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olors1.xml" ContentType="application/vnd.ms-office.chartcolorstyle+xml"/>
  <Override PartName="/ppt/charts/colors2.xml" ContentType="application/vnd.ms-office.chartcolorstyle+xml"/>
  <Override PartName="/ppt/charts/colors3.xml" ContentType="application/vnd.ms-office.chartcolorstyle+xml"/>
  <Override PartName="/ppt/charts/colors4.xml" ContentType="application/vnd.ms-office.chartcolorstyle+xml"/>
  <Override PartName="/ppt/charts/colors5.xml" ContentType="application/vnd.ms-office.chartcolorstyle+xml"/>
  <Override PartName="/ppt/charts/colors6.xml" ContentType="application/vnd.ms-office.chartcolorstyle+xml"/>
  <Override PartName="/ppt/charts/colors7.xml" ContentType="application/vnd.ms-office.chartcolorstyle+xml"/>
  <Override PartName="/ppt/charts/style1.xml" ContentType="application/vnd.ms-office.chartstyle+xml"/>
  <Override PartName="/ppt/charts/style2.xml" ContentType="application/vnd.ms-office.chartstyle+xml"/>
  <Override PartName="/ppt/charts/style3.xml" ContentType="application/vnd.ms-office.chartstyle+xml"/>
  <Override PartName="/ppt/charts/style4.xml" ContentType="application/vnd.ms-office.chartstyle+xml"/>
  <Override PartName="/ppt/charts/style5.xml" ContentType="application/vnd.ms-office.chartstyle+xml"/>
  <Override PartName="/ppt/charts/style6.xml" ContentType="application/vnd.ms-office.chartstyle+xml"/>
  <Override PartName="/ppt/charts/style7.xml" ContentType="application/vnd.ms-office.chartstyle+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1828" r:id="rId3"/>
    <p:sldId id="3256" r:id="rId5"/>
    <p:sldId id="3249" r:id="rId6"/>
    <p:sldId id="3250" r:id="rId7"/>
    <p:sldId id="3353" r:id="rId8"/>
    <p:sldId id="3354" r:id="rId9"/>
    <p:sldId id="3355" r:id="rId10"/>
    <p:sldId id="3251" r:id="rId11"/>
    <p:sldId id="3252" r:id="rId12"/>
    <p:sldId id="3253" r:id="rId13"/>
    <p:sldId id="3254" r:id="rId14"/>
    <p:sldId id="3255" r:id="rId15"/>
    <p:sldId id="1829" r:id="rId16"/>
    <p:sldId id="2490" r:id="rId17"/>
    <p:sldId id="2491" r:id="rId18"/>
    <p:sldId id="2492" r:id="rId19"/>
    <p:sldId id="2493" r:id="rId20"/>
    <p:sldId id="2494" r:id="rId21"/>
    <p:sldId id="2495" r:id="rId22"/>
    <p:sldId id="2496" r:id="rId23"/>
    <p:sldId id="2497" r:id="rId24"/>
    <p:sldId id="2498" r:id="rId25"/>
    <p:sldId id="2499" r:id="rId26"/>
    <p:sldId id="2500" r:id="rId27"/>
    <p:sldId id="2501" r:id="rId28"/>
    <p:sldId id="2502" r:id="rId29"/>
    <p:sldId id="2503" r:id="rId30"/>
    <p:sldId id="2504" r:id="rId31"/>
    <p:sldId id="2505" r:id="rId32"/>
    <p:sldId id="2506" r:id="rId33"/>
    <p:sldId id="2507" r:id="rId34"/>
    <p:sldId id="2508" r:id="rId35"/>
    <p:sldId id="2509" r:id="rId36"/>
    <p:sldId id="2510" r:id="rId37"/>
    <p:sldId id="2511" r:id="rId38"/>
    <p:sldId id="2512" r:id="rId39"/>
    <p:sldId id="2513" r:id="rId40"/>
    <p:sldId id="2514" r:id="rId41"/>
    <p:sldId id="2515" r:id="rId42"/>
    <p:sldId id="2516" r:id="rId43"/>
    <p:sldId id="2517" r:id="rId44"/>
    <p:sldId id="2518" r:id="rId45"/>
    <p:sldId id="2519" r:id="rId46"/>
    <p:sldId id="2520" r:id="rId47"/>
    <p:sldId id="2521" r:id="rId48"/>
    <p:sldId id="2522" r:id="rId49"/>
    <p:sldId id="2523" r:id="rId50"/>
    <p:sldId id="2524" r:id="rId51"/>
    <p:sldId id="2525" r:id="rId52"/>
    <p:sldId id="2526" r:id="rId53"/>
    <p:sldId id="2527" r:id="rId54"/>
    <p:sldId id="2528" r:id="rId55"/>
    <p:sldId id="2529" r:id="rId56"/>
    <p:sldId id="2530" r:id="rId57"/>
    <p:sldId id="2531" r:id="rId58"/>
    <p:sldId id="2532" r:id="rId59"/>
    <p:sldId id="2533" r:id="rId60"/>
    <p:sldId id="2534" r:id="rId61"/>
    <p:sldId id="2535" r:id="rId62"/>
    <p:sldId id="2536" r:id="rId63"/>
    <p:sldId id="2537" r:id="rId64"/>
    <p:sldId id="2538" r:id="rId65"/>
    <p:sldId id="2539" r:id="rId66"/>
    <p:sldId id="2540" r:id="rId67"/>
    <p:sldId id="2541" r:id="rId68"/>
    <p:sldId id="2542" r:id="rId69"/>
    <p:sldId id="2543" r:id="rId70"/>
    <p:sldId id="2544" r:id="rId71"/>
    <p:sldId id="2545" r:id="rId72"/>
    <p:sldId id="2546" r:id="rId73"/>
    <p:sldId id="2547" r:id="rId74"/>
    <p:sldId id="1955" r:id="rId75"/>
    <p:sldId id="2142" r:id="rId76"/>
    <p:sldId id="2143" r:id="rId77"/>
    <p:sldId id="1956" r:id="rId78"/>
    <p:sldId id="2144" r:id="rId79"/>
    <p:sldId id="2145" r:id="rId80"/>
    <p:sldId id="1957" r:id="rId81"/>
    <p:sldId id="2146" r:id="rId82"/>
    <p:sldId id="2147" r:id="rId83"/>
    <p:sldId id="1958" r:id="rId84"/>
    <p:sldId id="2148" r:id="rId85"/>
    <p:sldId id="2149" r:id="rId86"/>
    <p:sldId id="1959" r:id="rId87"/>
    <p:sldId id="2150" r:id="rId88"/>
    <p:sldId id="2151" r:id="rId89"/>
    <p:sldId id="1961" r:id="rId90"/>
    <p:sldId id="2152" r:id="rId91"/>
    <p:sldId id="2153" r:id="rId92"/>
    <p:sldId id="1962" r:id="rId93"/>
    <p:sldId id="2154" r:id="rId94"/>
    <p:sldId id="2155" r:id="rId95"/>
    <p:sldId id="1963" r:id="rId96"/>
    <p:sldId id="2156" r:id="rId97"/>
    <p:sldId id="2157" r:id="rId98"/>
    <p:sldId id="2158" r:id="rId99"/>
    <p:sldId id="2160" r:id="rId100"/>
    <p:sldId id="2161" r:id="rId101"/>
    <p:sldId id="2159" r:id="rId102"/>
    <p:sldId id="2162" r:id="rId103"/>
    <p:sldId id="2163" r:id="rId104"/>
  </p:sldIdLst>
  <p:sldSz cx="12192000" cy="6858000"/>
  <p:notesSz cx="6858000" cy="9144000"/>
  <p:embeddedFontLst>
    <p:embeddedFont>
      <p:font typeface="Century Gothic" panose="020B0502020202020204" pitchFamily="34" charset="0"/>
      <p:regular r:id="rId108"/>
      <p:bold r:id="rId109"/>
      <p:italic r:id="rId110"/>
      <p:boldItalic r:id="rId111"/>
    </p:embeddedFont>
    <p:embeddedFont>
      <p:font typeface="微软雅黑" panose="020B0503020204020204" pitchFamily="34" charset="-122"/>
      <p:regular r:id="rId112"/>
    </p:embeddedFont>
    <p:embeddedFont>
      <p:font typeface="微软雅黑 Light" panose="020B0502040204020203" pitchFamily="34" charset="-122"/>
      <p:regular r:id="rId113"/>
    </p:embeddedFont>
    <p:embeddedFont>
      <p:font typeface="Wingdings 3" panose="05040102010807070707" pitchFamily="18" charset="2"/>
      <p:regular r:id="rId114"/>
    </p:embeddedFont>
    <p:embeddedFont>
      <p:font typeface="黑体" panose="02010609060101010101" pitchFamily="49" charset="-122"/>
      <p:regular r:id="rId115"/>
    </p:embeddedFont>
    <p:embeddedFont>
      <p:font typeface="Arial Black" panose="020B0A04020102020204"/>
      <p:bold r:id="rId116"/>
    </p:embeddedFont>
  </p:embeddedFontLst>
  <p:custDataLst>
    <p:tags r:id="rId117"/>
  </p:custDataLst>
  <p:defaultTextStyle>
    <a:defPPr>
      <a:defRPr lang="zh-CN"/>
    </a:defPPr>
    <a:lvl1pPr algn="l" rtl="0" eaLnBrk="0" fontAlgn="base" hangingPunct="0">
      <a:spcBef>
        <a:spcPct val="0"/>
      </a:spcBef>
      <a:spcAft>
        <a:spcPct val="0"/>
      </a:spcAft>
      <a:defRPr kern="1200">
        <a:solidFill>
          <a:schemeClr val="tx1"/>
        </a:solidFill>
        <a:latin typeface="Century Gothic" panose="020B0502020202020204" pitchFamily="34" charset="0"/>
        <a:ea typeface="微软雅黑" panose="020B0503020204020204" pitchFamily="34" charset="-122"/>
        <a:cs typeface="+mn-cs"/>
      </a:defRPr>
    </a:lvl1pPr>
    <a:lvl2pPr marL="457200" algn="l" rtl="0" eaLnBrk="0" fontAlgn="base" hangingPunct="0">
      <a:spcBef>
        <a:spcPct val="0"/>
      </a:spcBef>
      <a:spcAft>
        <a:spcPct val="0"/>
      </a:spcAft>
      <a:defRPr kern="1200">
        <a:solidFill>
          <a:schemeClr val="tx1"/>
        </a:solidFill>
        <a:latin typeface="Century Gothic" panose="020B0502020202020204" pitchFamily="34" charset="0"/>
        <a:ea typeface="微软雅黑" panose="020B0503020204020204" pitchFamily="34" charset="-122"/>
        <a:cs typeface="+mn-cs"/>
      </a:defRPr>
    </a:lvl2pPr>
    <a:lvl3pPr marL="914400" algn="l" rtl="0" eaLnBrk="0" fontAlgn="base" hangingPunct="0">
      <a:spcBef>
        <a:spcPct val="0"/>
      </a:spcBef>
      <a:spcAft>
        <a:spcPct val="0"/>
      </a:spcAft>
      <a:defRPr kern="1200">
        <a:solidFill>
          <a:schemeClr val="tx1"/>
        </a:solidFill>
        <a:latin typeface="Century Gothic" panose="020B0502020202020204" pitchFamily="34" charset="0"/>
        <a:ea typeface="微软雅黑" panose="020B0503020204020204" pitchFamily="34" charset="-122"/>
        <a:cs typeface="+mn-cs"/>
      </a:defRPr>
    </a:lvl3pPr>
    <a:lvl4pPr marL="1371600" algn="l" rtl="0" eaLnBrk="0" fontAlgn="base" hangingPunct="0">
      <a:spcBef>
        <a:spcPct val="0"/>
      </a:spcBef>
      <a:spcAft>
        <a:spcPct val="0"/>
      </a:spcAft>
      <a:defRPr kern="1200">
        <a:solidFill>
          <a:schemeClr val="tx1"/>
        </a:solidFill>
        <a:latin typeface="Century Gothic" panose="020B0502020202020204" pitchFamily="34" charset="0"/>
        <a:ea typeface="微软雅黑" panose="020B0503020204020204" pitchFamily="34" charset="-122"/>
        <a:cs typeface="+mn-cs"/>
      </a:defRPr>
    </a:lvl4pPr>
    <a:lvl5pPr marL="1828800" algn="l" rtl="0" eaLnBrk="0" fontAlgn="base" hangingPunct="0">
      <a:spcBef>
        <a:spcPct val="0"/>
      </a:spcBef>
      <a:spcAft>
        <a:spcPct val="0"/>
      </a:spcAft>
      <a:defRPr kern="1200">
        <a:solidFill>
          <a:schemeClr val="tx1"/>
        </a:solidFill>
        <a:latin typeface="Century Gothic" panose="020B0502020202020204" pitchFamily="34" charset="0"/>
        <a:ea typeface="微软雅黑" panose="020B0503020204020204" pitchFamily="34" charset="-122"/>
        <a:cs typeface="+mn-cs"/>
      </a:defRPr>
    </a:lvl5pPr>
    <a:lvl6pPr marL="2286000" algn="l" defTabSz="914400" rtl="0" eaLnBrk="1" latinLnBrk="0" hangingPunct="1">
      <a:defRPr kern="1200">
        <a:solidFill>
          <a:schemeClr val="tx1"/>
        </a:solidFill>
        <a:latin typeface="Century Gothic" panose="020B0502020202020204" pitchFamily="34" charset="0"/>
        <a:ea typeface="微软雅黑" panose="020B0503020204020204" pitchFamily="34" charset="-122"/>
        <a:cs typeface="+mn-cs"/>
      </a:defRPr>
    </a:lvl6pPr>
    <a:lvl7pPr marL="2743200" algn="l" defTabSz="914400" rtl="0" eaLnBrk="1" latinLnBrk="0" hangingPunct="1">
      <a:defRPr kern="1200">
        <a:solidFill>
          <a:schemeClr val="tx1"/>
        </a:solidFill>
        <a:latin typeface="Century Gothic" panose="020B0502020202020204" pitchFamily="34" charset="0"/>
        <a:ea typeface="微软雅黑" panose="020B0503020204020204" pitchFamily="34" charset="-122"/>
        <a:cs typeface="+mn-cs"/>
      </a:defRPr>
    </a:lvl7pPr>
    <a:lvl8pPr marL="3200400" algn="l" defTabSz="914400" rtl="0" eaLnBrk="1" latinLnBrk="0" hangingPunct="1">
      <a:defRPr kern="1200">
        <a:solidFill>
          <a:schemeClr val="tx1"/>
        </a:solidFill>
        <a:latin typeface="Century Gothic" panose="020B0502020202020204" pitchFamily="34" charset="0"/>
        <a:ea typeface="微软雅黑" panose="020B0503020204020204" pitchFamily="34" charset="-122"/>
        <a:cs typeface="+mn-cs"/>
      </a:defRPr>
    </a:lvl8pPr>
    <a:lvl9pPr marL="3657600" algn="l" defTabSz="914400" rtl="0" eaLnBrk="1" latinLnBrk="0" hangingPunct="1">
      <a:defRPr kern="1200">
        <a:solidFill>
          <a:schemeClr val="tx1"/>
        </a:solidFill>
        <a:latin typeface="Century Gothic" panose="020B0502020202020204" pitchFamily="34" charset="0"/>
        <a:ea typeface="微软雅黑" panose="020B0503020204020204" pitchFamily="34" charset="-122"/>
        <a:cs typeface="+mn-cs"/>
      </a:defRPr>
    </a:lvl9pPr>
  </p:defaultTextStyle>
  <p:extLst>
    <p:ext uri="{521415D9-36F7-43E2-AB2F-B90AF26B5E84}">
      <p14:sectionLst xmlns:p14="http://schemas.microsoft.com/office/powerpoint/2010/main">
        <p14:section name="封面样式5" id="{70AF42F8-7F79-4339-B7BA-6F18B5B10CCE}">
          <p14:sldIdLst>
            <p14:sldId id="1828"/>
            <p14:sldId id="3256"/>
            <p14:sldId id="3249"/>
            <p14:sldId id="3250"/>
            <p14:sldId id="3353"/>
            <p14:sldId id="3354"/>
            <p14:sldId id="3355"/>
            <p14:sldId id="3251"/>
            <p14:sldId id="3252"/>
            <p14:sldId id="3253"/>
            <p14:sldId id="3254"/>
            <p14:sldId id="3255"/>
            <p14:sldId id="1829"/>
          </p14:sldIdLst>
        </p14:section>
        <p14:section name="内页样式6" id="{A9719061-966B-4FB3-AAC5-C4D4BECFAA1B}">
          <p14:sldIdLst>
            <p14:sldId id="2490"/>
            <p14:sldId id="2491"/>
            <p14:sldId id="2492"/>
            <p14:sldId id="2493"/>
            <p14:sldId id="2494"/>
            <p14:sldId id="2495"/>
            <p14:sldId id="2496"/>
            <p14:sldId id="2497"/>
            <p14:sldId id="2498"/>
            <p14:sldId id="2499"/>
            <p14:sldId id="2500"/>
            <p14:sldId id="2501"/>
            <p14:sldId id="2502"/>
            <p14:sldId id="2503"/>
            <p14:sldId id="2504"/>
            <p14:sldId id="2505"/>
            <p14:sldId id="2506"/>
            <p14:sldId id="2507"/>
            <p14:sldId id="2508"/>
            <p14:sldId id="2509"/>
            <p14:sldId id="2510"/>
            <p14:sldId id="2511"/>
            <p14:sldId id="2512"/>
            <p14:sldId id="2513"/>
            <p14:sldId id="2514"/>
            <p14:sldId id="2515"/>
            <p14:sldId id="2516"/>
            <p14:sldId id="2517"/>
            <p14:sldId id="2518"/>
            <p14:sldId id="2519"/>
            <p14:sldId id="2520"/>
            <p14:sldId id="2521"/>
            <p14:sldId id="2522"/>
            <p14:sldId id="2523"/>
            <p14:sldId id="2524"/>
            <p14:sldId id="2525"/>
            <p14:sldId id="2526"/>
            <p14:sldId id="2527"/>
            <p14:sldId id="2528"/>
            <p14:sldId id="2529"/>
            <p14:sldId id="2530"/>
            <p14:sldId id="2531"/>
            <p14:sldId id="2532"/>
            <p14:sldId id="2533"/>
            <p14:sldId id="2534"/>
            <p14:sldId id="2535"/>
            <p14:sldId id="2536"/>
            <p14:sldId id="2537"/>
            <p14:sldId id="2538"/>
            <p14:sldId id="2539"/>
            <p14:sldId id="2540"/>
            <p14:sldId id="2541"/>
            <p14:sldId id="2542"/>
            <p14:sldId id="2543"/>
            <p14:sldId id="2544"/>
            <p14:sldId id="2545"/>
            <p14:sldId id="2546"/>
            <p14:sldId id="2547"/>
          </p14:sldIdLst>
        </p14:section>
        <p14:section name="图标素材" id="{2E201F28-31B8-4C48-BFF6-5BA13AA2E60A}">
          <p14:sldIdLst>
            <p14:sldId id="1955"/>
            <p14:sldId id="2142"/>
            <p14:sldId id="2143"/>
            <p14:sldId id="1956"/>
            <p14:sldId id="2144"/>
            <p14:sldId id="2145"/>
            <p14:sldId id="1957"/>
            <p14:sldId id="2146"/>
            <p14:sldId id="2147"/>
            <p14:sldId id="1958"/>
            <p14:sldId id="2148"/>
            <p14:sldId id="2149"/>
            <p14:sldId id="1959"/>
            <p14:sldId id="2150"/>
            <p14:sldId id="2151"/>
            <p14:sldId id="1961"/>
            <p14:sldId id="2152"/>
            <p14:sldId id="2153"/>
            <p14:sldId id="1962"/>
            <p14:sldId id="2154"/>
            <p14:sldId id="2155"/>
            <p14:sldId id="1963"/>
            <p14:sldId id="2156"/>
            <p14:sldId id="2157"/>
            <p14:sldId id="2158"/>
            <p14:sldId id="2160"/>
            <p14:sldId id="2161"/>
            <p14:sldId id="2159"/>
            <p14:sldId id="2162"/>
            <p14:sldId id="2163"/>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E42"/>
    <a:srgbClr val="008646"/>
    <a:srgbClr val="A13F0B"/>
    <a:srgbClr val="006C39"/>
    <a:srgbClr val="006434"/>
    <a:srgbClr val="8E0309"/>
    <a:srgbClr val="194326"/>
    <a:srgbClr val="FFFFFF"/>
    <a:srgbClr val="E7D7B7"/>
    <a:srgbClr val="D5B9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370" autoAdjust="0"/>
    <p:restoredTop sz="94660"/>
  </p:normalViewPr>
  <p:slideViewPr>
    <p:cSldViewPr snapToGrid="0">
      <p:cViewPr varScale="1">
        <p:scale>
          <a:sx n="151" d="100"/>
          <a:sy n="151" d="100"/>
        </p:scale>
        <p:origin x="174" y="108"/>
      </p:cViewPr>
      <p:guideLst/>
    </p:cSldViewPr>
  </p:slideViewPr>
  <p:notesTextViewPr>
    <p:cViewPr>
      <p:scale>
        <a:sx n="1" d="1"/>
        <a:sy n="1" d="1"/>
      </p:scale>
      <p:origin x="0" y="0"/>
    </p:cViewPr>
  </p:notesTextViewPr>
  <p:sorterViewPr>
    <p:cViewPr>
      <p:scale>
        <a:sx n="100" d="100"/>
        <a:sy n="100" d="100"/>
      </p:scale>
      <p:origin x="0" y="-17972"/>
    </p:cViewPr>
  </p:sorterViewPr>
  <p:gridSpacing cx="72008" cy="72008"/>
</p:viewPr>
</file>

<file path=ppt/_rels/presentation.xml.rels><?xml version="1.0" encoding="UTF-8" standalone="yes"?>
<Relationships xmlns="http://schemas.openxmlformats.org/package/2006/relationships"><Relationship Id="rId99" Type="http://schemas.openxmlformats.org/officeDocument/2006/relationships/slide" Target="slides/slide96.xml"/><Relationship Id="rId98" Type="http://schemas.openxmlformats.org/officeDocument/2006/relationships/slide" Target="slides/slide95.xml"/><Relationship Id="rId97" Type="http://schemas.openxmlformats.org/officeDocument/2006/relationships/slide" Target="slides/slide94.xml"/><Relationship Id="rId96" Type="http://schemas.openxmlformats.org/officeDocument/2006/relationships/slide" Target="slides/slide93.xml"/><Relationship Id="rId95" Type="http://schemas.openxmlformats.org/officeDocument/2006/relationships/slide" Target="slides/slide92.xml"/><Relationship Id="rId94" Type="http://schemas.openxmlformats.org/officeDocument/2006/relationships/slide" Target="slides/slide91.xml"/><Relationship Id="rId93" Type="http://schemas.openxmlformats.org/officeDocument/2006/relationships/slide" Target="slides/slide90.xml"/><Relationship Id="rId92" Type="http://schemas.openxmlformats.org/officeDocument/2006/relationships/slide" Target="slides/slide89.xml"/><Relationship Id="rId91" Type="http://schemas.openxmlformats.org/officeDocument/2006/relationships/slide" Target="slides/slide88.xml"/><Relationship Id="rId90" Type="http://schemas.openxmlformats.org/officeDocument/2006/relationships/slide" Target="slides/slide87.xml"/><Relationship Id="rId9" Type="http://schemas.openxmlformats.org/officeDocument/2006/relationships/slide" Target="slides/slide6.xml"/><Relationship Id="rId89" Type="http://schemas.openxmlformats.org/officeDocument/2006/relationships/slide" Target="slides/slide86.xml"/><Relationship Id="rId88" Type="http://schemas.openxmlformats.org/officeDocument/2006/relationships/slide" Target="slides/slide85.xml"/><Relationship Id="rId87" Type="http://schemas.openxmlformats.org/officeDocument/2006/relationships/slide" Target="slides/slide84.xml"/><Relationship Id="rId86" Type="http://schemas.openxmlformats.org/officeDocument/2006/relationships/slide" Target="slides/slide83.xml"/><Relationship Id="rId85" Type="http://schemas.openxmlformats.org/officeDocument/2006/relationships/slide" Target="slides/slide82.xml"/><Relationship Id="rId84" Type="http://schemas.openxmlformats.org/officeDocument/2006/relationships/slide" Target="slides/slide8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7" Type="http://schemas.openxmlformats.org/officeDocument/2006/relationships/tags" Target="tags/tag10.xml"/><Relationship Id="rId116" Type="http://schemas.openxmlformats.org/officeDocument/2006/relationships/font" Target="fonts/font9.fntdata"/><Relationship Id="rId115" Type="http://schemas.openxmlformats.org/officeDocument/2006/relationships/font" Target="fonts/font8.fntdata"/><Relationship Id="rId114" Type="http://schemas.openxmlformats.org/officeDocument/2006/relationships/font" Target="fonts/font7.fntdata"/><Relationship Id="rId113" Type="http://schemas.openxmlformats.org/officeDocument/2006/relationships/font" Target="fonts/font6.fntdata"/><Relationship Id="rId112" Type="http://schemas.openxmlformats.org/officeDocument/2006/relationships/font" Target="fonts/font5.fntdata"/><Relationship Id="rId111" Type="http://schemas.openxmlformats.org/officeDocument/2006/relationships/font" Target="fonts/font4.fntdata"/><Relationship Id="rId110" Type="http://schemas.openxmlformats.org/officeDocument/2006/relationships/font" Target="fonts/font3.fntdata"/><Relationship Id="rId11" Type="http://schemas.openxmlformats.org/officeDocument/2006/relationships/slide" Target="slides/slide8.xml"/><Relationship Id="rId109" Type="http://schemas.openxmlformats.org/officeDocument/2006/relationships/font" Target="fonts/font2.fntdata"/><Relationship Id="rId108" Type="http://schemas.openxmlformats.org/officeDocument/2006/relationships/font" Target="fonts/font1.fntdata"/><Relationship Id="rId107" Type="http://schemas.openxmlformats.org/officeDocument/2006/relationships/tableStyles" Target="tableStyles.xml"/><Relationship Id="rId106" Type="http://schemas.openxmlformats.org/officeDocument/2006/relationships/viewProps" Target="viewProps.xml"/><Relationship Id="rId105" Type="http://schemas.openxmlformats.org/officeDocument/2006/relationships/presProps" Target="presProps.xml"/><Relationship Id="rId104" Type="http://schemas.openxmlformats.org/officeDocument/2006/relationships/slide" Target="slides/slide101.xml"/><Relationship Id="rId103" Type="http://schemas.openxmlformats.org/officeDocument/2006/relationships/slide" Target="slides/slide100.xml"/><Relationship Id="rId102" Type="http://schemas.openxmlformats.org/officeDocument/2006/relationships/slide" Target="slides/slide99.xml"/><Relationship Id="rId101" Type="http://schemas.openxmlformats.org/officeDocument/2006/relationships/slide" Target="slides/slide98.xml"/><Relationship Id="rId100" Type="http://schemas.openxmlformats.org/officeDocument/2006/relationships/slide" Target="slides/slide97.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4" Type="http://schemas.microsoft.com/office/2011/relationships/chartColorStyle" Target="colors1.xml"/><Relationship Id="rId3" Type="http://schemas.microsoft.com/office/2011/relationships/chartStyle" Target="style1.xml"/><Relationship Id="rId2" Type="http://schemas.openxmlformats.org/officeDocument/2006/relationships/themeOverride" Target="../theme/themeOverride1.xml"/><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4" Type="http://schemas.microsoft.com/office/2011/relationships/chartColorStyle" Target="colors2.xml"/><Relationship Id="rId3" Type="http://schemas.microsoft.com/office/2011/relationships/chartStyle" Target="style2.xml"/><Relationship Id="rId2" Type="http://schemas.openxmlformats.org/officeDocument/2006/relationships/themeOverride" Target="../theme/themeOverride2.xml"/><Relationship Id="rId1" Type="http://schemas.openxmlformats.org/officeDocument/2006/relationships/package" Target="../embeddings/Workbook2.xlsx"/></Relationships>
</file>

<file path=ppt/charts/_rels/chart3.xml.rels><?xml version="1.0" encoding="UTF-8" standalone="yes"?>
<Relationships xmlns="http://schemas.openxmlformats.org/package/2006/relationships"><Relationship Id="rId4" Type="http://schemas.microsoft.com/office/2011/relationships/chartColorStyle" Target="colors3.xml"/><Relationship Id="rId3" Type="http://schemas.microsoft.com/office/2011/relationships/chartStyle" Target="style3.xml"/><Relationship Id="rId2" Type="http://schemas.openxmlformats.org/officeDocument/2006/relationships/themeOverride" Target="../theme/themeOverride3.xml"/><Relationship Id="rId1" Type="http://schemas.openxmlformats.org/officeDocument/2006/relationships/package" Target="../embeddings/Workbook3.xlsx"/></Relationships>
</file>

<file path=ppt/charts/_rels/chart4.xml.rels><?xml version="1.0" encoding="UTF-8" standalone="yes"?>
<Relationships xmlns="http://schemas.openxmlformats.org/package/2006/relationships"><Relationship Id="rId3" Type="http://schemas.microsoft.com/office/2011/relationships/chartColorStyle" Target="colors4.xml"/><Relationship Id="rId2" Type="http://schemas.microsoft.com/office/2011/relationships/chartStyle" Target="style4.xml"/><Relationship Id="rId1" Type="http://schemas.openxmlformats.org/officeDocument/2006/relationships/package" Target="../embeddings/Workbook4.xlsx"/></Relationships>
</file>

<file path=ppt/charts/_rels/chart5.xml.rels><?xml version="1.0" encoding="UTF-8" standalone="yes"?>
<Relationships xmlns="http://schemas.openxmlformats.org/package/2006/relationships"><Relationship Id="rId4" Type="http://schemas.microsoft.com/office/2011/relationships/chartColorStyle" Target="colors5.xml"/><Relationship Id="rId3" Type="http://schemas.microsoft.com/office/2011/relationships/chartStyle" Target="style5.xml"/><Relationship Id="rId2" Type="http://schemas.openxmlformats.org/officeDocument/2006/relationships/themeOverride" Target="../theme/themeOverride4.xml"/><Relationship Id="rId1" Type="http://schemas.openxmlformats.org/officeDocument/2006/relationships/package" Target="../embeddings/Workbook5.xlsx"/></Relationships>
</file>

<file path=ppt/charts/_rels/chart6.xml.rels><?xml version="1.0" encoding="UTF-8" standalone="yes"?>
<Relationships xmlns="http://schemas.openxmlformats.org/package/2006/relationships"><Relationship Id="rId4" Type="http://schemas.microsoft.com/office/2011/relationships/chartColorStyle" Target="colors6.xml"/><Relationship Id="rId3" Type="http://schemas.microsoft.com/office/2011/relationships/chartStyle" Target="style6.xml"/><Relationship Id="rId2" Type="http://schemas.openxmlformats.org/officeDocument/2006/relationships/themeOverride" Target="../theme/themeOverride5.xml"/><Relationship Id="rId1" Type="http://schemas.openxmlformats.org/officeDocument/2006/relationships/package" Target="../embeddings/Workbook6.xlsx"/></Relationships>
</file>

<file path=ppt/charts/_rels/chart7.xml.rels><?xml version="1.0" encoding="UTF-8" standalone="yes"?>
<Relationships xmlns="http://schemas.openxmlformats.org/package/2006/relationships"><Relationship Id="rId4" Type="http://schemas.microsoft.com/office/2011/relationships/chartColorStyle" Target="colors7.xml"/><Relationship Id="rId3" Type="http://schemas.microsoft.com/office/2011/relationships/chartStyle" Target="style7.xml"/><Relationship Id="rId2" Type="http://schemas.openxmlformats.org/officeDocument/2006/relationships/themeOverride" Target="../theme/themeOverride6.xml"/><Relationship Id="rId1" Type="http://schemas.openxmlformats.org/officeDocument/2006/relationships/package" Target="../embeddings/Workbook7.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layout/>
      <c:overlay val="0"/>
      <c:spPr>
        <a:noFill/>
        <a:ln>
          <a:noFill/>
        </a:ln>
        <a:effectLst/>
      </c:spPr>
      <c:txPr>
        <a:bodyPr rot="0" spcFirstLastPara="1" vertOverflow="ellipsis" vert="horz" wrap="square" anchor="ctr" anchorCtr="1"/>
        <a:lstStyle/>
        <a:p>
          <a:pPr>
            <a:defRPr lang="zh-CN" sz="1860" b="0" i="0" u="none" strike="noStrike" kern="1200" spc="0" baseline="0">
              <a:solidFill>
                <a:schemeClr val="tx1">
                  <a:lumMod val="65000"/>
                  <a:lumOff val="35000"/>
                </a:schemeClr>
              </a:solidFill>
              <a:latin typeface="+mn-lt"/>
              <a:ea typeface="+mn-ea"/>
              <a:cs typeface="+mn-cs"/>
            </a:defRPr>
          </a:pPr>
        </a:p>
      </c:txPr>
    </c:title>
    <c:autoTitleDeleted val="0"/>
    <c:plotArea>
      <c:layout/>
      <c:lineChart>
        <c:grouping val="standard"/>
        <c:varyColors val="0"/>
        <c:ser>
          <c:idx val="0"/>
          <c:order val="0"/>
          <c:tx>
            <c:strRef>
              <c:f>Sheet1!$B$1</c:f>
              <c:strCache>
                <c:ptCount val="1"/>
                <c:pt idx="0">
                  <c:v>传统方法</c:v>
                </c:pt>
              </c:strCache>
            </c:strRef>
          </c:tx>
          <c:spPr>
            <a:ln w="28575" cap="rnd">
              <a:solidFill>
                <a:schemeClr val="accent1"/>
              </a:solidFill>
              <a:round/>
            </a:ln>
            <a:effectLst/>
          </c:spPr>
          <c:marker>
            <c:symbol val="square"/>
            <c:size val="7"/>
            <c:spPr>
              <a:solidFill>
                <a:schemeClr val="accent1"/>
              </a:solidFill>
              <a:ln w="15875">
                <a:solidFill>
                  <a:schemeClr val="bg1"/>
                </a:solidFill>
              </a:ln>
              <a:effectLst/>
            </c:spPr>
          </c:marker>
          <c:dLbls>
            <c:delete val="1"/>
          </c:dLbls>
          <c:cat>
            <c:numRef>
              <c:f>Sheet1!$A$2:$A$6</c:f>
              <c:numCache>
                <c:formatCode>General</c:formatCode>
                <c:ptCount val="5"/>
                <c:pt idx="0">
                  <c:v>2015</c:v>
                </c:pt>
                <c:pt idx="1">
                  <c:v>2016</c:v>
                </c:pt>
                <c:pt idx="2">
                  <c:v>2017</c:v>
                </c:pt>
                <c:pt idx="3">
                  <c:v>2018</c:v>
                </c:pt>
                <c:pt idx="4">
                  <c:v>2019</c:v>
                </c:pt>
              </c:numCache>
            </c:numRef>
          </c:cat>
          <c:val>
            <c:numRef>
              <c:f>Sheet1!$B$2:$B$6</c:f>
              <c:numCache>
                <c:formatCode>General</c:formatCode>
                <c:ptCount val="5"/>
                <c:pt idx="0">
                  <c:v>20</c:v>
                </c:pt>
                <c:pt idx="1">
                  <c:v>25</c:v>
                </c:pt>
                <c:pt idx="2">
                  <c:v>22</c:v>
                </c:pt>
                <c:pt idx="3">
                  <c:v>20</c:v>
                </c:pt>
                <c:pt idx="4">
                  <c:v>10</c:v>
                </c:pt>
              </c:numCache>
            </c:numRef>
          </c:val>
          <c:smooth val="0"/>
        </c:ser>
        <c:ser>
          <c:idx val="1"/>
          <c:order val="1"/>
          <c:tx>
            <c:strRef>
              <c:f>Sheet1!$C$1</c:f>
              <c:strCache>
                <c:ptCount val="1"/>
                <c:pt idx="0">
                  <c:v>小组学习</c:v>
                </c:pt>
              </c:strCache>
            </c:strRef>
          </c:tx>
          <c:spPr>
            <a:ln w="28575" cap="rnd">
              <a:solidFill>
                <a:schemeClr val="accent3"/>
              </a:solidFill>
              <a:round/>
            </a:ln>
            <a:effectLst/>
          </c:spPr>
          <c:marker>
            <c:symbol val="circle"/>
            <c:size val="7"/>
            <c:spPr>
              <a:solidFill>
                <a:schemeClr val="accent3"/>
              </a:solidFill>
              <a:ln w="19050">
                <a:solidFill>
                  <a:schemeClr val="bg1"/>
                </a:solidFill>
              </a:ln>
              <a:effectLst/>
            </c:spPr>
          </c:marker>
          <c:dLbls>
            <c:delete val="1"/>
          </c:dLbls>
          <c:cat>
            <c:numRef>
              <c:f>Sheet1!$A$2:$A$6</c:f>
              <c:numCache>
                <c:formatCode>General</c:formatCode>
                <c:ptCount val="5"/>
                <c:pt idx="0">
                  <c:v>2015</c:v>
                </c:pt>
                <c:pt idx="1">
                  <c:v>2016</c:v>
                </c:pt>
                <c:pt idx="2">
                  <c:v>2017</c:v>
                </c:pt>
                <c:pt idx="3">
                  <c:v>2018</c:v>
                </c:pt>
                <c:pt idx="4">
                  <c:v>2019</c:v>
                </c:pt>
              </c:numCache>
            </c:numRef>
          </c:cat>
          <c:val>
            <c:numRef>
              <c:f>Sheet1!$C$2:$C$6</c:f>
              <c:numCache>
                <c:formatCode>General</c:formatCode>
                <c:ptCount val="5"/>
                <c:pt idx="0">
                  <c:v>6</c:v>
                </c:pt>
                <c:pt idx="1">
                  <c:v>8</c:v>
                </c:pt>
                <c:pt idx="2">
                  <c:v>11</c:v>
                </c:pt>
                <c:pt idx="3">
                  <c:v>19</c:v>
                </c:pt>
                <c:pt idx="4">
                  <c:v>25</c:v>
                </c:pt>
              </c:numCache>
            </c:numRef>
          </c:val>
          <c:smooth val="0"/>
        </c:ser>
        <c:dLbls>
          <c:showLegendKey val="0"/>
          <c:showVal val="0"/>
          <c:showCatName val="0"/>
          <c:showSerName val="0"/>
          <c:showPercent val="0"/>
          <c:showBubbleSize val="0"/>
        </c:dLbls>
        <c:marker val="1"/>
        <c:smooth val="0"/>
        <c:axId val="592828608"/>
        <c:axId val="592829000"/>
      </c:lineChart>
      <c:catAx>
        <c:axId val="5928286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0" i="0" u="none" strike="noStrike" kern="1200" spc="300" baseline="0">
                <a:solidFill>
                  <a:schemeClr val="tx1">
                    <a:lumMod val="65000"/>
                    <a:lumOff val="35000"/>
                  </a:schemeClr>
                </a:solidFill>
                <a:latin typeface="+mn-lt"/>
                <a:ea typeface="+mn-ea"/>
                <a:cs typeface="+mn-cs"/>
              </a:defRPr>
            </a:pPr>
          </a:p>
        </c:txPr>
        <c:crossAx val="592829000"/>
        <c:crosses val="autoZero"/>
        <c:auto val="1"/>
        <c:lblAlgn val="ctr"/>
        <c:lblOffset val="100"/>
        <c:noMultiLvlLbl val="0"/>
      </c:catAx>
      <c:valAx>
        <c:axId val="592829000"/>
        <c:scaling>
          <c:orientation val="minMax"/>
        </c:scaling>
        <c:delete val="0"/>
        <c:axPos val="l"/>
        <c:majorGridlines>
          <c:spPr>
            <a:ln w="9525" cap="flat" cmpd="sng" algn="ctr">
              <a:solidFill>
                <a:schemeClr val="bg2">
                  <a:alpha val="4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592828608"/>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lang="zh-CN" sz="1195" b="0" i="0" u="none" strike="noStrike" kern="1200" spc="300" baseline="0">
              <a:solidFill>
                <a:schemeClr val="tx1">
                  <a:lumMod val="65000"/>
                  <a:lumOff val="35000"/>
                </a:schemeClr>
              </a:solidFill>
              <a:latin typeface="+mn-lt"/>
              <a:ea typeface="+mn-ea"/>
              <a:cs typeface="+mn-cs"/>
            </a:defRPr>
          </a:pPr>
        </a:p>
      </c:txPr>
    </c:legend>
    <c:plotVisOnly val="1"/>
    <c:dispBlanksAs val="gap"/>
    <c:showDLblsOverMax val="0"/>
  </c:chart>
  <c:spPr>
    <a:noFill/>
    <a:ln>
      <a:noFill/>
    </a:ln>
    <a:effectLst/>
  </c:spPr>
  <c:txPr>
    <a:bodyPr/>
    <a:lstStyle/>
    <a:p>
      <a:pPr>
        <a:defRPr lang="zh-CN"/>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lang="zh-CN" sz="1600" b="0" i="0" u="none" strike="noStrike" kern="1200" spc="300" baseline="0">
                <a:solidFill>
                  <a:schemeClr val="tx1">
                    <a:lumMod val="65000"/>
                    <a:lumOff val="35000"/>
                  </a:schemeClr>
                </a:solidFill>
                <a:latin typeface="+mn-lt"/>
                <a:ea typeface="+mn-ea"/>
                <a:cs typeface="+mn-cs"/>
              </a:defRPr>
            </a:pPr>
            <a:r>
              <a:rPr lang="zh-CN" altLang="en-US" sz="1600" spc="300" dirty="0"/>
              <a:t>各班级平均成绩对比</a:t>
            </a:r>
            <a:endParaRPr lang="zh-CN" altLang="en-US" sz="1600" spc="300" dirty="0"/>
          </a:p>
        </c:rich>
      </c:tx>
      <c:layout/>
      <c:overlay val="0"/>
      <c:spPr>
        <a:noFill/>
        <a:ln>
          <a:noFill/>
        </a:ln>
        <a:effectLst/>
      </c:spPr>
    </c:title>
    <c:autoTitleDeleted val="0"/>
    <c:plotArea>
      <c:layout/>
      <c:barChart>
        <c:barDir val="col"/>
        <c:grouping val="clustered"/>
        <c:varyColors val="0"/>
        <c:ser>
          <c:idx val="0"/>
          <c:order val="0"/>
          <c:tx>
            <c:strRef>
              <c:f>Sheet1!$B$1</c:f>
              <c:strCache>
                <c:ptCount val="1"/>
                <c:pt idx="0">
                  <c:v>平均成绩</c:v>
                </c:pt>
              </c:strCache>
            </c:strRef>
          </c:tx>
          <c:spPr>
            <a:gradFill>
              <a:gsLst>
                <a:gs pos="3000">
                  <a:schemeClr val="accent4"/>
                </a:gs>
                <a:gs pos="100000">
                  <a:schemeClr val="accent4">
                    <a:alpha val="0"/>
                  </a:schemeClr>
                </a:gs>
              </a:gsLst>
              <a:lin ang="5400000" scaled="1"/>
            </a:gradFill>
            <a:ln>
              <a:noFill/>
            </a:ln>
            <a:effectLst/>
          </c:spPr>
          <c:invertIfNegative val="0"/>
          <c:dLbls>
            <c:delete val="1"/>
          </c:dLbls>
          <c:cat>
            <c:strRef>
              <c:f>Sheet1!$A$2:$A$8</c:f>
              <c:strCache>
                <c:ptCount val="7"/>
                <c:pt idx="0">
                  <c:v>1班</c:v>
                </c:pt>
                <c:pt idx="1">
                  <c:v>2班</c:v>
                </c:pt>
                <c:pt idx="2">
                  <c:v>3班</c:v>
                </c:pt>
                <c:pt idx="3">
                  <c:v>4班</c:v>
                </c:pt>
                <c:pt idx="4">
                  <c:v>5班</c:v>
                </c:pt>
                <c:pt idx="5">
                  <c:v>6班</c:v>
                </c:pt>
                <c:pt idx="6">
                  <c:v>7班</c:v>
                </c:pt>
              </c:strCache>
            </c:strRef>
          </c:cat>
          <c:val>
            <c:numRef>
              <c:f>Sheet1!$B$2:$B$8</c:f>
              <c:numCache>
                <c:formatCode>General</c:formatCode>
                <c:ptCount val="7"/>
                <c:pt idx="0">
                  <c:v>82</c:v>
                </c:pt>
                <c:pt idx="1">
                  <c:v>87</c:v>
                </c:pt>
                <c:pt idx="2">
                  <c:v>91</c:v>
                </c:pt>
                <c:pt idx="3">
                  <c:v>88</c:v>
                </c:pt>
                <c:pt idx="4">
                  <c:v>84</c:v>
                </c:pt>
                <c:pt idx="5">
                  <c:v>83</c:v>
                </c:pt>
                <c:pt idx="6">
                  <c:v>86</c:v>
                </c:pt>
              </c:numCache>
            </c:numRef>
          </c:val>
        </c:ser>
        <c:dLbls>
          <c:showLegendKey val="0"/>
          <c:showVal val="0"/>
          <c:showCatName val="0"/>
          <c:showSerName val="0"/>
          <c:showPercent val="0"/>
          <c:showBubbleSize val="0"/>
        </c:dLbls>
        <c:gapWidth val="219"/>
        <c:overlap val="-27"/>
        <c:axId val="592825864"/>
        <c:axId val="592829392"/>
      </c:barChart>
      <c:catAx>
        <c:axId val="5928258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0" i="0" u="none" strike="noStrike" kern="1200" spc="300" baseline="0">
                <a:solidFill>
                  <a:schemeClr val="tx1">
                    <a:lumMod val="65000"/>
                    <a:lumOff val="35000"/>
                  </a:schemeClr>
                </a:solidFill>
                <a:latin typeface="+mn-lt"/>
                <a:ea typeface="+mn-ea"/>
                <a:cs typeface="+mn-cs"/>
              </a:defRPr>
            </a:pPr>
          </a:p>
        </c:txPr>
        <c:crossAx val="592829392"/>
        <c:crosses val="autoZero"/>
        <c:auto val="1"/>
        <c:lblAlgn val="ctr"/>
        <c:lblOffset val="100"/>
        <c:noMultiLvlLbl val="0"/>
      </c:catAx>
      <c:valAx>
        <c:axId val="592829392"/>
        <c:scaling>
          <c:orientation val="minMax"/>
        </c:scaling>
        <c:delete val="0"/>
        <c:axPos val="l"/>
        <c:majorGridlines>
          <c:spPr>
            <a:ln w="9525" cap="flat" cmpd="sng" algn="ctr">
              <a:solidFill>
                <a:schemeClr val="bg2">
                  <a:alpha val="4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592825864"/>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96081441859367"/>
          <c:y val="0.098185379111875"/>
          <c:w val="0.910734731151383"/>
          <c:h val="0.750800191854191"/>
        </c:manualLayout>
      </c:layout>
      <c:barChart>
        <c:barDir val="col"/>
        <c:grouping val="clustered"/>
        <c:varyColors val="0"/>
        <c:ser>
          <c:idx val="0"/>
          <c:order val="0"/>
          <c:tx>
            <c:strRef>
              <c:f>Sheet1!$B$1</c:f>
              <c:strCache>
                <c:ptCount val="1"/>
                <c:pt idx="0">
                  <c:v>实验班</c:v>
                </c:pt>
              </c:strCache>
            </c:strRef>
          </c:tx>
          <c:spPr>
            <a:gradFill flip="none" rotWithShape="1">
              <a:gsLst>
                <a:gs pos="0">
                  <a:schemeClr val="accent1"/>
                </a:gs>
                <a:gs pos="100000">
                  <a:schemeClr val="accent1">
                    <a:alpha val="0"/>
                  </a:schemeClr>
                </a:gs>
              </a:gsLst>
              <a:lin ang="5400000" scaled="1"/>
              <a:tileRect/>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65000"/>
                        <a:lumOff val="3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完全适应</c:v>
                </c:pt>
                <c:pt idx="1">
                  <c:v>适应</c:v>
                </c:pt>
                <c:pt idx="2">
                  <c:v>不知道</c:v>
                </c:pt>
                <c:pt idx="3">
                  <c:v>不适应</c:v>
                </c:pt>
                <c:pt idx="4">
                  <c:v>抵触</c:v>
                </c:pt>
              </c:strCache>
            </c:strRef>
          </c:cat>
          <c:val>
            <c:numRef>
              <c:f>Sheet1!$B$2:$B$6</c:f>
              <c:numCache>
                <c:formatCode>General</c:formatCode>
                <c:ptCount val="5"/>
                <c:pt idx="0">
                  <c:v>18</c:v>
                </c:pt>
                <c:pt idx="1">
                  <c:v>20</c:v>
                </c:pt>
                <c:pt idx="2">
                  <c:v>5</c:v>
                </c:pt>
                <c:pt idx="3">
                  <c:v>6</c:v>
                </c:pt>
                <c:pt idx="4">
                  <c:v>8</c:v>
                </c:pt>
              </c:numCache>
            </c:numRef>
          </c:val>
        </c:ser>
        <c:ser>
          <c:idx val="1"/>
          <c:order val="1"/>
          <c:tx>
            <c:strRef>
              <c:f>Sheet1!$C$1</c:f>
              <c:strCache>
                <c:ptCount val="1"/>
                <c:pt idx="0">
                  <c:v>对照班</c:v>
                </c:pt>
              </c:strCache>
            </c:strRef>
          </c:tx>
          <c:spPr>
            <a:gradFill>
              <a:gsLst>
                <a:gs pos="0">
                  <a:srgbClr val="A13F0B"/>
                </a:gs>
                <a:gs pos="100000">
                  <a:srgbClr val="A13F0B">
                    <a:alpha val="0"/>
                  </a:srgbClr>
                </a:gs>
              </a:gsLst>
              <a:lin ang="5400000" scaled="1"/>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65000"/>
                        <a:lumOff val="3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完全适应</c:v>
                </c:pt>
                <c:pt idx="1">
                  <c:v>适应</c:v>
                </c:pt>
                <c:pt idx="2">
                  <c:v>不知道</c:v>
                </c:pt>
                <c:pt idx="3">
                  <c:v>不适应</c:v>
                </c:pt>
                <c:pt idx="4">
                  <c:v>抵触</c:v>
                </c:pt>
              </c:strCache>
            </c:strRef>
          </c:cat>
          <c:val>
            <c:numRef>
              <c:f>Sheet1!$C$2:$C$6</c:f>
              <c:numCache>
                <c:formatCode>General</c:formatCode>
                <c:ptCount val="5"/>
                <c:pt idx="0">
                  <c:v>14</c:v>
                </c:pt>
                <c:pt idx="1">
                  <c:v>16</c:v>
                </c:pt>
                <c:pt idx="2">
                  <c:v>9</c:v>
                </c:pt>
                <c:pt idx="3">
                  <c:v>10</c:v>
                </c:pt>
                <c:pt idx="4">
                  <c:v>16</c:v>
                </c:pt>
              </c:numCache>
            </c:numRef>
          </c:val>
        </c:ser>
        <c:dLbls>
          <c:showLegendKey val="0"/>
          <c:showVal val="1"/>
          <c:showCatName val="0"/>
          <c:showSerName val="0"/>
          <c:showPercent val="0"/>
          <c:showBubbleSize val="0"/>
        </c:dLbls>
        <c:gapWidth val="219"/>
        <c:overlap val="-27"/>
        <c:axId val="591844696"/>
        <c:axId val="591845088"/>
      </c:barChart>
      <c:catAx>
        <c:axId val="5918446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0" i="0" u="none" strike="noStrike" kern="1200" spc="300" baseline="0">
                <a:solidFill>
                  <a:schemeClr val="tx1">
                    <a:lumMod val="65000"/>
                    <a:lumOff val="35000"/>
                    <a:alpha val="69000"/>
                  </a:schemeClr>
                </a:solidFill>
                <a:latin typeface="+mn-lt"/>
                <a:ea typeface="+mn-ea"/>
                <a:cs typeface="+mn-cs"/>
              </a:defRPr>
            </a:pPr>
          </a:p>
        </c:txPr>
        <c:crossAx val="591845088"/>
        <c:crosses val="autoZero"/>
        <c:auto val="1"/>
        <c:lblAlgn val="ctr"/>
        <c:lblOffset val="100"/>
        <c:noMultiLvlLbl val="0"/>
      </c:catAx>
      <c:valAx>
        <c:axId val="591845088"/>
        <c:scaling>
          <c:orientation val="minMax"/>
        </c:scaling>
        <c:delete val="0"/>
        <c:axPos val="l"/>
        <c:majorGridlines>
          <c:spPr>
            <a:ln w="9525" cap="flat" cmpd="sng" algn="ctr">
              <a:solidFill>
                <a:schemeClr val="bg2">
                  <a:alpha val="4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alpha val="68000"/>
                  </a:schemeClr>
                </a:solidFill>
                <a:latin typeface="+mn-lt"/>
                <a:ea typeface="+mn-ea"/>
                <a:cs typeface="+mn-cs"/>
              </a:defRPr>
            </a:pPr>
          </a:p>
        </c:txPr>
        <c:crossAx val="591844696"/>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696081441859367"/>
          <c:y val="0.0395310182419066"/>
          <c:w val="0.910734731151383"/>
          <c:h val="0.779406886689824"/>
        </c:manualLayout>
      </c:layout>
      <c:barChart>
        <c:barDir val="col"/>
        <c:grouping val="clustered"/>
        <c:varyColors val="0"/>
        <c:ser>
          <c:idx val="0"/>
          <c:order val="0"/>
          <c:tx>
            <c:strRef>
              <c:f>Sheet1!$B$1</c:f>
              <c:strCache>
                <c:ptCount val="1"/>
                <c:pt idx="0">
                  <c:v>A学校</c:v>
                </c:pt>
              </c:strCache>
            </c:strRef>
          </c:tx>
          <c:spPr>
            <a:gradFill flip="none" rotWithShape="1">
              <a:gsLst>
                <a:gs pos="0">
                  <a:schemeClr val="accent1"/>
                </a:gs>
                <a:gs pos="100000">
                  <a:schemeClr val="accent1">
                    <a:alpha val="0"/>
                  </a:schemeClr>
                </a:gs>
              </a:gsLst>
              <a:lin ang="5400000" scaled="1"/>
              <a:tileRect/>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65000"/>
                        <a:lumOff val="3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完全适应</c:v>
                </c:pt>
                <c:pt idx="1">
                  <c:v>适应</c:v>
                </c:pt>
                <c:pt idx="2">
                  <c:v>不知道</c:v>
                </c:pt>
                <c:pt idx="3">
                  <c:v>不适应</c:v>
                </c:pt>
                <c:pt idx="4">
                  <c:v>抵触</c:v>
                </c:pt>
              </c:strCache>
            </c:strRef>
          </c:cat>
          <c:val>
            <c:numRef>
              <c:f>Sheet1!$B$2:$B$6</c:f>
              <c:numCache>
                <c:formatCode>General</c:formatCode>
                <c:ptCount val="5"/>
                <c:pt idx="0">
                  <c:v>80</c:v>
                </c:pt>
                <c:pt idx="1">
                  <c:v>60</c:v>
                </c:pt>
                <c:pt idx="2">
                  <c:v>20</c:v>
                </c:pt>
                <c:pt idx="3">
                  <c:v>40</c:v>
                </c:pt>
                <c:pt idx="4">
                  <c:v>10</c:v>
                </c:pt>
              </c:numCache>
            </c:numRef>
          </c:val>
        </c:ser>
        <c:ser>
          <c:idx val="1"/>
          <c:order val="1"/>
          <c:tx>
            <c:strRef>
              <c:f>Sheet1!$C$1</c:f>
              <c:strCache>
                <c:ptCount val="1"/>
                <c:pt idx="0">
                  <c:v>B学校</c:v>
                </c:pt>
              </c:strCache>
            </c:strRef>
          </c:tx>
          <c:spPr>
            <a:gradFill>
              <a:gsLst>
                <a:gs pos="0">
                  <a:schemeClr val="accent4"/>
                </a:gs>
                <a:gs pos="100000">
                  <a:schemeClr val="accent4">
                    <a:alpha val="0"/>
                  </a:schemeClr>
                </a:gs>
              </a:gsLst>
              <a:lin ang="5400000" scaled="1"/>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65000"/>
                        <a:lumOff val="3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完全适应</c:v>
                </c:pt>
                <c:pt idx="1">
                  <c:v>适应</c:v>
                </c:pt>
                <c:pt idx="2">
                  <c:v>不知道</c:v>
                </c:pt>
                <c:pt idx="3">
                  <c:v>不适应</c:v>
                </c:pt>
                <c:pt idx="4">
                  <c:v>抵触</c:v>
                </c:pt>
              </c:strCache>
            </c:strRef>
          </c:cat>
          <c:val>
            <c:numRef>
              <c:f>Sheet1!$C$2:$C$6</c:f>
              <c:numCache>
                <c:formatCode>General</c:formatCode>
                <c:ptCount val="5"/>
                <c:pt idx="0">
                  <c:v>73</c:v>
                </c:pt>
                <c:pt idx="1">
                  <c:v>55</c:v>
                </c:pt>
                <c:pt idx="2">
                  <c:v>18</c:v>
                </c:pt>
                <c:pt idx="3">
                  <c:v>62</c:v>
                </c:pt>
                <c:pt idx="4">
                  <c:v>19</c:v>
                </c:pt>
              </c:numCache>
            </c:numRef>
          </c:val>
        </c:ser>
        <c:ser>
          <c:idx val="2"/>
          <c:order val="2"/>
          <c:tx>
            <c:strRef>
              <c:f>Sheet1!$D$1</c:f>
              <c:strCache>
                <c:ptCount val="1"/>
                <c:pt idx="0">
                  <c:v>C学校</c:v>
                </c:pt>
              </c:strCache>
            </c:strRef>
          </c:tx>
          <c:spPr>
            <a:gradFill>
              <a:gsLst>
                <a:gs pos="0">
                  <a:schemeClr val="accent3"/>
                </a:gs>
                <a:gs pos="100000">
                  <a:schemeClr val="accent3">
                    <a:alpha val="0"/>
                  </a:schemeClr>
                </a:gs>
              </a:gsLst>
              <a:lin ang="5400000" scaled="0"/>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75000"/>
                        <a:lumOff val="2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完全适应</c:v>
                </c:pt>
                <c:pt idx="1">
                  <c:v>适应</c:v>
                </c:pt>
                <c:pt idx="2">
                  <c:v>不知道</c:v>
                </c:pt>
                <c:pt idx="3">
                  <c:v>不适应</c:v>
                </c:pt>
                <c:pt idx="4">
                  <c:v>抵触</c:v>
                </c:pt>
              </c:strCache>
            </c:strRef>
          </c:cat>
          <c:val>
            <c:numRef>
              <c:f>Sheet1!$D$2:$D$6</c:f>
              <c:numCache>
                <c:formatCode>General</c:formatCode>
                <c:ptCount val="5"/>
                <c:pt idx="0">
                  <c:v>90</c:v>
                </c:pt>
                <c:pt idx="1">
                  <c:v>59</c:v>
                </c:pt>
                <c:pt idx="2">
                  <c:v>40</c:v>
                </c:pt>
                <c:pt idx="3">
                  <c:v>23</c:v>
                </c:pt>
                <c:pt idx="4">
                  <c:v>20</c:v>
                </c:pt>
              </c:numCache>
            </c:numRef>
          </c:val>
        </c:ser>
        <c:dLbls>
          <c:showLegendKey val="0"/>
          <c:showVal val="1"/>
          <c:showCatName val="0"/>
          <c:showSerName val="0"/>
          <c:showPercent val="0"/>
          <c:showBubbleSize val="0"/>
        </c:dLbls>
        <c:gapWidth val="219"/>
        <c:overlap val="-27"/>
        <c:axId val="591845872"/>
        <c:axId val="591846264"/>
      </c:barChart>
      <c:catAx>
        <c:axId val="5918458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0" i="0" u="none" strike="noStrike" kern="1200" spc="300" baseline="0">
                <a:solidFill>
                  <a:schemeClr val="tx1">
                    <a:lumMod val="65000"/>
                    <a:lumOff val="35000"/>
                    <a:alpha val="69000"/>
                  </a:schemeClr>
                </a:solidFill>
                <a:latin typeface="+mn-lt"/>
                <a:ea typeface="+mn-ea"/>
                <a:cs typeface="+mn-cs"/>
              </a:defRPr>
            </a:pPr>
          </a:p>
        </c:txPr>
        <c:crossAx val="591846264"/>
        <c:crosses val="autoZero"/>
        <c:auto val="1"/>
        <c:lblAlgn val="ctr"/>
        <c:lblOffset val="100"/>
        <c:noMultiLvlLbl val="0"/>
      </c:catAx>
      <c:valAx>
        <c:axId val="591846264"/>
        <c:scaling>
          <c:orientation val="minMax"/>
        </c:scaling>
        <c:delete val="0"/>
        <c:axPos val="l"/>
        <c:majorGridlines>
          <c:spPr>
            <a:ln w="9525" cap="flat" cmpd="sng" algn="ctr">
              <a:solidFill>
                <a:schemeClr val="bg2">
                  <a:alpha val="4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alpha val="68000"/>
                  </a:schemeClr>
                </a:solidFill>
                <a:latin typeface="+mn-lt"/>
                <a:ea typeface="+mn-ea"/>
                <a:cs typeface="+mn-cs"/>
              </a:defRPr>
            </a:pPr>
          </a:p>
        </c:txPr>
        <c:crossAx val="591845872"/>
        <c:crosses val="autoZero"/>
        <c:crossBetween val="between"/>
      </c:valAx>
      <c:spPr>
        <a:noFill/>
        <a:ln>
          <a:noFill/>
        </a:ln>
        <a:effectLst/>
      </c:spPr>
    </c:plotArea>
    <c:legend>
      <c:legendPos val="b"/>
      <c:layout>
        <c:manualLayout>
          <c:xMode val="edge"/>
          <c:yMode val="edge"/>
          <c:x val="0.284215363614279"/>
          <c:y val="0.922093546514187"/>
          <c:w val="0.431569272771442"/>
          <c:h val="0.0779064515862432"/>
        </c:manualLayout>
      </c:layout>
      <c:overlay val="0"/>
      <c:spPr>
        <a:noFill/>
        <a:ln>
          <a:noFill/>
        </a:ln>
        <a:effectLst/>
      </c:spPr>
      <c:txPr>
        <a:bodyPr rot="0" spcFirstLastPara="1" vertOverflow="ellipsis" vert="horz" wrap="square" anchor="ctr" anchorCtr="1"/>
        <a:lstStyle/>
        <a:p>
          <a:pPr>
            <a:defRPr lang="zh-CN" sz="1195" b="0" i="0" u="none" strike="noStrike" kern="1200" spc="300" baseline="0">
              <a:solidFill>
                <a:schemeClr val="tx1">
                  <a:lumMod val="65000"/>
                  <a:lumOff val="35000"/>
                </a:schemeClr>
              </a:solidFill>
              <a:latin typeface="+mn-ea"/>
              <a:ea typeface="+mn-ea"/>
              <a:cs typeface="+mn-cs"/>
            </a:defRPr>
          </a:pPr>
        </a:p>
      </c:txPr>
    </c:legend>
    <c:plotVisOnly val="1"/>
    <c:dispBlanksAs val="gap"/>
    <c:showDLblsOverMax val="0"/>
  </c:chart>
  <c:spPr>
    <a:noFill/>
    <a:ln>
      <a:noFill/>
    </a:ln>
    <a:effectLst/>
  </c:spPr>
  <c:txPr>
    <a:bodyPr/>
    <a:lstStyle/>
    <a:p>
      <a:pPr>
        <a:defRPr lang="zh-CN"/>
      </a:pPr>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96081441859367"/>
          <c:y val="0.098185379111875"/>
          <c:w val="0.910734731151383"/>
          <c:h val="0.750800191854191"/>
        </c:manualLayout>
      </c:layout>
      <c:barChart>
        <c:barDir val="col"/>
        <c:grouping val="clustered"/>
        <c:varyColors val="0"/>
        <c:ser>
          <c:idx val="0"/>
          <c:order val="0"/>
          <c:tx>
            <c:strRef>
              <c:f>Sheet1!$B$1</c:f>
              <c:strCache>
                <c:ptCount val="1"/>
                <c:pt idx="0">
                  <c:v>实验班</c:v>
                </c:pt>
              </c:strCache>
            </c:strRef>
          </c:tx>
          <c:spPr>
            <a:gradFill flip="none" rotWithShape="1">
              <a:gsLst>
                <a:gs pos="0">
                  <a:schemeClr val="accent1"/>
                </a:gs>
                <a:gs pos="100000">
                  <a:schemeClr val="accent1">
                    <a:alpha val="0"/>
                  </a:schemeClr>
                </a:gs>
              </a:gsLst>
              <a:lin ang="5400000" scaled="1"/>
              <a:tileRect/>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65000"/>
                        <a:lumOff val="3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男生</c:v>
                </c:pt>
                <c:pt idx="1">
                  <c:v>女生</c:v>
                </c:pt>
              </c:strCache>
            </c:strRef>
          </c:cat>
          <c:val>
            <c:numRef>
              <c:f>Sheet1!$B$2:$B$3</c:f>
              <c:numCache>
                <c:formatCode>General</c:formatCode>
                <c:ptCount val="2"/>
                <c:pt idx="0">
                  <c:v>18</c:v>
                </c:pt>
                <c:pt idx="1">
                  <c:v>20</c:v>
                </c:pt>
              </c:numCache>
            </c:numRef>
          </c:val>
        </c:ser>
        <c:ser>
          <c:idx val="1"/>
          <c:order val="1"/>
          <c:tx>
            <c:strRef>
              <c:f>Sheet1!$C$1</c:f>
              <c:strCache>
                <c:ptCount val="1"/>
                <c:pt idx="0">
                  <c:v>对照班</c:v>
                </c:pt>
              </c:strCache>
            </c:strRef>
          </c:tx>
          <c:spPr>
            <a:gradFill>
              <a:gsLst>
                <a:gs pos="0">
                  <a:schemeClr val="accent4"/>
                </a:gs>
                <a:gs pos="100000">
                  <a:schemeClr val="accent4">
                    <a:alpha val="0"/>
                  </a:schemeClr>
                </a:gs>
              </a:gsLst>
              <a:lin ang="5400000" scaled="1"/>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65000"/>
                        <a:lumOff val="3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男生</c:v>
                </c:pt>
                <c:pt idx="1">
                  <c:v>女生</c:v>
                </c:pt>
              </c:strCache>
            </c:strRef>
          </c:cat>
          <c:val>
            <c:numRef>
              <c:f>Sheet1!$C$2:$C$3</c:f>
              <c:numCache>
                <c:formatCode>General</c:formatCode>
                <c:ptCount val="2"/>
                <c:pt idx="0">
                  <c:v>14</c:v>
                </c:pt>
                <c:pt idx="1">
                  <c:v>16</c:v>
                </c:pt>
              </c:numCache>
            </c:numRef>
          </c:val>
        </c:ser>
        <c:dLbls>
          <c:showLegendKey val="0"/>
          <c:showVal val="1"/>
          <c:showCatName val="0"/>
          <c:showSerName val="0"/>
          <c:showPercent val="0"/>
          <c:showBubbleSize val="0"/>
        </c:dLbls>
        <c:gapWidth val="219"/>
        <c:overlap val="-27"/>
        <c:axId val="591847440"/>
        <c:axId val="591846656"/>
      </c:barChart>
      <c:catAx>
        <c:axId val="5918474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0" i="0" u="none" strike="noStrike" kern="1200" spc="300" baseline="0">
                <a:solidFill>
                  <a:schemeClr val="tx1">
                    <a:lumMod val="65000"/>
                    <a:lumOff val="35000"/>
                    <a:alpha val="69000"/>
                  </a:schemeClr>
                </a:solidFill>
                <a:latin typeface="+mn-lt"/>
                <a:ea typeface="+mn-ea"/>
                <a:cs typeface="+mn-cs"/>
              </a:defRPr>
            </a:pPr>
          </a:p>
        </c:txPr>
        <c:crossAx val="591846656"/>
        <c:crosses val="autoZero"/>
        <c:auto val="1"/>
        <c:lblAlgn val="ctr"/>
        <c:lblOffset val="100"/>
        <c:noMultiLvlLbl val="0"/>
      </c:catAx>
      <c:valAx>
        <c:axId val="591846656"/>
        <c:scaling>
          <c:orientation val="minMax"/>
        </c:scaling>
        <c:delete val="0"/>
        <c:axPos val="l"/>
        <c:majorGridlines>
          <c:spPr>
            <a:ln w="9525" cap="flat" cmpd="sng" algn="ctr">
              <a:solidFill>
                <a:schemeClr val="bg2">
                  <a:alpha val="4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alpha val="68000"/>
                  </a:schemeClr>
                </a:solidFill>
                <a:latin typeface="+mn-lt"/>
                <a:ea typeface="+mn-ea"/>
                <a:cs typeface="+mn-cs"/>
              </a:defRPr>
            </a:pPr>
          </a:p>
        </c:txPr>
        <c:crossAx val="591847440"/>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96081441859367"/>
          <c:y val="0.098185379111875"/>
          <c:w val="0.910734731151383"/>
          <c:h val="0.750800191854191"/>
        </c:manualLayout>
      </c:layout>
      <c:barChart>
        <c:barDir val="col"/>
        <c:grouping val="clustered"/>
        <c:varyColors val="0"/>
        <c:ser>
          <c:idx val="0"/>
          <c:order val="0"/>
          <c:tx>
            <c:strRef>
              <c:f>Sheet1!$B$1</c:f>
              <c:strCache>
                <c:ptCount val="1"/>
                <c:pt idx="0">
                  <c:v>实验班</c:v>
                </c:pt>
              </c:strCache>
            </c:strRef>
          </c:tx>
          <c:spPr>
            <a:gradFill flip="none" rotWithShape="1">
              <a:gsLst>
                <a:gs pos="0">
                  <a:schemeClr val="accent1"/>
                </a:gs>
                <a:gs pos="100000">
                  <a:schemeClr val="accent1">
                    <a:alpha val="0"/>
                  </a:schemeClr>
                </a:gs>
              </a:gsLst>
              <a:lin ang="5400000" scaled="1"/>
              <a:tileRect/>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65000"/>
                        <a:lumOff val="3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男生</c:v>
                </c:pt>
                <c:pt idx="1">
                  <c:v>女生</c:v>
                </c:pt>
              </c:strCache>
            </c:strRef>
          </c:cat>
          <c:val>
            <c:numRef>
              <c:f>Sheet1!$B$2:$B$3</c:f>
              <c:numCache>
                <c:formatCode>General</c:formatCode>
                <c:ptCount val="2"/>
                <c:pt idx="0">
                  <c:v>12</c:v>
                </c:pt>
                <c:pt idx="1">
                  <c:v>14</c:v>
                </c:pt>
              </c:numCache>
            </c:numRef>
          </c:val>
        </c:ser>
        <c:ser>
          <c:idx val="1"/>
          <c:order val="1"/>
          <c:tx>
            <c:strRef>
              <c:f>Sheet1!$C$1</c:f>
              <c:strCache>
                <c:ptCount val="1"/>
                <c:pt idx="0">
                  <c:v>对照班</c:v>
                </c:pt>
              </c:strCache>
            </c:strRef>
          </c:tx>
          <c:spPr>
            <a:gradFill>
              <a:gsLst>
                <a:gs pos="0">
                  <a:schemeClr val="accent4"/>
                </a:gs>
                <a:gs pos="100000">
                  <a:schemeClr val="accent4">
                    <a:alpha val="0"/>
                  </a:schemeClr>
                </a:gs>
              </a:gsLst>
              <a:lin ang="5400000" scaled="1"/>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65000"/>
                        <a:lumOff val="3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男生</c:v>
                </c:pt>
                <c:pt idx="1">
                  <c:v>女生</c:v>
                </c:pt>
              </c:strCache>
            </c:strRef>
          </c:cat>
          <c:val>
            <c:numRef>
              <c:f>Sheet1!$C$2:$C$3</c:f>
              <c:numCache>
                <c:formatCode>General</c:formatCode>
                <c:ptCount val="2"/>
                <c:pt idx="0">
                  <c:v>25</c:v>
                </c:pt>
                <c:pt idx="1">
                  <c:v>18</c:v>
                </c:pt>
              </c:numCache>
            </c:numRef>
          </c:val>
        </c:ser>
        <c:dLbls>
          <c:showLegendKey val="0"/>
          <c:showVal val="1"/>
          <c:showCatName val="0"/>
          <c:showSerName val="0"/>
          <c:showPercent val="0"/>
          <c:showBubbleSize val="0"/>
        </c:dLbls>
        <c:gapWidth val="219"/>
        <c:overlap val="-27"/>
        <c:axId val="592827040"/>
        <c:axId val="592826648"/>
      </c:barChart>
      <c:catAx>
        <c:axId val="5928270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0" i="0" u="none" strike="noStrike" kern="1200" spc="300" baseline="0">
                <a:solidFill>
                  <a:schemeClr val="tx1">
                    <a:lumMod val="65000"/>
                    <a:lumOff val="35000"/>
                    <a:alpha val="69000"/>
                  </a:schemeClr>
                </a:solidFill>
                <a:latin typeface="+mn-lt"/>
                <a:ea typeface="+mn-ea"/>
                <a:cs typeface="+mn-cs"/>
              </a:defRPr>
            </a:pPr>
          </a:p>
        </c:txPr>
        <c:crossAx val="592826648"/>
        <c:crosses val="autoZero"/>
        <c:auto val="1"/>
        <c:lblAlgn val="ctr"/>
        <c:lblOffset val="100"/>
        <c:noMultiLvlLbl val="0"/>
      </c:catAx>
      <c:valAx>
        <c:axId val="592826648"/>
        <c:scaling>
          <c:orientation val="minMax"/>
        </c:scaling>
        <c:delete val="0"/>
        <c:axPos val="l"/>
        <c:majorGridlines>
          <c:spPr>
            <a:ln w="9525" cap="flat" cmpd="sng" algn="ctr">
              <a:solidFill>
                <a:schemeClr val="bg2">
                  <a:alpha val="4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alpha val="68000"/>
                  </a:schemeClr>
                </a:solidFill>
                <a:latin typeface="+mn-lt"/>
                <a:ea typeface="+mn-ea"/>
                <a:cs typeface="+mn-cs"/>
              </a:defRPr>
            </a:pPr>
          </a:p>
        </c:txPr>
        <c:crossAx val="592827040"/>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89316675186154"/>
          <c:y val="0.188592591275275"/>
          <c:w val="0.517170680424802"/>
          <c:h val="0.760092559369073"/>
        </c:manualLayout>
      </c:layout>
      <c:pieChart>
        <c:varyColors val="1"/>
        <c:ser>
          <c:idx val="0"/>
          <c:order val="0"/>
          <c:tx>
            <c:strRef>
              <c:f>Sheet1!$B$1</c:f>
              <c:strCache>
                <c:ptCount val="1"/>
                <c:pt idx="0">
                  <c:v>人数</c:v>
                </c:pt>
              </c:strCache>
            </c:strRef>
          </c:tx>
          <c:spPr/>
          <c:explosion val="0"/>
          <c:dPt>
            <c:idx val="0"/>
            <c:bubble3D val="0"/>
            <c:spPr>
              <a:solidFill>
                <a:schemeClr val="accent1"/>
              </a:solidFill>
              <a:ln w="19050">
                <a:solidFill>
                  <a:schemeClr val="lt1"/>
                </a:solidFill>
              </a:ln>
              <a:effectLst/>
            </c:spPr>
          </c:dPt>
          <c:dPt>
            <c:idx val="1"/>
            <c:bubble3D val="0"/>
            <c:spPr>
              <a:solidFill>
                <a:srgbClr val="A2A2A2"/>
              </a:solidFill>
              <a:ln w="19050">
                <a:solidFill>
                  <a:schemeClr val="lt1"/>
                </a:solidFill>
              </a:ln>
              <a:effectLst/>
            </c:spPr>
          </c:dPt>
          <c:dPt>
            <c:idx val="2"/>
            <c:bubble3D val="0"/>
            <c:spPr>
              <a:solidFill>
                <a:srgbClr val="3F3F3F"/>
              </a:solidFill>
              <a:ln w="19050">
                <a:solidFill>
                  <a:schemeClr val="lt1"/>
                </a:solidFill>
              </a:ln>
              <a:effectLst/>
            </c:spPr>
          </c:dPt>
          <c:dPt>
            <c:idx val="3"/>
            <c:bubble3D val="0"/>
            <c:explosion val="8"/>
            <c:spPr>
              <a:solidFill>
                <a:schemeClr val="accent4"/>
              </a:solidFill>
              <a:ln w="19050">
                <a:solidFill>
                  <a:schemeClr val="lt1"/>
                </a:solidFill>
              </a:ln>
              <a:effectLst/>
            </c:spPr>
          </c:dPt>
          <c:dLbls>
            <c:delete val="1"/>
          </c:dLbls>
          <c:cat>
            <c:strRef>
              <c:f>Sheet1!$A$2:$A$5</c:f>
              <c:strCache>
                <c:ptCount val="4"/>
                <c:pt idx="0">
                  <c:v>独立自主完成</c:v>
                </c:pt>
                <c:pt idx="1">
                  <c:v>需要同伴帮助</c:v>
                </c:pt>
                <c:pt idx="2">
                  <c:v>需要求助家长</c:v>
                </c:pt>
                <c:pt idx="3">
                  <c:v>运用网络解决问题</c:v>
                </c:pt>
              </c:strCache>
            </c:strRef>
          </c:cat>
          <c:val>
            <c:numRef>
              <c:f>Sheet1!$B$2:$B$5</c:f>
              <c:numCache>
                <c:formatCode>General</c:formatCode>
                <c:ptCount val="4"/>
                <c:pt idx="0">
                  <c:v>22</c:v>
                </c:pt>
                <c:pt idx="1">
                  <c:v>10</c:v>
                </c:pt>
                <c:pt idx="2">
                  <c:v>5</c:v>
                </c:pt>
                <c:pt idx="3">
                  <c:v>1</c:v>
                </c:pt>
              </c:numCache>
            </c:numRef>
          </c:val>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
</file>

<file path=ppt/media/image1.png>
</file>

<file path=ppt/media/image10.jpe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jpeg>
</file>

<file path=ppt/media/image39.jpeg>
</file>

<file path=ppt/media/image4.pn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49.jpeg>
</file>

<file path=ppt/media/image5.png>
</file>

<file path=ppt/media/image50.jpeg>
</file>

<file path=ppt/media/image51.jpeg>
</file>

<file path=ppt/media/image52.jpeg>
</file>

<file path=ppt/media/image53.jpeg>
</file>

<file path=ppt/media/image54.jpeg>
</file>

<file path=ppt/media/image55.jpeg>
</file>

<file path=ppt/media/image56.jpeg>
</file>

<file path=ppt/media/image57.jpeg>
</file>

<file path=ppt/media/image58.jpeg>
</file>

<file path=ppt/media/image59.jpeg>
</file>

<file path=ppt/media/image6.png>
</file>

<file path=ppt/media/image60.jpeg>
</file>

<file path=ppt/media/image61.jpeg>
</file>

<file path=ppt/media/image62.jpeg>
</file>

<file path=ppt/media/image63.jpeg>
</file>

<file path=ppt/media/image64.jpeg>
</file>

<file path=ppt/media/image65.jpeg>
</file>

<file path=ppt/media/image66.jpeg>
</file>

<file path=ppt/media/image67.jpeg>
</file>

<file path=ppt/media/image68.jpeg>
</file>

<file path=ppt/media/image69.jpeg>
</file>

<file path=ppt/media/image7.png>
</file>

<file path=ppt/media/image70.jpeg>
</file>

<file path=ppt/media/image71.jpeg>
</file>

<file path=ppt/media/image72.png>
</file>

<file path=ppt/media/image73.png>
</file>

<file path=ppt/media/image74.png>
</file>

<file path=ppt/media/image75.jpeg>
</file>

<file path=ppt/media/image76.jpeg>
</file>

<file path=ppt/media/image77.jpeg>
</file>

<file path=ppt/media/image78.jpeg>
</file>

<file path=ppt/media/image79.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微软雅黑" panose="020B0503020204020204" pitchFamily="34" charset="-122"/>
                <a:ea typeface="微软雅黑" panose="020B0503020204020204" pitchFamily="34" charset="-122"/>
              </a:defRPr>
            </a:lvl1pPr>
          </a:lstStyle>
          <a:p>
            <a:pPr>
              <a:defRPr/>
            </a:pPr>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微软雅黑" panose="020B0503020204020204" pitchFamily="34" charset="-122"/>
                <a:ea typeface="微软雅黑" panose="020B0503020204020204" pitchFamily="34" charset="-122"/>
              </a:defRPr>
            </a:lvl1pPr>
          </a:lstStyle>
          <a:p>
            <a:pPr>
              <a:defRPr/>
            </a:pPr>
            <a:fld id="{276123E4-4C7F-4FE4-BE3C-67F6514FFE8D}" type="datetimeFigureOut">
              <a:rPr lang="zh-CN" altLang="en-US" smtClean="0"/>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zh-CN" altLang="en-US" noProof="0"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dirty="0"/>
              <a:t>编辑母版文本样式</a:t>
            </a:r>
            <a:endParaRPr lang="zh-CN" altLang="en-US" noProof="0" dirty="0"/>
          </a:p>
          <a:p>
            <a:pPr lvl="1"/>
            <a:r>
              <a:rPr lang="zh-CN" altLang="en-US" noProof="0" dirty="0"/>
              <a:t>第二级</a:t>
            </a:r>
            <a:endParaRPr lang="zh-CN" altLang="en-US" noProof="0" dirty="0"/>
          </a:p>
          <a:p>
            <a:pPr lvl="2"/>
            <a:r>
              <a:rPr lang="zh-CN" altLang="en-US" noProof="0" dirty="0"/>
              <a:t>第三级</a:t>
            </a:r>
            <a:endParaRPr lang="zh-CN" altLang="en-US" noProof="0" dirty="0"/>
          </a:p>
          <a:p>
            <a:pPr lvl="3"/>
            <a:r>
              <a:rPr lang="zh-CN" altLang="en-US" noProof="0" dirty="0"/>
              <a:t>第四级</a:t>
            </a:r>
            <a:endParaRPr lang="zh-CN" altLang="en-US" noProof="0" dirty="0"/>
          </a:p>
          <a:p>
            <a:pPr lvl="4"/>
            <a:r>
              <a:rPr lang="zh-CN" altLang="en-US" noProof="0" dirty="0"/>
              <a:t>第五级</a:t>
            </a:r>
            <a:endParaRPr lang="zh-CN" altLang="en-US" noProof="0"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微软雅黑" panose="020B0503020204020204" pitchFamily="34" charset="-122"/>
                <a:ea typeface="微软雅黑" panose="020B0503020204020204" pitchFamily="34" charset="-122"/>
              </a:defRPr>
            </a:lvl1pPr>
          </a:lstStyle>
          <a:p>
            <a:pPr>
              <a:defRPr/>
            </a:pPr>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a:latin typeface="微软雅黑" panose="020B0503020204020204" pitchFamily="34" charset="-122"/>
                <a:ea typeface="微软雅黑" panose="020B0503020204020204" pitchFamily="34" charset="-122"/>
              </a:defRPr>
            </a:lvl1pPr>
          </a:lstStyle>
          <a:p>
            <a:pPr>
              <a:defRPr/>
            </a:pPr>
            <a:fld id="{CD7A2CCA-E5D5-4859-8035-B358016F08F8}" type="slidenum">
              <a:rPr lang="zh-CN" altLang="en-US" smtClean="0"/>
            </a:fld>
            <a:endParaRPr lang="zh-CN"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微软雅黑" panose="020B0503020204020204" pitchFamily="34" charset="-122"/>
        <a:ea typeface="微软雅黑" panose="020B0503020204020204" pitchFamily="34" charset="-122"/>
        <a:cs typeface="+mn-cs"/>
      </a:defRPr>
    </a:lvl1pPr>
    <a:lvl2pPr marL="457200" algn="l" rtl="0" eaLnBrk="0" fontAlgn="base" hangingPunct="0">
      <a:spcBef>
        <a:spcPct val="30000"/>
      </a:spcBef>
      <a:spcAft>
        <a:spcPct val="0"/>
      </a:spcAft>
      <a:defRPr sz="1200" kern="1200">
        <a:solidFill>
          <a:schemeClr val="tx1"/>
        </a:solidFill>
        <a:latin typeface="微软雅黑" panose="020B0503020204020204" pitchFamily="34" charset="-122"/>
        <a:ea typeface="微软雅黑" panose="020B0503020204020204" pitchFamily="34" charset="-122"/>
        <a:cs typeface="+mn-cs"/>
      </a:defRPr>
    </a:lvl2pPr>
    <a:lvl3pPr marL="914400" algn="l" rtl="0" eaLnBrk="0" fontAlgn="base" hangingPunct="0">
      <a:spcBef>
        <a:spcPct val="30000"/>
      </a:spcBef>
      <a:spcAft>
        <a:spcPct val="0"/>
      </a:spcAft>
      <a:defRPr sz="1200" kern="1200">
        <a:solidFill>
          <a:schemeClr val="tx1"/>
        </a:solidFill>
        <a:latin typeface="微软雅黑" panose="020B0503020204020204" pitchFamily="34" charset="-122"/>
        <a:ea typeface="微软雅黑" panose="020B0503020204020204" pitchFamily="34" charset="-122"/>
        <a:cs typeface="+mn-cs"/>
      </a:defRPr>
    </a:lvl3pPr>
    <a:lvl4pPr marL="1371600" algn="l" rtl="0" eaLnBrk="0" fontAlgn="base" hangingPunct="0">
      <a:spcBef>
        <a:spcPct val="30000"/>
      </a:spcBef>
      <a:spcAft>
        <a:spcPct val="0"/>
      </a:spcAft>
      <a:defRPr sz="1200" kern="1200">
        <a:solidFill>
          <a:schemeClr val="tx1"/>
        </a:solidFill>
        <a:latin typeface="微软雅黑" panose="020B0503020204020204" pitchFamily="34" charset="-122"/>
        <a:ea typeface="微软雅黑" panose="020B0503020204020204" pitchFamily="34" charset="-122"/>
        <a:cs typeface="+mn-cs"/>
      </a:defRPr>
    </a:lvl4pPr>
    <a:lvl5pPr marL="1828800" algn="l" rtl="0" eaLnBrk="0" fontAlgn="base" hangingPunct="0">
      <a:spcBef>
        <a:spcPct val="30000"/>
      </a:spcBef>
      <a:spcAft>
        <a:spcPct val="0"/>
      </a:spcAft>
      <a:defRPr sz="1200" kern="1200">
        <a:solidFill>
          <a:schemeClr val="tx1"/>
        </a:soli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0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0.xml"/></Relationships>
</file>

<file path=ppt/notesSlides/_rels/notesSlide10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5.xml"/></Relationships>
</file>

<file path=ppt/notesSlides/_rels/notesSlide7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6.xml"/></Relationships>
</file>

<file path=ppt/notesSlides/_rels/notesSlide7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7.xml"/></Relationships>
</file>

<file path=ppt/notesSlides/_rels/notesSlide7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8.xml"/></Relationships>
</file>

<file path=ppt/notesSlides/_rels/notesSlide7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0.xml"/></Relationships>
</file>

<file path=ppt/notesSlides/_rels/notesSlide8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1.xml"/></Relationships>
</file>

<file path=ppt/notesSlides/_rels/notesSlide8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2.xml"/></Relationships>
</file>

<file path=ppt/notesSlides/_rels/notesSlide8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3.xml"/></Relationships>
</file>

<file path=ppt/notesSlides/_rels/notesSlide8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4.xml"/></Relationships>
</file>

<file path=ppt/notesSlides/_rels/notesSlide8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5.xml"/></Relationships>
</file>

<file path=ppt/notesSlides/_rels/notesSlide8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6.xml"/></Relationships>
</file>

<file path=ppt/notesSlides/_rels/notesSlide8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7.xml"/></Relationships>
</file>

<file path=ppt/notesSlides/_rels/notesSlide8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8.xml"/></Relationships>
</file>

<file path=ppt/notesSlides/_rels/notesSlide8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0.xml"/></Relationships>
</file>

<file path=ppt/notesSlides/_rels/notesSlide9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1.xml"/></Relationships>
</file>

<file path=ppt/notesSlides/_rels/notesSlide9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2.xml"/></Relationships>
</file>

<file path=ppt/notesSlides/_rels/notesSlide9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3.xml"/></Relationships>
</file>

<file path=ppt/notesSlides/_rels/notesSlide9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4.xml"/></Relationships>
</file>

<file path=ppt/notesSlides/_rels/notesSlide9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5.xml"/></Relationships>
</file>

<file path=ppt/notesSlides/_rels/notesSlide9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6.xml"/></Relationships>
</file>

<file path=ppt/notesSlides/_rels/notesSlide9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7.xml"/></Relationships>
</file>

<file path=ppt/notesSlides/_rels/notesSlide9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8.xml"/></Relationships>
</file>

<file path=ppt/notesSlides/_rels/notesSlide9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、选中图标可进行颜色、透明度设置</a:t>
            </a:r>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、选中图标可进行颜色、透明度设置</a:t>
            </a:r>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、选中图标可进行颜色、透明度设置</a:t>
            </a:r>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5" Type="http://schemas.openxmlformats.org/officeDocument/2006/relationships/image" Target="../media/image14.png"/><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4" Type="http://schemas.openxmlformats.org/officeDocument/2006/relationships/image" Target="../media/image24.png"/><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4" Type="http://schemas.openxmlformats.org/officeDocument/2006/relationships/image" Target="../media/image27.png"/><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4" Type="http://schemas.openxmlformats.org/officeDocument/2006/relationships/image" Target="../media/image14.png"/><Relationship Id="rId3" Type="http://schemas.openxmlformats.org/officeDocument/2006/relationships/image" Target="../media/image26.png"/><Relationship Id="rId2" Type="http://schemas.openxmlformats.org/officeDocument/2006/relationships/image" Target="../media/image3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4" Type="http://schemas.openxmlformats.org/officeDocument/2006/relationships/image" Target="../media/image33.png"/><Relationship Id="rId3" Type="http://schemas.openxmlformats.org/officeDocument/2006/relationships/image" Target="../media/image32.png"/><Relationship Id="rId2" Type="http://schemas.openxmlformats.org/officeDocument/2006/relationships/image" Target="../media/image29.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6.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4.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5" Type="http://schemas.openxmlformats.org/officeDocument/2006/relationships/image" Target="../media/image5.png"/><Relationship Id="rId4" Type="http://schemas.openxmlformats.org/officeDocument/2006/relationships/image" Target="../media/image3.png"/><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tags" Target="../tags/tag5.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4" Type="http://schemas.openxmlformats.org/officeDocument/2006/relationships/image" Target="../media/image6.png"/><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封面样式1-首页">
    <p:spTree>
      <p:nvGrpSpPr>
        <p:cNvPr id="1" name=""/>
        <p:cNvGrpSpPr/>
        <p:nvPr/>
      </p:nvGrpSpPr>
      <p:grpSpPr>
        <a:xfrm>
          <a:off x="0" y="0"/>
          <a:ext cx="0" cy="0"/>
          <a:chOff x="0" y="0"/>
          <a:chExt cx="0" cy="0"/>
        </a:xfrm>
      </p:grpSpPr>
      <p:pic>
        <p:nvPicPr>
          <p:cNvPr id="11" name="图片 10"/>
          <p:cNvPicPr>
            <a:picLocks noChangeAspect="1"/>
          </p:cNvPicPr>
          <p:nvPr userDrawn="1"/>
        </p:nvPicPr>
        <p:blipFill rotWithShape="1">
          <a:blip r:embed="rId2" cstate="print"/>
          <a:srcRect r="25963"/>
          <a:stretch>
            <a:fillRect/>
          </a:stretch>
        </p:blipFill>
        <p:spPr>
          <a:xfrm>
            <a:off x="7191376" y="133072"/>
            <a:ext cx="5028334" cy="6535793"/>
          </a:xfrm>
          <a:prstGeom prst="rect">
            <a:avLst/>
          </a:prstGeom>
        </p:spPr>
      </p:pic>
      <p:sp>
        <p:nvSpPr>
          <p:cNvPr id="7" name="矩形 6"/>
          <p:cNvSpPr/>
          <p:nvPr userDrawn="1"/>
        </p:nvSpPr>
        <p:spPr>
          <a:xfrm>
            <a:off x="0" y="1484313"/>
            <a:ext cx="2930035" cy="43644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副标题 2"/>
          <p:cNvSpPr>
            <a:spLocks noGrp="1"/>
          </p:cNvSpPr>
          <p:nvPr>
            <p:ph type="subTitle" idx="1"/>
          </p:nvPr>
        </p:nvSpPr>
        <p:spPr>
          <a:xfrm>
            <a:off x="3549208" y="3871615"/>
            <a:ext cx="7287114" cy="781876"/>
          </a:xfrm>
        </p:spPr>
        <p:txBody>
          <a:bodyPr>
            <a:normAutofit/>
          </a:bodyPr>
          <a:lstStyle>
            <a:lvl1pPr marL="0" indent="0" algn="l">
              <a:buNone/>
              <a:defRPr sz="3200">
                <a:solidFill>
                  <a:schemeClr val="tx1"/>
                </a:solidFill>
                <a:latin typeface="+mn-ea"/>
                <a:ea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zh-CN" altLang="en-US" dirty="0"/>
          </a:p>
        </p:txBody>
      </p:sp>
      <p:sp>
        <p:nvSpPr>
          <p:cNvPr id="14" name="文本占位符 12"/>
          <p:cNvSpPr>
            <a:spLocks noGrp="1"/>
          </p:cNvSpPr>
          <p:nvPr>
            <p:ph type="body" sz="quarter" idx="11" hasCustomPrompt="1"/>
          </p:nvPr>
        </p:nvSpPr>
        <p:spPr>
          <a:xfrm>
            <a:off x="3549208" y="5438453"/>
            <a:ext cx="7287114" cy="410333"/>
          </a:xfrm>
        </p:spPr>
        <p:txBody>
          <a:bodyPr>
            <a:normAutofit/>
          </a:bodyPr>
          <a:lstStyle>
            <a:lvl1pPr marL="0" indent="0">
              <a:buNone/>
              <a:defRPr sz="2000">
                <a:solidFill>
                  <a:schemeClr val="tx1"/>
                </a:solidFill>
              </a:defRPr>
            </a:lvl1pPr>
          </a:lstStyle>
          <a:p>
            <a:pPr lvl="0"/>
            <a:r>
              <a:rPr lang="zh-CN" altLang="en-US" dirty="0"/>
              <a:t>编辑母版文本样式</a:t>
            </a:r>
            <a:endParaRPr lang="zh-CN" altLang="en-US" dirty="0"/>
          </a:p>
        </p:txBody>
      </p:sp>
      <p:sp>
        <p:nvSpPr>
          <p:cNvPr id="15" name="文本占位符 12"/>
          <p:cNvSpPr>
            <a:spLocks noGrp="1"/>
          </p:cNvSpPr>
          <p:nvPr>
            <p:ph type="body" sz="quarter" idx="12" hasCustomPrompt="1"/>
          </p:nvPr>
        </p:nvSpPr>
        <p:spPr>
          <a:xfrm>
            <a:off x="3549208" y="4908366"/>
            <a:ext cx="7287114" cy="410335"/>
          </a:xfrm>
        </p:spPr>
        <p:txBody>
          <a:bodyPr>
            <a:normAutofit/>
          </a:bodyPr>
          <a:lstStyle>
            <a:lvl1pPr marL="0" indent="0">
              <a:buNone/>
              <a:defRPr sz="2000">
                <a:solidFill>
                  <a:schemeClr val="tx1"/>
                </a:solidFill>
              </a:defRPr>
            </a:lvl1pPr>
          </a:lstStyle>
          <a:p>
            <a:pPr lvl="0"/>
            <a:r>
              <a:rPr lang="zh-CN" altLang="en-US" dirty="0"/>
              <a:t>编辑母版文本样式</a:t>
            </a:r>
            <a:endParaRPr lang="zh-CN" altLang="en-US" dirty="0"/>
          </a:p>
        </p:txBody>
      </p:sp>
      <p:sp>
        <p:nvSpPr>
          <p:cNvPr id="8" name="矩形 7"/>
          <p:cNvSpPr/>
          <p:nvPr userDrawn="1"/>
        </p:nvSpPr>
        <p:spPr>
          <a:xfrm>
            <a:off x="11525250" y="1484311"/>
            <a:ext cx="666749" cy="43644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占位符 12"/>
          <p:cNvSpPr>
            <a:spLocks noGrp="1"/>
          </p:cNvSpPr>
          <p:nvPr>
            <p:ph type="body" sz="quarter" idx="13" hasCustomPrompt="1"/>
          </p:nvPr>
        </p:nvSpPr>
        <p:spPr>
          <a:xfrm>
            <a:off x="3549208" y="1484311"/>
            <a:ext cx="7287114" cy="2386807"/>
          </a:xfrm>
        </p:spPr>
        <p:txBody>
          <a:bodyPr>
            <a:noAutofit/>
          </a:bodyPr>
          <a:lstStyle>
            <a:lvl1pPr marL="0" indent="0">
              <a:lnSpc>
                <a:spcPct val="100000"/>
              </a:lnSpc>
              <a:spcBef>
                <a:spcPts val="0"/>
              </a:spcBef>
              <a:buNone/>
              <a:defRPr sz="6600" b="1">
                <a:solidFill>
                  <a:schemeClr val="tx1"/>
                </a:solidFill>
                <a:latin typeface="+mn-ea"/>
                <a:ea typeface="+mn-ea"/>
              </a:defRPr>
            </a:lvl1pPr>
          </a:lstStyle>
          <a:p>
            <a:pPr lvl="0"/>
            <a:r>
              <a:rPr lang="zh-CN" altLang="en-US" dirty="0"/>
              <a:t>单击此处</a:t>
            </a:r>
            <a:endParaRPr lang="en-US" altLang="zh-CN" dirty="0"/>
          </a:p>
          <a:p>
            <a:pPr lvl="0"/>
            <a:r>
              <a:rPr lang="zh-CN" altLang="en-US" dirty="0"/>
              <a:t>输入大标题</a:t>
            </a:r>
            <a:endParaRPr lang="zh-CN" altLang="en-US" dirty="0"/>
          </a:p>
        </p:txBody>
      </p:sp>
      <p:sp>
        <p:nvSpPr>
          <p:cNvPr id="9" name="矩形 8"/>
          <p:cNvSpPr/>
          <p:nvPr userDrawn="1"/>
        </p:nvSpPr>
        <p:spPr>
          <a:xfrm>
            <a:off x="2927998" y="1484310"/>
            <a:ext cx="377842" cy="4364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nvSpPr>
        <p:spPr>
          <a:xfrm>
            <a:off x="11121340" y="1484310"/>
            <a:ext cx="403257" cy="4364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userDrawn="1"/>
        </p:nvSpPr>
        <p:spPr>
          <a:xfrm rot="16200000">
            <a:off x="10462781" y="3524086"/>
            <a:ext cx="3170099" cy="261610"/>
          </a:xfrm>
          <a:prstGeom prst="rect">
            <a:avLst/>
          </a:prstGeom>
          <a:noFill/>
        </p:spPr>
        <p:txBody>
          <a:bodyPr wrap="square" rtlCol="0">
            <a:noAutofit/>
          </a:bodyPr>
          <a:lstStyle>
            <a:defPPr>
              <a:defRPr lang="zh-CN"/>
            </a:defPPr>
            <a:lvl1pPr algn="dist">
              <a:defRPr sz="1100" b="1">
                <a:solidFill>
                  <a:schemeClr val="bg1">
                    <a:alpha val="22000"/>
                  </a:schemeClr>
                </a:solidFill>
                <a:latin typeface="Arial" panose="020B0604020202020204" pitchFamily="34" charset="0"/>
                <a:cs typeface="Arial" panose="020B0604020202020204" pitchFamily="34" charset="0"/>
              </a:defRPr>
            </a:lvl1pPr>
          </a:lstStyle>
          <a:p>
            <a:r>
              <a:rPr lang="en-US" altLang="zh-CN" dirty="0">
                <a:solidFill>
                  <a:schemeClr val="bg1">
                    <a:alpha val="5000"/>
                  </a:schemeClr>
                </a:solidFill>
              </a:rPr>
              <a:t>BEIJING INSTITUTE OF TECHNOLOGY</a:t>
            </a:r>
            <a:endParaRPr lang="en-US" altLang="zh-CN" dirty="0">
              <a:solidFill>
                <a:schemeClr val="bg1">
                  <a:alpha val="5000"/>
                </a:schemeClr>
              </a:solidFill>
            </a:endParaRPr>
          </a:p>
        </p:txBody>
      </p:sp>
      <p:grpSp>
        <p:nvGrpSpPr>
          <p:cNvPr id="16" name="组合 15"/>
          <p:cNvGrpSpPr/>
          <p:nvPr userDrawn="1"/>
        </p:nvGrpSpPr>
        <p:grpSpPr>
          <a:xfrm>
            <a:off x="611819" y="2031917"/>
            <a:ext cx="1732861" cy="3286784"/>
            <a:chOff x="9778366" y="1977238"/>
            <a:chExt cx="1732861" cy="3286784"/>
          </a:xfrm>
          <a:solidFill>
            <a:schemeClr val="bg1">
              <a:alpha val="5000"/>
            </a:schemeClr>
          </a:solidFill>
        </p:grpSpPr>
        <p:grpSp>
          <p:nvGrpSpPr>
            <p:cNvPr id="17" name="组合 16"/>
            <p:cNvGrpSpPr/>
            <p:nvPr/>
          </p:nvGrpSpPr>
          <p:grpSpPr>
            <a:xfrm>
              <a:off x="9778366" y="2020414"/>
              <a:ext cx="567014" cy="3193100"/>
              <a:chOff x="11305242" y="2003776"/>
              <a:chExt cx="354194" cy="1994619"/>
            </a:xfrm>
            <a:grpFill/>
          </p:grpSpPr>
          <p:sp>
            <p:nvSpPr>
              <p:cNvPr id="32" name="Freeform 5"/>
              <p:cNvSpPr/>
              <p:nvPr/>
            </p:nvSpPr>
            <p:spPr bwMode="auto">
              <a:xfrm>
                <a:off x="11307751" y="3052538"/>
                <a:ext cx="345981" cy="390126"/>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p>
            </p:txBody>
          </p:sp>
          <p:sp>
            <p:nvSpPr>
              <p:cNvPr id="33" name="Freeform 6"/>
              <p:cNvSpPr/>
              <p:nvPr/>
            </p:nvSpPr>
            <p:spPr bwMode="auto">
              <a:xfrm>
                <a:off x="11382341" y="3698614"/>
                <a:ext cx="199170" cy="299781"/>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p>
            </p:txBody>
          </p:sp>
          <p:grpSp>
            <p:nvGrpSpPr>
              <p:cNvPr id="34" name="组合 33"/>
              <p:cNvGrpSpPr/>
              <p:nvPr/>
            </p:nvGrpSpPr>
            <p:grpSpPr>
              <a:xfrm>
                <a:off x="11305242" y="2003776"/>
                <a:ext cx="354194" cy="439406"/>
                <a:chOff x="5548313" y="2084388"/>
                <a:chExt cx="547688" cy="679451"/>
              </a:xfrm>
              <a:grpFill/>
            </p:grpSpPr>
            <p:sp>
              <p:nvSpPr>
                <p:cNvPr id="39"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5" name="组合 34"/>
              <p:cNvGrpSpPr/>
              <p:nvPr/>
            </p:nvGrpSpPr>
            <p:grpSpPr>
              <a:xfrm>
                <a:off x="11380187" y="2628491"/>
                <a:ext cx="208353" cy="241263"/>
                <a:chOff x="3792874" y="3138488"/>
                <a:chExt cx="322175" cy="373063"/>
              </a:xfrm>
              <a:grpFill/>
            </p:grpSpPr>
            <p:sp>
              <p:nvSpPr>
                <p:cNvPr id="36"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18" name="组合 17"/>
            <p:cNvGrpSpPr/>
            <p:nvPr/>
          </p:nvGrpSpPr>
          <p:grpSpPr>
            <a:xfrm>
              <a:off x="10861863" y="1977238"/>
              <a:ext cx="649364" cy="3286784"/>
              <a:chOff x="10232762" y="2216649"/>
              <a:chExt cx="405635" cy="2053139"/>
            </a:xfrm>
            <a:grpFill/>
          </p:grpSpPr>
          <p:grpSp>
            <p:nvGrpSpPr>
              <p:cNvPr id="19" name="组合 18"/>
              <p:cNvGrpSpPr/>
              <p:nvPr/>
            </p:nvGrpSpPr>
            <p:grpSpPr>
              <a:xfrm>
                <a:off x="10279016" y="3306476"/>
                <a:ext cx="313128" cy="329555"/>
                <a:chOff x="6113463" y="3541713"/>
                <a:chExt cx="484188" cy="509588"/>
              </a:xfrm>
              <a:grpFill/>
            </p:grpSpPr>
            <p:sp>
              <p:nvSpPr>
                <p:cNvPr id="30"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0" name="组合 19"/>
              <p:cNvGrpSpPr/>
              <p:nvPr/>
            </p:nvGrpSpPr>
            <p:grpSpPr>
              <a:xfrm>
                <a:off x="10268702" y="2216649"/>
                <a:ext cx="355220" cy="448646"/>
                <a:chOff x="6108700" y="2066926"/>
                <a:chExt cx="549275" cy="693738"/>
              </a:xfrm>
              <a:grpFill/>
            </p:grpSpPr>
            <p:sp>
              <p:nvSpPr>
                <p:cNvPr id="28"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1" name="组合 20"/>
              <p:cNvGrpSpPr/>
              <p:nvPr/>
            </p:nvGrpSpPr>
            <p:grpSpPr>
              <a:xfrm>
                <a:off x="10332867" y="2868571"/>
                <a:ext cx="238182" cy="205330"/>
                <a:chOff x="6186488" y="2930526"/>
                <a:chExt cx="368300" cy="317500"/>
              </a:xfrm>
              <a:grpFill/>
            </p:grpSpPr>
            <p:sp>
              <p:nvSpPr>
                <p:cNvPr id="25"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2" name="组合 21"/>
              <p:cNvGrpSpPr/>
              <p:nvPr/>
            </p:nvGrpSpPr>
            <p:grpSpPr>
              <a:xfrm>
                <a:off x="10232762" y="3871448"/>
                <a:ext cx="405635" cy="398340"/>
                <a:chOff x="11854992" y="1994536"/>
                <a:chExt cx="405635" cy="398340"/>
              </a:xfrm>
              <a:grpFill/>
            </p:grpSpPr>
            <p:sp>
              <p:nvSpPr>
                <p:cNvPr id="23" name="Freeform 11"/>
                <p:cNvSpPr>
                  <a:spLocks noEditPoints="1"/>
                </p:cNvSpPr>
                <p:nvPr/>
              </p:nvSpPr>
              <p:spPr bwMode="auto">
                <a:xfrm>
                  <a:off x="11976099" y="1994536"/>
                  <a:ext cx="284528" cy="39834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p>
              </p:txBody>
            </p:sp>
            <p:sp>
              <p:nvSpPr>
                <p:cNvPr id="24" name="Freeform 12"/>
                <p:cNvSpPr/>
                <p:nvPr/>
              </p:nvSpPr>
              <p:spPr bwMode="auto">
                <a:xfrm>
                  <a:off x="11854992" y="2009127"/>
                  <a:ext cx="153208" cy="383749"/>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p>
              </p:txBody>
            </p:sp>
          </p:grpSp>
        </p:grpSp>
      </p:grpSp>
      <p:pic>
        <p:nvPicPr>
          <p:cNvPr id="41" name="图片 40"/>
          <p:cNvPicPr>
            <a:picLocks noChangeAspect="1"/>
          </p:cNvPicPr>
          <p:nvPr userDrawn="1"/>
        </p:nvPicPr>
        <p:blipFill>
          <a:blip r:embed="rId3" cstate="print"/>
          <a:stretch>
            <a:fillRect/>
          </a:stretch>
        </p:blipFill>
        <p:spPr>
          <a:xfrm>
            <a:off x="474738" y="515429"/>
            <a:ext cx="2295327" cy="504694"/>
          </a:xfrm>
          <a:prstGeom prst="rect">
            <a:avLst/>
          </a:prstGeom>
        </p:spPr>
      </p:pic>
      <p:cxnSp>
        <p:nvCxnSpPr>
          <p:cNvPr id="42" name="直接连接符 41"/>
          <p:cNvCxnSpPr/>
          <p:nvPr userDrawn="1"/>
        </p:nvCxnSpPr>
        <p:spPr>
          <a:xfrm>
            <a:off x="2927998" y="1355988"/>
            <a:ext cx="0" cy="458984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userDrawn="1"/>
        </p:nvCxnSpPr>
        <p:spPr>
          <a:xfrm>
            <a:off x="11522544" y="1400593"/>
            <a:ext cx="0" cy="454523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封面样式4-尾页">
    <p:spTree>
      <p:nvGrpSpPr>
        <p:cNvPr id="1" name=""/>
        <p:cNvGrpSpPr/>
        <p:nvPr/>
      </p:nvGrpSpPr>
      <p:grpSpPr>
        <a:xfrm>
          <a:off x="0" y="0"/>
          <a:ext cx="0" cy="0"/>
          <a:chOff x="0" y="0"/>
          <a:chExt cx="0" cy="0"/>
        </a:xfrm>
      </p:grpSpPr>
      <p:pic>
        <p:nvPicPr>
          <p:cNvPr id="39" name="图片 38"/>
          <p:cNvPicPr>
            <a:picLocks noChangeAspect="1"/>
          </p:cNvPicPr>
          <p:nvPr userDrawn="1"/>
        </p:nvPicPr>
        <p:blipFill rotWithShape="1">
          <a:blip r:embed="rId2" cstate="hqprint"/>
          <a:srcRect/>
          <a:stretch>
            <a:fillRect/>
          </a:stretch>
        </p:blipFill>
        <p:spPr>
          <a:xfrm>
            <a:off x="-10414" y="0"/>
            <a:ext cx="8336943" cy="6860043"/>
          </a:xfrm>
          <a:prstGeom prst="rect">
            <a:avLst/>
          </a:prstGeom>
        </p:spPr>
      </p:pic>
      <p:sp>
        <p:nvSpPr>
          <p:cNvPr id="7" name="矩形 6"/>
          <p:cNvSpPr/>
          <p:nvPr userDrawn="1"/>
        </p:nvSpPr>
        <p:spPr>
          <a:xfrm>
            <a:off x="-10414" y="0"/>
            <a:ext cx="12202413" cy="6858000"/>
          </a:xfrm>
          <a:prstGeom prst="rect">
            <a:avLst/>
          </a:prstGeom>
          <a:gradFill flip="none" rotWithShape="1">
            <a:gsLst>
              <a:gs pos="0">
                <a:schemeClr val="accent1">
                  <a:lumMod val="100000"/>
                  <a:alpha val="0"/>
                </a:schemeClr>
              </a:gs>
              <a:gs pos="50000">
                <a:schemeClr val="accent1">
                  <a:lumMod val="100000"/>
                </a:schemeClr>
              </a:gs>
              <a:gs pos="100000">
                <a:schemeClr val="accent1">
                  <a:lumMod val="10000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5" name="组合 14"/>
          <p:cNvGrpSpPr/>
          <p:nvPr userDrawn="1"/>
        </p:nvGrpSpPr>
        <p:grpSpPr>
          <a:xfrm>
            <a:off x="7382858" y="5927166"/>
            <a:ext cx="4041392" cy="448671"/>
            <a:chOff x="582366" y="5719539"/>
            <a:chExt cx="6136451" cy="681262"/>
          </a:xfrm>
          <a:gradFill flip="none" rotWithShape="1">
            <a:gsLst>
              <a:gs pos="100000">
                <a:schemeClr val="bg1">
                  <a:alpha val="12000"/>
                </a:schemeClr>
              </a:gs>
              <a:gs pos="0">
                <a:schemeClr val="bg1">
                  <a:alpha val="4000"/>
                </a:schemeClr>
              </a:gs>
            </a:gsLst>
            <a:lin ang="16200000" scaled="1"/>
            <a:tileRect/>
          </a:gradFill>
        </p:grpSpPr>
        <p:grpSp>
          <p:nvGrpSpPr>
            <p:cNvPr id="16" name="组合 15"/>
            <p:cNvGrpSpPr/>
            <p:nvPr/>
          </p:nvGrpSpPr>
          <p:grpSpPr>
            <a:xfrm>
              <a:off x="4043374" y="5725999"/>
              <a:ext cx="2675443" cy="667232"/>
              <a:chOff x="10340336" y="2247899"/>
              <a:chExt cx="2724438" cy="679451"/>
            </a:xfrm>
            <a:grpFill/>
          </p:grpSpPr>
          <p:sp>
            <p:nvSpPr>
              <p:cNvPr id="30" name="Freeform 5"/>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p>
            </p:txBody>
          </p:sp>
          <p:sp>
            <p:nvSpPr>
              <p:cNvPr id="31" name="Freeform 6"/>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p>
            </p:txBody>
          </p:sp>
          <p:grpSp>
            <p:nvGrpSpPr>
              <p:cNvPr id="32" name="组合 31"/>
              <p:cNvGrpSpPr/>
              <p:nvPr/>
            </p:nvGrpSpPr>
            <p:grpSpPr>
              <a:xfrm>
                <a:off x="10340336" y="2247899"/>
                <a:ext cx="547688" cy="679451"/>
                <a:chOff x="5548313" y="2084388"/>
                <a:chExt cx="547688" cy="679451"/>
              </a:xfrm>
              <a:grpFill/>
            </p:grpSpPr>
            <p:sp>
              <p:nvSpPr>
                <p:cNvPr id="37"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3" name="组合 32"/>
              <p:cNvGrpSpPr/>
              <p:nvPr/>
            </p:nvGrpSpPr>
            <p:grpSpPr>
              <a:xfrm>
                <a:off x="11192276" y="2400300"/>
                <a:ext cx="322175" cy="373063"/>
                <a:chOff x="3792874" y="3138488"/>
                <a:chExt cx="322175" cy="373063"/>
              </a:xfrm>
              <a:grpFill/>
            </p:grpSpPr>
            <p:sp>
              <p:nvSpPr>
                <p:cNvPr id="34"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17" name="组合 16"/>
            <p:cNvGrpSpPr/>
            <p:nvPr/>
          </p:nvGrpSpPr>
          <p:grpSpPr>
            <a:xfrm>
              <a:off x="582366" y="5719539"/>
              <a:ext cx="2716733" cy="681262"/>
              <a:chOff x="6738929" y="2270918"/>
              <a:chExt cx="2766486" cy="693738"/>
            </a:xfrm>
            <a:grpFill/>
          </p:grpSpPr>
          <p:grpSp>
            <p:nvGrpSpPr>
              <p:cNvPr id="18" name="组合 17"/>
              <p:cNvGrpSpPr/>
              <p:nvPr/>
            </p:nvGrpSpPr>
            <p:grpSpPr>
              <a:xfrm>
                <a:off x="8180494" y="2355056"/>
                <a:ext cx="484188" cy="509588"/>
                <a:chOff x="6113463" y="3541713"/>
                <a:chExt cx="484188" cy="509588"/>
              </a:xfrm>
              <a:grpFill/>
            </p:grpSpPr>
            <p:sp>
              <p:nvSpPr>
                <p:cNvPr id="28"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9" name="组合 18"/>
              <p:cNvGrpSpPr/>
              <p:nvPr/>
            </p:nvGrpSpPr>
            <p:grpSpPr>
              <a:xfrm>
                <a:off x="6738929" y="2270918"/>
                <a:ext cx="549275" cy="693738"/>
                <a:chOff x="6108700" y="2066926"/>
                <a:chExt cx="549275" cy="693738"/>
              </a:xfrm>
              <a:grpFill/>
            </p:grpSpPr>
            <p:sp>
              <p:nvSpPr>
                <p:cNvPr id="26"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0" name="组合 19"/>
              <p:cNvGrpSpPr/>
              <p:nvPr/>
            </p:nvGrpSpPr>
            <p:grpSpPr>
              <a:xfrm>
                <a:off x="7532962" y="2451100"/>
                <a:ext cx="368300" cy="317500"/>
                <a:chOff x="6186488" y="2930526"/>
                <a:chExt cx="368300" cy="317500"/>
              </a:xfrm>
              <a:grpFill/>
            </p:grpSpPr>
            <p:sp>
              <p:nvSpPr>
                <p:cNvPr id="23"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1" name="Freeform 11"/>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p>
            </p:txBody>
          </p:sp>
          <p:sp>
            <p:nvSpPr>
              <p:cNvPr id="22" name="Freeform 12"/>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p>
            </p:txBody>
          </p:sp>
        </p:grpSp>
      </p:grpSp>
      <p:pic>
        <p:nvPicPr>
          <p:cNvPr id="40" name="图片 39"/>
          <p:cNvPicPr>
            <a:picLocks noChangeAspect="1"/>
          </p:cNvPicPr>
          <p:nvPr userDrawn="1"/>
        </p:nvPicPr>
        <p:blipFill>
          <a:blip r:embed="rId3" cstate="print"/>
          <a:stretch>
            <a:fillRect/>
          </a:stretch>
        </p:blipFill>
        <p:spPr>
          <a:xfrm>
            <a:off x="9403566" y="501046"/>
            <a:ext cx="2203058" cy="616640"/>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封面样式5-首页">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cstate="print"/>
          <a:stretch>
            <a:fillRect/>
          </a:stretch>
        </p:blipFill>
        <p:spPr>
          <a:xfrm>
            <a:off x="-6352" y="0"/>
            <a:ext cx="12198351" cy="5024521"/>
          </a:xfrm>
          <a:prstGeom prst="rect">
            <a:avLst/>
          </a:prstGeom>
        </p:spPr>
      </p:pic>
      <p:sp>
        <p:nvSpPr>
          <p:cNvPr id="7" name="矩形 6"/>
          <p:cNvSpPr/>
          <p:nvPr userDrawn="1"/>
        </p:nvSpPr>
        <p:spPr>
          <a:xfrm>
            <a:off x="-6351" y="0"/>
            <a:ext cx="12198349" cy="6858000"/>
          </a:xfrm>
          <a:prstGeom prst="rect">
            <a:avLst/>
          </a:prstGeom>
          <a:gradFill>
            <a:gsLst>
              <a:gs pos="0">
                <a:schemeClr val="accent1">
                  <a:lumMod val="100000"/>
                  <a:alpha val="0"/>
                </a:schemeClr>
              </a:gs>
              <a:gs pos="66000">
                <a:schemeClr val="accent1">
                  <a:lumMod val="100000"/>
                </a:schemeClr>
              </a:gs>
              <a:gs pos="100000">
                <a:schemeClr val="accent1">
                  <a:lumMod val="10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9" name="直接连接符 8"/>
          <p:cNvCxnSpPr/>
          <p:nvPr userDrawn="1"/>
        </p:nvCxnSpPr>
        <p:spPr>
          <a:xfrm>
            <a:off x="660400" y="4550546"/>
            <a:ext cx="10858500" cy="0"/>
          </a:xfrm>
          <a:prstGeom prst="line">
            <a:avLst/>
          </a:prstGeom>
          <a:ln w="9525" cmpd="sng">
            <a:gradFill>
              <a:gsLst>
                <a:gs pos="50000">
                  <a:srgbClr val="F3F8FF">
                    <a:alpha val="77000"/>
                  </a:srgbClr>
                </a:gs>
                <a:gs pos="0">
                  <a:schemeClr val="accent1">
                    <a:lumMod val="5000"/>
                    <a:lumOff val="95000"/>
                    <a:alpha val="0"/>
                  </a:schemeClr>
                </a:gs>
                <a:gs pos="100000">
                  <a:schemeClr val="bg1">
                    <a:alpha val="0"/>
                  </a:schemeClr>
                </a:gs>
              </a:gsLst>
              <a:lin ang="0" scaled="0"/>
            </a:gradFill>
            <a:prstDash val="solid"/>
          </a:ln>
        </p:spPr>
        <p:style>
          <a:lnRef idx="1">
            <a:schemeClr val="accent1"/>
          </a:lnRef>
          <a:fillRef idx="0">
            <a:schemeClr val="accent1"/>
          </a:fillRef>
          <a:effectRef idx="0">
            <a:schemeClr val="accent1"/>
          </a:effectRef>
          <a:fontRef idx="minor">
            <a:schemeClr val="tx1"/>
          </a:fontRef>
        </p:style>
      </p:cxnSp>
      <p:pic>
        <p:nvPicPr>
          <p:cNvPr id="10" name="图片 9"/>
          <p:cNvPicPr>
            <a:picLocks noChangeAspect="1"/>
          </p:cNvPicPr>
          <p:nvPr userDrawn="1"/>
        </p:nvPicPr>
        <p:blipFill>
          <a:blip r:embed="rId3"/>
          <a:stretch>
            <a:fillRect/>
          </a:stretch>
        </p:blipFill>
        <p:spPr>
          <a:xfrm>
            <a:off x="7223405" y="2402693"/>
            <a:ext cx="4785100" cy="4774940"/>
          </a:xfrm>
          <a:prstGeom prst="rect">
            <a:avLst/>
          </a:prstGeom>
        </p:spPr>
      </p:pic>
      <p:pic>
        <p:nvPicPr>
          <p:cNvPr id="11" name="图片 10"/>
          <p:cNvPicPr>
            <a:picLocks noChangeAspect="1"/>
          </p:cNvPicPr>
          <p:nvPr userDrawn="1"/>
        </p:nvPicPr>
        <p:blipFill rotWithShape="1">
          <a:blip r:embed="rId4" cstate="screen"/>
          <a:srcRect l="6610" b="12305"/>
          <a:stretch>
            <a:fillRect/>
          </a:stretch>
        </p:blipFill>
        <p:spPr>
          <a:xfrm>
            <a:off x="14873" y="5340546"/>
            <a:ext cx="6018099" cy="1518363"/>
          </a:xfrm>
          <a:prstGeom prst="rect">
            <a:avLst/>
          </a:prstGeom>
        </p:spPr>
      </p:pic>
      <p:pic>
        <p:nvPicPr>
          <p:cNvPr id="12" name="图片 11"/>
          <p:cNvPicPr>
            <a:picLocks noChangeAspect="1"/>
          </p:cNvPicPr>
          <p:nvPr userDrawn="1"/>
        </p:nvPicPr>
        <p:blipFill rotWithShape="1">
          <a:blip r:embed="rId4" cstate="screen"/>
          <a:srcRect l="6610" b="12305"/>
          <a:stretch>
            <a:fillRect/>
          </a:stretch>
        </p:blipFill>
        <p:spPr>
          <a:xfrm flipH="1">
            <a:off x="6154789" y="5340546"/>
            <a:ext cx="6018099" cy="1518363"/>
          </a:xfrm>
          <a:prstGeom prst="rect">
            <a:avLst/>
          </a:prstGeom>
        </p:spPr>
      </p:pic>
      <p:pic>
        <p:nvPicPr>
          <p:cNvPr id="18" name="图片 17"/>
          <p:cNvPicPr>
            <a:picLocks noChangeAspect="1"/>
          </p:cNvPicPr>
          <p:nvPr userDrawn="1"/>
        </p:nvPicPr>
        <p:blipFill>
          <a:blip r:embed="rId5" cstate="print"/>
          <a:stretch>
            <a:fillRect/>
          </a:stretch>
        </p:blipFill>
        <p:spPr>
          <a:xfrm>
            <a:off x="5018002" y="2568943"/>
            <a:ext cx="2143294" cy="599913"/>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面样式5-尾页">
    <p:spTree>
      <p:nvGrpSpPr>
        <p:cNvPr id="1" name=""/>
        <p:cNvGrpSpPr/>
        <p:nvPr/>
      </p:nvGrpSpPr>
      <p:grpSpPr>
        <a:xfrm>
          <a:off x="0" y="0"/>
          <a:ext cx="0" cy="0"/>
          <a:chOff x="0" y="0"/>
          <a:chExt cx="0" cy="0"/>
        </a:xfrm>
      </p:grpSpPr>
      <p:pic>
        <p:nvPicPr>
          <p:cNvPr id="6" name="图片 5"/>
          <p:cNvPicPr>
            <a:picLocks noChangeAspect="1"/>
          </p:cNvPicPr>
          <p:nvPr userDrawn="1"/>
        </p:nvPicPr>
        <p:blipFill rotWithShape="1">
          <a:blip r:embed="rId2" cstate="hqprint"/>
          <a:srcRect/>
          <a:stretch>
            <a:fillRect/>
          </a:stretch>
        </p:blipFill>
        <p:spPr>
          <a:xfrm>
            <a:off x="0" y="0"/>
            <a:ext cx="12192000" cy="5902493"/>
          </a:xfrm>
          <a:prstGeom prst="rect">
            <a:avLst/>
          </a:prstGeom>
        </p:spPr>
      </p:pic>
      <p:sp>
        <p:nvSpPr>
          <p:cNvPr id="7" name="矩形 6"/>
          <p:cNvSpPr/>
          <p:nvPr userDrawn="1"/>
        </p:nvSpPr>
        <p:spPr>
          <a:xfrm>
            <a:off x="1" y="0"/>
            <a:ext cx="12191998" cy="6858000"/>
          </a:xfrm>
          <a:prstGeom prst="rect">
            <a:avLst/>
          </a:prstGeom>
          <a:gradFill>
            <a:gsLst>
              <a:gs pos="0">
                <a:schemeClr val="bg1">
                  <a:alpha val="30000"/>
                </a:schemeClr>
              </a:gs>
              <a:gs pos="60000">
                <a:schemeClr val="accent1">
                  <a:lumMod val="100000"/>
                </a:schemeClr>
              </a:gs>
              <a:gs pos="100000">
                <a:schemeClr val="accent1">
                  <a:lumMod val="10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9" name="直接连接符 8"/>
          <p:cNvCxnSpPr/>
          <p:nvPr userDrawn="1"/>
        </p:nvCxnSpPr>
        <p:spPr>
          <a:xfrm>
            <a:off x="660400" y="4626145"/>
            <a:ext cx="10858500" cy="0"/>
          </a:xfrm>
          <a:prstGeom prst="line">
            <a:avLst/>
          </a:prstGeom>
          <a:ln w="9525" cmpd="sng">
            <a:gradFill>
              <a:gsLst>
                <a:gs pos="50000">
                  <a:srgbClr val="F3F8FF">
                    <a:alpha val="77000"/>
                  </a:srgbClr>
                </a:gs>
                <a:gs pos="0">
                  <a:schemeClr val="accent1">
                    <a:lumMod val="5000"/>
                    <a:lumOff val="95000"/>
                    <a:alpha val="0"/>
                  </a:schemeClr>
                </a:gs>
                <a:gs pos="100000">
                  <a:schemeClr val="bg1">
                    <a:alpha val="0"/>
                  </a:schemeClr>
                </a:gs>
              </a:gsLst>
              <a:lin ang="0" scaled="0"/>
            </a:gradFill>
            <a:prstDash val="solid"/>
          </a:ln>
        </p:spPr>
        <p:style>
          <a:lnRef idx="1">
            <a:schemeClr val="accent1"/>
          </a:lnRef>
          <a:fillRef idx="0">
            <a:schemeClr val="accent1"/>
          </a:fillRef>
          <a:effectRef idx="0">
            <a:schemeClr val="accent1"/>
          </a:effectRef>
          <a:fontRef idx="minor">
            <a:schemeClr val="tx1"/>
          </a:fontRef>
        </p:style>
      </p:cxnSp>
      <p:pic>
        <p:nvPicPr>
          <p:cNvPr id="14" name="图片 13"/>
          <p:cNvPicPr>
            <a:picLocks noChangeAspect="1"/>
          </p:cNvPicPr>
          <p:nvPr userDrawn="1"/>
        </p:nvPicPr>
        <p:blipFill rotWithShape="1">
          <a:blip r:embed="rId3" cstate="screen"/>
          <a:srcRect l="6610" b="12305"/>
          <a:stretch>
            <a:fillRect/>
          </a:stretch>
        </p:blipFill>
        <p:spPr>
          <a:xfrm flipV="1">
            <a:off x="14873" y="-15231"/>
            <a:ext cx="6018099" cy="1518363"/>
          </a:xfrm>
          <a:prstGeom prst="rect">
            <a:avLst/>
          </a:prstGeom>
        </p:spPr>
      </p:pic>
      <p:pic>
        <p:nvPicPr>
          <p:cNvPr id="15" name="图片 14"/>
          <p:cNvPicPr>
            <a:picLocks noChangeAspect="1"/>
          </p:cNvPicPr>
          <p:nvPr userDrawn="1"/>
        </p:nvPicPr>
        <p:blipFill rotWithShape="1">
          <a:blip r:embed="rId3" cstate="screen"/>
          <a:srcRect l="6610" b="12305"/>
          <a:stretch>
            <a:fillRect/>
          </a:stretch>
        </p:blipFill>
        <p:spPr>
          <a:xfrm flipH="1" flipV="1">
            <a:off x="6154789" y="-15231"/>
            <a:ext cx="6018099" cy="1518363"/>
          </a:xfrm>
          <a:prstGeom prst="rect">
            <a:avLst/>
          </a:prstGeom>
        </p:spPr>
      </p:pic>
      <p:pic>
        <p:nvPicPr>
          <p:cNvPr id="16" name="图片 15"/>
          <p:cNvPicPr>
            <a:picLocks noChangeAspect="1"/>
          </p:cNvPicPr>
          <p:nvPr userDrawn="1"/>
        </p:nvPicPr>
        <p:blipFill>
          <a:blip r:embed="rId4" cstate="print"/>
          <a:stretch>
            <a:fillRect/>
          </a:stretch>
        </p:blipFill>
        <p:spPr>
          <a:xfrm>
            <a:off x="5018002" y="2577573"/>
            <a:ext cx="2143294" cy="599913"/>
          </a:xfrm>
          <a:prstGeom prst="rect">
            <a:avLst/>
          </a:prstGeom>
        </p:spPr>
      </p:pic>
      <p:grpSp>
        <p:nvGrpSpPr>
          <p:cNvPr id="17" name="组合 16"/>
          <p:cNvGrpSpPr/>
          <p:nvPr userDrawn="1"/>
        </p:nvGrpSpPr>
        <p:grpSpPr>
          <a:xfrm>
            <a:off x="3040886" y="5719548"/>
            <a:ext cx="6136451" cy="681262"/>
            <a:chOff x="582366" y="5719539"/>
            <a:chExt cx="6136451" cy="681262"/>
          </a:xfrm>
          <a:gradFill flip="none" rotWithShape="1">
            <a:gsLst>
              <a:gs pos="100000">
                <a:schemeClr val="bg1">
                  <a:alpha val="9000"/>
                </a:schemeClr>
              </a:gs>
              <a:gs pos="0">
                <a:schemeClr val="bg1">
                  <a:alpha val="3000"/>
                </a:schemeClr>
              </a:gs>
            </a:gsLst>
            <a:lin ang="16200000" scaled="1"/>
            <a:tileRect/>
          </a:gradFill>
        </p:grpSpPr>
        <p:grpSp>
          <p:nvGrpSpPr>
            <p:cNvPr id="18" name="组合 17"/>
            <p:cNvGrpSpPr/>
            <p:nvPr/>
          </p:nvGrpSpPr>
          <p:grpSpPr>
            <a:xfrm>
              <a:off x="4043374" y="5725999"/>
              <a:ext cx="2675443" cy="667232"/>
              <a:chOff x="10340336" y="2247899"/>
              <a:chExt cx="2724438" cy="679451"/>
            </a:xfrm>
            <a:grpFill/>
          </p:grpSpPr>
          <p:sp>
            <p:nvSpPr>
              <p:cNvPr id="32" name="Freeform 5"/>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p>
            </p:txBody>
          </p:sp>
          <p:sp>
            <p:nvSpPr>
              <p:cNvPr id="33" name="Freeform 6"/>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p>
            </p:txBody>
          </p:sp>
          <p:grpSp>
            <p:nvGrpSpPr>
              <p:cNvPr id="34" name="组合 33"/>
              <p:cNvGrpSpPr/>
              <p:nvPr/>
            </p:nvGrpSpPr>
            <p:grpSpPr>
              <a:xfrm>
                <a:off x="10340336" y="2247899"/>
                <a:ext cx="547688" cy="679451"/>
                <a:chOff x="5548313" y="2084388"/>
                <a:chExt cx="547688" cy="679451"/>
              </a:xfrm>
              <a:grpFill/>
            </p:grpSpPr>
            <p:sp>
              <p:nvSpPr>
                <p:cNvPr id="39"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5" name="组合 34"/>
              <p:cNvGrpSpPr/>
              <p:nvPr/>
            </p:nvGrpSpPr>
            <p:grpSpPr>
              <a:xfrm>
                <a:off x="11192276" y="2400300"/>
                <a:ext cx="322175" cy="373063"/>
                <a:chOff x="3792874" y="3138488"/>
                <a:chExt cx="322175" cy="373063"/>
              </a:xfrm>
              <a:grpFill/>
            </p:grpSpPr>
            <p:sp>
              <p:nvSpPr>
                <p:cNvPr id="36"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19" name="组合 18"/>
            <p:cNvGrpSpPr/>
            <p:nvPr/>
          </p:nvGrpSpPr>
          <p:grpSpPr>
            <a:xfrm>
              <a:off x="582366" y="5719539"/>
              <a:ext cx="2716733" cy="681262"/>
              <a:chOff x="6738929" y="2270918"/>
              <a:chExt cx="2766486" cy="693738"/>
            </a:xfrm>
            <a:grpFill/>
          </p:grpSpPr>
          <p:grpSp>
            <p:nvGrpSpPr>
              <p:cNvPr id="20" name="组合 19"/>
              <p:cNvGrpSpPr/>
              <p:nvPr/>
            </p:nvGrpSpPr>
            <p:grpSpPr>
              <a:xfrm>
                <a:off x="8180494" y="2355056"/>
                <a:ext cx="484188" cy="509588"/>
                <a:chOff x="6113463" y="3541713"/>
                <a:chExt cx="484188" cy="509588"/>
              </a:xfrm>
              <a:grpFill/>
            </p:grpSpPr>
            <p:sp>
              <p:nvSpPr>
                <p:cNvPr id="30"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1" name="组合 20"/>
              <p:cNvGrpSpPr/>
              <p:nvPr/>
            </p:nvGrpSpPr>
            <p:grpSpPr>
              <a:xfrm>
                <a:off x="6738929" y="2270918"/>
                <a:ext cx="549275" cy="693738"/>
                <a:chOff x="6108700" y="2066926"/>
                <a:chExt cx="549275" cy="693738"/>
              </a:xfrm>
              <a:grpFill/>
            </p:grpSpPr>
            <p:sp>
              <p:nvSpPr>
                <p:cNvPr id="28"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2" name="组合 21"/>
              <p:cNvGrpSpPr/>
              <p:nvPr/>
            </p:nvGrpSpPr>
            <p:grpSpPr>
              <a:xfrm>
                <a:off x="7532962" y="2451100"/>
                <a:ext cx="368300" cy="317500"/>
                <a:chOff x="6186488" y="2930526"/>
                <a:chExt cx="368300" cy="317500"/>
              </a:xfrm>
              <a:grpFill/>
            </p:grpSpPr>
            <p:sp>
              <p:nvSpPr>
                <p:cNvPr id="25"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3" name="Freeform 11"/>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p>
            </p:txBody>
          </p:sp>
          <p:sp>
            <p:nvSpPr>
              <p:cNvPr id="24" name="Freeform 12"/>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p>
            </p:txBody>
          </p:sp>
        </p:grpSp>
      </p:grpSp>
    </p:spTree>
  </p:cSld>
  <p:clrMapOvr>
    <a:masterClrMapping/>
  </p:clrMapOvr>
  <p:transition spd="med">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封面样式6">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529" y="-2924"/>
            <a:ext cx="12193057" cy="3633531"/>
          </a:xfrm>
          <a:prstGeom prst="rect">
            <a:avLst/>
          </a:prstGeom>
        </p:spPr>
      </p:pic>
      <p:sp>
        <p:nvSpPr>
          <p:cNvPr id="37" name="任意形状 36"/>
          <p:cNvSpPr/>
          <p:nvPr userDrawn="1"/>
        </p:nvSpPr>
        <p:spPr>
          <a:xfrm>
            <a:off x="-134112" y="-106934"/>
            <a:ext cx="12468264" cy="3829332"/>
          </a:xfrm>
          <a:custGeom>
            <a:avLst/>
            <a:gdLst>
              <a:gd name="connsiteX0" fmla="*/ 0 w 12192000"/>
              <a:gd name="connsiteY0" fmla="*/ 0 h 3632200"/>
              <a:gd name="connsiteX1" fmla="*/ 12192000 w 12192000"/>
              <a:gd name="connsiteY1" fmla="*/ 0 h 3632200"/>
              <a:gd name="connsiteX2" fmla="*/ 12192000 w 12192000"/>
              <a:gd name="connsiteY2" fmla="*/ 2602097 h 3632200"/>
              <a:gd name="connsiteX3" fmla="*/ 11858362 w 12192000"/>
              <a:gd name="connsiteY3" fmla="*/ 2747371 h 3632200"/>
              <a:gd name="connsiteX4" fmla="*/ 6859519 w 12192000"/>
              <a:gd name="connsiteY4" fmla="*/ 3619648 h 3632200"/>
              <a:gd name="connsiteX5" fmla="*/ 6096062 w 12192000"/>
              <a:gd name="connsiteY5" fmla="*/ 3632200 h 3632200"/>
              <a:gd name="connsiteX6" fmla="*/ 6095939 w 12192000"/>
              <a:gd name="connsiteY6" fmla="*/ 3632200 h 3632200"/>
              <a:gd name="connsiteX7" fmla="*/ 5332482 w 12192000"/>
              <a:gd name="connsiteY7" fmla="*/ 3619648 h 3632200"/>
              <a:gd name="connsiteX8" fmla="*/ 333638 w 12192000"/>
              <a:gd name="connsiteY8" fmla="*/ 2747371 h 3632200"/>
              <a:gd name="connsiteX9" fmla="*/ 0 w 12192000"/>
              <a:gd name="connsiteY9" fmla="*/ 2602097 h 363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3632200">
                <a:moveTo>
                  <a:pt x="0" y="0"/>
                </a:moveTo>
                <a:lnTo>
                  <a:pt x="12192000" y="0"/>
                </a:lnTo>
                <a:lnTo>
                  <a:pt x="12192000" y="2602097"/>
                </a:lnTo>
                <a:lnTo>
                  <a:pt x="11858362" y="2747371"/>
                </a:lnTo>
                <a:cubicBezTo>
                  <a:pt x="10640880" y="3227716"/>
                  <a:pt x="8867829" y="3553239"/>
                  <a:pt x="6859519" y="3619648"/>
                </a:cubicBezTo>
                <a:lnTo>
                  <a:pt x="6096062" y="3632200"/>
                </a:lnTo>
                <a:lnTo>
                  <a:pt x="6095939" y="3632200"/>
                </a:lnTo>
                <a:lnTo>
                  <a:pt x="5332482" y="3619648"/>
                </a:lnTo>
                <a:cubicBezTo>
                  <a:pt x="3324171" y="3553239"/>
                  <a:pt x="1551120" y="3227716"/>
                  <a:pt x="333638" y="2747371"/>
                </a:cubicBezTo>
                <a:lnTo>
                  <a:pt x="0" y="2602097"/>
                </a:lnTo>
                <a:close/>
              </a:path>
            </a:pathLst>
          </a:cu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Autofit/>
          </a:bodyPr>
          <a:lstStyle/>
          <a:p>
            <a:pPr algn="l">
              <a:lnSpc>
                <a:spcPct val="130000"/>
              </a:lnSpc>
            </a:pPr>
            <a:endParaRPr kumimoji="1" lang="zh-CN" altLang="en-US" sz="2000" dirty="0">
              <a:solidFill>
                <a:schemeClr val="tx1">
                  <a:lumMod val="75000"/>
                  <a:lumOff val="25000"/>
                </a:schemeClr>
              </a:solidFill>
            </a:endParaRPr>
          </a:p>
        </p:txBody>
      </p:sp>
      <p:sp>
        <p:nvSpPr>
          <p:cNvPr id="41" name="矩形 40"/>
          <p:cNvSpPr/>
          <p:nvPr userDrawn="1"/>
        </p:nvSpPr>
        <p:spPr>
          <a:xfrm>
            <a:off x="0" y="0"/>
            <a:ext cx="12192000" cy="163286"/>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pic>
        <p:nvPicPr>
          <p:cNvPr id="42" name="图片 41"/>
          <p:cNvPicPr>
            <a:picLocks noChangeAspect="1"/>
          </p:cNvPicPr>
          <p:nvPr userDrawn="1"/>
        </p:nvPicPr>
        <p:blipFill>
          <a:blip r:embed="rId3" cstate="print"/>
          <a:stretch>
            <a:fillRect/>
          </a:stretch>
        </p:blipFill>
        <p:spPr>
          <a:xfrm>
            <a:off x="5502191" y="3048198"/>
            <a:ext cx="1193467" cy="1192626"/>
          </a:xfrm>
          <a:prstGeom prst="rect">
            <a:avLst/>
          </a:prstGeom>
        </p:spPr>
      </p:pic>
      <p:sp>
        <p:nvSpPr>
          <p:cNvPr id="43" name="文本框 42"/>
          <p:cNvSpPr txBox="1"/>
          <p:nvPr userDrawn="1"/>
        </p:nvSpPr>
        <p:spPr>
          <a:xfrm>
            <a:off x="150844" y="6174148"/>
            <a:ext cx="2156520" cy="617431"/>
          </a:xfrm>
          <a:prstGeom prst="rect">
            <a:avLst/>
          </a:prstGeom>
          <a:noFill/>
          <a:ln>
            <a:noFill/>
          </a:ln>
        </p:spPr>
        <p:txBody>
          <a:bodyPr wrap="square" lIns="180000" tIns="180000" rIns="180000" bIns="180000" rtlCol="0">
            <a:spAutoFit/>
          </a:bodyPr>
          <a:lstStyle/>
          <a:p>
            <a:pPr marL="0" marR="0" lvl="0" indent="0" algn="l" defTabSz="914400" rtl="0" eaLnBrk="0" fontAlgn="base" latinLnBrk="0" hangingPunct="0">
              <a:lnSpc>
                <a:spcPct val="130000"/>
              </a:lnSpc>
              <a:spcBef>
                <a:spcPct val="0"/>
              </a:spcBef>
              <a:spcAft>
                <a:spcPct val="0"/>
              </a:spcAft>
              <a:buClrTx/>
              <a:buSzTx/>
              <a:buFontTx/>
              <a:buNone/>
              <a:defRPr/>
            </a:pPr>
            <a:r>
              <a:rPr lang="en-US" altLang="zh-CN" sz="1400" b="1" i="0" spc="100" dirty="0" smtClean="0">
                <a:solidFill>
                  <a:schemeClr val="accent3"/>
                </a:solidFill>
                <a:latin typeface="+mn-ea"/>
                <a:ea typeface="+mn-ea"/>
              </a:rPr>
              <a:t>BIT</a:t>
            </a:r>
            <a:r>
              <a:rPr lang="en-US" altLang="zh-CN" sz="1400" b="0" i="0" spc="100" baseline="0" dirty="0" smtClean="0">
                <a:solidFill>
                  <a:schemeClr val="accent3"/>
                </a:solidFill>
                <a:latin typeface="+mn-ea"/>
              </a:rPr>
              <a:t> </a:t>
            </a:r>
            <a:r>
              <a:rPr lang="en-US" altLang="zh-CN" sz="1400" b="1" i="0" spc="100" baseline="0" dirty="0" smtClean="0">
                <a:solidFill>
                  <a:schemeClr val="accent3"/>
                </a:solidFill>
                <a:latin typeface="+mn-ea"/>
              </a:rPr>
              <a:t>|</a:t>
            </a:r>
            <a:r>
              <a:rPr lang="en-US" altLang="zh-CN" sz="1400" b="0" i="0" spc="100" baseline="0" dirty="0" smtClean="0">
                <a:solidFill>
                  <a:schemeClr val="accent3"/>
                </a:solidFill>
                <a:latin typeface="+mn-ea"/>
              </a:rPr>
              <a:t> </a:t>
            </a:r>
            <a:r>
              <a:rPr lang="en-US" altLang="zh-CN" sz="1400" b="1" i="0" spc="100" baseline="0" dirty="0" smtClean="0">
                <a:solidFill>
                  <a:schemeClr val="accent3"/>
                </a:solidFill>
                <a:latin typeface="+mn-ea"/>
              </a:rPr>
              <a:t>SINCE 1940</a:t>
            </a:r>
            <a:endParaRPr lang="zh-CN" altLang="en-US" sz="1400" b="1" i="0" spc="100" dirty="0">
              <a:solidFill>
                <a:schemeClr val="accent3"/>
              </a:solidFill>
              <a:latin typeface="微软雅黑 Light" panose="020B0502040204020203" pitchFamily="34" charset="-122"/>
              <a:ea typeface="微软雅黑 Light" panose="020B0502040204020203" pitchFamily="34" charset="-122"/>
            </a:endParaRPr>
          </a:p>
        </p:txBody>
      </p:sp>
      <p:grpSp>
        <p:nvGrpSpPr>
          <p:cNvPr id="44" name="组合 43"/>
          <p:cNvGrpSpPr/>
          <p:nvPr userDrawn="1"/>
        </p:nvGrpSpPr>
        <p:grpSpPr>
          <a:xfrm>
            <a:off x="10083479" y="6400645"/>
            <a:ext cx="1765866" cy="192031"/>
            <a:chOff x="598941" y="6399999"/>
            <a:chExt cx="2542613" cy="276499"/>
          </a:xfrm>
          <a:solidFill>
            <a:schemeClr val="bg1">
              <a:lumMod val="65000"/>
            </a:schemeClr>
          </a:solidFill>
        </p:grpSpPr>
        <p:grpSp>
          <p:nvGrpSpPr>
            <p:cNvPr id="45" name="组合 44"/>
            <p:cNvGrpSpPr/>
            <p:nvPr/>
          </p:nvGrpSpPr>
          <p:grpSpPr>
            <a:xfrm>
              <a:off x="2055693" y="6402621"/>
              <a:ext cx="1085861" cy="270805"/>
              <a:chOff x="10340336" y="2247899"/>
              <a:chExt cx="2724438" cy="679451"/>
            </a:xfrm>
            <a:grpFill/>
          </p:grpSpPr>
          <p:sp>
            <p:nvSpPr>
              <p:cNvPr id="59" name="Freeform 5"/>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p>
            </p:txBody>
          </p:sp>
          <p:sp>
            <p:nvSpPr>
              <p:cNvPr id="60" name="Freeform 6"/>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p>
            </p:txBody>
          </p:sp>
          <p:grpSp>
            <p:nvGrpSpPr>
              <p:cNvPr id="61" name="组合 60"/>
              <p:cNvGrpSpPr/>
              <p:nvPr/>
            </p:nvGrpSpPr>
            <p:grpSpPr>
              <a:xfrm>
                <a:off x="10340336" y="2247899"/>
                <a:ext cx="547688" cy="679451"/>
                <a:chOff x="5548313" y="2084388"/>
                <a:chExt cx="547688" cy="679451"/>
              </a:xfrm>
              <a:grpFill/>
            </p:grpSpPr>
            <p:sp>
              <p:nvSpPr>
                <p:cNvPr id="66"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62" name="组合 61"/>
              <p:cNvGrpSpPr/>
              <p:nvPr/>
            </p:nvGrpSpPr>
            <p:grpSpPr>
              <a:xfrm>
                <a:off x="11192276" y="2400300"/>
                <a:ext cx="322175" cy="373063"/>
                <a:chOff x="3792874" y="3138488"/>
                <a:chExt cx="322175" cy="373063"/>
              </a:xfrm>
              <a:grpFill/>
            </p:grpSpPr>
            <p:sp>
              <p:nvSpPr>
                <p:cNvPr id="63"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46" name="组合 45"/>
            <p:cNvGrpSpPr/>
            <p:nvPr/>
          </p:nvGrpSpPr>
          <p:grpSpPr>
            <a:xfrm>
              <a:off x="598941" y="6399999"/>
              <a:ext cx="1102619" cy="276499"/>
              <a:chOff x="6738929" y="2270918"/>
              <a:chExt cx="2766486" cy="693738"/>
            </a:xfrm>
            <a:grpFill/>
          </p:grpSpPr>
          <p:grpSp>
            <p:nvGrpSpPr>
              <p:cNvPr id="47" name="组合 46"/>
              <p:cNvGrpSpPr/>
              <p:nvPr/>
            </p:nvGrpSpPr>
            <p:grpSpPr>
              <a:xfrm>
                <a:off x="8180494" y="2355056"/>
                <a:ext cx="484188" cy="509588"/>
                <a:chOff x="6113463" y="3541713"/>
                <a:chExt cx="484188" cy="509588"/>
              </a:xfrm>
              <a:grpFill/>
            </p:grpSpPr>
            <p:sp>
              <p:nvSpPr>
                <p:cNvPr id="57"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8" name="组合 47"/>
              <p:cNvGrpSpPr/>
              <p:nvPr/>
            </p:nvGrpSpPr>
            <p:grpSpPr>
              <a:xfrm>
                <a:off x="6738929" y="2270918"/>
                <a:ext cx="549275" cy="693738"/>
                <a:chOff x="6108700" y="2066926"/>
                <a:chExt cx="549275" cy="693738"/>
              </a:xfrm>
              <a:grpFill/>
            </p:grpSpPr>
            <p:sp>
              <p:nvSpPr>
                <p:cNvPr id="55"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9" name="组合 48"/>
              <p:cNvGrpSpPr/>
              <p:nvPr/>
            </p:nvGrpSpPr>
            <p:grpSpPr>
              <a:xfrm>
                <a:off x="7532962" y="2451100"/>
                <a:ext cx="368300" cy="317500"/>
                <a:chOff x="6186488" y="2930526"/>
                <a:chExt cx="368300" cy="317500"/>
              </a:xfrm>
              <a:grpFill/>
            </p:grpSpPr>
            <p:sp>
              <p:nvSpPr>
                <p:cNvPr id="52"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50" name="Freeform 11"/>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p>
            </p:txBody>
          </p:sp>
          <p:sp>
            <p:nvSpPr>
              <p:cNvPr id="51" name="Freeform 12"/>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p>
            </p:txBody>
          </p:sp>
        </p:grpSp>
      </p:grpSp>
    </p:spTree>
  </p:cSld>
  <p:clrMapOvr>
    <a:masterClrMapping/>
  </p:clrMapOvr>
  <p:transition spd="med">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封面样式7-首页">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a:stretch>
            <a:fillRect/>
          </a:stretch>
        </p:blipFill>
        <p:spPr>
          <a:xfrm>
            <a:off x="0" y="0"/>
            <a:ext cx="12193057" cy="4066384"/>
          </a:xfrm>
          <a:prstGeom prst="rect">
            <a:avLst/>
          </a:prstGeom>
        </p:spPr>
      </p:pic>
      <p:sp>
        <p:nvSpPr>
          <p:cNvPr id="19" name="任意多边形: 形状 20"/>
          <p:cNvSpPr/>
          <p:nvPr userDrawn="1"/>
        </p:nvSpPr>
        <p:spPr>
          <a:xfrm rot="10800000">
            <a:off x="-18" y="0"/>
            <a:ext cx="12192001" cy="4066750"/>
          </a:xfrm>
          <a:custGeom>
            <a:avLst/>
            <a:gdLst>
              <a:gd name="connsiteX0" fmla="*/ 12192000 w 12192001"/>
              <a:gd name="connsiteY0" fmla="*/ 4062881 h 4062881"/>
              <a:gd name="connsiteX1" fmla="*/ 0 w 12192001"/>
              <a:gd name="connsiteY1" fmla="*/ 4062881 h 4062881"/>
              <a:gd name="connsiteX2" fmla="*/ 0 w 12192001"/>
              <a:gd name="connsiteY2" fmla="*/ 1441627 h 4062881"/>
              <a:gd name="connsiteX3" fmla="*/ 7949 w 12192001"/>
              <a:gd name="connsiteY3" fmla="*/ 1441627 h 4062881"/>
              <a:gd name="connsiteX4" fmla="*/ 6105511 w 12192001"/>
              <a:gd name="connsiteY4" fmla="*/ 0 h 4062881"/>
              <a:gd name="connsiteX5" fmla="*/ 12184078 w 12192001"/>
              <a:gd name="connsiteY5" fmla="*/ 1441627 h 4062881"/>
              <a:gd name="connsiteX6" fmla="*/ 12192000 w 12192001"/>
              <a:gd name="connsiteY6" fmla="*/ 1441627 h 4062881"/>
              <a:gd name="connsiteX7" fmla="*/ 12192000 w 12192001"/>
              <a:gd name="connsiteY7" fmla="*/ 1443506 h 4062881"/>
              <a:gd name="connsiteX8" fmla="*/ 12192001 w 12192001"/>
              <a:gd name="connsiteY8" fmla="*/ 1443506 h 4062881"/>
              <a:gd name="connsiteX9" fmla="*/ 12192000 w 12192001"/>
              <a:gd name="connsiteY9" fmla="*/ 1443506 h 4062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1" h="4062881">
                <a:moveTo>
                  <a:pt x="12192000" y="4062881"/>
                </a:moveTo>
                <a:lnTo>
                  <a:pt x="0" y="4062881"/>
                </a:lnTo>
                <a:lnTo>
                  <a:pt x="0" y="1441627"/>
                </a:lnTo>
                <a:lnTo>
                  <a:pt x="7949" y="1441627"/>
                </a:lnTo>
                <a:lnTo>
                  <a:pt x="6105511" y="0"/>
                </a:lnTo>
                <a:lnTo>
                  <a:pt x="12184078" y="1441627"/>
                </a:lnTo>
                <a:lnTo>
                  <a:pt x="12192000" y="1441627"/>
                </a:lnTo>
                <a:lnTo>
                  <a:pt x="12192000" y="1443506"/>
                </a:lnTo>
                <a:lnTo>
                  <a:pt x="12192001" y="1443506"/>
                </a:lnTo>
                <a:lnTo>
                  <a:pt x="12192000" y="1443506"/>
                </a:lnTo>
                <a:close/>
              </a:path>
            </a:pathLst>
          </a:custGeom>
          <a:solidFill>
            <a:srgbClr val="006434">
              <a:alpha val="8588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任意多边形: 形状 44"/>
          <p:cNvSpPr/>
          <p:nvPr userDrawn="1"/>
        </p:nvSpPr>
        <p:spPr>
          <a:xfrm>
            <a:off x="0" y="2329236"/>
            <a:ext cx="12191985" cy="1809343"/>
          </a:xfrm>
          <a:custGeom>
            <a:avLst/>
            <a:gdLst>
              <a:gd name="connsiteX0" fmla="*/ 11511615 w 12185612"/>
              <a:gd name="connsiteY0" fmla="*/ 0 h 1809343"/>
              <a:gd name="connsiteX1" fmla="*/ 12185612 w 12185612"/>
              <a:gd name="connsiteY1" fmla="*/ 134799 h 1809343"/>
              <a:gd name="connsiteX2" fmla="*/ 12185612 w 12185612"/>
              <a:gd name="connsiteY2" fmla="*/ 319795 h 1809343"/>
              <a:gd name="connsiteX3" fmla="*/ 11769269 w 12185612"/>
              <a:gd name="connsiteY3" fmla="*/ 431005 h 1809343"/>
              <a:gd name="connsiteX4" fmla="*/ 6098388 w 12185612"/>
              <a:gd name="connsiteY4" fmla="*/ 1809343 h 1809343"/>
              <a:gd name="connsiteX5" fmla="*/ 1030855 w 12185612"/>
              <a:gd name="connsiteY5" fmla="*/ 612528 h 1809343"/>
              <a:gd name="connsiteX6" fmla="*/ 0 w 12185612"/>
              <a:gd name="connsiteY6" fmla="*/ 339538 h 1809343"/>
              <a:gd name="connsiteX7" fmla="*/ 0 w 12185612"/>
              <a:gd name="connsiteY7" fmla="*/ 81678 h 1809343"/>
              <a:gd name="connsiteX8" fmla="*/ 637104 w 12185612"/>
              <a:gd name="connsiteY8" fmla="*/ 607 h 1809343"/>
              <a:gd name="connsiteX9" fmla="*/ 6098821 w 12185612"/>
              <a:gd name="connsiteY9" fmla="*/ 1643974 h 1809343"/>
              <a:gd name="connsiteX10" fmla="*/ 11511615 w 12185612"/>
              <a:gd name="connsiteY10" fmla="*/ 0 h 180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85612" h="1809343">
                <a:moveTo>
                  <a:pt x="11511615" y="0"/>
                </a:moveTo>
                <a:lnTo>
                  <a:pt x="12185612" y="134799"/>
                </a:lnTo>
                <a:lnTo>
                  <a:pt x="12185612" y="319795"/>
                </a:lnTo>
                <a:lnTo>
                  <a:pt x="11769269" y="431005"/>
                </a:lnTo>
                <a:cubicBezTo>
                  <a:pt x="9878327" y="928737"/>
                  <a:pt x="8015827" y="1369040"/>
                  <a:pt x="6098388" y="1809343"/>
                </a:cubicBezTo>
                <a:cubicBezTo>
                  <a:pt x="4410640" y="1441212"/>
                  <a:pt x="2720033" y="1046292"/>
                  <a:pt x="1030855" y="612528"/>
                </a:cubicBezTo>
                <a:lnTo>
                  <a:pt x="0" y="339538"/>
                </a:lnTo>
                <a:lnTo>
                  <a:pt x="0" y="81678"/>
                </a:lnTo>
                <a:lnTo>
                  <a:pt x="637104" y="607"/>
                </a:lnTo>
                <a:cubicBezTo>
                  <a:pt x="2471646" y="662696"/>
                  <a:pt x="4302378" y="1200960"/>
                  <a:pt x="6098821" y="1643974"/>
                </a:cubicBezTo>
                <a:cubicBezTo>
                  <a:pt x="7974840" y="1162658"/>
                  <a:pt x="9749895" y="681341"/>
                  <a:pt x="1151161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任意多边形: 形状 49"/>
          <p:cNvSpPr/>
          <p:nvPr userDrawn="1"/>
        </p:nvSpPr>
        <p:spPr>
          <a:xfrm>
            <a:off x="450423" y="2315566"/>
            <a:ext cx="11342509" cy="1691715"/>
          </a:xfrm>
          <a:custGeom>
            <a:avLst/>
            <a:gdLst>
              <a:gd name="connsiteX0" fmla="*/ 9728 w 12217941"/>
              <a:gd name="connsiteY0" fmla="*/ 0 h 1605064"/>
              <a:gd name="connsiteX1" fmla="*/ 6108971 w 12217941"/>
              <a:gd name="connsiteY1" fmla="*/ 1498060 h 1605064"/>
              <a:gd name="connsiteX2" fmla="*/ 12208213 w 12217941"/>
              <a:gd name="connsiteY2" fmla="*/ 19456 h 1605064"/>
              <a:gd name="connsiteX3" fmla="*/ 12217941 w 12217941"/>
              <a:gd name="connsiteY3" fmla="*/ 282103 h 1605064"/>
              <a:gd name="connsiteX4" fmla="*/ 6118698 w 12217941"/>
              <a:gd name="connsiteY4" fmla="*/ 1605064 h 1605064"/>
              <a:gd name="connsiteX5" fmla="*/ 0 w 12217941"/>
              <a:gd name="connsiteY5" fmla="*/ 233464 h 1605064"/>
              <a:gd name="connsiteX6" fmla="*/ 9728 w 12217941"/>
              <a:gd name="connsiteY6" fmla="*/ 0 h 1605064"/>
              <a:gd name="connsiteX0-1" fmla="*/ 0 w 12208213"/>
              <a:gd name="connsiteY0-2" fmla="*/ 0 h 1605064"/>
              <a:gd name="connsiteX1-3" fmla="*/ 6099243 w 12208213"/>
              <a:gd name="connsiteY1-4" fmla="*/ 1498060 h 1605064"/>
              <a:gd name="connsiteX2-5" fmla="*/ 12198485 w 12208213"/>
              <a:gd name="connsiteY2-6" fmla="*/ 19456 h 1605064"/>
              <a:gd name="connsiteX3-7" fmla="*/ 12208213 w 12208213"/>
              <a:gd name="connsiteY3-8" fmla="*/ 282103 h 1605064"/>
              <a:gd name="connsiteX4-9" fmla="*/ 6108970 w 12208213"/>
              <a:gd name="connsiteY4-10" fmla="*/ 1605064 h 1605064"/>
              <a:gd name="connsiteX5-11" fmla="*/ 0 w 12208213"/>
              <a:gd name="connsiteY5-12" fmla="*/ 544749 h 1605064"/>
              <a:gd name="connsiteX6-13" fmla="*/ 0 w 12208213"/>
              <a:gd name="connsiteY6-14" fmla="*/ 0 h 1605064"/>
              <a:gd name="connsiteX0-15" fmla="*/ 0 w 12198485"/>
              <a:gd name="connsiteY0-16" fmla="*/ 0 h 1605064"/>
              <a:gd name="connsiteX1-17" fmla="*/ 6099243 w 12198485"/>
              <a:gd name="connsiteY1-18" fmla="*/ 1498060 h 1605064"/>
              <a:gd name="connsiteX2-19" fmla="*/ 12198485 w 12198485"/>
              <a:gd name="connsiteY2-20" fmla="*/ 19456 h 1605064"/>
              <a:gd name="connsiteX3-21" fmla="*/ 12198485 w 12198485"/>
              <a:gd name="connsiteY3-22" fmla="*/ 603115 h 1605064"/>
              <a:gd name="connsiteX4-23" fmla="*/ 6108970 w 12198485"/>
              <a:gd name="connsiteY4-24" fmla="*/ 1605064 h 1605064"/>
              <a:gd name="connsiteX5-25" fmla="*/ 0 w 12198485"/>
              <a:gd name="connsiteY5-26" fmla="*/ 544749 h 1605064"/>
              <a:gd name="connsiteX6-27" fmla="*/ 0 w 12198485"/>
              <a:gd name="connsiteY6-28" fmla="*/ 0 h 1605064"/>
              <a:gd name="connsiteX0-29" fmla="*/ 0 w 12198485"/>
              <a:gd name="connsiteY0-30" fmla="*/ 0 h 1605064"/>
              <a:gd name="connsiteX1-31" fmla="*/ 6108970 w 12198485"/>
              <a:gd name="connsiteY1-32" fmla="*/ 1507788 h 1605064"/>
              <a:gd name="connsiteX2-33" fmla="*/ 12198485 w 12198485"/>
              <a:gd name="connsiteY2-34" fmla="*/ 19456 h 1605064"/>
              <a:gd name="connsiteX3-35" fmla="*/ 12198485 w 12198485"/>
              <a:gd name="connsiteY3-36" fmla="*/ 603115 h 1605064"/>
              <a:gd name="connsiteX4-37" fmla="*/ 6108970 w 12198485"/>
              <a:gd name="connsiteY4-38" fmla="*/ 1605064 h 1605064"/>
              <a:gd name="connsiteX5-39" fmla="*/ 0 w 12198485"/>
              <a:gd name="connsiteY5-40" fmla="*/ 544749 h 1605064"/>
              <a:gd name="connsiteX6-41" fmla="*/ 0 w 12198485"/>
              <a:gd name="connsiteY6-42" fmla="*/ 0 h 1605064"/>
              <a:gd name="connsiteX0-43" fmla="*/ 632298 w 12830783"/>
              <a:gd name="connsiteY0-44" fmla="*/ 0 h 1605064"/>
              <a:gd name="connsiteX1-45" fmla="*/ 6741268 w 12830783"/>
              <a:gd name="connsiteY1-46" fmla="*/ 1507788 h 1605064"/>
              <a:gd name="connsiteX2-47" fmla="*/ 12830783 w 12830783"/>
              <a:gd name="connsiteY2-48" fmla="*/ 19456 h 1605064"/>
              <a:gd name="connsiteX3-49" fmla="*/ 12830783 w 12830783"/>
              <a:gd name="connsiteY3-50" fmla="*/ 603115 h 1605064"/>
              <a:gd name="connsiteX4-51" fmla="*/ 6741268 w 12830783"/>
              <a:gd name="connsiteY4-52" fmla="*/ 1605064 h 1605064"/>
              <a:gd name="connsiteX5-53" fmla="*/ 0 w 12830783"/>
              <a:gd name="connsiteY5-54" fmla="*/ 29183 h 1605064"/>
              <a:gd name="connsiteX6-55" fmla="*/ 632298 w 12830783"/>
              <a:gd name="connsiteY6-56" fmla="*/ 0 h 1605064"/>
              <a:gd name="connsiteX0-57" fmla="*/ 836579 w 12830783"/>
              <a:gd name="connsiteY0-58" fmla="*/ 0 h 1634247"/>
              <a:gd name="connsiteX1-59" fmla="*/ 6741268 w 12830783"/>
              <a:gd name="connsiteY1-60" fmla="*/ 1536971 h 1634247"/>
              <a:gd name="connsiteX2-61" fmla="*/ 12830783 w 12830783"/>
              <a:gd name="connsiteY2-62" fmla="*/ 48639 h 1634247"/>
              <a:gd name="connsiteX3-63" fmla="*/ 12830783 w 12830783"/>
              <a:gd name="connsiteY3-64" fmla="*/ 632298 h 1634247"/>
              <a:gd name="connsiteX4-65" fmla="*/ 6741268 w 12830783"/>
              <a:gd name="connsiteY4-66" fmla="*/ 1634247 h 1634247"/>
              <a:gd name="connsiteX5-67" fmla="*/ 0 w 12830783"/>
              <a:gd name="connsiteY5-68" fmla="*/ 58366 h 1634247"/>
              <a:gd name="connsiteX6-69" fmla="*/ 836579 w 12830783"/>
              <a:gd name="connsiteY6-70" fmla="*/ 0 h 1634247"/>
              <a:gd name="connsiteX0-71" fmla="*/ 836579 w 12830783"/>
              <a:gd name="connsiteY0-72" fmla="*/ 0 h 1702340"/>
              <a:gd name="connsiteX1-73" fmla="*/ 6741268 w 12830783"/>
              <a:gd name="connsiteY1-74" fmla="*/ 1536971 h 1702340"/>
              <a:gd name="connsiteX2-75" fmla="*/ 12830783 w 12830783"/>
              <a:gd name="connsiteY2-76" fmla="*/ 48639 h 1702340"/>
              <a:gd name="connsiteX3-77" fmla="*/ 12830783 w 12830783"/>
              <a:gd name="connsiteY3-78" fmla="*/ 632298 h 1702340"/>
              <a:gd name="connsiteX4-79" fmla="*/ 6750996 w 12830783"/>
              <a:gd name="connsiteY4-80" fmla="*/ 1702340 h 1702340"/>
              <a:gd name="connsiteX5-81" fmla="*/ 0 w 12830783"/>
              <a:gd name="connsiteY5-82" fmla="*/ 58366 h 1702340"/>
              <a:gd name="connsiteX6-83" fmla="*/ 836579 w 12830783"/>
              <a:gd name="connsiteY6-84" fmla="*/ 0 h 1702340"/>
              <a:gd name="connsiteX0-85" fmla="*/ 836579 w 12830783"/>
              <a:gd name="connsiteY0-86" fmla="*/ 0 h 1702340"/>
              <a:gd name="connsiteX1-87" fmla="*/ 6741268 w 12830783"/>
              <a:gd name="connsiteY1-88" fmla="*/ 1536971 h 1702340"/>
              <a:gd name="connsiteX2-89" fmla="*/ 12470860 w 12830783"/>
              <a:gd name="connsiteY2-90" fmla="*/ 19456 h 1702340"/>
              <a:gd name="connsiteX3-91" fmla="*/ 12830783 w 12830783"/>
              <a:gd name="connsiteY3-92" fmla="*/ 632298 h 1702340"/>
              <a:gd name="connsiteX4-93" fmla="*/ 6750996 w 12830783"/>
              <a:gd name="connsiteY4-94" fmla="*/ 1702340 h 1702340"/>
              <a:gd name="connsiteX5-95" fmla="*/ 0 w 12830783"/>
              <a:gd name="connsiteY5-96" fmla="*/ 58366 h 1702340"/>
              <a:gd name="connsiteX6-97" fmla="*/ 836579 w 12830783"/>
              <a:gd name="connsiteY6-98" fmla="*/ 0 h 1702340"/>
              <a:gd name="connsiteX0-99" fmla="*/ 836579 w 13239345"/>
              <a:gd name="connsiteY0-100" fmla="*/ 0 h 1702340"/>
              <a:gd name="connsiteX1-101" fmla="*/ 6741268 w 13239345"/>
              <a:gd name="connsiteY1-102" fmla="*/ 1536971 h 1702340"/>
              <a:gd name="connsiteX2-103" fmla="*/ 12470860 w 13239345"/>
              <a:gd name="connsiteY2-104" fmla="*/ 19456 h 1702340"/>
              <a:gd name="connsiteX3-105" fmla="*/ 13239345 w 13239345"/>
              <a:gd name="connsiteY3-106" fmla="*/ 107004 h 1702340"/>
              <a:gd name="connsiteX4-107" fmla="*/ 6750996 w 13239345"/>
              <a:gd name="connsiteY4-108" fmla="*/ 1702340 h 1702340"/>
              <a:gd name="connsiteX5-109" fmla="*/ 0 w 13239345"/>
              <a:gd name="connsiteY5-110" fmla="*/ 58366 h 1702340"/>
              <a:gd name="connsiteX6-111" fmla="*/ 836579 w 13239345"/>
              <a:gd name="connsiteY6-112" fmla="*/ 0 h 1702340"/>
              <a:gd name="connsiteX0-113" fmla="*/ 836579 w 13239345"/>
              <a:gd name="connsiteY0-114" fmla="*/ 107003 h 1809343"/>
              <a:gd name="connsiteX1-115" fmla="*/ 6741268 w 13239345"/>
              <a:gd name="connsiteY1-116" fmla="*/ 1643974 h 1809343"/>
              <a:gd name="connsiteX2-117" fmla="*/ 12169303 w 13239345"/>
              <a:gd name="connsiteY2-118" fmla="*/ 0 h 1809343"/>
              <a:gd name="connsiteX3-119" fmla="*/ 13239345 w 13239345"/>
              <a:gd name="connsiteY3-120" fmla="*/ 214007 h 1809343"/>
              <a:gd name="connsiteX4-121" fmla="*/ 6750996 w 13239345"/>
              <a:gd name="connsiteY4-122" fmla="*/ 1809343 h 1809343"/>
              <a:gd name="connsiteX5-123" fmla="*/ 0 w 13239345"/>
              <a:gd name="connsiteY5-124" fmla="*/ 165369 h 1809343"/>
              <a:gd name="connsiteX6-125" fmla="*/ 836579 w 13239345"/>
              <a:gd name="connsiteY6-126" fmla="*/ 107003 h 1809343"/>
              <a:gd name="connsiteX0-127" fmla="*/ 1342417 w 13239345"/>
              <a:gd name="connsiteY0-128" fmla="*/ 29182 h 1809343"/>
              <a:gd name="connsiteX1-129" fmla="*/ 6741268 w 13239345"/>
              <a:gd name="connsiteY1-130" fmla="*/ 1643974 h 1809343"/>
              <a:gd name="connsiteX2-131" fmla="*/ 12169303 w 13239345"/>
              <a:gd name="connsiteY2-132" fmla="*/ 0 h 1809343"/>
              <a:gd name="connsiteX3-133" fmla="*/ 13239345 w 13239345"/>
              <a:gd name="connsiteY3-134" fmla="*/ 214007 h 1809343"/>
              <a:gd name="connsiteX4-135" fmla="*/ 6750996 w 13239345"/>
              <a:gd name="connsiteY4-136" fmla="*/ 1809343 h 1809343"/>
              <a:gd name="connsiteX5-137" fmla="*/ 0 w 13239345"/>
              <a:gd name="connsiteY5-138" fmla="*/ 165369 h 1809343"/>
              <a:gd name="connsiteX6-139" fmla="*/ 1342417 w 13239345"/>
              <a:gd name="connsiteY6-140" fmla="*/ 29182 h 1809343"/>
              <a:gd name="connsiteX0-141" fmla="*/ 1294792 w 13239345"/>
              <a:gd name="connsiteY0-142" fmla="*/ 607 h 1809343"/>
              <a:gd name="connsiteX1-143" fmla="*/ 6741268 w 13239345"/>
              <a:gd name="connsiteY1-144" fmla="*/ 1643974 h 1809343"/>
              <a:gd name="connsiteX2-145" fmla="*/ 12169303 w 13239345"/>
              <a:gd name="connsiteY2-146" fmla="*/ 0 h 1809343"/>
              <a:gd name="connsiteX3-147" fmla="*/ 13239345 w 13239345"/>
              <a:gd name="connsiteY3-148" fmla="*/ 214007 h 1809343"/>
              <a:gd name="connsiteX4-149" fmla="*/ 6750996 w 13239345"/>
              <a:gd name="connsiteY4-150" fmla="*/ 1809343 h 1809343"/>
              <a:gd name="connsiteX5-151" fmla="*/ 0 w 13239345"/>
              <a:gd name="connsiteY5-152" fmla="*/ 165369 h 1809343"/>
              <a:gd name="connsiteX6-153" fmla="*/ 1294792 w 13239345"/>
              <a:gd name="connsiteY6-154" fmla="*/ 607 h 1809343"/>
              <a:gd name="connsiteX0-155" fmla="*/ 1294792 w 13239345"/>
              <a:gd name="connsiteY0-156" fmla="*/ 607 h 1809343"/>
              <a:gd name="connsiteX1-157" fmla="*/ 6741268 w 13239345"/>
              <a:gd name="connsiteY1-158" fmla="*/ 1643974 h 1809343"/>
              <a:gd name="connsiteX2-159" fmla="*/ 12169303 w 13239345"/>
              <a:gd name="connsiteY2-160" fmla="*/ 0 h 1809343"/>
              <a:gd name="connsiteX3-161" fmla="*/ 13239345 w 13239345"/>
              <a:gd name="connsiteY3-162" fmla="*/ 214007 h 1809343"/>
              <a:gd name="connsiteX4-163" fmla="*/ 6750996 w 13239345"/>
              <a:gd name="connsiteY4-164" fmla="*/ 1809343 h 1809343"/>
              <a:gd name="connsiteX5-165" fmla="*/ 0 w 13239345"/>
              <a:gd name="connsiteY5-166" fmla="*/ 165369 h 1809343"/>
              <a:gd name="connsiteX6-167" fmla="*/ 1294792 w 13239345"/>
              <a:gd name="connsiteY6-168" fmla="*/ 607 h 1809343"/>
              <a:gd name="connsiteX0-169" fmla="*/ 1294792 w 13239345"/>
              <a:gd name="connsiteY0-170" fmla="*/ 607 h 1809343"/>
              <a:gd name="connsiteX1-171" fmla="*/ 6741268 w 13239345"/>
              <a:gd name="connsiteY1-172" fmla="*/ 1643974 h 1809343"/>
              <a:gd name="connsiteX2-173" fmla="*/ 12169303 w 13239345"/>
              <a:gd name="connsiteY2-174" fmla="*/ 0 h 1809343"/>
              <a:gd name="connsiteX3-175" fmla="*/ 13239345 w 13239345"/>
              <a:gd name="connsiteY3-176" fmla="*/ 214007 h 1809343"/>
              <a:gd name="connsiteX4-177" fmla="*/ 6750996 w 13239345"/>
              <a:gd name="connsiteY4-178" fmla="*/ 1809343 h 1809343"/>
              <a:gd name="connsiteX5-179" fmla="*/ 0 w 13239345"/>
              <a:gd name="connsiteY5-180" fmla="*/ 165369 h 1809343"/>
              <a:gd name="connsiteX6-181" fmla="*/ 1294792 w 13239345"/>
              <a:gd name="connsiteY6-182" fmla="*/ 607 h 1809343"/>
              <a:gd name="connsiteX0-183" fmla="*/ 1294792 w 13239345"/>
              <a:gd name="connsiteY0-184" fmla="*/ 607 h 1809343"/>
              <a:gd name="connsiteX1-185" fmla="*/ 6741268 w 13239345"/>
              <a:gd name="connsiteY1-186" fmla="*/ 1643974 h 1809343"/>
              <a:gd name="connsiteX2-187" fmla="*/ 12169303 w 13239345"/>
              <a:gd name="connsiteY2-188" fmla="*/ 0 h 1809343"/>
              <a:gd name="connsiteX3-189" fmla="*/ 13239345 w 13239345"/>
              <a:gd name="connsiteY3-190" fmla="*/ 214007 h 1809343"/>
              <a:gd name="connsiteX4-191" fmla="*/ 6750996 w 13239345"/>
              <a:gd name="connsiteY4-192" fmla="*/ 1809343 h 1809343"/>
              <a:gd name="connsiteX5-193" fmla="*/ 0 w 13239345"/>
              <a:gd name="connsiteY5-194" fmla="*/ 165369 h 1809343"/>
              <a:gd name="connsiteX6-195" fmla="*/ 1294792 w 13239345"/>
              <a:gd name="connsiteY6-196" fmla="*/ 607 h 1809343"/>
              <a:gd name="connsiteX0-197" fmla="*/ 1294792 w 13239345"/>
              <a:gd name="connsiteY0-198" fmla="*/ 607 h 1809343"/>
              <a:gd name="connsiteX1-199" fmla="*/ 6741268 w 13239345"/>
              <a:gd name="connsiteY1-200" fmla="*/ 1643974 h 1809343"/>
              <a:gd name="connsiteX2-201" fmla="*/ 12169303 w 13239345"/>
              <a:gd name="connsiteY2-202" fmla="*/ 0 h 1809343"/>
              <a:gd name="connsiteX3-203" fmla="*/ 13239345 w 13239345"/>
              <a:gd name="connsiteY3-204" fmla="*/ 214007 h 1809343"/>
              <a:gd name="connsiteX4-205" fmla="*/ 6750996 w 13239345"/>
              <a:gd name="connsiteY4-206" fmla="*/ 1809343 h 1809343"/>
              <a:gd name="connsiteX5-207" fmla="*/ 0 w 13239345"/>
              <a:gd name="connsiteY5-208" fmla="*/ 165369 h 1809343"/>
              <a:gd name="connsiteX6-209" fmla="*/ 1294792 w 13239345"/>
              <a:gd name="connsiteY6-210" fmla="*/ 607 h 1809343"/>
              <a:gd name="connsiteX0-211" fmla="*/ 1294792 w 13239345"/>
              <a:gd name="connsiteY0-212" fmla="*/ 607 h 1809343"/>
              <a:gd name="connsiteX1-213" fmla="*/ 6741268 w 13239345"/>
              <a:gd name="connsiteY1-214" fmla="*/ 1643974 h 1809343"/>
              <a:gd name="connsiteX2-215" fmla="*/ 12169303 w 13239345"/>
              <a:gd name="connsiteY2-216" fmla="*/ 0 h 1809343"/>
              <a:gd name="connsiteX3-217" fmla="*/ 13239345 w 13239345"/>
              <a:gd name="connsiteY3-218" fmla="*/ 214007 h 1809343"/>
              <a:gd name="connsiteX4-219" fmla="*/ 6750996 w 13239345"/>
              <a:gd name="connsiteY4-220" fmla="*/ 1809343 h 1809343"/>
              <a:gd name="connsiteX5-221" fmla="*/ 0 w 13239345"/>
              <a:gd name="connsiteY5-222" fmla="*/ 165369 h 1809343"/>
              <a:gd name="connsiteX6-223" fmla="*/ 1294792 w 13239345"/>
              <a:gd name="connsiteY6-224" fmla="*/ 607 h 1809343"/>
              <a:gd name="connsiteX0-225" fmla="*/ 1294792 w 13239345"/>
              <a:gd name="connsiteY0-226" fmla="*/ 607 h 1809343"/>
              <a:gd name="connsiteX1-227" fmla="*/ 6741268 w 13239345"/>
              <a:gd name="connsiteY1-228" fmla="*/ 1643974 h 1809343"/>
              <a:gd name="connsiteX2-229" fmla="*/ 12169303 w 13239345"/>
              <a:gd name="connsiteY2-230" fmla="*/ 0 h 1809343"/>
              <a:gd name="connsiteX3-231" fmla="*/ 13239345 w 13239345"/>
              <a:gd name="connsiteY3-232" fmla="*/ 214007 h 1809343"/>
              <a:gd name="connsiteX4-233" fmla="*/ 6750996 w 13239345"/>
              <a:gd name="connsiteY4-234" fmla="*/ 1809343 h 1809343"/>
              <a:gd name="connsiteX5-235" fmla="*/ 0 w 13239345"/>
              <a:gd name="connsiteY5-236" fmla="*/ 165369 h 1809343"/>
              <a:gd name="connsiteX6-237" fmla="*/ 1294792 w 13239345"/>
              <a:gd name="connsiteY6-238" fmla="*/ 607 h 1809343"/>
              <a:gd name="connsiteX0-239" fmla="*/ 1294792 w 13239345"/>
              <a:gd name="connsiteY0-240" fmla="*/ 607 h 1809343"/>
              <a:gd name="connsiteX1-241" fmla="*/ 6741268 w 13239345"/>
              <a:gd name="connsiteY1-242" fmla="*/ 1643974 h 1809343"/>
              <a:gd name="connsiteX2-243" fmla="*/ 12169303 w 13239345"/>
              <a:gd name="connsiteY2-244" fmla="*/ 0 h 1809343"/>
              <a:gd name="connsiteX3-245" fmla="*/ 13239345 w 13239345"/>
              <a:gd name="connsiteY3-246" fmla="*/ 214007 h 1809343"/>
              <a:gd name="connsiteX4-247" fmla="*/ 6750996 w 13239345"/>
              <a:gd name="connsiteY4-248" fmla="*/ 1809343 h 1809343"/>
              <a:gd name="connsiteX5-249" fmla="*/ 0 w 13239345"/>
              <a:gd name="connsiteY5-250" fmla="*/ 165369 h 1809343"/>
              <a:gd name="connsiteX6-251" fmla="*/ 1294792 w 13239345"/>
              <a:gd name="connsiteY6-252" fmla="*/ 607 h 1809343"/>
              <a:gd name="connsiteX0-253" fmla="*/ 1294792 w 13239345"/>
              <a:gd name="connsiteY0-254" fmla="*/ 607 h 1809343"/>
              <a:gd name="connsiteX1-255" fmla="*/ 6741268 w 13239345"/>
              <a:gd name="connsiteY1-256" fmla="*/ 1643974 h 1809343"/>
              <a:gd name="connsiteX2-257" fmla="*/ 12169303 w 13239345"/>
              <a:gd name="connsiteY2-258" fmla="*/ 0 h 1809343"/>
              <a:gd name="connsiteX3-259" fmla="*/ 13239345 w 13239345"/>
              <a:gd name="connsiteY3-260" fmla="*/ 214007 h 1809343"/>
              <a:gd name="connsiteX4-261" fmla="*/ 6750996 w 13239345"/>
              <a:gd name="connsiteY4-262" fmla="*/ 1809343 h 1809343"/>
              <a:gd name="connsiteX5-263" fmla="*/ 0 w 13239345"/>
              <a:gd name="connsiteY5-264" fmla="*/ 165369 h 1809343"/>
              <a:gd name="connsiteX6-265" fmla="*/ 1294792 w 13239345"/>
              <a:gd name="connsiteY6-266" fmla="*/ 607 h 1809343"/>
              <a:gd name="connsiteX0-267" fmla="*/ 1294792 w 13239345"/>
              <a:gd name="connsiteY0-268" fmla="*/ 607 h 1809343"/>
              <a:gd name="connsiteX1-269" fmla="*/ 6741268 w 13239345"/>
              <a:gd name="connsiteY1-270" fmla="*/ 1643974 h 1809343"/>
              <a:gd name="connsiteX2-271" fmla="*/ 12169303 w 13239345"/>
              <a:gd name="connsiteY2-272" fmla="*/ 0 h 1809343"/>
              <a:gd name="connsiteX3-273" fmla="*/ 13239345 w 13239345"/>
              <a:gd name="connsiteY3-274" fmla="*/ 214007 h 1809343"/>
              <a:gd name="connsiteX4-275" fmla="*/ 6750996 w 13239345"/>
              <a:gd name="connsiteY4-276" fmla="*/ 1809343 h 1809343"/>
              <a:gd name="connsiteX5-277" fmla="*/ 0 w 13239345"/>
              <a:gd name="connsiteY5-278" fmla="*/ 165369 h 1809343"/>
              <a:gd name="connsiteX6-279" fmla="*/ 1294792 w 13239345"/>
              <a:gd name="connsiteY6-280" fmla="*/ 607 h 1809343"/>
              <a:gd name="connsiteX0-281" fmla="*/ 1294792 w 13239345"/>
              <a:gd name="connsiteY0-282" fmla="*/ 607 h 1809343"/>
              <a:gd name="connsiteX1-283" fmla="*/ 6741268 w 13239345"/>
              <a:gd name="connsiteY1-284" fmla="*/ 1643974 h 1809343"/>
              <a:gd name="connsiteX2-285" fmla="*/ 12169303 w 13239345"/>
              <a:gd name="connsiteY2-286" fmla="*/ 0 h 1809343"/>
              <a:gd name="connsiteX3-287" fmla="*/ 13239345 w 13239345"/>
              <a:gd name="connsiteY3-288" fmla="*/ 214007 h 1809343"/>
              <a:gd name="connsiteX4-289" fmla="*/ 6750996 w 13239345"/>
              <a:gd name="connsiteY4-290" fmla="*/ 1809343 h 1809343"/>
              <a:gd name="connsiteX5-291" fmla="*/ 0 w 13239345"/>
              <a:gd name="connsiteY5-292" fmla="*/ 165369 h 1809343"/>
              <a:gd name="connsiteX6-293" fmla="*/ 1294792 w 13239345"/>
              <a:gd name="connsiteY6-294" fmla="*/ 607 h 1809343"/>
              <a:gd name="connsiteX0-295" fmla="*/ 1294792 w 12651516"/>
              <a:gd name="connsiteY0-296" fmla="*/ 607 h 1809343"/>
              <a:gd name="connsiteX1-297" fmla="*/ 6741268 w 12651516"/>
              <a:gd name="connsiteY1-298" fmla="*/ 1643974 h 1809343"/>
              <a:gd name="connsiteX2-299" fmla="*/ 12169303 w 12651516"/>
              <a:gd name="connsiteY2-300" fmla="*/ 0 h 1809343"/>
              <a:gd name="connsiteX3-301" fmla="*/ 12651516 w 12651516"/>
              <a:gd name="connsiteY3-302" fmla="*/ 83379 h 1809343"/>
              <a:gd name="connsiteX4-303" fmla="*/ 6750996 w 12651516"/>
              <a:gd name="connsiteY4-304" fmla="*/ 1809343 h 1809343"/>
              <a:gd name="connsiteX5-305" fmla="*/ 0 w 12651516"/>
              <a:gd name="connsiteY5-306" fmla="*/ 165369 h 1809343"/>
              <a:gd name="connsiteX6-307" fmla="*/ 1294792 w 12651516"/>
              <a:gd name="connsiteY6-308" fmla="*/ 607 h 1809343"/>
              <a:gd name="connsiteX0-309" fmla="*/ 1294792 w 12564431"/>
              <a:gd name="connsiteY0-310" fmla="*/ 607 h 1809343"/>
              <a:gd name="connsiteX1-311" fmla="*/ 6741268 w 12564431"/>
              <a:gd name="connsiteY1-312" fmla="*/ 1643974 h 1809343"/>
              <a:gd name="connsiteX2-313" fmla="*/ 12169303 w 12564431"/>
              <a:gd name="connsiteY2-314" fmla="*/ 0 h 1809343"/>
              <a:gd name="connsiteX3-315" fmla="*/ 12564431 w 12564431"/>
              <a:gd name="connsiteY3-316" fmla="*/ 83379 h 1809343"/>
              <a:gd name="connsiteX4-317" fmla="*/ 6750996 w 12564431"/>
              <a:gd name="connsiteY4-318" fmla="*/ 1809343 h 1809343"/>
              <a:gd name="connsiteX5-319" fmla="*/ 0 w 12564431"/>
              <a:gd name="connsiteY5-320" fmla="*/ 165369 h 1809343"/>
              <a:gd name="connsiteX6-321" fmla="*/ 1294792 w 12564431"/>
              <a:gd name="connsiteY6-322" fmla="*/ 607 h 1809343"/>
              <a:gd name="connsiteX0-323" fmla="*/ 423935 w 11693574"/>
              <a:gd name="connsiteY0-324" fmla="*/ 607 h 1809343"/>
              <a:gd name="connsiteX1-325" fmla="*/ 5870411 w 11693574"/>
              <a:gd name="connsiteY1-326" fmla="*/ 1643974 h 1809343"/>
              <a:gd name="connsiteX2-327" fmla="*/ 11298446 w 11693574"/>
              <a:gd name="connsiteY2-328" fmla="*/ 0 h 1809343"/>
              <a:gd name="connsiteX3-329" fmla="*/ 11693574 w 11693574"/>
              <a:gd name="connsiteY3-330" fmla="*/ 83379 h 1809343"/>
              <a:gd name="connsiteX4-331" fmla="*/ 5880139 w 11693574"/>
              <a:gd name="connsiteY4-332" fmla="*/ 1809343 h 1809343"/>
              <a:gd name="connsiteX5-333" fmla="*/ 0 w 11693574"/>
              <a:gd name="connsiteY5-334" fmla="*/ 45626 h 1809343"/>
              <a:gd name="connsiteX6-335" fmla="*/ 423935 w 11693574"/>
              <a:gd name="connsiteY6-336" fmla="*/ 607 h 1809343"/>
              <a:gd name="connsiteX0-337" fmla="*/ 423935 w 11693574"/>
              <a:gd name="connsiteY0-338" fmla="*/ 607 h 1733143"/>
              <a:gd name="connsiteX1-339" fmla="*/ 5870411 w 11693574"/>
              <a:gd name="connsiteY1-340" fmla="*/ 1643974 h 1733143"/>
              <a:gd name="connsiteX2-341" fmla="*/ 11298446 w 11693574"/>
              <a:gd name="connsiteY2-342" fmla="*/ 0 h 1733143"/>
              <a:gd name="connsiteX3-343" fmla="*/ 11693574 w 11693574"/>
              <a:gd name="connsiteY3-344" fmla="*/ 83379 h 1733143"/>
              <a:gd name="connsiteX4-345" fmla="*/ 5880139 w 11693574"/>
              <a:gd name="connsiteY4-346" fmla="*/ 1733143 h 1733143"/>
              <a:gd name="connsiteX5-347" fmla="*/ 0 w 11693574"/>
              <a:gd name="connsiteY5-348" fmla="*/ 45626 h 1733143"/>
              <a:gd name="connsiteX6-349" fmla="*/ 423935 w 11693574"/>
              <a:gd name="connsiteY6-350" fmla="*/ 607 h 1733143"/>
              <a:gd name="connsiteX0-351" fmla="*/ 423935 w 11709902"/>
              <a:gd name="connsiteY0-352" fmla="*/ 607 h 1733143"/>
              <a:gd name="connsiteX1-353" fmla="*/ 5870411 w 11709902"/>
              <a:gd name="connsiteY1-354" fmla="*/ 1643974 h 1733143"/>
              <a:gd name="connsiteX2-355" fmla="*/ 11298446 w 11709902"/>
              <a:gd name="connsiteY2-356" fmla="*/ 0 h 1733143"/>
              <a:gd name="connsiteX3-357" fmla="*/ 11709902 w 11709902"/>
              <a:gd name="connsiteY3-358" fmla="*/ 83379 h 1733143"/>
              <a:gd name="connsiteX4-359" fmla="*/ 5880139 w 11709902"/>
              <a:gd name="connsiteY4-360" fmla="*/ 1733143 h 1733143"/>
              <a:gd name="connsiteX5-361" fmla="*/ 0 w 11709902"/>
              <a:gd name="connsiteY5-362" fmla="*/ 45626 h 1733143"/>
              <a:gd name="connsiteX6-363" fmla="*/ 423935 w 11709902"/>
              <a:gd name="connsiteY6-364" fmla="*/ 607 h 1733143"/>
              <a:gd name="connsiteX0-365" fmla="*/ 423935 w 11571109"/>
              <a:gd name="connsiteY0-366" fmla="*/ 607 h 1733143"/>
              <a:gd name="connsiteX1-367" fmla="*/ 5870411 w 11571109"/>
              <a:gd name="connsiteY1-368" fmla="*/ 1643974 h 1733143"/>
              <a:gd name="connsiteX2-369" fmla="*/ 11298446 w 11571109"/>
              <a:gd name="connsiteY2-370" fmla="*/ 0 h 1733143"/>
              <a:gd name="connsiteX3-371" fmla="*/ 11571109 w 11571109"/>
              <a:gd name="connsiteY3-372" fmla="*/ 116036 h 1733143"/>
              <a:gd name="connsiteX4-373" fmla="*/ 5880139 w 11571109"/>
              <a:gd name="connsiteY4-374" fmla="*/ 1733143 h 1733143"/>
              <a:gd name="connsiteX5-375" fmla="*/ 0 w 11571109"/>
              <a:gd name="connsiteY5-376" fmla="*/ 45626 h 1733143"/>
              <a:gd name="connsiteX6-377" fmla="*/ 423935 w 11571109"/>
              <a:gd name="connsiteY6-378" fmla="*/ 607 h 1733143"/>
              <a:gd name="connsiteX0-379" fmla="*/ 423935 w 11579274"/>
              <a:gd name="connsiteY0-380" fmla="*/ 607 h 1733143"/>
              <a:gd name="connsiteX1-381" fmla="*/ 5870411 w 11579274"/>
              <a:gd name="connsiteY1-382" fmla="*/ 1643974 h 1733143"/>
              <a:gd name="connsiteX2-383" fmla="*/ 11298446 w 11579274"/>
              <a:gd name="connsiteY2-384" fmla="*/ 0 h 1733143"/>
              <a:gd name="connsiteX3-385" fmla="*/ 11579274 w 11579274"/>
              <a:gd name="connsiteY3-386" fmla="*/ 116036 h 1733143"/>
              <a:gd name="connsiteX4-387" fmla="*/ 5880139 w 11579274"/>
              <a:gd name="connsiteY4-388" fmla="*/ 1733143 h 1733143"/>
              <a:gd name="connsiteX5-389" fmla="*/ 0 w 11579274"/>
              <a:gd name="connsiteY5-390" fmla="*/ 45626 h 1733143"/>
              <a:gd name="connsiteX6-391" fmla="*/ 423935 w 11579274"/>
              <a:gd name="connsiteY6-392" fmla="*/ 607 h 1733143"/>
              <a:gd name="connsiteX0-393" fmla="*/ 423935 w 11579274"/>
              <a:gd name="connsiteY0-394" fmla="*/ 0 h 1732536"/>
              <a:gd name="connsiteX1-395" fmla="*/ 5870411 w 11579274"/>
              <a:gd name="connsiteY1-396" fmla="*/ 1643367 h 1732536"/>
              <a:gd name="connsiteX2-397" fmla="*/ 11233132 w 11579274"/>
              <a:gd name="connsiteY2-398" fmla="*/ 48379 h 1732536"/>
              <a:gd name="connsiteX3-399" fmla="*/ 11579274 w 11579274"/>
              <a:gd name="connsiteY3-400" fmla="*/ 115429 h 1732536"/>
              <a:gd name="connsiteX4-401" fmla="*/ 5880139 w 11579274"/>
              <a:gd name="connsiteY4-402" fmla="*/ 1732536 h 1732536"/>
              <a:gd name="connsiteX5-403" fmla="*/ 0 w 11579274"/>
              <a:gd name="connsiteY5-404" fmla="*/ 45019 h 1732536"/>
              <a:gd name="connsiteX6-405" fmla="*/ 423935 w 11579274"/>
              <a:gd name="connsiteY6-406" fmla="*/ 0 h 1732536"/>
              <a:gd name="connsiteX0-407" fmla="*/ 423935 w 11579274"/>
              <a:gd name="connsiteY0-408" fmla="*/ 0 h 1732536"/>
              <a:gd name="connsiteX1-409" fmla="*/ 5870411 w 11579274"/>
              <a:gd name="connsiteY1-410" fmla="*/ 1643367 h 1732536"/>
              <a:gd name="connsiteX2-411" fmla="*/ 11241297 w 11579274"/>
              <a:gd name="connsiteY2-412" fmla="*/ 32050 h 1732536"/>
              <a:gd name="connsiteX3-413" fmla="*/ 11579274 w 11579274"/>
              <a:gd name="connsiteY3-414" fmla="*/ 115429 h 1732536"/>
              <a:gd name="connsiteX4-415" fmla="*/ 5880139 w 11579274"/>
              <a:gd name="connsiteY4-416" fmla="*/ 1732536 h 1732536"/>
              <a:gd name="connsiteX5-417" fmla="*/ 0 w 11579274"/>
              <a:gd name="connsiteY5-418" fmla="*/ 45019 h 1732536"/>
              <a:gd name="connsiteX6-419" fmla="*/ 423935 w 11579274"/>
              <a:gd name="connsiteY6-420" fmla="*/ 0 h 1732536"/>
              <a:gd name="connsiteX0-421" fmla="*/ 423935 w 11579274"/>
              <a:gd name="connsiteY0-422" fmla="*/ 0 h 1732536"/>
              <a:gd name="connsiteX1-423" fmla="*/ 5870411 w 11579274"/>
              <a:gd name="connsiteY1-424" fmla="*/ 1643367 h 1732536"/>
              <a:gd name="connsiteX2-425" fmla="*/ 11241297 w 11579274"/>
              <a:gd name="connsiteY2-426" fmla="*/ 32050 h 1732536"/>
              <a:gd name="connsiteX3-427" fmla="*/ 11579274 w 11579274"/>
              <a:gd name="connsiteY3-428" fmla="*/ 115429 h 1732536"/>
              <a:gd name="connsiteX4-429" fmla="*/ 5880139 w 11579274"/>
              <a:gd name="connsiteY4-430" fmla="*/ 1732536 h 1732536"/>
              <a:gd name="connsiteX5-431" fmla="*/ 0 w 11579274"/>
              <a:gd name="connsiteY5-432" fmla="*/ 45019 h 1732536"/>
              <a:gd name="connsiteX6-433" fmla="*/ 423935 w 11579274"/>
              <a:gd name="connsiteY6-434" fmla="*/ 0 h 1732536"/>
              <a:gd name="connsiteX0-435" fmla="*/ 423935 w 11579274"/>
              <a:gd name="connsiteY0-436" fmla="*/ 0 h 1732536"/>
              <a:gd name="connsiteX1-437" fmla="*/ 5870411 w 11579274"/>
              <a:gd name="connsiteY1-438" fmla="*/ 1643367 h 1732536"/>
              <a:gd name="connsiteX2-439" fmla="*/ 11224968 w 11579274"/>
              <a:gd name="connsiteY2-440" fmla="*/ 48379 h 1732536"/>
              <a:gd name="connsiteX3-441" fmla="*/ 11579274 w 11579274"/>
              <a:gd name="connsiteY3-442" fmla="*/ 115429 h 1732536"/>
              <a:gd name="connsiteX4-443" fmla="*/ 5880139 w 11579274"/>
              <a:gd name="connsiteY4-444" fmla="*/ 1732536 h 1732536"/>
              <a:gd name="connsiteX5-445" fmla="*/ 0 w 11579274"/>
              <a:gd name="connsiteY5-446" fmla="*/ 45019 h 1732536"/>
              <a:gd name="connsiteX6-447" fmla="*/ 423935 w 11579274"/>
              <a:gd name="connsiteY6-448" fmla="*/ 0 h 1732536"/>
              <a:gd name="connsiteX0-449" fmla="*/ 219828 w 11375167"/>
              <a:gd name="connsiteY0-450" fmla="*/ 0 h 1732536"/>
              <a:gd name="connsiteX1-451" fmla="*/ 5666304 w 11375167"/>
              <a:gd name="connsiteY1-452" fmla="*/ 1643367 h 1732536"/>
              <a:gd name="connsiteX2-453" fmla="*/ 11020861 w 11375167"/>
              <a:gd name="connsiteY2-454" fmla="*/ 48379 h 1732536"/>
              <a:gd name="connsiteX3-455" fmla="*/ 11375167 w 11375167"/>
              <a:gd name="connsiteY3-456" fmla="*/ 115429 h 1732536"/>
              <a:gd name="connsiteX4-457" fmla="*/ 5676032 w 11375167"/>
              <a:gd name="connsiteY4-458" fmla="*/ 1732536 h 1732536"/>
              <a:gd name="connsiteX5-459" fmla="*/ 0 w 11375167"/>
              <a:gd name="connsiteY5-460" fmla="*/ 77676 h 1732536"/>
              <a:gd name="connsiteX6-461" fmla="*/ 219828 w 11375167"/>
              <a:gd name="connsiteY6-462" fmla="*/ 0 h 1732536"/>
              <a:gd name="connsiteX0-463" fmla="*/ 293307 w 11375167"/>
              <a:gd name="connsiteY0-464" fmla="*/ 0 h 1708044"/>
              <a:gd name="connsiteX1-465" fmla="*/ 5666304 w 11375167"/>
              <a:gd name="connsiteY1-466" fmla="*/ 1618875 h 1708044"/>
              <a:gd name="connsiteX2-467" fmla="*/ 11020861 w 11375167"/>
              <a:gd name="connsiteY2-468" fmla="*/ 23887 h 1708044"/>
              <a:gd name="connsiteX3-469" fmla="*/ 11375167 w 11375167"/>
              <a:gd name="connsiteY3-470" fmla="*/ 90937 h 1708044"/>
              <a:gd name="connsiteX4-471" fmla="*/ 5676032 w 11375167"/>
              <a:gd name="connsiteY4-472" fmla="*/ 1708044 h 1708044"/>
              <a:gd name="connsiteX5-473" fmla="*/ 0 w 11375167"/>
              <a:gd name="connsiteY5-474" fmla="*/ 53184 h 1708044"/>
              <a:gd name="connsiteX6-475" fmla="*/ 293307 w 11375167"/>
              <a:gd name="connsiteY6-476" fmla="*/ 0 h 1708044"/>
              <a:gd name="connsiteX0-477" fmla="*/ 317800 w 11375167"/>
              <a:gd name="connsiteY0-478" fmla="*/ 606 h 1684157"/>
              <a:gd name="connsiteX1-479" fmla="*/ 5666304 w 11375167"/>
              <a:gd name="connsiteY1-480" fmla="*/ 1594988 h 1684157"/>
              <a:gd name="connsiteX2-481" fmla="*/ 11020861 w 11375167"/>
              <a:gd name="connsiteY2-482" fmla="*/ 0 h 1684157"/>
              <a:gd name="connsiteX3-483" fmla="*/ 11375167 w 11375167"/>
              <a:gd name="connsiteY3-484" fmla="*/ 67050 h 1684157"/>
              <a:gd name="connsiteX4-485" fmla="*/ 5676032 w 11375167"/>
              <a:gd name="connsiteY4-486" fmla="*/ 1684157 h 1684157"/>
              <a:gd name="connsiteX5-487" fmla="*/ 0 w 11375167"/>
              <a:gd name="connsiteY5-488" fmla="*/ 29297 h 1684157"/>
              <a:gd name="connsiteX6-489" fmla="*/ 317800 w 11375167"/>
              <a:gd name="connsiteY6-490" fmla="*/ 606 h 1684157"/>
              <a:gd name="connsiteX0-491" fmla="*/ 285142 w 11342509"/>
              <a:gd name="connsiteY0-492" fmla="*/ 606 h 1684157"/>
              <a:gd name="connsiteX1-493" fmla="*/ 5633646 w 11342509"/>
              <a:gd name="connsiteY1-494" fmla="*/ 1594988 h 1684157"/>
              <a:gd name="connsiteX2-495" fmla="*/ 10988203 w 11342509"/>
              <a:gd name="connsiteY2-496" fmla="*/ 0 h 1684157"/>
              <a:gd name="connsiteX3-497" fmla="*/ 11342509 w 11342509"/>
              <a:gd name="connsiteY3-498" fmla="*/ 67050 h 1684157"/>
              <a:gd name="connsiteX4-499" fmla="*/ 5643374 w 11342509"/>
              <a:gd name="connsiteY4-500" fmla="*/ 1684157 h 1684157"/>
              <a:gd name="connsiteX5-501" fmla="*/ 0 w 11342509"/>
              <a:gd name="connsiteY5-502" fmla="*/ 29297 h 1684157"/>
              <a:gd name="connsiteX6-503" fmla="*/ 285142 w 11342509"/>
              <a:gd name="connsiteY6-504" fmla="*/ 606 h 1684157"/>
              <a:gd name="connsiteX0-505" fmla="*/ 276977 w 11342509"/>
              <a:gd name="connsiteY0-506" fmla="*/ 0 h 1691715"/>
              <a:gd name="connsiteX1-507" fmla="*/ 5633646 w 11342509"/>
              <a:gd name="connsiteY1-508" fmla="*/ 1602546 h 1691715"/>
              <a:gd name="connsiteX2-509" fmla="*/ 10988203 w 11342509"/>
              <a:gd name="connsiteY2-510" fmla="*/ 7558 h 1691715"/>
              <a:gd name="connsiteX3-511" fmla="*/ 11342509 w 11342509"/>
              <a:gd name="connsiteY3-512" fmla="*/ 74608 h 1691715"/>
              <a:gd name="connsiteX4-513" fmla="*/ 5643374 w 11342509"/>
              <a:gd name="connsiteY4-514" fmla="*/ 1691715 h 1691715"/>
              <a:gd name="connsiteX5-515" fmla="*/ 0 w 11342509"/>
              <a:gd name="connsiteY5-516" fmla="*/ 36855 h 1691715"/>
              <a:gd name="connsiteX6-517" fmla="*/ 276977 w 11342509"/>
              <a:gd name="connsiteY6-518" fmla="*/ 0 h 1691715"/>
              <a:gd name="connsiteX0-519" fmla="*/ 276977 w 11342509"/>
              <a:gd name="connsiteY0-520" fmla="*/ 0 h 1691715"/>
              <a:gd name="connsiteX1-521" fmla="*/ 5633646 w 11342509"/>
              <a:gd name="connsiteY1-522" fmla="*/ 1602546 h 1691715"/>
              <a:gd name="connsiteX2-523" fmla="*/ 11018020 w 11342509"/>
              <a:gd name="connsiteY2-524" fmla="*/ 17498 h 1691715"/>
              <a:gd name="connsiteX3-525" fmla="*/ 11342509 w 11342509"/>
              <a:gd name="connsiteY3-526" fmla="*/ 74608 h 1691715"/>
              <a:gd name="connsiteX4-527" fmla="*/ 5643374 w 11342509"/>
              <a:gd name="connsiteY4-528" fmla="*/ 1691715 h 1691715"/>
              <a:gd name="connsiteX5-529" fmla="*/ 0 w 11342509"/>
              <a:gd name="connsiteY5-530" fmla="*/ 36855 h 1691715"/>
              <a:gd name="connsiteX6-531" fmla="*/ 276977 w 11342509"/>
              <a:gd name="connsiteY6-532" fmla="*/ 0 h 1691715"/>
              <a:gd name="connsiteX0-533" fmla="*/ 276977 w 11342509"/>
              <a:gd name="connsiteY0-534" fmla="*/ 0 h 1691715"/>
              <a:gd name="connsiteX1-535" fmla="*/ 5633646 w 11342509"/>
              <a:gd name="connsiteY1-536" fmla="*/ 1602546 h 1691715"/>
              <a:gd name="connsiteX2-537" fmla="*/ 11018020 w 11342509"/>
              <a:gd name="connsiteY2-538" fmla="*/ 17498 h 1691715"/>
              <a:gd name="connsiteX3-539" fmla="*/ 11342509 w 11342509"/>
              <a:gd name="connsiteY3-540" fmla="*/ 74608 h 1691715"/>
              <a:gd name="connsiteX4-541" fmla="*/ 5643374 w 11342509"/>
              <a:gd name="connsiteY4-542" fmla="*/ 1691715 h 1691715"/>
              <a:gd name="connsiteX5-543" fmla="*/ 0 w 11342509"/>
              <a:gd name="connsiteY5-544" fmla="*/ 36855 h 1691715"/>
              <a:gd name="connsiteX6-545" fmla="*/ 276977 w 11342509"/>
              <a:gd name="connsiteY6-546" fmla="*/ 0 h 1691715"/>
              <a:gd name="connsiteX0-547" fmla="*/ 276977 w 11342509"/>
              <a:gd name="connsiteY0-548" fmla="*/ 0 h 1691715"/>
              <a:gd name="connsiteX1-549" fmla="*/ 5633646 w 11342509"/>
              <a:gd name="connsiteY1-550" fmla="*/ 1602546 h 1691715"/>
              <a:gd name="connsiteX2-551" fmla="*/ 11047837 w 11342509"/>
              <a:gd name="connsiteY2-552" fmla="*/ 17498 h 1691715"/>
              <a:gd name="connsiteX3-553" fmla="*/ 11342509 w 11342509"/>
              <a:gd name="connsiteY3-554" fmla="*/ 74608 h 1691715"/>
              <a:gd name="connsiteX4-555" fmla="*/ 5643374 w 11342509"/>
              <a:gd name="connsiteY4-556" fmla="*/ 1691715 h 1691715"/>
              <a:gd name="connsiteX5-557" fmla="*/ 0 w 11342509"/>
              <a:gd name="connsiteY5-558" fmla="*/ 36855 h 1691715"/>
              <a:gd name="connsiteX6-559" fmla="*/ 276977 w 11342509"/>
              <a:gd name="connsiteY6-560" fmla="*/ 0 h 1691715"/>
              <a:gd name="connsiteX0-561" fmla="*/ 276977 w 11342509"/>
              <a:gd name="connsiteY0-562" fmla="*/ 0 h 1691715"/>
              <a:gd name="connsiteX1-563" fmla="*/ 5633646 w 11342509"/>
              <a:gd name="connsiteY1-564" fmla="*/ 1602546 h 1691715"/>
              <a:gd name="connsiteX2-565" fmla="*/ 11080494 w 11342509"/>
              <a:gd name="connsiteY2-566" fmla="*/ 17498 h 1691715"/>
              <a:gd name="connsiteX3-567" fmla="*/ 11342509 w 11342509"/>
              <a:gd name="connsiteY3-568" fmla="*/ 74608 h 1691715"/>
              <a:gd name="connsiteX4-569" fmla="*/ 5643374 w 11342509"/>
              <a:gd name="connsiteY4-570" fmla="*/ 1691715 h 1691715"/>
              <a:gd name="connsiteX5-571" fmla="*/ 0 w 11342509"/>
              <a:gd name="connsiteY5-572" fmla="*/ 36855 h 1691715"/>
              <a:gd name="connsiteX6-573" fmla="*/ 276977 w 11342509"/>
              <a:gd name="connsiteY6-574" fmla="*/ 0 h 1691715"/>
              <a:gd name="connsiteX0-575" fmla="*/ 276977 w 11342509"/>
              <a:gd name="connsiteY0-576" fmla="*/ 0 h 1691715"/>
              <a:gd name="connsiteX1-577" fmla="*/ 5633646 w 11342509"/>
              <a:gd name="connsiteY1-578" fmla="*/ 1602546 h 1691715"/>
              <a:gd name="connsiteX2-579" fmla="*/ 11080494 w 11342509"/>
              <a:gd name="connsiteY2-580" fmla="*/ 17498 h 1691715"/>
              <a:gd name="connsiteX3-581" fmla="*/ 11342509 w 11342509"/>
              <a:gd name="connsiteY3-582" fmla="*/ 74608 h 1691715"/>
              <a:gd name="connsiteX4-583" fmla="*/ 5643374 w 11342509"/>
              <a:gd name="connsiteY4-584" fmla="*/ 1691715 h 1691715"/>
              <a:gd name="connsiteX5-585" fmla="*/ 0 w 11342509"/>
              <a:gd name="connsiteY5-586" fmla="*/ 36855 h 1691715"/>
              <a:gd name="connsiteX6-587" fmla="*/ 276977 w 11342509"/>
              <a:gd name="connsiteY6-588" fmla="*/ 0 h 1691715"/>
              <a:gd name="connsiteX0-589" fmla="*/ 276977 w 11342509"/>
              <a:gd name="connsiteY0-590" fmla="*/ 0 h 1691715"/>
              <a:gd name="connsiteX1-591" fmla="*/ 5633646 w 11342509"/>
              <a:gd name="connsiteY1-592" fmla="*/ 1602546 h 1691715"/>
              <a:gd name="connsiteX2-593" fmla="*/ 11080494 w 11342509"/>
              <a:gd name="connsiteY2-594" fmla="*/ 17498 h 1691715"/>
              <a:gd name="connsiteX3-595" fmla="*/ 11342509 w 11342509"/>
              <a:gd name="connsiteY3-596" fmla="*/ 74608 h 1691715"/>
              <a:gd name="connsiteX4-597" fmla="*/ 5643374 w 11342509"/>
              <a:gd name="connsiteY4-598" fmla="*/ 1691715 h 1691715"/>
              <a:gd name="connsiteX5-599" fmla="*/ 0 w 11342509"/>
              <a:gd name="connsiteY5-600" fmla="*/ 36855 h 1691715"/>
              <a:gd name="connsiteX6-601" fmla="*/ 276977 w 11342509"/>
              <a:gd name="connsiteY6-602" fmla="*/ 0 h 1691715"/>
              <a:gd name="connsiteX0-603" fmla="*/ 276977 w 11342509"/>
              <a:gd name="connsiteY0-604" fmla="*/ 0 h 1691715"/>
              <a:gd name="connsiteX1-605" fmla="*/ 5643806 w 11342509"/>
              <a:gd name="connsiteY1-606" fmla="*/ 1602546 h 1691715"/>
              <a:gd name="connsiteX2-607" fmla="*/ 11080494 w 11342509"/>
              <a:gd name="connsiteY2-608" fmla="*/ 17498 h 1691715"/>
              <a:gd name="connsiteX3-609" fmla="*/ 11342509 w 11342509"/>
              <a:gd name="connsiteY3-610" fmla="*/ 74608 h 1691715"/>
              <a:gd name="connsiteX4-611" fmla="*/ 5643374 w 11342509"/>
              <a:gd name="connsiteY4-612" fmla="*/ 1691715 h 1691715"/>
              <a:gd name="connsiteX5-613" fmla="*/ 0 w 11342509"/>
              <a:gd name="connsiteY5-614" fmla="*/ 36855 h 1691715"/>
              <a:gd name="connsiteX6-615" fmla="*/ 276977 w 11342509"/>
              <a:gd name="connsiteY6-616" fmla="*/ 0 h 169171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1342509" h="1691715">
                <a:moveTo>
                  <a:pt x="276977" y="0"/>
                </a:moveTo>
                <a:cubicBezTo>
                  <a:pt x="2111519" y="662089"/>
                  <a:pt x="3847364" y="1159532"/>
                  <a:pt x="5643806" y="1602546"/>
                </a:cubicBezTo>
                <a:cubicBezTo>
                  <a:pt x="7519826" y="1121230"/>
                  <a:pt x="9471175" y="643464"/>
                  <a:pt x="11080494" y="17498"/>
                </a:cubicBezTo>
                <a:lnTo>
                  <a:pt x="11342509" y="74608"/>
                </a:lnTo>
                <a:cubicBezTo>
                  <a:pt x="9170201" y="663537"/>
                  <a:pt x="7834732" y="1188511"/>
                  <a:pt x="5643374" y="1691715"/>
                </a:cubicBezTo>
                <a:cubicBezTo>
                  <a:pt x="3393042" y="1200874"/>
                  <a:pt x="2250332" y="651521"/>
                  <a:pt x="0" y="36855"/>
                </a:cubicBezTo>
                <a:lnTo>
                  <a:pt x="276977"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2" name="图片 21"/>
          <p:cNvPicPr>
            <a:picLocks noChangeAspect="1"/>
          </p:cNvPicPr>
          <p:nvPr userDrawn="1"/>
        </p:nvPicPr>
        <p:blipFill>
          <a:blip r:embed="rId3" cstate="print"/>
          <a:stretch>
            <a:fillRect/>
          </a:stretch>
        </p:blipFill>
        <p:spPr>
          <a:xfrm>
            <a:off x="4222990" y="1401505"/>
            <a:ext cx="3746000" cy="1048514"/>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封面样式7-尾页">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a:stretch>
            <a:fillRect/>
          </a:stretch>
        </p:blipFill>
        <p:spPr>
          <a:xfrm>
            <a:off x="0" y="0"/>
            <a:ext cx="12193057" cy="4066384"/>
          </a:xfrm>
          <a:prstGeom prst="rect">
            <a:avLst/>
          </a:prstGeom>
        </p:spPr>
      </p:pic>
      <p:sp>
        <p:nvSpPr>
          <p:cNvPr id="19" name="任意多边形: 形状 20"/>
          <p:cNvSpPr/>
          <p:nvPr userDrawn="1"/>
        </p:nvSpPr>
        <p:spPr>
          <a:xfrm rot="10800000">
            <a:off x="-18" y="0"/>
            <a:ext cx="12192001" cy="4066750"/>
          </a:xfrm>
          <a:custGeom>
            <a:avLst/>
            <a:gdLst>
              <a:gd name="connsiteX0" fmla="*/ 12192000 w 12192001"/>
              <a:gd name="connsiteY0" fmla="*/ 4062881 h 4062881"/>
              <a:gd name="connsiteX1" fmla="*/ 0 w 12192001"/>
              <a:gd name="connsiteY1" fmla="*/ 4062881 h 4062881"/>
              <a:gd name="connsiteX2" fmla="*/ 0 w 12192001"/>
              <a:gd name="connsiteY2" fmla="*/ 1441627 h 4062881"/>
              <a:gd name="connsiteX3" fmla="*/ 7949 w 12192001"/>
              <a:gd name="connsiteY3" fmla="*/ 1441627 h 4062881"/>
              <a:gd name="connsiteX4" fmla="*/ 6105511 w 12192001"/>
              <a:gd name="connsiteY4" fmla="*/ 0 h 4062881"/>
              <a:gd name="connsiteX5" fmla="*/ 12184078 w 12192001"/>
              <a:gd name="connsiteY5" fmla="*/ 1441627 h 4062881"/>
              <a:gd name="connsiteX6" fmla="*/ 12192000 w 12192001"/>
              <a:gd name="connsiteY6" fmla="*/ 1441627 h 4062881"/>
              <a:gd name="connsiteX7" fmla="*/ 12192000 w 12192001"/>
              <a:gd name="connsiteY7" fmla="*/ 1443506 h 4062881"/>
              <a:gd name="connsiteX8" fmla="*/ 12192001 w 12192001"/>
              <a:gd name="connsiteY8" fmla="*/ 1443506 h 4062881"/>
              <a:gd name="connsiteX9" fmla="*/ 12192000 w 12192001"/>
              <a:gd name="connsiteY9" fmla="*/ 1443506 h 4062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1" h="4062881">
                <a:moveTo>
                  <a:pt x="12192000" y="4062881"/>
                </a:moveTo>
                <a:lnTo>
                  <a:pt x="0" y="4062881"/>
                </a:lnTo>
                <a:lnTo>
                  <a:pt x="0" y="1441627"/>
                </a:lnTo>
                <a:lnTo>
                  <a:pt x="7949" y="1441627"/>
                </a:lnTo>
                <a:lnTo>
                  <a:pt x="6105511" y="0"/>
                </a:lnTo>
                <a:lnTo>
                  <a:pt x="12184078" y="1441627"/>
                </a:lnTo>
                <a:lnTo>
                  <a:pt x="12192000" y="1441627"/>
                </a:lnTo>
                <a:lnTo>
                  <a:pt x="12192000" y="1443506"/>
                </a:lnTo>
                <a:lnTo>
                  <a:pt x="12192001" y="1443506"/>
                </a:lnTo>
                <a:lnTo>
                  <a:pt x="12192000" y="1443506"/>
                </a:lnTo>
                <a:close/>
              </a:path>
            </a:pathLst>
          </a:custGeom>
          <a:solidFill>
            <a:srgbClr val="006434">
              <a:alpha val="8588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任意多边形: 形状 44"/>
          <p:cNvSpPr/>
          <p:nvPr userDrawn="1"/>
        </p:nvSpPr>
        <p:spPr>
          <a:xfrm>
            <a:off x="0" y="2329236"/>
            <a:ext cx="12191985" cy="1809343"/>
          </a:xfrm>
          <a:custGeom>
            <a:avLst/>
            <a:gdLst>
              <a:gd name="connsiteX0" fmla="*/ 11511615 w 12185612"/>
              <a:gd name="connsiteY0" fmla="*/ 0 h 1809343"/>
              <a:gd name="connsiteX1" fmla="*/ 12185612 w 12185612"/>
              <a:gd name="connsiteY1" fmla="*/ 134799 h 1809343"/>
              <a:gd name="connsiteX2" fmla="*/ 12185612 w 12185612"/>
              <a:gd name="connsiteY2" fmla="*/ 319795 h 1809343"/>
              <a:gd name="connsiteX3" fmla="*/ 11769269 w 12185612"/>
              <a:gd name="connsiteY3" fmla="*/ 431005 h 1809343"/>
              <a:gd name="connsiteX4" fmla="*/ 6098388 w 12185612"/>
              <a:gd name="connsiteY4" fmla="*/ 1809343 h 1809343"/>
              <a:gd name="connsiteX5" fmla="*/ 1030855 w 12185612"/>
              <a:gd name="connsiteY5" fmla="*/ 612528 h 1809343"/>
              <a:gd name="connsiteX6" fmla="*/ 0 w 12185612"/>
              <a:gd name="connsiteY6" fmla="*/ 339538 h 1809343"/>
              <a:gd name="connsiteX7" fmla="*/ 0 w 12185612"/>
              <a:gd name="connsiteY7" fmla="*/ 81678 h 1809343"/>
              <a:gd name="connsiteX8" fmla="*/ 637104 w 12185612"/>
              <a:gd name="connsiteY8" fmla="*/ 607 h 1809343"/>
              <a:gd name="connsiteX9" fmla="*/ 6098821 w 12185612"/>
              <a:gd name="connsiteY9" fmla="*/ 1643974 h 1809343"/>
              <a:gd name="connsiteX10" fmla="*/ 11511615 w 12185612"/>
              <a:gd name="connsiteY10" fmla="*/ 0 h 180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85612" h="1809343">
                <a:moveTo>
                  <a:pt x="11511615" y="0"/>
                </a:moveTo>
                <a:lnTo>
                  <a:pt x="12185612" y="134799"/>
                </a:lnTo>
                <a:lnTo>
                  <a:pt x="12185612" y="319795"/>
                </a:lnTo>
                <a:lnTo>
                  <a:pt x="11769269" y="431005"/>
                </a:lnTo>
                <a:cubicBezTo>
                  <a:pt x="9878327" y="928737"/>
                  <a:pt x="8015827" y="1369040"/>
                  <a:pt x="6098388" y="1809343"/>
                </a:cubicBezTo>
                <a:cubicBezTo>
                  <a:pt x="4410640" y="1441212"/>
                  <a:pt x="2720033" y="1046292"/>
                  <a:pt x="1030855" y="612528"/>
                </a:cubicBezTo>
                <a:lnTo>
                  <a:pt x="0" y="339538"/>
                </a:lnTo>
                <a:lnTo>
                  <a:pt x="0" y="81678"/>
                </a:lnTo>
                <a:lnTo>
                  <a:pt x="637104" y="607"/>
                </a:lnTo>
                <a:cubicBezTo>
                  <a:pt x="2471646" y="662696"/>
                  <a:pt x="4302378" y="1200960"/>
                  <a:pt x="6098821" y="1643974"/>
                </a:cubicBezTo>
                <a:cubicBezTo>
                  <a:pt x="7974840" y="1162658"/>
                  <a:pt x="9749895" y="681341"/>
                  <a:pt x="1151161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任意多边形: 形状 49"/>
          <p:cNvSpPr/>
          <p:nvPr userDrawn="1"/>
        </p:nvSpPr>
        <p:spPr>
          <a:xfrm>
            <a:off x="450423" y="2315566"/>
            <a:ext cx="11342509" cy="1691715"/>
          </a:xfrm>
          <a:custGeom>
            <a:avLst/>
            <a:gdLst>
              <a:gd name="connsiteX0" fmla="*/ 9728 w 12217941"/>
              <a:gd name="connsiteY0" fmla="*/ 0 h 1605064"/>
              <a:gd name="connsiteX1" fmla="*/ 6108971 w 12217941"/>
              <a:gd name="connsiteY1" fmla="*/ 1498060 h 1605064"/>
              <a:gd name="connsiteX2" fmla="*/ 12208213 w 12217941"/>
              <a:gd name="connsiteY2" fmla="*/ 19456 h 1605064"/>
              <a:gd name="connsiteX3" fmla="*/ 12217941 w 12217941"/>
              <a:gd name="connsiteY3" fmla="*/ 282103 h 1605064"/>
              <a:gd name="connsiteX4" fmla="*/ 6118698 w 12217941"/>
              <a:gd name="connsiteY4" fmla="*/ 1605064 h 1605064"/>
              <a:gd name="connsiteX5" fmla="*/ 0 w 12217941"/>
              <a:gd name="connsiteY5" fmla="*/ 233464 h 1605064"/>
              <a:gd name="connsiteX6" fmla="*/ 9728 w 12217941"/>
              <a:gd name="connsiteY6" fmla="*/ 0 h 1605064"/>
              <a:gd name="connsiteX0-1" fmla="*/ 0 w 12208213"/>
              <a:gd name="connsiteY0-2" fmla="*/ 0 h 1605064"/>
              <a:gd name="connsiteX1-3" fmla="*/ 6099243 w 12208213"/>
              <a:gd name="connsiteY1-4" fmla="*/ 1498060 h 1605064"/>
              <a:gd name="connsiteX2-5" fmla="*/ 12198485 w 12208213"/>
              <a:gd name="connsiteY2-6" fmla="*/ 19456 h 1605064"/>
              <a:gd name="connsiteX3-7" fmla="*/ 12208213 w 12208213"/>
              <a:gd name="connsiteY3-8" fmla="*/ 282103 h 1605064"/>
              <a:gd name="connsiteX4-9" fmla="*/ 6108970 w 12208213"/>
              <a:gd name="connsiteY4-10" fmla="*/ 1605064 h 1605064"/>
              <a:gd name="connsiteX5-11" fmla="*/ 0 w 12208213"/>
              <a:gd name="connsiteY5-12" fmla="*/ 544749 h 1605064"/>
              <a:gd name="connsiteX6-13" fmla="*/ 0 w 12208213"/>
              <a:gd name="connsiteY6-14" fmla="*/ 0 h 1605064"/>
              <a:gd name="connsiteX0-15" fmla="*/ 0 w 12198485"/>
              <a:gd name="connsiteY0-16" fmla="*/ 0 h 1605064"/>
              <a:gd name="connsiteX1-17" fmla="*/ 6099243 w 12198485"/>
              <a:gd name="connsiteY1-18" fmla="*/ 1498060 h 1605064"/>
              <a:gd name="connsiteX2-19" fmla="*/ 12198485 w 12198485"/>
              <a:gd name="connsiteY2-20" fmla="*/ 19456 h 1605064"/>
              <a:gd name="connsiteX3-21" fmla="*/ 12198485 w 12198485"/>
              <a:gd name="connsiteY3-22" fmla="*/ 603115 h 1605064"/>
              <a:gd name="connsiteX4-23" fmla="*/ 6108970 w 12198485"/>
              <a:gd name="connsiteY4-24" fmla="*/ 1605064 h 1605064"/>
              <a:gd name="connsiteX5-25" fmla="*/ 0 w 12198485"/>
              <a:gd name="connsiteY5-26" fmla="*/ 544749 h 1605064"/>
              <a:gd name="connsiteX6-27" fmla="*/ 0 w 12198485"/>
              <a:gd name="connsiteY6-28" fmla="*/ 0 h 1605064"/>
              <a:gd name="connsiteX0-29" fmla="*/ 0 w 12198485"/>
              <a:gd name="connsiteY0-30" fmla="*/ 0 h 1605064"/>
              <a:gd name="connsiteX1-31" fmla="*/ 6108970 w 12198485"/>
              <a:gd name="connsiteY1-32" fmla="*/ 1507788 h 1605064"/>
              <a:gd name="connsiteX2-33" fmla="*/ 12198485 w 12198485"/>
              <a:gd name="connsiteY2-34" fmla="*/ 19456 h 1605064"/>
              <a:gd name="connsiteX3-35" fmla="*/ 12198485 w 12198485"/>
              <a:gd name="connsiteY3-36" fmla="*/ 603115 h 1605064"/>
              <a:gd name="connsiteX4-37" fmla="*/ 6108970 w 12198485"/>
              <a:gd name="connsiteY4-38" fmla="*/ 1605064 h 1605064"/>
              <a:gd name="connsiteX5-39" fmla="*/ 0 w 12198485"/>
              <a:gd name="connsiteY5-40" fmla="*/ 544749 h 1605064"/>
              <a:gd name="connsiteX6-41" fmla="*/ 0 w 12198485"/>
              <a:gd name="connsiteY6-42" fmla="*/ 0 h 1605064"/>
              <a:gd name="connsiteX0-43" fmla="*/ 632298 w 12830783"/>
              <a:gd name="connsiteY0-44" fmla="*/ 0 h 1605064"/>
              <a:gd name="connsiteX1-45" fmla="*/ 6741268 w 12830783"/>
              <a:gd name="connsiteY1-46" fmla="*/ 1507788 h 1605064"/>
              <a:gd name="connsiteX2-47" fmla="*/ 12830783 w 12830783"/>
              <a:gd name="connsiteY2-48" fmla="*/ 19456 h 1605064"/>
              <a:gd name="connsiteX3-49" fmla="*/ 12830783 w 12830783"/>
              <a:gd name="connsiteY3-50" fmla="*/ 603115 h 1605064"/>
              <a:gd name="connsiteX4-51" fmla="*/ 6741268 w 12830783"/>
              <a:gd name="connsiteY4-52" fmla="*/ 1605064 h 1605064"/>
              <a:gd name="connsiteX5-53" fmla="*/ 0 w 12830783"/>
              <a:gd name="connsiteY5-54" fmla="*/ 29183 h 1605064"/>
              <a:gd name="connsiteX6-55" fmla="*/ 632298 w 12830783"/>
              <a:gd name="connsiteY6-56" fmla="*/ 0 h 1605064"/>
              <a:gd name="connsiteX0-57" fmla="*/ 836579 w 12830783"/>
              <a:gd name="connsiteY0-58" fmla="*/ 0 h 1634247"/>
              <a:gd name="connsiteX1-59" fmla="*/ 6741268 w 12830783"/>
              <a:gd name="connsiteY1-60" fmla="*/ 1536971 h 1634247"/>
              <a:gd name="connsiteX2-61" fmla="*/ 12830783 w 12830783"/>
              <a:gd name="connsiteY2-62" fmla="*/ 48639 h 1634247"/>
              <a:gd name="connsiteX3-63" fmla="*/ 12830783 w 12830783"/>
              <a:gd name="connsiteY3-64" fmla="*/ 632298 h 1634247"/>
              <a:gd name="connsiteX4-65" fmla="*/ 6741268 w 12830783"/>
              <a:gd name="connsiteY4-66" fmla="*/ 1634247 h 1634247"/>
              <a:gd name="connsiteX5-67" fmla="*/ 0 w 12830783"/>
              <a:gd name="connsiteY5-68" fmla="*/ 58366 h 1634247"/>
              <a:gd name="connsiteX6-69" fmla="*/ 836579 w 12830783"/>
              <a:gd name="connsiteY6-70" fmla="*/ 0 h 1634247"/>
              <a:gd name="connsiteX0-71" fmla="*/ 836579 w 12830783"/>
              <a:gd name="connsiteY0-72" fmla="*/ 0 h 1702340"/>
              <a:gd name="connsiteX1-73" fmla="*/ 6741268 w 12830783"/>
              <a:gd name="connsiteY1-74" fmla="*/ 1536971 h 1702340"/>
              <a:gd name="connsiteX2-75" fmla="*/ 12830783 w 12830783"/>
              <a:gd name="connsiteY2-76" fmla="*/ 48639 h 1702340"/>
              <a:gd name="connsiteX3-77" fmla="*/ 12830783 w 12830783"/>
              <a:gd name="connsiteY3-78" fmla="*/ 632298 h 1702340"/>
              <a:gd name="connsiteX4-79" fmla="*/ 6750996 w 12830783"/>
              <a:gd name="connsiteY4-80" fmla="*/ 1702340 h 1702340"/>
              <a:gd name="connsiteX5-81" fmla="*/ 0 w 12830783"/>
              <a:gd name="connsiteY5-82" fmla="*/ 58366 h 1702340"/>
              <a:gd name="connsiteX6-83" fmla="*/ 836579 w 12830783"/>
              <a:gd name="connsiteY6-84" fmla="*/ 0 h 1702340"/>
              <a:gd name="connsiteX0-85" fmla="*/ 836579 w 12830783"/>
              <a:gd name="connsiteY0-86" fmla="*/ 0 h 1702340"/>
              <a:gd name="connsiteX1-87" fmla="*/ 6741268 w 12830783"/>
              <a:gd name="connsiteY1-88" fmla="*/ 1536971 h 1702340"/>
              <a:gd name="connsiteX2-89" fmla="*/ 12470860 w 12830783"/>
              <a:gd name="connsiteY2-90" fmla="*/ 19456 h 1702340"/>
              <a:gd name="connsiteX3-91" fmla="*/ 12830783 w 12830783"/>
              <a:gd name="connsiteY3-92" fmla="*/ 632298 h 1702340"/>
              <a:gd name="connsiteX4-93" fmla="*/ 6750996 w 12830783"/>
              <a:gd name="connsiteY4-94" fmla="*/ 1702340 h 1702340"/>
              <a:gd name="connsiteX5-95" fmla="*/ 0 w 12830783"/>
              <a:gd name="connsiteY5-96" fmla="*/ 58366 h 1702340"/>
              <a:gd name="connsiteX6-97" fmla="*/ 836579 w 12830783"/>
              <a:gd name="connsiteY6-98" fmla="*/ 0 h 1702340"/>
              <a:gd name="connsiteX0-99" fmla="*/ 836579 w 13239345"/>
              <a:gd name="connsiteY0-100" fmla="*/ 0 h 1702340"/>
              <a:gd name="connsiteX1-101" fmla="*/ 6741268 w 13239345"/>
              <a:gd name="connsiteY1-102" fmla="*/ 1536971 h 1702340"/>
              <a:gd name="connsiteX2-103" fmla="*/ 12470860 w 13239345"/>
              <a:gd name="connsiteY2-104" fmla="*/ 19456 h 1702340"/>
              <a:gd name="connsiteX3-105" fmla="*/ 13239345 w 13239345"/>
              <a:gd name="connsiteY3-106" fmla="*/ 107004 h 1702340"/>
              <a:gd name="connsiteX4-107" fmla="*/ 6750996 w 13239345"/>
              <a:gd name="connsiteY4-108" fmla="*/ 1702340 h 1702340"/>
              <a:gd name="connsiteX5-109" fmla="*/ 0 w 13239345"/>
              <a:gd name="connsiteY5-110" fmla="*/ 58366 h 1702340"/>
              <a:gd name="connsiteX6-111" fmla="*/ 836579 w 13239345"/>
              <a:gd name="connsiteY6-112" fmla="*/ 0 h 1702340"/>
              <a:gd name="connsiteX0-113" fmla="*/ 836579 w 13239345"/>
              <a:gd name="connsiteY0-114" fmla="*/ 107003 h 1809343"/>
              <a:gd name="connsiteX1-115" fmla="*/ 6741268 w 13239345"/>
              <a:gd name="connsiteY1-116" fmla="*/ 1643974 h 1809343"/>
              <a:gd name="connsiteX2-117" fmla="*/ 12169303 w 13239345"/>
              <a:gd name="connsiteY2-118" fmla="*/ 0 h 1809343"/>
              <a:gd name="connsiteX3-119" fmla="*/ 13239345 w 13239345"/>
              <a:gd name="connsiteY3-120" fmla="*/ 214007 h 1809343"/>
              <a:gd name="connsiteX4-121" fmla="*/ 6750996 w 13239345"/>
              <a:gd name="connsiteY4-122" fmla="*/ 1809343 h 1809343"/>
              <a:gd name="connsiteX5-123" fmla="*/ 0 w 13239345"/>
              <a:gd name="connsiteY5-124" fmla="*/ 165369 h 1809343"/>
              <a:gd name="connsiteX6-125" fmla="*/ 836579 w 13239345"/>
              <a:gd name="connsiteY6-126" fmla="*/ 107003 h 1809343"/>
              <a:gd name="connsiteX0-127" fmla="*/ 1342417 w 13239345"/>
              <a:gd name="connsiteY0-128" fmla="*/ 29182 h 1809343"/>
              <a:gd name="connsiteX1-129" fmla="*/ 6741268 w 13239345"/>
              <a:gd name="connsiteY1-130" fmla="*/ 1643974 h 1809343"/>
              <a:gd name="connsiteX2-131" fmla="*/ 12169303 w 13239345"/>
              <a:gd name="connsiteY2-132" fmla="*/ 0 h 1809343"/>
              <a:gd name="connsiteX3-133" fmla="*/ 13239345 w 13239345"/>
              <a:gd name="connsiteY3-134" fmla="*/ 214007 h 1809343"/>
              <a:gd name="connsiteX4-135" fmla="*/ 6750996 w 13239345"/>
              <a:gd name="connsiteY4-136" fmla="*/ 1809343 h 1809343"/>
              <a:gd name="connsiteX5-137" fmla="*/ 0 w 13239345"/>
              <a:gd name="connsiteY5-138" fmla="*/ 165369 h 1809343"/>
              <a:gd name="connsiteX6-139" fmla="*/ 1342417 w 13239345"/>
              <a:gd name="connsiteY6-140" fmla="*/ 29182 h 1809343"/>
              <a:gd name="connsiteX0-141" fmla="*/ 1294792 w 13239345"/>
              <a:gd name="connsiteY0-142" fmla="*/ 607 h 1809343"/>
              <a:gd name="connsiteX1-143" fmla="*/ 6741268 w 13239345"/>
              <a:gd name="connsiteY1-144" fmla="*/ 1643974 h 1809343"/>
              <a:gd name="connsiteX2-145" fmla="*/ 12169303 w 13239345"/>
              <a:gd name="connsiteY2-146" fmla="*/ 0 h 1809343"/>
              <a:gd name="connsiteX3-147" fmla="*/ 13239345 w 13239345"/>
              <a:gd name="connsiteY3-148" fmla="*/ 214007 h 1809343"/>
              <a:gd name="connsiteX4-149" fmla="*/ 6750996 w 13239345"/>
              <a:gd name="connsiteY4-150" fmla="*/ 1809343 h 1809343"/>
              <a:gd name="connsiteX5-151" fmla="*/ 0 w 13239345"/>
              <a:gd name="connsiteY5-152" fmla="*/ 165369 h 1809343"/>
              <a:gd name="connsiteX6-153" fmla="*/ 1294792 w 13239345"/>
              <a:gd name="connsiteY6-154" fmla="*/ 607 h 1809343"/>
              <a:gd name="connsiteX0-155" fmla="*/ 1294792 w 13239345"/>
              <a:gd name="connsiteY0-156" fmla="*/ 607 h 1809343"/>
              <a:gd name="connsiteX1-157" fmla="*/ 6741268 w 13239345"/>
              <a:gd name="connsiteY1-158" fmla="*/ 1643974 h 1809343"/>
              <a:gd name="connsiteX2-159" fmla="*/ 12169303 w 13239345"/>
              <a:gd name="connsiteY2-160" fmla="*/ 0 h 1809343"/>
              <a:gd name="connsiteX3-161" fmla="*/ 13239345 w 13239345"/>
              <a:gd name="connsiteY3-162" fmla="*/ 214007 h 1809343"/>
              <a:gd name="connsiteX4-163" fmla="*/ 6750996 w 13239345"/>
              <a:gd name="connsiteY4-164" fmla="*/ 1809343 h 1809343"/>
              <a:gd name="connsiteX5-165" fmla="*/ 0 w 13239345"/>
              <a:gd name="connsiteY5-166" fmla="*/ 165369 h 1809343"/>
              <a:gd name="connsiteX6-167" fmla="*/ 1294792 w 13239345"/>
              <a:gd name="connsiteY6-168" fmla="*/ 607 h 1809343"/>
              <a:gd name="connsiteX0-169" fmla="*/ 1294792 w 13239345"/>
              <a:gd name="connsiteY0-170" fmla="*/ 607 h 1809343"/>
              <a:gd name="connsiteX1-171" fmla="*/ 6741268 w 13239345"/>
              <a:gd name="connsiteY1-172" fmla="*/ 1643974 h 1809343"/>
              <a:gd name="connsiteX2-173" fmla="*/ 12169303 w 13239345"/>
              <a:gd name="connsiteY2-174" fmla="*/ 0 h 1809343"/>
              <a:gd name="connsiteX3-175" fmla="*/ 13239345 w 13239345"/>
              <a:gd name="connsiteY3-176" fmla="*/ 214007 h 1809343"/>
              <a:gd name="connsiteX4-177" fmla="*/ 6750996 w 13239345"/>
              <a:gd name="connsiteY4-178" fmla="*/ 1809343 h 1809343"/>
              <a:gd name="connsiteX5-179" fmla="*/ 0 w 13239345"/>
              <a:gd name="connsiteY5-180" fmla="*/ 165369 h 1809343"/>
              <a:gd name="connsiteX6-181" fmla="*/ 1294792 w 13239345"/>
              <a:gd name="connsiteY6-182" fmla="*/ 607 h 1809343"/>
              <a:gd name="connsiteX0-183" fmla="*/ 1294792 w 13239345"/>
              <a:gd name="connsiteY0-184" fmla="*/ 607 h 1809343"/>
              <a:gd name="connsiteX1-185" fmla="*/ 6741268 w 13239345"/>
              <a:gd name="connsiteY1-186" fmla="*/ 1643974 h 1809343"/>
              <a:gd name="connsiteX2-187" fmla="*/ 12169303 w 13239345"/>
              <a:gd name="connsiteY2-188" fmla="*/ 0 h 1809343"/>
              <a:gd name="connsiteX3-189" fmla="*/ 13239345 w 13239345"/>
              <a:gd name="connsiteY3-190" fmla="*/ 214007 h 1809343"/>
              <a:gd name="connsiteX4-191" fmla="*/ 6750996 w 13239345"/>
              <a:gd name="connsiteY4-192" fmla="*/ 1809343 h 1809343"/>
              <a:gd name="connsiteX5-193" fmla="*/ 0 w 13239345"/>
              <a:gd name="connsiteY5-194" fmla="*/ 165369 h 1809343"/>
              <a:gd name="connsiteX6-195" fmla="*/ 1294792 w 13239345"/>
              <a:gd name="connsiteY6-196" fmla="*/ 607 h 1809343"/>
              <a:gd name="connsiteX0-197" fmla="*/ 1294792 w 13239345"/>
              <a:gd name="connsiteY0-198" fmla="*/ 607 h 1809343"/>
              <a:gd name="connsiteX1-199" fmla="*/ 6741268 w 13239345"/>
              <a:gd name="connsiteY1-200" fmla="*/ 1643974 h 1809343"/>
              <a:gd name="connsiteX2-201" fmla="*/ 12169303 w 13239345"/>
              <a:gd name="connsiteY2-202" fmla="*/ 0 h 1809343"/>
              <a:gd name="connsiteX3-203" fmla="*/ 13239345 w 13239345"/>
              <a:gd name="connsiteY3-204" fmla="*/ 214007 h 1809343"/>
              <a:gd name="connsiteX4-205" fmla="*/ 6750996 w 13239345"/>
              <a:gd name="connsiteY4-206" fmla="*/ 1809343 h 1809343"/>
              <a:gd name="connsiteX5-207" fmla="*/ 0 w 13239345"/>
              <a:gd name="connsiteY5-208" fmla="*/ 165369 h 1809343"/>
              <a:gd name="connsiteX6-209" fmla="*/ 1294792 w 13239345"/>
              <a:gd name="connsiteY6-210" fmla="*/ 607 h 1809343"/>
              <a:gd name="connsiteX0-211" fmla="*/ 1294792 w 13239345"/>
              <a:gd name="connsiteY0-212" fmla="*/ 607 h 1809343"/>
              <a:gd name="connsiteX1-213" fmla="*/ 6741268 w 13239345"/>
              <a:gd name="connsiteY1-214" fmla="*/ 1643974 h 1809343"/>
              <a:gd name="connsiteX2-215" fmla="*/ 12169303 w 13239345"/>
              <a:gd name="connsiteY2-216" fmla="*/ 0 h 1809343"/>
              <a:gd name="connsiteX3-217" fmla="*/ 13239345 w 13239345"/>
              <a:gd name="connsiteY3-218" fmla="*/ 214007 h 1809343"/>
              <a:gd name="connsiteX4-219" fmla="*/ 6750996 w 13239345"/>
              <a:gd name="connsiteY4-220" fmla="*/ 1809343 h 1809343"/>
              <a:gd name="connsiteX5-221" fmla="*/ 0 w 13239345"/>
              <a:gd name="connsiteY5-222" fmla="*/ 165369 h 1809343"/>
              <a:gd name="connsiteX6-223" fmla="*/ 1294792 w 13239345"/>
              <a:gd name="connsiteY6-224" fmla="*/ 607 h 1809343"/>
              <a:gd name="connsiteX0-225" fmla="*/ 1294792 w 13239345"/>
              <a:gd name="connsiteY0-226" fmla="*/ 607 h 1809343"/>
              <a:gd name="connsiteX1-227" fmla="*/ 6741268 w 13239345"/>
              <a:gd name="connsiteY1-228" fmla="*/ 1643974 h 1809343"/>
              <a:gd name="connsiteX2-229" fmla="*/ 12169303 w 13239345"/>
              <a:gd name="connsiteY2-230" fmla="*/ 0 h 1809343"/>
              <a:gd name="connsiteX3-231" fmla="*/ 13239345 w 13239345"/>
              <a:gd name="connsiteY3-232" fmla="*/ 214007 h 1809343"/>
              <a:gd name="connsiteX4-233" fmla="*/ 6750996 w 13239345"/>
              <a:gd name="connsiteY4-234" fmla="*/ 1809343 h 1809343"/>
              <a:gd name="connsiteX5-235" fmla="*/ 0 w 13239345"/>
              <a:gd name="connsiteY5-236" fmla="*/ 165369 h 1809343"/>
              <a:gd name="connsiteX6-237" fmla="*/ 1294792 w 13239345"/>
              <a:gd name="connsiteY6-238" fmla="*/ 607 h 1809343"/>
              <a:gd name="connsiteX0-239" fmla="*/ 1294792 w 13239345"/>
              <a:gd name="connsiteY0-240" fmla="*/ 607 h 1809343"/>
              <a:gd name="connsiteX1-241" fmla="*/ 6741268 w 13239345"/>
              <a:gd name="connsiteY1-242" fmla="*/ 1643974 h 1809343"/>
              <a:gd name="connsiteX2-243" fmla="*/ 12169303 w 13239345"/>
              <a:gd name="connsiteY2-244" fmla="*/ 0 h 1809343"/>
              <a:gd name="connsiteX3-245" fmla="*/ 13239345 w 13239345"/>
              <a:gd name="connsiteY3-246" fmla="*/ 214007 h 1809343"/>
              <a:gd name="connsiteX4-247" fmla="*/ 6750996 w 13239345"/>
              <a:gd name="connsiteY4-248" fmla="*/ 1809343 h 1809343"/>
              <a:gd name="connsiteX5-249" fmla="*/ 0 w 13239345"/>
              <a:gd name="connsiteY5-250" fmla="*/ 165369 h 1809343"/>
              <a:gd name="connsiteX6-251" fmla="*/ 1294792 w 13239345"/>
              <a:gd name="connsiteY6-252" fmla="*/ 607 h 1809343"/>
              <a:gd name="connsiteX0-253" fmla="*/ 1294792 w 13239345"/>
              <a:gd name="connsiteY0-254" fmla="*/ 607 h 1809343"/>
              <a:gd name="connsiteX1-255" fmla="*/ 6741268 w 13239345"/>
              <a:gd name="connsiteY1-256" fmla="*/ 1643974 h 1809343"/>
              <a:gd name="connsiteX2-257" fmla="*/ 12169303 w 13239345"/>
              <a:gd name="connsiteY2-258" fmla="*/ 0 h 1809343"/>
              <a:gd name="connsiteX3-259" fmla="*/ 13239345 w 13239345"/>
              <a:gd name="connsiteY3-260" fmla="*/ 214007 h 1809343"/>
              <a:gd name="connsiteX4-261" fmla="*/ 6750996 w 13239345"/>
              <a:gd name="connsiteY4-262" fmla="*/ 1809343 h 1809343"/>
              <a:gd name="connsiteX5-263" fmla="*/ 0 w 13239345"/>
              <a:gd name="connsiteY5-264" fmla="*/ 165369 h 1809343"/>
              <a:gd name="connsiteX6-265" fmla="*/ 1294792 w 13239345"/>
              <a:gd name="connsiteY6-266" fmla="*/ 607 h 1809343"/>
              <a:gd name="connsiteX0-267" fmla="*/ 1294792 w 13239345"/>
              <a:gd name="connsiteY0-268" fmla="*/ 607 h 1809343"/>
              <a:gd name="connsiteX1-269" fmla="*/ 6741268 w 13239345"/>
              <a:gd name="connsiteY1-270" fmla="*/ 1643974 h 1809343"/>
              <a:gd name="connsiteX2-271" fmla="*/ 12169303 w 13239345"/>
              <a:gd name="connsiteY2-272" fmla="*/ 0 h 1809343"/>
              <a:gd name="connsiteX3-273" fmla="*/ 13239345 w 13239345"/>
              <a:gd name="connsiteY3-274" fmla="*/ 214007 h 1809343"/>
              <a:gd name="connsiteX4-275" fmla="*/ 6750996 w 13239345"/>
              <a:gd name="connsiteY4-276" fmla="*/ 1809343 h 1809343"/>
              <a:gd name="connsiteX5-277" fmla="*/ 0 w 13239345"/>
              <a:gd name="connsiteY5-278" fmla="*/ 165369 h 1809343"/>
              <a:gd name="connsiteX6-279" fmla="*/ 1294792 w 13239345"/>
              <a:gd name="connsiteY6-280" fmla="*/ 607 h 1809343"/>
              <a:gd name="connsiteX0-281" fmla="*/ 1294792 w 13239345"/>
              <a:gd name="connsiteY0-282" fmla="*/ 607 h 1809343"/>
              <a:gd name="connsiteX1-283" fmla="*/ 6741268 w 13239345"/>
              <a:gd name="connsiteY1-284" fmla="*/ 1643974 h 1809343"/>
              <a:gd name="connsiteX2-285" fmla="*/ 12169303 w 13239345"/>
              <a:gd name="connsiteY2-286" fmla="*/ 0 h 1809343"/>
              <a:gd name="connsiteX3-287" fmla="*/ 13239345 w 13239345"/>
              <a:gd name="connsiteY3-288" fmla="*/ 214007 h 1809343"/>
              <a:gd name="connsiteX4-289" fmla="*/ 6750996 w 13239345"/>
              <a:gd name="connsiteY4-290" fmla="*/ 1809343 h 1809343"/>
              <a:gd name="connsiteX5-291" fmla="*/ 0 w 13239345"/>
              <a:gd name="connsiteY5-292" fmla="*/ 165369 h 1809343"/>
              <a:gd name="connsiteX6-293" fmla="*/ 1294792 w 13239345"/>
              <a:gd name="connsiteY6-294" fmla="*/ 607 h 1809343"/>
              <a:gd name="connsiteX0-295" fmla="*/ 1294792 w 12651516"/>
              <a:gd name="connsiteY0-296" fmla="*/ 607 h 1809343"/>
              <a:gd name="connsiteX1-297" fmla="*/ 6741268 w 12651516"/>
              <a:gd name="connsiteY1-298" fmla="*/ 1643974 h 1809343"/>
              <a:gd name="connsiteX2-299" fmla="*/ 12169303 w 12651516"/>
              <a:gd name="connsiteY2-300" fmla="*/ 0 h 1809343"/>
              <a:gd name="connsiteX3-301" fmla="*/ 12651516 w 12651516"/>
              <a:gd name="connsiteY3-302" fmla="*/ 83379 h 1809343"/>
              <a:gd name="connsiteX4-303" fmla="*/ 6750996 w 12651516"/>
              <a:gd name="connsiteY4-304" fmla="*/ 1809343 h 1809343"/>
              <a:gd name="connsiteX5-305" fmla="*/ 0 w 12651516"/>
              <a:gd name="connsiteY5-306" fmla="*/ 165369 h 1809343"/>
              <a:gd name="connsiteX6-307" fmla="*/ 1294792 w 12651516"/>
              <a:gd name="connsiteY6-308" fmla="*/ 607 h 1809343"/>
              <a:gd name="connsiteX0-309" fmla="*/ 1294792 w 12564431"/>
              <a:gd name="connsiteY0-310" fmla="*/ 607 h 1809343"/>
              <a:gd name="connsiteX1-311" fmla="*/ 6741268 w 12564431"/>
              <a:gd name="connsiteY1-312" fmla="*/ 1643974 h 1809343"/>
              <a:gd name="connsiteX2-313" fmla="*/ 12169303 w 12564431"/>
              <a:gd name="connsiteY2-314" fmla="*/ 0 h 1809343"/>
              <a:gd name="connsiteX3-315" fmla="*/ 12564431 w 12564431"/>
              <a:gd name="connsiteY3-316" fmla="*/ 83379 h 1809343"/>
              <a:gd name="connsiteX4-317" fmla="*/ 6750996 w 12564431"/>
              <a:gd name="connsiteY4-318" fmla="*/ 1809343 h 1809343"/>
              <a:gd name="connsiteX5-319" fmla="*/ 0 w 12564431"/>
              <a:gd name="connsiteY5-320" fmla="*/ 165369 h 1809343"/>
              <a:gd name="connsiteX6-321" fmla="*/ 1294792 w 12564431"/>
              <a:gd name="connsiteY6-322" fmla="*/ 607 h 1809343"/>
              <a:gd name="connsiteX0-323" fmla="*/ 423935 w 11693574"/>
              <a:gd name="connsiteY0-324" fmla="*/ 607 h 1809343"/>
              <a:gd name="connsiteX1-325" fmla="*/ 5870411 w 11693574"/>
              <a:gd name="connsiteY1-326" fmla="*/ 1643974 h 1809343"/>
              <a:gd name="connsiteX2-327" fmla="*/ 11298446 w 11693574"/>
              <a:gd name="connsiteY2-328" fmla="*/ 0 h 1809343"/>
              <a:gd name="connsiteX3-329" fmla="*/ 11693574 w 11693574"/>
              <a:gd name="connsiteY3-330" fmla="*/ 83379 h 1809343"/>
              <a:gd name="connsiteX4-331" fmla="*/ 5880139 w 11693574"/>
              <a:gd name="connsiteY4-332" fmla="*/ 1809343 h 1809343"/>
              <a:gd name="connsiteX5-333" fmla="*/ 0 w 11693574"/>
              <a:gd name="connsiteY5-334" fmla="*/ 45626 h 1809343"/>
              <a:gd name="connsiteX6-335" fmla="*/ 423935 w 11693574"/>
              <a:gd name="connsiteY6-336" fmla="*/ 607 h 1809343"/>
              <a:gd name="connsiteX0-337" fmla="*/ 423935 w 11693574"/>
              <a:gd name="connsiteY0-338" fmla="*/ 607 h 1733143"/>
              <a:gd name="connsiteX1-339" fmla="*/ 5870411 w 11693574"/>
              <a:gd name="connsiteY1-340" fmla="*/ 1643974 h 1733143"/>
              <a:gd name="connsiteX2-341" fmla="*/ 11298446 w 11693574"/>
              <a:gd name="connsiteY2-342" fmla="*/ 0 h 1733143"/>
              <a:gd name="connsiteX3-343" fmla="*/ 11693574 w 11693574"/>
              <a:gd name="connsiteY3-344" fmla="*/ 83379 h 1733143"/>
              <a:gd name="connsiteX4-345" fmla="*/ 5880139 w 11693574"/>
              <a:gd name="connsiteY4-346" fmla="*/ 1733143 h 1733143"/>
              <a:gd name="connsiteX5-347" fmla="*/ 0 w 11693574"/>
              <a:gd name="connsiteY5-348" fmla="*/ 45626 h 1733143"/>
              <a:gd name="connsiteX6-349" fmla="*/ 423935 w 11693574"/>
              <a:gd name="connsiteY6-350" fmla="*/ 607 h 1733143"/>
              <a:gd name="connsiteX0-351" fmla="*/ 423935 w 11709902"/>
              <a:gd name="connsiteY0-352" fmla="*/ 607 h 1733143"/>
              <a:gd name="connsiteX1-353" fmla="*/ 5870411 w 11709902"/>
              <a:gd name="connsiteY1-354" fmla="*/ 1643974 h 1733143"/>
              <a:gd name="connsiteX2-355" fmla="*/ 11298446 w 11709902"/>
              <a:gd name="connsiteY2-356" fmla="*/ 0 h 1733143"/>
              <a:gd name="connsiteX3-357" fmla="*/ 11709902 w 11709902"/>
              <a:gd name="connsiteY3-358" fmla="*/ 83379 h 1733143"/>
              <a:gd name="connsiteX4-359" fmla="*/ 5880139 w 11709902"/>
              <a:gd name="connsiteY4-360" fmla="*/ 1733143 h 1733143"/>
              <a:gd name="connsiteX5-361" fmla="*/ 0 w 11709902"/>
              <a:gd name="connsiteY5-362" fmla="*/ 45626 h 1733143"/>
              <a:gd name="connsiteX6-363" fmla="*/ 423935 w 11709902"/>
              <a:gd name="connsiteY6-364" fmla="*/ 607 h 1733143"/>
              <a:gd name="connsiteX0-365" fmla="*/ 423935 w 11571109"/>
              <a:gd name="connsiteY0-366" fmla="*/ 607 h 1733143"/>
              <a:gd name="connsiteX1-367" fmla="*/ 5870411 w 11571109"/>
              <a:gd name="connsiteY1-368" fmla="*/ 1643974 h 1733143"/>
              <a:gd name="connsiteX2-369" fmla="*/ 11298446 w 11571109"/>
              <a:gd name="connsiteY2-370" fmla="*/ 0 h 1733143"/>
              <a:gd name="connsiteX3-371" fmla="*/ 11571109 w 11571109"/>
              <a:gd name="connsiteY3-372" fmla="*/ 116036 h 1733143"/>
              <a:gd name="connsiteX4-373" fmla="*/ 5880139 w 11571109"/>
              <a:gd name="connsiteY4-374" fmla="*/ 1733143 h 1733143"/>
              <a:gd name="connsiteX5-375" fmla="*/ 0 w 11571109"/>
              <a:gd name="connsiteY5-376" fmla="*/ 45626 h 1733143"/>
              <a:gd name="connsiteX6-377" fmla="*/ 423935 w 11571109"/>
              <a:gd name="connsiteY6-378" fmla="*/ 607 h 1733143"/>
              <a:gd name="connsiteX0-379" fmla="*/ 423935 w 11579274"/>
              <a:gd name="connsiteY0-380" fmla="*/ 607 h 1733143"/>
              <a:gd name="connsiteX1-381" fmla="*/ 5870411 w 11579274"/>
              <a:gd name="connsiteY1-382" fmla="*/ 1643974 h 1733143"/>
              <a:gd name="connsiteX2-383" fmla="*/ 11298446 w 11579274"/>
              <a:gd name="connsiteY2-384" fmla="*/ 0 h 1733143"/>
              <a:gd name="connsiteX3-385" fmla="*/ 11579274 w 11579274"/>
              <a:gd name="connsiteY3-386" fmla="*/ 116036 h 1733143"/>
              <a:gd name="connsiteX4-387" fmla="*/ 5880139 w 11579274"/>
              <a:gd name="connsiteY4-388" fmla="*/ 1733143 h 1733143"/>
              <a:gd name="connsiteX5-389" fmla="*/ 0 w 11579274"/>
              <a:gd name="connsiteY5-390" fmla="*/ 45626 h 1733143"/>
              <a:gd name="connsiteX6-391" fmla="*/ 423935 w 11579274"/>
              <a:gd name="connsiteY6-392" fmla="*/ 607 h 1733143"/>
              <a:gd name="connsiteX0-393" fmla="*/ 423935 w 11579274"/>
              <a:gd name="connsiteY0-394" fmla="*/ 0 h 1732536"/>
              <a:gd name="connsiteX1-395" fmla="*/ 5870411 w 11579274"/>
              <a:gd name="connsiteY1-396" fmla="*/ 1643367 h 1732536"/>
              <a:gd name="connsiteX2-397" fmla="*/ 11233132 w 11579274"/>
              <a:gd name="connsiteY2-398" fmla="*/ 48379 h 1732536"/>
              <a:gd name="connsiteX3-399" fmla="*/ 11579274 w 11579274"/>
              <a:gd name="connsiteY3-400" fmla="*/ 115429 h 1732536"/>
              <a:gd name="connsiteX4-401" fmla="*/ 5880139 w 11579274"/>
              <a:gd name="connsiteY4-402" fmla="*/ 1732536 h 1732536"/>
              <a:gd name="connsiteX5-403" fmla="*/ 0 w 11579274"/>
              <a:gd name="connsiteY5-404" fmla="*/ 45019 h 1732536"/>
              <a:gd name="connsiteX6-405" fmla="*/ 423935 w 11579274"/>
              <a:gd name="connsiteY6-406" fmla="*/ 0 h 1732536"/>
              <a:gd name="connsiteX0-407" fmla="*/ 423935 w 11579274"/>
              <a:gd name="connsiteY0-408" fmla="*/ 0 h 1732536"/>
              <a:gd name="connsiteX1-409" fmla="*/ 5870411 w 11579274"/>
              <a:gd name="connsiteY1-410" fmla="*/ 1643367 h 1732536"/>
              <a:gd name="connsiteX2-411" fmla="*/ 11241297 w 11579274"/>
              <a:gd name="connsiteY2-412" fmla="*/ 32050 h 1732536"/>
              <a:gd name="connsiteX3-413" fmla="*/ 11579274 w 11579274"/>
              <a:gd name="connsiteY3-414" fmla="*/ 115429 h 1732536"/>
              <a:gd name="connsiteX4-415" fmla="*/ 5880139 w 11579274"/>
              <a:gd name="connsiteY4-416" fmla="*/ 1732536 h 1732536"/>
              <a:gd name="connsiteX5-417" fmla="*/ 0 w 11579274"/>
              <a:gd name="connsiteY5-418" fmla="*/ 45019 h 1732536"/>
              <a:gd name="connsiteX6-419" fmla="*/ 423935 w 11579274"/>
              <a:gd name="connsiteY6-420" fmla="*/ 0 h 1732536"/>
              <a:gd name="connsiteX0-421" fmla="*/ 423935 w 11579274"/>
              <a:gd name="connsiteY0-422" fmla="*/ 0 h 1732536"/>
              <a:gd name="connsiteX1-423" fmla="*/ 5870411 w 11579274"/>
              <a:gd name="connsiteY1-424" fmla="*/ 1643367 h 1732536"/>
              <a:gd name="connsiteX2-425" fmla="*/ 11241297 w 11579274"/>
              <a:gd name="connsiteY2-426" fmla="*/ 32050 h 1732536"/>
              <a:gd name="connsiteX3-427" fmla="*/ 11579274 w 11579274"/>
              <a:gd name="connsiteY3-428" fmla="*/ 115429 h 1732536"/>
              <a:gd name="connsiteX4-429" fmla="*/ 5880139 w 11579274"/>
              <a:gd name="connsiteY4-430" fmla="*/ 1732536 h 1732536"/>
              <a:gd name="connsiteX5-431" fmla="*/ 0 w 11579274"/>
              <a:gd name="connsiteY5-432" fmla="*/ 45019 h 1732536"/>
              <a:gd name="connsiteX6-433" fmla="*/ 423935 w 11579274"/>
              <a:gd name="connsiteY6-434" fmla="*/ 0 h 1732536"/>
              <a:gd name="connsiteX0-435" fmla="*/ 423935 w 11579274"/>
              <a:gd name="connsiteY0-436" fmla="*/ 0 h 1732536"/>
              <a:gd name="connsiteX1-437" fmla="*/ 5870411 w 11579274"/>
              <a:gd name="connsiteY1-438" fmla="*/ 1643367 h 1732536"/>
              <a:gd name="connsiteX2-439" fmla="*/ 11224968 w 11579274"/>
              <a:gd name="connsiteY2-440" fmla="*/ 48379 h 1732536"/>
              <a:gd name="connsiteX3-441" fmla="*/ 11579274 w 11579274"/>
              <a:gd name="connsiteY3-442" fmla="*/ 115429 h 1732536"/>
              <a:gd name="connsiteX4-443" fmla="*/ 5880139 w 11579274"/>
              <a:gd name="connsiteY4-444" fmla="*/ 1732536 h 1732536"/>
              <a:gd name="connsiteX5-445" fmla="*/ 0 w 11579274"/>
              <a:gd name="connsiteY5-446" fmla="*/ 45019 h 1732536"/>
              <a:gd name="connsiteX6-447" fmla="*/ 423935 w 11579274"/>
              <a:gd name="connsiteY6-448" fmla="*/ 0 h 1732536"/>
              <a:gd name="connsiteX0-449" fmla="*/ 219828 w 11375167"/>
              <a:gd name="connsiteY0-450" fmla="*/ 0 h 1732536"/>
              <a:gd name="connsiteX1-451" fmla="*/ 5666304 w 11375167"/>
              <a:gd name="connsiteY1-452" fmla="*/ 1643367 h 1732536"/>
              <a:gd name="connsiteX2-453" fmla="*/ 11020861 w 11375167"/>
              <a:gd name="connsiteY2-454" fmla="*/ 48379 h 1732536"/>
              <a:gd name="connsiteX3-455" fmla="*/ 11375167 w 11375167"/>
              <a:gd name="connsiteY3-456" fmla="*/ 115429 h 1732536"/>
              <a:gd name="connsiteX4-457" fmla="*/ 5676032 w 11375167"/>
              <a:gd name="connsiteY4-458" fmla="*/ 1732536 h 1732536"/>
              <a:gd name="connsiteX5-459" fmla="*/ 0 w 11375167"/>
              <a:gd name="connsiteY5-460" fmla="*/ 77676 h 1732536"/>
              <a:gd name="connsiteX6-461" fmla="*/ 219828 w 11375167"/>
              <a:gd name="connsiteY6-462" fmla="*/ 0 h 1732536"/>
              <a:gd name="connsiteX0-463" fmla="*/ 293307 w 11375167"/>
              <a:gd name="connsiteY0-464" fmla="*/ 0 h 1708044"/>
              <a:gd name="connsiteX1-465" fmla="*/ 5666304 w 11375167"/>
              <a:gd name="connsiteY1-466" fmla="*/ 1618875 h 1708044"/>
              <a:gd name="connsiteX2-467" fmla="*/ 11020861 w 11375167"/>
              <a:gd name="connsiteY2-468" fmla="*/ 23887 h 1708044"/>
              <a:gd name="connsiteX3-469" fmla="*/ 11375167 w 11375167"/>
              <a:gd name="connsiteY3-470" fmla="*/ 90937 h 1708044"/>
              <a:gd name="connsiteX4-471" fmla="*/ 5676032 w 11375167"/>
              <a:gd name="connsiteY4-472" fmla="*/ 1708044 h 1708044"/>
              <a:gd name="connsiteX5-473" fmla="*/ 0 w 11375167"/>
              <a:gd name="connsiteY5-474" fmla="*/ 53184 h 1708044"/>
              <a:gd name="connsiteX6-475" fmla="*/ 293307 w 11375167"/>
              <a:gd name="connsiteY6-476" fmla="*/ 0 h 1708044"/>
              <a:gd name="connsiteX0-477" fmla="*/ 317800 w 11375167"/>
              <a:gd name="connsiteY0-478" fmla="*/ 606 h 1684157"/>
              <a:gd name="connsiteX1-479" fmla="*/ 5666304 w 11375167"/>
              <a:gd name="connsiteY1-480" fmla="*/ 1594988 h 1684157"/>
              <a:gd name="connsiteX2-481" fmla="*/ 11020861 w 11375167"/>
              <a:gd name="connsiteY2-482" fmla="*/ 0 h 1684157"/>
              <a:gd name="connsiteX3-483" fmla="*/ 11375167 w 11375167"/>
              <a:gd name="connsiteY3-484" fmla="*/ 67050 h 1684157"/>
              <a:gd name="connsiteX4-485" fmla="*/ 5676032 w 11375167"/>
              <a:gd name="connsiteY4-486" fmla="*/ 1684157 h 1684157"/>
              <a:gd name="connsiteX5-487" fmla="*/ 0 w 11375167"/>
              <a:gd name="connsiteY5-488" fmla="*/ 29297 h 1684157"/>
              <a:gd name="connsiteX6-489" fmla="*/ 317800 w 11375167"/>
              <a:gd name="connsiteY6-490" fmla="*/ 606 h 1684157"/>
              <a:gd name="connsiteX0-491" fmla="*/ 285142 w 11342509"/>
              <a:gd name="connsiteY0-492" fmla="*/ 606 h 1684157"/>
              <a:gd name="connsiteX1-493" fmla="*/ 5633646 w 11342509"/>
              <a:gd name="connsiteY1-494" fmla="*/ 1594988 h 1684157"/>
              <a:gd name="connsiteX2-495" fmla="*/ 10988203 w 11342509"/>
              <a:gd name="connsiteY2-496" fmla="*/ 0 h 1684157"/>
              <a:gd name="connsiteX3-497" fmla="*/ 11342509 w 11342509"/>
              <a:gd name="connsiteY3-498" fmla="*/ 67050 h 1684157"/>
              <a:gd name="connsiteX4-499" fmla="*/ 5643374 w 11342509"/>
              <a:gd name="connsiteY4-500" fmla="*/ 1684157 h 1684157"/>
              <a:gd name="connsiteX5-501" fmla="*/ 0 w 11342509"/>
              <a:gd name="connsiteY5-502" fmla="*/ 29297 h 1684157"/>
              <a:gd name="connsiteX6-503" fmla="*/ 285142 w 11342509"/>
              <a:gd name="connsiteY6-504" fmla="*/ 606 h 1684157"/>
              <a:gd name="connsiteX0-505" fmla="*/ 276977 w 11342509"/>
              <a:gd name="connsiteY0-506" fmla="*/ 0 h 1691715"/>
              <a:gd name="connsiteX1-507" fmla="*/ 5633646 w 11342509"/>
              <a:gd name="connsiteY1-508" fmla="*/ 1602546 h 1691715"/>
              <a:gd name="connsiteX2-509" fmla="*/ 10988203 w 11342509"/>
              <a:gd name="connsiteY2-510" fmla="*/ 7558 h 1691715"/>
              <a:gd name="connsiteX3-511" fmla="*/ 11342509 w 11342509"/>
              <a:gd name="connsiteY3-512" fmla="*/ 74608 h 1691715"/>
              <a:gd name="connsiteX4-513" fmla="*/ 5643374 w 11342509"/>
              <a:gd name="connsiteY4-514" fmla="*/ 1691715 h 1691715"/>
              <a:gd name="connsiteX5-515" fmla="*/ 0 w 11342509"/>
              <a:gd name="connsiteY5-516" fmla="*/ 36855 h 1691715"/>
              <a:gd name="connsiteX6-517" fmla="*/ 276977 w 11342509"/>
              <a:gd name="connsiteY6-518" fmla="*/ 0 h 1691715"/>
              <a:gd name="connsiteX0-519" fmla="*/ 276977 w 11342509"/>
              <a:gd name="connsiteY0-520" fmla="*/ 0 h 1691715"/>
              <a:gd name="connsiteX1-521" fmla="*/ 5633646 w 11342509"/>
              <a:gd name="connsiteY1-522" fmla="*/ 1602546 h 1691715"/>
              <a:gd name="connsiteX2-523" fmla="*/ 11018020 w 11342509"/>
              <a:gd name="connsiteY2-524" fmla="*/ 17498 h 1691715"/>
              <a:gd name="connsiteX3-525" fmla="*/ 11342509 w 11342509"/>
              <a:gd name="connsiteY3-526" fmla="*/ 74608 h 1691715"/>
              <a:gd name="connsiteX4-527" fmla="*/ 5643374 w 11342509"/>
              <a:gd name="connsiteY4-528" fmla="*/ 1691715 h 1691715"/>
              <a:gd name="connsiteX5-529" fmla="*/ 0 w 11342509"/>
              <a:gd name="connsiteY5-530" fmla="*/ 36855 h 1691715"/>
              <a:gd name="connsiteX6-531" fmla="*/ 276977 w 11342509"/>
              <a:gd name="connsiteY6-532" fmla="*/ 0 h 1691715"/>
              <a:gd name="connsiteX0-533" fmla="*/ 276977 w 11342509"/>
              <a:gd name="connsiteY0-534" fmla="*/ 0 h 1691715"/>
              <a:gd name="connsiteX1-535" fmla="*/ 5633646 w 11342509"/>
              <a:gd name="connsiteY1-536" fmla="*/ 1602546 h 1691715"/>
              <a:gd name="connsiteX2-537" fmla="*/ 11018020 w 11342509"/>
              <a:gd name="connsiteY2-538" fmla="*/ 17498 h 1691715"/>
              <a:gd name="connsiteX3-539" fmla="*/ 11342509 w 11342509"/>
              <a:gd name="connsiteY3-540" fmla="*/ 74608 h 1691715"/>
              <a:gd name="connsiteX4-541" fmla="*/ 5643374 w 11342509"/>
              <a:gd name="connsiteY4-542" fmla="*/ 1691715 h 1691715"/>
              <a:gd name="connsiteX5-543" fmla="*/ 0 w 11342509"/>
              <a:gd name="connsiteY5-544" fmla="*/ 36855 h 1691715"/>
              <a:gd name="connsiteX6-545" fmla="*/ 276977 w 11342509"/>
              <a:gd name="connsiteY6-546" fmla="*/ 0 h 1691715"/>
              <a:gd name="connsiteX0-547" fmla="*/ 276977 w 11342509"/>
              <a:gd name="connsiteY0-548" fmla="*/ 0 h 1691715"/>
              <a:gd name="connsiteX1-549" fmla="*/ 5633646 w 11342509"/>
              <a:gd name="connsiteY1-550" fmla="*/ 1602546 h 1691715"/>
              <a:gd name="connsiteX2-551" fmla="*/ 11047837 w 11342509"/>
              <a:gd name="connsiteY2-552" fmla="*/ 17498 h 1691715"/>
              <a:gd name="connsiteX3-553" fmla="*/ 11342509 w 11342509"/>
              <a:gd name="connsiteY3-554" fmla="*/ 74608 h 1691715"/>
              <a:gd name="connsiteX4-555" fmla="*/ 5643374 w 11342509"/>
              <a:gd name="connsiteY4-556" fmla="*/ 1691715 h 1691715"/>
              <a:gd name="connsiteX5-557" fmla="*/ 0 w 11342509"/>
              <a:gd name="connsiteY5-558" fmla="*/ 36855 h 1691715"/>
              <a:gd name="connsiteX6-559" fmla="*/ 276977 w 11342509"/>
              <a:gd name="connsiteY6-560" fmla="*/ 0 h 1691715"/>
              <a:gd name="connsiteX0-561" fmla="*/ 276977 w 11342509"/>
              <a:gd name="connsiteY0-562" fmla="*/ 0 h 1691715"/>
              <a:gd name="connsiteX1-563" fmla="*/ 5633646 w 11342509"/>
              <a:gd name="connsiteY1-564" fmla="*/ 1602546 h 1691715"/>
              <a:gd name="connsiteX2-565" fmla="*/ 11080494 w 11342509"/>
              <a:gd name="connsiteY2-566" fmla="*/ 17498 h 1691715"/>
              <a:gd name="connsiteX3-567" fmla="*/ 11342509 w 11342509"/>
              <a:gd name="connsiteY3-568" fmla="*/ 74608 h 1691715"/>
              <a:gd name="connsiteX4-569" fmla="*/ 5643374 w 11342509"/>
              <a:gd name="connsiteY4-570" fmla="*/ 1691715 h 1691715"/>
              <a:gd name="connsiteX5-571" fmla="*/ 0 w 11342509"/>
              <a:gd name="connsiteY5-572" fmla="*/ 36855 h 1691715"/>
              <a:gd name="connsiteX6-573" fmla="*/ 276977 w 11342509"/>
              <a:gd name="connsiteY6-574" fmla="*/ 0 h 1691715"/>
              <a:gd name="connsiteX0-575" fmla="*/ 276977 w 11342509"/>
              <a:gd name="connsiteY0-576" fmla="*/ 0 h 1691715"/>
              <a:gd name="connsiteX1-577" fmla="*/ 5633646 w 11342509"/>
              <a:gd name="connsiteY1-578" fmla="*/ 1602546 h 1691715"/>
              <a:gd name="connsiteX2-579" fmla="*/ 11080494 w 11342509"/>
              <a:gd name="connsiteY2-580" fmla="*/ 17498 h 1691715"/>
              <a:gd name="connsiteX3-581" fmla="*/ 11342509 w 11342509"/>
              <a:gd name="connsiteY3-582" fmla="*/ 74608 h 1691715"/>
              <a:gd name="connsiteX4-583" fmla="*/ 5643374 w 11342509"/>
              <a:gd name="connsiteY4-584" fmla="*/ 1691715 h 1691715"/>
              <a:gd name="connsiteX5-585" fmla="*/ 0 w 11342509"/>
              <a:gd name="connsiteY5-586" fmla="*/ 36855 h 1691715"/>
              <a:gd name="connsiteX6-587" fmla="*/ 276977 w 11342509"/>
              <a:gd name="connsiteY6-588" fmla="*/ 0 h 1691715"/>
              <a:gd name="connsiteX0-589" fmla="*/ 276977 w 11342509"/>
              <a:gd name="connsiteY0-590" fmla="*/ 0 h 1691715"/>
              <a:gd name="connsiteX1-591" fmla="*/ 5633646 w 11342509"/>
              <a:gd name="connsiteY1-592" fmla="*/ 1602546 h 1691715"/>
              <a:gd name="connsiteX2-593" fmla="*/ 11080494 w 11342509"/>
              <a:gd name="connsiteY2-594" fmla="*/ 17498 h 1691715"/>
              <a:gd name="connsiteX3-595" fmla="*/ 11342509 w 11342509"/>
              <a:gd name="connsiteY3-596" fmla="*/ 74608 h 1691715"/>
              <a:gd name="connsiteX4-597" fmla="*/ 5643374 w 11342509"/>
              <a:gd name="connsiteY4-598" fmla="*/ 1691715 h 1691715"/>
              <a:gd name="connsiteX5-599" fmla="*/ 0 w 11342509"/>
              <a:gd name="connsiteY5-600" fmla="*/ 36855 h 1691715"/>
              <a:gd name="connsiteX6-601" fmla="*/ 276977 w 11342509"/>
              <a:gd name="connsiteY6-602" fmla="*/ 0 h 1691715"/>
              <a:gd name="connsiteX0-603" fmla="*/ 276977 w 11342509"/>
              <a:gd name="connsiteY0-604" fmla="*/ 0 h 1691715"/>
              <a:gd name="connsiteX1-605" fmla="*/ 5643806 w 11342509"/>
              <a:gd name="connsiteY1-606" fmla="*/ 1602546 h 1691715"/>
              <a:gd name="connsiteX2-607" fmla="*/ 11080494 w 11342509"/>
              <a:gd name="connsiteY2-608" fmla="*/ 17498 h 1691715"/>
              <a:gd name="connsiteX3-609" fmla="*/ 11342509 w 11342509"/>
              <a:gd name="connsiteY3-610" fmla="*/ 74608 h 1691715"/>
              <a:gd name="connsiteX4-611" fmla="*/ 5643374 w 11342509"/>
              <a:gd name="connsiteY4-612" fmla="*/ 1691715 h 1691715"/>
              <a:gd name="connsiteX5-613" fmla="*/ 0 w 11342509"/>
              <a:gd name="connsiteY5-614" fmla="*/ 36855 h 1691715"/>
              <a:gd name="connsiteX6-615" fmla="*/ 276977 w 11342509"/>
              <a:gd name="connsiteY6-616" fmla="*/ 0 h 169171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1342509" h="1691715">
                <a:moveTo>
                  <a:pt x="276977" y="0"/>
                </a:moveTo>
                <a:cubicBezTo>
                  <a:pt x="2111519" y="662089"/>
                  <a:pt x="3847364" y="1159532"/>
                  <a:pt x="5643806" y="1602546"/>
                </a:cubicBezTo>
                <a:cubicBezTo>
                  <a:pt x="7519826" y="1121230"/>
                  <a:pt x="9471175" y="643464"/>
                  <a:pt x="11080494" y="17498"/>
                </a:cubicBezTo>
                <a:lnTo>
                  <a:pt x="11342509" y="74608"/>
                </a:lnTo>
                <a:cubicBezTo>
                  <a:pt x="9170201" y="663537"/>
                  <a:pt x="7834732" y="1188511"/>
                  <a:pt x="5643374" y="1691715"/>
                </a:cubicBezTo>
                <a:cubicBezTo>
                  <a:pt x="3393042" y="1200874"/>
                  <a:pt x="2250332" y="651521"/>
                  <a:pt x="0" y="36855"/>
                </a:cubicBezTo>
                <a:lnTo>
                  <a:pt x="276977"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userDrawn="1"/>
        </p:nvPicPr>
        <p:blipFill>
          <a:blip r:embed="rId3" cstate="print"/>
          <a:stretch>
            <a:fillRect/>
          </a:stretch>
        </p:blipFill>
        <p:spPr>
          <a:xfrm>
            <a:off x="4453730" y="4619682"/>
            <a:ext cx="3284503" cy="722193"/>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封面样式8">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2" cstate="print"/>
          <a:srcRect b="7394"/>
          <a:stretch>
            <a:fillRect/>
          </a:stretch>
        </p:blipFill>
        <p:spPr>
          <a:xfrm>
            <a:off x="-3165" y="0"/>
            <a:ext cx="12191980" cy="6858000"/>
          </a:xfrm>
          <a:prstGeom prst="rect">
            <a:avLst/>
          </a:prstGeom>
        </p:spPr>
      </p:pic>
      <p:sp>
        <p:nvSpPr>
          <p:cNvPr id="5" name="矩形 4"/>
          <p:cNvSpPr/>
          <p:nvPr userDrawn="1"/>
        </p:nvSpPr>
        <p:spPr>
          <a:xfrm>
            <a:off x="10" y="1"/>
            <a:ext cx="12191980" cy="6857994"/>
          </a:xfrm>
          <a:prstGeom prst="rect">
            <a:avLst/>
          </a:prstGeom>
          <a:gradFill>
            <a:gsLst>
              <a:gs pos="0">
                <a:schemeClr val="accent1">
                  <a:alpha val="90000"/>
                  <a:lumMod val="85000"/>
                </a:schemeClr>
              </a:gs>
              <a:gs pos="50000">
                <a:schemeClr val="accent1">
                  <a:alpha val="90000"/>
                  <a:lumMod val="85000"/>
                </a:schemeClr>
              </a:gs>
              <a:gs pos="100000">
                <a:schemeClr val="accent1">
                  <a:alpha val="90000"/>
                  <a:lumMod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spcAft>
                <a:spcPts val="100"/>
              </a:spcAft>
              <a:buFontTx/>
              <a:buNone/>
            </a:pPr>
            <a:endParaRPr lang="zh-CN" altLang="en-US"/>
          </a:p>
        </p:txBody>
      </p:sp>
      <p:sp>
        <p:nvSpPr>
          <p:cNvPr id="6" name="文本占位符 10"/>
          <p:cNvSpPr>
            <a:spLocks noGrp="1"/>
          </p:cNvSpPr>
          <p:nvPr>
            <p:ph type="body" sz="quarter" idx="11" hasCustomPrompt="1"/>
          </p:nvPr>
        </p:nvSpPr>
        <p:spPr>
          <a:xfrm>
            <a:off x="1572100" y="3028371"/>
            <a:ext cx="9041450" cy="911074"/>
          </a:xfrm>
        </p:spPr>
        <p:txBody>
          <a:bodyPr/>
          <a:lstStyle>
            <a:lvl1pPr marL="0" indent="0" algn="ctr">
              <a:buFontTx/>
              <a:buNone/>
              <a:defRPr sz="4800" b="1">
                <a:solidFill>
                  <a:schemeClr val="bg1"/>
                </a:solidFill>
                <a:latin typeface="+mn-ea"/>
                <a:ea typeface="+mn-ea"/>
              </a:defRPr>
            </a:lvl1pPr>
          </a:lstStyle>
          <a:p>
            <a:r>
              <a:rPr lang="zh-CN" altLang="en-US" dirty="0"/>
              <a:t>北京理工大学毕业答辩</a:t>
            </a:r>
            <a:r>
              <a:rPr lang="en-US" altLang="zh-CN" dirty="0"/>
              <a:t>PPT</a:t>
            </a:r>
            <a:r>
              <a:rPr lang="zh-CN" altLang="en-US" dirty="0" smtClean="0"/>
              <a:t>模板</a:t>
            </a:r>
            <a:endParaRPr lang="zh-CN" altLang="en-US" dirty="0"/>
          </a:p>
        </p:txBody>
      </p:sp>
      <p:pic>
        <p:nvPicPr>
          <p:cNvPr id="11" name="图片 10"/>
          <p:cNvPicPr>
            <a:picLocks noChangeAspect="1"/>
          </p:cNvPicPr>
          <p:nvPr userDrawn="1"/>
        </p:nvPicPr>
        <p:blipFill>
          <a:blip r:embed="rId3" cstate="print"/>
          <a:stretch>
            <a:fillRect/>
          </a:stretch>
        </p:blipFill>
        <p:spPr>
          <a:xfrm>
            <a:off x="3767417" y="1018488"/>
            <a:ext cx="4650816" cy="130177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封面样式9-首页">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cstate="print"/>
          <a:stretch>
            <a:fillRect/>
          </a:stretch>
        </p:blipFill>
        <p:spPr>
          <a:xfrm>
            <a:off x="0" y="81566"/>
            <a:ext cx="12192000" cy="3244934"/>
          </a:xfrm>
          <a:prstGeom prst="rect">
            <a:avLst/>
          </a:prstGeom>
        </p:spPr>
      </p:pic>
      <p:sp>
        <p:nvSpPr>
          <p:cNvPr id="3" name="矩形 2"/>
          <p:cNvSpPr/>
          <p:nvPr userDrawn="1"/>
        </p:nvSpPr>
        <p:spPr>
          <a:xfrm>
            <a:off x="0" y="3317875"/>
            <a:ext cx="12192000" cy="35401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66"/>
          <p:cNvPicPr>
            <a:picLocks noChangeAspect="1"/>
          </p:cNvPicPr>
          <p:nvPr userDrawn="1"/>
        </p:nvPicPr>
        <p:blipFill>
          <a:blip r:embed="rId3" cstate="print"/>
          <a:stretch>
            <a:fillRect/>
          </a:stretch>
        </p:blipFill>
        <p:spPr bwMode="auto">
          <a:xfrm>
            <a:off x="9790632" y="109143"/>
            <a:ext cx="2286546" cy="2975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7"/>
          <p:cNvPicPr>
            <a:picLocks noChangeAspect="1"/>
          </p:cNvPicPr>
          <p:nvPr userDrawn="1"/>
        </p:nvPicPr>
        <p:blipFill>
          <a:blip r:embed="rId4" cstate="print"/>
          <a:stretch>
            <a:fillRect/>
          </a:stretch>
        </p:blipFill>
        <p:spPr>
          <a:xfrm>
            <a:off x="224285" y="-494144"/>
            <a:ext cx="3165893" cy="4124368"/>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封面样式9-尾页">
    <p:spTree>
      <p:nvGrpSpPr>
        <p:cNvPr id="1" name=""/>
        <p:cNvGrpSpPr/>
        <p:nvPr/>
      </p:nvGrpSpPr>
      <p:grpSpPr>
        <a:xfrm>
          <a:off x="0" y="0"/>
          <a:ext cx="0" cy="0"/>
          <a:chOff x="0" y="0"/>
          <a:chExt cx="0" cy="0"/>
        </a:xfrm>
      </p:grpSpPr>
      <p:grpSp>
        <p:nvGrpSpPr>
          <p:cNvPr id="2" name="组合 1"/>
          <p:cNvGrpSpPr/>
          <p:nvPr userDrawn="1"/>
        </p:nvGrpSpPr>
        <p:grpSpPr>
          <a:xfrm>
            <a:off x="0" y="0"/>
            <a:ext cx="12192000" cy="5089582"/>
            <a:chOff x="0" y="0"/>
            <a:chExt cx="12192000" cy="5089582"/>
          </a:xfrm>
          <a:solidFill>
            <a:schemeClr val="accent1"/>
          </a:solidFill>
        </p:grpSpPr>
        <p:sp>
          <p:nvSpPr>
            <p:cNvPr id="3" name="等腰三角形 2"/>
            <p:cNvSpPr/>
            <p:nvPr/>
          </p:nvSpPr>
          <p:spPr>
            <a:xfrm flipV="1">
              <a:off x="0" y="4123423"/>
              <a:ext cx="12192000" cy="966159"/>
            </a:xfrm>
            <a:prstGeom prst="triangle">
              <a:avLst/>
            </a:prstGeom>
            <a:grpFill/>
            <a:ln>
              <a:noFill/>
            </a:ln>
            <a:effectLst>
              <a:outerShdw blurRad="76200" dist="12700" dir="5400000" sx="103000" sy="103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0" y="0"/>
              <a:ext cx="12192000" cy="412342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userDrawn="1"/>
        </p:nvGrpSpPr>
        <p:grpSpPr>
          <a:xfrm>
            <a:off x="1866428" y="1872369"/>
            <a:ext cx="8481919" cy="863927"/>
            <a:chOff x="1797415" y="1328902"/>
            <a:chExt cx="8481919" cy="863927"/>
          </a:xfrm>
        </p:grpSpPr>
        <p:grpSp>
          <p:nvGrpSpPr>
            <p:cNvPr id="6" name="组合 5"/>
            <p:cNvGrpSpPr/>
            <p:nvPr/>
          </p:nvGrpSpPr>
          <p:grpSpPr>
            <a:xfrm>
              <a:off x="6886532" y="1337094"/>
              <a:ext cx="3392802" cy="846135"/>
              <a:chOff x="10340336" y="2247899"/>
              <a:chExt cx="2724438" cy="679451"/>
            </a:xfrm>
          </p:grpSpPr>
          <p:sp>
            <p:nvSpPr>
              <p:cNvPr id="20" name="Freeform 5"/>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21" name="Freeform 6"/>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2" name="组合 21"/>
              <p:cNvGrpSpPr/>
              <p:nvPr/>
            </p:nvGrpSpPr>
            <p:grpSpPr>
              <a:xfrm>
                <a:off x="10340336" y="2247899"/>
                <a:ext cx="547688" cy="679451"/>
                <a:chOff x="5548313" y="2084388"/>
                <a:chExt cx="547688" cy="679451"/>
              </a:xfrm>
              <a:solidFill>
                <a:schemeClr val="bg1"/>
              </a:solidFill>
            </p:grpSpPr>
            <p:sp>
              <p:nvSpPr>
                <p:cNvPr id="27"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3" name="组合 22"/>
              <p:cNvGrpSpPr/>
              <p:nvPr/>
            </p:nvGrpSpPr>
            <p:grpSpPr>
              <a:xfrm>
                <a:off x="11192276" y="2400300"/>
                <a:ext cx="322175" cy="373063"/>
                <a:chOff x="3792874" y="3138488"/>
                <a:chExt cx="322175" cy="373063"/>
              </a:xfrm>
              <a:solidFill>
                <a:schemeClr val="bg1"/>
              </a:solidFill>
            </p:grpSpPr>
            <p:sp>
              <p:nvSpPr>
                <p:cNvPr id="24"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7" name="组合 6"/>
            <p:cNvGrpSpPr/>
            <p:nvPr/>
          </p:nvGrpSpPr>
          <p:grpSpPr>
            <a:xfrm>
              <a:off x="1797415" y="1328902"/>
              <a:ext cx="3445163" cy="863927"/>
              <a:chOff x="6738929" y="2270918"/>
              <a:chExt cx="2766486" cy="693738"/>
            </a:xfrm>
          </p:grpSpPr>
          <p:grpSp>
            <p:nvGrpSpPr>
              <p:cNvPr id="8" name="组合 7"/>
              <p:cNvGrpSpPr/>
              <p:nvPr/>
            </p:nvGrpSpPr>
            <p:grpSpPr>
              <a:xfrm>
                <a:off x="8180494" y="2355056"/>
                <a:ext cx="484188" cy="509588"/>
                <a:chOff x="6113463" y="3541713"/>
                <a:chExt cx="484188" cy="509588"/>
              </a:xfrm>
              <a:solidFill>
                <a:schemeClr val="bg1"/>
              </a:solidFill>
            </p:grpSpPr>
            <p:sp>
              <p:nvSpPr>
                <p:cNvPr id="18"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9" name="组合 8"/>
              <p:cNvGrpSpPr/>
              <p:nvPr/>
            </p:nvGrpSpPr>
            <p:grpSpPr>
              <a:xfrm>
                <a:off x="6738929" y="2270918"/>
                <a:ext cx="549275" cy="693738"/>
                <a:chOff x="6108700" y="2066926"/>
                <a:chExt cx="549275" cy="693738"/>
              </a:xfrm>
              <a:solidFill>
                <a:schemeClr val="bg1"/>
              </a:solidFill>
            </p:grpSpPr>
            <p:sp>
              <p:nvSpPr>
                <p:cNvPr id="16"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0" name="组合 9"/>
              <p:cNvGrpSpPr/>
              <p:nvPr/>
            </p:nvGrpSpPr>
            <p:grpSpPr>
              <a:xfrm>
                <a:off x="7532962" y="2451100"/>
                <a:ext cx="368300" cy="317500"/>
                <a:chOff x="6186488" y="2930526"/>
                <a:chExt cx="368300" cy="317500"/>
              </a:xfrm>
              <a:solidFill>
                <a:schemeClr val="bg1"/>
              </a:solidFill>
            </p:grpSpPr>
            <p:sp>
              <p:nvSpPr>
                <p:cNvPr id="13"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1" name="Freeform 11"/>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2" name="Freeform 12"/>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spTree>
  </p:cSld>
  <p:clrMapOvr>
    <a:masterClrMapping/>
  </p:clrMapOvr>
  <p:transition spd="med">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目录样式1">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a:stretch>
            <a:fillRect/>
          </a:stretch>
        </p:blipFill>
        <p:spPr>
          <a:xfrm>
            <a:off x="0" y="567"/>
            <a:ext cx="5022689" cy="6857433"/>
          </a:xfrm>
          <a:prstGeom prst="rect">
            <a:avLst/>
          </a:prstGeom>
        </p:spPr>
      </p:pic>
      <p:sp>
        <p:nvSpPr>
          <p:cNvPr id="3" name="矩形 白1"/>
          <p:cNvSpPr/>
          <p:nvPr userDrawn="1"/>
        </p:nvSpPr>
        <p:spPr>
          <a:xfrm rot="5400000">
            <a:off x="-917658" y="918223"/>
            <a:ext cx="6858002" cy="5022690"/>
          </a:xfrm>
          <a:prstGeom prst="rect">
            <a:avLst/>
          </a:prstGeom>
          <a:gradFill flip="none" rotWithShape="1">
            <a:gsLst>
              <a:gs pos="50000">
                <a:schemeClr val="bg1">
                  <a:alpha val="50000"/>
                </a:schemeClr>
              </a:gs>
              <a:gs pos="0">
                <a:schemeClr val="bg1"/>
              </a:gs>
              <a:gs pos="100000">
                <a:srgbClr val="FFFFFF">
                  <a:alpha val="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cs typeface="+mn-ea"/>
              <a:sym typeface="+mn-lt"/>
            </a:endParaRPr>
          </a:p>
        </p:txBody>
      </p:sp>
    </p:spTree>
  </p:cSld>
  <p:clrMapOvr>
    <a:masterClrMapping/>
  </p:clrMapOvr>
  <p:transition spd="med">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封面样式1-尾页">
    <p:spTree>
      <p:nvGrpSpPr>
        <p:cNvPr id="1" name=""/>
        <p:cNvGrpSpPr/>
        <p:nvPr/>
      </p:nvGrpSpPr>
      <p:grpSpPr>
        <a:xfrm>
          <a:off x="0" y="0"/>
          <a:ext cx="0" cy="0"/>
          <a:chOff x="0" y="0"/>
          <a:chExt cx="0" cy="0"/>
        </a:xfrm>
      </p:grpSpPr>
      <p:pic>
        <p:nvPicPr>
          <p:cNvPr id="43" name="图片 42"/>
          <p:cNvPicPr>
            <a:picLocks noChangeAspect="1"/>
          </p:cNvPicPr>
          <p:nvPr userDrawn="1"/>
        </p:nvPicPr>
        <p:blipFill>
          <a:blip r:embed="rId2" cstate="print"/>
          <a:stretch>
            <a:fillRect/>
          </a:stretch>
        </p:blipFill>
        <p:spPr>
          <a:xfrm>
            <a:off x="4600575" y="133072"/>
            <a:ext cx="6791691" cy="6535793"/>
          </a:xfrm>
          <a:prstGeom prst="rect">
            <a:avLst/>
          </a:prstGeom>
        </p:spPr>
      </p:pic>
      <p:sp>
        <p:nvSpPr>
          <p:cNvPr id="3" name="副标题 2"/>
          <p:cNvSpPr>
            <a:spLocks noGrp="1"/>
          </p:cNvSpPr>
          <p:nvPr>
            <p:ph type="subTitle" idx="1"/>
          </p:nvPr>
        </p:nvSpPr>
        <p:spPr>
          <a:xfrm>
            <a:off x="1216315" y="3871615"/>
            <a:ext cx="7287114" cy="781876"/>
          </a:xfrm>
        </p:spPr>
        <p:txBody>
          <a:bodyPr>
            <a:normAutofit/>
          </a:bodyPr>
          <a:lstStyle>
            <a:lvl1pPr marL="0" indent="0" algn="l">
              <a:buNone/>
              <a:defRPr sz="3200">
                <a:solidFill>
                  <a:schemeClr val="tx1"/>
                </a:solidFill>
                <a:latin typeface="+mn-ea"/>
                <a:ea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zh-CN" altLang="en-US" dirty="0"/>
          </a:p>
        </p:txBody>
      </p:sp>
      <p:sp>
        <p:nvSpPr>
          <p:cNvPr id="14" name="文本占位符 12"/>
          <p:cNvSpPr>
            <a:spLocks noGrp="1"/>
          </p:cNvSpPr>
          <p:nvPr>
            <p:ph type="body" sz="quarter" idx="11" hasCustomPrompt="1"/>
          </p:nvPr>
        </p:nvSpPr>
        <p:spPr>
          <a:xfrm>
            <a:off x="1216315" y="5438453"/>
            <a:ext cx="7287114" cy="410333"/>
          </a:xfrm>
        </p:spPr>
        <p:txBody>
          <a:bodyPr>
            <a:normAutofit/>
          </a:bodyPr>
          <a:lstStyle>
            <a:lvl1pPr marL="0" indent="0">
              <a:buNone/>
              <a:defRPr sz="2000">
                <a:solidFill>
                  <a:schemeClr val="tx1"/>
                </a:solidFill>
              </a:defRPr>
            </a:lvl1pPr>
          </a:lstStyle>
          <a:p>
            <a:pPr lvl="0"/>
            <a:r>
              <a:rPr lang="zh-CN" altLang="en-US" dirty="0"/>
              <a:t>编辑母版文本样式</a:t>
            </a:r>
            <a:endParaRPr lang="zh-CN" altLang="en-US" dirty="0"/>
          </a:p>
        </p:txBody>
      </p:sp>
      <p:sp>
        <p:nvSpPr>
          <p:cNvPr id="15" name="文本占位符 12"/>
          <p:cNvSpPr>
            <a:spLocks noGrp="1"/>
          </p:cNvSpPr>
          <p:nvPr>
            <p:ph type="body" sz="quarter" idx="12" hasCustomPrompt="1"/>
          </p:nvPr>
        </p:nvSpPr>
        <p:spPr>
          <a:xfrm>
            <a:off x="1216315" y="4908366"/>
            <a:ext cx="7287114" cy="410335"/>
          </a:xfrm>
        </p:spPr>
        <p:txBody>
          <a:bodyPr>
            <a:normAutofit/>
          </a:bodyPr>
          <a:lstStyle>
            <a:lvl1pPr marL="0" indent="0">
              <a:buNone/>
              <a:defRPr sz="2000">
                <a:solidFill>
                  <a:schemeClr val="tx1"/>
                </a:solidFill>
              </a:defRPr>
            </a:lvl1pPr>
          </a:lstStyle>
          <a:p>
            <a:pPr lvl="0"/>
            <a:r>
              <a:rPr lang="zh-CN" altLang="en-US" dirty="0"/>
              <a:t>编辑母版文本样式</a:t>
            </a:r>
            <a:endParaRPr lang="zh-CN" altLang="en-US" dirty="0"/>
          </a:p>
        </p:txBody>
      </p:sp>
      <p:sp>
        <p:nvSpPr>
          <p:cNvPr id="13" name="文本占位符 12"/>
          <p:cNvSpPr>
            <a:spLocks noGrp="1"/>
          </p:cNvSpPr>
          <p:nvPr>
            <p:ph type="body" sz="quarter" idx="13" hasCustomPrompt="1"/>
          </p:nvPr>
        </p:nvSpPr>
        <p:spPr>
          <a:xfrm>
            <a:off x="1216315" y="1484311"/>
            <a:ext cx="7287114" cy="2267551"/>
          </a:xfrm>
        </p:spPr>
        <p:txBody>
          <a:bodyPr>
            <a:normAutofit/>
          </a:bodyPr>
          <a:lstStyle>
            <a:lvl1pPr marL="0" indent="0">
              <a:spcBef>
                <a:spcPts val="0"/>
              </a:spcBef>
              <a:buNone/>
              <a:defRPr sz="6600" b="1">
                <a:solidFill>
                  <a:schemeClr val="tx1"/>
                </a:solidFill>
                <a:latin typeface="+mn-ea"/>
                <a:ea typeface="+mn-ea"/>
              </a:defRPr>
            </a:lvl1pPr>
          </a:lstStyle>
          <a:p>
            <a:pPr lvl="0"/>
            <a:r>
              <a:rPr lang="zh-CN" altLang="en-US" dirty="0"/>
              <a:t>编辑母版文本样式</a:t>
            </a:r>
            <a:endParaRPr lang="en-US" altLang="zh-CN" dirty="0"/>
          </a:p>
          <a:p>
            <a:pPr lvl="0"/>
            <a:r>
              <a:rPr lang="zh-CN" altLang="en-US" dirty="0"/>
              <a:t>输入标题</a:t>
            </a:r>
            <a:endParaRPr lang="zh-CN" altLang="en-US" dirty="0"/>
          </a:p>
        </p:txBody>
      </p:sp>
      <p:sp>
        <p:nvSpPr>
          <p:cNvPr id="9" name="矩形 8"/>
          <p:cNvSpPr/>
          <p:nvPr userDrawn="1"/>
        </p:nvSpPr>
        <p:spPr>
          <a:xfrm>
            <a:off x="0" y="1484311"/>
            <a:ext cx="666749" cy="43644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nvSpPr>
        <p:spPr>
          <a:xfrm>
            <a:off x="667561" y="1484310"/>
            <a:ext cx="403257" cy="4364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userDrawn="1"/>
        </p:nvSpPr>
        <p:spPr>
          <a:xfrm>
            <a:off x="9258300" y="1484313"/>
            <a:ext cx="2930035" cy="43644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userDrawn="1"/>
        </p:nvSpPr>
        <p:spPr>
          <a:xfrm>
            <a:off x="8882428" y="1484310"/>
            <a:ext cx="377842" cy="4364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userDrawn="1"/>
        </p:nvGrpSpPr>
        <p:grpSpPr>
          <a:xfrm>
            <a:off x="9832019" y="2031917"/>
            <a:ext cx="1732861" cy="3286784"/>
            <a:chOff x="9778366" y="1977238"/>
            <a:chExt cx="1732861" cy="3286784"/>
          </a:xfrm>
          <a:solidFill>
            <a:schemeClr val="bg1">
              <a:alpha val="5000"/>
            </a:schemeClr>
          </a:solidFill>
        </p:grpSpPr>
        <p:grpSp>
          <p:nvGrpSpPr>
            <p:cNvPr id="17" name="组合 16"/>
            <p:cNvGrpSpPr/>
            <p:nvPr/>
          </p:nvGrpSpPr>
          <p:grpSpPr>
            <a:xfrm>
              <a:off x="9778366" y="2020414"/>
              <a:ext cx="567014" cy="3193100"/>
              <a:chOff x="11305242" y="2003776"/>
              <a:chExt cx="354194" cy="1994619"/>
            </a:xfrm>
            <a:grpFill/>
          </p:grpSpPr>
          <p:sp>
            <p:nvSpPr>
              <p:cNvPr id="32" name="Freeform 5"/>
              <p:cNvSpPr/>
              <p:nvPr/>
            </p:nvSpPr>
            <p:spPr bwMode="auto">
              <a:xfrm>
                <a:off x="11307751" y="3052538"/>
                <a:ext cx="345981" cy="390126"/>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p>
            </p:txBody>
          </p:sp>
          <p:sp>
            <p:nvSpPr>
              <p:cNvPr id="33" name="Freeform 6"/>
              <p:cNvSpPr/>
              <p:nvPr/>
            </p:nvSpPr>
            <p:spPr bwMode="auto">
              <a:xfrm>
                <a:off x="11382341" y="3698614"/>
                <a:ext cx="199170" cy="299781"/>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p>
            </p:txBody>
          </p:sp>
          <p:grpSp>
            <p:nvGrpSpPr>
              <p:cNvPr id="34" name="组合 33"/>
              <p:cNvGrpSpPr/>
              <p:nvPr/>
            </p:nvGrpSpPr>
            <p:grpSpPr>
              <a:xfrm>
                <a:off x="11305242" y="2003776"/>
                <a:ext cx="354194" cy="439406"/>
                <a:chOff x="5548313" y="2084388"/>
                <a:chExt cx="547688" cy="679451"/>
              </a:xfrm>
              <a:grpFill/>
            </p:grpSpPr>
            <p:sp>
              <p:nvSpPr>
                <p:cNvPr id="39"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5" name="组合 34"/>
              <p:cNvGrpSpPr/>
              <p:nvPr/>
            </p:nvGrpSpPr>
            <p:grpSpPr>
              <a:xfrm>
                <a:off x="11380187" y="2628491"/>
                <a:ext cx="208353" cy="241263"/>
                <a:chOff x="3792874" y="3138488"/>
                <a:chExt cx="322175" cy="373063"/>
              </a:xfrm>
              <a:grpFill/>
            </p:grpSpPr>
            <p:sp>
              <p:nvSpPr>
                <p:cNvPr id="36"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18" name="组合 17"/>
            <p:cNvGrpSpPr/>
            <p:nvPr/>
          </p:nvGrpSpPr>
          <p:grpSpPr>
            <a:xfrm>
              <a:off x="10861863" y="1977238"/>
              <a:ext cx="649364" cy="3286784"/>
              <a:chOff x="10232762" y="2216649"/>
              <a:chExt cx="405635" cy="2053139"/>
            </a:xfrm>
            <a:grpFill/>
          </p:grpSpPr>
          <p:grpSp>
            <p:nvGrpSpPr>
              <p:cNvPr id="19" name="组合 18"/>
              <p:cNvGrpSpPr/>
              <p:nvPr/>
            </p:nvGrpSpPr>
            <p:grpSpPr>
              <a:xfrm>
                <a:off x="10279016" y="3306476"/>
                <a:ext cx="313128" cy="329555"/>
                <a:chOff x="6113463" y="3541713"/>
                <a:chExt cx="484188" cy="509588"/>
              </a:xfrm>
              <a:grpFill/>
            </p:grpSpPr>
            <p:sp>
              <p:nvSpPr>
                <p:cNvPr id="30"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0" name="组合 19"/>
              <p:cNvGrpSpPr/>
              <p:nvPr/>
            </p:nvGrpSpPr>
            <p:grpSpPr>
              <a:xfrm>
                <a:off x="10268702" y="2216649"/>
                <a:ext cx="355220" cy="448646"/>
                <a:chOff x="6108700" y="2066926"/>
                <a:chExt cx="549275" cy="693738"/>
              </a:xfrm>
              <a:grpFill/>
            </p:grpSpPr>
            <p:sp>
              <p:nvSpPr>
                <p:cNvPr id="28"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1" name="组合 20"/>
              <p:cNvGrpSpPr/>
              <p:nvPr/>
            </p:nvGrpSpPr>
            <p:grpSpPr>
              <a:xfrm>
                <a:off x="10332867" y="2868571"/>
                <a:ext cx="238182" cy="205330"/>
                <a:chOff x="6186488" y="2930526"/>
                <a:chExt cx="368300" cy="317500"/>
              </a:xfrm>
              <a:grpFill/>
            </p:grpSpPr>
            <p:sp>
              <p:nvSpPr>
                <p:cNvPr id="25"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2" name="组合 21"/>
              <p:cNvGrpSpPr/>
              <p:nvPr/>
            </p:nvGrpSpPr>
            <p:grpSpPr>
              <a:xfrm>
                <a:off x="10232762" y="3871448"/>
                <a:ext cx="405635" cy="398340"/>
                <a:chOff x="11854992" y="1994536"/>
                <a:chExt cx="405635" cy="398340"/>
              </a:xfrm>
              <a:grpFill/>
            </p:grpSpPr>
            <p:sp>
              <p:nvSpPr>
                <p:cNvPr id="23" name="Freeform 11"/>
                <p:cNvSpPr>
                  <a:spLocks noEditPoints="1"/>
                </p:cNvSpPr>
                <p:nvPr/>
              </p:nvSpPr>
              <p:spPr bwMode="auto">
                <a:xfrm>
                  <a:off x="11976099" y="1994536"/>
                  <a:ext cx="284528" cy="39834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p>
              </p:txBody>
            </p:sp>
            <p:sp>
              <p:nvSpPr>
                <p:cNvPr id="24" name="Freeform 12"/>
                <p:cNvSpPr/>
                <p:nvPr/>
              </p:nvSpPr>
              <p:spPr bwMode="auto">
                <a:xfrm>
                  <a:off x="11854992" y="2009127"/>
                  <a:ext cx="153208" cy="383749"/>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p>
              </p:txBody>
            </p:sp>
          </p:grpSp>
        </p:grpSp>
      </p:grpSp>
      <p:sp>
        <p:nvSpPr>
          <p:cNvPr id="41" name="文本框 40"/>
          <p:cNvSpPr txBox="1"/>
          <p:nvPr userDrawn="1"/>
        </p:nvSpPr>
        <p:spPr>
          <a:xfrm rot="16200000">
            <a:off x="-1443469" y="3524086"/>
            <a:ext cx="3170099" cy="261610"/>
          </a:xfrm>
          <a:prstGeom prst="rect">
            <a:avLst/>
          </a:prstGeom>
          <a:noFill/>
        </p:spPr>
        <p:txBody>
          <a:bodyPr wrap="square" rtlCol="0">
            <a:noAutofit/>
          </a:bodyPr>
          <a:lstStyle>
            <a:defPPr>
              <a:defRPr lang="zh-CN"/>
            </a:defPPr>
            <a:lvl1pPr algn="dist">
              <a:defRPr sz="1100" b="1">
                <a:solidFill>
                  <a:schemeClr val="bg1">
                    <a:alpha val="22000"/>
                  </a:schemeClr>
                </a:solidFill>
                <a:latin typeface="Arial" panose="020B0604020202020204" pitchFamily="34" charset="0"/>
                <a:cs typeface="Arial" panose="020B0604020202020204" pitchFamily="34" charset="0"/>
              </a:defRPr>
            </a:lvl1pPr>
          </a:lstStyle>
          <a:p>
            <a:r>
              <a:rPr lang="en-US" altLang="zh-CN" dirty="0">
                <a:solidFill>
                  <a:schemeClr val="bg1">
                    <a:alpha val="5000"/>
                  </a:schemeClr>
                </a:solidFill>
              </a:rPr>
              <a:t>BEIJING INSTITUTE OF TECHNOLOGY</a:t>
            </a:r>
            <a:endParaRPr lang="en-US" altLang="zh-CN" dirty="0">
              <a:solidFill>
                <a:schemeClr val="bg1">
                  <a:alpha val="5000"/>
                </a:schemeClr>
              </a:solidFill>
            </a:endParaRPr>
          </a:p>
        </p:txBody>
      </p:sp>
      <p:pic>
        <p:nvPicPr>
          <p:cNvPr id="42" name="图片 41"/>
          <p:cNvPicPr>
            <a:picLocks noChangeAspect="1"/>
          </p:cNvPicPr>
          <p:nvPr userDrawn="1"/>
        </p:nvPicPr>
        <p:blipFill>
          <a:blip r:embed="rId3" cstate="print"/>
          <a:stretch>
            <a:fillRect/>
          </a:stretch>
        </p:blipFill>
        <p:spPr>
          <a:xfrm>
            <a:off x="9452633" y="548450"/>
            <a:ext cx="2295327" cy="504694"/>
          </a:xfrm>
          <a:prstGeom prst="rect">
            <a:avLst/>
          </a:prstGeom>
        </p:spPr>
      </p:pic>
      <p:cxnSp>
        <p:nvCxnSpPr>
          <p:cNvPr id="4" name="直接连接符 3"/>
          <p:cNvCxnSpPr/>
          <p:nvPr userDrawn="1"/>
        </p:nvCxnSpPr>
        <p:spPr>
          <a:xfrm>
            <a:off x="666749" y="1329225"/>
            <a:ext cx="0" cy="4714736"/>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userDrawn="1"/>
        </p:nvCxnSpPr>
        <p:spPr>
          <a:xfrm>
            <a:off x="9258300" y="1280160"/>
            <a:ext cx="0" cy="4835169"/>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目录样式2-1">
    <p:spTree>
      <p:nvGrpSpPr>
        <p:cNvPr id="1" name=""/>
        <p:cNvGrpSpPr/>
        <p:nvPr/>
      </p:nvGrpSpPr>
      <p:grpSpPr>
        <a:xfrm>
          <a:off x="0" y="0"/>
          <a:ext cx="0" cy="0"/>
          <a:chOff x="0" y="0"/>
          <a:chExt cx="0" cy="0"/>
        </a:xfrm>
      </p:grpSpPr>
      <p:sp>
        <p:nvSpPr>
          <p:cNvPr id="5" name="矩形 4"/>
          <p:cNvSpPr/>
          <p:nvPr userDrawn="1"/>
        </p:nvSpPr>
        <p:spPr>
          <a:xfrm>
            <a:off x="0" y="2289050"/>
            <a:ext cx="12192001" cy="19685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userDrawn="1"/>
        </p:nvPicPr>
        <p:blipFill rotWithShape="1">
          <a:blip r:embed="rId2" cstate="print"/>
          <a:srcRect t="15558" b="38705"/>
          <a:stretch>
            <a:fillRect/>
          </a:stretch>
        </p:blipFill>
        <p:spPr>
          <a:xfrm>
            <a:off x="1" y="0"/>
            <a:ext cx="12192000" cy="2290219"/>
          </a:xfrm>
          <a:prstGeom prst="rect">
            <a:avLst/>
          </a:prstGeom>
        </p:spPr>
      </p:pic>
      <p:sp>
        <p:nvSpPr>
          <p:cNvPr id="10" name="矩形 9"/>
          <p:cNvSpPr/>
          <p:nvPr userDrawn="1"/>
        </p:nvSpPr>
        <p:spPr>
          <a:xfrm>
            <a:off x="-1" y="-7884"/>
            <a:ext cx="12192001" cy="2298103"/>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p:cNvPicPr>
            <a:picLocks noChangeAspect="1"/>
          </p:cNvPicPr>
          <p:nvPr userDrawn="1"/>
        </p:nvPicPr>
        <p:blipFill>
          <a:blip r:embed="rId3" cstate="print"/>
          <a:stretch>
            <a:fillRect/>
          </a:stretch>
        </p:blipFill>
        <p:spPr>
          <a:xfrm>
            <a:off x="5024353" y="841210"/>
            <a:ext cx="2143294" cy="599913"/>
          </a:xfrm>
          <a:prstGeom prst="rect">
            <a:avLst/>
          </a:prstGeom>
        </p:spPr>
      </p:pic>
      <p:cxnSp>
        <p:nvCxnSpPr>
          <p:cNvPr id="4" name="直接连接符 3"/>
          <p:cNvCxnSpPr/>
          <p:nvPr userDrawn="1"/>
        </p:nvCxnSpPr>
        <p:spPr>
          <a:xfrm>
            <a:off x="-81481" y="2289050"/>
            <a:ext cx="12339873"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目录样式2-2">
    <p:spTree>
      <p:nvGrpSpPr>
        <p:cNvPr id="1" name=""/>
        <p:cNvGrpSpPr/>
        <p:nvPr/>
      </p:nvGrpSpPr>
      <p:grpSpPr>
        <a:xfrm>
          <a:off x="0" y="0"/>
          <a:ext cx="0" cy="0"/>
          <a:chOff x="0" y="0"/>
          <a:chExt cx="0" cy="0"/>
        </a:xfrm>
      </p:grpSpPr>
      <p:sp>
        <p:nvSpPr>
          <p:cNvPr id="6" name="PA-矩形 7"/>
          <p:cNvSpPr/>
          <p:nvPr userDrawn="1">
            <p:custDataLst>
              <p:tags r:id="rId2"/>
            </p:custData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PA-矩形 7"/>
          <p:cNvSpPr/>
          <p:nvPr userDrawn="1">
            <p:custDataLst>
              <p:tags r:id="rId3"/>
            </p:custDataLst>
          </p:nvPr>
        </p:nvSpPr>
        <p:spPr>
          <a:xfrm>
            <a:off x="0" y="0"/>
            <a:ext cx="12192000" cy="6858000"/>
          </a:xfrm>
          <a:prstGeom prst="rect">
            <a:avLst/>
          </a:prstGeom>
          <a:gradFill flip="none" rotWithShape="1">
            <a:gsLst>
              <a:gs pos="0">
                <a:schemeClr val="accent1">
                  <a:alpha val="0"/>
                </a:schemeClr>
              </a:gs>
              <a:gs pos="52200">
                <a:schemeClr val="accent1"/>
              </a:gs>
              <a:gs pos="100000">
                <a:schemeClr val="accent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4" name="直接连接符 3"/>
          <p:cNvCxnSpPr/>
          <p:nvPr userDrawn="1"/>
        </p:nvCxnSpPr>
        <p:spPr>
          <a:xfrm>
            <a:off x="5723340" y="1294827"/>
            <a:ext cx="74531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userDrawn="1"/>
        </p:nvCxnSpPr>
        <p:spPr>
          <a:xfrm>
            <a:off x="5723340" y="5613415"/>
            <a:ext cx="74531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userDrawn="1"/>
        </p:nvPicPr>
        <p:blipFill rotWithShape="1">
          <a:blip r:embed="rId4" cstate="print"/>
          <a:srcRect l="49471"/>
          <a:stretch>
            <a:fillRect/>
          </a:stretch>
        </p:blipFill>
        <p:spPr>
          <a:xfrm>
            <a:off x="-34506" y="163259"/>
            <a:ext cx="3298317" cy="6531481"/>
          </a:xfrm>
          <a:prstGeom prst="rect">
            <a:avLst/>
          </a:prstGeom>
        </p:spPr>
      </p:pic>
      <p:pic>
        <p:nvPicPr>
          <p:cNvPr id="14" name="图片 13"/>
          <p:cNvPicPr>
            <a:picLocks noChangeAspect="1"/>
          </p:cNvPicPr>
          <p:nvPr userDrawn="1"/>
        </p:nvPicPr>
        <p:blipFill rotWithShape="1">
          <a:blip r:embed="rId4" cstate="print"/>
          <a:srcRect r="49912"/>
          <a:stretch>
            <a:fillRect/>
          </a:stretch>
        </p:blipFill>
        <p:spPr>
          <a:xfrm>
            <a:off x="8928190" y="163258"/>
            <a:ext cx="3269562" cy="6531481"/>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目录样式3-1">
    <p:spTree>
      <p:nvGrpSpPr>
        <p:cNvPr id="1" name=""/>
        <p:cNvGrpSpPr/>
        <p:nvPr/>
      </p:nvGrpSpPr>
      <p:grpSpPr>
        <a:xfrm>
          <a:off x="0" y="0"/>
          <a:ext cx="0" cy="0"/>
          <a:chOff x="0" y="0"/>
          <a:chExt cx="0" cy="0"/>
        </a:xfrm>
      </p:grpSpPr>
      <p:sp>
        <p:nvSpPr>
          <p:cNvPr id="8" name="文本框 7"/>
          <p:cNvSpPr txBox="1"/>
          <p:nvPr userDrawn="1"/>
        </p:nvSpPr>
        <p:spPr>
          <a:xfrm rot="16200000">
            <a:off x="-1538864" y="2653429"/>
            <a:ext cx="5229637" cy="1323439"/>
          </a:xfrm>
          <a:prstGeom prst="rect">
            <a:avLst/>
          </a:prstGeom>
          <a:noFill/>
        </p:spPr>
        <p:txBody>
          <a:bodyPr wrap="none" rtlCol="0">
            <a:spAutoFit/>
          </a:bodyPr>
          <a:lstStyle/>
          <a:p>
            <a:r>
              <a:rPr lang="en-US" altLang="zh-CN" sz="8000" b="1" spc="50" dirty="0">
                <a:solidFill>
                  <a:schemeClr val="bg1">
                    <a:lumMod val="85000"/>
                  </a:schemeClr>
                </a:solidFill>
                <a:latin typeface="+mj-lt"/>
              </a:rPr>
              <a:t>Contents</a:t>
            </a:r>
            <a:r>
              <a:rPr lang="en-US" altLang="zh-CN" sz="4400" b="1" spc="50" dirty="0">
                <a:solidFill>
                  <a:schemeClr val="accent4"/>
                </a:solidFill>
                <a:latin typeface="+mj-lt"/>
              </a:rPr>
              <a:t>■</a:t>
            </a:r>
            <a:endParaRPr lang="zh-CN" altLang="en-US" sz="4400" b="1" spc="50" dirty="0">
              <a:solidFill>
                <a:schemeClr val="accent4"/>
              </a:solidFill>
              <a:latin typeface="+mj-lt"/>
            </a:endParaRPr>
          </a:p>
        </p:txBody>
      </p:sp>
      <p:sp>
        <p:nvSpPr>
          <p:cNvPr id="9" name="文本框 8"/>
          <p:cNvSpPr txBox="1"/>
          <p:nvPr userDrawn="1"/>
        </p:nvSpPr>
        <p:spPr>
          <a:xfrm>
            <a:off x="1116549" y="3752395"/>
            <a:ext cx="738664" cy="2246769"/>
          </a:xfrm>
          <a:prstGeom prst="rect">
            <a:avLst/>
          </a:prstGeom>
          <a:noFill/>
        </p:spPr>
        <p:txBody>
          <a:bodyPr vert="eaVert" wrap="none" rtlCol="0">
            <a:spAutoFit/>
          </a:bodyPr>
          <a:lstStyle/>
          <a:p>
            <a:r>
              <a:rPr lang="zh-CN" altLang="en-US" sz="3600" b="1" spc="600" dirty="0">
                <a:solidFill>
                  <a:schemeClr val="accent1"/>
                </a:solidFill>
              </a:rPr>
              <a:t>结构大纲</a:t>
            </a:r>
            <a:endParaRPr lang="zh-CN" altLang="en-US" sz="3600" b="1" spc="600" dirty="0">
              <a:solidFill>
                <a:schemeClr val="accent1"/>
              </a:solidFill>
            </a:endParaRPr>
          </a:p>
        </p:txBody>
      </p:sp>
      <p:sp>
        <p:nvSpPr>
          <p:cNvPr id="12" name="文本框 11"/>
          <p:cNvSpPr txBox="1"/>
          <p:nvPr userDrawn="1"/>
        </p:nvSpPr>
        <p:spPr>
          <a:xfrm>
            <a:off x="9519824" y="6600901"/>
            <a:ext cx="2523448" cy="246221"/>
          </a:xfrm>
          <a:prstGeom prst="rect">
            <a:avLst/>
          </a:prstGeom>
          <a:noFill/>
        </p:spPr>
        <p:txBody>
          <a:bodyPr wrap="none" rtlCol="0">
            <a:spAutoFit/>
          </a:bodyPr>
          <a:lstStyle/>
          <a:p>
            <a:pPr algn="r"/>
            <a:r>
              <a:rPr lang="en-US" altLang="zh-CN" sz="1000" spc="0" dirty="0" smtClean="0">
                <a:solidFill>
                  <a:schemeClr val="bg1"/>
                </a:solidFill>
                <a:latin typeface="Arial" panose="020B0604020202020204" pitchFamily="34" charset="0"/>
                <a:ea typeface="微软雅黑" panose="020B0503020204020204" pitchFamily="34" charset="-122"/>
                <a:cs typeface="Arial" panose="020B0604020202020204" pitchFamily="34" charset="0"/>
              </a:rPr>
              <a:t>BEIJING</a:t>
            </a:r>
            <a:r>
              <a:rPr lang="en-US" altLang="zh-CN" sz="1000" spc="0" baseline="0" dirty="0" smtClean="0">
                <a:solidFill>
                  <a:schemeClr val="bg1"/>
                </a:solidFill>
                <a:latin typeface="Arial" panose="020B0604020202020204" pitchFamily="34" charset="0"/>
                <a:ea typeface="微软雅黑" panose="020B0503020204020204" pitchFamily="34" charset="-122"/>
                <a:cs typeface="Arial" panose="020B0604020202020204" pitchFamily="34" charset="0"/>
              </a:rPr>
              <a:t> INSTITUTE OF TECHNOLOGY</a:t>
            </a:r>
            <a:endParaRPr lang="zh-CN" altLang="en-US" sz="1000" spc="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pic>
        <p:nvPicPr>
          <p:cNvPr id="57" name="图片 56"/>
          <p:cNvPicPr>
            <a:picLocks noChangeAspect="1"/>
          </p:cNvPicPr>
          <p:nvPr userDrawn="1"/>
        </p:nvPicPr>
        <p:blipFill>
          <a:blip r:embed="rId2" cstate="print"/>
          <a:stretch>
            <a:fillRect/>
          </a:stretch>
        </p:blipFill>
        <p:spPr>
          <a:xfrm>
            <a:off x="10041148" y="78493"/>
            <a:ext cx="2025400" cy="566914"/>
          </a:xfrm>
          <a:prstGeom prst="rect">
            <a:avLst/>
          </a:prstGeom>
        </p:spPr>
      </p:pic>
      <p:sp>
        <p:nvSpPr>
          <p:cNvPr id="82" name="任意多边形: 形状 59"/>
          <p:cNvSpPr/>
          <p:nvPr userDrawn="1"/>
        </p:nvSpPr>
        <p:spPr>
          <a:xfrm flipH="1">
            <a:off x="-1352550" y="-2"/>
            <a:ext cx="13544548" cy="1057277"/>
          </a:xfrm>
          <a:custGeom>
            <a:avLst/>
            <a:gdLst>
              <a:gd name="connsiteX0" fmla="*/ 12192000 w 12192000"/>
              <a:gd name="connsiteY0" fmla="*/ 0 h 723900"/>
              <a:gd name="connsiteX1" fmla="*/ 2755900 w 12192000"/>
              <a:gd name="connsiteY1" fmla="*/ 0 h 723900"/>
              <a:gd name="connsiteX2" fmla="*/ 4 w 12192000"/>
              <a:gd name="connsiteY2" fmla="*/ 0 h 723900"/>
              <a:gd name="connsiteX3" fmla="*/ 0 w 12192000"/>
              <a:gd name="connsiteY3" fmla="*/ 0 h 723900"/>
              <a:gd name="connsiteX4" fmla="*/ 0 w 12192000"/>
              <a:gd name="connsiteY4" fmla="*/ 723900 h 723900"/>
              <a:gd name="connsiteX5" fmla="*/ 1987354 w 12192000"/>
              <a:gd name="connsiteY5" fmla="*/ 723900 h 723900"/>
              <a:gd name="connsiteX6" fmla="*/ 2038350 w 12192000"/>
              <a:gd name="connsiteY6" fmla="*/ 717550 h 723900"/>
              <a:gd name="connsiteX7" fmla="*/ 2753650 w 12192000"/>
              <a:gd name="connsiteY7" fmla="*/ 288000 h 723900"/>
              <a:gd name="connsiteX8" fmla="*/ 12192000 w 12192000"/>
              <a:gd name="connsiteY8" fmla="*/ 28800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723900">
                <a:moveTo>
                  <a:pt x="12192000" y="0"/>
                </a:moveTo>
                <a:lnTo>
                  <a:pt x="2755900" y="0"/>
                </a:lnTo>
                <a:lnTo>
                  <a:pt x="4" y="0"/>
                </a:lnTo>
                <a:lnTo>
                  <a:pt x="0" y="0"/>
                </a:lnTo>
                <a:lnTo>
                  <a:pt x="0" y="723900"/>
                </a:lnTo>
                <a:lnTo>
                  <a:pt x="1987354" y="723900"/>
                </a:lnTo>
                <a:lnTo>
                  <a:pt x="2038350" y="717550"/>
                </a:lnTo>
                <a:cubicBezTo>
                  <a:pt x="2497291" y="642783"/>
                  <a:pt x="2432975" y="321492"/>
                  <a:pt x="2753650" y="288000"/>
                </a:cubicBezTo>
                <a:cubicBezTo>
                  <a:pt x="3074325" y="254508"/>
                  <a:pt x="9045883" y="288000"/>
                  <a:pt x="12192000" y="288000"/>
                </a:cubicBezTo>
                <a:close/>
              </a:path>
            </a:pathLst>
          </a:cu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83" name="图片 82"/>
          <p:cNvPicPr>
            <a:picLocks noChangeAspect="1"/>
          </p:cNvPicPr>
          <p:nvPr userDrawn="1"/>
        </p:nvPicPr>
        <p:blipFill>
          <a:blip r:embed="rId2" cstate="print"/>
          <a:stretch>
            <a:fillRect/>
          </a:stretch>
        </p:blipFill>
        <p:spPr>
          <a:xfrm>
            <a:off x="9793498" y="249943"/>
            <a:ext cx="2025400" cy="566914"/>
          </a:xfrm>
          <a:prstGeom prst="rect">
            <a:avLst/>
          </a:prstGeom>
        </p:spPr>
      </p:pic>
      <p:sp>
        <p:nvSpPr>
          <p:cNvPr id="84" name="矩形 83"/>
          <p:cNvSpPr/>
          <p:nvPr userDrawn="1"/>
        </p:nvSpPr>
        <p:spPr>
          <a:xfrm>
            <a:off x="0" y="6188075"/>
            <a:ext cx="12192000" cy="669925"/>
          </a:xfrm>
          <a:prstGeom prst="rect">
            <a:avLst/>
          </a:prstGeom>
          <a:gradFill>
            <a:gsLst>
              <a:gs pos="0">
                <a:schemeClr val="accent4"/>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5" name="组合 84"/>
          <p:cNvGrpSpPr/>
          <p:nvPr userDrawn="1"/>
        </p:nvGrpSpPr>
        <p:grpSpPr>
          <a:xfrm>
            <a:off x="598941" y="6399999"/>
            <a:ext cx="2542613" cy="276499"/>
            <a:chOff x="598941" y="6399999"/>
            <a:chExt cx="2542613" cy="276499"/>
          </a:xfrm>
          <a:solidFill>
            <a:schemeClr val="bg1"/>
          </a:solidFill>
        </p:grpSpPr>
        <p:grpSp>
          <p:nvGrpSpPr>
            <p:cNvPr id="86" name="组合 85"/>
            <p:cNvGrpSpPr/>
            <p:nvPr/>
          </p:nvGrpSpPr>
          <p:grpSpPr>
            <a:xfrm>
              <a:off x="2055693" y="6402621"/>
              <a:ext cx="1085861" cy="270805"/>
              <a:chOff x="10340336" y="2247899"/>
              <a:chExt cx="2724438" cy="679451"/>
            </a:xfrm>
            <a:grpFill/>
          </p:grpSpPr>
          <p:sp>
            <p:nvSpPr>
              <p:cNvPr id="100" name="Freeform 5"/>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p>
            </p:txBody>
          </p:sp>
          <p:sp>
            <p:nvSpPr>
              <p:cNvPr id="101" name="Freeform 6"/>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p>
            </p:txBody>
          </p:sp>
          <p:grpSp>
            <p:nvGrpSpPr>
              <p:cNvPr id="102" name="组合 101"/>
              <p:cNvGrpSpPr/>
              <p:nvPr/>
            </p:nvGrpSpPr>
            <p:grpSpPr>
              <a:xfrm>
                <a:off x="10340336" y="2247899"/>
                <a:ext cx="547688" cy="679451"/>
                <a:chOff x="5548313" y="2084388"/>
                <a:chExt cx="547688" cy="679451"/>
              </a:xfrm>
              <a:grpFill/>
            </p:grpSpPr>
            <p:sp>
              <p:nvSpPr>
                <p:cNvPr id="107"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03" name="组合 102"/>
              <p:cNvGrpSpPr/>
              <p:nvPr/>
            </p:nvGrpSpPr>
            <p:grpSpPr>
              <a:xfrm>
                <a:off x="11192276" y="2400300"/>
                <a:ext cx="322175" cy="373063"/>
                <a:chOff x="3792874" y="3138488"/>
                <a:chExt cx="322175" cy="373063"/>
              </a:xfrm>
              <a:grpFill/>
            </p:grpSpPr>
            <p:sp>
              <p:nvSpPr>
                <p:cNvPr id="104"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87" name="组合 86"/>
            <p:cNvGrpSpPr/>
            <p:nvPr/>
          </p:nvGrpSpPr>
          <p:grpSpPr>
            <a:xfrm>
              <a:off x="598941" y="6399999"/>
              <a:ext cx="1102619" cy="276499"/>
              <a:chOff x="6738929" y="2270918"/>
              <a:chExt cx="2766486" cy="693738"/>
            </a:xfrm>
            <a:grpFill/>
          </p:grpSpPr>
          <p:grpSp>
            <p:nvGrpSpPr>
              <p:cNvPr id="88" name="组合 87"/>
              <p:cNvGrpSpPr/>
              <p:nvPr/>
            </p:nvGrpSpPr>
            <p:grpSpPr>
              <a:xfrm>
                <a:off x="8180494" y="2355056"/>
                <a:ext cx="484188" cy="509588"/>
                <a:chOff x="6113463" y="3541713"/>
                <a:chExt cx="484188" cy="509588"/>
              </a:xfrm>
              <a:grpFill/>
            </p:grpSpPr>
            <p:sp>
              <p:nvSpPr>
                <p:cNvPr id="98"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89" name="组合 88"/>
              <p:cNvGrpSpPr/>
              <p:nvPr/>
            </p:nvGrpSpPr>
            <p:grpSpPr>
              <a:xfrm>
                <a:off x="6738929" y="2270918"/>
                <a:ext cx="549275" cy="693738"/>
                <a:chOff x="6108700" y="2066926"/>
                <a:chExt cx="549275" cy="693738"/>
              </a:xfrm>
              <a:grpFill/>
            </p:grpSpPr>
            <p:sp>
              <p:nvSpPr>
                <p:cNvPr id="96"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90" name="组合 89"/>
              <p:cNvGrpSpPr/>
              <p:nvPr/>
            </p:nvGrpSpPr>
            <p:grpSpPr>
              <a:xfrm>
                <a:off x="7532962" y="2451100"/>
                <a:ext cx="368300" cy="317500"/>
                <a:chOff x="6186488" y="2930526"/>
                <a:chExt cx="368300" cy="317500"/>
              </a:xfrm>
              <a:grpFill/>
            </p:grpSpPr>
            <p:sp>
              <p:nvSpPr>
                <p:cNvPr id="93"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91" name="Freeform 11"/>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p>
            </p:txBody>
          </p:sp>
          <p:sp>
            <p:nvSpPr>
              <p:cNvPr id="92" name="Freeform 12"/>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p>
            </p:txBody>
          </p:sp>
        </p:grpSp>
      </p:grpSp>
    </p:spTree>
  </p:cSld>
  <p:clrMapOvr>
    <a:masterClrMapping/>
  </p:clrMapOvr>
  <p:transition spd="med">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目录样式3-2">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2" cstate="print"/>
          <a:srcRect r="20215"/>
          <a:stretch>
            <a:fillRect/>
          </a:stretch>
        </p:blipFill>
        <p:spPr>
          <a:xfrm>
            <a:off x="6592525" y="0"/>
            <a:ext cx="5609371" cy="6765696"/>
          </a:xfrm>
          <a:prstGeom prst="rect">
            <a:avLst/>
          </a:prstGeom>
        </p:spPr>
      </p:pic>
      <p:sp>
        <p:nvSpPr>
          <p:cNvPr id="63" name="任意多边形: 形状 59"/>
          <p:cNvSpPr/>
          <p:nvPr userDrawn="1"/>
        </p:nvSpPr>
        <p:spPr>
          <a:xfrm flipH="1">
            <a:off x="-1352550" y="-2"/>
            <a:ext cx="13544548" cy="1057277"/>
          </a:xfrm>
          <a:custGeom>
            <a:avLst/>
            <a:gdLst>
              <a:gd name="connsiteX0" fmla="*/ 12192000 w 12192000"/>
              <a:gd name="connsiteY0" fmla="*/ 0 h 723900"/>
              <a:gd name="connsiteX1" fmla="*/ 2755900 w 12192000"/>
              <a:gd name="connsiteY1" fmla="*/ 0 h 723900"/>
              <a:gd name="connsiteX2" fmla="*/ 4 w 12192000"/>
              <a:gd name="connsiteY2" fmla="*/ 0 h 723900"/>
              <a:gd name="connsiteX3" fmla="*/ 0 w 12192000"/>
              <a:gd name="connsiteY3" fmla="*/ 0 h 723900"/>
              <a:gd name="connsiteX4" fmla="*/ 0 w 12192000"/>
              <a:gd name="connsiteY4" fmla="*/ 723900 h 723900"/>
              <a:gd name="connsiteX5" fmla="*/ 1987354 w 12192000"/>
              <a:gd name="connsiteY5" fmla="*/ 723900 h 723900"/>
              <a:gd name="connsiteX6" fmla="*/ 2038350 w 12192000"/>
              <a:gd name="connsiteY6" fmla="*/ 717550 h 723900"/>
              <a:gd name="connsiteX7" fmla="*/ 2753650 w 12192000"/>
              <a:gd name="connsiteY7" fmla="*/ 288000 h 723900"/>
              <a:gd name="connsiteX8" fmla="*/ 12192000 w 12192000"/>
              <a:gd name="connsiteY8" fmla="*/ 28800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723900">
                <a:moveTo>
                  <a:pt x="12192000" y="0"/>
                </a:moveTo>
                <a:lnTo>
                  <a:pt x="2755900" y="0"/>
                </a:lnTo>
                <a:lnTo>
                  <a:pt x="4" y="0"/>
                </a:lnTo>
                <a:lnTo>
                  <a:pt x="0" y="0"/>
                </a:lnTo>
                <a:lnTo>
                  <a:pt x="0" y="723900"/>
                </a:lnTo>
                <a:lnTo>
                  <a:pt x="1987354" y="723900"/>
                </a:lnTo>
                <a:lnTo>
                  <a:pt x="2038350" y="717550"/>
                </a:lnTo>
                <a:cubicBezTo>
                  <a:pt x="2497291" y="642783"/>
                  <a:pt x="2432975" y="321492"/>
                  <a:pt x="2753650" y="288000"/>
                </a:cubicBezTo>
                <a:cubicBezTo>
                  <a:pt x="3074325" y="254508"/>
                  <a:pt x="9045883" y="288000"/>
                  <a:pt x="12192000" y="288000"/>
                </a:cubicBezTo>
                <a:close/>
              </a:path>
            </a:pathLst>
          </a:cu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64" name="图片 63"/>
          <p:cNvPicPr>
            <a:picLocks noChangeAspect="1"/>
          </p:cNvPicPr>
          <p:nvPr userDrawn="1"/>
        </p:nvPicPr>
        <p:blipFill>
          <a:blip r:embed="rId3" cstate="print"/>
          <a:stretch>
            <a:fillRect/>
          </a:stretch>
        </p:blipFill>
        <p:spPr>
          <a:xfrm>
            <a:off x="9793498" y="249943"/>
            <a:ext cx="2025400" cy="566914"/>
          </a:xfrm>
          <a:prstGeom prst="rect">
            <a:avLst/>
          </a:prstGeom>
        </p:spPr>
      </p:pic>
      <p:sp>
        <p:nvSpPr>
          <p:cNvPr id="65" name="矩形 64"/>
          <p:cNvSpPr/>
          <p:nvPr userDrawn="1"/>
        </p:nvSpPr>
        <p:spPr>
          <a:xfrm>
            <a:off x="0" y="6188075"/>
            <a:ext cx="12192000" cy="669925"/>
          </a:xfrm>
          <a:prstGeom prst="rect">
            <a:avLst/>
          </a:prstGeom>
          <a:gradFill>
            <a:gsLst>
              <a:gs pos="0">
                <a:schemeClr val="accent4"/>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userDrawn="1"/>
        </p:nvGrpSpPr>
        <p:grpSpPr>
          <a:xfrm>
            <a:off x="598941" y="6399999"/>
            <a:ext cx="2542613" cy="276499"/>
            <a:chOff x="598941" y="6399999"/>
            <a:chExt cx="2542613" cy="276499"/>
          </a:xfrm>
          <a:solidFill>
            <a:schemeClr val="bg1"/>
          </a:solidFill>
        </p:grpSpPr>
        <p:grpSp>
          <p:nvGrpSpPr>
            <p:cNvPr id="67" name="组合 66"/>
            <p:cNvGrpSpPr/>
            <p:nvPr/>
          </p:nvGrpSpPr>
          <p:grpSpPr>
            <a:xfrm>
              <a:off x="2055693" y="6402621"/>
              <a:ext cx="1085861" cy="270805"/>
              <a:chOff x="10340336" y="2247899"/>
              <a:chExt cx="2724438" cy="679451"/>
            </a:xfrm>
            <a:grpFill/>
          </p:grpSpPr>
          <p:sp>
            <p:nvSpPr>
              <p:cNvPr id="81" name="Freeform 5"/>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p>
            </p:txBody>
          </p:sp>
          <p:sp>
            <p:nvSpPr>
              <p:cNvPr id="82" name="Freeform 6"/>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p>
            </p:txBody>
          </p:sp>
          <p:grpSp>
            <p:nvGrpSpPr>
              <p:cNvPr id="83" name="组合 82"/>
              <p:cNvGrpSpPr/>
              <p:nvPr/>
            </p:nvGrpSpPr>
            <p:grpSpPr>
              <a:xfrm>
                <a:off x="10340336" y="2247899"/>
                <a:ext cx="547688" cy="679451"/>
                <a:chOff x="5548313" y="2084388"/>
                <a:chExt cx="547688" cy="679451"/>
              </a:xfrm>
              <a:grpFill/>
            </p:grpSpPr>
            <p:sp>
              <p:nvSpPr>
                <p:cNvPr id="88"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84" name="组合 83"/>
              <p:cNvGrpSpPr/>
              <p:nvPr/>
            </p:nvGrpSpPr>
            <p:grpSpPr>
              <a:xfrm>
                <a:off x="11192276" y="2400300"/>
                <a:ext cx="322175" cy="373063"/>
                <a:chOff x="3792874" y="3138488"/>
                <a:chExt cx="322175" cy="373063"/>
              </a:xfrm>
              <a:grpFill/>
            </p:grpSpPr>
            <p:sp>
              <p:nvSpPr>
                <p:cNvPr id="85"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68" name="组合 67"/>
            <p:cNvGrpSpPr/>
            <p:nvPr/>
          </p:nvGrpSpPr>
          <p:grpSpPr>
            <a:xfrm>
              <a:off x="598941" y="6399999"/>
              <a:ext cx="1102619" cy="276499"/>
              <a:chOff x="6738929" y="2270918"/>
              <a:chExt cx="2766486" cy="693738"/>
            </a:xfrm>
            <a:grpFill/>
          </p:grpSpPr>
          <p:grpSp>
            <p:nvGrpSpPr>
              <p:cNvPr id="69" name="组合 68"/>
              <p:cNvGrpSpPr/>
              <p:nvPr/>
            </p:nvGrpSpPr>
            <p:grpSpPr>
              <a:xfrm>
                <a:off x="8180494" y="2355056"/>
                <a:ext cx="484188" cy="509588"/>
                <a:chOff x="6113463" y="3541713"/>
                <a:chExt cx="484188" cy="509588"/>
              </a:xfrm>
              <a:grpFill/>
            </p:grpSpPr>
            <p:sp>
              <p:nvSpPr>
                <p:cNvPr id="79"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70" name="组合 69"/>
              <p:cNvGrpSpPr/>
              <p:nvPr/>
            </p:nvGrpSpPr>
            <p:grpSpPr>
              <a:xfrm>
                <a:off x="6738929" y="2270918"/>
                <a:ext cx="549275" cy="693738"/>
                <a:chOff x="6108700" y="2066926"/>
                <a:chExt cx="549275" cy="693738"/>
              </a:xfrm>
              <a:grpFill/>
            </p:grpSpPr>
            <p:sp>
              <p:nvSpPr>
                <p:cNvPr id="77"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71" name="组合 70"/>
              <p:cNvGrpSpPr/>
              <p:nvPr/>
            </p:nvGrpSpPr>
            <p:grpSpPr>
              <a:xfrm>
                <a:off x="7532962" y="2451100"/>
                <a:ext cx="368300" cy="317500"/>
                <a:chOff x="6186488" y="2930526"/>
                <a:chExt cx="368300" cy="317500"/>
              </a:xfrm>
              <a:grpFill/>
            </p:grpSpPr>
            <p:sp>
              <p:nvSpPr>
                <p:cNvPr id="74"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72" name="Freeform 11"/>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p>
            </p:txBody>
          </p:sp>
          <p:sp>
            <p:nvSpPr>
              <p:cNvPr id="73" name="Freeform 12"/>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p>
            </p:txBody>
          </p:sp>
        </p:grpSp>
      </p:grpSp>
    </p:spTree>
  </p:cSld>
  <p:clrMapOvr>
    <a:masterClrMapping/>
  </p:clrMapOvr>
  <p:transition spd="med">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目录样式4">
    <p:spTree>
      <p:nvGrpSpPr>
        <p:cNvPr id="1" name=""/>
        <p:cNvGrpSpPr/>
        <p:nvPr/>
      </p:nvGrpSpPr>
      <p:grpSpPr>
        <a:xfrm>
          <a:off x="0" y="0"/>
          <a:ext cx="0" cy="0"/>
          <a:chOff x="0" y="0"/>
          <a:chExt cx="0" cy="0"/>
        </a:xfrm>
      </p:grpSpPr>
      <p:sp>
        <p:nvSpPr>
          <p:cNvPr id="89" name="椭圆 88"/>
          <p:cNvSpPr/>
          <p:nvPr userDrawn="1"/>
        </p:nvSpPr>
        <p:spPr>
          <a:xfrm>
            <a:off x="-3816599" y="-1541834"/>
            <a:ext cx="8697505" cy="9941668"/>
          </a:xfrm>
          <a:prstGeom prst="ellipse">
            <a:avLst/>
          </a:prstGeom>
          <a:solidFill>
            <a:schemeClr val="accent4"/>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88" name="椭圆 87"/>
          <p:cNvSpPr/>
          <p:nvPr userDrawn="1"/>
        </p:nvSpPr>
        <p:spPr>
          <a:xfrm>
            <a:off x="-3999568" y="-1541834"/>
            <a:ext cx="8697505" cy="9941668"/>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pic>
        <p:nvPicPr>
          <p:cNvPr id="87" name="图片 86"/>
          <p:cNvPicPr>
            <a:picLocks noChangeAspect="1"/>
          </p:cNvPicPr>
          <p:nvPr userDrawn="1"/>
        </p:nvPicPr>
        <p:blipFill rotWithShape="1">
          <a:blip r:embed="rId2" cstate="hqprint"/>
          <a:srcRect l="18116" t="7030" r="31559" b="11337"/>
          <a:stretch>
            <a:fillRect/>
          </a:stretch>
        </p:blipFill>
        <p:spPr>
          <a:xfrm>
            <a:off x="-1260196" y="1"/>
            <a:ext cx="5919101" cy="6857999"/>
          </a:xfrm>
          <a:custGeom>
            <a:avLst/>
            <a:gdLst>
              <a:gd name="connsiteX0" fmla="*/ 0 w 5919101"/>
              <a:gd name="connsiteY0" fmla="*/ 0 h 6858000"/>
              <a:gd name="connsiteX1" fmla="*/ 4714485 w 5919101"/>
              <a:gd name="connsiteY1" fmla="*/ 0 h 6858000"/>
              <a:gd name="connsiteX2" fmla="*/ 4786974 w 5919101"/>
              <a:gd name="connsiteY2" fmla="*/ 86723 h 6858000"/>
              <a:gd name="connsiteX3" fmla="*/ 5919101 w 5919101"/>
              <a:gd name="connsiteY3" fmla="*/ 3429000 h 6858000"/>
              <a:gd name="connsiteX4" fmla="*/ 4786974 w 5919101"/>
              <a:gd name="connsiteY4" fmla="*/ 6771277 h 6858000"/>
              <a:gd name="connsiteX5" fmla="*/ 4714485 w 5919101"/>
              <a:gd name="connsiteY5" fmla="*/ 6858000 h 6858000"/>
              <a:gd name="connsiteX6" fmla="*/ 0 w 59191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19101" h="6858000">
                <a:moveTo>
                  <a:pt x="0" y="0"/>
                </a:moveTo>
                <a:lnTo>
                  <a:pt x="4714485" y="0"/>
                </a:lnTo>
                <a:lnTo>
                  <a:pt x="4786974" y="86723"/>
                </a:lnTo>
                <a:cubicBezTo>
                  <a:pt x="5490384" y="969480"/>
                  <a:pt x="5919101" y="2142133"/>
                  <a:pt x="5919101" y="3429000"/>
                </a:cubicBezTo>
                <a:cubicBezTo>
                  <a:pt x="5919101" y="4715867"/>
                  <a:pt x="5490384" y="5888521"/>
                  <a:pt x="4786974" y="6771277"/>
                </a:cubicBezTo>
                <a:lnTo>
                  <a:pt x="4714485" y="6858000"/>
                </a:lnTo>
                <a:lnTo>
                  <a:pt x="0" y="6858000"/>
                </a:lnTo>
                <a:close/>
              </a:path>
            </a:pathLst>
          </a:custGeom>
        </p:spPr>
      </p:pic>
      <p:sp>
        <p:nvSpPr>
          <p:cNvPr id="86" name="椭圆 85"/>
          <p:cNvSpPr/>
          <p:nvPr userDrawn="1"/>
        </p:nvSpPr>
        <p:spPr>
          <a:xfrm>
            <a:off x="-4038600" y="-1541834"/>
            <a:ext cx="8697505" cy="9941668"/>
          </a:xfrm>
          <a:prstGeom prst="ellipse">
            <a:avLst/>
          </a:prstGeom>
          <a:solidFill>
            <a:schemeClr val="accent1">
              <a:alpha val="88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pic>
        <p:nvPicPr>
          <p:cNvPr id="90" name="图片 89"/>
          <p:cNvPicPr>
            <a:picLocks noChangeAspect="1"/>
          </p:cNvPicPr>
          <p:nvPr userDrawn="1"/>
        </p:nvPicPr>
        <p:blipFill>
          <a:blip r:embed="rId3" cstate="print"/>
          <a:stretch>
            <a:fillRect/>
          </a:stretch>
        </p:blipFill>
        <p:spPr>
          <a:xfrm>
            <a:off x="9837818" y="252089"/>
            <a:ext cx="1969223" cy="432990"/>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目录样式5">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cstate="print"/>
          <a:srcRect r="30571" b="46397"/>
          <a:stretch>
            <a:fillRect/>
          </a:stretch>
        </p:blipFill>
        <p:spPr>
          <a:xfrm>
            <a:off x="9019185" y="4400550"/>
            <a:ext cx="3194586" cy="2469325"/>
          </a:xfrm>
          <a:prstGeom prst="rect">
            <a:avLst/>
          </a:prstGeom>
        </p:spPr>
      </p:pic>
      <p:pic>
        <p:nvPicPr>
          <p:cNvPr id="8" name="图片 7"/>
          <p:cNvPicPr>
            <a:picLocks noChangeAspect="1"/>
          </p:cNvPicPr>
          <p:nvPr userDrawn="1"/>
        </p:nvPicPr>
        <p:blipFill rotWithShape="1">
          <a:blip r:embed="rId3" cstate="print"/>
          <a:srcRect t="-74" b="12515"/>
          <a:stretch>
            <a:fillRect/>
          </a:stretch>
        </p:blipFill>
        <p:spPr>
          <a:xfrm>
            <a:off x="0" y="0"/>
            <a:ext cx="12191999" cy="4400550"/>
          </a:xfrm>
          <a:prstGeom prst="rect">
            <a:avLst/>
          </a:prstGeom>
        </p:spPr>
      </p:pic>
      <p:sp>
        <p:nvSpPr>
          <p:cNvPr id="9" name="矩形 8"/>
          <p:cNvSpPr/>
          <p:nvPr userDrawn="1"/>
        </p:nvSpPr>
        <p:spPr>
          <a:xfrm>
            <a:off x="0" y="4398806"/>
            <a:ext cx="12192001" cy="196858"/>
          </a:xfrm>
          <a:prstGeom prst="rect">
            <a:avLst/>
          </a:prstGeom>
          <a:solidFill>
            <a:schemeClr val="accent4"/>
          </a:solidFill>
          <a:ln>
            <a:noFill/>
          </a:ln>
          <a:effectLst>
            <a:outerShdw blurRad="127000" dist="63500" dir="5400000" algn="t"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userDrawn="1"/>
        </p:nvSpPr>
        <p:spPr>
          <a:xfrm>
            <a:off x="0" y="0"/>
            <a:ext cx="12192001" cy="440055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p:cNvPicPr>
            <a:picLocks noChangeAspect="1"/>
          </p:cNvPicPr>
          <p:nvPr userDrawn="1"/>
        </p:nvPicPr>
        <p:blipFill>
          <a:blip r:embed="rId4" cstate="print"/>
          <a:stretch>
            <a:fillRect/>
          </a:stretch>
        </p:blipFill>
        <p:spPr>
          <a:xfrm>
            <a:off x="9701847" y="142154"/>
            <a:ext cx="2242503" cy="627682"/>
          </a:xfrm>
          <a:prstGeom prst="rect">
            <a:avLst/>
          </a:prstGeom>
        </p:spPr>
      </p:pic>
      <p:pic>
        <p:nvPicPr>
          <p:cNvPr id="14" name="图片 13"/>
          <p:cNvPicPr>
            <a:picLocks noChangeAspect="1"/>
          </p:cNvPicPr>
          <p:nvPr userDrawn="1"/>
        </p:nvPicPr>
        <p:blipFill rotWithShape="1">
          <a:blip r:embed="rId3" cstate="print"/>
          <a:srcRect t="-74" b="12515"/>
          <a:stretch>
            <a:fillRect/>
          </a:stretch>
        </p:blipFill>
        <p:spPr>
          <a:xfrm>
            <a:off x="0" y="0"/>
            <a:ext cx="12191999" cy="4400550"/>
          </a:xfrm>
          <a:prstGeom prst="rect">
            <a:avLst/>
          </a:prstGeom>
        </p:spPr>
      </p:pic>
      <p:sp>
        <p:nvSpPr>
          <p:cNvPr id="15" name="矩形 14"/>
          <p:cNvSpPr/>
          <p:nvPr userDrawn="1"/>
        </p:nvSpPr>
        <p:spPr>
          <a:xfrm>
            <a:off x="0" y="0"/>
            <a:ext cx="12192001" cy="440055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直接连接符 15"/>
          <p:cNvCxnSpPr/>
          <p:nvPr userDrawn="1"/>
        </p:nvCxnSpPr>
        <p:spPr>
          <a:xfrm>
            <a:off x="-71956" y="4398806"/>
            <a:ext cx="12339873"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pic>
        <p:nvPicPr>
          <p:cNvPr id="17" name="图片 16"/>
          <p:cNvPicPr>
            <a:picLocks noChangeAspect="1"/>
          </p:cNvPicPr>
          <p:nvPr userDrawn="1"/>
        </p:nvPicPr>
        <p:blipFill>
          <a:blip r:embed="rId4" cstate="print"/>
          <a:stretch>
            <a:fillRect/>
          </a:stretch>
        </p:blipFill>
        <p:spPr>
          <a:xfrm>
            <a:off x="9701847" y="142154"/>
            <a:ext cx="2242503" cy="627682"/>
          </a:xfrm>
          <a:prstGeom prst="rect">
            <a:avLst/>
          </a:prstGeom>
        </p:spPr>
      </p:pic>
      <p:sp>
        <p:nvSpPr>
          <p:cNvPr id="18" name="矩形: 圆角 162"/>
          <p:cNvSpPr/>
          <p:nvPr userDrawn="1"/>
        </p:nvSpPr>
        <p:spPr>
          <a:xfrm>
            <a:off x="1664486" y="3107981"/>
            <a:ext cx="8945408" cy="3014890"/>
          </a:xfrm>
          <a:prstGeom prst="roundRect">
            <a:avLst>
              <a:gd name="adj" fmla="val 3205"/>
            </a:avLst>
          </a:prstGeom>
          <a:solidFill>
            <a:sysClr val="window" lastClr="FFFFFF">
              <a:alpha val="8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19" name="矩形: 圆角 163"/>
          <p:cNvSpPr/>
          <p:nvPr userDrawn="1"/>
        </p:nvSpPr>
        <p:spPr>
          <a:xfrm>
            <a:off x="1463942" y="3222979"/>
            <a:ext cx="9346497" cy="2899892"/>
          </a:xfrm>
          <a:prstGeom prst="roundRect">
            <a:avLst>
              <a:gd name="adj" fmla="val 3205"/>
            </a:avLst>
          </a:prstGeom>
          <a:solidFill>
            <a:sysClr val="window" lastClr="FFFFFF">
              <a:alpha val="94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20" name="矩形: 圆角 164"/>
          <p:cNvSpPr/>
          <p:nvPr userDrawn="1"/>
        </p:nvSpPr>
        <p:spPr>
          <a:xfrm>
            <a:off x="1200150" y="3365257"/>
            <a:ext cx="9791700" cy="2757614"/>
          </a:xfrm>
          <a:prstGeom prst="roundRect">
            <a:avLst>
              <a:gd name="adj" fmla="val 3205"/>
            </a:avLst>
          </a:prstGeom>
          <a:gradFill flip="none" rotWithShape="1">
            <a:gsLst>
              <a:gs pos="0">
                <a:sysClr val="window" lastClr="FFFFFF"/>
              </a:gs>
              <a:gs pos="100000">
                <a:srgbClr val="F8F8F8"/>
              </a:gs>
            </a:gsLst>
            <a:lin ang="5400000" scaled="1"/>
            <a:tileRect/>
          </a:gradFill>
          <a:ln w="12700" cap="flat" cmpd="sng" algn="ctr">
            <a:noFill/>
            <a:prstDash val="solid"/>
            <a:miter lim="800000"/>
          </a:ln>
          <a:effectLst>
            <a:outerShdw blurRad="317500" sx="102000" sy="102000" algn="ctr" rotWithShape="0">
              <a:sysClr val="window" lastClr="FFFFFF">
                <a:lumMod val="75000"/>
                <a:alpha val="40000"/>
              </a:sysClr>
            </a:outerShdw>
          </a:effectLst>
        </p:spPr>
        <p:txBody>
          <a:bodyPr rot="0" spcFirstLastPara="0" vertOverflow="overflow" horzOverflow="overflow" vert="horz" wrap="square" lIns="540000" tIns="72000" rIns="540000" bIns="72000" numCol="1" spcCol="0" rtlCol="0" fromWordArt="0" anchor="ctr" anchorCtr="0" forceAA="0" compatLnSpc="1">
            <a:noAutofit/>
          </a:bodyPr>
          <a:lstStyle/>
          <a:p>
            <a:pPr marL="0" marR="0" lvl="0" indent="457200" defTabSz="914400" eaLnBrk="1" fontAlgn="auto" latinLnBrk="0" hangingPunct="1">
              <a:lnSpc>
                <a:spcPct val="120000"/>
              </a:lnSpc>
              <a:spcBef>
                <a:spcPts val="0"/>
              </a:spcBef>
              <a:spcAft>
                <a:spcPts val="0"/>
              </a:spcAft>
              <a:buClrTx/>
              <a:buSzTx/>
              <a:buFontTx/>
              <a:buNone/>
              <a:defRPr/>
            </a:pPr>
            <a:endParaRPr kumimoji="0" lang="zh-CN" altLang="en-US" sz="2400" b="0" i="0" u="none" strike="noStrike" kern="0" cap="none" spc="0" normalizeH="0" baseline="0" noProof="0" smtClean="0">
              <a:ln>
                <a:noFill/>
              </a:ln>
              <a:solidFill>
                <a:prstClr val="black"/>
              </a:solidFill>
              <a:effectLst/>
              <a:uLnTx/>
              <a:uFillTx/>
              <a:latin typeface="Arial" panose="020B0604020202020204"/>
              <a:ea typeface="微软雅黑" panose="020B0503020204020204" pitchFamily="34" charset="-122"/>
              <a:cs typeface="+mn-ea"/>
              <a:sym typeface="+mn-lt"/>
            </a:endParaRPr>
          </a:p>
        </p:txBody>
      </p:sp>
    </p:spTree>
  </p:cSld>
  <p:clrMapOvr>
    <a:masterClrMapping/>
  </p:clrMapOvr>
  <p:transition spd="med">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目录样式6-1">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cstate="hqprint"/>
          <a:srcRect l="29063" r="32938"/>
          <a:stretch>
            <a:fillRect/>
          </a:stretch>
        </p:blipFill>
        <p:spPr>
          <a:xfrm>
            <a:off x="0" y="0"/>
            <a:ext cx="3914775" cy="6857999"/>
          </a:xfrm>
          <a:prstGeom prst="rect">
            <a:avLst/>
          </a:prstGeom>
        </p:spPr>
      </p:pic>
      <p:sp>
        <p:nvSpPr>
          <p:cNvPr id="13" name="矩形 12"/>
          <p:cNvSpPr/>
          <p:nvPr userDrawn="1"/>
        </p:nvSpPr>
        <p:spPr>
          <a:xfrm>
            <a:off x="0" y="1"/>
            <a:ext cx="3914775" cy="6857999"/>
          </a:xfrm>
          <a:prstGeom prst="rect">
            <a:avLst/>
          </a:prstGeom>
          <a:solidFill>
            <a:schemeClr val="accent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userDrawn="1"/>
        </p:nvSpPr>
        <p:spPr>
          <a:xfrm>
            <a:off x="0" y="0"/>
            <a:ext cx="3914774" cy="6858000"/>
          </a:xfrm>
          <a:prstGeom prst="rect">
            <a:avLst/>
          </a:prstGeom>
          <a:gradFill flip="none" rotWithShape="1">
            <a:gsLst>
              <a:gs pos="25000">
                <a:schemeClr val="accent1">
                  <a:alpha val="0"/>
                </a:schemeClr>
              </a:gs>
              <a:gs pos="100000">
                <a:schemeClr val="accent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直接连接符 15"/>
          <p:cNvCxnSpPr/>
          <p:nvPr userDrawn="1"/>
        </p:nvCxnSpPr>
        <p:spPr>
          <a:xfrm>
            <a:off x="3960456" y="0"/>
            <a:ext cx="0" cy="685800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21" name="组合 20"/>
          <p:cNvGrpSpPr/>
          <p:nvPr userDrawn="1"/>
        </p:nvGrpSpPr>
        <p:grpSpPr>
          <a:xfrm>
            <a:off x="3961505" y="2797003"/>
            <a:ext cx="122686" cy="1263995"/>
            <a:chOff x="4630742" y="2258287"/>
            <a:chExt cx="122686" cy="1263995"/>
          </a:xfrm>
          <a:solidFill>
            <a:schemeClr val="accent4"/>
          </a:solidFill>
        </p:grpSpPr>
        <p:sp>
          <p:nvSpPr>
            <p:cNvPr id="22" name="等腰三角形 21"/>
            <p:cNvSpPr/>
            <p:nvPr/>
          </p:nvSpPr>
          <p:spPr>
            <a:xfrm rot="5400000">
              <a:off x="4620926" y="2839164"/>
              <a:ext cx="142318" cy="122686"/>
            </a:xfrm>
            <a:prstGeom prst="triangle">
              <a:avLst/>
            </a:prstGeom>
            <a:grp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 name="直接连接符 22"/>
            <p:cNvCxnSpPr/>
            <p:nvPr/>
          </p:nvCxnSpPr>
          <p:spPr>
            <a:xfrm>
              <a:off x="4630742" y="2258287"/>
              <a:ext cx="0" cy="1263995"/>
            </a:xfrm>
            <a:prstGeom prst="line">
              <a:avLst/>
            </a:prstGeom>
            <a:grpFill/>
            <a:ln w="38100">
              <a:solidFill>
                <a:schemeClr val="accent4"/>
              </a:solidFill>
            </a:ln>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userDrawn="1"/>
        </p:nvCxnSpPr>
        <p:spPr>
          <a:xfrm>
            <a:off x="1053541" y="2793542"/>
            <a:ext cx="172703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矩形 42"/>
          <p:cNvSpPr/>
          <p:nvPr userDrawn="1"/>
        </p:nvSpPr>
        <p:spPr>
          <a:xfrm>
            <a:off x="846867" y="2752385"/>
            <a:ext cx="2197100" cy="923330"/>
          </a:xfrm>
          <a:prstGeom prst="rect">
            <a:avLst/>
          </a:prstGeom>
        </p:spPr>
        <p:txBody>
          <a:bodyPr wrap="square">
            <a:spAutoFit/>
          </a:bodyPr>
          <a:lstStyle/>
          <a:p>
            <a:pPr lvl="0" algn="dist"/>
            <a:r>
              <a:rPr lang="zh-CN" altLang="en-US" sz="5400" spc="600" dirty="0">
                <a:solidFill>
                  <a:schemeClr val="bg1"/>
                </a:solidFill>
                <a:latin typeface="+mn-ea"/>
                <a:ea typeface="+mn-ea"/>
              </a:rPr>
              <a:t>目录</a:t>
            </a:r>
            <a:endParaRPr lang="zh-CN" altLang="en-US" sz="5400" spc="600" dirty="0">
              <a:solidFill>
                <a:schemeClr val="bg1"/>
              </a:solidFill>
              <a:latin typeface="+mn-ea"/>
              <a:ea typeface="+mn-ea"/>
            </a:endParaRPr>
          </a:p>
        </p:txBody>
      </p:sp>
      <p:sp>
        <p:nvSpPr>
          <p:cNvPr id="44" name="矩形 43"/>
          <p:cNvSpPr/>
          <p:nvPr userDrawn="1"/>
        </p:nvSpPr>
        <p:spPr>
          <a:xfrm>
            <a:off x="963806" y="3595872"/>
            <a:ext cx="1906502" cy="461665"/>
          </a:xfrm>
          <a:prstGeom prst="rect">
            <a:avLst/>
          </a:prstGeom>
        </p:spPr>
        <p:txBody>
          <a:bodyPr wrap="square">
            <a:spAutoFit/>
          </a:bodyPr>
          <a:lstStyle/>
          <a:p>
            <a:pPr lvl="0" algn="dist"/>
            <a:r>
              <a:rPr lang="en-US" altLang="zh-CN" sz="2400" dirty="0">
                <a:solidFill>
                  <a:schemeClr val="bg1"/>
                </a:solidFill>
              </a:rPr>
              <a:t>CONTENTS</a:t>
            </a:r>
            <a:endParaRPr lang="en-US" altLang="zh-CN" sz="2400" dirty="0">
              <a:solidFill>
                <a:schemeClr val="bg1"/>
              </a:solidFill>
            </a:endParaRPr>
          </a:p>
        </p:txBody>
      </p:sp>
      <p:cxnSp>
        <p:nvCxnSpPr>
          <p:cNvPr id="45" name="直接连接符 44"/>
          <p:cNvCxnSpPr/>
          <p:nvPr userDrawn="1"/>
        </p:nvCxnSpPr>
        <p:spPr>
          <a:xfrm>
            <a:off x="1053541" y="4060998"/>
            <a:ext cx="172703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userDrawn="1"/>
        </p:nvPicPr>
        <p:blipFill>
          <a:blip r:embed="rId3" cstate="print"/>
          <a:stretch>
            <a:fillRect/>
          </a:stretch>
        </p:blipFill>
        <p:spPr>
          <a:xfrm>
            <a:off x="1064854" y="2218510"/>
            <a:ext cx="1715719" cy="480234"/>
          </a:xfrm>
          <a:prstGeom prst="rect">
            <a:avLst/>
          </a:prstGeom>
        </p:spPr>
      </p:pic>
      <p:pic>
        <p:nvPicPr>
          <p:cNvPr id="6" name="图片 5"/>
          <p:cNvPicPr>
            <a:picLocks noChangeAspect="1"/>
          </p:cNvPicPr>
          <p:nvPr userDrawn="1"/>
        </p:nvPicPr>
        <p:blipFill rotWithShape="1">
          <a:blip r:embed="rId4" cstate="print"/>
          <a:srcRect r="15912" b="16285"/>
          <a:stretch>
            <a:fillRect/>
          </a:stretch>
        </p:blipFill>
        <p:spPr>
          <a:xfrm>
            <a:off x="7258050" y="1942165"/>
            <a:ext cx="4949784" cy="4933648"/>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目录样式6-2">
    <p:bg>
      <p:bgPr>
        <a:gradFill>
          <a:gsLst>
            <a:gs pos="25000">
              <a:schemeClr val="accent1">
                <a:alpha val="0"/>
              </a:schemeClr>
            </a:gs>
            <a:gs pos="100000">
              <a:schemeClr val="accent1"/>
            </a:gs>
          </a:gsLst>
          <a:lin ang="0" scaled="1"/>
        </a:gradFill>
        <a:effectLst/>
      </p:bgPr>
    </p:bg>
    <p:spTree>
      <p:nvGrpSpPr>
        <p:cNvPr id="1" name=""/>
        <p:cNvGrpSpPr/>
        <p:nvPr/>
      </p:nvGrpSpPr>
      <p:grpSpPr>
        <a:xfrm>
          <a:off x="0" y="0"/>
          <a:ext cx="0" cy="0"/>
          <a:chOff x="0" y="0"/>
          <a:chExt cx="0" cy="0"/>
        </a:xfrm>
      </p:grpSpPr>
      <p:sp>
        <p:nvSpPr>
          <p:cNvPr id="8" name="矩形 7"/>
          <p:cNvSpPr/>
          <p:nvPr userDrawn="1"/>
        </p:nvSpPr>
        <p:spPr>
          <a:xfrm>
            <a:off x="0" y="0"/>
            <a:ext cx="12192000" cy="6858000"/>
          </a:xfrm>
          <a:prstGeom prst="rect">
            <a:avLst/>
          </a:prstGeom>
          <a:gradFill flip="none" rotWithShape="1">
            <a:gsLst>
              <a:gs pos="0">
                <a:srgbClr val="007E42"/>
              </a:gs>
              <a:gs pos="100000">
                <a:schemeClr val="accent1"/>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 name="图片 2"/>
          <p:cNvPicPr>
            <a:picLocks noChangeAspect="1"/>
          </p:cNvPicPr>
          <p:nvPr userDrawn="1"/>
        </p:nvPicPr>
        <p:blipFill>
          <a:blip r:embed="rId2" cstate="print"/>
          <a:stretch>
            <a:fillRect/>
          </a:stretch>
        </p:blipFill>
        <p:spPr>
          <a:xfrm>
            <a:off x="6943725" y="493231"/>
            <a:ext cx="5251028" cy="5254131"/>
          </a:xfrm>
          <a:prstGeom prst="rect">
            <a:avLst/>
          </a:prstGeom>
        </p:spPr>
      </p:pic>
      <p:sp>
        <p:nvSpPr>
          <p:cNvPr id="10" name="矩形 9"/>
          <p:cNvSpPr/>
          <p:nvPr userDrawn="1"/>
        </p:nvSpPr>
        <p:spPr>
          <a:xfrm>
            <a:off x="6943725" y="0"/>
            <a:ext cx="5248273" cy="6858001"/>
          </a:xfrm>
          <a:prstGeom prst="rect">
            <a:avLst/>
          </a:prstGeom>
          <a:gradFill flip="none" rotWithShape="1">
            <a:gsLst>
              <a:gs pos="0">
                <a:srgbClr val="006C39">
                  <a:alpha val="0"/>
                </a:srgbClr>
              </a:gs>
              <a:gs pos="100000">
                <a:schemeClr val="accent1">
                  <a:alpha val="72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userDrawn="1"/>
        </p:nvSpPr>
        <p:spPr>
          <a:xfrm>
            <a:off x="660400" y="6054314"/>
            <a:ext cx="2014538" cy="1438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占位符 15"/>
          <p:cNvSpPr>
            <a:spLocks noGrp="1"/>
          </p:cNvSpPr>
          <p:nvPr>
            <p:ph type="body" sz="quarter" idx="12" hasCustomPrompt="1"/>
          </p:nvPr>
        </p:nvSpPr>
        <p:spPr>
          <a:xfrm>
            <a:off x="510342" y="982400"/>
            <a:ext cx="3551237" cy="606922"/>
          </a:xfrm>
          <a:prstGeom prst="rect">
            <a:avLst/>
          </a:prstGeom>
        </p:spPr>
        <p:txBody>
          <a:bodyPr/>
          <a:lstStyle>
            <a:lvl1pPr marL="0" indent="0">
              <a:buNone/>
              <a:defRPr sz="3200" spc="100">
                <a:solidFill>
                  <a:schemeClr val="bg1"/>
                </a:solidFill>
                <a:latin typeface="微软雅黑" panose="020B0503020204020204" pitchFamily="34" charset="-122"/>
                <a:ea typeface="微软雅黑" panose="020B0503020204020204" pitchFamily="34" charset="-122"/>
              </a:defRPr>
            </a:lvl1pPr>
          </a:lstStyle>
          <a:p>
            <a:pPr lvl="0"/>
            <a:r>
              <a:rPr lang="zh-CN" altLang="en-US" dirty="0"/>
              <a:t>第几部分 </a:t>
            </a:r>
            <a:r>
              <a:rPr lang="zh-CN" altLang="en-US" dirty="0" smtClean="0"/>
              <a:t>▶</a:t>
            </a:r>
            <a:endParaRPr lang="zh-CN" altLang="en-US" dirty="0"/>
          </a:p>
        </p:txBody>
      </p:sp>
      <p:sp>
        <p:nvSpPr>
          <p:cNvPr id="122" name="文本占位符 15"/>
          <p:cNvSpPr>
            <a:spLocks noGrp="1"/>
          </p:cNvSpPr>
          <p:nvPr>
            <p:ph type="body" sz="quarter" idx="13" hasCustomPrompt="1"/>
          </p:nvPr>
        </p:nvSpPr>
        <p:spPr>
          <a:xfrm>
            <a:off x="510342" y="2742089"/>
            <a:ext cx="7197752" cy="606922"/>
          </a:xfrm>
          <a:prstGeom prst="rect">
            <a:avLst/>
          </a:prstGeom>
        </p:spPr>
        <p:txBody>
          <a:bodyPr/>
          <a:lstStyle>
            <a:lvl1pPr marL="0" indent="0">
              <a:buNone/>
              <a:defRPr sz="4400" spc="100" baseline="0">
                <a:solidFill>
                  <a:schemeClr val="bg1"/>
                </a:solidFill>
                <a:latin typeface="微软雅黑" panose="020B0503020204020204" pitchFamily="34" charset="-122"/>
                <a:ea typeface="微软雅黑" panose="020B0503020204020204" pitchFamily="34" charset="-122"/>
              </a:defRPr>
            </a:lvl1pPr>
          </a:lstStyle>
          <a:p>
            <a:pPr lvl="0"/>
            <a:r>
              <a:rPr lang="zh-CN" altLang="en-US" dirty="0"/>
              <a:t>请在此处添加你的标题</a:t>
            </a:r>
            <a:endParaRPr lang="zh-CN" altLang="en-US" dirty="0"/>
          </a:p>
        </p:txBody>
      </p:sp>
      <p:sp>
        <p:nvSpPr>
          <p:cNvPr id="123" name="文本占位符 15"/>
          <p:cNvSpPr>
            <a:spLocks noGrp="1"/>
          </p:cNvSpPr>
          <p:nvPr>
            <p:ph type="body" sz="quarter" idx="14" hasCustomPrompt="1"/>
          </p:nvPr>
        </p:nvSpPr>
        <p:spPr>
          <a:xfrm>
            <a:off x="561172" y="3837713"/>
            <a:ext cx="7146922" cy="1522912"/>
          </a:xfrm>
          <a:prstGeom prst="rect">
            <a:avLst/>
          </a:prstGeom>
        </p:spPr>
        <p:txBody>
          <a:bodyPr/>
          <a:lstStyle>
            <a:lvl1pPr marL="285750" indent="-285750">
              <a:lnSpc>
                <a:spcPct val="120000"/>
              </a:lnSpc>
              <a:buFont typeface="Arial" panose="020B0604020202020204" pitchFamily="34" charset="0"/>
              <a:buChar char="•"/>
              <a:defRPr sz="1400" spc="100" baseline="0">
                <a:solidFill>
                  <a:schemeClr val="bg1"/>
                </a:solidFill>
                <a:latin typeface="+mn-ea"/>
                <a:ea typeface="+mn-ea"/>
              </a:defRPr>
            </a:lvl1pPr>
          </a:lstStyle>
          <a:p>
            <a:pPr lvl="0"/>
            <a:r>
              <a:rPr lang="zh-CN" altLang="en-US" dirty="0"/>
              <a:t>这里可以写一点点文字，介绍此章节主要内容</a:t>
            </a:r>
            <a:endParaRPr lang="en-US" altLang="zh-CN" dirty="0"/>
          </a:p>
          <a:p>
            <a:pPr lvl="0"/>
            <a:r>
              <a:rPr lang="zh-CN" altLang="en-US" dirty="0"/>
              <a:t>国外现状</a:t>
            </a:r>
            <a:endParaRPr lang="en-US" altLang="zh-CN" dirty="0"/>
          </a:p>
          <a:p>
            <a:pPr lvl="0"/>
            <a:r>
              <a:rPr lang="zh-CN" altLang="en-US" dirty="0"/>
              <a:t>国内现状</a:t>
            </a:r>
            <a:endParaRPr lang="en-US" altLang="zh-CN" dirty="0"/>
          </a:p>
          <a:p>
            <a:pPr lvl="0"/>
            <a:r>
              <a:rPr lang="en-US" altLang="zh-CN" dirty="0"/>
              <a:t>…</a:t>
            </a:r>
            <a:endParaRPr lang="en-US" altLang="zh-CN" dirty="0"/>
          </a:p>
          <a:p>
            <a:pPr lvl="0"/>
            <a:endParaRPr lang="zh-CN" altLang="en-US" dirty="0"/>
          </a:p>
        </p:txBody>
      </p:sp>
      <p:sp>
        <p:nvSpPr>
          <p:cNvPr id="2" name="矩形 1"/>
          <p:cNvSpPr/>
          <p:nvPr userDrawn="1"/>
        </p:nvSpPr>
        <p:spPr>
          <a:xfrm>
            <a:off x="0" y="6167300"/>
            <a:ext cx="12192000" cy="690700"/>
          </a:xfrm>
          <a:prstGeom prst="rect">
            <a:avLst/>
          </a:prstGeom>
          <a:solidFill>
            <a:schemeClr val="bg1"/>
          </a:solidFill>
          <a:ln>
            <a:noFill/>
          </a:ln>
          <a:effectLst>
            <a:outerShdw blurRad="3810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130000"/>
              </a:lnSpc>
            </a:pPr>
            <a:endParaRPr lang="zh-CN" altLang="en-US">
              <a:cs typeface="+mn-ea"/>
            </a:endParaRPr>
          </a:p>
        </p:txBody>
      </p:sp>
      <p:grpSp>
        <p:nvGrpSpPr>
          <p:cNvPr id="115" name="组合 114"/>
          <p:cNvGrpSpPr/>
          <p:nvPr userDrawn="1"/>
        </p:nvGrpSpPr>
        <p:grpSpPr>
          <a:xfrm>
            <a:off x="684666" y="6423435"/>
            <a:ext cx="1915659" cy="208321"/>
            <a:chOff x="598941" y="6399999"/>
            <a:chExt cx="2542613" cy="276499"/>
          </a:xfrm>
          <a:solidFill>
            <a:schemeClr val="accent3"/>
          </a:solidFill>
        </p:grpSpPr>
        <p:grpSp>
          <p:nvGrpSpPr>
            <p:cNvPr id="117" name="组合 116"/>
            <p:cNvGrpSpPr/>
            <p:nvPr/>
          </p:nvGrpSpPr>
          <p:grpSpPr>
            <a:xfrm>
              <a:off x="2055693" y="6402621"/>
              <a:ext cx="1085861" cy="270805"/>
              <a:chOff x="10340336" y="2247899"/>
              <a:chExt cx="2724438" cy="679451"/>
            </a:xfrm>
            <a:grpFill/>
          </p:grpSpPr>
          <p:sp>
            <p:nvSpPr>
              <p:cNvPr id="134" name="Freeform 5"/>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p>
            </p:txBody>
          </p:sp>
          <p:sp>
            <p:nvSpPr>
              <p:cNvPr id="135" name="Freeform 6"/>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p>
            </p:txBody>
          </p:sp>
          <p:grpSp>
            <p:nvGrpSpPr>
              <p:cNvPr id="136" name="组合 135"/>
              <p:cNvGrpSpPr/>
              <p:nvPr/>
            </p:nvGrpSpPr>
            <p:grpSpPr>
              <a:xfrm>
                <a:off x="10340336" y="2247899"/>
                <a:ext cx="547688" cy="679451"/>
                <a:chOff x="5548313" y="2084388"/>
                <a:chExt cx="547688" cy="679451"/>
              </a:xfrm>
              <a:grpFill/>
            </p:grpSpPr>
            <p:sp>
              <p:nvSpPr>
                <p:cNvPr id="141"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37" name="组合 136"/>
              <p:cNvGrpSpPr/>
              <p:nvPr/>
            </p:nvGrpSpPr>
            <p:grpSpPr>
              <a:xfrm>
                <a:off x="11192276" y="2400300"/>
                <a:ext cx="322175" cy="373063"/>
                <a:chOff x="3792874" y="3138488"/>
                <a:chExt cx="322175" cy="373063"/>
              </a:xfrm>
              <a:grpFill/>
            </p:grpSpPr>
            <p:sp>
              <p:nvSpPr>
                <p:cNvPr id="138"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118" name="组合 117"/>
            <p:cNvGrpSpPr/>
            <p:nvPr/>
          </p:nvGrpSpPr>
          <p:grpSpPr>
            <a:xfrm>
              <a:off x="598941" y="6399999"/>
              <a:ext cx="1102619" cy="276499"/>
              <a:chOff x="6738929" y="2270918"/>
              <a:chExt cx="2766486" cy="693738"/>
            </a:xfrm>
            <a:grpFill/>
          </p:grpSpPr>
          <p:grpSp>
            <p:nvGrpSpPr>
              <p:cNvPr id="119" name="组合 118"/>
              <p:cNvGrpSpPr/>
              <p:nvPr/>
            </p:nvGrpSpPr>
            <p:grpSpPr>
              <a:xfrm>
                <a:off x="8180494" y="2355056"/>
                <a:ext cx="484188" cy="509588"/>
                <a:chOff x="6113463" y="3541713"/>
                <a:chExt cx="484188" cy="509588"/>
              </a:xfrm>
              <a:grpFill/>
            </p:grpSpPr>
            <p:sp>
              <p:nvSpPr>
                <p:cNvPr id="132"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21" name="组合 120"/>
              <p:cNvGrpSpPr/>
              <p:nvPr/>
            </p:nvGrpSpPr>
            <p:grpSpPr>
              <a:xfrm>
                <a:off x="6738929" y="2270918"/>
                <a:ext cx="549275" cy="693738"/>
                <a:chOff x="6108700" y="2066926"/>
                <a:chExt cx="549275" cy="693738"/>
              </a:xfrm>
              <a:grpFill/>
            </p:grpSpPr>
            <p:sp>
              <p:nvSpPr>
                <p:cNvPr id="130"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24" name="组合 123"/>
              <p:cNvGrpSpPr/>
              <p:nvPr/>
            </p:nvGrpSpPr>
            <p:grpSpPr>
              <a:xfrm>
                <a:off x="7532962" y="2451100"/>
                <a:ext cx="368300" cy="317500"/>
                <a:chOff x="6186488" y="2930526"/>
                <a:chExt cx="368300" cy="317500"/>
              </a:xfrm>
              <a:grpFill/>
            </p:grpSpPr>
            <p:sp>
              <p:nvSpPr>
                <p:cNvPr id="127"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5" name="Freeform 11"/>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p>
            </p:txBody>
          </p:sp>
          <p:sp>
            <p:nvSpPr>
              <p:cNvPr id="126" name="Freeform 12"/>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p>
            </p:txBody>
          </p:sp>
        </p:grpSp>
      </p:grpSp>
      <p:pic>
        <p:nvPicPr>
          <p:cNvPr id="143" name="图片 142"/>
          <p:cNvPicPr>
            <a:picLocks noChangeAspect="1"/>
          </p:cNvPicPr>
          <p:nvPr userDrawn="1"/>
        </p:nvPicPr>
        <p:blipFill>
          <a:blip r:embed="rId3" cstate="print"/>
          <a:stretch>
            <a:fillRect/>
          </a:stretch>
        </p:blipFill>
        <p:spPr>
          <a:xfrm>
            <a:off x="10203766" y="6386257"/>
            <a:ext cx="1257421" cy="276480"/>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目录样式7-1">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cstate="print"/>
          <a:srcRect t="-74" b="196"/>
          <a:stretch>
            <a:fillRect/>
          </a:stretch>
        </p:blipFill>
        <p:spPr>
          <a:xfrm>
            <a:off x="0" y="-1"/>
            <a:ext cx="12191999" cy="5019675"/>
          </a:xfrm>
          <a:prstGeom prst="rect">
            <a:avLst/>
          </a:prstGeom>
        </p:spPr>
      </p:pic>
      <p:sp>
        <p:nvSpPr>
          <p:cNvPr id="5" name="矩形 4"/>
          <p:cNvSpPr/>
          <p:nvPr userDrawn="1"/>
        </p:nvSpPr>
        <p:spPr>
          <a:xfrm>
            <a:off x="0" y="5019674"/>
            <a:ext cx="12192001" cy="1838326"/>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nvSpPr>
        <p:spPr>
          <a:xfrm>
            <a:off x="0" y="0"/>
            <a:ext cx="12192001" cy="5019674"/>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userDrawn="1"/>
        </p:nvCxnSpPr>
        <p:spPr>
          <a:xfrm>
            <a:off x="-73461" y="5009909"/>
            <a:ext cx="12339873"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矩形 8"/>
          <p:cNvSpPr/>
          <p:nvPr userDrawn="1"/>
        </p:nvSpPr>
        <p:spPr>
          <a:xfrm>
            <a:off x="2041996" y="3927615"/>
            <a:ext cx="8108006" cy="2164588"/>
          </a:xfrm>
          <a:prstGeom prst="rect">
            <a:avLst/>
          </a:prstGeom>
          <a:solidFill>
            <a:sysClr val="window" lastClr="FFFFFF"/>
          </a:solidFill>
          <a:ln w="76200" cap="flat" cmpd="sng" algn="ctr">
            <a:solidFill>
              <a:schemeClr val="accent3">
                <a:lumMod val="20000"/>
                <a:lumOff val="80000"/>
              </a:schemeClr>
            </a:solidFill>
            <a:prstDash val="solid"/>
            <a:miter lim="800000"/>
          </a:ln>
          <a:effectLst>
            <a:outerShdw blurRad="558800" sx="102000" sy="102000" algn="ctr" rotWithShape="0">
              <a:prstClr val="black">
                <a:alpha val="2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Arial" panose="020B0604020202020204"/>
              <a:cs typeface="+mn-cs"/>
            </a:endParaRPr>
          </a:p>
        </p:txBody>
      </p:sp>
      <p:pic>
        <p:nvPicPr>
          <p:cNvPr id="4" name="图片 3"/>
          <p:cNvPicPr>
            <a:picLocks noChangeAspect="1"/>
          </p:cNvPicPr>
          <p:nvPr userDrawn="1"/>
        </p:nvPicPr>
        <p:blipFill>
          <a:blip r:embed="rId3" cstate="print"/>
          <a:stretch>
            <a:fillRect/>
          </a:stretch>
        </p:blipFill>
        <p:spPr>
          <a:xfrm>
            <a:off x="4554764" y="1532412"/>
            <a:ext cx="3082473" cy="862791"/>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目录样式7-2">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cstate="print"/>
          <a:srcRect t="-74" b="196"/>
          <a:stretch>
            <a:fillRect/>
          </a:stretch>
        </p:blipFill>
        <p:spPr>
          <a:xfrm>
            <a:off x="0" y="-1"/>
            <a:ext cx="12191999" cy="5019675"/>
          </a:xfrm>
          <a:prstGeom prst="rect">
            <a:avLst/>
          </a:prstGeom>
        </p:spPr>
      </p:pic>
      <p:sp>
        <p:nvSpPr>
          <p:cNvPr id="5" name="矩形 4"/>
          <p:cNvSpPr/>
          <p:nvPr userDrawn="1"/>
        </p:nvSpPr>
        <p:spPr>
          <a:xfrm>
            <a:off x="0" y="5019674"/>
            <a:ext cx="12192001" cy="1838326"/>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nvSpPr>
        <p:spPr>
          <a:xfrm>
            <a:off x="0" y="0"/>
            <a:ext cx="12192001" cy="5019674"/>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userDrawn="1"/>
        </p:nvCxnSpPr>
        <p:spPr>
          <a:xfrm>
            <a:off x="-73461" y="5009909"/>
            <a:ext cx="12339873"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矩形 8"/>
          <p:cNvSpPr/>
          <p:nvPr userDrawn="1"/>
        </p:nvSpPr>
        <p:spPr>
          <a:xfrm>
            <a:off x="1473992" y="3927615"/>
            <a:ext cx="9244014" cy="2164588"/>
          </a:xfrm>
          <a:prstGeom prst="rect">
            <a:avLst/>
          </a:prstGeom>
          <a:solidFill>
            <a:sysClr val="window" lastClr="FFFFFF"/>
          </a:solidFill>
          <a:ln w="76200" cap="flat" cmpd="sng" algn="ctr">
            <a:solidFill>
              <a:schemeClr val="accent3">
                <a:lumMod val="20000"/>
                <a:lumOff val="80000"/>
              </a:schemeClr>
            </a:solidFill>
            <a:prstDash val="solid"/>
            <a:miter lim="800000"/>
          </a:ln>
          <a:effectLst>
            <a:outerShdw blurRad="558800" sx="102000" sy="102000" algn="ctr" rotWithShape="0">
              <a:prstClr val="black">
                <a:alpha val="2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Arial" panose="020B0604020202020204"/>
              <a:cs typeface="+mn-cs"/>
            </a:endParaRPr>
          </a:p>
        </p:txBody>
      </p:sp>
      <p:pic>
        <p:nvPicPr>
          <p:cNvPr id="11" name="图片 10"/>
          <p:cNvPicPr>
            <a:picLocks noChangeAspect="1"/>
          </p:cNvPicPr>
          <p:nvPr userDrawn="1"/>
        </p:nvPicPr>
        <p:blipFill>
          <a:blip r:embed="rId3" cstate="print"/>
          <a:stretch>
            <a:fillRect/>
          </a:stretch>
        </p:blipFill>
        <p:spPr>
          <a:xfrm>
            <a:off x="4554764" y="1532412"/>
            <a:ext cx="3082473" cy="862791"/>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样式2-首页1">
    <p:spTree>
      <p:nvGrpSpPr>
        <p:cNvPr id="1" name=""/>
        <p:cNvGrpSpPr/>
        <p:nvPr/>
      </p:nvGrpSpPr>
      <p:grpSpPr>
        <a:xfrm>
          <a:off x="0" y="0"/>
          <a:ext cx="0" cy="0"/>
          <a:chOff x="0" y="0"/>
          <a:chExt cx="0" cy="0"/>
        </a:xfrm>
      </p:grpSpPr>
      <p:sp>
        <p:nvSpPr>
          <p:cNvPr id="6" name="PA-矩形 7"/>
          <p:cNvSpPr/>
          <p:nvPr userDrawn="1">
            <p:custDataLst>
              <p:tags r:id="rId2"/>
            </p:custData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PA-矩形 7"/>
          <p:cNvSpPr/>
          <p:nvPr userDrawn="1">
            <p:custDataLst>
              <p:tags r:id="rId3"/>
            </p:custDataLst>
          </p:nvPr>
        </p:nvSpPr>
        <p:spPr>
          <a:xfrm>
            <a:off x="0" y="0"/>
            <a:ext cx="12192000" cy="6858000"/>
          </a:xfrm>
          <a:prstGeom prst="rect">
            <a:avLst/>
          </a:prstGeom>
          <a:gradFill>
            <a:gsLst>
              <a:gs pos="0">
                <a:srgbClr val="008244"/>
              </a:gs>
              <a:gs pos="100000">
                <a:schemeClr val="accent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CN" altLang="en-US" dirty="0"/>
          </a:p>
        </p:txBody>
      </p:sp>
      <p:sp>
        <p:nvSpPr>
          <p:cNvPr id="8" name="任意多边形: 形状 39"/>
          <p:cNvSpPr/>
          <p:nvPr userDrawn="1"/>
        </p:nvSpPr>
        <p:spPr>
          <a:xfrm>
            <a:off x="221886" y="0"/>
            <a:ext cx="7536857" cy="6858000"/>
          </a:xfrm>
          <a:custGeom>
            <a:avLst/>
            <a:gdLst>
              <a:gd name="connsiteX0" fmla="*/ 0 w 7536857"/>
              <a:gd name="connsiteY0" fmla="*/ 0 h 6858000"/>
              <a:gd name="connsiteX1" fmla="*/ 6351816 w 7536857"/>
              <a:gd name="connsiteY1" fmla="*/ 0 h 6858000"/>
              <a:gd name="connsiteX2" fmla="*/ 6432300 w 7536857"/>
              <a:gd name="connsiteY2" fmla="*/ 102417 h 6858000"/>
              <a:gd name="connsiteX3" fmla="*/ 7536857 w 7536857"/>
              <a:gd name="connsiteY3" fmla="*/ 3429000 h 6858000"/>
              <a:gd name="connsiteX4" fmla="*/ 6432300 w 7536857"/>
              <a:gd name="connsiteY4" fmla="*/ 6755583 h 6858000"/>
              <a:gd name="connsiteX5" fmla="*/ 6351816 w 7536857"/>
              <a:gd name="connsiteY5" fmla="*/ 6858000 h 6858000"/>
              <a:gd name="connsiteX6" fmla="*/ 0 w 753685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36857" h="6858000">
                <a:moveTo>
                  <a:pt x="0" y="0"/>
                </a:moveTo>
                <a:lnTo>
                  <a:pt x="6351816" y="0"/>
                </a:lnTo>
                <a:lnTo>
                  <a:pt x="6432300" y="102417"/>
                </a:lnTo>
                <a:cubicBezTo>
                  <a:pt x="7126033" y="1030047"/>
                  <a:pt x="7536857" y="2181547"/>
                  <a:pt x="7536857" y="3429000"/>
                </a:cubicBezTo>
                <a:cubicBezTo>
                  <a:pt x="7536857" y="4676454"/>
                  <a:pt x="7126033" y="5827953"/>
                  <a:pt x="6432300" y="6755583"/>
                </a:cubicBezTo>
                <a:lnTo>
                  <a:pt x="6351816" y="6858000"/>
                </a:lnTo>
                <a:lnTo>
                  <a:pt x="0" y="6858000"/>
                </a:lnTo>
                <a:close/>
              </a:path>
            </a:pathLst>
          </a:custGeom>
          <a:pattFill prst="pct5">
            <a:fgClr>
              <a:schemeClr val="bg1">
                <a:lumMod val="85000"/>
              </a:schemeClr>
            </a:fgClr>
            <a:bgClr>
              <a:schemeClr val="bg1"/>
            </a:bgClr>
          </a:pattFill>
          <a:ln>
            <a:noFill/>
          </a:ln>
          <a:effectLst>
            <a:outerShdw blurRad="190500" sx="101000" sy="101000" algn="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39"/>
          <p:cNvSpPr/>
          <p:nvPr userDrawn="1"/>
        </p:nvSpPr>
        <p:spPr>
          <a:xfrm>
            <a:off x="189674" y="0"/>
            <a:ext cx="7536857" cy="6858000"/>
          </a:xfrm>
          <a:custGeom>
            <a:avLst/>
            <a:gdLst>
              <a:gd name="connsiteX0" fmla="*/ 0 w 7536857"/>
              <a:gd name="connsiteY0" fmla="*/ 0 h 6858000"/>
              <a:gd name="connsiteX1" fmla="*/ 6351816 w 7536857"/>
              <a:gd name="connsiteY1" fmla="*/ 0 h 6858000"/>
              <a:gd name="connsiteX2" fmla="*/ 6432300 w 7536857"/>
              <a:gd name="connsiteY2" fmla="*/ 102417 h 6858000"/>
              <a:gd name="connsiteX3" fmla="*/ 7536857 w 7536857"/>
              <a:gd name="connsiteY3" fmla="*/ 3429000 h 6858000"/>
              <a:gd name="connsiteX4" fmla="*/ 6432300 w 7536857"/>
              <a:gd name="connsiteY4" fmla="*/ 6755583 h 6858000"/>
              <a:gd name="connsiteX5" fmla="*/ 6351816 w 7536857"/>
              <a:gd name="connsiteY5" fmla="*/ 6858000 h 6858000"/>
              <a:gd name="connsiteX6" fmla="*/ 0 w 753685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36857" h="6858000">
                <a:moveTo>
                  <a:pt x="0" y="0"/>
                </a:moveTo>
                <a:lnTo>
                  <a:pt x="6351816" y="0"/>
                </a:lnTo>
                <a:lnTo>
                  <a:pt x="6432300" y="102417"/>
                </a:lnTo>
                <a:cubicBezTo>
                  <a:pt x="7126033" y="1030047"/>
                  <a:pt x="7536857" y="2181547"/>
                  <a:pt x="7536857" y="3429000"/>
                </a:cubicBezTo>
                <a:cubicBezTo>
                  <a:pt x="7536857" y="4676454"/>
                  <a:pt x="7126033" y="5827953"/>
                  <a:pt x="6432300" y="6755583"/>
                </a:cubicBezTo>
                <a:lnTo>
                  <a:pt x="6351816" y="6858000"/>
                </a:lnTo>
                <a:lnTo>
                  <a:pt x="0" y="6858000"/>
                </a:lnTo>
                <a:close/>
              </a:path>
            </a:pathLst>
          </a:custGeom>
          <a:solidFill>
            <a:srgbClr val="A13F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39"/>
          <p:cNvSpPr/>
          <p:nvPr userDrawn="1"/>
        </p:nvSpPr>
        <p:spPr>
          <a:xfrm>
            <a:off x="0" y="0"/>
            <a:ext cx="7536857" cy="6858000"/>
          </a:xfrm>
          <a:custGeom>
            <a:avLst/>
            <a:gdLst>
              <a:gd name="connsiteX0" fmla="*/ 0 w 7536857"/>
              <a:gd name="connsiteY0" fmla="*/ 0 h 6858000"/>
              <a:gd name="connsiteX1" fmla="*/ 6351816 w 7536857"/>
              <a:gd name="connsiteY1" fmla="*/ 0 h 6858000"/>
              <a:gd name="connsiteX2" fmla="*/ 6432300 w 7536857"/>
              <a:gd name="connsiteY2" fmla="*/ 102417 h 6858000"/>
              <a:gd name="connsiteX3" fmla="*/ 7536857 w 7536857"/>
              <a:gd name="connsiteY3" fmla="*/ 3429000 h 6858000"/>
              <a:gd name="connsiteX4" fmla="*/ 6432300 w 7536857"/>
              <a:gd name="connsiteY4" fmla="*/ 6755583 h 6858000"/>
              <a:gd name="connsiteX5" fmla="*/ 6351816 w 7536857"/>
              <a:gd name="connsiteY5" fmla="*/ 6858000 h 6858000"/>
              <a:gd name="connsiteX6" fmla="*/ 0 w 753685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36857" h="6858000">
                <a:moveTo>
                  <a:pt x="0" y="0"/>
                </a:moveTo>
                <a:lnTo>
                  <a:pt x="6351816" y="0"/>
                </a:lnTo>
                <a:lnTo>
                  <a:pt x="6432300" y="102417"/>
                </a:lnTo>
                <a:cubicBezTo>
                  <a:pt x="7126033" y="1030047"/>
                  <a:pt x="7536857" y="2181547"/>
                  <a:pt x="7536857" y="3429000"/>
                </a:cubicBezTo>
                <a:cubicBezTo>
                  <a:pt x="7536857" y="4676454"/>
                  <a:pt x="7126033" y="5827953"/>
                  <a:pt x="6432300" y="6755583"/>
                </a:cubicBezTo>
                <a:lnTo>
                  <a:pt x="6351816" y="6858000"/>
                </a:lnTo>
                <a:lnTo>
                  <a:pt x="0" y="6858000"/>
                </a:lnTo>
                <a:close/>
              </a:path>
            </a:pathLst>
          </a:custGeom>
          <a:solidFill>
            <a:schemeClr val="bg1"/>
          </a:solidFill>
          <a:ln>
            <a:noFill/>
          </a:ln>
          <a:effectLst>
            <a:outerShdw blurRad="76200" sx="101000" sy="101000" algn="l" rotWithShape="0">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形状 74"/>
          <p:cNvSpPr/>
          <p:nvPr userDrawn="1"/>
        </p:nvSpPr>
        <p:spPr>
          <a:xfrm flipV="1">
            <a:off x="660400" y="3829587"/>
            <a:ext cx="6489382" cy="193259"/>
          </a:xfrm>
          <a:custGeom>
            <a:avLst/>
            <a:gdLst>
              <a:gd name="connsiteX0" fmla="*/ 0 w 6415214"/>
              <a:gd name="connsiteY0" fmla="*/ 171407 h 171407"/>
              <a:gd name="connsiteX1" fmla="*/ 6415214 w 6415214"/>
              <a:gd name="connsiteY1" fmla="*/ 171407 h 171407"/>
              <a:gd name="connsiteX2" fmla="*/ 6415214 w 6415214"/>
              <a:gd name="connsiteY2" fmla="*/ 100390 h 171407"/>
              <a:gd name="connsiteX3" fmla="*/ 511261 w 6415214"/>
              <a:gd name="connsiteY3" fmla="*/ 100390 h 171407"/>
              <a:gd name="connsiteX4" fmla="*/ 229919 w 6415214"/>
              <a:gd name="connsiteY4" fmla="*/ 0 h 171407"/>
              <a:gd name="connsiteX5" fmla="*/ 229919 w 6415214"/>
              <a:gd name="connsiteY5" fmla="*/ 100390 h 171407"/>
              <a:gd name="connsiteX6" fmla="*/ 0 w 6415214"/>
              <a:gd name="connsiteY6" fmla="*/ 100390 h 171407"/>
              <a:gd name="connsiteX0-1" fmla="*/ 0 w 6415214"/>
              <a:gd name="connsiteY0-2" fmla="*/ 171407 h 262847"/>
              <a:gd name="connsiteX1-3" fmla="*/ 6415214 w 6415214"/>
              <a:gd name="connsiteY1-4" fmla="*/ 171407 h 262847"/>
              <a:gd name="connsiteX2-5" fmla="*/ 6415214 w 6415214"/>
              <a:gd name="connsiteY2-6" fmla="*/ 100390 h 262847"/>
              <a:gd name="connsiteX3-7" fmla="*/ 511261 w 6415214"/>
              <a:gd name="connsiteY3-8" fmla="*/ 100390 h 262847"/>
              <a:gd name="connsiteX4-9" fmla="*/ 229919 w 6415214"/>
              <a:gd name="connsiteY4-10" fmla="*/ 0 h 262847"/>
              <a:gd name="connsiteX5-11" fmla="*/ 229919 w 6415214"/>
              <a:gd name="connsiteY5-12" fmla="*/ 100390 h 262847"/>
              <a:gd name="connsiteX6-13" fmla="*/ 0 w 6415214"/>
              <a:gd name="connsiteY6-14" fmla="*/ 100390 h 262847"/>
              <a:gd name="connsiteX7" fmla="*/ 91440 w 6415214"/>
              <a:gd name="connsiteY7" fmla="*/ 262847 h 262847"/>
              <a:gd name="connsiteX0-15" fmla="*/ 0 w 6415214"/>
              <a:gd name="connsiteY0-16" fmla="*/ 171407 h 171407"/>
              <a:gd name="connsiteX1-17" fmla="*/ 6415214 w 6415214"/>
              <a:gd name="connsiteY1-18" fmla="*/ 171407 h 171407"/>
              <a:gd name="connsiteX2-19" fmla="*/ 6415214 w 6415214"/>
              <a:gd name="connsiteY2-20" fmla="*/ 100390 h 171407"/>
              <a:gd name="connsiteX3-21" fmla="*/ 511261 w 6415214"/>
              <a:gd name="connsiteY3-22" fmla="*/ 100390 h 171407"/>
              <a:gd name="connsiteX4-23" fmla="*/ 229919 w 6415214"/>
              <a:gd name="connsiteY4-24" fmla="*/ 0 h 171407"/>
              <a:gd name="connsiteX5-25" fmla="*/ 229919 w 6415214"/>
              <a:gd name="connsiteY5-26" fmla="*/ 100390 h 171407"/>
              <a:gd name="connsiteX6-27" fmla="*/ 0 w 6415214"/>
              <a:gd name="connsiteY6-28" fmla="*/ 100390 h 171407"/>
              <a:gd name="connsiteX0-29" fmla="*/ 0 w 6415214"/>
              <a:gd name="connsiteY0-30" fmla="*/ 171407 h 171407"/>
              <a:gd name="connsiteX1-31" fmla="*/ 6415214 w 6415214"/>
              <a:gd name="connsiteY1-32" fmla="*/ 100390 h 171407"/>
              <a:gd name="connsiteX2-33" fmla="*/ 511261 w 6415214"/>
              <a:gd name="connsiteY2-34" fmla="*/ 100390 h 171407"/>
              <a:gd name="connsiteX3-35" fmla="*/ 229919 w 6415214"/>
              <a:gd name="connsiteY3-36" fmla="*/ 0 h 171407"/>
              <a:gd name="connsiteX4-37" fmla="*/ 229919 w 6415214"/>
              <a:gd name="connsiteY4-38" fmla="*/ 100390 h 171407"/>
              <a:gd name="connsiteX5-39" fmla="*/ 0 w 6415214"/>
              <a:gd name="connsiteY5-40" fmla="*/ 100390 h 171407"/>
              <a:gd name="connsiteX0-41" fmla="*/ 6415214 w 6415214"/>
              <a:gd name="connsiteY0-42" fmla="*/ 100390 h 100390"/>
              <a:gd name="connsiteX1-43" fmla="*/ 511261 w 6415214"/>
              <a:gd name="connsiteY1-44" fmla="*/ 100390 h 100390"/>
              <a:gd name="connsiteX2-45" fmla="*/ 229919 w 6415214"/>
              <a:gd name="connsiteY2-46" fmla="*/ 0 h 100390"/>
              <a:gd name="connsiteX3-47" fmla="*/ 229919 w 6415214"/>
              <a:gd name="connsiteY3-48" fmla="*/ 100390 h 100390"/>
              <a:gd name="connsiteX4-49" fmla="*/ 0 w 6415214"/>
              <a:gd name="connsiteY4-50" fmla="*/ 100390 h 100390"/>
              <a:gd name="connsiteX0-51" fmla="*/ 6415214 w 6415214"/>
              <a:gd name="connsiteY0-52" fmla="*/ 195640 h 195640"/>
              <a:gd name="connsiteX1-53" fmla="*/ 511261 w 6415214"/>
              <a:gd name="connsiteY1-54" fmla="*/ 195640 h 195640"/>
              <a:gd name="connsiteX2-55" fmla="*/ 227538 w 6415214"/>
              <a:gd name="connsiteY2-56" fmla="*/ 0 h 195640"/>
              <a:gd name="connsiteX3-57" fmla="*/ 229919 w 6415214"/>
              <a:gd name="connsiteY3-58" fmla="*/ 195640 h 195640"/>
              <a:gd name="connsiteX4-59" fmla="*/ 0 w 6415214"/>
              <a:gd name="connsiteY4-60" fmla="*/ 195640 h 195640"/>
              <a:gd name="connsiteX0-61" fmla="*/ 6415214 w 6415214"/>
              <a:gd name="connsiteY0-62" fmla="*/ 193259 h 193259"/>
              <a:gd name="connsiteX1-63" fmla="*/ 511261 w 6415214"/>
              <a:gd name="connsiteY1-64" fmla="*/ 193259 h 193259"/>
              <a:gd name="connsiteX2-65" fmla="*/ 232301 w 6415214"/>
              <a:gd name="connsiteY2-66" fmla="*/ 0 h 193259"/>
              <a:gd name="connsiteX3-67" fmla="*/ 229919 w 6415214"/>
              <a:gd name="connsiteY3-68" fmla="*/ 193259 h 193259"/>
              <a:gd name="connsiteX4-69" fmla="*/ 0 w 6415214"/>
              <a:gd name="connsiteY4-70" fmla="*/ 193259 h 19325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15214" h="193259">
                <a:moveTo>
                  <a:pt x="6415214" y="193259"/>
                </a:moveTo>
                <a:lnTo>
                  <a:pt x="511261" y="193259"/>
                </a:lnTo>
                <a:lnTo>
                  <a:pt x="232301" y="0"/>
                </a:lnTo>
                <a:cubicBezTo>
                  <a:pt x="233095" y="65213"/>
                  <a:pt x="229125" y="128046"/>
                  <a:pt x="229919" y="193259"/>
                </a:cubicBezTo>
                <a:lnTo>
                  <a:pt x="0" y="193259"/>
                </a:lnTo>
              </a:path>
            </a:pathLst>
          </a:cu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12" name="标题 47"/>
          <p:cNvSpPr>
            <a:spLocks noGrp="1"/>
          </p:cNvSpPr>
          <p:nvPr>
            <p:ph type="title" hasCustomPrompt="1"/>
          </p:nvPr>
        </p:nvSpPr>
        <p:spPr>
          <a:xfrm>
            <a:off x="630418" y="2616692"/>
            <a:ext cx="7055958" cy="1200329"/>
          </a:xfrm>
          <a:prstGeom prst="rect">
            <a:avLst/>
          </a:prstGeom>
          <a:noFill/>
        </p:spPr>
        <p:txBody>
          <a:bodyPr wrap="square" lIns="0" rtlCol="0">
            <a:spAutoFit/>
          </a:bodyPr>
          <a:lstStyle>
            <a:lvl1pPr>
              <a:lnSpc>
                <a:spcPct val="100000"/>
              </a:lnSpc>
              <a:defRPr lang="zh-CN" altLang="en-US" sz="3600" b="1" spc="100" dirty="0">
                <a:latin typeface="微软雅黑" panose="020B0503020204020204" pitchFamily="34" charset="-122"/>
                <a:ea typeface="微软雅黑" panose="020B0503020204020204" pitchFamily="34" charset="-122"/>
                <a:cs typeface="+mn-ea"/>
              </a:defRPr>
            </a:lvl1pPr>
          </a:lstStyle>
          <a:p>
            <a:pPr marL="0" lvl="0"/>
            <a:r>
              <a:rPr lang="zh-CN" altLang="en-US" dirty="0"/>
              <a:t>请在此输入标题</a:t>
            </a:r>
            <a:br>
              <a:rPr lang="zh-CN" altLang="en-US" dirty="0"/>
            </a:br>
            <a:r>
              <a:rPr lang="zh-CN" altLang="en-US" dirty="0"/>
              <a:t>尽量回车保证标题为两行</a:t>
            </a:r>
            <a:endParaRPr lang="zh-CN" altLang="en-US" dirty="0"/>
          </a:p>
        </p:txBody>
      </p:sp>
      <p:sp>
        <p:nvSpPr>
          <p:cNvPr id="13" name="文本占位符 87"/>
          <p:cNvSpPr>
            <a:spLocks noGrp="1"/>
          </p:cNvSpPr>
          <p:nvPr>
            <p:ph type="body" sz="quarter" idx="13" hasCustomPrompt="1"/>
          </p:nvPr>
        </p:nvSpPr>
        <p:spPr>
          <a:xfrm>
            <a:off x="654709" y="2352090"/>
            <a:ext cx="5154585" cy="258532"/>
          </a:xfrm>
          <a:prstGeom prst="rect">
            <a:avLst/>
          </a:prstGeom>
          <a:noFill/>
        </p:spPr>
        <p:txBody>
          <a:bodyPr wrap="square" lIns="0" rtlCol="0">
            <a:spAutoFit/>
          </a:bodyPr>
          <a:lstStyle>
            <a:lvl1pPr marL="0" indent="0">
              <a:buNone/>
              <a:defRPr lang="zh-CN" altLang="en-US" sz="1200" spc="100" dirty="0">
                <a:solidFill>
                  <a:schemeClr val="tx1">
                    <a:lumMod val="65000"/>
                    <a:lumOff val="35000"/>
                  </a:schemeClr>
                </a:solidFill>
                <a:latin typeface="微软雅黑 Light" panose="020B0502040204020203" pitchFamily="34" charset="-122"/>
                <a:ea typeface="微软雅黑 Light" panose="020B0502040204020203" pitchFamily="34" charset="-122"/>
                <a:cs typeface="+mn-ea"/>
                <a:sym typeface="Wingdings 3" panose="05040102010807070707" pitchFamily="18" charset="2"/>
              </a:defRPr>
            </a:lvl1pPr>
          </a:lstStyle>
          <a:p>
            <a:pPr marL="228600" lvl="0" indent="-228600"/>
            <a:r>
              <a:rPr lang="zh-CN" altLang="en-US" dirty="0"/>
              <a:t>请在此输入你的副标题</a:t>
            </a:r>
            <a:endParaRPr lang="zh-CN" altLang="en-US" dirty="0"/>
          </a:p>
        </p:txBody>
      </p:sp>
      <p:sp>
        <p:nvSpPr>
          <p:cNvPr id="14" name="文本占位符 53"/>
          <p:cNvSpPr>
            <a:spLocks noGrp="1"/>
          </p:cNvSpPr>
          <p:nvPr>
            <p:ph type="body" sz="quarter" idx="16" hasCustomPrompt="1"/>
          </p:nvPr>
        </p:nvSpPr>
        <p:spPr>
          <a:xfrm>
            <a:off x="655638" y="4304189"/>
            <a:ext cx="4065361" cy="344710"/>
          </a:xfrm>
          <a:prstGeom prst="rect">
            <a:avLst/>
          </a:prstGeom>
          <a:noFill/>
        </p:spPr>
        <p:txBody>
          <a:bodyPr wrap="square" lIns="0" rtlCol="0" anchor="ctr" anchorCtr="0">
            <a:spAutoFit/>
          </a:bodyPr>
          <a:lstStyle>
            <a:lvl1pPr marL="0" indent="0">
              <a:lnSpc>
                <a:spcPct val="130000"/>
              </a:lnSpc>
              <a:buNone/>
              <a:defRPr lang="zh-CN" altLang="en-US" sz="1400" spc="100" smtClean="0">
                <a:solidFill>
                  <a:schemeClr val="tx1">
                    <a:lumMod val="85000"/>
                    <a:lumOff val="15000"/>
                  </a:schemeClr>
                </a:solidFill>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a:lnSpc>
                <a:spcPct val="130000"/>
              </a:lnSpc>
            </a:pPr>
            <a:r>
              <a:rPr lang="zh-CN" altLang="en-US" dirty="0"/>
              <a:t>指导教师： </a:t>
            </a:r>
            <a:r>
              <a:rPr lang="en-US" altLang="zh-CN" dirty="0"/>
              <a:t>XXX	</a:t>
            </a:r>
            <a:r>
              <a:rPr lang="zh-CN" altLang="en-US" dirty="0"/>
              <a:t>答辩学生： 芃苇</a:t>
            </a:r>
            <a:endParaRPr lang="zh-CN" altLang="en-US" dirty="0"/>
          </a:p>
        </p:txBody>
      </p:sp>
      <p:sp>
        <p:nvSpPr>
          <p:cNvPr id="16" name="文本框 15"/>
          <p:cNvSpPr txBox="1"/>
          <p:nvPr userDrawn="1"/>
        </p:nvSpPr>
        <p:spPr>
          <a:xfrm>
            <a:off x="474450" y="318256"/>
            <a:ext cx="1899117" cy="792864"/>
          </a:xfrm>
          <a:prstGeom prst="rect">
            <a:avLst/>
          </a:prstGeom>
          <a:noFill/>
          <a:ln>
            <a:noFill/>
          </a:ln>
        </p:spPr>
        <p:txBody>
          <a:bodyPr wrap="square" lIns="180000" tIns="180000" rIns="180000" bIns="180000" rtlCol="0">
            <a:spAutoFit/>
          </a:bodyPr>
          <a:lstStyle/>
          <a:p>
            <a:pPr algn="l">
              <a:lnSpc>
                <a:spcPct val="130000"/>
              </a:lnSpc>
            </a:pPr>
            <a:r>
              <a:rPr lang="en-US" altLang="zh-CN" sz="2400" b="1" i="0" spc="100" dirty="0" smtClean="0">
                <a:solidFill>
                  <a:schemeClr val="accent3"/>
                </a:solidFill>
                <a:latin typeface="+mn-ea"/>
              </a:rPr>
              <a:t>◀ BIT</a:t>
            </a:r>
            <a:r>
              <a:rPr lang="en-US" altLang="zh-CN" sz="2400" b="1" i="0" spc="100" baseline="0" dirty="0" smtClean="0">
                <a:solidFill>
                  <a:schemeClr val="accent3"/>
                </a:solidFill>
                <a:latin typeface="+mn-ea"/>
              </a:rPr>
              <a:t> </a:t>
            </a:r>
            <a:r>
              <a:rPr lang="en-US" altLang="zh-CN" sz="2400" b="1" i="0" spc="100" dirty="0" smtClean="0">
                <a:solidFill>
                  <a:schemeClr val="accent3"/>
                </a:solidFill>
                <a:latin typeface="+mn-ea"/>
              </a:rPr>
              <a:t>▶</a:t>
            </a:r>
            <a:endParaRPr lang="zh-CN" altLang="en-US" sz="2400" b="1" i="0" spc="100" dirty="0">
              <a:solidFill>
                <a:schemeClr val="accent3"/>
              </a:solidFill>
              <a:latin typeface="+mn-ea"/>
            </a:endParaRPr>
          </a:p>
        </p:txBody>
      </p:sp>
      <p:pic>
        <p:nvPicPr>
          <p:cNvPr id="23" name="图片 22"/>
          <p:cNvPicPr>
            <a:picLocks noChangeAspect="1"/>
          </p:cNvPicPr>
          <p:nvPr userDrawn="1"/>
        </p:nvPicPr>
        <p:blipFill>
          <a:blip r:embed="rId4"/>
          <a:stretch>
            <a:fillRect/>
          </a:stretch>
        </p:blipFill>
        <p:spPr>
          <a:xfrm>
            <a:off x="8250894" y="-774608"/>
            <a:ext cx="7885491" cy="7588381"/>
          </a:xfrm>
          <a:prstGeom prst="rect">
            <a:avLst/>
          </a:prstGeom>
        </p:spPr>
      </p:pic>
      <p:pic>
        <p:nvPicPr>
          <p:cNvPr id="20" name="图片 19"/>
          <p:cNvPicPr>
            <a:picLocks noChangeAspect="1"/>
          </p:cNvPicPr>
          <p:nvPr userDrawn="1"/>
        </p:nvPicPr>
        <p:blipFill>
          <a:blip r:embed="rId5" cstate="print"/>
          <a:stretch>
            <a:fillRect/>
          </a:stretch>
        </p:blipFill>
        <p:spPr>
          <a:xfrm>
            <a:off x="8250874" y="2196869"/>
            <a:ext cx="3243162" cy="2464261"/>
          </a:xfrm>
          <a:prstGeom prst="rect">
            <a:avLst/>
          </a:prstGeom>
        </p:spPr>
      </p:pic>
      <p:grpSp>
        <p:nvGrpSpPr>
          <p:cNvPr id="24" name="组合 23"/>
          <p:cNvGrpSpPr/>
          <p:nvPr userDrawn="1"/>
        </p:nvGrpSpPr>
        <p:grpSpPr>
          <a:xfrm>
            <a:off x="671368" y="6083135"/>
            <a:ext cx="2542613" cy="276499"/>
            <a:chOff x="598941" y="6399999"/>
            <a:chExt cx="2542613" cy="276499"/>
          </a:xfrm>
          <a:solidFill>
            <a:schemeClr val="bg1">
              <a:lumMod val="65000"/>
            </a:schemeClr>
          </a:solidFill>
        </p:grpSpPr>
        <p:grpSp>
          <p:nvGrpSpPr>
            <p:cNvPr id="25" name="组合 24"/>
            <p:cNvGrpSpPr/>
            <p:nvPr/>
          </p:nvGrpSpPr>
          <p:grpSpPr>
            <a:xfrm>
              <a:off x="2055693" y="6402621"/>
              <a:ext cx="1085861" cy="270805"/>
              <a:chOff x="10340336" y="2247899"/>
              <a:chExt cx="2724438" cy="679451"/>
            </a:xfrm>
            <a:grpFill/>
          </p:grpSpPr>
          <p:sp>
            <p:nvSpPr>
              <p:cNvPr id="39" name="Freeform 5"/>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p>
            </p:txBody>
          </p:sp>
          <p:sp>
            <p:nvSpPr>
              <p:cNvPr id="40" name="Freeform 6"/>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p>
            </p:txBody>
          </p:sp>
          <p:grpSp>
            <p:nvGrpSpPr>
              <p:cNvPr id="41" name="组合 40"/>
              <p:cNvGrpSpPr/>
              <p:nvPr/>
            </p:nvGrpSpPr>
            <p:grpSpPr>
              <a:xfrm>
                <a:off x="10340336" y="2247899"/>
                <a:ext cx="547688" cy="679451"/>
                <a:chOff x="5548313" y="2084388"/>
                <a:chExt cx="547688" cy="679451"/>
              </a:xfrm>
              <a:grpFill/>
            </p:grpSpPr>
            <p:sp>
              <p:nvSpPr>
                <p:cNvPr id="46"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2" name="组合 41"/>
              <p:cNvGrpSpPr/>
              <p:nvPr/>
            </p:nvGrpSpPr>
            <p:grpSpPr>
              <a:xfrm>
                <a:off x="11192276" y="2400300"/>
                <a:ext cx="322175" cy="373063"/>
                <a:chOff x="3792874" y="3138488"/>
                <a:chExt cx="322175" cy="373063"/>
              </a:xfrm>
              <a:grpFill/>
            </p:grpSpPr>
            <p:sp>
              <p:nvSpPr>
                <p:cNvPr id="43"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26" name="组合 25"/>
            <p:cNvGrpSpPr/>
            <p:nvPr/>
          </p:nvGrpSpPr>
          <p:grpSpPr>
            <a:xfrm>
              <a:off x="598941" y="6399999"/>
              <a:ext cx="1102619" cy="276499"/>
              <a:chOff x="6738929" y="2270918"/>
              <a:chExt cx="2766486" cy="693738"/>
            </a:xfrm>
            <a:grpFill/>
          </p:grpSpPr>
          <p:grpSp>
            <p:nvGrpSpPr>
              <p:cNvPr id="27" name="组合 26"/>
              <p:cNvGrpSpPr/>
              <p:nvPr/>
            </p:nvGrpSpPr>
            <p:grpSpPr>
              <a:xfrm>
                <a:off x="8180494" y="2355056"/>
                <a:ext cx="484188" cy="509588"/>
                <a:chOff x="6113463" y="3541713"/>
                <a:chExt cx="484188" cy="509588"/>
              </a:xfrm>
              <a:grpFill/>
            </p:grpSpPr>
            <p:sp>
              <p:nvSpPr>
                <p:cNvPr id="37"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8" name="组合 27"/>
              <p:cNvGrpSpPr/>
              <p:nvPr/>
            </p:nvGrpSpPr>
            <p:grpSpPr>
              <a:xfrm>
                <a:off x="6738929" y="2270918"/>
                <a:ext cx="549275" cy="693738"/>
                <a:chOff x="6108700" y="2066926"/>
                <a:chExt cx="549275" cy="693738"/>
              </a:xfrm>
              <a:grpFill/>
            </p:grpSpPr>
            <p:sp>
              <p:nvSpPr>
                <p:cNvPr id="35"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9" name="组合 28"/>
              <p:cNvGrpSpPr/>
              <p:nvPr/>
            </p:nvGrpSpPr>
            <p:grpSpPr>
              <a:xfrm>
                <a:off x="7532962" y="2451100"/>
                <a:ext cx="368300" cy="317500"/>
                <a:chOff x="6186488" y="2930526"/>
                <a:chExt cx="368300" cy="317500"/>
              </a:xfrm>
              <a:grpFill/>
            </p:grpSpPr>
            <p:sp>
              <p:nvSpPr>
                <p:cNvPr id="32"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0" name="Freeform 11"/>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p>
            </p:txBody>
          </p:sp>
          <p:sp>
            <p:nvSpPr>
              <p:cNvPr id="31" name="Freeform 12"/>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p>
            </p:txBody>
          </p:sp>
        </p:grpSp>
      </p:grpSp>
    </p:spTree>
  </p:cSld>
  <p:clrMapOvr>
    <a:masterClrMapping/>
  </p:clrMapOvr>
  <p:transition spd="med">
    <p:fade/>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目录样式7-3">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cstate="print"/>
          <a:srcRect l="1" t="13078" r="-1" b="115"/>
          <a:stretch>
            <a:fillRect/>
          </a:stretch>
        </p:blipFill>
        <p:spPr>
          <a:xfrm>
            <a:off x="0" y="-1"/>
            <a:ext cx="12191999" cy="4362681"/>
          </a:xfrm>
          <a:prstGeom prst="rect">
            <a:avLst/>
          </a:prstGeom>
        </p:spPr>
      </p:pic>
      <p:sp>
        <p:nvSpPr>
          <p:cNvPr id="5" name="矩形 4"/>
          <p:cNvSpPr/>
          <p:nvPr userDrawn="1"/>
        </p:nvSpPr>
        <p:spPr>
          <a:xfrm>
            <a:off x="0" y="4346687"/>
            <a:ext cx="12192001" cy="2511313"/>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nvSpPr>
        <p:spPr>
          <a:xfrm>
            <a:off x="0" y="0"/>
            <a:ext cx="12192001" cy="4346687"/>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userDrawn="1"/>
        </p:nvCxnSpPr>
        <p:spPr>
          <a:xfrm>
            <a:off x="-73936" y="4346687"/>
            <a:ext cx="12339873"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矩形 8"/>
          <p:cNvSpPr/>
          <p:nvPr userDrawn="1"/>
        </p:nvSpPr>
        <p:spPr>
          <a:xfrm>
            <a:off x="1828800" y="2524126"/>
            <a:ext cx="8494006" cy="3568078"/>
          </a:xfrm>
          <a:prstGeom prst="rect">
            <a:avLst/>
          </a:prstGeom>
          <a:solidFill>
            <a:sysClr val="window" lastClr="FFFFFF"/>
          </a:solidFill>
          <a:ln w="76200" cap="flat" cmpd="sng" algn="ctr">
            <a:solidFill>
              <a:schemeClr val="accent3">
                <a:lumMod val="20000"/>
                <a:lumOff val="80000"/>
              </a:schemeClr>
            </a:solidFill>
            <a:prstDash val="solid"/>
            <a:miter lim="800000"/>
          </a:ln>
          <a:effectLst>
            <a:outerShdw blurRad="558800" sx="102000" sy="102000" algn="ctr" rotWithShape="0">
              <a:prstClr val="black">
                <a:alpha val="2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Arial" panose="020B0604020202020204"/>
              <a:cs typeface="+mn-cs"/>
            </a:endParaRPr>
          </a:p>
        </p:txBody>
      </p:sp>
      <p:pic>
        <p:nvPicPr>
          <p:cNvPr id="69" name="图片 68"/>
          <p:cNvPicPr>
            <a:picLocks noChangeAspect="1"/>
          </p:cNvPicPr>
          <p:nvPr userDrawn="1"/>
        </p:nvPicPr>
        <p:blipFill>
          <a:blip r:embed="rId3" cstate="print"/>
          <a:stretch>
            <a:fillRect/>
          </a:stretch>
        </p:blipFill>
        <p:spPr>
          <a:xfrm>
            <a:off x="4554764" y="861200"/>
            <a:ext cx="3082473" cy="862791"/>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目录样式7-4">
    <p:spTree>
      <p:nvGrpSpPr>
        <p:cNvPr id="1" name=""/>
        <p:cNvGrpSpPr/>
        <p:nvPr/>
      </p:nvGrpSpPr>
      <p:grpSpPr>
        <a:xfrm>
          <a:off x="0" y="0"/>
          <a:ext cx="0" cy="0"/>
          <a:chOff x="0" y="0"/>
          <a:chExt cx="0" cy="0"/>
        </a:xfrm>
      </p:grpSpPr>
      <p:sp>
        <p:nvSpPr>
          <p:cNvPr id="8" name="矩形 7"/>
          <p:cNvSpPr/>
          <p:nvPr userDrawn="1"/>
        </p:nvSpPr>
        <p:spPr>
          <a:xfrm>
            <a:off x="0" y="0"/>
            <a:ext cx="12192000" cy="6858000"/>
          </a:xfrm>
          <a:prstGeom prst="rect">
            <a:avLst/>
          </a:prstGeom>
          <a:gradFill flip="none" rotWithShape="1">
            <a:gsLst>
              <a:gs pos="0">
                <a:srgbClr val="007E42"/>
              </a:gs>
              <a:gs pos="100000">
                <a:schemeClr val="accent1"/>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1" name="图片 10"/>
          <p:cNvPicPr>
            <a:picLocks noChangeAspect="1"/>
          </p:cNvPicPr>
          <p:nvPr userDrawn="1"/>
        </p:nvPicPr>
        <p:blipFill>
          <a:blip r:embed="rId2" cstate="print"/>
          <a:stretch>
            <a:fillRect/>
          </a:stretch>
        </p:blipFill>
        <p:spPr>
          <a:xfrm>
            <a:off x="6943725" y="1087685"/>
            <a:ext cx="5251028" cy="5254131"/>
          </a:xfrm>
          <a:prstGeom prst="rect">
            <a:avLst/>
          </a:prstGeom>
        </p:spPr>
      </p:pic>
      <p:sp>
        <p:nvSpPr>
          <p:cNvPr id="12" name="矩形 11"/>
          <p:cNvSpPr/>
          <p:nvPr userDrawn="1"/>
        </p:nvSpPr>
        <p:spPr>
          <a:xfrm>
            <a:off x="7423183" y="0"/>
            <a:ext cx="4768815" cy="6858001"/>
          </a:xfrm>
          <a:prstGeom prst="rect">
            <a:avLst/>
          </a:prstGeom>
          <a:gradFill flip="none" rotWithShape="1">
            <a:gsLst>
              <a:gs pos="0">
                <a:srgbClr val="006C39">
                  <a:alpha val="0"/>
                </a:srgbClr>
              </a:gs>
              <a:gs pos="100000">
                <a:schemeClr val="accent1">
                  <a:alpha val="72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userDrawn="1"/>
        </p:nvSpPr>
        <p:spPr>
          <a:xfrm>
            <a:off x="6873734" y="3188524"/>
            <a:ext cx="5318266" cy="1205346"/>
          </a:xfrm>
          <a:prstGeom prst="rect">
            <a:avLst/>
          </a:prstGeom>
          <a:solidFill>
            <a:sysClr val="window" lastClr="FFFFFF"/>
          </a:solidFill>
          <a:ln w="76200" cap="flat" cmpd="sng" algn="ctr">
            <a:noFill/>
            <a:prstDash val="solid"/>
            <a:miter lim="800000"/>
          </a:ln>
          <a:effectLst>
            <a:outerShdw blurRad="558800" sx="102000" sy="102000" algn="ctr" rotWithShape="0">
              <a:prstClr val="black">
                <a:alpha val="2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Arial" panose="020B0604020202020204"/>
              <a:cs typeface="+mn-cs"/>
            </a:endParaRPr>
          </a:p>
        </p:txBody>
      </p:sp>
      <p:sp>
        <p:nvSpPr>
          <p:cNvPr id="44" name="矩形 43"/>
          <p:cNvSpPr/>
          <p:nvPr userDrawn="1"/>
        </p:nvSpPr>
        <p:spPr>
          <a:xfrm>
            <a:off x="6873734" y="3188522"/>
            <a:ext cx="549449" cy="1205348"/>
          </a:xfrm>
          <a:prstGeom prst="rect">
            <a:avLst/>
          </a:prstGeom>
          <a:solidFill>
            <a:schemeClr val="accent4"/>
          </a:solidFill>
          <a:ln w="76200" cap="flat" cmpd="sng" algn="ctr">
            <a:noFill/>
            <a:prstDash val="solid"/>
            <a:miter lim="800000"/>
          </a:ln>
          <a:effectLst>
            <a:outerShdw blurRad="558800" sx="102000" sy="102000" algn="ctr" rotWithShape="0">
              <a:prstClr val="black">
                <a:alpha val="2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Arial" panose="020B0604020202020204"/>
              <a:cs typeface="+mn-cs"/>
            </a:endParaRPr>
          </a:p>
        </p:txBody>
      </p:sp>
      <p:sp>
        <p:nvSpPr>
          <p:cNvPr id="45" name="文本框 44"/>
          <p:cNvSpPr txBox="1"/>
          <p:nvPr userDrawn="1"/>
        </p:nvSpPr>
        <p:spPr>
          <a:xfrm>
            <a:off x="-2647787" y="-2281727"/>
            <a:ext cx="6031920" cy="11172289"/>
          </a:xfrm>
          <a:prstGeom prst="rect">
            <a:avLst/>
          </a:prstGeom>
          <a:noFill/>
        </p:spPr>
        <p:txBody>
          <a:bodyPr wrap="square" rtlCol="0">
            <a:spAutoFit/>
          </a:bodyPr>
          <a:lstStyle/>
          <a:p>
            <a:r>
              <a:rPr lang="en-US" altLang="zh-CN" sz="72000" dirty="0" smtClean="0">
                <a:solidFill>
                  <a:schemeClr val="bg1">
                    <a:alpha val="40000"/>
                  </a:schemeClr>
                </a:solidFill>
              </a:rPr>
              <a:t>0</a:t>
            </a:r>
            <a:endParaRPr lang="zh-CN" altLang="en-US" sz="72000" dirty="0">
              <a:solidFill>
                <a:schemeClr val="bg1">
                  <a:alpha val="40000"/>
                </a:schemeClr>
              </a:solidFill>
            </a:endParaRPr>
          </a:p>
        </p:txBody>
      </p:sp>
      <p:pic>
        <p:nvPicPr>
          <p:cNvPr id="46" name="图片 45"/>
          <p:cNvPicPr>
            <a:picLocks noChangeAspect="1"/>
          </p:cNvPicPr>
          <p:nvPr userDrawn="1"/>
        </p:nvPicPr>
        <p:blipFill>
          <a:blip r:embed="rId3" cstate="print"/>
          <a:stretch>
            <a:fillRect/>
          </a:stretch>
        </p:blipFill>
        <p:spPr>
          <a:xfrm>
            <a:off x="9485140" y="203173"/>
            <a:ext cx="2510452" cy="702681"/>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目录样式8">
    <p:spTree>
      <p:nvGrpSpPr>
        <p:cNvPr id="1" name=""/>
        <p:cNvGrpSpPr/>
        <p:nvPr/>
      </p:nvGrpSpPr>
      <p:grpSpPr>
        <a:xfrm>
          <a:off x="0" y="0"/>
          <a:ext cx="0" cy="0"/>
          <a:chOff x="0" y="0"/>
          <a:chExt cx="0" cy="0"/>
        </a:xfrm>
      </p:grpSpPr>
      <p:sp>
        <p:nvSpPr>
          <p:cNvPr id="8" name="矩形 7"/>
          <p:cNvSpPr/>
          <p:nvPr userDrawn="1"/>
        </p:nvSpPr>
        <p:spPr>
          <a:xfrm>
            <a:off x="0" y="0"/>
            <a:ext cx="12192000" cy="6858000"/>
          </a:xfrm>
          <a:prstGeom prst="rect">
            <a:avLst/>
          </a:prstGeom>
          <a:gradFill flip="none" rotWithShape="1">
            <a:gsLst>
              <a:gs pos="0">
                <a:srgbClr val="007E42"/>
              </a:gs>
              <a:gs pos="100000">
                <a:schemeClr val="accent1"/>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1" name="图片 10"/>
          <p:cNvPicPr>
            <a:picLocks noChangeAspect="1"/>
          </p:cNvPicPr>
          <p:nvPr userDrawn="1"/>
        </p:nvPicPr>
        <p:blipFill>
          <a:blip r:embed="rId2" cstate="print"/>
          <a:stretch>
            <a:fillRect/>
          </a:stretch>
        </p:blipFill>
        <p:spPr>
          <a:xfrm>
            <a:off x="6943725" y="1087685"/>
            <a:ext cx="5251028" cy="5254131"/>
          </a:xfrm>
          <a:prstGeom prst="rect">
            <a:avLst/>
          </a:prstGeom>
        </p:spPr>
      </p:pic>
      <p:sp>
        <p:nvSpPr>
          <p:cNvPr id="12" name="矩形 11"/>
          <p:cNvSpPr/>
          <p:nvPr userDrawn="1"/>
        </p:nvSpPr>
        <p:spPr>
          <a:xfrm>
            <a:off x="6870981" y="0"/>
            <a:ext cx="5321017" cy="6858001"/>
          </a:xfrm>
          <a:prstGeom prst="rect">
            <a:avLst/>
          </a:prstGeom>
          <a:gradFill flip="none" rotWithShape="1">
            <a:gsLst>
              <a:gs pos="0">
                <a:srgbClr val="006C39">
                  <a:alpha val="0"/>
                </a:srgbClr>
              </a:gs>
              <a:gs pos="100000">
                <a:schemeClr val="accent1">
                  <a:alpha val="72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userDrawn="1"/>
        </p:nvSpPr>
        <p:spPr>
          <a:xfrm>
            <a:off x="6873734" y="3188524"/>
            <a:ext cx="5318266" cy="1205346"/>
          </a:xfrm>
          <a:prstGeom prst="rect">
            <a:avLst/>
          </a:prstGeom>
          <a:solidFill>
            <a:sysClr val="window" lastClr="FFFFFF"/>
          </a:solidFill>
          <a:ln w="76200" cap="flat" cmpd="sng" algn="ctr">
            <a:noFill/>
            <a:prstDash val="solid"/>
            <a:miter lim="800000"/>
          </a:ln>
          <a:effectLst>
            <a:outerShdw blurRad="558800" sx="102000" sy="102000" algn="ctr" rotWithShape="0">
              <a:prstClr val="black">
                <a:alpha val="2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Arial" panose="020B0604020202020204"/>
              <a:cs typeface="+mn-cs"/>
            </a:endParaRPr>
          </a:p>
        </p:txBody>
      </p:sp>
      <p:sp>
        <p:nvSpPr>
          <p:cNvPr id="44" name="矩形 43"/>
          <p:cNvSpPr/>
          <p:nvPr userDrawn="1"/>
        </p:nvSpPr>
        <p:spPr>
          <a:xfrm>
            <a:off x="6873734" y="3188522"/>
            <a:ext cx="549449" cy="1205348"/>
          </a:xfrm>
          <a:prstGeom prst="rect">
            <a:avLst/>
          </a:prstGeom>
          <a:solidFill>
            <a:schemeClr val="accent4"/>
          </a:solidFill>
          <a:ln w="76200" cap="flat" cmpd="sng" algn="ctr">
            <a:noFill/>
            <a:prstDash val="solid"/>
            <a:miter lim="800000"/>
          </a:ln>
          <a:effectLst>
            <a:outerShdw blurRad="558800" sx="102000" sy="102000" algn="ctr" rotWithShape="0">
              <a:prstClr val="black">
                <a:alpha val="2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Arial" panose="020B0604020202020204"/>
              <a:cs typeface="+mn-cs"/>
            </a:endParaRPr>
          </a:p>
        </p:txBody>
      </p:sp>
      <p:pic>
        <p:nvPicPr>
          <p:cNvPr id="46" name="图片 45"/>
          <p:cNvPicPr>
            <a:picLocks noChangeAspect="1"/>
          </p:cNvPicPr>
          <p:nvPr userDrawn="1"/>
        </p:nvPicPr>
        <p:blipFill>
          <a:blip r:embed="rId3" cstate="print"/>
          <a:stretch>
            <a:fillRect/>
          </a:stretch>
        </p:blipFill>
        <p:spPr>
          <a:xfrm>
            <a:off x="9485140" y="203173"/>
            <a:ext cx="2510452" cy="702681"/>
          </a:xfrm>
          <a:prstGeom prst="rect">
            <a:avLst/>
          </a:prstGeom>
        </p:spPr>
      </p:pic>
      <p:grpSp>
        <p:nvGrpSpPr>
          <p:cNvPr id="9" name="Group 6"/>
          <p:cNvGrpSpPr/>
          <p:nvPr userDrawn="1"/>
        </p:nvGrpSpPr>
        <p:grpSpPr bwMode="auto">
          <a:xfrm>
            <a:off x="778934" y="687917"/>
            <a:ext cx="3299884" cy="5425016"/>
            <a:chOff x="0" y="0"/>
            <a:chExt cx="2476153" cy="4069266"/>
          </a:xfrm>
          <a:solidFill>
            <a:schemeClr val="bg1">
              <a:alpha val="25000"/>
            </a:schemeClr>
          </a:solidFill>
        </p:grpSpPr>
        <p:sp>
          <p:nvSpPr>
            <p:cNvPr id="10" name="矩形 3"/>
            <p:cNvSpPr>
              <a:spLocks noChangeArrowheads="1"/>
            </p:cNvSpPr>
            <p:nvPr/>
          </p:nvSpPr>
          <p:spPr bwMode="auto">
            <a:xfrm>
              <a:off x="0"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矩形 4"/>
            <p:cNvSpPr>
              <a:spLocks noChangeArrowheads="1"/>
            </p:cNvSpPr>
            <p:nvPr/>
          </p:nvSpPr>
          <p:spPr bwMode="auto">
            <a:xfrm>
              <a:off x="437624"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矩形 5"/>
            <p:cNvSpPr>
              <a:spLocks noChangeArrowheads="1"/>
            </p:cNvSpPr>
            <p:nvPr/>
          </p:nvSpPr>
          <p:spPr bwMode="auto">
            <a:xfrm>
              <a:off x="875248"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6"/>
            <p:cNvSpPr>
              <a:spLocks noChangeArrowheads="1"/>
            </p:cNvSpPr>
            <p:nvPr/>
          </p:nvSpPr>
          <p:spPr bwMode="auto">
            <a:xfrm>
              <a:off x="1312872"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矩形 7"/>
            <p:cNvSpPr>
              <a:spLocks noChangeArrowheads="1"/>
            </p:cNvSpPr>
            <p:nvPr/>
          </p:nvSpPr>
          <p:spPr bwMode="auto">
            <a:xfrm>
              <a:off x="1750496"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8"/>
            <p:cNvSpPr>
              <a:spLocks noChangeArrowheads="1"/>
            </p:cNvSpPr>
            <p:nvPr/>
          </p:nvSpPr>
          <p:spPr bwMode="auto">
            <a:xfrm>
              <a:off x="2188121"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59"/>
            <p:cNvSpPr>
              <a:spLocks noChangeArrowheads="1"/>
            </p:cNvSpPr>
            <p:nvPr/>
          </p:nvSpPr>
          <p:spPr bwMode="auto">
            <a:xfrm>
              <a:off x="0"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矩形 60"/>
            <p:cNvSpPr>
              <a:spLocks noChangeArrowheads="1"/>
            </p:cNvSpPr>
            <p:nvPr/>
          </p:nvSpPr>
          <p:spPr bwMode="auto">
            <a:xfrm>
              <a:off x="437624"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矩形 61"/>
            <p:cNvSpPr>
              <a:spLocks noChangeArrowheads="1"/>
            </p:cNvSpPr>
            <p:nvPr/>
          </p:nvSpPr>
          <p:spPr bwMode="auto">
            <a:xfrm>
              <a:off x="875248"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矩形 62"/>
            <p:cNvSpPr>
              <a:spLocks noChangeArrowheads="1"/>
            </p:cNvSpPr>
            <p:nvPr/>
          </p:nvSpPr>
          <p:spPr bwMode="auto">
            <a:xfrm>
              <a:off x="1312872"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矩形 63"/>
            <p:cNvSpPr>
              <a:spLocks noChangeArrowheads="1"/>
            </p:cNvSpPr>
            <p:nvPr/>
          </p:nvSpPr>
          <p:spPr bwMode="auto">
            <a:xfrm>
              <a:off x="1750496"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矩形 64"/>
            <p:cNvSpPr>
              <a:spLocks noChangeArrowheads="1"/>
            </p:cNvSpPr>
            <p:nvPr/>
          </p:nvSpPr>
          <p:spPr bwMode="auto">
            <a:xfrm>
              <a:off x="2188121"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矩形 66"/>
            <p:cNvSpPr>
              <a:spLocks noChangeArrowheads="1"/>
            </p:cNvSpPr>
            <p:nvPr/>
          </p:nvSpPr>
          <p:spPr bwMode="auto">
            <a:xfrm>
              <a:off x="0"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矩形 67"/>
            <p:cNvSpPr>
              <a:spLocks noChangeArrowheads="1"/>
            </p:cNvSpPr>
            <p:nvPr/>
          </p:nvSpPr>
          <p:spPr bwMode="auto">
            <a:xfrm>
              <a:off x="437624"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矩形 68"/>
            <p:cNvSpPr>
              <a:spLocks noChangeArrowheads="1"/>
            </p:cNvSpPr>
            <p:nvPr/>
          </p:nvSpPr>
          <p:spPr bwMode="auto">
            <a:xfrm>
              <a:off x="875248"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矩形 69"/>
            <p:cNvSpPr>
              <a:spLocks noChangeArrowheads="1"/>
            </p:cNvSpPr>
            <p:nvPr/>
          </p:nvSpPr>
          <p:spPr bwMode="auto">
            <a:xfrm>
              <a:off x="1312872"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矩形 70"/>
            <p:cNvSpPr>
              <a:spLocks noChangeArrowheads="1"/>
            </p:cNvSpPr>
            <p:nvPr/>
          </p:nvSpPr>
          <p:spPr bwMode="auto">
            <a:xfrm>
              <a:off x="1750496"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矩形 71"/>
            <p:cNvSpPr>
              <a:spLocks noChangeArrowheads="1"/>
            </p:cNvSpPr>
            <p:nvPr/>
          </p:nvSpPr>
          <p:spPr bwMode="auto">
            <a:xfrm>
              <a:off x="2188121"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73"/>
            <p:cNvSpPr>
              <a:spLocks noChangeArrowheads="1"/>
            </p:cNvSpPr>
            <p:nvPr/>
          </p:nvSpPr>
          <p:spPr bwMode="auto">
            <a:xfrm>
              <a:off x="0"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矩形 74"/>
            <p:cNvSpPr>
              <a:spLocks noChangeArrowheads="1"/>
            </p:cNvSpPr>
            <p:nvPr/>
          </p:nvSpPr>
          <p:spPr bwMode="auto">
            <a:xfrm>
              <a:off x="437624"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矩形 75"/>
            <p:cNvSpPr>
              <a:spLocks noChangeArrowheads="1"/>
            </p:cNvSpPr>
            <p:nvPr/>
          </p:nvSpPr>
          <p:spPr bwMode="auto">
            <a:xfrm>
              <a:off x="875248"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矩形 76"/>
            <p:cNvSpPr>
              <a:spLocks noChangeArrowheads="1"/>
            </p:cNvSpPr>
            <p:nvPr/>
          </p:nvSpPr>
          <p:spPr bwMode="auto">
            <a:xfrm>
              <a:off x="1312872"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矩形 77"/>
            <p:cNvSpPr>
              <a:spLocks noChangeArrowheads="1"/>
            </p:cNvSpPr>
            <p:nvPr/>
          </p:nvSpPr>
          <p:spPr bwMode="auto">
            <a:xfrm>
              <a:off x="1750496"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矩形 78"/>
            <p:cNvSpPr>
              <a:spLocks noChangeArrowheads="1"/>
            </p:cNvSpPr>
            <p:nvPr/>
          </p:nvSpPr>
          <p:spPr bwMode="auto">
            <a:xfrm>
              <a:off x="2188121"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矩形 80"/>
            <p:cNvSpPr>
              <a:spLocks noChangeArrowheads="1"/>
            </p:cNvSpPr>
            <p:nvPr/>
          </p:nvSpPr>
          <p:spPr bwMode="auto">
            <a:xfrm>
              <a:off x="0"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矩形 81"/>
            <p:cNvSpPr>
              <a:spLocks noChangeArrowheads="1"/>
            </p:cNvSpPr>
            <p:nvPr/>
          </p:nvSpPr>
          <p:spPr bwMode="auto">
            <a:xfrm>
              <a:off x="437624"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矩形 82"/>
            <p:cNvSpPr>
              <a:spLocks noChangeArrowheads="1"/>
            </p:cNvSpPr>
            <p:nvPr/>
          </p:nvSpPr>
          <p:spPr bwMode="auto">
            <a:xfrm>
              <a:off x="875248"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矩形 83"/>
            <p:cNvSpPr>
              <a:spLocks noChangeArrowheads="1"/>
            </p:cNvSpPr>
            <p:nvPr/>
          </p:nvSpPr>
          <p:spPr bwMode="auto">
            <a:xfrm>
              <a:off x="1312872"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矩形 84"/>
            <p:cNvSpPr>
              <a:spLocks noChangeArrowheads="1"/>
            </p:cNvSpPr>
            <p:nvPr/>
          </p:nvSpPr>
          <p:spPr bwMode="auto">
            <a:xfrm>
              <a:off x="1750496"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矩形 85"/>
            <p:cNvSpPr>
              <a:spLocks noChangeArrowheads="1"/>
            </p:cNvSpPr>
            <p:nvPr/>
          </p:nvSpPr>
          <p:spPr bwMode="auto">
            <a:xfrm>
              <a:off x="2188121"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2" name="矩形 87"/>
            <p:cNvSpPr>
              <a:spLocks noChangeArrowheads="1"/>
            </p:cNvSpPr>
            <p:nvPr/>
          </p:nvSpPr>
          <p:spPr bwMode="auto">
            <a:xfrm>
              <a:off x="0"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矩形 88"/>
            <p:cNvSpPr>
              <a:spLocks noChangeArrowheads="1"/>
            </p:cNvSpPr>
            <p:nvPr/>
          </p:nvSpPr>
          <p:spPr bwMode="auto">
            <a:xfrm>
              <a:off x="437624"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8" name="矩形 89"/>
            <p:cNvSpPr>
              <a:spLocks noChangeArrowheads="1"/>
            </p:cNvSpPr>
            <p:nvPr/>
          </p:nvSpPr>
          <p:spPr bwMode="auto">
            <a:xfrm>
              <a:off x="875248"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矩形 90"/>
            <p:cNvSpPr>
              <a:spLocks noChangeArrowheads="1"/>
            </p:cNvSpPr>
            <p:nvPr/>
          </p:nvSpPr>
          <p:spPr bwMode="auto">
            <a:xfrm>
              <a:off x="1312872"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矩形 91"/>
            <p:cNvSpPr>
              <a:spLocks noChangeArrowheads="1"/>
            </p:cNvSpPr>
            <p:nvPr/>
          </p:nvSpPr>
          <p:spPr bwMode="auto">
            <a:xfrm>
              <a:off x="1750496"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矩形 92"/>
            <p:cNvSpPr>
              <a:spLocks noChangeArrowheads="1"/>
            </p:cNvSpPr>
            <p:nvPr/>
          </p:nvSpPr>
          <p:spPr bwMode="auto">
            <a:xfrm>
              <a:off x="2188121"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矩形 94"/>
            <p:cNvSpPr>
              <a:spLocks noChangeArrowheads="1"/>
            </p:cNvSpPr>
            <p:nvPr/>
          </p:nvSpPr>
          <p:spPr bwMode="auto">
            <a:xfrm>
              <a:off x="0"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3" name="矩形 95"/>
            <p:cNvSpPr>
              <a:spLocks noChangeArrowheads="1"/>
            </p:cNvSpPr>
            <p:nvPr/>
          </p:nvSpPr>
          <p:spPr bwMode="auto">
            <a:xfrm>
              <a:off x="437624"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4" name="矩形 96"/>
            <p:cNvSpPr>
              <a:spLocks noChangeArrowheads="1"/>
            </p:cNvSpPr>
            <p:nvPr/>
          </p:nvSpPr>
          <p:spPr bwMode="auto">
            <a:xfrm>
              <a:off x="875248"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5" name="矩形 97"/>
            <p:cNvSpPr>
              <a:spLocks noChangeArrowheads="1"/>
            </p:cNvSpPr>
            <p:nvPr/>
          </p:nvSpPr>
          <p:spPr bwMode="auto">
            <a:xfrm>
              <a:off x="1312872"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6" name="矩形 98"/>
            <p:cNvSpPr>
              <a:spLocks noChangeArrowheads="1"/>
            </p:cNvSpPr>
            <p:nvPr/>
          </p:nvSpPr>
          <p:spPr bwMode="auto">
            <a:xfrm>
              <a:off x="1750496"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7" name="矩形 99"/>
            <p:cNvSpPr>
              <a:spLocks noChangeArrowheads="1"/>
            </p:cNvSpPr>
            <p:nvPr/>
          </p:nvSpPr>
          <p:spPr bwMode="auto">
            <a:xfrm>
              <a:off x="2188121"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8" name="矩形 101"/>
            <p:cNvSpPr>
              <a:spLocks noChangeArrowheads="1"/>
            </p:cNvSpPr>
            <p:nvPr/>
          </p:nvSpPr>
          <p:spPr bwMode="auto">
            <a:xfrm>
              <a:off x="0"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9" name="矩形 102"/>
            <p:cNvSpPr>
              <a:spLocks noChangeArrowheads="1"/>
            </p:cNvSpPr>
            <p:nvPr/>
          </p:nvSpPr>
          <p:spPr bwMode="auto">
            <a:xfrm>
              <a:off x="437624"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0" name="矩形 103"/>
            <p:cNvSpPr>
              <a:spLocks noChangeArrowheads="1"/>
            </p:cNvSpPr>
            <p:nvPr/>
          </p:nvSpPr>
          <p:spPr bwMode="auto">
            <a:xfrm>
              <a:off x="875248"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1" name="矩形 104"/>
            <p:cNvSpPr>
              <a:spLocks noChangeArrowheads="1"/>
            </p:cNvSpPr>
            <p:nvPr/>
          </p:nvSpPr>
          <p:spPr bwMode="auto">
            <a:xfrm>
              <a:off x="1312872"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2" name="矩形 105"/>
            <p:cNvSpPr>
              <a:spLocks noChangeArrowheads="1"/>
            </p:cNvSpPr>
            <p:nvPr/>
          </p:nvSpPr>
          <p:spPr bwMode="auto">
            <a:xfrm>
              <a:off x="1750496"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3" name="矩形 106"/>
            <p:cNvSpPr>
              <a:spLocks noChangeArrowheads="1"/>
            </p:cNvSpPr>
            <p:nvPr/>
          </p:nvSpPr>
          <p:spPr bwMode="auto">
            <a:xfrm>
              <a:off x="2188121"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4" name="矩形 108"/>
            <p:cNvSpPr>
              <a:spLocks noChangeArrowheads="1"/>
            </p:cNvSpPr>
            <p:nvPr/>
          </p:nvSpPr>
          <p:spPr bwMode="auto">
            <a:xfrm>
              <a:off x="0"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5" name="矩形 109"/>
            <p:cNvSpPr>
              <a:spLocks noChangeArrowheads="1"/>
            </p:cNvSpPr>
            <p:nvPr/>
          </p:nvSpPr>
          <p:spPr bwMode="auto">
            <a:xfrm>
              <a:off x="437624"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6" name="矩形 110"/>
            <p:cNvSpPr>
              <a:spLocks noChangeArrowheads="1"/>
            </p:cNvSpPr>
            <p:nvPr/>
          </p:nvSpPr>
          <p:spPr bwMode="auto">
            <a:xfrm>
              <a:off x="875248"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7" name="矩形 111"/>
            <p:cNvSpPr>
              <a:spLocks noChangeArrowheads="1"/>
            </p:cNvSpPr>
            <p:nvPr/>
          </p:nvSpPr>
          <p:spPr bwMode="auto">
            <a:xfrm>
              <a:off x="1312872"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8" name="矩形 112"/>
            <p:cNvSpPr>
              <a:spLocks noChangeArrowheads="1"/>
            </p:cNvSpPr>
            <p:nvPr/>
          </p:nvSpPr>
          <p:spPr bwMode="auto">
            <a:xfrm>
              <a:off x="1750496"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9" name="矩形 113"/>
            <p:cNvSpPr>
              <a:spLocks noChangeArrowheads="1"/>
            </p:cNvSpPr>
            <p:nvPr/>
          </p:nvSpPr>
          <p:spPr bwMode="auto">
            <a:xfrm>
              <a:off x="2188121"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0" name="矩形 115"/>
            <p:cNvSpPr>
              <a:spLocks noChangeArrowheads="1"/>
            </p:cNvSpPr>
            <p:nvPr/>
          </p:nvSpPr>
          <p:spPr bwMode="auto">
            <a:xfrm>
              <a:off x="0"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1" name="矩形 116"/>
            <p:cNvSpPr>
              <a:spLocks noChangeArrowheads="1"/>
            </p:cNvSpPr>
            <p:nvPr/>
          </p:nvSpPr>
          <p:spPr bwMode="auto">
            <a:xfrm>
              <a:off x="437624"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矩形 117"/>
            <p:cNvSpPr>
              <a:spLocks noChangeArrowheads="1"/>
            </p:cNvSpPr>
            <p:nvPr/>
          </p:nvSpPr>
          <p:spPr bwMode="auto">
            <a:xfrm>
              <a:off x="875248"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矩形 118"/>
            <p:cNvSpPr>
              <a:spLocks noChangeArrowheads="1"/>
            </p:cNvSpPr>
            <p:nvPr/>
          </p:nvSpPr>
          <p:spPr bwMode="auto">
            <a:xfrm>
              <a:off x="1312872"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4" name="矩形 119"/>
            <p:cNvSpPr>
              <a:spLocks noChangeArrowheads="1"/>
            </p:cNvSpPr>
            <p:nvPr/>
          </p:nvSpPr>
          <p:spPr bwMode="auto">
            <a:xfrm>
              <a:off x="1750496"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5" name="矩形 120"/>
            <p:cNvSpPr>
              <a:spLocks noChangeArrowheads="1"/>
            </p:cNvSpPr>
            <p:nvPr/>
          </p:nvSpPr>
          <p:spPr bwMode="auto">
            <a:xfrm>
              <a:off x="2188121"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p:transition spd="med">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内页样式1-常规">
    <p:spTree>
      <p:nvGrpSpPr>
        <p:cNvPr id="1" name=""/>
        <p:cNvGrpSpPr/>
        <p:nvPr/>
      </p:nvGrpSpPr>
      <p:grpSpPr>
        <a:xfrm>
          <a:off x="0" y="0"/>
          <a:ext cx="0" cy="0"/>
          <a:chOff x="0" y="0"/>
          <a:chExt cx="0" cy="0"/>
        </a:xfrm>
      </p:grpSpPr>
      <p:cxnSp>
        <p:nvCxnSpPr>
          <p:cNvPr id="2" name="直接连接符 1"/>
          <p:cNvCxnSpPr/>
          <p:nvPr userDrawn="1"/>
        </p:nvCxnSpPr>
        <p:spPr>
          <a:xfrm>
            <a:off x="1550089" y="863157"/>
            <a:ext cx="10318623"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24" name="矩形 23"/>
          <p:cNvSpPr/>
          <p:nvPr userDrawn="1"/>
        </p:nvSpPr>
        <p:spPr>
          <a:xfrm>
            <a:off x="11155416" y="6188075"/>
            <a:ext cx="713296"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userDrawn="1"/>
        </p:nvSpPr>
        <p:spPr>
          <a:xfrm>
            <a:off x="318632" y="0"/>
            <a:ext cx="1048735" cy="87312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12" name="标题 11"/>
          <p:cNvSpPr>
            <a:spLocks noGrp="1"/>
          </p:cNvSpPr>
          <p:nvPr>
            <p:ph type="title"/>
          </p:nvPr>
        </p:nvSpPr>
        <p:spPr>
          <a:xfrm>
            <a:off x="1606550" y="344317"/>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smtClean="0"/>
              <a:t>单击此处编辑母版标题样式</a:t>
            </a:r>
            <a:endParaRPr lang="zh-CN" altLang="en-US" dirty="0"/>
          </a:p>
        </p:txBody>
      </p:sp>
      <p:sp>
        <p:nvSpPr>
          <p:cNvPr id="5" name="矩形 4"/>
          <p:cNvSpPr/>
          <p:nvPr userDrawn="1"/>
        </p:nvSpPr>
        <p:spPr>
          <a:xfrm>
            <a:off x="318631" y="6188075"/>
            <a:ext cx="10844339"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fld>
            <a:endParaRPr lang="zh-CN" altLang="en-US" sz="1600" dirty="0" smtClean="0">
              <a:solidFill>
                <a:srgbClr val="F2F2F2"/>
              </a:solidFill>
              <a:latin typeface="微软雅黑" panose="020B0503020204020204" pitchFamily="34" charset="-122"/>
            </a:endParaRPr>
          </a:p>
        </p:txBody>
      </p:sp>
      <p:sp>
        <p:nvSpPr>
          <p:cNvPr id="25" name="矩形 24"/>
          <p:cNvSpPr/>
          <p:nvPr userDrawn="1"/>
        </p:nvSpPr>
        <p:spPr>
          <a:xfrm>
            <a:off x="1378908" y="-1612"/>
            <a:ext cx="167082" cy="874737"/>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grpSp>
        <p:nvGrpSpPr>
          <p:cNvPr id="56" name="组合 55"/>
          <p:cNvGrpSpPr/>
          <p:nvPr userDrawn="1"/>
        </p:nvGrpSpPr>
        <p:grpSpPr>
          <a:xfrm>
            <a:off x="598941" y="6399999"/>
            <a:ext cx="2542613" cy="276499"/>
            <a:chOff x="598941" y="6399999"/>
            <a:chExt cx="2542613" cy="276499"/>
          </a:xfrm>
          <a:solidFill>
            <a:schemeClr val="bg1"/>
          </a:solidFill>
        </p:grpSpPr>
        <p:grpSp>
          <p:nvGrpSpPr>
            <p:cNvPr id="33" name="组合 32"/>
            <p:cNvGrpSpPr/>
            <p:nvPr/>
          </p:nvGrpSpPr>
          <p:grpSpPr>
            <a:xfrm>
              <a:off x="2055693" y="6402621"/>
              <a:ext cx="1085861" cy="270805"/>
              <a:chOff x="10340336" y="2247899"/>
              <a:chExt cx="2724438" cy="679451"/>
            </a:xfrm>
            <a:grpFill/>
          </p:grpSpPr>
          <p:sp>
            <p:nvSpPr>
              <p:cNvPr id="47" name="Freeform 5"/>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p>
            </p:txBody>
          </p:sp>
          <p:sp>
            <p:nvSpPr>
              <p:cNvPr id="48" name="Freeform 6"/>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p>
            </p:txBody>
          </p:sp>
          <p:grpSp>
            <p:nvGrpSpPr>
              <p:cNvPr id="49" name="组合 48"/>
              <p:cNvGrpSpPr/>
              <p:nvPr/>
            </p:nvGrpSpPr>
            <p:grpSpPr>
              <a:xfrm>
                <a:off x="10340336" y="2247899"/>
                <a:ext cx="547688" cy="679451"/>
                <a:chOff x="5548313" y="2084388"/>
                <a:chExt cx="547688" cy="679451"/>
              </a:xfrm>
              <a:grpFill/>
            </p:grpSpPr>
            <p:sp>
              <p:nvSpPr>
                <p:cNvPr id="54"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50" name="组合 49"/>
              <p:cNvGrpSpPr/>
              <p:nvPr/>
            </p:nvGrpSpPr>
            <p:grpSpPr>
              <a:xfrm>
                <a:off x="11192276" y="2400300"/>
                <a:ext cx="322175" cy="373063"/>
                <a:chOff x="3792874" y="3138488"/>
                <a:chExt cx="322175" cy="373063"/>
              </a:xfrm>
              <a:grpFill/>
            </p:grpSpPr>
            <p:sp>
              <p:nvSpPr>
                <p:cNvPr id="51"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34" name="组合 33"/>
            <p:cNvGrpSpPr/>
            <p:nvPr/>
          </p:nvGrpSpPr>
          <p:grpSpPr>
            <a:xfrm>
              <a:off x="598941" y="6399999"/>
              <a:ext cx="1102619" cy="276499"/>
              <a:chOff x="6738929" y="2270918"/>
              <a:chExt cx="2766486" cy="693738"/>
            </a:xfrm>
            <a:grpFill/>
          </p:grpSpPr>
          <p:grpSp>
            <p:nvGrpSpPr>
              <p:cNvPr id="35" name="组合 34"/>
              <p:cNvGrpSpPr/>
              <p:nvPr/>
            </p:nvGrpSpPr>
            <p:grpSpPr>
              <a:xfrm>
                <a:off x="8180494" y="2355056"/>
                <a:ext cx="484188" cy="509588"/>
                <a:chOff x="6113463" y="3541713"/>
                <a:chExt cx="484188" cy="509588"/>
              </a:xfrm>
              <a:grpFill/>
            </p:grpSpPr>
            <p:sp>
              <p:nvSpPr>
                <p:cNvPr id="45"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6" name="组合 35"/>
              <p:cNvGrpSpPr/>
              <p:nvPr/>
            </p:nvGrpSpPr>
            <p:grpSpPr>
              <a:xfrm>
                <a:off x="6738929" y="2270918"/>
                <a:ext cx="549275" cy="693738"/>
                <a:chOff x="6108700" y="2066926"/>
                <a:chExt cx="549275" cy="693738"/>
              </a:xfrm>
              <a:grpFill/>
            </p:grpSpPr>
            <p:sp>
              <p:nvSpPr>
                <p:cNvPr id="43"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7" name="组合 36"/>
              <p:cNvGrpSpPr/>
              <p:nvPr/>
            </p:nvGrpSpPr>
            <p:grpSpPr>
              <a:xfrm>
                <a:off x="7532962" y="2451100"/>
                <a:ext cx="368300" cy="317500"/>
                <a:chOff x="6186488" y="2930526"/>
                <a:chExt cx="368300" cy="317500"/>
              </a:xfrm>
              <a:grpFill/>
            </p:grpSpPr>
            <p:sp>
              <p:nvSpPr>
                <p:cNvPr id="40"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8" name="Freeform 11"/>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p>
            </p:txBody>
          </p:sp>
          <p:sp>
            <p:nvSpPr>
              <p:cNvPr id="39" name="Freeform 12"/>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p>
            </p:txBody>
          </p:sp>
        </p:grpSp>
      </p:grpSp>
      <p:pic>
        <p:nvPicPr>
          <p:cNvPr id="57" name="图片 56"/>
          <p:cNvPicPr>
            <a:picLocks noChangeAspect="1"/>
          </p:cNvPicPr>
          <p:nvPr userDrawn="1"/>
        </p:nvPicPr>
        <p:blipFill>
          <a:blip r:embed="rId2" cstate="print"/>
          <a:stretch>
            <a:fillRect/>
          </a:stretch>
        </p:blipFill>
        <p:spPr>
          <a:xfrm>
            <a:off x="9837818" y="347339"/>
            <a:ext cx="1969223" cy="432990"/>
          </a:xfrm>
          <a:prstGeom prst="rect">
            <a:avLst/>
          </a:prstGeom>
        </p:spPr>
      </p:pic>
      <p:cxnSp>
        <p:nvCxnSpPr>
          <p:cNvPr id="7" name="直接连接符 6"/>
          <p:cNvCxnSpPr/>
          <p:nvPr userDrawn="1"/>
        </p:nvCxnSpPr>
        <p:spPr>
          <a:xfrm>
            <a:off x="1366474" y="-17822"/>
            <a:ext cx="0" cy="1079418"/>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userDrawn="1"/>
        </p:nvCxnSpPr>
        <p:spPr>
          <a:xfrm>
            <a:off x="11155416" y="6119786"/>
            <a:ext cx="0" cy="76063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内页样式1-一段一图">
    <p:spTree>
      <p:nvGrpSpPr>
        <p:cNvPr id="1" name=""/>
        <p:cNvGrpSpPr/>
        <p:nvPr/>
      </p:nvGrpSpPr>
      <p:grpSpPr>
        <a:xfrm>
          <a:off x="0" y="0"/>
          <a:ext cx="0" cy="0"/>
          <a:chOff x="0" y="0"/>
          <a:chExt cx="0" cy="0"/>
        </a:xfrm>
      </p:grpSpPr>
      <p:sp>
        <p:nvSpPr>
          <p:cNvPr id="24" name="矩形 23"/>
          <p:cNvSpPr/>
          <p:nvPr userDrawn="1"/>
        </p:nvSpPr>
        <p:spPr>
          <a:xfrm>
            <a:off x="11155416" y="6188075"/>
            <a:ext cx="713296"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fld>
            <a:endParaRPr lang="zh-CN" altLang="en-US" sz="1600" dirty="0" smtClean="0">
              <a:solidFill>
                <a:srgbClr val="F2F2F2"/>
              </a:solidFill>
              <a:latin typeface="微软雅黑" panose="020B0503020204020204" pitchFamily="34" charset="-122"/>
            </a:endParaRPr>
          </a:p>
        </p:txBody>
      </p:sp>
      <p:pic>
        <p:nvPicPr>
          <p:cNvPr id="57" name="图片 56"/>
          <p:cNvPicPr>
            <a:picLocks noChangeAspect="1"/>
          </p:cNvPicPr>
          <p:nvPr userDrawn="1"/>
        </p:nvPicPr>
        <p:blipFill>
          <a:blip r:embed="rId2" cstate="print"/>
          <a:stretch>
            <a:fillRect/>
          </a:stretch>
        </p:blipFill>
        <p:spPr>
          <a:xfrm>
            <a:off x="9837818" y="347339"/>
            <a:ext cx="1969223" cy="432990"/>
          </a:xfrm>
          <a:prstGeom prst="rect">
            <a:avLst/>
          </a:prstGeom>
        </p:spPr>
      </p:pic>
      <p:cxnSp>
        <p:nvCxnSpPr>
          <p:cNvPr id="5" name="直接连接符 4"/>
          <p:cNvCxnSpPr/>
          <p:nvPr userDrawn="1"/>
        </p:nvCxnSpPr>
        <p:spPr>
          <a:xfrm>
            <a:off x="11155416" y="6133167"/>
            <a:ext cx="0" cy="75617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内页样式2-常规">
    <p:spTree>
      <p:nvGrpSpPr>
        <p:cNvPr id="1" name=""/>
        <p:cNvGrpSpPr/>
        <p:nvPr/>
      </p:nvGrpSpPr>
      <p:grpSpPr>
        <a:xfrm>
          <a:off x="0" y="0"/>
          <a:ext cx="0" cy="0"/>
          <a:chOff x="0" y="0"/>
          <a:chExt cx="0" cy="0"/>
        </a:xfrm>
      </p:grpSpPr>
      <p:sp>
        <p:nvSpPr>
          <p:cNvPr id="12" name="标题 11"/>
          <p:cNvSpPr>
            <a:spLocks noGrp="1"/>
          </p:cNvSpPr>
          <p:nvPr>
            <p:ph type="title"/>
          </p:nvPr>
        </p:nvSpPr>
        <p:spPr>
          <a:xfrm>
            <a:off x="577850" y="249067"/>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smtClean="0"/>
              <a:t>单击此处编辑母版标题样式</a:t>
            </a:r>
            <a:endParaRPr lang="zh-CN" altLang="en-US" dirty="0"/>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fld>
            <a:endParaRPr lang="zh-CN" altLang="en-US" sz="1600" dirty="0" smtClean="0">
              <a:solidFill>
                <a:schemeClr val="accent3"/>
              </a:solidFill>
              <a:latin typeface="微软雅黑" panose="020B0503020204020204" pitchFamily="34" charset="-122"/>
            </a:endParaRPr>
          </a:p>
        </p:txBody>
      </p:sp>
      <p:grpSp>
        <p:nvGrpSpPr>
          <p:cNvPr id="56" name="组合 55"/>
          <p:cNvGrpSpPr/>
          <p:nvPr userDrawn="1"/>
        </p:nvGrpSpPr>
        <p:grpSpPr>
          <a:xfrm>
            <a:off x="598941" y="6399999"/>
            <a:ext cx="2542613" cy="276499"/>
            <a:chOff x="598941" y="6399999"/>
            <a:chExt cx="2542613" cy="276499"/>
          </a:xfrm>
          <a:solidFill>
            <a:schemeClr val="accent3"/>
          </a:solidFill>
        </p:grpSpPr>
        <p:grpSp>
          <p:nvGrpSpPr>
            <p:cNvPr id="33" name="组合 32"/>
            <p:cNvGrpSpPr/>
            <p:nvPr/>
          </p:nvGrpSpPr>
          <p:grpSpPr>
            <a:xfrm>
              <a:off x="2055693" y="6402621"/>
              <a:ext cx="1085861" cy="270805"/>
              <a:chOff x="10340336" y="2247899"/>
              <a:chExt cx="2724438" cy="679451"/>
            </a:xfrm>
            <a:grpFill/>
          </p:grpSpPr>
          <p:sp>
            <p:nvSpPr>
              <p:cNvPr id="47" name="Freeform 5"/>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p>
            </p:txBody>
          </p:sp>
          <p:sp>
            <p:nvSpPr>
              <p:cNvPr id="48" name="Freeform 6"/>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p>
            </p:txBody>
          </p:sp>
          <p:grpSp>
            <p:nvGrpSpPr>
              <p:cNvPr id="49" name="组合 48"/>
              <p:cNvGrpSpPr/>
              <p:nvPr/>
            </p:nvGrpSpPr>
            <p:grpSpPr>
              <a:xfrm>
                <a:off x="10340336" y="2247899"/>
                <a:ext cx="547688" cy="679451"/>
                <a:chOff x="5548313" y="2084388"/>
                <a:chExt cx="547688" cy="679451"/>
              </a:xfrm>
              <a:grpFill/>
            </p:grpSpPr>
            <p:sp>
              <p:nvSpPr>
                <p:cNvPr id="54"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50" name="组合 49"/>
              <p:cNvGrpSpPr/>
              <p:nvPr/>
            </p:nvGrpSpPr>
            <p:grpSpPr>
              <a:xfrm>
                <a:off x="11192276" y="2400300"/>
                <a:ext cx="322175" cy="373063"/>
                <a:chOff x="3792874" y="3138488"/>
                <a:chExt cx="322175" cy="373063"/>
              </a:xfrm>
              <a:grpFill/>
            </p:grpSpPr>
            <p:sp>
              <p:nvSpPr>
                <p:cNvPr id="51"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34" name="组合 33"/>
            <p:cNvGrpSpPr/>
            <p:nvPr/>
          </p:nvGrpSpPr>
          <p:grpSpPr>
            <a:xfrm>
              <a:off x="598941" y="6399999"/>
              <a:ext cx="1102619" cy="276499"/>
              <a:chOff x="6738929" y="2270918"/>
              <a:chExt cx="2766486" cy="693738"/>
            </a:xfrm>
            <a:grpFill/>
          </p:grpSpPr>
          <p:grpSp>
            <p:nvGrpSpPr>
              <p:cNvPr id="35" name="组合 34"/>
              <p:cNvGrpSpPr/>
              <p:nvPr/>
            </p:nvGrpSpPr>
            <p:grpSpPr>
              <a:xfrm>
                <a:off x="8180494" y="2355056"/>
                <a:ext cx="484188" cy="509588"/>
                <a:chOff x="6113463" y="3541713"/>
                <a:chExt cx="484188" cy="509588"/>
              </a:xfrm>
              <a:grpFill/>
            </p:grpSpPr>
            <p:sp>
              <p:nvSpPr>
                <p:cNvPr id="45"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6" name="组合 35"/>
              <p:cNvGrpSpPr/>
              <p:nvPr/>
            </p:nvGrpSpPr>
            <p:grpSpPr>
              <a:xfrm>
                <a:off x="6738929" y="2270918"/>
                <a:ext cx="549275" cy="693738"/>
                <a:chOff x="6108700" y="2066926"/>
                <a:chExt cx="549275" cy="693738"/>
              </a:xfrm>
              <a:grpFill/>
            </p:grpSpPr>
            <p:sp>
              <p:nvSpPr>
                <p:cNvPr id="43"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7" name="组合 36"/>
              <p:cNvGrpSpPr/>
              <p:nvPr/>
            </p:nvGrpSpPr>
            <p:grpSpPr>
              <a:xfrm>
                <a:off x="7532962" y="2451100"/>
                <a:ext cx="368300" cy="317500"/>
                <a:chOff x="6186488" y="2930526"/>
                <a:chExt cx="368300" cy="317500"/>
              </a:xfrm>
              <a:grpFill/>
            </p:grpSpPr>
            <p:sp>
              <p:nvSpPr>
                <p:cNvPr id="40"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8" name="Freeform 11"/>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p>
            </p:txBody>
          </p:sp>
          <p:sp>
            <p:nvSpPr>
              <p:cNvPr id="39" name="Freeform 12"/>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p>
            </p:txBody>
          </p:sp>
        </p:grpSp>
      </p:grpSp>
      <p:pic>
        <p:nvPicPr>
          <p:cNvPr id="57" name="图片 56"/>
          <p:cNvPicPr>
            <a:picLocks noChangeAspect="1"/>
          </p:cNvPicPr>
          <p:nvPr userDrawn="1"/>
        </p:nvPicPr>
        <p:blipFill>
          <a:blip r:embed="rId2" cstate="print"/>
          <a:stretch>
            <a:fillRect/>
          </a:stretch>
        </p:blipFill>
        <p:spPr>
          <a:xfrm>
            <a:off x="9790193" y="252089"/>
            <a:ext cx="1969223" cy="432990"/>
          </a:xfrm>
          <a:prstGeom prst="rect">
            <a:avLst/>
          </a:prstGeom>
        </p:spPr>
      </p:pic>
      <p:grpSp>
        <p:nvGrpSpPr>
          <p:cNvPr id="2" name="组合 1"/>
          <p:cNvGrpSpPr/>
          <p:nvPr userDrawn="1"/>
        </p:nvGrpSpPr>
        <p:grpSpPr>
          <a:xfrm>
            <a:off x="-9524" y="122428"/>
            <a:ext cx="559928" cy="699303"/>
            <a:chOff x="-9524" y="122428"/>
            <a:chExt cx="559928" cy="699303"/>
          </a:xfrm>
        </p:grpSpPr>
        <p:sp>
          <p:nvSpPr>
            <p:cNvPr id="85" name="任意多边形: 形状 56"/>
            <p:cNvSpPr/>
            <p:nvPr userDrawn="1"/>
          </p:nvSpPr>
          <p:spPr>
            <a:xfrm>
              <a:off x="-9524" y="122428"/>
              <a:ext cx="559928" cy="699303"/>
            </a:xfrm>
            <a:custGeom>
              <a:avLst/>
              <a:gdLst>
                <a:gd name="connsiteX0" fmla="*/ 0 w 436410"/>
                <a:gd name="connsiteY0" fmla="*/ 0 h 895350"/>
                <a:gd name="connsiteX1" fmla="*/ 436410 w 436410"/>
                <a:gd name="connsiteY1" fmla="*/ 0 h 895350"/>
                <a:gd name="connsiteX2" fmla="*/ 250915 w 436410"/>
                <a:gd name="connsiteY2" fmla="*/ 895350 h 895350"/>
                <a:gd name="connsiteX3" fmla="*/ 0 w 436410"/>
                <a:gd name="connsiteY3" fmla="*/ 895350 h 895350"/>
              </a:gdLst>
              <a:ahLst/>
              <a:cxnLst>
                <a:cxn ang="0">
                  <a:pos x="connsiteX0" y="connsiteY0"/>
                </a:cxn>
                <a:cxn ang="0">
                  <a:pos x="connsiteX1" y="connsiteY1"/>
                </a:cxn>
                <a:cxn ang="0">
                  <a:pos x="connsiteX2" y="connsiteY2"/>
                </a:cxn>
                <a:cxn ang="0">
                  <a:pos x="connsiteX3" y="connsiteY3"/>
                </a:cxn>
              </a:cxnLst>
              <a:rect l="l" t="t" r="r" b="b"/>
              <a:pathLst>
                <a:path w="436410" h="895350">
                  <a:moveTo>
                    <a:pt x="0" y="0"/>
                  </a:moveTo>
                  <a:lnTo>
                    <a:pt x="436410" y="0"/>
                  </a:lnTo>
                  <a:lnTo>
                    <a:pt x="250915" y="895350"/>
                  </a:lnTo>
                  <a:lnTo>
                    <a:pt x="0" y="89535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任意多边形: 形状 57"/>
            <p:cNvSpPr/>
            <p:nvPr userDrawn="1"/>
          </p:nvSpPr>
          <p:spPr>
            <a:xfrm>
              <a:off x="417309" y="379233"/>
              <a:ext cx="96622" cy="221903"/>
            </a:xfrm>
            <a:custGeom>
              <a:avLst/>
              <a:gdLst>
                <a:gd name="connsiteX0" fmla="*/ 144879 w 185359"/>
                <a:gd name="connsiteY0" fmla="*/ 0 h 699303"/>
                <a:gd name="connsiteX1" fmla="*/ 185359 w 185359"/>
                <a:gd name="connsiteY1" fmla="*/ 0 h 699303"/>
                <a:gd name="connsiteX2" fmla="*/ 40480 w 185359"/>
                <a:gd name="connsiteY2" fmla="*/ 699303 h 699303"/>
                <a:gd name="connsiteX3" fmla="*/ 0 w 185359"/>
                <a:gd name="connsiteY3" fmla="*/ 699303 h 699303"/>
              </a:gdLst>
              <a:ahLst/>
              <a:cxnLst>
                <a:cxn ang="0">
                  <a:pos x="connsiteX0" y="connsiteY0"/>
                </a:cxn>
                <a:cxn ang="0">
                  <a:pos x="connsiteX1" y="connsiteY1"/>
                </a:cxn>
                <a:cxn ang="0">
                  <a:pos x="connsiteX2" y="connsiteY2"/>
                </a:cxn>
                <a:cxn ang="0">
                  <a:pos x="connsiteX3" y="connsiteY3"/>
                </a:cxn>
              </a:cxnLst>
              <a:rect l="l" t="t" r="r" b="b"/>
              <a:pathLst>
                <a:path w="185359" h="699303">
                  <a:moveTo>
                    <a:pt x="144879" y="0"/>
                  </a:moveTo>
                  <a:lnTo>
                    <a:pt x="185359" y="0"/>
                  </a:lnTo>
                  <a:lnTo>
                    <a:pt x="40480" y="699303"/>
                  </a:lnTo>
                  <a:lnTo>
                    <a:pt x="0" y="699303"/>
                  </a:lnTo>
                  <a:close/>
                </a:path>
              </a:pathLst>
            </a:custGeom>
            <a:solidFill>
              <a:schemeClr val="accent4"/>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87" name="直接连接符 86"/>
          <p:cNvCxnSpPr/>
          <p:nvPr userDrawn="1"/>
        </p:nvCxnSpPr>
        <p:spPr>
          <a:xfrm>
            <a:off x="442913" y="821731"/>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8" name="矩形 87"/>
          <p:cNvSpPr/>
          <p:nvPr userDrawn="1"/>
        </p:nvSpPr>
        <p:spPr>
          <a:xfrm>
            <a:off x="12146281" y="336478"/>
            <a:ext cx="45719" cy="2659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userDrawn="1"/>
        </p:nvCxnSpPr>
        <p:spPr>
          <a:xfrm>
            <a:off x="442913" y="6264275"/>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内页样式2-一段一图">
    <p:spTree>
      <p:nvGrpSpPr>
        <p:cNvPr id="1" name=""/>
        <p:cNvGrpSpPr/>
        <p:nvPr/>
      </p:nvGrpSpPr>
      <p:grpSpPr>
        <a:xfrm>
          <a:off x="0" y="0"/>
          <a:ext cx="0" cy="0"/>
          <a:chOff x="0" y="0"/>
          <a:chExt cx="0" cy="0"/>
        </a:xfrm>
      </p:grpSpPr>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fld>
            <a:endParaRPr lang="zh-CN" altLang="en-US" sz="1600" dirty="0" smtClean="0">
              <a:solidFill>
                <a:schemeClr val="accent3"/>
              </a:solidFill>
              <a:latin typeface="微软雅黑" panose="020B0503020204020204" pitchFamily="34" charset="-122"/>
            </a:endParaRPr>
          </a:p>
        </p:txBody>
      </p:sp>
      <p:sp>
        <p:nvSpPr>
          <p:cNvPr id="88" name="矩形 87"/>
          <p:cNvSpPr/>
          <p:nvPr userDrawn="1"/>
        </p:nvSpPr>
        <p:spPr>
          <a:xfrm>
            <a:off x="12146281" y="336478"/>
            <a:ext cx="45719" cy="2659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userDrawn="1"/>
        </p:nvPicPr>
        <p:blipFill>
          <a:blip r:embed="rId2" cstate="print"/>
          <a:stretch>
            <a:fillRect/>
          </a:stretch>
        </p:blipFill>
        <p:spPr>
          <a:xfrm>
            <a:off x="9790193" y="252089"/>
            <a:ext cx="1969223" cy="432990"/>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内页样式3-常规">
    <p:spTree>
      <p:nvGrpSpPr>
        <p:cNvPr id="1" name=""/>
        <p:cNvGrpSpPr/>
        <p:nvPr/>
      </p:nvGrpSpPr>
      <p:grpSpPr>
        <a:xfrm>
          <a:off x="0" y="0"/>
          <a:ext cx="0" cy="0"/>
          <a:chOff x="0" y="0"/>
          <a:chExt cx="0" cy="0"/>
        </a:xfrm>
      </p:grpSpPr>
      <p:sp>
        <p:nvSpPr>
          <p:cNvPr id="32" name="任意多边形: 形状 77"/>
          <p:cNvSpPr/>
          <p:nvPr userDrawn="1"/>
        </p:nvSpPr>
        <p:spPr>
          <a:xfrm>
            <a:off x="10114068" y="210207"/>
            <a:ext cx="2789025" cy="573228"/>
          </a:xfrm>
          <a:custGeom>
            <a:avLst/>
            <a:gdLst>
              <a:gd name="connsiteX0" fmla="*/ 83399 w 1678507"/>
              <a:gd name="connsiteY0" fmla="*/ 0 h 573228"/>
              <a:gd name="connsiteX1" fmla="*/ 1678507 w 1678507"/>
              <a:gd name="connsiteY1" fmla="*/ 0 h 573228"/>
              <a:gd name="connsiteX2" fmla="*/ 1678507 w 1678507"/>
              <a:gd name="connsiteY2" fmla="*/ 573228 h 573228"/>
              <a:gd name="connsiteX3" fmla="*/ 0 w 1678507"/>
              <a:gd name="connsiteY3" fmla="*/ 573228 h 573228"/>
            </a:gdLst>
            <a:ahLst/>
            <a:cxnLst>
              <a:cxn ang="0">
                <a:pos x="connsiteX0" y="connsiteY0"/>
              </a:cxn>
              <a:cxn ang="0">
                <a:pos x="connsiteX1" y="connsiteY1"/>
              </a:cxn>
              <a:cxn ang="0">
                <a:pos x="connsiteX2" y="connsiteY2"/>
              </a:cxn>
              <a:cxn ang="0">
                <a:pos x="connsiteX3" y="connsiteY3"/>
              </a:cxn>
            </a:cxnLst>
            <a:rect l="l" t="t" r="r" b="b"/>
            <a:pathLst>
              <a:path w="1678507" h="573228">
                <a:moveTo>
                  <a:pt x="83399" y="0"/>
                </a:moveTo>
                <a:lnTo>
                  <a:pt x="1678507" y="0"/>
                </a:lnTo>
                <a:lnTo>
                  <a:pt x="1678507" y="573228"/>
                </a:lnTo>
                <a:lnTo>
                  <a:pt x="0" y="573228"/>
                </a:lnTo>
                <a:close/>
              </a:path>
            </a:pathLst>
          </a:cu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wrap="square" rtlCol="0" anchor="ctr">
            <a:noAutofit/>
          </a:bodyPr>
          <a:lstStyle/>
          <a:p>
            <a:pPr algn="ctr">
              <a:lnSpc>
                <a:spcPct val="120000"/>
              </a:lnSpc>
            </a:pPr>
            <a:endParaRPr lang="zh-CN" altLang="en-US" dirty="0">
              <a:cs typeface="+mn-ea"/>
              <a:sym typeface="+mn-lt"/>
            </a:endParaRPr>
          </a:p>
        </p:txBody>
      </p:sp>
      <p:sp>
        <p:nvSpPr>
          <p:cNvPr id="4" name="平行四边形 3"/>
          <p:cNvSpPr/>
          <p:nvPr userDrawn="1"/>
        </p:nvSpPr>
        <p:spPr>
          <a:xfrm>
            <a:off x="198120" y="302341"/>
            <a:ext cx="746398" cy="342128"/>
          </a:xfrm>
          <a:prstGeom prst="parallelogram">
            <a:avLst>
              <a:gd name="adj" fmla="val 25000"/>
            </a:avLst>
          </a:prstGeom>
          <a:solidFill>
            <a:schemeClr val="accent4"/>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lnSpc>
                <a:spcPct val="120000"/>
              </a:lnSpc>
            </a:pPr>
            <a:endParaRPr lang="zh-CN" altLang="en-US">
              <a:cs typeface="+mn-ea"/>
              <a:sym typeface="+mn-lt"/>
            </a:endParaRPr>
          </a:p>
        </p:txBody>
      </p:sp>
      <p:sp>
        <p:nvSpPr>
          <p:cNvPr id="71" name="文本框 70"/>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fld>
            <a:endParaRPr lang="zh-CN" altLang="en-US" sz="1600" dirty="0" smtClean="0">
              <a:solidFill>
                <a:schemeClr val="accent3"/>
              </a:solidFill>
              <a:latin typeface="微软雅黑" panose="020B0503020204020204" pitchFamily="34" charset="-122"/>
            </a:endParaRPr>
          </a:p>
        </p:txBody>
      </p:sp>
      <p:grpSp>
        <p:nvGrpSpPr>
          <p:cNvPr id="72" name="组合 71"/>
          <p:cNvGrpSpPr/>
          <p:nvPr userDrawn="1"/>
        </p:nvGrpSpPr>
        <p:grpSpPr>
          <a:xfrm>
            <a:off x="598941" y="6399999"/>
            <a:ext cx="2542613" cy="276499"/>
            <a:chOff x="598941" y="6399999"/>
            <a:chExt cx="2542613" cy="276499"/>
          </a:xfrm>
          <a:solidFill>
            <a:schemeClr val="accent3"/>
          </a:solidFill>
        </p:grpSpPr>
        <p:grpSp>
          <p:nvGrpSpPr>
            <p:cNvPr id="73" name="组合 72"/>
            <p:cNvGrpSpPr/>
            <p:nvPr/>
          </p:nvGrpSpPr>
          <p:grpSpPr>
            <a:xfrm>
              <a:off x="2055693" y="6402621"/>
              <a:ext cx="1085861" cy="270805"/>
              <a:chOff x="10340336" y="2247899"/>
              <a:chExt cx="2724438" cy="679451"/>
            </a:xfrm>
            <a:grpFill/>
          </p:grpSpPr>
          <p:sp>
            <p:nvSpPr>
              <p:cNvPr id="87" name="Freeform 5"/>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p>
            </p:txBody>
          </p:sp>
          <p:sp>
            <p:nvSpPr>
              <p:cNvPr id="88" name="Freeform 6"/>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p>
            </p:txBody>
          </p:sp>
          <p:grpSp>
            <p:nvGrpSpPr>
              <p:cNvPr id="89" name="组合 88"/>
              <p:cNvGrpSpPr/>
              <p:nvPr/>
            </p:nvGrpSpPr>
            <p:grpSpPr>
              <a:xfrm>
                <a:off x="10340336" y="2247899"/>
                <a:ext cx="547688" cy="679451"/>
                <a:chOff x="5548313" y="2084388"/>
                <a:chExt cx="547688" cy="679451"/>
              </a:xfrm>
              <a:grpFill/>
            </p:grpSpPr>
            <p:sp>
              <p:nvSpPr>
                <p:cNvPr id="94"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90" name="组合 89"/>
              <p:cNvGrpSpPr/>
              <p:nvPr/>
            </p:nvGrpSpPr>
            <p:grpSpPr>
              <a:xfrm>
                <a:off x="11192276" y="2400300"/>
                <a:ext cx="322175" cy="373063"/>
                <a:chOff x="3792874" y="3138488"/>
                <a:chExt cx="322175" cy="373063"/>
              </a:xfrm>
              <a:grpFill/>
            </p:grpSpPr>
            <p:sp>
              <p:nvSpPr>
                <p:cNvPr id="91"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74" name="组合 73"/>
            <p:cNvGrpSpPr/>
            <p:nvPr/>
          </p:nvGrpSpPr>
          <p:grpSpPr>
            <a:xfrm>
              <a:off x="598941" y="6399999"/>
              <a:ext cx="1102619" cy="276499"/>
              <a:chOff x="6738929" y="2270918"/>
              <a:chExt cx="2766486" cy="693738"/>
            </a:xfrm>
            <a:grpFill/>
          </p:grpSpPr>
          <p:grpSp>
            <p:nvGrpSpPr>
              <p:cNvPr id="75" name="组合 74"/>
              <p:cNvGrpSpPr/>
              <p:nvPr/>
            </p:nvGrpSpPr>
            <p:grpSpPr>
              <a:xfrm>
                <a:off x="8180494" y="2355056"/>
                <a:ext cx="484188" cy="509588"/>
                <a:chOff x="6113463" y="3541713"/>
                <a:chExt cx="484188" cy="509588"/>
              </a:xfrm>
              <a:grpFill/>
            </p:grpSpPr>
            <p:sp>
              <p:nvSpPr>
                <p:cNvPr id="85"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76" name="组合 75"/>
              <p:cNvGrpSpPr/>
              <p:nvPr/>
            </p:nvGrpSpPr>
            <p:grpSpPr>
              <a:xfrm>
                <a:off x="6738929" y="2270918"/>
                <a:ext cx="549275" cy="693738"/>
                <a:chOff x="6108700" y="2066926"/>
                <a:chExt cx="549275" cy="693738"/>
              </a:xfrm>
              <a:grpFill/>
            </p:grpSpPr>
            <p:sp>
              <p:nvSpPr>
                <p:cNvPr id="83"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77" name="组合 76"/>
              <p:cNvGrpSpPr/>
              <p:nvPr/>
            </p:nvGrpSpPr>
            <p:grpSpPr>
              <a:xfrm>
                <a:off x="7532962" y="2451100"/>
                <a:ext cx="368300" cy="317500"/>
                <a:chOff x="6186488" y="2930526"/>
                <a:chExt cx="368300" cy="317500"/>
              </a:xfrm>
              <a:grpFill/>
            </p:grpSpPr>
            <p:sp>
              <p:nvSpPr>
                <p:cNvPr id="80"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78" name="Freeform 11"/>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p>
            </p:txBody>
          </p:sp>
          <p:sp>
            <p:nvSpPr>
              <p:cNvPr id="79" name="Freeform 12"/>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p>
            </p:txBody>
          </p:sp>
        </p:grpSp>
      </p:grpSp>
      <p:cxnSp>
        <p:nvCxnSpPr>
          <p:cNvPr id="96" name="直接连接符 95"/>
          <p:cNvCxnSpPr/>
          <p:nvPr userDrawn="1"/>
        </p:nvCxnSpPr>
        <p:spPr>
          <a:xfrm>
            <a:off x="442913" y="6264275"/>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7" name="标题 11"/>
          <p:cNvSpPr>
            <a:spLocks noGrp="1"/>
          </p:cNvSpPr>
          <p:nvPr>
            <p:ph type="title"/>
          </p:nvPr>
        </p:nvSpPr>
        <p:spPr>
          <a:xfrm>
            <a:off x="949325" y="249067"/>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smtClean="0"/>
              <a:t>单击此处编辑母版标题样式</a:t>
            </a:r>
            <a:endParaRPr lang="zh-CN" altLang="en-US" dirty="0"/>
          </a:p>
        </p:txBody>
      </p:sp>
      <p:pic>
        <p:nvPicPr>
          <p:cNvPr id="98" name="图片 97"/>
          <p:cNvPicPr>
            <a:picLocks noChangeAspect="1"/>
          </p:cNvPicPr>
          <p:nvPr userDrawn="1"/>
        </p:nvPicPr>
        <p:blipFill>
          <a:blip r:embed="rId2" cstate="print"/>
          <a:stretch>
            <a:fillRect/>
          </a:stretch>
        </p:blipFill>
        <p:spPr>
          <a:xfrm>
            <a:off x="10277475" y="241566"/>
            <a:ext cx="1819275" cy="509219"/>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内页样式3-一段一图">
    <p:spTree>
      <p:nvGrpSpPr>
        <p:cNvPr id="1" name=""/>
        <p:cNvGrpSpPr/>
        <p:nvPr/>
      </p:nvGrpSpPr>
      <p:grpSpPr>
        <a:xfrm>
          <a:off x="0" y="0"/>
          <a:ext cx="0" cy="0"/>
          <a:chOff x="0" y="0"/>
          <a:chExt cx="0" cy="0"/>
        </a:xfrm>
      </p:grpSpPr>
      <p:sp>
        <p:nvSpPr>
          <p:cNvPr id="32" name="任意多边形: 形状 77"/>
          <p:cNvSpPr/>
          <p:nvPr userDrawn="1"/>
        </p:nvSpPr>
        <p:spPr>
          <a:xfrm>
            <a:off x="10114068" y="210207"/>
            <a:ext cx="2789025" cy="573228"/>
          </a:xfrm>
          <a:custGeom>
            <a:avLst/>
            <a:gdLst>
              <a:gd name="connsiteX0" fmla="*/ 83399 w 1678507"/>
              <a:gd name="connsiteY0" fmla="*/ 0 h 573228"/>
              <a:gd name="connsiteX1" fmla="*/ 1678507 w 1678507"/>
              <a:gd name="connsiteY1" fmla="*/ 0 h 573228"/>
              <a:gd name="connsiteX2" fmla="*/ 1678507 w 1678507"/>
              <a:gd name="connsiteY2" fmla="*/ 573228 h 573228"/>
              <a:gd name="connsiteX3" fmla="*/ 0 w 1678507"/>
              <a:gd name="connsiteY3" fmla="*/ 573228 h 573228"/>
            </a:gdLst>
            <a:ahLst/>
            <a:cxnLst>
              <a:cxn ang="0">
                <a:pos x="connsiteX0" y="connsiteY0"/>
              </a:cxn>
              <a:cxn ang="0">
                <a:pos x="connsiteX1" y="connsiteY1"/>
              </a:cxn>
              <a:cxn ang="0">
                <a:pos x="connsiteX2" y="connsiteY2"/>
              </a:cxn>
              <a:cxn ang="0">
                <a:pos x="connsiteX3" y="connsiteY3"/>
              </a:cxn>
            </a:cxnLst>
            <a:rect l="l" t="t" r="r" b="b"/>
            <a:pathLst>
              <a:path w="1678507" h="573228">
                <a:moveTo>
                  <a:pt x="83399" y="0"/>
                </a:moveTo>
                <a:lnTo>
                  <a:pt x="1678507" y="0"/>
                </a:lnTo>
                <a:lnTo>
                  <a:pt x="1678507" y="573228"/>
                </a:lnTo>
                <a:lnTo>
                  <a:pt x="0" y="573228"/>
                </a:lnTo>
                <a:close/>
              </a:path>
            </a:pathLst>
          </a:cu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wrap="square" rtlCol="0" anchor="ctr">
            <a:noAutofit/>
          </a:bodyPr>
          <a:lstStyle/>
          <a:p>
            <a:pPr algn="ctr">
              <a:lnSpc>
                <a:spcPct val="120000"/>
              </a:lnSpc>
            </a:pPr>
            <a:endParaRPr lang="zh-CN" altLang="en-US" dirty="0">
              <a:cs typeface="+mn-ea"/>
              <a:sym typeface="+mn-lt"/>
            </a:endParaRPr>
          </a:p>
        </p:txBody>
      </p:sp>
      <p:sp>
        <p:nvSpPr>
          <p:cNvPr id="71" name="文本框 70"/>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fld>
            <a:endParaRPr lang="zh-CN" altLang="en-US" sz="1600" dirty="0" smtClean="0">
              <a:solidFill>
                <a:schemeClr val="accent3"/>
              </a:solidFill>
              <a:latin typeface="微软雅黑" panose="020B0503020204020204" pitchFamily="34" charset="-122"/>
            </a:endParaRPr>
          </a:p>
        </p:txBody>
      </p:sp>
      <p:pic>
        <p:nvPicPr>
          <p:cNvPr id="98" name="图片 97"/>
          <p:cNvPicPr>
            <a:picLocks noChangeAspect="1"/>
          </p:cNvPicPr>
          <p:nvPr userDrawn="1"/>
        </p:nvPicPr>
        <p:blipFill>
          <a:blip r:embed="rId2" cstate="print"/>
          <a:stretch>
            <a:fillRect/>
          </a:stretch>
        </p:blipFill>
        <p:spPr>
          <a:xfrm>
            <a:off x="10277475" y="241566"/>
            <a:ext cx="1819275" cy="509219"/>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内页样式４-常规">
    <p:spTree>
      <p:nvGrpSpPr>
        <p:cNvPr id="1" name=""/>
        <p:cNvGrpSpPr/>
        <p:nvPr/>
      </p:nvGrpSpPr>
      <p:grpSpPr>
        <a:xfrm>
          <a:off x="0" y="0"/>
          <a:ext cx="0" cy="0"/>
          <a:chOff x="0" y="0"/>
          <a:chExt cx="0" cy="0"/>
        </a:xfrm>
      </p:grpSpPr>
      <p:cxnSp>
        <p:nvCxnSpPr>
          <p:cNvPr id="2" name="直接连接符 1"/>
          <p:cNvCxnSpPr/>
          <p:nvPr userDrawn="1"/>
        </p:nvCxnSpPr>
        <p:spPr>
          <a:xfrm>
            <a:off x="1366474" y="863157"/>
            <a:ext cx="10502238"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矩形 23"/>
          <p:cNvSpPr/>
          <p:nvPr userDrawn="1"/>
        </p:nvSpPr>
        <p:spPr>
          <a:xfrm>
            <a:off x="11155416" y="6188075"/>
            <a:ext cx="713296"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userDrawn="1"/>
        </p:nvSpPr>
        <p:spPr>
          <a:xfrm>
            <a:off x="318632" y="0"/>
            <a:ext cx="1048735" cy="873125"/>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12" name="标题 11"/>
          <p:cNvSpPr>
            <a:spLocks noGrp="1"/>
          </p:cNvSpPr>
          <p:nvPr>
            <p:ph type="title"/>
          </p:nvPr>
        </p:nvSpPr>
        <p:spPr>
          <a:xfrm>
            <a:off x="1368806" y="344317"/>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smtClean="0"/>
              <a:t>单击此处编辑母版标题样式</a:t>
            </a:r>
            <a:endParaRPr lang="zh-CN" altLang="en-US" dirty="0"/>
          </a:p>
        </p:txBody>
      </p:sp>
      <p:sp>
        <p:nvSpPr>
          <p:cNvPr id="5" name="矩形 4"/>
          <p:cNvSpPr/>
          <p:nvPr userDrawn="1"/>
        </p:nvSpPr>
        <p:spPr>
          <a:xfrm>
            <a:off x="318631" y="6188075"/>
            <a:ext cx="10844339"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文本框 5"/>
          <p:cNvSpPr txBox="1">
            <a:spLocks noChangeArrowheads="1"/>
          </p:cNvSpPr>
          <p:nvPr userDrawn="1"/>
        </p:nvSpPr>
        <p:spPr bwMode="auto">
          <a:xfrm>
            <a:off x="11236632" y="6351003"/>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fld>
            <a:endParaRPr lang="zh-CN" altLang="en-US" sz="1600" dirty="0" smtClean="0">
              <a:solidFill>
                <a:srgbClr val="F2F2F2"/>
              </a:solidFill>
              <a:latin typeface="微软雅黑" panose="020B0503020204020204" pitchFamily="34" charset="-122"/>
            </a:endParaRPr>
          </a:p>
        </p:txBody>
      </p:sp>
      <p:cxnSp>
        <p:nvCxnSpPr>
          <p:cNvPr id="58" name="直接连接符 57"/>
          <p:cNvCxnSpPr/>
          <p:nvPr userDrawn="1"/>
        </p:nvCxnSpPr>
        <p:spPr>
          <a:xfrm>
            <a:off x="11155416" y="6188075"/>
            <a:ext cx="0" cy="66558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59" name="图片 13"/>
          <p:cNvPicPr>
            <a:picLocks noChangeAspect="1"/>
          </p:cNvPicPr>
          <p:nvPr userDrawn="1"/>
        </p:nvPicPr>
        <p:blipFill>
          <a:blip r:embed="rId2" cstate="print"/>
          <a:stretch>
            <a:fillRect/>
          </a:stretch>
        </p:blipFill>
        <p:spPr bwMode="auto">
          <a:xfrm>
            <a:off x="10101715" y="214313"/>
            <a:ext cx="1864408" cy="690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 name="图片 14"/>
          <p:cNvPicPr>
            <a:picLocks noChangeAspect="1"/>
          </p:cNvPicPr>
          <p:nvPr userDrawn="1"/>
        </p:nvPicPr>
        <p:blipFill>
          <a:blip r:embed="rId3" cstate="print"/>
          <a:srcRect/>
          <a:stretch>
            <a:fillRect/>
          </a:stretch>
        </p:blipFill>
        <p:spPr bwMode="auto">
          <a:xfrm>
            <a:off x="409575" y="6269038"/>
            <a:ext cx="1817688"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封面样式2-首页2">
    <p:spTree>
      <p:nvGrpSpPr>
        <p:cNvPr id="1" name=""/>
        <p:cNvGrpSpPr/>
        <p:nvPr/>
      </p:nvGrpSpPr>
      <p:grpSpPr>
        <a:xfrm>
          <a:off x="0" y="0"/>
          <a:ext cx="0" cy="0"/>
          <a:chOff x="0" y="0"/>
          <a:chExt cx="0" cy="0"/>
        </a:xfrm>
      </p:grpSpPr>
      <p:sp>
        <p:nvSpPr>
          <p:cNvPr id="35" name="PA-矩形 7"/>
          <p:cNvSpPr/>
          <p:nvPr userDrawn="1">
            <p:custDataLst>
              <p:tags r:id="rId2"/>
            </p:custDataLst>
          </p:nvPr>
        </p:nvSpPr>
        <p:spPr>
          <a:xfrm>
            <a:off x="11373037" y="1"/>
            <a:ext cx="818963"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3" name="PA-矩形 7"/>
          <p:cNvSpPr/>
          <p:nvPr userDrawn="1">
            <p:custDataLst>
              <p:tags r:id="rId3"/>
            </p:custDataLst>
          </p:nvPr>
        </p:nvSpPr>
        <p:spPr>
          <a:xfrm>
            <a:off x="0" y="0"/>
            <a:ext cx="113793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11" name="直接连接符 10"/>
          <p:cNvCxnSpPr/>
          <p:nvPr userDrawn="1"/>
        </p:nvCxnSpPr>
        <p:spPr>
          <a:xfrm>
            <a:off x="1137303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37" name="图片 36"/>
          <p:cNvPicPr>
            <a:picLocks noChangeAspect="1"/>
          </p:cNvPicPr>
          <p:nvPr userDrawn="1"/>
        </p:nvPicPr>
        <p:blipFill>
          <a:blip r:embed="rId4"/>
          <a:stretch>
            <a:fillRect/>
          </a:stretch>
        </p:blipFill>
        <p:spPr>
          <a:xfrm>
            <a:off x="-2610651" y="161103"/>
            <a:ext cx="6791691" cy="6535792"/>
          </a:xfrm>
          <a:prstGeom prst="rect">
            <a:avLst/>
          </a:prstGeom>
        </p:spPr>
      </p:pic>
      <p:sp>
        <p:nvSpPr>
          <p:cNvPr id="3" name="矩形 2"/>
          <p:cNvSpPr/>
          <p:nvPr userDrawn="1"/>
        </p:nvSpPr>
        <p:spPr>
          <a:xfrm>
            <a:off x="0" y="1504950"/>
            <a:ext cx="12192000" cy="3848100"/>
          </a:xfrm>
          <a:prstGeom prst="rect">
            <a:avLst/>
          </a:prstGeom>
          <a:solidFill>
            <a:schemeClr val="bg1"/>
          </a:solidFill>
          <a:ln>
            <a:noFill/>
          </a:ln>
          <a:effectLst>
            <a:outerShdw blurRad="101600" sx="101000" sy="101000" algn="ctr"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pPr>
            <a:endParaRPr lang="zh-CN" altLang="en-US" dirty="0">
              <a:cs typeface="+mn-ea"/>
              <a:sym typeface="+mn-lt"/>
            </a:endParaRPr>
          </a:p>
        </p:txBody>
      </p:sp>
      <p:sp>
        <p:nvSpPr>
          <p:cNvPr id="31" name="任意多边形: 形状 30"/>
          <p:cNvSpPr/>
          <p:nvPr userDrawn="1"/>
        </p:nvSpPr>
        <p:spPr>
          <a:xfrm flipV="1">
            <a:off x="5143364" y="3786901"/>
            <a:ext cx="6236023" cy="193259"/>
          </a:xfrm>
          <a:custGeom>
            <a:avLst/>
            <a:gdLst>
              <a:gd name="connsiteX0" fmla="*/ 0 w 6415214"/>
              <a:gd name="connsiteY0" fmla="*/ 171407 h 171407"/>
              <a:gd name="connsiteX1" fmla="*/ 6415214 w 6415214"/>
              <a:gd name="connsiteY1" fmla="*/ 171407 h 171407"/>
              <a:gd name="connsiteX2" fmla="*/ 6415214 w 6415214"/>
              <a:gd name="connsiteY2" fmla="*/ 100390 h 171407"/>
              <a:gd name="connsiteX3" fmla="*/ 511261 w 6415214"/>
              <a:gd name="connsiteY3" fmla="*/ 100390 h 171407"/>
              <a:gd name="connsiteX4" fmla="*/ 229919 w 6415214"/>
              <a:gd name="connsiteY4" fmla="*/ 0 h 171407"/>
              <a:gd name="connsiteX5" fmla="*/ 229919 w 6415214"/>
              <a:gd name="connsiteY5" fmla="*/ 100390 h 171407"/>
              <a:gd name="connsiteX6" fmla="*/ 0 w 6415214"/>
              <a:gd name="connsiteY6" fmla="*/ 100390 h 171407"/>
              <a:gd name="connsiteX0-1" fmla="*/ 0 w 6415214"/>
              <a:gd name="connsiteY0-2" fmla="*/ 171407 h 262847"/>
              <a:gd name="connsiteX1-3" fmla="*/ 6415214 w 6415214"/>
              <a:gd name="connsiteY1-4" fmla="*/ 171407 h 262847"/>
              <a:gd name="connsiteX2-5" fmla="*/ 6415214 w 6415214"/>
              <a:gd name="connsiteY2-6" fmla="*/ 100390 h 262847"/>
              <a:gd name="connsiteX3-7" fmla="*/ 511261 w 6415214"/>
              <a:gd name="connsiteY3-8" fmla="*/ 100390 h 262847"/>
              <a:gd name="connsiteX4-9" fmla="*/ 229919 w 6415214"/>
              <a:gd name="connsiteY4-10" fmla="*/ 0 h 262847"/>
              <a:gd name="connsiteX5-11" fmla="*/ 229919 w 6415214"/>
              <a:gd name="connsiteY5-12" fmla="*/ 100390 h 262847"/>
              <a:gd name="connsiteX6-13" fmla="*/ 0 w 6415214"/>
              <a:gd name="connsiteY6-14" fmla="*/ 100390 h 262847"/>
              <a:gd name="connsiteX7" fmla="*/ 91440 w 6415214"/>
              <a:gd name="connsiteY7" fmla="*/ 262847 h 262847"/>
              <a:gd name="connsiteX0-15" fmla="*/ 0 w 6415214"/>
              <a:gd name="connsiteY0-16" fmla="*/ 171407 h 171407"/>
              <a:gd name="connsiteX1-17" fmla="*/ 6415214 w 6415214"/>
              <a:gd name="connsiteY1-18" fmla="*/ 171407 h 171407"/>
              <a:gd name="connsiteX2-19" fmla="*/ 6415214 w 6415214"/>
              <a:gd name="connsiteY2-20" fmla="*/ 100390 h 171407"/>
              <a:gd name="connsiteX3-21" fmla="*/ 511261 w 6415214"/>
              <a:gd name="connsiteY3-22" fmla="*/ 100390 h 171407"/>
              <a:gd name="connsiteX4-23" fmla="*/ 229919 w 6415214"/>
              <a:gd name="connsiteY4-24" fmla="*/ 0 h 171407"/>
              <a:gd name="connsiteX5-25" fmla="*/ 229919 w 6415214"/>
              <a:gd name="connsiteY5-26" fmla="*/ 100390 h 171407"/>
              <a:gd name="connsiteX6-27" fmla="*/ 0 w 6415214"/>
              <a:gd name="connsiteY6-28" fmla="*/ 100390 h 171407"/>
              <a:gd name="connsiteX0-29" fmla="*/ 0 w 6415214"/>
              <a:gd name="connsiteY0-30" fmla="*/ 171407 h 171407"/>
              <a:gd name="connsiteX1-31" fmla="*/ 6415214 w 6415214"/>
              <a:gd name="connsiteY1-32" fmla="*/ 100390 h 171407"/>
              <a:gd name="connsiteX2-33" fmla="*/ 511261 w 6415214"/>
              <a:gd name="connsiteY2-34" fmla="*/ 100390 h 171407"/>
              <a:gd name="connsiteX3-35" fmla="*/ 229919 w 6415214"/>
              <a:gd name="connsiteY3-36" fmla="*/ 0 h 171407"/>
              <a:gd name="connsiteX4-37" fmla="*/ 229919 w 6415214"/>
              <a:gd name="connsiteY4-38" fmla="*/ 100390 h 171407"/>
              <a:gd name="connsiteX5-39" fmla="*/ 0 w 6415214"/>
              <a:gd name="connsiteY5-40" fmla="*/ 100390 h 171407"/>
              <a:gd name="connsiteX0-41" fmla="*/ 6415214 w 6415214"/>
              <a:gd name="connsiteY0-42" fmla="*/ 100390 h 100390"/>
              <a:gd name="connsiteX1-43" fmla="*/ 511261 w 6415214"/>
              <a:gd name="connsiteY1-44" fmla="*/ 100390 h 100390"/>
              <a:gd name="connsiteX2-45" fmla="*/ 229919 w 6415214"/>
              <a:gd name="connsiteY2-46" fmla="*/ 0 h 100390"/>
              <a:gd name="connsiteX3-47" fmla="*/ 229919 w 6415214"/>
              <a:gd name="connsiteY3-48" fmla="*/ 100390 h 100390"/>
              <a:gd name="connsiteX4-49" fmla="*/ 0 w 6415214"/>
              <a:gd name="connsiteY4-50" fmla="*/ 100390 h 100390"/>
              <a:gd name="connsiteX0-51" fmla="*/ 6415214 w 6415214"/>
              <a:gd name="connsiteY0-52" fmla="*/ 195640 h 195640"/>
              <a:gd name="connsiteX1-53" fmla="*/ 511261 w 6415214"/>
              <a:gd name="connsiteY1-54" fmla="*/ 195640 h 195640"/>
              <a:gd name="connsiteX2-55" fmla="*/ 227538 w 6415214"/>
              <a:gd name="connsiteY2-56" fmla="*/ 0 h 195640"/>
              <a:gd name="connsiteX3-57" fmla="*/ 229919 w 6415214"/>
              <a:gd name="connsiteY3-58" fmla="*/ 195640 h 195640"/>
              <a:gd name="connsiteX4-59" fmla="*/ 0 w 6415214"/>
              <a:gd name="connsiteY4-60" fmla="*/ 195640 h 195640"/>
              <a:gd name="connsiteX0-61" fmla="*/ 6415214 w 6415214"/>
              <a:gd name="connsiteY0-62" fmla="*/ 193259 h 193259"/>
              <a:gd name="connsiteX1-63" fmla="*/ 511261 w 6415214"/>
              <a:gd name="connsiteY1-64" fmla="*/ 193259 h 193259"/>
              <a:gd name="connsiteX2-65" fmla="*/ 232301 w 6415214"/>
              <a:gd name="connsiteY2-66" fmla="*/ 0 h 193259"/>
              <a:gd name="connsiteX3-67" fmla="*/ 229919 w 6415214"/>
              <a:gd name="connsiteY3-68" fmla="*/ 193259 h 193259"/>
              <a:gd name="connsiteX4-69" fmla="*/ 0 w 6415214"/>
              <a:gd name="connsiteY4-70" fmla="*/ 193259 h 19325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15214" h="193259">
                <a:moveTo>
                  <a:pt x="6415214" y="193259"/>
                </a:moveTo>
                <a:lnTo>
                  <a:pt x="511261" y="193259"/>
                </a:lnTo>
                <a:lnTo>
                  <a:pt x="232301" y="0"/>
                </a:lnTo>
                <a:cubicBezTo>
                  <a:pt x="233095" y="65213"/>
                  <a:pt x="229125" y="128046"/>
                  <a:pt x="229919" y="193259"/>
                </a:cubicBezTo>
                <a:lnTo>
                  <a:pt x="0" y="193259"/>
                </a:lnTo>
              </a:path>
            </a:pathLst>
          </a:cu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48" name="标题 47"/>
          <p:cNvSpPr>
            <a:spLocks noGrp="1"/>
          </p:cNvSpPr>
          <p:nvPr>
            <p:ph type="title" hasCustomPrompt="1"/>
          </p:nvPr>
        </p:nvSpPr>
        <p:spPr>
          <a:xfrm>
            <a:off x="5113420" y="2558484"/>
            <a:ext cx="6236023" cy="1200329"/>
          </a:xfrm>
          <a:prstGeom prst="rect">
            <a:avLst/>
          </a:prstGeom>
          <a:noFill/>
        </p:spPr>
        <p:txBody>
          <a:bodyPr wrap="square" lIns="0" rtlCol="0">
            <a:spAutoFit/>
          </a:bodyPr>
          <a:lstStyle>
            <a:lvl1pPr>
              <a:lnSpc>
                <a:spcPct val="100000"/>
              </a:lnSpc>
              <a:defRPr lang="zh-CN" altLang="en-US" sz="3600" b="1" spc="100" dirty="0">
                <a:latin typeface="+mn-ea"/>
                <a:ea typeface="+mn-ea"/>
                <a:cs typeface="+mn-ea"/>
              </a:defRPr>
            </a:lvl1pPr>
          </a:lstStyle>
          <a:p>
            <a:pPr marL="0" lvl="0"/>
            <a:r>
              <a:rPr lang="zh-CN" altLang="en-US" dirty="0"/>
              <a:t>请在此输入标题</a:t>
            </a:r>
            <a:br>
              <a:rPr lang="zh-CN" altLang="en-US" dirty="0"/>
            </a:br>
            <a:r>
              <a:rPr lang="zh-CN" altLang="en-US" dirty="0"/>
              <a:t>尽量回车保证标题为两行</a:t>
            </a:r>
            <a:endParaRPr lang="zh-CN" altLang="en-US" dirty="0"/>
          </a:p>
        </p:txBody>
      </p:sp>
      <p:sp>
        <p:nvSpPr>
          <p:cNvPr id="60" name="文本占位符 87"/>
          <p:cNvSpPr>
            <a:spLocks noGrp="1"/>
          </p:cNvSpPr>
          <p:nvPr>
            <p:ph type="body" sz="quarter" idx="13" hasCustomPrompt="1"/>
          </p:nvPr>
        </p:nvSpPr>
        <p:spPr>
          <a:xfrm>
            <a:off x="5137014" y="2329801"/>
            <a:ext cx="5154585" cy="258532"/>
          </a:xfrm>
          <a:prstGeom prst="rect">
            <a:avLst/>
          </a:prstGeom>
          <a:noFill/>
        </p:spPr>
        <p:txBody>
          <a:bodyPr wrap="square" lIns="0" rtlCol="0">
            <a:spAutoFit/>
          </a:bodyPr>
          <a:lstStyle>
            <a:lvl1pPr marL="0" indent="0">
              <a:buNone/>
              <a:defRPr lang="zh-CN" altLang="en-US" sz="1200" spc="100" dirty="0">
                <a:solidFill>
                  <a:schemeClr val="tx1">
                    <a:lumMod val="65000"/>
                    <a:lumOff val="35000"/>
                  </a:schemeClr>
                </a:solidFill>
                <a:latin typeface="微软雅黑 Light" panose="020B0502040204020203" pitchFamily="34" charset="-122"/>
                <a:ea typeface="微软雅黑 Light" panose="020B0502040204020203" pitchFamily="34" charset="-122"/>
                <a:cs typeface="+mn-ea"/>
                <a:sym typeface="Wingdings 3" panose="05040102010807070707" pitchFamily="18" charset="2"/>
              </a:defRPr>
            </a:lvl1pPr>
          </a:lstStyle>
          <a:p>
            <a:pPr marL="228600" lvl="0" indent="-228600"/>
            <a:r>
              <a:rPr lang="zh-CN" altLang="en-US" dirty="0"/>
              <a:t>请在此输入你的副标题</a:t>
            </a:r>
            <a:endParaRPr lang="zh-CN" altLang="en-US" dirty="0"/>
          </a:p>
        </p:txBody>
      </p:sp>
      <p:sp>
        <p:nvSpPr>
          <p:cNvPr id="38" name="文本占位符 53"/>
          <p:cNvSpPr>
            <a:spLocks noGrp="1"/>
          </p:cNvSpPr>
          <p:nvPr>
            <p:ph type="body" sz="quarter" idx="16" hasCustomPrompt="1"/>
          </p:nvPr>
        </p:nvSpPr>
        <p:spPr>
          <a:xfrm>
            <a:off x="5143364" y="4198880"/>
            <a:ext cx="4065361" cy="344710"/>
          </a:xfrm>
          <a:prstGeom prst="rect">
            <a:avLst/>
          </a:prstGeom>
          <a:noFill/>
        </p:spPr>
        <p:txBody>
          <a:bodyPr wrap="square" lIns="0" rtlCol="0" anchor="ctr" anchorCtr="0">
            <a:spAutoFit/>
          </a:bodyPr>
          <a:lstStyle>
            <a:lvl1pPr marL="0" indent="0">
              <a:lnSpc>
                <a:spcPct val="130000"/>
              </a:lnSpc>
              <a:buNone/>
              <a:defRPr lang="zh-CN" altLang="en-US" sz="1400" spc="100" smtClean="0">
                <a:solidFill>
                  <a:schemeClr val="tx1">
                    <a:lumMod val="85000"/>
                    <a:lumOff val="15000"/>
                  </a:schemeClr>
                </a:solidFill>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a:lnSpc>
                <a:spcPct val="130000"/>
              </a:lnSpc>
            </a:pPr>
            <a:r>
              <a:rPr lang="zh-CN" altLang="en-US" dirty="0"/>
              <a:t>指导教师： </a:t>
            </a:r>
            <a:r>
              <a:rPr lang="en-US" altLang="zh-CN" dirty="0"/>
              <a:t>XXX	</a:t>
            </a:r>
            <a:r>
              <a:rPr lang="zh-CN" altLang="en-US" dirty="0"/>
              <a:t>答辩学生： 芃苇</a:t>
            </a:r>
            <a:endParaRPr lang="zh-CN" altLang="en-US" dirty="0"/>
          </a:p>
        </p:txBody>
      </p:sp>
      <p:pic>
        <p:nvPicPr>
          <p:cNvPr id="8" name="图片 7"/>
          <p:cNvPicPr>
            <a:picLocks noChangeAspect="1"/>
          </p:cNvPicPr>
          <p:nvPr userDrawn="1"/>
        </p:nvPicPr>
        <p:blipFill>
          <a:blip r:embed="rId5" cstate="print"/>
          <a:stretch>
            <a:fillRect/>
          </a:stretch>
        </p:blipFill>
        <p:spPr>
          <a:xfrm>
            <a:off x="1111261" y="2359437"/>
            <a:ext cx="2855386" cy="2169616"/>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内页样式４-一段一图">
    <p:spTree>
      <p:nvGrpSpPr>
        <p:cNvPr id="1" name=""/>
        <p:cNvGrpSpPr/>
        <p:nvPr/>
      </p:nvGrpSpPr>
      <p:grpSpPr>
        <a:xfrm>
          <a:off x="0" y="0"/>
          <a:ext cx="0" cy="0"/>
          <a:chOff x="0" y="0"/>
          <a:chExt cx="0" cy="0"/>
        </a:xfrm>
      </p:grpSpPr>
      <p:cxnSp>
        <p:nvCxnSpPr>
          <p:cNvPr id="2" name="直接连接符 1"/>
          <p:cNvCxnSpPr/>
          <p:nvPr userDrawn="1"/>
        </p:nvCxnSpPr>
        <p:spPr>
          <a:xfrm>
            <a:off x="10185149" y="863157"/>
            <a:ext cx="1683563"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矩形 23"/>
          <p:cNvSpPr/>
          <p:nvPr userDrawn="1"/>
        </p:nvSpPr>
        <p:spPr>
          <a:xfrm>
            <a:off x="11155416" y="6188075"/>
            <a:ext cx="713296"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fld>
            <a:endParaRPr lang="zh-CN" altLang="en-US" sz="1600" dirty="0" smtClean="0">
              <a:solidFill>
                <a:srgbClr val="F2F2F2"/>
              </a:solidFill>
              <a:latin typeface="微软雅黑" panose="020B0503020204020204" pitchFamily="34" charset="-122"/>
            </a:endParaRPr>
          </a:p>
        </p:txBody>
      </p:sp>
      <p:cxnSp>
        <p:nvCxnSpPr>
          <p:cNvPr id="58" name="直接连接符 57"/>
          <p:cNvCxnSpPr/>
          <p:nvPr userDrawn="1"/>
        </p:nvCxnSpPr>
        <p:spPr>
          <a:xfrm>
            <a:off x="11155416" y="6188075"/>
            <a:ext cx="0" cy="66558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59" name="图片 13"/>
          <p:cNvPicPr>
            <a:picLocks noChangeAspect="1"/>
          </p:cNvPicPr>
          <p:nvPr userDrawn="1"/>
        </p:nvPicPr>
        <p:blipFill>
          <a:blip r:embed="rId2" cstate="print"/>
          <a:stretch>
            <a:fillRect/>
          </a:stretch>
        </p:blipFill>
        <p:spPr bwMode="auto">
          <a:xfrm>
            <a:off x="10101715" y="214313"/>
            <a:ext cx="1864408" cy="690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内页样式5-常规">
    <p:spTree>
      <p:nvGrpSpPr>
        <p:cNvPr id="1" name=""/>
        <p:cNvGrpSpPr/>
        <p:nvPr/>
      </p:nvGrpSpPr>
      <p:grpSpPr>
        <a:xfrm>
          <a:off x="0" y="0"/>
          <a:ext cx="0" cy="0"/>
          <a:chOff x="0" y="0"/>
          <a:chExt cx="0" cy="0"/>
        </a:xfrm>
      </p:grpSpPr>
      <p:sp>
        <p:nvSpPr>
          <p:cNvPr id="12" name="标题 11"/>
          <p:cNvSpPr>
            <a:spLocks noGrp="1"/>
          </p:cNvSpPr>
          <p:nvPr>
            <p:ph type="title"/>
          </p:nvPr>
        </p:nvSpPr>
        <p:spPr>
          <a:xfrm>
            <a:off x="749863" y="249067"/>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smtClean="0"/>
              <a:t>单击此处编辑母版标题样式</a:t>
            </a:r>
            <a:endParaRPr lang="zh-CN" altLang="en-US" dirty="0"/>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fld>
            <a:endParaRPr lang="zh-CN" altLang="en-US" sz="1600" dirty="0" smtClean="0">
              <a:solidFill>
                <a:schemeClr val="accent3"/>
              </a:solidFill>
              <a:latin typeface="微软雅黑" panose="020B0503020204020204" pitchFamily="34" charset="-122"/>
            </a:endParaRPr>
          </a:p>
        </p:txBody>
      </p:sp>
      <p:grpSp>
        <p:nvGrpSpPr>
          <p:cNvPr id="56" name="组合 55"/>
          <p:cNvGrpSpPr/>
          <p:nvPr userDrawn="1"/>
        </p:nvGrpSpPr>
        <p:grpSpPr>
          <a:xfrm>
            <a:off x="522741" y="6399999"/>
            <a:ext cx="2542613" cy="276499"/>
            <a:chOff x="598941" y="6399999"/>
            <a:chExt cx="2542613" cy="276499"/>
          </a:xfrm>
          <a:solidFill>
            <a:schemeClr val="accent3"/>
          </a:solidFill>
        </p:grpSpPr>
        <p:grpSp>
          <p:nvGrpSpPr>
            <p:cNvPr id="33" name="组合 32"/>
            <p:cNvGrpSpPr/>
            <p:nvPr/>
          </p:nvGrpSpPr>
          <p:grpSpPr>
            <a:xfrm>
              <a:off x="2055693" y="6402621"/>
              <a:ext cx="1085861" cy="270805"/>
              <a:chOff x="10340336" y="2247899"/>
              <a:chExt cx="2724438" cy="679451"/>
            </a:xfrm>
            <a:grpFill/>
          </p:grpSpPr>
          <p:sp>
            <p:nvSpPr>
              <p:cNvPr id="47" name="Freeform 5"/>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p>
            </p:txBody>
          </p:sp>
          <p:sp>
            <p:nvSpPr>
              <p:cNvPr id="48" name="Freeform 6"/>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p>
            </p:txBody>
          </p:sp>
          <p:grpSp>
            <p:nvGrpSpPr>
              <p:cNvPr id="49" name="组合 48"/>
              <p:cNvGrpSpPr/>
              <p:nvPr/>
            </p:nvGrpSpPr>
            <p:grpSpPr>
              <a:xfrm>
                <a:off x="10340336" y="2247899"/>
                <a:ext cx="547688" cy="679451"/>
                <a:chOff x="5548313" y="2084388"/>
                <a:chExt cx="547688" cy="679451"/>
              </a:xfrm>
              <a:grpFill/>
            </p:grpSpPr>
            <p:sp>
              <p:nvSpPr>
                <p:cNvPr id="54"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50" name="组合 49"/>
              <p:cNvGrpSpPr/>
              <p:nvPr/>
            </p:nvGrpSpPr>
            <p:grpSpPr>
              <a:xfrm>
                <a:off x="11192276" y="2400300"/>
                <a:ext cx="322175" cy="373063"/>
                <a:chOff x="3792874" y="3138488"/>
                <a:chExt cx="322175" cy="373063"/>
              </a:xfrm>
              <a:grpFill/>
            </p:grpSpPr>
            <p:sp>
              <p:nvSpPr>
                <p:cNvPr id="51"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34" name="组合 33"/>
            <p:cNvGrpSpPr/>
            <p:nvPr/>
          </p:nvGrpSpPr>
          <p:grpSpPr>
            <a:xfrm>
              <a:off x="598941" y="6399999"/>
              <a:ext cx="1102619" cy="276499"/>
              <a:chOff x="6738929" y="2270918"/>
              <a:chExt cx="2766486" cy="693738"/>
            </a:xfrm>
            <a:grpFill/>
          </p:grpSpPr>
          <p:grpSp>
            <p:nvGrpSpPr>
              <p:cNvPr id="35" name="组合 34"/>
              <p:cNvGrpSpPr/>
              <p:nvPr/>
            </p:nvGrpSpPr>
            <p:grpSpPr>
              <a:xfrm>
                <a:off x="8180494" y="2355056"/>
                <a:ext cx="484188" cy="509588"/>
                <a:chOff x="6113463" y="3541713"/>
                <a:chExt cx="484188" cy="509588"/>
              </a:xfrm>
              <a:grpFill/>
            </p:grpSpPr>
            <p:sp>
              <p:nvSpPr>
                <p:cNvPr id="45"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6" name="组合 35"/>
              <p:cNvGrpSpPr/>
              <p:nvPr/>
            </p:nvGrpSpPr>
            <p:grpSpPr>
              <a:xfrm>
                <a:off x="6738929" y="2270918"/>
                <a:ext cx="549275" cy="693738"/>
                <a:chOff x="6108700" y="2066926"/>
                <a:chExt cx="549275" cy="693738"/>
              </a:xfrm>
              <a:grpFill/>
            </p:grpSpPr>
            <p:sp>
              <p:nvSpPr>
                <p:cNvPr id="43"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7" name="组合 36"/>
              <p:cNvGrpSpPr/>
              <p:nvPr/>
            </p:nvGrpSpPr>
            <p:grpSpPr>
              <a:xfrm>
                <a:off x="7532962" y="2451100"/>
                <a:ext cx="368300" cy="317500"/>
                <a:chOff x="6186488" y="2930526"/>
                <a:chExt cx="368300" cy="317500"/>
              </a:xfrm>
              <a:grpFill/>
            </p:grpSpPr>
            <p:sp>
              <p:nvSpPr>
                <p:cNvPr id="40"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8" name="Freeform 11"/>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p>
            </p:txBody>
          </p:sp>
          <p:sp>
            <p:nvSpPr>
              <p:cNvPr id="39" name="Freeform 12"/>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p>
            </p:txBody>
          </p:sp>
        </p:grpSp>
      </p:grpSp>
      <p:pic>
        <p:nvPicPr>
          <p:cNvPr id="57" name="图片 56"/>
          <p:cNvPicPr>
            <a:picLocks noChangeAspect="1"/>
          </p:cNvPicPr>
          <p:nvPr userDrawn="1"/>
        </p:nvPicPr>
        <p:blipFill rotWithShape="1">
          <a:blip r:embed="rId2" cstate="hqprint"/>
          <a:srcRect l="-333"/>
          <a:stretch>
            <a:fillRect/>
          </a:stretch>
        </p:blipFill>
        <p:spPr>
          <a:xfrm>
            <a:off x="11282579" y="252089"/>
            <a:ext cx="432990" cy="432990"/>
          </a:xfrm>
          <a:prstGeom prst="rect">
            <a:avLst/>
          </a:prstGeom>
        </p:spPr>
      </p:pic>
      <p:cxnSp>
        <p:nvCxnSpPr>
          <p:cNvPr id="87" name="直接连接符 86"/>
          <p:cNvCxnSpPr/>
          <p:nvPr userDrawn="1"/>
        </p:nvCxnSpPr>
        <p:spPr>
          <a:xfrm>
            <a:off x="442913" y="821731"/>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userDrawn="1"/>
        </p:nvCxnSpPr>
        <p:spPr>
          <a:xfrm>
            <a:off x="442913" y="6264275"/>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userDrawn="1"/>
        </p:nvGrpSpPr>
        <p:grpSpPr>
          <a:xfrm>
            <a:off x="-511603" y="253621"/>
            <a:ext cx="1221064" cy="438825"/>
            <a:chOff x="-529708" y="381991"/>
            <a:chExt cx="1221064" cy="438825"/>
          </a:xfrm>
        </p:grpSpPr>
        <p:sp>
          <p:nvSpPr>
            <p:cNvPr id="58" name="梯形 57"/>
            <p:cNvSpPr/>
            <p:nvPr userDrawn="1"/>
          </p:nvSpPr>
          <p:spPr>
            <a:xfrm rot="16200000">
              <a:off x="-107121" y="-40596"/>
              <a:ext cx="375890" cy="1221064"/>
            </a:xfrm>
            <a:prstGeom prst="trapezoid">
              <a:avLst>
                <a:gd name="adj" fmla="val 7230"/>
              </a:avLst>
            </a:prstGeom>
            <a:gradFill>
              <a:gsLst>
                <a:gs pos="100000">
                  <a:schemeClr val="accent1"/>
                </a:gs>
                <a:gs pos="0">
                  <a:schemeClr val="accent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梯形 58"/>
            <p:cNvSpPr/>
            <p:nvPr userDrawn="1"/>
          </p:nvSpPr>
          <p:spPr>
            <a:xfrm rot="16200000">
              <a:off x="-79397" y="146495"/>
              <a:ext cx="267255" cy="1058332"/>
            </a:xfrm>
            <a:prstGeom prst="trapezoid">
              <a:avLst>
                <a:gd name="adj" fmla="val 72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梯形 59"/>
            <p:cNvSpPr/>
            <p:nvPr userDrawn="1"/>
          </p:nvSpPr>
          <p:spPr>
            <a:xfrm rot="16200000">
              <a:off x="-95133" y="158023"/>
              <a:ext cx="267255" cy="1058332"/>
            </a:xfrm>
            <a:prstGeom prst="trapezoid">
              <a:avLst>
                <a:gd name="adj" fmla="val 7230"/>
              </a:avLst>
            </a:prstGeom>
            <a:gradFill flip="none" rotWithShape="1">
              <a:gsLst>
                <a:gs pos="100000">
                  <a:schemeClr val="accent4"/>
                </a:gs>
                <a:gs pos="0">
                  <a:schemeClr val="accent4">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med">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内页样式5-一段一图">
    <p:spTree>
      <p:nvGrpSpPr>
        <p:cNvPr id="1" name=""/>
        <p:cNvGrpSpPr/>
        <p:nvPr/>
      </p:nvGrpSpPr>
      <p:grpSpPr>
        <a:xfrm>
          <a:off x="0" y="0"/>
          <a:ext cx="0" cy="0"/>
          <a:chOff x="0" y="0"/>
          <a:chExt cx="0" cy="0"/>
        </a:xfrm>
      </p:grpSpPr>
      <p:sp>
        <p:nvSpPr>
          <p:cNvPr id="61" name="文本框 60"/>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fld>
            <a:endParaRPr lang="zh-CN" altLang="en-US" sz="1600" dirty="0" smtClean="0">
              <a:solidFill>
                <a:schemeClr val="accent3"/>
              </a:solidFill>
              <a:latin typeface="微软雅黑" panose="020B0503020204020204" pitchFamily="34" charset="-122"/>
            </a:endParaRPr>
          </a:p>
        </p:txBody>
      </p:sp>
      <p:pic>
        <p:nvPicPr>
          <p:cNvPr id="86" name="图片 85"/>
          <p:cNvPicPr>
            <a:picLocks noChangeAspect="1"/>
          </p:cNvPicPr>
          <p:nvPr userDrawn="1"/>
        </p:nvPicPr>
        <p:blipFill rotWithShape="1">
          <a:blip r:embed="rId2" cstate="hqprint"/>
          <a:srcRect l="-333"/>
          <a:stretch>
            <a:fillRect/>
          </a:stretch>
        </p:blipFill>
        <p:spPr>
          <a:xfrm>
            <a:off x="11282579" y="252089"/>
            <a:ext cx="432990" cy="432990"/>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内页样式6-常规">
    <p:spTree>
      <p:nvGrpSpPr>
        <p:cNvPr id="1" name=""/>
        <p:cNvGrpSpPr/>
        <p:nvPr/>
      </p:nvGrpSpPr>
      <p:grpSpPr>
        <a:xfrm>
          <a:off x="0" y="0"/>
          <a:ext cx="0" cy="0"/>
          <a:chOff x="0" y="0"/>
          <a:chExt cx="0" cy="0"/>
        </a:xfrm>
      </p:grpSpPr>
      <p:sp>
        <p:nvSpPr>
          <p:cNvPr id="47" name="矩形 46"/>
          <p:cNvSpPr/>
          <p:nvPr userDrawn="1"/>
        </p:nvSpPr>
        <p:spPr>
          <a:xfrm>
            <a:off x="442912" y="-82551"/>
            <a:ext cx="11306175" cy="908709"/>
          </a:xfrm>
          <a:prstGeom prst="rect">
            <a:avLst/>
          </a:prstGeom>
          <a:solidFill>
            <a:schemeClr val="bg1"/>
          </a:solidFill>
          <a:ln>
            <a:noFill/>
          </a:ln>
          <a:effectLst>
            <a:outerShdw blurRad="1397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userDrawn="1"/>
        </p:nvSpPr>
        <p:spPr>
          <a:xfrm>
            <a:off x="442913" y="0"/>
            <a:ext cx="11306175" cy="826158"/>
          </a:xfrm>
          <a:prstGeom prst="rect">
            <a:avLst/>
          </a:pr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标题 11"/>
          <p:cNvSpPr>
            <a:spLocks noGrp="1"/>
          </p:cNvSpPr>
          <p:nvPr>
            <p:ph type="title"/>
          </p:nvPr>
        </p:nvSpPr>
        <p:spPr>
          <a:xfrm>
            <a:off x="1173494" y="249067"/>
            <a:ext cx="8048203"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smtClean="0"/>
              <a:t>单击此处编辑母版标题样式</a:t>
            </a:r>
            <a:endParaRPr lang="zh-CN" altLang="en-US" dirty="0"/>
          </a:p>
        </p:txBody>
      </p:sp>
      <p:sp>
        <p:nvSpPr>
          <p:cNvPr id="7" name="文本框 6"/>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fld>
            <a:endParaRPr lang="zh-CN" altLang="en-US" sz="1600" dirty="0" smtClean="0">
              <a:solidFill>
                <a:schemeClr val="accent3"/>
              </a:solidFill>
              <a:latin typeface="微软雅黑" panose="020B0503020204020204" pitchFamily="34" charset="-122"/>
            </a:endParaRPr>
          </a:p>
        </p:txBody>
      </p:sp>
      <p:grpSp>
        <p:nvGrpSpPr>
          <p:cNvPr id="8" name="组合 7"/>
          <p:cNvGrpSpPr/>
          <p:nvPr userDrawn="1"/>
        </p:nvGrpSpPr>
        <p:grpSpPr>
          <a:xfrm>
            <a:off x="598941" y="6399999"/>
            <a:ext cx="2542613" cy="276499"/>
            <a:chOff x="598941" y="6399999"/>
            <a:chExt cx="2542613" cy="276499"/>
          </a:xfrm>
          <a:solidFill>
            <a:schemeClr val="accent3"/>
          </a:solidFill>
        </p:grpSpPr>
        <p:grpSp>
          <p:nvGrpSpPr>
            <p:cNvPr id="9" name="组合 8"/>
            <p:cNvGrpSpPr/>
            <p:nvPr/>
          </p:nvGrpSpPr>
          <p:grpSpPr>
            <a:xfrm>
              <a:off x="2055693" y="6402621"/>
              <a:ext cx="1085861" cy="270805"/>
              <a:chOff x="10340336" y="2247899"/>
              <a:chExt cx="2724438" cy="679451"/>
            </a:xfrm>
            <a:grpFill/>
          </p:grpSpPr>
          <p:sp>
            <p:nvSpPr>
              <p:cNvPr id="23" name="Freeform 5"/>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p>
            </p:txBody>
          </p:sp>
          <p:sp>
            <p:nvSpPr>
              <p:cNvPr id="24" name="Freeform 6"/>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p>
            </p:txBody>
          </p:sp>
          <p:grpSp>
            <p:nvGrpSpPr>
              <p:cNvPr id="25" name="组合 24"/>
              <p:cNvGrpSpPr/>
              <p:nvPr/>
            </p:nvGrpSpPr>
            <p:grpSpPr>
              <a:xfrm>
                <a:off x="10340336" y="2247899"/>
                <a:ext cx="547688" cy="679451"/>
                <a:chOff x="5548313" y="2084388"/>
                <a:chExt cx="547688" cy="679451"/>
              </a:xfrm>
              <a:grpFill/>
            </p:grpSpPr>
            <p:sp>
              <p:nvSpPr>
                <p:cNvPr id="30"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6" name="组合 25"/>
              <p:cNvGrpSpPr/>
              <p:nvPr/>
            </p:nvGrpSpPr>
            <p:grpSpPr>
              <a:xfrm>
                <a:off x="11192276" y="2400300"/>
                <a:ext cx="322175" cy="373063"/>
                <a:chOff x="3792874" y="3138488"/>
                <a:chExt cx="322175" cy="373063"/>
              </a:xfrm>
              <a:grpFill/>
            </p:grpSpPr>
            <p:sp>
              <p:nvSpPr>
                <p:cNvPr id="27"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10" name="组合 9"/>
            <p:cNvGrpSpPr/>
            <p:nvPr/>
          </p:nvGrpSpPr>
          <p:grpSpPr>
            <a:xfrm>
              <a:off x="598941" y="6399999"/>
              <a:ext cx="1102619" cy="276499"/>
              <a:chOff x="6738929" y="2270918"/>
              <a:chExt cx="2766486" cy="693738"/>
            </a:xfrm>
            <a:grpFill/>
          </p:grpSpPr>
          <p:grpSp>
            <p:nvGrpSpPr>
              <p:cNvPr id="11" name="组合 10"/>
              <p:cNvGrpSpPr/>
              <p:nvPr/>
            </p:nvGrpSpPr>
            <p:grpSpPr>
              <a:xfrm>
                <a:off x="8180494" y="2355056"/>
                <a:ext cx="484188" cy="509588"/>
                <a:chOff x="6113463" y="3541713"/>
                <a:chExt cx="484188" cy="509588"/>
              </a:xfrm>
              <a:grpFill/>
            </p:grpSpPr>
            <p:sp>
              <p:nvSpPr>
                <p:cNvPr id="21"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2" name="组合 11"/>
              <p:cNvGrpSpPr/>
              <p:nvPr/>
            </p:nvGrpSpPr>
            <p:grpSpPr>
              <a:xfrm>
                <a:off x="6738929" y="2270918"/>
                <a:ext cx="549275" cy="693738"/>
                <a:chOff x="6108700" y="2066926"/>
                <a:chExt cx="549275" cy="693738"/>
              </a:xfrm>
              <a:grpFill/>
            </p:grpSpPr>
            <p:sp>
              <p:nvSpPr>
                <p:cNvPr id="19"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3" name="组合 12"/>
              <p:cNvGrpSpPr/>
              <p:nvPr/>
            </p:nvGrpSpPr>
            <p:grpSpPr>
              <a:xfrm>
                <a:off x="7532962" y="2451100"/>
                <a:ext cx="368300" cy="317500"/>
                <a:chOff x="6186488" y="2930526"/>
                <a:chExt cx="368300" cy="317500"/>
              </a:xfrm>
              <a:grpFill/>
            </p:grpSpPr>
            <p:sp>
              <p:nvSpPr>
                <p:cNvPr id="16"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4" name="Freeform 11"/>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p>
            </p:txBody>
          </p:sp>
          <p:sp>
            <p:nvSpPr>
              <p:cNvPr id="15" name="Freeform 12"/>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p>
            </p:txBody>
          </p:sp>
        </p:grpSp>
      </p:grpSp>
      <p:cxnSp>
        <p:nvCxnSpPr>
          <p:cNvPr id="38" name="直接连接符 37"/>
          <p:cNvCxnSpPr/>
          <p:nvPr userDrawn="1"/>
        </p:nvCxnSpPr>
        <p:spPr>
          <a:xfrm>
            <a:off x="442913" y="6264275"/>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42" name="图片 41"/>
          <p:cNvPicPr>
            <a:picLocks noChangeAspect="1"/>
          </p:cNvPicPr>
          <p:nvPr userDrawn="1"/>
        </p:nvPicPr>
        <p:blipFill>
          <a:blip r:embed="rId2" cstate="print"/>
          <a:stretch>
            <a:fillRect/>
          </a:stretch>
        </p:blipFill>
        <p:spPr>
          <a:xfrm>
            <a:off x="9590168" y="252089"/>
            <a:ext cx="1969223" cy="432990"/>
          </a:xfrm>
          <a:prstGeom prst="rect">
            <a:avLst/>
          </a:prstGeom>
        </p:spPr>
      </p:pic>
      <p:grpSp>
        <p:nvGrpSpPr>
          <p:cNvPr id="46" name="组合 45"/>
          <p:cNvGrpSpPr/>
          <p:nvPr userDrawn="1"/>
        </p:nvGrpSpPr>
        <p:grpSpPr>
          <a:xfrm>
            <a:off x="637534" y="199773"/>
            <a:ext cx="463263" cy="481001"/>
            <a:chOff x="598941" y="128599"/>
            <a:chExt cx="463263" cy="481001"/>
          </a:xfrm>
        </p:grpSpPr>
        <p:sp>
          <p:nvSpPr>
            <p:cNvPr id="45" name="矩形 44"/>
            <p:cNvSpPr/>
            <p:nvPr userDrawn="1"/>
          </p:nvSpPr>
          <p:spPr>
            <a:xfrm>
              <a:off x="701671" y="249067"/>
              <a:ext cx="360533" cy="36053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userDrawn="1"/>
          </p:nvSpPr>
          <p:spPr>
            <a:xfrm>
              <a:off x="701671" y="247801"/>
              <a:ext cx="275115" cy="2565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userDrawn="1"/>
          </p:nvSpPr>
          <p:spPr>
            <a:xfrm>
              <a:off x="598941" y="128599"/>
              <a:ext cx="360533" cy="360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med">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内页样式6-一段一图">
    <p:spTree>
      <p:nvGrpSpPr>
        <p:cNvPr id="1" name=""/>
        <p:cNvGrpSpPr/>
        <p:nvPr/>
      </p:nvGrpSpPr>
      <p:grpSpPr>
        <a:xfrm>
          <a:off x="0" y="0"/>
          <a:ext cx="0" cy="0"/>
          <a:chOff x="0" y="0"/>
          <a:chExt cx="0" cy="0"/>
        </a:xfrm>
      </p:grpSpPr>
      <p:sp>
        <p:nvSpPr>
          <p:cNvPr id="7" name="文本框 6"/>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fld>
            <a:endParaRPr lang="zh-CN" altLang="en-US" sz="1600" dirty="0" smtClean="0">
              <a:solidFill>
                <a:schemeClr val="accent3"/>
              </a:solidFill>
              <a:latin typeface="微软雅黑" panose="020B0503020204020204" pitchFamily="34" charset="-122"/>
            </a:endParaRPr>
          </a:p>
        </p:txBody>
      </p:sp>
      <p:sp>
        <p:nvSpPr>
          <p:cNvPr id="35" name="矩形 34"/>
          <p:cNvSpPr/>
          <p:nvPr userDrawn="1"/>
        </p:nvSpPr>
        <p:spPr>
          <a:xfrm>
            <a:off x="9402184" y="-82800"/>
            <a:ext cx="2346903" cy="907200"/>
          </a:xfrm>
          <a:prstGeom prst="rect">
            <a:avLst/>
          </a:prstGeom>
          <a:solidFill>
            <a:schemeClr val="bg1"/>
          </a:solidFill>
          <a:ln>
            <a:noFill/>
          </a:ln>
          <a:effectLst>
            <a:outerShdw blurRad="1397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userDrawn="1"/>
        </p:nvSpPr>
        <p:spPr>
          <a:xfrm>
            <a:off x="9402184" y="0"/>
            <a:ext cx="2346904" cy="826158"/>
          </a:xfrm>
          <a:prstGeom prst="rect">
            <a:avLst/>
          </a:pr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9" name="图片 38"/>
          <p:cNvPicPr>
            <a:picLocks noChangeAspect="1"/>
          </p:cNvPicPr>
          <p:nvPr userDrawn="1"/>
        </p:nvPicPr>
        <p:blipFill>
          <a:blip r:embed="rId2" cstate="print"/>
          <a:stretch>
            <a:fillRect/>
          </a:stretch>
        </p:blipFill>
        <p:spPr>
          <a:xfrm>
            <a:off x="9590168" y="252089"/>
            <a:ext cx="1969223" cy="432990"/>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内页样式7-常规">
    <p:spTree>
      <p:nvGrpSpPr>
        <p:cNvPr id="1" name=""/>
        <p:cNvGrpSpPr/>
        <p:nvPr/>
      </p:nvGrpSpPr>
      <p:grpSpPr>
        <a:xfrm>
          <a:off x="0" y="0"/>
          <a:ext cx="0" cy="0"/>
          <a:chOff x="0" y="0"/>
          <a:chExt cx="0" cy="0"/>
        </a:xfrm>
      </p:grpSpPr>
      <p:sp>
        <p:nvSpPr>
          <p:cNvPr id="2" name="平行四边形 1"/>
          <p:cNvSpPr/>
          <p:nvPr userDrawn="1"/>
        </p:nvSpPr>
        <p:spPr>
          <a:xfrm>
            <a:off x="658714" y="482300"/>
            <a:ext cx="748201" cy="484094"/>
          </a:xfrm>
          <a:prstGeom prst="parallelogram">
            <a:avLst>
              <a:gd name="adj" fmla="val 7166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userDrawn="1"/>
        </p:nvSpPr>
        <p:spPr>
          <a:xfrm>
            <a:off x="442912" y="-82800"/>
            <a:ext cx="11306175" cy="846000"/>
          </a:xfrm>
          <a:prstGeom prst="rect">
            <a:avLst/>
          </a:prstGeom>
          <a:solidFill>
            <a:schemeClr val="bg1"/>
          </a:solidFill>
          <a:ln>
            <a:noFill/>
          </a:ln>
          <a:effectLst>
            <a:outerShdw blurRad="1397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userDrawn="1"/>
        </p:nvSpPr>
        <p:spPr>
          <a:xfrm>
            <a:off x="442913" y="0"/>
            <a:ext cx="11306175" cy="762658"/>
          </a:xfrm>
          <a:prstGeom prst="rect">
            <a:avLst/>
          </a:pr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标题 11"/>
          <p:cNvSpPr>
            <a:spLocks noGrp="1"/>
          </p:cNvSpPr>
          <p:nvPr>
            <p:ph type="title"/>
          </p:nvPr>
        </p:nvSpPr>
        <p:spPr>
          <a:xfrm>
            <a:off x="1173494" y="185567"/>
            <a:ext cx="8048203"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smtClean="0"/>
              <a:t>单击此处编辑母版标题样式</a:t>
            </a:r>
            <a:endParaRPr lang="zh-CN" altLang="en-US" dirty="0"/>
          </a:p>
        </p:txBody>
      </p:sp>
      <p:sp>
        <p:nvSpPr>
          <p:cNvPr id="7" name="文本框 6"/>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fld>
            <a:endParaRPr lang="zh-CN" altLang="en-US" sz="1600" dirty="0" smtClean="0">
              <a:solidFill>
                <a:schemeClr val="accent3"/>
              </a:solidFill>
              <a:latin typeface="微软雅黑" panose="020B0503020204020204" pitchFamily="34" charset="-122"/>
            </a:endParaRPr>
          </a:p>
        </p:txBody>
      </p:sp>
      <p:grpSp>
        <p:nvGrpSpPr>
          <p:cNvPr id="8" name="组合 7"/>
          <p:cNvGrpSpPr/>
          <p:nvPr userDrawn="1"/>
        </p:nvGrpSpPr>
        <p:grpSpPr>
          <a:xfrm>
            <a:off x="598941" y="6399999"/>
            <a:ext cx="2542613" cy="276499"/>
            <a:chOff x="598941" y="6399999"/>
            <a:chExt cx="2542613" cy="276499"/>
          </a:xfrm>
          <a:solidFill>
            <a:schemeClr val="accent3"/>
          </a:solidFill>
        </p:grpSpPr>
        <p:grpSp>
          <p:nvGrpSpPr>
            <p:cNvPr id="9" name="组合 8"/>
            <p:cNvGrpSpPr/>
            <p:nvPr/>
          </p:nvGrpSpPr>
          <p:grpSpPr>
            <a:xfrm>
              <a:off x="2055693" y="6402621"/>
              <a:ext cx="1085861" cy="270805"/>
              <a:chOff x="10340336" y="2247899"/>
              <a:chExt cx="2724438" cy="679451"/>
            </a:xfrm>
            <a:grpFill/>
          </p:grpSpPr>
          <p:sp>
            <p:nvSpPr>
              <p:cNvPr id="23" name="Freeform 5"/>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p>
            </p:txBody>
          </p:sp>
          <p:sp>
            <p:nvSpPr>
              <p:cNvPr id="24" name="Freeform 6"/>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p>
            </p:txBody>
          </p:sp>
          <p:grpSp>
            <p:nvGrpSpPr>
              <p:cNvPr id="25" name="组合 24"/>
              <p:cNvGrpSpPr/>
              <p:nvPr/>
            </p:nvGrpSpPr>
            <p:grpSpPr>
              <a:xfrm>
                <a:off x="10340336" y="2247899"/>
                <a:ext cx="547688" cy="679451"/>
                <a:chOff x="5548313" y="2084388"/>
                <a:chExt cx="547688" cy="679451"/>
              </a:xfrm>
              <a:grpFill/>
            </p:grpSpPr>
            <p:sp>
              <p:nvSpPr>
                <p:cNvPr id="30"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6" name="组合 25"/>
              <p:cNvGrpSpPr/>
              <p:nvPr/>
            </p:nvGrpSpPr>
            <p:grpSpPr>
              <a:xfrm>
                <a:off x="11192276" y="2400300"/>
                <a:ext cx="322175" cy="373063"/>
                <a:chOff x="3792874" y="3138488"/>
                <a:chExt cx="322175" cy="373063"/>
              </a:xfrm>
              <a:grpFill/>
            </p:grpSpPr>
            <p:sp>
              <p:nvSpPr>
                <p:cNvPr id="27"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10" name="组合 9"/>
            <p:cNvGrpSpPr/>
            <p:nvPr/>
          </p:nvGrpSpPr>
          <p:grpSpPr>
            <a:xfrm>
              <a:off x="598941" y="6399999"/>
              <a:ext cx="1102619" cy="276499"/>
              <a:chOff x="6738929" y="2270918"/>
              <a:chExt cx="2766486" cy="693738"/>
            </a:xfrm>
            <a:grpFill/>
          </p:grpSpPr>
          <p:grpSp>
            <p:nvGrpSpPr>
              <p:cNvPr id="11" name="组合 10"/>
              <p:cNvGrpSpPr/>
              <p:nvPr/>
            </p:nvGrpSpPr>
            <p:grpSpPr>
              <a:xfrm>
                <a:off x="8180494" y="2355056"/>
                <a:ext cx="484188" cy="509588"/>
                <a:chOff x="6113463" y="3541713"/>
                <a:chExt cx="484188" cy="509588"/>
              </a:xfrm>
              <a:grpFill/>
            </p:grpSpPr>
            <p:sp>
              <p:nvSpPr>
                <p:cNvPr id="21"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2" name="组合 11"/>
              <p:cNvGrpSpPr/>
              <p:nvPr/>
            </p:nvGrpSpPr>
            <p:grpSpPr>
              <a:xfrm>
                <a:off x="6738929" y="2270918"/>
                <a:ext cx="549275" cy="693738"/>
                <a:chOff x="6108700" y="2066926"/>
                <a:chExt cx="549275" cy="693738"/>
              </a:xfrm>
              <a:grpFill/>
            </p:grpSpPr>
            <p:sp>
              <p:nvSpPr>
                <p:cNvPr id="19"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3" name="组合 12"/>
              <p:cNvGrpSpPr/>
              <p:nvPr/>
            </p:nvGrpSpPr>
            <p:grpSpPr>
              <a:xfrm>
                <a:off x="7532962" y="2451100"/>
                <a:ext cx="368300" cy="317500"/>
                <a:chOff x="6186488" y="2930526"/>
                <a:chExt cx="368300" cy="317500"/>
              </a:xfrm>
              <a:grpFill/>
            </p:grpSpPr>
            <p:sp>
              <p:nvSpPr>
                <p:cNvPr id="16"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4" name="Freeform 11"/>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p>
            </p:txBody>
          </p:sp>
          <p:sp>
            <p:nvSpPr>
              <p:cNvPr id="15" name="Freeform 12"/>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p>
            </p:txBody>
          </p:sp>
        </p:grpSp>
      </p:grpSp>
      <p:cxnSp>
        <p:nvCxnSpPr>
          <p:cNvPr id="38" name="直接连接符 37"/>
          <p:cNvCxnSpPr/>
          <p:nvPr userDrawn="1"/>
        </p:nvCxnSpPr>
        <p:spPr>
          <a:xfrm>
            <a:off x="442913" y="6264275"/>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42" name="图片 41"/>
          <p:cNvPicPr>
            <a:picLocks noChangeAspect="1"/>
          </p:cNvPicPr>
          <p:nvPr userDrawn="1"/>
        </p:nvPicPr>
        <p:blipFill>
          <a:blip r:embed="rId2" cstate="print"/>
          <a:stretch>
            <a:fillRect/>
          </a:stretch>
        </p:blipFill>
        <p:spPr>
          <a:xfrm>
            <a:off x="9590168" y="188589"/>
            <a:ext cx="1969223" cy="432990"/>
          </a:xfrm>
          <a:prstGeom prst="rect">
            <a:avLst/>
          </a:prstGeom>
        </p:spPr>
      </p:pic>
      <p:sp>
        <p:nvSpPr>
          <p:cNvPr id="43" name="矩形 42"/>
          <p:cNvSpPr/>
          <p:nvPr userDrawn="1"/>
        </p:nvSpPr>
        <p:spPr>
          <a:xfrm>
            <a:off x="648385" y="0"/>
            <a:ext cx="413819" cy="966395"/>
          </a:xfrm>
          <a:prstGeom prst="rect">
            <a:avLst/>
          </a:prstGeom>
          <a:ln>
            <a:noFill/>
          </a:ln>
          <a:effectLst>
            <a:outerShdw blurRad="127000" dist="25400" dir="5400000" sx="102000" sy="102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med">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内页样式7-一段一图">
    <p:spTree>
      <p:nvGrpSpPr>
        <p:cNvPr id="1" name=""/>
        <p:cNvGrpSpPr/>
        <p:nvPr/>
      </p:nvGrpSpPr>
      <p:grpSpPr>
        <a:xfrm>
          <a:off x="0" y="0"/>
          <a:ext cx="0" cy="0"/>
          <a:chOff x="0" y="0"/>
          <a:chExt cx="0" cy="0"/>
        </a:xfrm>
      </p:grpSpPr>
      <p:sp>
        <p:nvSpPr>
          <p:cNvPr id="34" name="文本框 33"/>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fld>
            <a:endParaRPr lang="zh-CN" altLang="en-US" sz="1600" dirty="0" smtClean="0">
              <a:solidFill>
                <a:schemeClr val="accent3"/>
              </a:solidFill>
              <a:latin typeface="微软雅黑" panose="020B0503020204020204" pitchFamily="34" charset="-122"/>
            </a:endParaRPr>
          </a:p>
        </p:txBody>
      </p:sp>
      <p:sp>
        <p:nvSpPr>
          <p:cNvPr id="7" name="矩形 6"/>
          <p:cNvSpPr/>
          <p:nvPr userDrawn="1"/>
        </p:nvSpPr>
        <p:spPr>
          <a:xfrm>
            <a:off x="9385300" y="-82550"/>
            <a:ext cx="2363787" cy="845208"/>
          </a:xfrm>
          <a:prstGeom prst="rect">
            <a:avLst/>
          </a:prstGeom>
          <a:solidFill>
            <a:schemeClr val="bg1"/>
          </a:solidFill>
          <a:ln>
            <a:noFill/>
          </a:ln>
          <a:effectLst>
            <a:outerShdw blurRad="1397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9385300" y="0"/>
            <a:ext cx="2363788" cy="762658"/>
          </a:xfrm>
          <a:prstGeom prst="rect">
            <a:avLst/>
          </a:pr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userDrawn="1"/>
        </p:nvPicPr>
        <p:blipFill>
          <a:blip r:embed="rId2" cstate="print"/>
          <a:stretch>
            <a:fillRect/>
          </a:stretch>
        </p:blipFill>
        <p:spPr>
          <a:xfrm>
            <a:off x="9590168" y="188589"/>
            <a:ext cx="1969223" cy="432990"/>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内页样式8-常规">
    <p:spTree>
      <p:nvGrpSpPr>
        <p:cNvPr id="1" name=""/>
        <p:cNvGrpSpPr/>
        <p:nvPr/>
      </p:nvGrpSpPr>
      <p:grpSpPr>
        <a:xfrm>
          <a:off x="0" y="0"/>
          <a:ext cx="0" cy="0"/>
          <a:chOff x="0" y="0"/>
          <a:chExt cx="0" cy="0"/>
        </a:xfrm>
      </p:grpSpPr>
      <p:sp>
        <p:nvSpPr>
          <p:cNvPr id="7" name="矩形 6"/>
          <p:cNvSpPr/>
          <p:nvPr userDrawn="1"/>
        </p:nvSpPr>
        <p:spPr>
          <a:xfrm>
            <a:off x="318632" y="6188075"/>
            <a:ext cx="11550080" cy="669925"/>
          </a:xfrm>
          <a:prstGeom prst="rect">
            <a:avLst/>
          </a:prstGeom>
          <a:solidFill>
            <a:schemeClr val="accent4"/>
          </a:solidFill>
          <a:ln>
            <a:noFill/>
          </a:ln>
          <a:effectLst>
            <a:outerShdw blurRad="127000" dist="38100" dir="16200000"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矩形 7"/>
          <p:cNvSpPr/>
          <p:nvPr userDrawn="1"/>
        </p:nvSpPr>
        <p:spPr>
          <a:xfrm>
            <a:off x="318632" y="0"/>
            <a:ext cx="11550080" cy="873125"/>
          </a:xfrm>
          <a:prstGeom prst="rect">
            <a:avLst/>
          </a:prstGeom>
          <a:solidFill>
            <a:schemeClr val="accent1"/>
          </a:solidFill>
          <a:ln>
            <a:solidFill>
              <a:schemeClr val="accent1"/>
            </a:solidFill>
          </a:ln>
          <a:effectLst>
            <a:outerShdw blurRad="127000" dist="381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chemeClr val="bg1"/>
              </a:solidFill>
            </a:endParaRPr>
          </a:p>
        </p:txBody>
      </p:sp>
      <p:sp>
        <p:nvSpPr>
          <p:cNvPr id="9" name="标题 11"/>
          <p:cNvSpPr>
            <a:spLocks noGrp="1"/>
          </p:cNvSpPr>
          <p:nvPr>
            <p:ph type="title"/>
          </p:nvPr>
        </p:nvSpPr>
        <p:spPr>
          <a:xfrm>
            <a:off x="541539" y="247495"/>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solidFill>
                  <a:schemeClr val="bg1"/>
                </a:solidFill>
                <a:latin typeface="微软雅黑" panose="020B0503020204020204" pitchFamily="34" charset="-122"/>
                <a:ea typeface="微软雅黑" panose="020B0503020204020204" pitchFamily="34" charset="-122"/>
                <a:cs typeface="+mn-cs"/>
              </a:defRPr>
            </a:lvl1pPr>
          </a:lstStyle>
          <a:p>
            <a:pPr lvl="0" eaLnBrk="1" hangingPunct="1"/>
            <a:r>
              <a:rPr lang="zh-CN" altLang="en-US" dirty="0" smtClean="0"/>
              <a:t>单击此处编辑母版标题样式</a:t>
            </a:r>
            <a:endParaRPr lang="zh-CN" altLang="en-US" dirty="0"/>
          </a:p>
        </p:txBody>
      </p:sp>
      <p:sp>
        <p:nvSpPr>
          <p:cNvPr id="11" name="文本框 10"/>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fld>
            <a:endParaRPr lang="zh-CN" altLang="en-US" sz="1600" dirty="0" smtClean="0">
              <a:solidFill>
                <a:srgbClr val="F2F2F2"/>
              </a:solidFill>
              <a:latin typeface="微软雅黑" panose="020B0503020204020204" pitchFamily="34" charset="-122"/>
            </a:endParaRPr>
          </a:p>
        </p:txBody>
      </p:sp>
      <p:grpSp>
        <p:nvGrpSpPr>
          <p:cNvPr id="13" name="组合 12"/>
          <p:cNvGrpSpPr/>
          <p:nvPr userDrawn="1"/>
        </p:nvGrpSpPr>
        <p:grpSpPr>
          <a:xfrm>
            <a:off x="598941" y="6399999"/>
            <a:ext cx="2542613" cy="276499"/>
            <a:chOff x="598941" y="6399999"/>
            <a:chExt cx="2542613" cy="276499"/>
          </a:xfrm>
          <a:solidFill>
            <a:schemeClr val="bg1"/>
          </a:solidFill>
        </p:grpSpPr>
        <p:grpSp>
          <p:nvGrpSpPr>
            <p:cNvPr id="14" name="组合 13"/>
            <p:cNvGrpSpPr/>
            <p:nvPr/>
          </p:nvGrpSpPr>
          <p:grpSpPr>
            <a:xfrm>
              <a:off x="2055693" y="6402621"/>
              <a:ext cx="1085861" cy="270805"/>
              <a:chOff x="10340336" y="2247899"/>
              <a:chExt cx="2724438" cy="679451"/>
            </a:xfrm>
            <a:grpFill/>
          </p:grpSpPr>
          <p:sp>
            <p:nvSpPr>
              <p:cNvPr id="28" name="Freeform 5"/>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p>
            </p:txBody>
          </p:sp>
          <p:sp>
            <p:nvSpPr>
              <p:cNvPr id="29" name="Freeform 6"/>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p>
            </p:txBody>
          </p:sp>
          <p:grpSp>
            <p:nvGrpSpPr>
              <p:cNvPr id="30" name="组合 29"/>
              <p:cNvGrpSpPr/>
              <p:nvPr/>
            </p:nvGrpSpPr>
            <p:grpSpPr>
              <a:xfrm>
                <a:off x="10340336" y="2247899"/>
                <a:ext cx="547688" cy="679451"/>
                <a:chOff x="5548313" y="2084388"/>
                <a:chExt cx="547688" cy="679451"/>
              </a:xfrm>
              <a:grpFill/>
            </p:grpSpPr>
            <p:sp>
              <p:nvSpPr>
                <p:cNvPr id="35"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1" name="组合 30"/>
              <p:cNvGrpSpPr/>
              <p:nvPr/>
            </p:nvGrpSpPr>
            <p:grpSpPr>
              <a:xfrm>
                <a:off x="11192276" y="2400300"/>
                <a:ext cx="322175" cy="373063"/>
                <a:chOff x="3792874" y="3138488"/>
                <a:chExt cx="322175" cy="373063"/>
              </a:xfrm>
              <a:grpFill/>
            </p:grpSpPr>
            <p:sp>
              <p:nvSpPr>
                <p:cNvPr id="32"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15" name="组合 14"/>
            <p:cNvGrpSpPr/>
            <p:nvPr/>
          </p:nvGrpSpPr>
          <p:grpSpPr>
            <a:xfrm>
              <a:off x="598941" y="6399999"/>
              <a:ext cx="1102619" cy="276499"/>
              <a:chOff x="6738929" y="2270918"/>
              <a:chExt cx="2766486" cy="693738"/>
            </a:xfrm>
            <a:grpFill/>
          </p:grpSpPr>
          <p:grpSp>
            <p:nvGrpSpPr>
              <p:cNvPr id="16" name="组合 15"/>
              <p:cNvGrpSpPr/>
              <p:nvPr/>
            </p:nvGrpSpPr>
            <p:grpSpPr>
              <a:xfrm>
                <a:off x="8180494" y="2355056"/>
                <a:ext cx="484188" cy="509588"/>
                <a:chOff x="6113463" y="3541713"/>
                <a:chExt cx="484188" cy="509588"/>
              </a:xfrm>
              <a:grpFill/>
            </p:grpSpPr>
            <p:sp>
              <p:nvSpPr>
                <p:cNvPr id="26"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7" name="组合 16"/>
              <p:cNvGrpSpPr/>
              <p:nvPr/>
            </p:nvGrpSpPr>
            <p:grpSpPr>
              <a:xfrm>
                <a:off x="6738929" y="2270918"/>
                <a:ext cx="549275" cy="693738"/>
                <a:chOff x="6108700" y="2066926"/>
                <a:chExt cx="549275" cy="693738"/>
              </a:xfrm>
              <a:grpFill/>
            </p:grpSpPr>
            <p:sp>
              <p:nvSpPr>
                <p:cNvPr id="24"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8" name="组合 17"/>
              <p:cNvGrpSpPr/>
              <p:nvPr/>
            </p:nvGrpSpPr>
            <p:grpSpPr>
              <a:xfrm>
                <a:off x="7532962" y="2451100"/>
                <a:ext cx="368300" cy="317500"/>
                <a:chOff x="6186488" y="2930526"/>
                <a:chExt cx="368300" cy="317500"/>
              </a:xfrm>
              <a:grpFill/>
            </p:grpSpPr>
            <p:sp>
              <p:nvSpPr>
                <p:cNvPr id="21"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9" name="Freeform 11"/>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p>
            </p:txBody>
          </p:sp>
          <p:sp>
            <p:nvSpPr>
              <p:cNvPr id="20" name="Freeform 12"/>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p>
            </p:txBody>
          </p:sp>
        </p:grpSp>
      </p:grpSp>
      <p:pic>
        <p:nvPicPr>
          <p:cNvPr id="40" name="图片 39"/>
          <p:cNvPicPr>
            <a:picLocks noChangeAspect="1"/>
          </p:cNvPicPr>
          <p:nvPr userDrawn="1"/>
        </p:nvPicPr>
        <p:blipFill>
          <a:blip r:embed="rId2" cstate="print"/>
          <a:stretch>
            <a:fillRect/>
          </a:stretch>
        </p:blipFill>
        <p:spPr>
          <a:xfrm>
            <a:off x="9564050" y="131404"/>
            <a:ext cx="2243119" cy="627854"/>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内页样式8-一段一图">
    <p:spTree>
      <p:nvGrpSpPr>
        <p:cNvPr id="1" name=""/>
        <p:cNvGrpSpPr/>
        <p:nvPr/>
      </p:nvGrpSpPr>
      <p:grpSpPr>
        <a:xfrm>
          <a:off x="0" y="0"/>
          <a:ext cx="0" cy="0"/>
          <a:chOff x="0" y="0"/>
          <a:chExt cx="0" cy="0"/>
        </a:xfrm>
      </p:grpSpPr>
      <p:sp>
        <p:nvSpPr>
          <p:cNvPr id="7" name="矩形 6"/>
          <p:cNvSpPr/>
          <p:nvPr userDrawn="1"/>
        </p:nvSpPr>
        <p:spPr>
          <a:xfrm>
            <a:off x="11144922" y="6188075"/>
            <a:ext cx="723790" cy="669925"/>
          </a:xfrm>
          <a:prstGeom prst="rect">
            <a:avLst/>
          </a:prstGeom>
          <a:solidFill>
            <a:schemeClr val="accent4"/>
          </a:solidFill>
          <a:ln>
            <a:noFill/>
          </a:ln>
          <a:effectLst>
            <a:outerShdw blurRad="127000" dist="38100" dir="16200000"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矩形 7"/>
          <p:cNvSpPr/>
          <p:nvPr userDrawn="1"/>
        </p:nvSpPr>
        <p:spPr>
          <a:xfrm>
            <a:off x="9488246" y="0"/>
            <a:ext cx="2380466" cy="873125"/>
          </a:xfrm>
          <a:prstGeom prst="rect">
            <a:avLst/>
          </a:prstGeom>
          <a:solidFill>
            <a:schemeClr val="accent1"/>
          </a:solidFill>
          <a:ln>
            <a:solidFill>
              <a:schemeClr val="accent1"/>
            </a:solidFill>
          </a:ln>
          <a:effectLst>
            <a:outerShdw blurRad="127000" dist="381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chemeClr val="bg1"/>
              </a:solidFill>
            </a:endParaRPr>
          </a:p>
        </p:txBody>
      </p:sp>
      <p:sp>
        <p:nvSpPr>
          <p:cNvPr id="11" name="文本框 10"/>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fld>
            <a:endParaRPr lang="zh-CN" altLang="en-US" sz="1600" dirty="0" smtClean="0">
              <a:solidFill>
                <a:srgbClr val="F2F2F2"/>
              </a:solidFill>
              <a:latin typeface="微软雅黑" panose="020B0503020204020204" pitchFamily="34" charset="-122"/>
            </a:endParaRPr>
          </a:p>
        </p:txBody>
      </p:sp>
      <p:pic>
        <p:nvPicPr>
          <p:cNvPr id="40" name="图片 39"/>
          <p:cNvPicPr>
            <a:picLocks noChangeAspect="1"/>
          </p:cNvPicPr>
          <p:nvPr userDrawn="1"/>
        </p:nvPicPr>
        <p:blipFill>
          <a:blip r:embed="rId2" cstate="print"/>
          <a:stretch>
            <a:fillRect/>
          </a:stretch>
        </p:blipFill>
        <p:spPr>
          <a:xfrm>
            <a:off x="9564050" y="131404"/>
            <a:ext cx="2243119" cy="627854"/>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封面样式2-首页3">
    <p:spTree>
      <p:nvGrpSpPr>
        <p:cNvPr id="1" name=""/>
        <p:cNvGrpSpPr/>
        <p:nvPr/>
      </p:nvGrpSpPr>
      <p:grpSpPr>
        <a:xfrm>
          <a:off x="0" y="0"/>
          <a:ext cx="0" cy="0"/>
          <a:chOff x="0" y="0"/>
          <a:chExt cx="0" cy="0"/>
        </a:xfrm>
      </p:grpSpPr>
      <p:sp>
        <p:nvSpPr>
          <p:cNvPr id="33" name="PA-矩形 7"/>
          <p:cNvSpPr/>
          <p:nvPr userDrawn="1">
            <p:custDataLst>
              <p:tags r:id="rId2"/>
            </p:custData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9" name="任意多边形: 形状 118"/>
          <p:cNvSpPr/>
          <p:nvPr userDrawn="1"/>
        </p:nvSpPr>
        <p:spPr>
          <a:xfrm rot="1916941">
            <a:off x="-628945" y="-604401"/>
            <a:ext cx="12918999" cy="10347422"/>
          </a:xfrm>
          <a:custGeom>
            <a:avLst/>
            <a:gdLst>
              <a:gd name="connsiteX0" fmla="*/ 3910821 w 12918999"/>
              <a:gd name="connsiteY0" fmla="*/ 3392979 h 10347422"/>
              <a:gd name="connsiteX1" fmla="*/ 10262073 w 12918999"/>
              <a:gd name="connsiteY1" fmla="*/ 135295 h 10347422"/>
              <a:gd name="connsiteX2" fmla="*/ 10593809 w 12918999"/>
              <a:gd name="connsiteY2" fmla="*/ 0 h 10347422"/>
              <a:gd name="connsiteX3" fmla="*/ 12918999 w 12918999"/>
              <a:gd name="connsiteY3" fmla="*/ 3728462 h 10347422"/>
              <a:gd name="connsiteX4" fmla="*/ 11966464 w 12918999"/>
              <a:gd name="connsiteY4" fmla="*/ 4224159 h 10347422"/>
              <a:gd name="connsiteX5" fmla="*/ 3050273 w 12918999"/>
              <a:gd name="connsiteY5" fmla="*/ 10050202 h 10347422"/>
              <a:gd name="connsiteX6" fmla="*/ 2678241 w 12918999"/>
              <a:gd name="connsiteY6" fmla="*/ 10347422 h 10347422"/>
              <a:gd name="connsiteX7" fmla="*/ 0 w 12918999"/>
              <a:gd name="connsiteY7" fmla="*/ 6052840 h 10347422"/>
              <a:gd name="connsiteX8" fmla="*/ 4301 w 12918999"/>
              <a:gd name="connsiteY8" fmla="*/ 6049545 h 10347422"/>
              <a:gd name="connsiteX9" fmla="*/ 3049697 w 12918999"/>
              <a:gd name="connsiteY9" fmla="*/ 3931365 h 10347422"/>
              <a:gd name="connsiteX10" fmla="*/ 3910821 w 12918999"/>
              <a:gd name="connsiteY10" fmla="*/ 3392979 h 10347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918999" h="10347422">
                <a:moveTo>
                  <a:pt x="3910821" y="3392979"/>
                </a:moveTo>
                <a:cubicBezTo>
                  <a:pt x="5934272" y="2157348"/>
                  <a:pt x="8056184" y="1066634"/>
                  <a:pt x="10262073" y="135295"/>
                </a:cubicBezTo>
                <a:lnTo>
                  <a:pt x="10593809" y="0"/>
                </a:lnTo>
                <a:lnTo>
                  <a:pt x="12918999" y="3728462"/>
                </a:lnTo>
                <a:lnTo>
                  <a:pt x="11966464" y="4224159"/>
                </a:lnTo>
                <a:cubicBezTo>
                  <a:pt x="8816355" y="5904658"/>
                  <a:pt x="5833798" y="7857148"/>
                  <a:pt x="3050273" y="10050202"/>
                </a:cubicBezTo>
                <a:lnTo>
                  <a:pt x="2678241" y="10347422"/>
                </a:lnTo>
                <a:lnTo>
                  <a:pt x="0" y="6052840"/>
                </a:lnTo>
                <a:lnTo>
                  <a:pt x="4301" y="6049545"/>
                </a:lnTo>
                <a:cubicBezTo>
                  <a:pt x="990558" y="5305797"/>
                  <a:pt x="2006380" y="4599047"/>
                  <a:pt x="3049697" y="3931365"/>
                </a:cubicBezTo>
                <a:cubicBezTo>
                  <a:pt x="3334701" y="3748973"/>
                  <a:pt x="3621756" y="3569497"/>
                  <a:pt x="3910821" y="3392979"/>
                </a:cubicBezTo>
                <a:close/>
              </a:path>
            </a:pathLst>
          </a:custGeom>
          <a:gradFill>
            <a:gsLst>
              <a:gs pos="0">
                <a:schemeClr val="bg1">
                  <a:alpha val="0"/>
                </a:schemeClr>
              </a:gs>
              <a:gs pos="100000">
                <a:schemeClr val="accent2">
                  <a:alpha val="1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06" name="任意多边形: 形状 105"/>
          <p:cNvSpPr/>
          <p:nvPr userDrawn="1"/>
        </p:nvSpPr>
        <p:spPr>
          <a:xfrm rot="2885786">
            <a:off x="1087929" y="-2969595"/>
            <a:ext cx="10843749" cy="12155155"/>
          </a:xfrm>
          <a:custGeom>
            <a:avLst/>
            <a:gdLst>
              <a:gd name="connsiteX0" fmla="*/ 6051751 w 10843749"/>
              <a:gd name="connsiteY0" fmla="*/ 1433305 h 12155155"/>
              <a:gd name="connsiteX1" fmla="*/ 6837805 w 10843749"/>
              <a:gd name="connsiteY1" fmla="*/ 587393 h 12155155"/>
              <a:gd name="connsiteX2" fmla="*/ 7410328 w 10843749"/>
              <a:gd name="connsiteY2" fmla="*/ 0 h 12155155"/>
              <a:gd name="connsiteX3" fmla="*/ 10843749 w 10843749"/>
              <a:gd name="connsiteY3" fmla="*/ 3081016 h 12155155"/>
              <a:gd name="connsiteX4" fmla="*/ 2700969 w 10843749"/>
              <a:gd name="connsiteY4" fmla="*/ 12155155 h 12155155"/>
              <a:gd name="connsiteX5" fmla="*/ 0 w 10843749"/>
              <a:gd name="connsiteY5" fmla="*/ 9731411 h 12155155"/>
              <a:gd name="connsiteX6" fmla="*/ 261077 w 10843749"/>
              <a:gd name="connsiteY6" fmla="*/ 9278934 h 12155155"/>
              <a:gd name="connsiteX7" fmla="*/ 6051751 w 10843749"/>
              <a:gd name="connsiteY7" fmla="*/ 1433305 h 1215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43749" h="12155155">
                <a:moveTo>
                  <a:pt x="6051751" y="1433305"/>
                </a:moveTo>
                <a:cubicBezTo>
                  <a:pt x="6310424" y="1148193"/>
                  <a:pt x="6572461" y="866201"/>
                  <a:pt x="6837805" y="587393"/>
                </a:cubicBezTo>
                <a:lnTo>
                  <a:pt x="7410328" y="0"/>
                </a:lnTo>
                <a:lnTo>
                  <a:pt x="10843749" y="3081016"/>
                </a:lnTo>
                <a:lnTo>
                  <a:pt x="2700969" y="12155155"/>
                </a:lnTo>
                <a:lnTo>
                  <a:pt x="0" y="9731411"/>
                </a:lnTo>
                <a:lnTo>
                  <a:pt x="261077" y="9278934"/>
                </a:lnTo>
                <a:cubicBezTo>
                  <a:pt x="1926385" y="6466781"/>
                  <a:pt x="3869211" y="3838947"/>
                  <a:pt x="6051751" y="1433305"/>
                </a:cubicBezTo>
                <a:close/>
              </a:path>
            </a:pathLst>
          </a:custGeom>
          <a:gradFill>
            <a:gsLst>
              <a:gs pos="0">
                <a:schemeClr val="bg1">
                  <a:alpha val="0"/>
                </a:schemeClr>
              </a:gs>
              <a:gs pos="100000">
                <a:schemeClr val="accent2">
                  <a:alpha val="1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8" name="任意多边形: 形状 117"/>
          <p:cNvSpPr/>
          <p:nvPr userDrawn="1"/>
        </p:nvSpPr>
        <p:spPr>
          <a:xfrm rot="1846855">
            <a:off x="-307281" y="-539696"/>
            <a:ext cx="12650822" cy="11532482"/>
          </a:xfrm>
          <a:custGeom>
            <a:avLst/>
            <a:gdLst>
              <a:gd name="connsiteX0" fmla="*/ 7956679 w 12650822"/>
              <a:gd name="connsiteY0" fmla="*/ 1195248 h 11532482"/>
              <a:gd name="connsiteX1" fmla="*/ 9978822 w 12650822"/>
              <a:gd name="connsiteY1" fmla="*/ 62012 h 11532482"/>
              <a:gd name="connsiteX2" fmla="*/ 10098991 w 12650822"/>
              <a:gd name="connsiteY2" fmla="*/ 0 h 11532482"/>
              <a:gd name="connsiteX3" fmla="*/ 12650822 w 12650822"/>
              <a:gd name="connsiteY3" fmla="*/ 4283979 h 11532482"/>
              <a:gd name="connsiteX4" fmla="*/ 12245569 w 12650822"/>
              <a:gd name="connsiteY4" fmla="*/ 4531370 h 11532482"/>
              <a:gd name="connsiteX5" fmla="*/ 3166697 w 12650822"/>
              <a:gd name="connsiteY5" fmla="*/ 11321300 h 11532482"/>
              <a:gd name="connsiteX6" fmla="*/ 2933905 w 12650822"/>
              <a:gd name="connsiteY6" fmla="*/ 11532482 h 11532482"/>
              <a:gd name="connsiteX7" fmla="*/ 1718627 w 12650822"/>
              <a:gd name="connsiteY7" fmla="*/ 9865697 h 11532482"/>
              <a:gd name="connsiteX8" fmla="*/ 0 w 12650822"/>
              <a:gd name="connsiteY8" fmla="*/ 6980488 h 11532482"/>
              <a:gd name="connsiteX9" fmla="*/ 22022 w 12650822"/>
              <a:gd name="connsiteY9" fmla="*/ 6960742 h 11532482"/>
              <a:gd name="connsiteX10" fmla="*/ 4718407 w 12650822"/>
              <a:gd name="connsiteY10" fmla="*/ 3273000 h 11532482"/>
              <a:gd name="connsiteX11" fmla="*/ 7956679 w 12650822"/>
              <a:gd name="connsiteY11" fmla="*/ 1195248 h 11532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50822" h="11532482">
                <a:moveTo>
                  <a:pt x="7956679" y="1195248"/>
                </a:moveTo>
                <a:cubicBezTo>
                  <a:pt x="8621077" y="803084"/>
                  <a:pt x="9295272" y="425195"/>
                  <a:pt x="9978822" y="62012"/>
                </a:cubicBezTo>
                <a:lnTo>
                  <a:pt x="10098991" y="0"/>
                </a:lnTo>
                <a:lnTo>
                  <a:pt x="12650822" y="4283979"/>
                </a:lnTo>
                <a:lnTo>
                  <a:pt x="12245569" y="4531370"/>
                </a:lnTo>
                <a:cubicBezTo>
                  <a:pt x="9012618" y="6531229"/>
                  <a:pt x="5974903" y="8805712"/>
                  <a:pt x="3166697" y="11321300"/>
                </a:cubicBezTo>
                <a:lnTo>
                  <a:pt x="2933905" y="11532482"/>
                </a:lnTo>
                <a:lnTo>
                  <a:pt x="1718627" y="9865697"/>
                </a:lnTo>
                <a:lnTo>
                  <a:pt x="0" y="6980488"/>
                </a:lnTo>
                <a:lnTo>
                  <a:pt x="22022" y="6960742"/>
                </a:lnTo>
                <a:cubicBezTo>
                  <a:pt x="1511041" y="5644986"/>
                  <a:pt x="3079104" y="4413194"/>
                  <a:pt x="4718407" y="3273000"/>
                </a:cubicBezTo>
                <a:cubicBezTo>
                  <a:pt x="5769244" y="2542106"/>
                  <a:pt x="6849352" y="1848853"/>
                  <a:pt x="7956679" y="1195248"/>
                </a:cubicBezTo>
                <a:close/>
              </a:path>
            </a:pathLst>
          </a:custGeom>
          <a:gradFill>
            <a:gsLst>
              <a:gs pos="0">
                <a:schemeClr val="bg1">
                  <a:alpha val="3000"/>
                </a:schemeClr>
              </a:gs>
              <a:gs pos="100000">
                <a:schemeClr val="accent2">
                  <a:alpha val="18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49" name="任意多边形: 形状 83"/>
          <p:cNvSpPr/>
          <p:nvPr userDrawn="1"/>
        </p:nvSpPr>
        <p:spPr>
          <a:xfrm>
            <a:off x="-1" y="2998308"/>
            <a:ext cx="12191999" cy="3656014"/>
          </a:xfrm>
          <a:custGeom>
            <a:avLst/>
            <a:gdLst>
              <a:gd name="connsiteX0" fmla="*/ 6096002 w 12191999"/>
              <a:gd name="connsiteY0" fmla="*/ 0 h 3656014"/>
              <a:gd name="connsiteX1" fmla="*/ 11517301 w 12191999"/>
              <a:gd name="connsiteY1" fmla="*/ 568339 h 3656014"/>
              <a:gd name="connsiteX2" fmla="*/ 12191999 w 12191999"/>
              <a:gd name="connsiteY2" fmla="*/ 741496 h 3656014"/>
              <a:gd name="connsiteX3" fmla="*/ 12191999 w 12191999"/>
              <a:gd name="connsiteY3" fmla="*/ 3656014 h 3656014"/>
              <a:gd name="connsiteX4" fmla="*/ 0 w 12191999"/>
              <a:gd name="connsiteY4" fmla="*/ 3656014 h 3656014"/>
              <a:gd name="connsiteX5" fmla="*/ 0 w 12191999"/>
              <a:gd name="connsiteY5" fmla="*/ 741497 h 3656014"/>
              <a:gd name="connsiteX6" fmla="*/ 674702 w 12191999"/>
              <a:gd name="connsiteY6" fmla="*/ 568339 h 3656014"/>
              <a:gd name="connsiteX7" fmla="*/ 6096002 w 12191999"/>
              <a:gd name="connsiteY7" fmla="*/ 0 h 365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3656014">
                <a:moveTo>
                  <a:pt x="6096002" y="0"/>
                </a:moveTo>
                <a:cubicBezTo>
                  <a:pt x="8104174" y="0"/>
                  <a:pt x="9969760" y="209519"/>
                  <a:pt x="11517301" y="568339"/>
                </a:cubicBezTo>
                <a:lnTo>
                  <a:pt x="12191999" y="741496"/>
                </a:lnTo>
                <a:lnTo>
                  <a:pt x="12191999" y="3656014"/>
                </a:lnTo>
                <a:lnTo>
                  <a:pt x="0" y="3656014"/>
                </a:lnTo>
                <a:lnTo>
                  <a:pt x="0" y="741497"/>
                </a:lnTo>
                <a:lnTo>
                  <a:pt x="674702" y="568339"/>
                </a:lnTo>
                <a:cubicBezTo>
                  <a:pt x="2222243" y="209519"/>
                  <a:pt x="4087830" y="0"/>
                  <a:pt x="6096002" y="0"/>
                </a:cubicBezTo>
                <a:close/>
              </a:path>
            </a:pathLst>
          </a:custGeom>
          <a:solidFill>
            <a:schemeClr val="bg1"/>
          </a:solidFill>
          <a:ln>
            <a:noFill/>
          </a:ln>
          <a:effectLst>
            <a:outerShdw blurRad="381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lnSpc>
                <a:spcPct val="130000"/>
              </a:lnSpc>
            </a:pPr>
            <a:endParaRPr lang="zh-CN" altLang="en-US">
              <a:cs typeface="+mn-ea"/>
            </a:endParaRPr>
          </a:p>
        </p:txBody>
      </p:sp>
      <p:sp>
        <p:nvSpPr>
          <p:cNvPr id="50" name="任意多边形: 形状 83"/>
          <p:cNvSpPr/>
          <p:nvPr userDrawn="1"/>
        </p:nvSpPr>
        <p:spPr>
          <a:xfrm>
            <a:off x="-2" y="3019587"/>
            <a:ext cx="12191999" cy="3656014"/>
          </a:xfrm>
          <a:custGeom>
            <a:avLst/>
            <a:gdLst>
              <a:gd name="connsiteX0" fmla="*/ 6096002 w 12191999"/>
              <a:gd name="connsiteY0" fmla="*/ 0 h 3656014"/>
              <a:gd name="connsiteX1" fmla="*/ 11517301 w 12191999"/>
              <a:gd name="connsiteY1" fmla="*/ 568339 h 3656014"/>
              <a:gd name="connsiteX2" fmla="*/ 12191999 w 12191999"/>
              <a:gd name="connsiteY2" fmla="*/ 741496 h 3656014"/>
              <a:gd name="connsiteX3" fmla="*/ 12191999 w 12191999"/>
              <a:gd name="connsiteY3" fmla="*/ 3656014 h 3656014"/>
              <a:gd name="connsiteX4" fmla="*/ 0 w 12191999"/>
              <a:gd name="connsiteY4" fmla="*/ 3656014 h 3656014"/>
              <a:gd name="connsiteX5" fmla="*/ 0 w 12191999"/>
              <a:gd name="connsiteY5" fmla="*/ 741497 h 3656014"/>
              <a:gd name="connsiteX6" fmla="*/ 674702 w 12191999"/>
              <a:gd name="connsiteY6" fmla="*/ 568339 h 3656014"/>
              <a:gd name="connsiteX7" fmla="*/ 6096002 w 12191999"/>
              <a:gd name="connsiteY7" fmla="*/ 0 h 365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3656014">
                <a:moveTo>
                  <a:pt x="6096002" y="0"/>
                </a:moveTo>
                <a:cubicBezTo>
                  <a:pt x="8104174" y="0"/>
                  <a:pt x="9969760" y="209519"/>
                  <a:pt x="11517301" y="568339"/>
                </a:cubicBezTo>
                <a:lnTo>
                  <a:pt x="12191999" y="741496"/>
                </a:lnTo>
                <a:lnTo>
                  <a:pt x="12191999" y="3656014"/>
                </a:lnTo>
                <a:lnTo>
                  <a:pt x="0" y="3656014"/>
                </a:lnTo>
                <a:lnTo>
                  <a:pt x="0" y="741497"/>
                </a:lnTo>
                <a:lnTo>
                  <a:pt x="674702" y="568339"/>
                </a:lnTo>
                <a:cubicBezTo>
                  <a:pt x="2222243" y="209519"/>
                  <a:pt x="4087830" y="0"/>
                  <a:pt x="6096002" y="0"/>
                </a:cubicBezTo>
                <a:close/>
              </a:path>
            </a:pathLst>
          </a:cu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lnSpc>
                <a:spcPct val="130000"/>
              </a:lnSpc>
            </a:pPr>
            <a:endParaRPr lang="zh-CN" altLang="en-US">
              <a:cs typeface="+mn-ea"/>
            </a:endParaRPr>
          </a:p>
        </p:txBody>
      </p:sp>
      <p:sp>
        <p:nvSpPr>
          <p:cNvPr id="102" name="任意多边形: 形状 101"/>
          <p:cNvSpPr/>
          <p:nvPr userDrawn="1"/>
        </p:nvSpPr>
        <p:spPr>
          <a:xfrm rot="2676034">
            <a:off x="-1681418" y="5021332"/>
            <a:ext cx="3362838" cy="3410056"/>
          </a:xfrm>
          <a:custGeom>
            <a:avLst/>
            <a:gdLst>
              <a:gd name="connsiteX0" fmla="*/ 0 w 3362838"/>
              <a:gd name="connsiteY0" fmla="*/ 0 h 3410056"/>
              <a:gd name="connsiteX1" fmla="*/ 3362838 w 3362838"/>
              <a:gd name="connsiteY1" fmla="*/ 3410056 h 3410056"/>
              <a:gd name="connsiteX2" fmla="*/ 3362837 w 3362838"/>
              <a:gd name="connsiteY2" fmla="*/ 3410056 h 3410056"/>
              <a:gd name="connsiteX3" fmla="*/ 0 w 3362838"/>
              <a:gd name="connsiteY3" fmla="*/ 1 h 3410056"/>
            </a:gdLst>
            <a:ahLst/>
            <a:cxnLst>
              <a:cxn ang="0">
                <a:pos x="connsiteX0" y="connsiteY0"/>
              </a:cxn>
              <a:cxn ang="0">
                <a:pos x="connsiteX1" y="connsiteY1"/>
              </a:cxn>
              <a:cxn ang="0">
                <a:pos x="connsiteX2" y="connsiteY2"/>
              </a:cxn>
              <a:cxn ang="0">
                <a:pos x="connsiteX3" y="connsiteY3"/>
              </a:cxn>
            </a:cxnLst>
            <a:rect l="l" t="t" r="r" b="b"/>
            <a:pathLst>
              <a:path w="3362838" h="3410056">
                <a:moveTo>
                  <a:pt x="0" y="0"/>
                </a:moveTo>
                <a:lnTo>
                  <a:pt x="3362838" y="3410056"/>
                </a:lnTo>
                <a:lnTo>
                  <a:pt x="3362837" y="3410056"/>
                </a:lnTo>
                <a:lnTo>
                  <a:pt x="0" y="1"/>
                </a:lnTo>
                <a:close/>
              </a:path>
            </a:pathLst>
          </a:custGeom>
          <a:gradFill>
            <a:gsLst>
              <a:gs pos="0">
                <a:schemeClr val="bg1">
                  <a:alpha val="0"/>
                </a:schemeClr>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4" name="任意多边形: 形状 83"/>
          <p:cNvSpPr/>
          <p:nvPr userDrawn="1"/>
        </p:nvSpPr>
        <p:spPr>
          <a:xfrm>
            <a:off x="0" y="3201986"/>
            <a:ext cx="12191999" cy="3656014"/>
          </a:xfrm>
          <a:custGeom>
            <a:avLst/>
            <a:gdLst>
              <a:gd name="connsiteX0" fmla="*/ 6096002 w 12191999"/>
              <a:gd name="connsiteY0" fmla="*/ 0 h 3656014"/>
              <a:gd name="connsiteX1" fmla="*/ 11517301 w 12191999"/>
              <a:gd name="connsiteY1" fmla="*/ 568339 h 3656014"/>
              <a:gd name="connsiteX2" fmla="*/ 12191999 w 12191999"/>
              <a:gd name="connsiteY2" fmla="*/ 741496 h 3656014"/>
              <a:gd name="connsiteX3" fmla="*/ 12191999 w 12191999"/>
              <a:gd name="connsiteY3" fmla="*/ 3656014 h 3656014"/>
              <a:gd name="connsiteX4" fmla="*/ 0 w 12191999"/>
              <a:gd name="connsiteY4" fmla="*/ 3656014 h 3656014"/>
              <a:gd name="connsiteX5" fmla="*/ 0 w 12191999"/>
              <a:gd name="connsiteY5" fmla="*/ 741497 h 3656014"/>
              <a:gd name="connsiteX6" fmla="*/ 674702 w 12191999"/>
              <a:gd name="connsiteY6" fmla="*/ 568339 h 3656014"/>
              <a:gd name="connsiteX7" fmla="*/ 6096002 w 12191999"/>
              <a:gd name="connsiteY7" fmla="*/ 0 h 365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3656014">
                <a:moveTo>
                  <a:pt x="6096002" y="0"/>
                </a:moveTo>
                <a:cubicBezTo>
                  <a:pt x="8104174" y="0"/>
                  <a:pt x="9969760" y="209519"/>
                  <a:pt x="11517301" y="568339"/>
                </a:cubicBezTo>
                <a:lnTo>
                  <a:pt x="12191999" y="741496"/>
                </a:lnTo>
                <a:lnTo>
                  <a:pt x="12191999" y="3656014"/>
                </a:lnTo>
                <a:lnTo>
                  <a:pt x="0" y="3656014"/>
                </a:lnTo>
                <a:lnTo>
                  <a:pt x="0" y="741497"/>
                </a:lnTo>
                <a:lnTo>
                  <a:pt x="674702" y="568339"/>
                </a:lnTo>
                <a:cubicBezTo>
                  <a:pt x="2222243" y="209519"/>
                  <a:pt x="4087830" y="0"/>
                  <a:pt x="6096002" y="0"/>
                </a:cubicBezTo>
                <a:close/>
              </a:path>
            </a:pathLst>
          </a:custGeom>
          <a:solidFill>
            <a:schemeClr val="bg1"/>
          </a:solidFill>
          <a:ln>
            <a:noFill/>
          </a:ln>
          <a:effectLst>
            <a:outerShdw blurRad="381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lnSpc>
                <a:spcPct val="130000"/>
              </a:lnSpc>
            </a:pPr>
            <a:endParaRPr lang="zh-CN" altLang="en-US">
              <a:cs typeface="+mn-ea"/>
            </a:endParaRPr>
          </a:p>
        </p:txBody>
      </p:sp>
      <p:sp>
        <p:nvSpPr>
          <p:cNvPr id="48" name="标题 47"/>
          <p:cNvSpPr>
            <a:spLocks noGrp="1"/>
          </p:cNvSpPr>
          <p:nvPr userDrawn="1">
            <p:ph type="title" hasCustomPrompt="1"/>
          </p:nvPr>
        </p:nvSpPr>
        <p:spPr>
          <a:xfrm>
            <a:off x="515939" y="3758091"/>
            <a:ext cx="11160124" cy="1323439"/>
          </a:xfrm>
          <a:prstGeom prst="rect">
            <a:avLst/>
          </a:prstGeom>
          <a:noFill/>
        </p:spPr>
        <p:txBody>
          <a:bodyPr wrap="square" lIns="0" rtlCol="0">
            <a:spAutoFit/>
          </a:bodyPr>
          <a:lstStyle>
            <a:lvl1pPr algn="ctr">
              <a:lnSpc>
                <a:spcPct val="100000"/>
              </a:lnSpc>
              <a:defRPr lang="zh-CN" altLang="en-US" sz="4000" b="1" spc="100" dirty="0">
                <a:solidFill>
                  <a:schemeClr val="tx1"/>
                </a:solidFill>
                <a:latin typeface="+mn-ea"/>
                <a:ea typeface="+mn-ea"/>
                <a:cs typeface="+mn-ea"/>
              </a:defRPr>
            </a:lvl1pPr>
          </a:lstStyle>
          <a:p>
            <a:pPr marL="0" lvl="0"/>
            <a:r>
              <a:rPr lang="zh-CN" altLang="en-US" dirty="0" smtClean="0"/>
              <a:t>北京理工大学</a:t>
            </a:r>
            <a:br>
              <a:rPr lang="zh-CN" altLang="en-US" dirty="0" smtClean="0"/>
            </a:br>
            <a:r>
              <a:rPr lang="zh-CN" altLang="en-US" dirty="0" smtClean="0"/>
              <a:t>毕业设计论文答辩模板</a:t>
            </a:r>
            <a:endParaRPr lang="zh-CN" altLang="en-US" dirty="0"/>
          </a:p>
        </p:txBody>
      </p:sp>
      <p:sp>
        <p:nvSpPr>
          <p:cNvPr id="38" name="文本占位符 53"/>
          <p:cNvSpPr>
            <a:spLocks noGrp="1"/>
          </p:cNvSpPr>
          <p:nvPr userDrawn="1">
            <p:ph type="body" sz="quarter" idx="16" hasCustomPrompt="1"/>
          </p:nvPr>
        </p:nvSpPr>
        <p:spPr>
          <a:xfrm>
            <a:off x="4063320" y="5540739"/>
            <a:ext cx="4065361" cy="344710"/>
          </a:xfrm>
          <a:prstGeom prst="rect">
            <a:avLst/>
          </a:prstGeom>
          <a:noFill/>
        </p:spPr>
        <p:txBody>
          <a:bodyPr wrap="square" lIns="0" rtlCol="0" anchor="ctr" anchorCtr="0">
            <a:spAutoFit/>
          </a:bodyPr>
          <a:lstStyle>
            <a:lvl1pPr marL="0" indent="0" algn="ctr">
              <a:lnSpc>
                <a:spcPct val="130000"/>
              </a:lnSpc>
              <a:buNone/>
              <a:defRPr lang="zh-CN" altLang="en-US" sz="1400" spc="100" smtClean="0">
                <a:solidFill>
                  <a:schemeClr val="tx1">
                    <a:lumMod val="85000"/>
                    <a:lumOff val="15000"/>
                  </a:schemeClr>
                </a:solidFill>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a:lnSpc>
                <a:spcPct val="130000"/>
              </a:lnSpc>
            </a:pPr>
            <a:r>
              <a:rPr lang="zh-CN" altLang="en-US" dirty="0"/>
              <a:t>指导教师： </a:t>
            </a:r>
            <a:r>
              <a:rPr lang="en-US" altLang="zh-CN" dirty="0"/>
              <a:t>XXX	</a:t>
            </a:r>
            <a:r>
              <a:rPr lang="zh-CN" altLang="en-US" dirty="0"/>
              <a:t>答辩学生： 芃苇</a:t>
            </a:r>
            <a:endParaRPr lang="zh-CN" altLang="en-US" dirty="0"/>
          </a:p>
        </p:txBody>
      </p:sp>
      <p:cxnSp>
        <p:nvCxnSpPr>
          <p:cNvPr id="18" name="直接连接符 17"/>
          <p:cNvCxnSpPr/>
          <p:nvPr userDrawn="1"/>
        </p:nvCxnSpPr>
        <p:spPr>
          <a:xfrm>
            <a:off x="2108522" y="5295418"/>
            <a:ext cx="7974957"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userDrawn="1"/>
        </p:nvPicPr>
        <p:blipFill>
          <a:blip r:embed="rId3" cstate="print"/>
          <a:stretch>
            <a:fillRect/>
          </a:stretch>
        </p:blipFill>
        <p:spPr>
          <a:xfrm>
            <a:off x="3866200" y="944838"/>
            <a:ext cx="4510874" cy="1262604"/>
          </a:xfrm>
          <a:prstGeom prst="rect">
            <a:avLst/>
          </a:prstGeom>
        </p:spPr>
      </p:pic>
      <p:sp>
        <p:nvSpPr>
          <p:cNvPr id="51" name="文本框 50"/>
          <p:cNvSpPr txBox="1"/>
          <p:nvPr userDrawn="1"/>
        </p:nvSpPr>
        <p:spPr>
          <a:xfrm>
            <a:off x="150844" y="6088688"/>
            <a:ext cx="2156520" cy="617431"/>
          </a:xfrm>
          <a:prstGeom prst="rect">
            <a:avLst/>
          </a:prstGeom>
          <a:noFill/>
          <a:ln>
            <a:noFill/>
          </a:ln>
        </p:spPr>
        <p:txBody>
          <a:bodyPr wrap="square" lIns="180000" tIns="180000" rIns="180000" bIns="180000" rtlCol="0">
            <a:spAutoFit/>
          </a:bodyPr>
          <a:lstStyle/>
          <a:p>
            <a:pPr marL="0" marR="0" lvl="0" indent="0" algn="l" defTabSz="914400" rtl="0" eaLnBrk="0" fontAlgn="base" latinLnBrk="0" hangingPunct="0">
              <a:lnSpc>
                <a:spcPct val="130000"/>
              </a:lnSpc>
              <a:spcBef>
                <a:spcPct val="0"/>
              </a:spcBef>
              <a:spcAft>
                <a:spcPct val="0"/>
              </a:spcAft>
              <a:buClrTx/>
              <a:buSzTx/>
              <a:buFontTx/>
              <a:buNone/>
              <a:defRPr/>
            </a:pPr>
            <a:r>
              <a:rPr lang="en-US" altLang="zh-CN" sz="1400" b="1" i="0" spc="100" dirty="0" smtClean="0">
                <a:solidFill>
                  <a:schemeClr val="accent3"/>
                </a:solidFill>
                <a:latin typeface="+mn-ea"/>
                <a:ea typeface="+mn-ea"/>
              </a:rPr>
              <a:t>BIT</a:t>
            </a:r>
            <a:r>
              <a:rPr lang="en-US" altLang="zh-CN" sz="1400" b="0" i="0" spc="100" baseline="0" dirty="0" smtClean="0">
                <a:solidFill>
                  <a:schemeClr val="accent3"/>
                </a:solidFill>
                <a:latin typeface="+mn-ea"/>
              </a:rPr>
              <a:t> </a:t>
            </a:r>
            <a:r>
              <a:rPr lang="en-US" altLang="zh-CN" sz="1400" b="1" i="0" spc="100" baseline="0" dirty="0" smtClean="0">
                <a:solidFill>
                  <a:schemeClr val="accent3"/>
                </a:solidFill>
                <a:latin typeface="+mn-ea"/>
              </a:rPr>
              <a:t>|</a:t>
            </a:r>
            <a:r>
              <a:rPr lang="en-US" altLang="zh-CN" sz="1400" b="0" i="0" spc="100" baseline="0" dirty="0" smtClean="0">
                <a:solidFill>
                  <a:schemeClr val="accent3"/>
                </a:solidFill>
                <a:latin typeface="+mn-ea"/>
              </a:rPr>
              <a:t> </a:t>
            </a:r>
            <a:r>
              <a:rPr lang="en-US" altLang="zh-CN" sz="1400" b="1" i="0" spc="100" baseline="0" dirty="0" smtClean="0">
                <a:solidFill>
                  <a:schemeClr val="accent3"/>
                </a:solidFill>
                <a:latin typeface="+mn-ea"/>
              </a:rPr>
              <a:t>SINCE 1940</a:t>
            </a:r>
            <a:endParaRPr lang="zh-CN" altLang="en-US" sz="1400" b="1" i="0" spc="100" dirty="0">
              <a:solidFill>
                <a:schemeClr val="accent3"/>
              </a:solidFill>
              <a:latin typeface="微软雅黑 Light" panose="020B0502040204020203" pitchFamily="34" charset="-122"/>
              <a:ea typeface="微软雅黑 Light" panose="020B0502040204020203" pitchFamily="34" charset="-122"/>
            </a:endParaRPr>
          </a:p>
        </p:txBody>
      </p:sp>
      <p:grpSp>
        <p:nvGrpSpPr>
          <p:cNvPr id="52" name="组合 51"/>
          <p:cNvGrpSpPr/>
          <p:nvPr userDrawn="1"/>
        </p:nvGrpSpPr>
        <p:grpSpPr>
          <a:xfrm>
            <a:off x="10083479" y="6315185"/>
            <a:ext cx="1765866" cy="192031"/>
            <a:chOff x="598941" y="6399999"/>
            <a:chExt cx="2542613" cy="276499"/>
          </a:xfrm>
          <a:solidFill>
            <a:schemeClr val="bg1">
              <a:lumMod val="65000"/>
            </a:schemeClr>
          </a:solidFill>
        </p:grpSpPr>
        <p:grpSp>
          <p:nvGrpSpPr>
            <p:cNvPr id="53" name="组合 52"/>
            <p:cNvGrpSpPr/>
            <p:nvPr/>
          </p:nvGrpSpPr>
          <p:grpSpPr>
            <a:xfrm>
              <a:off x="2055693" y="6402621"/>
              <a:ext cx="1085861" cy="270805"/>
              <a:chOff x="10340336" y="2247899"/>
              <a:chExt cx="2724438" cy="679451"/>
            </a:xfrm>
            <a:grpFill/>
          </p:grpSpPr>
          <p:sp>
            <p:nvSpPr>
              <p:cNvPr id="89" name="Freeform 5"/>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p>
            </p:txBody>
          </p:sp>
          <p:sp>
            <p:nvSpPr>
              <p:cNvPr id="90" name="Freeform 6"/>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p>
            </p:txBody>
          </p:sp>
          <p:grpSp>
            <p:nvGrpSpPr>
              <p:cNvPr id="91" name="组合 90"/>
              <p:cNvGrpSpPr/>
              <p:nvPr/>
            </p:nvGrpSpPr>
            <p:grpSpPr>
              <a:xfrm>
                <a:off x="10340336" y="2247899"/>
                <a:ext cx="547688" cy="679451"/>
                <a:chOff x="5548313" y="2084388"/>
                <a:chExt cx="547688" cy="679451"/>
              </a:xfrm>
              <a:grpFill/>
            </p:grpSpPr>
            <p:sp>
              <p:nvSpPr>
                <p:cNvPr id="96"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92" name="组合 91"/>
              <p:cNvGrpSpPr/>
              <p:nvPr/>
            </p:nvGrpSpPr>
            <p:grpSpPr>
              <a:xfrm>
                <a:off x="11192276" y="2400300"/>
                <a:ext cx="322175" cy="373063"/>
                <a:chOff x="3792874" y="3138488"/>
                <a:chExt cx="322175" cy="373063"/>
              </a:xfrm>
              <a:grpFill/>
            </p:grpSpPr>
            <p:sp>
              <p:nvSpPr>
                <p:cNvPr id="93"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54" name="组合 53"/>
            <p:cNvGrpSpPr/>
            <p:nvPr/>
          </p:nvGrpSpPr>
          <p:grpSpPr>
            <a:xfrm>
              <a:off x="598941" y="6399999"/>
              <a:ext cx="1102619" cy="276499"/>
              <a:chOff x="6738929" y="2270918"/>
              <a:chExt cx="2766486" cy="693738"/>
            </a:xfrm>
            <a:grpFill/>
          </p:grpSpPr>
          <p:grpSp>
            <p:nvGrpSpPr>
              <p:cNvPr id="55" name="组合 54"/>
              <p:cNvGrpSpPr/>
              <p:nvPr/>
            </p:nvGrpSpPr>
            <p:grpSpPr>
              <a:xfrm>
                <a:off x="8180494" y="2355056"/>
                <a:ext cx="484188" cy="509588"/>
                <a:chOff x="6113463" y="3541713"/>
                <a:chExt cx="484188" cy="509588"/>
              </a:xfrm>
              <a:grpFill/>
            </p:grpSpPr>
            <p:sp>
              <p:nvSpPr>
                <p:cNvPr id="87"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56" name="组合 55"/>
              <p:cNvGrpSpPr/>
              <p:nvPr/>
            </p:nvGrpSpPr>
            <p:grpSpPr>
              <a:xfrm>
                <a:off x="6738929" y="2270918"/>
                <a:ext cx="549275" cy="693738"/>
                <a:chOff x="6108700" y="2066926"/>
                <a:chExt cx="549275" cy="693738"/>
              </a:xfrm>
              <a:grpFill/>
            </p:grpSpPr>
            <p:sp>
              <p:nvSpPr>
                <p:cNvPr id="85"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57" name="组合 56"/>
              <p:cNvGrpSpPr/>
              <p:nvPr/>
            </p:nvGrpSpPr>
            <p:grpSpPr>
              <a:xfrm>
                <a:off x="7532962" y="2451100"/>
                <a:ext cx="368300" cy="317500"/>
                <a:chOff x="6186488" y="2930526"/>
                <a:chExt cx="368300" cy="317500"/>
              </a:xfrm>
              <a:grpFill/>
            </p:grpSpPr>
            <p:sp>
              <p:nvSpPr>
                <p:cNvPr id="60"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58" name="Freeform 11"/>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p>
            </p:txBody>
          </p:sp>
          <p:sp>
            <p:nvSpPr>
              <p:cNvPr id="59" name="Freeform 12"/>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p>
            </p:txBody>
          </p:sp>
        </p:grpSp>
      </p:grpSp>
    </p:spTree>
  </p:cSld>
  <p:clrMapOvr>
    <a:masterClrMapping/>
  </p:clrMapOvr>
  <p:transition spd="med">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封面样式2-尾页">
    <p:spTree>
      <p:nvGrpSpPr>
        <p:cNvPr id="1" name=""/>
        <p:cNvGrpSpPr/>
        <p:nvPr/>
      </p:nvGrpSpPr>
      <p:grpSpPr>
        <a:xfrm>
          <a:off x="0" y="0"/>
          <a:ext cx="0" cy="0"/>
          <a:chOff x="0" y="0"/>
          <a:chExt cx="0" cy="0"/>
        </a:xfrm>
      </p:grpSpPr>
      <p:sp>
        <p:nvSpPr>
          <p:cNvPr id="6" name="PA-矩形 7"/>
          <p:cNvSpPr/>
          <p:nvPr userDrawn="1">
            <p:custDataLst>
              <p:tags r:id="rId2"/>
            </p:custData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PA-矩形 7"/>
          <p:cNvSpPr/>
          <p:nvPr userDrawn="1">
            <p:custDataLst>
              <p:tags r:id="rId3"/>
            </p:custDataLst>
          </p:nvPr>
        </p:nvSpPr>
        <p:spPr>
          <a:xfrm>
            <a:off x="0" y="0"/>
            <a:ext cx="12192000" cy="6858000"/>
          </a:xfrm>
          <a:prstGeom prst="rect">
            <a:avLst/>
          </a:prstGeom>
          <a:gradFill flip="none" rotWithShape="1">
            <a:gsLst>
              <a:gs pos="0">
                <a:schemeClr val="accent1">
                  <a:alpha val="0"/>
                </a:schemeClr>
              </a:gs>
              <a:gs pos="52200">
                <a:schemeClr val="accent1"/>
              </a:gs>
              <a:gs pos="100000">
                <a:schemeClr val="accent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任意多边形: 形状 19"/>
          <p:cNvSpPr/>
          <p:nvPr userDrawn="1"/>
        </p:nvSpPr>
        <p:spPr>
          <a:xfrm flipH="1" flipV="1">
            <a:off x="4442085" y="3759199"/>
            <a:ext cx="3307830" cy="2335892"/>
          </a:xfrm>
          <a:custGeom>
            <a:avLst/>
            <a:gdLst>
              <a:gd name="connsiteX0" fmla="*/ 3162300 w 3162300"/>
              <a:gd name="connsiteY0" fmla="*/ 2147409 h 2147409"/>
              <a:gd name="connsiteX1" fmla="*/ 0 w 3162300"/>
              <a:gd name="connsiteY1" fmla="*/ 2147409 h 2147409"/>
              <a:gd name="connsiteX2" fmla="*/ 0 w 3162300"/>
              <a:gd name="connsiteY2" fmla="*/ 1565265 h 2147409"/>
              <a:gd name="connsiteX3" fmla="*/ 0 w 3162300"/>
              <a:gd name="connsiteY3" fmla="*/ 1544697 h 2147409"/>
              <a:gd name="connsiteX4" fmla="*/ 0 w 3162300"/>
              <a:gd name="connsiteY4" fmla="*/ 0 h 2147409"/>
              <a:gd name="connsiteX5" fmla="*/ 1585774 w 3162300"/>
              <a:gd name="connsiteY5" fmla="*/ 1112898 h 2147409"/>
              <a:gd name="connsiteX6" fmla="*/ 3162300 w 3162300"/>
              <a:gd name="connsiteY6" fmla="*/ 0 h 2147409"/>
              <a:gd name="connsiteX7" fmla="*/ 3162300 w 3162300"/>
              <a:gd name="connsiteY7" fmla="*/ 1544697 h 2147409"/>
              <a:gd name="connsiteX8" fmla="*/ 3162300 w 3162300"/>
              <a:gd name="connsiteY8" fmla="*/ 1565265 h 2147409"/>
              <a:gd name="connsiteX0-1" fmla="*/ 0 w 3162300"/>
              <a:gd name="connsiteY0-2" fmla="*/ 2147409 h 2238849"/>
              <a:gd name="connsiteX1-3" fmla="*/ 0 w 3162300"/>
              <a:gd name="connsiteY1-4" fmla="*/ 1565265 h 2238849"/>
              <a:gd name="connsiteX2-5" fmla="*/ 0 w 3162300"/>
              <a:gd name="connsiteY2-6" fmla="*/ 1544697 h 2238849"/>
              <a:gd name="connsiteX3-7" fmla="*/ 0 w 3162300"/>
              <a:gd name="connsiteY3-8" fmla="*/ 0 h 2238849"/>
              <a:gd name="connsiteX4-9" fmla="*/ 1585774 w 3162300"/>
              <a:gd name="connsiteY4-10" fmla="*/ 1112898 h 2238849"/>
              <a:gd name="connsiteX5-11" fmla="*/ 3162300 w 3162300"/>
              <a:gd name="connsiteY5-12" fmla="*/ 0 h 2238849"/>
              <a:gd name="connsiteX6-13" fmla="*/ 3162300 w 3162300"/>
              <a:gd name="connsiteY6-14" fmla="*/ 1544697 h 2238849"/>
              <a:gd name="connsiteX7-15" fmla="*/ 3162300 w 3162300"/>
              <a:gd name="connsiteY7-16" fmla="*/ 1565265 h 2238849"/>
              <a:gd name="connsiteX8-17" fmla="*/ 3162300 w 3162300"/>
              <a:gd name="connsiteY8-18" fmla="*/ 2147409 h 2238849"/>
              <a:gd name="connsiteX9" fmla="*/ 91440 w 3162300"/>
              <a:gd name="connsiteY9" fmla="*/ 2238849 h 2238849"/>
              <a:gd name="connsiteX0-19" fmla="*/ 0 w 3162300"/>
              <a:gd name="connsiteY0-20" fmla="*/ 2147409 h 2147409"/>
              <a:gd name="connsiteX1-21" fmla="*/ 0 w 3162300"/>
              <a:gd name="connsiteY1-22" fmla="*/ 1565265 h 2147409"/>
              <a:gd name="connsiteX2-23" fmla="*/ 0 w 3162300"/>
              <a:gd name="connsiteY2-24" fmla="*/ 1544697 h 2147409"/>
              <a:gd name="connsiteX3-25" fmla="*/ 0 w 3162300"/>
              <a:gd name="connsiteY3-26" fmla="*/ 0 h 2147409"/>
              <a:gd name="connsiteX4-27" fmla="*/ 1585774 w 3162300"/>
              <a:gd name="connsiteY4-28" fmla="*/ 1112898 h 2147409"/>
              <a:gd name="connsiteX5-29" fmla="*/ 3162300 w 3162300"/>
              <a:gd name="connsiteY5-30" fmla="*/ 0 h 2147409"/>
              <a:gd name="connsiteX6-31" fmla="*/ 3162300 w 3162300"/>
              <a:gd name="connsiteY6-32" fmla="*/ 1544697 h 2147409"/>
              <a:gd name="connsiteX7-33" fmla="*/ 3162300 w 3162300"/>
              <a:gd name="connsiteY7-34" fmla="*/ 1565265 h 2147409"/>
              <a:gd name="connsiteX8-35" fmla="*/ 3162300 w 3162300"/>
              <a:gd name="connsiteY8-36" fmla="*/ 2147409 h 214740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3162300" h="2147409">
                <a:moveTo>
                  <a:pt x="0" y="2147409"/>
                </a:moveTo>
                <a:lnTo>
                  <a:pt x="0" y="1565265"/>
                </a:lnTo>
                <a:lnTo>
                  <a:pt x="0" y="1544697"/>
                </a:lnTo>
                <a:lnTo>
                  <a:pt x="0" y="0"/>
                </a:lnTo>
                <a:lnTo>
                  <a:pt x="1585774" y="1112898"/>
                </a:lnTo>
                <a:lnTo>
                  <a:pt x="3162300" y="0"/>
                </a:lnTo>
                <a:lnTo>
                  <a:pt x="3162300" y="1544697"/>
                </a:lnTo>
                <a:lnTo>
                  <a:pt x="3162300" y="1565265"/>
                </a:lnTo>
                <a:lnTo>
                  <a:pt x="3162300" y="2147409"/>
                </a:lnTo>
              </a:path>
            </a:pathLst>
          </a:cu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dirty="0">
              <a:cs typeface="+mn-ea"/>
              <a:sym typeface="+mn-lt"/>
            </a:endParaRPr>
          </a:p>
        </p:txBody>
      </p:sp>
      <p:sp>
        <p:nvSpPr>
          <p:cNvPr id="11" name="矩形 3"/>
          <p:cNvSpPr/>
          <p:nvPr userDrawn="1"/>
        </p:nvSpPr>
        <p:spPr>
          <a:xfrm>
            <a:off x="4442085" y="1015093"/>
            <a:ext cx="3307830" cy="1428368"/>
          </a:xfrm>
          <a:custGeom>
            <a:avLst/>
            <a:gdLst>
              <a:gd name="connsiteX0" fmla="*/ 0 w 3162300"/>
              <a:gd name="connsiteY0" fmla="*/ 0 h 1871961"/>
              <a:gd name="connsiteX1" fmla="*/ 3162300 w 3162300"/>
              <a:gd name="connsiteY1" fmla="*/ 0 h 1871961"/>
              <a:gd name="connsiteX2" fmla="*/ 3162300 w 3162300"/>
              <a:gd name="connsiteY2" fmla="*/ 1871961 h 1871961"/>
              <a:gd name="connsiteX3" fmla="*/ 0 w 3162300"/>
              <a:gd name="connsiteY3" fmla="*/ 1871961 h 1871961"/>
              <a:gd name="connsiteX4" fmla="*/ 0 w 3162300"/>
              <a:gd name="connsiteY4" fmla="*/ 0 h 1871961"/>
              <a:gd name="connsiteX0-1" fmla="*/ 0 w 3162300"/>
              <a:gd name="connsiteY0-2" fmla="*/ 1871961 h 1963401"/>
              <a:gd name="connsiteX1-3" fmla="*/ 0 w 3162300"/>
              <a:gd name="connsiteY1-4" fmla="*/ 0 h 1963401"/>
              <a:gd name="connsiteX2-5" fmla="*/ 3162300 w 3162300"/>
              <a:gd name="connsiteY2-6" fmla="*/ 0 h 1963401"/>
              <a:gd name="connsiteX3-7" fmla="*/ 3162300 w 3162300"/>
              <a:gd name="connsiteY3-8" fmla="*/ 1871961 h 1963401"/>
              <a:gd name="connsiteX4-9" fmla="*/ 91440 w 3162300"/>
              <a:gd name="connsiteY4-10" fmla="*/ 1963401 h 1963401"/>
              <a:gd name="connsiteX0-11" fmla="*/ 0 w 3162300"/>
              <a:gd name="connsiteY0-12" fmla="*/ 1871961 h 1871961"/>
              <a:gd name="connsiteX1-13" fmla="*/ 0 w 3162300"/>
              <a:gd name="connsiteY1-14" fmla="*/ 0 h 1871961"/>
              <a:gd name="connsiteX2-15" fmla="*/ 3162300 w 3162300"/>
              <a:gd name="connsiteY2-16" fmla="*/ 0 h 1871961"/>
              <a:gd name="connsiteX3-17" fmla="*/ 3162300 w 3162300"/>
              <a:gd name="connsiteY3-18" fmla="*/ 1871961 h 1871961"/>
            </a:gdLst>
            <a:ahLst/>
            <a:cxnLst>
              <a:cxn ang="0">
                <a:pos x="connsiteX0-1" y="connsiteY0-2"/>
              </a:cxn>
              <a:cxn ang="0">
                <a:pos x="connsiteX1-3" y="connsiteY1-4"/>
              </a:cxn>
              <a:cxn ang="0">
                <a:pos x="connsiteX2-5" y="connsiteY2-6"/>
              </a:cxn>
              <a:cxn ang="0">
                <a:pos x="connsiteX3-7" y="connsiteY3-8"/>
              </a:cxn>
            </a:cxnLst>
            <a:rect l="l" t="t" r="r" b="b"/>
            <a:pathLst>
              <a:path w="3162300" h="1871961">
                <a:moveTo>
                  <a:pt x="0" y="1871961"/>
                </a:moveTo>
                <a:lnTo>
                  <a:pt x="0" y="0"/>
                </a:lnTo>
                <a:lnTo>
                  <a:pt x="3162300" y="0"/>
                </a:lnTo>
                <a:lnTo>
                  <a:pt x="3162300" y="1871961"/>
                </a:lnTo>
              </a:path>
            </a:pathLst>
          </a:cu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30000"/>
              </a:lnSpc>
            </a:pPr>
            <a:endParaRPr lang="zh-CN" altLang="en-US">
              <a:cs typeface="+mn-ea"/>
              <a:sym typeface="+mn-lt"/>
            </a:endParaRPr>
          </a:p>
        </p:txBody>
      </p:sp>
      <p:sp>
        <p:nvSpPr>
          <p:cNvPr id="12" name="等腰三角形 11"/>
          <p:cNvSpPr/>
          <p:nvPr userDrawn="1"/>
        </p:nvSpPr>
        <p:spPr>
          <a:xfrm flipV="1">
            <a:off x="6007269" y="3832178"/>
            <a:ext cx="177462" cy="152984"/>
          </a:xfrm>
          <a:prstGeom prst="triangle">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pic>
        <p:nvPicPr>
          <p:cNvPr id="13" name="图片 12"/>
          <p:cNvPicPr>
            <a:picLocks noChangeAspect="1"/>
          </p:cNvPicPr>
          <p:nvPr userDrawn="1"/>
        </p:nvPicPr>
        <p:blipFill>
          <a:blip r:embed="rId4" cstate="print"/>
          <a:stretch>
            <a:fillRect/>
          </a:stretch>
        </p:blipFill>
        <p:spPr>
          <a:xfrm>
            <a:off x="4974749" y="1401223"/>
            <a:ext cx="2256308" cy="631546"/>
          </a:xfrm>
          <a:prstGeom prst="rect">
            <a:avLst/>
          </a:prstGeom>
        </p:spPr>
      </p:pic>
    </p:spTree>
  </p:cSld>
  <p:clrMapOvr>
    <a:masterClrMapping/>
  </p:clrMapOvr>
  <p:transition spd="med">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封面样式3-首页">
    <p:spTree>
      <p:nvGrpSpPr>
        <p:cNvPr id="1" name=""/>
        <p:cNvGrpSpPr/>
        <p:nvPr/>
      </p:nvGrpSpPr>
      <p:grpSpPr>
        <a:xfrm>
          <a:off x="0" y="0"/>
          <a:ext cx="0" cy="0"/>
          <a:chOff x="0" y="0"/>
          <a:chExt cx="0" cy="0"/>
        </a:xfrm>
      </p:grpSpPr>
      <p:pic>
        <p:nvPicPr>
          <p:cNvPr id="6" name="图片 5"/>
          <p:cNvPicPr>
            <a:picLocks noChangeAspect="1"/>
          </p:cNvPicPr>
          <p:nvPr userDrawn="1"/>
        </p:nvPicPr>
        <p:blipFill rotWithShape="1">
          <a:blip r:embed="rId2" cstate="hqprint"/>
          <a:srcRect l="128" r="23340"/>
          <a:stretch>
            <a:fillRect/>
          </a:stretch>
        </p:blipFill>
        <p:spPr>
          <a:xfrm>
            <a:off x="4303956" y="0"/>
            <a:ext cx="7888043" cy="6858000"/>
          </a:xfrm>
          <a:prstGeom prst="rect">
            <a:avLst/>
          </a:prstGeom>
        </p:spPr>
      </p:pic>
      <p:sp>
        <p:nvSpPr>
          <p:cNvPr id="7" name="矩形 6"/>
          <p:cNvSpPr/>
          <p:nvPr userDrawn="1"/>
        </p:nvSpPr>
        <p:spPr>
          <a:xfrm>
            <a:off x="-1" y="0"/>
            <a:ext cx="12192000" cy="6858000"/>
          </a:xfrm>
          <a:prstGeom prst="rect">
            <a:avLst/>
          </a:prstGeom>
          <a:gradFill>
            <a:gsLst>
              <a:gs pos="100000">
                <a:schemeClr val="accent1">
                  <a:lumMod val="100000"/>
                  <a:alpha val="0"/>
                </a:schemeClr>
              </a:gs>
              <a:gs pos="50000">
                <a:schemeClr val="accent1">
                  <a:lumMod val="100000"/>
                </a:schemeClr>
              </a:gs>
              <a:gs pos="0">
                <a:schemeClr val="accent1">
                  <a:lumMod val="10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3" name="图片 12"/>
          <p:cNvPicPr>
            <a:picLocks noChangeAspect="1"/>
          </p:cNvPicPr>
          <p:nvPr userDrawn="1"/>
        </p:nvPicPr>
        <p:blipFill>
          <a:blip r:embed="rId3" cstate="print"/>
          <a:stretch>
            <a:fillRect/>
          </a:stretch>
        </p:blipFill>
        <p:spPr>
          <a:xfrm>
            <a:off x="540452" y="479393"/>
            <a:ext cx="2203058" cy="616640"/>
          </a:xfrm>
          <a:prstGeom prst="rect">
            <a:avLst/>
          </a:prstGeom>
        </p:spPr>
      </p:pic>
      <p:grpSp>
        <p:nvGrpSpPr>
          <p:cNvPr id="15" name="组合 14"/>
          <p:cNvGrpSpPr/>
          <p:nvPr userDrawn="1"/>
        </p:nvGrpSpPr>
        <p:grpSpPr>
          <a:xfrm>
            <a:off x="706026" y="5927166"/>
            <a:ext cx="4041392" cy="448671"/>
            <a:chOff x="582366" y="5719539"/>
            <a:chExt cx="6136451" cy="681262"/>
          </a:xfrm>
          <a:gradFill flip="none" rotWithShape="1">
            <a:gsLst>
              <a:gs pos="100000">
                <a:schemeClr val="bg1">
                  <a:alpha val="12000"/>
                </a:schemeClr>
              </a:gs>
              <a:gs pos="0">
                <a:schemeClr val="bg1">
                  <a:alpha val="4000"/>
                </a:schemeClr>
              </a:gs>
            </a:gsLst>
            <a:lin ang="16200000" scaled="1"/>
            <a:tileRect/>
          </a:gradFill>
        </p:grpSpPr>
        <p:grpSp>
          <p:nvGrpSpPr>
            <p:cNvPr id="16" name="组合 15"/>
            <p:cNvGrpSpPr/>
            <p:nvPr/>
          </p:nvGrpSpPr>
          <p:grpSpPr>
            <a:xfrm>
              <a:off x="4043374" y="5725999"/>
              <a:ext cx="2675443" cy="667232"/>
              <a:chOff x="10340336" y="2247899"/>
              <a:chExt cx="2724438" cy="679451"/>
            </a:xfrm>
            <a:grpFill/>
          </p:grpSpPr>
          <p:sp>
            <p:nvSpPr>
              <p:cNvPr id="30" name="Freeform 5"/>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p>
            </p:txBody>
          </p:sp>
          <p:sp>
            <p:nvSpPr>
              <p:cNvPr id="31" name="Freeform 6"/>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p>
            </p:txBody>
          </p:sp>
          <p:grpSp>
            <p:nvGrpSpPr>
              <p:cNvPr id="32" name="组合 31"/>
              <p:cNvGrpSpPr/>
              <p:nvPr/>
            </p:nvGrpSpPr>
            <p:grpSpPr>
              <a:xfrm>
                <a:off x="10340336" y="2247899"/>
                <a:ext cx="547688" cy="679451"/>
                <a:chOff x="5548313" y="2084388"/>
                <a:chExt cx="547688" cy="679451"/>
              </a:xfrm>
              <a:grpFill/>
            </p:grpSpPr>
            <p:sp>
              <p:nvSpPr>
                <p:cNvPr id="37"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3" name="组合 32"/>
              <p:cNvGrpSpPr/>
              <p:nvPr/>
            </p:nvGrpSpPr>
            <p:grpSpPr>
              <a:xfrm>
                <a:off x="11192276" y="2400300"/>
                <a:ext cx="322175" cy="373063"/>
                <a:chOff x="3792874" y="3138488"/>
                <a:chExt cx="322175" cy="373063"/>
              </a:xfrm>
              <a:grpFill/>
            </p:grpSpPr>
            <p:sp>
              <p:nvSpPr>
                <p:cNvPr id="34"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17" name="组合 16"/>
            <p:cNvGrpSpPr/>
            <p:nvPr/>
          </p:nvGrpSpPr>
          <p:grpSpPr>
            <a:xfrm>
              <a:off x="582366" y="5719539"/>
              <a:ext cx="2716733" cy="681262"/>
              <a:chOff x="6738929" y="2270918"/>
              <a:chExt cx="2766486" cy="693738"/>
            </a:xfrm>
            <a:grpFill/>
          </p:grpSpPr>
          <p:grpSp>
            <p:nvGrpSpPr>
              <p:cNvPr id="18" name="组合 17"/>
              <p:cNvGrpSpPr/>
              <p:nvPr/>
            </p:nvGrpSpPr>
            <p:grpSpPr>
              <a:xfrm>
                <a:off x="8180494" y="2355056"/>
                <a:ext cx="484188" cy="509588"/>
                <a:chOff x="6113463" y="3541713"/>
                <a:chExt cx="484188" cy="509588"/>
              </a:xfrm>
              <a:grpFill/>
            </p:grpSpPr>
            <p:sp>
              <p:nvSpPr>
                <p:cNvPr id="28"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9" name="组合 18"/>
              <p:cNvGrpSpPr/>
              <p:nvPr/>
            </p:nvGrpSpPr>
            <p:grpSpPr>
              <a:xfrm>
                <a:off x="6738929" y="2270918"/>
                <a:ext cx="549275" cy="693738"/>
                <a:chOff x="6108700" y="2066926"/>
                <a:chExt cx="549275" cy="693738"/>
              </a:xfrm>
              <a:grpFill/>
            </p:grpSpPr>
            <p:sp>
              <p:nvSpPr>
                <p:cNvPr id="26"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0" name="组合 19"/>
              <p:cNvGrpSpPr/>
              <p:nvPr/>
            </p:nvGrpSpPr>
            <p:grpSpPr>
              <a:xfrm>
                <a:off x="7532962" y="2451100"/>
                <a:ext cx="368300" cy="317500"/>
                <a:chOff x="6186488" y="2930526"/>
                <a:chExt cx="368300" cy="317500"/>
              </a:xfrm>
              <a:grpFill/>
            </p:grpSpPr>
            <p:sp>
              <p:nvSpPr>
                <p:cNvPr id="23"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1" name="Freeform 11"/>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p>
            </p:txBody>
          </p:sp>
          <p:sp>
            <p:nvSpPr>
              <p:cNvPr id="22" name="Freeform 12"/>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p>
            </p:txBody>
          </p:sp>
        </p:grpSp>
      </p:grpSp>
    </p:spTree>
  </p:cSld>
  <p:clrMapOvr>
    <a:masterClrMapping/>
  </p:clrMapOvr>
  <p:transition spd="med">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封面样式3-尾页">
    <p:spTree>
      <p:nvGrpSpPr>
        <p:cNvPr id="1" name=""/>
        <p:cNvGrpSpPr/>
        <p:nvPr/>
      </p:nvGrpSpPr>
      <p:grpSpPr>
        <a:xfrm>
          <a:off x="0" y="0"/>
          <a:ext cx="0" cy="0"/>
          <a:chOff x="0" y="0"/>
          <a:chExt cx="0" cy="0"/>
        </a:xfrm>
      </p:grpSpPr>
      <p:pic>
        <p:nvPicPr>
          <p:cNvPr id="6" name="图片 5"/>
          <p:cNvPicPr>
            <a:picLocks noChangeAspect="1"/>
          </p:cNvPicPr>
          <p:nvPr userDrawn="1"/>
        </p:nvPicPr>
        <p:blipFill rotWithShape="1">
          <a:blip r:embed="rId2" cstate="hqprint"/>
          <a:srcRect l="15573" r="198"/>
          <a:stretch>
            <a:fillRect/>
          </a:stretch>
        </p:blipFill>
        <p:spPr>
          <a:xfrm>
            <a:off x="0" y="0"/>
            <a:ext cx="8678174" cy="6858000"/>
          </a:xfrm>
          <a:prstGeom prst="rect">
            <a:avLst/>
          </a:prstGeom>
        </p:spPr>
      </p:pic>
      <p:sp>
        <p:nvSpPr>
          <p:cNvPr id="7" name="矩形 6"/>
          <p:cNvSpPr/>
          <p:nvPr userDrawn="1"/>
        </p:nvSpPr>
        <p:spPr>
          <a:xfrm>
            <a:off x="0" y="0"/>
            <a:ext cx="12191999" cy="6858000"/>
          </a:xfrm>
          <a:prstGeom prst="rect">
            <a:avLst/>
          </a:prstGeom>
          <a:gradFill flip="none" rotWithShape="1">
            <a:gsLst>
              <a:gs pos="0">
                <a:schemeClr val="accent1">
                  <a:lumMod val="100000"/>
                  <a:alpha val="0"/>
                </a:schemeClr>
              </a:gs>
              <a:gs pos="59000">
                <a:schemeClr val="accent1">
                  <a:lumMod val="100000"/>
                </a:schemeClr>
              </a:gs>
              <a:gs pos="100000">
                <a:schemeClr val="accent1">
                  <a:lumMod val="100000"/>
                </a:schemeClr>
              </a:gs>
            </a:gsLst>
            <a:lin ang="20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4" name="图片 13"/>
          <p:cNvPicPr>
            <a:picLocks noChangeAspect="1"/>
          </p:cNvPicPr>
          <p:nvPr userDrawn="1"/>
        </p:nvPicPr>
        <p:blipFill>
          <a:blip r:embed="rId3" cstate="print"/>
          <a:stretch>
            <a:fillRect/>
          </a:stretch>
        </p:blipFill>
        <p:spPr>
          <a:xfrm>
            <a:off x="9403566" y="501046"/>
            <a:ext cx="2203058" cy="616640"/>
          </a:xfrm>
          <a:prstGeom prst="rect">
            <a:avLst/>
          </a:prstGeom>
        </p:spPr>
      </p:pic>
      <p:grpSp>
        <p:nvGrpSpPr>
          <p:cNvPr id="15" name="组合 14"/>
          <p:cNvGrpSpPr/>
          <p:nvPr userDrawn="1"/>
        </p:nvGrpSpPr>
        <p:grpSpPr>
          <a:xfrm>
            <a:off x="7382858" y="5927166"/>
            <a:ext cx="4041392" cy="448671"/>
            <a:chOff x="582366" y="5719539"/>
            <a:chExt cx="6136451" cy="681262"/>
          </a:xfrm>
          <a:gradFill flip="none" rotWithShape="1">
            <a:gsLst>
              <a:gs pos="100000">
                <a:schemeClr val="bg1">
                  <a:alpha val="12000"/>
                </a:schemeClr>
              </a:gs>
              <a:gs pos="0">
                <a:schemeClr val="bg1">
                  <a:alpha val="4000"/>
                </a:schemeClr>
              </a:gs>
            </a:gsLst>
            <a:lin ang="16200000" scaled="1"/>
            <a:tileRect/>
          </a:gradFill>
        </p:grpSpPr>
        <p:grpSp>
          <p:nvGrpSpPr>
            <p:cNvPr id="16" name="组合 15"/>
            <p:cNvGrpSpPr/>
            <p:nvPr/>
          </p:nvGrpSpPr>
          <p:grpSpPr>
            <a:xfrm>
              <a:off x="4043374" y="5725999"/>
              <a:ext cx="2675443" cy="667232"/>
              <a:chOff x="10340336" y="2247899"/>
              <a:chExt cx="2724438" cy="679451"/>
            </a:xfrm>
            <a:grpFill/>
          </p:grpSpPr>
          <p:sp>
            <p:nvSpPr>
              <p:cNvPr id="30" name="Freeform 5"/>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p>
            </p:txBody>
          </p:sp>
          <p:sp>
            <p:nvSpPr>
              <p:cNvPr id="31" name="Freeform 6"/>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p>
            </p:txBody>
          </p:sp>
          <p:grpSp>
            <p:nvGrpSpPr>
              <p:cNvPr id="32" name="组合 31"/>
              <p:cNvGrpSpPr/>
              <p:nvPr/>
            </p:nvGrpSpPr>
            <p:grpSpPr>
              <a:xfrm>
                <a:off x="10340336" y="2247899"/>
                <a:ext cx="547688" cy="679451"/>
                <a:chOff x="5548313" y="2084388"/>
                <a:chExt cx="547688" cy="679451"/>
              </a:xfrm>
              <a:grpFill/>
            </p:grpSpPr>
            <p:sp>
              <p:nvSpPr>
                <p:cNvPr id="37"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3" name="组合 32"/>
              <p:cNvGrpSpPr/>
              <p:nvPr/>
            </p:nvGrpSpPr>
            <p:grpSpPr>
              <a:xfrm>
                <a:off x="11192276" y="2400300"/>
                <a:ext cx="322175" cy="373063"/>
                <a:chOff x="3792874" y="3138488"/>
                <a:chExt cx="322175" cy="373063"/>
              </a:xfrm>
              <a:grpFill/>
            </p:grpSpPr>
            <p:sp>
              <p:nvSpPr>
                <p:cNvPr id="34"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17" name="组合 16"/>
            <p:cNvGrpSpPr/>
            <p:nvPr/>
          </p:nvGrpSpPr>
          <p:grpSpPr>
            <a:xfrm>
              <a:off x="582366" y="5719539"/>
              <a:ext cx="2716733" cy="681262"/>
              <a:chOff x="6738929" y="2270918"/>
              <a:chExt cx="2766486" cy="693738"/>
            </a:xfrm>
            <a:grpFill/>
          </p:grpSpPr>
          <p:grpSp>
            <p:nvGrpSpPr>
              <p:cNvPr id="18" name="组合 17"/>
              <p:cNvGrpSpPr/>
              <p:nvPr/>
            </p:nvGrpSpPr>
            <p:grpSpPr>
              <a:xfrm>
                <a:off x="8180494" y="2355056"/>
                <a:ext cx="484188" cy="509588"/>
                <a:chOff x="6113463" y="3541713"/>
                <a:chExt cx="484188" cy="509588"/>
              </a:xfrm>
              <a:grpFill/>
            </p:grpSpPr>
            <p:sp>
              <p:nvSpPr>
                <p:cNvPr id="28"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9" name="组合 18"/>
              <p:cNvGrpSpPr/>
              <p:nvPr/>
            </p:nvGrpSpPr>
            <p:grpSpPr>
              <a:xfrm>
                <a:off x="6738929" y="2270918"/>
                <a:ext cx="549275" cy="693738"/>
                <a:chOff x="6108700" y="2066926"/>
                <a:chExt cx="549275" cy="693738"/>
              </a:xfrm>
              <a:grpFill/>
            </p:grpSpPr>
            <p:sp>
              <p:nvSpPr>
                <p:cNvPr id="26"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0" name="组合 19"/>
              <p:cNvGrpSpPr/>
              <p:nvPr/>
            </p:nvGrpSpPr>
            <p:grpSpPr>
              <a:xfrm>
                <a:off x="7532962" y="2451100"/>
                <a:ext cx="368300" cy="317500"/>
                <a:chOff x="6186488" y="2930526"/>
                <a:chExt cx="368300" cy="317500"/>
              </a:xfrm>
              <a:grpFill/>
            </p:grpSpPr>
            <p:sp>
              <p:nvSpPr>
                <p:cNvPr id="23"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1" name="Freeform 11"/>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p>
            </p:txBody>
          </p:sp>
          <p:sp>
            <p:nvSpPr>
              <p:cNvPr id="22" name="Freeform 12"/>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p>
            </p:txBody>
          </p:sp>
        </p:grpSp>
      </p:grpSp>
    </p:spTree>
  </p:cSld>
  <p:clrMapOvr>
    <a:masterClrMapping/>
  </p:clrMapOvr>
  <p:transition spd="med">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封面样式4-首页">
    <p:spTree>
      <p:nvGrpSpPr>
        <p:cNvPr id="1" name=""/>
        <p:cNvGrpSpPr/>
        <p:nvPr/>
      </p:nvGrpSpPr>
      <p:grpSpPr>
        <a:xfrm>
          <a:off x="0" y="0"/>
          <a:ext cx="0" cy="0"/>
          <a:chOff x="0" y="0"/>
          <a:chExt cx="0" cy="0"/>
        </a:xfrm>
      </p:grpSpPr>
      <p:pic>
        <p:nvPicPr>
          <p:cNvPr id="39" name="图片 38"/>
          <p:cNvPicPr>
            <a:picLocks noChangeAspect="1"/>
          </p:cNvPicPr>
          <p:nvPr userDrawn="1"/>
        </p:nvPicPr>
        <p:blipFill rotWithShape="1">
          <a:blip r:embed="rId2" cstate="hqprint"/>
          <a:srcRect/>
          <a:stretch>
            <a:fillRect/>
          </a:stretch>
        </p:blipFill>
        <p:spPr>
          <a:xfrm>
            <a:off x="4768810" y="7452"/>
            <a:ext cx="7423189" cy="6850548"/>
          </a:xfrm>
          <a:prstGeom prst="rect">
            <a:avLst/>
          </a:prstGeom>
        </p:spPr>
      </p:pic>
      <p:sp>
        <p:nvSpPr>
          <p:cNvPr id="7" name="矩形 6"/>
          <p:cNvSpPr/>
          <p:nvPr userDrawn="1"/>
        </p:nvSpPr>
        <p:spPr>
          <a:xfrm>
            <a:off x="-2" y="0"/>
            <a:ext cx="12192001" cy="6858000"/>
          </a:xfrm>
          <a:prstGeom prst="rect">
            <a:avLst/>
          </a:prstGeom>
          <a:gradFill>
            <a:gsLst>
              <a:gs pos="100000">
                <a:schemeClr val="accent1">
                  <a:lumMod val="100000"/>
                  <a:alpha val="0"/>
                </a:schemeClr>
              </a:gs>
              <a:gs pos="50000">
                <a:schemeClr val="accent1">
                  <a:lumMod val="100000"/>
                </a:schemeClr>
              </a:gs>
              <a:gs pos="0">
                <a:schemeClr val="accent1">
                  <a:lumMod val="10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5" name="组合 14"/>
          <p:cNvGrpSpPr/>
          <p:nvPr userDrawn="1"/>
        </p:nvGrpSpPr>
        <p:grpSpPr>
          <a:xfrm>
            <a:off x="706026" y="5927166"/>
            <a:ext cx="4041392" cy="448671"/>
            <a:chOff x="582366" y="5719539"/>
            <a:chExt cx="6136451" cy="681262"/>
          </a:xfrm>
          <a:gradFill flip="none" rotWithShape="1">
            <a:gsLst>
              <a:gs pos="100000">
                <a:schemeClr val="bg1">
                  <a:alpha val="12000"/>
                </a:schemeClr>
              </a:gs>
              <a:gs pos="0">
                <a:schemeClr val="bg1">
                  <a:alpha val="4000"/>
                </a:schemeClr>
              </a:gs>
            </a:gsLst>
            <a:lin ang="16200000" scaled="1"/>
            <a:tileRect/>
          </a:gradFill>
        </p:grpSpPr>
        <p:grpSp>
          <p:nvGrpSpPr>
            <p:cNvPr id="16" name="组合 15"/>
            <p:cNvGrpSpPr/>
            <p:nvPr/>
          </p:nvGrpSpPr>
          <p:grpSpPr>
            <a:xfrm>
              <a:off x="4043374" y="5725999"/>
              <a:ext cx="2675443" cy="667232"/>
              <a:chOff x="10340336" y="2247899"/>
              <a:chExt cx="2724438" cy="679451"/>
            </a:xfrm>
            <a:grpFill/>
          </p:grpSpPr>
          <p:sp>
            <p:nvSpPr>
              <p:cNvPr id="30" name="Freeform 5"/>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p>
            </p:txBody>
          </p:sp>
          <p:sp>
            <p:nvSpPr>
              <p:cNvPr id="31" name="Freeform 6"/>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p>
            </p:txBody>
          </p:sp>
          <p:grpSp>
            <p:nvGrpSpPr>
              <p:cNvPr id="32" name="组合 31"/>
              <p:cNvGrpSpPr/>
              <p:nvPr/>
            </p:nvGrpSpPr>
            <p:grpSpPr>
              <a:xfrm>
                <a:off x="10340336" y="2247899"/>
                <a:ext cx="547688" cy="679451"/>
                <a:chOff x="5548313" y="2084388"/>
                <a:chExt cx="547688" cy="679451"/>
              </a:xfrm>
              <a:grpFill/>
            </p:grpSpPr>
            <p:sp>
              <p:nvSpPr>
                <p:cNvPr id="37"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3" name="组合 32"/>
              <p:cNvGrpSpPr/>
              <p:nvPr/>
            </p:nvGrpSpPr>
            <p:grpSpPr>
              <a:xfrm>
                <a:off x="11192276" y="2400300"/>
                <a:ext cx="322175" cy="373063"/>
                <a:chOff x="3792874" y="3138488"/>
                <a:chExt cx="322175" cy="373063"/>
              </a:xfrm>
              <a:grpFill/>
            </p:grpSpPr>
            <p:sp>
              <p:nvSpPr>
                <p:cNvPr id="34"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17" name="组合 16"/>
            <p:cNvGrpSpPr/>
            <p:nvPr/>
          </p:nvGrpSpPr>
          <p:grpSpPr>
            <a:xfrm>
              <a:off x="582366" y="5719539"/>
              <a:ext cx="2716733" cy="681262"/>
              <a:chOff x="6738929" y="2270918"/>
              <a:chExt cx="2766486" cy="693738"/>
            </a:xfrm>
            <a:grpFill/>
          </p:grpSpPr>
          <p:grpSp>
            <p:nvGrpSpPr>
              <p:cNvPr id="18" name="组合 17"/>
              <p:cNvGrpSpPr/>
              <p:nvPr/>
            </p:nvGrpSpPr>
            <p:grpSpPr>
              <a:xfrm>
                <a:off x="8180494" y="2355056"/>
                <a:ext cx="484188" cy="509588"/>
                <a:chOff x="6113463" y="3541713"/>
                <a:chExt cx="484188" cy="509588"/>
              </a:xfrm>
              <a:grpFill/>
            </p:grpSpPr>
            <p:sp>
              <p:nvSpPr>
                <p:cNvPr id="28"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9" name="组合 18"/>
              <p:cNvGrpSpPr/>
              <p:nvPr/>
            </p:nvGrpSpPr>
            <p:grpSpPr>
              <a:xfrm>
                <a:off x="6738929" y="2270918"/>
                <a:ext cx="549275" cy="693738"/>
                <a:chOff x="6108700" y="2066926"/>
                <a:chExt cx="549275" cy="693738"/>
              </a:xfrm>
              <a:grpFill/>
            </p:grpSpPr>
            <p:sp>
              <p:nvSpPr>
                <p:cNvPr id="26"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0" name="组合 19"/>
              <p:cNvGrpSpPr/>
              <p:nvPr/>
            </p:nvGrpSpPr>
            <p:grpSpPr>
              <a:xfrm>
                <a:off x="7532962" y="2451100"/>
                <a:ext cx="368300" cy="317500"/>
                <a:chOff x="6186488" y="2930526"/>
                <a:chExt cx="368300" cy="317500"/>
              </a:xfrm>
              <a:grpFill/>
            </p:grpSpPr>
            <p:sp>
              <p:nvSpPr>
                <p:cNvPr id="23"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1" name="Freeform 11"/>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p>
            </p:txBody>
          </p:sp>
          <p:sp>
            <p:nvSpPr>
              <p:cNvPr id="22" name="Freeform 12"/>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p>
            </p:txBody>
          </p:sp>
        </p:grpSp>
      </p:grpSp>
      <p:pic>
        <p:nvPicPr>
          <p:cNvPr id="40" name="图片 39"/>
          <p:cNvPicPr>
            <a:picLocks noChangeAspect="1"/>
          </p:cNvPicPr>
          <p:nvPr userDrawn="1"/>
        </p:nvPicPr>
        <p:blipFill>
          <a:blip r:embed="rId3" cstate="print"/>
          <a:stretch>
            <a:fillRect/>
          </a:stretch>
        </p:blipFill>
        <p:spPr>
          <a:xfrm>
            <a:off x="540452" y="479393"/>
            <a:ext cx="2203058" cy="616640"/>
          </a:xfrm>
          <a:prstGeom prst="rect">
            <a:avLst/>
          </a:prstGeom>
        </p:spPr>
      </p:pic>
    </p:spTree>
  </p:cSld>
  <p:clrMapOvr>
    <a:masterClrMapping/>
  </p:clrMapOvr>
  <p:transition spd="med">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0" Type="http://schemas.openxmlformats.org/officeDocument/2006/relationships/theme" Target="../theme/theme1.xml"/><Relationship Id="rId5" Type="http://schemas.openxmlformats.org/officeDocument/2006/relationships/slideLayout" Target="../slideLayouts/slideLayout5.xml"/><Relationship Id="rId49" Type="http://schemas.openxmlformats.org/officeDocument/2006/relationships/slideLayout" Target="../slideLayouts/slideLayout4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0" Type="http://schemas.openxmlformats.org/officeDocument/2006/relationships/slideLayout" Target="../slideLayouts/slideLayout40.xml"/><Relationship Id="rId4" Type="http://schemas.openxmlformats.org/officeDocument/2006/relationships/slideLayout" Target="../slideLayouts/slideLayout4.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smtClean="0"/>
              <a:t>单击此处编辑母版标题样式</a:t>
            </a:r>
            <a:endParaRPr lang="zh-CN" altLang="en-US" smtClean="0"/>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smtClean="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a:defRPr/>
            </a:pPr>
            <a:fld id="{307D9317-7C4B-477D-9FCD-CD5482370328}" type="datetimeFigureOut">
              <a:rPr lang="zh-CN" altLang="en-US"/>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a:defRPr/>
            </a:pPr>
            <a:fld id="{EC0B3BC9-7090-482A-AB63-1945A9C9F1E4}"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Lst>
  <p:transition spd="med">
    <p:fade/>
  </p:transition>
  <p:timing>
    <p:tnLst>
      <p:par>
        <p:cTn id="1" dur="indefinite" restart="never" nodeType="tmRoot"/>
      </p:par>
    </p:tnLst>
  </p:timing>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49.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4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3.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43.xml"/><Relationship Id="rId1" Type="http://schemas.openxmlformats.org/officeDocument/2006/relationships/image" Target="../media/image37.jpe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43.xml"/><Relationship Id="rId1" Type="http://schemas.openxmlformats.org/officeDocument/2006/relationships/image" Target="../media/image38.jpe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43.xml"/><Relationship Id="rId1" Type="http://schemas.openxmlformats.org/officeDocument/2006/relationships/image" Target="../media/image39.jpe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43.xml"/><Relationship Id="rId1" Type="http://schemas.openxmlformats.org/officeDocument/2006/relationships/image" Target="../media/image37.jpeg"/></Relationships>
</file>

<file path=ppt/slides/_rels/slide39.xml.rels><?xml version="1.0" encoding="UTF-8" standalone="yes"?>
<Relationships xmlns="http://schemas.openxmlformats.org/package/2006/relationships"><Relationship Id="rId5" Type="http://schemas.openxmlformats.org/officeDocument/2006/relationships/notesSlide" Target="../notesSlides/notesSlide39.xml"/><Relationship Id="rId4" Type="http://schemas.openxmlformats.org/officeDocument/2006/relationships/slideLayout" Target="../slideLayouts/slideLayout43.xml"/><Relationship Id="rId3" Type="http://schemas.openxmlformats.org/officeDocument/2006/relationships/image" Target="../media/image42.jpeg"/><Relationship Id="rId2" Type="http://schemas.openxmlformats.org/officeDocument/2006/relationships/image" Target="../media/image41.jpeg"/><Relationship Id="rId1" Type="http://schemas.openxmlformats.org/officeDocument/2006/relationships/image" Target="../media/image40.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2.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43.xml"/><Relationship Id="rId1" Type="http://schemas.openxmlformats.org/officeDocument/2006/relationships/image" Target="../media/image43.jpe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3.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43.xml"/><Relationship Id="rId1" Type="http://schemas.openxmlformats.org/officeDocument/2006/relationships/image" Target="../media/image44.jpe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43.xml"/><Relationship Id="rId1" Type="http://schemas.openxmlformats.org/officeDocument/2006/relationships/image" Target="../media/image45.jpe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43.xml"/><Relationship Id="rId1" Type="http://schemas.openxmlformats.org/officeDocument/2006/relationships/image" Target="../media/image46.jpe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43.xml"/><Relationship Id="rId1" Type="http://schemas.openxmlformats.org/officeDocument/2006/relationships/image" Target="../media/image47.jpeg"/></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44.xml"/><Relationship Id="rId1" Type="http://schemas.openxmlformats.org/officeDocument/2006/relationships/image" Target="../media/image48.jpeg"/></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43.xml"/><Relationship Id="rId1" Type="http://schemas.openxmlformats.org/officeDocument/2006/relationships/image" Target="../media/image49.jpeg"/></Relationships>
</file>

<file path=ppt/slides/_rels/slide48.xml.rels><?xml version="1.0" encoding="UTF-8" standalone="yes"?>
<Relationships xmlns="http://schemas.openxmlformats.org/package/2006/relationships"><Relationship Id="rId4" Type="http://schemas.openxmlformats.org/officeDocument/2006/relationships/notesSlide" Target="../notesSlides/notesSlide48.xml"/><Relationship Id="rId3" Type="http://schemas.openxmlformats.org/officeDocument/2006/relationships/slideLayout" Target="../slideLayouts/slideLayout43.xml"/><Relationship Id="rId2" Type="http://schemas.openxmlformats.org/officeDocument/2006/relationships/image" Target="../media/image51.jpeg"/><Relationship Id="rId1" Type="http://schemas.openxmlformats.org/officeDocument/2006/relationships/image" Target="../media/image50.jpeg"/></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43.xml"/><Relationship Id="rId1" Type="http://schemas.openxmlformats.org/officeDocument/2006/relationships/image" Target="../media/image52.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3.xml"/></Relationships>
</file>

<file path=ppt/slides/_rels/slide50.xml.rels><?xml version="1.0" encoding="UTF-8" standalone="yes"?>
<Relationships xmlns="http://schemas.openxmlformats.org/package/2006/relationships"><Relationship Id="rId4" Type="http://schemas.openxmlformats.org/officeDocument/2006/relationships/notesSlide" Target="../notesSlides/notesSlide50.xml"/><Relationship Id="rId3" Type="http://schemas.openxmlformats.org/officeDocument/2006/relationships/slideLayout" Target="../slideLayouts/slideLayout43.xml"/><Relationship Id="rId2" Type="http://schemas.openxmlformats.org/officeDocument/2006/relationships/image" Target="../media/image54.jpeg"/><Relationship Id="rId1" Type="http://schemas.openxmlformats.org/officeDocument/2006/relationships/image" Target="../media/image53.jpeg"/></Relationships>
</file>

<file path=ppt/slides/_rels/slide51.xml.rels><?xml version="1.0" encoding="UTF-8" standalone="yes"?>
<Relationships xmlns="http://schemas.openxmlformats.org/package/2006/relationships"><Relationship Id="rId6" Type="http://schemas.openxmlformats.org/officeDocument/2006/relationships/notesSlide" Target="../notesSlides/notesSlide51.xml"/><Relationship Id="rId5" Type="http://schemas.openxmlformats.org/officeDocument/2006/relationships/slideLayout" Target="../slideLayouts/slideLayout43.xml"/><Relationship Id="rId4" Type="http://schemas.openxmlformats.org/officeDocument/2006/relationships/image" Target="../media/image58.jpeg"/><Relationship Id="rId3" Type="http://schemas.openxmlformats.org/officeDocument/2006/relationships/image" Target="../media/image57.jpeg"/><Relationship Id="rId2" Type="http://schemas.openxmlformats.org/officeDocument/2006/relationships/image" Target="../media/image56.jpeg"/><Relationship Id="rId1" Type="http://schemas.openxmlformats.org/officeDocument/2006/relationships/image" Target="../media/image55.jpeg"/></Relationships>
</file>

<file path=ppt/slides/_rels/slide52.xml.rels><?xml version="1.0" encoding="UTF-8" standalone="yes"?>
<Relationships xmlns="http://schemas.openxmlformats.org/package/2006/relationships"><Relationship Id="rId4" Type="http://schemas.openxmlformats.org/officeDocument/2006/relationships/notesSlide" Target="../notesSlides/notesSlide52.xml"/><Relationship Id="rId3" Type="http://schemas.openxmlformats.org/officeDocument/2006/relationships/slideLayout" Target="../slideLayouts/slideLayout43.xml"/><Relationship Id="rId2" Type="http://schemas.openxmlformats.org/officeDocument/2006/relationships/image" Target="../media/image60.jpeg"/><Relationship Id="rId1" Type="http://schemas.openxmlformats.org/officeDocument/2006/relationships/image" Target="../media/image59.jpeg"/></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43.xml"/><Relationship Id="rId1" Type="http://schemas.openxmlformats.org/officeDocument/2006/relationships/image" Target="../media/image61.jpeg"/></Relationships>
</file>

<file path=ppt/slides/_rels/slide54.xml.rels><?xml version="1.0" encoding="UTF-8" standalone="yes"?>
<Relationships xmlns="http://schemas.openxmlformats.org/package/2006/relationships"><Relationship Id="rId5" Type="http://schemas.openxmlformats.org/officeDocument/2006/relationships/notesSlide" Target="../notesSlides/notesSlide54.xml"/><Relationship Id="rId4" Type="http://schemas.openxmlformats.org/officeDocument/2006/relationships/slideLayout" Target="../slideLayouts/slideLayout43.xml"/><Relationship Id="rId3" Type="http://schemas.openxmlformats.org/officeDocument/2006/relationships/image" Target="../media/image64.jpeg"/><Relationship Id="rId2" Type="http://schemas.openxmlformats.org/officeDocument/2006/relationships/image" Target="../media/image63.jpeg"/><Relationship Id="rId1" Type="http://schemas.openxmlformats.org/officeDocument/2006/relationships/image" Target="../media/image62.jpeg"/></Relationships>
</file>

<file path=ppt/slides/_rels/slide55.xml.rels><?xml version="1.0" encoding="UTF-8" standalone="yes"?>
<Relationships xmlns="http://schemas.openxmlformats.org/package/2006/relationships"><Relationship Id="rId5" Type="http://schemas.openxmlformats.org/officeDocument/2006/relationships/notesSlide" Target="../notesSlides/notesSlide55.xml"/><Relationship Id="rId4" Type="http://schemas.openxmlformats.org/officeDocument/2006/relationships/slideLayout" Target="../slideLayouts/slideLayout43.xml"/><Relationship Id="rId3" Type="http://schemas.openxmlformats.org/officeDocument/2006/relationships/image" Target="../media/image67.jpeg"/><Relationship Id="rId2" Type="http://schemas.openxmlformats.org/officeDocument/2006/relationships/image" Target="../media/image66.jpeg"/><Relationship Id="rId1" Type="http://schemas.openxmlformats.org/officeDocument/2006/relationships/image" Target="../media/image65.jpeg"/></Relationships>
</file>

<file path=ppt/slides/_rels/slide56.xml.rels><?xml version="1.0" encoding="UTF-8" standalone="yes"?>
<Relationships xmlns="http://schemas.openxmlformats.org/package/2006/relationships"><Relationship Id="rId5" Type="http://schemas.openxmlformats.org/officeDocument/2006/relationships/notesSlide" Target="../notesSlides/notesSlide56.xml"/><Relationship Id="rId4" Type="http://schemas.openxmlformats.org/officeDocument/2006/relationships/slideLayout" Target="../slideLayouts/slideLayout43.xml"/><Relationship Id="rId3" Type="http://schemas.openxmlformats.org/officeDocument/2006/relationships/image" Target="../media/image70.jpeg"/><Relationship Id="rId2" Type="http://schemas.openxmlformats.org/officeDocument/2006/relationships/image" Target="../media/image69.jpeg"/><Relationship Id="rId1" Type="http://schemas.openxmlformats.org/officeDocument/2006/relationships/image" Target="../media/image68.jpeg"/></Relationships>
</file>

<file path=ppt/slides/_rels/slide57.xml.rels><?xml version="1.0" encoding="UTF-8" standalone="yes"?>
<Relationships xmlns="http://schemas.openxmlformats.org/package/2006/relationships"><Relationship Id="rId6" Type="http://schemas.openxmlformats.org/officeDocument/2006/relationships/notesSlide" Target="../notesSlides/notesSlide57.xml"/><Relationship Id="rId5" Type="http://schemas.openxmlformats.org/officeDocument/2006/relationships/slideLayout" Target="../slideLayouts/slideLayout43.xml"/><Relationship Id="rId4" Type="http://schemas.openxmlformats.org/officeDocument/2006/relationships/image" Target="../media/image74.png"/><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image" Target="../media/image71.jpeg"/></Relationships>
</file>

<file path=ppt/slides/_rels/slide58.xml.rels><?xml version="1.0" encoding="UTF-8" standalone="yes"?>
<Relationships xmlns="http://schemas.openxmlformats.org/package/2006/relationships"><Relationship Id="rId7" Type="http://schemas.openxmlformats.org/officeDocument/2006/relationships/notesSlide" Target="../notesSlides/notesSlide58.xml"/><Relationship Id="rId6" Type="http://schemas.openxmlformats.org/officeDocument/2006/relationships/slideLayout" Target="../slideLayouts/slideLayout43.xml"/><Relationship Id="rId5" Type="http://schemas.openxmlformats.org/officeDocument/2006/relationships/image" Target="../media/image79.jpeg"/><Relationship Id="rId4" Type="http://schemas.openxmlformats.org/officeDocument/2006/relationships/image" Target="../media/image78.jpeg"/><Relationship Id="rId3" Type="http://schemas.openxmlformats.org/officeDocument/2006/relationships/image" Target="../media/image77.jpeg"/><Relationship Id="rId2" Type="http://schemas.openxmlformats.org/officeDocument/2006/relationships/image" Target="../media/image76.jpeg"/><Relationship Id="rId1" Type="http://schemas.openxmlformats.org/officeDocument/2006/relationships/image" Target="../media/image75.jpeg"/></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4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4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4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43.xml"/></Relationships>
</file>

<file path=ppt/slides/_rels/slide65.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43.xml"/><Relationship Id="rId1" Type="http://schemas.openxmlformats.org/officeDocument/2006/relationships/chart" Target="../charts/chart1.xml"/></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43.xml"/><Relationship Id="rId1" Type="http://schemas.openxmlformats.org/officeDocument/2006/relationships/chart" Target="../charts/chart2.xml"/></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43.xml"/><Relationship Id="rId1" Type="http://schemas.openxmlformats.org/officeDocument/2006/relationships/chart" Target="../charts/chart3.xml"/></Relationships>
</file>

<file path=ppt/slides/_rels/slide68.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43.xml"/><Relationship Id="rId1" Type="http://schemas.openxmlformats.org/officeDocument/2006/relationships/chart" Target="../charts/chart4.xml"/></Relationships>
</file>

<file path=ppt/slides/_rels/slide69.xml.rels><?xml version="1.0" encoding="UTF-8" standalone="yes"?>
<Relationships xmlns="http://schemas.openxmlformats.org/package/2006/relationships"><Relationship Id="rId4" Type="http://schemas.openxmlformats.org/officeDocument/2006/relationships/notesSlide" Target="../notesSlides/notesSlide69.xml"/><Relationship Id="rId3" Type="http://schemas.openxmlformats.org/officeDocument/2006/relationships/slideLayout" Target="../slideLayouts/slideLayout43.xml"/><Relationship Id="rId2" Type="http://schemas.openxmlformats.org/officeDocument/2006/relationships/chart" Target="../charts/chart6.xml"/><Relationship Id="rId1" Type="http://schemas.openxmlformats.org/officeDocument/2006/relationships/chart" Target="../charts/char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3.xml"/></Relationships>
</file>

<file path=ppt/slides/_rels/slide70.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43.xml"/><Relationship Id="rId1" Type="http://schemas.openxmlformats.org/officeDocument/2006/relationships/chart" Target="../charts/chart7.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4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49.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49.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49.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49.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49.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49.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49.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4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49.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49.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49.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49.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49.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49.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49.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49.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49.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4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49.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49.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49.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49.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49.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49.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49.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49.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49.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4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60399" y="3601184"/>
            <a:ext cx="10858501" cy="744220"/>
          </a:xfrm>
          <a:prstGeom prst="rect">
            <a:avLst/>
          </a:prstGeom>
          <a:noFill/>
        </p:spPr>
        <p:txBody>
          <a:bodyPr wrap="square" lIns="0" tIns="0" rIns="0" bIns="0" rtlCol="0">
            <a:spAutoFit/>
          </a:bodyPr>
          <a:lstStyle/>
          <a:p>
            <a:pPr algn="ctr">
              <a:lnSpc>
                <a:spcPct val="110000"/>
              </a:lnSpc>
            </a:pPr>
            <a:r>
              <a:rPr lang="zh-CN" altLang="en-US" sz="4400" b="1" spc="300" dirty="0">
                <a:solidFill>
                  <a:schemeClr val="bg1"/>
                </a:solidFill>
                <a:latin typeface="+mn-ea"/>
                <a:ea typeface="+mn-ea"/>
              </a:rPr>
              <a:t>树状区块链性能测试及基于</a:t>
            </a:r>
            <a:r>
              <a:rPr lang="en-US" altLang="zh-CN" sz="4400" b="1" spc="300" dirty="0">
                <a:solidFill>
                  <a:schemeClr val="bg1"/>
                </a:solidFill>
                <a:latin typeface="+mn-ea"/>
                <a:ea typeface="+mn-ea"/>
              </a:rPr>
              <a:t>Rust</a:t>
            </a:r>
            <a:r>
              <a:rPr lang="zh-CN" altLang="en-US" sz="4400" b="1" spc="300" dirty="0">
                <a:solidFill>
                  <a:schemeClr val="bg1"/>
                </a:solidFill>
                <a:latin typeface="+mn-ea"/>
                <a:ea typeface="+mn-ea"/>
              </a:rPr>
              <a:t>的重写</a:t>
            </a:r>
            <a:endParaRPr lang="zh-CN" altLang="en-US" sz="4400" b="1" spc="300" dirty="0">
              <a:solidFill>
                <a:schemeClr val="bg1"/>
              </a:solidFill>
              <a:latin typeface="+mn-ea"/>
              <a:ea typeface="+mn-ea"/>
            </a:endParaRPr>
          </a:p>
        </p:txBody>
      </p:sp>
      <p:sp>
        <p:nvSpPr>
          <p:cNvPr id="87" name="businessman_126354"/>
          <p:cNvSpPr>
            <a:spLocks noChangeAspect="1"/>
          </p:cNvSpPr>
          <p:nvPr/>
        </p:nvSpPr>
        <p:spPr bwMode="auto">
          <a:xfrm>
            <a:off x="6428005" y="5204669"/>
            <a:ext cx="324490" cy="323999"/>
          </a:xfrm>
          <a:custGeom>
            <a:avLst/>
            <a:gdLst>
              <a:gd name="connsiteX0" fmla="*/ 296829 w 606086"/>
              <a:gd name="connsiteY0" fmla="*/ 111836 h 605169"/>
              <a:gd name="connsiteX1" fmla="*/ 345700 w 606086"/>
              <a:gd name="connsiteY1" fmla="*/ 122069 h 605169"/>
              <a:gd name="connsiteX2" fmla="*/ 369424 w 606086"/>
              <a:gd name="connsiteY2" fmla="*/ 144052 h 605169"/>
              <a:gd name="connsiteX3" fmla="*/ 395520 w 606086"/>
              <a:gd name="connsiteY3" fmla="*/ 226770 h 605169"/>
              <a:gd name="connsiteX4" fmla="*/ 392104 w 606086"/>
              <a:gd name="connsiteY4" fmla="*/ 239561 h 605169"/>
              <a:gd name="connsiteX5" fmla="*/ 400360 w 606086"/>
              <a:gd name="connsiteY5" fmla="*/ 274430 h 605169"/>
              <a:gd name="connsiteX6" fmla="*/ 383469 w 606086"/>
              <a:gd name="connsiteY6" fmla="*/ 303708 h 605169"/>
              <a:gd name="connsiteX7" fmla="*/ 324444 w 606086"/>
              <a:gd name="connsiteY7" fmla="*/ 376666 h 605169"/>
              <a:gd name="connsiteX8" fmla="*/ 281172 w 606086"/>
              <a:gd name="connsiteY8" fmla="*/ 376761 h 605169"/>
              <a:gd name="connsiteX9" fmla="*/ 222147 w 606086"/>
              <a:gd name="connsiteY9" fmla="*/ 303708 h 605169"/>
              <a:gd name="connsiteX10" fmla="*/ 205350 w 606086"/>
              <a:gd name="connsiteY10" fmla="*/ 274430 h 605169"/>
              <a:gd name="connsiteX11" fmla="*/ 213701 w 606086"/>
              <a:gd name="connsiteY11" fmla="*/ 239656 h 605169"/>
              <a:gd name="connsiteX12" fmla="*/ 210285 w 606086"/>
              <a:gd name="connsiteY12" fmla="*/ 226959 h 605169"/>
              <a:gd name="connsiteX13" fmla="*/ 210190 w 606086"/>
              <a:gd name="connsiteY13" fmla="*/ 186216 h 605169"/>
              <a:gd name="connsiteX14" fmla="*/ 233914 w 606086"/>
              <a:gd name="connsiteY14" fmla="*/ 144715 h 605169"/>
              <a:gd name="connsiteX15" fmla="*/ 255929 w 606086"/>
              <a:gd name="connsiteY15" fmla="*/ 126523 h 605169"/>
              <a:gd name="connsiteX16" fmla="*/ 277376 w 606086"/>
              <a:gd name="connsiteY16" fmla="*/ 115531 h 605169"/>
              <a:gd name="connsiteX17" fmla="*/ 296829 w 606086"/>
              <a:gd name="connsiteY17" fmla="*/ 111836 h 605169"/>
              <a:gd name="connsiteX18" fmla="*/ 304039 w 606086"/>
              <a:gd name="connsiteY18" fmla="*/ 58271 h 605169"/>
              <a:gd name="connsiteX19" fmla="*/ 59309 w 606086"/>
              <a:gd name="connsiteY19" fmla="*/ 302537 h 605169"/>
              <a:gd name="connsiteX20" fmla="*/ 113398 w 606086"/>
              <a:gd name="connsiteY20" fmla="*/ 455559 h 605169"/>
              <a:gd name="connsiteX21" fmla="*/ 149078 w 606086"/>
              <a:gd name="connsiteY21" fmla="*/ 407331 h 605169"/>
              <a:gd name="connsiteX22" fmla="*/ 236001 w 606086"/>
              <a:gd name="connsiteY22" fmla="*/ 367725 h 605169"/>
              <a:gd name="connsiteX23" fmla="*/ 272155 w 606086"/>
              <a:gd name="connsiteY23" fmla="*/ 481804 h 605169"/>
              <a:gd name="connsiteX24" fmla="*/ 277090 w 606086"/>
              <a:gd name="connsiteY24" fmla="*/ 497249 h 605169"/>
              <a:gd name="connsiteX25" fmla="*/ 293316 w 606086"/>
              <a:gd name="connsiteY25" fmla="*/ 451484 h 605169"/>
              <a:gd name="connsiteX26" fmla="*/ 304039 w 606086"/>
              <a:gd name="connsiteY26" fmla="*/ 397193 h 605169"/>
              <a:gd name="connsiteX27" fmla="*/ 314762 w 606086"/>
              <a:gd name="connsiteY27" fmla="*/ 451484 h 605169"/>
              <a:gd name="connsiteX28" fmla="*/ 330894 w 606086"/>
              <a:gd name="connsiteY28" fmla="*/ 496965 h 605169"/>
              <a:gd name="connsiteX29" fmla="*/ 335829 w 606086"/>
              <a:gd name="connsiteY29" fmla="*/ 481710 h 605169"/>
              <a:gd name="connsiteX30" fmla="*/ 335924 w 606086"/>
              <a:gd name="connsiteY30" fmla="*/ 481994 h 605169"/>
              <a:gd name="connsiteX31" fmla="*/ 341617 w 606086"/>
              <a:gd name="connsiteY31" fmla="*/ 463897 h 605169"/>
              <a:gd name="connsiteX32" fmla="*/ 371983 w 606086"/>
              <a:gd name="connsiteY32" fmla="*/ 367915 h 605169"/>
              <a:gd name="connsiteX33" fmla="*/ 458906 w 606086"/>
              <a:gd name="connsiteY33" fmla="*/ 407426 h 605169"/>
              <a:gd name="connsiteX34" fmla="*/ 494586 w 606086"/>
              <a:gd name="connsiteY34" fmla="*/ 455653 h 605169"/>
              <a:gd name="connsiteX35" fmla="*/ 548770 w 606086"/>
              <a:gd name="connsiteY35" fmla="*/ 302537 h 605169"/>
              <a:gd name="connsiteX36" fmla="*/ 304039 w 606086"/>
              <a:gd name="connsiteY36" fmla="*/ 58271 h 605169"/>
              <a:gd name="connsiteX37" fmla="*/ 302996 w 606086"/>
              <a:gd name="connsiteY37" fmla="*/ 0 h 605169"/>
              <a:gd name="connsiteX38" fmla="*/ 606086 w 606086"/>
              <a:gd name="connsiteY38" fmla="*/ 302537 h 605169"/>
              <a:gd name="connsiteX39" fmla="*/ 302996 w 606086"/>
              <a:gd name="connsiteY39" fmla="*/ 605169 h 605169"/>
              <a:gd name="connsiteX40" fmla="*/ 0 w 606086"/>
              <a:gd name="connsiteY40" fmla="*/ 302537 h 605169"/>
              <a:gd name="connsiteX41" fmla="*/ 302996 w 606086"/>
              <a:gd name="connsiteY41" fmla="*/ 0 h 605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06086" h="605169">
                <a:moveTo>
                  <a:pt x="296829" y="111836"/>
                </a:moveTo>
                <a:cubicBezTo>
                  <a:pt x="318086" y="109941"/>
                  <a:pt x="334123" y="115247"/>
                  <a:pt x="345700" y="122069"/>
                </a:cubicBezTo>
                <a:cubicBezTo>
                  <a:pt x="362876" y="131544"/>
                  <a:pt x="369424" y="144052"/>
                  <a:pt x="369424" y="144052"/>
                </a:cubicBezTo>
                <a:cubicBezTo>
                  <a:pt x="369424" y="144052"/>
                  <a:pt x="408806" y="146799"/>
                  <a:pt x="395520" y="226770"/>
                </a:cubicBezTo>
                <a:cubicBezTo>
                  <a:pt x="394761" y="231128"/>
                  <a:pt x="393622" y="235297"/>
                  <a:pt x="392104" y="239561"/>
                </a:cubicBezTo>
                <a:cubicBezTo>
                  <a:pt x="400075" y="238803"/>
                  <a:pt x="409280" y="243351"/>
                  <a:pt x="400360" y="274430"/>
                </a:cubicBezTo>
                <a:cubicBezTo>
                  <a:pt x="394002" y="297075"/>
                  <a:pt x="388023" y="303329"/>
                  <a:pt x="383469" y="303708"/>
                </a:cubicBezTo>
                <a:cubicBezTo>
                  <a:pt x="379293" y="330522"/>
                  <a:pt x="357942" y="364538"/>
                  <a:pt x="324444" y="376666"/>
                </a:cubicBezTo>
                <a:cubicBezTo>
                  <a:pt x="310494" y="381688"/>
                  <a:pt x="295026" y="381688"/>
                  <a:pt x="281172" y="376761"/>
                </a:cubicBezTo>
                <a:cubicBezTo>
                  <a:pt x="247009" y="364728"/>
                  <a:pt x="226322" y="330617"/>
                  <a:pt x="222147" y="303708"/>
                </a:cubicBezTo>
                <a:cubicBezTo>
                  <a:pt x="217782" y="303329"/>
                  <a:pt x="211803" y="297075"/>
                  <a:pt x="205350" y="274430"/>
                </a:cubicBezTo>
                <a:cubicBezTo>
                  <a:pt x="196525" y="243446"/>
                  <a:pt x="205825" y="238898"/>
                  <a:pt x="213701" y="239656"/>
                </a:cubicBezTo>
                <a:cubicBezTo>
                  <a:pt x="212183" y="235392"/>
                  <a:pt x="211044" y="231128"/>
                  <a:pt x="210285" y="226959"/>
                </a:cubicBezTo>
                <a:cubicBezTo>
                  <a:pt x="207533" y="212557"/>
                  <a:pt x="206774" y="199102"/>
                  <a:pt x="210190" y="186216"/>
                </a:cubicBezTo>
                <a:cubicBezTo>
                  <a:pt x="214176" y="169066"/>
                  <a:pt x="223475" y="155327"/>
                  <a:pt x="233914" y="144715"/>
                </a:cubicBezTo>
                <a:cubicBezTo>
                  <a:pt x="240556" y="137609"/>
                  <a:pt x="247958" y="131544"/>
                  <a:pt x="255929" y="126523"/>
                </a:cubicBezTo>
                <a:cubicBezTo>
                  <a:pt x="262382" y="121975"/>
                  <a:pt x="269499" y="118184"/>
                  <a:pt x="277376" y="115531"/>
                </a:cubicBezTo>
                <a:cubicBezTo>
                  <a:pt x="283544" y="113447"/>
                  <a:pt x="289997" y="112215"/>
                  <a:pt x="296829" y="111836"/>
                </a:cubicBezTo>
                <a:close/>
                <a:moveTo>
                  <a:pt x="304039" y="58271"/>
                </a:moveTo>
                <a:cubicBezTo>
                  <a:pt x="168911" y="58271"/>
                  <a:pt x="59309" y="167613"/>
                  <a:pt x="59309" y="302537"/>
                </a:cubicBezTo>
                <a:cubicBezTo>
                  <a:pt x="59309" y="360524"/>
                  <a:pt x="79616" y="413774"/>
                  <a:pt x="113398" y="455559"/>
                </a:cubicBezTo>
                <a:cubicBezTo>
                  <a:pt x="115675" y="435851"/>
                  <a:pt x="124026" y="413584"/>
                  <a:pt x="149078" y="407331"/>
                </a:cubicBezTo>
                <a:cubicBezTo>
                  <a:pt x="196999" y="395203"/>
                  <a:pt x="236001" y="367725"/>
                  <a:pt x="236001" y="367725"/>
                </a:cubicBezTo>
                <a:lnTo>
                  <a:pt x="272155" y="481804"/>
                </a:lnTo>
                <a:lnTo>
                  <a:pt x="277090" y="497249"/>
                </a:lnTo>
                <a:lnTo>
                  <a:pt x="293316" y="451484"/>
                </a:lnTo>
                <a:cubicBezTo>
                  <a:pt x="252797" y="395013"/>
                  <a:pt x="304039" y="397193"/>
                  <a:pt x="304039" y="397193"/>
                </a:cubicBezTo>
                <a:cubicBezTo>
                  <a:pt x="304039" y="397193"/>
                  <a:pt x="355377" y="395013"/>
                  <a:pt x="314762" y="451484"/>
                </a:cubicBezTo>
                <a:lnTo>
                  <a:pt x="330894" y="496965"/>
                </a:lnTo>
                <a:lnTo>
                  <a:pt x="335829" y="481710"/>
                </a:lnTo>
                <a:lnTo>
                  <a:pt x="335924" y="481994"/>
                </a:lnTo>
                <a:lnTo>
                  <a:pt x="341617" y="463897"/>
                </a:lnTo>
                <a:lnTo>
                  <a:pt x="371983" y="367915"/>
                </a:lnTo>
                <a:cubicBezTo>
                  <a:pt x="371983" y="367915"/>
                  <a:pt x="410985" y="395298"/>
                  <a:pt x="458906" y="407426"/>
                </a:cubicBezTo>
                <a:cubicBezTo>
                  <a:pt x="483958" y="413774"/>
                  <a:pt x="492308" y="435945"/>
                  <a:pt x="494586" y="455653"/>
                </a:cubicBezTo>
                <a:cubicBezTo>
                  <a:pt x="528368" y="413774"/>
                  <a:pt x="548770" y="360524"/>
                  <a:pt x="548770" y="302537"/>
                </a:cubicBezTo>
                <a:cubicBezTo>
                  <a:pt x="548770" y="167613"/>
                  <a:pt x="439168" y="58271"/>
                  <a:pt x="304039" y="58271"/>
                </a:cubicBezTo>
                <a:close/>
                <a:moveTo>
                  <a:pt x="302996" y="0"/>
                </a:moveTo>
                <a:cubicBezTo>
                  <a:pt x="470388" y="0"/>
                  <a:pt x="606086" y="135398"/>
                  <a:pt x="606086" y="302537"/>
                </a:cubicBezTo>
                <a:cubicBezTo>
                  <a:pt x="606086" y="469676"/>
                  <a:pt x="470388" y="605169"/>
                  <a:pt x="302996" y="605169"/>
                </a:cubicBezTo>
                <a:cubicBezTo>
                  <a:pt x="135603" y="605169"/>
                  <a:pt x="0" y="469676"/>
                  <a:pt x="0" y="302537"/>
                </a:cubicBezTo>
                <a:cubicBezTo>
                  <a:pt x="0" y="135398"/>
                  <a:pt x="135603" y="0"/>
                  <a:pt x="302996" y="0"/>
                </a:cubicBezTo>
                <a:close/>
              </a:path>
            </a:pathLst>
          </a:custGeom>
          <a:solidFill>
            <a:schemeClr val="bg1"/>
          </a:solidFill>
          <a:ln>
            <a:noFill/>
          </a:ln>
        </p:spPr>
      </p:sp>
      <p:sp>
        <p:nvSpPr>
          <p:cNvPr id="88" name="user-avatar-profile_70039"/>
          <p:cNvSpPr>
            <a:spLocks noChangeAspect="1"/>
          </p:cNvSpPr>
          <p:nvPr/>
        </p:nvSpPr>
        <p:spPr bwMode="auto">
          <a:xfrm>
            <a:off x="3404689" y="5200185"/>
            <a:ext cx="324453" cy="324000"/>
          </a:xfrm>
          <a:custGeom>
            <a:avLst/>
            <a:gdLst>
              <a:gd name="connsiteX0" fmla="*/ 203130 w 605451"/>
              <a:gd name="connsiteY0" fmla="*/ 345841 h 604605"/>
              <a:gd name="connsiteX1" fmla="*/ 302807 w 605451"/>
              <a:gd name="connsiteY1" fmla="*/ 396386 h 604605"/>
              <a:gd name="connsiteX2" fmla="*/ 402301 w 605451"/>
              <a:gd name="connsiteY2" fmla="*/ 345933 h 604605"/>
              <a:gd name="connsiteX3" fmla="*/ 450630 w 605451"/>
              <a:gd name="connsiteY3" fmla="*/ 394101 h 604605"/>
              <a:gd name="connsiteX4" fmla="*/ 469119 w 605451"/>
              <a:gd name="connsiteY4" fmla="*/ 433038 h 604605"/>
              <a:gd name="connsiteX5" fmla="*/ 302807 w 605451"/>
              <a:gd name="connsiteY5" fmla="*/ 513928 h 604605"/>
              <a:gd name="connsiteX6" fmla="*/ 136403 w 605451"/>
              <a:gd name="connsiteY6" fmla="*/ 432947 h 604605"/>
              <a:gd name="connsiteX7" fmla="*/ 154893 w 605451"/>
              <a:gd name="connsiteY7" fmla="*/ 394101 h 604605"/>
              <a:gd name="connsiteX8" fmla="*/ 203130 w 605451"/>
              <a:gd name="connsiteY8" fmla="*/ 345841 h 604605"/>
              <a:gd name="connsiteX9" fmla="*/ 302771 w 605451"/>
              <a:gd name="connsiteY9" fmla="*/ 170278 h 604605"/>
              <a:gd name="connsiteX10" fmla="*/ 240548 w 605451"/>
              <a:gd name="connsiteY10" fmla="*/ 248130 h 604605"/>
              <a:gd name="connsiteX11" fmla="*/ 302771 w 605451"/>
              <a:gd name="connsiteY11" fmla="*/ 325798 h 604605"/>
              <a:gd name="connsiteX12" fmla="*/ 364903 w 605451"/>
              <a:gd name="connsiteY12" fmla="*/ 248130 h 604605"/>
              <a:gd name="connsiteX13" fmla="*/ 302771 w 605451"/>
              <a:gd name="connsiteY13" fmla="*/ 170278 h 604605"/>
              <a:gd name="connsiteX14" fmla="*/ 302771 w 605451"/>
              <a:gd name="connsiteY14" fmla="*/ 129982 h 604605"/>
              <a:gd name="connsiteX15" fmla="*/ 405257 w 605451"/>
              <a:gd name="connsiteY15" fmla="*/ 248130 h 604605"/>
              <a:gd name="connsiteX16" fmla="*/ 302771 w 605451"/>
              <a:gd name="connsiteY16" fmla="*/ 366094 h 604605"/>
              <a:gd name="connsiteX17" fmla="*/ 200194 w 605451"/>
              <a:gd name="connsiteY17" fmla="*/ 248130 h 604605"/>
              <a:gd name="connsiteX18" fmla="*/ 302771 w 605451"/>
              <a:gd name="connsiteY18" fmla="*/ 129982 h 604605"/>
              <a:gd name="connsiteX19" fmla="*/ 302771 w 605451"/>
              <a:gd name="connsiteY19" fmla="*/ 60415 h 604605"/>
              <a:gd name="connsiteX20" fmla="*/ 60591 w 605451"/>
              <a:gd name="connsiteY20" fmla="*/ 302348 h 604605"/>
              <a:gd name="connsiteX21" fmla="*/ 302771 w 605451"/>
              <a:gd name="connsiteY21" fmla="*/ 544190 h 604605"/>
              <a:gd name="connsiteX22" fmla="*/ 544952 w 605451"/>
              <a:gd name="connsiteY22" fmla="*/ 302348 h 604605"/>
              <a:gd name="connsiteX23" fmla="*/ 302771 w 605451"/>
              <a:gd name="connsiteY23" fmla="*/ 60415 h 604605"/>
              <a:gd name="connsiteX24" fmla="*/ 302771 w 605451"/>
              <a:gd name="connsiteY24" fmla="*/ 0 h 604605"/>
              <a:gd name="connsiteX25" fmla="*/ 605451 w 605451"/>
              <a:gd name="connsiteY25" fmla="*/ 302348 h 604605"/>
              <a:gd name="connsiteX26" fmla="*/ 302771 w 605451"/>
              <a:gd name="connsiteY26" fmla="*/ 604605 h 604605"/>
              <a:gd name="connsiteX27" fmla="*/ 0 w 605451"/>
              <a:gd name="connsiteY27" fmla="*/ 302348 h 604605"/>
              <a:gd name="connsiteX28" fmla="*/ 302771 w 605451"/>
              <a:gd name="connsiteY28" fmla="*/ 0 h 604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05451" h="604605">
                <a:moveTo>
                  <a:pt x="203130" y="345841"/>
                </a:moveTo>
                <a:cubicBezTo>
                  <a:pt x="227568" y="376735"/>
                  <a:pt x="263082" y="396386"/>
                  <a:pt x="302807" y="396386"/>
                </a:cubicBezTo>
                <a:cubicBezTo>
                  <a:pt x="342440" y="396386"/>
                  <a:pt x="378046" y="376735"/>
                  <a:pt x="402301" y="345933"/>
                </a:cubicBezTo>
                <a:cubicBezTo>
                  <a:pt x="423079" y="355895"/>
                  <a:pt x="440378" y="372530"/>
                  <a:pt x="450630" y="394101"/>
                </a:cubicBezTo>
                <a:lnTo>
                  <a:pt x="469119" y="433038"/>
                </a:lnTo>
                <a:cubicBezTo>
                  <a:pt x="430310" y="482212"/>
                  <a:pt x="370174" y="513928"/>
                  <a:pt x="302807" y="513928"/>
                </a:cubicBezTo>
                <a:cubicBezTo>
                  <a:pt x="235257" y="513928"/>
                  <a:pt x="175212" y="482212"/>
                  <a:pt x="136403" y="432947"/>
                </a:cubicBezTo>
                <a:lnTo>
                  <a:pt x="154893" y="394101"/>
                </a:lnTo>
                <a:cubicBezTo>
                  <a:pt x="165144" y="372530"/>
                  <a:pt x="182443" y="355804"/>
                  <a:pt x="203130" y="345841"/>
                </a:cubicBezTo>
                <a:close/>
                <a:moveTo>
                  <a:pt x="302771" y="170278"/>
                </a:moveTo>
                <a:cubicBezTo>
                  <a:pt x="268457" y="170278"/>
                  <a:pt x="240548" y="205184"/>
                  <a:pt x="240548" y="248130"/>
                </a:cubicBezTo>
                <a:cubicBezTo>
                  <a:pt x="240548" y="290984"/>
                  <a:pt x="268457" y="325798"/>
                  <a:pt x="302771" y="325798"/>
                </a:cubicBezTo>
                <a:cubicBezTo>
                  <a:pt x="336994" y="325798"/>
                  <a:pt x="364903" y="290984"/>
                  <a:pt x="364903" y="248130"/>
                </a:cubicBezTo>
                <a:cubicBezTo>
                  <a:pt x="364903" y="205184"/>
                  <a:pt x="336994" y="170278"/>
                  <a:pt x="302771" y="170278"/>
                </a:cubicBezTo>
                <a:close/>
                <a:moveTo>
                  <a:pt x="302771" y="129982"/>
                </a:moveTo>
                <a:cubicBezTo>
                  <a:pt x="359230" y="129982"/>
                  <a:pt x="405257" y="182980"/>
                  <a:pt x="405257" y="248130"/>
                </a:cubicBezTo>
                <a:cubicBezTo>
                  <a:pt x="405257" y="313188"/>
                  <a:pt x="359230" y="366094"/>
                  <a:pt x="302771" y="366094"/>
                </a:cubicBezTo>
                <a:cubicBezTo>
                  <a:pt x="246221" y="366094"/>
                  <a:pt x="200194" y="313188"/>
                  <a:pt x="200194" y="248130"/>
                </a:cubicBezTo>
                <a:cubicBezTo>
                  <a:pt x="200194" y="182980"/>
                  <a:pt x="246221" y="129982"/>
                  <a:pt x="302771" y="129982"/>
                </a:cubicBezTo>
                <a:close/>
                <a:moveTo>
                  <a:pt x="302771" y="60415"/>
                </a:moveTo>
                <a:cubicBezTo>
                  <a:pt x="169142" y="60415"/>
                  <a:pt x="60591" y="168997"/>
                  <a:pt x="60591" y="302348"/>
                </a:cubicBezTo>
                <a:cubicBezTo>
                  <a:pt x="60591" y="435700"/>
                  <a:pt x="169142" y="544190"/>
                  <a:pt x="302771" y="544190"/>
                </a:cubicBezTo>
                <a:cubicBezTo>
                  <a:pt x="436309" y="544190"/>
                  <a:pt x="544952" y="435700"/>
                  <a:pt x="544952" y="302348"/>
                </a:cubicBezTo>
                <a:cubicBezTo>
                  <a:pt x="544952" y="168997"/>
                  <a:pt x="436309" y="60415"/>
                  <a:pt x="302771" y="60415"/>
                </a:cubicBezTo>
                <a:close/>
                <a:moveTo>
                  <a:pt x="302771" y="0"/>
                </a:moveTo>
                <a:cubicBezTo>
                  <a:pt x="469717" y="0"/>
                  <a:pt x="605451" y="135636"/>
                  <a:pt x="605451" y="302348"/>
                </a:cubicBezTo>
                <a:cubicBezTo>
                  <a:pt x="605451" y="468969"/>
                  <a:pt x="469717" y="604605"/>
                  <a:pt x="302771" y="604605"/>
                </a:cubicBezTo>
                <a:cubicBezTo>
                  <a:pt x="135826" y="604605"/>
                  <a:pt x="0" y="468969"/>
                  <a:pt x="0" y="302348"/>
                </a:cubicBezTo>
                <a:cubicBezTo>
                  <a:pt x="0" y="135636"/>
                  <a:pt x="135826" y="0"/>
                  <a:pt x="302771" y="0"/>
                </a:cubicBezTo>
                <a:close/>
              </a:path>
            </a:pathLst>
          </a:custGeom>
          <a:solidFill>
            <a:schemeClr val="bg1"/>
          </a:solidFill>
          <a:ln>
            <a:noFill/>
          </a:ln>
        </p:spPr>
      </p:sp>
      <p:sp>
        <p:nvSpPr>
          <p:cNvPr id="89" name="文本框 88"/>
          <p:cNvSpPr txBox="1"/>
          <p:nvPr/>
        </p:nvSpPr>
        <p:spPr>
          <a:xfrm>
            <a:off x="3893776" y="5210059"/>
            <a:ext cx="2534229" cy="332105"/>
          </a:xfrm>
          <a:prstGeom prst="rect">
            <a:avLst/>
          </a:prstGeom>
          <a:noFill/>
        </p:spPr>
        <p:txBody>
          <a:bodyPr wrap="square" lIns="0" tIns="0" rIns="0" bIns="0" rtlCol="0">
            <a:spAutoFit/>
          </a:bodyPr>
          <a:lstStyle/>
          <a:p>
            <a:pPr algn="l">
              <a:lnSpc>
                <a:spcPct val="120000"/>
              </a:lnSpc>
            </a:pPr>
            <a:r>
              <a:rPr lang="zh-CN" altLang="en-US" spc="300" dirty="0">
                <a:solidFill>
                  <a:schemeClr val="bg1"/>
                </a:solidFill>
                <a:latin typeface="+mn-ea"/>
              </a:rPr>
              <a:t>答辩人</a:t>
            </a:r>
            <a:r>
              <a:rPr lang="zh-CN" altLang="en-US" spc="300" dirty="0" smtClean="0">
                <a:solidFill>
                  <a:schemeClr val="bg1"/>
                </a:solidFill>
                <a:latin typeface="+mn-ea"/>
              </a:rPr>
              <a:t>：</a:t>
            </a:r>
            <a:r>
              <a:rPr lang="zh-CN" altLang="en-US" spc="300" dirty="0" smtClean="0">
                <a:solidFill>
                  <a:schemeClr val="bg1"/>
                </a:solidFill>
                <a:latin typeface="+mn-ea"/>
              </a:rPr>
              <a:t>傅泽</a:t>
            </a:r>
            <a:endParaRPr lang="zh-CN" altLang="en-US" spc="300" dirty="0" smtClean="0">
              <a:solidFill>
                <a:schemeClr val="bg1"/>
              </a:solidFill>
              <a:latin typeface="+mn-ea"/>
            </a:endParaRPr>
          </a:p>
        </p:txBody>
      </p:sp>
      <p:sp>
        <p:nvSpPr>
          <p:cNvPr id="90" name="文本框 89"/>
          <p:cNvSpPr txBox="1"/>
          <p:nvPr/>
        </p:nvSpPr>
        <p:spPr>
          <a:xfrm>
            <a:off x="6917092" y="5214543"/>
            <a:ext cx="3714570" cy="332105"/>
          </a:xfrm>
          <a:prstGeom prst="rect">
            <a:avLst/>
          </a:prstGeom>
          <a:noFill/>
        </p:spPr>
        <p:txBody>
          <a:bodyPr wrap="square" lIns="0" tIns="0" rIns="0" bIns="0" rtlCol="0">
            <a:spAutoFit/>
          </a:bodyPr>
          <a:lstStyle/>
          <a:p>
            <a:pPr algn="l">
              <a:lnSpc>
                <a:spcPct val="120000"/>
              </a:lnSpc>
            </a:pPr>
            <a:r>
              <a:rPr lang="zh-CN" altLang="en-US" spc="300" dirty="0" smtClean="0">
                <a:solidFill>
                  <a:schemeClr val="bg1"/>
                </a:solidFill>
                <a:latin typeface="+mn-ea"/>
              </a:rPr>
              <a:t>导　师：</a:t>
            </a:r>
            <a:r>
              <a:rPr lang="zh-CN" altLang="en-US" spc="300" dirty="0" smtClean="0">
                <a:solidFill>
                  <a:schemeClr val="bg1"/>
                </a:solidFill>
                <a:latin typeface="+mn-ea"/>
              </a:rPr>
              <a:t>陆慧梅</a:t>
            </a:r>
            <a:endParaRPr lang="zh-CN" altLang="en-US" spc="300" dirty="0" smtClean="0">
              <a:solidFill>
                <a:schemeClr val="bg1"/>
              </a:solidFill>
              <a:latin typeface="+mn-ea"/>
            </a:endParaRPr>
          </a:p>
        </p:txBody>
      </p:sp>
      <p:sp>
        <p:nvSpPr>
          <p:cNvPr id="76" name="文本框 75"/>
          <p:cNvSpPr txBox="1"/>
          <p:nvPr/>
        </p:nvSpPr>
        <p:spPr>
          <a:xfrm>
            <a:off x="4174139" y="5973866"/>
            <a:ext cx="3855403" cy="405624"/>
          </a:xfrm>
          <a:prstGeom prst="rect">
            <a:avLst/>
          </a:prstGeom>
          <a:noFill/>
        </p:spPr>
        <p:txBody>
          <a:bodyPr wrap="square" lIns="0" tIns="0" rIns="0" bIns="0" rtlCol="0">
            <a:spAutoFit/>
          </a:bodyPr>
          <a:lstStyle/>
          <a:p>
            <a:pPr algn="ctr">
              <a:lnSpc>
                <a:spcPct val="120000"/>
              </a:lnSpc>
            </a:pPr>
            <a:fld id="{2F5614F4-CA07-4450-AD4F-84AA8A8D6B40}" type="datetime2">
              <a:rPr lang="zh-CN" altLang="en-US" spc="300" smtClean="0">
                <a:solidFill>
                  <a:schemeClr val="bg1"/>
                </a:solidFill>
                <a:latin typeface="+mn-ea"/>
              </a:rPr>
            </a:fld>
            <a:endParaRPr lang="zh-CN" altLang="en-US" sz="2400" spc="300" dirty="0">
              <a:solidFill>
                <a:schemeClr val="bg1"/>
              </a:solidFill>
              <a:latin typeface="+mn-ea"/>
            </a:endParaRPr>
          </a:p>
        </p:txBody>
      </p:sp>
    </p:spTree>
  </p:cSld>
  <p:clrMapOvr>
    <a:masterClrMapping/>
  </p:clrMapOvr>
  <p:transition spd="med">
    <p:pull/>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7417750" y="2328148"/>
            <a:ext cx="4774250" cy="769441"/>
          </a:xfrm>
          <a:prstGeom prst="rect">
            <a:avLst/>
          </a:prstGeom>
          <a:noFill/>
        </p:spPr>
        <p:txBody>
          <a:bodyPr wrap="square" rtlCol="0">
            <a:spAutoFit/>
          </a:bodyPr>
          <a:lstStyle/>
          <a:p>
            <a:pPr algn="ctr"/>
            <a:r>
              <a:rPr lang="en-US" altLang="zh-CN" sz="4400" b="1" dirty="0">
                <a:solidFill>
                  <a:schemeClr val="bg1"/>
                </a:solidFill>
              </a:rPr>
              <a:t>PART </a:t>
            </a:r>
            <a:r>
              <a:rPr lang="en-US" altLang="zh-CN" sz="4400" b="1" dirty="0" smtClean="0">
                <a:solidFill>
                  <a:schemeClr val="bg1"/>
                </a:solidFill>
              </a:rPr>
              <a:t>FOUR</a:t>
            </a:r>
            <a:endParaRPr lang="zh-CN" altLang="en-US" sz="4400" b="1" dirty="0">
              <a:solidFill>
                <a:schemeClr val="bg1"/>
              </a:solidFill>
            </a:endParaRPr>
          </a:p>
        </p:txBody>
      </p:sp>
      <p:sp>
        <p:nvSpPr>
          <p:cNvPr id="4" name="矩形 3"/>
          <p:cNvSpPr/>
          <p:nvPr/>
        </p:nvSpPr>
        <p:spPr>
          <a:xfrm>
            <a:off x="7417435" y="3213100"/>
            <a:ext cx="4775200" cy="1198880"/>
          </a:xfrm>
          <a:prstGeom prst="rect">
            <a:avLst/>
          </a:prstGeom>
        </p:spPr>
        <p:txBody>
          <a:bodyPr wrap="square" anchor="ctr" anchorCtr="0">
            <a:spAutoFit/>
          </a:bodyPr>
          <a:lstStyle/>
          <a:p>
            <a:pPr algn="ctr"/>
            <a:r>
              <a:rPr lang="zh-CN" altLang="en-US" sz="3600" b="1" dirty="0">
                <a:latin typeface="微软雅黑" panose="020B0503020204020204" pitchFamily="34" charset="-122"/>
              </a:rPr>
              <a:t>以出租车调度系统为背景的树状区块链测试</a:t>
            </a:r>
            <a:endParaRPr lang="zh-CN" altLang="en-US" sz="3600" b="1" dirty="0">
              <a:latin typeface="微软雅黑" panose="020B0503020204020204" pitchFamily="34" charset="-122"/>
            </a:endParaRPr>
          </a:p>
        </p:txBody>
      </p:sp>
      <p:grpSp>
        <p:nvGrpSpPr>
          <p:cNvPr id="5" name="Group 69"/>
          <p:cNvGrpSpPr/>
          <p:nvPr/>
        </p:nvGrpSpPr>
        <p:grpSpPr bwMode="auto">
          <a:xfrm>
            <a:off x="778934" y="687917"/>
            <a:ext cx="3299884" cy="5425016"/>
            <a:chOff x="0" y="0"/>
            <a:chExt cx="2476153" cy="4069266"/>
          </a:xfrm>
          <a:solidFill>
            <a:schemeClr val="bg1"/>
          </a:solidFill>
        </p:grpSpPr>
        <p:sp>
          <p:nvSpPr>
            <p:cNvPr id="6" name="矩形 3"/>
            <p:cNvSpPr>
              <a:spLocks noChangeArrowheads="1"/>
            </p:cNvSpPr>
            <p:nvPr/>
          </p:nvSpPr>
          <p:spPr bwMode="auto">
            <a:xfrm>
              <a:off x="0"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 name="矩形 4"/>
            <p:cNvSpPr>
              <a:spLocks noChangeArrowheads="1"/>
            </p:cNvSpPr>
            <p:nvPr/>
          </p:nvSpPr>
          <p:spPr bwMode="auto">
            <a:xfrm>
              <a:off x="437624"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 name="矩形 7"/>
            <p:cNvSpPr>
              <a:spLocks noChangeArrowheads="1"/>
            </p:cNvSpPr>
            <p:nvPr/>
          </p:nvSpPr>
          <p:spPr bwMode="auto">
            <a:xfrm>
              <a:off x="1750496"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矩形 8"/>
            <p:cNvSpPr>
              <a:spLocks noChangeArrowheads="1"/>
            </p:cNvSpPr>
            <p:nvPr/>
          </p:nvSpPr>
          <p:spPr bwMode="auto">
            <a:xfrm>
              <a:off x="2188121"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矩形 59"/>
            <p:cNvSpPr>
              <a:spLocks noChangeArrowheads="1"/>
            </p:cNvSpPr>
            <p:nvPr/>
          </p:nvSpPr>
          <p:spPr bwMode="auto">
            <a:xfrm>
              <a:off x="0"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矩形 60"/>
            <p:cNvSpPr>
              <a:spLocks noChangeArrowheads="1"/>
            </p:cNvSpPr>
            <p:nvPr/>
          </p:nvSpPr>
          <p:spPr bwMode="auto">
            <a:xfrm>
              <a:off x="437624"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矩形 63"/>
            <p:cNvSpPr>
              <a:spLocks noChangeArrowheads="1"/>
            </p:cNvSpPr>
            <p:nvPr/>
          </p:nvSpPr>
          <p:spPr bwMode="auto">
            <a:xfrm>
              <a:off x="1750496"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矩形 64"/>
            <p:cNvSpPr>
              <a:spLocks noChangeArrowheads="1"/>
            </p:cNvSpPr>
            <p:nvPr/>
          </p:nvSpPr>
          <p:spPr bwMode="auto">
            <a:xfrm>
              <a:off x="2188121"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矩形 66"/>
            <p:cNvSpPr>
              <a:spLocks noChangeArrowheads="1"/>
            </p:cNvSpPr>
            <p:nvPr/>
          </p:nvSpPr>
          <p:spPr bwMode="auto">
            <a:xfrm>
              <a:off x="0"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67"/>
            <p:cNvSpPr>
              <a:spLocks noChangeArrowheads="1"/>
            </p:cNvSpPr>
            <p:nvPr/>
          </p:nvSpPr>
          <p:spPr bwMode="auto">
            <a:xfrm>
              <a:off x="437624"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矩形 70"/>
            <p:cNvSpPr>
              <a:spLocks noChangeArrowheads="1"/>
            </p:cNvSpPr>
            <p:nvPr/>
          </p:nvSpPr>
          <p:spPr bwMode="auto">
            <a:xfrm>
              <a:off x="1750496"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71"/>
            <p:cNvSpPr>
              <a:spLocks noChangeArrowheads="1"/>
            </p:cNvSpPr>
            <p:nvPr/>
          </p:nvSpPr>
          <p:spPr bwMode="auto">
            <a:xfrm>
              <a:off x="2188121"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73"/>
            <p:cNvSpPr>
              <a:spLocks noChangeArrowheads="1"/>
            </p:cNvSpPr>
            <p:nvPr/>
          </p:nvSpPr>
          <p:spPr bwMode="auto">
            <a:xfrm>
              <a:off x="0"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矩形 74"/>
            <p:cNvSpPr>
              <a:spLocks noChangeArrowheads="1"/>
            </p:cNvSpPr>
            <p:nvPr/>
          </p:nvSpPr>
          <p:spPr bwMode="auto">
            <a:xfrm>
              <a:off x="437624"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矩形 77"/>
            <p:cNvSpPr>
              <a:spLocks noChangeArrowheads="1"/>
            </p:cNvSpPr>
            <p:nvPr/>
          </p:nvSpPr>
          <p:spPr bwMode="auto">
            <a:xfrm>
              <a:off x="1750496"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矩形 78"/>
            <p:cNvSpPr>
              <a:spLocks noChangeArrowheads="1"/>
            </p:cNvSpPr>
            <p:nvPr/>
          </p:nvSpPr>
          <p:spPr bwMode="auto">
            <a:xfrm>
              <a:off x="2188121"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矩形 80"/>
            <p:cNvSpPr>
              <a:spLocks noChangeArrowheads="1"/>
            </p:cNvSpPr>
            <p:nvPr/>
          </p:nvSpPr>
          <p:spPr bwMode="auto">
            <a:xfrm>
              <a:off x="0"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矩形 81"/>
            <p:cNvSpPr>
              <a:spLocks noChangeArrowheads="1"/>
            </p:cNvSpPr>
            <p:nvPr/>
          </p:nvSpPr>
          <p:spPr bwMode="auto">
            <a:xfrm>
              <a:off x="437624"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矩形 82"/>
            <p:cNvSpPr>
              <a:spLocks noChangeArrowheads="1"/>
            </p:cNvSpPr>
            <p:nvPr/>
          </p:nvSpPr>
          <p:spPr bwMode="auto">
            <a:xfrm>
              <a:off x="875248"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矩形 83"/>
            <p:cNvSpPr>
              <a:spLocks noChangeArrowheads="1"/>
            </p:cNvSpPr>
            <p:nvPr/>
          </p:nvSpPr>
          <p:spPr bwMode="auto">
            <a:xfrm>
              <a:off x="1312872"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矩形 84"/>
            <p:cNvSpPr>
              <a:spLocks noChangeArrowheads="1"/>
            </p:cNvSpPr>
            <p:nvPr/>
          </p:nvSpPr>
          <p:spPr bwMode="auto">
            <a:xfrm>
              <a:off x="1750496"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矩形 85"/>
            <p:cNvSpPr>
              <a:spLocks noChangeArrowheads="1"/>
            </p:cNvSpPr>
            <p:nvPr/>
          </p:nvSpPr>
          <p:spPr bwMode="auto">
            <a:xfrm>
              <a:off x="2188121"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矩形 87"/>
            <p:cNvSpPr>
              <a:spLocks noChangeArrowheads="1"/>
            </p:cNvSpPr>
            <p:nvPr/>
          </p:nvSpPr>
          <p:spPr bwMode="auto">
            <a:xfrm>
              <a:off x="0"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矩形 88"/>
            <p:cNvSpPr>
              <a:spLocks noChangeArrowheads="1"/>
            </p:cNvSpPr>
            <p:nvPr/>
          </p:nvSpPr>
          <p:spPr bwMode="auto">
            <a:xfrm>
              <a:off x="437624"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89"/>
            <p:cNvSpPr>
              <a:spLocks noChangeArrowheads="1"/>
            </p:cNvSpPr>
            <p:nvPr/>
          </p:nvSpPr>
          <p:spPr bwMode="auto">
            <a:xfrm>
              <a:off x="875248"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矩形 90"/>
            <p:cNvSpPr>
              <a:spLocks noChangeArrowheads="1"/>
            </p:cNvSpPr>
            <p:nvPr/>
          </p:nvSpPr>
          <p:spPr bwMode="auto">
            <a:xfrm>
              <a:off x="1312872"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矩形 91"/>
            <p:cNvSpPr>
              <a:spLocks noChangeArrowheads="1"/>
            </p:cNvSpPr>
            <p:nvPr/>
          </p:nvSpPr>
          <p:spPr bwMode="auto">
            <a:xfrm>
              <a:off x="1750496"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矩形 92"/>
            <p:cNvSpPr>
              <a:spLocks noChangeArrowheads="1"/>
            </p:cNvSpPr>
            <p:nvPr/>
          </p:nvSpPr>
          <p:spPr bwMode="auto">
            <a:xfrm>
              <a:off x="2188121"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矩形 98"/>
            <p:cNvSpPr>
              <a:spLocks noChangeArrowheads="1"/>
            </p:cNvSpPr>
            <p:nvPr/>
          </p:nvSpPr>
          <p:spPr bwMode="auto">
            <a:xfrm>
              <a:off x="1750496"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矩形 99"/>
            <p:cNvSpPr>
              <a:spLocks noChangeArrowheads="1"/>
            </p:cNvSpPr>
            <p:nvPr/>
          </p:nvSpPr>
          <p:spPr bwMode="auto">
            <a:xfrm>
              <a:off x="2188121"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矩形 105"/>
            <p:cNvSpPr>
              <a:spLocks noChangeArrowheads="1"/>
            </p:cNvSpPr>
            <p:nvPr/>
          </p:nvSpPr>
          <p:spPr bwMode="auto">
            <a:xfrm>
              <a:off x="1750496"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矩形 106"/>
            <p:cNvSpPr>
              <a:spLocks noChangeArrowheads="1"/>
            </p:cNvSpPr>
            <p:nvPr/>
          </p:nvSpPr>
          <p:spPr bwMode="auto">
            <a:xfrm>
              <a:off x="2188121"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矩形 112"/>
            <p:cNvSpPr>
              <a:spLocks noChangeArrowheads="1"/>
            </p:cNvSpPr>
            <p:nvPr/>
          </p:nvSpPr>
          <p:spPr bwMode="auto">
            <a:xfrm>
              <a:off x="1750496"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矩形 113"/>
            <p:cNvSpPr>
              <a:spLocks noChangeArrowheads="1"/>
            </p:cNvSpPr>
            <p:nvPr/>
          </p:nvSpPr>
          <p:spPr bwMode="auto">
            <a:xfrm>
              <a:off x="2188121"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矩形 119"/>
            <p:cNvSpPr>
              <a:spLocks noChangeArrowheads="1"/>
            </p:cNvSpPr>
            <p:nvPr/>
          </p:nvSpPr>
          <p:spPr bwMode="auto">
            <a:xfrm>
              <a:off x="1750496"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矩形 120"/>
            <p:cNvSpPr>
              <a:spLocks noChangeArrowheads="1"/>
            </p:cNvSpPr>
            <p:nvPr/>
          </p:nvSpPr>
          <p:spPr bwMode="auto">
            <a:xfrm>
              <a:off x="2188121"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p:transition spd="med">
    <p:pull/>
  </p:transition>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5"/>
          <p:cNvSpPr>
            <a:spLocks noEditPoints="1"/>
          </p:cNvSpPr>
          <p:nvPr/>
        </p:nvSpPr>
        <p:spPr bwMode="auto">
          <a:xfrm>
            <a:off x="798720" y="1175100"/>
            <a:ext cx="475115" cy="276291"/>
          </a:xfrm>
          <a:custGeom>
            <a:avLst/>
            <a:gdLst>
              <a:gd name="T0" fmla="*/ 135 w 139"/>
              <a:gd name="T1" fmla="*/ 61 h 81"/>
              <a:gd name="T2" fmla="*/ 131 w 139"/>
              <a:gd name="T3" fmla="*/ 56 h 81"/>
              <a:gd name="T4" fmla="*/ 131 w 139"/>
              <a:gd name="T5" fmla="*/ 27 h 81"/>
              <a:gd name="T6" fmla="*/ 139 w 139"/>
              <a:gd name="T7" fmla="*/ 24 h 81"/>
              <a:gd name="T8" fmla="*/ 70 w 139"/>
              <a:gd name="T9" fmla="*/ 0 h 81"/>
              <a:gd name="T10" fmla="*/ 0 w 139"/>
              <a:gd name="T11" fmla="*/ 24 h 81"/>
              <a:gd name="T12" fmla="*/ 70 w 139"/>
              <a:gd name="T13" fmla="*/ 48 h 81"/>
              <a:gd name="T14" fmla="*/ 127 w 139"/>
              <a:gd name="T15" fmla="*/ 28 h 81"/>
              <a:gd name="T16" fmla="*/ 127 w 139"/>
              <a:gd name="T17" fmla="*/ 56 h 81"/>
              <a:gd name="T18" fmla="*/ 123 w 139"/>
              <a:gd name="T19" fmla="*/ 61 h 81"/>
              <a:gd name="T20" fmla="*/ 126 w 139"/>
              <a:gd name="T21" fmla="*/ 64 h 81"/>
              <a:gd name="T22" fmla="*/ 123 w 139"/>
              <a:gd name="T23" fmla="*/ 81 h 81"/>
              <a:gd name="T24" fmla="*/ 135 w 139"/>
              <a:gd name="T25" fmla="*/ 81 h 81"/>
              <a:gd name="T26" fmla="*/ 132 w 139"/>
              <a:gd name="T27" fmla="*/ 64 h 81"/>
              <a:gd name="T28" fmla="*/ 135 w 139"/>
              <a:gd name="T29" fmla="*/ 61 h 81"/>
              <a:gd name="T30" fmla="*/ 28 w 139"/>
              <a:gd name="T31" fmla="*/ 42 h 81"/>
              <a:gd name="T32" fmla="*/ 28 w 139"/>
              <a:gd name="T33" fmla="*/ 69 h 81"/>
              <a:gd name="T34" fmla="*/ 70 w 139"/>
              <a:gd name="T35" fmla="*/ 81 h 81"/>
              <a:gd name="T36" fmla="*/ 111 w 139"/>
              <a:gd name="T37" fmla="*/ 69 h 81"/>
              <a:gd name="T38" fmla="*/ 111 w 139"/>
              <a:gd name="T39" fmla="*/ 42 h 81"/>
              <a:gd name="T40" fmla="*/ 70 w 139"/>
              <a:gd name="T41" fmla="*/ 56 h 81"/>
              <a:gd name="T42" fmla="*/ 28 w 139"/>
              <a:gd name="T43" fmla="*/ 4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9" h="81">
                <a:moveTo>
                  <a:pt x="135" y="61"/>
                </a:moveTo>
                <a:cubicBezTo>
                  <a:pt x="135" y="58"/>
                  <a:pt x="134" y="56"/>
                  <a:pt x="131" y="56"/>
                </a:cubicBezTo>
                <a:cubicBezTo>
                  <a:pt x="131" y="27"/>
                  <a:pt x="131" y="27"/>
                  <a:pt x="131" y="27"/>
                </a:cubicBezTo>
                <a:cubicBezTo>
                  <a:pt x="139" y="24"/>
                  <a:pt x="139" y="24"/>
                  <a:pt x="139" y="24"/>
                </a:cubicBezTo>
                <a:cubicBezTo>
                  <a:pt x="70" y="0"/>
                  <a:pt x="70" y="0"/>
                  <a:pt x="70" y="0"/>
                </a:cubicBezTo>
                <a:cubicBezTo>
                  <a:pt x="0" y="24"/>
                  <a:pt x="0" y="24"/>
                  <a:pt x="0" y="24"/>
                </a:cubicBezTo>
                <a:cubicBezTo>
                  <a:pt x="70" y="48"/>
                  <a:pt x="70" y="48"/>
                  <a:pt x="70" y="48"/>
                </a:cubicBezTo>
                <a:cubicBezTo>
                  <a:pt x="127" y="28"/>
                  <a:pt x="127" y="28"/>
                  <a:pt x="127" y="28"/>
                </a:cubicBezTo>
                <a:cubicBezTo>
                  <a:pt x="127" y="56"/>
                  <a:pt x="127" y="56"/>
                  <a:pt x="127" y="56"/>
                </a:cubicBezTo>
                <a:cubicBezTo>
                  <a:pt x="125" y="56"/>
                  <a:pt x="123" y="58"/>
                  <a:pt x="123" y="61"/>
                </a:cubicBezTo>
                <a:cubicBezTo>
                  <a:pt x="123" y="63"/>
                  <a:pt x="125" y="64"/>
                  <a:pt x="126" y="64"/>
                </a:cubicBezTo>
                <a:cubicBezTo>
                  <a:pt x="123" y="81"/>
                  <a:pt x="123" y="81"/>
                  <a:pt x="123" y="81"/>
                </a:cubicBezTo>
                <a:cubicBezTo>
                  <a:pt x="135" y="81"/>
                  <a:pt x="135" y="81"/>
                  <a:pt x="135" y="81"/>
                </a:cubicBezTo>
                <a:cubicBezTo>
                  <a:pt x="132" y="64"/>
                  <a:pt x="132" y="64"/>
                  <a:pt x="132" y="64"/>
                </a:cubicBezTo>
                <a:cubicBezTo>
                  <a:pt x="134" y="64"/>
                  <a:pt x="135" y="63"/>
                  <a:pt x="135" y="61"/>
                </a:cubicBezTo>
                <a:close/>
                <a:moveTo>
                  <a:pt x="28" y="42"/>
                </a:moveTo>
                <a:cubicBezTo>
                  <a:pt x="28" y="69"/>
                  <a:pt x="28" y="69"/>
                  <a:pt x="28" y="69"/>
                </a:cubicBezTo>
                <a:cubicBezTo>
                  <a:pt x="28" y="76"/>
                  <a:pt x="47" y="81"/>
                  <a:pt x="70" y="81"/>
                </a:cubicBezTo>
                <a:cubicBezTo>
                  <a:pt x="92" y="81"/>
                  <a:pt x="111" y="76"/>
                  <a:pt x="111" y="69"/>
                </a:cubicBezTo>
                <a:cubicBezTo>
                  <a:pt x="111" y="42"/>
                  <a:pt x="111" y="42"/>
                  <a:pt x="111" y="42"/>
                </a:cubicBezTo>
                <a:cubicBezTo>
                  <a:pt x="70" y="56"/>
                  <a:pt x="70" y="56"/>
                  <a:pt x="70" y="56"/>
                </a:cubicBezTo>
                <a:lnTo>
                  <a:pt x="28" y="42"/>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3" name="Freeform 6"/>
          <p:cNvSpPr>
            <a:spLocks noEditPoints="1"/>
          </p:cNvSpPr>
          <p:nvPr/>
        </p:nvSpPr>
        <p:spPr bwMode="auto">
          <a:xfrm>
            <a:off x="1950358" y="1079559"/>
            <a:ext cx="420891" cy="472534"/>
          </a:xfrm>
          <a:custGeom>
            <a:avLst/>
            <a:gdLst>
              <a:gd name="T0" fmla="*/ 112 w 123"/>
              <a:gd name="T1" fmla="*/ 108 h 139"/>
              <a:gd name="T2" fmla="*/ 111 w 123"/>
              <a:gd name="T3" fmla="*/ 105 h 139"/>
              <a:gd name="T4" fmla="*/ 123 w 123"/>
              <a:gd name="T5" fmla="*/ 68 h 139"/>
              <a:gd name="T6" fmla="*/ 108 w 123"/>
              <a:gd name="T7" fmla="*/ 28 h 139"/>
              <a:gd name="T8" fmla="*/ 110 w 123"/>
              <a:gd name="T9" fmla="*/ 29 h 139"/>
              <a:gd name="T10" fmla="*/ 114 w 123"/>
              <a:gd name="T11" fmla="*/ 28 h 139"/>
              <a:gd name="T12" fmla="*/ 114 w 123"/>
              <a:gd name="T13" fmla="*/ 28 h 139"/>
              <a:gd name="T14" fmla="*/ 115 w 123"/>
              <a:gd name="T15" fmla="*/ 27 h 139"/>
              <a:gd name="T16" fmla="*/ 112 w 123"/>
              <a:gd name="T17" fmla="*/ 10 h 139"/>
              <a:gd name="T18" fmla="*/ 103 w 123"/>
              <a:gd name="T19" fmla="*/ 4 h 139"/>
              <a:gd name="T20" fmla="*/ 86 w 123"/>
              <a:gd name="T21" fmla="*/ 7 h 139"/>
              <a:gd name="T22" fmla="*/ 85 w 123"/>
              <a:gd name="T23" fmla="*/ 7 h 139"/>
              <a:gd name="T24" fmla="*/ 85 w 123"/>
              <a:gd name="T25" fmla="*/ 8 h 139"/>
              <a:gd name="T26" fmla="*/ 85 w 123"/>
              <a:gd name="T27" fmla="*/ 11 h 139"/>
              <a:gd name="T28" fmla="*/ 62 w 123"/>
              <a:gd name="T29" fmla="*/ 6 h 139"/>
              <a:gd name="T30" fmla="*/ 39 w 123"/>
              <a:gd name="T31" fmla="*/ 11 h 139"/>
              <a:gd name="T32" fmla="*/ 39 w 123"/>
              <a:gd name="T33" fmla="*/ 8 h 139"/>
              <a:gd name="T34" fmla="*/ 39 w 123"/>
              <a:gd name="T35" fmla="*/ 7 h 139"/>
              <a:gd name="T36" fmla="*/ 38 w 123"/>
              <a:gd name="T37" fmla="*/ 7 h 139"/>
              <a:gd name="T38" fmla="*/ 21 w 123"/>
              <a:gd name="T39" fmla="*/ 4 h 139"/>
              <a:gd name="T40" fmla="*/ 12 w 123"/>
              <a:gd name="T41" fmla="*/ 10 h 139"/>
              <a:gd name="T42" fmla="*/ 9 w 123"/>
              <a:gd name="T43" fmla="*/ 27 h 139"/>
              <a:gd name="T44" fmla="*/ 10 w 123"/>
              <a:gd name="T45" fmla="*/ 28 h 139"/>
              <a:gd name="T46" fmla="*/ 10 w 123"/>
              <a:gd name="T47" fmla="*/ 28 h 139"/>
              <a:gd name="T48" fmla="*/ 14 w 123"/>
              <a:gd name="T49" fmla="*/ 29 h 139"/>
              <a:gd name="T50" fmla="*/ 15 w 123"/>
              <a:gd name="T51" fmla="*/ 28 h 139"/>
              <a:gd name="T52" fmla="*/ 0 w 123"/>
              <a:gd name="T53" fmla="*/ 68 h 139"/>
              <a:gd name="T54" fmla="*/ 13 w 123"/>
              <a:gd name="T55" fmla="*/ 105 h 139"/>
              <a:gd name="T56" fmla="*/ 12 w 123"/>
              <a:gd name="T57" fmla="*/ 108 h 139"/>
              <a:gd name="T58" fmla="*/ 4 w 123"/>
              <a:gd name="T59" fmla="*/ 128 h 139"/>
              <a:gd name="T60" fmla="*/ 10 w 123"/>
              <a:gd name="T61" fmla="*/ 138 h 139"/>
              <a:gd name="T62" fmla="*/ 20 w 123"/>
              <a:gd name="T63" fmla="*/ 132 h 139"/>
              <a:gd name="T64" fmla="*/ 25 w 123"/>
              <a:gd name="T65" fmla="*/ 118 h 139"/>
              <a:gd name="T66" fmla="*/ 62 w 123"/>
              <a:gd name="T67" fmla="*/ 130 h 139"/>
              <a:gd name="T68" fmla="*/ 98 w 123"/>
              <a:gd name="T69" fmla="*/ 118 h 139"/>
              <a:gd name="T70" fmla="*/ 103 w 123"/>
              <a:gd name="T71" fmla="*/ 132 h 139"/>
              <a:gd name="T72" fmla="*/ 113 w 123"/>
              <a:gd name="T73" fmla="*/ 138 h 139"/>
              <a:gd name="T74" fmla="*/ 119 w 123"/>
              <a:gd name="T75" fmla="*/ 128 h 139"/>
              <a:gd name="T76" fmla="*/ 112 w 123"/>
              <a:gd name="T77" fmla="*/ 108 h 139"/>
              <a:gd name="T78" fmla="*/ 62 w 123"/>
              <a:gd name="T79" fmla="*/ 117 h 139"/>
              <a:gd name="T80" fmla="*/ 12 w 123"/>
              <a:gd name="T81" fmla="*/ 68 h 139"/>
              <a:gd name="T82" fmla="*/ 62 w 123"/>
              <a:gd name="T83" fmla="*/ 19 h 139"/>
              <a:gd name="T84" fmla="*/ 111 w 123"/>
              <a:gd name="T85" fmla="*/ 68 h 139"/>
              <a:gd name="T86" fmla="*/ 62 w 123"/>
              <a:gd name="T87" fmla="*/ 117 h 139"/>
              <a:gd name="T88" fmla="*/ 82 w 123"/>
              <a:gd name="T89" fmla="*/ 41 h 139"/>
              <a:gd name="T90" fmla="*/ 63 w 123"/>
              <a:gd name="T91" fmla="*/ 64 h 139"/>
              <a:gd name="T92" fmla="*/ 62 w 123"/>
              <a:gd name="T93" fmla="*/ 64 h 139"/>
              <a:gd name="T94" fmla="*/ 58 w 123"/>
              <a:gd name="T95" fmla="*/ 65 h 139"/>
              <a:gd name="T96" fmla="*/ 45 w 123"/>
              <a:gd name="T97" fmla="*/ 54 h 139"/>
              <a:gd name="T98" fmla="*/ 39 w 123"/>
              <a:gd name="T99" fmla="*/ 54 h 139"/>
              <a:gd name="T100" fmla="*/ 40 w 123"/>
              <a:gd name="T101" fmla="*/ 60 h 139"/>
              <a:gd name="T102" fmla="*/ 54 w 123"/>
              <a:gd name="T103" fmla="*/ 71 h 139"/>
              <a:gd name="T104" fmla="*/ 53 w 123"/>
              <a:gd name="T105" fmla="*/ 72 h 139"/>
              <a:gd name="T106" fmla="*/ 62 w 123"/>
              <a:gd name="T107" fmla="*/ 80 h 139"/>
              <a:gd name="T108" fmla="*/ 70 w 123"/>
              <a:gd name="T109" fmla="*/ 72 h 139"/>
              <a:gd name="T110" fmla="*/ 69 w 123"/>
              <a:gd name="T111" fmla="*/ 69 h 139"/>
              <a:gd name="T112" fmla="*/ 88 w 123"/>
              <a:gd name="T113" fmla="*/ 46 h 139"/>
              <a:gd name="T114" fmla="*/ 88 w 123"/>
              <a:gd name="T115" fmla="*/ 41 h 139"/>
              <a:gd name="T116" fmla="*/ 82 w 123"/>
              <a:gd name="T117" fmla="*/ 4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3" h="139">
                <a:moveTo>
                  <a:pt x="112" y="108"/>
                </a:moveTo>
                <a:cubicBezTo>
                  <a:pt x="112" y="107"/>
                  <a:pt x="111" y="106"/>
                  <a:pt x="111" y="105"/>
                </a:cubicBezTo>
                <a:cubicBezTo>
                  <a:pt x="119" y="95"/>
                  <a:pt x="123" y="82"/>
                  <a:pt x="123" y="68"/>
                </a:cubicBezTo>
                <a:cubicBezTo>
                  <a:pt x="123" y="53"/>
                  <a:pt x="118" y="39"/>
                  <a:pt x="108" y="28"/>
                </a:cubicBezTo>
                <a:cubicBezTo>
                  <a:pt x="110" y="29"/>
                  <a:pt x="110" y="29"/>
                  <a:pt x="110" y="29"/>
                </a:cubicBezTo>
                <a:cubicBezTo>
                  <a:pt x="111" y="30"/>
                  <a:pt x="113" y="30"/>
                  <a:pt x="114" y="28"/>
                </a:cubicBezTo>
                <a:cubicBezTo>
                  <a:pt x="114" y="28"/>
                  <a:pt x="114" y="28"/>
                  <a:pt x="114" y="28"/>
                </a:cubicBezTo>
                <a:cubicBezTo>
                  <a:pt x="114" y="28"/>
                  <a:pt x="114" y="28"/>
                  <a:pt x="115" y="27"/>
                </a:cubicBezTo>
                <a:cubicBezTo>
                  <a:pt x="118" y="22"/>
                  <a:pt x="117" y="14"/>
                  <a:pt x="112" y="10"/>
                </a:cubicBezTo>
                <a:cubicBezTo>
                  <a:pt x="103" y="4"/>
                  <a:pt x="103" y="4"/>
                  <a:pt x="103" y="4"/>
                </a:cubicBezTo>
                <a:cubicBezTo>
                  <a:pt x="97" y="0"/>
                  <a:pt x="89" y="1"/>
                  <a:pt x="86" y="7"/>
                </a:cubicBezTo>
                <a:cubicBezTo>
                  <a:pt x="85" y="7"/>
                  <a:pt x="85" y="7"/>
                  <a:pt x="85" y="7"/>
                </a:cubicBezTo>
                <a:cubicBezTo>
                  <a:pt x="85" y="8"/>
                  <a:pt x="85" y="8"/>
                  <a:pt x="85" y="8"/>
                </a:cubicBezTo>
                <a:cubicBezTo>
                  <a:pt x="84" y="9"/>
                  <a:pt x="84" y="10"/>
                  <a:pt x="85" y="11"/>
                </a:cubicBezTo>
                <a:cubicBezTo>
                  <a:pt x="78" y="8"/>
                  <a:pt x="70" y="6"/>
                  <a:pt x="62" y="6"/>
                </a:cubicBezTo>
                <a:cubicBezTo>
                  <a:pt x="54" y="6"/>
                  <a:pt x="46" y="8"/>
                  <a:pt x="39" y="11"/>
                </a:cubicBezTo>
                <a:cubicBezTo>
                  <a:pt x="39" y="10"/>
                  <a:pt x="40" y="9"/>
                  <a:pt x="39" y="8"/>
                </a:cubicBezTo>
                <a:cubicBezTo>
                  <a:pt x="39" y="8"/>
                  <a:pt x="39" y="8"/>
                  <a:pt x="39" y="7"/>
                </a:cubicBezTo>
                <a:cubicBezTo>
                  <a:pt x="38" y="7"/>
                  <a:pt x="38" y="7"/>
                  <a:pt x="38" y="7"/>
                </a:cubicBezTo>
                <a:cubicBezTo>
                  <a:pt x="34" y="1"/>
                  <a:pt x="27" y="0"/>
                  <a:pt x="21" y="4"/>
                </a:cubicBezTo>
                <a:cubicBezTo>
                  <a:pt x="12" y="10"/>
                  <a:pt x="12" y="10"/>
                  <a:pt x="12" y="10"/>
                </a:cubicBezTo>
                <a:cubicBezTo>
                  <a:pt x="6" y="14"/>
                  <a:pt x="5" y="22"/>
                  <a:pt x="9" y="27"/>
                </a:cubicBezTo>
                <a:cubicBezTo>
                  <a:pt x="9" y="28"/>
                  <a:pt x="10" y="28"/>
                  <a:pt x="10" y="28"/>
                </a:cubicBezTo>
                <a:cubicBezTo>
                  <a:pt x="10" y="28"/>
                  <a:pt x="10" y="28"/>
                  <a:pt x="10" y="28"/>
                </a:cubicBezTo>
                <a:cubicBezTo>
                  <a:pt x="11" y="30"/>
                  <a:pt x="13" y="30"/>
                  <a:pt x="14" y="29"/>
                </a:cubicBezTo>
                <a:cubicBezTo>
                  <a:pt x="15" y="28"/>
                  <a:pt x="15" y="28"/>
                  <a:pt x="15" y="28"/>
                </a:cubicBezTo>
                <a:cubicBezTo>
                  <a:pt x="6" y="39"/>
                  <a:pt x="0" y="53"/>
                  <a:pt x="0" y="68"/>
                </a:cubicBezTo>
                <a:cubicBezTo>
                  <a:pt x="0" y="82"/>
                  <a:pt x="5" y="95"/>
                  <a:pt x="13" y="105"/>
                </a:cubicBezTo>
                <a:cubicBezTo>
                  <a:pt x="12" y="106"/>
                  <a:pt x="12" y="107"/>
                  <a:pt x="12" y="108"/>
                </a:cubicBezTo>
                <a:cubicBezTo>
                  <a:pt x="4" y="128"/>
                  <a:pt x="4" y="128"/>
                  <a:pt x="4" y="128"/>
                </a:cubicBezTo>
                <a:cubicBezTo>
                  <a:pt x="3" y="132"/>
                  <a:pt x="6" y="137"/>
                  <a:pt x="10" y="138"/>
                </a:cubicBezTo>
                <a:cubicBezTo>
                  <a:pt x="15" y="139"/>
                  <a:pt x="19" y="136"/>
                  <a:pt x="20" y="132"/>
                </a:cubicBezTo>
                <a:cubicBezTo>
                  <a:pt x="25" y="118"/>
                  <a:pt x="25" y="118"/>
                  <a:pt x="25" y="118"/>
                </a:cubicBezTo>
                <a:cubicBezTo>
                  <a:pt x="36" y="125"/>
                  <a:pt x="48" y="130"/>
                  <a:pt x="62" y="130"/>
                </a:cubicBezTo>
                <a:cubicBezTo>
                  <a:pt x="75" y="130"/>
                  <a:pt x="88" y="125"/>
                  <a:pt x="98" y="118"/>
                </a:cubicBezTo>
                <a:cubicBezTo>
                  <a:pt x="103" y="132"/>
                  <a:pt x="103" y="132"/>
                  <a:pt x="103" y="132"/>
                </a:cubicBezTo>
                <a:cubicBezTo>
                  <a:pt x="104" y="136"/>
                  <a:pt x="109" y="139"/>
                  <a:pt x="113" y="138"/>
                </a:cubicBezTo>
                <a:cubicBezTo>
                  <a:pt x="118" y="137"/>
                  <a:pt x="120" y="132"/>
                  <a:pt x="119" y="128"/>
                </a:cubicBezTo>
                <a:lnTo>
                  <a:pt x="112" y="108"/>
                </a:lnTo>
                <a:close/>
                <a:moveTo>
                  <a:pt x="62" y="117"/>
                </a:moveTo>
                <a:cubicBezTo>
                  <a:pt x="34" y="117"/>
                  <a:pt x="12" y="95"/>
                  <a:pt x="12" y="68"/>
                </a:cubicBezTo>
                <a:cubicBezTo>
                  <a:pt x="12" y="41"/>
                  <a:pt x="34" y="19"/>
                  <a:pt x="62" y="19"/>
                </a:cubicBezTo>
                <a:cubicBezTo>
                  <a:pt x="89" y="19"/>
                  <a:pt x="111" y="41"/>
                  <a:pt x="111" y="68"/>
                </a:cubicBezTo>
                <a:cubicBezTo>
                  <a:pt x="111" y="95"/>
                  <a:pt x="89" y="117"/>
                  <a:pt x="62" y="117"/>
                </a:cubicBezTo>
                <a:close/>
                <a:moveTo>
                  <a:pt x="82" y="41"/>
                </a:moveTo>
                <a:cubicBezTo>
                  <a:pt x="63" y="64"/>
                  <a:pt x="63" y="64"/>
                  <a:pt x="63" y="64"/>
                </a:cubicBezTo>
                <a:cubicBezTo>
                  <a:pt x="63" y="64"/>
                  <a:pt x="62" y="64"/>
                  <a:pt x="62" y="64"/>
                </a:cubicBezTo>
                <a:cubicBezTo>
                  <a:pt x="61" y="64"/>
                  <a:pt x="59" y="64"/>
                  <a:pt x="58" y="65"/>
                </a:cubicBezTo>
                <a:cubicBezTo>
                  <a:pt x="45" y="54"/>
                  <a:pt x="45" y="54"/>
                  <a:pt x="45" y="54"/>
                </a:cubicBezTo>
                <a:cubicBezTo>
                  <a:pt x="43" y="52"/>
                  <a:pt x="41" y="52"/>
                  <a:pt x="39" y="54"/>
                </a:cubicBezTo>
                <a:cubicBezTo>
                  <a:pt x="38" y="56"/>
                  <a:pt x="38" y="58"/>
                  <a:pt x="40" y="60"/>
                </a:cubicBezTo>
                <a:cubicBezTo>
                  <a:pt x="54" y="71"/>
                  <a:pt x="54" y="71"/>
                  <a:pt x="54" y="71"/>
                </a:cubicBezTo>
                <a:cubicBezTo>
                  <a:pt x="54" y="72"/>
                  <a:pt x="53" y="72"/>
                  <a:pt x="53" y="72"/>
                </a:cubicBezTo>
                <a:cubicBezTo>
                  <a:pt x="53" y="77"/>
                  <a:pt x="57" y="80"/>
                  <a:pt x="62" y="80"/>
                </a:cubicBezTo>
                <a:cubicBezTo>
                  <a:pt x="66" y="80"/>
                  <a:pt x="70" y="77"/>
                  <a:pt x="70" y="72"/>
                </a:cubicBezTo>
                <a:cubicBezTo>
                  <a:pt x="70" y="71"/>
                  <a:pt x="70" y="70"/>
                  <a:pt x="69" y="69"/>
                </a:cubicBezTo>
                <a:cubicBezTo>
                  <a:pt x="88" y="46"/>
                  <a:pt x="88" y="46"/>
                  <a:pt x="88" y="46"/>
                </a:cubicBezTo>
                <a:cubicBezTo>
                  <a:pt x="90" y="45"/>
                  <a:pt x="89" y="42"/>
                  <a:pt x="88" y="41"/>
                </a:cubicBezTo>
                <a:cubicBezTo>
                  <a:pt x="86" y="39"/>
                  <a:pt x="83" y="39"/>
                  <a:pt x="82" y="41"/>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4" name="Freeform 7"/>
          <p:cNvSpPr>
            <a:spLocks noEditPoints="1"/>
          </p:cNvSpPr>
          <p:nvPr/>
        </p:nvSpPr>
        <p:spPr bwMode="auto">
          <a:xfrm>
            <a:off x="3058101" y="1102800"/>
            <a:ext cx="457041" cy="485444"/>
          </a:xfrm>
          <a:custGeom>
            <a:avLst/>
            <a:gdLst>
              <a:gd name="T0" fmla="*/ 96 w 134"/>
              <a:gd name="T1" fmla="*/ 119 h 142"/>
              <a:gd name="T2" fmla="*/ 79 w 134"/>
              <a:gd name="T3" fmla="*/ 131 h 142"/>
              <a:gd name="T4" fmla="*/ 84 w 134"/>
              <a:gd name="T5" fmla="*/ 137 h 142"/>
              <a:gd name="T6" fmla="*/ 95 w 134"/>
              <a:gd name="T7" fmla="*/ 140 h 142"/>
              <a:gd name="T8" fmla="*/ 98 w 134"/>
              <a:gd name="T9" fmla="*/ 138 h 142"/>
              <a:gd name="T10" fmla="*/ 101 w 134"/>
              <a:gd name="T11" fmla="*/ 127 h 142"/>
              <a:gd name="T12" fmla="*/ 96 w 134"/>
              <a:gd name="T13" fmla="*/ 119 h 142"/>
              <a:gd name="T14" fmla="*/ 126 w 134"/>
              <a:gd name="T15" fmla="*/ 51 h 142"/>
              <a:gd name="T16" fmla="*/ 123 w 134"/>
              <a:gd name="T17" fmla="*/ 48 h 142"/>
              <a:gd name="T18" fmla="*/ 70 w 134"/>
              <a:gd name="T19" fmla="*/ 30 h 142"/>
              <a:gd name="T20" fmla="*/ 34 w 134"/>
              <a:gd name="T21" fmla="*/ 22 h 142"/>
              <a:gd name="T22" fmla="*/ 30 w 134"/>
              <a:gd name="T23" fmla="*/ 7 h 142"/>
              <a:gd name="T24" fmla="*/ 6 w 134"/>
              <a:gd name="T25" fmla="*/ 7 h 142"/>
              <a:gd name="T26" fmla="*/ 6 w 134"/>
              <a:gd name="T27" fmla="*/ 30 h 142"/>
              <a:gd name="T28" fmla="*/ 21 w 134"/>
              <a:gd name="T29" fmla="*/ 34 h 142"/>
              <a:gd name="T30" fmla="*/ 30 w 134"/>
              <a:gd name="T31" fmla="*/ 71 h 142"/>
              <a:gd name="T32" fmla="*/ 47 w 134"/>
              <a:gd name="T33" fmla="*/ 123 h 142"/>
              <a:gd name="T34" fmla="*/ 51 w 134"/>
              <a:gd name="T35" fmla="*/ 127 h 142"/>
              <a:gd name="T36" fmla="*/ 102 w 134"/>
              <a:gd name="T37" fmla="*/ 103 h 142"/>
              <a:gd name="T38" fmla="*/ 126 w 134"/>
              <a:gd name="T39" fmla="*/ 51 h 142"/>
              <a:gd name="T40" fmla="*/ 24 w 134"/>
              <a:gd name="T41" fmla="*/ 24 h 142"/>
              <a:gd name="T42" fmla="*/ 12 w 134"/>
              <a:gd name="T43" fmla="*/ 24 h 142"/>
              <a:gd name="T44" fmla="*/ 12 w 134"/>
              <a:gd name="T45" fmla="*/ 13 h 142"/>
              <a:gd name="T46" fmla="*/ 24 w 134"/>
              <a:gd name="T47" fmla="*/ 13 h 142"/>
              <a:gd name="T48" fmla="*/ 24 w 134"/>
              <a:gd name="T49" fmla="*/ 24 h 142"/>
              <a:gd name="T50" fmla="*/ 58 w 134"/>
              <a:gd name="T51" fmla="*/ 112 h 142"/>
              <a:gd name="T52" fmla="*/ 55 w 134"/>
              <a:gd name="T53" fmla="*/ 109 h 142"/>
              <a:gd name="T54" fmla="*/ 38 w 134"/>
              <a:gd name="T55" fmla="*/ 67 h 142"/>
              <a:gd name="T56" fmla="*/ 31 w 134"/>
              <a:gd name="T57" fmla="*/ 35 h 142"/>
              <a:gd name="T58" fmla="*/ 44 w 134"/>
              <a:gd name="T59" fmla="*/ 62 h 142"/>
              <a:gd name="T60" fmla="*/ 65 w 134"/>
              <a:gd name="T61" fmla="*/ 112 h 142"/>
              <a:gd name="T62" fmla="*/ 68 w 134"/>
              <a:gd name="T63" fmla="*/ 114 h 142"/>
              <a:gd name="T64" fmla="*/ 58 w 134"/>
              <a:gd name="T65" fmla="*/ 1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 h="142">
                <a:moveTo>
                  <a:pt x="96" y="119"/>
                </a:moveTo>
                <a:cubicBezTo>
                  <a:pt x="90" y="124"/>
                  <a:pt x="85" y="127"/>
                  <a:pt x="79" y="131"/>
                </a:cubicBezTo>
                <a:cubicBezTo>
                  <a:pt x="84" y="137"/>
                  <a:pt x="84" y="137"/>
                  <a:pt x="84" y="137"/>
                </a:cubicBezTo>
                <a:cubicBezTo>
                  <a:pt x="86" y="141"/>
                  <a:pt x="91" y="142"/>
                  <a:pt x="95" y="140"/>
                </a:cubicBezTo>
                <a:cubicBezTo>
                  <a:pt x="98" y="138"/>
                  <a:pt x="98" y="138"/>
                  <a:pt x="98" y="138"/>
                </a:cubicBezTo>
                <a:cubicBezTo>
                  <a:pt x="102" y="136"/>
                  <a:pt x="104" y="131"/>
                  <a:pt x="101" y="127"/>
                </a:cubicBezTo>
                <a:lnTo>
                  <a:pt x="96" y="119"/>
                </a:lnTo>
                <a:close/>
                <a:moveTo>
                  <a:pt x="126" y="51"/>
                </a:moveTo>
                <a:cubicBezTo>
                  <a:pt x="127" y="51"/>
                  <a:pt x="124" y="49"/>
                  <a:pt x="123" y="48"/>
                </a:cubicBezTo>
                <a:cubicBezTo>
                  <a:pt x="114" y="39"/>
                  <a:pt x="88" y="48"/>
                  <a:pt x="70" y="30"/>
                </a:cubicBezTo>
                <a:cubicBezTo>
                  <a:pt x="56" y="16"/>
                  <a:pt x="44" y="15"/>
                  <a:pt x="34" y="22"/>
                </a:cubicBezTo>
                <a:cubicBezTo>
                  <a:pt x="35" y="16"/>
                  <a:pt x="34" y="11"/>
                  <a:pt x="30" y="7"/>
                </a:cubicBezTo>
                <a:cubicBezTo>
                  <a:pt x="23" y="0"/>
                  <a:pt x="13" y="0"/>
                  <a:pt x="6" y="7"/>
                </a:cubicBezTo>
                <a:cubicBezTo>
                  <a:pt x="0" y="13"/>
                  <a:pt x="0" y="24"/>
                  <a:pt x="6" y="30"/>
                </a:cubicBezTo>
                <a:cubicBezTo>
                  <a:pt x="11" y="34"/>
                  <a:pt x="16" y="35"/>
                  <a:pt x="21" y="34"/>
                </a:cubicBezTo>
                <a:cubicBezTo>
                  <a:pt x="15" y="45"/>
                  <a:pt x="16" y="57"/>
                  <a:pt x="30" y="71"/>
                </a:cubicBezTo>
                <a:cubicBezTo>
                  <a:pt x="47" y="88"/>
                  <a:pt x="38" y="114"/>
                  <a:pt x="47" y="123"/>
                </a:cubicBezTo>
                <a:cubicBezTo>
                  <a:pt x="49" y="125"/>
                  <a:pt x="51" y="127"/>
                  <a:pt x="51" y="127"/>
                </a:cubicBezTo>
                <a:cubicBezTo>
                  <a:pt x="58" y="134"/>
                  <a:pt x="82" y="124"/>
                  <a:pt x="102" y="103"/>
                </a:cubicBezTo>
                <a:cubicBezTo>
                  <a:pt x="123" y="82"/>
                  <a:pt x="134" y="59"/>
                  <a:pt x="126" y="51"/>
                </a:cubicBezTo>
                <a:close/>
                <a:moveTo>
                  <a:pt x="24" y="24"/>
                </a:moveTo>
                <a:cubicBezTo>
                  <a:pt x="21" y="27"/>
                  <a:pt x="16" y="27"/>
                  <a:pt x="12" y="24"/>
                </a:cubicBezTo>
                <a:cubicBezTo>
                  <a:pt x="9" y="21"/>
                  <a:pt x="9" y="16"/>
                  <a:pt x="12" y="13"/>
                </a:cubicBezTo>
                <a:cubicBezTo>
                  <a:pt x="16" y="9"/>
                  <a:pt x="21" y="9"/>
                  <a:pt x="24" y="13"/>
                </a:cubicBezTo>
                <a:cubicBezTo>
                  <a:pt x="27" y="16"/>
                  <a:pt x="27" y="21"/>
                  <a:pt x="24" y="24"/>
                </a:cubicBezTo>
                <a:close/>
                <a:moveTo>
                  <a:pt x="58" y="112"/>
                </a:moveTo>
                <a:cubicBezTo>
                  <a:pt x="58" y="112"/>
                  <a:pt x="56" y="110"/>
                  <a:pt x="55" y="109"/>
                </a:cubicBezTo>
                <a:cubicBezTo>
                  <a:pt x="48" y="102"/>
                  <a:pt x="52" y="82"/>
                  <a:pt x="38" y="67"/>
                </a:cubicBezTo>
                <a:cubicBezTo>
                  <a:pt x="24" y="53"/>
                  <a:pt x="24" y="43"/>
                  <a:pt x="31" y="35"/>
                </a:cubicBezTo>
                <a:cubicBezTo>
                  <a:pt x="30" y="42"/>
                  <a:pt x="34" y="51"/>
                  <a:pt x="44" y="62"/>
                </a:cubicBezTo>
                <a:cubicBezTo>
                  <a:pt x="62" y="80"/>
                  <a:pt x="56" y="103"/>
                  <a:pt x="65" y="112"/>
                </a:cubicBezTo>
                <a:cubicBezTo>
                  <a:pt x="66" y="113"/>
                  <a:pt x="67" y="114"/>
                  <a:pt x="68" y="114"/>
                </a:cubicBezTo>
                <a:cubicBezTo>
                  <a:pt x="63" y="115"/>
                  <a:pt x="60" y="114"/>
                  <a:pt x="58" y="112"/>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5" name="Freeform 8"/>
          <p:cNvSpPr>
            <a:spLocks noEditPoints="1"/>
          </p:cNvSpPr>
          <p:nvPr/>
        </p:nvSpPr>
        <p:spPr bwMode="auto">
          <a:xfrm>
            <a:off x="4129693" y="1113128"/>
            <a:ext cx="624880" cy="464787"/>
          </a:xfrm>
          <a:custGeom>
            <a:avLst/>
            <a:gdLst>
              <a:gd name="T0" fmla="*/ 115 w 183"/>
              <a:gd name="T1" fmla="*/ 58 h 136"/>
              <a:gd name="T2" fmla="*/ 57 w 183"/>
              <a:gd name="T3" fmla="*/ 0 h 136"/>
              <a:gd name="T4" fmla="*/ 0 w 183"/>
              <a:gd name="T5" fmla="*/ 58 h 136"/>
              <a:gd name="T6" fmla="*/ 57 w 183"/>
              <a:gd name="T7" fmla="*/ 116 h 136"/>
              <a:gd name="T8" fmla="*/ 115 w 183"/>
              <a:gd name="T9" fmla="*/ 58 h 136"/>
              <a:gd name="T10" fmla="*/ 17 w 183"/>
              <a:gd name="T11" fmla="*/ 56 h 136"/>
              <a:gd name="T12" fmla="*/ 17 w 183"/>
              <a:gd name="T13" fmla="*/ 57 h 136"/>
              <a:gd name="T14" fmla="*/ 13 w 183"/>
              <a:gd name="T15" fmla="*/ 62 h 136"/>
              <a:gd name="T16" fmla="*/ 8 w 183"/>
              <a:gd name="T17" fmla="*/ 57 h 136"/>
              <a:gd name="T18" fmla="*/ 8 w 183"/>
              <a:gd name="T19" fmla="*/ 54 h 136"/>
              <a:gd name="T20" fmla="*/ 8 w 183"/>
              <a:gd name="T21" fmla="*/ 54 h 136"/>
              <a:gd name="T22" fmla="*/ 50 w 183"/>
              <a:gd name="T23" fmla="*/ 11 h 136"/>
              <a:gd name="T24" fmla="*/ 50 w 183"/>
              <a:gd name="T25" fmla="*/ 11 h 136"/>
              <a:gd name="T26" fmla="*/ 57 w 183"/>
              <a:gd name="T27" fmla="*/ 11 h 136"/>
              <a:gd name="T28" fmla="*/ 61 w 183"/>
              <a:gd name="T29" fmla="*/ 16 h 136"/>
              <a:gd name="T30" fmla="*/ 57 w 183"/>
              <a:gd name="T31" fmla="*/ 21 h 136"/>
              <a:gd name="T32" fmla="*/ 52 w 183"/>
              <a:gd name="T33" fmla="*/ 21 h 136"/>
              <a:gd name="T34" fmla="*/ 17 w 183"/>
              <a:gd name="T35" fmla="*/ 56 h 136"/>
              <a:gd name="T36" fmla="*/ 45 w 183"/>
              <a:gd name="T37" fmla="*/ 58 h 136"/>
              <a:gd name="T38" fmla="*/ 57 w 183"/>
              <a:gd name="T39" fmla="*/ 46 h 136"/>
              <a:gd name="T40" fmla="*/ 70 w 183"/>
              <a:gd name="T41" fmla="*/ 58 h 136"/>
              <a:gd name="T42" fmla="*/ 57 w 183"/>
              <a:gd name="T43" fmla="*/ 70 h 136"/>
              <a:gd name="T44" fmla="*/ 45 w 183"/>
              <a:gd name="T45" fmla="*/ 58 h 136"/>
              <a:gd name="T46" fmla="*/ 172 w 183"/>
              <a:gd name="T47" fmla="*/ 51 h 136"/>
              <a:gd name="T48" fmla="*/ 150 w 183"/>
              <a:gd name="T49" fmla="*/ 57 h 136"/>
              <a:gd name="T50" fmla="*/ 156 w 183"/>
              <a:gd name="T51" fmla="*/ 80 h 136"/>
              <a:gd name="T52" fmla="*/ 156 w 183"/>
              <a:gd name="T53" fmla="*/ 80 h 136"/>
              <a:gd name="T54" fmla="*/ 90 w 183"/>
              <a:gd name="T55" fmla="*/ 120 h 136"/>
              <a:gd name="T56" fmla="*/ 90 w 183"/>
              <a:gd name="T57" fmla="*/ 115 h 136"/>
              <a:gd name="T58" fmla="*/ 57 w 183"/>
              <a:gd name="T59" fmla="*/ 124 h 136"/>
              <a:gd name="T60" fmla="*/ 24 w 183"/>
              <a:gd name="T61" fmla="*/ 115 h 136"/>
              <a:gd name="T62" fmla="*/ 24 w 183"/>
              <a:gd name="T63" fmla="*/ 128 h 136"/>
              <a:gd name="T64" fmla="*/ 33 w 183"/>
              <a:gd name="T65" fmla="*/ 136 h 136"/>
              <a:gd name="T66" fmla="*/ 82 w 183"/>
              <a:gd name="T67" fmla="*/ 136 h 136"/>
              <a:gd name="T68" fmla="*/ 90 w 183"/>
              <a:gd name="T69" fmla="*/ 128 h 136"/>
              <a:gd name="T70" fmla="*/ 90 w 183"/>
              <a:gd name="T71" fmla="*/ 128 h 136"/>
              <a:gd name="T72" fmla="*/ 164 w 183"/>
              <a:gd name="T73" fmla="*/ 82 h 136"/>
              <a:gd name="T74" fmla="*/ 178 w 183"/>
              <a:gd name="T75" fmla="*/ 74 h 136"/>
              <a:gd name="T76" fmla="*/ 172 w 183"/>
              <a:gd name="T77" fmla="*/ 51 h 136"/>
              <a:gd name="T78" fmla="*/ 162 w 183"/>
              <a:gd name="T79" fmla="*/ 65 h 136"/>
              <a:gd name="T80" fmla="*/ 158 w 183"/>
              <a:gd name="T81" fmla="*/ 60 h 136"/>
              <a:gd name="T82" fmla="*/ 162 w 183"/>
              <a:gd name="T83" fmla="*/ 56 h 136"/>
              <a:gd name="T84" fmla="*/ 167 w 183"/>
              <a:gd name="T85" fmla="*/ 60 h 136"/>
              <a:gd name="T86" fmla="*/ 162 w 183"/>
              <a:gd name="T87" fmla="*/ 65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136">
                <a:moveTo>
                  <a:pt x="115" y="58"/>
                </a:moveTo>
                <a:cubicBezTo>
                  <a:pt x="115" y="26"/>
                  <a:pt x="89" y="0"/>
                  <a:pt x="57" y="0"/>
                </a:cubicBezTo>
                <a:cubicBezTo>
                  <a:pt x="25" y="0"/>
                  <a:pt x="0" y="26"/>
                  <a:pt x="0" y="58"/>
                </a:cubicBezTo>
                <a:cubicBezTo>
                  <a:pt x="0" y="90"/>
                  <a:pt x="25" y="116"/>
                  <a:pt x="57" y="116"/>
                </a:cubicBezTo>
                <a:cubicBezTo>
                  <a:pt x="89" y="116"/>
                  <a:pt x="115" y="90"/>
                  <a:pt x="115" y="58"/>
                </a:cubicBezTo>
                <a:close/>
                <a:moveTo>
                  <a:pt x="17" y="56"/>
                </a:moveTo>
                <a:cubicBezTo>
                  <a:pt x="17" y="57"/>
                  <a:pt x="17" y="57"/>
                  <a:pt x="17" y="57"/>
                </a:cubicBezTo>
                <a:cubicBezTo>
                  <a:pt x="17" y="60"/>
                  <a:pt x="15" y="62"/>
                  <a:pt x="13" y="62"/>
                </a:cubicBezTo>
                <a:cubicBezTo>
                  <a:pt x="10" y="62"/>
                  <a:pt x="8" y="60"/>
                  <a:pt x="8" y="57"/>
                </a:cubicBezTo>
                <a:cubicBezTo>
                  <a:pt x="8" y="54"/>
                  <a:pt x="8" y="54"/>
                  <a:pt x="8" y="54"/>
                </a:cubicBezTo>
                <a:cubicBezTo>
                  <a:pt x="8" y="54"/>
                  <a:pt x="8" y="54"/>
                  <a:pt x="8" y="54"/>
                </a:cubicBezTo>
                <a:cubicBezTo>
                  <a:pt x="9" y="31"/>
                  <a:pt x="27" y="12"/>
                  <a:pt x="50" y="11"/>
                </a:cubicBezTo>
                <a:cubicBezTo>
                  <a:pt x="50" y="11"/>
                  <a:pt x="50" y="11"/>
                  <a:pt x="50" y="11"/>
                </a:cubicBezTo>
                <a:cubicBezTo>
                  <a:pt x="57" y="11"/>
                  <a:pt x="57" y="11"/>
                  <a:pt x="57" y="11"/>
                </a:cubicBezTo>
                <a:cubicBezTo>
                  <a:pt x="59" y="11"/>
                  <a:pt x="61" y="13"/>
                  <a:pt x="61" y="16"/>
                </a:cubicBezTo>
                <a:cubicBezTo>
                  <a:pt x="61" y="19"/>
                  <a:pt x="59" y="21"/>
                  <a:pt x="57" y="21"/>
                </a:cubicBezTo>
                <a:cubicBezTo>
                  <a:pt x="52" y="21"/>
                  <a:pt x="52" y="21"/>
                  <a:pt x="52" y="21"/>
                </a:cubicBezTo>
                <a:cubicBezTo>
                  <a:pt x="33" y="21"/>
                  <a:pt x="17" y="36"/>
                  <a:pt x="17" y="56"/>
                </a:cubicBezTo>
                <a:close/>
                <a:moveTo>
                  <a:pt x="45" y="58"/>
                </a:moveTo>
                <a:cubicBezTo>
                  <a:pt x="45" y="51"/>
                  <a:pt x="50" y="46"/>
                  <a:pt x="57" y="46"/>
                </a:cubicBezTo>
                <a:cubicBezTo>
                  <a:pt x="64" y="46"/>
                  <a:pt x="70" y="51"/>
                  <a:pt x="70" y="58"/>
                </a:cubicBezTo>
                <a:cubicBezTo>
                  <a:pt x="70" y="65"/>
                  <a:pt x="64" y="70"/>
                  <a:pt x="57" y="70"/>
                </a:cubicBezTo>
                <a:cubicBezTo>
                  <a:pt x="50" y="70"/>
                  <a:pt x="45" y="65"/>
                  <a:pt x="45" y="58"/>
                </a:cubicBezTo>
                <a:close/>
                <a:moveTo>
                  <a:pt x="172" y="51"/>
                </a:moveTo>
                <a:cubicBezTo>
                  <a:pt x="164" y="47"/>
                  <a:pt x="154" y="50"/>
                  <a:pt x="150" y="57"/>
                </a:cubicBezTo>
                <a:cubicBezTo>
                  <a:pt x="145" y="65"/>
                  <a:pt x="148" y="75"/>
                  <a:pt x="156" y="80"/>
                </a:cubicBezTo>
                <a:cubicBezTo>
                  <a:pt x="156" y="80"/>
                  <a:pt x="156" y="80"/>
                  <a:pt x="156" y="80"/>
                </a:cubicBezTo>
                <a:cubicBezTo>
                  <a:pt x="143" y="104"/>
                  <a:pt x="118" y="120"/>
                  <a:pt x="90" y="120"/>
                </a:cubicBezTo>
                <a:cubicBezTo>
                  <a:pt x="90" y="115"/>
                  <a:pt x="90" y="115"/>
                  <a:pt x="90" y="115"/>
                </a:cubicBezTo>
                <a:cubicBezTo>
                  <a:pt x="80" y="120"/>
                  <a:pt x="69" y="124"/>
                  <a:pt x="57" y="124"/>
                </a:cubicBezTo>
                <a:cubicBezTo>
                  <a:pt x="45" y="124"/>
                  <a:pt x="34" y="120"/>
                  <a:pt x="24" y="115"/>
                </a:cubicBezTo>
                <a:cubicBezTo>
                  <a:pt x="24" y="128"/>
                  <a:pt x="24" y="128"/>
                  <a:pt x="24" y="128"/>
                </a:cubicBezTo>
                <a:cubicBezTo>
                  <a:pt x="24" y="132"/>
                  <a:pt x="28" y="136"/>
                  <a:pt x="33" y="136"/>
                </a:cubicBezTo>
                <a:cubicBezTo>
                  <a:pt x="82" y="136"/>
                  <a:pt x="82" y="136"/>
                  <a:pt x="82" y="136"/>
                </a:cubicBezTo>
                <a:cubicBezTo>
                  <a:pt x="87" y="136"/>
                  <a:pt x="90" y="132"/>
                  <a:pt x="90" y="128"/>
                </a:cubicBezTo>
                <a:cubicBezTo>
                  <a:pt x="90" y="128"/>
                  <a:pt x="90" y="128"/>
                  <a:pt x="90" y="128"/>
                </a:cubicBezTo>
                <a:cubicBezTo>
                  <a:pt x="121" y="128"/>
                  <a:pt x="150" y="110"/>
                  <a:pt x="164" y="82"/>
                </a:cubicBezTo>
                <a:cubicBezTo>
                  <a:pt x="170" y="82"/>
                  <a:pt x="175" y="79"/>
                  <a:pt x="178" y="74"/>
                </a:cubicBezTo>
                <a:cubicBezTo>
                  <a:pt x="183" y="66"/>
                  <a:pt x="180" y="56"/>
                  <a:pt x="172" y="51"/>
                </a:cubicBezTo>
                <a:close/>
                <a:moveTo>
                  <a:pt x="162" y="65"/>
                </a:moveTo>
                <a:cubicBezTo>
                  <a:pt x="160" y="65"/>
                  <a:pt x="158" y="63"/>
                  <a:pt x="158" y="60"/>
                </a:cubicBezTo>
                <a:cubicBezTo>
                  <a:pt x="158" y="58"/>
                  <a:pt x="160" y="56"/>
                  <a:pt x="162" y="56"/>
                </a:cubicBezTo>
                <a:cubicBezTo>
                  <a:pt x="165" y="56"/>
                  <a:pt x="167" y="58"/>
                  <a:pt x="167" y="60"/>
                </a:cubicBezTo>
                <a:cubicBezTo>
                  <a:pt x="167" y="63"/>
                  <a:pt x="165" y="65"/>
                  <a:pt x="162" y="65"/>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6" name="Freeform 9"/>
          <p:cNvSpPr/>
          <p:nvPr/>
        </p:nvSpPr>
        <p:spPr bwMode="auto">
          <a:xfrm>
            <a:off x="5278751" y="1082143"/>
            <a:ext cx="521594" cy="464787"/>
          </a:xfrm>
          <a:custGeom>
            <a:avLst/>
            <a:gdLst>
              <a:gd name="T0" fmla="*/ 30 w 153"/>
              <a:gd name="T1" fmla="*/ 130 h 136"/>
              <a:gd name="T2" fmla="*/ 64 w 153"/>
              <a:gd name="T3" fmla="*/ 117 h 136"/>
              <a:gd name="T4" fmla="*/ 67 w 153"/>
              <a:gd name="T5" fmla="*/ 135 h 136"/>
              <a:gd name="T6" fmla="*/ 106 w 153"/>
              <a:gd name="T7" fmla="*/ 111 h 136"/>
              <a:gd name="T8" fmla="*/ 67 w 153"/>
              <a:gd name="T9" fmla="*/ 65 h 136"/>
              <a:gd name="T10" fmla="*/ 110 w 153"/>
              <a:gd name="T11" fmla="*/ 107 h 136"/>
              <a:gd name="T12" fmla="*/ 146 w 153"/>
              <a:gd name="T13" fmla="*/ 121 h 136"/>
              <a:gd name="T14" fmla="*/ 150 w 153"/>
              <a:gd name="T15" fmla="*/ 120 h 136"/>
              <a:gd name="T16" fmla="*/ 152 w 153"/>
              <a:gd name="T17" fmla="*/ 118 h 136"/>
              <a:gd name="T18" fmla="*/ 152 w 153"/>
              <a:gd name="T19" fmla="*/ 118 h 136"/>
              <a:gd name="T20" fmla="*/ 152 w 153"/>
              <a:gd name="T21" fmla="*/ 117 h 136"/>
              <a:gd name="T22" fmla="*/ 152 w 153"/>
              <a:gd name="T23" fmla="*/ 116 h 136"/>
              <a:gd name="T24" fmla="*/ 147 w 153"/>
              <a:gd name="T25" fmla="*/ 113 h 136"/>
              <a:gd name="T26" fmla="*/ 111 w 153"/>
              <a:gd name="T27" fmla="*/ 100 h 136"/>
              <a:gd name="T28" fmla="*/ 135 w 153"/>
              <a:gd name="T29" fmla="*/ 59 h 136"/>
              <a:gd name="T30" fmla="*/ 118 w 153"/>
              <a:gd name="T31" fmla="*/ 56 h 136"/>
              <a:gd name="T32" fmla="*/ 128 w 153"/>
              <a:gd name="T33" fmla="*/ 32 h 136"/>
              <a:gd name="T34" fmla="*/ 110 w 153"/>
              <a:gd name="T35" fmla="*/ 32 h 136"/>
              <a:gd name="T36" fmla="*/ 105 w 153"/>
              <a:gd name="T37" fmla="*/ 3 h 136"/>
              <a:gd name="T38" fmla="*/ 92 w 153"/>
              <a:gd name="T39" fmla="*/ 18 h 136"/>
              <a:gd name="T40" fmla="*/ 84 w 153"/>
              <a:gd name="T41" fmla="*/ 11 h 136"/>
              <a:gd name="T42" fmla="*/ 77 w 153"/>
              <a:gd name="T43" fmla="*/ 41 h 136"/>
              <a:gd name="T44" fmla="*/ 60 w 153"/>
              <a:gd name="T45" fmla="*/ 10 h 136"/>
              <a:gd name="T46" fmla="*/ 49 w 153"/>
              <a:gd name="T47" fmla="*/ 23 h 136"/>
              <a:gd name="T48" fmla="*/ 21 w 153"/>
              <a:gd name="T49" fmla="*/ 0 h 136"/>
              <a:gd name="T50" fmla="*/ 31 w 153"/>
              <a:gd name="T51" fmla="*/ 37 h 136"/>
              <a:gd name="T52" fmla="*/ 14 w 153"/>
              <a:gd name="T53" fmla="*/ 42 h 136"/>
              <a:gd name="T54" fmla="*/ 44 w 153"/>
              <a:gd name="T55" fmla="*/ 71 h 136"/>
              <a:gd name="T56" fmla="*/ 12 w 153"/>
              <a:gd name="T57" fmla="*/ 71 h 136"/>
              <a:gd name="T58" fmla="*/ 18 w 153"/>
              <a:gd name="T59" fmla="*/ 82 h 136"/>
              <a:gd name="T60" fmla="*/ 0 w 153"/>
              <a:gd name="T61" fmla="*/ 91 h 136"/>
              <a:gd name="T62" fmla="*/ 35 w 153"/>
              <a:gd name="T63" fmla="*/ 106 h 136"/>
              <a:gd name="T64" fmla="*/ 30 w 153"/>
              <a:gd name="T65" fmla="*/ 13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3" h="136">
                <a:moveTo>
                  <a:pt x="30" y="130"/>
                </a:moveTo>
                <a:cubicBezTo>
                  <a:pt x="30" y="130"/>
                  <a:pt x="55" y="114"/>
                  <a:pt x="64" y="117"/>
                </a:cubicBezTo>
                <a:cubicBezTo>
                  <a:pt x="72" y="121"/>
                  <a:pt x="66" y="135"/>
                  <a:pt x="67" y="135"/>
                </a:cubicBezTo>
                <a:cubicBezTo>
                  <a:pt x="67" y="136"/>
                  <a:pt x="97" y="135"/>
                  <a:pt x="106" y="111"/>
                </a:cubicBezTo>
                <a:cubicBezTo>
                  <a:pt x="98" y="105"/>
                  <a:pt x="82" y="92"/>
                  <a:pt x="67" y="65"/>
                </a:cubicBezTo>
                <a:cubicBezTo>
                  <a:pt x="83" y="87"/>
                  <a:pt x="102" y="101"/>
                  <a:pt x="110" y="107"/>
                </a:cubicBezTo>
                <a:cubicBezTo>
                  <a:pt x="120" y="113"/>
                  <a:pt x="134" y="119"/>
                  <a:pt x="146" y="121"/>
                </a:cubicBezTo>
                <a:cubicBezTo>
                  <a:pt x="147" y="121"/>
                  <a:pt x="149" y="121"/>
                  <a:pt x="150" y="120"/>
                </a:cubicBezTo>
                <a:cubicBezTo>
                  <a:pt x="151" y="119"/>
                  <a:pt x="151" y="119"/>
                  <a:pt x="152" y="118"/>
                </a:cubicBezTo>
                <a:cubicBezTo>
                  <a:pt x="152" y="118"/>
                  <a:pt x="152" y="118"/>
                  <a:pt x="152" y="118"/>
                </a:cubicBezTo>
                <a:cubicBezTo>
                  <a:pt x="152" y="117"/>
                  <a:pt x="152" y="117"/>
                  <a:pt x="152" y="117"/>
                </a:cubicBezTo>
                <a:cubicBezTo>
                  <a:pt x="152" y="117"/>
                  <a:pt x="152" y="117"/>
                  <a:pt x="152" y="116"/>
                </a:cubicBezTo>
                <a:cubicBezTo>
                  <a:pt x="153" y="114"/>
                  <a:pt x="152" y="112"/>
                  <a:pt x="147" y="113"/>
                </a:cubicBezTo>
                <a:cubicBezTo>
                  <a:pt x="140" y="115"/>
                  <a:pt x="123" y="109"/>
                  <a:pt x="111" y="100"/>
                </a:cubicBezTo>
                <a:cubicBezTo>
                  <a:pt x="137" y="86"/>
                  <a:pt x="134" y="59"/>
                  <a:pt x="135" y="59"/>
                </a:cubicBezTo>
                <a:cubicBezTo>
                  <a:pt x="135" y="60"/>
                  <a:pt x="124" y="63"/>
                  <a:pt x="118" y="56"/>
                </a:cubicBezTo>
                <a:cubicBezTo>
                  <a:pt x="111" y="50"/>
                  <a:pt x="128" y="32"/>
                  <a:pt x="128" y="32"/>
                </a:cubicBezTo>
                <a:cubicBezTo>
                  <a:pt x="128" y="32"/>
                  <a:pt x="117" y="40"/>
                  <a:pt x="110" y="32"/>
                </a:cubicBezTo>
                <a:cubicBezTo>
                  <a:pt x="103" y="25"/>
                  <a:pt x="105" y="3"/>
                  <a:pt x="105" y="3"/>
                </a:cubicBezTo>
                <a:cubicBezTo>
                  <a:pt x="105" y="3"/>
                  <a:pt x="100" y="18"/>
                  <a:pt x="92" y="18"/>
                </a:cubicBezTo>
                <a:cubicBezTo>
                  <a:pt x="84" y="17"/>
                  <a:pt x="84" y="11"/>
                  <a:pt x="84" y="11"/>
                </a:cubicBezTo>
                <a:cubicBezTo>
                  <a:pt x="84" y="11"/>
                  <a:pt x="84" y="40"/>
                  <a:pt x="77" y="41"/>
                </a:cubicBezTo>
                <a:cubicBezTo>
                  <a:pt x="68" y="43"/>
                  <a:pt x="59" y="10"/>
                  <a:pt x="60" y="10"/>
                </a:cubicBezTo>
                <a:cubicBezTo>
                  <a:pt x="59" y="9"/>
                  <a:pt x="61" y="25"/>
                  <a:pt x="49" y="23"/>
                </a:cubicBezTo>
                <a:cubicBezTo>
                  <a:pt x="37" y="21"/>
                  <a:pt x="21" y="0"/>
                  <a:pt x="21" y="0"/>
                </a:cubicBezTo>
                <a:cubicBezTo>
                  <a:pt x="21" y="0"/>
                  <a:pt x="31" y="26"/>
                  <a:pt x="31" y="37"/>
                </a:cubicBezTo>
                <a:cubicBezTo>
                  <a:pt x="30" y="48"/>
                  <a:pt x="14" y="42"/>
                  <a:pt x="14" y="42"/>
                </a:cubicBezTo>
                <a:cubicBezTo>
                  <a:pt x="14" y="43"/>
                  <a:pt x="43" y="59"/>
                  <a:pt x="44" y="71"/>
                </a:cubicBezTo>
                <a:cubicBezTo>
                  <a:pt x="44" y="83"/>
                  <a:pt x="19" y="74"/>
                  <a:pt x="12" y="71"/>
                </a:cubicBezTo>
                <a:cubicBezTo>
                  <a:pt x="14" y="72"/>
                  <a:pt x="17" y="75"/>
                  <a:pt x="18" y="82"/>
                </a:cubicBezTo>
                <a:cubicBezTo>
                  <a:pt x="18" y="92"/>
                  <a:pt x="0" y="91"/>
                  <a:pt x="0" y="91"/>
                </a:cubicBezTo>
                <a:cubicBezTo>
                  <a:pt x="0" y="91"/>
                  <a:pt x="27" y="99"/>
                  <a:pt x="35" y="106"/>
                </a:cubicBezTo>
                <a:cubicBezTo>
                  <a:pt x="42" y="114"/>
                  <a:pt x="30" y="130"/>
                  <a:pt x="30" y="130"/>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7" name="Freeform 10"/>
          <p:cNvSpPr>
            <a:spLocks noEditPoints="1"/>
          </p:cNvSpPr>
          <p:nvPr/>
        </p:nvSpPr>
        <p:spPr bwMode="auto">
          <a:xfrm>
            <a:off x="6476868" y="1030500"/>
            <a:ext cx="366665" cy="519012"/>
          </a:xfrm>
          <a:custGeom>
            <a:avLst/>
            <a:gdLst>
              <a:gd name="T0" fmla="*/ 90 w 107"/>
              <a:gd name="T1" fmla="*/ 24 h 152"/>
              <a:gd name="T2" fmla="*/ 78 w 107"/>
              <a:gd name="T3" fmla="*/ 16 h 152"/>
              <a:gd name="T4" fmla="*/ 74 w 107"/>
              <a:gd name="T5" fmla="*/ 0 h 152"/>
              <a:gd name="T6" fmla="*/ 29 w 107"/>
              <a:gd name="T7" fmla="*/ 4 h 152"/>
              <a:gd name="T8" fmla="*/ 16 w 107"/>
              <a:gd name="T9" fmla="*/ 16 h 152"/>
              <a:gd name="T10" fmla="*/ 3 w 107"/>
              <a:gd name="T11" fmla="*/ 24 h 152"/>
              <a:gd name="T12" fmla="*/ 0 w 107"/>
              <a:gd name="T13" fmla="*/ 148 h 152"/>
              <a:gd name="T14" fmla="*/ 103 w 107"/>
              <a:gd name="T15" fmla="*/ 152 h 152"/>
              <a:gd name="T16" fmla="*/ 107 w 107"/>
              <a:gd name="T17" fmla="*/ 28 h 152"/>
              <a:gd name="T18" fmla="*/ 37 w 107"/>
              <a:gd name="T19" fmla="*/ 12 h 152"/>
              <a:gd name="T20" fmla="*/ 66 w 107"/>
              <a:gd name="T21" fmla="*/ 8 h 152"/>
              <a:gd name="T22" fmla="*/ 70 w 107"/>
              <a:gd name="T23" fmla="*/ 16 h 152"/>
              <a:gd name="T24" fmla="*/ 41 w 107"/>
              <a:gd name="T25" fmla="*/ 20 h 152"/>
              <a:gd name="T26" fmla="*/ 37 w 107"/>
              <a:gd name="T27" fmla="*/ 12 h 152"/>
              <a:gd name="T28" fmla="*/ 82 w 107"/>
              <a:gd name="T29" fmla="*/ 127 h 152"/>
              <a:gd name="T30" fmla="*/ 8 w 107"/>
              <a:gd name="T31" fmla="*/ 144 h 152"/>
              <a:gd name="T32" fmla="*/ 16 w 107"/>
              <a:gd name="T33" fmla="*/ 33 h 152"/>
              <a:gd name="T34" fmla="*/ 90 w 107"/>
              <a:gd name="T35" fmla="*/ 37 h 152"/>
              <a:gd name="T36" fmla="*/ 99 w 107"/>
              <a:gd name="T37" fmla="*/ 33 h 152"/>
              <a:gd name="T38" fmla="*/ 35 w 107"/>
              <a:gd name="T39" fmla="*/ 104 h 152"/>
              <a:gd name="T40" fmla="*/ 23 w 107"/>
              <a:gd name="T41" fmla="*/ 111 h 152"/>
              <a:gd name="T42" fmla="*/ 17 w 107"/>
              <a:gd name="T43" fmla="*/ 113 h 152"/>
              <a:gd name="T44" fmla="*/ 24 w 107"/>
              <a:gd name="T45" fmla="*/ 127 h 152"/>
              <a:gd name="T46" fmla="*/ 25 w 107"/>
              <a:gd name="T47" fmla="*/ 127 h 152"/>
              <a:gd name="T48" fmla="*/ 26 w 107"/>
              <a:gd name="T49" fmla="*/ 127 h 152"/>
              <a:gd name="T50" fmla="*/ 27 w 107"/>
              <a:gd name="T51" fmla="*/ 126 h 152"/>
              <a:gd name="T52" fmla="*/ 40 w 107"/>
              <a:gd name="T53" fmla="*/ 103 h 152"/>
              <a:gd name="T54" fmla="*/ 35 w 107"/>
              <a:gd name="T55" fmla="*/ 75 h 152"/>
              <a:gd name="T56" fmla="*/ 23 w 107"/>
              <a:gd name="T57" fmla="*/ 82 h 152"/>
              <a:gd name="T58" fmla="*/ 17 w 107"/>
              <a:gd name="T59" fmla="*/ 84 h 152"/>
              <a:gd name="T60" fmla="*/ 24 w 107"/>
              <a:gd name="T61" fmla="*/ 98 h 152"/>
              <a:gd name="T62" fmla="*/ 25 w 107"/>
              <a:gd name="T63" fmla="*/ 98 h 152"/>
              <a:gd name="T64" fmla="*/ 26 w 107"/>
              <a:gd name="T65" fmla="*/ 98 h 152"/>
              <a:gd name="T66" fmla="*/ 27 w 107"/>
              <a:gd name="T67" fmla="*/ 97 h 152"/>
              <a:gd name="T68" fmla="*/ 40 w 107"/>
              <a:gd name="T69" fmla="*/ 75 h 152"/>
              <a:gd name="T70" fmla="*/ 86 w 107"/>
              <a:gd name="T71" fmla="*/ 82 h 152"/>
              <a:gd name="T72" fmla="*/ 45 w 107"/>
              <a:gd name="T73" fmla="*/ 86 h 152"/>
              <a:gd name="T74" fmla="*/ 86 w 107"/>
              <a:gd name="T75" fmla="*/ 90 h 152"/>
              <a:gd name="T76" fmla="*/ 86 w 107"/>
              <a:gd name="T77" fmla="*/ 82 h 152"/>
              <a:gd name="T78" fmla="*/ 49 w 107"/>
              <a:gd name="T79" fmla="*/ 53 h 152"/>
              <a:gd name="T80" fmla="*/ 49 w 107"/>
              <a:gd name="T81" fmla="*/ 61 h 152"/>
              <a:gd name="T82" fmla="*/ 90 w 107"/>
              <a:gd name="T83" fmla="*/ 57 h 152"/>
              <a:gd name="T84" fmla="*/ 35 w 107"/>
              <a:gd name="T85" fmla="*/ 46 h 152"/>
              <a:gd name="T86" fmla="*/ 23 w 107"/>
              <a:gd name="T87" fmla="*/ 53 h 152"/>
              <a:gd name="T88" fmla="*/ 17 w 107"/>
              <a:gd name="T89" fmla="*/ 55 h 152"/>
              <a:gd name="T90" fmla="*/ 24 w 107"/>
              <a:gd name="T91" fmla="*/ 69 h 152"/>
              <a:gd name="T92" fmla="*/ 25 w 107"/>
              <a:gd name="T93" fmla="*/ 69 h 152"/>
              <a:gd name="T94" fmla="*/ 26 w 107"/>
              <a:gd name="T95" fmla="*/ 69 h 152"/>
              <a:gd name="T96" fmla="*/ 27 w 107"/>
              <a:gd name="T97" fmla="*/ 68 h 152"/>
              <a:gd name="T98" fmla="*/ 40 w 107"/>
              <a:gd name="T99" fmla="*/ 46 h 152"/>
              <a:gd name="T100" fmla="*/ 86 w 107"/>
              <a:gd name="T101" fmla="*/ 111 h 152"/>
              <a:gd name="T102" fmla="*/ 45 w 107"/>
              <a:gd name="T103" fmla="*/ 115 h 152"/>
              <a:gd name="T104" fmla="*/ 86 w 107"/>
              <a:gd name="T105" fmla="*/ 119 h 152"/>
              <a:gd name="T106" fmla="*/ 86 w 107"/>
              <a:gd name="T107" fmla="*/ 111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7" h="152">
                <a:moveTo>
                  <a:pt x="103" y="24"/>
                </a:moveTo>
                <a:cubicBezTo>
                  <a:pt x="90" y="24"/>
                  <a:pt x="90" y="24"/>
                  <a:pt x="90" y="24"/>
                </a:cubicBezTo>
                <a:cubicBezTo>
                  <a:pt x="90" y="16"/>
                  <a:pt x="90" y="16"/>
                  <a:pt x="90" y="16"/>
                </a:cubicBezTo>
                <a:cubicBezTo>
                  <a:pt x="78" y="16"/>
                  <a:pt x="78" y="16"/>
                  <a:pt x="78" y="16"/>
                </a:cubicBezTo>
                <a:cubicBezTo>
                  <a:pt x="78" y="4"/>
                  <a:pt x="78" y="4"/>
                  <a:pt x="78" y="4"/>
                </a:cubicBezTo>
                <a:cubicBezTo>
                  <a:pt x="78" y="2"/>
                  <a:pt x="76" y="0"/>
                  <a:pt x="74" y="0"/>
                </a:cubicBezTo>
                <a:cubicBezTo>
                  <a:pt x="33" y="0"/>
                  <a:pt x="33" y="0"/>
                  <a:pt x="33" y="0"/>
                </a:cubicBezTo>
                <a:cubicBezTo>
                  <a:pt x="30" y="0"/>
                  <a:pt x="29" y="2"/>
                  <a:pt x="29" y="4"/>
                </a:cubicBezTo>
                <a:cubicBezTo>
                  <a:pt x="29" y="16"/>
                  <a:pt x="29" y="16"/>
                  <a:pt x="29" y="16"/>
                </a:cubicBezTo>
                <a:cubicBezTo>
                  <a:pt x="16" y="16"/>
                  <a:pt x="16" y="16"/>
                  <a:pt x="16" y="16"/>
                </a:cubicBezTo>
                <a:cubicBezTo>
                  <a:pt x="16" y="24"/>
                  <a:pt x="16" y="24"/>
                  <a:pt x="16" y="24"/>
                </a:cubicBezTo>
                <a:cubicBezTo>
                  <a:pt x="3" y="24"/>
                  <a:pt x="3" y="24"/>
                  <a:pt x="3" y="24"/>
                </a:cubicBezTo>
                <a:cubicBezTo>
                  <a:pt x="1" y="24"/>
                  <a:pt x="0" y="26"/>
                  <a:pt x="0" y="28"/>
                </a:cubicBezTo>
                <a:cubicBezTo>
                  <a:pt x="0" y="148"/>
                  <a:pt x="0" y="148"/>
                  <a:pt x="0" y="148"/>
                </a:cubicBezTo>
                <a:cubicBezTo>
                  <a:pt x="0" y="150"/>
                  <a:pt x="1" y="152"/>
                  <a:pt x="3" y="152"/>
                </a:cubicBezTo>
                <a:cubicBezTo>
                  <a:pt x="103" y="152"/>
                  <a:pt x="103" y="152"/>
                  <a:pt x="103" y="152"/>
                </a:cubicBezTo>
                <a:cubicBezTo>
                  <a:pt x="105" y="152"/>
                  <a:pt x="107" y="150"/>
                  <a:pt x="107" y="148"/>
                </a:cubicBezTo>
                <a:cubicBezTo>
                  <a:pt x="107" y="28"/>
                  <a:pt x="107" y="28"/>
                  <a:pt x="107" y="28"/>
                </a:cubicBezTo>
                <a:cubicBezTo>
                  <a:pt x="107" y="26"/>
                  <a:pt x="105" y="24"/>
                  <a:pt x="103" y="24"/>
                </a:cubicBezTo>
                <a:close/>
                <a:moveTo>
                  <a:pt x="37" y="12"/>
                </a:moveTo>
                <a:cubicBezTo>
                  <a:pt x="37" y="10"/>
                  <a:pt x="39" y="8"/>
                  <a:pt x="41" y="8"/>
                </a:cubicBezTo>
                <a:cubicBezTo>
                  <a:pt x="66" y="8"/>
                  <a:pt x="66" y="8"/>
                  <a:pt x="66" y="8"/>
                </a:cubicBezTo>
                <a:cubicBezTo>
                  <a:pt x="68" y="8"/>
                  <a:pt x="70" y="10"/>
                  <a:pt x="70" y="12"/>
                </a:cubicBezTo>
                <a:cubicBezTo>
                  <a:pt x="70" y="16"/>
                  <a:pt x="70" y="16"/>
                  <a:pt x="70" y="16"/>
                </a:cubicBezTo>
                <a:cubicBezTo>
                  <a:pt x="70" y="18"/>
                  <a:pt x="68" y="20"/>
                  <a:pt x="66" y="20"/>
                </a:cubicBezTo>
                <a:cubicBezTo>
                  <a:pt x="41" y="20"/>
                  <a:pt x="41" y="20"/>
                  <a:pt x="41" y="20"/>
                </a:cubicBezTo>
                <a:cubicBezTo>
                  <a:pt x="39" y="20"/>
                  <a:pt x="37" y="18"/>
                  <a:pt x="37" y="16"/>
                </a:cubicBezTo>
                <a:lnTo>
                  <a:pt x="37" y="12"/>
                </a:lnTo>
                <a:close/>
                <a:moveTo>
                  <a:pt x="99" y="116"/>
                </a:moveTo>
                <a:cubicBezTo>
                  <a:pt x="99" y="132"/>
                  <a:pt x="82" y="127"/>
                  <a:pt x="82" y="127"/>
                </a:cubicBezTo>
                <a:cubicBezTo>
                  <a:pt x="82" y="127"/>
                  <a:pt x="88" y="144"/>
                  <a:pt x="74" y="144"/>
                </a:cubicBezTo>
                <a:cubicBezTo>
                  <a:pt x="47" y="144"/>
                  <a:pt x="8" y="144"/>
                  <a:pt x="8" y="144"/>
                </a:cubicBezTo>
                <a:cubicBezTo>
                  <a:pt x="8" y="33"/>
                  <a:pt x="8" y="33"/>
                  <a:pt x="8" y="33"/>
                </a:cubicBezTo>
                <a:cubicBezTo>
                  <a:pt x="16" y="33"/>
                  <a:pt x="16" y="33"/>
                  <a:pt x="16" y="33"/>
                </a:cubicBezTo>
                <a:cubicBezTo>
                  <a:pt x="16" y="37"/>
                  <a:pt x="16" y="37"/>
                  <a:pt x="16" y="37"/>
                </a:cubicBezTo>
                <a:cubicBezTo>
                  <a:pt x="90" y="37"/>
                  <a:pt x="90" y="37"/>
                  <a:pt x="90" y="37"/>
                </a:cubicBezTo>
                <a:cubicBezTo>
                  <a:pt x="90" y="33"/>
                  <a:pt x="90" y="33"/>
                  <a:pt x="90" y="33"/>
                </a:cubicBezTo>
                <a:cubicBezTo>
                  <a:pt x="99" y="33"/>
                  <a:pt x="99" y="33"/>
                  <a:pt x="99" y="33"/>
                </a:cubicBezTo>
                <a:cubicBezTo>
                  <a:pt x="99" y="33"/>
                  <a:pt x="99" y="82"/>
                  <a:pt x="99" y="116"/>
                </a:cubicBezTo>
                <a:close/>
                <a:moveTo>
                  <a:pt x="35" y="104"/>
                </a:moveTo>
                <a:cubicBezTo>
                  <a:pt x="25" y="117"/>
                  <a:pt x="25" y="117"/>
                  <a:pt x="25" y="117"/>
                </a:cubicBezTo>
                <a:cubicBezTo>
                  <a:pt x="23" y="111"/>
                  <a:pt x="23" y="111"/>
                  <a:pt x="23" y="111"/>
                </a:cubicBezTo>
                <a:cubicBezTo>
                  <a:pt x="22" y="109"/>
                  <a:pt x="20" y="108"/>
                  <a:pt x="18" y="109"/>
                </a:cubicBezTo>
                <a:cubicBezTo>
                  <a:pt x="17" y="110"/>
                  <a:pt x="16" y="111"/>
                  <a:pt x="17" y="113"/>
                </a:cubicBezTo>
                <a:cubicBezTo>
                  <a:pt x="21" y="125"/>
                  <a:pt x="21" y="125"/>
                  <a:pt x="21" y="125"/>
                </a:cubicBezTo>
                <a:cubicBezTo>
                  <a:pt x="22" y="126"/>
                  <a:pt x="23" y="127"/>
                  <a:pt x="24" y="127"/>
                </a:cubicBezTo>
                <a:cubicBezTo>
                  <a:pt x="24" y="127"/>
                  <a:pt x="24" y="127"/>
                  <a:pt x="24" y="127"/>
                </a:cubicBezTo>
                <a:cubicBezTo>
                  <a:pt x="24" y="127"/>
                  <a:pt x="24" y="127"/>
                  <a:pt x="25" y="127"/>
                </a:cubicBezTo>
                <a:cubicBezTo>
                  <a:pt x="25" y="127"/>
                  <a:pt x="25" y="127"/>
                  <a:pt x="25" y="127"/>
                </a:cubicBezTo>
                <a:cubicBezTo>
                  <a:pt x="26" y="127"/>
                  <a:pt x="26" y="127"/>
                  <a:pt x="26" y="127"/>
                </a:cubicBezTo>
                <a:cubicBezTo>
                  <a:pt x="26" y="127"/>
                  <a:pt x="26" y="127"/>
                  <a:pt x="26" y="127"/>
                </a:cubicBezTo>
                <a:cubicBezTo>
                  <a:pt x="26" y="127"/>
                  <a:pt x="27" y="126"/>
                  <a:pt x="27" y="126"/>
                </a:cubicBezTo>
                <a:cubicBezTo>
                  <a:pt x="40" y="108"/>
                  <a:pt x="40" y="108"/>
                  <a:pt x="40" y="108"/>
                </a:cubicBezTo>
                <a:cubicBezTo>
                  <a:pt x="41" y="106"/>
                  <a:pt x="41" y="104"/>
                  <a:pt x="40" y="103"/>
                </a:cubicBezTo>
                <a:cubicBezTo>
                  <a:pt x="38" y="102"/>
                  <a:pt x="36" y="102"/>
                  <a:pt x="35" y="104"/>
                </a:cubicBezTo>
                <a:close/>
                <a:moveTo>
                  <a:pt x="35" y="75"/>
                </a:moveTo>
                <a:cubicBezTo>
                  <a:pt x="25" y="88"/>
                  <a:pt x="25" y="88"/>
                  <a:pt x="25" y="88"/>
                </a:cubicBezTo>
                <a:cubicBezTo>
                  <a:pt x="23" y="82"/>
                  <a:pt x="23" y="82"/>
                  <a:pt x="23" y="82"/>
                </a:cubicBezTo>
                <a:cubicBezTo>
                  <a:pt x="22" y="80"/>
                  <a:pt x="20" y="79"/>
                  <a:pt x="18" y="80"/>
                </a:cubicBezTo>
                <a:cubicBezTo>
                  <a:pt x="17" y="81"/>
                  <a:pt x="16" y="83"/>
                  <a:pt x="17" y="84"/>
                </a:cubicBezTo>
                <a:cubicBezTo>
                  <a:pt x="21" y="96"/>
                  <a:pt x="21" y="96"/>
                  <a:pt x="21" y="96"/>
                </a:cubicBezTo>
                <a:cubicBezTo>
                  <a:pt x="22" y="97"/>
                  <a:pt x="23" y="98"/>
                  <a:pt x="24" y="98"/>
                </a:cubicBezTo>
                <a:cubicBezTo>
                  <a:pt x="24" y="98"/>
                  <a:pt x="24" y="98"/>
                  <a:pt x="24" y="98"/>
                </a:cubicBezTo>
                <a:cubicBezTo>
                  <a:pt x="24" y="98"/>
                  <a:pt x="24" y="98"/>
                  <a:pt x="25" y="98"/>
                </a:cubicBezTo>
                <a:cubicBezTo>
                  <a:pt x="25" y="98"/>
                  <a:pt x="25" y="98"/>
                  <a:pt x="25" y="98"/>
                </a:cubicBezTo>
                <a:cubicBezTo>
                  <a:pt x="26" y="98"/>
                  <a:pt x="26" y="98"/>
                  <a:pt x="26" y="98"/>
                </a:cubicBezTo>
                <a:cubicBezTo>
                  <a:pt x="26" y="98"/>
                  <a:pt x="26" y="98"/>
                  <a:pt x="26" y="98"/>
                </a:cubicBezTo>
                <a:cubicBezTo>
                  <a:pt x="26" y="98"/>
                  <a:pt x="27" y="98"/>
                  <a:pt x="27" y="97"/>
                </a:cubicBezTo>
                <a:cubicBezTo>
                  <a:pt x="40" y="79"/>
                  <a:pt x="40" y="79"/>
                  <a:pt x="40" y="79"/>
                </a:cubicBezTo>
                <a:cubicBezTo>
                  <a:pt x="41" y="78"/>
                  <a:pt x="41" y="76"/>
                  <a:pt x="40" y="75"/>
                </a:cubicBezTo>
                <a:cubicBezTo>
                  <a:pt x="38" y="73"/>
                  <a:pt x="36" y="74"/>
                  <a:pt x="35" y="75"/>
                </a:cubicBezTo>
                <a:close/>
                <a:moveTo>
                  <a:pt x="86" y="82"/>
                </a:moveTo>
                <a:cubicBezTo>
                  <a:pt x="49" y="82"/>
                  <a:pt x="49" y="82"/>
                  <a:pt x="49" y="82"/>
                </a:cubicBezTo>
                <a:cubicBezTo>
                  <a:pt x="47" y="82"/>
                  <a:pt x="45" y="84"/>
                  <a:pt x="45" y="86"/>
                </a:cubicBezTo>
                <a:cubicBezTo>
                  <a:pt x="45" y="88"/>
                  <a:pt x="47" y="90"/>
                  <a:pt x="49" y="90"/>
                </a:cubicBezTo>
                <a:cubicBezTo>
                  <a:pt x="86" y="90"/>
                  <a:pt x="86" y="90"/>
                  <a:pt x="86" y="90"/>
                </a:cubicBezTo>
                <a:cubicBezTo>
                  <a:pt x="88" y="90"/>
                  <a:pt x="90" y="88"/>
                  <a:pt x="90" y="86"/>
                </a:cubicBezTo>
                <a:cubicBezTo>
                  <a:pt x="90" y="84"/>
                  <a:pt x="88" y="82"/>
                  <a:pt x="86" y="82"/>
                </a:cubicBezTo>
                <a:close/>
                <a:moveTo>
                  <a:pt x="86" y="53"/>
                </a:moveTo>
                <a:cubicBezTo>
                  <a:pt x="49" y="53"/>
                  <a:pt x="49" y="53"/>
                  <a:pt x="49" y="53"/>
                </a:cubicBezTo>
                <a:cubicBezTo>
                  <a:pt x="47" y="53"/>
                  <a:pt x="45" y="55"/>
                  <a:pt x="45" y="57"/>
                </a:cubicBezTo>
                <a:cubicBezTo>
                  <a:pt x="45" y="60"/>
                  <a:pt x="47" y="61"/>
                  <a:pt x="49" y="61"/>
                </a:cubicBezTo>
                <a:cubicBezTo>
                  <a:pt x="86" y="61"/>
                  <a:pt x="86" y="61"/>
                  <a:pt x="86" y="61"/>
                </a:cubicBezTo>
                <a:cubicBezTo>
                  <a:pt x="88" y="61"/>
                  <a:pt x="90" y="60"/>
                  <a:pt x="90" y="57"/>
                </a:cubicBezTo>
                <a:cubicBezTo>
                  <a:pt x="90" y="55"/>
                  <a:pt x="88" y="53"/>
                  <a:pt x="86" y="53"/>
                </a:cubicBezTo>
                <a:close/>
                <a:moveTo>
                  <a:pt x="35" y="46"/>
                </a:moveTo>
                <a:cubicBezTo>
                  <a:pt x="25" y="60"/>
                  <a:pt x="25" y="60"/>
                  <a:pt x="25" y="60"/>
                </a:cubicBezTo>
                <a:cubicBezTo>
                  <a:pt x="23" y="53"/>
                  <a:pt x="23" y="53"/>
                  <a:pt x="23" y="53"/>
                </a:cubicBezTo>
                <a:cubicBezTo>
                  <a:pt x="22" y="51"/>
                  <a:pt x="20" y="51"/>
                  <a:pt x="18" y="51"/>
                </a:cubicBezTo>
                <a:cubicBezTo>
                  <a:pt x="17" y="52"/>
                  <a:pt x="16" y="54"/>
                  <a:pt x="17" y="55"/>
                </a:cubicBezTo>
                <a:cubicBezTo>
                  <a:pt x="21" y="67"/>
                  <a:pt x="21" y="67"/>
                  <a:pt x="21" y="67"/>
                </a:cubicBezTo>
                <a:cubicBezTo>
                  <a:pt x="22" y="68"/>
                  <a:pt x="23" y="69"/>
                  <a:pt x="24" y="69"/>
                </a:cubicBezTo>
                <a:cubicBezTo>
                  <a:pt x="24" y="69"/>
                  <a:pt x="24" y="69"/>
                  <a:pt x="24" y="69"/>
                </a:cubicBezTo>
                <a:cubicBezTo>
                  <a:pt x="24" y="69"/>
                  <a:pt x="24" y="70"/>
                  <a:pt x="25" y="69"/>
                </a:cubicBezTo>
                <a:cubicBezTo>
                  <a:pt x="25" y="69"/>
                  <a:pt x="25" y="69"/>
                  <a:pt x="25" y="69"/>
                </a:cubicBezTo>
                <a:cubicBezTo>
                  <a:pt x="26" y="69"/>
                  <a:pt x="26" y="69"/>
                  <a:pt x="26" y="69"/>
                </a:cubicBezTo>
                <a:cubicBezTo>
                  <a:pt x="26" y="69"/>
                  <a:pt x="26" y="69"/>
                  <a:pt x="26" y="69"/>
                </a:cubicBezTo>
                <a:cubicBezTo>
                  <a:pt x="26" y="69"/>
                  <a:pt x="27" y="69"/>
                  <a:pt x="27" y="68"/>
                </a:cubicBezTo>
                <a:cubicBezTo>
                  <a:pt x="40" y="50"/>
                  <a:pt x="40" y="50"/>
                  <a:pt x="40" y="50"/>
                </a:cubicBezTo>
                <a:cubicBezTo>
                  <a:pt x="41" y="49"/>
                  <a:pt x="41" y="47"/>
                  <a:pt x="40" y="46"/>
                </a:cubicBezTo>
                <a:cubicBezTo>
                  <a:pt x="38" y="45"/>
                  <a:pt x="36" y="45"/>
                  <a:pt x="35" y="46"/>
                </a:cubicBezTo>
                <a:close/>
                <a:moveTo>
                  <a:pt x="86" y="111"/>
                </a:moveTo>
                <a:cubicBezTo>
                  <a:pt x="49" y="111"/>
                  <a:pt x="49" y="111"/>
                  <a:pt x="49" y="111"/>
                </a:cubicBezTo>
                <a:cubicBezTo>
                  <a:pt x="47" y="111"/>
                  <a:pt x="45" y="113"/>
                  <a:pt x="45" y="115"/>
                </a:cubicBezTo>
                <a:cubicBezTo>
                  <a:pt x="45" y="117"/>
                  <a:pt x="47" y="119"/>
                  <a:pt x="49" y="119"/>
                </a:cubicBezTo>
                <a:cubicBezTo>
                  <a:pt x="86" y="119"/>
                  <a:pt x="86" y="119"/>
                  <a:pt x="86" y="119"/>
                </a:cubicBezTo>
                <a:cubicBezTo>
                  <a:pt x="88" y="119"/>
                  <a:pt x="90" y="117"/>
                  <a:pt x="90" y="115"/>
                </a:cubicBezTo>
                <a:cubicBezTo>
                  <a:pt x="90" y="113"/>
                  <a:pt x="88" y="111"/>
                  <a:pt x="86" y="111"/>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8" name="Freeform 11"/>
          <p:cNvSpPr>
            <a:spLocks noEditPoints="1"/>
          </p:cNvSpPr>
          <p:nvPr/>
        </p:nvSpPr>
        <p:spPr bwMode="auto">
          <a:xfrm>
            <a:off x="7574281" y="1084723"/>
            <a:ext cx="420891" cy="438965"/>
          </a:xfrm>
          <a:custGeom>
            <a:avLst/>
            <a:gdLst>
              <a:gd name="T0" fmla="*/ 40 w 123"/>
              <a:gd name="T1" fmla="*/ 93 h 128"/>
              <a:gd name="T2" fmla="*/ 24 w 123"/>
              <a:gd name="T3" fmla="*/ 87 h 128"/>
              <a:gd name="T4" fmla="*/ 34 w 123"/>
              <a:gd name="T5" fmla="*/ 101 h 128"/>
              <a:gd name="T6" fmla="*/ 54 w 123"/>
              <a:gd name="T7" fmla="*/ 101 h 128"/>
              <a:gd name="T8" fmla="*/ 62 w 123"/>
              <a:gd name="T9" fmla="*/ 87 h 128"/>
              <a:gd name="T10" fmla="*/ 58 w 123"/>
              <a:gd name="T11" fmla="*/ 77 h 128"/>
              <a:gd name="T12" fmla="*/ 58 w 123"/>
              <a:gd name="T13" fmla="*/ 71 h 128"/>
              <a:gd name="T14" fmla="*/ 56 w 123"/>
              <a:gd name="T15" fmla="*/ 57 h 128"/>
              <a:gd name="T16" fmla="*/ 31 w 123"/>
              <a:gd name="T17" fmla="*/ 57 h 128"/>
              <a:gd name="T18" fmla="*/ 37 w 123"/>
              <a:gd name="T19" fmla="*/ 66 h 128"/>
              <a:gd name="T20" fmla="*/ 46 w 123"/>
              <a:gd name="T21" fmla="*/ 63 h 128"/>
              <a:gd name="T22" fmla="*/ 46 w 123"/>
              <a:gd name="T23" fmla="*/ 71 h 128"/>
              <a:gd name="T24" fmla="*/ 41 w 123"/>
              <a:gd name="T25" fmla="*/ 81 h 128"/>
              <a:gd name="T26" fmla="*/ 48 w 123"/>
              <a:gd name="T27" fmla="*/ 83 h 128"/>
              <a:gd name="T28" fmla="*/ 48 w 123"/>
              <a:gd name="T29" fmla="*/ 93 h 128"/>
              <a:gd name="T30" fmla="*/ 82 w 123"/>
              <a:gd name="T31" fmla="*/ 103 h 128"/>
              <a:gd name="T32" fmla="*/ 94 w 123"/>
              <a:gd name="T33" fmla="*/ 54 h 128"/>
              <a:gd name="T34" fmla="*/ 70 w 123"/>
              <a:gd name="T35" fmla="*/ 66 h 128"/>
              <a:gd name="T36" fmla="*/ 82 w 123"/>
              <a:gd name="T37" fmla="*/ 70 h 128"/>
              <a:gd name="T38" fmla="*/ 119 w 123"/>
              <a:gd name="T39" fmla="*/ 8 h 128"/>
              <a:gd name="T40" fmla="*/ 111 w 123"/>
              <a:gd name="T41" fmla="*/ 22 h 128"/>
              <a:gd name="T42" fmla="*/ 105 w 123"/>
              <a:gd name="T43" fmla="*/ 33 h 128"/>
              <a:gd name="T44" fmla="*/ 95 w 123"/>
              <a:gd name="T45" fmla="*/ 25 h 128"/>
              <a:gd name="T46" fmla="*/ 107 w 123"/>
              <a:gd name="T47" fmla="*/ 0 h 128"/>
              <a:gd name="T48" fmla="*/ 94 w 123"/>
              <a:gd name="T49" fmla="*/ 8 h 128"/>
              <a:gd name="T50" fmla="*/ 82 w 123"/>
              <a:gd name="T51" fmla="*/ 22 h 128"/>
              <a:gd name="T52" fmla="*/ 76 w 123"/>
              <a:gd name="T53" fmla="*/ 33 h 128"/>
              <a:gd name="T54" fmla="*/ 66 w 123"/>
              <a:gd name="T55" fmla="*/ 25 h 128"/>
              <a:gd name="T56" fmla="*/ 78 w 123"/>
              <a:gd name="T57" fmla="*/ 0 h 128"/>
              <a:gd name="T58" fmla="*/ 66 w 123"/>
              <a:gd name="T59" fmla="*/ 8 h 128"/>
              <a:gd name="T60" fmla="*/ 53 w 123"/>
              <a:gd name="T61" fmla="*/ 22 h 128"/>
              <a:gd name="T62" fmla="*/ 47 w 123"/>
              <a:gd name="T63" fmla="*/ 33 h 128"/>
              <a:gd name="T64" fmla="*/ 37 w 123"/>
              <a:gd name="T65" fmla="*/ 25 h 128"/>
              <a:gd name="T66" fmla="*/ 49 w 123"/>
              <a:gd name="T67" fmla="*/ 0 h 128"/>
              <a:gd name="T68" fmla="*/ 37 w 123"/>
              <a:gd name="T69" fmla="*/ 8 h 128"/>
              <a:gd name="T70" fmla="*/ 24 w 123"/>
              <a:gd name="T71" fmla="*/ 22 h 128"/>
              <a:gd name="T72" fmla="*/ 18 w 123"/>
              <a:gd name="T73" fmla="*/ 33 h 128"/>
              <a:gd name="T74" fmla="*/ 9 w 123"/>
              <a:gd name="T75" fmla="*/ 25 h 128"/>
              <a:gd name="T76" fmla="*/ 20 w 123"/>
              <a:gd name="T77" fmla="*/ 0 h 128"/>
              <a:gd name="T78" fmla="*/ 8 w 123"/>
              <a:gd name="T79" fmla="*/ 8 h 128"/>
              <a:gd name="T80" fmla="*/ 0 w 123"/>
              <a:gd name="T81" fmla="*/ 12 h 128"/>
              <a:gd name="T82" fmla="*/ 4 w 123"/>
              <a:gd name="T83" fmla="*/ 128 h 128"/>
              <a:gd name="T84" fmla="*/ 123 w 123"/>
              <a:gd name="T85" fmla="*/ 124 h 128"/>
              <a:gd name="T86" fmla="*/ 119 w 123"/>
              <a:gd name="T87" fmla="*/ 8 h 128"/>
              <a:gd name="T88" fmla="*/ 8 w 123"/>
              <a:gd name="T89" fmla="*/ 119 h 128"/>
              <a:gd name="T90" fmla="*/ 115 w 123"/>
              <a:gd name="T91" fmla="*/ 3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3" h="128">
                <a:moveTo>
                  <a:pt x="44" y="95"/>
                </a:moveTo>
                <a:cubicBezTo>
                  <a:pt x="42" y="95"/>
                  <a:pt x="41" y="94"/>
                  <a:pt x="40" y="93"/>
                </a:cubicBezTo>
                <a:cubicBezTo>
                  <a:pt x="39" y="92"/>
                  <a:pt x="37" y="89"/>
                  <a:pt x="37" y="87"/>
                </a:cubicBezTo>
                <a:cubicBezTo>
                  <a:pt x="24" y="87"/>
                  <a:pt x="24" y="87"/>
                  <a:pt x="24" y="87"/>
                </a:cubicBezTo>
                <a:cubicBezTo>
                  <a:pt x="24" y="91"/>
                  <a:pt x="27" y="95"/>
                  <a:pt x="28" y="97"/>
                </a:cubicBezTo>
                <a:cubicBezTo>
                  <a:pt x="30" y="99"/>
                  <a:pt x="32" y="100"/>
                  <a:pt x="34" y="101"/>
                </a:cubicBezTo>
                <a:cubicBezTo>
                  <a:pt x="37" y="102"/>
                  <a:pt x="40" y="103"/>
                  <a:pt x="44" y="103"/>
                </a:cubicBezTo>
                <a:cubicBezTo>
                  <a:pt x="48" y="103"/>
                  <a:pt x="52" y="102"/>
                  <a:pt x="54" y="101"/>
                </a:cubicBezTo>
                <a:cubicBezTo>
                  <a:pt x="57" y="99"/>
                  <a:pt x="59" y="98"/>
                  <a:pt x="60" y="95"/>
                </a:cubicBezTo>
                <a:cubicBezTo>
                  <a:pt x="62" y="92"/>
                  <a:pt x="62" y="90"/>
                  <a:pt x="62" y="87"/>
                </a:cubicBezTo>
                <a:cubicBezTo>
                  <a:pt x="62" y="85"/>
                  <a:pt x="62" y="83"/>
                  <a:pt x="61" y="81"/>
                </a:cubicBezTo>
                <a:cubicBezTo>
                  <a:pt x="60" y="80"/>
                  <a:pt x="59" y="78"/>
                  <a:pt x="58" y="77"/>
                </a:cubicBezTo>
                <a:cubicBezTo>
                  <a:pt x="57" y="77"/>
                  <a:pt x="55" y="76"/>
                  <a:pt x="53" y="76"/>
                </a:cubicBezTo>
                <a:cubicBezTo>
                  <a:pt x="56" y="75"/>
                  <a:pt x="57" y="73"/>
                  <a:pt x="58" y="71"/>
                </a:cubicBezTo>
                <a:cubicBezTo>
                  <a:pt x="59" y="70"/>
                  <a:pt x="60" y="68"/>
                  <a:pt x="60" y="66"/>
                </a:cubicBezTo>
                <a:cubicBezTo>
                  <a:pt x="60" y="62"/>
                  <a:pt x="59" y="59"/>
                  <a:pt x="56" y="57"/>
                </a:cubicBezTo>
                <a:cubicBezTo>
                  <a:pt x="53" y="55"/>
                  <a:pt x="49" y="54"/>
                  <a:pt x="43" y="54"/>
                </a:cubicBezTo>
                <a:cubicBezTo>
                  <a:pt x="38" y="54"/>
                  <a:pt x="34" y="55"/>
                  <a:pt x="31" y="57"/>
                </a:cubicBezTo>
                <a:cubicBezTo>
                  <a:pt x="28" y="59"/>
                  <a:pt x="25" y="62"/>
                  <a:pt x="24" y="66"/>
                </a:cubicBezTo>
                <a:cubicBezTo>
                  <a:pt x="37" y="66"/>
                  <a:pt x="37" y="66"/>
                  <a:pt x="37" y="66"/>
                </a:cubicBezTo>
                <a:cubicBezTo>
                  <a:pt x="37" y="64"/>
                  <a:pt x="41" y="62"/>
                  <a:pt x="43" y="62"/>
                </a:cubicBezTo>
                <a:cubicBezTo>
                  <a:pt x="44" y="62"/>
                  <a:pt x="45" y="62"/>
                  <a:pt x="46" y="63"/>
                </a:cubicBezTo>
                <a:cubicBezTo>
                  <a:pt x="47" y="64"/>
                  <a:pt x="48" y="65"/>
                  <a:pt x="48" y="67"/>
                </a:cubicBezTo>
                <a:cubicBezTo>
                  <a:pt x="48" y="68"/>
                  <a:pt x="47" y="69"/>
                  <a:pt x="46" y="71"/>
                </a:cubicBezTo>
                <a:cubicBezTo>
                  <a:pt x="43" y="73"/>
                  <a:pt x="41" y="73"/>
                  <a:pt x="41" y="73"/>
                </a:cubicBezTo>
                <a:cubicBezTo>
                  <a:pt x="41" y="81"/>
                  <a:pt x="41" y="81"/>
                  <a:pt x="41" y="81"/>
                </a:cubicBezTo>
                <a:cubicBezTo>
                  <a:pt x="43" y="81"/>
                  <a:pt x="43" y="81"/>
                  <a:pt x="43" y="81"/>
                </a:cubicBezTo>
                <a:cubicBezTo>
                  <a:pt x="45" y="81"/>
                  <a:pt x="47" y="81"/>
                  <a:pt x="48" y="83"/>
                </a:cubicBezTo>
                <a:cubicBezTo>
                  <a:pt x="49" y="84"/>
                  <a:pt x="50" y="85"/>
                  <a:pt x="50" y="88"/>
                </a:cubicBezTo>
                <a:cubicBezTo>
                  <a:pt x="50" y="90"/>
                  <a:pt x="49" y="92"/>
                  <a:pt x="48" y="93"/>
                </a:cubicBezTo>
                <a:cubicBezTo>
                  <a:pt x="47" y="94"/>
                  <a:pt x="45" y="95"/>
                  <a:pt x="44" y="95"/>
                </a:cubicBezTo>
                <a:close/>
                <a:moveTo>
                  <a:pt x="82" y="103"/>
                </a:moveTo>
                <a:cubicBezTo>
                  <a:pt x="94" y="103"/>
                  <a:pt x="94" y="103"/>
                  <a:pt x="94" y="103"/>
                </a:cubicBezTo>
                <a:cubicBezTo>
                  <a:pt x="94" y="54"/>
                  <a:pt x="94" y="54"/>
                  <a:pt x="94" y="54"/>
                </a:cubicBezTo>
                <a:cubicBezTo>
                  <a:pt x="84" y="54"/>
                  <a:pt x="84" y="54"/>
                  <a:pt x="84" y="54"/>
                </a:cubicBezTo>
                <a:cubicBezTo>
                  <a:pt x="81" y="60"/>
                  <a:pt x="78" y="64"/>
                  <a:pt x="70" y="66"/>
                </a:cubicBezTo>
                <a:cubicBezTo>
                  <a:pt x="70" y="77"/>
                  <a:pt x="70" y="77"/>
                  <a:pt x="70" y="77"/>
                </a:cubicBezTo>
                <a:cubicBezTo>
                  <a:pt x="75" y="76"/>
                  <a:pt x="78" y="74"/>
                  <a:pt x="82" y="70"/>
                </a:cubicBezTo>
                <a:lnTo>
                  <a:pt x="82" y="103"/>
                </a:lnTo>
                <a:close/>
                <a:moveTo>
                  <a:pt x="119" y="8"/>
                </a:moveTo>
                <a:cubicBezTo>
                  <a:pt x="111" y="8"/>
                  <a:pt x="111" y="8"/>
                  <a:pt x="111" y="8"/>
                </a:cubicBezTo>
                <a:cubicBezTo>
                  <a:pt x="111" y="22"/>
                  <a:pt x="111" y="22"/>
                  <a:pt x="111" y="22"/>
                </a:cubicBezTo>
                <a:cubicBezTo>
                  <a:pt x="113" y="23"/>
                  <a:pt x="115" y="25"/>
                  <a:pt x="115" y="27"/>
                </a:cubicBezTo>
                <a:cubicBezTo>
                  <a:pt x="115" y="30"/>
                  <a:pt x="110" y="33"/>
                  <a:pt x="105" y="33"/>
                </a:cubicBezTo>
                <a:cubicBezTo>
                  <a:pt x="99" y="33"/>
                  <a:pt x="94" y="30"/>
                  <a:pt x="94" y="27"/>
                </a:cubicBezTo>
                <a:cubicBezTo>
                  <a:pt x="94" y="26"/>
                  <a:pt x="95" y="25"/>
                  <a:pt x="95" y="25"/>
                </a:cubicBezTo>
                <a:cubicBezTo>
                  <a:pt x="107" y="25"/>
                  <a:pt x="107" y="25"/>
                  <a:pt x="107" y="25"/>
                </a:cubicBezTo>
                <a:cubicBezTo>
                  <a:pt x="107" y="0"/>
                  <a:pt x="107" y="0"/>
                  <a:pt x="107" y="0"/>
                </a:cubicBezTo>
                <a:cubicBezTo>
                  <a:pt x="94" y="0"/>
                  <a:pt x="94" y="0"/>
                  <a:pt x="94" y="0"/>
                </a:cubicBezTo>
                <a:cubicBezTo>
                  <a:pt x="94" y="8"/>
                  <a:pt x="94" y="8"/>
                  <a:pt x="94" y="8"/>
                </a:cubicBezTo>
                <a:cubicBezTo>
                  <a:pt x="82" y="8"/>
                  <a:pt x="82" y="8"/>
                  <a:pt x="82" y="8"/>
                </a:cubicBezTo>
                <a:cubicBezTo>
                  <a:pt x="82" y="22"/>
                  <a:pt x="82" y="22"/>
                  <a:pt x="82" y="22"/>
                </a:cubicBezTo>
                <a:cubicBezTo>
                  <a:pt x="84" y="23"/>
                  <a:pt x="86" y="25"/>
                  <a:pt x="86" y="27"/>
                </a:cubicBezTo>
                <a:cubicBezTo>
                  <a:pt x="86" y="30"/>
                  <a:pt x="82" y="33"/>
                  <a:pt x="76" y="33"/>
                </a:cubicBezTo>
                <a:cubicBezTo>
                  <a:pt x="70" y="33"/>
                  <a:pt x="66" y="30"/>
                  <a:pt x="66" y="27"/>
                </a:cubicBezTo>
                <a:cubicBezTo>
                  <a:pt x="66" y="26"/>
                  <a:pt x="66" y="25"/>
                  <a:pt x="66" y="25"/>
                </a:cubicBezTo>
                <a:cubicBezTo>
                  <a:pt x="78" y="25"/>
                  <a:pt x="78" y="25"/>
                  <a:pt x="78" y="25"/>
                </a:cubicBezTo>
                <a:cubicBezTo>
                  <a:pt x="78" y="0"/>
                  <a:pt x="78" y="0"/>
                  <a:pt x="78" y="0"/>
                </a:cubicBezTo>
                <a:cubicBezTo>
                  <a:pt x="66" y="0"/>
                  <a:pt x="66" y="0"/>
                  <a:pt x="66" y="0"/>
                </a:cubicBezTo>
                <a:cubicBezTo>
                  <a:pt x="66" y="8"/>
                  <a:pt x="66" y="8"/>
                  <a:pt x="66" y="8"/>
                </a:cubicBezTo>
                <a:cubicBezTo>
                  <a:pt x="53" y="8"/>
                  <a:pt x="53" y="8"/>
                  <a:pt x="53" y="8"/>
                </a:cubicBezTo>
                <a:cubicBezTo>
                  <a:pt x="53" y="22"/>
                  <a:pt x="53" y="22"/>
                  <a:pt x="53" y="22"/>
                </a:cubicBezTo>
                <a:cubicBezTo>
                  <a:pt x="56" y="23"/>
                  <a:pt x="57" y="25"/>
                  <a:pt x="57" y="27"/>
                </a:cubicBezTo>
                <a:cubicBezTo>
                  <a:pt x="57" y="30"/>
                  <a:pt x="53" y="33"/>
                  <a:pt x="47" y="33"/>
                </a:cubicBezTo>
                <a:cubicBezTo>
                  <a:pt x="41" y="33"/>
                  <a:pt x="37" y="30"/>
                  <a:pt x="37" y="27"/>
                </a:cubicBezTo>
                <a:cubicBezTo>
                  <a:pt x="37" y="26"/>
                  <a:pt x="37" y="25"/>
                  <a:pt x="37" y="25"/>
                </a:cubicBezTo>
                <a:cubicBezTo>
                  <a:pt x="49" y="25"/>
                  <a:pt x="49" y="25"/>
                  <a:pt x="49" y="25"/>
                </a:cubicBezTo>
                <a:cubicBezTo>
                  <a:pt x="49" y="0"/>
                  <a:pt x="49" y="0"/>
                  <a:pt x="49" y="0"/>
                </a:cubicBezTo>
                <a:cubicBezTo>
                  <a:pt x="37" y="0"/>
                  <a:pt x="37" y="0"/>
                  <a:pt x="37" y="0"/>
                </a:cubicBezTo>
                <a:cubicBezTo>
                  <a:pt x="37" y="8"/>
                  <a:pt x="37" y="8"/>
                  <a:pt x="37" y="8"/>
                </a:cubicBezTo>
                <a:cubicBezTo>
                  <a:pt x="24" y="8"/>
                  <a:pt x="24" y="8"/>
                  <a:pt x="24" y="8"/>
                </a:cubicBezTo>
                <a:cubicBezTo>
                  <a:pt x="24" y="22"/>
                  <a:pt x="24" y="22"/>
                  <a:pt x="24" y="22"/>
                </a:cubicBezTo>
                <a:cubicBezTo>
                  <a:pt x="27" y="23"/>
                  <a:pt x="29" y="25"/>
                  <a:pt x="29" y="27"/>
                </a:cubicBezTo>
                <a:cubicBezTo>
                  <a:pt x="29" y="30"/>
                  <a:pt x="24" y="33"/>
                  <a:pt x="18" y="33"/>
                </a:cubicBezTo>
                <a:cubicBezTo>
                  <a:pt x="13" y="33"/>
                  <a:pt x="8" y="30"/>
                  <a:pt x="8" y="27"/>
                </a:cubicBezTo>
                <a:cubicBezTo>
                  <a:pt x="8" y="26"/>
                  <a:pt x="8" y="25"/>
                  <a:pt x="9" y="25"/>
                </a:cubicBezTo>
                <a:cubicBezTo>
                  <a:pt x="20" y="25"/>
                  <a:pt x="20" y="25"/>
                  <a:pt x="20" y="25"/>
                </a:cubicBezTo>
                <a:cubicBezTo>
                  <a:pt x="20" y="0"/>
                  <a:pt x="20" y="0"/>
                  <a:pt x="20" y="0"/>
                </a:cubicBezTo>
                <a:cubicBezTo>
                  <a:pt x="8" y="0"/>
                  <a:pt x="8" y="0"/>
                  <a:pt x="8" y="0"/>
                </a:cubicBezTo>
                <a:cubicBezTo>
                  <a:pt x="8" y="8"/>
                  <a:pt x="8" y="8"/>
                  <a:pt x="8" y="8"/>
                </a:cubicBezTo>
                <a:cubicBezTo>
                  <a:pt x="4" y="8"/>
                  <a:pt x="4" y="8"/>
                  <a:pt x="4" y="8"/>
                </a:cubicBezTo>
                <a:cubicBezTo>
                  <a:pt x="2" y="8"/>
                  <a:pt x="0" y="10"/>
                  <a:pt x="0" y="12"/>
                </a:cubicBezTo>
                <a:cubicBezTo>
                  <a:pt x="0" y="124"/>
                  <a:pt x="0" y="124"/>
                  <a:pt x="0" y="124"/>
                </a:cubicBezTo>
                <a:cubicBezTo>
                  <a:pt x="0" y="126"/>
                  <a:pt x="2" y="128"/>
                  <a:pt x="4" y="128"/>
                </a:cubicBezTo>
                <a:cubicBezTo>
                  <a:pt x="119" y="128"/>
                  <a:pt x="119" y="128"/>
                  <a:pt x="119" y="128"/>
                </a:cubicBezTo>
                <a:cubicBezTo>
                  <a:pt x="121" y="128"/>
                  <a:pt x="123" y="126"/>
                  <a:pt x="123" y="124"/>
                </a:cubicBezTo>
                <a:cubicBezTo>
                  <a:pt x="123" y="12"/>
                  <a:pt x="123" y="12"/>
                  <a:pt x="123" y="12"/>
                </a:cubicBezTo>
                <a:cubicBezTo>
                  <a:pt x="123" y="10"/>
                  <a:pt x="121" y="8"/>
                  <a:pt x="119" y="8"/>
                </a:cubicBezTo>
                <a:close/>
                <a:moveTo>
                  <a:pt x="115" y="119"/>
                </a:moveTo>
                <a:cubicBezTo>
                  <a:pt x="8" y="119"/>
                  <a:pt x="8" y="119"/>
                  <a:pt x="8" y="119"/>
                </a:cubicBezTo>
                <a:cubicBezTo>
                  <a:pt x="8" y="37"/>
                  <a:pt x="8" y="37"/>
                  <a:pt x="8" y="37"/>
                </a:cubicBezTo>
                <a:cubicBezTo>
                  <a:pt x="115" y="37"/>
                  <a:pt x="115" y="37"/>
                  <a:pt x="115" y="37"/>
                </a:cubicBezTo>
                <a:lnTo>
                  <a:pt x="115" y="119"/>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9" name="Freeform 12"/>
          <p:cNvSpPr/>
          <p:nvPr/>
        </p:nvSpPr>
        <p:spPr bwMode="auto">
          <a:xfrm>
            <a:off x="8658784" y="1084723"/>
            <a:ext cx="503520" cy="438965"/>
          </a:xfrm>
          <a:custGeom>
            <a:avLst/>
            <a:gdLst>
              <a:gd name="T0" fmla="*/ 64 w 148"/>
              <a:gd name="T1" fmla="*/ 121 h 128"/>
              <a:gd name="T2" fmla="*/ 64 w 148"/>
              <a:gd name="T3" fmla="*/ 123 h 128"/>
              <a:gd name="T4" fmla="*/ 74 w 148"/>
              <a:gd name="T5" fmla="*/ 128 h 128"/>
              <a:gd name="T6" fmla="*/ 83 w 148"/>
              <a:gd name="T7" fmla="*/ 123 h 128"/>
              <a:gd name="T8" fmla="*/ 83 w 148"/>
              <a:gd name="T9" fmla="*/ 121 h 128"/>
              <a:gd name="T10" fmla="*/ 93 w 148"/>
              <a:gd name="T11" fmla="*/ 118 h 128"/>
              <a:gd name="T12" fmla="*/ 148 w 148"/>
              <a:gd name="T13" fmla="*/ 123 h 128"/>
              <a:gd name="T14" fmla="*/ 148 w 148"/>
              <a:gd name="T15" fmla="*/ 24 h 128"/>
              <a:gd name="T16" fmla="*/ 139 w 148"/>
              <a:gd name="T17" fmla="*/ 23 h 128"/>
              <a:gd name="T18" fmla="*/ 139 w 148"/>
              <a:gd name="T19" fmla="*/ 109 h 128"/>
              <a:gd name="T20" fmla="*/ 94 w 148"/>
              <a:gd name="T21" fmla="*/ 104 h 128"/>
              <a:gd name="T22" fmla="*/ 77 w 148"/>
              <a:gd name="T23" fmla="*/ 119 h 128"/>
              <a:gd name="T24" fmla="*/ 75 w 148"/>
              <a:gd name="T25" fmla="*/ 118 h 128"/>
              <a:gd name="T26" fmla="*/ 89 w 148"/>
              <a:gd name="T27" fmla="*/ 99 h 128"/>
              <a:gd name="T28" fmla="*/ 131 w 148"/>
              <a:gd name="T29" fmla="*/ 96 h 128"/>
              <a:gd name="T30" fmla="*/ 131 w 148"/>
              <a:gd name="T31" fmla="*/ 0 h 128"/>
              <a:gd name="T32" fmla="*/ 111 w 148"/>
              <a:gd name="T33" fmla="*/ 5 h 128"/>
              <a:gd name="T34" fmla="*/ 111 w 148"/>
              <a:gd name="T35" fmla="*/ 76 h 128"/>
              <a:gd name="T36" fmla="*/ 100 w 148"/>
              <a:gd name="T37" fmla="*/ 70 h 128"/>
              <a:gd name="T38" fmla="*/ 90 w 148"/>
              <a:gd name="T39" fmla="*/ 83 h 128"/>
              <a:gd name="T40" fmla="*/ 90 w 148"/>
              <a:gd name="T41" fmla="*/ 11 h 128"/>
              <a:gd name="T42" fmla="*/ 90 w 148"/>
              <a:gd name="T43" fmla="*/ 12 h 128"/>
              <a:gd name="T44" fmla="*/ 74 w 148"/>
              <a:gd name="T45" fmla="*/ 26 h 128"/>
              <a:gd name="T46" fmla="*/ 57 w 148"/>
              <a:gd name="T47" fmla="*/ 12 h 128"/>
              <a:gd name="T48" fmla="*/ 16 w 148"/>
              <a:gd name="T49" fmla="*/ 0 h 128"/>
              <a:gd name="T50" fmla="*/ 16 w 148"/>
              <a:gd name="T51" fmla="*/ 96 h 128"/>
              <a:gd name="T52" fmla="*/ 57 w 148"/>
              <a:gd name="T53" fmla="*/ 99 h 128"/>
              <a:gd name="T54" fmla="*/ 72 w 148"/>
              <a:gd name="T55" fmla="*/ 118 h 128"/>
              <a:gd name="T56" fmla="*/ 70 w 148"/>
              <a:gd name="T57" fmla="*/ 119 h 128"/>
              <a:gd name="T58" fmla="*/ 53 w 148"/>
              <a:gd name="T59" fmla="*/ 104 h 128"/>
              <a:gd name="T60" fmla="*/ 8 w 148"/>
              <a:gd name="T61" fmla="*/ 109 h 128"/>
              <a:gd name="T62" fmla="*/ 8 w 148"/>
              <a:gd name="T63" fmla="*/ 23 h 128"/>
              <a:gd name="T64" fmla="*/ 0 w 148"/>
              <a:gd name="T65" fmla="*/ 24 h 128"/>
              <a:gd name="T66" fmla="*/ 0 w 148"/>
              <a:gd name="T67" fmla="*/ 123 h 128"/>
              <a:gd name="T68" fmla="*/ 54 w 148"/>
              <a:gd name="T69" fmla="*/ 118 h 128"/>
              <a:gd name="T70" fmla="*/ 64 w 148"/>
              <a:gd name="T71" fmla="*/ 12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8" h="128">
                <a:moveTo>
                  <a:pt x="64" y="121"/>
                </a:moveTo>
                <a:cubicBezTo>
                  <a:pt x="64" y="122"/>
                  <a:pt x="64" y="122"/>
                  <a:pt x="64" y="123"/>
                </a:cubicBezTo>
                <a:cubicBezTo>
                  <a:pt x="64" y="126"/>
                  <a:pt x="68" y="128"/>
                  <a:pt x="74" y="128"/>
                </a:cubicBezTo>
                <a:cubicBezTo>
                  <a:pt x="79" y="128"/>
                  <a:pt x="83" y="126"/>
                  <a:pt x="83" y="123"/>
                </a:cubicBezTo>
                <a:cubicBezTo>
                  <a:pt x="83" y="122"/>
                  <a:pt x="83" y="122"/>
                  <a:pt x="83" y="121"/>
                </a:cubicBezTo>
                <a:cubicBezTo>
                  <a:pt x="86" y="120"/>
                  <a:pt x="89" y="118"/>
                  <a:pt x="93" y="118"/>
                </a:cubicBezTo>
                <a:cubicBezTo>
                  <a:pt x="115" y="118"/>
                  <a:pt x="148" y="123"/>
                  <a:pt x="148" y="123"/>
                </a:cubicBezTo>
                <a:cubicBezTo>
                  <a:pt x="148" y="24"/>
                  <a:pt x="148" y="24"/>
                  <a:pt x="148" y="24"/>
                </a:cubicBezTo>
                <a:cubicBezTo>
                  <a:pt x="148" y="24"/>
                  <a:pt x="144" y="23"/>
                  <a:pt x="139" y="23"/>
                </a:cubicBezTo>
                <a:cubicBezTo>
                  <a:pt x="139" y="109"/>
                  <a:pt x="139" y="109"/>
                  <a:pt x="139" y="109"/>
                </a:cubicBezTo>
                <a:cubicBezTo>
                  <a:pt x="139" y="109"/>
                  <a:pt x="113" y="98"/>
                  <a:pt x="94" y="104"/>
                </a:cubicBezTo>
                <a:cubicBezTo>
                  <a:pt x="87" y="106"/>
                  <a:pt x="81" y="114"/>
                  <a:pt x="77" y="119"/>
                </a:cubicBezTo>
                <a:cubicBezTo>
                  <a:pt x="76" y="118"/>
                  <a:pt x="76" y="118"/>
                  <a:pt x="75" y="118"/>
                </a:cubicBezTo>
                <a:cubicBezTo>
                  <a:pt x="78" y="113"/>
                  <a:pt x="83" y="103"/>
                  <a:pt x="89" y="99"/>
                </a:cubicBezTo>
                <a:cubicBezTo>
                  <a:pt x="107" y="91"/>
                  <a:pt x="131" y="96"/>
                  <a:pt x="131" y="96"/>
                </a:cubicBezTo>
                <a:cubicBezTo>
                  <a:pt x="131" y="0"/>
                  <a:pt x="131" y="0"/>
                  <a:pt x="131" y="0"/>
                </a:cubicBezTo>
                <a:cubicBezTo>
                  <a:pt x="131" y="0"/>
                  <a:pt x="122" y="2"/>
                  <a:pt x="111" y="5"/>
                </a:cubicBezTo>
                <a:cubicBezTo>
                  <a:pt x="111" y="76"/>
                  <a:pt x="111" y="76"/>
                  <a:pt x="111" y="76"/>
                </a:cubicBezTo>
                <a:cubicBezTo>
                  <a:pt x="100" y="70"/>
                  <a:pt x="100" y="70"/>
                  <a:pt x="100" y="70"/>
                </a:cubicBezTo>
                <a:cubicBezTo>
                  <a:pt x="90" y="83"/>
                  <a:pt x="90" y="83"/>
                  <a:pt x="90" y="83"/>
                </a:cubicBezTo>
                <a:cubicBezTo>
                  <a:pt x="90" y="11"/>
                  <a:pt x="90" y="11"/>
                  <a:pt x="90" y="11"/>
                </a:cubicBezTo>
                <a:cubicBezTo>
                  <a:pt x="90" y="11"/>
                  <a:pt x="90" y="11"/>
                  <a:pt x="90" y="12"/>
                </a:cubicBezTo>
                <a:cubicBezTo>
                  <a:pt x="81" y="15"/>
                  <a:pt x="74" y="26"/>
                  <a:pt x="74" y="26"/>
                </a:cubicBezTo>
                <a:cubicBezTo>
                  <a:pt x="74" y="26"/>
                  <a:pt x="66" y="15"/>
                  <a:pt x="57" y="12"/>
                </a:cubicBezTo>
                <a:cubicBezTo>
                  <a:pt x="40" y="5"/>
                  <a:pt x="16" y="0"/>
                  <a:pt x="16" y="0"/>
                </a:cubicBezTo>
                <a:cubicBezTo>
                  <a:pt x="16" y="96"/>
                  <a:pt x="16" y="96"/>
                  <a:pt x="16" y="96"/>
                </a:cubicBezTo>
                <a:cubicBezTo>
                  <a:pt x="16" y="96"/>
                  <a:pt x="40" y="91"/>
                  <a:pt x="57" y="99"/>
                </a:cubicBezTo>
                <a:cubicBezTo>
                  <a:pt x="64" y="103"/>
                  <a:pt x="69" y="113"/>
                  <a:pt x="72" y="118"/>
                </a:cubicBezTo>
                <a:cubicBezTo>
                  <a:pt x="71" y="118"/>
                  <a:pt x="71" y="118"/>
                  <a:pt x="70" y="119"/>
                </a:cubicBezTo>
                <a:cubicBezTo>
                  <a:pt x="67" y="114"/>
                  <a:pt x="60" y="106"/>
                  <a:pt x="53" y="104"/>
                </a:cubicBezTo>
                <a:cubicBezTo>
                  <a:pt x="34" y="98"/>
                  <a:pt x="8" y="109"/>
                  <a:pt x="8" y="109"/>
                </a:cubicBezTo>
                <a:cubicBezTo>
                  <a:pt x="8" y="23"/>
                  <a:pt x="8" y="23"/>
                  <a:pt x="8" y="23"/>
                </a:cubicBezTo>
                <a:cubicBezTo>
                  <a:pt x="3" y="23"/>
                  <a:pt x="0" y="24"/>
                  <a:pt x="0" y="24"/>
                </a:cubicBezTo>
                <a:cubicBezTo>
                  <a:pt x="0" y="123"/>
                  <a:pt x="0" y="123"/>
                  <a:pt x="0" y="123"/>
                </a:cubicBezTo>
                <a:cubicBezTo>
                  <a:pt x="0" y="123"/>
                  <a:pt x="32" y="118"/>
                  <a:pt x="54" y="118"/>
                </a:cubicBezTo>
                <a:cubicBezTo>
                  <a:pt x="58" y="118"/>
                  <a:pt x="61" y="120"/>
                  <a:pt x="64" y="121"/>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10" name="Freeform 13"/>
          <p:cNvSpPr>
            <a:spLocks noEditPoints="1"/>
          </p:cNvSpPr>
          <p:nvPr/>
        </p:nvSpPr>
        <p:spPr bwMode="auto">
          <a:xfrm>
            <a:off x="9782020" y="1097635"/>
            <a:ext cx="506102" cy="410562"/>
          </a:xfrm>
          <a:custGeom>
            <a:avLst/>
            <a:gdLst>
              <a:gd name="T0" fmla="*/ 12 w 148"/>
              <a:gd name="T1" fmla="*/ 66 h 120"/>
              <a:gd name="T2" fmla="*/ 52 w 148"/>
              <a:gd name="T3" fmla="*/ 66 h 120"/>
              <a:gd name="T4" fmla="*/ 66 w 148"/>
              <a:gd name="T5" fmla="*/ 66 h 120"/>
              <a:gd name="T6" fmla="*/ 52 w 148"/>
              <a:gd name="T7" fmla="*/ 70 h 120"/>
              <a:gd name="T8" fmla="*/ 12 w 148"/>
              <a:gd name="T9" fmla="*/ 87 h 120"/>
              <a:gd name="T10" fmla="*/ 66 w 148"/>
              <a:gd name="T11" fmla="*/ 87 h 120"/>
              <a:gd name="T12" fmla="*/ 52 w 148"/>
              <a:gd name="T13" fmla="*/ 70 h 120"/>
              <a:gd name="T14" fmla="*/ 12 w 148"/>
              <a:gd name="T15" fmla="*/ 41 h 120"/>
              <a:gd name="T16" fmla="*/ 52 w 148"/>
              <a:gd name="T17" fmla="*/ 41 h 120"/>
              <a:gd name="T18" fmla="*/ 66 w 148"/>
              <a:gd name="T19" fmla="*/ 41 h 120"/>
              <a:gd name="T20" fmla="*/ 52 w 148"/>
              <a:gd name="T21" fmla="*/ 46 h 120"/>
              <a:gd name="T22" fmla="*/ 12 w 148"/>
              <a:gd name="T23" fmla="*/ 62 h 120"/>
              <a:gd name="T24" fmla="*/ 66 w 148"/>
              <a:gd name="T25" fmla="*/ 62 h 120"/>
              <a:gd name="T26" fmla="*/ 52 w 148"/>
              <a:gd name="T27" fmla="*/ 46 h 120"/>
              <a:gd name="T28" fmla="*/ 12 w 148"/>
              <a:gd name="T29" fmla="*/ 29 h 120"/>
              <a:gd name="T30" fmla="*/ 52 w 148"/>
              <a:gd name="T31" fmla="*/ 29 h 120"/>
              <a:gd name="T32" fmla="*/ 66 w 148"/>
              <a:gd name="T33" fmla="*/ 29 h 120"/>
              <a:gd name="T34" fmla="*/ 82 w 148"/>
              <a:gd name="T35" fmla="*/ 29 h 120"/>
              <a:gd name="T36" fmla="*/ 95 w 148"/>
              <a:gd name="T37" fmla="*/ 29 h 120"/>
              <a:gd name="T38" fmla="*/ 135 w 148"/>
              <a:gd name="T39" fmla="*/ 29 h 120"/>
              <a:gd name="T40" fmla="*/ 82 w 148"/>
              <a:gd name="T41" fmla="*/ 29 h 120"/>
              <a:gd name="T42" fmla="*/ 82 w 148"/>
              <a:gd name="T43" fmla="*/ 50 h 120"/>
              <a:gd name="T44" fmla="*/ 135 w 148"/>
              <a:gd name="T45" fmla="*/ 50 h 120"/>
              <a:gd name="T46" fmla="*/ 95 w 148"/>
              <a:gd name="T47" fmla="*/ 33 h 120"/>
              <a:gd name="T48" fmla="*/ 82 w 148"/>
              <a:gd name="T49" fmla="*/ 54 h 120"/>
              <a:gd name="T50" fmla="*/ 95 w 148"/>
              <a:gd name="T51" fmla="*/ 54 h 120"/>
              <a:gd name="T52" fmla="*/ 135 w 148"/>
              <a:gd name="T53" fmla="*/ 54 h 120"/>
              <a:gd name="T54" fmla="*/ 82 w 148"/>
              <a:gd name="T55" fmla="*/ 54 h 120"/>
              <a:gd name="T56" fmla="*/ 82 w 148"/>
              <a:gd name="T57" fmla="*/ 87 h 120"/>
              <a:gd name="T58" fmla="*/ 135 w 148"/>
              <a:gd name="T59" fmla="*/ 87 h 120"/>
              <a:gd name="T60" fmla="*/ 95 w 148"/>
              <a:gd name="T61" fmla="*/ 70 h 120"/>
              <a:gd name="T62" fmla="*/ 82 w 148"/>
              <a:gd name="T63" fmla="*/ 66 h 120"/>
              <a:gd name="T64" fmla="*/ 95 w 148"/>
              <a:gd name="T65" fmla="*/ 66 h 120"/>
              <a:gd name="T66" fmla="*/ 135 w 148"/>
              <a:gd name="T67" fmla="*/ 66 h 120"/>
              <a:gd name="T68" fmla="*/ 82 w 148"/>
              <a:gd name="T69" fmla="*/ 66 h 120"/>
              <a:gd name="T70" fmla="*/ 74 w 148"/>
              <a:gd name="T71" fmla="*/ 17 h 120"/>
              <a:gd name="T72" fmla="*/ 0 w 148"/>
              <a:gd name="T73" fmla="*/ 13 h 120"/>
              <a:gd name="T74" fmla="*/ 54 w 148"/>
              <a:gd name="T75" fmla="*/ 111 h 120"/>
              <a:gd name="T76" fmla="*/ 64 w 148"/>
              <a:gd name="T77" fmla="*/ 115 h 120"/>
              <a:gd name="T78" fmla="*/ 84 w 148"/>
              <a:gd name="T79" fmla="*/ 115 h 120"/>
              <a:gd name="T80" fmla="*/ 93 w 148"/>
              <a:gd name="T81" fmla="*/ 111 h 120"/>
              <a:gd name="T82" fmla="*/ 148 w 148"/>
              <a:gd name="T83" fmla="*/ 13 h 120"/>
              <a:gd name="T84" fmla="*/ 70 w 148"/>
              <a:gd name="T85" fmla="*/ 111 h 120"/>
              <a:gd name="T86" fmla="*/ 8 w 148"/>
              <a:gd name="T87" fmla="*/ 107 h 120"/>
              <a:gd name="T88" fmla="*/ 53 w 148"/>
              <a:gd name="T89" fmla="*/ 7 h 120"/>
              <a:gd name="T90" fmla="*/ 70 w 148"/>
              <a:gd name="T91" fmla="*/ 111 h 120"/>
              <a:gd name="T92" fmla="*/ 98 w 148"/>
              <a:gd name="T93" fmla="*/ 96 h 120"/>
              <a:gd name="T94" fmla="*/ 78 w 148"/>
              <a:gd name="T95" fmla="*/ 23 h 120"/>
              <a:gd name="T96" fmla="*/ 140 w 148"/>
              <a:gd name="T97" fmla="*/ 19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8" h="120">
                <a:moveTo>
                  <a:pt x="52" y="58"/>
                </a:moveTo>
                <a:cubicBezTo>
                  <a:pt x="36" y="58"/>
                  <a:pt x="12" y="66"/>
                  <a:pt x="12" y="66"/>
                </a:cubicBezTo>
                <a:cubicBezTo>
                  <a:pt x="12" y="74"/>
                  <a:pt x="12" y="74"/>
                  <a:pt x="12" y="74"/>
                </a:cubicBezTo>
                <a:cubicBezTo>
                  <a:pt x="12" y="74"/>
                  <a:pt x="36" y="66"/>
                  <a:pt x="52" y="66"/>
                </a:cubicBezTo>
                <a:cubicBezTo>
                  <a:pt x="60" y="66"/>
                  <a:pt x="66" y="74"/>
                  <a:pt x="66" y="74"/>
                </a:cubicBezTo>
                <a:cubicBezTo>
                  <a:pt x="66" y="66"/>
                  <a:pt x="66" y="66"/>
                  <a:pt x="66" y="66"/>
                </a:cubicBezTo>
                <a:cubicBezTo>
                  <a:pt x="66" y="66"/>
                  <a:pt x="60" y="58"/>
                  <a:pt x="52" y="58"/>
                </a:cubicBezTo>
                <a:close/>
                <a:moveTo>
                  <a:pt x="52" y="70"/>
                </a:moveTo>
                <a:cubicBezTo>
                  <a:pt x="36" y="70"/>
                  <a:pt x="12" y="78"/>
                  <a:pt x="12" y="78"/>
                </a:cubicBezTo>
                <a:cubicBezTo>
                  <a:pt x="12" y="87"/>
                  <a:pt x="12" y="87"/>
                  <a:pt x="12" y="87"/>
                </a:cubicBezTo>
                <a:cubicBezTo>
                  <a:pt x="12" y="87"/>
                  <a:pt x="36" y="78"/>
                  <a:pt x="52" y="78"/>
                </a:cubicBezTo>
                <a:cubicBezTo>
                  <a:pt x="60" y="78"/>
                  <a:pt x="66" y="87"/>
                  <a:pt x="66" y="87"/>
                </a:cubicBezTo>
                <a:cubicBezTo>
                  <a:pt x="66" y="78"/>
                  <a:pt x="66" y="78"/>
                  <a:pt x="66" y="78"/>
                </a:cubicBezTo>
                <a:cubicBezTo>
                  <a:pt x="66" y="78"/>
                  <a:pt x="60" y="70"/>
                  <a:pt x="52" y="70"/>
                </a:cubicBezTo>
                <a:close/>
                <a:moveTo>
                  <a:pt x="52" y="33"/>
                </a:moveTo>
                <a:cubicBezTo>
                  <a:pt x="36" y="33"/>
                  <a:pt x="12" y="41"/>
                  <a:pt x="12" y="41"/>
                </a:cubicBezTo>
                <a:cubicBezTo>
                  <a:pt x="12" y="50"/>
                  <a:pt x="12" y="50"/>
                  <a:pt x="12" y="50"/>
                </a:cubicBezTo>
                <a:cubicBezTo>
                  <a:pt x="12" y="50"/>
                  <a:pt x="36" y="41"/>
                  <a:pt x="52" y="41"/>
                </a:cubicBezTo>
                <a:cubicBezTo>
                  <a:pt x="60" y="41"/>
                  <a:pt x="66" y="50"/>
                  <a:pt x="66" y="50"/>
                </a:cubicBezTo>
                <a:cubicBezTo>
                  <a:pt x="66" y="41"/>
                  <a:pt x="66" y="41"/>
                  <a:pt x="66" y="41"/>
                </a:cubicBezTo>
                <a:cubicBezTo>
                  <a:pt x="66" y="41"/>
                  <a:pt x="60" y="33"/>
                  <a:pt x="52" y="33"/>
                </a:cubicBezTo>
                <a:close/>
                <a:moveTo>
                  <a:pt x="52" y="46"/>
                </a:moveTo>
                <a:cubicBezTo>
                  <a:pt x="36" y="46"/>
                  <a:pt x="12" y="54"/>
                  <a:pt x="12" y="54"/>
                </a:cubicBezTo>
                <a:cubicBezTo>
                  <a:pt x="12" y="62"/>
                  <a:pt x="12" y="62"/>
                  <a:pt x="12" y="62"/>
                </a:cubicBezTo>
                <a:cubicBezTo>
                  <a:pt x="12" y="62"/>
                  <a:pt x="36" y="54"/>
                  <a:pt x="52" y="54"/>
                </a:cubicBezTo>
                <a:cubicBezTo>
                  <a:pt x="60" y="54"/>
                  <a:pt x="66" y="62"/>
                  <a:pt x="66" y="62"/>
                </a:cubicBezTo>
                <a:cubicBezTo>
                  <a:pt x="66" y="54"/>
                  <a:pt x="66" y="54"/>
                  <a:pt x="66" y="54"/>
                </a:cubicBezTo>
                <a:cubicBezTo>
                  <a:pt x="66" y="54"/>
                  <a:pt x="60" y="46"/>
                  <a:pt x="52" y="46"/>
                </a:cubicBezTo>
                <a:close/>
                <a:moveTo>
                  <a:pt x="52" y="21"/>
                </a:moveTo>
                <a:cubicBezTo>
                  <a:pt x="36" y="21"/>
                  <a:pt x="12" y="29"/>
                  <a:pt x="12" y="29"/>
                </a:cubicBezTo>
                <a:cubicBezTo>
                  <a:pt x="12" y="37"/>
                  <a:pt x="12" y="37"/>
                  <a:pt x="12" y="37"/>
                </a:cubicBezTo>
                <a:cubicBezTo>
                  <a:pt x="12" y="37"/>
                  <a:pt x="36" y="29"/>
                  <a:pt x="52" y="29"/>
                </a:cubicBezTo>
                <a:cubicBezTo>
                  <a:pt x="60" y="29"/>
                  <a:pt x="66" y="37"/>
                  <a:pt x="66" y="37"/>
                </a:cubicBezTo>
                <a:cubicBezTo>
                  <a:pt x="66" y="29"/>
                  <a:pt x="66" y="29"/>
                  <a:pt x="66" y="29"/>
                </a:cubicBezTo>
                <a:cubicBezTo>
                  <a:pt x="66" y="29"/>
                  <a:pt x="60" y="21"/>
                  <a:pt x="52" y="21"/>
                </a:cubicBezTo>
                <a:close/>
                <a:moveTo>
                  <a:pt x="82" y="29"/>
                </a:moveTo>
                <a:cubicBezTo>
                  <a:pt x="82" y="37"/>
                  <a:pt x="82" y="37"/>
                  <a:pt x="82" y="37"/>
                </a:cubicBezTo>
                <a:cubicBezTo>
                  <a:pt x="82" y="37"/>
                  <a:pt x="88" y="29"/>
                  <a:pt x="95" y="29"/>
                </a:cubicBezTo>
                <a:cubicBezTo>
                  <a:pt x="111" y="29"/>
                  <a:pt x="135" y="37"/>
                  <a:pt x="135" y="37"/>
                </a:cubicBezTo>
                <a:cubicBezTo>
                  <a:pt x="135" y="29"/>
                  <a:pt x="135" y="29"/>
                  <a:pt x="135" y="29"/>
                </a:cubicBezTo>
                <a:cubicBezTo>
                  <a:pt x="135" y="29"/>
                  <a:pt x="111" y="21"/>
                  <a:pt x="95" y="21"/>
                </a:cubicBezTo>
                <a:cubicBezTo>
                  <a:pt x="88" y="21"/>
                  <a:pt x="82" y="29"/>
                  <a:pt x="82" y="29"/>
                </a:cubicBezTo>
                <a:close/>
                <a:moveTo>
                  <a:pt x="82" y="41"/>
                </a:moveTo>
                <a:cubicBezTo>
                  <a:pt x="82" y="50"/>
                  <a:pt x="82" y="50"/>
                  <a:pt x="82" y="50"/>
                </a:cubicBezTo>
                <a:cubicBezTo>
                  <a:pt x="82" y="50"/>
                  <a:pt x="88" y="41"/>
                  <a:pt x="95" y="41"/>
                </a:cubicBezTo>
                <a:cubicBezTo>
                  <a:pt x="111" y="41"/>
                  <a:pt x="135" y="50"/>
                  <a:pt x="135" y="50"/>
                </a:cubicBezTo>
                <a:cubicBezTo>
                  <a:pt x="135" y="41"/>
                  <a:pt x="135" y="41"/>
                  <a:pt x="135" y="41"/>
                </a:cubicBezTo>
                <a:cubicBezTo>
                  <a:pt x="135" y="41"/>
                  <a:pt x="111" y="33"/>
                  <a:pt x="95" y="33"/>
                </a:cubicBezTo>
                <a:cubicBezTo>
                  <a:pt x="88" y="33"/>
                  <a:pt x="82" y="41"/>
                  <a:pt x="82" y="41"/>
                </a:cubicBezTo>
                <a:close/>
                <a:moveTo>
                  <a:pt x="82" y="54"/>
                </a:moveTo>
                <a:cubicBezTo>
                  <a:pt x="82" y="62"/>
                  <a:pt x="82" y="62"/>
                  <a:pt x="82" y="62"/>
                </a:cubicBezTo>
                <a:cubicBezTo>
                  <a:pt x="82" y="62"/>
                  <a:pt x="88" y="54"/>
                  <a:pt x="95" y="54"/>
                </a:cubicBezTo>
                <a:cubicBezTo>
                  <a:pt x="111" y="54"/>
                  <a:pt x="135" y="62"/>
                  <a:pt x="135" y="62"/>
                </a:cubicBezTo>
                <a:cubicBezTo>
                  <a:pt x="135" y="54"/>
                  <a:pt x="135" y="54"/>
                  <a:pt x="135" y="54"/>
                </a:cubicBezTo>
                <a:cubicBezTo>
                  <a:pt x="135" y="54"/>
                  <a:pt x="111" y="46"/>
                  <a:pt x="95" y="46"/>
                </a:cubicBezTo>
                <a:cubicBezTo>
                  <a:pt x="88" y="46"/>
                  <a:pt x="82" y="54"/>
                  <a:pt x="82" y="54"/>
                </a:cubicBezTo>
                <a:close/>
                <a:moveTo>
                  <a:pt x="82" y="78"/>
                </a:moveTo>
                <a:cubicBezTo>
                  <a:pt x="82" y="87"/>
                  <a:pt x="82" y="87"/>
                  <a:pt x="82" y="87"/>
                </a:cubicBezTo>
                <a:cubicBezTo>
                  <a:pt x="82" y="87"/>
                  <a:pt x="88" y="78"/>
                  <a:pt x="95" y="78"/>
                </a:cubicBezTo>
                <a:cubicBezTo>
                  <a:pt x="111" y="78"/>
                  <a:pt x="135" y="87"/>
                  <a:pt x="135" y="87"/>
                </a:cubicBezTo>
                <a:cubicBezTo>
                  <a:pt x="135" y="78"/>
                  <a:pt x="135" y="78"/>
                  <a:pt x="135" y="78"/>
                </a:cubicBezTo>
                <a:cubicBezTo>
                  <a:pt x="135" y="78"/>
                  <a:pt x="111" y="70"/>
                  <a:pt x="95" y="70"/>
                </a:cubicBezTo>
                <a:cubicBezTo>
                  <a:pt x="88" y="70"/>
                  <a:pt x="82" y="78"/>
                  <a:pt x="82" y="78"/>
                </a:cubicBezTo>
                <a:close/>
                <a:moveTo>
                  <a:pt x="82" y="66"/>
                </a:moveTo>
                <a:cubicBezTo>
                  <a:pt x="82" y="74"/>
                  <a:pt x="82" y="74"/>
                  <a:pt x="82" y="74"/>
                </a:cubicBezTo>
                <a:cubicBezTo>
                  <a:pt x="82" y="74"/>
                  <a:pt x="88" y="66"/>
                  <a:pt x="95" y="66"/>
                </a:cubicBezTo>
                <a:cubicBezTo>
                  <a:pt x="111" y="66"/>
                  <a:pt x="135" y="74"/>
                  <a:pt x="135" y="74"/>
                </a:cubicBezTo>
                <a:cubicBezTo>
                  <a:pt x="135" y="66"/>
                  <a:pt x="135" y="66"/>
                  <a:pt x="135" y="66"/>
                </a:cubicBezTo>
                <a:cubicBezTo>
                  <a:pt x="135" y="66"/>
                  <a:pt x="111" y="58"/>
                  <a:pt x="95" y="58"/>
                </a:cubicBezTo>
                <a:cubicBezTo>
                  <a:pt x="88" y="58"/>
                  <a:pt x="82" y="66"/>
                  <a:pt x="82" y="66"/>
                </a:cubicBezTo>
                <a:close/>
                <a:moveTo>
                  <a:pt x="93" y="0"/>
                </a:moveTo>
                <a:cubicBezTo>
                  <a:pt x="78" y="0"/>
                  <a:pt x="74" y="17"/>
                  <a:pt x="74" y="17"/>
                </a:cubicBezTo>
                <a:cubicBezTo>
                  <a:pt x="74" y="17"/>
                  <a:pt x="70" y="0"/>
                  <a:pt x="54" y="0"/>
                </a:cubicBezTo>
                <a:cubicBezTo>
                  <a:pt x="20" y="0"/>
                  <a:pt x="0" y="13"/>
                  <a:pt x="0" y="13"/>
                </a:cubicBezTo>
                <a:cubicBezTo>
                  <a:pt x="0" y="115"/>
                  <a:pt x="0" y="115"/>
                  <a:pt x="0" y="115"/>
                </a:cubicBezTo>
                <a:cubicBezTo>
                  <a:pt x="0" y="115"/>
                  <a:pt x="32" y="111"/>
                  <a:pt x="54" y="111"/>
                </a:cubicBezTo>
                <a:cubicBezTo>
                  <a:pt x="58" y="111"/>
                  <a:pt x="62" y="112"/>
                  <a:pt x="65" y="113"/>
                </a:cubicBezTo>
                <a:cubicBezTo>
                  <a:pt x="64" y="114"/>
                  <a:pt x="64" y="114"/>
                  <a:pt x="64" y="115"/>
                </a:cubicBezTo>
                <a:cubicBezTo>
                  <a:pt x="64" y="118"/>
                  <a:pt x="68" y="120"/>
                  <a:pt x="74" y="120"/>
                </a:cubicBezTo>
                <a:cubicBezTo>
                  <a:pt x="79" y="120"/>
                  <a:pt x="84" y="118"/>
                  <a:pt x="84" y="115"/>
                </a:cubicBezTo>
                <a:cubicBezTo>
                  <a:pt x="84" y="114"/>
                  <a:pt x="83" y="114"/>
                  <a:pt x="83" y="113"/>
                </a:cubicBezTo>
                <a:cubicBezTo>
                  <a:pt x="86" y="112"/>
                  <a:pt x="89" y="111"/>
                  <a:pt x="93" y="111"/>
                </a:cubicBezTo>
                <a:cubicBezTo>
                  <a:pt x="115" y="111"/>
                  <a:pt x="148" y="115"/>
                  <a:pt x="148" y="115"/>
                </a:cubicBezTo>
                <a:cubicBezTo>
                  <a:pt x="148" y="13"/>
                  <a:pt x="148" y="13"/>
                  <a:pt x="148" y="13"/>
                </a:cubicBezTo>
                <a:cubicBezTo>
                  <a:pt x="148" y="13"/>
                  <a:pt x="127" y="0"/>
                  <a:pt x="93" y="0"/>
                </a:cubicBezTo>
                <a:close/>
                <a:moveTo>
                  <a:pt x="70" y="111"/>
                </a:moveTo>
                <a:cubicBezTo>
                  <a:pt x="70" y="111"/>
                  <a:pt x="66" y="96"/>
                  <a:pt x="49" y="96"/>
                </a:cubicBezTo>
                <a:cubicBezTo>
                  <a:pt x="33" y="96"/>
                  <a:pt x="8" y="107"/>
                  <a:pt x="8" y="107"/>
                </a:cubicBezTo>
                <a:cubicBezTo>
                  <a:pt x="8" y="19"/>
                  <a:pt x="8" y="19"/>
                  <a:pt x="8" y="19"/>
                </a:cubicBezTo>
                <a:cubicBezTo>
                  <a:pt x="8" y="19"/>
                  <a:pt x="20" y="7"/>
                  <a:pt x="53" y="7"/>
                </a:cubicBezTo>
                <a:cubicBezTo>
                  <a:pt x="66" y="7"/>
                  <a:pt x="70" y="23"/>
                  <a:pt x="70" y="23"/>
                </a:cubicBezTo>
                <a:lnTo>
                  <a:pt x="70" y="111"/>
                </a:lnTo>
                <a:close/>
                <a:moveTo>
                  <a:pt x="140" y="107"/>
                </a:moveTo>
                <a:cubicBezTo>
                  <a:pt x="140" y="107"/>
                  <a:pt x="115" y="96"/>
                  <a:pt x="98" y="96"/>
                </a:cubicBezTo>
                <a:cubicBezTo>
                  <a:pt x="82" y="96"/>
                  <a:pt x="78" y="111"/>
                  <a:pt x="78" y="111"/>
                </a:cubicBezTo>
                <a:cubicBezTo>
                  <a:pt x="78" y="23"/>
                  <a:pt x="78" y="23"/>
                  <a:pt x="78" y="23"/>
                </a:cubicBezTo>
                <a:cubicBezTo>
                  <a:pt x="78" y="23"/>
                  <a:pt x="82" y="7"/>
                  <a:pt x="94" y="7"/>
                </a:cubicBezTo>
                <a:cubicBezTo>
                  <a:pt x="127" y="7"/>
                  <a:pt x="140" y="19"/>
                  <a:pt x="140" y="19"/>
                </a:cubicBezTo>
                <a:lnTo>
                  <a:pt x="140" y="107"/>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11" name="Freeform 14"/>
          <p:cNvSpPr>
            <a:spLocks noEditPoints="1"/>
          </p:cNvSpPr>
          <p:nvPr/>
        </p:nvSpPr>
        <p:spPr bwMode="auto">
          <a:xfrm>
            <a:off x="10905255" y="1017588"/>
            <a:ext cx="519012" cy="506102"/>
          </a:xfrm>
          <a:custGeom>
            <a:avLst/>
            <a:gdLst>
              <a:gd name="T0" fmla="*/ 127 w 152"/>
              <a:gd name="T1" fmla="*/ 123 h 148"/>
              <a:gd name="T2" fmla="*/ 94 w 152"/>
              <a:gd name="T3" fmla="*/ 123 h 148"/>
              <a:gd name="T4" fmla="*/ 94 w 152"/>
              <a:gd name="T5" fmla="*/ 131 h 148"/>
              <a:gd name="T6" fmla="*/ 127 w 152"/>
              <a:gd name="T7" fmla="*/ 131 h 148"/>
              <a:gd name="T8" fmla="*/ 127 w 152"/>
              <a:gd name="T9" fmla="*/ 123 h 148"/>
              <a:gd name="T10" fmla="*/ 140 w 152"/>
              <a:gd name="T11" fmla="*/ 32 h 148"/>
              <a:gd name="T12" fmla="*/ 119 w 152"/>
              <a:gd name="T13" fmla="*/ 32 h 148"/>
              <a:gd name="T14" fmla="*/ 74 w 152"/>
              <a:gd name="T15" fmla="*/ 0 h 148"/>
              <a:gd name="T16" fmla="*/ 29 w 152"/>
              <a:gd name="T17" fmla="*/ 32 h 148"/>
              <a:gd name="T18" fmla="*/ 12 w 152"/>
              <a:gd name="T19" fmla="*/ 32 h 148"/>
              <a:gd name="T20" fmla="*/ 0 w 152"/>
              <a:gd name="T21" fmla="*/ 45 h 148"/>
              <a:gd name="T22" fmla="*/ 0 w 152"/>
              <a:gd name="T23" fmla="*/ 135 h 148"/>
              <a:gd name="T24" fmla="*/ 12 w 152"/>
              <a:gd name="T25" fmla="*/ 148 h 148"/>
              <a:gd name="T26" fmla="*/ 140 w 152"/>
              <a:gd name="T27" fmla="*/ 148 h 148"/>
              <a:gd name="T28" fmla="*/ 152 w 152"/>
              <a:gd name="T29" fmla="*/ 135 h 148"/>
              <a:gd name="T30" fmla="*/ 152 w 152"/>
              <a:gd name="T31" fmla="*/ 45 h 148"/>
              <a:gd name="T32" fmla="*/ 140 w 152"/>
              <a:gd name="T33" fmla="*/ 32 h 148"/>
              <a:gd name="T34" fmla="*/ 74 w 152"/>
              <a:gd name="T35" fmla="*/ 6 h 148"/>
              <a:gd name="T36" fmla="*/ 111 w 152"/>
              <a:gd name="T37" fmla="*/ 32 h 148"/>
              <a:gd name="T38" fmla="*/ 37 w 152"/>
              <a:gd name="T39" fmla="*/ 32 h 148"/>
              <a:gd name="T40" fmla="*/ 74 w 152"/>
              <a:gd name="T41" fmla="*/ 6 h 148"/>
              <a:gd name="T42" fmla="*/ 144 w 152"/>
              <a:gd name="T43" fmla="*/ 139 h 148"/>
              <a:gd name="T44" fmla="*/ 8 w 152"/>
              <a:gd name="T45" fmla="*/ 139 h 148"/>
              <a:gd name="T46" fmla="*/ 8 w 152"/>
              <a:gd name="T47" fmla="*/ 41 h 148"/>
              <a:gd name="T48" fmla="*/ 144 w 152"/>
              <a:gd name="T49" fmla="*/ 41 h 148"/>
              <a:gd name="T50" fmla="*/ 144 w 152"/>
              <a:gd name="T51" fmla="*/ 139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2" h="148">
                <a:moveTo>
                  <a:pt x="127" y="123"/>
                </a:moveTo>
                <a:cubicBezTo>
                  <a:pt x="94" y="123"/>
                  <a:pt x="94" y="123"/>
                  <a:pt x="94" y="123"/>
                </a:cubicBezTo>
                <a:cubicBezTo>
                  <a:pt x="94" y="131"/>
                  <a:pt x="94" y="131"/>
                  <a:pt x="94" y="131"/>
                </a:cubicBezTo>
                <a:cubicBezTo>
                  <a:pt x="127" y="131"/>
                  <a:pt x="127" y="131"/>
                  <a:pt x="127" y="131"/>
                </a:cubicBezTo>
                <a:lnTo>
                  <a:pt x="127" y="123"/>
                </a:lnTo>
                <a:close/>
                <a:moveTo>
                  <a:pt x="140" y="32"/>
                </a:moveTo>
                <a:cubicBezTo>
                  <a:pt x="119" y="32"/>
                  <a:pt x="119" y="32"/>
                  <a:pt x="119" y="32"/>
                </a:cubicBezTo>
                <a:cubicBezTo>
                  <a:pt x="74" y="0"/>
                  <a:pt x="74" y="0"/>
                  <a:pt x="74" y="0"/>
                </a:cubicBezTo>
                <a:cubicBezTo>
                  <a:pt x="29" y="32"/>
                  <a:pt x="29" y="32"/>
                  <a:pt x="29" y="32"/>
                </a:cubicBezTo>
                <a:cubicBezTo>
                  <a:pt x="12" y="32"/>
                  <a:pt x="12" y="32"/>
                  <a:pt x="12" y="32"/>
                </a:cubicBezTo>
                <a:cubicBezTo>
                  <a:pt x="5" y="32"/>
                  <a:pt x="0" y="38"/>
                  <a:pt x="0" y="45"/>
                </a:cubicBezTo>
                <a:cubicBezTo>
                  <a:pt x="0" y="135"/>
                  <a:pt x="0" y="135"/>
                  <a:pt x="0" y="135"/>
                </a:cubicBezTo>
                <a:cubicBezTo>
                  <a:pt x="0" y="142"/>
                  <a:pt x="5" y="148"/>
                  <a:pt x="12" y="148"/>
                </a:cubicBezTo>
                <a:cubicBezTo>
                  <a:pt x="140" y="148"/>
                  <a:pt x="140" y="148"/>
                  <a:pt x="140" y="148"/>
                </a:cubicBezTo>
                <a:cubicBezTo>
                  <a:pt x="147" y="148"/>
                  <a:pt x="152" y="142"/>
                  <a:pt x="152" y="135"/>
                </a:cubicBezTo>
                <a:cubicBezTo>
                  <a:pt x="152" y="45"/>
                  <a:pt x="152" y="45"/>
                  <a:pt x="152" y="45"/>
                </a:cubicBezTo>
                <a:cubicBezTo>
                  <a:pt x="152" y="38"/>
                  <a:pt x="147" y="32"/>
                  <a:pt x="140" y="32"/>
                </a:cubicBezTo>
                <a:close/>
                <a:moveTo>
                  <a:pt x="74" y="6"/>
                </a:moveTo>
                <a:cubicBezTo>
                  <a:pt x="111" y="32"/>
                  <a:pt x="111" y="32"/>
                  <a:pt x="111" y="32"/>
                </a:cubicBezTo>
                <a:cubicBezTo>
                  <a:pt x="37" y="32"/>
                  <a:pt x="37" y="32"/>
                  <a:pt x="37" y="32"/>
                </a:cubicBezTo>
                <a:lnTo>
                  <a:pt x="74" y="6"/>
                </a:lnTo>
                <a:close/>
                <a:moveTo>
                  <a:pt x="144" y="139"/>
                </a:moveTo>
                <a:cubicBezTo>
                  <a:pt x="8" y="139"/>
                  <a:pt x="8" y="139"/>
                  <a:pt x="8" y="139"/>
                </a:cubicBezTo>
                <a:cubicBezTo>
                  <a:pt x="8" y="41"/>
                  <a:pt x="8" y="41"/>
                  <a:pt x="8" y="41"/>
                </a:cubicBezTo>
                <a:cubicBezTo>
                  <a:pt x="144" y="41"/>
                  <a:pt x="144" y="41"/>
                  <a:pt x="144" y="41"/>
                </a:cubicBezTo>
                <a:lnTo>
                  <a:pt x="144" y="139"/>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12" name="Freeform 15"/>
          <p:cNvSpPr>
            <a:spLocks noEditPoints="1"/>
          </p:cNvSpPr>
          <p:nvPr/>
        </p:nvSpPr>
        <p:spPr bwMode="auto">
          <a:xfrm>
            <a:off x="767734" y="2148569"/>
            <a:ext cx="537087" cy="539670"/>
          </a:xfrm>
          <a:custGeom>
            <a:avLst/>
            <a:gdLst>
              <a:gd name="T0" fmla="*/ 148 w 157"/>
              <a:gd name="T1" fmla="*/ 35 h 158"/>
              <a:gd name="T2" fmla="*/ 144 w 157"/>
              <a:gd name="T3" fmla="*/ 64 h 158"/>
              <a:gd name="T4" fmla="*/ 153 w 157"/>
              <a:gd name="T5" fmla="*/ 68 h 158"/>
              <a:gd name="T6" fmla="*/ 157 w 157"/>
              <a:gd name="T7" fmla="*/ 39 h 158"/>
              <a:gd name="T8" fmla="*/ 17 w 157"/>
              <a:gd name="T9" fmla="*/ 154 h 158"/>
              <a:gd name="T10" fmla="*/ 37 w 157"/>
              <a:gd name="T11" fmla="*/ 158 h 158"/>
              <a:gd name="T12" fmla="*/ 41 w 157"/>
              <a:gd name="T13" fmla="*/ 138 h 158"/>
              <a:gd name="T14" fmla="*/ 17 w 157"/>
              <a:gd name="T15" fmla="*/ 154 h 158"/>
              <a:gd name="T16" fmla="*/ 9 w 157"/>
              <a:gd name="T17" fmla="*/ 35 h 158"/>
              <a:gd name="T18" fmla="*/ 0 w 157"/>
              <a:gd name="T19" fmla="*/ 39 h 158"/>
              <a:gd name="T20" fmla="*/ 4 w 157"/>
              <a:gd name="T21" fmla="*/ 68 h 158"/>
              <a:gd name="T22" fmla="*/ 13 w 157"/>
              <a:gd name="T23" fmla="*/ 64 h 158"/>
              <a:gd name="T24" fmla="*/ 116 w 157"/>
              <a:gd name="T25" fmla="*/ 154 h 158"/>
              <a:gd name="T26" fmla="*/ 136 w 157"/>
              <a:gd name="T27" fmla="*/ 158 h 158"/>
              <a:gd name="T28" fmla="*/ 140 w 157"/>
              <a:gd name="T29" fmla="*/ 138 h 158"/>
              <a:gd name="T30" fmla="*/ 116 w 157"/>
              <a:gd name="T31" fmla="*/ 154 h 158"/>
              <a:gd name="T32" fmla="*/ 116 w 157"/>
              <a:gd name="T33" fmla="*/ 92 h 158"/>
              <a:gd name="T34" fmla="*/ 112 w 157"/>
              <a:gd name="T35" fmla="*/ 79 h 158"/>
              <a:gd name="T36" fmla="*/ 41 w 157"/>
              <a:gd name="T37" fmla="*/ 84 h 158"/>
              <a:gd name="T38" fmla="*/ 17 w 157"/>
              <a:gd name="T39" fmla="*/ 92 h 158"/>
              <a:gd name="T40" fmla="*/ 13 w 157"/>
              <a:gd name="T41" fmla="*/ 125 h 158"/>
              <a:gd name="T42" fmla="*/ 140 w 157"/>
              <a:gd name="T43" fmla="*/ 129 h 158"/>
              <a:gd name="T44" fmla="*/ 144 w 157"/>
              <a:gd name="T45" fmla="*/ 96 h 158"/>
              <a:gd name="T46" fmla="*/ 31 w 157"/>
              <a:gd name="T47" fmla="*/ 121 h 158"/>
              <a:gd name="T48" fmla="*/ 31 w 157"/>
              <a:gd name="T49" fmla="*/ 101 h 158"/>
              <a:gd name="T50" fmla="*/ 31 w 157"/>
              <a:gd name="T51" fmla="*/ 121 h 158"/>
              <a:gd name="T52" fmla="*/ 103 w 157"/>
              <a:gd name="T53" fmla="*/ 117 h 158"/>
              <a:gd name="T54" fmla="*/ 50 w 157"/>
              <a:gd name="T55" fmla="*/ 113 h 158"/>
              <a:gd name="T56" fmla="*/ 54 w 157"/>
              <a:gd name="T57" fmla="*/ 84 h 158"/>
              <a:gd name="T58" fmla="*/ 107 w 157"/>
              <a:gd name="T59" fmla="*/ 88 h 158"/>
              <a:gd name="T60" fmla="*/ 126 w 157"/>
              <a:gd name="T61" fmla="*/ 121 h 158"/>
              <a:gd name="T62" fmla="*/ 126 w 157"/>
              <a:gd name="T63" fmla="*/ 101 h 158"/>
              <a:gd name="T64" fmla="*/ 126 w 157"/>
              <a:gd name="T65" fmla="*/ 121 h 158"/>
              <a:gd name="T66" fmla="*/ 32 w 157"/>
              <a:gd name="T67" fmla="*/ 84 h 158"/>
              <a:gd name="T68" fmla="*/ 36 w 157"/>
              <a:gd name="T69" fmla="*/ 72 h 158"/>
              <a:gd name="T70" fmla="*/ 125 w 157"/>
              <a:gd name="T71" fmla="*/ 80 h 158"/>
              <a:gd name="T72" fmla="*/ 133 w 157"/>
              <a:gd name="T73" fmla="*/ 84 h 158"/>
              <a:gd name="T74" fmla="*/ 136 w 157"/>
              <a:gd name="T75" fmla="*/ 30 h 158"/>
              <a:gd name="T76" fmla="*/ 24 w 157"/>
              <a:gd name="T77" fmla="*/ 24 h 158"/>
              <a:gd name="T78" fmla="*/ 21 w 157"/>
              <a:gd name="T79" fmla="*/ 30 h 158"/>
              <a:gd name="T80" fmla="*/ 25 w 157"/>
              <a:gd name="T81" fmla="*/ 84 h 158"/>
              <a:gd name="T82" fmla="*/ 87 w 157"/>
              <a:gd name="T83" fmla="*/ 31 h 158"/>
              <a:gd name="T84" fmla="*/ 128 w 157"/>
              <a:gd name="T85" fmla="*/ 35 h 158"/>
              <a:gd name="T86" fmla="*/ 124 w 157"/>
              <a:gd name="T87" fmla="*/ 55 h 158"/>
              <a:gd name="T88" fmla="*/ 83 w 157"/>
              <a:gd name="T89" fmla="*/ 51 h 158"/>
              <a:gd name="T90" fmla="*/ 29 w 157"/>
              <a:gd name="T91" fmla="*/ 35 h 158"/>
              <a:gd name="T92" fmla="*/ 70 w 157"/>
              <a:gd name="T93" fmla="*/ 31 h 158"/>
              <a:gd name="T94" fmla="*/ 74 w 157"/>
              <a:gd name="T95" fmla="*/ 51 h 158"/>
              <a:gd name="T96" fmla="*/ 33 w 157"/>
              <a:gd name="T97" fmla="*/ 55 h 158"/>
              <a:gd name="T98" fmla="*/ 29 w 157"/>
              <a:gd name="T99" fmla="*/ 35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7" h="158">
                <a:moveTo>
                  <a:pt x="153" y="35"/>
                </a:moveTo>
                <a:cubicBezTo>
                  <a:pt x="148" y="35"/>
                  <a:pt x="148" y="35"/>
                  <a:pt x="148" y="35"/>
                </a:cubicBezTo>
                <a:cubicBezTo>
                  <a:pt x="146" y="35"/>
                  <a:pt x="144" y="37"/>
                  <a:pt x="144" y="39"/>
                </a:cubicBezTo>
                <a:cubicBezTo>
                  <a:pt x="144" y="64"/>
                  <a:pt x="144" y="64"/>
                  <a:pt x="144" y="64"/>
                </a:cubicBezTo>
                <a:cubicBezTo>
                  <a:pt x="144" y="66"/>
                  <a:pt x="146" y="68"/>
                  <a:pt x="148" y="68"/>
                </a:cubicBezTo>
                <a:cubicBezTo>
                  <a:pt x="153" y="68"/>
                  <a:pt x="153" y="68"/>
                  <a:pt x="153" y="68"/>
                </a:cubicBezTo>
                <a:cubicBezTo>
                  <a:pt x="155" y="68"/>
                  <a:pt x="157" y="66"/>
                  <a:pt x="157" y="64"/>
                </a:cubicBezTo>
                <a:cubicBezTo>
                  <a:pt x="157" y="39"/>
                  <a:pt x="157" y="39"/>
                  <a:pt x="157" y="39"/>
                </a:cubicBezTo>
                <a:cubicBezTo>
                  <a:pt x="157" y="37"/>
                  <a:pt x="155" y="35"/>
                  <a:pt x="153" y="35"/>
                </a:cubicBezTo>
                <a:close/>
                <a:moveTo>
                  <a:pt x="17" y="154"/>
                </a:moveTo>
                <a:cubicBezTo>
                  <a:pt x="17" y="156"/>
                  <a:pt x="19" y="158"/>
                  <a:pt x="21" y="158"/>
                </a:cubicBezTo>
                <a:cubicBezTo>
                  <a:pt x="37" y="158"/>
                  <a:pt x="37" y="158"/>
                  <a:pt x="37" y="158"/>
                </a:cubicBezTo>
                <a:cubicBezTo>
                  <a:pt x="40" y="158"/>
                  <a:pt x="41" y="156"/>
                  <a:pt x="41" y="154"/>
                </a:cubicBezTo>
                <a:cubicBezTo>
                  <a:pt x="41" y="138"/>
                  <a:pt x="41" y="138"/>
                  <a:pt x="41" y="138"/>
                </a:cubicBezTo>
                <a:cubicBezTo>
                  <a:pt x="17" y="138"/>
                  <a:pt x="17" y="138"/>
                  <a:pt x="17" y="138"/>
                </a:cubicBezTo>
                <a:lnTo>
                  <a:pt x="17" y="154"/>
                </a:lnTo>
                <a:close/>
                <a:moveTo>
                  <a:pt x="13" y="39"/>
                </a:moveTo>
                <a:cubicBezTo>
                  <a:pt x="13" y="37"/>
                  <a:pt x="11" y="35"/>
                  <a:pt x="9" y="35"/>
                </a:cubicBezTo>
                <a:cubicBezTo>
                  <a:pt x="4" y="35"/>
                  <a:pt x="4" y="35"/>
                  <a:pt x="4" y="35"/>
                </a:cubicBezTo>
                <a:cubicBezTo>
                  <a:pt x="2" y="35"/>
                  <a:pt x="0" y="37"/>
                  <a:pt x="0" y="39"/>
                </a:cubicBezTo>
                <a:cubicBezTo>
                  <a:pt x="0" y="64"/>
                  <a:pt x="0" y="64"/>
                  <a:pt x="0" y="64"/>
                </a:cubicBezTo>
                <a:cubicBezTo>
                  <a:pt x="0" y="66"/>
                  <a:pt x="2" y="68"/>
                  <a:pt x="4" y="68"/>
                </a:cubicBezTo>
                <a:cubicBezTo>
                  <a:pt x="9" y="68"/>
                  <a:pt x="9" y="68"/>
                  <a:pt x="9" y="68"/>
                </a:cubicBezTo>
                <a:cubicBezTo>
                  <a:pt x="11" y="68"/>
                  <a:pt x="13" y="66"/>
                  <a:pt x="13" y="64"/>
                </a:cubicBezTo>
                <a:lnTo>
                  <a:pt x="13" y="39"/>
                </a:lnTo>
                <a:close/>
                <a:moveTo>
                  <a:pt x="116" y="154"/>
                </a:moveTo>
                <a:cubicBezTo>
                  <a:pt x="116" y="156"/>
                  <a:pt x="117" y="158"/>
                  <a:pt x="120" y="158"/>
                </a:cubicBezTo>
                <a:cubicBezTo>
                  <a:pt x="136" y="158"/>
                  <a:pt x="136" y="158"/>
                  <a:pt x="136" y="158"/>
                </a:cubicBezTo>
                <a:cubicBezTo>
                  <a:pt x="138" y="158"/>
                  <a:pt x="140" y="156"/>
                  <a:pt x="140" y="154"/>
                </a:cubicBezTo>
                <a:cubicBezTo>
                  <a:pt x="140" y="138"/>
                  <a:pt x="140" y="138"/>
                  <a:pt x="140" y="138"/>
                </a:cubicBezTo>
                <a:cubicBezTo>
                  <a:pt x="116" y="138"/>
                  <a:pt x="116" y="138"/>
                  <a:pt x="116" y="138"/>
                </a:cubicBezTo>
                <a:lnTo>
                  <a:pt x="116" y="154"/>
                </a:lnTo>
                <a:close/>
                <a:moveTo>
                  <a:pt x="140" y="92"/>
                </a:moveTo>
                <a:cubicBezTo>
                  <a:pt x="116" y="92"/>
                  <a:pt x="116" y="92"/>
                  <a:pt x="116" y="92"/>
                </a:cubicBezTo>
                <a:cubicBezTo>
                  <a:pt x="116" y="84"/>
                  <a:pt x="116" y="84"/>
                  <a:pt x="116" y="84"/>
                </a:cubicBezTo>
                <a:cubicBezTo>
                  <a:pt x="116" y="82"/>
                  <a:pt x="114" y="79"/>
                  <a:pt x="112" y="79"/>
                </a:cubicBezTo>
                <a:cubicBezTo>
                  <a:pt x="90" y="70"/>
                  <a:pt x="67" y="70"/>
                  <a:pt x="45" y="79"/>
                </a:cubicBezTo>
                <a:cubicBezTo>
                  <a:pt x="43" y="79"/>
                  <a:pt x="41" y="82"/>
                  <a:pt x="41" y="84"/>
                </a:cubicBezTo>
                <a:cubicBezTo>
                  <a:pt x="41" y="92"/>
                  <a:pt x="41" y="92"/>
                  <a:pt x="41" y="92"/>
                </a:cubicBezTo>
                <a:cubicBezTo>
                  <a:pt x="17" y="92"/>
                  <a:pt x="17" y="92"/>
                  <a:pt x="17" y="92"/>
                </a:cubicBezTo>
                <a:cubicBezTo>
                  <a:pt x="15" y="92"/>
                  <a:pt x="13" y="94"/>
                  <a:pt x="13" y="96"/>
                </a:cubicBezTo>
                <a:cubicBezTo>
                  <a:pt x="13" y="125"/>
                  <a:pt x="13" y="125"/>
                  <a:pt x="13" y="125"/>
                </a:cubicBezTo>
                <a:cubicBezTo>
                  <a:pt x="13" y="128"/>
                  <a:pt x="15" y="129"/>
                  <a:pt x="17" y="129"/>
                </a:cubicBezTo>
                <a:cubicBezTo>
                  <a:pt x="140" y="129"/>
                  <a:pt x="140" y="129"/>
                  <a:pt x="140" y="129"/>
                </a:cubicBezTo>
                <a:cubicBezTo>
                  <a:pt x="143" y="129"/>
                  <a:pt x="144" y="128"/>
                  <a:pt x="144" y="125"/>
                </a:cubicBezTo>
                <a:cubicBezTo>
                  <a:pt x="144" y="96"/>
                  <a:pt x="144" y="96"/>
                  <a:pt x="144" y="96"/>
                </a:cubicBezTo>
                <a:cubicBezTo>
                  <a:pt x="144" y="94"/>
                  <a:pt x="143" y="92"/>
                  <a:pt x="140" y="92"/>
                </a:cubicBezTo>
                <a:close/>
                <a:moveTo>
                  <a:pt x="31" y="121"/>
                </a:moveTo>
                <a:cubicBezTo>
                  <a:pt x="26" y="121"/>
                  <a:pt x="21" y="117"/>
                  <a:pt x="21" y="111"/>
                </a:cubicBezTo>
                <a:cubicBezTo>
                  <a:pt x="21" y="105"/>
                  <a:pt x="26" y="101"/>
                  <a:pt x="31" y="101"/>
                </a:cubicBezTo>
                <a:cubicBezTo>
                  <a:pt x="37" y="101"/>
                  <a:pt x="41" y="105"/>
                  <a:pt x="41" y="111"/>
                </a:cubicBezTo>
                <a:cubicBezTo>
                  <a:pt x="41" y="117"/>
                  <a:pt x="37" y="121"/>
                  <a:pt x="31" y="121"/>
                </a:cubicBezTo>
                <a:close/>
                <a:moveTo>
                  <a:pt x="107" y="113"/>
                </a:moveTo>
                <a:cubicBezTo>
                  <a:pt x="107" y="115"/>
                  <a:pt x="105" y="117"/>
                  <a:pt x="103" y="117"/>
                </a:cubicBezTo>
                <a:cubicBezTo>
                  <a:pt x="54" y="117"/>
                  <a:pt x="54" y="117"/>
                  <a:pt x="54" y="117"/>
                </a:cubicBezTo>
                <a:cubicBezTo>
                  <a:pt x="52" y="117"/>
                  <a:pt x="50" y="115"/>
                  <a:pt x="50" y="113"/>
                </a:cubicBezTo>
                <a:cubicBezTo>
                  <a:pt x="50" y="88"/>
                  <a:pt x="50" y="88"/>
                  <a:pt x="50" y="88"/>
                </a:cubicBezTo>
                <a:cubicBezTo>
                  <a:pt x="50" y="86"/>
                  <a:pt x="52" y="84"/>
                  <a:pt x="54" y="84"/>
                </a:cubicBezTo>
                <a:cubicBezTo>
                  <a:pt x="103" y="84"/>
                  <a:pt x="103" y="84"/>
                  <a:pt x="103" y="84"/>
                </a:cubicBezTo>
                <a:cubicBezTo>
                  <a:pt x="105" y="84"/>
                  <a:pt x="107" y="86"/>
                  <a:pt x="107" y="88"/>
                </a:cubicBezTo>
                <a:lnTo>
                  <a:pt x="107" y="113"/>
                </a:lnTo>
                <a:close/>
                <a:moveTo>
                  <a:pt x="126" y="121"/>
                </a:moveTo>
                <a:cubicBezTo>
                  <a:pt x="120" y="121"/>
                  <a:pt x="116" y="117"/>
                  <a:pt x="116" y="111"/>
                </a:cubicBezTo>
                <a:cubicBezTo>
                  <a:pt x="116" y="105"/>
                  <a:pt x="120" y="101"/>
                  <a:pt x="126" y="101"/>
                </a:cubicBezTo>
                <a:cubicBezTo>
                  <a:pt x="132" y="101"/>
                  <a:pt x="136" y="105"/>
                  <a:pt x="136" y="111"/>
                </a:cubicBezTo>
                <a:cubicBezTo>
                  <a:pt x="136" y="117"/>
                  <a:pt x="132" y="121"/>
                  <a:pt x="126" y="121"/>
                </a:cubicBezTo>
                <a:close/>
                <a:moveTo>
                  <a:pt x="25" y="84"/>
                </a:moveTo>
                <a:cubicBezTo>
                  <a:pt x="32" y="84"/>
                  <a:pt x="32" y="84"/>
                  <a:pt x="32" y="84"/>
                </a:cubicBezTo>
                <a:cubicBezTo>
                  <a:pt x="32" y="80"/>
                  <a:pt x="32" y="80"/>
                  <a:pt x="32" y="80"/>
                </a:cubicBezTo>
                <a:cubicBezTo>
                  <a:pt x="32" y="77"/>
                  <a:pt x="34" y="73"/>
                  <a:pt x="36" y="72"/>
                </a:cubicBezTo>
                <a:cubicBezTo>
                  <a:pt x="64" y="60"/>
                  <a:pt x="94" y="60"/>
                  <a:pt x="121" y="72"/>
                </a:cubicBezTo>
                <a:cubicBezTo>
                  <a:pt x="123" y="73"/>
                  <a:pt x="125" y="77"/>
                  <a:pt x="125" y="80"/>
                </a:cubicBezTo>
                <a:cubicBezTo>
                  <a:pt x="125" y="84"/>
                  <a:pt x="125" y="84"/>
                  <a:pt x="125" y="84"/>
                </a:cubicBezTo>
                <a:cubicBezTo>
                  <a:pt x="133" y="84"/>
                  <a:pt x="133" y="84"/>
                  <a:pt x="133" y="84"/>
                </a:cubicBezTo>
                <a:cubicBezTo>
                  <a:pt x="135" y="84"/>
                  <a:pt x="136" y="82"/>
                  <a:pt x="136" y="80"/>
                </a:cubicBezTo>
                <a:cubicBezTo>
                  <a:pt x="136" y="30"/>
                  <a:pt x="136" y="30"/>
                  <a:pt x="136" y="30"/>
                </a:cubicBezTo>
                <a:cubicBezTo>
                  <a:pt x="136" y="28"/>
                  <a:pt x="135" y="25"/>
                  <a:pt x="133" y="24"/>
                </a:cubicBezTo>
                <a:cubicBezTo>
                  <a:pt x="100" y="0"/>
                  <a:pt x="57" y="0"/>
                  <a:pt x="24" y="24"/>
                </a:cubicBezTo>
                <a:cubicBezTo>
                  <a:pt x="24" y="24"/>
                  <a:pt x="24" y="24"/>
                  <a:pt x="24" y="24"/>
                </a:cubicBezTo>
                <a:cubicBezTo>
                  <a:pt x="22" y="25"/>
                  <a:pt x="21" y="28"/>
                  <a:pt x="21" y="30"/>
                </a:cubicBezTo>
                <a:cubicBezTo>
                  <a:pt x="21" y="80"/>
                  <a:pt x="21" y="80"/>
                  <a:pt x="21" y="80"/>
                </a:cubicBezTo>
                <a:cubicBezTo>
                  <a:pt x="21" y="82"/>
                  <a:pt x="23" y="84"/>
                  <a:pt x="25" y="84"/>
                </a:cubicBezTo>
                <a:close/>
                <a:moveTo>
                  <a:pt x="83" y="35"/>
                </a:moveTo>
                <a:cubicBezTo>
                  <a:pt x="83" y="32"/>
                  <a:pt x="84" y="31"/>
                  <a:pt x="87" y="31"/>
                </a:cubicBezTo>
                <a:cubicBezTo>
                  <a:pt x="124" y="31"/>
                  <a:pt x="124" y="31"/>
                  <a:pt x="124" y="31"/>
                </a:cubicBezTo>
                <a:cubicBezTo>
                  <a:pt x="126" y="31"/>
                  <a:pt x="128" y="32"/>
                  <a:pt x="128" y="35"/>
                </a:cubicBezTo>
                <a:cubicBezTo>
                  <a:pt x="128" y="51"/>
                  <a:pt x="128" y="51"/>
                  <a:pt x="128" y="51"/>
                </a:cubicBezTo>
                <a:cubicBezTo>
                  <a:pt x="128" y="53"/>
                  <a:pt x="126" y="55"/>
                  <a:pt x="124" y="55"/>
                </a:cubicBezTo>
                <a:cubicBezTo>
                  <a:pt x="87" y="55"/>
                  <a:pt x="87" y="55"/>
                  <a:pt x="87" y="55"/>
                </a:cubicBezTo>
                <a:cubicBezTo>
                  <a:pt x="84" y="55"/>
                  <a:pt x="83" y="53"/>
                  <a:pt x="83" y="51"/>
                </a:cubicBezTo>
                <a:lnTo>
                  <a:pt x="83" y="35"/>
                </a:lnTo>
                <a:close/>
                <a:moveTo>
                  <a:pt x="29" y="35"/>
                </a:moveTo>
                <a:cubicBezTo>
                  <a:pt x="29" y="32"/>
                  <a:pt x="31" y="31"/>
                  <a:pt x="33" y="31"/>
                </a:cubicBezTo>
                <a:cubicBezTo>
                  <a:pt x="70" y="31"/>
                  <a:pt x="70" y="31"/>
                  <a:pt x="70" y="31"/>
                </a:cubicBezTo>
                <a:cubicBezTo>
                  <a:pt x="73" y="31"/>
                  <a:pt x="74" y="32"/>
                  <a:pt x="74" y="35"/>
                </a:cubicBezTo>
                <a:cubicBezTo>
                  <a:pt x="74" y="51"/>
                  <a:pt x="74" y="51"/>
                  <a:pt x="74" y="51"/>
                </a:cubicBezTo>
                <a:cubicBezTo>
                  <a:pt x="74" y="53"/>
                  <a:pt x="73" y="55"/>
                  <a:pt x="70" y="55"/>
                </a:cubicBezTo>
                <a:cubicBezTo>
                  <a:pt x="33" y="55"/>
                  <a:pt x="33" y="55"/>
                  <a:pt x="33" y="55"/>
                </a:cubicBezTo>
                <a:cubicBezTo>
                  <a:pt x="31" y="55"/>
                  <a:pt x="29" y="53"/>
                  <a:pt x="29" y="51"/>
                </a:cubicBezTo>
                <a:lnTo>
                  <a:pt x="29" y="35"/>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13" name="Freeform 16"/>
          <p:cNvSpPr>
            <a:spLocks noEditPoints="1"/>
          </p:cNvSpPr>
          <p:nvPr/>
        </p:nvSpPr>
        <p:spPr bwMode="auto">
          <a:xfrm>
            <a:off x="1896134" y="2169227"/>
            <a:ext cx="531923" cy="531922"/>
          </a:xfrm>
          <a:custGeom>
            <a:avLst/>
            <a:gdLst>
              <a:gd name="T0" fmla="*/ 0 w 156"/>
              <a:gd name="T1" fmla="*/ 37 h 156"/>
              <a:gd name="T2" fmla="*/ 74 w 156"/>
              <a:gd name="T3" fmla="*/ 37 h 156"/>
              <a:gd name="T4" fmla="*/ 65 w 156"/>
              <a:gd name="T5" fmla="*/ 37 h 156"/>
              <a:gd name="T6" fmla="*/ 41 w 156"/>
              <a:gd name="T7" fmla="*/ 41 h 156"/>
              <a:gd name="T8" fmla="*/ 37 w 156"/>
              <a:gd name="T9" fmla="*/ 66 h 156"/>
              <a:gd name="T10" fmla="*/ 32 w 156"/>
              <a:gd name="T11" fmla="*/ 41 h 156"/>
              <a:gd name="T12" fmla="*/ 8 w 156"/>
              <a:gd name="T13" fmla="*/ 37 h 156"/>
              <a:gd name="T14" fmla="*/ 32 w 156"/>
              <a:gd name="T15" fmla="*/ 33 h 156"/>
              <a:gd name="T16" fmla="*/ 37 w 156"/>
              <a:gd name="T17" fmla="*/ 8 h 156"/>
              <a:gd name="T18" fmla="*/ 41 w 156"/>
              <a:gd name="T19" fmla="*/ 33 h 156"/>
              <a:gd name="T20" fmla="*/ 65 w 156"/>
              <a:gd name="T21" fmla="*/ 37 h 156"/>
              <a:gd name="T22" fmla="*/ 82 w 156"/>
              <a:gd name="T23" fmla="*/ 119 h 156"/>
              <a:gd name="T24" fmla="*/ 156 w 156"/>
              <a:gd name="T25" fmla="*/ 119 h 156"/>
              <a:gd name="T26" fmla="*/ 119 w 156"/>
              <a:gd name="T27" fmla="*/ 90 h 156"/>
              <a:gd name="T28" fmla="*/ 119 w 156"/>
              <a:gd name="T29" fmla="*/ 107 h 156"/>
              <a:gd name="T30" fmla="*/ 119 w 156"/>
              <a:gd name="T31" fmla="*/ 90 h 156"/>
              <a:gd name="T32" fmla="*/ 111 w 156"/>
              <a:gd name="T33" fmla="*/ 140 h 156"/>
              <a:gd name="T34" fmla="*/ 127 w 156"/>
              <a:gd name="T35" fmla="*/ 140 h 156"/>
              <a:gd name="T36" fmla="*/ 148 w 156"/>
              <a:gd name="T37" fmla="*/ 119 h 156"/>
              <a:gd name="T38" fmla="*/ 94 w 156"/>
              <a:gd name="T39" fmla="*/ 123 h 156"/>
              <a:gd name="T40" fmla="*/ 94 w 156"/>
              <a:gd name="T41" fmla="*/ 115 h 156"/>
              <a:gd name="T42" fmla="*/ 148 w 156"/>
              <a:gd name="T43" fmla="*/ 119 h 156"/>
              <a:gd name="T44" fmla="*/ 0 w 156"/>
              <a:gd name="T45" fmla="*/ 119 h 156"/>
              <a:gd name="T46" fmla="*/ 74 w 156"/>
              <a:gd name="T47" fmla="*/ 119 h 156"/>
              <a:gd name="T48" fmla="*/ 57 w 156"/>
              <a:gd name="T49" fmla="*/ 134 h 156"/>
              <a:gd name="T50" fmla="*/ 51 w 156"/>
              <a:gd name="T51" fmla="*/ 140 h 156"/>
              <a:gd name="T52" fmla="*/ 22 w 156"/>
              <a:gd name="T53" fmla="*/ 140 h 156"/>
              <a:gd name="T54" fmla="*/ 16 w 156"/>
              <a:gd name="T55" fmla="*/ 134 h 156"/>
              <a:gd name="T56" fmla="*/ 16 w 156"/>
              <a:gd name="T57" fmla="*/ 104 h 156"/>
              <a:gd name="T58" fmla="*/ 22 w 156"/>
              <a:gd name="T59" fmla="*/ 98 h 156"/>
              <a:gd name="T60" fmla="*/ 51 w 156"/>
              <a:gd name="T61" fmla="*/ 98 h 156"/>
              <a:gd name="T62" fmla="*/ 57 w 156"/>
              <a:gd name="T63" fmla="*/ 104 h 156"/>
              <a:gd name="T64" fmla="*/ 57 w 156"/>
              <a:gd name="T65" fmla="*/ 134 h 156"/>
              <a:gd name="T66" fmla="*/ 156 w 156"/>
              <a:gd name="T67" fmla="*/ 37 h 156"/>
              <a:gd name="T68" fmla="*/ 82 w 156"/>
              <a:gd name="T69" fmla="*/ 37 h 156"/>
              <a:gd name="T70" fmla="*/ 90 w 156"/>
              <a:gd name="T71" fmla="*/ 37 h 156"/>
              <a:gd name="T72" fmla="*/ 143 w 156"/>
              <a:gd name="T73" fmla="*/ 33 h 156"/>
              <a:gd name="T74" fmla="*/ 143 w 156"/>
              <a:gd name="T75" fmla="*/ 41 h 156"/>
              <a:gd name="T76" fmla="*/ 90 w 156"/>
              <a:gd name="T77" fmla="*/ 3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6" h="156">
                <a:moveTo>
                  <a:pt x="37" y="0"/>
                </a:moveTo>
                <a:cubicBezTo>
                  <a:pt x="16" y="0"/>
                  <a:pt x="0" y="17"/>
                  <a:pt x="0" y="37"/>
                </a:cubicBezTo>
                <a:cubicBezTo>
                  <a:pt x="0" y="57"/>
                  <a:pt x="16" y="74"/>
                  <a:pt x="37" y="74"/>
                </a:cubicBezTo>
                <a:cubicBezTo>
                  <a:pt x="57" y="74"/>
                  <a:pt x="74" y="57"/>
                  <a:pt x="74" y="37"/>
                </a:cubicBezTo>
                <a:cubicBezTo>
                  <a:pt x="74" y="17"/>
                  <a:pt x="57" y="0"/>
                  <a:pt x="37" y="0"/>
                </a:cubicBezTo>
                <a:close/>
                <a:moveTo>
                  <a:pt x="65" y="37"/>
                </a:moveTo>
                <a:cubicBezTo>
                  <a:pt x="65" y="39"/>
                  <a:pt x="63" y="41"/>
                  <a:pt x="61" y="41"/>
                </a:cubicBezTo>
                <a:cubicBezTo>
                  <a:pt x="41" y="41"/>
                  <a:pt x="41" y="41"/>
                  <a:pt x="41" y="41"/>
                </a:cubicBezTo>
                <a:cubicBezTo>
                  <a:pt x="41" y="62"/>
                  <a:pt x="41" y="62"/>
                  <a:pt x="41" y="62"/>
                </a:cubicBezTo>
                <a:cubicBezTo>
                  <a:pt x="41" y="64"/>
                  <a:pt x="39" y="66"/>
                  <a:pt x="37" y="66"/>
                </a:cubicBezTo>
                <a:cubicBezTo>
                  <a:pt x="34" y="66"/>
                  <a:pt x="32" y="64"/>
                  <a:pt x="32" y="62"/>
                </a:cubicBezTo>
                <a:cubicBezTo>
                  <a:pt x="32" y="41"/>
                  <a:pt x="32" y="41"/>
                  <a:pt x="32" y="41"/>
                </a:cubicBezTo>
                <a:cubicBezTo>
                  <a:pt x="12" y="41"/>
                  <a:pt x="12" y="41"/>
                  <a:pt x="12" y="41"/>
                </a:cubicBezTo>
                <a:cubicBezTo>
                  <a:pt x="10" y="41"/>
                  <a:pt x="8" y="39"/>
                  <a:pt x="8" y="37"/>
                </a:cubicBezTo>
                <a:cubicBezTo>
                  <a:pt x="8" y="35"/>
                  <a:pt x="10" y="33"/>
                  <a:pt x="12" y="33"/>
                </a:cubicBezTo>
                <a:cubicBezTo>
                  <a:pt x="32" y="33"/>
                  <a:pt x="32" y="33"/>
                  <a:pt x="32" y="33"/>
                </a:cubicBezTo>
                <a:cubicBezTo>
                  <a:pt x="32" y="12"/>
                  <a:pt x="32" y="12"/>
                  <a:pt x="32" y="12"/>
                </a:cubicBezTo>
                <a:cubicBezTo>
                  <a:pt x="32" y="10"/>
                  <a:pt x="34" y="8"/>
                  <a:pt x="37" y="8"/>
                </a:cubicBezTo>
                <a:cubicBezTo>
                  <a:pt x="39" y="8"/>
                  <a:pt x="41" y="10"/>
                  <a:pt x="41" y="12"/>
                </a:cubicBezTo>
                <a:cubicBezTo>
                  <a:pt x="41" y="33"/>
                  <a:pt x="41" y="33"/>
                  <a:pt x="41" y="33"/>
                </a:cubicBezTo>
                <a:cubicBezTo>
                  <a:pt x="61" y="33"/>
                  <a:pt x="61" y="33"/>
                  <a:pt x="61" y="33"/>
                </a:cubicBezTo>
                <a:cubicBezTo>
                  <a:pt x="63" y="33"/>
                  <a:pt x="65" y="35"/>
                  <a:pt x="65" y="37"/>
                </a:cubicBezTo>
                <a:close/>
                <a:moveTo>
                  <a:pt x="119" y="82"/>
                </a:moveTo>
                <a:cubicBezTo>
                  <a:pt x="98" y="82"/>
                  <a:pt x="82" y="99"/>
                  <a:pt x="82" y="119"/>
                </a:cubicBezTo>
                <a:cubicBezTo>
                  <a:pt x="82" y="140"/>
                  <a:pt x="98" y="156"/>
                  <a:pt x="119" y="156"/>
                </a:cubicBezTo>
                <a:cubicBezTo>
                  <a:pt x="139" y="156"/>
                  <a:pt x="156" y="140"/>
                  <a:pt x="156" y="119"/>
                </a:cubicBezTo>
                <a:cubicBezTo>
                  <a:pt x="156" y="99"/>
                  <a:pt x="139" y="82"/>
                  <a:pt x="119" y="82"/>
                </a:cubicBezTo>
                <a:close/>
                <a:moveTo>
                  <a:pt x="119" y="90"/>
                </a:moveTo>
                <a:cubicBezTo>
                  <a:pt x="123" y="90"/>
                  <a:pt x="127" y="94"/>
                  <a:pt x="127" y="99"/>
                </a:cubicBezTo>
                <a:cubicBezTo>
                  <a:pt x="127" y="103"/>
                  <a:pt x="123" y="107"/>
                  <a:pt x="119" y="107"/>
                </a:cubicBezTo>
                <a:cubicBezTo>
                  <a:pt x="114" y="107"/>
                  <a:pt x="111" y="103"/>
                  <a:pt x="111" y="99"/>
                </a:cubicBezTo>
                <a:cubicBezTo>
                  <a:pt x="111" y="94"/>
                  <a:pt x="114" y="90"/>
                  <a:pt x="119" y="90"/>
                </a:cubicBezTo>
                <a:close/>
                <a:moveTo>
                  <a:pt x="119" y="148"/>
                </a:moveTo>
                <a:cubicBezTo>
                  <a:pt x="114" y="148"/>
                  <a:pt x="111" y="144"/>
                  <a:pt x="111" y="140"/>
                </a:cubicBezTo>
                <a:cubicBezTo>
                  <a:pt x="111" y="135"/>
                  <a:pt x="114" y="132"/>
                  <a:pt x="119" y="132"/>
                </a:cubicBezTo>
                <a:cubicBezTo>
                  <a:pt x="123" y="132"/>
                  <a:pt x="127" y="135"/>
                  <a:pt x="127" y="140"/>
                </a:cubicBezTo>
                <a:cubicBezTo>
                  <a:pt x="127" y="144"/>
                  <a:pt x="123" y="148"/>
                  <a:pt x="119" y="148"/>
                </a:cubicBezTo>
                <a:close/>
                <a:moveTo>
                  <a:pt x="148" y="119"/>
                </a:moveTo>
                <a:cubicBezTo>
                  <a:pt x="148" y="122"/>
                  <a:pt x="146" y="123"/>
                  <a:pt x="143" y="123"/>
                </a:cubicBezTo>
                <a:cubicBezTo>
                  <a:pt x="94" y="123"/>
                  <a:pt x="94" y="123"/>
                  <a:pt x="94" y="123"/>
                </a:cubicBezTo>
                <a:cubicBezTo>
                  <a:pt x="92" y="123"/>
                  <a:pt x="90" y="122"/>
                  <a:pt x="90" y="119"/>
                </a:cubicBezTo>
                <a:cubicBezTo>
                  <a:pt x="90" y="117"/>
                  <a:pt x="92" y="115"/>
                  <a:pt x="94" y="115"/>
                </a:cubicBezTo>
                <a:cubicBezTo>
                  <a:pt x="143" y="115"/>
                  <a:pt x="143" y="115"/>
                  <a:pt x="143" y="115"/>
                </a:cubicBezTo>
                <a:cubicBezTo>
                  <a:pt x="146" y="115"/>
                  <a:pt x="148" y="117"/>
                  <a:pt x="148" y="119"/>
                </a:cubicBezTo>
                <a:close/>
                <a:moveTo>
                  <a:pt x="37" y="82"/>
                </a:moveTo>
                <a:cubicBezTo>
                  <a:pt x="16" y="82"/>
                  <a:pt x="0" y="99"/>
                  <a:pt x="0" y="119"/>
                </a:cubicBezTo>
                <a:cubicBezTo>
                  <a:pt x="0" y="140"/>
                  <a:pt x="16" y="156"/>
                  <a:pt x="37" y="156"/>
                </a:cubicBezTo>
                <a:cubicBezTo>
                  <a:pt x="57" y="156"/>
                  <a:pt x="74" y="140"/>
                  <a:pt x="74" y="119"/>
                </a:cubicBezTo>
                <a:cubicBezTo>
                  <a:pt x="74" y="99"/>
                  <a:pt x="57" y="82"/>
                  <a:pt x="37" y="82"/>
                </a:cubicBezTo>
                <a:close/>
                <a:moveTo>
                  <a:pt x="57" y="134"/>
                </a:moveTo>
                <a:cubicBezTo>
                  <a:pt x="59" y="136"/>
                  <a:pt x="59" y="139"/>
                  <a:pt x="57" y="140"/>
                </a:cubicBezTo>
                <a:cubicBezTo>
                  <a:pt x="56" y="142"/>
                  <a:pt x="53" y="142"/>
                  <a:pt x="51" y="140"/>
                </a:cubicBezTo>
                <a:cubicBezTo>
                  <a:pt x="37" y="125"/>
                  <a:pt x="37" y="125"/>
                  <a:pt x="37" y="125"/>
                </a:cubicBezTo>
                <a:cubicBezTo>
                  <a:pt x="22" y="140"/>
                  <a:pt x="22" y="140"/>
                  <a:pt x="22" y="140"/>
                </a:cubicBezTo>
                <a:cubicBezTo>
                  <a:pt x="20" y="142"/>
                  <a:pt x="17" y="142"/>
                  <a:pt x="16" y="140"/>
                </a:cubicBezTo>
                <a:cubicBezTo>
                  <a:pt x="14" y="139"/>
                  <a:pt x="14" y="136"/>
                  <a:pt x="16" y="134"/>
                </a:cubicBezTo>
                <a:cubicBezTo>
                  <a:pt x="31" y="119"/>
                  <a:pt x="31" y="119"/>
                  <a:pt x="31" y="119"/>
                </a:cubicBezTo>
                <a:cubicBezTo>
                  <a:pt x="16" y="104"/>
                  <a:pt x="16" y="104"/>
                  <a:pt x="16" y="104"/>
                </a:cubicBezTo>
                <a:cubicBezTo>
                  <a:pt x="14" y="103"/>
                  <a:pt x="14" y="100"/>
                  <a:pt x="16" y="98"/>
                </a:cubicBezTo>
                <a:cubicBezTo>
                  <a:pt x="17" y="97"/>
                  <a:pt x="20" y="97"/>
                  <a:pt x="22" y="98"/>
                </a:cubicBezTo>
                <a:cubicBezTo>
                  <a:pt x="37" y="113"/>
                  <a:pt x="37" y="113"/>
                  <a:pt x="37" y="113"/>
                </a:cubicBezTo>
                <a:cubicBezTo>
                  <a:pt x="51" y="98"/>
                  <a:pt x="51" y="98"/>
                  <a:pt x="51" y="98"/>
                </a:cubicBezTo>
                <a:cubicBezTo>
                  <a:pt x="53" y="97"/>
                  <a:pt x="56" y="97"/>
                  <a:pt x="57" y="98"/>
                </a:cubicBezTo>
                <a:cubicBezTo>
                  <a:pt x="59" y="100"/>
                  <a:pt x="59" y="103"/>
                  <a:pt x="57" y="104"/>
                </a:cubicBezTo>
                <a:cubicBezTo>
                  <a:pt x="42" y="119"/>
                  <a:pt x="42" y="119"/>
                  <a:pt x="42" y="119"/>
                </a:cubicBezTo>
                <a:lnTo>
                  <a:pt x="57" y="134"/>
                </a:lnTo>
                <a:close/>
                <a:moveTo>
                  <a:pt x="119" y="74"/>
                </a:moveTo>
                <a:cubicBezTo>
                  <a:pt x="139" y="74"/>
                  <a:pt x="156" y="57"/>
                  <a:pt x="156" y="37"/>
                </a:cubicBezTo>
                <a:cubicBezTo>
                  <a:pt x="156" y="17"/>
                  <a:pt x="139" y="0"/>
                  <a:pt x="119" y="0"/>
                </a:cubicBezTo>
                <a:cubicBezTo>
                  <a:pt x="98" y="0"/>
                  <a:pt x="82" y="17"/>
                  <a:pt x="82" y="37"/>
                </a:cubicBezTo>
                <a:cubicBezTo>
                  <a:pt x="82" y="57"/>
                  <a:pt x="98" y="74"/>
                  <a:pt x="119" y="74"/>
                </a:cubicBezTo>
                <a:close/>
                <a:moveTo>
                  <a:pt x="90" y="37"/>
                </a:moveTo>
                <a:cubicBezTo>
                  <a:pt x="90" y="35"/>
                  <a:pt x="92" y="33"/>
                  <a:pt x="94" y="33"/>
                </a:cubicBezTo>
                <a:cubicBezTo>
                  <a:pt x="143" y="33"/>
                  <a:pt x="143" y="33"/>
                  <a:pt x="143" y="33"/>
                </a:cubicBezTo>
                <a:cubicBezTo>
                  <a:pt x="146" y="33"/>
                  <a:pt x="148" y="35"/>
                  <a:pt x="148" y="37"/>
                </a:cubicBezTo>
                <a:cubicBezTo>
                  <a:pt x="148" y="39"/>
                  <a:pt x="146" y="41"/>
                  <a:pt x="143" y="41"/>
                </a:cubicBezTo>
                <a:cubicBezTo>
                  <a:pt x="94" y="41"/>
                  <a:pt x="94" y="41"/>
                  <a:pt x="94" y="41"/>
                </a:cubicBezTo>
                <a:cubicBezTo>
                  <a:pt x="92" y="41"/>
                  <a:pt x="90" y="39"/>
                  <a:pt x="90" y="37"/>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14" name="Freeform 17"/>
          <p:cNvSpPr>
            <a:spLocks noEditPoints="1"/>
          </p:cNvSpPr>
          <p:nvPr/>
        </p:nvSpPr>
        <p:spPr bwMode="auto">
          <a:xfrm>
            <a:off x="3019369" y="2169227"/>
            <a:ext cx="534506" cy="531922"/>
          </a:xfrm>
          <a:custGeom>
            <a:avLst/>
            <a:gdLst>
              <a:gd name="T0" fmla="*/ 156 w 156"/>
              <a:gd name="T1" fmla="*/ 37 h 156"/>
              <a:gd name="T2" fmla="*/ 82 w 156"/>
              <a:gd name="T3" fmla="*/ 37 h 156"/>
              <a:gd name="T4" fmla="*/ 107 w 156"/>
              <a:gd name="T5" fmla="*/ 20 h 156"/>
              <a:gd name="T6" fmla="*/ 132 w 156"/>
              <a:gd name="T7" fmla="*/ 23 h 156"/>
              <a:gd name="T8" fmla="*/ 132 w 156"/>
              <a:gd name="T9" fmla="*/ 34 h 156"/>
              <a:gd name="T10" fmla="*/ 134 w 156"/>
              <a:gd name="T11" fmla="*/ 39 h 156"/>
              <a:gd name="T12" fmla="*/ 134 w 156"/>
              <a:gd name="T13" fmla="*/ 49 h 156"/>
              <a:gd name="T14" fmla="*/ 128 w 156"/>
              <a:gd name="T15" fmla="*/ 53 h 156"/>
              <a:gd name="T16" fmla="*/ 107 w 156"/>
              <a:gd name="T17" fmla="*/ 53 h 156"/>
              <a:gd name="T18" fmla="*/ 123 w 156"/>
              <a:gd name="T19" fmla="*/ 33 h 156"/>
              <a:gd name="T20" fmla="*/ 123 w 156"/>
              <a:gd name="T21" fmla="*/ 28 h 156"/>
              <a:gd name="T22" fmla="*/ 115 w 156"/>
              <a:gd name="T23" fmla="*/ 27 h 156"/>
              <a:gd name="T24" fmla="*/ 120 w 156"/>
              <a:gd name="T25" fmla="*/ 33 h 156"/>
              <a:gd name="T26" fmla="*/ 126 w 156"/>
              <a:gd name="T27" fmla="*/ 43 h 156"/>
              <a:gd name="T28" fmla="*/ 121 w 156"/>
              <a:gd name="T29" fmla="*/ 40 h 156"/>
              <a:gd name="T30" fmla="*/ 115 w 156"/>
              <a:gd name="T31" fmla="*/ 46 h 156"/>
              <a:gd name="T32" fmla="*/ 125 w 156"/>
              <a:gd name="T33" fmla="*/ 45 h 156"/>
              <a:gd name="T34" fmla="*/ 33 w 156"/>
              <a:gd name="T35" fmla="*/ 41 h 156"/>
              <a:gd name="T36" fmla="*/ 37 w 156"/>
              <a:gd name="T37" fmla="*/ 29 h 156"/>
              <a:gd name="T38" fmla="*/ 37 w 156"/>
              <a:gd name="T39" fmla="*/ 82 h 156"/>
              <a:gd name="T40" fmla="*/ 37 w 156"/>
              <a:gd name="T41" fmla="*/ 156 h 156"/>
              <a:gd name="T42" fmla="*/ 37 w 156"/>
              <a:gd name="T43" fmla="*/ 82 h 156"/>
              <a:gd name="T44" fmla="*/ 45 w 156"/>
              <a:gd name="T45" fmla="*/ 134 h 156"/>
              <a:gd name="T46" fmla="*/ 29 w 156"/>
              <a:gd name="T47" fmla="*/ 134 h 156"/>
              <a:gd name="T48" fmla="*/ 20 w 156"/>
              <a:gd name="T49" fmla="*/ 119 h 156"/>
              <a:gd name="T50" fmla="*/ 37 w 156"/>
              <a:gd name="T51" fmla="*/ 103 h 156"/>
              <a:gd name="T52" fmla="*/ 53 w 156"/>
              <a:gd name="T53" fmla="*/ 113 h 156"/>
              <a:gd name="T54" fmla="*/ 43 w 156"/>
              <a:gd name="T55" fmla="*/ 113 h 156"/>
              <a:gd name="T56" fmla="*/ 38 w 156"/>
              <a:gd name="T57" fmla="*/ 110 h 156"/>
              <a:gd name="T58" fmla="*/ 31 w 156"/>
              <a:gd name="T59" fmla="*/ 119 h 156"/>
              <a:gd name="T60" fmla="*/ 37 w 156"/>
              <a:gd name="T61" fmla="*/ 128 h 156"/>
              <a:gd name="T62" fmla="*/ 44 w 156"/>
              <a:gd name="T63" fmla="*/ 122 h 156"/>
              <a:gd name="T64" fmla="*/ 50 w 156"/>
              <a:gd name="T65" fmla="*/ 131 h 156"/>
              <a:gd name="T66" fmla="*/ 0 w 156"/>
              <a:gd name="T67" fmla="*/ 37 h 156"/>
              <a:gd name="T68" fmla="*/ 74 w 156"/>
              <a:gd name="T69" fmla="*/ 37 h 156"/>
              <a:gd name="T70" fmla="*/ 45 w 156"/>
              <a:gd name="T71" fmla="*/ 53 h 156"/>
              <a:gd name="T72" fmla="*/ 31 w 156"/>
              <a:gd name="T73" fmla="*/ 45 h 156"/>
              <a:gd name="T74" fmla="*/ 20 w 156"/>
              <a:gd name="T75" fmla="*/ 53 h 156"/>
              <a:gd name="T76" fmla="*/ 41 w 156"/>
              <a:gd name="T77" fmla="*/ 21 h 156"/>
              <a:gd name="T78" fmla="*/ 45 w 156"/>
              <a:gd name="T79" fmla="*/ 53 h 156"/>
              <a:gd name="T80" fmla="*/ 82 w 156"/>
              <a:gd name="T81" fmla="*/ 119 h 156"/>
              <a:gd name="T82" fmla="*/ 156 w 156"/>
              <a:gd name="T83" fmla="*/ 119 h 156"/>
              <a:gd name="T84" fmla="*/ 134 w 156"/>
              <a:gd name="T85" fmla="*/ 127 h 156"/>
              <a:gd name="T86" fmla="*/ 127 w 156"/>
              <a:gd name="T87" fmla="*/ 135 h 156"/>
              <a:gd name="T88" fmla="*/ 107 w 156"/>
              <a:gd name="T89" fmla="*/ 136 h 156"/>
              <a:gd name="T90" fmla="*/ 121 w 156"/>
              <a:gd name="T91" fmla="*/ 103 h 156"/>
              <a:gd name="T92" fmla="*/ 132 w 156"/>
              <a:gd name="T93" fmla="*/ 107 h 156"/>
              <a:gd name="T94" fmla="*/ 135 w 156"/>
              <a:gd name="T95" fmla="*/ 119 h 156"/>
              <a:gd name="T96" fmla="*/ 118 w 156"/>
              <a:gd name="T97" fmla="*/ 110 h 156"/>
              <a:gd name="T98" fmla="*/ 115 w 156"/>
              <a:gd name="T99" fmla="*/ 128 h 156"/>
              <a:gd name="T100" fmla="*/ 124 w 156"/>
              <a:gd name="T101" fmla="*/ 127 h 156"/>
              <a:gd name="T102" fmla="*/ 127 w 156"/>
              <a:gd name="T103" fmla="*/ 119 h 156"/>
              <a:gd name="T104" fmla="*/ 118 w 156"/>
              <a:gd name="T105" fmla="*/ 11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6" h="156">
                <a:moveTo>
                  <a:pt x="119" y="74"/>
                </a:moveTo>
                <a:cubicBezTo>
                  <a:pt x="139" y="74"/>
                  <a:pt x="156" y="57"/>
                  <a:pt x="156" y="37"/>
                </a:cubicBezTo>
                <a:cubicBezTo>
                  <a:pt x="156" y="17"/>
                  <a:pt x="139" y="0"/>
                  <a:pt x="119" y="0"/>
                </a:cubicBezTo>
                <a:cubicBezTo>
                  <a:pt x="99" y="0"/>
                  <a:pt x="82" y="17"/>
                  <a:pt x="82" y="37"/>
                </a:cubicBezTo>
                <a:cubicBezTo>
                  <a:pt x="82" y="57"/>
                  <a:pt x="99" y="74"/>
                  <a:pt x="119" y="74"/>
                </a:cubicBezTo>
                <a:close/>
                <a:moveTo>
                  <a:pt x="107" y="20"/>
                </a:moveTo>
                <a:cubicBezTo>
                  <a:pt x="125" y="20"/>
                  <a:pt x="125" y="20"/>
                  <a:pt x="125" y="20"/>
                </a:cubicBezTo>
                <a:cubicBezTo>
                  <a:pt x="128" y="20"/>
                  <a:pt x="130" y="21"/>
                  <a:pt x="132" y="23"/>
                </a:cubicBezTo>
                <a:cubicBezTo>
                  <a:pt x="133" y="24"/>
                  <a:pt x="134" y="26"/>
                  <a:pt x="134" y="29"/>
                </a:cubicBezTo>
                <a:cubicBezTo>
                  <a:pt x="134" y="31"/>
                  <a:pt x="133" y="32"/>
                  <a:pt x="132" y="34"/>
                </a:cubicBezTo>
                <a:cubicBezTo>
                  <a:pt x="132" y="35"/>
                  <a:pt x="130" y="35"/>
                  <a:pt x="129" y="36"/>
                </a:cubicBezTo>
                <a:cubicBezTo>
                  <a:pt x="131" y="36"/>
                  <a:pt x="133" y="37"/>
                  <a:pt x="134" y="39"/>
                </a:cubicBezTo>
                <a:cubicBezTo>
                  <a:pt x="135" y="40"/>
                  <a:pt x="135" y="42"/>
                  <a:pt x="135" y="44"/>
                </a:cubicBezTo>
                <a:cubicBezTo>
                  <a:pt x="135" y="46"/>
                  <a:pt x="135" y="47"/>
                  <a:pt x="134" y="49"/>
                </a:cubicBezTo>
                <a:cubicBezTo>
                  <a:pt x="134" y="50"/>
                  <a:pt x="133" y="51"/>
                  <a:pt x="131" y="52"/>
                </a:cubicBezTo>
                <a:cubicBezTo>
                  <a:pt x="130" y="52"/>
                  <a:pt x="129" y="53"/>
                  <a:pt x="128" y="53"/>
                </a:cubicBezTo>
                <a:cubicBezTo>
                  <a:pt x="125" y="53"/>
                  <a:pt x="124" y="53"/>
                  <a:pt x="123" y="53"/>
                </a:cubicBezTo>
                <a:cubicBezTo>
                  <a:pt x="107" y="53"/>
                  <a:pt x="107" y="53"/>
                  <a:pt x="107" y="53"/>
                </a:cubicBezTo>
                <a:lnTo>
                  <a:pt x="107" y="20"/>
                </a:lnTo>
                <a:close/>
                <a:moveTo>
                  <a:pt x="123" y="33"/>
                </a:moveTo>
                <a:cubicBezTo>
                  <a:pt x="124" y="32"/>
                  <a:pt x="124" y="31"/>
                  <a:pt x="124" y="30"/>
                </a:cubicBezTo>
                <a:cubicBezTo>
                  <a:pt x="124" y="29"/>
                  <a:pt x="124" y="28"/>
                  <a:pt x="123" y="28"/>
                </a:cubicBezTo>
                <a:cubicBezTo>
                  <a:pt x="123" y="27"/>
                  <a:pt x="121" y="27"/>
                  <a:pt x="120" y="27"/>
                </a:cubicBezTo>
                <a:cubicBezTo>
                  <a:pt x="115" y="27"/>
                  <a:pt x="115" y="27"/>
                  <a:pt x="115" y="27"/>
                </a:cubicBezTo>
                <a:cubicBezTo>
                  <a:pt x="115" y="33"/>
                  <a:pt x="115" y="33"/>
                  <a:pt x="115" y="33"/>
                </a:cubicBezTo>
                <a:cubicBezTo>
                  <a:pt x="120" y="33"/>
                  <a:pt x="120" y="33"/>
                  <a:pt x="120" y="33"/>
                </a:cubicBezTo>
                <a:cubicBezTo>
                  <a:pt x="121" y="33"/>
                  <a:pt x="123" y="33"/>
                  <a:pt x="123" y="33"/>
                </a:cubicBezTo>
                <a:close/>
                <a:moveTo>
                  <a:pt x="126" y="43"/>
                </a:moveTo>
                <a:cubicBezTo>
                  <a:pt x="126" y="42"/>
                  <a:pt x="125" y="41"/>
                  <a:pt x="125" y="41"/>
                </a:cubicBezTo>
                <a:cubicBezTo>
                  <a:pt x="124" y="40"/>
                  <a:pt x="122" y="40"/>
                  <a:pt x="121" y="40"/>
                </a:cubicBezTo>
                <a:cubicBezTo>
                  <a:pt x="115" y="40"/>
                  <a:pt x="115" y="40"/>
                  <a:pt x="115" y="40"/>
                </a:cubicBezTo>
                <a:cubicBezTo>
                  <a:pt x="115" y="46"/>
                  <a:pt x="115" y="46"/>
                  <a:pt x="115" y="46"/>
                </a:cubicBezTo>
                <a:cubicBezTo>
                  <a:pt x="121" y="46"/>
                  <a:pt x="121" y="46"/>
                  <a:pt x="121" y="46"/>
                </a:cubicBezTo>
                <a:cubicBezTo>
                  <a:pt x="122" y="46"/>
                  <a:pt x="124" y="46"/>
                  <a:pt x="125" y="45"/>
                </a:cubicBezTo>
                <a:cubicBezTo>
                  <a:pt x="125" y="45"/>
                  <a:pt x="126" y="44"/>
                  <a:pt x="126" y="43"/>
                </a:cubicBezTo>
                <a:close/>
                <a:moveTo>
                  <a:pt x="33" y="41"/>
                </a:moveTo>
                <a:cubicBezTo>
                  <a:pt x="41" y="41"/>
                  <a:pt x="41" y="41"/>
                  <a:pt x="41" y="41"/>
                </a:cubicBezTo>
                <a:cubicBezTo>
                  <a:pt x="37" y="29"/>
                  <a:pt x="37" y="29"/>
                  <a:pt x="37" y="29"/>
                </a:cubicBezTo>
                <a:lnTo>
                  <a:pt x="33" y="41"/>
                </a:lnTo>
                <a:close/>
                <a:moveTo>
                  <a:pt x="37" y="82"/>
                </a:moveTo>
                <a:cubicBezTo>
                  <a:pt x="16" y="82"/>
                  <a:pt x="0" y="99"/>
                  <a:pt x="0" y="119"/>
                </a:cubicBezTo>
                <a:cubicBezTo>
                  <a:pt x="0" y="140"/>
                  <a:pt x="16" y="156"/>
                  <a:pt x="37" y="156"/>
                </a:cubicBezTo>
                <a:cubicBezTo>
                  <a:pt x="57" y="156"/>
                  <a:pt x="74" y="140"/>
                  <a:pt x="74" y="119"/>
                </a:cubicBezTo>
                <a:cubicBezTo>
                  <a:pt x="74" y="99"/>
                  <a:pt x="57" y="82"/>
                  <a:pt x="37" y="82"/>
                </a:cubicBezTo>
                <a:close/>
                <a:moveTo>
                  <a:pt x="50" y="131"/>
                </a:moveTo>
                <a:cubicBezTo>
                  <a:pt x="49" y="132"/>
                  <a:pt x="47" y="134"/>
                  <a:pt x="45" y="134"/>
                </a:cubicBezTo>
                <a:cubicBezTo>
                  <a:pt x="43" y="135"/>
                  <a:pt x="41" y="136"/>
                  <a:pt x="38" y="136"/>
                </a:cubicBezTo>
                <a:cubicBezTo>
                  <a:pt x="34" y="136"/>
                  <a:pt x="31" y="135"/>
                  <a:pt x="29" y="134"/>
                </a:cubicBezTo>
                <a:cubicBezTo>
                  <a:pt x="26" y="133"/>
                  <a:pt x="24" y="131"/>
                  <a:pt x="23" y="129"/>
                </a:cubicBezTo>
                <a:cubicBezTo>
                  <a:pt x="21" y="126"/>
                  <a:pt x="20" y="123"/>
                  <a:pt x="20" y="119"/>
                </a:cubicBezTo>
                <a:cubicBezTo>
                  <a:pt x="20" y="114"/>
                  <a:pt x="22" y="110"/>
                  <a:pt x="25" y="107"/>
                </a:cubicBezTo>
                <a:cubicBezTo>
                  <a:pt x="28" y="104"/>
                  <a:pt x="32" y="103"/>
                  <a:pt x="37" y="103"/>
                </a:cubicBezTo>
                <a:cubicBezTo>
                  <a:pt x="42" y="103"/>
                  <a:pt x="45" y="104"/>
                  <a:pt x="47" y="105"/>
                </a:cubicBezTo>
                <a:cubicBezTo>
                  <a:pt x="50" y="107"/>
                  <a:pt x="52" y="109"/>
                  <a:pt x="53" y="113"/>
                </a:cubicBezTo>
                <a:cubicBezTo>
                  <a:pt x="44" y="115"/>
                  <a:pt x="44" y="115"/>
                  <a:pt x="44" y="115"/>
                </a:cubicBezTo>
                <a:cubicBezTo>
                  <a:pt x="43" y="114"/>
                  <a:pt x="43" y="113"/>
                  <a:pt x="43" y="113"/>
                </a:cubicBezTo>
                <a:cubicBezTo>
                  <a:pt x="42" y="112"/>
                  <a:pt x="41" y="111"/>
                  <a:pt x="40" y="111"/>
                </a:cubicBezTo>
                <a:cubicBezTo>
                  <a:pt x="40" y="110"/>
                  <a:pt x="39" y="110"/>
                  <a:pt x="38" y="110"/>
                </a:cubicBezTo>
                <a:cubicBezTo>
                  <a:pt x="35" y="110"/>
                  <a:pt x="33" y="111"/>
                  <a:pt x="32" y="113"/>
                </a:cubicBezTo>
                <a:cubicBezTo>
                  <a:pt x="31" y="114"/>
                  <a:pt x="31" y="116"/>
                  <a:pt x="31" y="119"/>
                </a:cubicBezTo>
                <a:cubicBezTo>
                  <a:pt x="31" y="123"/>
                  <a:pt x="31" y="125"/>
                  <a:pt x="32" y="126"/>
                </a:cubicBezTo>
                <a:cubicBezTo>
                  <a:pt x="34" y="128"/>
                  <a:pt x="35" y="128"/>
                  <a:pt x="37" y="128"/>
                </a:cubicBezTo>
                <a:cubicBezTo>
                  <a:pt x="39" y="128"/>
                  <a:pt x="41" y="128"/>
                  <a:pt x="42" y="127"/>
                </a:cubicBezTo>
                <a:cubicBezTo>
                  <a:pt x="43" y="126"/>
                  <a:pt x="44" y="124"/>
                  <a:pt x="44" y="122"/>
                </a:cubicBezTo>
                <a:cubicBezTo>
                  <a:pt x="53" y="125"/>
                  <a:pt x="53" y="125"/>
                  <a:pt x="53" y="125"/>
                </a:cubicBezTo>
                <a:cubicBezTo>
                  <a:pt x="53" y="127"/>
                  <a:pt x="52" y="129"/>
                  <a:pt x="50" y="131"/>
                </a:cubicBezTo>
                <a:close/>
                <a:moveTo>
                  <a:pt x="37" y="0"/>
                </a:moveTo>
                <a:cubicBezTo>
                  <a:pt x="16" y="0"/>
                  <a:pt x="0" y="17"/>
                  <a:pt x="0" y="37"/>
                </a:cubicBezTo>
                <a:cubicBezTo>
                  <a:pt x="0" y="57"/>
                  <a:pt x="16" y="74"/>
                  <a:pt x="37" y="74"/>
                </a:cubicBezTo>
                <a:cubicBezTo>
                  <a:pt x="57" y="74"/>
                  <a:pt x="74" y="57"/>
                  <a:pt x="74" y="37"/>
                </a:cubicBezTo>
                <a:cubicBezTo>
                  <a:pt x="74" y="17"/>
                  <a:pt x="57" y="0"/>
                  <a:pt x="37" y="0"/>
                </a:cubicBezTo>
                <a:close/>
                <a:moveTo>
                  <a:pt x="45" y="53"/>
                </a:moveTo>
                <a:cubicBezTo>
                  <a:pt x="42" y="45"/>
                  <a:pt x="42" y="45"/>
                  <a:pt x="42" y="45"/>
                </a:cubicBezTo>
                <a:cubicBezTo>
                  <a:pt x="31" y="45"/>
                  <a:pt x="31" y="45"/>
                  <a:pt x="31" y="45"/>
                </a:cubicBezTo>
                <a:cubicBezTo>
                  <a:pt x="28" y="53"/>
                  <a:pt x="28" y="53"/>
                  <a:pt x="28" y="53"/>
                </a:cubicBezTo>
                <a:cubicBezTo>
                  <a:pt x="20" y="53"/>
                  <a:pt x="20" y="53"/>
                  <a:pt x="20" y="53"/>
                </a:cubicBezTo>
                <a:cubicBezTo>
                  <a:pt x="33" y="21"/>
                  <a:pt x="33" y="21"/>
                  <a:pt x="33" y="21"/>
                </a:cubicBezTo>
                <a:cubicBezTo>
                  <a:pt x="41" y="21"/>
                  <a:pt x="41" y="21"/>
                  <a:pt x="41" y="21"/>
                </a:cubicBezTo>
                <a:cubicBezTo>
                  <a:pt x="53" y="53"/>
                  <a:pt x="53" y="53"/>
                  <a:pt x="53" y="53"/>
                </a:cubicBezTo>
                <a:lnTo>
                  <a:pt x="45" y="53"/>
                </a:lnTo>
                <a:close/>
                <a:moveTo>
                  <a:pt x="119" y="82"/>
                </a:moveTo>
                <a:cubicBezTo>
                  <a:pt x="99" y="82"/>
                  <a:pt x="82" y="99"/>
                  <a:pt x="82" y="119"/>
                </a:cubicBezTo>
                <a:cubicBezTo>
                  <a:pt x="82" y="140"/>
                  <a:pt x="99" y="156"/>
                  <a:pt x="119" y="156"/>
                </a:cubicBezTo>
                <a:cubicBezTo>
                  <a:pt x="139" y="156"/>
                  <a:pt x="156" y="140"/>
                  <a:pt x="156" y="119"/>
                </a:cubicBezTo>
                <a:cubicBezTo>
                  <a:pt x="156" y="99"/>
                  <a:pt x="139" y="82"/>
                  <a:pt x="119" y="82"/>
                </a:cubicBezTo>
                <a:close/>
                <a:moveTo>
                  <a:pt x="134" y="127"/>
                </a:moveTo>
                <a:cubicBezTo>
                  <a:pt x="134" y="129"/>
                  <a:pt x="132" y="131"/>
                  <a:pt x="131" y="132"/>
                </a:cubicBezTo>
                <a:cubicBezTo>
                  <a:pt x="130" y="133"/>
                  <a:pt x="128" y="134"/>
                  <a:pt x="127" y="135"/>
                </a:cubicBezTo>
                <a:cubicBezTo>
                  <a:pt x="125" y="135"/>
                  <a:pt x="123" y="136"/>
                  <a:pt x="121" y="136"/>
                </a:cubicBezTo>
                <a:cubicBezTo>
                  <a:pt x="107" y="136"/>
                  <a:pt x="107" y="136"/>
                  <a:pt x="107" y="136"/>
                </a:cubicBezTo>
                <a:cubicBezTo>
                  <a:pt x="107" y="103"/>
                  <a:pt x="107" y="103"/>
                  <a:pt x="107" y="103"/>
                </a:cubicBezTo>
                <a:cubicBezTo>
                  <a:pt x="121" y="103"/>
                  <a:pt x="121" y="103"/>
                  <a:pt x="121" y="103"/>
                </a:cubicBezTo>
                <a:cubicBezTo>
                  <a:pt x="124" y="103"/>
                  <a:pt x="126" y="103"/>
                  <a:pt x="128" y="104"/>
                </a:cubicBezTo>
                <a:cubicBezTo>
                  <a:pt x="130" y="105"/>
                  <a:pt x="131" y="106"/>
                  <a:pt x="132" y="107"/>
                </a:cubicBezTo>
                <a:cubicBezTo>
                  <a:pt x="133" y="109"/>
                  <a:pt x="134" y="111"/>
                  <a:pt x="135" y="113"/>
                </a:cubicBezTo>
                <a:cubicBezTo>
                  <a:pt x="135" y="115"/>
                  <a:pt x="135" y="117"/>
                  <a:pt x="135" y="119"/>
                </a:cubicBezTo>
                <a:cubicBezTo>
                  <a:pt x="135" y="123"/>
                  <a:pt x="135" y="125"/>
                  <a:pt x="134" y="127"/>
                </a:cubicBezTo>
                <a:close/>
                <a:moveTo>
                  <a:pt x="118" y="110"/>
                </a:moveTo>
                <a:cubicBezTo>
                  <a:pt x="115" y="110"/>
                  <a:pt x="115" y="110"/>
                  <a:pt x="115" y="110"/>
                </a:cubicBezTo>
                <a:cubicBezTo>
                  <a:pt x="115" y="128"/>
                  <a:pt x="115" y="128"/>
                  <a:pt x="115" y="128"/>
                </a:cubicBezTo>
                <a:cubicBezTo>
                  <a:pt x="118" y="128"/>
                  <a:pt x="118" y="128"/>
                  <a:pt x="118" y="128"/>
                </a:cubicBezTo>
                <a:cubicBezTo>
                  <a:pt x="121" y="128"/>
                  <a:pt x="123" y="128"/>
                  <a:pt x="124" y="127"/>
                </a:cubicBezTo>
                <a:cubicBezTo>
                  <a:pt x="125" y="127"/>
                  <a:pt x="126" y="126"/>
                  <a:pt x="126" y="125"/>
                </a:cubicBezTo>
                <a:cubicBezTo>
                  <a:pt x="127" y="124"/>
                  <a:pt x="127" y="122"/>
                  <a:pt x="127" y="119"/>
                </a:cubicBezTo>
                <a:cubicBezTo>
                  <a:pt x="127" y="116"/>
                  <a:pt x="127" y="113"/>
                  <a:pt x="125" y="112"/>
                </a:cubicBezTo>
                <a:cubicBezTo>
                  <a:pt x="124" y="111"/>
                  <a:pt x="121" y="110"/>
                  <a:pt x="118" y="110"/>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15" name="Freeform 18"/>
          <p:cNvSpPr/>
          <p:nvPr/>
        </p:nvSpPr>
        <p:spPr bwMode="auto">
          <a:xfrm>
            <a:off x="4171008" y="2267349"/>
            <a:ext cx="506102" cy="420891"/>
          </a:xfrm>
          <a:custGeom>
            <a:avLst/>
            <a:gdLst>
              <a:gd name="T0" fmla="*/ 74 w 148"/>
              <a:gd name="T1" fmla="*/ 0 h 123"/>
              <a:gd name="T2" fmla="*/ 0 w 148"/>
              <a:gd name="T3" fmla="*/ 45 h 123"/>
              <a:gd name="T4" fmla="*/ 30 w 148"/>
              <a:gd name="T5" fmla="*/ 81 h 123"/>
              <a:gd name="T6" fmla="*/ 20 w 148"/>
              <a:gd name="T7" fmla="*/ 123 h 123"/>
              <a:gd name="T8" fmla="*/ 55 w 148"/>
              <a:gd name="T9" fmla="*/ 89 h 123"/>
              <a:gd name="T10" fmla="*/ 74 w 148"/>
              <a:gd name="T11" fmla="*/ 90 h 123"/>
              <a:gd name="T12" fmla="*/ 148 w 148"/>
              <a:gd name="T13" fmla="*/ 45 h 123"/>
              <a:gd name="T14" fmla="*/ 74 w 148"/>
              <a:gd name="T15" fmla="*/ 0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23">
                <a:moveTo>
                  <a:pt x="74" y="0"/>
                </a:moveTo>
                <a:cubicBezTo>
                  <a:pt x="33" y="0"/>
                  <a:pt x="0" y="20"/>
                  <a:pt x="0" y="45"/>
                </a:cubicBezTo>
                <a:cubicBezTo>
                  <a:pt x="0" y="60"/>
                  <a:pt x="12" y="73"/>
                  <a:pt x="30" y="81"/>
                </a:cubicBezTo>
                <a:cubicBezTo>
                  <a:pt x="20" y="123"/>
                  <a:pt x="20" y="123"/>
                  <a:pt x="20" y="123"/>
                </a:cubicBezTo>
                <a:cubicBezTo>
                  <a:pt x="55" y="89"/>
                  <a:pt x="55" y="89"/>
                  <a:pt x="55" y="89"/>
                </a:cubicBezTo>
                <a:cubicBezTo>
                  <a:pt x="61" y="90"/>
                  <a:pt x="68" y="90"/>
                  <a:pt x="74" y="90"/>
                </a:cubicBezTo>
                <a:cubicBezTo>
                  <a:pt x="115" y="90"/>
                  <a:pt x="148" y="70"/>
                  <a:pt x="148" y="45"/>
                </a:cubicBezTo>
                <a:cubicBezTo>
                  <a:pt x="148" y="20"/>
                  <a:pt x="115" y="0"/>
                  <a:pt x="74" y="0"/>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16" name="Freeform 19"/>
          <p:cNvSpPr>
            <a:spLocks noEditPoints="1"/>
          </p:cNvSpPr>
          <p:nvPr/>
        </p:nvSpPr>
        <p:spPr bwMode="auto">
          <a:xfrm>
            <a:off x="5296825" y="2228617"/>
            <a:ext cx="519012" cy="472534"/>
          </a:xfrm>
          <a:custGeom>
            <a:avLst/>
            <a:gdLst>
              <a:gd name="T0" fmla="*/ 58 w 152"/>
              <a:gd name="T1" fmla="*/ 109 h 138"/>
              <a:gd name="T2" fmla="*/ 45 w 152"/>
              <a:gd name="T3" fmla="*/ 118 h 138"/>
              <a:gd name="T4" fmla="*/ 58 w 152"/>
              <a:gd name="T5" fmla="*/ 126 h 138"/>
              <a:gd name="T6" fmla="*/ 70 w 152"/>
              <a:gd name="T7" fmla="*/ 118 h 138"/>
              <a:gd name="T8" fmla="*/ 58 w 152"/>
              <a:gd name="T9" fmla="*/ 109 h 138"/>
              <a:gd name="T10" fmla="*/ 35 w 152"/>
              <a:gd name="T11" fmla="*/ 126 h 138"/>
              <a:gd name="T12" fmla="*/ 25 w 152"/>
              <a:gd name="T13" fmla="*/ 132 h 138"/>
              <a:gd name="T14" fmla="*/ 35 w 152"/>
              <a:gd name="T15" fmla="*/ 138 h 138"/>
              <a:gd name="T16" fmla="*/ 45 w 152"/>
              <a:gd name="T17" fmla="*/ 132 h 138"/>
              <a:gd name="T18" fmla="*/ 35 w 152"/>
              <a:gd name="T19" fmla="*/ 126 h 138"/>
              <a:gd name="T20" fmla="*/ 152 w 152"/>
              <a:gd name="T21" fmla="*/ 54 h 138"/>
              <a:gd name="T22" fmla="*/ 133 w 152"/>
              <a:gd name="T23" fmla="*/ 37 h 138"/>
              <a:gd name="T24" fmla="*/ 136 w 152"/>
              <a:gd name="T25" fmla="*/ 29 h 138"/>
              <a:gd name="T26" fmla="*/ 107 w 152"/>
              <a:gd name="T27" fmla="*/ 11 h 138"/>
              <a:gd name="T28" fmla="*/ 97 w 152"/>
              <a:gd name="T29" fmla="*/ 12 h 138"/>
              <a:gd name="T30" fmla="*/ 62 w 152"/>
              <a:gd name="T31" fmla="*/ 0 h 138"/>
              <a:gd name="T32" fmla="*/ 22 w 152"/>
              <a:gd name="T33" fmla="*/ 23 h 138"/>
              <a:gd name="T34" fmla="*/ 22 w 152"/>
              <a:gd name="T35" fmla="*/ 24 h 138"/>
              <a:gd name="T36" fmla="*/ 0 w 152"/>
              <a:gd name="T37" fmla="*/ 44 h 138"/>
              <a:gd name="T38" fmla="*/ 22 w 152"/>
              <a:gd name="T39" fmla="*/ 63 h 138"/>
              <a:gd name="T40" fmla="*/ 21 w 152"/>
              <a:gd name="T41" fmla="*/ 68 h 138"/>
              <a:gd name="T42" fmla="*/ 24 w 152"/>
              <a:gd name="T43" fmla="*/ 78 h 138"/>
              <a:gd name="T44" fmla="*/ 21 w 152"/>
              <a:gd name="T45" fmla="*/ 86 h 138"/>
              <a:gd name="T46" fmla="*/ 44 w 152"/>
              <a:gd name="T47" fmla="*/ 101 h 138"/>
              <a:gd name="T48" fmla="*/ 59 w 152"/>
              <a:gd name="T49" fmla="*/ 97 h 138"/>
              <a:gd name="T50" fmla="*/ 76 w 152"/>
              <a:gd name="T51" fmla="*/ 105 h 138"/>
              <a:gd name="T52" fmla="*/ 95 w 152"/>
              <a:gd name="T53" fmla="*/ 95 h 138"/>
              <a:gd name="T54" fmla="*/ 109 w 152"/>
              <a:gd name="T55" fmla="*/ 97 h 138"/>
              <a:gd name="T56" fmla="*/ 140 w 152"/>
              <a:gd name="T57" fmla="*/ 79 h 138"/>
              <a:gd name="T58" fmla="*/ 136 w 152"/>
              <a:gd name="T59" fmla="*/ 70 h 138"/>
              <a:gd name="T60" fmla="*/ 152 w 152"/>
              <a:gd name="T61" fmla="*/ 5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2" h="138">
                <a:moveTo>
                  <a:pt x="58" y="109"/>
                </a:moveTo>
                <a:cubicBezTo>
                  <a:pt x="51" y="109"/>
                  <a:pt x="45" y="113"/>
                  <a:pt x="45" y="118"/>
                </a:cubicBezTo>
                <a:cubicBezTo>
                  <a:pt x="45" y="122"/>
                  <a:pt x="51" y="126"/>
                  <a:pt x="58" y="126"/>
                </a:cubicBezTo>
                <a:cubicBezTo>
                  <a:pt x="65" y="126"/>
                  <a:pt x="70" y="122"/>
                  <a:pt x="70" y="118"/>
                </a:cubicBezTo>
                <a:cubicBezTo>
                  <a:pt x="70" y="113"/>
                  <a:pt x="65" y="109"/>
                  <a:pt x="58" y="109"/>
                </a:cubicBezTo>
                <a:close/>
                <a:moveTo>
                  <a:pt x="35" y="126"/>
                </a:moveTo>
                <a:cubicBezTo>
                  <a:pt x="29" y="126"/>
                  <a:pt x="25" y="129"/>
                  <a:pt x="25" y="132"/>
                </a:cubicBezTo>
                <a:cubicBezTo>
                  <a:pt x="25" y="136"/>
                  <a:pt x="29" y="138"/>
                  <a:pt x="35" y="138"/>
                </a:cubicBezTo>
                <a:cubicBezTo>
                  <a:pt x="41" y="138"/>
                  <a:pt x="45" y="136"/>
                  <a:pt x="45" y="132"/>
                </a:cubicBezTo>
                <a:cubicBezTo>
                  <a:pt x="45" y="129"/>
                  <a:pt x="41" y="126"/>
                  <a:pt x="35" y="126"/>
                </a:cubicBezTo>
                <a:close/>
                <a:moveTo>
                  <a:pt x="152" y="54"/>
                </a:moveTo>
                <a:cubicBezTo>
                  <a:pt x="152" y="46"/>
                  <a:pt x="144" y="40"/>
                  <a:pt x="133" y="37"/>
                </a:cubicBezTo>
                <a:cubicBezTo>
                  <a:pt x="135" y="35"/>
                  <a:pt x="136" y="32"/>
                  <a:pt x="136" y="29"/>
                </a:cubicBezTo>
                <a:cubicBezTo>
                  <a:pt x="136" y="19"/>
                  <a:pt x="123" y="11"/>
                  <a:pt x="107" y="11"/>
                </a:cubicBezTo>
                <a:cubicBezTo>
                  <a:pt x="103" y="11"/>
                  <a:pt x="100" y="11"/>
                  <a:pt x="97" y="12"/>
                </a:cubicBezTo>
                <a:cubicBezTo>
                  <a:pt x="90" y="5"/>
                  <a:pt x="77" y="0"/>
                  <a:pt x="62" y="0"/>
                </a:cubicBezTo>
                <a:cubicBezTo>
                  <a:pt x="40" y="0"/>
                  <a:pt x="22" y="10"/>
                  <a:pt x="22" y="23"/>
                </a:cubicBezTo>
                <a:cubicBezTo>
                  <a:pt x="22" y="23"/>
                  <a:pt x="22" y="24"/>
                  <a:pt x="22" y="24"/>
                </a:cubicBezTo>
                <a:cubicBezTo>
                  <a:pt x="9" y="27"/>
                  <a:pt x="0" y="34"/>
                  <a:pt x="0" y="44"/>
                </a:cubicBezTo>
                <a:cubicBezTo>
                  <a:pt x="0" y="53"/>
                  <a:pt x="9" y="61"/>
                  <a:pt x="22" y="63"/>
                </a:cubicBezTo>
                <a:cubicBezTo>
                  <a:pt x="21" y="65"/>
                  <a:pt x="21" y="67"/>
                  <a:pt x="21" y="68"/>
                </a:cubicBezTo>
                <a:cubicBezTo>
                  <a:pt x="21" y="72"/>
                  <a:pt x="22" y="75"/>
                  <a:pt x="24" y="78"/>
                </a:cubicBezTo>
                <a:cubicBezTo>
                  <a:pt x="22" y="80"/>
                  <a:pt x="21" y="83"/>
                  <a:pt x="21" y="86"/>
                </a:cubicBezTo>
                <a:cubicBezTo>
                  <a:pt x="21" y="94"/>
                  <a:pt x="31" y="101"/>
                  <a:pt x="44" y="101"/>
                </a:cubicBezTo>
                <a:cubicBezTo>
                  <a:pt x="50" y="101"/>
                  <a:pt x="55" y="100"/>
                  <a:pt x="59" y="97"/>
                </a:cubicBezTo>
                <a:cubicBezTo>
                  <a:pt x="62" y="102"/>
                  <a:pt x="68" y="105"/>
                  <a:pt x="76" y="105"/>
                </a:cubicBezTo>
                <a:cubicBezTo>
                  <a:pt x="86" y="105"/>
                  <a:pt x="93" y="101"/>
                  <a:pt x="95" y="95"/>
                </a:cubicBezTo>
                <a:cubicBezTo>
                  <a:pt x="99" y="96"/>
                  <a:pt x="104" y="97"/>
                  <a:pt x="109" y="97"/>
                </a:cubicBezTo>
                <a:cubicBezTo>
                  <a:pt x="126" y="97"/>
                  <a:pt x="140" y="89"/>
                  <a:pt x="140" y="79"/>
                </a:cubicBezTo>
                <a:cubicBezTo>
                  <a:pt x="140" y="75"/>
                  <a:pt x="139" y="72"/>
                  <a:pt x="136" y="70"/>
                </a:cubicBezTo>
                <a:cubicBezTo>
                  <a:pt x="146" y="67"/>
                  <a:pt x="152" y="61"/>
                  <a:pt x="152" y="54"/>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17" name="Freeform 20"/>
          <p:cNvSpPr>
            <a:spLocks noEditPoints="1"/>
          </p:cNvSpPr>
          <p:nvPr/>
        </p:nvSpPr>
        <p:spPr bwMode="auto">
          <a:xfrm>
            <a:off x="6432971" y="2153734"/>
            <a:ext cx="451877" cy="519012"/>
          </a:xfrm>
          <a:custGeom>
            <a:avLst/>
            <a:gdLst>
              <a:gd name="T0" fmla="*/ 89 w 132"/>
              <a:gd name="T1" fmla="*/ 62 h 152"/>
              <a:gd name="T2" fmla="*/ 99 w 132"/>
              <a:gd name="T3" fmla="*/ 86 h 152"/>
              <a:gd name="T4" fmla="*/ 99 w 132"/>
              <a:gd name="T5" fmla="*/ 126 h 152"/>
              <a:gd name="T6" fmla="*/ 88 w 132"/>
              <a:gd name="T7" fmla="*/ 136 h 152"/>
              <a:gd name="T8" fmla="*/ 44 w 132"/>
              <a:gd name="T9" fmla="*/ 136 h 152"/>
              <a:gd name="T10" fmla="*/ 33 w 132"/>
              <a:gd name="T11" fmla="*/ 126 h 152"/>
              <a:gd name="T12" fmla="*/ 33 w 132"/>
              <a:gd name="T13" fmla="*/ 86 h 152"/>
              <a:gd name="T14" fmla="*/ 44 w 132"/>
              <a:gd name="T15" fmla="*/ 62 h 152"/>
              <a:gd name="T16" fmla="*/ 29 w 132"/>
              <a:gd name="T17" fmla="*/ 35 h 152"/>
              <a:gd name="T18" fmla="*/ 17 w 132"/>
              <a:gd name="T19" fmla="*/ 70 h 152"/>
              <a:gd name="T20" fmla="*/ 17 w 132"/>
              <a:gd name="T21" fmla="*/ 136 h 152"/>
              <a:gd name="T22" fmla="*/ 33 w 132"/>
              <a:gd name="T23" fmla="*/ 152 h 152"/>
              <a:gd name="T24" fmla="*/ 99 w 132"/>
              <a:gd name="T25" fmla="*/ 152 h 152"/>
              <a:gd name="T26" fmla="*/ 116 w 132"/>
              <a:gd name="T27" fmla="*/ 136 h 152"/>
              <a:gd name="T28" fmla="*/ 116 w 132"/>
              <a:gd name="T29" fmla="*/ 70 h 152"/>
              <a:gd name="T30" fmla="*/ 104 w 132"/>
              <a:gd name="T31" fmla="*/ 35 h 152"/>
              <a:gd name="T32" fmla="*/ 89 w 132"/>
              <a:gd name="T33" fmla="*/ 62 h 152"/>
              <a:gd name="T34" fmla="*/ 61 w 132"/>
              <a:gd name="T35" fmla="*/ 53 h 152"/>
              <a:gd name="T36" fmla="*/ 72 w 132"/>
              <a:gd name="T37" fmla="*/ 53 h 152"/>
              <a:gd name="T38" fmla="*/ 83 w 132"/>
              <a:gd name="T39" fmla="*/ 57 h 152"/>
              <a:gd name="T40" fmla="*/ 99 w 132"/>
              <a:gd name="T41" fmla="*/ 30 h 152"/>
              <a:gd name="T42" fmla="*/ 87 w 132"/>
              <a:gd name="T43" fmla="*/ 20 h 152"/>
              <a:gd name="T44" fmla="*/ 87 w 132"/>
              <a:gd name="T45" fmla="*/ 12 h 152"/>
              <a:gd name="T46" fmla="*/ 75 w 132"/>
              <a:gd name="T47" fmla="*/ 0 h 152"/>
              <a:gd name="T48" fmla="*/ 58 w 132"/>
              <a:gd name="T49" fmla="*/ 0 h 152"/>
              <a:gd name="T50" fmla="*/ 46 w 132"/>
              <a:gd name="T51" fmla="*/ 12 h 152"/>
              <a:gd name="T52" fmla="*/ 46 w 132"/>
              <a:gd name="T53" fmla="*/ 20 h 152"/>
              <a:gd name="T54" fmla="*/ 33 w 132"/>
              <a:gd name="T55" fmla="*/ 30 h 152"/>
              <a:gd name="T56" fmla="*/ 50 w 132"/>
              <a:gd name="T57" fmla="*/ 57 h 152"/>
              <a:gd name="T58" fmla="*/ 61 w 132"/>
              <a:gd name="T59" fmla="*/ 53 h 152"/>
              <a:gd name="T60" fmla="*/ 9 w 132"/>
              <a:gd name="T61" fmla="*/ 86 h 152"/>
              <a:gd name="T62" fmla="*/ 5 w 132"/>
              <a:gd name="T63" fmla="*/ 86 h 152"/>
              <a:gd name="T64" fmla="*/ 0 w 132"/>
              <a:gd name="T65" fmla="*/ 90 h 152"/>
              <a:gd name="T66" fmla="*/ 0 w 132"/>
              <a:gd name="T67" fmla="*/ 136 h 152"/>
              <a:gd name="T68" fmla="*/ 5 w 132"/>
              <a:gd name="T69" fmla="*/ 140 h 152"/>
              <a:gd name="T70" fmla="*/ 9 w 132"/>
              <a:gd name="T71" fmla="*/ 140 h 152"/>
              <a:gd name="T72" fmla="*/ 13 w 132"/>
              <a:gd name="T73" fmla="*/ 136 h 152"/>
              <a:gd name="T74" fmla="*/ 13 w 132"/>
              <a:gd name="T75" fmla="*/ 90 h 152"/>
              <a:gd name="T76" fmla="*/ 9 w 132"/>
              <a:gd name="T77" fmla="*/ 86 h 152"/>
              <a:gd name="T78" fmla="*/ 58 w 132"/>
              <a:gd name="T79" fmla="*/ 99 h 152"/>
              <a:gd name="T80" fmla="*/ 91 w 132"/>
              <a:gd name="T81" fmla="*/ 99 h 152"/>
              <a:gd name="T82" fmla="*/ 91 w 132"/>
              <a:gd name="T83" fmla="*/ 90 h 152"/>
              <a:gd name="T84" fmla="*/ 42 w 132"/>
              <a:gd name="T85" fmla="*/ 90 h 152"/>
              <a:gd name="T86" fmla="*/ 42 w 132"/>
              <a:gd name="T87" fmla="*/ 99 h 152"/>
              <a:gd name="T88" fmla="*/ 50 w 132"/>
              <a:gd name="T89" fmla="*/ 99 h 152"/>
              <a:gd name="T90" fmla="*/ 50 w 132"/>
              <a:gd name="T91" fmla="*/ 103 h 152"/>
              <a:gd name="T92" fmla="*/ 52 w 132"/>
              <a:gd name="T93" fmla="*/ 103 h 152"/>
              <a:gd name="T94" fmla="*/ 46 w 132"/>
              <a:gd name="T95" fmla="*/ 115 h 152"/>
              <a:gd name="T96" fmla="*/ 62 w 132"/>
              <a:gd name="T97" fmla="*/ 115 h 152"/>
              <a:gd name="T98" fmla="*/ 56 w 132"/>
              <a:gd name="T99" fmla="*/ 103 h 152"/>
              <a:gd name="T100" fmla="*/ 58 w 132"/>
              <a:gd name="T101" fmla="*/ 103 h 152"/>
              <a:gd name="T102" fmla="*/ 58 w 132"/>
              <a:gd name="T103" fmla="*/ 99 h 152"/>
              <a:gd name="T104" fmla="*/ 128 w 132"/>
              <a:gd name="T105" fmla="*/ 86 h 152"/>
              <a:gd name="T106" fmla="*/ 124 w 132"/>
              <a:gd name="T107" fmla="*/ 86 h 152"/>
              <a:gd name="T108" fmla="*/ 120 w 132"/>
              <a:gd name="T109" fmla="*/ 90 h 152"/>
              <a:gd name="T110" fmla="*/ 120 w 132"/>
              <a:gd name="T111" fmla="*/ 136 h 152"/>
              <a:gd name="T112" fmla="*/ 124 w 132"/>
              <a:gd name="T113" fmla="*/ 140 h 152"/>
              <a:gd name="T114" fmla="*/ 128 w 132"/>
              <a:gd name="T115" fmla="*/ 140 h 152"/>
              <a:gd name="T116" fmla="*/ 132 w 132"/>
              <a:gd name="T117" fmla="*/ 136 h 152"/>
              <a:gd name="T118" fmla="*/ 132 w 132"/>
              <a:gd name="T119" fmla="*/ 90 h 152"/>
              <a:gd name="T120" fmla="*/ 128 w 132"/>
              <a:gd name="T121" fmla="*/ 8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52">
                <a:moveTo>
                  <a:pt x="89" y="62"/>
                </a:moveTo>
                <a:cubicBezTo>
                  <a:pt x="95" y="68"/>
                  <a:pt x="99" y="78"/>
                  <a:pt x="99" y="86"/>
                </a:cubicBezTo>
                <a:cubicBezTo>
                  <a:pt x="99" y="126"/>
                  <a:pt x="99" y="126"/>
                  <a:pt x="99" y="126"/>
                </a:cubicBezTo>
                <a:cubicBezTo>
                  <a:pt x="99" y="131"/>
                  <a:pt x="94" y="136"/>
                  <a:pt x="88" y="136"/>
                </a:cubicBezTo>
                <a:cubicBezTo>
                  <a:pt x="44" y="136"/>
                  <a:pt x="44" y="136"/>
                  <a:pt x="44" y="136"/>
                </a:cubicBezTo>
                <a:cubicBezTo>
                  <a:pt x="38" y="136"/>
                  <a:pt x="33" y="131"/>
                  <a:pt x="33" y="126"/>
                </a:cubicBezTo>
                <a:cubicBezTo>
                  <a:pt x="33" y="86"/>
                  <a:pt x="33" y="86"/>
                  <a:pt x="33" y="86"/>
                </a:cubicBezTo>
                <a:cubicBezTo>
                  <a:pt x="33" y="78"/>
                  <a:pt x="38" y="68"/>
                  <a:pt x="44" y="62"/>
                </a:cubicBezTo>
                <a:cubicBezTo>
                  <a:pt x="41" y="52"/>
                  <a:pt x="36" y="43"/>
                  <a:pt x="29" y="35"/>
                </a:cubicBezTo>
                <a:cubicBezTo>
                  <a:pt x="21" y="45"/>
                  <a:pt x="17" y="59"/>
                  <a:pt x="17" y="70"/>
                </a:cubicBezTo>
                <a:cubicBezTo>
                  <a:pt x="17" y="136"/>
                  <a:pt x="17" y="136"/>
                  <a:pt x="17" y="136"/>
                </a:cubicBezTo>
                <a:cubicBezTo>
                  <a:pt x="17" y="145"/>
                  <a:pt x="24" y="152"/>
                  <a:pt x="33" y="152"/>
                </a:cubicBezTo>
                <a:cubicBezTo>
                  <a:pt x="99" y="152"/>
                  <a:pt x="99" y="152"/>
                  <a:pt x="99" y="152"/>
                </a:cubicBezTo>
                <a:cubicBezTo>
                  <a:pt x="108" y="152"/>
                  <a:pt x="116" y="145"/>
                  <a:pt x="116" y="136"/>
                </a:cubicBezTo>
                <a:cubicBezTo>
                  <a:pt x="116" y="70"/>
                  <a:pt x="116" y="70"/>
                  <a:pt x="116" y="70"/>
                </a:cubicBezTo>
                <a:cubicBezTo>
                  <a:pt x="116" y="59"/>
                  <a:pt x="111" y="45"/>
                  <a:pt x="104" y="35"/>
                </a:cubicBezTo>
                <a:cubicBezTo>
                  <a:pt x="97" y="43"/>
                  <a:pt x="91" y="52"/>
                  <a:pt x="89" y="62"/>
                </a:cubicBezTo>
                <a:close/>
                <a:moveTo>
                  <a:pt x="61" y="53"/>
                </a:moveTo>
                <a:cubicBezTo>
                  <a:pt x="72" y="53"/>
                  <a:pt x="72" y="53"/>
                  <a:pt x="72" y="53"/>
                </a:cubicBezTo>
                <a:cubicBezTo>
                  <a:pt x="76" y="53"/>
                  <a:pt x="79" y="55"/>
                  <a:pt x="83" y="57"/>
                </a:cubicBezTo>
                <a:cubicBezTo>
                  <a:pt x="86" y="47"/>
                  <a:pt x="92" y="37"/>
                  <a:pt x="99" y="30"/>
                </a:cubicBezTo>
                <a:cubicBezTo>
                  <a:pt x="96" y="25"/>
                  <a:pt x="91" y="22"/>
                  <a:pt x="87" y="20"/>
                </a:cubicBezTo>
                <a:cubicBezTo>
                  <a:pt x="87" y="12"/>
                  <a:pt x="87" y="12"/>
                  <a:pt x="87" y="12"/>
                </a:cubicBezTo>
                <a:cubicBezTo>
                  <a:pt x="87" y="5"/>
                  <a:pt x="81" y="0"/>
                  <a:pt x="75" y="0"/>
                </a:cubicBezTo>
                <a:cubicBezTo>
                  <a:pt x="58" y="0"/>
                  <a:pt x="58" y="0"/>
                  <a:pt x="58" y="0"/>
                </a:cubicBezTo>
                <a:cubicBezTo>
                  <a:pt x="51" y="0"/>
                  <a:pt x="46" y="5"/>
                  <a:pt x="46" y="12"/>
                </a:cubicBezTo>
                <a:cubicBezTo>
                  <a:pt x="46" y="20"/>
                  <a:pt x="46" y="20"/>
                  <a:pt x="46" y="20"/>
                </a:cubicBezTo>
                <a:cubicBezTo>
                  <a:pt x="41" y="22"/>
                  <a:pt x="37" y="25"/>
                  <a:pt x="33" y="30"/>
                </a:cubicBezTo>
                <a:cubicBezTo>
                  <a:pt x="41" y="37"/>
                  <a:pt x="47" y="47"/>
                  <a:pt x="50" y="57"/>
                </a:cubicBezTo>
                <a:cubicBezTo>
                  <a:pt x="53" y="55"/>
                  <a:pt x="57" y="53"/>
                  <a:pt x="61" y="53"/>
                </a:cubicBezTo>
                <a:close/>
                <a:moveTo>
                  <a:pt x="9" y="86"/>
                </a:moveTo>
                <a:cubicBezTo>
                  <a:pt x="5" y="86"/>
                  <a:pt x="5" y="86"/>
                  <a:pt x="5" y="86"/>
                </a:cubicBezTo>
                <a:cubicBezTo>
                  <a:pt x="2" y="86"/>
                  <a:pt x="0" y="88"/>
                  <a:pt x="0" y="90"/>
                </a:cubicBezTo>
                <a:cubicBezTo>
                  <a:pt x="0" y="136"/>
                  <a:pt x="0" y="136"/>
                  <a:pt x="0" y="136"/>
                </a:cubicBezTo>
                <a:cubicBezTo>
                  <a:pt x="0" y="138"/>
                  <a:pt x="2" y="140"/>
                  <a:pt x="5" y="140"/>
                </a:cubicBezTo>
                <a:cubicBezTo>
                  <a:pt x="9" y="140"/>
                  <a:pt x="9" y="140"/>
                  <a:pt x="9" y="140"/>
                </a:cubicBezTo>
                <a:cubicBezTo>
                  <a:pt x="11" y="140"/>
                  <a:pt x="13" y="138"/>
                  <a:pt x="13" y="136"/>
                </a:cubicBezTo>
                <a:cubicBezTo>
                  <a:pt x="13" y="90"/>
                  <a:pt x="13" y="90"/>
                  <a:pt x="13" y="90"/>
                </a:cubicBezTo>
                <a:cubicBezTo>
                  <a:pt x="13" y="88"/>
                  <a:pt x="11" y="86"/>
                  <a:pt x="9" y="86"/>
                </a:cubicBezTo>
                <a:close/>
                <a:moveTo>
                  <a:pt x="58" y="99"/>
                </a:moveTo>
                <a:cubicBezTo>
                  <a:pt x="91" y="99"/>
                  <a:pt x="91" y="99"/>
                  <a:pt x="91" y="99"/>
                </a:cubicBezTo>
                <a:cubicBezTo>
                  <a:pt x="91" y="90"/>
                  <a:pt x="91" y="90"/>
                  <a:pt x="91" y="90"/>
                </a:cubicBezTo>
                <a:cubicBezTo>
                  <a:pt x="42" y="90"/>
                  <a:pt x="42" y="90"/>
                  <a:pt x="42" y="90"/>
                </a:cubicBezTo>
                <a:cubicBezTo>
                  <a:pt x="42" y="99"/>
                  <a:pt x="42" y="99"/>
                  <a:pt x="42" y="99"/>
                </a:cubicBezTo>
                <a:cubicBezTo>
                  <a:pt x="50" y="99"/>
                  <a:pt x="50" y="99"/>
                  <a:pt x="50" y="99"/>
                </a:cubicBezTo>
                <a:cubicBezTo>
                  <a:pt x="50" y="103"/>
                  <a:pt x="50" y="103"/>
                  <a:pt x="50" y="103"/>
                </a:cubicBezTo>
                <a:cubicBezTo>
                  <a:pt x="52" y="103"/>
                  <a:pt x="52" y="103"/>
                  <a:pt x="52" y="103"/>
                </a:cubicBezTo>
                <a:cubicBezTo>
                  <a:pt x="46" y="115"/>
                  <a:pt x="46" y="115"/>
                  <a:pt x="46" y="115"/>
                </a:cubicBezTo>
                <a:cubicBezTo>
                  <a:pt x="62" y="115"/>
                  <a:pt x="62" y="115"/>
                  <a:pt x="62" y="115"/>
                </a:cubicBezTo>
                <a:cubicBezTo>
                  <a:pt x="56" y="103"/>
                  <a:pt x="56" y="103"/>
                  <a:pt x="56" y="103"/>
                </a:cubicBezTo>
                <a:cubicBezTo>
                  <a:pt x="58" y="103"/>
                  <a:pt x="58" y="103"/>
                  <a:pt x="58" y="103"/>
                </a:cubicBezTo>
                <a:lnTo>
                  <a:pt x="58" y="99"/>
                </a:lnTo>
                <a:close/>
                <a:moveTo>
                  <a:pt x="128" y="86"/>
                </a:moveTo>
                <a:cubicBezTo>
                  <a:pt x="124" y="86"/>
                  <a:pt x="124" y="86"/>
                  <a:pt x="124" y="86"/>
                </a:cubicBezTo>
                <a:cubicBezTo>
                  <a:pt x="122" y="86"/>
                  <a:pt x="120" y="88"/>
                  <a:pt x="120" y="90"/>
                </a:cubicBezTo>
                <a:cubicBezTo>
                  <a:pt x="120" y="136"/>
                  <a:pt x="120" y="136"/>
                  <a:pt x="120" y="136"/>
                </a:cubicBezTo>
                <a:cubicBezTo>
                  <a:pt x="120" y="138"/>
                  <a:pt x="122" y="140"/>
                  <a:pt x="124" y="140"/>
                </a:cubicBezTo>
                <a:cubicBezTo>
                  <a:pt x="128" y="140"/>
                  <a:pt x="128" y="140"/>
                  <a:pt x="128" y="140"/>
                </a:cubicBezTo>
                <a:cubicBezTo>
                  <a:pt x="130" y="140"/>
                  <a:pt x="132" y="138"/>
                  <a:pt x="132" y="136"/>
                </a:cubicBezTo>
                <a:cubicBezTo>
                  <a:pt x="132" y="90"/>
                  <a:pt x="132" y="90"/>
                  <a:pt x="132" y="90"/>
                </a:cubicBezTo>
                <a:cubicBezTo>
                  <a:pt x="132" y="88"/>
                  <a:pt x="130" y="86"/>
                  <a:pt x="128" y="86"/>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18" name="Freeform 21"/>
          <p:cNvSpPr>
            <a:spLocks noEditPoints="1"/>
          </p:cNvSpPr>
          <p:nvPr/>
        </p:nvSpPr>
        <p:spPr bwMode="auto">
          <a:xfrm>
            <a:off x="7561370" y="2138241"/>
            <a:ext cx="446713" cy="495773"/>
          </a:xfrm>
          <a:custGeom>
            <a:avLst/>
            <a:gdLst>
              <a:gd name="T0" fmla="*/ 107 w 131"/>
              <a:gd name="T1" fmla="*/ 106 h 145"/>
              <a:gd name="T2" fmla="*/ 107 w 131"/>
              <a:gd name="T3" fmla="*/ 116 h 145"/>
              <a:gd name="T4" fmla="*/ 98 w 131"/>
              <a:gd name="T5" fmla="*/ 124 h 145"/>
              <a:gd name="T6" fmla="*/ 94 w 131"/>
              <a:gd name="T7" fmla="*/ 124 h 145"/>
              <a:gd name="T8" fmla="*/ 86 w 131"/>
              <a:gd name="T9" fmla="*/ 116 h 145"/>
              <a:gd name="T10" fmla="*/ 86 w 131"/>
              <a:gd name="T11" fmla="*/ 114 h 145"/>
              <a:gd name="T12" fmla="*/ 45 w 131"/>
              <a:gd name="T13" fmla="*/ 113 h 145"/>
              <a:gd name="T14" fmla="*/ 45 w 131"/>
              <a:gd name="T15" fmla="*/ 116 h 145"/>
              <a:gd name="T16" fmla="*/ 37 w 131"/>
              <a:gd name="T17" fmla="*/ 124 h 145"/>
              <a:gd name="T18" fmla="*/ 33 w 131"/>
              <a:gd name="T19" fmla="*/ 124 h 145"/>
              <a:gd name="T20" fmla="*/ 24 w 131"/>
              <a:gd name="T21" fmla="*/ 116 h 145"/>
              <a:gd name="T22" fmla="*/ 24 w 131"/>
              <a:gd name="T23" fmla="*/ 106 h 145"/>
              <a:gd name="T24" fmla="*/ 10 w 131"/>
              <a:gd name="T25" fmla="*/ 98 h 145"/>
              <a:gd name="T26" fmla="*/ 4 w 131"/>
              <a:gd name="T27" fmla="*/ 90 h 145"/>
              <a:gd name="T28" fmla="*/ 4 w 131"/>
              <a:gd name="T29" fmla="*/ 132 h 145"/>
              <a:gd name="T30" fmla="*/ 16 w 131"/>
              <a:gd name="T31" fmla="*/ 145 h 145"/>
              <a:gd name="T32" fmla="*/ 115 w 131"/>
              <a:gd name="T33" fmla="*/ 145 h 145"/>
              <a:gd name="T34" fmla="*/ 127 w 131"/>
              <a:gd name="T35" fmla="*/ 132 h 145"/>
              <a:gd name="T36" fmla="*/ 127 w 131"/>
              <a:gd name="T37" fmla="*/ 90 h 145"/>
              <a:gd name="T38" fmla="*/ 120 w 131"/>
              <a:gd name="T39" fmla="*/ 98 h 145"/>
              <a:gd name="T40" fmla="*/ 107 w 131"/>
              <a:gd name="T41" fmla="*/ 106 h 145"/>
              <a:gd name="T42" fmla="*/ 37 w 131"/>
              <a:gd name="T43" fmla="*/ 116 h 145"/>
              <a:gd name="T44" fmla="*/ 41 w 131"/>
              <a:gd name="T45" fmla="*/ 112 h 145"/>
              <a:gd name="T46" fmla="*/ 41 w 131"/>
              <a:gd name="T47" fmla="*/ 104 h 145"/>
              <a:gd name="T48" fmla="*/ 37 w 131"/>
              <a:gd name="T49" fmla="*/ 99 h 145"/>
              <a:gd name="T50" fmla="*/ 33 w 131"/>
              <a:gd name="T51" fmla="*/ 99 h 145"/>
              <a:gd name="T52" fmla="*/ 28 w 131"/>
              <a:gd name="T53" fmla="*/ 104 h 145"/>
              <a:gd name="T54" fmla="*/ 28 w 131"/>
              <a:gd name="T55" fmla="*/ 112 h 145"/>
              <a:gd name="T56" fmla="*/ 33 w 131"/>
              <a:gd name="T57" fmla="*/ 116 h 145"/>
              <a:gd name="T58" fmla="*/ 37 w 131"/>
              <a:gd name="T59" fmla="*/ 116 h 145"/>
              <a:gd name="T60" fmla="*/ 98 w 131"/>
              <a:gd name="T61" fmla="*/ 116 h 145"/>
              <a:gd name="T62" fmla="*/ 102 w 131"/>
              <a:gd name="T63" fmla="*/ 112 h 145"/>
              <a:gd name="T64" fmla="*/ 102 w 131"/>
              <a:gd name="T65" fmla="*/ 104 h 145"/>
              <a:gd name="T66" fmla="*/ 98 w 131"/>
              <a:gd name="T67" fmla="*/ 99 h 145"/>
              <a:gd name="T68" fmla="*/ 94 w 131"/>
              <a:gd name="T69" fmla="*/ 99 h 145"/>
              <a:gd name="T70" fmla="*/ 90 w 131"/>
              <a:gd name="T71" fmla="*/ 104 h 145"/>
              <a:gd name="T72" fmla="*/ 90 w 131"/>
              <a:gd name="T73" fmla="*/ 112 h 145"/>
              <a:gd name="T74" fmla="*/ 94 w 131"/>
              <a:gd name="T75" fmla="*/ 116 h 145"/>
              <a:gd name="T76" fmla="*/ 98 w 131"/>
              <a:gd name="T77" fmla="*/ 116 h 145"/>
              <a:gd name="T78" fmla="*/ 119 w 131"/>
              <a:gd name="T79" fmla="*/ 38 h 145"/>
              <a:gd name="T80" fmla="*/ 98 w 131"/>
              <a:gd name="T81" fmla="*/ 38 h 145"/>
              <a:gd name="T82" fmla="*/ 33 w 131"/>
              <a:gd name="T83" fmla="*/ 38 h 145"/>
              <a:gd name="T84" fmla="*/ 12 w 131"/>
              <a:gd name="T85" fmla="*/ 38 h 145"/>
              <a:gd name="T86" fmla="*/ 0 w 131"/>
              <a:gd name="T87" fmla="*/ 50 h 145"/>
              <a:gd name="T88" fmla="*/ 0 w 131"/>
              <a:gd name="T89" fmla="*/ 69 h 145"/>
              <a:gd name="T90" fmla="*/ 10 w 131"/>
              <a:gd name="T91" fmla="*/ 90 h 145"/>
              <a:gd name="T92" fmla="*/ 26 w 131"/>
              <a:gd name="T93" fmla="*/ 99 h 145"/>
              <a:gd name="T94" fmla="*/ 33 w 131"/>
              <a:gd name="T95" fmla="*/ 95 h 145"/>
              <a:gd name="T96" fmla="*/ 37 w 131"/>
              <a:gd name="T97" fmla="*/ 95 h 145"/>
              <a:gd name="T98" fmla="*/ 45 w 131"/>
              <a:gd name="T99" fmla="*/ 104 h 145"/>
              <a:gd name="T100" fmla="*/ 45 w 131"/>
              <a:gd name="T101" fmla="*/ 106 h 145"/>
              <a:gd name="T102" fmla="*/ 86 w 131"/>
              <a:gd name="T103" fmla="*/ 106 h 145"/>
              <a:gd name="T104" fmla="*/ 86 w 131"/>
              <a:gd name="T105" fmla="*/ 104 h 145"/>
              <a:gd name="T106" fmla="*/ 94 w 131"/>
              <a:gd name="T107" fmla="*/ 95 h 145"/>
              <a:gd name="T108" fmla="*/ 98 w 131"/>
              <a:gd name="T109" fmla="*/ 95 h 145"/>
              <a:gd name="T110" fmla="*/ 105 w 131"/>
              <a:gd name="T111" fmla="*/ 99 h 145"/>
              <a:gd name="T112" fmla="*/ 120 w 131"/>
              <a:gd name="T113" fmla="*/ 90 h 145"/>
              <a:gd name="T114" fmla="*/ 131 w 131"/>
              <a:gd name="T115" fmla="*/ 69 h 145"/>
              <a:gd name="T116" fmla="*/ 131 w 131"/>
              <a:gd name="T117" fmla="*/ 50 h 145"/>
              <a:gd name="T118" fmla="*/ 119 w 131"/>
              <a:gd name="T119" fmla="*/ 38 h 145"/>
              <a:gd name="T120" fmla="*/ 46 w 131"/>
              <a:gd name="T121" fmla="*/ 38 h 145"/>
              <a:gd name="T122" fmla="*/ 85 w 131"/>
              <a:gd name="T123" fmla="*/ 38 h 145"/>
              <a:gd name="T124" fmla="*/ 46 w 131"/>
              <a:gd name="T125" fmla="*/ 38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1" h="145">
                <a:moveTo>
                  <a:pt x="107" y="106"/>
                </a:moveTo>
                <a:cubicBezTo>
                  <a:pt x="107" y="116"/>
                  <a:pt x="107" y="116"/>
                  <a:pt x="107" y="116"/>
                </a:cubicBezTo>
                <a:cubicBezTo>
                  <a:pt x="107" y="120"/>
                  <a:pt x="103" y="124"/>
                  <a:pt x="98" y="124"/>
                </a:cubicBezTo>
                <a:cubicBezTo>
                  <a:pt x="94" y="124"/>
                  <a:pt x="94" y="124"/>
                  <a:pt x="94" y="124"/>
                </a:cubicBezTo>
                <a:cubicBezTo>
                  <a:pt x="90" y="124"/>
                  <a:pt x="86" y="120"/>
                  <a:pt x="86" y="116"/>
                </a:cubicBezTo>
                <a:cubicBezTo>
                  <a:pt x="86" y="114"/>
                  <a:pt x="86" y="114"/>
                  <a:pt x="86" y="114"/>
                </a:cubicBezTo>
                <a:cubicBezTo>
                  <a:pt x="72" y="117"/>
                  <a:pt x="58" y="116"/>
                  <a:pt x="45" y="113"/>
                </a:cubicBezTo>
                <a:cubicBezTo>
                  <a:pt x="45" y="116"/>
                  <a:pt x="45" y="116"/>
                  <a:pt x="45" y="116"/>
                </a:cubicBezTo>
                <a:cubicBezTo>
                  <a:pt x="45" y="120"/>
                  <a:pt x="41" y="124"/>
                  <a:pt x="37" y="124"/>
                </a:cubicBezTo>
                <a:cubicBezTo>
                  <a:pt x="33" y="124"/>
                  <a:pt x="33" y="124"/>
                  <a:pt x="33" y="124"/>
                </a:cubicBezTo>
                <a:cubicBezTo>
                  <a:pt x="28" y="124"/>
                  <a:pt x="24" y="120"/>
                  <a:pt x="24" y="116"/>
                </a:cubicBezTo>
                <a:cubicBezTo>
                  <a:pt x="24" y="106"/>
                  <a:pt x="24" y="106"/>
                  <a:pt x="24" y="106"/>
                </a:cubicBezTo>
                <a:cubicBezTo>
                  <a:pt x="20" y="104"/>
                  <a:pt x="15" y="101"/>
                  <a:pt x="10" y="98"/>
                </a:cubicBezTo>
                <a:cubicBezTo>
                  <a:pt x="8" y="96"/>
                  <a:pt x="6" y="93"/>
                  <a:pt x="4" y="90"/>
                </a:cubicBezTo>
                <a:cubicBezTo>
                  <a:pt x="4" y="132"/>
                  <a:pt x="4" y="132"/>
                  <a:pt x="4" y="132"/>
                </a:cubicBezTo>
                <a:cubicBezTo>
                  <a:pt x="4" y="139"/>
                  <a:pt x="9" y="145"/>
                  <a:pt x="16" y="145"/>
                </a:cubicBezTo>
                <a:cubicBezTo>
                  <a:pt x="115" y="145"/>
                  <a:pt x="115" y="145"/>
                  <a:pt x="115" y="145"/>
                </a:cubicBezTo>
                <a:cubicBezTo>
                  <a:pt x="122" y="145"/>
                  <a:pt x="127" y="139"/>
                  <a:pt x="127" y="132"/>
                </a:cubicBezTo>
                <a:cubicBezTo>
                  <a:pt x="127" y="90"/>
                  <a:pt x="127" y="90"/>
                  <a:pt x="127" y="90"/>
                </a:cubicBezTo>
                <a:cubicBezTo>
                  <a:pt x="125" y="93"/>
                  <a:pt x="123" y="96"/>
                  <a:pt x="120" y="98"/>
                </a:cubicBezTo>
                <a:cubicBezTo>
                  <a:pt x="116" y="101"/>
                  <a:pt x="111" y="104"/>
                  <a:pt x="107" y="106"/>
                </a:cubicBezTo>
                <a:close/>
                <a:moveTo>
                  <a:pt x="37" y="116"/>
                </a:moveTo>
                <a:cubicBezTo>
                  <a:pt x="39" y="116"/>
                  <a:pt x="41" y="114"/>
                  <a:pt x="41" y="112"/>
                </a:cubicBezTo>
                <a:cubicBezTo>
                  <a:pt x="41" y="104"/>
                  <a:pt x="41" y="104"/>
                  <a:pt x="41" y="104"/>
                </a:cubicBezTo>
                <a:cubicBezTo>
                  <a:pt x="41" y="101"/>
                  <a:pt x="39" y="99"/>
                  <a:pt x="37" y="99"/>
                </a:cubicBezTo>
                <a:cubicBezTo>
                  <a:pt x="33" y="99"/>
                  <a:pt x="33" y="99"/>
                  <a:pt x="33" y="99"/>
                </a:cubicBezTo>
                <a:cubicBezTo>
                  <a:pt x="30" y="99"/>
                  <a:pt x="28" y="101"/>
                  <a:pt x="28" y="104"/>
                </a:cubicBezTo>
                <a:cubicBezTo>
                  <a:pt x="28" y="112"/>
                  <a:pt x="28" y="112"/>
                  <a:pt x="28" y="112"/>
                </a:cubicBezTo>
                <a:cubicBezTo>
                  <a:pt x="28" y="114"/>
                  <a:pt x="30" y="116"/>
                  <a:pt x="33" y="116"/>
                </a:cubicBezTo>
                <a:lnTo>
                  <a:pt x="37" y="116"/>
                </a:lnTo>
                <a:close/>
                <a:moveTo>
                  <a:pt x="98" y="116"/>
                </a:moveTo>
                <a:cubicBezTo>
                  <a:pt x="101" y="116"/>
                  <a:pt x="102" y="114"/>
                  <a:pt x="102" y="112"/>
                </a:cubicBezTo>
                <a:cubicBezTo>
                  <a:pt x="102" y="104"/>
                  <a:pt x="102" y="104"/>
                  <a:pt x="102" y="104"/>
                </a:cubicBezTo>
                <a:cubicBezTo>
                  <a:pt x="102" y="101"/>
                  <a:pt x="101" y="99"/>
                  <a:pt x="98" y="99"/>
                </a:cubicBezTo>
                <a:cubicBezTo>
                  <a:pt x="94" y="99"/>
                  <a:pt x="94" y="99"/>
                  <a:pt x="94" y="99"/>
                </a:cubicBezTo>
                <a:cubicBezTo>
                  <a:pt x="92" y="99"/>
                  <a:pt x="90" y="101"/>
                  <a:pt x="90" y="104"/>
                </a:cubicBezTo>
                <a:cubicBezTo>
                  <a:pt x="90" y="112"/>
                  <a:pt x="90" y="112"/>
                  <a:pt x="90" y="112"/>
                </a:cubicBezTo>
                <a:cubicBezTo>
                  <a:pt x="90" y="114"/>
                  <a:pt x="92" y="116"/>
                  <a:pt x="94" y="116"/>
                </a:cubicBezTo>
                <a:lnTo>
                  <a:pt x="98" y="116"/>
                </a:lnTo>
                <a:close/>
                <a:moveTo>
                  <a:pt x="119" y="38"/>
                </a:moveTo>
                <a:cubicBezTo>
                  <a:pt x="98" y="38"/>
                  <a:pt x="98" y="38"/>
                  <a:pt x="98" y="38"/>
                </a:cubicBezTo>
                <a:cubicBezTo>
                  <a:pt x="94" y="0"/>
                  <a:pt x="37" y="0"/>
                  <a:pt x="33" y="38"/>
                </a:cubicBezTo>
                <a:cubicBezTo>
                  <a:pt x="12" y="38"/>
                  <a:pt x="12" y="38"/>
                  <a:pt x="12" y="38"/>
                </a:cubicBezTo>
                <a:cubicBezTo>
                  <a:pt x="5" y="38"/>
                  <a:pt x="0" y="43"/>
                  <a:pt x="0" y="50"/>
                </a:cubicBezTo>
                <a:cubicBezTo>
                  <a:pt x="0" y="62"/>
                  <a:pt x="0" y="56"/>
                  <a:pt x="0" y="69"/>
                </a:cubicBezTo>
                <a:cubicBezTo>
                  <a:pt x="0" y="75"/>
                  <a:pt x="4" y="85"/>
                  <a:pt x="10" y="90"/>
                </a:cubicBezTo>
                <a:cubicBezTo>
                  <a:pt x="15" y="94"/>
                  <a:pt x="20" y="97"/>
                  <a:pt x="26" y="99"/>
                </a:cubicBezTo>
                <a:cubicBezTo>
                  <a:pt x="27" y="97"/>
                  <a:pt x="30" y="95"/>
                  <a:pt x="33" y="95"/>
                </a:cubicBezTo>
                <a:cubicBezTo>
                  <a:pt x="37" y="95"/>
                  <a:pt x="37" y="95"/>
                  <a:pt x="37" y="95"/>
                </a:cubicBezTo>
                <a:cubicBezTo>
                  <a:pt x="41" y="95"/>
                  <a:pt x="45" y="99"/>
                  <a:pt x="45" y="104"/>
                </a:cubicBezTo>
                <a:cubicBezTo>
                  <a:pt x="45" y="106"/>
                  <a:pt x="45" y="106"/>
                  <a:pt x="45" y="106"/>
                </a:cubicBezTo>
                <a:cubicBezTo>
                  <a:pt x="58" y="109"/>
                  <a:pt x="72" y="109"/>
                  <a:pt x="86" y="106"/>
                </a:cubicBezTo>
                <a:cubicBezTo>
                  <a:pt x="86" y="104"/>
                  <a:pt x="86" y="104"/>
                  <a:pt x="86" y="104"/>
                </a:cubicBezTo>
                <a:cubicBezTo>
                  <a:pt x="86" y="99"/>
                  <a:pt x="90" y="95"/>
                  <a:pt x="94" y="95"/>
                </a:cubicBezTo>
                <a:cubicBezTo>
                  <a:pt x="98" y="95"/>
                  <a:pt x="98" y="95"/>
                  <a:pt x="98" y="95"/>
                </a:cubicBezTo>
                <a:cubicBezTo>
                  <a:pt x="101" y="95"/>
                  <a:pt x="104" y="97"/>
                  <a:pt x="105" y="99"/>
                </a:cubicBezTo>
                <a:cubicBezTo>
                  <a:pt x="110" y="97"/>
                  <a:pt x="116" y="94"/>
                  <a:pt x="120" y="90"/>
                </a:cubicBezTo>
                <a:cubicBezTo>
                  <a:pt x="127" y="85"/>
                  <a:pt x="131" y="75"/>
                  <a:pt x="131" y="69"/>
                </a:cubicBezTo>
                <a:cubicBezTo>
                  <a:pt x="131" y="56"/>
                  <a:pt x="131" y="62"/>
                  <a:pt x="131" y="50"/>
                </a:cubicBezTo>
                <a:cubicBezTo>
                  <a:pt x="131" y="43"/>
                  <a:pt x="126" y="38"/>
                  <a:pt x="119" y="38"/>
                </a:cubicBezTo>
                <a:close/>
                <a:moveTo>
                  <a:pt x="46" y="38"/>
                </a:moveTo>
                <a:cubicBezTo>
                  <a:pt x="50" y="16"/>
                  <a:pt x="81" y="16"/>
                  <a:pt x="85" y="38"/>
                </a:cubicBezTo>
                <a:lnTo>
                  <a:pt x="46" y="38"/>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19" name="Freeform 22"/>
          <p:cNvSpPr>
            <a:spLocks noEditPoints="1"/>
          </p:cNvSpPr>
          <p:nvPr/>
        </p:nvSpPr>
        <p:spPr bwMode="auto">
          <a:xfrm>
            <a:off x="8684605" y="2254439"/>
            <a:ext cx="464787" cy="348591"/>
          </a:xfrm>
          <a:custGeom>
            <a:avLst/>
            <a:gdLst>
              <a:gd name="T0" fmla="*/ 107 w 136"/>
              <a:gd name="T1" fmla="*/ 18 h 102"/>
              <a:gd name="T2" fmla="*/ 115 w 136"/>
              <a:gd name="T3" fmla="*/ 20 h 102"/>
              <a:gd name="T4" fmla="*/ 119 w 136"/>
              <a:gd name="T5" fmla="*/ 4 h 102"/>
              <a:gd name="T6" fmla="*/ 105 w 136"/>
              <a:gd name="T7" fmla="*/ 0 h 102"/>
              <a:gd name="T8" fmla="*/ 34 w 136"/>
              <a:gd name="T9" fmla="*/ 61 h 102"/>
              <a:gd name="T10" fmla="*/ 117 w 136"/>
              <a:gd name="T11" fmla="*/ 102 h 102"/>
              <a:gd name="T12" fmla="*/ 34 w 136"/>
              <a:gd name="T13" fmla="*/ 61 h 102"/>
              <a:gd name="T14" fmla="*/ 0 w 136"/>
              <a:gd name="T15" fmla="*/ 65 h 102"/>
              <a:gd name="T16" fmla="*/ 4 w 136"/>
              <a:gd name="T17" fmla="*/ 102 h 102"/>
              <a:gd name="T18" fmla="*/ 10 w 136"/>
              <a:gd name="T19" fmla="*/ 61 h 102"/>
              <a:gd name="T20" fmla="*/ 131 w 136"/>
              <a:gd name="T21" fmla="*/ 61 h 102"/>
              <a:gd name="T22" fmla="*/ 121 w 136"/>
              <a:gd name="T23" fmla="*/ 102 h 102"/>
              <a:gd name="T24" fmla="*/ 136 w 136"/>
              <a:gd name="T25" fmla="*/ 98 h 102"/>
              <a:gd name="T26" fmla="*/ 131 w 136"/>
              <a:gd name="T27" fmla="*/ 61 h 102"/>
              <a:gd name="T28" fmla="*/ 22 w 136"/>
              <a:gd name="T29" fmla="*/ 102 h 102"/>
              <a:gd name="T30" fmla="*/ 30 w 136"/>
              <a:gd name="T31" fmla="*/ 61 h 102"/>
              <a:gd name="T32" fmla="*/ 127 w 136"/>
              <a:gd name="T33" fmla="*/ 49 h 102"/>
              <a:gd name="T34" fmla="*/ 123 w 136"/>
              <a:gd name="T35" fmla="*/ 28 h 102"/>
              <a:gd name="T36" fmla="*/ 8 w 136"/>
              <a:gd name="T37" fmla="*/ 33 h 102"/>
              <a:gd name="T38" fmla="*/ 12 w 136"/>
              <a:gd name="T39" fmla="*/ 53 h 102"/>
              <a:gd name="T40" fmla="*/ 127 w 136"/>
              <a:gd name="T41" fmla="*/ 49 h 102"/>
              <a:gd name="T42" fmla="*/ 33 w 136"/>
              <a:gd name="T43" fmla="*/ 35 h 102"/>
              <a:gd name="T44" fmla="*/ 29 w 136"/>
              <a:gd name="T45" fmla="*/ 35 h 102"/>
              <a:gd name="T46" fmla="*/ 24 w 136"/>
              <a:gd name="T47" fmla="*/ 47 h 102"/>
              <a:gd name="T48" fmla="*/ 20 w 136"/>
              <a:gd name="T49" fmla="*/ 47 h 102"/>
              <a:gd name="T50" fmla="*/ 22 w 136"/>
              <a:gd name="T51" fmla="*/ 33 h 102"/>
              <a:gd name="T52" fmla="*/ 24 w 136"/>
              <a:gd name="T53" fmla="*/ 47 h 102"/>
              <a:gd name="T54" fmla="*/ 29 w 136"/>
              <a:gd name="T55" fmla="*/ 43 h 102"/>
              <a:gd name="T56" fmla="*/ 33 w 136"/>
              <a:gd name="T57" fmla="*/ 43 h 102"/>
              <a:gd name="T58" fmla="*/ 35 w 136"/>
              <a:gd name="T59" fmla="*/ 49 h 102"/>
              <a:gd name="T60" fmla="*/ 35 w 136"/>
              <a:gd name="T61" fmla="*/ 45 h 102"/>
              <a:gd name="T62" fmla="*/ 35 w 136"/>
              <a:gd name="T63" fmla="*/ 49 h 102"/>
              <a:gd name="T64" fmla="*/ 33 w 136"/>
              <a:gd name="T65" fmla="*/ 39 h 102"/>
              <a:gd name="T66" fmla="*/ 37 w 136"/>
              <a:gd name="T67" fmla="*/ 39 h 102"/>
              <a:gd name="T68" fmla="*/ 119 w 136"/>
              <a:gd name="T69" fmla="*/ 45 h 102"/>
              <a:gd name="T70" fmla="*/ 111 w 136"/>
              <a:gd name="T71" fmla="*/ 45 h 102"/>
              <a:gd name="T72" fmla="*/ 115 w 136"/>
              <a:gd name="T73" fmla="*/ 33 h 102"/>
              <a:gd name="T74" fmla="*/ 119 w 136"/>
              <a:gd name="T75" fmla="*/ 45 h 102"/>
              <a:gd name="T76" fmla="*/ 105 w 136"/>
              <a:gd name="T77" fmla="*/ 20 h 102"/>
              <a:gd name="T78" fmla="*/ 103 w 136"/>
              <a:gd name="T79" fmla="*/ 2 h 102"/>
              <a:gd name="T80" fmla="*/ 20 w 136"/>
              <a:gd name="T81" fmla="*/ 0 h 102"/>
              <a:gd name="T82" fmla="*/ 16 w 136"/>
              <a:gd name="T83" fmla="*/ 16 h 102"/>
              <a:gd name="T84" fmla="*/ 82 w 136"/>
              <a:gd name="T85" fmla="*/ 4 h 102"/>
              <a:gd name="T86" fmla="*/ 99 w 136"/>
              <a:gd name="T87" fmla="*/ 16 h 102"/>
              <a:gd name="T88" fmla="*/ 82 w 136"/>
              <a:gd name="T89" fmla="*/ 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02">
                <a:moveTo>
                  <a:pt x="107" y="2"/>
                </a:moveTo>
                <a:cubicBezTo>
                  <a:pt x="109" y="7"/>
                  <a:pt x="109" y="13"/>
                  <a:pt x="107" y="18"/>
                </a:cubicBezTo>
                <a:cubicBezTo>
                  <a:pt x="107" y="19"/>
                  <a:pt x="106" y="20"/>
                  <a:pt x="105" y="20"/>
                </a:cubicBezTo>
                <a:cubicBezTo>
                  <a:pt x="115" y="20"/>
                  <a:pt x="115" y="20"/>
                  <a:pt x="115" y="20"/>
                </a:cubicBezTo>
                <a:cubicBezTo>
                  <a:pt x="117" y="20"/>
                  <a:pt x="119" y="18"/>
                  <a:pt x="119" y="16"/>
                </a:cubicBezTo>
                <a:cubicBezTo>
                  <a:pt x="119" y="4"/>
                  <a:pt x="119" y="4"/>
                  <a:pt x="119" y="4"/>
                </a:cubicBezTo>
                <a:cubicBezTo>
                  <a:pt x="119" y="1"/>
                  <a:pt x="117" y="0"/>
                  <a:pt x="115" y="0"/>
                </a:cubicBezTo>
                <a:cubicBezTo>
                  <a:pt x="105" y="0"/>
                  <a:pt x="105" y="0"/>
                  <a:pt x="105" y="0"/>
                </a:cubicBezTo>
                <a:cubicBezTo>
                  <a:pt x="106" y="0"/>
                  <a:pt x="107" y="1"/>
                  <a:pt x="107" y="2"/>
                </a:cubicBezTo>
                <a:close/>
                <a:moveTo>
                  <a:pt x="34" y="61"/>
                </a:moveTo>
                <a:cubicBezTo>
                  <a:pt x="32" y="75"/>
                  <a:pt x="32" y="89"/>
                  <a:pt x="34" y="102"/>
                </a:cubicBezTo>
                <a:cubicBezTo>
                  <a:pt x="117" y="102"/>
                  <a:pt x="117" y="102"/>
                  <a:pt x="117" y="102"/>
                </a:cubicBezTo>
                <a:cubicBezTo>
                  <a:pt x="121" y="93"/>
                  <a:pt x="121" y="70"/>
                  <a:pt x="117" y="61"/>
                </a:cubicBezTo>
                <a:lnTo>
                  <a:pt x="34" y="61"/>
                </a:lnTo>
                <a:close/>
                <a:moveTo>
                  <a:pt x="4" y="61"/>
                </a:moveTo>
                <a:cubicBezTo>
                  <a:pt x="2" y="61"/>
                  <a:pt x="0" y="63"/>
                  <a:pt x="0" y="65"/>
                </a:cubicBezTo>
                <a:cubicBezTo>
                  <a:pt x="0" y="98"/>
                  <a:pt x="0" y="98"/>
                  <a:pt x="0" y="98"/>
                </a:cubicBezTo>
                <a:cubicBezTo>
                  <a:pt x="0" y="101"/>
                  <a:pt x="2" y="102"/>
                  <a:pt x="4" y="102"/>
                </a:cubicBezTo>
                <a:cubicBezTo>
                  <a:pt x="10" y="102"/>
                  <a:pt x="10" y="102"/>
                  <a:pt x="10" y="102"/>
                </a:cubicBezTo>
                <a:cubicBezTo>
                  <a:pt x="8" y="98"/>
                  <a:pt x="8" y="66"/>
                  <a:pt x="10" y="61"/>
                </a:cubicBezTo>
                <a:lnTo>
                  <a:pt x="4" y="61"/>
                </a:lnTo>
                <a:close/>
                <a:moveTo>
                  <a:pt x="131" y="61"/>
                </a:moveTo>
                <a:cubicBezTo>
                  <a:pt x="121" y="61"/>
                  <a:pt x="121" y="61"/>
                  <a:pt x="121" y="61"/>
                </a:cubicBezTo>
                <a:cubicBezTo>
                  <a:pt x="125" y="70"/>
                  <a:pt x="124" y="95"/>
                  <a:pt x="121" y="102"/>
                </a:cubicBezTo>
                <a:cubicBezTo>
                  <a:pt x="131" y="102"/>
                  <a:pt x="131" y="102"/>
                  <a:pt x="131" y="102"/>
                </a:cubicBezTo>
                <a:cubicBezTo>
                  <a:pt x="134" y="102"/>
                  <a:pt x="136" y="101"/>
                  <a:pt x="136" y="98"/>
                </a:cubicBezTo>
                <a:cubicBezTo>
                  <a:pt x="136" y="65"/>
                  <a:pt x="136" y="65"/>
                  <a:pt x="136" y="65"/>
                </a:cubicBezTo>
                <a:cubicBezTo>
                  <a:pt x="136" y="63"/>
                  <a:pt x="134" y="61"/>
                  <a:pt x="131" y="61"/>
                </a:cubicBezTo>
                <a:close/>
                <a:moveTo>
                  <a:pt x="22" y="61"/>
                </a:moveTo>
                <a:cubicBezTo>
                  <a:pt x="19" y="69"/>
                  <a:pt x="19" y="95"/>
                  <a:pt x="22" y="102"/>
                </a:cubicBezTo>
                <a:cubicBezTo>
                  <a:pt x="30" y="102"/>
                  <a:pt x="30" y="102"/>
                  <a:pt x="30" y="102"/>
                </a:cubicBezTo>
                <a:cubicBezTo>
                  <a:pt x="28" y="89"/>
                  <a:pt x="28" y="75"/>
                  <a:pt x="30" y="61"/>
                </a:cubicBezTo>
                <a:lnTo>
                  <a:pt x="22" y="61"/>
                </a:lnTo>
                <a:close/>
                <a:moveTo>
                  <a:pt x="127" y="49"/>
                </a:moveTo>
                <a:cubicBezTo>
                  <a:pt x="127" y="33"/>
                  <a:pt x="127" y="33"/>
                  <a:pt x="127" y="33"/>
                </a:cubicBezTo>
                <a:cubicBezTo>
                  <a:pt x="127" y="30"/>
                  <a:pt x="125" y="28"/>
                  <a:pt x="123" y="28"/>
                </a:cubicBezTo>
                <a:cubicBezTo>
                  <a:pt x="12" y="28"/>
                  <a:pt x="12" y="28"/>
                  <a:pt x="12" y="28"/>
                </a:cubicBezTo>
                <a:cubicBezTo>
                  <a:pt x="10" y="28"/>
                  <a:pt x="8" y="30"/>
                  <a:pt x="8" y="33"/>
                </a:cubicBezTo>
                <a:cubicBezTo>
                  <a:pt x="8" y="49"/>
                  <a:pt x="8" y="49"/>
                  <a:pt x="8" y="49"/>
                </a:cubicBezTo>
                <a:cubicBezTo>
                  <a:pt x="8" y="51"/>
                  <a:pt x="10" y="53"/>
                  <a:pt x="12" y="53"/>
                </a:cubicBezTo>
                <a:cubicBezTo>
                  <a:pt x="123" y="53"/>
                  <a:pt x="123" y="53"/>
                  <a:pt x="123" y="53"/>
                </a:cubicBezTo>
                <a:cubicBezTo>
                  <a:pt x="125" y="53"/>
                  <a:pt x="127" y="51"/>
                  <a:pt x="127" y="49"/>
                </a:cubicBezTo>
                <a:close/>
                <a:moveTo>
                  <a:pt x="31" y="33"/>
                </a:moveTo>
                <a:cubicBezTo>
                  <a:pt x="32" y="33"/>
                  <a:pt x="33" y="33"/>
                  <a:pt x="33" y="35"/>
                </a:cubicBezTo>
                <a:cubicBezTo>
                  <a:pt x="33" y="36"/>
                  <a:pt x="32" y="37"/>
                  <a:pt x="31" y="37"/>
                </a:cubicBezTo>
                <a:cubicBezTo>
                  <a:pt x="29" y="37"/>
                  <a:pt x="29" y="36"/>
                  <a:pt x="29" y="35"/>
                </a:cubicBezTo>
                <a:cubicBezTo>
                  <a:pt x="29" y="33"/>
                  <a:pt x="29" y="33"/>
                  <a:pt x="31" y="33"/>
                </a:cubicBezTo>
                <a:close/>
                <a:moveTo>
                  <a:pt x="24" y="47"/>
                </a:moveTo>
                <a:cubicBezTo>
                  <a:pt x="24" y="48"/>
                  <a:pt x="24" y="49"/>
                  <a:pt x="22" y="49"/>
                </a:cubicBezTo>
                <a:cubicBezTo>
                  <a:pt x="21" y="49"/>
                  <a:pt x="20" y="48"/>
                  <a:pt x="20" y="47"/>
                </a:cubicBezTo>
                <a:cubicBezTo>
                  <a:pt x="20" y="35"/>
                  <a:pt x="20" y="35"/>
                  <a:pt x="20" y="35"/>
                </a:cubicBezTo>
                <a:cubicBezTo>
                  <a:pt x="20" y="33"/>
                  <a:pt x="21" y="33"/>
                  <a:pt x="22" y="33"/>
                </a:cubicBezTo>
                <a:cubicBezTo>
                  <a:pt x="24" y="33"/>
                  <a:pt x="24" y="33"/>
                  <a:pt x="24" y="35"/>
                </a:cubicBezTo>
                <a:lnTo>
                  <a:pt x="24" y="47"/>
                </a:lnTo>
                <a:close/>
                <a:moveTo>
                  <a:pt x="31" y="45"/>
                </a:moveTo>
                <a:cubicBezTo>
                  <a:pt x="29" y="45"/>
                  <a:pt x="29" y="44"/>
                  <a:pt x="29" y="43"/>
                </a:cubicBezTo>
                <a:cubicBezTo>
                  <a:pt x="29" y="42"/>
                  <a:pt x="29" y="41"/>
                  <a:pt x="31" y="41"/>
                </a:cubicBezTo>
                <a:cubicBezTo>
                  <a:pt x="32" y="41"/>
                  <a:pt x="33" y="42"/>
                  <a:pt x="33" y="43"/>
                </a:cubicBezTo>
                <a:cubicBezTo>
                  <a:pt x="33" y="44"/>
                  <a:pt x="32" y="45"/>
                  <a:pt x="31" y="45"/>
                </a:cubicBezTo>
                <a:close/>
                <a:moveTo>
                  <a:pt x="35" y="49"/>
                </a:moveTo>
                <a:cubicBezTo>
                  <a:pt x="34" y="49"/>
                  <a:pt x="33" y="48"/>
                  <a:pt x="33" y="47"/>
                </a:cubicBezTo>
                <a:cubicBezTo>
                  <a:pt x="33" y="46"/>
                  <a:pt x="34" y="45"/>
                  <a:pt x="35" y="45"/>
                </a:cubicBezTo>
                <a:cubicBezTo>
                  <a:pt x="36" y="45"/>
                  <a:pt x="37" y="46"/>
                  <a:pt x="37" y="47"/>
                </a:cubicBezTo>
                <a:cubicBezTo>
                  <a:pt x="37" y="48"/>
                  <a:pt x="36" y="49"/>
                  <a:pt x="35" y="49"/>
                </a:cubicBezTo>
                <a:close/>
                <a:moveTo>
                  <a:pt x="35" y="41"/>
                </a:moveTo>
                <a:cubicBezTo>
                  <a:pt x="34" y="41"/>
                  <a:pt x="33" y="40"/>
                  <a:pt x="33" y="39"/>
                </a:cubicBezTo>
                <a:cubicBezTo>
                  <a:pt x="33" y="38"/>
                  <a:pt x="34" y="37"/>
                  <a:pt x="35" y="37"/>
                </a:cubicBezTo>
                <a:cubicBezTo>
                  <a:pt x="36" y="37"/>
                  <a:pt x="37" y="38"/>
                  <a:pt x="37" y="39"/>
                </a:cubicBezTo>
                <a:cubicBezTo>
                  <a:pt x="37" y="40"/>
                  <a:pt x="36" y="41"/>
                  <a:pt x="35" y="41"/>
                </a:cubicBezTo>
                <a:close/>
                <a:moveTo>
                  <a:pt x="119" y="45"/>
                </a:moveTo>
                <a:cubicBezTo>
                  <a:pt x="119" y="47"/>
                  <a:pt x="117" y="49"/>
                  <a:pt x="115" y="49"/>
                </a:cubicBezTo>
                <a:cubicBezTo>
                  <a:pt x="113" y="49"/>
                  <a:pt x="111" y="47"/>
                  <a:pt x="111" y="45"/>
                </a:cubicBezTo>
                <a:cubicBezTo>
                  <a:pt x="111" y="37"/>
                  <a:pt x="111" y="37"/>
                  <a:pt x="111" y="37"/>
                </a:cubicBezTo>
                <a:cubicBezTo>
                  <a:pt x="111" y="34"/>
                  <a:pt x="113" y="33"/>
                  <a:pt x="115" y="33"/>
                </a:cubicBezTo>
                <a:cubicBezTo>
                  <a:pt x="117" y="33"/>
                  <a:pt x="119" y="34"/>
                  <a:pt x="119" y="37"/>
                </a:cubicBezTo>
                <a:lnTo>
                  <a:pt x="119" y="45"/>
                </a:lnTo>
                <a:close/>
                <a:moveTo>
                  <a:pt x="20" y="20"/>
                </a:moveTo>
                <a:cubicBezTo>
                  <a:pt x="105" y="20"/>
                  <a:pt x="105" y="20"/>
                  <a:pt x="105" y="20"/>
                </a:cubicBezTo>
                <a:cubicBezTo>
                  <a:pt x="104" y="20"/>
                  <a:pt x="103" y="19"/>
                  <a:pt x="103" y="18"/>
                </a:cubicBezTo>
                <a:cubicBezTo>
                  <a:pt x="105" y="13"/>
                  <a:pt x="105" y="7"/>
                  <a:pt x="103" y="2"/>
                </a:cubicBezTo>
                <a:cubicBezTo>
                  <a:pt x="103" y="1"/>
                  <a:pt x="104" y="0"/>
                  <a:pt x="105" y="0"/>
                </a:cubicBezTo>
                <a:cubicBezTo>
                  <a:pt x="20" y="0"/>
                  <a:pt x="20" y="0"/>
                  <a:pt x="20" y="0"/>
                </a:cubicBezTo>
                <a:cubicBezTo>
                  <a:pt x="18" y="0"/>
                  <a:pt x="16" y="1"/>
                  <a:pt x="16" y="4"/>
                </a:cubicBezTo>
                <a:cubicBezTo>
                  <a:pt x="16" y="16"/>
                  <a:pt x="16" y="16"/>
                  <a:pt x="16" y="16"/>
                </a:cubicBezTo>
                <a:cubicBezTo>
                  <a:pt x="16" y="18"/>
                  <a:pt x="18" y="20"/>
                  <a:pt x="20" y="20"/>
                </a:cubicBezTo>
                <a:close/>
                <a:moveTo>
                  <a:pt x="82" y="4"/>
                </a:moveTo>
                <a:cubicBezTo>
                  <a:pt x="99" y="4"/>
                  <a:pt x="99" y="4"/>
                  <a:pt x="99" y="4"/>
                </a:cubicBezTo>
                <a:cubicBezTo>
                  <a:pt x="99" y="16"/>
                  <a:pt x="99" y="16"/>
                  <a:pt x="99" y="16"/>
                </a:cubicBezTo>
                <a:cubicBezTo>
                  <a:pt x="82" y="16"/>
                  <a:pt x="82" y="16"/>
                  <a:pt x="82" y="16"/>
                </a:cubicBezTo>
                <a:lnTo>
                  <a:pt x="82" y="4"/>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20" name="Freeform 23"/>
          <p:cNvSpPr>
            <a:spLocks noEditPoints="1"/>
          </p:cNvSpPr>
          <p:nvPr/>
        </p:nvSpPr>
        <p:spPr bwMode="auto">
          <a:xfrm>
            <a:off x="9776856" y="2182138"/>
            <a:ext cx="521594" cy="467370"/>
          </a:xfrm>
          <a:custGeom>
            <a:avLst/>
            <a:gdLst>
              <a:gd name="T0" fmla="*/ 13 w 152"/>
              <a:gd name="T1" fmla="*/ 48 h 137"/>
              <a:gd name="T2" fmla="*/ 8 w 152"/>
              <a:gd name="T3" fmla="*/ 62 h 137"/>
              <a:gd name="T4" fmla="*/ 25 w 152"/>
              <a:gd name="T5" fmla="*/ 60 h 137"/>
              <a:gd name="T6" fmla="*/ 30 w 152"/>
              <a:gd name="T7" fmla="*/ 54 h 137"/>
              <a:gd name="T8" fmla="*/ 23 w 152"/>
              <a:gd name="T9" fmla="*/ 78 h 137"/>
              <a:gd name="T10" fmla="*/ 7 w 152"/>
              <a:gd name="T11" fmla="*/ 72 h 137"/>
              <a:gd name="T12" fmla="*/ 3 w 152"/>
              <a:gd name="T13" fmla="*/ 134 h 137"/>
              <a:gd name="T14" fmla="*/ 21 w 152"/>
              <a:gd name="T15" fmla="*/ 133 h 137"/>
              <a:gd name="T16" fmla="*/ 20 w 152"/>
              <a:gd name="T17" fmla="*/ 126 h 137"/>
              <a:gd name="T18" fmla="*/ 1 w 152"/>
              <a:gd name="T19" fmla="*/ 122 h 137"/>
              <a:gd name="T20" fmla="*/ 20 w 152"/>
              <a:gd name="T21" fmla="*/ 122 h 137"/>
              <a:gd name="T22" fmla="*/ 27 w 152"/>
              <a:gd name="T23" fmla="*/ 75 h 137"/>
              <a:gd name="T24" fmla="*/ 8 w 152"/>
              <a:gd name="T25" fmla="*/ 62 h 137"/>
              <a:gd name="T26" fmla="*/ 7 w 152"/>
              <a:gd name="T27" fmla="*/ 72 h 137"/>
              <a:gd name="T28" fmla="*/ 8 w 152"/>
              <a:gd name="T29" fmla="*/ 62 h 137"/>
              <a:gd name="T30" fmla="*/ 29 w 152"/>
              <a:gd name="T31" fmla="*/ 64 h 137"/>
              <a:gd name="T32" fmla="*/ 27 w 152"/>
              <a:gd name="T33" fmla="*/ 75 h 137"/>
              <a:gd name="T34" fmla="*/ 127 w 152"/>
              <a:gd name="T35" fmla="*/ 44 h 137"/>
              <a:gd name="T36" fmla="*/ 127 w 152"/>
              <a:gd name="T37" fmla="*/ 36 h 137"/>
              <a:gd name="T38" fmla="*/ 110 w 152"/>
              <a:gd name="T39" fmla="*/ 37 h 137"/>
              <a:gd name="T40" fmla="*/ 109 w 152"/>
              <a:gd name="T41" fmla="*/ 52 h 137"/>
              <a:gd name="T42" fmla="*/ 127 w 152"/>
              <a:gd name="T43" fmla="*/ 44 h 137"/>
              <a:gd name="T44" fmla="*/ 67 w 152"/>
              <a:gd name="T45" fmla="*/ 101 h 137"/>
              <a:gd name="T46" fmla="*/ 99 w 152"/>
              <a:gd name="T47" fmla="*/ 19 h 137"/>
              <a:gd name="T48" fmla="*/ 67 w 152"/>
              <a:gd name="T49" fmla="*/ 105 h 137"/>
              <a:gd name="T50" fmla="*/ 99 w 152"/>
              <a:gd name="T51" fmla="*/ 114 h 137"/>
              <a:gd name="T52" fmla="*/ 67 w 152"/>
              <a:gd name="T53" fmla="*/ 105 h 137"/>
              <a:gd name="T54" fmla="*/ 70 w 152"/>
              <a:gd name="T55" fmla="*/ 0 h 137"/>
              <a:gd name="T56" fmla="*/ 67 w 152"/>
              <a:gd name="T57" fmla="*/ 14 h 137"/>
              <a:gd name="T58" fmla="*/ 99 w 152"/>
              <a:gd name="T59" fmla="*/ 4 h 137"/>
              <a:gd name="T60" fmla="*/ 67 w 152"/>
              <a:gd name="T61" fmla="*/ 126 h 137"/>
              <a:gd name="T62" fmla="*/ 70 w 152"/>
              <a:gd name="T63" fmla="*/ 136 h 137"/>
              <a:gd name="T64" fmla="*/ 99 w 152"/>
              <a:gd name="T65" fmla="*/ 132 h 137"/>
              <a:gd name="T66" fmla="*/ 67 w 152"/>
              <a:gd name="T67" fmla="*/ 126 h 137"/>
              <a:gd name="T68" fmla="*/ 41 w 152"/>
              <a:gd name="T69" fmla="*/ 17 h 137"/>
              <a:gd name="T70" fmla="*/ 38 w 152"/>
              <a:gd name="T71" fmla="*/ 132 h 137"/>
              <a:gd name="T72" fmla="*/ 55 w 152"/>
              <a:gd name="T73" fmla="*/ 136 h 137"/>
              <a:gd name="T74" fmla="*/ 58 w 152"/>
              <a:gd name="T75" fmla="*/ 21 h 137"/>
              <a:gd name="T76" fmla="*/ 53 w 152"/>
              <a:gd name="T77" fmla="*/ 123 h 137"/>
              <a:gd name="T78" fmla="*/ 41 w 152"/>
              <a:gd name="T79" fmla="*/ 121 h 137"/>
              <a:gd name="T80" fmla="*/ 53 w 152"/>
              <a:gd name="T81" fmla="*/ 119 h 137"/>
              <a:gd name="T82" fmla="*/ 53 w 152"/>
              <a:gd name="T83" fmla="*/ 123 h 137"/>
              <a:gd name="T84" fmla="*/ 45 w 152"/>
              <a:gd name="T85" fmla="*/ 33 h 137"/>
              <a:gd name="T86" fmla="*/ 45 w 152"/>
              <a:gd name="T87" fmla="*/ 25 h 137"/>
              <a:gd name="T88" fmla="*/ 55 w 152"/>
              <a:gd name="T89" fmla="*/ 29 h 137"/>
              <a:gd name="T90" fmla="*/ 129 w 152"/>
              <a:gd name="T91" fmla="*/ 46 h 137"/>
              <a:gd name="T92" fmla="*/ 112 w 152"/>
              <a:gd name="T93" fmla="*/ 52 h 137"/>
              <a:gd name="T94" fmla="*/ 131 w 152"/>
              <a:gd name="T95" fmla="*/ 133 h 137"/>
              <a:gd name="T96" fmla="*/ 148 w 152"/>
              <a:gd name="T97" fmla="*/ 133 h 137"/>
              <a:gd name="T98" fmla="*/ 129 w 152"/>
              <a:gd name="T99" fmla="*/ 46 h 137"/>
              <a:gd name="T100" fmla="*/ 115 w 152"/>
              <a:gd name="T101" fmla="*/ 56 h 137"/>
              <a:gd name="T102" fmla="*/ 131 w 152"/>
              <a:gd name="T103"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2" h="137">
                <a:moveTo>
                  <a:pt x="27" y="50"/>
                </a:moveTo>
                <a:cubicBezTo>
                  <a:pt x="13" y="48"/>
                  <a:pt x="13" y="48"/>
                  <a:pt x="13" y="48"/>
                </a:cubicBezTo>
                <a:cubicBezTo>
                  <a:pt x="11" y="48"/>
                  <a:pt x="9" y="50"/>
                  <a:pt x="9" y="52"/>
                </a:cubicBezTo>
                <a:cubicBezTo>
                  <a:pt x="8" y="62"/>
                  <a:pt x="8" y="62"/>
                  <a:pt x="8" y="62"/>
                </a:cubicBezTo>
                <a:cubicBezTo>
                  <a:pt x="8" y="60"/>
                  <a:pt x="10" y="59"/>
                  <a:pt x="12" y="59"/>
                </a:cubicBezTo>
                <a:cubicBezTo>
                  <a:pt x="25" y="60"/>
                  <a:pt x="25" y="60"/>
                  <a:pt x="25" y="60"/>
                </a:cubicBezTo>
                <a:cubicBezTo>
                  <a:pt x="27" y="61"/>
                  <a:pt x="29" y="62"/>
                  <a:pt x="29" y="64"/>
                </a:cubicBezTo>
                <a:cubicBezTo>
                  <a:pt x="30" y="54"/>
                  <a:pt x="30" y="54"/>
                  <a:pt x="30" y="54"/>
                </a:cubicBezTo>
                <a:cubicBezTo>
                  <a:pt x="30" y="52"/>
                  <a:pt x="29" y="50"/>
                  <a:pt x="27" y="50"/>
                </a:cubicBezTo>
                <a:close/>
                <a:moveTo>
                  <a:pt x="23" y="78"/>
                </a:moveTo>
                <a:cubicBezTo>
                  <a:pt x="10" y="76"/>
                  <a:pt x="10" y="76"/>
                  <a:pt x="10" y="76"/>
                </a:cubicBezTo>
                <a:cubicBezTo>
                  <a:pt x="8" y="76"/>
                  <a:pt x="7" y="74"/>
                  <a:pt x="7" y="72"/>
                </a:cubicBezTo>
                <a:cubicBezTo>
                  <a:pt x="0" y="131"/>
                  <a:pt x="0" y="131"/>
                  <a:pt x="0" y="131"/>
                </a:cubicBezTo>
                <a:cubicBezTo>
                  <a:pt x="0" y="133"/>
                  <a:pt x="1" y="134"/>
                  <a:pt x="3" y="134"/>
                </a:cubicBezTo>
                <a:cubicBezTo>
                  <a:pt x="17" y="136"/>
                  <a:pt x="17" y="136"/>
                  <a:pt x="17" y="136"/>
                </a:cubicBezTo>
                <a:cubicBezTo>
                  <a:pt x="19" y="136"/>
                  <a:pt x="20" y="135"/>
                  <a:pt x="21" y="133"/>
                </a:cubicBezTo>
                <a:cubicBezTo>
                  <a:pt x="22" y="124"/>
                  <a:pt x="22" y="124"/>
                  <a:pt x="22" y="124"/>
                </a:cubicBezTo>
                <a:cubicBezTo>
                  <a:pt x="21" y="125"/>
                  <a:pt x="21" y="126"/>
                  <a:pt x="20" y="126"/>
                </a:cubicBezTo>
                <a:cubicBezTo>
                  <a:pt x="2" y="124"/>
                  <a:pt x="2" y="124"/>
                  <a:pt x="2" y="124"/>
                </a:cubicBezTo>
                <a:cubicBezTo>
                  <a:pt x="2" y="124"/>
                  <a:pt x="1" y="123"/>
                  <a:pt x="1" y="122"/>
                </a:cubicBezTo>
                <a:cubicBezTo>
                  <a:pt x="1" y="121"/>
                  <a:pt x="2" y="120"/>
                  <a:pt x="3" y="121"/>
                </a:cubicBezTo>
                <a:cubicBezTo>
                  <a:pt x="20" y="122"/>
                  <a:pt x="20" y="122"/>
                  <a:pt x="20" y="122"/>
                </a:cubicBezTo>
                <a:cubicBezTo>
                  <a:pt x="21" y="123"/>
                  <a:pt x="22" y="123"/>
                  <a:pt x="22" y="124"/>
                </a:cubicBezTo>
                <a:cubicBezTo>
                  <a:pt x="27" y="75"/>
                  <a:pt x="27" y="75"/>
                  <a:pt x="27" y="75"/>
                </a:cubicBezTo>
                <a:cubicBezTo>
                  <a:pt x="27" y="76"/>
                  <a:pt x="25" y="78"/>
                  <a:pt x="23" y="78"/>
                </a:cubicBezTo>
                <a:close/>
                <a:moveTo>
                  <a:pt x="8" y="62"/>
                </a:moveTo>
                <a:cubicBezTo>
                  <a:pt x="7" y="72"/>
                  <a:pt x="7" y="72"/>
                  <a:pt x="7" y="72"/>
                </a:cubicBezTo>
                <a:cubicBezTo>
                  <a:pt x="7" y="72"/>
                  <a:pt x="7" y="72"/>
                  <a:pt x="7" y="72"/>
                </a:cubicBezTo>
                <a:cubicBezTo>
                  <a:pt x="8" y="62"/>
                  <a:pt x="8" y="62"/>
                  <a:pt x="8" y="62"/>
                </a:cubicBezTo>
                <a:cubicBezTo>
                  <a:pt x="8" y="62"/>
                  <a:pt x="8" y="62"/>
                  <a:pt x="8" y="62"/>
                </a:cubicBezTo>
                <a:close/>
                <a:moveTo>
                  <a:pt x="27" y="75"/>
                </a:moveTo>
                <a:cubicBezTo>
                  <a:pt x="29" y="64"/>
                  <a:pt x="29" y="64"/>
                  <a:pt x="29" y="64"/>
                </a:cubicBezTo>
                <a:cubicBezTo>
                  <a:pt x="29" y="64"/>
                  <a:pt x="29" y="64"/>
                  <a:pt x="29" y="64"/>
                </a:cubicBezTo>
                <a:cubicBezTo>
                  <a:pt x="27" y="75"/>
                  <a:pt x="27" y="75"/>
                  <a:pt x="27" y="75"/>
                </a:cubicBezTo>
                <a:cubicBezTo>
                  <a:pt x="27" y="75"/>
                  <a:pt x="27" y="75"/>
                  <a:pt x="27" y="75"/>
                </a:cubicBezTo>
                <a:close/>
                <a:moveTo>
                  <a:pt x="127" y="44"/>
                </a:moveTo>
                <a:cubicBezTo>
                  <a:pt x="128" y="44"/>
                  <a:pt x="129" y="45"/>
                  <a:pt x="129" y="46"/>
                </a:cubicBezTo>
                <a:cubicBezTo>
                  <a:pt x="127" y="36"/>
                  <a:pt x="127" y="36"/>
                  <a:pt x="127" y="36"/>
                </a:cubicBezTo>
                <a:cubicBezTo>
                  <a:pt x="126" y="34"/>
                  <a:pt x="124" y="33"/>
                  <a:pt x="122" y="33"/>
                </a:cubicBezTo>
                <a:cubicBezTo>
                  <a:pt x="110" y="37"/>
                  <a:pt x="110" y="37"/>
                  <a:pt x="110" y="37"/>
                </a:cubicBezTo>
                <a:cubicBezTo>
                  <a:pt x="108" y="37"/>
                  <a:pt x="106" y="39"/>
                  <a:pt x="107" y="42"/>
                </a:cubicBezTo>
                <a:cubicBezTo>
                  <a:pt x="109" y="52"/>
                  <a:pt x="109" y="52"/>
                  <a:pt x="109" y="52"/>
                </a:cubicBezTo>
                <a:cubicBezTo>
                  <a:pt x="109" y="50"/>
                  <a:pt x="110" y="49"/>
                  <a:pt x="111" y="48"/>
                </a:cubicBezTo>
                <a:cubicBezTo>
                  <a:pt x="116" y="46"/>
                  <a:pt x="121" y="44"/>
                  <a:pt x="127" y="44"/>
                </a:cubicBezTo>
                <a:close/>
                <a:moveTo>
                  <a:pt x="67" y="19"/>
                </a:moveTo>
                <a:cubicBezTo>
                  <a:pt x="67" y="101"/>
                  <a:pt x="67" y="101"/>
                  <a:pt x="67" y="101"/>
                </a:cubicBezTo>
                <a:cubicBezTo>
                  <a:pt x="77" y="104"/>
                  <a:pt x="89" y="104"/>
                  <a:pt x="99" y="101"/>
                </a:cubicBezTo>
                <a:cubicBezTo>
                  <a:pt x="99" y="19"/>
                  <a:pt x="99" y="19"/>
                  <a:pt x="99" y="19"/>
                </a:cubicBezTo>
                <a:cubicBezTo>
                  <a:pt x="92" y="15"/>
                  <a:pt x="74" y="15"/>
                  <a:pt x="67" y="19"/>
                </a:cubicBezTo>
                <a:close/>
                <a:moveTo>
                  <a:pt x="67" y="105"/>
                </a:moveTo>
                <a:cubicBezTo>
                  <a:pt x="67" y="114"/>
                  <a:pt x="67" y="114"/>
                  <a:pt x="67" y="114"/>
                </a:cubicBezTo>
                <a:cubicBezTo>
                  <a:pt x="73" y="117"/>
                  <a:pt x="93" y="117"/>
                  <a:pt x="99" y="114"/>
                </a:cubicBezTo>
                <a:cubicBezTo>
                  <a:pt x="99" y="105"/>
                  <a:pt x="99" y="105"/>
                  <a:pt x="99" y="105"/>
                </a:cubicBezTo>
                <a:cubicBezTo>
                  <a:pt x="89" y="108"/>
                  <a:pt x="77" y="108"/>
                  <a:pt x="67" y="105"/>
                </a:cubicBezTo>
                <a:close/>
                <a:moveTo>
                  <a:pt x="96" y="0"/>
                </a:moveTo>
                <a:cubicBezTo>
                  <a:pt x="70" y="0"/>
                  <a:pt x="70" y="0"/>
                  <a:pt x="70" y="0"/>
                </a:cubicBezTo>
                <a:cubicBezTo>
                  <a:pt x="68" y="0"/>
                  <a:pt x="67" y="2"/>
                  <a:pt x="67" y="4"/>
                </a:cubicBezTo>
                <a:cubicBezTo>
                  <a:pt x="67" y="14"/>
                  <a:pt x="67" y="14"/>
                  <a:pt x="67" y="14"/>
                </a:cubicBezTo>
                <a:cubicBezTo>
                  <a:pt x="73" y="11"/>
                  <a:pt x="93" y="11"/>
                  <a:pt x="99" y="14"/>
                </a:cubicBezTo>
                <a:cubicBezTo>
                  <a:pt x="99" y="4"/>
                  <a:pt x="99" y="4"/>
                  <a:pt x="99" y="4"/>
                </a:cubicBezTo>
                <a:cubicBezTo>
                  <a:pt x="99" y="2"/>
                  <a:pt x="98" y="0"/>
                  <a:pt x="96" y="0"/>
                </a:cubicBezTo>
                <a:close/>
                <a:moveTo>
                  <a:pt x="67" y="126"/>
                </a:moveTo>
                <a:cubicBezTo>
                  <a:pt x="67" y="132"/>
                  <a:pt x="67" y="132"/>
                  <a:pt x="67" y="132"/>
                </a:cubicBezTo>
                <a:cubicBezTo>
                  <a:pt x="67" y="134"/>
                  <a:pt x="68" y="136"/>
                  <a:pt x="70" y="136"/>
                </a:cubicBezTo>
                <a:cubicBezTo>
                  <a:pt x="96" y="136"/>
                  <a:pt x="96" y="136"/>
                  <a:pt x="96" y="136"/>
                </a:cubicBezTo>
                <a:cubicBezTo>
                  <a:pt x="98" y="136"/>
                  <a:pt x="99" y="134"/>
                  <a:pt x="99" y="132"/>
                </a:cubicBezTo>
                <a:cubicBezTo>
                  <a:pt x="99" y="126"/>
                  <a:pt x="99" y="126"/>
                  <a:pt x="99" y="126"/>
                </a:cubicBezTo>
                <a:cubicBezTo>
                  <a:pt x="96" y="128"/>
                  <a:pt x="70" y="128"/>
                  <a:pt x="67" y="126"/>
                </a:cubicBezTo>
                <a:close/>
                <a:moveTo>
                  <a:pt x="55" y="17"/>
                </a:moveTo>
                <a:cubicBezTo>
                  <a:pt x="41" y="17"/>
                  <a:pt x="41" y="17"/>
                  <a:pt x="41" y="17"/>
                </a:cubicBezTo>
                <a:cubicBezTo>
                  <a:pt x="39" y="17"/>
                  <a:pt x="38" y="18"/>
                  <a:pt x="38" y="21"/>
                </a:cubicBezTo>
                <a:cubicBezTo>
                  <a:pt x="38" y="132"/>
                  <a:pt x="38" y="132"/>
                  <a:pt x="38" y="132"/>
                </a:cubicBezTo>
                <a:cubicBezTo>
                  <a:pt x="38" y="134"/>
                  <a:pt x="39" y="136"/>
                  <a:pt x="41" y="136"/>
                </a:cubicBezTo>
                <a:cubicBezTo>
                  <a:pt x="55" y="136"/>
                  <a:pt x="55" y="136"/>
                  <a:pt x="55" y="136"/>
                </a:cubicBezTo>
                <a:cubicBezTo>
                  <a:pt x="57" y="136"/>
                  <a:pt x="58" y="134"/>
                  <a:pt x="58" y="132"/>
                </a:cubicBezTo>
                <a:cubicBezTo>
                  <a:pt x="58" y="21"/>
                  <a:pt x="58" y="21"/>
                  <a:pt x="58" y="21"/>
                </a:cubicBezTo>
                <a:cubicBezTo>
                  <a:pt x="58" y="18"/>
                  <a:pt x="57" y="17"/>
                  <a:pt x="55" y="17"/>
                </a:cubicBezTo>
                <a:close/>
                <a:moveTo>
                  <a:pt x="53" y="123"/>
                </a:moveTo>
                <a:cubicBezTo>
                  <a:pt x="43" y="123"/>
                  <a:pt x="43" y="123"/>
                  <a:pt x="43" y="123"/>
                </a:cubicBezTo>
                <a:cubicBezTo>
                  <a:pt x="42" y="123"/>
                  <a:pt x="41" y="123"/>
                  <a:pt x="41" y="121"/>
                </a:cubicBezTo>
                <a:cubicBezTo>
                  <a:pt x="41" y="120"/>
                  <a:pt x="42" y="119"/>
                  <a:pt x="43" y="119"/>
                </a:cubicBezTo>
                <a:cubicBezTo>
                  <a:pt x="53" y="119"/>
                  <a:pt x="53" y="119"/>
                  <a:pt x="53" y="119"/>
                </a:cubicBezTo>
                <a:cubicBezTo>
                  <a:pt x="54" y="119"/>
                  <a:pt x="55" y="120"/>
                  <a:pt x="55" y="121"/>
                </a:cubicBezTo>
                <a:cubicBezTo>
                  <a:pt x="55" y="123"/>
                  <a:pt x="54" y="123"/>
                  <a:pt x="53" y="123"/>
                </a:cubicBezTo>
                <a:close/>
                <a:moveTo>
                  <a:pt x="51" y="33"/>
                </a:moveTo>
                <a:cubicBezTo>
                  <a:pt x="45" y="33"/>
                  <a:pt x="45" y="33"/>
                  <a:pt x="45" y="33"/>
                </a:cubicBezTo>
                <a:cubicBezTo>
                  <a:pt x="43" y="33"/>
                  <a:pt x="41" y="31"/>
                  <a:pt x="41" y="29"/>
                </a:cubicBezTo>
                <a:cubicBezTo>
                  <a:pt x="41" y="27"/>
                  <a:pt x="43" y="25"/>
                  <a:pt x="45" y="25"/>
                </a:cubicBezTo>
                <a:cubicBezTo>
                  <a:pt x="51" y="25"/>
                  <a:pt x="51" y="25"/>
                  <a:pt x="51" y="25"/>
                </a:cubicBezTo>
                <a:cubicBezTo>
                  <a:pt x="53" y="25"/>
                  <a:pt x="55" y="27"/>
                  <a:pt x="55" y="29"/>
                </a:cubicBezTo>
                <a:cubicBezTo>
                  <a:pt x="55" y="31"/>
                  <a:pt x="53" y="33"/>
                  <a:pt x="51" y="33"/>
                </a:cubicBezTo>
                <a:close/>
                <a:moveTo>
                  <a:pt x="129" y="46"/>
                </a:moveTo>
                <a:cubicBezTo>
                  <a:pt x="130" y="47"/>
                  <a:pt x="129" y="48"/>
                  <a:pt x="128" y="48"/>
                </a:cubicBezTo>
                <a:cubicBezTo>
                  <a:pt x="122" y="48"/>
                  <a:pt x="117" y="50"/>
                  <a:pt x="112" y="52"/>
                </a:cubicBezTo>
                <a:cubicBezTo>
                  <a:pt x="111" y="53"/>
                  <a:pt x="110" y="53"/>
                  <a:pt x="109" y="52"/>
                </a:cubicBezTo>
                <a:cubicBezTo>
                  <a:pt x="131" y="133"/>
                  <a:pt x="131" y="133"/>
                  <a:pt x="131" y="133"/>
                </a:cubicBezTo>
                <a:cubicBezTo>
                  <a:pt x="132" y="135"/>
                  <a:pt x="134" y="137"/>
                  <a:pt x="136" y="136"/>
                </a:cubicBezTo>
                <a:cubicBezTo>
                  <a:pt x="148" y="133"/>
                  <a:pt x="148" y="133"/>
                  <a:pt x="148" y="133"/>
                </a:cubicBezTo>
                <a:cubicBezTo>
                  <a:pt x="150" y="132"/>
                  <a:pt x="152" y="130"/>
                  <a:pt x="151" y="128"/>
                </a:cubicBezTo>
                <a:lnTo>
                  <a:pt x="129" y="46"/>
                </a:lnTo>
                <a:close/>
                <a:moveTo>
                  <a:pt x="119" y="72"/>
                </a:moveTo>
                <a:cubicBezTo>
                  <a:pt x="115" y="56"/>
                  <a:pt x="115" y="56"/>
                  <a:pt x="115" y="56"/>
                </a:cubicBezTo>
                <a:cubicBezTo>
                  <a:pt x="127" y="53"/>
                  <a:pt x="127" y="53"/>
                  <a:pt x="127" y="53"/>
                </a:cubicBezTo>
                <a:cubicBezTo>
                  <a:pt x="131" y="69"/>
                  <a:pt x="131" y="69"/>
                  <a:pt x="131" y="69"/>
                </a:cubicBezTo>
                <a:lnTo>
                  <a:pt x="119" y="72"/>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21" name="Freeform 24"/>
          <p:cNvSpPr>
            <a:spLocks noEditPoints="1"/>
          </p:cNvSpPr>
          <p:nvPr/>
        </p:nvSpPr>
        <p:spPr bwMode="auto">
          <a:xfrm>
            <a:off x="10918165" y="2223453"/>
            <a:ext cx="493191" cy="508684"/>
          </a:xfrm>
          <a:custGeom>
            <a:avLst/>
            <a:gdLst>
              <a:gd name="T0" fmla="*/ 123 w 144"/>
              <a:gd name="T1" fmla="*/ 74 h 149"/>
              <a:gd name="T2" fmla="*/ 90 w 144"/>
              <a:gd name="T3" fmla="*/ 74 h 149"/>
              <a:gd name="T4" fmla="*/ 90 w 144"/>
              <a:gd name="T5" fmla="*/ 83 h 149"/>
              <a:gd name="T6" fmla="*/ 123 w 144"/>
              <a:gd name="T7" fmla="*/ 83 h 149"/>
              <a:gd name="T8" fmla="*/ 123 w 144"/>
              <a:gd name="T9" fmla="*/ 74 h 149"/>
              <a:gd name="T10" fmla="*/ 132 w 144"/>
              <a:gd name="T11" fmla="*/ 0 h 149"/>
              <a:gd name="T12" fmla="*/ 12 w 144"/>
              <a:gd name="T13" fmla="*/ 0 h 149"/>
              <a:gd name="T14" fmla="*/ 0 w 144"/>
              <a:gd name="T15" fmla="*/ 13 h 149"/>
              <a:gd name="T16" fmla="*/ 0 w 144"/>
              <a:gd name="T17" fmla="*/ 87 h 149"/>
              <a:gd name="T18" fmla="*/ 12 w 144"/>
              <a:gd name="T19" fmla="*/ 99 h 149"/>
              <a:gd name="T20" fmla="*/ 132 w 144"/>
              <a:gd name="T21" fmla="*/ 99 h 149"/>
              <a:gd name="T22" fmla="*/ 144 w 144"/>
              <a:gd name="T23" fmla="*/ 87 h 149"/>
              <a:gd name="T24" fmla="*/ 144 w 144"/>
              <a:gd name="T25" fmla="*/ 13 h 149"/>
              <a:gd name="T26" fmla="*/ 132 w 144"/>
              <a:gd name="T27" fmla="*/ 0 h 149"/>
              <a:gd name="T28" fmla="*/ 136 w 144"/>
              <a:gd name="T29" fmla="*/ 91 h 149"/>
              <a:gd name="T30" fmla="*/ 8 w 144"/>
              <a:gd name="T31" fmla="*/ 91 h 149"/>
              <a:gd name="T32" fmla="*/ 8 w 144"/>
              <a:gd name="T33" fmla="*/ 9 h 149"/>
              <a:gd name="T34" fmla="*/ 136 w 144"/>
              <a:gd name="T35" fmla="*/ 9 h 149"/>
              <a:gd name="T36" fmla="*/ 136 w 144"/>
              <a:gd name="T37" fmla="*/ 91 h 149"/>
              <a:gd name="T38" fmla="*/ 98 w 144"/>
              <a:gd name="T39" fmla="*/ 107 h 149"/>
              <a:gd name="T40" fmla="*/ 82 w 144"/>
              <a:gd name="T41" fmla="*/ 107 h 149"/>
              <a:gd name="T42" fmla="*/ 89 w 144"/>
              <a:gd name="T43" fmla="*/ 124 h 149"/>
              <a:gd name="T44" fmla="*/ 59 w 144"/>
              <a:gd name="T45" fmla="*/ 124 h 149"/>
              <a:gd name="T46" fmla="*/ 66 w 144"/>
              <a:gd name="T47" fmla="*/ 107 h 149"/>
              <a:gd name="T48" fmla="*/ 50 w 144"/>
              <a:gd name="T49" fmla="*/ 107 h 149"/>
              <a:gd name="T50" fmla="*/ 35 w 144"/>
              <a:gd name="T51" fmla="*/ 141 h 149"/>
              <a:gd name="T52" fmla="*/ 40 w 144"/>
              <a:gd name="T53" fmla="*/ 149 h 149"/>
              <a:gd name="T54" fmla="*/ 51 w 144"/>
              <a:gd name="T55" fmla="*/ 141 h 149"/>
              <a:gd name="T56" fmla="*/ 55 w 144"/>
              <a:gd name="T57" fmla="*/ 132 h 149"/>
              <a:gd name="T58" fmla="*/ 93 w 144"/>
              <a:gd name="T59" fmla="*/ 132 h 149"/>
              <a:gd name="T60" fmla="*/ 97 w 144"/>
              <a:gd name="T61" fmla="*/ 141 h 149"/>
              <a:gd name="T62" fmla="*/ 108 w 144"/>
              <a:gd name="T63" fmla="*/ 149 h 149"/>
              <a:gd name="T64" fmla="*/ 113 w 144"/>
              <a:gd name="T65" fmla="*/ 141 h 149"/>
              <a:gd name="T66" fmla="*/ 98 w 144"/>
              <a:gd name="T67" fmla="*/ 107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4" h="149">
                <a:moveTo>
                  <a:pt x="123" y="74"/>
                </a:moveTo>
                <a:cubicBezTo>
                  <a:pt x="90" y="74"/>
                  <a:pt x="90" y="74"/>
                  <a:pt x="90" y="74"/>
                </a:cubicBezTo>
                <a:cubicBezTo>
                  <a:pt x="90" y="83"/>
                  <a:pt x="90" y="83"/>
                  <a:pt x="90" y="83"/>
                </a:cubicBezTo>
                <a:cubicBezTo>
                  <a:pt x="123" y="83"/>
                  <a:pt x="123" y="83"/>
                  <a:pt x="123" y="83"/>
                </a:cubicBezTo>
                <a:lnTo>
                  <a:pt x="123" y="74"/>
                </a:lnTo>
                <a:close/>
                <a:moveTo>
                  <a:pt x="132" y="0"/>
                </a:moveTo>
                <a:cubicBezTo>
                  <a:pt x="12" y="0"/>
                  <a:pt x="12" y="0"/>
                  <a:pt x="12" y="0"/>
                </a:cubicBezTo>
                <a:cubicBezTo>
                  <a:pt x="5" y="0"/>
                  <a:pt x="0" y="6"/>
                  <a:pt x="0" y="13"/>
                </a:cubicBezTo>
                <a:cubicBezTo>
                  <a:pt x="0" y="87"/>
                  <a:pt x="0" y="87"/>
                  <a:pt x="0" y="87"/>
                </a:cubicBezTo>
                <a:cubicBezTo>
                  <a:pt x="0" y="94"/>
                  <a:pt x="5" y="99"/>
                  <a:pt x="12" y="99"/>
                </a:cubicBezTo>
                <a:cubicBezTo>
                  <a:pt x="132" y="99"/>
                  <a:pt x="132" y="99"/>
                  <a:pt x="132" y="99"/>
                </a:cubicBezTo>
                <a:cubicBezTo>
                  <a:pt x="138" y="99"/>
                  <a:pt x="144" y="94"/>
                  <a:pt x="144" y="87"/>
                </a:cubicBezTo>
                <a:cubicBezTo>
                  <a:pt x="144" y="13"/>
                  <a:pt x="144" y="13"/>
                  <a:pt x="144" y="13"/>
                </a:cubicBezTo>
                <a:cubicBezTo>
                  <a:pt x="144" y="6"/>
                  <a:pt x="138" y="0"/>
                  <a:pt x="132" y="0"/>
                </a:cubicBezTo>
                <a:close/>
                <a:moveTo>
                  <a:pt x="136" y="91"/>
                </a:moveTo>
                <a:cubicBezTo>
                  <a:pt x="8" y="91"/>
                  <a:pt x="8" y="91"/>
                  <a:pt x="8" y="91"/>
                </a:cubicBezTo>
                <a:cubicBezTo>
                  <a:pt x="8" y="9"/>
                  <a:pt x="8" y="9"/>
                  <a:pt x="8" y="9"/>
                </a:cubicBezTo>
                <a:cubicBezTo>
                  <a:pt x="136" y="9"/>
                  <a:pt x="136" y="9"/>
                  <a:pt x="136" y="9"/>
                </a:cubicBezTo>
                <a:lnTo>
                  <a:pt x="136" y="91"/>
                </a:lnTo>
                <a:close/>
                <a:moveTo>
                  <a:pt x="98" y="107"/>
                </a:moveTo>
                <a:cubicBezTo>
                  <a:pt x="82" y="107"/>
                  <a:pt x="82" y="107"/>
                  <a:pt x="82" y="107"/>
                </a:cubicBezTo>
                <a:cubicBezTo>
                  <a:pt x="89" y="124"/>
                  <a:pt x="89" y="124"/>
                  <a:pt x="89" y="124"/>
                </a:cubicBezTo>
                <a:cubicBezTo>
                  <a:pt x="59" y="124"/>
                  <a:pt x="59" y="124"/>
                  <a:pt x="59" y="124"/>
                </a:cubicBezTo>
                <a:cubicBezTo>
                  <a:pt x="66" y="107"/>
                  <a:pt x="66" y="107"/>
                  <a:pt x="66" y="107"/>
                </a:cubicBezTo>
                <a:cubicBezTo>
                  <a:pt x="50" y="107"/>
                  <a:pt x="50" y="107"/>
                  <a:pt x="50" y="107"/>
                </a:cubicBezTo>
                <a:cubicBezTo>
                  <a:pt x="35" y="141"/>
                  <a:pt x="35" y="141"/>
                  <a:pt x="35" y="141"/>
                </a:cubicBezTo>
                <a:cubicBezTo>
                  <a:pt x="33" y="145"/>
                  <a:pt x="35" y="149"/>
                  <a:pt x="40" y="149"/>
                </a:cubicBezTo>
                <a:cubicBezTo>
                  <a:pt x="44" y="149"/>
                  <a:pt x="50" y="145"/>
                  <a:pt x="51" y="141"/>
                </a:cubicBezTo>
                <a:cubicBezTo>
                  <a:pt x="55" y="132"/>
                  <a:pt x="55" y="132"/>
                  <a:pt x="55" y="132"/>
                </a:cubicBezTo>
                <a:cubicBezTo>
                  <a:pt x="93" y="132"/>
                  <a:pt x="93" y="132"/>
                  <a:pt x="93" y="132"/>
                </a:cubicBezTo>
                <a:cubicBezTo>
                  <a:pt x="97" y="141"/>
                  <a:pt x="97" y="141"/>
                  <a:pt x="97" y="141"/>
                </a:cubicBezTo>
                <a:cubicBezTo>
                  <a:pt x="98" y="145"/>
                  <a:pt x="104" y="149"/>
                  <a:pt x="108" y="149"/>
                </a:cubicBezTo>
                <a:cubicBezTo>
                  <a:pt x="113" y="149"/>
                  <a:pt x="115" y="145"/>
                  <a:pt x="113" y="141"/>
                </a:cubicBezTo>
                <a:lnTo>
                  <a:pt x="98" y="107"/>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22" name="Freeform 25"/>
          <p:cNvSpPr/>
          <p:nvPr/>
        </p:nvSpPr>
        <p:spPr bwMode="auto">
          <a:xfrm>
            <a:off x="842617" y="3367344"/>
            <a:ext cx="374412" cy="371830"/>
          </a:xfrm>
          <a:custGeom>
            <a:avLst/>
            <a:gdLst>
              <a:gd name="T0" fmla="*/ 0 w 145"/>
              <a:gd name="T1" fmla="*/ 0 h 144"/>
              <a:gd name="T2" fmla="*/ 61 w 145"/>
              <a:gd name="T3" fmla="*/ 116 h 144"/>
              <a:gd name="T4" fmla="*/ 71 w 145"/>
              <a:gd name="T5" fmla="*/ 82 h 144"/>
              <a:gd name="T6" fmla="*/ 133 w 145"/>
              <a:gd name="T7" fmla="*/ 144 h 144"/>
              <a:gd name="T8" fmla="*/ 145 w 145"/>
              <a:gd name="T9" fmla="*/ 132 h 144"/>
              <a:gd name="T10" fmla="*/ 83 w 145"/>
              <a:gd name="T11" fmla="*/ 69 h 144"/>
              <a:gd name="T12" fmla="*/ 117 w 145"/>
              <a:gd name="T13" fmla="*/ 61 h 144"/>
              <a:gd name="T14" fmla="*/ 0 w 145"/>
              <a:gd name="T15" fmla="*/ 0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144">
                <a:moveTo>
                  <a:pt x="0" y="0"/>
                </a:moveTo>
                <a:lnTo>
                  <a:pt x="61" y="116"/>
                </a:lnTo>
                <a:lnTo>
                  <a:pt x="71" y="82"/>
                </a:lnTo>
                <a:lnTo>
                  <a:pt x="133" y="144"/>
                </a:lnTo>
                <a:lnTo>
                  <a:pt x="145" y="132"/>
                </a:lnTo>
                <a:lnTo>
                  <a:pt x="83" y="69"/>
                </a:lnTo>
                <a:lnTo>
                  <a:pt x="117" y="61"/>
                </a:lnTo>
                <a:lnTo>
                  <a:pt x="0" y="0"/>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23" name="Freeform 26"/>
          <p:cNvSpPr/>
          <p:nvPr/>
        </p:nvSpPr>
        <p:spPr bwMode="auto">
          <a:xfrm>
            <a:off x="1929702" y="3380256"/>
            <a:ext cx="451877" cy="376994"/>
          </a:xfrm>
          <a:custGeom>
            <a:avLst/>
            <a:gdLst>
              <a:gd name="T0" fmla="*/ 128 w 132"/>
              <a:gd name="T1" fmla="*/ 71 h 110"/>
              <a:gd name="T2" fmla="*/ 108 w 132"/>
              <a:gd name="T3" fmla="*/ 26 h 110"/>
              <a:gd name="T4" fmla="*/ 105 w 132"/>
              <a:gd name="T5" fmla="*/ 23 h 110"/>
              <a:gd name="T6" fmla="*/ 87 w 132"/>
              <a:gd name="T7" fmla="*/ 20 h 110"/>
              <a:gd name="T8" fmla="*/ 86 w 132"/>
              <a:gd name="T9" fmla="*/ 21 h 110"/>
              <a:gd name="T10" fmla="*/ 77 w 132"/>
              <a:gd name="T11" fmla="*/ 18 h 110"/>
              <a:gd name="T12" fmla="*/ 70 w 132"/>
              <a:gd name="T13" fmla="*/ 21 h 110"/>
              <a:gd name="T14" fmla="*/ 67 w 132"/>
              <a:gd name="T15" fmla="*/ 26 h 110"/>
              <a:gd name="T16" fmla="*/ 59 w 132"/>
              <a:gd name="T17" fmla="*/ 24 h 110"/>
              <a:gd name="T18" fmla="*/ 53 w 132"/>
              <a:gd name="T19" fmla="*/ 27 h 110"/>
              <a:gd name="T20" fmla="*/ 50 w 132"/>
              <a:gd name="T21" fmla="*/ 31 h 110"/>
              <a:gd name="T22" fmla="*/ 50 w 132"/>
              <a:gd name="T23" fmla="*/ 37 h 110"/>
              <a:gd name="T24" fmla="*/ 47 w 132"/>
              <a:gd name="T25" fmla="*/ 35 h 110"/>
              <a:gd name="T26" fmla="*/ 27 w 132"/>
              <a:gd name="T27" fmla="*/ 15 h 110"/>
              <a:gd name="T28" fmla="*/ 22 w 132"/>
              <a:gd name="T29" fmla="*/ 36 h 110"/>
              <a:gd name="T30" fmla="*/ 38 w 132"/>
              <a:gd name="T31" fmla="*/ 53 h 110"/>
              <a:gd name="T32" fmla="*/ 61 w 132"/>
              <a:gd name="T33" fmla="*/ 89 h 110"/>
              <a:gd name="T34" fmla="*/ 40 w 132"/>
              <a:gd name="T35" fmla="*/ 87 h 110"/>
              <a:gd name="T36" fmla="*/ 25 w 132"/>
              <a:gd name="T37" fmla="*/ 100 h 110"/>
              <a:gd name="T38" fmla="*/ 89 w 132"/>
              <a:gd name="T39" fmla="*/ 106 h 110"/>
              <a:gd name="T40" fmla="*/ 93 w 132"/>
              <a:gd name="T41" fmla="*/ 110 h 110"/>
              <a:gd name="T42" fmla="*/ 119 w 132"/>
              <a:gd name="T43" fmla="*/ 95 h 110"/>
              <a:gd name="T44" fmla="*/ 132 w 132"/>
              <a:gd name="T45" fmla="*/ 75 h 110"/>
              <a:gd name="T46" fmla="*/ 128 w 132"/>
              <a:gd name="T47" fmla="*/ 71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2" h="110">
                <a:moveTo>
                  <a:pt x="128" y="71"/>
                </a:moveTo>
                <a:cubicBezTo>
                  <a:pt x="119" y="58"/>
                  <a:pt x="128" y="62"/>
                  <a:pt x="108" y="26"/>
                </a:cubicBezTo>
                <a:cubicBezTo>
                  <a:pt x="106" y="24"/>
                  <a:pt x="106" y="23"/>
                  <a:pt x="105" y="23"/>
                </a:cubicBezTo>
                <a:cubicBezTo>
                  <a:pt x="98" y="16"/>
                  <a:pt x="92" y="15"/>
                  <a:pt x="87" y="20"/>
                </a:cubicBezTo>
                <a:cubicBezTo>
                  <a:pt x="87" y="21"/>
                  <a:pt x="87" y="21"/>
                  <a:pt x="86" y="21"/>
                </a:cubicBezTo>
                <a:cubicBezTo>
                  <a:pt x="83" y="19"/>
                  <a:pt x="80" y="18"/>
                  <a:pt x="77" y="18"/>
                </a:cubicBezTo>
                <a:cubicBezTo>
                  <a:pt x="75" y="18"/>
                  <a:pt x="72" y="19"/>
                  <a:pt x="70" y="21"/>
                </a:cubicBezTo>
                <a:cubicBezTo>
                  <a:pt x="69" y="22"/>
                  <a:pt x="68" y="24"/>
                  <a:pt x="67" y="26"/>
                </a:cubicBezTo>
                <a:cubicBezTo>
                  <a:pt x="64" y="24"/>
                  <a:pt x="62" y="24"/>
                  <a:pt x="59" y="24"/>
                </a:cubicBezTo>
                <a:cubicBezTo>
                  <a:pt x="57" y="24"/>
                  <a:pt x="55" y="25"/>
                  <a:pt x="53" y="27"/>
                </a:cubicBezTo>
                <a:cubicBezTo>
                  <a:pt x="52" y="28"/>
                  <a:pt x="51" y="30"/>
                  <a:pt x="50" y="31"/>
                </a:cubicBezTo>
                <a:cubicBezTo>
                  <a:pt x="50" y="33"/>
                  <a:pt x="50" y="35"/>
                  <a:pt x="50" y="37"/>
                </a:cubicBezTo>
                <a:cubicBezTo>
                  <a:pt x="47" y="35"/>
                  <a:pt x="47" y="35"/>
                  <a:pt x="47" y="35"/>
                </a:cubicBezTo>
                <a:cubicBezTo>
                  <a:pt x="47" y="35"/>
                  <a:pt x="41" y="30"/>
                  <a:pt x="27" y="15"/>
                </a:cubicBezTo>
                <a:cubicBezTo>
                  <a:pt x="14" y="0"/>
                  <a:pt x="0" y="12"/>
                  <a:pt x="22" y="36"/>
                </a:cubicBezTo>
                <a:cubicBezTo>
                  <a:pt x="44" y="59"/>
                  <a:pt x="38" y="53"/>
                  <a:pt x="38" y="53"/>
                </a:cubicBezTo>
                <a:cubicBezTo>
                  <a:pt x="38" y="53"/>
                  <a:pt x="66" y="83"/>
                  <a:pt x="61" y="89"/>
                </a:cubicBezTo>
                <a:cubicBezTo>
                  <a:pt x="59" y="93"/>
                  <a:pt x="50" y="88"/>
                  <a:pt x="40" y="87"/>
                </a:cubicBezTo>
                <a:cubicBezTo>
                  <a:pt x="29" y="86"/>
                  <a:pt x="17" y="92"/>
                  <a:pt x="25" y="100"/>
                </a:cubicBezTo>
                <a:cubicBezTo>
                  <a:pt x="34" y="107"/>
                  <a:pt x="83" y="105"/>
                  <a:pt x="89" y="106"/>
                </a:cubicBezTo>
                <a:cubicBezTo>
                  <a:pt x="93" y="110"/>
                  <a:pt x="93" y="110"/>
                  <a:pt x="93" y="110"/>
                </a:cubicBezTo>
                <a:cubicBezTo>
                  <a:pt x="102" y="107"/>
                  <a:pt x="112" y="102"/>
                  <a:pt x="119" y="95"/>
                </a:cubicBezTo>
                <a:cubicBezTo>
                  <a:pt x="124" y="90"/>
                  <a:pt x="129" y="83"/>
                  <a:pt x="132" y="75"/>
                </a:cubicBezTo>
                <a:cubicBezTo>
                  <a:pt x="132" y="75"/>
                  <a:pt x="130" y="74"/>
                  <a:pt x="128" y="71"/>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24" name="Freeform 27"/>
          <p:cNvSpPr>
            <a:spLocks noEditPoints="1"/>
          </p:cNvSpPr>
          <p:nvPr/>
        </p:nvSpPr>
        <p:spPr bwMode="auto">
          <a:xfrm>
            <a:off x="3027116" y="3292463"/>
            <a:ext cx="500937" cy="506102"/>
          </a:xfrm>
          <a:custGeom>
            <a:avLst/>
            <a:gdLst>
              <a:gd name="T0" fmla="*/ 142 w 147"/>
              <a:gd name="T1" fmla="*/ 125 h 148"/>
              <a:gd name="T2" fmla="*/ 105 w 147"/>
              <a:gd name="T3" fmla="*/ 88 h 148"/>
              <a:gd name="T4" fmla="*/ 95 w 147"/>
              <a:gd name="T5" fmla="*/ 84 h 148"/>
              <a:gd name="T6" fmla="*/ 87 w 147"/>
              <a:gd name="T7" fmla="*/ 75 h 148"/>
              <a:gd name="T8" fmla="*/ 81 w 147"/>
              <a:gd name="T9" fmla="*/ 18 h 148"/>
              <a:gd name="T10" fmla="*/ 17 w 147"/>
              <a:gd name="T11" fmla="*/ 18 h 148"/>
              <a:gd name="T12" fmla="*/ 17 w 147"/>
              <a:gd name="T13" fmla="*/ 82 h 148"/>
              <a:gd name="T14" fmla="*/ 75 w 147"/>
              <a:gd name="T15" fmla="*/ 87 h 148"/>
              <a:gd name="T16" fmla="*/ 84 w 147"/>
              <a:gd name="T17" fmla="*/ 96 h 148"/>
              <a:gd name="T18" fmla="*/ 87 w 147"/>
              <a:gd name="T19" fmla="*/ 105 h 148"/>
              <a:gd name="T20" fmla="*/ 125 w 147"/>
              <a:gd name="T21" fmla="*/ 143 h 148"/>
              <a:gd name="T22" fmla="*/ 142 w 147"/>
              <a:gd name="T23" fmla="*/ 143 h 148"/>
              <a:gd name="T24" fmla="*/ 142 w 147"/>
              <a:gd name="T25" fmla="*/ 125 h 148"/>
              <a:gd name="T26" fmla="*/ 73 w 147"/>
              <a:gd name="T27" fmla="*/ 73 h 148"/>
              <a:gd name="T28" fmla="*/ 26 w 147"/>
              <a:gd name="T29" fmla="*/ 73 h 148"/>
              <a:gd name="T30" fmla="*/ 26 w 147"/>
              <a:gd name="T31" fmla="*/ 27 h 148"/>
              <a:gd name="T32" fmla="*/ 73 w 147"/>
              <a:gd name="T33" fmla="*/ 27 h 148"/>
              <a:gd name="T34" fmla="*/ 73 w 147"/>
              <a:gd name="T35" fmla="*/ 73 h 148"/>
              <a:gd name="T36" fmla="*/ 53 w 147"/>
              <a:gd name="T37" fmla="*/ 27 h 148"/>
              <a:gd name="T38" fmla="*/ 26 w 147"/>
              <a:gd name="T39" fmla="*/ 53 h 148"/>
              <a:gd name="T40" fmla="*/ 34 w 147"/>
              <a:gd name="T41" fmla="*/ 59 h 148"/>
              <a:gd name="T42" fmla="*/ 34 w 147"/>
              <a:gd name="T43" fmla="*/ 51 h 148"/>
              <a:gd name="T44" fmla="*/ 51 w 147"/>
              <a:gd name="T45" fmla="*/ 34 h 148"/>
              <a:gd name="T46" fmla="*/ 59 w 147"/>
              <a:gd name="T47" fmla="*/ 35 h 148"/>
              <a:gd name="T48" fmla="*/ 53 w 147"/>
              <a:gd name="T49" fmla="*/ 27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7" h="148">
                <a:moveTo>
                  <a:pt x="142" y="125"/>
                </a:moveTo>
                <a:cubicBezTo>
                  <a:pt x="105" y="88"/>
                  <a:pt x="105" y="88"/>
                  <a:pt x="105" y="88"/>
                </a:cubicBezTo>
                <a:cubicBezTo>
                  <a:pt x="102" y="85"/>
                  <a:pt x="99" y="84"/>
                  <a:pt x="95" y="84"/>
                </a:cubicBezTo>
                <a:cubicBezTo>
                  <a:pt x="87" y="75"/>
                  <a:pt x="87" y="75"/>
                  <a:pt x="87" y="75"/>
                </a:cubicBezTo>
                <a:cubicBezTo>
                  <a:pt x="99" y="58"/>
                  <a:pt x="97" y="33"/>
                  <a:pt x="81" y="18"/>
                </a:cubicBezTo>
                <a:cubicBezTo>
                  <a:pt x="64" y="0"/>
                  <a:pt x="35" y="0"/>
                  <a:pt x="17" y="18"/>
                </a:cubicBezTo>
                <a:cubicBezTo>
                  <a:pt x="0" y="35"/>
                  <a:pt x="0" y="64"/>
                  <a:pt x="17" y="82"/>
                </a:cubicBezTo>
                <a:cubicBezTo>
                  <a:pt x="33" y="97"/>
                  <a:pt x="57" y="99"/>
                  <a:pt x="75" y="87"/>
                </a:cubicBezTo>
                <a:cubicBezTo>
                  <a:pt x="84" y="96"/>
                  <a:pt x="84" y="96"/>
                  <a:pt x="84" y="96"/>
                </a:cubicBezTo>
                <a:cubicBezTo>
                  <a:pt x="84" y="99"/>
                  <a:pt x="85" y="102"/>
                  <a:pt x="87" y="105"/>
                </a:cubicBezTo>
                <a:cubicBezTo>
                  <a:pt x="125" y="143"/>
                  <a:pt x="125" y="143"/>
                  <a:pt x="125" y="143"/>
                </a:cubicBezTo>
                <a:cubicBezTo>
                  <a:pt x="130" y="148"/>
                  <a:pt x="138" y="148"/>
                  <a:pt x="142" y="143"/>
                </a:cubicBezTo>
                <a:cubicBezTo>
                  <a:pt x="147" y="138"/>
                  <a:pt x="147" y="130"/>
                  <a:pt x="142" y="125"/>
                </a:cubicBezTo>
                <a:close/>
                <a:moveTo>
                  <a:pt x="73" y="73"/>
                </a:moveTo>
                <a:cubicBezTo>
                  <a:pt x="60" y="86"/>
                  <a:pt x="39" y="86"/>
                  <a:pt x="26" y="73"/>
                </a:cubicBezTo>
                <a:cubicBezTo>
                  <a:pt x="13" y="60"/>
                  <a:pt x="13" y="39"/>
                  <a:pt x="26" y="27"/>
                </a:cubicBezTo>
                <a:cubicBezTo>
                  <a:pt x="39" y="14"/>
                  <a:pt x="60" y="14"/>
                  <a:pt x="73" y="27"/>
                </a:cubicBezTo>
                <a:cubicBezTo>
                  <a:pt x="86" y="39"/>
                  <a:pt x="86" y="60"/>
                  <a:pt x="73" y="73"/>
                </a:cubicBezTo>
                <a:close/>
                <a:moveTo>
                  <a:pt x="53" y="27"/>
                </a:moveTo>
                <a:cubicBezTo>
                  <a:pt x="39" y="24"/>
                  <a:pt x="23" y="39"/>
                  <a:pt x="26" y="53"/>
                </a:cubicBezTo>
                <a:cubicBezTo>
                  <a:pt x="28" y="59"/>
                  <a:pt x="33" y="61"/>
                  <a:pt x="34" y="59"/>
                </a:cubicBezTo>
                <a:cubicBezTo>
                  <a:pt x="36" y="57"/>
                  <a:pt x="34" y="54"/>
                  <a:pt x="34" y="51"/>
                </a:cubicBezTo>
                <a:cubicBezTo>
                  <a:pt x="32" y="42"/>
                  <a:pt x="42" y="32"/>
                  <a:pt x="51" y="34"/>
                </a:cubicBezTo>
                <a:cubicBezTo>
                  <a:pt x="54" y="35"/>
                  <a:pt x="57" y="36"/>
                  <a:pt x="59" y="35"/>
                </a:cubicBezTo>
                <a:cubicBezTo>
                  <a:pt x="61" y="33"/>
                  <a:pt x="58" y="28"/>
                  <a:pt x="53" y="27"/>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25" name="Freeform 28"/>
          <p:cNvSpPr/>
          <p:nvPr/>
        </p:nvSpPr>
        <p:spPr bwMode="auto">
          <a:xfrm>
            <a:off x="4191665" y="3344106"/>
            <a:ext cx="464787" cy="457041"/>
          </a:xfrm>
          <a:custGeom>
            <a:avLst/>
            <a:gdLst>
              <a:gd name="T0" fmla="*/ 16 w 136"/>
              <a:gd name="T1" fmla="*/ 57 h 134"/>
              <a:gd name="T2" fmla="*/ 0 w 136"/>
              <a:gd name="T3" fmla="*/ 72 h 134"/>
              <a:gd name="T4" fmla="*/ 25 w 136"/>
              <a:gd name="T5" fmla="*/ 92 h 134"/>
              <a:gd name="T6" fmla="*/ 37 w 136"/>
              <a:gd name="T7" fmla="*/ 78 h 134"/>
              <a:gd name="T8" fmla="*/ 55 w 136"/>
              <a:gd name="T9" fmla="*/ 80 h 134"/>
              <a:gd name="T10" fmla="*/ 42 w 136"/>
              <a:gd name="T11" fmla="*/ 95 h 134"/>
              <a:gd name="T12" fmla="*/ 44 w 136"/>
              <a:gd name="T13" fmla="*/ 115 h 134"/>
              <a:gd name="T14" fmla="*/ 65 w 136"/>
              <a:gd name="T15" fmla="*/ 134 h 134"/>
              <a:gd name="T16" fmla="*/ 92 w 136"/>
              <a:gd name="T17" fmla="*/ 98 h 134"/>
              <a:gd name="T18" fmla="*/ 79 w 136"/>
              <a:gd name="T19" fmla="*/ 92 h 134"/>
              <a:gd name="T20" fmla="*/ 80 w 136"/>
              <a:gd name="T21" fmla="*/ 78 h 134"/>
              <a:gd name="T22" fmla="*/ 96 w 136"/>
              <a:gd name="T23" fmla="*/ 76 h 134"/>
              <a:gd name="T24" fmla="*/ 107 w 136"/>
              <a:gd name="T25" fmla="*/ 90 h 134"/>
              <a:gd name="T26" fmla="*/ 136 w 136"/>
              <a:gd name="T27" fmla="*/ 62 h 134"/>
              <a:gd name="T28" fmla="*/ 103 w 136"/>
              <a:gd name="T29" fmla="*/ 40 h 134"/>
              <a:gd name="T30" fmla="*/ 90 w 136"/>
              <a:gd name="T31" fmla="*/ 54 h 134"/>
              <a:gd name="T32" fmla="*/ 75 w 136"/>
              <a:gd name="T33" fmla="*/ 40 h 134"/>
              <a:gd name="T34" fmla="*/ 93 w 136"/>
              <a:gd name="T35" fmla="*/ 27 h 134"/>
              <a:gd name="T36" fmla="*/ 71 w 136"/>
              <a:gd name="T37" fmla="*/ 0 h 134"/>
              <a:gd name="T38" fmla="*/ 37 w 136"/>
              <a:gd name="T39" fmla="*/ 28 h 134"/>
              <a:gd name="T40" fmla="*/ 30 w 136"/>
              <a:gd name="T41" fmla="*/ 16 h 134"/>
              <a:gd name="T42" fmla="*/ 12 w 136"/>
              <a:gd name="T43" fmla="*/ 15 h 134"/>
              <a:gd name="T44" fmla="*/ 19 w 136"/>
              <a:gd name="T45" fmla="*/ 32 h 134"/>
              <a:gd name="T46" fmla="*/ 16 w 136"/>
              <a:gd name="T47" fmla="*/ 5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6" h="134">
                <a:moveTo>
                  <a:pt x="16" y="57"/>
                </a:moveTo>
                <a:cubicBezTo>
                  <a:pt x="6" y="64"/>
                  <a:pt x="0" y="72"/>
                  <a:pt x="0" y="72"/>
                </a:cubicBezTo>
                <a:cubicBezTo>
                  <a:pt x="0" y="72"/>
                  <a:pt x="16" y="94"/>
                  <a:pt x="25" y="92"/>
                </a:cubicBezTo>
                <a:cubicBezTo>
                  <a:pt x="33" y="90"/>
                  <a:pt x="33" y="85"/>
                  <a:pt x="37" y="78"/>
                </a:cubicBezTo>
                <a:cubicBezTo>
                  <a:pt x="40" y="70"/>
                  <a:pt x="54" y="72"/>
                  <a:pt x="55" y="80"/>
                </a:cubicBezTo>
                <a:cubicBezTo>
                  <a:pt x="55" y="87"/>
                  <a:pt x="53" y="94"/>
                  <a:pt x="42" y="95"/>
                </a:cubicBezTo>
                <a:cubicBezTo>
                  <a:pt x="32" y="96"/>
                  <a:pt x="31" y="108"/>
                  <a:pt x="44" y="115"/>
                </a:cubicBezTo>
                <a:cubicBezTo>
                  <a:pt x="56" y="122"/>
                  <a:pt x="56" y="127"/>
                  <a:pt x="65" y="134"/>
                </a:cubicBezTo>
                <a:cubicBezTo>
                  <a:pt x="74" y="124"/>
                  <a:pt x="98" y="105"/>
                  <a:pt x="92" y="98"/>
                </a:cubicBezTo>
                <a:cubicBezTo>
                  <a:pt x="86" y="95"/>
                  <a:pt x="85" y="99"/>
                  <a:pt x="79" y="92"/>
                </a:cubicBezTo>
                <a:cubicBezTo>
                  <a:pt x="73" y="86"/>
                  <a:pt x="78" y="80"/>
                  <a:pt x="80" y="78"/>
                </a:cubicBezTo>
                <a:cubicBezTo>
                  <a:pt x="82" y="75"/>
                  <a:pt x="90" y="70"/>
                  <a:pt x="96" y="76"/>
                </a:cubicBezTo>
                <a:cubicBezTo>
                  <a:pt x="102" y="82"/>
                  <a:pt x="96" y="89"/>
                  <a:pt x="107" y="90"/>
                </a:cubicBezTo>
                <a:cubicBezTo>
                  <a:pt x="118" y="91"/>
                  <a:pt x="127" y="71"/>
                  <a:pt x="136" y="62"/>
                </a:cubicBezTo>
                <a:cubicBezTo>
                  <a:pt x="123" y="49"/>
                  <a:pt x="114" y="34"/>
                  <a:pt x="103" y="40"/>
                </a:cubicBezTo>
                <a:cubicBezTo>
                  <a:pt x="91" y="46"/>
                  <a:pt x="98" y="45"/>
                  <a:pt x="90" y="54"/>
                </a:cubicBezTo>
                <a:cubicBezTo>
                  <a:pt x="81" y="62"/>
                  <a:pt x="67" y="48"/>
                  <a:pt x="75" y="40"/>
                </a:cubicBezTo>
                <a:cubicBezTo>
                  <a:pt x="83" y="32"/>
                  <a:pt x="85" y="36"/>
                  <a:pt x="93" y="27"/>
                </a:cubicBezTo>
                <a:cubicBezTo>
                  <a:pt x="101" y="18"/>
                  <a:pt x="83" y="12"/>
                  <a:pt x="71" y="0"/>
                </a:cubicBezTo>
                <a:cubicBezTo>
                  <a:pt x="60" y="15"/>
                  <a:pt x="45" y="29"/>
                  <a:pt x="37" y="28"/>
                </a:cubicBezTo>
                <a:cubicBezTo>
                  <a:pt x="30" y="26"/>
                  <a:pt x="30" y="22"/>
                  <a:pt x="30" y="16"/>
                </a:cubicBezTo>
                <a:cubicBezTo>
                  <a:pt x="30" y="11"/>
                  <a:pt x="18" y="8"/>
                  <a:pt x="12" y="15"/>
                </a:cubicBezTo>
                <a:cubicBezTo>
                  <a:pt x="6" y="23"/>
                  <a:pt x="11" y="30"/>
                  <a:pt x="19" y="32"/>
                </a:cubicBezTo>
                <a:cubicBezTo>
                  <a:pt x="27" y="33"/>
                  <a:pt x="26" y="50"/>
                  <a:pt x="16" y="57"/>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26" name="Freeform 29"/>
          <p:cNvSpPr>
            <a:spLocks noEditPoints="1"/>
          </p:cNvSpPr>
          <p:nvPr/>
        </p:nvSpPr>
        <p:spPr bwMode="auto">
          <a:xfrm>
            <a:off x="5394947" y="3318285"/>
            <a:ext cx="278872" cy="506102"/>
          </a:xfrm>
          <a:custGeom>
            <a:avLst/>
            <a:gdLst>
              <a:gd name="T0" fmla="*/ 21 w 82"/>
              <a:gd name="T1" fmla="*/ 132 h 148"/>
              <a:gd name="T2" fmla="*/ 29 w 82"/>
              <a:gd name="T3" fmla="*/ 140 h 148"/>
              <a:gd name="T4" fmla="*/ 29 w 82"/>
              <a:gd name="T5" fmla="*/ 140 h 148"/>
              <a:gd name="T6" fmla="*/ 29 w 82"/>
              <a:gd name="T7" fmla="*/ 141 h 148"/>
              <a:gd name="T8" fmla="*/ 36 w 82"/>
              <a:gd name="T9" fmla="*/ 148 h 148"/>
              <a:gd name="T10" fmla="*/ 46 w 82"/>
              <a:gd name="T11" fmla="*/ 148 h 148"/>
              <a:gd name="T12" fmla="*/ 53 w 82"/>
              <a:gd name="T13" fmla="*/ 141 h 148"/>
              <a:gd name="T14" fmla="*/ 53 w 82"/>
              <a:gd name="T15" fmla="*/ 140 h 148"/>
              <a:gd name="T16" fmla="*/ 53 w 82"/>
              <a:gd name="T17" fmla="*/ 140 h 148"/>
              <a:gd name="T18" fmla="*/ 62 w 82"/>
              <a:gd name="T19" fmla="*/ 132 h 148"/>
              <a:gd name="T20" fmla="*/ 62 w 82"/>
              <a:gd name="T21" fmla="*/ 116 h 148"/>
              <a:gd name="T22" fmla="*/ 21 w 82"/>
              <a:gd name="T23" fmla="*/ 116 h 148"/>
              <a:gd name="T24" fmla="*/ 21 w 82"/>
              <a:gd name="T25" fmla="*/ 132 h 148"/>
              <a:gd name="T26" fmla="*/ 41 w 82"/>
              <a:gd name="T27" fmla="*/ 107 h 148"/>
              <a:gd name="T28" fmla="*/ 61 w 82"/>
              <a:gd name="T29" fmla="*/ 108 h 148"/>
              <a:gd name="T30" fmla="*/ 82 w 82"/>
              <a:gd name="T31" fmla="*/ 41 h 148"/>
              <a:gd name="T32" fmla="*/ 41 w 82"/>
              <a:gd name="T33" fmla="*/ 0 h 148"/>
              <a:gd name="T34" fmla="*/ 0 w 82"/>
              <a:gd name="T35" fmla="*/ 41 h 148"/>
              <a:gd name="T36" fmla="*/ 21 w 82"/>
              <a:gd name="T37" fmla="*/ 108 h 148"/>
              <a:gd name="T38" fmla="*/ 41 w 82"/>
              <a:gd name="T39" fmla="*/ 107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2" h="148">
                <a:moveTo>
                  <a:pt x="21" y="132"/>
                </a:moveTo>
                <a:cubicBezTo>
                  <a:pt x="21" y="137"/>
                  <a:pt x="24" y="140"/>
                  <a:pt x="29" y="140"/>
                </a:cubicBezTo>
                <a:cubicBezTo>
                  <a:pt x="29" y="140"/>
                  <a:pt x="29" y="140"/>
                  <a:pt x="29" y="140"/>
                </a:cubicBezTo>
                <a:cubicBezTo>
                  <a:pt x="29" y="141"/>
                  <a:pt x="29" y="141"/>
                  <a:pt x="29" y="141"/>
                </a:cubicBezTo>
                <a:cubicBezTo>
                  <a:pt x="29" y="145"/>
                  <a:pt x="32" y="148"/>
                  <a:pt x="36" y="148"/>
                </a:cubicBezTo>
                <a:cubicBezTo>
                  <a:pt x="46" y="148"/>
                  <a:pt x="46" y="148"/>
                  <a:pt x="46" y="148"/>
                </a:cubicBezTo>
                <a:cubicBezTo>
                  <a:pt x="50" y="148"/>
                  <a:pt x="53" y="145"/>
                  <a:pt x="53" y="141"/>
                </a:cubicBezTo>
                <a:cubicBezTo>
                  <a:pt x="53" y="141"/>
                  <a:pt x="53" y="141"/>
                  <a:pt x="53" y="140"/>
                </a:cubicBezTo>
                <a:cubicBezTo>
                  <a:pt x="53" y="140"/>
                  <a:pt x="53" y="140"/>
                  <a:pt x="53" y="140"/>
                </a:cubicBezTo>
                <a:cubicBezTo>
                  <a:pt x="58" y="140"/>
                  <a:pt x="62" y="137"/>
                  <a:pt x="62" y="132"/>
                </a:cubicBezTo>
                <a:cubicBezTo>
                  <a:pt x="62" y="116"/>
                  <a:pt x="62" y="116"/>
                  <a:pt x="62" y="116"/>
                </a:cubicBezTo>
                <a:cubicBezTo>
                  <a:pt x="21" y="116"/>
                  <a:pt x="21" y="116"/>
                  <a:pt x="21" y="116"/>
                </a:cubicBezTo>
                <a:lnTo>
                  <a:pt x="21" y="132"/>
                </a:lnTo>
                <a:close/>
                <a:moveTo>
                  <a:pt x="41" y="107"/>
                </a:moveTo>
                <a:cubicBezTo>
                  <a:pt x="45" y="107"/>
                  <a:pt x="52" y="107"/>
                  <a:pt x="61" y="108"/>
                </a:cubicBezTo>
                <a:cubicBezTo>
                  <a:pt x="61" y="75"/>
                  <a:pt x="82" y="74"/>
                  <a:pt x="82" y="41"/>
                </a:cubicBezTo>
                <a:cubicBezTo>
                  <a:pt x="82" y="19"/>
                  <a:pt x="64" y="0"/>
                  <a:pt x="41" y="0"/>
                </a:cubicBezTo>
                <a:cubicBezTo>
                  <a:pt x="18" y="0"/>
                  <a:pt x="0" y="19"/>
                  <a:pt x="0" y="41"/>
                </a:cubicBezTo>
                <a:cubicBezTo>
                  <a:pt x="0" y="74"/>
                  <a:pt x="21" y="75"/>
                  <a:pt x="21" y="108"/>
                </a:cubicBezTo>
                <a:cubicBezTo>
                  <a:pt x="31" y="107"/>
                  <a:pt x="37" y="107"/>
                  <a:pt x="41" y="107"/>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27" name="Freeform 30"/>
          <p:cNvSpPr>
            <a:spLocks noEditPoints="1"/>
          </p:cNvSpPr>
          <p:nvPr/>
        </p:nvSpPr>
        <p:spPr bwMode="auto">
          <a:xfrm>
            <a:off x="6518182" y="3349270"/>
            <a:ext cx="312441" cy="395070"/>
          </a:xfrm>
          <a:custGeom>
            <a:avLst/>
            <a:gdLst>
              <a:gd name="T0" fmla="*/ 35 w 121"/>
              <a:gd name="T1" fmla="*/ 92 h 153"/>
              <a:gd name="T2" fmla="*/ 44 w 121"/>
              <a:gd name="T3" fmla="*/ 94 h 153"/>
              <a:gd name="T4" fmla="*/ 44 w 121"/>
              <a:gd name="T5" fmla="*/ 77 h 153"/>
              <a:gd name="T6" fmla="*/ 35 w 121"/>
              <a:gd name="T7" fmla="*/ 92 h 153"/>
              <a:gd name="T8" fmla="*/ 80 w 121"/>
              <a:gd name="T9" fmla="*/ 0 h 153"/>
              <a:gd name="T10" fmla="*/ 0 w 121"/>
              <a:gd name="T11" fmla="*/ 0 h 153"/>
              <a:gd name="T12" fmla="*/ 0 w 121"/>
              <a:gd name="T13" fmla="*/ 153 h 153"/>
              <a:gd name="T14" fmla="*/ 121 w 121"/>
              <a:gd name="T15" fmla="*/ 153 h 153"/>
              <a:gd name="T16" fmla="*/ 121 w 121"/>
              <a:gd name="T17" fmla="*/ 41 h 153"/>
              <a:gd name="T18" fmla="*/ 80 w 121"/>
              <a:gd name="T19" fmla="*/ 0 h 153"/>
              <a:gd name="T20" fmla="*/ 77 w 121"/>
              <a:gd name="T21" fmla="*/ 16 h 153"/>
              <a:gd name="T22" fmla="*/ 103 w 121"/>
              <a:gd name="T23" fmla="*/ 43 h 153"/>
              <a:gd name="T24" fmla="*/ 77 w 121"/>
              <a:gd name="T25" fmla="*/ 43 h 153"/>
              <a:gd name="T26" fmla="*/ 77 w 121"/>
              <a:gd name="T27" fmla="*/ 16 h 153"/>
              <a:gd name="T28" fmla="*/ 45 w 121"/>
              <a:gd name="T29" fmla="*/ 112 h 153"/>
              <a:gd name="T30" fmla="*/ 44 w 121"/>
              <a:gd name="T31" fmla="*/ 100 h 153"/>
              <a:gd name="T32" fmla="*/ 31 w 121"/>
              <a:gd name="T33" fmla="*/ 96 h 153"/>
              <a:gd name="T34" fmla="*/ 24 w 121"/>
              <a:gd name="T35" fmla="*/ 105 h 153"/>
              <a:gd name="T36" fmla="*/ 13 w 121"/>
              <a:gd name="T37" fmla="*/ 102 h 153"/>
              <a:gd name="T38" fmla="*/ 43 w 121"/>
              <a:gd name="T39" fmla="*/ 65 h 153"/>
              <a:gd name="T40" fmla="*/ 53 w 121"/>
              <a:gd name="T41" fmla="*/ 69 h 153"/>
              <a:gd name="T42" fmla="*/ 54 w 121"/>
              <a:gd name="T43" fmla="*/ 116 h 153"/>
              <a:gd name="T44" fmla="*/ 45 w 121"/>
              <a:gd name="T45" fmla="*/ 112 h 153"/>
              <a:gd name="T46" fmla="*/ 106 w 121"/>
              <a:gd name="T47" fmla="*/ 114 h 153"/>
              <a:gd name="T48" fmla="*/ 92 w 121"/>
              <a:gd name="T49" fmla="*/ 109 h 153"/>
              <a:gd name="T50" fmla="*/ 86 w 121"/>
              <a:gd name="T51" fmla="*/ 125 h 153"/>
              <a:gd name="T52" fmla="*/ 76 w 121"/>
              <a:gd name="T53" fmla="*/ 122 h 153"/>
              <a:gd name="T54" fmla="*/ 81 w 121"/>
              <a:gd name="T55" fmla="*/ 106 h 153"/>
              <a:gd name="T56" fmla="*/ 65 w 121"/>
              <a:gd name="T57" fmla="*/ 101 h 153"/>
              <a:gd name="T58" fmla="*/ 69 w 121"/>
              <a:gd name="T59" fmla="*/ 90 h 153"/>
              <a:gd name="T60" fmla="*/ 84 w 121"/>
              <a:gd name="T61" fmla="*/ 96 h 153"/>
              <a:gd name="T62" fmla="*/ 89 w 121"/>
              <a:gd name="T63" fmla="*/ 80 h 153"/>
              <a:gd name="T64" fmla="*/ 99 w 121"/>
              <a:gd name="T65" fmla="*/ 84 h 153"/>
              <a:gd name="T66" fmla="*/ 94 w 121"/>
              <a:gd name="T67" fmla="*/ 100 h 153"/>
              <a:gd name="T68" fmla="*/ 110 w 121"/>
              <a:gd name="T69" fmla="*/ 104 h 153"/>
              <a:gd name="T70" fmla="*/ 106 w 121"/>
              <a:gd name="T71" fmla="*/ 114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1" h="153">
                <a:moveTo>
                  <a:pt x="35" y="92"/>
                </a:moveTo>
                <a:lnTo>
                  <a:pt x="44" y="94"/>
                </a:lnTo>
                <a:lnTo>
                  <a:pt x="44" y="77"/>
                </a:lnTo>
                <a:lnTo>
                  <a:pt x="35" y="92"/>
                </a:lnTo>
                <a:close/>
                <a:moveTo>
                  <a:pt x="80" y="0"/>
                </a:moveTo>
                <a:lnTo>
                  <a:pt x="0" y="0"/>
                </a:lnTo>
                <a:lnTo>
                  <a:pt x="0" y="153"/>
                </a:lnTo>
                <a:lnTo>
                  <a:pt x="121" y="153"/>
                </a:lnTo>
                <a:lnTo>
                  <a:pt x="121" y="41"/>
                </a:lnTo>
                <a:lnTo>
                  <a:pt x="80" y="0"/>
                </a:lnTo>
                <a:close/>
                <a:moveTo>
                  <a:pt x="77" y="16"/>
                </a:moveTo>
                <a:lnTo>
                  <a:pt x="103" y="43"/>
                </a:lnTo>
                <a:lnTo>
                  <a:pt x="77" y="43"/>
                </a:lnTo>
                <a:lnTo>
                  <a:pt x="77" y="16"/>
                </a:lnTo>
                <a:close/>
                <a:moveTo>
                  <a:pt x="45" y="112"/>
                </a:moveTo>
                <a:lnTo>
                  <a:pt x="44" y="100"/>
                </a:lnTo>
                <a:lnTo>
                  <a:pt x="31" y="96"/>
                </a:lnTo>
                <a:lnTo>
                  <a:pt x="24" y="105"/>
                </a:lnTo>
                <a:lnTo>
                  <a:pt x="13" y="102"/>
                </a:lnTo>
                <a:lnTo>
                  <a:pt x="43" y="65"/>
                </a:lnTo>
                <a:lnTo>
                  <a:pt x="53" y="69"/>
                </a:lnTo>
                <a:lnTo>
                  <a:pt x="54" y="116"/>
                </a:lnTo>
                <a:lnTo>
                  <a:pt x="45" y="112"/>
                </a:lnTo>
                <a:close/>
                <a:moveTo>
                  <a:pt x="106" y="114"/>
                </a:moveTo>
                <a:lnTo>
                  <a:pt x="92" y="109"/>
                </a:lnTo>
                <a:lnTo>
                  <a:pt x="86" y="125"/>
                </a:lnTo>
                <a:lnTo>
                  <a:pt x="76" y="122"/>
                </a:lnTo>
                <a:lnTo>
                  <a:pt x="81" y="106"/>
                </a:lnTo>
                <a:lnTo>
                  <a:pt x="65" y="101"/>
                </a:lnTo>
                <a:lnTo>
                  <a:pt x="69" y="90"/>
                </a:lnTo>
                <a:lnTo>
                  <a:pt x="84" y="96"/>
                </a:lnTo>
                <a:lnTo>
                  <a:pt x="89" y="80"/>
                </a:lnTo>
                <a:lnTo>
                  <a:pt x="99" y="84"/>
                </a:lnTo>
                <a:lnTo>
                  <a:pt x="94" y="100"/>
                </a:lnTo>
                <a:lnTo>
                  <a:pt x="110" y="104"/>
                </a:lnTo>
                <a:lnTo>
                  <a:pt x="106" y="114"/>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28" name="Freeform 31"/>
          <p:cNvSpPr>
            <a:spLocks noEditPoints="1"/>
          </p:cNvSpPr>
          <p:nvPr/>
        </p:nvSpPr>
        <p:spPr bwMode="auto">
          <a:xfrm>
            <a:off x="7628507" y="3349270"/>
            <a:ext cx="312441" cy="395070"/>
          </a:xfrm>
          <a:custGeom>
            <a:avLst/>
            <a:gdLst>
              <a:gd name="T0" fmla="*/ 0 w 121"/>
              <a:gd name="T1" fmla="*/ 0 h 153"/>
              <a:gd name="T2" fmla="*/ 121 w 121"/>
              <a:gd name="T3" fmla="*/ 153 h 153"/>
              <a:gd name="T4" fmla="*/ 80 w 121"/>
              <a:gd name="T5" fmla="*/ 0 h 153"/>
              <a:gd name="T6" fmla="*/ 72 w 121"/>
              <a:gd name="T7" fmla="*/ 16 h 153"/>
              <a:gd name="T8" fmla="*/ 60 w 121"/>
              <a:gd name="T9" fmla="*/ 22 h 153"/>
              <a:gd name="T10" fmla="*/ 60 w 121"/>
              <a:gd name="T11" fmla="*/ 27 h 153"/>
              <a:gd name="T12" fmla="*/ 72 w 121"/>
              <a:gd name="T13" fmla="*/ 32 h 153"/>
              <a:gd name="T14" fmla="*/ 60 w 121"/>
              <a:gd name="T15" fmla="*/ 27 h 153"/>
              <a:gd name="T16" fmla="*/ 72 w 121"/>
              <a:gd name="T17" fmla="*/ 37 h 153"/>
              <a:gd name="T18" fmla="*/ 60 w 121"/>
              <a:gd name="T19" fmla="*/ 43 h 153"/>
              <a:gd name="T20" fmla="*/ 17 w 121"/>
              <a:gd name="T21" fmla="*/ 16 h 153"/>
              <a:gd name="T22" fmla="*/ 54 w 121"/>
              <a:gd name="T23" fmla="*/ 55 h 153"/>
              <a:gd name="T24" fmla="*/ 17 w 121"/>
              <a:gd name="T25" fmla="*/ 16 h 153"/>
              <a:gd name="T26" fmla="*/ 17 w 121"/>
              <a:gd name="T27" fmla="*/ 130 h 153"/>
              <a:gd name="T28" fmla="*/ 60 w 121"/>
              <a:gd name="T29" fmla="*/ 125 h 153"/>
              <a:gd name="T30" fmla="*/ 103 w 121"/>
              <a:gd name="T31" fmla="*/ 119 h 153"/>
              <a:gd name="T32" fmla="*/ 17 w 121"/>
              <a:gd name="T33" fmla="*/ 114 h 153"/>
              <a:gd name="T34" fmla="*/ 103 w 121"/>
              <a:gd name="T35" fmla="*/ 119 h 153"/>
              <a:gd name="T36" fmla="*/ 17 w 121"/>
              <a:gd name="T37" fmla="*/ 109 h 153"/>
              <a:gd name="T38" fmla="*/ 103 w 121"/>
              <a:gd name="T39" fmla="*/ 104 h 153"/>
              <a:gd name="T40" fmla="*/ 103 w 121"/>
              <a:gd name="T41" fmla="*/ 98 h 153"/>
              <a:gd name="T42" fmla="*/ 17 w 121"/>
              <a:gd name="T43" fmla="*/ 92 h 153"/>
              <a:gd name="T44" fmla="*/ 103 w 121"/>
              <a:gd name="T45" fmla="*/ 98 h 153"/>
              <a:gd name="T46" fmla="*/ 17 w 121"/>
              <a:gd name="T47" fmla="*/ 86 h 153"/>
              <a:gd name="T48" fmla="*/ 103 w 121"/>
              <a:gd name="T49" fmla="*/ 81 h 153"/>
              <a:gd name="T50" fmla="*/ 103 w 121"/>
              <a:gd name="T51" fmla="*/ 76 h 153"/>
              <a:gd name="T52" fmla="*/ 17 w 121"/>
              <a:gd name="T53" fmla="*/ 71 h 153"/>
              <a:gd name="T54" fmla="*/ 103 w 121"/>
              <a:gd name="T55" fmla="*/ 76 h 153"/>
              <a:gd name="T56" fmla="*/ 17 w 121"/>
              <a:gd name="T57" fmla="*/ 65 h 153"/>
              <a:gd name="T58" fmla="*/ 103 w 121"/>
              <a:gd name="T59" fmla="*/ 60 h 153"/>
              <a:gd name="T60" fmla="*/ 103 w 121"/>
              <a:gd name="T61" fmla="*/ 55 h 153"/>
              <a:gd name="T62" fmla="*/ 60 w 121"/>
              <a:gd name="T63" fmla="*/ 49 h 153"/>
              <a:gd name="T64" fmla="*/ 103 w 121"/>
              <a:gd name="T65" fmla="*/ 55 h 153"/>
              <a:gd name="T66" fmla="*/ 77 w 121"/>
              <a:gd name="T67" fmla="*/ 16 h 153"/>
              <a:gd name="T68" fmla="*/ 77 w 121"/>
              <a:gd name="T69" fmla="*/ 4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 h="153">
                <a:moveTo>
                  <a:pt x="80" y="0"/>
                </a:moveTo>
                <a:lnTo>
                  <a:pt x="0" y="0"/>
                </a:lnTo>
                <a:lnTo>
                  <a:pt x="0" y="153"/>
                </a:lnTo>
                <a:lnTo>
                  <a:pt x="121" y="153"/>
                </a:lnTo>
                <a:lnTo>
                  <a:pt x="121" y="41"/>
                </a:lnTo>
                <a:lnTo>
                  <a:pt x="80" y="0"/>
                </a:lnTo>
                <a:close/>
                <a:moveTo>
                  <a:pt x="60" y="16"/>
                </a:moveTo>
                <a:lnTo>
                  <a:pt x="72" y="16"/>
                </a:lnTo>
                <a:lnTo>
                  <a:pt x="72" y="22"/>
                </a:lnTo>
                <a:lnTo>
                  <a:pt x="60" y="22"/>
                </a:lnTo>
                <a:lnTo>
                  <a:pt x="60" y="16"/>
                </a:lnTo>
                <a:close/>
                <a:moveTo>
                  <a:pt x="60" y="27"/>
                </a:moveTo>
                <a:lnTo>
                  <a:pt x="72" y="27"/>
                </a:lnTo>
                <a:lnTo>
                  <a:pt x="72" y="32"/>
                </a:lnTo>
                <a:lnTo>
                  <a:pt x="60" y="32"/>
                </a:lnTo>
                <a:lnTo>
                  <a:pt x="60" y="27"/>
                </a:lnTo>
                <a:close/>
                <a:moveTo>
                  <a:pt x="60" y="37"/>
                </a:moveTo>
                <a:lnTo>
                  <a:pt x="72" y="37"/>
                </a:lnTo>
                <a:lnTo>
                  <a:pt x="72" y="43"/>
                </a:lnTo>
                <a:lnTo>
                  <a:pt x="60" y="43"/>
                </a:lnTo>
                <a:lnTo>
                  <a:pt x="60" y="37"/>
                </a:lnTo>
                <a:close/>
                <a:moveTo>
                  <a:pt x="17" y="16"/>
                </a:moveTo>
                <a:lnTo>
                  <a:pt x="54" y="16"/>
                </a:lnTo>
                <a:lnTo>
                  <a:pt x="54" y="55"/>
                </a:lnTo>
                <a:lnTo>
                  <a:pt x="17" y="55"/>
                </a:lnTo>
                <a:lnTo>
                  <a:pt x="17" y="16"/>
                </a:lnTo>
                <a:close/>
                <a:moveTo>
                  <a:pt x="60" y="130"/>
                </a:moveTo>
                <a:lnTo>
                  <a:pt x="17" y="130"/>
                </a:lnTo>
                <a:lnTo>
                  <a:pt x="17" y="125"/>
                </a:lnTo>
                <a:lnTo>
                  <a:pt x="60" y="125"/>
                </a:lnTo>
                <a:lnTo>
                  <a:pt x="60" y="130"/>
                </a:lnTo>
                <a:close/>
                <a:moveTo>
                  <a:pt x="103" y="119"/>
                </a:moveTo>
                <a:lnTo>
                  <a:pt x="17" y="119"/>
                </a:lnTo>
                <a:lnTo>
                  <a:pt x="17" y="114"/>
                </a:lnTo>
                <a:lnTo>
                  <a:pt x="103" y="114"/>
                </a:lnTo>
                <a:lnTo>
                  <a:pt x="103" y="119"/>
                </a:lnTo>
                <a:close/>
                <a:moveTo>
                  <a:pt x="103" y="109"/>
                </a:moveTo>
                <a:lnTo>
                  <a:pt x="17" y="109"/>
                </a:lnTo>
                <a:lnTo>
                  <a:pt x="17" y="104"/>
                </a:lnTo>
                <a:lnTo>
                  <a:pt x="103" y="104"/>
                </a:lnTo>
                <a:lnTo>
                  <a:pt x="103" y="109"/>
                </a:lnTo>
                <a:close/>
                <a:moveTo>
                  <a:pt x="103" y="98"/>
                </a:moveTo>
                <a:lnTo>
                  <a:pt x="17" y="98"/>
                </a:lnTo>
                <a:lnTo>
                  <a:pt x="17" y="92"/>
                </a:lnTo>
                <a:lnTo>
                  <a:pt x="103" y="92"/>
                </a:lnTo>
                <a:lnTo>
                  <a:pt x="103" y="98"/>
                </a:lnTo>
                <a:close/>
                <a:moveTo>
                  <a:pt x="103" y="86"/>
                </a:moveTo>
                <a:lnTo>
                  <a:pt x="17" y="86"/>
                </a:lnTo>
                <a:lnTo>
                  <a:pt x="17" y="81"/>
                </a:lnTo>
                <a:lnTo>
                  <a:pt x="103" y="81"/>
                </a:lnTo>
                <a:lnTo>
                  <a:pt x="103" y="86"/>
                </a:lnTo>
                <a:close/>
                <a:moveTo>
                  <a:pt x="103" y="76"/>
                </a:moveTo>
                <a:lnTo>
                  <a:pt x="17" y="76"/>
                </a:lnTo>
                <a:lnTo>
                  <a:pt x="17" y="71"/>
                </a:lnTo>
                <a:lnTo>
                  <a:pt x="103" y="71"/>
                </a:lnTo>
                <a:lnTo>
                  <a:pt x="103" y="76"/>
                </a:lnTo>
                <a:close/>
                <a:moveTo>
                  <a:pt x="103" y="65"/>
                </a:moveTo>
                <a:lnTo>
                  <a:pt x="17" y="65"/>
                </a:lnTo>
                <a:lnTo>
                  <a:pt x="17" y="60"/>
                </a:lnTo>
                <a:lnTo>
                  <a:pt x="103" y="60"/>
                </a:lnTo>
                <a:lnTo>
                  <a:pt x="103" y="65"/>
                </a:lnTo>
                <a:close/>
                <a:moveTo>
                  <a:pt x="103" y="55"/>
                </a:moveTo>
                <a:lnTo>
                  <a:pt x="60" y="55"/>
                </a:lnTo>
                <a:lnTo>
                  <a:pt x="60" y="49"/>
                </a:lnTo>
                <a:lnTo>
                  <a:pt x="103" y="49"/>
                </a:lnTo>
                <a:lnTo>
                  <a:pt x="103" y="55"/>
                </a:lnTo>
                <a:close/>
                <a:moveTo>
                  <a:pt x="77" y="43"/>
                </a:moveTo>
                <a:lnTo>
                  <a:pt x="77" y="16"/>
                </a:lnTo>
                <a:lnTo>
                  <a:pt x="103" y="43"/>
                </a:lnTo>
                <a:lnTo>
                  <a:pt x="77" y="43"/>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29" name="Freeform 32"/>
          <p:cNvSpPr>
            <a:spLocks noEditPoints="1"/>
          </p:cNvSpPr>
          <p:nvPr/>
        </p:nvSpPr>
        <p:spPr bwMode="auto">
          <a:xfrm>
            <a:off x="8671695" y="3377672"/>
            <a:ext cx="477699" cy="366665"/>
          </a:xfrm>
          <a:custGeom>
            <a:avLst/>
            <a:gdLst>
              <a:gd name="T0" fmla="*/ 0 w 140"/>
              <a:gd name="T1" fmla="*/ 0 h 107"/>
              <a:gd name="T2" fmla="*/ 0 w 140"/>
              <a:gd name="T3" fmla="*/ 107 h 107"/>
              <a:gd name="T4" fmla="*/ 140 w 140"/>
              <a:gd name="T5" fmla="*/ 107 h 107"/>
              <a:gd name="T6" fmla="*/ 140 w 140"/>
              <a:gd name="T7" fmla="*/ 0 h 107"/>
              <a:gd name="T8" fmla="*/ 0 w 140"/>
              <a:gd name="T9" fmla="*/ 0 h 107"/>
              <a:gd name="T10" fmla="*/ 74 w 140"/>
              <a:gd name="T11" fmla="*/ 40 h 107"/>
              <a:gd name="T12" fmla="*/ 84 w 140"/>
              <a:gd name="T13" fmla="*/ 53 h 107"/>
              <a:gd name="T14" fmla="*/ 74 w 140"/>
              <a:gd name="T15" fmla="*/ 67 h 107"/>
              <a:gd name="T16" fmla="*/ 74 w 140"/>
              <a:gd name="T17" fmla="*/ 40 h 107"/>
              <a:gd name="T18" fmla="*/ 8 w 140"/>
              <a:gd name="T19" fmla="*/ 33 h 107"/>
              <a:gd name="T20" fmla="*/ 8 w 140"/>
              <a:gd name="T21" fmla="*/ 74 h 107"/>
              <a:gd name="T22" fmla="*/ 8 w 140"/>
              <a:gd name="T23" fmla="*/ 33 h 107"/>
              <a:gd name="T24" fmla="*/ 65 w 140"/>
              <a:gd name="T25" fmla="*/ 67 h 107"/>
              <a:gd name="T26" fmla="*/ 55 w 140"/>
              <a:gd name="T27" fmla="*/ 53 h 107"/>
              <a:gd name="T28" fmla="*/ 65 w 140"/>
              <a:gd name="T29" fmla="*/ 40 h 107"/>
              <a:gd name="T30" fmla="*/ 65 w 140"/>
              <a:gd name="T31" fmla="*/ 67 h 107"/>
              <a:gd name="T32" fmla="*/ 65 w 140"/>
              <a:gd name="T33" fmla="*/ 34 h 107"/>
              <a:gd name="T34" fmla="*/ 49 w 140"/>
              <a:gd name="T35" fmla="*/ 53 h 107"/>
              <a:gd name="T36" fmla="*/ 65 w 140"/>
              <a:gd name="T37" fmla="*/ 73 h 107"/>
              <a:gd name="T38" fmla="*/ 65 w 140"/>
              <a:gd name="T39" fmla="*/ 99 h 107"/>
              <a:gd name="T40" fmla="*/ 8 w 140"/>
              <a:gd name="T41" fmla="*/ 99 h 107"/>
              <a:gd name="T42" fmla="*/ 8 w 140"/>
              <a:gd name="T43" fmla="*/ 82 h 107"/>
              <a:gd name="T44" fmla="*/ 8 w 140"/>
              <a:gd name="T45" fmla="*/ 24 h 107"/>
              <a:gd name="T46" fmla="*/ 8 w 140"/>
              <a:gd name="T47" fmla="*/ 8 h 107"/>
              <a:gd name="T48" fmla="*/ 65 w 140"/>
              <a:gd name="T49" fmla="*/ 8 h 107"/>
              <a:gd name="T50" fmla="*/ 65 w 140"/>
              <a:gd name="T51" fmla="*/ 34 h 107"/>
              <a:gd name="T52" fmla="*/ 131 w 140"/>
              <a:gd name="T53" fmla="*/ 74 h 107"/>
              <a:gd name="T54" fmla="*/ 131 w 140"/>
              <a:gd name="T55" fmla="*/ 33 h 107"/>
              <a:gd name="T56" fmla="*/ 131 w 140"/>
              <a:gd name="T57" fmla="*/ 74 h 107"/>
              <a:gd name="T58" fmla="*/ 131 w 140"/>
              <a:gd name="T59" fmla="*/ 24 h 107"/>
              <a:gd name="T60" fmla="*/ 131 w 140"/>
              <a:gd name="T61" fmla="*/ 82 h 107"/>
              <a:gd name="T62" fmla="*/ 131 w 140"/>
              <a:gd name="T63" fmla="*/ 99 h 107"/>
              <a:gd name="T64" fmla="*/ 74 w 140"/>
              <a:gd name="T65" fmla="*/ 99 h 107"/>
              <a:gd name="T66" fmla="*/ 74 w 140"/>
              <a:gd name="T67" fmla="*/ 73 h 107"/>
              <a:gd name="T68" fmla="*/ 90 w 140"/>
              <a:gd name="T69" fmla="*/ 53 h 107"/>
              <a:gd name="T70" fmla="*/ 74 w 140"/>
              <a:gd name="T71" fmla="*/ 34 h 107"/>
              <a:gd name="T72" fmla="*/ 74 w 140"/>
              <a:gd name="T73" fmla="*/ 8 h 107"/>
              <a:gd name="T74" fmla="*/ 131 w 140"/>
              <a:gd name="T75" fmla="*/ 8 h 107"/>
              <a:gd name="T76" fmla="*/ 131 w 140"/>
              <a:gd name="T77" fmla="*/ 2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0" h="107">
                <a:moveTo>
                  <a:pt x="0" y="0"/>
                </a:moveTo>
                <a:cubicBezTo>
                  <a:pt x="0" y="107"/>
                  <a:pt x="0" y="107"/>
                  <a:pt x="0" y="107"/>
                </a:cubicBezTo>
                <a:cubicBezTo>
                  <a:pt x="140" y="107"/>
                  <a:pt x="140" y="107"/>
                  <a:pt x="140" y="107"/>
                </a:cubicBezTo>
                <a:cubicBezTo>
                  <a:pt x="140" y="0"/>
                  <a:pt x="140" y="0"/>
                  <a:pt x="140" y="0"/>
                </a:cubicBezTo>
                <a:lnTo>
                  <a:pt x="0" y="0"/>
                </a:lnTo>
                <a:close/>
                <a:moveTo>
                  <a:pt x="74" y="40"/>
                </a:moveTo>
                <a:cubicBezTo>
                  <a:pt x="80" y="42"/>
                  <a:pt x="84" y="47"/>
                  <a:pt x="84" y="53"/>
                </a:cubicBezTo>
                <a:cubicBezTo>
                  <a:pt x="84" y="60"/>
                  <a:pt x="80" y="65"/>
                  <a:pt x="74" y="67"/>
                </a:cubicBezTo>
                <a:lnTo>
                  <a:pt x="74" y="40"/>
                </a:lnTo>
                <a:close/>
                <a:moveTo>
                  <a:pt x="8" y="33"/>
                </a:moveTo>
                <a:cubicBezTo>
                  <a:pt x="35" y="33"/>
                  <a:pt x="35" y="74"/>
                  <a:pt x="8" y="74"/>
                </a:cubicBezTo>
                <a:lnTo>
                  <a:pt x="8" y="33"/>
                </a:lnTo>
                <a:close/>
                <a:moveTo>
                  <a:pt x="65" y="67"/>
                </a:moveTo>
                <a:cubicBezTo>
                  <a:pt x="60" y="65"/>
                  <a:pt x="55" y="60"/>
                  <a:pt x="55" y="53"/>
                </a:cubicBezTo>
                <a:cubicBezTo>
                  <a:pt x="55" y="47"/>
                  <a:pt x="60" y="42"/>
                  <a:pt x="65" y="40"/>
                </a:cubicBezTo>
                <a:lnTo>
                  <a:pt x="65" y="67"/>
                </a:lnTo>
                <a:close/>
                <a:moveTo>
                  <a:pt x="65" y="34"/>
                </a:moveTo>
                <a:cubicBezTo>
                  <a:pt x="56" y="35"/>
                  <a:pt x="49" y="43"/>
                  <a:pt x="49" y="53"/>
                </a:cubicBezTo>
                <a:cubicBezTo>
                  <a:pt x="49" y="63"/>
                  <a:pt x="56" y="71"/>
                  <a:pt x="65" y="73"/>
                </a:cubicBezTo>
                <a:cubicBezTo>
                  <a:pt x="65" y="99"/>
                  <a:pt x="65" y="99"/>
                  <a:pt x="65" y="99"/>
                </a:cubicBezTo>
                <a:cubicBezTo>
                  <a:pt x="8" y="99"/>
                  <a:pt x="8" y="99"/>
                  <a:pt x="8" y="99"/>
                </a:cubicBezTo>
                <a:cubicBezTo>
                  <a:pt x="8" y="82"/>
                  <a:pt x="8" y="82"/>
                  <a:pt x="8" y="82"/>
                </a:cubicBezTo>
                <a:cubicBezTo>
                  <a:pt x="46" y="82"/>
                  <a:pt x="46" y="24"/>
                  <a:pt x="8" y="24"/>
                </a:cubicBezTo>
                <a:cubicBezTo>
                  <a:pt x="8" y="8"/>
                  <a:pt x="8" y="8"/>
                  <a:pt x="8" y="8"/>
                </a:cubicBezTo>
                <a:cubicBezTo>
                  <a:pt x="65" y="8"/>
                  <a:pt x="65" y="8"/>
                  <a:pt x="65" y="8"/>
                </a:cubicBezTo>
                <a:lnTo>
                  <a:pt x="65" y="34"/>
                </a:lnTo>
                <a:close/>
                <a:moveTo>
                  <a:pt x="131" y="74"/>
                </a:moveTo>
                <a:cubicBezTo>
                  <a:pt x="104" y="74"/>
                  <a:pt x="104" y="33"/>
                  <a:pt x="131" y="33"/>
                </a:cubicBezTo>
                <a:lnTo>
                  <a:pt x="131" y="74"/>
                </a:lnTo>
                <a:close/>
                <a:moveTo>
                  <a:pt x="131" y="24"/>
                </a:moveTo>
                <a:cubicBezTo>
                  <a:pt x="93" y="24"/>
                  <a:pt x="93" y="82"/>
                  <a:pt x="131" y="82"/>
                </a:cubicBezTo>
                <a:cubicBezTo>
                  <a:pt x="131" y="99"/>
                  <a:pt x="131" y="99"/>
                  <a:pt x="131" y="99"/>
                </a:cubicBezTo>
                <a:cubicBezTo>
                  <a:pt x="74" y="99"/>
                  <a:pt x="74" y="99"/>
                  <a:pt x="74" y="99"/>
                </a:cubicBezTo>
                <a:cubicBezTo>
                  <a:pt x="74" y="73"/>
                  <a:pt x="74" y="73"/>
                  <a:pt x="74" y="73"/>
                </a:cubicBezTo>
                <a:cubicBezTo>
                  <a:pt x="83" y="71"/>
                  <a:pt x="90" y="63"/>
                  <a:pt x="90" y="53"/>
                </a:cubicBezTo>
                <a:cubicBezTo>
                  <a:pt x="90" y="43"/>
                  <a:pt x="83" y="35"/>
                  <a:pt x="74" y="34"/>
                </a:cubicBezTo>
                <a:cubicBezTo>
                  <a:pt x="74" y="8"/>
                  <a:pt x="74" y="8"/>
                  <a:pt x="74" y="8"/>
                </a:cubicBezTo>
                <a:cubicBezTo>
                  <a:pt x="131" y="8"/>
                  <a:pt x="131" y="8"/>
                  <a:pt x="131" y="8"/>
                </a:cubicBezTo>
                <a:lnTo>
                  <a:pt x="131" y="24"/>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30" name="Freeform 33"/>
          <p:cNvSpPr>
            <a:spLocks noEditPoints="1"/>
          </p:cNvSpPr>
          <p:nvPr/>
        </p:nvSpPr>
        <p:spPr bwMode="auto">
          <a:xfrm>
            <a:off x="9802677" y="3328613"/>
            <a:ext cx="459623" cy="462205"/>
          </a:xfrm>
          <a:custGeom>
            <a:avLst/>
            <a:gdLst>
              <a:gd name="T0" fmla="*/ 111 w 135"/>
              <a:gd name="T1" fmla="*/ 24 h 135"/>
              <a:gd name="T2" fmla="*/ 24 w 135"/>
              <a:gd name="T3" fmla="*/ 24 h 135"/>
              <a:gd name="T4" fmla="*/ 24 w 135"/>
              <a:gd name="T5" fmla="*/ 111 h 135"/>
              <a:gd name="T6" fmla="*/ 111 w 135"/>
              <a:gd name="T7" fmla="*/ 111 h 135"/>
              <a:gd name="T8" fmla="*/ 111 w 135"/>
              <a:gd name="T9" fmla="*/ 24 h 135"/>
              <a:gd name="T10" fmla="*/ 121 w 135"/>
              <a:gd name="T11" fmla="*/ 66 h 135"/>
              <a:gd name="T12" fmla="*/ 75 w 135"/>
              <a:gd name="T13" fmla="*/ 44 h 135"/>
              <a:gd name="T14" fmla="*/ 107 w 135"/>
              <a:gd name="T15" fmla="*/ 31 h 135"/>
              <a:gd name="T16" fmla="*/ 121 w 135"/>
              <a:gd name="T17" fmla="*/ 66 h 135"/>
              <a:gd name="T18" fmla="*/ 78 w 135"/>
              <a:gd name="T19" fmla="*/ 15 h 135"/>
              <a:gd name="T20" fmla="*/ 100 w 135"/>
              <a:gd name="T21" fmla="*/ 25 h 135"/>
              <a:gd name="T22" fmla="*/ 69 w 135"/>
              <a:gd name="T23" fmla="*/ 38 h 135"/>
              <a:gd name="T24" fmla="*/ 78 w 135"/>
              <a:gd name="T25" fmla="*/ 15 h 135"/>
              <a:gd name="T26" fmla="*/ 67 w 135"/>
              <a:gd name="T27" fmla="*/ 14 h 135"/>
              <a:gd name="T28" fmla="*/ 61 w 135"/>
              <a:gd name="T29" fmla="*/ 43 h 135"/>
              <a:gd name="T30" fmla="*/ 55 w 135"/>
              <a:gd name="T31" fmla="*/ 48 h 135"/>
              <a:gd name="T32" fmla="*/ 33 w 135"/>
              <a:gd name="T33" fmla="*/ 27 h 135"/>
              <a:gd name="T34" fmla="*/ 67 w 135"/>
              <a:gd name="T35" fmla="*/ 14 h 135"/>
              <a:gd name="T36" fmla="*/ 30 w 135"/>
              <a:gd name="T37" fmla="*/ 29 h 135"/>
              <a:gd name="T38" fmla="*/ 31 w 135"/>
              <a:gd name="T39" fmla="*/ 29 h 135"/>
              <a:gd name="T40" fmla="*/ 29 w 135"/>
              <a:gd name="T41" fmla="*/ 30 h 135"/>
              <a:gd name="T42" fmla="*/ 30 w 135"/>
              <a:gd name="T43" fmla="*/ 29 h 135"/>
              <a:gd name="T44" fmla="*/ 27 w 135"/>
              <a:gd name="T45" fmla="*/ 33 h 135"/>
              <a:gd name="T46" fmla="*/ 49 w 135"/>
              <a:gd name="T47" fmla="*/ 54 h 135"/>
              <a:gd name="T48" fmla="*/ 43 w 135"/>
              <a:gd name="T49" fmla="*/ 61 h 135"/>
              <a:gd name="T50" fmla="*/ 15 w 135"/>
              <a:gd name="T51" fmla="*/ 67 h 135"/>
              <a:gd name="T52" fmla="*/ 27 w 135"/>
              <a:gd name="T53" fmla="*/ 33 h 135"/>
              <a:gd name="T54" fmla="*/ 16 w 135"/>
              <a:gd name="T55" fmla="*/ 77 h 135"/>
              <a:gd name="T56" fmla="*/ 38 w 135"/>
              <a:gd name="T57" fmla="*/ 68 h 135"/>
              <a:gd name="T58" fmla="*/ 25 w 135"/>
              <a:gd name="T59" fmla="*/ 99 h 135"/>
              <a:gd name="T60" fmla="*/ 16 w 135"/>
              <a:gd name="T61" fmla="*/ 77 h 135"/>
              <a:gd name="T62" fmla="*/ 32 w 135"/>
              <a:gd name="T63" fmla="*/ 107 h 135"/>
              <a:gd name="T64" fmla="*/ 44 w 135"/>
              <a:gd name="T65" fmla="*/ 74 h 135"/>
              <a:gd name="T66" fmla="*/ 67 w 135"/>
              <a:gd name="T67" fmla="*/ 121 h 135"/>
              <a:gd name="T68" fmla="*/ 32 w 135"/>
              <a:gd name="T69" fmla="*/ 107 h 135"/>
              <a:gd name="T70" fmla="*/ 77 w 135"/>
              <a:gd name="T71" fmla="*/ 120 h 135"/>
              <a:gd name="T72" fmla="*/ 77 w 135"/>
              <a:gd name="T73" fmla="*/ 120 h 135"/>
              <a:gd name="T74" fmla="*/ 49 w 135"/>
              <a:gd name="T75" fmla="*/ 67 h 135"/>
              <a:gd name="T76" fmla="*/ 55 w 135"/>
              <a:gd name="T77" fmla="*/ 60 h 135"/>
              <a:gd name="T78" fmla="*/ 102 w 135"/>
              <a:gd name="T79" fmla="*/ 108 h 135"/>
              <a:gd name="T80" fmla="*/ 77 w 135"/>
              <a:gd name="T81" fmla="*/ 120 h 135"/>
              <a:gd name="T82" fmla="*/ 108 w 135"/>
              <a:gd name="T83" fmla="*/ 102 h 135"/>
              <a:gd name="T84" fmla="*/ 60 w 135"/>
              <a:gd name="T85" fmla="*/ 54 h 135"/>
              <a:gd name="T86" fmla="*/ 67 w 135"/>
              <a:gd name="T87" fmla="*/ 49 h 135"/>
              <a:gd name="T88" fmla="*/ 120 w 135"/>
              <a:gd name="T89" fmla="*/ 76 h 135"/>
              <a:gd name="T90" fmla="*/ 108 w 135"/>
              <a:gd name="T91" fmla="*/ 102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5" h="135">
                <a:moveTo>
                  <a:pt x="111" y="24"/>
                </a:moveTo>
                <a:cubicBezTo>
                  <a:pt x="87" y="0"/>
                  <a:pt x="48" y="0"/>
                  <a:pt x="24" y="24"/>
                </a:cubicBezTo>
                <a:cubicBezTo>
                  <a:pt x="0" y="48"/>
                  <a:pt x="0" y="87"/>
                  <a:pt x="24" y="111"/>
                </a:cubicBezTo>
                <a:cubicBezTo>
                  <a:pt x="48" y="135"/>
                  <a:pt x="87" y="135"/>
                  <a:pt x="111" y="111"/>
                </a:cubicBezTo>
                <a:cubicBezTo>
                  <a:pt x="135" y="87"/>
                  <a:pt x="135" y="48"/>
                  <a:pt x="111" y="24"/>
                </a:cubicBezTo>
                <a:close/>
                <a:moveTo>
                  <a:pt x="121" y="66"/>
                </a:moveTo>
                <a:cubicBezTo>
                  <a:pt x="114" y="51"/>
                  <a:pt x="88" y="54"/>
                  <a:pt x="75" y="44"/>
                </a:cubicBezTo>
                <a:cubicBezTo>
                  <a:pt x="84" y="38"/>
                  <a:pt x="95" y="33"/>
                  <a:pt x="107" y="31"/>
                </a:cubicBezTo>
                <a:cubicBezTo>
                  <a:pt x="116" y="41"/>
                  <a:pt x="121" y="54"/>
                  <a:pt x="121" y="66"/>
                </a:cubicBezTo>
                <a:close/>
                <a:moveTo>
                  <a:pt x="78" y="15"/>
                </a:moveTo>
                <a:cubicBezTo>
                  <a:pt x="86" y="16"/>
                  <a:pt x="93" y="20"/>
                  <a:pt x="100" y="25"/>
                </a:cubicBezTo>
                <a:cubicBezTo>
                  <a:pt x="89" y="27"/>
                  <a:pt x="78" y="32"/>
                  <a:pt x="69" y="38"/>
                </a:cubicBezTo>
                <a:cubicBezTo>
                  <a:pt x="63" y="28"/>
                  <a:pt x="71" y="20"/>
                  <a:pt x="78" y="15"/>
                </a:cubicBezTo>
                <a:close/>
                <a:moveTo>
                  <a:pt x="67" y="14"/>
                </a:moveTo>
                <a:cubicBezTo>
                  <a:pt x="60" y="21"/>
                  <a:pt x="53" y="31"/>
                  <a:pt x="61" y="43"/>
                </a:cubicBezTo>
                <a:cubicBezTo>
                  <a:pt x="59" y="45"/>
                  <a:pt x="57" y="46"/>
                  <a:pt x="55" y="48"/>
                </a:cubicBezTo>
                <a:cubicBezTo>
                  <a:pt x="33" y="27"/>
                  <a:pt x="33" y="27"/>
                  <a:pt x="33" y="27"/>
                </a:cubicBezTo>
                <a:cubicBezTo>
                  <a:pt x="43" y="18"/>
                  <a:pt x="55" y="14"/>
                  <a:pt x="67" y="14"/>
                </a:cubicBezTo>
                <a:close/>
                <a:moveTo>
                  <a:pt x="30" y="29"/>
                </a:moveTo>
                <a:cubicBezTo>
                  <a:pt x="30" y="29"/>
                  <a:pt x="30" y="29"/>
                  <a:pt x="31" y="29"/>
                </a:cubicBezTo>
                <a:cubicBezTo>
                  <a:pt x="29" y="30"/>
                  <a:pt x="29" y="30"/>
                  <a:pt x="29" y="30"/>
                </a:cubicBezTo>
                <a:cubicBezTo>
                  <a:pt x="30" y="30"/>
                  <a:pt x="30" y="30"/>
                  <a:pt x="30" y="29"/>
                </a:cubicBezTo>
                <a:close/>
                <a:moveTo>
                  <a:pt x="27" y="33"/>
                </a:moveTo>
                <a:cubicBezTo>
                  <a:pt x="49" y="54"/>
                  <a:pt x="49" y="54"/>
                  <a:pt x="49" y="54"/>
                </a:cubicBezTo>
                <a:cubicBezTo>
                  <a:pt x="47" y="56"/>
                  <a:pt x="45" y="59"/>
                  <a:pt x="43" y="61"/>
                </a:cubicBezTo>
                <a:cubicBezTo>
                  <a:pt x="32" y="53"/>
                  <a:pt x="21" y="59"/>
                  <a:pt x="15" y="67"/>
                </a:cubicBezTo>
                <a:cubicBezTo>
                  <a:pt x="15" y="55"/>
                  <a:pt x="19" y="42"/>
                  <a:pt x="27" y="33"/>
                </a:cubicBezTo>
                <a:close/>
                <a:moveTo>
                  <a:pt x="16" y="77"/>
                </a:moveTo>
                <a:cubicBezTo>
                  <a:pt x="21" y="71"/>
                  <a:pt x="29" y="63"/>
                  <a:pt x="38" y="68"/>
                </a:cubicBezTo>
                <a:cubicBezTo>
                  <a:pt x="32" y="78"/>
                  <a:pt x="28" y="88"/>
                  <a:pt x="25" y="99"/>
                </a:cubicBezTo>
                <a:cubicBezTo>
                  <a:pt x="20" y="93"/>
                  <a:pt x="17" y="85"/>
                  <a:pt x="16" y="77"/>
                </a:cubicBezTo>
                <a:close/>
                <a:moveTo>
                  <a:pt x="32" y="107"/>
                </a:moveTo>
                <a:cubicBezTo>
                  <a:pt x="34" y="95"/>
                  <a:pt x="38" y="84"/>
                  <a:pt x="44" y="74"/>
                </a:cubicBezTo>
                <a:cubicBezTo>
                  <a:pt x="54" y="87"/>
                  <a:pt x="51" y="114"/>
                  <a:pt x="67" y="121"/>
                </a:cubicBezTo>
                <a:cubicBezTo>
                  <a:pt x="54" y="120"/>
                  <a:pt x="42" y="116"/>
                  <a:pt x="32" y="107"/>
                </a:cubicBezTo>
                <a:close/>
                <a:moveTo>
                  <a:pt x="77" y="120"/>
                </a:moveTo>
                <a:cubicBezTo>
                  <a:pt x="77" y="120"/>
                  <a:pt x="77" y="120"/>
                  <a:pt x="77" y="120"/>
                </a:cubicBezTo>
                <a:cubicBezTo>
                  <a:pt x="57" y="113"/>
                  <a:pt x="62" y="82"/>
                  <a:pt x="49" y="67"/>
                </a:cubicBezTo>
                <a:cubicBezTo>
                  <a:pt x="51" y="64"/>
                  <a:pt x="53" y="62"/>
                  <a:pt x="55" y="60"/>
                </a:cubicBezTo>
                <a:cubicBezTo>
                  <a:pt x="102" y="108"/>
                  <a:pt x="102" y="108"/>
                  <a:pt x="102" y="108"/>
                </a:cubicBezTo>
                <a:cubicBezTo>
                  <a:pt x="95" y="114"/>
                  <a:pt x="86" y="118"/>
                  <a:pt x="77" y="120"/>
                </a:cubicBezTo>
                <a:close/>
                <a:moveTo>
                  <a:pt x="108" y="102"/>
                </a:moveTo>
                <a:cubicBezTo>
                  <a:pt x="60" y="54"/>
                  <a:pt x="60" y="54"/>
                  <a:pt x="60" y="54"/>
                </a:cubicBezTo>
                <a:cubicBezTo>
                  <a:pt x="63" y="52"/>
                  <a:pt x="65" y="51"/>
                  <a:pt x="67" y="49"/>
                </a:cubicBezTo>
                <a:cubicBezTo>
                  <a:pt x="83" y="61"/>
                  <a:pt x="113" y="56"/>
                  <a:pt x="120" y="76"/>
                </a:cubicBezTo>
                <a:cubicBezTo>
                  <a:pt x="119" y="85"/>
                  <a:pt x="115" y="94"/>
                  <a:pt x="108" y="102"/>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31" name="Freeform 34"/>
          <p:cNvSpPr>
            <a:spLocks noEditPoints="1"/>
          </p:cNvSpPr>
          <p:nvPr/>
        </p:nvSpPr>
        <p:spPr bwMode="auto">
          <a:xfrm>
            <a:off x="10913001" y="3333777"/>
            <a:ext cx="490608" cy="449294"/>
          </a:xfrm>
          <a:custGeom>
            <a:avLst/>
            <a:gdLst>
              <a:gd name="T0" fmla="*/ 35 w 144"/>
              <a:gd name="T1" fmla="*/ 17 h 132"/>
              <a:gd name="T2" fmla="*/ 109 w 144"/>
              <a:gd name="T3" fmla="*/ 17 h 132"/>
              <a:gd name="T4" fmla="*/ 117 w 144"/>
              <a:gd name="T5" fmla="*/ 9 h 132"/>
              <a:gd name="T6" fmla="*/ 109 w 144"/>
              <a:gd name="T7" fmla="*/ 0 h 132"/>
              <a:gd name="T8" fmla="*/ 35 w 144"/>
              <a:gd name="T9" fmla="*/ 0 h 132"/>
              <a:gd name="T10" fmla="*/ 27 w 144"/>
              <a:gd name="T11" fmla="*/ 9 h 132"/>
              <a:gd name="T12" fmla="*/ 35 w 144"/>
              <a:gd name="T13" fmla="*/ 17 h 132"/>
              <a:gd name="T14" fmla="*/ 109 w 144"/>
              <a:gd name="T15" fmla="*/ 25 h 132"/>
              <a:gd name="T16" fmla="*/ 109 w 144"/>
              <a:gd name="T17" fmla="*/ 25 h 132"/>
              <a:gd name="T18" fmla="*/ 35 w 144"/>
              <a:gd name="T19" fmla="*/ 25 h 132"/>
              <a:gd name="T20" fmla="*/ 35 w 144"/>
              <a:gd name="T21" fmla="*/ 25 h 132"/>
              <a:gd name="T22" fmla="*/ 16 w 144"/>
              <a:gd name="T23" fmla="*/ 67 h 132"/>
              <a:gd name="T24" fmla="*/ 52 w 144"/>
              <a:gd name="T25" fmla="*/ 93 h 132"/>
              <a:gd name="T26" fmla="*/ 64 w 144"/>
              <a:gd name="T27" fmla="*/ 107 h 132"/>
              <a:gd name="T28" fmla="*/ 64 w 144"/>
              <a:gd name="T29" fmla="*/ 116 h 132"/>
              <a:gd name="T30" fmla="*/ 66 w 144"/>
              <a:gd name="T31" fmla="*/ 117 h 132"/>
              <a:gd name="T32" fmla="*/ 64 w 144"/>
              <a:gd name="T33" fmla="*/ 120 h 132"/>
              <a:gd name="T34" fmla="*/ 47 w 144"/>
              <a:gd name="T35" fmla="*/ 120 h 132"/>
              <a:gd name="T36" fmla="*/ 39 w 144"/>
              <a:gd name="T37" fmla="*/ 128 h 132"/>
              <a:gd name="T38" fmla="*/ 39 w 144"/>
              <a:gd name="T39" fmla="*/ 132 h 132"/>
              <a:gd name="T40" fmla="*/ 105 w 144"/>
              <a:gd name="T41" fmla="*/ 132 h 132"/>
              <a:gd name="T42" fmla="*/ 105 w 144"/>
              <a:gd name="T43" fmla="*/ 128 h 132"/>
              <a:gd name="T44" fmla="*/ 97 w 144"/>
              <a:gd name="T45" fmla="*/ 120 h 132"/>
              <a:gd name="T46" fmla="*/ 80 w 144"/>
              <a:gd name="T47" fmla="*/ 120 h 132"/>
              <a:gd name="T48" fmla="*/ 78 w 144"/>
              <a:gd name="T49" fmla="*/ 117 h 132"/>
              <a:gd name="T50" fmla="*/ 80 w 144"/>
              <a:gd name="T51" fmla="*/ 116 h 132"/>
              <a:gd name="T52" fmla="*/ 80 w 144"/>
              <a:gd name="T53" fmla="*/ 107 h 132"/>
              <a:gd name="T54" fmla="*/ 92 w 144"/>
              <a:gd name="T55" fmla="*/ 93 h 132"/>
              <a:gd name="T56" fmla="*/ 127 w 144"/>
              <a:gd name="T57" fmla="*/ 67 h 132"/>
              <a:gd name="T58" fmla="*/ 109 w 144"/>
              <a:gd name="T59" fmla="*/ 25 h 132"/>
              <a:gd name="T60" fmla="*/ 24 w 144"/>
              <a:gd name="T61" fmla="*/ 63 h 132"/>
              <a:gd name="T62" fmla="*/ 37 w 144"/>
              <a:gd name="T63" fmla="*/ 37 h 132"/>
              <a:gd name="T64" fmla="*/ 48 w 144"/>
              <a:gd name="T65" fmla="*/ 84 h 132"/>
              <a:gd name="T66" fmla="*/ 24 w 144"/>
              <a:gd name="T67" fmla="*/ 63 h 132"/>
              <a:gd name="T68" fmla="*/ 47 w 144"/>
              <a:gd name="T69" fmla="*/ 37 h 132"/>
              <a:gd name="T70" fmla="*/ 60 w 144"/>
              <a:gd name="T71" fmla="*/ 37 h 132"/>
              <a:gd name="T72" fmla="*/ 64 w 144"/>
              <a:gd name="T73" fmla="*/ 99 h 132"/>
              <a:gd name="T74" fmla="*/ 47 w 144"/>
              <a:gd name="T75" fmla="*/ 37 h 132"/>
              <a:gd name="T76" fmla="*/ 120 w 144"/>
              <a:gd name="T77" fmla="*/ 63 h 132"/>
              <a:gd name="T78" fmla="*/ 96 w 144"/>
              <a:gd name="T79" fmla="*/ 84 h 132"/>
              <a:gd name="T80" fmla="*/ 107 w 144"/>
              <a:gd name="T81" fmla="*/ 37 h 132"/>
              <a:gd name="T82" fmla="*/ 120 w 144"/>
              <a:gd name="T83" fmla="*/ 6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32">
                <a:moveTo>
                  <a:pt x="35" y="17"/>
                </a:moveTo>
                <a:cubicBezTo>
                  <a:pt x="109" y="17"/>
                  <a:pt x="109" y="17"/>
                  <a:pt x="109" y="17"/>
                </a:cubicBezTo>
                <a:cubicBezTo>
                  <a:pt x="113" y="17"/>
                  <a:pt x="117" y="13"/>
                  <a:pt x="117" y="9"/>
                </a:cubicBezTo>
                <a:cubicBezTo>
                  <a:pt x="117" y="4"/>
                  <a:pt x="113" y="0"/>
                  <a:pt x="109" y="0"/>
                </a:cubicBezTo>
                <a:cubicBezTo>
                  <a:pt x="35" y="0"/>
                  <a:pt x="35" y="0"/>
                  <a:pt x="35" y="0"/>
                </a:cubicBezTo>
                <a:cubicBezTo>
                  <a:pt x="30" y="0"/>
                  <a:pt x="27" y="4"/>
                  <a:pt x="27" y="9"/>
                </a:cubicBezTo>
                <a:cubicBezTo>
                  <a:pt x="27" y="13"/>
                  <a:pt x="30" y="17"/>
                  <a:pt x="35" y="17"/>
                </a:cubicBezTo>
                <a:close/>
                <a:moveTo>
                  <a:pt x="109" y="25"/>
                </a:moveTo>
                <a:cubicBezTo>
                  <a:pt x="109" y="25"/>
                  <a:pt x="109" y="25"/>
                  <a:pt x="109" y="25"/>
                </a:cubicBezTo>
                <a:cubicBezTo>
                  <a:pt x="35" y="25"/>
                  <a:pt x="35" y="25"/>
                  <a:pt x="35" y="25"/>
                </a:cubicBezTo>
                <a:cubicBezTo>
                  <a:pt x="35" y="25"/>
                  <a:pt x="35" y="25"/>
                  <a:pt x="35" y="25"/>
                </a:cubicBezTo>
                <a:cubicBezTo>
                  <a:pt x="19" y="26"/>
                  <a:pt x="0" y="32"/>
                  <a:pt x="16" y="67"/>
                </a:cubicBezTo>
                <a:cubicBezTo>
                  <a:pt x="27" y="90"/>
                  <a:pt x="43" y="92"/>
                  <a:pt x="52" y="93"/>
                </a:cubicBezTo>
                <a:cubicBezTo>
                  <a:pt x="55" y="102"/>
                  <a:pt x="59" y="107"/>
                  <a:pt x="64" y="107"/>
                </a:cubicBezTo>
                <a:cubicBezTo>
                  <a:pt x="64" y="112"/>
                  <a:pt x="64" y="116"/>
                  <a:pt x="64" y="116"/>
                </a:cubicBezTo>
                <a:cubicBezTo>
                  <a:pt x="66" y="117"/>
                  <a:pt x="66" y="117"/>
                  <a:pt x="66" y="117"/>
                </a:cubicBezTo>
                <a:cubicBezTo>
                  <a:pt x="64" y="120"/>
                  <a:pt x="64" y="120"/>
                  <a:pt x="64" y="120"/>
                </a:cubicBezTo>
                <a:cubicBezTo>
                  <a:pt x="47" y="120"/>
                  <a:pt x="47" y="120"/>
                  <a:pt x="47" y="120"/>
                </a:cubicBezTo>
                <a:cubicBezTo>
                  <a:pt x="47" y="120"/>
                  <a:pt x="39" y="120"/>
                  <a:pt x="39" y="128"/>
                </a:cubicBezTo>
                <a:cubicBezTo>
                  <a:pt x="39" y="132"/>
                  <a:pt x="39" y="132"/>
                  <a:pt x="39" y="132"/>
                </a:cubicBezTo>
                <a:cubicBezTo>
                  <a:pt x="105" y="132"/>
                  <a:pt x="105" y="132"/>
                  <a:pt x="105" y="132"/>
                </a:cubicBezTo>
                <a:cubicBezTo>
                  <a:pt x="105" y="132"/>
                  <a:pt x="105" y="132"/>
                  <a:pt x="105" y="128"/>
                </a:cubicBezTo>
                <a:cubicBezTo>
                  <a:pt x="105" y="120"/>
                  <a:pt x="97" y="120"/>
                  <a:pt x="97" y="120"/>
                </a:cubicBezTo>
                <a:cubicBezTo>
                  <a:pt x="80" y="120"/>
                  <a:pt x="80" y="120"/>
                  <a:pt x="80" y="120"/>
                </a:cubicBezTo>
                <a:cubicBezTo>
                  <a:pt x="78" y="117"/>
                  <a:pt x="78" y="117"/>
                  <a:pt x="78" y="117"/>
                </a:cubicBezTo>
                <a:cubicBezTo>
                  <a:pt x="80" y="116"/>
                  <a:pt x="80" y="116"/>
                  <a:pt x="80" y="116"/>
                </a:cubicBezTo>
                <a:cubicBezTo>
                  <a:pt x="80" y="116"/>
                  <a:pt x="80" y="112"/>
                  <a:pt x="80" y="107"/>
                </a:cubicBezTo>
                <a:cubicBezTo>
                  <a:pt x="84" y="107"/>
                  <a:pt x="88" y="102"/>
                  <a:pt x="92" y="93"/>
                </a:cubicBezTo>
                <a:cubicBezTo>
                  <a:pt x="101" y="92"/>
                  <a:pt x="116" y="90"/>
                  <a:pt x="127" y="67"/>
                </a:cubicBezTo>
                <a:cubicBezTo>
                  <a:pt x="144" y="32"/>
                  <a:pt x="125" y="26"/>
                  <a:pt x="109" y="25"/>
                </a:cubicBezTo>
                <a:close/>
                <a:moveTo>
                  <a:pt x="24" y="63"/>
                </a:moveTo>
                <a:cubicBezTo>
                  <a:pt x="14" y="40"/>
                  <a:pt x="26" y="37"/>
                  <a:pt x="37" y="37"/>
                </a:cubicBezTo>
                <a:cubicBezTo>
                  <a:pt x="39" y="49"/>
                  <a:pt x="43" y="68"/>
                  <a:pt x="48" y="84"/>
                </a:cubicBezTo>
                <a:cubicBezTo>
                  <a:pt x="41" y="82"/>
                  <a:pt x="31" y="79"/>
                  <a:pt x="24" y="63"/>
                </a:cubicBezTo>
                <a:close/>
                <a:moveTo>
                  <a:pt x="47" y="37"/>
                </a:moveTo>
                <a:cubicBezTo>
                  <a:pt x="47" y="37"/>
                  <a:pt x="55" y="37"/>
                  <a:pt x="60" y="37"/>
                </a:cubicBezTo>
                <a:cubicBezTo>
                  <a:pt x="60" y="66"/>
                  <a:pt x="60" y="74"/>
                  <a:pt x="64" y="99"/>
                </a:cubicBezTo>
                <a:cubicBezTo>
                  <a:pt x="51" y="74"/>
                  <a:pt x="47" y="37"/>
                  <a:pt x="47" y="37"/>
                </a:cubicBezTo>
                <a:close/>
                <a:moveTo>
                  <a:pt x="120" y="63"/>
                </a:moveTo>
                <a:cubicBezTo>
                  <a:pt x="113" y="79"/>
                  <a:pt x="102" y="82"/>
                  <a:pt x="96" y="84"/>
                </a:cubicBezTo>
                <a:cubicBezTo>
                  <a:pt x="101" y="68"/>
                  <a:pt x="105" y="49"/>
                  <a:pt x="107" y="37"/>
                </a:cubicBezTo>
                <a:cubicBezTo>
                  <a:pt x="118" y="37"/>
                  <a:pt x="130" y="40"/>
                  <a:pt x="120" y="63"/>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32" name="Freeform 35"/>
          <p:cNvSpPr>
            <a:spLocks noEditPoints="1"/>
          </p:cNvSpPr>
          <p:nvPr/>
        </p:nvSpPr>
        <p:spPr bwMode="auto">
          <a:xfrm>
            <a:off x="881348" y="4431190"/>
            <a:ext cx="309858" cy="521594"/>
          </a:xfrm>
          <a:custGeom>
            <a:avLst/>
            <a:gdLst>
              <a:gd name="T0" fmla="*/ 70 w 91"/>
              <a:gd name="T1" fmla="*/ 56 h 153"/>
              <a:gd name="T2" fmla="*/ 74 w 91"/>
              <a:gd name="T3" fmla="*/ 44 h 153"/>
              <a:gd name="T4" fmla="*/ 56 w 91"/>
              <a:gd name="T5" fmla="*/ 58 h 153"/>
              <a:gd name="T6" fmla="*/ 68 w 91"/>
              <a:gd name="T7" fmla="*/ 62 h 153"/>
              <a:gd name="T8" fmla="*/ 54 w 91"/>
              <a:gd name="T9" fmla="*/ 44 h 153"/>
              <a:gd name="T10" fmla="*/ 50 w 91"/>
              <a:gd name="T11" fmla="*/ 56 h 153"/>
              <a:gd name="T12" fmla="*/ 54 w 91"/>
              <a:gd name="T13" fmla="*/ 44 h 153"/>
              <a:gd name="T14" fmla="*/ 70 w 91"/>
              <a:gd name="T15" fmla="*/ 35 h 153"/>
              <a:gd name="T16" fmla="*/ 74 w 91"/>
              <a:gd name="T17" fmla="*/ 23 h 153"/>
              <a:gd name="T18" fmla="*/ 54 w 91"/>
              <a:gd name="T19" fmla="*/ 35 h 153"/>
              <a:gd name="T20" fmla="*/ 50 w 91"/>
              <a:gd name="T21" fmla="*/ 23 h 153"/>
              <a:gd name="T22" fmla="*/ 56 w 91"/>
              <a:gd name="T23" fmla="*/ 21 h 153"/>
              <a:gd name="T24" fmla="*/ 68 w 91"/>
              <a:gd name="T25" fmla="*/ 17 h 153"/>
              <a:gd name="T26" fmla="*/ 56 w 91"/>
              <a:gd name="T27" fmla="*/ 21 h 153"/>
              <a:gd name="T28" fmla="*/ 0 w 91"/>
              <a:gd name="T29" fmla="*/ 13 h 153"/>
              <a:gd name="T30" fmla="*/ 78 w 91"/>
              <a:gd name="T31" fmla="*/ 153 h 153"/>
              <a:gd name="T32" fmla="*/ 78 w 91"/>
              <a:gd name="T33" fmla="*/ 0 h 153"/>
              <a:gd name="T34" fmla="*/ 17 w 91"/>
              <a:gd name="T35" fmla="*/ 140 h 153"/>
              <a:gd name="T36" fmla="*/ 17 w 91"/>
              <a:gd name="T37" fmla="*/ 124 h 153"/>
              <a:gd name="T38" fmla="*/ 29 w 91"/>
              <a:gd name="T39" fmla="*/ 136 h 153"/>
              <a:gd name="T40" fmla="*/ 17 w 91"/>
              <a:gd name="T41" fmla="*/ 116 h 153"/>
              <a:gd name="T42" fmla="*/ 17 w 91"/>
              <a:gd name="T43" fmla="*/ 99 h 153"/>
              <a:gd name="T44" fmla="*/ 29 w 91"/>
              <a:gd name="T45" fmla="*/ 111 h 153"/>
              <a:gd name="T46" fmla="*/ 17 w 91"/>
              <a:gd name="T47" fmla="*/ 91 h 153"/>
              <a:gd name="T48" fmla="*/ 17 w 91"/>
              <a:gd name="T49" fmla="*/ 74 h 153"/>
              <a:gd name="T50" fmla="*/ 29 w 91"/>
              <a:gd name="T51" fmla="*/ 87 h 153"/>
              <a:gd name="T52" fmla="*/ 41 w 91"/>
              <a:gd name="T53" fmla="*/ 140 h 153"/>
              <a:gd name="T54" fmla="*/ 41 w 91"/>
              <a:gd name="T55" fmla="*/ 124 h 153"/>
              <a:gd name="T56" fmla="*/ 54 w 91"/>
              <a:gd name="T57" fmla="*/ 136 h 153"/>
              <a:gd name="T58" fmla="*/ 41 w 91"/>
              <a:gd name="T59" fmla="*/ 116 h 153"/>
              <a:gd name="T60" fmla="*/ 41 w 91"/>
              <a:gd name="T61" fmla="*/ 99 h 153"/>
              <a:gd name="T62" fmla="*/ 54 w 91"/>
              <a:gd name="T63" fmla="*/ 111 h 153"/>
              <a:gd name="T64" fmla="*/ 41 w 91"/>
              <a:gd name="T65" fmla="*/ 91 h 153"/>
              <a:gd name="T66" fmla="*/ 41 w 91"/>
              <a:gd name="T67" fmla="*/ 74 h 153"/>
              <a:gd name="T68" fmla="*/ 54 w 91"/>
              <a:gd name="T69" fmla="*/ 87 h 153"/>
              <a:gd name="T70" fmla="*/ 66 w 91"/>
              <a:gd name="T71" fmla="*/ 140 h 153"/>
              <a:gd name="T72" fmla="*/ 66 w 91"/>
              <a:gd name="T73" fmla="*/ 124 h 153"/>
              <a:gd name="T74" fmla="*/ 78 w 91"/>
              <a:gd name="T75" fmla="*/ 136 h 153"/>
              <a:gd name="T76" fmla="*/ 66 w 91"/>
              <a:gd name="T77" fmla="*/ 116 h 153"/>
              <a:gd name="T78" fmla="*/ 66 w 91"/>
              <a:gd name="T79" fmla="*/ 99 h 153"/>
              <a:gd name="T80" fmla="*/ 78 w 91"/>
              <a:gd name="T81" fmla="*/ 111 h 153"/>
              <a:gd name="T82" fmla="*/ 66 w 91"/>
              <a:gd name="T83" fmla="*/ 91 h 153"/>
              <a:gd name="T84" fmla="*/ 66 w 91"/>
              <a:gd name="T85" fmla="*/ 74 h 153"/>
              <a:gd name="T86" fmla="*/ 78 w 91"/>
              <a:gd name="T87" fmla="*/ 87 h 153"/>
              <a:gd name="T88" fmla="*/ 17 w 91"/>
              <a:gd name="T89" fmla="*/ 66 h 153"/>
              <a:gd name="T90" fmla="*/ 17 w 91"/>
              <a:gd name="T91" fmla="*/ 13 h 153"/>
              <a:gd name="T92" fmla="*/ 78 w 91"/>
              <a:gd name="T93" fmla="*/ 62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1" h="153">
                <a:moveTo>
                  <a:pt x="72" y="41"/>
                </a:moveTo>
                <a:cubicBezTo>
                  <a:pt x="71" y="41"/>
                  <a:pt x="70" y="42"/>
                  <a:pt x="70" y="44"/>
                </a:cubicBezTo>
                <a:cubicBezTo>
                  <a:pt x="70" y="56"/>
                  <a:pt x="70" y="56"/>
                  <a:pt x="70" y="56"/>
                </a:cubicBezTo>
                <a:cubicBezTo>
                  <a:pt x="70" y="57"/>
                  <a:pt x="71" y="58"/>
                  <a:pt x="72" y="58"/>
                </a:cubicBezTo>
                <a:cubicBezTo>
                  <a:pt x="73" y="58"/>
                  <a:pt x="74" y="57"/>
                  <a:pt x="74" y="56"/>
                </a:cubicBezTo>
                <a:cubicBezTo>
                  <a:pt x="74" y="44"/>
                  <a:pt x="74" y="44"/>
                  <a:pt x="74" y="44"/>
                </a:cubicBezTo>
                <a:cubicBezTo>
                  <a:pt x="74" y="42"/>
                  <a:pt x="73" y="41"/>
                  <a:pt x="72" y="41"/>
                </a:cubicBezTo>
                <a:close/>
                <a:moveTo>
                  <a:pt x="68" y="58"/>
                </a:moveTo>
                <a:cubicBezTo>
                  <a:pt x="56" y="58"/>
                  <a:pt x="56" y="58"/>
                  <a:pt x="56" y="58"/>
                </a:cubicBezTo>
                <a:cubicBezTo>
                  <a:pt x="55" y="58"/>
                  <a:pt x="54" y="59"/>
                  <a:pt x="54" y="60"/>
                </a:cubicBezTo>
                <a:cubicBezTo>
                  <a:pt x="54" y="61"/>
                  <a:pt x="55" y="62"/>
                  <a:pt x="56" y="62"/>
                </a:cubicBezTo>
                <a:cubicBezTo>
                  <a:pt x="68" y="62"/>
                  <a:pt x="68" y="62"/>
                  <a:pt x="68" y="62"/>
                </a:cubicBezTo>
                <a:cubicBezTo>
                  <a:pt x="69" y="62"/>
                  <a:pt x="70" y="61"/>
                  <a:pt x="70" y="60"/>
                </a:cubicBezTo>
                <a:cubicBezTo>
                  <a:pt x="70" y="59"/>
                  <a:pt x="69" y="58"/>
                  <a:pt x="68" y="58"/>
                </a:cubicBezTo>
                <a:close/>
                <a:moveTo>
                  <a:pt x="54" y="44"/>
                </a:moveTo>
                <a:cubicBezTo>
                  <a:pt x="54" y="42"/>
                  <a:pt x="53" y="41"/>
                  <a:pt x="52" y="41"/>
                </a:cubicBezTo>
                <a:cubicBezTo>
                  <a:pt x="51" y="41"/>
                  <a:pt x="50" y="42"/>
                  <a:pt x="50" y="44"/>
                </a:cubicBezTo>
                <a:cubicBezTo>
                  <a:pt x="50" y="56"/>
                  <a:pt x="50" y="56"/>
                  <a:pt x="50" y="56"/>
                </a:cubicBezTo>
                <a:cubicBezTo>
                  <a:pt x="50" y="57"/>
                  <a:pt x="51" y="58"/>
                  <a:pt x="52" y="58"/>
                </a:cubicBezTo>
                <a:cubicBezTo>
                  <a:pt x="53" y="58"/>
                  <a:pt x="54" y="57"/>
                  <a:pt x="54" y="56"/>
                </a:cubicBezTo>
                <a:lnTo>
                  <a:pt x="54" y="44"/>
                </a:lnTo>
                <a:close/>
                <a:moveTo>
                  <a:pt x="72" y="21"/>
                </a:moveTo>
                <a:cubicBezTo>
                  <a:pt x="71" y="21"/>
                  <a:pt x="70" y="22"/>
                  <a:pt x="70" y="23"/>
                </a:cubicBezTo>
                <a:cubicBezTo>
                  <a:pt x="70" y="35"/>
                  <a:pt x="70" y="35"/>
                  <a:pt x="70" y="35"/>
                </a:cubicBezTo>
                <a:cubicBezTo>
                  <a:pt x="70" y="36"/>
                  <a:pt x="71" y="37"/>
                  <a:pt x="72" y="37"/>
                </a:cubicBezTo>
                <a:cubicBezTo>
                  <a:pt x="73" y="37"/>
                  <a:pt x="74" y="36"/>
                  <a:pt x="74" y="35"/>
                </a:cubicBezTo>
                <a:cubicBezTo>
                  <a:pt x="74" y="23"/>
                  <a:pt x="74" y="23"/>
                  <a:pt x="74" y="23"/>
                </a:cubicBezTo>
                <a:cubicBezTo>
                  <a:pt x="74" y="22"/>
                  <a:pt x="73" y="21"/>
                  <a:pt x="72" y="21"/>
                </a:cubicBezTo>
                <a:close/>
                <a:moveTo>
                  <a:pt x="52" y="37"/>
                </a:moveTo>
                <a:cubicBezTo>
                  <a:pt x="53" y="37"/>
                  <a:pt x="54" y="36"/>
                  <a:pt x="54" y="35"/>
                </a:cubicBezTo>
                <a:cubicBezTo>
                  <a:pt x="54" y="23"/>
                  <a:pt x="54" y="23"/>
                  <a:pt x="54" y="23"/>
                </a:cubicBezTo>
                <a:cubicBezTo>
                  <a:pt x="54" y="22"/>
                  <a:pt x="53" y="21"/>
                  <a:pt x="52" y="21"/>
                </a:cubicBezTo>
                <a:cubicBezTo>
                  <a:pt x="51" y="21"/>
                  <a:pt x="50" y="22"/>
                  <a:pt x="50" y="23"/>
                </a:cubicBezTo>
                <a:cubicBezTo>
                  <a:pt x="50" y="35"/>
                  <a:pt x="50" y="35"/>
                  <a:pt x="50" y="35"/>
                </a:cubicBezTo>
                <a:cubicBezTo>
                  <a:pt x="50" y="36"/>
                  <a:pt x="51" y="37"/>
                  <a:pt x="52" y="37"/>
                </a:cubicBezTo>
                <a:close/>
                <a:moveTo>
                  <a:pt x="56" y="21"/>
                </a:moveTo>
                <a:cubicBezTo>
                  <a:pt x="68" y="21"/>
                  <a:pt x="68" y="21"/>
                  <a:pt x="68" y="21"/>
                </a:cubicBezTo>
                <a:cubicBezTo>
                  <a:pt x="69" y="21"/>
                  <a:pt x="70" y="20"/>
                  <a:pt x="70" y="19"/>
                </a:cubicBezTo>
                <a:cubicBezTo>
                  <a:pt x="70" y="18"/>
                  <a:pt x="69" y="17"/>
                  <a:pt x="68" y="17"/>
                </a:cubicBezTo>
                <a:cubicBezTo>
                  <a:pt x="56" y="17"/>
                  <a:pt x="56" y="17"/>
                  <a:pt x="56" y="17"/>
                </a:cubicBezTo>
                <a:cubicBezTo>
                  <a:pt x="55" y="17"/>
                  <a:pt x="54" y="18"/>
                  <a:pt x="54" y="19"/>
                </a:cubicBezTo>
                <a:cubicBezTo>
                  <a:pt x="54" y="20"/>
                  <a:pt x="55" y="21"/>
                  <a:pt x="56" y="21"/>
                </a:cubicBezTo>
                <a:close/>
                <a:moveTo>
                  <a:pt x="78" y="0"/>
                </a:moveTo>
                <a:cubicBezTo>
                  <a:pt x="13" y="0"/>
                  <a:pt x="13" y="0"/>
                  <a:pt x="13" y="0"/>
                </a:cubicBezTo>
                <a:cubicBezTo>
                  <a:pt x="6" y="0"/>
                  <a:pt x="0" y="6"/>
                  <a:pt x="0" y="13"/>
                </a:cubicBezTo>
                <a:cubicBezTo>
                  <a:pt x="0" y="140"/>
                  <a:pt x="0" y="140"/>
                  <a:pt x="0" y="140"/>
                </a:cubicBezTo>
                <a:cubicBezTo>
                  <a:pt x="0" y="147"/>
                  <a:pt x="6" y="153"/>
                  <a:pt x="13" y="153"/>
                </a:cubicBezTo>
                <a:cubicBezTo>
                  <a:pt x="78" y="153"/>
                  <a:pt x="78" y="153"/>
                  <a:pt x="78" y="153"/>
                </a:cubicBezTo>
                <a:cubicBezTo>
                  <a:pt x="85" y="153"/>
                  <a:pt x="91" y="147"/>
                  <a:pt x="91" y="140"/>
                </a:cubicBezTo>
                <a:cubicBezTo>
                  <a:pt x="91" y="13"/>
                  <a:pt x="91" y="13"/>
                  <a:pt x="91" y="13"/>
                </a:cubicBezTo>
                <a:cubicBezTo>
                  <a:pt x="91" y="6"/>
                  <a:pt x="85" y="0"/>
                  <a:pt x="78" y="0"/>
                </a:cubicBezTo>
                <a:close/>
                <a:moveTo>
                  <a:pt x="29" y="136"/>
                </a:moveTo>
                <a:cubicBezTo>
                  <a:pt x="29" y="138"/>
                  <a:pt x="27" y="140"/>
                  <a:pt x="25" y="140"/>
                </a:cubicBezTo>
                <a:cubicBezTo>
                  <a:pt x="17" y="140"/>
                  <a:pt x="17" y="140"/>
                  <a:pt x="17" y="140"/>
                </a:cubicBezTo>
                <a:cubicBezTo>
                  <a:pt x="14" y="140"/>
                  <a:pt x="13" y="138"/>
                  <a:pt x="13" y="136"/>
                </a:cubicBezTo>
                <a:cubicBezTo>
                  <a:pt x="13" y="128"/>
                  <a:pt x="13" y="128"/>
                  <a:pt x="13" y="128"/>
                </a:cubicBezTo>
                <a:cubicBezTo>
                  <a:pt x="13" y="126"/>
                  <a:pt x="14" y="124"/>
                  <a:pt x="17" y="124"/>
                </a:cubicBezTo>
                <a:cubicBezTo>
                  <a:pt x="25" y="124"/>
                  <a:pt x="25" y="124"/>
                  <a:pt x="25" y="124"/>
                </a:cubicBezTo>
                <a:cubicBezTo>
                  <a:pt x="27" y="124"/>
                  <a:pt x="29" y="126"/>
                  <a:pt x="29" y="128"/>
                </a:cubicBezTo>
                <a:lnTo>
                  <a:pt x="29" y="136"/>
                </a:lnTo>
                <a:close/>
                <a:moveTo>
                  <a:pt x="29" y="111"/>
                </a:moveTo>
                <a:cubicBezTo>
                  <a:pt x="29" y="114"/>
                  <a:pt x="27" y="116"/>
                  <a:pt x="25" y="116"/>
                </a:cubicBezTo>
                <a:cubicBezTo>
                  <a:pt x="17" y="116"/>
                  <a:pt x="17" y="116"/>
                  <a:pt x="17" y="116"/>
                </a:cubicBezTo>
                <a:cubicBezTo>
                  <a:pt x="14" y="116"/>
                  <a:pt x="13" y="114"/>
                  <a:pt x="13" y="111"/>
                </a:cubicBezTo>
                <a:cubicBezTo>
                  <a:pt x="13" y="103"/>
                  <a:pt x="13" y="103"/>
                  <a:pt x="13" y="103"/>
                </a:cubicBezTo>
                <a:cubicBezTo>
                  <a:pt x="13" y="101"/>
                  <a:pt x="14" y="99"/>
                  <a:pt x="17" y="99"/>
                </a:cubicBezTo>
                <a:cubicBezTo>
                  <a:pt x="25" y="99"/>
                  <a:pt x="25" y="99"/>
                  <a:pt x="25" y="99"/>
                </a:cubicBezTo>
                <a:cubicBezTo>
                  <a:pt x="27" y="99"/>
                  <a:pt x="29" y="101"/>
                  <a:pt x="29" y="103"/>
                </a:cubicBezTo>
                <a:lnTo>
                  <a:pt x="29" y="111"/>
                </a:lnTo>
                <a:close/>
                <a:moveTo>
                  <a:pt x="29" y="87"/>
                </a:moveTo>
                <a:cubicBezTo>
                  <a:pt x="29" y="89"/>
                  <a:pt x="27" y="91"/>
                  <a:pt x="25" y="91"/>
                </a:cubicBezTo>
                <a:cubicBezTo>
                  <a:pt x="17" y="91"/>
                  <a:pt x="17" y="91"/>
                  <a:pt x="17" y="91"/>
                </a:cubicBezTo>
                <a:cubicBezTo>
                  <a:pt x="14" y="91"/>
                  <a:pt x="13" y="89"/>
                  <a:pt x="13" y="87"/>
                </a:cubicBezTo>
                <a:cubicBezTo>
                  <a:pt x="13" y="79"/>
                  <a:pt x="13" y="79"/>
                  <a:pt x="13" y="79"/>
                </a:cubicBezTo>
                <a:cubicBezTo>
                  <a:pt x="13" y="76"/>
                  <a:pt x="14" y="74"/>
                  <a:pt x="17" y="74"/>
                </a:cubicBezTo>
                <a:cubicBezTo>
                  <a:pt x="25" y="74"/>
                  <a:pt x="25" y="74"/>
                  <a:pt x="25" y="74"/>
                </a:cubicBezTo>
                <a:cubicBezTo>
                  <a:pt x="27" y="74"/>
                  <a:pt x="29" y="76"/>
                  <a:pt x="29" y="79"/>
                </a:cubicBezTo>
                <a:lnTo>
                  <a:pt x="29" y="87"/>
                </a:lnTo>
                <a:close/>
                <a:moveTo>
                  <a:pt x="54" y="136"/>
                </a:moveTo>
                <a:cubicBezTo>
                  <a:pt x="54" y="138"/>
                  <a:pt x="52" y="140"/>
                  <a:pt x="50" y="140"/>
                </a:cubicBezTo>
                <a:cubicBezTo>
                  <a:pt x="41" y="140"/>
                  <a:pt x="41" y="140"/>
                  <a:pt x="41" y="140"/>
                </a:cubicBezTo>
                <a:cubicBezTo>
                  <a:pt x="39" y="140"/>
                  <a:pt x="37" y="138"/>
                  <a:pt x="37" y="136"/>
                </a:cubicBezTo>
                <a:cubicBezTo>
                  <a:pt x="37" y="128"/>
                  <a:pt x="37" y="128"/>
                  <a:pt x="37" y="128"/>
                </a:cubicBezTo>
                <a:cubicBezTo>
                  <a:pt x="37" y="126"/>
                  <a:pt x="39" y="124"/>
                  <a:pt x="41" y="124"/>
                </a:cubicBezTo>
                <a:cubicBezTo>
                  <a:pt x="50" y="124"/>
                  <a:pt x="50" y="124"/>
                  <a:pt x="50" y="124"/>
                </a:cubicBezTo>
                <a:cubicBezTo>
                  <a:pt x="52" y="124"/>
                  <a:pt x="54" y="126"/>
                  <a:pt x="54" y="128"/>
                </a:cubicBezTo>
                <a:lnTo>
                  <a:pt x="54" y="136"/>
                </a:lnTo>
                <a:close/>
                <a:moveTo>
                  <a:pt x="54" y="111"/>
                </a:moveTo>
                <a:cubicBezTo>
                  <a:pt x="54" y="114"/>
                  <a:pt x="52" y="116"/>
                  <a:pt x="50" y="116"/>
                </a:cubicBezTo>
                <a:cubicBezTo>
                  <a:pt x="41" y="116"/>
                  <a:pt x="41" y="116"/>
                  <a:pt x="41" y="116"/>
                </a:cubicBezTo>
                <a:cubicBezTo>
                  <a:pt x="39" y="116"/>
                  <a:pt x="37" y="114"/>
                  <a:pt x="37" y="111"/>
                </a:cubicBezTo>
                <a:cubicBezTo>
                  <a:pt x="37" y="103"/>
                  <a:pt x="37" y="103"/>
                  <a:pt x="37" y="103"/>
                </a:cubicBezTo>
                <a:cubicBezTo>
                  <a:pt x="37" y="101"/>
                  <a:pt x="39" y="99"/>
                  <a:pt x="41" y="99"/>
                </a:cubicBezTo>
                <a:cubicBezTo>
                  <a:pt x="50" y="99"/>
                  <a:pt x="50" y="99"/>
                  <a:pt x="50" y="99"/>
                </a:cubicBezTo>
                <a:cubicBezTo>
                  <a:pt x="52" y="99"/>
                  <a:pt x="54" y="101"/>
                  <a:pt x="54" y="103"/>
                </a:cubicBezTo>
                <a:lnTo>
                  <a:pt x="54" y="111"/>
                </a:lnTo>
                <a:close/>
                <a:moveTo>
                  <a:pt x="54" y="87"/>
                </a:moveTo>
                <a:cubicBezTo>
                  <a:pt x="54" y="89"/>
                  <a:pt x="52" y="91"/>
                  <a:pt x="50" y="91"/>
                </a:cubicBezTo>
                <a:cubicBezTo>
                  <a:pt x="41" y="91"/>
                  <a:pt x="41" y="91"/>
                  <a:pt x="41" y="91"/>
                </a:cubicBezTo>
                <a:cubicBezTo>
                  <a:pt x="39" y="91"/>
                  <a:pt x="37" y="89"/>
                  <a:pt x="37" y="87"/>
                </a:cubicBezTo>
                <a:cubicBezTo>
                  <a:pt x="37" y="79"/>
                  <a:pt x="37" y="79"/>
                  <a:pt x="37" y="79"/>
                </a:cubicBezTo>
                <a:cubicBezTo>
                  <a:pt x="37" y="76"/>
                  <a:pt x="39" y="74"/>
                  <a:pt x="41" y="74"/>
                </a:cubicBezTo>
                <a:cubicBezTo>
                  <a:pt x="50" y="74"/>
                  <a:pt x="50" y="74"/>
                  <a:pt x="50" y="74"/>
                </a:cubicBezTo>
                <a:cubicBezTo>
                  <a:pt x="52" y="74"/>
                  <a:pt x="54" y="76"/>
                  <a:pt x="54" y="79"/>
                </a:cubicBezTo>
                <a:lnTo>
                  <a:pt x="54" y="87"/>
                </a:lnTo>
                <a:close/>
                <a:moveTo>
                  <a:pt x="78" y="136"/>
                </a:moveTo>
                <a:cubicBezTo>
                  <a:pt x="78" y="138"/>
                  <a:pt x="77" y="140"/>
                  <a:pt x="74" y="140"/>
                </a:cubicBezTo>
                <a:cubicBezTo>
                  <a:pt x="66" y="140"/>
                  <a:pt x="66" y="140"/>
                  <a:pt x="66" y="140"/>
                </a:cubicBezTo>
                <a:cubicBezTo>
                  <a:pt x="64" y="140"/>
                  <a:pt x="62" y="138"/>
                  <a:pt x="62" y="136"/>
                </a:cubicBezTo>
                <a:cubicBezTo>
                  <a:pt x="62" y="128"/>
                  <a:pt x="62" y="128"/>
                  <a:pt x="62" y="128"/>
                </a:cubicBezTo>
                <a:cubicBezTo>
                  <a:pt x="62" y="126"/>
                  <a:pt x="64" y="124"/>
                  <a:pt x="66" y="124"/>
                </a:cubicBezTo>
                <a:cubicBezTo>
                  <a:pt x="74" y="124"/>
                  <a:pt x="74" y="124"/>
                  <a:pt x="74" y="124"/>
                </a:cubicBezTo>
                <a:cubicBezTo>
                  <a:pt x="77" y="124"/>
                  <a:pt x="78" y="126"/>
                  <a:pt x="78" y="128"/>
                </a:cubicBezTo>
                <a:lnTo>
                  <a:pt x="78" y="136"/>
                </a:lnTo>
                <a:close/>
                <a:moveTo>
                  <a:pt x="78" y="111"/>
                </a:moveTo>
                <a:cubicBezTo>
                  <a:pt x="78" y="114"/>
                  <a:pt x="77" y="116"/>
                  <a:pt x="74" y="116"/>
                </a:cubicBezTo>
                <a:cubicBezTo>
                  <a:pt x="66" y="116"/>
                  <a:pt x="66" y="116"/>
                  <a:pt x="66" y="116"/>
                </a:cubicBezTo>
                <a:cubicBezTo>
                  <a:pt x="64" y="116"/>
                  <a:pt x="62" y="114"/>
                  <a:pt x="62" y="111"/>
                </a:cubicBezTo>
                <a:cubicBezTo>
                  <a:pt x="62" y="103"/>
                  <a:pt x="62" y="103"/>
                  <a:pt x="62" y="103"/>
                </a:cubicBezTo>
                <a:cubicBezTo>
                  <a:pt x="62" y="101"/>
                  <a:pt x="64" y="99"/>
                  <a:pt x="66" y="99"/>
                </a:cubicBezTo>
                <a:cubicBezTo>
                  <a:pt x="74" y="99"/>
                  <a:pt x="74" y="99"/>
                  <a:pt x="74" y="99"/>
                </a:cubicBezTo>
                <a:cubicBezTo>
                  <a:pt x="77" y="99"/>
                  <a:pt x="78" y="101"/>
                  <a:pt x="78" y="103"/>
                </a:cubicBezTo>
                <a:lnTo>
                  <a:pt x="78" y="111"/>
                </a:lnTo>
                <a:close/>
                <a:moveTo>
                  <a:pt x="78" y="87"/>
                </a:moveTo>
                <a:cubicBezTo>
                  <a:pt x="78" y="89"/>
                  <a:pt x="77" y="91"/>
                  <a:pt x="74" y="91"/>
                </a:cubicBezTo>
                <a:cubicBezTo>
                  <a:pt x="66" y="91"/>
                  <a:pt x="66" y="91"/>
                  <a:pt x="66" y="91"/>
                </a:cubicBezTo>
                <a:cubicBezTo>
                  <a:pt x="64" y="91"/>
                  <a:pt x="62" y="89"/>
                  <a:pt x="62" y="87"/>
                </a:cubicBezTo>
                <a:cubicBezTo>
                  <a:pt x="62" y="79"/>
                  <a:pt x="62" y="79"/>
                  <a:pt x="62" y="79"/>
                </a:cubicBezTo>
                <a:cubicBezTo>
                  <a:pt x="62" y="76"/>
                  <a:pt x="64" y="74"/>
                  <a:pt x="66" y="74"/>
                </a:cubicBezTo>
                <a:cubicBezTo>
                  <a:pt x="74" y="74"/>
                  <a:pt x="74" y="74"/>
                  <a:pt x="74" y="74"/>
                </a:cubicBezTo>
                <a:cubicBezTo>
                  <a:pt x="77" y="74"/>
                  <a:pt x="78" y="76"/>
                  <a:pt x="78" y="79"/>
                </a:cubicBezTo>
                <a:lnTo>
                  <a:pt x="78" y="87"/>
                </a:lnTo>
                <a:close/>
                <a:moveTo>
                  <a:pt x="78" y="62"/>
                </a:moveTo>
                <a:cubicBezTo>
                  <a:pt x="78" y="64"/>
                  <a:pt x="77" y="66"/>
                  <a:pt x="74" y="66"/>
                </a:cubicBezTo>
                <a:cubicBezTo>
                  <a:pt x="17" y="66"/>
                  <a:pt x="17" y="66"/>
                  <a:pt x="17" y="66"/>
                </a:cubicBezTo>
                <a:cubicBezTo>
                  <a:pt x="14" y="66"/>
                  <a:pt x="13" y="64"/>
                  <a:pt x="13" y="62"/>
                </a:cubicBezTo>
                <a:cubicBezTo>
                  <a:pt x="13" y="17"/>
                  <a:pt x="13" y="17"/>
                  <a:pt x="13" y="17"/>
                </a:cubicBezTo>
                <a:cubicBezTo>
                  <a:pt x="13" y="15"/>
                  <a:pt x="14" y="13"/>
                  <a:pt x="17" y="13"/>
                </a:cubicBezTo>
                <a:cubicBezTo>
                  <a:pt x="74" y="13"/>
                  <a:pt x="74" y="13"/>
                  <a:pt x="74" y="13"/>
                </a:cubicBezTo>
                <a:cubicBezTo>
                  <a:pt x="77" y="13"/>
                  <a:pt x="78" y="15"/>
                  <a:pt x="78" y="17"/>
                </a:cubicBezTo>
                <a:lnTo>
                  <a:pt x="78" y="62"/>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33" name="Freeform 36"/>
          <p:cNvSpPr>
            <a:spLocks noEditPoints="1"/>
          </p:cNvSpPr>
          <p:nvPr/>
        </p:nvSpPr>
        <p:spPr bwMode="auto">
          <a:xfrm>
            <a:off x="1963270" y="4431190"/>
            <a:ext cx="395070" cy="503520"/>
          </a:xfrm>
          <a:custGeom>
            <a:avLst/>
            <a:gdLst>
              <a:gd name="T0" fmla="*/ 103 w 115"/>
              <a:gd name="T1" fmla="*/ 0 h 148"/>
              <a:gd name="T2" fmla="*/ 12 w 115"/>
              <a:gd name="T3" fmla="*/ 0 h 148"/>
              <a:gd name="T4" fmla="*/ 0 w 115"/>
              <a:gd name="T5" fmla="*/ 13 h 148"/>
              <a:gd name="T6" fmla="*/ 0 w 115"/>
              <a:gd name="T7" fmla="*/ 136 h 148"/>
              <a:gd name="T8" fmla="*/ 12 w 115"/>
              <a:gd name="T9" fmla="*/ 148 h 148"/>
              <a:gd name="T10" fmla="*/ 103 w 115"/>
              <a:gd name="T11" fmla="*/ 148 h 148"/>
              <a:gd name="T12" fmla="*/ 115 w 115"/>
              <a:gd name="T13" fmla="*/ 136 h 148"/>
              <a:gd name="T14" fmla="*/ 115 w 115"/>
              <a:gd name="T15" fmla="*/ 13 h 148"/>
              <a:gd name="T16" fmla="*/ 103 w 115"/>
              <a:gd name="T17" fmla="*/ 0 h 148"/>
              <a:gd name="T18" fmla="*/ 58 w 115"/>
              <a:gd name="T19" fmla="*/ 144 h 148"/>
              <a:gd name="T20" fmla="*/ 49 w 115"/>
              <a:gd name="T21" fmla="*/ 136 h 148"/>
              <a:gd name="T22" fmla="*/ 58 w 115"/>
              <a:gd name="T23" fmla="*/ 128 h 148"/>
              <a:gd name="T24" fmla="*/ 66 w 115"/>
              <a:gd name="T25" fmla="*/ 136 h 148"/>
              <a:gd name="T26" fmla="*/ 58 w 115"/>
              <a:gd name="T27" fmla="*/ 144 h 148"/>
              <a:gd name="T28" fmla="*/ 107 w 115"/>
              <a:gd name="T29" fmla="*/ 120 h 148"/>
              <a:gd name="T30" fmla="*/ 103 w 115"/>
              <a:gd name="T31" fmla="*/ 124 h 148"/>
              <a:gd name="T32" fmla="*/ 12 w 115"/>
              <a:gd name="T33" fmla="*/ 124 h 148"/>
              <a:gd name="T34" fmla="*/ 8 w 115"/>
              <a:gd name="T35" fmla="*/ 120 h 148"/>
              <a:gd name="T36" fmla="*/ 8 w 115"/>
              <a:gd name="T37" fmla="*/ 17 h 148"/>
              <a:gd name="T38" fmla="*/ 12 w 115"/>
              <a:gd name="T39" fmla="*/ 13 h 148"/>
              <a:gd name="T40" fmla="*/ 103 w 115"/>
              <a:gd name="T41" fmla="*/ 13 h 148"/>
              <a:gd name="T42" fmla="*/ 107 w 115"/>
              <a:gd name="T43" fmla="*/ 17 h 148"/>
              <a:gd name="T44" fmla="*/ 107 w 115"/>
              <a:gd name="T45" fmla="*/ 12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5" h="148">
                <a:moveTo>
                  <a:pt x="103" y="0"/>
                </a:moveTo>
                <a:cubicBezTo>
                  <a:pt x="12" y="0"/>
                  <a:pt x="12" y="0"/>
                  <a:pt x="12" y="0"/>
                </a:cubicBezTo>
                <a:cubicBezTo>
                  <a:pt x="6" y="0"/>
                  <a:pt x="0" y="6"/>
                  <a:pt x="0" y="13"/>
                </a:cubicBezTo>
                <a:cubicBezTo>
                  <a:pt x="0" y="136"/>
                  <a:pt x="0" y="136"/>
                  <a:pt x="0" y="136"/>
                </a:cubicBezTo>
                <a:cubicBezTo>
                  <a:pt x="0" y="143"/>
                  <a:pt x="6" y="148"/>
                  <a:pt x="12" y="148"/>
                </a:cubicBezTo>
                <a:cubicBezTo>
                  <a:pt x="103" y="148"/>
                  <a:pt x="103" y="148"/>
                  <a:pt x="103" y="148"/>
                </a:cubicBezTo>
                <a:cubicBezTo>
                  <a:pt x="110" y="148"/>
                  <a:pt x="115" y="143"/>
                  <a:pt x="115" y="136"/>
                </a:cubicBezTo>
                <a:cubicBezTo>
                  <a:pt x="115" y="13"/>
                  <a:pt x="115" y="13"/>
                  <a:pt x="115" y="13"/>
                </a:cubicBezTo>
                <a:cubicBezTo>
                  <a:pt x="115" y="6"/>
                  <a:pt x="110" y="0"/>
                  <a:pt x="103" y="0"/>
                </a:cubicBezTo>
                <a:close/>
                <a:moveTo>
                  <a:pt x="58" y="144"/>
                </a:moveTo>
                <a:cubicBezTo>
                  <a:pt x="53" y="144"/>
                  <a:pt x="49" y="141"/>
                  <a:pt x="49" y="136"/>
                </a:cubicBezTo>
                <a:cubicBezTo>
                  <a:pt x="49" y="132"/>
                  <a:pt x="53" y="128"/>
                  <a:pt x="58" y="128"/>
                </a:cubicBezTo>
                <a:cubicBezTo>
                  <a:pt x="62" y="128"/>
                  <a:pt x="66" y="132"/>
                  <a:pt x="66" y="136"/>
                </a:cubicBezTo>
                <a:cubicBezTo>
                  <a:pt x="66" y="141"/>
                  <a:pt x="62" y="144"/>
                  <a:pt x="58" y="144"/>
                </a:cubicBezTo>
                <a:close/>
                <a:moveTo>
                  <a:pt x="107" y="120"/>
                </a:moveTo>
                <a:cubicBezTo>
                  <a:pt x="107" y="122"/>
                  <a:pt x="105" y="124"/>
                  <a:pt x="103" y="124"/>
                </a:cubicBezTo>
                <a:cubicBezTo>
                  <a:pt x="12" y="124"/>
                  <a:pt x="12" y="124"/>
                  <a:pt x="12" y="124"/>
                </a:cubicBezTo>
                <a:cubicBezTo>
                  <a:pt x="10" y="124"/>
                  <a:pt x="8" y="122"/>
                  <a:pt x="8" y="120"/>
                </a:cubicBezTo>
                <a:cubicBezTo>
                  <a:pt x="8" y="17"/>
                  <a:pt x="8" y="17"/>
                  <a:pt x="8" y="17"/>
                </a:cubicBezTo>
                <a:cubicBezTo>
                  <a:pt x="8" y="15"/>
                  <a:pt x="10" y="13"/>
                  <a:pt x="12" y="13"/>
                </a:cubicBezTo>
                <a:cubicBezTo>
                  <a:pt x="103" y="13"/>
                  <a:pt x="103" y="13"/>
                  <a:pt x="103" y="13"/>
                </a:cubicBezTo>
                <a:cubicBezTo>
                  <a:pt x="105" y="13"/>
                  <a:pt x="107" y="15"/>
                  <a:pt x="107" y="17"/>
                </a:cubicBezTo>
                <a:lnTo>
                  <a:pt x="107" y="120"/>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34" name="Freeform 37"/>
          <p:cNvSpPr/>
          <p:nvPr/>
        </p:nvSpPr>
        <p:spPr bwMode="auto">
          <a:xfrm>
            <a:off x="3034861" y="4415697"/>
            <a:ext cx="503520" cy="549999"/>
          </a:xfrm>
          <a:custGeom>
            <a:avLst/>
            <a:gdLst>
              <a:gd name="T0" fmla="*/ 148 w 148"/>
              <a:gd name="T1" fmla="*/ 79 h 161"/>
              <a:gd name="T2" fmla="*/ 144 w 148"/>
              <a:gd name="T3" fmla="*/ 75 h 161"/>
              <a:gd name="T4" fmla="*/ 144 w 148"/>
              <a:gd name="T5" fmla="*/ 68 h 161"/>
              <a:gd name="T6" fmla="*/ 74 w 148"/>
              <a:gd name="T7" fmla="*/ 0 h 161"/>
              <a:gd name="T8" fmla="*/ 4 w 148"/>
              <a:gd name="T9" fmla="*/ 68 h 161"/>
              <a:gd name="T10" fmla="*/ 4 w 148"/>
              <a:gd name="T11" fmla="*/ 75 h 161"/>
              <a:gd name="T12" fmla="*/ 0 w 148"/>
              <a:gd name="T13" fmla="*/ 79 h 161"/>
              <a:gd name="T14" fmla="*/ 0 w 148"/>
              <a:gd name="T15" fmla="*/ 102 h 161"/>
              <a:gd name="T16" fmla="*/ 5 w 148"/>
              <a:gd name="T17" fmla="*/ 107 h 161"/>
              <a:gd name="T18" fmla="*/ 50 w 148"/>
              <a:gd name="T19" fmla="*/ 156 h 161"/>
              <a:gd name="T20" fmla="*/ 57 w 148"/>
              <a:gd name="T21" fmla="*/ 161 h 161"/>
              <a:gd name="T22" fmla="*/ 78 w 148"/>
              <a:gd name="T23" fmla="*/ 161 h 161"/>
              <a:gd name="T24" fmla="*/ 86 w 148"/>
              <a:gd name="T25" fmla="*/ 152 h 161"/>
              <a:gd name="T26" fmla="*/ 78 w 148"/>
              <a:gd name="T27" fmla="*/ 144 h 161"/>
              <a:gd name="T28" fmla="*/ 57 w 148"/>
              <a:gd name="T29" fmla="*/ 144 h 161"/>
              <a:gd name="T30" fmla="*/ 50 w 148"/>
              <a:gd name="T31" fmla="*/ 149 h 161"/>
              <a:gd name="T32" fmla="*/ 11 w 148"/>
              <a:gd name="T33" fmla="*/ 107 h 161"/>
              <a:gd name="T34" fmla="*/ 12 w 148"/>
              <a:gd name="T35" fmla="*/ 106 h 161"/>
              <a:gd name="T36" fmla="*/ 12 w 148"/>
              <a:gd name="T37" fmla="*/ 107 h 161"/>
              <a:gd name="T38" fmla="*/ 24 w 148"/>
              <a:gd name="T39" fmla="*/ 120 h 161"/>
              <a:gd name="T40" fmla="*/ 37 w 148"/>
              <a:gd name="T41" fmla="*/ 107 h 161"/>
              <a:gd name="T42" fmla="*/ 37 w 148"/>
              <a:gd name="T43" fmla="*/ 74 h 161"/>
              <a:gd name="T44" fmla="*/ 24 w 148"/>
              <a:gd name="T45" fmla="*/ 62 h 161"/>
              <a:gd name="T46" fmla="*/ 12 w 148"/>
              <a:gd name="T47" fmla="*/ 73 h 161"/>
              <a:gd name="T48" fmla="*/ 12 w 148"/>
              <a:gd name="T49" fmla="*/ 66 h 161"/>
              <a:gd name="T50" fmla="*/ 74 w 148"/>
              <a:gd name="T51" fmla="*/ 8 h 161"/>
              <a:gd name="T52" fmla="*/ 135 w 148"/>
              <a:gd name="T53" fmla="*/ 66 h 161"/>
              <a:gd name="T54" fmla="*/ 135 w 148"/>
              <a:gd name="T55" fmla="*/ 73 h 161"/>
              <a:gd name="T56" fmla="*/ 123 w 148"/>
              <a:gd name="T57" fmla="*/ 62 h 161"/>
              <a:gd name="T58" fmla="*/ 111 w 148"/>
              <a:gd name="T59" fmla="*/ 74 h 161"/>
              <a:gd name="T60" fmla="*/ 111 w 148"/>
              <a:gd name="T61" fmla="*/ 107 h 161"/>
              <a:gd name="T62" fmla="*/ 123 w 148"/>
              <a:gd name="T63" fmla="*/ 120 h 161"/>
              <a:gd name="T64" fmla="*/ 136 w 148"/>
              <a:gd name="T65" fmla="*/ 107 h 161"/>
              <a:gd name="T66" fmla="*/ 136 w 148"/>
              <a:gd name="T67" fmla="*/ 106 h 161"/>
              <a:gd name="T68" fmla="*/ 140 w 148"/>
              <a:gd name="T69" fmla="*/ 107 h 161"/>
              <a:gd name="T70" fmla="*/ 148 w 148"/>
              <a:gd name="T71" fmla="*/ 102 h 161"/>
              <a:gd name="T72" fmla="*/ 148 w 148"/>
              <a:gd name="T73" fmla="*/ 79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 h="161">
                <a:moveTo>
                  <a:pt x="148" y="79"/>
                </a:moveTo>
                <a:cubicBezTo>
                  <a:pt x="148" y="77"/>
                  <a:pt x="146" y="76"/>
                  <a:pt x="144" y="75"/>
                </a:cubicBezTo>
                <a:cubicBezTo>
                  <a:pt x="144" y="68"/>
                  <a:pt x="144" y="68"/>
                  <a:pt x="144" y="68"/>
                </a:cubicBezTo>
                <a:cubicBezTo>
                  <a:pt x="144" y="31"/>
                  <a:pt x="112" y="0"/>
                  <a:pt x="74" y="0"/>
                </a:cubicBezTo>
                <a:cubicBezTo>
                  <a:pt x="35" y="0"/>
                  <a:pt x="4" y="31"/>
                  <a:pt x="4" y="68"/>
                </a:cubicBezTo>
                <a:cubicBezTo>
                  <a:pt x="4" y="75"/>
                  <a:pt x="4" y="75"/>
                  <a:pt x="4" y="75"/>
                </a:cubicBezTo>
                <a:cubicBezTo>
                  <a:pt x="1" y="76"/>
                  <a:pt x="0" y="77"/>
                  <a:pt x="0" y="79"/>
                </a:cubicBezTo>
                <a:cubicBezTo>
                  <a:pt x="0" y="102"/>
                  <a:pt x="0" y="102"/>
                  <a:pt x="0" y="102"/>
                </a:cubicBezTo>
                <a:cubicBezTo>
                  <a:pt x="0" y="104"/>
                  <a:pt x="2" y="106"/>
                  <a:pt x="5" y="107"/>
                </a:cubicBezTo>
                <a:cubicBezTo>
                  <a:pt x="7" y="132"/>
                  <a:pt x="26" y="152"/>
                  <a:pt x="50" y="156"/>
                </a:cubicBezTo>
                <a:cubicBezTo>
                  <a:pt x="51" y="159"/>
                  <a:pt x="54" y="161"/>
                  <a:pt x="57" y="161"/>
                </a:cubicBezTo>
                <a:cubicBezTo>
                  <a:pt x="78" y="161"/>
                  <a:pt x="78" y="161"/>
                  <a:pt x="78" y="161"/>
                </a:cubicBezTo>
                <a:cubicBezTo>
                  <a:pt x="82" y="161"/>
                  <a:pt x="86" y="157"/>
                  <a:pt x="86" y="152"/>
                </a:cubicBezTo>
                <a:cubicBezTo>
                  <a:pt x="86" y="148"/>
                  <a:pt x="82" y="144"/>
                  <a:pt x="78" y="144"/>
                </a:cubicBezTo>
                <a:cubicBezTo>
                  <a:pt x="57" y="144"/>
                  <a:pt x="57" y="144"/>
                  <a:pt x="57" y="144"/>
                </a:cubicBezTo>
                <a:cubicBezTo>
                  <a:pt x="54" y="144"/>
                  <a:pt x="51" y="146"/>
                  <a:pt x="50" y="149"/>
                </a:cubicBezTo>
                <a:cubicBezTo>
                  <a:pt x="29" y="146"/>
                  <a:pt x="13" y="128"/>
                  <a:pt x="11" y="107"/>
                </a:cubicBezTo>
                <a:cubicBezTo>
                  <a:pt x="11" y="107"/>
                  <a:pt x="12" y="107"/>
                  <a:pt x="12" y="106"/>
                </a:cubicBezTo>
                <a:cubicBezTo>
                  <a:pt x="12" y="107"/>
                  <a:pt x="12" y="107"/>
                  <a:pt x="12" y="107"/>
                </a:cubicBezTo>
                <a:cubicBezTo>
                  <a:pt x="12" y="114"/>
                  <a:pt x="18" y="120"/>
                  <a:pt x="24" y="120"/>
                </a:cubicBezTo>
                <a:cubicBezTo>
                  <a:pt x="31" y="120"/>
                  <a:pt x="37" y="114"/>
                  <a:pt x="37" y="107"/>
                </a:cubicBezTo>
                <a:cubicBezTo>
                  <a:pt x="37" y="74"/>
                  <a:pt x="37" y="74"/>
                  <a:pt x="37" y="74"/>
                </a:cubicBezTo>
                <a:cubicBezTo>
                  <a:pt x="37" y="67"/>
                  <a:pt x="31" y="62"/>
                  <a:pt x="24" y="62"/>
                </a:cubicBezTo>
                <a:cubicBezTo>
                  <a:pt x="18" y="62"/>
                  <a:pt x="13" y="67"/>
                  <a:pt x="12" y="73"/>
                </a:cubicBezTo>
                <a:cubicBezTo>
                  <a:pt x="12" y="66"/>
                  <a:pt x="12" y="66"/>
                  <a:pt x="12" y="66"/>
                </a:cubicBezTo>
                <a:cubicBezTo>
                  <a:pt x="12" y="34"/>
                  <a:pt x="40" y="8"/>
                  <a:pt x="74" y="8"/>
                </a:cubicBezTo>
                <a:cubicBezTo>
                  <a:pt x="108" y="8"/>
                  <a:pt x="135" y="34"/>
                  <a:pt x="135" y="66"/>
                </a:cubicBezTo>
                <a:cubicBezTo>
                  <a:pt x="135" y="73"/>
                  <a:pt x="135" y="73"/>
                  <a:pt x="135" y="73"/>
                </a:cubicBezTo>
                <a:cubicBezTo>
                  <a:pt x="135" y="67"/>
                  <a:pt x="130" y="62"/>
                  <a:pt x="123" y="62"/>
                </a:cubicBezTo>
                <a:cubicBezTo>
                  <a:pt x="116" y="62"/>
                  <a:pt x="111" y="67"/>
                  <a:pt x="111" y="74"/>
                </a:cubicBezTo>
                <a:cubicBezTo>
                  <a:pt x="111" y="107"/>
                  <a:pt x="111" y="107"/>
                  <a:pt x="111" y="107"/>
                </a:cubicBezTo>
                <a:cubicBezTo>
                  <a:pt x="111" y="114"/>
                  <a:pt x="116" y="120"/>
                  <a:pt x="123" y="120"/>
                </a:cubicBezTo>
                <a:cubicBezTo>
                  <a:pt x="130" y="120"/>
                  <a:pt x="136" y="114"/>
                  <a:pt x="136" y="107"/>
                </a:cubicBezTo>
                <a:cubicBezTo>
                  <a:pt x="136" y="106"/>
                  <a:pt x="136" y="106"/>
                  <a:pt x="136" y="106"/>
                </a:cubicBezTo>
                <a:cubicBezTo>
                  <a:pt x="137" y="107"/>
                  <a:pt x="138" y="107"/>
                  <a:pt x="140" y="107"/>
                </a:cubicBezTo>
                <a:cubicBezTo>
                  <a:pt x="144" y="107"/>
                  <a:pt x="148" y="105"/>
                  <a:pt x="148" y="102"/>
                </a:cubicBezTo>
                <a:lnTo>
                  <a:pt x="148" y="79"/>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35" name="Freeform 38"/>
          <p:cNvSpPr>
            <a:spLocks noEditPoints="1"/>
          </p:cNvSpPr>
          <p:nvPr/>
        </p:nvSpPr>
        <p:spPr bwMode="auto">
          <a:xfrm>
            <a:off x="4225233" y="4431190"/>
            <a:ext cx="366665" cy="521594"/>
          </a:xfrm>
          <a:custGeom>
            <a:avLst/>
            <a:gdLst>
              <a:gd name="T0" fmla="*/ 29 w 107"/>
              <a:gd name="T1" fmla="*/ 110 h 153"/>
              <a:gd name="T2" fmla="*/ 29 w 107"/>
              <a:gd name="T3" fmla="*/ 124 h 153"/>
              <a:gd name="T4" fmla="*/ 42 w 107"/>
              <a:gd name="T5" fmla="*/ 132 h 153"/>
              <a:gd name="T6" fmla="*/ 66 w 107"/>
              <a:gd name="T7" fmla="*/ 132 h 153"/>
              <a:gd name="T8" fmla="*/ 79 w 107"/>
              <a:gd name="T9" fmla="*/ 124 h 153"/>
              <a:gd name="T10" fmla="*/ 79 w 107"/>
              <a:gd name="T11" fmla="*/ 110 h 153"/>
              <a:gd name="T12" fmla="*/ 54 w 107"/>
              <a:gd name="T13" fmla="*/ 116 h 153"/>
              <a:gd name="T14" fmla="*/ 29 w 107"/>
              <a:gd name="T15" fmla="*/ 110 h 153"/>
              <a:gd name="T16" fmla="*/ 17 w 107"/>
              <a:gd name="T17" fmla="*/ 50 h 153"/>
              <a:gd name="T18" fmla="*/ 54 w 107"/>
              <a:gd name="T19" fmla="*/ 17 h 153"/>
              <a:gd name="T20" fmla="*/ 91 w 107"/>
              <a:gd name="T21" fmla="*/ 50 h 153"/>
              <a:gd name="T22" fmla="*/ 91 w 107"/>
              <a:gd name="T23" fmla="*/ 92 h 153"/>
              <a:gd name="T24" fmla="*/ 107 w 107"/>
              <a:gd name="T25" fmla="*/ 54 h 153"/>
              <a:gd name="T26" fmla="*/ 54 w 107"/>
              <a:gd name="T27" fmla="*/ 0 h 153"/>
              <a:gd name="T28" fmla="*/ 0 w 107"/>
              <a:gd name="T29" fmla="*/ 54 h 153"/>
              <a:gd name="T30" fmla="*/ 17 w 107"/>
              <a:gd name="T31" fmla="*/ 92 h 153"/>
              <a:gd name="T32" fmla="*/ 17 w 107"/>
              <a:gd name="T33" fmla="*/ 50 h 153"/>
              <a:gd name="T34" fmla="*/ 56 w 107"/>
              <a:gd name="T35" fmla="*/ 38 h 153"/>
              <a:gd name="T36" fmla="*/ 40 w 107"/>
              <a:gd name="T37" fmla="*/ 55 h 153"/>
              <a:gd name="T38" fmla="*/ 43 w 107"/>
              <a:gd name="T39" fmla="*/ 58 h 153"/>
              <a:gd name="T40" fmla="*/ 47 w 107"/>
              <a:gd name="T41" fmla="*/ 60 h 153"/>
              <a:gd name="T42" fmla="*/ 47 w 107"/>
              <a:gd name="T43" fmla="*/ 55 h 153"/>
              <a:gd name="T44" fmla="*/ 57 w 107"/>
              <a:gd name="T45" fmla="*/ 45 h 153"/>
              <a:gd name="T46" fmla="*/ 62 w 107"/>
              <a:gd name="T47" fmla="*/ 45 h 153"/>
              <a:gd name="T48" fmla="*/ 60 w 107"/>
              <a:gd name="T49" fmla="*/ 41 h 153"/>
              <a:gd name="T50" fmla="*/ 56 w 107"/>
              <a:gd name="T51" fmla="*/ 38 h 153"/>
              <a:gd name="T52" fmla="*/ 101 w 107"/>
              <a:gd name="T53" fmla="*/ 140 h 153"/>
              <a:gd name="T54" fmla="*/ 7 w 107"/>
              <a:gd name="T55" fmla="*/ 140 h 153"/>
              <a:gd name="T56" fmla="*/ 0 w 107"/>
              <a:gd name="T57" fmla="*/ 146 h 153"/>
              <a:gd name="T58" fmla="*/ 7 w 107"/>
              <a:gd name="T59" fmla="*/ 153 h 153"/>
              <a:gd name="T60" fmla="*/ 101 w 107"/>
              <a:gd name="T61" fmla="*/ 153 h 153"/>
              <a:gd name="T62" fmla="*/ 107 w 107"/>
              <a:gd name="T63" fmla="*/ 146 h 153"/>
              <a:gd name="T64" fmla="*/ 101 w 107"/>
              <a:gd name="T65" fmla="*/ 140 h 153"/>
              <a:gd name="T66" fmla="*/ 83 w 107"/>
              <a:gd name="T67" fmla="*/ 50 h 153"/>
              <a:gd name="T68" fmla="*/ 54 w 107"/>
              <a:gd name="T69" fmla="*/ 25 h 153"/>
              <a:gd name="T70" fmla="*/ 25 w 107"/>
              <a:gd name="T71" fmla="*/ 50 h 153"/>
              <a:gd name="T72" fmla="*/ 25 w 107"/>
              <a:gd name="T73" fmla="*/ 83 h 153"/>
              <a:gd name="T74" fmla="*/ 54 w 107"/>
              <a:gd name="T75" fmla="*/ 107 h 153"/>
              <a:gd name="T76" fmla="*/ 83 w 107"/>
              <a:gd name="T77" fmla="*/ 83 h 153"/>
              <a:gd name="T78" fmla="*/ 83 w 107"/>
              <a:gd name="T79" fmla="*/ 50 h 153"/>
              <a:gd name="T80" fmla="*/ 54 w 107"/>
              <a:gd name="T81" fmla="*/ 74 h 153"/>
              <a:gd name="T82" fmla="*/ 33 w 107"/>
              <a:gd name="T83" fmla="*/ 54 h 153"/>
              <a:gd name="T84" fmla="*/ 54 w 107"/>
              <a:gd name="T85" fmla="*/ 33 h 153"/>
              <a:gd name="T86" fmla="*/ 75 w 107"/>
              <a:gd name="T87" fmla="*/ 54 h 153"/>
              <a:gd name="T88" fmla="*/ 54 w 107"/>
              <a:gd name="T89" fmla="*/ 74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7" h="153">
                <a:moveTo>
                  <a:pt x="29" y="110"/>
                </a:moveTo>
                <a:cubicBezTo>
                  <a:pt x="29" y="124"/>
                  <a:pt x="29" y="124"/>
                  <a:pt x="29" y="124"/>
                </a:cubicBezTo>
                <a:cubicBezTo>
                  <a:pt x="29" y="131"/>
                  <a:pt x="35" y="132"/>
                  <a:pt x="42" y="132"/>
                </a:cubicBezTo>
                <a:cubicBezTo>
                  <a:pt x="66" y="132"/>
                  <a:pt x="66" y="132"/>
                  <a:pt x="66" y="132"/>
                </a:cubicBezTo>
                <a:cubicBezTo>
                  <a:pt x="73" y="132"/>
                  <a:pt x="79" y="131"/>
                  <a:pt x="79" y="124"/>
                </a:cubicBezTo>
                <a:cubicBezTo>
                  <a:pt x="79" y="110"/>
                  <a:pt x="79" y="110"/>
                  <a:pt x="79" y="110"/>
                </a:cubicBezTo>
                <a:cubicBezTo>
                  <a:pt x="71" y="113"/>
                  <a:pt x="63" y="116"/>
                  <a:pt x="54" y="116"/>
                </a:cubicBezTo>
                <a:cubicBezTo>
                  <a:pt x="45" y="116"/>
                  <a:pt x="37" y="113"/>
                  <a:pt x="29" y="110"/>
                </a:cubicBezTo>
                <a:close/>
                <a:moveTo>
                  <a:pt x="17" y="50"/>
                </a:moveTo>
                <a:cubicBezTo>
                  <a:pt x="17" y="32"/>
                  <a:pt x="34" y="17"/>
                  <a:pt x="54" y="17"/>
                </a:cubicBezTo>
                <a:cubicBezTo>
                  <a:pt x="74" y="17"/>
                  <a:pt x="91" y="32"/>
                  <a:pt x="91" y="50"/>
                </a:cubicBezTo>
                <a:cubicBezTo>
                  <a:pt x="91" y="92"/>
                  <a:pt x="91" y="92"/>
                  <a:pt x="91" y="92"/>
                </a:cubicBezTo>
                <a:cubicBezTo>
                  <a:pt x="101" y="83"/>
                  <a:pt x="107" y="69"/>
                  <a:pt x="107" y="54"/>
                </a:cubicBezTo>
                <a:cubicBezTo>
                  <a:pt x="107" y="24"/>
                  <a:pt x="84" y="0"/>
                  <a:pt x="54" y="0"/>
                </a:cubicBezTo>
                <a:cubicBezTo>
                  <a:pt x="24" y="0"/>
                  <a:pt x="0" y="24"/>
                  <a:pt x="0" y="54"/>
                </a:cubicBezTo>
                <a:cubicBezTo>
                  <a:pt x="0" y="69"/>
                  <a:pt x="7" y="83"/>
                  <a:pt x="17" y="92"/>
                </a:cubicBezTo>
                <a:lnTo>
                  <a:pt x="17" y="50"/>
                </a:lnTo>
                <a:close/>
                <a:moveTo>
                  <a:pt x="56" y="38"/>
                </a:moveTo>
                <a:cubicBezTo>
                  <a:pt x="48" y="36"/>
                  <a:pt x="38" y="46"/>
                  <a:pt x="40" y="55"/>
                </a:cubicBezTo>
                <a:cubicBezTo>
                  <a:pt x="40" y="57"/>
                  <a:pt x="42" y="58"/>
                  <a:pt x="43" y="58"/>
                </a:cubicBezTo>
                <a:cubicBezTo>
                  <a:pt x="44" y="60"/>
                  <a:pt x="46" y="61"/>
                  <a:pt x="47" y="60"/>
                </a:cubicBezTo>
                <a:cubicBezTo>
                  <a:pt x="48" y="59"/>
                  <a:pt x="47" y="57"/>
                  <a:pt x="47" y="55"/>
                </a:cubicBezTo>
                <a:cubicBezTo>
                  <a:pt x="45" y="50"/>
                  <a:pt x="51" y="43"/>
                  <a:pt x="57" y="45"/>
                </a:cubicBezTo>
                <a:cubicBezTo>
                  <a:pt x="59" y="45"/>
                  <a:pt x="61" y="46"/>
                  <a:pt x="62" y="45"/>
                </a:cubicBezTo>
                <a:cubicBezTo>
                  <a:pt x="63" y="44"/>
                  <a:pt x="62" y="42"/>
                  <a:pt x="60" y="41"/>
                </a:cubicBezTo>
                <a:cubicBezTo>
                  <a:pt x="59" y="40"/>
                  <a:pt x="58" y="39"/>
                  <a:pt x="56" y="38"/>
                </a:cubicBezTo>
                <a:close/>
                <a:moveTo>
                  <a:pt x="101" y="140"/>
                </a:moveTo>
                <a:cubicBezTo>
                  <a:pt x="7" y="140"/>
                  <a:pt x="7" y="140"/>
                  <a:pt x="7" y="140"/>
                </a:cubicBezTo>
                <a:cubicBezTo>
                  <a:pt x="3" y="140"/>
                  <a:pt x="0" y="143"/>
                  <a:pt x="0" y="146"/>
                </a:cubicBezTo>
                <a:cubicBezTo>
                  <a:pt x="0" y="150"/>
                  <a:pt x="3" y="153"/>
                  <a:pt x="7" y="153"/>
                </a:cubicBezTo>
                <a:cubicBezTo>
                  <a:pt x="101" y="153"/>
                  <a:pt x="101" y="153"/>
                  <a:pt x="101" y="153"/>
                </a:cubicBezTo>
                <a:cubicBezTo>
                  <a:pt x="105" y="153"/>
                  <a:pt x="107" y="150"/>
                  <a:pt x="107" y="146"/>
                </a:cubicBezTo>
                <a:cubicBezTo>
                  <a:pt x="107" y="143"/>
                  <a:pt x="105" y="140"/>
                  <a:pt x="101" y="140"/>
                </a:cubicBezTo>
                <a:close/>
                <a:moveTo>
                  <a:pt x="83" y="50"/>
                </a:moveTo>
                <a:cubicBezTo>
                  <a:pt x="83" y="36"/>
                  <a:pt x="70" y="25"/>
                  <a:pt x="54" y="25"/>
                </a:cubicBezTo>
                <a:cubicBezTo>
                  <a:pt x="38" y="25"/>
                  <a:pt x="25" y="36"/>
                  <a:pt x="25" y="50"/>
                </a:cubicBezTo>
                <a:cubicBezTo>
                  <a:pt x="25" y="83"/>
                  <a:pt x="25" y="83"/>
                  <a:pt x="25" y="83"/>
                </a:cubicBezTo>
                <a:cubicBezTo>
                  <a:pt x="25" y="96"/>
                  <a:pt x="38" y="107"/>
                  <a:pt x="54" y="107"/>
                </a:cubicBezTo>
                <a:cubicBezTo>
                  <a:pt x="70" y="107"/>
                  <a:pt x="83" y="96"/>
                  <a:pt x="83" y="83"/>
                </a:cubicBezTo>
                <a:lnTo>
                  <a:pt x="83" y="50"/>
                </a:lnTo>
                <a:close/>
                <a:moveTo>
                  <a:pt x="54" y="74"/>
                </a:moveTo>
                <a:cubicBezTo>
                  <a:pt x="43" y="74"/>
                  <a:pt x="33" y="65"/>
                  <a:pt x="33" y="54"/>
                </a:cubicBezTo>
                <a:cubicBezTo>
                  <a:pt x="33" y="42"/>
                  <a:pt x="43" y="33"/>
                  <a:pt x="54" y="33"/>
                </a:cubicBezTo>
                <a:cubicBezTo>
                  <a:pt x="65" y="33"/>
                  <a:pt x="75" y="42"/>
                  <a:pt x="75" y="54"/>
                </a:cubicBezTo>
                <a:cubicBezTo>
                  <a:pt x="75" y="65"/>
                  <a:pt x="65" y="74"/>
                  <a:pt x="54" y="74"/>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36" name="Freeform 39"/>
          <p:cNvSpPr>
            <a:spLocks noEditPoints="1"/>
          </p:cNvSpPr>
          <p:nvPr/>
        </p:nvSpPr>
        <p:spPr bwMode="auto">
          <a:xfrm>
            <a:off x="5309736" y="4459594"/>
            <a:ext cx="529342" cy="449294"/>
          </a:xfrm>
          <a:custGeom>
            <a:avLst/>
            <a:gdLst>
              <a:gd name="T0" fmla="*/ 116 w 155"/>
              <a:gd name="T1" fmla="*/ 12 h 131"/>
              <a:gd name="T2" fmla="*/ 116 w 155"/>
              <a:gd name="T3" fmla="*/ 101 h 131"/>
              <a:gd name="T4" fmla="*/ 155 w 155"/>
              <a:gd name="T5" fmla="*/ 34 h 131"/>
              <a:gd name="T6" fmla="*/ 116 w 155"/>
              <a:gd name="T7" fmla="*/ 12 h 131"/>
              <a:gd name="T8" fmla="*/ 9 w 155"/>
              <a:gd name="T9" fmla="*/ 8 h 131"/>
              <a:gd name="T10" fmla="*/ 0 w 155"/>
              <a:gd name="T11" fmla="*/ 8 h 131"/>
              <a:gd name="T12" fmla="*/ 0 w 155"/>
              <a:gd name="T13" fmla="*/ 16 h 131"/>
              <a:gd name="T14" fmla="*/ 17 w 155"/>
              <a:gd name="T15" fmla="*/ 16 h 131"/>
              <a:gd name="T16" fmla="*/ 17 w 155"/>
              <a:gd name="T17" fmla="*/ 8 h 131"/>
              <a:gd name="T18" fmla="*/ 23 w 155"/>
              <a:gd name="T19" fmla="*/ 14 h 131"/>
              <a:gd name="T20" fmla="*/ 17 w 155"/>
              <a:gd name="T21" fmla="*/ 20 h 131"/>
              <a:gd name="T22" fmla="*/ 9 w 155"/>
              <a:gd name="T23" fmla="*/ 20 h 131"/>
              <a:gd name="T24" fmla="*/ 9 w 155"/>
              <a:gd name="T25" fmla="*/ 28 h 131"/>
              <a:gd name="T26" fmla="*/ 0 w 155"/>
              <a:gd name="T27" fmla="*/ 28 h 131"/>
              <a:gd name="T28" fmla="*/ 0 w 155"/>
              <a:gd name="T29" fmla="*/ 37 h 131"/>
              <a:gd name="T30" fmla="*/ 17 w 155"/>
              <a:gd name="T31" fmla="*/ 37 h 131"/>
              <a:gd name="T32" fmla="*/ 17 w 155"/>
              <a:gd name="T33" fmla="*/ 28 h 131"/>
              <a:gd name="T34" fmla="*/ 23 w 155"/>
              <a:gd name="T35" fmla="*/ 35 h 131"/>
              <a:gd name="T36" fmla="*/ 17 w 155"/>
              <a:gd name="T37" fmla="*/ 41 h 131"/>
              <a:gd name="T38" fmla="*/ 9 w 155"/>
              <a:gd name="T39" fmla="*/ 41 h 131"/>
              <a:gd name="T40" fmla="*/ 9 w 155"/>
              <a:gd name="T41" fmla="*/ 49 h 131"/>
              <a:gd name="T42" fmla="*/ 0 w 155"/>
              <a:gd name="T43" fmla="*/ 49 h 131"/>
              <a:gd name="T44" fmla="*/ 0 w 155"/>
              <a:gd name="T45" fmla="*/ 57 h 131"/>
              <a:gd name="T46" fmla="*/ 17 w 155"/>
              <a:gd name="T47" fmla="*/ 57 h 131"/>
              <a:gd name="T48" fmla="*/ 17 w 155"/>
              <a:gd name="T49" fmla="*/ 49 h 131"/>
              <a:gd name="T50" fmla="*/ 23 w 155"/>
              <a:gd name="T51" fmla="*/ 55 h 131"/>
              <a:gd name="T52" fmla="*/ 17 w 155"/>
              <a:gd name="T53" fmla="*/ 61 h 131"/>
              <a:gd name="T54" fmla="*/ 9 w 155"/>
              <a:gd name="T55" fmla="*/ 61 h 131"/>
              <a:gd name="T56" fmla="*/ 9 w 155"/>
              <a:gd name="T57" fmla="*/ 70 h 131"/>
              <a:gd name="T58" fmla="*/ 0 w 155"/>
              <a:gd name="T59" fmla="*/ 70 h 131"/>
              <a:gd name="T60" fmla="*/ 0 w 155"/>
              <a:gd name="T61" fmla="*/ 78 h 131"/>
              <a:gd name="T62" fmla="*/ 17 w 155"/>
              <a:gd name="T63" fmla="*/ 78 h 131"/>
              <a:gd name="T64" fmla="*/ 17 w 155"/>
              <a:gd name="T65" fmla="*/ 70 h 131"/>
              <a:gd name="T66" fmla="*/ 23 w 155"/>
              <a:gd name="T67" fmla="*/ 76 h 131"/>
              <a:gd name="T68" fmla="*/ 17 w 155"/>
              <a:gd name="T69" fmla="*/ 82 h 131"/>
              <a:gd name="T70" fmla="*/ 9 w 155"/>
              <a:gd name="T71" fmla="*/ 82 h 131"/>
              <a:gd name="T72" fmla="*/ 9 w 155"/>
              <a:gd name="T73" fmla="*/ 90 h 131"/>
              <a:gd name="T74" fmla="*/ 0 w 155"/>
              <a:gd name="T75" fmla="*/ 90 h 131"/>
              <a:gd name="T76" fmla="*/ 0 w 155"/>
              <a:gd name="T77" fmla="*/ 98 h 131"/>
              <a:gd name="T78" fmla="*/ 17 w 155"/>
              <a:gd name="T79" fmla="*/ 98 h 131"/>
              <a:gd name="T80" fmla="*/ 17 w 155"/>
              <a:gd name="T81" fmla="*/ 90 h 131"/>
              <a:gd name="T82" fmla="*/ 23 w 155"/>
              <a:gd name="T83" fmla="*/ 96 h 131"/>
              <a:gd name="T84" fmla="*/ 17 w 155"/>
              <a:gd name="T85" fmla="*/ 102 h 131"/>
              <a:gd name="T86" fmla="*/ 9 w 155"/>
              <a:gd name="T87" fmla="*/ 102 h 131"/>
              <a:gd name="T88" fmla="*/ 9 w 155"/>
              <a:gd name="T89" fmla="*/ 111 h 131"/>
              <a:gd name="T90" fmla="*/ 0 w 155"/>
              <a:gd name="T91" fmla="*/ 111 h 131"/>
              <a:gd name="T92" fmla="*/ 0 w 155"/>
              <a:gd name="T93" fmla="*/ 119 h 131"/>
              <a:gd name="T94" fmla="*/ 17 w 155"/>
              <a:gd name="T95" fmla="*/ 119 h 131"/>
              <a:gd name="T96" fmla="*/ 17 w 155"/>
              <a:gd name="T97" fmla="*/ 111 h 131"/>
              <a:gd name="T98" fmla="*/ 23 w 155"/>
              <a:gd name="T99" fmla="*/ 117 h 131"/>
              <a:gd name="T100" fmla="*/ 17 w 155"/>
              <a:gd name="T101" fmla="*/ 123 h 131"/>
              <a:gd name="T102" fmla="*/ 9 w 155"/>
              <a:gd name="T103" fmla="*/ 123 h 131"/>
              <a:gd name="T104" fmla="*/ 9 w 155"/>
              <a:gd name="T105" fmla="*/ 131 h 131"/>
              <a:gd name="T106" fmla="*/ 107 w 155"/>
              <a:gd name="T107" fmla="*/ 131 h 131"/>
              <a:gd name="T108" fmla="*/ 107 w 155"/>
              <a:gd name="T109" fmla="*/ 0 h 131"/>
              <a:gd name="T110" fmla="*/ 9 w 155"/>
              <a:gd name="T111" fmla="*/ 0 h 131"/>
              <a:gd name="T112" fmla="*/ 9 w 155"/>
              <a:gd name="T113" fmla="*/ 8 h 131"/>
              <a:gd name="T114" fmla="*/ 33 w 155"/>
              <a:gd name="T115" fmla="*/ 20 h 131"/>
              <a:gd name="T116" fmla="*/ 83 w 155"/>
              <a:gd name="T117" fmla="*/ 20 h 131"/>
              <a:gd name="T118" fmla="*/ 83 w 155"/>
              <a:gd name="T119" fmla="*/ 45 h 131"/>
              <a:gd name="T120" fmla="*/ 33 w 155"/>
              <a:gd name="T121" fmla="*/ 45 h 131"/>
              <a:gd name="T122" fmla="*/ 33 w 155"/>
              <a:gd name="T123" fmla="*/ 2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5" h="131">
                <a:moveTo>
                  <a:pt x="116" y="12"/>
                </a:moveTo>
                <a:cubicBezTo>
                  <a:pt x="116" y="101"/>
                  <a:pt x="116" y="101"/>
                  <a:pt x="116" y="101"/>
                </a:cubicBezTo>
                <a:cubicBezTo>
                  <a:pt x="155" y="34"/>
                  <a:pt x="155" y="34"/>
                  <a:pt x="155" y="34"/>
                </a:cubicBezTo>
                <a:lnTo>
                  <a:pt x="116" y="12"/>
                </a:lnTo>
                <a:close/>
                <a:moveTo>
                  <a:pt x="9" y="8"/>
                </a:moveTo>
                <a:cubicBezTo>
                  <a:pt x="0" y="8"/>
                  <a:pt x="0" y="8"/>
                  <a:pt x="0" y="8"/>
                </a:cubicBezTo>
                <a:cubicBezTo>
                  <a:pt x="0" y="16"/>
                  <a:pt x="0" y="16"/>
                  <a:pt x="0" y="16"/>
                </a:cubicBezTo>
                <a:cubicBezTo>
                  <a:pt x="17" y="16"/>
                  <a:pt x="17" y="16"/>
                  <a:pt x="17" y="16"/>
                </a:cubicBezTo>
                <a:cubicBezTo>
                  <a:pt x="17" y="8"/>
                  <a:pt x="17" y="8"/>
                  <a:pt x="17" y="8"/>
                </a:cubicBezTo>
                <a:cubicBezTo>
                  <a:pt x="20" y="8"/>
                  <a:pt x="23" y="11"/>
                  <a:pt x="23" y="14"/>
                </a:cubicBezTo>
                <a:cubicBezTo>
                  <a:pt x="23" y="17"/>
                  <a:pt x="20" y="20"/>
                  <a:pt x="17" y="20"/>
                </a:cubicBezTo>
                <a:cubicBezTo>
                  <a:pt x="9" y="20"/>
                  <a:pt x="9" y="20"/>
                  <a:pt x="9" y="20"/>
                </a:cubicBezTo>
                <a:cubicBezTo>
                  <a:pt x="9" y="28"/>
                  <a:pt x="9" y="28"/>
                  <a:pt x="9" y="28"/>
                </a:cubicBezTo>
                <a:cubicBezTo>
                  <a:pt x="0" y="28"/>
                  <a:pt x="0" y="28"/>
                  <a:pt x="0" y="28"/>
                </a:cubicBezTo>
                <a:cubicBezTo>
                  <a:pt x="0" y="37"/>
                  <a:pt x="0" y="37"/>
                  <a:pt x="0" y="37"/>
                </a:cubicBezTo>
                <a:cubicBezTo>
                  <a:pt x="17" y="37"/>
                  <a:pt x="17" y="37"/>
                  <a:pt x="17" y="37"/>
                </a:cubicBezTo>
                <a:cubicBezTo>
                  <a:pt x="17" y="28"/>
                  <a:pt x="17" y="28"/>
                  <a:pt x="17" y="28"/>
                </a:cubicBezTo>
                <a:cubicBezTo>
                  <a:pt x="20" y="28"/>
                  <a:pt x="23" y="31"/>
                  <a:pt x="23" y="35"/>
                </a:cubicBezTo>
                <a:cubicBezTo>
                  <a:pt x="23" y="38"/>
                  <a:pt x="20" y="41"/>
                  <a:pt x="17" y="41"/>
                </a:cubicBezTo>
                <a:cubicBezTo>
                  <a:pt x="9" y="41"/>
                  <a:pt x="9" y="41"/>
                  <a:pt x="9" y="41"/>
                </a:cubicBezTo>
                <a:cubicBezTo>
                  <a:pt x="9" y="49"/>
                  <a:pt x="9" y="49"/>
                  <a:pt x="9" y="49"/>
                </a:cubicBezTo>
                <a:cubicBezTo>
                  <a:pt x="0" y="49"/>
                  <a:pt x="0" y="49"/>
                  <a:pt x="0" y="49"/>
                </a:cubicBezTo>
                <a:cubicBezTo>
                  <a:pt x="0" y="57"/>
                  <a:pt x="0" y="57"/>
                  <a:pt x="0" y="57"/>
                </a:cubicBezTo>
                <a:cubicBezTo>
                  <a:pt x="17" y="57"/>
                  <a:pt x="17" y="57"/>
                  <a:pt x="17" y="57"/>
                </a:cubicBezTo>
                <a:cubicBezTo>
                  <a:pt x="17" y="49"/>
                  <a:pt x="17" y="49"/>
                  <a:pt x="17" y="49"/>
                </a:cubicBezTo>
                <a:cubicBezTo>
                  <a:pt x="20" y="49"/>
                  <a:pt x="23" y="52"/>
                  <a:pt x="23" y="55"/>
                </a:cubicBezTo>
                <a:cubicBezTo>
                  <a:pt x="23" y="59"/>
                  <a:pt x="20" y="61"/>
                  <a:pt x="17" y="61"/>
                </a:cubicBezTo>
                <a:cubicBezTo>
                  <a:pt x="9" y="61"/>
                  <a:pt x="9" y="61"/>
                  <a:pt x="9" y="61"/>
                </a:cubicBezTo>
                <a:cubicBezTo>
                  <a:pt x="9" y="70"/>
                  <a:pt x="9" y="70"/>
                  <a:pt x="9" y="70"/>
                </a:cubicBezTo>
                <a:cubicBezTo>
                  <a:pt x="0" y="70"/>
                  <a:pt x="0" y="70"/>
                  <a:pt x="0" y="70"/>
                </a:cubicBezTo>
                <a:cubicBezTo>
                  <a:pt x="0" y="78"/>
                  <a:pt x="0" y="78"/>
                  <a:pt x="0" y="78"/>
                </a:cubicBezTo>
                <a:cubicBezTo>
                  <a:pt x="17" y="78"/>
                  <a:pt x="17" y="78"/>
                  <a:pt x="17" y="78"/>
                </a:cubicBezTo>
                <a:cubicBezTo>
                  <a:pt x="17" y="70"/>
                  <a:pt x="17" y="70"/>
                  <a:pt x="17" y="70"/>
                </a:cubicBezTo>
                <a:cubicBezTo>
                  <a:pt x="20" y="70"/>
                  <a:pt x="23" y="72"/>
                  <a:pt x="23" y="76"/>
                </a:cubicBezTo>
                <a:cubicBezTo>
                  <a:pt x="23" y="79"/>
                  <a:pt x="20" y="82"/>
                  <a:pt x="17" y="82"/>
                </a:cubicBezTo>
                <a:cubicBezTo>
                  <a:pt x="9" y="82"/>
                  <a:pt x="9" y="82"/>
                  <a:pt x="9" y="82"/>
                </a:cubicBezTo>
                <a:cubicBezTo>
                  <a:pt x="9" y="90"/>
                  <a:pt x="9" y="90"/>
                  <a:pt x="9" y="90"/>
                </a:cubicBezTo>
                <a:cubicBezTo>
                  <a:pt x="0" y="90"/>
                  <a:pt x="0" y="90"/>
                  <a:pt x="0" y="90"/>
                </a:cubicBezTo>
                <a:cubicBezTo>
                  <a:pt x="0" y="98"/>
                  <a:pt x="0" y="98"/>
                  <a:pt x="0" y="98"/>
                </a:cubicBezTo>
                <a:cubicBezTo>
                  <a:pt x="17" y="98"/>
                  <a:pt x="17" y="98"/>
                  <a:pt x="17" y="98"/>
                </a:cubicBezTo>
                <a:cubicBezTo>
                  <a:pt x="17" y="90"/>
                  <a:pt x="17" y="90"/>
                  <a:pt x="17" y="90"/>
                </a:cubicBezTo>
                <a:cubicBezTo>
                  <a:pt x="20" y="90"/>
                  <a:pt x="23" y="93"/>
                  <a:pt x="23" y="96"/>
                </a:cubicBezTo>
                <a:cubicBezTo>
                  <a:pt x="23" y="100"/>
                  <a:pt x="20" y="102"/>
                  <a:pt x="17" y="102"/>
                </a:cubicBezTo>
                <a:cubicBezTo>
                  <a:pt x="9" y="102"/>
                  <a:pt x="9" y="102"/>
                  <a:pt x="9" y="102"/>
                </a:cubicBezTo>
                <a:cubicBezTo>
                  <a:pt x="9" y="111"/>
                  <a:pt x="9" y="111"/>
                  <a:pt x="9" y="111"/>
                </a:cubicBezTo>
                <a:cubicBezTo>
                  <a:pt x="0" y="111"/>
                  <a:pt x="0" y="111"/>
                  <a:pt x="0" y="111"/>
                </a:cubicBezTo>
                <a:cubicBezTo>
                  <a:pt x="0" y="119"/>
                  <a:pt x="0" y="119"/>
                  <a:pt x="0" y="119"/>
                </a:cubicBezTo>
                <a:cubicBezTo>
                  <a:pt x="17" y="119"/>
                  <a:pt x="17" y="119"/>
                  <a:pt x="17" y="119"/>
                </a:cubicBezTo>
                <a:cubicBezTo>
                  <a:pt x="17" y="111"/>
                  <a:pt x="17" y="111"/>
                  <a:pt x="17" y="111"/>
                </a:cubicBezTo>
                <a:cubicBezTo>
                  <a:pt x="20" y="111"/>
                  <a:pt x="23" y="113"/>
                  <a:pt x="23" y="117"/>
                </a:cubicBezTo>
                <a:cubicBezTo>
                  <a:pt x="23" y="120"/>
                  <a:pt x="20" y="123"/>
                  <a:pt x="17" y="123"/>
                </a:cubicBezTo>
                <a:cubicBezTo>
                  <a:pt x="9" y="123"/>
                  <a:pt x="9" y="123"/>
                  <a:pt x="9" y="123"/>
                </a:cubicBezTo>
                <a:cubicBezTo>
                  <a:pt x="9" y="131"/>
                  <a:pt x="9" y="131"/>
                  <a:pt x="9" y="131"/>
                </a:cubicBezTo>
                <a:cubicBezTo>
                  <a:pt x="107" y="131"/>
                  <a:pt x="107" y="131"/>
                  <a:pt x="107" y="131"/>
                </a:cubicBezTo>
                <a:cubicBezTo>
                  <a:pt x="107" y="0"/>
                  <a:pt x="107" y="0"/>
                  <a:pt x="107" y="0"/>
                </a:cubicBezTo>
                <a:cubicBezTo>
                  <a:pt x="9" y="0"/>
                  <a:pt x="9" y="0"/>
                  <a:pt x="9" y="0"/>
                </a:cubicBezTo>
                <a:lnTo>
                  <a:pt x="9" y="8"/>
                </a:lnTo>
                <a:close/>
                <a:moveTo>
                  <a:pt x="33" y="20"/>
                </a:moveTo>
                <a:cubicBezTo>
                  <a:pt x="83" y="20"/>
                  <a:pt x="83" y="20"/>
                  <a:pt x="83" y="20"/>
                </a:cubicBezTo>
                <a:cubicBezTo>
                  <a:pt x="83" y="45"/>
                  <a:pt x="83" y="45"/>
                  <a:pt x="83" y="45"/>
                </a:cubicBezTo>
                <a:cubicBezTo>
                  <a:pt x="33" y="45"/>
                  <a:pt x="33" y="45"/>
                  <a:pt x="33" y="45"/>
                </a:cubicBezTo>
                <a:lnTo>
                  <a:pt x="33" y="20"/>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37" name="Freeform 40"/>
          <p:cNvSpPr>
            <a:spLocks noEditPoints="1"/>
          </p:cNvSpPr>
          <p:nvPr/>
        </p:nvSpPr>
        <p:spPr bwMode="auto">
          <a:xfrm>
            <a:off x="6518182" y="4475087"/>
            <a:ext cx="312441" cy="392486"/>
          </a:xfrm>
          <a:custGeom>
            <a:avLst/>
            <a:gdLst>
              <a:gd name="T0" fmla="*/ 80 w 121"/>
              <a:gd name="T1" fmla="*/ 0 h 152"/>
              <a:gd name="T2" fmla="*/ 0 w 121"/>
              <a:gd name="T3" fmla="*/ 0 h 152"/>
              <a:gd name="T4" fmla="*/ 0 w 121"/>
              <a:gd name="T5" fmla="*/ 152 h 152"/>
              <a:gd name="T6" fmla="*/ 121 w 121"/>
              <a:gd name="T7" fmla="*/ 152 h 152"/>
              <a:gd name="T8" fmla="*/ 121 w 121"/>
              <a:gd name="T9" fmla="*/ 41 h 152"/>
              <a:gd name="T10" fmla="*/ 80 w 121"/>
              <a:gd name="T11" fmla="*/ 0 h 152"/>
              <a:gd name="T12" fmla="*/ 77 w 121"/>
              <a:gd name="T13" fmla="*/ 43 h 152"/>
              <a:gd name="T14" fmla="*/ 77 w 121"/>
              <a:gd name="T15" fmla="*/ 16 h 152"/>
              <a:gd name="T16" fmla="*/ 103 w 121"/>
              <a:gd name="T17" fmla="*/ 43 h 152"/>
              <a:gd name="T18" fmla="*/ 77 w 121"/>
              <a:gd name="T19" fmla="*/ 4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52">
                <a:moveTo>
                  <a:pt x="80" y="0"/>
                </a:moveTo>
                <a:lnTo>
                  <a:pt x="0" y="0"/>
                </a:lnTo>
                <a:lnTo>
                  <a:pt x="0" y="152"/>
                </a:lnTo>
                <a:lnTo>
                  <a:pt x="121" y="152"/>
                </a:lnTo>
                <a:lnTo>
                  <a:pt x="121" y="41"/>
                </a:lnTo>
                <a:lnTo>
                  <a:pt x="80" y="0"/>
                </a:lnTo>
                <a:close/>
                <a:moveTo>
                  <a:pt x="77" y="43"/>
                </a:moveTo>
                <a:lnTo>
                  <a:pt x="77" y="16"/>
                </a:lnTo>
                <a:lnTo>
                  <a:pt x="103" y="43"/>
                </a:lnTo>
                <a:lnTo>
                  <a:pt x="77" y="43"/>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38" name="Freeform 41"/>
          <p:cNvSpPr>
            <a:spLocks noEditPoints="1"/>
          </p:cNvSpPr>
          <p:nvPr/>
        </p:nvSpPr>
        <p:spPr bwMode="auto">
          <a:xfrm>
            <a:off x="7561370" y="4464759"/>
            <a:ext cx="444129" cy="467370"/>
          </a:xfrm>
          <a:custGeom>
            <a:avLst/>
            <a:gdLst>
              <a:gd name="T0" fmla="*/ 48 w 130"/>
              <a:gd name="T1" fmla="*/ 74 h 137"/>
              <a:gd name="T2" fmla="*/ 61 w 130"/>
              <a:gd name="T3" fmla="*/ 56 h 137"/>
              <a:gd name="T4" fmla="*/ 18 w 130"/>
              <a:gd name="T5" fmla="*/ 0 h 137"/>
              <a:gd name="T6" fmla="*/ 14 w 130"/>
              <a:gd name="T7" fmla="*/ 1 h 137"/>
              <a:gd name="T8" fmla="*/ 22 w 130"/>
              <a:gd name="T9" fmla="*/ 26 h 137"/>
              <a:gd name="T10" fmla="*/ 48 w 130"/>
              <a:gd name="T11" fmla="*/ 74 h 137"/>
              <a:gd name="T12" fmla="*/ 109 w 130"/>
              <a:gd name="T13" fmla="*/ 26 h 137"/>
              <a:gd name="T14" fmla="*/ 117 w 130"/>
              <a:gd name="T15" fmla="*/ 1 h 137"/>
              <a:gd name="T16" fmla="*/ 113 w 130"/>
              <a:gd name="T17" fmla="*/ 0 h 137"/>
              <a:gd name="T18" fmla="*/ 81 w 130"/>
              <a:gd name="T19" fmla="*/ 42 h 137"/>
              <a:gd name="T20" fmla="*/ 81 w 130"/>
              <a:gd name="T21" fmla="*/ 42 h 137"/>
              <a:gd name="T22" fmla="*/ 52 w 130"/>
              <a:gd name="T23" fmla="*/ 82 h 137"/>
              <a:gd name="T24" fmla="*/ 55 w 130"/>
              <a:gd name="T25" fmla="*/ 86 h 137"/>
              <a:gd name="T26" fmla="*/ 44 w 130"/>
              <a:gd name="T27" fmla="*/ 89 h 137"/>
              <a:gd name="T28" fmla="*/ 38 w 130"/>
              <a:gd name="T29" fmla="*/ 86 h 137"/>
              <a:gd name="T30" fmla="*/ 6 w 130"/>
              <a:gd name="T31" fmla="*/ 105 h 137"/>
              <a:gd name="T32" fmla="*/ 17 w 130"/>
              <a:gd name="T33" fmla="*/ 134 h 137"/>
              <a:gd name="T34" fmla="*/ 47 w 130"/>
              <a:gd name="T35" fmla="*/ 116 h 137"/>
              <a:gd name="T36" fmla="*/ 54 w 130"/>
              <a:gd name="T37" fmla="*/ 114 h 137"/>
              <a:gd name="T38" fmla="*/ 62 w 130"/>
              <a:gd name="T39" fmla="*/ 104 h 137"/>
              <a:gd name="T40" fmla="*/ 77 w 130"/>
              <a:gd name="T41" fmla="*/ 83 h 137"/>
              <a:gd name="T42" fmla="*/ 109 w 130"/>
              <a:gd name="T43" fmla="*/ 26 h 137"/>
              <a:gd name="T44" fmla="*/ 40 w 130"/>
              <a:gd name="T45" fmla="*/ 112 h 137"/>
              <a:gd name="T46" fmla="*/ 22 w 130"/>
              <a:gd name="T47" fmla="*/ 125 h 137"/>
              <a:gd name="T48" fmla="*/ 16 w 130"/>
              <a:gd name="T49" fmla="*/ 106 h 137"/>
              <a:gd name="T50" fmla="*/ 35 w 130"/>
              <a:gd name="T51" fmla="*/ 93 h 137"/>
              <a:gd name="T52" fmla="*/ 40 w 130"/>
              <a:gd name="T53" fmla="*/ 112 h 137"/>
              <a:gd name="T54" fmla="*/ 65 w 130"/>
              <a:gd name="T55" fmla="*/ 89 h 137"/>
              <a:gd name="T56" fmla="*/ 61 w 130"/>
              <a:gd name="T57" fmla="*/ 85 h 137"/>
              <a:gd name="T58" fmla="*/ 65 w 130"/>
              <a:gd name="T59" fmla="*/ 81 h 137"/>
              <a:gd name="T60" fmla="*/ 70 w 130"/>
              <a:gd name="T61" fmla="*/ 85 h 137"/>
              <a:gd name="T62" fmla="*/ 65 w 130"/>
              <a:gd name="T63" fmla="*/ 89 h 137"/>
              <a:gd name="T64" fmla="*/ 125 w 130"/>
              <a:gd name="T65" fmla="*/ 105 h 137"/>
              <a:gd name="T66" fmla="*/ 93 w 130"/>
              <a:gd name="T67" fmla="*/ 86 h 137"/>
              <a:gd name="T68" fmla="*/ 86 w 130"/>
              <a:gd name="T69" fmla="*/ 89 h 137"/>
              <a:gd name="T70" fmla="*/ 84 w 130"/>
              <a:gd name="T71" fmla="*/ 89 h 137"/>
              <a:gd name="T72" fmla="*/ 71 w 130"/>
              <a:gd name="T73" fmla="*/ 107 h 137"/>
              <a:gd name="T74" fmla="*/ 77 w 130"/>
              <a:gd name="T75" fmla="*/ 114 h 137"/>
              <a:gd name="T76" fmla="*/ 83 w 130"/>
              <a:gd name="T77" fmla="*/ 116 h 137"/>
              <a:gd name="T78" fmla="*/ 114 w 130"/>
              <a:gd name="T79" fmla="*/ 134 h 137"/>
              <a:gd name="T80" fmla="*/ 125 w 130"/>
              <a:gd name="T81" fmla="*/ 105 h 137"/>
              <a:gd name="T82" fmla="*/ 109 w 130"/>
              <a:gd name="T83" fmla="*/ 125 h 137"/>
              <a:gd name="T84" fmla="*/ 91 w 130"/>
              <a:gd name="T85" fmla="*/ 112 h 137"/>
              <a:gd name="T86" fmla="*/ 96 w 130"/>
              <a:gd name="T87" fmla="*/ 93 h 137"/>
              <a:gd name="T88" fmla="*/ 114 w 130"/>
              <a:gd name="T89" fmla="*/ 106 h 137"/>
              <a:gd name="T90" fmla="*/ 109 w 130"/>
              <a:gd name="T91" fmla="*/ 12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0" h="137">
                <a:moveTo>
                  <a:pt x="48" y="74"/>
                </a:moveTo>
                <a:cubicBezTo>
                  <a:pt x="61" y="56"/>
                  <a:pt x="61" y="56"/>
                  <a:pt x="61" y="56"/>
                </a:cubicBezTo>
                <a:cubicBezTo>
                  <a:pt x="18" y="0"/>
                  <a:pt x="18" y="0"/>
                  <a:pt x="18" y="0"/>
                </a:cubicBezTo>
                <a:cubicBezTo>
                  <a:pt x="14" y="1"/>
                  <a:pt x="14" y="1"/>
                  <a:pt x="14" y="1"/>
                </a:cubicBezTo>
                <a:cubicBezTo>
                  <a:pt x="14" y="1"/>
                  <a:pt x="15" y="8"/>
                  <a:pt x="22" y="26"/>
                </a:cubicBezTo>
                <a:cubicBezTo>
                  <a:pt x="27" y="41"/>
                  <a:pt x="37" y="59"/>
                  <a:pt x="48" y="74"/>
                </a:cubicBezTo>
                <a:close/>
                <a:moveTo>
                  <a:pt x="109" y="26"/>
                </a:moveTo>
                <a:cubicBezTo>
                  <a:pt x="115" y="8"/>
                  <a:pt x="117" y="1"/>
                  <a:pt x="117" y="1"/>
                </a:cubicBezTo>
                <a:cubicBezTo>
                  <a:pt x="113" y="0"/>
                  <a:pt x="113" y="0"/>
                  <a:pt x="113" y="0"/>
                </a:cubicBezTo>
                <a:cubicBezTo>
                  <a:pt x="81" y="42"/>
                  <a:pt x="81" y="42"/>
                  <a:pt x="81" y="42"/>
                </a:cubicBezTo>
                <a:cubicBezTo>
                  <a:pt x="81" y="42"/>
                  <a:pt x="81" y="42"/>
                  <a:pt x="81" y="42"/>
                </a:cubicBezTo>
                <a:cubicBezTo>
                  <a:pt x="52" y="82"/>
                  <a:pt x="52" y="82"/>
                  <a:pt x="52" y="82"/>
                </a:cubicBezTo>
                <a:cubicBezTo>
                  <a:pt x="53" y="83"/>
                  <a:pt x="54" y="85"/>
                  <a:pt x="55" y="86"/>
                </a:cubicBezTo>
                <a:cubicBezTo>
                  <a:pt x="53" y="88"/>
                  <a:pt x="49" y="89"/>
                  <a:pt x="44" y="89"/>
                </a:cubicBezTo>
                <a:cubicBezTo>
                  <a:pt x="43" y="87"/>
                  <a:pt x="40" y="86"/>
                  <a:pt x="38" y="86"/>
                </a:cubicBezTo>
                <a:cubicBezTo>
                  <a:pt x="26" y="83"/>
                  <a:pt x="12" y="91"/>
                  <a:pt x="6" y="105"/>
                </a:cubicBezTo>
                <a:cubicBezTo>
                  <a:pt x="0" y="118"/>
                  <a:pt x="5" y="131"/>
                  <a:pt x="17" y="134"/>
                </a:cubicBezTo>
                <a:cubicBezTo>
                  <a:pt x="28" y="137"/>
                  <a:pt x="41" y="129"/>
                  <a:pt x="47" y="116"/>
                </a:cubicBezTo>
                <a:cubicBezTo>
                  <a:pt x="49" y="115"/>
                  <a:pt x="51" y="114"/>
                  <a:pt x="54" y="114"/>
                </a:cubicBezTo>
                <a:cubicBezTo>
                  <a:pt x="55" y="113"/>
                  <a:pt x="58" y="109"/>
                  <a:pt x="62" y="104"/>
                </a:cubicBezTo>
                <a:cubicBezTo>
                  <a:pt x="77" y="83"/>
                  <a:pt x="77" y="83"/>
                  <a:pt x="77" y="83"/>
                </a:cubicBezTo>
                <a:cubicBezTo>
                  <a:pt x="89" y="66"/>
                  <a:pt x="103" y="44"/>
                  <a:pt x="109" y="26"/>
                </a:cubicBezTo>
                <a:close/>
                <a:moveTo>
                  <a:pt x="40" y="112"/>
                </a:moveTo>
                <a:cubicBezTo>
                  <a:pt x="37" y="120"/>
                  <a:pt x="28" y="126"/>
                  <a:pt x="22" y="125"/>
                </a:cubicBezTo>
                <a:cubicBezTo>
                  <a:pt x="15" y="123"/>
                  <a:pt x="13" y="115"/>
                  <a:pt x="16" y="106"/>
                </a:cubicBezTo>
                <a:cubicBezTo>
                  <a:pt x="20" y="98"/>
                  <a:pt x="28" y="92"/>
                  <a:pt x="35" y="93"/>
                </a:cubicBezTo>
                <a:cubicBezTo>
                  <a:pt x="42" y="95"/>
                  <a:pt x="44" y="103"/>
                  <a:pt x="40" y="112"/>
                </a:cubicBezTo>
                <a:close/>
                <a:moveTo>
                  <a:pt x="65" y="89"/>
                </a:moveTo>
                <a:cubicBezTo>
                  <a:pt x="63" y="89"/>
                  <a:pt x="61" y="87"/>
                  <a:pt x="61" y="85"/>
                </a:cubicBezTo>
                <a:cubicBezTo>
                  <a:pt x="61" y="83"/>
                  <a:pt x="63" y="81"/>
                  <a:pt x="65" y="81"/>
                </a:cubicBezTo>
                <a:cubicBezTo>
                  <a:pt x="68" y="81"/>
                  <a:pt x="70" y="83"/>
                  <a:pt x="70" y="85"/>
                </a:cubicBezTo>
                <a:cubicBezTo>
                  <a:pt x="70" y="87"/>
                  <a:pt x="68" y="89"/>
                  <a:pt x="65" y="89"/>
                </a:cubicBezTo>
                <a:close/>
                <a:moveTo>
                  <a:pt x="125" y="105"/>
                </a:moveTo>
                <a:cubicBezTo>
                  <a:pt x="119" y="91"/>
                  <a:pt x="105" y="83"/>
                  <a:pt x="93" y="86"/>
                </a:cubicBezTo>
                <a:cubicBezTo>
                  <a:pt x="90" y="86"/>
                  <a:pt x="88" y="87"/>
                  <a:pt x="86" y="89"/>
                </a:cubicBezTo>
                <a:cubicBezTo>
                  <a:pt x="85" y="89"/>
                  <a:pt x="85" y="89"/>
                  <a:pt x="84" y="89"/>
                </a:cubicBezTo>
                <a:cubicBezTo>
                  <a:pt x="71" y="107"/>
                  <a:pt x="71" y="107"/>
                  <a:pt x="71" y="107"/>
                </a:cubicBezTo>
                <a:cubicBezTo>
                  <a:pt x="74" y="110"/>
                  <a:pt x="76" y="113"/>
                  <a:pt x="77" y="114"/>
                </a:cubicBezTo>
                <a:cubicBezTo>
                  <a:pt x="80" y="114"/>
                  <a:pt x="82" y="115"/>
                  <a:pt x="83" y="116"/>
                </a:cubicBezTo>
                <a:cubicBezTo>
                  <a:pt x="90" y="129"/>
                  <a:pt x="103" y="137"/>
                  <a:pt x="114" y="134"/>
                </a:cubicBezTo>
                <a:cubicBezTo>
                  <a:pt x="126" y="131"/>
                  <a:pt x="130" y="118"/>
                  <a:pt x="125" y="105"/>
                </a:cubicBezTo>
                <a:close/>
                <a:moveTo>
                  <a:pt x="109" y="125"/>
                </a:moveTo>
                <a:cubicBezTo>
                  <a:pt x="103" y="126"/>
                  <a:pt x="94" y="120"/>
                  <a:pt x="91" y="112"/>
                </a:cubicBezTo>
                <a:cubicBezTo>
                  <a:pt x="87" y="103"/>
                  <a:pt x="89" y="95"/>
                  <a:pt x="96" y="93"/>
                </a:cubicBezTo>
                <a:cubicBezTo>
                  <a:pt x="102" y="92"/>
                  <a:pt x="111" y="98"/>
                  <a:pt x="114" y="106"/>
                </a:cubicBezTo>
                <a:cubicBezTo>
                  <a:pt x="118" y="115"/>
                  <a:pt x="116" y="123"/>
                  <a:pt x="109" y="125"/>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39" name="Freeform 42"/>
          <p:cNvSpPr>
            <a:spLocks noEditPoints="1"/>
          </p:cNvSpPr>
          <p:nvPr/>
        </p:nvSpPr>
        <p:spPr bwMode="auto">
          <a:xfrm>
            <a:off x="8643291" y="4487997"/>
            <a:ext cx="508684" cy="405398"/>
          </a:xfrm>
          <a:custGeom>
            <a:avLst/>
            <a:gdLst>
              <a:gd name="T0" fmla="*/ 125 w 149"/>
              <a:gd name="T1" fmla="*/ 95 h 119"/>
              <a:gd name="T2" fmla="*/ 123 w 149"/>
              <a:gd name="T3" fmla="*/ 99 h 119"/>
              <a:gd name="T4" fmla="*/ 114 w 149"/>
              <a:gd name="T5" fmla="*/ 108 h 119"/>
              <a:gd name="T6" fmla="*/ 126 w 149"/>
              <a:gd name="T7" fmla="*/ 119 h 119"/>
              <a:gd name="T8" fmla="*/ 149 w 149"/>
              <a:gd name="T9" fmla="*/ 119 h 119"/>
              <a:gd name="T10" fmla="*/ 125 w 149"/>
              <a:gd name="T11" fmla="*/ 95 h 119"/>
              <a:gd name="T12" fmla="*/ 119 w 149"/>
              <a:gd name="T13" fmla="*/ 89 h 119"/>
              <a:gd name="T14" fmla="*/ 119 w 149"/>
              <a:gd name="T15" fmla="*/ 86 h 119"/>
              <a:gd name="T16" fmla="*/ 119 w 149"/>
              <a:gd name="T17" fmla="*/ 85 h 119"/>
              <a:gd name="T18" fmla="*/ 117 w 149"/>
              <a:gd name="T19" fmla="*/ 82 h 119"/>
              <a:gd name="T20" fmla="*/ 38 w 149"/>
              <a:gd name="T21" fmla="*/ 3 h 119"/>
              <a:gd name="T22" fmla="*/ 9 w 149"/>
              <a:gd name="T23" fmla="*/ 38 h 119"/>
              <a:gd name="T24" fmla="*/ 50 w 149"/>
              <a:gd name="T25" fmla="*/ 55 h 119"/>
              <a:gd name="T26" fmla="*/ 96 w 149"/>
              <a:gd name="T27" fmla="*/ 102 h 119"/>
              <a:gd name="T28" fmla="*/ 100 w 149"/>
              <a:gd name="T29" fmla="*/ 104 h 119"/>
              <a:gd name="T30" fmla="*/ 108 w 149"/>
              <a:gd name="T31" fmla="*/ 102 h 119"/>
              <a:gd name="T32" fmla="*/ 117 w 149"/>
              <a:gd name="T33" fmla="*/ 93 h 119"/>
              <a:gd name="T34" fmla="*/ 119 w 149"/>
              <a:gd name="T35" fmla="*/ 89 h 119"/>
              <a:gd name="T36" fmla="*/ 108 w 149"/>
              <a:gd name="T37" fmla="*/ 90 h 119"/>
              <a:gd name="T38" fmla="*/ 102 w 149"/>
              <a:gd name="T39" fmla="*/ 90 h 119"/>
              <a:gd name="T40" fmla="*/ 53 w 149"/>
              <a:gd name="T41" fmla="*/ 41 h 119"/>
              <a:gd name="T42" fmla="*/ 40 w 149"/>
              <a:gd name="T43" fmla="*/ 39 h 119"/>
              <a:gd name="T44" fmla="*/ 39 w 149"/>
              <a:gd name="T45" fmla="*/ 27 h 119"/>
              <a:gd name="T46" fmla="*/ 33 w 149"/>
              <a:gd name="T47" fmla="*/ 21 h 119"/>
              <a:gd name="T48" fmla="*/ 33 w 149"/>
              <a:gd name="T49" fmla="*/ 15 h 119"/>
              <a:gd name="T50" fmla="*/ 38 w 149"/>
              <a:gd name="T51" fmla="*/ 15 h 119"/>
              <a:gd name="T52" fmla="*/ 46 w 149"/>
              <a:gd name="T53" fmla="*/ 22 h 119"/>
              <a:gd name="T54" fmla="*/ 54 w 149"/>
              <a:gd name="T55" fmla="*/ 25 h 119"/>
              <a:gd name="T56" fmla="*/ 57 w 149"/>
              <a:gd name="T57" fmla="*/ 34 h 119"/>
              <a:gd name="T58" fmla="*/ 108 w 149"/>
              <a:gd name="T59" fmla="*/ 85 h 119"/>
              <a:gd name="T60" fmla="*/ 108 w 149"/>
              <a:gd name="T61" fmla="*/ 90 h 119"/>
              <a:gd name="T62" fmla="*/ 44 w 149"/>
              <a:gd name="T63" fmla="*/ 26 h 119"/>
              <a:gd name="T64" fmla="*/ 44 w 149"/>
              <a:gd name="T65" fmla="*/ 35 h 119"/>
              <a:gd name="T66" fmla="*/ 53 w 149"/>
              <a:gd name="T67" fmla="*/ 35 h 119"/>
              <a:gd name="T68" fmla="*/ 53 w 149"/>
              <a:gd name="T69" fmla="*/ 26 h 119"/>
              <a:gd name="T70" fmla="*/ 44 w 149"/>
              <a:gd name="T71" fmla="*/ 2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9" h="119">
                <a:moveTo>
                  <a:pt x="125" y="95"/>
                </a:moveTo>
                <a:cubicBezTo>
                  <a:pt x="124" y="97"/>
                  <a:pt x="124" y="98"/>
                  <a:pt x="123" y="99"/>
                </a:cubicBezTo>
                <a:cubicBezTo>
                  <a:pt x="114" y="108"/>
                  <a:pt x="114" y="108"/>
                  <a:pt x="114" y="108"/>
                </a:cubicBezTo>
                <a:cubicBezTo>
                  <a:pt x="126" y="119"/>
                  <a:pt x="126" y="119"/>
                  <a:pt x="126" y="119"/>
                </a:cubicBezTo>
                <a:cubicBezTo>
                  <a:pt x="149" y="119"/>
                  <a:pt x="149" y="119"/>
                  <a:pt x="149" y="119"/>
                </a:cubicBezTo>
                <a:lnTo>
                  <a:pt x="125" y="95"/>
                </a:lnTo>
                <a:close/>
                <a:moveTo>
                  <a:pt x="119" y="89"/>
                </a:moveTo>
                <a:cubicBezTo>
                  <a:pt x="119" y="88"/>
                  <a:pt x="119" y="87"/>
                  <a:pt x="119" y="86"/>
                </a:cubicBezTo>
                <a:cubicBezTo>
                  <a:pt x="119" y="86"/>
                  <a:pt x="119" y="85"/>
                  <a:pt x="119" y="85"/>
                </a:cubicBezTo>
                <a:cubicBezTo>
                  <a:pt x="118" y="84"/>
                  <a:pt x="118" y="83"/>
                  <a:pt x="117" y="82"/>
                </a:cubicBezTo>
                <a:cubicBezTo>
                  <a:pt x="117" y="82"/>
                  <a:pt x="44" y="9"/>
                  <a:pt x="38" y="3"/>
                </a:cubicBezTo>
                <a:cubicBezTo>
                  <a:pt x="24" y="0"/>
                  <a:pt x="0" y="6"/>
                  <a:pt x="9" y="38"/>
                </a:cubicBezTo>
                <a:cubicBezTo>
                  <a:pt x="18" y="70"/>
                  <a:pt x="33" y="38"/>
                  <a:pt x="50" y="55"/>
                </a:cubicBezTo>
                <a:cubicBezTo>
                  <a:pt x="67" y="73"/>
                  <a:pt x="96" y="102"/>
                  <a:pt x="96" y="102"/>
                </a:cubicBezTo>
                <a:cubicBezTo>
                  <a:pt x="97" y="103"/>
                  <a:pt x="99" y="104"/>
                  <a:pt x="100" y="104"/>
                </a:cubicBezTo>
                <a:cubicBezTo>
                  <a:pt x="103" y="105"/>
                  <a:pt x="106" y="104"/>
                  <a:pt x="108" y="102"/>
                </a:cubicBezTo>
                <a:cubicBezTo>
                  <a:pt x="117" y="93"/>
                  <a:pt x="117" y="93"/>
                  <a:pt x="117" y="93"/>
                </a:cubicBezTo>
                <a:cubicBezTo>
                  <a:pt x="118" y="92"/>
                  <a:pt x="119" y="91"/>
                  <a:pt x="119" y="89"/>
                </a:cubicBezTo>
                <a:close/>
                <a:moveTo>
                  <a:pt x="108" y="90"/>
                </a:moveTo>
                <a:cubicBezTo>
                  <a:pt x="107" y="92"/>
                  <a:pt x="104" y="92"/>
                  <a:pt x="102" y="90"/>
                </a:cubicBezTo>
                <a:cubicBezTo>
                  <a:pt x="53" y="41"/>
                  <a:pt x="53" y="41"/>
                  <a:pt x="53" y="41"/>
                </a:cubicBezTo>
                <a:cubicBezTo>
                  <a:pt x="49" y="43"/>
                  <a:pt x="43" y="43"/>
                  <a:pt x="40" y="39"/>
                </a:cubicBezTo>
                <a:cubicBezTo>
                  <a:pt x="37" y="36"/>
                  <a:pt x="36" y="31"/>
                  <a:pt x="39" y="27"/>
                </a:cubicBezTo>
                <a:cubicBezTo>
                  <a:pt x="33" y="21"/>
                  <a:pt x="33" y="21"/>
                  <a:pt x="33" y="21"/>
                </a:cubicBezTo>
                <a:cubicBezTo>
                  <a:pt x="31" y="19"/>
                  <a:pt x="31" y="16"/>
                  <a:pt x="33" y="15"/>
                </a:cubicBezTo>
                <a:cubicBezTo>
                  <a:pt x="34" y="13"/>
                  <a:pt x="37" y="13"/>
                  <a:pt x="38" y="15"/>
                </a:cubicBezTo>
                <a:cubicBezTo>
                  <a:pt x="46" y="22"/>
                  <a:pt x="46" y="22"/>
                  <a:pt x="46" y="22"/>
                </a:cubicBezTo>
                <a:cubicBezTo>
                  <a:pt x="49" y="22"/>
                  <a:pt x="52" y="23"/>
                  <a:pt x="54" y="25"/>
                </a:cubicBezTo>
                <a:cubicBezTo>
                  <a:pt x="57" y="27"/>
                  <a:pt x="57" y="31"/>
                  <a:pt x="57" y="34"/>
                </a:cubicBezTo>
                <a:cubicBezTo>
                  <a:pt x="108" y="85"/>
                  <a:pt x="108" y="85"/>
                  <a:pt x="108" y="85"/>
                </a:cubicBezTo>
                <a:cubicBezTo>
                  <a:pt x="110" y="86"/>
                  <a:pt x="110" y="89"/>
                  <a:pt x="108" y="90"/>
                </a:cubicBezTo>
                <a:close/>
                <a:moveTo>
                  <a:pt x="44" y="26"/>
                </a:moveTo>
                <a:cubicBezTo>
                  <a:pt x="42" y="29"/>
                  <a:pt x="42" y="33"/>
                  <a:pt x="44" y="35"/>
                </a:cubicBezTo>
                <a:cubicBezTo>
                  <a:pt x="47" y="38"/>
                  <a:pt x="50" y="38"/>
                  <a:pt x="53" y="35"/>
                </a:cubicBezTo>
                <a:cubicBezTo>
                  <a:pt x="55" y="33"/>
                  <a:pt x="55" y="29"/>
                  <a:pt x="53" y="26"/>
                </a:cubicBezTo>
                <a:cubicBezTo>
                  <a:pt x="50" y="24"/>
                  <a:pt x="47" y="24"/>
                  <a:pt x="44" y="26"/>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40" name="Freeform 43"/>
          <p:cNvSpPr/>
          <p:nvPr/>
        </p:nvSpPr>
        <p:spPr bwMode="auto">
          <a:xfrm>
            <a:off x="9797512" y="4500909"/>
            <a:ext cx="462205" cy="423472"/>
          </a:xfrm>
          <a:custGeom>
            <a:avLst/>
            <a:gdLst>
              <a:gd name="T0" fmla="*/ 8 w 135"/>
              <a:gd name="T1" fmla="*/ 37 h 124"/>
              <a:gd name="T2" fmla="*/ 28 w 135"/>
              <a:gd name="T3" fmla="*/ 58 h 124"/>
              <a:gd name="T4" fmla="*/ 83 w 135"/>
              <a:gd name="T5" fmla="*/ 113 h 124"/>
              <a:gd name="T6" fmla="*/ 124 w 135"/>
              <a:gd name="T7" fmla="*/ 113 h 124"/>
              <a:gd name="T8" fmla="*/ 124 w 135"/>
              <a:gd name="T9" fmla="*/ 72 h 124"/>
              <a:gd name="T10" fmla="*/ 86 w 135"/>
              <a:gd name="T11" fmla="*/ 34 h 124"/>
              <a:gd name="T12" fmla="*/ 69 w 135"/>
              <a:gd name="T13" fmla="*/ 17 h 124"/>
              <a:gd name="T14" fmla="*/ 66 w 135"/>
              <a:gd name="T15" fmla="*/ 14 h 124"/>
              <a:gd name="T16" fmla="*/ 60 w 135"/>
              <a:gd name="T17" fmla="*/ 14 h 124"/>
              <a:gd name="T18" fmla="*/ 60 w 135"/>
              <a:gd name="T19" fmla="*/ 20 h 124"/>
              <a:gd name="T20" fmla="*/ 118 w 135"/>
              <a:gd name="T21" fmla="*/ 78 h 124"/>
              <a:gd name="T22" fmla="*/ 118 w 135"/>
              <a:gd name="T23" fmla="*/ 107 h 124"/>
              <a:gd name="T24" fmla="*/ 89 w 135"/>
              <a:gd name="T25" fmla="*/ 107 h 124"/>
              <a:gd name="T26" fmla="*/ 57 w 135"/>
              <a:gd name="T27" fmla="*/ 75 h 124"/>
              <a:gd name="T28" fmla="*/ 58 w 135"/>
              <a:gd name="T29" fmla="*/ 75 h 124"/>
              <a:gd name="T30" fmla="*/ 54 w 135"/>
              <a:gd name="T31" fmla="*/ 72 h 124"/>
              <a:gd name="T32" fmla="*/ 34 w 135"/>
              <a:gd name="T33" fmla="*/ 52 h 124"/>
              <a:gd name="T34" fmla="*/ 13 w 135"/>
              <a:gd name="T35" fmla="*/ 31 h 124"/>
              <a:gd name="T36" fmla="*/ 13 w 135"/>
              <a:gd name="T37" fmla="*/ 14 h 124"/>
              <a:gd name="T38" fmla="*/ 31 w 135"/>
              <a:gd name="T39" fmla="*/ 14 h 124"/>
              <a:gd name="T40" fmla="*/ 55 w 135"/>
              <a:gd name="T41" fmla="*/ 38 h 124"/>
              <a:gd name="T42" fmla="*/ 89 w 135"/>
              <a:gd name="T43" fmla="*/ 72 h 124"/>
              <a:gd name="T44" fmla="*/ 89 w 135"/>
              <a:gd name="T45" fmla="*/ 78 h 124"/>
              <a:gd name="T46" fmla="*/ 83 w 135"/>
              <a:gd name="T47" fmla="*/ 78 h 124"/>
              <a:gd name="T48" fmla="*/ 60 w 135"/>
              <a:gd name="T49" fmla="*/ 55 h 124"/>
              <a:gd name="T50" fmla="*/ 49 w 135"/>
              <a:gd name="T51" fmla="*/ 44 h 124"/>
              <a:gd name="T52" fmla="*/ 43 w 135"/>
              <a:gd name="T53" fmla="*/ 37 h 124"/>
              <a:gd name="T54" fmla="*/ 37 w 135"/>
              <a:gd name="T55" fmla="*/ 37 h 124"/>
              <a:gd name="T56" fmla="*/ 37 w 135"/>
              <a:gd name="T57" fmla="*/ 43 h 124"/>
              <a:gd name="T58" fmla="*/ 77 w 135"/>
              <a:gd name="T59" fmla="*/ 84 h 124"/>
              <a:gd name="T60" fmla="*/ 95 w 135"/>
              <a:gd name="T61" fmla="*/ 84 h 124"/>
              <a:gd name="T62" fmla="*/ 95 w 135"/>
              <a:gd name="T63" fmla="*/ 66 h 124"/>
              <a:gd name="T64" fmla="*/ 37 w 135"/>
              <a:gd name="T65" fmla="*/ 8 h 124"/>
              <a:gd name="T66" fmla="*/ 8 w 135"/>
              <a:gd name="T67" fmla="*/ 8 h 124"/>
              <a:gd name="T68" fmla="*/ 8 w 135"/>
              <a:gd name="T69" fmla="*/ 37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5" h="124">
                <a:moveTo>
                  <a:pt x="8" y="37"/>
                </a:moveTo>
                <a:cubicBezTo>
                  <a:pt x="28" y="58"/>
                  <a:pt x="28" y="58"/>
                  <a:pt x="28" y="58"/>
                </a:cubicBezTo>
                <a:cubicBezTo>
                  <a:pt x="83" y="113"/>
                  <a:pt x="83" y="113"/>
                  <a:pt x="83" y="113"/>
                </a:cubicBezTo>
                <a:cubicBezTo>
                  <a:pt x="95" y="124"/>
                  <a:pt x="113" y="124"/>
                  <a:pt x="124" y="113"/>
                </a:cubicBezTo>
                <a:cubicBezTo>
                  <a:pt x="135" y="102"/>
                  <a:pt x="135" y="83"/>
                  <a:pt x="124" y="72"/>
                </a:cubicBezTo>
                <a:cubicBezTo>
                  <a:pt x="86" y="34"/>
                  <a:pt x="86" y="34"/>
                  <a:pt x="86" y="34"/>
                </a:cubicBezTo>
                <a:cubicBezTo>
                  <a:pt x="69" y="17"/>
                  <a:pt x="69" y="17"/>
                  <a:pt x="69" y="17"/>
                </a:cubicBezTo>
                <a:cubicBezTo>
                  <a:pt x="66" y="14"/>
                  <a:pt x="66" y="14"/>
                  <a:pt x="66" y="14"/>
                </a:cubicBezTo>
                <a:cubicBezTo>
                  <a:pt x="64" y="12"/>
                  <a:pt x="62" y="12"/>
                  <a:pt x="60" y="14"/>
                </a:cubicBezTo>
                <a:cubicBezTo>
                  <a:pt x="58" y="15"/>
                  <a:pt x="58" y="18"/>
                  <a:pt x="60" y="20"/>
                </a:cubicBezTo>
                <a:cubicBezTo>
                  <a:pt x="118" y="78"/>
                  <a:pt x="118" y="78"/>
                  <a:pt x="118" y="78"/>
                </a:cubicBezTo>
                <a:cubicBezTo>
                  <a:pt x="126" y="86"/>
                  <a:pt x="126" y="99"/>
                  <a:pt x="118" y="107"/>
                </a:cubicBezTo>
                <a:cubicBezTo>
                  <a:pt x="110" y="115"/>
                  <a:pt x="97" y="115"/>
                  <a:pt x="89" y="107"/>
                </a:cubicBezTo>
                <a:cubicBezTo>
                  <a:pt x="57" y="75"/>
                  <a:pt x="57" y="75"/>
                  <a:pt x="57" y="75"/>
                </a:cubicBezTo>
                <a:cubicBezTo>
                  <a:pt x="57" y="75"/>
                  <a:pt x="58" y="75"/>
                  <a:pt x="58" y="75"/>
                </a:cubicBezTo>
                <a:cubicBezTo>
                  <a:pt x="57" y="74"/>
                  <a:pt x="55" y="73"/>
                  <a:pt x="54" y="72"/>
                </a:cubicBezTo>
                <a:cubicBezTo>
                  <a:pt x="34" y="52"/>
                  <a:pt x="34" y="52"/>
                  <a:pt x="34" y="52"/>
                </a:cubicBezTo>
                <a:cubicBezTo>
                  <a:pt x="13" y="31"/>
                  <a:pt x="13" y="31"/>
                  <a:pt x="13" y="31"/>
                </a:cubicBezTo>
                <a:cubicBezTo>
                  <a:pt x="9" y="27"/>
                  <a:pt x="9" y="19"/>
                  <a:pt x="13" y="14"/>
                </a:cubicBezTo>
                <a:cubicBezTo>
                  <a:pt x="18" y="9"/>
                  <a:pt x="26" y="9"/>
                  <a:pt x="31" y="14"/>
                </a:cubicBezTo>
                <a:cubicBezTo>
                  <a:pt x="55" y="38"/>
                  <a:pt x="55" y="38"/>
                  <a:pt x="55" y="38"/>
                </a:cubicBezTo>
                <a:cubicBezTo>
                  <a:pt x="89" y="72"/>
                  <a:pt x="89" y="72"/>
                  <a:pt x="89" y="72"/>
                </a:cubicBezTo>
                <a:cubicBezTo>
                  <a:pt x="91" y="74"/>
                  <a:pt x="91" y="76"/>
                  <a:pt x="89" y="78"/>
                </a:cubicBezTo>
                <a:cubicBezTo>
                  <a:pt x="87" y="80"/>
                  <a:pt x="85" y="80"/>
                  <a:pt x="83" y="78"/>
                </a:cubicBezTo>
                <a:cubicBezTo>
                  <a:pt x="60" y="55"/>
                  <a:pt x="60" y="55"/>
                  <a:pt x="60" y="55"/>
                </a:cubicBezTo>
                <a:cubicBezTo>
                  <a:pt x="49" y="44"/>
                  <a:pt x="49" y="44"/>
                  <a:pt x="49" y="44"/>
                </a:cubicBezTo>
                <a:cubicBezTo>
                  <a:pt x="43" y="37"/>
                  <a:pt x="43" y="37"/>
                  <a:pt x="43" y="37"/>
                </a:cubicBezTo>
                <a:cubicBezTo>
                  <a:pt x="41" y="36"/>
                  <a:pt x="38" y="36"/>
                  <a:pt x="37" y="37"/>
                </a:cubicBezTo>
                <a:cubicBezTo>
                  <a:pt x="35" y="39"/>
                  <a:pt x="35" y="41"/>
                  <a:pt x="37" y="43"/>
                </a:cubicBezTo>
                <a:cubicBezTo>
                  <a:pt x="77" y="84"/>
                  <a:pt x="77" y="84"/>
                  <a:pt x="77" y="84"/>
                </a:cubicBezTo>
                <a:cubicBezTo>
                  <a:pt x="82" y="89"/>
                  <a:pt x="90" y="89"/>
                  <a:pt x="95" y="84"/>
                </a:cubicBezTo>
                <a:cubicBezTo>
                  <a:pt x="100" y="79"/>
                  <a:pt x="100" y="71"/>
                  <a:pt x="95" y="66"/>
                </a:cubicBezTo>
                <a:cubicBezTo>
                  <a:pt x="37" y="8"/>
                  <a:pt x="37" y="8"/>
                  <a:pt x="37" y="8"/>
                </a:cubicBezTo>
                <a:cubicBezTo>
                  <a:pt x="29" y="0"/>
                  <a:pt x="16" y="0"/>
                  <a:pt x="8" y="8"/>
                </a:cubicBezTo>
                <a:cubicBezTo>
                  <a:pt x="0" y="16"/>
                  <a:pt x="0" y="29"/>
                  <a:pt x="8" y="37"/>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41" name="Freeform 44"/>
          <p:cNvSpPr>
            <a:spLocks noEditPoints="1"/>
          </p:cNvSpPr>
          <p:nvPr/>
        </p:nvSpPr>
        <p:spPr bwMode="auto">
          <a:xfrm>
            <a:off x="10938823" y="4480251"/>
            <a:ext cx="413144" cy="413144"/>
          </a:xfrm>
          <a:custGeom>
            <a:avLst/>
            <a:gdLst>
              <a:gd name="T0" fmla="*/ 62 w 121"/>
              <a:gd name="T1" fmla="*/ 33 h 121"/>
              <a:gd name="T2" fmla="*/ 50 w 121"/>
              <a:gd name="T3" fmla="*/ 20 h 121"/>
              <a:gd name="T4" fmla="*/ 38 w 121"/>
              <a:gd name="T5" fmla="*/ 37 h 121"/>
              <a:gd name="T6" fmla="*/ 21 w 121"/>
              <a:gd name="T7" fmla="*/ 49 h 121"/>
              <a:gd name="T8" fmla="*/ 34 w 121"/>
              <a:gd name="T9" fmla="*/ 62 h 121"/>
              <a:gd name="T10" fmla="*/ 53 w 121"/>
              <a:gd name="T11" fmla="*/ 52 h 121"/>
              <a:gd name="T12" fmla="*/ 62 w 121"/>
              <a:gd name="T13" fmla="*/ 33 h 121"/>
              <a:gd name="T14" fmla="*/ 89 w 121"/>
              <a:gd name="T15" fmla="*/ 48 h 121"/>
              <a:gd name="T16" fmla="*/ 68 w 121"/>
              <a:gd name="T17" fmla="*/ 38 h 121"/>
              <a:gd name="T18" fmla="*/ 67 w 121"/>
              <a:gd name="T19" fmla="*/ 38 h 121"/>
              <a:gd name="T20" fmla="*/ 58 w 121"/>
              <a:gd name="T21" fmla="*/ 58 h 121"/>
              <a:gd name="T22" fmla="*/ 39 w 121"/>
              <a:gd name="T23" fmla="*/ 67 h 121"/>
              <a:gd name="T24" fmla="*/ 38 w 121"/>
              <a:gd name="T25" fmla="*/ 67 h 121"/>
              <a:gd name="T26" fmla="*/ 49 w 121"/>
              <a:gd name="T27" fmla="*/ 89 h 121"/>
              <a:gd name="T28" fmla="*/ 76 w 121"/>
              <a:gd name="T29" fmla="*/ 75 h 121"/>
              <a:gd name="T30" fmla="*/ 89 w 121"/>
              <a:gd name="T31" fmla="*/ 48 h 121"/>
              <a:gd name="T32" fmla="*/ 44 w 121"/>
              <a:gd name="T33" fmla="*/ 18 h 121"/>
              <a:gd name="T34" fmla="*/ 44 w 121"/>
              <a:gd name="T35" fmla="*/ 18 h 121"/>
              <a:gd name="T36" fmla="*/ 45 w 121"/>
              <a:gd name="T37" fmla="*/ 8 h 121"/>
              <a:gd name="T38" fmla="*/ 40 w 121"/>
              <a:gd name="T39" fmla="*/ 3 h 121"/>
              <a:gd name="T40" fmla="*/ 16 w 121"/>
              <a:gd name="T41" fmla="*/ 15 h 121"/>
              <a:gd name="T42" fmla="*/ 4 w 121"/>
              <a:gd name="T43" fmla="*/ 40 h 121"/>
              <a:gd name="T44" fmla="*/ 8 w 121"/>
              <a:gd name="T45" fmla="*/ 45 h 121"/>
              <a:gd name="T46" fmla="*/ 18 w 121"/>
              <a:gd name="T47" fmla="*/ 44 h 121"/>
              <a:gd name="T48" fmla="*/ 18 w 121"/>
              <a:gd name="T49" fmla="*/ 44 h 121"/>
              <a:gd name="T50" fmla="*/ 33 w 121"/>
              <a:gd name="T51" fmla="*/ 33 h 121"/>
              <a:gd name="T52" fmla="*/ 44 w 121"/>
              <a:gd name="T53" fmla="*/ 18 h 121"/>
              <a:gd name="T54" fmla="*/ 86 w 121"/>
              <a:gd name="T55" fmla="*/ 74 h 121"/>
              <a:gd name="T56" fmla="*/ 81 w 121"/>
              <a:gd name="T57" fmla="*/ 80 h 121"/>
              <a:gd name="T58" fmla="*/ 75 w 121"/>
              <a:gd name="T59" fmla="*/ 85 h 121"/>
              <a:gd name="T60" fmla="*/ 119 w 121"/>
              <a:gd name="T61" fmla="*/ 121 h 121"/>
              <a:gd name="T62" fmla="*/ 121 w 121"/>
              <a:gd name="T63" fmla="*/ 119 h 121"/>
              <a:gd name="T64" fmla="*/ 86 w 121"/>
              <a:gd name="T65" fmla="*/ 74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1" h="121">
                <a:moveTo>
                  <a:pt x="62" y="33"/>
                </a:moveTo>
                <a:cubicBezTo>
                  <a:pt x="50" y="20"/>
                  <a:pt x="50" y="20"/>
                  <a:pt x="50" y="20"/>
                </a:cubicBezTo>
                <a:cubicBezTo>
                  <a:pt x="48" y="25"/>
                  <a:pt x="44" y="31"/>
                  <a:pt x="38" y="37"/>
                </a:cubicBezTo>
                <a:cubicBezTo>
                  <a:pt x="32" y="43"/>
                  <a:pt x="26" y="47"/>
                  <a:pt x="21" y="49"/>
                </a:cubicBezTo>
                <a:cubicBezTo>
                  <a:pt x="34" y="62"/>
                  <a:pt x="34" y="62"/>
                  <a:pt x="34" y="62"/>
                </a:cubicBezTo>
                <a:cubicBezTo>
                  <a:pt x="37" y="64"/>
                  <a:pt x="45" y="60"/>
                  <a:pt x="53" y="52"/>
                </a:cubicBezTo>
                <a:cubicBezTo>
                  <a:pt x="61" y="44"/>
                  <a:pt x="65" y="36"/>
                  <a:pt x="62" y="33"/>
                </a:cubicBezTo>
                <a:close/>
                <a:moveTo>
                  <a:pt x="89" y="48"/>
                </a:moveTo>
                <a:cubicBezTo>
                  <a:pt x="84" y="43"/>
                  <a:pt x="76" y="40"/>
                  <a:pt x="68" y="38"/>
                </a:cubicBezTo>
                <a:cubicBezTo>
                  <a:pt x="67" y="38"/>
                  <a:pt x="67" y="38"/>
                  <a:pt x="67" y="38"/>
                </a:cubicBezTo>
                <a:cubicBezTo>
                  <a:pt x="70" y="41"/>
                  <a:pt x="66" y="50"/>
                  <a:pt x="58" y="58"/>
                </a:cubicBezTo>
                <a:cubicBezTo>
                  <a:pt x="50" y="66"/>
                  <a:pt x="42" y="70"/>
                  <a:pt x="39" y="67"/>
                </a:cubicBezTo>
                <a:cubicBezTo>
                  <a:pt x="39" y="67"/>
                  <a:pt x="39" y="67"/>
                  <a:pt x="38" y="67"/>
                </a:cubicBezTo>
                <a:cubicBezTo>
                  <a:pt x="40" y="76"/>
                  <a:pt x="43" y="84"/>
                  <a:pt x="49" y="89"/>
                </a:cubicBezTo>
                <a:cubicBezTo>
                  <a:pt x="52" y="93"/>
                  <a:pt x="64" y="86"/>
                  <a:pt x="76" y="75"/>
                </a:cubicBezTo>
                <a:cubicBezTo>
                  <a:pt x="87" y="64"/>
                  <a:pt x="93" y="52"/>
                  <a:pt x="89" y="48"/>
                </a:cubicBezTo>
                <a:close/>
                <a:moveTo>
                  <a:pt x="44" y="18"/>
                </a:moveTo>
                <a:cubicBezTo>
                  <a:pt x="44" y="18"/>
                  <a:pt x="44" y="18"/>
                  <a:pt x="44" y="18"/>
                </a:cubicBezTo>
                <a:cubicBezTo>
                  <a:pt x="46" y="13"/>
                  <a:pt x="47" y="10"/>
                  <a:pt x="45" y="8"/>
                </a:cubicBezTo>
                <a:cubicBezTo>
                  <a:pt x="40" y="3"/>
                  <a:pt x="40" y="3"/>
                  <a:pt x="40" y="3"/>
                </a:cubicBezTo>
                <a:cubicBezTo>
                  <a:pt x="37" y="0"/>
                  <a:pt x="26" y="5"/>
                  <a:pt x="16" y="15"/>
                </a:cubicBezTo>
                <a:cubicBezTo>
                  <a:pt x="6" y="25"/>
                  <a:pt x="0" y="36"/>
                  <a:pt x="4" y="40"/>
                </a:cubicBezTo>
                <a:cubicBezTo>
                  <a:pt x="8" y="45"/>
                  <a:pt x="8" y="45"/>
                  <a:pt x="8" y="45"/>
                </a:cubicBezTo>
                <a:cubicBezTo>
                  <a:pt x="10" y="46"/>
                  <a:pt x="14" y="46"/>
                  <a:pt x="18" y="44"/>
                </a:cubicBezTo>
                <a:cubicBezTo>
                  <a:pt x="18" y="44"/>
                  <a:pt x="18" y="44"/>
                  <a:pt x="18" y="44"/>
                </a:cubicBezTo>
                <a:cubicBezTo>
                  <a:pt x="23" y="42"/>
                  <a:pt x="28" y="38"/>
                  <a:pt x="33" y="33"/>
                </a:cubicBezTo>
                <a:cubicBezTo>
                  <a:pt x="38" y="28"/>
                  <a:pt x="42" y="22"/>
                  <a:pt x="44" y="18"/>
                </a:cubicBezTo>
                <a:close/>
                <a:moveTo>
                  <a:pt x="86" y="74"/>
                </a:moveTo>
                <a:cubicBezTo>
                  <a:pt x="84" y="76"/>
                  <a:pt x="82" y="78"/>
                  <a:pt x="81" y="80"/>
                </a:cubicBezTo>
                <a:cubicBezTo>
                  <a:pt x="79" y="82"/>
                  <a:pt x="77" y="84"/>
                  <a:pt x="75" y="85"/>
                </a:cubicBezTo>
                <a:cubicBezTo>
                  <a:pt x="119" y="121"/>
                  <a:pt x="119" y="121"/>
                  <a:pt x="119" y="121"/>
                </a:cubicBezTo>
                <a:cubicBezTo>
                  <a:pt x="121" y="119"/>
                  <a:pt x="121" y="119"/>
                  <a:pt x="121" y="119"/>
                </a:cubicBezTo>
                <a:lnTo>
                  <a:pt x="86" y="74"/>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42" name="Freeform 45"/>
          <p:cNvSpPr>
            <a:spLocks noEditPoints="1"/>
          </p:cNvSpPr>
          <p:nvPr/>
        </p:nvSpPr>
        <p:spPr bwMode="auto">
          <a:xfrm>
            <a:off x="814213" y="5639636"/>
            <a:ext cx="446713" cy="392486"/>
          </a:xfrm>
          <a:custGeom>
            <a:avLst/>
            <a:gdLst>
              <a:gd name="T0" fmla="*/ 119 w 131"/>
              <a:gd name="T1" fmla="*/ 0 h 115"/>
              <a:gd name="T2" fmla="*/ 12 w 131"/>
              <a:gd name="T3" fmla="*/ 0 h 115"/>
              <a:gd name="T4" fmla="*/ 0 w 131"/>
              <a:gd name="T5" fmla="*/ 13 h 115"/>
              <a:gd name="T6" fmla="*/ 0 w 131"/>
              <a:gd name="T7" fmla="*/ 78 h 115"/>
              <a:gd name="T8" fmla="*/ 12 w 131"/>
              <a:gd name="T9" fmla="*/ 91 h 115"/>
              <a:gd name="T10" fmla="*/ 45 w 131"/>
              <a:gd name="T11" fmla="*/ 91 h 115"/>
              <a:gd name="T12" fmla="*/ 45 w 131"/>
              <a:gd name="T13" fmla="*/ 103 h 115"/>
              <a:gd name="T14" fmla="*/ 35 w 131"/>
              <a:gd name="T15" fmla="*/ 103 h 115"/>
              <a:gd name="T16" fmla="*/ 12 w 131"/>
              <a:gd name="T17" fmla="*/ 115 h 115"/>
              <a:gd name="T18" fmla="*/ 119 w 131"/>
              <a:gd name="T19" fmla="*/ 115 h 115"/>
              <a:gd name="T20" fmla="*/ 96 w 131"/>
              <a:gd name="T21" fmla="*/ 103 h 115"/>
              <a:gd name="T22" fmla="*/ 86 w 131"/>
              <a:gd name="T23" fmla="*/ 103 h 115"/>
              <a:gd name="T24" fmla="*/ 86 w 131"/>
              <a:gd name="T25" fmla="*/ 91 h 115"/>
              <a:gd name="T26" fmla="*/ 119 w 131"/>
              <a:gd name="T27" fmla="*/ 91 h 115"/>
              <a:gd name="T28" fmla="*/ 131 w 131"/>
              <a:gd name="T29" fmla="*/ 78 h 115"/>
              <a:gd name="T30" fmla="*/ 131 w 131"/>
              <a:gd name="T31" fmla="*/ 13 h 115"/>
              <a:gd name="T32" fmla="*/ 119 w 131"/>
              <a:gd name="T33" fmla="*/ 0 h 115"/>
              <a:gd name="T34" fmla="*/ 123 w 131"/>
              <a:gd name="T35" fmla="*/ 78 h 115"/>
              <a:gd name="T36" fmla="*/ 119 w 131"/>
              <a:gd name="T37" fmla="*/ 82 h 115"/>
              <a:gd name="T38" fmla="*/ 12 w 131"/>
              <a:gd name="T39" fmla="*/ 82 h 115"/>
              <a:gd name="T40" fmla="*/ 8 w 131"/>
              <a:gd name="T41" fmla="*/ 78 h 115"/>
              <a:gd name="T42" fmla="*/ 8 w 131"/>
              <a:gd name="T43" fmla="*/ 13 h 115"/>
              <a:gd name="T44" fmla="*/ 12 w 131"/>
              <a:gd name="T45" fmla="*/ 8 h 115"/>
              <a:gd name="T46" fmla="*/ 119 w 131"/>
              <a:gd name="T47" fmla="*/ 8 h 115"/>
              <a:gd name="T48" fmla="*/ 123 w 131"/>
              <a:gd name="T49" fmla="*/ 13 h 115"/>
              <a:gd name="T50" fmla="*/ 123 w 131"/>
              <a:gd name="T51" fmla="*/ 78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1" h="115">
                <a:moveTo>
                  <a:pt x="119" y="0"/>
                </a:moveTo>
                <a:cubicBezTo>
                  <a:pt x="12" y="0"/>
                  <a:pt x="12" y="0"/>
                  <a:pt x="12" y="0"/>
                </a:cubicBezTo>
                <a:cubicBezTo>
                  <a:pt x="5" y="0"/>
                  <a:pt x="0" y="6"/>
                  <a:pt x="0" y="13"/>
                </a:cubicBezTo>
                <a:cubicBezTo>
                  <a:pt x="0" y="78"/>
                  <a:pt x="0" y="78"/>
                  <a:pt x="0" y="78"/>
                </a:cubicBezTo>
                <a:cubicBezTo>
                  <a:pt x="0" y="85"/>
                  <a:pt x="5" y="91"/>
                  <a:pt x="12" y="91"/>
                </a:cubicBezTo>
                <a:cubicBezTo>
                  <a:pt x="45" y="91"/>
                  <a:pt x="45" y="91"/>
                  <a:pt x="45" y="91"/>
                </a:cubicBezTo>
                <a:cubicBezTo>
                  <a:pt x="45" y="103"/>
                  <a:pt x="45" y="103"/>
                  <a:pt x="45" y="103"/>
                </a:cubicBezTo>
                <a:cubicBezTo>
                  <a:pt x="35" y="103"/>
                  <a:pt x="35" y="103"/>
                  <a:pt x="35" y="103"/>
                </a:cubicBezTo>
                <a:cubicBezTo>
                  <a:pt x="12" y="115"/>
                  <a:pt x="12" y="115"/>
                  <a:pt x="12" y="115"/>
                </a:cubicBezTo>
                <a:cubicBezTo>
                  <a:pt x="119" y="115"/>
                  <a:pt x="119" y="115"/>
                  <a:pt x="119" y="115"/>
                </a:cubicBezTo>
                <a:cubicBezTo>
                  <a:pt x="96" y="103"/>
                  <a:pt x="96" y="103"/>
                  <a:pt x="96" y="103"/>
                </a:cubicBezTo>
                <a:cubicBezTo>
                  <a:pt x="86" y="103"/>
                  <a:pt x="86" y="103"/>
                  <a:pt x="86" y="103"/>
                </a:cubicBezTo>
                <a:cubicBezTo>
                  <a:pt x="86" y="91"/>
                  <a:pt x="86" y="91"/>
                  <a:pt x="86" y="91"/>
                </a:cubicBezTo>
                <a:cubicBezTo>
                  <a:pt x="119" y="91"/>
                  <a:pt x="119" y="91"/>
                  <a:pt x="119" y="91"/>
                </a:cubicBezTo>
                <a:cubicBezTo>
                  <a:pt x="126" y="91"/>
                  <a:pt x="131" y="85"/>
                  <a:pt x="131" y="78"/>
                </a:cubicBezTo>
                <a:cubicBezTo>
                  <a:pt x="131" y="13"/>
                  <a:pt x="131" y="13"/>
                  <a:pt x="131" y="13"/>
                </a:cubicBezTo>
                <a:cubicBezTo>
                  <a:pt x="131" y="6"/>
                  <a:pt x="126" y="0"/>
                  <a:pt x="119" y="0"/>
                </a:cubicBezTo>
                <a:close/>
                <a:moveTo>
                  <a:pt x="123" y="78"/>
                </a:moveTo>
                <a:cubicBezTo>
                  <a:pt x="123" y="81"/>
                  <a:pt x="121" y="82"/>
                  <a:pt x="119" y="82"/>
                </a:cubicBezTo>
                <a:cubicBezTo>
                  <a:pt x="12" y="82"/>
                  <a:pt x="12" y="82"/>
                  <a:pt x="12" y="82"/>
                </a:cubicBezTo>
                <a:cubicBezTo>
                  <a:pt x="10" y="82"/>
                  <a:pt x="8" y="81"/>
                  <a:pt x="8" y="78"/>
                </a:cubicBezTo>
                <a:cubicBezTo>
                  <a:pt x="8" y="13"/>
                  <a:pt x="8" y="13"/>
                  <a:pt x="8" y="13"/>
                </a:cubicBezTo>
                <a:cubicBezTo>
                  <a:pt x="8" y="10"/>
                  <a:pt x="10" y="8"/>
                  <a:pt x="12" y="8"/>
                </a:cubicBezTo>
                <a:cubicBezTo>
                  <a:pt x="119" y="8"/>
                  <a:pt x="119" y="8"/>
                  <a:pt x="119" y="8"/>
                </a:cubicBezTo>
                <a:cubicBezTo>
                  <a:pt x="121" y="8"/>
                  <a:pt x="123" y="10"/>
                  <a:pt x="123" y="13"/>
                </a:cubicBezTo>
                <a:lnTo>
                  <a:pt x="123" y="78"/>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43" name="Freeform 46"/>
          <p:cNvSpPr>
            <a:spLocks noEditPoints="1"/>
          </p:cNvSpPr>
          <p:nvPr/>
        </p:nvSpPr>
        <p:spPr bwMode="auto">
          <a:xfrm>
            <a:off x="1878059" y="5639636"/>
            <a:ext cx="565491" cy="364084"/>
          </a:xfrm>
          <a:custGeom>
            <a:avLst/>
            <a:gdLst>
              <a:gd name="T0" fmla="*/ 142 w 165"/>
              <a:gd name="T1" fmla="*/ 91 h 107"/>
              <a:gd name="T2" fmla="*/ 136 w 165"/>
              <a:gd name="T3" fmla="*/ 91 h 107"/>
              <a:gd name="T4" fmla="*/ 148 w 165"/>
              <a:gd name="T5" fmla="*/ 78 h 107"/>
              <a:gd name="T6" fmla="*/ 148 w 165"/>
              <a:gd name="T7" fmla="*/ 13 h 107"/>
              <a:gd name="T8" fmla="*/ 136 w 165"/>
              <a:gd name="T9" fmla="*/ 0 h 107"/>
              <a:gd name="T10" fmla="*/ 29 w 165"/>
              <a:gd name="T11" fmla="*/ 0 h 107"/>
              <a:gd name="T12" fmla="*/ 17 w 165"/>
              <a:gd name="T13" fmla="*/ 13 h 107"/>
              <a:gd name="T14" fmla="*/ 17 w 165"/>
              <a:gd name="T15" fmla="*/ 78 h 107"/>
              <a:gd name="T16" fmla="*/ 29 w 165"/>
              <a:gd name="T17" fmla="*/ 91 h 107"/>
              <a:gd name="T18" fmla="*/ 23 w 165"/>
              <a:gd name="T19" fmla="*/ 91 h 107"/>
              <a:gd name="T20" fmla="*/ 0 w 165"/>
              <a:gd name="T21" fmla="*/ 95 h 107"/>
              <a:gd name="T22" fmla="*/ 0 w 165"/>
              <a:gd name="T23" fmla="*/ 95 h 107"/>
              <a:gd name="T24" fmla="*/ 0 w 165"/>
              <a:gd name="T25" fmla="*/ 103 h 107"/>
              <a:gd name="T26" fmla="*/ 5 w 165"/>
              <a:gd name="T27" fmla="*/ 107 h 107"/>
              <a:gd name="T28" fmla="*/ 161 w 165"/>
              <a:gd name="T29" fmla="*/ 107 h 107"/>
              <a:gd name="T30" fmla="*/ 165 w 165"/>
              <a:gd name="T31" fmla="*/ 103 h 107"/>
              <a:gd name="T32" fmla="*/ 165 w 165"/>
              <a:gd name="T33" fmla="*/ 95 h 107"/>
              <a:gd name="T34" fmla="*/ 165 w 165"/>
              <a:gd name="T35" fmla="*/ 95 h 107"/>
              <a:gd name="T36" fmla="*/ 142 w 165"/>
              <a:gd name="T37" fmla="*/ 91 h 107"/>
              <a:gd name="T38" fmla="*/ 25 w 165"/>
              <a:gd name="T39" fmla="*/ 78 h 107"/>
              <a:gd name="T40" fmla="*/ 25 w 165"/>
              <a:gd name="T41" fmla="*/ 13 h 107"/>
              <a:gd name="T42" fmla="*/ 29 w 165"/>
              <a:gd name="T43" fmla="*/ 8 h 107"/>
              <a:gd name="T44" fmla="*/ 136 w 165"/>
              <a:gd name="T45" fmla="*/ 8 h 107"/>
              <a:gd name="T46" fmla="*/ 140 w 165"/>
              <a:gd name="T47" fmla="*/ 13 h 107"/>
              <a:gd name="T48" fmla="*/ 140 w 165"/>
              <a:gd name="T49" fmla="*/ 78 h 107"/>
              <a:gd name="T50" fmla="*/ 136 w 165"/>
              <a:gd name="T51" fmla="*/ 82 h 107"/>
              <a:gd name="T52" fmla="*/ 29 w 165"/>
              <a:gd name="T53" fmla="*/ 82 h 107"/>
              <a:gd name="T54" fmla="*/ 25 w 165"/>
              <a:gd name="T55" fmla="*/ 78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5" h="107">
                <a:moveTo>
                  <a:pt x="142" y="91"/>
                </a:moveTo>
                <a:cubicBezTo>
                  <a:pt x="136" y="91"/>
                  <a:pt x="136" y="91"/>
                  <a:pt x="136" y="91"/>
                </a:cubicBezTo>
                <a:cubicBezTo>
                  <a:pt x="143" y="91"/>
                  <a:pt x="148" y="85"/>
                  <a:pt x="148" y="78"/>
                </a:cubicBezTo>
                <a:cubicBezTo>
                  <a:pt x="148" y="13"/>
                  <a:pt x="148" y="13"/>
                  <a:pt x="148" y="13"/>
                </a:cubicBezTo>
                <a:cubicBezTo>
                  <a:pt x="148" y="6"/>
                  <a:pt x="143" y="0"/>
                  <a:pt x="136" y="0"/>
                </a:cubicBezTo>
                <a:cubicBezTo>
                  <a:pt x="29" y="0"/>
                  <a:pt x="29" y="0"/>
                  <a:pt x="29" y="0"/>
                </a:cubicBezTo>
                <a:cubicBezTo>
                  <a:pt x="22" y="0"/>
                  <a:pt x="17" y="6"/>
                  <a:pt x="17" y="13"/>
                </a:cubicBezTo>
                <a:cubicBezTo>
                  <a:pt x="17" y="78"/>
                  <a:pt x="17" y="78"/>
                  <a:pt x="17" y="78"/>
                </a:cubicBezTo>
                <a:cubicBezTo>
                  <a:pt x="17" y="85"/>
                  <a:pt x="22" y="91"/>
                  <a:pt x="29" y="91"/>
                </a:cubicBezTo>
                <a:cubicBezTo>
                  <a:pt x="23" y="91"/>
                  <a:pt x="23" y="91"/>
                  <a:pt x="23" y="91"/>
                </a:cubicBezTo>
                <a:cubicBezTo>
                  <a:pt x="0" y="95"/>
                  <a:pt x="0" y="95"/>
                  <a:pt x="0" y="95"/>
                </a:cubicBezTo>
                <a:cubicBezTo>
                  <a:pt x="0" y="95"/>
                  <a:pt x="0" y="95"/>
                  <a:pt x="0" y="95"/>
                </a:cubicBezTo>
                <a:cubicBezTo>
                  <a:pt x="0" y="103"/>
                  <a:pt x="0" y="103"/>
                  <a:pt x="0" y="103"/>
                </a:cubicBezTo>
                <a:cubicBezTo>
                  <a:pt x="0" y="105"/>
                  <a:pt x="2" y="107"/>
                  <a:pt x="5" y="107"/>
                </a:cubicBezTo>
                <a:cubicBezTo>
                  <a:pt x="161" y="107"/>
                  <a:pt x="161" y="107"/>
                  <a:pt x="161" y="107"/>
                </a:cubicBezTo>
                <a:cubicBezTo>
                  <a:pt x="163" y="107"/>
                  <a:pt x="165" y="105"/>
                  <a:pt x="165" y="103"/>
                </a:cubicBezTo>
                <a:cubicBezTo>
                  <a:pt x="165" y="95"/>
                  <a:pt x="165" y="95"/>
                  <a:pt x="165" y="95"/>
                </a:cubicBezTo>
                <a:cubicBezTo>
                  <a:pt x="165" y="95"/>
                  <a:pt x="165" y="95"/>
                  <a:pt x="165" y="95"/>
                </a:cubicBezTo>
                <a:lnTo>
                  <a:pt x="142" y="91"/>
                </a:lnTo>
                <a:close/>
                <a:moveTo>
                  <a:pt x="25" y="78"/>
                </a:moveTo>
                <a:cubicBezTo>
                  <a:pt x="25" y="13"/>
                  <a:pt x="25" y="13"/>
                  <a:pt x="25" y="13"/>
                </a:cubicBezTo>
                <a:cubicBezTo>
                  <a:pt x="25" y="10"/>
                  <a:pt x="27" y="8"/>
                  <a:pt x="29" y="8"/>
                </a:cubicBezTo>
                <a:cubicBezTo>
                  <a:pt x="136" y="8"/>
                  <a:pt x="136" y="8"/>
                  <a:pt x="136" y="8"/>
                </a:cubicBezTo>
                <a:cubicBezTo>
                  <a:pt x="138" y="8"/>
                  <a:pt x="140" y="10"/>
                  <a:pt x="140" y="13"/>
                </a:cubicBezTo>
                <a:cubicBezTo>
                  <a:pt x="140" y="78"/>
                  <a:pt x="140" y="78"/>
                  <a:pt x="140" y="78"/>
                </a:cubicBezTo>
                <a:cubicBezTo>
                  <a:pt x="140" y="81"/>
                  <a:pt x="138" y="82"/>
                  <a:pt x="136" y="82"/>
                </a:cubicBezTo>
                <a:cubicBezTo>
                  <a:pt x="29" y="82"/>
                  <a:pt x="29" y="82"/>
                  <a:pt x="29" y="82"/>
                </a:cubicBezTo>
                <a:cubicBezTo>
                  <a:pt x="27" y="82"/>
                  <a:pt x="25" y="81"/>
                  <a:pt x="25" y="78"/>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44" name="Freeform 47"/>
          <p:cNvSpPr>
            <a:spLocks noEditPoints="1"/>
          </p:cNvSpPr>
          <p:nvPr/>
        </p:nvSpPr>
        <p:spPr bwMode="auto">
          <a:xfrm>
            <a:off x="3034861" y="5711936"/>
            <a:ext cx="503520" cy="265962"/>
          </a:xfrm>
          <a:custGeom>
            <a:avLst/>
            <a:gdLst>
              <a:gd name="T0" fmla="*/ 115 w 148"/>
              <a:gd name="T1" fmla="*/ 70 h 78"/>
              <a:gd name="T2" fmla="*/ 123 w 148"/>
              <a:gd name="T3" fmla="*/ 78 h 78"/>
              <a:gd name="T4" fmla="*/ 131 w 148"/>
              <a:gd name="T5" fmla="*/ 70 h 78"/>
              <a:gd name="T6" fmla="*/ 131 w 148"/>
              <a:gd name="T7" fmla="*/ 66 h 78"/>
              <a:gd name="T8" fmla="*/ 115 w 148"/>
              <a:gd name="T9" fmla="*/ 66 h 78"/>
              <a:gd name="T10" fmla="*/ 115 w 148"/>
              <a:gd name="T11" fmla="*/ 70 h 78"/>
              <a:gd name="T12" fmla="*/ 16 w 148"/>
              <a:gd name="T13" fmla="*/ 70 h 78"/>
              <a:gd name="T14" fmla="*/ 24 w 148"/>
              <a:gd name="T15" fmla="*/ 78 h 78"/>
              <a:gd name="T16" fmla="*/ 33 w 148"/>
              <a:gd name="T17" fmla="*/ 70 h 78"/>
              <a:gd name="T18" fmla="*/ 33 w 148"/>
              <a:gd name="T19" fmla="*/ 66 h 78"/>
              <a:gd name="T20" fmla="*/ 16 w 148"/>
              <a:gd name="T21" fmla="*/ 66 h 78"/>
              <a:gd name="T22" fmla="*/ 16 w 148"/>
              <a:gd name="T23" fmla="*/ 70 h 78"/>
              <a:gd name="T24" fmla="*/ 115 w 148"/>
              <a:gd name="T25" fmla="*/ 16 h 78"/>
              <a:gd name="T26" fmla="*/ 103 w 148"/>
              <a:gd name="T27" fmla="*/ 29 h 78"/>
              <a:gd name="T28" fmla="*/ 115 w 148"/>
              <a:gd name="T29" fmla="*/ 41 h 78"/>
              <a:gd name="T30" fmla="*/ 127 w 148"/>
              <a:gd name="T31" fmla="*/ 29 h 78"/>
              <a:gd name="T32" fmla="*/ 115 w 148"/>
              <a:gd name="T33" fmla="*/ 16 h 78"/>
              <a:gd name="T34" fmla="*/ 136 w 148"/>
              <a:gd name="T35" fmla="*/ 0 h 78"/>
              <a:gd name="T36" fmla="*/ 12 w 148"/>
              <a:gd name="T37" fmla="*/ 0 h 78"/>
              <a:gd name="T38" fmla="*/ 0 w 148"/>
              <a:gd name="T39" fmla="*/ 12 h 78"/>
              <a:gd name="T40" fmla="*/ 0 w 148"/>
              <a:gd name="T41" fmla="*/ 45 h 78"/>
              <a:gd name="T42" fmla="*/ 12 w 148"/>
              <a:gd name="T43" fmla="*/ 57 h 78"/>
              <a:gd name="T44" fmla="*/ 136 w 148"/>
              <a:gd name="T45" fmla="*/ 57 h 78"/>
              <a:gd name="T46" fmla="*/ 148 w 148"/>
              <a:gd name="T47" fmla="*/ 45 h 78"/>
              <a:gd name="T48" fmla="*/ 148 w 148"/>
              <a:gd name="T49" fmla="*/ 12 h 78"/>
              <a:gd name="T50" fmla="*/ 136 w 148"/>
              <a:gd name="T51" fmla="*/ 0 h 78"/>
              <a:gd name="T52" fmla="*/ 57 w 148"/>
              <a:gd name="T53" fmla="*/ 49 h 78"/>
              <a:gd name="T54" fmla="*/ 16 w 148"/>
              <a:gd name="T55" fmla="*/ 49 h 78"/>
              <a:gd name="T56" fmla="*/ 12 w 148"/>
              <a:gd name="T57" fmla="*/ 45 h 78"/>
              <a:gd name="T58" fmla="*/ 16 w 148"/>
              <a:gd name="T59" fmla="*/ 41 h 78"/>
              <a:gd name="T60" fmla="*/ 57 w 148"/>
              <a:gd name="T61" fmla="*/ 41 h 78"/>
              <a:gd name="T62" fmla="*/ 61 w 148"/>
              <a:gd name="T63" fmla="*/ 45 h 78"/>
              <a:gd name="T64" fmla="*/ 57 w 148"/>
              <a:gd name="T65" fmla="*/ 49 h 78"/>
              <a:gd name="T66" fmla="*/ 57 w 148"/>
              <a:gd name="T67" fmla="*/ 33 h 78"/>
              <a:gd name="T68" fmla="*/ 16 w 148"/>
              <a:gd name="T69" fmla="*/ 33 h 78"/>
              <a:gd name="T70" fmla="*/ 12 w 148"/>
              <a:gd name="T71" fmla="*/ 29 h 78"/>
              <a:gd name="T72" fmla="*/ 16 w 148"/>
              <a:gd name="T73" fmla="*/ 24 h 78"/>
              <a:gd name="T74" fmla="*/ 57 w 148"/>
              <a:gd name="T75" fmla="*/ 24 h 78"/>
              <a:gd name="T76" fmla="*/ 61 w 148"/>
              <a:gd name="T77" fmla="*/ 29 h 78"/>
              <a:gd name="T78" fmla="*/ 57 w 148"/>
              <a:gd name="T79" fmla="*/ 33 h 78"/>
              <a:gd name="T80" fmla="*/ 57 w 148"/>
              <a:gd name="T81" fmla="*/ 16 h 78"/>
              <a:gd name="T82" fmla="*/ 16 w 148"/>
              <a:gd name="T83" fmla="*/ 16 h 78"/>
              <a:gd name="T84" fmla="*/ 12 w 148"/>
              <a:gd name="T85" fmla="*/ 12 h 78"/>
              <a:gd name="T86" fmla="*/ 16 w 148"/>
              <a:gd name="T87" fmla="*/ 8 h 78"/>
              <a:gd name="T88" fmla="*/ 57 w 148"/>
              <a:gd name="T89" fmla="*/ 8 h 78"/>
              <a:gd name="T90" fmla="*/ 61 w 148"/>
              <a:gd name="T91" fmla="*/ 12 h 78"/>
              <a:gd name="T92" fmla="*/ 57 w 148"/>
              <a:gd name="T93" fmla="*/ 16 h 78"/>
              <a:gd name="T94" fmla="*/ 115 w 148"/>
              <a:gd name="T95" fmla="*/ 49 h 78"/>
              <a:gd name="T96" fmla="*/ 94 w 148"/>
              <a:gd name="T97" fmla="*/ 29 h 78"/>
              <a:gd name="T98" fmla="*/ 115 w 148"/>
              <a:gd name="T99" fmla="*/ 8 h 78"/>
              <a:gd name="T100" fmla="*/ 136 w 148"/>
              <a:gd name="T101" fmla="*/ 29 h 78"/>
              <a:gd name="T102" fmla="*/ 115 w 148"/>
              <a:gd name="T103" fmla="*/ 4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8" h="78">
                <a:moveTo>
                  <a:pt x="115" y="70"/>
                </a:moveTo>
                <a:cubicBezTo>
                  <a:pt x="115" y="74"/>
                  <a:pt x="119" y="78"/>
                  <a:pt x="123" y="78"/>
                </a:cubicBezTo>
                <a:cubicBezTo>
                  <a:pt x="128" y="78"/>
                  <a:pt x="131" y="74"/>
                  <a:pt x="131" y="70"/>
                </a:cubicBezTo>
                <a:cubicBezTo>
                  <a:pt x="131" y="66"/>
                  <a:pt x="131" y="66"/>
                  <a:pt x="131" y="66"/>
                </a:cubicBezTo>
                <a:cubicBezTo>
                  <a:pt x="115" y="66"/>
                  <a:pt x="115" y="66"/>
                  <a:pt x="115" y="66"/>
                </a:cubicBezTo>
                <a:lnTo>
                  <a:pt x="115" y="70"/>
                </a:lnTo>
                <a:close/>
                <a:moveTo>
                  <a:pt x="16" y="70"/>
                </a:moveTo>
                <a:cubicBezTo>
                  <a:pt x="16" y="74"/>
                  <a:pt x="20" y="78"/>
                  <a:pt x="24" y="78"/>
                </a:cubicBezTo>
                <a:cubicBezTo>
                  <a:pt x="29" y="78"/>
                  <a:pt x="33" y="74"/>
                  <a:pt x="33" y="70"/>
                </a:cubicBezTo>
                <a:cubicBezTo>
                  <a:pt x="33" y="66"/>
                  <a:pt x="33" y="66"/>
                  <a:pt x="33" y="66"/>
                </a:cubicBezTo>
                <a:cubicBezTo>
                  <a:pt x="16" y="66"/>
                  <a:pt x="16" y="66"/>
                  <a:pt x="16" y="66"/>
                </a:cubicBezTo>
                <a:lnTo>
                  <a:pt x="16" y="70"/>
                </a:lnTo>
                <a:close/>
                <a:moveTo>
                  <a:pt x="115" y="16"/>
                </a:moveTo>
                <a:cubicBezTo>
                  <a:pt x="108" y="16"/>
                  <a:pt x="103" y="22"/>
                  <a:pt x="103" y="29"/>
                </a:cubicBezTo>
                <a:cubicBezTo>
                  <a:pt x="103" y="35"/>
                  <a:pt x="108" y="41"/>
                  <a:pt x="115" y="41"/>
                </a:cubicBezTo>
                <a:cubicBezTo>
                  <a:pt x="122" y="41"/>
                  <a:pt x="127" y="35"/>
                  <a:pt x="127" y="29"/>
                </a:cubicBezTo>
                <a:cubicBezTo>
                  <a:pt x="127" y="22"/>
                  <a:pt x="122" y="16"/>
                  <a:pt x="115" y="16"/>
                </a:cubicBezTo>
                <a:close/>
                <a:moveTo>
                  <a:pt x="136" y="0"/>
                </a:moveTo>
                <a:cubicBezTo>
                  <a:pt x="12" y="0"/>
                  <a:pt x="12" y="0"/>
                  <a:pt x="12" y="0"/>
                </a:cubicBezTo>
                <a:cubicBezTo>
                  <a:pt x="5" y="0"/>
                  <a:pt x="0" y="5"/>
                  <a:pt x="0" y="12"/>
                </a:cubicBezTo>
                <a:cubicBezTo>
                  <a:pt x="0" y="45"/>
                  <a:pt x="0" y="45"/>
                  <a:pt x="0" y="45"/>
                </a:cubicBezTo>
                <a:cubicBezTo>
                  <a:pt x="0" y="52"/>
                  <a:pt x="5" y="57"/>
                  <a:pt x="12" y="57"/>
                </a:cubicBezTo>
                <a:cubicBezTo>
                  <a:pt x="136" y="57"/>
                  <a:pt x="136" y="57"/>
                  <a:pt x="136" y="57"/>
                </a:cubicBezTo>
                <a:cubicBezTo>
                  <a:pt x="142" y="57"/>
                  <a:pt x="148" y="52"/>
                  <a:pt x="148" y="45"/>
                </a:cubicBezTo>
                <a:cubicBezTo>
                  <a:pt x="148" y="12"/>
                  <a:pt x="148" y="12"/>
                  <a:pt x="148" y="12"/>
                </a:cubicBezTo>
                <a:cubicBezTo>
                  <a:pt x="148" y="5"/>
                  <a:pt x="142" y="0"/>
                  <a:pt x="136" y="0"/>
                </a:cubicBezTo>
                <a:close/>
                <a:moveTo>
                  <a:pt x="57" y="49"/>
                </a:moveTo>
                <a:cubicBezTo>
                  <a:pt x="16" y="49"/>
                  <a:pt x="16" y="49"/>
                  <a:pt x="16" y="49"/>
                </a:cubicBezTo>
                <a:cubicBezTo>
                  <a:pt x="14" y="49"/>
                  <a:pt x="12" y="47"/>
                  <a:pt x="12" y="45"/>
                </a:cubicBezTo>
                <a:cubicBezTo>
                  <a:pt x="12" y="43"/>
                  <a:pt x="14" y="41"/>
                  <a:pt x="16" y="41"/>
                </a:cubicBezTo>
                <a:cubicBezTo>
                  <a:pt x="57" y="41"/>
                  <a:pt x="57" y="41"/>
                  <a:pt x="57" y="41"/>
                </a:cubicBezTo>
                <a:cubicBezTo>
                  <a:pt x="60" y="41"/>
                  <a:pt x="61" y="43"/>
                  <a:pt x="61" y="45"/>
                </a:cubicBezTo>
                <a:cubicBezTo>
                  <a:pt x="61" y="47"/>
                  <a:pt x="60" y="49"/>
                  <a:pt x="57" y="49"/>
                </a:cubicBezTo>
                <a:close/>
                <a:moveTo>
                  <a:pt x="57" y="33"/>
                </a:moveTo>
                <a:cubicBezTo>
                  <a:pt x="16" y="33"/>
                  <a:pt x="16" y="33"/>
                  <a:pt x="16" y="33"/>
                </a:cubicBezTo>
                <a:cubicBezTo>
                  <a:pt x="14" y="33"/>
                  <a:pt x="12" y="31"/>
                  <a:pt x="12" y="29"/>
                </a:cubicBezTo>
                <a:cubicBezTo>
                  <a:pt x="12" y="26"/>
                  <a:pt x="14" y="24"/>
                  <a:pt x="16" y="24"/>
                </a:cubicBezTo>
                <a:cubicBezTo>
                  <a:pt x="57" y="24"/>
                  <a:pt x="57" y="24"/>
                  <a:pt x="57" y="24"/>
                </a:cubicBezTo>
                <a:cubicBezTo>
                  <a:pt x="60" y="24"/>
                  <a:pt x="61" y="26"/>
                  <a:pt x="61" y="29"/>
                </a:cubicBezTo>
                <a:cubicBezTo>
                  <a:pt x="61" y="31"/>
                  <a:pt x="60" y="33"/>
                  <a:pt x="57" y="33"/>
                </a:cubicBezTo>
                <a:close/>
                <a:moveTo>
                  <a:pt x="57" y="16"/>
                </a:moveTo>
                <a:cubicBezTo>
                  <a:pt x="16" y="16"/>
                  <a:pt x="16" y="16"/>
                  <a:pt x="16" y="16"/>
                </a:cubicBezTo>
                <a:cubicBezTo>
                  <a:pt x="14" y="16"/>
                  <a:pt x="12" y="14"/>
                  <a:pt x="12" y="12"/>
                </a:cubicBezTo>
                <a:cubicBezTo>
                  <a:pt x="12" y="10"/>
                  <a:pt x="14" y="8"/>
                  <a:pt x="16" y="8"/>
                </a:cubicBezTo>
                <a:cubicBezTo>
                  <a:pt x="57" y="8"/>
                  <a:pt x="57" y="8"/>
                  <a:pt x="57" y="8"/>
                </a:cubicBezTo>
                <a:cubicBezTo>
                  <a:pt x="60" y="8"/>
                  <a:pt x="61" y="10"/>
                  <a:pt x="61" y="12"/>
                </a:cubicBezTo>
                <a:cubicBezTo>
                  <a:pt x="61" y="14"/>
                  <a:pt x="60" y="16"/>
                  <a:pt x="57" y="16"/>
                </a:cubicBezTo>
                <a:close/>
                <a:moveTo>
                  <a:pt x="115" y="49"/>
                </a:moveTo>
                <a:cubicBezTo>
                  <a:pt x="104" y="49"/>
                  <a:pt x="94" y="40"/>
                  <a:pt x="94" y="29"/>
                </a:cubicBezTo>
                <a:cubicBezTo>
                  <a:pt x="94" y="17"/>
                  <a:pt x="104" y="8"/>
                  <a:pt x="115" y="8"/>
                </a:cubicBezTo>
                <a:cubicBezTo>
                  <a:pt x="126" y="8"/>
                  <a:pt x="136" y="17"/>
                  <a:pt x="136" y="29"/>
                </a:cubicBezTo>
                <a:cubicBezTo>
                  <a:pt x="136" y="40"/>
                  <a:pt x="126" y="49"/>
                  <a:pt x="115" y="49"/>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45" name="Freeform 48"/>
          <p:cNvSpPr>
            <a:spLocks noEditPoints="1"/>
          </p:cNvSpPr>
          <p:nvPr/>
        </p:nvSpPr>
        <p:spPr bwMode="auto">
          <a:xfrm>
            <a:off x="4145186" y="5696443"/>
            <a:ext cx="573237" cy="196243"/>
          </a:xfrm>
          <a:custGeom>
            <a:avLst/>
            <a:gdLst>
              <a:gd name="T0" fmla="*/ 163 w 168"/>
              <a:gd name="T1" fmla="*/ 16 h 57"/>
              <a:gd name="T2" fmla="*/ 168 w 168"/>
              <a:gd name="T3" fmla="*/ 10 h 57"/>
              <a:gd name="T4" fmla="*/ 166 w 168"/>
              <a:gd name="T5" fmla="*/ 2 h 57"/>
              <a:gd name="T6" fmla="*/ 155 w 168"/>
              <a:gd name="T7" fmla="*/ 1 h 57"/>
              <a:gd name="T8" fmla="*/ 157 w 168"/>
              <a:gd name="T9" fmla="*/ 7 h 57"/>
              <a:gd name="T10" fmla="*/ 161 w 168"/>
              <a:gd name="T11" fmla="*/ 4 h 57"/>
              <a:gd name="T12" fmla="*/ 164 w 168"/>
              <a:gd name="T13" fmla="*/ 7 h 57"/>
              <a:gd name="T14" fmla="*/ 159 w 168"/>
              <a:gd name="T15" fmla="*/ 14 h 57"/>
              <a:gd name="T16" fmla="*/ 152 w 168"/>
              <a:gd name="T17" fmla="*/ 24 h 57"/>
              <a:gd name="T18" fmla="*/ 168 w 168"/>
              <a:gd name="T19" fmla="*/ 20 h 57"/>
              <a:gd name="T20" fmla="*/ 160 w 168"/>
              <a:gd name="T21" fmla="*/ 19 h 57"/>
              <a:gd name="T22" fmla="*/ 29 w 168"/>
              <a:gd name="T23" fmla="*/ 57 h 57"/>
              <a:gd name="T24" fmla="*/ 8 w 168"/>
              <a:gd name="T25" fmla="*/ 49 h 57"/>
              <a:gd name="T26" fmla="*/ 20 w 168"/>
              <a:gd name="T27" fmla="*/ 37 h 57"/>
              <a:gd name="T28" fmla="*/ 8 w 168"/>
              <a:gd name="T29" fmla="*/ 28 h 57"/>
              <a:gd name="T30" fmla="*/ 29 w 168"/>
              <a:gd name="T31" fmla="*/ 20 h 57"/>
              <a:gd name="T32" fmla="*/ 0 w 168"/>
              <a:gd name="T33" fmla="*/ 12 h 57"/>
              <a:gd name="T34" fmla="*/ 33 w 168"/>
              <a:gd name="T35" fmla="*/ 33 h 57"/>
              <a:gd name="T36" fmla="*/ 62 w 168"/>
              <a:gd name="T37" fmla="*/ 28 h 57"/>
              <a:gd name="T38" fmla="*/ 33 w 168"/>
              <a:gd name="T39" fmla="*/ 33 h 57"/>
              <a:gd name="T40" fmla="*/ 62 w 168"/>
              <a:gd name="T41" fmla="*/ 41 h 57"/>
              <a:gd name="T42" fmla="*/ 33 w 168"/>
              <a:gd name="T43" fmla="*/ 37 h 57"/>
              <a:gd name="T44" fmla="*/ 94 w 168"/>
              <a:gd name="T45" fmla="*/ 29 h 57"/>
              <a:gd name="T46" fmla="*/ 78 w 168"/>
              <a:gd name="T47" fmla="*/ 24 h 57"/>
              <a:gd name="T48" fmla="*/ 70 w 168"/>
              <a:gd name="T49" fmla="*/ 57 h 57"/>
              <a:gd name="T50" fmla="*/ 78 w 168"/>
              <a:gd name="T51" fmla="*/ 41 h 57"/>
              <a:gd name="T52" fmla="*/ 86 w 168"/>
              <a:gd name="T53" fmla="*/ 31 h 57"/>
              <a:gd name="T54" fmla="*/ 86 w 168"/>
              <a:gd name="T55" fmla="*/ 57 h 57"/>
              <a:gd name="T56" fmla="*/ 94 w 168"/>
              <a:gd name="T57" fmla="*/ 33 h 57"/>
              <a:gd name="T58" fmla="*/ 103 w 168"/>
              <a:gd name="T59" fmla="*/ 57 h 57"/>
              <a:gd name="T60" fmla="*/ 111 w 168"/>
              <a:gd name="T61" fmla="*/ 37 h 57"/>
              <a:gd name="T62" fmla="*/ 94 w 168"/>
              <a:gd name="T63" fmla="*/ 29 h 57"/>
              <a:gd name="T64" fmla="*/ 136 w 168"/>
              <a:gd name="T65" fmla="*/ 50 h 57"/>
              <a:gd name="T66" fmla="*/ 129 w 168"/>
              <a:gd name="T67" fmla="*/ 38 h 57"/>
              <a:gd name="T68" fmla="*/ 136 w 168"/>
              <a:gd name="T69" fmla="*/ 28 h 57"/>
              <a:gd name="T70" fmla="*/ 142 w 168"/>
              <a:gd name="T71" fmla="*/ 33 h 57"/>
              <a:gd name="T72" fmla="*/ 146 w 168"/>
              <a:gd name="T73" fmla="*/ 23 h 57"/>
              <a:gd name="T74" fmla="*/ 124 w 168"/>
              <a:gd name="T75" fmla="*/ 25 h 57"/>
              <a:gd name="T76" fmla="*/ 124 w 168"/>
              <a:gd name="T77" fmla="*/ 52 h 57"/>
              <a:gd name="T78" fmla="*/ 147 w 168"/>
              <a:gd name="T79" fmla="*/ 54 h 57"/>
              <a:gd name="T80" fmla="*/ 143 w 168"/>
              <a:gd name="T81" fmla="*/ 4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8" h="57">
                <a:moveTo>
                  <a:pt x="160" y="19"/>
                </a:moveTo>
                <a:cubicBezTo>
                  <a:pt x="161" y="18"/>
                  <a:pt x="161" y="17"/>
                  <a:pt x="163" y="16"/>
                </a:cubicBezTo>
                <a:cubicBezTo>
                  <a:pt x="164" y="15"/>
                  <a:pt x="165" y="14"/>
                  <a:pt x="166" y="13"/>
                </a:cubicBezTo>
                <a:cubicBezTo>
                  <a:pt x="167" y="12"/>
                  <a:pt x="168" y="11"/>
                  <a:pt x="168" y="10"/>
                </a:cubicBezTo>
                <a:cubicBezTo>
                  <a:pt x="168" y="9"/>
                  <a:pt x="168" y="8"/>
                  <a:pt x="168" y="7"/>
                </a:cubicBezTo>
                <a:cubicBezTo>
                  <a:pt x="168" y="5"/>
                  <a:pt x="168" y="3"/>
                  <a:pt x="166" y="2"/>
                </a:cubicBezTo>
                <a:cubicBezTo>
                  <a:pt x="165" y="0"/>
                  <a:pt x="163" y="0"/>
                  <a:pt x="161" y="0"/>
                </a:cubicBezTo>
                <a:cubicBezTo>
                  <a:pt x="159" y="0"/>
                  <a:pt x="157" y="0"/>
                  <a:pt x="155" y="1"/>
                </a:cubicBezTo>
                <a:cubicBezTo>
                  <a:pt x="154" y="3"/>
                  <a:pt x="153" y="4"/>
                  <a:pt x="153" y="7"/>
                </a:cubicBezTo>
                <a:cubicBezTo>
                  <a:pt x="157" y="7"/>
                  <a:pt x="157" y="7"/>
                  <a:pt x="157" y="7"/>
                </a:cubicBezTo>
                <a:cubicBezTo>
                  <a:pt x="157" y="6"/>
                  <a:pt x="158" y="5"/>
                  <a:pt x="158" y="4"/>
                </a:cubicBezTo>
                <a:cubicBezTo>
                  <a:pt x="159" y="4"/>
                  <a:pt x="160" y="4"/>
                  <a:pt x="161" y="4"/>
                </a:cubicBezTo>
                <a:cubicBezTo>
                  <a:pt x="162" y="4"/>
                  <a:pt x="162" y="4"/>
                  <a:pt x="163" y="4"/>
                </a:cubicBezTo>
                <a:cubicBezTo>
                  <a:pt x="164" y="5"/>
                  <a:pt x="164" y="6"/>
                  <a:pt x="164" y="7"/>
                </a:cubicBezTo>
                <a:cubicBezTo>
                  <a:pt x="164" y="8"/>
                  <a:pt x="163" y="9"/>
                  <a:pt x="163" y="10"/>
                </a:cubicBezTo>
                <a:cubicBezTo>
                  <a:pt x="162" y="10"/>
                  <a:pt x="161" y="12"/>
                  <a:pt x="159" y="14"/>
                </a:cubicBezTo>
                <a:cubicBezTo>
                  <a:pt x="156" y="16"/>
                  <a:pt x="155" y="18"/>
                  <a:pt x="154" y="20"/>
                </a:cubicBezTo>
                <a:cubicBezTo>
                  <a:pt x="153" y="21"/>
                  <a:pt x="152" y="23"/>
                  <a:pt x="152" y="24"/>
                </a:cubicBezTo>
                <a:cubicBezTo>
                  <a:pt x="168" y="24"/>
                  <a:pt x="168" y="24"/>
                  <a:pt x="168" y="24"/>
                </a:cubicBezTo>
                <a:cubicBezTo>
                  <a:pt x="168" y="20"/>
                  <a:pt x="168" y="20"/>
                  <a:pt x="168" y="20"/>
                </a:cubicBezTo>
                <a:cubicBezTo>
                  <a:pt x="159" y="20"/>
                  <a:pt x="159" y="20"/>
                  <a:pt x="159" y="20"/>
                </a:cubicBezTo>
                <a:cubicBezTo>
                  <a:pt x="159" y="20"/>
                  <a:pt x="160" y="19"/>
                  <a:pt x="160" y="19"/>
                </a:cubicBezTo>
                <a:close/>
                <a:moveTo>
                  <a:pt x="0" y="57"/>
                </a:moveTo>
                <a:cubicBezTo>
                  <a:pt x="29" y="57"/>
                  <a:pt x="29" y="57"/>
                  <a:pt x="29" y="57"/>
                </a:cubicBezTo>
                <a:cubicBezTo>
                  <a:pt x="29" y="49"/>
                  <a:pt x="29" y="49"/>
                  <a:pt x="29" y="49"/>
                </a:cubicBezTo>
                <a:cubicBezTo>
                  <a:pt x="8" y="49"/>
                  <a:pt x="8" y="49"/>
                  <a:pt x="8" y="49"/>
                </a:cubicBezTo>
                <a:cubicBezTo>
                  <a:pt x="8" y="37"/>
                  <a:pt x="8" y="37"/>
                  <a:pt x="8" y="37"/>
                </a:cubicBezTo>
                <a:cubicBezTo>
                  <a:pt x="20" y="37"/>
                  <a:pt x="20" y="37"/>
                  <a:pt x="20" y="37"/>
                </a:cubicBezTo>
                <a:cubicBezTo>
                  <a:pt x="20" y="28"/>
                  <a:pt x="20" y="28"/>
                  <a:pt x="20" y="28"/>
                </a:cubicBezTo>
                <a:cubicBezTo>
                  <a:pt x="8" y="28"/>
                  <a:pt x="8" y="28"/>
                  <a:pt x="8" y="28"/>
                </a:cubicBezTo>
                <a:cubicBezTo>
                  <a:pt x="8" y="20"/>
                  <a:pt x="8" y="20"/>
                  <a:pt x="8" y="20"/>
                </a:cubicBezTo>
                <a:cubicBezTo>
                  <a:pt x="29" y="20"/>
                  <a:pt x="29" y="20"/>
                  <a:pt x="29" y="20"/>
                </a:cubicBezTo>
                <a:cubicBezTo>
                  <a:pt x="29" y="12"/>
                  <a:pt x="29" y="12"/>
                  <a:pt x="29" y="12"/>
                </a:cubicBezTo>
                <a:cubicBezTo>
                  <a:pt x="0" y="12"/>
                  <a:pt x="0" y="12"/>
                  <a:pt x="0" y="12"/>
                </a:cubicBezTo>
                <a:lnTo>
                  <a:pt x="0" y="57"/>
                </a:lnTo>
                <a:close/>
                <a:moveTo>
                  <a:pt x="33" y="33"/>
                </a:moveTo>
                <a:cubicBezTo>
                  <a:pt x="62" y="33"/>
                  <a:pt x="62" y="33"/>
                  <a:pt x="62" y="33"/>
                </a:cubicBezTo>
                <a:cubicBezTo>
                  <a:pt x="62" y="28"/>
                  <a:pt x="62" y="28"/>
                  <a:pt x="62" y="28"/>
                </a:cubicBezTo>
                <a:cubicBezTo>
                  <a:pt x="33" y="28"/>
                  <a:pt x="33" y="28"/>
                  <a:pt x="33" y="28"/>
                </a:cubicBezTo>
                <a:lnTo>
                  <a:pt x="33" y="33"/>
                </a:lnTo>
                <a:close/>
                <a:moveTo>
                  <a:pt x="33" y="41"/>
                </a:moveTo>
                <a:cubicBezTo>
                  <a:pt x="62" y="41"/>
                  <a:pt x="62" y="41"/>
                  <a:pt x="62" y="41"/>
                </a:cubicBezTo>
                <a:cubicBezTo>
                  <a:pt x="62" y="37"/>
                  <a:pt x="62" y="37"/>
                  <a:pt x="62" y="37"/>
                </a:cubicBezTo>
                <a:cubicBezTo>
                  <a:pt x="33" y="37"/>
                  <a:pt x="33" y="37"/>
                  <a:pt x="33" y="37"/>
                </a:cubicBezTo>
                <a:lnTo>
                  <a:pt x="33" y="41"/>
                </a:lnTo>
                <a:close/>
                <a:moveTo>
                  <a:pt x="94" y="29"/>
                </a:moveTo>
                <a:cubicBezTo>
                  <a:pt x="90" y="16"/>
                  <a:pt x="78" y="24"/>
                  <a:pt x="78" y="28"/>
                </a:cubicBezTo>
                <a:cubicBezTo>
                  <a:pt x="78" y="24"/>
                  <a:pt x="78" y="24"/>
                  <a:pt x="78" y="24"/>
                </a:cubicBezTo>
                <a:cubicBezTo>
                  <a:pt x="70" y="24"/>
                  <a:pt x="70" y="24"/>
                  <a:pt x="70" y="24"/>
                </a:cubicBezTo>
                <a:cubicBezTo>
                  <a:pt x="70" y="57"/>
                  <a:pt x="70" y="57"/>
                  <a:pt x="70" y="57"/>
                </a:cubicBezTo>
                <a:cubicBezTo>
                  <a:pt x="78" y="57"/>
                  <a:pt x="78" y="57"/>
                  <a:pt x="78" y="57"/>
                </a:cubicBezTo>
                <a:cubicBezTo>
                  <a:pt x="78" y="41"/>
                  <a:pt x="78" y="41"/>
                  <a:pt x="78" y="41"/>
                </a:cubicBezTo>
                <a:cubicBezTo>
                  <a:pt x="78" y="38"/>
                  <a:pt x="78" y="33"/>
                  <a:pt x="78" y="33"/>
                </a:cubicBezTo>
                <a:cubicBezTo>
                  <a:pt x="78" y="33"/>
                  <a:pt x="81" y="27"/>
                  <a:pt x="86" y="31"/>
                </a:cubicBezTo>
                <a:cubicBezTo>
                  <a:pt x="86" y="31"/>
                  <a:pt x="86" y="32"/>
                  <a:pt x="86" y="41"/>
                </a:cubicBezTo>
                <a:cubicBezTo>
                  <a:pt x="86" y="57"/>
                  <a:pt x="86" y="57"/>
                  <a:pt x="86" y="57"/>
                </a:cubicBezTo>
                <a:cubicBezTo>
                  <a:pt x="94" y="57"/>
                  <a:pt x="94" y="57"/>
                  <a:pt x="94" y="57"/>
                </a:cubicBezTo>
                <a:cubicBezTo>
                  <a:pt x="94" y="33"/>
                  <a:pt x="94" y="33"/>
                  <a:pt x="94" y="33"/>
                </a:cubicBezTo>
                <a:cubicBezTo>
                  <a:pt x="96" y="29"/>
                  <a:pt x="103" y="27"/>
                  <a:pt x="103" y="34"/>
                </a:cubicBezTo>
                <a:cubicBezTo>
                  <a:pt x="103" y="57"/>
                  <a:pt x="103" y="57"/>
                  <a:pt x="103" y="57"/>
                </a:cubicBezTo>
                <a:cubicBezTo>
                  <a:pt x="111" y="57"/>
                  <a:pt x="111" y="57"/>
                  <a:pt x="111" y="57"/>
                </a:cubicBezTo>
                <a:cubicBezTo>
                  <a:pt x="111" y="37"/>
                  <a:pt x="111" y="37"/>
                  <a:pt x="111" y="37"/>
                </a:cubicBezTo>
                <a:cubicBezTo>
                  <a:pt x="111" y="34"/>
                  <a:pt x="111" y="29"/>
                  <a:pt x="111" y="29"/>
                </a:cubicBezTo>
                <a:cubicBezTo>
                  <a:pt x="111" y="29"/>
                  <a:pt x="107" y="16"/>
                  <a:pt x="94" y="29"/>
                </a:cubicBezTo>
                <a:close/>
                <a:moveTo>
                  <a:pt x="141" y="48"/>
                </a:moveTo>
                <a:cubicBezTo>
                  <a:pt x="139" y="49"/>
                  <a:pt x="138" y="50"/>
                  <a:pt x="136" y="50"/>
                </a:cubicBezTo>
                <a:cubicBezTo>
                  <a:pt x="134" y="50"/>
                  <a:pt x="132" y="49"/>
                  <a:pt x="131" y="47"/>
                </a:cubicBezTo>
                <a:cubicBezTo>
                  <a:pt x="129" y="45"/>
                  <a:pt x="129" y="42"/>
                  <a:pt x="129" y="38"/>
                </a:cubicBezTo>
                <a:cubicBezTo>
                  <a:pt x="129" y="34"/>
                  <a:pt x="129" y="32"/>
                  <a:pt x="131" y="30"/>
                </a:cubicBezTo>
                <a:cubicBezTo>
                  <a:pt x="132" y="28"/>
                  <a:pt x="134" y="28"/>
                  <a:pt x="136" y="28"/>
                </a:cubicBezTo>
                <a:cubicBezTo>
                  <a:pt x="138" y="28"/>
                  <a:pt x="139" y="28"/>
                  <a:pt x="140" y="29"/>
                </a:cubicBezTo>
                <a:cubicBezTo>
                  <a:pt x="141" y="30"/>
                  <a:pt x="142" y="31"/>
                  <a:pt x="142" y="33"/>
                </a:cubicBezTo>
                <a:cubicBezTo>
                  <a:pt x="152" y="32"/>
                  <a:pt x="152" y="32"/>
                  <a:pt x="152" y="32"/>
                </a:cubicBezTo>
                <a:cubicBezTo>
                  <a:pt x="150" y="28"/>
                  <a:pt x="149" y="25"/>
                  <a:pt x="146" y="23"/>
                </a:cubicBezTo>
                <a:cubicBezTo>
                  <a:pt x="144" y="21"/>
                  <a:pt x="140" y="20"/>
                  <a:pt x="136" y="20"/>
                </a:cubicBezTo>
                <a:cubicBezTo>
                  <a:pt x="131" y="20"/>
                  <a:pt x="127" y="22"/>
                  <a:pt x="124" y="25"/>
                </a:cubicBezTo>
                <a:cubicBezTo>
                  <a:pt x="121" y="28"/>
                  <a:pt x="119" y="33"/>
                  <a:pt x="119" y="39"/>
                </a:cubicBezTo>
                <a:cubicBezTo>
                  <a:pt x="119" y="45"/>
                  <a:pt x="121" y="49"/>
                  <a:pt x="124" y="52"/>
                </a:cubicBezTo>
                <a:cubicBezTo>
                  <a:pt x="127" y="56"/>
                  <a:pt x="131" y="57"/>
                  <a:pt x="136" y="57"/>
                </a:cubicBezTo>
                <a:cubicBezTo>
                  <a:pt x="140" y="57"/>
                  <a:pt x="144" y="56"/>
                  <a:pt x="147" y="54"/>
                </a:cubicBezTo>
                <a:cubicBezTo>
                  <a:pt x="149" y="52"/>
                  <a:pt x="151" y="49"/>
                  <a:pt x="152" y="44"/>
                </a:cubicBezTo>
                <a:cubicBezTo>
                  <a:pt x="143" y="43"/>
                  <a:pt x="143" y="43"/>
                  <a:pt x="143" y="43"/>
                </a:cubicBezTo>
                <a:cubicBezTo>
                  <a:pt x="142" y="45"/>
                  <a:pt x="142" y="47"/>
                  <a:pt x="141" y="48"/>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46" name="Freeform 49"/>
          <p:cNvSpPr/>
          <p:nvPr/>
        </p:nvSpPr>
        <p:spPr bwMode="auto">
          <a:xfrm>
            <a:off x="5309736" y="5595740"/>
            <a:ext cx="379576" cy="454459"/>
          </a:xfrm>
          <a:custGeom>
            <a:avLst/>
            <a:gdLst>
              <a:gd name="T0" fmla="*/ 107 w 111"/>
              <a:gd name="T1" fmla="*/ 44 h 133"/>
              <a:gd name="T2" fmla="*/ 101 w 111"/>
              <a:gd name="T3" fmla="*/ 34 h 133"/>
              <a:gd name="T4" fmla="*/ 98 w 111"/>
              <a:gd name="T5" fmla="*/ 31 h 133"/>
              <a:gd name="T6" fmla="*/ 96 w 111"/>
              <a:gd name="T7" fmla="*/ 29 h 133"/>
              <a:gd name="T8" fmla="*/ 90 w 111"/>
              <a:gd name="T9" fmla="*/ 24 h 133"/>
              <a:gd name="T10" fmla="*/ 0 w 111"/>
              <a:gd name="T11" fmla="*/ 20 h 133"/>
              <a:gd name="T12" fmla="*/ 39 w 111"/>
              <a:gd name="T13" fmla="*/ 82 h 133"/>
              <a:gd name="T14" fmla="*/ 42 w 111"/>
              <a:gd name="T15" fmla="*/ 86 h 133"/>
              <a:gd name="T16" fmla="*/ 43 w 111"/>
              <a:gd name="T17" fmla="*/ 88 h 133"/>
              <a:gd name="T18" fmla="*/ 45 w 111"/>
              <a:gd name="T19" fmla="*/ 89 h 133"/>
              <a:gd name="T20" fmla="*/ 51 w 111"/>
              <a:gd name="T21" fmla="*/ 94 h 133"/>
              <a:gd name="T22" fmla="*/ 65 w 111"/>
              <a:gd name="T23" fmla="*/ 99 h 133"/>
              <a:gd name="T24" fmla="*/ 93 w 111"/>
              <a:gd name="T25" fmla="*/ 103 h 133"/>
              <a:gd name="T26" fmla="*/ 80 w 111"/>
              <a:gd name="T27" fmla="*/ 72 h 133"/>
              <a:gd name="T28" fmla="*/ 43 w 111"/>
              <a:gd name="T29" fmla="*/ 34 h 133"/>
              <a:gd name="T30" fmla="*/ 101 w 111"/>
              <a:gd name="T31" fmla="*/ 108 h 133"/>
              <a:gd name="T32" fmla="*/ 101 w 111"/>
              <a:gd name="T33" fmla="*/ 108 h 133"/>
              <a:gd name="T34" fmla="*/ 100 w 111"/>
              <a:gd name="T35" fmla="*/ 131 h 133"/>
              <a:gd name="T36" fmla="*/ 102 w 111"/>
              <a:gd name="T37" fmla="*/ 132 h 133"/>
              <a:gd name="T38" fmla="*/ 105 w 111"/>
              <a:gd name="T39" fmla="*/ 132 h 133"/>
              <a:gd name="T40" fmla="*/ 107 w 111"/>
              <a:gd name="T41" fmla="*/ 132 h 133"/>
              <a:gd name="T42" fmla="*/ 109 w 111"/>
              <a:gd name="T43" fmla="*/ 131 h 133"/>
              <a:gd name="T44" fmla="*/ 103 w 111"/>
              <a:gd name="T45" fmla="*/ 97 h 133"/>
              <a:gd name="T46" fmla="*/ 111 w 111"/>
              <a:gd name="T47" fmla="*/ 64 h 133"/>
              <a:gd name="T48" fmla="*/ 107 w 111"/>
              <a:gd name="T49" fmla="*/ 44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1" h="133">
                <a:moveTo>
                  <a:pt x="107" y="44"/>
                </a:moveTo>
                <a:cubicBezTo>
                  <a:pt x="106" y="40"/>
                  <a:pt x="104" y="37"/>
                  <a:pt x="101" y="34"/>
                </a:cubicBezTo>
                <a:cubicBezTo>
                  <a:pt x="100" y="33"/>
                  <a:pt x="99" y="32"/>
                  <a:pt x="98" y="31"/>
                </a:cubicBezTo>
                <a:cubicBezTo>
                  <a:pt x="98" y="30"/>
                  <a:pt x="97" y="29"/>
                  <a:pt x="96" y="29"/>
                </a:cubicBezTo>
                <a:cubicBezTo>
                  <a:pt x="94" y="27"/>
                  <a:pt x="92" y="26"/>
                  <a:pt x="90" y="24"/>
                </a:cubicBezTo>
                <a:cubicBezTo>
                  <a:pt x="49" y="0"/>
                  <a:pt x="28" y="25"/>
                  <a:pt x="0" y="20"/>
                </a:cubicBezTo>
                <a:cubicBezTo>
                  <a:pt x="26" y="31"/>
                  <a:pt x="19" y="58"/>
                  <a:pt x="39" y="82"/>
                </a:cubicBezTo>
                <a:cubicBezTo>
                  <a:pt x="40" y="83"/>
                  <a:pt x="41" y="85"/>
                  <a:pt x="42" y="86"/>
                </a:cubicBezTo>
                <a:cubicBezTo>
                  <a:pt x="42" y="87"/>
                  <a:pt x="43" y="87"/>
                  <a:pt x="43" y="88"/>
                </a:cubicBezTo>
                <a:cubicBezTo>
                  <a:pt x="44" y="88"/>
                  <a:pt x="44" y="89"/>
                  <a:pt x="45" y="89"/>
                </a:cubicBezTo>
                <a:cubicBezTo>
                  <a:pt x="47" y="91"/>
                  <a:pt x="49" y="93"/>
                  <a:pt x="51" y="94"/>
                </a:cubicBezTo>
                <a:cubicBezTo>
                  <a:pt x="55" y="97"/>
                  <a:pt x="60" y="98"/>
                  <a:pt x="65" y="99"/>
                </a:cubicBezTo>
                <a:cubicBezTo>
                  <a:pt x="75" y="101"/>
                  <a:pt x="85" y="101"/>
                  <a:pt x="93" y="103"/>
                </a:cubicBezTo>
                <a:cubicBezTo>
                  <a:pt x="92" y="98"/>
                  <a:pt x="90" y="87"/>
                  <a:pt x="80" y="72"/>
                </a:cubicBezTo>
                <a:cubicBezTo>
                  <a:pt x="54" y="37"/>
                  <a:pt x="54" y="46"/>
                  <a:pt x="43" y="34"/>
                </a:cubicBezTo>
                <a:cubicBezTo>
                  <a:pt x="66" y="38"/>
                  <a:pt x="101" y="89"/>
                  <a:pt x="101" y="108"/>
                </a:cubicBezTo>
                <a:cubicBezTo>
                  <a:pt x="101" y="108"/>
                  <a:pt x="101" y="108"/>
                  <a:pt x="101" y="108"/>
                </a:cubicBezTo>
                <a:cubicBezTo>
                  <a:pt x="103" y="120"/>
                  <a:pt x="100" y="131"/>
                  <a:pt x="100" y="131"/>
                </a:cubicBezTo>
                <a:cubicBezTo>
                  <a:pt x="100" y="131"/>
                  <a:pt x="101" y="132"/>
                  <a:pt x="102" y="132"/>
                </a:cubicBezTo>
                <a:cubicBezTo>
                  <a:pt x="103" y="132"/>
                  <a:pt x="104" y="133"/>
                  <a:pt x="105" y="132"/>
                </a:cubicBezTo>
                <a:cubicBezTo>
                  <a:pt x="106" y="132"/>
                  <a:pt x="106" y="132"/>
                  <a:pt x="107" y="132"/>
                </a:cubicBezTo>
                <a:cubicBezTo>
                  <a:pt x="108" y="132"/>
                  <a:pt x="108" y="131"/>
                  <a:pt x="109" y="131"/>
                </a:cubicBezTo>
                <a:cubicBezTo>
                  <a:pt x="111" y="124"/>
                  <a:pt x="108" y="108"/>
                  <a:pt x="103" y="97"/>
                </a:cubicBezTo>
                <a:cubicBezTo>
                  <a:pt x="106" y="88"/>
                  <a:pt x="111" y="77"/>
                  <a:pt x="111" y="64"/>
                </a:cubicBezTo>
                <a:cubicBezTo>
                  <a:pt x="111" y="57"/>
                  <a:pt x="110" y="51"/>
                  <a:pt x="107" y="44"/>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47" name="Freeform 50"/>
          <p:cNvSpPr/>
          <p:nvPr/>
        </p:nvSpPr>
        <p:spPr bwMode="auto">
          <a:xfrm>
            <a:off x="6399404" y="5598322"/>
            <a:ext cx="495773" cy="475115"/>
          </a:xfrm>
          <a:custGeom>
            <a:avLst/>
            <a:gdLst>
              <a:gd name="T0" fmla="*/ 24 w 145"/>
              <a:gd name="T1" fmla="*/ 31 h 139"/>
              <a:gd name="T2" fmla="*/ 42 w 145"/>
              <a:gd name="T3" fmla="*/ 33 h 139"/>
              <a:gd name="T4" fmla="*/ 33 w 145"/>
              <a:gd name="T5" fmla="*/ 40 h 139"/>
              <a:gd name="T6" fmla="*/ 66 w 145"/>
              <a:gd name="T7" fmla="*/ 74 h 139"/>
              <a:gd name="T8" fmla="*/ 66 w 145"/>
              <a:gd name="T9" fmla="*/ 74 h 139"/>
              <a:gd name="T10" fmla="*/ 93 w 145"/>
              <a:gd name="T11" fmla="*/ 82 h 139"/>
              <a:gd name="T12" fmla="*/ 83 w 145"/>
              <a:gd name="T13" fmla="*/ 89 h 139"/>
              <a:gd name="T14" fmla="*/ 116 w 145"/>
              <a:gd name="T15" fmla="*/ 105 h 139"/>
              <a:gd name="T16" fmla="*/ 131 w 145"/>
              <a:gd name="T17" fmla="*/ 126 h 139"/>
              <a:gd name="T18" fmla="*/ 145 w 145"/>
              <a:gd name="T19" fmla="*/ 139 h 139"/>
              <a:gd name="T20" fmla="*/ 127 w 145"/>
              <a:gd name="T21" fmla="*/ 109 h 139"/>
              <a:gd name="T22" fmla="*/ 127 w 145"/>
              <a:gd name="T23" fmla="*/ 109 h 139"/>
              <a:gd name="T24" fmla="*/ 38 w 145"/>
              <a:gd name="T25" fmla="*/ 19 h 139"/>
              <a:gd name="T26" fmla="*/ 37 w 145"/>
              <a:gd name="T27" fmla="*/ 16 h 139"/>
              <a:gd name="T28" fmla="*/ 127 w 145"/>
              <a:gd name="T29" fmla="*/ 97 h 139"/>
              <a:gd name="T30" fmla="*/ 100 w 145"/>
              <a:gd name="T31" fmla="*/ 40 h 139"/>
              <a:gd name="T32" fmla="*/ 100 w 145"/>
              <a:gd name="T33" fmla="*/ 40 h 139"/>
              <a:gd name="T34" fmla="*/ 107 w 145"/>
              <a:gd name="T35" fmla="*/ 57 h 139"/>
              <a:gd name="T36" fmla="*/ 77 w 145"/>
              <a:gd name="T37" fmla="*/ 22 h 139"/>
              <a:gd name="T38" fmla="*/ 5 w 145"/>
              <a:gd name="T39" fmla="*/ 1 h 139"/>
              <a:gd name="T40" fmla="*/ 1 w 145"/>
              <a:gd name="T41" fmla="*/ 1 h 139"/>
              <a:gd name="T42" fmla="*/ 0 w 145"/>
              <a:gd name="T43" fmla="*/ 2 h 139"/>
              <a:gd name="T44" fmla="*/ 0 w 145"/>
              <a:gd name="T45" fmla="*/ 3 h 139"/>
              <a:gd name="T46" fmla="*/ 0 w 145"/>
              <a:gd name="T47" fmla="*/ 3 h 139"/>
              <a:gd name="T48" fmla="*/ 3 w 145"/>
              <a:gd name="T49" fmla="*/ 10 h 139"/>
              <a:gd name="T50" fmla="*/ 24 w 145"/>
              <a:gd name="T51" fmla="*/ 3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5" h="139">
                <a:moveTo>
                  <a:pt x="24" y="31"/>
                </a:moveTo>
                <a:cubicBezTo>
                  <a:pt x="30" y="33"/>
                  <a:pt x="36" y="33"/>
                  <a:pt x="42" y="33"/>
                </a:cubicBezTo>
                <a:cubicBezTo>
                  <a:pt x="48" y="34"/>
                  <a:pt x="42" y="36"/>
                  <a:pt x="33" y="40"/>
                </a:cubicBezTo>
                <a:cubicBezTo>
                  <a:pt x="46" y="52"/>
                  <a:pt x="59" y="66"/>
                  <a:pt x="66" y="74"/>
                </a:cubicBezTo>
                <a:cubicBezTo>
                  <a:pt x="66" y="74"/>
                  <a:pt x="66" y="74"/>
                  <a:pt x="66" y="74"/>
                </a:cubicBezTo>
                <a:cubicBezTo>
                  <a:pt x="76" y="77"/>
                  <a:pt x="86" y="80"/>
                  <a:pt x="93" y="82"/>
                </a:cubicBezTo>
                <a:cubicBezTo>
                  <a:pt x="95" y="84"/>
                  <a:pt x="90" y="87"/>
                  <a:pt x="83" y="89"/>
                </a:cubicBezTo>
                <a:cubicBezTo>
                  <a:pt x="94" y="100"/>
                  <a:pt x="105" y="107"/>
                  <a:pt x="116" y="105"/>
                </a:cubicBezTo>
                <a:cubicBezTo>
                  <a:pt x="123" y="115"/>
                  <a:pt x="128" y="124"/>
                  <a:pt x="131" y="126"/>
                </a:cubicBezTo>
                <a:cubicBezTo>
                  <a:pt x="138" y="134"/>
                  <a:pt x="145" y="139"/>
                  <a:pt x="145" y="139"/>
                </a:cubicBezTo>
                <a:cubicBezTo>
                  <a:pt x="139" y="129"/>
                  <a:pt x="134" y="119"/>
                  <a:pt x="127" y="109"/>
                </a:cubicBezTo>
                <a:cubicBezTo>
                  <a:pt x="127" y="109"/>
                  <a:pt x="127" y="109"/>
                  <a:pt x="127" y="109"/>
                </a:cubicBezTo>
                <a:cubicBezTo>
                  <a:pt x="132" y="104"/>
                  <a:pt x="52" y="20"/>
                  <a:pt x="38" y="19"/>
                </a:cubicBezTo>
                <a:cubicBezTo>
                  <a:pt x="28" y="13"/>
                  <a:pt x="37" y="16"/>
                  <a:pt x="37" y="16"/>
                </a:cubicBezTo>
                <a:cubicBezTo>
                  <a:pt x="72" y="37"/>
                  <a:pt x="102" y="64"/>
                  <a:pt x="127" y="97"/>
                </a:cubicBezTo>
                <a:cubicBezTo>
                  <a:pt x="133" y="84"/>
                  <a:pt x="119" y="59"/>
                  <a:pt x="100" y="40"/>
                </a:cubicBezTo>
                <a:cubicBezTo>
                  <a:pt x="100" y="40"/>
                  <a:pt x="100" y="40"/>
                  <a:pt x="100" y="40"/>
                </a:cubicBezTo>
                <a:cubicBezTo>
                  <a:pt x="104" y="46"/>
                  <a:pt x="106" y="52"/>
                  <a:pt x="107" y="57"/>
                </a:cubicBezTo>
                <a:cubicBezTo>
                  <a:pt x="101" y="55"/>
                  <a:pt x="94" y="38"/>
                  <a:pt x="77" y="22"/>
                </a:cubicBezTo>
                <a:cubicBezTo>
                  <a:pt x="53" y="7"/>
                  <a:pt x="23" y="0"/>
                  <a:pt x="5" y="1"/>
                </a:cubicBezTo>
                <a:cubicBezTo>
                  <a:pt x="3" y="1"/>
                  <a:pt x="2" y="1"/>
                  <a:pt x="1" y="1"/>
                </a:cubicBezTo>
                <a:cubicBezTo>
                  <a:pt x="1" y="2"/>
                  <a:pt x="0" y="2"/>
                  <a:pt x="0" y="2"/>
                </a:cubicBezTo>
                <a:cubicBezTo>
                  <a:pt x="0" y="2"/>
                  <a:pt x="0" y="3"/>
                  <a:pt x="0" y="3"/>
                </a:cubicBezTo>
                <a:cubicBezTo>
                  <a:pt x="0" y="3"/>
                  <a:pt x="0" y="3"/>
                  <a:pt x="0" y="3"/>
                </a:cubicBezTo>
                <a:cubicBezTo>
                  <a:pt x="0" y="5"/>
                  <a:pt x="1" y="7"/>
                  <a:pt x="3" y="10"/>
                </a:cubicBezTo>
                <a:cubicBezTo>
                  <a:pt x="7" y="16"/>
                  <a:pt x="15" y="23"/>
                  <a:pt x="24" y="31"/>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48" name="Freeform 51"/>
          <p:cNvSpPr>
            <a:spLocks noEditPoints="1"/>
          </p:cNvSpPr>
          <p:nvPr/>
        </p:nvSpPr>
        <p:spPr bwMode="auto">
          <a:xfrm>
            <a:off x="7540714" y="5598322"/>
            <a:ext cx="446713" cy="423472"/>
          </a:xfrm>
          <a:custGeom>
            <a:avLst/>
            <a:gdLst>
              <a:gd name="T0" fmla="*/ 130 w 131"/>
              <a:gd name="T1" fmla="*/ 117 h 124"/>
              <a:gd name="T2" fmla="*/ 127 w 131"/>
              <a:gd name="T3" fmla="*/ 114 h 124"/>
              <a:gd name="T4" fmla="*/ 120 w 131"/>
              <a:gd name="T5" fmla="*/ 92 h 124"/>
              <a:gd name="T6" fmla="*/ 112 w 131"/>
              <a:gd name="T7" fmla="*/ 105 h 124"/>
              <a:gd name="T8" fmla="*/ 99 w 131"/>
              <a:gd name="T9" fmla="*/ 112 h 124"/>
              <a:gd name="T10" fmla="*/ 121 w 131"/>
              <a:gd name="T11" fmla="*/ 120 h 124"/>
              <a:gd name="T12" fmla="*/ 124 w 131"/>
              <a:gd name="T13" fmla="*/ 123 h 124"/>
              <a:gd name="T14" fmla="*/ 130 w 131"/>
              <a:gd name="T15" fmla="*/ 123 h 124"/>
              <a:gd name="T16" fmla="*/ 130 w 131"/>
              <a:gd name="T17" fmla="*/ 117 h 124"/>
              <a:gd name="T18" fmla="*/ 14 w 131"/>
              <a:gd name="T19" fmla="*/ 41 h 124"/>
              <a:gd name="T20" fmla="*/ 19 w 131"/>
              <a:gd name="T21" fmla="*/ 35 h 124"/>
              <a:gd name="T22" fmla="*/ 20 w 131"/>
              <a:gd name="T23" fmla="*/ 36 h 124"/>
              <a:gd name="T24" fmla="*/ 20 w 131"/>
              <a:gd name="T25" fmla="*/ 36 h 124"/>
              <a:gd name="T26" fmla="*/ 37 w 131"/>
              <a:gd name="T27" fmla="*/ 30 h 124"/>
              <a:gd name="T28" fmla="*/ 43 w 131"/>
              <a:gd name="T29" fmla="*/ 12 h 124"/>
              <a:gd name="T30" fmla="*/ 43 w 131"/>
              <a:gd name="T31" fmla="*/ 12 h 124"/>
              <a:gd name="T32" fmla="*/ 44 w 131"/>
              <a:gd name="T33" fmla="*/ 14 h 124"/>
              <a:gd name="T34" fmla="*/ 34 w 131"/>
              <a:gd name="T35" fmla="*/ 3 h 124"/>
              <a:gd name="T36" fmla="*/ 16 w 131"/>
              <a:gd name="T37" fmla="*/ 9 h 124"/>
              <a:gd name="T38" fmla="*/ 11 w 131"/>
              <a:gd name="T39" fmla="*/ 27 h 124"/>
              <a:gd name="T40" fmla="*/ 3 w 131"/>
              <a:gd name="T41" fmla="*/ 34 h 124"/>
              <a:gd name="T42" fmla="*/ 3 w 131"/>
              <a:gd name="T43" fmla="*/ 35 h 124"/>
              <a:gd name="T44" fmla="*/ 2 w 131"/>
              <a:gd name="T45" fmla="*/ 35 h 124"/>
              <a:gd name="T46" fmla="*/ 3 w 131"/>
              <a:gd name="T47" fmla="*/ 43 h 124"/>
              <a:gd name="T48" fmla="*/ 53 w 131"/>
              <a:gd name="T49" fmla="*/ 92 h 124"/>
              <a:gd name="T50" fmla="*/ 60 w 131"/>
              <a:gd name="T51" fmla="*/ 94 h 124"/>
              <a:gd name="T52" fmla="*/ 59 w 131"/>
              <a:gd name="T53" fmla="*/ 86 h 124"/>
              <a:gd name="T54" fmla="*/ 14 w 131"/>
              <a:gd name="T55" fmla="*/ 41 h 124"/>
              <a:gd name="T56" fmla="*/ 112 w 131"/>
              <a:gd name="T57" fmla="*/ 82 h 124"/>
              <a:gd name="T58" fmla="*/ 48 w 131"/>
              <a:gd name="T59" fmla="*/ 18 h 124"/>
              <a:gd name="T60" fmla="*/ 43 w 131"/>
              <a:gd name="T61" fmla="*/ 35 h 124"/>
              <a:gd name="T62" fmla="*/ 25 w 131"/>
              <a:gd name="T63" fmla="*/ 41 h 124"/>
              <a:gd name="T64" fmla="*/ 89 w 131"/>
              <a:gd name="T65" fmla="*/ 105 h 124"/>
              <a:gd name="T66" fmla="*/ 107 w 131"/>
              <a:gd name="T67" fmla="*/ 100 h 124"/>
              <a:gd name="T68" fmla="*/ 112 w 131"/>
              <a:gd name="T69" fmla="*/ 8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1" h="124">
                <a:moveTo>
                  <a:pt x="130" y="117"/>
                </a:moveTo>
                <a:cubicBezTo>
                  <a:pt x="127" y="114"/>
                  <a:pt x="127" y="114"/>
                  <a:pt x="127" y="114"/>
                </a:cubicBezTo>
                <a:cubicBezTo>
                  <a:pt x="120" y="92"/>
                  <a:pt x="120" y="92"/>
                  <a:pt x="120" y="92"/>
                </a:cubicBezTo>
                <a:cubicBezTo>
                  <a:pt x="120" y="96"/>
                  <a:pt x="117" y="101"/>
                  <a:pt x="112" y="105"/>
                </a:cubicBezTo>
                <a:cubicBezTo>
                  <a:pt x="108" y="110"/>
                  <a:pt x="103" y="112"/>
                  <a:pt x="99" y="112"/>
                </a:cubicBezTo>
                <a:cubicBezTo>
                  <a:pt x="121" y="120"/>
                  <a:pt x="121" y="120"/>
                  <a:pt x="121" y="120"/>
                </a:cubicBezTo>
                <a:cubicBezTo>
                  <a:pt x="124" y="123"/>
                  <a:pt x="124" y="123"/>
                  <a:pt x="124" y="123"/>
                </a:cubicBezTo>
                <a:cubicBezTo>
                  <a:pt x="126" y="124"/>
                  <a:pt x="128" y="124"/>
                  <a:pt x="130" y="123"/>
                </a:cubicBezTo>
                <a:cubicBezTo>
                  <a:pt x="131" y="121"/>
                  <a:pt x="131" y="119"/>
                  <a:pt x="130" y="117"/>
                </a:cubicBezTo>
                <a:close/>
                <a:moveTo>
                  <a:pt x="14" y="41"/>
                </a:moveTo>
                <a:cubicBezTo>
                  <a:pt x="19" y="35"/>
                  <a:pt x="19" y="35"/>
                  <a:pt x="19" y="35"/>
                </a:cubicBezTo>
                <a:cubicBezTo>
                  <a:pt x="20" y="36"/>
                  <a:pt x="20" y="36"/>
                  <a:pt x="20" y="36"/>
                </a:cubicBezTo>
                <a:cubicBezTo>
                  <a:pt x="20" y="36"/>
                  <a:pt x="20" y="36"/>
                  <a:pt x="20" y="36"/>
                </a:cubicBezTo>
                <a:cubicBezTo>
                  <a:pt x="23" y="39"/>
                  <a:pt x="30" y="36"/>
                  <a:pt x="37" y="30"/>
                </a:cubicBezTo>
                <a:cubicBezTo>
                  <a:pt x="43" y="23"/>
                  <a:pt x="46" y="16"/>
                  <a:pt x="43" y="12"/>
                </a:cubicBezTo>
                <a:cubicBezTo>
                  <a:pt x="43" y="12"/>
                  <a:pt x="43" y="12"/>
                  <a:pt x="43" y="12"/>
                </a:cubicBezTo>
                <a:cubicBezTo>
                  <a:pt x="44" y="14"/>
                  <a:pt x="44" y="14"/>
                  <a:pt x="44" y="14"/>
                </a:cubicBezTo>
                <a:cubicBezTo>
                  <a:pt x="34" y="3"/>
                  <a:pt x="34" y="3"/>
                  <a:pt x="34" y="3"/>
                </a:cubicBezTo>
                <a:cubicBezTo>
                  <a:pt x="31" y="0"/>
                  <a:pt x="23" y="3"/>
                  <a:pt x="16" y="9"/>
                </a:cubicBezTo>
                <a:cubicBezTo>
                  <a:pt x="10" y="16"/>
                  <a:pt x="7" y="24"/>
                  <a:pt x="11" y="27"/>
                </a:cubicBezTo>
                <a:cubicBezTo>
                  <a:pt x="3" y="34"/>
                  <a:pt x="3" y="34"/>
                  <a:pt x="3" y="34"/>
                </a:cubicBezTo>
                <a:cubicBezTo>
                  <a:pt x="3" y="34"/>
                  <a:pt x="3" y="35"/>
                  <a:pt x="3" y="35"/>
                </a:cubicBezTo>
                <a:cubicBezTo>
                  <a:pt x="3" y="35"/>
                  <a:pt x="2" y="35"/>
                  <a:pt x="2" y="35"/>
                </a:cubicBezTo>
                <a:cubicBezTo>
                  <a:pt x="0" y="37"/>
                  <a:pt x="1" y="40"/>
                  <a:pt x="3" y="43"/>
                </a:cubicBezTo>
                <a:cubicBezTo>
                  <a:pt x="53" y="92"/>
                  <a:pt x="53" y="92"/>
                  <a:pt x="53" y="92"/>
                </a:cubicBezTo>
                <a:cubicBezTo>
                  <a:pt x="55" y="95"/>
                  <a:pt x="58" y="95"/>
                  <a:pt x="60" y="94"/>
                </a:cubicBezTo>
                <a:cubicBezTo>
                  <a:pt x="62" y="92"/>
                  <a:pt x="61" y="89"/>
                  <a:pt x="59" y="86"/>
                </a:cubicBezTo>
                <a:lnTo>
                  <a:pt x="14" y="41"/>
                </a:lnTo>
                <a:close/>
                <a:moveTo>
                  <a:pt x="112" y="82"/>
                </a:moveTo>
                <a:cubicBezTo>
                  <a:pt x="48" y="18"/>
                  <a:pt x="48" y="18"/>
                  <a:pt x="48" y="18"/>
                </a:cubicBezTo>
                <a:cubicBezTo>
                  <a:pt x="52" y="21"/>
                  <a:pt x="49" y="29"/>
                  <a:pt x="43" y="35"/>
                </a:cubicBezTo>
                <a:cubicBezTo>
                  <a:pt x="36" y="42"/>
                  <a:pt x="28" y="45"/>
                  <a:pt x="25" y="41"/>
                </a:cubicBezTo>
                <a:cubicBezTo>
                  <a:pt x="89" y="105"/>
                  <a:pt x="89" y="105"/>
                  <a:pt x="89" y="105"/>
                </a:cubicBezTo>
                <a:cubicBezTo>
                  <a:pt x="92" y="109"/>
                  <a:pt x="100" y="106"/>
                  <a:pt x="107" y="100"/>
                </a:cubicBezTo>
                <a:cubicBezTo>
                  <a:pt x="113" y="93"/>
                  <a:pt x="116" y="85"/>
                  <a:pt x="112" y="82"/>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49" name="Freeform 52"/>
          <p:cNvSpPr>
            <a:spLocks noEditPoints="1"/>
          </p:cNvSpPr>
          <p:nvPr/>
        </p:nvSpPr>
        <p:spPr bwMode="auto">
          <a:xfrm>
            <a:off x="8676859" y="5587993"/>
            <a:ext cx="431220" cy="433801"/>
          </a:xfrm>
          <a:custGeom>
            <a:avLst/>
            <a:gdLst>
              <a:gd name="T0" fmla="*/ 119 w 126"/>
              <a:gd name="T1" fmla="*/ 109 h 127"/>
              <a:gd name="T2" fmla="*/ 115 w 126"/>
              <a:gd name="T3" fmla="*/ 116 h 127"/>
              <a:gd name="T4" fmla="*/ 109 w 126"/>
              <a:gd name="T5" fmla="*/ 120 h 127"/>
              <a:gd name="T6" fmla="*/ 126 w 126"/>
              <a:gd name="T7" fmla="*/ 127 h 127"/>
              <a:gd name="T8" fmla="*/ 119 w 126"/>
              <a:gd name="T9" fmla="*/ 109 h 127"/>
              <a:gd name="T10" fmla="*/ 116 w 126"/>
              <a:gd name="T11" fmla="*/ 101 h 127"/>
              <a:gd name="T12" fmla="*/ 111 w 126"/>
              <a:gd name="T13" fmla="*/ 89 h 127"/>
              <a:gd name="T14" fmla="*/ 103 w 126"/>
              <a:gd name="T15" fmla="*/ 104 h 127"/>
              <a:gd name="T16" fmla="*/ 97 w 126"/>
              <a:gd name="T17" fmla="*/ 109 h 127"/>
              <a:gd name="T18" fmla="*/ 97 w 126"/>
              <a:gd name="T19" fmla="*/ 109 h 127"/>
              <a:gd name="T20" fmla="*/ 97 w 126"/>
              <a:gd name="T21" fmla="*/ 109 h 127"/>
              <a:gd name="T22" fmla="*/ 88 w 126"/>
              <a:gd name="T23" fmla="*/ 112 h 127"/>
              <a:gd name="T24" fmla="*/ 101 w 126"/>
              <a:gd name="T25" fmla="*/ 117 h 127"/>
              <a:gd name="T26" fmla="*/ 112 w 126"/>
              <a:gd name="T27" fmla="*/ 113 h 127"/>
              <a:gd name="T28" fmla="*/ 116 w 126"/>
              <a:gd name="T29" fmla="*/ 101 h 127"/>
              <a:gd name="T30" fmla="*/ 105 w 126"/>
              <a:gd name="T31" fmla="*/ 94 h 127"/>
              <a:gd name="T32" fmla="*/ 105 w 126"/>
              <a:gd name="T33" fmla="*/ 83 h 127"/>
              <a:gd name="T34" fmla="*/ 41 w 126"/>
              <a:gd name="T35" fmla="*/ 19 h 127"/>
              <a:gd name="T36" fmla="*/ 41 w 126"/>
              <a:gd name="T37" fmla="*/ 30 h 127"/>
              <a:gd name="T38" fmla="*/ 105 w 126"/>
              <a:gd name="T39" fmla="*/ 94 h 127"/>
              <a:gd name="T40" fmla="*/ 30 w 126"/>
              <a:gd name="T41" fmla="*/ 30 h 127"/>
              <a:gd name="T42" fmla="*/ 36 w 126"/>
              <a:gd name="T43" fmla="*/ 13 h 127"/>
              <a:gd name="T44" fmla="*/ 36 w 126"/>
              <a:gd name="T45" fmla="*/ 13 h 127"/>
              <a:gd name="T46" fmla="*/ 27 w 126"/>
              <a:gd name="T47" fmla="*/ 4 h 127"/>
              <a:gd name="T48" fmla="*/ 9 w 126"/>
              <a:gd name="T49" fmla="*/ 9 h 127"/>
              <a:gd name="T50" fmla="*/ 4 w 126"/>
              <a:gd name="T51" fmla="*/ 27 h 127"/>
              <a:gd name="T52" fmla="*/ 13 w 126"/>
              <a:gd name="T53" fmla="*/ 36 h 127"/>
              <a:gd name="T54" fmla="*/ 13 w 126"/>
              <a:gd name="T55" fmla="*/ 36 h 127"/>
              <a:gd name="T56" fmla="*/ 30 w 126"/>
              <a:gd name="T57" fmla="*/ 30 h 127"/>
              <a:gd name="T58" fmla="*/ 32 w 126"/>
              <a:gd name="T59" fmla="*/ 39 h 127"/>
              <a:gd name="T60" fmla="*/ 96 w 126"/>
              <a:gd name="T61" fmla="*/ 103 h 127"/>
              <a:gd name="T62" fmla="*/ 100 w 126"/>
              <a:gd name="T63" fmla="*/ 101 h 127"/>
              <a:gd name="T64" fmla="*/ 102 w 126"/>
              <a:gd name="T65" fmla="*/ 97 h 127"/>
              <a:gd name="T66" fmla="*/ 38 w 126"/>
              <a:gd name="T67" fmla="*/ 33 h 127"/>
              <a:gd name="T68" fmla="*/ 36 w 126"/>
              <a:gd name="T69" fmla="*/ 37 h 127"/>
              <a:gd name="T70" fmla="*/ 32 w 126"/>
              <a:gd name="T71" fmla="*/ 39 h 127"/>
              <a:gd name="T72" fmla="*/ 29 w 126"/>
              <a:gd name="T73" fmla="*/ 42 h 127"/>
              <a:gd name="T74" fmla="*/ 18 w 126"/>
              <a:gd name="T75" fmla="*/ 43 h 127"/>
              <a:gd name="T76" fmla="*/ 82 w 126"/>
              <a:gd name="T77" fmla="*/ 107 h 127"/>
              <a:gd name="T78" fmla="*/ 93 w 126"/>
              <a:gd name="T79" fmla="*/ 106 h 127"/>
              <a:gd name="T80" fmla="*/ 29 w 126"/>
              <a:gd name="T81" fmla="*/ 42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6" h="127">
                <a:moveTo>
                  <a:pt x="119" y="109"/>
                </a:moveTo>
                <a:cubicBezTo>
                  <a:pt x="119" y="111"/>
                  <a:pt x="118" y="114"/>
                  <a:pt x="115" y="116"/>
                </a:cubicBezTo>
                <a:cubicBezTo>
                  <a:pt x="113" y="118"/>
                  <a:pt x="111" y="120"/>
                  <a:pt x="109" y="120"/>
                </a:cubicBezTo>
                <a:cubicBezTo>
                  <a:pt x="126" y="127"/>
                  <a:pt x="126" y="127"/>
                  <a:pt x="126" y="127"/>
                </a:cubicBezTo>
                <a:lnTo>
                  <a:pt x="119" y="109"/>
                </a:lnTo>
                <a:close/>
                <a:moveTo>
                  <a:pt x="116" y="101"/>
                </a:moveTo>
                <a:cubicBezTo>
                  <a:pt x="111" y="89"/>
                  <a:pt x="111" y="89"/>
                  <a:pt x="111" y="89"/>
                </a:cubicBezTo>
                <a:cubicBezTo>
                  <a:pt x="111" y="93"/>
                  <a:pt x="108" y="99"/>
                  <a:pt x="103" y="104"/>
                </a:cubicBezTo>
                <a:cubicBezTo>
                  <a:pt x="101" y="106"/>
                  <a:pt x="99" y="108"/>
                  <a:pt x="97" y="109"/>
                </a:cubicBezTo>
                <a:cubicBezTo>
                  <a:pt x="97" y="109"/>
                  <a:pt x="97" y="109"/>
                  <a:pt x="97" y="109"/>
                </a:cubicBezTo>
                <a:cubicBezTo>
                  <a:pt x="97" y="109"/>
                  <a:pt x="97" y="109"/>
                  <a:pt x="97" y="109"/>
                </a:cubicBezTo>
                <a:cubicBezTo>
                  <a:pt x="94" y="111"/>
                  <a:pt x="91" y="112"/>
                  <a:pt x="88" y="112"/>
                </a:cubicBezTo>
                <a:cubicBezTo>
                  <a:pt x="101" y="117"/>
                  <a:pt x="101" y="117"/>
                  <a:pt x="101" y="117"/>
                </a:cubicBezTo>
                <a:cubicBezTo>
                  <a:pt x="104" y="117"/>
                  <a:pt x="110" y="116"/>
                  <a:pt x="112" y="113"/>
                </a:cubicBezTo>
                <a:cubicBezTo>
                  <a:pt x="115" y="110"/>
                  <a:pt x="116" y="104"/>
                  <a:pt x="116" y="101"/>
                </a:cubicBezTo>
                <a:close/>
                <a:moveTo>
                  <a:pt x="105" y="94"/>
                </a:moveTo>
                <a:cubicBezTo>
                  <a:pt x="107" y="90"/>
                  <a:pt x="108" y="85"/>
                  <a:pt x="105" y="83"/>
                </a:cubicBezTo>
                <a:cubicBezTo>
                  <a:pt x="41" y="19"/>
                  <a:pt x="41" y="19"/>
                  <a:pt x="41" y="19"/>
                </a:cubicBezTo>
                <a:cubicBezTo>
                  <a:pt x="44" y="21"/>
                  <a:pt x="43" y="26"/>
                  <a:pt x="41" y="30"/>
                </a:cubicBezTo>
                <a:lnTo>
                  <a:pt x="105" y="94"/>
                </a:lnTo>
                <a:close/>
                <a:moveTo>
                  <a:pt x="30" y="30"/>
                </a:moveTo>
                <a:cubicBezTo>
                  <a:pt x="36" y="24"/>
                  <a:pt x="39" y="16"/>
                  <a:pt x="36" y="13"/>
                </a:cubicBezTo>
                <a:cubicBezTo>
                  <a:pt x="36" y="13"/>
                  <a:pt x="36" y="13"/>
                  <a:pt x="36" y="13"/>
                </a:cubicBezTo>
                <a:cubicBezTo>
                  <a:pt x="27" y="4"/>
                  <a:pt x="27" y="4"/>
                  <a:pt x="27" y="4"/>
                </a:cubicBezTo>
                <a:cubicBezTo>
                  <a:pt x="24" y="0"/>
                  <a:pt x="16" y="3"/>
                  <a:pt x="9" y="9"/>
                </a:cubicBezTo>
                <a:cubicBezTo>
                  <a:pt x="3" y="16"/>
                  <a:pt x="0" y="24"/>
                  <a:pt x="4" y="27"/>
                </a:cubicBezTo>
                <a:cubicBezTo>
                  <a:pt x="13" y="36"/>
                  <a:pt x="13" y="36"/>
                  <a:pt x="13" y="36"/>
                </a:cubicBezTo>
                <a:cubicBezTo>
                  <a:pt x="13" y="36"/>
                  <a:pt x="13" y="36"/>
                  <a:pt x="13" y="36"/>
                </a:cubicBezTo>
                <a:cubicBezTo>
                  <a:pt x="16" y="39"/>
                  <a:pt x="24" y="36"/>
                  <a:pt x="30" y="30"/>
                </a:cubicBezTo>
                <a:close/>
                <a:moveTo>
                  <a:pt x="32" y="39"/>
                </a:moveTo>
                <a:cubicBezTo>
                  <a:pt x="96" y="103"/>
                  <a:pt x="96" y="103"/>
                  <a:pt x="96" y="103"/>
                </a:cubicBezTo>
                <a:cubicBezTo>
                  <a:pt x="97" y="102"/>
                  <a:pt x="99" y="102"/>
                  <a:pt x="100" y="101"/>
                </a:cubicBezTo>
                <a:cubicBezTo>
                  <a:pt x="101" y="100"/>
                  <a:pt x="101" y="99"/>
                  <a:pt x="102" y="97"/>
                </a:cubicBezTo>
                <a:cubicBezTo>
                  <a:pt x="38" y="33"/>
                  <a:pt x="38" y="33"/>
                  <a:pt x="38" y="33"/>
                </a:cubicBezTo>
                <a:cubicBezTo>
                  <a:pt x="37" y="35"/>
                  <a:pt x="37" y="36"/>
                  <a:pt x="36" y="37"/>
                </a:cubicBezTo>
                <a:cubicBezTo>
                  <a:pt x="35" y="38"/>
                  <a:pt x="33" y="38"/>
                  <a:pt x="32" y="39"/>
                </a:cubicBezTo>
                <a:close/>
                <a:moveTo>
                  <a:pt x="29" y="42"/>
                </a:moveTo>
                <a:cubicBezTo>
                  <a:pt x="24" y="44"/>
                  <a:pt x="20" y="45"/>
                  <a:pt x="18" y="43"/>
                </a:cubicBezTo>
                <a:cubicBezTo>
                  <a:pt x="82" y="107"/>
                  <a:pt x="82" y="107"/>
                  <a:pt x="82" y="107"/>
                </a:cubicBezTo>
                <a:cubicBezTo>
                  <a:pt x="84" y="109"/>
                  <a:pt x="88" y="108"/>
                  <a:pt x="93" y="106"/>
                </a:cubicBezTo>
                <a:lnTo>
                  <a:pt x="29" y="42"/>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50" name="Freeform 53"/>
          <p:cNvSpPr>
            <a:spLocks noEditPoints="1"/>
          </p:cNvSpPr>
          <p:nvPr/>
        </p:nvSpPr>
        <p:spPr bwMode="auto">
          <a:xfrm>
            <a:off x="9818170" y="5600904"/>
            <a:ext cx="397651" cy="462205"/>
          </a:xfrm>
          <a:custGeom>
            <a:avLst/>
            <a:gdLst>
              <a:gd name="T0" fmla="*/ 99 w 116"/>
              <a:gd name="T1" fmla="*/ 94 h 135"/>
              <a:gd name="T2" fmla="*/ 93 w 116"/>
              <a:gd name="T3" fmla="*/ 82 h 135"/>
              <a:gd name="T4" fmla="*/ 93 w 116"/>
              <a:gd name="T5" fmla="*/ 82 h 135"/>
              <a:gd name="T6" fmla="*/ 85 w 116"/>
              <a:gd name="T7" fmla="*/ 84 h 135"/>
              <a:gd name="T8" fmla="*/ 82 w 116"/>
              <a:gd name="T9" fmla="*/ 93 h 135"/>
              <a:gd name="T10" fmla="*/ 82 w 116"/>
              <a:gd name="T11" fmla="*/ 93 h 135"/>
              <a:gd name="T12" fmla="*/ 94 w 116"/>
              <a:gd name="T13" fmla="*/ 99 h 135"/>
              <a:gd name="T14" fmla="*/ 96 w 116"/>
              <a:gd name="T15" fmla="*/ 96 h 135"/>
              <a:gd name="T16" fmla="*/ 99 w 116"/>
              <a:gd name="T17" fmla="*/ 94 h 135"/>
              <a:gd name="T18" fmla="*/ 89 w 116"/>
              <a:gd name="T19" fmla="*/ 78 h 135"/>
              <a:gd name="T20" fmla="*/ 15 w 116"/>
              <a:gd name="T21" fmla="*/ 3 h 135"/>
              <a:gd name="T22" fmla="*/ 3 w 116"/>
              <a:gd name="T23" fmla="*/ 3 h 135"/>
              <a:gd name="T24" fmla="*/ 3 w 116"/>
              <a:gd name="T25" fmla="*/ 15 h 135"/>
              <a:gd name="T26" fmla="*/ 77 w 116"/>
              <a:gd name="T27" fmla="*/ 89 h 135"/>
              <a:gd name="T28" fmla="*/ 89 w 116"/>
              <a:gd name="T29" fmla="*/ 78 h 135"/>
              <a:gd name="T30" fmla="*/ 109 w 116"/>
              <a:gd name="T31" fmla="*/ 100 h 135"/>
              <a:gd name="T32" fmla="*/ 98 w 116"/>
              <a:gd name="T33" fmla="*/ 112 h 135"/>
              <a:gd name="T34" fmla="*/ 104 w 116"/>
              <a:gd name="T35" fmla="*/ 135 h 135"/>
              <a:gd name="T36" fmla="*/ 115 w 116"/>
              <a:gd name="T37" fmla="*/ 115 h 135"/>
              <a:gd name="T38" fmla="*/ 109 w 116"/>
              <a:gd name="T39" fmla="*/ 10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6" h="135">
                <a:moveTo>
                  <a:pt x="99" y="94"/>
                </a:moveTo>
                <a:cubicBezTo>
                  <a:pt x="97" y="89"/>
                  <a:pt x="96" y="83"/>
                  <a:pt x="93" y="82"/>
                </a:cubicBezTo>
                <a:cubicBezTo>
                  <a:pt x="93" y="82"/>
                  <a:pt x="93" y="82"/>
                  <a:pt x="93" y="82"/>
                </a:cubicBezTo>
                <a:cubicBezTo>
                  <a:pt x="92" y="80"/>
                  <a:pt x="88" y="81"/>
                  <a:pt x="85" y="84"/>
                </a:cubicBezTo>
                <a:cubicBezTo>
                  <a:pt x="81" y="88"/>
                  <a:pt x="80" y="92"/>
                  <a:pt x="82" y="93"/>
                </a:cubicBezTo>
                <a:cubicBezTo>
                  <a:pt x="82" y="93"/>
                  <a:pt x="82" y="93"/>
                  <a:pt x="82" y="93"/>
                </a:cubicBezTo>
                <a:cubicBezTo>
                  <a:pt x="83" y="96"/>
                  <a:pt x="89" y="97"/>
                  <a:pt x="94" y="99"/>
                </a:cubicBezTo>
                <a:cubicBezTo>
                  <a:pt x="95" y="98"/>
                  <a:pt x="95" y="97"/>
                  <a:pt x="96" y="96"/>
                </a:cubicBezTo>
                <a:cubicBezTo>
                  <a:pt x="97" y="95"/>
                  <a:pt x="98" y="95"/>
                  <a:pt x="99" y="94"/>
                </a:cubicBezTo>
                <a:close/>
                <a:moveTo>
                  <a:pt x="89" y="78"/>
                </a:moveTo>
                <a:cubicBezTo>
                  <a:pt x="67" y="50"/>
                  <a:pt x="42" y="24"/>
                  <a:pt x="15" y="3"/>
                </a:cubicBezTo>
                <a:cubicBezTo>
                  <a:pt x="12" y="1"/>
                  <a:pt x="6" y="0"/>
                  <a:pt x="3" y="3"/>
                </a:cubicBezTo>
                <a:cubicBezTo>
                  <a:pt x="0" y="6"/>
                  <a:pt x="1" y="12"/>
                  <a:pt x="3" y="15"/>
                </a:cubicBezTo>
                <a:cubicBezTo>
                  <a:pt x="24" y="42"/>
                  <a:pt x="50" y="68"/>
                  <a:pt x="77" y="89"/>
                </a:cubicBezTo>
                <a:cubicBezTo>
                  <a:pt x="74" y="84"/>
                  <a:pt x="84" y="75"/>
                  <a:pt x="89" y="78"/>
                </a:cubicBezTo>
                <a:close/>
                <a:moveTo>
                  <a:pt x="109" y="100"/>
                </a:moveTo>
                <a:cubicBezTo>
                  <a:pt x="100" y="91"/>
                  <a:pt x="93" y="105"/>
                  <a:pt x="98" y="112"/>
                </a:cubicBezTo>
                <a:cubicBezTo>
                  <a:pt x="107" y="124"/>
                  <a:pt x="104" y="135"/>
                  <a:pt x="104" y="135"/>
                </a:cubicBezTo>
                <a:cubicBezTo>
                  <a:pt x="104" y="135"/>
                  <a:pt x="116" y="126"/>
                  <a:pt x="115" y="115"/>
                </a:cubicBezTo>
                <a:cubicBezTo>
                  <a:pt x="115" y="107"/>
                  <a:pt x="112" y="103"/>
                  <a:pt x="109" y="100"/>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51" name="Freeform 54"/>
          <p:cNvSpPr>
            <a:spLocks noEditPoints="1"/>
          </p:cNvSpPr>
          <p:nvPr/>
        </p:nvSpPr>
        <p:spPr bwMode="auto">
          <a:xfrm>
            <a:off x="10928494" y="5585412"/>
            <a:ext cx="459623" cy="433801"/>
          </a:xfrm>
          <a:custGeom>
            <a:avLst/>
            <a:gdLst>
              <a:gd name="T0" fmla="*/ 122 w 134"/>
              <a:gd name="T1" fmla="*/ 46 h 127"/>
              <a:gd name="T2" fmla="*/ 62 w 134"/>
              <a:gd name="T3" fmla="*/ 11 h 127"/>
              <a:gd name="T4" fmla="*/ 6 w 134"/>
              <a:gd name="T5" fmla="*/ 83 h 127"/>
              <a:gd name="T6" fmla="*/ 86 w 134"/>
              <a:gd name="T7" fmla="*/ 116 h 127"/>
              <a:gd name="T8" fmla="*/ 110 w 134"/>
              <a:gd name="T9" fmla="*/ 83 h 127"/>
              <a:gd name="T10" fmla="*/ 122 w 134"/>
              <a:gd name="T11" fmla="*/ 46 h 127"/>
              <a:gd name="T12" fmla="*/ 31 w 134"/>
              <a:gd name="T13" fmla="*/ 88 h 127"/>
              <a:gd name="T14" fmla="*/ 22 w 134"/>
              <a:gd name="T15" fmla="*/ 93 h 127"/>
              <a:gd name="T16" fmla="*/ 17 w 134"/>
              <a:gd name="T17" fmla="*/ 84 h 127"/>
              <a:gd name="T18" fmla="*/ 26 w 134"/>
              <a:gd name="T19" fmla="*/ 79 h 127"/>
              <a:gd name="T20" fmla="*/ 31 w 134"/>
              <a:gd name="T21" fmla="*/ 88 h 127"/>
              <a:gd name="T22" fmla="*/ 36 w 134"/>
              <a:gd name="T23" fmla="*/ 62 h 127"/>
              <a:gd name="T24" fmla="*/ 26 w 134"/>
              <a:gd name="T25" fmla="*/ 68 h 127"/>
              <a:gd name="T26" fmla="*/ 21 w 134"/>
              <a:gd name="T27" fmla="*/ 58 h 127"/>
              <a:gd name="T28" fmla="*/ 30 w 134"/>
              <a:gd name="T29" fmla="*/ 52 h 127"/>
              <a:gd name="T30" fmla="*/ 36 w 134"/>
              <a:gd name="T31" fmla="*/ 62 h 127"/>
              <a:gd name="T32" fmla="*/ 54 w 134"/>
              <a:gd name="T33" fmla="*/ 42 h 127"/>
              <a:gd name="T34" fmla="*/ 43 w 134"/>
              <a:gd name="T35" fmla="*/ 49 h 127"/>
              <a:gd name="T36" fmla="*/ 37 w 134"/>
              <a:gd name="T37" fmla="*/ 38 h 127"/>
              <a:gd name="T38" fmla="*/ 47 w 134"/>
              <a:gd name="T39" fmla="*/ 31 h 127"/>
              <a:gd name="T40" fmla="*/ 54 w 134"/>
              <a:gd name="T41" fmla="*/ 42 h 127"/>
              <a:gd name="T42" fmla="*/ 62 w 134"/>
              <a:gd name="T43" fmla="*/ 28 h 127"/>
              <a:gd name="T44" fmla="*/ 72 w 134"/>
              <a:gd name="T45" fmla="*/ 21 h 127"/>
              <a:gd name="T46" fmla="*/ 78 w 134"/>
              <a:gd name="T47" fmla="*/ 32 h 127"/>
              <a:gd name="T48" fmla="*/ 68 w 134"/>
              <a:gd name="T49" fmla="*/ 38 h 127"/>
              <a:gd name="T50" fmla="*/ 62 w 134"/>
              <a:gd name="T51" fmla="*/ 28 h 127"/>
              <a:gd name="T52" fmla="*/ 91 w 134"/>
              <a:gd name="T53" fmla="*/ 94 h 127"/>
              <a:gd name="T54" fmla="*/ 72 w 134"/>
              <a:gd name="T55" fmla="*/ 106 h 127"/>
              <a:gd name="T56" fmla="*/ 61 w 134"/>
              <a:gd name="T57" fmla="*/ 86 h 127"/>
              <a:gd name="T58" fmla="*/ 80 w 134"/>
              <a:gd name="T59" fmla="*/ 75 h 127"/>
              <a:gd name="T60" fmla="*/ 91 w 134"/>
              <a:gd name="T61" fmla="*/ 94 h 127"/>
              <a:gd name="T62" fmla="*/ 104 w 134"/>
              <a:gd name="T63" fmla="*/ 37 h 127"/>
              <a:gd name="T64" fmla="*/ 94 w 134"/>
              <a:gd name="T65" fmla="*/ 44 h 127"/>
              <a:gd name="T66" fmla="*/ 88 w 134"/>
              <a:gd name="T67" fmla="*/ 32 h 127"/>
              <a:gd name="T68" fmla="*/ 98 w 134"/>
              <a:gd name="T69" fmla="*/ 26 h 127"/>
              <a:gd name="T70" fmla="*/ 104 w 134"/>
              <a:gd name="T71" fmla="*/ 3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4" h="127">
                <a:moveTo>
                  <a:pt x="122" y="46"/>
                </a:moveTo>
                <a:cubicBezTo>
                  <a:pt x="134" y="18"/>
                  <a:pt x="100" y="0"/>
                  <a:pt x="62" y="11"/>
                </a:cubicBezTo>
                <a:cubicBezTo>
                  <a:pt x="25" y="21"/>
                  <a:pt x="0" y="53"/>
                  <a:pt x="6" y="83"/>
                </a:cubicBezTo>
                <a:cubicBezTo>
                  <a:pt x="13" y="112"/>
                  <a:pt x="49" y="127"/>
                  <a:pt x="86" y="116"/>
                </a:cubicBezTo>
                <a:cubicBezTo>
                  <a:pt x="112" y="109"/>
                  <a:pt x="124" y="99"/>
                  <a:pt x="110" y="83"/>
                </a:cubicBezTo>
                <a:cubicBezTo>
                  <a:pt x="92" y="64"/>
                  <a:pt x="115" y="63"/>
                  <a:pt x="122" y="46"/>
                </a:cubicBezTo>
                <a:close/>
                <a:moveTo>
                  <a:pt x="31" y="88"/>
                </a:moveTo>
                <a:cubicBezTo>
                  <a:pt x="30" y="92"/>
                  <a:pt x="26" y="95"/>
                  <a:pt x="22" y="93"/>
                </a:cubicBezTo>
                <a:cubicBezTo>
                  <a:pt x="18" y="92"/>
                  <a:pt x="15" y="88"/>
                  <a:pt x="17" y="84"/>
                </a:cubicBezTo>
                <a:cubicBezTo>
                  <a:pt x="18" y="80"/>
                  <a:pt x="22" y="77"/>
                  <a:pt x="26" y="79"/>
                </a:cubicBezTo>
                <a:cubicBezTo>
                  <a:pt x="29" y="80"/>
                  <a:pt x="32" y="84"/>
                  <a:pt x="31" y="88"/>
                </a:cubicBezTo>
                <a:close/>
                <a:moveTo>
                  <a:pt x="36" y="62"/>
                </a:moveTo>
                <a:cubicBezTo>
                  <a:pt x="35" y="66"/>
                  <a:pt x="31" y="69"/>
                  <a:pt x="26" y="68"/>
                </a:cubicBezTo>
                <a:cubicBezTo>
                  <a:pt x="22" y="67"/>
                  <a:pt x="20" y="62"/>
                  <a:pt x="21" y="58"/>
                </a:cubicBezTo>
                <a:cubicBezTo>
                  <a:pt x="22" y="54"/>
                  <a:pt x="26" y="51"/>
                  <a:pt x="30" y="52"/>
                </a:cubicBezTo>
                <a:cubicBezTo>
                  <a:pt x="35" y="53"/>
                  <a:pt x="37" y="58"/>
                  <a:pt x="36" y="62"/>
                </a:cubicBezTo>
                <a:close/>
                <a:moveTo>
                  <a:pt x="54" y="42"/>
                </a:moveTo>
                <a:cubicBezTo>
                  <a:pt x="52" y="47"/>
                  <a:pt x="48" y="50"/>
                  <a:pt x="43" y="49"/>
                </a:cubicBezTo>
                <a:cubicBezTo>
                  <a:pt x="38" y="47"/>
                  <a:pt x="36" y="42"/>
                  <a:pt x="37" y="38"/>
                </a:cubicBezTo>
                <a:cubicBezTo>
                  <a:pt x="38" y="33"/>
                  <a:pt x="43" y="30"/>
                  <a:pt x="47" y="31"/>
                </a:cubicBezTo>
                <a:cubicBezTo>
                  <a:pt x="52" y="33"/>
                  <a:pt x="55" y="38"/>
                  <a:pt x="54" y="42"/>
                </a:cubicBezTo>
                <a:close/>
                <a:moveTo>
                  <a:pt x="62" y="28"/>
                </a:moveTo>
                <a:cubicBezTo>
                  <a:pt x="63" y="23"/>
                  <a:pt x="68" y="20"/>
                  <a:pt x="72" y="21"/>
                </a:cubicBezTo>
                <a:cubicBezTo>
                  <a:pt x="77" y="23"/>
                  <a:pt x="79" y="27"/>
                  <a:pt x="78" y="32"/>
                </a:cubicBezTo>
                <a:cubicBezTo>
                  <a:pt x="77" y="37"/>
                  <a:pt x="72" y="40"/>
                  <a:pt x="68" y="38"/>
                </a:cubicBezTo>
                <a:cubicBezTo>
                  <a:pt x="63" y="37"/>
                  <a:pt x="61" y="32"/>
                  <a:pt x="62" y="28"/>
                </a:cubicBezTo>
                <a:close/>
                <a:moveTo>
                  <a:pt x="91" y="94"/>
                </a:moveTo>
                <a:cubicBezTo>
                  <a:pt x="89" y="103"/>
                  <a:pt x="80" y="108"/>
                  <a:pt x="72" y="106"/>
                </a:cubicBezTo>
                <a:cubicBezTo>
                  <a:pt x="64" y="103"/>
                  <a:pt x="59" y="95"/>
                  <a:pt x="61" y="86"/>
                </a:cubicBezTo>
                <a:cubicBezTo>
                  <a:pt x="64" y="77"/>
                  <a:pt x="72" y="72"/>
                  <a:pt x="80" y="75"/>
                </a:cubicBezTo>
                <a:cubicBezTo>
                  <a:pt x="88" y="77"/>
                  <a:pt x="93" y="86"/>
                  <a:pt x="91" y="94"/>
                </a:cubicBezTo>
                <a:close/>
                <a:moveTo>
                  <a:pt x="104" y="37"/>
                </a:moveTo>
                <a:cubicBezTo>
                  <a:pt x="103" y="42"/>
                  <a:pt x="98" y="45"/>
                  <a:pt x="94" y="44"/>
                </a:cubicBezTo>
                <a:cubicBezTo>
                  <a:pt x="89" y="42"/>
                  <a:pt x="86" y="37"/>
                  <a:pt x="88" y="32"/>
                </a:cubicBezTo>
                <a:cubicBezTo>
                  <a:pt x="89" y="28"/>
                  <a:pt x="94" y="25"/>
                  <a:pt x="98" y="26"/>
                </a:cubicBezTo>
                <a:cubicBezTo>
                  <a:pt x="103" y="27"/>
                  <a:pt x="106" y="32"/>
                  <a:pt x="104" y="37"/>
                </a:cubicBezTo>
                <a:close/>
              </a:path>
            </a:pathLst>
          </a:custGeom>
          <a:solidFill>
            <a:schemeClr val="accent1"/>
          </a:solidFill>
          <a:ln>
            <a:noFill/>
          </a:ln>
        </p:spPr>
        <p:txBody>
          <a:bodyPr vert="horz" wrap="square" lIns="91440" tIns="45720" rIns="91440" bIns="45720" numCol="1" anchor="t" anchorCtr="0" compatLnSpc="1"/>
          <a:lstStyle/>
          <a:p>
            <a:endParaRPr lang="en-US"/>
          </a:p>
        </p:txBody>
      </p:sp>
    </p:spTree>
  </p:cSld>
  <p:clrMapOvr>
    <a:masterClrMapping/>
  </p:clrMapOvr>
  <p:transition spd="med">
    <p:pull/>
  </p:transition>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Freeform 5"/>
          <p:cNvSpPr>
            <a:spLocks noEditPoints="1"/>
          </p:cNvSpPr>
          <p:nvPr/>
        </p:nvSpPr>
        <p:spPr bwMode="auto">
          <a:xfrm>
            <a:off x="798720" y="1175100"/>
            <a:ext cx="475115" cy="276291"/>
          </a:xfrm>
          <a:custGeom>
            <a:avLst/>
            <a:gdLst>
              <a:gd name="T0" fmla="*/ 135 w 139"/>
              <a:gd name="T1" fmla="*/ 61 h 81"/>
              <a:gd name="T2" fmla="*/ 131 w 139"/>
              <a:gd name="T3" fmla="*/ 56 h 81"/>
              <a:gd name="T4" fmla="*/ 131 w 139"/>
              <a:gd name="T5" fmla="*/ 27 h 81"/>
              <a:gd name="T6" fmla="*/ 139 w 139"/>
              <a:gd name="T7" fmla="*/ 24 h 81"/>
              <a:gd name="T8" fmla="*/ 70 w 139"/>
              <a:gd name="T9" fmla="*/ 0 h 81"/>
              <a:gd name="T10" fmla="*/ 0 w 139"/>
              <a:gd name="T11" fmla="*/ 24 h 81"/>
              <a:gd name="T12" fmla="*/ 70 w 139"/>
              <a:gd name="T13" fmla="*/ 48 h 81"/>
              <a:gd name="T14" fmla="*/ 127 w 139"/>
              <a:gd name="T15" fmla="*/ 28 h 81"/>
              <a:gd name="T16" fmla="*/ 127 w 139"/>
              <a:gd name="T17" fmla="*/ 56 h 81"/>
              <a:gd name="T18" fmla="*/ 123 w 139"/>
              <a:gd name="T19" fmla="*/ 61 h 81"/>
              <a:gd name="T20" fmla="*/ 126 w 139"/>
              <a:gd name="T21" fmla="*/ 64 h 81"/>
              <a:gd name="T22" fmla="*/ 123 w 139"/>
              <a:gd name="T23" fmla="*/ 81 h 81"/>
              <a:gd name="T24" fmla="*/ 135 w 139"/>
              <a:gd name="T25" fmla="*/ 81 h 81"/>
              <a:gd name="T26" fmla="*/ 132 w 139"/>
              <a:gd name="T27" fmla="*/ 64 h 81"/>
              <a:gd name="T28" fmla="*/ 135 w 139"/>
              <a:gd name="T29" fmla="*/ 61 h 81"/>
              <a:gd name="T30" fmla="*/ 28 w 139"/>
              <a:gd name="T31" fmla="*/ 42 h 81"/>
              <a:gd name="T32" fmla="*/ 28 w 139"/>
              <a:gd name="T33" fmla="*/ 69 h 81"/>
              <a:gd name="T34" fmla="*/ 70 w 139"/>
              <a:gd name="T35" fmla="*/ 81 h 81"/>
              <a:gd name="T36" fmla="*/ 111 w 139"/>
              <a:gd name="T37" fmla="*/ 69 h 81"/>
              <a:gd name="T38" fmla="*/ 111 w 139"/>
              <a:gd name="T39" fmla="*/ 42 h 81"/>
              <a:gd name="T40" fmla="*/ 70 w 139"/>
              <a:gd name="T41" fmla="*/ 56 h 81"/>
              <a:gd name="T42" fmla="*/ 28 w 139"/>
              <a:gd name="T43" fmla="*/ 4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9" h="81">
                <a:moveTo>
                  <a:pt x="135" y="61"/>
                </a:moveTo>
                <a:cubicBezTo>
                  <a:pt x="135" y="58"/>
                  <a:pt x="134" y="56"/>
                  <a:pt x="131" y="56"/>
                </a:cubicBezTo>
                <a:cubicBezTo>
                  <a:pt x="131" y="27"/>
                  <a:pt x="131" y="27"/>
                  <a:pt x="131" y="27"/>
                </a:cubicBezTo>
                <a:cubicBezTo>
                  <a:pt x="139" y="24"/>
                  <a:pt x="139" y="24"/>
                  <a:pt x="139" y="24"/>
                </a:cubicBezTo>
                <a:cubicBezTo>
                  <a:pt x="70" y="0"/>
                  <a:pt x="70" y="0"/>
                  <a:pt x="70" y="0"/>
                </a:cubicBezTo>
                <a:cubicBezTo>
                  <a:pt x="0" y="24"/>
                  <a:pt x="0" y="24"/>
                  <a:pt x="0" y="24"/>
                </a:cubicBezTo>
                <a:cubicBezTo>
                  <a:pt x="70" y="48"/>
                  <a:pt x="70" y="48"/>
                  <a:pt x="70" y="48"/>
                </a:cubicBezTo>
                <a:cubicBezTo>
                  <a:pt x="127" y="28"/>
                  <a:pt x="127" y="28"/>
                  <a:pt x="127" y="28"/>
                </a:cubicBezTo>
                <a:cubicBezTo>
                  <a:pt x="127" y="56"/>
                  <a:pt x="127" y="56"/>
                  <a:pt x="127" y="56"/>
                </a:cubicBezTo>
                <a:cubicBezTo>
                  <a:pt x="125" y="56"/>
                  <a:pt x="123" y="58"/>
                  <a:pt x="123" y="61"/>
                </a:cubicBezTo>
                <a:cubicBezTo>
                  <a:pt x="123" y="63"/>
                  <a:pt x="125" y="64"/>
                  <a:pt x="126" y="64"/>
                </a:cubicBezTo>
                <a:cubicBezTo>
                  <a:pt x="123" y="81"/>
                  <a:pt x="123" y="81"/>
                  <a:pt x="123" y="81"/>
                </a:cubicBezTo>
                <a:cubicBezTo>
                  <a:pt x="135" y="81"/>
                  <a:pt x="135" y="81"/>
                  <a:pt x="135" y="81"/>
                </a:cubicBezTo>
                <a:cubicBezTo>
                  <a:pt x="132" y="64"/>
                  <a:pt x="132" y="64"/>
                  <a:pt x="132" y="64"/>
                </a:cubicBezTo>
                <a:cubicBezTo>
                  <a:pt x="134" y="64"/>
                  <a:pt x="135" y="63"/>
                  <a:pt x="135" y="61"/>
                </a:cubicBezTo>
                <a:close/>
                <a:moveTo>
                  <a:pt x="28" y="42"/>
                </a:moveTo>
                <a:cubicBezTo>
                  <a:pt x="28" y="69"/>
                  <a:pt x="28" y="69"/>
                  <a:pt x="28" y="69"/>
                </a:cubicBezTo>
                <a:cubicBezTo>
                  <a:pt x="28" y="76"/>
                  <a:pt x="47" y="81"/>
                  <a:pt x="70" y="81"/>
                </a:cubicBezTo>
                <a:cubicBezTo>
                  <a:pt x="92" y="81"/>
                  <a:pt x="111" y="76"/>
                  <a:pt x="111" y="69"/>
                </a:cubicBezTo>
                <a:cubicBezTo>
                  <a:pt x="111" y="42"/>
                  <a:pt x="111" y="42"/>
                  <a:pt x="111" y="42"/>
                </a:cubicBezTo>
                <a:cubicBezTo>
                  <a:pt x="70" y="56"/>
                  <a:pt x="70" y="56"/>
                  <a:pt x="70" y="56"/>
                </a:cubicBezTo>
                <a:lnTo>
                  <a:pt x="28" y="42"/>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3" name="Freeform 6"/>
          <p:cNvSpPr>
            <a:spLocks noEditPoints="1"/>
          </p:cNvSpPr>
          <p:nvPr/>
        </p:nvSpPr>
        <p:spPr bwMode="auto">
          <a:xfrm>
            <a:off x="1950358" y="1079559"/>
            <a:ext cx="420891" cy="472534"/>
          </a:xfrm>
          <a:custGeom>
            <a:avLst/>
            <a:gdLst>
              <a:gd name="T0" fmla="*/ 112 w 123"/>
              <a:gd name="T1" fmla="*/ 108 h 139"/>
              <a:gd name="T2" fmla="*/ 111 w 123"/>
              <a:gd name="T3" fmla="*/ 105 h 139"/>
              <a:gd name="T4" fmla="*/ 123 w 123"/>
              <a:gd name="T5" fmla="*/ 68 h 139"/>
              <a:gd name="T6" fmla="*/ 108 w 123"/>
              <a:gd name="T7" fmla="*/ 28 h 139"/>
              <a:gd name="T8" fmla="*/ 110 w 123"/>
              <a:gd name="T9" fmla="*/ 29 h 139"/>
              <a:gd name="T10" fmla="*/ 114 w 123"/>
              <a:gd name="T11" fmla="*/ 28 h 139"/>
              <a:gd name="T12" fmla="*/ 114 w 123"/>
              <a:gd name="T13" fmla="*/ 28 h 139"/>
              <a:gd name="T14" fmla="*/ 115 w 123"/>
              <a:gd name="T15" fmla="*/ 27 h 139"/>
              <a:gd name="T16" fmla="*/ 112 w 123"/>
              <a:gd name="T17" fmla="*/ 10 h 139"/>
              <a:gd name="T18" fmla="*/ 103 w 123"/>
              <a:gd name="T19" fmla="*/ 4 h 139"/>
              <a:gd name="T20" fmla="*/ 86 w 123"/>
              <a:gd name="T21" fmla="*/ 7 h 139"/>
              <a:gd name="T22" fmla="*/ 85 w 123"/>
              <a:gd name="T23" fmla="*/ 7 h 139"/>
              <a:gd name="T24" fmla="*/ 85 w 123"/>
              <a:gd name="T25" fmla="*/ 8 h 139"/>
              <a:gd name="T26" fmla="*/ 85 w 123"/>
              <a:gd name="T27" fmla="*/ 11 h 139"/>
              <a:gd name="T28" fmla="*/ 62 w 123"/>
              <a:gd name="T29" fmla="*/ 6 h 139"/>
              <a:gd name="T30" fmla="*/ 39 w 123"/>
              <a:gd name="T31" fmla="*/ 11 h 139"/>
              <a:gd name="T32" fmla="*/ 39 w 123"/>
              <a:gd name="T33" fmla="*/ 8 h 139"/>
              <a:gd name="T34" fmla="*/ 39 w 123"/>
              <a:gd name="T35" fmla="*/ 7 h 139"/>
              <a:gd name="T36" fmla="*/ 38 w 123"/>
              <a:gd name="T37" fmla="*/ 7 h 139"/>
              <a:gd name="T38" fmla="*/ 21 w 123"/>
              <a:gd name="T39" fmla="*/ 4 h 139"/>
              <a:gd name="T40" fmla="*/ 12 w 123"/>
              <a:gd name="T41" fmla="*/ 10 h 139"/>
              <a:gd name="T42" fmla="*/ 9 w 123"/>
              <a:gd name="T43" fmla="*/ 27 h 139"/>
              <a:gd name="T44" fmla="*/ 10 w 123"/>
              <a:gd name="T45" fmla="*/ 28 h 139"/>
              <a:gd name="T46" fmla="*/ 10 w 123"/>
              <a:gd name="T47" fmla="*/ 28 h 139"/>
              <a:gd name="T48" fmla="*/ 14 w 123"/>
              <a:gd name="T49" fmla="*/ 29 h 139"/>
              <a:gd name="T50" fmla="*/ 15 w 123"/>
              <a:gd name="T51" fmla="*/ 28 h 139"/>
              <a:gd name="T52" fmla="*/ 0 w 123"/>
              <a:gd name="T53" fmla="*/ 68 h 139"/>
              <a:gd name="T54" fmla="*/ 13 w 123"/>
              <a:gd name="T55" fmla="*/ 105 h 139"/>
              <a:gd name="T56" fmla="*/ 12 w 123"/>
              <a:gd name="T57" fmla="*/ 108 h 139"/>
              <a:gd name="T58" fmla="*/ 4 w 123"/>
              <a:gd name="T59" fmla="*/ 128 h 139"/>
              <a:gd name="T60" fmla="*/ 10 w 123"/>
              <a:gd name="T61" fmla="*/ 138 h 139"/>
              <a:gd name="T62" fmla="*/ 20 w 123"/>
              <a:gd name="T63" fmla="*/ 132 h 139"/>
              <a:gd name="T64" fmla="*/ 25 w 123"/>
              <a:gd name="T65" fmla="*/ 118 h 139"/>
              <a:gd name="T66" fmla="*/ 62 w 123"/>
              <a:gd name="T67" fmla="*/ 130 h 139"/>
              <a:gd name="T68" fmla="*/ 98 w 123"/>
              <a:gd name="T69" fmla="*/ 118 h 139"/>
              <a:gd name="T70" fmla="*/ 103 w 123"/>
              <a:gd name="T71" fmla="*/ 132 h 139"/>
              <a:gd name="T72" fmla="*/ 113 w 123"/>
              <a:gd name="T73" fmla="*/ 138 h 139"/>
              <a:gd name="T74" fmla="*/ 119 w 123"/>
              <a:gd name="T75" fmla="*/ 128 h 139"/>
              <a:gd name="T76" fmla="*/ 112 w 123"/>
              <a:gd name="T77" fmla="*/ 108 h 139"/>
              <a:gd name="T78" fmla="*/ 62 w 123"/>
              <a:gd name="T79" fmla="*/ 117 h 139"/>
              <a:gd name="T80" fmla="*/ 12 w 123"/>
              <a:gd name="T81" fmla="*/ 68 h 139"/>
              <a:gd name="T82" fmla="*/ 62 w 123"/>
              <a:gd name="T83" fmla="*/ 19 h 139"/>
              <a:gd name="T84" fmla="*/ 111 w 123"/>
              <a:gd name="T85" fmla="*/ 68 h 139"/>
              <a:gd name="T86" fmla="*/ 62 w 123"/>
              <a:gd name="T87" fmla="*/ 117 h 139"/>
              <a:gd name="T88" fmla="*/ 82 w 123"/>
              <a:gd name="T89" fmla="*/ 41 h 139"/>
              <a:gd name="T90" fmla="*/ 63 w 123"/>
              <a:gd name="T91" fmla="*/ 64 h 139"/>
              <a:gd name="T92" fmla="*/ 62 w 123"/>
              <a:gd name="T93" fmla="*/ 64 h 139"/>
              <a:gd name="T94" fmla="*/ 58 w 123"/>
              <a:gd name="T95" fmla="*/ 65 h 139"/>
              <a:gd name="T96" fmla="*/ 45 w 123"/>
              <a:gd name="T97" fmla="*/ 54 h 139"/>
              <a:gd name="T98" fmla="*/ 39 w 123"/>
              <a:gd name="T99" fmla="*/ 54 h 139"/>
              <a:gd name="T100" fmla="*/ 40 w 123"/>
              <a:gd name="T101" fmla="*/ 60 h 139"/>
              <a:gd name="T102" fmla="*/ 54 w 123"/>
              <a:gd name="T103" fmla="*/ 71 h 139"/>
              <a:gd name="T104" fmla="*/ 53 w 123"/>
              <a:gd name="T105" fmla="*/ 72 h 139"/>
              <a:gd name="T106" fmla="*/ 62 w 123"/>
              <a:gd name="T107" fmla="*/ 80 h 139"/>
              <a:gd name="T108" fmla="*/ 70 w 123"/>
              <a:gd name="T109" fmla="*/ 72 h 139"/>
              <a:gd name="T110" fmla="*/ 69 w 123"/>
              <a:gd name="T111" fmla="*/ 69 h 139"/>
              <a:gd name="T112" fmla="*/ 88 w 123"/>
              <a:gd name="T113" fmla="*/ 46 h 139"/>
              <a:gd name="T114" fmla="*/ 88 w 123"/>
              <a:gd name="T115" fmla="*/ 41 h 139"/>
              <a:gd name="T116" fmla="*/ 82 w 123"/>
              <a:gd name="T117" fmla="*/ 4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3" h="139">
                <a:moveTo>
                  <a:pt x="112" y="108"/>
                </a:moveTo>
                <a:cubicBezTo>
                  <a:pt x="112" y="107"/>
                  <a:pt x="111" y="106"/>
                  <a:pt x="111" y="105"/>
                </a:cubicBezTo>
                <a:cubicBezTo>
                  <a:pt x="119" y="95"/>
                  <a:pt x="123" y="82"/>
                  <a:pt x="123" y="68"/>
                </a:cubicBezTo>
                <a:cubicBezTo>
                  <a:pt x="123" y="53"/>
                  <a:pt x="118" y="39"/>
                  <a:pt x="108" y="28"/>
                </a:cubicBezTo>
                <a:cubicBezTo>
                  <a:pt x="110" y="29"/>
                  <a:pt x="110" y="29"/>
                  <a:pt x="110" y="29"/>
                </a:cubicBezTo>
                <a:cubicBezTo>
                  <a:pt x="111" y="30"/>
                  <a:pt x="113" y="30"/>
                  <a:pt x="114" y="28"/>
                </a:cubicBezTo>
                <a:cubicBezTo>
                  <a:pt x="114" y="28"/>
                  <a:pt x="114" y="28"/>
                  <a:pt x="114" y="28"/>
                </a:cubicBezTo>
                <a:cubicBezTo>
                  <a:pt x="114" y="28"/>
                  <a:pt x="114" y="28"/>
                  <a:pt x="115" y="27"/>
                </a:cubicBezTo>
                <a:cubicBezTo>
                  <a:pt x="118" y="22"/>
                  <a:pt x="117" y="14"/>
                  <a:pt x="112" y="10"/>
                </a:cubicBezTo>
                <a:cubicBezTo>
                  <a:pt x="103" y="4"/>
                  <a:pt x="103" y="4"/>
                  <a:pt x="103" y="4"/>
                </a:cubicBezTo>
                <a:cubicBezTo>
                  <a:pt x="97" y="0"/>
                  <a:pt x="89" y="1"/>
                  <a:pt x="86" y="7"/>
                </a:cubicBezTo>
                <a:cubicBezTo>
                  <a:pt x="85" y="7"/>
                  <a:pt x="85" y="7"/>
                  <a:pt x="85" y="7"/>
                </a:cubicBezTo>
                <a:cubicBezTo>
                  <a:pt x="85" y="8"/>
                  <a:pt x="85" y="8"/>
                  <a:pt x="85" y="8"/>
                </a:cubicBezTo>
                <a:cubicBezTo>
                  <a:pt x="84" y="9"/>
                  <a:pt x="84" y="10"/>
                  <a:pt x="85" y="11"/>
                </a:cubicBezTo>
                <a:cubicBezTo>
                  <a:pt x="78" y="8"/>
                  <a:pt x="70" y="6"/>
                  <a:pt x="62" y="6"/>
                </a:cubicBezTo>
                <a:cubicBezTo>
                  <a:pt x="54" y="6"/>
                  <a:pt x="46" y="8"/>
                  <a:pt x="39" y="11"/>
                </a:cubicBezTo>
                <a:cubicBezTo>
                  <a:pt x="39" y="10"/>
                  <a:pt x="40" y="9"/>
                  <a:pt x="39" y="8"/>
                </a:cubicBezTo>
                <a:cubicBezTo>
                  <a:pt x="39" y="8"/>
                  <a:pt x="39" y="8"/>
                  <a:pt x="39" y="7"/>
                </a:cubicBezTo>
                <a:cubicBezTo>
                  <a:pt x="38" y="7"/>
                  <a:pt x="38" y="7"/>
                  <a:pt x="38" y="7"/>
                </a:cubicBezTo>
                <a:cubicBezTo>
                  <a:pt x="34" y="1"/>
                  <a:pt x="27" y="0"/>
                  <a:pt x="21" y="4"/>
                </a:cubicBezTo>
                <a:cubicBezTo>
                  <a:pt x="12" y="10"/>
                  <a:pt x="12" y="10"/>
                  <a:pt x="12" y="10"/>
                </a:cubicBezTo>
                <a:cubicBezTo>
                  <a:pt x="6" y="14"/>
                  <a:pt x="5" y="22"/>
                  <a:pt x="9" y="27"/>
                </a:cubicBezTo>
                <a:cubicBezTo>
                  <a:pt x="9" y="28"/>
                  <a:pt x="10" y="28"/>
                  <a:pt x="10" y="28"/>
                </a:cubicBezTo>
                <a:cubicBezTo>
                  <a:pt x="10" y="28"/>
                  <a:pt x="10" y="28"/>
                  <a:pt x="10" y="28"/>
                </a:cubicBezTo>
                <a:cubicBezTo>
                  <a:pt x="11" y="30"/>
                  <a:pt x="13" y="30"/>
                  <a:pt x="14" y="29"/>
                </a:cubicBezTo>
                <a:cubicBezTo>
                  <a:pt x="15" y="28"/>
                  <a:pt x="15" y="28"/>
                  <a:pt x="15" y="28"/>
                </a:cubicBezTo>
                <a:cubicBezTo>
                  <a:pt x="6" y="39"/>
                  <a:pt x="0" y="53"/>
                  <a:pt x="0" y="68"/>
                </a:cubicBezTo>
                <a:cubicBezTo>
                  <a:pt x="0" y="82"/>
                  <a:pt x="5" y="95"/>
                  <a:pt x="13" y="105"/>
                </a:cubicBezTo>
                <a:cubicBezTo>
                  <a:pt x="12" y="106"/>
                  <a:pt x="12" y="107"/>
                  <a:pt x="12" y="108"/>
                </a:cubicBezTo>
                <a:cubicBezTo>
                  <a:pt x="4" y="128"/>
                  <a:pt x="4" y="128"/>
                  <a:pt x="4" y="128"/>
                </a:cubicBezTo>
                <a:cubicBezTo>
                  <a:pt x="3" y="132"/>
                  <a:pt x="6" y="137"/>
                  <a:pt x="10" y="138"/>
                </a:cubicBezTo>
                <a:cubicBezTo>
                  <a:pt x="15" y="139"/>
                  <a:pt x="19" y="136"/>
                  <a:pt x="20" y="132"/>
                </a:cubicBezTo>
                <a:cubicBezTo>
                  <a:pt x="25" y="118"/>
                  <a:pt x="25" y="118"/>
                  <a:pt x="25" y="118"/>
                </a:cubicBezTo>
                <a:cubicBezTo>
                  <a:pt x="36" y="125"/>
                  <a:pt x="48" y="130"/>
                  <a:pt x="62" y="130"/>
                </a:cubicBezTo>
                <a:cubicBezTo>
                  <a:pt x="75" y="130"/>
                  <a:pt x="88" y="125"/>
                  <a:pt x="98" y="118"/>
                </a:cubicBezTo>
                <a:cubicBezTo>
                  <a:pt x="103" y="132"/>
                  <a:pt x="103" y="132"/>
                  <a:pt x="103" y="132"/>
                </a:cubicBezTo>
                <a:cubicBezTo>
                  <a:pt x="104" y="136"/>
                  <a:pt x="109" y="139"/>
                  <a:pt x="113" y="138"/>
                </a:cubicBezTo>
                <a:cubicBezTo>
                  <a:pt x="118" y="137"/>
                  <a:pt x="120" y="132"/>
                  <a:pt x="119" y="128"/>
                </a:cubicBezTo>
                <a:lnTo>
                  <a:pt x="112" y="108"/>
                </a:lnTo>
                <a:close/>
                <a:moveTo>
                  <a:pt x="62" y="117"/>
                </a:moveTo>
                <a:cubicBezTo>
                  <a:pt x="34" y="117"/>
                  <a:pt x="12" y="95"/>
                  <a:pt x="12" y="68"/>
                </a:cubicBezTo>
                <a:cubicBezTo>
                  <a:pt x="12" y="41"/>
                  <a:pt x="34" y="19"/>
                  <a:pt x="62" y="19"/>
                </a:cubicBezTo>
                <a:cubicBezTo>
                  <a:pt x="89" y="19"/>
                  <a:pt x="111" y="41"/>
                  <a:pt x="111" y="68"/>
                </a:cubicBezTo>
                <a:cubicBezTo>
                  <a:pt x="111" y="95"/>
                  <a:pt x="89" y="117"/>
                  <a:pt x="62" y="117"/>
                </a:cubicBezTo>
                <a:close/>
                <a:moveTo>
                  <a:pt x="82" y="41"/>
                </a:moveTo>
                <a:cubicBezTo>
                  <a:pt x="63" y="64"/>
                  <a:pt x="63" y="64"/>
                  <a:pt x="63" y="64"/>
                </a:cubicBezTo>
                <a:cubicBezTo>
                  <a:pt x="63" y="64"/>
                  <a:pt x="62" y="64"/>
                  <a:pt x="62" y="64"/>
                </a:cubicBezTo>
                <a:cubicBezTo>
                  <a:pt x="61" y="64"/>
                  <a:pt x="59" y="64"/>
                  <a:pt x="58" y="65"/>
                </a:cubicBezTo>
                <a:cubicBezTo>
                  <a:pt x="45" y="54"/>
                  <a:pt x="45" y="54"/>
                  <a:pt x="45" y="54"/>
                </a:cubicBezTo>
                <a:cubicBezTo>
                  <a:pt x="43" y="52"/>
                  <a:pt x="41" y="52"/>
                  <a:pt x="39" y="54"/>
                </a:cubicBezTo>
                <a:cubicBezTo>
                  <a:pt x="38" y="56"/>
                  <a:pt x="38" y="58"/>
                  <a:pt x="40" y="60"/>
                </a:cubicBezTo>
                <a:cubicBezTo>
                  <a:pt x="54" y="71"/>
                  <a:pt x="54" y="71"/>
                  <a:pt x="54" y="71"/>
                </a:cubicBezTo>
                <a:cubicBezTo>
                  <a:pt x="54" y="72"/>
                  <a:pt x="53" y="72"/>
                  <a:pt x="53" y="72"/>
                </a:cubicBezTo>
                <a:cubicBezTo>
                  <a:pt x="53" y="77"/>
                  <a:pt x="57" y="80"/>
                  <a:pt x="62" y="80"/>
                </a:cubicBezTo>
                <a:cubicBezTo>
                  <a:pt x="66" y="80"/>
                  <a:pt x="70" y="77"/>
                  <a:pt x="70" y="72"/>
                </a:cubicBezTo>
                <a:cubicBezTo>
                  <a:pt x="70" y="71"/>
                  <a:pt x="70" y="70"/>
                  <a:pt x="69" y="69"/>
                </a:cubicBezTo>
                <a:cubicBezTo>
                  <a:pt x="88" y="46"/>
                  <a:pt x="88" y="46"/>
                  <a:pt x="88" y="46"/>
                </a:cubicBezTo>
                <a:cubicBezTo>
                  <a:pt x="90" y="45"/>
                  <a:pt x="89" y="42"/>
                  <a:pt x="88" y="41"/>
                </a:cubicBezTo>
                <a:cubicBezTo>
                  <a:pt x="86" y="39"/>
                  <a:pt x="83" y="39"/>
                  <a:pt x="82" y="41"/>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4" name="Freeform 7"/>
          <p:cNvSpPr>
            <a:spLocks noEditPoints="1"/>
          </p:cNvSpPr>
          <p:nvPr/>
        </p:nvSpPr>
        <p:spPr bwMode="auto">
          <a:xfrm>
            <a:off x="3058101" y="1102800"/>
            <a:ext cx="457041" cy="485444"/>
          </a:xfrm>
          <a:custGeom>
            <a:avLst/>
            <a:gdLst>
              <a:gd name="T0" fmla="*/ 96 w 134"/>
              <a:gd name="T1" fmla="*/ 119 h 142"/>
              <a:gd name="T2" fmla="*/ 79 w 134"/>
              <a:gd name="T3" fmla="*/ 131 h 142"/>
              <a:gd name="T4" fmla="*/ 84 w 134"/>
              <a:gd name="T5" fmla="*/ 137 h 142"/>
              <a:gd name="T6" fmla="*/ 95 w 134"/>
              <a:gd name="T7" fmla="*/ 140 h 142"/>
              <a:gd name="T8" fmla="*/ 98 w 134"/>
              <a:gd name="T9" fmla="*/ 138 h 142"/>
              <a:gd name="T10" fmla="*/ 101 w 134"/>
              <a:gd name="T11" fmla="*/ 127 h 142"/>
              <a:gd name="T12" fmla="*/ 96 w 134"/>
              <a:gd name="T13" fmla="*/ 119 h 142"/>
              <a:gd name="T14" fmla="*/ 126 w 134"/>
              <a:gd name="T15" fmla="*/ 51 h 142"/>
              <a:gd name="T16" fmla="*/ 123 w 134"/>
              <a:gd name="T17" fmla="*/ 48 h 142"/>
              <a:gd name="T18" fmla="*/ 70 w 134"/>
              <a:gd name="T19" fmla="*/ 30 h 142"/>
              <a:gd name="T20" fmla="*/ 34 w 134"/>
              <a:gd name="T21" fmla="*/ 22 h 142"/>
              <a:gd name="T22" fmla="*/ 30 w 134"/>
              <a:gd name="T23" fmla="*/ 7 h 142"/>
              <a:gd name="T24" fmla="*/ 6 w 134"/>
              <a:gd name="T25" fmla="*/ 7 h 142"/>
              <a:gd name="T26" fmla="*/ 6 w 134"/>
              <a:gd name="T27" fmla="*/ 30 h 142"/>
              <a:gd name="T28" fmla="*/ 21 w 134"/>
              <a:gd name="T29" fmla="*/ 34 h 142"/>
              <a:gd name="T30" fmla="*/ 30 w 134"/>
              <a:gd name="T31" fmla="*/ 71 h 142"/>
              <a:gd name="T32" fmla="*/ 47 w 134"/>
              <a:gd name="T33" fmla="*/ 123 h 142"/>
              <a:gd name="T34" fmla="*/ 51 w 134"/>
              <a:gd name="T35" fmla="*/ 127 h 142"/>
              <a:gd name="T36" fmla="*/ 102 w 134"/>
              <a:gd name="T37" fmla="*/ 103 h 142"/>
              <a:gd name="T38" fmla="*/ 126 w 134"/>
              <a:gd name="T39" fmla="*/ 51 h 142"/>
              <a:gd name="T40" fmla="*/ 24 w 134"/>
              <a:gd name="T41" fmla="*/ 24 h 142"/>
              <a:gd name="T42" fmla="*/ 12 w 134"/>
              <a:gd name="T43" fmla="*/ 24 h 142"/>
              <a:gd name="T44" fmla="*/ 12 w 134"/>
              <a:gd name="T45" fmla="*/ 13 h 142"/>
              <a:gd name="T46" fmla="*/ 24 w 134"/>
              <a:gd name="T47" fmla="*/ 13 h 142"/>
              <a:gd name="T48" fmla="*/ 24 w 134"/>
              <a:gd name="T49" fmla="*/ 24 h 142"/>
              <a:gd name="T50" fmla="*/ 58 w 134"/>
              <a:gd name="T51" fmla="*/ 112 h 142"/>
              <a:gd name="T52" fmla="*/ 55 w 134"/>
              <a:gd name="T53" fmla="*/ 109 h 142"/>
              <a:gd name="T54" fmla="*/ 38 w 134"/>
              <a:gd name="T55" fmla="*/ 67 h 142"/>
              <a:gd name="T56" fmla="*/ 31 w 134"/>
              <a:gd name="T57" fmla="*/ 35 h 142"/>
              <a:gd name="T58" fmla="*/ 44 w 134"/>
              <a:gd name="T59" fmla="*/ 62 h 142"/>
              <a:gd name="T60" fmla="*/ 65 w 134"/>
              <a:gd name="T61" fmla="*/ 112 h 142"/>
              <a:gd name="T62" fmla="*/ 68 w 134"/>
              <a:gd name="T63" fmla="*/ 114 h 142"/>
              <a:gd name="T64" fmla="*/ 58 w 134"/>
              <a:gd name="T65" fmla="*/ 1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 h="142">
                <a:moveTo>
                  <a:pt x="96" y="119"/>
                </a:moveTo>
                <a:cubicBezTo>
                  <a:pt x="90" y="124"/>
                  <a:pt x="85" y="127"/>
                  <a:pt x="79" y="131"/>
                </a:cubicBezTo>
                <a:cubicBezTo>
                  <a:pt x="84" y="137"/>
                  <a:pt x="84" y="137"/>
                  <a:pt x="84" y="137"/>
                </a:cubicBezTo>
                <a:cubicBezTo>
                  <a:pt x="86" y="141"/>
                  <a:pt x="91" y="142"/>
                  <a:pt x="95" y="140"/>
                </a:cubicBezTo>
                <a:cubicBezTo>
                  <a:pt x="98" y="138"/>
                  <a:pt x="98" y="138"/>
                  <a:pt x="98" y="138"/>
                </a:cubicBezTo>
                <a:cubicBezTo>
                  <a:pt x="102" y="136"/>
                  <a:pt x="104" y="131"/>
                  <a:pt x="101" y="127"/>
                </a:cubicBezTo>
                <a:lnTo>
                  <a:pt x="96" y="119"/>
                </a:lnTo>
                <a:close/>
                <a:moveTo>
                  <a:pt x="126" y="51"/>
                </a:moveTo>
                <a:cubicBezTo>
                  <a:pt x="127" y="51"/>
                  <a:pt x="124" y="49"/>
                  <a:pt x="123" y="48"/>
                </a:cubicBezTo>
                <a:cubicBezTo>
                  <a:pt x="114" y="39"/>
                  <a:pt x="88" y="48"/>
                  <a:pt x="70" y="30"/>
                </a:cubicBezTo>
                <a:cubicBezTo>
                  <a:pt x="56" y="16"/>
                  <a:pt x="44" y="15"/>
                  <a:pt x="34" y="22"/>
                </a:cubicBezTo>
                <a:cubicBezTo>
                  <a:pt x="35" y="16"/>
                  <a:pt x="34" y="11"/>
                  <a:pt x="30" y="7"/>
                </a:cubicBezTo>
                <a:cubicBezTo>
                  <a:pt x="23" y="0"/>
                  <a:pt x="13" y="0"/>
                  <a:pt x="6" y="7"/>
                </a:cubicBezTo>
                <a:cubicBezTo>
                  <a:pt x="0" y="13"/>
                  <a:pt x="0" y="24"/>
                  <a:pt x="6" y="30"/>
                </a:cubicBezTo>
                <a:cubicBezTo>
                  <a:pt x="11" y="34"/>
                  <a:pt x="16" y="35"/>
                  <a:pt x="21" y="34"/>
                </a:cubicBezTo>
                <a:cubicBezTo>
                  <a:pt x="15" y="45"/>
                  <a:pt x="16" y="57"/>
                  <a:pt x="30" y="71"/>
                </a:cubicBezTo>
                <a:cubicBezTo>
                  <a:pt x="47" y="88"/>
                  <a:pt x="38" y="114"/>
                  <a:pt x="47" y="123"/>
                </a:cubicBezTo>
                <a:cubicBezTo>
                  <a:pt x="49" y="125"/>
                  <a:pt x="51" y="127"/>
                  <a:pt x="51" y="127"/>
                </a:cubicBezTo>
                <a:cubicBezTo>
                  <a:pt x="58" y="134"/>
                  <a:pt x="82" y="124"/>
                  <a:pt x="102" y="103"/>
                </a:cubicBezTo>
                <a:cubicBezTo>
                  <a:pt x="123" y="82"/>
                  <a:pt x="134" y="59"/>
                  <a:pt x="126" y="51"/>
                </a:cubicBezTo>
                <a:close/>
                <a:moveTo>
                  <a:pt x="24" y="24"/>
                </a:moveTo>
                <a:cubicBezTo>
                  <a:pt x="21" y="27"/>
                  <a:pt x="16" y="27"/>
                  <a:pt x="12" y="24"/>
                </a:cubicBezTo>
                <a:cubicBezTo>
                  <a:pt x="9" y="21"/>
                  <a:pt x="9" y="16"/>
                  <a:pt x="12" y="13"/>
                </a:cubicBezTo>
                <a:cubicBezTo>
                  <a:pt x="16" y="9"/>
                  <a:pt x="21" y="9"/>
                  <a:pt x="24" y="13"/>
                </a:cubicBezTo>
                <a:cubicBezTo>
                  <a:pt x="27" y="16"/>
                  <a:pt x="27" y="21"/>
                  <a:pt x="24" y="24"/>
                </a:cubicBezTo>
                <a:close/>
                <a:moveTo>
                  <a:pt x="58" y="112"/>
                </a:moveTo>
                <a:cubicBezTo>
                  <a:pt x="58" y="112"/>
                  <a:pt x="56" y="110"/>
                  <a:pt x="55" y="109"/>
                </a:cubicBezTo>
                <a:cubicBezTo>
                  <a:pt x="48" y="102"/>
                  <a:pt x="52" y="82"/>
                  <a:pt x="38" y="67"/>
                </a:cubicBezTo>
                <a:cubicBezTo>
                  <a:pt x="24" y="53"/>
                  <a:pt x="24" y="43"/>
                  <a:pt x="31" y="35"/>
                </a:cubicBezTo>
                <a:cubicBezTo>
                  <a:pt x="30" y="42"/>
                  <a:pt x="34" y="51"/>
                  <a:pt x="44" y="62"/>
                </a:cubicBezTo>
                <a:cubicBezTo>
                  <a:pt x="62" y="80"/>
                  <a:pt x="56" y="103"/>
                  <a:pt x="65" y="112"/>
                </a:cubicBezTo>
                <a:cubicBezTo>
                  <a:pt x="66" y="113"/>
                  <a:pt x="67" y="114"/>
                  <a:pt x="68" y="114"/>
                </a:cubicBezTo>
                <a:cubicBezTo>
                  <a:pt x="63" y="115"/>
                  <a:pt x="60" y="114"/>
                  <a:pt x="58" y="112"/>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5" name="Freeform 8"/>
          <p:cNvSpPr>
            <a:spLocks noEditPoints="1"/>
          </p:cNvSpPr>
          <p:nvPr/>
        </p:nvSpPr>
        <p:spPr bwMode="auto">
          <a:xfrm>
            <a:off x="4129693" y="1113128"/>
            <a:ext cx="624880" cy="464787"/>
          </a:xfrm>
          <a:custGeom>
            <a:avLst/>
            <a:gdLst>
              <a:gd name="T0" fmla="*/ 115 w 183"/>
              <a:gd name="T1" fmla="*/ 58 h 136"/>
              <a:gd name="T2" fmla="*/ 57 w 183"/>
              <a:gd name="T3" fmla="*/ 0 h 136"/>
              <a:gd name="T4" fmla="*/ 0 w 183"/>
              <a:gd name="T5" fmla="*/ 58 h 136"/>
              <a:gd name="T6" fmla="*/ 57 w 183"/>
              <a:gd name="T7" fmla="*/ 116 h 136"/>
              <a:gd name="T8" fmla="*/ 115 w 183"/>
              <a:gd name="T9" fmla="*/ 58 h 136"/>
              <a:gd name="T10" fmla="*/ 17 w 183"/>
              <a:gd name="T11" fmla="*/ 56 h 136"/>
              <a:gd name="T12" fmla="*/ 17 w 183"/>
              <a:gd name="T13" fmla="*/ 57 h 136"/>
              <a:gd name="T14" fmla="*/ 13 w 183"/>
              <a:gd name="T15" fmla="*/ 62 h 136"/>
              <a:gd name="T16" fmla="*/ 8 w 183"/>
              <a:gd name="T17" fmla="*/ 57 h 136"/>
              <a:gd name="T18" fmla="*/ 8 w 183"/>
              <a:gd name="T19" fmla="*/ 54 h 136"/>
              <a:gd name="T20" fmla="*/ 8 w 183"/>
              <a:gd name="T21" fmla="*/ 54 h 136"/>
              <a:gd name="T22" fmla="*/ 50 w 183"/>
              <a:gd name="T23" fmla="*/ 11 h 136"/>
              <a:gd name="T24" fmla="*/ 50 w 183"/>
              <a:gd name="T25" fmla="*/ 11 h 136"/>
              <a:gd name="T26" fmla="*/ 57 w 183"/>
              <a:gd name="T27" fmla="*/ 11 h 136"/>
              <a:gd name="T28" fmla="*/ 61 w 183"/>
              <a:gd name="T29" fmla="*/ 16 h 136"/>
              <a:gd name="T30" fmla="*/ 57 w 183"/>
              <a:gd name="T31" fmla="*/ 21 h 136"/>
              <a:gd name="T32" fmla="*/ 52 w 183"/>
              <a:gd name="T33" fmla="*/ 21 h 136"/>
              <a:gd name="T34" fmla="*/ 17 w 183"/>
              <a:gd name="T35" fmla="*/ 56 h 136"/>
              <a:gd name="T36" fmla="*/ 45 w 183"/>
              <a:gd name="T37" fmla="*/ 58 h 136"/>
              <a:gd name="T38" fmla="*/ 57 w 183"/>
              <a:gd name="T39" fmla="*/ 46 h 136"/>
              <a:gd name="T40" fmla="*/ 70 w 183"/>
              <a:gd name="T41" fmla="*/ 58 h 136"/>
              <a:gd name="T42" fmla="*/ 57 w 183"/>
              <a:gd name="T43" fmla="*/ 70 h 136"/>
              <a:gd name="T44" fmla="*/ 45 w 183"/>
              <a:gd name="T45" fmla="*/ 58 h 136"/>
              <a:gd name="T46" fmla="*/ 172 w 183"/>
              <a:gd name="T47" fmla="*/ 51 h 136"/>
              <a:gd name="T48" fmla="*/ 150 w 183"/>
              <a:gd name="T49" fmla="*/ 57 h 136"/>
              <a:gd name="T50" fmla="*/ 156 w 183"/>
              <a:gd name="T51" fmla="*/ 80 h 136"/>
              <a:gd name="T52" fmla="*/ 156 w 183"/>
              <a:gd name="T53" fmla="*/ 80 h 136"/>
              <a:gd name="T54" fmla="*/ 90 w 183"/>
              <a:gd name="T55" fmla="*/ 120 h 136"/>
              <a:gd name="T56" fmla="*/ 90 w 183"/>
              <a:gd name="T57" fmla="*/ 115 h 136"/>
              <a:gd name="T58" fmla="*/ 57 w 183"/>
              <a:gd name="T59" fmla="*/ 124 h 136"/>
              <a:gd name="T60" fmla="*/ 24 w 183"/>
              <a:gd name="T61" fmla="*/ 115 h 136"/>
              <a:gd name="T62" fmla="*/ 24 w 183"/>
              <a:gd name="T63" fmla="*/ 128 h 136"/>
              <a:gd name="T64" fmla="*/ 33 w 183"/>
              <a:gd name="T65" fmla="*/ 136 h 136"/>
              <a:gd name="T66" fmla="*/ 82 w 183"/>
              <a:gd name="T67" fmla="*/ 136 h 136"/>
              <a:gd name="T68" fmla="*/ 90 w 183"/>
              <a:gd name="T69" fmla="*/ 128 h 136"/>
              <a:gd name="T70" fmla="*/ 90 w 183"/>
              <a:gd name="T71" fmla="*/ 128 h 136"/>
              <a:gd name="T72" fmla="*/ 164 w 183"/>
              <a:gd name="T73" fmla="*/ 82 h 136"/>
              <a:gd name="T74" fmla="*/ 178 w 183"/>
              <a:gd name="T75" fmla="*/ 74 h 136"/>
              <a:gd name="T76" fmla="*/ 172 w 183"/>
              <a:gd name="T77" fmla="*/ 51 h 136"/>
              <a:gd name="T78" fmla="*/ 162 w 183"/>
              <a:gd name="T79" fmla="*/ 65 h 136"/>
              <a:gd name="T80" fmla="*/ 158 w 183"/>
              <a:gd name="T81" fmla="*/ 60 h 136"/>
              <a:gd name="T82" fmla="*/ 162 w 183"/>
              <a:gd name="T83" fmla="*/ 56 h 136"/>
              <a:gd name="T84" fmla="*/ 167 w 183"/>
              <a:gd name="T85" fmla="*/ 60 h 136"/>
              <a:gd name="T86" fmla="*/ 162 w 183"/>
              <a:gd name="T87" fmla="*/ 65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136">
                <a:moveTo>
                  <a:pt x="115" y="58"/>
                </a:moveTo>
                <a:cubicBezTo>
                  <a:pt x="115" y="26"/>
                  <a:pt x="89" y="0"/>
                  <a:pt x="57" y="0"/>
                </a:cubicBezTo>
                <a:cubicBezTo>
                  <a:pt x="25" y="0"/>
                  <a:pt x="0" y="26"/>
                  <a:pt x="0" y="58"/>
                </a:cubicBezTo>
                <a:cubicBezTo>
                  <a:pt x="0" y="90"/>
                  <a:pt x="25" y="116"/>
                  <a:pt x="57" y="116"/>
                </a:cubicBezTo>
                <a:cubicBezTo>
                  <a:pt x="89" y="116"/>
                  <a:pt x="115" y="90"/>
                  <a:pt x="115" y="58"/>
                </a:cubicBezTo>
                <a:close/>
                <a:moveTo>
                  <a:pt x="17" y="56"/>
                </a:moveTo>
                <a:cubicBezTo>
                  <a:pt x="17" y="57"/>
                  <a:pt x="17" y="57"/>
                  <a:pt x="17" y="57"/>
                </a:cubicBezTo>
                <a:cubicBezTo>
                  <a:pt x="17" y="60"/>
                  <a:pt x="15" y="62"/>
                  <a:pt x="13" y="62"/>
                </a:cubicBezTo>
                <a:cubicBezTo>
                  <a:pt x="10" y="62"/>
                  <a:pt x="8" y="60"/>
                  <a:pt x="8" y="57"/>
                </a:cubicBezTo>
                <a:cubicBezTo>
                  <a:pt x="8" y="54"/>
                  <a:pt x="8" y="54"/>
                  <a:pt x="8" y="54"/>
                </a:cubicBezTo>
                <a:cubicBezTo>
                  <a:pt x="8" y="54"/>
                  <a:pt x="8" y="54"/>
                  <a:pt x="8" y="54"/>
                </a:cubicBezTo>
                <a:cubicBezTo>
                  <a:pt x="9" y="31"/>
                  <a:pt x="27" y="12"/>
                  <a:pt x="50" y="11"/>
                </a:cubicBezTo>
                <a:cubicBezTo>
                  <a:pt x="50" y="11"/>
                  <a:pt x="50" y="11"/>
                  <a:pt x="50" y="11"/>
                </a:cubicBezTo>
                <a:cubicBezTo>
                  <a:pt x="57" y="11"/>
                  <a:pt x="57" y="11"/>
                  <a:pt x="57" y="11"/>
                </a:cubicBezTo>
                <a:cubicBezTo>
                  <a:pt x="59" y="11"/>
                  <a:pt x="61" y="13"/>
                  <a:pt x="61" y="16"/>
                </a:cubicBezTo>
                <a:cubicBezTo>
                  <a:pt x="61" y="19"/>
                  <a:pt x="59" y="21"/>
                  <a:pt x="57" y="21"/>
                </a:cubicBezTo>
                <a:cubicBezTo>
                  <a:pt x="52" y="21"/>
                  <a:pt x="52" y="21"/>
                  <a:pt x="52" y="21"/>
                </a:cubicBezTo>
                <a:cubicBezTo>
                  <a:pt x="33" y="21"/>
                  <a:pt x="17" y="36"/>
                  <a:pt x="17" y="56"/>
                </a:cubicBezTo>
                <a:close/>
                <a:moveTo>
                  <a:pt x="45" y="58"/>
                </a:moveTo>
                <a:cubicBezTo>
                  <a:pt x="45" y="51"/>
                  <a:pt x="50" y="46"/>
                  <a:pt x="57" y="46"/>
                </a:cubicBezTo>
                <a:cubicBezTo>
                  <a:pt x="64" y="46"/>
                  <a:pt x="70" y="51"/>
                  <a:pt x="70" y="58"/>
                </a:cubicBezTo>
                <a:cubicBezTo>
                  <a:pt x="70" y="65"/>
                  <a:pt x="64" y="70"/>
                  <a:pt x="57" y="70"/>
                </a:cubicBezTo>
                <a:cubicBezTo>
                  <a:pt x="50" y="70"/>
                  <a:pt x="45" y="65"/>
                  <a:pt x="45" y="58"/>
                </a:cubicBezTo>
                <a:close/>
                <a:moveTo>
                  <a:pt x="172" y="51"/>
                </a:moveTo>
                <a:cubicBezTo>
                  <a:pt x="164" y="47"/>
                  <a:pt x="154" y="50"/>
                  <a:pt x="150" y="57"/>
                </a:cubicBezTo>
                <a:cubicBezTo>
                  <a:pt x="145" y="65"/>
                  <a:pt x="148" y="75"/>
                  <a:pt x="156" y="80"/>
                </a:cubicBezTo>
                <a:cubicBezTo>
                  <a:pt x="156" y="80"/>
                  <a:pt x="156" y="80"/>
                  <a:pt x="156" y="80"/>
                </a:cubicBezTo>
                <a:cubicBezTo>
                  <a:pt x="143" y="104"/>
                  <a:pt x="118" y="120"/>
                  <a:pt x="90" y="120"/>
                </a:cubicBezTo>
                <a:cubicBezTo>
                  <a:pt x="90" y="115"/>
                  <a:pt x="90" y="115"/>
                  <a:pt x="90" y="115"/>
                </a:cubicBezTo>
                <a:cubicBezTo>
                  <a:pt x="80" y="120"/>
                  <a:pt x="69" y="124"/>
                  <a:pt x="57" y="124"/>
                </a:cubicBezTo>
                <a:cubicBezTo>
                  <a:pt x="45" y="124"/>
                  <a:pt x="34" y="120"/>
                  <a:pt x="24" y="115"/>
                </a:cubicBezTo>
                <a:cubicBezTo>
                  <a:pt x="24" y="128"/>
                  <a:pt x="24" y="128"/>
                  <a:pt x="24" y="128"/>
                </a:cubicBezTo>
                <a:cubicBezTo>
                  <a:pt x="24" y="132"/>
                  <a:pt x="28" y="136"/>
                  <a:pt x="33" y="136"/>
                </a:cubicBezTo>
                <a:cubicBezTo>
                  <a:pt x="82" y="136"/>
                  <a:pt x="82" y="136"/>
                  <a:pt x="82" y="136"/>
                </a:cubicBezTo>
                <a:cubicBezTo>
                  <a:pt x="87" y="136"/>
                  <a:pt x="90" y="132"/>
                  <a:pt x="90" y="128"/>
                </a:cubicBezTo>
                <a:cubicBezTo>
                  <a:pt x="90" y="128"/>
                  <a:pt x="90" y="128"/>
                  <a:pt x="90" y="128"/>
                </a:cubicBezTo>
                <a:cubicBezTo>
                  <a:pt x="121" y="128"/>
                  <a:pt x="150" y="110"/>
                  <a:pt x="164" y="82"/>
                </a:cubicBezTo>
                <a:cubicBezTo>
                  <a:pt x="170" y="82"/>
                  <a:pt x="175" y="79"/>
                  <a:pt x="178" y="74"/>
                </a:cubicBezTo>
                <a:cubicBezTo>
                  <a:pt x="183" y="66"/>
                  <a:pt x="180" y="56"/>
                  <a:pt x="172" y="51"/>
                </a:cubicBezTo>
                <a:close/>
                <a:moveTo>
                  <a:pt x="162" y="65"/>
                </a:moveTo>
                <a:cubicBezTo>
                  <a:pt x="160" y="65"/>
                  <a:pt x="158" y="63"/>
                  <a:pt x="158" y="60"/>
                </a:cubicBezTo>
                <a:cubicBezTo>
                  <a:pt x="158" y="58"/>
                  <a:pt x="160" y="56"/>
                  <a:pt x="162" y="56"/>
                </a:cubicBezTo>
                <a:cubicBezTo>
                  <a:pt x="165" y="56"/>
                  <a:pt x="167" y="58"/>
                  <a:pt x="167" y="60"/>
                </a:cubicBezTo>
                <a:cubicBezTo>
                  <a:pt x="167" y="63"/>
                  <a:pt x="165" y="65"/>
                  <a:pt x="162" y="65"/>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6" name="Freeform 9"/>
          <p:cNvSpPr/>
          <p:nvPr/>
        </p:nvSpPr>
        <p:spPr bwMode="auto">
          <a:xfrm>
            <a:off x="5278751" y="1082143"/>
            <a:ext cx="521594" cy="464787"/>
          </a:xfrm>
          <a:custGeom>
            <a:avLst/>
            <a:gdLst>
              <a:gd name="T0" fmla="*/ 30 w 153"/>
              <a:gd name="T1" fmla="*/ 130 h 136"/>
              <a:gd name="T2" fmla="*/ 64 w 153"/>
              <a:gd name="T3" fmla="*/ 117 h 136"/>
              <a:gd name="T4" fmla="*/ 67 w 153"/>
              <a:gd name="T5" fmla="*/ 135 h 136"/>
              <a:gd name="T6" fmla="*/ 106 w 153"/>
              <a:gd name="T7" fmla="*/ 111 h 136"/>
              <a:gd name="T8" fmla="*/ 67 w 153"/>
              <a:gd name="T9" fmla="*/ 65 h 136"/>
              <a:gd name="T10" fmla="*/ 110 w 153"/>
              <a:gd name="T11" fmla="*/ 107 h 136"/>
              <a:gd name="T12" fmla="*/ 146 w 153"/>
              <a:gd name="T13" fmla="*/ 121 h 136"/>
              <a:gd name="T14" fmla="*/ 150 w 153"/>
              <a:gd name="T15" fmla="*/ 120 h 136"/>
              <a:gd name="T16" fmla="*/ 152 w 153"/>
              <a:gd name="T17" fmla="*/ 118 h 136"/>
              <a:gd name="T18" fmla="*/ 152 w 153"/>
              <a:gd name="T19" fmla="*/ 118 h 136"/>
              <a:gd name="T20" fmla="*/ 152 w 153"/>
              <a:gd name="T21" fmla="*/ 117 h 136"/>
              <a:gd name="T22" fmla="*/ 152 w 153"/>
              <a:gd name="T23" fmla="*/ 116 h 136"/>
              <a:gd name="T24" fmla="*/ 147 w 153"/>
              <a:gd name="T25" fmla="*/ 113 h 136"/>
              <a:gd name="T26" fmla="*/ 111 w 153"/>
              <a:gd name="T27" fmla="*/ 100 h 136"/>
              <a:gd name="T28" fmla="*/ 135 w 153"/>
              <a:gd name="T29" fmla="*/ 59 h 136"/>
              <a:gd name="T30" fmla="*/ 118 w 153"/>
              <a:gd name="T31" fmla="*/ 56 h 136"/>
              <a:gd name="T32" fmla="*/ 128 w 153"/>
              <a:gd name="T33" fmla="*/ 32 h 136"/>
              <a:gd name="T34" fmla="*/ 110 w 153"/>
              <a:gd name="T35" fmla="*/ 32 h 136"/>
              <a:gd name="T36" fmla="*/ 105 w 153"/>
              <a:gd name="T37" fmla="*/ 3 h 136"/>
              <a:gd name="T38" fmla="*/ 92 w 153"/>
              <a:gd name="T39" fmla="*/ 18 h 136"/>
              <a:gd name="T40" fmla="*/ 84 w 153"/>
              <a:gd name="T41" fmla="*/ 11 h 136"/>
              <a:gd name="T42" fmla="*/ 77 w 153"/>
              <a:gd name="T43" fmla="*/ 41 h 136"/>
              <a:gd name="T44" fmla="*/ 60 w 153"/>
              <a:gd name="T45" fmla="*/ 10 h 136"/>
              <a:gd name="T46" fmla="*/ 49 w 153"/>
              <a:gd name="T47" fmla="*/ 23 h 136"/>
              <a:gd name="T48" fmla="*/ 21 w 153"/>
              <a:gd name="T49" fmla="*/ 0 h 136"/>
              <a:gd name="T50" fmla="*/ 31 w 153"/>
              <a:gd name="T51" fmla="*/ 37 h 136"/>
              <a:gd name="T52" fmla="*/ 14 w 153"/>
              <a:gd name="T53" fmla="*/ 42 h 136"/>
              <a:gd name="T54" fmla="*/ 44 w 153"/>
              <a:gd name="T55" fmla="*/ 71 h 136"/>
              <a:gd name="T56" fmla="*/ 12 w 153"/>
              <a:gd name="T57" fmla="*/ 71 h 136"/>
              <a:gd name="T58" fmla="*/ 18 w 153"/>
              <a:gd name="T59" fmla="*/ 82 h 136"/>
              <a:gd name="T60" fmla="*/ 0 w 153"/>
              <a:gd name="T61" fmla="*/ 91 h 136"/>
              <a:gd name="T62" fmla="*/ 35 w 153"/>
              <a:gd name="T63" fmla="*/ 106 h 136"/>
              <a:gd name="T64" fmla="*/ 30 w 153"/>
              <a:gd name="T65" fmla="*/ 13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3" h="136">
                <a:moveTo>
                  <a:pt x="30" y="130"/>
                </a:moveTo>
                <a:cubicBezTo>
                  <a:pt x="30" y="130"/>
                  <a:pt x="55" y="114"/>
                  <a:pt x="64" y="117"/>
                </a:cubicBezTo>
                <a:cubicBezTo>
                  <a:pt x="72" y="121"/>
                  <a:pt x="66" y="135"/>
                  <a:pt x="67" y="135"/>
                </a:cubicBezTo>
                <a:cubicBezTo>
                  <a:pt x="67" y="136"/>
                  <a:pt x="97" y="135"/>
                  <a:pt x="106" y="111"/>
                </a:cubicBezTo>
                <a:cubicBezTo>
                  <a:pt x="98" y="105"/>
                  <a:pt x="82" y="92"/>
                  <a:pt x="67" y="65"/>
                </a:cubicBezTo>
                <a:cubicBezTo>
                  <a:pt x="83" y="87"/>
                  <a:pt x="102" y="101"/>
                  <a:pt x="110" y="107"/>
                </a:cubicBezTo>
                <a:cubicBezTo>
                  <a:pt x="120" y="113"/>
                  <a:pt x="134" y="119"/>
                  <a:pt x="146" y="121"/>
                </a:cubicBezTo>
                <a:cubicBezTo>
                  <a:pt x="147" y="121"/>
                  <a:pt x="149" y="121"/>
                  <a:pt x="150" y="120"/>
                </a:cubicBezTo>
                <a:cubicBezTo>
                  <a:pt x="151" y="119"/>
                  <a:pt x="151" y="119"/>
                  <a:pt x="152" y="118"/>
                </a:cubicBezTo>
                <a:cubicBezTo>
                  <a:pt x="152" y="118"/>
                  <a:pt x="152" y="118"/>
                  <a:pt x="152" y="118"/>
                </a:cubicBezTo>
                <a:cubicBezTo>
                  <a:pt x="152" y="117"/>
                  <a:pt x="152" y="117"/>
                  <a:pt x="152" y="117"/>
                </a:cubicBezTo>
                <a:cubicBezTo>
                  <a:pt x="152" y="117"/>
                  <a:pt x="152" y="117"/>
                  <a:pt x="152" y="116"/>
                </a:cubicBezTo>
                <a:cubicBezTo>
                  <a:pt x="153" y="114"/>
                  <a:pt x="152" y="112"/>
                  <a:pt x="147" y="113"/>
                </a:cubicBezTo>
                <a:cubicBezTo>
                  <a:pt x="140" y="115"/>
                  <a:pt x="123" y="109"/>
                  <a:pt x="111" y="100"/>
                </a:cubicBezTo>
                <a:cubicBezTo>
                  <a:pt x="137" y="86"/>
                  <a:pt x="134" y="59"/>
                  <a:pt x="135" y="59"/>
                </a:cubicBezTo>
                <a:cubicBezTo>
                  <a:pt x="135" y="60"/>
                  <a:pt x="124" y="63"/>
                  <a:pt x="118" y="56"/>
                </a:cubicBezTo>
                <a:cubicBezTo>
                  <a:pt x="111" y="50"/>
                  <a:pt x="128" y="32"/>
                  <a:pt x="128" y="32"/>
                </a:cubicBezTo>
                <a:cubicBezTo>
                  <a:pt x="128" y="32"/>
                  <a:pt x="117" y="40"/>
                  <a:pt x="110" y="32"/>
                </a:cubicBezTo>
                <a:cubicBezTo>
                  <a:pt x="103" y="25"/>
                  <a:pt x="105" y="3"/>
                  <a:pt x="105" y="3"/>
                </a:cubicBezTo>
                <a:cubicBezTo>
                  <a:pt x="105" y="3"/>
                  <a:pt x="100" y="18"/>
                  <a:pt x="92" y="18"/>
                </a:cubicBezTo>
                <a:cubicBezTo>
                  <a:pt x="84" y="17"/>
                  <a:pt x="84" y="11"/>
                  <a:pt x="84" y="11"/>
                </a:cubicBezTo>
                <a:cubicBezTo>
                  <a:pt x="84" y="11"/>
                  <a:pt x="84" y="40"/>
                  <a:pt x="77" y="41"/>
                </a:cubicBezTo>
                <a:cubicBezTo>
                  <a:pt x="68" y="43"/>
                  <a:pt x="59" y="10"/>
                  <a:pt x="60" y="10"/>
                </a:cubicBezTo>
                <a:cubicBezTo>
                  <a:pt x="59" y="9"/>
                  <a:pt x="61" y="25"/>
                  <a:pt x="49" y="23"/>
                </a:cubicBezTo>
                <a:cubicBezTo>
                  <a:pt x="37" y="21"/>
                  <a:pt x="21" y="0"/>
                  <a:pt x="21" y="0"/>
                </a:cubicBezTo>
                <a:cubicBezTo>
                  <a:pt x="21" y="0"/>
                  <a:pt x="31" y="26"/>
                  <a:pt x="31" y="37"/>
                </a:cubicBezTo>
                <a:cubicBezTo>
                  <a:pt x="30" y="48"/>
                  <a:pt x="14" y="42"/>
                  <a:pt x="14" y="42"/>
                </a:cubicBezTo>
                <a:cubicBezTo>
                  <a:pt x="14" y="43"/>
                  <a:pt x="43" y="59"/>
                  <a:pt x="44" y="71"/>
                </a:cubicBezTo>
                <a:cubicBezTo>
                  <a:pt x="44" y="83"/>
                  <a:pt x="19" y="74"/>
                  <a:pt x="12" y="71"/>
                </a:cubicBezTo>
                <a:cubicBezTo>
                  <a:pt x="14" y="72"/>
                  <a:pt x="17" y="75"/>
                  <a:pt x="18" y="82"/>
                </a:cubicBezTo>
                <a:cubicBezTo>
                  <a:pt x="18" y="92"/>
                  <a:pt x="0" y="91"/>
                  <a:pt x="0" y="91"/>
                </a:cubicBezTo>
                <a:cubicBezTo>
                  <a:pt x="0" y="91"/>
                  <a:pt x="27" y="99"/>
                  <a:pt x="35" y="106"/>
                </a:cubicBezTo>
                <a:cubicBezTo>
                  <a:pt x="42" y="114"/>
                  <a:pt x="30" y="130"/>
                  <a:pt x="30" y="13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7" name="Freeform 10"/>
          <p:cNvSpPr>
            <a:spLocks noEditPoints="1"/>
          </p:cNvSpPr>
          <p:nvPr/>
        </p:nvSpPr>
        <p:spPr bwMode="auto">
          <a:xfrm>
            <a:off x="6476868" y="1030500"/>
            <a:ext cx="366665" cy="519012"/>
          </a:xfrm>
          <a:custGeom>
            <a:avLst/>
            <a:gdLst>
              <a:gd name="T0" fmla="*/ 90 w 107"/>
              <a:gd name="T1" fmla="*/ 24 h 152"/>
              <a:gd name="T2" fmla="*/ 78 w 107"/>
              <a:gd name="T3" fmla="*/ 16 h 152"/>
              <a:gd name="T4" fmla="*/ 74 w 107"/>
              <a:gd name="T5" fmla="*/ 0 h 152"/>
              <a:gd name="T6" fmla="*/ 29 w 107"/>
              <a:gd name="T7" fmla="*/ 4 h 152"/>
              <a:gd name="T8" fmla="*/ 16 w 107"/>
              <a:gd name="T9" fmla="*/ 16 h 152"/>
              <a:gd name="T10" fmla="*/ 3 w 107"/>
              <a:gd name="T11" fmla="*/ 24 h 152"/>
              <a:gd name="T12" fmla="*/ 0 w 107"/>
              <a:gd name="T13" fmla="*/ 148 h 152"/>
              <a:gd name="T14" fmla="*/ 103 w 107"/>
              <a:gd name="T15" fmla="*/ 152 h 152"/>
              <a:gd name="T16" fmla="*/ 107 w 107"/>
              <a:gd name="T17" fmla="*/ 28 h 152"/>
              <a:gd name="T18" fmla="*/ 37 w 107"/>
              <a:gd name="T19" fmla="*/ 12 h 152"/>
              <a:gd name="T20" fmla="*/ 66 w 107"/>
              <a:gd name="T21" fmla="*/ 8 h 152"/>
              <a:gd name="T22" fmla="*/ 70 w 107"/>
              <a:gd name="T23" fmla="*/ 16 h 152"/>
              <a:gd name="T24" fmla="*/ 41 w 107"/>
              <a:gd name="T25" fmla="*/ 20 h 152"/>
              <a:gd name="T26" fmla="*/ 37 w 107"/>
              <a:gd name="T27" fmla="*/ 12 h 152"/>
              <a:gd name="T28" fmla="*/ 82 w 107"/>
              <a:gd name="T29" fmla="*/ 127 h 152"/>
              <a:gd name="T30" fmla="*/ 8 w 107"/>
              <a:gd name="T31" fmla="*/ 144 h 152"/>
              <a:gd name="T32" fmla="*/ 16 w 107"/>
              <a:gd name="T33" fmla="*/ 33 h 152"/>
              <a:gd name="T34" fmla="*/ 90 w 107"/>
              <a:gd name="T35" fmla="*/ 37 h 152"/>
              <a:gd name="T36" fmla="*/ 99 w 107"/>
              <a:gd name="T37" fmla="*/ 33 h 152"/>
              <a:gd name="T38" fmla="*/ 35 w 107"/>
              <a:gd name="T39" fmla="*/ 104 h 152"/>
              <a:gd name="T40" fmla="*/ 23 w 107"/>
              <a:gd name="T41" fmla="*/ 111 h 152"/>
              <a:gd name="T42" fmla="*/ 17 w 107"/>
              <a:gd name="T43" fmla="*/ 113 h 152"/>
              <a:gd name="T44" fmla="*/ 24 w 107"/>
              <a:gd name="T45" fmla="*/ 127 h 152"/>
              <a:gd name="T46" fmla="*/ 25 w 107"/>
              <a:gd name="T47" fmla="*/ 127 h 152"/>
              <a:gd name="T48" fmla="*/ 26 w 107"/>
              <a:gd name="T49" fmla="*/ 127 h 152"/>
              <a:gd name="T50" fmla="*/ 27 w 107"/>
              <a:gd name="T51" fmla="*/ 126 h 152"/>
              <a:gd name="T52" fmla="*/ 40 w 107"/>
              <a:gd name="T53" fmla="*/ 103 h 152"/>
              <a:gd name="T54" fmla="*/ 35 w 107"/>
              <a:gd name="T55" fmla="*/ 75 h 152"/>
              <a:gd name="T56" fmla="*/ 23 w 107"/>
              <a:gd name="T57" fmla="*/ 82 h 152"/>
              <a:gd name="T58" fmla="*/ 17 w 107"/>
              <a:gd name="T59" fmla="*/ 84 h 152"/>
              <a:gd name="T60" fmla="*/ 24 w 107"/>
              <a:gd name="T61" fmla="*/ 98 h 152"/>
              <a:gd name="T62" fmla="*/ 25 w 107"/>
              <a:gd name="T63" fmla="*/ 98 h 152"/>
              <a:gd name="T64" fmla="*/ 26 w 107"/>
              <a:gd name="T65" fmla="*/ 98 h 152"/>
              <a:gd name="T66" fmla="*/ 27 w 107"/>
              <a:gd name="T67" fmla="*/ 97 h 152"/>
              <a:gd name="T68" fmla="*/ 40 w 107"/>
              <a:gd name="T69" fmla="*/ 75 h 152"/>
              <a:gd name="T70" fmla="*/ 86 w 107"/>
              <a:gd name="T71" fmla="*/ 82 h 152"/>
              <a:gd name="T72" fmla="*/ 45 w 107"/>
              <a:gd name="T73" fmla="*/ 86 h 152"/>
              <a:gd name="T74" fmla="*/ 86 w 107"/>
              <a:gd name="T75" fmla="*/ 90 h 152"/>
              <a:gd name="T76" fmla="*/ 86 w 107"/>
              <a:gd name="T77" fmla="*/ 82 h 152"/>
              <a:gd name="T78" fmla="*/ 49 w 107"/>
              <a:gd name="T79" fmla="*/ 53 h 152"/>
              <a:gd name="T80" fmla="*/ 49 w 107"/>
              <a:gd name="T81" fmla="*/ 61 h 152"/>
              <a:gd name="T82" fmla="*/ 90 w 107"/>
              <a:gd name="T83" fmla="*/ 57 h 152"/>
              <a:gd name="T84" fmla="*/ 35 w 107"/>
              <a:gd name="T85" fmla="*/ 46 h 152"/>
              <a:gd name="T86" fmla="*/ 23 w 107"/>
              <a:gd name="T87" fmla="*/ 53 h 152"/>
              <a:gd name="T88" fmla="*/ 17 w 107"/>
              <a:gd name="T89" fmla="*/ 55 h 152"/>
              <a:gd name="T90" fmla="*/ 24 w 107"/>
              <a:gd name="T91" fmla="*/ 69 h 152"/>
              <a:gd name="T92" fmla="*/ 25 w 107"/>
              <a:gd name="T93" fmla="*/ 69 h 152"/>
              <a:gd name="T94" fmla="*/ 26 w 107"/>
              <a:gd name="T95" fmla="*/ 69 h 152"/>
              <a:gd name="T96" fmla="*/ 27 w 107"/>
              <a:gd name="T97" fmla="*/ 68 h 152"/>
              <a:gd name="T98" fmla="*/ 40 w 107"/>
              <a:gd name="T99" fmla="*/ 46 h 152"/>
              <a:gd name="T100" fmla="*/ 86 w 107"/>
              <a:gd name="T101" fmla="*/ 111 h 152"/>
              <a:gd name="T102" fmla="*/ 45 w 107"/>
              <a:gd name="T103" fmla="*/ 115 h 152"/>
              <a:gd name="T104" fmla="*/ 86 w 107"/>
              <a:gd name="T105" fmla="*/ 119 h 152"/>
              <a:gd name="T106" fmla="*/ 86 w 107"/>
              <a:gd name="T107" fmla="*/ 111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7" h="152">
                <a:moveTo>
                  <a:pt x="103" y="24"/>
                </a:moveTo>
                <a:cubicBezTo>
                  <a:pt x="90" y="24"/>
                  <a:pt x="90" y="24"/>
                  <a:pt x="90" y="24"/>
                </a:cubicBezTo>
                <a:cubicBezTo>
                  <a:pt x="90" y="16"/>
                  <a:pt x="90" y="16"/>
                  <a:pt x="90" y="16"/>
                </a:cubicBezTo>
                <a:cubicBezTo>
                  <a:pt x="78" y="16"/>
                  <a:pt x="78" y="16"/>
                  <a:pt x="78" y="16"/>
                </a:cubicBezTo>
                <a:cubicBezTo>
                  <a:pt x="78" y="4"/>
                  <a:pt x="78" y="4"/>
                  <a:pt x="78" y="4"/>
                </a:cubicBezTo>
                <a:cubicBezTo>
                  <a:pt x="78" y="2"/>
                  <a:pt x="76" y="0"/>
                  <a:pt x="74" y="0"/>
                </a:cubicBezTo>
                <a:cubicBezTo>
                  <a:pt x="33" y="0"/>
                  <a:pt x="33" y="0"/>
                  <a:pt x="33" y="0"/>
                </a:cubicBezTo>
                <a:cubicBezTo>
                  <a:pt x="30" y="0"/>
                  <a:pt x="29" y="2"/>
                  <a:pt x="29" y="4"/>
                </a:cubicBezTo>
                <a:cubicBezTo>
                  <a:pt x="29" y="16"/>
                  <a:pt x="29" y="16"/>
                  <a:pt x="29" y="16"/>
                </a:cubicBezTo>
                <a:cubicBezTo>
                  <a:pt x="16" y="16"/>
                  <a:pt x="16" y="16"/>
                  <a:pt x="16" y="16"/>
                </a:cubicBezTo>
                <a:cubicBezTo>
                  <a:pt x="16" y="24"/>
                  <a:pt x="16" y="24"/>
                  <a:pt x="16" y="24"/>
                </a:cubicBezTo>
                <a:cubicBezTo>
                  <a:pt x="3" y="24"/>
                  <a:pt x="3" y="24"/>
                  <a:pt x="3" y="24"/>
                </a:cubicBezTo>
                <a:cubicBezTo>
                  <a:pt x="1" y="24"/>
                  <a:pt x="0" y="26"/>
                  <a:pt x="0" y="28"/>
                </a:cubicBezTo>
                <a:cubicBezTo>
                  <a:pt x="0" y="148"/>
                  <a:pt x="0" y="148"/>
                  <a:pt x="0" y="148"/>
                </a:cubicBezTo>
                <a:cubicBezTo>
                  <a:pt x="0" y="150"/>
                  <a:pt x="1" y="152"/>
                  <a:pt x="3" y="152"/>
                </a:cubicBezTo>
                <a:cubicBezTo>
                  <a:pt x="103" y="152"/>
                  <a:pt x="103" y="152"/>
                  <a:pt x="103" y="152"/>
                </a:cubicBezTo>
                <a:cubicBezTo>
                  <a:pt x="105" y="152"/>
                  <a:pt x="107" y="150"/>
                  <a:pt x="107" y="148"/>
                </a:cubicBezTo>
                <a:cubicBezTo>
                  <a:pt x="107" y="28"/>
                  <a:pt x="107" y="28"/>
                  <a:pt x="107" y="28"/>
                </a:cubicBezTo>
                <a:cubicBezTo>
                  <a:pt x="107" y="26"/>
                  <a:pt x="105" y="24"/>
                  <a:pt x="103" y="24"/>
                </a:cubicBezTo>
                <a:close/>
                <a:moveTo>
                  <a:pt x="37" y="12"/>
                </a:moveTo>
                <a:cubicBezTo>
                  <a:pt x="37" y="10"/>
                  <a:pt x="39" y="8"/>
                  <a:pt x="41" y="8"/>
                </a:cubicBezTo>
                <a:cubicBezTo>
                  <a:pt x="66" y="8"/>
                  <a:pt x="66" y="8"/>
                  <a:pt x="66" y="8"/>
                </a:cubicBezTo>
                <a:cubicBezTo>
                  <a:pt x="68" y="8"/>
                  <a:pt x="70" y="10"/>
                  <a:pt x="70" y="12"/>
                </a:cubicBezTo>
                <a:cubicBezTo>
                  <a:pt x="70" y="16"/>
                  <a:pt x="70" y="16"/>
                  <a:pt x="70" y="16"/>
                </a:cubicBezTo>
                <a:cubicBezTo>
                  <a:pt x="70" y="18"/>
                  <a:pt x="68" y="20"/>
                  <a:pt x="66" y="20"/>
                </a:cubicBezTo>
                <a:cubicBezTo>
                  <a:pt x="41" y="20"/>
                  <a:pt x="41" y="20"/>
                  <a:pt x="41" y="20"/>
                </a:cubicBezTo>
                <a:cubicBezTo>
                  <a:pt x="39" y="20"/>
                  <a:pt x="37" y="18"/>
                  <a:pt x="37" y="16"/>
                </a:cubicBezTo>
                <a:lnTo>
                  <a:pt x="37" y="12"/>
                </a:lnTo>
                <a:close/>
                <a:moveTo>
                  <a:pt x="99" y="116"/>
                </a:moveTo>
                <a:cubicBezTo>
                  <a:pt x="99" y="132"/>
                  <a:pt x="82" y="127"/>
                  <a:pt x="82" y="127"/>
                </a:cubicBezTo>
                <a:cubicBezTo>
                  <a:pt x="82" y="127"/>
                  <a:pt x="88" y="144"/>
                  <a:pt x="74" y="144"/>
                </a:cubicBezTo>
                <a:cubicBezTo>
                  <a:pt x="47" y="144"/>
                  <a:pt x="8" y="144"/>
                  <a:pt x="8" y="144"/>
                </a:cubicBezTo>
                <a:cubicBezTo>
                  <a:pt x="8" y="33"/>
                  <a:pt x="8" y="33"/>
                  <a:pt x="8" y="33"/>
                </a:cubicBezTo>
                <a:cubicBezTo>
                  <a:pt x="16" y="33"/>
                  <a:pt x="16" y="33"/>
                  <a:pt x="16" y="33"/>
                </a:cubicBezTo>
                <a:cubicBezTo>
                  <a:pt x="16" y="37"/>
                  <a:pt x="16" y="37"/>
                  <a:pt x="16" y="37"/>
                </a:cubicBezTo>
                <a:cubicBezTo>
                  <a:pt x="90" y="37"/>
                  <a:pt x="90" y="37"/>
                  <a:pt x="90" y="37"/>
                </a:cubicBezTo>
                <a:cubicBezTo>
                  <a:pt x="90" y="33"/>
                  <a:pt x="90" y="33"/>
                  <a:pt x="90" y="33"/>
                </a:cubicBezTo>
                <a:cubicBezTo>
                  <a:pt x="99" y="33"/>
                  <a:pt x="99" y="33"/>
                  <a:pt x="99" y="33"/>
                </a:cubicBezTo>
                <a:cubicBezTo>
                  <a:pt x="99" y="33"/>
                  <a:pt x="99" y="82"/>
                  <a:pt x="99" y="116"/>
                </a:cubicBezTo>
                <a:close/>
                <a:moveTo>
                  <a:pt x="35" y="104"/>
                </a:moveTo>
                <a:cubicBezTo>
                  <a:pt x="25" y="117"/>
                  <a:pt x="25" y="117"/>
                  <a:pt x="25" y="117"/>
                </a:cubicBezTo>
                <a:cubicBezTo>
                  <a:pt x="23" y="111"/>
                  <a:pt x="23" y="111"/>
                  <a:pt x="23" y="111"/>
                </a:cubicBezTo>
                <a:cubicBezTo>
                  <a:pt x="22" y="109"/>
                  <a:pt x="20" y="108"/>
                  <a:pt x="18" y="109"/>
                </a:cubicBezTo>
                <a:cubicBezTo>
                  <a:pt x="17" y="110"/>
                  <a:pt x="16" y="111"/>
                  <a:pt x="17" y="113"/>
                </a:cubicBezTo>
                <a:cubicBezTo>
                  <a:pt x="21" y="125"/>
                  <a:pt x="21" y="125"/>
                  <a:pt x="21" y="125"/>
                </a:cubicBezTo>
                <a:cubicBezTo>
                  <a:pt x="22" y="126"/>
                  <a:pt x="23" y="127"/>
                  <a:pt x="24" y="127"/>
                </a:cubicBezTo>
                <a:cubicBezTo>
                  <a:pt x="24" y="127"/>
                  <a:pt x="24" y="127"/>
                  <a:pt x="24" y="127"/>
                </a:cubicBezTo>
                <a:cubicBezTo>
                  <a:pt x="24" y="127"/>
                  <a:pt x="24" y="127"/>
                  <a:pt x="25" y="127"/>
                </a:cubicBezTo>
                <a:cubicBezTo>
                  <a:pt x="25" y="127"/>
                  <a:pt x="25" y="127"/>
                  <a:pt x="25" y="127"/>
                </a:cubicBezTo>
                <a:cubicBezTo>
                  <a:pt x="26" y="127"/>
                  <a:pt x="26" y="127"/>
                  <a:pt x="26" y="127"/>
                </a:cubicBezTo>
                <a:cubicBezTo>
                  <a:pt x="26" y="127"/>
                  <a:pt x="26" y="127"/>
                  <a:pt x="26" y="127"/>
                </a:cubicBezTo>
                <a:cubicBezTo>
                  <a:pt x="26" y="127"/>
                  <a:pt x="27" y="126"/>
                  <a:pt x="27" y="126"/>
                </a:cubicBezTo>
                <a:cubicBezTo>
                  <a:pt x="40" y="108"/>
                  <a:pt x="40" y="108"/>
                  <a:pt x="40" y="108"/>
                </a:cubicBezTo>
                <a:cubicBezTo>
                  <a:pt x="41" y="106"/>
                  <a:pt x="41" y="104"/>
                  <a:pt x="40" y="103"/>
                </a:cubicBezTo>
                <a:cubicBezTo>
                  <a:pt x="38" y="102"/>
                  <a:pt x="36" y="102"/>
                  <a:pt x="35" y="104"/>
                </a:cubicBezTo>
                <a:close/>
                <a:moveTo>
                  <a:pt x="35" y="75"/>
                </a:moveTo>
                <a:cubicBezTo>
                  <a:pt x="25" y="88"/>
                  <a:pt x="25" y="88"/>
                  <a:pt x="25" y="88"/>
                </a:cubicBezTo>
                <a:cubicBezTo>
                  <a:pt x="23" y="82"/>
                  <a:pt x="23" y="82"/>
                  <a:pt x="23" y="82"/>
                </a:cubicBezTo>
                <a:cubicBezTo>
                  <a:pt x="22" y="80"/>
                  <a:pt x="20" y="79"/>
                  <a:pt x="18" y="80"/>
                </a:cubicBezTo>
                <a:cubicBezTo>
                  <a:pt x="17" y="81"/>
                  <a:pt x="16" y="83"/>
                  <a:pt x="17" y="84"/>
                </a:cubicBezTo>
                <a:cubicBezTo>
                  <a:pt x="21" y="96"/>
                  <a:pt x="21" y="96"/>
                  <a:pt x="21" y="96"/>
                </a:cubicBezTo>
                <a:cubicBezTo>
                  <a:pt x="22" y="97"/>
                  <a:pt x="23" y="98"/>
                  <a:pt x="24" y="98"/>
                </a:cubicBezTo>
                <a:cubicBezTo>
                  <a:pt x="24" y="98"/>
                  <a:pt x="24" y="98"/>
                  <a:pt x="24" y="98"/>
                </a:cubicBezTo>
                <a:cubicBezTo>
                  <a:pt x="24" y="98"/>
                  <a:pt x="24" y="98"/>
                  <a:pt x="25" y="98"/>
                </a:cubicBezTo>
                <a:cubicBezTo>
                  <a:pt x="25" y="98"/>
                  <a:pt x="25" y="98"/>
                  <a:pt x="25" y="98"/>
                </a:cubicBezTo>
                <a:cubicBezTo>
                  <a:pt x="26" y="98"/>
                  <a:pt x="26" y="98"/>
                  <a:pt x="26" y="98"/>
                </a:cubicBezTo>
                <a:cubicBezTo>
                  <a:pt x="26" y="98"/>
                  <a:pt x="26" y="98"/>
                  <a:pt x="26" y="98"/>
                </a:cubicBezTo>
                <a:cubicBezTo>
                  <a:pt x="26" y="98"/>
                  <a:pt x="27" y="98"/>
                  <a:pt x="27" y="97"/>
                </a:cubicBezTo>
                <a:cubicBezTo>
                  <a:pt x="40" y="79"/>
                  <a:pt x="40" y="79"/>
                  <a:pt x="40" y="79"/>
                </a:cubicBezTo>
                <a:cubicBezTo>
                  <a:pt x="41" y="78"/>
                  <a:pt x="41" y="76"/>
                  <a:pt x="40" y="75"/>
                </a:cubicBezTo>
                <a:cubicBezTo>
                  <a:pt x="38" y="73"/>
                  <a:pt x="36" y="74"/>
                  <a:pt x="35" y="75"/>
                </a:cubicBezTo>
                <a:close/>
                <a:moveTo>
                  <a:pt x="86" y="82"/>
                </a:moveTo>
                <a:cubicBezTo>
                  <a:pt x="49" y="82"/>
                  <a:pt x="49" y="82"/>
                  <a:pt x="49" y="82"/>
                </a:cubicBezTo>
                <a:cubicBezTo>
                  <a:pt x="47" y="82"/>
                  <a:pt x="45" y="84"/>
                  <a:pt x="45" y="86"/>
                </a:cubicBezTo>
                <a:cubicBezTo>
                  <a:pt x="45" y="88"/>
                  <a:pt x="47" y="90"/>
                  <a:pt x="49" y="90"/>
                </a:cubicBezTo>
                <a:cubicBezTo>
                  <a:pt x="86" y="90"/>
                  <a:pt x="86" y="90"/>
                  <a:pt x="86" y="90"/>
                </a:cubicBezTo>
                <a:cubicBezTo>
                  <a:pt x="88" y="90"/>
                  <a:pt x="90" y="88"/>
                  <a:pt x="90" y="86"/>
                </a:cubicBezTo>
                <a:cubicBezTo>
                  <a:pt x="90" y="84"/>
                  <a:pt x="88" y="82"/>
                  <a:pt x="86" y="82"/>
                </a:cubicBezTo>
                <a:close/>
                <a:moveTo>
                  <a:pt x="86" y="53"/>
                </a:moveTo>
                <a:cubicBezTo>
                  <a:pt x="49" y="53"/>
                  <a:pt x="49" y="53"/>
                  <a:pt x="49" y="53"/>
                </a:cubicBezTo>
                <a:cubicBezTo>
                  <a:pt x="47" y="53"/>
                  <a:pt x="45" y="55"/>
                  <a:pt x="45" y="57"/>
                </a:cubicBezTo>
                <a:cubicBezTo>
                  <a:pt x="45" y="60"/>
                  <a:pt x="47" y="61"/>
                  <a:pt x="49" y="61"/>
                </a:cubicBezTo>
                <a:cubicBezTo>
                  <a:pt x="86" y="61"/>
                  <a:pt x="86" y="61"/>
                  <a:pt x="86" y="61"/>
                </a:cubicBezTo>
                <a:cubicBezTo>
                  <a:pt x="88" y="61"/>
                  <a:pt x="90" y="60"/>
                  <a:pt x="90" y="57"/>
                </a:cubicBezTo>
                <a:cubicBezTo>
                  <a:pt x="90" y="55"/>
                  <a:pt x="88" y="53"/>
                  <a:pt x="86" y="53"/>
                </a:cubicBezTo>
                <a:close/>
                <a:moveTo>
                  <a:pt x="35" y="46"/>
                </a:moveTo>
                <a:cubicBezTo>
                  <a:pt x="25" y="60"/>
                  <a:pt x="25" y="60"/>
                  <a:pt x="25" y="60"/>
                </a:cubicBezTo>
                <a:cubicBezTo>
                  <a:pt x="23" y="53"/>
                  <a:pt x="23" y="53"/>
                  <a:pt x="23" y="53"/>
                </a:cubicBezTo>
                <a:cubicBezTo>
                  <a:pt x="22" y="51"/>
                  <a:pt x="20" y="51"/>
                  <a:pt x="18" y="51"/>
                </a:cubicBezTo>
                <a:cubicBezTo>
                  <a:pt x="17" y="52"/>
                  <a:pt x="16" y="54"/>
                  <a:pt x="17" y="55"/>
                </a:cubicBezTo>
                <a:cubicBezTo>
                  <a:pt x="21" y="67"/>
                  <a:pt x="21" y="67"/>
                  <a:pt x="21" y="67"/>
                </a:cubicBezTo>
                <a:cubicBezTo>
                  <a:pt x="22" y="68"/>
                  <a:pt x="23" y="69"/>
                  <a:pt x="24" y="69"/>
                </a:cubicBezTo>
                <a:cubicBezTo>
                  <a:pt x="24" y="69"/>
                  <a:pt x="24" y="69"/>
                  <a:pt x="24" y="69"/>
                </a:cubicBezTo>
                <a:cubicBezTo>
                  <a:pt x="24" y="69"/>
                  <a:pt x="24" y="70"/>
                  <a:pt x="25" y="69"/>
                </a:cubicBezTo>
                <a:cubicBezTo>
                  <a:pt x="25" y="69"/>
                  <a:pt x="25" y="69"/>
                  <a:pt x="25" y="69"/>
                </a:cubicBezTo>
                <a:cubicBezTo>
                  <a:pt x="26" y="69"/>
                  <a:pt x="26" y="69"/>
                  <a:pt x="26" y="69"/>
                </a:cubicBezTo>
                <a:cubicBezTo>
                  <a:pt x="26" y="69"/>
                  <a:pt x="26" y="69"/>
                  <a:pt x="26" y="69"/>
                </a:cubicBezTo>
                <a:cubicBezTo>
                  <a:pt x="26" y="69"/>
                  <a:pt x="27" y="69"/>
                  <a:pt x="27" y="68"/>
                </a:cubicBezTo>
                <a:cubicBezTo>
                  <a:pt x="40" y="50"/>
                  <a:pt x="40" y="50"/>
                  <a:pt x="40" y="50"/>
                </a:cubicBezTo>
                <a:cubicBezTo>
                  <a:pt x="41" y="49"/>
                  <a:pt x="41" y="47"/>
                  <a:pt x="40" y="46"/>
                </a:cubicBezTo>
                <a:cubicBezTo>
                  <a:pt x="38" y="45"/>
                  <a:pt x="36" y="45"/>
                  <a:pt x="35" y="46"/>
                </a:cubicBezTo>
                <a:close/>
                <a:moveTo>
                  <a:pt x="86" y="111"/>
                </a:moveTo>
                <a:cubicBezTo>
                  <a:pt x="49" y="111"/>
                  <a:pt x="49" y="111"/>
                  <a:pt x="49" y="111"/>
                </a:cubicBezTo>
                <a:cubicBezTo>
                  <a:pt x="47" y="111"/>
                  <a:pt x="45" y="113"/>
                  <a:pt x="45" y="115"/>
                </a:cubicBezTo>
                <a:cubicBezTo>
                  <a:pt x="45" y="117"/>
                  <a:pt x="47" y="119"/>
                  <a:pt x="49" y="119"/>
                </a:cubicBezTo>
                <a:cubicBezTo>
                  <a:pt x="86" y="119"/>
                  <a:pt x="86" y="119"/>
                  <a:pt x="86" y="119"/>
                </a:cubicBezTo>
                <a:cubicBezTo>
                  <a:pt x="88" y="119"/>
                  <a:pt x="90" y="117"/>
                  <a:pt x="90" y="115"/>
                </a:cubicBezTo>
                <a:cubicBezTo>
                  <a:pt x="90" y="113"/>
                  <a:pt x="88" y="111"/>
                  <a:pt x="86" y="111"/>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8" name="Freeform 11"/>
          <p:cNvSpPr>
            <a:spLocks noEditPoints="1"/>
          </p:cNvSpPr>
          <p:nvPr/>
        </p:nvSpPr>
        <p:spPr bwMode="auto">
          <a:xfrm>
            <a:off x="7574281" y="1084723"/>
            <a:ext cx="420891" cy="438965"/>
          </a:xfrm>
          <a:custGeom>
            <a:avLst/>
            <a:gdLst>
              <a:gd name="T0" fmla="*/ 40 w 123"/>
              <a:gd name="T1" fmla="*/ 93 h 128"/>
              <a:gd name="T2" fmla="*/ 24 w 123"/>
              <a:gd name="T3" fmla="*/ 87 h 128"/>
              <a:gd name="T4" fmla="*/ 34 w 123"/>
              <a:gd name="T5" fmla="*/ 101 h 128"/>
              <a:gd name="T6" fmla="*/ 54 w 123"/>
              <a:gd name="T7" fmla="*/ 101 h 128"/>
              <a:gd name="T8" fmla="*/ 62 w 123"/>
              <a:gd name="T9" fmla="*/ 87 h 128"/>
              <a:gd name="T10" fmla="*/ 58 w 123"/>
              <a:gd name="T11" fmla="*/ 77 h 128"/>
              <a:gd name="T12" fmla="*/ 58 w 123"/>
              <a:gd name="T13" fmla="*/ 71 h 128"/>
              <a:gd name="T14" fmla="*/ 56 w 123"/>
              <a:gd name="T15" fmla="*/ 57 h 128"/>
              <a:gd name="T16" fmla="*/ 31 w 123"/>
              <a:gd name="T17" fmla="*/ 57 h 128"/>
              <a:gd name="T18" fmla="*/ 37 w 123"/>
              <a:gd name="T19" fmla="*/ 66 h 128"/>
              <a:gd name="T20" fmla="*/ 46 w 123"/>
              <a:gd name="T21" fmla="*/ 63 h 128"/>
              <a:gd name="T22" fmla="*/ 46 w 123"/>
              <a:gd name="T23" fmla="*/ 71 h 128"/>
              <a:gd name="T24" fmla="*/ 41 w 123"/>
              <a:gd name="T25" fmla="*/ 81 h 128"/>
              <a:gd name="T26" fmla="*/ 48 w 123"/>
              <a:gd name="T27" fmla="*/ 83 h 128"/>
              <a:gd name="T28" fmla="*/ 48 w 123"/>
              <a:gd name="T29" fmla="*/ 93 h 128"/>
              <a:gd name="T30" fmla="*/ 82 w 123"/>
              <a:gd name="T31" fmla="*/ 103 h 128"/>
              <a:gd name="T32" fmla="*/ 94 w 123"/>
              <a:gd name="T33" fmla="*/ 54 h 128"/>
              <a:gd name="T34" fmla="*/ 70 w 123"/>
              <a:gd name="T35" fmla="*/ 66 h 128"/>
              <a:gd name="T36" fmla="*/ 82 w 123"/>
              <a:gd name="T37" fmla="*/ 70 h 128"/>
              <a:gd name="T38" fmla="*/ 119 w 123"/>
              <a:gd name="T39" fmla="*/ 8 h 128"/>
              <a:gd name="T40" fmla="*/ 111 w 123"/>
              <a:gd name="T41" fmla="*/ 22 h 128"/>
              <a:gd name="T42" fmla="*/ 105 w 123"/>
              <a:gd name="T43" fmla="*/ 33 h 128"/>
              <a:gd name="T44" fmla="*/ 95 w 123"/>
              <a:gd name="T45" fmla="*/ 25 h 128"/>
              <a:gd name="T46" fmla="*/ 107 w 123"/>
              <a:gd name="T47" fmla="*/ 0 h 128"/>
              <a:gd name="T48" fmla="*/ 94 w 123"/>
              <a:gd name="T49" fmla="*/ 8 h 128"/>
              <a:gd name="T50" fmla="*/ 82 w 123"/>
              <a:gd name="T51" fmla="*/ 22 h 128"/>
              <a:gd name="T52" fmla="*/ 76 w 123"/>
              <a:gd name="T53" fmla="*/ 33 h 128"/>
              <a:gd name="T54" fmla="*/ 66 w 123"/>
              <a:gd name="T55" fmla="*/ 25 h 128"/>
              <a:gd name="T56" fmla="*/ 78 w 123"/>
              <a:gd name="T57" fmla="*/ 0 h 128"/>
              <a:gd name="T58" fmla="*/ 66 w 123"/>
              <a:gd name="T59" fmla="*/ 8 h 128"/>
              <a:gd name="T60" fmla="*/ 53 w 123"/>
              <a:gd name="T61" fmla="*/ 22 h 128"/>
              <a:gd name="T62" fmla="*/ 47 w 123"/>
              <a:gd name="T63" fmla="*/ 33 h 128"/>
              <a:gd name="T64" fmla="*/ 37 w 123"/>
              <a:gd name="T65" fmla="*/ 25 h 128"/>
              <a:gd name="T66" fmla="*/ 49 w 123"/>
              <a:gd name="T67" fmla="*/ 0 h 128"/>
              <a:gd name="T68" fmla="*/ 37 w 123"/>
              <a:gd name="T69" fmla="*/ 8 h 128"/>
              <a:gd name="T70" fmla="*/ 24 w 123"/>
              <a:gd name="T71" fmla="*/ 22 h 128"/>
              <a:gd name="T72" fmla="*/ 18 w 123"/>
              <a:gd name="T73" fmla="*/ 33 h 128"/>
              <a:gd name="T74" fmla="*/ 9 w 123"/>
              <a:gd name="T75" fmla="*/ 25 h 128"/>
              <a:gd name="T76" fmla="*/ 20 w 123"/>
              <a:gd name="T77" fmla="*/ 0 h 128"/>
              <a:gd name="T78" fmla="*/ 8 w 123"/>
              <a:gd name="T79" fmla="*/ 8 h 128"/>
              <a:gd name="T80" fmla="*/ 0 w 123"/>
              <a:gd name="T81" fmla="*/ 12 h 128"/>
              <a:gd name="T82" fmla="*/ 4 w 123"/>
              <a:gd name="T83" fmla="*/ 128 h 128"/>
              <a:gd name="T84" fmla="*/ 123 w 123"/>
              <a:gd name="T85" fmla="*/ 124 h 128"/>
              <a:gd name="T86" fmla="*/ 119 w 123"/>
              <a:gd name="T87" fmla="*/ 8 h 128"/>
              <a:gd name="T88" fmla="*/ 8 w 123"/>
              <a:gd name="T89" fmla="*/ 119 h 128"/>
              <a:gd name="T90" fmla="*/ 115 w 123"/>
              <a:gd name="T91" fmla="*/ 3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3" h="128">
                <a:moveTo>
                  <a:pt x="44" y="95"/>
                </a:moveTo>
                <a:cubicBezTo>
                  <a:pt x="42" y="95"/>
                  <a:pt x="41" y="94"/>
                  <a:pt x="40" y="93"/>
                </a:cubicBezTo>
                <a:cubicBezTo>
                  <a:pt x="39" y="92"/>
                  <a:pt x="37" y="89"/>
                  <a:pt x="37" y="87"/>
                </a:cubicBezTo>
                <a:cubicBezTo>
                  <a:pt x="24" y="87"/>
                  <a:pt x="24" y="87"/>
                  <a:pt x="24" y="87"/>
                </a:cubicBezTo>
                <a:cubicBezTo>
                  <a:pt x="24" y="91"/>
                  <a:pt x="27" y="95"/>
                  <a:pt x="28" y="97"/>
                </a:cubicBezTo>
                <a:cubicBezTo>
                  <a:pt x="30" y="99"/>
                  <a:pt x="32" y="100"/>
                  <a:pt x="34" y="101"/>
                </a:cubicBezTo>
                <a:cubicBezTo>
                  <a:pt x="37" y="102"/>
                  <a:pt x="40" y="103"/>
                  <a:pt x="44" y="103"/>
                </a:cubicBezTo>
                <a:cubicBezTo>
                  <a:pt x="48" y="103"/>
                  <a:pt x="52" y="102"/>
                  <a:pt x="54" y="101"/>
                </a:cubicBezTo>
                <a:cubicBezTo>
                  <a:pt x="57" y="99"/>
                  <a:pt x="59" y="98"/>
                  <a:pt x="60" y="95"/>
                </a:cubicBezTo>
                <a:cubicBezTo>
                  <a:pt x="62" y="92"/>
                  <a:pt x="62" y="90"/>
                  <a:pt x="62" y="87"/>
                </a:cubicBezTo>
                <a:cubicBezTo>
                  <a:pt x="62" y="85"/>
                  <a:pt x="62" y="83"/>
                  <a:pt x="61" y="81"/>
                </a:cubicBezTo>
                <a:cubicBezTo>
                  <a:pt x="60" y="80"/>
                  <a:pt x="59" y="78"/>
                  <a:pt x="58" y="77"/>
                </a:cubicBezTo>
                <a:cubicBezTo>
                  <a:pt x="57" y="77"/>
                  <a:pt x="55" y="76"/>
                  <a:pt x="53" y="76"/>
                </a:cubicBezTo>
                <a:cubicBezTo>
                  <a:pt x="56" y="75"/>
                  <a:pt x="57" y="73"/>
                  <a:pt x="58" y="71"/>
                </a:cubicBezTo>
                <a:cubicBezTo>
                  <a:pt x="59" y="70"/>
                  <a:pt x="60" y="68"/>
                  <a:pt x="60" y="66"/>
                </a:cubicBezTo>
                <a:cubicBezTo>
                  <a:pt x="60" y="62"/>
                  <a:pt x="59" y="59"/>
                  <a:pt x="56" y="57"/>
                </a:cubicBezTo>
                <a:cubicBezTo>
                  <a:pt x="53" y="55"/>
                  <a:pt x="49" y="54"/>
                  <a:pt x="43" y="54"/>
                </a:cubicBezTo>
                <a:cubicBezTo>
                  <a:pt x="38" y="54"/>
                  <a:pt x="34" y="55"/>
                  <a:pt x="31" y="57"/>
                </a:cubicBezTo>
                <a:cubicBezTo>
                  <a:pt x="28" y="59"/>
                  <a:pt x="25" y="62"/>
                  <a:pt x="24" y="66"/>
                </a:cubicBezTo>
                <a:cubicBezTo>
                  <a:pt x="37" y="66"/>
                  <a:pt x="37" y="66"/>
                  <a:pt x="37" y="66"/>
                </a:cubicBezTo>
                <a:cubicBezTo>
                  <a:pt x="37" y="64"/>
                  <a:pt x="41" y="62"/>
                  <a:pt x="43" y="62"/>
                </a:cubicBezTo>
                <a:cubicBezTo>
                  <a:pt x="44" y="62"/>
                  <a:pt x="45" y="62"/>
                  <a:pt x="46" y="63"/>
                </a:cubicBezTo>
                <a:cubicBezTo>
                  <a:pt x="47" y="64"/>
                  <a:pt x="48" y="65"/>
                  <a:pt x="48" y="67"/>
                </a:cubicBezTo>
                <a:cubicBezTo>
                  <a:pt x="48" y="68"/>
                  <a:pt x="47" y="69"/>
                  <a:pt x="46" y="71"/>
                </a:cubicBezTo>
                <a:cubicBezTo>
                  <a:pt x="43" y="73"/>
                  <a:pt x="41" y="73"/>
                  <a:pt x="41" y="73"/>
                </a:cubicBezTo>
                <a:cubicBezTo>
                  <a:pt x="41" y="81"/>
                  <a:pt x="41" y="81"/>
                  <a:pt x="41" y="81"/>
                </a:cubicBezTo>
                <a:cubicBezTo>
                  <a:pt x="43" y="81"/>
                  <a:pt x="43" y="81"/>
                  <a:pt x="43" y="81"/>
                </a:cubicBezTo>
                <a:cubicBezTo>
                  <a:pt x="45" y="81"/>
                  <a:pt x="47" y="81"/>
                  <a:pt x="48" y="83"/>
                </a:cubicBezTo>
                <a:cubicBezTo>
                  <a:pt x="49" y="84"/>
                  <a:pt x="50" y="85"/>
                  <a:pt x="50" y="88"/>
                </a:cubicBezTo>
                <a:cubicBezTo>
                  <a:pt x="50" y="90"/>
                  <a:pt x="49" y="92"/>
                  <a:pt x="48" y="93"/>
                </a:cubicBezTo>
                <a:cubicBezTo>
                  <a:pt x="47" y="94"/>
                  <a:pt x="45" y="95"/>
                  <a:pt x="44" y="95"/>
                </a:cubicBezTo>
                <a:close/>
                <a:moveTo>
                  <a:pt x="82" y="103"/>
                </a:moveTo>
                <a:cubicBezTo>
                  <a:pt x="94" y="103"/>
                  <a:pt x="94" y="103"/>
                  <a:pt x="94" y="103"/>
                </a:cubicBezTo>
                <a:cubicBezTo>
                  <a:pt x="94" y="54"/>
                  <a:pt x="94" y="54"/>
                  <a:pt x="94" y="54"/>
                </a:cubicBezTo>
                <a:cubicBezTo>
                  <a:pt x="84" y="54"/>
                  <a:pt x="84" y="54"/>
                  <a:pt x="84" y="54"/>
                </a:cubicBezTo>
                <a:cubicBezTo>
                  <a:pt x="81" y="60"/>
                  <a:pt x="78" y="64"/>
                  <a:pt x="70" y="66"/>
                </a:cubicBezTo>
                <a:cubicBezTo>
                  <a:pt x="70" y="77"/>
                  <a:pt x="70" y="77"/>
                  <a:pt x="70" y="77"/>
                </a:cubicBezTo>
                <a:cubicBezTo>
                  <a:pt x="75" y="76"/>
                  <a:pt x="78" y="74"/>
                  <a:pt x="82" y="70"/>
                </a:cubicBezTo>
                <a:lnTo>
                  <a:pt x="82" y="103"/>
                </a:lnTo>
                <a:close/>
                <a:moveTo>
                  <a:pt x="119" y="8"/>
                </a:moveTo>
                <a:cubicBezTo>
                  <a:pt x="111" y="8"/>
                  <a:pt x="111" y="8"/>
                  <a:pt x="111" y="8"/>
                </a:cubicBezTo>
                <a:cubicBezTo>
                  <a:pt x="111" y="22"/>
                  <a:pt x="111" y="22"/>
                  <a:pt x="111" y="22"/>
                </a:cubicBezTo>
                <a:cubicBezTo>
                  <a:pt x="113" y="23"/>
                  <a:pt x="115" y="25"/>
                  <a:pt x="115" y="27"/>
                </a:cubicBezTo>
                <a:cubicBezTo>
                  <a:pt x="115" y="30"/>
                  <a:pt x="110" y="33"/>
                  <a:pt x="105" y="33"/>
                </a:cubicBezTo>
                <a:cubicBezTo>
                  <a:pt x="99" y="33"/>
                  <a:pt x="94" y="30"/>
                  <a:pt x="94" y="27"/>
                </a:cubicBezTo>
                <a:cubicBezTo>
                  <a:pt x="94" y="26"/>
                  <a:pt x="95" y="25"/>
                  <a:pt x="95" y="25"/>
                </a:cubicBezTo>
                <a:cubicBezTo>
                  <a:pt x="107" y="25"/>
                  <a:pt x="107" y="25"/>
                  <a:pt x="107" y="25"/>
                </a:cubicBezTo>
                <a:cubicBezTo>
                  <a:pt x="107" y="0"/>
                  <a:pt x="107" y="0"/>
                  <a:pt x="107" y="0"/>
                </a:cubicBezTo>
                <a:cubicBezTo>
                  <a:pt x="94" y="0"/>
                  <a:pt x="94" y="0"/>
                  <a:pt x="94" y="0"/>
                </a:cubicBezTo>
                <a:cubicBezTo>
                  <a:pt x="94" y="8"/>
                  <a:pt x="94" y="8"/>
                  <a:pt x="94" y="8"/>
                </a:cubicBezTo>
                <a:cubicBezTo>
                  <a:pt x="82" y="8"/>
                  <a:pt x="82" y="8"/>
                  <a:pt x="82" y="8"/>
                </a:cubicBezTo>
                <a:cubicBezTo>
                  <a:pt x="82" y="22"/>
                  <a:pt x="82" y="22"/>
                  <a:pt x="82" y="22"/>
                </a:cubicBezTo>
                <a:cubicBezTo>
                  <a:pt x="84" y="23"/>
                  <a:pt x="86" y="25"/>
                  <a:pt x="86" y="27"/>
                </a:cubicBezTo>
                <a:cubicBezTo>
                  <a:pt x="86" y="30"/>
                  <a:pt x="82" y="33"/>
                  <a:pt x="76" y="33"/>
                </a:cubicBezTo>
                <a:cubicBezTo>
                  <a:pt x="70" y="33"/>
                  <a:pt x="66" y="30"/>
                  <a:pt x="66" y="27"/>
                </a:cubicBezTo>
                <a:cubicBezTo>
                  <a:pt x="66" y="26"/>
                  <a:pt x="66" y="25"/>
                  <a:pt x="66" y="25"/>
                </a:cubicBezTo>
                <a:cubicBezTo>
                  <a:pt x="78" y="25"/>
                  <a:pt x="78" y="25"/>
                  <a:pt x="78" y="25"/>
                </a:cubicBezTo>
                <a:cubicBezTo>
                  <a:pt x="78" y="0"/>
                  <a:pt x="78" y="0"/>
                  <a:pt x="78" y="0"/>
                </a:cubicBezTo>
                <a:cubicBezTo>
                  <a:pt x="66" y="0"/>
                  <a:pt x="66" y="0"/>
                  <a:pt x="66" y="0"/>
                </a:cubicBezTo>
                <a:cubicBezTo>
                  <a:pt x="66" y="8"/>
                  <a:pt x="66" y="8"/>
                  <a:pt x="66" y="8"/>
                </a:cubicBezTo>
                <a:cubicBezTo>
                  <a:pt x="53" y="8"/>
                  <a:pt x="53" y="8"/>
                  <a:pt x="53" y="8"/>
                </a:cubicBezTo>
                <a:cubicBezTo>
                  <a:pt x="53" y="22"/>
                  <a:pt x="53" y="22"/>
                  <a:pt x="53" y="22"/>
                </a:cubicBezTo>
                <a:cubicBezTo>
                  <a:pt x="56" y="23"/>
                  <a:pt x="57" y="25"/>
                  <a:pt x="57" y="27"/>
                </a:cubicBezTo>
                <a:cubicBezTo>
                  <a:pt x="57" y="30"/>
                  <a:pt x="53" y="33"/>
                  <a:pt x="47" y="33"/>
                </a:cubicBezTo>
                <a:cubicBezTo>
                  <a:pt x="41" y="33"/>
                  <a:pt x="37" y="30"/>
                  <a:pt x="37" y="27"/>
                </a:cubicBezTo>
                <a:cubicBezTo>
                  <a:pt x="37" y="26"/>
                  <a:pt x="37" y="25"/>
                  <a:pt x="37" y="25"/>
                </a:cubicBezTo>
                <a:cubicBezTo>
                  <a:pt x="49" y="25"/>
                  <a:pt x="49" y="25"/>
                  <a:pt x="49" y="25"/>
                </a:cubicBezTo>
                <a:cubicBezTo>
                  <a:pt x="49" y="0"/>
                  <a:pt x="49" y="0"/>
                  <a:pt x="49" y="0"/>
                </a:cubicBezTo>
                <a:cubicBezTo>
                  <a:pt x="37" y="0"/>
                  <a:pt x="37" y="0"/>
                  <a:pt x="37" y="0"/>
                </a:cubicBezTo>
                <a:cubicBezTo>
                  <a:pt x="37" y="8"/>
                  <a:pt x="37" y="8"/>
                  <a:pt x="37" y="8"/>
                </a:cubicBezTo>
                <a:cubicBezTo>
                  <a:pt x="24" y="8"/>
                  <a:pt x="24" y="8"/>
                  <a:pt x="24" y="8"/>
                </a:cubicBezTo>
                <a:cubicBezTo>
                  <a:pt x="24" y="22"/>
                  <a:pt x="24" y="22"/>
                  <a:pt x="24" y="22"/>
                </a:cubicBezTo>
                <a:cubicBezTo>
                  <a:pt x="27" y="23"/>
                  <a:pt x="29" y="25"/>
                  <a:pt x="29" y="27"/>
                </a:cubicBezTo>
                <a:cubicBezTo>
                  <a:pt x="29" y="30"/>
                  <a:pt x="24" y="33"/>
                  <a:pt x="18" y="33"/>
                </a:cubicBezTo>
                <a:cubicBezTo>
                  <a:pt x="13" y="33"/>
                  <a:pt x="8" y="30"/>
                  <a:pt x="8" y="27"/>
                </a:cubicBezTo>
                <a:cubicBezTo>
                  <a:pt x="8" y="26"/>
                  <a:pt x="8" y="25"/>
                  <a:pt x="9" y="25"/>
                </a:cubicBezTo>
                <a:cubicBezTo>
                  <a:pt x="20" y="25"/>
                  <a:pt x="20" y="25"/>
                  <a:pt x="20" y="25"/>
                </a:cubicBezTo>
                <a:cubicBezTo>
                  <a:pt x="20" y="0"/>
                  <a:pt x="20" y="0"/>
                  <a:pt x="20" y="0"/>
                </a:cubicBezTo>
                <a:cubicBezTo>
                  <a:pt x="8" y="0"/>
                  <a:pt x="8" y="0"/>
                  <a:pt x="8" y="0"/>
                </a:cubicBezTo>
                <a:cubicBezTo>
                  <a:pt x="8" y="8"/>
                  <a:pt x="8" y="8"/>
                  <a:pt x="8" y="8"/>
                </a:cubicBezTo>
                <a:cubicBezTo>
                  <a:pt x="4" y="8"/>
                  <a:pt x="4" y="8"/>
                  <a:pt x="4" y="8"/>
                </a:cubicBezTo>
                <a:cubicBezTo>
                  <a:pt x="2" y="8"/>
                  <a:pt x="0" y="10"/>
                  <a:pt x="0" y="12"/>
                </a:cubicBezTo>
                <a:cubicBezTo>
                  <a:pt x="0" y="124"/>
                  <a:pt x="0" y="124"/>
                  <a:pt x="0" y="124"/>
                </a:cubicBezTo>
                <a:cubicBezTo>
                  <a:pt x="0" y="126"/>
                  <a:pt x="2" y="128"/>
                  <a:pt x="4" y="128"/>
                </a:cubicBezTo>
                <a:cubicBezTo>
                  <a:pt x="119" y="128"/>
                  <a:pt x="119" y="128"/>
                  <a:pt x="119" y="128"/>
                </a:cubicBezTo>
                <a:cubicBezTo>
                  <a:pt x="121" y="128"/>
                  <a:pt x="123" y="126"/>
                  <a:pt x="123" y="124"/>
                </a:cubicBezTo>
                <a:cubicBezTo>
                  <a:pt x="123" y="12"/>
                  <a:pt x="123" y="12"/>
                  <a:pt x="123" y="12"/>
                </a:cubicBezTo>
                <a:cubicBezTo>
                  <a:pt x="123" y="10"/>
                  <a:pt x="121" y="8"/>
                  <a:pt x="119" y="8"/>
                </a:cubicBezTo>
                <a:close/>
                <a:moveTo>
                  <a:pt x="115" y="119"/>
                </a:moveTo>
                <a:cubicBezTo>
                  <a:pt x="8" y="119"/>
                  <a:pt x="8" y="119"/>
                  <a:pt x="8" y="119"/>
                </a:cubicBezTo>
                <a:cubicBezTo>
                  <a:pt x="8" y="37"/>
                  <a:pt x="8" y="37"/>
                  <a:pt x="8" y="37"/>
                </a:cubicBezTo>
                <a:cubicBezTo>
                  <a:pt x="115" y="37"/>
                  <a:pt x="115" y="37"/>
                  <a:pt x="115" y="37"/>
                </a:cubicBezTo>
                <a:lnTo>
                  <a:pt x="115" y="119"/>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9" name="Freeform 12"/>
          <p:cNvSpPr/>
          <p:nvPr/>
        </p:nvSpPr>
        <p:spPr bwMode="auto">
          <a:xfrm>
            <a:off x="8658784" y="1084723"/>
            <a:ext cx="503520" cy="438965"/>
          </a:xfrm>
          <a:custGeom>
            <a:avLst/>
            <a:gdLst>
              <a:gd name="T0" fmla="*/ 64 w 148"/>
              <a:gd name="T1" fmla="*/ 121 h 128"/>
              <a:gd name="T2" fmla="*/ 64 w 148"/>
              <a:gd name="T3" fmla="*/ 123 h 128"/>
              <a:gd name="T4" fmla="*/ 74 w 148"/>
              <a:gd name="T5" fmla="*/ 128 h 128"/>
              <a:gd name="T6" fmla="*/ 83 w 148"/>
              <a:gd name="T7" fmla="*/ 123 h 128"/>
              <a:gd name="T8" fmla="*/ 83 w 148"/>
              <a:gd name="T9" fmla="*/ 121 h 128"/>
              <a:gd name="T10" fmla="*/ 93 w 148"/>
              <a:gd name="T11" fmla="*/ 118 h 128"/>
              <a:gd name="T12" fmla="*/ 148 w 148"/>
              <a:gd name="T13" fmla="*/ 123 h 128"/>
              <a:gd name="T14" fmla="*/ 148 w 148"/>
              <a:gd name="T15" fmla="*/ 24 h 128"/>
              <a:gd name="T16" fmla="*/ 139 w 148"/>
              <a:gd name="T17" fmla="*/ 23 h 128"/>
              <a:gd name="T18" fmla="*/ 139 w 148"/>
              <a:gd name="T19" fmla="*/ 109 h 128"/>
              <a:gd name="T20" fmla="*/ 94 w 148"/>
              <a:gd name="T21" fmla="*/ 104 h 128"/>
              <a:gd name="T22" fmla="*/ 77 w 148"/>
              <a:gd name="T23" fmla="*/ 119 h 128"/>
              <a:gd name="T24" fmla="*/ 75 w 148"/>
              <a:gd name="T25" fmla="*/ 118 h 128"/>
              <a:gd name="T26" fmla="*/ 89 w 148"/>
              <a:gd name="T27" fmla="*/ 99 h 128"/>
              <a:gd name="T28" fmla="*/ 131 w 148"/>
              <a:gd name="T29" fmla="*/ 96 h 128"/>
              <a:gd name="T30" fmla="*/ 131 w 148"/>
              <a:gd name="T31" fmla="*/ 0 h 128"/>
              <a:gd name="T32" fmla="*/ 111 w 148"/>
              <a:gd name="T33" fmla="*/ 5 h 128"/>
              <a:gd name="T34" fmla="*/ 111 w 148"/>
              <a:gd name="T35" fmla="*/ 76 h 128"/>
              <a:gd name="T36" fmla="*/ 100 w 148"/>
              <a:gd name="T37" fmla="*/ 70 h 128"/>
              <a:gd name="T38" fmla="*/ 90 w 148"/>
              <a:gd name="T39" fmla="*/ 83 h 128"/>
              <a:gd name="T40" fmla="*/ 90 w 148"/>
              <a:gd name="T41" fmla="*/ 11 h 128"/>
              <a:gd name="T42" fmla="*/ 90 w 148"/>
              <a:gd name="T43" fmla="*/ 12 h 128"/>
              <a:gd name="T44" fmla="*/ 74 w 148"/>
              <a:gd name="T45" fmla="*/ 26 h 128"/>
              <a:gd name="T46" fmla="*/ 57 w 148"/>
              <a:gd name="T47" fmla="*/ 12 h 128"/>
              <a:gd name="T48" fmla="*/ 16 w 148"/>
              <a:gd name="T49" fmla="*/ 0 h 128"/>
              <a:gd name="T50" fmla="*/ 16 w 148"/>
              <a:gd name="T51" fmla="*/ 96 h 128"/>
              <a:gd name="T52" fmla="*/ 57 w 148"/>
              <a:gd name="T53" fmla="*/ 99 h 128"/>
              <a:gd name="T54" fmla="*/ 72 w 148"/>
              <a:gd name="T55" fmla="*/ 118 h 128"/>
              <a:gd name="T56" fmla="*/ 70 w 148"/>
              <a:gd name="T57" fmla="*/ 119 h 128"/>
              <a:gd name="T58" fmla="*/ 53 w 148"/>
              <a:gd name="T59" fmla="*/ 104 h 128"/>
              <a:gd name="T60" fmla="*/ 8 w 148"/>
              <a:gd name="T61" fmla="*/ 109 h 128"/>
              <a:gd name="T62" fmla="*/ 8 w 148"/>
              <a:gd name="T63" fmla="*/ 23 h 128"/>
              <a:gd name="T64" fmla="*/ 0 w 148"/>
              <a:gd name="T65" fmla="*/ 24 h 128"/>
              <a:gd name="T66" fmla="*/ 0 w 148"/>
              <a:gd name="T67" fmla="*/ 123 h 128"/>
              <a:gd name="T68" fmla="*/ 54 w 148"/>
              <a:gd name="T69" fmla="*/ 118 h 128"/>
              <a:gd name="T70" fmla="*/ 64 w 148"/>
              <a:gd name="T71" fmla="*/ 12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8" h="128">
                <a:moveTo>
                  <a:pt x="64" y="121"/>
                </a:moveTo>
                <a:cubicBezTo>
                  <a:pt x="64" y="122"/>
                  <a:pt x="64" y="122"/>
                  <a:pt x="64" y="123"/>
                </a:cubicBezTo>
                <a:cubicBezTo>
                  <a:pt x="64" y="126"/>
                  <a:pt x="68" y="128"/>
                  <a:pt x="74" y="128"/>
                </a:cubicBezTo>
                <a:cubicBezTo>
                  <a:pt x="79" y="128"/>
                  <a:pt x="83" y="126"/>
                  <a:pt x="83" y="123"/>
                </a:cubicBezTo>
                <a:cubicBezTo>
                  <a:pt x="83" y="122"/>
                  <a:pt x="83" y="122"/>
                  <a:pt x="83" y="121"/>
                </a:cubicBezTo>
                <a:cubicBezTo>
                  <a:pt x="86" y="120"/>
                  <a:pt x="89" y="118"/>
                  <a:pt x="93" y="118"/>
                </a:cubicBezTo>
                <a:cubicBezTo>
                  <a:pt x="115" y="118"/>
                  <a:pt x="148" y="123"/>
                  <a:pt x="148" y="123"/>
                </a:cubicBezTo>
                <a:cubicBezTo>
                  <a:pt x="148" y="24"/>
                  <a:pt x="148" y="24"/>
                  <a:pt x="148" y="24"/>
                </a:cubicBezTo>
                <a:cubicBezTo>
                  <a:pt x="148" y="24"/>
                  <a:pt x="144" y="23"/>
                  <a:pt x="139" y="23"/>
                </a:cubicBezTo>
                <a:cubicBezTo>
                  <a:pt x="139" y="109"/>
                  <a:pt x="139" y="109"/>
                  <a:pt x="139" y="109"/>
                </a:cubicBezTo>
                <a:cubicBezTo>
                  <a:pt x="139" y="109"/>
                  <a:pt x="113" y="98"/>
                  <a:pt x="94" y="104"/>
                </a:cubicBezTo>
                <a:cubicBezTo>
                  <a:pt x="87" y="106"/>
                  <a:pt x="81" y="114"/>
                  <a:pt x="77" y="119"/>
                </a:cubicBezTo>
                <a:cubicBezTo>
                  <a:pt x="76" y="118"/>
                  <a:pt x="76" y="118"/>
                  <a:pt x="75" y="118"/>
                </a:cubicBezTo>
                <a:cubicBezTo>
                  <a:pt x="78" y="113"/>
                  <a:pt x="83" y="103"/>
                  <a:pt x="89" y="99"/>
                </a:cubicBezTo>
                <a:cubicBezTo>
                  <a:pt x="107" y="91"/>
                  <a:pt x="131" y="96"/>
                  <a:pt x="131" y="96"/>
                </a:cubicBezTo>
                <a:cubicBezTo>
                  <a:pt x="131" y="0"/>
                  <a:pt x="131" y="0"/>
                  <a:pt x="131" y="0"/>
                </a:cubicBezTo>
                <a:cubicBezTo>
                  <a:pt x="131" y="0"/>
                  <a:pt x="122" y="2"/>
                  <a:pt x="111" y="5"/>
                </a:cubicBezTo>
                <a:cubicBezTo>
                  <a:pt x="111" y="76"/>
                  <a:pt x="111" y="76"/>
                  <a:pt x="111" y="76"/>
                </a:cubicBezTo>
                <a:cubicBezTo>
                  <a:pt x="100" y="70"/>
                  <a:pt x="100" y="70"/>
                  <a:pt x="100" y="70"/>
                </a:cubicBezTo>
                <a:cubicBezTo>
                  <a:pt x="90" y="83"/>
                  <a:pt x="90" y="83"/>
                  <a:pt x="90" y="83"/>
                </a:cubicBezTo>
                <a:cubicBezTo>
                  <a:pt x="90" y="11"/>
                  <a:pt x="90" y="11"/>
                  <a:pt x="90" y="11"/>
                </a:cubicBezTo>
                <a:cubicBezTo>
                  <a:pt x="90" y="11"/>
                  <a:pt x="90" y="11"/>
                  <a:pt x="90" y="12"/>
                </a:cubicBezTo>
                <a:cubicBezTo>
                  <a:pt x="81" y="15"/>
                  <a:pt x="74" y="26"/>
                  <a:pt x="74" y="26"/>
                </a:cubicBezTo>
                <a:cubicBezTo>
                  <a:pt x="74" y="26"/>
                  <a:pt x="66" y="15"/>
                  <a:pt x="57" y="12"/>
                </a:cubicBezTo>
                <a:cubicBezTo>
                  <a:pt x="40" y="5"/>
                  <a:pt x="16" y="0"/>
                  <a:pt x="16" y="0"/>
                </a:cubicBezTo>
                <a:cubicBezTo>
                  <a:pt x="16" y="96"/>
                  <a:pt x="16" y="96"/>
                  <a:pt x="16" y="96"/>
                </a:cubicBezTo>
                <a:cubicBezTo>
                  <a:pt x="16" y="96"/>
                  <a:pt x="40" y="91"/>
                  <a:pt x="57" y="99"/>
                </a:cubicBezTo>
                <a:cubicBezTo>
                  <a:pt x="64" y="103"/>
                  <a:pt x="69" y="113"/>
                  <a:pt x="72" y="118"/>
                </a:cubicBezTo>
                <a:cubicBezTo>
                  <a:pt x="71" y="118"/>
                  <a:pt x="71" y="118"/>
                  <a:pt x="70" y="119"/>
                </a:cubicBezTo>
                <a:cubicBezTo>
                  <a:pt x="67" y="114"/>
                  <a:pt x="60" y="106"/>
                  <a:pt x="53" y="104"/>
                </a:cubicBezTo>
                <a:cubicBezTo>
                  <a:pt x="34" y="98"/>
                  <a:pt x="8" y="109"/>
                  <a:pt x="8" y="109"/>
                </a:cubicBezTo>
                <a:cubicBezTo>
                  <a:pt x="8" y="23"/>
                  <a:pt x="8" y="23"/>
                  <a:pt x="8" y="23"/>
                </a:cubicBezTo>
                <a:cubicBezTo>
                  <a:pt x="3" y="23"/>
                  <a:pt x="0" y="24"/>
                  <a:pt x="0" y="24"/>
                </a:cubicBezTo>
                <a:cubicBezTo>
                  <a:pt x="0" y="123"/>
                  <a:pt x="0" y="123"/>
                  <a:pt x="0" y="123"/>
                </a:cubicBezTo>
                <a:cubicBezTo>
                  <a:pt x="0" y="123"/>
                  <a:pt x="32" y="118"/>
                  <a:pt x="54" y="118"/>
                </a:cubicBezTo>
                <a:cubicBezTo>
                  <a:pt x="58" y="118"/>
                  <a:pt x="61" y="120"/>
                  <a:pt x="64" y="121"/>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0" name="Freeform 13"/>
          <p:cNvSpPr>
            <a:spLocks noEditPoints="1"/>
          </p:cNvSpPr>
          <p:nvPr/>
        </p:nvSpPr>
        <p:spPr bwMode="auto">
          <a:xfrm>
            <a:off x="9782020" y="1097635"/>
            <a:ext cx="506102" cy="410562"/>
          </a:xfrm>
          <a:custGeom>
            <a:avLst/>
            <a:gdLst>
              <a:gd name="T0" fmla="*/ 12 w 148"/>
              <a:gd name="T1" fmla="*/ 66 h 120"/>
              <a:gd name="T2" fmla="*/ 52 w 148"/>
              <a:gd name="T3" fmla="*/ 66 h 120"/>
              <a:gd name="T4" fmla="*/ 66 w 148"/>
              <a:gd name="T5" fmla="*/ 66 h 120"/>
              <a:gd name="T6" fmla="*/ 52 w 148"/>
              <a:gd name="T7" fmla="*/ 70 h 120"/>
              <a:gd name="T8" fmla="*/ 12 w 148"/>
              <a:gd name="T9" fmla="*/ 87 h 120"/>
              <a:gd name="T10" fmla="*/ 66 w 148"/>
              <a:gd name="T11" fmla="*/ 87 h 120"/>
              <a:gd name="T12" fmla="*/ 52 w 148"/>
              <a:gd name="T13" fmla="*/ 70 h 120"/>
              <a:gd name="T14" fmla="*/ 12 w 148"/>
              <a:gd name="T15" fmla="*/ 41 h 120"/>
              <a:gd name="T16" fmla="*/ 52 w 148"/>
              <a:gd name="T17" fmla="*/ 41 h 120"/>
              <a:gd name="T18" fmla="*/ 66 w 148"/>
              <a:gd name="T19" fmla="*/ 41 h 120"/>
              <a:gd name="T20" fmla="*/ 52 w 148"/>
              <a:gd name="T21" fmla="*/ 46 h 120"/>
              <a:gd name="T22" fmla="*/ 12 w 148"/>
              <a:gd name="T23" fmla="*/ 62 h 120"/>
              <a:gd name="T24" fmla="*/ 66 w 148"/>
              <a:gd name="T25" fmla="*/ 62 h 120"/>
              <a:gd name="T26" fmla="*/ 52 w 148"/>
              <a:gd name="T27" fmla="*/ 46 h 120"/>
              <a:gd name="T28" fmla="*/ 12 w 148"/>
              <a:gd name="T29" fmla="*/ 29 h 120"/>
              <a:gd name="T30" fmla="*/ 52 w 148"/>
              <a:gd name="T31" fmla="*/ 29 h 120"/>
              <a:gd name="T32" fmla="*/ 66 w 148"/>
              <a:gd name="T33" fmla="*/ 29 h 120"/>
              <a:gd name="T34" fmla="*/ 82 w 148"/>
              <a:gd name="T35" fmla="*/ 29 h 120"/>
              <a:gd name="T36" fmla="*/ 95 w 148"/>
              <a:gd name="T37" fmla="*/ 29 h 120"/>
              <a:gd name="T38" fmla="*/ 135 w 148"/>
              <a:gd name="T39" fmla="*/ 29 h 120"/>
              <a:gd name="T40" fmla="*/ 82 w 148"/>
              <a:gd name="T41" fmla="*/ 29 h 120"/>
              <a:gd name="T42" fmla="*/ 82 w 148"/>
              <a:gd name="T43" fmla="*/ 50 h 120"/>
              <a:gd name="T44" fmla="*/ 135 w 148"/>
              <a:gd name="T45" fmla="*/ 50 h 120"/>
              <a:gd name="T46" fmla="*/ 95 w 148"/>
              <a:gd name="T47" fmla="*/ 33 h 120"/>
              <a:gd name="T48" fmla="*/ 82 w 148"/>
              <a:gd name="T49" fmla="*/ 54 h 120"/>
              <a:gd name="T50" fmla="*/ 95 w 148"/>
              <a:gd name="T51" fmla="*/ 54 h 120"/>
              <a:gd name="T52" fmla="*/ 135 w 148"/>
              <a:gd name="T53" fmla="*/ 54 h 120"/>
              <a:gd name="T54" fmla="*/ 82 w 148"/>
              <a:gd name="T55" fmla="*/ 54 h 120"/>
              <a:gd name="T56" fmla="*/ 82 w 148"/>
              <a:gd name="T57" fmla="*/ 87 h 120"/>
              <a:gd name="T58" fmla="*/ 135 w 148"/>
              <a:gd name="T59" fmla="*/ 87 h 120"/>
              <a:gd name="T60" fmla="*/ 95 w 148"/>
              <a:gd name="T61" fmla="*/ 70 h 120"/>
              <a:gd name="T62" fmla="*/ 82 w 148"/>
              <a:gd name="T63" fmla="*/ 66 h 120"/>
              <a:gd name="T64" fmla="*/ 95 w 148"/>
              <a:gd name="T65" fmla="*/ 66 h 120"/>
              <a:gd name="T66" fmla="*/ 135 w 148"/>
              <a:gd name="T67" fmla="*/ 66 h 120"/>
              <a:gd name="T68" fmla="*/ 82 w 148"/>
              <a:gd name="T69" fmla="*/ 66 h 120"/>
              <a:gd name="T70" fmla="*/ 74 w 148"/>
              <a:gd name="T71" fmla="*/ 17 h 120"/>
              <a:gd name="T72" fmla="*/ 0 w 148"/>
              <a:gd name="T73" fmla="*/ 13 h 120"/>
              <a:gd name="T74" fmla="*/ 54 w 148"/>
              <a:gd name="T75" fmla="*/ 111 h 120"/>
              <a:gd name="T76" fmla="*/ 64 w 148"/>
              <a:gd name="T77" fmla="*/ 115 h 120"/>
              <a:gd name="T78" fmla="*/ 84 w 148"/>
              <a:gd name="T79" fmla="*/ 115 h 120"/>
              <a:gd name="T80" fmla="*/ 93 w 148"/>
              <a:gd name="T81" fmla="*/ 111 h 120"/>
              <a:gd name="T82" fmla="*/ 148 w 148"/>
              <a:gd name="T83" fmla="*/ 13 h 120"/>
              <a:gd name="T84" fmla="*/ 70 w 148"/>
              <a:gd name="T85" fmla="*/ 111 h 120"/>
              <a:gd name="T86" fmla="*/ 8 w 148"/>
              <a:gd name="T87" fmla="*/ 107 h 120"/>
              <a:gd name="T88" fmla="*/ 53 w 148"/>
              <a:gd name="T89" fmla="*/ 7 h 120"/>
              <a:gd name="T90" fmla="*/ 70 w 148"/>
              <a:gd name="T91" fmla="*/ 111 h 120"/>
              <a:gd name="T92" fmla="*/ 98 w 148"/>
              <a:gd name="T93" fmla="*/ 96 h 120"/>
              <a:gd name="T94" fmla="*/ 78 w 148"/>
              <a:gd name="T95" fmla="*/ 23 h 120"/>
              <a:gd name="T96" fmla="*/ 140 w 148"/>
              <a:gd name="T97" fmla="*/ 19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8" h="120">
                <a:moveTo>
                  <a:pt x="52" y="58"/>
                </a:moveTo>
                <a:cubicBezTo>
                  <a:pt x="36" y="58"/>
                  <a:pt x="12" y="66"/>
                  <a:pt x="12" y="66"/>
                </a:cubicBezTo>
                <a:cubicBezTo>
                  <a:pt x="12" y="74"/>
                  <a:pt x="12" y="74"/>
                  <a:pt x="12" y="74"/>
                </a:cubicBezTo>
                <a:cubicBezTo>
                  <a:pt x="12" y="74"/>
                  <a:pt x="36" y="66"/>
                  <a:pt x="52" y="66"/>
                </a:cubicBezTo>
                <a:cubicBezTo>
                  <a:pt x="60" y="66"/>
                  <a:pt x="66" y="74"/>
                  <a:pt x="66" y="74"/>
                </a:cubicBezTo>
                <a:cubicBezTo>
                  <a:pt x="66" y="66"/>
                  <a:pt x="66" y="66"/>
                  <a:pt x="66" y="66"/>
                </a:cubicBezTo>
                <a:cubicBezTo>
                  <a:pt x="66" y="66"/>
                  <a:pt x="60" y="58"/>
                  <a:pt x="52" y="58"/>
                </a:cubicBezTo>
                <a:close/>
                <a:moveTo>
                  <a:pt x="52" y="70"/>
                </a:moveTo>
                <a:cubicBezTo>
                  <a:pt x="36" y="70"/>
                  <a:pt x="12" y="78"/>
                  <a:pt x="12" y="78"/>
                </a:cubicBezTo>
                <a:cubicBezTo>
                  <a:pt x="12" y="87"/>
                  <a:pt x="12" y="87"/>
                  <a:pt x="12" y="87"/>
                </a:cubicBezTo>
                <a:cubicBezTo>
                  <a:pt x="12" y="87"/>
                  <a:pt x="36" y="78"/>
                  <a:pt x="52" y="78"/>
                </a:cubicBezTo>
                <a:cubicBezTo>
                  <a:pt x="60" y="78"/>
                  <a:pt x="66" y="87"/>
                  <a:pt x="66" y="87"/>
                </a:cubicBezTo>
                <a:cubicBezTo>
                  <a:pt x="66" y="78"/>
                  <a:pt x="66" y="78"/>
                  <a:pt x="66" y="78"/>
                </a:cubicBezTo>
                <a:cubicBezTo>
                  <a:pt x="66" y="78"/>
                  <a:pt x="60" y="70"/>
                  <a:pt x="52" y="70"/>
                </a:cubicBezTo>
                <a:close/>
                <a:moveTo>
                  <a:pt x="52" y="33"/>
                </a:moveTo>
                <a:cubicBezTo>
                  <a:pt x="36" y="33"/>
                  <a:pt x="12" y="41"/>
                  <a:pt x="12" y="41"/>
                </a:cubicBezTo>
                <a:cubicBezTo>
                  <a:pt x="12" y="50"/>
                  <a:pt x="12" y="50"/>
                  <a:pt x="12" y="50"/>
                </a:cubicBezTo>
                <a:cubicBezTo>
                  <a:pt x="12" y="50"/>
                  <a:pt x="36" y="41"/>
                  <a:pt x="52" y="41"/>
                </a:cubicBezTo>
                <a:cubicBezTo>
                  <a:pt x="60" y="41"/>
                  <a:pt x="66" y="50"/>
                  <a:pt x="66" y="50"/>
                </a:cubicBezTo>
                <a:cubicBezTo>
                  <a:pt x="66" y="41"/>
                  <a:pt x="66" y="41"/>
                  <a:pt x="66" y="41"/>
                </a:cubicBezTo>
                <a:cubicBezTo>
                  <a:pt x="66" y="41"/>
                  <a:pt x="60" y="33"/>
                  <a:pt x="52" y="33"/>
                </a:cubicBezTo>
                <a:close/>
                <a:moveTo>
                  <a:pt x="52" y="46"/>
                </a:moveTo>
                <a:cubicBezTo>
                  <a:pt x="36" y="46"/>
                  <a:pt x="12" y="54"/>
                  <a:pt x="12" y="54"/>
                </a:cubicBezTo>
                <a:cubicBezTo>
                  <a:pt x="12" y="62"/>
                  <a:pt x="12" y="62"/>
                  <a:pt x="12" y="62"/>
                </a:cubicBezTo>
                <a:cubicBezTo>
                  <a:pt x="12" y="62"/>
                  <a:pt x="36" y="54"/>
                  <a:pt x="52" y="54"/>
                </a:cubicBezTo>
                <a:cubicBezTo>
                  <a:pt x="60" y="54"/>
                  <a:pt x="66" y="62"/>
                  <a:pt x="66" y="62"/>
                </a:cubicBezTo>
                <a:cubicBezTo>
                  <a:pt x="66" y="54"/>
                  <a:pt x="66" y="54"/>
                  <a:pt x="66" y="54"/>
                </a:cubicBezTo>
                <a:cubicBezTo>
                  <a:pt x="66" y="54"/>
                  <a:pt x="60" y="46"/>
                  <a:pt x="52" y="46"/>
                </a:cubicBezTo>
                <a:close/>
                <a:moveTo>
                  <a:pt x="52" y="21"/>
                </a:moveTo>
                <a:cubicBezTo>
                  <a:pt x="36" y="21"/>
                  <a:pt x="12" y="29"/>
                  <a:pt x="12" y="29"/>
                </a:cubicBezTo>
                <a:cubicBezTo>
                  <a:pt x="12" y="37"/>
                  <a:pt x="12" y="37"/>
                  <a:pt x="12" y="37"/>
                </a:cubicBezTo>
                <a:cubicBezTo>
                  <a:pt x="12" y="37"/>
                  <a:pt x="36" y="29"/>
                  <a:pt x="52" y="29"/>
                </a:cubicBezTo>
                <a:cubicBezTo>
                  <a:pt x="60" y="29"/>
                  <a:pt x="66" y="37"/>
                  <a:pt x="66" y="37"/>
                </a:cubicBezTo>
                <a:cubicBezTo>
                  <a:pt x="66" y="29"/>
                  <a:pt x="66" y="29"/>
                  <a:pt x="66" y="29"/>
                </a:cubicBezTo>
                <a:cubicBezTo>
                  <a:pt x="66" y="29"/>
                  <a:pt x="60" y="21"/>
                  <a:pt x="52" y="21"/>
                </a:cubicBezTo>
                <a:close/>
                <a:moveTo>
                  <a:pt x="82" y="29"/>
                </a:moveTo>
                <a:cubicBezTo>
                  <a:pt x="82" y="37"/>
                  <a:pt x="82" y="37"/>
                  <a:pt x="82" y="37"/>
                </a:cubicBezTo>
                <a:cubicBezTo>
                  <a:pt x="82" y="37"/>
                  <a:pt x="88" y="29"/>
                  <a:pt x="95" y="29"/>
                </a:cubicBezTo>
                <a:cubicBezTo>
                  <a:pt x="111" y="29"/>
                  <a:pt x="135" y="37"/>
                  <a:pt x="135" y="37"/>
                </a:cubicBezTo>
                <a:cubicBezTo>
                  <a:pt x="135" y="29"/>
                  <a:pt x="135" y="29"/>
                  <a:pt x="135" y="29"/>
                </a:cubicBezTo>
                <a:cubicBezTo>
                  <a:pt x="135" y="29"/>
                  <a:pt x="111" y="21"/>
                  <a:pt x="95" y="21"/>
                </a:cubicBezTo>
                <a:cubicBezTo>
                  <a:pt x="88" y="21"/>
                  <a:pt x="82" y="29"/>
                  <a:pt x="82" y="29"/>
                </a:cubicBezTo>
                <a:close/>
                <a:moveTo>
                  <a:pt x="82" y="41"/>
                </a:moveTo>
                <a:cubicBezTo>
                  <a:pt x="82" y="50"/>
                  <a:pt x="82" y="50"/>
                  <a:pt x="82" y="50"/>
                </a:cubicBezTo>
                <a:cubicBezTo>
                  <a:pt x="82" y="50"/>
                  <a:pt x="88" y="41"/>
                  <a:pt x="95" y="41"/>
                </a:cubicBezTo>
                <a:cubicBezTo>
                  <a:pt x="111" y="41"/>
                  <a:pt x="135" y="50"/>
                  <a:pt x="135" y="50"/>
                </a:cubicBezTo>
                <a:cubicBezTo>
                  <a:pt x="135" y="41"/>
                  <a:pt x="135" y="41"/>
                  <a:pt x="135" y="41"/>
                </a:cubicBezTo>
                <a:cubicBezTo>
                  <a:pt x="135" y="41"/>
                  <a:pt x="111" y="33"/>
                  <a:pt x="95" y="33"/>
                </a:cubicBezTo>
                <a:cubicBezTo>
                  <a:pt x="88" y="33"/>
                  <a:pt x="82" y="41"/>
                  <a:pt x="82" y="41"/>
                </a:cubicBezTo>
                <a:close/>
                <a:moveTo>
                  <a:pt x="82" y="54"/>
                </a:moveTo>
                <a:cubicBezTo>
                  <a:pt x="82" y="62"/>
                  <a:pt x="82" y="62"/>
                  <a:pt x="82" y="62"/>
                </a:cubicBezTo>
                <a:cubicBezTo>
                  <a:pt x="82" y="62"/>
                  <a:pt x="88" y="54"/>
                  <a:pt x="95" y="54"/>
                </a:cubicBezTo>
                <a:cubicBezTo>
                  <a:pt x="111" y="54"/>
                  <a:pt x="135" y="62"/>
                  <a:pt x="135" y="62"/>
                </a:cubicBezTo>
                <a:cubicBezTo>
                  <a:pt x="135" y="54"/>
                  <a:pt x="135" y="54"/>
                  <a:pt x="135" y="54"/>
                </a:cubicBezTo>
                <a:cubicBezTo>
                  <a:pt x="135" y="54"/>
                  <a:pt x="111" y="46"/>
                  <a:pt x="95" y="46"/>
                </a:cubicBezTo>
                <a:cubicBezTo>
                  <a:pt x="88" y="46"/>
                  <a:pt x="82" y="54"/>
                  <a:pt x="82" y="54"/>
                </a:cubicBezTo>
                <a:close/>
                <a:moveTo>
                  <a:pt x="82" y="78"/>
                </a:moveTo>
                <a:cubicBezTo>
                  <a:pt x="82" y="87"/>
                  <a:pt x="82" y="87"/>
                  <a:pt x="82" y="87"/>
                </a:cubicBezTo>
                <a:cubicBezTo>
                  <a:pt x="82" y="87"/>
                  <a:pt x="88" y="78"/>
                  <a:pt x="95" y="78"/>
                </a:cubicBezTo>
                <a:cubicBezTo>
                  <a:pt x="111" y="78"/>
                  <a:pt x="135" y="87"/>
                  <a:pt x="135" y="87"/>
                </a:cubicBezTo>
                <a:cubicBezTo>
                  <a:pt x="135" y="78"/>
                  <a:pt x="135" y="78"/>
                  <a:pt x="135" y="78"/>
                </a:cubicBezTo>
                <a:cubicBezTo>
                  <a:pt x="135" y="78"/>
                  <a:pt x="111" y="70"/>
                  <a:pt x="95" y="70"/>
                </a:cubicBezTo>
                <a:cubicBezTo>
                  <a:pt x="88" y="70"/>
                  <a:pt x="82" y="78"/>
                  <a:pt x="82" y="78"/>
                </a:cubicBezTo>
                <a:close/>
                <a:moveTo>
                  <a:pt x="82" y="66"/>
                </a:moveTo>
                <a:cubicBezTo>
                  <a:pt x="82" y="74"/>
                  <a:pt x="82" y="74"/>
                  <a:pt x="82" y="74"/>
                </a:cubicBezTo>
                <a:cubicBezTo>
                  <a:pt x="82" y="74"/>
                  <a:pt x="88" y="66"/>
                  <a:pt x="95" y="66"/>
                </a:cubicBezTo>
                <a:cubicBezTo>
                  <a:pt x="111" y="66"/>
                  <a:pt x="135" y="74"/>
                  <a:pt x="135" y="74"/>
                </a:cubicBezTo>
                <a:cubicBezTo>
                  <a:pt x="135" y="66"/>
                  <a:pt x="135" y="66"/>
                  <a:pt x="135" y="66"/>
                </a:cubicBezTo>
                <a:cubicBezTo>
                  <a:pt x="135" y="66"/>
                  <a:pt x="111" y="58"/>
                  <a:pt x="95" y="58"/>
                </a:cubicBezTo>
                <a:cubicBezTo>
                  <a:pt x="88" y="58"/>
                  <a:pt x="82" y="66"/>
                  <a:pt x="82" y="66"/>
                </a:cubicBezTo>
                <a:close/>
                <a:moveTo>
                  <a:pt x="93" y="0"/>
                </a:moveTo>
                <a:cubicBezTo>
                  <a:pt x="78" y="0"/>
                  <a:pt x="74" y="17"/>
                  <a:pt x="74" y="17"/>
                </a:cubicBezTo>
                <a:cubicBezTo>
                  <a:pt x="74" y="17"/>
                  <a:pt x="70" y="0"/>
                  <a:pt x="54" y="0"/>
                </a:cubicBezTo>
                <a:cubicBezTo>
                  <a:pt x="20" y="0"/>
                  <a:pt x="0" y="13"/>
                  <a:pt x="0" y="13"/>
                </a:cubicBezTo>
                <a:cubicBezTo>
                  <a:pt x="0" y="115"/>
                  <a:pt x="0" y="115"/>
                  <a:pt x="0" y="115"/>
                </a:cubicBezTo>
                <a:cubicBezTo>
                  <a:pt x="0" y="115"/>
                  <a:pt x="32" y="111"/>
                  <a:pt x="54" y="111"/>
                </a:cubicBezTo>
                <a:cubicBezTo>
                  <a:pt x="58" y="111"/>
                  <a:pt x="62" y="112"/>
                  <a:pt x="65" y="113"/>
                </a:cubicBezTo>
                <a:cubicBezTo>
                  <a:pt x="64" y="114"/>
                  <a:pt x="64" y="114"/>
                  <a:pt x="64" y="115"/>
                </a:cubicBezTo>
                <a:cubicBezTo>
                  <a:pt x="64" y="118"/>
                  <a:pt x="68" y="120"/>
                  <a:pt x="74" y="120"/>
                </a:cubicBezTo>
                <a:cubicBezTo>
                  <a:pt x="79" y="120"/>
                  <a:pt x="84" y="118"/>
                  <a:pt x="84" y="115"/>
                </a:cubicBezTo>
                <a:cubicBezTo>
                  <a:pt x="84" y="114"/>
                  <a:pt x="83" y="114"/>
                  <a:pt x="83" y="113"/>
                </a:cubicBezTo>
                <a:cubicBezTo>
                  <a:pt x="86" y="112"/>
                  <a:pt x="89" y="111"/>
                  <a:pt x="93" y="111"/>
                </a:cubicBezTo>
                <a:cubicBezTo>
                  <a:pt x="115" y="111"/>
                  <a:pt x="148" y="115"/>
                  <a:pt x="148" y="115"/>
                </a:cubicBezTo>
                <a:cubicBezTo>
                  <a:pt x="148" y="13"/>
                  <a:pt x="148" y="13"/>
                  <a:pt x="148" y="13"/>
                </a:cubicBezTo>
                <a:cubicBezTo>
                  <a:pt x="148" y="13"/>
                  <a:pt x="127" y="0"/>
                  <a:pt x="93" y="0"/>
                </a:cubicBezTo>
                <a:close/>
                <a:moveTo>
                  <a:pt x="70" y="111"/>
                </a:moveTo>
                <a:cubicBezTo>
                  <a:pt x="70" y="111"/>
                  <a:pt x="66" y="96"/>
                  <a:pt x="49" y="96"/>
                </a:cubicBezTo>
                <a:cubicBezTo>
                  <a:pt x="33" y="96"/>
                  <a:pt x="8" y="107"/>
                  <a:pt x="8" y="107"/>
                </a:cubicBezTo>
                <a:cubicBezTo>
                  <a:pt x="8" y="19"/>
                  <a:pt x="8" y="19"/>
                  <a:pt x="8" y="19"/>
                </a:cubicBezTo>
                <a:cubicBezTo>
                  <a:pt x="8" y="19"/>
                  <a:pt x="20" y="7"/>
                  <a:pt x="53" y="7"/>
                </a:cubicBezTo>
                <a:cubicBezTo>
                  <a:pt x="66" y="7"/>
                  <a:pt x="70" y="23"/>
                  <a:pt x="70" y="23"/>
                </a:cubicBezTo>
                <a:lnTo>
                  <a:pt x="70" y="111"/>
                </a:lnTo>
                <a:close/>
                <a:moveTo>
                  <a:pt x="140" y="107"/>
                </a:moveTo>
                <a:cubicBezTo>
                  <a:pt x="140" y="107"/>
                  <a:pt x="115" y="96"/>
                  <a:pt x="98" y="96"/>
                </a:cubicBezTo>
                <a:cubicBezTo>
                  <a:pt x="82" y="96"/>
                  <a:pt x="78" y="111"/>
                  <a:pt x="78" y="111"/>
                </a:cubicBezTo>
                <a:cubicBezTo>
                  <a:pt x="78" y="23"/>
                  <a:pt x="78" y="23"/>
                  <a:pt x="78" y="23"/>
                </a:cubicBezTo>
                <a:cubicBezTo>
                  <a:pt x="78" y="23"/>
                  <a:pt x="82" y="7"/>
                  <a:pt x="94" y="7"/>
                </a:cubicBezTo>
                <a:cubicBezTo>
                  <a:pt x="127" y="7"/>
                  <a:pt x="140" y="19"/>
                  <a:pt x="140" y="19"/>
                </a:cubicBezTo>
                <a:lnTo>
                  <a:pt x="140" y="107"/>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1" name="Freeform 14"/>
          <p:cNvSpPr>
            <a:spLocks noEditPoints="1"/>
          </p:cNvSpPr>
          <p:nvPr/>
        </p:nvSpPr>
        <p:spPr bwMode="auto">
          <a:xfrm>
            <a:off x="10905255" y="1017588"/>
            <a:ext cx="519012" cy="506102"/>
          </a:xfrm>
          <a:custGeom>
            <a:avLst/>
            <a:gdLst>
              <a:gd name="T0" fmla="*/ 127 w 152"/>
              <a:gd name="T1" fmla="*/ 123 h 148"/>
              <a:gd name="T2" fmla="*/ 94 w 152"/>
              <a:gd name="T3" fmla="*/ 123 h 148"/>
              <a:gd name="T4" fmla="*/ 94 w 152"/>
              <a:gd name="T5" fmla="*/ 131 h 148"/>
              <a:gd name="T6" fmla="*/ 127 w 152"/>
              <a:gd name="T7" fmla="*/ 131 h 148"/>
              <a:gd name="T8" fmla="*/ 127 w 152"/>
              <a:gd name="T9" fmla="*/ 123 h 148"/>
              <a:gd name="T10" fmla="*/ 140 w 152"/>
              <a:gd name="T11" fmla="*/ 32 h 148"/>
              <a:gd name="T12" fmla="*/ 119 w 152"/>
              <a:gd name="T13" fmla="*/ 32 h 148"/>
              <a:gd name="T14" fmla="*/ 74 w 152"/>
              <a:gd name="T15" fmla="*/ 0 h 148"/>
              <a:gd name="T16" fmla="*/ 29 w 152"/>
              <a:gd name="T17" fmla="*/ 32 h 148"/>
              <a:gd name="T18" fmla="*/ 12 w 152"/>
              <a:gd name="T19" fmla="*/ 32 h 148"/>
              <a:gd name="T20" fmla="*/ 0 w 152"/>
              <a:gd name="T21" fmla="*/ 45 h 148"/>
              <a:gd name="T22" fmla="*/ 0 w 152"/>
              <a:gd name="T23" fmla="*/ 135 h 148"/>
              <a:gd name="T24" fmla="*/ 12 w 152"/>
              <a:gd name="T25" fmla="*/ 148 h 148"/>
              <a:gd name="T26" fmla="*/ 140 w 152"/>
              <a:gd name="T27" fmla="*/ 148 h 148"/>
              <a:gd name="T28" fmla="*/ 152 w 152"/>
              <a:gd name="T29" fmla="*/ 135 h 148"/>
              <a:gd name="T30" fmla="*/ 152 w 152"/>
              <a:gd name="T31" fmla="*/ 45 h 148"/>
              <a:gd name="T32" fmla="*/ 140 w 152"/>
              <a:gd name="T33" fmla="*/ 32 h 148"/>
              <a:gd name="T34" fmla="*/ 74 w 152"/>
              <a:gd name="T35" fmla="*/ 6 h 148"/>
              <a:gd name="T36" fmla="*/ 111 w 152"/>
              <a:gd name="T37" fmla="*/ 32 h 148"/>
              <a:gd name="T38" fmla="*/ 37 w 152"/>
              <a:gd name="T39" fmla="*/ 32 h 148"/>
              <a:gd name="T40" fmla="*/ 74 w 152"/>
              <a:gd name="T41" fmla="*/ 6 h 148"/>
              <a:gd name="T42" fmla="*/ 144 w 152"/>
              <a:gd name="T43" fmla="*/ 139 h 148"/>
              <a:gd name="T44" fmla="*/ 8 w 152"/>
              <a:gd name="T45" fmla="*/ 139 h 148"/>
              <a:gd name="T46" fmla="*/ 8 w 152"/>
              <a:gd name="T47" fmla="*/ 41 h 148"/>
              <a:gd name="T48" fmla="*/ 144 w 152"/>
              <a:gd name="T49" fmla="*/ 41 h 148"/>
              <a:gd name="T50" fmla="*/ 144 w 152"/>
              <a:gd name="T51" fmla="*/ 139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2" h="148">
                <a:moveTo>
                  <a:pt x="127" y="123"/>
                </a:moveTo>
                <a:cubicBezTo>
                  <a:pt x="94" y="123"/>
                  <a:pt x="94" y="123"/>
                  <a:pt x="94" y="123"/>
                </a:cubicBezTo>
                <a:cubicBezTo>
                  <a:pt x="94" y="131"/>
                  <a:pt x="94" y="131"/>
                  <a:pt x="94" y="131"/>
                </a:cubicBezTo>
                <a:cubicBezTo>
                  <a:pt x="127" y="131"/>
                  <a:pt x="127" y="131"/>
                  <a:pt x="127" y="131"/>
                </a:cubicBezTo>
                <a:lnTo>
                  <a:pt x="127" y="123"/>
                </a:lnTo>
                <a:close/>
                <a:moveTo>
                  <a:pt x="140" y="32"/>
                </a:moveTo>
                <a:cubicBezTo>
                  <a:pt x="119" y="32"/>
                  <a:pt x="119" y="32"/>
                  <a:pt x="119" y="32"/>
                </a:cubicBezTo>
                <a:cubicBezTo>
                  <a:pt x="74" y="0"/>
                  <a:pt x="74" y="0"/>
                  <a:pt x="74" y="0"/>
                </a:cubicBezTo>
                <a:cubicBezTo>
                  <a:pt x="29" y="32"/>
                  <a:pt x="29" y="32"/>
                  <a:pt x="29" y="32"/>
                </a:cubicBezTo>
                <a:cubicBezTo>
                  <a:pt x="12" y="32"/>
                  <a:pt x="12" y="32"/>
                  <a:pt x="12" y="32"/>
                </a:cubicBezTo>
                <a:cubicBezTo>
                  <a:pt x="5" y="32"/>
                  <a:pt x="0" y="38"/>
                  <a:pt x="0" y="45"/>
                </a:cubicBezTo>
                <a:cubicBezTo>
                  <a:pt x="0" y="135"/>
                  <a:pt x="0" y="135"/>
                  <a:pt x="0" y="135"/>
                </a:cubicBezTo>
                <a:cubicBezTo>
                  <a:pt x="0" y="142"/>
                  <a:pt x="5" y="148"/>
                  <a:pt x="12" y="148"/>
                </a:cubicBezTo>
                <a:cubicBezTo>
                  <a:pt x="140" y="148"/>
                  <a:pt x="140" y="148"/>
                  <a:pt x="140" y="148"/>
                </a:cubicBezTo>
                <a:cubicBezTo>
                  <a:pt x="147" y="148"/>
                  <a:pt x="152" y="142"/>
                  <a:pt x="152" y="135"/>
                </a:cubicBezTo>
                <a:cubicBezTo>
                  <a:pt x="152" y="45"/>
                  <a:pt x="152" y="45"/>
                  <a:pt x="152" y="45"/>
                </a:cubicBezTo>
                <a:cubicBezTo>
                  <a:pt x="152" y="38"/>
                  <a:pt x="147" y="32"/>
                  <a:pt x="140" y="32"/>
                </a:cubicBezTo>
                <a:close/>
                <a:moveTo>
                  <a:pt x="74" y="6"/>
                </a:moveTo>
                <a:cubicBezTo>
                  <a:pt x="111" y="32"/>
                  <a:pt x="111" y="32"/>
                  <a:pt x="111" y="32"/>
                </a:cubicBezTo>
                <a:cubicBezTo>
                  <a:pt x="37" y="32"/>
                  <a:pt x="37" y="32"/>
                  <a:pt x="37" y="32"/>
                </a:cubicBezTo>
                <a:lnTo>
                  <a:pt x="74" y="6"/>
                </a:lnTo>
                <a:close/>
                <a:moveTo>
                  <a:pt x="144" y="139"/>
                </a:moveTo>
                <a:cubicBezTo>
                  <a:pt x="8" y="139"/>
                  <a:pt x="8" y="139"/>
                  <a:pt x="8" y="139"/>
                </a:cubicBezTo>
                <a:cubicBezTo>
                  <a:pt x="8" y="41"/>
                  <a:pt x="8" y="41"/>
                  <a:pt x="8" y="41"/>
                </a:cubicBezTo>
                <a:cubicBezTo>
                  <a:pt x="144" y="41"/>
                  <a:pt x="144" y="41"/>
                  <a:pt x="144" y="41"/>
                </a:cubicBezTo>
                <a:lnTo>
                  <a:pt x="144" y="139"/>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 name="Freeform 15"/>
          <p:cNvSpPr>
            <a:spLocks noEditPoints="1"/>
          </p:cNvSpPr>
          <p:nvPr/>
        </p:nvSpPr>
        <p:spPr bwMode="auto">
          <a:xfrm>
            <a:off x="767734" y="2148569"/>
            <a:ext cx="537087" cy="539670"/>
          </a:xfrm>
          <a:custGeom>
            <a:avLst/>
            <a:gdLst>
              <a:gd name="T0" fmla="*/ 148 w 157"/>
              <a:gd name="T1" fmla="*/ 35 h 158"/>
              <a:gd name="T2" fmla="*/ 144 w 157"/>
              <a:gd name="T3" fmla="*/ 64 h 158"/>
              <a:gd name="T4" fmla="*/ 153 w 157"/>
              <a:gd name="T5" fmla="*/ 68 h 158"/>
              <a:gd name="T6" fmla="*/ 157 w 157"/>
              <a:gd name="T7" fmla="*/ 39 h 158"/>
              <a:gd name="T8" fmla="*/ 17 w 157"/>
              <a:gd name="T9" fmla="*/ 154 h 158"/>
              <a:gd name="T10" fmla="*/ 37 w 157"/>
              <a:gd name="T11" fmla="*/ 158 h 158"/>
              <a:gd name="T12" fmla="*/ 41 w 157"/>
              <a:gd name="T13" fmla="*/ 138 h 158"/>
              <a:gd name="T14" fmla="*/ 17 w 157"/>
              <a:gd name="T15" fmla="*/ 154 h 158"/>
              <a:gd name="T16" fmla="*/ 9 w 157"/>
              <a:gd name="T17" fmla="*/ 35 h 158"/>
              <a:gd name="T18" fmla="*/ 0 w 157"/>
              <a:gd name="T19" fmla="*/ 39 h 158"/>
              <a:gd name="T20" fmla="*/ 4 w 157"/>
              <a:gd name="T21" fmla="*/ 68 h 158"/>
              <a:gd name="T22" fmla="*/ 13 w 157"/>
              <a:gd name="T23" fmla="*/ 64 h 158"/>
              <a:gd name="T24" fmla="*/ 116 w 157"/>
              <a:gd name="T25" fmla="*/ 154 h 158"/>
              <a:gd name="T26" fmla="*/ 136 w 157"/>
              <a:gd name="T27" fmla="*/ 158 h 158"/>
              <a:gd name="T28" fmla="*/ 140 w 157"/>
              <a:gd name="T29" fmla="*/ 138 h 158"/>
              <a:gd name="T30" fmla="*/ 116 w 157"/>
              <a:gd name="T31" fmla="*/ 154 h 158"/>
              <a:gd name="T32" fmla="*/ 116 w 157"/>
              <a:gd name="T33" fmla="*/ 92 h 158"/>
              <a:gd name="T34" fmla="*/ 112 w 157"/>
              <a:gd name="T35" fmla="*/ 79 h 158"/>
              <a:gd name="T36" fmla="*/ 41 w 157"/>
              <a:gd name="T37" fmla="*/ 84 h 158"/>
              <a:gd name="T38" fmla="*/ 17 w 157"/>
              <a:gd name="T39" fmla="*/ 92 h 158"/>
              <a:gd name="T40" fmla="*/ 13 w 157"/>
              <a:gd name="T41" fmla="*/ 125 h 158"/>
              <a:gd name="T42" fmla="*/ 140 w 157"/>
              <a:gd name="T43" fmla="*/ 129 h 158"/>
              <a:gd name="T44" fmla="*/ 144 w 157"/>
              <a:gd name="T45" fmla="*/ 96 h 158"/>
              <a:gd name="T46" fmla="*/ 31 w 157"/>
              <a:gd name="T47" fmla="*/ 121 h 158"/>
              <a:gd name="T48" fmla="*/ 31 w 157"/>
              <a:gd name="T49" fmla="*/ 101 h 158"/>
              <a:gd name="T50" fmla="*/ 31 w 157"/>
              <a:gd name="T51" fmla="*/ 121 h 158"/>
              <a:gd name="T52" fmla="*/ 103 w 157"/>
              <a:gd name="T53" fmla="*/ 117 h 158"/>
              <a:gd name="T54" fmla="*/ 50 w 157"/>
              <a:gd name="T55" fmla="*/ 113 h 158"/>
              <a:gd name="T56" fmla="*/ 54 w 157"/>
              <a:gd name="T57" fmla="*/ 84 h 158"/>
              <a:gd name="T58" fmla="*/ 107 w 157"/>
              <a:gd name="T59" fmla="*/ 88 h 158"/>
              <a:gd name="T60" fmla="*/ 126 w 157"/>
              <a:gd name="T61" fmla="*/ 121 h 158"/>
              <a:gd name="T62" fmla="*/ 126 w 157"/>
              <a:gd name="T63" fmla="*/ 101 h 158"/>
              <a:gd name="T64" fmla="*/ 126 w 157"/>
              <a:gd name="T65" fmla="*/ 121 h 158"/>
              <a:gd name="T66" fmla="*/ 32 w 157"/>
              <a:gd name="T67" fmla="*/ 84 h 158"/>
              <a:gd name="T68" fmla="*/ 36 w 157"/>
              <a:gd name="T69" fmla="*/ 72 h 158"/>
              <a:gd name="T70" fmla="*/ 125 w 157"/>
              <a:gd name="T71" fmla="*/ 80 h 158"/>
              <a:gd name="T72" fmla="*/ 133 w 157"/>
              <a:gd name="T73" fmla="*/ 84 h 158"/>
              <a:gd name="T74" fmla="*/ 136 w 157"/>
              <a:gd name="T75" fmla="*/ 30 h 158"/>
              <a:gd name="T76" fmla="*/ 24 w 157"/>
              <a:gd name="T77" fmla="*/ 24 h 158"/>
              <a:gd name="T78" fmla="*/ 21 w 157"/>
              <a:gd name="T79" fmla="*/ 30 h 158"/>
              <a:gd name="T80" fmla="*/ 25 w 157"/>
              <a:gd name="T81" fmla="*/ 84 h 158"/>
              <a:gd name="T82" fmla="*/ 87 w 157"/>
              <a:gd name="T83" fmla="*/ 31 h 158"/>
              <a:gd name="T84" fmla="*/ 128 w 157"/>
              <a:gd name="T85" fmla="*/ 35 h 158"/>
              <a:gd name="T86" fmla="*/ 124 w 157"/>
              <a:gd name="T87" fmla="*/ 55 h 158"/>
              <a:gd name="T88" fmla="*/ 83 w 157"/>
              <a:gd name="T89" fmla="*/ 51 h 158"/>
              <a:gd name="T90" fmla="*/ 29 w 157"/>
              <a:gd name="T91" fmla="*/ 35 h 158"/>
              <a:gd name="T92" fmla="*/ 70 w 157"/>
              <a:gd name="T93" fmla="*/ 31 h 158"/>
              <a:gd name="T94" fmla="*/ 74 w 157"/>
              <a:gd name="T95" fmla="*/ 51 h 158"/>
              <a:gd name="T96" fmla="*/ 33 w 157"/>
              <a:gd name="T97" fmla="*/ 55 h 158"/>
              <a:gd name="T98" fmla="*/ 29 w 157"/>
              <a:gd name="T99" fmla="*/ 35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7" h="158">
                <a:moveTo>
                  <a:pt x="153" y="35"/>
                </a:moveTo>
                <a:cubicBezTo>
                  <a:pt x="148" y="35"/>
                  <a:pt x="148" y="35"/>
                  <a:pt x="148" y="35"/>
                </a:cubicBezTo>
                <a:cubicBezTo>
                  <a:pt x="146" y="35"/>
                  <a:pt x="144" y="37"/>
                  <a:pt x="144" y="39"/>
                </a:cubicBezTo>
                <a:cubicBezTo>
                  <a:pt x="144" y="64"/>
                  <a:pt x="144" y="64"/>
                  <a:pt x="144" y="64"/>
                </a:cubicBezTo>
                <a:cubicBezTo>
                  <a:pt x="144" y="66"/>
                  <a:pt x="146" y="68"/>
                  <a:pt x="148" y="68"/>
                </a:cubicBezTo>
                <a:cubicBezTo>
                  <a:pt x="153" y="68"/>
                  <a:pt x="153" y="68"/>
                  <a:pt x="153" y="68"/>
                </a:cubicBezTo>
                <a:cubicBezTo>
                  <a:pt x="155" y="68"/>
                  <a:pt x="157" y="66"/>
                  <a:pt x="157" y="64"/>
                </a:cubicBezTo>
                <a:cubicBezTo>
                  <a:pt x="157" y="39"/>
                  <a:pt x="157" y="39"/>
                  <a:pt x="157" y="39"/>
                </a:cubicBezTo>
                <a:cubicBezTo>
                  <a:pt x="157" y="37"/>
                  <a:pt x="155" y="35"/>
                  <a:pt x="153" y="35"/>
                </a:cubicBezTo>
                <a:close/>
                <a:moveTo>
                  <a:pt x="17" y="154"/>
                </a:moveTo>
                <a:cubicBezTo>
                  <a:pt x="17" y="156"/>
                  <a:pt x="19" y="158"/>
                  <a:pt x="21" y="158"/>
                </a:cubicBezTo>
                <a:cubicBezTo>
                  <a:pt x="37" y="158"/>
                  <a:pt x="37" y="158"/>
                  <a:pt x="37" y="158"/>
                </a:cubicBezTo>
                <a:cubicBezTo>
                  <a:pt x="40" y="158"/>
                  <a:pt x="41" y="156"/>
                  <a:pt x="41" y="154"/>
                </a:cubicBezTo>
                <a:cubicBezTo>
                  <a:pt x="41" y="138"/>
                  <a:pt x="41" y="138"/>
                  <a:pt x="41" y="138"/>
                </a:cubicBezTo>
                <a:cubicBezTo>
                  <a:pt x="17" y="138"/>
                  <a:pt x="17" y="138"/>
                  <a:pt x="17" y="138"/>
                </a:cubicBezTo>
                <a:lnTo>
                  <a:pt x="17" y="154"/>
                </a:lnTo>
                <a:close/>
                <a:moveTo>
                  <a:pt x="13" y="39"/>
                </a:moveTo>
                <a:cubicBezTo>
                  <a:pt x="13" y="37"/>
                  <a:pt x="11" y="35"/>
                  <a:pt x="9" y="35"/>
                </a:cubicBezTo>
                <a:cubicBezTo>
                  <a:pt x="4" y="35"/>
                  <a:pt x="4" y="35"/>
                  <a:pt x="4" y="35"/>
                </a:cubicBezTo>
                <a:cubicBezTo>
                  <a:pt x="2" y="35"/>
                  <a:pt x="0" y="37"/>
                  <a:pt x="0" y="39"/>
                </a:cubicBezTo>
                <a:cubicBezTo>
                  <a:pt x="0" y="64"/>
                  <a:pt x="0" y="64"/>
                  <a:pt x="0" y="64"/>
                </a:cubicBezTo>
                <a:cubicBezTo>
                  <a:pt x="0" y="66"/>
                  <a:pt x="2" y="68"/>
                  <a:pt x="4" y="68"/>
                </a:cubicBezTo>
                <a:cubicBezTo>
                  <a:pt x="9" y="68"/>
                  <a:pt x="9" y="68"/>
                  <a:pt x="9" y="68"/>
                </a:cubicBezTo>
                <a:cubicBezTo>
                  <a:pt x="11" y="68"/>
                  <a:pt x="13" y="66"/>
                  <a:pt x="13" y="64"/>
                </a:cubicBezTo>
                <a:lnTo>
                  <a:pt x="13" y="39"/>
                </a:lnTo>
                <a:close/>
                <a:moveTo>
                  <a:pt x="116" y="154"/>
                </a:moveTo>
                <a:cubicBezTo>
                  <a:pt x="116" y="156"/>
                  <a:pt x="117" y="158"/>
                  <a:pt x="120" y="158"/>
                </a:cubicBezTo>
                <a:cubicBezTo>
                  <a:pt x="136" y="158"/>
                  <a:pt x="136" y="158"/>
                  <a:pt x="136" y="158"/>
                </a:cubicBezTo>
                <a:cubicBezTo>
                  <a:pt x="138" y="158"/>
                  <a:pt x="140" y="156"/>
                  <a:pt x="140" y="154"/>
                </a:cubicBezTo>
                <a:cubicBezTo>
                  <a:pt x="140" y="138"/>
                  <a:pt x="140" y="138"/>
                  <a:pt x="140" y="138"/>
                </a:cubicBezTo>
                <a:cubicBezTo>
                  <a:pt x="116" y="138"/>
                  <a:pt x="116" y="138"/>
                  <a:pt x="116" y="138"/>
                </a:cubicBezTo>
                <a:lnTo>
                  <a:pt x="116" y="154"/>
                </a:lnTo>
                <a:close/>
                <a:moveTo>
                  <a:pt x="140" y="92"/>
                </a:moveTo>
                <a:cubicBezTo>
                  <a:pt x="116" y="92"/>
                  <a:pt x="116" y="92"/>
                  <a:pt x="116" y="92"/>
                </a:cubicBezTo>
                <a:cubicBezTo>
                  <a:pt x="116" y="84"/>
                  <a:pt x="116" y="84"/>
                  <a:pt x="116" y="84"/>
                </a:cubicBezTo>
                <a:cubicBezTo>
                  <a:pt x="116" y="82"/>
                  <a:pt x="114" y="79"/>
                  <a:pt x="112" y="79"/>
                </a:cubicBezTo>
                <a:cubicBezTo>
                  <a:pt x="90" y="70"/>
                  <a:pt x="67" y="70"/>
                  <a:pt x="45" y="79"/>
                </a:cubicBezTo>
                <a:cubicBezTo>
                  <a:pt x="43" y="79"/>
                  <a:pt x="41" y="82"/>
                  <a:pt x="41" y="84"/>
                </a:cubicBezTo>
                <a:cubicBezTo>
                  <a:pt x="41" y="92"/>
                  <a:pt x="41" y="92"/>
                  <a:pt x="41" y="92"/>
                </a:cubicBezTo>
                <a:cubicBezTo>
                  <a:pt x="17" y="92"/>
                  <a:pt x="17" y="92"/>
                  <a:pt x="17" y="92"/>
                </a:cubicBezTo>
                <a:cubicBezTo>
                  <a:pt x="15" y="92"/>
                  <a:pt x="13" y="94"/>
                  <a:pt x="13" y="96"/>
                </a:cubicBezTo>
                <a:cubicBezTo>
                  <a:pt x="13" y="125"/>
                  <a:pt x="13" y="125"/>
                  <a:pt x="13" y="125"/>
                </a:cubicBezTo>
                <a:cubicBezTo>
                  <a:pt x="13" y="128"/>
                  <a:pt x="15" y="129"/>
                  <a:pt x="17" y="129"/>
                </a:cubicBezTo>
                <a:cubicBezTo>
                  <a:pt x="140" y="129"/>
                  <a:pt x="140" y="129"/>
                  <a:pt x="140" y="129"/>
                </a:cubicBezTo>
                <a:cubicBezTo>
                  <a:pt x="143" y="129"/>
                  <a:pt x="144" y="128"/>
                  <a:pt x="144" y="125"/>
                </a:cubicBezTo>
                <a:cubicBezTo>
                  <a:pt x="144" y="96"/>
                  <a:pt x="144" y="96"/>
                  <a:pt x="144" y="96"/>
                </a:cubicBezTo>
                <a:cubicBezTo>
                  <a:pt x="144" y="94"/>
                  <a:pt x="143" y="92"/>
                  <a:pt x="140" y="92"/>
                </a:cubicBezTo>
                <a:close/>
                <a:moveTo>
                  <a:pt x="31" y="121"/>
                </a:moveTo>
                <a:cubicBezTo>
                  <a:pt x="26" y="121"/>
                  <a:pt x="21" y="117"/>
                  <a:pt x="21" y="111"/>
                </a:cubicBezTo>
                <a:cubicBezTo>
                  <a:pt x="21" y="105"/>
                  <a:pt x="26" y="101"/>
                  <a:pt x="31" y="101"/>
                </a:cubicBezTo>
                <a:cubicBezTo>
                  <a:pt x="37" y="101"/>
                  <a:pt x="41" y="105"/>
                  <a:pt x="41" y="111"/>
                </a:cubicBezTo>
                <a:cubicBezTo>
                  <a:pt x="41" y="117"/>
                  <a:pt x="37" y="121"/>
                  <a:pt x="31" y="121"/>
                </a:cubicBezTo>
                <a:close/>
                <a:moveTo>
                  <a:pt x="107" y="113"/>
                </a:moveTo>
                <a:cubicBezTo>
                  <a:pt x="107" y="115"/>
                  <a:pt x="105" y="117"/>
                  <a:pt x="103" y="117"/>
                </a:cubicBezTo>
                <a:cubicBezTo>
                  <a:pt x="54" y="117"/>
                  <a:pt x="54" y="117"/>
                  <a:pt x="54" y="117"/>
                </a:cubicBezTo>
                <a:cubicBezTo>
                  <a:pt x="52" y="117"/>
                  <a:pt x="50" y="115"/>
                  <a:pt x="50" y="113"/>
                </a:cubicBezTo>
                <a:cubicBezTo>
                  <a:pt x="50" y="88"/>
                  <a:pt x="50" y="88"/>
                  <a:pt x="50" y="88"/>
                </a:cubicBezTo>
                <a:cubicBezTo>
                  <a:pt x="50" y="86"/>
                  <a:pt x="52" y="84"/>
                  <a:pt x="54" y="84"/>
                </a:cubicBezTo>
                <a:cubicBezTo>
                  <a:pt x="103" y="84"/>
                  <a:pt x="103" y="84"/>
                  <a:pt x="103" y="84"/>
                </a:cubicBezTo>
                <a:cubicBezTo>
                  <a:pt x="105" y="84"/>
                  <a:pt x="107" y="86"/>
                  <a:pt x="107" y="88"/>
                </a:cubicBezTo>
                <a:lnTo>
                  <a:pt x="107" y="113"/>
                </a:lnTo>
                <a:close/>
                <a:moveTo>
                  <a:pt x="126" y="121"/>
                </a:moveTo>
                <a:cubicBezTo>
                  <a:pt x="120" y="121"/>
                  <a:pt x="116" y="117"/>
                  <a:pt x="116" y="111"/>
                </a:cubicBezTo>
                <a:cubicBezTo>
                  <a:pt x="116" y="105"/>
                  <a:pt x="120" y="101"/>
                  <a:pt x="126" y="101"/>
                </a:cubicBezTo>
                <a:cubicBezTo>
                  <a:pt x="132" y="101"/>
                  <a:pt x="136" y="105"/>
                  <a:pt x="136" y="111"/>
                </a:cubicBezTo>
                <a:cubicBezTo>
                  <a:pt x="136" y="117"/>
                  <a:pt x="132" y="121"/>
                  <a:pt x="126" y="121"/>
                </a:cubicBezTo>
                <a:close/>
                <a:moveTo>
                  <a:pt x="25" y="84"/>
                </a:moveTo>
                <a:cubicBezTo>
                  <a:pt x="32" y="84"/>
                  <a:pt x="32" y="84"/>
                  <a:pt x="32" y="84"/>
                </a:cubicBezTo>
                <a:cubicBezTo>
                  <a:pt x="32" y="80"/>
                  <a:pt x="32" y="80"/>
                  <a:pt x="32" y="80"/>
                </a:cubicBezTo>
                <a:cubicBezTo>
                  <a:pt x="32" y="77"/>
                  <a:pt x="34" y="73"/>
                  <a:pt x="36" y="72"/>
                </a:cubicBezTo>
                <a:cubicBezTo>
                  <a:pt x="64" y="60"/>
                  <a:pt x="94" y="60"/>
                  <a:pt x="121" y="72"/>
                </a:cubicBezTo>
                <a:cubicBezTo>
                  <a:pt x="123" y="73"/>
                  <a:pt x="125" y="77"/>
                  <a:pt x="125" y="80"/>
                </a:cubicBezTo>
                <a:cubicBezTo>
                  <a:pt x="125" y="84"/>
                  <a:pt x="125" y="84"/>
                  <a:pt x="125" y="84"/>
                </a:cubicBezTo>
                <a:cubicBezTo>
                  <a:pt x="133" y="84"/>
                  <a:pt x="133" y="84"/>
                  <a:pt x="133" y="84"/>
                </a:cubicBezTo>
                <a:cubicBezTo>
                  <a:pt x="135" y="84"/>
                  <a:pt x="136" y="82"/>
                  <a:pt x="136" y="80"/>
                </a:cubicBezTo>
                <a:cubicBezTo>
                  <a:pt x="136" y="30"/>
                  <a:pt x="136" y="30"/>
                  <a:pt x="136" y="30"/>
                </a:cubicBezTo>
                <a:cubicBezTo>
                  <a:pt x="136" y="28"/>
                  <a:pt x="135" y="25"/>
                  <a:pt x="133" y="24"/>
                </a:cubicBezTo>
                <a:cubicBezTo>
                  <a:pt x="100" y="0"/>
                  <a:pt x="57" y="0"/>
                  <a:pt x="24" y="24"/>
                </a:cubicBezTo>
                <a:cubicBezTo>
                  <a:pt x="24" y="24"/>
                  <a:pt x="24" y="24"/>
                  <a:pt x="24" y="24"/>
                </a:cubicBezTo>
                <a:cubicBezTo>
                  <a:pt x="22" y="25"/>
                  <a:pt x="21" y="28"/>
                  <a:pt x="21" y="30"/>
                </a:cubicBezTo>
                <a:cubicBezTo>
                  <a:pt x="21" y="80"/>
                  <a:pt x="21" y="80"/>
                  <a:pt x="21" y="80"/>
                </a:cubicBezTo>
                <a:cubicBezTo>
                  <a:pt x="21" y="82"/>
                  <a:pt x="23" y="84"/>
                  <a:pt x="25" y="84"/>
                </a:cubicBezTo>
                <a:close/>
                <a:moveTo>
                  <a:pt x="83" y="35"/>
                </a:moveTo>
                <a:cubicBezTo>
                  <a:pt x="83" y="32"/>
                  <a:pt x="84" y="31"/>
                  <a:pt x="87" y="31"/>
                </a:cubicBezTo>
                <a:cubicBezTo>
                  <a:pt x="124" y="31"/>
                  <a:pt x="124" y="31"/>
                  <a:pt x="124" y="31"/>
                </a:cubicBezTo>
                <a:cubicBezTo>
                  <a:pt x="126" y="31"/>
                  <a:pt x="128" y="32"/>
                  <a:pt x="128" y="35"/>
                </a:cubicBezTo>
                <a:cubicBezTo>
                  <a:pt x="128" y="51"/>
                  <a:pt x="128" y="51"/>
                  <a:pt x="128" y="51"/>
                </a:cubicBezTo>
                <a:cubicBezTo>
                  <a:pt x="128" y="53"/>
                  <a:pt x="126" y="55"/>
                  <a:pt x="124" y="55"/>
                </a:cubicBezTo>
                <a:cubicBezTo>
                  <a:pt x="87" y="55"/>
                  <a:pt x="87" y="55"/>
                  <a:pt x="87" y="55"/>
                </a:cubicBezTo>
                <a:cubicBezTo>
                  <a:pt x="84" y="55"/>
                  <a:pt x="83" y="53"/>
                  <a:pt x="83" y="51"/>
                </a:cubicBezTo>
                <a:lnTo>
                  <a:pt x="83" y="35"/>
                </a:lnTo>
                <a:close/>
                <a:moveTo>
                  <a:pt x="29" y="35"/>
                </a:moveTo>
                <a:cubicBezTo>
                  <a:pt x="29" y="32"/>
                  <a:pt x="31" y="31"/>
                  <a:pt x="33" y="31"/>
                </a:cubicBezTo>
                <a:cubicBezTo>
                  <a:pt x="70" y="31"/>
                  <a:pt x="70" y="31"/>
                  <a:pt x="70" y="31"/>
                </a:cubicBezTo>
                <a:cubicBezTo>
                  <a:pt x="73" y="31"/>
                  <a:pt x="74" y="32"/>
                  <a:pt x="74" y="35"/>
                </a:cubicBezTo>
                <a:cubicBezTo>
                  <a:pt x="74" y="51"/>
                  <a:pt x="74" y="51"/>
                  <a:pt x="74" y="51"/>
                </a:cubicBezTo>
                <a:cubicBezTo>
                  <a:pt x="74" y="53"/>
                  <a:pt x="73" y="55"/>
                  <a:pt x="70" y="55"/>
                </a:cubicBezTo>
                <a:cubicBezTo>
                  <a:pt x="33" y="55"/>
                  <a:pt x="33" y="55"/>
                  <a:pt x="33" y="55"/>
                </a:cubicBezTo>
                <a:cubicBezTo>
                  <a:pt x="31" y="55"/>
                  <a:pt x="29" y="53"/>
                  <a:pt x="29" y="51"/>
                </a:cubicBezTo>
                <a:lnTo>
                  <a:pt x="29" y="35"/>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3" name="Freeform 16"/>
          <p:cNvSpPr>
            <a:spLocks noEditPoints="1"/>
          </p:cNvSpPr>
          <p:nvPr/>
        </p:nvSpPr>
        <p:spPr bwMode="auto">
          <a:xfrm>
            <a:off x="1896134" y="2169227"/>
            <a:ext cx="531923" cy="531922"/>
          </a:xfrm>
          <a:custGeom>
            <a:avLst/>
            <a:gdLst>
              <a:gd name="T0" fmla="*/ 0 w 156"/>
              <a:gd name="T1" fmla="*/ 37 h 156"/>
              <a:gd name="T2" fmla="*/ 74 w 156"/>
              <a:gd name="T3" fmla="*/ 37 h 156"/>
              <a:gd name="T4" fmla="*/ 65 w 156"/>
              <a:gd name="T5" fmla="*/ 37 h 156"/>
              <a:gd name="T6" fmla="*/ 41 w 156"/>
              <a:gd name="T7" fmla="*/ 41 h 156"/>
              <a:gd name="T8" fmla="*/ 37 w 156"/>
              <a:gd name="T9" fmla="*/ 66 h 156"/>
              <a:gd name="T10" fmla="*/ 32 w 156"/>
              <a:gd name="T11" fmla="*/ 41 h 156"/>
              <a:gd name="T12" fmla="*/ 8 w 156"/>
              <a:gd name="T13" fmla="*/ 37 h 156"/>
              <a:gd name="T14" fmla="*/ 32 w 156"/>
              <a:gd name="T15" fmla="*/ 33 h 156"/>
              <a:gd name="T16" fmla="*/ 37 w 156"/>
              <a:gd name="T17" fmla="*/ 8 h 156"/>
              <a:gd name="T18" fmla="*/ 41 w 156"/>
              <a:gd name="T19" fmla="*/ 33 h 156"/>
              <a:gd name="T20" fmla="*/ 65 w 156"/>
              <a:gd name="T21" fmla="*/ 37 h 156"/>
              <a:gd name="T22" fmla="*/ 82 w 156"/>
              <a:gd name="T23" fmla="*/ 119 h 156"/>
              <a:gd name="T24" fmla="*/ 156 w 156"/>
              <a:gd name="T25" fmla="*/ 119 h 156"/>
              <a:gd name="T26" fmla="*/ 119 w 156"/>
              <a:gd name="T27" fmla="*/ 90 h 156"/>
              <a:gd name="T28" fmla="*/ 119 w 156"/>
              <a:gd name="T29" fmla="*/ 107 h 156"/>
              <a:gd name="T30" fmla="*/ 119 w 156"/>
              <a:gd name="T31" fmla="*/ 90 h 156"/>
              <a:gd name="T32" fmla="*/ 111 w 156"/>
              <a:gd name="T33" fmla="*/ 140 h 156"/>
              <a:gd name="T34" fmla="*/ 127 w 156"/>
              <a:gd name="T35" fmla="*/ 140 h 156"/>
              <a:gd name="T36" fmla="*/ 148 w 156"/>
              <a:gd name="T37" fmla="*/ 119 h 156"/>
              <a:gd name="T38" fmla="*/ 94 w 156"/>
              <a:gd name="T39" fmla="*/ 123 h 156"/>
              <a:gd name="T40" fmla="*/ 94 w 156"/>
              <a:gd name="T41" fmla="*/ 115 h 156"/>
              <a:gd name="T42" fmla="*/ 148 w 156"/>
              <a:gd name="T43" fmla="*/ 119 h 156"/>
              <a:gd name="T44" fmla="*/ 0 w 156"/>
              <a:gd name="T45" fmla="*/ 119 h 156"/>
              <a:gd name="T46" fmla="*/ 74 w 156"/>
              <a:gd name="T47" fmla="*/ 119 h 156"/>
              <a:gd name="T48" fmla="*/ 57 w 156"/>
              <a:gd name="T49" fmla="*/ 134 h 156"/>
              <a:gd name="T50" fmla="*/ 51 w 156"/>
              <a:gd name="T51" fmla="*/ 140 h 156"/>
              <a:gd name="T52" fmla="*/ 22 w 156"/>
              <a:gd name="T53" fmla="*/ 140 h 156"/>
              <a:gd name="T54" fmla="*/ 16 w 156"/>
              <a:gd name="T55" fmla="*/ 134 h 156"/>
              <a:gd name="T56" fmla="*/ 16 w 156"/>
              <a:gd name="T57" fmla="*/ 104 h 156"/>
              <a:gd name="T58" fmla="*/ 22 w 156"/>
              <a:gd name="T59" fmla="*/ 98 h 156"/>
              <a:gd name="T60" fmla="*/ 51 w 156"/>
              <a:gd name="T61" fmla="*/ 98 h 156"/>
              <a:gd name="T62" fmla="*/ 57 w 156"/>
              <a:gd name="T63" fmla="*/ 104 h 156"/>
              <a:gd name="T64" fmla="*/ 57 w 156"/>
              <a:gd name="T65" fmla="*/ 134 h 156"/>
              <a:gd name="T66" fmla="*/ 156 w 156"/>
              <a:gd name="T67" fmla="*/ 37 h 156"/>
              <a:gd name="T68" fmla="*/ 82 w 156"/>
              <a:gd name="T69" fmla="*/ 37 h 156"/>
              <a:gd name="T70" fmla="*/ 90 w 156"/>
              <a:gd name="T71" fmla="*/ 37 h 156"/>
              <a:gd name="T72" fmla="*/ 143 w 156"/>
              <a:gd name="T73" fmla="*/ 33 h 156"/>
              <a:gd name="T74" fmla="*/ 143 w 156"/>
              <a:gd name="T75" fmla="*/ 41 h 156"/>
              <a:gd name="T76" fmla="*/ 90 w 156"/>
              <a:gd name="T77" fmla="*/ 3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6" h="156">
                <a:moveTo>
                  <a:pt x="37" y="0"/>
                </a:moveTo>
                <a:cubicBezTo>
                  <a:pt x="16" y="0"/>
                  <a:pt x="0" y="17"/>
                  <a:pt x="0" y="37"/>
                </a:cubicBezTo>
                <a:cubicBezTo>
                  <a:pt x="0" y="57"/>
                  <a:pt x="16" y="74"/>
                  <a:pt x="37" y="74"/>
                </a:cubicBezTo>
                <a:cubicBezTo>
                  <a:pt x="57" y="74"/>
                  <a:pt x="74" y="57"/>
                  <a:pt x="74" y="37"/>
                </a:cubicBezTo>
                <a:cubicBezTo>
                  <a:pt x="74" y="17"/>
                  <a:pt x="57" y="0"/>
                  <a:pt x="37" y="0"/>
                </a:cubicBezTo>
                <a:close/>
                <a:moveTo>
                  <a:pt x="65" y="37"/>
                </a:moveTo>
                <a:cubicBezTo>
                  <a:pt x="65" y="39"/>
                  <a:pt x="63" y="41"/>
                  <a:pt x="61" y="41"/>
                </a:cubicBezTo>
                <a:cubicBezTo>
                  <a:pt x="41" y="41"/>
                  <a:pt x="41" y="41"/>
                  <a:pt x="41" y="41"/>
                </a:cubicBezTo>
                <a:cubicBezTo>
                  <a:pt x="41" y="62"/>
                  <a:pt x="41" y="62"/>
                  <a:pt x="41" y="62"/>
                </a:cubicBezTo>
                <a:cubicBezTo>
                  <a:pt x="41" y="64"/>
                  <a:pt x="39" y="66"/>
                  <a:pt x="37" y="66"/>
                </a:cubicBezTo>
                <a:cubicBezTo>
                  <a:pt x="34" y="66"/>
                  <a:pt x="32" y="64"/>
                  <a:pt x="32" y="62"/>
                </a:cubicBezTo>
                <a:cubicBezTo>
                  <a:pt x="32" y="41"/>
                  <a:pt x="32" y="41"/>
                  <a:pt x="32" y="41"/>
                </a:cubicBezTo>
                <a:cubicBezTo>
                  <a:pt x="12" y="41"/>
                  <a:pt x="12" y="41"/>
                  <a:pt x="12" y="41"/>
                </a:cubicBezTo>
                <a:cubicBezTo>
                  <a:pt x="10" y="41"/>
                  <a:pt x="8" y="39"/>
                  <a:pt x="8" y="37"/>
                </a:cubicBezTo>
                <a:cubicBezTo>
                  <a:pt x="8" y="35"/>
                  <a:pt x="10" y="33"/>
                  <a:pt x="12" y="33"/>
                </a:cubicBezTo>
                <a:cubicBezTo>
                  <a:pt x="32" y="33"/>
                  <a:pt x="32" y="33"/>
                  <a:pt x="32" y="33"/>
                </a:cubicBezTo>
                <a:cubicBezTo>
                  <a:pt x="32" y="12"/>
                  <a:pt x="32" y="12"/>
                  <a:pt x="32" y="12"/>
                </a:cubicBezTo>
                <a:cubicBezTo>
                  <a:pt x="32" y="10"/>
                  <a:pt x="34" y="8"/>
                  <a:pt x="37" y="8"/>
                </a:cubicBezTo>
                <a:cubicBezTo>
                  <a:pt x="39" y="8"/>
                  <a:pt x="41" y="10"/>
                  <a:pt x="41" y="12"/>
                </a:cubicBezTo>
                <a:cubicBezTo>
                  <a:pt x="41" y="33"/>
                  <a:pt x="41" y="33"/>
                  <a:pt x="41" y="33"/>
                </a:cubicBezTo>
                <a:cubicBezTo>
                  <a:pt x="61" y="33"/>
                  <a:pt x="61" y="33"/>
                  <a:pt x="61" y="33"/>
                </a:cubicBezTo>
                <a:cubicBezTo>
                  <a:pt x="63" y="33"/>
                  <a:pt x="65" y="35"/>
                  <a:pt x="65" y="37"/>
                </a:cubicBezTo>
                <a:close/>
                <a:moveTo>
                  <a:pt x="119" y="82"/>
                </a:moveTo>
                <a:cubicBezTo>
                  <a:pt x="98" y="82"/>
                  <a:pt x="82" y="99"/>
                  <a:pt x="82" y="119"/>
                </a:cubicBezTo>
                <a:cubicBezTo>
                  <a:pt x="82" y="140"/>
                  <a:pt x="98" y="156"/>
                  <a:pt x="119" y="156"/>
                </a:cubicBezTo>
                <a:cubicBezTo>
                  <a:pt x="139" y="156"/>
                  <a:pt x="156" y="140"/>
                  <a:pt x="156" y="119"/>
                </a:cubicBezTo>
                <a:cubicBezTo>
                  <a:pt x="156" y="99"/>
                  <a:pt x="139" y="82"/>
                  <a:pt x="119" y="82"/>
                </a:cubicBezTo>
                <a:close/>
                <a:moveTo>
                  <a:pt x="119" y="90"/>
                </a:moveTo>
                <a:cubicBezTo>
                  <a:pt x="123" y="90"/>
                  <a:pt x="127" y="94"/>
                  <a:pt x="127" y="99"/>
                </a:cubicBezTo>
                <a:cubicBezTo>
                  <a:pt x="127" y="103"/>
                  <a:pt x="123" y="107"/>
                  <a:pt x="119" y="107"/>
                </a:cubicBezTo>
                <a:cubicBezTo>
                  <a:pt x="114" y="107"/>
                  <a:pt x="111" y="103"/>
                  <a:pt x="111" y="99"/>
                </a:cubicBezTo>
                <a:cubicBezTo>
                  <a:pt x="111" y="94"/>
                  <a:pt x="114" y="90"/>
                  <a:pt x="119" y="90"/>
                </a:cubicBezTo>
                <a:close/>
                <a:moveTo>
                  <a:pt x="119" y="148"/>
                </a:moveTo>
                <a:cubicBezTo>
                  <a:pt x="114" y="148"/>
                  <a:pt x="111" y="144"/>
                  <a:pt x="111" y="140"/>
                </a:cubicBezTo>
                <a:cubicBezTo>
                  <a:pt x="111" y="135"/>
                  <a:pt x="114" y="132"/>
                  <a:pt x="119" y="132"/>
                </a:cubicBezTo>
                <a:cubicBezTo>
                  <a:pt x="123" y="132"/>
                  <a:pt x="127" y="135"/>
                  <a:pt x="127" y="140"/>
                </a:cubicBezTo>
                <a:cubicBezTo>
                  <a:pt x="127" y="144"/>
                  <a:pt x="123" y="148"/>
                  <a:pt x="119" y="148"/>
                </a:cubicBezTo>
                <a:close/>
                <a:moveTo>
                  <a:pt x="148" y="119"/>
                </a:moveTo>
                <a:cubicBezTo>
                  <a:pt x="148" y="122"/>
                  <a:pt x="146" y="123"/>
                  <a:pt x="143" y="123"/>
                </a:cubicBezTo>
                <a:cubicBezTo>
                  <a:pt x="94" y="123"/>
                  <a:pt x="94" y="123"/>
                  <a:pt x="94" y="123"/>
                </a:cubicBezTo>
                <a:cubicBezTo>
                  <a:pt x="92" y="123"/>
                  <a:pt x="90" y="122"/>
                  <a:pt x="90" y="119"/>
                </a:cubicBezTo>
                <a:cubicBezTo>
                  <a:pt x="90" y="117"/>
                  <a:pt x="92" y="115"/>
                  <a:pt x="94" y="115"/>
                </a:cubicBezTo>
                <a:cubicBezTo>
                  <a:pt x="143" y="115"/>
                  <a:pt x="143" y="115"/>
                  <a:pt x="143" y="115"/>
                </a:cubicBezTo>
                <a:cubicBezTo>
                  <a:pt x="146" y="115"/>
                  <a:pt x="148" y="117"/>
                  <a:pt x="148" y="119"/>
                </a:cubicBezTo>
                <a:close/>
                <a:moveTo>
                  <a:pt x="37" y="82"/>
                </a:moveTo>
                <a:cubicBezTo>
                  <a:pt x="16" y="82"/>
                  <a:pt x="0" y="99"/>
                  <a:pt x="0" y="119"/>
                </a:cubicBezTo>
                <a:cubicBezTo>
                  <a:pt x="0" y="140"/>
                  <a:pt x="16" y="156"/>
                  <a:pt x="37" y="156"/>
                </a:cubicBezTo>
                <a:cubicBezTo>
                  <a:pt x="57" y="156"/>
                  <a:pt x="74" y="140"/>
                  <a:pt x="74" y="119"/>
                </a:cubicBezTo>
                <a:cubicBezTo>
                  <a:pt x="74" y="99"/>
                  <a:pt x="57" y="82"/>
                  <a:pt x="37" y="82"/>
                </a:cubicBezTo>
                <a:close/>
                <a:moveTo>
                  <a:pt x="57" y="134"/>
                </a:moveTo>
                <a:cubicBezTo>
                  <a:pt x="59" y="136"/>
                  <a:pt x="59" y="139"/>
                  <a:pt x="57" y="140"/>
                </a:cubicBezTo>
                <a:cubicBezTo>
                  <a:pt x="56" y="142"/>
                  <a:pt x="53" y="142"/>
                  <a:pt x="51" y="140"/>
                </a:cubicBezTo>
                <a:cubicBezTo>
                  <a:pt x="37" y="125"/>
                  <a:pt x="37" y="125"/>
                  <a:pt x="37" y="125"/>
                </a:cubicBezTo>
                <a:cubicBezTo>
                  <a:pt x="22" y="140"/>
                  <a:pt x="22" y="140"/>
                  <a:pt x="22" y="140"/>
                </a:cubicBezTo>
                <a:cubicBezTo>
                  <a:pt x="20" y="142"/>
                  <a:pt x="17" y="142"/>
                  <a:pt x="16" y="140"/>
                </a:cubicBezTo>
                <a:cubicBezTo>
                  <a:pt x="14" y="139"/>
                  <a:pt x="14" y="136"/>
                  <a:pt x="16" y="134"/>
                </a:cubicBezTo>
                <a:cubicBezTo>
                  <a:pt x="31" y="119"/>
                  <a:pt x="31" y="119"/>
                  <a:pt x="31" y="119"/>
                </a:cubicBezTo>
                <a:cubicBezTo>
                  <a:pt x="16" y="104"/>
                  <a:pt x="16" y="104"/>
                  <a:pt x="16" y="104"/>
                </a:cubicBezTo>
                <a:cubicBezTo>
                  <a:pt x="14" y="103"/>
                  <a:pt x="14" y="100"/>
                  <a:pt x="16" y="98"/>
                </a:cubicBezTo>
                <a:cubicBezTo>
                  <a:pt x="17" y="97"/>
                  <a:pt x="20" y="97"/>
                  <a:pt x="22" y="98"/>
                </a:cubicBezTo>
                <a:cubicBezTo>
                  <a:pt x="37" y="113"/>
                  <a:pt x="37" y="113"/>
                  <a:pt x="37" y="113"/>
                </a:cubicBezTo>
                <a:cubicBezTo>
                  <a:pt x="51" y="98"/>
                  <a:pt x="51" y="98"/>
                  <a:pt x="51" y="98"/>
                </a:cubicBezTo>
                <a:cubicBezTo>
                  <a:pt x="53" y="97"/>
                  <a:pt x="56" y="97"/>
                  <a:pt x="57" y="98"/>
                </a:cubicBezTo>
                <a:cubicBezTo>
                  <a:pt x="59" y="100"/>
                  <a:pt x="59" y="103"/>
                  <a:pt x="57" y="104"/>
                </a:cubicBezTo>
                <a:cubicBezTo>
                  <a:pt x="42" y="119"/>
                  <a:pt x="42" y="119"/>
                  <a:pt x="42" y="119"/>
                </a:cubicBezTo>
                <a:lnTo>
                  <a:pt x="57" y="134"/>
                </a:lnTo>
                <a:close/>
                <a:moveTo>
                  <a:pt x="119" y="74"/>
                </a:moveTo>
                <a:cubicBezTo>
                  <a:pt x="139" y="74"/>
                  <a:pt x="156" y="57"/>
                  <a:pt x="156" y="37"/>
                </a:cubicBezTo>
                <a:cubicBezTo>
                  <a:pt x="156" y="17"/>
                  <a:pt x="139" y="0"/>
                  <a:pt x="119" y="0"/>
                </a:cubicBezTo>
                <a:cubicBezTo>
                  <a:pt x="98" y="0"/>
                  <a:pt x="82" y="17"/>
                  <a:pt x="82" y="37"/>
                </a:cubicBezTo>
                <a:cubicBezTo>
                  <a:pt x="82" y="57"/>
                  <a:pt x="98" y="74"/>
                  <a:pt x="119" y="74"/>
                </a:cubicBezTo>
                <a:close/>
                <a:moveTo>
                  <a:pt x="90" y="37"/>
                </a:moveTo>
                <a:cubicBezTo>
                  <a:pt x="90" y="35"/>
                  <a:pt x="92" y="33"/>
                  <a:pt x="94" y="33"/>
                </a:cubicBezTo>
                <a:cubicBezTo>
                  <a:pt x="143" y="33"/>
                  <a:pt x="143" y="33"/>
                  <a:pt x="143" y="33"/>
                </a:cubicBezTo>
                <a:cubicBezTo>
                  <a:pt x="146" y="33"/>
                  <a:pt x="148" y="35"/>
                  <a:pt x="148" y="37"/>
                </a:cubicBezTo>
                <a:cubicBezTo>
                  <a:pt x="148" y="39"/>
                  <a:pt x="146" y="41"/>
                  <a:pt x="143" y="41"/>
                </a:cubicBezTo>
                <a:cubicBezTo>
                  <a:pt x="94" y="41"/>
                  <a:pt x="94" y="41"/>
                  <a:pt x="94" y="41"/>
                </a:cubicBezTo>
                <a:cubicBezTo>
                  <a:pt x="92" y="41"/>
                  <a:pt x="90" y="39"/>
                  <a:pt x="90" y="37"/>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4" name="Freeform 17"/>
          <p:cNvSpPr>
            <a:spLocks noEditPoints="1"/>
          </p:cNvSpPr>
          <p:nvPr/>
        </p:nvSpPr>
        <p:spPr bwMode="auto">
          <a:xfrm>
            <a:off x="3019369" y="2169227"/>
            <a:ext cx="534506" cy="531922"/>
          </a:xfrm>
          <a:custGeom>
            <a:avLst/>
            <a:gdLst>
              <a:gd name="T0" fmla="*/ 156 w 156"/>
              <a:gd name="T1" fmla="*/ 37 h 156"/>
              <a:gd name="T2" fmla="*/ 82 w 156"/>
              <a:gd name="T3" fmla="*/ 37 h 156"/>
              <a:gd name="T4" fmla="*/ 107 w 156"/>
              <a:gd name="T5" fmla="*/ 20 h 156"/>
              <a:gd name="T6" fmla="*/ 132 w 156"/>
              <a:gd name="T7" fmla="*/ 23 h 156"/>
              <a:gd name="T8" fmla="*/ 132 w 156"/>
              <a:gd name="T9" fmla="*/ 34 h 156"/>
              <a:gd name="T10" fmla="*/ 134 w 156"/>
              <a:gd name="T11" fmla="*/ 39 h 156"/>
              <a:gd name="T12" fmla="*/ 134 w 156"/>
              <a:gd name="T13" fmla="*/ 49 h 156"/>
              <a:gd name="T14" fmla="*/ 128 w 156"/>
              <a:gd name="T15" fmla="*/ 53 h 156"/>
              <a:gd name="T16" fmla="*/ 107 w 156"/>
              <a:gd name="T17" fmla="*/ 53 h 156"/>
              <a:gd name="T18" fmla="*/ 123 w 156"/>
              <a:gd name="T19" fmla="*/ 33 h 156"/>
              <a:gd name="T20" fmla="*/ 123 w 156"/>
              <a:gd name="T21" fmla="*/ 28 h 156"/>
              <a:gd name="T22" fmla="*/ 115 w 156"/>
              <a:gd name="T23" fmla="*/ 27 h 156"/>
              <a:gd name="T24" fmla="*/ 120 w 156"/>
              <a:gd name="T25" fmla="*/ 33 h 156"/>
              <a:gd name="T26" fmla="*/ 126 w 156"/>
              <a:gd name="T27" fmla="*/ 43 h 156"/>
              <a:gd name="T28" fmla="*/ 121 w 156"/>
              <a:gd name="T29" fmla="*/ 40 h 156"/>
              <a:gd name="T30" fmla="*/ 115 w 156"/>
              <a:gd name="T31" fmla="*/ 46 h 156"/>
              <a:gd name="T32" fmla="*/ 125 w 156"/>
              <a:gd name="T33" fmla="*/ 45 h 156"/>
              <a:gd name="T34" fmla="*/ 33 w 156"/>
              <a:gd name="T35" fmla="*/ 41 h 156"/>
              <a:gd name="T36" fmla="*/ 37 w 156"/>
              <a:gd name="T37" fmla="*/ 29 h 156"/>
              <a:gd name="T38" fmla="*/ 37 w 156"/>
              <a:gd name="T39" fmla="*/ 82 h 156"/>
              <a:gd name="T40" fmla="*/ 37 w 156"/>
              <a:gd name="T41" fmla="*/ 156 h 156"/>
              <a:gd name="T42" fmla="*/ 37 w 156"/>
              <a:gd name="T43" fmla="*/ 82 h 156"/>
              <a:gd name="T44" fmla="*/ 45 w 156"/>
              <a:gd name="T45" fmla="*/ 134 h 156"/>
              <a:gd name="T46" fmla="*/ 29 w 156"/>
              <a:gd name="T47" fmla="*/ 134 h 156"/>
              <a:gd name="T48" fmla="*/ 20 w 156"/>
              <a:gd name="T49" fmla="*/ 119 h 156"/>
              <a:gd name="T50" fmla="*/ 37 w 156"/>
              <a:gd name="T51" fmla="*/ 103 h 156"/>
              <a:gd name="T52" fmla="*/ 53 w 156"/>
              <a:gd name="T53" fmla="*/ 113 h 156"/>
              <a:gd name="T54" fmla="*/ 43 w 156"/>
              <a:gd name="T55" fmla="*/ 113 h 156"/>
              <a:gd name="T56" fmla="*/ 38 w 156"/>
              <a:gd name="T57" fmla="*/ 110 h 156"/>
              <a:gd name="T58" fmla="*/ 31 w 156"/>
              <a:gd name="T59" fmla="*/ 119 h 156"/>
              <a:gd name="T60" fmla="*/ 37 w 156"/>
              <a:gd name="T61" fmla="*/ 128 h 156"/>
              <a:gd name="T62" fmla="*/ 44 w 156"/>
              <a:gd name="T63" fmla="*/ 122 h 156"/>
              <a:gd name="T64" fmla="*/ 50 w 156"/>
              <a:gd name="T65" fmla="*/ 131 h 156"/>
              <a:gd name="T66" fmla="*/ 0 w 156"/>
              <a:gd name="T67" fmla="*/ 37 h 156"/>
              <a:gd name="T68" fmla="*/ 74 w 156"/>
              <a:gd name="T69" fmla="*/ 37 h 156"/>
              <a:gd name="T70" fmla="*/ 45 w 156"/>
              <a:gd name="T71" fmla="*/ 53 h 156"/>
              <a:gd name="T72" fmla="*/ 31 w 156"/>
              <a:gd name="T73" fmla="*/ 45 h 156"/>
              <a:gd name="T74" fmla="*/ 20 w 156"/>
              <a:gd name="T75" fmla="*/ 53 h 156"/>
              <a:gd name="T76" fmla="*/ 41 w 156"/>
              <a:gd name="T77" fmla="*/ 21 h 156"/>
              <a:gd name="T78" fmla="*/ 45 w 156"/>
              <a:gd name="T79" fmla="*/ 53 h 156"/>
              <a:gd name="T80" fmla="*/ 82 w 156"/>
              <a:gd name="T81" fmla="*/ 119 h 156"/>
              <a:gd name="T82" fmla="*/ 156 w 156"/>
              <a:gd name="T83" fmla="*/ 119 h 156"/>
              <a:gd name="T84" fmla="*/ 134 w 156"/>
              <a:gd name="T85" fmla="*/ 127 h 156"/>
              <a:gd name="T86" fmla="*/ 127 w 156"/>
              <a:gd name="T87" fmla="*/ 135 h 156"/>
              <a:gd name="T88" fmla="*/ 107 w 156"/>
              <a:gd name="T89" fmla="*/ 136 h 156"/>
              <a:gd name="T90" fmla="*/ 121 w 156"/>
              <a:gd name="T91" fmla="*/ 103 h 156"/>
              <a:gd name="T92" fmla="*/ 132 w 156"/>
              <a:gd name="T93" fmla="*/ 107 h 156"/>
              <a:gd name="T94" fmla="*/ 135 w 156"/>
              <a:gd name="T95" fmla="*/ 119 h 156"/>
              <a:gd name="T96" fmla="*/ 118 w 156"/>
              <a:gd name="T97" fmla="*/ 110 h 156"/>
              <a:gd name="T98" fmla="*/ 115 w 156"/>
              <a:gd name="T99" fmla="*/ 128 h 156"/>
              <a:gd name="T100" fmla="*/ 124 w 156"/>
              <a:gd name="T101" fmla="*/ 127 h 156"/>
              <a:gd name="T102" fmla="*/ 127 w 156"/>
              <a:gd name="T103" fmla="*/ 119 h 156"/>
              <a:gd name="T104" fmla="*/ 118 w 156"/>
              <a:gd name="T105" fmla="*/ 11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6" h="156">
                <a:moveTo>
                  <a:pt x="119" y="74"/>
                </a:moveTo>
                <a:cubicBezTo>
                  <a:pt x="139" y="74"/>
                  <a:pt x="156" y="57"/>
                  <a:pt x="156" y="37"/>
                </a:cubicBezTo>
                <a:cubicBezTo>
                  <a:pt x="156" y="17"/>
                  <a:pt x="139" y="0"/>
                  <a:pt x="119" y="0"/>
                </a:cubicBezTo>
                <a:cubicBezTo>
                  <a:pt x="99" y="0"/>
                  <a:pt x="82" y="17"/>
                  <a:pt x="82" y="37"/>
                </a:cubicBezTo>
                <a:cubicBezTo>
                  <a:pt x="82" y="57"/>
                  <a:pt x="99" y="74"/>
                  <a:pt x="119" y="74"/>
                </a:cubicBezTo>
                <a:close/>
                <a:moveTo>
                  <a:pt x="107" y="20"/>
                </a:moveTo>
                <a:cubicBezTo>
                  <a:pt x="125" y="20"/>
                  <a:pt x="125" y="20"/>
                  <a:pt x="125" y="20"/>
                </a:cubicBezTo>
                <a:cubicBezTo>
                  <a:pt x="128" y="20"/>
                  <a:pt x="130" y="21"/>
                  <a:pt x="132" y="23"/>
                </a:cubicBezTo>
                <a:cubicBezTo>
                  <a:pt x="133" y="24"/>
                  <a:pt x="134" y="26"/>
                  <a:pt x="134" y="29"/>
                </a:cubicBezTo>
                <a:cubicBezTo>
                  <a:pt x="134" y="31"/>
                  <a:pt x="133" y="32"/>
                  <a:pt x="132" y="34"/>
                </a:cubicBezTo>
                <a:cubicBezTo>
                  <a:pt x="132" y="35"/>
                  <a:pt x="130" y="35"/>
                  <a:pt x="129" y="36"/>
                </a:cubicBezTo>
                <a:cubicBezTo>
                  <a:pt x="131" y="36"/>
                  <a:pt x="133" y="37"/>
                  <a:pt x="134" y="39"/>
                </a:cubicBezTo>
                <a:cubicBezTo>
                  <a:pt x="135" y="40"/>
                  <a:pt x="135" y="42"/>
                  <a:pt x="135" y="44"/>
                </a:cubicBezTo>
                <a:cubicBezTo>
                  <a:pt x="135" y="46"/>
                  <a:pt x="135" y="47"/>
                  <a:pt x="134" y="49"/>
                </a:cubicBezTo>
                <a:cubicBezTo>
                  <a:pt x="134" y="50"/>
                  <a:pt x="133" y="51"/>
                  <a:pt x="131" y="52"/>
                </a:cubicBezTo>
                <a:cubicBezTo>
                  <a:pt x="130" y="52"/>
                  <a:pt x="129" y="53"/>
                  <a:pt x="128" y="53"/>
                </a:cubicBezTo>
                <a:cubicBezTo>
                  <a:pt x="125" y="53"/>
                  <a:pt x="124" y="53"/>
                  <a:pt x="123" y="53"/>
                </a:cubicBezTo>
                <a:cubicBezTo>
                  <a:pt x="107" y="53"/>
                  <a:pt x="107" y="53"/>
                  <a:pt x="107" y="53"/>
                </a:cubicBezTo>
                <a:lnTo>
                  <a:pt x="107" y="20"/>
                </a:lnTo>
                <a:close/>
                <a:moveTo>
                  <a:pt x="123" y="33"/>
                </a:moveTo>
                <a:cubicBezTo>
                  <a:pt x="124" y="32"/>
                  <a:pt x="124" y="31"/>
                  <a:pt x="124" y="30"/>
                </a:cubicBezTo>
                <a:cubicBezTo>
                  <a:pt x="124" y="29"/>
                  <a:pt x="124" y="28"/>
                  <a:pt x="123" y="28"/>
                </a:cubicBezTo>
                <a:cubicBezTo>
                  <a:pt x="123" y="27"/>
                  <a:pt x="121" y="27"/>
                  <a:pt x="120" y="27"/>
                </a:cubicBezTo>
                <a:cubicBezTo>
                  <a:pt x="115" y="27"/>
                  <a:pt x="115" y="27"/>
                  <a:pt x="115" y="27"/>
                </a:cubicBezTo>
                <a:cubicBezTo>
                  <a:pt x="115" y="33"/>
                  <a:pt x="115" y="33"/>
                  <a:pt x="115" y="33"/>
                </a:cubicBezTo>
                <a:cubicBezTo>
                  <a:pt x="120" y="33"/>
                  <a:pt x="120" y="33"/>
                  <a:pt x="120" y="33"/>
                </a:cubicBezTo>
                <a:cubicBezTo>
                  <a:pt x="121" y="33"/>
                  <a:pt x="123" y="33"/>
                  <a:pt x="123" y="33"/>
                </a:cubicBezTo>
                <a:close/>
                <a:moveTo>
                  <a:pt x="126" y="43"/>
                </a:moveTo>
                <a:cubicBezTo>
                  <a:pt x="126" y="42"/>
                  <a:pt x="125" y="41"/>
                  <a:pt x="125" y="41"/>
                </a:cubicBezTo>
                <a:cubicBezTo>
                  <a:pt x="124" y="40"/>
                  <a:pt x="122" y="40"/>
                  <a:pt x="121" y="40"/>
                </a:cubicBezTo>
                <a:cubicBezTo>
                  <a:pt x="115" y="40"/>
                  <a:pt x="115" y="40"/>
                  <a:pt x="115" y="40"/>
                </a:cubicBezTo>
                <a:cubicBezTo>
                  <a:pt x="115" y="46"/>
                  <a:pt x="115" y="46"/>
                  <a:pt x="115" y="46"/>
                </a:cubicBezTo>
                <a:cubicBezTo>
                  <a:pt x="121" y="46"/>
                  <a:pt x="121" y="46"/>
                  <a:pt x="121" y="46"/>
                </a:cubicBezTo>
                <a:cubicBezTo>
                  <a:pt x="122" y="46"/>
                  <a:pt x="124" y="46"/>
                  <a:pt x="125" y="45"/>
                </a:cubicBezTo>
                <a:cubicBezTo>
                  <a:pt x="125" y="45"/>
                  <a:pt x="126" y="44"/>
                  <a:pt x="126" y="43"/>
                </a:cubicBezTo>
                <a:close/>
                <a:moveTo>
                  <a:pt x="33" y="41"/>
                </a:moveTo>
                <a:cubicBezTo>
                  <a:pt x="41" y="41"/>
                  <a:pt x="41" y="41"/>
                  <a:pt x="41" y="41"/>
                </a:cubicBezTo>
                <a:cubicBezTo>
                  <a:pt x="37" y="29"/>
                  <a:pt x="37" y="29"/>
                  <a:pt x="37" y="29"/>
                </a:cubicBezTo>
                <a:lnTo>
                  <a:pt x="33" y="41"/>
                </a:lnTo>
                <a:close/>
                <a:moveTo>
                  <a:pt x="37" y="82"/>
                </a:moveTo>
                <a:cubicBezTo>
                  <a:pt x="16" y="82"/>
                  <a:pt x="0" y="99"/>
                  <a:pt x="0" y="119"/>
                </a:cubicBezTo>
                <a:cubicBezTo>
                  <a:pt x="0" y="140"/>
                  <a:pt x="16" y="156"/>
                  <a:pt x="37" y="156"/>
                </a:cubicBezTo>
                <a:cubicBezTo>
                  <a:pt x="57" y="156"/>
                  <a:pt x="74" y="140"/>
                  <a:pt x="74" y="119"/>
                </a:cubicBezTo>
                <a:cubicBezTo>
                  <a:pt x="74" y="99"/>
                  <a:pt x="57" y="82"/>
                  <a:pt x="37" y="82"/>
                </a:cubicBezTo>
                <a:close/>
                <a:moveTo>
                  <a:pt x="50" y="131"/>
                </a:moveTo>
                <a:cubicBezTo>
                  <a:pt x="49" y="132"/>
                  <a:pt x="47" y="134"/>
                  <a:pt x="45" y="134"/>
                </a:cubicBezTo>
                <a:cubicBezTo>
                  <a:pt x="43" y="135"/>
                  <a:pt x="41" y="136"/>
                  <a:pt x="38" y="136"/>
                </a:cubicBezTo>
                <a:cubicBezTo>
                  <a:pt x="34" y="136"/>
                  <a:pt x="31" y="135"/>
                  <a:pt x="29" y="134"/>
                </a:cubicBezTo>
                <a:cubicBezTo>
                  <a:pt x="26" y="133"/>
                  <a:pt x="24" y="131"/>
                  <a:pt x="23" y="129"/>
                </a:cubicBezTo>
                <a:cubicBezTo>
                  <a:pt x="21" y="126"/>
                  <a:pt x="20" y="123"/>
                  <a:pt x="20" y="119"/>
                </a:cubicBezTo>
                <a:cubicBezTo>
                  <a:pt x="20" y="114"/>
                  <a:pt x="22" y="110"/>
                  <a:pt x="25" y="107"/>
                </a:cubicBezTo>
                <a:cubicBezTo>
                  <a:pt x="28" y="104"/>
                  <a:pt x="32" y="103"/>
                  <a:pt x="37" y="103"/>
                </a:cubicBezTo>
                <a:cubicBezTo>
                  <a:pt x="42" y="103"/>
                  <a:pt x="45" y="104"/>
                  <a:pt x="47" y="105"/>
                </a:cubicBezTo>
                <a:cubicBezTo>
                  <a:pt x="50" y="107"/>
                  <a:pt x="52" y="109"/>
                  <a:pt x="53" y="113"/>
                </a:cubicBezTo>
                <a:cubicBezTo>
                  <a:pt x="44" y="115"/>
                  <a:pt x="44" y="115"/>
                  <a:pt x="44" y="115"/>
                </a:cubicBezTo>
                <a:cubicBezTo>
                  <a:pt x="43" y="114"/>
                  <a:pt x="43" y="113"/>
                  <a:pt x="43" y="113"/>
                </a:cubicBezTo>
                <a:cubicBezTo>
                  <a:pt x="42" y="112"/>
                  <a:pt x="41" y="111"/>
                  <a:pt x="40" y="111"/>
                </a:cubicBezTo>
                <a:cubicBezTo>
                  <a:pt x="40" y="110"/>
                  <a:pt x="39" y="110"/>
                  <a:pt x="38" y="110"/>
                </a:cubicBezTo>
                <a:cubicBezTo>
                  <a:pt x="35" y="110"/>
                  <a:pt x="33" y="111"/>
                  <a:pt x="32" y="113"/>
                </a:cubicBezTo>
                <a:cubicBezTo>
                  <a:pt x="31" y="114"/>
                  <a:pt x="31" y="116"/>
                  <a:pt x="31" y="119"/>
                </a:cubicBezTo>
                <a:cubicBezTo>
                  <a:pt x="31" y="123"/>
                  <a:pt x="31" y="125"/>
                  <a:pt x="32" y="126"/>
                </a:cubicBezTo>
                <a:cubicBezTo>
                  <a:pt x="34" y="128"/>
                  <a:pt x="35" y="128"/>
                  <a:pt x="37" y="128"/>
                </a:cubicBezTo>
                <a:cubicBezTo>
                  <a:pt x="39" y="128"/>
                  <a:pt x="41" y="128"/>
                  <a:pt x="42" y="127"/>
                </a:cubicBezTo>
                <a:cubicBezTo>
                  <a:pt x="43" y="126"/>
                  <a:pt x="44" y="124"/>
                  <a:pt x="44" y="122"/>
                </a:cubicBezTo>
                <a:cubicBezTo>
                  <a:pt x="53" y="125"/>
                  <a:pt x="53" y="125"/>
                  <a:pt x="53" y="125"/>
                </a:cubicBezTo>
                <a:cubicBezTo>
                  <a:pt x="53" y="127"/>
                  <a:pt x="52" y="129"/>
                  <a:pt x="50" y="131"/>
                </a:cubicBezTo>
                <a:close/>
                <a:moveTo>
                  <a:pt x="37" y="0"/>
                </a:moveTo>
                <a:cubicBezTo>
                  <a:pt x="16" y="0"/>
                  <a:pt x="0" y="17"/>
                  <a:pt x="0" y="37"/>
                </a:cubicBezTo>
                <a:cubicBezTo>
                  <a:pt x="0" y="57"/>
                  <a:pt x="16" y="74"/>
                  <a:pt x="37" y="74"/>
                </a:cubicBezTo>
                <a:cubicBezTo>
                  <a:pt x="57" y="74"/>
                  <a:pt x="74" y="57"/>
                  <a:pt x="74" y="37"/>
                </a:cubicBezTo>
                <a:cubicBezTo>
                  <a:pt x="74" y="17"/>
                  <a:pt x="57" y="0"/>
                  <a:pt x="37" y="0"/>
                </a:cubicBezTo>
                <a:close/>
                <a:moveTo>
                  <a:pt x="45" y="53"/>
                </a:moveTo>
                <a:cubicBezTo>
                  <a:pt x="42" y="45"/>
                  <a:pt x="42" y="45"/>
                  <a:pt x="42" y="45"/>
                </a:cubicBezTo>
                <a:cubicBezTo>
                  <a:pt x="31" y="45"/>
                  <a:pt x="31" y="45"/>
                  <a:pt x="31" y="45"/>
                </a:cubicBezTo>
                <a:cubicBezTo>
                  <a:pt x="28" y="53"/>
                  <a:pt x="28" y="53"/>
                  <a:pt x="28" y="53"/>
                </a:cubicBezTo>
                <a:cubicBezTo>
                  <a:pt x="20" y="53"/>
                  <a:pt x="20" y="53"/>
                  <a:pt x="20" y="53"/>
                </a:cubicBezTo>
                <a:cubicBezTo>
                  <a:pt x="33" y="21"/>
                  <a:pt x="33" y="21"/>
                  <a:pt x="33" y="21"/>
                </a:cubicBezTo>
                <a:cubicBezTo>
                  <a:pt x="41" y="21"/>
                  <a:pt x="41" y="21"/>
                  <a:pt x="41" y="21"/>
                </a:cubicBezTo>
                <a:cubicBezTo>
                  <a:pt x="53" y="53"/>
                  <a:pt x="53" y="53"/>
                  <a:pt x="53" y="53"/>
                </a:cubicBezTo>
                <a:lnTo>
                  <a:pt x="45" y="53"/>
                </a:lnTo>
                <a:close/>
                <a:moveTo>
                  <a:pt x="119" y="82"/>
                </a:moveTo>
                <a:cubicBezTo>
                  <a:pt x="99" y="82"/>
                  <a:pt x="82" y="99"/>
                  <a:pt x="82" y="119"/>
                </a:cubicBezTo>
                <a:cubicBezTo>
                  <a:pt x="82" y="140"/>
                  <a:pt x="99" y="156"/>
                  <a:pt x="119" y="156"/>
                </a:cubicBezTo>
                <a:cubicBezTo>
                  <a:pt x="139" y="156"/>
                  <a:pt x="156" y="140"/>
                  <a:pt x="156" y="119"/>
                </a:cubicBezTo>
                <a:cubicBezTo>
                  <a:pt x="156" y="99"/>
                  <a:pt x="139" y="82"/>
                  <a:pt x="119" y="82"/>
                </a:cubicBezTo>
                <a:close/>
                <a:moveTo>
                  <a:pt x="134" y="127"/>
                </a:moveTo>
                <a:cubicBezTo>
                  <a:pt x="134" y="129"/>
                  <a:pt x="132" y="131"/>
                  <a:pt x="131" y="132"/>
                </a:cubicBezTo>
                <a:cubicBezTo>
                  <a:pt x="130" y="133"/>
                  <a:pt x="128" y="134"/>
                  <a:pt x="127" y="135"/>
                </a:cubicBezTo>
                <a:cubicBezTo>
                  <a:pt x="125" y="135"/>
                  <a:pt x="123" y="136"/>
                  <a:pt x="121" y="136"/>
                </a:cubicBezTo>
                <a:cubicBezTo>
                  <a:pt x="107" y="136"/>
                  <a:pt x="107" y="136"/>
                  <a:pt x="107" y="136"/>
                </a:cubicBezTo>
                <a:cubicBezTo>
                  <a:pt x="107" y="103"/>
                  <a:pt x="107" y="103"/>
                  <a:pt x="107" y="103"/>
                </a:cubicBezTo>
                <a:cubicBezTo>
                  <a:pt x="121" y="103"/>
                  <a:pt x="121" y="103"/>
                  <a:pt x="121" y="103"/>
                </a:cubicBezTo>
                <a:cubicBezTo>
                  <a:pt x="124" y="103"/>
                  <a:pt x="126" y="103"/>
                  <a:pt x="128" y="104"/>
                </a:cubicBezTo>
                <a:cubicBezTo>
                  <a:pt x="130" y="105"/>
                  <a:pt x="131" y="106"/>
                  <a:pt x="132" y="107"/>
                </a:cubicBezTo>
                <a:cubicBezTo>
                  <a:pt x="133" y="109"/>
                  <a:pt x="134" y="111"/>
                  <a:pt x="135" y="113"/>
                </a:cubicBezTo>
                <a:cubicBezTo>
                  <a:pt x="135" y="115"/>
                  <a:pt x="135" y="117"/>
                  <a:pt x="135" y="119"/>
                </a:cubicBezTo>
                <a:cubicBezTo>
                  <a:pt x="135" y="123"/>
                  <a:pt x="135" y="125"/>
                  <a:pt x="134" y="127"/>
                </a:cubicBezTo>
                <a:close/>
                <a:moveTo>
                  <a:pt x="118" y="110"/>
                </a:moveTo>
                <a:cubicBezTo>
                  <a:pt x="115" y="110"/>
                  <a:pt x="115" y="110"/>
                  <a:pt x="115" y="110"/>
                </a:cubicBezTo>
                <a:cubicBezTo>
                  <a:pt x="115" y="128"/>
                  <a:pt x="115" y="128"/>
                  <a:pt x="115" y="128"/>
                </a:cubicBezTo>
                <a:cubicBezTo>
                  <a:pt x="118" y="128"/>
                  <a:pt x="118" y="128"/>
                  <a:pt x="118" y="128"/>
                </a:cubicBezTo>
                <a:cubicBezTo>
                  <a:pt x="121" y="128"/>
                  <a:pt x="123" y="128"/>
                  <a:pt x="124" y="127"/>
                </a:cubicBezTo>
                <a:cubicBezTo>
                  <a:pt x="125" y="127"/>
                  <a:pt x="126" y="126"/>
                  <a:pt x="126" y="125"/>
                </a:cubicBezTo>
                <a:cubicBezTo>
                  <a:pt x="127" y="124"/>
                  <a:pt x="127" y="122"/>
                  <a:pt x="127" y="119"/>
                </a:cubicBezTo>
                <a:cubicBezTo>
                  <a:pt x="127" y="116"/>
                  <a:pt x="127" y="113"/>
                  <a:pt x="125" y="112"/>
                </a:cubicBezTo>
                <a:cubicBezTo>
                  <a:pt x="124" y="111"/>
                  <a:pt x="121" y="110"/>
                  <a:pt x="118" y="11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5" name="Freeform 18"/>
          <p:cNvSpPr/>
          <p:nvPr/>
        </p:nvSpPr>
        <p:spPr bwMode="auto">
          <a:xfrm>
            <a:off x="4171008" y="2267349"/>
            <a:ext cx="506102" cy="420891"/>
          </a:xfrm>
          <a:custGeom>
            <a:avLst/>
            <a:gdLst>
              <a:gd name="T0" fmla="*/ 74 w 148"/>
              <a:gd name="T1" fmla="*/ 0 h 123"/>
              <a:gd name="T2" fmla="*/ 0 w 148"/>
              <a:gd name="T3" fmla="*/ 45 h 123"/>
              <a:gd name="T4" fmla="*/ 30 w 148"/>
              <a:gd name="T5" fmla="*/ 81 h 123"/>
              <a:gd name="T6" fmla="*/ 20 w 148"/>
              <a:gd name="T7" fmla="*/ 123 h 123"/>
              <a:gd name="T8" fmla="*/ 55 w 148"/>
              <a:gd name="T9" fmla="*/ 89 h 123"/>
              <a:gd name="T10" fmla="*/ 74 w 148"/>
              <a:gd name="T11" fmla="*/ 90 h 123"/>
              <a:gd name="T12" fmla="*/ 148 w 148"/>
              <a:gd name="T13" fmla="*/ 45 h 123"/>
              <a:gd name="T14" fmla="*/ 74 w 148"/>
              <a:gd name="T15" fmla="*/ 0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23">
                <a:moveTo>
                  <a:pt x="74" y="0"/>
                </a:moveTo>
                <a:cubicBezTo>
                  <a:pt x="33" y="0"/>
                  <a:pt x="0" y="20"/>
                  <a:pt x="0" y="45"/>
                </a:cubicBezTo>
                <a:cubicBezTo>
                  <a:pt x="0" y="60"/>
                  <a:pt x="12" y="73"/>
                  <a:pt x="30" y="81"/>
                </a:cubicBezTo>
                <a:cubicBezTo>
                  <a:pt x="20" y="123"/>
                  <a:pt x="20" y="123"/>
                  <a:pt x="20" y="123"/>
                </a:cubicBezTo>
                <a:cubicBezTo>
                  <a:pt x="55" y="89"/>
                  <a:pt x="55" y="89"/>
                  <a:pt x="55" y="89"/>
                </a:cubicBezTo>
                <a:cubicBezTo>
                  <a:pt x="61" y="90"/>
                  <a:pt x="68" y="90"/>
                  <a:pt x="74" y="90"/>
                </a:cubicBezTo>
                <a:cubicBezTo>
                  <a:pt x="115" y="90"/>
                  <a:pt x="148" y="70"/>
                  <a:pt x="148" y="45"/>
                </a:cubicBezTo>
                <a:cubicBezTo>
                  <a:pt x="148" y="20"/>
                  <a:pt x="115" y="0"/>
                  <a:pt x="74" y="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6" name="Freeform 19"/>
          <p:cNvSpPr>
            <a:spLocks noEditPoints="1"/>
          </p:cNvSpPr>
          <p:nvPr/>
        </p:nvSpPr>
        <p:spPr bwMode="auto">
          <a:xfrm>
            <a:off x="5296825" y="2228617"/>
            <a:ext cx="519012" cy="472534"/>
          </a:xfrm>
          <a:custGeom>
            <a:avLst/>
            <a:gdLst>
              <a:gd name="T0" fmla="*/ 58 w 152"/>
              <a:gd name="T1" fmla="*/ 109 h 138"/>
              <a:gd name="T2" fmla="*/ 45 w 152"/>
              <a:gd name="T3" fmla="*/ 118 h 138"/>
              <a:gd name="T4" fmla="*/ 58 w 152"/>
              <a:gd name="T5" fmla="*/ 126 h 138"/>
              <a:gd name="T6" fmla="*/ 70 w 152"/>
              <a:gd name="T7" fmla="*/ 118 h 138"/>
              <a:gd name="T8" fmla="*/ 58 w 152"/>
              <a:gd name="T9" fmla="*/ 109 h 138"/>
              <a:gd name="T10" fmla="*/ 35 w 152"/>
              <a:gd name="T11" fmla="*/ 126 h 138"/>
              <a:gd name="T12" fmla="*/ 25 w 152"/>
              <a:gd name="T13" fmla="*/ 132 h 138"/>
              <a:gd name="T14" fmla="*/ 35 w 152"/>
              <a:gd name="T15" fmla="*/ 138 h 138"/>
              <a:gd name="T16" fmla="*/ 45 w 152"/>
              <a:gd name="T17" fmla="*/ 132 h 138"/>
              <a:gd name="T18" fmla="*/ 35 w 152"/>
              <a:gd name="T19" fmla="*/ 126 h 138"/>
              <a:gd name="T20" fmla="*/ 152 w 152"/>
              <a:gd name="T21" fmla="*/ 54 h 138"/>
              <a:gd name="T22" fmla="*/ 133 w 152"/>
              <a:gd name="T23" fmla="*/ 37 h 138"/>
              <a:gd name="T24" fmla="*/ 136 w 152"/>
              <a:gd name="T25" fmla="*/ 29 h 138"/>
              <a:gd name="T26" fmla="*/ 107 w 152"/>
              <a:gd name="T27" fmla="*/ 11 h 138"/>
              <a:gd name="T28" fmla="*/ 97 w 152"/>
              <a:gd name="T29" fmla="*/ 12 h 138"/>
              <a:gd name="T30" fmla="*/ 62 w 152"/>
              <a:gd name="T31" fmla="*/ 0 h 138"/>
              <a:gd name="T32" fmla="*/ 22 w 152"/>
              <a:gd name="T33" fmla="*/ 23 h 138"/>
              <a:gd name="T34" fmla="*/ 22 w 152"/>
              <a:gd name="T35" fmla="*/ 24 h 138"/>
              <a:gd name="T36" fmla="*/ 0 w 152"/>
              <a:gd name="T37" fmla="*/ 44 h 138"/>
              <a:gd name="T38" fmla="*/ 22 w 152"/>
              <a:gd name="T39" fmla="*/ 63 h 138"/>
              <a:gd name="T40" fmla="*/ 21 w 152"/>
              <a:gd name="T41" fmla="*/ 68 h 138"/>
              <a:gd name="T42" fmla="*/ 24 w 152"/>
              <a:gd name="T43" fmla="*/ 78 h 138"/>
              <a:gd name="T44" fmla="*/ 21 w 152"/>
              <a:gd name="T45" fmla="*/ 86 h 138"/>
              <a:gd name="T46" fmla="*/ 44 w 152"/>
              <a:gd name="T47" fmla="*/ 101 h 138"/>
              <a:gd name="T48" fmla="*/ 59 w 152"/>
              <a:gd name="T49" fmla="*/ 97 h 138"/>
              <a:gd name="T50" fmla="*/ 76 w 152"/>
              <a:gd name="T51" fmla="*/ 105 h 138"/>
              <a:gd name="T52" fmla="*/ 95 w 152"/>
              <a:gd name="T53" fmla="*/ 95 h 138"/>
              <a:gd name="T54" fmla="*/ 109 w 152"/>
              <a:gd name="T55" fmla="*/ 97 h 138"/>
              <a:gd name="T56" fmla="*/ 140 w 152"/>
              <a:gd name="T57" fmla="*/ 79 h 138"/>
              <a:gd name="T58" fmla="*/ 136 w 152"/>
              <a:gd name="T59" fmla="*/ 70 h 138"/>
              <a:gd name="T60" fmla="*/ 152 w 152"/>
              <a:gd name="T61" fmla="*/ 5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2" h="138">
                <a:moveTo>
                  <a:pt x="58" y="109"/>
                </a:moveTo>
                <a:cubicBezTo>
                  <a:pt x="51" y="109"/>
                  <a:pt x="45" y="113"/>
                  <a:pt x="45" y="118"/>
                </a:cubicBezTo>
                <a:cubicBezTo>
                  <a:pt x="45" y="122"/>
                  <a:pt x="51" y="126"/>
                  <a:pt x="58" y="126"/>
                </a:cubicBezTo>
                <a:cubicBezTo>
                  <a:pt x="65" y="126"/>
                  <a:pt x="70" y="122"/>
                  <a:pt x="70" y="118"/>
                </a:cubicBezTo>
                <a:cubicBezTo>
                  <a:pt x="70" y="113"/>
                  <a:pt x="65" y="109"/>
                  <a:pt x="58" y="109"/>
                </a:cubicBezTo>
                <a:close/>
                <a:moveTo>
                  <a:pt x="35" y="126"/>
                </a:moveTo>
                <a:cubicBezTo>
                  <a:pt x="29" y="126"/>
                  <a:pt x="25" y="129"/>
                  <a:pt x="25" y="132"/>
                </a:cubicBezTo>
                <a:cubicBezTo>
                  <a:pt x="25" y="136"/>
                  <a:pt x="29" y="138"/>
                  <a:pt x="35" y="138"/>
                </a:cubicBezTo>
                <a:cubicBezTo>
                  <a:pt x="41" y="138"/>
                  <a:pt x="45" y="136"/>
                  <a:pt x="45" y="132"/>
                </a:cubicBezTo>
                <a:cubicBezTo>
                  <a:pt x="45" y="129"/>
                  <a:pt x="41" y="126"/>
                  <a:pt x="35" y="126"/>
                </a:cubicBezTo>
                <a:close/>
                <a:moveTo>
                  <a:pt x="152" y="54"/>
                </a:moveTo>
                <a:cubicBezTo>
                  <a:pt x="152" y="46"/>
                  <a:pt x="144" y="40"/>
                  <a:pt x="133" y="37"/>
                </a:cubicBezTo>
                <a:cubicBezTo>
                  <a:pt x="135" y="35"/>
                  <a:pt x="136" y="32"/>
                  <a:pt x="136" y="29"/>
                </a:cubicBezTo>
                <a:cubicBezTo>
                  <a:pt x="136" y="19"/>
                  <a:pt x="123" y="11"/>
                  <a:pt x="107" y="11"/>
                </a:cubicBezTo>
                <a:cubicBezTo>
                  <a:pt x="103" y="11"/>
                  <a:pt x="100" y="11"/>
                  <a:pt x="97" y="12"/>
                </a:cubicBezTo>
                <a:cubicBezTo>
                  <a:pt x="90" y="5"/>
                  <a:pt x="77" y="0"/>
                  <a:pt x="62" y="0"/>
                </a:cubicBezTo>
                <a:cubicBezTo>
                  <a:pt x="40" y="0"/>
                  <a:pt x="22" y="10"/>
                  <a:pt x="22" y="23"/>
                </a:cubicBezTo>
                <a:cubicBezTo>
                  <a:pt x="22" y="23"/>
                  <a:pt x="22" y="24"/>
                  <a:pt x="22" y="24"/>
                </a:cubicBezTo>
                <a:cubicBezTo>
                  <a:pt x="9" y="27"/>
                  <a:pt x="0" y="34"/>
                  <a:pt x="0" y="44"/>
                </a:cubicBezTo>
                <a:cubicBezTo>
                  <a:pt x="0" y="53"/>
                  <a:pt x="9" y="61"/>
                  <a:pt x="22" y="63"/>
                </a:cubicBezTo>
                <a:cubicBezTo>
                  <a:pt x="21" y="65"/>
                  <a:pt x="21" y="67"/>
                  <a:pt x="21" y="68"/>
                </a:cubicBezTo>
                <a:cubicBezTo>
                  <a:pt x="21" y="72"/>
                  <a:pt x="22" y="75"/>
                  <a:pt x="24" y="78"/>
                </a:cubicBezTo>
                <a:cubicBezTo>
                  <a:pt x="22" y="80"/>
                  <a:pt x="21" y="83"/>
                  <a:pt x="21" y="86"/>
                </a:cubicBezTo>
                <a:cubicBezTo>
                  <a:pt x="21" y="94"/>
                  <a:pt x="31" y="101"/>
                  <a:pt x="44" y="101"/>
                </a:cubicBezTo>
                <a:cubicBezTo>
                  <a:pt x="50" y="101"/>
                  <a:pt x="55" y="100"/>
                  <a:pt x="59" y="97"/>
                </a:cubicBezTo>
                <a:cubicBezTo>
                  <a:pt x="62" y="102"/>
                  <a:pt x="68" y="105"/>
                  <a:pt x="76" y="105"/>
                </a:cubicBezTo>
                <a:cubicBezTo>
                  <a:pt x="86" y="105"/>
                  <a:pt x="93" y="101"/>
                  <a:pt x="95" y="95"/>
                </a:cubicBezTo>
                <a:cubicBezTo>
                  <a:pt x="99" y="96"/>
                  <a:pt x="104" y="97"/>
                  <a:pt x="109" y="97"/>
                </a:cubicBezTo>
                <a:cubicBezTo>
                  <a:pt x="126" y="97"/>
                  <a:pt x="140" y="89"/>
                  <a:pt x="140" y="79"/>
                </a:cubicBezTo>
                <a:cubicBezTo>
                  <a:pt x="140" y="75"/>
                  <a:pt x="139" y="72"/>
                  <a:pt x="136" y="70"/>
                </a:cubicBezTo>
                <a:cubicBezTo>
                  <a:pt x="146" y="67"/>
                  <a:pt x="152" y="61"/>
                  <a:pt x="152" y="5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7" name="Freeform 20"/>
          <p:cNvSpPr>
            <a:spLocks noEditPoints="1"/>
          </p:cNvSpPr>
          <p:nvPr/>
        </p:nvSpPr>
        <p:spPr bwMode="auto">
          <a:xfrm>
            <a:off x="6432971" y="2153734"/>
            <a:ext cx="451877" cy="519012"/>
          </a:xfrm>
          <a:custGeom>
            <a:avLst/>
            <a:gdLst>
              <a:gd name="T0" fmla="*/ 89 w 132"/>
              <a:gd name="T1" fmla="*/ 62 h 152"/>
              <a:gd name="T2" fmla="*/ 99 w 132"/>
              <a:gd name="T3" fmla="*/ 86 h 152"/>
              <a:gd name="T4" fmla="*/ 99 w 132"/>
              <a:gd name="T5" fmla="*/ 126 h 152"/>
              <a:gd name="T6" fmla="*/ 88 w 132"/>
              <a:gd name="T7" fmla="*/ 136 h 152"/>
              <a:gd name="T8" fmla="*/ 44 w 132"/>
              <a:gd name="T9" fmla="*/ 136 h 152"/>
              <a:gd name="T10" fmla="*/ 33 w 132"/>
              <a:gd name="T11" fmla="*/ 126 h 152"/>
              <a:gd name="T12" fmla="*/ 33 w 132"/>
              <a:gd name="T13" fmla="*/ 86 h 152"/>
              <a:gd name="T14" fmla="*/ 44 w 132"/>
              <a:gd name="T15" fmla="*/ 62 h 152"/>
              <a:gd name="T16" fmla="*/ 29 w 132"/>
              <a:gd name="T17" fmla="*/ 35 h 152"/>
              <a:gd name="T18" fmla="*/ 17 w 132"/>
              <a:gd name="T19" fmla="*/ 70 h 152"/>
              <a:gd name="T20" fmla="*/ 17 w 132"/>
              <a:gd name="T21" fmla="*/ 136 h 152"/>
              <a:gd name="T22" fmla="*/ 33 w 132"/>
              <a:gd name="T23" fmla="*/ 152 h 152"/>
              <a:gd name="T24" fmla="*/ 99 w 132"/>
              <a:gd name="T25" fmla="*/ 152 h 152"/>
              <a:gd name="T26" fmla="*/ 116 w 132"/>
              <a:gd name="T27" fmla="*/ 136 h 152"/>
              <a:gd name="T28" fmla="*/ 116 w 132"/>
              <a:gd name="T29" fmla="*/ 70 h 152"/>
              <a:gd name="T30" fmla="*/ 104 w 132"/>
              <a:gd name="T31" fmla="*/ 35 h 152"/>
              <a:gd name="T32" fmla="*/ 89 w 132"/>
              <a:gd name="T33" fmla="*/ 62 h 152"/>
              <a:gd name="T34" fmla="*/ 61 w 132"/>
              <a:gd name="T35" fmla="*/ 53 h 152"/>
              <a:gd name="T36" fmla="*/ 72 w 132"/>
              <a:gd name="T37" fmla="*/ 53 h 152"/>
              <a:gd name="T38" fmla="*/ 83 w 132"/>
              <a:gd name="T39" fmla="*/ 57 h 152"/>
              <a:gd name="T40" fmla="*/ 99 w 132"/>
              <a:gd name="T41" fmla="*/ 30 h 152"/>
              <a:gd name="T42" fmla="*/ 87 w 132"/>
              <a:gd name="T43" fmla="*/ 20 h 152"/>
              <a:gd name="T44" fmla="*/ 87 w 132"/>
              <a:gd name="T45" fmla="*/ 12 h 152"/>
              <a:gd name="T46" fmla="*/ 75 w 132"/>
              <a:gd name="T47" fmla="*/ 0 h 152"/>
              <a:gd name="T48" fmla="*/ 58 w 132"/>
              <a:gd name="T49" fmla="*/ 0 h 152"/>
              <a:gd name="T50" fmla="*/ 46 w 132"/>
              <a:gd name="T51" fmla="*/ 12 h 152"/>
              <a:gd name="T52" fmla="*/ 46 w 132"/>
              <a:gd name="T53" fmla="*/ 20 h 152"/>
              <a:gd name="T54" fmla="*/ 33 w 132"/>
              <a:gd name="T55" fmla="*/ 30 h 152"/>
              <a:gd name="T56" fmla="*/ 50 w 132"/>
              <a:gd name="T57" fmla="*/ 57 h 152"/>
              <a:gd name="T58" fmla="*/ 61 w 132"/>
              <a:gd name="T59" fmla="*/ 53 h 152"/>
              <a:gd name="T60" fmla="*/ 9 w 132"/>
              <a:gd name="T61" fmla="*/ 86 h 152"/>
              <a:gd name="T62" fmla="*/ 5 w 132"/>
              <a:gd name="T63" fmla="*/ 86 h 152"/>
              <a:gd name="T64" fmla="*/ 0 w 132"/>
              <a:gd name="T65" fmla="*/ 90 h 152"/>
              <a:gd name="T66" fmla="*/ 0 w 132"/>
              <a:gd name="T67" fmla="*/ 136 h 152"/>
              <a:gd name="T68" fmla="*/ 5 w 132"/>
              <a:gd name="T69" fmla="*/ 140 h 152"/>
              <a:gd name="T70" fmla="*/ 9 w 132"/>
              <a:gd name="T71" fmla="*/ 140 h 152"/>
              <a:gd name="T72" fmla="*/ 13 w 132"/>
              <a:gd name="T73" fmla="*/ 136 h 152"/>
              <a:gd name="T74" fmla="*/ 13 w 132"/>
              <a:gd name="T75" fmla="*/ 90 h 152"/>
              <a:gd name="T76" fmla="*/ 9 w 132"/>
              <a:gd name="T77" fmla="*/ 86 h 152"/>
              <a:gd name="T78" fmla="*/ 58 w 132"/>
              <a:gd name="T79" fmla="*/ 99 h 152"/>
              <a:gd name="T80" fmla="*/ 91 w 132"/>
              <a:gd name="T81" fmla="*/ 99 h 152"/>
              <a:gd name="T82" fmla="*/ 91 w 132"/>
              <a:gd name="T83" fmla="*/ 90 h 152"/>
              <a:gd name="T84" fmla="*/ 42 w 132"/>
              <a:gd name="T85" fmla="*/ 90 h 152"/>
              <a:gd name="T86" fmla="*/ 42 w 132"/>
              <a:gd name="T87" fmla="*/ 99 h 152"/>
              <a:gd name="T88" fmla="*/ 50 w 132"/>
              <a:gd name="T89" fmla="*/ 99 h 152"/>
              <a:gd name="T90" fmla="*/ 50 w 132"/>
              <a:gd name="T91" fmla="*/ 103 h 152"/>
              <a:gd name="T92" fmla="*/ 52 w 132"/>
              <a:gd name="T93" fmla="*/ 103 h 152"/>
              <a:gd name="T94" fmla="*/ 46 w 132"/>
              <a:gd name="T95" fmla="*/ 115 h 152"/>
              <a:gd name="T96" fmla="*/ 62 w 132"/>
              <a:gd name="T97" fmla="*/ 115 h 152"/>
              <a:gd name="T98" fmla="*/ 56 w 132"/>
              <a:gd name="T99" fmla="*/ 103 h 152"/>
              <a:gd name="T100" fmla="*/ 58 w 132"/>
              <a:gd name="T101" fmla="*/ 103 h 152"/>
              <a:gd name="T102" fmla="*/ 58 w 132"/>
              <a:gd name="T103" fmla="*/ 99 h 152"/>
              <a:gd name="T104" fmla="*/ 128 w 132"/>
              <a:gd name="T105" fmla="*/ 86 h 152"/>
              <a:gd name="T106" fmla="*/ 124 w 132"/>
              <a:gd name="T107" fmla="*/ 86 h 152"/>
              <a:gd name="T108" fmla="*/ 120 w 132"/>
              <a:gd name="T109" fmla="*/ 90 h 152"/>
              <a:gd name="T110" fmla="*/ 120 w 132"/>
              <a:gd name="T111" fmla="*/ 136 h 152"/>
              <a:gd name="T112" fmla="*/ 124 w 132"/>
              <a:gd name="T113" fmla="*/ 140 h 152"/>
              <a:gd name="T114" fmla="*/ 128 w 132"/>
              <a:gd name="T115" fmla="*/ 140 h 152"/>
              <a:gd name="T116" fmla="*/ 132 w 132"/>
              <a:gd name="T117" fmla="*/ 136 h 152"/>
              <a:gd name="T118" fmla="*/ 132 w 132"/>
              <a:gd name="T119" fmla="*/ 90 h 152"/>
              <a:gd name="T120" fmla="*/ 128 w 132"/>
              <a:gd name="T121" fmla="*/ 8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52">
                <a:moveTo>
                  <a:pt x="89" y="62"/>
                </a:moveTo>
                <a:cubicBezTo>
                  <a:pt x="95" y="68"/>
                  <a:pt x="99" y="78"/>
                  <a:pt x="99" y="86"/>
                </a:cubicBezTo>
                <a:cubicBezTo>
                  <a:pt x="99" y="126"/>
                  <a:pt x="99" y="126"/>
                  <a:pt x="99" y="126"/>
                </a:cubicBezTo>
                <a:cubicBezTo>
                  <a:pt x="99" y="131"/>
                  <a:pt x="94" y="136"/>
                  <a:pt x="88" y="136"/>
                </a:cubicBezTo>
                <a:cubicBezTo>
                  <a:pt x="44" y="136"/>
                  <a:pt x="44" y="136"/>
                  <a:pt x="44" y="136"/>
                </a:cubicBezTo>
                <a:cubicBezTo>
                  <a:pt x="38" y="136"/>
                  <a:pt x="33" y="131"/>
                  <a:pt x="33" y="126"/>
                </a:cubicBezTo>
                <a:cubicBezTo>
                  <a:pt x="33" y="86"/>
                  <a:pt x="33" y="86"/>
                  <a:pt x="33" y="86"/>
                </a:cubicBezTo>
                <a:cubicBezTo>
                  <a:pt x="33" y="78"/>
                  <a:pt x="38" y="68"/>
                  <a:pt x="44" y="62"/>
                </a:cubicBezTo>
                <a:cubicBezTo>
                  <a:pt x="41" y="52"/>
                  <a:pt x="36" y="43"/>
                  <a:pt x="29" y="35"/>
                </a:cubicBezTo>
                <a:cubicBezTo>
                  <a:pt x="21" y="45"/>
                  <a:pt x="17" y="59"/>
                  <a:pt x="17" y="70"/>
                </a:cubicBezTo>
                <a:cubicBezTo>
                  <a:pt x="17" y="136"/>
                  <a:pt x="17" y="136"/>
                  <a:pt x="17" y="136"/>
                </a:cubicBezTo>
                <a:cubicBezTo>
                  <a:pt x="17" y="145"/>
                  <a:pt x="24" y="152"/>
                  <a:pt x="33" y="152"/>
                </a:cubicBezTo>
                <a:cubicBezTo>
                  <a:pt x="99" y="152"/>
                  <a:pt x="99" y="152"/>
                  <a:pt x="99" y="152"/>
                </a:cubicBezTo>
                <a:cubicBezTo>
                  <a:pt x="108" y="152"/>
                  <a:pt x="116" y="145"/>
                  <a:pt x="116" y="136"/>
                </a:cubicBezTo>
                <a:cubicBezTo>
                  <a:pt x="116" y="70"/>
                  <a:pt x="116" y="70"/>
                  <a:pt x="116" y="70"/>
                </a:cubicBezTo>
                <a:cubicBezTo>
                  <a:pt x="116" y="59"/>
                  <a:pt x="111" y="45"/>
                  <a:pt x="104" y="35"/>
                </a:cubicBezTo>
                <a:cubicBezTo>
                  <a:pt x="97" y="43"/>
                  <a:pt x="91" y="52"/>
                  <a:pt x="89" y="62"/>
                </a:cubicBezTo>
                <a:close/>
                <a:moveTo>
                  <a:pt x="61" y="53"/>
                </a:moveTo>
                <a:cubicBezTo>
                  <a:pt x="72" y="53"/>
                  <a:pt x="72" y="53"/>
                  <a:pt x="72" y="53"/>
                </a:cubicBezTo>
                <a:cubicBezTo>
                  <a:pt x="76" y="53"/>
                  <a:pt x="79" y="55"/>
                  <a:pt x="83" y="57"/>
                </a:cubicBezTo>
                <a:cubicBezTo>
                  <a:pt x="86" y="47"/>
                  <a:pt x="92" y="37"/>
                  <a:pt x="99" y="30"/>
                </a:cubicBezTo>
                <a:cubicBezTo>
                  <a:pt x="96" y="25"/>
                  <a:pt x="91" y="22"/>
                  <a:pt x="87" y="20"/>
                </a:cubicBezTo>
                <a:cubicBezTo>
                  <a:pt x="87" y="12"/>
                  <a:pt x="87" y="12"/>
                  <a:pt x="87" y="12"/>
                </a:cubicBezTo>
                <a:cubicBezTo>
                  <a:pt x="87" y="5"/>
                  <a:pt x="81" y="0"/>
                  <a:pt x="75" y="0"/>
                </a:cubicBezTo>
                <a:cubicBezTo>
                  <a:pt x="58" y="0"/>
                  <a:pt x="58" y="0"/>
                  <a:pt x="58" y="0"/>
                </a:cubicBezTo>
                <a:cubicBezTo>
                  <a:pt x="51" y="0"/>
                  <a:pt x="46" y="5"/>
                  <a:pt x="46" y="12"/>
                </a:cubicBezTo>
                <a:cubicBezTo>
                  <a:pt x="46" y="20"/>
                  <a:pt x="46" y="20"/>
                  <a:pt x="46" y="20"/>
                </a:cubicBezTo>
                <a:cubicBezTo>
                  <a:pt x="41" y="22"/>
                  <a:pt x="37" y="25"/>
                  <a:pt x="33" y="30"/>
                </a:cubicBezTo>
                <a:cubicBezTo>
                  <a:pt x="41" y="37"/>
                  <a:pt x="47" y="47"/>
                  <a:pt x="50" y="57"/>
                </a:cubicBezTo>
                <a:cubicBezTo>
                  <a:pt x="53" y="55"/>
                  <a:pt x="57" y="53"/>
                  <a:pt x="61" y="53"/>
                </a:cubicBezTo>
                <a:close/>
                <a:moveTo>
                  <a:pt x="9" y="86"/>
                </a:moveTo>
                <a:cubicBezTo>
                  <a:pt x="5" y="86"/>
                  <a:pt x="5" y="86"/>
                  <a:pt x="5" y="86"/>
                </a:cubicBezTo>
                <a:cubicBezTo>
                  <a:pt x="2" y="86"/>
                  <a:pt x="0" y="88"/>
                  <a:pt x="0" y="90"/>
                </a:cubicBezTo>
                <a:cubicBezTo>
                  <a:pt x="0" y="136"/>
                  <a:pt x="0" y="136"/>
                  <a:pt x="0" y="136"/>
                </a:cubicBezTo>
                <a:cubicBezTo>
                  <a:pt x="0" y="138"/>
                  <a:pt x="2" y="140"/>
                  <a:pt x="5" y="140"/>
                </a:cubicBezTo>
                <a:cubicBezTo>
                  <a:pt x="9" y="140"/>
                  <a:pt x="9" y="140"/>
                  <a:pt x="9" y="140"/>
                </a:cubicBezTo>
                <a:cubicBezTo>
                  <a:pt x="11" y="140"/>
                  <a:pt x="13" y="138"/>
                  <a:pt x="13" y="136"/>
                </a:cubicBezTo>
                <a:cubicBezTo>
                  <a:pt x="13" y="90"/>
                  <a:pt x="13" y="90"/>
                  <a:pt x="13" y="90"/>
                </a:cubicBezTo>
                <a:cubicBezTo>
                  <a:pt x="13" y="88"/>
                  <a:pt x="11" y="86"/>
                  <a:pt x="9" y="86"/>
                </a:cubicBezTo>
                <a:close/>
                <a:moveTo>
                  <a:pt x="58" y="99"/>
                </a:moveTo>
                <a:cubicBezTo>
                  <a:pt x="91" y="99"/>
                  <a:pt x="91" y="99"/>
                  <a:pt x="91" y="99"/>
                </a:cubicBezTo>
                <a:cubicBezTo>
                  <a:pt x="91" y="90"/>
                  <a:pt x="91" y="90"/>
                  <a:pt x="91" y="90"/>
                </a:cubicBezTo>
                <a:cubicBezTo>
                  <a:pt x="42" y="90"/>
                  <a:pt x="42" y="90"/>
                  <a:pt x="42" y="90"/>
                </a:cubicBezTo>
                <a:cubicBezTo>
                  <a:pt x="42" y="99"/>
                  <a:pt x="42" y="99"/>
                  <a:pt x="42" y="99"/>
                </a:cubicBezTo>
                <a:cubicBezTo>
                  <a:pt x="50" y="99"/>
                  <a:pt x="50" y="99"/>
                  <a:pt x="50" y="99"/>
                </a:cubicBezTo>
                <a:cubicBezTo>
                  <a:pt x="50" y="103"/>
                  <a:pt x="50" y="103"/>
                  <a:pt x="50" y="103"/>
                </a:cubicBezTo>
                <a:cubicBezTo>
                  <a:pt x="52" y="103"/>
                  <a:pt x="52" y="103"/>
                  <a:pt x="52" y="103"/>
                </a:cubicBezTo>
                <a:cubicBezTo>
                  <a:pt x="46" y="115"/>
                  <a:pt x="46" y="115"/>
                  <a:pt x="46" y="115"/>
                </a:cubicBezTo>
                <a:cubicBezTo>
                  <a:pt x="62" y="115"/>
                  <a:pt x="62" y="115"/>
                  <a:pt x="62" y="115"/>
                </a:cubicBezTo>
                <a:cubicBezTo>
                  <a:pt x="56" y="103"/>
                  <a:pt x="56" y="103"/>
                  <a:pt x="56" y="103"/>
                </a:cubicBezTo>
                <a:cubicBezTo>
                  <a:pt x="58" y="103"/>
                  <a:pt x="58" y="103"/>
                  <a:pt x="58" y="103"/>
                </a:cubicBezTo>
                <a:lnTo>
                  <a:pt x="58" y="99"/>
                </a:lnTo>
                <a:close/>
                <a:moveTo>
                  <a:pt x="128" y="86"/>
                </a:moveTo>
                <a:cubicBezTo>
                  <a:pt x="124" y="86"/>
                  <a:pt x="124" y="86"/>
                  <a:pt x="124" y="86"/>
                </a:cubicBezTo>
                <a:cubicBezTo>
                  <a:pt x="122" y="86"/>
                  <a:pt x="120" y="88"/>
                  <a:pt x="120" y="90"/>
                </a:cubicBezTo>
                <a:cubicBezTo>
                  <a:pt x="120" y="136"/>
                  <a:pt x="120" y="136"/>
                  <a:pt x="120" y="136"/>
                </a:cubicBezTo>
                <a:cubicBezTo>
                  <a:pt x="120" y="138"/>
                  <a:pt x="122" y="140"/>
                  <a:pt x="124" y="140"/>
                </a:cubicBezTo>
                <a:cubicBezTo>
                  <a:pt x="128" y="140"/>
                  <a:pt x="128" y="140"/>
                  <a:pt x="128" y="140"/>
                </a:cubicBezTo>
                <a:cubicBezTo>
                  <a:pt x="130" y="140"/>
                  <a:pt x="132" y="138"/>
                  <a:pt x="132" y="136"/>
                </a:cubicBezTo>
                <a:cubicBezTo>
                  <a:pt x="132" y="90"/>
                  <a:pt x="132" y="90"/>
                  <a:pt x="132" y="90"/>
                </a:cubicBezTo>
                <a:cubicBezTo>
                  <a:pt x="132" y="88"/>
                  <a:pt x="130" y="86"/>
                  <a:pt x="128" y="86"/>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8" name="Freeform 21"/>
          <p:cNvSpPr>
            <a:spLocks noEditPoints="1"/>
          </p:cNvSpPr>
          <p:nvPr/>
        </p:nvSpPr>
        <p:spPr bwMode="auto">
          <a:xfrm>
            <a:off x="7561370" y="2138241"/>
            <a:ext cx="446713" cy="495773"/>
          </a:xfrm>
          <a:custGeom>
            <a:avLst/>
            <a:gdLst>
              <a:gd name="T0" fmla="*/ 107 w 131"/>
              <a:gd name="T1" fmla="*/ 106 h 145"/>
              <a:gd name="T2" fmla="*/ 107 w 131"/>
              <a:gd name="T3" fmla="*/ 116 h 145"/>
              <a:gd name="T4" fmla="*/ 98 w 131"/>
              <a:gd name="T5" fmla="*/ 124 h 145"/>
              <a:gd name="T6" fmla="*/ 94 w 131"/>
              <a:gd name="T7" fmla="*/ 124 h 145"/>
              <a:gd name="T8" fmla="*/ 86 w 131"/>
              <a:gd name="T9" fmla="*/ 116 h 145"/>
              <a:gd name="T10" fmla="*/ 86 w 131"/>
              <a:gd name="T11" fmla="*/ 114 h 145"/>
              <a:gd name="T12" fmla="*/ 45 w 131"/>
              <a:gd name="T13" fmla="*/ 113 h 145"/>
              <a:gd name="T14" fmla="*/ 45 w 131"/>
              <a:gd name="T15" fmla="*/ 116 h 145"/>
              <a:gd name="T16" fmla="*/ 37 w 131"/>
              <a:gd name="T17" fmla="*/ 124 h 145"/>
              <a:gd name="T18" fmla="*/ 33 w 131"/>
              <a:gd name="T19" fmla="*/ 124 h 145"/>
              <a:gd name="T20" fmla="*/ 24 w 131"/>
              <a:gd name="T21" fmla="*/ 116 h 145"/>
              <a:gd name="T22" fmla="*/ 24 w 131"/>
              <a:gd name="T23" fmla="*/ 106 h 145"/>
              <a:gd name="T24" fmla="*/ 10 w 131"/>
              <a:gd name="T25" fmla="*/ 98 h 145"/>
              <a:gd name="T26" fmla="*/ 4 w 131"/>
              <a:gd name="T27" fmla="*/ 90 h 145"/>
              <a:gd name="T28" fmla="*/ 4 w 131"/>
              <a:gd name="T29" fmla="*/ 132 h 145"/>
              <a:gd name="T30" fmla="*/ 16 w 131"/>
              <a:gd name="T31" fmla="*/ 145 h 145"/>
              <a:gd name="T32" fmla="*/ 115 w 131"/>
              <a:gd name="T33" fmla="*/ 145 h 145"/>
              <a:gd name="T34" fmla="*/ 127 w 131"/>
              <a:gd name="T35" fmla="*/ 132 h 145"/>
              <a:gd name="T36" fmla="*/ 127 w 131"/>
              <a:gd name="T37" fmla="*/ 90 h 145"/>
              <a:gd name="T38" fmla="*/ 120 w 131"/>
              <a:gd name="T39" fmla="*/ 98 h 145"/>
              <a:gd name="T40" fmla="*/ 107 w 131"/>
              <a:gd name="T41" fmla="*/ 106 h 145"/>
              <a:gd name="T42" fmla="*/ 37 w 131"/>
              <a:gd name="T43" fmla="*/ 116 h 145"/>
              <a:gd name="T44" fmla="*/ 41 w 131"/>
              <a:gd name="T45" fmla="*/ 112 h 145"/>
              <a:gd name="T46" fmla="*/ 41 w 131"/>
              <a:gd name="T47" fmla="*/ 104 h 145"/>
              <a:gd name="T48" fmla="*/ 37 w 131"/>
              <a:gd name="T49" fmla="*/ 99 h 145"/>
              <a:gd name="T50" fmla="*/ 33 w 131"/>
              <a:gd name="T51" fmla="*/ 99 h 145"/>
              <a:gd name="T52" fmla="*/ 28 w 131"/>
              <a:gd name="T53" fmla="*/ 104 h 145"/>
              <a:gd name="T54" fmla="*/ 28 w 131"/>
              <a:gd name="T55" fmla="*/ 112 h 145"/>
              <a:gd name="T56" fmla="*/ 33 w 131"/>
              <a:gd name="T57" fmla="*/ 116 h 145"/>
              <a:gd name="T58" fmla="*/ 37 w 131"/>
              <a:gd name="T59" fmla="*/ 116 h 145"/>
              <a:gd name="T60" fmla="*/ 98 w 131"/>
              <a:gd name="T61" fmla="*/ 116 h 145"/>
              <a:gd name="T62" fmla="*/ 102 w 131"/>
              <a:gd name="T63" fmla="*/ 112 h 145"/>
              <a:gd name="T64" fmla="*/ 102 w 131"/>
              <a:gd name="T65" fmla="*/ 104 h 145"/>
              <a:gd name="T66" fmla="*/ 98 w 131"/>
              <a:gd name="T67" fmla="*/ 99 h 145"/>
              <a:gd name="T68" fmla="*/ 94 w 131"/>
              <a:gd name="T69" fmla="*/ 99 h 145"/>
              <a:gd name="T70" fmla="*/ 90 w 131"/>
              <a:gd name="T71" fmla="*/ 104 h 145"/>
              <a:gd name="T72" fmla="*/ 90 w 131"/>
              <a:gd name="T73" fmla="*/ 112 h 145"/>
              <a:gd name="T74" fmla="*/ 94 w 131"/>
              <a:gd name="T75" fmla="*/ 116 h 145"/>
              <a:gd name="T76" fmla="*/ 98 w 131"/>
              <a:gd name="T77" fmla="*/ 116 h 145"/>
              <a:gd name="T78" fmla="*/ 119 w 131"/>
              <a:gd name="T79" fmla="*/ 38 h 145"/>
              <a:gd name="T80" fmla="*/ 98 w 131"/>
              <a:gd name="T81" fmla="*/ 38 h 145"/>
              <a:gd name="T82" fmla="*/ 33 w 131"/>
              <a:gd name="T83" fmla="*/ 38 h 145"/>
              <a:gd name="T84" fmla="*/ 12 w 131"/>
              <a:gd name="T85" fmla="*/ 38 h 145"/>
              <a:gd name="T86" fmla="*/ 0 w 131"/>
              <a:gd name="T87" fmla="*/ 50 h 145"/>
              <a:gd name="T88" fmla="*/ 0 w 131"/>
              <a:gd name="T89" fmla="*/ 69 h 145"/>
              <a:gd name="T90" fmla="*/ 10 w 131"/>
              <a:gd name="T91" fmla="*/ 90 h 145"/>
              <a:gd name="T92" fmla="*/ 26 w 131"/>
              <a:gd name="T93" fmla="*/ 99 h 145"/>
              <a:gd name="T94" fmla="*/ 33 w 131"/>
              <a:gd name="T95" fmla="*/ 95 h 145"/>
              <a:gd name="T96" fmla="*/ 37 w 131"/>
              <a:gd name="T97" fmla="*/ 95 h 145"/>
              <a:gd name="T98" fmla="*/ 45 w 131"/>
              <a:gd name="T99" fmla="*/ 104 h 145"/>
              <a:gd name="T100" fmla="*/ 45 w 131"/>
              <a:gd name="T101" fmla="*/ 106 h 145"/>
              <a:gd name="T102" fmla="*/ 86 w 131"/>
              <a:gd name="T103" fmla="*/ 106 h 145"/>
              <a:gd name="T104" fmla="*/ 86 w 131"/>
              <a:gd name="T105" fmla="*/ 104 h 145"/>
              <a:gd name="T106" fmla="*/ 94 w 131"/>
              <a:gd name="T107" fmla="*/ 95 h 145"/>
              <a:gd name="T108" fmla="*/ 98 w 131"/>
              <a:gd name="T109" fmla="*/ 95 h 145"/>
              <a:gd name="T110" fmla="*/ 105 w 131"/>
              <a:gd name="T111" fmla="*/ 99 h 145"/>
              <a:gd name="T112" fmla="*/ 120 w 131"/>
              <a:gd name="T113" fmla="*/ 90 h 145"/>
              <a:gd name="T114" fmla="*/ 131 w 131"/>
              <a:gd name="T115" fmla="*/ 69 h 145"/>
              <a:gd name="T116" fmla="*/ 131 w 131"/>
              <a:gd name="T117" fmla="*/ 50 h 145"/>
              <a:gd name="T118" fmla="*/ 119 w 131"/>
              <a:gd name="T119" fmla="*/ 38 h 145"/>
              <a:gd name="T120" fmla="*/ 46 w 131"/>
              <a:gd name="T121" fmla="*/ 38 h 145"/>
              <a:gd name="T122" fmla="*/ 85 w 131"/>
              <a:gd name="T123" fmla="*/ 38 h 145"/>
              <a:gd name="T124" fmla="*/ 46 w 131"/>
              <a:gd name="T125" fmla="*/ 38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1" h="145">
                <a:moveTo>
                  <a:pt x="107" y="106"/>
                </a:moveTo>
                <a:cubicBezTo>
                  <a:pt x="107" y="116"/>
                  <a:pt x="107" y="116"/>
                  <a:pt x="107" y="116"/>
                </a:cubicBezTo>
                <a:cubicBezTo>
                  <a:pt x="107" y="120"/>
                  <a:pt x="103" y="124"/>
                  <a:pt x="98" y="124"/>
                </a:cubicBezTo>
                <a:cubicBezTo>
                  <a:pt x="94" y="124"/>
                  <a:pt x="94" y="124"/>
                  <a:pt x="94" y="124"/>
                </a:cubicBezTo>
                <a:cubicBezTo>
                  <a:pt x="90" y="124"/>
                  <a:pt x="86" y="120"/>
                  <a:pt x="86" y="116"/>
                </a:cubicBezTo>
                <a:cubicBezTo>
                  <a:pt x="86" y="114"/>
                  <a:pt x="86" y="114"/>
                  <a:pt x="86" y="114"/>
                </a:cubicBezTo>
                <a:cubicBezTo>
                  <a:pt x="72" y="117"/>
                  <a:pt x="58" y="116"/>
                  <a:pt x="45" y="113"/>
                </a:cubicBezTo>
                <a:cubicBezTo>
                  <a:pt x="45" y="116"/>
                  <a:pt x="45" y="116"/>
                  <a:pt x="45" y="116"/>
                </a:cubicBezTo>
                <a:cubicBezTo>
                  <a:pt x="45" y="120"/>
                  <a:pt x="41" y="124"/>
                  <a:pt x="37" y="124"/>
                </a:cubicBezTo>
                <a:cubicBezTo>
                  <a:pt x="33" y="124"/>
                  <a:pt x="33" y="124"/>
                  <a:pt x="33" y="124"/>
                </a:cubicBezTo>
                <a:cubicBezTo>
                  <a:pt x="28" y="124"/>
                  <a:pt x="24" y="120"/>
                  <a:pt x="24" y="116"/>
                </a:cubicBezTo>
                <a:cubicBezTo>
                  <a:pt x="24" y="106"/>
                  <a:pt x="24" y="106"/>
                  <a:pt x="24" y="106"/>
                </a:cubicBezTo>
                <a:cubicBezTo>
                  <a:pt x="20" y="104"/>
                  <a:pt x="15" y="101"/>
                  <a:pt x="10" y="98"/>
                </a:cubicBezTo>
                <a:cubicBezTo>
                  <a:pt x="8" y="96"/>
                  <a:pt x="6" y="93"/>
                  <a:pt x="4" y="90"/>
                </a:cubicBezTo>
                <a:cubicBezTo>
                  <a:pt x="4" y="132"/>
                  <a:pt x="4" y="132"/>
                  <a:pt x="4" y="132"/>
                </a:cubicBezTo>
                <a:cubicBezTo>
                  <a:pt x="4" y="139"/>
                  <a:pt x="9" y="145"/>
                  <a:pt x="16" y="145"/>
                </a:cubicBezTo>
                <a:cubicBezTo>
                  <a:pt x="115" y="145"/>
                  <a:pt x="115" y="145"/>
                  <a:pt x="115" y="145"/>
                </a:cubicBezTo>
                <a:cubicBezTo>
                  <a:pt x="122" y="145"/>
                  <a:pt x="127" y="139"/>
                  <a:pt x="127" y="132"/>
                </a:cubicBezTo>
                <a:cubicBezTo>
                  <a:pt x="127" y="90"/>
                  <a:pt x="127" y="90"/>
                  <a:pt x="127" y="90"/>
                </a:cubicBezTo>
                <a:cubicBezTo>
                  <a:pt x="125" y="93"/>
                  <a:pt x="123" y="96"/>
                  <a:pt x="120" y="98"/>
                </a:cubicBezTo>
                <a:cubicBezTo>
                  <a:pt x="116" y="101"/>
                  <a:pt x="111" y="104"/>
                  <a:pt x="107" y="106"/>
                </a:cubicBezTo>
                <a:close/>
                <a:moveTo>
                  <a:pt x="37" y="116"/>
                </a:moveTo>
                <a:cubicBezTo>
                  <a:pt x="39" y="116"/>
                  <a:pt x="41" y="114"/>
                  <a:pt x="41" y="112"/>
                </a:cubicBezTo>
                <a:cubicBezTo>
                  <a:pt x="41" y="104"/>
                  <a:pt x="41" y="104"/>
                  <a:pt x="41" y="104"/>
                </a:cubicBezTo>
                <a:cubicBezTo>
                  <a:pt x="41" y="101"/>
                  <a:pt x="39" y="99"/>
                  <a:pt x="37" y="99"/>
                </a:cubicBezTo>
                <a:cubicBezTo>
                  <a:pt x="33" y="99"/>
                  <a:pt x="33" y="99"/>
                  <a:pt x="33" y="99"/>
                </a:cubicBezTo>
                <a:cubicBezTo>
                  <a:pt x="30" y="99"/>
                  <a:pt x="28" y="101"/>
                  <a:pt x="28" y="104"/>
                </a:cubicBezTo>
                <a:cubicBezTo>
                  <a:pt x="28" y="112"/>
                  <a:pt x="28" y="112"/>
                  <a:pt x="28" y="112"/>
                </a:cubicBezTo>
                <a:cubicBezTo>
                  <a:pt x="28" y="114"/>
                  <a:pt x="30" y="116"/>
                  <a:pt x="33" y="116"/>
                </a:cubicBezTo>
                <a:lnTo>
                  <a:pt x="37" y="116"/>
                </a:lnTo>
                <a:close/>
                <a:moveTo>
                  <a:pt x="98" y="116"/>
                </a:moveTo>
                <a:cubicBezTo>
                  <a:pt x="101" y="116"/>
                  <a:pt x="102" y="114"/>
                  <a:pt x="102" y="112"/>
                </a:cubicBezTo>
                <a:cubicBezTo>
                  <a:pt x="102" y="104"/>
                  <a:pt x="102" y="104"/>
                  <a:pt x="102" y="104"/>
                </a:cubicBezTo>
                <a:cubicBezTo>
                  <a:pt x="102" y="101"/>
                  <a:pt x="101" y="99"/>
                  <a:pt x="98" y="99"/>
                </a:cubicBezTo>
                <a:cubicBezTo>
                  <a:pt x="94" y="99"/>
                  <a:pt x="94" y="99"/>
                  <a:pt x="94" y="99"/>
                </a:cubicBezTo>
                <a:cubicBezTo>
                  <a:pt x="92" y="99"/>
                  <a:pt x="90" y="101"/>
                  <a:pt x="90" y="104"/>
                </a:cubicBezTo>
                <a:cubicBezTo>
                  <a:pt x="90" y="112"/>
                  <a:pt x="90" y="112"/>
                  <a:pt x="90" y="112"/>
                </a:cubicBezTo>
                <a:cubicBezTo>
                  <a:pt x="90" y="114"/>
                  <a:pt x="92" y="116"/>
                  <a:pt x="94" y="116"/>
                </a:cubicBezTo>
                <a:lnTo>
                  <a:pt x="98" y="116"/>
                </a:lnTo>
                <a:close/>
                <a:moveTo>
                  <a:pt x="119" y="38"/>
                </a:moveTo>
                <a:cubicBezTo>
                  <a:pt x="98" y="38"/>
                  <a:pt x="98" y="38"/>
                  <a:pt x="98" y="38"/>
                </a:cubicBezTo>
                <a:cubicBezTo>
                  <a:pt x="94" y="0"/>
                  <a:pt x="37" y="0"/>
                  <a:pt x="33" y="38"/>
                </a:cubicBezTo>
                <a:cubicBezTo>
                  <a:pt x="12" y="38"/>
                  <a:pt x="12" y="38"/>
                  <a:pt x="12" y="38"/>
                </a:cubicBezTo>
                <a:cubicBezTo>
                  <a:pt x="5" y="38"/>
                  <a:pt x="0" y="43"/>
                  <a:pt x="0" y="50"/>
                </a:cubicBezTo>
                <a:cubicBezTo>
                  <a:pt x="0" y="62"/>
                  <a:pt x="0" y="56"/>
                  <a:pt x="0" y="69"/>
                </a:cubicBezTo>
                <a:cubicBezTo>
                  <a:pt x="0" y="75"/>
                  <a:pt x="4" y="85"/>
                  <a:pt x="10" y="90"/>
                </a:cubicBezTo>
                <a:cubicBezTo>
                  <a:pt x="15" y="94"/>
                  <a:pt x="20" y="97"/>
                  <a:pt x="26" y="99"/>
                </a:cubicBezTo>
                <a:cubicBezTo>
                  <a:pt x="27" y="97"/>
                  <a:pt x="30" y="95"/>
                  <a:pt x="33" y="95"/>
                </a:cubicBezTo>
                <a:cubicBezTo>
                  <a:pt x="37" y="95"/>
                  <a:pt x="37" y="95"/>
                  <a:pt x="37" y="95"/>
                </a:cubicBezTo>
                <a:cubicBezTo>
                  <a:pt x="41" y="95"/>
                  <a:pt x="45" y="99"/>
                  <a:pt x="45" y="104"/>
                </a:cubicBezTo>
                <a:cubicBezTo>
                  <a:pt x="45" y="106"/>
                  <a:pt x="45" y="106"/>
                  <a:pt x="45" y="106"/>
                </a:cubicBezTo>
                <a:cubicBezTo>
                  <a:pt x="58" y="109"/>
                  <a:pt x="72" y="109"/>
                  <a:pt x="86" y="106"/>
                </a:cubicBezTo>
                <a:cubicBezTo>
                  <a:pt x="86" y="104"/>
                  <a:pt x="86" y="104"/>
                  <a:pt x="86" y="104"/>
                </a:cubicBezTo>
                <a:cubicBezTo>
                  <a:pt x="86" y="99"/>
                  <a:pt x="90" y="95"/>
                  <a:pt x="94" y="95"/>
                </a:cubicBezTo>
                <a:cubicBezTo>
                  <a:pt x="98" y="95"/>
                  <a:pt x="98" y="95"/>
                  <a:pt x="98" y="95"/>
                </a:cubicBezTo>
                <a:cubicBezTo>
                  <a:pt x="101" y="95"/>
                  <a:pt x="104" y="97"/>
                  <a:pt x="105" y="99"/>
                </a:cubicBezTo>
                <a:cubicBezTo>
                  <a:pt x="110" y="97"/>
                  <a:pt x="116" y="94"/>
                  <a:pt x="120" y="90"/>
                </a:cubicBezTo>
                <a:cubicBezTo>
                  <a:pt x="127" y="85"/>
                  <a:pt x="131" y="75"/>
                  <a:pt x="131" y="69"/>
                </a:cubicBezTo>
                <a:cubicBezTo>
                  <a:pt x="131" y="56"/>
                  <a:pt x="131" y="62"/>
                  <a:pt x="131" y="50"/>
                </a:cubicBezTo>
                <a:cubicBezTo>
                  <a:pt x="131" y="43"/>
                  <a:pt x="126" y="38"/>
                  <a:pt x="119" y="38"/>
                </a:cubicBezTo>
                <a:close/>
                <a:moveTo>
                  <a:pt x="46" y="38"/>
                </a:moveTo>
                <a:cubicBezTo>
                  <a:pt x="50" y="16"/>
                  <a:pt x="81" y="16"/>
                  <a:pt x="85" y="38"/>
                </a:cubicBezTo>
                <a:lnTo>
                  <a:pt x="46" y="38"/>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9" name="Freeform 22"/>
          <p:cNvSpPr>
            <a:spLocks noEditPoints="1"/>
          </p:cNvSpPr>
          <p:nvPr/>
        </p:nvSpPr>
        <p:spPr bwMode="auto">
          <a:xfrm>
            <a:off x="8684605" y="2254439"/>
            <a:ext cx="464787" cy="348591"/>
          </a:xfrm>
          <a:custGeom>
            <a:avLst/>
            <a:gdLst>
              <a:gd name="T0" fmla="*/ 107 w 136"/>
              <a:gd name="T1" fmla="*/ 18 h 102"/>
              <a:gd name="T2" fmla="*/ 115 w 136"/>
              <a:gd name="T3" fmla="*/ 20 h 102"/>
              <a:gd name="T4" fmla="*/ 119 w 136"/>
              <a:gd name="T5" fmla="*/ 4 h 102"/>
              <a:gd name="T6" fmla="*/ 105 w 136"/>
              <a:gd name="T7" fmla="*/ 0 h 102"/>
              <a:gd name="T8" fmla="*/ 34 w 136"/>
              <a:gd name="T9" fmla="*/ 61 h 102"/>
              <a:gd name="T10" fmla="*/ 117 w 136"/>
              <a:gd name="T11" fmla="*/ 102 h 102"/>
              <a:gd name="T12" fmla="*/ 34 w 136"/>
              <a:gd name="T13" fmla="*/ 61 h 102"/>
              <a:gd name="T14" fmla="*/ 0 w 136"/>
              <a:gd name="T15" fmla="*/ 65 h 102"/>
              <a:gd name="T16" fmla="*/ 4 w 136"/>
              <a:gd name="T17" fmla="*/ 102 h 102"/>
              <a:gd name="T18" fmla="*/ 10 w 136"/>
              <a:gd name="T19" fmla="*/ 61 h 102"/>
              <a:gd name="T20" fmla="*/ 131 w 136"/>
              <a:gd name="T21" fmla="*/ 61 h 102"/>
              <a:gd name="T22" fmla="*/ 121 w 136"/>
              <a:gd name="T23" fmla="*/ 102 h 102"/>
              <a:gd name="T24" fmla="*/ 136 w 136"/>
              <a:gd name="T25" fmla="*/ 98 h 102"/>
              <a:gd name="T26" fmla="*/ 131 w 136"/>
              <a:gd name="T27" fmla="*/ 61 h 102"/>
              <a:gd name="T28" fmla="*/ 22 w 136"/>
              <a:gd name="T29" fmla="*/ 102 h 102"/>
              <a:gd name="T30" fmla="*/ 30 w 136"/>
              <a:gd name="T31" fmla="*/ 61 h 102"/>
              <a:gd name="T32" fmla="*/ 127 w 136"/>
              <a:gd name="T33" fmla="*/ 49 h 102"/>
              <a:gd name="T34" fmla="*/ 123 w 136"/>
              <a:gd name="T35" fmla="*/ 28 h 102"/>
              <a:gd name="T36" fmla="*/ 8 w 136"/>
              <a:gd name="T37" fmla="*/ 33 h 102"/>
              <a:gd name="T38" fmla="*/ 12 w 136"/>
              <a:gd name="T39" fmla="*/ 53 h 102"/>
              <a:gd name="T40" fmla="*/ 127 w 136"/>
              <a:gd name="T41" fmla="*/ 49 h 102"/>
              <a:gd name="T42" fmla="*/ 33 w 136"/>
              <a:gd name="T43" fmla="*/ 35 h 102"/>
              <a:gd name="T44" fmla="*/ 29 w 136"/>
              <a:gd name="T45" fmla="*/ 35 h 102"/>
              <a:gd name="T46" fmla="*/ 24 w 136"/>
              <a:gd name="T47" fmla="*/ 47 h 102"/>
              <a:gd name="T48" fmla="*/ 20 w 136"/>
              <a:gd name="T49" fmla="*/ 47 h 102"/>
              <a:gd name="T50" fmla="*/ 22 w 136"/>
              <a:gd name="T51" fmla="*/ 33 h 102"/>
              <a:gd name="T52" fmla="*/ 24 w 136"/>
              <a:gd name="T53" fmla="*/ 47 h 102"/>
              <a:gd name="T54" fmla="*/ 29 w 136"/>
              <a:gd name="T55" fmla="*/ 43 h 102"/>
              <a:gd name="T56" fmla="*/ 33 w 136"/>
              <a:gd name="T57" fmla="*/ 43 h 102"/>
              <a:gd name="T58" fmla="*/ 35 w 136"/>
              <a:gd name="T59" fmla="*/ 49 h 102"/>
              <a:gd name="T60" fmla="*/ 35 w 136"/>
              <a:gd name="T61" fmla="*/ 45 h 102"/>
              <a:gd name="T62" fmla="*/ 35 w 136"/>
              <a:gd name="T63" fmla="*/ 49 h 102"/>
              <a:gd name="T64" fmla="*/ 33 w 136"/>
              <a:gd name="T65" fmla="*/ 39 h 102"/>
              <a:gd name="T66" fmla="*/ 37 w 136"/>
              <a:gd name="T67" fmla="*/ 39 h 102"/>
              <a:gd name="T68" fmla="*/ 119 w 136"/>
              <a:gd name="T69" fmla="*/ 45 h 102"/>
              <a:gd name="T70" fmla="*/ 111 w 136"/>
              <a:gd name="T71" fmla="*/ 45 h 102"/>
              <a:gd name="T72" fmla="*/ 115 w 136"/>
              <a:gd name="T73" fmla="*/ 33 h 102"/>
              <a:gd name="T74" fmla="*/ 119 w 136"/>
              <a:gd name="T75" fmla="*/ 45 h 102"/>
              <a:gd name="T76" fmla="*/ 105 w 136"/>
              <a:gd name="T77" fmla="*/ 20 h 102"/>
              <a:gd name="T78" fmla="*/ 103 w 136"/>
              <a:gd name="T79" fmla="*/ 2 h 102"/>
              <a:gd name="T80" fmla="*/ 20 w 136"/>
              <a:gd name="T81" fmla="*/ 0 h 102"/>
              <a:gd name="T82" fmla="*/ 16 w 136"/>
              <a:gd name="T83" fmla="*/ 16 h 102"/>
              <a:gd name="T84" fmla="*/ 82 w 136"/>
              <a:gd name="T85" fmla="*/ 4 h 102"/>
              <a:gd name="T86" fmla="*/ 99 w 136"/>
              <a:gd name="T87" fmla="*/ 16 h 102"/>
              <a:gd name="T88" fmla="*/ 82 w 136"/>
              <a:gd name="T89" fmla="*/ 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02">
                <a:moveTo>
                  <a:pt x="107" y="2"/>
                </a:moveTo>
                <a:cubicBezTo>
                  <a:pt x="109" y="7"/>
                  <a:pt x="109" y="13"/>
                  <a:pt x="107" y="18"/>
                </a:cubicBezTo>
                <a:cubicBezTo>
                  <a:pt x="107" y="19"/>
                  <a:pt x="106" y="20"/>
                  <a:pt x="105" y="20"/>
                </a:cubicBezTo>
                <a:cubicBezTo>
                  <a:pt x="115" y="20"/>
                  <a:pt x="115" y="20"/>
                  <a:pt x="115" y="20"/>
                </a:cubicBezTo>
                <a:cubicBezTo>
                  <a:pt x="117" y="20"/>
                  <a:pt x="119" y="18"/>
                  <a:pt x="119" y="16"/>
                </a:cubicBezTo>
                <a:cubicBezTo>
                  <a:pt x="119" y="4"/>
                  <a:pt x="119" y="4"/>
                  <a:pt x="119" y="4"/>
                </a:cubicBezTo>
                <a:cubicBezTo>
                  <a:pt x="119" y="1"/>
                  <a:pt x="117" y="0"/>
                  <a:pt x="115" y="0"/>
                </a:cubicBezTo>
                <a:cubicBezTo>
                  <a:pt x="105" y="0"/>
                  <a:pt x="105" y="0"/>
                  <a:pt x="105" y="0"/>
                </a:cubicBezTo>
                <a:cubicBezTo>
                  <a:pt x="106" y="0"/>
                  <a:pt x="107" y="1"/>
                  <a:pt x="107" y="2"/>
                </a:cubicBezTo>
                <a:close/>
                <a:moveTo>
                  <a:pt x="34" y="61"/>
                </a:moveTo>
                <a:cubicBezTo>
                  <a:pt x="32" y="75"/>
                  <a:pt x="32" y="89"/>
                  <a:pt x="34" y="102"/>
                </a:cubicBezTo>
                <a:cubicBezTo>
                  <a:pt x="117" y="102"/>
                  <a:pt x="117" y="102"/>
                  <a:pt x="117" y="102"/>
                </a:cubicBezTo>
                <a:cubicBezTo>
                  <a:pt x="121" y="93"/>
                  <a:pt x="121" y="70"/>
                  <a:pt x="117" y="61"/>
                </a:cubicBezTo>
                <a:lnTo>
                  <a:pt x="34" y="61"/>
                </a:lnTo>
                <a:close/>
                <a:moveTo>
                  <a:pt x="4" y="61"/>
                </a:moveTo>
                <a:cubicBezTo>
                  <a:pt x="2" y="61"/>
                  <a:pt x="0" y="63"/>
                  <a:pt x="0" y="65"/>
                </a:cubicBezTo>
                <a:cubicBezTo>
                  <a:pt x="0" y="98"/>
                  <a:pt x="0" y="98"/>
                  <a:pt x="0" y="98"/>
                </a:cubicBezTo>
                <a:cubicBezTo>
                  <a:pt x="0" y="101"/>
                  <a:pt x="2" y="102"/>
                  <a:pt x="4" y="102"/>
                </a:cubicBezTo>
                <a:cubicBezTo>
                  <a:pt x="10" y="102"/>
                  <a:pt x="10" y="102"/>
                  <a:pt x="10" y="102"/>
                </a:cubicBezTo>
                <a:cubicBezTo>
                  <a:pt x="8" y="98"/>
                  <a:pt x="8" y="66"/>
                  <a:pt x="10" y="61"/>
                </a:cubicBezTo>
                <a:lnTo>
                  <a:pt x="4" y="61"/>
                </a:lnTo>
                <a:close/>
                <a:moveTo>
                  <a:pt x="131" y="61"/>
                </a:moveTo>
                <a:cubicBezTo>
                  <a:pt x="121" y="61"/>
                  <a:pt x="121" y="61"/>
                  <a:pt x="121" y="61"/>
                </a:cubicBezTo>
                <a:cubicBezTo>
                  <a:pt x="125" y="70"/>
                  <a:pt x="124" y="95"/>
                  <a:pt x="121" y="102"/>
                </a:cubicBezTo>
                <a:cubicBezTo>
                  <a:pt x="131" y="102"/>
                  <a:pt x="131" y="102"/>
                  <a:pt x="131" y="102"/>
                </a:cubicBezTo>
                <a:cubicBezTo>
                  <a:pt x="134" y="102"/>
                  <a:pt x="136" y="101"/>
                  <a:pt x="136" y="98"/>
                </a:cubicBezTo>
                <a:cubicBezTo>
                  <a:pt x="136" y="65"/>
                  <a:pt x="136" y="65"/>
                  <a:pt x="136" y="65"/>
                </a:cubicBezTo>
                <a:cubicBezTo>
                  <a:pt x="136" y="63"/>
                  <a:pt x="134" y="61"/>
                  <a:pt x="131" y="61"/>
                </a:cubicBezTo>
                <a:close/>
                <a:moveTo>
                  <a:pt x="22" y="61"/>
                </a:moveTo>
                <a:cubicBezTo>
                  <a:pt x="19" y="69"/>
                  <a:pt x="19" y="95"/>
                  <a:pt x="22" y="102"/>
                </a:cubicBezTo>
                <a:cubicBezTo>
                  <a:pt x="30" y="102"/>
                  <a:pt x="30" y="102"/>
                  <a:pt x="30" y="102"/>
                </a:cubicBezTo>
                <a:cubicBezTo>
                  <a:pt x="28" y="89"/>
                  <a:pt x="28" y="75"/>
                  <a:pt x="30" y="61"/>
                </a:cubicBezTo>
                <a:lnTo>
                  <a:pt x="22" y="61"/>
                </a:lnTo>
                <a:close/>
                <a:moveTo>
                  <a:pt x="127" y="49"/>
                </a:moveTo>
                <a:cubicBezTo>
                  <a:pt x="127" y="33"/>
                  <a:pt x="127" y="33"/>
                  <a:pt x="127" y="33"/>
                </a:cubicBezTo>
                <a:cubicBezTo>
                  <a:pt x="127" y="30"/>
                  <a:pt x="125" y="28"/>
                  <a:pt x="123" y="28"/>
                </a:cubicBezTo>
                <a:cubicBezTo>
                  <a:pt x="12" y="28"/>
                  <a:pt x="12" y="28"/>
                  <a:pt x="12" y="28"/>
                </a:cubicBezTo>
                <a:cubicBezTo>
                  <a:pt x="10" y="28"/>
                  <a:pt x="8" y="30"/>
                  <a:pt x="8" y="33"/>
                </a:cubicBezTo>
                <a:cubicBezTo>
                  <a:pt x="8" y="49"/>
                  <a:pt x="8" y="49"/>
                  <a:pt x="8" y="49"/>
                </a:cubicBezTo>
                <a:cubicBezTo>
                  <a:pt x="8" y="51"/>
                  <a:pt x="10" y="53"/>
                  <a:pt x="12" y="53"/>
                </a:cubicBezTo>
                <a:cubicBezTo>
                  <a:pt x="123" y="53"/>
                  <a:pt x="123" y="53"/>
                  <a:pt x="123" y="53"/>
                </a:cubicBezTo>
                <a:cubicBezTo>
                  <a:pt x="125" y="53"/>
                  <a:pt x="127" y="51"/>
                  <a:pt x="127" y="49"/>
                </a:cubicBezTo>
                <a:close/>
                <a:moveTo>
                  <a:pt x="31" y="33"/>
                </a:moveTo>
                <a:cubicBezTo>
                  <a:pt x="32" y="33"/>
                  <a:pt x="33" y="33"/>
                  <a:pt x="33" y="35"/>
                </a:cubicBezTo>
                <a:cubicBezTo>
                  <a:pt x="33" y="36"/>
                  <a:pt x="32" y="37"/>
                  <a:pt x="31" y="37"/>
                </a:cubicBezTo>
                <a:cubicBezTo>
                  <a:pt x="29" y="37"/>
                  <a:pt x="29" y="36"/>
                  <a:pt x="29" y="35"/>
                </a:cubicBezTo>
                <a:cubicBezTo>
                  <a:pt x="29" y="33"/>
                  <a:pt x="29" y="33"/>
                  <a:pt x="31" y="33"/>
                </a:cubicBezTo>
                <a:close/>
                <a:moveTo>
                  <a:pt x="24" y="47"/>
                </a:moveTo>
                <a:cubicBezTo>
                  <a:pt x="24" y="48"/>
                  <a:pt x="24" y="49"/>
                  <a:pt x="22" y="49"/>
                </a:cubicBezTo>
                <a:cubicBezTo>
                  <a:pt x="21" y="49"/>
                  <a:pt x="20" y="48"/>
                  <a:pt x="20" y="47"/>
                </a:cubicBezTo>
                <a:cubicBezTo>
                  <a:pt x="20" y="35"/>
                  <a:pt x="20" y="35"/>
                  <a:pt x="20" y="35"/>
                </a:cubicBezTo>
                <a:cubicBezTo>
                  <a:pt x="20" y="33"/>
                  <a:pt x="21" y="33"/>
                  <a:pt x="22" y="33"/>
                </a:cubicBezTo>
                <a:cubicBezTo>
                  <a:pt x="24" y="33"/>
                  <a:pt x="24" y="33"/>
                  <a:pt x="24" y="35"/>
                </a:cubicBezTo>
                <a:lnTo>
                  <a:pt x="24" y="47"/>
                </a:lnTo>
                <a:close/>
                <a:moveTo>
                  <a:pt x="31" y="45"/>
                </a:moveTo>
                <a:cubicBezTo>
                  <a:pt x="29" y="45"/>
                  <a:pt x="29" y="44"/>
                  <a:pt x="29" y="43"/>
                </a:cubicBezTo>
                <a:cubicBezTo>
                  <a:pt x="29" y="42"/>
                  <a:pt x="29" y="41"/>
                  <a:pt x="31" y="41"/>
                </a:cubicBezTo>
                <a:cubicBezTo>
                  <a:pt x="32" y="41"/>
                  <a:pt x="33" y="42"/>
                  <a:pt x="33" y="43"/>
                </a:cubicBezTo>
                <a:cubicBezTo>
                  <a:pt x="33" y="44"/>
                  <a:pt x="32" y="45"/>
                  <a:pt x="31" y="45"/>
                </a:cubicBezTo>
                <a:close/>
                <a:moveTo>
                  <a:pt x="35" y="49"/>
                </a:moveTo>
                <a:cubicBezTo>
                  <a:pt x="34" y="49"/>
                  <a:pt x="33" y="48"/>
                  <a:pt x="33" y="47"/>
                </a:cubicBezTo>
                <a:cubicBezTo>
                  <a:pt x="33" y="46"/>
                  <a:pt x="34" y="45"/>
                  <a:pt x="35" y="45"/>
                </a:cubicBezTo>
                <a:cubicBezTo>
                  <a:pt x="36" y="45"/>
                  <a:pt x="37" y="46"/>
                  <a:pt x="37" y="47"/>
                </a:cubicBezTo>
                <a:cubicBezTo>
                  <a:pt x="37" y="48"/>
                  <a:pt x="36" y="49"/>
                  <a:pt x="35" y="49"/>
                </a:cubicBezTo>
                <a:close/>
                <a:moveTo>
                  <a:pt x="35" y="41"/>
                </a:moveTo>
                <a:cubicBezTo>
                  <a:pt x="34" y="41"/>
                  <a:pt x="33" y="40"/>
                  <a:pt x="33" y="39"/>
                </a:cubicBezTo>
                <a:cubicBezTo>
                  <a:pt x="33" y="38"/>
                  <a:pt x="34" y="37"/>
                  <a:pt x="35" y="37"/>
                </a:cubicBezTo>
                <a:cubicBezTo>
                  <a:pt x="36" y="37"/>
                  <a:pt x="37" y="38"/>
                  <a:pt x="37" y="39"/>
                </a:cubicBezTo>
                <a:cubicBezTo>
                  <a:pt x="37" y="40"/>
                  <a:pt x="36" y="41"/>
                  <a:pt x="35" y="41"/>
                </a:cubicBezTo>
                <a:close/>
                <a:moveTo>
                  <a:pt x="119" y="45"/>
                </a:moveTo>
                <a:cubicBezTo>
                  <a:pt x="119" y="47"/>
                  <a:pt x="117" y="49"/>
                  <a:pt x="115" y="49"/>
                </a:cubicBezTo>
                <a:cubicBezTo>
                  <a:pt x="113" y="49"/>
                  <a:pt x="111" y="47"/>
                  <a:pt x="111" y="45"/>
                </a:cubicBezTo>
                <a:cubicBezTo>
                  <a:pt x="111" y="37"/>
                  <a:pt x="111" y="37"/>
                  <a:pt x="111" y="37"/>
                </a:cubicBezTo>
                <a:cubicBezTo>
                  <a:pt x="111" y="34"/>
                  <a:pt x="113" y="33"/>
                  <a:pt x="115" y="33"/>
                </a:cubicBezTo>
                <a:cubicBezTo>
                  <a:pt x="117" y="33"/>
                  <a:pt x="119" y="34"/>
                  <a:pt x="119" y="37"/>
                </a:cubicBezTo>
                <a:lnTo>
                  <a:pt x="119" y="45"/>
                </a:lnTo>
                <a:close/>
                <a:moveTo>
                  <a:pt x="20" y="20"/>
                </a:moveTo>
                <a:cubicBezTo>
                  <a:pt x="105" y="20"/>
                  <a:pt x="105" y="20"/>
                  <a:pt x="105" y="20"/>
                </a:cubicBezTo>
                <a:cubicBezTo>
                  <a:pt x="104" y="20"/>
                  <a:pt x="103" y="19"/>
                  <a:pt x="103" y="18"/>
                </a:cubicBezTo>
                <a:cubicBezTo>
                  <a:pt x="105" y="13"/>
                  <a:pt x="105" y="7"/>
                  <a:pt x="103" y="2"/>
                </a:cubicBezTo>
                <a:cubicBezTo>
                  <a:pt x="103" y="1"/>
                  <a:pt x="104" y="0"/>
                  <a:pt x="105" y="0"/>
                </a:cubicBezTo>
                <a:cubicBezTo>
                  <a:pt x="20" y="0"/>
                  <a:pt x="20" y="0"/>
                  <a:pt x="20" y="0"/>
                </a:cubicBezTo>
                <a:cubicBezTo>
                  <a:pt x="18" y="0"/>
                  <a:pt x="16" y="1"/>
                  <a:pt x="16" y="4"/>
                </a:cubicBezTo>
                <a:cubicBezTo>
                  <a:pt x="16" y="16"/>
                  <a:pt x="16" y="16"/>
                  <a:pt x="16" y="16"/>
                </a:cubicBezTo>
                <a:cubicBezTo>
                  <a:pt x="16" y="18"/>
                  <a:pt x="18" y="20"/>
                  <a:pt x="20" y="20"/>
                </a:cubicBezTo>
                <a:close/>
                <a:moveTo>
                  <a:pt x="82" y="4"/>
                </a:moveTo>
                <a:cubicBezTo>
                  <a:pt x="99" y="4"/>
                  <a:pt x="99" y="4"/>
                  <a:pt x="99" y="4"/>
                </a:cubicBezTo>
                <a:cubicBezTo>
                  <a:pt x="99" y="16"/>
                  <a:pt x="99" y="16"/>
                  <a:pt x="99" y="16"/>
                </a:cubicBezTo>
                <a:cubicBezTo>
                  <a:pt x="82" y="16"/>
                  <a:pt x="82" y="16"/>
                  <a:pt x="82" y="16"/>
                </a:cubicBezTo>
                <a:lnTo>
                  <a:pt x="82" y="4"/>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0" name="Freeform 23"/>
          <p:cNvSpPr>
            <a:spLocks noEditPoints="1"/>
          </p:cNvSpPr>
          <p:nvPr/>
        </p:nvSpPr>
        <p:spPr bwMode="auto">
          <a:xfrm>
            <a:off x="9776856" y="2182138"/>
            <a:ext cx="521594" cy="467370"/>
          </a:xfrm>
          <a:custGeom>
            <a:avLst/>
            <a:gdLst>
              <a:gd name="T0" fmla="*/ 13 w 152"/>
              <a:gd name="T1" fmla="*/ 48 h 137"/>
              <a:gd name="T2" fmla="*/ 8 w 152"/>
              <a:gd name="T3" fmla="*/ 62 h 137"/>
              <a:gd name="T4" fmla="*/ 25 w 152"/>
              <a:gd name="T5" fmla="*/ 60 h 137"/>
              <a:gd name="T6" fmla="*/ 30 w 152"/>
              <a:gd name="T7" fmla="*/ 54 h 137"/>
              <a:gd name="T8" fmla="*/ 23 w 152"/>
              <a:gd name="T9" fmla="*/ 78 h 137"/>
              <a:gd name="T10" fmla="*/ 7 w 152"/>
              <a:gd name="T11" fmla="*/ 72 h 137"/>
              <a:gd name="T12" fmla="*/ 3 w 152"/>
              <a:gd name="T13" fmla="*/ 134 h 137"/>
              <a:gd name="T14" fmla="*/ 21 w 152"/>
              <a:gd name="T15" fmla="*/ 133 h 137"/>
              <a:gd name="T16" fmla="*/ 20 w 152"/>
              <a:gd name="T17" fmla="*/ 126 h 137"/>
              <a:gd name="T18" fmla="*/ 1 w 152"/>
              <a:gd name="T19" fmla="*/ 122 h 137"/>
              <a:gd name="T20" fmla="*/ 20 w 152"/>
              <a:gd name="T21" fmla="*/ 122 h 137"/>
              <a:gd name="T22" fmla="*/ 27 w 152"/>
              <a:gd name="T23" fmla="*/ 75 h 137"/>
              <a:gd name="T24" fmla="*/ 8 w 152"/>
              <a:gd name="T25" fmla="*/ 62 h 137"/>
              <a:gd name="T26" fmla="*/ 7 w 152"/>
              <a:gd name="T27" fmla="*/ 72 h 137"/>
              <a:gd name="T28" fmla="*/ 8 w 152"/>
              <a:gd name="T29" fmla="*/ 62 h 137"/>
              <a:gd name="T30" fmla="*/ 29 w 152"/>
              <a:gd name="T31" fmla="*/ 64 h 137"/>
              <a:gd name="T32" fmla="*/ 27 w 152"/>
              <a:gd name="T33" fmla="*/ 75 h 137"/>
              <a:gd name="T34" fmla="*/ 127 w 152"/>
              <a:gd name="T35" fmla="*/ 44 h 137"/>
              <a:gd name="T36" fmla="*/ 127 w 152"/>
              <a:gd name="T37" fmla="*/ 36 h 137"/>
              <a:gd name="T38" fmla="*/ 110 w 152"/>
              <a:gd name="T39" fmla="*/ 37 h 137"/>
              <a:gd name="T40" fmla="*/ 109 w 152"/>
              <a:gd name="T41" fmla="*/ 52 h 137"/>
              <a:gd name="T42" fmla="*/ 127 w 152"/>
              <a:gd name="T43" fmla="*/ 44 h 137"/>
              <a:gd name="T44" fmla="*/ 67 w 152"/>
              <a:gd name="T45" fmla="*/ 101 h 137"/>
              <a:gd name="T46" fmla="*/ 99 w 152"/>
              <a:gd name="T47" fmla="*/ 19 h 137"/>
              <a:gd name="T48" fmla="*/ 67 w 152"/>
              <a:gd name="T49" fmla="*/ 105 h 137"/>
              <a:gd name="T50" fmla="*/ 99 w 152"/>
              <a:gd name="T51" fmla="*/ 114 h 137"/>
              <a:gd name="T52" fmla="*/ 67 w 152"/>
              <a:gd name="T53" fmla="*/ 105 h 137"/>
              <a:gd name="T54" fmla="*/ 70 w 152"/>
              <a:gd name="T55" fmla="*/ 0 h 137"/>
              <a:gd name="T56" fmla="*/ 67 w 152"/>
              <a:gd name="T57" fmla="*/ 14 h 137"/>
              <a:gd name="T58" fmla="*/ 99 w 152"/>
              <a:gd name="T59" fmla="*/ 4 h 137"/>
              <a:gd name="T60" fmla="*/ 67 w 152"/>
              <a:gd name="T61" fmla="*/ 126 h 137"/>
              <a:gd name="T62" fmla="*/ 70 w 152"/>
              <a:gd name="T63" fmla="*/ 136 h 137"/>
              <a:gd name="T64" fmla="*/ 99 w 152"/>
              <a:gd name="T65" fmla="*/ 132 h 137"/>
              <a:gd name="T66" fmla="*/ 67 w 152"/>
              <a:gd name="T67" fmla="*/ 126 h 137"/>
              <a:gd name="T68" fmla="*/ 41 w 152"/>
              <a:gd name="T69" fmla="*/ 17 h 137"/>
              <a:gd name="T70" fmla="*/ 38 w 152"/>
              <a:gd name="T71" fmla="*/ 132 h 137"/>
              <a:gd name="T72" fmla="*/ 55 w 152"/>
              <a:gd name="T73" fmla="*/ 136 h 137"/>
              <a:gd name="T74" fmla="*/ 58 w 152"/>
              <a:gd name="T75" fmla="*/ 21 h 137"/>
              <a:gd name="T76" fmla="*/ 53 w 152"/>
              <a:gd name="T77" fmla="*/ 123 h 137"/>
              <a:gd name="T78" fmla="*/ 41 w 152"/>
              <a:gd name="T79" fmla="*/ 121 h 137"/>
              <a:gd name="T80" fmla="*/ 53 w 152"/>
              <a:gd name="T81" fmla="*/ 119 h 137"/>
              <a:gd name="T82" fmla="*/ 53 w 152"/>
              <a:gd name="T83" fmla="*/ 123 h 137"/>
              <a:gd name="T84" fmla="*/ 45 w 152"/>
              <a:gd name="T85" fmla="*/ 33 h 137"/>
              <a:gd name="T86" fmla="*/ 45 w 152"/>
              <a:gd name="T87" fmla="*/ 25 h 137"/>
              <a:gd name="T88" fmla="*/ 55 w 152"/>
              <a:gd name="T89" fmla="*/ 29 h 137"/>
              <a:gd name="T90" fmla="*/ 129 w 152"/>
              <a:gd name="T91" fmla="*/ 46 h 137"/>
              <a:gd name="T92" fmla="*/ 112 w 152"/>
              <a:gd name="T93" fmla="*/ 52 h 137"/>
              <a:gd name="T94" fmla="*/ 131 w 152"/>
              <a:gd name="T95" fmla="*/ 133 h 137"/>
              <a:gd name="T96" fmla="*/ 148 w 152"/>
              <a:gd name="T97" fmla="*/ 133 h 137"/>
              <a:gd name="T98" fmla="*/ 129 w 152"/>
              <a:gd name="T99" fmla="*/ 46 h 137"/>
              <a:gd name="T100" fmla="*/ 115 w 152"/>
              <a:gd name="T101" fmla="*/ 56 h 137"/>
              <a:gd name="T102" fmla="*/ 131 w 152"/>
              <a:gd name="T103"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2" h="137">
                <a:moveTo>
                  <a:pt x="27" y="50"/>
                </a:moveTo>
                <a:cubicBezTo>
                  <a:pt x="13" y="48"/>
                  <a:pt x="13" y="48"/>
                  <a:pt x="13" y="48"/>
                </a:cubicBezTo>
                <a:cubicBezTo>
                  <a:pt x="11" y="48"/>
                  <a:pt x="9" y="50"/>
                  <a:pt x="9" y="52"/>
                </a:cubicBezTo>
                <a:cubicBezTo>
                  <a:pt x="8" y="62"/>
                  <a:pt x="8" y="62"/>
                  <a:pt x="8" y="62"/>
                </a:cubicBezTo>
                <a:cubicBezTo>
                  <a:pt x="8" y="60"/>
                  <a:pt x="10" y="59"/>
                  <a:pt x="12" y="59"/>
                </a:cubicBezTo>
                <a:cubicBezTo>
                  <a:pt x="25" y="60"/>
                  <a:pt x="25" y="60"/>
                  <a:pt x="25" y="60"/>
                </a:cubicBezTo>
                <a:cubicBezTo>
                  <a:pt x="27" y="61"/>
                  <a:pt x="29" y="62"/>
                  <a:pt x="29" y="64"/>
                </a:cubicBezTo>
                <a:cubicBezTo>
                  <a:pt x="30" y="54"/>
                  <a:pt x="30" y="54"/>
                  <a:pt x="30" y="54"/>
                </a:cubicBezTo>
                <a:cubicBezTo>
                  <a:pt x="30" y="52"/>
                  <a:pt x="29" y="50"/>
                  <a:pt x="27" y="50"/>
                </a:cubicBezTo>
                <a:close/>
                <a:moveTo>
                  <a:pt x="23" y="78"/>
                </a:moveTo>
                <a:cubicBezTo>
                  <a:pt x="10" y="76"/>
                  <a:pt x="10" y="76"/>
                  <a:pt x="10" y="76"/>
                </a:cubicBezTo>
                <a:cubicBezTo>
                  <a:pt x="8" y="76"/>
                  <a:pt x="7" y="74"/>
                  <a:pt x="7" y="72"/>
                </a:cubicBezTo>
                <a:cubicBezTo>
                  <a:pt x="0" y="131"/>
                  <a:pt x="0" y="131"/>
                  <a:pt x="0" y="131"/>
                </a:cubicBezTo>
                <a:cubicBezTo>
                  <a:pt x="0" y="133"/>
                  <a:pt x="1" y="134"/>
                  <a:pt x="3" y="134"/>
                </a:cubicBezTo>
                <a:cubicBezTo>
                  <a:pt x="17" y="136"/>
                  <a:pt x="17" y="136"/>
                  <a:pt x="17" y="136"/>
                </a:cubicBezTo>
                <a:cubicBezTo>
                  <a:pt x="19" y="136"/>
                  <a:pt x="20" y="135"/>
                  <a:pt x="21" y="133"/>
                </a:cubicBezTo>
                <a:cubicBezTo>
                  <a:pt x="22" y="124"/>
                  <a:pt x="22" y="124"/>
                  <a:pt x="22" y="124"/>
                </a:cubicBezTo>
                <a:cubicBezTo>
                  <a:pt x="21" y="125"/>
                  <a:pt x="21" y="126"/>
                  <a:pt x="20" y="126"/>
                </a:cubicBezTo>
                <a:cubicBezTo>
                  <a:pt x="2" y="124"/>
                  <a:pt x="2" y="124"/>
                  <a:pt x="2" y="124"/>
                </a:cubicBezTo>
                <a:cubicBezTo>
                  <a:pt x="2" y="124"/>
                  <a:pt x="1" y="123"/>
                  <a:pt x="1" y="122"/>
                </a:cubicBezTo>
                <a:cubicBezTo>
                  <a:pt x="1" y="121"/>
                  <a:pt x="2" y="120"/>
                  <a:pt x="3" y="121"/>
                </a:cubicBezTo>
                <a:cubicBezTo>
                  <a:pt x="20" y="122"/>
                  <a:pt x="20" y="122"/>
                  <a:pt x="20" y="122"/>
                </a:cubicBezTo>
                <a:cubicBezTo>
                  <a:pt x="21" y="123"/>
                  <a:pt x="22" y="123"/>
                  <a:pt x="22" y="124"/>
                </a:cubicBezTo>
                <a:cubicBezTo>
                  <a:pt x="27" y="75"/>
                  <a:pt x="27" y="75"/>
                  <a:pt x="27" y="75"/>
                </a:cubicBezTo>
                <a:cubicBezTo>
                  <a:pt x="27" y="76"/>
                  <a:pt x="25" y="78"/>
                  <a:pt x="23" y="78"/>
                </a:cubicBezTo>
                <a:close/>
                <a:moveTo>
                  <a:pt x="8" y="62"/>
                </a:moveTo>
                <a:cubicBezTo>
                  <a:pt x="7" y="72"/>
                  <a:pt x="7" y="72"/>
                  <a:pt x="7" y="72"/>
                </a:cubicBezTo>
                <a:cubicBezTo>
                  <a:pt x="7" y="72"/>
                  <a:pt x="7" y="72"/>
                  <a:pt x="7" y="72"/>
                </a:cubicBezTo>
                <a:cubicBezTo>
                  <a:pt x="8" y="62"/>
                  <a:pt x="8" y="62"/>
                  <a:pt x="8" y="62"/>
                </a:cubicBezTo>
                <a:cubicBezTo>
                  <a:pt x="8" y="62"/>
                  <a:pt x="8" y="62"/>
                  <a:pt x="8" y="62"/>
                </a:cubicBezTo>
                <a:close/>
                <a:moveTo>
                  <a:pt x="27" y="75"/>
                </a:moveTo>
                <a:cubicBezTo>
                  <a:pt x="29" y="64"/>
                  <a:pt x="29" y="64"/>
                  <a:pt x="29" y="64"/>
                </a:cubicBezTo>
                <a:cubicBezTo>
                  <a:pt x="29" y="64"/>
                  <a:pt x="29" y="64"/>
                  <a:pt x="29" y="64"/>
                </a:cubicBezTo>
                <a:cubicBezTo>
                  <a:pt x="27" y="75"/>
                  <a:pt x="27" y="75"/>
                  <a:pt x="27" y="75"/>
                </a:cubicBezTo>
                <a:cubicBezTo>
                  <a:pt x="27" y="75"/>
                  <a:pt x="27" y="75"/>
                  <a:pt x="27" y="75"/>
                </a:cubicBezTo>
                <a:close/>
                <a:moveTo>
                  <a:pt x="127" y="44"/>
                </a:moveTo>
                <a:cubicBezTo>
                  <a:pt x="128" y="44"/>
                  <a:pt x="129" y="45"/>
                  <a:pt x="129" y="46"/>
                </a:cubicBezTo>
                <a:cubicBezTo>
                  <a:pt x="127" y="36"/>
                  <a:pt x="127" y="36"/>
                  <a:pt x="127" y="36"/>
                </a:cubicBezTo>
                <a:cubicBezTo>
                  <a:pt x="126" y="34"/>
                  <a:pt x="124" y="33"/>
                  <a:pt x="122" y="33"/>
                </a:cubicBezTo>
                <a:cubicBezTo>
                  <a:pt x="110" y="37"/>
                  <a:pt x="110" y="37"/>
                  <a:pt x="110" y="37"/>
                </a:cubicBezTo>
                <a:cubicBezTo>
                  <a:pt x="108" y="37"/>
                  <a:pt x="106" y="39"/>
                  <a:pt x="107" y="42"/>
                </a:cubicBezTo>
                <a:cubicBezTo>
                  <a:pt x="109" y="52"/>
                  <a:pt x="109" y="52"/>
                  <a:pt x="109" y="52"/>
                </a:cubicBezTo>
                <a:cubicBezTo>
                  <a:pt x="109" y="50"/>
                  <a:pt x="110" y="49"/>
                  <a:pt x="111" y="48"/>
                </a:cubicBezTo>
                <a:cubicBezTo>
                  <a:pt x="116" y="46"/>
                  <a:pt x="121" y="44"/>
                  <a:pt x="127" y="44"/>
                </a:cubicBezTo>
                <a:close/>
                <a:moveTo>
                  <a:pt x="67" y="19"/>
                </a:moveTo>
                <a:cubicBezTo>
                  <a:pt x="67" y="101"/>
                  <a:pt x="67" y="101"/>
                  <a:pt x="67" y="101"/>
                </a:cubicBezTo>
                <a:cubicBezTo>
                  <a:pt x="77" y="104"/>
                  <a:pt x="89" y="104"/>
                  <a:pt x="99" y="101"/>
                </a:cubicBezTo>
                <a:cubicBezTo>
                  <a:pt x="99" y="19"/>
                  <a:pt x="99" y="19"/>
                  <a:pt x="99" y="19"/>
                </a:cubicBezTo>
                <a:cubicBezTo>
                  <a:pt x="92" y="15"/>
                  <a:pt x="74" y="15"/>
                  <a:pt x="67" y="19"/>
                </a:cubicBezTo>
                <a:close/>
                <a:moveTo>
                  <a:pt x="67" y="105"/>
                </a:moveTo>
                <a:cubicBezTo>
                  <a:pt x="67" y="114"/>
                  <a:pt x="67" y="114"/>
                  <a:pt x="67" y="114"/>
                </a:cubicBezTo>
                <a:cubicBezTo>
                  <a:pt x="73" y="117"/>
                  <a:pt x="93" y="117"/>
                  <a:pt x="99" y="114"/>
                </a:cubicBezTo>
                <a:cubicBezTo>
                  <a:pt x="99" y="105"/>
                  <a:pt x="99" y="105"/>
                  <a:pt x="99" y="105"/>
                </a:cubicBezTo>
                <a:cubicBezTo>
                  <a:pt x="89" y="108"/>
                  <a:pt x="77" y="108"/>
                  <a:pt x="67" y="105"/>
                </a:cubicBezTo>
                <a:close/>
                <a:moveTo>
                  <a:pt x="96" y="0"/>
                </a:moveTo>
                <a:cubicBezTo>
                  <a:pt x="70" y="0"/>
                  <a:pt x="70" y="0"/>
                  <a:pt x="70" y="0"/>
                </a:cubicBezTo>
                <a:cubicBezTo>
                  <a:pt x="68" y="0"/>
                  <a:pt x="67" y="2"/>
                  <a:pt x="67" y="4"/>
                </a:cubicBezTo>
                <a:cubicBezTo>
                  <a:pt x="67" y="14"/>
                  <a:pt x="67" y="14"/>
                  <a:pt x="67" y="14"/>
                </a:cubicBezTo>
                <a:cubicBezTo>
                  <a:pt x="73" y="11"/>
                  <a:pt x="93" y="11"/>
                  <a:pt x="99" y="14"/>
                </a:cubicBezTo>
                <a:cubicBezTo>
                  <a:pt x="99" y="4"/>
                  <a:pt x="99" y="4"/>
                  <a:pt x="99" y="4"/>
                </a:cubicBezTo>
                <a:cubicBezTo>
                  <a:pt x="99" y="2"/>
                  <a:pt x="98" y="0"/>
                  <a:pt x="96" y="0"/>
                </a:cubicBezTo>
                <a:close/>
                <a:moveTo>
                  <a:pt x="67" y="126"/>
                </a:moveTo>
                <a:cubicBezTo>
                  <a:pt x="67" y="132"/>
                  <a:pt x="67" y="132"/>
                  <a:pt x="67" y="132"/>
                </a:cubicBezTo>
                <a:cubicBezTo>
                  <a:pt x="67" y="134"/>
                  <a:pt x="68" y="136"/>
                  <a:pt x="70" y="136"/>
                </a:cubicBezTo>
                <a:cubicBezTo>
                  <a:pt x="96" y="136"/>
                  <a:pt x="96" y="136"/>
                  <a:pt x="96" y="136"/>
                </a:cubicBezTo>
                <a:cubicBezTo>
                  <a:pt x="98" y="136"/>
                  <a:pt x="99" y="134"/>
                  <a:pt x="99" y="132"/>
                </a:cubicBezTo>
                <a:cubicBezTo>
                  <a:pt x="99" y="126"/>
                  <a:pt x="99" y="126"/>
                  <a:pt x="99" y="126"/>
                </a:cubicBezTo>
                <a:cubicBezTo>
                  <a:pt x="96" y="128"/>
                  <a:pt x="70" y="128"/>
                  <a:pt x="67" y="126"/>
                </a:cubicBezTo>
                <a:close/>
                <a:moveTo>
                  <a:pt x="55" y="17"/>
                </a:moveTo>
                <a:cubicBezTo>
                  <a:pt x="41" y="17"/>
                  <a:pt x="41" y="17"/>
                  <a:pt x="41" y="17"/>
                </a:cubicBezTo>
                <a:cubicBezTo>
                  <a:pt x="39" y="17"/>
                  <a:pt x="38" y="18"/>
                  <a:pt x="38" y="21"/>
                </a:cubicBezTo>
                <a:cubicBezTo>
                  <a:pt x="38" y="132"/>
                  <a:pt x="38" y="132"/>
                  <a:pt x="38" y="132"/>
                </a:cubicBezTo>
                <a:cubicBezTo>
                  <a:pt x="38" y="134"/>
                  <a:pt x="39" y="136"/>
                  <a:pt x="41" y="136"/>
                </a:cubicBezTo>
                <a:cubicBezTo>
                  <a:pt x="55" y="136"/>
                  <a:pt x="55" y="136"/>
                  <a:pt x="55" y="136"/>
                </a:cubicBezTo>
                <a:cubicBezTo>
                  <a:pt x="57" y="136"/>
                  <a:pt x="58" y="134"/>
                  <a:pt x="58" y="132"/>
                </a:cubicBezTo>
                <a:cubicBezTo>
                  <a:pt x="58" y="21"/>
                  <a:pt x="58" y="21"/>
                  <a:pt x="58" y="21"/>
                </a:cubicBezTo>
                <a:cubicBezTo>
                  <a:pt x="58" y="18"/>
                  <a:pt x="57" y="17"/>
                  <a:pt x="55" y="17"/>
                </a:cubicBezTo>
                <a:close/>
                <a:moveTo>
                  <a:pt x="53" y="123"/>
                </a:moveTo>
                <a:cubicBezTo>
                  <a:pt x="43" y="123"/>
                  <a:pt x="43" y="123"/>
                  <a:pt x="43" y="123"/>
                </a:cubicBezTo>
                <a:cubicBezTo>
                  <a:pt x="42" y="123"/>
                  <a:pt x="41" y="123"/>
                  <a:pt x="41" y="121"/>
                </a:cubicBezTo>
                <a:cubicBezTo>
                  <a:pt x="41" y="120"/>
                  <a:pt x="42" y="119"/>
                  <a:pt x="43" y="119"/>
                </a:cubicBezTo>
                <a:cubicBezTo>
                  <a:pt x="53" y="119"/>
                  <a:pt x="53" y="119"/>
                  <a:pt x="53" y="119"/>
                </a:cubicBezTo>
                <a:cubicBezTo>
                  <a:pt x="54" y="119"/>
                  <a:pt x="55" y="120"/>
                  <a:pt x="55" y="121"/>
                </a:cubicBezTo>
                <a:cubicBezTo>
                  <a:pt x="55" y="123"/>
                  <a:pt x="54" y="123"/>
                  <a:pt x="53" y="123"/>
                </a:cubicBezTo>
                <a:close/>
                <a:moveTo>
                  <a:pt x="51" y="33"/>
                </a:moveTo>
                <a:cubicBezTo>
                  <a:pt x="45" y="33"/>
                  <a:pt x="45" y="33"/>
                  <a:pt x="45" y="33"/>
                </a:cubicBezTo>
                <a:cubicBezTo>
                  <a:pt x="43" y="33"/>
                  <a:pt x="41" y="31"/>
                  <a:pt x="41" y="29"/>
                </a:cubicBezTo>
                <a:cubicBezTo>
                  <a:pt x="41" y="27"/>
                  <a:pt x="43" y="25"/>
                  <a:pt x="45" y="25"/>
                </a:cubicBezTo>
                <a:cubicBezTo>
                  <a:pt x="51" y="25"/>
                  <a:pt x="51" y="25"/>
                  <a:pt x="51" y="25"/>
                </a:cubicBezTo>
                <a:cubicBezTo>
                  <a:pt x="53" y="25"/>
                  <a:pt x="55" y="27"/>
                  <a:pt x="55" y="29"/>
                </a:cubicBezTo>
                <a:cubicBezTo>
                  <a:pt x="55" y="31"/>
                  <a:pt x="53" y="33"/>
                  <a:pt x="51" y="33"/>
                </a:cubicBezTo>
                <a:close/>
                <a:moveTo>
                  <a:pt x="129" y="46"/>
                </a:moveTo>
                <a:cubicBezTo>
                  <a:pt x="130" y="47"/>
                  <a:pt x="129" y="48"/>
                  <a:pt x="128" y="48"/>
                </a:cubicBezTo>
                <a:cubicBezTo>
                  <a:pt x="122" y="48"/>
                  <a:pt x="117" y="50"/>
                  <a:pt x="112" y="52"/>
                </a:cubicBezTo>
                <a:cubicBezTo>
                  <a:pt x="111" y="53"/>
                  <a:pt x="110" y="53"/>
                  <a:pt x="109" y="52"/>
                </a:cubicBezTo>
                <a:cubicBezTo>
                  <a:pt x="131" y="133"/>
                  <a:pt x="131" y="133"/>
                  <a:pt x="131" y="133"/>
                </a:cubicBezTo>
                <a:cubicBezTo>
                  <a:pt x="132" y="135"/>
                  <a:pt x="134" y="137"/>
                  <a:pt x="136" y="136"/>
                </a:cubicBezTo>
                <a:cubicBezTo>
                  <a:pt x="148" y="133"/>
                  <a:pt x="148" y="133"/>
                  <a:pt x="148" y="133"/>
                </a:cubicBezTo>
                <a:cubicBezTo>
                  <a:pt x="150" y="132"/>
                  <a:pt x="152" y="130"/>
                  <a:pt x="151" y="128"/>
                </a:cubicBezTo>
                <a:lnTo>
                  <a:pt x="129" y="46"/>
                </a:lnTo>
                <a:close/>
                <a:moveTo>
                  <a:pt x="119" y="72"/>
                </a:moveTo>
                <a:cubicBezTo>
                  <a:pt x="115" y="56"/>
                  <a:pt x="115" y="56"/>
                  <a:pt x="115" y="56"/>
                </a:cubicBezTo>
                <a:cubicBezTo>
                  <a:pt x="127" y="53"/>
                  <a:pt x="127" y="53"/>
                  <a:pt x="127" y="53"/>
                </a:cubicBezTo>
                <a:cubicBezTo>
                  <a:pt x="131" y="69"/>
                  <a:pt x="131" y="69"/>
                  <a:pt x="131" y="69"/>
                </a:cubicBezTo>
                <a:lnTo>
                  <a:pt x="119" y="72"/>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1" name="Freeform 24"/>
          <p:cNvSpPr>
            <a:spLocks noEditPoints="1"/>
          </p:cNvSpPr>
          <p:nvPr/>
        </p:nvSpPr>
        <p:spPr bwMode="auto">
          <a:xfrm>
            <a:off x="10918165" y="2223453"/>
            <a:ext cx="493191" cy="508684"/>
          </a:xfrm>
          <a:custGeom>
            <a:avLst/>
            <a:gdLst>
              <a:gd name="T0" fmla="*/ 123 w 144"/>
              <a:gd name="T1" fmla="*/ 74 h 149"/>
              <a:gd name="T2" fmla="*/ 90 w 144"/>
              <a:gd name="T3" fmla="*/ 74 h 149"/>
              <a:gd name="T4" fmla="*/ 90 w 144"/>
              <a:gd name="T5" fmla="*/ 83 h 149"/>
              <a:gd name="T6" fmla="*/ 123 w 144"/>
              <a:gd name="T7" fmla="*/ 83 h 149"/>
              <a:gd name="T8" fmla="*/ 123 w 144"/>
              <a:gd name="T9" fmla="*/ 74 h 149"/>
              <a:gd name="T10" fmla="*/ 132 w 144"/>
              <a:gd name="T11" fmla="*/ 0 h 149"/>
              <a:gd name="T12" fmla="*/ 12 w 144"/>
              <a:gd name="T13" fmla="*/ 0 h 149"/>
              <a:gd name="T14" fmla="*/ 0 w 144"/>
              <a:gd name="T15" fmla="*/ 13 h 149"/>
              <a:gd name="T16" fmla="*/ 0 w 144"/>
              <a:gd name="T17" fmla="*/ 87 h 149"/>
              <a:gd name="T18" fmla="*/ 12 w 144"/>
              <a:gd name="T19" fmla="*/ 99 h 149"/>
              <a:gd name="T20" fmla="*/ 132 w 144"/>
              <a:gd name="T21" fmla="*/ 99 h 149"/>
              <a:gd name="T22" fmla="*/ 144 w 144"/>
              <a:gd name="T23" fmla="*/ 87 h 149"/>
              <a:gd name="T24" fmla="*/ 144 w 144"/>
              <a:gd name="T25" fmla="*/ 13 h 149"/>
              <a:gd name="T26" fmla="*/ 132 w 144"/>
              <a:gd name="T27" fmla="*/ 0 h 149"/>
              <a:gd name="T28" fmla="*/ 136 w 144"/>
              <a:gd name="T29" fmla="*/ 91 h 149"/>
              <a:gd name="T30" fmla="*/ 8 w 144"/>
              <a:gd name="T31" fmla="*/ 91 h 149"/>
              <a:gd name="T32" fmla="*/ 8 w 144"/>
              <a:gd name="T33" fmla="*/ 9 h 149"/>
              <a:gd name="T34" fmla="*/ 136 w 144"/>
              <a:gd name="T35" fmla="*/ 9 h 149"/>
              <a:gd name="T36" fmla="*/ 136 w 144"/>
              <a:gd name="T37" fmla="*/ 91 h 149"/>
              <a:gd name="T38" fmla="*/ 98 w 144"/>
              <a:gd name="T39" fmla="*/ 107 h 149"/>
              <a:gd name="T40" fmla="*/ 82 w 144"/>
              <a:gd name="T41" fmla="*/ 107 h 149"/>
              <a:gd name="T42" fmla="*/ 89 w 144"/>
              <a:gd name="T43" fmla="*/ 124 h 149"/>
              <a:gd name="T44" fmla="*/ 59 w 144"/>
              <a:gd name="T45" fmla="*/ 124 h 149"/>
              <a:gd name="T46" fmla="*/ 66 w 144"/>
              <a:gd name="T47" fmla="*/ 107 h 149"/>
              <a:gd name="T48" fmla="*/ 50 w 144"/>
              <a:gd name="T49" fmla="*/ 107 h 149"/>
              <a:gd name="T50" fmla="*/ 35 w 144"/>
              <a:gd name="T51" fmla="*/ 141 h 149"/>
              <a:gd name="T52" fmla="*/ 40 w 144"/>
              <a:gd name="T53" fmla="*/ 149 h 149"/>
              <a:gd name="T54" fmla="*/ 51 w 144"/>
              <a:gd name="T55" fmla="*/ 141 h 149"/>
              <a:gd name="T56" fmla="*/ 55 w 144"/>
              <a:gd name="T57" fmla="*/ 132 h 149"/>
              <a:gd name="T58" fmla="*/ 93 w 144"/>
              <a:gd name="T59" fmla="*/ 132 h 149"/>
              <a:gd name="T60" fmla="*/ 97 w 144"/>
              <a:gd name="T61" fmla="*/ 141 h 149"/>
              <a:gd name="T62" fmla="*/ 108 w 144"/>
              <a:gd name="T63" fmla="*/ 149 h 149"/>
              <a:gd name="T64" fmla="*/ 113 w 144"/>
              <a:gd name="T65" fmla="*/ 141 h 149"/>
              <a:gd name="T66" fmla="*/ 98 w 144"/>
              <a:gd name="T67" fmla="*/ 107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4" h="149">
                <a:moveTo>
                  <a:pt x="123" y="74"/>
                </a:moveTo>
                <a:cubicBezTo>
                  <a:pt x="90" y="74"/>
                  <a:pt x="90" y="74"/>
                  <a:pt x="90" y="74"/>
                </a:cubicBezTo>
                <a:cubicBezTo>
                  <a:pt x="90" y="83"/>
                  <a:pt x="90" y="83"/>
                  <a:pt x="90" y="83"/>
                </a:cubicBezTo>
                <a:cubicBezTo>
                  <a:pt x="123" y="83"/>
                  <a:pt x="123" y="83"/>
                  <a:pt x="123" y="83"/>
                </a:cubicBezTo>
                <a:lnTo>
                  <a:pt x="123" y="74"/>
                </a:lnTo>
                <a:close/>
                <a:moveTo>
                  <a:pt x="132" y="0"/>
                </a:moveTo>
                <a:cubicBezTo>
                  <a:pt x="12" y="0"/>
                  <a:pt x="12" y="0"/>
                  <a:pt x="12" y="0"/>
                </a:cubicBezTo>
                <a:cubicBezTo>
                  <a:pt x="5" y="0"/>
                  <a:pt x="0" y="6"/>
                  <a:pt x="0" y="13"/>
                </a:cubicBezTo>
                <a:cubicBezTo>
                  <a:pt x="0" y="87"/>
                  <a:pt x="0" y="87"/>
                  <a:pt x="0" y="87"/>
                </a:cubicBezTo>
                <a:cubicBezTo>
                  <a:pt x="0" y="94"/>
                  <a:pt x="5" y="99"/>
                  <a:pt x="12" y="99"/>
                </a:cubicBezTo>
                <a:cubicBezTo>
                  <a:pt x="132" y="99"/>
                  <a:pt x="132" y="99"/>
                  <a:pt x="132" y="99"/>
                </a:cubicBezTo>
                <a:cubicBezTo>
                  <a:pt x="138" y="99"/>
                  <a:pt x="144" y="94"/>
                  <a:pt x="144" y="87"/>
                </a:cubicBezTo>
                <a:cubicBezTo>
                  <a:pt x="144" y="13"/>
                  <a:pt x="144" y="13"/>
                  <a:pt x="144" y="13"/>
                </a:cubicBezTo>
                <a:cubicBezTo>
                  <a:pt x="144" y="6"/>
                  <a:pt x="138" y="0"/>
                  <a:pt x="132" y="0"/>
                </a:cubicBezTo>
                <a:close/>
                <a:moveTo>
                  <a:pt x="136" y="91"/>
                </a:moveTo>
                <a:cubicBezTo>
                  <a:pt x="8" y="91"/>
                  <a:pt x="8" y="91"/>
                  <a:pt x="8" y="91"/>
                </a:cubicBezTo>
                <a:cubicBezTo>
                  <a:pt x="8" y="9"/>
                  <a:pt x="8" y="9"/>
                  <a:pt x="8" y="9"/>
                </a:cubicBezTo>
                <a:cubicBezTo>
                  <a:pt x="136" y="9"/>
                  <a:pt x="136" y="9"/>
                  <a:pt x="136" y="9"/>
                </a:cubicBezTo>
                <a:lnTo>
                  <a:pt x="136" y="91"/>
                </a:lnTo>
                <a:close/>
                <a:moveTo>
                  <a:pt x="98" y="107"/>
                </a:moveTo>
                <a:cubicBezTo>
                  <a:pt x="82" y="107"/>
                  <a:pt x="82" y="107"/>
                  <a:pt x="82" y="107"/>
                </a:cubicBezTo>
                <a:cubicBezTo>
                  <a:pt x="89" y="124"/>
                  <a:pt x="89" y="124"/>
                  <a:pt x="89" y="124"/>
                </a:cubicBezTo>
                <a:cubicBezTo>
                  <a:pt x="59" y="124"/>
                  <a:pt x="59" y="124"/>
                  <a:pt x="59" y="124"/>
                </a:cubicBezTo>
                <a:cubicBezTo>
                  <a:pt x="66" y="107"/>
                  <a:pt x="66" y="107"/>
                  <a:pt x="66" y="107"/>
                </a:cubicBezTo>
                <a:cubicBezTo>
                  <a:pt x="50" y="107"/>
                  <a:pt x="50" y="107"/>
                  <a:pt x="50" y="107"/>
                </a:cubicBezTo>
                <a:cubicBezTo>
                  <a:pt x="35" y="141"/>
                  <a:pt x="35" y="141"/>
                  <a:pt x="35" y="141"/>
                </a:cubicBezTo>
                <a:cubicBezTo>
                  <a:pt x="33" y="145"/>
                  <a:pt x="35" y="149"/>
                  <a:pt x="40" y="149"/>
                </a:cubicBezTo>
                <a:cubicBezTo>
                  <a:pt x="44" y="149"/>
                  <a:pt x="50" y="145"/>
                  <a:pt x="51" y="141"/>
                </a:cubicBezTo>
                <a:cubicBezTo>
                  <a:pt x="55" y="132"/>
                  <a:pt x="55" y="132"/>
                  <a:pt x="55" y="132"/>
                </a:cubicBezTo>
                <a:cubicBezTo>
                  <a:pt x="93" y="132"/>
                  <a:pt x="93" y="132"/>
                  <a:pt x="93" y="132"/>
                </a:cubicBezTo>
                <a:cubicBezTo>
                  <a:pt x="97" y="141"/>
                  <a:pt x="97" y="141"/>
                  <a:pt x="97" y="141"/>
                </a:cubicBezTo>
                <a:cubicBezTo>
                  <a:pt x="98" y="145"/>
                  <a:pt x="104" y="149"/>
                  <a:pt x="108" y="149"/>
                </a:cubicBezTo>
                <a:cubicBezTo>
                  <a:pt x="113" y="149"/>
                  <a:pt x="115" y="145"/>
                  <a:pt x="113" y="141"/>
                </a:cubicBezTo>
                <a:lnTo>
                  <a:pt x="98" y="107"/>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2" name="Freeform 25"/>
          <p:cNvSpPr/>
          <p:nvPr/>
        </p:nvSpPr>
        <p:spPr bwMode="auto">
          <a:xfrm>
            <a:off x="842617" y="3367344"/>
            <a:ext cx="374412" cy="371830"/>
          </a:xfrm>
          <a:custGeom>
            <a:avLst/>
            <a:gdLst>
              <a:gd name="T0" fmla="*/ 0 w 145"/>
              <a:gd name="T1" fmla="*/ 0 h 144"/>
              <a:gd name="T2" fmla="*/ 61 w 145"/>
              <a:gd name="T3" fmla="*/ 116 h 144"/>
              <a:gd name="T4" fmla="*/ 71 w 145"/>
              <a:gd name="T5" fmla="*/ 82 h 144"/>
              <a:gd name="T6" fmla="*/ 133 w 145"/>
              <a:gd name="T7" fmla="*/ 144 h 144"/>
              <a:gd name="T8" fmla="*/ 145 w 145"/>
              <a:gd name="T9" fmla="*/ 132 h 144"/>
              <a:gd name="T10" fmla="*/ 83 w 145"/>
              <a:gd name="T11" fmla="*/ 69 h 144"/>
              <a:gd name="T12" fmla="*/ 117 w 145"/>
              <a:gd name="T13" fmla="*/ 61 h 144"/>
              <a:gd name="T14" fmla="*/ 0 w 145"/>
              <a:gd name="T15" fmla="*/ 0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144">
                <a:moveTo>
                  <a:pt x="0" y="0"/>
                </a:moveTo>
                <a:lnTo>
                  <a:pt x="61" y="116"/>
                </a:lnTo>
                <a:lnTo>
                  <a:pt x="71" y="82"/>
                </a:lnTo>
                <a:lnTo>
                  <a:pt x="133" y="144"/>
                </a:lnTo>
                <a:lnTo>
                  <a:pt x="145" y="132"/>
                </a:lnTo>
                <a:lnTo>
                  <a:pt x="83" y="69"/>
                </a:lnTo>
                <a:lnTo>
                  <a:pt x="117" y="61"/>
                </a:lnTo>
                <a:lnTo>
                  <a:pt x="0" y="0"/>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3" name="Freeform 26"/>
          <p:cNvSpPr/>
          <p:nvPr/>
        </p:nvSpPr>
        <p:spPr bwMode="auto">
          <a:xfrm>
            <a:off x="1929702" y="3380256"/>
            <a:ext cx="451877" cy="376994"/>
          </a:xfrm>
          <a:custGeom>
            <a:avLst/>
            <a:gdLst>
              <a:gd name="T0" fmla="*/ 128 w 132"/>
              <a:gd name="T1" fmla="*/ 71 h 110"/>
              <a:gd name="T2" fmla="*/ 108 w 132"/>
              <a:gd name="T3" fmla="*/ 26 h 110"/>
              <a:gd name="T4" fmla="*/ 105 w 132"/>
              <a:gd name="T5" fmla="*/ 23 h 110"/>
              <a:gd name="T6" fmla="*/ 87 w 132"/>
              <a:gd name="T7" fmla="*/ 20 h 110"/>
              <a:gd name="T8" fmla="*/ 86 w 132"/>
              <a:gd name="T9" fmla="*/ 21 h 110"/>
              <a:gd name="T10" fmla="*/ 77 w 132"/>
              <a:gd name="T11" fmla="*/ 18 h 110"/>
              <a:gd name="T12" fmla="*/ 70 w 132"/>
              <a:gd name="T13" fmla="*/ 21 h 110"/>
              <a:gd name="T14" fmla="*/ 67 w 132"/>
              <a:gd name="T15" fmla="*/ 26 h 110"/>
              <a:gd name="T16" fmla="*/ 59 w 132"/>
              <a:gd name="T17" fmla="*/ 24 h 110"/>
              <a:gd name="T18" fmla="*/ 53 w 132"/>
              <a:gd name="T19" fmla="*/ 27 h 110"/>
              <a:gd name="T20" fmla="*/ 50 w 132"/>
              <a:gd name="T21" fmla="*/ 31 h 110"/>
              <a:gd name="T22" fmla="*/ 50 w 132"/>
              <a:gd name="T23" fmla="*/ 37 h 110"/>
              <a:gd name="T24" fmla="*/ 47 w 132"/>
              <a:gd name="T25" fmla="*/ 35 h 110"/>
              <a:gd name="T26" fmla="*/ 27 w 132"/>
              <a:gd name="T27" fmla="*/ 15 h 110"/>
              <a:gd name="T28" fmla="*/ 22 w 132"/>
              <a:gd name="T29" fmla="*/ 36 h 110"/>
              <a:gd name="T30" fmla="*/ 38 w 132"/>
              <a:gd name="T31" fmla="*/ 53 h 110"/>
              <a:gd name="T32" fmla="*/ 61 w 132"/>
              <a:gd name="T33" fmla="*/ 89 h 110"/>
              <a:gd name="T34" fmla="*/ 40 w 132"/>
              <a:gd name="T35" fmla="*/ 87 h 110"/>
              <a:gd name="T36" fmla="*/ 25 w 132"/>
              <a:gd name="T37" fmla="*/ 100 h 110"/>
              <a:gd name="T38" fmla="*/ 89 w 132"/>
              <a:gd name="T39" fmla="*/ 106 h 110"/>
              <a:gd name="T40" fmla="*/ 93 w 132"/>
              <a:gd name="T41" fmla="*/ 110 h 110"/>
              <a:gd name="T42" fmla="*/ 119 w 132"/>
              <a:gd name="T43" fmla="*/ 95 h 110"/>
              <a:gd name="T44" fmla="*/ 132 w 132"/>
              <a:gd name="T45" fmla="*/ 75 h 110"/>
              <a:gd name="T46" fmla="*/ 128 w 132"/>
              <a:gd name="T47" fmla="*/ 71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2" h="110">
                <a:moveTo>
                  <a:pt x="128" y="71"/>
                </a:moveTo>
                <a:cubicBezTo>
                  <a:pt x="119" y="58"/>
                  <a:pt x="128" y="62"/>
                  <a:pt x="108" y="26"/>
                </a:cubicBezTo>
                <a:cubicBezTo>
                  <a:pt x="106" y="24"/>
                  <a:pt x="106" y="23"/>
                  <a:pt x="105" y="23"/>
                </a:cubicBezTo>
                <a:cubicBezTo>
                  <a:pt x="98" y="16"/>
                  <a:pt x="92" y="15"/>
                  <a:pt x="87" y="20"/>
                </a:cubicBezTo>
                <a:cubicBezTo>
                  <a:pt x="87" y="21"/>
                  <a:pt x="87" y="21"/>
                  <a:pt x="86" y="21"/>
                </a:cubicBezTo>
                <a:cubicBezTo>
                  <a:pt x="83" y="19"/>
                  <a:pt x="80" y="18"/>
                  <a:pt x="77" y="18"/>
                </a:cubicBezTo>
                <a:cubicBezTo>
                  <a:pt x="75" y="18"/>
                  <a:pt x="72" y="19"/>
                  <a:pt x="70" y="21"/>
                </a:cubicBezTo>
                <a:cubicBezTo>
                  <a:pt x="69" y="22"/>
                  <a:pt x="68" y="24"/>
                  <a:pt x="67" y="26"/>
                </a:cubicBezTo>
                <a:cubicBezTo>
                  <a:pt x="64" y="24"/>
                  <a:pt x="62" y="24"/>
                  <a:pt x="59" y="24"/>
                </a:cubicBezTo>
                <a:cubicBezTo>
                  <a:pt x="57" y="24"/>
                  <a:pt x="55" y="25"/>
                  <a:pt x="53" y="27"/>
                </a:cubicBezTo>
                <a:cubicBezTo>
                  <a:pt x="52" y="28"/>
                  <a:pt x="51" y="30"/>
                  <a:pt x="50" y="31"/>
                </a:cubicBezTo>
                <a:cubicBezTo>
                  <a:pt x="50" y="33"/>
                  <a:pt x="50" y="35"/>
                  <a:pt x="50" y="37"/>
                </a:cubicBezTo>
                <a:cubicBezTo>
                  <a:pt x="47" y="35"/>
                  <a:pt x="47" y="35"/>
                  <a:pt x="47" y="35"/>
                </a:cubicBezTo>
                <a:cubicBezTo>
                  <a:pt x="47" y="35"/>
                  <a:pt x="41" y="30"/>
                  <a:pt x="27" y="15"/>
                </a:cubicBezTo>
                <a:cubicBezTo>
                  <a:pt x="14" y="0"/>
                  <a:pt x="0" y="12"/>
                  <a:pt x="22" y="36"/>
                </a:cubicBezTo>
                <a:cubicBezTo>
                  <a:pt x="44" y="59"/>
                  <a:pt x="38" y="53"/>
                  <a:pt x="38" y="53"/>
                </a:cubicBezTo>
                <a:cubicBezTo>
                  <a:pt x="38" y="53"/>
                  <a:pt x="66" y="83"/>
                  <a:pt x="61" y="89"/>
                </a:cubicBezTo>
                <a:cubicBezTo>
                  <a:pt x="59" y="93"/>
                  <a:pt x="50" y="88"/>
                  <a:pt x="40" y="87"/>
                </a:cubicBezTo>
                <a:cubicBezTo>
                  <a:pt x="29" y="86"/>
                  <a:pt x="17" y="92"/>
                  <a:pt x="25" y="100"/>
                </a:cubicBezTo>
                <a:cubicBezTo>
                  <a:pt x="34" y="107"/>
                  <a:pt x="83" y="105"/>
                  <a:pt x="89" y="106"/>
                </a:cubicBezTo>
                <a:cubicBezTo>
                  <a:pt x="93" y="110"/>
                  <a:pt x="93" y="110"/>
                  <a:pt x="93" y="110"/>
                </a:cubicBezTo>
                <a:cubicBezTo>
                  <a:pt x="102" y="107"/>
                  <a:pt x="112" y="102"/>
                  <a:pt x="119" y="95"/>
                </a:cubicBezTo>
                <a:cubicBezTo>
                  <a:pt x="124" y="90"/>
                  <a:pt x="129" y="83"/>
                  <a:pt x="132" y="75"/>
                </a:cubicBezTo>
                <a:cubicBezTo>
                  <a:pt x="132" y="75"/>
                  <a:pt x="130" y="74"/>
                  <a:pt x="128" y="71"/>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4" name="Freeform 27"/>
          <p:cNvSpPr>
            <a:spLocks noEditPoints="1"/>
          </p:cNvSpPr>
          <p:nvPr/>
        </p:nvSpPr>
        <p:spPr bwMode="auto">
          <a:xfrm>
            <a:off x="3027116" y="3292463"/>
            <a:ext cx="500937" cy="506102"/>
          </a:xfrm>
          <a:custGeom>
            <a:avLst/>
            <a:gdLst>
              <a:gd name="T0" fmla="*/ 142 w 147"/>
              <a:gd name="T1" fmla="*/ 125 h 148"/>
              <a:gd name="T2" fmla="*/ 105 w 147"/>
              <a:gd name="T3" fmla="*/ 88 h 148"/>
              <a:gd name="T4" fmla="*/ 95 w 147"/>
              <a:gd name="T5" fmla="*/ 84 h 148"/>
              <a:gd name="T6" fmla="*/ 87 w 147"/>
              <a:gd name="T7" fmla="*/ 75 h 148"/>
              <a:gd name="T8" fmla="*/ 81 w 147"/>
              <a:gd name="T9" fmla="*/ 18 h 148"/>
              <a:gd name="T10" fmla="*/ 17 w 147"/>
              <a:gd name="T11" fmla="*/ 18 h 148"/>
              <a:gd name="T12" fmla="*/ 17 w 147"/>
              <a:gd name="T13" fmla="*/ 82 h 148"/>
              <a:gd name="T14" fmla="*/ 75 w 147"/>
              <a:gd name="T15" fmla="*/ 87 h 148"/>
              <a:gd name="T16" fmla="*/ 84 w 147"/>
              <a:gd name="T17" fmla="*/ 96 h 148"/>
              <a:gd name="T18" fmla="*/ 87 w 147"/>
              <a:gd name="T19" fmla="*/ 105 h 148"/>
              <a:gd name="T20" fmla="*/ 125 w 147"/>
              <a:gd name="T21" fmla="*/ 143 h 148"/>
              <a:gd name="T22" fmla="*/ 142 w 147"/>
              <a:gd name="T23" fmla="*/ 143 h 148"/>
              <a:gd name="T24" fmla="*/ 142 w 147"/>
              <a:gd name="T25" fmla="*/ 125 h 148"/>
              <a:gd name="T26" fmla="*/ 73 w 147"/>
              <a:gd name="T27" fmla="*/ 73 h 148"/>
              <a:gd name="T28" fmla="*/ 26 w 147"/>
              <a:gd name="T29" fmla="*/ 73 h 148"/>
              <a:gd name="T30" fmla="*/ 26 w 147"/>
              <a:gd name="T31" fmla="*/ 27 h 148"/>
              <a:gd name="T32" fmla="*/ 73 w 147"/>
              <a:gd name="T33" fmla="*/ 27 h 148"/>
              <a:gd name="T34" fmla="*/ 73 w 147"/>
              <a:gd name="T35" fmla="*/ 73 h 148"/>
              <a:gd name="T36" fmla="*/ 53 w 147"/>
              <a:gd name="T37" fmla="*/ 27 h 148"/>
              <a:gd name="T38" fmla="*/ 26 w 147"/>
              <a:gd name="T39" fmla="*/ 53 h 148"/>
              <a:gd name="T40" fmla="*/ 34 w 147"/>
              <a:gd name="T41" fmla="*/ 59 h 148"/>
              <a:gd name="T42" fmla="*/ 34 w 147"/>
              <a:gd name="T43" fmla="*/ 51 h 148"/>
              <a:gd name="T44" fmla="*/ 51 w 147"/>
              <a:gd name="T45" fmla="*/ 34 h 148"/>
              <a:gd name="T46" fmla="*/ 59 w 147"/>
              <a:gd name="T47" fmla="*/ 35 h 148"/>
              <a:gd name="T48" fmla="*/ 53 w 147"/>
              <a:gd name="T49" fmla="*/ 27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7" h="148">
                <a:moveTo>
                  <a:pt x="142" y="125"/>
                </a:moveTo>
                <a:cubicBezTo>
                  <a:pt x="105" y="88"/>
                  <a:pt x="105" y="88"/>
                  <a:pt x="105" y="88"/>
                </a:cubicBezTo>
                <a:cubicBezTo>
                  <a:pt x="102" y="85"/>
                  <a:pt x="99" y="84"/>
                  <a:pt x="95" y="84"/>
                </a:cubicBezTo>
                <a:cubicBezTo>
                  <a:pt x="87" y="75"/>
                  <a:pt x="87" y="75"/>
                  <a:pt x="87" y="75"/>
                </a:cubicBezTo>
                <a:cubicBezTo>
                  <a:pt x="99" y="58"/>
                  <a:pt x="97" y="33"/>
                  <a:pt x="81" y="18"/>
                </a:cubicBezTo>
                <a:cubicBezTo>
                  <a:pt x="64" y="0"/>
                  <a:pt x="35" y="0"/>
                  <a:pt x="17" y="18"/>
                </a:cubicBezTo>
                <a:cubicBezTo>
                  <a:pt x="0" y="35"/>
                  <a:pt x="0" y="64"/>
                  <a:pt x="17" y="82"/>
                </a:cubicBezTo>
                <a:cubicBezTo>
                  <a:pt x="33" y="97"/>
                  <a:pt x="57" y="99"/>
                  <a:pt x="75" y="87"/>
                </a:cubicBezTo>
                <a:cubicBezTo>
                  <a:pt x="84" y="96"/>
                  <a:pt x="84" y="96"/>
                  <a:pt x="84" y="96"/>
                </a:cubicBezTo>
                <a:cubicBezTo>
                  <a:pt x="84" y="99"/>
                  <a:pt x="85" y="102"/>
                  <a:pt x="87" y="105"/>
                </a:cubicBezTo>
                <a:cubicBezTo>
                  <a:pt x="125" y="143"/>
                  <a:pt x="125" y="143"/>
                  <a:pt x="125" y="143"/>
                </a:cubicBezTo>
                <a:cubicBezTo>
                  <a:pt x="130" y="148"/>
                  <a:pt x="138" y="148"/>
                  <a:pt x="142" y="143"/>
                </a:cubicBezTo>
                <a:cubicBezTo>
                  <a:pt x="147" y="138"/>
                  <a:pt x="147" y="130"/>
                  <a:pt x="142" y="125"/>
                </a:cubicBezTo>
                <a:close/>
                <a:moveTo>
                  <a:pt x="73" y="73"/>
                </a:moveTo>
                <a:cubicBezTo>
                  <a:pt x="60" y="86"/>
                  <a:pt x="39" y="86"/>
                  <a:pt x="26" y="73"/>
                </a:cubicBezTo>
                <a:cubicBezTo>
                  <a:pt x="13" y="60"/>
                  <a:pt x="13" y="39"/>
                  <a:pt x="26" y="27"/>
                </a:cubicBezTo>
                <a:cubicBezTo>
                  <a:pt x="39" y="14"/>
                  <a:pt x="60" y="14"/>
                  <a:pt x="73" y="27"/>
                </a:cubicBezTo>
                <a:cubicBezTo>
                  <a:pt x="86" y="39"/>
                  <a:pt x="86" y="60"/>
                  <a:pt x="73" y="73"/>
                </a:cubicBezTo>
                <a:close/>
                <a:moveTo>
                  <a:pt x="53" y="27"/>
                </a:moveTo>
                <a:cubicBezTo>
                  <a:pt x="39" y="24"/>
                  <a:pt x="23" y="39"/>
                  <a:pt x="26" y="53"/>
                </a:cubicBezTo>
                <a:cubicBezTo>
                  <a:pt x="28" y="59"/>
                  <a:pt x="33" y="61"/>
                  <a:pt x="34" y="59"/>
                </a:cubicBezTo>
                <a:cubicBezTo>
                  <a:pt x="36" y="57"/>
                  <a:pt x="34" y="54"/>
                  <a:pt x="34" y="51"/>
                </a:cubicBezTo>
                <a:cubicBezTo>
                  <a:pt x="32" y="42"/>
                  <a:pt x="42" y="32"/>
                  <a:pt x="51" y="34"/>
                </a:cubicBezTo>
                <a:cubicBezTo>
                  <a:pt x="54" y="35"/>
                  <a:pt x="57" y="36"/>
                  <a:pt x="59" y="35"/>
                </a:cubicBezTo>
                <a:cubicBezTo>
                  <a:pt x="61" y="33"/>
                  <a:pt x="58" y="28"/>
                  <a:pt x="53" y="27"/>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5" name="Freeform 28"/>
          <p:cNvSpPr/>
          <p:nvPr/>
        </p:nvSpPr>
        <p:spPr bwMode="auto">
          <a:xfrm>
            <a:off x="4191665" y="3344106"/>
            <a:ext cx="464787" cy="457041"/>
          </a:xfrm>
          <a:custGeom>
            <a:avLst/>
            <a:gdLst>
              <a:gd name="T0" fmla="*/ 16 w 136"/>
              <a:gd name="T1" fmla="*/ 57 h 134"/>
              <a:gd name="T2" fmla="*/ 0 w 136"/>
              <a:gd name="T3" fmla="*/ 72 h 134"/>
              <a:gd name="T4" fmla="*/ 25 w 136"/>
              <a:gd name="T5" fmla="*/ 92 h 134"/>
              <a:gd name="T6" fmla="*/ 37 w 136"/>
              <a:gd name="T7" fmla="*/ 78 h 134"/>
              <a:gd name="T8" fmla="*/ 55 w 136"/>
              <a:gd name="T9" fmla="*/ 80 h 134"/>
              <a:gd name="T10" fmla="*/ 42 w 136"/>
              <a:gd name="T11" fmla="*/ 95 h 134"/>
              <a:gd name="T12" fmla="*/ 44 w 136"/>
              <a:gd name="T13" fmla="*/ 115 h 134"/>
              <a:gd name="T14" fmla="*/ 65 w 136"/>
              <a:gd name="T15" fmla="*/ 134 h 134"/>
              <a:gd name="T16" fmla="*/ 92 w 136"/>
              <a:gd name="T17" fmla="*/ 98 h 134"/>
              <a:gd name="T18" fmla="*/ 79 w 136"/>
              <a:gd name="T19" fmla="*/ 92 h 134"/>
              <a:gd name="T20" fmla="*/ 80 w 136"/>
              <a:gd name="T21" fmla="*/ 78 h 134"/>
              <a:gd name="T22" fmla="*/ 96 w 136"/>
              <a:gd name="T23" fmla="*/ 76 h 134"/>
              <a:gd name="T24" fmla="*/ 107 w 136"/>
              <a:gd name="T25" fmla="*/ 90 h 134"/>
              <a:gd name="T26" fmla="*/ 136 w 136"/>
              <a:gd name="T27" fmla="*/ 62 h 134"/>
              <a:gd name="T28" fmla="*/ 103 w 136"/>
              <a:gd name="T29" fmla="*/ 40 h 134"/>
              <a:gd name="T30" fmla="*/ 90 w 136"/>
              <a:gd name="T31" fmla="*/ 54 h 134"/>
              <a:gd name="T32" fmla="*/ 75 w 136"/>
              <a:gd name="T33" fmla="*/ 40 h 134"/>
              <a:gd name="T34" fmla="*/ 93 w 136"/>
              <a:gd name="T35" fmla="*/ 27 h 134"/>
              <a:gd name="T36" fmla="*/ 71 w 136"/>
              <a:gd name="T37" fmla="*/ 0 h 134"/>
              <a:gd name="T38" fmla="*/ 37 w 136"/>
              <a:gd name="T39" fmla="*/ 28 h 134"/>
              <a:gd name="T40" fmla="*/ 30 w 136"/>
              <a:gd name="T41" fmla="*/ 16 h 134"/>
              <a:gd name="T42" fmla="*/ 12 w 136"/>
              <a:gd name="T43" fmla="*/ 15 h 134"/>
              <a:gd name="T44" fmla="*/ 19 w 136"/>
              <a:gd name="T45" fmla="*/ 32 h 134"/>
              <a:gd name="T46" fmla="*/ 16 w 136"/>
              <a:gd name="T47" fmla="*/ 5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6" h="134">
                <a:moveTo>
                  <a:pt x="16" y="57"/>
                </a:moveTo>
                <a:cubicBezTo>
                  <a:pt x="6" y="64"/>
                  <a:pt x="0" y="72"/>
                  <a:pt x="0" y="72"/>
                </a:cubicBezTo>
                <a:cubicBezTo>
                  <a:pt x="0" y="72"/>
                  <a:pt x="16" y="94"/>
                  <a:pt x="25" y="92"/>
                </a:cubicBezTo>
                <a:cubicBezTo>
                  <a:pt x="33" y="90"/>
                  <a:pt x="33" y="85"/>
                  <a:pt x="37" y="78"/>
                </a:cubicBezTo>
                <a:cubicBezTo>
                  <a:pt x="40" y="70"/>
                  <a:pt x="54" y="72"/>
                  <a:pt x="55" y="80"/>
                </a:cubicBezTo>
                <a:cubicBezTo>
                  <a:pt x="55" y="87"/>
                  <a:pt x="53" y="94"/>
                  <a:pt x="42" y="95"/>
                </a:cubicBezTo>
                <a:cubicBezTo>
                  <a:pt x="32" y="96"/>
                  <a:pt x="31" y="108"/>
                  <a:pt x="44" y="115"/>
                </a:cubicBezTo>
                <a:cubicBezTo>
                  <a:pt x="56" y="122"/>
                  <a:pt x="56" y="127"/>
                  <a:pt x="65" y="134"/>
                </a:cubicBezTo>
                <a:cubicBezTo>
                  <a:pt x="74" y="124"/>
                  <a:pt x="98" y="105"/>
                  <a:pt x="92" y="98"/>
                </a:cubicBezTo>
                <a:cubicBezTo>
                  <a:pt x="86" y="95"/>
                  <a:pt x="85" y="99"/>
                  <a:pt x="79" y="92"/>
                </a:cubicBezTo>
                <a:cubicBezTo>
                  <a:pt x="73" y="86"/>
                  <a:pt x="78" y="80"/>
                  <a:pt x="80" y="78"/>
                </a:cubicBezTo>
                <a:cubicBezTo>
                  <a:pt x="82" y="75"/>
                  <a:pt x="90" y="70"/>
                  <a:pt x="96" y="76"/>
                </a:cubicBezTo>
                <a:cubicBezTo>
                  <a:pt x="102" y="82"/>
                  <a:pt x="96" y="89"/>
                  <a:pt x="107" y="90"/>
                </a:cubicBezTo>
                <a:cubicBezTo>
                  <a:pt x="118" y="91"/>
                  <a:pt x="127" y="71"/>
                  <a:pt x="136" y="62"/>
                </a:cubicBezTo>
                <a:cubicBezTo>
                  <a:pt x="123" y="49"/>
                  <a:pt x="114" y="34"/>
                  <a:pt x="103" y="40"/>
                </a:cubicBezTo>
                <a:cubicBezTo>
                  <a:pt x="91" y="46"/>
                  <a:pt x="98" y="45"/>
                  <a:pt x="90" y="54"/>
                </a:cubicBezTo>
                <a:cubicBezTo>
                  <a:pt x="81" y="62"/>
                  <a:pt x="67" y="48"/>
                  <a:pt x="75" y="40"/>
                </a:cubicBezTo>
                <a:cubicBezTo>
                  <a:pt x="83" y="32"/>
                  <a:pt x="85" y="36"/>
                  <a:pt x="93" y="27"/>
                </a:cubicBezTo>
                <a:cubicBezTo>
                  <a:pt x="101" y="18"/>
                  <a:pt x="83" y="12"/>
                  <a:pt x="71" y="0"/>
                </a:cubicBezTo>
                <a:cubicBezTo>
                  <a:pt x="60" y="15"/>
                  <a:pt x="45" y="29"/>
                  <a:pt x="37" y="28"/>
                </a:cubicBezTo>
                <a:cubicBezTo>
                  <a:pt x="30" y="26"/>
                  <a:pt x="30" y="22"/>
                  <a:pt x="30" y="16"/>
                </a:cubicBezTo>
                <a:cubicBezTo>
                  <a:pt x="30" y="11"/>
                  <a:pt x="18" y="8"/>
                  <a:pt x="12" y="15"/>
                </a:cubicBezTo>
                <a:cubicBezTo>
                  <a:pt x="6" y="23"/>
                  <a:pt x="11" y="30"/>
                  <a:pt x="19" y="32"/>
                </a:cubicBezTo>
                <a:cubicBezTo>
                  <a:pt x="27" y="33"/>
                  <a:pt x="26" y="50"/>
                  <a:pt x="16" y="57"/>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6" name="Freeform 29"/>
          <p:cNvSpPr>
            <a:spLocks noEditPoints="1"/>
          </p:cNvSpPr>
          <p:nvPr/>
        </p:nvSpPr>
        <p:spPr bwMode="auto">
          <a:xfrm>
            <a:off x="5394947" y="3318285"/>
            <a:ext cx="278872" cy="506102"/>
          </a:xfrm>
          <a:custGeom>
            <a:avLst/>
            <a:gdLst>
              <a:gd name="T0" fmla="*/ 21 w 82"/>
              <a:gd name="T1" fmla="*/ 132 h 148"/>
              <a:gd name="T2" fmla="*/ 29 w 82"/>
              <a:gd name="T3" fmla="*/ 140 h 148"/>
              <a:gd name="T4" fmla="*/ 29 w 82"/>
              <a:gd name="T5" fmla="*/ 140 h 148"/>
              <a:gd name="T6" fmla="*/ 29 w 82"/>
              <a:gd name="T7" fmla="*/ 141 h 148"/>
              <a:gd name="T8" fmla="*/ 36 w 82"/>
              <a:gd name="T9" fmla="*/ 148 h 148"/>
              <a:gd name="T10" fmla="*/ 46 w 82"/>
              <a:gd name="T11" fmla="*/ 148 h 148"/>
              <a:gd name="T12" fmla="*/ 53 w 82"/>
              <a:gd name="T13" fmla="*/ 141 h 148"/>
              <a:gd name="T14" fmla="*/ 53 w 82"/>
              <a:gd name="T15" fmla="*/ 140 h 148"/>
              <a:gd name="T16" fmla="*/ 53 w 82"/>
              <a:gd name="T17" fmla="*/ 140 h 148"/>
              <a:gd name="T18" fmla="*/ 62 w 82"/>
              <a:gd name="T19" fmla="*/ 132 h 148"/>
              <a:gd name="T20" fmla="*/ 62 w 82"/>
              <a:gd name="T21" fmla="*/ 116 h 148"/>
              <a:gd name="T22" fmla="*/ 21 w 82"/>
              <a:gd name="T23" fmla="*/ 116 h 148"/>
              <a:gd name="T24" fmla="*/ 21 w 82"/>
              <a:gd name="T25" fmla="*/ 132 h 148"/>
              <a:gd name="T26" fmla="*/ 41 w 82"/>
              <a:gd name="T27" fmla="*/ 107 h 148"/>
              <a:gd name="T28" fmla="*/ 61 w 82"/>
              <a:gd name="T29" fmla="*/ 108 h 148"/>
              <a:gd name="T30" fmla="*/ 82 w 82"/>
              <a:gd name="T31" fmla="*/ 41 h 148"/>
              <a:gd name="T32" fmla="*/ 41 w 82"/>
              <a:gd name="T33" fmla="*/ 0 h 148"/>
              <a:gd name="T34" fmla="*/ 0 w 82"/>
              <a:gd name="T35" fmla="*/ 41 h 148"/>
              <a:gd name="T36" fmla="*/ 21 w 82"/>
              <a:gd name="T37" fmla="*/ 108 h 148"/>
              <a:gd name="T38" fmla="*/ 41 w 82"/>
              <a:gd name="T39" fmla="*/ 107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2" h="148">
                <a:moveTo>
                  <a:pt x="21" y="132"/>
                </a:moveTo>
                <a:cubicBezTo>
                  <a:pt x="21" y="137"/>
                  <a:pt x="24" y="140"/>
                  <a:pt x="29" y="140"/>
                </a:cubicBezTo>
                <a:cubicBezTo>
                  <a:pt x="29" y="140"/>
                  <a:pt x="29" y="140"/>
                  <a:pt x="29" y="140"/>
                </a:cubicBezTo>
                <a:cubicBezTo>
                  <a:pt x="29" y="141"/>
                  <a:pt x="29" y="141"/>
                  <a:pt x="29" y="141"/>
                </a:cubicBezTo>
                <a:cubicBezTo>
                  <a:pt x="29" y="145"/>
                  <a:pt x="32" y="148"/>
                  <a:pt x="36" y="148"/>
                </a:cubicBezTo>
                <a:cubicBezTo>
                  <a:pt x="46" y="148"/>
                  <a:pt x="46" y="148"/>
                  <a:pt x="46" y="148"/>
                </a:cubicBezTo>
                <a:cubicBezTo>
                  <a:pt x="50" y="148"/>
                  <a:pt x="53" y="145"/>
                  <a:pt x="53" y="141"/>
                </a:cubicBezTo>
                <a:cubicBezTo>
                  <a:pt x="53" y="141"/>
                  <a:pt x="53" y="141"/>
                  <a:pt x="53" y="140"/>
                </a:cubicBezTo>
                <a:cubicBezTo>
                  <a:pt x="53" y="140"/>
                  <a:pt x="53" y="140"/>
                  <a:pt x="53" y="140"/>
                </a:cubicBezTo>
                <a:cubicBezTo>
                  <a:pt x="58" y="140"/>
                  <a:pt x="62" y="137"/>
                  <a:pt x="62" y="132"/>
                </a:cubicBezTo>
                <a:cubicBezTo>
                  <a:pt x="62" y="116"/>
                  <a:pt x="62" y="116"/>
                  <a:pt x="62" y="116"/>
                </a:cubicBezTo>
                <a:cubicBezTo>
                  <a:pt x="21" y="116"/>
                  <a:pt x="21" y="116"/>
                  <a:pt x="21" y="116"/>
                </a:cubicBezTo>
                <a:lnTo>
                  <a:pt x="21" y="132"/>
                </a:lnTo>
                <a:close/>
                <a:moveTo>
                  <a:pt x="41" y="107"/>
                </a:moveTo>
                <a:cubicBezTo>
                  <a:pt x="45" y="107"/>
                  <a:pt x="52" y="107"/>
                  <a:pt x="61" y="108"/>
                </a:cubicBezTo>
                <a:cubicBezTo>
                  <a:pt x="61" y="75"/>
                  <a:pt x="82" y="74"/>
                  <a:pt x="82" y="41"/>
                </a:cubicBezTo>
                <a:cubicBezTo>
                  <a:pt x="82" y="19"/>
                  <a:pt x="64" y="0"/>
                  <a:pt x="41" y="0"/>
                </a:cubicBezTo>
                <a:cubicBezTo>
                  <a:pt x="18" y="0"/>
                  <a:pt x="0" y="19"/>
                  <a:pt x="0" y="41"/>
                </a:cubicBezTo>
                <a:cubicBezTo>
                  <a:pt x="0" y="74"/>
                  <a:pt x="21" y="75"/>
                  <a:pt x="21" y="108"/>
                </a:cubicBezTo>
                <a:cubicBezTo>
                  <a:pt x="31" y="107"/>
                  <a:pt x="37" y="107"/>
                  <a:pt x="41" y="107"/>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7" name="Freeform 30"/>
          <p:cNvSpPr>
            <a:spLocks noEditPoints="1"/>
          </p:cNvSpPr>
          <p:nvPr/>
        </p:nvSpPr>
        <p:spPr bwMode="auto">
          <a:xfrm>
            <a:off x="6518182" y="3349270"/>
            <a:ext cx="312441" cy="395070"/>
          </a:xfrm>
          <a:custGeom>
            <a:avLst/>
            <a:gdLst>
              <a:gd name="T0" fmla="*/ 35 w 121"/>
              <a:gd name="T1" fmla="*/ 92 h 153"/>
              <a:gd name="T2" fmla="*/ 44 w 121"/>
              <a:gd name="T3" fmla="*/ 94 h 153"/>
              <a:gd name="T4" fmla="*/ 44 w 121"/>
              <a:gd name="T5" fmla="*/ 77 h 153"/>
              <a:gd name="T6" fmla="*/ 35 w 121"/>
              <a:gd name="T7" fmla="*/ 92 h 153"/>
              <a:gd name="T8" fmla="*/ 80 w 121"/>
              <a:gd name="T9" fmla="*/ 0 h 153"/>
              <a:gd name="T10" fmla="*/ 0 w 121"/>
              <a:gd name="T11" fmla="*/ 0 h 153"/>
              <a:gd name="T12" fmla="*/ 0 w 121"/>
              <a:gd name="T13" fmla="*/ 153 h 153"/>
              <a:gd name="T14" fmla="*/ 121 w 121"/>
              <a:gd name="T15" fmla="*/ 153 h 153"/>
              <a:gd name="T16" fmla="*/ 121 w 121"/>
              <a:gd name="T17" fmla="*/ 41 h 153"/>
              <a:gd name="T18" fmla="*/ 80 w 121"/>
              <a:gd name="T19" fmla="*/ 0 h 153"/>
              <a:gd name="T20" fmla="*/ 77 w 121"/>
              <a:gd name="T21" fmla="*/ 16 h 153"/>
              <a:gd name="T22" fmla="*/ 103 w 121"/>
              <a:gd name="T23" fmla="*/ 43 h 153"/>
              <a:gd name="T24" fmla="*/ 77 w 121"/>
              <a:gd name="T25" fmla="*/ 43 h 153"/>
              <a:gd name="T26" fmla="*/ 77 w 121"/>
              <a:gd name="T27" fmla="*/ 16 h 153"/>
              <a:gd name="T28" fmla="*/ 45 w 121"/>
              <a:gd name="T29" fmla="*/ 112 h 153"/>
              <a:gd name="T30" fmla="*/ 44 w 121"/>
              <a:gd name="T31" fmla="*/ 100 h 153"/>
              <a:gd name="T32" fmla="*/ 31 w 121"/>
              <a:gd name="T33" fmla="*/ 96 h 153"/>
              <a:gd name="T34" fmla="*/ 24 w 121"/>
              <a:gd name="T35" fmla="*/ 105 h 153"/>
              <a:gd name="T36" fmla="*/ 13 w 121"/>
              <a:gd name="T37" fmla="*/ 102 h 153"/>
              <a:gd name="T38" fmla="*/ 43 w 121"/>
              <a:gd name="T39" fmla="*/ 65 h 153"/>
              <a:gd name="T40" fmla="*/ 53 w 121"/>
              <a:gd name="T41" fmla="*/ 69 h 153"/>
              <a:gd name="T42" fmla="*/ 54 w 121"/>
              <a:gd name="T43" fmla="*/ 116 h 153"/>
              <a:gd name="T44" fmla="*/ 45 w 121"/>
              <a:gd name="T45" fmla="*/ 112 h 153"/>
              <a:gd name="T46" fmla="*/ 106 w 121"/>
              <a:gd name="T47" fmla="*/ 114 h 153"/>
              <a:gd name="T48" fmla="*/ 92 w 121"/>
              <a:gd name="T49" fmla="*/ 109 h 153"/>
              <a:gd name="T50" fmla="*/ 86 w 121"/>
              <a:gd name="T51" fmla="*/ 125 h 153"/>
              <a:gd name="T52" fmla="*/ 76 w 121"/>
              <a:gd name="T53" fmla="*/ 122 h 153"/>
              <a:gd name="T54" fmla="*/ 81 w 121"/>
              <a:gd name="T55" fmla="*/ 106 h 153"/>
              <a:gd name="T56" fmla="*/ 65 w 121"/>
              <a:gd name="T57" fmla="*/ 101 h 153"/>
              <a:gd name="T58" fmla="*/ 69 w 121"/>
              <a:gd name="T59" fmla="*/ 90 h 153"/>
              <a:gd name="T60" fmla="*/ 84 w 121"/>
              <a:gd name="T61" fmla="*/ 96 h 153"/>
              <a:gd name="T62" fmla="*/ 89 w 121"/>
              <a:gd name="T63" fmla="*/ 80 h 153"/>
              <a:gd name="T64" fmla="*/ 99 w 121"/>
              <a:gd name="T65" fmla="*/ 84 h 153"/>
              <a:gd name="T66" fmla="*/ 94 w 121"/>
              <a:gd name="T67" fmla="*/ 100 h 153"/>
              <a:gd name="T68" fmla="*/ 110 w 121"/>
              <a:gd name="T69" fmla="*/ 104 h 153"/>
              <a:gd name="T70" fmla="*/ 106 w 121"/>
              <a:gd name="T71" fmla="*/ 114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1" h="153">
                <a:moveTo>
                  <a:pt x="35" y="92"/>
                </a:moveTo>
                <a:lnTo>
                  <a:pt x="44" y="94"/>
                </a:lnTo>
                <a:lnTo>
                  <a:pt x="44" y="77"/>
                </a:lnTo>
                <a:lnTo>
                  <a:pt x="35" y="92"/>
                </a:lnTo>
                <a:close/>
                <a:moveTo>
                  <a:pt x="80" y="0"/>
                </a:moveTo>
                <a:lnTo>
                  <a:pt x="0" y="0"/>
                </a:lnTo>
                <a:lnTo>
                  <a:pt x="0" y="153"/>
                </a:lnTo>
                <a:lnTo>
                  <a:pt x="121" y="153"/>
                </a:lnTo>
                <a:lnTo>
                  <a:pt x="121" y="41"/>
                </a:lnTo>
                <a:lnTo>
                  <a:pt x="80" y="0"/>
                </a:lnTo>
                <a:close/>
                <a:moveTo>
                  <a:pt x="77" y="16"/>
                </a:moveTo>
                <a:lnTo>
                  <a:pt x="103" y="43"/>
                </a:lnTo>
                <a:lnTo>
                  <a:pt x="77" y="43"/>
                </a:lnTo>
                <a:lnTo>
                  <a:pt x="77" y="16"/>
                </a:lnTo>
                <a:close/>
                <a:moveTo>
                  <a:pt x="45" y="112"/>
                </a:moveTo>
                <a:lnTo>
                  <a:pt x="44" y="100"/>
                </a:lnTo>
                <a:lnTo>
                  <a:pt x="31" y="96"/>
                </a:lnTo>
                <a:lnTo>
                  <a:pt x="24" y="105"/>
                </a:lnTo>
                <a:lnTo>
                  <a:pt x="13" y="102"/>
                </a:lnTo>
                <a:lnTo>
                  <a:pt x="43" y="65"/>
                </a:lnTo>
                <a:lnTo>
                  <a:pt x="53" y="69"/>
                </a:lnTo>
                <a:lnTo>
                  <a:pt x="54" y="116"/>
                </a:lnTo>
                <a:lnTo>
                  <a:pt x="45" y="112"/>
                </a:lnTo>
                <a:close/>
                <a:moveTo>
                  <a:pt x="106" y="114"/>
                </a:moveTo>
                <a:lnTo>
                  <a:pt x="92" y="109"/>
                </a:lnTo>
                <a:lnTo>
                  <a:pt x="86" y="125"/>
                </a:lnTo>
                <a:lnTo>
                  <a:pt x="76" y="122"/>
                </a:lnTo>
                <a:lnTo>
                  <a:pt x="81" y="106"/>
                </a:lnTo>
                <a:lnTo>
                  <a:pt x="65" y="101"/>
                </a:lnTo>
                <a:lnTo>
                  <a:pt x="69" y="90"/>
                </a:lnTo>
                <a:lnTo>
                  <a:pt x="84" y="96"/>
                </a:lnTo>
                <a:lnTo>
                  <a:pt x="89" y="80"/>
                </a:lnTo>
                <a:lnTo>
                  <a:pt x="99" y="84"/>
                </a:lnTo>
                <a:lnTo>
                  <a:pt x="94" y="100"/>
                </a:lnTo>
                <a:lnTo>
                  <a:pt x="110" y="104"/>
                </a:lnTo>
                <a:lnTo>
                  <a:pt x="106" y="114"/>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8" name="Freeform 31"/>
          <p:cNvSpPr>
            <a:spLocks noEditPoints="1"/>
          </p:cNvSpPr>
          <p:nvPr/>
        </p:nvSpPr>
        <p:spPr bwMode="auto">
          <a:xfrm>
            <a:off x="7628507" y="3349270"/>
            <a:ext cx="312441" cy="395070"/>
          </a:xfrm>
          <a:custGeom>
            <a:avLst/>
            <a:gdLst>
              <a:gd name="T0" fmla="*/ 0 w 121"/>
              <a:gd name="T1" fmla="*/ 0 h 153"/>
              <a:gd name="T2" fmla="*/ 121 w 121"/>
              <a:gd name="T3" fmla="*/ 153 h 153"/>
              <a:gd name="T4" fmla="*/ 80 w 121"/>
              <a:gd name="T5" fmla="*/ 0 h 153"/>
              <a:gd name="T6" fmla="*/ 72 w 121"/>
              <a:gd name="T7" fmla="*/ 16 h 153"/>
              <a:gd name="T8" fmla="*/ 60 w 121"/>
              <a:gd name="T9" fmla="*/ 22 h 153"/>
              <a:gd name="T10" fmla="*/ 60 w 121"/>
              <a:gd name="T11" fmla="*/ 27 h 153"/>
              <a:gd name="T12" fmla="*/ 72 w 121"/>
              <a:gd name="T13" fmla="*/ 32 h 153"/>
              <a:gd name="T14" fmla="*/ 60 w 121"/>
              <a:gd name="T15" fmla="*/ 27 h 153"/>
              <a:gd name="T16" fmla="*/ 72 w 121"/>
              <a:gd name="T17" fmla="*/ 37 h 153"/>
              <a:gd name="T18" fmla="*/ 60 w 121"/>
              <a:gd name="T19" fmla="*/ 43 h 153"/>
              <a:gd name="T20" fmla="*/ 17 w 121"/>
              <a:gd name="T21" fmla="*/ 16 h 153"/>
              <a:gd name="T22" fmla="*/ 54 w 121"/>
              <a:gd name="T23" fmla="*/ 55 h 153"/>
              <a:gd name="T24" fmla="*/ 17 w 121"/>
              <a:gd name="T25" fmla="*/ 16 h 153"/>
              <a:gd name="T26" fmla="*/ 17 w 121"/>
              <a:gd name="T27" fmla="*/ 130 h 153"/>
              <a:gd name="T28" fmla="*/ 60 w 121"/>
              <a:gd name="T29" fmla="*/ 125 h 153"/>
              <a:gd name="T30" fmla="*/ 103 w 121"/>
              <a:gd name="T31" fmla="*/ 119 h 153"/>
              <a:gd name="T32" fmla="*/ 17 w 121"/>
              <a:gd name="T33" fmla="*/ 114 h 153"/>
              <a:gd name="T34" fmla="*/ 103 w 121"/>
              <a:gd name="T35" fmla="*/ 119 h 153"/>
              <a:gd name="T36" fmla="*/ 17 w 121"/>
              <a:gd name="T37" fmla="*/ 109 h 153"/>
              <a:gd name="T38" fmla="*/ 103 w 121"/>
              <a:gd name="T39" fmla="*/ 104 h 153"/>
              <a:gd name="T40" fmla="*/ 103 w 121"/>
              <a:gd name="T41" fmla="*/ 98 h 153"/>
              <a:gd name="T42" fmla="*/ 17 w 121"/>
              <a:gd name="T43" fmla="*/ 92 h 153"/>
              <a:gd name="T44" fmla="*/ 103 w 121"/>
              <a:gd name="T45" fmla="*/ 98 h 153"/>
              <a:gd name="T46" fmla="*/ 17 w 121"/>
              <a:gd name="T47" fmla="*/ 86 h 153"/>
              <a:gd name="T48" fmla="*/ 103 w 121"/>
              <a:gd name="T49" fmla="*/ 81 h 153"/>
              <a:gd name="T50" fmla="*/ 103 w 121"/>
              <a:gd name="T51" fmla="*/ 76 h 153"/>
              <a:gd name="T52" fmla="*/ 17 w 121"/>
              <a:gd name="T53" fmla="*/ 71 h 153"/>
              <a:gd name="T54" fmla="*/ 103 w 121"/>
              <a:gd name="T55" fmla="*/ 76 h 153"/>
              <a:gd name="T56" fmla="*/ 17 w 121"/>
              <a:gd name="T57" fmla="*/ 65 h 153"/>
              <a:gd name="T58" fmla="*/ 103 w 121"/>
              <a:gd name="T59" fmla="*/ 60 h 153"/>
              <a:gd name="T60" fmla="*/ 103 w 121"/>
              <a:gd name="T61" fmla="*/ 55 h 153"/>
              <a:gd name="T62" fmla="*/ 60 w 121"/>
              <a:gd name="T63" fmla="*/ 49 h 153"/>
              <a:gd name="T64" fmla="*/ 103 w 121"/>
              <a:gd name="T65" fmla="*/ 55 h 153"/>
              <a:gd name="T66" fmla="*/ 77 w 121"/>
              <a:gd name="T67" fmla="*/ 16 h 153"/>
              <a:gd name="T68" fmla="*/ 77 w 121"/>
              <a:gd name="T69" fmla="*/ 4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 h="153">
                <a:moveTo>
                  <a:pt x="80" y="0"/>
                </a:moveTo>
                <a:lnTo>
                  <a:pt x="0" y="0"/>
                </a:lnTo>
                <a:lnTo>
                  <a:pt x="0" y="153"/>
                </a:lnTo>
                <a:lnTo>
                  <a:pt x="121" y="153"/>
                </a:lnTo>
                <a:lnTo>
                  <a:pt x="121" y="41"/>
                </a:lnTo>
                <a:lnTo>
                  <a:pt x="80" y="0"/>
                </a:lnTo>
                <a:close/>
                <a:moveTo>
                  <a:pt x="60" y="16"/>
                </a:moveTo>
                <a:lnTo>
                  <a:pt x="72" y="16"/>
                </a:lnTo>
                <a:lnTo>
                  <a:pt x="72" y="22"/>
                </a:lnTo>
                <a:lnTo>
                  <a:pt x="60" y="22"/>
                </a:lnTo>
                <a:lnTo>
                  <a:pt x="60" y="16"/>
                </a:lnTo>
                <a:close/>
                <a:moveTo>
                  <a:pt x="60" y="27"/>
                </a:moveTo>
                <a:lnTo>
                  <a:pt x="72" y="27"/>
                </a:lnTo>
                <a:lnTo>
                  <a:pt x="72" y="32"/>
                </a:lnTo>
                <a:lnTo>
                  <a:pt x="60" y="32"/>
                </a:lnTo>
                <a:lnTo>
                  <a:pt x="60" y="27"/>
                </a:lnTo>
                <a:close/>
                <a:moveTo>
                  <a:pt x="60" y="37"/>
                </a:moveTo>
                <a:lnTo>
                  <a:pt x="72" y="37"/>
                </a:lnTo>
                <a:lnTo>
                  <a:pt x="72" y="43"/>
                </a:lnTo>
                <a:lnTo>
                  <a:pt x="60" y="43"/>
                </a:lnTo>
                <a:lnTo>
                  <a:pt x="60" y="37"/>
                </a:lnTo>
                <a:close/>
                <a:moveTo>
                  <a:pt x="17" y="16"/>
                </a:moveTo>
                <a:lnTo>
                  <a:pt x="54" y="16"/>
                </a:lnTo>
                <a:lnTo>
                  <a:pt x="54" y="55"/>
                </a:lnTo>
                <a:lnTo>
                  <a:pt x="17" y="55"/>
                </a:lnTo>
                <a:lnTo>
                  <a:pt x="17" y="16"/>
                </a:lnTo>
                <a:close/>
                <a:moveTo>
                  <a:pt x="60" y="130"/>
                </a:moveTo>
                <a:lnTo>
                  <a:pt x="17" y="130"/>
                </a:lnTo>
                <a:lnTo>
                  <a:pt x="17" y="125"/>
                </a:lnTo>
                <a:lnTo>
                  <a:pt x="60" y="125"/>
                </a:lnTo>
                <a:lnTo>
                  <a:pt x="60" y="130"/>
                </a:lnTo>
                <a:close/>
                <a:moveTo>
                  <a:pt x="103" y="119"/>
                </a:moveTo>
                <a:lnTo>
                  <a:pt x="17" y="119"/>
                </a:lnTo>
                <a:lnTo>
                  <a:pt x="17" y="114"/>
                </a:lnTo>
                <a:lnTo>
                  <a:pt x="103" y="114"/>
                </a:lnTo>
                <a:lnTo>
                  <a:pt x="103" y="119"/>
                </a:lnTo>
                <a:close/>
                <a:moveTo>
                  <a:pt x="103" y="109"/>
                </a:moveTo>
                <a:lnTo>
                  <a:pt x="17" y="109"/>
                </a:lnTo>
                <a:lnTo>
                  <a:pt x="17" y="104"/>
                </a:lnTo>
                <a:lnTo>
                  <a:pt x="103" y="104"/>
                </a:lnTo>
                <a:lnTo>
                  <a:pt x="103" y="109"/>
                </a:lnTo>
                <a:close/>
                <a:moveTo>
                  <a:pt x="103" y="98"/>
                </a:moveTo>
                <a:lnTo>
                  <a:pt x="17" y="98"/>
                </a:lnTo>
                <a:lnTo>
                  <a:pt x="17" y="92"/>
                </a:lnTo>
                <a:lnTo>
                  <a:pt x="103" y="92"/>
                </a:lnTo>
                <a:lnTo>
                  <a:pt x="103" y="98"/>
                </a:lnTo>
                <a:close/>
                <a:moveTo>
                  <a:pt x="103" y="86"/>
                </a:moveTo>
                <a:lnTo>
                  <a:pt x="17" y="86"/>
                </a:lnTo>
                <a:lnTo>
                  <a:pt x="17" y="81"/>
                </a:lnTo>
                <a:lnTo>
                  <a:pt x="103" y="81"/>
                </a:lnTo>
                <a:lnTo>
                  <a:pt x="103" y="86"/>
                </a:lnTo>
                <a:close/>
                <a:moveTo>
                  <a:pt x="103" y="76"/>
                </a:moveTo>
                <a:lnTo>
                  <a:pt x="17" y="76"/>
                </a:lnTo>
                <a:lnTo>
                  <a:pt x="17" y="71"/>
                </a:lnTo>
                <a:lnTo>
                  <a:pt x="103" y="71"/>
                </a:lnTo>
                <a:lnTo>
                  <a:pt x="103" y="76"/>
                </a:lnTo>
                <a:close/>
                <a:moveTo>
                  <a:pt x="103" y="65"/>
                </a:moveTo>
                <a:lnTo>
                  <a:pt x="17" y="65"/>
                </a:lnTo>
                <a:lnTo>
                  <a:pt x="17" y="60"/>
                </a:lnTo>
                <a:lnTo>
                  <a:pt x="103" y="60"/>
                </a:lnTo>
                <a:lnTo>
                  <a:pt x="103" y="65"/>
                </a:lnTo>
                <a:close/>
                <a:moveTo>
                  <a:pt x="103" y="55"/>
                </a:moveTo>
                <a:lnTo>
                  <a:pt x="60" y="55"/>
                </a:lnTo>
                <a:lnTo>
                  <a:pt x="60" y="49"/>
                </a:lnTo>
                <a:lnTo>
                  <a:pt x="103" y="49"/>
                </a:lnTo>
                <a:lnTo>
                  <a:pt x="103" y="55"/>
                </a:lnTo>
                <a:close/>
                <a:moveTo>
                  <a:pt x="77" y="43"/>
                </a:moveTo>
                <a:lnTo>
                  <a:pt x="77" y="16"/>
                </a:lnTo>
                <a:lnTo>
                  <a:pt x="103" y="43"/>
                </a:lnTo>
                <a:lnTo>
                  <a:pt x="77" y="43"/>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9" name="Freeform 32"/>
          <p:cNvSpPr>
            <a:spLocks noEditPoints="1"/>
          </p:cNvSpPr>
          <p:nvPr/>
        </p:nvSpPr>
        <p:spPr bwMode="auto">
          <a:xfrm>
            <a:off x="8671695" y="3377672"/>
            <a:ext cx="477699" cy="366665"/>
          </a:xfrm>
          <a:custGeom>
            <a:avLst/>
            <a:gdLst>
              <a:gd name="T0" fmla="*/ 0 w 140"/>
              <a:gd name="T1" fmla="*/ 0 h 107"/>
              <a:gd name="T2" fmla="*/ 0 w 140"/>
              <a:gd name="T3" fmla="*/ 107 h 107"/>
              <a:gd name="T4" fmla="*/ 140 w 140"/>
              <a:gd name="T5" fmla="*/ 107 h 107"/>
              <a:gd name="T6" fmla="*/ 140 w 140"/>
              <a:gd name="T7" fmla="*/ 0 h 107"/>
              <a:gd name="T8" fmla="*/ 0 w 140"/>
              <a:gd name="T9" fmla="*/ 0 h 107"/>
              <a:gd name="T10" fmla="*/ 74 w 140"/>
              <a:gd name="T11" fmla="*/ 40 h 107"/>
              <a:gd name="T12" fmla="*/ 84 w 140"/>
              <a:gd name="T13" fmla="*/ 53 h 107"/>
              <a:gd name="T14" fmla="*/ 74 w 140"/>
              <a:gd name="T15" fmla="*/ 67 h 107"/>
              <a:gd name="T16" fmla="*/ 74 w 140"/>
              <a:gd name="T17" fmla="*/ 40 h 107"/>
              <a:gd name="T18" fmla="*/ 8 w 140"/>
              <a:gd name="T19" fmla="*/ 33 h 107"/>
              <a:gd name="T20" fmla="*/ 8 w 140"/>
              <a:gd name="T21" fmla="*/ 74 h 107"/>
              <a:gd name="T22" fmla="*/ 8 w 140"/>
              <a:gd name="T23" fmla="*/ 33 h 107"/>
              <a:gd name="T24" fmla="*/ 65 w 140"/>
              <a:gd name="T25" fmla="*/ 67 h 107"/>
              <a:gd name="T26" fmla="*/ 55 w 140"/>
              <a:gd name="T27" fmla="*/ 53 h 107"/>
              <a:gd name="T28" fmla="*/ 65 w 140"/>
              <a:gd name="T29" fmla="*/ 40 h 107"/>
              <a:gd name="T30" fmla="*/ 65 w 140"/>
              <a:gd name="T31" fmla="*/ 67 h 107"/>
              <a:gd name="T32" fmla="*/ 65 w 140"/>
              <a:gd name="T33" fmla="*/ 34 h 107"/>
              <a:gd name="T34" fmla="*/ 49 w 140"/>
              <a:gd name="T35" fmla="*/ 53 h 107"/>
              <a:gd name="T36" fmla="*/ 65 w 140"/>
              <a:gd name="T37" fmla="*/ 73 h 107"/>
              <a:gd name="T38" fmla="*/ 65 w 140"/>
              <a:gd name="T39" fmla="*/ 99 h 107"/>
              <a:gd name="T40" fmla="*/ 8 w 140"/>
              <a:gd name="T41" fmla="*/ 99 h 107"/>
              <a:gd name="T42" fmla="*/ 8 w 140"/>
              <a:gd name="T43" fmla="*/ 82 h 107"/>
              <a:gd name="T44" fmla="*/ 8 w 140"/>
              <a:gd name="T45" fmla="*/ 24 h 107"/>
              <a:gd name="T46" fmla="*/ 8 w 140"/>
              <a:gd name="T47" fmla="*/ 8 h 107"/>
              <a:gd name="T48" fmla="*/ 65 w 140"/>
              <a:gd name="T49" fmla="*/ 8 h 107"/>
              <a:gd name="T50" fmla="*/ 65 w 140"/>
              <a:gd name="T51" fmla="*/ 34 h 107"/>
              <a:gd name="T52" fmla="*/ 131 w 140"/>
              <a:gd name="T53" fmla="*/ 74 h 107"/>
              <a:gd name="T54" fmla="*/ 131 w 140"/>
              <a:gd name="T55" fmla="*/ 33 h 107"/>
              <a:gd name="T56" fmla="*/ 131 w 140"/>
              <a:gd name="T57" fmla="*/ 74 h 107"/>
              <a:gd name="T58" fmla="*/ 131 w 140"/>
              <a:gd name="T59" fmla="*/ 24 h 107"/>
              <a:gd name="T60" fmla="*/ 131 w 140"/>
              <a:gd name="T61" fmla="*/ 82 h 107"/>
              <a:gd name="T62" fmla="*/ 131 w 140"/>
              <a:gd name="T63" fmla="*/ 99 h 107"/>
              <a:gd name="T64" fmla="*/ 74 w 140"/>
              <a:gd name="T65" fmla="*/ 99 h 107"/>
              <a:gd name="T66" fmla="*/ 74 w 140"/>
              <a:gd name="T67" fmla="*/ 73 h 107"/>
              <a:gd name="T68" fmla="*/ 90 w 140"/>
              <a:gd name="T69" fmla="*/ 53 h 107"/>
              <a:gd name="T70" fmla="*/ 74 w 140"/>
              <a:gd name="T71" fmla="*/ 34 h 107"/>
              <a:gd name="T72" fmla="*/ 74 w 140"/>
              <a:gd name="T73" fmla="*/ 8 h 107"/>
              <a:gd name="T74" fmla="*/ 131 w 140"/>
              <a:gd name="T75" fmla="*/ 8 h 107"/>
              <a:gd name="T76" fmla="*/ 131 w 140"/>
              <a:gd name="T77" fmla="*/ 2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0" h="107">
                <a:moveTo>
                  <a:pt x="0" y="0"/>
                </a:moveTo>
                <a:cubicBezTo>
                  <a:pt x="0" y="107"/>
                  <a:pt x="0" y="107"/>
                  <a:pt x="0" y="107"/>
                </a:cubicBezTo>
                <a:cubicBezTo>
                  <a:pt x="140" y="107"/>
                  <a:pt x="140" y="107"/>
                  <a:pt x="140" y="107"/>
                </a:cubicBezTo>
                <a:cubicBezTo>
                  <a:pt x="140" y="0"/>
                  <a:pt x="140" y="0"/>
                  <a:pt x="140" y="0"/>
                </a:cubicBezTo>
                <a:lnTo>
                  <a:pt x="0" y="0"/>
                </a:lnTo>
                <a:close/>
                <a:moveTo>
                  <a:pt x="74" y="40"/>
                </a:moveTo>
                <a:cubicBezTo>
                  <a:pt x="80" y="42"/>
                  <a:pt x="84" y="47"/>
                  <a:pt x="84" y="53"/>
                </a:cubicBezTo>
                <a:cubicBezTo>
                  <a:pt x="84" y="60"/>
                  <a:pt x="80" y="65"/>
                  <a:pt x="74" y="67"/>
                </a:cubicBezTo>
                <a:lnTo>
                  <a:pt x="74" y="40"/>
                </a:lnTo>
                <a:close/>
                <a:moveTo>
                  <a:pt x="8" y="33"/>
                </a:moveTo>
                <a:cubicBezTo>
                  <a:pt x="35" y="33"/>
                  <a:pt x="35" y="74"/>
                  <a:pt x="8" y="74"/>
                </a:cubicBezTo>
                <a:lnTo>
                  <a:pt x="8" y="33"/>
                </a:lnTo>
                <a:close/>
                <a:moveTo>
                  <a:pt x="65" y="67"/>
                </a:moveTo>
                <a:cubicBezTo>
                  <a:pt x="60" y="65"/>
                  <a:pt x="55" y="60"/>
                  <a:pt x="55" y="53"/>
                </a:cubicBezTo>
                <a:cubicBezTo>
                  <a:pt x="55" y="47"/>
                  <a:pt x="60" y="42"/>
                  <a:pt x="65" y="40"/>
                </a:cubicBezTo>
                <a:lnTo>
                  <a:pt x="65" y="67"/>
                </a:lnTo>
                <a:close/>
                <a:moveTo>
                  <a:pt x="65" y="34"/>
                </a:moveTo>
                <a:cubicBezTo>
                  <a:pt x="56" y="35"/>
                  <a:pt x="49" y="43"/>
                  <a:pt x="49" y="53"/>
                </a:cubicBezTo>
                <a:cubicBezTo>
                  <a:pt x="49" y="63"/>
                  <a:pt x="56" y="71"/>
                  <a:pt x="65" y="73"/>
                </a:cubicBezTo>
                <a:cubicBezTo>
                  <a:pt x="65" y="99"/>
                  <a:pt x="65" y="99"/>
                  <a:pt x="65" y="99"/>
                </a:cubicBezTo>
                <a:cubicBezTo>
                  <a:pt x="8" y="99"/>
                  <a:pt x="8" y="99"/>
                  <a:pt x="8" y="99"/>
                </a:cubicBezTo>
                <a:cubicBezTo>
                  <a:pt x="8" y="82"/>
                  <a:pt x="8" y="82"/>
                  <a:pt x="8" y="82"/>
                </a:cubicBezTo>
                <a:cubicBezTo>
                  <a:pt x="46" y="82"/>
                  <a:pt x="46" y="24"/>
                  <a:pt x="8" y="24"/>
                </a:cubicBezTo>
                <a:cubicBezTo>
                  <a:pt x="8" y="8"/>
                  <a:pt x="8" y="8"/>
                  <a:pt x="8" y="8"/>
                </a:cubicBezTo>
                <a:cubicBezTo>
                  <a:pt x="65" y="8"/>
                  <a:pt x="65" y="8"/>
                  <a:pt x="65" y="8"/>
                </a:cubicBezTo>
                <a:lnTo>
                  <a:pt x="65" y="34"/>
                </a:lnTo>
                <a:close/>
                <a:moveTo>
                  <a:pt x="131" y="74"/>
                </a:moveTo>
                <a:cubicBezTo>
                  <a:pt x="104" y="74"/>
                  <a:pt x="104" y="33"/>
                  <a:pt x="131" y="33"/>
                </a:cubicBezTo>
                <a:lnTo>
                  <a:pt x="131" y="74"/>
                </a:lnTo>
                <a:close/>
                <a:moveTo>
                  <a:pt x="131" y="24"/>
                </a:moveTo>
                <a:cubicBezTo>
                  <a:pt x="93" y="24"/>
                  <a:pt x="93" y="82"/>
                  <a:pt x="131" y="82"/>
                </a:cubicBezTo>
                <a:cubicBezTo>
                  <a:pt x="131" y="99"/>
                  <a:pt x="131" y="99"/>
                  <a:pt x="131" y="99"/>
                </a:cubicBezTo>
                <a:cubicBezTo>
                  <a:pt x="74" y="99"/>
                  <a:pt x="74" y="99"/>
                  <a:pt x="74" y="99"/>
                </a:cubicBezTo>
                <a:cubicBezTo>
                  <a:pt x="74" y="73"/>
                  <a:pt x="74" y="73"/>
                  <a:pt x="74" y="73"/>
                </a:cubicBezTo>
                <a:cubicBezTo>
                  <a:pt x="83" y="71"/>
                  <a:pt x="90" y="63"/>
                  <a:pt x="90" y="53"/>
                </a:cubicBezTo>
                <a:cubicBezTo>
                  <a:pt x="90" y="43"/>
                  <a:pt x="83" y="35"/>
                  <a:pt x="74" y="34"/>
                </a:cubicBezTo>
                <a:cubicBezTo>
                  <a:pt x="74" y="8"/>
                  <a:pt x="74" y="8"/>
                  <a:pt x="74" y="8"/>
                </a:cubicBezTo>
                <a:cubicBezTo>
                  <a:pt x="131" y="8"/>
                  <a:pt x="131" y="8"/>
                  <a:pt x="131" y="8"/>
                </a:cubicBezTo>
                <a:lnTo>
                  <a:pt x="131" y="24"/>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30" name="Freeform 33"/>
          <p:cNvSpPr>
            <a:spLocks noEditPoints="1"/>
          </p:cNvSpPr>
          <p:nvPr/>
        </p:nvSpPr>
        <p:spPr bwMode="auto">
          <a:xfrm>
            <a:off x="9802677" y="3328613"/>
            <a:ext cx="459623" cy="462205"/>
          </a:xfrm>
          <a:custGeom>
            <a:avLst/>
            <a:gdLst>
              <a:gd name="T0" fmla="*/ 111 w 135"/>
              <a:gd name="T1" fmla="*/ 24 h 135"/>
              <a:gd name="T2" fmla="*/ 24 w 135"/>
              <a:gd name="T3" fmla="*/ 24 h 135"/>
              <a:gd name="T4" fmla="*/ 24 w 135"/>
              <a:gd name="T5" fmla="*/ 111 h 135"/>
              <a:gd name="T6" fmla="*/ 111 w 135"/>
              <a:gd name="T7" fmla="*/ 111 h 135"/>
              <a:gd name="T8" fmla="*/ 111 w 135"/>
              <a:gd name="T9" fmla="*/ 24 h 135"/>
              <a:gd name="T10" fmla="*/ 121 w 135"/>
              <a:gd name="T11" fmla="*/ 66 h 135"/>
              <a:gd name="T12" fmla="*/ 75 w 135"/>
              <a:gd name="T13" fmla="*/ 44 h 135"/>
              <a:gd name="T14" fmla="*/ 107 w 135"/>
              <a:gd name="T15" fmla="*/ 31 h 135"/>
              <a:gd name="T16" fmla="*/ 121 w 135"/>
              <a:gd name="T17" fmla="*/ 66 h 135"/>
              <a:gd name="T18" fmla="*/ 78 w 135"/>
              <a:gd name="T19" fmla="*/ 15 h 135"/>
              <a:gd name="T20" fmla="*/ 100 w 135"/>
              <a:gd name="T21" fmla="*/ 25 h 135"/>
              <a:gd name="T22" fmla="*/ 69 w 135"/>
              <a:gd name="T23" fmla="*/ 38 h 135"/>
              <a:gd name="T24" fmla="*/ 78 w 135"/>
              <a:gd name="T25" fmla="*/ 15 h 135"/>
              <a:gd name="T26" fmla="*/ 67 w 135"/>
              <a:gd name="T27" fmla="*/ 14 h 135"/>
              <a:gd name="T28" fmla="*/ 61 w 135"/>
              <a:gd name="T29" fmla="*/ 43 h 135"/>
              <a:gd name="T30" fmla="*/ 55 w 135"/>
              <a:gd name="T31" fmla="*/ 48 h 135"/>
              <a:gd name="T32" fmla="*/ 33 w 135"/>
              <a:gd name="T33" fmla="*/ 27 h 135"/>
              <a:gd name="T34" fmla="*/ 67 w 135"/>
              <a:gd name="T35" fmla="*/ 14 h 135"/>
              <a:gd name="T36" fmla="*/ 30 w 135"/>
              <a:gd name="T37" fmla="*/ 29 h 135"/>
              <a:gd name="T38" fmla="*/ 31 w 135"/>
              <a:gd name="T39" fmla="*/ 29 h 135"/>
              <a:gd name="T40" fmla="*/ 29 w 135"/>
              <a:gd name="T41" fmla="*/ 30 h 135"/>
              <a:gd name="T42" fmla="*/ 30 w 135"/>
              <a:gd name="T43" fmla="*/ 29 h 135"/>
              <a:gd name="T44" fmla="*/ 27 w 135"/>
              <a:gd name="T45" fmla="*/ 33 h 135"/>
              <a:gd name="T46" fmla="*/ 49 w 135"/>
              <a:gd name="T47" fmla="*/ 54 h 135"/>
              <a:gd name="T48" fmla="*/ 43 w 135"/>
              <a:gd name="T49" fmla="*/ 61 h 135"/>
              <a:gd name="T50" fmla="*/ 15 w 135"/>
              <a:gd name="T51" fmla="*/ 67 h 135"/>
              <a:gd name="T52" fmla="*/ 27 w 135"/>
              <a:gd name="T53" fmla="*/ 33 h 135"/>
              <a:gd name="T54" fmla="*/ 16 w 135"/>
              <a:gd name="T55" fmla="*/ 77 h 135"/>
              <a:gd name="T56" fmla="*/ 38 w 135"/>
              <a:gd name="T57" fmla="*/ 68 h 135"/>
              <a:gd name="T58" fmla="*/ 25 w 135"/>
              <a:gd name="T59" fmla="*/ 99 h 135"/>
              <a:gd name="T60" fmla="*/ 16 w 135"/>
              <a:gd name="T61" fmla="*/ 77 h 135"/>
              <a:gd name="T62" fmla="*/ 32 w 135"/>
              <a:gd name="T63" fmla="*/ 107 h 135"/>
              <a:gd name="T64" fmla="*/ 44 w 135"/>
              <a:gd name="T65" fmla="*/ 74 h 135"/>
              <a:gd name="T66" fmla="*/ 67 w 135"/>
              <a:gd name="T67" fmla="*/ 121 h 135"/>
              <a:gd name="T68" fmla="*/ 32 w 135"/>
              <a:gd name="T69" fmla="*/ 107 h 135"/>
              <a:gd name="T70" fmla="*/ 77 w 135"/>
              <a:gd name="T71" fmla="*/ 120 h 135"/>
              <a:gd name="T72" fmla="*/ 77 w 135"/>
              <a:gd name="T73" fmla="*/ 120 h 135"/>
              <a:gd name="T74" fmla="*/ 49 w 135"/>
              <a:gd name="T75" fmla="*/ 67 h 135"/>
              <a:gd name="T76" fmla="*/ 55 w 135"/>
              <a:gd name="T77" fmla="*/ 60 h 135"/>
              <a:gd name="T78" fmla="*/ 102 w 135"/>
              <a:gd name="T79" fmla="*/ 108 h 135"/>
              <a:gd name="T80" fmla="*/ 77 w 135"/>
              <a:gd name="T81" fmla="*/ 120 h 135"/>
              <a:gd name="T82" fmla="*/ 108 w 135"/>
              <a:gd name="T83" fmla="*/ 102 h 135"/>
              <a:gd name="T84" fmla="*/ 60 w 135"/>
              <a:gd name="T85" fmla="*/ 54 h 135"/>
              <a:gd name="T86" fmla="*/ 67 w 135"/>
              <a:gd name="T87" fmla="*/ 49 h 135"/>
              <a:gd name="T88" fmla="*/ 120 w 135"/>
              <a:gd name="T89" fmla="*/ 76 h 135"/>
              <a:gd name="T90" fmla="*/ 108 w 135"/>
              <a:gd name="T91" fmla="*/ 102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5" h="135">
                <a:moveTo>
                  <a:pt x="111" y="24"/>
                </a:moveTo>
                <a:cubicBezTo>
                  <a:pt x="87" y="0"/>
                  <a:pt x="48" y="0"/>
                  <a:pt x="24" y="24"/>
                </a:cubicBezTo>
                <a:cubicBezTo>
                  <a:pt x="0" y="48"/>
                  <a:pt x="0" y="87"/>
                  <a:pt x="24" y="111"/>
                </a:cubicBezTo>
                <a:cubicBezTo>
                  <a:pt x="48" y="135"/>
                  <a:pt x="87" y="135"/>
                  <a:pt x="111" y="111"/>
                </a:cubicBezTo>
                <a:cubicBezTo>
                  <a:pt x="135" y="87"/>
                  <a:pt x="135" y="48"/>
                  <a:pt x="111" y="24"/>
                </a:cubicBezTo>
                <a:close/>
                <a:moveTo>
                  <a:pt x="121" y="66"/>
                </a:moveTo>
                <a:cubicBezTo>
                  <a:pt x="114" y="51"/>
                  <a:pt x="88" y="54"/>
                  <a:pt x="75" y="44"/>
                </a:cubicBezTo>
                <a:cubicBezTo>
                  <a:pt x="84" y="38"/>
                  <a:pt x="95" y="33"/>
                  <a:pt x="107" y="31"/>
                </a:cubicBezTo>
                <a:cubicBezTo>
                  <a:pt x="116" y="41"/>
                  <a:pt x="121" y="54"/>
                  <a:pt x="121" y="66"/>
                </a:cubicBezTo>
                <a:close/>
                <a:moveTo>
                  <a:pt x="78" y="15"/>
                </a:moveTo>
                <a:cubicBezTo>
                  <a:pt x="86" y="16"/>
                  <a:pt x="93" y="20"/>
                  <a:pt x="100" y="25"/>
                </a:cubicBezTo>
                <a:cubicBezTo>
                  <a:pt x="89" y="27"/>
                  <a:pt x="78" y="32"/>
                  <a:pt x="69" y="38"/>
                </a:cubicBezTo>
                <a:cubicBezTo>
                  <a:pt x="63" y="28"/>
                  <a:pt x="71" y="20"/>
                  <a:pt x="78" y="15"/>
                </a:cubicBezTo>
                <a:close/>
                <a:moveTo>
                  <a:pt x="67" y="14"/>
                </a:moveTo>
                <a:cubicBezTo>
                  <a:pt x="60" y="21"/>
                  <a:pt x="53" y="31"/>
                  <a:pt x="61" y="43"/>
                </a:cubicBezTo>
                <a:cubicBezTo>
                  <a:pt x="59" y="45"/>
                  <a:pt x="57" y="46"/>
                  <a:pt x="55" y="48"/>
                </a:cubicBezTo>
                <a:cubicBezTo>
                  <a:pt x="33" y="27"/>
                  <a:pt x="33" y="27"/>
                  <a:pt x="33" y="27"/>
                </a:cubicBezTo>
                <a:cubicBezTo>
                  <a:pt x="43" y="18"/>
                  <a:pt x="55" y="14"/>
                  <a:pt x="67" y="14"/>
                </a:cubicBezTo>
                <a:close/>
                <a:moveTo>
                  <a:pt x="30" y="29"/>
                </a:moveTo>
                <a:cubicBezTo>
                  <a:pt x="30" y="29"/>
                  <a:pt x="30" y="29"/>
                  <a:pt x="31" y="29"/>
                </a:cubicBezTo>
                <a:cubicBezTo>
                  <a:pt x="29" y="30"/>
                  <a:pt x="29" y="30"/>
                  <a:pt x="29" y="30"/>
                </a:cubicBezTo>
                <a:cubicBezTo>
                  <a:pt x="30" y="30"/>
                  <a:pt x="30" y="30"/>
                  <a:pt x="30" y="29"/>
                </a:cubicBezTo>
                <a:close/>
                <a:moveTo>
                  <a:pt x="27" y="33"/>
                </a:moveTo>
                <a:cubicBezTo>
                  <a:pt x="49" y="54"/>
                  <a:pt x="49" y="54"/>
                  <a:pt x="49" y="54"/>
                </a:cubicBezTo>
                <a:cubicBezTo>
                  <a:pt x="47" y="56"/>
                  <a:pt x="45" y="59"/>
                  <a:pt x="43" y="61"/>
                </a:cubicBezTo>
                <a:cubicBezTo>
                  <a:pt x="32" y="53"/>
                  <a:pt x="21" y="59"/>
                  <a:pt x="15" y="67"/>
                </a:cubicBezTo>
                <a:cubicBezTo>
                  <a:pt x="15" y="55"/>
                  <a:pt x="19" y="42"/>
                  <a:pt x="27" y="33"/>
                </a:cubicBezTo>
                <a:close/>
                <a:moveTo>
                  <a:pt x="16" y="77"/>
                </a:moveTo>
                <a:cubicBezTo>
                  <a:pt x="21" y="71"/>
                  <a:pt x="29" y="63"/>
                  <a:pt x="38" y="68"/>
                </a:cubicBezTo>
                <a:cubicBezTo>
                  <a:pt x="32" y="78"/>
                  <a:pt x="28" y="88"/>
                  <a:pt x="25" y="99"/>
                </a:cubicBezTo>
                <a:cubicBezTo>
                  <a:pt x="20" y="93"/>
                  <a:pt x="17" y="85"/>
                  <a:pt x="16" y="77"/>
                </a:cubicBezTo>
                <a:close/>
                <a:moveTo>
                  <a:pt x="32" y="107"/>
                </a:moveTo>
                <a:cubicBezTo>
                  <a:pt x="34" y="95"/>
                  <a:pt x="38" y="84"/>
                  <a:pt x="44" y="74"/>
                </a:cubicBezTo>
                <a:cubicBezTo>
                  <a:pt x="54" y="87"/>
                  <a:pt x="51" y="114"/>
                  <a:pt x="67" y="121"/>
                </a:cubicBezTo>
                <a:cubicBezTo>
                  <a:pt x="54" y="120"/>
                  <a:pt x="42" y="116"/>
                  <a:pt x="32" y="107"/>
                </a:cubicBezTo>
                <a:close/>
                <a:moveTo>
                  <a:pt x="77" y="120"/>
                </a:moveTo>
                <a:cubicBezTo>
                  <a:pt x="77" y="120"/>
                  <a:pt x="77" y="120"/>
                  <a:pt x="77" y="120"/>
                </a:cubicBezTo>
                <a:cubicBezTo>
                  <a:pt x="57" y="113"/>
                  <a:pt x="62" y="82"/>
                  <a:pt x="49" y="67"/>
                </a:cubicBezTo>
                <a:cubicBezTo>
                  <a:pt x="51" y="64"/>
                  <a:pt x="53" y="62"/>
                  <a:pt x="55" y="60"/>
                </a:cubicBezTo>
                <a:cubicBezTo>
                  <a:pt x="102" y="108"/>
                  <a:pt x="102" y="108"/>
                  <a:pt x="102" y="108"/>
                </a:cubicBezTo>
                <a:cubicBezTo>
                  <a:pt x="95" y="114"/>
                  <a:pt x="86" y="118"/>
                  <a:pt x="77" y="120"/>
                </a:cubicBezTo>
                <a:close/>
                <a:moveTo>
                  <a:pt x="108" y="102"/>
                </a:moveTo>
                <a:cubicBezTo>
                  <a:pt x="60" y="54"/>
                  <a:pt x="60" y="54"/>
                  <a:pt x="60" y="54"/>
                </a:cubicBezTo>
                <a:cubicBezTo>
                  <a:pt x="63" y="52"/>
                  <a:pt x="65" y="51"/>
                  <a:pt x="67" y="49"/>
                </a:cubicBezTo>
                <a:cubicBezTo>
                  <a:pt x="83" y="61"/>
                  <a:pt x="113" y="56"/>
                  <a:pt x="120" y="76"/>
                </a:cubicBezTo>
                <a:cubicBezTo>
                  <a:pt x="119" y="85"/>
                  <a:pt x="115" y="94"/>
                  <a:pt x="108" y="102"/>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31" name="Freeform 34"/>
          <p:cNvSpPr>
            <a:spLocks noEditPoints="1"/>
          </p:cNvSpPr>
          <p:nvPr/>
        </p:nvSpPr>
        <p:spPr bwMode="auto">
          <a:xfrm>
            <a:off x="10913001" y="3333777"/>
            <a:ext cx="490608" cy="449294"/>
          </a:xfrm>
          <a:custGeom>
            <a:avLst/>
            <a:gdLst>
              <a:gd name="T0" fmla="*/ 35 w 144"/>
              <a:gd name="T1" fmla="*/ 17 h 132"/>
              <a:gd name="T2" fmla="*/ 109 w 144"/>
              <a:gd name="T3" fmla="*/ 17 h 132"/>
              <a:gd name="T4" fmla="*/ 117 w 144"/>
              <a:gd name="T5" fmla="*/ 9 h 132"/>
              <a:gd name="T6" fmla="*/ 109 w 144"/>
              <a:gd name="T7" fmla="*/ 0 h 132"/>
              <a:gd name="T8" fmla="*/ 35 w 144"/>
              <a:gd name="T9" fmla="*/ 0 h 132"/>
              <a:gd name="T10" fmla="*/ 27 w 144"/>
              <a:gd name="T11" fmla="*/ 9 h 132"/>
              <a:gd name="T12" fmla="*/ 35 w 144"/>
              <a:gd name="T13" fmla="*/ 17 h 132"/>
              <a:gd name="T14" fmla="*/ 109 w 144"/>
              <a:gd name="T15" fmla="*/ 25 h 132"/>
              <a:gd name="T16" fmla="*/ 109 w 144"/>
              <a:gd name="T17" fmla="*/ 25 h 132"/>
              <a:gd name="T18" fmla="*/ 35 w 144"/>
              <a:gd name="T19" fmla="*/ 25 h 132"/>
              <a:gd name="T20" fmla="*/ 35 w 144"/>
              <a:gd name="T21" fmla="*/ 25 h 132"/>
              <a:gd name="T22" fmla="*/ 16 w 144"/>
              <a:gd name="T23" fmla="*/ 67 h 132"/>
              <a:gd name="T24" fmla="*/ 52 w 144"/>
              <a:gd name="T25" fmla="*/ 93 h 132"/>
              <a:gd name="T26" fmla="*/ 64 w 144"/>
              <a:gd name="T27" fmla="*/ 107 h 132"/>
              <a:gd name="T28" fmla="*/ 64 w 144"/>
              <a:gd name="T29" fmla="*/ 116 h 132"/>
              <a:gd name="T30" fmla="*/ 66 w 144"/>
              <a:gd name="T31" fmla="*/ 117 h 132"/>
              <a:gd name="T32" fmla="*/ 64 w 144"/>
              <a:gd name="T33" fmla="*/ 120 h 132"/>
              <a:gd name="T34" fmla="*/ 47 w 144"/>
              <a:gd name="T35" fmla="*/ 120 h 132"/>
              <a:gd name="T36" fmla="*/ 39 w 144"/>
              <a:gd name="T37" fmla="*/ 128 h 132"/>
              <a:gd name="T38" fmla="*/ 39 w 144"/>
              <a:gd name="T39" fmla="*/ 132 h 132"/>
              <a:gd name="T40" fmla="*/ 105 w 144"/>
              <a:gd name="T41" fmla="*/ 132 h 132"/>
              <a:gd name="T42" fmla="*/ 105 w 144"/>
              <a:gd name="T43" fmla="*/ 128 h 132"/>
              <a:gd name="T44" fmla="*/ 97 w 144"/>
              <a:gd name="T45" fmla="*/ 120 h 132"/>
              <a:gd name="T46" fmla="*/ 80 w 144"/>
              <a:gd name="T47" fmla="*/ 120 h 132"/>
              <a:gd name="T48" fmla="*/ 78 w 144"/>
              <a:gd name="T49" fmla="*/ 117 h 132"/>
              <a:gd name="T50" fmla="*/ 80 w 144"/>
              <a:gd name="T51" fmla="*/ 116 h 132"/>
              <a:gd name="T52" fmla="*/ 80 w 144"/>
              <a:gd name="T53" fmla="*/ 107 h 132"/>
              <a:gd name="T54" fmla="*/ 92 w 144"/>
              <a:gd name="T55" fmla="*/ 93 h 132"/>
              <a:gd name="T56" fmla="*/ 127 w 144"/>
              <a:gd name="T57" fmla="*/ 67 h 132"/>
              <a:gd name="T58" fmla="*/ 109 w 144"/>
              <a:gd name="T59" fmla="*/ 25 h 132"/>
              <a:gd name="T60" fmla="*/ 24 w 144"/>
              <a:gd name="T61" fmla="*/ 63 h 132"/>
              <a:gd name="T62" fmla="*/ 37 w 144"/>
              <a:gd name="T63" fmla="*/ 37 h 132"/>
              <a:gd name="T64" fmla="*/ 48 w 144"/>
              <a:gd name="T65" fmla="*/ 84 h 132"/>
              <a:gd name="T66" fmla="*/ 24 w 144"/>
              <a:gd name="T67" fmla="*/ 63 h 132"/>
              <a:gd name="T68" fmla="*/ 47 w 144"/>
              <a:gd name="T69" fmla="*/ 37 h 132"/>
              <a:gd name="T70" fmla="*/ 60 w 144"/>
              <a:gd name="T71" fmla="*/ 37 h 132"/>
              <a:gd name="T72" fmla="*/ 64 w 144"/>
              <a:gd name="T73" fmla="*/ 99 h 132"/>
              <a:gd name="T74" fmla="*/ 47 w 144"/>
              <a:gd name="T75" fmla="*/ 37 h 132"/>
              <a:gd name="T76" fmla="*/ 120 w 144"/>
              <a:gd name="T77" fmla="*/ 63 h 132"/>
              <a:gd name="T78" fmla="*/ 96 w 144"/>
              <a:gd name="T79" fmla="*/ 84 h 132"/>
              <a:gd name="T80" fmla="*/ 107 w 144"/>
              <a:gd name="T81" fmla="*/ 37 h 132"/>
              <a:gd name="T82" fmla="*/ 120 w 144"/>
              <a:gd name="T83" fmla="*/ 6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32">
                <a:moveTo>
                  <a:pt x="35" y="17"/>
                </a:moveTo>
                <a:cubicBezTo>
                  <a:pt x="109" y="17"/>
                  <a:pt x="109" y="17"/>
                  <a:pt x="109" y="17"/>
                </a:cubicBezTo>
                <a:cubicBezTo>
                  <a:pt x="113" y="17"/>
                  <a:pt x="117" y="13"/>
                  <a:pt x="117" y="9"/>
                </a:cubicBezTo>
                <a:cubicBezTo>
                  <a:pt x="117" y="4"/>
                  <a:pt x="113" y="0"/>
                  <a:pt x="109" y="0"/>
                </a:cubicBezTo>
                <a:cubicBezTo>
                  <a:pt x="35" y="0"/>
                  <a:pt x="35" y="0"/>
                  <a:pt x="35" y="0"/>
                </a:cubicBezTo>
                <a:cubicBezTo>
                  <a:pt x="30" y="0"/>
                  <a:pt x="27" y="4"/>
                  <a:pt x="27" y="9"/>
                </a:cubicBezTo>
                <a:cubicBezTo>
                  <a:pt x="27" y="13"/>
                  <a:pt x="30" y="17"/>
                  <a:pt x="35" y="17"/>
                </a:cubicBezTo>
                <a:close/>
                <a:moveTo>
                  <a:pt x="109" y="25"/>
                </a:moveTo>
                <a:cubicBezTo>
                  <a:pt x="109" y="25"/>
                  <a:pt x="109" y="25"/>
                  <a:pt x="109" y="25"/>
                </a:cubicBezTo>
                <a:cubicBezTo>
                  <a:pt x="35" y="25"/>
                  <a:pt x="35" y="25"/>
                  <a:pt x="35" y="25"/>
                </a:cubicBezTo>
                <a:cubicBezTo>
                  <a:pt x="35" y="25"/>
                  <a:pt x="35" y="25"/>
                  <a:pt x="35" y="25"/>
                </a:cubicBezTo>
                <a:cubicBezTo>
                  <a:pt x="19" y="26"/>
                  <a:pt x="0" y="32"/>
                  <a:pt x="16" y="67"/>
                </a:cubicBezTo>
                <a:cubicBezTo>
                  <a:pt x="27" y="90"/>
                  <a:pt x="43" y="92"/>
                  <a:pt x="52" y="93"/>
                </a:cubicBezTo>
                <a:cubicBezTo>
                  <a:pt x="55" y="102"/>
                  <a:pt x="59" y="107"/>
                  <a:pt x="64" y="107"/>
                </a:cubicBezTo>
                <a:cubicBezTo>
                  <a:pt x="64" y="112"/>
                  <a:pt x="64" y="116"/>
                  <a:pt x="64" y="116"/>
                </a:cubicBezTo>
                <a:cubicBezTo>
                  <a:pt x="66" y="117"/>
                  <a:pt x="66" y="117"/>
                  <a:pt x="66" y="117"/>
                </a:cubicBezTo>
                <a:cubicBezTo>
                  <a:pt x="64" y="120"/>
                  <a:pt x="64" y="120"/>
                  <a:pt x="64" y="120"/>
                </a:cubicBezTo>
                <a:cubicBezTo>
                  <a:pt x="47" y="120"/>
                  <a:pt x="47" y="120"/>
                  <a:pt x="47" y="120"/>
                </a:cubicBezTo>
                <a:cubicBezTo>
                  <a:pt x="47" y="120"/>
                  <a:pt x="39" y="120"/>
                  <a:pt x="39" y="128"/>
                </a:cubicBezTo>
                <a:cubicBezTo>
                  <a:pt x="39" y="132"/>
                  <a:pt x="39" y="132"/>
                  <a:pt x="39" y="132"/>
                </a:cubicBezTo>
                <a:cubicBezTo>
                  <a:pt x="105" y="132"/>
                  <a:pt x="105" y="132"/>
                  <a:pt x="105" y="132"/>
                </a:cubicBezTo>
                <a:cubicBezTo>
                  <a:pt x="105" y="132"/>
                  <a:pt x="105" y="132"/>
                  <a:pt x="105" y="128"/>
                </a:cubicBezTo>
                <a:cubicBezTo>
                  <a:pt x="105" y="120"/>
                  <a:pt x="97" y="120"/>
                  <a:pt x="97" y="120"/>
                </a:cubicBezTo>
                <a:cubicBezTo>
                  <a:pt x="80" y="120"/>
                  <a:pt x="80" y="120"/>
                  <a:pt x="80" y="120"/>
                </a:cubicBezTo>
                <a:cubicBezTo>
                  <a:pt x="78" y="117"/>
                  <a:pt x="78" y="117"/>
                  <a:pt x="78" y="117"/>
                </a:cubicBezTo>
                <a:cubicBezTo>
                  <a:pt x="80" y="116"/>
                  <a:pt x="80" y="116"/>
                  <a:pt x="80" y="116"/>
                </a:cubicBezTo>
                <a:cubicBezTo>
                  <a:pt x="80" y="116"/>
                  <a:pt x="80" y="112"/>
                  <a:pt x="80" y="107"/>
                </a:cubicBezTo>
                <a:cubicBezTo>
                  <a:pt x="84" y="107"/>
                  <a:pt x="88" y="102"/>
                  <a:pt x="92" y="93"/>
                </a:cubicBezTo>
                <a:cubicBezTo>
                  <a:pt x="101" y="92"/>
                  <a:pt x="116" y="90"/>
                  <a:pt x="127" y="67"/>
                </a:cubicBezTo>
                <a:cubicBezTo>
                  <a:pt x="144" y="32"/>
                  <a:pt x="125" y="26"/>
                  <a:pt x="109" y="25"/>
                </a:cubicBezTo>
                <a:close/>
                <a:moveTo>
                  <a:pt x="24" y="63"/>
                </a:moveTo>
                <a:cubicBezTo>
                  <a:pt x="14" y="40"/>
                  <a:pt x="26" y="37"/>
                  <a:pt x="37" y="37"/>
                </a:cubicBezTo>
                <a:cubicBezTo>
                  <a:pt x="39" y="49"/>
                  <a:pt x="43" y="68"/>
                  <a:pt x="48" y="84"/>
                </a:cubicBezTo>
                <a:cubicBezTo>
                  <a:pt x="41" y="82"/>
                  <a:pt x="31" y="79"/>
                  <a:pt x="24" y="63"/>
                </a:cubicBezTo>
                <a:close/>
                <a:moveTo>
                  <a:pt x="47" y="37"/>
                </a:moveTo>
                <a:cubicBezTo>
                  <a:pt x="47" y="37"/>
                  <a:pt x="55" y="37"/>
                  <a:pt x="60" y="37"/>
                </a:cubicBezTo>
                <a:cubicBezTo>
                  <a:pt x="60" y="66"/>
                  <a:pt x="60" y="74"/>
                  <a:pt x="64" y="99"/>
                </a:cubicBezTo>
                <a:cubicBezTo>
                  <a:pt x="51" y="74"/>
                  <a:pt x="47" y="37"/>
                  <a:pt x="47" y="37"/>
                </a:cubicBezTo>
                <a:close/>
                <a:moveTo>
                  <a:pt x="120" y="63"/>
                </a:moveTo>
                <a:cubicBezTo>
                  <a:pt x="113" y="79"/>
                  <a:pt x="102" y="82"/>
                  <a:pt x="96" y="84"/>
                </a:cubicBezTo>
                <a:cubicBezTo>
                  <a:pt x="101" y="68"/>
                  <a:pt x="105" y="49"/>
                  <a:pt x="107" y="37"/>
                </a:cubicBezTo>
                <a:cubicBezTo>
                  <a:pt x="118" y="37"/>
                  <a:pt x="130" y="40"/>
                  <a:pt x="120" y="63"/>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32" name="Freeform 35"/>
          <p:cNvSpPr>
            <a:spLocks noEditPoints="1"/>
          </p:cNvSpPr>
          <p:nvPr/>
        </p:nvSpPr>
        <p:spPr bwMode="auto">
          <a:xfrm>
            <a:off x="881348" y="4431190"/>
            <a:ext cx="309858" cy="521594"/>
          </a:xfrm>
          <a:custGeom>
            <a:avLst/>
            <a:gdLst>
              <a:gd name="T0" fmla="*/ 70 w 91"/>
              <a:gd name="T1" fmla="*/ 56 h 153"/>
              <a:gd name="T2" fmla="*/ 74 w 91"/>
              <a:gd name="T3" fmla="*/ 44 h 153"/>
              <a:gd name="T4" fmla="*/ 56 w 91"/>
              <a:gd name="T5" fmla="*/ 58 h 153"/>
              <a:gd name="T6" fmla="*/ 68 w 91"/>
              <a:gd name="T7" fmla="*/ 62 h 153"/>
              <a:gd name="T8" fmla="*/ 54 w 91"/>
              <a:gd name="T9" fmla="*/ 44 h 153"/>
              <a:gd name="T10" fmla="*/ 50 w 91"/>
              <a:gd name="T11" fmla="*/ 56 h 153"/>
              <a:gd name="T12" fmla="*/ 54 w 91"/>
              <a:gd name="T13" fmla="*/ 44 h 153"/>
              <a:gd name="T14" fmla="*/ 70 w 91"/>
              <a:gd name="T15" fmla="*/ 35 h 153"/>
              <a:gd name="T16" fmla="*/ 74 w 91"/>
              <a:gd name="T17" fmla="*/ 23 h 153"/>
              <a:gd name="T18" fmla="*/ 54 w 91"/>
              <a:gd name="T19" fmla="*/ 35 h 153"/>
              <a:gd name="T20" fmla="*/ 50 w 91"/>
              <a:gd name="T21" fmla="*/ 23 h 153"/>
              <a:gd name="T22" fmla="*/ 56 w 91"/>
              <a:gd name="T23" fmla="*/ 21 h 153"/>
              <a:gd name="T24" fmla="*/ 68 w 91"/>
              <a:gd name="T25" fmla="*/ 17 h 153"/>
              <a:gd name="T26" fmla="*/ 56 w 91"/>
              <a:gd name="T27" fmla="*/ 21 h 153"/>
              <a:gd name="T28" fmla="*/ 0 w 91"/>
              <a:gd name="T29" fmla="*/ 13 h 153"/>
              <a:gd name="T30" fmla="*/ 78 w 91"/>
              <a:gd name="T31" fmla="*/ 153 h 153"/>
              <a:gd name="T32" fmla="*/ 78 w 91"/>
              <a:gd name="T33" fmla="*/ 0 h 153"/>
              <a:gd name="T34" fmla="*/ 17 w 91"/>
              <a:gd name="T35" fmla="*/ 140 h 153"/>
              <a:gd name="T36" fmla="*/ 17 w 91"/>
              <a:gd name="T37" fmla="*/ 124 h 153"/>
              <a:gd name="T38" fmla="*/ 29 w 91"/>
              <a:gd name="T39" fmla="*/ 136 h 153"/>
              <a:gd name="T40" fmla="*/ 17 w 91"/>
              <a:gd name="T41" fmla="*/ 116 h 153"/>
              <a:gd name="T42" fmla="*/ 17 w 91"/>
              <a:gd name="T43" fmla="*/ 99 h 153"/>
              <a:gd name="T44" fmla="*/ 29 w 91"/>
              <a:gd name="T45" fmla="*/ 111 h 153"/>
              <a:gd name="T46" fmla="*/ 17 w 91"/>
              <a:gd name="T47" fmla="*/ 91 h 153"/>
              <a:gd name="T48" fmla="*/ 17 w 91"/>
              <a:gd name="T49" fmla="*/ 74 h 153"/>
              <a:gd name="T50" fmla="*/ 29 w 91"/>
              <a:gd name="T51" fmla="*/ 87 h 153"/>
              <a:gd name="T52" fmla="*/ 41 w 91"/>
              <a:gd name="T53" fmla="*/ 140 h 153"/>
              <a:gd name="T54" fmla="*/ 41 w 91"/>
              <a:gd name="T55" fmla="*/ 124 h 153"/>
              <a:gd name="T56" fmla="*/ 54 w 91"/>
              <a:gd name="T57" fmla="*/ 136 h 153"/>
              <a:gd name="T58" fmla="*/ 41 w 91"/>
              <a:gd name="T59" fmla="*/ 116 h 153"/>
              <a:gd name="T60" fmla="*/ 41 w 91"/>
              <a:gd name="T61" fmla="*/ 99 h 153"/>
              <a:gd name="T62" fmla="*/ 54 w 91"/>
              <a:gd name="T63" fmla="*/ 111 h 153"/>
              <a:gd name="T64" fmla="*/ 41 w 91"/>
              <a:gd name="T65" fmla="*/ 91 h 153"/>
              <a:gd name="T66" fmla="*/ 41 w 91"/>
              <a:gd name="T67" fmla="*/ 74 h 153"/>
              <a:gd name="T68" fmla="*/ 54 w 91"/>
              <a:gd name="T69" fmla="*/ 87 h 153"/>
              <a:gd name="T70" fmla="*/ 66 w 91"/>
              <a:gd name="T71" fmla="*/ 140 h 153"/>
              <a:gd name="T72" fmla="*/ 66 w 91"/>
              <a:gd name="T73" fmla="*/ 124 h 153"/>
              <a:gd name="T74" fmla="*/ 78 w 91"/>
              <a:gd name="T75" fmla="*/ 136 h 153"/>
              <a:gd name="T76" fmla="*/ 66 w 91"/>
              <a:gd name="T77" fmla="*/ 116 h 153"/>
              <a:gd name="T78" fmla="*/ 66 w 91"/>
              <a:gd name="T79" fmla="*/ 99 h 153"/>
              <a:gd name="T80" fmla="*/ 78 w 91"/>
              <a:gd name="T81" fmla="*/ 111 h 153"/>
              <a:gd name="T82" fmla="*/ 66 w 91"/>
              <a:gd name="T83" fmla="*/ 91 h 153"/>
              <a:gd name="T84" fmla="*/ 66 w 91"/>
              <a:gd name="T85" fmla="*/ 74 h 153"/>
              <a:gd name="T86" fmla="*/ 78 w 91"/>
              <a:gd name="T87" fmla="*/ 87 h 153"/>
              <a:gd name="T88" fmla="*/ 17 w 91"/>
              <a:gd name="T89" fmla="*/ 66 h 153"/>
              <a:gd name="T90" fmla="*/ 17 w 91"/>
              <a:gd name="T91" fmla="*/ 13 h 153"/>
              <a:gd name="T92" fmla="*/ 78 w 91"/>
              <a:gd name="T93" fmla="*/ 62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1" h="153">
                <a:moveTo>
                  <a:pt x="72" y="41"/>
                </a:moveTo>
                <a:cubicBezTo>
                  <a:pt x="71" y="41"/>
                  <a:pt x="70" y="42"/>
                  <a:pt x="70" y="44"/>
                </a:cubicBezTo>
                <a:cubicBezTo>
                  <a:pt x="70" y="56"/>
                  <a:pt x="70" y="56"/>
                  <a:pt x="70" y="56"/>
                </a:cubicBezTo>
                <a:cubicBezTo>
                  <a:pt x="70" y="57"/>
                  <a:pt x="71" y="58"/>
                  <a:pt x="72" y="58"/>
                </a:cubicBezTo>
                <a:cubicBezTo>
                  <a:pt x="73" y="58"/>
                  <a:pt x="74" y="57"/>
                  <a:pt x="74" y="56"/>
                </a:cubicBezTo>
                <a:cubicBezTo>
                  <a:pt x="74" y="44"/>
                  <a:pt x="74" y="44"/>
                  <a:pt x="74" y="44"/>
                </a:cubicBezTo>
                <a:cubicBezTo>
                  <a:pt x="74" y="42"/>
                  <a:pt x="73" y="41"/>
                  <a:pt x="72" y="41"/>
                </a:cubicBezTo>
                <a:close/>
                <a:moveTo>
                  <a:pt x="68" y="58"/>
                </a:moveTo>
                <a:cubicBezTo>
                  <a:pt x="56" y="58"/>
                  <a:pt x="56" y="58"/>
                  <a:pt x="56" y="58"/>
                </a:cubicBezTo>
                <a:cubicBezTo>
                  <a:pt x="55" y="58"/>
                  <a:pt x="54" y="59"/>
                  <a:pt x="54" y="60"/>
                </a:cubicBezTo>
                <a:cubicBezTo>
                  <a:pt x="54" y="61"/>
                  <a:pt x="55" y="62"/>
                  <a:pt x="56" y="62"/>
                </a:cubicBezTo>
                <a:cubicBezTo>
                  <a:pt x="68" y="62"/>
                  <a:pt x="68" y="62"/>
                  <a:pt x="68" y="62"/>
                </a:cubicBezTo>
                <a:cubicBezTo>
                  <a:pt x="69" y="62"/>
                  <a:pt x="70" y="61"/>
                  <a:pt x="70" y="60"/>
                </a:cubicBezTo>
                <a:cubicBezTo>
                  <a:pt x="70" y="59"/>
                  <a:pt x="69" y="58"/>
                  <a:pt x="68" y="58"/>
                </a:cubicBezTo>
                <a:close/>
                <a:moveTo>
                  <a:pt x="54" y="44"/>
                </a:moveTo>
                <a:cubicBezTo>
                  <a:pt x="54" y="42"/>
                  <a:pt x="53" y="41"/>
                  <a:pt x="52" y="41"/>
                </a:cubicBezTo>
                <a:cubicBezTo>
                  <a:pt x="51" y="41"/>
                  <a:pt x="50" y="42"/>
                  <a:pt x="50" y="44"/>
                </a:cubicBezTo>
                <a:cubicBezTo>
                  <a:pt x="50" y="56"/>
                  <a:pt x="50" y="56"/>
                  <a:pt x="50" y="56"/>
                </a:cubicBezTo>
                <a:cubicBezTo>
                  <a:pt x="50" y="57"/>
                  <a:pt x="51" y="58"/>
                  <a:pt x="52" y="58"/>
                </a:cubicBezTo>
                <a:cubicBezTo>
                  <a:pt x="53" y="58"/>
                  <a:pt x="54" y="57"/>
                  <a:pt x="54" y="56"/>
                </a:cubicBezTo>
                <a:lnTo>
                  <a:pt x="54" y="44"/>
                </a:lnTo>
                <a:close/>
                <a:moveTo>
                  <a:pt x="72" y="21"/>
                </a:moveTo>
                <a:cubicBezTo>
                  <a:pt x="71" y="21"/>
                  <a:pt x="70" y="22"/>
                  <a:pt x="70" y="23"/>
                </a:cubicBezTo>
                <a:cubicBezTo>
                  <a:pt x="70" y="35"/>
                  <a:pt x="70" y="35"/>
                  <a:pt x="70" y="35"/>
                </a:cubicBezTo>
                <a:cubicBezTo>
                  <a:pt x="70" y="36"/>
                  <a:pt x="71" y="37"/>
                  <a:pt x="72" y="37"/>
                </a:cubicBezTo>
                <a:cubicBezTo>
                  <a:pt x="73" y="37"/>
                  <a:pt x="74" y="36"/>
                  <a:pt x="74" y="35"/>
                </a:cubicBezTo>
                <a:cubicBezTo>
                  <a:pt x="74" y="23"/>
                  <a:pt x="74" y="23"/>
                  <a:pt x="74" y="23"/>
                </a:cubicBezTo>
                <a:cubicBezTo>
                  <a:pt x="74" y="22"/>
                  <a:pt x="73" y="21"/>
                  <a:pt x="72" y="21"/>
                </a:cubicBezTo>
                <a:close/>
                <a:moveTo>
                  <a:pt x="52" y="37"/>
                </a:moveTo>
                <a:cubicBezTo>
                  <a:pt x="53" y="37"/>
                  <a:pt x="54" y="36"/>
                  <a:pt x="54" y="35"/>
                </a:cubicBezTo>
                <a:cubicBezTo>
                  <a:pt x="54" y="23"/>
                  <a:pt x="54" y="23"/>
                  <a:pt x="54" y="23"/>
                </a:cubicBezTo>
                <a:cubicBezTo>
                  <a:pt x="54" y="22"/>
                  <a:pt x="53" y="21"/>
                  <a:pt x="52" y="21"/>
                </a:cubicBezTo>
                <a:cubicBezTo>
                  <a:pt x="51" y="21"/>
                  <a:pt x="50" y="22"/>
                  <a:pt x="50" y="23"/>
                </a:cubicBezTo>
                <a:cubicBezTo>
                  <a:pt x="50" y="35"/>
                  <a:pt x="50" y="35"/>
                  <a:pt x="50" y="35"/>
                </a:cubicBezTo>
                <a:cubicBezTo>
                  <a:pt x="50" y="36"/>
                  <a:pt x="51" y="37"/>
                  <a:pt x="52" y="37"/>
                </a:cubicBezTo>
                <a:close/>
                <a:moveTo>
                  <a:pt x="56" y="21"/>
                </a:moveTo>
                <a:cubicBezTo>
                  <a:pt x="68" y="21"/>
                  <a:pt x="68" y="21"/>
                  <a:pt x="68" y="21"/>
                </a:cubicBezTo>
                <a:cubicBezTo>
                  <a:pt x="69" y="21"/>
                  <a:pt x="70" y="20"/>
                  <a:pt x="70" y="19"/>
                </a:cubicBezTo>
                <a:cubicBezTo>
                  <a:pt x="70" y="18"/>
                  <a:pt x="69" y="17"/>
                  <a:pt x="68" y="17"/>
                </a:cubicBezTo>
                <a:cubicBezTo>
                  <a:pt x="56" y="17"/>
                  <a:pt x="56" y="17"/>
                  <a:pt x="56" y="17"/>
                </a:cubicBezTo>
                <a:cubicBezTo>
                  <a:pt x="55" y="17"/>
                  <a:pt x="54" y="18"/>
                  <a:pt x="54" y="19"/>
                </a:cubicBezTo>
                <a:cubicBezTo>
                  <a:pt x="54" y="20"/>
                  <a:pt x="55" y="21"/>
                  <a:pt x="56" y="21"/>
                </a:cubicBezTo>
                <a:close/>
                <a:moveTo>
                  <a:pt x="78" y="0"/>
                </a:moveTo>
                <a:cubicBezTo>
                  <a:pt x="13" y="0"/>
                  <a:pt x="13" y="0"/>
                  <a:pt x="13" y="0"/>
                </a:cubicBezTo>
                <a:cubicBezTo>
                  <a:pt x="6" y="0"/>
                  <a:pt x="0" y="6"/>
                  <a:pt x="0" y="13"/>
                </a:cubicBezTo>
                <a:cubicBezTo>
                  <a:pt x="0" y="140"/>
                  <a:pt x="0" y="140"/>
                  <a:pt x="0" y="140"/>
                </a:cubicBezTo>
                <a:cubicBezTo>
                  <a:pt x="0" y="147"/>
                  <a:pt x="6" y="153"/>
                  <a:pt x="13" y="153"/>
                </a:cubicBezTo>
                <a:cubicBezTo>
                  <a:pt x="78" y="153"/>
                  <a:pt x="78" y="153"/>
                  <a:pt x="78" y="153"/>
                </a:cubicBezTo>
                <a:cubicBezTo>
                  <a:pt x="85" y="153"/>
                  <a:pt x="91" y="147"/>
                  <a:pt x="91" y="140"/>
                </a:cubicBezTo>
                <a:cubicBezTo>
                  <a:pt x="91" y="13"/>
                  <a:pt x="91" y="13"/>
                  <a:pt x="91" y="13"/>
                </a:cubicBezTo>
                <a:cubicBezTo>
                  <a:pt x="91" y="6"/>
                  <a:pt x="85" y="0"/>
                  <a:pt x="78" y="0"/>
                </a:cubicBezTo>
                <a:close/>
                <a:moveTo>
                  <a:pt x="29" y="136"/>
                </a:moveTo>
                <a:cubicBezTo>
                  <a:pt x="29" y="138"/>
                  <a:pt x="27" y="140"/>
                  <a:pt x="25" y="140"/>
                </a:cubicBezTo>
                <a:cubicBezTo>
                  <a:pt x="17" y="140"/>
                  <a:pt x="17" y="140"/>
                  <a:pt x="17" y="140"/>
                </a:cubicBezTo>
                <a:cubicBezTo>
                  <a:pt x="14" y="140"/>
                  <a:pt x="13" y="138"/>
                  <a:pt x="13" y="136"/>
                </a:cubicBezTo>
                <a:cubicBezTo>
                  <a:pt x="13" y="128"/>
                  <a:pt x="13" y="128"/>
                  <a:pt x="13" y="128"/>
                </a:cubicBezTo>
                <a:cubicBezTo>
                  <a:pt x="13" y="126"/>
                  <a:pt x="14" y="124"/>
                  <a:pt x="17" y="124"/>
                </a:cubicBezTo>
                <a:cubicBezTo>
                  <a:pt x="25" y="124"/>
                  <a:pt x="25" y="124"/>
                  <a:pt x="25" y="124"/>
                </a:cubicBezTo>
                <a:cubicBezTo>
                  <a:pt x="27" y="124"/>
                  <a:pt x="29" y="126"/>
                  <a:pt x="29" y="128"/>
                </a:cubicBezTo>
                <a:lnTo>
                  <a:pt x="29" y="136"/>
                </a:lnTo>
                <a:close/>
                <a:moveTo>
                  <a:pt x="29" y="111"/>
                </a:moveTo>
                <a:cubicBezTo>
                  <a:pt x="29" y="114"/>
                  <a:pt x="27" y="116"/>
                  <a:pt x="25" y="116"/>
                </a:cubicBezTo>
                <a:cubicBezTo>
                  <a:pt x="17" y="116"/>
                  <a:pt x="17" y="116"/>
                  <a:pt x="17" y="116"/>
                </a:cubicBezTo>
                <a:cubicBezTo>
                  <a:pt x="14" y="116"/>
                  <a:pt x="13" y="114"/>
                  <a:pt x="13" y="111"/>
                </a:cubicBezTo>
                <a:cubicBezTo>
                  <a:pt x="13" y="103"/>
                  <a:pt x="13" y="103"/>
                  <a:pt x="13" y="103"/>
                </a:cubicBezTo>
                <a:cubicBezTo>
                  <a:pt x="13" y="101"/>
                  <a:pt x="14" y="99"/>
                  <a:pt x="17" y="99"/>
                </a:cubicBezTo>
                <a:cubicBezTo>
                  <a:pt x="25" y="99"/>
                  <a:pt x="25" y="99"/>
                  <a:pt x="25" y="99"/>
                </a:cubicBezTo>
                <a:cubicBezTo>
                  <a:pt x="27" y="99"/>
                  <a:pt x="29" y="101"/>
                  <a:pt x="29" y="103"/>
                </a:cubicBezTo>
                <a:lnTo>
                  <a:pt x="29" y="111"/>
                </a:lnTo>
                <a:close/>
                <a:moveTo>
                  <a:pt x="29" y="87"/>
                </a:moveTo>
                <a:cubicBezTo>
                  <a:pt x="29" y="89"/>
                  <a:pt x="27" y="91"/>
                  <a:pt x="25" y="91"/>
                </a:cubicBezTo>
                <a:cubicBezTo>
                  <a:pt x="17" y="91"/>
                  <a:pt x="17" y="91"/>
                  <a:pt x="17" y="91"/>
                </a:cubicBezTo>
                <a:cubicBezTo>
                  <a:pt x="14" y="91"/>
                  <a:pt x="13" y="89"/>
                  <a:pt x="13" y="87"/>
                </a:cubicBezTo>
                <a:cubicBezTo>
                  <a:pt x="13" y="79"/>
                  <a:pt x="13" y="79"/>
                  <a:pt x="13" y="79"/>
                </a:cubicBezTo>
                <a:cubicBezTo>
                  <a:pt x="13" y="76"/>
                  <a:pt x="14" y="74"/>
                  <a:pt x="17" y="74"/>
                </a:cubicBezTo>
                <a:cubicBezTo>
                  <a:pt x="25" y="74"/>
                  <a:pt x="25" y="74"/>
                  <a:pt x="25" y="74"/>
                </a:cubicBezTo>
                <a:cubicBezTo>
                  <a:pt x="27" y="74"/>
                  <a:pt x="29" y="76"/>
                  <a:pt x="29" y="79"/>
                </a:cubicBezTo>
                <a:lnTo>
                  <a:pt x="29" y="87"/>
                </a:lnTo>
                <a:close/>
                <a:moveTo>
                  <a:pt x="54" y="136"/>
                </a:moveTo>
                <a:cubicBezTo>
                  <a:pt x="54" y="138"/>
                  <a:pt x="52" y="140"/>
                  <a:pt x="50" y="140"/>
                </a:cubicBezTo>
                <a:cubicBezTo>
                  <a:pt x="41" y="140"/>
                  <a:pt x="41" y="140"/>
                  <a:pt x="41" y="140"/>
                </a:cubicBezTo>
                <a:cubicBezTo>
                  <a:pt x="39" y="140"/>
                  <a:pt x="37" y="138"/>
                  <a:pt x="37" y="136"/>
                </a:cubicBezTo>
                <a:cubicBezTo>
                  <a:pt x="37" y="128"/>
                  <a:pt x="37" y="128"/>
                  <a:pt x="37" y="128"/>
                </a:cubicBezTo>
                <a:cubicBezTo>
                  <a:pt x="37" y="126"/>
                  <a:pt x="39" y="124"/>
                  <a:pt x="41" y="124"/>
                </a:cubicBezTo>
                <a:cubicBezTo>
                  <a:pt x="50" y="124"/>
                  <a:pt x="50" y="124"/>
                  <a:pt x="50" y="124"/>
                </a:cubicBezTo>
                <a:cubicBezTo>
                  <a:pt x="52" y="124"/>
                  <a:pt x="54" y="126"/>
                  <a:pt x="54" y="128"/>
                </a:cubicBezTo>
                <a:lnTo>
                  <a:pt x="54" y="136"/>
                </a:lnTo>
                <a:close/>
                <a:moveTo>
                  <a:pt x="54" y="111"/>
                </a:moveTo>
                <a:cubicBezTo>
                  <a:pt x="54" y="114"/>
                  <a:pt x="52" y="116"/>
                  <a:pt x="50" y="116"/>
                </a:cubicBezTo>
                <a:cubicBezTo>
                  <a:pt x="41" y="116"/>
                  <a:pt x="41" y="116"/>
                  <a:pt x="41" y="116"/>
                </a:cubicBezTo>
                <a:cubicBezTo>
                  <a:pt x="39" y="116"/>
                  <a:pt x="37" y="114"/>
                  <a:pt x="37" y="111"/>
                </a:cubicBezTo>
                <a:cubicBezTo>
                  <a:pt x="37" y="103"/>
                  <a:pt x="37" y="103"/>
                  <a:pt x="37" y="103"/>
                </a:cubicBezTo>
                <a:cubicBezTo>
                  <a:pt x="37" y="101"/>
                  <a:pt x="39" y="99"/>
                  <a:pt x="41" y="99"/>
                </a:cubicBezTo>
                <a:cubicBezTo>
                  <a:pt x="50" y="99"/>
                  <a:pt x="50" y="99"/>
                  <a:pt x="50" y="99"/>
                </a:cubicBezTo>
                <a:cubicBezTo>
                  <a:pt x="52" y="99"/>
                  <a:pt x="54" y="101"/>
                  <a:pt x="54" y="103"/>
                </a:cubicBezTo>
                <a:lnTo>
                  <a:pt x="54" y="111"/>
                </a:lnTo>
                <a:close/>
                <a:moveTo>
                  <a:pt x="54" y="87"/>
                </a:moveTo>
                <a:cubicBezTo>
                  <a:pt x="54" y="89"/>
                  <a:pt x="52" y="91"/>
                  <a:pt x="50" y="91"/>
                </a:cubicBezTo>
                <a:cubicBezTo>
                  <a:pt x="41" y="91"/>
                  <a:pt x="41" y="91"/>
                  <a:pt x="41" y="91"/>
                </a:cubicBezTo>
                <a:cubicBezTo>
                  <a:pt x="39" y="91"/>
                  <a:pt x="37" y="89"/>
                  <a:pt x="37" y="87"/>
                </a:cubicBezTo>
                <a:cubicBezTo>
                  <a:pt x="37" y="79"/>
                  <a:pt x="37" y="79"/>
                  <a:pt x="37" y="79"/>
                </a:cubicBezTo>
                <a:cubicBezTo>
                  <a:pt x="37" y="76"/>
                  <a:pt x="39" y="74"/>
                  <a:pt x="41" y="74"/>
                </a:cubicBezTo>
                <a:cubicBezTo>
                  <a:pt x="50" y="74"/>
                  <a:pt x="50" y="74"/>
                  <a:pt x="50" y="74"/>
                </a:cubicBezTo>
                <a:cubicBezTo>
                  <a:pt x="52" y="74"/>
                  <a:pt x="54" y="76"/>
                  <a:pt x="54" y="79"/>
                </a:cubicBezTo>
                <a:lnTo>
                  <a:pt x="54" y="87"/>
                </a:lnTo>
                <a:close/>
                <a:moveTo>
                  <a:pt x="78" y="136"/>
                </a:moveTo>
                <a:cubicBezTo>
                  <a:pt x="78" y="138"/>
                  <a:pt x="77" y="140"/>
                  <a:pt x="74" y="140"/>
                </a:cubicBezTo>
                <a:cubicBezTo>
                  <a:pt x="66" y="140"/>
                  <a:pt x="66" y="140"/>
                  <a:pt x="66" y="140"/>
                </a:cubicBezTo>
                <a:cubicBezTo>
                  <a:pt x="64" y="140"/>
                  <a:pt x="62" y="138"/>
                  <a:pt x="62" y="136"/>
                </a:cubicBezTo>
                <a:cubicBezTo>
                  <a:pt x="62" y="128"/>
                  <a:pt x="62" y="128"/>
                  <a:pt x="62" y="128"/>
                </a:cubicBezTo>
                <a:cubicBezTo>
                  <a:pt x="62" y="126"/>
                  <a:pt x="64" y="124"/>
                  <a:pt x="66" y="124"/>
                </a:cubicBezTo>
                <a:cubicBezTo>
                  <a:pt x="74" y="124"/>
                  <a:pt x="74" y="124"/>
                  <a:pt x="74" y="124"/>
                </a:cubicBezTo>
                <a:cubicBezTo>
                  <a:pt x="77" y="124"/>
                  <a:pt x="78" y="126"/>
                  <a:pt x="78" y="128"/>
                </a:cubicBezTo>
                <a:lnTo>
                  <a:pt x="78" y="136"/>
                </a:lnTo>
                <a:close/>
                <a:moveTo>
                  <a:pt x="78" y="111"/>
                </a:moveTo>
                <a:cubicBezTo>
                  <a:pt x="78" y="114"/>
                  <a:pt x="77" y="116"/>
                  <a:pt x="74" y="116"/>
                </a:cubicBezTo>
                <a:cubicBezTo>
                  <a:pt x="66" y="116"/>
                  <a:pt x="66" y="116"/>
                  <a:pt x="66" y="116"/>
                </a:cubicBezTo>
                <a:cubicBezTo>
                  <a:pt x="64" y="116"/>
                  <a:pt x="62" y="114"/>
                  <a:pt x="62" y="111"/>
                </a:cubicBezTo>
                <a:cubicBezTo>
                  <a:pt x="62" y="103"/>
                  <a:pt x="62" y="103"/>
                  <a:pt x="62" y="103"/>
                </a:cubicBezTo>
                <a:cubicBezTo>
                  <a:pt x="62" y="101"/>
                  <a:pt x="64" y="99"/>
                  <a:pt x="66" y="99"/>
                </a:cubicBezTo>
                <a:cubicBezTo>
                  <a:pt x="74" y="99"/>
                  <a:pt x="74" y="99"/>
                  <a:pt x="74" y="99"/>
                </a:cubicBezTo>
                <a:cubicBezTo>
                  <a:pt x="77" y="99"/>
                  <a:pt x="78" y="101"/>
                  <a:pt x="78" y="103"/>
                </a:cubicBezTo>
                <a:lnTo>
                  <a:pt x="78" y="111"/>
                </a:lnTo>
                <a:close/>
                <a:moveTo>
                  <a:pt x="78" y="87"/>
                </a:moveTo>
                <a:cubicBezTo>
                  <a:pt x="78" y="89"/>
                  <a:pt x="77" y="91"/>
                  <a:pt x="74" y="91"/>
                </a:cubicBezTo>
                <a:cubicBezTo>
                  <a:pt x="66" y="91"/>
                  <a:pt x="66" y="91"/>
                  <a:pt x="66" y="91"/>
                </a:cubicBezTo>
                <a:cubicBezTo>
                  <a:pt x="64" y="91"/>
                  <a:pt x="62" y="89"/>
                  <a:pt x="62" y="87"/>
                </a:cubicBezTo>
                <a:cubicBezTo>
                  <a:pt x="62" y="79"/>
                  <a:pt x="62" y="79"/>
                  <a:pt x="62" y="79"/>
                </a:cubicBezTo>
                <a:cubicBezTo>
                  <a:pt x="62" y="76"/>
                  <a:pt x="64" y="74"/>
                  <a:pt x="66" y="74"/>
                </a:cubicBezTo>
                <a:cubicBezTo>
                  <a:pt x="74" y="74"/>
                  <a:pt x="74" y="74"/>
                  <a:pt x="74" y="74"/>
                </a:cubicBezTo>
                <a:cubicBezTo>
                  <a:pt x="77" y="74"/>
                  <a:pt x="78" y="76"/>
                  <a:pt x="78" y="79"/>
                </a:cubicBezTo>
                <a:lnTo>
                  <a:pt x="78" y="87"/>
                </a:lnTo>
                <a:close/>
                <a:moveTo>
                  <a:pt x="78" y="62"/>
                </a:moveTo>
                <a:cubicBezTo>
                  <a:pt x="78" y="64"/>
                  <a:pt x="77" y="66"/>
                  <a:pt x="74" y="66"/>
                </a:cubicBezTo>
                <a:cubicBezTo>
                  <a:pt x="17" y="66"/>
                  <a:pt x="17" y="66"/>
                  <a:pt x="17" y="66"/>
                </a:cubicBezTo>
                <a:cubicBezTo>
                  <a:pt x="14" y="66"/>
                  <a:pt x="13" y="64"/>
                  <a:pt x="13" y="62"/>
                </a:cubicBezTo>
                <a:cubicBezTo>
                  <a:pt x="13" y="17"/>
                  <a:pt x="13" y="17"/>
                  <a:pt x="13" y="17"/>
                </a:cubicBezTo>
                <a:cubicBezTo>
                  <a:pt x="13" y="15"/>
                  <a:pt x="14" y="13"/>
                  <a:pt x="17" y="13"/>
                </a:cubicBezTo>
                <a:cubicBezTo>
                  <a:pt x="74" y="13"/>
                  <a:pt x="74" y="13"/>
                  <a:pt x="74" y="13"/>
                </a:cubicBezTo>
                <a:cubicBezTo>
                  <a:pt x="77" y="13"/>
                  <a:pt x="78" y="15"/>
                  <a:pt x="78" y="17"/>
                </a:cubicBezTo>
                <a:lnTo>
                  <a:pt x="78" y="62"/>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33" name="Freeform 36"/>
          <p:cNvSpPr>
            <a:spLocks noEditPoints="1"/>
          </p:cNvSpPr>
          <p:nvPr/>
        </p:nvSpPr>
        <p:spPr bwMode="auto">
          <a:xfrm>
            <a:off x="1963270" y="4431190"/>
            <a:ext cx="395070" cy="503520"/>
          </a:xfrm>
          <a:custGeom>
            <a:avLst/>
            <a:gdLst>
              <a:gd name="T0" fmla="*/ 103 w 115"/>
              <a:gd name="T1" fmla="*/ 0 h 148"/>
              <a:gd name="T2" fmla="*/ 12 w 115"/>
              <a:gd name="T3" fmla="*/ 0 h 148"/>
              <a:gd name="T4" fmla="*/ 0 w 115"/>
              <a:gd name="T5" fmla="*/ 13 h 148"/>
              <a:gd name="T6" fmla="*/ 0 w 115"/>
              <a:gd name="T7" fmla="*/ 136 h 148"/>
              <a:gd name="T8" fmla="*/ 12 w 115"/>
              <a:gd name="T9" fmla="*/ 148 h 148"/>
              <a:gd name="T10" fmla="*/ 103 w 115"/>
              <a:gd name="T11" fmla="*/ 148 h 148"/>
              <a:gd name="T12" fmla="*/ 115 w 115"/>
              <a:gd name="T13" fmla="*/ 136 h 148"/>
              <a:gd name="T14" fmla="*/ 115 w 115"/>
              <a:gd name="T15" fmla="*/ 13 h 148"/>
              <a:gd name="T16" fmla="*/ 103 w 115"/>
              <a:gd name="T17" fmla="*/ 0 h 148"/>
              <a:gd name="T18" fmla="*/ 58 w 115"/>
              <a:gd name="T19" fmla="*/ 144 h 148"/>
              <a:gd name="T20" fmla="*/ 49 w 115"/>
              <a:gd name="T21" fmla="*/ 136 h 148"/>
              <a:gd name="T22" fmla="*/ 58 w 115"/>
              <a:gd name="T23" fmla="*/ 128 h 148"/>
              <a:gd name="T24" fmla="*/ 66 w 115"/>
              <a:gd name="T25" fmla="*/ 136 h 148"/>
              <a:gd name="T26" fmla="*/ 58 w 115"/>
              <a:gd name="T27" fmla="*/ 144 h 148"/>
              <a:gd name="T28" fmla="*/ 107 w 115"/>
              <a:gd name="T29" fmla="*/ 120 h 148"/>
              <a:gd name="T30" fmla="*/ 103 w 115"/>
              <a:gd name="T31" fmla="*/ 124 h 148"/>
              <a:gd name="T32" fmla="*/ 12 w 115"/>
              <a:gd name="T33" fmla="*/ 124 h 148"/>
              <a:gd name="T34" fmla="*/ 8 w 115"/>
              <a:gd name="T35" fmla="*/ 120 h 148"/>
              <a:gd name="T36" fmla="*/ 8 w 115"/>
              <a:gd name="T37" fmla="*/ 17 h 148"/>
              <a:gd name="T38" fmla="*/ 12 w 115"/>
              <a:gd name="T39" fmla="*/ 13 h 148"/>
              <a:gd name="T40" fmla="*/ 103 w 115"/>
              <a:gd name="T41" fmla="*/ 13 h 148"/>
              <a:gd name="T42" fmla="*/ 107 w 115"/>
              <a:gd name="T43" fmla="*/ 17 h 148"/>
              <a:gd name="T44" fmla="*/ 107 w 115"/>
              <a:gd name="T45" fmla="*/ 12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5" h="148">
                <a:moveTo>
                  <a:pt x="103" y="0"/>
                </a:moveTo>
                <a:cubicBezTo>
                  <a:pt x="12" y="0"/>
                  <a:pt x="12" y="0"/>
                  <a:pt x="12" y="0"/>
                </a:cubicBezTo>
                <a:cubicBezTo>
                  <a:pt x="6" y="0"/>
                  <a:pt x="0" y="6"/>
                  <a:pt x="0" y="13"/>
                </a:cubicBezTo>
                <a:cubicBezTo>
                  <a:pt x="0" y="136"/>
                  <a:pt x="0" y="136"/>
                  <a:pt x="0" y="136"/>
                </a:cubicBezTo>
                <a:cubicBezTo>
                  <a:pt x="0" y="143"/>
                  <a:pt x="6" y="148"/>
                  <a:pt x="12" y="148"/>
                </a:cubicBezTo>
                <a:cubicBezTo>
                  <a:pt x="103" y="148"/>
                  <a:pt x="103" y="148"/>
                  <a:pt x="103" y="148"/>
                </a:cubicBezTo>
                <a:cubicBezTo>
                  <a:pt x="110" y="148"/>
                  <a:pt x="115" y="143"/>
                  <a:pt x="115" y="136"/>
                </a:cubicBezTo>
                <a:cubicBezTo>
                  <a:pt x="115" y="13"/>
                  <a:pt x="115" y="13"/>
                  <a:pt x="115" y="13"/>
                </a:cubicBezTo>
                <a:cubicBezTo>
                  <a:pt x="115" y="6"/>
                  <a:pt x="110" y="0"/>
                  <a:pt x="103" y="0"/>
                </a:cubicBezTo>
                <a:close/>
                <a:moveTo>
                  <a:pt x="58" y="144"/>
                </a:moveTo>
                <a:cubicBezTo>
                  <a:pt x="53" y="144"/>
                  <a:pt x="49" y="141"/>
                  <a:pt x="49" y="136"/>
                </a:cubicBezTo>
                <a:cubicBezTo>
                  <a:pt x="49" y="132"/>
                  <a:pt x="53" y="128"/>
                  <a:pt x="58" y="128"/>
                </a:cubicBezTo>
                <a:cubicBezTo>
                  <a:pt x="62" y="128"/>
                  <a:pt x="66" y="132"/>
                  <a:pt x="66" y="136"/>
                </a:cubicBezTo>
                <a:cubicBezTo>
                  <a:pt x="66" y="141"/>
                  <a:pt x="62" y="144"/>
                  <a:pt x="58" y="144"/>
                </a:cubicBezTo>
                <a:close/>
                <a:moveTo>
                  <a:pt x="107" y="120"/>
                </a:moveTo>
                <a:cubicBezTo>
                  <a:pt x="107" y="122"/>
                  <a:pt x="105" y="124"/>
                  <a:pt x="103" y="124"/>
                </a:cubicBezTo>
                <a:cubicBezTo>
                  <a:pt x="12" y="124"/>
                  <a:pt x="12" y="124"/>
                  <a:pt x="12" y="124"/>
                </a:cubicBezTo>
                <a:cubicBezTo>
                  <a:pt x="10" y="124"/>
                  <a:pt x="8" y="122"/>
                  <a:pt x="8" y="120"/>
                </a:cubicBezTo>
                <a:cubicBezTo>
                  <a:pt x="8" y="17"/>
                  <a:pt x="8" y="17"/>
                  <a:pt x="8" y="17"/>
                </a:cubicBezTo>
                <a:cubicBezTo>
                  <a:pt x="8" y="15"/>
                  <a:pt x="10" y="13"/>
                  <a:pt x="12" y="13"/>
                </a:cubicBezTo>
                <a:cubicBezTo>
                  <a:pt x="103" y="13"/>
                  <a:pt x="103" y="13"/>
                  <a:pt x="103" y="13"/>
                </a:cubicBezTo>
                <a:cubicBezTo>
                  <a:pt x="105" y="13"/>
                  <a:pt x="107" y="15"/>
                  <a:pt x="107" y="17"/>
                </a:cubicBezTo>
                <a:lnTo>
                  <a:pt x="107" y="120"/>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34" name="Freeform 37"/>
          <p:cNvSpPr/>
          <p:nvPr/>
        </p:nvSpPr>
        <p:spPr bwMode="auto">
          <a:xfrm>
            <a:off x="3034861" y="4415697"/>
            <a:ext cx="503520" cy="549999"/>
          </a:xfrm>
          <a:custGeom>
            <a:avLst/>
            <a:gdLst>
              <a:gd name="T0" fmla="*/ 148 w 148"/>
              <a:gd name="T1" fmla="*/ 79 h 161"/>
              <a:gd name="T2" fmla="*/ 144 w 148"/>
              <a:gd name="T3" fmla="*/ 75 h 161"/>
              <a:gd name="T4" fmla="*/ 144 w 148"/>
              <a:gd name="T5" fmla="*/ 68 h 161"/>
              <a:gd name="T6" fmla="*/ 74 w 148"/>
              <a:gd name="T7" fmla="*/ 0 h 161"/>
              <a:gd name="T8" fmla="*/ 4 w 148"/>
              <a:gd name="T9" fmla="*/ 68 h 161"/>
              <a:gd name="T10" fmla="*/ 4 w 148"/>
              <a:gd name="T11" fmla="*/ 75 h 161"/>
              <a:gd name="T12" fmla="*/ 0 w 148"/>
              <a:gd name="T13" fmla="*/ 79 h 161"/>
              <a:gd name="T14" fmla="*/ 0 w 148"/>
              <a:gd name="T15" fmla="*/ 102 h 161"/>
              <a:gd name="T16" fmla="*/ 5 w 148"/>
              <a:gd name="T17" fmla="*/ 107 h 161"/>
              <a:gd name="T18" fmla="*/ 50 w 148"/>
              <a:gd name="T19" fmla="*/ 156 h 161"/>
              <a:gd name="T20" fmla="*/ 57 w 148"/>
              <a:gd name="T21" fmla="*/ 161 h 161"/>
              <a:gd name="T22" fmla="*/ 78 w 148"/>
              <a:gd name="T23" fmla="*/ 161 h 161"/>
              <a:gd name="T24" fmla="*/ 86 w 148"/>
              <a:gd name="T25" fmla="*/ 152 h 161"/>
              <a:gd name="T26" fmla="*/ 78 w 148"/>
              <a:gd name="T27" fmla="*/ 144 h 161"/>
              <a:gd name="T28" fmla="*/ 57 w 148"/>
              <a:gd name="T29" fmla="*/ 144 h 161"/>
              <a:gd name="T30" fmla="*/ 50 w 148"/>
              <a:gd name="T31" fmla="*/ 149 h 161"/>
              <a:gd name="T32" fmla="*/ 11 w 148"/>
              <a:gd name="T33" fmla="*/ 107 h 161"/>
              <a:gd name="T34" fmla="*/ 12 w 148"/>
              <a:gd name="T35" fmla="*/ 106 h 161"/>
              <a:gd name="T36" fmla="*/ 12 w 148"/>
              <a:gd name="T37" fmla="*/ 107 h 161"/>
              <a:gd name="T38" fmla="*/ 24 w 148"/>
              <a:gd name="T39" fmla="*/ 120 h 161"/>
              <a:gd name="T40" fmla="*/ 37 w 148"/>
              <a:gd name="T41" fmla="*/ 107 h 161"/>
              <a:gd name="T42" fmla="*/ 37 w 148"/>
              <a:gd name="T43" fmla="*/ 74 h 161"/>
              <a:gd name="T44" fmla="*/ 24 w 148"/>
              <a:gd name="T45" fmla="*/ 62 h 161"/>
              <a:gd name="T46" fmla="*/ 12 w 148"/>
              <a:gd name="T47" fmla="*/ 73 h 161"/>
              <a:gd name="T48" fmla="*/ 12 w 148"/>
              <a:gd name="T49" fmla="*/ 66 h 161"/>
              <a:gd name="T50" fmla="*/ 74 w 148"/>
              <a:gd name="T51" fmla="*/ 8 h 161"/>
              <a:gd name="T52" fmla="*/ 135 w 148"/>
              <a:gd name="T53" fmla="*/ 66 h 161"/>
              <a:gd name="T54" fmla="*/ 135 w 148"/>
              <a:gd name="T55" fmla="*/ 73 h 161"/>
              <a:gd name="T56" fmla="*/ 123 w 148"/>
              <a:gd name="T57" fmla="*/ 62 h 161"/>
              <a:gd name="T58" fmla="*/ 111 w 148"/>
              <a:gd name="T59" fmla="*/ 74 h 161"/>
              <a:gd name="T60" fmla="*/ 111 w 148"/>
              <a:gd name="T61" fmla="*/ 107 h 161"/>
              <a:gd name="T62" fmla="*/ 123 w 148"/>
              <a:gd name="T63" fmla="*/ 120 h 161"/>
              <a:gd name="T64" fmla="*/ 136 w 148"/>
              <a:gd name="T65" fmla="*/ 107 h 161"/>
              <a:gd name="T66" fmla="*/ 136 w 148"/>
              <a:gd name="T67" fmla="*/ 106 h 161"/>
              <a:gd name="T68" fmla="*/ 140 w 148"/>
              <a:gd name="T69" fmla="*/ 107 h 161"/>
              <a:gd name="T70" fmla="*/ 148 w 148"/>
              <a:gd name="T71" fmla="*/ 102 h 161"/>
              <a:gd name="T72" fmla="*/ 148 w 148"/>
              <a:gd name="T73" fmla="*/ 79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 h="161">
                <a:moveTo>
                  <a:pt x="148" y="79"/>
                </a:moveTo>
                <a:cubicBezTo>
                  <a:pt x="148" y="77"/>
                  <a:pt x="146" y="76"/>
                  <a:pt x="144" y="75"/>
                </a:cubicBezTo>
                <a:cubicBezTo>
                  <a:pt x="144" y="68"/>
                  <a:pt x="144" y="68"/>
                  <a:pt x="144" y="68"/>
                </a:cubicBezTo>
                <a:cubicBezTo>
                  <a:pt x="144" y="31"/>
                  <a:pt x="112" y="0"/>
                  <a:pt x="74" y="0"/>
                </a:cubicBezTo>
                <a:cubicBezTo>
                  <a:pt x="35" y="0"/>
                  <a:pt x="4" y="31"/>
                  <a:pt x="4" y="68"/>
                </a:cubicBezTo>
                <a:cubicBezTo>
                  <a:pt x="4" y="75"/>
                  <a:pt x="4" y="75"/>
                  <a:pt x="4" y="75"/>
                </a:cubicBezTo>
                <a:cubicBezTo>
                  <a:pt x="1" y="76"/>
                  <a:pt x="0" y="77"/>
                  <a:pt x="0" y="79"/>
                </a:cubicBezTo>
                <a:cubicBezTo>
                  <a:pt x="0" y="102"/>
                  <a:pt x="0" y="102"/>
                  <a:pt x="0" y="102"/>
                </a:cubicBezTo>
                <a:cubicBezTo>
                  <a:pt x="0" y="104"/>
                  <a:pt x="2" y="106"/>
                  <a:pt x="5" y="107"/>
                </a:cubicBezTo>
                <a:cubicBezTo>
                  <a:pt x="7" y="132"/>
                  <a:pt x="26" y="152"/>
                  <a:pt x="50" y="156"/>
                </a:cubicBezTo>
                <a:cubicBezTo>
                  <a:pt x="51" y="159"/>
                  <a:pt x="54" y="161"/>
                  <a:pt x="57" y="161"/>
                </a:cubicBezTo>
                <a:cubicBezTo>
                  <a:pt x="78" y="161"/>
                  <a:pt x="78" y="161"/>
                  <a:pt x="78" y="161"/>
                </a:cubicBezTo>
                <a:cubicBezTo>
                  <a:pt x="82" y="161"/>
                  <a:pt x="86" y="157"/>
                  <a:pt x="86" y="152"/>
                </a:cubicBezTo>
                <a:cubicBezTo>
                  <a:pt x="86" y="148"/>
                  <a:pt x="82" y="144"/>
                  <a:pt x="78" y="144"/>
                </a:cubicBezTo>
                <a:cubicBezTo>
                  <a:pt x="57" y="144"/>
                  <a:pt x="57" y="144"/>
                  <a:pt x="57" y="144"/>
                </a:cubicBezTo>
                <a:cubicBezTo>
                  <a:pt x="54" y="144"/>
                  <a:pt x="51" y="146"/>
                  <a:pt x="50" y="149"/>
                </a:cubicBezTo>
                <a:cubicBezTo>
                  <a:pt x="29" y="146"/>
                  <a:pt x="13" y="128"/>
                  <a:pt x="11" y="107"/>
                </a:cubicBezTo>
                <a:cubicBezTo>
                  <a:pt x="11" y="107"/>
                  <a:pt x="12" y="107"/>
                  <a:pt x="12" y="106"/>
                </a:cubicBezTo>
                <a:cubicBezTo>
                  <a:pt x="12" y="107"/>
                  <a:pt x="12" y="107"/>
                  <a:pt x="12" y="107"/>
                </a:cubicBezTo>
                <a:cubicBezTo>
                  <a:pt x="12" y="114"/>
                  <a:pt x="18" y="120"/>
                  <a:pt x="24" y="120"/>
                </a:cubicBezTo>
                <a:cubicBezTo>
                  <a:pt x="31" y="120"/>
                  <a:pt x="37" y="114"/>
                  <a:pt x="37" y="107"/>
                </a:cubicBezTo>
                <a:cubicBezTo>
                  <a:pt x="37" y="74"/>
                  <a:pt x="37" y="74"/>
                  <a:pt x="37" y="74"/>
                </a:cubicBezTo>
                <a:cubicBezTo>
                  <a:pt x="37" y="67"/>
                  <a:pt x="31" y="62"/>
                  <a:pt x="24" y="62"/>
                </a:cubicBezTo>
                <a:cubicBezTo>
                  <a:pt x="18" y="62"/>
                  <a:pt x="13" y="67"/>
                  <a:pt x="12" y="73"/>
                </a:cubicBezTo>
                <a:cubicBezTo>
                  <a:pt x="12" y="66"/>
                  <a:pt x="12" y="66"/>
                  <a:pt x="12" y="66"/>
                </a:cubicBezTo>
                <a:cubicBezTo>
                  <a:pt x="12" y="34"/>
                  <a:pt x="40" y="8"/>
                  <a:pt x="74" y="8"/>
                </a:cubicBezTo>
                <a:cubicBezTo>
                  <a:pt x="108" y="8"/>
                  <a:pt x="135" y="34"/>
                  <a:pt x="135" y="66"/>
                </a:cubicBezTo>
                <a:cubicBezTo>
                  <a:pt x="135" y="73"/>
                  <a:pt x="135" y="73"/>
                  <a:pt x="135" y="73"/>
                </a:cubicBezTo>
                <a:cubicBezTo>
                  <a:pt x="135" y="67"/>
                  <a:pt x="130" y="62"/>
                  <a:pt x="123" y="62"/>
                </a:cubicBezTo>
                <a:cubicBezTo>
                  <a:pt x="116" y="62"/>
                  <a:pt x="111" y="67"/>
                  <a:pt x="111" y="74"/>
                </a:cubicBezTo>
                <a:cubicBezTo>
                  <a:pt x="111" y="107"/>
                  <a:pt x="111" y="107"/>
                  <a:pt x="111" y="107"/>
                </a:cubicBezTo>
                <a:cubicBezTo>
                  <a:pt x="111" y="114"/>
                  <a:pt x="116" y="120"/>
                  <a:pt x="123" y="120"/>
                </a:cubicBezTo>
                <a:cubicBezTo>
                  <a:pt x="130" y="120"/>
                  <a:pt x="136" y="114"/>
                  <a:pt x="136" y="107"/>
                </a:cubicBezTo>
                <a:cubicBezTo>
                  <a:pt x="136" y="106"/>
                  <a:pt x="136" y="106"/>
                  <a:pt x="136" y="106"/>
                </a:cubicBezTo>
                <a:cubicBezTo>
                  <a:pt x="137" y="107"/>
                  <a:pt x="138" y="107"/>
                  <a:pt x="140" y="107"/>
                </a:cubicBezTo>
                <a:cubicBezTo>
                  <a:pt x="144" y="107"/>
                  <a:pt x="148" y="105"/>
                  <a:pt x="148" y="102"/>
                </a:cubicBezTo>
                <a:lnTo>
                  <a:pt x="148" y="79"/>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35" name="Freeform 38"/>
          <p:cNvSpPr>
            <a:spLocks noEditPoints="1"/>
          </p:cNvSpPr>
          <p:nvPr/>
        </p:nvSpPr>
        <p:spPr bwMode="auto">
          <a:xfrm>
            <a:off x="4225233" y="4431190"/>
            <a:ext cx="366665" cy="521594"/>
          </a:xfrm>
          <a:custGeom>
            <a:avLst/>
            <a:gdLst>
              <a:gd name="T0" fmla="*/ 29 w 107"/>
              <a:gd name="T1" fmla="*/ 110 h 153"/>
              <a:gd name="T2" fmla="*/ 29 w 107"/>
              <a:gd name="T3" fmla="*/ 124 h 153"/>
              <a:gd name="T4" fmla="*/ 42 w 107"/>
              <a:gd name="T5" fmla="*/ 132 h 153"/>
              <a:gd name="T6" fmla="*/ 66 w 107"/>
              <a:gd name="T7" fmla="*/ 132 h 153"/>
              <a:gd name="T8" fmla="*/ 79 w 107"/>
              <a:gd name="T9" fmla="*/ 124 h 153"/>
              <a:gd name="T10" fmla="*/ 79 w 107"/>
              <a:gd name="T11" fmla="*/ 110 h 153"/>
              <a:gd name="T12" fmla="*/ 54 w 107"/>
              <a:gd name="T13" fmla="*/ 116 h 153"/>
              <a:gd name="T14" fmla="*/ 29 w 107"/>
              <a:gd name="T15" fmla="*/ 110 h 153"/>
              <a:gd name="T16" fmla="*/ 17 w 107"/>
              <a:gd name="T17" fmla="*/ 50 h 153"/>
              <a:gd name="T18" fmla="*/ 54 w 107"/>
              <a:gd name="T19" fmla="*/ 17 h 153"/>
              <a:gd name="T20" fmla="*/ 91 w 107"/>
              <a:gd name="T21" fmla="*/ 50 h 153"/>
              <a:gd name="T22" fmla="*/ 91 w 107"/>
              <a:gd name="T23" fmla="*/ 92 h 153"/>
              <a:gd name="T24" fmla="*/ 107 w 107"/>
              <a:gd name="T25" fmla="*/ 54 h 153"/>
              <a:gd name="T26" fmla="*/ 54 w 107"/>
              <a:gd name="T27" fmla="*/ 0 h 153"/>
              <a:gd name="T28" fmla="*/ 0 w 107"/>
              <a:gd name="T29" fmla="*/ 54 h 153"/>
              <a:gd name="T30" fmla="*/ 17 w 107"/>
              <a:gd name="T31" fmla="*/ 92 h 153"/>
              <a:gd name="T32" fmla="*/ 17 w 107"/>
              <a:gd name="T33" fmla="*/ 50 h 153"/>
              <a:gd name="T34" fmla="*/ 56 w 107"/>
              <a:gd name="T35" fmla="*/ 38 h 153"/>
              <a:gd name="T36" fmla="*/ 40 w 107"/>
              <a:gd name="T37" fmla="*/ 55 h 153"/>
              <a:gd name="T38" fmla="*/ 43 w 107"/>
              <a:gd name="T39" fmla="*/ 58 h 153"/>
              <a:gd name="T40" fmla="*/ 47 w 107"/>
              <a:gd name="T41" fmla="*/ 60 h 153"/>
              <a:gd name="T42" fmla="*/ 47 w 107"/>
              <a:gd name="T43" fmla="*/ 55 h 153"/>
              <a:gd name="T44" fmla="*/ 57 w 107"/>
              <a:gd name="T45" fmla="*/ 45 h 153"/>
              <a:gd name="T46" fmla="*/ 62 w 107"/>
              <a:gd name="T47" fmla="*/ 45 h 153"/>
              <a:gd name="T48" fmla="*/ 60 w 107"/>
              <a:gd name="T49" fmla="*/ 41 h 153"/>
              <a:gd name="T50" fmla="*/ 56 w 107"/>
              <a:gd name="T51" fmla="*/ 38 h 153"/>
              <a:gd name="T52" fmla="*/ 101 w 107"/>
              <a:gd name="T53" fmla="*/ 140 h 153"/>
              <a:gd name="T54" fmla="*/ 7 w 107"/>
              <a:gd name="T55" fmla="*/ 140 h 153"/>
              <a:gd name="T56" fmla="*/ 0 w 107"/>
              <a:gd name="T57" fmla="*/ 146 h 153"/>
              <a:gd name="T58" fmla="*/ 7 w 107"/>
              <a:gd name="T59" fmla="*/ 153 h 153"/>
              <a:gd name="T60" fmla="*/ 101 w 107"/>
              <a:gd name="T61" fmla="*/ 153 h 153"/>
              <a:gd name="T62" fmla="*/ 107 w 107"/>
              <a:gd name="T63" fmla="*/ 146 h 153"/>
              <a:gd name="T64" fmla="*/ 101 w 107"/>
              <a:gd name="T65" fmla="*/ 140 h 153"/>
              <a:gd name="T66" fmla="*/ 83 w 107"/>
              <a:gd name="T67" fmla="*/ 50 h 153"/>
              <a:gd name="T68" fmla="*/ 54 w 107"/>
              <a:gd name="T69" fmla="*/ 25 h 153"/>
              <a:gd name="T70" fmla="*/ 25 w 107"/>
              <a:gd name="T71" fmla="*/ 50 h 153"/>
              <a:gd name="T72" fmla="*/ 25 w 107"/>
              <a:gd name="T73" fmla="*/ 83 h 153"/>
              <a:gd name="T74" fmla="*/ 54 w 107"/>
              <a:gd name="T75" fmla="*/ 107 h 153"/>
              <a:gd name="T76" fmla="*/ 83 w 107"/>
              <a:gd name="T77" fmla="*/ 83 h 153"/>
              <a:gd name="T78" fmla="*/ 83 w 107"/>
              <a:gd name="T79" fmla="*/ 50 h 153"/>
              <a:gd name="T80" fmla="*/ 54 w 107"/>
              <a:gd name="T81" fmla="*/ 74 h 153"/>
              <a:gd name="T82" fmla="*/ 33 w 107"/>
              <a:gd name="T83" fmla="*/ 54 h 153"/>
              <a:gd name="T84" fmla="*/ 54 w 107"/>
              <a:gd name="T85" fmla="*/ 33 h 153"/>
              <a:gd name="T86" fmla="*/ 75 w 107"/>
              <a:gd name="T87" fmla="*/ 54 h 153"/>
              <a:gd name="T88" fmla="*/ 54 w 107"/>
              <a:gd name="T89" fmla="*/ 74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7" h="153">
                <a:moveTo>
                  <a:pt x="29" y="110"/>
                </a:moveTo>
                <a:cubicBezTo>
                  <a:pt x="29" y="124"/>
                  <a:pt x="29" y="124"/>
                  <a:pt x="29" y="124"/>
                </a:cubicBezTo>
                <a:cubicBezTo>
                  <a:pt x="29" y="131"/>
                  <a:pt x="35" y="132"/>
                  <a:pt x="42" y="132"/>
                </a:cubicBezTo>
                <a:cubicBezTo>
                  <a:pt x="66" y="132"/>
                  <a:pt x="66" y="132"/>
                  <a:pt x="66" y="132"/>
                </a:cubicBezTo>
                <a:cubicBezTo>
                  <a:pt x="73" y="132"/>
                  <a:pt x="79" y="131"/>
                  <a:pt x="79" y="124"/>
                </a:cubicBezTo>
                <a:cubicBezTo>
                  <a:pt x="79" y="110"/>
                  <a:pt x="79" y="110"/>
                  <a:pt x="79" y="110"/>
                </a:cubicBezTo>
                <a:cubicBezTo>
                  <a:pt x="71" y="113"/>
                  <a:pt x="63" y="116"/>
                  <a:pt x="54" y="116"/>
                </a:cubicBezTo>
                <a:cubicBezTo>
                  <a:pt x="45" y="116"/>
                  <a:pt x="37" y="113"/>
                  <a:pt x="29" y="110"/>
                </a:cubicBezTo>
                <a:close/>
                <a:moveTo>
                  <a:pt x="17" y="50"/>
                </a:moveTo>
                <a:cubicBezTo>
                  <a:pt x="17" y="32"/>
                  <a:pt x="34" y="17"/>
                  <a:pt x="54" y="17"/>
                </a:cubicBezTo>
                <a:cubicBezTo>
                  <a:pt x="74" y="17"/>
                  <a:pt x="91" y="32"/>
                  <a:pt x="91" y="50"/>
                </a:cubicBezTo>
                <a:cubicBezTo>
                  <a:pt x="91" y="92"/>
                  <a:pt x="91" y="92"/>
                  <a:pt x="91" y="92"/>
                </a:cubicBezTo>
                <a:cubicBezTo>
                  <a:pt x="101" y="83"/>
                  <a:pt x="107" y="69"/>
                  <a:pt x="107" y="54"/>
                </a:cubicBezTo>
                <a:cubicBezTo>
                  <a:pt x="107" y="24"/>
                  <a:pt x="84" y="0"/>
                  <a:pt x="54" y="0"/>
                </a:cubicBezTo>
                <a:cubicBezTo>
                  <a:pt x="24" y="0"/>
                  <a:pt x="0" y="24"/>
                  <a:pt x="0" y="54"/>
                </a:cubicBezTo>
                <a:cubicBezTo>
                  <a:pt x="0" y="69"/>
                  <a:pt x="7" y="83"/>
                  <a:pt x="17" y="92"/>
                </a:cubicBezTo>
                <a:lnTo>
                  <a:pt x="17" y="50"/>
                </a:lnTo>
                <a:close/>
                <a:moveTo>
                  <a:pt x="56" y="38"/>
                </a:moveTo>
                <a:cubicBezTo>
                  <a:pt x="48" y="36"/>
                  <a:pt x="38" y="46"/>
                  <a:pt x="40" y="55"/>
                </a:cubicBezTo>
                <a:cubicBezTo>
                  <a:pt x="40" y="57"/>
                  <a:pt x="42" y="58"/>
                  <a:pt x="43" y="58"/>
                </a:cubicBezTo>
                <a:cubicBezTo>
                  <a:pt x="44" y="60"/>
                  <a:pt x="46" y="61"/>
                  <a:pt x="47" y="60"/>
                </a:cubicBezTo>
                <a:cubicBezTo>
                  <a:pt x="48" y="59"/>
                  <a:pt x="47" y="57"/>
                  <a:pt x="47" y="55"/>
                </a:cubicBezTo>
                <a:cubicBezTo>
                  <a:pt x="45" y="50"/>
                  <a:pt x="51" y="43"/>
                  <a:pt x="57" y="45"/>
                </a:cubicBezTo>
                <a:cubicBezTo>
                  <a:pt x="59" y="45"/>
                  <a:pt x="61" y="46"/>
                  <a:pt x="62" y="45"/>
                </a:cubicBezTo>
                <a:cubicBezTo>
                  <a:pt x="63" y="44"/>
                  <a:pt x="62" y="42"/>
                  <a:pt x="60" y="41"/>
                </a:cubicBezTo>
                <a:cubicBezTo>
                  <a:pt x="59" y="40"/>
                  <a:pt x="58" y="39"/>
                  <a:pt x="56" y="38"/>
                </a:cubicBezTo>
                <a:close/>
                <a:moveTo>
                  <a:pt x="101" y="140"/>
                </a:moveTo>
                <a:cubicBezTo>
                  <a:pt x="7" y="140"/>
                  <a:pt x="7" y="140"/>
                  <a:pt x="7" y="140"/>
                </a:cubicBezTo>
                <a:cubicBezTo>
                  <a:pt x="3" y="140"/>
                  <a:pt x="0" y="143"/>
                  <a:pt x="0" y="146"/>
                </a:cubicBezTo>
                <a:cubicBezTo>
                  <a:pt x="0" y="150"/>
                  <a:pt x="3" y="153"/>
                  <a:pt x="7" y="153"/>
                </a:cubicBezTo>
                <a:cubicBezTo>
                  <a:pt x="101" y="153"/>
                  <a:pt x="101" y="153"/>
                  <a:pt x="101" y="153"/>
                </a:cubicBezTo>
                <a:cubicBezTo>
                  <a:pt x="105" y="153"/>
                  <a:pt x="107" y="150"/>
                  <a:pt x="107" y="146"/>
                </a:cubicBezTo>
                <a:cubicBezTo>
                  <a:pt x="107" y="143"/>
                  <a:pt x="105" y="140"/>
                  <a:pt x="101" y="140"/>
                </a:cubicBezTo>
                <a:close/>
                <a:moveTo>
                  <a:pt x="83" y="50"/>
                </a:moveTo>
                <a:cubicBezTo>
                  <a:pt x="83" y="36"/>
                  <a:pt x="70" y="25"/>
                  <a:pt x="54" y="25"/>
                </a:cubicBezTo>
                <a:cubicBezTo>
                  <a:pt x="38" y="25"/>
                  <a:pt x="25" y="36"/>
                  <a:pt x="25" y="50"/>
                </a:cubicBezTo>
                <a:cubicBezTo>
                  <a:pt x="25" y="83"/>
                  <a:pt x="25" y="83"/>
                  <a:pt x="25" y="83"/>
                </a:cubicBezTo>
                <a:cubicBezTo>
                  <a:pt x="25" y="96"/>
                  <a:pt x="38" y="107"/>
                  <a:pt x="54" y="107"/>
                </a:cubicBezTo>
                <a:cubicBezTo>
                  <a:pt x="70" y="107"/>
                  <a:pt x="83" y="96"/>
                  <a:pt x="83" y="83"/>
                </a:cubicBezTo>
                <a:lnTo>
                  <a:pt x="83" y="50"/>
                </a:lnTo>
                <a:close/>
                <a:moveTo>
                  <a:pt x="54" y="74"/>
                </a:moveTo>
                <a:cubicBezTo>
                  <a:pt x="43" y="74"/>
                  <a:pt x="33" y="65"/>
                  <a:pt x="33" y="54"/>
                </a:cubicBezTo>
                <a:cubicBezTo>
                  <a:pt x="33" y="42"/>
                  <a:pt x="43" y="33"/>
                  <a:pt x="54" y="33"/>
                </a:cubicBezTo>
                <a:cubicBezTo>
                  <a:pt x="65" y="33"/>
                  <a:pt x="75" y="42"/>
                  <a:pt x="75" y="54"/>
                </a:cubicBezTo>
                <a:cubicBezTo>
                  <a:pt x="75" y="65"/>
                  <a:pt x="65" y="74"/>
                  <a:pt x="54" y="7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36" name="Freeform 39"/>
          <p:cNvSpPr>
            <a:spLocks noEditPoints="1"/>
          </p:cNvSpPr>
          <p:nvPr/>
        </p:nvSpPr>
        <p:spPr bwMode="auto">
          <a:xfrm>
            <a:off x="5309736" y="4459594"/>
            <a:ext cx="529342" cy="449294"/>
          </a:xfrm>
          <a:custGeom>
            <a:avLst/>
            <a:gdLst>
              <a:gd name="T0" fmla="*/ 116 w 155"/>
              <a:gd name="T1" fmla="*/ 12 h 131"/>
              <a:gd name="T2" fmla="*/ 116 w 155"/>
              <a:gd name="T3" fmla="*/ 101 h 131"/>
              <a:gd name="T4" fmla="*/ 155 w 155"/>
              <a:gd name="T5" fmla="*/ 34 h 131"/>
              <a:gd name="T6" fmla="*/ 116 w 155"/>
              <a:gd name="T7" fmla="*/ 12 h 131"/>
              <a:gd name="T8" fmla="*/ 9 w 155"/>
              <a:gd name="T9" fmla="*/ 8 h 131"/>
              <a:gd name="T10" fmla="*/ 0 w 155"/>
              <a:gd name="T11" fmla="*/ 8 h 131"/>
              <a:gd name="T12" fmla="*/ 0 w 155"/>
              <a:gd name="T13" fmla="*/ 16 h 131"/>
              <a:gd name="T14" fmla="*/ 17 w 155"/>
              <a:gd name="T15" fmla="*/ 16 h 131"/>
              <a:gd name="T16" fmla="*/ 17 w 155"/>
              <a:gd name="T17" fmla="*/ 8 h 131"/>
              <a:gd name="T18" fmla="*/ 23 w 155"/>
              <a:gd name="T19" fmla="*/ 14 h 131"/>
              <a:gd name="T20" fmla="*/ 17 w 155"/>
              <a:gd name="T21" fmla="*/ 20 h 131"/>
              <a:gd name="T22" fmla="*/ 9 w 155"/>
              <a:gd name="T23" fmla="*/ 20 h 131"/>
              <a:gd name="T24" fmla="*/ 9 w 155"/>
              <a:gd name="T25" fmla="*/ 28 h 131"/>
              <a:gd name="T26" fmla="*/ 0 w 155"/>
              <a:gd name="T27" fmla="*/ 28 h 131"/>
              <a:gd name="T28" fmla="*/ 0 w 155"/>
              <a:gd name="T29" fmla="*/ 37 h 131"/>
              <a:gd name="T30" fmla="*/ 17 w 155"/>
              <a:gd name="T31" fmla="*/ 37 h 131"/>
              <a:gd name="T32" fmla="*/ 17 w 155"/>
              <a:gd name="T33" fmla="*/ 28 h 131"/>
              <a:gd name="T34" fmla="*/ 23 w 155"/>
              <a:gd name="T35" fmla="*/ 35 h 131"/>
              <a:gd name="T36" fmla="*/ 17 w 155"/>
              <a:gd name="T37" fmla="*/ 41 h 131"/>
              <a:gd name="T38" fmla="*/ 9 w 155"/>
              <a:gd name="T39" fmla="*/ 41 h 131"/>
              <a:gd name="T40" fmla="*/ 9 w 155"/>
              <a:gd name="T41" fmla="*/ 49 h 131"/>
              <a:gd name="T42" fmla="*/ 0 w 155"/>
              <a:gd name="T43" fmla="*/ 49 h 131"/>
              <a:gd name="T44" fmla="*/ 0 w 155"/>
              <a:gd name="T45" fmla="*/ 57 h 131"/>
              <a:gd name="T46" fmla="*/ 17 w 155"/>
              <a:gd name="T47" fmla="*/ 57 h 131"/>
              <a:gd name="T48" fmla="*/ 17 w 155"/>
              <a:gd name="T49" fmla="*/ 49 h 131"/>
              <a:gd name="T50" fmla="*/ 23 w 155"/>
              <a:gd name="T51" fmla="*/ 55 h 131"/>
              <a:gd name="T52" fmla="*/ 17 w 155"/>
              <a:gd name="T53" fmla="*/ 61 h 131"/>
              <a:gd name="T54" fmla="*/ 9 w 155"/>
              <a:gd name="T55" fmla="*/ 61 h 131"/>
              <a:gd name="T56" fmla="*/ 9 w 155"/>
              <a:gd name="T57" fmla="*/ 70 h 131"/>
              <a:gd name="T58" fmla="*/ 0 w 155"/>
              <a:gd name="T59" fmla="*/ 70 h 131"/>
              <a:gd name="T60" fmla="*/ 0 w 155"/>
              <a:gd name="T61" fmla="*/ 78 h 131"/>
              <a:gd name="T62" fmla="*/ 17 w 155"/>
              <a:gd name="T63" fmla="*/ 78 h 131"/>
              <a:gd name="T64" fmla="*/ 17 w 155"/>
              <a:gd name="T65" fmla="*/ 70 h 131"/>
              <a:gd name="T66" fmla="*/ 23 w 155"/>
              <a:gd name="T67" fmla="*/ 76 h 131"/>
              <a:gd name="T68" fmla="*/ 17 w 155"/>
              <a:gd name="T69" fmla="*/ 82 h 131"/>
              <a:gd name="T70" fmla="*/ 9 w 155"/>
              <a:gd name="T71" fmla="*/ 82 h 131"/>
              <a:gd name="T72" fmla="*/ 9 w 155"/>
              <a:gd name="T73" fmla="*/ 90 h 131"/>
              <a:gd name="T74" fmla="*/ 0 w 155"/>
              <a:gd name="T75" fmla="*/ 90 h 131"/>
              <a:gd name="T76" fmla="*/ 0 w 155"/>
              <a:gd name="T77" fmla="*/ 98 h 131"/>
              <a:gd name="T78" fmla="*/ 17 w 155"/>
              <a:gd name="T79" fmla="*/ 98 h 131"/>
              <a:gd name="T80" fmla="*/ 17 w 155"/>
              <a:gd name="T81" fmla="*/ 90 h 131"/>
              <a:gd name="T82" fmla="*/ 23 w 155"/>
              <a:gd name="T83" fmla="*/ 96 h 131"/>
              <a:gd name="T84" fmla="*/ 17 w 155"/>
              <a:gd name="T85" fmla="*/ 102 h 131"/>
              <a:gd name="T86" fmla="*/ 9 w 155"/>
              <a:gd name="T87" fmla="*/ 102 h 131"/>
              <a:gd name="T88" fmla="*/ 9 w 155"/>
              <a:gd name="T89" fmla="*/ 111 h 131"/>
              <a:gd name="T90" fmla="*/ 0 w 155"/>
              <a:gd name="T91" fmla="*/ 111 h 131"/>
              <a:gd name="T92" fmla="*/ 0 w 155"/>
              <a:gd name="T93" fmla="*/ 119 h 131"/>
              <a:gd name="T94" fmla="*/ 17 w 155"/>
              <a:gd name="T95" fmla="*/ 119 h 131"/>
              <a:gd name="T96" fmla="*/ 17 w 155"/>
              <a:gd name="T97" fmla="*/ 111 h 131"/>
              <a:gd name="T98" fmla="*/ 23 w 155"/>
              <a:gd name="T99" fmla="*/ 117 h 131"/>
              <a:gd name="T100" fmla="*/ 17 w 155"/>
              <a:gd name="T101" fmla="*/ 123 h 131"/>
              <a:gd name="T102" fmla="*/ 9 w 155"/>
              <a:gd name="T103" fmla="*/ 123 h 131"/>
              <a:gd name="T104" fmla="*/ 9 w 155"/>
              <a:gd name="T105" fmla="*/ 131 h 131"/>
              <a:gd name="T106" fmla="*/ 107 w 155"/>
              <a:gd name="T107" fmla="*/ 131 h 131"/>
              <a:gd name="T108" fmla="*/ 107 w 155"/>
              <a:gd name="T109" fmla="*/ 0 h 131"/>
              <a:gd name="T110" fmla="*/ 9 w 155"/>
              <a:gd name="T111" fmla="*/ 0 h 131"/>
              <a:gd name="T112" fmla="*/ 9 w 155"/>
              <a:gd name="T113" fmla="*/ 8 h 131"/>
              <a:gd name="T114" fmla="*/ 33 w 155"/>
              <a:gd name="T115" fmla="*/ 20 h 131"/>
              <a:gd name="T116" fmla="*/ 83 w 155"/>
              <a:gd name="T117" fmla="*/ 20 h 131"/>
              <a:gd name="T118" fmla="*/ 83 w 155"/>
              <a:gd name="T119" fmla="*/ 45 h 131"/>
              <a:gd name="T120" fmla="*/ 33 w 155"/>
              <a:gd name="T121" fmla="*/ 45 h 131"/>
              <a:gd name="T122" fmla="*/ 33 w 155"/>
              <a:gd name="T123" fmla="*/ 2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5" h="131">
                <a:moveTo>
                  <a:pt x="116" y="12"/>
                </a:moveTo>
                <a:cubicBezTo>
                  <a:pt x="116" y="101"/>
                  <a:pt x="116" y="101"/>
                  <a:pt x="116" y="101"/>
                </a:cubicBezTo>
                <a:cubicBezTo>
                  <a:pt x="155" y="34"/>
                  <a:pt x="155" y="34"/>
                  <a:pt x="155" y="34"/>
                </a:cubicBezTo>
                <a:lnTo>
                  <a:pt x="116" y="12"/>
                </a:lnTo>
                <a:close/>
                <a:moveTo>
                  <a:pt x="9" y="8"/>
                </a:moveTo>
                <a:cubicBezTo>
                  <a:pt x="0" y="8"/>
                  <a:pt x="0" y="8"/>
                  <a:pt x="0" y="8"/>
                </a:cubicBezTo>
                <a:cubicBezTo>
                  <a:pt x="0" y="16"/>
                  <a:pt x="0" y="16"/>
                  <a:pt x="0" y="16"/>
                </a:cubicBezTo>
                <a:cubicBezTo>
                  <a:pt x="17" y="16"/>
                  <a:pt x="17" y="16"/>
                  <a:pt x="17" y="16"/>
                </a:cubicBezTo>
                <a:cubicBezTo>
                  <a:pt x="17" y="8"/>
                  <a:pt x="17" y="8"/>
                  <a:pt x="17" y="8"/>
                </a:cubicBezTo>
                <a:cubicBezTo>
                  <a:pt x="20" y="8"/>
                  <a:pt x="23" y="11"/>
                  <a:pt x="23" y="14"/>
                </a:cubicBezTo>
                <a:cubicBezTo>
                  <a:pt x="23" y="17"/>
                  <a:pt x="20" y="20"/>
                  <a:pt x="17" y="20"/>
                </a:cubicBezTo>
                <a:cubicBezTo>
                  <a:pt x="9" y="20"/>
                  <a:pt x="9" y="20"/>
                  <a:pt x="9" y="20"/>
                </a:cubicBezTo>
                <a:cubicBezTo>
                  <a:pt x="9" y="28"/>
                  <a:pt x="9" y="28"/>
                  <a:pt x="9" y="28"/>
                </a:cubicBezTo>
                <a:cubicBezTo>
                  <a:pt x="0" y="28"/>
                  <a:pt x="0" y="28"/>
                  <a:pt x="0" y="28"/>
                </a:cubicBezTo>
                <a:cubicBezTo>
                  <a:pt x="0" y="37"/>
                  <a:pt x="0" y="37"/>
                  <a:pt x="0" y="37"/>
                </a:cubicBezTo>
                <a:cubicBezTo>
                  <a:pt x="17" y="37"/>
                  <a:pt x="17" y="37"/>
                  <a:pt x="17" y="37"/>
                </a:cubicBezTo>
                <a:cubicBezTo>
                  <a:pt x="17" y="28"/>
                  <a:pt x="17" y="28"/>
                  <a:pt x="17" y="28"/>
                </a:cubicBezTo>
                <a:cubicBezTo>
                  <a:pt x="20" y="28"/>
                  <a:pt x="23" y="31"/>
                  <a:pt x="23" y="35"/>
                </a:cubicBezTo>
                <a:cubicBezTo>
                  <a:pt x="23" y="38"/>
                  <a:pt x="20" y="41"/>
                  <a:pt x="17" y="41"/>
                </a:cubicBezTo>
                <a:cubicBezTo>
                  <a:pt x="9" y="41"/>
                  <a:pt x="9" y="41"/>
                  <a:pt x="9" y="41"/>
                </a:cubicBezTo>
                <a:cubicBezTo>
                  <a:pt x="9" y="49"/>
                  <a:pt x="9" y="49"/>
                  <a:pt x="9" y="49"/>
                </a:cubicBezTo>
                <a:cubicBezTo>
                  <a:pt x="0" y="49"/>
                  <a:pt x="0" y="49"/>
                  <a:pt x="0" y="49"/>
                </a:cubicBezTo>
                <a:cubicBezTo>
                  <a:pt x="0" y="57"/>
                  <a:pt x="0" y="57"/>
                  <a:pt x="0" y="57"/>
                </a:cubicBezTo>
                <a:cubicBezTo>
                  <a:pt x="17" y="57"/>
                  <a:pt x="17" y="57"/>
                  <a:pt x="17" y="57"/>
                </a:cubicBezTo>
                <a:cubicBezTo>
                  <a:pt x="17" y="49"/>
                  <a:pt x="17" y="49"/>
                  <a:pt x="17" y="49"/>
                </a:cubicBezTo>
                <a:cubicBezTo>
                  <a:pt x="20" y="49"/>
                  <a:pt x="23" y="52"/>
                  <a:pt x="23" y="55"/>
                </a:cubicBezTo>
                <a:cubicBezTo>
                  <a:pt x="23" y="59"/>
                  <a:pt x="20" y="61"/>
                  <a:pt x="17" y="61"/>
                </a:cubicBezTo>
                <a:cubicBezTo>
                  <a:pt x="9" y="61"/>
                  <a:pt x="9" y="61"/>
                  <a:pt x="9" y="61"/>
                </a:cubicBezTo>
                <a:cubicBezTo>
                  <a:pt x="9" y="70"/>
                  <a:pt x="9" y="70"/>
                  <a:pt x="9" y="70"/>
                </a:cubicBezTo>
                <a:cubicBezTo>
                  <a:pt x="0" y="70"/>
                  <a:pt x="0" y="70"/>
                  <a:pt x="0" y="70"/>
                </a:cubicBezTo>
                <a:cubicBezTo>
                  <a:pt x="0" y="78"/>
                  <a:pt x="0" y="78"/>
                  <a:pt x="0" y="78"/>
                </a:cubicBezTo>
                <a:cubicBezTo>
                  <a:pt x="17" y="78"/>
                  <a:pt x="17" y="78"/>
                  <a:pt x="17" y="78"/>
                </a:cubicBezTo>
                <a:cubicBezTo>
                  <a:pt x="17" y="70"/>
                  <a:pt x="17" y="70"/>
                  <a:pt x="17" y="70"/>
                </a:cubicBezTo>
                <a:cubicBezTo>
                  <a:pt x="20" y="70"/>
                  <a:pt x="23" y="72"/>
                  <a:pt x="23" y="76"/>
                </a:cubicBezTo>
                <a:cubicBezTo>
                  <a:pt x="23" y="79"/>
                  <a:pt x="20" y="82"/>
                  <a:pt x="17" y="82"/>
                </a:cubicBezTo>
                <a:cubicBezTo>
                  <a:pt x="9" y="82"/>
                  <a:pt x="9" y="82"/>
                  <a:pt x="9" y="82"/>
                </a:cubicBezTo>
                <a:cubicBezTo>
                  <a:pt x="9" y="90"/>
                  <a:pt x="9" y="90"/>
                  <a:pt x="9" y="90"/>
                </a:cubicBezTo>
                <a:cubicBezTo>
                  <a:pt x="0" y="90"/>
                  <a:pt x="0" y="90"/>
                  <a:pt x="0" y="90"/>
                </a:cubicBezTo>
                <a:cubicBezTo>
                  <a:pt x="0" y="98"/>
                  <a:pt x="0" y="98"/>
                  <a:pt x="0" y="98"/>
                </a:cubicBezTo>
                <a:cubicBezTo>
                  <a:pt x="17" y="98"/>
                  <a:pt x="17" y="98"/>
                  <a:pt x="17" y="98"/>
                </a:cubicBezTo>
                <a:cubicBezTo>
                  <a:pt x="17" y="90"/>
                  <a:pt x="17" y="90"/>
                  <a:pt x="17" y="90"/>
                </a:cubicBezTo>
                <a:cubicBezTo>
                  <a:pt x="20" y="90"/>
                  <a:pt x="23" y="93"/>
                  <a:pt x="23" y="96"/>
                </a:cubicBezTo>
                <a:cubicBezTo>
                  <a:pt x="23" y="100"/>
                  <a:pt x="20" y="102"/>
                  <a:pt x="17" y="102"/>
                </a:cubicBezTo>
                <a:cubicBezTo>
                  <a:pt x="9" y="102"/>
                  <a:pt x="9" y="102"/>
                  <a:pt x="9" y="102"/>
                </a:cubicBezTo>
                <a:cubicBezTo>
                  <a:pt x="9" y="111"/>
                  <a:pt x="9" y="111"/>
                  <a:pt x="9" y="111"/>
                </a:cubicBezTo>
                <a:cubicBezTo>
                  <a:pt x="0" y="111"/>
                  <a:pt x="0" y="111"/>
                  <a:pt x="0" y="111"/>
                </a:cubicBezTo>
                <a:cubicBezTo>
                  <a:pt x="0" y="119"/>
                  <a:pt x="0" y="119"/>
                  <a:pt x="0" y="119"/>
                </a:cubicBezTo>
                <a:cubicBezTo>
                  <a:pt x="17" y="119"/>
                  <a:pt x="17" y="119"/>
                  <a:pt x="17" y="119"/>
                </a:cubicBezTo>
                <a:cubicBezTo>
                  <a:pt x="17" y="111"/>
                  <a:pt x="17" y="111"/>
                  <a:pt x="17" y="111"/>
                </a:cubicBezTo>
                <a:cubicBezTo>
                  <a:pt x="20" y="111"/>
                  <a:pt x="23" y="113"/>
                  <a:pt x="23" y="117"/>
                </a:cubicBezTo>
                <a:cubicBezTo>
                  <a:pt x="23" y="120"/>
                  <a:pt x="20" y="123"/>
                  <a:pt x="17" y="123"/>
                </a:cubicBezTo>
                <a:cubicBezTo>
                  <a:pt x="9" y="123"/>
                  <a:pt x="9" y="123"/>
                  <a:pt x="9" y="123"/>
                </a:cubicBezTo>
                <a:cubicBezTo>
                  <a:pt x="9" y="131"/>
                  <a:pt x="9" y="131"/>
                  <a:pt x="9" y="131"/>
                </a:cubicBezTo>
                <a:cubicBezTo>
                  <a:pt x="107" y="131"/>
                  <a:pt x="107" y="131"/>
                  <a:pt x="107" y="131"/>
                </a:cubicBezTo>
                <a:cubicBezTo>
                  <a:pt x="107" y="0"/>
                  <a:pt x="107" y="0"/>
                  <a:pt x="107" y="0"/>
                </a:cubicBezTo>
                <a:cubicBezTo>
                  <a:pt x="9" y="0"/>
                  <a:pt x="9" y="0"/>
                  <a:pt x="9" y="0"/>
                </a:cubicBezTo>
                <a:lnTo>
                  <a:pt x="9" y="8"/>
                </a:lnTo>
                <a:close/>
                <a:moveTo>
                  <a:pt x="33" y="20"/>
                </a:moveTo>
                <a:cubicBezTo>
                  <a:pt x="83" y="20"/>
                  <a:pt x="83" y="20"/>
                  <a:pt x="83" y="20"/>
                </a:cubicBezTo>
                <a:cubicBezTo>
                  <a:pt x="83" y="45"/>
                  <a:pt x="83" y="45"/>
                  <a:pt x="83" y="45"/>
                </a:cubicBezTo>
                <a:cubicBezTo>
                  <a:pt x="33" y="45"/>
                  <a:pt x="33" y="45"/>
                  <a:pt x="33" y="45"/>
                </a:cubicBezTo>
                <a:lnTo>
                  <a:pt x="33" y="20"/>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37" name="Freeform 40"/>
          <p:cNvSpPr>
            <a:spLocks noEditPoints="1"/>
          </p:cNvSpPr>
          <p:nvPr/>
        </p:nvSpPr>
        <p:spPr bwMode="auto">
          <a:xfrm>
            <a:off x="6518182" y="4475087"/>
            <a:ext cx="312441" cy="392486"/>
          </a:xfrm>
          <a:custGeom>
            <a:avLst/>
            <a:gdLst>
              <a:gd name="T0" fmla="*/ 80 w 121"/>
              <a:gd name="T1" fmla="*/ 0 h 152"/>
              <a:gd name="T2" fmla="*/ 0 w 121"/>
              <a:gd name="T3" fmla="*/ 0 h 152"/>
              <a:gd name="T4" fmla="*/ 0 w 121"/>
              <a:gd name="T5" fmla="*/ 152 h 152"/>
              <a:gd name="T6" fmla="*/ 121 w 121"/>
              <a:gd name="T7" fmla="*/ 152 h 152"/>
              <a:gd name="T8" fmla="*/ 121 w 121"/>
              <a:gd name="T9" fmla="*/ 41 h 152"/>
              <a:gd name="T10" fmla="*/ 80 w 121"/>
              <a:gd name="T11" fmla="*/ 0 h 152"/>
              <a:gd name="T12" fmla="*/ 77 w 121"/>
              <a:gd name="T13" fmla="*/ 43 h 152"/>
              <a:gd name="T14" fmla="*/ 77 w 121"/>
              <a:gd name="T15" fmla="*/ 16 h 152"/>
              <a:gd name="T16" fmla="*/ 103 w 121"/>
              <a:gd name="T17" fmla="*/ 43 h 152"/>
              <a:gd name="T18" fmla="*/ 77 w 121"/>
              <a:gd name="T19" fmla="*/ 4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52">
                <a:moveTo>
                  <a:pt x="80" y="0"/>
                </a:moveTo>
                <a:lnTo>
                  <a:pt x="0" y="0"/>
                </a:lnTo>
                <a:lnTo>
                  <a:pt x="0" y="152"/>
                </a:lnTo>
                <a:lnTo>
                  <a:pt x="121" y="152"/>
                </a:lnTo>
                <a:lnTo>
                  <a:pt x="121" y="41"/>
                </a:lnTo>
                <a:lnTo>
                  <a:pt x="80" y="0"/>
                </a:lnTo>
                <a:close/>
                <a:moveTo>
                  <a:pt x="77" y="43"/>
                </a:moveTo>
                <a:lnTo>
                  <a:pt x="77" y="16"/>
                </a:lnTo>
                <a:lnTo>
                  <a:pt x="103" y="43"/>
                </a:lnTo>
                <a:lnTo>
                  <a:pt x="77" y="43"/>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38" name="Freeform 41"/>
          <p:cNvSpPr>
            <a:spLocks noEditPoints="1"/>
          </p:cNvSpPr>
          <p:nvPr/>
        </p:nvSpPr>
        <p:spPr bwMode="auto">
          <a:xfrm>
            <a:off x="7561370" y="4464759"/>
            <a:ext cx="444129" cy="467370"/>
          </a:xfrm>
          <a:custGeom>
            <a:avLst/>
            <a:gdLst>
              <a:gd name="T0" fmla="*/ 48 w 130"/>
              <a:gd name="T1" fmla="*/ 74 h 137"/>
              <a:gd name="T2" fmla="*/ 61 w 130"/>
              <a:gd name="T3" fmla="*/ 56 h 137"/>
              <a:gd name="T4" fmla="*/ 18 w 130"/>
              <a:gd name="T5" fmla="*/ 0 h 137"/>
              <a:gd name="T6" fmla="*/ 14 w 130"/>
              <a:gd name="T7" fmla="*/ 1 h 137"/>
              <a:gd name="T8" fmla="*/ 22 w 130"/>
              <a:gd name="T9" fmla="*/ 26 h 137"/>
              <a:gd name="T10" fmla="*/ 48 w 130"/>
              <a:gd name="T11" fmla="*/ 74 h 137"/>
              <a:gd name="T12" fmla="*/ 109 w 130"/>
              <a:gd name="T13" fmla="*/ 26 h 137"/>
              <a:gd name="T14" fmla="*/ 117 w 130"/>
              <a:gd name="T15" fmla="*/ 1 h 137"/>
              <a:gd name="T16" fmla="*/ 113 w 130"/>
              <a:gd name="T17" fmla="*/ 0 h 137"/>
              <a:gd name="T18" fmla="*/ 81 w 130"/>
              <a:gd name="T19" fmla="*/ 42 h 137"/>
              <a:gd name="T20" fmla="*/ 81 w 130"/>
              <a:gd name="T21" fmla="*/ 42 h 137"/>
              <a:gd name="T22" fmla="*/ 52 w 130"/>
              <a:gd name="T23" fmla="*/ 82 h 137"/>
              <a:gd name="T24" fmla="*/ 55 w 130"/>
              <a:gd name="T25" fmla="*/ 86 h 137"/>
              <a:gd name="T26" fmla="*/ 44 w 130"/>
              <a:gd name="T27" fmla="*/ 89 h 137"/>
              <a:gd name="T28" fmla="*/ 38 w 130"/>
              <a:gd name="T29" fmla="*/ 86 h 137"/>
              <a:gd name="T30" fmla="*/ 6 w 130"/>
              <a:gd name="T31" fmla="*/ 105 h 137"/>
              <a:gd name="T32" fmla="*/ 17 w 130"/>
              <a:gd name="T33" fmla="*/ 134 h 137"/>
              <a:gd name="T34" fmla="*/ 47 w 130"/>
              <a:gd name="T35" fmla="*/ 116 h 137"/>
              <a:gd name="T36" fmla="*/ 54 w 130"/>
              <a:gd name="T37" fmla="*/ 114 h 137"/>
              <a:gd name="T38" fmla="*/ 62 w 130"/>
              <a:gd name="T39" fmla="*/ 104 h 137"/>
              <a:gd name="T40" fmla="*/ 77 w 130"/>
              <a:gd name="T41" fmla="*/ 83 h 137"/>
              <a:gd name="T42" fmla="*/ 109 w 130"/>
              <a:gd name="T43" fmla="*/ 26 h 137"/>
              <a:gd name="T44" fmla="*/ 40 w 130"/>
              <a:gd name="T45" fmla="*/ 112 h 137"/>
              <a:gd name="T46" fmla="*/ 22 w 130"/>
              <a:gd name="T47" fmla="*/ 125 h 137"/>
              <a:gd name="T48" fmla="*/ 16 w 130"/>
              <a:gd name="T49" fmla="*/ 106 h 137"/>
              <a:gd name="T50" fmla="*/ 35 w 130"/>
              <a:gd name="T51" fmla="*/ 93 h 137"/>
              <a:gd name="T52" fmla="*/ 40 w 130"/>
              <a:gd name="T53" fmla="*/ 112 h 137"/>
              <a:gd name="T54" fmla="*/ 65 w 130"/>
              <a:gd name="T55" fmla="*/ 89 h 137"/>
              <a:gd name="T56" fmla="*/ 61 w 130"/>
              <a:gd name="T57" fmla="*/ 85 h 137"/>
              <a:gd name="T58" fmla="*/ 65 w 130"/>
              <a:gd name="T59" fmla="*/ 81 h 137"/>
              <a:gd name="T60" fmla="*/ 70 w 130"/>
              <a:gd name="T61" fmla="*/ 85 h 137"/>
              <a:gd name="T62" fmla="*/ 65 w 130"/>
              <a:gd name="T63" fmla="*/ 89 h 137"/>
              <a:gd name="T64" fmla="*/ 125 w 130"/>
              <a:gd name="T65" fmla="*/ 105 h 137"/>
              <a:gd name="T66" fmla="*/ 93 w 130"/>
              <a:gd name="T67" fmla="*/ 86 h 137"/>
              <a:gd name="T68" fmla="*/ 86 w 130"/>
              <a:gd name="T69" fmla="*/ 89 h 137"/>
              <a:gd name="T70" fmla="*/ 84 w 130"/>
              <a:gd name="T71" fmla="*/ 89 h 137"/>
              <a:gd name="T72" fmla="*/ 71 w 130"/>
              <a:gd name="T73" fmla="*/ 107 h 137"/>
              <a:gd name="T74" fmla="*/ 77 w 130"/>
              <a:gd name="T75" fmla="*/ 114 h 137"/>
              <a:gd name="T76" fmla="*/ 83 w 130"/>
              <a:gd name="T77" fmla="*/ 116 h 137"/>
              <a:gd name="T78" fmla="*/ 114 w 130"/>
              <a:gd name="T79" fmla="*/ 134 h 137"/>
              <a:gd name="T80" fmla="*/ 125 w 130"/>
              <a:gd name="T81" fmla="*/ 105 h 137"/>
              <a:gd name="T82" fmla="*/ 109 w 130"/>
              <a:gd name="T83" fmla="*/ 125 h 137"/>
              <a:gd name="T84" fmla="*/ 91 w 130"/>
              <a:gd name="T85" fmla="*/ 112 h 137"/>
              <a:gd name="T86" fmla="*/ 96 w 130"/>
              <a:gd name="T87" fmla="*/ 93 h 137"/>
              <a:gd name="T88" fmla="*/ 114 w 130"/>
              <a:gd name="T89" fmla="*/ 106 h 137"/>
              <a:gd name="T90" fmla="*/ 109 w 130"/>
              <a:gd name="T91" fmla="*/ 12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0" h="137">
                <a:moveTo>
                  <a:pt x="48" y="74"/>
                </a:moveTo>
                <a:cubicBezTo>
                  <a:pt x="61" y="56"/>
                  <a:pt x="61" y="56"/>
                  <a:pt x="61" y="56"/>
                </a:cubicBezTo>
                <a:cubicBezTo>
                  <a:pt x="18" y="0"/>
                  <a:pt x="18" y="0"/>
                  <a:pt x="18" y="0"/>
                </a:cubicBezTo>
                <a:cubicBezTo>
                  <a:pt x="14" y="1"/>
                  <a:pt x="14" y="1"/>
                  <a:pt x="14" y="1"/>
                </a:cubicBezTo>
                <a:cubicBezTo>
                  <a:pt x="14" y="1"/>
                  <a:pt x="15" y="8"/>
                  <a:pt x="22" y="26"/>
                </a:cubicBezTo>
                <a:cubicBezTo>
                  <a:pt x="27" y="41"/>
                  <a:pt x="37" y="59"/>
                  <a:pt x="48" y="74"/>
                </a:cubicBezTo>
                <a:close/>
                <a:moveTo>
                  <a:pt x="109" y="26"/>
                </a:moveTo>
                <a:cubicBezTo>
                  <a:pt x="115" y="8"/>
                  <a:pt x="117" y="1"/>
                  <a:pt x="117" y="1"/>
                </a:cubicBezTo>
                <a:cubicBezTo>
                  <a:pt x="113" y="0"/>
                  <a:pt x="113" y="0"/>
                  <a:pt x="113" y="0"/>
                </a:cubicBezTo>
                <a:cubicBezTo>
                  <a:pt x="81" y="42"/>
                  <a:pt x="81" y="42"/>
                  <a:pt x="81" y="42"/>
                </a:cubicBezTo>
                <a:cubicBezTo>
                  <a:pt x="81" y="42"/>
                  <a:pt x="81" y="42"/>
                  <a:pt x="81" y="42"/>
                </a:cubicBezTo>
                <a:cubicBezTo>
                  <a:pt x="52" y="82"/>
                  <a:pt x="52" y="82"/>
                  <a:pt x="52" y="82"/>
                </a:cubicBezTo>
                <a:cubicBezTo>
                  <a:pt x="53" y="83"/>
                  <a:pt x="54" y="85"/>
                  <a:pt x="55" y="86"/>
                </a:cubicBezTo>
                <a:cubicBezTo>
                  <a:pt x="53" y="88"/>
                  <a:pt x="49" y="89"/>
                  <a:pt x="44" y="89"/>
                </a:cubicBezTo>
                <a:cubicBezTo>
                  <a:pt x="43" y="87"/>
                  <a:pt x="40" y="86"/>
                  <a:pt x="38" y="86"/>
                </a:cubicBezTo>
                <a:cubicBezTo>
                  <a:pt x="26" y="83"/>
                  <a:pt x="12" y="91"/>
                  <a:pt x="6" y="105"/>
                </a:cubicBezTo>
                <a:cubicBezTo>
                  <a:pt x="0" y="118"/>
                  <a:pt x="5" y="131"/>
                  <a:pt x="17" y="134"/>
                </a:cubicBezTo>
                <a:cubicBezTo>
                  <a:pt x="28" y="137"/>
                  <a:pt x="41" y="129"/>
                  <a:pt x="47" y="116"/>
                </a:cubicBezTo>
                <a:cubicBezTo>
                  <a:pt x="49" y="115"/>
                  <a:pt x="51" y="114"/>
                  <a:pt x="54" y="114"/>
                </a:cubicBezTo>
                <a:cubicBezTo>
                  <a:pt x="55" y="113"/>
                  <a:pt x="58" y="109"/>
                  <a:pt x="62" y="104"/>
                </a:cubicBezTo>
                <a:cubicBezTo>
                  <a:pt x="77" y="83"/>
                  <a:pt x="77" y="83"/>
                  <a:pt x="77" y="83"/>
                </a:cubicBezTo>
                <a:cubicBezTo>
                  <a:pt x="89" y="66"/>
                  <a:pt x="103" y="44"/>
                  <a:pt x="109" y="26"/>
                </a:cubicBezTo>
                <a:close/>
                <a:moveTo>
                  <a:pt x="40" y="112"/>
                </a:moveTo>
                <a:cubicBezTo>
                  <a:pt x="37" y="120"/>
                  <a:pt x="28" y="126"/>
                  <a:pt x="22" y="125"/>
                </a:cubicBezTo>
                <a:cubicBezTo>
                  <a:pt x="15" y="123"/>
                  <a:pt x="13" y="115"/>
                  <a:pt x="16" y="106"/>
                </a:cubicBezTo>
                <a:cubicBezTo>
                  <a:pt x="20" y="98"/>
                  <a:pt x="28" y="92"/>
                  <a:pt x="35" y="93"/>
                </a:cubicBezTo>
                <a:cubicBezTo>
                  <a:pt x="42" y="95"/>
                  <a:pt x="44" y="103"/>
                  <a:pt x="40" y="112"/>
                </a:cubicBezTo>
                <a:close/>
                <a:moveTo>
                  <a:pt x="65" y="89"/>
                </a:moveTo>
                <a:cubicBezTo>
                  <a:pt x="63" y="89"/>
                  <a:pt x="61" y="87"/>
                  <a:pt x="61" y="85"/>
                </a:cubicBezTo>
                <a:cubicBezTo>
                  <a:pt x="61" y="83"/>
                  <a:pt x="63" y="81"/>
                  <a:pt x="65" y="81"/>
                </a:cubicBezTo>
                <a:cubicBezTo>
                  <a:pt x="68" y="81"/>
                  <a:pt x="70" y="83"/>
                  <a:pt x="70" y="85"/>
                </a:cubicBezTo>
                <a:cubicBezTo>
                  <a:pt x="70" y="87"/>
                  <a:pt x="68" y="89"/>
                  <a:pt x="65" y="89"/>
                </a:cubicBezTo>
                <a:close/>
                <a:moveTo>
                  <a:pt x="125" y="105"/>
                </a:moveTo>
                <a:cubicBezTo>
                  <a:pt x="119" y="91"/>
                  <a:pt x="105" y="83"/>
                  <a:pt x="93" y="86"/>
                </a:cubicBezTo>
                <a:cubicBezTo>
                  <a:pt x="90" y="86"/>
                  <a:pt x="88" y="87"/>
                  <a:pt x="86" y="89"/>
                </a:cubicBezTo>
                <a:cubicBezTo>
                  <a:pt x="85" y="89"/>
                  <a:pt x="85" y="89"/>
                  <a:pt x="84" y="89"/>
                </a:cubicBezTo>
                <a:cubicBezTo>
                  <a:pt x="71" y="107"/>
                  <a:pt x="71" y="107"/>
                  <a:pt x="71" y="107"/>
                </a:cubicBezTo>
                <a:cubicBezTo>
                  <a:pt x="74" y="110"/>
                  <a:pt x="76" y="113"/>
                  <a:pt x="77" y="114"/>
                </a:cubicBezTo>
                <a:cubicBezTo>
                  <a:pt x="80" y="114"/>
                  <a:pt x="82" y="115"/>
                  <a:pt x="83" y="116"/>
                </a:cubicBezTo>
                <a:cubicBezTo>
                  <a:pt x="90" y="129"/>
                  <a:pt x="103" y="137"/>
                  <a:pt x="114" y="134"/>
                </a:cubicBezTo>
                <a:cubicBezTo>
                  <a:pt x="126" y="131"/>
                  <a:pt x="130" y="118"/>
                  <a:pt x="125" y="105"/>
                </a:cubicBezTo>
                <a:close/>
                <a:moveTo>
                  <a:pt x="109" y="125"/>
                </a:moveTo>
                <a:cubicBezTo>
                  <a:pt x="103" y="126"/>
                  <a:pt x="94" y="120"/>
                  <a:pt x="91" y="112"/>
                </a:cubicBezTo>
                <a:cubicBezTo>
                  <a:pt x="87" y="103"/>
                  <a:pt x="89" y="95"/>
                  <a:pt x="96" y="93"/>
                </a:cubicBezTo>
                <a:cubicBezTo>
                  <a:pt x="102" y="92"/>
                  <a:pt x="111" y="98"/>
                  <a:pt x="114" y="106"/>
                </a:cubicBezTo>
                <a:cubicBezTo>
                  <a:pt x="118" y="115"/>
                  <a:pt x="116" y="123"/>
                  <a:pt x="109" y="125"/>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39" name="Freeform 42"/>
          <p:cNvSpPr>
            <a:spLocks noEditPoints="1"/>
          </p:cNvSpPr>
          <p:nvPr/>
        </p:nvSpPr>
        <p:spPr bwMode="auto">
          <a:xfrm>
            <a:off x="8643291" y="4487997"/>
            <a:ext cx="508684" cy="405398"/>
          </a:xfrm>
          <a:custGeom>
            <a:avLst/>
            <a:gdLst>
              <a:gd name="T0" fmla="*/ 125 w 149"/>
              <a:gd name="T1" fmla="*/ 95 h 119"/>
              <a:gd name="T2" fmla="*/ 123 w 149"/>
              <a:gd name="T3" fmla="*/ 99 h 119"/>
              <a:gd name="T4" fmla="*/ 114 w 149"/>
              <a:gd name="T5" fmla="*/ 108 h 119"/>
              <a:gd name="T6" fmla="*/ 126 w 149"/>
              <a:gd name="T7" fmla="*/ 119 h 119"/>
              <a:gd name="T8" fmla="*/ 149 w 149"/>
              <a:gd name="T9" fmla="*/ 119 h 119"/>
              <a:gd name="T10" fmla="*/ 125 w 149"/>
              <a:gd name="T11" fmla="*/ 95 h 119"/>
              <a:gd name="T12" fmla="*/ 119 w 149"/>
              <a:gd name="T13" fmla="*/ 89 h 119"/>
              <a:gd name="T14" fmla="*/ 119 w 149"/>
              <a:gd name="T15" fmla="*/ 86 h 119"/>
              <a:gd name="T16" fmla="*/ 119 w 149"/>
              <a:gd name="T17" fmla="*/ 85 h 119"/>
              <a:gd name="T18" fmla="*/ 117 w 149"/>
              <a:gd name="T19" fmla="*/ 82 h 119"/>
              <a:gd name="T20" fmla="*/ 38 w 149"/>
              <a:gd name="T21" fmla="*/ 3 h 119"/>
              <a:gd name="T22" fmla="*/ 9 w 149"/>
              <a:gd name="T23" fmla="*/ 38 h 119"/>
              <a:gd name="T24" fmla="*/ 50 w 149"/>
              <a:gd name="T25" fmla="*/ 55 h 119"/>
              <a:gd name="T26" fmla="*/ 96 w 149"/>
              <a:gd name="T27" fmla="*/ 102 h 119"/>
              <a:gd name="T28" fmla="*/ 100 w 149"/>
              <a:gd name="T29" fmla="*/ 104 h 119"/>
              <a:gd name="T30" fmla="*/ 108 w 149"/>
              <a:gd name="T31" fmla="*/ 102 h 119"/>
              <a:gd name="T32" fmla="*/ 117 w 149"/>
              <a:gd name="T33" fmla="*/ 93 h 119"/>
              <a:gd name="T34" fmla="*/ 119 w 149"/>
              <a:gd name="T35" fmla="*/ 89 h 119"/>
              <a:gd name="T36" fmla="*/ 108 w 149"/>
              <a:gd name="T37" fmla="*/ 90 h 119"/>
              <a:gd name="T38" fmla="*/ 102 w 149"/>
              <a:gd name="T39" fmla="*/ 90 h 119"/>
              <a:gd name="T40" fmla="*/ 53 w 149"/>
              <a:gd name="T41" fmla="*/ 41 h 119"/>
              <a:gd name="T42" fmla="*/ 40 w 149"/>
              <a:gd name="T43" fmla="*/ 39 h 119"/>
              <a:gd name="T44" fmla="*/ 39 w 149"/>
              <a:gd name="T45" fmla="*/ 27 h 119"/>
              <a:gd name="T46" fmla="*/ 33 w 149"/>
              <a:gd name="T47" fmla="*/ 21 h 119"/>
              <a:gd name="T48" fmla="*/ 33 w 149"/>
              <a:gd name="T49" fmla="*/ 15 h 119"/>
              <a:gd name="T50" fmla="*/ 38 w 149"/>
              <a:gd name="T51" fmla="*/ 15 h 119"/>
              <a:gd name="T52" fmla="*/ 46 w 149"/>
              <a:gd name="T53" fmla="*/ 22 h 119"/>
              <a:gd name="T54" fmla="*/ 54 w 149"/>
              <a:gd name="T55" fmla="*/ 25 h 119"/>
              <a:gd name="T56" fmla="*/ 57 w 149"/>
              <a:gd name="T57" fmla="*/ 34 h 119"/>
              <a:gd name="T58" fmla="*/ 108 w 149"/>
              <a:gd name="T59" fmla="*/ 85 h 119"/>
              <a:gd name="T60" fmla="*/ 108 w 149"/>
              <a:gd name="T61" fmla="*/ 90 h 119"/>
              <a:gd name="T62" fmla="*/ 44 w 149"/>
              <a:gd name="T63" fmla="*/ 26 h 119"/>
              <a:gd name="T64" fmla="*/ 44 w 149"/>
              <a:gd name="T65" fmla="*/ 35 h 119"/>
              <a:gd name="T66" fmla="*/ 53 w 149"/>
              <a:gd name="T67" fmla="*/ 35 h 119"/>
              <a:gd name="T68" fmla="*/ 53 w 149"/>
              <a:gd name="T69" fmla="*/ 26 h 119"/>
              <a:gd name="T70" fmla="*/ 44 w 149"/>
              <a:gd name="T71" fmla="*/ 2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9" h="119">
                <a:moveTo>
                  <a:pt x="125" y="95"/>
                </a:moveTo>
                <a:cubicBezTo>
                  <a:pt x="124" y="97"/>
                  <a:pt x="124" y="98"/>
                  <a:pt x="123" y="99"/>
                </a:cubicBezTo>
                <a:cubicBezTo>
                  <a:pt x="114" y="108"/>
                  <a:pt x="114" y="108"/>
                  <a:pt x="114" y="108"/>
                </a:cubicBezTo>
                <a:cubicBezTo>
                  <a:pt x="126" y="119"/>
                  <a:pt x="126" y="119"/>
                  <a:pt x="126" y="119"/>
                </a:cubicBezTo>
                <a:cubicBezTo>
                  <a:pt x="149" y="119"/>
                  <a:pt x="149" y="119"/>
                  <a:pt x="149" y="119"/>
                </a:cubicBezTo>
                <a:lnTo>
                  <a:pt x="125" y="95"/>
                </a:lnTo>
                <a:close/>
                <a:moveTo>
                  <a:pt x="119" y="89"/>
                </a:moveTo>
                <a:cubicBezTo>
                  <a:pt x="119" y="88"/>
                  <a:pt x="119" y="87"/>
                  <a:pt x="119" y="86"/>
                </a:cubicBezTo>
                <a:cubicBezTo>
                  <a:pt x="119" y="86"/>
                  <a:pt x="119" y="85"/>
                  <a:pt x="119" y="85"/>
                </a:cubicBezTo>
                <a:cubicBezTo>
                  <a:pt x="118" y="84"/>
                  <a:pt x="118" y="83"/>
                  <a:pt x="117" y="82"/>
                </a:cubicBezTo>
                <a:cubicBezTo>
                  <a:pt x="117" y="82"/>
                  <a:pt x="44" y="9"/>
                  <a:pt x="38" y="3"/>
                </a:cubicBezTo>
                <a:cubicBezTo>
                  <a:pt x="24" y="0"/>
                  <a:pt x="0" y="6"/>
                  <a:pt x="9" y="38"/>
                </a:cubicBezTo>
                <a:cubicBezTo>
                  <a:pt x="18" y="70"/>
                  <a:pt x="33" y="38"/>
                  <a:pt x="50" y="55"/>
                </a:cubicBezTo>
                <a:cubicBezTo>
                  <a:pt x="67" y="73"/>
                  <a:pt x="96" y="102"/>
                  <a:pt x="96" y="102"/>
                </a:cubicBezTo>
                <a:cubicBezTo>
                  <a:pt x="97" y="103"/>
                  <a:pt x="99" y="104"/>
                  <a:pt x="100" y="104"/>
                </a:cubicBezTo>
                <a:cubicBezTo>
                  <a:pt x="103" y="105"/>
                  <a:pt x="106" y="104"/>
                  <a:pt x="108" y="102"/>
                </a:cubicBezTo>
                <a:cubicBezTo>
                  <a:pt x="117" y="93"/>
                  <a:pt x="117" y="93"/>
                  <a:pt x="117" y="93"/>
                </a:cubicBezTo>
                <a:cubicBezTo>
                  <a:pt x="118" y="92"/>
                  <a:pt x="119" y="91"/>
                  <a:pt x="119" y="89"/>
                </a:cubicBezTo>
                <a:close/>
                <a:moveTo>
                  <a:pt x="108" y="90"/>
                </a:moveTo>
                <a:cubicBezTo>
                  <a:pt x="107" y="92"/>
                  <a:pt x="104" y="92"/>
                  <a:pt x="102" y="90"/>
                </a:cubicBezTo>
                <a:cubicBezTo>
                  <a:pt x="53" y="41"/>
                  <a:pt x="53" y="41"/>
                  <a:pt x="53" y="41"/>
                </a:cubicBezTo>
                <a:cubicBezTo>
                  <a:pt x="49" y="43"/>
                  <a:pt x="43" y="43"/>
                  <a:pt x="40" y="39"/>
                </a:cubicBezTo>
                <a:cubicBezTo>
                  <a:pt x="37" y="36"/>
                  <a:pt x="36" y="31"/>
                  <a:pt x="39" y="27"/>
                </a:cubicBezTo>
                <a:cubicBezTo>
                  <a:pt x="33" y="21"/>
                  <a:pt x="33" y="21"/>
                  <a:pt x="33" y="21"/>
                </a:cubicBezTo>
                <a:cubicBezTo>
                  <a:pt x="31" y="19"/>
                  <a:pt x="31" y="16"/>
                  <a:pt x="33" y="15"/>
                </a:cubicBezTo>
                <a:cubicBezTo>
                  <a:pt x="34" y="13"/>
                  <a:pt x="37" y="13"/>
                  <a:pt x="38" y="15"/>
                </a:cubicBezTo>
                <a:cubicBezTo>
                  <a:pt x="46" y="22"/>
                  <a:pt x="46" y="22"/>
                  <a:pt x="46" y="22"/>
                </a:cubicBezTo>
                <a:cubicBezTo>
                  <a:pt x="49" y="22"/>
                  <a:pt x="52" y="23"/>
                  <a:pt x="54" y="25"/>
                </a:cubicBezTo>
                <a:cubicBezTo>
                  <a:pt x="57" y="27"/>
                  <a:pt x="57" y="31"/>
                  <a:pt x="57" y="34"/>
                </a:cubicBezTo>
                <a:cubicBezTo>
                  <a:pt x="108" y="85"/>
                  <a:pt x="108" y="85"/>
                  <a:pt x="108" y="85"/>
                </a:cubicBezTo>
                <a:cubicBezTo>
                  <a:pt x="110" y="86"/>
                  <a:pt x="110" y="89"/>
                  <a:pt x="108" y="90"/>
                </a:cubicBezTo>
                <a:close/>
                <a:moveTo>
                  <a:pt x="44" y="26"/>
                </a:moveTo>
                <a:cubicBezTo>
                  <a:pt x="42" y="29"/>
                  <a:pt x="42" y="33"/>
                  <a:pt x="44" y="35"/>
                </a:cubicBezTo>
                <a:cubicBezTo>
                  <a:pt x="47" y="38"/>
                  <a:pt x="50" y="38"/>
                  <a:pt x="53" y="35"/>
                </a:cubicBezTo>
                <a:cubicBezTo>
                  <a:pt x="55" y="33"/>
                  <a:pt x="55" y="29"/>
                  <a:pt x="53" y="26"/>
                </a:cubicBezTo>
                <a:cubicBezTo>
                  <a:pt x="50" y="24"/>
                  <a:pt x="47" y="24"/>
                  <a:pt x="44" y="26"/>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40" name="Freeform 43"/>
          <p:cNvSpPr/>
          <p:nvPr/>
        </p:nvSpPr>
        <p:spPr bwMode="auto">
          <a:xfrm>
            <a:off x="9797512" y="4500909"/>
            <a:ext cx="462205" cy="423472"/>
          </a:xfrm>
          <a:custGeom>
            <a:avLst/>
            <a:gdLst>
              <a:gd name="T0" fmla="*/ 8 w 135"/>
              <a:gd name="T1" fmla="*/ 37 h 124"/>
              <a:gd name="T2" fmla="*/ 28 w 135"/>
              <a:gd name="T3" fmla="*/ 58 h 124"/>
              <a:gd name="T4" fmla="*/ 83 w 135"/>
              <a:gd name="T5" fmla="*/ 113 h 124"/>
              <a:gd name="T6" fmla="*/ 124 w 135"/>
              <a:gd name="T7" fmla="*/ 113 h 124"/>
              <a:gd name="T8" fmla="*/ 124 w 135"/>
              <a:gd name="T9" fmla="*/ 72 h 124"/>
              <a:gd name="T10" fmla="*/ 86 w 135"/>
              <a:gd name="T11" fmla="*/ 34 h 124"/>
              <a:gd name="T12" fmla="*/ 69 w 135"/>
              <a:gd name="T13" fmla="*/ 17 h 124"/>
              <a:gd name="T14" fmla="*/ 66 w 135"/>
              <a:gd name="T15" fmla="*/ 14 h 124"/>
              <a:gd name="T16" fmla="*/ 60 w 135"/>
              <a:gd name="T17" fmla="*/ 14 h 124"/>
              <a:gd name="T18" fmla="*/ 60 w 135"/>
              <a:gd name="T19" fmla="*/ 20 h 124"/>
              <a:gd name="T20" fmla="*/ 118 w 135"/>
              <a:gd name="T21" fmla="*/ 78 h 124"/>
              <a:gd name="T22" fmla="*/ 118 w 135"/>
              <a:gd name="T23" fmla="*/ 107 h 124"/>
              <a:gd name="T24" fmla="*/ 89 w 135"/>
              <a:gd name="T25" fmla="*/ 107 h 124"/>
              <a:gd name="T26" fmla="*/ 57 w 135"/>
              <a:gd name="T27" fmla="*/ 75 h 124"/>
              <a:gd name="T28" fmla="*/ 58 w 135"/>
              <a:gd name="T29" fmla="*/ 75 h 124"/>
              <a:gd name="T30" fmla="*/ 54 w 135"/>
              <a:gd name="T31" fmla="*/ 72 h 124"/>
              <a:gd name="T32" fmla="*/ 34 w 135"/>
              <a:gd name="T33" fmla="*/ 52 h 124"/>
              <a:gd name="T34" fmla="*/ 13 w 135"/>
              <a:gd name="T35" fmla="*/ 31 h 124"/>
              <a:gd name="T36" fmla="*/ 13 w 135"/>
              <a:gd name="T37" fmla="*/ 14 h 124"/>
              <a:gd name="T38" fmla="*/ 31 w 135"/>
              <a:gd name="T39" fmla="*/ 14 h 124"/>
              <a:gd name="T40" fmla="*/ 55 w 135"/>
              <a:gd name="T41" fmla="*/ 38 h 124"/>
              <a:gd name="T42" fmla="*/ 89 w 135"/>
              <a:gd name="T43" fmla="*/ 72 h 124"/>
              <a:gd name="T44" fmla="*/ 89 w 135"/>
              <a:gd name="T45" fmla="*/ 78 h 124"/>
              <a:gd name="T46" fmla="*/ 83 w 135"/>
              <a:gd name="T47" fmla="*/ 78 h 124"/>
              <a:gd name="T48" fmla="*/ 60 w 135"/>
              <a:gd name="T49" fmla="*/ 55 h 124"/>
              <a:gd name="T50" fmla="*/ 49 w 135"/>
              <a:gd name="T51" fmla="*/ 44 h 124"/>
              <a:gd name="T52" fmla="*/ 43 w 135"/>
              <a:gd name="T53" fmla="*/ 37 h 124"/>
              <a:gd name="T54" fmla="*/ 37 w 135"/>
              <a:gd name="T55" fmla="*/ 37 h 124"/>
              <a:gd name="T56" fmla="*/ 37 w 135"/>
              <a:gd name="T57" fmla="*/ 43 h 124"/>
              <a:gd name="T58" fmla="*/ 77 w 135"/>
              <a:gd name="T59" fmla="*/ 84 h 124"/>
              <a:gd name="T60" fmla="*/ 95 w 135"/>
              <a:gd name="T61" fmla="*/ 84 h 124"/>
              <a:gd name="T62" fmla="*/ 95 w 135"/>
              <a:gd name="T63" fmla="*/ 66 h 124"/>
              <a:gd name="T64" fmla="*/ 37 w 135"/>
              <a:gd name="T65" fmla="*/ 8 h 124"/>
              <a:gd name="T66" fmla="*/ 8 w 135"/>
              <a:gd name="T67" fmla="*/ 8 h 124"/>
              <a:gd name="T68" fmla="*/ 8 w 135"/>
              <a:gd name="T69" fmla="*/ 37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5" h="124">
                <a:moveTo>
                  <a:pt x="8" y="37"/>
                </a:moveTo>
                <a:cubicBezTo>
                  <a:pt x="28" y="58"/>
                  <a:pt x="28" y="58"/>
                  <a:pt x="28" y="58"/>
                </a:cubicBezTo>
                <a:cubicBezTo>
                  <a:pt x="83" y="113"/>
                  <a:pt x="83" y="113"/>
                  <a:pt x="83" y="113"/>
                </a:cubicBezTo>
                <a:cubicBezTo>
                  <a:pt x="95" y="124"/>
                  <a:pt x="113" y="124"/>
                  <a:pt x="124" y="113"/>
                </a:cubicBezTo>
                <a:cubicBezTo>
                  <a:pt x="135" y="102"/>
                  <a:pt x="135" y="83"/>
                  <a:pt x="124" y="72"/>
                </a:cubicBezTo>
                <a:cubicBezTo>
                  <a:pt x="86" y="34"/>
                  <a:pt x="86" y="34"/>
                  <a:pt x="86" y="34"/>
                </a:cubicBezTo>
                <a:cubicBezTo>
                  <a:pt x="69" y="17"/>
                  <a:pt x="69" y="17"/>
                  <a:pt x="69" y="17"/>
                </a:cubicBezTo>
                <a:cubicBezTo>
                  <a:pt x="66" y="14"/>
                  <a:pt x="66" y="14"/>
                  <a:pt x="66" y="14"/>
                </a:cubicBezTo>
                <a:cubicBezTo>
                  <a:pt x="64" y="12"/>
                  <a:pt x="62" y="12"/>
                  <a:pt x="60" y="14"/>
                </a:cubicBezTo>
                <a:cubicBezTo>
                  <a:pt x="58" y="15"/>
                  <a:pt x="58" y="18"/>
                  <a:pt x="60" y="20"/>
                </a:cubicBezTo>
                <a:cubicBezTo>
                  <a:pt x="118" y="78"/>
                  <a:pt x="118" y="78"/>
                  <a:pt x="118" y="78"/>
                </a:cubicBezTo>
                <a:cubicBezTo>
                  <a:pt x="126" y="86"/>
                  <a:pt x="126" y="99"/>
                  <a:pt x="118" y="107"/>
                </a:cubicBezTo>
                <a:cubicBezTo>
                  <a:pt x="110" y="115"/>
                  <a:pt x="97" y="115"/>
                  <a:pt x="89" y="107"/>
                </a:cubicBezTo>
                <a:cubicBezTo>
                  <a:pt x="57" y="75"/>
                  <a:pt x="57" y="75"/>
                  <a:pt x="57" y="75"/>
                </a:cubicBezTo>
                <a:cubicBezTo>
                  <a:pt x="57" y="75"/>
                  <a:pt x="58" y="75"/>
                  <a:pt x="58" y="75"/>
                </a:cubicBezTo>
                <a:cubicBezTo>
                  <a:pt x="57" y="74"/>
                  <a:pt x="55" y="73"/>
                  <a:pt x="54" y="72"/>
                </a:cubicBezTo>
                <a:cubicBezTo>
                  <a:pt x="34" y="52"/>
                  <a:pt x="34" y="52"/>
                  <a:pt x="34" y="52"/>
                </a:cubicBezTo>
                <a:cubicBezTo>
                  <a:pt x="13" y="31"/>
                  <a:pt x="13" y="31"/>
                  <a:pt x="13" y="31"/>
                </a:cubicBezTo>
                <a:cubicBezTo>
                  <a:pt x="9" y="27"/>
                  <a:pt x="9" y="19"/>
                  <a:pt x="13" y="14"/>
                </a:cubicBezTo>
                <a:cubicBezTo>
                  <a:pt x="18" y="9"/>
                  <a:pt x="26" y="9"/>
                  <a:pt x="31" y="14"/>
                </a:cubicBezTo>
                <a:cubicBezTo>
                  <a:pt x="55" y="38"/>
                  <a:pt x="55" y="38"/>
                  <a:pt x="55" y="38"/>
                </a:cubicBezTo>
                <a:cubicBezTo>
                  <a:pt x="89" y="72"/>
                  <a:pt x="89" y="72"/>
                  <a:pt x="89" y="72"/>
                </a:cubicBezTo>
                <a:cubicBezTo>
                  <a:pt x="91" y="74"/>
                  <a:pt x="91" y="76"/>
                  <a:pt x="89" y="78"/>
                </a:cubicBezTo>
                <a:cubicBezTo>
                  <a:pt x="87" y="80"/>
                  <a:pt x="85" y="80"/>
                  <a:pt x="83" y="78"/>
                </a:cubicBezTo>
                <a:cubicBezTo>
                  <a:pt x="60" y="55"/>
                  <a:pt x="60" y="55"/>
                  <a:pt x="60" y="55"/>
                </a:cubicBezTo>
                <a:cubicBezTo>
                  <a:pt x="49" y="44"/>
                  <a:pt x="49" y="44"/>
                  <a:pt x="49" y="44"/>
                </a:cubicBezTo>
                <a:cubicBezTo>
                  <a:pt x="43" y="37"/>
                  <a:pt x="43" y="37"/>
                  <a:pt x="43" y="37"/>
                </a:cubicBezTo>
                <a:cubicBezTo>
                  <a:pt x="41" y="36"/>
                  <a:pt x="38" y="36"/>
                  <a:pt x="37" y="37"/>
                </a:cubicBezTo>
                <a:cubicBezTo>
                  <a:pt x="35" y="39"/>
                  <a:pt x="35" y="41"/>
                  <a:pt x="37" y="43"/>
                </a:cubicBezTo>
                <a:cubicBezTo>
                  <a:pt x="77" y="84"/>
                  <a:pt x="77" y="84"/>
                  <a:pt x="77" y="84"/>
                </a:cubicBezTo>
                <a:cubicBezTo>
                  <a:pt x="82" y="89"/>
                  <a:pt x="90" y="89"/>
                  <a:pt x="95" y="84"/>
                </a:cubicBezTo>
                <a:cubicBezTo>
                  <a:pt x="100" y="79"/>
                  <a:pt x="100" y="71"/>
                  <a:pt x="95" y="66"/>
                </a:cubicBezTo>
                <a:cubicBezTo>
                  <a:pt x="37" y="8"/>
                  <a:pt x="37" y="8"/>
                  <a:pt x="37" y="8"/>
                </a:cubicBezTo>
                <a:cubicBezTo>
                  <a:pt x="29" y="0"/>
                  <a:pt x="16" y="0"/>
                  <a:pt x="8" y="8"/>
                </a:cubicBezTo>
                <a:cubicBezTo>
                  <a:pt x="0" y="16"/>
                  <a:pt x="0" y="29"/>
                  <a:pt x="8" y="37"/>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41" name="Freeform 44"/>
          <p:cNvSpPr>
            <a:spLocks noEditPoints="1"/>
          </p:cNvSpPr>
          <p:nvPr/>
        </p:nvSpPr>
        <p:spPr bwMode="auto">
          <a:xfrm>
            <a:off x="10938823" y="4480251"/>
            <a:ext cx="413144" cy="413144"/>
          </a:xfrm>
          <a:custGeom>
            <a:avLst/>
            <a:gdLst>
              <a:gd name="T0" fmla="*/ 62 w 121"/>
              <a:gd name="T1" fmla="*/ 33 h 121"/>
              <a:gd name="T2" fmla="*/ 50 w 121"/>
              <a:gd name="T3" fmla="*/ 20 h 121"/>
              <a:gd name="T4" fmla="*/ 38 w 121"/>
              <a:gd name="T5" fmla="*/ 37 h 121"/>
              <a:gd name="T6" fmla="*/ 21 w 121"/>
              <a:gd name="T7" fmla="*/ 49 h 121"/>
              <a:gd name="T8" fmla="*/ 34 w 121"/>
              <a:gd name="T9" fmla="*/ 62 h 121"/>
              <a:gd name="T10" fmla="*/ 53 w 121"/>
              <a:gd name="T11" fmla="*/ 52 h 121"/>
              <a:gd name="T12" fmla="*/ 62 w 121"/>
              <a:gd name="T13" fmla="*/ 33 h 121"/>
              <a:gd name="T14" fmla="*/ 89 w 121"/>
              <a:gd name="T15" fmla="*/ 48 h 121"/>
              <a:gd name="T16" fmla="*/ 68 w 121"/>
              <a:gd name="T17" fmla="*/ 38 h 121"/>
              <a:gd name="T18" fmla="*/ 67 w 121"/>
              <a:gd name="T19" fmla="*/ 38 h 121"/>
              <a:gd name="T20" fmla="*/ 58 w 121"/>
              <a:gd name="T21" fmla="*/ 58 h 121"/>
              <a:gd name="T22" fmla="*/ 39 w 121"/>
              <a:gd name="T23" fmla="*/ 67 h 121"/>
              <a:gd name="T24" fmla="*/ 38 w 121"/>
              <a:gd name="T25" fmla="*/ 67 h 121"/>
              <a:gd name="T26" fmla="*/ 49 w 121"/>
              <a:gd name="T27" fmla="*/ 89 h 121"/>
              <a:gd name="T28" fmla="*/ 76 w 121"/>
              <a:gd name="T29" fmla="*/ 75 h 121"/>
              <a:gd name="T30" fmla="*/ 89 w 121"/>
              <a:gd name="T31" fmla="*/ 48 h 121"/>
              <a:gd name="T32" fmla="*/ 44 w 121"/>
              <a:gd name="T33" fmla="*/ 18 h 121"/>
              <a:gd name="T34" fmla="*/ 44 w 121"/>
              <a:gd name="T35" fmla="*/ 18 h 121"/>
              <a:gd name="T36" fmla="*/ 45 w 121"/>
              <a:gd name="T37" fmla="*/ 8 h 121"/>
              <a:gd name="T38" fmla="*/ 40 w 121"/>
              <a:gd name="T39" fmla="*/ 3 h 121"/>
              <a:gd name="T40" fmla="*/ 16 w 121"/>
              <a:gd name="T41" fmla="*/ 15 h 121"/>
              <a:gd name="T42" fmla="*/ 4 w 121"/>
              <a:gd name="T43" fmla="*/ 40 h 121"/>
              <a:gd name="T44" fmla="*/ 8 w 121"/>
              <a:gd name="T45" fmla="*/ 45 h 121"/>
              <a:gd name="T46" fmla="*/ 18 w 121"/>
              <a:gd name="T47" fmla="*/ 44 h 121"/>
              <a:gd name="T48" fmla="*/ 18 w 121"/>
              <a:gd name="T49" fmla="*/ 44 h 121"/>
              <a:gd name="T50" fmla="*/ 33 w 121"/>
              <a:gd name="T51" fmla="*/ 33 h 121"/>
              <a:gd name="T52" fmla="*/ 44 w 121"/>
              <a:gd name="T53" fmla="*/ 18 h 121"/>
              <a:gd name="T54" fmla="*/ 86 w 121"/>
              <a:gd name="T55" fmla="*/ 74 h 121"/>
              <a:gd name="T56" fmla="*/ 81 w 121"/>
              <a:gd name="T57" fmla="*/ 80 h 121"/>
              <a:gd name="T58" fmla="*/ 75 w 121"/>
              <a:gd name="T59" fmla="*/ 85 h 121"/>
              <a:gd name="T60" fmla="*/ 119 w 121"/>
              <a:gd name="T61" fmla="*/ 121 h 121"/>
              <a:gd name="T62" fmla="*/ 121 w 121"/>
              <a:gd name="T63" fmla="*/ 119 h 121"/>
              <a:gd name="T64" fmla="*/ 86 w 121"/>
              <a:gd name="T65" fmla="*/ 74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1" h="121">
                <a:moveTo>
                  <a:pt x="62" y="33"/>
                </a:moveTo>
                <a:cubicBezTo>
                  <a:pt x="50" y="20"/>
                  <a:pt x="50" y="20"/>
                  <a:pt x="50" y="20"/>
                </a:cubicBezTo>
                <a:cubicBezTo>
                  <a:pt x="48" y="25"/>
                  <a:pt x="44" y="31"/>
                  <a:pt x="38" y="37"/>
                </a:cubicBezTo>
                <a:cubicBezTo>
                  <a:pt x="32" y="43"/>
                  <a:pt x="26" y="47"/>
                  <a:pt x="21" y="49"/>
                </a:cubicBezTo>
                <a:cubicBezTo>
                  <a:pt x="34" y="62"/>
                  <a:pt x="34" y="62"/>
                  <a:pt x="34" y="62"/>
                </a:cubicBezTo>
                <a:cubicBezTo>
                  <a:pt x="37" y="64"/>
                  <a:pt x="45" y="60"/>
                  <a:pt x="53" y="52"/>
                </a:cubicBezTo>
                <a:cubicBezTo>
                  <a:pt x="61" y="44"/>
                  <a:pt x="65" y="36"/>
                  <a:pt x="62" y="33"/>
                </a:cubicBezTo>
                <a:close/>
                <a:moveTo>
                  <a:pt x="89" y="48"/>
                </a:moveTo>
                <a:cubicBezTo>
                  <a:pt x="84" y="43"/>
                  <a:pt x="76" y="40"/>
                  <a:pt x="68" y="38"/>
                </a:cubicBezTo>
                <a:cubicBezTo>
                  <a:pt x="67" y="38"/>
                  <a:pt x="67" y="38"/>
                  <a:pt x="67" y="38"/>
                </a:cubicBezTo>
                <a:cubicBezTo>
                  <a:pt x="70" y="41"/>
                  <a:pt x="66" y="50"/>
                  <a:pt x="58" y="58"/>
                </a:cubicBezTo>
                <a:cubicBezTo>
                  <a:pt x="50" y="66"/>
                  <a:pt x="42" y="70"/>
                  <a:pt x="39" y="67"/>
                </a:cubicBezTo>
                <a:cubicBezTo>
                  <a:pt x="39" y="67"/>
                  <a:pt x="39" y="67"/>
                  <a:pt x="38" y="67"/>
                </a:cubicBezTo>
                <a:cubicBezTo>
                  <a:pt x="40" y="76"/>
                  <a:pt x="43" y="84"/>
                  <a:pt x="49" y="89"/>
                </a:cubicBezTo>
                <a:cubicBezTo>
                  <a:pt x="52" y="93"/>
                  <a:pt x="64" y="86"/>
                  <a:pt x="76" y="75"/>
                </a:cubicBezTo>
                <a:cubicBezTo>
                  <a:pt x="87" y="64"/>
                  <a:pt x="93" y="52"/>
                  <a:pt x="89" y="48"/>
                </a:cubicBezTo>
                <a:close/>
                <a:moveTo>
                  <a:pt x="44" y="18"/>
                </a:moveTo>
                <a:cubicBezTo>
                  <a:pt x="44" y="18"/>
                  <a:pt x="44" y="18"/>
                  <a:pt x="44" y="18"/>
                </a:cubicBezTo>
                <a:cubicBezTo>
                  <a:pt x="46" y="13"/>
                  <a:pt x="47" y="10"/>
                  <a:pt x="45" y="8"/>
                </a:cubicBezTo>
                <a:cubicBezTo>
                  <a:pt x="40" y="3"/>
                  <a:pt x="40" y="3"/>
                  <a:pt x="40" y="3"/>
                </a:cubicBezTo>
                <a:cubicBezTo>
                  <a:pt x="37" y="0"/>
                  <a:pt x="26" y="5"/>
                  <a:pt x="16" y="15"/>
                </a:cubicBezTo>
                <a:cubicBezTo>
                  <a:pt x="6" y="25"/>
                  <a:pt x="0" y="36"/>
                  <a:pt x="4" y="40"/>
                </a:cubicBezTo>
                <a:cubicBezTo>
                  <a:pt x="8" y="45"/>
                  <a:pt x="8" y="45"/>
                  <a:pt x="8" y="45"/>
                </a:cubicBezTo>
                <a:cubicBezTo>
                  <a:pt x="10" y="46"/>
                  <a:pt x="14" y="46"/>
                  <a:pt x="18" y="44"/>
                </a:cubicBezTo>
                <a:cubicBezTo>
                  <a:pt x="18" y="44"/>
                  <a:pt x="18" y="44"/>
                  <a:pt x="18" y="44"/>
                </a:cubicBezTo>
                <a:cubicBezTo>
                  <a:pt x="23" y="42"/>
                  <a:pt x="28" y="38"/>
                  <a:pt x="33" y="33"/>
                </a:cubicBezTo>
                <a:cubicBezTo>
                  <a:pt x="38" y="28"/>
                  <a:pt x="42" y="22"/>
                  <a:pt x="44" y="18"/>
                </a:cubicBezTo>
                <a:close/>
                <a:moveTo>
                  <a:pt x="86" y="74"/>
                </a:moveTo>
                <a:cubicBezTo>
                  <a:pt x="84" y="76"/>
                  <a:pt x="82" y="78"/>
                  <a:pt x="81" y="80"/>
                </a:cubicBezTo>
                <a:cubicBezTo>
                  <a:pt x="79" y="82"/>
                  <a:pt x="77" y="84"/>
                  <a:pt x="75" y="85"/>
                </a:cubicBezTo>
                <a:cubicBezTo>
                  <a:pt x="119" y="121"/>
                  <a:pt x="119" y="121"/>
                  <a:pt x="119" y="121"/>
                </a:cubicBezTo>
                <a:cubicBezTo>
                  <a:pt x="121" y="119"/>
                  <a:pt x="121" y="119"/>
                  <a:pt x="121" y="119"/>
                </a:cubicBezTo>
                <a:lnTo>
                  <a:pt x="86" y="74"/>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42" name="Freeform 45"/>
          <p:cNvSpPr>
            <a:spLocks noEditPoints="1"/>
          </p:cNvSpPr>
          <p:nvPr/>
        </p:nvSpPr>
        <p:spPr bwMode="auto">
          <a:xfrm>
            <a:off x="814213" y="5639636"/>
            <a:ext cx="446713" cy="392486"/>
          </a:xfrm>
          <a:custGeom>
            <a:avLst/>
            <a:gdLst>
              <a:gd name="T0" fmla="*/ 119 w 131"/>
              <a:gd name="T1" fmla="*/ 0 h 115"/>
              <a:gd name="T2" fmla="*/ 12 w 131"/>
              <a:gd name="T3" fmla="*/ 0 h 115"/>
              <a:gd name="T4" fmla="*/ 0 w 131"/>
              <a:gd name="T5" fmla="*/ 13 h 115"/>
              <a:gd name="T6" fmla="*/ 0 w 131"/>
              <a:gd name="T7" fmla="*/ 78 h 115"/>
              <a:gd name="T8" fmla="*/ 12 w 131"/>
              <a:gd name="T9" fmla="*/ 91 h 115"/>
              <a:gd name="T10" fmla="*/ 45 w 131"/>
              <a:gd name="T11" fmla="*/ 91 h 115"/>
              <a:gd name="T12" fmla="*/ 45 w 131"/>
              <a:gd name="T13" fmla="*/ 103 h 115"/>
              <a:gd name="T14" fmla="*/ 35 w 131"/>
              <a:gd name="T15" fmla="*/ 103 h 115"/>
              <a:gd name="T16" fmla="*/ 12 w 131"/>
              <a:gd name="T17" fmla="*/ 115 h 115"/>
              <a:gd name="T18" fmla="*/ 119 w 131"/>
              <a:gd name="T19" fmla="*/ 115 h 115"/>
              <a:gd name="T20" fmla="*/ 96 w 131"/>
              <a:gd name="T21" fmla="*/ 103 h 115"/>
              <a:gd name="T22" fmla="*/ 86 w 131"/>
              <a:gd name="T23" fmla="*/ 103 h 115"/>
              <a:gd name="T24" fmla="*/ 86 w 131"/>
              <a:gd name="T25" fmla="*/ 91 h 115"/>
              <a:gd name="T26" fmla="*/ 119 w 131"/>
              <a:gd name="T27" fmla="*/ 91 h 115"/>
              <a:gd name="T28" fmla="*/ 131 w 131"/>
              <a:gd name="T29" fmla="*/ 78 h 115"/>
              <a:gd name="T30" fmla="*/ 131 w 131"/>
              <a:gd name="T31" fmla="*/ 13 h 115"/>
              <a:gd name="T32" fmla="*/ 119 w 131"/>
              <a:gd name="T33" fmla="*/ 0 h 115"/>
              <a:gd name="T34" fmla="*/ 123 w 131"/>
              <a:gd name="T35" fmla="*/ 78 h 115"/>
              <a:gd name="T36" fmla="*/ 119 w 131"/>
              <a:gd name="T37" fmla="*/ 82 h 115"/>
              <a:gd name="T38" fmla="*/ 12 w 131"/>
              <a:gd name="T39" fmla="*/ 82 h 115"/>
              <a:gd name="T40" fmla="*/ 8 w 131"/>
              <a:gd name="T41" fmla="*/ 78 h 115"/>
              <a:gd name="T42" fmla="*/ 8 w 131"/>
              <a:gd name="T43" fmla="*/ 13 h 115"/>
              <a:gd name="T44" fmla="*/ 12 w 131"/>
              <a:gd name="T45" fmla="*/ 8 h 115"/>
              <a:gd name="T46" fmla="*/ 119 w 131"/>
              <a:gd name="T47" fmla="*/ 8 h 115"/>
              <a:gd name="T48" fmla="*/ 123 w 131"/>
              <a:gd name="T49" fmla="*/ 13 h 115"/>
              <a:gd name="T50" fmla="*/ 123 w 131"/>
              <a:gd name="T51" fmla="*/ 78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1" h="115">
                <a:moveTo>
                  <a:pt x="119" y="0"/>
                </a:moveTo>
                <a:cubicBezTo>
                  <a:pt x="12" y="0"/>
                  <a:pt x="12" y="0"/>
                  <a:pt x="12" y="0"/>
                </a:cubicBezTo>
                <a:cubicBezTo>
                  <a:pt x="5" y="0"/>
                  <a:pt x="0" y="6"/>
                  <a:pt x="0" y="13"/>
                </a:cubicBezTo>
                <a:cubicBezTo>
                  <a:pt x="0" y="78"/>
                  <a:pt x="0" y="78"/>
                  <a:pt x="0" y="78"/>
                </a:cubicBezTo>
                <a:cubicBezTo>
                  <a:pt x="0" y="85"/>
                  <a:pt x="5" y="91"/>
                  <a:pt x="12" y="91"/>
                </a:cubicBezTo>
                <a:cubicBezTo>
                  <a:pt x="45" y="91"/>
                  <a:pt x="45" y="91"/>
                  <a:pt x="45" y="91"/>
                </a:cubicBezTo>
                <a:cubicBezTo>
                  <a:pt x="45" y="103"/>
                  <a:pt x="45" y="103"/>
                  <a:pt x="45" y="103"/>
                </a:cubicBezTo>
                <a:cubicBezTo>
                  <a:pt x="35" y="103"/>
                  <a:pt x="35" y="103"/>
                  <a:pt x="35" y="103"/>
                </a:cubicBezTo>
                <a:cubicBezTo>
                  <a:pt x="12" y="115"/>
                  <a:pt x="12" y="115"/>
                  <a:pt x="12" y="115"/>
                </a:cubicBezTo>
                <a:cubicBezTo>
                  <a:pt x="119" y="115"/>
                  <a:pt x="119" y="115"/>
                  <a:pt x="119" y="115"/>
                </a:cubicBezTo>
                <a:cubicBezTo>
                  <a:pt x="96" y="103"/>
                  <a:pt x="96" y="103"/>
                  <a:pt x="96" y="103"/>
                </a:cubicBezTo>
                <a:cubicBezTo>
                  <a:pt x="86" y="103"/>
                  <a:pt x="86" y="103"/>
                  <a:pt x="86" y="103"/>
                </a:cubicBezTo>
                <a:cubicBezTo>
                  <a:pt x="86" y="91"/>
                  <a:pt x="86" y="91"/>
                  <a:pt x="86" y="91"/>
                </a:cubicBezTo>
                <a:cubicBezTo>
                  <a:pt x="119" y="91"/>
                  <a:pt x="119" y="91"/>
                  <a:pt x="119" y="91"/>
                </a:cubicBezTo>
                <a:cubicBezTo>
                  <a:pt x="126" y="91"/>
                  <a:pt x="131" y="85"/>
                  <a:pt x="131" y="78"/>
                </a:cubicBezTo>
                <a:cubicBezTo>
                  <a:pt x="131" y="13"/>
                  <a:pt x="131" y="13"/>
                  <a:pt x="131" y="13"/>
                </a:cubicBezTo>
                <a:cubicBezTo>
                  <a:pt x="131" y="6"/>
                  <a:pt x="126" y="0"/>
                  <a:pt x="119" y="0"/>
                </a:cubicBezTo>
                <a:close/>
                <a:moveTo>
                  <a:pt x="123" y="78"/>
                </a:moveTo>
                <a:cubicBezTo>
                  <a:pt x="123" y="81"/>
                  <a:pt x="121" y="82"/>
                  <a:pt x="119" y="82"/>
                </a:cubicBezTo>
                <a:cubicBezTo>
                  <a:pt x="12" y="82"/>
                  <a:pt x="12" y="82"/>
                  <a:pt x="12" y="82"/>
                </a:cubicBezTo>
                <a:cubicBezTo>
                  <a:pt x="10" y="82"/>
                  <a:pt x="8" y="81"/>
                  <a:pt x="8" y="78"/>
                </a:cubicBezTo>
                <a:cubicBezTo>
                  <a:pt x="8" y="13"/>
                  <a:pt x="8" y="13"/>
                  <a:pt x="8" y="13"/>
                </a:cubicBezTo>
                <a:cubicBezTo>
                  <a:pt x="8" y="10"/>
                  <a:pt x="10" y="8"/>
                  <a:pt x="12" y="8"/>
                </a:cubicBezTo>
                <a:cubicBezTo>
                  <a:pt x="119" y="8"/>
                  <a:pt x="119" y="8"/>
                  <a:pt x="119" y="8"/>
                </a:cubicBezTo>
                <a:cubicBezTo>
                  <a:pt x="121" y="8"/>
                  <a:pt x="123" y="10"/>
                  <a:pt x="123" y="13"/>
                </a:cubicBezTo>
                <a:lnTo>
                  <a:pt x="123" y="78"/>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43" name="Freeform 46"/>
          <p:cNvSpPr>
            <a:spLocks noEditPoints="1"/>
          </p:cNvSpPr>
          <p:nvPr/>
        </p:nvSpPr>
        <p:spPr bwMode="auto">
          <a:xfrm>
            <a:off x="1878059" y="5639636"/>
            <a:ext cx="565491" cy="364084"/>
          </a:xfrm>
          <a:custGeom>
            <a:avLst/>
            <a:gdLst>
              <a:gd name="T0" fmla="*/ 142 w 165"/>
              <a:gd name="T1" fmla="*/ 91 h 107"/>
              <a:gd name="T2" fmla="*/ 136 w 165"/>
              <a:gd name="T3" fmla="*/ 91 h 107"/>
              <a:gd name="T4" fmla="*/ 148 w 165"/>
              <a:gd name="T5" fmla="*/ 78 h 107"/>
              <a:gd name="T6" fmla="*/ 148 w 165"/>
              <a:gd name="T7" fmla="*/ 13 h 107"/>
              <a:gd name="T8" fmla="*/ 136 w 165"/>
              <a:gd name="T9" fmla="*/ 0 h 107"/>
              <a:gd name="T10" fmla="*/ 29 w 165"/>
              <a:gd name="T11" fmla="*/ 0 h 107"/>
              <a:gd name="T12" fmla="*/ 17 w 165"/>
              <a:gd name="T13" fmla="*/ 13 h 107"/>
              <a:gd name="T14" fmla="*/ 17 w 165"/>
              <a:gd name="T15" fmla="*/ 78 h 107"/>
              <a:gd name="T16" fmla="*/ 29 w 165"/>
              <a:gd name="T17" fmla="*/ 91 h 107"/>
              <a:gd name="T18" fmla="*/ 23 w 165"/>
              <a:gd name="T19" fmla="*/ 91 h 107"/>
              <a:gd name="T20" fmla="*/ 0 w 165"/>
              <a:gd name="T21" fmla="*/ 95 h 107"/>
              <a:gd name="T22" fmla="*/ 0 w 165"/>
              <a:gd name="T23" fmla="*/ 95 h 107"/>
              <a:gd name="T24" fmla="*/ 0 w 165"/>
              <a:gd name="T25" fmla="*/ 103 h 107"/>
              <a:gd name="T26" fmla="*/ 5 w 165"/>
              <a:gd name="T27" fmla="*/ 107 h 107"/>
              <a:gd name="T28" fmla="*/ 161 w 165"/>
              <a:gd name="T29" fmla="*/ 107 h 107"/>
              <a:gd name="T30" fmla="*/ 165 w 165"/>
              <a:gd name="T31" fmla="*/ 103 h 107"/>
              <a:gd name="T32" fmla="*/ 165 w 165"/>
              <a:gd name="T33" fmla="*/ 95 h 107"/>
              <a:gd name="T34" fmla="*/ 165 w 165"/>
              <a:gd name="T35" fmla="*/ 95 h 107"/>
              <a:gd name="T36" fmla="*/ 142 w 165"/>
              <a:gd name="T37" fmla="*/ 91 h 107"/>
              <a:gd name="T38" fmla="*/ 25 w 165"/>
              <a:gd name="T39" fmla="*/ 78 h 107"/>
              <a:gd name="T40" fmla="*/ 25 w 165"/>
              <a:gd name="T41" fmla="*/ 13 h 107"/>
              <a:gd name="T42" fmla="*/ 29 w 165"/>
              <a:gd name="T43" fmla="*/ 8 h 107"/>
              <a:gd name="T44" fmla="*/ 136 w 165"/>
              <a:gd name="T45" fmla="*/ 8 h 107"/>
              <a:gd name="T46" fmla="*/ 140 w 165"/>
              <a:gd name="T47" fmla="*/ 13 h 107"/>
              <a:gd name="T48" fmla="*/ 140 w 165"/>
              <a:gd name="T49" fmla="*/ 78 h 107"/>
              <a:gd name="T50" fmla="*/ 136 w 165"/>
              <a:gd name="T51" fmla="*/ 82 h 107"/>
              <a:gd name="T52" fmla="*/ 29 w 165"/>
              <a:gd name="T53" fmla="*/ 82 h 107"/>
              <a:gd name="T54" fmla="*/ 25 w 165"/>
              <a:gd name="T55" fmla="*/ 78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5" h="107">
                <a:moveTo>
                  <a:pt x="142" y="91"/>
                </a:moveTo>
                <a:cubicBezTo>
                  <a:pt x="136" y="91"/>
                  <a:pt x="136" y="91"/>
                  <a:pt x="136" y="91"/>
                </a:cubicBezTo>
                <a:cubicBezTo>
                  <a:pt x="143" y="91"/>
                  <a:pt x="148" y="85"/>
                  <a:pt x="148" y="78"/>
                </a:cubicBezTo>
                <a:cubicBezTo>
                  <a:pt x="148" y="13"/>
                  <a:pt x="148" y="13"/>
                  <a:pt x="148" y="13"/>
                </a:cubicBezTo>
                <a:cubicBezTo>
                  <a:pt x="148" y="6"/>
                  <a:pt x="143" y="0"/>
                  <a:pt x="136" y="0"/>
                </a:cubicBezTo>
                <a:cubicBezTo>
                  <a:pt x="29" y="0"/>
                  <a:pt x="29" y="0"/>
                  <a:pt x="29" y="0"/>
                </a:cubicBezTo>
                <a:cubicBezTo>
                  <a:pt x="22" y="0"/>
                  <a:pt x="17" y="6"/>
                  <a:pt x="17" y="13"/>
                </a:cubicBezTo>
                <a:cubicBezTo>
                  <a:pt x="17" y="78"/>
                  <a:pt x="17" y="78"/>
                  <a:pt x="17" y="78"/>
                </a:cubicBezTo>
                <a:cubicBezTo>
                  <a:pt x="17" y="85"/>
                  <a:pt x="22" y="91"/>
                  <a:pt x="29" y="91"/>
                </a:cubicBezTo>
                <a:cubicBezTo>
                  <a:pt x="23" y="91"/>
                  <a:pt x="23" y="91"/>
                  <a:pt x="23" y="91"/>
                </a:cubicBezTo>
                <a:cubicBezTo>
                  <a:pt x="0" y="95"/>
                  <a:pt x="0" y="95"/>
                  <a:pt x="0" y="95"/>
                </a:cubicBezTo>
                <a:cubicBezTo>
                  <a:pt x="0" y="95"/>
                  <a:pt x="0" y="95"/>
                  <a:pt x="0" y="95"/>
                </a:cubicBezTo>
                <a:cubicBezTo>
                  <a:pt x="0" y="103"/>
                  <a:pt x="0" y="103"/>
                  <a:pt x="0" y="103"/>
                </a:cubicBezTo>
                <a:cubicBezTo>
                  <a:pt x="0" y="105"/>
                  <a:pt x="2" y="107"/>
                  <a:pt x="5" y="107"/>
                </a:cubicBezTo>
                <a:cubicBezTo>
                  <a:pt x="161" y="107"/>
                  <a:pt x="161" y="107"/>
                  <a:pt x="161" y="107"/>
                </a:cubicBezTo>
                <a:cubicBezTo>
                  <a:pt x="163" y="107"/>
                  <a:pt x="165" y="105"/>
                  <a:pt x="165" y="103"/>
                </a:cubicBezTo>
                <a:cubicBezTo>
                  <a:pt x="165" y="95"/>
                  <a:pt x="165" y="95"/>
                  <a:pt x="165" y="95"/>
                </a:cubicBezTo>
                <a:cubicBezTo>
                  <a:pt x="165" y="95"/>
                  <a:pt x="165" y="95"/>
                  <a:pt x="165" y="95"/>
                </a:cubicBezTo>
                <a:lnTo>
                  <a:pt x="142" y="91"/>
                </a:lnTo>
                <a:close/>
                <a:moveTo>
                  <a:pt x="25" y="78"/>
                </a:moveTo>
                <a:cubicBezTo>
                  <a:pt x="25" y="13"/>
                  <a:pt x="25" y="13"/>
                  <a:pt x="25" y="13"/>
                </a:cubicBezTo>
                <a:cubicBezTo>
                  <a:pt x="25" y="10"/>
                  <a:pt x="27" y="8"/>
                  <a:pt x="29" y="8"/>
                </a:cubicBezTo>
                <a:cubicBezTo>
                  <a:pt x="136" y="8"/>
                  <a:pt x="136" y="8"/>
                  <a:pt x="136" y="8"/>
                </a:cubicBezTo>
                <a:cubicBezTo>
                  <a:pt x="138" y="8"/>
                  <a:pt x="140" y="10"/>
                  <a:pt x="140" y="13"/>
                </a:cubicBezTo>
                <a:cubicBezTo>
                  <a:pt x="140" y="78"/>
                  <a:pt x="140" y="78"/>
                  <a:pt x="140" y="78"/>
                </a:cubicBezTo>
                <a:cubicBezTo>
                  <a:pt x="140" y="81"/>
                  <a:pt x="138" y="82"/>
                  <a:pt x="136" y="82"/>
                </a:cubicBezTo>
                <a:cubicBezTo>
                  <a:pt x="29" y="82"/>
                  <a:pt x="29" y="82"/>
                  <a:pt x="29" y="82"/>
                </a:cubicBezTo>
                <a:cubicBezTo>
                  <a:pt x="27" y="82"/>
                  <a:pt x="25" y="81"/>
                  <a:pt x="25" y="78"/>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44" name="Freeform 47"/>
          <p:cNvSpPr>
            <a:spLocks noEditPoints="1"/>
          </p:cNvSpPr>
          <p:nvPr/>
        </p:nvSpPr>
        <p:spPr bwMode="auto">
          <a:xfrm>
            <a:off x="3034861" y="5711936"/>
            <a:ext cx="503520" cy="265962"/>
          </a:xfrm>
          <a:custGeom>
            <a:avLst/>
            <a:gdLst>
              <a:gd name="T0" fmla="*/ 115 w 148"/>
              <a:gd name="T1" fmla="*/ 70 h 78"/>
              <a:gd name="T2" fmla="*/ 123 w 148"/>
              <a:gd name="T3" fmla="*/ 78 h 78"/>
              <a:gd name="T4" fmla="*/ 131 w 148"/>
              <a:gd name="T5" fmla="*/ 70 h 78"/>
              <a:gd name="T6" fmla="*/ 131 w 148"/>
              <a:gd name="T7" fmla="*/ 66 h 78"/>
              <a:gd name="T8" fmla="*/ 115 w 148"/>
              <a:gd name="T9" fmla="*/ 66 h 78"/>
              <a:gd name="T10" fmla="*/ 115 w 148"/>
              <a:gd name="T11" fmla="*/ 70 h 78"/>
              <a:gd name="T12" fmla="*/ 16 w 148"/>
              <a:gd name="T13" fmla="*/ 70 h 78"/>
              <a:gd name="T14" fmla="*/ 24 w 148"/>
              <a:gd name="T15" fmla="*/ 78 h 78"/>
              <a:gd name="T16" fmla="*/ 33 w 148"/>
              <a:gd name="T17" fmla="*/ 70 h 78"/>
              <a:gd name="T18" fmla="*/ 33 w 148"/>
              <a:gd name="T19" fmla="*/ 66 h 78"/>
              <a:gd name="T20" fmla="*/ 16 w 148"/>
              <a:gd name="T21" fmla="*/ 66 h 78"/>
              <a:gd name="T22" fmla="*/ 16 w 148"/>
              <a:gd name="T23" fmla="*/ 70 h 78"/>
              <a:gd name="T24" fmla="*/ 115 w 148"/>
              <a:gd name="T25" fmla="*/ 16 h 78"/>
              <a:gd name="T26" fmla="*/ 103 w 148"/>
              <a:gd name="T27" fmla="*/ 29 h 78"/>
              <a:gd name="T28" fmla="*/ 115 w 148"/>
              <a:gd name="T29" fmla="*/ 41 h 78"/>
              <a:gd name="T30" fmla="*/ 127 w 148"/>
              <a:gd name="T31" fmla="*/ 29 h 78"/>
              <a:gd name="T32" fmla="*/ 115 w 148"/>
              <a:gd name="T33" fmla="*/ 16 h 78"/>
              <a:gd name="T34" fmla="*/ 136 w 148"/>
              <a:gd name="T35" fmla="*/ 0 h 78"/>
              <a:gd name="T36" fmla="*/ 12 w 148"/>
              <a:gd name="T37" fmla="*/ 0 h 78"/>
              <a:gd name="T38" fmla="*/ 0 w 148"/>
              <a:gd name="T39" fmla="*/ 12 h 78"/>
              <a:gd name="T40" fmla="*/ 0 w 148"/>
              <a:gd name="T41" fmla="*/ 45 h 78"/>
              <a:gd name="T42" fmla="*/ 12 w 148"/>
              <a:gd name="T43" fmla="*/ 57 h 78"/>
              <a:gd name="T44" fmla="*/ 136 w 148"/>
              <a:gd name="T45" fmla="*/ 57 h 78"/>
              <a:gd name="T46" fmla="*/ 148 w 148"/>
              <a:gd name="T47" fmla="*/ 45 h 78"/>
              <a:gd name="T48" fmla="*/ 148 w 148"/>
              <a:gd name="T49" fmla="*/ 12 h 78"/>
              <a:gd name="T50" fmla="*/ 136 w 148"/>
              <a:gd name="T51" fmla="*/ 0 h 78"/>
              <a:gd name="T52" fmla="*/ 57 w 148"/>
              <a:gd name="T53" fmla="*/ 49 h 78"/>
              <a:gd name="T54" fmla="*/ 16 w 148"/>
              <a:gd name="T55" fmla="*/ 49 h 78"/>
              <a:gd name="T56" fmla="*/ 12 w 148"/>
              <a:gd name="T57" fmla="*/ 45 h 78"/>
              <a:gd name="T58" fmla="*/ 16 w 148"/>
              <a:gd name="T59" fmla="*/ 41 h 78"/>
              <a:gd name="T60" fmla="*/ 57 w 148"/>
              <a:gd name="T61" fmla="*/ 41 h 78"/>
              <a:gd name="T62" fmla="*/ 61 w 148"/>
              <a:gd name="T63" fmla="*/ 45 h 78"/>
              <a:gd name="T64" fmla="*/ 57 w 148"/>
              <a:gd name="T65" fmla="*/ 49 h 78"/>
              <a:gd name="T66" fmla="*/ 57 w 148"/>
              <a:gd name="T67" fmla="*/ 33 h 78"/>
              <a:gd name="T68" fmla="*/ 16 w 148"/>
              <a:gd name="T69" fmla="*/ 33 h 78"/>
              <a:gd name="T70" fmla="*/ 12 w 148"/>
              <a:gd name="T71" fmla="*/ 29 h 78"/>
              <a:gd name="T72" fmla="*/ 16 w 148"/>
              <a:gd name="T73" fmla="*/ 24 h 78"/>
              <a:gd name="T74" fmla="*/ 57 w 148"/>
              <a:gd name="T75" fmla="*/ 24 h 78"/>
              <a:gd name="T76" fmla="*/ 61 w 148"/>
              <a:gd name="T77" fmla="*/ 29 h 78"/>
              <a:gd name="T78" fmla="*/ 57 w 148"/>
              <a:gd name="T79" fmla="*/ 33 h 78"/>
              <a:gd name="T80" fmla="*/ 57 w 148"/>
              <a:gd name="T81" fmla="*/ 16 h 78"/>
              <a:gd name="T82" fmla="*/ 16 w 148"/>
              <a:gd name="T83" fmla="*/ 16 h 78"/>
              <a:gd name="T84" fmla="*/ 12 w 148"/>
              <a:gd name="T85" fmla="*/ 12 h 78"/>
              <a:gd name="T86" fmla="*/ 16 w 148"/>
              <a:gd name="T87" fmla="*/ 8 h 78"/>
              <a:gd name="T88" fmla="*/ 57 w 148"/>
              <a:gd name="T89" fmla="*/ 8 h 78"/>
              <a:gd name="T90" fmla="*/ 61 w 148"/>
              <a:gd name="T91" fmla="*/ 12 h 78"/>
              <a:gd name="T92" fmla="*/ 57 w 148"/>
              <a:gd name="T93" fmla="*/ 16 h 78"/>
              <a:gd name="T94" fmla="*/ 115 w 148"/>
              <a:gd name="T95" fmla="*/ 49 h 78"/>
              <a:gd name="T96" fmla="*/ 94 w 148"/>
              <a:gd name="T97" fmla="*/ 29 h 78"/>
              <a:gd name="T98" fmla="*/ 115 w 148"/>
              <a:gd name="T99" fmla="*/ 8 h 78"/>
              <a:gd name="T100" fmla="*/ 136 w 148"/>
              <a:gd name="T101" fmla="*/ 29 h 78"/>
              <a:gd name="T102" fmla="*/ 115 w 148"/>
              <a:gd name="T103" fmla="*/ 4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8" h="78">
                <a:moveTo>
                  <a:pt x="115" y="70"/>
                </a:moveTo>
                <a:cubicBezTo>
                  <a:pt x="115" y="74"/>
                  <a:pt x="119" y="78"/>
                  <a:pt x="123" y="78"/>
                </a:cubicBezTo>
                <a:cubicBezTo>
                  <a:pt x="128" y="78"/>
                  <a:pt x="131" y="74"/>
                  <a:pt x="131" y="70"/>
                </a:cubicBezTo>
                <a:cubicBezTo>
                  <a:pt x="131" y="66"/>
                  <a:pt x="131" y="66"/>
                  <a:pt x="131" y="66"/>
                </a:cubicBezTo>
                <a:cubicBezTo>
                  <a:pt x="115" y="66"/>
                  <a:pt x="115" y="66"/>
                  <a:pt x="115" y="66"/>
                </a:cubicBezTo>
                <a:lnTo>
                  <a:pt x="115" y="70"/>
                </a:lnTo>
                <a:close/>
                <a:moveTo>
                  <a:pt x="16" y="70"/>
                </a:moveTo>
                <a:cubicBezTo>
                  <a:pt x="16" y="74"/>
                  <a:pt x="20" y="78"/>
                  <a:pt x="24" y="78"/>
                </a:cubicBezTo>
                <a:cubicBezTo>
                  <a:pt x="29" y="78"/>
                  <a:pt x="33" y="74"/>
                  <a:pt x="33" y="70"/>
                </a:cubicBezTo>
                <a:cubicBezTo>
                  <a:pt x="33" y="66"/>
                  <a:pt x="33" y="66"/>
                  <a:pt x="33" y="66"/>
                </a:cubicBezTo>
                <a:cubicBezTo>
                  <a:pt x="16" y="66"/>
                  <a:pt x="16" y="66"/>
                  <a:pt x="16" y="66"/>
                </a:cubicBezTo>
                <a:lnTo>
                  <a:pt x="16" y="70"/>
                </a:lnTo>
                <a:close/>
                <a:moveTo>
                  <a:pt x="115" y="16"/>
                </a:moveTo>
                <a:cubicBezTo>
                  <a:pt x="108" y="16"/>
                  <a:pt x="103" y="22"/>
                  <a:pt x="103" y="29"/>
                </a:cubicBezTo>
                <a:cubicBezTo>
                  <a:pt x="103" y="35"/>
                  <a:pt x="108" y="41"/>
                  <a:pt x="115" y="41"/>
                </a:cubicBezTo>
                <a:cubicBezTo>
                  <a:pt x="122" y="41"/>
                  <a:pt x="127" y="35"/>
                  <a:pt x="127" y="29"/>
                </a:cubicBezTo>
                <a:cubicBezTo>
                  <a:pt x="127" y="22"/>
                  <a:pt x="122" y="16"/>
                  <a:pt x="115" y="16"/>
                </a:cubicBezTo>
                <a:close/>
                <a:moveTo>
                  <a:pt x="136" y="0"/>
                </a:moveTo>
                <a:cubicBezTo>
                  <a:pt x="12" y="0"/>
                  <a:pt x="12" y="0"/>
                  <a:pt x="12" y="0"/>
                </a:cubicBezTo>
                <a:cubicBezTo>
                  <a:pt x="5" y="0"/>
                  <a:pt x="0" y="5"/>
                  <a:pt x="0" y="12"/>
                </a:cubicBezTo>
                <a:cubicBezTo>
                  <a:pt x="0" y="45"/>
                  <a:pt x="0" y="45"/>
                  <a:pt x="0" y="45"/>
                </a:cubicBezTo>
                <a:cubicBezTo>
                  <a:pt x="0" y="52"/>
                  <a:pt x="5" y="57"/>
                  <a:pt x="12" y="57"/>
                </a:cubicBezTo>
                <a:cubicBezTo>
                  <a:pt x="136" y="57"/>
                  <a:pt x="136" y="57"/>
                  <a:pt x="136" y="57"/>
                </a:cubicBezTo>
                <a:cubicBezTo>
                  <a:pt x="142" y="57"/>
                  <a:pt x="148" y="52"/>
                  <a:pt x="148" y="45"/>
                </a:cubicBezTo>
                <a:cubicBezTo>
                  <a:pt x="148" y="12"/>
                  <a:pt x="148" y="12"/>
                  <a:pt x="148" y="12"/>
                </a:cubicBezTo>
                <a:cubicBezTo>
                  <a:pt x="148" y="5"/>
                  <a:pt x="142" y="0"/>
                  <a:pt x="136" y="0"/>
                </a:cubicBezTo>
                <a:close/>
                <a:moveTo>
                  <a:pt x="57" y="49"/>
                </a:moveTo>
                <a:cubicBezTo>
                  <a:pt x="16" y="49"/>
                  <a:pt x="16" y="49"/>
                  <a:pt x="16" y="49"/>
                </a:cubicBezTo>
                <a:cubicBezTo>
                  <a:pt x="14" y="49"/>
                  <a:pt x="12" y="47"/>
                  <a:pt x="12" y="45"/>
                </a:cubicBezTo>
                <a:cubicBezTo>
                  <a:pt x="12" y="43"/>
                  <a:pt x="14" y="41"/>
                  <a:pt x="16" y="41"/>
                </a:cubicBezTo>
                <a:cubicBezTo>
                  <a:pt x="57" y="41"/>
                  <a:pt x="57" y="41"/>
                  <a:pt x="57" y="41"/>
                </a:cubicBezTo>
                <a:cubicBezTo>
                  <a:pt x="60" y="41"/>
                  <a:pt x="61" y="43"/>
                  <a:pt x="61" y="45"/>
                </a:cubicBezTo>
                <a:cubicBezTo>
                  <a:pt x="61" y="47"/>
                  <a:pt x="60" y="49"/>
                  <a:pt x="57" y="49"/>
                </a:cubicBezTo>
                <a:close/>
                <a:moveTo>
                  <a:pt x="57" y="33"/>
                </a:moveTo>
                <a:cubicBezTo>
                  <a:pt x="16" y="33"/>
                  <a:pt x="16" y="33"/>
                  <a:pt x="16" y="33"/>
                </a:cubicBezTo>
                <a:cubicBezTo>
                  <a:pt x="14" y="33"/>
                  <a:pt x="12" y="31"/>
                  <a:pt x="12" y="29"/>
                </a:cubicBezTo>
                <a:cubicBezTo>
                  <a:pt x="12" y="26"/>
                  <a:pt x="14" y="24"/>
                  <a:pt x="16" y="24"/>
                </a:cubicBezTo>
                <a:cubicBezTo>
                  <a:pt x="57" y="24"/>
                  <a:pt x="57" y="24"/>
                  <a:pt x="57" y="24"/>
                </a:cubicBezTo>
                <a:cubicBezTo>
                  <a:pt x="60" y="24"/>
                  <a:pt x="61" y="26"/>
                  <a:pt x="61" y="29"/>
                </a:cubicBezTo>
                <a:cubicBezTo>
                  <a:pt x="61" y="31"/>
                  <a:pt x="60" y="33"/>
                  <a:pt x="57" y="33"/>
                </a:cubicBezTo>
                <a:close/>
                <a:moveTo>
                  <a:pt x="57" y="16"/>
                </a:moveTo>
                <a:cubicBezTo>
                  <a:pt x="16" y="16"/>
                  <a:pt x="16" y="16"/>
                  <a:pt x="16" y="16"/>
                </a:cubicBezTo>
                <a:cubicBezTo>
                  <a:pt x="14" y="16"/>
                  <a:pt x="12" y="14"/>
                  <a:pt x="12" y="12"/>
                </a:cubicBezTo>
                <a:cubicBezTo>
                  <a:pt x="12" y="10"/>
                  <a:pt x="14" y="8"/>
                  <a:pt x="16" y="8"/>
                </a:cubicBezTo>
                <a:cubicBezTo>
                  <a:pt x="57" y="8"/>
                  <a:pt x="57" y="8"/>
                  <a:pt x="57" y="8"/>
                </a:cubicBezTo>
                <a:cubicBezTo>
                  <a:pt x="60" y="8"/>
                  <a:pt x="61" y="10"/>
                  <a:pt x="61" y="12"/>
                </a:cubicBezTo>
                <a:cubicBezTo>
                  <a:pt x="61" y="14"/>
                  <a:pt x="60" y="16"/>
                  <a:pt x="57" y="16"/>
                </a:cubicBezTo>
                <a:close/>
                <a:moveTo>
                  <a:pt x="115" y="49"/>
                </a:moveTo>
                <a:cubicBezTo>
                  <a:pt x="104" y="49"/>
                  <a:pt x="94" y="40"/>
                  <a:pt x="94" y="29"/>
                </a:cubicBezTo>
                <a:cubicBezTo>
                  <a:pt x="94" y="17"/>
                  <a:pt x="104" y="8"/>
                  <a:pt x="115" y="8"/>
                </a:cubicBezTo>
                <a:cubicBezTo>
                  <a:pt x="126" y="8"/>
                  <a:pt x="136" y="17"/>
                  <a:pt x="136" y="29"/>
                </a:cubicBezTo>
                <a:cubicBezTo>
                  <a:pt x="136" y="40"/>
                  <a:pt x="126" y="49"/>
                  <a:pt x="115" y="49"/>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45" name="Freeform 48"/>
          <p:cNvSpPr>
            <a:spLocks noEditPoints="1"/>
          </p:cNvSpPr>
          <p:nvPr/>
        </p:nvSpPr>
        <p:spPr bwMode="auto">
          <a:xfrm>
            <a:off x="4145186" y="5696443"/>
            <a:ext cx="573237" cy="196243"/>
          </a:xfrm>
          <a:custGeom>
            <a:avLst/>
            <a:gdLst>
              <a:gd name="T0" fmla="*/ 163 w 168"/>
              <a:gd name="T1" fmla="*/ 16 h 57"/>
              <a:gd name="T2" fmla="*/ 168 w 168"/>
              <a:gd name="T3" fmla="*/ 10 h 57"/>
              <a:gd name="T4" fmla="*/ 166 w 168"/>
              <a:gd name="T5" fmla="*/ 2 h 57"/>
              <a:gd name="T6" fmla="*/ 155 w 168"/>
              <a:gd name="T7" fmla="*/ 1 h 57"/>
              <a:gd name="T8" fmla="*/ 157 w 168"/>
              <a:gd name="T9" fmla="*/ 7 h 57"/>
              <a:gd name="T10" fmla="*/ 161 w 168"/>
              <a:gd name="T11" fmla="*/ 4 h 57"/>
              <a:gd name="T12" fmla="*/ 164 w 168"/>
              <a:gd name="T13" fmla="*/ 7 h 57"/>
              <a:gd name="T14" fmla="*/ 159 w 168"/>
              <a:gd name="T15" fmla="*/ 14 h 57"/>
              <a:gd name="T16" fmla="*/ 152 w 168"/>
              <a:gd name="T17" fmla="*/ 24 h 57"/>
              <a:gd name="T18" fmla="*/ 168 w 168"/>
              <a:gd name="T19" fmla="*/ 20 h 57"/>
              <a:gd name="T20" fmla="*/ 160 w 168"/>
              <a:gd name="T21" fmla="*/ 19 h 57"/>
              <a:gd name="T22" fmla="*/ 29 w 168"/>
              <a:gd name="T23" fmla="*/ 57 h 57"/>
              <a:gd name="T24" fmla="*/ 8 w 168"/>
              <a:gd name="T25" fmla="*/ 49 h 57"/>
              <a:gd name="T26" fmla="*/ 20 w 168"/>
              <a:gd name="T27" fmla="*/ 37 h 57"/>
              <a:gd name="T28" fmla="*/ 8 w 168"/>
              <a:gd name="T29" fmla="*/ 28 h 57"/>
              <a:gd name="T30" fmla="*/ 29 w 168"/>
              <a:gd name="T31" fmla="*/ 20 h 57"/>
              <a:gd name="T32" fmla="*/ 0 w 168"/>
              <a:gd name="T33" fmla="*/ 12 h 57"/>
              <a:gd name="T34" fmla="*/ 33 w 168"/>
              <a:gd name="T35" fmla="*/ 33 h 57"/>
              <a:gd name="T36" fmla="*/ 62 w 168"/>
              <a:gd name="T37" fmla="*/ 28 h 57"/>
              <a:gd name="T38" fmla="*/ 33 w 168"/>
              <a:gd name="T39" fmla="*/ 33 h 57"/>
              <a:gd name="T40" fmla="*/ 62 w 168"/>
              <a:gd name="T41" fmla="*/ 41 h 57"/>
              <a:gd name="T42" fmla="*/ 33 w 168"/>
              <a:gd name="T43" fmla="*/ 37 h 57"/>
              <a:gd name="T44" fmla="*/ 94 w 168"/>
              <a:gd name="T45" fmla="*/ 29 h 57"/>
              <a:gd name="T46" fmla="*/ 78 w 168"/>
              <a:gd name="T47" fmla="*/ 24 h 57"/>
              <a:gd name="T48" fmla="*/ 70 w 168"/>
              <a:gd name="T49" fmla="*/ 57 h 57"/>
              <a:gd name="T50" fmla="*/ 78 w 168"/>
              <a:gd name="T51" fmla="*/ 41 h 57"/>
              <a:gd name="T52" fmla="*/ 86 w 168"/>
              <a:gd name="T53" fmla="*/ 31 h 57"/>
              <a:gd name="T54" fmla="*/ 86 w 168"/>
              <a:gd name="T55" fmla="*/ 57 h 57"/>
              <a:gd name="T56" fmla="*/ 94 w 168"/>
              <a:gd name="T57" fmla="*/ 33 h 57"/>
              <a:gd name="T58" fmla="*/ 103 w 168"/>
              <a:gd name="T59" fmla="*/ 57 h 57"/>
              <a:gd name="T60" fmla="*/ 111 w 168"/>
              <a:gd name="T61" fmla="*/ 37 h 57"/>
              <a:gd name="T62" fmla="*/ 94 w 168"/>
              <a:gd name="T63" fmla="*/ 29 h 57"/>
              <a:gd name="T64" fmla="*/ 136 w 168"/>
              <a:gd name="T65" fmla="*/ 50 h 57"/>
              <a:gd name="T66" fmla="*/ 129 w 168"/>
              <a:gd name="T67" fmla="*/ 38 h 57"/>
              <a:gd name="T68" fmla="*/ 136 w 168"/>
              <a:gd name="T69" fmla="*/ 28 h 57"/>
              <a:gd name="T70" fmla="*/ 142 w 168"/>
              <a:gd name="T71" fmla="*/ 33 h 57"/>
              <a:gd name="T72" fmla="*/ 146 w 168"/>
              <a:gd name="T73" fmla="*/ 23 h 57"/>
              <a:gd name="T74" fmla="*/ 124 w 168"/>
              <a:gd name="T75" fmla="*/ 25 h 57"/>
              <a:gd name="T76" fmla="*/ 124 w 168"/>
              <a:gd name="T77" fmla="*/ 52 h 57"/>
              <a:gd name="T78" fmla="*/ 147 w 168"/>
              <a:gd name="T79" fmla="*/ 54 h 57"/>
              <a:gd name="T80" fmla="*/ 143 w 168"/>
              <a:gd name="T81" fmla="*/ 4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8" h="57">
                <a:moveTo>
                  <a:pt x="160" y="19"/>
                </a:moveTo>
                <a:cubicBezTo>
                  <a:pt x="161" y="18"/>
                  <a:pt x="161" y="17"/>
                  <a:pt x="163" y="16"/>
                </a:cubicBezTo>
                <a:cubicBezTo>
                  <a:pt x="164" y="15"/>
                  <a:pt x="165" y="14"/>
                  <a:pt x="166" y="13"/>
                </a:cubicBezTo>
                <a:cubicBezTo>
                  <a:pt x="167" y="12"/>
                  <a:pt x="168" y="11"/>
                  <a:pt x="168" y="10"/>
                </a:cubicBezTo>
                <a:cubicBezTo>
                  <a:pt x="168" y="9"/>
                  <a:pt x="168" y="8"/>
                  <a:pt x="168" y="7"/>
                </a:cubicBezTo>
                <a:cubicBezTo>
                  <a:pt x="168" y="5"/>
                  <a:pt x="168" y="3"/>
                  <a:pt x="166" y="2"/>
                </a:cubicBezTo>
                <a:cubicBezTo>
                  <a:pt x="165" y="0"/>
                  <a:pt x="163" y="0"/>
                  <a:pt x="161" y="0"/>
                </a:cubicBezTo>
                <a:cubicBezTo>
                  <a:pt x="159" y="0"/>
                  <a:pt x="157" y="0"/>
                  <a:pt x="155" y="1"/>
                </a:cubicBezTo>
                <a:cubicBezTo>
                  <a:pt x="154" y="3"/>
                  <a:pt x="153" y="4"/>
                  <a:pt x="153" y="7"/>
                </a:cubicBezTo>
                <a:cubicBezTo>
                  <a:pt x="157" y="7"/>
                  <a:pt x="157" y="7"/>
                  <a:pt x="157" y="7"/>
                </a:cubicBezTo>
                <a:cubicBezTo>
                  <a:pt x="157" y="6"/>
                  <a:pt x="158" y="5"/>
                  <a:pt x="158" y="4"/>
                </a:cubicBezTo>
                <a:cubicBezTo>
                  <a:pt x="159" y="4"/>
                  <a:pt x="160" y="4"/>
                  <a:pt x="161" y="4"/>
                </a:cubicBezTo>
                <a:cubicBezTo>
                  <a:pt x="162" y="4"/>
                  <a:pt x="162" y="4"/>
                  <a:pt x="163" y="4"/>
                </a:cubicBezTo>
                <a:cubicBezTo>
                  <a:pt x="164" y="5"/>
                  <a:pt x="164" y="6"/>
                  <a:pt x="164" y="7"/>
                </a:cubicBezTo>
                <a:cubicBezTo>
                  <a:pt x="164" y="8"/>
                  <a:pt x="163" y="9"/>
                  <a:pt x="163" y="10"/>
                </a:cubicBezTo>
                <a:cubicBezTo>
                  <a:pt x="162" y="10"/>
                  <a:pt x="161" y="12"/>
                  <a:pt x="159" y="14"/>
                </a:cubicBezTo>
                <a:cubicBezTo>
                  <a:pt x="156" y="16"/>
                  <a:pt x="155" y="18"/>
                  <a:pt x="154" y="20"/>
                </a:cubicBezTo>
                <a:cubicBezTo>
                  <a:pt x="153" y="21"/>
                  <a:pt x="152" y="23"/>
                  <a:pt x="152" y="24"/>
                </a:cubicBezTo>
                <a:cubicBezTo>
                  <a:pt x="168" y="24"/>
                  <a:pt x="168" y="24"/>
                  <a:pt x="168" y="24"/>
                </a:cubicBezTo>
                <a:cubicBezTo>
                  <a:pt x="168" y="20"/>
                  <a:pt x="168" y="20"/>
                  <a:pt x="168" y="20"/>
                </a:cubicBezTo>
                <a:cubicBezTo>
                  <a:pt x="159" y="20"/>
                  <a:pt x="159" y="20"/>
                  <a:pt x="159" y="20"/>
                </a:cubicBezTo>
                <a:cubicBezTo>
                  <a:pt x="159" y="20"/>
                  <a:pt x="160" y="19"/>
                  <a:pt x="160" y="19"/>
                </a:cubicBezTo>
                <a:close/>
                <a:moveTo>
                  <a:pt x="0" y="57"/>
                </a:moveTo>
                <a:cubicBezTo>
                  <a:pt x="29" y="57"/>
                  <a:pt x="29" y="57"/>
                  <a:pt x="29" y="57"/>
                </a:cubicBezTo>
                <a:cubicBezTo>
                  <a:pt x="29" y="49"/>
                  <a:pt x="29" y="49"/>
                  <a:pt x="29" y="49"/>
                </a:cubicBezTo>
                <a:cubicBezTo>
                  <a:pt x="8" y="49"/>
                  <a:pt x="8" y="49"/>
                  <a:pt x="8" y="49"/>
                </a:cubicBezTo>
                <a:cubicBezTo>
                  <a:pt x="8" y="37"/>
                  <a:pt x="8" y="37"/>
                  <a:pt x="8" y="37"/>
                </a:cubicBezTo>
                <a:cubicBezTo>
                  <a:pt x="20" y="37"/>
                  <a:pt x="20" y="37"/>
                  <a:pt x="20" y="37"/>
                </a:cubicBezTo>
                <a:cubicBezTo>
                  <a:pt x="20" y="28"/>
                  <a:pt x="20" y="28"/>
                  <a:pt x="20" y="28"/>
                </a:cubicBezTo>
                <a:cubicBezTo>
                  <a:pt x="8" y="28"/>
                  <a:pt x="8" y="28"/>
                  <a:pt x="8" y="28"/>
                </a:cubicBezTo>
                <a:cubicBezTo>
                  <a:pt x="8" y="20"/>
                  <a:pt x="8" y="20"/>
                  <a:pt x="8" y="20"/>
                </a:cubicBezTo>
                <a:cubicBezTo>
                  <a:pt x="29" y="20"/>
                  <a:pt x="29" y="20"/>
                  <a:pt x="29" y="20"/>
                </a:cubicBezTo>
                <a:cubicBezTo>
                  <a:pt x="29" y="12"/>
                  <a:pt x="29" y="12"/>
                  <a:pt x="29" y="12"/>
                </a:cubicBezTo>
                <a:cubicBezTo>
                  <a:pt x="0" y="12"/>
                  <a:pt x="0" y="12"/>
                  <a:pt x="0" y="12"/>
                </a:cubicBezTo>
                <a:lnTo>
                  <a:pt x="0" y="57"/>
                </a:lnTo>
                <a:close/>
                <a:moveTo>
                  <a:pt x="33" y="33"/>
                </a:moveTo>
                <a:cubicBezTo>
                  <a:pt x="62" y="33"/>
                  <a:pt x="62" y="33"/>
                  <a:pt x="62" y="33"/>
                </a:cubicBezTo>
                <a:cubicBezTo>
                  <a:pt x="62" y="28"/>
                  <a:pt x="62" y="28"/>
                  <a:pt x="62" y="28"/>
                </a:cubicBezTo>
                <a:cubicBezTo>
                  <a:pt x="33" y="28"/>
                  <a:pt x="33" y="28"/>
                  <a:pt x="33" y="28"/>
                </a:cubicBezTo>
                <a:lnTo>
                  <a:pt x="33" y="33"/>
                </a:lnTo>
                <a:close/>
                <a:moveTo>
                  <a:pt x="33" y="41"/>
                </a:moveTo>
                <a:cubicBezTo>
                  <a:pt x="62" y="41"/>
                  <a:pt x="62" y="41"/>
                  <a:pt x="62" y="41"/>
                </a:cubicBezTo>
                <a:cubicBezTo>
                  <a:pt x="62" y="37"/>
                  <a:pt x="62" y="37"/>
                  <a:pt x="62" y="37"/>
                </a:cubicBezTo>
                <a:cubicBezTo>
                  <a:pt x="33" y="37"/>
                  <a:pt x="33" y="37"/>
                  <a:pt x="33" y="37"/>
                </a:cubicBezTo>
                <a:lnTo>
                  <a:pt x="33" y="41"/>
                </a:lnTo>
                <a:close/>
                <a:moveTo>
                  <a:pt x="94" y="29"/>
                </a:moveTo>
                <a:cubicBezTo>
                  <a:pt x="90" y="16"/>
                  <a:pt x="78" y="24"/>
                  <a:pt x="78" y="28"/>
                </a:cubicBezTo>
                <a:cubicBezTo>
                  <a:pt x="78" y="24"/>
                  <a:pt x="78" y="24"/>
                  <a:pt x="78" y="24"/>
                </a:cubicBezTo>
                <a:cubicBezTo>
                  <a:pt x="70" y="24"/>
                  <a:pt x="70" y="24"/>
                  <a:pt x="70" y="24"/>
                </a:cubicBezTo>
                <a:cubicBezTo>
                  <a:pt x="70" y="57"/>
                  <a:pt x="70" y="57"/>
                  <a:pt x="70" y="57"/>
                </a:cubicBezTo>
                <a:cubicBezTo>
                  <a:pt x="78" y="57"/>
                  <a:pt x="78" y="57"/>
                  <a:pt x="78" y="57"/>
                </a:cubicBezTo>
                <a:cubicBezTo>
                  <a:pt x="78" y="41"/>
                  <a:pt x="78" y="41"/>
                  <a:pt x="78" y="41"/>
                </a:cubicBezTo>
                <a:cubicBezTo>
                  <a:pt x="78" y="38"/>
                  <a:pt x="78" y="33"/>
                  <a:pt x="78" y="33"/>
                </a:cubicBezTo>
                <a:cubicBezTo>
                  <a:pt x="78" y="33"/>
                  <a:pt x="81" y="27"/>
                  <a:pt x="86" y="31"/>
                </a:cubicBezTo>
                <a:cubicBezTo>
                  <a:pt x="86" y="31"/>
                  <a:pt x="86" y="32"/>
                  <a:pt x="86" y="41"/>
                </a:cubicBezTo>
                <a:cubicBezTo>
                  <a:pt x="86" y="57"/>
                  <a:pt x="86" y="57"/>
                  <a:pt x="86" y="57"/>
                </a:cubicBezTo>
                <a:cubicBezTo>
                  <a:pt x="94" y="57"/>
                  <a:pt x="94" y="57"/>
                  <a:pt x="94" y="57"/>
                </a:cubicBezTo>
                <a:cubicBezTo>
                  <a:pt x="94" y="33"/>
                  <a:pt x="94" y="33"/>
                  <a:pt x="94" y="33"/>
                </a:cubicBezTo>
                <a:cubicBezTo>
                  <a:pt x="96" y="29"/>
                  <a:pt x="103" y="27"/>
                  <a:pt x="103" y="34"/>
                </a:cubicBezTo>
                <a:cubicBezTo>
                  <a:pt x="103" y="57"/>
                  <a:pt x="103" y="57"/>
                  <a:pt x="103" y="57"/>
                </a:cubicBezTo>
                <a:cubicBezTo>
                  <a:pt x="111" y="57"/>
                  <a:pt x="111" y="57"/>
                  <a:pt x="111" y="57"/>
                </a:cubicBezTo>
                <a:cubicBezTo>
                  <a:pt x="111" y="37"/>
                  <a:pt x="111" y="37"/>
                  <a:pt x="111" y="37"/>
                </a:cubicBezTo>
                <a:cubicBezTo>
                  <a:pt x="111" y="34"/>
                  <a:pt x="111" y="29"/>
                  <a:pt x="111" y="29"/>
                </a:cubicBezTo>
                <a:cubicBezTo>
                  <a:pt x="111" y="29"/>
                  <a:pt x="107" y="16"/>
                  <a:pt x="94" y="29"/>
                </a:cubicBezTo>
                <a:close/>
                <a:moveTo>
                  <a:pt x="141" y="48"/>
                </a:moveTo>
                <a:cubicBezTo>
                  <a:pt x="139" y="49"/>
                  <a:pt x="138" y="50"/>
                  <a:pt x="136" y="50"/>
                </a:cubicBezTo>
                <a:cubicBezTo>
                  <a:pt x="134" y="50"/>
                  <a:pt x="132" y="49"/>
                  <a:pt x="131" y="47"/>
                </a:cubicBezTo>
                <a:cubicBezTo>
                  <a:pt x="129" y="45"/>
                  <a:pt x="129" y="42"/>
                  <a:pt x="129" y="38"/>
                </a:cubicBezTo>
                <a:cubicBezTo>
                  <a:pt x="129" y="34"/>
                  <a:pt x="129" y="32"/>
                  <a:pt x="131" y="30"/>
                </a:cubicBezTo>
                <a:cubicBezTo>
                  <a:pt x="132" y="28"/>
                  <a:pt x="134" y="28"/>
                  <a:pt x="136" y="28"/>
                </a:cubicBezTo>
                <a:cubicBezTo>
                  <a:pt x="138" y="28"/>
                  <a:pt x="139" y="28"/>
                  <a:pt x="140" y="29"/>
                </a:cubicBezTo>
                <a:cubicBezTo>
                  <a:pt x="141" y="30"/>
                  <a:pt x="142" y="31"/>
                  <a:pt x="142" y="33"/>
                </a:cubicBezTo>
                <a:cubicBezTo>
                  <a:pt x="152" y="32"/>
                  <a:pt x="152" y="32"/>
                  <a:pt x="152" y="32"/>
                </a:cubicBezTo>
                <a:cubicBezTo>
                  <a:pt x="150" y="28"/>
                  <a:pt x="149" y="25"/>
                  <a:pt x="146" y="23"/>
                </a:cubicBezTo>
                <a:cubicBezTo>
                  <a:pt x="144" y="21"/>
                  <a:pt x="140" y="20"/>
                  <a:pt x="136" y="20"/>
                </a:cubicBezTo>
                <a:cubicBezTo>
                  <a:pt x="131" y="20"/>
                  <a:pt x="127" y="22"/>
                  <a:pt x="124" y="25"/>
                </a:cubicBezTo>
                <a:cubicBezTo>
                  <a:pt x="121" y="28"/>
                  <a:pt x="119" y="33"/>
                  <a:pt x="119" y="39"/>
                </a:cubicBezTo>
                <a:cubicBezTo>
                  <a:pt x="119" y="45"/>
                  <a:pt x="121" y="49"/>
                  <a:pt x="124" y="52"/>
                </a:cubicBezTo>
                <a:cubicBezTo>
                  <a:pt x="127" y="56"/>
                  <a:pt x="131" y="57"/>
                  <a:pt x="136" y="57"/>
                </a:cubicBezTo>
                <a:cubicBezTo>
                  <a:pt x="140" y="57"/>
                  <a:pt x="144" y="56"/>
                  <a:pt x="147" y="54"/>
                </a:cubicBezTo>
                <a:cubicBezTo>
                  <a:pt x="149" y="52"/>
                  <a:pt x="151" y="49"/>
                  <a:pt x="152" y="44"/>
                </a:cubicBezTo>
                <a:cubicBezTo>
                  <a:pt x="143" y="43"/>
                  <a:pt x="143" y="43"/>
                  <a:pt x="143" y="43"/>
                </a:cubicBezTo>
                <a:cubicBezTo>
                  <a:pt x="142" y="45"/>
                  <a:pt x="142" y="47"/>
                  <a:pt x="141" y="48"/>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46" name="Freeform 49"/>
          <p:cNvSpPr/>
          <p:nvPr/>
        </p:nvSpPr>
        <p:spPr bwMode="auto">
          <a:xfrm>
            <a:off x="5309736" y="5595740"/>
            <a:ext cx="379576" cy="454459"/>
          </a:xfrm>
          <a:custGeom>
            <a:avLst/>
            <a:gdLst>
              <a:gd name="T0" fmla="*/ 107 w 111"/>
              <a:gd name="T1" fmla="*/ 44 h 133"/>
              <a:gd name="T2" fmla="*/ 101 w 111"/>
              <a:gd name="T3" fmla="*/ 34 h 133"/>
              <a:gd name="T4" fmla="*/ 98 w 111"/>
              <a:gd name="T5" fmla="*/ 31 h 133"/>
              <a:gd name="T6" fmla="*/ 96 w 111"/>
              <a:gd name="T7" fmla="*/ 29 h 133"/>
              <a:gd name="T8" fmla="*/ 90 w 111"/>
              <a:gd name="T9" fmla="*/ 24 h 133"/>
              <a:gd name="T10" fmla="*/ 0 w 111"/>
              <a:gd name="T11" fmla="*/ 20 h 133"/>
              <a:gd name="T12" fmla="*/ 39 w 111"/>
              <a:gd name="T13" fmla="*/ 82 h 133"/>
              <a:gd name="T14" fmla="*/ 42 w 111"/>
              <a:gd name="T15" fmla="*/ 86 h 133"/>
              <a:gd name="T16" fmla="*/ 43 w 111"/>
              <a:gd name="T17" fmla="*/ 88 h 133"/>
              <a:gd name="T18" fmla="*/ 45 w 111"/>
              <a:gd name="T19" fmla="*/ 89 h 133"/>
              <a:gd name="T20" fmla="*/ 51 w 111"/>
              <a:gd name="T21" fmla="*/ 94 h 133"/>
              <a:gd name="T22" fmla="*/ 65 w 111"/>
              <a:gd name="T23" fmla="*/ 99 h 133"/>
              <a:gd name="T24" fmla="*/ 93 w 111"/>
              <a:gd name="T25" fmla="*/ 103 h 133"/>
              <a:gd name="T26" fmla="*/ 80 w 111"/>
              <a:gd name="T27" fmla="*/ 72 h 133"/>
              <a:gd name="T28" fmla="*/ 43 w 111"/>
              <a:gd name="T29" fmla="*/ 34 h 133"/>
              <a:gd name="T30" fmla="*/ 101 w 111"/>
              <a:gd name="T31" fmla="*/ 108 h 133"/>
              <a:gd name="T32" fmla="*/ 101 w 111"/>
              <a:gd name="T33" fmla="*/ 108 h 133"/>
              <a:gd name="T34" fmla="*/ 100 w 111"/>
              <a:gd name="T35" fmla="*/ 131 h 133"/>
              <a:gd name="T36" fmla="*/ 102 w 111"/>
              <a:gd name="T37" fmla="*/ 132 h 133"/>
              <a:gd name="T38" fmla="*/ 105 w 111"/>
              <a:gd name="T39" fmla="*/ 132 h 133"/>
              <a:gd name="T40" fmla="*/ 107 w 111"/>
              <a:gd name="T41" fmla="*/ 132 h 133"/>
              <a:gd name="T42" fmla="*/ 109 w 111"/>
              <a:gd name="T43" fmla="*/ 131 h 133"/>
              <a:gd name="T44" fmla="*/ 103 w 111"/>
              <a:gd name="T45" fmla="*/ 97 h 133"/>
              <a:gd name="T46" fmla="*/ 111 w 111"/>
              <a:gd name="T47" fmla="*/ 64 h 133"/>
              <a:gd name="T48" fmla="*/ 107 w 111"/>
              <a:gd name="T49" fmla="*/ 44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1" h="133">
                <a:moveTo>
                  <a:pt x="107" y="44"/>
                </a:moveTo>
                <a:cubicBezTo>
                  <a:pt x="106" y="40"/>
                  <a:pt x="104" y="37"/>
                  <a:pt x="101" y="34"/>
                </a:cubicBezTo>
                <a:cubicBezTo>
                  <a:pt x="100" y="33"/>
                  <a:pt x="99" y="32"/>
                  <a:pt x="98" y="31"/>
                </a:cubicBezTo>
                <a:cubicBezTo>
                  <a:pt x="98" y="30"/>
                  <a:pt x="97" y="29"/>
                  <a:pt x="96" y="29"/>
                </a:cubicBezTo>
                <a:cubicBezTo>
                  <a:pt x="94" y="27"/>
                  <a:pt x="92" y="26"/>
                  <a:pt x="90" y="24"/>
                </a:cubicBezTo>
                <a:cubicBezTo>
                  <a:pt x="49" y="0"/>
                  <a:pt x="28" y="25"/>
                  <a:pt x="0" y="20"/>
                </a:cubicBezTo>
                <a:cubicBezTo>
                  <a:pt x="26" y="31"/>
                  <a:pt x="19" y="58"/>
                  <a:pt x="39" y="82"/>
                </a:cubicBezTo>
                <a:cubicBezTo>
                  <a:pt x="40" y="83"/>
                  <a:pt x="41" y="85"/>
                  <a:pt x="42" y="86"/>
                </a:cubicBezTo>
                <a:cubicBezTo>
                  <a:pt x="42" y="87"/>
                  <a:pt x="43" y="87"/>
                  <a:pt x="43" y="88"/>
                </a:cubicBezTo>
                <a:cubicBezTo>
                  <a:pt x="44" y="88"/>
                  <a:pt x="44" y="89"/>
                  <a:pt x="45" y="89"/>
                </a:cubicBezTo>
                <a:cubicBezTo>
                  <a:pt x="47" y="91"/>
                  <a:pt x="49" y="93"/>
                  <a:pt x="51" y="94"/>
                </a:cubicBezTo>
                <a:cubicBezTo>
                  <a:pt x="55" y="97"/>
                  <a:pt x="60" y="98"/>
                  <a:pt x="65" y="99"/>
                </a:cubicBezTo>
                <a:cubicBezTo>
                  <a:pt x="75" y="101"/>
                  <a:pt x="85" y="101"/>
                  <a:pt x="93" y="103"/>
                </a:cubicBezTo>
                <a:cubicBezTo>
                  <a:pt x="92" y="98"/>
                  <a:pt x="90" y="87"/>
                  <a:pt x="80" y="72"/>
                </a:cubicBezTo>
                <a:cubicBezTo>
                  <a:pt x="54" y="37"/>
                  <a:pt x="54" y="46"/>
                  <a:pt x="43" y="34"/>
                </a:cubicBezTo>
                <a:cubicBezTo>
                  <a:pt x="66" y="38"/>
                  <a:pt x="101" y="89"/>
                  <a:pt x="101" y="108"/>
                </a:cubicBezTo>
                <a:cubicBezTo>
                  <a:pt x="101" y="108"/>
                  <a:pt x="101" y="108"/>
                  <a:pt x="101" y="108"/>
                </a:cubicBezTo>
                <a:cubicBezTo>
                  <a:pt x="103" y="120"/>
                  <a:pt x="100" y="131"/>
                  <a:pt x="100" y="131"/>
                </a:cubicBezTo>
                <a:cubicBezTo>
                  <a:pt x="100" y="131"/>
                  <a:pt x="101" y="132"/>
                  <a:pt x="102" y="132"/>
                </a:cubicBezTo>
                <a:cubicBezTo>
                  <a:pt x="103" y="132"/>
                  <a:pt x="104" y="133"/>
                  <a:pt x="105" y="132"/>
                </a:cubicBezTo>
                <a:cubicBezTo>
                  <a:pt x="106" y="132"/>
                  <a:pt x="106" y="132"/>
                  <a:pt x="107" y="132"/>
                </a:cubicBezTo>
                <a:cubicBezTo>
                  <a:pt x="108" y="132"/>
                  <a:pt x="108" y="131"/>
                  <a:pt x="109" y="131"/>
                </a:cubicBezTo>
                <a:cubicBezTo>
                  <a:pt x="111" y="124"/>
                  <a:pt x="108" y="108"/>
                  <a:pt x="103" y="97"/>
                </a:cubicBezTo>
                <a:cubicBezTo>
                  <a:pt x="106" y="88"/>
                  <a:pt x="111" y="77"/>
                  <a:pt x="111" y="64"/>
                </a:cubicBezTo>
                <a:cubicBezTo>
                  <a:pt x="111" y="57"/>
                  <a:pt x="110" y="51"/>
                  <a:pt x="107" y="4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47" name="Freeform 50"/>
          <p:cNvSpPr/>
          <p:nvPr/>
        </p:nvSpPr>
        <p:spPr bwMode="auto">
          <a:xfrm>
            <a:off x="6399404" y="5598322"/>
            <a:ext cx="495773" cy="475115"/>
          </a:xfrm>
          <a:custGeom>
            <a:avLst/>
            <a:gdLst>
              <a:gd name="T0" fmla="*/ 24 w 145"/>
              <a:gd name="T1" fmla="*/ 31 h 139"/>
              <a:gd name="T2" fmla="*/ 42 w 145"/>
              <a:gd name="T3" fmla="*/ 33 h 139"/>
              <a:gd name="T4" fmla="*/ 33 w 145"/>
              <a:gd name="T5" fmla="*/ 40 h 139"/>
              <a:gd name="T6" fmla="*/ 66 w 145"/>
              <a:gd name="T7" fmla="*/ 74 h 139"/>
              <a:gd name="T8" fmla="*/ 66 w 145"/>
              <a:gd name="T9" fmla="*/ 74 h 139"/>
              <a:gd name="T10" fmla="*/ 93 w 145"/>
              <a:gd name="T11" fmla="*/ 82 h 139"/>
              <a:gd name="T12" fmla="*/ 83 w 145"/>
              <a:gd name="T13" fmla="*/ 89 h 139"/>
              <a:gd name="T14" fmla="*/ 116 w 145"/>
              <a:gd name="T15" fmla="*/ 105 h 139"/>
              <a:gd name="T16" fmla="*/ 131 w 145"/>
              <a:gd name="T17" fmla="*/ 126 h 139"/>
              <a:gd name="T18" fmla="*/ 145 w 145"/>
              <a:gd name="T19" fmla="*/ 139 h 139"/>
              <a:gd name="T20" fmla="*/ 127 w 145"/>
              <a:gd name="T21" fmla="*/ 109 h 139"/>
              <a:gd name="T22" fmla="*/ 127 w 145"/>
              <a:gd name="T23" fmla="*/ 109 h 139"/>
              <a:gd name="T24" fmla="*/ 38 w 145"/>
              <a:gd name="T25" fmla="*/ 19 h 139"/>
              <a:gd name="T26" fmla="*/ 37 w 145"/>
              <a:gd name="T27" fmla="*/ 16 h 139"/>
              <a:gd name="T28" fmla="*/ 127 w 145"/>
              <a:gd name="T29" fmla="*/ 97 h 139"/>
              <a:gd name="T30" fmla="*/ 100 w 145"/>
              <a:gd name="T31" fmla="*/ 40 h 139"/>
              <a:gd name="T32" fmla="*/ 100 w 145"/>
              <a:gd name="T33" fmla="*/ 40 h 139"/>
              <a:gd name="T34" fmla="*/ 107 w 145"/>
              <a:gd name="T35" fmla="*/ 57 h 139"/>
              <a:gd name="T36" fmla="*/ 77 w 145"/>
              <a:gd name="T37" fmla="*/ 22 h 139"/>
              <a:gd name="T38" fmla="*/ 5 w 145"/>
              <a:gd name="T39" fmla="*/ 1 h 139"/>
              <a:gd name="T40" fmla="*/ 1 w 145"/>
              <a:gd name="T41" fmla="*/ 1 h 139"/>
              <a:gd name="T42" fmla="*/ 0 w 145"/>
              <a:gd name="T43" fmla="*/ 2 h 139"/>
              <a:gd name="T44" fmla="*/ 0 w 145"/>
              <a:gd name="T45" fmla="*/ 3 h 139"/>
              <a:gd name="T46" fmla="*/ 0 w 145"/>
              <a:gd name="T47" fmla="*/ 3 h 139"/>
              <a:gd name="T48" fmla="*/ 3 w 145"/>
              <a:gd name="T49" fmla="*/ 10 h 139"/>
              <a:gd name="T50" fmla="*/ 24 w 145"/>
              <a:gd name="T51" fmla="*/ 3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5" h="139">
                <a:moveTo>
                  <a:pt x="24" y="31"/>
                </a:moveTo>
                <a:cubicBezTo>
                  <a:pt x="30" y="33"/>
                  <a:pt x="36" y="33"/>
                  <a:pt x="42" y="33"/>
                </a:cubicBezTo>
                <a:cubicBezTo>
                  <a:pt x="48" y="34"/>
                  <a:pt x="42" y="36"/>
                  <a:pt x="33" y="40"/>
                </a:cubicBezTo>
                <a:cubicBezTo>
                  <a:pt x="46" y="52"/>
                  <a:pt x="59" y="66"/>
                  <a:pt x="66" y="74"/>
                </a:cubicBezTo>
                <a:cubicBezTo>
                  <a:pt x="66" y="74"/>
                  <a:pt x="66" y="74"/>
                  <a:pt x="66" y="74"/>
                </a:cubicBezTo>
                <a:cubicBezTo>
                  <a:pt x="76" y="77"/>
                  <a:pt x="86" y="80"/>
                  <a:pt x="93" y="82"/>
                </a:cubicBezTo>
                <a:cubicBezTo>
                  <a:pt x="95" y="84"/>
                  <a:pt x="90" y="87"/>
                  <a:pt x="83" y="89"/>
                </a:cubicBezTo>
                <a:cubicBezTo>
                  <a:pt x="94" y="100"/>
                  <a:pt x="105" y="107"/>
                  <a:pt x="116" y="105"/>
                </a:cubicBezTo>
                <a:cubicBezTo>
                  <a:pt x="123" y="115"/>
                  <a:pt x="128" y="124"/>
                  <a:pt x="131" y="126"/>
                </a:cubicBezTo>
                <a:cubicBezTo>
                  <a:pt x="138" y="134"/>
                  <a:pt x="145" y="139"/>
                  <a:pt x="145" y="139"/>
                </a:cubicBezTo>
                <a:cubicBezTo>
                  <a:pt x="139" y="129"/>
                  <a:pt x="134" y="119"/>
                  <a:pt x="127" y="109"/>
                </a:cubicBezTo>
                <a:cubicBezTo>
                  <a:pt x="127" y="109"/>
                  <a:pt x="127" y="109"/>
                  <a:pt x="127" y="109"/>
                </a:cubicBezTo>
                <a:cubicBezTo>
                  <a:pt x="132" y="104"/>
                  <a:pt x="52" y="20"/>
                  <a:pt x="38" y="19"/>
                </a:cubicBezTo>
                <a:cubicBezTo>
                  <a:pt x="28" y="13"/>
                  <a:pt x="37" y="16"/>
                  <a:pt x="37" y="16"/>
                </a:cubicBezTo>
                <a:cubicBezTo>
                  <a:pt x="72" y="37"/>
                  <a:pt x="102" y="64"/>
                  <a:pt x="127" y="97"/>
                </a:cubicBezTo>
                <a:cubicBezTo>
                  <a:pt x="133" y="84"/>
                  <a:pt x="119" y="59"/>
                  <a:pt x="100" y="40"/>
                </a:cubicBezTo>
                <a:cubicBezTo>
                  <a:pt x="100" y="40"/>
                  <a:pt x="100" y="40"/>
                  <a:pt x="100" y="40"/>
                </a:cubicBezTo>
                <a:cubicBezTo>
                  <a:pt x="104" y="46"/>
                  <a:pt x="106" y="52"/>
                  <a:pt x="107" y="57"/>
                </a:cubicBezTo>
                <a:cubicBezTo>
                  <a:pt x="101" y="55"/>
                  <a:pt x="94" y="38"/>
                  <a:pt x="77" y="22"/>
                </a:cubicBezTo>
                <a:cubicBezTo>
                  <a:pt x="53" y="7"/>
                  <a:pt x="23" y="0"/>
                  <a:pt x="5" y="1"/>
                </a:cubicBezTo>
                <a:cubicBezTo>
                  <a:pt x="3" y="1"/>
                  <a:pt x="2" y="1"/>
                  <a:pt x="1" y="1"/>
                </a:cubicBezTo>
                <a:cubicBezTo>
                  <a:pt x="1" y="2"/>
                  <a:pt x="0" y="2"/>
                  <a:pt x="0" y="2"/>
                </a:cubicBezTo>
                <a:cubicBezTo>
                  <a:pt x="0" y="2"/>
                  <a:pt x="0" y="3"/>
                  <a:pt x="0" y="3"/>
                </a:cubicBezTo>
                <a:cubicBezTo>
                  <a:pt x="0" y="3"/>
                  <a:pt x="0" y="3"/>
                  <a:pt x="0" y="3"/>
                </a:cubicBezTo>
                <a:cubicBezTo>
                  <a:pt x="0" y="5"/>
                  <a:pt x="1" y="7"/>
                  <a:pt x="3" y="10"/>
                </a:cubicBezTo>
                <a:cubicBezTo>
                  <a:pt x="7" y="16"/>
                  <a:pt x="15" y="23"/>
                  <a:pt x="24" y="31"/>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48" name="Freeform 51"/>
          <p:cNvSpPr>
            <a:spLocks noEditPoints="1"/>
          </p:cNvSpPr>
          <p:nvPr/>
        </p:nvSpPr>
        <p:spPr bwMode="auto">
          <a:xfrm>
            <a:off x="7540714" y="5598322"/>
            <a:ext cx="446713" cy="423472"/>
          </a:xfrm>
          <a:custGeom>
            <a:avLst/>
            <a:gdLst>
              <a:gd name="T0" fmla="*/ 130 w 131"/>
              <a:gd name="T1" fmla="*/ 117 h 124"/>
              <a:gd name="T2" fmla="*/ 127 w 131"/>
              <a:gd name="T3" fmla="*/ 114 h 124"/>
              <a:gd name="T4" fmla="*/ 120 w 131"/>
              <a:gd name="T5" fmla="*/ 92 h 124"/>
              <a:gd name="T6" fmla="*/ 112 w 131"/>
              <a:gd name="T7" fmla="*/ 105 h 124"/>
              <a:gd name="T8" fmla="*/ 99 w 131"/>
              <a:gd name="T9" fmla="*/ 112 h 124"/>
              <a:gd name="T10" fmla="*/ 121 w 131"/>
              <a:gd name="T11" fmla="*/ 120 h 124"/>
              <a:gd name="T12" fmla="*/ 124 w 131"/>
              <a:gd name="T13" fmla="*/ 123 h 124"/>
              <a:gd name="T14" fmla="*/ 130 w 131"/>
              <a:gd name="T15" fmla="*/ 123 h 124"/>
              <a:gd name="T16" fmla="*/ 130 w 131"/>
              <a:gd name="T17" fmla="*/ 117 h 124"/>
              <a:gd name="T18" fmla="*/ 14 w 131"/>
              <a:gd name="T19" fmla="*/ 41 h 124"/>
              <a:gd name="T20" fmla="*/ 19 w 131"/>
              <a:gd name="T21" fmla="*/ 35 h 124"/>
              <a:gd name="T22" fmla="*/ 20 w 131"/>
              <a:gd name="T23" fmla="*/ 36 h 124"/>
              <a:gd name="T24" fmla="*/ 20 w 131"/>
              <a:gd name="T25" fmla="*/ 36 h 124"/>
              <a:gd name="T26" fmla="*/ 37 w 131"/>
              <a:gd name="T27" fmla="*/ 30 h 124"/>
              <a:gd name="T28" fmla="*/ 43 w 131"/>
              <a:gd name="T29" fmla="*/ 12 h 124"/>
              <a:gd name="T30" fmla="*/ 43 w 131"/>
              <a:gd name="T31" fmla="*/ 12 h 124"/>
              <a:gd name="T32" fmla="*/ 44 w 131"/>
              <a:gd name="T33" fmla="*/ 14 h 124"/>
              <a:gd name="T34" fmla="*/ 34 w 131"/>
              <a:gd name="T35" fmla="*/ 3 h 124"/>
              <a:gd name="T36" fmla="*/ 16 w 131"/>
              <a:gd name="T37" fmla="*/ 9 h 124"/>
              <a:gd name="T38" fmla="*/ 11 w 131"/>
              <a:gd name="T39" fmla="*/ 27 h 124"/>
              <a:gd name="T40" fmla="*/ 3 w 131"/>
              <a:gd name="T41" fmla="*/ 34 h 124"/>
              <a:gd name="T42" fmla="*/ 3 w 131"/>
              <a:gd name="T43" fmla="*/ 35 h 124"/>
              <a:gd name="T44" fmla="*/ 2 w 131"/>
              <a:gd name="T45" fmla="*/ 35 h 124"/>
              <a:gd name="T46" fmla="*/ 3 w 131"/>
              <a:gd name="T47" fmla="*/ 43 h 124"/>
              <a:gd name="T48" fmla="*/ 53 w 131"/>
              <a:gd name="T49" fmla="*/ 92 h 124"/>
              <a:gd name="T50" fmla="*/ 60 w 131"/>
              <a:gd name="T51" fmla="*/ 94 h 124"/>
              <a:gd name="T52" fmla="*/ 59 w 131"/>
              <a:gd name="T53" fmla="*/ 86 h 124"/>
              <a:gd name="T54" fmla="*/ 14 w 131"/>
              <a:gd name="T55" fmla="*/ 41 h 124"/>
              <a:gd name="T56" fmla="*/ 112 w 131"/>
              <a:gd name="T57" fmla="*/ 82 h 124"/>
              <a:gd name="T58" fmla="*/ 48 w 131"/>
              <a:gd name="T59" fmla="*/ 18 h 124"/>
              <a:gd name="T60" fmla="*/ 43 w 131"/>
              <a:gd name="T61" fmla="*/ 35 h 124"/>
              <a:gd name="T62" fmla="*/ 25 w 131"/>
              <a:gd name="T63" fmla="*/ 41 h 124"/>
              <a:gd name="T64" fmla="*/ 89 w 131"/>
              <a:gd name="T65" fmla="*/ 105 h 124"/>
              <a:gd name="T66" fmla="*/ 107 w 131"/>
              <a:gd name="T67" fmla="*/ 100 h 124"/>
              <a:gd name="T68" fmla="*/ 112 w 131"/>
              <a:gd name="T69" fmla="*/ 8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1" h="124">
                <a:moveTo>
                  <a:pt x="130" y="117"/>
                </a:moveTo>
                <a:cubicBezTo>
                  <a:pt x="127" y="114"/>
                  <a:pt x="127" y="114"/>
                  <a:pt x="127" y="114"/>
                </a:cubicBezTo>
                <a:cubicBezTo>
                  <a:pt x="120" y="92"/>
                  <a:pt x="120" y="92"/>
                  <a:pt x="120" y="92"/>
                </a:cubicBezTo>
                <a:cubicBezTo>
                  <a:pt x="120" y="96"/>
                  <a:pt x="117" y="101"/>
                  <a:pt x="112" y="105"/>
                </a:cubicBezTo>
                <a:cubicBezTo>
                  <a:pt x="108" y="110"/>
                  <a:pt x="103" y="112"/>
                  <a:pt x="99" y="112"/>
                </a:cubicBezTo>
                <a:cubicBezTo>
                  <a:pt x="121" y="120"/>
                  <a:pt x="121" y="120"/>
                  <a:pt x="121" y="120"/>
                </a:cubicBezTo>
                <a:cubicBezTo>
                  <a:pt x="124" y="123"/>
                  <a:pt x="124" y="123"/>
                  <a:pt x="124" y="123"/>
                </a:cubicBezTo>
                <a:cubicBezTo>
                  <a:pt x="126" y="124"/>
                  <a:pt x="128" y="124"/>
                  <a:pt x="130" y="123"/>
                </a:cubicBezTo>
                <a:cubicBezTo>
                  <a:pt x="131" y="121"/>
                  <a:pt x="131" y="119"/>
                  <a:pt x="130" y="117"/>
                </a:cubicBezTo>
                <a:close/>
                <a:moveTo>
                  <a:pt x="14" y="41"/>
                </a:moveTo>
                <a:cubicBezTo>
                  <a:pt x="19" y="35"/>
                  <a:pt x="19" y="35"/>
                  <a:pt x="19" y="35"/>
                </a:cubicBezTo>
                <a:cubicBezTo>
                  <a:pt x="20" y="36"/>
                  <a:pt x="20" y="36"/>
                  <a:pt x="20" y="36"/>
                </a:cubicBezTo>
                <a:cubicBezTo>
                  <a:pt x="20" y="36"/>
                  <a:pt x="20" y="36"/>
                  <a:pt x="20" y="36"/>
                </a:cubicBezTo>
                <a:cubicBezTo>
                  <a:pt x="23" y="39"/>
                  <a:pt x="30" y="36"/>
                  <a:pt x="37" y="30"/>
                </a:cubicBezTo>
                <a:cubicBezTo>
                  <a:pt x="43" y="23"/>
                  <a:pt x="46" y="16"/>
                  <a:pt x="43" y="12"/>
                </a:cubicBezTo>
                <a:cubicBezTo>
                  <a:pt x="43" y="12"/>
                  <a:pt x="43" y="12"/>
                  <a:pt x="43" y="12"/>
                </a:cubicBezTo>
                <a:cubicBezTo>
                  <a:pt x="44" y="14"/>
                  <a:pt x="44" y="14"/>
                  <a:pt x="44" y="14"/>
                </a:cubicBezTo>
                <a:cubicBezTo>
                  <a:pt x="34" y="3"/>
                  <a:pt x="34" y="3"/>
                  <a:pt x="34" y="3"/>
                </a:cubicBezTo>
                <a:cubicBezTo>
                  <a:pt x="31" y="0"/>
                  <a:pt x="23" y="3"/>
                  <a:pt x="16" y="9"/>
                </a:cubicBezTo>
                <a:cubicBezTo>
                  <a:pt x="10" y="16"/>
                  <a:pt x="7" y="24"/>
                  <a:pt x="11" y="27"/>
                </a:cubicBezTo>
                <a:cubicBezTo>
                  <a:pt x="3" y="34"/>
                  <a:pt x="3" y="34"/>
                  <a:pt x="3" y="34"/>
                </a:cubicBezTo>
                <a:cubicBezTo>
                  <a:pt x="3" y="34"/>
                  <a:pt x="3" y="35"/>
                  <a:pt x="3" y="35"/>
                </a:cubicBezTo>
                <a:cubicBezTo>
                  <a:pt x="3" y="35"/>
                  <a:pt x="2" y="35"/>
                  <a:pt x="2" y="35"/>
                </a:cubicBezTo>
                <a:cubicBezTo>
                  <a:pt x="0" y="37"/>
                  <a:pt x="1" y="40"/>
                  <a:pt x="3" y="43"/>
                </a:cubicBezTo>
                <a:cubicBezTo>
                  <a:pt x="53" y="92"/>
                  <a:pt x="53" y="92"/>
                  <a:pt x="53" y="92"/>
                </a:cubicBezTo>
                <a:cubicBezTo>
                  <a:pt x="55" y="95"/>
                  <a:pt x="58" y="95"/>
                  <a:pt x="60" y="94"/>
                </a:cubicBezTo>
                <a:cubicBezTo>
                  <a:pt x="62" y="92"/>
                  <a:pt x="61" y="89"/>
                  <a:pt x="59" y="86"/>
                </a:cubicBezTo>
                <a:lnTo>
                  <a:pt x="14" y="41"/>
                </a:lnTo>
                <a:close/>
                <a:moveTo>
                  <a:pt x="112" y="82"/>
                </a:moveTo>
                <a:cubicBezTo>
                  <a:pt x="48" y="18"/>
                  <a:pt x="48" y="18"/>
                  <a:pt x="48" y="18"/>
                </a:cubicBezTo>
                <a:cubicBezTo>
                  <a:pt x="52" y="21"/>
                  <a:pt x="49" y="29"/>
                  <a:pt x="43" y="35"/>
                </a:cubicBezTo>
                <a:cubicBezTo>
                  <a:pt x="36" y="42"/>
                  <a:pt x="28" y="45"/>
                  <a:pt x="25" y="41"/>
                </a:cubicBezTo>
                <a:cubicBezTo>
                  <a:pt x="89" y="105"/>
                  <a:pt x="89" y="105"/>
                  <a:pt x="89" y="105"/>
                </a:cubicBezTo>
                <a:cubicBezTo>
                  <a:pt x="92" y="109"/>
                  <a:pt x="100" y="106"/>
                  <a:pt x="107" y="100"/>
                </a:cubicBezTo>
                <a:cubicBezTo>
                  <a:pt x="113" y="93"/>
                  <a:pt x="116" y="85"/>
                  <a:pt x="112" y="82"/>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49" name="Freeform 52"/>
          <p:cNvSpPr>
            <a:spLocks noEditPoints="1"/>
          </p:cNvSpPr>
          <p:nvPr/>
        </p:nvSpPr>
        <p:spPr bwMode="auto">
          <a:xfrm>
            <a:off x="8676859" y="5587993"/>
            <a:ext cx="431220" cy="433801"/>
          </a:xfrm>
          <a:custGeom>
            <a:avLst/>
            <a:gdLst>
              <a:gd name="T0" fmla="*/ 119 w 126"/>
              <a:gd name="T1" fmla="*/ 109 h 127"/>
              <a:gd name="T2" fmla="*/ 115 w 126"/>
              <a:gd name="T3" fmla="*/ 116 h 127"/>
              <a:gd name="T4" fmla="*/ 109 w 126"/>
              <a:gd name="T5" fmla="*/ 120 h 127"/>
              <a:gd name="T6" fmla="*/ 126 w 126"/>
              <a:gd name="T7" fmla="*/ 127 h 127"/>
              <a:gd name="T8" fmla="*/ 119 w 126"/>
              <a:gd name="T9" fmla="*/ 109 h 127"/>
              <a:gd name="T10" fmla="*/ 116 w 126"/>
              <a:gd name="T11" fmla="*/ 101 h 127"/>
              <a:gd name="T12" fmla="*/ 111 w 126"/>
              <a:gd name="T13" fmla="*/ 89 h 127"/>
              <a:gd name="T14" fmla="*/ 103 w 126"/>
              <a:gd name="T15" fmla="*/ 104 h 127"/>
              <a:gd name="T16" fmla="*/ 97 w 126"/>
              <a:gd name="T17" fmla="*/ 109 h 127"/>
              <a:gd name="T18" fmla="*/ 97 w 126"/>
              <a:gd name="T19" fmla="*/ 109 h 127"/>
              <a:gd name="T20" fmla="*/ 97 w 126"/>
              <a:gd name="T21" fmla="*/ 109 h 127"/>
              <a:gd name="T22" fmla="*/ 88 w 126"/>
              <a:gd name="T23" fmla="*/ 112 h 127"/>
              <a:gd name="T24" fmla="*/ 101 w 126"/>
              <a:gd name="T25" fmla="*/ 117 h 127"/>
              <a:gd name="T26" fmla="*/ 112 w 126"/>
              <a:gd name="T27" fmla="*/ 113 h 127"/>
              <a:gd name="T28" fmla="*/ 116 w 126"/>
              <a:gd name="T29" fmla="*/ 101 h 127"/>
              <a:gd name="T30" fmla="*/ 105 w 126"/>
              <a:gd name="T31" fmla="*/ 94 h 127"/>
              <a:gd name="T32" fmla="*/ 105 w 126"/>
              <a:gd name="T33" fmla="*/ 83 h 127"/>
              <a:gd name="T34" fmla="*/ 41 w 126"/>
              <a:gd name="T35" fmla="*/ 19 h 127"/>
              <a:gd name="T36" fmla="*/ 41 w 126"/>
              <a:gd name="T37" fmla="*/ 30 h 127"/>
              <a:gd name="T38" fmla="*/ 105 w 126"/>
              <a:gd name="T39" fmla="*/ 94 h 127"/>
              <a:gd name="T40" fmla="*/ 30 w 126"/>
              <a:gd name="T41" fmla="*/ 30 h 127"/>
              <a:gd name="T42" fmla="*/ 36 w 126"/>
              <a:gd name="T43" fmla="*/ 13 h 127"/>
              <a:gd name="T44" fmla="*/ 36 w 126"/>
              <a:gd name="T45" fmla="*/ 13 h 127"/>
              <a:gd name="T46" fmla="*/ 27 w 126"/>
              <a:gd name="T47" fmla="*/ 4 h 127"/>
              <a:gd name="T48" fmla="*/ 9 w 126"/>
              <a:gd name="T49" fmla="*/ 9 h 127"/>
              <a:gd name="T50" fmla="*/ 4 w 126"/>
              <a:gd name="T51" fmla="*/ 27 h 127"/>
              <a:gd name="T52" fmla="*/ 13 w 126"/>
              <a:gd name="T53" fmla="*/ 36 h 127"/>
              <a:gd name="T54" fmla="*/ 13 w 126"/>
              <a:gd name="T55" fmla="*/ 36 h 127"/>
              <a:gd name="T56" fmla="*/ 30 w 126"/>
              <a:gd name="T57" fmla="*/ 30 h 127"/>
              <a:gd name="T58" fmla="*/ 32 w 126"/>
              <a:gd name="T59" fmla="*/ 39 h 127"/>
              <a:gd name="T60" fmla="*/ 96 w 126"/>
              <a:gd name="T61" fmla="*/ 103 h 127"/>
              <a:gd name="T62" fmla="*/ 100 w 126"/>
              <a:gd name="T63" fmla="*/ 101 h 127"/>
              <a:gd name="T64" fmla="*/ 102 w 126"/>
              <a:gd name="T65" fmla="*/ 97 h 127"/>
              <a:gd name="T66" fmla="*/ 38 w 126"/>
              <a:gd name="T67" fmla="*/ 33 h 127"/>
              <a:gd name="T68" fmla="*/ 36 w 126"/>
              <a:gd name="T69" fmla="*/ 37 h 127"/>
              <a:gd name="T70" fmla="*/ 32 w 126"/>
              <a:gd name="T71" fmla="*/ 39 h 127"/>
              <a:gd name="T72" fmla="*/ 29 w 126"/>
              <a:gd name="T73" fmla="*/ 42 h 127"/>
              <a:gd name="T74" fmla="*/ 18 w 126"/>
              <a:gd name="T75" fmla="*/ 43 h 127"/>
              <a:gd name="T76" fmla="*/ 82 w 126"/>
              <a:gd name="T77" fmla="*/ 107 h 127"/>
              <a:gd name="T78" fmla="*/ 93 w 126"/>
              <a:gd name="T79" fmla="*/ 106 h 127"/>
              <a:gd name="T80" fmla="*/ 29 w 126"/>
              <a:gd name="T81" fmla="*/ 42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6" h="127">
                <a:moveTo>
                  <a:pt x="119" y="109"/>
                </a:moveTo>
                <a:cubicBezTo>
                  <a:pt x="119" y="111"/>
                  <a:pt x="118" y="114"/>
                  <a:pt x="115" y="116"/>
                </a:cubicBezTo>
                <a:cubicBezTo>
                  <a:pt x="113" y="118"/>
                  <a:pt x="111" y="120"/>
                  <a:pt x="109" y="120"/>
                </a:cubicBezTo>
                <a:cubicBezTo>
                  <a:pt x="126" y="127"/>
                  <a:pt x="126" y="127"/>
                  <a:pt x="126" y="127"/>
                </a:cubicBezTo>
                <a:lnTo>
                  <a:pt x="119" y="109"/>
                </a:lnTo>
                <a:close/>
                <a:moveTo>
                  <a:pt x="116" y="101"/>
                </a:moveTo>
                <a:cubicBezTo>
                  <a:pt x="111" y="89"/>
                  <a:pt x="111" y="89"/>
                  <a:pt x="111" y="89"/>
                </a:cubicBezTo>
                <a:cubicBezTo>
                  <a:pt x="111" y="93"/>
                  <a:pt x="108" y="99"/>
                  <a:pt x="103" y="104"/>
                </a:cubicBezTo>
                <a:cubicBezTo>
                  <a:pt x="101" y="106"/>
                  <a:pt x="99" y="108"/>
                  <a:pt x="97" y="109"/>
                </a:cubicBezTo>
                <a:cubicBezTo>
                  <a:pt x="97" y="109"/>
                  <a:pt x="97" y="109"/>
                  <a:pt x="97" y="109"/>
                </a:cubicBezTo>
                <a:cubicBezTo>
                  <a:pt x="97" y="109"/>
                  <a:pt x="97" y="109"/>
                  <a:pt x="97" y="109"/>
                </a:cubicBezTo>
                <a:cubicBezTo>
                  <a:pt x="94" y="111"/>
                  <a:pt x="91" y="112"/>
                  <a:pt x="88" y="112"/>
                </a:cubicBezTo>
                <a:cubicBezTo>
                  <a:pt x="101" y="117"/>
                  <a:pt x="101" y="117"/>
                  <a:pt x="101" y="117"/>
                </a:cubicBezTo>
                <a:cubicBezTo>
                  <a:pt x="104" y="117"/>
                  <a:pt x="110" y="116"/>
                  <a:pt x="112" y="113"/>
                </a:cubicBezTo>
                <a:cubicBezTo>
                  <a:pt x="115" y="110"/>
                  <a:pt x="116" y="104"/>
                  <a:pt x="116" y="101"/>
                </a:cubicBezTo>
                <a:close/>
                <a:moveTo>
                  <a:pt x="105" y="94"/>
                </a:moveTo>
                <a:cubicBezTo>
                  <a:pt x="107" y="90"/>
                  <a:pt x="108" y="85"/>
                  <a:pt x="105" y="83"/>
                </a:cubicBezTo>
                <a:cubicBezTo>
                  <a:pt x="41" y="19"/>
                  <a:pt x="41" y="19"/>
                  <a:pt x="41" y="19"/>
                </a:cubicBezTo>
                <a:cubicBezTo>
                  <a:pt x="44" y="21"/>
                  <a:pt x="43" y="26"/>
                  <a:pt x="41" y="30"/>
                </a:cubicBezTo>
                <a:lnTo>
                  <a:pt x="105" y="94"/>
                </a:lnTo>
                <a:close/>
                <a:moveTo>
                  <a:pt x="30" y="30"/>
                </a:moveTo>
                <a:cubicBezTo>
                  <a:pt x="36" y="24"/>
                  <a:pt x="39" y="16"/>
                  <a:pt x="36" y="13"/>
                </a:cubicBezTo>
                <a:cubicBezTo>
                  <a:pt x="36" y="13"/>
                  <a:pt x="36" y="13"/>
                  <a:pt x="36" y="13"/>
                </a:cubicBezTo>
                <a:cubicBezTo>
                  <a:pt x="27" y="4"/>
                  <a:pt x="27" y="4"/>
                  <a:pt x="27" y="4"/>
                </a:cubicBezTo>
                <a:cubicBezTo>
                  <a:pt x="24" y="0"/>
                  <a:pt x="16" y="3"/>
                  <a:pt x="9" y="9"/>
                </a:cubicBezTo>
                <a:cubicBezTo>
                  <a:pt x="3" y="16"/>
                  <a:pt x="0" y="24"/>
                  <a:pt x="4" y="27"/>
                </a:cubicBezTo>
                <a:cubicBezTo>
                  <a:pt x="13" y="36"/>
                  <a:pt x="13" y="36"/>
                  <a:pt x="13" y="36"/>
                </a:cubicBezTo>
                <a:cubicBezTo>
                  <a:pt x="13" y="36"/>
                  <a:pt x="13" y="36"/>
                  <a:pt x="13" y="36"/>
                </a:cubicBezTo>
                <a:cubicBezTo>
                  <a:pt x="16" y="39"/>
                  <a:pt x="24" y="36"/>
                  <a:pt x="30" y="30"/>
                </a:cubicBezTo>
                <a:close/>
                <a:moveTo>
                  <a:pt x="32" y="39"/>
                </a:moveTo>
                <a:cubicBezTo>
                  <a:pt x="96" y="103"/>
                  <a:pt x="96" y="103"/>
                  <a:pt x="96" y="103"/>
                </a:cubicBezTo>
                <a:cubicBezTo>
                  <a:pt x="97" y="102"/>
                  <a:pt x="99" y="102"/>
                  <a:pt x="100" y="101"/>
                </a:cubicBezTo>
                <a:cubicBezTo>
                  <a:pt x="101" y="100"/>
                  <a:pt x="101" y="99"/>
                  <a:pt x="102" y="97"/>
                </a:cubicBezTo>
                <a:cubicBezTo>
                  <a:pt x="38" y="33"/>
                  <a:pt x="38" y="33"/>
                  <a:pt x="38" y="33"/>
                </a:cubicBezTo>
                <a:cubicBezTo>
                  <a:pt x="37" y="35"/>
                  <a:pt x="37" y="36"/>
                  <a:pt x="36" y="37"/>
                </a:cubicBezTo>
                <a:cubicBezTo>
                  <a:pt x="35" y="38"/>
                  <a:pt x="33" y="38"/>
                  <a:pt x="32" y="39"/>
                </a:cubicBezTo>
                <a:close/>
                <a:moveTo>
                  <a:pt x="29" y="42"/>
                </a:moveTo>
                <a:cubicBezTo>
                  <a:pt x="24" y="44"/>
                  <a:pt x="20" y="45"/>
                  <a:pt x="18" y="43"/>
                </a:cubicBezTo>
                <a:cubicBezTo>
                  <a:pt x="82" y="107"/>
                  <a:pt x="82" y="107"/>
                  <a:pt x="82" y="107"/>
                </a:cubicBezTo>
                <a:cubicBezTo>
                  <a:pt x="84" y="109"/>
                  <a:pt x="88" y="108"/>
                  <a:pt x="93" y="106"/>
                </a:cubicBezTo>
                <a:lnTo>
                  <a:pt x="29" y="42"/>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50" name="Freeform 53"/>
          <p:cNvSpPr>
            <a:spLocks noEditPoints="1"/>
          </p:cNvSpPr>
          <p:nvPr/>
        </p:nvSpPr>
        <p:spPr bwMode="auto">
          <a:xfrm>
            <a:off x="9818170" y="5600904"/>
            <a:ext cx="397651" cy="462205"/>
          </a:xfrm>
          <a:custGeom>
            <a:avLst/>
            <a:gdLst>
              <a:gd name="T0" fmla="*/ 99 w 116"/>
              <a:gd name="T1" fmla="*/ 94 h 135"/>
              <a:gd name="T2" fmla="*/ 93 w 116"/>
              <a:gd name="T3" fmla="*/ 82 h 135"/>
              <a:gd name="T4" fmla="*/ 93 w 116"/>
              <a:gd name="T5" fmla="*/ 82 h 135"/>
              <a:gd name="T6" fmla="*/ 85 w 116"/>
              <a:gd name="T7" fmla="*/ 84 h 135"/>
              <a:gd name="T8" fmla="*/ 82 w 116"/>
              <a:gd name="T9" fmla="*/ 93 h 135"/>
              <a:gd name="T10" fmla="*/ 82 w 116"/>
              <a:gd name="T11" fmla="*/ 93 h 135"/>
              <a:gd name="T12" fmla="*/ 94 w 116"/>
              <a:gd name="T13" fmla="*/ 99 h 135"/>
              <a:gd name="T14" fmla="*/ 96 w 116"/>
              <a:gd name="T15" fmla="*/ 96 h 135"/>
              <a:gd name="T16" fmla="*/ 99 w 116"/>
              <a:gd name="T17" fmla="*/ 94 h 135"/>
              <a:gd name="T18" fmla="*/ 89 w 116"/>
              <a:gd name="T19" fmla="*/ 78 h 135"/>
              <a:gd name="T20" fmla="*/ 15 w 116"/>
              <a:gd name="T21" fmla="*/ 3 h 135"/>
              <a:gd name="T22" fmla="*/ 3 w 116"/>
              <a:gd name="T23" fmla="*/ 3 h 135"/>
              <a:gd name="T24" fmla="*/ 3 w 116"/>
              <a:gd name="T25" fmla="*/ 15 h 135"/>
              <a:gd name="T26" fmla="*/ 77 w 116"/>
              <a:gd name="T27" fmla="*/ 89 h 135"/>
              <a:gd name="T28" fmla="*/ 89 w 116"/>
              <a:gd name="T29" fmla="*/ 78 h 135"/>
              <a:gd name="T30" fmla="*/ 109 w 116"/>
              <a:gd name="T31" fmla="*/ 100 h 135"/>
              <a:gd name="T32" fmla="*/ 98 w 116"/>
              <a:gd name="T33" fmla="*/ 112 h 135"/>
              <a:gd name="T34" fmla="*/ 104 w 116"/>
              <a:gd name="T35" fmla="*/ 135 h 135"/>
              <a:gd name="T36" fmla="*/ 115 w 116"/>
              <a:gd name="T37" fmla="*/ 115 h 135"/>
              <a:gd name="T38" fmla="*/ 109 w 116"/>
              <a:gd name="T39" fmla="*/ 10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6" h="135">
                <a:moveTo>
                  <a:pt x="99" y="94"/>
                </a:moveTo>
                <a:cubicBezTo>
                  <a:pt x="97" y="89"/>
                  <a:pt x="96" y="83"/>
                  <a:pt x="93" y="82"/>
                </a:cubicBezTo>
                <a:cubicBezTo>
                  <a:pt x="93" y="82"/>
                  <a:pt x="93" y="82"/>
                  <a:pt x="93" y="82"/>
                </a:cubicBezTo>
                <a:cubicBezTo>
                  <a:pt x="92" y="80"/>
                  <a:pt x="88" y="81"/>
                  <a:pt x="85" y="84"/>
                </a:cubicBezTo>
                <a:cubicBezTo>
                  <a:pt x="81" y="88"/>
                  <a:pt x="80" y="92"/>
                  <a:pt x="82" y="93"/>
                </a:cubicBezTo>
                <a:cubicBezTo>
                  <a:pt x="82" y="93"/>
                  <a:pt x="82" y="93"/>
                  <a:pt x="82" y="93"/>
                </a:cubicBezTo>
                <a:cubicBezTo>
                  <a:pt x="83" y="96"/>
                  <a:pt x="89" y="97"/>
                  <a:pt x="94" y="99"/>
                </a:cubicBezTo>
                <a:cubicBezTo>
                  <a:pt x="95" y="98"/>
                  <a:pt x="95" y="97"/>
                  <a:pt x="96" y="96"/>
                </a:cubicBezTo>
                <a:cubicBezTo>
                  <a:pt x="97" y="95"/>
                  <a:pt x="98" y="95"/>
                  <a:pt x="99" y="94"/>
                </a:cubicBezTo>
                <a:close/>
                <a:moveTo>
                  <a:pt x="89" y="78"/>
                </a:moveTo>
                <a:cubicBezTo>
                  <a:pt x="67" y="50"/>
                  <a:pt x="42" y="24"/>
                  <a:pt x="15" y="3"/>
                </a:cubicBezTo>
                <a:cubicBezTo>
                  <a:pt x="12" y="1"/>
                  <a:pt x="6" y="0"/>
                  <a:pt x="3" y="3"/>
                </a:cubicBezTo>
                <a:cubicBezTo>
                  <a:pt x="0" y="6"/>
                  <a:pt x="1" y="12"/>
                  <a:pt x="3" y="15"/>
                </a:cubicBezTo>
                <a:cubicBezTo>
                  <a:pt x="24" y="42"/>
                  <a:pt x="50" y="68"/>
                  <a:pt x="77" y="89"/>
                </a:cubicBezTo>
                <a:cubicBezTo>
                  <a:pt x="74" y="84"/>
                  <a:pt x="84" y="75"/>
                  <a:pt x="89" y="78"/>
                </a:cubicBezTo>
                <a:close/>
                <a:moveTo>
                  <a:pt x="109" y="100"/>
                </a:moveTo>
                <a:cubicBezTo>
                  <a:pt x="100" y="91"/>
                  <a:pt x="93" y="105"/>
                  <a:pt x="98" y="112"/>
                </a:cubicBezTo>
                <a:cubicBezTo>
                  <a:pt x="107" y="124"/>
                  <a:pt x="104" y="135"/>
                  <a:pt x="104" y="135"/>
                </a:cubicBezTo>
                <a:cubicBezTo>
                  <a:pt x="104" y="135"/>
                  <a:pt x="116" y="126"/>
                  <a:pt x="115" y="115"/>
                </a:cubicBezTo>
                <a:cubicBezTo>
                  <a:pt x="115" y="107"/>
                  <a:pt x="112" y="103"/>
                  <a:pt x="109" y="10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51" name="Freeform 54"/>
          <p:cNvSpPr>
            <a:spLocks noEditPoints="1"/>
          </p:cNvSpPr>
          <p:nvPr/>
        </p:nvSpPr>
        <p:spPr bwMode="auto">
          <a:xfrm>
            <a:off x="10928494" y="5585412"/>
            <a:ext cx="459623" cy="433801"/>
          </a:xfrm>
          <a:custGeom>
            <a:avLst/>
            <a:gdLst>
              <a:gd name="T0" fmla="*/ 122 w 134"/>
              <a:gd name="T1" fmla="*/ 46 h 127"/>
              <a:gd name="T2" fmla="*/ 62 w 134"/>
              <a:gd name="T3" fmla="*/ 11 h 127"/>
              <a:gd name="T4" fmla="*/ 6 w 134"/>
              <a:gd name="T5" fmla="*/ 83 h 127"/>
              <a:gd name="T6" fmla="*/ 86 w 134"/>
              <a:gd name="T7" fmla="*/ 116 h 127"/>
              <a:gd name="T8" fmla="*/ 110 w 134"/>
              <a:gd name="T9" fmla="*/ 83 h 127"/>
              <a:gd name="T10" fmla="*/ 122 w 134"/>
              <a:gd name="T11" fmla="*/ 46 h 127"/>
              <a:gd name="T12" fmla="*/ 31 w 134"/>
              <a:gd name="T13" fmla="*/ 88 h 127"/>
              <a:gd name="T14" fmla="*/ 22 w 134"/>
              <a:gd name="T15" fmla="*/ 93 h 127"/>
              <a:gd name="T16" fmla="*/ 17 w 134"/>
              <a:gd name="T17" fmla="*/ 84 h 127"/>
              <a:gd name="T18" fmla="*/ 26 w 134"/>
              <a:gd name="T19" fmla="*/ 79 h 127"/>
              <a:gd name="T20" fmla="*/ 31 w 134"/>
              <a:gd name="T21" fmla="*/ 88 h 127"/>
              <a:gd name="T22" fmla="*/ 36 w 134"/>
              <a:gd name="T23" fmla="*/ 62 h 127"/>
              <a:gd name="T24" fmla="*/ 26 w 134"/>
              <a:gd name="T25" fmla="*/ 68 h 127"/>
              <a:gd name="T26" fmla="*/ 21 w 134"/>
              <a:gd name="T27" fmla="*/ 58 h 127"/>
              <a:gd name="T28" fmla="*/ 30 w 134"/>
              <a:gd name="T29" fmla="*/ 52 h 127"/>
              <a:gd name="T30" fmla="*/ 36 w 134"/>
              <a:gd name="T31" fmla="*/ 62 h 127"/>
              <a:gd name="T32" fmla="*/ 54 w 134"/>
              <a:gd name="T33" fmla="*/ 42 h 127"/>
              <a:gd name="T34" fmla="*/ 43 w 134"/>
              <a:gd name="T35" fmla="*/ 49 h 127"/>
              <a:gd name="T36" fmla="*/ 37 w 134"/>
              <a:gd name="T37" fmla="*/ 38 h 127"/>
              <a:gd name="T38" fmla="*/ 47 w 134"/>
              <a:gd name="T39" fmla="*/ 31 h 127"/>
              <a:gd name="T40" fmla="*/ 54 w 134"/>
              <a:gd name="T41" fmla="*/ 42 h 127"/>
              <a:gd name="T42" fmla="*/ 62 w 134"/>
              <a:gd name="T43" fmla="*/ 28 h 127"/>
              <a:gd name="T44" fmla="*/ 72 w 134"/>
              <a:gd name="T45" fmla="*/ 21 h 127"/>
              <a:gd name="T46" fmla="*/ 78 w 134"/>
              <a:gd name="T47" fmla="*/ 32 h 127"/>
              <a:gd name="T48" fmla="*/ 68 w 134"/>
              <a:gd name="T49" fmla="*/ 38 h 127"/>
              <a:gd name="T50" fmla="*/ 62 w 134"/>
              <a:gd name="T51" fmla="*/ 28 h 127"/>
              <a:gd name="T52" fmla="*/ 91 w 134"/>
              <a:gd name="T53" fmla="*/ 94 h 127"/>
              <a:gd name="T54" fmla="*/ 72 w 134"/>
              <a:gd name="T55" fmla="*/ 106 h 127"/>
              <a:gd name="T56" fmla="*/ 61 w 134"/>
              <a:gd name="T57" fmla="*/ 86 h 127"/>
              <a:gd name="T58" fmla="*/ 80 w 134"/>
              <a:gd name="T59" fmla="*/ 75 h 127"/>
              <a:gd name="T60" fmla="*/ 91 w 134"/>
              <a:gd name="T61" fmla="*/ 94 h 127"/>
              <a:gd name="T62" fmla="*/ 104 w 134"/>
              <a:gd name="T63" fmla="*/ 37 h 127"/>
              <a:gd name="T64" fmla="*/ 94 w 134"/>
              <a:gd name="T65" fmla="*/ 44 h 127"/>
              <a:gd name="T66" fmla="*/ 88 w 134"/>
              <a:gd name="T67" fmla="*/ 32 h 127"/>
              <a:gd name="T68" fmla="*/ 98 w 134"/>
              <a:gd name="T69" fmla="*/ 26 h 127"/>
              <a:gd name="T70" fmla="*/ 104 w 134"/>
              <a:gd name="T71" fmla="*/ 3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4" h="127">
                <a:moveTo>
                  <a:pt x="122" y="46"/>
                </a:moveTo>
                <a:cubicBezTo>
                  <a:pt x="134" y="18"/>
                  <a:pt x="100" y="0"/>
                  <a:pt x="62" y="11"/>
                </a:cubicBezTo>
                <a:cubicBezTo>
                  <a:pt x="25" y="21"/>
                  <a:pt x="0" y="53"/>
                  <a:pt x="6" y="83"/>
                </a:cubicBezTo>
                <a:cubicBezTo>
                  <a:pt x="13" y="112"/>
                  <a:pt x="49" y="127"/>
                  <a:pt x="86" y="116"/>
                </a:cubicBezTo>
                <a:cubicBezTo>
                  <a:pt x="112" y="109"/>
                  <a:pt x="124" y="99"/>
                  <a:pt x="110" y="83"/>
                </a:cubicBezTo>
                <a:cubicBezTo>
                  <a:pt x="92" y="64"/>
                  <a:pt x="115" y="63"/>
                  <a:pt x="122" y="46"/>
                </a:cubicBezTo>
                <a:close/>
                <a:moveTo>
                  <a:pt x="31" y="88"/>
                </a:moveTo>
                <a:cubicBezTo>
                  <a:pt x="30" y="92"/>
                  <a:pt x="26" y="95"/>
                  <a:pt x="22" y="93"/>
                </a:cubicBezTo>
                <a:cubicBezTo>
                  <a:pt x="18" y="92"/>
                  <a:pt x="15" y="88"/>
                  <a:pt x="17" y="84"/>
                </a:cubicBezTo>
                <a:cubicBezTo>
                  <a:pt x="18" y="80"/>
                  <a:pt x="22" y="77"/>
                  <a:pt x="26" y="79"/>
                </a:cubicBezTo>
                <a:cubicBezTo>
                  <a:pt x="29" y="80"/>
                  <a:pt x="32" y="84"/>
                  <a:pt x="31" y="88"/>
                </a:cubicBezTo>
                <a:close/>
                <a:moveTo>
                  <a:pt x="36" y="62"/>
                </a:moveTo>
                <a:cubicBezTo>
                  <a:pt x="35" y="66"/>
                  <a:pt x="31" y="69"/>
                  <a:pt x="26" y="68"/>
                </a:cubicBezTo>
                <a:cubicBezTo>
                  <a:pt x="22" y="67"/>
                  <a:pt x="20" y="62"/>
                  <a:pt x="21" y="58"/>
                </a:cubicBezTo>
                <a:cubicBezTo>
                  <a:pt x="22" y="54"/>
                  <a:pt x="26" y="51"/>
                  <a:pt x="30" y="52"/>
                </a:cubicBezTo>
                <a:cubicBezTo>
                  <a:pt x="35" y="53"/>
                  <a:pt x="37" y="58"/>
                  <a:pt x="36" y="62"/>
                </a:cubicBezTo>
                <a:close/>
                <a:moveTo>
                  <a:pt x="54" y="42"/>
                </a:moveTo>
                <a:cubicBezTo>
                  <a:pt x="52" y="47"/>
                  <a:pt x="48" y="50"/>
                  <a:pt x="43" y="49"/>
                </a:cubicBezTo>
                <a:cubicBezTo>
                  <a:pt x="38" y="47"/>
                  <a:pt x="36" y="42"/>
                  <a:pt x="37" y="38"/>
                </a:cubicBezTo>
                <a:cubicBezTo>
                  <a:pt x="38" y="33"/>
                  <a:pt x="43" y="30"/>
                  <a:pt x="47" y="31"/>
                </a:cubicBezTo>
                <a:cubicBezTo>
                  <a:pt x="52" y="33"/>
                  <a:pt x="55" y="38"/>
                  <a:pt x="54" y="42"/>
                </a:cubicBezTo>
                <a:close/>
                <a:moveTo>
                  <a:pt x="62" y="28"/>
                </a:moveTo>
                <a:cubicBezTo>
                  <a:pt x="63" y="23"/>
                  <a:pt x="68" y="20"/>
                  <a:pt x="72" y="21"/>
                </a:cubicBezTo>
                <a:cubicBezTo>
                  <a:pt x="77" y="23"/>
                  <a:pt x="79" y="27"/>
                  <a:pt x="78" y="32"/>
                </a:cubicBezTo>
                <a:cubicBezTo>
                  <a:pt x="77" y="37"/>
                  <a:pt x="72" y="40"/>
                  <a:pt x="68" y="38"/>
                </a:cubicBezTo>
                <a:cubicBezTo>
                  <a:pt x="63" y="37"/>
                  <a:pt x="61" y="32"/>
                  <a:pt x="62" y="28"/>
                </a:cubicBezTo>
                <a:close/>
                <a:moveTo>
                  <a:pt x="91" y="94"/>
                </a:moveTo>
                <a:cubicBezTo>
                  <a:pt x="89" y="103"/>
                  <a:pt x="80" y="108"/>
                  <a:pt x="72" y="106"/>
                </a:cubicBezTo>
                <a:cubicBezTo>
                  <a:pt x="64" y="103"/>
                  <a:pt x="59" y="95"/>
                  <a:pt x="61" y="86"/>
                </a:cubicBezTo>
                <a:cubicBezTo>
                  <a:pt x="64" y="77"/>
                  <a:pt x="72" y="72"/>
                  <a:pt x="80" y="75"/>
                </a:cubicBezTo>
                <a:cubicBezTo>
                  <a:pt x="88" y="77"/>
                  <a:pt x="93" y="86"/>
                  <a:pt x="91" y="94"/>
                </a:cubicBezTo>
                <a:close/>
                <a:moveTo>
                  <a:pt x="104" y="37"/>
                </a:moveTo>
                <a:cubicBezTo>
                  <a:pt x="103" y="42"/>
                  <a:pt x="98" y="45"/>
                  <a:pt x="94" y="44"/>
                </a:cubicBezTo>
                <a:cubicBezTo>
                  <a:pt x="89" y="42"/>
                  <a:pt x="86" y="37"/>
                  <a:pt x="88" y="32"/>
                </a:cubicBezTo>
                <a:cubicBezTo>
                  <a:pt x="89" y="28"/>
                  <a:pt x="94" y="25"/>
                  <a:pt x="98" y="26"/>
                </a:cubicBezTo>
                <a:cubicBezTo>
                  <a:pt x="103" y="27"/>
                  <a:pt x="106" y="32"/>
                  <a:pt x="104" y="37"/>
                </a:cubicBezTo>
                <a:close/>
              </a:path>
            </a:pathLst>
          </a:custGeom>
          <a:solidFill>
            <a:schemeClr val="bg1"/>
          </a:solidFill>
          <a:ln>
            <a:noFill/>
          </a:ln>
        </p:spPr>
        <p:txBody>
          <a:bodyPr vert="horz" wrap="square" lIns="91440" tIns="45720" rIns="91440" bIns="45720" numCol="1" anchor="t" anchorCtr="0" compatLnSpc="1"/>
          <a:lstStyle/>
          <a:p>
            <a:endParaRPr lang="en-US"/>
          </a:p>
        </p:txBody>
      </p:sp>
    </p:spTree>
  </p:cSld>
  <p:clrMapOvr>
    <a:masterClrMapping/>
  </p:clrMapOvr>
  <p:transition spd="med">
    <p:pull/>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7417750" y="2328148"/>
            <a:ext cx="4774250" cy="769441"/>
          </a:xfrm>
          <a:prstGeom prst="rect">
            <a:avLst/>
          </a:prstGeom>
          <a:noFill/>
        </p:spPr>
        <p:txBody>
          <a:bodyPr wrap="square" rtlCol="0">
            <a:spAutoFit/>
          </a:bodyPr>
          <a:lstStyle/>
          <a:p>
            <a:pPr algn="ctr"/>
            <a:r>
              <a:rPr lang="en-US" altLang="zh-CN" sz="4400" b="1" dirty="0">
                <a:solidFill>
                  <a:schemeClr val="bg1"/>
                </a:solidFill>
              </a:rPr>
              <a:t>PART </a:t>
            </a:r>
            <a:r>
              <a:rPr lang="en-US" altLang="zh-CN" sz="4400" b="1" dirty="0" smtClean="0">
                <a:solidFill>
                  <a:schemeClr val="bg1"/>
                </a:solidFill>
              </a:rPr>
              <a:t>FIVE</a:t>
            </a:r>
            <a:endParaRPr lang="zh-CN" altLang="en-US" sz="4400" b="1" dirty="0">
              <a:solidFill>
                <a:schemeClr val="bg1"/>
              </a:solidFill>
            </a:endParaRPr>
          </a:p>
        </p:txBody>
      </p:sp>
      <p:sp>
        <p:nvSpPr>
          <p:cNvPr id="4" name="矩形 3"/>
          <p:cNvSpPr/>
          <p:nvPr/>
        </p:nvSpPr>
        <p:spPr>
          <a:xfrm>
            <a:off x="7783749" y="3151213"/>
            <a:ext cx="4042251" cy="1322070"/>
          </a:xfrm>
          <a:prstGeom prst="rect">
            <a:avLst/>
          </a:prstGeom>
        </p:spPr>
        <p:txBody>
          <a:bodyPr wrap="square" anchor="ctr" anchorCtr="0">
            <a:spAutoFit/>
          </a:bodyPr>
          <a:lstStyle/>
          <a:p>
            <a:pPr algn="ctr"/>
            <a:r>
              <a:rPr lang="zh-CN" altLang="en-US" sz="4000" b="1" dirty="0">
                <a:latin typeface="微软雅黑" panose="020B0503020204020204" pitchFamily="34" charset="-122"/>
              </a:rPr>
              <a:t>使用</a:t>
            </a:r>
            <a:r>
              <a:rPr lang="en-US" altLang="zh-CN" sz="4000" b="1" dirty="0">
                <a:latin typeface="微软雅黑" panose="020B0503020204020204" pitchFamily="34" charset="-122"/>
              </a:rPr>
              <a:t>Rust</a:t>
            </a:r>
            <a:endParaRPr lang="en-US" altLang="zh-CN" sz="4000" b="1" dirty="0">
              <a:latin typeface="微软雅黑" panose="020B0503020204020204" pitchFamily="34" charset="-122"/>
            </a:endParaRPr>
          </a:p>
          <a:p>
            <a:pPr algn="ctr"/>
            <a:r>
              <a:rPr lang="zh-CN" altLang="en-US" sz="4000" b="1" dirty="0">
                <a:latin typeface="微软雅黑" panose="020B0503020204020204" pitchFamily="34" charset="-122"/>
              </a:rPr>
              <a:t>重写树状</a:t>
            </a:r>
            <a:r>
              <a:rPr lang="zh-CN" altLang="en-US" sz="4000" b="1" dirty="0">
                <a:latin typeface="微软雅黑" panose="020B0503020204020204" pitchFamily="34" charset="-122"/>
              </a:rPr>
              <a:t>区块链</a:t>
            </a:r>
            <a:endParaRPr lang="zh-CN" altLang="en-US" sz="4000" b="1" dirty="0">
              <a:latin typeface="微软雅黑" panose="020B0503020204020204" pitchFamily="34" charset="-122"/>
            </a:endParaRPr>
          </a:p>
        </p:txBody>
      </p:sp>
      <p:grpSp>
        <p:nvGrpSpPr>
          <p:cNvPr id="5" name="Group 67"/>
          <p:cNvGrpSpPr/>
          <p:nvPr/>
        </p:nvGrpSpPr>
        <p:grpSpPr bwMode="auto">
          <a:xfrm>
            <a:off x="778933" y="687917"/>
            <a:ext cx="3299885" cy="5425016"/>
            <a:chOff x="-5" y="0"/>
            <a:chExt cx="2476158" cy="4069266"/>
          </a:xfrm>
          <a:solidFill>
            <a:schemeClr val="bg1"/>
          </a:solidFill>
        </p:grpSpPr>
        <p:sp>
          <p:nvSpPr>
            <p:cNvPr id="6" name="矩形 3"/>
            <p:cNvSpPr>
              <a:spLocks noChangeArrowheads="1"/>
            </p:cNvSpPr>
            <p:nvPr/>
          </p:nvSpPr>
          <p:spPr bwMode="auto">
            <a:xfrm>
              <a:off x="0"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 name="矩形 4"/>
            <p:cNvSpPr>
              <a:spLocks noChangeArrowheads="1"/>
            </p:cNvSpPr>
            <p:nvPr/>
          </p:nvSpPr>
          <p:spPr bwMode="auto">
            <a:xfrm>
              <a:off x="437624"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 name="矩形 5"/>
            <p:cNvSpPr>
              <a:spLocks noChangeArrowheads="1"/>
            </p:cNvSpPr>
            <p:nvPr/>
          </p:nvSpPr>
          <p:spPr bwMode="auto">
            <a:xfrm>
              <a:off x="875248"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矩形 6"/>
            <p:cNvSpPr>
              <a:spLocks noChangeArrowheads="1"/>
            </p:cNvSpPr>
            <p:nvPr/>
          </p:nvSpPr>
          <p:spPr bwMode="auto">
            <a:xfrm>
              <a:off x="1312872"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矩形 7"/>
            <p:cNvSpPr>
              <a:spLocks noChangeArrowheads="1"/>
            </p:cNvSpPr>
            <p:nvPr/>
          </p:nvSpPr>
          <p:spPr bwMode="auto">
            <a:xfrm>
              <a:off x="1750496"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矩形 8"/>
            <p:cNvSpPr>
              <a:spLocks noChangeArrowheads="1"/>
            </p:cNvSpPr>
            <p:nvPr/>
          </p:nvSpPr>
          <p:spPr bwMode="auto">
            <a:xfrm>
              <a:off x="2188121"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矩形 59"/>
            <p:cNvSpPr>
              <a:spLocks noChangeArrowheads="1"/>
            </p:cNvSpPr>
            <p:nvPr/>
          </p:nvSpPr>
          <p:spPr bwMode="auto">
            <a:xfrm>
              <a:off x="0"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矩形 60"/>
            <p:cNvSpPr>
              <a:spLocks noChangeArrowheads="1"/>
            </p:cNvSpPr>
            <p:nvPr/>
          </p:nvSpPr>
          <p:spPr bwMode="auto">
            <a:xfrm>
              <a:off x="437624"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矩形 61"/>
            <p:cNvSpPr>
              <a:spLocks noChangeArrowheads="1"/>
            </p:cNvSpPr>
            <p:nvPr/>
          </p:nvSpPr>
          <p:spPr bwMode="auto">
            <a:xfrm>
              <a:off x="875248"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62"/>
            <p:cNvSpPr>
              <a:spLocks noChangeArrowheads="1"/>
            </p:cNvSpPr>
            <p:nvPr/>
          </p:nvSpPr>
          <p:spPr bwMode="auto">
            <a:xfrm>
              <a:off x="1312872"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矩形 63"/>
            <p:cNvSpPr>
              <a:spLocks noChangeArrowheads="1"/>
            </p:cNvSpPr>
            <p:nvPr/>
          </p:nvSpPr>
          <p:spPr bwMode="auto">
            <a:xfrm>
              <a:off x="1750496"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64"/>
            <p:cNvSpPr>
              <a:spLocks noChangeArrowheads="1"/>
            </p:cNvSpPr>
            <p:nvPr/>
          </p:nvSpPr>
          <p:spPr bwMode="auto">
            <a:xfrm>
              <a:off x="2188121"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70"/>
            <p:cNvSpPr>
              <a:spLocks noChangeArrowheads="1"/>
            </p:cNvSpPr>
            <p:nvPr/>
          </p:nvSpPr>
          <p:spPr bwMode="auto">
            <a:xfrm>
              <a:off x="3267"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矩形 71"/>
            <p:cNvSpPr>
              <a:spLocks noChangeArrowheads="1"/>
            </p:cNvSpPr>
            <p:nvPr/>
          </p:nvSpPr>
          <p:spPr bwMode="auto">
            <a:xfrm>
              <a:off x="434349"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矩形 77"/>
            <p:cNvSpPr>
              <a:spLocks noChangeArrowheads="1"/>
            </p:cNvSpPr>
            <p:nvPr/>
          </p:nvSpPr>
          <p:spPr bwMode="auto">
            <a:xfrm>
              <a:off x="-5" y="124995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矩形 78"/>
            <p:cNvSpPr>
              <a:spLocks noChangeArrowheads="1"/>
            </p:cNvSpPr>
            <p:nvPr/>
          </p:nvSpPr>
          <p:spPr bwMode="auto">
            <a:xfrm>
              <a:off x="434349" y="124995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矩形 80"/>
            <p:cNvSpPr>
              <a:spLocks noChangeArrowheads="1"/>
            </p:cNvSpPr>
            <p:nvPr/>
          </p:nvSpPr>
          <p:spPr bwMode="auto">
            <a:xfrm>
              <a:off x="0"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矩形 81"/>
            <p:cNvSpPr>
              <a:spLocks noChangeArrowheads="1"/>
            </p:cNvSpPr>
            <p:nvPr/>
          </p:nvSpPr>
          <p:spPr bwMode="auto">
            <a:xfrm>
              <a:off x="437624"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矩形 82"/>
            <p:cNvSpPr>
              <a:spLocks noChangeArrowheads="1"/>
            </p:cNvSpPr>
            <p:nvPr/>
          </p:nvSpPr>
          <p:spPr bwMode="auto">
            <a:xfrm>
              <a:off x="875248"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矩形 83"/>
            <p:cNvSpPr>
              <a:spLocks noChangeArrowheads="1"/>
            </p:cNvSpPr>
            <p:nvPr/>
          </p:nvSpPr>
          <p:spPr bwMode="auto">
            <a:xfrm>
              <a:off x="1312872"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矩形 84"/>
            <p:cNvSpPr>
              <a:spLocks noChangeArrowheads="1"/>
            </p:cNvSpPr>
            <p:nvPr/>
          </p:nvSpPr>
          <p:spPr bwMode="auto">
            <a:xfrm>
              <a:off x="1750496"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矩形 85"/>
            <p:cNvSpPr>
              <a:spLocks noChangeArrowheads="1"/>
            </p:cNvSpPr>
            <p:nvPr/>
          </p:nvSpPr>
          <p:spPr bwMode="auto">
            <a:xfrm>
              <a:off x="2188121"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矩形 87"/>
            <p:cNvSpPr>
              <a:spLocks noChangeArrowheads="1"/>
            </p:cNvSpPr>
            <p:nvPr/>
          </p:nvSpPr>
          <p:spPr bwMode="auto">
            <a:xfrm>
              <a:off x="0"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矩形 88"/>
            <p:cNvSpPr>
              <a:spLocks noChangeArrowheads="1"/>
            </p:cNvSpPr>
            <p:nvPr/>
          </p:nvSpPr>
          <p:spPr bwMode="auto">
            <a:xfrm>
              <a:off x="437624"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89"/>
            <p:cNvSpPr>
              <a:spLocks noChangeArrowheads="1"/>
            </p:cNvSpPr>
            <p:nvPr/>
          </p:nvSpPr>
          <p:spPr bwMode="auto">
            <a:xfrm>
              <a:off x="875248"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矩形 90"/>
            <p:cNvSpPr>
              <a:spLocks noChangeArrowheads="1"/>
            </p:cNvSpPr>
            <p:nvPr/>
          </p:nvSpPr>
          <p:spPr bwMode="auto">
            <a:xfrm>
              <a:off x="1312872"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矩形 91"/>
            <p:cNvSpPr>
              <a:spLocks noChangeArrowheads="1"/>
            </p:cNvSpPr>
            <p:nvPr/>
          </p:nvSpPr>
          <p:spPr bwMode="auto">
            <a:xfrm>
              <a:off x="1750496"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矩形 92"/>
            <p:cNvSpPr>
              <a:spLocks noChangeArrowheads="1"/>
            </p:cNvSpPr>
            <p:nvPr/>
          </p:nvSpPr>
          <p:spPr bwMode="auto">
            <a:xfrm>
              <a:off x="2188121"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矩形 94"/>
            <p:cNvSpPr>
              <a:spLocks noChangeArrowheads="1"/>
            </p:cNvSpPr>
            <p:nvPr/>
          </p:nvSpPr>
          <p:spPr bwMode="auto">
            <a:xfrm>
              <a:off x="1748479"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矩形 95"/>
            <p:cNvSpPr>
              <a:spLocks noChangeArrowheads="1"/>
            </p:cNvSpPr>
            <p:nvPr/>
          </p:nvSpPr>
          <p:spPr bwMode="auto">
            <a:xfrm>
              <a:off x="2186089"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矩形 101"/>
            <p:cNvSpPr>
              <a:spLocks noChangeArrowheads="1"/>
            </p:cNvSpPr>
            <p:nvPr/>
          </p:nvSpPr>
          <p:spPr bwMode="auto">
            <a:xfrm>
              <a:off x="1748479"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矩形 102"/>
            <p:cNvSpPr>
              <a:spLocks noChangeArrowheads="1"/>
            </p:cNvSpPr>
            <p:nvPr/>
          </p:nvSpPr>
          <p:spPr bwMode="auto">
            <a:xfrm>
              <a:off x="2186089"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矩形 108"/>
            <p:cNvSpPr>
              <a:spLocks noChangeArrowheads="1"/>
            </p:cNvSpPr>
            <p:nvPr/>
          </p:nvSpPr>
          <p:spPr bwMode="auto">
            <a:xfrm>
              <a:off x="0"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矩形 109"/>
            <p:cNvSpPr>
              <a:spLocks noChangeArrowheads="1"/>
            </p:cNvSpPr>
            <p:nvPr/>
          </p:nvSpPr>
          <p:spPr bwMode="auto">
            <a:xfrm>
              <a:off x="437624"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矩形 110"/>
            <p:cNvSpPr>
              <a:spLocks noChangeArrowheads="1"/>
            </p:cNvSpPr>
            <p:nvPr/>
          </p:nvSpPr>
          <p:spPr bwMode="auto">
            <a:xfrm>
              <a:off x="875248"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矩形 111"/>
            <p:cNvSpPr>
              <a:spLocks noChangeArrowheads="1"/>
            </p:cNvSpPr>
            <p:nvPr/>
          </p:nvSpPr>
          <p:spPr bwMode="auto">
            <a:xfrm>
              <a:off x="1312872"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2" name="矩形 112"/>
            <p:cNvSpPr>
              <a:spLocks noChangeArrowheads="1"/>
            </p:cNvSpPr>
            <p:nvPr/>
          </p:nvSpPr>
          <p:spPr bwMode="auto">
            <a:xfrm>
              <a:off x="1750496"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3" name="矩形 113"/>
            <p:cNvSpPr>
              <a:spLocks noChangeArrowheads="1"/>
            </p:cNvSpPr>
            <p:nvPr/>
          </p:nvSpPr>
          <p:spPr bwMode="auto">
            <a:xfrm>
              <a:off x="2188121"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矩形 115"/>
            <p:cNvSpPr>
              <a:spLocks noChangeArrowheads="1"/>
            </p:cNvSpPr>
            <p:nvPr/>
          </p:nvSpPr>
          <p:spPr bwMode="auto">
            <a:xfrm>
              <a:off x="0"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5" name="矩形 116"/>
            <p:cNvSpPr>
              <a:spLocks noChangeArrowheads="1"/>
            </p:cNvSpPr>
            <p:nvPr/>
          </p:nvSpPr>
          <p:spPr bwMode="auto">
            <a:xfrm>
              <a:off x="437624"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矩形 117"/>
            <p:cNvSpPr>
              <a:spLocks noChangeArrowheads="1"/>
            </p:cNvSpPr>
            <p:nvPr/>
          </p:nvSpPr>
          <p:spPr bwMode="auto">
            <a:xfrm>
              <a:off x="875248"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矩形 118"/>
            <p:cNvSpPr>
              <a:spLocks noChangeArrowheads="1"/>
            </p:cNvSpPr>
            <p:nvPr/>
          </p:nvSpPr>
          <p:spPr bwMode="auto">
            <a:xfrm>
              <a:off x="1312872"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8" name="矩形 119"/>
            <p:cNvSpPr>
              <a:spLocks noChangeArrowheads="1"/>
            </p:cNvSpPr>
            <p:nvPr/>
          </p:nvSpPr>
          <p:spPr bwMode="auto">
            <a:xfrm>
              <a:off x="1750496"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矩形 120"/>
            <p:cNvSpPr>
              <a:spLocks noChangeArrowheads="1"/>
            </p:cNvSpPr>
            <p:nvPr/>
          </p:nvSpPr>
          <p:spPr bwMode="auto">
            <a:xfrm>
              <a:off x="2188121"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p:transition spd="med">
    <p:pull/>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7417750" y="2328148"/>
            <a:ext cx="4774250" cy="769441"/>
          </a:xfrm>
          <a:prstGeom prst="rect">
            <a:avLst/>
          </a:prstGeom>
          <a:noFill/>
        </p:spPr>
        <p:txBody>
          <a:bodyPr wrap="square" rtlCol="0">
            <a:spAutoFit/>
          </a:bodyPr>
          <a:lstStyle/>
          <a:p>
            <a:pPr algn="ctr"/>
            <a:r>
              <a:rPr lang="en-US" altLang="zh-CN" sz="4400" b="1" dirty="0">
                <a:solidFill>
                  <a:schemeClr val="bg1"/>
                </a:solidFill>
              </a:rPr>
              <a:t>PART </a:t>
            </a:r>
            <a:r>
              <a:rPr lang="en-US" altLang="zh-CN" sz="4400" b="1" dirty="0" smtClean="0">
                <a:solidFill>
                  <a:schemeClr val="bg1"/>
                </a:solidFill>
              </a:rPr>
              <a:t>SIX</a:t>
            </a:r>
            <a:endParaRPr lang="zh-CN" altLang="en-US" sz="4400" b="1" dirty="0">
              <a:solidFill>
                <a:schemeClr val="bg1"/>
              </a:solidFill>
            </a:endParaRPr>
          </a:p>
        </p:txBody>
      </p:sp>
      <p:sp>
        <p:nvSpPr>
          <p:cNvPr id="4" name="矩形 3"/>
          <p:cNvSpPr/>
          <p:nvPr/>
        </p:nvSpPr>
        <p:spPr>
          <a:xfrm>
            <a:off x="7783749" y="3458871"/>
            <a:ext cx="4042251" cy="706755"/>
          </a:xfrm>
          <a:prstGeom prst="rect">
            <a:avLst/>
          </a:prstGeom>
        </p:spPr>
        <p:txBody>
          <a:bodyPr wrap="square" anchor="ctr" anchorCtr="0">
            <a:spAutoFit/>
          </a:bodyPr>
          <a:lstStyle/>
          <a:p>
            <a:pPr algn="ctr"/>
            <a:r>
              <a:rPr lang="zh-CN" altLang="en-US" sz="4000" b="1" dirty="0">
                <a:latin typeface="微软雅黑" panose="020B0503020204020204" pitchFamily="34" charset="-122"/>
              </a:rPr>
              <a:t>总结与</a:t>
            </a:r>
            <a:r>
              <a:rPr lang="zh-CN" altLang="en-US" sz="4000" b="1" dirty="0">
                <a:latin typeface="微软雅黑" panose="020B0503020204020204" pitchFamily="34" charset="-122"/>
              </a:rPr>
              <a:t>愿景</a:t>
            </a:r>
            <a:endParaRPr lang="zh-CN" altLang="en-US" sz="4000" b="1" dirty="0">
              <a:latin typeface="微软雅黑" panose="020B0503020204020204" pitchFamily="34" charset="-122"/>
            </a:endParaRPr>
          </a:p>
        </p:txBody>
      </p:sp>
      <p:grpSp>
        <p:nvGrpSpPr>
          <p:cNvPr id="2" name="组合 1"/>
          <p:cNvGrpSpPr/>
          <p:nvPr/>
        </p:nvGrpSpPr>
        <p:grpSpPr>
          <a:xfrm>
            <a:off x="778933" y="687917"/>
            <a:ext cx="3299885" cy="5425016"/>
            <a:chOff x="778933" y="687917"/>
            <a:chExt cx="3299885" cy="5425016"/>
          </a:xfrm>
        </p:grpSpPr>
        <p:grpSp>
          <p:nvGrpSpPr>
            <p:cNvPr id="5" name="Group 67"/>
            <p:cNvGrpSpPr/>
            <p:nvPr/>
          </p:nvGrpSpPr>
          <p:grpSpPr bwMode="auto">
            <a:xfrm>
              <a:off x="778933" y="687917"/>
              <a:ext cx="3299885" cy="5425016"/>
              <a:chOff x="-5" y="0"/>
              <a:chExt cx="2476158" cy="4069266"/>
            </a:xfrm>
            <a:solidFill>
              <a:schemeClr val="bg1"/>
            </a:solidFill>
          </p:grpSpPr>
          <p:sp>
            <p:nvSpPr>
              <p:cNvPr id="6" name="矩形 3"/>
              <p:cNvSpPr>
                <a:spLocks noChangeArrowheads="1"/>
              </p:cNvSpPr>
              <p:nvPr/>
            </p:nvSpPr>
            <p:spPr bwMode="auto">
              <a:xfrm>
                <a:off x="0"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 name="矩形 4"/>
              <p:cNvSpPr>
                <a:spLocks noChangeArrowheads="1"/>
              </p:cNvSpPr>
              <p:nvPr/>
            </p:nvSpPr>
            <p:spPr bwMode="auto">
              <a:xfrm>
                <a:off x="437624"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 name="矩形 5"/>
              <p:cNvSpPr>
                <a:spLocks noChangeArrowheads="1"/>
              </p:cNvSpPr>
              <p:nvPr/>
            </p:nvSpPr>
            <p:spPr bwMode="auto">
              <a:xfrm>
                <a:off x="875248"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矩形 6"/>
              <p:cNvSpPr>
                <a:spLocks noChangeArrowheads="1"/>
              </p:cNvSpPr>
              <p:nvPr/>
            </p:nvSpPr>
            <p:spPr bwMode="auto">
              <a:xfrm>
                <a:off x="1312872"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矩形 7"/>
              <p:cNvSpPr>
                <a:spLocks noChangeArrowheads="1"/>
              </p:cNvSpPr>
              <p:nvPr/>
            </p:nvSpPr>
            <p:spPr bwMode="auto">
              <a:xfrm>
                <a:off x="1750496"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矩形 8"/>
              <p:cNvSpPr>
                <a:spLocks noChangeArrowheads="1"/>
              </p:cNvSpPr>
              <p:nvPr/>
            </p:nvSpPr>
            <p:spPr bwMode="auto">
              <a:xfrm>
                <a:off x="2188121"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矩形 59"/>
              <p:cNvSpPr>
                <a:spLocks noChangeArrowheads="1"/>
              </p:cNvSpPr>
              <p:nvPr/>
            </p:nvSpPr>
            <p:spPr bwMode="auto">
              <a:xfrm>
                <a:off x="0"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矩形 60"/>
              <p:cNvSpPr>
                <a:spLocks noChangeArrowheads="1"/>
              </p:cNvSpPr>
              <p:nvPr/>
            </p:nvSpPr>
            <p:spPr bwMode="auto">
              <a:xfrm>
                <a:off x="437624"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矩形 61"/>
              <p:cNvSpPr>
                <a:spLocks noChangeArrowheads="1"/>
              </p:cNvSpPr>
              <p:nvPr/>
            </p:nvSpPr>
            <p:spPr bwMode="auto">
              <a:xfrm>
                <a:off x="875248"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62"/>
              <p:cNvSpPr>
                <a:spLocks noChangeArrowheads="1"/>
              </p:cNvSpPr>
              <p:nvPr/>
            </p:nvSpPr>
            <p:spPr bwMode="auto">
              <a:xfrm>
                <a:off x="1312872"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矩形 63"/>
              <p:cNvSpPr>
                <a:spLocks noChangeArrowheads="1"/>
              </p:cNvSpPr>
              <p:nvPr/>
            </p:nvSpPr>
            <p:spPr bwMode="auto">
              <a:xfrm>
                <a:off x="1750496"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64"/>
              <p:cNvSpPr>
                <a:spLocks noChangeArrowheads="1"/>
              </p:cNvSpPr>
              <p:nvPr/>
            </p:nvSpPr>
            <p:spPr bwMode="auto">
              <a:xfrm>
                <a:off x="2188121"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70"/>
              <p:cNvSpPr>
                <a:spLocks noChangeArrowheads="1"/>
              </p:cNvSpPr>
              <p:nvPr/>
            </p:nvSpPr>
            <p:spPr bwMode="auto">
              <a:xfrm>
                <a:off x="3267"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矩形 71"/>
              <p:cNvSpPr>
                <a:spLocks noChangeArrowheads="1"/>
              </p:cNvSpPr>
              <p:nvPr/>
            </p:nvSpPr>
            <p:spPr bwMode="auto">
              <a:xfrm>
                <a:off x="434349"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矩形 77"/>
              <p:cNvSpPr>
                <a:spLocks noChangeArrowheads="1"/>
              </p:cNvSpPr>
              <p:nvPr/>
            </p:nvSpPr>
            <p:spPr bwMode="auto">
              <a:xfrm>
                <a:off x="-5" y="124995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矩形 78"/>
              <p:cNvSpPr>
                <a:spLocks noChangeArrowheads="1"/>
              </p:cNvSpPr>
              <p:nvPr/>
            </p:nvSpPr>
            <p:spPr bwMode="auto">
              <a:xfrm>
                <a:off x="434349" y="124995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矩形 80"/>
              <p:cNvSpPr>
                <a:spLocks noChangeArrowheads="1"/>
              </p:cNvSpPr>
              <p:nvPr/>
            </p:nvSpPr>
            <p:spPr bwMode="auto">
              <a:xfrm>
                <a:off x="0"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矩形 81"/>
              <p:cNvSpPr>
                <a:spLocks noChangeArrowheads="1"/>
              </p:cNvSpPr>
              <p:nvPr/>
            </p:nvSpPr>
            <p:spPr bwMode="auto">
              <a:xfrm>
                <a:off x="437624"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矩形 82"/>
              <p:cNvSpPr>
                <a:spLocks noChangeArrowheads="1"/>
              </p:cNvSpPr>
              <p:nvPr/>
            </p:nvSpPr>
            <p:spPr bwMode="auto">
              <a:xfrm>
                <a:off x="875248"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矩形 83"/>
              <p:cNvSpPr>
                <a:spLocks noChangeArrowheads="1"/>
              </p:cNvSpPr>
              <p:nvPr/>
            </p:nvSpPr>
            <p:spPr bwMode="auto">
              <a:xfrm>
                <a:off x="1312872"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矩形 84"/>
              <p:cNvSpPr>
                <a:spLocks noChangeArrowheads="1"/>
              </p:cNvSpPr>
              <p:nvPr/>
            </p:nvSpPr>
            <p:spPr bwMode="auto">
              <a:xfrm>
                <a:off x="1750496"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矩形 85"/>
              <p:cNvSpPr>
                <a:spLocks noChangeArrowheads="1"/>
              </p:cNvSpPr>
              <p:nvPr/>
            </p:nvSpPr>
            <p:spPr bwMode="auto">
              <a:xfrm>
                <a:off x="2188121"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矩形 87"/>
              <p:cNvSpPr>
                <a:spLocks noChangeArrowheads="1"/>
              </p:cNvSpPr>
              <p:nvPr/>
            </p:nvSpPr>
            <p:spPr bwMode="auto">
              <a:xfrm>
                <a:off x="0"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矩形 88"/>
              <p:cNvSpPr>
                <a:spLocks noChangeArrowheads="1"/>
              </p:cNvSpPr>
              <p:nvPr/>
            </p:nvSpPr>
            <p:spPr bwMode="auto">
              <a:xfrm>
                <a:off x="437624"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89"/>
              <p:cNvSpPr>
                <a:spLocks noChangeArrowheads="1"/>
              </p:cNvSpPr>
              <p:nvPr/>
            </p:nvSpPr>
            <p:spPr bwMode="auto">
              <a:xfrm>
                <a:off x="875248"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矩形 90"/>
              <p:cNvSpPr>
                <a:spLocks noChangeArrowheads="1"/>
              </p:cNvSpPr>
              <p:nvPr/>
            </p:nvSpPr>
            <p:spPr bwMode="auto">
              <a:xfrm>
                <a:off x="1312872"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矩形 91"/>
              <p:cNvSpPr>
                <a:spLocks noChangeArrowheads="1"/>
              </p:cNvSpPr>
              <p:nvPr/>
            </p:nvSpPr>
            <p:spPr bwMode="auto">
              <a:xfrm>
                <a:off x="1750496"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矩形 92"/>
              <p:cNvSpPr>
                <a:spLocks noChangeArrowheads="1"/>
              </p:cNvSpPr>
              <p:nvPr/>
            </p:nvSpPr>
            <p:spPr bwMode="auto">
              <a:xfrm>
                <a:off x="2188121"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矩形 94"/>
              <p:cNvSpPr>
                <a:spLocks noChangeArrowheads="1"/>
              </p:cNvSpPr>
              <p:nvPr/>
            </p:nvSpPr>
            <p:spPr bwMode="auto">
              <a:xfrm>
                <a:off x="1748479"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矩形 95"/>
              <p:cNvSpPr>
                <a:spLocks noChangeArrowheads="1"/>
              </p:cNvSpPr>
              <p:nvPr/>
            </p:nvSpPr>
            <p:spPr bwMode="auto">
              <a:xfrm>
                <a:off x="2186089"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矩形 101"/>
              <p:cNvSpPr>
                <a:spLocks noChangeArrowheads="1"/>
              </p:cNvSpPr>
              <p:nvPr/>
            </p:nvSpPr>
            <p:spPr bwMode="auto">
              <a:xfrm>
                <a:off x="1748479"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矩形 102"/>
              <p:cNvSpPr>
                <a:spLocks noChangeArrowheads="1"/>
              </p:cNvSpPr>
              <p:nvPr/>
            </p:nvSpPr>
            <p:spPr bwMode="auto">
              <a:xfrm>
                <a:off x="2186089"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矩形 108"/>
              <p:cNvSpPr>
                <a:spLocks noChangeArrowheads="1"/>
              </p:cNvSpPr>
              <p:nvPr/>
            </p:nvSpPr>
            <p:spPr bwMode="auto">
              <a:xfrm>
                <a:off x="0"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矩形 109"/>
              <p:cNvSpPr>
                <a:spLocks noChangeArrowheads="1"/>
              </p:cNvSpPr>
              <p:nvPr/>
            </p:nvSpPr>
            <p:spPr bwMode="auto">
              <a:xfrm>
                <a:off x="437624"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矩形 110"/>
              <p:cNvSpPr>
                <a:spLocks noChangeArrowheads="1"/>
              </p:cNvSpPr>
              <p:nvPr/>
            </p:nvSpPr>
            <p:spPr bwMode="auto">
              <a:xfrm>
                <a:off x="875248"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矩形 111"/>
              <p:cNvSpPr>
                <a:spLocks noChangeArrowheads="1"/>
              </p:cNvSpPr>
              <p:nvPr/>
            </p:nvSpPr>
            <p:spPr bwMode="auto">
              <a:xfrm>
                <a:off x="1312872"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2" name="矩形 112"/>
              <p:cNvSpPr>
                <a:spLocks noChangeArrowheads="1"/>
              </p:cNvSpPr>
              <p:nvPr/>
            </p:nvSpPr>
            <p:spPr bwMode="auto">
              <a:xfrm>
                <a:off x="1750496"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3" name="矩形 113"/>
              <p:cNvSpPr>
                <a:spLocks noChangeArrowheads="1"/>
              </p:cNvSpPr>
              <p:nvPr/>
            </p:nvSpPr>
            <p:spPr bwMode="auto">
              <a:xfrm>
                <a:off x="2188121"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矩形 115"/>
              <p:cNvSpPr>
                <a:spLocks noChangeArrowheads="1"/>
              </p:cNvSpPr>
              <p:nvPr/>
            </p:nvSpPr>
            <p:spPr bwMode="auto">
              <a:xfrm>
                <a:off x="0"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5" name="矩形 116"/>
              <p:cNvSpPr>
                <a:spLocks noChangeArrowheads="1"/>
              </p:cNvSpPr>
              <p:nvPr/>
            </p:nvSpPr>
            <p:spPr bwMode="auto">
              <a:xfrm>
                <a:off x="437624"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矩形 117"/>
              <p:cNvSpPr>
                <a:spLocks noChangeArrowheads="1"/>
              </p:cNvSpPr>
              <p:nvPr/>
            </p:nvSpPr>
            <p:spPr bwMode="auto">
              <a:xfrm>
                <a:off x="875248"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矩形 118"/>
              <p:cNvSpPr>
                <a:spLocks noChangeArrowheads="1"/>
              </p:cNvSpPr>
              <p:nvPr/>
            </p:nvSpPr>
            <p:spPr bwMode="auto">
              <a:xfrm>
                <a:off x="1312872"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8" name="矩形 119"/>
              <p:cNvSpPr>
                <a:spLocks noChangeArrowheads="1"/>
              </p:cNvSpPr>
              <p:nvPr/>
            </p:nvSpPr>
            <p:spPr bwMode="auto">
              <a:xfrm>
                <a:off x="1750496"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矩形 120"/>
              <p:cNvSpPr>
                <a:spLocks noChangeArrowheads="1"/>
              </p:cNvSpPr>
              <p:nvPr/>
            </p:nvSpPr>
            <p:spPr bwMode="auto">
              <a:xfrm>
                <a:off x="2188121"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50" name="矩形 94"/>
            <p:cNvSpPr>
              <a:spLocks noChangeArrowheads="1"/>
            </p:cNvSpPr>
            <p:nvPr/>
          </p:nvSpPr>
          <p:spPr bwMode="auto">
            <a:xfrm>
              <a:off x="778934" y="4041631"/>
              <a:ext cx="383850" cy="383995"/>
            </a:xfrm>
            <a:prstGeom prst="rect">
              <a:avLst/>
            </a:prstGeom>
            <a:solidFill>
              <a:schemeClr val="bg1"/>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矩形 95"/>
            <p:cNvSpPr>
              <a:spLocks noChangeArrowheads="1"/>
            </p:cNvSpPr>
            <p:nvPr/>
          </p:nvSpPr>
          <p:spPr bwMode="auto">
            <a:xfrm>
              <a:off x="1362140" y="4041631"/>
              <a:ext cx="383850" cy="383995"/>
            </a:xfrm>
            <a:prstGeom prst="rect">
              <a:avLst/>
            </a:prstGeom>
            <a:solidFill>
              <a:schemeClr val="bg1"/>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矩形 101"/>
            <p:cNvSpPr>
              <a:spLocks noChangeArrowheads="1"/>
            </p:cNvSpPr>
            <p:nvPr/>
          </p:nvSpPr>
          <p:spPr bwMode="auto">
            <a:xfrm>
              <a:off x="778934" y="4604067"/>
              <a:ext cx="383850" cy="383995"/>
            </a:xfrm>
            <a:prstGeom prst="rect">
              <a:avLst/>
            </a:prstGeom>
            <a:solidFill>
              <a:schemeClr val="bg1"/>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3" name="矩形 102"/>
            <p:cNvSpPr>
              <a:spLocks noChangeArrowheads="1"/>
            </p:cNvSpPr>
            <p:nvPr/>
          </p:nvSpPr>
          <p:spPr bwMode="auto">
            <a:xfrm>
              <a:off x="1362140" y="4604067"/>
              <a:ext cx="383850" cy="383995"/>
            </a:xfrm>
            <a:prstGeom prst="rect">
              <a:avLst/>
            </a:prstGeom>
            <a:solidFill>
              <a:schemeClr val="bg1"/>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p:transition spd="med">
    <p:pull/>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60399" y="3576453"/>
            <a:ext cx="10858501" cy="944874"/>
          </a:xfrm>
          <a:prstGeom prst="rect">
            <a:avLst/>
          </a:prstGeom>
          <a:noFill/>
        </p:spPr>
        <p:txBody>
          <a:bodyPr wrap="square" lIns="0" tIns="0" rIns="0" bIns="0" rtlCol="0">
            <a:spAutoFit/>
          </a:bodyPr>
          <a:lstStyle/>
          <a:p>
            <a:pPr algn="ctr">
              <a:lnSpc>
                <a:spcPct val="110000"/>
              </a:lnSpc>
            </a:pPr>
            <a:r>
              <a:rPr lang="zh-CN" altLang="en-US" sz="6000" spc="300" dirty="0">
                <a:solidFill>
                  <a:schemeClr val="bg1"/>
                </a:solidFill>
                <a:latin typeface="+mn-ea"/>
                <a:ea typeface="+mn-ea"/>
              </a:rPr>
              <a:t>感谢各位老师  请您批评指正</a:t>
            </a:r>
            <a:endParaRPr lang="zh-CN" altLang="en-US" sz="6000" spc="300" dirty="0">
              <a:solidFill>
                <a:schemeClr val="bg1"/>
              </a:solidFill>
              <a:latin typeface="+mn-ea"/>
              <a:ea typeface="+mn-ea"/>
            </a:endParaRPr>
          </a:p>
        </p:txBody>
      </p:sp>
      <p:cxnSp>
        <p:nvCxnSpPr>
          <p:cNvPr id="81" name="直接连接符 80"/>
          <p:cNvCxnSpPr/>
          <p:nvPr/>
        </p:nvCxnSpPr>
        <p:spPr>
          <a:xfrm>
            <a:off x="660400" y="4626145"/>
            <a:ext cx="10858500" cy="0"/>
          </a:xfrm>
          <a:prstGeom prst="line">
            <a:avLst/>
          </a:prstGeom>
          <a:ln w="9525" cmpd="sng">
            <a:gradFill>
              <a:gsLst>
                <a:gs pos="50000">
                  <a:srgbClr val="F3F8FF">
                    <a:alpha val="77000"/>
                  </a:srgbClr>
                </a:gs>
                <a:gs pos="0">
                  <a:schemeClr val="accent1">
                    <a:lumMod val="5000"/>
                    <a:lumOff val="95000"/>
                    <a:alpha val="0"/>
                  </a:schemeClr>
                </a:gs>
                <a:gs pos="100000">
                  <a:schemeClr val="bg1">
                    <a:alpha val="0"/>
                  </a:schemeClr>
                </a:gs>
              </a:gsLst>
              <a:lin ang="0" scaled="0"/>
            </a:gradFill>
            <a:prstDash val="solid"/>
          </a:ln>
        </p:spPr>
        <p:style>
          <a:lnRef idx="1">
            <a:schemeClr val="accent1"/>
          </a:lnRef>
          <a:fillRef idx="0">
            <a:schemeClr val="accent1"/>
          </a:fillRef>
          <a:effectRef idx="0">
            <a:schemeClr val="accent1"/>
          </a:effectRef>
          <a:fontRef idx="minor">
            <a:schemeClr val="tx1"/>
          </a:fontRef>
        </p:style>
      </p:cxnSp>
      <p:sp>
        <p:nvSpPr>
          <p:cNvPr id="78" name="businessman_126354"/>
          <p:cNvSpPr>
            <a:spLocks noChangeAspect="1"/>
          </p:cNvSpPr>
          <p:nvPr/>
        </p:nvSpPr>
        <p:spPr bwMode="auto">
          <a:xfrm>
            <a:off x="6428005" y="4989835"/>
            <a:ext cx="324490" cy="323999"/>
          </a:xfrm>
          <a:custGeom>
            <a:avLst/>
            <a:gdLst>
              <a:gd name="connsiteX0" fmla="*/ 296829 w 606086"/>
              <a:gd name="connsiteY0" fmla="*/ 111836 h 605169"/>
              <a:gd name="connsiteX1" fmla="*/ 345700 w 606086"/>
              <a:gd name="connsiteY1" fmla="*/ 122069 h 605169"/>
              <a:gd name="connsiteX2" fmla="*/ 369424 w 606086"/>
              <a:gd name="connsiteY2" fmla="*/ 144052 h 605169"/>
              <a:gd name="connsiteX3" fmla="*/ 395520 w 606086"/>
              <a:gd name="connsiteY3" fmla="*/ 226770 h 605169"/>
              <a:gd name="connsiteX4" fmla="*/ 392104 w 606086"/>
              <a:gd name="connsiteY4" fmla="*/ 239561 h 605169"/>
              <a:gd name="connsiteX5" fmla="*/ 400360 w 606086"/>
              <a:gd name="connsiteY5" fmla="*/ 274430 h 605169"/>
              <a:gd name="connsiteX6" fmla="*/ 383469 w 606086"/>
              <a:gd name="connsiteY6" fmla="*/ 303708 h 605169"/>
              <a:gd name="connsiteX7" fmla="*/ 324444 w 606086"/>
              <a:gd name="connsiteY7" fmla="*/ 376666 h 605169"/>
              <a:gd name="connsiteX8" fmla="*/ 281172 w 606086"/>
              <a:gd name="connsiteY8" fmla="*/ 376761 h 605169"/>
              <a:gd name="connsiteX9" fmla="*/ 222147 w 606086"/>
              <a:gd name="connsiteY9" fmla="*/ 303708 h 605169"/>
              <a:gd name="connsiteX10" fmla="*/ 205350 w 606086"/>
              <a:gd name="connsiteY10" fmla="*/ 274430 h 605169"/>
              <a:gd name="connsiteX11" fmla="*/ 213701 w 606086"/>
              <a:gd name="connsiteY11" fmla="*/ 239656 h 605169"/>
              <a:gd name="connsiteX12" fmla="*/ 210285 w 606086"/>
              <a:gd name="connsiteY12" fmla="*/ 226959 h 605169"/>
              <a:gd name="connsiteX13" fmla="*/ 210190 w 606086"/>
              <a:gd name="connsiteY13" fmla="*/ 186216 h 605169"/>
              <a:gd name="connsiteX14" fmla="*/ 233914 w 606086"/>
              <a:gd name="connsiteY14" fmla="*/ 144715 h 605169"/>
              <a:gd name="connsiteX15" fmla="*/ 255929 w 606086"/>
              <a:gd name="connsiteY15" fmla="*/ 126523 h 605169"/>
              <a:gd name="connsiteX16" fmla="*/ 277376 w 606086"/>
              <a:gd name="connsiteY16" fmla="*/ 115531 h 605169"/>
              <a:gd name="connsiteX17" fmla="*/ 296829 w 606086"/>
              <a:gd name="connsiteY17" fmla="*/ 111836 h 605169"/>
              <a:gd name="connsiteX18" fmla="*/ 304039 w 606086"/>
              <a:gd name="connsiteY18" fmla="*/ 58271 h 605169"/>
              <a:gd name="connsiteX19" fmla="*/ 59309 w 606086"/>
              <a:gd name="connsiteY19" fmla="*/ 302537 h 605169"/>
              <a:gd name="connsiteX20" fmla="*/ 113398 w 606086"/>
              <a:gd name="connsiteY20" fmla="*/ 455559 h 605169"/>
              <a:gd name="connsiteX21" fmla="*/ 149078 w 606086"/>
              <a:gd name="connsiteY21" fmla="*/ 407331 h 605169"/>
              <a:gd name="connsiteX22" fmla="*/ 236001 w 606086"/>
              <a:gd name="connsiteY22" fmla="*/ 367725 h 605169"/>
              <a:gd name="connsiteX23" fmla="*/ 272155 w 606086"/>
              <a:gd name="connsiteY23" fmla="*/ 481804 h 605169"/>
              <a:gd name="connsiteX24" fmla="*/ 277090 w 606086"/>
              <a:gd name="connsiteY24" fmla="*/ 497249 h 605169"/>
              <a:gd name="connsiteX25" fmla="*/ 293316 w 606086"/>
              <a:gd name="connsiteY25" fmla="*/ 451484 h 605169"/>
              <a:gd name="connsiteX26" fmla="*/ 304039 w 606086"/>
              <a:gd name="connsiteY26" fmla="*/ 397193 h 605169"/>
              <a:gd name="connsiteX27" fmla="*/ 314762 w 606086"/>
              <a:gd name="connsiteY27" fmla="*/ 451484 h 605169"/>
              <a:gd name="connsiteX28" fmla="*/ 330894 w 606086"/>
              <a:gd name="connsiteY28" fmla="*/ 496965 h 605169"/>
              <a:gd name="connsiteX29" fmla="*/ 335829 w 606086"/>
              <a:gd name="connsiteY29" fmla="*/ 481710 h 605169"/>
              <a:gd name="connsiteX30" fmla="*/ 335924 w 606086"/>
              <a:gd name="connsiteY30" fmla="*/ 481994 h 605169"/>
              <a:gd name="connsiteX31" fmla="*/ 341617 w 606086"/>
              <a:gd name="connsiteY31" fmla="*/ 463897 h 605169"/>
              <a:gd name="connsiteX32" fmla="*/ 371983 w 606086"/>
              <a:gd name="connsiteY32" fmla="*/ 367915 h 605169"/>
              <a:gd name="connsiteX33" fmla="*/ 458906 w 606086"/>
              <a:gd name="connsiteY33" fmla="*/ 407426 h 605169"/>
              <a:gd name="connsiteX34" fmla="*/ 494586 w 606086"/>
              <a:gd name="connsiteY34" fmla="*/ 455653 h 605169"/>
              <a:gd name="connsiteX35" fmla="*/ 548770 w 606086"/>
              <a:gd name="connsiteY35" fmla="*/ 302537 h 605169"/>
              <a:gd name="connsiteX36" fmla="*/ 304039 w 606086"/>
              <a:gd name="connsiteY36" fmla="*/ 58271 h 605169"/>
              <a:gd name="connsiteX37" fmla="*/ 302996 w 606086"/>
              <a:gd name="connsiteY37" fmla="*/ 0 h 605169"/>
              <a:gd name="connsiteX38" fmla="*/ 606086 w 606086"/>
              <a:gd name="connsiteY38" fmla="*/ 302537 h 605169"/>
              <a:gd name="connsiteX39" fmla="*/ 302996 w 606086"/>
              <a:gd name="connsiteY39" fmla="*/ 605169 h 605169"/>
              <a:gd name="connsiteX40" fmla="*/ 0 w 606086"/>
              <a:gd name="connsiteY40" fmla="*/ 302537 h 605169"/>
              <a:gd name="connsiteX41" fmla="*/ 302996 w 606086"/>
              <a:gd name="connsiteY41" fmla="*/ 0 h 605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06086" h="605169">
                <a:moveTo>
                  <a:pt x="296829" y="111836"/>
                </a:moveTo>
                <a:cubicBezTo>
                  <a:pt x="318086" y="109941"/>
                  <a:pt x="334123" y="115247"/>
                  <a:pt x="345700" y="122069"/>
                </a:cubicBezTo>
                <a:cubicBezTo>
                  <a:pt x="362876" y="131544"/>
                  <a:pt x="369424" y="144052"/>
                  <a:pt x="369424" y="144052"/>
                </a:cubicBezTo>
                <a:cubicBezTo>
                  <a:pt x="369424" y="144052"/>
                  <a:pt x="408806" y="146799"/>
                  <a:pt x="395520" y="226770"/>
                </a:cubicBezTo>
                <a:cubicBezTo>
                  <a:pt x="394761" y="231128"/>
                  <a:pt x="393622" y="235297"/>
                  <a:pt x="392104" y="239561"/>
                </a:cubicBezTo>
                <a:cubicBezTo>
                  <a:pt x="400075" y="238803"/>
                  <a:pt x="409280" y="243351"/>
                  <a:pt x="400360" y="274430"/>
                </a:cubicBezTo>
                <a:cubicBezTo>
                  <a:pt x="394002" y="297075"/>
                  <a:pt x="388023" y="303329"/>
                  <a:pt x="383469" y="303708"/>
                </a:cubicBezTo>
                <a:cubicBezTo>
                  <a:pt x="379293" y="330522"/>
                  <a:pt x="357942" y="364538"/>
                  <a:pt x="324444" y="376666"/>
                </a:cubicBezTo>
                <a:cubicBezTo>
                  <a:pt x="310494" y="381688"/>
                  <a:pt x="295026" y="381688"/>
                  <a:pt x="281172" y="376761"/>
                </a:cubicBezTo>
                <a:cubicBezTo>
                  <a:pt x="247009" y="364728"/>
                  <a:pt x="226322" y="330617"/>
                  <a:pt x="222147" y="303708"/>
                </a:cubicBezTo>
                <a:cubicBezTo>
                  <a:pt x="217782" y="303329"/>
                  <a:pt x="211803" y="297075"/>
                  <a:pt x="205350" y="274430"/>
                </a:cubicBezTo>
                <a:cubicBezTo>
                  <a:pt x="196525" y="243446"/>
                  <a:pt x="205825" y="238898"/>
                  <a:pt x="213701" y="239656"/>
                </a:cubicBezTo>
                <a:cubicBezTo>
                  <a:pt x="212183" y="235392"/>
                  <a:pt x="211044" y="231128"/>
                  <a:pt x="210285" y="226959"/>
                </a:cubicBezTo>
                <a:cubicBezTo>
                  <a:pt x="207533" y="212557"/>
                  <a:pt x="206774" y="199102"/>
                  <a:pt x="210190" y="186216"/>
                </a:cubicBezTo>
                <a:cubicBezTo>
                  <a:pt x="214176" y="169066"/>
                  <a:pt x="223475" y="155327"/>
                  <a:pt x="233914" y="144715"/>
                </a:cubicBezTo>
                <a:cubicBezTo>
                  <a:pt x="240556" y="137609"/>
                  <a:pt x="247958" y="131544"/>
                  <a:pt x="255929" y="126523"/>
                </a:cubicBezTo>
                <a:cubicBezTo>
                  <a:pt x="262382" y="121975"/>
                  <a:pt x="269499" y="118184"/>
                  <a:pt x="277376" y="115531"/>
                </a:cubicBezTo>
                <a:cubicBezTo>
                  <a:pt x="283544" y="113447"/>
                  <a:pt x="289997" y="112215"/>
                  <a:pt x="296829" y="111836"/>
                </a:cubicBezTo>
                <a:close/>
                <a:moveTo>
                  <a:pt x="304039" y="58271"/>
                </a:moveTo>
                <a:cubicBezTo>
                  <a:pt x="168911" y="58271"/>
                  <a:pt x="59309" y="167613"/>
                  <a:pt x="59309" y="302537"/>
                </a:cubicBezTo>
                <a:cubicBezTo>
                  <a:pt x="59309" y="360524"/>
                  <a:pt x="79616" y="413774"/>
                  <a:pt x="113398" y="455559"/>
                </a:cubicBezTo>
                <a:cubicBezTo>
                  <a:pt x="115675" y="435851"/>
                  <a:pt x="124026" y="413584"/>
                  <a:pt x="149078" y="407331"/>
                </a:cubicBezTo>
                <a:cubicBezTo>
                  <a:pt x="196999" y="395203"/>
                  <a:pt x="236001" y="367725"/>
                  <a:pt x="236001" y="367725"/>
                </a:cubicBezTo>
                <a:lnTo>
                  <a:pt x="272155" y="481804"/>
                </a:lnTo>
                <a:lnTo>
                  <a:pt x="277090" y="497249"/>
                </a:lnTo>
                <a:lnTo>
                  <a:pt x="293316" y="451484"/>
                </a:lnTo>
                <a:cubicBezTo>
                  <a:pt x="252797" y="395013"/>
                  <a:pt x="304039" y="397193"/>
                  <a:pt x="304039" y="397193"/>
                </a:cubicBezTo>
                <a:cubicBezTo>
                  <a:pt x="304039" y="397193"/>
                  <a:pt x="355377" y="395013"/>
                  <a:pt x="314762" y="451484"/>
                </a:cubicBezTo>
                <a:lnTo>
                  <a:pt x="330894" y="496965"/>
                </a:lnTo>
                <a:lnTo>
                  <a:pt x="335829" y="481710"/>
                </a:lnTo>
                <a:lnTo>
                  <a:pt x="335924" y="481994"/>
                </a:lnTo>
                <a:lnTo>
                  <a:pt x="341617" y="463897"/>
                </a:lnTo>
                <a:lnTo>
                  <a:pt x="371983" y="367915"/>
                </a:lnTo>
                <a:cubicBezTo>
                  <a:pt x="371983" y="367915"/>
                  <a:pt x="410985" y="395298"/>
                  <a:pt x="458906" y="407426"/>
                </a:cubicBezTo>
                <a:cubicBezTo>
                  <a:pt x="483958" y="413774"/>
                  <a:pt x="492308" y="435945"/>
                  <a:pt x="494586" y="455653"/>
                </a:cubicBezTo>
                <a:cubicBezTo>
                  <a:pt x="528368" y="413774"/>
                  <a:pt x="548770" y="360524"/>
                  <a:pt x="548770" y="302537"/>
                </a:cubicBezTo>
                <a:cubicBezTo>
                  <a:pt x="548770" y="167613"/>
                  <a:pt x="439168" y="58271"/>
                  <a:pt x="304039" y="58271"/>
                </a:cubicBezTo>
                <a:close/>
                <a:moveTo>
                  <a:pt x="302996" y="0"/>
                </a:moveTo>
                <a:cubicBezTo>
                  <a:pt x="470388" y="0"/>
                  <a:pt x="606086" y="135398"/>
                  <a:pt x="606086" y="302537"/>
                </a:cubicBezTo>
                <a:cubicBezTo>
                  <a:pt x="606086" y="469676"/>
                  <a:pt x="470388" y="605169"/>
                  <a:pt x="302996" y="605169"/>
                </a:cubicBezTo>
                <a:cubicBezTo>
                  <a:pt x="135603" y="605169"/>
                  <a:pt x="0" y="469676"/>
                  <a:pt x="0" y="302537"/>
                </a:cubicBezTo>
                <a:cubicBezTo>
                  <a:pt x="0" y="135398"/>
                  <a:pt x="135603" y="0"/>
                  <a:pt x="302996" y="0"/>
                </a:cubicBezTo>
                <a:close/>
              </a:path>
            </a:pathLst>
          </a:custGeom>
          <a:solidFill>
            <a:schemeClr val="bg1"/>
          </a:solidFill>
          <a:ln>
            <a:noFill/>
          </a:ln>
        </p:spPr>
      </p:sp>
      <p:sp>
        <p:nvSpPr>
          <p:cNvPr id="82" name="user-avatar-profile_70039"/>
          <p:cNvSpPr>
            <a:spLocks noChangeAspect="1"/>
          </p:cNvSpPr>
          <p:nvPr/>
        </p:nvSpPr>
        <p:spPr bwMode="auto">
          <a:xfrm>
            <a:off x="3404689" y="4985351"/>
            <a:ext cx="324453" cy="324000"/>
          </a:xfrm>
          <a:custGeom>
            <a:avLst/>
            <a:gdLst>
              <a:gd name="connsiteX0" fmla="*/ 203130 w 605451"/>
              <a:gd name="connsiteY0" fmla="*/ 345841 h 604605"/>
              <a:gd name="connsiteX1" fmla="*/ 302807 w 605451"/>
              <a:gd name="connsiteY1" fmla="*/ 396386 h 604605"/>
              <a:gd name="connsiteX2" fmla="*/ 402301 w 605451"/>
              <a:gd name="connsiteY2" fmla="*/ 345933 h 604605"/>
              <a:gd name="connsiteX3" fmla="*/ 450630 w 605451"/>
              <a:gd name="connsiteY3" fmla="*/ 394101 h 604605"/>
              <a:gd name="connsiteX4" fmla="*/ 469119 w 605451"/>
              <a:gd name="connsiteY4" fmla="*/ 433038 h 604605"/>
              <a:gd name="connsiteX5" fmla="*/ 302807 w 605451"/>
              <a:gd name="connsiteY5" fmla="*/ 513928 h 604605"/>
              <a:gd name="connsiteX6" fmla="*/ 136403 w 605451"/>
              <a:gd name="connsiteY6" fmla="*/ 432947 h 604605"/>
              <a:gd name="connsiteX7" fmla="*/ 154893 w 605451"/>
              <a:gd name="connsiteY7" fmla="*/ 394101 h 604605"/>
              <a:gd name="connsiteX8" fmla="*/ 203130 w 605451"/>
              <a:gd name="connsiteY8" fmla="*/ 345841 h 604605"/>
              <a:gd name="connsiteX9" fmla="*/ 302771 w 605451"/>
              <a:gd name="connsiteY9" fmla="*/ 170278 h 604605"/>
              <a:gd name="connsiteX10" fmla="*/ 240548 w 605451"/>
              <a:gd name="connsiteY10" fmla="*/ 248130 h 604605"/>
              <a:gd name="connsiteX11" fmla="*/ 302771 w 605451"/>
              <a:gd name="connsiteY11" fmla="*/ 325798 h 604605"/>
              <a:gd name="connsiteX12" fmla="*/ 364903 w 605451"/>
              <a:gd name="connsiteY12" fmla="*/ 248130 h 604605"/>
              <a:gd name="connsiteX13" fmla="*/ 302771 w 605451"/>
              <a:gd name="connsiteY13" fmla="*/ 170278 h 604605"/>
              <a:gd name="connsiteX14" fmla="*/ 302771 w 605451"/>
              <a:gd name="connsiteY14" fmla="*/ 129982 h 604605"/>
              <a:gd name="connsiteX15" fmla="*/ 405257 w 605451"/>
              <a:gd name="connsiteY15" fmla="*/ 248130 h 604605"/>
              <a:gd name="connsiteX16" fmla="*/ 302771 w 605451"/>
              <a:gd name="connsiteY16" fmla="*/ 366094 h 604605"/>
              <a:gd name="connsiteX17" fmla="*/ 200194 w 605451"/>
              <a:gd name="connsiteY17" fmla="*/ 248130 h 604605"/>
              <a:gd name="connsiteX18" fmla="*/ 302771 w 605451"/>
              <a:gd name="connsiteY18" fmla="*/ 129982 h 604605"/>
              <a:gd name="connsiteX19" fmla="*/ 302771 w 605451"/>
              <a:gd name="connsiteY19" fmla="*/ 60415 h 604605"/>
              <a:gd name="connsiteX20" fmla="*/ 60591 w 605451"/>
              <a:gd name="connsiteY20" fmla="*/ 302348 h 604605"/>
              <a:gd name="connsiteX21" fmla="*/ 302771 w 605451"/>
              <a:gd name="connsiteY21" fmla="*/ 544190 h 604605"/>
              <a:gd name="connsiteX22" fmla="*/ 544952 w 605451"/>
              <a:gd name="connsiteY22" fmla="*/ 302348 h 604605"/>
              <a:gd name="connsiteX23" fmla="*/ 302771 w 605451"/>
              <a:gd name="connsiteY23" fmla="*/ 60415 h 604605"/>
              <a:gd name="connsiteX24" fmla="*/ 302771 w 605451"/>
              <a:gd name="connsiteY24" fmla="*/ 0 h 604605"/>
              <a:gd name="connsiteX25" fmla="*/ 605451 w 605451"/>
              <a:gd name="connsiteY25" fmla="*/ 302348 h 604605"/>
              <a:gd name="connsiteX26" fmla="*/ 302771 w 605451"/>
              <a:gd name="connsiteY26" fmla="*/ 604605 h 604605"/>
              <a:gd name="connsiteX27" fmla="*/ 0 w 605451"/>
              <a:gd name="connsiteY27" fmla="*/ 302348 h 604605"/>
              <a:gd name="connsiteX28" fmla="*/ 302771 w 605451"/>
              <a:gd name="connsiteY28" fmla="*/ 0 h 604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05451" h="604605">
                <a:moveTo>
                  <a:pt x="203130" y="345841"/>
                </a:moveTo>
                <a:cubicBezTo>
                  <a:pt x="227568" y="376735"/>
                  <a:pt x="263082" y="396386"/>
                  <a:pt x="302807" y="396386"/>
                </a:cubicBezTo>
                <a:cubicBezTo>
                  <a:pt x="342440" y="396386"/>
                  <a:pt x="378046" y="376735"/>
                  <a:pt x="402301" y="345933"/>
                </a:cubicBezTo>
                <a:cubicBezTo>
                  <a:pt x="423079" y="355895"/>
                  <a:pt x="440378" y="372530"/>
                  <a:pt x="450630" y="394101"/>
                </a:cubicBezTo>
                <a:lnTo>
                  <a:pt x="469119" y="433038"/>
                </a:lnTo>
                <a:cubicBezTo>
                  <a:pt x="430310" y="482212"/>
                  <a:pt x="370174" y="513928"/>
                  <a:pt x="302807" y="513928"/>
                </a:cubicBezTo>
                <a:cubicBezTo>
                  <a:pt x="235257" y="513928"/>
                  <a:pt x="175212" y="482212"/>
                  <a:pt x="136403" y="432947"/>
                </a:cubicBezTo>
                <a:lnTo>
                  <a:pt x="154893" y="394101"/>
                </a:lnTo>
                <a:cubicBezTo>
                  <a:pt x="165144" y="372530"/>
                  <a:pt x="182443" y="355804"/>
                  <a:pt x="203130" y="345841"/>
                </a:cubicBezTo>
                <a:close/>
                <a:moveTo>
                  <a:pt x="302771" y="170278"/>
                </a:moveTo>
                <a:cubicBezTo>
                  <a:pt x="268457" y="170278"/>
                  <a:pt x="240548" y="205184"/>
                  <a:pt x="240548" y="248130"/>
                </a:cubicBezTo>
                <a:cubicBezTo>
                  <a:pt x="240548" y="290984"/>
                  <a:pt x="268457" y="325798"/>
                  <a:pt x="302771" y="325798"/>
                </a:cubicBezTo>
                <a:cubicBezTo>
                  <a:pt x="336994" y="325798"/>
                  <a:pt x="364903" y="290984"/>
                  <a:pt x="364903" y="248130"/>
                </a:cubicBezTo>
                <a:cubicBezTo>
                  <a:pt x="364903" y="205184"/>
                  <a:pt x="336994" y="170278"/>
                  <a:pt x="302771" y="170278"/>
                </a:cubicBezTo>
                <a:close/>
                <a:moveTo>
                  <a:pt x="302771" y="129982"/>
                </a:moveTo>
                <a:cubicBezTo>
                  <a:pt x="359230" y="129982"/>
                  <a:pt x="405257" y="182980"/>
                  <a:pt x="405257" y="248130"/>
                </a:cubicBezTo>
                <a:cubicBezTo>
                  <a:pt x="405257" y="313188"/>
                  <a:pt x="359230" y="366094"/>
                  <a:pt x="302771" y="366094"/>
                </a:cubicBezTo>
                <a:cubicBezTo>
                  <a:pt x="246221" y="366094"/>
                  <a:pt x="200194" y="313188"/>
                  <a:pt x="200194" y="248130"/>
                </a:cubicBezTo>
                <a:cubicBezTo>
                  <a:pt x="200194" y="182980"/>
                  <a:pt x="246221" y="129982"/>
                  <a:pt x="302771" y="129982"/>
                </a:cubicBezTo>
                <a:close/>
                <a:moveTo>
                  <a:pt x="302771" y="60415"/>
                </a:moveTo>
                <a:cubicBezTo>
                  <a:pt x="169142" y="60415"/>
                  <a:pt x="60591" y="168997"/>
                  <a:pt x="60591" y="302348"/>
                </a:cubicBezTo>
                <a:cubicBezTo>
                  <a:pt x="60591" y="435700"/>
                  <a:pt x="169142" y="544190"/>
                  <a:pt x="302771" y="544190"/>
                </a:cubicBezTo>
                <a:cubicBezTo>
                  <a:pt x="436309" y="544190"/>
                  <a:pt x="544952" y="435700"/>
                  <a:pt x="544952" y="302348"/>
                </a:cubicBezTo>
                <a:cubicBezTo>
                  <a:pt x="544952" y="168997"/>
                  <a:pt x="436309" y="60415"/>
                  <a:pt x="302771" y="60415"/>
                </a:cubicBezTo>
                <a:close/>
                <a:moveTo>
                  <a:pt x="302771" y="0"/>
                </a:moveTo>
                <a:cubicBezTo>
                  <a:pt x="469717" y="0"/>
                  <a:pt x="605451" y="135636"/>
                  <a:pt x="605451" y="302348"/>
                </a:cubicBezTo>
                <a:cubicBezTo>
                  <a:pt x="605451" y="468969"/>
                  <a:pt x="469717" y="604605"/>
                  <a:pt x="302771" y="604605"/>
                </a:cubicBezTo>
                <a:cubicBezTo>
                  <a:pt x="135826" y="604605"/>
                  <a:pt x="0" y="468969"/>
                  <a:pt x="0" y="302348"/>
                </a:cubicBezTo>
                <a:cubicBezTo>
                  <a:pt x="0" y="135636"/>
                  <a:pt x="135826" y="0"/>
                  <a:pt x="302771" y="0"/>
                </a:cubicBezTo>
                <a:close/>
              </a:path>
            </a:pathLst>
          </a:custGeom>
          <a:solidFill>
            <a:schemeClr val="bg1"/>
          </a:solidFill>
          <a:ln>
            <a:noFill/>
          </a:ln>
        </p:spPr>
      </p:sp>
      <p:sp>
        <p:nvSpPr>
          <p:cNvPr id="83" name="文本框 82"/>
          <p:cNvSpPr txBox="1"/>
          <p:nvPr/>
        </p:nvSpPr>
        <p:spPr>
          <a:xfrm>
            <a:off x="3893776" y="4995226"/>
            <a:ext cx="2261013" cy="332105"/>
          </a:xfrm>
          <a:prstGeom prst="rect">
            <a:avLst/>
          </a:prstGeom>
          <a:noFill/>
        </p:spPr>
        <p:txBody>
          <a:bodyPr wrap="square" lIns="0" tIns="0" rIns="0" bIns="0" rtlCol="0">
            <a:spAutoFit/>
          </a:bodyPr>
          <a:lstStyle/>
          <a:p>
            <a:pPr algn="l">
              <a:lnSpc>
                <a:spcPct val="120000"/>
              </a:lnSpc>
            </a:pPr>
            <a:r>
              <a:rPr lang="zh-CN" altLang="en-US" spc="300" dirty="0">
                <a:solidFill>
                  <a:schemeClr val="bg1">
                    <a:alpha val="90000"/>
                  </a:schemeClr>
                </a:solidFill>
                <a:latin typeface="+mn-ea"/>
              </a:rPr>
              <a:t>答辩人</a:t>
            </a:r>
            <a:r>
              <a:rPr lang="zh-CN" altLang="en-US" spc="300" dirty="0" smtClean="0">
                <a:solidFill>
                  <a:schemeClr val="bg1">
                    <a:alpha val="90000"/>
                  </a:schemeClr>
                </a:solidFill>
                <a:latin typeface="+mn-ea"/>
              </a:rPr>
              <a:t>：</a:t>
            </a:r>
            <a:r>
              <a:rPr lang="zh-CN" altLang="en-US" spc="300" dirty="0" smtClean="0">
                <a:solidFill>
                  <a:schemeClr val="bg1">
                    <a:alpha val="90000"/>
                  </a:schemeClr>
                </a:solidFill>
                <a:latin typeface="+mn-ea"/>
              </a:rPr>
              <a:t>傅泽</a:t>
            </a:r>
            <a:endParaRPr lang="zh-CN" altLang="en-US" spc="300" dirty="0" smtClean="0">
              <a:solidFill>
                <a:schemeClr val="bg1">
                  <a:alpha val="90000"/>
                </a:schemeClr>
              </a:solidFill>
              <a:latin typeface="+mn-ea"/>
            </a:endParaRPr>
          </a:p>
        </p:txBody>
      </p:sp>
      <p:sp>
        <p:nvSpPr>
          <p:cNvPr id="84" name="文本框 83"/>
          <p:cNvSpPr txBox="1"/>
          <p:nvPr/>
        </p:nvSpPr>
        <p:spPr>
          <a:xfrm>
            <a:off x="6917092" y="4999709"/>
            <a:ext cx="3714570" cy="332105"/>
          </a:xfrm>
          <a:prstGeom prst="rect">
            <a:avLst/>
          </a:prstGeom>
          <a:noFill/>
        </p:spPr>
        <p:txBody>
          <a:bodyPr wrap="square" lIns="0" tIns="0" rIns="0" bIns="0" rtlCol="0">
            <a:spAutoFit/>
          </a:bodyPr>
          <a:lstStyle/>
          <a:p>
            <a:pPr algn="l">
              <a:lnSpc>
                <a:spcPct val="120000"/>
              </a:lnSpc>
            </a:pPr>
            <a:r>
              <a:rPr lang="zh-CN" altLang="en-US" spc="300" dirty="0" smtClean="0">
                <a:solidFill>
                  <a:schemeClr val="bg1">
                    <a:alpha val="90000"/>
                  </a:schemeClr>
                </a:solidFill>
                <a:latin typeface="+mn-ea"/>
              </a:rPr>
              <a:t>导　师：</a:t>
            </a:r>
            <a:r>
              <a:rPr lang="zh-CN" altLang="en-US" spc="300" dirty="0" smtClean="0">
                <a:solidFill>
                  <a:schemeClr val="bg1">
                    <a:alpha val="90000"/>
                  </a:schemeClr>
                </a:solidFill>
                <a:latin typeface="+mn-ea"/>
              </a:rPr>
              <a:t>陆慧梅</a:t>
            </a:r>
            <a:endParaRPr lang="zh-CN" altLang="en-US" spc="300" dirty="0" smtClean="0">
              <a:solidFill>
                <a:schemeClr val="bg1">
                  <a:alpha val="90000"/>
                </a:schemeClr>
              </a:solidFill>
              <a:latin typeface="+mn-ea"/>
            </a:endParaRPr>
          </a:p>
        </p:txBody>
      </p:sp>
    </p:spTree>
  </p:cSld>
  <p:clrMapOvr>
    <a:masterClrMapping/>
  </p:clrMapOvr>
  <p:transition spd="med">
    <p:pull/>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p:txBody>
          <a:bodyPr/>
          <a:lstStyle/>
          <a:p>
            <a:r>
              <a:rPr lang="zh-CN" altLang="en-US" dirty="0" smtClean="0"/>
              <a:t>一段文字</a:t>
            </a:r>
            <a:endParaRPr lang="zh-CN" altLang="en-US" dirty="0"/>
          </a:p>
        </p:txBody>
      </p:sp>
      <p:sp>
        <p:nvSpPr>
          <p:cNvPr id="11" name="内容占位符 1"/>
          <p:cNvSpPr txBox="1"/>
          <p:nvPr/>
        </p:nvSpPr>
        <p:spPr>
          <a:xfrm>
            <a:off x="1539631" y="1700198"/>
            <a:ext cx="9100038" cy="3610708"/>
          </a:xfrm>
          <a:prstGeom prst="rect">
            <a:avLst/>
          </a:prstGeom>
        </p:spPr>
        <p:txBody>
          <a:bodyPr vert="horz" lIns="0" tIns="0" rIns="0" bIns="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800" kern="1200" spc="3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spc="3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3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defRPr/>
            </a:pPr>
            <a:r>
              <a:rPr kumimoji="0" lang="zh-CN" altLang="en-US" sz="2800" b="0" i="0" u="none" strike="noStrike" kern="1200" cap="none" spc="300" normalizeH="0" baseline="0" noProof="0" smtClean="0">
                <a:ln>
                  <a:noFill/>
                </a:ln>
                <a:solidFill>
                  <a:srgbClr val="000000"/>
                </a:solidFill>
                <a:effectLst/>
                <a:uLnTx/>
                <a:uFillTx/>
                <a:latin typeface="微软雅黑" panose="020B0503020204020204" pitchFamily="34" charset="-122"/>
                <a:ea typeface="微软雅黑" panose="020B0503020204020204" pitchFamily="34" charset="-122"/>
                <a:cs typeface="+mn-cs"/>
              </a:rPr>
              <a:t>在此输入一段文字，阐述你的内容。例如建构主义是一种关于知识和学习的理论，强调学习者的主动性，认为学习是学习者基于原有的知识经验生成意义、建构理解的过程，而这一过程常常是在社会文化互动中完成的。建构主义的提出有着深刻的思想渊源，它具有迥异于传统的学习理论和教学思想，对教学设计具有重要指导价值。</a:t>
            </a:r>
            <a:endParaRPr kumimoji="0" lang="zh-CN" altLang="en-US" sz="2800" b="0" i="0" u="none" strike="noStrike" kern="1200" cap="none" spc="30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 name="半闭框 11"/>
          <p:cNvSpPr/>
          <p:nvPr/>
        </p:nvSpPr>
        <p:spPr>
          <a:xfrm>
            <a:off x="1058985" y="1459875"/>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 name="半闭框 12"/>
          <p:cNvSpPr/>
          <p:nvPr/>
        </p:nvSpPr>
        <p:spPr>
          <a:xfrm flipH="1" flipV="1">
            <a:off x="10639669" y="5185859"/>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transition spd="med">
    <p:pull/>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p:txBody>
          <a:bodyPr/>
          <a:lstStyle/>
          <a:p>
            <a:r>
              <a:rPr lang="zh-CN" altLang="en-US" dirty="0" smtClean="0"/>
              <a:t>一段文字</a:t>
            </a:r>
            <a:endParaRPr lang="zh-CN" altLang="en-US" dirty="0"/>
          </a:p>
        </p:txBody>
      </p:sp>
      <p:sp>
        <p:nvSpPr>
          <p:cNvPr id="7" name="文本框 6"/>
          <p:cNvSpPr txBox="1"/>
          <p:nvPr/>
        </p:nvSpPr>
        <p:spPr>
          <a:xfrm>
            <a:off x="725013" y="2023473"/>
            <a:ext cx="2487168" cy="1769715"/>
          </a:xfrm>
          <a:prstGeom prst="rect">
            <a:avLst/>
          </a:prstGeom>
          <a:noFill/>
        </p:spPr>
        <p:txBody>
          <a:bodyPr wrap="square" lIns="0" tIns="0" rIns="0" bIns="0" rtlCol="0">
            <a:spAutoFit/>
          </a:bodyPr>
          <a:lstStyle/>
          <a:p>
            <a:pPr algn="l"/>
            <a:r>
              <a:rPr lang="zh-CN" altLang="en-US" sz="11500" spc="300" dirty="0">
                <a:solidFill>
                  <a:schemeClr val="accent4"/>
                </a:solidFill>
                <a:latin typeface="黑体" panose="02010609060101010101" pitchFamily="49" charset="-122"/>
                <a:ea typeface="黑体" panose="02010609060101010101" pitchFamily="49" charset="-122"/>
              </a:rPr>
              <a:t>“</a:t>
            </a:r>
            <a:endParaRPr lang="zh-CN" altLang="en-US" sz="11500" spc="300" dirty="0">
              <a:solidFill>
                <a:schemeClr val="accent4"/>
              </a:solidFill>
              <a:latin typeface="黑体" panose="02010609060101010101" pitchFamily="49" charset="-122"/>
              <a:ea typeface="黑体" panose="02010609060101010101" pitchFamily="49" charset="-122"/>
            </a:endParaRPr>
          </a:p>
        </p:txBody>
      </p:sp>
      <p:cxnSp>
        <p:nvCxnSpPr>
          <p:cNvPr id="8" name="直接连接符 7"/>
          <p:cNvCxnSpPr/>
          <p:nvPr/>
        </p:nvCxnSpPr>
        <p:spPr>
          <a:xfrm>
            <a:off x="3468913" y="1897299"/>
            <a:ext cx="6948000"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782935" y="5319567"/>
            <a:ext cx="6948000"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10112546" y="4240329"/>
            <a:ext cx="1632320" cy="1769715"/>
          </a:xfrm>
          <a:prstGeom prst="rect">
            <a:avLst/>
          </a:prstGeom>
          <a:noFill/>
        </p:spPr>
        <p:txBody>
          <a:bodyPr wrap="square" lIns="0" tIns="0" rIns="0" bIns="0" rtlCol="0">
            <a:spAutoFit/>
          </a:bodyPr>
          <a:lstStyle/>
          <a:p>
            <a:pPr algn="l"/>
            <a:r>
              <a:rPr lang="en-US" altLang="zh-CN" sz="11500" spc="300" dirty="0">
                <a:solidFill>
                  <a:schemeClr val="accent4"/>
                </a:solidFill>
                <a:latin typeface="黑体" panose="02010609060101010101" pitchFamily="49" charset="-122"/>
                <a:ea typeface="黑体" panose="02010609060101010101" pitchFamily="49" charset="-122"/>
              </a:rPr>
              <a:t>”</a:t>
            </a:r>
            <a:endParaRPr lang="zh-CN" altLang="en-US" sz="11500" spc="300" dirty="0">
              <a:solidFill>
                <a:schemeClr val="accent4"/>
              </a:solidFill>
              <a:latin typeface="黑体" panose="02010609060101010101" pitchFamily="49" charset="-122"/>
              <a:ea typeface="黑体" panose="02010609060101010101" pitchFamily="49" charset="-122"/>
            </a:endParaRPr>
          </a:p>
        </p:txBody>
      </p:sp>
      <p:sp>
        <p:nvSpPr>
          <p:cNvPr id="16" name="文本框 15"/>
          <p:cNvSpPr txBox="1"/>
          <p:nvPr/>
        </p:nvSpPr>
        <p:spPr>
          <a:xfrm>
            <a:off x="2535936" y="2688174"/>
            <a:ext cx="7120128" cy="1938031"/>
          </a:xfrm>
          <a:prstGeom prst="rect">
            <a:avLst/>
          </a:prstGeom>
          <a:noFill/>
        </p:spPr>
        <p:txBody>
          <a:bodyPr wrap="square" lIns="0" tIns="0" rIns="0" bIns="0" rtlCol="0">
            <a:spAutoFit/>
          </a:bodyPr>
          <a:lstStyle/>
          <a:p>
            <a:pPr algn="ctr">
              <a:lnSpc>
                <a:spcPct val="120000"/>
              </a:lnSpc>
            </a:pPr>
            <a:r>
              <a:rPr lang="zh-CN" altLang="en-US" sz="3600" b="1" spc="300" dirty="0" smtClean="0">
                <a:solidFill>
                  <a:schemeClr val="accent1"/>
                </a:solidFill>
                <a:latin typeface="+mn-ea"/>
              </a:rPr>
              <a:t>实事求是，不自以为是。</a:t>
            </a:r>
            <a:endParaRPr lang="en-US" altLang="zh-CN" sz="3600" b="1" spc="300" dirty="0" smtClean="0">
              <a:solidFill>
                <a:schemeClr val="accent1"/>
              </a:solidFill>
              <a:latin typeface="+mn-ea"/>
            </a:endParaRPr>
          </a:p>
          <a:p>
            <a:pPr algn="ctr">
              <a:lnSpc>
                <a:spcPct val="120000"/>
              </a:lnSpc>
            </a:pPr>
            <a:endParaRPr lang="en-US" altLang="zh-CN" sz="3600" b="1" spc="300" dirty="0" smtClean="0">
              <a:solidFill>
                <a:schemeClr val="accent1"/>
              </a:solidFill>
              <a:latin typeface="+mn-ea"/>
            </a:endParaRPr>
          </a:p>
          <a:p>
            <a:pPr algn="r">
              <a:lnSpc>
                <a:spcPct val="120000"/>
              </a:lnSpc>
            </a:pPr>
            <a:r>
              <a:rPr lang="en-US" altLang="zh-CN" sz="3600" b="1" spc="300" dirty="0" smtClean="0">
                <a:solidFill>
                  <a:schemeClr val="accent1"/>
                </a:solidFill>
                <a:latin typeface="+mn-ea"/>
              </a:rPr>
              <a:t>——</a:t>
            </a:r>
            <a:r>
              <a:rPr lang="zh-CN" altLang="en-US" sz="3600" b="1" spc="300" dirty="0" smtClean="0">
                <a:solidFill>
                  <a:schemeClr val="accent1"/>
                </a:solidFill>
                <a:latin typeface="+mn-ea"/>
              </a:rPr>
              <a:t>徐特立</a:t>
            </a:r>
            <a:endParaRPr lang="zh-CN" altLang="en-US" sz="3600" b="1" spc="300" dirty="0">
              <a:solidFill>
                <a:schemeClr val="accent1"/>
              </a:solidFill>
              <a:latin typeface="+mn-ea"/>
            </a:endParaRPr>
          </a:p>
        </p:txBody>
      </p:sp>
    </p:spTree>
  </p:cSld>
  <p:clrMapOvr>
    <a:masterClrMapping/>
  </p:clrMapOvr>
  <p:transition spd="med">
    <p:pull/>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p:txBody>
          <a:bodyPr/>
          <a:lstStyle/>
          <a:p>
            <a:r>
              <a:rPr lang="zh-CN" altLang="en-US" dirty="0" smtClean="0"/>
              <a:t>一段文字</a:t>
            </a:r>
            <a:endParaRPr lang="zh-CN" altLang="en-US" dirty="0"/>
          </a:p>
        </p:txBody>
      </p:sp>
      <p:sp>
        <p:nvSpPr>
          <p:cNvPr id="11" name="矩形 10"/>
          <p:cNvSpPr/>
          <p:nvPr/>
        </p:nvSpPr>
        <p:spPr>
          <a:xfrm>
            <a:off x="1041400" y="1293252"/>
            <a:ext cx="10109200" cy="4356100"/>
          </a:xfrm>
          <a:prstGeom prst="rect">
            <a:avLst/>
          </a:prstGeom>
          <a:noFill/>
          <a:ln w="31750">
            <a:gradFill>
              <a:gsLst>
                <a:gs pos="13000">
                  <a:schemeClr val="accent1">
                    <a:alpha val="0"/>
                  </a:schemeClr>
                </a:gs>
                <a:gs pos="10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234266" y="1103729"/>
            <a:ext cx="2487168" cy="2554545"/>
          </a:xfrm>
          <a:prstGeom prst="rect">
            <a:avLst/>
          </a:prstGeom>
          <a:noFill/>
        </p:spPr>
        <p:txBody>
          <a:bodyPr wrap="square" lIns="0" tIns="0" rIns="0" bIns="0" rtlCol="0">
            <a:spAutoFit/>
          </a:bodyPr>
          <a:lstStyle/>
          <a:p>
            <a:pPr algn="l"/>
            <a:r>
              <a:rPr lang="zh-CN" altLang="en-US" sz="16600" spc="300" dirty="0">
                <a:solidFill>
                  <a:schemeClr val="accent1"/>
                </a:solidFill>
                <a:latin typeface="黑体" panose="02010609060101010101" pitchFamily="49" charset="-122"/>
                <a:ea typeface="黑体" panose="02010609060101010101" pitchFamily="49" charset="-122"/>
              </a:rPr>
              <a:t>“</a:t>
            </a:r>
            <a:endParaRPr lang="zh-CN" altLang="en-US" sz="16600" spc="300" dirty="0">
              <a:solidFill>
                <a:schemeClr val="accent1"/>
              </a:solidFill>
              <a:latin typeface="黑体" panose="02010609060101010101" pitchFamily="49" charset="-122"/>
              <a:ea typeface="黑体" panose="02010609060101010101" pitchFamily="49" charset="-122"/>
            </a:endParaRPr>
          </a:p>
        </p:txBody>
      </p:sp>
      <p:sp>
        <p:nvSpPr>
          <p:cNvPr id="13" name="文本框 12"/>
          <p:cNvSpPr txBox="1"/>
          <p:nvPr/>
        </p:nvSpPr>
        <p:spPr>
          <a:xfrm>
            <a:off x="1562100" y="3083952"/>
            <a:ext cx="9067800" cy="1961050"/>
          </a:xfrm>
          <a:prstGeom prst="rect">
            <a:avLst/>
          </a:prstGeom>
          <a:noFill/>
        </p:spPr>
        <p:txBody>
          <a:bodyPr wrap="square" lIns="0" tIns="0" rIns="0" bIns="0" rtlCol="0">
            <a:spAutoFit/>
          </a:bodyPr>
          <a:lstStyle>
            <a:defPPr>
              <a:defRPr lang="zh-CN"/>
            </a:defPPr>
            <a:lvl1pPr>
              <a:lnSpc>
                <a:spcPct val="130000"/>
              </a:lnSpc>
              <a:defRPr sz="1200" spc="300">
                <a:solidFill>
                  <a:schemeClr val="tx1">
                    <a:lumMod val="85000"/>
                    <a:lumOff val="15000"/>
                  </a:schemeClr>
                </a:solidFill>
              </a:defRPr>
            </a:lvl1pPr>
          </a:lstStyle>
          <a:p>
            <a:pPr algn="just"/>
            <a:r>
              <a:rPr lang="zh-CN" altLang="en-US" sz="2000" dirty="0"/>
              <a:t>在此输入一段文字，阐述你的概念界定。例如建构主义是一种关于知识和学习的理论，强调学习者的主动性，认为学习是学习者基于原有的知识经验生成意义、建构理解的过程，而这一过程常常是在社会文化互动中完成的。建构主义的提出有着深刻的思想渊源，它具有迥异于传统的学习理论和教学思想，对教学设计具有重要指导价值。</a:t>
            </a:r>
            <a:endParaRPr lang="zh-CN" altLang="en-US" sz="2000" dirty="0"/>
          </a:p>
        </p:txBody>
      </p:sp>
      <p:sp>
        <p:nvSpPr>
          <p:cNvPr id="17" name="文本框 16"/>
          <p:cNvSpPr txBox="1"/>
          <p:nvPr/>
        </p:nvSpPr>
        <p:spPr>
          <a:xfrm>
            <a:off x="4413250" y="2083248"/>
            <a:ext cx="3365500" cy="743665"/>
          </a:xfrm>
          <a:prstGeom prst="rect">
            <a:avLst/>
          </a:prstGeom>
          <a:noFill/>
        </p:spPr>
        <p:txBody>
          <a:bodyPr wrap="square" lIns="0" tIns="0" rIns="0" bIns="0" rtlCol="0">
            <a:spAutoFit/>
          </a:bodyPr>
          <a:lstStyle/>
          <a:p>
            <a:pPr algn="ctr">
              <a:lnSpc>
                <a:spcPct val="120000"/>
              </a:lnSpc>
            </a:pPr>
            <a:r>
              <a:rPr lang="zh-CN" altLang="en-US" sz="4400" b="1" spc="300" dirty="0">
                <a:solidFill>
                  <a:schemeClr val="accent4"/>
                </a:solidFill>
                <a:latin typeface="+mn-ea"/>
              </a:rPr>
              <a:t>概念名称</a:t>
            </a:r>
            <a:endParaRPr lang="zh-CN" altLang="en-US" sz="4400" b="1" spc="300" dirty="0">
              <a:solidFill>
                <a:schemeClr val="accent4"/>
              </a:solidFill>
              <a:latin typeface="+mn-ea"/>
            </a:endParaRPr>
          </a:p>
        </p:txBody>
      </p:sp>
    </p:spTree>
  </p:cSld>
  <p:clrMapOvr>
    <a:masterClrMapping/>
  </p:clrMapOvr>
  <p:transition spd="med">
    <p:pull/>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76378" y="1673522"/>
            <a:ext cx="10498347" cy="3767185"/>
          </a:xfrm>
          <a:prstGeom prst="rect">
            <a:avLst/>
          </a:prstGeom>
          <a:noFill/>
        </p:spPr>
        <p:txBody>
          <a:bodyPr wrap="square" rtlCol="0">
            <a:spAutoFit/>
          </a:bodyPr>
          <a:lstStyle/>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rPr>
              <a:t>北京理工大学</a:t>
            </a:r>
            <a:r>
              <a:rPr lang="en-US" altLang="zh-CN" sz="2200" dirty="0">
                <a:latin typeface="+mn-ea"/>
                <a:ea typeface="+mn-ea"/>
              </a:rPr>
              <a:t>1940</a:t>
            </a:r>
            <a:r>
              <a:rPr lang="zh-CN" altLang="en-US" sz="2200" dirty="0">
                <a:latin typeface="+mn-ea"/>
                <a:ea typeface="+mn-ea"/>
              </a:rPr>
              <a:t>年诞生于延安，是中国共产党创办的第一所理工科大学，是新中国成立以来国家历批次重点建设的高校，首批进入国家“</a:t>
            </a:r>
            <a:r>
              <a:rPr lang="en-US" altLang="zh-CN" sz="2200" dirty="0">
                <a:latin typeface="+mn-ea"/>
                <a:ea typeface="+mn-ea"/>
              </a:rPr>
              <a:t>211</a:t>
            </a:r>
            <a:r>
              <a:rPr lang="zh-CN" altLang="en-US" sz="2200" dirty="0">
                <a:latin typeface="+mn-ea"/>
                <a:ea typeface="+mn-ea"/>
              </a:rPr>
              <a:t>工程”和“</a:t>
            </a:r>
            <a:r>
              <a:rPr lang="en-US" altLang="zh-CN" sz="2200" dirty="0">
                <a:latin typeface="+mn-ea"/>
                <a:ea typeface="+mn-ea"/>
              </a:rPr>
              <a:t>985</a:t>
            </a:r>
            <a:r>
              <a:rPr lang="zh-CN" altLang="en-US" sz="2200" dirty="0">
                <a:latin typeface="+mn-ea"/>
                <a:ea typeface="+mn-ea"/>
              </a:rPr>
              <a:t>工程”，首批进入“世界一流大学”建设高校</a:t>
            </a:r>
            <a:r>
              <a:rPr lang="en-US" altLang="zh-CN" sz="2200" dirty="0">
                <a:latin typeface="+mn-ea"/>
                <a:ea typeface="+mn-ea"/>
              </a:rPr>
              <a:t>A</a:t>
            </a:r>
            <a:r>
              <a:rPr lang="zh-CN" altLang="en-US" sz="2200" dirty="0">
                <a:latin typeface="+mn-ea"/>
                <a:ea typeface="+mn-ea"/>
              </a:rPr>
              <a:t>类行列</a:t>
            </a:r>
            <a:r>
              <a:rPr lang="zh-CN" altLang="en-US" sz="2200" dirty="0" smtClean="0">
                <a:latin typeface="+mn-ea"/>
                <a:ea typeface="+mn-ea"/>
              </a:rPr>
              <a:t>。</a:t>
            </a:r>
            <a:endParaRPr lang="en-US" altLang="zh-CN" sz="2200" dirty="0" smtClean="0">
              <a:latin typeface="+mn-ea"/>
              <a:ea typeface="+mn-ea"/>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rPr>
              <a:t>毛泽东</a:t>
            </a:r>
            <a:r>
              <a:rPr lang="zh-CN" altLang="en-US" sz="2200" dirty="0">
                <a:latin typeface="+mn-ea"/>
              </a:rPr>
              <a:t>同志亲自题写校名，李富春、徐特立、李强等老一辈无产阶级革命家先后担任学校主要领导。在英国</a:t>
            </a:r>
            <a:r>
              <a:rPr lang="en-US" altLang="zh-CN" sz="2200" dirty="0">
                <a:latin typeface="+mn-ea"/>
              </a:rPr>
              <a:t>QS</a:t>
            </a:r>
            <a:r>
              <a:rPr lang="zh-CN" altLang="en-US" sz="2200" dirty="0">
                <a:latin typeface="+mn-ea"/>
              </a:rPr>
              <a:t>教育集团公布的</a:t>
            </a:r>
            <a:r>
              <a:rPr lang="en-US" altLang="zh-CN" sz="2200" dirty="0">
                <a:latin typeface="+mn-ea"/>
              </a:rPr>
              <a:t>2018</a:t>
            </a:r>
            <a:r>
              <a:rPr lang="zh-CN" altLang="en-US" sz="2200" dirty="0">
                <a:latin typeface="+mn-ea"/>
              </a:rPr>
              <a:t>世界大学排行榜中，学校位居世界第</a:t>
            </a:r>
            <a:r>
              <a:rPr lang="en-US" altLang="zh-CN" sz="2200" dirty="0">
                <a:latin typeface="+mn-ea"/>
              </a:rPr>
              <a:t>389</a:t>
            </a:r>
            <a:r>
              <a:rPr lang="zh-CN" altLang="en-US" sz="2200" dirty="0">
                <a:latin typeface="+mn-ea"/>
              </a:rPr>
              <a:t>名、亚洲第</a:t>
            </a:r>
            <a:r>
              <a:rPr lang="en-US" altLang="zh-CN" sz="2200" dirty="0">
                <a:latin typeface="+mn-ea"/>
              </a:rPr>
              <a:t>76</a:t>
            </a:r>
            <a:r>
              <a:rPr lang="zh-CN" altLang="en-US" sz="2200" dirty="0">
                <a:latin typeface="+mn-ea"/>
              </a:rPr>
              <a:t>名、中国大陆第</a:t>
            </a:r>
            <a:r>
              <a:rPr lang="en-US" altLang="zh-CN" sz="2200" dirty="0">
                <a:latin typeface="+mn-ea"/>
              </a:rPr>
              <a:t>17</a:t>
            </a:r>
            <a:r>
              <a:rPr lang="zh-CN" altLang="en-US" sz="2200" dirty="0">
                <a:latin typeface="+mn-ea"/>
              </a:rPr>
              <a:t>名。学校现隶属于工业和信息化部，全体师生员工正对标国家“两个一百年”奋斗目标，全力朝着中国特色世界一流大学的建设目标迈进</a:t>
            </a:r>
            <a:r>
              <a:rPr lang="zh-CN" altLang="en-US" sz="2200" dirty="0" smtClean="0">
                <a:latin typeface="+mn-ea"/>
              </a:rPr>
              <a:t>。</a:t>
            </a:r>
            <a:endParaRPr lang="en-US" altLang="zh-CN" sz="2200" dirty="0">
              <a:latin typeface="+mn-ea"/>
            </a:endParaRPr>
          </a:p>
        </p:txBody>
      </p:sp>
      <p:sp>
        <p:nvSpPr>
          <p:cNvPr id="9" name="标题 8"/>
          <p:cNvSpPr>
            <a:spLocks noGrp="1"/>
          </p:cNvSpPr>
          <p:nvPr>
            <p:ph type="title"/>
          </p:nvPr>
        </p:nvSpPr>
        <p:spPr/>
        <p:txBody>
          <a:bodyPr/>
          <a:lstStyle/>
          <a:p>
            <a:r>
              <a:rPr lang="zh-CN" altLang="en-US" dirty="0" smtClean="0"/>
              <a:t>两段文字</a:t>
            </a:r>
            <a:endParaRPr lang="zh-CN" altLang="en-US" dirty="0"/>
          </a:p>
        </p:txBody>
      </p:sp>
    </p:spTree>
  </p:cSld>
  <p:clrMapOvr>
    <a:masterClrMapping/>
  </p:clrMapOvr>
  <p:transition spd="med">
    <p:pull/>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zh-CN" altLang="en-US" dirty="0" smtClean="0"/>
              <a:t>两段文字</a:t>
            </a:r>
            <a:endParaRPr lang="zh-CN" altLang="en-US" dirty="0"/>
          </a:p>
        </p:txBody>
      </p:sp>
      <p:sp>
        <p:nvSpPr>
          <p:cNvPr id="15" name="文本框 14"/>
          <p:cNvSpPr txBox="1"/>
          <p:nvPr/>
        </p:nvSpPr>
        <p:spPr>
          <a:xfrm>
            <a:off x="1949938" y="2768223"/>
            <a:ext cx="3559908" cy="2761782"/>
          </a:xfrm>
          <a:prstGeom prst="rect">
            <a:avLst/>
          </a:prstGeom>
          <a:noFill/>
        </p:spPr>
        <p:txBody>
          <a:bodyPr wrap="square" lIns="0" tIns="0" rIns="0" bIns="0" rtlCol="0">
            <a:spAutoFit/>
          </a:bodyPr>
          <a:lstStyle/>
          <a:p>
            <a:pPr algn="just" eaLnBrk="1" fontAlgn="auto" hangingPunct="1">
              <a:lnSpc>
                <a:spcPct val="130000"/>
              </a:lnSpc>
              <a:spcBef>
                <a:spcPts val="0"/>
              </a:spcBef>
              <a:spcAft>
                <a:spcPts val="0"/>
              </a:spcAft>
            </a:pP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北京理工大学</a:t>
            </a:r>
            <a:r>
              <a:rPr lang="en-US" altLang="zh-CN" sz="2000" spc="300" dirty="0">
                <a:solidFill>
                  <a:srgbClr val="000000">
                    <a:lumMod val="85000"/>
                    <a:lumOff val="15000"/>
                  </a:srgbClr>
                </a:solidFill>
                <a:latin typeface="微软雅黑" panose="020B0503020204020204" pitchFamily="34" charset="-122"/>
                <a:ea typeface="微软雅黑" panose="020B0503020204020204" pitchFamily="34" charset="-122"/>
              </a:rPr>
              <a:t>1940</a:t>
            </a: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年诞生于延安，是中国共产党创办的第一所理工科大学</a:t>
            </a:r>
            <a:r>
              <a:rPr lang="zh-CN" altLang="en-US" sz="2000" spc="300" dirty="0" smtClean="0">
                <a:solidFill>
                  <a:srgbClr val="000000">
                    <a:lumMod val="85000"/>
                    <a:lumOff val="15000"/>
                  </a:srgbClr>
                </a:solidFill>
                <a:latin typeface="微软雅黑" panose="020B0503020204020204" pitchFamily="34" charset="-122"/>
                <a:ea typeface="微软雅黑" panose="020B0503020204020204" pitchFamily="34" charset="-122"/>
              </a:rPr>
              <a:t>，首批</a:t>
            </a: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进入国家“</a:t>
            </a:r>
            <a:r>
              <a:rPr lang="en-US" altLang="zh-CN" sz="2000" spc="300" dirty="0">
                <a:solidFill>
                  <a:srgbClr val="000000">
                    <a:lumMod val="85000"/>
                    <a:lumOff val="15000"/>
                  </a:srgbClr>
                </a:solidFill>
                <a:latin typeface="微软雅黑" panose="020B0503020204020204" pitchFamily="34" charset="-122"/>
                <a:ea typeface="微软雅黑" panose="020B0503020204020204" pitchFamily="34" charset="-122"/>
              </a:rPr>
              <a:t>211</a:t>
            </a: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工程”和“</a:t>
            </a:r>
            <a:r>
              <a:rPr lang="en-US" altLang="zh-CN" sz="2000" spc="300" dirty="0">
                <a:solidFill>
                  <a:srgbClr val="000000">
                    <a:lumMod val="85000"/>
                    <a:lumOff val="15000"/>
                  </a:srgbClr>
                </a:solidFill>
                <a:latin typeface="微软雅黑" panose="020B0503020204020204" pitchFamily="34" charset="-122"/>
                <a:ea typeface="微软雅黑" panose="020B0503020204020204" pitchFamily="34" charset="-122"/>
              </a:rPr>
              <a:t>985</a:t>
            </a: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工程”，首批进入“世界一流大学”建设高校</a:t>
            </a:r>
            <a:r>
              <a:rPr lang="en-US" altLang="zh-CN" sz="2000" spc="300" dirty="0">
                <a:solidFill>
                  <a:srgbClr val="000000">
                    <a:lumMod val="85000"/>
                    <a:lumOff val="15000"/>
                  </a:srgbClr>
                </a:solidFill>
                <a:latin typeface="微软雅黑" panose="020B0503020204020204" pitchFamily="34" charset="-122"/>
                <a:ea typeface="微软雅黑" panose="020B0503020204020204" pitchFamily="34" charset="-122"/>
              </a:rPr>
              <a:t>A</a:t>
            </a: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类行列。</a:t>
            </a:r>
            <a:endPar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endParaRPr>
          </a:p>
        </p:txBody>
      </p:sp>
      <p:sp>
        <p:nvSpPr>
          <p:cNvPr id="16" name="文本框 15"/>
          <p:cNvSpPr txBox="1"/>
          <p:nvPr/>
        </p:nvSpPr>
        <p:spPr>
          <a:xfrm>
            <a:off x="6682156" y="2768223"/>
            <a:ext cx="3559909" cy="2761269"/>
          </a:xfrm>
          <a:prstGeom prst="rect">
            <a:avLst/>
          </a:prstGeom>
          <a:noFill/>
        </p:spPr>
        <p:txBody>
          <a:bodyPr wrap="square" lIns="0" tIns="0" rIns="0" bIns="0" rtlCol="0">
            <a:spAutoFit/>
          </a:bodyPr>
          <a:lstStyle/>
          <a:p>
            <a:pPr algn="just" eaLnBrk="1" fontAlgn="auto" hangingPunct="1">
              <a:lnSpc>
                <a:spcPct val="130000"/>
              </a:lnSpc>
              <a:spcBef>
                <a:spcPts val="0"/>
              </a:spcBef>
              <a:spcAft>
                <a:spcPts val="0"/>
              </a:spcAft>
            </a:pP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北京理工大学</a:t>
            </a:r>
            <a:r>
              <a:rPr lang="en-US" altLang="zh-CN" sz="2000" spc="300" dirty="0">
                <a:solidFill>
                  <a:srgbClr val="000000">
                    <a:lumMod val="85000"/>
                    <a:lumOff val="15000"/>
                  </a:srgbClr>
                </a:solidFill>
                <a:latin typeface="微软雅黑" panose="020B0503020204020204" pitchFamily="34" charset="-122"/>
                <a:ea typeface="微软雅黑" panose="020B0503020204020204" pitchFamily="34" charset="-122"/>
              </a:rPr>
              <a:t>1940</a:t>
            </a: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年诞生于延安，是中国共产党创办的第一所理工科大学，首批进入国家“</a:t>
            </a:r>
            <a:r>
              <a:rPr lang="en-US" altLang="zh-CN" sz="2000" spc="300" dirty="0">
                <a:solidFill>
                  <a:srgbClr val="000000">
                    <a:lumMod val="85000"/>
                    <a:lumOff val="15000"/>
                  </a:srgbClr>
                </a:solidFill>
                <a:latin typeface="微软雅黑" panose="020B0503020204020204" pitchFamily="34" charset="-122"/>
                <a:ea typeface="微软雅黑" panose="020B0503020204020204" pitchFamily="34" charset="-122"/>
              </a:rPr>
              <a:t>211</a:t>
            </a: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工程”和“</a:t>
            </a:r>
            <a:r>
              <a:rPr lang="en-US" altLang="zh-CN" sz="2000" spc="300" dirty="0">
                <a:solidFill>
                  <a:srgbClr val="000000">
                    <a:lumMod val="85000"/>
                    <a:lumOff val="15000"/>
                  </a:srgbClr>
                </a:solidFill>
                <a:latin typeface="微软雅黑" panose="020B0503020204020204" pitchFamily="34" charset="-122"/>
                <a:ea typeface="微软雅黑" panose="020B0503020204020204" pitchFamily="34" charset="-122"/>
              </a:rPr>
              <a:t>985</a:t>
            </a: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工程”，首批进入“世界一流大学”建设高校</a:t>
            </a:r>
            <a:r>
              <a:rPr lang="en-US" altLang="zh-CN" sz="2000" spc="300" dirty="0">
                <a:solidFill>
                  <a:srgbClr val="000000">
                    <a:lumMod val="85000"/>
                    <a:lumOff val="15000"/>
                  </a:srgbClr>
                </a:solidFill>
                <a:latin typeface="微软雅黑" panose="020B0503020204020204" pitchFamily="34" charset="-122"/>
                <a:ea typeface="微软雅黑" panose="020B0503020204020204" pitchFamily="34" charset="-122"/>
              </a:rPr>
              <a:t>A</a:t>
            </a: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类行列。</a:t>
            </a:r>
            <a:endPar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2303138" y="1615888"/>
            <a:ext cx="2853509" cy="619744"/>
          </a:xfrm>
          <a:prstGeom prst="roundRect">
            <a:avLst/>
          </a:prstGeom>
          <a:solidFill>
            <a:schemeClr val="accent1"/>
          </a:solidFill>
        </p:spPr>
        <p:txBody>
          <a:bodyPr wrap="square" lIns="0" tIns="0" rIns="0" bIns="0" rtlCol="0">
            <a:noAutofit/>
          </a:bodyPr>
          <a:lstStyle/>
          <a:p>
            <a:pPr marL="0" marR="0" lvl="0" indent="0" algn="ctr" defTabSz="914400" eaLnBrk="1" fontAlgn="auto" latinLnBrk="0" hangingPunct="1">
              <a:lnSpc>
                <a:spcPct val="130000"/>
              </a:lnSpc>
              <a:spcBef>
                <a:spcPts val="0"/>
              </a:spcBef>
              <a:spcAft>
                <a:spcPts val="0"/>
              </a:spcAft>
              <a:buClrTx/>
              <a:buSzTx/>
              <a:buFontTx/>
              <a:buNone/>
              <a:defRPr/>
            </a:pPr>
            <a:r>
              <a:rPr kumimoji="0" lang="zh-CN" altLang="en-US" sz="2800" b="1" i="0" u="none" strike="noStrike" kern="0" cap="none" spc="30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rPr>
              <a:t>一个标题</a:t>
            </a:r>
            <a:endParaRPr kumimoji="0" lang="zh-CN" altLang="en-US" sz="2800" b="1" i="0" u="none" strike="noStrike" kern="0" cap="none" spc="30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18" name="文本框 17"/>
          <p:cNvSpPr txBox="1"/>
          <p:nvPr/>
        </p:nvSpPr>
        <p:spPr>
          <a:xfrm>
            <a:off x="7035356" y="1615888"/>
            <a:ext cx="2853509" cy="619744"/>
          </a:xfrm>
          <a:prstGeom prst="roundRect">
            <a:avLst/>
          </a:prstGeom>
          <a:solidFill>
            <a:schemeClr val="accent4"/>
          </a:solidFill>
        </p:spPr>
        <p:txBody>
          <a:bodyPr wrap="square" lIns="0" tIns="0" rIns="0" bIns="0" rtlCol="0">
            <a:noAutofit/>
          </a:bodyPr>
          <a:lstStyle/>
          <a:p>
            <a:pPr marL="0" marR="0" lvl="0" indent="0" algn="ctr" defTabSz="914400" eaLnBrk="1" fontAlgn="auto" latinLnBrk="0" hangingPunct="1">
              <a:lnSpc>
                <a:spcPct val="130000"/>
              </a:lnSpc>
              <a:spcBef>
                <a:spcPts val="0"/>
              </a:spcBef>
              <a:spcAft>
                <a:spcPts val="0"/>
              </a:spcAft>
              <a:buClrTx/>
              <a:buSzTx/>
              <a:buFontTx/>
              <a:buNone/>
              <a:defRPr/>
            </a:pPr>
            <a:r>
              <a:rPr kumimoji="0" lang="zh-CN" altLang="en-US" sz="2800" b="1" i="0" u="none" strike="noStrike" kern="0" cap="none" spc="30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rPr>
              <a:t>一个标题</a:t>
            </a:r>
            <a:endParaRPr kumimoji="0" lang="zh-CN" altLang="en-US" sz="2800" b="1" i="0" u="none" strike="noStrike" kern="0" cap="none" spc="30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endParaRPr>
          </a:p>
        </p:txBody>
      </p:sp>
    </p:spTree>
  </p:cSld>
  <p:clrMapOvr>
    <a:masterClrMapping/>
  </p:clrMapOvr>
  <p:transition spd="med">
    <p:pull/>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zh-CN" altLang="en-US" dirty="0" smtClean="0"/>
              <a:t>两段文字</a:t>
            </a:r>
            <a:endParaRPr lang="zh-CN" altLang="en-US" dirty="0"/>
          </a:p>
        </p:txBody>
      </p:sp>
      <p:sp>
        <p:nvSpPr>
          <p:cNvPr id="14" name="文本框 13"/>
          <p:cNvSpPr txBox="1"/>
          <p:nvPr/>
        </p:nvSpPr>
        <p:spPr>
          <a:xfrm>
            <a:off x="660399" y="1439682"/>
            <a:ext cx="2853509" cy="619744"/>
          </a:xfrm>
          <a:prstGeom prst="roundRect">
            <a:avLst/>
          </a:prstGeom>
          <a:solidFill>
            <a:schemeClr val="accent1"/>
          </a:solidFill>
        </p:spPr>
        <p:txBody>
          <a:bodyPr wrap="square" lIns="0" tIns="0" rIns="0" bIns="0" rtlCol="0" anchor="ctr" anchorCtr="0">
            <a:noAutofit/>
          </a:bodyPr>
          <a:lstStyle/>
          <a:p>
            <a:pPr marL="0" marR="0" lvl="0" indent="0" algn="ctr" defTabSz="914400" eaLnBrk="1" fontAlgn="auto" latinLnBrk="0" hangingPunct="1">
              <a:lnSpc>
                <a:spcPct val="130000"/>
              </a:lnSpc>
              <a:spcBef>
                <a:spcPts val="0"/>
              </a:spcBef>
              <a:spcAft>
                <a:spcPts val="0"/>
              </a:spcAft>
              <a:buClrTx/>
              <a:buSzTx/>
              <a:buFontTx/>
              <a:buNone/>
              <a:defRPr/>
            </a:pPr>
            <a:r>
              <a:rPr kumimoji="0" lang="zh-CN" altLang="en-US" sz="2800" b="1" i="0" u="none" strike="noStrike" kern="0" cap="none" spc="30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rPr>
              <a:t>一个标题</a:t>
            </a:r>
            <a:endParaRPr kumimoji="0" lang="zh-CN" altLang="en-US" sz="2800" b="1" i="0" u="none" strike="noStrike" kern="0" cap="none" spc="30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19" name="文本框 18"/>
          <p:cNvSpPr txBox="1"/>
          <p:nvPr/>
        </p:nvSpPr>
        <p:spPr>
          <a:xfrm>
            <a:off x="660399" y="3761208"/>
            <a:ext cx="2853509" cy="619744"/>
          </a:xfrm>
          <a:prstGeom prst="roundRect">
            <a:avLst/>
          </a:prstGeom>
          <a:solidFill>
            <a:schemeClr val="accent4"/>
          </a:solidFill>
        </p:spPr>
        <p:txBody>
          <a:bodyPr wrap="square" lIns="0" tIns="0" rIns="0" bIns="0" rtlCol="0" anchor="ctr" anchorCtr="0">
            <a:noAutofit/>
          </a:bodyPr>
          <a:lstStyle/>
          <a:p>
            <a:pPr marL="0" marR="0" lvl="0" indent="0" algn="ctr" defTabSz="914400" eaLnBrk="1" fontAlgn="auto" latinLnBrk="0" hangingPunct="1">
              <a:lnSpc>
                <a:spcPct val="130000"/>
              </a:lnSpc>
              <a:spcBef>
                <a:spcPts val="0"/>
              </a:spcBef>
              <a:spcAft>
                <a:spcPts val="0"/>
              </a:spcAft>
              <a:buClrTx/>
              <a:buSzTx/>
              <a:buFontTx/>
              <a:buNone/>
              <a:defRPr/>
            </a:pPr>
            <a:r>
              <a:rPr kumimoji="0" lang="zh-CN" altLang="en-US" sz="2800" b="1" i="0" u="none" strike="noStrike" kern="0" cap="none" spc="30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rPr>
              <a:t>一个标题</a:t>
            </a:r>
            <a:endParaRPr kumimoji="0" lang="zh-CN" altLang="en-US" sz="2800" b="1" i="0" u="none" strike="noStrike" kern="0" cap="none" spc="30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20" name="文本框 19"/>
          <p:cNvSpPr txBox="1"/>
          <p:nvPr/>
        </p:nvSpPr>
        <p:spPr>
          <a:xfrm>
            <a:off x="660400" y="2217236"/>
            <a:ext cx="10858500" cy="1160831"/>
          </a:xfrm>
          <a:prstGeom prst="rect">
            <a:avLst/>
          </a:prstGeom>
          <a:noFill/>
        </p:spPr>
        <p:txBody>
          <a:bodyPr wrap="square" lIns="0" tIns="0" rIns="0" bIns="0" rtlCol="0">
            <a:spAutoFit/>
          </a:bodyPr>
          <a:lstStyle/>
          <a:p>
            <a:pPr algn="just" eaLnBrk="1" fontAlgn="auto" hangingPunct="1">
              <a:lnSpc>
                <a:spcPct val="130000"/>
              </a:lnSpc>
              <a:spcBef>
                <a:spcPts val="0"/>
              </a:spcBef>
              <a:spcAft>
                <a:spcPts val="0"/>
              </a:spcAft>
            </a:pP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北京理工大学</a:t>
            </a:r>
            <a:r>
              <a:rPr lang="en-US" altLang="zh-CN" sz="2000" spc="300" dirty="0">
                <a:solidFill>
                  <a:srgbClr val="000000">
                    <a:lumMod val="85000"/>
                    <a:lumOff val="15000"/>
                  </a:srgbClr>
                </a:solidFill>
                <a:latin typeface="微软雅黑" panose="020B0503020204020204" pitchFamily="34" charset="-122"/>
                <a:ea typeface="微软雅黑" panose="020B0503020204020204" pitchFamily="34" charset="-122"/>
              </a:rPr>
              <a:t>1940</a:t>
            </a: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年诞生于延安，是中国共产党创办的第一所理工科大学，是新中国成立以来国家历批次重点建设的高校，首批进入国家“</a:t>
            </a:r>
            <a:r>
              <a:rPr lang="en-US" altLang="zh-CN" sz="2000" spc="300" dirty="0">
                <a:solidFill>
                  <a:srgbClr val="000000">
                    <a:lumMod val="85000"/>
                    <a:lumOff val="15000"/>
                  </a:srgbClr>
                </a:solidFill>
                <a:latin typeface="微软雅黑" panose="020B0503020204020204" pitchFamily="34" charset="-122"/>
                <a:ea typeface="微软雅黑" panose="020B0503020204020204" pitchFamily="34" charset="-122"/>
              </a:rPr>
              <a:t>211</a:t>
            </a: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工程”和“</a:t>
            </a:r>
            <a:r>
              <a:rPr lang="en-US" altLang="zh-CN" sz="2000" spc="300" dirty="0">
                <a:solidFill>
                  <a:srgbClr val="000000">
                    <a:lumMod val="85000"/>
                    <a:lumOff val="15000"/>
                  </a:srgbClr>
                </a:solidFill>
                <a:latin typeface="微软雅黑" panose="020B0503020204020204" pitchFamily="34" charset="-122"/>
                <a:ea typeface="微软雅黑" panose="020B0503020204020204" pitchFamily="34" charset="-122"/>
              </a:rPr>
              <a:t>985</a:t>
            </a: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工程”，首批进入“世界一流大学”建设高校</a:t>
            </a:r>
            <a:r>
              <a:rPr lang="en-US" altLang="zh-CN" sz="2000" spc="300" dirty="0">
                <a:solidFill>
                  <a:srgbClr val="000000">
                    <a:lumMod val="85000"/>
                    <a:lumOff val="15000"/>
                  </a:srgbClr>
                </a:solidFill>
                <a:latin typeface="微软雅黑" panose="020B0503020204020204" pitchFamily="34" charset="-122"/>
                <a:ea typeface="微软雅黑" panose="020B0503020204020204" pitchFamily="34" charset="-122"/>
              </a:rPr>
              <a:t>A</a:t>
            </a: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类行列。</a:t>
            </a:r>
            <a:endPar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endParaRPr>
          </a:p>
        </p:txBody>
      </p:sp>
      <p:sp>
        <p:nvSpPr>
          <p:cNvPr id="21" name="文本框 20"/>
          <p:cNvSpPr txBox="1"/>
          <p:nvPr/>
        </p:nvSpPr>
        <p:spPr>
          <a:xfrm>
            <a:off x="687832" y="4525462"/>
            <a:ext cx="10858500" cy="1160831"/>
          </a:xfrm>
          <a:prstGeom prst="rect">
            <a:avLst/>
          </a:prstGeom>
          <a:noFill/>
        </p:spPr>
        <p:txBody>
          <a:bodyPr wrap="square" lIns="0" tIns="0" rIns="0" bIns="0" rtlCol="0">
            <a:spAutoFit/>
          </a:bodyPr>
          <a:lstStyle/>
          <a:p>
            <a:pPr algn="just" eaLnBrk="1" fontAlgn="auto" hangingPunct="1">
              <a:lnSpc>
                <a:spcPct val="130000"/>
              </a:lnSpc>
              <a:spcBef>
                <a:spcPts val="0"/>
              </a:spcBef>
              <a:spcAft>
                <a:spcPts val="0"/>
              </a:spcAft>
            </a:pP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北京理工大学</a:t>
            </a:r>
            <a:r>
              <a:rPr lang="en-US" altLang="zh-CN" sz="2000" spc="300" dirty="0">
                <a:solidFill>
                  <a:srgbClr val="000000">
                    <a:lumMod val="85000"/>
                    <a:lumOff val="15000"/>
                  </a:srgbClr>
                </a:solidFill>
                <a:latin typeface="微软雅黑" panose="020B0503020204020204" pitchFamily="34" charset="-122"/>
                <a:ea typeface="微软雅黑" panose="020B0503020204020204" pitchFamily="34" charset="-122"/>
              </a:rPr>
              <a:t>1940</a:t>
            </a: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年诞生于延安，是中国共产党创办的第一所理工科大学，是新中国成立以来国家历批次重点建设的高校，首批进入国家“</a:t>
            </a:r>
            <a:r>
              <a:rPr lang="en-US" altLang="zh-CN" sz="2000" spc="300" dirty="0">
                <a:solidFill>
                  <a:srgbClr val="000000">
                    <a:lumMod val="85000"/>
                    <a:lumOff val="15000"/>
                  </a:srgbClr>
                </a:solidFill>
                <a:latin typeface="微软雅黑" panose="020B0503020204020204" pitchFamily="34" charset="-122"/>
                <a:ea typeface="微软雅黑" panose="020B0503020204020204" pitchFamily="34" charset="-122"/>
              </a:rPr>
              <a:t>211</a:t>
            </a: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工程”和“</a:t>
            </a:r>
            <a:r>
              <a:rPr lang="en-US" altLang="zh-CN" sz="2000" spc="300" dirty="0">
                <a:solidFill>
                  <a:srgbClr val="000000">
                    <a:lumMod val="85000"/>
                    <a:lumOff val="15000"/>
                  </a:srgbClr>
                </a:solidFill>
                <a:latin typeface="微软雅黑" panose="020B0503020204020204" pitchFamily="34" charset="-122"/>
                <a:ea typeface="微软雅黑" panose="020B0503020204020204" pitchFamily="34" charset="-122"/>
              </a:rPr>
              <a:t>985</a:t>
            </a: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工程”，首批进入“世界一流大学”建设高校</a:t>
            </a:r>
            <a:r>
              <a:rPr lang="en-US" altLang="zh-CN" sz="2000" spc="300" dirty="0">
                <a:solidFill>
                  <a:srgbClr val="000000">
                    <a:lumMod val="85000"/>
                    <a:lumOff val="15000"/>
                  </a:srgbClr>
                </a:solidFill>
                <a:latin typeface="微软雅黑" panose="020B0503020204020204" pitchFamily="34" charset="-122"/>
                <a:ea typeface="微软雅黑" panose="020B0503020204020204" pitchFamily="34" charset="-122"/>
              </a:rPr>
              <a:t>A</a:t>
            </a: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类行列。</a:t>
            </a:r>
            <a:endPar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endParaRPr>
          </a:p>
        </p:txBody>
      </p:sp>
    </p:spTree>
  </p:cSld>
  <p:clrMapOvr>
    <a:masterClrMapping/>
  </p:clrMapOvr>
  <p:transition spd="med">
    <p:pull/>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a:xfrm>
            <a:off x="1173494" y="250055"/>
            <a:ext cx="8048203" cy="478155"/>
          </a:xfrm>
        </p:spPr>
        <p:txBody>
          <a:bodyPr/>
          <a:lstStyle/>
          <a:p>
            <a:r>
              <a:rPr lang="zh-CN" altLang="en-US" dirty="0"/>
              <a:t>论文检测</a:t>
            </a:r>
            <a:r>
              <a:rPr lang="zh-CN" altLang="en-US" dirty="0"/>
              <a:t>结果</a:t>
            </a:r>
            <a:endParaRPr lang="zh-CN" altLang="en-US" dirty="0"/>
          </a:p>
        </p:txBody>
      </p:sp>
      <p:sp>
        <p:nvSpPr>
          <p:cNvPr id="14" name="文本框 13"/>
          <p:cNvSpPr txBox="1"/>
          <p:nvPr/>
        </p:nvSpPr>
        <p:spPr>
          <a:xfrm>
            <a:off x="660399" y="1439682"/>
            <a:ext cx="2853509" cy="619744"/>
          </a:xfrm>
          <a:prstGeom prst="roundRect">
            <a:avLst/>
          </a:prstGeom>
          <a:solidFill>
            <a:schemeClr val="accent1"/>
          </a:solidFill>
        </p:spPr>
        <p:txBody>
          <a:bodyPr wrap="square" lIns="0" tIns="0" rIns="0" bIns="0" rtlCol="0" anchor="ctr" anchorCtr="0">
            <a:noAutofit/>
          </a:bodyPr>
          <a:lstStyle/>
          <a:p>
            <a:pPr marL="0" marR="0" lvl="0" indent="0" algn="ctr" defTabSz="914400" eaLnBrk="1" fontAlgn="auto" latinLnBrk="0" hangingPunct="1">
              <a:lnSpc>
                <a:spcPct val="130000"/>
              </a:lnSpc>
              <a:spcBef>
                <a:spcPts val="0"/>
              </a:spcBef>
              <a:spcAft>
                <a:spcPts val="0"/>
              </a:spcAft>
              <a:buClrTx/>
              <a:buSzTx/>
              <a:buFontTx/>
              <a:buNone/>
              <a:defRPr/>
            </a:pPr>
            <a:r>
              <a:rPr kumimoji="0" lang="zh-CN" altLang="en-US" sz="2800" b="1" i="0" u="none" strike="noStrike" kern="0" cap="none" spc="30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rPr>
              <a:t>论文终稿</a:t>
            </a:r>
            <a:r>
              <a:rPr kumimoji="0" lang="zh-CN" altLang="en-US" sz="2800" b="1" i="0" u="none" strike="noStrike" kern="0" cap="none" spc="30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rPr>
              <a:t>查重</a:t>
            </a:r>
            <a:endParaRPr kumimoji="0" lang="zh-CN" altLang="en-US" sz="2800" b="1" i="0" u="none" strike="noStrike" kern="0" cap="none" spc="30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19" name="文本框 18"/>
          <p:cNvSpPr txBox="1"/>
          <p:nvPr/>
        </p:nvSpPr>
        <p:spPr>
          <a:xfrm>
            <a:off x="660399" y="3761208"/>
            <a:ext cx="2853509" cy="619744"/>
          </a:xfrm>
          <a:prstGeom prst="roundRect">
            <a:avLst/>
          </a:prstGeom>
          <a:solidFill>
            <a:schemeClr val="accent4"/>
          </a:solidFill>
        </p:spPr>
        <p:txBody>
          <a:bodyPr wrap="square" lIns="0" tIns="0" rIns="0" bIns="0" rtlCol="0" anchor="ctr" anchorCtr="0">
            <a:noAutofit/>
          </a:bodyPr>
          <a:lstStyle/>
          <a:p>
            <a:pPr marL="0" marR="0" lvl="0" indent="0" algn="ctr" defTabSz="914400" eaLnBrk="1" fontAlgn="auto" latinLnBrk="0" hangingPunct="1">
              <a:lnSpc>
                <a:spcPct val="130000"/>
              </a:lnSpc>
              <a:spcBef>
                <a:spcPts val="0"/>
              </a:spcBef>
              <a:spcAft>
                <a:spcPts val="0"/>
              </a:spcAft>
              <a:buClrTx/>
              <a:buSzTx/>
              <a:buFontTx/>
              <a:buNone/>
              <a:defRPr/>
            </a:pPr>
            <a:r>
              <a:rPr kumimoji="0" lang="zh-CN" altLang="en-US" sz="2800" b="1" i="0" u="none" strike="noStrike" kern="0" cap="none" spc="30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rPr>
              <a:t>盲审</a:t>
            </a:r>
            <a:r>
              <a:rPr kumimoji="0" lang="zh-CN" altLang="en-US" sz="2800" b="1" i="0" u="none" strike="noStrike" kern="0" cap="none" spc="30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rPr>
              <a:t>结果</a:t>
            </a:r>
            <a:endParaRPr kumimoji="0" lang="zh-CN" altLang="en-US" sz="2800" b="1" i="0" u="none" strike="noStrike" kern="0" cap="none" spc="30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20" name="文本框 19"/>
          <p:cNvSpPr txBox="1"/>
          <p:nvPr/>
        </p:nvSpPr>
        <p:spPr>
          <a:xfrm>
            <a:off x="660400" y="2217236"/>
            <a:ext cx="10858500" cy="400050"/>
          </a:xfrm>
          <a:prstGeom prst="rect">
            <a:avLst/>
          </a:prstGeom>
          <a:noFill/>
        </p:spPr>
        <p:txBody>
          <a:bodyPr wrap="square" lIns="0" tIns="0" rIns="0" bIns="0" rtlCol="0">
            <a:spAutoFit/>
          </a:bodyPr>
          <a:lstStyle/>
          <a:p>
            <a:pPr algn="just" eaLnBrk="1" fontAlgn="auto" hangingPunct="1">
              <a:lnSpc>
                <a:spcPct val="130000"/>
              </a:lnSpc>
              <a:spcBef>
                <a:spcPts val="0"/>
              </a:spcBef>
              <a:spcAft>
                <a:spcPts val="0"/>
              </a:spcAft>
            </a:pP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提交至校内查重平台进行查重，结果为</a:t>
            </a:r>
            <a:r>
              <a:rPr lang="en-US" altLang="zh-CN" sz="2000" spc="300" dirty="0">
                <a:solidFill>
                  <a:srgbClr val="000000">
                    <a:lumMod val="85000"/>
                    <a:lumOff val="15000"/>
                  </a:srgbClr>
                </a:solidFill>
                <a:latin typeface="微软雅黑" panose="020B0503020204020204" pitchFamily="34" charset="-122"/>
                <a:ea typeface="微软雅黑" panose="020B0503020204020204" pitchFamily="34" charset="-122"/>
              </a:rPr>
              <a:t>X%</a:t>
            </a: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a:t>
            </a:r>
            <a:endPar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endParaRPr>
          </a:p>
        </p:txBody>
      </p:sp>
      <p:sp>
        <p:nvSpPr>
          <p:cNvPr id="21" name="文本框 20"/>
          <p:cNvSpPr txBox="1"/>
          <p:nvPr/>
        </p:nvSpPr>
        <p:spPr>
          <a:xfrm>
            <a:off x="687832" y="4525462"/>
            <a:ext cx="10858500" cy="800100"/>
          </a:xfrm>
          <a:prstGeom prst="rect">
            <a:avLst/>
          </a:prstGeom>
          <a:noFill/>
        </p:spPr>
        <p:txBody>
          <a:bodyPr wrap="square" lIns="0" tIns="0" rIns="0" bIns="0" rtlCol="0">
            <a:spAutoFit/>
          </a:bodyPr>
          <a:lstStyle/>
          <a:p>
            <a:pPr algn="just" eaLnBrk="1" fontAlgn="auto" hangingPunct="1">
              <a:lnSpc>
                <a:spcPct val="130000"/>
              </a:lnSpc>
              <a:spcBef>
                <a:spcPts val="0"/>
              </a:spcBef>
              <a:spcAft>
                <a:spcPts val="0"/>
              </a:spcAft>
            </a:pPr>
            <a:r>
              <a:rPr lang="en-US" altLang="zh-CN" sz="2000" spc="300" dirty="0">
                <a:solidFill>
                  <a:srgbClr val="000000">
                    <a:lumMod val="85000"/>
                    <a:lumOff val="15000"/>
                  </a:srgbClr>
                </a:solidFill>
                <a:latin typeface="微软雅黑" panose="020B0503020204020204" pitchFamily="34" charset="-122"/>
                <a:ea typeface="微软雅黑" panose="020B0503020204020204" pitchFamily="34" charset="-122"/>
              </a:rPr>
              <a:t>X</a:t>
            </a: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a:t>
            </a:r>
            <a:endPar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endParaRPr>
          </a:p>
          <a:p>
            <a:pPr algn="just" eaLnBrk="1" fontAlgn="auto" hangingPunct="1">
              <a:lnSpc>
                <a:spcPct val="130000"/>
              </a:lnSpc>
              <a:spcBef>
                <a:spcPts val="0"/>
              </a:spcBef>
              <a:spcAft>
                <a:spcPts val="0"/>
              </a:spcAft>
            </a:pPr>
            <a:r>
              <a:rPr lang="en-US" altLang="zh-CN" sz="2000" spc="300" dirty="0">
                <a:solidFill>
                  <a:srgbClr val="000000">
                    <a:lumMod val="85000"/>
                    <a:lumOff val="15000"/>
                  </a:srgbClr>
                </a:solidFill>
                <a:latin typeface="微软雅黑" panose="020B0503020204020204" pitchFamily="34" charset="-122"/>
                <a:ea typeface="微软雅黑" panose="020B0503020204020204" pitchFamily="34" charset="-122"/>
              </a:rPr>
              <a:t>Y</a:t>
            </a:r>
            <a:r>
              <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rPr>
              <a:t>（）</a:t>
            </a:r>
            <a:endParaRPr lang="zh-CN" altLang="en-US" sz="2000" spc="300" dirty="0">
              <a:solidFill>
                <a:srgbClr val="000000">
                  <a:lumMod val="85000"/>
                  <a:lumOff val="15000"/>
                </a:srgbClr>
              </a:solidFill>
              <a:latin typeface="微软雅黑" panose="020B0503020204020204" pitchFamily="34" charset="-122"/>
              <a:ea typeface="微软雅黑" panose="020B0503020204020204" pitchFamily="34" charset="-122"/>
            </a:endParaRPr>
          </a:p>
        </p:txBody>
      </p:sp>
    </p:spTree>
  </p:cSld>
  <p:clrMapOvr>
    <a:masterClrMapping/>
  </p:clrMapOvr>
  <p:transition spd="med">
    <p:pull/>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zh-CN" altLang="en-US" dirty="0"/>
              <a:t>观点</a:t>
            </a:r>
            <a:r>
              <a:rPr lang="zh-CN" altLang="en-US" dirty="0" smtClean="0"/>
              <a:t>对比</a:t>
            </a:r>
            <a:endParaRPr lang="zh-CN" altLang="en-US" dirty="0"/>
          </a:p>
        </p:txBody>
      </p:sp>
      <p:sp>
        <p:nvSpPr>
          <p:cNvPr id="12" name="文本占位符 4"/>
          <p:cNvSpPr txBox="1"/>
          <p:nvPr/>
        </p:nvSpPr>
        <p:spPr>
          <a:xfrm>
            <a:off x="1513578" y="2237803"/>
            <a:ext cx="3768032" cy="3541896"/>
          </a:xfrm>
          <a:prstGeom prst="rect">
            <a:avLst/>
          </a:prstGeom>
          <a:solidFill>
            <a:srgbClr val="FFFFFF"/>
          </a:solidFill>
          <a:ln w="28575">
            <a:solidFill>
              <a:schemeClr val="accent1"/>
            </a:solidFill>
          </a:ln>
          <a:effectLst/>
        </p:spPr>
        <p:txBody>
          <a:bodyPr vert="horz" lIns="91440" tIns="45720" rIns="91440" bIns="45720" rtlCol="0" anchor="t">
            <a:normAutofit/>
          </a:bodyPr>
          <a:lstStyle>
            <a:lvl1pPr marL="0" indent="0" algn="l" defTabSz="914400" rtl="0" eaLnBrk="1" latinLnBrk="0" hangingPunct="1">
              <a:lnSpc>
                <a:spcPct val="125000"/>
              </a:lnSpc>
              <a:spcBef>
                <a:spcPts val="0"/>
              </a:spcBef>
              <a:buFont typeface="Arial" panose="020B0604020202020204" pitchFamily="34" charset="0"/>
              <a:buNone/>
              <a:defRPr sz="20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just" defTabSz="914400" rtl="0" eaLnBrk="1" fontAlgn="auto" latinLnBrk="0" hangingPunct="1">
              <a:lnSpc>
                <a:spcPct val="125000"/>
              </a:lnSpc>
              <a:spcBef>
                <a:spcPts val="0"/>
              </a:spcBef>
              <a:spcAft>
                <a:spcPts val="0"/>
              </a:spcAft>
              <a:buClrTx/>
              <a:buSzTx/>
              <a:buFont typeface="Arial" panose="020B0604020202020204" pitchFamily="34" charset="0"/>
              <a:buNone/>
              <a:defRPr/>
            </a:pPr>
            <a:r>
              <a:rPr kumimoji="0" lang="zh-CN" altLang="en-US" sz="2000" b="0" i="0" u="none" strike="noStrike" kern="1200" cap="none" spc="0" normalizeH="0" baseline="0" noProof="0" dirty="0" smtClean="0">
                <a:ln>
                  <a:noFill/>
                </a:ln>
                <a:solidFill>
                  <a:srgbClr val="000000"/>
                </a:solidFill>
                <a:effectLst/>
                <a:uLnTx/>
                <a:uFillTx/>
                <a:cs typeface="+mn-cs"/>
                <a:sym typeface="+mn-lt"/>
              </a:rPr>
              <a:t>这里是方法的优点这里是方法的优点这里是方法的优点这里是方法的优点这里是方法的优点</a:t>
            </a:r>
            <a:endParaRPr kumimoji="0" lang="zh-CN" altLang="en-US" sz="2000" b="0" i="0" u="none" strike="noStrike" kern="1200" cap="none" spc="0" normalizeH="0" baseline="0" noProof="0" dirty="0" smtClean="0">
              <a:ln>
                <a:noFill/>
              </a:ln>
              <a:solidFill>
                <a:srgbClr val="000000"/>
              </a:solidFill>
              <a:effectLst/>
              <a:uLnTx/>
              <a:uFillTx/>
              <a:cs typeface="+mn-cs"/>
              <a:sym typeface="+mn-lt"/>
            </a:endParaRPr>
          </a:p>
          <a:p>
            <a:pPr marL="0" marR="0" lvl="0" indent="0" algn="just" defTabSz="914400" rtl="0" eaLnBrk="1" fontAlgn="auto" latinLnBrk="0" hangingPunct="1">
              <a:lnSpc>
                <a:spcPct val="125000"/>
              </a:lnSpc>
              <a:spcBef>
                <a:spcPts val="0"/>
              </a:spcBef>
              <a:spcAft>
                <a:spcPts val="0"/>
              </a:spcAft>
              <a:buClrTx/>
              <a:buSzTx/>
              <a:buFont typeface="Arial" panose="020B0604020202020204" pitchFamily="34" charset="0"/>
              <a:buNone/>
              <a:defRPr/>
            </a:pPr>
            <a:r>
              <a:rPr kumimoji="0" lang="zh-CN" altLang="en-US" sz="2000" b="0" i="0" u="none" strike="noStrike" kern="1200" cap="none" spc="0" normalizeH="0" baseline="0" noProof="0" dirty="0" smtClean="0">
                <a:ln>
                  <a:noFill/>
                </a:ln>
                <a:solidFill>
                  <a:srgbClr val="000000"/>
                </a:solidFill>
                <a:effectLst/>
                <a:uLnTx/>
                <a:uFillTx/>
                <a:cs typeface="+mn-cs"/>
                <a:sym typeface="+mn-lt"/>
              </a:rPr>
              <a:t>这里是方法的优点这里是方法的优点这里是方法的优点这里是方法的优点这里是方法的优点</a:t>
            </a:r>
            <a:endParaRPr kumimoji="0" lang="zh-CN" altLang="en-US" sz="2000" b="0" i="0" u="none" strike="noStrike" kern="1200" cap="none" spc="0" normalizeH="0" baseline="0" noProof="0" dirty="0" smtClean="0">
              <a:ln>
                <a:noFill/>
              </a:ln>
              <a:solidFill>
                <a:srgbClr val="000000"/>
              </a:solidFill>
              <a:effectLst/>
              <a:uLnTx/>
              <a:uFillTx/>
              <a:cs typeface="+mn-cs"/>
              <a:sym typeface="+mn-lt"/>
            </a:endParaRPr>
          </a:p>
          <a:p>
            <a:pPr marL="0" marR="0" lvl="0" indent="0" algn="just" defTabSz="914400" rtl="0" eaLnBrk="1" fontAlgn="auto" latinLnBrk="0" hangingPunct="1">
              <a:lnSpc>
                <a:spcPct val="125000"/>
              </a:lnSpc>
              <a:spcBef>
                <a:spcPts val="0"/>
              </a:spcBef>
              <a:spcAft>
                <a:spcPts val="0"/>
              </a:spcAft>
              <a:buClrTx/>
              <a:buSzTx/>
              <a:buFont typeface="Arial" panose="020B0604020202020204" pitchFamily="34" charset="0"/>
              <a:buNone/>
              <a:defRPr/>
            </a:pPr>
            <a:r>
              <a:rPr kumimoji="0" lang="zh-CN" altLang="en-US" sz="2000" b="0" i="0" u="none" strike="noStrike" kern="1200" cap="none" spc="0" normalizeH="0" baseline="0" noProof="0" dirty="0" smtClean="0">
                <a:ln>
                  <a:noFill/>
                </a:ln>
                <a:solidFill>
                  <a:srgbClr val="000000"/>
                </a:solidFill>
                <a:effectLst/>
                <a:uLnTx/>
                <a:uFillTx/>
                <a:cs typeface="+mn-cs"/>
                <a:sym typeface="+mn-lt"/>
              </a:rPr>
              <a:t>这里是方法的优点这里是方法的优点这里是方法的优点这里是方法的优点这里是方法的优点</a:t>
            </a:r>
            <a:endParaRPr kumimoji="0" lang="zh-CN" altLang="en-US" sz="2000" b="0" i="0" u="none" strike="noStrike" kern="1200" cap="none" spc="0" normalizeH="0" baseline="0" noProof="0" dirty="0" smtClean="0">
              <a:ln>
                <a:noFill/>
              </a:ln>
              <a:solidFill>
                <a:srgbClr val="000000"/>
              </a:solidFill>
              <a:effectLst/>
              <a:uLnTx/>
              <a:uFillTx/>
              <a:cs typeface="+mn-cs"/>
              <a:sym typeface="+mn-lt"/>
            </a:endParaRPr>
          </a:p>
        </p:txBody>
      </p:sp>
      <p:sp>
        <p:nvSpPr>
          <p:cNvPr id="13" name="文本占位符 5"/>
          <p:cNvSpPr txBox="1"/>
          <p:nvPr/>
        </p:nvSpPr>
        <p:spPr>
          <a:xfrm>
            <a:off x="6910390" y="2237802"/>
            <a:ext cx="3768032" cy="3541896"/>
          </a:xfrm>
          <a:prstGeom prst="rect">
            <a:avLst/>
          </a:prstGeom>
          <a:solidFill>
            <a:srgbClr val="FFFFFF"/>
          </a:solidFill>
          <a:ln w="28575">
            <a:solidFill>
              <a:schemeClr val="accent4"/>
            </a:solidFill>
          </a:ln>
          <a:effectLst/>
        </p:spPr>
        <p:txBody>
          <a:bodyPr vert="horz" lIns="91440" tIns="45720" rIns="91440" bIns="45720" rtlCol="0" anchor="t">
            <a:normAutofit/>
          </a:bodyPr>
          <a:lstStyle>
            <a:lvl1pPr marL="0" indent="0" algn="l" defTabSz="914400" rtl="0" eaLnBrk="1" latinLnBrk="0" hangingPunct="1">
              <a:lnSpc>
                <a:spcPct val="125000"/>
              </a:lnSpc>
              <a:spcBef>
                <a:spcPts val="0"/>
              </a:spcBef>
              <a:buFont typeface="Arial" panose="020B0604020202020204" pitchFamily="34" charset="0"/>
              <a:buNone/>
              <a:defRPr sz="20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just" defTabSz="914400" rtl="0" eaLnBrk="1" fontAlgn="auto" latinLnBrk="0" hangingPunct="1">
              <a:lnSpc>
                <a:spcPct val="125000"/>
              </a:lnSpc>
              <a:spcBef>
                <a:spcPts val="0"/>
              </a:spcBef>
              <a:spcAft>
                <a:spcPts val="0"/>
              </a:spcAft>
              <a:buClrTx/>
              <a:buSzTx/>
              <a:buFont typeface="Arial" panose="020B0604020202020204" pitchFamily="34" charset="0"/>
              <a:buNone/>
              <a:defRPr/>
            </a:pPr>
            <a:r>
              <a:rPr kumimoji="0" lang="zh-CN" altLang="en-US" sz="2000" b="0" i="0" u="none" strike="noStrike" kern="1200" cap="none" spc="0" normalizeH="0" baseline="0" noProof="0" dirty="0" smtClean="0">
                <a:ln>
                  <a:noFill/>
                </a:ln>
                <a:effectLst/>
                <a:uLnTx/>
                <a:uFillTx/>
                <a:cs typeface="+mn-cs"/>
                <a:sym typeface="+mn-lt"/>
              </a:rPr>
              <a:t>这里是方法的缺点这里是方法的缺点这里是方法的缺点这里是方法的缺点这里是方法的缺点</a:t>
            </a:r>
            <a:endParaRPr kumimoji="0" lang="zh-CN" altLang="en-US" sz="2000" b="0" i="0" u="none" strike="noStrike" kern="1200" cap="none" spc="0" normalizeH="0" baseline="0" noProof="0" dirty="0" smtClean="0">
              <a:ln>
                <a:noFill/>
              </a:ln>
              <a:effectLst/>
              <a:uLnTx/>
              <a:uFillTx/>
              <a:cs typeface="+mn-cs"/>
              <a:sym typeface="+mn-lt"/>
            </a:endParaRPr>
          </a:p>
          <a:p>
            <a:pPr marL="0" marR="0" lvl="0" indent="0" algn="just" defTabSz="914400" rtl="0" eaLnBrk="1" fontAlgn="auto" latinLnBrk="0" hangingPunct="1">
              <a:lnSpc>
                <a:spcPct val="125000"/>
              </a:lnSpc>
              <a:spcBef>
                <a:spcPts val="0"/>
              </a:spcBef>
              <a:spcAft>
                <a:spcPts val="0"/>
              </a:spcAft>
              <a:buClrTx/>
              <a:buSzTx/>
              <a:buFont typeface="Arial" panose="020B0604020202020204" pitchFamily="34" charset="0"/>
              <a:buNone/>
              <a:defRPr/>
            </a:pPr>
            <a:r>
              <a:rPr kumimoji="0" lang="zh-CN" altLang="en-US" sz="2000" b="0" i="0" u="none" strike="noStrike" kern="1200" cap="none" spc="0" normalizeH="0" baseline="0" noProof="0" dirty="0" smtClean="0">
                <a:ln>
                  <a:noFill/>
                </a:ln>
                <a:effectLst/>
                <a:uLnTx/>
                <a:uFillTx/>
                <a:cs typeface="+mn-cs"/>
                <a:sym typeface="+mn-lt"/>
              </a:rPr>
              <a:t>这里是方法的缺点这里是方法的缺点这里是方法的缺点这里是方法的缺点这里是方法的缺点</a:t>
            </a:r>
            <a:endParaRPr kumimoji="0" lang="zh-CN" altLang="en-US" sz="2000" b="0" i="0" u="none" strike="noStrike" kern="1200" cap="none" spc="0" normalizeH="0" baseline="0" noProof="0" dirty="0" smtClean="0">
              <a:ln>
                <a:noFill/>
              </a:ln>
              <a:effectLst/>
              <a:uLnTx/>
              <a:uFillTx/>
              <a:cs typeface="+mn-cs"/>
              <a:sym typeface="+mn-lt"/>
            </a:endParaRPr>
          </a:p>
          <a:p>
            <a:pPr marL="0" marR="0" lvl="0" indent="0" algn="just" defTabSz="914400" rtl="0" eaLnBrk="1" fontAlgn="auto" latinLnBrk="0" hangingPunct="1">
              <a:lnSpc>
                <a:spcPct val="125000"/>
              </a:lnSpc>
              <a:spcBef>
                <a:spcPts val="0"/>
              </a:spcBef>
              <a:spcAft>
                <a:spcPts val="0"/>
              </a:spcAft>
              <a:buClrTx/>
              <a:buSzTx/>
              <a:buFont typeface="Arial" panose="020B0604020202020204" pitchFamily="34" charset="0"/>
              <a:buNone/>
              <a:defRPr/>
            </a:pPr>
            <a:r>
              <a:rPr kumimoji="0" lang="zh-CN" altLang="en-US" sz="2000" b="0" i="0" u="none" strike="noStrike" kern="1200" cap="none" spc="0" normalizeH="0" baseline="0" noProof="0" dirty="0" smtClean="0">
                <a:ln>
                  <a:noFill/>
                </a:ln>
                <a:effectLst/>
                <a:uLnTx/>
                <a:uFillTx/>
                <a:cs typeface="+mn-cs"/>
                <a:sym typeface="+mn-lt"/>
              </a:rPr>
              <a:t>这里是方法的缺点这里是方法的缺点这里是方法的缺点这里是方法的缺点这里是方法的缺点</a:t>
            </a:r>
            <a:endParaRPr kumimoji="0" lang="zh-CN" altLang="en-US" sz="2000" b="0" i="0" u="none" strike="noStrike" kern="1200" cap="none" spc="0" normalizeH="0" baseline="0" noProof="0" dirty="0" smtClean="0">
              <a:ln>
                <a:noFill/>
              </a:ln>
              <a:effectLst/>
              <a:uLnTx/>
              <a:uFillTx/>
              <a:cs typeface="+mn-cs"/>
              <a:sym typeface="+mn-lt"/>
            </a:endParaRPr>
          </a:p>
          <a:p>
            <a:pPr marL="0" marR="0" lvl="0" indent="0" algn="l" defTabSz="914400" rtl="0" eaLnBrk="1" fontAlgn="auto" latinLnBrk="0" hangingPunct="1">
              <a:lnSpc>
                <a:spcPct val="125000"/>
              </a:lnSpc>
              <a:spcBef>
                <a:spcPts val="0"/>
              </a:spcBef>
              <a:spcAft>
                <a:spcPts val="0"/>
              </a:spcAft>
              <a:buClrTx/>
              <a:buSzTx/>
              <a:buFont typeface="Arial" panose="020B0604020202020204" pitchFamily="34" charset="0"/>
              <a:buNone/>
              <a:defRPr/>
            </a:pPr>
            <a:endParaRPr kumimoji="0" lang="zh-CN" altLang="en-US" sz="2000" b="0" i="0" u="none" strike="noStrike" kern="1200" cap="none" spc="0" normalizeH="0" baseline="0" noProof="0" dirty="0" smtClean="0">
              <a:ln>
                <a:noFill/>
              </a:ln>
              <a:solidFill>
                <a:srgbClr val="000000"/>
              </a:solidFill>
              <a:effectLst/>
              <a:uLnTx/>
              <a:uFillTx/>
              <a:latin typeface="微软雅黑 Light" panose="020B0502040204020203" pitchFamily="34" charset="-122"/>
              <a:ea typeface="微软雅黑 Light" panose="020B0502040204020203" pitchFamily="34" charset="-122"/>
              <a:cs typeface="+mn-cs"/>
              <a:sym typeface="+mn-lt"/>
            </a:endParaRPr>
          </a:p>
          <a:p>
            <a:pPr marL="0" marR="0" lvl="0" indent="0" algn="l" defTabSz="914400" rtl="0" eaLnBrk="1" fontAlgn="auto" latinLnBrk="0" hangingPunct="1">
              <a:lnSpc>
                <a:spcPct val="125000"/>
              </a:lnSpc>
              <a:spcBef>
                <a:spcPts val="0"/>
              </a:spcBef>
              <a:spcAft>
                <a:spcPts val="0"/>
              </a:spcAft>
              <a:buClrTx/>
              <a:buSzTx/>
              <a:buFont typeface="Arial" panose="020B0604020202020204" pitchFamily="34" charset="0"/>
              <a:buNone/>
              <a:defRPr/>
            </a:pPr>
            <a:endParaRPr kumimoji="0" lang="zh-CN" altLang="en-US" sz="2000" b="0" i="0" u="none" strike="noStrike" kern="1200" cap="none" spc="0" normalizeH="0" baseline="0" noProof="0" dirty="0" smtClean="0">
              <a:ln>
                <a:noFill/>
              </a:ln>
              <a:solidFill>
                <a:srgbClr val="000000"/>
              </a:solidFill>
              <a:effectLst/>
              <a:uLnTx/>
              <a:uFillTx/>
              <a:latin typeface="微软雅黑 Light" panose="020B0502040204020203" pitchFamily="34" charset="-122"/>
              <a:ea typeface="微软雅黑 Light" panose="020B0502040204020203" pitchFamily="34" charset="-122"/>
              <a:cs typeface="+mn-cs"/>
              <a:sym typeface="+mn-lt"/>
            </a:endParaRPr>
          </a:p>
          <a:p>
            <a:pPr marL="0" marR="0" lvl="0" indent="0" algn="l" defTabSz="914400" rtl="0" eaLnBrk="1" fontAlgn="auto" latinLnBrk="0" hangingPunct="1">
              <a:lnSpc>
                <a:spcPct val="125000"/>
              </a:lnSpc>
              <a:spcBef>
                <a:spcPts val="0"/>
              </a:spcBef>
              <a:spcAft>
                <a:spcPts val="0"/>
              </a:spcAft>
              <a:buClrTx/>
              <a:buSzTx/>
              <a:buFont typeface="Arial" panose="020B0604020202020204" pitchFamily="34" charset="0"/>
              <a:buNone/>
              <a:defRPr/>
            </a:pPr>
            <a:endParaRPr kumimoji="0" lang="zh-CN" altLang="en-US" sz="2000" b="0" i="0" u="none" strike="noStrike" kern="1200" cap="none" spc="0" normalizeH="0" baseline="0" noProof="0" dirty="0">
              <a:ln>
                <a:noFill/>
              </a:ln>
              <a:solidFill>
                <a:srgbClr val="000000"/>
              </a:solidFill>
              <a:effectLst/>
              <a:uLnTx/>
              <a:uFillTx/>
              <a:latin typeface="Arial" panose="020B0604020202020204"/>
              <a:ea typeface="微软雅黑 Light" panose="020B0502040204020203" pitchFamily="34" charset="-122"/>
              <a:cs typeface="+mn-cs"/>
              <a:sym typeface="+mn-lt"/>
            </a:endParaRPr>
          </a:p>
        </p:txBody>
      </p:sp>
      <p:sp>
        <p:nvSpPr>
          <p:cNvPr id="14" name="文本占位符 6"/>
          <p:cNvSpPr txBox="1"/>
          <p:nvPr/>
        </p:nvSpPr>
        <p:spPr>
          <a:xfrm>
            <a:off x="1513578" y="1372467"/>
            <a:ext cx="3768032" cy="865335"/>
          </a:xfrm>
          <a:prstGeom prst="rect">
            <a:avLst/>
          </a:prstGeom>
          <a:solidFill>
            <a:schemeClr val="accent1"/>
          </a:solidFill>
          <a:ln w="28575">
            <a:solidFill>
              <a:schemeClr val="accent1"/>
            </a:solidFill>
          </a:ln>
          <a:effectLst/>
        </p:spPr>
        <p:txBody>
          <a:bodyPr vert="horz" lIns="91440" tIns="45720" rIns="91440" bIns="45720" rtlCol="0" anchor="ctr">
            <a:normAutofit/>
          </a:bodyPr>
          <a:lstStyle>
            <a:lvl1pPr marL="0" indent="0" algn="ctr" defTabSz="914400" rtl="0" eaLnBrk="1" latinLnBrk="0" hangingPunct="1">
              <a:lnSpc>
                <a:spcPct val="125000"/>
              </a:lnSpc>
              <a:spcBef>
                <a:spcPts val="0"/>
              </a:spcBef>
              <a:buFont typeface="Arial" panose="020B0604020202020204" pitchFamily="34" charset="0"/>
              <a:buNone/>
              <a:defRPr sz="2800" b="1" kern="1200">
                <a:solidFill>
                  <a:schemeClr val="bg1"/>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25000"/>
              </a:lnSpc>
              <a:spcBef>
                <a:spcPts val="0"/>
              </a:spcBef>
              <a:spcAft>
                <a:spcPts val="0"/>
              </a:spcAft>
              <a:buClrTx/>
              <a:buSzTx/>
              <a:buFont typeface="Arial" panose="020B0604020202020204" pitchFamily="34" charset="0"/>
              <a:buNone/>
              <a:defRPr/>
            </a:pPr>
            <a:r>
              <a:rPr kumimoji="0" lang="zh-CN" altLang="en-US" sz="2800" b="1" i="0" u="none" strike="noStrike" kern="1200" cap="none" spc="0" normalizeH="0" baseline="0" noProof="0" smtClean="0">
                <a:ln>
                  <a:noFill/>
                </a:ln>
                <a:solidFill>
                  <a:srgbClr val="FFFFFF"/>
                </a:solidFill>
                <a:effectLst/>
                <a:uLnTx/>
                <a:uFillTx/>
                <a:latin typeface="Arial" panose="020B0604020202020204"/>
                <a:ea typeface="微软雅黑" panose="020B0503020204020204" pitchFamily="34" charset="-122"/>
                <a:cs typeface="+mn-cs"/>
                <a:sym typeface="+mn-lt"/>
              </a:rPr>
              <a:t>优点</a:t>
            </a:r>
            <a:endParaRPr kumimoji="0" lang="zh-CN" altLang="en-US" sz="2800" b="1" i="0" u="none" strike="noStrike" kern="1200" cap="none" spc="0" normalizeH="0" baseline="0" noProof="0" dirty="0">
              <a:ln>
                <a:noFill/>
              </a:ln>
              <a:solidFill>
                <a:srgbClr val="FFFFFF"/>
              </a:solidFill>
              <a:effectLst/>
              <a:uLnTx/>
              <a:uFillTx/>
              <a:latin typeface="Arial" panose="020B0604020202020204"/>
              <a:ea typeface="微软雅黑" panose="020B0503020204020204" pitchFamily="34" charset="-122"/>
              <a:cs typeface="+mn-cs"/>
              <a:sym typeface="+mn-lt"/>
            </a:endParaRPr>
          </a:p>
        </p:txBody>
      </p:sp>
      <p:sp>
        <p:nvSpPr>
          <p:cNvPr id="15" name="文本占位符 7"/>
          <p:cNvSpPr txBox="1"/>
          <p:nvPr/>
        </p:nvSpPr>
        <p:spPr>
          <a:xfrm>
            <a:off x="6910390" y="1372467"/>
            <a:ext cx="3768032" cy="865335"/>
          </a:xfrm>
          <a:prstGeom prst="rect">
            <a:avLst/>
          </a:prstGeom>
          <a:solidFill>
            <a:schemeClr val="accent4"/>
          </a:solidFill>
          <a:ln w="28575">
            <a:solidFill>
              <a:schemeClr val="accent4"/>
            </a:solidFill>
          </a:ln>
          <a:effectLst/>
        </p:spPr>
        <p:txBody>
          <a:bodyPr vert="horz" lIns="91440" tIns="45720" rIns="91440" bIns="45720" rtlCol="0" anchor="ctr">
            <a:normAutofit/>
          </a:bodyPr>
          <a:lstStyle>
            <a:lvl1pPr marL="0" indent="0" algn="ctr" defTabSz="914400" rtl="0" eaLnBrk="1" latinLnBrk="0" hangingPunct="1">
              <a:lnSpc>
                <a:spcPct val="125000"/>
              </a:lnSpc>
              <a:spcBef>
                <a:spcPts val="0"/>
              </a:spcBef>
              <a:buFont typeface="Arial" panose="020B0604020202020204" pitchFamily="34" charset="0"/>
              <a:buNone/>
              <a:defRPr sz="2800" b="1" kern="1200">
                <a:solidFill>
                  <a:schemeClr val="bg1"/>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25000"/>
              </a:lnSpc>
              <a:spcBef>
                <a:spcPts val="0"/>
              </a:spcBef>
              <a:spcAft>
                <a:spcPts val="0"/>
              </a:spcAft>
              <a:buClrTx/>
              <a:buSzTx/>
              <a:buFont typeface="Arial" panose="020B0604020202020204" pitchFamily="34" charset="0"/>
              <a:buNone/>
              <a:defRPr/>
            </a:pPr>
            <a:r>
              <a:rPr kumimoji="0" lang="zh-CN" altLang="en-US" sz="2800" b="1" i="0" u="none" strike="noStrike" kern="1200" cap="none" spc="0" normalizeH="0" baseline="0" noProof="0" smtClean="0">
                <a:ln>
                  <a:noFill/>
                </a:ln>
                <a:solidFill>
                  <a:srgbClr val="FFFFFF"/>
                </a:solidFill>
                <a:effectLst/>
                <a:uLnTx/>
                <a:uFillTx/>
                <a:latin typeface="Arial" panose="020B0604020202020204"/>
                <a:ea typeface="微软雅黑" panose="020B0503020204020204" pitchFamily="34" charset="-122"/>
                <a:cs typeface="+mn-cs"/>
                <a:sym typeface="+mn-lt"/>
              </a:rPr>
              <a:t>缺点</a:t>
            </a:r>
            <a:endParaRPr kumimoji="0" lang="zh-CN" altLang="en-US" sz="2800" b="1" i="0" u="none" strike="noStrike" kern="1200" cap="none" spc="0" normalizeH="0" baseline="0" noProof="0" dirty="0">
              <a:ln>
                <a:noFill/>
              </a:ln>
              <a:solidFill>
                <a:srgbClr val="FFFFFF"/>
              </a:solidFill>
              <a:effectLst/>
              <a:uLnTx/>
              <a:uFillTx/>
              <a:latin typeface="Arial" panose="020B0604020202020204"/>
              <a:ea typeface="微软雅黑" panose="020B0503020204020204" pitchFamily="34" charset="-122"/>
              <a:cs typeface="+mn-cs"/>
              <a:sym typeface="+mn-lt"/>
            </a:endParaRPr>
          </a:p>
        </p:txBody>
      </p:sp>
    </p:spTree>
  </p:cSld>
  <p:clrMapOvr>
    <a:masterClrMapping/>
  </p:clrMapOvr>
  <p:transition spd="med">
    <p:pull/>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zh-CN" altLang="en-US" dirty="0"/>
              <a:t>观点</a:t>
            </a:r>
            <a:r>
              <a:rPr lang="zh-CN" altLang="en-US" dirty="0" smtClean="0"/>
              <a:t>对比</a:t>
            </a:r>
            <a:endParaRPr lang="zh-CN" altLang="en-US" dirty="0"/>
          </a:p>
        </p:txBody>
      </p:sp>
      <p:sp>
        <p:nvSpPr>
          <p:cNvPr id="8" name="平行四边形 7"/>
          <p:cNvSpPr/>
          <p:nvPr/>
        </p:nvSpPr>
        <p:spPr>
          <a:xfrm>
            <a:off x="674412" y="1626014"/>
            <a:ext cx="5724000" cy="3207658"/>
          </a:xfrm>
          <a:prstGeom prst="parallelogram">
            <a:avLst/>
          </a:prstGeom>
          <a:noFill/>
          <a:ln w="38100">
            <a:gradFill>
              <a:gsLst>
                <a:gs pos="20000">
                  <a:srgbClr val="003378">
                    <a:alpha val="0"/>
                  </a:srgbClr>
                </a:gs>
                <a:gs pos="0">
                  <a:schemeClr val="accent1">
                    <a:alpha val="0"/>
                  </a:schemeClr>
                </a:gs>
                <a:gs pos="100000">
                  <a:schemeClr val="accent1"/>
                </a:gs>
              </a:gsLst>
              <a:lin ang="1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平行四边形 10"/>
          <p:cNvSpPr/>
          <p:nvPr/>
        </p:nvSpPr>
        <p:spPr>
          <a:xfrm>
            <a:off x="5822046" y="2366244"/>
            <a:ext cx="5724000" cy="3207658"/>
          </a:xfrm>
          <a:prstGeom prst="parallelogram">
            <a:avLst/>
          </a:prstGeom>
          <a:noFill/>
          <a:ln w="38100">
            <a:gradFill>
              <a:gsLst>
                <a:gs pos="20000">
                  <a:srgbClr val="003378">
                    <a:alpha val="0"/>
                  </a:srgbClr>
                </a:gs>
                <a:gs pos="0">
                  <a:schemeClr val="accent1">
                    <a:alpha val="0"/>
                  </a:schemeClr>
                </a:gs>
                <a:gs pos="100000">
                  <a:schemeClr val="accent4"/>
                </a:gs>
              </a:gsLst>
              <a:lin ang="9600000" scaled="0"/>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6" name="文本框 15"/>
          <p:cNvSpPr txBox="1"/>
          <p:nvPr/>
        </p:nvSpPr>
        <p:spPr>
          <a:xfrm>
            <a:off x="4978400" y="2558913"/>
            <a:ext cx="2235200" cy="1653914"/>
          </a:xfrm>
          <a:prstGeom prst="rect">
            <a:avLst/>
          </a:prstGeom>
          <a:noFill/>
        </p:spPr>
        <p:txBody>
          <a:bodyPr wrap="square" lIns="0" tIns="0" rIns="0" bIns="0" rtlCol="0">
            <a:spAutoFit/>
          </a:bodyPr>
          <a:lstStyle/>
          <a:p>
            <a:pPr algn="ctr">
              <a:lnSpc>
                <a:spcPct val="120000"/>
              </a:lnSpc>
            </a:pPr>
            <a:r>
              <a:rPr lang="en-US" altLang="zh-CN" sz="9600" i="1" spc="300" dirty="0">
                <a:solidFill>
                  <a:schemeClr val="accent1">
                    <a:alpha val="11000"/>
                  </a:schemeClr>
                </a:solidFill>
                <a:latin typeface="+mj-lt"/>
              </a:rPr>
              <a:t>VS</a:t>
            </a:r>
            <a:endParaRPr lang="zh-CN" altLang="en-US" sz="9600" i="1" spc="300" dirty="0">
              <a:solidFill>
                <a:schemeClr val="accent1">
                  <a:alpha val="11000"/>
                </a:schemeClr>
              </a:solidFill>
              <a:latin typeface="+mj-lt"/>
            </a:endParaRPr>
          </a:p>
        </p:txBody>
      </p:sp>
      <p:sp>
        <p:nvSpPr>
          <p:cNvPr id="17" name="文本框 16"/>
          <p:cNvSpPr txBox="1"/>
          <p:nvPr/>
        </p:nvSpPr>
        <p:spPr>
          <a:xfrm>
            <a:off x="6723709" y="3584786"/>
            <a:ext cx="3904343" cy="1560940"/>
          </a:xfrm>
          <a:prstGeom prst="rect">
            <a:avLst/>
          </a:prstGeom>
          <a:noFill/>
        </p:spPr>
        <p:txBody>
          <a:bodyPr wrap="square" lIns="0" tIns="0" rIns="0" bIns="0" rtlCol="0">
            <a:spAutoFit/>
          </a:bodyPr>
          <a:lstStyle>
            <a:defPPr>
              <a:defRPr lang="zh-CN"/>
            </a:defPPr>
            <a:lvl1pPr>
              <a:lnSpc>
                <a:spcPct val="130000"/>
              </a:lnSpc>
              <a:defRPr sz="1200" spc="300">
                <a:solidFill>
                  <a:schemeClr val="tx1">
                    <a:lumMod val="85000"/>
                    <a:lumOff val="15000"/>
                  </a:schemeClr>
                </a:solidFill>
              </a:defRPr>
            </a:lvl1pPr>
          </a:lstStyle>
          <a:p>
            <a:pPr algn="just"/>
            <a:r>
              <a:rPr lang="zh-CN" altLang="en-US" sz="2000" dirty="0"/>
              <a:t>在此输入一段文字，阐述第二个概念解释。在此输入一段文字，阐述第二个概念解释。在此输入一段文字</a:t>
            </a:r>
            <a:endParaRPr lang="zh-CN" altLang="en-US" sz="2000" dirty="0"/>
          </a:p>
        </p:txBody>
      </p:sp>
      <p:sp>
        <p:nvSpPr>
          <p:cNvPr id="18" name="文本框 17"/>
          <p:cNvSpPr txBox="1"/>
          <p:nvPr/>
        </p:nvSpPr>
        <p:spPr>
          <a:xfrm>
            <a:off x="6723709" y="2892691"/>
            <a:ext cx="2656114" cy="505588"/>
          </a:xfrm>
          <a:prstGeom prst="rect">
            <a:avLst/>
          </a:prstGeom>
          <a:noFill/>
        </p:spPr>
        <p:txBody>
          <a:bodyPr wrap="square" lIns="0" tIns="0" rIns="0" bIns="0" rtlCol="0">
            <a:spAutoFit/>
          </a:bodyPr>
          <a:lstStyle/>
          <a:p>
            <a:pPr>
              <a:lnSpc>
                <a:spcPct val="130000"/>
              </a:lnSpc>
            </a:pPr>
            <a:r>
              <a:rPr lang="zh-CN" altLang="en-US" sz="2800" b="1" spc="300" dirty="0">
                <a:solidFill>
                  <a:schemeClr val="accent4"/>
                </a:solidFill>
                <a:latin typeface="+mj-ea"/>
                <a:ea typeface="+mj-ea"/>
              </a:rPr>
              <a:t>概念解读</a:t>
            </a:r>
            <a:r>
              <a:rPr lang="en-US" altLang="zh-CN" sz="2800" b="1" spc="300" dirty="0">
                <a:solidFill>
                  <a:schemeClr val="accent4"/>
                </a:solidFill>
                <a:latin typeface="+mj-ea"/>
                <a:ea typeface="+mj-ea"/>
              </a:rPr>
              <a:t>2</a:t>
            </a:r>
            <a:endParaRPr lang="zh-CN" altLang="en-US" sz="2800" b="1" spc="300" dirty="0">
              <a:solidFill>
                <a:schemeClr val="accent4"/>
              </a:solidFill>
              <a:latin typeface="+mj-ea"/>
              <a:ea typeface="+mj-ea"/>
            </a:endParaRPr>
          </a:p>
        </p:txBody>
      </p:sp>
      <p:sp>
        <p:nvSpPr>
          <p:cNvPr id="19" name="文本框 18"/>
          <p:cNvSpPr txBox="1"/>
          <p:nvPr/>
        </p:nvSpPr>
        <p:spPr>
          <a:xfrm>
            <a:off x="1488961" y="2719151"/>
            <a:ext cx="3904343" cy="1560940"/>
          </a:xfrm>
          <a:prstGeom prst="rect">
            <a:avLst/>
          </a:prstGeom>
          <a:noFill/>
        </p:spPr>
        <p:txBody>
          <a:bodyPr wrap="square" lIns="0" tIns="0" rIns="0" bIns="0" rtlCol="0">
            <a:spAutoFit/>
          </a:bodyPr>
          <a:lstStyle>
            <a:defPPr>
              <a:defRPr lang="zh-CN"/>
            </a:defPPr>
            <a:lvl1pPr>
              <a:lnSpc>
                <a:spcPct val="130000"/>
              </a:lnSpc>
              <a:defRPr sz="1200" spc="300">
                <a:solidFill>
                  <a:schemeClr val="tx1">
                    <a:lumMod val="85000"/>
                    <a:lumOff val="15000"/>
                  </a:schemeClr>
                </a:solidFill>
              </a:defRPr>
            </a:lvl1pPr>
          </a:lstStyle>
          <a:p>
            <a:pPr algn="r"/>
            <a:r>
              <a:rPr lang="zh-CN" altLang="en-US" sz="2000" dirty="0"/>
              <a:t>在此输入一段文字，阐述第一个概念解释。在此输入一段文字，阐述第一个概念解释。在此输入一段文字</a:t>
            </a:r>
            <a:endParaRPr lang="zh-CN" altLang="en-US" sz="2000" dirty="0"/>
          </a:p>
        </p:txBody>
      </p:sp>
      <p:sp>
        <p:nvSpPr>
          <p:cNvPr id="20" name="文本框 19"/>
          <p:cNvSpPr txBox="1"/>
          <p:nvPr/>
        </p:nvSpPr>
        <p:spPr>
          <a:xfrm>
            <a:off x="1488960" y="2027056"/>
            <a:ext cx="3904343" cy="505588"/>
          </a:xfrm>
          <a:prstGeom prst="rect">
            <a:avLst/>
          </a:prstGeom>
          <a:noFill/>
        </p:spPr>
        <p:txBody>
          <a:bodyPr wrap="square" lIns="0" tIns="0" rIns="0" bIns="0" rtlCol="0">
            <a:spAutoFit/>
          </a:bodyPr>
          <a:lstStyle/>
          <a:p>
            <a:pPr algn="r">
              <a:lnSpc>
                <a:spcPct val="130000"/>
              </a:lnSpc>
            </a:pPr>
            <a:r>
              <a:rPr lang="zh-CN" altLang="en-US" sz="2800" b="1" spc="300" dirty="0">
                <a:solidFill>
                  <a:schemeClr val="accent1"/>
                </a:solidFill>
                <a:latin typeface="+mj-ea"/>
                <a:ea typeface="+mj-ea"/>
              </a:rPr>
              <a:t>概念解读</a:t>
            </a:r>
            <a:r>
              <a:rPr lang="en-US" altLang="zh-CN" sz="2800" b="1" spc="300" dirty="0">
                <a:solidFill>
                  <a:schemeClr val="accent1"/>
                </a:solidFill>
                <a:latin typeface="+mj-ea"/>
                <a:ea typeface="+mj-ea"/>
              </a:rPr>
              <a:t>1</a:t>
            </a:r>
            <a:endParaRPr lang="zh-CN" altLang="en-US" sz="2800" b="1" spc="300" dirty="0">
              <a:solidFill>
                <a:schemeClr val="accent1"/>
              </a:solidFill>
              <a:latin typeface="+mj-ea"/>
              <a:ea typeface="+mj-ea"/>
            </a:endParaRPr>
          </a:p>
        </p:txBody>
      </p:sp>
    </p:spTree>
  </p:cSld>
  <p:clrMapOvr>
    <a:masterClrMapping/>
  </p:clrMapOvr>
  <p:transition spd="med">
    <p:pull/>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6083300" y="1333141"/>
            <a:ext cx="5435600" cy="4389376"/>
          </a:xfrm>
          <a:prstGeom prst="rect">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标题 9"/>
          <p:cNvSpPr>
            <a:spLocks noGrp="1"/>
          </p:cNvSpPr>
          <p:nvPr>
            <p:ph type="title"/>
          </p:nvPr>
        </p:nvSpPr>
        <p:spPr/>
        <p:txBody>
          <a:bodyPr/>
          <a:lstStyle/>
          <a:p>
            <a:r>
              <a:rPr lang="zh-CN" altLang="en-US" dirty="0"/>
              <a:t>观点</a:t>
            </a:r>
            <a:r>
              <a:rPr lang="zh-CN" altLang="en-US" dirty="0" smtClean="0"/>
              <a:t>对比</a:t>
            </a:r>
            <a:endParaRPr lang="zh-CN" altLang="en-US" dirty="0"/>
          </a:p>
        </p:txBody>
      </p:sp>
      <p:sp>
        <p:nvSpPr>
          <p:cNvPr id="12" name="矩形 11"/>
          <p:cNvSpPr/>
          <p:nvPr/>
        </p:nvSpPr>
        <p:spPr>
          <a:xfrm>
            <a:off x="660400" y="1333141"/>
            <a:ext cx="5435600" cy="4389376"/>
          </a:xfrm>
          <a:prstGeom prst="rect">
            <a:avLst/>
          </a:prstGeom>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13"/>
          <p:cNvSpPr/>
          <p:nvPr/>
        </p:nvSpPr>
        <p:spPr>
          <a:xfrm rot="5400000">
            <a:off x="6051370" y="3430202"/>
            <a:ext cx="292707" cy="19513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6674790" y="1745927"/>
            <a:ext cx="2656114" cy="560153"/>
          </a:xfrm>
          <a:prstGeom prst="rect">
            <a:avLst/>
          </a:prstGeom>
          <a:noFill/>
        </p:spPr>
        <p:txBody>
          <a:bodyPr wrap="square" lIns="0" tIns="0" rIns="0" bIns="0" rtlCol="0">
            <a:spAutoFit/>
          </a:bodyPr>
          <a:lstStyle/>
          <a:p>
            <a:pPr>
              <a:lnSpc>
                <a:spcPct val="130000"/>
              </a:lnSpc>
            </a:pPr>
            <a:r>
              <a:rPr lang="zh-CN" altLang="en-US" sz="2800" b="1" spc="300" dirty="0">
                <a:solidFill>
                  <a:schemeClr val="accent4"/>
                </a:solidFill>
                <a:latin typeface="+mj-ea"/>
                <a:ea typeface="+mj-ea"/>
              </a:rPr>
              <a:t>另一个标题</a:t>
            </a:r>
            <a:endParaRPr lang="zh-CN" altLang="en-US" sz="2800" b="1" spc="300" dirty="0">
              <a:solidFill>
                <a:schemeClr val="accent4"/>
              </a:solidFill>
              <a:latin typeface="+mj-ea"/>
              <a:ea typeface="+mj-ea"/>
            </a:endParaRPr>
          </a:p>
        </p:txBody>
      </p:sp>
      <p:sp>
        <p:nvSpPr>
          <p:cNvPr id="21" name="文本框 20"/>
          <p:cNvSpPr txBox="1"/>
          <p:nvPr/>
        </p:nvSpPr>
        <p:spPr>
          <a:xfrm>
            <a:off x="6712890" y="2890713"/>
            <a:ext cx="4572000" cy="324128"/>
          </a:xfrm>
          <a:prstGeom prst="rect">
            <a:avLst/>
          </a:prstGeom>
          <a:noFill/>
        </p:spPr>
        <p:txBody>
          <a:bodyPr wrap="square" lIns="0" tIns="0" rIns="0" bIns="0" rtlCol="0">
            <a:spAutoFit/>
          </a:bodyPr>
          <a:lstStyle/>
          <a:p>
            <a:pPr>
              <a:lnSpc>
                <a:spcPct val="130000"/>
              </a:lnSpc>
            </a:pPr>
            <a:r>
              <a:rPr lang="zh-CN" altLang="en-US" b="1" spc="300" dirty="0">
                <a:solidFill>
                  <a:schemeClr val="accent4"/>
                </a:solidFill>
              </a:rPr>
              <a:t>总结论点</a:t>
            </a:r>
            <a:r>
              <a:rPr lang="en-US" altLang="zh-CN" b="1" spc="300" dirty="0">
                <a:solidFill>
                  <a:schemeClr val="accent4"/>
                </a:solidFill>
              </a:rPr>
              <a:t>1</a:t>
            </a:r>
            <a:endParaRPr lang="zh-CN" altLang="en-US" b="1" spc="300" dirty="0">
              <a:solidFill>
                <a:schemeClr val="accent4"/>
              </a:solidFill>
            </a:endParaRPr>
          </a:p>
        </p:txBody>
      </p:sp>
      <p:cxnSp>
        <p:nvCxnSpPr>
          <p:cNvPr id="22" name="直接连接符 21"/>
          <p:cNvCxnSpPr/>
          <p:nvPr/>
        </p:nvCxnSpPr>
        <p:spPr>
          <a:xfrm>
            <a:off x="6718439" y="2524184"/>
            <a:ext cx="559638"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6691327" y="3297444"/>
            <a:ext cx="4572000" cy="608372"/>
          </a:xfrm>
          <a:prstGeom prst="rect">
            <a:avLst/>
          </a:prstGeom>
          <a:noFill/>
        </p:spPr>
        <p:txBody>
          <a:bodyPr wrap="square" lIns="0" tIns="0" rIns="0" bIns="0" rtlCol="0">
            <a:spAutoFit/>
          </a:bodyPr>
          <a:lstStyle/>
          <a:p>
            <a:pPr algn="just" eaLnBrk="1">
              <a:lnSpc>
                <a:spcPct val="130000"/>
              </a:lnSpc>
            </a:pPr>
            <a:r>
              <a:rPr lang="zh-CN" altLang="en-US" sz="1600" spc="300" dirty="0">
                <a:solidFill>
                  <a:schemeClr val="tx1">
                    <a:lumMod val="85000"/>
                    <a:lumOff val="15000"/>
                  </a:schemeClr>
                </a:solidFill>
              </a:rPr>
              <a:t>这里可以输入一段</a:t>
            </a:r>
            <a:r>
              <a:rPr lang="zh-CN" altLang="en-US" sz="1600" spc="300" dirty="0" smtClean="0">
                <a:solidFill>
                  <a:schemeClr val="tx1">
                    <a:lumMod val="85000"/>
                    <a:lumOff val="15000"/>
                  </a:schemeClr>
                </a:solidFill>
              </a:rPr>
              <a:t>话充分</a:t>
            </a:r>
            <a:r>
              <a:rPr lang="zh-CN" altLang="en-US" sz="1600" spc="300" dirty="0">
                <a:solidFill>
                  <a:schemeClr val="tx1">
                    <a:lumMod val="85000"/>
                    <a:lumOff val="15000"/>
                  </a:schemeClr>
                </a:solidFill>
              </a:rPr>
              <a:t>解释这个论点。如果只有这一个小论点，把下面的删除掉</a:t>
            </a:r>
            <a:endParaRPr lang="zh-CN" altLang="en-US" sz="1600" spc="300" dirty="0">
              <a:solidFill>
                <a:schemeClr val="tx1">
                  <a:lumMod val="85000"/>
                  <a:lumOff val="15000"/>
                </a:schemeClr>
              </a:solidFill>
            </a:endParaRPr>
          </a:p>
        </p:txBody>
      </p:sp>
      <p:sp>
        <p:nvSpPr>
          <p:cNvPr id="24" name="文本框 23"/>
          <p:cNvSpPr txBox="1"/>
          <p:nvPr/>
        </p:nvSpPr>
        <p:spPr>
          <a:xfrm>
            <a:off x="1137295" y="1745927"/>
            <a:ext cx="2656114" cy="505588"/>
          </a:xfrm>
          <a:prstGeom prst="rect">
            <a:avLst/>
          </a:prstGeom>
          <a:noFill/>
        </p:spPr>
        <p:txBody>
          <a:bodyPr wrap="square" lIns="0" tIns="0" rIns="0" bIns="0" rtlCol="0">
            <a:spAutoFit/>
          </a:bodyPr>
          <a:lstStyle/>
          <a:p>
            <a:pPr>
              <a:lnSpc>
                <a:spcPct val="130000"/>
              </a:lnSpc>
            </a:pPr>
            <a:r>
              <a:rPr lang="zh-CN" altLang="en-US" sz="2800" b="1" spc="300" dirty="0">
                <a:solidFill>
                  <a:schemeClr val="bg1"/>
                </a:solidFill>
                <a:latin typeface="+mj-ea"/>
                <a:ea typeface="+mj-ea"/>
              </a:rPr>
              <a:t>一个标题</a:t>
            </a:r>
            <a:endParaRPr lang="zh-CN" altLang="en-US" sz="2800" b="1" spc="300" dirty="0">
              <a:solidFill>
                <a:schemeClr val="bg1"/>
              </a:solidFill>
              <a:latin typeface="+mj-ea"/>
              <a:ea typeface="+mj-ea"/>
            </a:endParaRPr>
          </a:p>
        </p:txBody>
      </p:sp>
      <p:sp>
        <p:nvSpPr>
          <p:cNvPr id="25" name="文本框 24"/>
          <p:cNvSpPr txBox="1"/>
          <p:nvPr/>
        </p:nvSpPr>
        <p:spPr>
          <a:xfrm>
            <a:off x="1137295" y="2890713"/>
            <a:ext cx="4572000" cy="324576"/>
          </a:xfrm>
          <a:prstGeom prst="rect">
            <a:avLst/>
          </a:prstGeom>
          <a:noFill/>
        </p:spPr>
        <p:txBody>
          <a:bodyPr wrap="square" lIns="0" tIns="0" rIns="0" bIns="0" rtlCol="0">
            <a:spAutoFit/>
          </a:bodyPr>
          <a:lstStyle/>
          <a:p>
            <a:pPr>
              <a:lnSpc>
                <a:spcPct val="130000"/>
              </a:lnSpc>
            </a:pPr>
            <a:r>
              <a:rPr lang="zh-CN" altLang="en-US" b="1" spc="300" dirty="0">
                <a:solidFill>
                  <a:schemeClr val="bg1"/>
                </a:solidFill>
              </a:rPr>
              <a:t>总结论点</a:t>
            </a:r>
            <a:r>
              <a:rPr lang="en-US" altLang="zh-CN" b="1" spc="300" dirty="0">
                <a:solidFill>
                  <a:schemeClr val="bg1"/>
                </a:solidFill>
              </a:rPr>
              <a:t>1</a:t>
            </a:r>
            <a:endParaRPr lang="zh-CN" altLang="en-US" b="1" spc="300" dirty="0">
              <a:solidFill>
                <a:schemeClr val="bg1"/>
              </a:solidFill>
            </a:endParaRPr>
          </a:p>
        </p:txBody>
      </p:sp>
      <p:cxnSp>
        <p:nvCxnSpPr>
          <p:cNvPr id="26" name="直接连接符 25"/>
          <p:cNvCxnSpPr/>
          <p:nvPr/>
        </p:nvCxnSpPr>
        <p:spPr>
          <a:xfrm>
            <a:off x="1193644" y="2524184"/>
            <a:ext cx="55963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文本框 26"/>
          <p:cNvSpPr txBox="1"/>
          <p:nvPr/>
        </p:nvSpPr>
        <p:spPr>
          <a:xfrm>
            <a:off x="1137295" y="3297444"/>
            <a:ext cx="4572000" cy="608372"/>
          </a:xfrm>
          <a:prstGeom prst="rect">
            <a:avLst/>
          </a:prstGeom>
          <a:noFill/>
        </p:spPr>
        <p:txBody>
          <a:bodyPr wrap="square" lIns="0" tIns="0" rIns="0" bIns="0" rtlCol="0">
            <a:spAutoFit/>
          </a:bodyPr>
          <a:lstStyle/>
          <a:p>
            <a:pPr algn="just" eaLnBrk="1">
              <a:lnSpc>
                <a:spcPct val="130000"/>
              </a:lnSpc>
            </a:pPr>
            <a:r>
              <a:rPr lang="zh-CN" altLang="en-US" sz="1600" spc="300" dirty="0">
                <a:solidFill>
                  <a:schemeClr val="bg1"/>
                </a:solidFill>
              </a:rPr>
              <a:t>这里可以输入一段</a:t>
            </a:r>
            <a:r>
              <a:rPr lang="zh-CN" altLang="en-US" sz="1600" spc="300" dirty="0" smtClean="0">
                <a:solidFill>
                  <a:schemeClr val="bg1"/>
                </a:solidFill>
              </a:rPr>
              <a:t>话充分</a:t>
            </a:r>
            <a:r>
              <a:rPr lang="zh-CN" altLang="en-US" sz="1600" spc="300" dirty="0">
                <a:solidFill>
                  <a:schemeClr val="bg1"/>
                </a:solidFill>
              </a:rPr>
              <a:t>解释这个论点。如果只有这一个小论点，把下面的删除掉</a:t>
            </a:r>
            <a:endParaRPr lang="zh-CN" altLang="en-US" sz="1600" spc="300" dirty="0">
              <a:solidFill>
                <a:schemeClr val="bg1"/>
              </a:solidFill>
            </a:endParaRPr>
          </a:p>
        </p:txBody>
      </p:sp>
      <p:sp>
        <p:nvSpPr>
          <p:cNvPr id="28" name="文本框 27"/>
          <p:cNvSpPr txBox="1"/>
          <p:nvPr/>
        </p:nvSpPr>
        <p:spPr>
          <a:xfrm>
            <a:off x="6712890" y="4206653"/>
            <a:ext cx="4572000" cy="324128"/>
          </a:xfrm>
          <a:prstGeom prst="rect">
            <a:avLst/>
          </a:prstGeom>
          <a:noFill/>
        </p:spPr>
        <p:txBody>
          <a:bodyPr wrap="square" lIns="0" tIns="0" rIns="0" bIns="0" rtlCol="0">
            <a:spAutoFit/>
          </a:bodyPr>
          <a:lstStyle/>
          <a:p>
            <a:pPr>
              <a:lnSpc>
                <a:spcPct val="130000"/>
              </a:lnSpc>
            </a:pPr>
            <a:r>
              <a:rPr lang="zh-CN" altLang="en-US" b="1" spc="300" dirty="0">
                <a:solidFill>
                  <a:schemeClr val="accent4"/>
                </a:solidFill>
              </a:rPr>
              <a:t>总结论点</a:t>
            </a:r>
            <a:r>
              <a:rPr lang="en-US" altLang="zh-CN" b="1" spc="300" dirty="0">
                <a:solidFill>
                  <a:schemeClr val="accent4"/>
                </a:solidFill>
              </a:rPr>
              <a:t>1</a:t>
            </a:r>
            <a:endParaRPr lang="zh-CN" altLang="en-US" b="1" spc="300" dirty="0">
              <a:solidFill>
                <a:schemeClr val="accent4"/>
              </a:solidFill>
            </a:endParaRPr>
          </a:p>
        </p:txBody>
      </p:sp>
      <p:sp>
        <p:nvSpPr>
          <p:cNvPr id="29" name="文本框 28"/>
          <p:cNvSpPr txBox="1"/>
          <p:nvPr/>
        </p:nvSpPr>
        <p:spPr>
          <a:xfrm>
            <a:off x="6691327" y="4613384"/>
            <a:ext cx="4572000" cy="608372"/>
          </a:xfrm>
          <a:prstGeom prst="rect">
            <a:avLst/>
          </a:prstGeom>
          <a:noFill/>
        </p:spPr>
        <p:txBody>
          <a:bodyPr wrap="square" lIns="0" tIns="0" rIns="0" bIns="0" rtlCol="0">
            <a:spAutoFit/>
          </a:bodyPr>
          <a:lstStyle/>
          <a:p>
            <a:pPr algn="just" eaLnBrk="1">
              <a:lnSpc>
                <a:spcPct val="130000"/>
              </a:lnSpc>
            </a:pPr>
            <a:r>
              <a:rPr lang="zh-CN" altLang="en-US" sz="1600" spc="300" dirty="0">
                <a:solidFill>
                  <a:schemeClr val="tx1">
                    <a:lumMod val="85000"/>
                    <a:lumOff val="15000"/>
                  </a:schemeClr>
                </a:solidFill>
              </a:rPr>
              <a:t>这里可以输入一段</a:t>
            </a:r>
            <a:r>
              <a:rPr lang="zh-CN" altLang="en-US" sz="1600" spc="300" dirty="0" smtClean="0">
                <a:solidFill>
                  <a:schemeClr val="tx1">
                    <a:lumMod val="85000"/>
                    <a:lumOff val="15000"/>
                  </a:schemeClr>
                </a:solidFill>
              </a:rPr>
              <a:t>话充分</a:t>
            </a:r>
            <a:r>
              <a:rPr lang="zh-CN" altLang="en-US" sz="1600" spc="300" dirty="0">
                <a:solidFill>
                  <a:schemeClr val="tx1">
                    <a:lumMod val="85000"/>
                    <a:lumOff val="15000"/>
                  </a:schemeClr>
                </a:solidFill>
              </a:rPr>
              <a:t>解释这个论点。如果只有这一个小论点，把下面的删除掉</a:t>
            </a:r>
            <a:endParaRPr lang="zh-CN" altLang="en-US" sz="1600" spc="300" dirty="0">
              <a:solidFill>
                <a:schemeClr val="tx1">
                  <a:lumMod val="85000"/>
                  <a:lumOff val="15000"/>
                </a:schemeClr>
              </a:solidFill>
            </a:endParaRPr>
          </a:p>
        </p:txBody>
      </p:sp>
      <p:sp>
        <p:nvSpPr>
          <p:cNvPr id="30" name="文本框 29"/>
          <p:cNvSpPr txBox="1"/>
          <p:nvPr/>
        </p:nvSpPr>
        <p:spPr>
          <a:xfrm>
            <a:off x="1137295" y="4206653"/>
            <a:ext cx="4572000" cy="324576"/>
          </a:xfrm>
          <a:prstGeom prst="rect">
            <a:avLst/>
          </a:prstGeom>
          <a:noFill/>
        </p:spPr>
        <p:txBody>
          <a:bodyPr wrap="square" lIns="0" tIns="0" rIns="0" bIns="0" rtlCol="0">
            <a:spAutoFit/>
          </a:bodyPr>
          <a:lstStyle/>
          <a:p>
            <a:pPr>
              <a:lnSpc>
                <a:spcPct val="130000"/>
              </a:lnSpc>
            </a:pPr>
            <a:r>
              <a:rPr lang="zh-CN" altLang="en-US" b="1" spc="300" dirty="0">
                <a:solidFill>
                  <a:schemeClr val="bg1"/>
                </a:solidFill>
              </a:rPr>
              <a:t>总结论点</a:t>
            </a:r>
            <a:r>
              <a:rPr lang="en-US" altLang="zh-CN" b="1" spc="300" dirty="0">
                <a:solidFill>
                  <a:schemeClr val="bg1"/>
                </a:solidFill>
              </a:rPr>
              <a:t>1</a:t>
            </a:r>
            <a:endParaRPr lang="zh-CN" altLang="en-US" b="1" spc="300" dirty="0">
              <a:solidFill>
                <a:schemeClr val="bg1"/>
              </a:solidFill>
            </a:endParaRPr>
          </a:p>
        </p:txBody>
      </p:sp>
      <p:sp>
        <p:nvSpPr>
          <p:cNvPr id="31" name="文本框 30"/>
          <p:cNvSpPr txBox="1"/>
          <p:nvPr/>
        </p:nvSpPr>
        <p:spPr>
          <a:xfrm>
            <a:off x="1137295" y="4613384"/>
            <a:ext cx="4572000" cy="640175"/>
          </a:xfrm>
          <a:prstGeom prst="rect">
            <a:avLst/>
          </a:prstGeom>
          <a:noFill/>
        </p:spPr>
        <p:txBody>
          <a:bodyPr wrap="square" lIns="0" tIns="0" rIns="0" bIns="0" rtlCol="0">
            <a:spAutoFit/>
          </a:bodyPr>
          <a:lstStyle/>
          <a:p>
            <a:pPr algn="just" eaLnBrk="1">
              <a:lnSpc>
                <a:spcPct val="130000"/>
              </a:lnSpc>
            </a:pPr>
            <a:r>
              <a:rPr lang="zh-CN" altLang="en-US" sz="1600" spc="300" dirty="0">
                <a:solidFill>
                  <a:schemeClr val="bg1"/>
                </a:solidFill>
              </a:rPr>
              <a:t>这里可以输入一段</a:t>
            </a:r>
            <a:r>
              <a:rPr lang="zh-CN" altLang="en-US" sz="1600" spc="300" dirty="0" smtClean="0">
                <a:solidFill>
                  <a:schemeClr val="bg1"/>
                </a:solidFill>
              </a:rPr>
              <a:t>话充分</a:t>
            </a:r>
            <a:r>
              <a:rPr lang="zh-CN" altLang="en-US" sz="1600" spc="300" dirty="0">
                <a:solidFill>
                  <a:schemeClr val="bg1"/>
                </a:solidFill>
              </a:rPr>
              <a:t>解释这个论点。如果只有这一个小论点，把下面的删除掉</a:t>
            </a:r>
            <a:endParaRPr lang="zh-CN" altLang="en-US" sz="1600" spc="300" dirty="0">
              <a:solidFill>
                <a:schemeClr val="bg1"/>
              </a:solidFill>
            </a:endParaRPr>
          </a:p>
        </p:txBody>
      </p:sp>
    </p:spTree>
  </p:cSld>
  <p:clrMapOvr>
    <a:masterClrMapping/>
  </p:clrMapOvr>
  <p:transition spd="med">
    <p:pull/>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zh-CN" altLang="en-US" dirty="0"/>
              <a:t>观点</a:t>
            </a:r>
            <a:r>
              <a:rPr lang="zh-CN" altLang="en-US" dirty="0" smtClean="0"/>
              <a:t>对比</a:t>
            </a:r>
            <a:endParaRPr lang="zh-CN" altLang="en-US" dirty="0"/>
          </a:p>
        </p:txBody>
      </p:sp>
      <p:sp>
        <p:nvSpPr>
          <p:cNvPr id="19" name="矩形 18"/>
          <p:cNvSpPr/>
          <p:nvPr/>
        </p:nvSpPr>
        <p:spPr>
          <a:xfrm>
            <a:off x="660400" y="2426768"/>
            <a:ext cx="5246913" cy="3438071"/>
          </a:xfrm>
          <a:prstGeom prst="rect">
            <a:avLst/>
          </a:prstGeom>
          <a:solidFill>
            <a:schemeClr val="bg1"/>
          </a:solidFill>
          <a:ln>
            <a:noFill/>
          </a:ln>
          <a:effectLst>
            <a:outerShdw blurRad="165100" sx="101000" sy="101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1127124" y="1217305"/>
            <a:ext cx="10090604" cy="760721"/>
          </a:xfrm>
          <a:prstGeom prst="rect">
            <a:avLst/>
          </a:prstGeom>
          <a:noFill/>
        </p:spPr>
        <p:txBody>
          <a:bodyPr wrap="square" lIns="0" tIns="0" rIns="0" bIns="0" rtlCol="0">
            <a:spAutoFit/>
          </a:bodyPr>
          <a:lstStyle/>
          <a:p>
            <a:pPr>
              <a:lnSpc>
                <a:spcPct val="130000"/>
              </a:lnSpc>
            </a:pPr>
            <a:r>
              <a:rPr lang="zh-CN" altLang="en-US" sz="2000" spc="300" dirty="0"/>
              <a:t>此处可以输入一段文字，比如你的核心论点关键问题，需要让大家看到的东西或者是一个问题的两种讨论，下面输入两种不同的看法。</a:t>
            </a:r>
            <a:endParaRPr lang="zh-CN" altLang="en-US" sz="2000" spc="300" dirty="0"/>
          </a:p>
        </p:txBody>
      </p:sp>
      <p:sp>
        <p:nvSpPr>
          <p:cNvPr id="32" name="椭圆 31"/>
          <p:cNvSpPr/>
          <p:nvPr/>
        </p:nvSpPr>
        <p:spPr>
          <a:xfrm>
            <a:off x="2757298" y="2649204"/>
            <a:ext cx="1020741" cy="102074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p:cNvSpPr txBox="1"/>
          <p:nvPr/>
        </p:nvSpPr>
        <p:spPr>
          <a:xfrm>
            <a:off x="1955799" y="3793345"/>
            <a:ext cx="2656114" cy="505588"/>
          </a:xfrm>
          <a:prstGeom prst="rect">
            <a:avLst/>
          </a:prstGeom>
          <a:noFill/>
        </p:spPr>
        <p:txBody>
          <a:bodyPr wrap="square" lIns="0" tIns="0" rIns="0" bIns="0" rtlCol="0">
            <a:spAutoFit/>
          </a:bodyPr>
          <a:lstStyle/>
          <a:p>
            <a:pPr algn="ctr">
              <a:lnSpc>
                <a:spcPct val="130000"/>
              </a:lnSpc>
            </a:pPr>
            <a:r>
              <a:rPr lang="zh-CN" altLang="en-US" sz="2800" b="1" spc="300" dirty="0">
                <a:solidFill>
                  <a:schemeClr val="accent1"/>
                </a:solidFill>
                <a:latin typeface="+mj-ea"/>
                <a:ea typeface="+mj-ea"/>
              </a:rPr>
              <a:t>一个小标题</a:t>
            </a:r>
            <a:endParaRPr lang="zh-CN" altLang="en-US" sz="2800" b="1" spc="300" dirty="0">
              <a:solidFill>
                <a:schemeClr val="accent1"/>
              </a:solidFill>
              <a:latin typeface="+mj-ea"/>
              <a:ea typeface="+mj-ea"/>
            </a:endParaRPr>
          </a:p>
        </p:txBody>
      </p:sp>
      <p:sp>
        <p:nvSpPr>
          <p:cNvPr id="34" name="文本框 33"/>
          <p:cNvSpPr txBox="1"/>
          <p:nvPr/>
        </p:nvSpPr>
        <p:spPr>
          <a:xfrm>
            <a:off x="974271" y="4505437"/>
            <a:ext cx="4619170" cy="1044773"/>
          </a:xfrm>
          <a:prstGeom prst="rect">
            <a:avLst/>
          </a:prstGeom>
          <a:noFill/>
        </p:spPr>
        <p:txBody>
          <a:bodyPr wrap="square" lIns="0" tIns="0" rIns="0" bIns="0" rtlCol="0">
            <a:spAutoFit/>
          </a:bodyPr>
          <a:lstStyle/>
          <a:p>
            <a:pPr algn="ctr">
              <a:lnSpc>
                <a:spcPct val="130000"/>
              </a:lnSpc>
            </a:pPr>
            <a:r>
              <a:rPr lang="zh-CN" altLang="en-US" spc="300" dirty="0">
                <a:solidFill>
                  <a:schemeClr val="tx1">
                    <a:lumMod val="85000"/>
                    <a:lumOff val="15000"/>
                  </a:schemeClr>
                </a:solidFill>
              </a:rPr>
              <a:t>这里输入一段文字第一个观点是什么呢都输入在这里简明扼要，不要大段的粘贴</a:t>
            </a:r>
            <a:r>
              <a:rPr lang="en-US" altLang="zh-CN" spc="300" dirty="0">
                <a:solidFill>
                  <a:schemeClr val="tx1">
                    <a:lumMod val="85000"/>
                    <a:lumOff val="15000"/>
                  </a:schemeClr>
                </a:solidFill>
              </a:rPr>
              <a:t>,</a:t>
            </a:r>
            <a:r>
              <a:rPr lang="zh-CN" altLang="en-US" spc="300" dirty="0">
                <a:solidFill>
                  <a:schemeClr val="tx1">
                    <a:lumMod val="85000"/>
                    <a:lumOff val="15000"/>
                  </a:schemeClr>
                </a:solidFill>
              </a:rPr>
              <a:t>不要大段的粘贴</a:t>
            </a:r>
            <a:endParaRPr lang="zh-CN" altLang="en-US" spc="300" dirty="0">
              <a:solidFill>
                <a:schemeClr val="tx1">
                  <a:lumMod val="85000"/>
                  <a:lumOff val="15000"/>
                </a:schemeClr>
              </a:solidFill>
            </a:endParaRPr>
          </a:p>
        </p:txBody>
      </p:sp>
      <p:sp>
        <p:nvSpPr>
          <p:cNvPr id="35" name="矩形 34"/>
          <p:cNvSpPr/>
          <p:nvPr/>
        </p:nvSpPr>
        <p:spPr>
          <a:xfrm>
            <a:off x="6284688" y="2426768"/>
            <a:ext cx="5246911" cy="3438071"/>
          </a:xfrm>
          <a:prstGeom prst="rect">
            <a:avLst/>
          </a:prstGeom>
          <a:solidFill>
            <a:schemeClr val="bg1"/>
          </a:solidFill>
          <a:ln>
            <a:noFill/>
          </a:ln>
          <a:effectLst>
            <a:outerShdw blurRad="165100" sx="101000" sy="101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8402241" y="2649204"/>
            <a:ext cx="1020741" cy="102074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p:cNvSpPr txBox="1"/>
          <p:nvPr/>
        </p:nvSpPr>
        <p:spPr>
          <a:xfrm>
            <a:off x="7580086" y="3793345"/>
            <a:ext cx="2656114" cy="560153"/>
          </a:xfrm>
          <a:prstGeom prst="rect">
            <a:avLst/>
          </a:prstGeom>
          <a:noFill/>
        </p:spPr>
        <p:txBody>
          <a:bodyPr wrap="square" lIns="0" tIns="0" rIns="0" bIns="0" rtlCol="0">
            <a:spAutoFit/>
          </a:bodyPr>
          <a:lstStyle/>
          <a:p>
            <a:pPr algn="ctr">
              <a:lnSpc>
                <a:spcPct val="130000"/>
              </a:lnSpc>
            </a:pPr>
            <a:r>
              <a:rPr lang="zh-CN" altLang="en-US" sz="2800" b="1" spc="300" dirty="0">
                <a:solidFill>
                  <a:schemeClr val="accent4"/>
                </a:solidFill>
                <a:latin typeface="+mj-ea"/>
                <a:ea typeface="+mj-ea"/>
              </a:rPr>
              <a:t>另一个小标题</a:t>
            </a:r>
            <a:endParaRPr lang="zh-CN" altLang="en-US" sz="2800" b="1" spc="300" dirty="0">
              <a:solidFill>
                <a:schemeClr val="accent4"/>
              </a:solidFill>
              <a:latin typeface="+mj-ea"/>
              <a:ea typeface="+mj-ea"/>
            </a:endParaRPr>
          </a:p>
        </p:txBody>
      </p:sp>
      <p:sp>
        <p:nvSpPr>
          <p:cNvPr id="38" name="文本框 37"/>
          <p:cNvSpPr txBox="1"/>
          <p:nvPr/>
        </p:nvSpPr>
        <p:spPr>
          <a:xfrm>
            <a:off x="6598558" y="4505437"/>
            <a:ext cx="4619170" cy="1044773"/>
          </a:xfrm>
          <a:prstGeom prst="rect">
            <a:avLst/>
          </a:prstGeom>
          <a:noFill/>
        </p:spPr>
        <p:txBody>
          <a:bodyPr wrap="square" lIns="0" tIns="0" rIns="0" bIns="0" rtlCol="0">
            <a:spAutoFit/>
          </a:bodyPr>
          <a:lstStyle/>
          <a:p>
            <a:pPr algn="ctr">
              <a:lnSpc>
                <a:spcPct val="130000"/>
              </a:lnSpc>
            </a:pPr>
            <a:r>
              <a:rPr lang="zh-CN" altLang="en-US" spc="300" dirty="0">
                <a:solidFill>
                  <a:schemeClr val="tx1">
                    <a:lumMod val="85000"/>
                    <a:lumOff val="15000"/>
                  </a:schemeClr>
                </a:solidFill>
              </a:rPr>
              <a:t>这里输入一段文字第二个观点是什么呢都输入在这里简明扼要，不要大段的粘贴</a:t>
            </a:r>
            <a:r>
              <a:rPr lang="en-US" altLang="zh-CN" spc="300" dirty="0">
                <a:solidFill>
                  <a:schemeClr val="tx1">
                    <a:lumMod val="85000"/>
                    <a:lumOff val="15000"/>
                  </a:schemeClr>
                </a:solidFill>
              </a:rPr>
              <a:t>,</a:t>
            </a:r>
            <a:r>
              <a:rPr lang="zh-CN" altLang="en-US" spc="300" dirty="0">
                <a:solidFill>
                  <a:schemeClr val="tx1">
                    <a:lumMod val="85000"/>
                    <a:lumOff val="15000"/>
                  </a:schemeClr>
                </a:solidFill>
              </a:rPr>
              <a:t>不要大段的粘贴</a:t>
            </a:r>
            <a:endParaRPr lang="zh-CN" altLang="en-US" spc="300" dirty="0">
              <a:solidFill>
                <a:schemeClr val="tx1">
                  <a:lumMod val="85000"/>
                  <a:lumOff val="15000"/>
                </a:schemeClr>
              </a:solidFill>
            </a:endParaRPr>
          </a:p>
        </p:txBody>
      </p:sp>
      <p:grpSp>
        <p:nvGrpSpPr>
          <p:cNvPr id="39" name="组合 38"/>
          <p:cNvGrpSpPr/>
          <p:nvPr/>
        </p:nvGrpSpPr>
        <p:grpSpPr>
          <a:xfrm>
            <a:off x="8672105" y="2913206"/>
            <a:ext cx="481013" cy="454026"/>
            <a:chOff x="1528763" y="4175125"/>
            <a:chExt cx="481013" cy="454026"/>
          </a:xfrm>
          <a:solidFill>
            <a:schemeClr val="bg1"/>
          </a:solidFill>
        </p:grpSpPr>
        <p:sp>
          <p:nvSpPr>
            <p:cNvPr id="40" name="Freeform 82"/>
            <p:cNvSpPr/>
            <p:nvPr/>
          </p:nvSpPr>
          <p:spPr bwMode="auto">
            <a:xfrm>
              <a:off x="1603375" y="4175125"/>
              <a:ext cx="330200" cy="398463"/>
            </a:xfrm>
            <a:custGeom>
              <a:avLst/>
              <a:gdLst>
                <a:gd name="T0" fmla="*/ 4 w 88"/>
                <a:gd name="T1" fmla="*/ 46 h 106"/>
                <a:gd name="T2" fmla="*/ 42 w 88"/>
                <a:gd name="T3" fmla="*/ 8 h 106"/>
                <a:gd name="T4" fmla="*/ 42 w 88"/>
                <a:gd name="T5" fmla="*/ 104 h 106"/>
                <a:gd name="T6" fmla="*/ 44 w 88"/>
                <a:gd name="T7" fmla="*/ 106 h 106"/>
                <a:gd name="T8" fmla="*/ 46 w 88"/>
                <a:gd name="T9" fmla="*/ 104 h 106"/>
                <a:gd name="T10" fmla="*/ 46 w 88"/>
                <a:gd name="T11" fmla="*/ 8 h 106"/>
                <a:gd name="T12" fmla="*/ 84 w 88"/>
                <a:gd name="T13" fmla="*/ 46 h 106"/>
                <a:gd name="T14" fmla="*/ 88 w 88"/>
                <a:gd name="T15" fmla="*/ 46 h 106"/>
                <a:gd name="T16" fmla="*/ 88 w 88"/>
                <a:gd name="T17" fmla="*/ 43 h 106"/>
                <a:gd name="T18" fmla="*/ 46 w 88"/>
                <a:gd name="T19" fmla="*/ 1 h 106"/>
                <a:gd name="T20" fmla="*/ 42 w 88"/>
                <a:gd name="T21" fmla="*/ 1 h 106"/>
                <a:gd name="T22" fmla="*/ 0 w 88"/>
                <a:gd name="T23" fmla="*/ 43 h 106"/>
                <a:gd name="T24" fmla="*/ 0 w 88"/>
                <a:gd name="T25" fmla="*/ 46 h 106"/>
                <a:gd name="T26" fmla="*/ 4 w 88"/>
                <a:gd name="T27" fmla="*/ 4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106">
                  <a:moveTo>
                    <a:pt x="4" y="46"/>
                  </a:moveTo>
                  <a:cubicBezTo>
                    <a:pt x="42" y="8"/>
                    <a:pt x="42" y="8"/>
                    <a:pt x="42" y="8"/>
                  </a:cubicBezTo>
                  <a:cubicBezTo>
                    <a:pt x="42" y="104"/>
                    <a:pt x="42" y="104"/>
                    <a:pt x="42" y="104"/>
                  </a:cubicBezTo>
                  <a:cubicBezTo>
                    <a:pt x="42" y="105"/>
                    <a:pt x="43" y="106"/>
                    <a:pt x="44" y="106"/>
                  </a:cubicBezTo>
                  <a:cubicBezTo>
                    <a:pt x="45" y="106"/>
                    <a:pt x="46" y="105"/>
                    <a:pt x="46" y="104"/>
                  </a:cubicBezTo>
                  <a:cubicBezTo>
                    <a:pt x="46" y="8"/>
                    <a:pt x="46" y="8"/>
                    <a:pt x="46" y="8"/>
                  </a:cubicBezTo>
                  <a:cubicBezTo>
                    <a:pt x="84" y="46"/>
                    <a:pt x="84" y="46"/>
                    <a:pt x="84" y="46"/>
                  </a:cubicBezTo>
                  <a:cubicBezTo>
                    <a:pt x="85" y="47"/>
                    <a:pt x="87" y="47"/>
                    <a:pt x="88" y="46"/>
                  </a:cubicBezTo>
                  <a:cubicBezTo>
                    <a:pt x="88" y="45"/>
                    <a:pt x="88" y="44"/>
                    <a:pt x="88" y="43"/>
                  </a:cubicBezTo>
                  <a:cubicBezTo>
                    <a:pt x="46" y="1"/>
                    <a:pt x="46" y="1"/>
                    <a:pt x="46" y="1"/>
                  </a:cubicBezTo>
                  <a:cubicBezTo>
                    <a:pt x="45" y="0"/>
                    <a:pt x="43" y="0"/>
                    <a:pt x="42" y="1"/>
                  </a:cubicBezTo>
                  <a:cubicBezTo>
                    <a:pt x="0" y="43"/>
                    <a:pt x="0" y="43"/>
                    <a:pt x="0" y="43"/>
                  </a:cubicBezTo>
                  <a:cubicBezTo>
                    <a:pt x="0" y="44"/>
                    <a:pt x="0" y="45"/>
                    <a:pt x="0" y="46"/>
                  </a:cubicBezTo>
                  <a:cubicBezTo>
                    <a:pt x="1" y="47"/>
                    <a:pt x="3" y="47"/>
                    <a:pt x="4" y="46"/>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1" name="Freeform 83"/>
            <p:cNvSpPr/>
            <p:nvPr/>
          </p:nvSpPr>
          <p:spPr bwMode="auto">
            <a:xfrm>
              <a:off x="1528763" y="4557713"/>
              <a:ext cx="481013" cy="71438"/>
            </a:xfrm>
            <a:custGeom>
              <a:avLst/>
              <a:gdLst>
                <a:gd name="T0" fmla="*/ 126 w 128"/>
                <a:gd name="T1" fmla="*/ 0 h 19"/>
                <a:gd name="T2" fmla="*/ 123 w 128"/>
                <a:gd name="T3" fmla="*/ 2 h 19"/>
                <a:gd name="T4" fmla="*/ 123 w 128"/>
                <a:gd name="T5" fmla="*/ 14 h 19"/>
                <a:gd name="T6" fmla="*/ 5 w 128"/>
                <a:gd name="T7" fmla="*/ 14 h 19"/>
                <a:gd name="T8" fmla="*/ 5 w 128"/>
                <a:gd name="T9" fmla="*/ 2 h 19"/>
                <a:gd name="T10" fmla="*/ 2 w 128"/>
                <a:gd name="T11" fmla="*/ 0 h 19"/>
                <a:gd name="T12" fmla="*/ 0 w 128"/>
                <a:gd name="T13" fmla="*/ 2 h 19"/>
                <a:gd name="T14" fmla="*/ 0 w 128"/>
                <a:gd name="T15" fmla="*/ 17 h 19"/>
                <a:gd name="T16" fmla="*/ 2 w 128"/>
                <a:gd name="T17" fmla="*/ 19 h 19"/>
                <a:gd name="T18" fmla="*/ 126 w 128"/>
                <a:gd name="T19" fmla="*/ 19 h 19"/>
                <a:gd name="T20" fmla="*/ 128 w 128"/>
                <a:gd name="T21" fmla="*/ 17 h 19"/>
                <a:gd name="T22" fmla="*/ 128 w 128"/>
                <a:gd name="T23" fmla="*/ 2 h 19"/>
                <a:gd name="T24" fmla="*/ 126 w 128"/>
                <a:gd name="T25"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8" h="19">
                  <a:moveTo>
                    <a:pt x="126" y="0"/>
                  </a:moveTo>
                  <a:cubicBezTo>
                    <a:pt x="124" y="0"/>
                    <a:pt x="123" y="1"/>
                    <a:pt x="123" y="2"/>
                  </a:cubicBezTo>
                  <a:cubicBezTo>
                    <a:pt x="123" y="14"/>
                    <a:pt x="123" y="14"/>
                    <a:pt x="123" y="14"/>
                  </a:cubicBezTo>
                  <a:cubicBezTo>
                    <a:pt x="5" y="14"/>
                    <a:pt x="5" y="14"/>
                    <a:pt x="5" y="14"/>
                  </a:cubicBezTo>
                  <a:cubicBezTo>
                    <a:pt x="5" y="2"/>
                    <a:pt x="5" y="2"/>
                    <a:pt x="5" y="2"/>
                  </a:cubicBezTo>
                  <a:cubicBezTo>
                    <a:pt x="5" y="1"/>
                    <a:pt x="4" y="0"/>
                    <a:pt x="2" y="0"/>
                  </a:cubicBezTo>
                  <a:cubicBezTo>
                    <a:pt x="1" y="0"/>
                    <a:pt x="0" y="1"/>
                    <a:pt x="0" y="2"/>
                  </a:cubicBezTo>
                  <a:cubicBezTo>
                    <a:pt x="0" y="17"/>
                    <a:pt x="0" y="17"/>
                    <a:pt x="0" y="17"/>
                  </a:cubicBezTo>
                  <a:cubicBezTo>
                    <a:pt x="0" y="18"/>
                    <a:pt x="1" y="19"/>
                    <a:pt x="2" y="19"/>
                  </a:cubicBezTo>
                  <a:cubicBezTo>
                    <a:pt x="126" y="19"/>
                    <a:pt x="126" y="19"/>
                    <a:pt x="126" y="19"/>
                  </a:cubicBezTo>
                  <a:cubicBezTo>
                    <a:pt x="127" y="19"/>
                    <a:pt x="128" y="18"/>
                    <a:pt x="128" y="17"/>
                  </a:cubicBezTo>
                  <a:cubicBezTo>
                    <a:pt x="128" y="2"/>
                    <a:pt x="128" y="2"/>
                    <a:pt x="128" y="2"/>
                  </a:cubicBezTo>
                  <a:cubicBezTo>
                    <a:pt x="128" y="1"/>
                    <a:pt x="127" y="0"/>
                    <a:pt x="126" y="0"/>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42" name="组合 41"/>
          <p:cNvGrpSpPr/>
          <p:nvPr/>
        </p:nvGrpSpPr>
        <p:grpSpPr>
          <a:xfrm>
            <a:off x="3027956" y="2964811"/>
            <a:ext cx="479425" cy="454026"/>
            <a:chOff x="568325" y="4175125"/>
            <a:chExt cx="479425" cy="454026"/>
          </a:xfrm>
          <a:solidFill>
            <a:schemeClr val="bg1"/>
          </a:solidFill>
        </p:grpSpPr>
        <p:sp>
          <p:nvSpPr>
            <p:cNvPr id="43" name="Freeform 84"/>
            <p:cNvSpPr/>
            <p:nvPr/>
          </p:nvSpPr>
          <p:spPr bwMode="auto">
            <a:xfrm>
              <a:off x="642938" y="4175125"/>
              <a:ext cx="330200" cy="398463"/>
            </a:xfrm>
            <a:custGeom>
              <a:avLst/>
              <a:gdLst>
                <a:gd name="T0" fmla="*/ 42 w 88"/>
                <a:gd name="T1" fmla="*/ 105 h 106"/>
                <a:gd name="T2" fmla="*/ 46 w 88"/>
                <a:gd name="T3" fmla="*/ 105 h 106"/>
                <a:gd name="T4" fmla="*/ 88 w 88"/>
                <a:gd name="T5" fmla="*/ 63 h 106"/>
                <a:gd name="T6" fmla="*/ 88 w 88"/>
                <a:gd name="T7" fmla="*/ 62 h 106"/>
                <a:gd name="T8" fmla="*/ 88 w 88"/>
                <a:gd name="T9" fmla="*/ 60 h 106"/>
                <a:gd name="T10" fmla="*/ 84 w 88"/>
                <a:gd name="T11" fmla="*/ 60 h 106"/>
                <a:gd name="T12" fmla="*/ 46 w 88"/>
                <a:gd name="T13" fmla="*/ 98 h 106"/>
                <a:gd name="T14" fmla="*/ 46 w 88"/>
                <a:gd name="T15" fmla="*/ 3 h 106"/>
                <a:gd name="T16" fmla="*/ 44 w 88"/>
                <a:gd name="T17" fmla="*/ 0 h 106"/>
                <a:gd name="T18" fmla="*/ 42 w 88"/>
                <a:gd name="T19" fmla="*/ 3 h 106"/>
                <a:gd name="T20" fmla="*/ 42 w 88"/>
                <a:gd name="T21" fmla="*/ 98 h 106"/>
                <a:gd name="T22" fmla="*/ 4 w 88"/>
                <a:gd name="T23" fmla="*/ 60 h 106"/>
                <a:gd name="T24" fmla="*/ 2 w 88"/>
                <a:gd name="T25" fmla="*/ 60 h 106"/>
                <a:gd name="T26" fmla="*/ 0 w 88"/>
                <a:gd name="T27" fmla="*/ 60 h 106"/>
                <a:gd name="T28" fmla="*/ 0 w 88"/>
                <a:gd name="T29" fmla="*/ 62 h 106"/>
                <a:gd name="T30" fmla="*/ 0 w 88"/>
                <a:gd name="T31" fmla="*/ 63 h 106"/>
                <a:gd name="T32" fmla="*/ 42 w 88"/>
                <a:gd name="T33" fmla="*/ 10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8" h="106">
                  <a:moveTo>
                    <a:pt x="42" y="105"/>
                  </a:moveTo>
                  <a:cubicBezTo>
                    <a:pt x="43" y="106"/>
                    <a:pt x="45" y="106"/>
                    <a:pt x="46" y="105"/>
                  </a:cubicBezTo>
                  <a:cubicBezTo>
                    <a:pt x="88" y="63"/>
                    <a:pt x="88" y="63"/>
                    <a:pt x="88" y="63"/>
                  </a:cubicBezTo>
                  <a:cubicBezTo>
                    <a:pt x="88" y="63"/>
                    <a:pt x="88" y="62"/>
                    <a:pt x="88" y="62"/>
                  </a:cubicBezTo>
                  <a:cubicBezTo>
                    <a:pt x="88" y="61"/>
                    <a:pt x="88" y="61"/>
                    <a:pt x="88" y="60"/>
                  </a:cubicBezTo>
                  <a:cubicBezTo>
                    <a:pt x="87" y="59"/>
                    <a:pt x="85" y="59"/>
                    <a:pt x="84" y="60"/>
                  </a:cubicBezTo>
                  <a:cubicBezTo>
                    <a:pt x="46" y="98"/>
                    <a:pt x="46" y="98"/>
                    <a:pt x="46" y="98"/>
                  </a:cubicBezTo>
                  <a:cubicBezTo>
                    <a:pt x="46" y="3"/>
                    <a:pt x="46" y="3"/>
                    <a:pt x="46" y="3"/>
                  </a:cubicBezTo>
                  <a:cubicBezTo>
                    <a:pt x="46" y="1"/>
                    <a:pt x="45" y="0"/>
                    <a:pt x="44" y="0"/>
                  </a:cubicBezTo>
                  <a:cubicBezTo>
                    <a:pt x="43" y="0"/>
                    <a:pt x="42" y="1"/>
                    <a:pt x="42" y="3"/>
                  </a:cubicBezTo>
                  <a:cubicBezTo>
                    <a:pt x="42" y="98"/>
                    <a:pt x="42" y="98"/>
                    <a:pt x="42" y="98"/>
                  </a:cubicBezTo>
                  <a:cubicBezTo>
                    <a:pt x="4" y="60"/>
                    <a:pt x="4" y="60"/>
                    <a:pt x="4" y="60"/>
                  </a:cubicBezTo>
                  <a:cubicBezTo>
                    <a:pt x="3" y="60"/>
                    <a:pt x="3" y="60"/>
                    <a:pt x="2" y="60"/>
                  </a:cubicBezTo>
                  <a:cubicBezTo>
                    <a:pt x="1" y="60"/>
                    <a:pt x="1" y="60"/>
                    <a:pt x="0" y="60"/>
                  </a:cubicBezTo>
                  <a:cubicBezTo>
                    <a:pt x="0" y="61"/>
                    <a:pt x="0" y="61"/>
                    <a:pt x="0" y="62"/>
                  </a:cubicBezTo>
                  <a:cubicBezTo>
                    <a:pt x="0" y="62"/>
                    <a:pt x="0" y="63"/>
                    <a:pt x="0" y="63"/>
                  </a:cubicBezTo>
                  <a:lnTo>
                    <a:pt x="42" y="105"/>
                  </a:ln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4" name="Freeform 85"/>
            <p:cNvSpPr/>
            <p:nvPr/>
          </p:nvSpPr>
          <p:spPr bwMode="auto">
            <a:xfrm>
              <a:off x="568325" y="4557713"/>
              <a:ext cx="479425" cy="71438"/>
            </a:xfrm>
            <a:custGeom>
              <a:avLst/>
              <a:gdLst>
                <a:gd name="T0" fmla="*/ 126 w 128"/>
                <a:gd name="T1" fmla="*/ 0 h 19"/>
                <a:gd name="T2" fmla="*/ 123 w 128"/>
                <a:gd name="T3" fmla="*/ 2 h 19"/>
                <a:gd name="T4" fmla="*/ 123 w 128"/>
                <a:gd name="T5" fmla="*/ 14 h 19"/>
                <a:gd name="T6" fmla="*/ 5 w 128"/>
                <a:gd name="T7" fmla="*/ 14 h 19"/>
                <a:gd name="T8" fmla="*/ 5 w 128"/>
                <a:gd name="T9" fmla="*/ 2 h 19"/>
                <a:gd name="T10" fmla="*/ 2 w 128"/>
                <a:gd name="T11" fmla="*/ 0 h 19"/>
                <a:gd name="T12" fmla="*/ 0 w 128"/>
                <a:gd name="T13" fmla="*/ 2 h 19"/>
                <a:gd name="T14" fmla="*/ 0 w 128"/>
                <a:gd name="T15" fmla="*/ 17 h 19"/>
                <a:gd name="T16" fmla="*/ 2 w 128"/>
                <a:gd name="T17" fmla="*/ 19 h 19"/>
                <a:gd name="T18" fmla="*/ 126 w 128"/>
                <a:gd name="T19" fmla="*/ 19 h 19"/>
                <a:gd name="T20" fmla="*/ 128 w 128"/>
                <a:gd name="T21" fmla="*/ 17 h 19"/>
                <a:gd name="T22" fmla="*/ 128 w 128"/>
                <a:gd name="T23" fmla="*/ 2 h 19"/>
                <a:gd name="T24" fmla="*/ 126 w 128"/>
                <a:gd name="T25"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8" h="19">
                  <a:moveTo>
                    <a:pt x="126" y="0"/>
                  </a:moveTo>
                  <a:cubicBezTo>
                    <a:pt x="124" y="0"/>
                    <a:pt x="123" y="1"/>
                    <a:pt x="123" y="2"/>
                  </a:cubicBezTo>
                  <a:cubicBezTo>
                    <a:pt x="123" y="14"/>
                    <a:pt x="123" y="14"/>
                    <a:pt x="123" y="14"/>
                  </a:cubicBezTo>
                  <a:cubicBezTo>
                    <a:pt x="5" y="14"/>
                    <a:pt x="5" y="14"/>
                    <a:pt x="5" y="14"/>
                  </a:cubicBezTo>
                  <a:cubicBezTo>
                    <a:pt x="5" y="2"/>
                    <a:pt x="5" y="2"/>
                    <a:pt x="5" y="2"/>
                  </a:cubicBezTo>
                  <a:cubicBezTo>
                    <a:pt x="5" y="1"/>
                    <a:pt x="4" y="0"/>
                    <a:pt x="2" y="0"/>
                  </a:cubicBezTo>
                  <a:cubicBezTo>
                    <a:pt x="1" y="0"/>
                    <a:pt x="0" y="1"/>
                    <a:pt x="0" y="2"/>
                  </a:cubicBezTo>
                  <a:cubicBezTo>
                    <a:pt x="0" y="17"/>
                    <a:pt x="0" y="17"/>
                    <a:pt x="0" y="17"/>
                  </a:cubicBezTo>
                  <a:cubicBezTo>
                    <a:pt x="0" y="18"/>
                    <a:pt x="1" y="19"/>
                    <a:pt x="2" y="19"/>
                  </a:cubicBezTo>
                  <a:cubicBezTo>
                    <a:pt x="126" y="19"/>
                    <a:pt x="126" y="19"/>
                    <a:pt x="126" y="19"/>
                  </a:cubicBezTo>
                  <a:cubicBezTo>
                    <a:pt x="127" y="19"/>
                    <a:pt x="128" y="18"/>
                    <a:pt x="128" y="17"/>
                  </a:cubicBezTo>
                  <a:cubicBezTo>
                    <a:pt x="128" y="2"/>
                    <a:pt x="128" y="2"/>
                    <a:pt x="128" y="2"/>
                  </a:cubicBezTo>
                  <a:cubicBezTo>
                    <a:pt x="128" y="1"/>
                    <a:pt x="127" y="0"/>
                    <a:pt x="126" y="0"/>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Tree>
  </p:cSld>
  <p:clrMapOvr>
    <a:masterClrMapping/>
  </p:clrMapOvr>
  <p:transition spd="med">
    <p:pull/>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矩形 26"/>
          <p:cNvSpPr/>
          <p:nvPr/>
        </p:nvSpPr>
        <p:spPr>
          <a:xfrm>
            <a:off x="6342186" y="2523956"/>
            <a:ext cx="5176713" cy="3215054"/>
          </a:xfrm>
          <a:prstGeom prst="rect">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标题 9"/>
          <p:cNvSpPr>
            <a:spLocks noGrp="1"/>
          </p:cNvSpPr>
          <p:nvPr>
            <p:ph type="title"/>
          </p:nvPr>
        </p:nvSpPr>
        <p:spPr/>
        <p:txBody>
          <a:bodyPr/>
          <a:lstStyle/>
          <a:p>
            <a:r>
              <a:rPr lang="zh-CN" altLang="en-US" dirty="0"/>
              <a:t>观点</a:t>
            </a:r>
            <a:r>
              <a:rPr lang="zh-CN" altLang="en-US" dirty="0" smtClean="0"/>
              <a:t>对比</a:t>
            </a:r>
            <a:endParaRPr lang="zh-CN" altLang="en-US" dirty="0"/>
          </a:p>
        </p:txBody>
      </p:sp>
      <p:sp>
        <p:nvSpPr>
          <p:cNvPr id="21" name="直角三角形 20"/>
          <p:cNvSpPr/>
          <p:nvPr/>
        </p:nvSpPr>
        <p:spPr>
          <a:xfrm flipV="1">
            <a:off x="6342186" y="2523953"/>
            <a:ext cx="1190868" cy="1190868"/>
          </a:xfrm>
          <a:prstGeom prst="r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660400" y="1254680"/>
            <a:ext cx="10858500" cy="1087990"/>
          </a:xfrm>
          <a:prstGeom prst="rect">
            <a:avLst/>
          </a:prstGeom>
          <a:noFill/>
        </p:spPr>
        <p:txBody>
          <a:bodyPr wrap="square" lIns="0" tIns="0" rIns="0" bIns="0" rtlCol="0">
            <a:spAutoFit/>
          </a:bodyPr>
          <a:lstStyle/>
          <a:p>
            <a:pPr algn="just">
              <a:lnSpc>
                <a:spcPct val="130000"/>
              </a:lnSpc>
            </a:pPr>
            <a:r>
              <a:rPr lang="zh-CN" altLang="en-US" sz="2800" spc="300" dirty="0">
                <a:latin typeface="+mj-ea"/>
                <a:ea typeface="+mj-ea"/>
              </a:rPr>
              <a:t>在这里输入一段话，比如你的第二个论文结论，当然不能空口随便说，在这写清楚，然后在下方说明具体原因。</a:t>
            </a:r>
            <a:endParaRPr lang="zh-CN" altLang="en-US" sz="2800" spc="300" dirty="0">
              <a:latin typeface="+mj-ea"/>
              <a:ea typeface="+mj-ea"/>
            </a:endParaRPr>
          </a:p>
        </p:txBody>
      </p:sp>
      <p:sp>
        <p:nvSpPr>
          <p:cNvPr id="23" name="矩形 22"/>
          <p:cNvSpPr/>
          <p:nvPr/>
        </p:nvSpPr>
        <p:spPr>
          <a:xfrm>
            <a:off x="673101" y="2523956"/>
            <a:ext cx="5176714" cy="3215054"/>
          </a:xfrm>
          <a:prstGeom prst="rect">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直角三角形 23"/>
          <p:cNvSpPr/>
          <p:nvPr/>
        </p:nvSpPr>
        <p:spPr>
          <a:xfrm flipV="1">
            <a:off x="673101" y="2523953"/>
            <a:ext cx="1190868" cy="1190868"/>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1182739" y="2923694"/>
            <a:ext cx="2241376" cy="620170"/>
          </a:xfrm>
          <a:prstGeom prst="rect">
            <a:avLst/>
          </a:prstGeom>
          <a:noFill/>
        </p:spPr>
        <p:txBody>
          <a:bodyPr wrap="square" rtlCol="0">
            <a:spAutoFit/>
          </a:bodyPr>
          <a:lstStyle/>
          <a:p>
            <a:pPr algn="ctr">
              <a:lnSpc>
                <a:spcPct val="130000"/>
              </a:lnSpc>
            </a:pPr>
            <a:r>
              <a:rPr lang="zh-CN" altLang="en-US" sz="2800" b="1" spc="300" dirty="0">
                <a:solidFill>
                  <a:schemeClr val="accent1"/>
                </a:solidFill>
                <a:latin typeface="+mj-ea"/>
                <a:ea typeface="+mj-ea"/>
              </a:rPr>
              <a:t>分析原因</a:t>
            </a:r>
            <a:endParaRPr lang="en-US" altLang="zh-CN" sz="2800" b="1" spc="300" dirty="0">
              <a:solidFill>
                <a:schemeClr val="accent1"/>
              </a:solidFill>
              <a:latin typeface="+mj-ea"/>
              <a:ea typeface="+mj-ea"/>
            </a:endParaRPr>
          </a:p>
        </p:txBody>
      </p:sp>
      <p:sp>
        <p:nvSpPr>
          <p:cNvPr id="26" name="文本框 25"/>
          <p:cNvSpPr txBox="1"/>
          <p:nvPr/>
        </p:nvSpPr>
        <p:spPr>
          <a:xfrm>
            <a:off x="983116" y="3719713"/>
            <a:ext cx="4556684" cy="1440394"/>
          </a:xfrm>
          <a:prstGeom prst="rect">
            <a:avLst/>
          </a:prstGeom>
          <a:noFill/>
        </p:spPr>
        <p:txBody>
          <a:bodyPr wrap="square" lIns="0" tIns="0" rIns="0" bIns="0" rtlCol="0">
            <a:spAutoFit/>
          </a:bodyPr>
          <a:lstStyle/>
          <a:p>
            <a:pPr algn="just" eaLnBrk="1">
              <a:lnSpc>
                <a:spcPct val="130000"/>
              </a:lnSpc>
            </a:pPr>
            <a:r>
              <a:rPr lang="zh-CN" altLang="en-US" spc="300" dirty="0"/>
              <a:t>在这里输入一段话，来论证你这个观点，或者详细解释它的含义，充分证实你的结论。在这里输入一段话，来论证你这个观点，或者详细解释它的含义</a:t>
            </a:r>
            <a:endParaRPr lang="zh-CN" altLang="en-US" spc="300" dirty="0"/>
          </a:p>
        </p:txBody>
      </p:sp>
      <p:sp>
        <p:nvSpPr>
          <p:cNvPr id="28" name="文本框 27"/>
          <p:cNvSpPr txBox="1"/>
          <p:nvPr/>
        </p:nvSpPr>
        <p:spPr>
          <a:xfrm>
            <a:off x="6831311" y="2923694"/>
            <a:ext cx="2241376" cy="597921"/>
          </a:xfrm>
          <a:prstGeom prst="rect">
            <a:avLst/>
          </a:prstGeom>
          <a:noFill/>
        </p:spPr>
        <p:txBody>
          <a:bodyPr wrap="square" rtlCol="0">
            <a:spAutoFit/>
          </a:bodyPr>
          <a:lstStyle/>
          <a:p>
            <a:pPr algn="ctr">
              <a:lnSpc>
                <a:spcPct val="130000"/>
              </a:lnSpc>
            </a:pPr>
            <a:r>
              <a:rPr lang="zh-CN" altLang="en-US" sz="2800" b="1" spc="300" dirty="0">
                <a:solidFill>
                  <a:schemeClr val="accent4"/>
                </a:solidFill>
                <a:latin typeface="+mj-ea"/>
                <a:ea typeface="+mj-ea"/>
              </a:rPr>
              <a:t>分析原因</a:t>
            </a:r>
            <a:endParaRPr lang="en-US" altLang="zh-CN" sz="2800" b="1" spc="300" dirty="0">
              <a:solidFill>
                <a:schemeClr val="accent4"/>
              </a:solidFill>
              <a:latin typeface="+mj-ea"/>
              <a:ea typeface="+mj-ea"/>
            </a:endParaRPr>
          </a:p>
        </p:txBody>
      </p:sp>
      <p:sp>
        <p:nvSpPr>
          <p:cNvPr id="29" name="文本框 28"/>
          <p:cNvSpPr txBox="1"/>
          <p:nvPr/>
        </p:nvSpPr>
        <p:spPr>
          <a:xfrm>
            <a:off x="6652200" y="3719713"/>
            <a:ext cx="4556684" cy="1440394"/>
          </a:xfrm>
          <a:prstGeom prst="rect">
            <a:avLst/>
          </a:prstGeom>
          <a:noFill/>
        </p:spPr>
        <p:txBody>
          <a:bodyPr wrap="square" lIns="0" tIns="0" rIns="0" bIns="0" rtlCol="0">
            <a:spAutoFit/>
          </a:bodyPr>
          <a:lstStyle/>
          <a:p>
            <a:pPr algn="just" eaLnBrk="1">
              <a:lnSpc>
                <a:spcPct val="130000"/>
              </a:lnSpc>
            </a:pPr>
            <a:r>
              <a:rPr lang="zh-CN" altLang="en-US" spc="300" dirty="0"/>
              <a:t>在这里输入一段话，来论证你这个观点，或者详细解释它的含义，充分证实你的结论。在这里输入一段话，来论证你这个观点，或者详细解释它的含义</a:t>
            </a:r>
            <a:endParaRPr lang="zh-CN" altLang="en-US" spc="300" dirty="0"/>
          </a:p>
        </p:txBody>
      </p:sp>
      <p:grpSp>
        <p:nvGrpSpPr>
          <p:cNvPr id="30" name="组合 29"/>
          <p:cNvGrpSpPr/>
          <p:nvPr/>
        </p:nvGrpSpPr>
        <p:grpSpPr>
          <a:xfrm>
            <a:off x="6510909" y="2690945"/>
            <a:ext cx="360000" cy="360000"/>
            <a:chOff x="7296152" y="2228854"/>
            <a:chExt cx="479426" cy="481013"/>
          </a:xfrm>
          <a:solidFill>
            <a:schemeClr val="bg1"/>
          </a:solidFill>
        </p:grpSpPr>
        <p:sp>
          <p:nvSpPr>
            <p:cNvPr id="31" name="Freeform 109"/>
            <p:cNvSpPr/>
            <p:nvPr/>
          </p:nvSpPr>
          <p:spPr bwMode="auto">
            <a:xfrm>
              <a:off x="7607303" y="2228854"/>
              <a:ext cx="168275" cy="168275"/>
            </a:xfrm>
            <a:custGeom>
              <a:avLst/>
              <a:gdLst>
                <a:gd name="T0" fmla="*/ 2 w 45"/>
                <a:gd name="T1" fmla="*/ 45 h 45"/>
                <a:gd name="T2" fmla="*/ 32 w 45"/>
                <a:gd name="T3" fmla="*/ 45 h 45"/>
                <a:gd name="T4" fmla="*/ 34 w 45"/>
                <a:gd name="T5" fmla="*/ 43 h 45"/>
                <a:gd name="T6" fmla="*/ 32 w 45"/>
                <a:gd name="T7" fmla="*/ 41 h 45"/>
                <a:gd name="T8" fmla="*/ 8 w 45"/>
                <a:gd name="T9" fmla="*/ 41 h 45"/>
                <a:gd name="T10" fmla="*/ 44 w 45"/>
                <a:gd name="T11" fmla="*/ 4 h 45"/>
                <a:gd name="T12" fmla="*/ 44 w 45"/>
                <a:gd name="T13" fmla="*/ 1 h 45"/>
                <a:gd name="T14" fmla="*/ 41 w 45"/>
                <a:gd name="T15" fmla="*/ 1 h 45"/>
                <a:gd name="T16" fmla="*/ 4 w 45"/>
                <a:gd name="T17" fmla="*/ 38 h 45"/>
                <a:gd name="T18" fmla="*/ 4 w 45"/>
                <a:gd name="T19" fmla="*/ 13 h 45"/>
                <a:gd name="T20" fmla="*/ 2 w 45"/>
                <a:gd name="T21" fmla="*/ 11 h 45"/>
                <a:gd name="T22" fmla="*/ 0 w 45"/>
                <a:gd name="T23" fmla="*/ 13 h 45"/>
                <a:gd name="T24" fmla="*/ 0 w 45"/>
                <a:gd name="T25" fmla="*/ 43 h 45"/>
                <a:gd name="T26" fmla="*/ 2 w 45"/>
                <a:gd name="T2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 h="45">
                  <a:moveTo>
                    <a:pt x="2" y="45"/>
                  </a:moveTo>
                  <a:cubicBezTo>
                    <a:pt x="32" y="45"/>
                    <a:pt x="32" y="45"/>
                    <a:pt x="32" y="45"/>
                  </a:cubicBezTo>
                  <a:cubicBezTo>
                    <a:pt x="33" y="45"/>
                    <a:pt x="34" y="44"/>
                    <a:pt x="34" y="43"/>
                  </a:cubicBezTo>
                  <a:cubicBezTo>
                    <a:pt x="34" y="42"/>
                    <a:pt x="33" y="41"/>
                    <a:pt x="32" y="41"/>
                  </a:cubicBezTo>
                  <a:cubicBezTo>
                    <a:pt x="8" y="41"/>
                    <a:pt x="8" y="41"/>
                    <a:pt x="8" y="41"/>
                  </a:cubicBezTo>
                  <a:cubicBezTo>
                    <a:pt x="44" y="4"/>
                    <a:pt x="44" y="4"/>
                    <a:pt x="44" y="4"/>
                  </a:cubicBezTo>
                  <a:cubicBezTo>
                    <a:pt x="45" y="3"/>
                    <a:pt x="45" y="2"/>
                    <a:pt x="44" y="1"/>
                  </a:cubicBezTo>
                  <a:cubicBezTo>
                    <a:pt x="43" y="0"/>
                    <a:pt x="42" y="0"/>
                    <a:pt x="41" y="1"/>
                  </a:cubicBezTo>
                  <a:cubicBezTo>
                    <a:pt x="4" y="38"/>
                    <a:pt x="4" y="38"/>
                    <a:pt x="4" y="38"/>
                  </a:cubicBezTo>
                  <a:cubicBezTo>
                    <a:pt x="4" y="13"/>
                    <a:pt x="4" y="13"/>
                    <a:pt x="4" y="13"/>
                  </a:cubicBezTo>
                  <a:cubicBezTo>
                    <a:pt x="4" y="12"/>
                    <a:pt x="3" y="11"/>
                    <a:pt x="2" y="11"/>
                  </a:cubicBezTo>
                  <a:cubicBezTo>
                    <a:pt x="1" y="11"/>
                    <a:pt x="0" y="12"/>
                    <a:pt x="0" y="13"/>
                  </a:cubicBezTo>
                  <a:cubicBezTo>
                    <a:pt x="0" y="43"/>
                    <a:pt x="0" y="43"/>
                    <a:pt x="0" y="43"/>
                  </a:cubicBezTo>
                  <a:cubicBezTo>
                    <a:pt x="0" y="44"/>
                    <a:pt x="1" y="45"/>
                    <a:pt x="2" y="45"/>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5" name="Freeform 110"/>
            <p:cNvSpPr/>
            <p:nvPr/>
          </p:nvSpPr>
          <p:spPr bwMode="auto">
            <a:xfrm>
              <a:off x="7296152" y="2540004"/>
              <a:ext cx="168275" cy="169863"/>
            </a:xfrm>
            <a:custGeom>
              <a:avLst/>
              <a:gdLst>
                <a:gd name="T0" fmla="*/ 43 w 45"/>
                <a:gd name="T1" fmla="*/ 0 h 45"/>
                <a:gd name="T2" fmla="*/ 13 w 45"/>
                <a:gd name="T3" fmla="*/ 0 h 45"/>
                <a:gd name="T4" fmla="*/ 11 w 45"/>
                <a:gd name="T5" fmla="*/ 2 h 45"/>
                <a:gd name="T6" fmla="*/ 13 w 45"/>
                <a:gd name="T7" fmla="*/ 5 h 45"/>
                <a:gd name="T8" fmla="*/ 37 w 45"/>
                <a:gd name="T9" fmla="*/ 5 h 45"/>
                <a:gd name="T10" fmla="*/ 1 w 45"/>
                <a:gd name="T11" fmla="*/ 41 h 45"/>
                <a:gd name="T12" fmla="*/ 0 w 45"/>
                <a:gd name="T13" fmla="*/ 43 h 45"/>
                <a:gd name="T14" fmla="*/ 1 w 45"/>
                <a:gd name="T15" fmla="*/ 45 h 45"/>
                <a:gd name="T16" fmla="*/ 4 w 45"/>
                <a:gd name="T17" fmla="*/ 45 h 45"/>
                <a:gd name="T18" fmla="*/ 41 w 45"/>
                <a:gd name="T19" fmla="*/ 8 h 45"/>
                <a:gd name="T20" fmla="*/ 41 w 45"/>
                <a:gd name="T21" fmla="*/ 32 h 45"/>
                <a:gd name="T22" fmla="*/ 43 w 45"/>
                <a:gd name="T23" fmla="*/ 34 h 45"/>
                <a:gd name="T24" fmla="*/ 45 w 45"/>
                <a:gd name="T25" fmla="*/ 32 h 45"/>
                <a:gd name="T26" fmla="*/ 45 w 45"/>
                <a:gd name="T27" fmla="*/ 2 h 45"/>
                <a:gd name="T28" fmla="*/ 43 w 45"/>
                <a:gd name="T29"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43" y="0"/>
                  </a:moveTo>
                  <a:cubicBezTo>
                    <a:pt x="13" y="0"/>
                    <a:pt x="13" y="0"/>
                    <a:pt x="13" y="0"/>
                  </a:cubicBezTo>
                  <a:cubicBezTo>
                    <a:pt x="12" y="0"/>
                    <a:pt x="11" y="1"/>
                    <a:pt x="11" y="2"/>
                  </a:cubicBezTo>
                  <a:cubicBezTo>
                    <a:pt x="11" y="4"/>
                    <a:pt x="12" y="5"/>
                    <a:pt x="13" y="5"/>
                  </a:cubicBezTo>
                  <a:cubicBezTo>
                    <a:pt x="37" y="5"/>
                    <a:pt x="37" y="5"/>
                    <a:pt x="37" y="5"/>
                  </a:cubicBezTo>
                  <a:cubicBezTo>
                    <a:pt x="1" y="41"/>
                    <a:pt x="1" y="41"/>
                    <a:pt x="1" y="41"/>
                  </a:cubicBezTo>
                  <a:cubicBezTo>
                    <a:pt x="0" y="42"/>
                    <a:pt x="0" y="42"/>
                    <a:pt x="0" y="43"/>
                  </a:cubicBezTo>
                  <a:cubicBezTo>
                    <a:pt x="0" y="44"/>
                    <a:pt x="0" y="44"/>
                    <a:pt x="1" y="45"/>
                  </a:cubicBezTo>
                  <a:cubicBezTo>
                    <a:pt x="2" y="45"/>
                    <a:pt x="3" y="45"/>
                    <a:pt x="4" y="45"/>
                  </a:cubicBezTo>
                  <a:cubicBezTo>
                    <a:pt x="41" y="8"/>
                    <a:pt x="41" y="8"/>
                    <a:pt x="41" y="8"/>
                  </a:cubicBezTo>
                  <a:cubicBezTo>
                    <a:pt x="41" y="32"/>
                    <a:pt x="41" y="32"/>
                    <a:pt x="41" y="32"/>
                  </a:cubicBezTo>
                  <a:cubicBezTo>
                    <a:pt x="41" y="33"/>
                    <a:pt x="42" y="34"/>
                    <a:pt x="43" y="34"/>
                  </a:cubicBezTo>
                  <a:cubicBezTo>
                    <a:pt x="44" y="34"/>
                    <a:pt x="45" y="33"/>
                    <a:pt x="45" y="32"/>
                  </a:cubicBezTo>
                  <a:cubicBezTo>
                    <a:pt x="45" y="2"/>
                    <a:pt x="45" y="2"/>
                    <a:pt x="45" y="2"/>
                  </a:cubicBezTo>
                  <a:cubicBezTo>
                    <a:pt x="45" y="1"/>
                    <a:pt x="44" y="0"/>
                    <a:pt x="43" y="0"/>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6" name="Freeform 111"/>
            <p:cNvSpPr/>
            <p:nvPr/>
          </p:nvSpPr>
          <p:spPr bwMode="auto">
            <a:xfrm>
              <a:off x="7607303" y="2540004"/>
              <a:ext cx="168275" cy="169863"/>
            </a:xfrm>
            <a:custGeom>
              <a:avLst/>
              <a:gdLst>
                <a:gd name="T0" fmla="*/ 8 w 45"/>
                <a:gd name="T1" fmla="*/ 5 h 45"/>
                <a:gd name="T2" fmla="*/ 32 w 45"/>
                <a:gd name="T3" fmla="*/ 5 h 45"/>
                <a:gd name="T4" fmla="*/ 34 w 45"/>
                <a:gd name="T5" fmla="*/ 2 h 45"/>
                <a:gd name="T6" fmla="*/ 32 w 45"/>
                <a:gd name="T7" fmla="*/ 0 h 45"/>
                <a:gd name="T8" fmla="*/ 2 w 45"/>
                <a:gd name="T9" fmla="*/ 0 h 45"/>
                <a:gd name="T10" fmla="*/ 0 w 45"/>
                <a:gd name="T11" fmla="*/ 2 h 45"/>
                <a:gd name="T12" fmla="*/ 0 w 45"/>
                <a:gd name="T13" fmla="*/ 32 h 45"/>
                <a:gd name="T14" fmla="*/ 2 w 45"/>
                <a:gd name="T15" fmla="*/ 34 h 45"/>
                <a:gd name="T16" fmla="*/ 4 w 45"/>
                <a:gd name="T17" fmla="*/ 32 h 45"/>
                <a:gd name="T18" fmla="*/ 4 w 45"/>
                <a:gd name="T19" fmla="*/ 8 h 45"/>
                <a:gd name="T20" fmla="*/ 41 w 45"/>
                <a:gd name="T21" fmla="*/ 45 h 45"/>
                <a:gd name="T22" fmla="*/ 43 w 45"/>
                <a:gd name="T23" fmla="*/ 45 h 45"/>
                <a:gd name="T24" fmla="*/ 44 w 45"/>
                <a:gd name="T25" fmla="*/ 45 h 45"/>
                <a:gd name="T26" fmla="*/ 44 w 45"/>
                <a:gd name="T27" fmla="*/ 41 h 45"/>
                <a:gd name="T28" fmla="*/ 8 w 45"/>
                <a:gd name="T29" fmla="*/ 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8" y="5"/>
                  </a:moveTo>
                  <a:cubicBezTo>
                    <a:pt x="32" y="5"/>
                    <a:pt x="32" y="5"/>
                    <a:pt x="32" y="5"/>
                  </a:cubicBezTo>
                  <a:cubicBezTo>
                    <a:pt x="33" y="5"/>
                    <a:pt x="34" y="4"/>
                    <a:pt x="34" y="2"/>
                  </a:cubicBezTo>
                  <a:cubicBezTo>
                    <a:pt x="34" y="1"/>
                    <a:pt x="33" y="0"/>
                    <a:pt x="32" y="0"/>
                  </a:cubicBezTo>
                  <a:cubicBezTo>
                    <a:pt x="2" y="0"/>
                    <a:pt x="2" y="0"/>
                    <a:pt x="2" y="0"/>
                  </a:cubicBezTo>
                  <a:cubicBezTo>
                    <a:pt x="1" y="0"/>
                    <a:pt x="0" y="1"/>
                    <a:pt x="0" y="2"/>
                  </a:cubicBezTo>
                  <a:cubicBezTo>
                    <a:pt x="0" y="32"/>
                    <a:pt x="0" y="32"/>
                    <a:pt x="0" y="32"/>
                  </a:cubicBezTo>
                  <a:cubicBezTo>
                    <a:pt x="0" y="33"/>
                    <a:pt x="1" y="34"/>
                    <a:pt x="2" y="34"/>
                  </a:cubicBezTo>
                  <a:cubicBezTo>
                    <a:pt x="3" y="34"/>
                    <a:pt x="4" y="33"/>
                    <a:pt x="4" y="32"/>
                  </a:cubicBezTo>
                  <a:cubicBezTo>
                    <a:pt x="4" y="8"/>
                    <a:pt x="4" y="8"/>
                    <a:pt x="4" y="8"/>
                  </a:cubicBezTo>
                  <a:cubicBezTo>
                    <a:pt x="41" y="45"/>
                    <a:pt x="41" y="45"/>
                    <a:pt x="41" y="45"/>
                  </a:cubicBezTo>
                  <a:cubicBezTo>
                    <a:pt x="41" y="45"/>
                    <a:pt x="42" y="45"/>
                    <a:pt x="43" y="45"/>
                  </a:cubicBezTo>
                  <a:cubicBezTo>
                    <a:pt x="43" y="45"/>
                    <a:pt x="44" y="45"/>
                    <a:pt x="44" y="45"/>
                  </a:cubicBezTo>
                  <a:cubicBezTo>
                    <a:pt x="45" y="44"/>
                    <a:pt x="45" y="42"/>
                    <a:pt x="44" y="41"/>
                  </a:cubicBezTo>
                  <a:lnTo>
                    <a:pt x="8" y="5"/>
                  </a:ln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7" name="Freeform 112"/>
            <p:cNvSpPr/>
            <p:nvPr/>
          </p:nvSpPr>
          <p:spPr bwMode="auto">
            <a:xfrm>
              <a:off x="7296152" y="2228854"/>
              <a:ext cx="168275" cy="168275"/>
            </a:xfrm>
            <a:custGeom>
              <a:avLst/>
              <a:gdLst>
                <a:gd name="T0" fmla="*/ 43 w 45"/>
                <a:gd name="T1" fmla="*/ 11 h 45"/>
                <a:gd name="T2" fmla="*/ 41 w 45"/>
                <a:gd name="T3" fmla="*/ 13 h 45"/>
                <a:gd name="T4" fmla="*/ 41 w 45"/>
                <a:gd name="T5" fmla="*/ 38 h 45"/>
                <a:gd name="T6" fmla="*/ 4 w 45"/>
                <a:gd name="T7" fmla="*/ 1 h 45"/>
                <a:gd name="T8" fmla="*/ 1 w 45"/>
                <a:gd name="T9" fmla="*/ 1 h 45"/>
                <a:gd name="T10" fmla="*/ 0 w 45"/>
                <a:gd name="T11" fmla="*/ 2 h 45"/>
                <a:gd name="T12" fmla="*/ 1 w 45"/>
                <a:gd name="T13" fmla="*/ 4 h 45"/>
                <a:gd name="T14" fmla="*/ 37 w 45"/>
                <a:gd name="T15" fmla="*/ 41 h 45"/>
                <a:gd name="T16" fmla="*/ 13 w 45"/>
                <a:gd name="T17" fmla="*/ 41 h 45"/>
                <a:gd name="T18" fmla="*/ 12 w 45"/>
                <a:gd name="T19" fmla="*/ 41 h 45"/>
                <a:gd name="T20" fmla="*/ 11 w 45"/>
                <a:gd name="T21" fmla="*/ 43 h 45"/>
                <a:gd name="T22" fmla="*/ 13 w 45"/>
                <a:gd name="T23" fmla="*/ 45 h 45"/>
                <a:gd name="T24" fmla="*/ 43 w 45"/>
                <a:gd name="T25" fmla="*/ 45 h 45"/>
                <a:gd name="T26" fmla="*/ 45 w 45"/>
                <a:gd name="T27" fmla="*/ 43 h 45"/>
                <a:gd name="T28" fmla="*/ 45 w 45"/>
                <a:gd name="T29" fmla="*/ 13 h 45"/>
                <a:gd name="T30" fmla="*/ 43 w 45"/>
                <a:gd name="T31" fmla="*/ 1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45">
                  <a:moveTo>
                    <a:pt x="43" y="11"/>
                  </a:moveTo>
                  <a:cubicBezTo>
                    <a:pt x="42" y="11"/>
                    <a:pt x="41" y="12"/>
                    <a:pt x="41" y="13"/>
                  </a:cubicBezTo>
                  <a:cubicBezTo>
                    <a:pt x="41" y="38"/>
                    <a:pt x="41" y="38"/>
                    <a:pt x="41" y="38"/>
                  </a:cubicBezTo>
                  <a:cubicBezTo>
                    <a:pt x="4" y="1"/>
                    <a:pt x="4" y="1"/>
                    <a:pt x="4" y="1"/>
                  </a:cubicBezTo>
                  <a:cubicBezTo>
                    <a:pt x="3" y="0"/>
                    <a:pt x="2" y="0"/>
                    <a:pt x="1" y="1"/>
                  </a:cubicBezTo>
                  <a:cubicBezTo>
                    <a:pt x="0" y="1"/>
                    <a:pt x="0" y="2"/>
                    <a:pt x="0" y="2"/>
                  </a:cubicBezTo>
                  <a:cubicBezTo>
                    <a:pt x="0" y="3"/>
                    <a:pt x="0" y="4"/>
                    <a:pt x="1" y="4"/>
                  </a:cubicBezTo>
                  <a:cubicBezTo>
                    <a:pt x="37" y="41"/>
                    <a:pt x="37" y="41"/>
                    <a:pt x="37" y="41"/>
                  </a:cubicBezTo>
                  <a:cubicBezTo>
                    <a:pt x="13" y="41"/>
                    <a:pt x="13" y="41"/>
                    <a:pt x="13" y="41"/>
                  </a:cubicBezTo>
                  <a:cubicBezTo>
                    <a:pt x="13" y="41"/>
                    <a:pt x="12" y="41"/>
                    <a:pt x="12" y="41"/>
                  </a:cubicBezTo>
                  <a:cubicBezTo>
                    <a:pt x="11" y="42"/>
                    <a:pt x="11" y="42"/>
                    <a:pt x="11" y="43"/>
                  </a:cubicBezTo>
                  <a:cubicBezTo>
                    <a:pt x="11" y="44"/>
                    <a:pt x="12" y="45"/>
                    <a:pt x="13" y="45"/>
                  </a:cubicBezTo>
                  <a:cubicBezTo>
                    <a:pt x="43" y="45"/>
                    <a:pt x="43" y="45"/>
                    <a:pt x="43" y="45"/>
                  </a:cubicBezTo>
                  <a:cubicBezTo>
                    <a:pt x="44" y="45"/>
                    <a:pt x="45" y="44"/>
                    <a:pt x="45" y="43"/>
                  </a:cubicBezTo>
                  <a:cubicBezTo>
                    <a:pt x="45" y="13"/>
                    <a:pt x="45" y="13"/>
                    <a:pt x="45" y="13"/>
                  </a:cubicBezTo>
                  <a:cubicBezTo>
                    <a:pt x="45" y="12"/>
                    <a:pt x="44" y="11"/>
                    <a:pt x="43" y="11"/>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48" name="组合 47"/>
          <p:cNvGrpSpPr/>
          <p:nvPr/>
        </p:nvGrpSpPr>
        <p:grpSpPr>
          <a:xfrm>
            <a:off x="844323" y="2690945"/>
            <a:ext cx="360000" cy="360000"/>
            <a:chOff x="6334127" y="2228854"/>
            <a:chExt cx="481013" cy="481013"/>
          </a:xfrm>
          <a:solidFill>
            <a:schemeClr val="bg1"/>
          </a:solidFill>
        </p:grpSpPr>
        <p:sp>
          <p:nvSpPr>
            <p:cNvPr id="49" name="Freeform 113"/>
            <p:cNvSpPr/>
            <p:nvPr/>
          </p:nvSpPr>
          <p:spPr bwMode="auto">
            <a:xfrm>
              <a:off x="6645277" y="2228854"/>
              <a:ext cx="169863" cy="173038"/>
            </a:xfrm>
            <a:custGeom>
              <a:avLst/>
              <a:gdLst>
                <a:gd name="T0" fmla="*/ 4 w 45"/>
                <a:gd name="T1" fmla="*/ 45 h 46"/>
                <a:gd name="T2" fmla="*/ 40 w 45"/>
                <a:gd name="T3" fmla="*/ 8 h 46"/>
                <a:gd name="T4" fmla="*/ 40 w 45"/>
                <a:gd name="T5" fmla="*/ 32 h 46"/>
                <a:gd name="T6" fmla="*/ 43 w 45"/>
                <a:gd name="T7" fmla="*/ 34 h 46"/>
                <a:gd name="T8" fmla="*/ 45 w 45"/>
                <a:gd name="T9" fmla="*/ 32 h 46"/>
                <a:gd name="T10" fmla="*/ 45 w 45"/>
                <a:gd name="T11" fmla="*/ 2 h 46"/>
                <a:gd name="T12" fmla="*/ 43 w 45"/>
                <a:gd name="T13" fmla="*/ 0 h 46"/>
                <a:gd name="T14" fmla="*/ 13 w 45"/>
                <a:gd name="T15" fmla="*/ 0 h 46"/>
                <a:gd name="T16" fmla="*/ 11 w 45"/>
                <a:gd name="T17" fmla="*/ 2 h 46"/>
                <a:gd name="T18" fmla="*/ 13 w 45"/>
                <a:gd name="T19" fmla="*/ 5 h 46"/>
                <a:gd name="T20" fmla="*/ 37 w 45"/>
                <a:gd name="T21" fmla="*/ 5 h 46"/>
                <a:gd name="T22" fmla="*/ 1 w 45"/>
                <a:gd name="T23" fmla="*/ 41 h 46"/>
                <a:gd name="T24" fmla="*/ 0 w 45"/>
                <a:gd name="T25" fmla="*/ 43 h 46"/>
                <a:gd name="T26" fmla="*/ 1 w 45"/>
                <a:gd name="T27" fmla="*/ 45 h 46"/>
                <a:gd name="T28" fmla="*/ 4 w 45"/>
                <a:gd name="T29"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6">
                  <a:moveTo>
                    <a:pt x="4" y="45"/>
                  </a:moveTo>
                  <a:cubicBezTo>
                    <a:pt x="40" y="8"/>
                    <a:pt x="40" y="8"/>
                    <a:pt x="40" y="8"/>
                  </a:cubicBezTo>
                  <a:cubicBezTo>
                    <a:pt x="40" y="32"/>
                    <a:pt x="40" y="32"/>
                    <a:pt x="40" y="32"/>
                  </a:cubicBezTo>
                  <a:cubicBezTo>
                    <a:pt x="40" y="33"/>
                    <a:pt x="41" y="34"/>
                    <a:pt x="43" y="34"/>
                  </a:cubicBezTo>
                  <a:cubicBezTo>
                    <a:pt x="44" y="34"/>
                    <a:pt x="45" y="33"/>
                    <a:pt x="45" y="32"/>
                  </a:cubicBezTo>
                  <a:cubicBezTo>
                    <a:pt x="45" y="2"/>
                    <a:pt x="45" y="2"/>
                    <a:pt x="45" y="2"/>
                  </a:cubicBezTo>
                  <a:cubicBezTo>
                    <a:pt x="45" y="1"/>
                    <a:pt x="44" y="0"/>
                    <a:pt x="43" y="0"/>
                  </a:cubicBezTo>
                  <a:cubicBezTo>
                    <a:pt x="13" y="0"/>
                    <a:pt x="13" y="0"/>
                    <a:pt x="13" y="0"/>
                  </a:cubicBezTo>
                  <a:cubicBezTo>
                    <a:pt x="12" y="0"/>
                    <a:pt x="11" y="1"/>
                    <a:pt x="11" y="2"/>
                  </a:cubicBezTo>
                  <a:cubicBezTo>
                    <a:pt x="11" y="4"/>
                    <a:pt x="12" y="5"/>
                    <a:pt x="13" y="5"/>
                  </a:cubicBezTo>
                  <a:cubicBezTo>
                    <a:pt x="37" y="5"/>
                    <a:pt x="37" y="5"/>
                    <a:pt x="37" y="5"/>
                  </a:cubicBezTo>
                  <a:cubicBezTo>
                    <a:pt x="1" y="41"/>
                    <a:pt x="1" y="41"/>
                    <a:pt x="1" y="41"/>
                  </a:cubicBezTo>
                  <a:cubicBezTo>
                    <a:pt x="0" y="42"/>
                    <a:pt x="0" y="42"/>
                    <a:pt x="0" y="43"/>
                  </a:cubicBezTo>
                  <a:cubicBezTo>
                    <a:pt x="0" y="44"/>
                    <a:pt x="0" y="44"/>
                    <a:pt x="1" y="45"/>
                  </a:cubicBezTo>
                  <a:cubicBezTo>
                    <a:pt x="1" y="46"/>
                    <a:pt x="3" y="46"/>
                    <a:pt x="4" y="45"/>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0" name="Freeform 114"/>
            <p:cNvSpPr/>
            <p:nvPr/>
          </p:nvSpPr>
          <p:spPr bwMode="auto">
            <a:xfrm>
              <a:off x="6334127" y="2540004"/>
              <a:ext cx="169863" cy="169863"/>
            </a:xfrm>
            <a:custGeom>
              <a:avLst/>
              <a:gdLst>
                <a:gd name="T0" fmla="*/ 41 w 45"/>
                <a:gd name="T1" fmla="*/ 1 h 45"/>
                <a:gd name="T2" fmla="*/ 5 w 45"/>
                <a:gd name="T3" fmla="*/ 37 h 45"/>
                <a:gd name="T4" fmla="*/ 5 w 45"/>
                <a:gd name="T5" fmla="*/ 13 h 45"/>
                <a:gd name="T6" fmla="*/ 2 w 45"/>
                <a:gd name="T7" fmla="*/ 11 h 45"/>
                <a:gd name="T8" fmla="*/ 0 w 45"/>
                <a:gd name="T9" fmla="*/ 13 h 45"/>
                <a:gd name="T10" fmla="*/ 0 w 45"/>
                <a:gd name="T11" fmla="*/ 43 h 45"/>
                <a:gd name="T12" fmla="*/ 2 w 45"/>
                <a:gd name="T13" fmla="*/ 45 h 45"/>
                <a:gd name="T14" fmla="*/ 32 w 45"/>
                <a:gd name="T15" fmla="*/ 45 h 45"/>
                <a:gd name="T16" fmla="*/ 34 w 45"/>
                <a:gd name="T17" fmla="*/ 43 h 45"/>
                <a:gd name="T18" fmla="*/ 32 w 45"/>
                <a:gd name="T19" fmla="*/ 41 h 45"/>
                <a:gd name="T20" fmla="*/ 8 w 45"/>
                <a:gd name="T21" fmla="*/ 41 h 45"/>
                <a:gd name="T22" fmla="*/ 44 w 45"/>
                <a:gd name="T23" fmla="*/ 4 h 45"/>
                <a:gd name="T24" fmla="*/ 45 w 45"/>
                <a:gd name="T25" fmla="*/ 2 h 45"/>
                <a:gd name="T26" fmla="*/ 44 w 45"/>
                <a:gd name="T27" fmla="*/ 1 h 45"/>
                <a:gd name="T28" fmla="*/ 41 w 45"/>
                <a:gd name="T29" fmla="*/ 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41" y="1"/>
                  </a:moveTo>
                  <a:cubicBezTo>
                    <a:pt x="5" y="37"/>
                    <a:pt x="5" y="37"/>
                    <a:pt x="5" y="37"/>
                  </a:cubicBezTo>
                  <a:cubicBezTo>
                    <a:pt x="5" y="13"/>
                    <a:pt x="5" y="13"/>
                    <a:pt x="5" y="13"/>
                  </a:cubicBezTo>
                  <a:cubicBezTo>
                    <a:pt x="5" y="12"/>
                    <a:pt x="4" y="11"/>
                    <a:pt x="2" y="11"/>
                  </a:cubicBezTo>
                  <a:cubicBezTo>
                    <a:pt x="1" y="11"/>
                    <a:pt x="0" y="12"/>
                    <a:pt x="0" y="13"/>
                  </a:cubicBezTo>
                  <a:cubicBezTo>
                    <a:pt x="0" y="43"/>
                    <a:pt x="0" y="43"/>
                    <a:pt x="0" y="43"/>
                  </a:cubicBezTo>
                  <a:cubicBezTo>
                    <a:pt x="0" y="44"/>
                    <a:pt x="1" y="45"/>
                    <a:pt x="2" y="45"/>
                  </a:cubicBezTo>
                  <a:cubicBezTo>
                    <a:pt x="32" y="45"/>
                    <a:pt x="32" y="45"/>
                    <a:pt x="32" y="45"/>
                  </a:cubicBezTo>
                  <a:cubicBezTo>
                    <a:pt x="33" y="45"/>
                    <a:pt x="34" y="44"/>
                    <a:pt x="34" y="43"/>
                  </a:cubicBezTo>
                  <a:cubicBezTo>
                    <a:pt x="34" y="42"/>
                    <a:pt x="33" y="41"/>
                    <a:pt x="32" y="41"/>
                  </a:cubicBezTo>
                  <a:cubicBezTo>
                    <a:pt x="8" y="41"/>
                    <a:pt x="8" y="41"/>
                    <a:pt x="8" y="41"/>
                  </a:cubicBezTo>
                  <a:cubicBezTo>
                    <a:pt x="44" y="4"/>
                    <a:pt x="44" y="4"/>
                    <a:pt x="44" y="4"/>
                  </a:cubicBezTo>
                  <a:cubicBezTo>
                    <a:pt x="45" y="4"/>
                    <a:pt x="45" y="3"/>
                    <a:pt x="45" y="2"/>
                  </a:cubicBezTo>
                  <a:cubicBezTo>
                    <a:pt x="45" y="2"/>
                    <a:pt x="45" y="1"/>
                    <a:pt x="44" y="1"/>
                  </a:cubicBezTo>
                  <a:cubicBezTo>
                    <a:pt x="44" y="0"/>
                    <a:pt x="42" y="0"/>
                    <a:pt x="41" y="1"/>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1" name="Freeform 115"/>
            <p:cNvSpPr/>
            <p:nvPr/>
          </p:nvSpPr>
          <p:spPr bwMode="auto">
            <a:xfrm>
              <a:off x="6645277" y="2540004"/>
              <a:ext cx="169863" cy="169863"/>
            </a:xfrm>
            <a:custGeom>
              <a:avLst/>
              <a:gdLst>
                <a:gd name="T0" fmla="*/ 43 w 45"/>
                <a:gd name="T1" fmla="*/ 11 h 45"/>
                <a:gd name="T2" fmla="*/ 40 w 45"/>
                <a:gd name="T3" fmla="*/ 13 h 45"/>
                <a:gd name="T4" fmla="*/ 40 w 45"/>
                <a:gd name="T5" fmla="*/ 37 h 45"/>
                <a:gd name="T6" fmla="*/ 4 w 45"/>
                <a:gd name="T7" fmla="*/ 1 h 45"/>
                <a:gd name="T8" fmla="*/ 1 w 45"/>
                <a:gd name="T9" fmla="*/ 1 h 45"/>
                <a:gd name="T10" fmla="*/ 0 w 45"/>
                <a:gd name="T11" fmla="*/ 2 h 45"/>
                <a:gd name="T12" fmla="*/ 1 w 45"/>
                <a:gd name="T13" fmla="*/ 4 h 45"/>
                <a:gd name="T14" fmla="*/ 37 w 45"/>
                <a:gd name="T15" fmla="*/ 41 h 45"/>
                <a:gd name="T16" fmla="*/ 13 w 45"/>
                <a:gd name="T17" fmla="*/ 41 h 45"/>
                <a:gd name="T18" fmla="*/ 11 w 45"/>
                <a:gd name="T19" fmla="*/ 43 h 45"/>
                <a:gd name="T20" fmla="*/ 13 w 45"/>
                <a:gd name="T21" fmla="*/ 45 h 45"/>
                <a:gd name="T22" fmla="*/ 43 w 45"/>
                <a:gd name="T23" fmla="*/ 45 h 45"/>
                <a:gd name="T24" fmla="*/ 45 w 45"/>
                <a:gd name="T25" fmla="*/ 43 h 45"/>
                <a:gd name="T26" fmla="*/ 45 w 45"/>
                <a:gd name="T27" fmla="*/ 13 h 45"/>
                <a:gd name="T28" fmla="*/ 43 w 45"/>
                <a:gd name="T29" fmla="*/ 1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43" y="11"/>
                  </a:moveTo>
                  <a:cubicBezTo>
                    <a:pt x="41" y="11"/>
                    <a:pt x="40" y="12"/>
                    <a:pt x="40" y="13"/>
                  </a:cubicBezTo>
                  <a:cubicBezTo>
                    <a:pt x="40" y="37"/>
                    <a:pt x="40" y="37"/>
                    <a:pt x="40" y="37"/>
                  </a:cubicBezTo>
                  <a:cubicBezTo>
                    <a:pt x="4" y="1"/>
                    <a:pt x="4" y="1"/>
                    <a:pt x="4" y="1"/>
                  </a:cubicBezTo>
                  <a:cubicBezTo>
                    <a:pt x="3" y="0"/>
                    <a:pt x="1" y="0"/>
                    <a:pt x="1" y="1"/>
                  </a:cubicBezTo>
                  <a:cubicBezTo>
                    <a:pt x="0" y="1"/>
                    <a:pt x="0" y="2"/>
                    <a:pt x="0" y="2"/>
                  </a:cubicBezTo>
                  <a:cubicBezTo>
                    <a:pt x="0" y="3"/>
                    <a:pt x="0" y="4"/>
                    <a:pt x="1" y="4"/>
                  </a:cubicBezTo>
                  <a:cubicBezTo>
                    <a:pt x="37" y="41"/>
                    <a:pt x="37" y="41"/>
                    <a:pt x="37" y="41"/>
                  </a:cubicBezTo>
                  <a:cubicBezTo>
                    <a:pt x="13" y="41"/>
                    <a:pt x="13" y="41"/>
                    <a:pt x="13" y="41"/>
                  </a:cubicBezTo>
                  <a:cubicBezTo>
                    <a:pt x="12" y="41"/>
                    <a:pt x="11" y="42"/>
                    <a:pt x="11" y="43"/>
                  </a:cubicBezTo>
                  <a:cubicBezTo>
                    <a:pt x="11" y="44"/>
                    <a:pt x="12" y="45"/>
                    <a:pt x="13" y="45"/>
                  </a:cubicBezTo>
                  <a:cubicBezTo>
                    <a:pt x="43" y="45"/>
                    <a:pt x="43" y="45"/>
                    <a:pt x="43" y="45"/>
                  </a:cubicBezTo>
                  <a:cubicBezTo>
                    <a:pt x="44" y="45"/>
                    <a:pt x="45" y="44"/>
                    <a:pt x="45" y="43"/>
                  </a:cubicBezTo>
                  <a:cubicBezTo>
                    <a:pt x="45" y="13"/>
                    <a:pt x="45" y="13"/>
                    <a:pt x="45" y="13"/>
                  </a:cubicBezTo>
                  <a:cubicBezTo>
                    <a:pt x="45" y="12"/>
                    <a:pt x="44" y="11"/>
                    <a:pt x="43" y="11"/>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2" name="Freeform 116"/>
            <p:cNvSpPr/>
            <p:nvPr/>
          </p:nvSpPr>
          <p:spPr bwMode="auto">
            <a:xfrm>
              <a:off x="6334127" y="2228854"/>
              <a:ext cx="169863" cy="173038"/>
            </a:xfrm>
            <a:custGeom>
              <a:avLst/>
              <a:gdLst>
                <a:gd name="T0" fmla="*/ 8 w 45"/>
                <a:gd name="T1" fmla="*/ 5 h 46"/>
                <a:gd name="T2" fmla="*/ 32 w 45"/>
                <a:gd name="T3" fmla="*/ 5 h 46"/>
                <a:gd name="T4" fmla="*/ 34 w 45"/>
                <a:gd name="T5" fmla="*/ 2 h 46"/>
                <a:gd name="T6" fmla="*/ 32 w 45"/>
                <a:gd name="T7" fmla="*/ 0 h 46"/>
                <a:gd name="T8" fmla="*/ 2 w 45"/>
                <a:gd name="T9" fmla="*/ 0 h 46"/>
                <a:gd name="T10" fmla="*/ 0 w 45"/>
                <a:gd name="T11" fmla="*/ 2 h 46"/>
                <a:gd name="T12" fmla="*/ 0 w 45"/>
                <a:gd name="T13" fmla="*/ 32 h 46"/>
                <a:gd name="T14" fmla="*/ 2 w 45"/>
                <a:gd name="T15" fmla="*/ 34 h 46"/>
                <a:gd name="T16" fmla="*/ 5 w 45"/>
                <a:gd name="T17" fmla="*/ 32 h 46"/>
                <a:gd name="T18" fmla="*/ 5 w 45"/>
                <a:gd name="T19" fmla="*/ 8 h 46"/>
                <a:gd name="T20" fmla="*/ 41 w 45"/>
                <a:gd name="T21" fmla="*/ 45 h 46"/>
                <a:gd name="T22" fmla="*/ 44 w 45"/>
                <a:gd name="T23" fmla="*/ 45 h 46"/>
                <a:gd name="T24" fmla="*/ 45 w 45"/>
                <a:gd name="T25" fmla="*/ 43 h 46"/>
                <a:gd name="T26" fmla="*/ 44 w 45"/>
                <a:gd name="T27" fmla="*/ 41 h 46"/>
                <a:gd name="T28" fmla="*/ 8 w 45"/>
                <a:gd name="T29" fmla="*/ 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6">
                  <a:moveTo>
                    <a:pt x="8" y="5"/>
                  </a:moveTo>
                  <a:cubicBezTo>
                    <a:pt x="32" y="5"/>
                    <a:pt x="32" y="5"/>
                    <a:pt x="32" y="5"/>
                  </a:cubicBezTo>
                  <a:cubicBezTo>
                    <a:pt x="33" y="5"/>
                    <a:pt x="34" y="4"/>
                    <a:pt x="34" y="2"/>
                  </a:cubicBezTo>
                  <a:cubicBezTo>
                    <a:pt x="34" y="1"/>
                    <a:pt x="33" y="0"/>
                    <a:pt x="32" y="0"/>
                  </a:cubicBezTo>
                  <a:cubicBezTo>
                    <a:pt x="2" y="0"/>
                    <a:pt x="2" y="0"/>
                    <a:pt x="2" y="0"/>
                  </a:cubicBezTo>
                  <a:cubicBezTo>
                    <a:pt x="1" y="0"/>
                    <a:pt x="0" y="1"/>
                    <a:pt x="0" y="2"/>
                  </a:cubicBezTo>
                  <a:cubicBezTo>
                    <a:pt x="0" y="32"/>
                    <a:pt x="0" y="32"/>
                    <a:pt x="0" y="32"/>
                  </a:cubicBezTo>
                  <a:cubicBezTo>
                    <a:pt x="0" y="33"/>
                    <a:pt x="1" y="34"/>
                    <a:pt x="2" y="34"/>
                  </a:cubicBezTo>
                  <a:cubicBezTo>
                    <a:pt x="4" y="34"/>
                    <a:pt x="5" y="33"/>
                    <a:pt x="5" y="32"/>
                  </a:cubicBezTo>
                  <a:cubicBezTo>
                    <a:pt x="5" y="8"/>
                    <a:pt x="5" y="8"/>
                    <a:pt x="5" y="8"/>
                  </a:cubicBezTo>
                  <a:cubicBezTo>
                    <a:pt x="41" y="45"/>
                    <a:pt x="41" y="45"/>
                    <a:pt x="41" y="45"/>
                  </a:cubicBezTo>
                  <a:cubicBezTo>
                    <a:pt x="42" y="46"/>
                    <a:pt x="44" y="46"/>
                    <a:pt x="44" y="45"/>
                  </a:cubicBezTo>
                  <a:cubicBezTo>
                    <a:pt x="45" y="44"/>
                    <a:pt x="45" y="44"/>
                    <a:pt x="45" y="43"/>
                  </a:cubicBezTo>
                  <a:cubicBezTo>
                    <a:pt x="45" y="42"/>
                    <a:pt x="45" y="42"/>
                    <a:pt x="44" y="41"/>
                  </a:cubicBezTo>
                  <a:lnTo>
                    <a:pt x="8" y="5"/>
                  </a:ln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Tree>
  </p:cSld>
  <p:clrMapOvr>
    <a:masterClrMapping/>
  </p:clrMapOvr>
  <p:transition spd="med">
    <p:pull/>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zh-CN" altLang="en-US" dirty="0"/>
              <a:t>观点</a:t>
            </a:r>
            <a:r>
              <a:rPr lang="zh-CN" altLang="en-US" dirty="0" smtClean="0"/>
              <a:t>对比</a:t>
            </a:r>
            <a:endParaRPr lang="zh-CN" altLang="en-US" dirty="0"/>
          </a:p>
        </p:txBody>
      </p:sp>
      <p:sp>
        <p:nvSpPr>
          <p:cNvPr id="32" name="矩形 31"/>
          <p:cNvSpPr/>
          <p:nvPr/>
        </p:nvSpPr>
        <p:spPr>
          <a:xfrm>
            <a:off x="4777429" y="2730279"/>
            <a:ext cx="720000" cy="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p:cNvSpPr txBox="1"/>
          <p:nvPr/>
        </p:nvSpPr>
        <p:spPr>
          <a:xfrm>
            <a:off x="3007310" y="1997816"/>
            <a:ext cx="2631490" cy="584775"/>
          </a:xfrm>
          <a:prstGeom prst="rect">
            <a:avLst/>
          </a:prstGeom>
          <a:noFill/>
        </p:spPr>
        <p:txBody>
          <a:bodyPr wrap="none" lIns="0" rtlCol="0">
            <a:spAutoFit/>
          </a:bodyPr>
          <a:lstStyle/>
          <a:p>
            <a:r>
              <a:rPr lang="zh-CN" altLang="en-US" sz="3200" b="1" spc="100" dirty="0">
                <a:solidFill>
                  <a:schemeClr val="accent1"/>
                </a:solidFill>
              </a:rPr>
              <a:t>这里是小标题</a:t>
            </a:r>
            <a:endParaRPr lang="zh-CN" altLang="en-US" sz="3200" b="1" spc="100" dirty="0">
              <a:solidFill>
                <a:schemeClr val="accent1"/>
              </a:solidFill>
            </a:endParaRPr>
          </a:p>
        </p:txBody>
      </p:sp>
      <p:sp>
        <p:nvSpPr>
          <p:cNvPr id="34" name="文本框 33"/>
          <p:cNvSpPr txBox="1"/>
          <p:nvPr/>
        </p:nvSpPr>
        <p:spPr>
          <a:xfrm>
            <a:off x="678858" y="2989828"/>
            <a:ext cx="4959942" cy="2405522"/>
          </a:xfrm>
          <a:prstGeom prst="rect">
            <a:avLst/>
          </a:prstGeom>
          <a:noFill/>
        </p:spPr>
        <p:txBody>
          <a:bodyPr wrap="square" lIns="0" rtlCol="0">
            <a:normAutofit/>
          </a:bodyPr>
          <a:lstStyle/>
          <a:p>
            <a:pPr algn="just" eaLnBrk="1">
              <a:lnSpc>
                <a:spcPct val="150000"/>
              </a:lnSpc>
            </a:pPr>
            <a:r>
              <a:rPr lang="zh-CN" altLang="en-US" sz="1600" spc="100" dirty="0"/>
              <a:t>中央民族大学坐落于北京市学府林立的海淀区，南邻国家图书馆，北依中关村科技园，校园环境典雅，古朴幽美，人文氛围浓郁，具有鲜明的民族特色。由北京市、国家民委和中华人民共和国教育部共建。</a:t>
            </a:r>
            <a:endParaRPr lang="zh-CN" altLang="en-US" sz="1600" spc="100" dirty="0"/>
          </a:p>
        </p:txBody>
      </p:sp>
      <p:sp>
        <p:nvSpPr>
          <p:cNvPr id="35" name="矩形 34"/>
          <p:cNvSpPr/>
          <p:nvPr/>
        </p:nvSpPr>
        <p:spPr>
          <a:xfrm>
            <a:off x="6703872" y="2724552"/>
            <a:ext cx="720000" cy="7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nvSpPr>
        <p:spPr>
          <a:xfrm>
            <a:off x="6703872" y="1997816"/>
            <a:ext cx="2631490" cy="584775"/>
          </a:xfrm>
          <a:prstGeom prst="rect">
            <a:avLst/>
          </a:prstGeom>
          <a:noFill/>
        </p:spPr>
        <p:txBody>
          <a:bodyPr wrap="none" lIns="0" rtlCol="0">
            <a:spAutoFit/>
          </a:bodyPr>
          <a:lstStyle/>
          <a:p>
            <a:r>
              <a:rPr lang="zh-CN" altLang="en-US" sz="3200" b="1" spc="100" dirty="0">
                <a:solidFill>
                  <a:schemeClr val="accent4"/>
                </a:solidFill>
              </a:rPr>
              <a:t>这里是小标题</a:t>
            </a:r>
            <a:endParaRPr lang="zh-CN" altLang="en-US" sz="3200" b="1" spc="100" dirty="0">
              <a:solidFill>
                <a:schemeClr val="accent4"/>
              </a:solidFill>
            </a:endParaRPr>
          </a:p>
        </p:txBody>
      </p:sp>
      <p:sp>
        <p:nvSpPr>
          <p:cNvPr id="37" name="文本框 36"/>
          <p:cNvSpPr txBox="1"/>
          <p:nvPr/>
        </p:nvSpPr>
        <p:spPr>
          <a:xfrm>
            <a:off x="6686550" y="2989828"/>
            <a:ext cx="4826592" cy="2405522"/>
          </a:xfrm>
          <a:prstGeom prst="rect">
            <a:avLst/>
          </a:prstGeom>
          <a:noFill/>
        </p:spPr>
        <p:txBody>
          <a:bodyPr wrap="square" lIns="0" rtlCol="0">
            <a:normAutofit/>
          </a:bodyPr>
          <a:lstStyle/>
          <a:p>
            <a:pPr algn="just" eaLnBrk="1">
              <a:lnSpc>
                <a:spcPct val="150000"/>
              </a:lnSpc>
            </a:pPr>
            <a:r>
              <a:rPr lang="zh-CN" altLang="en-US" sz="1600" spc="100" dirty="0"/>
              <a:t>中央民族大学坐落于北京市学府林立的海淀区，南邻国家图书馆，北依中关村科技园，校园环境典雅，古朴幽美，人文氛围浓郁，具有鲜明的民族特色。由北京市、国家民委和中华人民共和国教育部共建。</a:t>
            </a:r>
            <a:endParaRPr lang="zh-CN" altLang="en-US" sz="1600" spc="100" dirty="0"/>
          </a:p>
        </p:txBody>
      </p:sp>
      <p:cxnSp>
        <p:nvCxnSpPr>
          <p:cNvPr id="38" name="直接连接符 37"/>
          <p:cNvCxnSpPr/>
          <p:nvPr/>
        </p:nvCxnSpPr>
        <p:spPr>
          <a:xfrm>
            <a:off x="6091989" y="1997816"/>
            <a:ext cx="0" cy="3198298"/>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pull/>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zh-CN" altLang="en-US" dirty="0"/>
              <a:t>三个</a:t>
            </a:r>
            <a:r>
              <a:rPr lang="zh-CN" altLang="en-US" dirty="0" smtClean="0"/>
              <a:t>观点</a:t>
            </a:r>
            <a:endParaRPr lang="zh-CN" altLang="en-US" dirty="0"/>
          </a:p>
        </p:txBody>
      </p:sp>
      <p:grpSp>
        <p:nvGrpSpPr>
          <p:cNvPr id="11" name="组合 10"/>
          <p:cNvGrpSpPr/>
          <p:nvPr/>
        </p:nvGrpSpPr>
        <p:grpSpPr>
          <a:xfrm>
            <a:off x="640757" y="1607291"/>
            <a:ext cx="2160001" cy="3917208"/>
            <a:chOff x="678857" y="2188316"/>
            <a:chExt cx="2160001" cy="3917208"/>
          </a:xfrm>
        </p:grpSpPr>
        <p:sp>
          <p:nvSpPr>
            <p:cNvPr id="12" name="矩形 11"/>
            <p:cNvSpPr/>
            <p:nvPr/>
          </p:nvSpPr>
          <p:spPr>
            <a:xfrm>
              <a:off x="678857" y="2819802"/>
              <a:ext cx="720000" cy="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13" name="文本框 12"/>
            <p:cNvSpPr txBox="1"/>
            <p:nvPr/>
          </p:nvSpPr>
          <p:spPr>
            <a:xfrm>
              <a:off x="678857" y="2188316"/>
              <a:ext cx="2015936" cy="461665"/>
            </a:xfrm>
            <a:prstGeom prst="rect">
              <a:avLst/>
            </a:prstGeom>
            <a:noFill/>
          </p:spPr>
          <p:txBody>
            <a:bodyPr wrap="none" lIns="0" rtlCol="0">
              <a:spAutoFit/>
            </a:bodyPr>
            <a:lstStyle/>
            <a:p>
              <a:r>
                <a:rPr lang="zh-CN" altLang="en-US" sz="2400" b="1" spc="100" dirty="0">
                  <a:solidFill>
                    <a:schemeClr val="accent1"/>
                  </a:solidFill>
                </a:rPr>
                <a:t>这里是小标题</a:t>
              </a:r>
              <a:endParaRPr lang="zh-CN" altLang="en-US" sz="2400" b="1" spc="100" dirty="0">
                <a:solidFill>
                  <a:schemeClr val="accent1"/>
                </a:solidFill>
              </a:endParaRPr>
            </a:p>
          </p:txBody>
        </p:sp>
        <p:sp>
          <p:nvSpPr>
            <p:cNvPr id="14" name="文本框 13"/>
            <p:cNvSpPr txBox="1"/>
            <p:nvPr/>
          </p:nvSpPr>
          <p:spPr>
            <a:xfrm>
              <a:off x="678858" y="3123177"/>
              <a:ext cx="2160000" cy="2982347"/>
            </a:xfrm>
            <a:prstGeom prst="rect">
              <a:avLst/>
            </a:prstGeom>
            <a:noFill/>
          </p:spPr>
          <p:txBody>
            <a:bodyPr wrap="square" lIns="0" rtlCol="0">
              <a:noAutofit/>
            </a:bodyPr>
            <a:lstStyle/>
            <a:p>
              <a:pPr algn="just">
                <a:lnSpc>
                  <a:spcPct val="150000"/>
                </a:lnSpc>
              </a:pPr>
              <a:r>
                <a:rPr lang="zh-CN" altLang="en-US" spc="100" dirty="0"/>
                <a:t>中央民族大学坐落于北京市学府林立的海淀区，南邻国家图书馆，北依中关村科技园，校园环境典雅，古朴幽美。</a:t>
              </a:r>
              <a:endParaRPr lang="zh-CN" altLang="en-US" spc="100" dirty="0"/>
            </a:p>
          </p:txBody>
        </p:sp>
      </p:grpSp>
      <p:grpSp>
        <p:nvGrpSpPr>
          <p:cNvPr id="15" name="组合 14"/>
          <p:cNvGrpSpPr/>
          <p:nvPr/>
        </p:nvGrpSpPr>
        <p:grpSpPr>
          <a:xfrm>
            <a:off x="5025519" y="1607291"/>
            <a:ext cx="2160001" cy="3917208"/>
            <a:chOff x="5063619" y="2188316"/>
            <a:chExt cx="2160001" cy="3917208"/>
          </a:xfrm>
        </p:grpSpPr>
        <p:sp>
          <p:nvSpPr>
            <p:cNvPr id="16" name="矩形 15"/>
            <p:cNvSpPr/>
            <p:nvPr/>
          </p:nvSpPr>
          <p:spPr>
            <a:xfrm>
              <a:off x="5063619" y="2819802"/>
              <a:ext cx="720000" cy="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17" name="文本框 16"/>
            <p:cNvSpPr txBox="1"/>
            <p:nvPr/>
          </p:nvSpPr>
          <p:spPr>
            <a:xfrm>
              <a:off x="5063619" y="2188316"/>
              <a:ext cx="2015936" cy="461665"/>
            </a:xfrm>
            <a:prstGeom prst="rect">
              <a:avLst/>
            </a:prstGeom>
            <a:noFill/>
          </p:spPr>
          <p:txBody>
            <a:bodyPr wrap="none" lIns="0" rtlCol="0">
              <a:spAutoFit/>
            </a:bodyPr>
            <a:lstStyle/>
            <a:p>
              <a:r>
                <a:rPr lang="zh-CN" altLang="en-US" sz="2400" b="1" spc="100" dirty="0">
                  <a:solidFill>
                    <a:schemeClr val="accent1"/>
                  </a:solidFill>
                </a:rPr>
                <a:t>这里是小标题</a:t>
              </a:r>
              <a:endParaRPr lang="zh-CN" altLang="en-US" sz="2400" b="1" spc="100" dirty="0">
                <a:solidFill>
                  <a:schemeClr val="accent1"/>
                </a:solidFill>
              </a:endParaRPr>
            </a:p>
          </p:txBody>
        </p:sp>
        <p:sp>
          <p:nvSpPr>
            <p:cNvPr id="18" name="文本框 17"/>
            <p:cNvSpPr txBox="1"/>
            <p:nvPr/>
          </p:nvSpPr>
          <p:spPr>
            <a:xfrm>
              <a:off x="5063620" y="3123178"/>
              <a:ext cx="2160000" cy="2982346"/>
            </a:xfrm>
            <a:prstGeom prst="rect">
              <a:avLst/>
            </a:prstGeom>
            <a:noFill/>
          </p:spPr>
          <p:txBody>
            <a:bodyPr wrap="square" lIns="0" rtlCol="0">
              <a:noAutofit/>
            </a:bodyPr>
            <a:lstStyle/>
            <a:p>
              <a:pPr algn="just">
                <a:lnSpc>
                  <a:spcPct val="150000"/>
                </a:lnSpc>
              </a:pPr>
              <a:r>
                <a:rPr lang="zh-CN" altLang="en-US" spc="100" dirty="0"/>
                <a:t>中央民族大学坐落于北京市学府林立的海淀区，南邻国家图书馆，北依中关村科技园，校园环境典雅，古朴幽美。</a:t>
              </a:r>
              <a:endParaRPr lang="zh-CN" altLang="en-US" spc="100" dirty="0"/>
            </a:p>
          </p:txBody>
        </p:sp>
      </p:grpSp>
      <p:grpSp>
        <p:nvGrpSpPr>
          <p:cNvPr id="19" name="组合 18"/>
          <p:cNvGrpSpPr/>
          <p:nvPr/>
        </p:nvGrpSpPr>
        <p:grpSpPr>
          <a:xfrm>
            <a:off x="9410280" y="1607291"/>
            <a:ext cx="2160001" cy="3917208"/>
            <a:chOff x="9448380" y="2188316"/>
            <a:chExt cx="2160001" cy="3917208"/>
          </a:xfrm>
        </p:grpSpPr>
        <p:sp>
          <p:nvSpPr>
            <p:cNvPr id="20" name="矩形 19"/>
            <p:cNvSpPr/>
            <p:nvPr/>
          </p:nvSpPr>
          <p:spPr>
            <a:xfrm>
              <a:off x="9448380" y="2819802"/>
              <a:ext cx="720000" cy="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21" name="文本框 20"/>
            <p:cNvSpPr txBox="1"/>
            <p:nvPr/>
          </p:nvSpPr>
          <p:spPr>
            <a:xfrm>
              <a:off x="9448380" y="2188316"/>
              <a:ext cx="2015936" cy="461665"/>
            </a:xfrm>
            <a:prstGeom prst="rect">
              <a:avLst/>
            </a:prstGeom>
            <a:noFill/>
          </p:spPr>
          <p:txBody>
            <a:bodyPr wrap="none" lIns="0" rtlCol="0">
              <a:spAutoFit/>
            </a:bodyPr>
            <a:lstStyle/>
            <a:p>
              <a:r>
                <a:rPr lang="zh-CN" altLang="en-US" sz="2400" b="1" spc="100" dirty="0">
                  <a:solidFill>
                    <a:schemeClr val="accent1"/>
                  </a:solidFill>
                </a:rPr>
                <a:t>这里是小标题</a:t>
              </a:r>
              <a:endParaRPr lang="zh-CN" altLang="en-US" sz="2400" b="1" spc="100" dirty="0">
                <a:solidFill>
                  <a:schemeClr val="accent1"/>
                </a:solidFill>
              </a:endParaRPr>
            </a:p>
          </p:txBody>
        </p:sp>
        <p:sp>
          <p:nvSpPr>
            <p:cNvPr id="22" name="文本框 21"/>
            <p:cNvSpPr txBox="1"/>
            <p:nvPr/>
          </p:nvSpPr>
          <p:spPr>
            <a:xfrm>
              <a:off x="9448381" y="3123178"/>
              <a:ext cx="2160000" cy="2982346"/>
            </a:xfrm>
            <a:prstGeom prst="rect">
              <a:avLst/>
            </a:prstGeom>
            <a:noFill/>
          </p:spPr>
          <p:txBody>
            <a:bodyPr wrap="square" lIns="0" rtlCol="0">
              <a:noAutofit/>
            </a:bodyPr>
            <a:lstStyle/>
            <a:p>
              <a:pPr algn="just">
                <a:lnSpc>
                  <a:spcPct val="150000"/>
                </a:lnSpc>
              </a:pPr>
              <a:r>
                <a:rPr lang="zh-CN" altLang="en-US" spc="100" dirty="0"/>
                <a:t>中央民族大学坐落于北京市学府林立的海淀区，南邻国家图书馆，北依中关村科技园，校园环境典雅，古朴幽美。</a:t>
              </a:r>
              <a:endParaRPr lang="zh-CN" altLang="en-US" spc="100" dirty="0"/>
            </a:p>
          </p:txBody>
        </p:sp>
      </p:grpSp>
      <p:sp>
        <p:nvSpPr>
          <p:cNvPr id="23" name="right-arrow_339913"/>
          <p:cNvSpPr>
            <a:spLocks noChangeAspect="1"/>
          </p:cNvSpPr>
          <p:nvPr/>
        </p:nvSpPr>
        <p:spPr bwMode="auto">
          <a:xfrm>
            <a:off x="3520065" y="2950119"/>
            <a:ext cx="609685" cy="608513"/>
          </a:xfrm>
          <a:custGeom>
            <a:avLst/>
            <a:gdLst>
              <a:gd name="connsiteX0" fmla="*/ 312860 w 607729"/>
              <a:gd name="connsiteY0" fmla="*/ 3534 h 606561"/>
              <a:gd name="connsiteX1" fmla="*/ 603991 w 607729"/>
              <a:gd name="connsiteY1" fmla="*/ 294222 h 606561"/>
              <a:gd name="connsiteX2" fmla="*/ 603991 w 607729"/>
              <a:gd name="connsiteY2" fmla="*/ 312084 h 606561"/>
              <a:gd name="connsiteX3" fmla="*/ 312860 w 607729"/>
              <a:gd name="connsiteY3" fmla="*/ 602772 h 606561"/>
              <a:gd name="connsiteX4" fmla="*/ 312593 w 607729"/>
              <a:gd name="connsiteY4" fmla="*/ 602949 h 606561"/>
              <a:gd name="connsiteX5" fmla="*/ 294792 w 607729"/>
              <a:gd name="connsiteY5" fmla="*/ 602772 h 606561"/>
              <a:gd name="connsiteX6" fmla="*/ 295059 w 607729"/>
              <a:gd name="connsiteY6" fmla="*/ 584909 h 606561"/>
              <a:gd name="connsiteX7" fmla="*/ 577201 w 607729"/>
              <a:gd name="connsiteY7" fmla="*/ 303108 h 606561"/>
              <a:gd name="connsiteX8" fmla="*/ 295059 w 607729"/>
              <a:gd name="connsiteY8" fmla="*/ 21308 h 606561"/>
              <a:gd name="connsiteX9" fmla="*/ 295059 w 607729"/>
              <a:gd name="connsiteY9" fmla="*/ 3800 h 606561"/>
              <a:gd name="connsiteX10" fmla="*/ 312860 w 607729"/>
              <a:gd name="connsiteY10" fmla="*/ 3534 h 606561"/>
              <a:gd name="connsiteX11" fmla="*/ 21707 w 607729"/>
              <a:gd name="connsiteY11" fmla="*/ 3534 h 606561"/>
              <a:gd name="connsiteX12" fmla="*/ 312838 w 607729"/>
              <a:gd name="connsiteY12" fmla="*/ 294222 h 606561"/>
              <a:gd name="connsiteX13" fmla="*/ 312838 w 607729"/>
              <a:gd name="connsiteY13" fmla="*/ 312084 h 606561"/>
              <a:gd name="connsiteX14" fmla="*/ 21707 w 607729"/>
              <a:gd name="connsiteY14" fmla="*/ 602772 h 606561"/>
              <a:gd name="connsiteX15" fmla="*/ 21440 w 607729"/>
              <a:gd name="connsiteY15" fmla="*/ 602949 h 606561"/>
              <a:gd name="connsiteX16" fmla="*/ 3639 w 607729"/>
              <a:gd name="connsiteY16" fmla="*/ 602772 h 606561"/>
              <a:gd name="connsiteX17" fmla="*/ 3906 w 607729"/>
              <a:gd name="connsiteY17" fmla="*/ 584909 h 606561"/>
              <a:gd name="connsiteX18" fmla="*/ 286047 w 607729"/>
              <a:gd name="connsiteY18" fmla="*/ 303197 h 606561"/>
              <a:gd name="connsiteX19" fmla="*/ 3906 w 607729"/>
              <a:gd name="connsiteY19" fmla="*/ 21485 h 606561"/>
              <a:gd name="connsiteX20" fmla="*/ 3906 w 607729"/>
              <a:gd name="connsiteY20" fmla="*/ 3889 h 606561"/>
              <a:gd name="connsiteX21" fmla="*/ 21707 w 607729"/>
              <a:gd name="connsiteY21" fmla="*/ 3534 h 606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07729" h="606561">
                <a:moveTo>
                  <a:pt x="312860" y="3534"/>
                </a:moveTo>
                <a:lnTo>
                  <a:pt x="603991" y="294222"/>
                </a:lnTo>
                <a:cubicBezTo>
                  <a:pt x="608975" y="299109"/>
                  <a:pt x="608975" y="307107"/>
                  <a:pt x="603991" y="312084"/>
                </a:cubicBezTo>
                <a:lnTo>
                  <a:pt x="312860" y="602772"/>
                </a:lnTo>
                <a:lnTo>
                  <a:pt x="312593" y="602949"/>
                </a:lnTo>
                <a:cubicBezTo>
                  <a:pt x="307698" y="607926"/>
                  <a:pt x="299688" y="607659"/>
                  <a:pt x="294792" y="602772"/>
                </a:cubicBezTo>
                <a:cubicBezTo>
                  <a:pt x="289808" y="597795"/>
                  <a:pt x="289986" y="589708"/>
                  <a:pt x="295059" y="584909"/>
                </a:cubicBezTo>
                <a:lnTo>
                  <a:pt x="577201" y="303108"/>
                </a:lnTo>
                <a:lnTo>
                  <a:pt x="295059" y="21308"/>
                </a:lnTo>
                <a:cubicBezTo>
                  <a:pt x="290342" y="16420"/>
                  <a:pt x="290342" y="8688"/>
                  <a:pt x="295059" y="3800"/>
                </a:cubicBezTo>
                <a:cubicBezTo>
                  <a:pt x="299866" y="-1176"/>
                  <a:pt x="307787" y="-1265"/>
                  <a:pt x="312860" y="3534"/>
                </a:cubicBezTo>
                <a:close/>
                <a:moveTo>
                  <a:pt x="21707" y="3534"/>
                </a:moveTo>
                <a:lnTo>
                  <a:pt x="312838" y="294222"/>
                </a:lnTo>
                <a:cubicBezTo>
                  <a:pt x="317822" y="299109"/>
                  <a:pt x="317822" y="307107"/>
                  <a:pt x="312838" y="312084"/>
                </a:cubicBezTo>
                <a:lnTo>
                  <a:pt x="21707" y="602772"/>
                </a:lnTo>
                <a:lnTo>
                  <a:pt x="21440" y="602949"/>
                </a:lnTo>
                <a:cubicBezTo>
                  <a:pt x="16544" y="607926"/>
                  <a:pt x="8534" y="607659"/>
                  <a:pt x="3639" y="602772"/>
                </a:cubicBezTo>
                <a:cubicBezTo>
                  <a:pt x="-1345" y="597795"/>
                  <a:pt x="-1167" y="589708"/>
                  <a:pt x="3906" y="584909"/>
                </a:cubicBezTo>
                <a:lnTo>
                  <a:pt x="286047" y="303197"/>
                </a:lnTo>
                <a:lnTo>
                  <a:pt x="3906" y="21485"/>
                </a:lnTo>
                <a:cubicBezTo>
                  <a:pt x="-811" y="16509"/>
                  <a:pt x="-811" y="8866"/>
                  <a:pt x="3906" y="3889"/>
                </a:cubicBezTo>
                <a:cubicBezTo>
                  <a:pt x="8712" y="-1176"/>
                  <a:pt x="16811" y="-1265"/>
                  <a:pt x="21707" y="3534"/>
                </a:cubicBezTo>
                <a:close/>
              </a:path>
            </a:pathLst>
          </a:custGeom>
          <a:solidFill>
            <a:schemeClr val="accent1"/>
          </a:solidFill>
          <a:ln>
            <a:noFill/>
          </a:ln>
        </p:spPr>
      </p:sp>
      <p:sp>
        <p:nvSpPr>
          <p:cNvPr id="24" name="right-arrow_339913"/>
          <p:cNvSpPr>
            <a:spLocks noChangeAspect="1"/>
          </p:cNvSpPr>
          <p:nvPr/>
        </p:nvSpPr>
        <p:spPr bwMode="auto">
          <a:xfrm>
            <a:off x="7993058" y="2950119"/>
            <a:ext cx="609685" cy="608513"/>
          </a:xfrm>
          <a:custGeom>
            <a:avLst/>
            <a:gdLst>
              <a:gd name="connsiteX0" fmla="*/ 312860 w 607729"/>
              <a:gd name="connsiteY0" fmla="*/ 3534 h 606561"/>
              <a:gd name="connsiteX1" fmla="*/ 603991 w 607729"/>
              <a:gd name="connsiteY1" fmla="*/ 294222 h 606561"/>
              <a:gd name="connsiteX2" fmla="*/ 603991 w 607729"/>
              <a:gd name="connsiteY2" fmla="*/ 312084 h 606561"/>
              <a:gd name="connsiteX3" fmla="*/ 312860 w 607729"/>
              <a:gd name="connsiteY3" fmla="*/ 602772 h 606561"/>
              <a:gd name="connsiteX4" fmla="*/ 312593 w 607729"/>
              <a:gd name="connsiteY4" fmla="*/ 602949 h 606561"/>
              <a:gd name="connsiteX5" fmla="*/ 294792 w 607729"/>
              <a:gd name="connsiteY5" fmla="*/ 602772 h 606561"/>
              <a:gd name="connsiteX6" fmla="*/ 295059 w 607729"/>
              <a:gd name="connsiteY6" fmla="*/ 584909 h 606561"/>
              <a:gd name="connsiteX7" fmla="*/ 577201 w 607729"/>
              <a:gd name="connsiteY7" fmla="*/ 303108 h 606561"/>
              <a:gd name="connsiteX8" fmla="*/ 295059 w 607729"/>
              <a:gd name="connsiteY8" fmla="*/ 21308 h 606561"/>
              <a:gd name="connsiteX9" fmla="*/ 295059 w 607729"/>
              <a:gd name="connsiteY9" fmla="*/ 3800 h 606561"/>
              <a:gd name="connsiteX10" fmla="*/ 312860 w 607729"/>
              <a:gd name="connsiteY10" fmla="*/ 3534 h 606561"/>
              <a:gd name="connsiteX11" fmla="*/ 21707 w 607729"/>
              <a:gd name="connsiteY11" fmla="*/ 3534 h 606561"/>
              <a:gd name="connsiteX12" fmla="*/ 312838 w 607729"/>
              <a:gd name="connsiteY12" fmla="*/ 294222 h 606561"/>
              <a:gd name="connsiteX13" fmla="*/ 312838 w 607729"/>
              <a:gd name="connsiteY13" fmla="*/ 312084 h 606561"/>
              <a:gd name="connsiteX14" fmla="*/ 21707 w 607729"/>
              <a:gd name="connsiteY14" fmla="*/ 602772 h 606561"/>
              <a:gd name="connsiteX15" fmla="*/ 21440 w 607729"/>
              <a:gd name="connsiteY15" fmla="*/ 602949 h 606561"/>
              <a:gd name="connsiteX16" fmla="*/ 3639 w 607729"/>
              <a:gd name="connsiteY16" fmla="*/ 602772 h 606561"/>
              <a:gd name="connsiteX17" fmla="*/ 3906 w 607729"/>
              <a:gd name="connsiteY17" fmla="*/ 584909 h 606561"/>
              <a:gd name="connsiteX18" fmla="*/ 286047 w 607729"/>
              <a:gd name="connsiteY18" fmla="*/ 303197 h 606561"/>
              <a:gd name="connsiteX19" fmla="*/ 3906 w 607729"/>
              <a:gd name="connsiteY19" fmla="*/ 21485 h 606561"/>
              <a:gd name="connsiteX20" fmla="*/ 3906 w 607729"/>
              <a:gd name="connsiteY20" fmla="*/ 3889 h 606561"/>
              <a:gd name="connsiteX21" fmla="*/ 21707 w 607729"/>
              <a:gd name="connsiteY21" fmla="*/ 3534 h 606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07729" h="606561">
                <a:moveTo>
                  <a:pt x="312860" y="3534"/>
                </a:moveTo>
                <a:lnTo>
                  <a:pt x="603991" y="294222"/>
                </a:lnTo>
                <a:cubicBezTo>
                  <a:pt x="608975" y="299109"/>
                  <a:pt x="608975" y="307107"/>
                  <a:pt x="603991" y="312084"/>
                </a:cubicBezTo>
                <a:lnTo>
                  <a:pt x="312860" y="602772"/>
                </a:lnTo>
                <a:lnTo>
                  <a:pt x="312593" y="602949"/>
                </a:lnTo>
                <a:cubicBezTo>
                  <a:pt x="307698" y="607926"/>
                  <a:pt x="299688" y="607659"/>
                  <a:pt x="294792" y="602772"/>
                </a:cubicBezTo>
                <a:cubicBezTo>
                  <a:pt x="289808" y="597795"/>
                  <a:pt x="289986" y="589708"/>
                  <a:pt x="295059" y="584909"/>
                </a:cubicBezTo>
                <a:lnTo>
                  <a:pt x="577201" y="303108"/>
                </a:lnTo>
                <a:lnTo>
                  <a:pt x="295059" y="21308"/>
                </a:lnTo>
                <a:cubicBezTo>
                  <a:pt x="290342" y="16420"/>
                  <a:pt x="290342" y="8688"/>
                  <a:pt x="295059" y="3800"/>
                </a:cubicBezTo>
                <a:cubicBezTo>
                  <a:pt x="299866" y="-1176"/>
                  <a:pt x="307787" y="-1265"/>
                  <a:pt x="312860" y="3534"/>
                </a:cubicBezTo>
                <a:close/>
                <a:moveTo>
                  <a:pt x="21707" y="3534"/>
                </a:moveTo>
                <a:lnTo>
                  <a:pt x="312838" y="294222"/>
                </a:lnTo>
                <a:cubicBezTo>
                  <a:pt x="317822" y="299109"/>
                  <a:pt x="317822" y="307107"/>
                  <a:pt x="312838" y="312084"/>
                </a:cubicBezTo>
                <a:lnTo>
                  <a:pt x="21707" y="602772"/>
                </a:lnTo>
                <a:lnTo>
                  <a:pt x="21440" y="602949"/>
                </a:lnTo>
                <a:cubicBezTo>
                  <a:pt x="16544" y="607926"/>
                  <a:pt x="8534" y="607659"/>
                  <a:pt x="3639" y="602772"/>
                </a:cubicBezTo>
                <a:cubicBezTo>
                  <a:pt x="-1345" y="597795"/>
                  <a:pt x="-1167" y="589708"/>
                  <a:pt x="3906" y="584909"/>
                </a:cubicBezTo>
                <a:lnTo>
                  <a:pt x="286047" y="303197"/>
                </a:lnTo>
                <a:lnTo>
                  <a:pt x="3906" y="21485"/>
                </a:lnTo>
                <a:cubicBezTo>
                  <a:pt x="-811" y="16509"/>
                  <a:pt x="-811" y="8866"/>
                  <a:pt x="3906" y="3889"/>
                </a:cubicBezTo>
                <a:cubicBezTo>
                  <a:pt x="8712" y="-1176"/>
                  <a:pt x="16811" y="-1265"/>
                  <a:pt x="21707" y="3534"/>
                </a:cubicBezTo>
                <a:close/>
              </a:path>
            </a:pathLst>
          </a:custGeom>
          <a:solidFill>
            <a:schemeClr val="accent1"/>
          </a:solidFill>
          <a:ln>
            <a:noFill/>
          </a:ln>
        </p:spPr>
      </p:sp>
    </p:spTree>
  </p:cSld>
  <p:clrMapOvr>
    <a:masterClrMapping/>
  </p:clrMapOvr>
  <p:transition spd="med">
    <p:pull/>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zh-CN" altLang="en-US" dirty="0" smtClean="0"/>
              <a:t>四个观点</a:t>
            </a:r>
            <a:endParaRPr lang="zh-CN" altLang="en-US" dirty="0"/>
          </a:p>
        </p:txBody>
      </p:sp>
      <p:sp>
        <p:nvSpPr>
          <p:cNvPr id="32" name="矩形 31"/>
          <p:cNvSpPr/>
          <p:nvPr/>
        </p:nvSpPr>
        <p:spPr>
          <a:xfrm>
            <a:off x="829851" y="1236220"/>
            <a:ext cx="5195669" cy="2232000"/>
          </a:xfrm>
          <a:prstGeom prst="rect">
            <a:avLst/>
          </a:prstGeom>
          <a:noFill/>
          <a:ln w="28575" cap="flat" cmpd="sng" algn="ctr">
            <a:solidFill>
              <a:schemeClr val="accent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33" name="矩形 32"/>
          <p:cNvSpPr/>
          <p:nvPr/>
        </p:nvSpPr>
        <p:spPr>
          <a:xfrm>
            <a:off x="829850" y="3598525"/>
            <a:ext cx="5195670" cy="2232000"/>
          </a:xfrm>
          <a:prstGeom prst="rect">
            <a:avLst/>
          </a:prstGeom>
          <a:noFill/>
          <a:ln w="28575" cap="flat" cmpd="sng" algn="ctr">
            <a:solidFill>
              <a:schemeClr val="accent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34" name="矩形 33"/>
          <p:cNvSpPr/>
          <p:nvPr/>
        </p:nvSpPr>
        <p:spPr>
          <a:xfrm>
            <a:off x="6182079" y="1236220"/>
            <a:ext cx="5195669" cy="2232000"/>
          </a:xfrm>
          <a:prstGeom prst="rect">
            <a:avLst/>
          </a:prstGeom>
          <a:noFill/>
          <a:ln w="28575" cap="flat" cmpd="sng" algn="ctr">
            <a:solidFill>
              <a:schemeClr val="accent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35" name="矩形 34"/>
          <p:cNvSpPr/>
          <p:nvPr/>
        </p:nvSpPr>
        <p:spPr>
          <a:xfrm>
            <a:off x="6182079" y="3598525"/>
            <a:ext cx="5195668" cy="2232000"/>
          </a:xfrm>
          <a:prstGeom prst="rect">
            <a:avLst/>
          </a:prstGeom>
          <a:noFill/>
          <a:ln w="28575" cap="flat" cmpd="sng" algn="ctr">
            <a:solidFill>
              <a:schemeClr val="accent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36" name="文本框 35"/>
          <p:cNvSpPr txBox="1"/>
          <p:nvPr/>
        </p:nvSpPr>
        <p:spPr>
          <a:xfrm>
            <a:off x="1677675" y="1564093"/>
            <a:ext cx="3500020" cy="707886"/>
          </a:xfrm>
          <a:prstGeom prst="rect">
            <a:avLst/>
          </a:prstGeom>
          <a:noFill/>
        </p:spPr>
        <p:txBody>
          <a:bodyPr wrap="square" rtlCol="0">
            <a:spAutoFit/>
          </a:bodyPr>
          <a:lstStyle/>
          <a:p>
            <a:pPr algn="ctr" eaLnBrk="1" fontAlgn="auto" hangingPunct="1">
              <a:spcBef>
                <a:spcPts val="0"/>
              </a:spcBef>
              <a:spcAft>
                <a:spcPts val="0"/>
              </a:spcAft>
            </a:pPr>
            <a:r>
              <a:rPr lang="zh-CN" altLang="en-US" sz="4000" b="1" spc="300" dirty="0">
                <a:solidFill>
                  <a:schemeClr val="accent4"/>
                </a:solidFill>
                <a:latin typeface="微软雅黑" panose="020B0503020204020204" pitchFamily="34" charset="-122"/>
                <a:ea typeface="微软雅黑" panose="020B0503020204020204" pitchFamily="34" charset="-122"/>
              </a:rPr>
              <a:t>标题</a:t>
            </a:r>
            <a:r>
              <a:rPr lang="en-US" altLang="zh-CN" sz="4000" b="1" spc="300" dirty="0">
                <a:solidFill>
                  <a:schemeClr val="accent4"/>
                </a:solidFill>
                <a:latin typeface="微软雅黑" panose="020B0503020204020204" pitchFamily="34" charset="-122"/>
                <a:ea typeface="微软雅黑" panose="020B0503020204020204" pitchFamily="34" charset="-122"/>
              </a:rPr>
              <a:t>1</a:t>
            </a:r>
            <a:endParaRPr lang="zh-CN" altLang="en-US" sz="4000" b="1" spc="300" dirty="0">
              <a:solidFill>
                <a:schemeClr val="accent4"/>
              </a:solidFill>
              <a:latin typeface="微软雅黑" panose="020B0503020204020204" pitchFamily="34" charset="-122"/>
              <a:ea typeface="微软雅黑" panose="020B0503020204020204" pitchFamily="34" charset="-122"/>
            </a:endParaRPr>
          </a:p>
        </p:txBody>
      </p:sp>
      <p:sp>
        <p:nvSpPr>
          <p:cNvPr id="37" name="文本框 36"/>
          <p:cNvSpPr txBox="1"/>
          <p:nvPr/>
        </p:nvSpPr>
        <p:spPr>
          <a:xfrm>
            <a:off x="1677675" y="3943450"/>
            <a:ext cx="3499200" cy="707886"/>
          </a:xfrm>
          <a:prstGeom prst="rect">
            <a:avLst/>
          </a:prstGeom>
          <a:noFill/>
        </p:spPr>
        <p:txBody>
          <a:bodyPr wrap="square" rtlCol="0">
            <a:spAutoFit/>
          </a:bodyPr>
          <a:lstStyle/>
          <a:p>
            <a:pPr algn="ctr" eaLnBrk="1" fontAlgn="auto" hangingPunct="1">
              <a:spcBef>
                <a:spcPts val="0"/>
              </a:spcBef>
              <a:spcAft>
                <a:spcPts val="0"/>
              </a:spcAft>
            </a:pPr>
            <a:r>
              <a:rPr lang="zh-CN" altLang="en-US" sz="4000" b="1" spc="300" dirty="0">
                <a:solidFill>
                  <a:schemeClr val="accent4"/>
                </a:solidFill>
                <a:latin typeface="微软雅黑" panose="020B0503020204020204" pitchFamily="34" charset="-122"/>
                <a:ea typeface="微软雅黑" panose="020B0503020204020204" pitchFamily="34" charset="-122"/>
              </a:rPr>
              <a:t>标题</a:t>
            </a:r>
            <a:r>
              <a:rPr lang="en-US" altLang="zh-CN" sz="4000" b="1" spc="300" dirty="0">
                <a:solidFill>
                  <a:schemeClr val="accent4"/>
                </a:solidFill>
                <a:latin typeface="微软雅黑" panose="020B0503020204020204" pitchFamily="34" charset="-122"/>
                <a:ea typeface="微软雅黑" panose="020B0503020204020204" pitchFamily="34" charset="-122"/>
              </a:rPr>
              <a:t>3</a:t>
            </a:r>
            <a:endParaRPr lang="zh-CN" altLang="en-US" sz="4000" b="1" spc="300" dirty="0">
              <a:solidFill>
                <a:schemeClr val="accent4"/>
              </a:solidFill>
              <a:latin typeface="微软雅黑" panose="020B0503020204020204" pitchFamily="34" charset="-122"/>
              <a:ea typeface="微软雅黑" panose="020B0503020204020204" pitchFamily="34" charset="-122"/>
            </a:endParaRPr>
          </a:p>
        </p:txBody>
      </p:sp>
      <p:sp>
        <p:nvSpPr>
          <p:cNvPr id="38" name="文本框 37"/>
          <p:cNvSpPr txBox="1"/>
          <p:nvPr/>
        </p:nvSpPr>
        <p:spPr>
          <a:xfrm>
            <a:off x="7030313" y="1564093"/>
            <a:ext cx="3499200" cy="707886"/>
          </a:xfrm>
          <a:prstGeom prst="rect">
            <a:avLst/>
          </a:prstGeom>
          <a:noFill/>
        </p:spPr>
        <p:txBody>
          <a:bodyPr wrap="square" rtlCol="0">
            <a:spAutoFit/>
          </a:bodyPr>
          <a:lstStyle/>
          <a:p>
            <a:pPr algn="ctr" eaLnBrk="1" fontAlgn="auto" hangingPunct="1">
              <a:spcBef>
                <a:spcPts val="0"/>
              </a:spcBef>
              <a:spcAft>
                <a:spcPts val="0"/>
              </a:spcAft>
            </a:pPr>
            <a:r>
              <a:rPr lang="zh-CN" altLang="en-US" sz="4000" b="1" spc="300" dirty="0">
                <a:solidFill>
                  <a:schemeClr val="accent4"/>
                </a:solidFill>
                <a:latin typeface="微软雅黑" panose="020B0503020204020204" pitchFamily="34" charset="-122"/>
                <a:ea typeface="微软雅黑" panose="020B0503020204020204" pitchFamily="34" charset="-122"/>
              </a:rPr>
              <a:t>标题</a:t>
            </a:r>
            <a:r>
              <a:rPr lang="en-US" altLang="zh-CN" sz="4000" b="1" spc="300" dirty="0">
                <a:solidFill>
                  <a:schemeClr val="accent4"/>
                </a:solidFill>
                <a:latin typeface="微软雅黑" panose="020B0503020204020204" pitchFamily="34" charset="-122"/>
                <a:ea typeface="微软雅黑" panose="020B0503020204020204" pitchFamily="34" charset="-122"/>
              </a:rPr>
              <a:t>2</a:t>
            </a:r>
            <a:endParaRPr lang="zh-CN" altLang="en-US" sz="4000" b="1" spc="300" dirty="0">
              <a:solidFill>
                <a:schemeClr val="accent4"/>
              </a:solidFill>
              <a:latin typeface="微软雅黑" panose="020B0503020204020204" pitchFamily="34" charset="-122"/>
              <a:ea typeface="微软雅黑" panose="020B0503020204020204" pitchFamily="34" charset="-122"/>
            </a:endParaRPr>
          </a:p>
        </p:txBody>
      </p:sp>
      <p:sp>
        <p:nvSpPr>
          <p:cNvPr id="39" name="文本框 38"/>
          <p:cNvSpPr txBox="1"/>
          <p:nvPr/>
        </p:nvSpPr>
        <p:spPr>
          <a:xfrm>
            <a:off x="7030313" y="3937360"/>
            <a:ext cx="3499200" cy="707886"/>
          </a:xfrm>
          <a:prstGeom prst="rect">
            <a:avLst/>
          </a:prstGeom>
          <a:noFill/>
        </p:spPr>
        <p:txBody>
          <a:bodyPr wrap="square" rtlCol="0">
            <a:spAutoFit/>
          </a:bodyPr>
          <a:lstStyle/>
          <a:p>
            <a:pPr algn="ctr" eaLnBrk="1" fontAlgn="auto" hangingPunct="1">
              <a:spcBef>
                <a:spcPts val="0"/>
              </a:spcBef>
              <a:spcAft>
                <a:spcPts val="0"/>
              </a:spcAft>
            </a:pPr>
            <a:r>
              <a:rPr lang="zh-CN" altLang="en-US" sz="4000" b="1" spc="300" dirty="0">
                <a:solidFill>
                  <a:schemeClr val="accent4"/>
                </a:solidFill>
                <a:latin typeface="微软雅黑" panose="020B0503020204020204" pitchFamily="34" charset="-122"/>
                <a:ea typeface="微软雅黑" panose="020B0503020204020204" pitchFamily="34" charset="-122"/>
              </a:rPr>
              <a:t>标题</a:t>
            </a:r>
            <a:r>
              <a:rPr lang="en-US" altLang="zh-CN" sz="4000" b="1" spc="300" dirty="0">
                <a:solidFill>
                  <a:schemeClr val="accent4"/>
                </a:solidFill>
                <a:latin typeface="微软雅黑" panose="020B0503020204020204" pitchFamily="34" charset="-122"/>
                <a:ea typeface="微软雅黑" panose="020B0503020204020204" pitchFamily="34" charset="-122"/>
              </a:rPr>
              <a:t>4</a:t>
            </a:r>
            <a:endParaRPr lang="zh-CN" altLang="en-US" sz="4000" b="1" spc="300" dirty="0">
              <a:solidFill>
                <a:schemeClr val="accent4"/>
              </a:solidFill>
              <a:latin typeface="微软雅黑" panose="020B0503020204020204" pitchFamily="34" charset="-122"/>
              <a:ea typeface="微软雅黑" panose="020B0503020204020204" pitchFamily="34" charset="-122"/>
            </a:endParaRPr>
          </a:p>
        </p:txBody>
      </p:sp>
      <p:sp>
        <p:nvSpPr>
          <p:cNvPr id="40" name="文本框 39"/>
          <p:cNvSpPr txBox="1"/>
          <p:nvPr/>
        </p:nvSpPr>
        <p:spPr>
          <a:xfrm>
            <a:off x="1199262" y="2409316"/>
            <a:ext cx="4480435" cy="720197"/>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eaLnBrk="1" fontAlgn="auto" hangingPunct="1">
              <a:spcBef>
                <a:spcPts val="0"/>
              </a:spcBef>
              <a:spcAft>
                <a:spcPts val="0"/>
              </a:spcAft>
            </a:pPr>
            <a:r>
              <a:rPr lang="zh-CN" altLang="en-US" sz="1800" dirty="0">
                <a:solidFill>
                  <a:srgbClr val="000000">
                    <a:lumMod val="85000"/>
                    <a:lumOff val="15000"/>
                  </a:srgbClr>
                </a:solidFill>
                <a:latin typeface="微软雅黑" panose="020B0503020204020204" pitchFamily="34" charset="-122"/>
                <a:ea typeface="微软雅黑" panose="020B0503020204020204" pitchFamily="34" charset="-122"/>
              </a:rPr>
              <a:t>这里可以输入一段话，充分解释这个论点。根据实际情况灵活调整。</a:t>
            </a:r>
            <a:endParaRPr lang="zh-CN" altLang="en-US" sz="1800" dirty="0">
              <a:solidFill>
                <a:srgbClr val="000000">
                  <a:lumMod val="85000"/>
                  <a:lumOff val="15000"/>
                </a:srgbClr>
              </a:solidFill>
              <a:latin typeface="微软雅黑" panose="020B0503020204020204" pitchFamily="34" charset="-122"/>
              <a:ea typeface="微软雅黑" panose="020B0503020204020204" pitchFamily="34" charset="-122"/>
            </a:endParaRPr>
          </a:p>
        </p:txBody>
      </p:sp>
      <p:sp>
        <p:nvSpPr>
          <p:cNvPr id="41" name="文本框 40"/>
          <p:cNvSpPr txBox="1"/>
          <p:nvPr/>
        </p:nvSpPr>
        <p:spPr>
          <a:xfrm>
            <a:off x="1199263" y="4775972"/>
            <a:ext cx="4480435" cy="684675"/>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eaLnBrk="1" fontAlgn="auto" hangingPunct="1">
              <a:spcBef>
                <a:spcPts val="0"/>
              </a:spcBef>
              <a:spcAft>
                <a:spcPts val="0"/>
              </a:spcAft>
            </a:pPr>
            <a:r>
              <a:rPr lang="zh-CN" altLang="en-US" sz="1800" dirty="0">
                <a:solidFill>
                  <a:srgbClr val="000000">
                    <a:lumMod val="85000"/>
                    <a:lumOff val="15000"/>
                  </a:srgbClr>
                </a:solidFill>
                <a:latin typeface="微软雅黑" panose="020B0503020204020204" pitchFamily="34" charset="-122"/>
                <a:ea typeface="微软雅黑" panose="020B0503020204020204" pitchFamily="34" charset="-122"/>
              </a:rPr>
              <a:t>这里可以输入一段话，充分解释这个论点。根据实际情况灵活调整。</a:t>
            </a:r>
            <a:endParaRPr lang="zh-CN" altLang="en-US" sz="1800" dirty="0">
              <a:solidFill>
                <a:srgbClr val="000000">
                  <a:lumMod val="85000"/>
                  <a:lumOff val="15000"/>
                </a:srgbClr>
              </a:solidFill>
              <a:latin typeface="微软雅黑" panose="020B0503020204020204" pitchFamily="34" charset="-122"/>
              <a:ea typeface="微软雅黑" panose="020B0503020204020204" pitchFamily="34" charset="-122"/>
            </a:endParaRPr>
          </a:p>
        </p:txBody>
      </p:sp>
      <p:sp>
        <p:nvSpPr>
          <p:cNvPr id="42" name="文本框 41"/>
          <p:cNvSpPr txBox="1"/>
          <p:nvPr/>
        </p:nvSpPr>
        <p:spPr>
          <a:xfrm>
            <a:off x="6527521" y="2409316"/>
            <a:ext cx="4480435" cy="720197"/>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eaLnBrk="1" fontAlgn="auto" hangingPunct="1">
              <a:spcBef>
                <a:spcPts val="0"/>
              </a:spcBef>
              <a:spcAft>
                <a:spcPts val="0"/>
              </a:spcAft>
            </a:pPr>
            <a:r>
              <a:rPr lang="zh-CN" altLang="en-US" sz="1800" dirty="0">
                <a:solidFill>
                  <a:srgbClr val="000000">
                    <a:lumMod val="85000"/>
                    <a:lumOff val="15000"/>
                  </a:srgbClr>
                </a:solidFill>
                <a:latin typeface="微软雅黑" panose="020B0503020204020204" pitchFamily="34" charset="-122"/>
                <a:ea typeface="微软雅黑" panose="020B0503020204020204" pitchFamily="34" charset="-122"/>
              </a:rPr>
              <a:t>这里可以输入一段话，充分解释这个论点。根据实际情况灵活调整。</a:t>
            </a:r>
            <a:endParaRPr lang="zh-CN" altLang="en-US" sz="1800" dirty="0">
              <a:solidFill>
                <a:srgbClr val="000000">
                  <a:lumMod val="85000"/>
                  <a:lumOff val="15000"/>
                </a:srgbClr>
              </a:solidFill>
              <a:latin typeface="微软雅黑" panose="020B0503020204020204" pitchFamily="34" charset="-122"/>
              <a:ea typeface="微软雅黑" panose="020B0503020204020204" pitchFamily="34" charset="-122"/>
            </a:endParaRPr>
          </a:p>
        </p:txBody>
      </p:sp>
      <p:sp>
        <p:nvSpPr>
          <p:cNvPr id="43" name="文本框 42"/>
          <p:cNvSpPr txBox="1"/>
          <p:nvPr/>
        </p:nvSpPr>
        <p:spPr>
          <a:xfrm>
            <a:off x="6527522" y="4775972"/>
            <a:ext cx="4480435" cy="684675"/>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eaLnBrk="1" fontAlgn="auto" hangingPunct="1">
              <a:spcBef>
                <a:spcPts val="0"/>
              </a:spcBef>
              <a:spcAft>
                <a:spcPts val="0"/>
              </a:spcAft>
            </a:pPr>
            <a:r>
              <a:rPr lang="zh-CN" altLang="en-US" sz="1800" dirty="0">
                <a:solidFill>
                  <a:srgbClr val="000000">
                    <a:lumMod val="85000"/>
                    <a:lumOff val="15000"/>
                  </a:srgbClr>
                </a:solidFill>
                <a:latin typeface="微软雅黑" panose="020B0503020204020204" pitchFamily="34" charset="-122"/>
                <a:ea typeface="微软雅黑" panose="020B0503020204020204" pitchFamily="34" charset="-122"/>
              </a:rPr>
              <a:t>这里可以输入一段话，充分解释这个论点。根据实际情况灵活调整。</a:t>
            </a:r>
            <a:endParaRPr lang="zh-CN" altLang="en-US" sz="1800" dirty="0">
              <a:solidFill>
                <a:srgbClr val="000000">
                  <a:lumMod val="85000"/>
                  <a:lumOff val="15000"/>
                </a:srgbClr>
              </a:solidFill>
              <a:latin typeface="微软雅黑" panose="020B0503020204020204" pitchFamily="34" charset="-122"/>
              <a:ea typeface="微软雅黑" panose="020B0503020204020204" pitchFamily="34" charset="-122"/>
            </a:endParaRPr>
          </a:p>
        </p:txBody>
      </p:sp>
      <p:grpSp>
        <p:nvGrpSpPr>
          <p:cNvPr id="44" name="组合 43"/>
          <p:cNvGrpSpPr/>
          <p:nvPr/>
        </p:nvGrpSpPr>
        <p:grpSpPr>
          <a:xfrm>
            <a:off x="10818521" y="3722761"/>
            <a:ext cx="468000" cy="468000"/>
            <a:chOff x="568325" y="5118109"/>
            <a:chExt cx="479425" cy="479426"/>
          </a:xfrm>
          <a:solidFill>
            <a:schemeClr val="accent4"/>
          </a:solidFill>
        </p:grpSpPr>
        <p:sp>
          <p:nvSpPr>
            <p:cNvPr id="53" name="Freeform 48"/>
            <p:cNvSpPr>
              <a:spLocks noEditPoints="1"/>
            </p:cNvSpPr>
            <p:nvPr/>
          </p:nvSpPr>
          <p:spPr bwMode="auto">
            <a:xfrm>
              <a:off x="568325" y="5118109"/>
              <a:ext cx="479425" cy="479426"/>
            </a:xfrm>
            <a:custGeom>
              <a:avLst/>
              <a:gdLst>
                <a:gd name="T0" fmla="*/ 116 w 128"/>
                <a:gd name="T1" fmla="*/ 77 h 128"/>
                <a:gd name="T2" fmla="*/ 128 w 128"/>
                <a:gd name="T3" fmla="*/ 50 h 128"/>
                <a:gd name="T4" fmla="*/ 116 w 128"/>
                <a:gd name="T5" fmla="*/ 49 h 128"/>
                <a:gd name="T6" fmla="*/ 111 w 128"/>
                <a:gd name="T7" fmla="*/ 36 h 128"/>
                <a:gd name="T8" fmla="*/ 100 w 128"/>
                <a:gd name="T9" fmla="*/ 9 h 128"/>
                <a:gd name="T10" fmla="*/ 91 w 128"/>
                <a:gd name="T11" fmla="*/ 16 h 128"/>
                <a:gd name="T12" fmla="*/ 77 w 128"/>
                <a:gd name="T13" fmla="*/ 11 h 128"/>
                <a:gd name="T14" fmla="*/ 51 w 128"/>
                <a:gd name="T15" fmla="*/ 0 h 128"/>
                <a:gd name="T16" fmla="*/ 50 w 128"/>
                <a:gd name="T17" fmla="*/ 11 h 128"/>
                <a:gd name="T18" fmla="*/ 36 w 128"/>
                <a:gd name="T19" fmla="*/ 17 h 128"/>
                <a:gd name="T20" fmla="*/ 9 w 128"/>
                <a:gd name="T21" fmla="*/ 28 h 128"/>
                <a:gd name="T22" fmla="*/ 17 w 128"/>
                <a:gd name="T23" fmla="*/ 37 h 128"/>
                <a:gd name="T24" fmla="*/ 11 w 128"/>
                <a:gd name="T25" fmla="*/ 50 h 128"/>
                <a:gd name="T26" fmla="*/ 0 w 128"/>
                <a:gd name="T27" fmla="*/ 77 h 128"/>
                <a:gd name="T28" fmla="*/ 12 w 128"/>
                <a:gd name="T29" fmla="*/ 78 h 128"/>
                <a:gd name="T30" fmla="*/ 17 w 128"/>
                <a:gd name="T31" fmla="*/ 91 h 128"/>
                <a:gd name="T32" fmla="*/ 28 w 128"/>
                <a:gd name="T33" fmla="*/ 118 h 128"/>
                <a:gd name="T34" fmla="*/ 37 w 128"/>
                <a:gd name="T35" fmla="*/ 111 h 128"/>
                <a:gd name="T36" fmla="*/ 51 w 128"/>
                <a:gd name="T37" fmla="*/ 116 h 128"/>
                <a:gd name="T38" fmla="*/ 77 w 128"/>
                <a:gd name="T39" fmla="*/ 128 h 128"/>
                <a:gd name="T40" fmla="*/ 78 w 128"/>
                <a:gd name="T41" fmla="*/ 116 h 128"/>
                <a:gd name="T42" fmla="*/ 92 w 128"/>
                <a:gd name="T43" fmla="*/ 110 h 128"/>
                <a:gd name="T44" fmla="*/ 119 w 128"/>
                <a:gd name="T45" fmla="*/ 99 h 128"/>
                <a:gd name="T46" fmla="*/ 111 w 128"/>
                <a:gd name="T47" fmla="*/ 90 h 128"/>
                <a:gd name="T48" fmla="*/ 112 w 128"/>
                <a:gd name="T49" fmla="*/ 99 h 128"/>
                <a:gd name="T50" fmla="*/ 92 w 128"/>
                <a:gd name="T51" fmla="*/ 105 h 128"/>
                <a:gd name="T52" fmla="*/ 77 w 128"/>
                <a:gd name="T53" fmla="*/ 111 h 128"/>
                <a:gd name="T54" fmla="*/ 73 w 128"/>
                <a:gd name="T55" fmla="*/ 123 h 128"/>
                <a:gd name="T56" fmla="*/ 55 w 128"/>
                <a:gd name="T57" fmla="*/ 113 h 128"/>
                <a:gd name="T58" fmla="*/ 40 w 128"/>
                <a:gd name="T59" fmla="*/ 107 h 128"/>
                <a:gd name="T60" fmla="*/ 28 w 128"/>
                <a:gd name="T61" fmla="*/ 112 h 128"/>
                <a:gd name="T62" fmla="*/ 23 w 128"/>
                <a:gd name="T63" fmla="*/ 92 h 128"/>
                <a:gd name="T64" fmla="*/ 16 w 128"/>
                <a:gd name="T65" fmla="*/ 77 h 128"/>
                <a:gd name="T66" fmla="*/ 5 w 128"/>
                <a:gd name="T67" fmla="*/ 72 h 128"/>
                <a:gd name="T68" fmla="*/ 15 w 128"/>
                <a:gd name="T69" fmla="*/ 55 h 128"/>
                <a:gd name="T70" fmla="*/ 21 w 128"/>
                <a:gd name="T71" fmla="*/ 39 h 128"/>
                <a:gd name="T72" fmla="*/ 16 w 128"/>
                <a:gd name="T73" fmla="*/ 28 h 128"/>
                <a:gd name="T74" fmla="*/ 36 w 128"/>
                <a:gd name="T75" fmla="*/ 23 h 128"/>
                <a:gd name="T76" fmla="*/ 51 w 128"/>
                <a:gd name="T77" fmla="*/ 16 h 128"/>
                <a:gd name="T78" fmla="*/ 55 w 128"/>
                <a:gd name="T79" fmla="*/ 4 h 128"/>
                <a:gd name="T80" fmla="*/ 73 w 128"/>
                <a:gd name="T81" fmla="*/ 15 h 128"/>
                <a:gd name="T82" fmla="*/ 88 w 128"/>
                <a:gd name="T83" fmla="*/ 20 h 128"/>
                <a:gd name="T84" fmla="*/ 100 w 128"/>
                <a:gd name="T85" fmla="*/ 15 h 128"/>
                <a:gd name="T86" fmla="*/ 105 w 128"/>
                <a:gd name="T87" fmla="*/ 35 h 128"/>
                <a:gd name="T88" fmla="*/ 112 w 128"/>
                <a:gd name="T89" fmla="*/ 50 h 128"/>
                <a:gd name="T90" fmla="*/ 123 w 128"/>
                <a:gd name="T91" fmla="*/ 55 h 128"/>
                <a:gd name="T92" fmla="*/ 113 w 128"/>
                <a:gd name="T93" fmla="*/ 72 h 128"/>
                <a:gd name="T94" fmla="*/ 107 w 128"/>
                <a:gd name="T95" fmla="*/ 88 h 128"/>
                <a:gd name="T96" fmla="*/ 112 w 128"/>
                <a:gd name="T97" fmla="*/ 9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8">
                  <a:moveTo>
                    <a:pt x="116" y="78"/>
                  </a:moveTo>
                  <a:cubicBezTo>
                    <a:pt x="116" y="77"/>
                    <a:pt x="116" y="77"/>
                    <a:pt x="116" y="77"/>
                  </a:cubicBezTo>
                  <a:cubicBezTo>
                    <a:pt x="128" y="77"/>
                    <a:pt x="128" y="77"/>
                    <a:pt x="128" y="77"/>
                  </a:cubicBezTo>
                  <a:cubicBezTo>
                    <a:pt x="128" y="50"/>
                    <a:pt x="128" y="50"/>
                    <a:pt x="128" y="50"/>
                  </a:cubicBezTo>
                  <a:cubicBezTo>
                    <a:pt x="116" y="50"/>
                    <a:pt x="116" y="50"/>
                    <a:pt x="116" y="50"/>
                  </a:cubicBezTo>
                  <a:cubicBezTo>
                    <a:pt x="116" y="49"/>
                    <a:pt x="116" y="49"/>
                    <a:pt x="116" y="49"/>
                  </a:cubicBezTo>
                  <a:cubicBezTo>
                    <a:pt x="115" y="45"/>
                    <a:pt x="113" y="41"/>
                    <a:pt x="111" y="37"/>
                  </a:cubicBezTo>
                  <a:cubicBezTo>
                    <a:pt x="111" y="36"/>
                    <a:pt x="111" y="36"/>
                    <a:pt x="111" y="36"/>
                  </a:cubicBezTo>
                  <a:cubicBezTo>
                    <a:pt x="119" y="28"/>
                    <a:pt x="119" y="28"/>
                    <a:pt x="119" y="28"/>
                  </a:cubicBezTo>
                  <a:cubicBezTo>
                    <a:pt x="100" y="9"/>
                    <a:pt x="100" y="9"/>
                    <a:pt x="100" y="9"/>
                  </a:cubicBezTo>
                  <a:cubicBezTo>
                    <a:pt x="92" y="17"/>
                    <a:pt x="92" y="17"/>
                    <a:pt x="92" y="17"/>
                  </a:cubicBezTo>
                  <a:cubicBezTo>
                    <a:pt x="91" y="16"/>
                    <a:pt x="91" y="16"/>
                    <a:pt x="91" y="16"/>
                  </a:cubicBezTo>
                  <a:cubicBezTo>
                    <a:pt x="87" y="14"/>
                    <a:pt x="83" y="13"/>
                    <a:pt x="78" y="11"/>
                  </a:cubicBezTo>
                  <a:cubicBezTo>
                    <a:pt x="77" y="11"/>
                    <a:pt x="77" y="11"/>
                    <a:pt x="77" y="11"/>
                  </a:cubicBezTo>
                  <a:cubicBezTo>
                    <a:pt x="77" y="0"/>
                    <a:pt x="77" y="0"/>
                    <a:pt x="77" y="0"/>
                  </a:cubicBezTo>
                  <a:cubicBezTo>
                    <a:pt x="51" y="0"/>
                    <a:pt x="51" y="0"/>
                    <a:pt x="51" y="0"/>
                  </a:cubicBezTo>
                  <a:cubicBezTo>
                    <a:pt x="51" y="11"/>
                    <a:pt x="51" y="11"/>
                    <a:pt x="51" y="11"/>
                  </a:cubicBezTo>
                  <a:cubicBezTo>
                    <a:pt x="50" y="11"/>
                    <a:pt x="50" y="11"/>
                    <a:pt x="50" y="11"/>
                  </a:cubicBezTo>
                  <a:cubicBezTo>
                    <a:pt x="45" y="13"/>
                    <a:pt x="41" y="14"/>
                    <a:pt x="37" y="16"/>
                  </a:cubicBezTo>
                  <a:cubicBezTo>
                    <a:pt x="36" y="17"/>
                    <a:pt x="36" y="17"/>
                    <a:pt x="36" y="17"/>
                  </a:cubicBezTo>
                  <a:cubicBezTo>
                    <a:pt x="28" y="9"/>
                    <a:pt x="28" y="9"/>
                    <a:pt x="28" y="9"/>
                  </a:cubicBezTo>
                  <a:cubicBezTo>
                    <a:pt x="9" y="28"/>
                    <a:pt x="9" y="28"/>
                    <a:pt x="9" y="28"/>
                  </a:cubicBezTo>
                  <a:cubicBezTo>
                    <a:pt x="17" y="36"/>
                    <a:pt x="17" y="36"/>
                    <a:pt x="17" y="36"/>
                  </a:cubicBezTo>
                  <a:cubicBezTo>
                    <a:pt x="17" y="37"/>
                    <a:pt x="17" y="37"/>
                    <a:pt x="17" y="37"/>
                  </a:cubicBezTo>
                  <a:cubicBezTo>
                    <a:pt x="15" y="41"/>
                    <a:pt x="13" y="45"/>
                    <a:pt x="12" y="49"/>
                  </a:cubicBezTo>
                  <a:cubicBezTo>
                    <a:pt x="11" y="50"/>
                    <a:pt x="11" y="50"/>
                    <a:pt x="11" y="50"/>
                  </a:cubicBezTo>
                  <a:cubicBezTo>
                    <a:pt x="0" y="50"/>
                    <a:pt x="0" y="50"/>
                    <a:pt x="0" y="50"/>
                  </a:cubicBezTo>
                  <a:cubicBezTo>
                    <a:pt x="0" y="77"/>
                    <a:pt x="0" y="77"/>
                    <a:pt x="0" y="77"/>
                  </a:cubicBezTo>
                  <a:cubicBezTo>
                    <a:pt x="11" y="77"/>
                    <a:pt x="11" y="77"/>
                    <a:pt x="11" y="77"/>
                  </a:cubicBezTo>
                  <a:cubicBezTo>
                    <a:pt x="12" y="78"/>
                    <a:pt x="12" y="78"/>
                    <a:pt x="12" y="78"/>
                  </a:cubicBezTo>
                  <a:cubicBezTo>
                    <a:pt x="13" y="82"/>
                    <a:pt x="15" y="86"/>
                    <a:pt x="17" y="90"/>
                  </a:cubicBezTo>
                  <a:cubicBezTo>
                    <a:pt x="17" y="91"/>
                    <a:pt x="17" y="91"/>
                    <a:pt x="17" y="91"/>
                  </a:cubicBezTo>
                  <a:cubicBezTo>
                    <a:pt x="9" y="99"/>
                    <a:pt x="9" y="99"/>
                    <a:pt x="9" y="99"/>
                  </a:cubicBezTo>
                  <a:cubicBezTo>
                    <a:pt x="28" y="118"/>
                    <a:pt x="28" y="118"/>
                    <a:pt x="28" y="118"/>
                  </a:cubicBezTo>
                  <a:cubicBezTo>
                    <a:pt x="36" y="110"/>
                    <a:pt x="36" y="110"/>
                    <a:pt x="36" y="110"/>
                  </a:cubicBezTo>
                  <a:cubicBezTo>
                    <a:pt x="37" y="111"/>
                    <a:pt x="37" y="111"/>
                    <a:pt x="37" y="111"/>
                  </a:cubicBezTo>
                  <a:cubicBezTo>
                    <a:pt x="41" y="113"/>
                    <a:pt x="45" y="115"/>
                    <a:pt x="50" y="116"/>
                  </a:cubicBezTo>
                  <a:cubicBezTo>
                    <a:pt x="51" y="116"/>
                    <a:pt x="51" y="116"/>
                    <a:pt x="51" y="116"/>
                  </a:cubicBezTo>
                  <a:cubicBezTo>
                    <a:pt x="51" y="128"/>
                    <a:pt x="51" y="128"/>
                    <a:pt x="51" y="128"/>
                  </a:cubicBezTo>
                  <a:cubicBezTo>
                    <a:pt x="77" y="128"/>
                    <a:pt x="77" y="128"/>
                    <a:pt x="77" y="128"/>
                  </a:cubicBezTo>
                  <a:cubicBezTo>
                    <a:pt x="77" y="116"/>
                    <a:pt x="77" y="116"/>
                    <a:pt x="77" y="116"/>
                  </a:cubicBezTo>
                  <a:cubicBezTo>
                    <a:pt x="78" y="116"/>
                    <a:pt x="78" y="116"/>
                    <a:pt x="78" y="116"/>
                  </a:cubicBezTo>
                  <a:cubicBezTo>
                    <a:pt x="83" y="115"/>
                    <a:pt x="87" y="113"/>
                    <a:pt x="91" y="111"/>
                  </a:cubicBezTo>
                  <a:cubicBezTo>
                    <a:pt x="92" y="110"/>
                    <a:pt x="92" y="110"/>
                    <a:pt x="92" y="110"/>
                  </a:cubicBezTo>
                  <a:cubicBezTo>
                    <a:pt x="100" y="118"/>
                    <a:pt x="100" y="118"/>
                    <a:pt x="100" y="118"/>
                  </a:cubicBezTo>
                  <a:cubicBezTo>
                    <a:pt x="119" y="99"/>
                    <a:pt x="119" y="99"/>
                    <a:pt x="119" y="99"/>
                  </a:cubicBezTo>
                  <a:cubicBezTo>
                    <a:pt x="111" y="91"/>
                    <a:pt x="111" y="91"/>
                    <a:pt x="111" y="91"/>
                  </a:cubicBezTo>
                  <a:cubicBezTo>
                    <a:pt x="111" y="90"/>
                    <a:pt x="111" y="90"/>
                    <a:pt x="111" y="90"/>
                  </a:cubicBezTo>
                  <a:cubicBezTo>
                    <a:pt x="113" y="86"/>
                    <a:pt x="115" y="82"/>
                    <a:pt x="116" y="78"/>
                  </a:cubicBezTo>
                  <a:close/>
                  <a:moveTo>
                    <a:pt x="112" y="99"/>
                  </a:moveTo>
                  <a:cubicBezTo>
                    <a:pt x="100" y="112"/>
                    <a:pt x="100" y="112"/>
                    <a:pt x="100" y="112"/>
                  </a:cubicBezTo>
                  <a:cubicBezTo>
                    <a:pt x="92" y="105"/>
                    <a:pt x="92" y="105"/>
                    <a:pt x="92" y="105"/>
                  </a:cubicBezTo>
                  <a:cubicBezTo>
                    <a:pt x="88" y="107"/>
                    <a:pt x="88" y="107"/>
                    <a:pt x="88" y="107"/>
                  </a:cubicBezTo>
                  <a:cubicBezTo>
                    <a:pt x="85" y="109"/>
                    <a:pt x="81" y="110"/>
                    <a:pt x="77" y="111"/>
                  </a:cubicBezTo>
                  <a:cubicBezTo>
                    <a:pt x="73" y="113"/>
                    <a:pt x="73" y="113"/>
                    <a:pt x="73" y="113"/>
                  </a:cubicBezTo>
                  <a:cubicBezTo>
                    <a:pt x="73" y="123"/>
                    <a:pt x="73" y="123"/>
                    <a:pt x="73" y="123"/>
                  </a:cubicBezTo>
                  <a:cubicBezTo>
                    <a:pt x="55" y="123"/>
                    <a:pt x="55" y="123"/>
                    <a:pt x="55" y="123"/>
                  </a:cubicBezTo>
                  <a:cubicBezTo>
                    <a:pt x="55" y="113"/>
                    <a:pt x="55" y="113"/>
                    <a:pt x="55" y="113"/>
                  </a:cubicBezTo>
                  <a:cubicBezTo>
                    <a:pt x="51" y="111"/>
                    <a:pt x="51" y="111"/>
                    <a:pt x="51" y="111"/>
                  </a:cubicBezTo>
                  <a:cubicBezTo>
                    <a:pt x="47" y="110"/>
                    <a:pt x="43" y="109"/>
                    <a:pt x="40" y="107"/>
                  </a:cubicBezTo>
                  <a:cubicBezTo>
                    <a:pt x="36" y="105"/>
                    <a:pt x="36" y="105"/>
                    <a:pt x="36" y="105"/>
                  </a:cubicBezTo>
                  <a:cubicBezTo>
                    <a:pt x="28" y="112"/>
                    <a:pt x="28" y="112"/>
                    <a:pt x="28" y="112"/>
                  </a:cubicBezTo>
                  <a:cubicBezTo>
                    <a:pt x="16" y="99"/>
                    <a:pt x="16" y="99"/>
                    <a:pt x="16" y="99"/>
                  </a:cubicBezTo>
                  <a:cubicBezTo>
                    <a:pt x="23" y="92"/>
                    <a:pt x="23" y="92"/>
                    <a:pt x="23" y="92"/>
                  </a:cubicBezTo>
                  <a:cubicBezTo>
                    <a:pt x="21" y="88"/>
                    <a:pt x="21" y="88"/>
                    <a:pt x="21" y="88"/>
                  </a:cubicBezTo>
                  <a:cubicBezTo>
                    <a:pt x="19" y="85"/>
                    <a:pt x="17" y="81"/>
                    <a:pt x="16" y="77"/>
                  </a:cubicBezTo>
                  <a:cubicBezTo>
                    <a:pt x="15" y="72"/>
                    <a:pt x="15" y="72"/>
                    <a:pt x="15" y="72"/>
                  </a:cubicBezTo>
                  <a:cubicBezTo>
                    <a:pt x="5" y="72"/>
                    <a:pt x="5" y="72"/>
                    <a:pt x="5" y="72"/>
                  </a:cubicBezTo>
                  <a:cubicBezTo>
                    <a:pt x="5" y="55"/>
                    <a:pt x="5" y="55"/>
                    <a:pt x="5" y="55"/>
                  </a:cubicBezTo>
                  <a:cubicBezTo>
                    <a:pt x="15" y="55"/>
                    <a:pt x="15" y="55"/>
                    <a:pt x="15" y="55"/>
                  </a:cubicBezTo>
                  <a:cubicBezTo>
                    <a:pt x="16" y="50"/>
                    <a:pt x="16" y="50"/>
                    <a:pt x="16" y="50"/>
                  </a:cubicBezTo>
                  <a:cubicBezTo>
                    <a:pt x="17" y="46"/>
                    <a:pt x="19" y="43"/>
                    <a:pt x="21" y="39"/>
                  </a:cubicBezTo>
                  <a:cubicBezTo>
                    <a:pt x="23" y="35"/>
                    <a:pt x="23" y="35"/>
                    <a:pt x="23" y="35"/>
                  </a:cubicBezTo>
                  <a:cubicBezTo>
                    <a:pt x="16" y="28"/>
                    <a:pt x="16" y="28"/>
                    <a:pt x="16" y="28"/>
                  </a:cubicBezTo>
                  <a:cubicBezTo>
                    <a:pt x="28" y="15"/>
                    <a:pt x="28" y="15"/>
                    <a:pt x="28" y="15"/>
                  </a:cubicBezTo>
                  <a:cubicBezTo>
                    <a:pt x="36" y="23"/>
                    <a:pt x="36" y="23"/>
                    <a:pt x="36" y="23"/>
                  </a:cubicBezTo>
                  <a:cubicBezTo>
                    <a:pt x="40" y="20"/>
                    <a:pt x="40" y="20"/>
                    <a:pt x="40" y="20"/>
                  </a:cubicBezTo>
                  <a:cubicBezTo>
                    <a:pt x="43" y="18"/>
                    <a:pt x="47" y="17"/>
                    <a:pt x="51" y="16"/>
                  </a:cubicBezTo>
                  <a:cubicBezTo>
                    <a:pt x="55" y="15"/>
                    <a:pt x="55" y="15"/>
                    <a:pt x="55" y="15"/>
                  </a:cubicBezTo>
                  <a:cubicBezTo>
                    <a:pt x="55" y="4"/>
                    <a:pt x="55" y="4"/>
                    <a:pt x="55" y="4"/>
                  </a:cubicBezTo>
                  <a:cubicBezTo>
                    <a:pt x="73" y="4"/>
                    <a:pt x="73" y="4"/>
                    <a:pt x="73" y="4"/>
                  </a:cubicBezTo>
                  <a:cubicBezTo>
                    <a:pt x="73" y="15"/>
                    <a:pt x="73" y="15"/>
                    <a:pt x="73" y="15"/>
                  </a:cubicBezTo>
                  <a:cubicBezTo>
                    <a:pt x="77" y="16"/>
                    <a:pt x="77" y="16"/>
                    <a:pt x="77" y="16"/>
                  </a:cubicBezTo>
                  <a:cubicBezTo>
                    <a:pt x="81" y="17"/>
                    <a:pt x="85" y="18"/>
                    <a:pt x="88" y="20"/>
                  </a:cubicBezTo>
                  <a:cubicBezTo>
                    <a:pt x="92" y="23"/>
                    <a:pt x="92" y="23"/>
                    <a:pt x="92" y="23"/>
                  </a:cubicBezTo>
                  <a:cubicBezTo>
                    <a:pt x="100" y="15"/>
                    <a:pt x="100" y="15"/>
                    <a:pt x="100" y="15"/>
                  </a:cubicBezTo>
                  <a:cubicBezTo>
                    <a:pt x="112" y="28"/>
                    <a:pt x="112" y="28"/>
                    <a:pt x="112" y="28"/>
                  </a:cubicBezTo>
                  <a:cubicBezTo>
                    <a:pt x="105" y="35"/>
                    <a:pt x="105" y="35"/>
                    <a:pt x="105" y="35"/>
                  </a:cubicBezTo>
                  <a:cubicBezTo>
                    <a:pt x="107" y="39"/>
                    <a:pt x="107" y="39"/>
                    <a:pt x="107" y="39"/>
                  </a:cubicBezTo>
                  <a:cubicBezTo>
                    <a:pt x="109" y="43"/>
                    <a:pt x="111" y="46"/>
                    <a:pt x="112" y="50"/>
                  </a:cubicBezTo>
                  <a:cubicBezTo>
                    <a:pt x="113" y="55"/>
                    <a:pt x="113" y="55"/>
                    <a:pt x="113" y="55"/>
                  </a:cubicBezTo>
                  <a:cubicBezTo>
                    <a:pt x="123" y="55"/>
                    <a:pt x="123" y="55"/>
                    <a:pt x="123" y="55"/>
                  </a:cubicBezTo>
                  <a:cubicBezTo>
                    <a:pt x="123" y="72"/>
                    <a:pt x="123" y="72"/>
                    <a:pt x="123" y="72"/>
                  </a:cubicBezTo>
                  <a:cubicBezTo>
                    <a:pt x="113" y="72"/>
                    <a:pt x="113" y="72"/>
                    <a:pt x="113" y="72"/>
                  </a:cubicBezTo>
                  <a:cubicBezTo>
                    <a:pt x="112" y="77"/>
                    <a:pt x="112" y="77"/>
                    <a:pt x="112" y="77"/>
                  </a:cubicBezTo>
                  <a:cubicBezTo>
                    <a:pt x="111" y="81"/>
                    <a:pt x="109" y="85"/>
                    <a:pt x="107" y="88"/>
                  </a:cubicBezTo>
                  <a:cubicBezTo>
                    <a:pt x="105" y="92"/>
                    <a:pt x="105" y="92"/>
                    <a:pt x="105" y="92"/>
                  </a:cubicBezTo>
                  <a:lnTo>
                    <a:pt x="112" y="99"/>
                  </a:ln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54" name="Freeform 49"/>
            <p:cNvSpPr>
              <a:spLocks noEditPoints="1"/>
            </p:cNvSpPr>
            <p:nvPr/>
          </p:nvSpPr>
          <p:spPr bwMode="auto">
            <a:xfrm>
              <a:off x="714375" y="5264160"/>
              <a:ext cx="184150" cy="184150"/>
            </a:xfrm>
            <a:custGeom>
              <a:avLst/>
              <a:gdLst>
                <a:gd name="T0" fmla="*/ 25 w 49"/>
                <a:gd name="T1" fmla="*/ 0 h 49"/>
                <a:gd name="T2" fmla="*/ 0 w 49"/>
                <a:gd name="T3" fmla="*/ 25 h 49"/>
                <a:gd name="T4" fmla="*/ 25 w 49"/>
                <a:gd name="T5" fmla="*/ 49 h 49"/>
                <a:gd name="T6" fmla="*/ 49 w 49"/>
                <a:gd name="T7" fmla="*/ 25 h 49"/>
                <a:gd name="T8" fmla="*/ 25 w 49"/>
                <a:gd name="T9" fmla="*/ 0 h 49"/>
                <a:gd name="T10" fmla="*/ 39 w 49"/>
                <a:gd name="T11" fmla="*/ 39 h 49"/>
                <a:gd name="T12" fmla="*/ 25 w 49"/>
                <a:gd name="T13" fmla="*/ 45 h 49"/>
                <a:gd name="T14" fmla="*/ 11 w 49"/>
                <a:gd name="T15" fmla="*/ 39 h 49"/>
                <a:gd name="T16" fmla="*/ 5 w 49"/>
                <a:gd name="T17" fmla="*/ 25 h 49"/>
                <a:gd name="T18" fmla="*/ 11 w 49"/>
                <a:gd name="T19" fmla="*/ 10 h 49"/>
                <a:gd name="T20" fmla="*/ 25 w 49"/>
                <a:gd name="T21" fmla="*/ 5 h 49"/>
                <a:gd name="T22" fmla="*/ 39 w 49"/>
                <a:gd name="T23" fmla="*/ 10 h 49"/>
                <a:gd name="T24" fmla="*/ 45 w 49"/>
                <a:gd name="T25" fmla="*/ 25 h 49"/>
                <a:gd name="T26" fmla="*/ 39 w 49"/>
                <a:gd name="T27" fmla="*/ 3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 h="49">
                  <a:moveTo>
                    <a:pt x="25" y="0"/>
                  </a:moveTo>
                  <a:cubicBezTo>
                    <a:pt x="11" y="0"/>
                    <a:pt x="0" y="11"/>
                    <a:pt x="0" y="25"/>
                  </a:cubicBezTo>
                  <a:cubicBezTo>
                    <a:pt x="0" y="38"/>
                    <a:pt x="11" y="49"/>
                    <a:pt x="25" y="49"/>
                  </a:cubicBezTo>
                  <a:cubicBezTo>
                    <a:pt x="38" y="49"/>
                    <a:pt x="49" y="38"/>
                    <a:pt x="49" y="25"/>
                  </a:cubicBezTo>
                  <a:cubicBezTo>
                    <a:pt x="49" y="11"/>
                    <a:pt x="38" y="0"/>
                    <a:pt x="25" y="0"/>
                  </a:cubicBezTo>
                  <a:close/>
                  <a:moveTo>
                    <a:pt x="39" y="39"/>
                  </a:moveTo>
                  <a:cubicBezTo>
                    <a:pt x="35" y="43"/>
                    <a:pt x="30" y="45"/>
                    <a:pt x="25" y="45"/>
                  </a:cubicBezTo>
                  <a:cubicBezTo>
                    <a:pt x="20" y="45"/>
                    <a:pt x="15" y="43"/>
                    <a:pt x="11" y="39"/>
                  </a:cubicBezTo>
                  <a:cubicBezTo>
                    <a:pt x="7" y="35"/>
                    <a:pt x="5" y="30"/>
                    <a:pt x="5" y="25"/>
                  </a:cubicBezTo>
                  <a:cubicBezTo>
                    <a:pt x="5" y="19"/>
                    <a:pt x="7" y="14"/>
                    <a:pt x="11" y="10"/>
                  </a:cubicBezTo>
                  <a:cubicBezTo>
                    <a:pt x="15" y="7"/>
                    <a:pt x="20" y="5"/>
                    <a:pt x="25" y="5"/>
                  </a:cubicBezTo>
                  <a:cubicBezTo>
                    <a:pt x="30" y="5"/>
                    <a:pt x="35" y="7"/>
                    <a:pt x="39" y="10"/>
                  </a:cubicBezTo>
                  <a:cubicBezTo>
                    <a:pt x="43" y="14"/>
                    <a:pt x="45" y="19"/>
                    <a:pt x="45" y="25"/>
                  </a:cubicBezTo>
                  <a:cubicBezTo>
                    <a:pt x="45" y="30"/>
                    <a:pt x="43" y="35"/>
                    <a:pt x="39" y="39"/>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grpSp>
      <p:grpSp>
        <p:nvGrpSpPr>
          <p:cNvPr id="55" name="组合 54"/>
          <p:cNvGrpSpPr/>
          <p:nvPr/>
        </p:nvGrpSpPr>
        <p:grpSpPr>
          <a:xfrm>
            <a:off x="5465260" y="1363240"/>
            <a:ext cx="468000" cy="468000"/>
            <a:chOff x="1528763" y="1266827"/>
            <a:chExt cx="481013" cy="481013"/>
          </a:xfrm>
          <a:solidFill>
            <a:schemeClr val="accent4"/>
          </a:solidFill>
        </p:grpSpPr>
        <p:sp>
          <p:nvSpPr>
            <p:cNvPr id="56" name="Freeform 146"/>
            <p:cNvSpPr/>
            <p:nvPr/>
          </p:nvSpPr>
          <p:spPr bwMode="auto">
            <a:xfrm>
              <a:off x="1762125" y="1620840"/>
              <a:ext cx="14288" cy="127000"/>
            </a:xfrm>
            <a:custGeom>
              <a:avLst/>
              <a:gdLst>
                <a:gd name="T0" fmla="*/ 2 w 4"/>
                <a:gd name="T1" fmla="*/ 0 h 34"/>
                <a:gd name="T2" fmla="*/ 0 w 4"/>
                <a:gd name="T3" fmla="*/ 2 h 34"/>
                <a:gd name="T4" fmla="*/ 0 w 4"/>
                <a:gd name="T5" fmla="*/ 32 h 34"/>
                <a:gd name="T6" fmla="*/ 2 w 4"/>
                <a:gd name="T7" fmla="*/ 34 h 34"/>
                <a:gd name="T8" fmla="*/ 4 w 4"/>
                <a:gd name="T9" fmla="*/ 32 h 34"/>
                <a:gd name="T10" fmla="*/ 4 w 4"/>
                <a:gd name="T11" fmla="*/ 2 h 34"/>
                <a:gd name="T12" fmla="*/ 2 w 4"/>
                <a:gd name="T13" fmla="*/ 0 h 34"/>
              </a:gdLst>
              <a:ahLst/>
              <a:cxnLst>
                <a:cxn ang="0">
                  <a:pos x="T0" y="T1"/>
                </a:cxn>
                <a:cxn ang="0">
                  <a:pos x="T2" y="T3"/>
                </a:cxn>
                <a:cxn ang="0">
                  <a:pos x="T4" y="T5"/>
                </a:cxn>
                <a:cxn ang="0">
                  <a:pos x="T6" y="T7"/>
                </a:cxn>
                <a:cxn ang="0">
                  <a:pos x="T8" y="T9"/>
                </a:cxn>
                <a:cxn ang="0">
                  <a:pos x="T10" y="T11"/>
                </a:cxn>
                <a:cxn ang="0">
                  <a:pos x="T12" y="T13"/>
                </a:cxn>
              </a:cxnLst>
              <a:rect l="0" t="0" r="r" b="b"/>
              <a:pathLst>
                <a:path w="4" h="34">
                  <a:moveTo>
                    <a:pt x="2" y="0"/>
                  </a:moveTo>
                  <a:cubicBezTo>
                    <a:pt x="1" y="0"/>
                    <a:pt x="0" y="1"/>
                    <a:pt x="0" y="2"/>
                  </a:cubicBezTo>
                  <a:cubicBezTo>
                    <a:pt x="0" y="32"/>
                    <a:pt x="0" y="32"/>
                    <a:pt x="0" y="32"/>
                  </a:cubicBezTo>
                  <a:cubicBezTo>
                    <a:pt x="0" y="33"/>
                    <a:pt x="1" y="34"/>
                    <a:pt x="2" y="34"/>
                  </a:cubicBezTo>
                  <a:cubicBezTo>
                    <a:pt x="3" y="34"/>
                    <a:pt x="4" y="33"/>
                    <a:pt x="4" y="32"/>
                  </a:cubicBezTo>
                  <a:cubicBezTo>
                    <a:pt x="4" y="2"/>
                    <a:pt x="4" y="2"/>
                    <a:pt x="4" y="2"/>
                  </a:cubicBezTo>
                  <a:cubicBezTo>
                    <a:pt x="4" y="1"/>
                    <a:pt x="3" y="0"/>
                    <a:pt x="2" y="0"/>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57" name="Freeform 147"/>
            <p:cNvSpPr/>
            <p:nvPr/>
          </p:nvSpPr>
          <p:spPr bwMode="auto">
            <a:xfrm>
              <a:off x="1762125" y="1266827"/>
              <a:ext cx="14288" cy="128588"/>
            </a:xfrm>
            <a:custGeom>
              <a:avLst/>
              <a:gdLst>
                <a:gd name="T0" fmla="*/ 2 w 4"/>
                <a:gd name="T1" fmla="*/ 0 h 34"/>
                <a:gd name="T2" fmla="*/ 0 w 4"/>
                <a:gd name="T3" fmla="*/ 2 h 34"/>
                <a:gd name="T4" fmla="*/ 0 w 4"/>
                <a:gd name="T5" fmla="*/ 32 h 34"/>
                <a:gd name="T6" fmla="*/ 2 w 4"/>
                <a:gd name="T7" fmla="*/ 34 h 34"/>
                <a:gd name="T8" fmla="*/ 4 w 4"/>
                <a:gd name="T9" fmla="*/ 32 h 34"/>
                <a:gd name="T10" fmla="*/ 4 w 4"/>
                <a:gd name="T11" fmla="*/ 2 h 34"/>
                <a:gd name="T12" fmla="*/ 2 w 4"/>
                <a:gd name="T13" fmla="*/ 0 h 34"/>
              </a:gdLst>
              <a:ahLst/>
              <a:cxnLst>
                <a:cxn ang="0">
                  <a:pos x="T0" y="T1"/>
                </a:cxn>
                <a:cxn ang="0">
                  <a:pos x="T2" y="T3"/>
                </a:cxn>
                <a:cxn ang="0">
                  <a:pos x="T4" y="T5"/>
                </a:cxn>
                <a:cxn ang="0">
                  <a:pos x="T6" y="T7"/>
                </a:cxn>
                <a:cxn ang="0">
                  <a:pos x="T8" y="T9"/>
                </a:cxn>
                <a:cxn ang="0">
                  <a:pos x="T10" y="T11"/>
                </a:cxn>
                <a:cxn ang="0">
                  <a:pos x="T12" y="T13"/>
                </a:cxn>
              </a:cxnLst>
              <a:rect l="0" t="0" r="r" b="b"/>
              <a:pathLst>
                <a:path w="4" h="34">
                  <a:moveTo>
                    <a:pt x="2" y="0"/>
                  </a:moveTo>
                  <a:cubicBezTo>
                    <a:pt x="1" y="0"/>
                    <a:pt x="0" y="1"/>
                    <a:pt x="0" y="2"/>
                  </a:cubicBezTo>
                  <a:cubicBezTo>
                    <a:pt x="0" y="32"/>
                    <a:pt x="0" y="32"/>
                    <a:pt x="0" y="32"/>
                  </a:cubicBezTo>
                  <a:cubicBezTo>
                    <a:pt x="0" y="33"/>
                    <a:pt x="1" y="34"/>
                    <a:pt x="2" y="34"/>
                  </a:cubicBezTo>
                  <a:cubicBezTo>
                    <a:pt x="3" y="34"/>
                    <a:pt x="4" y="33"/>
                    <a:pt x="4" y="32"/>
                  </a:cubicBezTo>
                  <a:cubicBezTo>
                    <a:pt x="4" y="2"/>
                    <a:pt x="4" y="2"/>
                    <a:pt x="4" y="2"/>
                  </a:cubicBezTo>
                  <a:cubicBezTo>
                    <a:pt x="4" y="1"/>
                    <a:pt x="3" y="0"/>
                    <a:pt x="2" y="0"/>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58" name="Freeform 148"/>
            <p:cNvSpPr/>
            <p:nvPr/>
          </p:nvSpPr>
          <p:spPr bwMode="auto">
            <a:xfrm>
              <a:off x="1528763" y="1500190"/>
              <a:ext cx="127000" cy="14288"/>
            </a:xfrm>
            <a:custGeom>
              <a:avLst/>
              <a:gdLst>
                <a:gd name="T0" fmla="*/ 34 w 34"/>
                <a:gd name="T1" fmla="*/ 2 h 4"/>
                <a:gd name="T2" fmla="*/ 32 w 34"/>
                <a:gd name="T3" fmla="*/ 0 h 4"/>
                <a:gd name="T4" fmla="*/ 2 w 34"/>
                <a:gd name="T5" fmla="*/ 0 h 4"/>
                <a:gd name="T6" fmla="*/ 0 w 34"/>
                <a:gd name="T7" fmla="*/ 2 h 4"/>
                <a:gd name="T8" fmla="*/ 2 w 34"/>
                <a:gd name="T9" fmla="*/ 4 h 4"/>
                <a:gd name="T10" fmla="*/ 32 w 34"/>
                <a:gd name="T11" fmla="*/ 4 h 4"/>
                <a:gd name="T12" fmla="*/ 34 w 34"/>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4" h="4">
                  <a:moveTo>
                    <a:pt x="34" y="2"/>
                  </a:moveTo>
                  <a:cubicBezTo>
                    <a:pt x="34" y="1"/>
                    <a:pt x="33" y="0"/>
                    <a:pt x="32" y="0"/>
                  </a:cubicBezTo>
                  <a:cubicBezTo>
                    <a:pt x="2" y="0"/>
                    <a:pt x="2" y="0"/>
                    <a:pt x="2" y="0"/>
                  </a:cubicBezTo>
                  <a:cubicBezTo>
                    <a:pt x="1" y="0"/>
                    <a:pt x="0" y="1"/>
                    <a:pt x="0" y="2"/>
                  </a:cubicBezTo>
                  <a:cubicBezTo>
                    <a:pt x="0" y="3"/>
                    <a:pt x="1" y="4"/>
                    <a:pt x="2" y="4"/>
                  </a:cubicBezTo>
                  <a:cubicBezTo>
                    <a:pt x="32" y="4"/>
                    <a:pt x="32" y="4"/>
                    <a:pt x="32" y="4"/>
                  </a:cubicBezTo>
                  <a:cubicBezTo>
                    <a:pt x="33" y="4"/>
                    <a:pt x="34" y="3"/>
                    <a:pt x="34" y="2"/>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59" name="Freeform 149"/>
            <p:cNvSpPr/>
            <p:nvPr/>
          </p:nvSpPr>
          <p:spPr bwMode="auto">
            <a:xfrm>
              <a:off x="1881188" y="1500190"/>
              <a:ext cx="128588" cy="14288"/>
            </a:xfrm>
            <a:custGeom>
              <a:avLst/>
              <a:gdLst>
                <a:gd name="T0" fmla="*/ 32 w 34"/>
                <a:gd name="T1" fmla="*/ 0 h 4"/>
                <a:gd name="T2" fmla="*/ 2 w 34"/>
                <a:gd name="T3" fmla="*/ 0 h 4"/>
                <a:gd name="T4" fmla="*/ 0 w 34"/>
                <a:gd name="T5" fmla="*/ 2 h 4"/>
                <a:gd name="T6" fmla="*/ 2 w 34"/>
                <a:gd name="T7" fmla="*/ 4 h 4"/>
                <a:gd name="T8" fmla="*/ 32 w 34"/>
                <a:gd name="T9" fmla="*/ 4 h 4"/>
                <a:gd name="T10" fmla="*/ 34 w 34"/>
                <a:gd name="T11" fmla="*/ 2 h 4"/>
                <a:gd name="T12" fmla="*/ 32 w 3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4" h="4">
                  <a:moveTo>
                    <a:pt x="32" y="0"/>
                  </a:moveTo>
                  <a:cubicBezTo>
                    <a:pt x="2" y="0"/>
                    <a:pt x="2" y="0"/>
                    <a:pt x="2" y="0"/>
                  </a:cubicBezTo>
                  <a:cubicBezTo>
                    <a:pt x="1" y="0"/>
                    <a:pt x="0" y="1"/>
                    <a:pt x="0" y="2"/>
                  </a:cubicBezTo>
                  <a:cubicBezTo>
                    <a:pt x="0" y="3"/>
                    <a:pt x="1" y="4"/>
                    <a:pt x="2" y="4"/>
                  </a:cubicBezTo>
                  <a:cubicBezTo>
                    <a:pt x="32" y="4"/>
                    <a:pt x="32" y="4"/>
                    <a:pt x="32" y="4"/>
                  </a:cubicBezTo>
                  <a:cubicBezTo>
                    <a:pt x="33" y="4"/>
                    <a:pt x="34" y="3"/>
                    <a:pt x="34" y="2"/>
                  </a:cubicBezTo>
                  <a:cubicBezTo>
                    <a:pt x="34" y="1"/>
                    <a:pt x="33" y="0"/>
                    <a:pt x="32" y="0"/>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60" name="Freeform 150"/>
            <p:cNvSpPr/>
            <p:nvPr/>
          </p:nvSpPr>
          <p:spPr bwMode="auto">
            <a:xfrm>
              <a:off x="1820863" y="1604965"/>
              <a:ext cx="71438" cy="112713"/>
            </a:xfrm>
            <a:custGeom>
              <a:avLst/>
              <a:gdLst>
                <a:gd name="T0" fmla="*/ 4 w 19"/>
                <a:gd name="T1" fmla="*/ 1 h 30"/>
                <a:gd name="T2" fmla="*/ 2 w 19"/>
                <a:gd name="T3" fmla="*/ 0 h 30"/>
                <a:gd name="T4" fmla="*/ 1 w 19"/>
                <a:gd name="T5" fmla="*/ 0 h 30"/>
                <a:gd name="T6" fmla="*/ 0 w 19"/>
                <a:gd name="T7" fmla="*/ 1 h 30"/>
                <a:gd name="T8" fmla="*/ 0 w 19"/>
                <a:gd name="T9" fmla="*/ 3 h 30"/>
                <a:gd name="T10" fmla="*/ 15 w 19"/>
                <a:gd name="T11" fmla="*/ 29 h 30"/>
                <a:gd name="T12" fmla="*/ 18 w 19"/>
                <a:gd name="T13" fmla="*/ 30 h 30"/>
                <a:gd name="T14" fmla="*/ 19 w 19"/>
                <a:gd name="T15" fmla="*/ 26 h 30"/>
                <a:gd name="T16" fmla="*/ 4 w 19"/>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30">
                  <a:moveTo>
                    <a:pt x="4" y="1"/>
                  </a:moveTo>
                  <a:cubicBezTo>
                    <a:pt x="4" y="0"/>
                    <a:pt x="3" y="0"/>
                    <a:pt x="2" y="0"/>
                  </a:cubicBezTo>
                  <a:cubicBezTo>
                    <a:pt x="2" y="0"/>
                    <a:pt x="1" y="0"/>
                    <a:pt x="1" y="0"/>
                  </a:cubicBezTo>
                  <a:cubicBezTo>
                    <a:pt x="0" y="0"/>
                    <a:pt x="0" y="1"/>
                    <a:pt x="0" y="1"/>
                  </a:cubicBezTo>
                  <a:cubicBezTo>
                    <a:pt x="0" y="2"/>
                    <a:pt x="0" y="2"/>
                    <a:pt x="0" y="3"/>
                  </a:cubicBezTo>
                  <a:cubicBezTo>
                    <a:pt x="15" y="29"/>
                    <a:pt x="15" y="29"/>
                    <a:pt x="15" y="29"/>
                  </a:cubicBezTo>
                  <a:cubicBezTo>
                    <a:pt x="15" y="30"/>
                    <a:pt x="17" y="30"/>
                    <a:pt x="18" y="30"/>
                  </a:cubicBezTo>
                  <a:cubicBezTo>
                    <a:pt x="19" y="29"/>
                    <a:pt x="19" y="27"/>
                    <a:pt x="19" y="26"/>
                  </a:cubicBezTo>
                  <a:lnTo>
                    <a:pt x="4" y="1"/>
                  </a:ln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61" name="Freeform 151"/>
            <p:cNvSpPr/>
            <p:nvPr/>
          </p:nvSpPr>
          <p:spPr bwMode="auto">
            <a:xfrm>
              <a:off x="1644650" y="1296989"/>
              <a:ext cx="76200" cy="115888"/>
            </a:xfrm>
            <a:custGeom>
              <a:avLst/>
              <a:gdLst>
                <a:gd name="T0" fmla="*/ 4 w 20"/>
                <a:gd name="T1" fmla="*/ 2 h 31"/>
                <a:gd name="T2" fmla="*/ 2 w 20"/>
                <a:gd name="T3" fmla="*/ 0 h 31"/>
                <a:gd name="T4" fmla="*/ 1 w 20"/>
                <a:gd name="T5" fmla="*/ 1 h 31"/>
                <a:gd name="T6" fmla="*/ 0 w 20"/>
                <a:gd name="T7" fmla="*/ 4 h 31"/>
                <a:gd name="T8" fmla="*/ 15 w 20"/>
                <a:gd name="T9" fmla="*/ 29 h 31"/>
                <a:gd name="T10" fmla="*/ 17 w 20"/>
                <a:gd name="T11" fmla="*/ 31 h 31"/>
                <a:gd name="T12" fmla="*/ 18 w 20"/>
                <a:gd name="T13" fmla="*/ 30 h 31"/>
                <a:gd name="T14" fmla="*/ 19 w 20"/>
                <a:gd name="T15" fmla="*/ 27 h 31"/>
                <a:gd name="T16" fmla="*/ 4 w 20"/>
                <a:gd name="T17" fmla="*/ 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31">
                  <a:moveTo>
                    <a:pt x="4" y="2"/>
                  </a:moveTo>
                  <a:cubicBezTo>
                    <a:pt x="4" y="1"/>
                    <a:pt x="3" y="0"/>
                    <a:pt x="2" y="0"/>
                  </a:cubicBezTo>
                  <a:cubicBezTo>
                    <a:pt x="2" y="0"/>
                    <a:pt x="1" y="0"/>
                    <a:pt x="1" y="1"/>
                  </a:cubicBezTo>
                  <a:cubicBezTo>
                    <a:pt x="0" y="1"/>
                    <a:pt x="0" y="3"/>
                    <a:pt x="0" y="4"/>
                  </a:cubicBezTo>
                  <a:cubicBezTo>
                    <a:pt x="15" y="29"/>
                    <a:pt x="15" y="29"/>
                    <a:pt x="15" y="29"/>
                  </a:cubicBezTo>
                  <a:cubicBezTo>
                    <a:pt x="15" y="30"/>
                    <a:pt x="16" y="31"/>
                    <a:pt x="17" y="31"/>
                  </a:cubicBezTo>
                  <a:cubicBezTo>
                    <a:pt x="17" y="31"/>
                    <a:pt x="18" y="31"/>
                    <a:pt x="18" y="30"/>
                  </a:cubicBezTo>
                  <a:cubicBezTo>
                    <a:pt x="19" y="30"/>
                    <a:pt x="20" y="28"/>
                    <a:pt x="19" y="27"/>
                  </a:cubicBezTo>
                  <a:lnTo>
                    <a:pt x="4" y="2"/>
                  </a:ln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62" name="Freeform 152"/>
            <p:cNvSpPr/>
            <p:nvPr/>
          </p:nvSpPr>
          <p:spPr bwMode="auto">
            <a:xfrm>
              <a:off x="1558925" y="1560515"/>
              <a:ext cx="115888" cy="74613"/>
            </a:xfrm>
            <a:custGeom>
              <a:avLst/>
              <a:gdLst>
                <a:gd name="T0" fmla="*/ 30 w 31"/>
                <a:gd name="T1" fmla="*/ 1 h 20"/>
                <a:gd name="T2" fmla="*/ 28 w 31"/>
                <a:gd name="T3" fmla="*/ 0 h 20"/>
                <a:gd name="T4" fmla="*/ 27 w 31"/>
                <a:gd name="T5" fmla="*/ 0 h 20"/>
                <a:gd name="T6" fmla="*/ 1 w 31"/>
                <a:gd name="T7" fmla="*/ 15 h 20"/>
                <a:gd name="T8" fmla="*/ 0 w 31"/>
                <a:gd name="T9" fmla="*/ 16 h 20"/>
                <a:gd name="T10" fmla="*/ 1 w 31"/>
                <a:gd name="T11" fmla="*/ 18 h 20"/>
                <a:gd name="T12" fmla="*/ 4 w 31"/>
                <a:gd name="T13" fmla="*/ 19 h 20"/>
                <a:gd name="T14" fmla="*/ 29 w 31"/>
                <a:gd name="T15" fmla="*/ 4 h 20"/>
                <a:gd name="T16" fmla="*/ 30 w 31"/>
                <a:gd name="T17" fmla="*/ 1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0">
                  <a:moveTo>
                    <a:pt x="30" y="1"/>
                  </a:moveTo>
                  <a:cubicBezTo>
                    <a:pt x="30" y="0"/>
                    <a:pt x="29" y="0"/>
                    <a:pt x="28" y="0"/>
                  </a:cubicBezTo>
                  <a:cubicBezTo>
                    <a:pt x="28" y="0"/>
                    <a:pt x="27" y="0"/>
                    <a:pt x="27" y="0"/>
                  </a:cubicBezTo>
                  <a:cubicBezTo>
                    <a:pt x="1" y="15"/>
                    <a:pt x="1" y="15"/>
                    <a:pt x="1" y="15"/>
                  </a:cubicBezTo>
                  <a:cubicBezTo>
                    <a:pt x="1" y="15"/>
                    <a:pt x="1" y="16"/>
                    <a:pt x="0" y="16"/>
                  </a:cubicBezTo>
                  <a:cubicBezTo>
                    <a:pt x="0" y="17"/>
                    <a:pt x="0" y="18"/>
                    <a:pt x="1" y="18"/>
                  </a:cubicBezTo>
                  <a:cubicBezTo>
                    <a:pt x="1" y="19"/>
                    <a:pt x="3" y="20"/>
                    <a:pt x="4" y="19"/>
                  </a:cubicBezTo>
                  <a:cubicBezTo>
                    <a:pt x="29" y="4"/>
                    <a:pt x="29" y="4"/>
                    <a:pt x="29" y="4"/>
                  </a:cubicBezTo>
                  <a:cubicBezTo>
                    <a:pt x="30" y="3"/>
                    <a:pt x="31" y="2"/>
                    <a:pt x="30" y="1"/>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63" name="Freeform 153"/>
            <p:cNvSpPr/>
            <p:nvPr/>
          </p:nvSpPr>
          <p:spPr bwMode="auto">
            <a:xfrm>
              <a:off x="1862138" y="1382715"/>
              <a:ext cx="117475" cy="76200"/>
            </a:xfrm>
            <a:custGeom>
              <a:avLst/>
              <a:gdLst>
                <a:gd name="T0" fmla="*/ 1 w 31"/>
                <a:gd name="T1" fmla="*/ 16 h 20"/>
                <a:gd name="T2" fmla="*/ 1 w 31"/>
                <a:gd name="T3" fmla="*/ 18 h 20"/>
                <a:gd name="T4" fmla="*/ 4 w 31"/>
                <a:gd name="T5" fmla="*/ 19 h 20"/>
                <a:gd name="T6" fmla="*/ 30 w 31"/>
                <a:gd name="T7" fmla="*/ 4 h 20"/>
                <a:gd name="T8" fmla="*/ 31 w 31"/>
                <a:gd name="T9" fmla="*/ 3 h 20"/>
                <a:gd name="T10" fmla="*/ 30 w 31"/>
                <a:gd name="T11" fmla="*/ 1 h 20"/>
                <a:gd name="T12" fmla="*/ 28 w 31"/>
                <a:gd name="T13" fmla="*/ 0 h 20"/>
                <a:gd name="T14" fmla="*/ 27 w 31"/>
                <a:gd name="T15" fmla="*/ 0 h 20"/>
                <a:gd name="T16" fmla="*/ 2 w 31"/>
                <a:gd name="T17" fmla="*/ 15 h 20"/>
                <a:gd name="T18" fmla="*/ 1 w 31"/>
                <a:gd name="T19"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0">
                  <a:moveTo>
                    <a:pt x="1" y="16"/>
                  </a:moveTo>
                  <a:cubicBezTo>
                    <a:pt x="0" y="17"/>
                    <a:pt x="0" y="18"/>
                    <a:pt x="1" y="18"/>
                  </a:cubicBezTo>
                  <a:cubicBezTo>
                    <a:pt x="1" y="19"/>
                    <a:pt x="3" y="20"/>
                    <a:pt x="4" y="19"/>
                  </a:cubicBezTo>
                  <a:cubicBezTo>
                    <a:pt x="30" y="4"/>
                    <a:pt x="30" y="4"/>
                    <a:pt x="30" y="4"/>
                  </a:cubicBezTo>
                  <a:cubicBezTo>
                    <a:pt x="30" y="4"/>
                    <a:pt x="30" y="3"/>
                    <a:pt x="31" y="3"/>
                  </a:cubicBezTo>
                  <a:cubicBezTo>
                    <a:pt x="31" y="2"/>
                    <a:pt x="31" y="2"/>
                    <a:pt x="30" y="1"/>
                  </a:cubicBezTo>
                  <a:cubicBezTo>
                    <a:pt x="30" y="0"/>
                    <a:pt x="29" y="0"/>
                    <a:pt x="28" y="0"/>
                  </a:cubicBezTo>
                  <a:cubicBezTo>
                    <a:pt x="28" y="0"/>
                    <a:pt x="28" y="0"/>
                    <a:pt x="27" y="0"/>
                  </a:cubicBezTo>
                  <a:cubicBezTo>
                    <a:pt x="2" y="15"/>
                    <a:pt x="2" y="15"/>
                    <a:pt x="2" y="15"/>
                  </a:cubicBezTo>
                  <a:cubicBezTo>
                    <a:pt x="1" y="15"/>
                    <a:pt x="1" y="16"/>
                    <a:pt x="1" y="16"/>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64" name="Freeform 154"/>
            <p:cNvSpPr/>
            <p:nvPr/>
          </p:nvSpPr>
          <p:spPr bwMode="auto">
            <a:xfrm>
              <a:off x="1862138" y="1560515"/>
              <a:ext cx="117475" cy="74613"/>
            </a:xfrm>
            <a:custGeom>
              <a:avLst/>
              <a:gdLst>
                <a:gd name="T0" fmla="*/ 30 w 31"/>
                <a:gd name="T1" fmla="*/ 15 h 20"/>
                <a:gd name="T2" fmla="*/ 4 w 31"/>
                <a:gd name="T3" fmla="*/ 0 h 20"/>
                <a:gd name="T4" fmla="*/ 3 w 31"/>
                <a:gd name="T5" fmla="*/ 0 h 20"/>
                <a:gd name="T6" fmla="*/ 1 w 31"/>
                <a:gd name="T7" fmla="*/ 1 h 20"/>
                <a:gd name="T8" fmla="*/ 2 w 31"/>
                <a:gd name="T9" fmla="*/ 4 h 20"/>
                <a:gd name="T10" fmla="*/ 27 w 31"/>
                <a:gd name="T11" fmla="*/ 19 h 20"/>
                <a:gd name="T12" fmla="*/ 30 w 31"/>
                <a:gd name="T13" fmla="*/ 18 h 20"/>
                <a:gd name="T14" fmla="*/ 30 w 31"/>
                <a:gd name="T15" fmla="*/ 15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0">
                  <a:moveTo>
                    <a:pt x="30" y="15"/>
                  </a:moveTo>
                  <a:cubicBezTo>
                    <a:pt x="4" y="0"/>
                    <a:pt x="4" y="0"/>
                    <a:pt x="4" y="0"/>
                  </a:cubicBezTo>
                  <a:cubicBezTo>
                    <a:pt x="4" y="0"/>
                    <a:pt x="3" y="0"/>
                    <a:pt x="3" y="0"/>
                  </a:cubicBezTo>
                  <a:cubicBezTo>
                    <a:pt x="2" y="0"/>
                    <a:pt x="1" y="0"/>
                    <a:pt x="1" y="1"/>
                  </a:cubicBezTo>
                  <a:cubicBezTo>
                    <a:pt x="0" y="2"/>
                    <a:pt x="1" y="3"/>
                    <a:pt x="2" y="4"/>
                  </a:cubicBezTo>
                  <a:cubicBezTo>
                    <a:pt x="27" y="19"/>
                    <a:pt x="27" y="19"/>
                    <a:pt x="27" y="19"/>
                  </a:cubicBezTo>
                  <a:cubicBezTo>
                    <a:pt x="28" y="20"/>
                    <a:pt x="30" y="19"/>
                    <a:pt x="30" y="18"/>
                  </a:cubicBezTo>
                  <a:cubicBezTo>
                    <a:pt x="31" y="17"/>
                    <a:pt x="31" y="16"/>
                    <a:pt x="30" y="15"/>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65" name="Freeform 155"/>
            <p:cNvSpPr/>
            <p:nvPr/>
          </p:nvSpPr>
          <p:spPr bwMode="auto">
            <a:xfrm>
              <a:off x="1558925" y="1382715"/>
              <a:ext cx="115888" cy="76200"/>
            </a:xfrm>
            <a:custGeom>
              <a:avLst/>
              <a:gdLst>
                <a:gd name="T0" fmla="*/ 1 w 31"/>
                <a:gd name="T1" fmla="*/ 4 h 20"/>
                <a:gd name="T2" fmla="*/ 27 w 31"/>
                <a:gd name="T3" fmla="*/ 19 h 20"/>
                <a:gd name="T4" fmla="*/ 30 w 31"/>
                <a:gd name="T5" fmla="*/ 18 h 20"/>
                <a:gd name="T6" fmla="*/ 30 w 31"/>
                <a:gd name="T7" fmla="*/ 16 h 20"/>
                <a:gd name="T8" fmla="*/ 29 w 31"/>
                <a:gd name="T9" fmla="*/ 15 h 20"/>
                <a:gd name="T10" fmla="*/ 4 w 31"/>
                <a:gd name="T11" fmla="*/ 0 h 20"/>
                <a:gd name="T12" fmla="*/ 3 w 31"/>
                <a:gd name="T13" fmla="*/ 0 h 20"/>
                <a:gd name="T14" fmla="*/ 1 w 31"/>
                <a:gd name="T15" fmla="*/ 1 h 20"/>
                <a:gd name="T16" fmla="*/ 0 w 31"/>
                <a:gd name="T17" fmla="*/ 3 h 20"/>
                <a:gd name="T18" fmla="*/ 1 w 31"/>
                <a:gd name="T19"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0">
                  <a:moveTo>
                    <a:pt x="1" y="4"/>
                  </a:moveTo>
                  <a:cubicBezTo>
                    <a:pt x="27" y="19"/>
                    <a:pt x="27" y="19"/>
                    <a:pt x="27" y="19"/>
                  </a:cubicBezTo>
                  <a:cubicBezTo>
                    <a:pt x="28" y="20"/>
                    <a:pt x="30" y="19"/>
                    <a:pt x="30" y="18"/>
                  </a:cubicBezTo>
                  <a:cubicBezTo>
                    <a:pt x="31" y="18"/>
                    <a:pt x="31" y="17"/>
                    <a:pt x="30" y="16"/>
                  </a:cubicBezTo>
                  <a:cubicBezTo>
                    <a:pt x="30" y="16"/>
                    <a:pt x="30" y="15"/>
                    <a:pt x="29" y="15"/>
                  </a:cubicBezTo>
                  <a:cubicBezTo>
                    <a:pt x="4" y="0"/>
                    <a:pt x="4" y="0"/>
                    <a:pt x="4" y="0"/>
                  </a:cubicBezTo>
                  <a:cubicBezTo>
                    <a:pt x="3" y="0"/>
                    <a:pt x="3" y="0"/>
                    <a:pt x="3" y="0"/>
                  </a:cubicBezTo>
                  <a:cubicBezTo>
                    <a:pt x="2" y="0"/>
                    <a:pt x="1" y="0"/>
                    <a:pt x="1" y="1"/>
                  </a:cubicBezTo>
                  <a:cubicBezTo>
                    <a:pt x="0" y="2"/>
                    <a:pt x="0" y="2"/>
                    <a:pt x="0" y="3"/>
                  </a:cubicBezTo>
                  <a:cubicBezTo>
                    <a:pt x="1" y="3"/>
                    <a:pt x="1" y="4"/>
                    <a:pt x="1" y="4"/>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66" name="Freeform 156"/>
            <p:cNvSpPr/>
            <p:nvPr/>
          </p:nvSpPr>
          <p:spPr bwMode="auto">
            <a:xfrm>
              <a:off x="1644650" y="1604965"/>
              <a:ext cx="71438" cy="112713"/>
            </a:xfrm>
            <a:custGeom>
              <a:avLst/>
              <a:gdLst>
                <a:gd name="T0" fmla="*/ 18 w 19"/>
                <a:gd name="T1" fmla="*/ 0 h 30"/>
                <a:gd name="T2" fmla="*/ 17 w 19"/>
                <a:gd name="T3" fmla="*/ 0 h 30"/>
                <a:gd name="T4" fmla="*/ 15 w 19"/>
                <a:gd name="T5" fmla="*/ 1 h 30"/>
                <a:gd name="T6" fmla="*/ 0 w 19"/>
                <a:gd name="T7" fmla="*/ 26 h 30"/>
                <a:gd name="T8" fmla="*/ 1 w 19"/>
                <a:gd name="T9" fmla="*/ 30 h 30"/>
                <a:gd name="T10" fmla="*/ 4 w 19"/>
                <a:gd name="T11" fmla="*/ 29 h 30"/>
                <a:gd name="T12" fmla="*/ 19 w 19"/>
                <a:gd name="T13" fmla="*/ 3 h 30"/>
                <a:gd name="T14" fmla="*/ 19 w 19"/>
                <a:gd name="T15" fmla="*/ 1 h 30"/>
                <a:gd name="T16" fmla="*/ 18 w 19"/>
                <a:gd name="T1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30">
                  <a:moveTo>
                    <a:pt x="18" y="0"/>
                  </a:moveTo>
                  <a:cubicBezTo>
                    <a:pt x="18" y="0"/>
                    <a:pt x="17" y="0"/>
                    <a:pt x="17" y="0"/>
                  </a:cubicBezTo>
                  <a:cubicBezTo>
                    <a:pt x="16" y="0"/>
                    <a:pt x="15" y="0"/>
                    <a:pt x="15" y="1"/>
                  </a:cubicBezTo>
                  <a:cubicBezTo>
                    <a:pt x="0" y="26"/>
                    <a:pt x="0" y="26"/>
                    <a:pt x="0" y="26"/>
                  </a:cubicBezTo>
                  <a:cubicBezTo>
                    <a:pt x="0" y="27"/>
                    <a:pt x="0" y="29"/>
                    <a:pt x="1" y="30"/>
                  </a:cubicBezTo>
                  <a:cubicBezTo>
                    <a:pt x="2" y="30"/>
                    <a:pt x="4" y="30"/>
                    <a:pt x="4" y="29"/>
                  </a:cubicBezTo>
                  <a:cubicBezTo>
                    <a:pt x="19" y="3"/>
                    <a:pt x="19" y="3"/>
                    <a:pt x="19" y="3"/>
                  </a:cubicBezTo>
                  <a:cubicBezTo>
                    <a:pt x="19" y="2"/>
                    <a:pt x="19" y="2"/>
                    <a:pt x="19" y="1"/>
                  </a:cubicBezTo>
                  <a:cubicBezTo>
                    <a:pt x="19" y="1"/>
                    <a:pt x="19" y="0"/>
                    <a:pt x="18" y="0"/>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67" name="Freeform 157"/>
            <p:cNvSpPr/>
            <p:nvPr/>
          </p:nvSpPr>
          <p:spPr bwMode="auto">
            <a:xfrm>
              <a:off x="1817688" y="1296989"/>
              <a:ext cx="74613" cy="115888"/>
            </a:xfrm>
            <a:custGeom>
              <a:avLst/>
              <a:gdLst>
                <a:gd name="T0" fmla="*/ 2 w 20"/>
                <a:gd name="T1" fmla="*/ 30 h 31"/>
                <a:gd name="T2" fmla="*/ 5 w 20"/>
                <a:gd name="T3" fmla="*/ 29 h 31"/>
                <a:gd name="T4" fmla="*/ 20 w 20"/>
                <a:gd name="T5" fmla="*/ 4 h 31"/>
                <a:gd name="T6" fmla="*/ 19 w 20"/>
                <a:gd name="T7" fmla="*/ 1 h 31"/>
                <a:gd name="T8" fmla="*/ 18 w 20"/>
                <a:gd name="T9" fmla="*/ 0 h 31"/>
                <a:gd name="T10" fmla="*/ 16 w 20"/>
                <a:gd name="T11" fmla="*/ 2 h 31"/>
                <a:gd name="T12" fmla="*/ 1 w 20"/>
                <a:gd name="T13" fmla="*/ 27 h 31"/>
                <a:gd name="T14" fmla="*/ 2 w 20"/>
                <a:gd name="T15" fmla="*/ 30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31">
                  <a:moveTo>
                    <a:pt x="2" y="30"/>
                  </a:moveTo>
                  <a:cubicBezTo>
                    <a:pt x="3" y="31"/>
                    <a:pt x="4" y="31"/>
                    <a:pt x="5" y="29"/>
                  </a:cubicBezTo>
                  <a:cubicBezTo>
                    <a:pt x="20" y="4"/>
                    <a:pt x="20" y="4"/>
                    <a:pt x="20" y="4"/>
                  </a:cubicBezTo>
                  <a:cubicBezTo>
                    <a:pt x="20" y="3"/>
                    <a:pt x="20" y="1"/>
                    <a:pt x="19" y="1"/>
                  </a:cubicBezTo>
                  <a:cubicBezTo>
                    <a:pt x="19" y="0"/>
                    <a:pt x="18" y="0"/>
                    <a:pt x="18" y="0"/>
                  </a:cubicBezTo>
                  <a:cubicBezTo>
                    <a:pt x="17" y="0"/>
                    <a:pt x="16" y="1"/>
                    <a:pt x="16" y="2"/>
                  </a:cubicBezTo>
                  <a:cubicBezTo>
                    <a:pt x="1" y="27"/>
                    <a:pt x="1" y="27"/>
                    <a:pt x="1" y="27"/>
                  </a:cubicBezTo>
                  <a:cubicBezTo>
                    <a:pt x="0" y="28"/>
                    <a:pt x="1" y="30"/>
                    <a:pt x="2" y="30"/>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grpSp>
      <p:sp>
        <p:nvSpPr>
          <p:cNvPr id="68" name="Freeform 111"/>
          <p:cNvSpPr>
            <a:spLocks noEditPoints="1"/>
          </p:cNvSpPr>
          <p:nvPr/>
        </p:nvSpPr>
        <p:spPr bwMode="auto">
          <a:xfrm>
            <a:off x="10823284" y="1366708"/>
            <a:ext cx="468000" cy="437996"/>
          </a:xfrm>
          <a:custGeom>
            <a:avLst/>
            <a:gdLst>
              <a:gd name="T0" fmla="*/ 98 w 132"/>
              <a:gd name="T1" fmla="*/ 9 h 128"/>
              <a:gd name="T2" fmla="*/ 11 w 132"/>
              <a:gd name="T3" fmla="*/ 32 h 128"/>
              <a:gd name="T4" fmla="*/ 34 w 132"/>
              <a:gd name="T5" fmla="*/ 119 h 128"/>
              <a:gd name="T6" fmla="*/ 121 w 132"/>
              <a:gd name="T7" fmla="*/ 96 h 128"/>
              <a:gd name="T8" fmla="*/ 125 w 132"/>
              <a:gd name="T9" fmla="*/ 55 h 128"/>
              <a:gd name="T10" fmla="*/ 125 w 132"/>
              <a:gd name="T11" fmla="*/ 65 h 128"/>
              <a:gd name="T12" fmla="*/ 97 w 132"/>
              <a:gd name="T13" fmla="*/ 79 h 128"/>
              <a:gd name="T14" fmla="*/ 125 w 132"/>
              <a:gd name="T15" fmla="*/ 55 h 128"/>
              <a:gd name="T16" fmla="*/ 123 w 132"/>
              <a:gd name="T17" fmla="*/ 46 h 128"/>
              <a:gd name="T18" fmla="*/ 93 w 132"/>
              <a:gd name="T19" fmla="*/ 77 h 128"/>
              <a:gd name="T20" fmla="*/ 119 w 132"/>
              <a:gd name="T21" fmla="*/ 36 h 128"/>
              <a:gd name="T22" fmla="*/ 111 w 132"/>
              <a:gd name="T23" fmla="*/ 25 h 128"/>
              <a:gd name="T24" fmla="*/ 116 w 132"/>
              <a:gd name="T25" fmla="*/ 31 h 128"/>
              <a:gd name="T26" fmla="*/ 79 w 132"/>
              <a:gd name="T27" fmla="*/ 69 h 128"/>
              <a:gd name="T28" fmla="*/ 110 w 132"/>
              <a:gd name="T29" fmla="*/ 24 h 128"/>
              <a:gd name="T30" fmla="*/ 68 w 132"/>
              <a:gd name="T31" fmla="*/ 5 h 128"/>
              <a:gd name="T32" fmla="*/ 77 w 132"/>
              <a:gd name="T33" fmla="*/ 6 h 128"/>
              <a:gd name="T34" fmla="*/ 68 w 132"/>
              <a:gd name="T35" fmla="*/ 17 h 128"/>
              <a:gd name="T36" fmla="*/ 68 w 132"/>
              <a:gd name="T37" fmla="*/ 24 h 128"/>
              <a:gd name="T38" fmla="*/ 85 w 132"/>
              <a:gd name="T39" fmla="*/ 8 h 128"/>
              <a:gd name="T40" fmla="*/ 95 w 132"/>
              <a:gd name="T41" fmla="*/ 12 h 128"/>
              <a:gd name="T42" fmla="*/ 68 w 132"/>
              <a:gd name="T43" fmla="*/ 24 h 128"/>
              <a:gd name="T44" fmla="*/ 99 w 132"/>
              <a:gd name="T45" fmla="*/ 14 h 128"/>
              <a:gd name="T46" fmla="*/ 106 w 132"/>
              <a:gd name="T47" fmla="*/ 20 h 128"/>
              <a:gd name="T48" fmla="*/ 68 w 132"/>
              <a:gd name="T49" fmla="*/ 59 h 128"/>
              <a:gd name="T50" fmla="*/ 115 w 132"/>
              <a:gd name="T51" fmla="*/ 97 h 128"/>
              <a:gd name="T52" fmla="*/ 95 w 132"/>
              <a:gd name="T53" fmla="*/ 116 h 128"/>
              <a:gd name="T54" fmla="*/ 51 w 132"/>
              <a:gd name="T55" fmla="*/ 121 h 128"/>
              <a:gd name="T56" fmla="*/ 19 w 132"/>
              <a:gd name="T57" fmla="*/ 100 h 128"/>
              <a:gd name="T58" fmla="*/ 7 w 132"/>
              <a:gd name="T59" fmla="*/ 57 h 128"/>
              <a:gd name="T60" fmla="*/ 24 w 132"/>
              <a:gd name="T61" fmla="*/ 22 h 128"/>
              <a:gd name="T62" fmla="*/ 62 w 132"/>
              <a:gd name="T63" fmla="*/ 5 h 128"/>
              <a:gd name="T64" fmla="*/ 64 w 132"/>
              <a:gd name="T65" fmla="*/ 64 h 128"/>
              <a:gd name="T66" fmla="*/ 116 w 132"/>
              <a:gd name="T67" fmla="*/ 96 h 128"/>
              <a:gd name="T68" fmla="*/ 119 w 132"/>
              <a:gd name="T69" fmla="*/ 92 h 128"/>
              <a:gd name="T70" fmla="*/ 125 w 132"/>
              <a:gd name="T71" fmla="*/ 72 h 128"/>
              <a:gd name="T72" fmla="*/ 119 w 132"/>
              <a:gd name="T73" fmla="*/ 9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2" h="128">
                <a:moveTo>
                  <a:pt x="128" y="47"/>
                </a:moveTo>
                <a:cubicBezTo>
                  <a:pt x="123" y="31"/>
                  <a:pt x="113" y="17"/>
                  <a:pt x="98" y="9"/>
                </a:cubicBezTo>
                <a:cubicBezTo>
                  <a:pt x="88" y="3"/>
                  <a:pt x="77" y="0"/>
                  <a:pt x="66" y="0"/>
                </a:cubicBezTo>
                <a:cubicBezTo>
                  <a:pt x="43" y="0"/>
                  <a:pt x="22" y="12"/>
                  <a:pt x="11" y="32"/>
                </a:cubicBezTo>
                <a:cubicBezTo>
                  <a:pt x="2" y="47"/>
                  <a:pt x="0" y="64"/>
                  <a:pt x="4" y="81"/>
                </a:cubicBezTo>
                <a:cubicBezTo>
                  <a:pt x="9" y="97"/>
                  <a:pt x="19" y="111"/>
                  <a:pt x="34" y="119"/>
                </a:cubicBezTo>
                <a:cubicBezTo>
                  <a:pt x="44" y="125"/>
                  <a:pt x="55" y="128"/>
                  <a:pt x="66" y="128"/>
                </a:cubicBezTo>
                <a:cubicBezTo>
                  <a:pt x="89" y="128"/>
                  <a:pt x="110" y="116"/>
                  <a:pt x="121" y="96"/>
                </a:cubicBezTo>
                <a:cubicBezTo>
                  <a:pt x="130" y="81"/>
                  <a:pt x="132" y="64"/>
                  <a:pt x="128" y="47"/>
                </a:cubicBezTo>
                <a:close/>
                <a:moveTo>
                  <a:pt x="125" y="55"/>
                </a:moveTo>
                <a:cubicBezTo>
                  <a:pt x="125" y="58"/>
                  <a:pt x="125" y="61"/>
                  <a:pt x="125" y="65"/>
                </a:cubicBezTo>
                <a:cubicBezTo>
                  <a:pt x="125" y="65"/>
                  <a:pt x="125" y="65"/>
                  <a:pt x="125" y="65"/>
                </a:cubicBezTo>
                <a:cubicBezTo>
                  <a:pt x="106" y="84"/>
                  <a:pt x="106" y="84"/>
                  <a:pt x="106" y="84"/>
                </a:cubicBezTo>
                <a:cubicBezTo>
                  <a:pt x="97" y="79"/>
                  <a:pt x="97" y="79"/>
                  <a:pt x="97" y="79"/>
                </a:cubicBezTo>
                <a:cubicBezTo>
                  <a:pt x="124" y="52"/>
                  <a:pt x="124" y="52"/>
                  <a:pt x="124" y="52"/>
                </a:cubicBezTo>
                <a:lnTo>
                  <a:pt x="125" y="55"/>
                </a:lnTo>
                <a:close/>
                <a:moveTo>
                  <a:pt x="120" y="38"/>
                </a:moveTo>
                <a:cubicBezTo>
                  <a:pt x="121" y="41"/>
                  <a:pt x="122" y="43"/>
                  <a:pt x="123" y="46"/>
                </a:cubicBezTo>
                <a:cubicBezTo>
                  <a:pt x="123" y="47"/>
                  <a:pt x="123" y="47"/>
                  <a:pt x="123" y="47"/>
                </a:cubicBezTo>
                <a:cubicBezTo>
                  <a:pt x="93" y="77"/>
                  <a:pt x="93" y="77"/>
                  <a:pt x="93" y="77"/>
                </a:cubicBezTo>
                <a:cubicBezTo>
                  <a:pt x="84" y="71"/>
                  <a:pt x="84" y="71"/>
                  <a:pt x="84" y="71"/>
                </a:cubicBezTo>
                <a:cubicBezTo>
                  <a:pt x="119" y="36"/>
                  <a:pt x="119" y="36"/>
                  <a:pt x="119" y="36"/>
                </a:cubicBezTo>
                <a:lnTo>
                  <a:pt x="120" y="38"/>
                </a:lnTo>
                <a:close/>
                <a:moveTo>
                  <a:pt x="111" y="25"/>
                </a:moveTo>
                <a:cubicBezTo>
                  <a:pt x="112" y="26"/>
                  <a:pt x="113" y="27"/>
                  <a:pt x="113" y="28"/>
                </a:cubicBezTo>
                <a:cubicBezTo>
                  <a:pt x="114" y="29"/>
                  <a:pt x="115" y="30"/>
                  <a:pt x="116" y="31"/>
                </a:cubicBezTo>
                <a:cubicBezTo>
                  <a:pt x="116" y="32"/>
                  <a:pt x="116" y="32"/>
                  <a:pt x="116" y="32"/>
                </a:cubicBezTo>
                <a:cubicBezTo>
                  <a:pt x="79" y="69"/>
                  <a:pt x="79" y="69"/>
                  <a:pt x="79" y="69"/>
                </a:cubicBezTo>
                <a:cubicBezTo>
                  <a:pt x="70" y="64"/>
                  <a:pt x="70" y="64"/>
                  <a:pt x="70" y="64"/>
                </a:cubicBezTo>
                <a:cubicBezTo>
                  <a:pt x="110" y="24"/>
                  <a:pt x="110" y="24"/>
                  <a:pt x="110" y="24"/>
                </a:cubicBezTo>
                <a:lnTo>
                  <a:pt x="111" y="25"/>
                </a:lnTo>
                <a:close/>
                <a:moveTo>
                  <a:pt x="68" y="5"/>
                </a:moveTo>
                <a:cubicBezTo>
                  <a:pt x="70" y="5"/>
                  <a:pt x="70" y="5"/>
                  <a:pt x="70" y="5"/>
                </a:cubicBezTo>
                <a:cubicBezTo>
                  <a:pt x="72" y="5"/>
                  <a:pt x="75" y="5"/>
                  <a:pt x="77" y="6"/>
                </a:cubicBezTo>
                <a:cubicBezTo>
                  <a:pt x="80" y="6"/>
                  <a:pt x="80" y="6"/>
                  <a:pt x="80" y="6"/>
                </a:cubicBezTo>
                <a:cubicBezTo>
                  <a:pt x="68" y="17"/>
                  <a:pt x="68" y="17"/>
                  <a:pt x="68" y="17"/>
                </a:cubicBezTo>
                <a:lnTo>
                  <a:pt x="68" y="5"/>
                </a:lnTo>
                <a:close/>
                <a:moveTo>
                  <a:pt x="68" y="24"/>
                </a:moveTo>
                <a:cubicBezTo>
                  <a:pt x="85" y="8"/>
                  <a:pt x="85" y="8"/>
                  <a:pt x="85" y="8"/>
                </a:cubicBezTo>
                <a:cubicBezTo>
                  <a:pt x="85" y="8"/>
                  <a:pt x="85" y="8"/>
                  <a:pt x="85" y="8"/>
                </a:cubicBezTo>
                <a:cubicBezTo>
                  <a:pt x="88" y="9"/>
                  <a:pt x="91" y="10"/>
                  <a:pt x="93" y="11"/>
                </a:cubicBezTo>
                <a:cubicBezTo>
                  <a:pt x="95" y="12"/>
                  <a:pt x="95" y="12"/>
                  <a:pt x="95" y="12"/>
                </a:cubicBezTo>
                <a:cubicBezTo>
                  <a:pt x="68" y="38"/>
                  <a:pt x="68" y="38"/>
                  <a:pt x="68" y="38"/>
                </a:cubicBezTo>
                <a:lnTo>
                  <a:pt x="68" y="24"/>
                </a:lnTo>
                <a:close/>
                <a:moveTo>
                  <a:pt x="68" y="45"/>
                </a:moveTo>
                <a:cubicBezTo>
                  <a:pt x="99" y="14"/>
                  <a:pt x="99" y="14"/>
                  <a:pt x="99" y="14"/>
                </a:cubicBezTo>
                <a:cubicBezTo>
                  <a:pt x="100" y="15"/>
                  <a:pt x="100" y="15"/>
                  <a:pt x="100" y="15"/>
                </a:cubicBezTo>
                <a:cubicBezTo>
                  <a:pt x="102" y="17"/>
                  <a:pt x="104" y="18"/>
                  <a:pt x="106" y="20"/>
                </a:cubicBezTo>
                <a:cubicBezTo>
                  <a:pt x="107" y="21"/>
                  <a:pt x="107" y="21"/>
                  <a:pt x="107" y="21"/>
                </a:cubicBezTo>
                <a:cubicBezTo>
                  <a:pt x="68" y="59"/>
                  <a:pt x="68" y="59"/>
                  <a:pt x="68" y="59"/>
                </a:cubicBezTo>
                <a:lnTo>
                  <a:pt x="68" y="45"/>
                </a:lnTo>
                <a:close/>
                <a:moveTo>
                  <a:pt x="115" y="97"/>
                </a:moveTo>
                <a:cubicBezTo>
                  <a:pt x="113" y="100"/>
                  <a:pt x="111" y="104"/>
                  <a:pt x="108" y="106"/>
                </a:cubicBezTo>
                <a:cubicBezTo>
                  <a:pt x="104" y="110"/>
                  <a:pt x="100" y="113"/>
                  <a:pt x="95" y="116"/>
                </a:cubicBezTo>
                <a:cubicBezTo>
                  <a:pt x="86" y="121"/>
                  <a:pt x="76" y="123"/>
                  <a:pt x="66" y="123"/>
                </a:cubicBezTo>
                <a:cubicBezTo>
                  <a:pt x="61" y="123"/>
                  <a:pt x="56" y="123"/>
                  <a:pt x="51" y="121"/>
                </a:cubicBezTo>
                <a:cubicBezTo>
                  <a:pt x="46" y="120"/>
                  <a:pt x="41" y="118"/>
                  <a:pt x="36" y="115"/>
                </a:cubicBezTo>
                <a:cubicBezTo>
                  <a:pt x="29" y="111"/>
                  <a:pt x="23" y="106"/>
                  <a:pt x="19" y="100"/>
                </a:cubicBezTo>
                <a:cubicBezTo>
                  <a:pt x="14" y="94"/>
                  <a:pt x="11" y="87"/>
                  <a:pt x="9" y="79"/>
                </a:cubicBezTo>
                <a:cubicBezTo>
                  <a:pt x="7" y="72"/>
                  <a:pt x="6" y="64"/>
                  <a:pt x="7" y="57"/>
                </a:cubicBezTo>
                <a:cubicBezTo>
                  <a:pt x="8" y="49"/>
                  <a:pt x="11" y="41"/>
                  <a:pt x="15" y="34"/>
                </a:cubicBezTo>
                <a:cubicBezTo>
                  <a:pt x="17" y="30"/>
                  <a:pt x="21" y="25"/>
                  <a:pt x="24" y="22"/>
                </a:cubicBezTo>
                <a:cubicBezTo>
                  <a:pt x="28" y="18"/>
                  <a:pt x="32" y="15"/>
                  <a:pt x="37" y="12"/>
                </a:cubicBezTo>
                <a:cubicBezTo>
                  <a:pt x="44" y="8"/>
                  <a:pt x="53" y="5"/>
                  <a:pt x="62" y="5"/>
                </a:cubicBezTo>
                <a:cubicBezTo>
                  <a:pt x="64" y="5"/>
                  <a:pt x="64" y="5"/>
                  <a:pt x="64" y="5"/>
                </a:cubicBezTo>
                <a:cubicBezTo>
                  <a:pt x="64" y="64"/>
                  <a:pt x="64" y="64"/>
                  <a:pt x="64" y="64"/>
                </a:cubicBezTo>
                <a:cubicBezTo>
                  <a:pt x="64" y="65"/>
                  <a:pt x="64" y="66"/>
                  <a:pt x="65" y="66"/>
                </a:cubicBezTo>
                <a:cubicBezTo>
                  <a:pt x="116" y="96"/>
                  <a:pt x="116" y="96"/>
                  <a:pt x="116" y="96"/>
                </a:cubicBezTo>
                <a:lnTo>
                  <a:pt x="115" y="97"/>
                </a:lnTo>
                <a:close/>
                <a:moveTo>
                  <a:pt x="119" y="92"/>
                </a:moveTo>
                <a:cubicBezTo>
                  <a:pt x="110" y="87"/>
                  <a:pt x="110" y="87"/>
                  <a:pt x="110" y="87"/>
                </a:cubicBezTo>
                <a:cubicBezTo>
                  <a:pt x="125" y="72"/>
                  <a:pt x="125" y="72"/>
                  <a:pt x="125" y="72"/>
                </a:cubicBezTo>
                <a:cubicBezTo>
                  <a:pt x="124" y="77"/>
                  <a:pt x="124" y="77"/>
                  <a:pt x="124" y="77"/>
                </a:cubicBezTo>
                <a:cubicBezTo>
                  <a:pt x="123" y="81"/>
                  <a:pt x="121" y="86"/>
                  <a:pt x="119" y="90"/>
                </a:cubicBezTo>
                <a:lnTo>
                  <a:pt x="119" y="92"/>
                </a:lnTo>
                <a:close/>
              </a:path>
            </a:pathLst>
          </a:custGeom>
          <a:solidFill>
            <a:schemeClr val="accent4"/>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grpSp>
        <p:nvGrpSpPr>
          <p:cNvPr id="69" name="组合 68"/>
          <p:cNvGrpSpPr/>
          <p:nvPr/>
        </p:nvGrpSpPr>
        <p:grpSpPr>
          <a:xfrm>
            <a:off x="5476661" y="3710172"/>
            <a:ext cx="468000" cy="468000"/>
            <a:chOff x="4411663" y="304800"/>
            <a:chExt cx="481013" cy="481013"/>
          </a:xfrm>
          <a:solidFill>
            <a:schemeClr val="accent4"/>
          </a:solidFill>
        </p:grpSpPr>
        <p:sp>
          <p:nvSpPr>
            <p:cNvPr id="70" name="Freeform 228"/>
            <p:cNvSpPr>
              <a:spLocks noEditPoints="1"/>
            </p:cNvSpPr>
            <p:nvPr/>
          </p:nvSpPr>
          <p:spPr bwMode="auto">
            <a:xfrm>
              <a:off x="4411663" y="304800"/>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2" y="101"/>
                    <a:pt x="106" y="106"/>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71" name="Oval 229"/>
            <p:cNvSpPr>
              <a:spLocks noChangeArrowheads="1"/>
            </p:cNvSpPr>
            <p:nvPr/>
          </p:nvSpPr>
          <p:spPr bwMode="auto">
            <a:xfrm>
              <a:off x="4637088" y="530225"/>
              <a:ext cx="30163" cy="30163"/>
            </a:xfrm>
            <a:prstGeom prst="ellipse">
              <a:avLst/>
            </a:pr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72" name="Freeform 230"/>
            <p:cNvSpPr>
              <a:spLocks noEditPoints="1"/>
            </p:cNvSpPr>
            <p:nvPr/>
          </p:nvSpPr>
          <p:spPr bwMode="auto">
            <a:xfrm>
              <a:off x="4576763" y="381000"/>
              <a:ext cx="150813" cy="330200"/>
            </a:xfrm>
            <a:custGeom>
              <a:avLst/>
              <a:gdLst>
                <a:gd name="T0" fmla="*/ 40 w 40"/>
                <a:gd name="T1" fmla="*/ 43 h 88"/>
                <a:gd name="T2" fmla="*/ 40 w 40"/>
                <a:gd name="T3" fmla="*/ 43 h 88"/>
                <a:gd name="T4" fmla="*/ 22 w 40"/>
                <a:gd name="T5" fmla="*/ 2 h 88"/>
                <a:gd name="T6" fmla="*/ 18 w 40"/>
                <a:gd name="T7" fmla="*/ 2 h 88"/>
                <a:gd name="T8" fmla="*/ 0 w 40"/>
                <a:gd name="T9" fmla="*/ 43 h 88"/>
                <a:gd name="T10" fmla="*/ 0 w 40"/>
                <a:gd name="T11" fmla="*/ 44 h 88"/>
                <a:gd name="T12" fmla="*/ 0 w 40"/>
                <a:gd name="T13" fmla="*/ 45 h 88"/>
                <a:gd name="T14" fmla="*/ 0 w 40"/>
                <a:gd name="T15" fmla="*/ 45 h 88"/>
                <a:gd name="T16" fmla="*/ 18 w 40"/>
                <a:gd name="T17" fmla="*/ 86 h 88"/>
                <a:gd name="T18" fmla="*/ 22 w 40"/>
                <a:gd name="T19" fmla="*/ 86 h 88"/>
                <a:gd name="T20" fmla="*/ 40 w 40"/>
                <a:gd name="T21" fmla="*/ 45 h 88"/>
                <a:gd name="T22" fmla="*/ 40 w 40"/>
                <a:gd name="T23" fmla="*/ 44 h 88"/>
                <a:gd name="T24" fmla="*/ 40 w 40"/>
                <a:gd name="T25" fmla="*/ 44 h 88"/>
                <a:gd name="T26" fmla="*/ 40 w 40"/>
                <a:gd name="T27" fmla="*/ 44 h 88"/>
                <a:gd name="T28" fmla="*/ 40 w 40"/>
                <a:gd name="T29" fmla="*/ 43 h 88"/>
                <a:gd name="T30" fmla="*/ 20 w 40"/>
                <a:gd name="T31" fmla="*/ 80 h 88"/>
                <a:gd name="T32" fmla="*/ 4 w 40"/>
                <a:gd name="T33" fmla="*/ 44 h 88"/>
                <a:gd name="T34" fmla="*/ 20 w 40"/>
                <a:gd name="T35" fmla="*/ 9 h 88"/>
                <a:gd name="T36" fmla="*/ 36 w 40"/>
                <a:gd name="T37" fmla="*/ 44 h 88"/>
                <a:gd name="T38" fmla="*/ 20 w 40"/>
                <a:gd name="T39" fmla="*/ 8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0" h="88">
                  <a:moveTo>
                    <a:pt x="40" y="43"/>
                  </a:moveTo>
                  <a:cubicBezTo>
                    <a:pt x="40" y="43"/>
                    <a:pt x="40" y="43"/>
                    <a:pt x="40" y="43"/>
                  </a:cubicBezTo>
                  <a:cubicBezTo>
                    <a:pt x="22" y="2"/>
                    <a:pt x="22" y="2"/>
                    <a:pt x="22" y="2"/>
                  </a:cubicBezTo>
                  <a:cubicBezTo>
                    <a:pt x="21" y="0"/>
                    <a:pt x="19" y="0"/>
                    <a:pt x="18" y="2"/>
                  </a:cubicBezTo>
                  <a:cubicBezTo>
                    <a:pt x="0" y="43"/>
                    <a:pt x="0" y="43"/>
                    <a:pt x="0" y="43"/>
                  </a:cubicBezTo>
                  <a:cubicBezTo>
                    <a:pt x="0" y="43"/>
                    <a:pt x="0" y="44"/>
                    <a:pt x="0" y="44"/>
                  </a:cubicBezTo>
                  <a:cubicBezTo>
                    <a:pt x="0" y="44"/>
                    <a:pt x="0" y="45"/>
                    <a:pt x="0" y="45"/>
                  </a:cubicBezTo>
                  <a:cubicBezTo>
                    <a:pt x="0" y="45"/>
                    <a:pt x="0" y="45"/>
                    <a:pt x="0" y="45"/>
                  </a:cubicBezTo>
                  <a:cubicBezTo>
                    <a:pt x="18" y="86"/>
                    <a:pt x="18" y="86"/>
                    <a:pt x="18" y="86"/>
                  </a:cubicBezTo>
                  <a:cubicBezTo>
                    <a:pt x="19" y="88"/>
                    <a:pt x="21" y="88"/>
                    <a:pt x="22" y="86"/>
                  </a:cubicBezTo>
                  <a:cubicBezTo>
                    <a:pt x="40" y="45"/>
                    <a:pt x="40" y="45"/>
                    <a:pt x="40" y="45"/>
                  </a:cubicBezTo>
                  <a:cubicBezTo>
                    <a:pt x="40" y="45"/>
                    <a:pt x="40" y="44"/>
                    <a:pt x="40" y="44"/>
                  </a:cubicBezTo>
                  <a:cubicBezTo>
                    <a:pt x="40" y="44"/>
                    <a:pt x="40" y="44"/>
                    <a:pt x="40" y="44"/>
                  </a:cubicBezTo>
                  <a:cubicBezTo>
                    <a:pt x="40" y="44"/>
                    <a:pt x="40" y="44"/>
                    <a:pt x="40" y="44"/>
                  </a:cubicBezTo>
                  <a:cubicBezTo>
                    <a:pt x="40" y="44"/>
                    <a:pt x="40" y="43"/>
                    <a:pt x="40" y="43"/>
                  </a:cubicBezTo>
                  <a:close/>
                  <a:moveTo>
                    <a:pt x="20" y="80"/>
                  </a:moveTo>
                  <a:cubicBezTo>
                    <a:pt x="4" y="44"/>
                    <a:pt x="4" y="44"/>
                    <a:pt x="4" y="44"/>
                  </a:cubicBezTo>
                  <a:cubicBezTo>
                    <a:pt x="20" y="9"/>
                    <a:pt x="20" y="9"/>
                    <a:pt x="20" y="9"/>
                  </a:cubicBezTo>
                  <a:cubicBezTo>
                    <a:pt x="36" y="44"/>
                    <a:pt x="36" y="44"/>
                    <a:pt x="36" y="44"/>
                  </a:cubicBezTo>
                  <a:lnTo>
                    <a:pt x="20" y="80"/>
                  </a:ln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grpSp>
    </p:spTree>
  </p:cSld>
  <p:clrMapOvr>
    <a:masterClrMapping/>
  </p:clrMapOvr>
  <p:transition spd="med">
    <p:pull/>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zh-CN" altLang="en-US" dirty="0" smtClean="0"/>
              <a:t>四个观点</a:t>
            </a:r>
            <a:endParaRPr lang="zh-CN" altLang="en-US" dirty="0"/>
          </a:p>
        </p:txBody>
      </p:sp>
      <p:sp>
        <p:nvSpPr>
          <p:cNvPr id="100" name="ïşlïďè"/>
          <p:cNvSpPr/>
          <p:nvPr/>
        </p:nvSpPr>
        <p:spPr>
          <a:xfrm>
            <a:off x="1639910" y="1672492"/>
            <a:ext cx="3819677" cy="1781907"/>
          </a:xfrm>
          <a:prstGeom prst="rect">
            <a:avLst/>
          </a:prstGeom>
          <a:noFill/>
          <a:ln w="15875" cap="flat" cmpd="sng" algn="ctr">
            <a:solidFill>
              <a:srgbClr val="F0F0F0">
                <a:lumMod val="75000"/>
              </a:srgbClr>
            </a:solidFill>
            <a:prstDash val="solid"/>
            <a:miter lim="800000"/>
          </a:ln>
          <a:effectLst/>
        </p:spPr>
        <p:txBody>
          <a:bodyPr wrap="square" lIns="91440" tIns="45720" rIns="91440" bIns="4572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01" name="ïṡlîḍé"/>
          <p:cNvSpPr/>
          <p:nvPr/>
        </p:nvSpPr>
        <p:spPr>
          <a:xfrm>
            <a:off x="1639910" y="4115953"/>
            <a:ext cx="3819677" cy="1781907"/>
          </a:xfrm>
          <a:prstGeom prst="rect">
            <a:avLst/>
          </a:prstGeom>
          <a:noFill/>
          <a:ln w="15875" cap="flat" cmpd="sng" algn="ctr">
            <a:solidFill>
              <a:srgbClr val="F0F0F0">
                <a:lumMod val="75000"/>
              </a:srgbClr>
            </a:solidFill>
            <a:prstDash val="solid"/>
            <a:miter lim="800000"/>
          </a:ln>
          <a:effectLst/>
        </p:spPr>
        <p:txBody>
          <a:bodyPr wrap="square" lIns="91440" tIns="45720" rIns="91440" bIns="4572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02" name="ïŝlíḍè"/>
          <p:cNvSpPr/>
          <p:nvPr/>
        </p:nvSpPr>
        <p:spPr>
          <a:xfrm rot="2700000">
            <a:off x="3171895" y="3738100"/>
            <a:ext cx="755703" cy="755703"/>
          </a:xfrm>
          <a:prstGeom prst="roundRect">
            <a:avLst/>
          </a:prstGeom>
          <a:solidFill>
            <a:schemeClr val="accent1"/>
          </a:solidFill>
          <a:ln w="12700" cap="flat" cmpd="sng" algn="ctr">
            <a:noFill/>
            <a:prstDash val="solid"/>
            <a:miter lim="800000"/>
          </a:ln>
          <a:effectLst/>
        </p:spPr>
        <p:txBody>
          <a:bodyPr wrap="square" lIns="91440" tIns="45720" rIns="91440" bIns="4572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03" name="iṣļiḋe"/>
          <p:cNvSpPr/>
          <p:nvPr/>
        </p:nvSpPr>
        <p:spPr>
          <a:xfrm>
            <a:off x="6732413" y="4115953"/>
            <a:ext cx="3819677" cy="1781907"/>
          </a:xfrm>
          <a:prstGeom prst="rect">
            <a:avLst/>
          </a:prstGeom>
          <a:noFill/>
          <a:ln w="15875" cap="flat" cmpd="sng" algn="ctr">
            <a:solidFill>
              <a:srgbClr val="F0F0F0">
                <a:lumMod val="75000"/>
              </a:srgbClr>
            </a:solidFill>
            <a:prstDash val="solid"/>
            <a:miter lim="800000"/>
          </a:ln>
          <a:effectLst/>
        </p:spPr>
        <p:txBody>
          <a:bodyPr wrap="square" lIns="91440" tIns="45720" rIns="91440" bIns="4572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04" name="iṥḷíďe"/>
          <p:cNvSpPr/>
          <p:nvPr/>
        </p:nvSpPr>
        <p:spPr>
          <a:xfrm rot="2700000">
            <a:off x="8264399" y="3738100"/>
            <a:ext cx="755703" cy="755703"/>
          </a:xfrm>
          <a:prstGeom prst="roundRect">
            <a:avLst/>
          </a:prstGeom>
          <a:solidFill>
            <a:schemeClr val="accent1"/>
          </a:solidFill>
          <a:ln w="12700" cap="flat" cmpd="sng" algn="ctr">
            <a:noFill/>
            <a:prstDash val="solid"/>
            <a:miter lim="800000"/>
          </a:ln>
          <a:effectLst/>
        </p:spPr>
        <p:txBody>
          <a:bodyPr wrap="square" lIns="91440" tIns="45720" rIns="91440" bIns="4572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05" name="iS1íḍé"/>
          <p:cNvSpPr/>
          <p:nvPr/>
        </p:nvSpPr>
        <p:spPr>
          <a:xfrm>
            <a:off x="6732413" y="1672492"/>
            <a:ext cx="3819677" cy="1781907"/>
          </a:xfrm>
          <a:prstGeom prst="rect">
            <a:avLst/>
          </a:prstGeom>
          <a:solidFill>
            <a:schemeClr val="accent4"/>
          </a:solidFill>
          <a:ln w="25400" cap="flat" cmpd="sng" algn="ctr">
            <a:noFill/>
            <a:prstDash val="solid"/>
            <a:miter lim="800000"/>
          </a:ln>
          <a:effectLst/>
        </p:spPr>
        <p:txBody>
          <a:bodyPr wrap="square" lIns="91440" tIns="45720" rIns="91440" bIns="4572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06" name="ïṡ1íḓê"/>
          <p:cNvSpPr/>
          <p:nvPr/>
        </p:nvSpPr>
        <p:spPr>
          <a:xfrm rot="2700000">
            <a:off x="8264399" y="1294641"/>
            <a:ext cx="755703" cy="755703"/>
          </a:xfrm>
          <a:prstGeom prst="roundRect">
            <a:avLst/>
          </a:prstGeom>
          <a:solidFill>
            <a:srgbClr val="FFFFFF"/>
          </a:solidFill>
          <a:ln w="25400" cap="flat" cmpd="sng" algn="ctr">
            <a:solidFill>
              <a:schemeClr val="accent4"/>
            </a:solidFill>
            <a:prstDash val="solid"/>
            <a:miter lim="800000"/>
          </a:ln>
          <a:effectLst/>
        </p:spPr>
        <p:txBody>
          <a:bodyPr wrap="square" lIns="91440" tIns="45720" rIns="91440" bIns="4572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cxnSp>
        <p:nvCxnSpPr>
          <p:cNvPr id="107" name="直接连接符 106"/>
          <p:cNvCxnSpPr/>
          <p:nvPr/>
        </p:nvCxnSpPr>
        <p:spPr>
          <a:xfrm>
            <a:off x="6096000" y="2119848"/>
            <a:ext cx="0" cy="3198532"/>
          </a:xfrm>
          <a:prstGeom prst="line">
            <a:avLst/>
          </a:prstGeom>
          <a:noFill/>
          <a:ln w="9525" cap="flat" cmpd="sng" algn="ctr">
            <a:solidFill>
              <a:srgbClr val="F0F0F0">
                <a:lumMod val="75000"/>
              </a:srgbClr>
            </a:solidFill>
            <a:prstDash val="sysDot"/>
            <a:miter lim="800000"/>
            <a:headEnd type="arrow"/>
            <a:tailEnd type="arrow"/>
          </a:ln>
          <a:effectLst/>
        </p:spPr>
      </p:cxnSp>
      <p:cxnSp>
        <p:nvCxnSpPr>
          <p:cNvPr id="108" name="直接连接符 107"/>
          <p:cNvCxnSpPr/>
          <p:nvPr/>
        </p:nvCxnSpPr>
        <p:spPr>
          <a:xfrm>
            <a:off x="4738467" y="3798949"/>
            <a:ext cx="2715065" cy="0"/>
          </a:xfrm>
          <a:prstGeom prst="line">
            <a:avLst/>
          </a:prstGeom>
          <a:noFill/>
          <a:ln w="9525" cap="flat" cmpd="sng" algn="ctr">
            <a:solidFill>
              <a:srgbClr val="F0F0F0">
                <a:lumMod val="75000"/>
              </a:srgbClr>
            </a:solidFill>
            <a:prstDash val="sysDot"/>
            <a:miter lim="800000"/>
            <a:headEnd type="arrow"/>
            <a:tailEnd type="arrow"/>
          </a:ln>
          <a:effectLst/>
        </p:spPr>
      </p:cxnSp>
      <p:sp>
        <p:nvSpPr>
          <p:cNvPr id="109" name="iS1ídê"/>
          <p:cNvSpPr/>
          <p:nvPr/>
        </p:nvSpPr>
        <p:spPr>
          <a:xfrm rot="2700000">
            <a:off x="3171896" y="1294641"/>
            <a:ext cx="755703" cy="755703"/>
          </a:xfrm>
          <a:prstGeom prst="roundRect">
            <a:avLst/>
          </a:prstGeom>
          <a:solidFill>
            <a:schemeClr val="accent1"/>
          </a:solidFill>
          <a:ln w="12700" cap="flat" cmpd="sng" algn="ctr">
            <a:noFill/>
            <a:prstDash val="solid"/>
            <a:miter lim="800000"/>
          </a:ln>
          <a:effectLst/>
        </p:spPr>
        <p:txBody>
          <a:bodyPr wrap="square" lIns="91440" tIns="45720" rIns="91440" bIns="4572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10" name="文本框 109"/>
          <p:cNvSpPr txBox="1"/>
          <p:nvPr/>
        </p:nvSpPr>
        <p:spPr>
          <a:xfrm>
            <a:off x="1756374" y="2202589"/>
            <a:ext cx="3586748" cy="1200329"/>
          </a:xfrm>
          <a:prstGeom prst="rect">
            <a:avLst/>
          </a:prstGeom>
          <a:noFill/>
        </p:spPr>
        <p:txBody>
          <a:bodyPr wrap="square" lIns="0" tIns="0" rIns="0" bIns="0" rtlCol="0">
            <a:spAutoFit/>
          </a:bodyPr>
          <a:lstStyle/>
          <a:p>
            <a:pPr algn="ctr" eaLnBrk="1" fontAlgn="auto" hangingPunct="1">
              <a:lnSpc>
                <a:spcPct val="130000"/>
              </a:lnSpc>
              <a:spcBef>
                <a:spcPts val="0"/>
              </a:spcBef>
              <a:spcAft>
                <a:spcPts val="0"/>
              </a:spcAft>
            </a:pPr>
            <a:r>
              <a:rPr lang="zh-CN" altLang="en-US" sz="2800" b="1" spc="300" dirty="0">
                <a:solidFill>
                  <a:schemeClr val="tx2"/>
                </a:solidFill>
                <a:latin typeface="微软雅黑" panose="020B0503020204020204" pitchFamily="34" charset="-122"/>
                <a:ea typeface="微软雅黑" panose="020B0503020204020204" pitchFamily="34" charset="-122"/>
              </a:rPr>
              <a:t>输入标题</a:t>
            </a:r>
            <a:endParaRPr lang="en-US" altLang="zh-CN" sz="2800" b="1" spc="300" dirty="0">
              <a:solidFill>
                <a:schemeClr val="tx2"/>
              </a:solidFill>
              <a:latin typeface="微软雅黑" panose="020B0503020204020204" pitchFamily="34" charset="-122"/>
              <a:ea typeface="微软雅黑" panose="020B0503020204020204" pitchFamily="34" charset="-122"/>
            </a:endParaRPr>
          </a:p>
          <a:p>
            <a:pPr algn="ctr" eaLnBrk="1" fontAlgn="auto" hangingPunct="1">
              <a:lnSpc>
                <a:spcPct val="130000"/>
              </a:lnSpc>
              <a:spcBef>
                <a:spcPts val="0"/>
              </a:spcBef>
              <a:spcAft>
                <a:spcPts val="0"/>
              </a:spcAft>
            </a:pPr>
            <a:r>
              <a:rPr lang="zh-CN" altLang="en-US" sz="1600" spc="300" dirty="0">
                <a:latin typeface="微软雅黑" panose="020B0503020204020204" pitchFamily="34" charset="-122"/>
                <a:ea typeface="微软雅黑" panose="020B0503020204020204" pitchFamily="34" charset="-122"/>
              </a:rPr>
              <a:t>在此解释你的观点，要有理有据不能瞎说啊，要有理有据</a:t>
            </a:r>
            <a:endParaRPr lang="zh-CN" altLang="en-US" sz="1600" spc="300" dirty="0">
              <a:latin typeface="微软雅黑" panose="020B0503020204020204" pitchFamily="34" charset="-122"/>
              <a:ea typeface="微软雅黑" panose="020B0503020204020204" pitchFamily="34" charset="-122"/>
            </a:endParaRPr>
          </a:p>
        </p:txBody>
      </p:sp>
      <p:sp>
        <p:nvSpPr>
          <p:cNvPr id="111" name="文本框 110"/>
          <p:cNvSpPr txBox="1"/>
          <p:nvPr/>
        </p:nvSpPr>
        <p:spPr>
          <a:xfrm>
            <a:off x="6848875" y="2202589"/>
            <a:ext cx="3586748" cy="1200329"/>
          </a:xfrm>
          <a:prstGeom prst="rect">
            <a:avLst/>
          </a:prstGeom>
          <a:noFill/>
        </p:spPr>
        <p:txBody>
          <a:bodyPr wrap="square" lIns="0" tIns="0" rIns="0" bIns="0" rtlCol="0">
            <a:spAutoFit/>
          </a:bodyPr>
          <a:lstStyle/>
          <a:p>
            <a:pPr algn="ctr" eaLnBrk="1" fontAlgn="auto" hangingPunct="1">
              <a:lnSpc>
                <a:spcPct val="130000"/>
              </a:lnSpc>
              <a:spcBef>
                <a:spcPts val="0"/>
              </a:spcBef>
              <a:spcAft>
                <a:spcPts val="0"/>
              </a:spcAft>
            </a:pPr>
            <a:r>
              <a:rPr lang="zh-CN" altLang="en-US" sz="2800" b="1" spc="300" dirty="0">
                <a:solidFill>
                  <a:srgbClr val="FFFFFF"/>
                </a:solidFill>
                <a:latin typeface="微软雅黑" panose="020B0503020204020204" pitchFamily="34" charset="-122"/>
                <a:ea typeface="微软雅黑" panose="020B0503020204020204" pitchFamily="34" charset="-122"/>
              </a:rPr>
              <a:t>输入标题</a:t>
            </a:r>
            <a:endParaRPr lang="en-US" altLang="zh-CN" sz="2800" b="1" spc="300" dirty="0">
              <a:solidFill>
                <a:srgbClr val="FFFFFF"/>
              </a:solidFill>
              <a:latin typeface="微软雅黑" panose="020B0503020204020204" pitchFamily="34" charset="-122"/>
              <a:ea typeface="微软雅黑" panose="020B0503020204020204" pitchFamily="34" charset="-122"/>
            </a:endParaRPr>
          </a:p>
          <a:p>
            <a:pPr algn="ctr" eaLnBrk="1" fontAlgn="auto" hangingPunct="1">
              <a:lnSpc>
                <a:spcPct val="130000"/>
              </a:lnSpc>
              <a:spcBef>
                <a:spcPts val="0"/>
              </a:spcBef>
              <a:spcAft>
                <a:spcPts val="0"/>
              </a:spcAft>
            </a:pPr>
            <a:r>
              <a:rPr lang="zh-CN" altLang="en-US" sz="1600" spc="300" dirty="0">
                <a:solidFill>
                  <a:srgbClr val="FFFFFF"/>
                </a:solidFill>
                <a:latin typeface="微软雅黑" panose="020B0503020204020204" pitchFamily="34" charset="-122"/>
                <a:ea typeface="微软雅黑" panose="020B0503020204020204" pitchFamily="34" charset="-122"/>
              </a:rPr>
              <a:t>在此解释你的观点，要有理有据不能瞎说啊，要有理有据</a:t>
            </a:r>
            <a:endParaRPr lang="zh-CN" altLang="en-US" sz="1600" spc="300" dirty="0">
              <a:solidFill>
                <a:srgbClr val="FFFFFF"/>
              </a:solidFill>
              <a:latin typeface="微软雅黑" panose="020B0503020204020204" pitchFamily="34" charset="-122"/>
              <a:ea typeface="微软雅黑" panose="020B0503020204020204" pitchFamily="34" charset="-122"/>
            </a:endParaRPr>
          </a:p>
        </p:txBody>
      </p:sp>
      <p:sp>
        <p:nvSpPr>
          <p:cNvPr id="112" name="文本框 111"/>
          <p:cNvSpPr txBox="1"/>
          <p:nvPr/>
        </p:nvSpPr>
        <p:spPr>
          <a:xfrm>
            <a:off x="1756374" y="4644098"/>
            <a:ext cx="3586748" cy="1200329"/>
          </a:xfrm>
          <a:prstGeom prst="rect">
            <a:avLst/>
          </a:prstGeom>
          <a:noFill/>
        </p:spPr>
        <p:txBody>
          <a:bodyPr wrap="square" lIns="0" tIns="0" rIns="0" bIns="0" rtlCol="0">
            <a:spAutoFit/>
          </a:bodyPr>
          <a:lstStyle/>
          <a:p>
            <a:pPr algn="ctr" eaLnBrk="1" fontAlgn="auto" hangingPunct="1">
              <a:lnSpc>
                <a:spcPct val="130000"/>
              </a:lnSpc>
              <a:spcBef>
                <a:spcPts val="0"/>
              </a:spcBef>
              <a:spcAft>
                <a:spcPts val="0"/>
              </a:spcAft>
            </a:pPr>
            <a:r>
              <a:rPr lang="zh-CN" altLang="en-US" sz="2800" b="1" spc="300" dirty="0">
                <a:solidFill>
                  <a:schemeClr val="tx2"/>
                </a:solidFill>
                <a:latin typeface="微软雅黑" panose="020B0503020204020204" pitchFamily="34" charset="-122"/>
                <a:ea typeface="微软雅黑" panose="020B0503020204020204" pitchFamily="34" charset="-122"/>
              </a:rPr>
              <a:t>输入标题</a:t>
            </a:r>
            <a:endParaRPr lang="en-US" altLang="zh-CN" sz="2800" b="1" spc="300" dirty="0">
              <a:solidFill>
                <a:schemeClr val="tx2"/>
              </a:solidFill>
              <a:latin typeface="微软雅黑" panose="020B0503020204020204" pitchFamily="34" charset="-122"/>
              <a:ea typeface="微软雅黑" panose="020B0503020204020204" pitchFamily="34" charset="-122"/>
            </a:endParaRPr>
          </a:p>
          <a:p>
            <a:pPr algn="ctr" eaLnBrk="1" fontAlgn="auto" hangingPunct="1">
              <a:lnSpc>
                <a:spcPct val="130000"/>
              </a:lnSpc>
              <a:spcBef>
                <a:spcPts val="0"/>
              </a:spcBef>
              <a:spcAft>
                <a:spcPts val="0"/>
              </a:spcAft>
            </a:pPr>
            <a:r>
              <a:rPr lang="zh-CN" altLang="en-US" sz="1600" spc="300" dirty="0">
                <a:latin typeface="微软雅黑" panose="020B0503020204020204" pitchFamily="34" charset="-122"/>
                <a:ea typeface="微软雅黑" panose="020B0503020204020204" pitchFamily="34" charset="-122"/>
              </a:rPr>
              <a:t>在此解释你的观点，要有理有据不能瞎说啊，要有理有据</a:t>
            </a:r>
            <a:endParaRPr lang="zh-CN" altLang="en-US" sz="1600" spc="300" dirty="0">
              <a:latin typeface="微软雅黑" panose="020B0503020204020204" pitchFamily="34" charset="-122"/>
              <a:ea typeface="微软雅黑" panose="020B0503020204020204" pitchFamily="34" charset="-122"/>
            </a:endParaRPr>
          </a:p>
        </p:txBody>
      </p:sp>
      <p:sp>
        <p:nvSpPr>
          <p:cNvPr id="113" name="文本框 112"/>
          <p:cNvSpPr txBox="1"/>
          <p:nvPr/>
        </p:nvSpPr>
        <p:spPr>
          <a:xfrm>
            <a:off x="6848875" y="4644098"/>
            <a:ext cx="3586748" cy="1200329"/>
          </a:xfrm>
          <a:prstGeom prst="rect">
            <a:avLst/>
          </a:prstGeom>
          <a:noFill/>
        </p:spPr>
        <p:txBody>
          <a:bodyPr wrap="square" lIns="0" tIns="0" rIns="0" bIns="0" rtlCol="0">
            <a:spAutoFit/>
          </a:bodyPr>
          <a:lstStyle/>
          <a:p>
            <a:pPr algn="ctr" eaLnBrk="1" fontAlgn="auto" hangingPunct="1">
              <a:lnSpc>
                <a:spcPct val="130000"/>
              </a:lnSpc>
              <a:spcBef>
                <a:spcPts val="0"/>
              </a:spcBef>
              <a:spcAft>
                <a:spcPts val="0"/>
              </a:spcAft>
            </a:pPr>
            <a:r>
              <a:rPr lang="zh-CN" altLang="en-US" sz="2800" b="1" spc="300" dirty="0">
                <a:solidFill>
                  <a:schemeClr val="tx2"/>
                </a:solidFill>
                <a:latin typeface="微软雅黑" panose="020B0503020204020204" pitchFamily="34" charset="-122"/>
                <a:ea typeface="微软雅黑" panose="020B0503020204020204" pitchFamily="34" charset="-122"/>
              </a:rPr>
              <a:t>输入标题</a:t>
            </a:r>
            <a:endParaRPr lang="en-US" altLang="zh-CN" sz="2800" b="1" spc="300" dirty="0">
              <a:solidFill>
                <a:schemeClr val="tx2"/>
              </a:solidFill>
              <a:latin typeface="微软雅黑" panose="020B0503020204020204" pitchFamily="34" charset="-122"/>
              <a:ea typeface="微软雅黑" panose="020B0503020204020204" pitchFamily="34" charset="-122"/>
            </a:endParaRPr>
          </a:p>
          <a:p>
            <a:pPr algn="ctr" eaLnBrk="1" fontAlgn="auto" hangingPunct="1">
              <a:lnSpc>
                <a:spcPct val="130000"/>
              </a:lnSpc>
              <a:spcBef>
                <a:spcPts val="0"/>
              </a:spcBef>
              <a:spcAft>
                <a:spcPts val="0"/>
              </a:spcAft>
            </a:pPr>
            <a:r>
              <a:rPr lang="zh-CN" altLang="en-US" sz="1600" spc="300" dirty="0">
                <a:latin typeface="微软雅黑" panose="020B0503020204020204" pitchFamily="34" charset="-122"/>
                <a:ea typeface="微软雅黑" panose="020B0503020204020204" pitchFamily="34" charset="-122"/>
              </a:rPr>
              <a:t>在此解释你的观点，要有理有据不能瞎说啊，要有理有据</a:t>
            </a:r>
            <a:endParaRPr lang="zh-CN" altLang="en-US" sz="1600" spc="300" dirty="0">
              <a:latin typeface="微软雅黑" panose="020B0503020204020204" pitchFamily="34" charset="-122"/>
              <a:ea typeface="微软雅黑" panose="020B0503020204020204" pitchFamily="34" charset="-122"/>
            </a:endParaRPr>
          </a:p>
        </p:txBody>
      </p:sp>
      <p:grpSp>
        <p:nvGrpSpPr>
          <p:cNvPr id="114" name="组合 113"/>
          <p:cNvGrpSpPr/>
          <p:nvPr/>
        </p:nvGrpSpPr>
        <p:grpSpPr>
          <a:xfrm>
            <a:off x="3351746" y="3917321"/>
            <a:ext cx="396000" cy="396000"/>
            <a:chOff x="9217025" y="2227263"/>
            <a:chExt cx="481013" cy="479425"/>
          </a:xfrm>
          <a:solidFill>
            <a:srgbClr val="FFFFFF"/>
          </a:solidFill>
        </p:grpSpPr>
        <p:sp>
          <p:nvSpPr>
            <p:cNvPr id="115" name="Freeform 105"/>
            <p:cNvSpPr/>
            <p:nvPr/>
          </p:nvSpPr>
          <p:spPr bwMode="auto">
            <a:xfrm>
              <a:off x="9217025" y="2227263"/>
              <a:ext cx="481013" cy="479425"/>
            </a:xfrm>
            <a:custGeom>
              <a:avLst/>
              <a:gdLst>
                <a:gd name="T0" fmla="*/ 126 w 128"/>
                <a:gd name="T1" fmla="*/ 123 h 128"/>
                <a:gd name="T2" fmla="*/ 5 w 128"/>
                <a:gd name="T3" fmla="*/ 123 h 128"/>
                <a:gd name="T4" fmla="*/ 5 w 128"/>
                <a:gd name="T5" fmla="*/ 2 h 128"/>
                <a:gd name="T6" fmla="*/ 2 w 128"/>
                <a:gd name="T7" fmla="*/ 0 h 128"/>
                <a:gd name="T8" fmla="*/ 0 w 128"/>
                <a:gd name="T9" fmla="*/ 2 h 128"/>
                <a:gd name="T10" fmla="*/ 0 w 128"/>
                <a:gd name="T11" fmla="*/ 126 h 128"/>
                <a:gd name="T12" fmla="*/ 2 w 128"/>
                <a:gd name="T13" fmla="*/ 128 h 128"/>
                <a:gd name="T14" fmla="*/ 126 w 128"/>
                <a:gd name="T15" fmla="*/ 128 h 128"/>
                <a:gd name="T16" fmla="*/ 128 w 128"/>
                <a:gd name="T17" fmla="*/ 126 h 128"/>
                <a:gd name="T18" fmla="*/ 126 w 128"/>
                <a:gd name="T1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126" y="123"/>
                  </a:moveTo>
                  <a:cubicBezTo>
                    <a:pt x="5" y="123"/>
                    <a:pt x="5" y="123"/>
                    <a:pt x="5" y="123"/>
                  </a:cubicBezTo>
                  <a:cubicBezTo>
                    <a:pt x="5" y="2"/>
                    <a:pt x="5" y="2"/>
                    <a:pt x="5" y="2"/>
                  </a:cubicBezTo>
                  <a:cubicBezTo>
                    <a:pt x="5" y="1"/>
                    <a:pt x="4" y="0"/>
                    <a:pt x="2" y="0"/>
                  </a:cubicBezTo>
                  <a:cubicBezTo>
                    <a:pt x="1" y="0"/>
                    <a:pt x="0" y="1"/>
                    <a:pt x="0" y="2"/>
                  </a:cubicBezTo>
                  <a:cubicBezTo>
                    <a:pt x="0" y="126"/>
                    <a:pt x="0" y="126"/>
                    <a:pt x="0" y="126"/>
                  </a:cubicBezTo>
                  <a:cubicBezTo>
                    <a:pt x="0" y="127"/>
                    <a:pt x="1" y="128"/>
                    <a:pt x="2" y="128"/>
                  </a:cubicBezTo>
                  <a:cubicBezTo>
                    <a:pt x="126" y="128"/>
                    <a:pt x="126" y="128"/>
                    <a:pt x="126" y="128"/>
                  </a:cubicBezTo>
                  <a:cubicBezTo>
                    <a:pt x="127" y="128"/>
                    <a:pt x="128" y="127"/>
                    <a:pt x="128" y="126"/>
                  </a:cubicBezTo>
                  <a:cubicBezTo>
                    <a:pt x="128" y="124"/>
                    <a:pt x="127" y="123"/>
                    <a:pt x="126" y="123"/>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116" name="Freeform 106"/>
            <p:cNvSpPr/>
            <p:nvPr/>
          </p:nvSpPr>
          <p:spPr bwMode="auto">
            <a:xfrm>
              <a:off x="9274175" y="2316163"/>
              <a:ext cx="423863" cy="274638"/>
            </a:xfrm>
            <a:custGeom>
              <a:avLst/>
              <a:gdLst>
                <a:gd name="T0" fmla="*/ 2 w 113"/>
                <a:gd name="T1" fmla="*/ 49 h 73"/>
                <a:gd name="T2" fmla="*/ 16 w 113"/>
                <a:gd name="T3" fmla="*/ 49 h 73"/>
                <a:gd name="T4" fmla="*/ 35 w 113"/>
                <a:gd name="T5" fmla="*/ 72 h 73"/>
                <a:gd name="T6" fmla="*/ 39 w 113"/>
                <a:gd name="T7" fmla="*/ 72 h 73"/>
                <a:gd name="T8" fmla="*/ 93 w 113"/>
                <a:gd name="T9" fmla="*/ 6 h 73"/>
                <a:gd name="T10" fmla="*/ 109 w 113"/>
                <a:gd name="T11" fmla="*/ 25 h 73"/>
                <a:gd name="T12" fmla="*/ 111 w 113"/>
                <a:gd name="T13" fmla="*/ 26 h 73"/>
                <a:gd name="T14" fmla="*/ 113 w 113"/>
                <a:gd name="T15" fmla="*/ 23 h 73"/>
                <a:gd name="T16" fmla="*/ 112 w 113"/>
                <a:gd name="T17" fmla="*/ 22 h 73"/>
                <a:gd name="T18" fmla="*/ 95 w 113"/>
                <a:gd name="T19" fmla="*/ 1 h 73"/>
                <a:gd name="T20" fmla="*/ 91 w 113"/>
                <a:gd name="T21" fmla="*/ 1 h 73"/>
                <a:gd name="T22" fmla="*/ 37 w 113"/>
                <a:gd name="T23" fmla="*/ 67 h 73"/>
                <a:gd name="T24" fmla="*/ 19 w 113"/>
                <a:gd name="T25" fmla="*/ 45 h 73"/>
                <a:gd name="T26" fmla="*/ 17 w 113"/>
                <a:gd name="T27" fmla="*/ 44 h 73"/>
                <a:gd name="T28" fmla="*/ 2 w 113"/>
                <a:gd name="T29" fmla="*/ 44 h 73"/>
                <a:gd name="T30" fmla="*/ 0 w 113"/>
                <a:gd name="T31" fmla="*/ 46 h 73"/>
                <a:gd name="T32" fmla="*/ 2 w 113"/>
                <a:gd name="T33" fmla="*/ 49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73">
                  <a:moveTo>
                    <a:pt x="2" y="49"/>
                  </a:moveTo>
                  <a:cubicBezTo>
                    <a:pt x="16" y="49"/>
                    <a:pt x="16" y="49"/>
                    <a:pt x="16" y="49"/>
                  </a:cubicBezTo>
                  <a:cubicBezTo>
                    <a:pt x="35" y="72"/>
                    <a:pt x="35" y="72"/>
                    <a:pt x="35" y="72"/>
                  </a:cubicBezTo>
                  <a:cubicBezTo>
                    <a:pt x="36" y="73"/>
                    <a:pt x="38" y="73"/>
                    <a:pt x="39" y="72"/>
                  </a:cubicBezTo>
                  <a:cubicBezTo>
                    <a:pt x="93" y="6"/>
                    <a:pt x="93" y="6"/>
                    <a:pt x="93" y="6"/>
                  </a:cubicBezTo>
                  <a:cubicBezTo>
                    <a:pt x="109" y="25"/>
                    <a:pt x="109" y="25"/>
                    <a:pt x="109" y="25"/>
                  </a:cubicBezTo>
                  <a:cubicBezTo>
                    <a:pt x="109" y="25"/>
                    <a:pt x="110" y="26"/>
                    <a:pt x="111" y="26"/>
                  </a:cubicBezTo>
                  <a:cubicBezTo>
                    <a:pt x="112" y="26"/>
                    <a:pt x="113" y="25"/>
                    <a:pt x="113" y="23"/>
                  </a:cubicBezTo>
                  <a:cubicBezTo>
                    <a:pt x="113" y="23"/>
                    <a:pt x="112" y="22"/>
                    <a:pt x="112" y="22"/>
                  </a:cubicBezTo>
                  <a:cubicBezTo>
                    <a:pt x="95" y="1"/>
                    <a:pt x="95" y="1"/>
                    <a:pt x="95" y="1"/>
                  </a:cubicBezTo>
                  <a:cubicBezTo>
                    <a:pt x="94" y="0"/>
                    <a:pt x="92" y="0"/>
                    <a:pt x="91" y="1"/>
                  </a:cubicBezTo>
                  <a:cubicBezTo>
                    <a:pt x="37" y="67"/>
                    <a:pt x="37" y="67"/>
                    <a:pt x="37" y="67"/>
                  </a:cubicBezTo>
                  <a:cubicBezTo>
                    <a:pt x="19" y="45"/>
                    <a:pt x="19" y="45"/>
                    <a:pt x="19" y="45"/>
                  </a:cubicBezTo>
                  <a:cubicBezTo>
                    <a:pt x="19" y="44"/>
                    <a:pt x="18" y="44"/>
                    <a:pt x="17" y="44"/>
                  </a:cubicBezTo>
                  <a:cubicBezTo>
                    <a:pt x="2" y="44"/>
                    <a:pt x="2" y="44"/>
                    <a:pt x="2" y="44"/>
                  </a:cubicBezTo>
                  <a:cubicBezTo>
                    <a:pt x="1" y="44"/>
                    <a:pt x="0" y="45"/>
                    <a:pt x="0" y="46"/>
                  </a:cubicBezTo>
                  <a:cubicBezTo>
                    <a:pt x="0" y="48"/>
                    <a:pt x="1" y="49"/>
                    <a:pt x="2" y="49"/>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grpSp>
      <p:grpSp>
        <p:nvGrpSpPr>
          <p:cNvPr id="117" name="组合 116"/>
          <p:cNvGrpSpPr/>
          <p:nvPr/>
        </p:nvGrpSpPr>
        <p:grpSpPr>
          <a:xfrm>
            <a:off x="8444249" y="1474492"/>
            <a:ext cx="396000" cy="396000"/>
            <a:chOff x="2489201" y="5118109"/>
            <a:chExt cx="481013" cy="479426"/>
          </a:xfrm>
          <a:solidFill>
            <a:srgbClr val="8E0309"/>
          </a:solidFill>
        </p:grpSpPr>
        <p:sp>
          <p:nvSpPr>
            <p:cNvPr id="118" name="Freeform 38"/>
            <p:cNvSpPr>
              <a:spLocks noEditPoints="1"/>
            </p:cNvSpPr>
            <p:nvPr/>
          </p:nvSpPr>
          <p:spPr bwMode="auto">
            <a:xfrm>
              <a:off x="2489201" y="5118109"/>
              <a:ext cx="481013" cy="479426"/>
            </a:xfrm>
            <a:custGeom>
              <a:avLst/>
              <a:gdLst>
                <a:gd name="T0" fmla="*/ 122 w 128"/>
                <a:gd name="T1" fmla="*/ 0 h 128"/>
                <a:gd name="T2" fmla="*/ 6 w 128"/>
                <a:gd name="T3" fmla="*/ 0 h 128"/>
                <a:gd name="T4" fmla="*/ 0 w 128"/>
                <a:gd name="T5" fmla="*/ 6 h 128"/>
                <a:gd name="T6" fmla="*/ 0 w 128"/>
                <a:gd name="T7" fmla="*/ 122 h 128"/>
                <a:gd name="T8" fmla="*/ 6 w 128"/>
                <a:gd name="T9" fmla="*/ 128 h 128"/>
                <a:gd name="T10" fmla="*/ 122 w 128"/>
                <a:gd name="T11" fmla="*/ 128 h 128"/>
                <a:gd name="T12" fmla="*/ 128 w 128"/>
                <a:gd name="T13" fmla="*/ 122 h 128"/>
                <a:gd name="T14" fmla="*/ 128 w 128"/>
                <a:gd name="T15" fmla="*/ 6 h 128"/>
                <a:gd name="T16" fmla="*/ 122 w 128"/>
                <a:gd name="T17" fmla="*/ 0 h 128"/>
                <a:gd name="T18" fmla="*/ 123 w 128"/>
                <a:gd name="T19" fmla="*/ 123 h 128"/>
                <a:gd name="T20" fmla="*/ 5 w 128"/>
                <a:gd name="T21" fmla="*/ 123 h 128"/>
                <a:gd name="T22" fmla="*/ 5 w 128"/>
                <a:gd name="T23" fmla="*/ 4 h 128"/>
                <a:gd name="T24" fmla="*/ 123 w 128"/>
                <a:gd name="T25" fmla="*/ 4 h 128"/>
                <a:gd name="T26" fmla="*/ 123 w 128"/>
                <a:gd name="T2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28">
                  <a:moveTo>
                    <a:pt x="122" y="0"/>
                  </a:moveTo>
                  <a:cubicBezTo>
                    <a:pt x="6" y="0"/>
                    <a:pt x="6" y="0"/>
                    <a:pt x="6" y="0"/>
                  </a:cubicBezTo>
                  <a:cubicBezTo>
                    <a:pt x="3" y="0"/>
                    <a:pt x="0" y="2"/>
                    <a:pt x="0" y="6"/>
                  </a:cubicBezTo>
                  <a:cubicBezTo>
                    <a:pt x="0" y="122"/>
                    <a:pt x="0" y="122"/>
                    <a:pt x="0" y="122"/>
                  </a:cubicBezTo>
                  <a:cubicBezTo>
                    <a:pt x="0" y="125"/>
                    <a:pt x="3" y="128"/>
                    <a:pt x="6" y="128"/>
                  </a:cubicBezTo>
                  <a:cubicBezTo>
                    <a:pt x="122" y="128"/>
                    <a:pt x="122" y="128"/>
                    <a:pt x="122" y="128"/>
                  </a:cubicBezTo>
                  <a:cubicBezTo>
                    <a:pt x="125" y="128"/>
                    <a:pt x="128" y="125"/>
                    <a:pt x="128" y="122"/>
                  </a:cubicBezTo>
                  <a:cubicBezTo>
                    <a:pt x="128" y="6"/>
                    <a:pt x="128" y="6"/>
                    <a:pt x="128" y="6"/>
                  </a:cubicBezTo>
                  <a:cubicBezTo>
                    <a:pt x="128" y="2"/>
                    <a:pt x="125" y="0"/>
                    <a:pt x="122" y="0"/>
                  </a:cubicBezTo>
                  <a:close/>
                  <a:moveTo>
                    <a:pt x="123" y="123"/>
                  </a:moveTo>
                  <a:cubicBezTo>
                    <a:pt x="5" y="123"/>
                    <a:pt x="5" y="123"/>
                    <a:pt x="5" y="123"/>
                  </a:cubicBezTo>
                  <a:cubicBezTo>
                    <a:pt x="5" y="4"/>
                    <a:pt x="5" y="4"/>
                    <a:pt x="5" y="4"/>
                  </a:cubicBezTo>
                  <a:cubicBezTo>
                    <a:pt x="123" y="4"/>
                    <a:pt x="123" y="4"/>
                    <a:pt x="123" y="4"/>
                  </a:cubicBezTo>
                  <a:lnTo>
                    <a:pt x="123" y="123"/>
                  </a:lnTo>
                  <a:close/>
                </a:path>
              </a:pathLst>
            </a:custGeom>
            <a:grpFill/>
            <a:ln w="9525">
              <a:solidFill>
                <a:schemeClr val="accent4"/>
              </a:solid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119" name="Freeform 39"/>
            <p:cNvSpPr>
              <a:spLocks noEditPoints="1"/>
            </p:cNvSpPr>
            <p:nvPr/>
          </p:nvSpPr>
          <p:spPr bwMode="auto">
            <a:xfrm>
              <a:off x="2568576" y="5181609"/>
              <a:ext cx="322263" cy="101600"/>
            </a:xfrm>
            <a:custGeom>
              <a:avLst/>
              <a:gdLst>
                <a:gd name="T0" fmla="*/ 2 w 86"/>
                <a:gd name="T1" fmla="*/ 16 h 27"/>
                <a:gd name="T2" fmla="*/ 8 w 86"/>
                <a:gd name="T3" fmla="*/ 16 h 27"/>
                <a:gd name="T4" fmla="*/ 8 w 86"/>
                <a:gd name="T5" fmla="*/ 17 h 27"/>
                <a:gd name="T6" fmla="*/ 21 w 86"/>
                <a:gd name="T7" fmla="*/ 27 h 27"/>
                <a:gd name="T8" fmla="*/ 34 w 86"/>
                <a:gd name="T9" fmla="*/ 17 h 27"/>
                <a:gd name="T10" fmla="*/ 34 w 86"/>
                <a:gd name="T11" fmla="*/ 16 h 27"/>
                <a:gd name="T12" fmla="*/ 84 w 86"/>
                <a:gd name="T13" fmla="*/ 16 h 27"/>
                <a:gd name="T14" fmla="*/ 86 w 86"/>
                <a:gd name="T15" fmla="*/ 13 h 27"/>
                <a:gd name="T16" fmla="*/ 84 w 86"/>
                <a:gd name="T17" fmla="*/ 11 h 27"/>
                <a:gd name="T18" fmla="*/ 34 w 86"/>
                <a:gd name="T19" fmla="*/ 11 h 27"/>
                <a:gd name="T20" fmla="*/ 34 w 86"/>
                <a:gd name="T21" fmla="*/ 10 h 27"/>
                <a:gd name="T22" fmla="*/ 21 w 86"/>
                <a:gd name="T23" fmla="*/ 0 h 27"/>
                <a:gd name="T24" fmla="*/ 8 w 86"/>
                <a:gd name="T25" fmla="*/ 10 h 27"/>
                <a:gd name="T26" fmla="*/ 8 w 86"/>
                <a:gd name="T27" fmla="*/ 11 h 27"/>
                <a:gd name="T28" fmla="*/ 2 w 86"/>
                <a:gd name="T29" fmla="*/ 11 h 27"/>
                <a:gd name="T30" fmla="*/ 0 w 86"/>
                <a:gd name="T31" fmla="*/ 13 h 27"/>
                <a:gd name="T32" fmla="*/ 2 w 86"/>
                <a:gd name="T33" fmla="*/ 16 h 27"/>
                <a:gd name="T34" fmla="*/ 21 w 86"/>
                <a:gd name="T35" fmla="*/ 4 h 27"/>
                <a:gd name="T36" fmla="*/ 30 w 86"/>
                <a:gd name="T37" fmla="*/ 13 h 27"/>
                <a:gd name="T38" fmla="*/ 21 w 86"/>
                <a:gd name="T39" fmla="*/ 22 h 27"/>
                <a:gd name="T40" fmla="*/ 12 w 86"/>
                <a:gd name="T41" fmla="*/ 13 h 27"/>
                <a:gd name="T42" fmla="*/ 21 w 86"/>
                <a:gd name="T43"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27">
                  <a:moveTo>
                    <a:pt x="2" y="16"/>
                  </a:moveTo>
                  <a:cubicBezTo>
                    <a:pt x="8" y="16"/>
                    <a:pt x="8" y="16"/>
                    <a:pt x="8" y="16"/>
                  </a:cubicBezTo>
                  <a:cubicBezTo>
                    <a:pt x="8" y="17"/>
                    <a:pt x="8" y="17"/>
                    <a:pt x="8" y="17"/>
                  </a:cubicBezTo>
                  <a:cubicBezTo>
                    <a:pt x="9" y="22"/>
                    <a:pt x="15" y="27"/>
                    <a:pt x="21" y="27"/>
                  </a:cubicBezTo>
                  <a:cubicBezTo>
                    <a:pt x="27" y="27"/>
                    <a:pt x="32" y="22"/>
                    <a:pt x="34" y="17"/>
                  </a:cubicBezTo>
                  <a:cubicBezTo>
                    <a:pt x="34" y="16"/>
                    <a:pt x="34" y="16"/>
                    <a:pt x="34" y="16"/>
                  </a:cubicBezTo>
                  <a:cubicBezTo>
                    <a:pt x="84" y="16"/>
                    <a:pt x="84" y="16"/>
                    <a:pt x="84" y="16"/>
                  </a:cubicBezTo>
                  <a:cubicBezTo>
                    <a:pt x="85" y="16"/>
                    <a:pt x="86" y="14"/>
                    <a:pt x="86" y="13"/>
                  </a:cubicBezTo>
                  <a:cubicBezTo>
                    <a:pt x="86" y="12"/>
                    <a:pt x="85" y="11"/>
                    <a:pt x="84" y="11"/>
                  </a:cubicBezTo>
                  <a:cubicBezTo>
                    <a:pt x="34" y="11"/>
                    <a:pt x="34" y="11"/>
                    <a:pt x="34" y="11"/>
                  </a:cubicBezTo>
                  <a:cubicBezTo>
                    <a:pt x="34" y="10"/>
                    <a:pt x="34" y="10"/>
                    <a:pt x="34" y="10"/>
                  </a:cubicBezTo>
                  <a:cubicBezTo>
                    <a:pt x="32" y="4"/>
                    <a:pt x="27" y="0"/>
                    <a:pt x="21" y="0"/>
                  </a:cubicBezTo>
                  <a:cubicBezTo>
                    <a:pt x="15" y="0"/>
                    <a:pt x="9" y="4"/>
                    <a:pt x="8" y="10"/>
                  </a:cubicBezTo>
                  <a:cubicBezTo>
                    <a:pt x="8" y="11"/>
                    <a:pt x="8" y="11"/>
                    <a:pt x="8" y="11"/>
                  </a:cubicBezTo>
                  <a:cubicBezTo>
                    <a:pt x="2" y="11"/>
                    <a:pt x="2" y="11"/>
                    <a:pt x="2" y="11"/>
                  </a:cubicBezTo>
                  <a:cubicBezTo>
                    <a:pt x="1" y="11"/>
                    <a:pt x="0" y="12"/>
                    <a:pt x="0" y="13"/>
                  </a:cubicBezTo>
                  <a:cubicBezTo>
                    <a:pt x="0" y="14"/>
                    <a:pt x="1" y="16"/>
                    <a:pt x="2" y="16"/>
                  </a:cubicBezTo>
                  <a:close/>
                  <a:moveTo>
                    <a:pt x="21" y="4"/>
                  </a:moveTo>
                  <a:cubicBezTo>
                    <a:pt x="26" y="4"/>
                    <a:pt x="30" y="8"/>
                    <a:pt x="30" y="13"/>
                  </a:cubicBezTo>
                  <a:cubicBezTo>
                    <a:pt x="30" y="18"/>
                    <a:pt x="26" y="22"/>
                    <a:pt x="21" y="22"/>
                  </a:cubicBezTo>
                  <a:cubicBezTo>
                    <a:pt x="16" y="22"/>
                    <a:pt x="12" y="18"/>
                    <a:pt x="12" y="13"/>
                  </a:cubicBezTo>
                  <a:cubicBezTo>
                    <a:pt x="12" y="8"/>
                    <a:pt x="16" y="4"/>
                    <a:pt x="21" y="4"/>
                  </a:cubicBezTo>
                  <a:close/>
                </a:path>
              </a:pathLst>
            </a:custGeom>
            <a:grpFill/>
            <a:ln w="9525">
              <a:solidFill>
                <a:schemeClr val="accent4"/>
              </a:solid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120" name="Freeform 40"/>
            <p:cNvSpPr>
              <a:spLocks noEditPoints="1"/>
            </p:cNvSpPr>
            <p:nvPr/>
          </p:nvSpPr>
          <p:spPr bwMode="auto">
            <a:xfrm>
              <a:off x="2568576" y="5432435"/>
              <a:ext cx="322263" cy="98425"/>
            </a:xfrm>
            <a:custGeom>
              <a:avLst/>
              <a:gdLst>
                <a:gd name="T0" fmla="*/ 2 w 86"/>
                <a:gd name="T1" fmla="*/ 15 h 26"/>
                <a:gd name="T2" fmla="*/ 52 w 86"/>
                <a:gd name="T3" fmla="*/ 15 h 26"/>
                <a:gd name="T4" fmla="*/ 52 w 86"/>
                <a:gd name="T5" fmla="*/ 16 h 26"/>
                <a:gd name="T6" fmla="*/ 65 w 86"/>
                <a:gd name="T7" fmla="*/ 26 h 26"/>
                <a:gd name="T8" fmla="*/ 78 w 86"/>
                <a:gd name="T9" fmla="*/ 16 h 26"/>
                <a:gd name="T10" fmla="*/ 78 w 86"/>
                <a:gd name="T11" fmla="*/ 15 h 26"/>
                <a:gd name="T12" fmla="*/ 84 w 86"/>
                <a:gd name="T13" fmla="*/ 15 h 26"/>
                <a:gd name="T14" fmla="*/ 86 w 86"/>
                <a:gd name="T15" fmla="*/ 13 h 26"/>
                <a:gd name="T16" fmla="*/ 84 w 86"/>
                <a:gd name="T17" fmla="*/ 11 h 26"/>
                <a:gd name="T18" fmla="*/ 78 w 86"/>
                <a:gd name="T19" fmla="*/ 11 h 26"/>
                <a:gd name="T20" fmla="*/ 78 w 86"/>
                <a:gd name="T21" fmla="*/ 10 h 26"/>
                <a:gd name="T22" fmla="*/ 65 w 86"/>
                <a:gd name="T23" fmla="*/ 0 h 26"/>
                <a:gd name="T24" fmla="*/ 52 w 86"/>
                <a:gd name="T25" fmla="*/ 10 h 26"/>
                <a:gd name="T26" fmla="*/ 52 w 86"/>
                <a:gd name="T27" fmla="*/ 11 h 26"/>
                <a:gd name="T28" fmla="*/ 2 w 86"/>
                <a:gd name="T29" fmla="*/ 11 h 26"/>
                <a:gd name="T30" fmla="*/ 0 w 86"/>
                <a:gd name="T31" fmla="*/ 13 h 26"/>
                <a:gd name="T32" fmla="*/ 2 w 86"/>
                <a:gd name="T33" fmla="*/ 15 h 26"/>
                <a:gd name="T34" fmla="*/ 65 w 86"/>
                <a:gd name="T35" fmla="*/ 4 h 26"/>
                <a:gd name="T36" fmla="*/ 74 w 86"/>
                <a:gd name="T37" fmla="*/ 13 h 26"/>
                <a:gd name="T38" fmla="*/ 65 w 86"/>
                <a:gd name="T39" fmla="*/ 22 h 26"/>
                <a:gd name="T40" fmla="*/ 56 w 86"/>
                <a:gd name="T41" fmla="*/ 13 h 26"/>
                <a:gd name="T42" fmla="*/ 65 w 86"/>
                <a:gd name="T43" fmla="*/ 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26">
                  <a:moveTo>
                    <a:pt x="2" y="15"/>
                  </a:moveTo>
                  <a:cubicBezTo>
                    <a:pt x="52" y="15"/>
                    <a:pt x="52" y="15"/>
                    <a:pt x="52" y="15"/>
                  </a:cubicBezTo>
                  <a:cubicBezTo>
                    <a:pt x="52" y="16"/>
                    <a:pt x="52" y="16"/>
                    <a:pt x="52" y="16"/>
                  </a:cubicBezTo>
                  <a:cubicBezTo>
                    <a:pt x="54" y="22"/>
                    <a:pt x="59" y="26"/>
                    <a:pt x="65" y="26"/>
                  </a:cubicBezTo>
                  <a:cubicBezTo>
                    <a:pt x="71" y="26"/>
                    <a:pt x="77" y="22"/>
                    <a:pt x="78" y="16"/>
                  </a:cubicBezTo>
                  <a:cubicBezTo>
                    <a:pt x="78" y="15"/>
                    <a:pt x="78" y="15"/>
                    <a:pt x="78" y="15"/>
                  </a:cubicBezTo>
                  <a:cubicBezTo>
                    <a:pt x="84" y="15"/>
                    <a:pt x="84" y="15"/>
                    <a:pt x="84" y="15"/>
                  </a:cubicBezTo>
                  <a:cubicBezTo>
                    <a:pt x="85" y="15"/>
                    <a:pt x="86" y="14"/>
                    <a:pt x="86" y="13"/>
                  </a:cubicBezTo>
                  <a:cubicBezTo>
                    <a:pt x="86" y="12"/>
                    <a:pt x="85" y="11"/>
                    <a:pt x="84" y="11"/>
                  </a:cubicBezTo>
                  <a:cubicBezTo>
                    <a:pt x="78" y="11"/>
                    <a:pt x="78" y="11"/>
                    <a:pt x="78" y="11"/>
                  </a:cubicBezTo>
                  <a:cubicBezTo>
                    <a:pt x="78" y="10"/>
                    <a:pt x="78" y="10"/>
                    <a:pt x="78" y="10"/>
                  </a:cubicBezTo>
                  <a:cubicBezTo>
                    <a:pt x="77" y="4"/>
                    <a:pt x="71" y="0"/>
                    <a:pt x="65" y="0"/>
                  </a:cubicBezTo>
                  <a:cubicBezTo>
                    <a:pt x="59" y="0"/>
                    <a:pt x="54" y="4"/>
                    <a:pt x="52" y="10"/>
                  </a:cubicBezTo>
                  <a:cubicBezTo>
                    <a:pt x="52" y="11"/>
                    <a:pt x="52" y="11"/>
                    <a:pt x="52" y="11"/>
                  </a:cubicBezTo>
                  <a:cubicBezTo>
                    <a:pt x="2" y="11"/>
                    <a:pt x="2" y="11"/>
                    <a:pt x="2" y="11"/>
                  </a:cubicBezTo>
                  <a:cubicBezTo>
                    <a:pt x="1" y="11"/>
                    <a:pt x="0" y="12"/>
                    <a:pt x="0" y="13"/>
                  </a:cubicBezTo>
                  <a:cubicBezTo>
                    <a:pt x="0" y="14"/>
                    <a:pt x="1" y="15"/>
                    <a:pt x="2" y="15"/>
                  </a:cubicBezTo>
                  <a:close/>
                  <a:moveTo>
                    <a:pt x="65" y="4"/>
                  </a:moveTo>
                  <a:cubicBezTo>
                    <a:pt x="70" y="4"/>
                    <a:pt x="74" y="8"/>
                    <a:pt x="74" y="13"/>
                  </a:cubicBezTo>
                  <a:cubicBezTo>
                    <a:pt x="74" y="18"/>
                    <a:pt x="70" y="22"/>
                    <a:pt x="65" y="22"/>
                  </a:cubicBezTo>
                  <a:cubicBezTo>
                    <a:pt x="60" y="22"/>
                    <a:pt x="56" y="18"/>
                    <a:pt x="56" y="13"/>
                  </a:cubicBezTo>
                  <a:cubicBezTo>
                    <a:pt x="56" y="8"/>
                    <a:pt x="60" y="4"/>
                    <a:pt x="65" y="4"/>
                  </a:cubicBezTo>
                  <a:close/>
                </a:path>
              </a:pathLst>
            </a:custGeom>
            <a:grpFill/>
            <a:ln w="9525">
              <a:solidFill>
                <a:schemeClr val="accent4"/>
              </a:solid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121" name="Freeform 41"/>
            <p:cNvSpPr>
              <a:spLocks noEditPoints="1"/>
            </p:cNvSpPr>
            <p:nvPr/>
          </p:nvSpPr>
          <p:spPr bwMode="auto">
            <a:xfrm>
              <a:off x="2568576" y="5305435"/>
              <a:ext cx="322263" cy="101600"/>
            </a:xfrm>
            <a:custGeom>
              <a:avLst/>
              <a:gdLst>
                <a:gd name="T0" fmla="*/ 2 w 86"/>
                <a:gd name="T1" fmla="*/ 16 h 27"/>
                <a:gd name="T2" fmla="*/ 30 w 86"/>
                <a:gd name="T3" fmla="*/ 16 h 27"/>
                <a:gd name="T4" fmla="*/ 30 w 86"/>
                <a:gd name="T5" fmla="*/ 17 h 27"/>
                <a:gd name="T6" fmla="*/ 43 w 86"/>
                <a:gd name="T7" fmla="*/ 27 h 27"/>
                <a:gd name="T8" fmla="*/ 56 w 86"/>
                <a:gd name="T9" fmla="*/ 17 h 27"/>
                <a:gd name="T10" fmla="*/ 56 w 86"/>
                <a:gd name="T11" fmla="*/ 16 h 27"/>
                <a:gd name="T12" fmla="*/ 84 w 86"/>
                <a:gd name="T13" fmla="*/ 16 h 27"/>
                <a:gd name="T14" fmla="*/ 86 w 86"/>
                <a:gd name="T15" fmla="*/ 14 h 27"/>
                <a:gd name="T16" fmla="*/ 84 w 86"/>
                <a:gd name="T17" fmla="*/ 11 h 27"/>
                <a:gd name="T18" fmla="*/ 56 w 86"/>
                <a:gd name="T19" fmla="*/ 11 h 27"/>
                <a:gd name="T20" fmla="*/ 56 w 86"/>
                <a:gd name="T21" fmla="*/ 10 h 27"/>
                <a:gd name="T22" fmla="*/ 43 w 86"/>
                <a:gd name="T23" fmla="*/ 0 h 27"/>
                <a:gd name="T24" fmla="*/ 30 w 86"/>
                <a:gd name="T25" fmla="*/ 10 h 27"/>
                <a:gd name="T26" fmla="*/ 30 w 86"/>
                <a:gd name="T27" fmla="*/ 11 h 27"/>
                <a:gd name="T28" fmla="*/ 2 w 86"/>
                <a:gd name="T29" fmla="*/ 11 h 27"/>
                <a:gd name="T30" fmla="*/ 0 w 86"/>
                <a:gd name="T31" fmla="*/ 14 h 27"/>
                <a:gd name="T32" fmla="*/ 2 w 86"/>
                <a:gd name="T33" fmla="*/ 16 h 27"/>
                <a:gd name="T34" fmla="*/ 43 w 86"/>
                <a:gd name="T35" fmla="*/ 5 h 27"/>
                <a:gd name="T36" fmla="*/ 52 w 86"/>
                <a:gd name="T37" fmla="*/ 14 h 27"/>
                <a:gd name="T38" fmla="*/ 43 w 86"/>
                <a:gd name="T39" fmla="*/ 22 h 27"/>
                <a:gd name="T40" fmla="*/ 34 w 86"/>
                <a:gd name="T41" fmla="*/ 14 h 27"/>
                <a:gd name="T42" fmla="*/ 43 w 86"/>
                <a:gd name="T43"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27">
                  <a:moveTo>
                    <a:pt x="2" y="16"/>
                  </a:moveTo>
                  <a:cubicBezTo>
                    <a:pt x="30" y="16"/>
                    <a:pt x="30" y="16"/>
                    <a:pt x="30" y="16"/>
                  </a:cubicBezTo>
                  <a:cubicBezTo>
                    <a:pt x="30" y="17"/>
                    <a:pt x="30" y="17"/>
                    <a:pt x="30" y="17"/>
                  </a:cubicBezTo>
                  <a:cubicBezTo>
                    <a:pt x="32" y="23"/>
                    <a:pt x="37" y="27"/>
                    <a:pt x="43" y="27"/>
                  </a:cubicBezTo>
                  <a:cubicBezTo>
                    <a:pt x="49" y="27"/>
                    <a:pt x="54" y="23"/>
                    <a:pt x="56" y="17"/>
                  </a:cubicBezTo>
                  <a:cubicBezTo>
                    <a:pt x="56" y="16"/>
                    <a:pt x="56" y="16"/>
                    <a:pt x="56" y="16"/>
                  </a:cubicBezTo>
                  <a:cubicBezTo>
                    <a:pt x="84" y="16"/>
                    <a:pt x="84" y="16"/>
                    <a:pt x="84" y="16"/>
                  </a:cubicBezTo>
                  <a:cubicBezTo>
                    <a:pt x="85" y="16"/>
                    <a:pt x="86" y="15"/>
                    <a:pt x="86" y="14"/>
                  </a:cubicBezTo>
                  <a:cubicBezTo>
                    <a:pt x="86" y="12"/>
                    <a:pt x="85" y="11"/>
                    <a:pt x="84" y="11"/>
                  </a:cubicBezTo>
                  <a:cubicBezTo>
                    <a:pt x="56" y="11"/>
                    <a:pt x="56" y="11"/>
                    <a:pt x="56" y="11"/>
                  </a:cubicBezTo>
                  <a:cubicBezTo>
                    <a:pt x="56" y="10"/>
                    <a:pt x="56" y="10"/>
                    <a:pt x="56" y="10"/>
                  </a:cubicBezTo>
                  <a:cubicBezTo>
                    <a:pt x="54" y="4"/>
                    <a:pt x="49" y="0"/>
                    <a:pt x="43" y="0"/>
                  </a:cubicBezTo>
                  <a:cubicBezTo>
                    <a:pt x="37" y="0"/>
                    <a:pt x="32" y="4"/>
                    <a:pt x="30" y="10"/>
                  </a:cubicBezTo>
                  <a:cubicBezTo>
                    <a:pt x="30" y="11"/>
                    <a:pt x="30" y="11"/>
                    <a:pt x="30" y="11"/>
                  </a:cubicBezTo>
                  <a:cubicBezTo>
                    <a:pt x="2" y="11"/>
                    <a:pt x="2" y="11"/>
                    <a:pt x="2" y="11"/>
                  </a:cubicBezTo>
                  <a:cubicBezTo>
                    <a:pt x="1" y="11"/>
                    <a:pt x="0" y="12"/>
                    <a:pt x="0" y="14"/>
                  </a:cubicBezTo>
                  <a:cubicBezTo>
                    <a:pt x="0" y="15"/>
                    <a:pt x="1" y="16"/>
                    <a:pt x="2" y="16"/>
                  </a:cubicBezTo>
                  <a:close/>
                  <a:moveTo>
                    <a:pt x="43" y="5"/>
                  </a:moveTo>
                  <a:cubicBezTo>
                    <a:pt x="48" y="5"/>
                    <a:pt x="52" y="9"/>
                    <a:pt x="52" y="14"/>
                  </a:cubicBezTo>
                  <a:cubicBezTo>
                    <a:pt x="52" y="18"/>
                    <a:pt x="48" y="22"/>
                    <a:pt x="43" y="22"/>
                  </a:cubicBezTo>
                  <a:cubicBezTo>
                    <a:pt x="38" y="22"/>
                    <a:pt x="34" y="18"/>
                    <a:pt x="34" y="14"/>
                  </a:cubicBezTo>
                  <a:cubicBezTo>
                    <a:pt x="34" y="9"/>
                    <a:pt x="38" y="5"/>
                    <a:pt x="43" y="5"/>
                  </a:cubicBezTo>
                  <a:close/>
                </a:path>
              </a:pathLst>
            </a:custGeom>
            <a:grpFill/>
            <a:ln w="9525">
              <a:solidFill>
                <a:schemeClr val="accent4"/>
              </a:solid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grpSp>
      <p:sp>
        <p:nvSpPr>
          <p:cNvPr id="122" name="Freeform 126"/>
          <p:cNvSpPr>
            <a:spLocks noEditPoints="1"/>
          </p:cNvSpPr>
          <p:nvPr/>
        </p:nvSpPr>
        <p:spPr bwMode="auto">
          <a:xfrm>
            <a:off x="3351746" y="1474492"/>
            <a:ext cx="396000" cy="396000"/>
          </a:xfrm>
          <a:custGeom>
            <a:avLst/>
            <a:gdLst>
              <a:gd name="T0" fmla="*/ 106 w 108"/>
              <a:gd name="T1" fmla="*/ 15 h 128"/>
              <a:gd name="T2" fmla="*/ 10 w 108"/>
              <a:gd name="T3" fmla="*/ 15 h 128"/>
              <a:gd name="T4" fmla="*/ 5 w 108"/>
              <a:gd name="T5" fmla="*/ 10 h 128"/>
              <a:gd name="T6" fmla="*/ 10 w 108"/>
              <a:gd name="T7" fmla="*/ 5 h 128"/>
              <a:gd name="T8" fmla="*/ 106 w 108"/>
              <a:gd name="T9" fmla="*/ 5 h 128"/>
              <a:gd name="T10" fmla="*/ 108 w 108"/>
              <a:gd name="T11" fmla="*/ 2 h 128"/>
              <a:gd name="T12" fmla="*/ 106 w 108"/>
              <a:gd name="T13" fmla="*/ 0 h 128"/>
              <a:gd name="T14" fmla="*/ 10 w 108"/>
              <a:gd name="T15" fmla="*/ 0 h 128"/>
              <a:gd name="T16" fmla="*/ 0 w 108"/>
              <a:gd name="T17" fmla="*/ 10 h 128"/>
              <a:gd name="T18" fmla="*/ 0 w 108"/>
              <a:gd name="T19" fmla="*/ 118 h 128"/>
              <a:gd name="T20" fmla="*/ 10 w 108"/>
              <a:gd name="T21" fmla="*/ 128 h 128"/>
              <a:gd name="T22" fmla="*/ 106 w 108"/>
              <a:gd name="T23" fmla="*/ 128 h 128"/>
              <a:gd name="T24" fmla="*/ 108 w 108"/>
              <a:gd name="T25" fmla="*/ 126 h 128"/>
              <a:gd name="T26" fmla="*/ 108 w 108"/>
              <a:gd name="T27" fmla="*/ 17 h 128"/>
              <a:gd name="T28" fmla="*/ 106 w 108"/>
              <a:gd name="T29" fmla="*/ 15 h 128"/>
              <a:gd name="T30" fmla="*/ 22 w 108"/>
              <a:gd name="T31" fmla="*/ 123 h 128"/>
              <a:gd name="T32" fmla="*/ 10 w 108"/>
              <a:gd name="T33" fmla="*/ 123 h 128"/>
              <a:gd name="T34" fmla="*/ 5 w 108"/>
              <a:gd name="T35" fmla="*/ 118 h 128"/>
              <a:gd name="T36" fmla="*/ 5 w 108"/>
              <a:gd name="T37" fmla="*/ 18 h 128"/>
              <a:gd name="T38" fmla="*/ 6 w 108"/>
              <a:gd name="T39" fmla="*/ 19 h 128"/>
              <a:gd name="T40" fmla="*/ 10 w 108"/>
              <a:gd name="T41" fmla="*/ 19 h 128"/>
              <a:gd name="T42" fmla="*/ 22 w 108"/>
              <a:gd name="T43" fmla="*/ 19 h 128"/>
              <a:gd name="T44" fmla="*/ 22 w 108"/>
              <a:gd name="T45" fmla="*/ 123 h 128"/>
              <a:gd name="T46" fmla="*/ 104 w 108"/>
              <a:gd name="T47" fmla="*/ 123 h 128"/>
              <a:gd name="T48" fmla="*/ 27 w 108"/>
              <a:gd name="T49" fmla="*/ 123 h 128"/>
              <a:gd name="T50" fmla="*/ 27 w 108"/>
              <a:gd name="T51" fmla="*/ 19 h 128"/>
              <a:gd name="T52" fmla="*/ 104 w 108"/>
              <a:gd name="T53" fmla="*/ 19 h 128"/>
              <a:gd name="T54" fmla="*/ 104 w 108"/>
              <a:gd name="T5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8" h="128">
                <a:moveTo>
                  <a:pt x="106" y="15"/>
                </a:moveTo>
                <a:cubicBezTo>
                  <a:pt x="10" y="15"/>
                  <a:pt x="10" y="15"/>
                  <a:pt x="10" y="15"/>
                </a:cubicBezTo>
                <a:cubicBezTo>
                  <a:pt x="7" y="15"/>
                  <a:pt x="5" y="13"/>
                  <a:pt x="5" y="10"/>
                </a:cubicBezTo>
                <a:cubicBezTo>
                  <a:pt x="5" y="7"/>
                  <a:pt x="7" y="5"/>
                  <a:pt x="10" y="5"/>
                </a:cubicBezTo>
                <a:cubicBezTo>
                  <a:pt x="106" y="5"/>
                  <a:pt x="106" y="5"/>
                  <a:pt x="106" y="5"/>
                </a:cubicBezTo>
                <a:cubicBezTo>
                  <a:pt x="107" y="5"/>
                  <a:pt x="108" y="4"/>
                  <a:pt x="108" y="2"/>
                </a:cubicBezTo>
                <a:cubicBezTo>
                  <a:pt x="108" y="1"/>
                  <a:pt x="107" y="0"/>
                  <a:pt x="106" y="0"/>
                </a:cubicBezTo>
                <a:cubicBezTo>
                  <a:pt x="10" y="0"/>
                  <a:pt x="10" y="0"/>
                  <a:pt x="10" y="0"/>
                </a:cubicBezTo>
                <a:cubicBezTo>
                  <a:pt x="4" y="0"/>
                  <a:pt x="0" y="4"/>
                  <a:pt x="0" y="10"/>
                </a:cubicBezTo>
                <a:cubicBezTo>
                  <a:pt x="0" y="118"/>
                  <a:pt x="0" y="118"/>
                  <a:pt x="0" y="118"/>
                </a:cubicBezTo>
                <a:cubicBezTo>
                  <a:pt x="0" y="124"/>
                  <a:pt x="4" y="128"/>
                  <a:pt x="10" y="128"/>
                </a:cubicBezTo>
                <a:cubicBezTo>
                  <a:pt x="106" y="128"/>
                  <a:pt x="106" y="128"/>
                  <a:pt x="106" y="128"/>
                </a:cubicBezTo>
                <a:cubicBezTo>
                  <a:pt x="107" y="128"/>
                  <a:pt x="108" y="127"/>
                  <a:pt x="108" y="126"/>
                </a:cubicBezTo>
                <a:cubicBezTo>
                  <a:pt x="108" y="17"/>
                  <a:pt x="108" y="17"/>
                  <a:pt x="108" y="17"/>
                </a:cubicBezTo>
                <a:cubicBezTo>
                  <a:pt x="108" y="16"/>
                  <a:pt x="107" y="15"/>
                  <a:pt x="106" y="15"/>
                </a:cubicBezTo>
                <a:close/>
                <a:moveTo>
                  <a:pt x="22" y="123"/>
                </a:moveTo>
                <a:cubicBezTo>
                  <a:pt x="10" y="123"/>
                  <a:pt x="10" y="123"/>
                  <a:pt x="10" y="123"/>
                </a:cubicBezTo>
                <a:cubicBezTo>
                  <a:pt x="7" y="123"/>
                  <a:pt x="5" y="121"/>
                  <a:pt x="5" y="118"/>
                </a:cubicBezTo>
                <a:cubicBezTo>
                  <a:pt x="5" y="18"/>
                  <a:pt x="5" y="18"/>
                  <a:pt x="5" y="18"/>
                </a:cubicBezTo>
                <a:cubicBezTo>
                  <a:pt x="6" y="19"/>
                  <a:pt x="6" y="19"/>
                  <a:pt x="6" y="19"/>
                </a:cubicBezTo>
                <a:cubicBezTo>
                  <a:pt x="8" y="19"/>
                  <a:pt x="9" y="19"/>
                  <a:pt x="10" y="19"/>
                </a:cubicBezTo>
                <a:cubicBezTo>
                  <a:pt x="22" y="19"/>
                  <a:pt x="22" y="19"/>
                  <a:pt x="22" y="19"/>
                </a:cubicBezTo>
                <a:lnTo>
                  <a:pt x="22" y="123"/>
                </a:lnTo>
                <a:close/>
                <a:moveTo>
                  <a:pt x="104" y="123"/>
                </a:moveTo>
                <a:cubicBezTo>
                  <a:pt x="27" y="123"/>
                  <a:pt x="27" y="123"/>
                  <a:pt x="27" y="123"/>
                </a:cubicBezTo>
                <a:cubicBezTo>
                  <a:pt x="27" y="19"/>
                  <a:pt x="27" y="19"/>
                  <a:pt x="27" y="19"/>
                </a:cubicBezTo>
                <a:cubicBezTo>
                  <a:pt x="104" y="19"/>
                  <a:pt x="104" y="19"/>
                  <a:pt x="104" y="19"/>
                </a:cubicBezTo>
                <a:lnTo>
                  <a:pt x="104" y="123"/>
                </a:lnTo>
                <a:close/>
              </a:path>
            </a:pathLst>
          </a:custGeom>
          <a:solidFill>
            <a:srgbClr val="FFFFFF"/>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grpSp>
        <p:nvGrpSpPr>
          <p:cNvPr id="123" name="组合 122"/>
          <p:cNvGrpSpPr/>
          <p:nvPr/>
        </p:nvGrpSpPr>
        <p:grpSpPr>
          <a:xfrm>
            <a:off x="8444248" y="3904621"/>
            <a:ext cx="396000" cy="396000"/>
            <a:chOff x="10179050" y="304800"/>
            <a:chExt cx="481013" cy="481013"/>
          </a:xfrm>
          <a:solidFill>
            <a:srgbClr val="FFFFFF"/>
          </a:solidFill>
        </p:grpSpPr>
        <p:sp>
          <p:nvSpPr>
            <p:cNvPr id="124" name="Freeform 217"/>
            <p:cNvSpPr>
              <a:spLocks noEditPoints="1"/>
            </p:cNvSpPr>
            <p:nvPr/>
          </p:nvSpPr>
          <p:spPr bwMode="auto">
            <a:xfrm>
              <a:off x="10179050" y="304800"/>
              <a:ext cx="481013" cy="481013"/>
            </a:xfrm>
            <a:custGeom>
              <a:avLst/>
              <a:gdLst>
                <a:gd name="T0" fmla="*/ 122 w 128"/>
                <a:gd name="T1" fmla="*/ 11 h 128"/>
                <a:gd name="T2" fmla="*/ 102 w 128"/>
                <a:gd name="T3" fmla="*/ 11 h 128"/>
                <a:gd name="T4" fmla="*/ 102 w 128"/>
                <a:gd name="T5" fmla="*/ 3 h 128"/>
                <a:gd name="T6" fmla="*/ 100 w 128"/>
                <a:gd name="T7" fmla="*/ 1 h 128"/>
                <a:gd name="T8" fmla="*/ 98 w 128"/>
                <a:gd name="T9" fmla="*/ 3 h 128"/>
                <a:gd name="T10" fmla="*/ 98 w 128"/>
                <a:gd name="T11" fmla="*/ 11 h 128"/>
                <a:gd name="T12" fmla="*/ 66 w 128"/>
                <a:gd name="T13" fmla="*/ 11 h 128"/>
                <a:gd name="T14" fmla="*/ 66 w 128"/>
                <a:gd name="T15" fmla="*/ 3 h 128"/>
                <a:gd name="T16" fmla="*/ 64 w 128"/>
                <a:gd name="T17" fmla="*/ 1 h 128"/>
                <a:gd name="T18" fmla="*/ 62 w 128"/>
                <a:gd name="T19" fmla="*/ 3 h 128"/>
                <a:gd name="T20" fmla="*/ 62 w 128"/>
                <a:gd name="T21" fmla="*/ 11 h 128"/>
                <a:gd name="T22" fmla="*/ 30 w 128"/>
                <a:gd name="T23" fmla="*/ 11 h 128"/>
                <a:gd name="T24" fmla="*/ 30 w 128"/>
                <a:gd name="T25" fmla="*/ 2 h 128"/>
                <a:gd name="T26" fmla="*/ 28 w 128"/>
                <a:gd name="T27" fmla="*/ 0 h 128"/>
                <a:gd name="T28" fmla="*/ 26 w 128"/>
                <a:gd name="T29" fmla="*/ 2 h 128"/>
                <a:gd name="T30" fmla="*/ 26 w 128"/>
                <a:gd name="T31" fmla="*/ 11 h 128"/>
                <a:gd name="T32" fmla="*/ 6 w 128"/>
                <a:gd name="T33" fmla="*/ 11 h 128"/>
                <a:gd name="T34" fmla="*/ 0 w 128"/>
                <a:gd name="T35" fmla="*/ 17 h 128"/>
                <a:gd name="T36" fmla="*/ 0 w 128"/>
                <a:gd name="T37" fmla="*/ 122 h 128"/>
                <a:gd name="T38" fmla="*/ 6 w 128"/>
                <a:gd name="T39" fmla="*/ 128 h 128"/>
                <a:gd name="T40" fmla="*/ 122 w 128"/>
                <a:gd name="T41" fmla="*/ 128 h 128"/>
                <a:gd name="T42" fmla="*/ 128 w 128"/>
                <a:gd name="T43" fmla="*/ 122 h 128"/>
                <a:gd name="T44" fmla="*/ 128 w 128"/>
                <a:gd name="T45" fmla="*/ 17 h 128"/>
                <a:gd name="T46" fmla="*/ 122 w 128"/>
                <a:gd name="T47" fmla="*/ 11 h 128"/>
                <a:gd name="T48" fmla="*/ 123 w 128"/>
                <a:gd name="T49" fmla="*/ 123 h 128"/>
                <a:gd name="T50" fmla="*/ 5 w 128"/>
                <a:gd name="T51" fmla="*/ 123 h 128"/>
                <a:gd name="T52" fmla="*/ 5 w 128"/>
                <a:gd name="T53" fmla="*/ 42 h 128"/>
                <a:gd name="T54" fmla="*/ 123 w 128"/>
                <a:gd name="T55" fmla="*/ 42 h 128"/>
                <a:gd name="T56" fmla="*/ 123 w 128"/>
                <a:gd name="T57" fmla="*/ 123 h 128"/>
                <a:gd name="T58" fmla="*/ 123 w 128"/>
                <a:gd name="T59" fmla="*/ 37 h 128"/>
                <a:gd name="T60" fmla="*/ 5 w 128"/>
                <a:gd name="T61" fmla="*/ 37 h 128"/>
                <a:gd name="T62" fmla="*/ 5 w 128"/>
                <a:gd name="T63" fmla="*/ 16 h 128"/>
                <a:gd name="T64" fmla="*/ 26 w 128"/>
                <a:gd name="T65" fmla="*/ 16 h 128"/>
                <a:gd name="T66" fmla="*/ 26 w 128"/>
                <a:gd name="T67" fmla="*/ 23 h 128"/>
                <a:gd name="T68" fmla="*/ 28 w 128"/>
                <a:gd name="T69" fmla="*/ 26 h 128"/>
                <a:gd name="T70" fmla="*/ 30 w 128"/>
                <a:gd name="T71" fmla="*/ 23 h 128"/>
                <a:gd name="T72" fmla="*/ 30 w 128"/>
                <a:gd name="T73" fmla="*/ 16 h 128"/>
                <a:gd name="T74" fmla="*/ 62 w 128"/>
                <a:gd name="T75" fmla="*/ 16 h 128"/>
                <a:gd name="T76" fmla="*/ 62 w 128"/>
                <a:gd name="T77" fmla="*/ 25 h 128"/>
                <a:gd name="T78" fmla="*/ 64 w 128"/>
                <a:gd name="T79" fmla="*/ 27 h 128"/>
                <a:gd name="T80" fmla="*/ 66 w 128"/>
                <a:gd name="T81" fmla="*/ 25 h 128"/>
                <a:gd name="T82" fmla="*/ 66 w 128"/>
                <a:gd name="T83" fmla="*/ 16 h 128"/>
                <a:gd name="T84" fmla="*/ 98 w 128"/>
                <a:gd name="T85" fmla="*/ 16 h 128"/>
                <a:gd name="T86" fmla="*/ 98 w 128"/>
                <a:gd name="T87" fmla="*/ 25 h 128"/>
                <a:gd name="T88" fmla="*/ 100 w 128"/>
                <a:gd name="T89" fmla="*/ 27 h 128"/>
                <a:gd name="T90" fmla="*/ 102 w 128"/>
                <a:gd name="T91" fmla="*/ 25 h 128"/>
                <a:gd name="T92" fmla="*/ 102 w 128"/>
                <a:gd name="T93" fmla="*/ 16 h 128"/>
                <a:gd name="T94" fmla="*/ 123 w 128"/>
                <a:gd name="T95" fmla="*/ 16 h 128"/>
                <a:gd name="T96" fmla="*/ 123 w 128"/>
                <a:gd name="T97" fmla="*/ 3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8">
                  <a:moveTo>
                    <a:pt x="122" y="11"/>
                  </a:moveTo>
                  <a:cubicBezTo>
                    <a:pt x="102" y="11"/>
                    <a:pt x="102" y="11"/>
                    <a:pt x="102" y="11"/>
                  </a:cubicBezTo>
                  <a:cubicBezTo>
                    <a:pt x="102" y="3"/>
                    <a:pt x="102" y="3"/>
                    <a:pt x="102" y="3"/>
                  </a:cubicBezTo>
                  <a:cubicBezTo>
                    <a:pt x="102" y="2"/>
                    <a:pt x="101" y="1"/>
                    <a:pt x="100" y="1"/>
                  </a:cubicBezTo>
                  <a:cubicBezTo>
                    <a:pt x="99" y="1"/>
                    <a:pt x="98" y="2"/>
                    <a:pt x="98" y="3"/>
                  </a:cubicBezTo>
                  <a:cubicBezTo>
                    <a:pt x="98" y="11"/>
                    <a:pt x="98" y="11"/>
                    <a:pt x="98" y="11"/>
                  </a:cubicBezTo>
                  <a:cubicBezTo>
                    <a:pt x="66" y="11"/>
                    <a:pt x="66" y="11"/>
                    <a:pt x="66" y="11"/>
                  </a:cubicBezTo>
                  <a:cubicBezTo>
                    <a:pt x="66" y="3"/>
                    <a:pt x="66" y="3"/>
                    <a:pt x="66" y="3"/>
                  </a:cubicBezTo>
                  <a:cubicBezTo>
                    <a:pt x="66" y="2"/>
                    <a:pt x="65" y="1"/>
                    <a:pt x="64" y="1"/>
                  </a:cubicBezTo>
                  <a:cubicBezTo>
                    <a:pt x="63" y="1"/>
                    <a:pt x="62" y="2"/>
                    <a:pt x="62" y="3"/>
                  </a:cubicBezTo>
                  <a:cubicBezTo>
                    <a:pt x="62" y="11"/>
                    <a:pt x="62" y="11"/>
                    <a:pt x="62" y="11"/>
                  </a:cubicBezTo>
                  <a:cubicBezTo>
                    <a:pt x="30" y="11"/>
                    <a:pt x="30" y="11"/>
                    <a:pt x="30" y="11"/>
                  </a:cubicBezTo>
                  <a:cubicBezTo>
                    <a:pt x="30" y="2"/>
                    <a:pt x="30" y="2"/>
                    <a:pt x="30" y="2"/>
                  </a:cubicBezTo>
                  <a:cubicBezTo>
                    <a:pt x="30" y="1"/>
                    <a:pt x="29" y="0"/>
                    <a:pt x="28" y="0"/>
                  </a:cubicBezTo>
                  <a:cubicBezTo>
                    <a:pt x="27" y="0"/>
                    <a:pt x="26" y="1"/>
                    <a:pt x="26" y="2"/>
                  </a:cubicBezTo>
                  <a:cubicBezTo>
                    <a:pt x="26" y="11"/>
                    <a:pt x="26" y="11"/>
                    <a:pt x="26" y="11"/>
                  </a:cubicBezTo>
                  <a:cubicBezTo>
                    <a:pt x="6" y="11"/>
                    <a:pt x="6" y="11"/>
                    <a:pt x="6" y="11"/>
                  </a:cubicBezTo>
                  <a:cubicBezTo>
                    <a:pt x="3" y="11"/>
                    <a:pt x="0" y="14"/>
                    <a:pt x="0" y="17"/>
                  </a:cubicBezTo>
                  <a:cubicBezTo>
                    <a:pt x="0" y="122"/>
                    <a:pt x="0" y="122"/>
                    <a:pt x="0" y="122"/>
                  </a:cubicBezTo>
                  <a:cubicBezTo>
                    <a:pt x="0" y="125"/>
                    <a:pt x="3" y="128"/>
                    <a:pt x="6" y="128"/>
                  </a:cubicBezTo>
                  <a:cubicBezTo>
                    <a:pt x="122" y="128"/>
                    <a:pt x="122" y="128"/>
                    <a:pt x="122" y="128"/>
                  </a:cubicBezTo>
                  <a:cubicBezTo>
                    <a:pt x="125" y="128"/>
                    <a:pt x="128" y="125"/>
                    <a:pt x="128" y="122"/>
                  </a:cubicBezTo>
                  <a:cubicBezTo>
                    <a:pt x="128" y="17"/>
                    <a:pt x="128" y="17"/>
                    <a:pt x="128" y="17"/>
                  </a:cubicBezTo>
                  <a:cubicBezTo>
                    <a:pt x="128" y="14"/>
                    <a:pt x="125" y="11"/>
                    <a:pt x="122" y="11"/>
                  </a:cubicBezTo>
                  <a:close/>
                  <a:moveTo>
                    <a:pt x="123" y="123"/>
                  </a:moveTo>
                  <a:cubicBezTo>
                    <a:pt x="5" y="123"/>
                    <a:pt x="5" y="123"/>
                    <a:pt x="5" y="123"/>
                  </a:cubicBezTo>
                  <a:cubicBezTo>
                    <a:pt x="5" y="42"/>
                    <a:pt x="5" y="42"/>
                    <a:pt x="5" y="42"/>
                  </a:cubicBezTo>
                  <a:cubicBezTo>
                    <a:pt x="123" y="42"/>
                    <a:pt x="123" y="42"/>
                    <a:pt x="123" y="42"/>
                  </a:cubicBezTo>
                  <a:lnTo>
                    <a:pt x="123" y="123"/>
                  </a:lnTo>
                  <a:close/>
                  <a:moveTo>
                    <a:pt x="123" y="37"/>
                  </a:moveTo>
                  <a:cubicBezTo>
                    <a:pt x="5" y="37"/>
                    <a:pt x="5" y="37"/>
                    <a:pt x="5" y="37"/>
                  </a:cubicBezTo>
                  <a:cubicBezTo>
                    <a:pt x="5" y="16"/>
                    <a:pt x="5" y="16"/>
                    <a:pt x="5" y="16"/>
                  </a:cubicBezTo>
                  <a:cubicBezTo>
                    <a:pt x="26" y="16"/>
                    <a:pt x="26" y="16"/>
                    <a:pt x="26" y="16"/>
                  </a:cubicBezTo>
                  <a:cubicBezTo>
                    <a:pt x="26" y="23"/>
                    <a:pt x="26" y="23"/>
                    <a:pt x="26" y="23"/>
                  </a:cubicBezTo>
                  <a:cubicBezTo>
                    <a:pt x="26" y="25"/>
                    <a:pt x="27" y="26"/>
                    <a:pt x="28" y="26"/>
                  </a:cubicBezTo>
                  <a:cubicBezTo>
                    <a:pt x="29" y="26"/>
                    <a:pt x="30" y="25"/>
                    <a:pt x="30" y="23"/>
                  </a:cubicBezTo>
                  <a:cubicBezTo>
                    <a:pt x="30" y="16"/>
                    <a:pt x="30" y="16"/>
                    <a:pt x="30" y="16"/>
                  </a:cubicBezTo>
                  <a:cubicBezTo>
                    <a:pt x="62" y="16"/>
                    <a:pt x="62" y="16"/>
                    <a:pt x="62" y="16"/>
                  </a:cubicBezTo>
                  <a:cubicBezTo>
                    <a:pt x="62" y="25"/>
                    <a:pt x="62" y="25"/>
                    <a:pt x="62" y="25"/>
                  </a:cubicBezTo>
                  <a:cubicBezTo>
                    <a:pt x="62" y="26"/>
                    <a:pt x="63" y="27"/>
                    <a:pt x="64" y="27"/>
                  </a:cubicBezTo>
                  <a:cubicBezTo>
                    <a:pt x="65" y="27"/>
                    <a:pt x="66" y="26"/>
                    <a:pt x="66" y="25"/>
                  </a:cubicBezTo>
                  <a:cubicBezTo>
                    <a:pt x="66" y="16"/>
                    <a:pt x="66" y="16"/>
                    <a:pt x="66" y="16"/>
                  </a:cubicBezTo>
                  <a:cubicBezTo>
                    <a:pt x="98" y="16"/>
                    <a:pt x="98" y="16"/>
                    <a:pt x="98" y="16"/>
                  </a:cubicBezTo>
                  <a:cubicBezTo>
                    <a:pt x="98" y="25"/>
                    <a:pt x="98" y="25"/>
                    <a:pt x="98" y="25"/>
                  </a:cubicBezTo>
                  <a:cubicBezTo>
                    <a:pt x="98" y="26"/>
                    <a:pt x="99" y="27"/>
                    <a:pt x="100" y="27"/>
                  </a:cubicBezTo>
                  <a:cubicBezTo>
                    <a:pt x="101" y="27"/>
                    <a:pt x="102" y="26"/>
                    <a:pt x="102" y="25"/>
                  </a:cubicBezTo>
                  <a:cubicBezTo>
                    <a:pt x="102" y="16"/>
                    <a:pt x="102" y="16"/>
                    <a:pt x="102" y="16"/>
                  </a:cubicBezTo>
                  <a:cubicBezTo>
                    <a:pt x="123" y="16"/>
                    <a:pt x="123" y="16"/>
                    <a:pt x="123" y="16"/>
                  </a:cubicBezTo>
                  <a:lnTo>
                    <a:pt x="123" y="37"/>
                  </a:ln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125" name="Freeform 218"/>
            <p:cNvSpPr/>
            <p:nvPr/>
          </p:nvSpPr>
          <p:spPr bwMode="auto">
            <a:xfrm>
              <a:off x="10321925" y="515938"/>
              <a:ext cx="71438" cy="184150"/>
            </a:xfrm>
            <a:custGeom>
              <a:avLst/>
              <a:gdLst>
                <a:gd name="T0" fmla="*/ 2 w 19"/>
                <a:gd name="T1" fmla="*/ 49 h 49"/>
                <a:gd name="T2" fmla="*/ 17 w 19"/>
                <a:gd name="T3" fmla="*/ 49 h 49"/>
                <a:gd name="T4" fmla="*/ 19 w 19"/>
                <a:gd name="T5" fmla="*/ 46 h 49"/>
                <a:gd name="T6" fmla="*/ 17 w 19"/>
                <a:gd name="T7" fmla="*/ 44 h 49"/>
                <a:gd name="T8" fmla="*/ 12 w 19"/>
                <a:gd name="T9" fmla="*/ 44 h 49"/>
                <a:gd name="T10" fmla="*/ 12 w 19"/>
                <a:gd name="T11" fmla="*/ 2 h 49"/>
                <a:gd name="T12" fmla="*/ 9 w 19"/>
                <a:gd name="T13" fmla="*/ 0 h 49"/>
                <a:gd name="T14" fmla="*/ 8 w 19"/>
                <a:gd name="T15" fmla="*/ 0 h 49"/>
                <a:gd name="T16" fmla="*/ 2 w 19"/>
                <a:gd name="T17" fmla="*/ 6 h 49"/>
                <a:gd name="T18" fmla="*/ 2 w 19"/>
                <a:gd name="T19" fmla="*/ 9 h 49"/>
                <a:gd name="T20" fmla="*/ 5 w 19"/>
                <a:gd name="T21" fmla="*/ 9 h 49"/>
                <a:gd name="T22" fmla="*/ 7 w 19"/>
                <a:gd name="T23" fmla="*/ 8 h 49"/>
                <a:gd name="T24" fmla="*/ 7 w 19"/>
                <a:gd name="T25" fmla="*/ 44 h 49"/>
                <a:gd name="T26" fmla="*/ 2 w 19"/>
                <a:gd name="T27" fmla="*/ 44 h 49"/>
                <a:gd name="T28" fmla="*/ 0 w 19"/>
                <a:gd name="T29" fmla="*/ 46 h 49"/>
                <a:gd name="T30" fmla="*/ 2 w 19"/>
                <a:gd name="T3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49">
                  <a:moveTo>
                    <a:pt x="2" y="49"/>
                  </a:moveTo>
                  <a:cubicBezTo>
                    <a:pt x="17" y="49"/>
                    <a:pt x="17" y="49"/>
                    <a:pt x="17" y="49"/>
                  </a:cubicBezTo>
                  <a:cubicBezTo>
                    <a:pt x="18" y="49"/>
                    <a:pt x="19" y="48"/>
                    <a:pt x="19" y="46"/>
                  </a:cubicBezTo>
                  <a:cubicBezTo>
                    <a:pt x="19" y="45"/>
                    <a:pt x="18" y="44"/>
                    <a:pt x="17" y="44"/>
                  </a:cubicBezTo>
                  <a:cubicBezTo>
                    <a:pt x="12" y="44"/>
                    <a:pt x="12" y="44"/>
                    <a:pt x="12" y="44"/>
                  </a:cubicBezTo>
                  <a:cubicBezTo>
                    <a:pt x="12" y="2"/>
                    <a:pt x="12" y="2"/>
                    <a:pt x="12" y="2"/>
                  </a:cubicBezTo>
                  <a:cubicBezTo>
                    <a:pt x="12" y="1"/>
                    <a:pt x="11" y="0"/>
                    <a:pt x="9" y="0"/>
                  </a:cubicBezTo>
                  <a:cubicBezTo>
                    <a:pt x="9" y="0"/>
                    <a:pt x="8" y="0"/>
                    <a:pt x="8" y="0"/>
                  </a:cubicBezTo>
                  <a:cubicBezTo>
                    <a:pt x="2" y="6"/>
                    <a:pt x="2" y="6"/>
                    <a:pt x="2" y="6"/>
                  </a:cubicBezTo>
                  <a:cubicBezTo>
                    <a:pt x="2" y="6"/>
                    <a:pt x="2" y="8"/>
                    <a:pt x="2" y="9"/>
                  </a:cubicBezTo>
                  <a:cubicBezTo>
                    <a:pt x="3" y="9"/>
                    <a:pt x="4" y="10"/>
                    <a:pt x="5" y="9"/>
                  </a:cubicBezTo>
                  <a:cubicBezTo>
                    <a:pt x="7" y="8"/>
                    <a:pt x="7" y="8"/>
                    <a:pt x="7" y="8"/>
                  </a:cubicBezTo>
                  <a:cubicBezTo>
                    <a:pt x="7" y="44"/>
                    <a:pt x="7" y="44"/>
                    <a:pt x="7" y="44"/>
                  </a:cubicBezTo>
                  <a:cubicBezTo>
                    <a:pt x="2" y="44"/>
                    <a:pt x="2" y="44"/>
                    <a:pt x="2" y="44"/>
                  </a:cubicBezTo>
                  <a:cubicBezTo>
                    <a:pt x="1" y="44"/>
                    <a:pt x="0" y="45"/>
                    <a:pt x="0" y="46"/>
                  </a:cubicBezTo>
                  <a:cubicBezTo>
                    <a:pt x="0" y="48"/>
                    <a:pt x="1" y="49"/>
                    <a:pt x="2" y="49"/>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126" name="Freeform 219"/>
            <p:cNvSpPr/>
            <p:nvPr/>
          </p:nvSpPr>
          <p:spPr bwMode="auto">
            <a:xfrm>
              <a:off x="10445750" y="515938"/>
              <a:ext cx="71438" cy="184150"/>
            </a:xfrm>
            <a:custGeom>
              <a:avLst/>
              <a:gdLst>
                <a:gd name="T0" fmla="*/ 2 w 19"/>
                <a:gd name="T1" fmla="*/ 49 h 49"/>
                <a:gd name="T2" fmla="*/ 17 w 19"/>
                <a:gd name="T3" fmla="*/ 49 h 49"/>
                <a:gd name="T4" fmla="*/ 19 w 19"/>
                <a:gd name="T5" fmla="*/ 46 h 49"/>
                <a:gd name="T6" fmla="*/ 17 w 19"/>
                <a:gd name="T7" fmla="*/ 44 h 49"/>
                <a:gd name="T8" fmla="*/ 12 w 19"/>
                <a:gd name="T9" fmla="*/ 44 h 49"/>
                <a:gd name="T10" fmla="*/ 12 w 19"/>
                <a:gd name="T11" fmla="*/ 2 h 49"/>
                <a:gd name="T12" fmla="*/ 10 w 19"/>
                <a:gd name="T13" fmla="*/ 0 h 49"/>
                <a:gd name="T14" fmla="*/ 8 w 19"/>
                <a:gd name="T15" fmla="*/ 0 h 49"/>
                <a:gd name="T16" fmla="*/ 3 w 19"/>
                <a:gd name="T17" fmla="*/ 6 h 49"/>
                <a:gd name="T18" fmla="*/ 3 w 19"/>
                <a:gd name="T19" fmla="*/ 9 h 49"/>
                <a:gd name="T20" fmla="*/ 5 w 19"/>
                <a:gd name="T21" fmla="*/ 9 h 49"/>
                <a:gd name="T22" fmla="*/ 7 w 19"/>
                <a:gd name="T23" fmla="*/ 8 h 49"/>
                <a:gd name="T24" fmla="*/ 7 w 19"/>
                <a:gd name="T25" fmla="*/ 44 h 49"/>
                <a:gd name="T26" fmla="*/ 2 w 19"/>
                <a:gd name="T27" fmla="*/ 44 h 49"/>
                <a:gd name="T28" fmla="*/ 0 w 19"/>
                <a:gd name="T29" fmla="*/ 46 h 49"/>
                <a:gd name="T30" fmla="*/ 2 w 19"/>
                <a:gd name="T3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49">
                  <a:moveTo>
                    <a:pt x="2" y="49"/>
                  </a:moveTo>
                  <a:cubicBezTo>
                    <a:pt x="17" y="49"/>
                    <a:pt x="17" y="49"/>
                    <a:pt x="17" y="49"/>
                  </a:cubicBezTo>
                  <a:cubicBezTo>
                    <a:pt x="18" y="49"/>
                    <a:pt x="19" y="48"/>
                    <a:pt x="19" y="46"/>
                  </a:cubicBezTo>
                  <a:cubicBezTo>
                    <a:pt x="19" y="45"/>
                    <a:pt x="18" y="44"/>
                    <a:pt x="17" y="44"/>
                  </a:cubicBezTo>
                  <a:cubicBezTo>
                    <a:pt x="12" y="44"/>
                    <a:pt x="12" y="44"/>
                    <a:pt x="12" y="44"/>
                  </a:cubicBezTo>
                  <a:cubicBezTo>
                    <a:pt x="12" y="2"/>
                    <a:pt x="12" y="2"/>
                    <a:pt x="12" y="2"/>
                  </a:cubicBezTo>
                  <a:cubicBezTo>
                    <a:pt x="12" y="1"/>
                    <a:pt x="11" y="0"/>
                    <a:pt x="10" y="0"/>
                  </a:cubicBezTo>
                  <a:cubicBezTo>
                    <a:pt x="9" y="0"/>
                    <a:pt x="9" y="0"/>
                    <a:pt x="8" y="0"/>
                  </a:cubicBezTo>
                  <a:cubicBezTo>
                    <a:pt x="3" y="6"/>
                    <a:pt x="3" y="6"/>
                    <a:pt x="3" y="6"/>
                  </a:cubicBezTo>
                  <a:cubicBezTo>
                    <a:pt x="2" y="6"/>
                    <a:pt x="2" y="8"/>
                    <a:pt x="3" y="9"/>
                  </a:cubicBezTo>
                  <a:cubicBezTo>
                    <a:pt x="3" y="9"/>
                    <a:pt x="5" y="10"/>
                    <a:pt x="5" y="9"/>
                  </a:cubicBezTo>
                  <a:cubicBezTo>
                    <a:pt x="7" y="8"/>
                    <a:pt x="7" y="8"/>
                    <a:pt x="7" y="8"/>
                  </a:cubicBezTo>
                  <a:cubicBezTo>
                    <a:pt x="7" y="44"/>
                    <a:pt x="7" y="44"/>
                    <a:pt x="7" y="44"/>
                  </a:cubicBezTo>
                  <a:cubicBezTo>
                    <a:pt x="2" y="44"/>
                    <a:pt x="2" y="44"/>
                    <a:pt x="2" y="44"/>
                  </a:cubicBezTo>
                  <a:cubicBezTo>
                    <a:pt x="1" y="44"/>
                    <a:pt x="0" y="45"/>
                    <a:pt x="0" y="46"/>
                  </a:cubicBezTo>
                  <a:cubicBezTo>
                    <a:pt x="0" y="48"/>
                    <a:pt x="1" y="49"/>
                    <a:pt x="2" y="49"/>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grpSp>
    </p:spTree>
  </p:cSld>
  <p:clrMapOvr>
    <a:masterClrMapping/>
  </p:clrMapOvr>
  <p:transition spd="med">
    <p:pull/>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zh-CN" altLang="en-US" dirty="0" smtClean="0"/>
              <a:t>四个观点</a:t>
            </a:r>
            <a:endParaRPr lang="zh-CN" altLang="en-US" dirty="0"/>
          </a:p>
        </p:txBody>
      </p:sp>
      <p:sp>
        <p:nvSpPr>
          <p:cNvPr id="8" name="文本占位符 7"/>
          <p:cNvSpPr txBox="1"/>
          <p:nvPr/>
        </p:nvSpPr>
        <p:spPr>
          <a:xfrm>
            <a:off x="881006" y="3112552"/>
            <a:ext cx="1924465" cy="2676103"/>
          </a:xfrm>
          <a:prstGeom prst="rect">
            <a:avLst/>
          </a:prstGeom>
          <a:noFill/>
          <a:effectLst/>
        </p:spPr>
        <p:txBody>
          <a:bodyPr vert="horz" lIns="91440" tIns="45720" rIns="91440" bIns="45720" rtlCol="0" anchor="t">
            <a:normAutofit/>
          </a:bodyPr>
          <a:lstStyle>
            <a:lvl1pPr marL="0" indent="0" algn="l" defTabSz="914400" rtl="0" eaLnBrk="1" latinLnBrk="0" hangingPunct="1">
              <a:lnSpc>
                <a:spcPct val="125000"/>
              </a:lnSpc>
              <a:spcBef>
                <a:spcPts val="0"/>
              </a:spcBef>
              <a:buFont typeface="Arial" panose="020B0604020202020204" pitchFamily="34" charset="0"/>
              <a:buNone/>
              <a:defRPr sz="1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just" defTabSz="914400" rtl="0" eaLnBrk="1" fontAlgn="auto" latinLnBrk="0" hangingPunct="1">
              <a:lnSpc>
                <a:spcPct val="125000"/>
              </a:lnSpc>
              <a:spcBef>
                <a:spcPts val="0"/>
              </a:spcBef>
              <a:spcAft>
                <a:spcPts val="0"/>
              </a:spcAft>
              <a:buClrTx/>
              <a:buSzTx/>
              <a:buFont typeface="Arial" panose="020B0604020202020204" pitchFamily="34" charset="0"/>
              <a:buNone/>
              <a:defRPr/>
            </a:pPr>
            <a:r>
              <a:rPr kumimoji="0" lang="zh-CN" altLang="en-US" sz="1800" b="0" i="0" u="none" strike="noStrike" kern="1200" cap="none" spc="0" normalizeH="0" baseline="0" noProof="0" dirty="0" smtClean="0">
                <a:ln>
                  <a:noFill/>
                </a:ln>
                <a:solidFill>
                  <a:srgbClr val="000000"/>
                </a:solidFill>
                <a:effectLst/>
                <a:uLnTx/>
                <a:uFillTx/>
                <a:cs typeface="+mn-cs"/>
                <a:sym typeface="+mn-lt"/>
              </a:rPr>
              <a:t>请输入文字请输入文字请输入文字请输入文字请输入文字请输入文字请输入文字请输入文字请输入文字</a:t>
            </a:r>
            <a:endParaRPr kumimoji="0" lang="zh-CN" altLang="en-US" sz="1800" b="0" i="0" u="none" strike="noStrike" kern="1200" cap="none" spc="0" normalizeH="0" baseline="0" noProof="0" dirty="0">
              <a:ln>
                <a:noFill/>
              </a:ln>
              <a:solidFill>
                <a:srgbClr val="000000"/>
              </a:solidFill>
              <a:effectLst/>
              <a:uLnTx/>
              <a:uFillTx/>
              <a:cs typeface="+mn-cs"/>
              <a:sym typeface="+mn-lt"/>
            </a:endParaRPr>
          </a:p>
        </p:txBody>
      </p:sp>
      <p:sp>
        <p:nvSpPr>
          <p:cNvPr id="11" name="文本占位符 13"/>
          <p:cNvSpPr txBox="1"/>
          <p:nvPr/>
        </p:nvSpPr>
        <p:spPr>
          <a:xfrm>
            <a:off x="3716181" y="3112552"/>
            <a:ext cx="1924465" cy="2676103"/>
          </a:xfrm>
          <a:prstGeom prst="rect">
            <a:avLst/>
          </a:prstGeom>
          <a:noFill/>
          <a:effectLst/>
        </p:spPr>
        <p:txBody>
          <a:bodyPr vert="horz" lIns="91440" tIns="45720" rIns="91440" bIns="45720" rtlCol="0" anchor="t">
            <a:normAutofit/>
          </a:bodyPr>
          <a:lstStyle>
            <a:lvl1pPr marL="0" indent="0" algn="l" defTabSz="914400" rtl="0" eaLnBrk="1" latinLnBrk="0" hangingPunct="1">
              <a:lnSpc>
                <a:spcPct val="125000"/>
              </a:lnSpc>
              <a:spcBef>
                <a:spcPts val="0"/>
              </a:spcBef>
              <a:buFont typeface="Arial" panose="020B0604020202020204" pitchFamily="34" charset="0"/>
              <a:buNone/>
              <a:defRPr sz="1800" kern="1200">
                <a:solidFill>
                  <a:srgbClr val="000000"/>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just" defTabSz="914400" rtl="0" eaLnBrk="1" fontAlgn="auto" latinLnBrk="0" hangingPunct="1">
              <a:lnSpc>
                <a:spcPct val="125000"/>
              </a:lnSpc>
              <a:spcBef>
                <a:spcPts val="0"/>
              </a:spcBef>
              <a:spcAft>
                <a:spcPts val="0"/>
              </a:spcAft>
              <a:buClrTx/>
              <a:buSzTx/>
              <a:buFont typeface="Arial" panose="020B0604020202020204" pitchFamily="34" charset="0"/>
              <a:buNone/>
              <a:defRPr/>
            </a:pPr>
            <a:r>
              <a:rPr kumimoji="0" lang="zh-CN" altLang="en-US" sz="1800" b="0" i="0" u="none" strike="noStrike" kern="1200" cap="none" spc="0" normalizeH="0" baseline="0" noProof="0" dirty="0" smtClean="0">
                <a:ln>
                  <a:noFill/>
                </a:ln>
                <a:solidFill>
                  <a:srgbClr val="000000"/>
                </a:solidFill>
                <a:effectLst/>
                <a:uLnTx/>
                <a:uFillTx/>
                <a:cs typeface="+mn-cs"/>
                <a:sym typeface="+mn-lt"/>
              </a:rPr>
              <a:t>请输入文字请输入文字请输入文字请输入文字请输入文字请输入文字请输入文字请输入文字请输入文字</a:t>
            </a:r>
            <a:endParaRPr kumimoji="0" lang="zh-CN" altLang="en-US" sz="1800" b="0" i="0" u="none" strike="noStrike" kern="1200" cap="none" spc="0" normalizeH="0" baseline="0" noProof="0" dirty="0">
              <a:ln>
                <a:noFill/>
              </a:ln>
              <a:solidFill>
                <a:srgbClr val="000000"/>
              </a:solidFill>
              <a:effectLst/>
              <a:uLnTx/>
              <a:uFillTx/>
              <a:cs typeface="+mn-cs"/>
              <a:sym typeface="+mn-lt"/>
            </a:endParaRPr>
          </a:p>
        </p:txBody>
      </p:sp>
      <p:sp>
        <p:nvSpPr>
          <p:cNvPr id="16" name="文本占位符 14"/>
          <p:cNvSpPr txBox="1"/>
          <p:nvPr/>
        </p:nvSpPr>
        <p:spPr>
          <a:xfrm>
            <a:off x="6551355" y="3112552"/>
            <a:ext cx="1924465" cy="2676103"/>
          </a:xfrm>
          <a:prstGeom prst="rect">
            <a:avLst/>
          </a:prstGeom>
          <a:noFill/>
          <a:effectLst/>
        </p:spPr>
        <p:txBody>
          <a:bodyPr vert="horz" lIns="91440" tIns="45720" rIns="91440" bIns="45720" rtlCol="0" anchor="t">
            <a:normAutofit/>
          </a:bodyPr>
          <a:lstStyle>
            <a:lvl1pPr marL="0" indent="0" algn="l" defTabSz="914400" rtl="0" eaLnBrk="1" latinLnBrk="0" hangingPunct="1">
              <a:lnSpc>
                <a:spcPct val="125000"/>
              </a:lnSpc>
              <a:spcBef>
                <a:spcPts val="0"/>
              </a:spcBef>
              <a:buFont typeface="Arial" panose="020B0604020202020204" pitchFamily="34" charset="0"/>
              <a:buNone/>
              <a:defRPr sz="1800" kern="1200">
                <a:solidFill>
                  <a:srgbClr val="000000"/>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just" defTabSz="914400" rtl="0" eaLnBrk="1" fontAlgn="auto" latinLnBrk="0" hangingPunct="1">
              <a:lnSpc>
                <a:spcPct val="125000"/>
              </a:lnSpc>
              <a:spcBef>
                <a:spcPts val="0"/>
              </a:spcBef>
              <a:spcAft>
                <a:spcPts val="0"/>
              </a:spcAft>
              <a:buClrTx/>
              <a:buSzTx/>
              <a:buFont typeface="Arial" panose="020B0604020202020204" pitchFamily="34" charset="0"/>
              <a:buNone/>
              <a:defRPr/>
            </a:pPr>
            <a:r>
              <a:rPr kumimoji="0" lang="zh-CN" altLang="en-US" sz="1800" b="0" i="0" u="none" strike="noStrike" kern="1200" cap="none" spc="0" normalizeH="0" baseline="0" noProof="0" dirty="0" smtClean="0">
                <a:ln>
                  <a:noFill/>
                </a:ln>
                <a:solidFill>
                  <a:srgbClr val="000000"/>
                </a:solidFill>
                <a:effectLst/>
                <a:uLnTx/>
                <a:uFillTx/>
                <a:cs typeface="+mn-cs"/>
                <a:sym typeface="+mn-lt"/>
              </a:rPr>
              <a:t>请输入文字请输入文字请输入文字请输入文字请输入文字请输入文字请输入文字请输入文字请输入文字</a:t>
            </a:r>
            <a:endParaRPr kumimoji="0" lang="zh-CN" altLang="en-US" sz="1800" b="0" i="0" u="none" strike="noStrike" kern="1200" cap="none" spc="0" normalizeH="0" baseline="0" noProof="0" dirty="0">
              <a:ln>
                <a:noFill/>
              </a:ln>
              <a:solidFill>
                <a:srgbClr val="000000"/>
              </a:solidFill>
              <a:effectLst/>
              <a:uLnTx/>
              <a:uFillTx/>
              <a:cs typeface="+mn-cs"/>
              <a:sym typeface="+mn-lt"/>
            </a:endParaRPr>
          </a:p>
        </p:txBody>
      </p:sp>
      <p:sp>
        <p:nvSpPr>
          <p:cNvPr id="17" name="文本占位符 8"/>
          <p:cNvSpPr txBox="1"/>
          <p:nvPr/>
        </p:nvSpPr>
        <p:spPr>
          <a:xfrm>
            <a:off x="881005" y="2514501"/>
            <a:ext cx="1924466" cy="418847"/>
          </a:xfrm>
          <a:prstGeom prst="rect">
            <a:avLst/>
          </a:prstGeom>
          <a:solidFill>
            <a:schemeClr val="accent1"/>
          </a:solidFill>
          <a:effectLst/>
        </p:spPr>
        <p:txBody>
          <a:bodyPr vert="horz" lIns="0" tIns="45720" rIns="0" bIns="45720" rtlCol="0" anchor="ctr">
            <a:noAutofit/>
          </a:bodyPr>
          <a:lstStyle>
            <a:lvl1pPr marL="0" indent="0" algn="ctr" defTabSz="914400" rtl="0" eaLnBrk="1" latinLnBrk="0" hangingPunct="1">
              <a:lnSpc>
                <a:spcPct val="125000"/>
              </a:lnSpc>
              <a:spcBef>
                <a:spcPts val="0"/>
              </a:spcBef>
              <a:buFont typeface="Arial" panose="020B0604020202020204" pitchFamily="34" charset="0"/>
              <a:buNone/>
              <a:defRPr sz="1800" b="1" kern="1200">
                <a:solidFill>
                  <a:schemeClr val="bg1"/>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25000"/>
              </a:lnSpc>
              <a:spcBef>
                <a:spcPts val="0"/>
              </a:spcBef>
              <a:spcAft>
                <a:spcPts val="0"/>
              </a:spcAft>
              <a:buClrTx/>
              <a:buSzTx/>
              <a:buFont typeface="Arial" panose="020B0604020202020204" pitchFamily="34" charset="0"/>
              <a:buNone/>
              <a:defRPr/>
            </a:pPr>
            <a:r>
              <a:rPr kumimoji="0" lang="zh-CN" altLang="en-US" b="1" i="0" u="none" strike="noStrike" kern="1200" cap="none" spc="0" normalizeH="0" baseline="0" noProof="0" dirty="0" smtClean="0">
                <a:ln>
                  <a:noFill/>
                </a:ln>
                <a:solidFill>
                  <a:srgbClr val="FFFFFF"/>
                </a:solidFill>
                <a:effectLst/>
                <a:uLnTx/>
                <a:uFillTx/>
                <a:latin typeface="Arial" panose="020B0604020202020204"/>
                <a:ea typeface="微软雅黑" panose="020B0503020204020204" pitchFamily="34" charset="-122"/>
                <a:cs typeface="+mn-cs"/>
                <a:sym typeface="+mn-lt"/>
              </a:rPr>
              <a:t>发现问题</a:t>
            </a:r>
            <a:endParaRPr kumimoji="0" lang="zh-CN" altLang="en-US" b="1" i="0" u="none" strike="noStrike" kern="1200" cap="none" spc="0" normalizeH="0" baseline="0" noProof="0" dirty="0">
              <a:ln>
                <a:noFill/>
              </a:ln>
              <a:solidFill>
                <a:srgbClr val="FFFFFF"/>
              </a:solidFill>
              <a:effectLst/>
              <a:uLnTx/>
              <a:uFillTx/>
              <a:latin typeface="Arial" panose="020B0604020202020204"/>
              <a:ea typeface="微软雅黑" panose="020B0503020204020204" pitchFamily="34" charset="-122"/>
              <a:cs typeface="+mn-cs"/>
              <a:sym typeface="+mn-lt"/>
            </a:endParaRPr>
          </a:p>
        </p:txBody>
      </p:sp>
      <p:sp>
        <p:nvSpPr>
          <p:cNvPr id="18" name="文本占位符 11"/>
          <p:cNvSpPr txBox="1"/>
          <p:nvPr/>
        </p:nvSpPr>
        <p:spPr>
          <a:xfrm>
            <a:off x="3716179" y="2514501"/>
            <a:ext cx="1924466" cy="418847"/>
          </a:xfrm>
          <a:prstGeom prst="rect">
            <a:avLst/>
          </a:prstGeom>
          <a:solidFill>
            <a:schemeClr val="accent4"/>
          </a:solidFill>
          <a:effectLst/>
        </p:spPr>
        <p:txBody>
          <a:bodyPr vert="horz" lIns="0" tIns="45720" rIns="0" bIns="45720" rtlCol="0" anchor="ctr">
            <a:noAutofit/>
          </a:bodyPr>
          <a:lstStyle>
            <a:defPPr>
              <a:defRPr lang="zh-CN"/>
            </a:defPPr>
            <a:lvl1pPr marL="0" marR="0" lvl="0" indent="0" algn="ctr" defTabSz="914400" eaLnBrk="1" fontAlgn="auto" latinLnBrk="0" hangingPunct="1">
              <a:lnSpc>
                <a:spcPct val="125000"/>
              </a:lnSpc>
              <a:spcBef>
                <a:spcPts val="0"/>
              </a:spcBef>
              <a:spcAft>
                <a:spcPts val="0"/>
              </a:spcAft>
              <a:buClrTx/>
              <a:buSzTx/>
              <a:buFont typeface="Arial" panose="020B0604020202020204" pitchFamily="34" charset="0"/>
              <a:buNone/>
              <a:defRPr kumimoji="0" sz="1800" b="1" i="0" u="none" strike="noStrike" cap="none" spc="0" normalizeH="0" baseline="0">
                <a:ln>
                  <a:noFill/>
                </a:ln>
                <a:solidFill>
                  <a:srgbClr val="FFFFFF"/>
                </a:solidFill>
                <a:effectLst/>
                <a:uLnTx/>
                <a:uFillTx/>
                <a:latin typeface="Arial" panose="020B0604020202020204"/>
                <a:ea typeface="微软雅黑" panose="020B0503020204020204" pitchFamily="34" charset="-122"/>
              </a:defRPr>
            </a:lvl1pPr>
            <a:lvl2pPr marL="685800" indent="-228600" defTabSz="914400" eaLnBrk="1" latinLnBrk="0" hangingPunct="1">
              <a:lnSpc>
                <a:spcPct val="90000"/>
              </a:lnSpc>
              <a:spcBef>
                <a:spcPts val="500"/>
              </a:spcBef>
              <a:buFont typeface="Arial" panose="020B0604020202020204" pitchFamily="34" charset="0"/>
              <a:buChar char="•"/>
              <a:defRPr sz="2400">
                <a:latin typeface="+mn-lt"/>
                <a:ea typeface="+mn-ea"/>
              </a:defRPr>
            </a:lvl2pPr>
            <a:lvl3pPr marL="1143000" indent="-228600" defTabSz="914400" eaLnBrk="1" latinLnBrk="0" hangingPunct="1">
              <a:lnSpc>
                <a:spcPct val="90000"/>
              </a:lnSpc>
              <a:spcBef>
                <a:spcPts val="500"/>
              </a:spcBef>
              <a:buFont typeface="Arial" panose="020B0604020202020204" pitchFamily="34" charset="0"/>
              <a:buChar char="•"/>
              <a:defRPr sz="2000">
                <a:latin typeface="+mn-lt"/>
                <a:ea typeface="+mn-ea"/>
              </a:defRPr>
            </a:lvl3pPr>
            <a:lvl4pPr marL="1600200" indent="-228600" defTabSz="914400" eaLnBrk="1" latinLnBrk="0" hangingPunct="1">
              <a:lnSpc>
                <a:spcPct val="90000"/>
              </a:lnSpc>
              <a:spcBef>
                <a:spcPts val="500"/>
              </a:spcBef>
              <a:buFont typeface="Arial" panose="020B0604020202020204" pitchFamily="34" charset="0"/>
              <a:buChar char="•"/>
              <a:defRPr sz="1800">
                <a:latin typeface="+mn-lt"/>
                <a:ea typeface="+mn-ea"/>
              </a:defRPr>
            </a:lvl4pPr>
            <a:lvl5pPr marL="2057400" indent="-228600" defTabSz="914400" eaLnBrk="1" latinLnBrk="0" hangingPunct="1">
              <a:lnSpc>
                <a:spcPct val="90000"/>
              </a:lnSpc>
              <a:spcBef>
                <a:spcPts val="500"/>
              </a:spcBef>
              <a:buFont typeface="Arial" panose="020B0604020202020204" pitchFamily="34" charset="0"/>
              <a:buChar char="•"/>
              <a:defRPr sz="1800">
                <a:latin typeface="+mn-lt"/>
                <a:ea typeface="+mn-ea"/>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r>
              <a:rPr lang="zh-CN" altLang="en-US" dirty="0">
                <a:sym typeface="+mn-lt"/>
              </a:rPr>
              <a:t>查阅文献</a:t>
            </a:r>
            <a:endParaRPr lang="zh-CN" altLang="en-US" dirty="0">
              <a:sym typeface="+mn-lt"/>
            </a:endParaRPr>
          </a:p>
        </p:txBody>
      </p:sp>
      <p:sp>
        <p:nvSpPr>
          <p:cNvPr id="19" name="文本占位符 12"/>
          <p:cNvSpPr txBox="1"/>
          <p:nvPr/>
        </p:nvSpPr>
        <p:spPr>
          <a:xfrm>
            <a:off x="6551354" y="2514501"/>
            <a:ext cx="1924466" cy="418847"/>
          </a:xfrm>
          <a:prstGeom prst="rect">
            <a:avLst/>
          </a:prstGeom>
          <a:solidFill>
            <a:schemeClr val="accent1"/>
          </a:solidFill>
          <a:effectLst/>
        </p:spPr>
        <p:txBody>
          <a:bodyPr vert="horz" lIns="0" tIns="45720" rIns="0" bIns="45720" rtlCol="0" anchor="ctr">
            <a:noAutofit/>
          </a:bodyPr>
          <a:lstStyle>
            <a:defPPr>
              <a:defRPr lang="zh-CN"/>
            </a:defPPr>
            <a:lvl1pPr marL="0" marR="0" lvl="0" indent="0" algn="ctr" defTabSz="914400" eaLnBrk="1" fontAlgn="auto" latinLnBrk="0" hangingPunct="1">
              <a:lnSpc>
                <a:spcPct val="125000"/>
              </a:lnSpc>
              <a:spcBef>
                <a:spcPts val="0"/>
              </a:spcBef>
              <a:spcAft>
                <a:spcPts val="0"/>
              </a:spcAft>
              <a:buClrTx/>
              <a:buSzTx/>
              <a:buFont typeface="Arial" panose="020B0604020202020204" pitchFamily="34" charset="0"/>
              <a:buNone/>
              <a:defRPr kumimoji="0" sz="1800" b="1" i="0" u="none" strike="noStrike" cap="none" spc="0" normalizeH="0" baseline="0">
                <a:ln>
                  <a:noFill/>
                </a:ln>
                <a:solidFill>
                  <a:srgbClr val="FFFFFF"/>
                </a:solidFill>
                <a:effectLst/>
                <a:uLnTx/>
                <a:uFillTx/>
                <a:latin typeface="Arial" panose="020B0604020202020204"/>
                <a:ea typeface="微软雅黑" panose="020B0503020204020204" pitchFamily="34" charset="-122"/>
              </a:defRPr>
            </a:lvl1pPr>
            <a:lvl2pPr marL="685800" indent="-228600" defTabSz="914400" eaLnBrk="1" latinLnBrk="0" hangingPunct="1">
              <a:lnSpc>
                <a:spcPct val="90000"/>
              </a:lnSpc>
              <a:spcBef>
                <a:spcPts val="500"/>
              </a:spcBef>
              <a:buFont typeface="Arial" panose="020B0604020202020204" pitchFamily="34" charset="0"/>
              <a:buChar char="•"/>
              <a:defRPr sz="2400">
                <a:latin typeface="+mn-lt"/>
                <a:ea typeface="+mn-ea"/>
              </a:defRPr>
            </a:lvl2pPr>
            <a:lvl3pPr marL="1143000" indent="-228600" defTabSz="914400" eaLnBrk="1" latinLnBrk="0" hangingPunct="1">
              <a:lnSpc>
                <a:spcPct val="90000"/>
              </a:lnSpc>
              <a:spcBef>
                <a:spcPts val="500"/>
              </a:spcBef>
              <a:buFont typeface="Arial" panose="020B0604020202020204" pitchFamily="34" charset="0"/>
              <a:buChar char="•"/>
              <a:defRPr sz="2000">
                <a:latin typeface="+mn-lt"/>
                <a:ea typeface="+mn-ea"/>
              </a:defRPr>
            </a:lvl3pPr>
            <a:lvl4pPr marL="1600200" indent="-228600" defTabSz="914400" eaLnBrk="1" latinLnBrk="0" hangingPunct="1">
              <a:lnSpc>
                <a:spcPct val="90000"/>
              </a:lnSpc>
              <a:spcBef>
                <a:spcPts val="500"/>
              </a:spcBef>
              <a:buFont typeface="Arial" panose="020B0604020202020204" pitchFamily="34" charset="0"/>
              <a:buChar char="•"/>
              <a:defRPr sz="1800">
                <a:latin typeface="+mn-lt"/>
                <a:ea typeface="+mn-ea"/>
              </a:defRPr>
            </a:lvl4pPr>
            <a:lvl5pPr marL="2057400" indent="-228600" defTabSz="914400" eaLnBrk="1" latinLnBrk="0" hangingPunct="1">
              <a:lnSpc>
                <a:spcPct val="90000"/>
              </a:lnSpc>
              <a:spcBef>
                <a:spcPts val="500"/>
              </a:spcBef>
              <a:buFont typeface="Arial" panose="020B0604020202020204" pitchFamily="34" charset="0"/>
              <a:buChar char="•"/>
              <a:defRPr sz="1800">
                <a:latin typeface="+mn-lt"/>
                <a:ea typeface="+mn-ea"/>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r>
              <a:rPr lang="zh-CN" altLang="en-US" dirty="0">
                <a:sym typeface="+mn-lt"/>
              </a:rPr>
              <a:t>进行实验</a:t>
            </a:r>
            <a:endParaRPr lang="zh-CN" altLang="en-US" dirty="0">
              <a:sym typeface="+mn-lt"/>
            </a:endParaRPr>
          </a:p>
        </p:txBody>
      </p:sp>
      <p:sp>
        <p:nvSpPr>
          <p:cNvPr id="20" name="文本占位符 9"/>
          <p:cNvSpPr txBox="1"/>
          <p:nvPr/>
        </p:nvSpPr>
        <p:spPr>
          <a:xfrm>
            <a:off x="9386529" y="3112552"/>
            <a:ext cx="1924465" cy="2676103"/>
          </a:xfrm>
          <a:prstGeom prst="rect">
            <a:avLst/>
          </a:prstGeom>
          <a:noFill/>
          <a:effectLst/>
        </p:spPr>
        <p:txBody>
          <a:bodyPr vert="horz" lIns="91440" tIns="45720" rIns="91440" bIns="45720" rtlCol="0" anchor="t">
            <a:normAutofit/>
          </a:bodyPr>
          <a:lstStyle>
            <a:lvl1pPr marL="0" indent="0" algn="l" defTabSz="914400" rtl="0" eaLnBrk="1" latinLnBrk="0" hangingPunct="1">
              <a:lnSpc>
                <a:spcPct val="125000"/>
              </a:lnSpc>
              <a:spcBef>
                <a:spcPts val="0"/>
              </a:spcBef>
              <a:buFont typeface="Arial" panose="020B0604020202020204" pitchFamily="34" charset="0"/>
              <a:buNone/>
              <a:defRPr sz="1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just" defTabSz="914400" rtl="0" eaLnBrk="1" fontAlgn="auto" latinLnBrk="0" hangingPunct="1">
              <a:lnSpc>
                <a:spcPct val="125000"/>
              </a:lnSpc>
              <a:spcBef>
                <a:spcPts val="0"/>
              </a:spcBef>
              <a:spcAft>
                <a:spcPts val="0"/>
              </a:spcAft>
              <a:buClrTx/>
              <a:buSzTx/>
              <a:buFont typeface="Arial" panose="020B0604020202020204" pitchFamily="34" charset="0"/>
              <a:buNone/>
              <a:defRPr/>
            </a:pPr>
            <a:r>
              <a:rPr kumimoji="0" lang="zh-CN" altLang="en-US" sz="1800" b="0" i="0" u="none" strike="noStrike" kern="1200" cap="none" spc="0" normalizeH="0" baseline="0" noProof="0" dirty="0" smtClean="0">
                <a:ln>
                  <a:noFill/>
                </a:ln>
                <a:solidFill>
                  <a:srgbClr val="000000"/>
                </a:solidFill>
                <a:effectLst/>
                <a:uLnTx/>
                <a:uFillTx/>
                <a:cs typeface="+mn-cs"/>
                <a:sym typeface="+mn-lt"/>
              </a:rPr>
              <a:t>请输入文字请输入文字请输入文字请输入文字请输入文字请输入文字请输入文字请输入文字请输入文字</a:t>
            </a:r>
            <a:endParaRPr kumimoji="0" lang="zh-CN" altLang="en-US" sz="1800" b="0" i="0" u="none" strike="noStrike" kern="1200" cap="none" spc="0" normalizeH="0" baseline="0" noProof="0" dirty="0">
              <a:ln>
                <a:noFill/>
              </a:ln>
              <a:solidFill>
                <a:srgbClr val="000000"/>
              </a:solidFill>
              <a:effectLst/>
              <a:uLnTx/>
              <a:uFillTx/>
              <a:cs typeface="+mn-cs"/>
              <a:sym typeface="+mn-lt"/>
            </a:endParaRPr>
          </a:p>
        </p:txBody>
      </p:sp>
      <p:sp>
        <p:nvSpPr>
          <p:cNvPr id="21" name="文本占位符 10"/>
          <p:cNvSpPr txBox="1"/>
          <p:nvPr/>
        </p:nvSpPr>
        <p:spPr>
          <a:xfrm>
            <a:off x="9386528" y="2514501"/>
            <a:ext cx="1924466" cy="418847"/>
          </a:xfrm>
          <a:prstGeom prst="rect">
            <a:avLst/>
          </a:prstGeom>
          <a:solidFill>
            <a:schemeClr val="accent4"/>
          </a:solidFill>
          <a:effectLst/>
        </p:spPr>
        <p:txBody>
          <a:bodyPr vert="horz" lIns="0" tIns="45720" rIns="0" bIns="45720" rtlCol="0" anchor="ctr">
            <a:noAutofit/>
          </a:bodyPr>
          <a:lstStyle>
            <a:defPPr>
              <a:defRPr lang="zh-CN"/>
            </a:defPPr>
            <a:lvl1pPr marL="0" marR="0" lvl="0" indent="0" algn="ctr" defTabSz="914400" eaLnBrk="1" fontAlgn="auto" latinLnBrk="0" hangingPunct="1">
              <a:lnSpc>
                <a:spcPct val="125000"/>
              </a:lnSpc>
              <a:spcBef>
                <a:spcPts val="0"/>
              </a:spcBef>
              <a:spcAft>
                <a:spcPts val="0"/>
              </a:spcAft>
              <a:buClrTx/>
              <a:buSzTx/>
              <a:buFont typeface="Arial" panose="020B0604020202020204" pitchFamily="34" charset="0"/>
              <a:buNone/>
              <a:defRPr kumimoji="0" sz="1800" b="1" i="0" u="none" strike="noStrike" cap="none" spc="0" normalizeH="0" baseline="0">
                <a:ln>
                  <a:noFill/>
                </a:ln>
                <a:solidFill>
                  <a:srgbClr val="FFFFFF"/>
                </a:solidFill>
                <a:effectLst/>
                <a:uLnTx/>
                <a:uFillTx/>
                <a:latin typeface="Arial" panose="020B0604020202020204"/>
                <a:ea typeface="微软雅黑" panose="020B0503020204020204" pitchFamily="34" charset="-122"/>
              </a:defRPr>
            </a:lvl1pPr>
            <a:lvl2pPr marL="685800" indent="-228600" defTabSz="914400" eaLnBrk="1" latinLnBrk="0" hangingPunct="1">
              <a:lnSpc>
                <a:spcPct val="90000"/>
              </a:lnSpc>
              <a:spcBef>
                <a:spcPts val="500"/>
              </a:spcBef>
              <a:buFont typeface="Arial" panose="020B0604020202020204" pitchFamily="34" charset="0"/>
              <a:buChar char="•"/>
              <a:defRPr sz="2400">
                <a:latin typeface="+mn-lt"/>
                <a:ea typeface="+mn-ea"/>
              </a:defRPr>
            </a:lvl2pPr>
            <a:lvl3pPr marL="1143000" indent="-228600" defTabSz="914400" eaLnBrk="1" latinLnBrk="0" hangingPunct="1">
              <a:lnSpc>
                <a:spcPct val="90000"/>
              </a:lnSpc>
              <a:spcBef>
                <a:spcPts val="500"/>
              </a:spcBef>
              <a:buFont typeface="Arial" panose="020B0604020202020204" pitchFamily="34" charset="0"/>
              <a:buChar char="•"/>
              <a:defRPr sz="2000">
                <a:latin typeface="+mn-lt"/>
                <a:ea typeface="+mn-ea"/>
              </a:defRPr>
            </a:lvl3pPr>
            <a:lvl4pPr marL="1600200" indent="-228600" defTabSz="914400" eaLnBrk="1" latinLnBrk="0" hangingPunct="1">
              <a:lnSpc>
                <a:spcPct val="90000"/>
              </a:lnSpc>
              <a:spcBef>
                <a:spcPts val="500"/>
              </a:spcBef>
              <a:buFont typeface="Arial" panose="020B0604020202020204" pitchFamily="34" charset="0"/>
              <a:buChar char="•"/>
              <a:defRPr sz="1800">
                <a:latin typeface="+mn-lt"/>
                <a:ea typeface="+mn-ea"/>
              </a:defRPr>
            </a:lvl4pPr>
            <a:lvl5pPr marL="2057400" indent="-228600" defTabSz="914400" eaLnBrk="1" latinLnBrk="0" hangingPunct="1">
              <a:lnSpc>
                <a:spcPct val="90000"/>
              </a:lnSpc>
              <a:spcBef>
                <a:spcPts val="500"/>
              </a:spcBef>
              <a:buFont typeface="Arial" panose="020B0604020202020204" pitchFamily="34" charset="0"/>
              <a:buChar char="•"/>
              <a:defRPr sz="1800">
                <a:latin typeface="+mn-lt"/>
                <a:ea typeface="+mn-ea"/>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r>
              <a:rPr lang="zh-CN" altLang="en-US">
                <a:sym typeface="+mn-lt"/>
              </a:rPr>
              <a:t>分析数据</a:t>
            </a:r>
            <a:endParaRPr lang="zh-CN" altLang="en-US" dirty="0">
              <a:sym typeface="+mn-lt"/>
            </a:endParaRPr>
          </a:p>
        </p:txBody>
      </p:sp>
      <p:sp>
        <p:nvSpPr>
          <p:cNvPr id="22" name="zoom-tool_72585"/>
          <p:cNvSpPr>
            <a:spLocks noChangeAspect="1"/>
          </p:cNvSpPr>
          <p:nvPr/>
        </p:nvSpPr>
        <p:spPr bwMode="auto">
          <a:xfrm>
            <a:off x="1538395" y="1695254"/>
            <a:ext cx="609685" cy="588572"/>
          </a:xfrm>
          <a:custGeom>
            <a:avLst/>
            <a:gdLst>
              <a:gd name="T0" fmla="*/ 8270 w 8441"/>
              <a:gd name="T1" fmla="*/ 6791 h 8160"/>
              <a:gd name="T2" fmla="*/ 5734 w 8441"/>
              <a:gd name="T3" fmla="*/ 4255 h 8160"/>
              <a:gd name="T4" fmla="*/ 5225 w 8441"/>
              <a:gd name="T5" fmla="*/ 848 h 8160"/>
              <a:gd name="T6" fmla="*/ 3177 w 8441"/>
              <a:gd name="T7" fmla="*/ 0 h 8160"/>
              <a:gd name="T8" fmla="*/ 1130 w 8441"/>
              <a:gd name="T9" fmla="*/ 848 h 8160"/>
              <a:gd name="T10" fmla="*/ 1130 w 8441"/>
              <a:gd name="T11" fmla="*/ 4944 h 8160"/>
              <a:gd name="T12" fmla="*/ 3177 w 8441"/>
              <a:gd name="T13" fmla="*/ 5792 h 8160"/>
              <a:gd name="T14" fmla="*/ 4538 w 8441"/>
              <a:gd name="T15" fmla="*/ 5454 h 8160"/>
              <a:gd name="T16" fmla="*/ 7072 w 8441"/>
              <a:gd name="T17" fmla="*/ 7988 h 8160"/>
              <a:gd name="T18" fmla="*/ 7486 w 8441"/>
              <a:gd name="T19" fmla="*/ 8160 h 8160"/>
              <a:gd name="T20" fmla="*/ 7901 w 8441"/>
              <a:gd name="T21" fmla="*/ 7988 h 8160"/>
              <a:gd name="T22" fmla="*/ 8270 w 8441"/>
              <a:gd name="T23" fmla="*/ 7620 h 8160"/>
              <a:gd name="T24" fmla="*/ 8441 w 8441"/>
              <a:gd name="T25" fmla="*/ 7205 h 8160"/>
              <a:gd name="T26" fmla="*/ 8270 w 8441"/>
              <a:gd name="T27" fmla="*/ 6791 h 8160"/>
              <a:gd name="T28" fmla="*/ 1793 w 8441"/>
              <a:gd name="T29" fmla="*/ 4281 h 8160"/>
              <a:gd name="T30" fmla="*/ 1793 w 8441"/>
              <a:gd name="T31" fmla="*/ 1511 h 8160"/>
              <a:gd name="T32" fmla="*/ 3177 w 8441"/>
              <a:gd name="T33" fmla="*/ 938 h 8160"/>
              <a:gd name="T34" fmla="*/ 4562 w 8441"/>
              <a:gd name="T35" fmla="*/ 1511 h 8160"/>
              <a:gd name="T36" fmla="*/ 4562 w 8441"/>
              <a:gd name="T37" fmla="*/ 4281 h 8160"/>
              <a:gd name="T38" fmla="*/ 3177 w 8441"/>
              <a:gd name="T39" fmla="*/ 4854 h 8160"/>
              <a:gd name="T40" fmla="*/ 1793 w 8441"/>
              <a:gd name="T41" fmla="*/ 4281 h 8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441" h="8160">
                <a:moveTo>
                  <a:pt x="8270" y="6791"/>
                </a:moveTo>
                <a:lnTo>
                  <a:pt x="5734" y="4255"/>
                </a:lnTo>
                <a:cubicBezTo>
                  <a:pt x="6316" y="3161"/>
                  <a:pt x="6146" y="1769"/>
                  <a:pt x="5225" y="848"/>
                </a:cubicBezTo>
                <a:cubicBezTo>
                  <a:pt x="4678" y="301"/>
                  <a:pt x="3951" y="0"/>
                  <a:pt x="3177" y="0"/>
                </a:cubicBezTo>
                <a:cubicBezTo>
                  <a:pt x="2404" y="0"/>
                  <a:pt x="1676" y="301"/>
                  <a:pt x="1130" y="848"/>
                </a:cubicBezTo>
                <a:cubicBezTo>
                  <a:pt x="0" y="1977"/>
                  <a:pt x="0" y="3815"/>
                  <a:pt x="1130" y="4944"/>
                </a:cubicBezTo>
                <a:cubicBezTo>
                  <a:pt x="1677" y="5491"/>
                  <a:pt x="2404" y="5792"/>
                  <a:pt x="3177" y="5792"/>
                </a:cubicBezTo>
                <a:cubicBezTo>
                  <a:pt x="3660" y="5792"/>
                  <a:pt x="4124" y="5675"/>
                  <a:pt x="4538" y="5454"/>
                </a:cubicBezTo>
                <a:lnTo>
                  <a:pt x="7072" y="7988"/>
                </a:lnTo>
                <a:cubicBezTo>
                  <a:pt x="7183" y="8099"/>
                  <a:pt x="7330" y="8160"/>
                  <a:pt x="7486" y="8160"/>
                </a:cubicBezTo>
                <a:cubicBezTo>
                  <a:pt x="7643" y="8160"/>
                  <a:pt x="7790" y="8099"/>
                  <a:pt x="7901" y="7988"/>
                </a:cubicBezTo>
                <a:lnTo>
                  <a:pt x="8270" y="7620"/>
                </a:lnTo>
                <a:cubicBezTo>
                  <a:pt x="8380" y="7509"/>
                  <a:pt x="8441" y="7362"/>
                  <a:pt x="8441" y="7205"/>
                </a:cubicBezTo>
                <a:cubicBezTo>
                  <a:pt x="8441" y="7049"/>
                  <a:pt x="8380" y="6901"/>
                  <a:pt x="8270" y="6791"/>
                </a:cubicBezTo>
                <a:close/>
                <a:moveTo>
                  <a:pt x="1793" y="4281"/>
                </a:moveTo>
                <a:cubicBezTo>
                  <a:pt x="1029" y="3517"/>
                  <a:pt x="1029" y="2275"/>
                  <a:pt x="1793" y="1511"/>
                </a:cubicBezTo>
                <a:cubicBezTo>
                  <a:pt x="2163" y="1142"/>
                  <a:pt x="2654" y="938"/>
                  <a:pt x="3177" y="938"/>
                </a:cubicBezTo>
                <a:cubicBezTo>
                  <a:pt x="3700" y="938"/>
                  <a:pt x="4192" y="1142"/>
                  <a:pt x="4562" y="1511"/>
                </a:cubicBezTo>
                <a:cubicBezTo>
                  <a:pt x="5325" y="2275"/>
                  <a:pt x="5325" y="3517"/>
                  <a:pt x="4562" y="4281"/>
                </a:cubicBezTo>
                <a:cubicBezTo>
                  <a:pt x="4192" y="4650"/>
                  <a:pt x="3700" y="4854"/>
                  <a:pt x="3177" y="4854"/>
                </a:cubicBezTo>
                <a:cubicBezTo>
                  <a:pt x="2654" y="4854"/>
                  <a:pt x="2163" y="4650"/>
                  <a:pt x="1793" y="4281"/>
                </a:cubicBezTo>
                <a:close/>
              </a:path>
            </a:pathLst>
          </a:custGeom>
          <a:solidFill>
            <a:schemeClr val="accent1"/>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000000"/>
              </a:solidFill>
              <a:effectLst/>
              <a:uLnTx/>
              <a:uFillTx/>
              <a:latin typeface="Arial" panose="020B0604020202020204"/>
              <a:ea typeface="微软雅黑 Light" panose="020B0502040204020203" pitchFamily="34" charset="-122"/>
              <a:sym typeface="+mn-lt"/>
            </a:endParaRPr>
          </a:p>
        </p:txBody>
      </p:sp>
      <p:sp>
        <p:nvSpPr>
          <p:cNvPr id="23" name="book_118158"/>
          <p:cNvSpPr>
            <a:spLocks noChangeAspect="1"/>
          </p:cNvSpPr>
          <p:nvPr/>
        </p:nvSpPr>
        <p:spPr bwMode="auto">
          <a:xfrm>
            <a:off x="4373569" y="1670425"/>
            <a:ext cx="609685" cy="605125"/>
          </a:xfrm>
          <a:custGeom>
            <a:avLst/>
            <a:gdLst>
              <a:gd name="T0" fmla="*/ 6533 w 6572"/>
              <a:gd name="T1" fmla="*/ 494 h 6533"/>
              <a:gd name="T2" fmla="*/ 6033 w 6572"/>
              <a:gd name="T3" fmla="*/ 0 h 6533"/>
              <a:gd name="T4" fmla="*/ 500 w 6572"/>
              <a:gd name="T5" fmla="*/ 0 h 6533"/>
              <a:gd name="T6" fmla="*/ 0 w 6572"/>
              <a:gd name="T7" fmla="*/ 494 h 6533"/>
              <a:gd name="T8" fmla="*/ 0 w 6572"/>
              <a:gd name="T9" fmla="*/ 5432 h 6533"/>
              <a:gd name="T10" fmla="*/ 1504 w 6572"/>
              <a:gd name="T11" fmla="*/ 6533 h 6533"/>
              <a:gd name="T12" fmla="*/ 6260 w 6572"/>
              <a:gd name="T13" fmla="*/ 6533 h 6533"/>
              <a:gd name="T14" fmla="*/ 6260 w 6572"/>
              <a:gd name="T15" fmla="*/ 6533 h 6533"/>
              <a:gd name="T16" fmla="*/ 6484 w 6572"/>
              <a:gd name="T17" fmla="*/ 6106 h 6533"/>
              <a:gd name="T18" fmla="*/ 6482 w 6572"/>
              <a:gd name="T19" fmla="*/ 6105 h 6533"/>
              <a:gd name="T20" fmla="*/ 6484 w 6572"/>
              <a:gd name="T21" fmla="*/ 4692 h 6533"/>
              <a:gd name="T22" fmla="*/ 6533 w 6572"/>
              <a:gd name="T23" fmla="*/ 4536 h 6533"/>
              <a:gd name="T24" fmla="*/ 6533 w 6572"/>
              <a:gd name="T25" fmla="*/ 494 h 6533"/>
              <a:gd name="T26" fmla="*/ 544 w 6572"/>
              <a:gd name="T27" fmla="*/ 544 h 6533"/>
              <a:gd name="T28" fmla="*/ 5988 w 6572"/>
              <a:gd name="T29" fmla="*/ 544 h 6533"/>
              <a:gd name="T30" fmla="*/ 5988 w 6572"/>
              <a:gd name="T31" fmla="*/ 4262 h 6533"/>
              <a:gd name="T32" fmla="*/ 1504 w 6572"/>
              <a:gd name="T33" fmla="*/ 4262 h 6533"/>
              <a:gd name="T34" fmla="*/ 544 w 6572"/>
              <a:gd name="T35" fmla="*/ 4517 h 6533"/>
              <a:gd name="T36" fmla="*/ 544 w 6572"/>
              <a:gd name="T37" fmla="*/ 544 h 6533"/>
              <a:gd name="T38" fmla="*/ 544 w 6572"/>
              <a:gd name="T39" fmla="*/ 5398 h 6533"/>
              <a:gd name="T40" fmla="*/ 1504 w 6572"/>
              <a:gd name="T41" fmla="*/ 4808 h 6533"/>
              <a:gd name="T42" fmla="*/ 5826 w 6572"/>
              <a:gd name="T43" fmla="*/ 4808 h 6533"/>
              <a:gd name="T44" fmla="*/ 5813 w 6572"/>
              <a:gd name="T45" fmla="*/ 5989 h 6533"/>
              <a:gd name="T46" fmla="*/ 1504 w 6572"/>
              <a:gd name="T47" fmla="*/ 5989 h 6533"/>
              <a:gd name="T48" fmla="*/ 544 w 6572"/>
              <a:gd name="T49" fmla="*/ 5398 h 6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72" h="6533">
                <a:moveTo>
                  <a:pt x="6533" y="494"/>
                </a:moveTo>
                <a:cubicBezTo>
                  <a:pt x="6533" y="221"/>
                  <a:pt x="6309" y="0"/>
                  <a:pt x="6033" y="0"/>
                </a:cubicBezTo>
                <a:lnTo>
                  <a:pt x="500" y="0"/>
                </a:lnTo>
                <a:cubicBezTo>
                  <a:pt x="224" y="0"/>
                  <a:pt x="0" y="221"/>
                  <a:pt x="0" y="494"/>
                </a:cubicBezTo>
                <a:lnTo>
                  <a:pt x="0" y="5432"/>
                </a:lnTo>
                <a:cubicBezTo>
                  <a:pt x="0" y="5938"/>
                  <a:pt x="564" y="6533"/>
                  <a:pt x="1504" y="6533"/>
                </a:cubicBezTo>
                <a:lnTo>
                  <a:pt x="6260" y="6533"/>
                </a:lnTo>
                <a:lnTo>
                  <a:pt x="6260" y="6533"/>
                </a:lnTo>
                <a:cubicBezTo>
                  <a:pt x="6572" y="6508"/>
                  <a:pt x="6569" y="6213"/>
                  <a:pt x="6484" y="6106"/>
                </a:cubicBezTo>
                <a:cubicBezTo>
                  <a:pt x="6484" y="6106"/>
                  <a:pt x="6484" y="6105"/>
                  <a:pt x="6482" y="6105"/>
                </a:cubicBezTo>
                <a:cubicBezTo>
                  <a:pt x="5997" y="5416"/>
                  <a:pt x="6462" y="4722"/>
                  <a:pt x="6484" y="4692"/>
                </a:cubicBezTo>
                <a:cubicBezTo>
                  <a:pt x="6484" y="4692"/>
                  <a:pt x="6532" y="4629"/>
                  <a:pt x="6533" y="4536"/>
                </a:cubicBezTo>
                <a:lnTo>
                  <a:pt x="6533" y="494"/>
                </a:lnTo>
                <a:close/>
                <a:moveTo>
                  <a:pt x="544" y="544"/>
                </a:moveTo>
                <a:lnTo>
                  <a:pt x="5988" y="544"/>
                </a:lnTo>
                <a:lnTo>
                  <a:pt x="5988" y="4262"/>
                </a:lnTo>
                <a:lnTo>
                  <a:pt x="1504" y="4262"/>
                </a:lnTo>
                <a:cubicBezTo>
                  <a:pt x="1136" y="4262"/>
                  <a:pt x="802" y="4357"/>
                  <a:pt x="544" y="4517"/>
                </a:cubicBezTo>
                <a:lnTo>
                  <a:pt x="544" y="544"/>
                </a:lnTo>
                <a:close/>
                <a:moveTo>
                  <a:pt x="544" y="5398"/>
                </a:moveTo>
                <a:cubicBezTo>
                  <a:pt x="544" y="5078"/>
                  <a:pt x="984" y="4808"/>
                  <a:pt x="1504" y="4808"/>
                </a:cubicBezTo>
                <a:lnTo>
                  <a:pt x="5826" y="4808"/>
                </a:lnTo>
                <a:cubicBezTo>
                  <a:pt x="5721" y="5106"/>
                  <a:pt x="5648" y="5530"/>
                  <a:pt x="5813" y="5989"/>
                </a:cubicBezTo>
                <a:lnTo>
                  <a:pt x="1504" y="5989"/>
                </a:lnTo>
                <a:cubicBezTo>
                  <a:pt x="984" y="5989"/>
                  <a:pt x="544" y="5718"/>
                  <a:pt x="544" y="5398"/>
                </a:cubicBezTo>
                <a:close/>
              </a:path>
            </a:pathLst>
          </a:custGeom>
          <a:solidFill>
            <a:schemeClr val="accent4"/>
          </a:solidFill>
          <a:ln>
            <a:noFill/>
          </a:ln>
        </p:spPr>
        <p:txBody>
          <a:bodyPr/>
          <a:lstStyle/>
          <a:p>
            <a:pPr eaLnBrk="1" fontAlgn="auto" hangingPunct="1">
              <a:spcBef>
                <a:spcPts val="0"/>
              </a:spcBef>
              <a:spcAft>
                <a:spcPts val="0"/>
              </a:spcAft>
            </a:pPr>
            <a:endParaRPr lang="zh-CN" altLang="en-US" kern="0">
              <a:solidFill>
                <a:srgbClr val="000000"/>
              </a:solidFill>
              <a:latin typeface="Arial" panose="020B0604020202020204"/>
              <a:ea typeface="微软雅黑 Light" panose="020B0502040204020203" pitchFamily="34" charset="-122"/>
              <a:sym typeface="+mn-lt"/>
            </a:endParaRPr>
          </a:p>
        </p:txBody>
      </p:sp>
      <p:sp>
        <p:nvSpPr>
          <p:cNvPr id="24" name="test-tube-with-drop_15035"/>
          <p:cNvSpPr>
            <a:spLocks noChangeAspect="1"/>
          </p:cNvSpPr>
          <p:nvPr/>
        </p:nvSpPr>
        <p:spPr bwMode="auto">
          <a:xfrm>
            <a:off x="7269703" y="1675096"/>
            <a:ext cx="609685" cy="608730"/>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7712" h="606761">
                <a:moveTo>
                  <a:pt x="519524" y="447538"/>
                </a:moveTo>
                <a:cubicBezTo>
                  <a:pt x="500548" y="476363"/>
                  <a:pt x="483848" y="507465"/>
                  <a:pt x="483848" y="518843"/>
                </a:cubicBezTo>
                <a:cubicBezTo>
                  <a:pt x="483848" y="537807"/>
                  <a:pt x="499788" y="553737"/>
                  <a:pt x="519524" y="553737"/>
                </a:cubicBezTo>
                <a:cubicBezTo>
                  <a:pt x="539260" y="553737"/>
                  <a:pt x="555200" y="537807"/>
                  <a:pt x="555200" y="518843"/>
                </a:cubicBezTo>
                <a:cubicBezTo>
                  <a:pt x="555200" y="507465"/>
                  <a:pt x="538501" y="476363"/>
                  <a:pt x="519524" y="447538"/>
                </a:cubicBezTo>
                <a:close/>
                <a:moveTo>
                  <a:pt x="519429" y="392353"/>
                </a:moveTo>
                <a:cubicBezTo>
                  <a:pt x="525596" y="392353"/>
                  <a:pt x="531669" y="394818"/>
                  <a:pt x="535464" y="399749"/>
                </a:cubicBezTo>
                <a:cubicBezTo>
                  <a:pt x="549886" y="418713"/>
                  <a:pt x="595430" y="483949"/>
                  <a:pt x="595430" y="518843"/>
                </a:cubicBezTo>
                <a:cubicBezTo>
                  <a:pt x="595430" y="560564"/>
                  <a:pt x="561272" y="594699"/>
                  <a:pt x="519524" y="594699"/>
                </a:cubicBezTo>
                <a:cubicBezTo>
                  <a:pt x="477776" y="594699"/>
                  <a:pt x="443618" y="560564"/>
                  <a:pt x="443618" y="518843"/>
                </a:cubicBezTo>
                <a:cubicBezTo>
                  <a:pt x="443618" y="483949"/>
                  <a:pt x="489162" y="418713"/>
                  <a:pt x="502825" y="399749"/>
                </a:cubicBezTo>
                <a:cubicBezTo>
                  <a:pt x="507000" y="394818"/>
                  <a:pt x="513262" y="392353"/>
                  <a:pt x="519429" y="392353"/>
                </a:cubicBezTo>
                <a:close/>
                <a:moveTo>
                  <a:pt x="205094" y="323858"/>
                </a:moveTo>
                <a:lnTo>
                  <a:pt x="56971" y="471757"/>
                </a:lnTo>
                <a:cubicBezTo>
                  <a:pt x="46336" y="482375"/>
                  <a:pt x="40259" y="496027"/>
                  <a:pt x="40259" y="511196"/>
                </a:cubicBezTo>
                <a:cubicBezTo>
                  <a:pt x="40259" y="525607"/>
                  <a:pt x="46336" y="540018"/>
                  <a:pt x="56971" y="549877"/>
                </a:cubicBezTo>
                <a:cubicBezTo>
                  <a:pt x="67605" y="560496"/>
                  <a:pt x="81278" y="566563"/>
                  <a:pt x="96470" y="566563"/>
                </a:cubicBezTo>
                <a:cubicBezTo>
                  <a:pt x="110903" y="566563"/>
                  <a:pt x="125335" y="560496"/>
                  <a:pt x="135970" y="549877"/>
                </a:cubicBezTo>
                <a:lnTo>
                  <a:pt x="362333" y="323858"/>
                </a:lnTo>
                <a:close/>
                <a:moveTo>
                  <a:pt x="374487" y="40198"/>
                </a:moveTo>
                <a:lnTo>
                  <a:pt x="322074" y="92531"/>
                </a:lnTo>
                <a:cubicBezTo>
                  <a:pt x="322074" y="92531"/>
                  <a:pt x="322833" y="94048"/>
                  <a:pt x="324353" y="96323"/>
                </a:cubicBezTo>
                <a:lnTo>
                  <a:pt x="364612" y="135763"/>
                </a:lnTo>
                <a:cubicBezTo>
                  <a:pt x="372208" y="144105"/>
                  <a:pt x="372208" y="156999"/>
                  <a:pt x="364612" y="164584"/>
                </a:cubicBezTo>
                <a:lnTo>
                  <a:pt x="245353" y="282902"/>
                </a:lnTo>
                <a:lnTo>
                  <a:pt x="403352" y="282902"/>
                </a:lnTo>
                <a:lnTo>
                  <a:pt x="442851" y="243463"/>
                </a:lnTo>
                <a:cubicBezTo>
                  <a:pt x="451207" y="235120"/>
                  <a:pt x="464120" y="235120"/>
                  <a:pt x="471717" y="243463"/>
                </a:cubicBezTo>
                <a:lnTo>
                  <a:pt x="511976" y="282902"/>
                </a:lnTo>
                <a:cubicBezTo>
                  <a:pt x="513495" y="284419"/>
                  <a:pt x="515014" y="285177"/>
                  <a:pt x="515774" y="285177"/>
                </a:cubicBezTo>
                <a:lnTo>
                  <a:pt x="567427" y="233603"/>
                </a:lnTo>
                <a:cubicBezTo>
                  <a:pt x="567427" y="232844"/>
                  <a:pt x="567427" y="231327"/>
                  <a:pt x="565908" y="229810"/>
                </a:cubicBezTo>
                <a:lnTo>
                  <a:pt x="378285" y="42473"/>
                </a:lnTo>
                <a:cubicBezTo>
                  <a:pt x="376766" y="40956"/>
                  <a:pt x="375246" y="40198"/>
                  <a:pt x="374487" y="40198"/>
                </a:cubicBezTo>
                <a:close/>
                <a:moveTo>
                  <a:pt x="374487" y="0"/>
                </a:moveTo>
                <a:cubicBezTo>
                  <a:pt x="385881" y="0"/>
                  <a:pt x="398035" y="5309"/>
                  <a:pt x="406390" y="13652"/>
                </a:cubicBezTo>
                <a:lnTo>
                  <a:pt x="594013" y="200989"/>
                </a:lnTo>
                <a:cubicBezTo>
                  <a:pt x="611484" y="218434"/>
                  <a:pt x="612244" y="245738"/>
                  <a:pt x="596292" y="261665"/>
                </a:cubicBezTo>
                <a:lnTo>
                  <a:pt x="543879" y="313999"/>
                </a:lnTo>
                <a:cubicBezTo>
                  <a:pt x="537043" y="321583"/>
                  <a:pt x="526408" y="325375"/>
                  <a:pt x="515774" y="325375"/>
                </a:cubicBezTo>
                <a:cubicBezTo>
                  <a:pt x="503620" y="325375"/>
                  <a:pt x="492226" y="320825"/>
                  <a:pt x="483111" y="311723"/>
                </a:cubicBezTo>
                <a:lnTo>
                  <a:pt x="457284" y="285936"/>
                </a:lnTo>
                <a:lnTo>
                  <a:pt x="425380" y="317791"/>
                </a:lnTo>
                <a:lnTo>
                  <a:pt x="164075" y="578699"/>
                </a:lnTo>
                <a:cubicBezTo>
                  <a:pt x="145845" y="596901"/>
                  <a:pt x="122297" y="606761"/>
                  <a:pt x="96470" y="606761"/>
                </a:cubicBezTo>
                <a:cubicBezTo>
                  <a:pt x="70644" y="606761"/>
                  <a:pt x="46336" y="596901"/>
                  <a:pt x="28106" y="578699"/>
                </a:cubicBezTo>
                <a:cubicBezTo>
                  <a:pt x="9875" y="560496"/>
                  <a:pt x="0" y="536225"/>
                  <a:pt x="0" y="511196"/>
                </a:cubicBezTo>
                <a:cubicBezTo>
                  <a:pt x="0" y="485409"/>
                  <a:pt x="9875" y="461139"/>
                  <a:pt x="28106" y="442936"/>
                </a:cubicBezTo>
                <a:lnTo>
                  <a:pt x="321314" y="150173"/>
                </a:lnTo>
                <a:lnTo>
                  <a:pt x="295487" y="124386"/>
                </a:lnTo>
                <a:cubicBezTo>
                  <a:pt x="287891" y="116801"/>
                  <a:pt x="282574" y="106183"/>
                  <a:pt x="281815" y="94806"/>
                </a:cubicBezTo>
                <a:cubicBezTo>
                  <a:pt x="281055" y="83429"/>
                  <a:pt x="285613" y="72053"/>
                  <a:pt x="293209" y="63710"/>
                </a:cubicBezTo>
                <a:lnTo>
                  <a:pt x="345622" y="11377"/>
                </a:lnTo>
                <a:cubicBezTo>
                  <a:pt x="353218" y="3792"/>
                  <a:pt x="363093" y="0"/>
                  <a:pt x="374487" y="0"/>
                </a:cubicBezTo>
                <a:close/>
              </a:path>
            </a:pathLst>
          </a:custGeom>
          <a:solidFill>
            <a:schemeClr val="accent1"/>
          </a:solidFill>
          <a:ln>
            <a:noFill/>
          </a:ln>
        </p:spPr>
        <p:txBody>
          <a:bodyPr/>
          <a:lstStyle/>
          <a:p>
            <a:pPr eaLnBrk="1" fontAlgn="auto" hangingPunct="1">
              <a:spcBef>
                <a:spcPts val="0"/>
              </a:spcBef>
              <a:spcAft>
                <a:spcPts val="0"/>
              </a:spcAft>
            </a:pPr>
            <a:endParaRPr lang="zh-CN" altLang="en-US" kern="0">
              <a:solidFill>
                <a:srgbClr val="000000"/>
              </a:solidFill>
              <a:latin typeface="Arial" panose="020B0604020202020204"/>
              <a:ea typeface="微软雅黑 Light" panose="020B0502040204020203" pitchFamily="34" charset="-122"/>
              <a:sym typeface="+mn-lt"/>
            </a:endParaRPr>
          </a:p>
        </p:txBody>
      </p:sp>
      <p:sp>
        <p:nvSpPr>
          <p:cNvPr id="25" name="laptop-computer_329739"/>
          <p:cNvSpPr>
            <a:spLocks noChangeAspect="1"/>
          </p:cNvSpPr>
          <p:nvPr/>
        </p:nvSpPr>
        <p:spPr bwMode="auto">
          <a:xfrm>
            <a:off x="10043919" y="1694492"/>
            <a:ext cx="609685" cy="608766"/>
          </a:xfrm>
          <a:custGeom>
            <a:avLst/>
            <a:gdLst>
              <a:gd name="T0" fmla="*/ 800 w 6133"/>
              <a:gd name="T1" fmla="*/ 5333 h 6133"/>
              <a:gd name="T2" fmla="*/ 800 w 6133"/>
              <a:gd name="T3" fmla="*/ 4550 h 6133"/>
              <a:gd name="T4" fmla="*/ 2883 w 6133"/>
              <a:gd name="T5" fmla="*/ 2466 h 6133"/>
              <a:gd name="T6" fmla="*/ 3649 w 6133"/>
              <a:gd name="T7" fmla="*/ 3232 h 6133"/>
              <a:gd name="T8" fmla="*/ 5732 w 6133"/>
              <a:gd name="T9" fmla="*/ 1149 h 6133"/>
              <a:gd name="T10" fmla="*/ 5732 w 6133"/>
              <a:gd name="T11" fmla="*/ 1666 h 6133"/>
              <a:gd name="T12" fmla="*/ 6132 w 6133"/>
              <a:gd name="T13" fmla="*/ 1666 h 6133"/>
              <a:gd name="T14" fmla="*/ 6132 w 6133"/>
              <a:gd name="T15" fmla="*/ 466 h 6133"/>
              <a:gd name="T16" fmla="*/ 4932 w 6133"/>
              <a:gd name="T17" fmla="*/ 467 h 6133"/>
              <a:gd name="T18" fmla="*/ 4933 w 6133"/>
              <a:gd name="T19" fmla="*/ 867 h 6133"/>
              <a:gd name="T20" fmla="*/ 5449 w 6133"/>
              <a:gd name="T21" fmla="*/ 866 h 6133"/>
              <a:gd name="T22" fmla="*/ 3649 w 6133"/>
              <a:gd name="T23" fmla="*/ 2666 h 6133"/>
              <a:gd name="T24" fmla="*/ 2883 w 6133"/>
              <a:gd name="T25" fmla="*/ 1901 h 6133"/>
              <a:gd name="T26" fmla="*/ 800 w 6133"/>
              <a:gd name="T27" fmla="*/ 3984 h 6133"/>
              <a:gd name="T28" fmla="*/ 800 w 6133"/>
              <a:gd name="T29" fmla="*/ 0 h 6133"/>
              <a:gd name="T30" fmla="*/ 0 w 6133"/>
              <a:gd name="T31" fmla="*/ 0 h 6133"/>
              <a:gd name="T32" fmla="*/ 0 w 6133"/>
              <a:gd name="T33" fmla="*/ 400 h 6133"/>
              <a:gd name="T34" fmla="*/ 400 w 6133"/>
              <a:gd name="T35" fmla="*/ 400 h 6133"/>
              <a:gd name="T36" fmla="*/ 400 w 6133"/>
              <a:gd name="T37" fmla="*/ 1067 h 6133"/>
              <a:gd name="T38" fmla="*/ 0 w 6133"/>
              <a:gd name="T39" fmla="*/ 1067 h 6133"/>
              <a:gd name="T40" fmla="*/ 0 w 6133"/>
              <a:gd name="T41" fmla="*/ 1467 h 6133"/>
              <a:gd name="T42" fmla="*/ 400 w 6133"/>
              <a:gd name="T43" fmla="*/ 1467 h 6133"/>
              <a:gd name="T44" fmla="*/ 400 w 6133"/>
              <a:gd name="T45" fmla="*/ 2133 h 6133"/>
              <a:gd name="T46" fmla="*/ 0 w 6133"/>
              <a:gd name="T47" fmla="*/ 2133 h 6133"/>
              <a:gd name="T48" fmla="*/ 0 w 6133"/>
              <a:gd name="T49" fmla="*/ 2533 h 6133"/>
              <a:gd name="T50" fmla="*/ 400 w 6133"/>
              <a:gd name="T51" fmla="*/ 2533 h 6133"/>
              <a:gd name="T52" fmla="*/ 400 w 6133"/>
              <a:gd name="T53" fmla="*/ 3200 h 6133"/>
              <a:gd name="T54" fmla="*/ 0 w 6133"/>
              <a:gd name="T55" fmla="*/ 3200 h 6133"/>
              <a:gd name="T56" fmla="*/ 0 w 6133"/>
              <a:gd name="T57" fmla="*/ 3600 h 6133"/>
              <a:gd name="T58" fmla="*/ 400 w 6133"/>
              <a:gd name="T59" fmla="*/ 3600 h 6133"/>
              <a:gd name="T60" fmla="*/ 400 w 6133"/>
              <a:gd name="T61" fmla="*/ 4267 h 6133"/>
              <a:gd name="T62" fmla="*/ 0 w 6133"/>
              <a:gd name="T63" fmla="*/ 4267 h 6133"/>
              <a:gd name="T64" fmla="*/ 0 w 6133"/>
              <a:gd name="T65" fmla="*/ 4667 h 6133"/>
              <a:gd name="T66" fmla="*/ 400 w 6133"/>
              <a:gd name="T67" fmla="*/ 4667 h 6133"/>
              <a:gd name="T68" fmla="*/ 400 w 6133"/>
              <a:gd name="T69" fmla="*/ 5333 h 6133"/>
              <a:gd name="T70" fmla="*/ 0 w 6133"/>
              <a:gd name="T71" fmla="*/ 5333 h 6133"/>
              <a:gd name="T72" fmla="*/ 0 w 6133"/>
              <a:gd name="T73" fmla="*/ 5733 h 6133"/>
              <a:gd name="T74" fmla="*/ 400 w 6133"/>
              <a:gd name="T75" fmla="*/ 5733 h 6133"/>
              <a:gd name="T76" fmla="*/ 400 w 6133"/>
              <a:gd name="T77" fmla="*/ 6133 h 6133"/>
              <a:gd name="T78" fmla="*/ 800 w 6133"/>
              <a:gd name="T79" fmla="*/ 6133 h 6133"/>
              <a:gd name="T80" fmla="*/ 800 w 6133"/>
              <a:gd name="T81" fmla="*/ 5733 h 6133"/>
              <a:gd name="T82" fmla="*/ 1467 w 6133"/>
              <a:gd name="T83" fmla="*/ 5733 h 6133"/>
              <a:gd name="T84" fmla="*/ 1467 w 6133"/>
              <a:gd name="T85" fmla="*/ 6133 h 6133"/>
              <a:gd name="T86" fmla="*/ 1867 w 6133"/>
              <a:gd name="T87" fmla="*/ 6133 h 6133"/>
              <a:gd name="T88" fmla="*/ 1867 w 6133"/>
              <a:gd name="T89" fmla="*/ 5733 h 6133"/>
              <a:gd name="T90" fmla="*/ 2533 w 6133"/>
              <a:gd name="T91" fmla="*/ 5733 h 6133"/>
              <a:gd name="T92" fmla="*/ 2533 w 6133"/>
              <a:gd name="T93" fmla="*/ 6133 h 6133"/>
              <a:gd name="T94" fmla="*/ 2933 w 6133"/>
              <a:gd name="T95" fmla="*/ 6133 h 6133"/>
              <a:gd name="T96" fmla="*/ 2933 w 6133"/>
              <a:gd name="T97" fmla="*/ 5733 h 6133"/>
              <a:gd name="T98" fmla="*/ 3600 w 6133"/>
              <a:gd name="T99" fmla="*/ 5733 h 6133"/>
              <a:gd name="T100" fmla="*/ 3600 w 6133"/>
              <a:gd name="T101" fmla="*/ 6133 h 6133"/>
              <a:gd name="T102" fmla="*/ 4000 w 6133"/>
              <a:gd name="T103" fmla="*/ 6133 h 6133"/>
              <a:gd name="T104" fmla="*/ 4000 w 6133"/>
              <a:gd name="T105" fmla="*/ 5733 h 6133"/>
              <a:gd name="T106" fmla="*/ 4667 w 6133"/>
              <a:gd name="T107" fmla="*/ 5733 h 6133"/>
              <a:gd name="T108" fmla="*/ 4667 w 6133"/>
              <a:gd name="T109" fmla="*/ 6133 h 6133"/>
              <a:gd name="T110" fmla="*/ 5067 w 6133"/>
              <a:gd name="T111" fmla="*/ 6133 h 6133"/>
              <a:gd name="T112" fmla="*/ 5067 w 6133"/>
              <a:gd name="T113" fmla="*/ 5733 h 6133"/>
              <a:gd name="T114" fmla="*/ 5733 w 6133"/>
              <a:gd name="T115" fmla="*/ 5733 h 6133"/>
              <a:gd name="T116" fmla="*/ 5733 w 6133"/>
              <a:gd name="T117" fmla="*/ 6133 h 6133"/>
              <a:gd name="T118" fmla="*/ 6133 w 6133"/>
              <a:gd name="T119" fmla="*/ 6133 h 6133"/>
              <a:gd name="T120" fmla="*/ 6133 w 6133"/>
              <a:gd name="T121" fmla="*/ 5333 h 6133"/>
              <a:gd name="T122" fmla="*/ 800 w 6133"/>
              <a:gd name="T123" fmla="*/ 5333 h 6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133" h="6133">
                <a:moveTo>
                  <a:pt x="800" y="5333"/>
                </a:moveTo>
                <a:lnTo>
                  <a:pt x="800" y="4550"/>
                </a:lnTo>
                <a:lnTo>
                  <a:pt x="2883" y="2466"/>
                </a:lnTo>
                <a:lnTo>
                  <a:pt x="3649" y="3232"/>
                </a:lnTo>
                <a:lnTo>
                  <a:pt x="5732" y="1149"/>
                </a:lnTo>
                <a:lnTo>
                  <a:pt x="5732" y="1666"/>
                </a:lnTo>
                <a:lnTo>
                  <a:pt x="6132" y="1666"/>
                </a:lnTo>
                <a:lnTo>
                  <a:pt x="6132" y="466"/>
                </a:lnTo>
                <a:lnTo>
                  <a:pt x="4932" y="467"/>
                </a:lnTo>
                <a:lnTo>
                  <a:pt x="4933" y="867"/>
                </a:lnTo>
                <a:lnTo>
                  <a:pt x="5449" y="866"/>
                </a:lnTo>
                <a:lnTo>
                  <a:pt x="3649" y="2666"/>
                </a:lnTo>
                <a:lnTo>
                  <a:pt x="2883" y="1901"/>
                </a:lnTo>
                <a:lnTo>
                  <a:pt x="800" y="3984"/>
                </a:lnTo>
                <a:lnTo>
                  <a:pt x="800" y="0"/>
                </a:lnTo>
                <a:lnTo>
                  <a:pt x="0" y="0"/>
                </a:lnTo>
                <a:lnTo>
                  <a:pt x="0" y="400"/>
                </a:lnTo>
                <a:lnTo>
                  <a:pt x="400" y="400"/>
                </a:lnTo>
                <a:lnTo>
                  <a:pt x="400" y="1067"/>
                </a:lnTo>
                <a:lnTo>
                  <a:pt x="0" y="1067"/>
                </a:lnTo>
                <a:lnTo>
                  <a:pt x="0" y="1467"/>
                </a:lnTo>
                <a:lnTo>
                  <a:pt x="400" y="1467"/>
                </a:lnTo>
                <a:lnTo>
                  <a:pt x="400" y="2133"/>
                </a:lnTo>
                <a:lnTo>
                  <a:pt x="0" y="2133"/>
                </a:lnTo>
                <a:lnTo>
                  <a:pt x="0" y="2533"/>
                </a:lnTo>
                <a:lnTo>
                  <a:pt x="400" y="2533"/>
                </a:lnTo>
                <a:lnTo>
                  <a:pt x="400" y="3200"/>
                </a:lnTo>
                <a:lnTo>
                  <a:pt x="0" y="3200"/>
                </a:lnTo>
                <a:lnTo>
                  <a:pt x="0" y="3600"/>
                </a:lnTo>
                <a:lnTo>
                  <a:pt x="400" y="3600"/>
                </a:lnTo>
                <a:lnTo>
                  <a:pt x="400" y="4267"/>
                </a:lnTo>
                <a:lnTo>
                  <a:pt x="0" y="4267"/>
                </a:lnTo>
                <a:lnTo>
                  <a:pt x="0" y="4667"/>
                </a:lnTo>
                <a:lnTo>
                  <a:pt x="400" y="4667"/>
                </a:lnTo>
                <a:lnTo>
                  <a:pt x="400" y="5333"/>
                </a:lnTo>
                <a:lnTo>
                  <a:pt x="0" y="5333"/>
                </a:lnTo>
                <a:lnTo>
                  <a:pt x="0" y="5733"/>
                </a:lnTo>
                <a:lnTo>
                  <a:pt x="400" y="5733"/>
                </a:lnTo>
                <a:lnTo>
                  <a:pt x="400" y="6133"/>
                </a:lnTo>
                <a:lnTo>
                  <a:pt x="800" y="6133"/>
                </a:lnTo>
                <a:lnTo>
                  <a:pt x="800" y="5733"/>
                </a:lnTo>
                <a:lnTo>
                  <a:pt x="1467" y="5733"/>
                </a:lnTo>
                <a:lnTo>
                  <a:pt x="1467" y="6133"/>
                </a:lnTo>
                <a:lnTo>
                  <a:pt x="1867" y="6133"/>
                </a:lnTo>
                <a:lnTo>
                  <a:pt x="1867" y="5733"/>
                </a:lnTo>
                <a:lnTo>
                  <a:pt x="2533" y="5733"/>
                </a:lnTo>
                <a:lnTo>
                  <a:pt x="2533" y="6133"/>
                </a:lnTo>
                <a:lnTo>
                  <a:pt x="2933" y="6133"/>
                </a:lnTo>
                <a:lnTo>
                  <a:pt x="2933" y="5733"/>
                </a:lnTo>
                <a:lnTo>
                  <a:pt x="3600" y="5733"/>
                </a:lnTo>
                <a:lnTo>
                  <a:pt x="3600" y="6133"/>
                </a:lnTo>
                <a:lnTo>
                  <a:pt x="4000" y="6133"/>
                </a:lnTo>
                <a:lnTo>
                  <a:pt x="4000" y="5733"/>
                </a:lnTo>
                <a:lnTo>
                  <a:pt x="4667" y="5733"/>
                </a:lnTo>
                <a:lnTo>
                  <a:pt x="4667" y="6133"/>
                </a:lnTo>
                <a:lnTo>
                  <a:pt x="5067" y="6133"/>
                </a:lnTo>
                <a:lnTo>
                  <a:pt x="5067" y="5733"/>
                </a:lnTo>
                <a:lnTo>
                  <a:pt x="5733" y="5733"/>
                </a:lnTo>
                <a:lnTo>
                  <a:pt x="5733" y="6133"/>
                </a:lnTo>
                <a:lnTo>
                  <a:pt x="6133" y="6133"/>
                </a:lnTo>
                <a:lnTo>
                  <a:pt x="6133" y="5333"/>
                </a:lnTo>
                <a:lnTo>
                  <a:pt x="800" y="5333"/>
                </a:lnTo>
                <a:close/>
              </a:path>
            </a:pathLst>
          </a:custGeom>
          <a:solidFill>
            <a:schemeClr val="accent4"/>
          </a:solidFill>
          <a:ln>
            <a:noFill/>
          </a:ln>
        </p:spPr>
        <p:txBody>
          <a:bodyPr/>
          <a:lstStyle/>
          <a:p>
            <a:pPr eaLnBrk="1" fontAlgn="auto" hangingPunct="1">
              <a:spcBef>
                <a:spcPts val="0"/>
              </a:spcBef>
              <a:spcAft>
                <a:spcPts val="0"/>
              </a:spcAft>
            </a:pPr>
            <a:endParaRPr lang="zh-CN" altLang="en-US" kern="0">
              <a:solidFill>
                <a:srgbClr val="000000"/>
              </a:solidFill>
              <a:latin typeface="Arial" panose="020B0604020202020204"/>
              <a:ea typeface="微软雅黑 Light" panose="020B0502040204020203" pitchFamily="34" charset="-122"/>
              <a:sym typeface="+mn-lt"/>
            </a:endParaRPr>
          </a:p>
        </p:txBody>
      </p:sp>
      <p:sp>
        <p:nvSpPr>
          <p:cNvPr id="2" name="圆角矩形 1"/>
          <p:cNvSpPr/>
          <p:nvPr/>
        </p:nvSpPr>
        <p:spPr>
          <a:xfrm>
            <a:off x="695325" y="1216334"/>
            <a:ext cx="2295826" cy="4630761"/>
          </a:xfrm>
          <a:prstGeom prst="roundRect">
            <a:avLst>
              <a:gd name="adj" fmla="val 11782"/>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26"/>
          <p:cNvSpPr/>
          <p:nvPr/>
        </p:nvSpPr>
        <p:spPr>
          <a:xfrm>
            <a:off x="3530498" y="1216334"/>
            <a:ext cx="2295826" cy="4630761"/>
          </a:xfrm>
          <a:prstGeom prst="roundRect">
            <a:avLst>
              <a:gd name="adj" fmla="val 11782"/>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圆角矩形 27"/>
          <p:cNvSpPr/>
          <p:nvPr/>
        </p:nvSpPr>
        <p:spPr>
          <a:xfrm>
            <a:off x="6365671" y="1216334"/>
            <a:ext cx="2295826" cy="4630761"/>
          </a:xfrm>
          <a:prstGeom prst="roundRect">
            <a:avLst>
              <a:gd name="adj" fmla="val 11782"/>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圆角矩形 28"/>
          <p:cNvSpPr/>
          <p:nvPr/>
        </p:nvSpPr>
        <p:spPr>
          <a:xfrm>
            <a:off x="9192730" y="1216334"/>
            <a:ext cx="2295826" cy="4630761"/>
          </a:xfrm>
          <a:prstGeom prst="roundRect">
            <a:avLst>
              <a:gd name="adj" fmla="val 11782"/>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med">
    <p:pull/>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userDrawn="1"/>
        </p:nvSpPr>
        <p:spPr>
          <a:xfrm>
            <a:off x="2300879" y="2838946"/>
            <a:ext cx="936104" cy="549054"/>
          </a:xfrm>
          <a:prstGeom prst="rect">
            <a:avLst/>
          </a:prstGeom>
          <a:noFill/>
        </p:spPr>
        <p:txBody>
          <a:bodyPr wrap="square" lIns="0" tIns="0" rIns="0" bIns="0" rtlCol="0" anchor="ctr" anchorCtr="1">
            <a:noAutofit/>
          </a:bodyPr>
          <a:lstStyle/>
          <a:p>
            <a:pPr algn="ctr"/>
            <a:r>
              <a:rPr lang="zh-CN" altLang="en-US" sz="3200" b="1" dirty="0">
                <a:solidFill>
                  <a:schemeClr val="accent4"/>
                </a:solidFill>
                <a:latin typeface="+mn-ea"/>
                <a:ea typeface="+mn-ea"/>
              </a:rPr>
              <a:t>目录</a:t>
            </a:r>
            <a:r>
              <a:rPr lang="zh-CN" altLang="en-US" sz="3200" b="1" dirty="0">
                <a:solidFill>
                  <a:srgbClr val="0B5A2A"/>
                </a:solidFill>
                <a:latin typeface="+mn-ea"/>
                <a:ea typeface="+mn-ea"/>
              </a:rPr>
              <a:t> </a:t>
            </a:r>
            <a:r>
              <a:rPr lang="zh-CN" altLang="en-US" sz="3200" dirty="0">
                <a:solidFill>
                  <a:schemeClr val="bg1"/>
                </a:solidFill>
                <a:latin typeface="+mn-ea"/>
                <a:ea typeface="+mn-ea"/>
              </a:rPr>
              <a:t> </a:t>
            </a:r>
            <a:endParaRPr lang="en-US" altLang="zh-CN" sz="3200" b="1" dirty="0">
              <a:solidFill>
                <a:schemeClr val="bg1"/>
              </a:solidFill>
              <a:latin typeface="+mn-ea"/>
              <a:ea typeface="+mn-ea"/>
            </a:endParaRPr>
          </a:p>
        </p:txBody>
      </p:sp>
      <p:sp>
        <p:nvSpPr>
          <p:cNvPr id="33" name="文本框 32"/>
          <p:cNvSpPr txBox="1"/>
          <p:nvPr userDrawn="1"/>
        </p:nvSpPr>
        <p:spPr>
          <a:xfrm>
            <a:off x="3217941" y="2811444"/>
            <a:ext cx="2520279" cy="587886"/>
          </a:xfrm>
          <a:prstGeom prst="rect">
            <a:avLst/>
          </a:prstGeom>
          <a:noFill/>
        </p:spPr>
        <p:txBody>
          <a:bodyPr wrap="square" rtlCol="0" anchor="ctr">
            <a:noAutofit/>
          </a:bodyPr>
          <a:lstStyle/>
          <a:p>
            <a:r>
              <a:rPr lang="en-US" altLang="zh-CN" sz="2000" b="1" dirty="0" smtClean="0">
                <a:solidFill>
                  <a:schemeClr val="bg1">
                    <a:lumMod val="75000"/>
                  </a:schemeClr>
                </a:solidFill>
                <a:latin typeface="Century Gothic" panose="020B0502020202020204" pitchFamily="34" charset="0"/>
                <a:ea typeface="微软雅黑" panose="020B0503020204020204" pitchFamily="34" charset="-122"/>
              </a:rPr>
              <a:t>/ CONTENTS</a:t>
            </a:r>
            <a:r>
              <a:rPr lang="zh-CN" altLang="en-US" sz="2000" b="1" dirty="0" smtClean="0">
                <a:solidFill>
                  <a:schemeClr val="bg1">
                    <a:lumMod val="75000"/>
                  </a:schemeClr>
                </a:solidFill>
                <a:latin typeface="Century Gothic" panose="020B0502020202020204" pitchFamily="34" charset="0"/>
                <a:ea typeface="微软雅黑" panose="020B0503020204020204" pitchFamily="34" charset="-122"/>
              </a:rPr>
              <a:t> </a:t>
            </a:r>
            <a:r>
              <a:rPr lang="zh-CN" altLang="en-US" sz="2000" dirty="0" smtClean="0">
                <a:solidFill>
                  <a:schemeClr val="bg1">
                    <a:lumMod val="75000"/>
                  </a:schemeClr>
                </a:solidFill>
                <a:latin typeface="Century Gothic" panose="020B0502020202020204" pitchFamily="34" charset="0"/>
                <a:ea typeface="微软雅黑" panose="020B0503020204020204" pitchFamily="34" charset="-122"/>
              </a:rPr>
              <a:t> </a:t>
            </a:r>
            <a:endParaRPr lang="en-US" altLang="zh-CN" sz="2000" b="1" dirty="0">
              <a:solidFill>
                <a:schemeClr val="bg1">
                  <a:lumMod val="75000"/>
                </a:schemeClr>
              </a:solidFill>
              <a:latin typeface="Century Gothic" panose="020B0502020202020204" pitchFamily="34" charset="0"/>
              <a:ea typeface="微软雅黑" panose="020B0503020204020204" pitchFamily="34" charset="-122"/>
            </a:endParaRPr>
          </a:p>
        </p:txBody>
      </p:sp>
      <p:grpSp>
        <p:nvGrpSpPr>
          <p:cNvPr id="2" name="组合 1"/>
          <p:cNvGrpSpPr/>
          <p:nvPr/>
        </p:nvGrpSpPr>
        <p:grpSpPr>
          <a:xfrm>
            <a:off x="1919444" y="3465674"/>
            <a:ext cx="7882583" cy="2566278"/>
            <a:chOff x="1919444" y="3465674"/>
            <a:chExt cx="7882583" cy="2566278"/>
          </a:xfrm>
        </p:grpSpPr>
        <p:grpSp>
          <p:nvGrpSpPr>
            <p:cNvPr id="34" name="组合 33"/>
            <p:cNvGrpSpPr/>
            <p:nvPr userDrawn="1"/>
          </p:nvGrpSpPr>
          <p:grpSpPr>
            <a:xfrm>
              <a:off x="5152803" y="4725042"/>
              <a:ext cx="1833507" cy="1306910"/>
              <a:chOff x="575742" y="3530381"/>
              <a:chExt cx="1833507" cy="1306910"/>
            </a:xfrm>
          </p:grpSpPr>
          <p:cxnSp>
            <p:nvCxnSpPr>
              <p:cNvPr id="60" name="直接连接符 59"/>
              <p:cNvCxnSpPr/>
              <p:nvPr/>
            </p:nvCxnSpPr>
            <p:spPr>
              <a:xfrm>
                <a:off x="664491" y="4062223"/>
                <a:ext cx="1685925" cy="0"/>
              </a:xfrm>
              <a:prstGeom prst="line">
                <a:avLst/>
              </a:prstGeom>
              <a:ln w="25400">
                <a:solidFill>
                  <a:schemeClr val="accent3"/>
                </a:solidFill>
              </a:ln>
            </p:spPr>
            <p:style>
              <a:lnRef idx="1">
                <a:schemeClr val="dk1"/>
              </a:lnRef>
              <a:fillRef idx="0">
                <a:schemeClr val="dk1"/>
              </a:fillRef>
              <a:effectRef idx="0">
                <a:schemeClr val="dk1"/>
              </a:effectRef>
              <a:fontRef idx="minor">
                <a:schemeClr val="tx1"/>
              </a:fontRef>
            </p:style>
          </p:cxnSp>
          <p:sp>
            <p:nvSpPr>
              <p:cNvPr id="61" name="文本框 60"/>
              <p:cNvSpPr txBox="1"/>
              <p:nvPr/>
            </p:nvSpPr>
            <p:spPr>
              <a:xfrm>
                <a:off x="626169" y="3915271"/>
                <a:ext cx="1783080" cy="922020"/>
              </a:xfrm>
              <a:prstGeom prst="rect">
                <a:avLst/>
              </a:prstGeom>
              <a:noFill/>
            </p:spPr>
            <p:txBody>
              <a:bodyPr wrap="none" rtlCol="0">
                <a:spAutoFit/>
              </a:bodyPr>
              <a:lstStyle/>
              <a:p>
                <a:pPr algn="ctr">
                  <a:lnSpc>
                    <a:spcPct val="150000"/>
                  </a:lnSpc>
                </a:pPr>
                <a:r>
                  <a:rPr lang="zh-CN" altLang="en-US" sz="1800" b="1" dirty="0" smtClean="0">
                    <a:latin typeface="微软雅黑" panose="020B0503020204020204" pitchFamily="34" charset="-122"/>
                    <a:ea typeface="微软雅黑" panose="020B0503020204020204" pitchFamily="34" charset="-122"/>
                  </a:rPr>
                  <a:t>使用Rust</a:t>
                </a:r>
                <a:endParaRPr lang="zh-CN" altLang="en-US" sz="1800" b="1" dirty="0" smtClean="0">
                  <a:latin typeface="微软雅黑" panose="020B0503020204020204" pitchFamily="34" charset="-122"/>
                  <a:ea typeface="微软雅黑" panose="020B0503020204020204" pitchFamily="34" charset="-122"/>
                </a:endParaRPr>
              </a:p>
              <a:p>
                <a:pPr algn="ctr">
                  <a:lnSpc>
                    <a:spcPct val="150000"/>
                  </a:lnSpc>
                </a:pPr>
                <a:r>
                  <a:rPr lang="zh-CN" altLang="en-US" sz="1800" b="1" dirty="0" smtClean="0">
                    <a:latin typeface="微软雅黑" panose="020B0503020204020204" pitchFamily="34" charset="-122"/>
                    <a:ea typeface="微软雅黑" panose="020B0503020204020204" pitchFamily="34" charset="-122"/>
                  </a:rPr>
                  <a:t>重写树状区块链</a:t>
                </a:r>
                <a:endParaRPr lang="zh-CN" altLang="en-US" sz="1800" b="1" dirty="0" smtClean="0">
                  <a:latin typeface="微软雅黑" panose="020B0503020204020204" pitchFamily="34" charset="-122"/>
                  <a:ea typeface="微软雅黑" panose="020B0503020204020204" pitchFamily="34" charset="-122"/>
                </a:endParaRPr>
              </a:p>
            </p:txBody>
          </p:sp>
          <p:sp>
            <p:nvSpPr>
              <p:cNvPr id="62" name="文本框 61"/>
              <p:cNvSpPr txBox="1"/>
              <p:nvPr/>
            </p:nvSpPr>
            <p:spPr>
              <a:xfrm>
                <a:off x="575742" y="3530381"/>
                <a:ext cx="585417" cy="523220"/>
              </a:xfrm>
              <a:prstGeom prst="rect">
                <a:avLst/>
              </a:prstGeom>
              <a:noFill/>
            </p:spPr>
            <p:txBody>
              <a:bodyPr wrap="none" rtlCol="0">
                <a:spAutoFit/>
              </a:bodyPr>
              <a:lstStyle/>
              <a:p>
                <a:r>
                  <a:rPr lang="en-US" altLang="zh-CN" sz="2800" b="1" dirty="0" smtClean="0">
                    <a:solidFill>
                      <a:srgbClr val="0B5A2A"/>
                    </a:solidFill>
                    <a:ea typeface="微软雅黑" panose="020B0503020204020204" pitchFamily="34" charset="-122"/>
                  </a:rPr>
                  <a:t>05</a:t>
                </a:r>
                <a:endParaRPr lang="zh-CN" altLang="en-US" sz="2800" b="1" dirty="0">
                  <a:solidFill>
                    <a:srgbClr val="0B5A2A"/>
                  </a:solidFill>
                  <a:ea typeface="微软雅黑" panose="020B0503020204020204" pitchFamily="34" charset="-122"/>
                </a:endParaRPr>
              </a:p>
            </p:txBody>
          </p:sp>
        </p:grpSp>
        <p:grpSp>
          <p:nvGrpSpPr>
            <p:cNvPr id="35" name="组合 34"/>
            <p:cNvGrpSpPr/>
            <p:nvPr userDrawn="1"/>
          </p:nvGrpSpPr>
          <p:grpSpPr>
            <a:xfrm>
              <a:off x="1919444" y="3465674"/>
              <a:ext cx="7882583" cy="2565916"/>
              <a:chOff x="1652006" y="3465674"/>
              <a:chExt cx="7882583" cy="2565916"/>
            </a:xfrm>
          </p:grpSpPr>
          <p:grpSp>
            <p:nvGrpSpPr>
              <p:cNvPr id="36" name="组合 35"/>
              <p:cNvGrpSpPr/>
              <p:nvPr userDrawn="1"/>
            </p:nvGrpSpPr>
            <p:grpSpPr>
              <a:xfrm>
                <a:off x="2053696" y="3465689"/>
                <a:ext cx="1774674" cy="1042735"/>
                <a:chOff x="575742" y="3446576"/>
                <a:chExt cx="1774674" cy="1042735"/>
              </a:xfrm>
            </p:grpSpPr>
            <p:cxnSp>
              <p:nvCxnSpPr>
                <p:cNvPr id="57" name="直接连接符 56"/>
                <p:cNvCxnSpPr/>
                <p:nvPr/>
              </p:nvCxnSpPr>
              <p:spPr>
                <a:xfrm>
                  <a:off x="664491" y="3976287"/>
                  <a:ext cx="1685925" cy="0"/>
                </a:xfrm>
                <a:prstGeom prst="line">
                  <a:avLst/>
                </a:prstGeom>
                <a:ln w="25400">
                  <a:solidFill>
                    <a:schemeClr val="accent3"/>
                  </a:solidFill>
                </a:ln>
              </p:spPr>
              <p:style>
                <a:lnRef idx="1">
                  <a:schemeClr val="dk1"/>
                </a:lnRef>
                <a:fillRef idx="0">
                  <a:schemeClr val="dk1"/>
                </a:fillRef>
                <a:effectRef idx="0">
                  <a:schemeClr val="dk1"/>
                </a:effectRef>
                <a:fontRef idx="minor">
                  <a:schemeClr val="tx1"/>
                </a:fontRef>
              </p:style>
            </p:cxnSp>
            <p:sp>
              <p:nvSpPr>
                <p:cNvPr id="58" name="文本框 57"/>
                <p:cNvSpPr txBox="1"/>
                <p:nvPr/>
              </p:nvSpPr>
              <p:spPr>
                <a:xfrm>
                  <a:off x="969071" y="3982581"/>
                  <a:ext cx="1097280" cy="506730"/>
                </a:xfrm>
                <a:prstGeom prst="rect">
                  <a:avLst/>
                </a:prstGeom>
                <a:noFill/>
              </p:spPr>
              <p:txBody>
                <a:bodyPr wrap="none" rtlCol="0">
                  <a:spAutoFit/>
                </a:bodyPr>
                <a:lstStyle/>
                <a:p>
                  <a:pPr algn="ctr">
                    <a:lnSpc>
                      <a:spcPct val="150000"/>
                    </a:lnSpc>
                  </a:pPr>
                  <a:r>
                    <a:rPr lang="zh-CN" altLang="en-US" sz="1800" b="1" dirty="0">
                      <a:latin typeface="微软雅黑" panose="020B0503020204020204" pitchFamily="34" charset="-122"/>
                      <a:ea typeface="微软雅黑" panose="020B0503020204020204" pitchFamily="34" charset="-122"/>
                    </a:rPr>
                    <a:t>研究背景</a:t>
                  </a:r>
                  <a:endParaRPr lang="zh-CN" altLang="en-US" sz="1800" b="1" dirty="0">
                    <a:latin typeface="微软雅黑" panose="020B0503020204020204" pitchFamily="34" charset="-122"/>
                    <a:ea typeface="微软雅黑" panose="020B0503020204020204" pitchFamily="34" charset="-122"/>
                  </a:endParaRPr>
                </a:p>
              </p:txBody>
            </p:sp>
            <p:sp>
              <p:nvSpPr>
                <p:cNvPr id="59" name="文本框 58"/>
                <p:cNvSpPr txBox="1"/>
                <p:nvPr/>
              </p:nvSpPr>
              <p:spPr>
                <a:xfrm>
                  <a:off x="575742" y="3446576"/>
                  <a:ext cx="585417" cy="523220"/>
                </a:xfrm>
                <a:prstGeom prst="rect">
                  <a:avLst/>
                </a:prstGeom>
                <a:noFill/>
              </p:spPr>
              <p:txBody>
                <a:bodyPr wrap="none" rtlCol="0">
                  <a:spAutoFit/>
                </a:bodyPr>
                <a:lstStyle/>
                <a:p>
                  <a:r>
                    <a:rPr lang="en-US" altLang="zh-CN" sz="2800" b="1" dirty="0">
                      <a:solidFill>
                        <a:srgbClr val="0B5A2A"/>
                      </a:solidFill>
                      <a:ea typeface="微软雅黑" panose="020B0503020204020204" pitchFamily="34" charset="-122"/>
                    </a:rPr>
                    <a:t>01</a:t>
                  </a:r>
                  <a:endParaRPr lang="zh-CN" altLang="en-US" sz="2800" b="1" dirty="0">
                    <a:solidFill>
                      <a:srgbClr val="0B5A2A"/>
                    </a:solidFill>
                    <a:ea typeface="微软雅黑" panose="020B0503020204020204" pitchFamily="34" charset="-122"/>
                  </a:endParaRPr>
                </a:p>
              </p:txBody>
            </p:sp>
          </p:grpSp>
          <p:cxnSp>
            <p:nvCxnSpPr>
              <p:cNvPr id="37" name="直接连接符 36"/>
              <p:cNvCxnSpPr/>
              <p:nvPr userDrawn="1"/>
            </p:nvCxnSpPr>
            <p:spPr>
              <a:xfrm>
                <a:off x="4386808" y="3679721"/>
                <a:ext cx="0" cy="820476"/>
              </a:xfrm>
              <a:prstGeom prst="line">
                <a:avLst/>
              </a:prstGeom>
              <a:ln w="12700">
                <a:solidFill>
                  <a:srgbClr val="757272"/>
                </a:solidFill>
                <a:prstDash val="lgDash"/>
              </a:ln>
            </p:spPr>
            <p:style>
              <a:lnRef idx="1">
                <a:schemeClr val="accent1"/>
              </a:lnRef>
              <a:fillRef idx="0">
                <a:schemeClr val="accent1"/>
              </a:fillRef>
              <a:effectRef idx="0">
                <a:schemeClr val="accent1"/>
              </a:effectRef>
              <a:fontRef idx="minor">
                <a:schemeClr val="tx1"/>
              </a:fontRef>
            </p:style>
          </p:cxnSp>
          <p:grpSp>
            <p:nvGrpSpPr>
              <p:cNvPr id="38" name="组合 37"/>
              <p:cNvGrpSpPr/>
              <p:nvPr userDrawn="1"/>
            </p:nvGrpSpPr>
            <p:grpSpPr>
              <a:xfrm>
                <a:off x="4886594" y="3465674"/>
                <a:ext cx="1774674" cy="1359565"/>
                <a:chOff x="575742" y="3446561"/>
                <a:chExt cx="1774674" cy="1359565"/>
              </a:xfrm>
            </p:grpSpPr>
            <p:cxnSp>
              <p:nvCxnSpPr>
                <p:cNvPr id="54" name="直接连接符 53"/>
                <p:cNvCxnSpPr/>
                <p:nvPr/>
              </p:nvCxnSpPr>
              <p:spPr>
                <a:xfrm>
                  <a:off x="664491" y="3945116"/>
                  <a:ext cx="1685925" cy="0"/>
                </a:xfrm>
                <a:prstGeom prst="line">
                  <a:avLst/>
                </a:prstGeom>
                <a:ln w="25400">
                  <a:solidFill>
                    <a:schemeClr val="accent3"/>
                  </a:solidFill>
                </a:ln>
              </p:spPr>
              <p:style>
                <a:lnRef idx="1">
                  <a:schemeClr val="dk1"/>
                </a:lnRef>
                <a:fillRef idx="0">
                  <a:schemeClr val="dk1"/>
                </a:fillRef>
                <a:effectRef idx="0">
                  <a:schemeClr val="dk1"/>
                </a:effectRef>
                <a:fontRef idx="minor">
                  <a:schemeClr val="tx1"/>
                </a:fontRef>
              </p:style>
            </p:cxnSp>
            <p:sp>
              <p:nvSpPr>
                <p:cNvPr id="55" name="文本框 54"/>
                <p:cNvSpPr txBox="1"/>
                <p:nvPr/>
              </p:nvSpPr>
              <p:spPr>
                <a:xfrm>
                  <a:off x="720665" y="3884106"/>
                  <a:ext cx="1573764" cy="922020"/>
                </a:xfrm>
                <a:prstGeom prst="rect">
                  <a:avLst/>
                </a:prstGeom>
                <a:noFill/>
              </p:spPr>
              <p:txBody>
                <a:bodyPr wrap="none" rtlCol="0">
                  <a:spAutoFit/>
                </a:bodyPr>
                <a:lstStyle/>
                <a:p>
                  <a:pPr algn="ctr">
                    <a:lnSpc>
                      <a:spcPct val="150000"/>
                    </a:lnSpc>
                  </a:pPr>
                  <a:r>
                    <a:rPr lang="zh-CN" altLang="en-US" sz="1800" b="1" dirty="0" smtClean="0">
                      <a:latin typeface="微软雅黑" panose="020B0503020204020204" pitchFamily="34" charset="-122"/>
                      <a:ea typeface="微软雅黑" panose="020B0503020204020204" pitchFamily="34" charset="-122"/>
                    </a:rPr>
                    <a:t>出租车调度</a:t>
                  </a:r>
                  <a:r>
                    <a:rPr lang="zh-CN" altLang="en-US" sz="1800" b="1" dirty="0" smtClean="0">
                      <a:latin typeface="微软雅黑" panose="020B0503020204020204" pitchFamily="34" charset="-122"/>
                      <a:ea typeface="微软雅黑" panose="020B0503020204020204" pitchFamily="34" charset="-122"/>
                    </a:rPr>
                    <a:t>系统</a:t>
                  </a:r>
                  <a:endParaRPr lang="zh-CN" altLang="en-US" sz="1800" b="1" dirty="0" smtClean="0">
                    <a:latin typeface="微软雅黑" panose="020B0503020204020204" pitchFamily="34" charset="-122"/>
                    <a:ea typeface="微软雅黑" panose="020B0503020204020204" pitchFamily="34" charset="-122"/>
                  </a:endParaRPr>
                </a:p>
                <a:p>
                  <a:pPr algn="ctr">
                    <a:lnSpc>
                      <a:spcPct val="150000"/>
                    </a:lnSpc>
                  </a:pPr>
                  <a:r>
                    <a:rPr lang="zh-CN" altLang="en-US" sz="1800" b="1" dirty="0" smtClean="0">
                      <a:latin typeface="微软雅黑" panose="020B0503020204020204" pitchFamily="34" charset="-122"/>
                      <a:ea typeface="微软雅黑" panose="020B0503020204020204" pitchFamily="34" charset="-122"/>
                    </a:rPr>
                    <a:t>复现实验</a:t>
                  </a:r>
                  <a:endParaRPr lang="zh-CN" altLang="en-US" sz="1800" b="1" dirty="0" smtClean="0">
                    <a:latin typeface="微软雅黑" panose="020B0503020204020204" pitchFamily="34" charset="-122"/>
                    <a:ea typeface="微软雅黑" panose="020B0503020204020204" pitchFamily="34" charset="-122"/>
                  </a:endParaRPr>
                </a:p>
              </p:txBody>
            </p:sp>
            <p:sp>
              <p:nvSpPr>
                <p:cNvPr id="56" name="文本框 55"/>
                <p:cNvSpPr txBox="1"/>
                <p:nvPr/>
              </p:nvSpPr>
              <p:spPr>
                <a:xfrm>
                  <a:off x="575742" y="3446561"/>
                  <a:ext cx="585417" cy="523220"/>
                </a:xfrm>
                <a:prstGeom prst="rect">
                  <a:avLst/>
                </a:prstGeom>
                <a:noFill/>
              </p:spPr>
              <p:txBody>
                <a:bodyPr wrap="none" rtlCol="0">
                  <a:spAutoFit/>
                </a:bodyPr>
                <a:lstStyle/>
                <a:p>
                  <a:r>
                    <a:rPr lang="en-US" altLang="zh-CN" sz="2800" b="1" dirty="0" smtClean="0">
                      <a:solidFill>
                        <a:srgbClr val="0B5A2A"/>
                      </a:solidFill>
                      <a:ea typeface="微软雅黑" panose="020B0503020204020204" pitchFamily="34" charset="-122"/>
                    </a:rPr>
                    <a:t>02</a:t>
                  </a:r>
                  <a:endParaRPr lang="zh-CN" altLang="en-US" sz="2800" b="1" dirty="0">
                    <a:solidFill>
                      <a:srgbClr val="0B5A2A"/>
                    </a:solidFill>
                    <a:ea typeface="微软雅黑" panose="020B0503020204020204" pitchFamily="34" charset="-122"/>
                  </a:endParaRPr>
                </a:p>
              </p:txBody>
            </p:sp>
          </p:grpSp>
          <p:grpSp>
            <p:nvGrpSpPr>
              <p:cNvPr id="39" name="组合 38"/>
              <p:cNvGrpSpPr/>
              <p:nvPr userDrawn="1"/>
            </p:nvGrpSpPr>
            <p:grpSpPr>
              <a:xfrm>
                <a:off x="7719492" y="3470848"/>
                <a:ext cx="1815097" cy="1354340"/>
                <a:chOff x="575742" y="3446561"/>
                <a:chExt cx="1815097" cy="1354340"/>
              </a:xfrm>
            </p:grpSpPr>
            <p:cxnSp>
              <p:nvCxnSpPr>
                <p:cNvPr id="51" name="直接连接符 50"/>
                <p:cNvCxnSpPr/>
                <p:nvPr/>
              </p:nvCxnSpPr>
              <p:spPr>
                <a:xfrm>
                  <a:off x="664491" y="3940303"/>
                  <a:ext cx="1685925" cy="0"/>
                </a:xfrm>
                <a:prstGeom prst="line">
                  <a:avLst/>
                </a:prstGeom>
                <a:ln w="25400">
                  <a:solidFill>
                    <a:schemeClr val="accent3"/>
                  </a:solidFill>
                </a:ln>
              </p:spPr>
              <p:style>
                <a:lnRef idx="1">
                  <a:schemeClr val="dk1"/>
                </a:lnRef>
                <a:fillRef idx="0">
                  <a:schemeClr val="dk1"/>
                </a:fillRef>
                <a:effectRef idx="0">
                  <a:schemeClr val="dk1"/>
                </a:effectRef>
                <a:fontRef idx="minor">
                  <a:schemeClr val="tx1"/>
                </a:fontRef>
              </p:style>
            </p:cxnSp>
            <p:sp>
              <p:nvSpPr>
                <p:cNvPr id="52" name="文本框 51"/>
                <p:cNvSpPr txBox="1"/>
                <p:nvPr/>
              </p:nvSpPr>
              <p:spPr>
                <a:xfrm>
                  <a:off x="607759" y="3878881"/>
                  <a:ext cx="1783080" cy="922020"/>
                </a:xfrm>
                <a:prstGeom prst="rect">
                  <a:avLst/>
                </a:prstGeom>
                <a:noFill/>
              </p:spPr>
              <p:txBody>
                <a:bodyPr wrap="none" rtlCol="0">
                  <a:spAutoFit/>
                </a:bodyPr>
                <a:lstStyle/>
                <a:p>
                  <a:pPr algn="ctr">
                    <a:lnSpc>
                      <a:spcPct val="150000"/>
                    </a:lnSpc>
                  </a:pPr>
                  <a:r>
                    <a:rPr lang="zh-CN" altLang="en-US" sz="1800" b="1" dirty="0" smtClean="0">
                      <a:latin typeface="微软雅黑" panose="020B0503020204020204" pitchFamily="34" charset="-122"/>
                      <a:ea typeface="微软雅黑" panose="020B0503020204020204" pitchFamily="34" charset="-122"/>
                    </a:rPr>
                    <a:t>树状</a:t>
                  </a:r>
                  <a:r>
                    <a:rPr lang="zh-CN" altLang="en-US" sz="1800" b="1" dirty="0" smtClean="0">
                      <a:latin typeface="微软雅黑" panose="020B0503020204020204" pitchFamily="34" charset="-122"/>
                      <a:ea typeface="微软雅黑" panose="020B0503020204020204" pitchFamily="34" charset="-122"/>
                    </a:rPr>
                    <a:t>区块链</a:t>
                  </a:r>
                  <a:endParaRPr lang="zh-CN" altLang="en-US" sz="1800" b="1" dirty="0" smtClean="0">
                    <a:latin typeface="微软雅黑" panose="020B0503020204020204" pitchFamily="34" charset="-122"/>
                    <a:ea typeface="微软雅黑" panose="020B0503020204020204" pitchFamily="34" charset="-122"/>
                  </a:endParaRPr>
                </a:p>
                <a:p>
                  <a:pPr algn="ctr">
                    <a:lnSpc>
                      <a:spcPct val="150000"/>
                    </a:lnSpc>
                  </a:pPr>
                  <a:r>
                    <a:rPr lang="zh-CN" altLang="en-US" sz="1800" b="1" dirty="0" smtClean="0">
                      <a:latin typeface="微软雅黑" panose="020B0503020204020204" pitchFamily="34" charset="-122"/>
                      <a:ea typeface="微软雅黑" panose="020B0503020204020204" pitchFamily="34" charset="-122"/>
                    </a:rPr>
                    <a:t>跨子链转账测试</a:t>
                  </a:r>
                  <a:endParaRPr lang="zh-CN" altLang="en-US" sz="1800" b="1" dirty="0" smtClean="0">
                    <a:latin typeface="微软雅黑" panose="020B0503020204020204" pitchFamily="34" charset="-122"/>
                    <a:ea typeface="微软雅黑" panose="020B0503020204020204" pitchFamily="34" charset="-122"/>
                  </a:endParaRPr>
                </a:p>
              </p:txBody>
            </p:sp>
            <p:sp>
              <p:nvSpPr>
                <p:cNvPr id="53" name="文本框 52"/>
                <p:cNvSpPr txBox="1"/>
                <p:nvPr/>
              </p:nvSpPr>
              <p:spPr>
                <a:xfrm>
                  <a:off x="575742" y="3446561"/>
                  <a:ext cx="585417" cy="523220"/>
                </a:xfrm>
                <a:prstGeom prst="rect">
                  <a:avLst/>
                </a:prstGeom>
                <a:noFill/>
              </p:spPr>
              <p:txBody>
                <a:bodyPr wrap="none" rtlCol="0">
                  <a:spAutoFit/>
                </a:bodyPr>
                <a:lstStyle/>
                <a:p>
                  <a:r>
                    <a:rPr lang="en-US" altLang="zh-CN" sz="2800" b="1" dirty="0" smtClean="0">
                      <a:solidFill>
                        <a:srgbClr val="0B5A2A"/>
                      </a:solidFill>
                      <a:ea typeface="微软雅黑" panose="020B0503020204020204" pitchFamily="34" charset="-122"/>
                    </a:rPr>
                    <a:t>03</a:t>
                  </a:r>
                  <a:endParaRPr lang="zh-CN" altLang="en-US" sz="2800" b="1" dirty="0">
                    <a:solidFill>
                      <a:srgbClr val="0B5A2A"/>
                    </a:solidFill>
                    <a:ea typeface="微软雅黑" panose="020B0503020204020204" pitchFamily="34" charset="-122"/>
                  </a:endParaRPr>
                </a:p>
              </p:txBody>
            </p:sp>
          </p:grpSp>
          <p:grpSp>
            <p:nvGrpSpPr>
              <p:cNvPr id="40" name="组合 39"/>
              <p:cNvGrpSpPr/>
              <p:nvPr userDrawn="1"/>
            </p:nvGrpSpPr>
            <p:grpSpPr>
              <a:xfrm>
                <a:off x="1652006" y="4720235"/>
                <a:ext cx="2697480" cy="1311355"/>
                <a:chOff x="174052" y="3530381"/>
                <a:chExt cx="2697480" cy="1311355"/>
              </a:xfrm>
            </p:grpSpPr>
            <p:cxnSp>
              <p:nvCxnSpPr>
                <p:cNvPr id="48" name="直接连接符 47"/>
                <p:cNvCxnSpPr/>
                <p:nvPr/>
              </p:nvCxnSpPr>
              <p:spPr>
                <a:xfrm>
                  <a:off x="664491" y="4062223"/>
                  <a:ext cx="1685925" cy="0"/>
                </a:xfrm>
                <a:prstGeom prst="line">
                  <a:avLst/>
                </a:prstGeom>
                <a:ln w="25400">
                  <a:solidFill>
                    <a:schemeClr val="accent3"/>
                  </a:solidFill>
                </a:ln>
              </p:spPr>
              <p:style>
                <a:lnRef idx="1">
                  <a:schemeClr val="dk1"/>
                </a:lnRef>
                <a:fillRef idx="0">
                  <a:schemeClr val="dk1"/>
                </a:fillRef>
                <a:effectRef idx="0">
                  <a:schemeClr val="dk1"/>
                </a:effectRef>
                <a:fontRef idx="minor">
                  <a:schemeClr val="tx1"/>
                </a:fontRef>
              </p:style>
            </p:cxnSp>
            <p:sp>
              <p:nvSpPr>
                <p:cNvPr id="49" name="文本框 48"/>
                <p:cNvSpPr txBox="1"/>
                <p:nvPr/>
              </p:nvSpPr>
              <p:spPr>
                <a:xfrm>
                  <a:off x="174052" y="3919716"/>
                  <a:ext cx="2697480" cy="922020"/>
                </a:xfrm>
                <a:prstGeom prst="rect">
                  <a:avLst/>
                </a:prstGeom>
                <a:noFill/>
              </p:spPr>
              <p:txBody>
                <a:bodyPr wrap="none" rtlCol="0">
                  <a:spAutoFit/>
                </a:bodyPr>
                <a:lstStyle/>
                <a:p>
                  <a:pPr algn="ctr">
                    <a:lnSpc>
                      <a:spcPct val="150000"/>
                    </a:lnSpc>
                  </a:pPr>
                  <a:r>
                    <a:rPr lang="zh-CN" altLang="en-US" sz="1800" b="1" dirty="0">
                      <a:latin typeface="微软雅黑" panose="020B0503020204020204" pitchFamily="34" charset="-122"/>
                      <a:ea typeface="微软雅黑" panose="020B0503020204020204" pitchFamily="34" charset="-122"/>
                    </a:rPr>
                    <a:t>以出租车调度系统</a:t>
                  </a:r>
                  <a:endParaRPr lang="zh-CN" altLang="en-US" sz="1800" b="1" dirty="0">
                    <a:latin typeface="微软雅黑" panose="020B0503020204020204" pitchFamily="34" charset="-122"/>
                    <a:ea typeface="微软雅黑" panose="020B0503020204020204" pitchFamily="34" charset="-122"/>
                  </a:endParaRPr>
                </a:p>
                <a:p>
                  <a:pPr algn="ctr">
                    <a:lnSpc>
                      <a:spcPct val="150000"/>
                    </a:lnSpc>
                  </a:pPr>
                  <a:r>
                    <a:rPr lang="zh-CN" altLang="en-US" sz="1800" b="1" dirty="0">
                      <a:latin typeface="微软雅黑" panose="020B0503020204020204" pitchFamily="34" charset="-122"/>
                      <a:ea typeface="微软雅黑" panose="020B0503020204020204" pitchFamily="34" charset="-122"/>
                    </a:rPr>
                    <a:t>为背景的</a:t>
                  </a:r>
                  <a:r>
                    <a:rPr lang="zh-CN" altLang="en-US" sz="1800" b="1" dirty="0">
                      <a:latin typeface="微软雅黑" panose="020B0503020204020204" pitchFamily="34" charset="-122"/>
                      <a:sym typeface="+mn-ea"/>
                    </a:rPr>
                    <a:t>树状区块链</a:t>
                  </a:r>
                  <a:r>
                    <a:rPr lang="zh-CN" altLang="en-US" sz="1800" b="1" dirty="0">
                      <a:latin typeface="微软雅黑" panose="020B0503020204020204" pitchFamily="34" charset="-122"/>
                      <a:ea typeface="微软雅黑" panose="020B0503020204020204" pitchFamily="34" charset="-122"/>
                    </a:rPr>
                    <a:t>测试</a:t>
                  </a:r>
                  <a:endParaRPr lang="zh-CN" altLang="en-US" sz="1800" b="1" dirty="0">
                    <a:latin typeface="微软雅黑" panose="020B0503020204020204" pitchFamily="34" charset="-122"/>
                    <a:ea typeface="微软雅黑" panose="020B0503020204020204" pitchFamily="34" charset="-122"/>
                  </a:endParaRPr>
                </a:p>
              </p:txBody>
            </p:sp>
            <p:sp>
              <p:nvSpPr>
                <p:cNvPr id="50" name="文本框 49"/>
                <p:cNvSpPr txBox="1"/>
                <p:nvPr/>
              </p:nvSpPr>
              <p:spPr>
                <a:xfrm>
                  <a:off x="575742" y="3530381"/>
                  <a:ext cx="585417" cy="523220"/>
                </a:xfrm>
                <a:prstGeom prst="rect">
                  <a:avLst/>
                </a:prstGeom>
                <a:noFill/>
              </p:spPr>
              <p:txBody>
                <a:bodyPr wrap="none" rtlCol="0">
                  <a:spAutoFit/>
                </a:bodyPr>
                <a:lstStyle/>
                <a:p>
                  <a:r>
                    <a:rPr lang="en-US" altLang="zh-CN" sz="2800" b="1" dirty="0" smtClean="0">
                      <a:solidFill>
                        <a:srgbClr val="0B5A2A"/>
                      </a:solidFill>
                      <a:ea typeface="微软雅黑" panose="020B0503020204020204" pitchFamily="34" charset="-122"/>
                    </a:rPr>
                    <a:t>04</a:t>
                  </a:r>
                  <a:endParaRPr lang="zh-CN" altLang="en-US" sz="2800" b="1" dirty="0">
                    <a:solidFill>
                      <a:srgbClr val="0B5A2A"/>
                    </a:solidFill>
                    <a:ea typeface="微软雅黑" panose="020B0503020204020204" pitchFamily="34" charset="-122"/>
                  </a:endParaRPr>
                </a:p>
              </p:txBody>
            </p:sp>
          </p:grpSp>
          <p:grpSp>
            <p:nvGrpSpPr>
              <p:cNvPr id="41" name="组合 40"/>
              <p:cNvGrpSpPr/>
              <p:nvPr userDrawn="1"/>
            </p:nvGrpSpPr>
            <p:grpSpPr>
              <a:xfrm>
                <a:off x="7719492" y="4726066"/>
                <a:ext cx="1774674" cy="1023700"/>
                <a:chOff x="575742" y="3530381"/>
                <a:chExt cx="1774674" cy="1023700"/>
              </a:xfrm>
            </p:grpSpPr>
            <p:cxnSp>
              <p:nvCxnSpPr>
                <p:cNvPr id="45" name="直接连接符 44"/>
                <p:cNvCxnSpPr/>
                <p:nvPr/>
              </p:nvCxnSpPr>
              <p:spPr>
                <a:xfrm>
                  <a:off x="664491" y="4062223"/>
                  <a:ext cx="1685925" cy="0"/>
                </a:xfrm>
                <a:prstGeom prst="line">
                  <a:avLst/>
                </a:prstGeom>
                <a:ln w="25400">
                  <a:solidFill>
                    <a:schemeClr val="accent3"/>
                  </a:solidFill>
                </a:ln>
              </p:spPr>
              <p:style>
                <a:lnRef idx="1">
                  <a:schemeClr val="dk1"/>
                </a:lnRef>
                <a:fillRef idx="0">
                  <a:schemeClr val="dk1"/>
                </a:fillRef>
                <a:effectRef idx="0">
                  <a:schemeClr val="dk1"/>
                </a:effectRef>
                <a:fontRef idx="minor">
                  <a:schemeClr val="tx1"/>
                </a:fontRef>
              </p:style>
            </p:cxnSp>
            <p:sp>
              <p:nvSpPr>
                <p:cNvPr id="46" name="文本框 45"/>
                <p:cNvSpPr txBox="1"/>
                <p:nvPr/>
              </p:nvSpPr>
              <p:spPr>
                <a:xfrm>
                  <a:off x="836357" y="4047351"/>
                  <a:ext cx="1325880" cy="506730"/>
                </a:xfrm>
                <a:prstGeom prst="rect">
                  <a:avLst/>
                </a:prstGeom>
                <a:noFill/>
              </p:spPr>
              <p:txBody>
                <a:bodyPr wrap="none" rtlCol="0">
                  <a:spAutoFit/>
                </a:bodyPr>
                <a:lstStyle/>
                <a:p>
                  <a:pPr algn="ctr">
                    <a:lnSpc>
                      <a:spcPct val="150000"/>
                    </a:lnSpc>
                  </a:pPr>
                  <a:r>
                    <a:rPr lang="zh-CN" altLang="en-US" sz="1800" b="1" dirty="0" smtClean="0">
                      <a:latin typeface="微软雅黑" panose="020B0503020204020204" pitchFamily="34" charset="-122"/>
                      <a:ea typeface="微软雅黑" panose="020B0503020204020204" pitchFamily="34" charset="-122"/>
                    </a:rPr>
                    <a:t>总结与</a:t>
                  </a:r>
                  <a:r>
                    <a:rPr lang="zh-CN" altLang="en-US" sz="1800" b="1" dirty="0" smtClean="0">
                      <a:latin typeface="微软雅黑" panose="020B0503020204020204" pitchFamily="34" charset="-122"/>
                      <a:ea typeface="微软雅黑" panose="020B0503020204020204" pitchFamily="34" charset="-122"/>
                    </a:rPr>
                    <a:t>展望</a:t>
                  </a:r>
                  <a:endParaRPr lang="zh-CN" altLang="en-US" sz="1800" b="1" dirty="0" smtClean="0">
                    <a:latin typeface="微软雅黑" panose="020B0503020204020204" pitchFamily="34" charset="-122"/>
                    <a:ea typeface="微软雅黑" panose="020B0503020204020204" pitchFamily="34" charset="-122"/>
                  </a:endParaRPr>
                </a:p>
              </p:txBody>
            </p:sp>
            <p:sp>
              <p:nvSpPr>
                <p:cNvPr id="47" name="文本框 46"/>
                <p:cNvSpPr txBox="1"/>
                <p:nvPr/>
              </p:nvSpPr>
              <p:spPr>
                <a:xfrm>
                  <a:off x="575742" y="3530381"/>
                  <a:ext cx="585417" cy="523220"/>
                </a:xfrm>
                <a:prstGeom prst="rect">
                  <a:avLst/>
                </a:prstGeom>
                <a:noFill/>
              </p:spPr>
              <p:txBody>
                <a:bodyPr wrap="none" rtlCol="0">
                  <a:spAutoFit/>
                </a:bodyPr>
                <a:lstStyle/>
                <a:p>
                  <a:r>
                    <a:rPr lang="en-US" altLang="zh-CN" sz="2800" b="1" dirty="0" smtClean="0">
                      <a:solidFill>
                        <a:srgbClr val="0B5A2A"/>
                      </a:solidFill>
                      <a:ea typeface="微软雅黑" panose="020B0503020204020204" pitchFamily="34" charset="-122"/>
                    </a:rPr>
                    <a:t>06</a:t>
                  </a:r>
                  <a:endParaRPr lang="zh-CN" altLang="en-US" sz="2800" b="1" dirty="0">
                    <a:solidFill>
                      <a:srgbClr val="0B5A2A"/>
                    </a:solidFill>
                    <a:ea typeface="微软雅黑" panose="020B0503020204020204" pitchFamily="34" charset="-122"/>
                  </a:endParaRPr>
                </a:p>
              </p:txBody>
            </p:sp>
          </p:grpSp>
          <p:cxnSp>
            <p:nvCxnSpPr>
              <p:cNvPr id="42" name="直接连接符 41"/>
              <p:cNvCxnSpPr/>
              <p:nvPr userDrawn="1"/>
            </p:nvCxnSpPr>
            <p:spPr>
              <a:xfrm>
                <a:off x="7234783" y="3679721"/>
                <a:ext cx="0" cy="820476"/>
              </a:xfrm>
              <a:prstGeom prst="line">
                <a:avLst/>
              </a:prstGeom>
              <a:ln w="12700">
                <a:solidFill>
                  <a:srgbClr val="757272"/>
                </a:solidFill>
                <a:prstDash val="lgDash"/>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userDrawn="1"/>
            </p:nvCxnSpPr>
            <p:spPr>
              <a:xfrm>
                <a:off x="4387067" y="4862420"/>
                <a:ext cx="0" cy="820476"/>
              </a:xfrm>
              <a:prstGeom prst="line">
                <a:avLst/>
              </a:prstGeom>
              <a:ln w="12700">
                <a:solidFill>
                  <a:srgbClr val="757272"/>
                </a:solidFill>
                <a:prstDash val="lgDash"/>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userDrawn="1"/>
            </p:nvCxnSpPr>
            <p:spPr>
              <a:xfrm>
                <a:off x="7234783" y="4862420"/>
                <a:ext cx="0" cy="820476"/>
              </a:xfrm>
              <a:prstGeom prst="line">
                <a:avLst/>
              </a:prstGeom>
              <a:ln w="12700">
                <a:solidFill>
                  <a:srgbClr val="757272"/>
                </a:solidFill>
                <a:prstDash val="lgDash"/>
              </a:ln>
            </p:spPr>
            <p:style>
              <a:lnRef idx="1">
                <a:schemeClr val="accent1"/>
              </a:lnRef>
              <a:fillRef idx="0">
                <a:schemeClr val="accent1"/>
              </a:fillRef>
              <a:effectRef idx="0">
                <a:schemeClr val="accent1"/>
              </a:effectRef>
              <a:fontRef idx="minor">
                <a:schemeClr val="tx1"/>
              </a:fontRef>
            </p:style>
          </p:cxnSp>
        </p:grpSp>
      </p:grpSp>
    </p:spTree>
  </p:cSld>
  <p:clrMapOvr>
    <a:masterClrMapping/>
  </p:clrMapOvr>
  <p:transition spd="med">
    <p:pull/>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zh-CN" altLang="en-US" dirty="0" smtClean="0"/>
              <a:t>四个观点</a:t>
            </a:r>
            <a:endParaRPr lang="zh-CN" altLang="en-US" dirty="0"/>
          </a:p>
        </p:txBody>
      </p:sp>
      <p:grpSp>
        <p:nvGrpSpPr>
          <p:cNvPr id="26" name="组合 25"/>
          <p:cNvGrpSpPr/>
          <p:nvPr/>
        </p:nvGrpSpPr>
        <p:grpSpPr>
          <a:xfrm>
            <a:off x="678857" y="1518219"/>
            <a:ext cx="2160001" cy="4318673"/>
            <a:chOff x="678857" y="1565844"/>
            <a:chExt cx="2160001" cy="4318673"/>
          </a:xfrm>
        </p:grpSpPr>
        <p:sp>
          <p:nvSpPr>
            <p:cNvPr id="31" name="矩形 30"/>
            <p:cNvSpPr/>
            <p:nvPr/>
          </p:nvSpPr>
          <p:spPr>
            <a:xfrm>
              <a:off x="678857" y="2197330"/>
              <a:ext cx="720000" cy="7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a:endParaRPr lang="zh-CN" altLang="en-US"/>
            </a:p>
          </p:txBody>
        </p:sp>
        <p:sp>
          <p:nvSpPr>
            <p:cNvPr id="32" name="文本框 31"/>
            <p:cNvSpPr txBox="1"/>
            <p:nvPr/>
          </p:nvSpPr>
          <p:spPr>
            <a:xfrm>
              <a:off x="678857" y="1565844"/>
              <a:ext cx="1708160" cy="400110"/>
            </a:xfrm>
            <a:prstGeom prst="rect">
              <a:avLst/>
            </a:prstGeom>
            <a:noFill/>
          </p:spPr>
          <p:txBody>
            <a:bodyPr wrap="none" lIns="0" rtlCol="0">
              <a:spAutoFit/>
            </a:bodyPr>
            <a:lstStyle/>
            <a:p>
              <a:pPr eaLnBrk="1"/>
              <a:r>
                <a:rPr lang="zh-CN" altLang="en-US" sz="2000" b="1" spc="100" dirty="0">
                  <a:solidFill>
                    <a:schemeClr val="accent1"/>
                  </a:solidFill>
                </a:rPr>
                <a:t>这里是小标题</a:t>
              </a:r>
              <a:endParaRPr lang="zh-CN" altLang="en-US" sz="2000" b="1" spc="100" dirty="0">
                <a:solidFill>
                  <a:schemeClr val="accent1"/>
                </a:solidFill>
              </a:endParaRPr>
            </a:p>
          </p:txBody>
        </p:sp>
        <p:sp>
          <p:nvSpPr>
            <p:cNvPr id="33" name="文本框 32"/>
            <p:cNvSpPr txBox="1"/>
            <p:nvPr/>
          </p:nvSpPr>
          <p:spPr>
            <a:xfrm>
              <a:off x="678858" y="2500706"/>
              <a:ext cx="2160000" cy="3383811"/>
            </a:xfrm>
            <a:prstGeom prst="rect">
              <a:avLst/>
            </a:prstGeom>
            <a:noFill/>
          </p:spPr>
          <p:txBody>
            <a:bodyPr wrap="square" lIns="0" rtlCol="0">
              <a:normAutofit/>
            </a:bodyPr>
            <a:lstStyle/>
            <a:p>
              <a:pPr algn="just" eaLnBrk="1">
                <a:lnSpc>
                  <a:spcPct val="150000"/>
                </a:lnSpc>
              </a:pPr>
              <a:r>
                <a:rPr lang="zh-CN" altLang="en-US" sz="1600" spc="100" dirty="0"/>
                <a:t>中央民族大学坐落于北京市学府林立的海淀区，南邻国家图书馆，北依中关村科技园，校园环境典雅，古朴幽美，人文氛围浓郁，具有鲜明的民族特色。</a:t>
              </a:r>
              <a:endParaRPr lang="zh-CN" altLang="en-US" sz="1600" spc="100" dirty="0"/>
            </a:p>
          </p:txBody>
        </p:sp>
      </p:grpSp>
      <p:grpSp>
        <p:nvGrpSpPr>
          <p:cNvPr id="34" name="组合 33"/>
          <p:cNvGrpSpPr/>
          <p:nvPr/>
        </p:nvGrpSpPr>
        <p:grpSpPr>
          <a:xfrm>
            <a:off x="3570285" y="1518219"/>
            <a:ext cx="2160001" cy="4318673"/>
            <a:chOff x="3570285" y="1565844"/>
            <a:chExt cx="2160001" cy="4318673"/>
          </a:xfrm>
        </p:grpSpPr>
        <p:sp>
          <p:nvSpPr>
            <p:cNvPr id="35" name="矩形 34"/>
            <p:cNvSpPr/>
            <p:nvPr/>
          </p:nvSpPr>
          <p:spPr>
            <a:xfrm>
              <a:off x="3570285" y="2197330"/>
              <a:ext cx="720000" cy="7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a:endParaRPr lang="zh-CN" altLang="en-US"/>
            </a:p>
          </p:txBody>
        </p:sp>
        <p:sp>
          <p:nvSpPr>
            <p:cNvPr id="36" name="文本框 35"/>
            <p:cNvSpPr txBox="1"/>
            <p:nvPr/>
          </p:nvSpPr>
          <p:spPr>
            <a:xfrm>
              <a:off x="3570285" y="1565844"/>
              <a:ext cx="1708160" cy="400110"/>
            </a:xfrm>
            <a:prstGeom prst="rect">
              <a:avLst/>
            </a:prstGeom>
            <a:noFill/>
          </p:spPr>
          <p:txBody>
            <a:bodyPr wrap="none" lIns="0" rtlCol="0">
              <a:spAutoFit/>
            </a:bodyPr>
            <a:lstStyle/>
            <a:p>
              <a:pPr eaLnBrk="1"/>
              <a:r>
                <a:rPr lang="zh-CN" altLang="en-US" sz="2000" b="1" spc="100" dirty="0">
                  <a:solidFill>
                    <a:schemeClr val="accent1"/>
                  </a:solidFill>
                </a:rPr>
                <a:t>这里是小标题</a:t>
              </a:r>
              <a:endParaRPr lang="zh-CN" altLang="en-US" sz="2000" b="1" spc="100" dirty="0">
                <a:solidFill>
                  <a:schemeClr val="accent1"/>
                </a:solidFill>
              </a:endParaRPr>
            </a:p>
          </p:txBody>
        </p:sp>
        <p:sp>
          <p:nvSpPr>
            <p:cNvPr id="37" name="文本框 36"/>
            <p:cNvSpPr txBox="1"/>
            <p:nvPr/>
          </p:nvSpPr>
          <p:spPr>
            <a:xfrm>
              <a:off x="3570286" y="2500706"/>
              <a:ext cx="2160000" cy="3383811"/>
            </a:xfrm>
            <a:prstGeom prst="rect">
              <a:avLst/>
            </a:prstGeom>
            <a:noFill/>
          </p:spPr>
          <p:txBody>
            <a:bodyPr wrap="square" lIns="0" rtlCol="0">
              <a:normAutofit/>
            </a:bodyPr>
            <a:lstStyle/>
            <a:p>
              <a:pPr algn="just" eaLnBrk="1">
                <a:lnSpc>
                  <a:spcPct val="150000"/>
                </a:lnSpc>
              </a:pPr>
              <a:r>
                <a:rPr lang="zh-CN" altLang="en-US" sz="1600" spc="100" dirty="0"/>
                <a:t>由北京市、国家民委和中华人民共和国教育部共建。在党和国家的高度重视下，学校被批准为全国重点大学，位列国家“双一流”、“</a:t>
              </a:r>
              <a:r>
                <a:rPr lang="en-US" altLang="zh-CN" sz="1600" spc="100" dirty="0"/>
                <a:t>211</a:t>
              </a:r>
              <a:r>
                <a:rPr lang="zh-CN" altLang="en-US" sz="1600" spc="100" dirty="0"/>
                <a:t>工程”和“</a:t>
              </a:r>
              <a:r>
                <a:rPr lang="en-US" altLang="zh-CN" sz="1600" spc="100" dirty="0"/>
                <a:t>985</a:t>
              </a:r>
              <a:r>
                <a:rPr lang="zh-CN" altLang="en-US" sz="1600" spc="100" dirty="0"/>
                <a:t>工程”重点建设大学行列，</a:t>
              </a:r>
              <a:endParaRPr lang="zh-CN" altLang="en-US" sz="1600" spc="100" dirty="0"/>
            </a:p>
          </p:txBody>
        </p:sp>
      </p:grpSp>
      <p:grpSp>
        <p:nvGrpSpPr>
          <p:cNvPr id="38" name="组合 37"/>
          <p:cNvGrpSpPr/>
          <p:nvPr/>
        </p:nvGrpSpPr>
        <p:grpSpPr>
          <a:xfrm>
            <a:off x="6461713" y="1518219"/>
            <a:ext cx="2160001" cy="4318673"/>
            <a:chOff x="6461713" y="1565844"/>
            <a:chExt cx="2160001" cy="4318673"/>
          </a:xfrm>
        </p:grpSpPr>
        <p:sp>
          <p:nvSpPr>
            <p:cNvPr id="39" name="矩形 38"/>
            <p:cNvSpPr/>
            <p:nvPr/>
          </p:nvSpPr>
          <p:spPr>
            <a:xfrm>
              <a:off x="6461713" y="2197330"/>
              <a:ext cx="720000" cy="7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a:endParaRPr lang="zh-CN" altLang="en-US"/>
            </a:p>
          </p:txBody>
        </p:sp>
        <p:sp>
          <p:nvSpPr>
            <p:cNvPr id="40" name="文本框 39"/>
            <p:cNvSpPr txBox="1"/>
            <p:nvPr/>
          </p:nvSpPr>
          <p:spPr>
            <a:xfrm>
              <a:off x="6461713" y="1565844"/>
              <a:ext cx="1708160" cy="400110"/>
            </a:xfrm>
            <a:prstGeom prst="rect">
              <a:avLst/>
            </a:prstGeom>
            <a:noFill/>
          </p:spPr>
          <p:txBody>
            <a:bodyPr wrap="none" lIns="0" rtlCol="0">
              <a:spAutoFit/>
            </a:bodyPr>
            <a:lstStyle/>
            <a:p>
              <a:pPr eaLnBrk="1"/>
              <a:r>
                <a:rPr lang="zh-CN" altLang="en-US" sz="2000" b="1" spc="100" dirty="0">
                  <a:solidFill>
                    <a:schemeClr val="accent1"/>
                  </a:solidFill>
                </a:rPr>
                <a:t>这里是小标题</a:t>
              </a:r>
              <a:endParaRPr lang="zh-CN" altLang="en-US" sz="2000" b="1" spc="100" dirty="0">
                <a:solidFill>
                  <a:schemeClr val="accent1"/>
                </a:solidFill>
              </a:endParaRPr>
            </a:p>
          </p:txBody>
        </p:sp>
        <p:sp>
          <p:nvSpPr>
            <p:cNvPr id="41" name="文本框 40"/>
            <p:cNvSpPr txBox="1"/>
            <p:nvPr/>
          </p:nvSpPr>
          <p:spPr>
            <a:xfrm>
              <a:off x="6461714" y="2500706"/>
              <a:ext cx="2160000" cy="3383811"/>
            </a:xfrm>
            <a:prstGeom prst="rect">
              <a:avLst/>
            </a:prstGeom>
            <a:noFill/>
          </p:spPr>
          <p:txBody>
            <a:bodyPr wrap="square" lIns="0" rtlCol="0">
              <a:normAutofit/>
            </a:bodyPr>
            <a:lstStyle/>
            <a:p>
              <a:pPr algn="just" eaLnBrk="1">
                <a:lnSpc>
                  <a:spcPct val="150000"/>
                </a:lnSpc>
              </a:pPr>
              <a:r>
                <a:rPr lang="zh-CN" altLang="en-US" sz="1600" spc="100" dirty="0"/>
                <a:t>中央民族大学坐落于北京市学府林立的海淀区，南邻国家图书馆，北依中关村科技园，校园环境典雅，古朴幽美，人文氛围浓郁，具有鲜明的民族特色。</a:t>
              </a:r>
              <a:endParaRPr lang="zh-CN" altLang="en-US" sz="1600" spc="100" dirty="0"/>
            </a:p>
          </p:txBody>
        </p:sp>
      </p:grpSp>
      <p:grpSp>
        <p:nvGrpSpPr>
          <p:cNvPr id="42" name="组合 41"/>
          <p:cNvGrpSpPr/>
          <p:nvPr/>
        </p:nvGrpSpPr>
        <p:grpSpPr>
          <a:xfrm>
            <a:off x="9353141" y="1518219"/>
            <a:ext cx="2160001" cy="4318673"/>
            <a:chOff x="9353141" y="1565844"/>
            <a:chExt cx="2160001" cy="4318673"/>
          </a:xfrm>
        </p:grpSpPr>
        <p:sp>
          <p:nvSpPr>
            <p:cNvPr id="43" name="矩形 42"/>
            <p:cNvSpPr/>
            <p:nvPr/>
          </p:nvSpPr>
          <p:spPr>
            <a:xfrm>
              <a:off x="9353141" y="2197330"/>
              <a:ext cx="720000" cy="7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a:endParaRPr lang="zh-CN" altLang="en-US"/>
            </a:p>
          </p:txBody>
        </p:sp>
        <p:sp>
          <p:nvSpPr>
            <p:cNvPr id="44" name="文本框 43"/>
            <p:cNvSpPr txBox="1"/>
            <p:nvPr/>
          </p:nvSpPr>
          <p:spPr>
            <a:xfrm>
              <a:off x="9353141" y="1565844"/>
              <a:ext cx="1708160" cy="400110"/>
            </a:xfrm>
            <a:prstGeom prst="rect">
              <a:avLst/>
            </a:prstGeom>
            <a:noFill/>
          </p:spPr>
          <p:txBody>
            <a:bodyPr wrap="none" lIns="0" rtlCol="0">
              <a:spAutoFit/>
            </a:bodyPr>
            <a:lstStyle/>
            <a:p>
              <a:pPr eaLnBrk="1"/>
              <a:r>
                <a:rPr lang="zh-CN" altLang="en-US" sz="2000" b="1" spc="100" dirty="0">
                  <a:solidFill>
                    <a:schemeClr val="accent1"/>
                  </a:solidFill>
                </a:rPr>
                <a:t>这里是小标题</a:t>
              </a:r>
              <a:endParaRPr lang="zh-CN" altLang="en-US" sz="2000" b="1" spc="100" dirty="0">
                <a:solidFill>
                  <a:schemeClr val="accent1"/>
                </a:solidFill>
              </a:endParaRPr>
            </a:p>
          </p:txBody>
        </p:sp>
        <p:sp>
          <p:nvSpPr>
            <p:cNvPr id="45" name="文本框 44"/>
            <p:cNvSpPr txBox="1"/>
            <p:nvPr/>
          </p:nvSpPr>
          <p:spPr>
            <a:xfrm>
              <a:off x="9353142" y="2500706"/>
              <a:ext cx="2160000" cy="3383811"/>
            </a:xfrm>
            <a:prstGeom prst="rect">
              <a:avLst/>
            </a:prstGeom>
            <a:noFill/>
          </p:spPr>
          <p:txBody>
            <a:bodyPr wrap="square" lIns="0" rtlCol="0">
              <a:normAutofit/>
            </a:bodyPr>
            <a:lstStyle/>
            <a:p>
              <a:pPr algn="just" eaLnBrk="1">
                <a:lnSpc>
                  <a:spcPct val="150000"/>
                </a:lnSpc>
              </a:pPr>
              <a:r>
                <a:rPr lang="zh-CN" altLang="en-US" sz="1600" spc="100" dirty="0"/>
                <a:t>由北京市、国家民委和中华人民共和国教育部共建。在党和国家的高度重视下，学校被批准为全国重点大学，位列国家“双一流”、“</a:t>
              </a:r>
              <a:r>
                <a:rPr lang="en-US" altLang="zh-CN" sz="1600" spc="100" dirty="0"/>
                <a:t>211</a:t>
              </a:r>
              <a:r>
                <a:rPr lang="zh-CN" altLang="en-US" sz="1600" spc="100" dirty="0"/>
                <a:t>工程”和“</a:t>
              </a:r>
              <a:r>
                <a:rPr lang="en-US" altLang="zh-CN" sz="1600" spc="100" dirty="0"/>
                <a:t>985</a:t>
              </a:r>
              <a:r>
                <a:rPr lang="zh-CN" altLang="en-US" sz="1600" spc="100" dirty="0"/>
                <a:t>工程”重点建设大学行列，</a:t>
              </a:r>
              <a:endParaRPr lang="zh-CN" altLang="en-US" sz="1600" spc="100" dirty="0"/>
            </a:p>
          </p:txBody>
        </p:sp>
      </p:grpSp>
      <p:cxnSp>
        <p:nvCxnSpPr>
          <p:cNvPr id="46" name="直接连接符 45"/>
          <p:cNvCxnSpPr/>
          <p:nvPr/>
        </p:nvCxnSpPr>
        <p:spPr>
          <a:xfrm>
            <a:off x="3227985" y="1359278"/>
            <a:ext cx="0" cy="4320000"/>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6091989" y="1359278"/>
            <a:ext cx="0" cy="4320000"/>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8955992" y="1359278"/>
            <a:ext cx="0" cy="4320000"/>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pull/>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zh-CN" altLang="en-US" dirty="0" smtClean="0"/>
              <a:t>五个观点</a:t>
            </a:r>
            <a:endParaRPr lang="zh-CN" altLang="en-US" dirty="0"/>
          </a:p>
        </p:txBody>
      </p:sp>
      <p:sp>
        <p:nvSpPr>
          <p:cNvPr id="31" name="矩形 30"/>
          <p:cNvSpPr/>
          <p:nvPr/>
        </p:nvSpPr>
        <p:spPr>
          <a:xfrm rot="16200000">
            <a:off x="163459" y="2990801"/>
            <a:ext cx="3231242" cy="1918047"/>
          </a:xfrm>
          <a:prstGeom prst="rect">
            <a:avLst/>
          </a:prstGeom>
          <a:solidFill>
            <a:srgbClr val="FFFFFF"/>
          </a:solidFill>
          <a:ln w="12700" cap="flat" cmpd="sng" algn="ctr">
            <a:noFill/>
            <a:prstDash val="solid"/>
            <a:miter lim="800000"/>
          </a:ln>
          <a:effectLst>
            <a:outerShdw blurRad="165100" sx="101000" sy="101000" algn="ctr" rotWithShape="0">
              <a:prstClr val="black">
                <a:alpha val="15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32" name="矩形 31"/>
          <p:cNvSpPr/>
          <p:nvPr/>
        </p:nvSpPr>
        <p:spPr>
          <a:xfrm rot="16200000">
            <a:off x="8821999" y="2990799"/>
            <a:ext cx="3231245" cy="1918047"/>
          </a:xfrm>
          <a:prstGeom prst="rect">
            <a:avLst/>
          </a:prstGeom>
          <a:solidFill>
            <a:srgbClr val="FFFFFF"/>
          </a:solidFill>
          <a:ln w="12700" cap="flat" cmpd="sng" algn="ctr">
            <a:noFill/>
            <a:prstDash val="solid"/>
            <a:miter lim="800000"/>
          </a:ln>
          <a:effectLst>
            <a:outerShdw blurRad="165100" sx="101000" sy="101000" algn="ctr" rotWithShape="0">
              <a:prstClr val="black">
                <a:alpha val="15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33" name="矩形 32"/>
          <p:cNvSpPr/>
          <p:nvPr/>
        </p:nvSpPr>
        <p:spPr>
          <a:xfrm rot="16200000">
            <a:off x="2010015" y="2655887"/>
            <a:ext cx="3594104" cy="2225013"/>
          </a:xfrm>
          <a:prstGeom prst="rect">
            <a:avLst/>
          </a:prstGeom>
          <a:solidFill>
            <a:srgbClr val="FFFFFF"/>
          </a:solidFill>
          <a:ln w="12700" cap="flat" cmpd="sng" algn="ctr">
            <a:noFill/>
            <a:prstDash val="solid"/>
            <a:miter lim="800000"/>
          </a:ln>
          <a:effectLst>
            <a:outerShdw blurRad="165100" sx="101000" sy="101000" algn="ctr" rotWithShape="0">
              <a:prstClr val="black">
                <a:alpha val="15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34" name="矩形 33"/>
          <p:cNvSpPr/>
          <p:nvPr/>
        </p:nvSpPr>
        <p:spPr>
          <a:xfrm rot="16200000">
            <a:off x="6592207" y="2655888"/>
            <a:ext cx="3594102" cy="2225013"/>
          </a:xfrm>
          <a:prstGeom prst="rect">
            <a:avLst/>
          </a:prstGeom>
          <a:solidFill>
            <a:srgbClr val="FFFFFF"/>
          </a:solidFill>
          <a:ln w="12700" cap="flat" cmpd="sng" algn="ctr">
            <a:noFill/>
            <a:prstDash val="solid"/>
            <a:miter lim="800000"/>
          </a:ln>
          <a:effectLst>
            <a:outerShdw blurRad="165100" sx="101000" sy="101000" algn="ctr" rotWithShape="0">
              <a:prstClr val="black">
                <a:alpha val="15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35" name="矩形 34"/>
          <p:cNvSpPr/>
          <p:nvPr/>
        </p:nvSpPr>
        <p:spPr>
          <a:xfrm rot="16200000">
            <a:off x="4100845" y="2333643"/>
            <a:ext cx="4000502" cy="2463101"/>
          </a:xfrm>
          <a:prstGeom prst="rect">
            <a:avLst/>
          </a:prstGeom>
          <a:solidFill>
            <a:srgbClr val="FFFFFF"/>
          </a:solidFill>
          <a:ln w="12700" cap="flat" cmpd="sng" algn="ctr">
            <a:noFill/>
            <a:prstDash val="solid"/>
            <a:miter lim="800000"/>
          </a:ln>
          <a:effectLst>
            <a:outerShdw blurRad="165100" sx="101000" sy="101000" algn="ctr" rotWithShape="0">
              <a:prstClr val="black">
                <a:alpha val="15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36" name="文本框 35"/>
          <p:cNvSpPr txBox="1"/>
          <p:nvPr/>
        </p:nvSpPr>
        <p:spPr>
          <a:xfrm>
            <a:off x="5381869" y="2901432"/>
            <a:ext cx="1479691" cy="2209003"/>
          </a:xfrm>
          <a:prstGeom prst="rect">
            <a:avLst/>
          </a:prstGeom>
          <a:noFill/>
        </p:spPr>
        <p:txBody>
          <a:bodyPr wrap="square" lIns="0" tIns="0" rIns="0" bIns="0" rtlCol="0">
            <a:spAutoFit/>
          </a:bodyPr>
          <a:lstStyle/>
          <a:p>
            <a:pPr algn="just" eaLnBrk="1" fontAlgn="auto" hangingPunct="1">
              <a:lnSpc>
                <a:spcPct val="130000"/>
              </a:lnSpc>
              <a:spcBef>
                <a:spcPts val="0"/>
              </a:spcBef>
              <a:spcAft>
                <a:spcPts val="0"/>
              </a:spcAft>
            </a:pPr>
            <a:r>
              <a:rPr lang="zh-CN" altLang="en-US" sz="1600" spc="300" dirty="0">
                <a:solidFill>
                  <a:srgbClr val="000000">
                    <a:lumMod val="85000"/>
                    <a:lumOff val="15000"/>
                  </a:srgbClr>
                </a:solidFill>
                <a:latin typeface="微软雅黑" panose="020B0503020204020204" pitchFamily="34" charset="-122"/>
                <a:ea typeface="微软雅黑" panose="020B0503020204020204" pitchFamily="34" charset="-122"/>
              </a:rPr>
              <a:t>这里可以输入一段话，充分解释这个论点可根据实际情况灵活调整充分解释这个论点充分解释</a:t>
            </a:r>
            <a:endParaRPr lang="zh-CN" altLang="en-US" sz="1600" spc="300" dirty="0">
              <a:solidFill>
                <a:srgbClr val="000000">
                  <a:lumMod val="85000"/>
                  <a:lumOff val="15000"/>
                </a:srgbClr>
              </a:solidFill>
              <a:latin typeface="微软雅黑" panose="020B0503020204020204" pitchFamily="34" charset="-122"/>
              <a:ea typeface="微软雅黑" panose="020B0503020204020204" pitchFamily="34" charset="-122"/>
            </a:endParaRPr>
          </a:p>
        </p:txBody>
      </p:sp>
      <p:sp>
        <p:nvSpPr>
          <p:cNvPr id="37" name="文本框 36"/>
          <p:cNvSpPr txBox="1"/>
          <p:nvPr/>
        </p:nvSpPr>
        <p:spPr>
          <a:xfrm>
            <a:off x="7649411" y="3307828"/>
            <a:ext cx="1479691" cy="1888915"/>
          </a:xfrm>
          <a:prstGeom prst="rect">
            <a:avLst/>
          </a:prstGeom>
          <a:noFill/>
        </p:spPr>
        <p:txBody>
          <a:bodyPr wrap="square" lIns="0" tIns="0" rIns="0" bIns="0" rtlCol="0">
            <a:spAutoFit/>
          </a:bodyPr>
          <a:lstStyle/>
          <a:p>
            <a:pPr algn="just" eaLnBrk="1" fontAlgn="auto" hangingPunct="1">
              <a:lnSpc>
                <a:spcPct val="130000"/>
              </a:lnSpc>
              <a:spcBef>
                <a:spcPts val="0"/>
              </a:spcBef>
              <a:spcAft>
                <a:spcPts val="0"/>
              </a:spcAft>
            </a:pPr>
            <a:r>
              <a:rPr lang="zh-CN" altLang="en-US" sz="1600" spc="300" dirty="0">
                <a:solidFill>
                  <a:srgbClr val="000000">
                    <a:lumMod val="85000"/>
                    <a:lumOff val="15000"/>
                  </a:srgbClr>
                </a:solidFill>
                <a:latin typeface="微软雅黑" panose="020B0503020204020204" pitchFamily="34" charset="-122"/>
                <a:ea typeface="微软雅黑" panose="020B0503020204020204" pitchFamily="34" charset="-122"/>
              </a:rPr>
              <a:t>这里可以输入一段话，充分解释这个论点可根据实际情况灵活调整充分解释</a:t>
            </a:r>
            <a:endParaRPr lang="zh-CN" altLang="en-US" sz="1600" spc="300" dirty="0">
              <a:solidFill>
                <a:srgbClr val="000000">
                  <a:lumMod val="85000"/>
                  <a:lumOff val="15000"/>
                </a:srgbClr>
              </a:solidFill>
              <a:latin typeface="微软雅黑" panose="020B0503020204020204" pitchFamily="34" charset="-122"/>
              <a:ea typeface="微软雅黑" panose="020B0503020204020204" pitchFamily="34" charset="-122"/>
            </a:endParaRPr>
          </a:p>
        </p:txBody>
      </p:sp>
      <p:sp>
        <p:nvSpPr>
          <p:cNvPr id="38" name="文本框 37"/>
          <p:cNvSpPr txBox="1"/>
          <p:nvPr/>
        </p:nvSpPr>
        <p:spPr>
          <a:xfrm>
            <a:off x="1017462" y="3670681"/>
            <a:ext cx="1479691" cy="1568827"/>
          </a:xfrm>
          <a:prstGeom prst="rect">
            <a:avLst/>
          </a:prstGeom>
          <a:noFill/>
        </p:spPr>
        <p:txBody>
          <a:bodyPr wrap="square" lIns="0" tIns="0" rIns="0" bIns="0" rtlCol="0">
            <a:spAutoFit/>
          </a:bodyPr>
          <a:lstStyle/>
          <a:p>
            <a:pPr algn="just" eaLnBrk="1" fontAlgn="auto" hangingPunct="1">
              <a:lnSpc>
                <a:spcPct val="130000"/>
              </a:lnSpc>
              <a:spcBef>
                <a:spcPts val="0"/>
              </a:spcBef>
              <a:spcAft>
                <a:spcPts val="0"/>
              </a:spcAft>
            </a:pPr>
            <a:r>
              <a:rPr lang="zh-CN" altLang="en-US" sz="1600" spc="300" dirty="0">
                <a:solidFill>
                  <a:srgbClr val="000000">
                    <a:lumMod val="85000"/>
                    <a:lumOff val="15000"/>
                  </a:srgbClr>
                </a:solidFill>
                <a:latin typeface="微软雅黑" panose="020B0503020204020204" pitchFamily="34" charset="-122"/>
                <a:ea typeface="微软雅黑" panose="020B0503020204020204" pitchFamily="34" charset="-122"/>
              </a:rPr>
              <a:t>这里可以输入一段话，充分解释这个论点可根据实际情况灵活调整</a:t>
            </a:r>
            <a:endParaRPr lang="zh-CN" altLang="en-US" sz="1600" spc="300" dirty="0">
              <a:solidFill>
                <a:srgbClr val="000000">
                  <a:lumMod val="85000"/>
                  <a:lumOff val="15000"/>
                </a:srgbClr>
              </a:solidFill>
              <a:latin typeface="微软雅黑" panose="020B0503020204020204" pitchFamily="34" charset="-122"/>
              <a:ea typeface="微软雅黑" panose="020B0503020204020204" pitchFamily="34" charset="-122"/>
            </a:endParaRPr>
          </a:p>
        </p:txBody>
      </p:sp>
      <p:sp>
        <p:nvSpPr>
          <p:cNvPr id="39" name="文本框 38"/>
          <p:cNvSpPr txBox="1"/>
          <p:nvPr/>
        </p:nvSpPr>
        <p:spPr>
          <a:xfrm>
            <a:off x="9697775" y="3670681"/>
            <a:ext cx="1479691" cy="1568827"/>
          </a:xfrm>
          <a:prstGeom prst="rect">
            <a:avLst/>
          </a:prstGeom>
          <a:noFill/>
        </p:spPr>
        <p:txBody>
          <a:bodyPr wrap="square" lIns="0" tIns="0" rIns="0" bIns="0" rtlCol="0">
            <a:spAutoFit/>
          </a:bodyPr>
          <a:lstStyle/>
          <a:p>
            <a:pPr algn="just" eaLnBrk="1" fontAlgn="auto" hangingPunct="1">
              <a:lnSpc>
                <a:spcPct val="130000"/>
              </a:lnSpc>
              <a:spcBef>
                <a:spcPts val="0"/>
              </a:spcBef>
              <a:spcAft>
                <a:spcPts val="0"/>
              </a:spcAft>
            </a:pPr>
            <a:r>
              <a:rPr lang="zh-CN" altLang="en-US" sz="1600" spc="300" dirty="0">
                <a:solidFill>
                  <a:srgbClr val="000000">
                    <a:lumMod val="85000"/>
                    <a:lumOff val="15000"/>
                  </a:srgbClr>
                </a:solidFill>
                <a:latin typeface="微软雅黑" panose="020B0503020204020204" pitchFamily="34" charset="-122"/>
                <a:ea typeface="微软雅黑" panose="020B0503020204020204" pitchFamily="34" charset="-122"/>
              </a:rPr>
              <a:t>这里可以输入一段话，充分解释这个论点可根据实际情况灵活调整</a:t>
            </a:r>
            <a:endParaRPr lang="zh-CN" altLang="en-US" sz="1600" spc="300" dirty="0">
              <a:solidFill>
                <a:srgbClr val="000000">
                  <a:lumMod val="85000"/>
                  <a:lumOff val="15000"/>
                </a:srgbClr>
              </a:solidFill>
              <a:latin typeface="微软雅黑" panose="020B0503020204020204" pitchFamily="34" charset="-122"/>
              <a:ea typeface="微软雅黑" panose="020B0503020204020204" pitchFamily="34" charset="-122"/>
            </a:endParaRPr>
          </a:p>
        </p:txBody>
      </p:sp>
      <p:sp>
        <p:nvSpPr>
          <p:cNvPr id="40" name="atom_1734"/>
          <p:cNvSpPr>
            <a:spLocks noChangeAspect="1"/>
          </p:cNvSpPr>
          <p:nvPr/>
        </p:nvSpPr>
        <p:spPr bwMode="auto">
          <a:xfrm>
            <a:off x="3477210" y="2334199"/>
            <a:ext cx="609685" cy="608450"/>
          </a:xfrm>
          <a:custGeom>
            <a:avLst/>
            <a:gdLst>
              <a:gd name="connsiteX0" fmla="*/ 224149 w 510715"/>
              <a:gd name="connsiteY0" fmla="*/ 365536 h 509681"/>
              <a:gd name="connsiteX1" fmla="*/ 256434 w 510715"/>
              <a:gd name="connsiteY1" fmla="*/ 365536 h 509681"/>
              <a:gd name="connsiteX2" fmla="*/ 286566 w 510715"/>
              <a:gd name="connsiteY2" fmla="*/ 365536 h 509681"/>
              <a:gd name="connsiteX3" fmla="*/ 256434 w 510715"/>
              <a:gd name="connsiteY3" fmla="*/ 391399 h 509681"/>
              <a:gd name="connsiteX4" fmla="*/ 224149 w 510715"/>
              <a:gd name="connsiteY4" fmla="*/ 365536 h 509681"/>
              <a:gd name="connsiteX5" fmla="*/ 389934 w 510715"/>
              <a:gd name="connsiteY5" fmla="*/ 342086 h 509681"/>
              <a:gd name="connsiteX6" fmla="*/ 366226 w 510715"/>
              <a:gd name="connsiteY6" fmla="*/ 419437 h 509681"/>
              <a:gd name="connsiteX7" fmla="*/ 336052 w 510715"/>
              <a:gd name="connsiteY7" fmla="*/ 425883 h 509681"/>
              <a:gd name="connsiteX8" fmla="*/ 271393 w 510715"/>
              <a:gd name="connsiteY8" fmla="*/ 402248 h 509681"/>
              <a:gd name="connsiteX9" fmla="*/ 312343 w 510715"/>
              <a:gd name="connsiteY9" fmla="*/ 361424 h 509681"/>
              <a:gd name="connsiteX10" fmla="*/ 389934 w 510715"/>
              <a:gd name="connsiteY10" fmla="*/ 342086 h 509681"/>
              <a:gd name="connsiteX11" fmla="*/ 120776 w 510715"/>
              <a:gd name="connsiteY11" fmla="*/ 342086 h 509681"/>
              <a:gd name="connsiteX12" fmla="*/ 198145 w 510715"/>
              <a:gd name="connsiteY12" fmla="*/ 361424 h 509681"/>
              <a:gd name="connsiteX13" fmla="*/ 238978 w 510715"/>
              <a:gd name="connsiteY13" fmla="*/ 402248 h 509681"/>
              <a:gd name="connsiteX14" fmla="*/ 174504 w 510715"/>
              <a:gd name="connsiteY14" fmla="*/ 425883 h 509681"/>
              <a:gd name="connsiteX15" fmla="*/ 144417 w 510715"/>
              <a:gd name="connsiteY15" fmla="*/ 419437 h 509681"/>
              <a:gd name="connsiteX16" fmla="*/ 120776 w 510715"/>
              <a:gd name="connsiteY16" fmla="*/ 342086 h 509681"/>
              <a:gd name="connsiteX17" fmla="*/ 372626 w 510715"/>
              <a:gd name="connsiteY17" fmla="*/ 275186 h 509681"/>
              <a:gd name="connsiteX18" fmla="*/ 385537 w 510715"/>
              <a:gd name="connsiteY18" fmla="*/ 324625 h 509681"/>
              <a:gd name="connsiteX19" fmla="*/ 331741 w 510715"/>
              <a:gd name="connsiteY19" fmla="*/ 339672 h 509681"/>
              <a:gd name="connsiteX20" fmla="*/ 348956 w 510715"/>
              <a:gd name="connsiteY20" fmla="*/ 316027 h 509681"/>
              <a:gd name="connsiteX21" fmla="*/ 372626 w 510715"/>
              <a:gd name="connsiteY21" fmla="*/ 275186 h 509681"/>
              <a:gd name="connsiteX22" fmla="*/ 137828 w 510715"/>
              <a:gd name="connsiteY22" fmla="*/ 275186 h 509681"/>
              <a:gd name="connsiteX23" fmla="*/ 161650 w 510715"/>
              <a:gd name="connsiteY23" fmla="*/ 316027 h 509681"/>
              <a:gd name="connsiteX24" fmla="*/ 178975 w 510715"/>
              <a:gd name="connsiteY24" fmla="*/ 339672 h 509681"/>
              <a:gd name="connsiteX25" fmla="*/ 124834 w 510715"/>
              <a:gd name="connsiteY25" fmla="*/ 324625 h 509681"/>
              <a:gd name="connsiteX26" fmla="*/ 137828 w 510715"/>
              <a:gd name="connsiteY26" fmla="*/ 275186 h 509681"/>
              <a:gd name="connsiteX27" fmla="*/ 256435 w 510715"/>
              <a:gd name="connsiteY27" fmla="*/ 221594 h 509681"/>
              <a:gd name="connsiteX28" fmla="*/ 224118 w 510715"/>
              <a:gd name="connsiteY28" fmla="*/ 253806 h 509681"/>
              <a:gd name="connsiteX29" fmla="*/ 256435 w 510715"/>
              <a:gd name="connsiteY29" fmla="*/ 286017 h 509681"/>
              <a:gd name="connsiteX30" fmla="*/ 286597 w 510715"/>
              <a:gd name="connsiteY30" fmla="*/ 253806 h 509681"/>
              <a:gd name="connsiteX31" fmla="*/ 256435 w 510715"/>
              <a:gd name="connsiteY31" fmla="*/ 221594 h 509681"/>
              <a:gd name="connsiteX32" fmla="*/ 402841 w 510715"/>
              <a:gd name="connsiteY32" fmla="*/ 191389 h 509681"/>
              <a:gd name="connsiteX33" fmla="*/ 454505 w 510715"/>
              <a:gd name="connsiteY33" fmla="*/ 253806 h 509681"/>
              <a:gd name="connsiteX34" fmla="*/ 402841 w 510715"/>
              <a:gd name="connsiteY34" fmla="*/ 316223 h 509681"/>
              <a:gd name="connsiteX35" fmla="*/ 383467 w 510715"/>
              <a:gd name="connsiteY35" fmla="*/ 253806 h 509681"/>
              <a:gd name="connsiteX36" fmla="*/ 402841 w 510715"/>
              <a:gd name="connsiteY36" fmla="*/ 191389 h 509681"/>
              <a:gd name="connsiteX37" fmla="*/ 107780 w 510715"/>
              <a:gd name="connsiteY37" fmla="*/ 191389 h 509681"/>
              <a:gd name="connsiteX38" fmla="*/ 127248 w 510715"/>
              <a:gd name="connsiteY38" fmla="*/ 253806 h 509681"/>
              <a:gd name="connsiteX39" fmla="*/ 107780 w 510715"/>
              <a:gd name="connsiteY39" fmla="*/ 316223 h 509681"/>
              <a:gd name="connsiteX40" fmla="*/ 55865 w 510715"/>
              <a:gd name="connsiteY40" fmla="*/ 253806 h 509681"/>
              <a:gd name="connsiteX41" fmla="*/ 107780 w 510715"/>
              <a:gd name="connsiteY41" fmla="*/ 191389 h 509681"/>
              <a:gd name="connsiteX42" fmla="*/ 331741 w 510715"/>
              <a:gd name="connsiteY42" fmla="*/ 165526 h 509681"/>
              <a:gd name="connsiteX43" fmla="*/ 387951 w 510715"/>
              <a:gd name="connsiteY43" fmla="*/ 182791 h 509681"/>
              <a:gd name="connsiteX44" fmla="*/ 372818 w 510715"/>
              <a:gd name="connsiteY44" fmla="*/ 232426 h 509681"/>
              <a:gd name="connsiteX45" fmla="*/ 349036 w 510715"/>
              <a:gd name="connsiteY45" fmla="*/ 191423 h 509681"/>
              <a:gd name="connsiteX46" fmla="*/ 331741 w 510715"/>
              <a:gd name="connsiteY46" fmla="*/ 165526 h 509681"/>
              <a:gd name="connsiteX47" fmla="*/ 178975 w 510715"/>
              <a:gd name="connsiteY47" fmla="*/ 165526 h 509681"/>
              <a:gd name="connsiteX48" fmla="*/ 161680 w 510715"/>
              <a:gd name="connsiteY48" fmla="*/ 191423 h 509681"/>
              <a:gd name="connsiteX49" fmla="*/ 137899 w 510715"/>
              <a:gd name="connsiteY49" fmla="*/ 232426 h 509681"/>
              <a:gd name="connsiteX50" fmla="*/ 122765 w 510715"/>
              <a:gd name="connsiteY50" fmla="*/ 182791 h 509681"/>
              <a:gd name="connsiteX51" fmla="*/ 178975 w 510715"/>
              <a:gd name="connsiteY51" fmla="*/ 165526 h 509681"/>
              <a:gd name="connsiteX52" fmla="*/ 256435 w 510715"/>
              <a:gd name="connsiteY52" fmla="*/ 159318 h 509681"/>
              <a:gd name="connsiteX53" fmla="*/ 303832 w 510715"/>
              <a:gd name="connsiteY53" fmla="*/ 161465 h 509681"/>
              <a:gd name="connsiteX54" fmla="*/ 333994 w 510715"/>
              <a:gd name="connsiteY54" fmla="*/ 200119 h 509681"/>
              <a:gd name="connsiteX55" fmla="*/ 364156 w 510715"/>
              <a:gd name="connsiteY55" fmla="*/ 253806 h 509681"/>
              <a:gd name="connsiteX56" fmla="*/ 333994 w 510715"/>
              <a:gd name="connsiteY56" fmla="*/ 305344 h 509681"/>
              <a:gd name="connsiteX57" fmla="*/ 303832 w 510715"/>
              <a:gd name="connsiteY57" fmla="*/ 343998 h 509681"/>
              <a:gd name="connsiteX58" fmla="*/ 256435 w 510715"/>
              <a:gd name="connsiteY58" fmla="*/ 348293 h 509681"/>
              <a:gd name="connsiteX59" fmla="*/ 206883 w 510715"/>
              <a:gd name="connsiteY59" fmla="*/ 343998 h 509681"/>
              <a:gd name="connsiteX60" fmla="*/ 176721 w 510715"/>
              <a:gd name="connsiteY60" fmla="*/ 305344 h 509681"/>
              <a:gd name="connsiteX61" fmla="*/ 146559 w 510715"/>
              <a:gd name="connsiteY61" fmla="*/ 253806 h 509681"/>
              <a:gd name="connsiteX62" fmla="*/ 176721 w 510715"/>
              <a:gd name="connsiteY62" fmla="*/ 200119 h 509681"/>
              <a:gd name="connsiteX63" fmla="*/ 206883 w 510715"/>
              <a:gd name="connsiteY63" fmla="*/ 161465 h 509681"/>
              <a:gd name="connsiteX64" fmla="*/ 256435 w 510715"/>
              <a:gd name="connsiteY64" fmla="*/ 159318 h 509681"/>
              <a:gd name="connsiteX65" fmla="*/ 256434 w 510715"/>
              <a:gd name="connsiteY65" fmla="*/ 114144 h 509681"/>
              <a:gd name="connsiteX66" fmla="*/ 286566 w 510715"/>
              <a:gd name="connsiteY66" fmla="*/ 142076 h 509681"/>
              <a:gd name="connsiteX67" fmla="*/ 256434 w 510715"/>
              <a:gd name="connsiteY67" fmla="*/ 142076 h 509681"/>
              <a:gd name="connsiteX68" fmla="*/ 224149 w 510715"/>
              <a:gd name="connsiteY68" fmla="*/ 142076 h 509681"/>
              <a:gd name="connsiteX69" fmla="*/ 256434 w 510715"/>
              <a:gd name="connsiteY69" fmla="*/ 114144 h 509681"/>
              <a:gd name="connsiteX70" fmla="*/ 336052 w 510715"/>
              <a:gd name="connsiteY70" fmla="*/ 79659 h 509681"/>
              <a:gd name="connsiteX71" fmla="*/ 366226 w 510715"/>
              <a:gd name="connsiteY71" fmla="*/ 88246 h 509681"/>
              <a:gd name="connsiteX72" fmla="*/ 389934 w 510715"/>
              <a:gd name="connsiteY72" fmla="*/ 165525 h 509681"/>
              <a:gd name="connsiteX73" fmla="*/ 312343 w 510715"/>
              <a:gd name="connsiteY73" fmla="*/ 144058 h 509681"/>
              <a:gd name="connsiteX74" fmla="*/ 271393 w 510715"/>
              <a:gd name="connsiteY74" fmla="*/ 105419 h 509681"/>
              <a:gd name="connsiteX75" fmla="*/ 336052 w 510715"/>
              <a:gd name="connsiteY75" fmla="*/ 79659 h 509681"/>
              <a:gd name="connsiteX76" fmla="*/ 174504 w 510715"/>
              <a:gd name="connsiteY76" fmla="*/ 79659 h 509681"/>
              <a:gd name="connsiteX77" fmla="*/ 238978 w 510715"/>
              <a:gd name="connsiteY77" fmla="*/ 105419 h 509681"/>
              <a:gd name="connsiteX78" fmla="*/ 198145 w 510715"/>
              <a:gd name="connsiteY78" fmla="*/ 144058 h 509681"/>
              <a:gd name="connsiteX79" fmla="*/ 120776 w 510715"/>
              <a:gd name="connsiteY79" fmla="*/ 165525 h 509681"/>
              <a:gd name="connsiteX80" fmla="*/ 144417 w 510715"/>
              <a:gd name="connsiteY80" fmla="*/ 88246 h 509681"/>
              <a:gd name="connsiteX81" fmla="*/ 174504 w 510715"/>
              <a:gd name="connsiteY81" fmla="*/ 79659 h 509681"/>
              <a:gd name="connsiteX82" fmla="*/ 174548 w 510715"/>
              <a:gd name="connsiteY82" fmla="*/ 62366 h 509681"/>
              <a:gd name="connsiteX83" fmla="*/ 135760 w 510715"/>
              <a:gd name="connsiteY83" fmla="*/ 73119 h 509681"/>
              <a:gd name="connsiteX84" fmla="*/ 103436 w 510715"/>
              <a:gd name="connsiteY84" fmla="*/ 172044 h 509681"/>
              <a:gd name="connsiteX85" fmla="*/ 38789 w 510715"/>
              <a:gd name="connsiteY85" fmla="*/ 253765 h 509681"/>
              <a:gd name="connsiteX86" fmla="*/ 103436 w 510715"/>
              <a:gd name="connsiteY86" fmla="*/ 335486 h 509681"/>
              <a:gd name="connsiteX87" fmla="*/ 135760 w 510715"/>
              <a:gd name="connsiteY87" fmla="*/ 434412 h 509681"/>
              <a:gd name="connsiteX88" fmla="*/ 174548 w 510715"/>
              <a:gd name="connsiteY88" fmla="*/ 445164 h 509681"/>
              <a:gd name="connsiteX89" fmla="*/ 256435 w 510715"/>
              <a:gd name="connsiteY89" fmla="*/ 412906 h 509681"/>
              <a:gd name="connsiteX90" fmla="*/ 336167 w 510715"/>
              <a:gd name="connsiteY90" fmla="*/ 445164 h 509681"/>
              <a:gd name="connsiteX91" fmla="*/ 374955 w 510715"/>
              <a:gd name="connsiteY91" fmla="*/ 434412 h 509681"/>
              <a:gd name="connsiteX92" fmla="*/ 407279 w 510715"/>
              <a:gd name="connsiteY92" fmla="*/ 335486 h 509681"/>
              <a:gd name="connsiteX93" fmla="*/ 471927 w 510715"/>
              <a:gd name="connsiteY93" fmla="*/ 253765 h 509681"/>
              <a:gd name="connsiteX94" fmla="*/ 407279 w 510715"/>
              <a:gd name="connsiteY94" fmla="*/ 172044 h 509681"/>
              <a:gd name="connsiteX95" fmla="*/ 374955 w 510715"/>
              <a:gd name="connsiteY95" fmla="*/ 73119 h 509681"/>
              <a:gd name="connsiteX96" fmla="*/ 336167 w 510715"/>
              <a:gd name="connsiteY96" fmla="*/ 62366 h 509681"/>
              <a:gd name="connsiteX97" fmla="*/ 256435 w 510715"/>
              <a:gd name="connsiteY97" fmla="*/ 92474 h 509681"/>
              <a:gd name="connsiteX98" fmla="*/ 174548 w 510715"/>
              <a:gd name="connsiteY98" fmla="*/ 62366 h 509681"/>
              <a:gd name="connsiteX99" fmla="*/ 256435 w 510715"/>
              <a:gd name="connsiteY99" fmla="*/ 0 h 509681"/>
              <a:gd name="connsiteX100" fmla="*/ 510715 w 510715"/>
              <a:gd name="connsiteY100" fmla="*/ 255916 h 509681"/>
              <a:gd name="connsiteX101" fmla="*/ 256435 w 510715"/>
              <a:gd name="connsiteY101" fmla="*/ 509681 h 509681"/>
              <a:gd name="connsiteX102" fmla="*/ 0 w 510715"/>
              <a:gd name="connsiteY102" fmla="*/ 255916 h 509681"/>
              <a:gd name="connsiteX103" fmla="*/ 256435 w 510715"/>
              <a:gd name="connsiteY103" fmla="*/ 0 h 509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510715" h="509681">
                <a:moveTo>
                  <a:pt x="224149" y="365536"/>
                </a:moveTo>
                <a:cubicBezTo>
                  <a:pt x="234911" y="365536"/>
                  <a:pt x="245672" y="365536"/>
                  <a:pt x="256434" y="365536"/>
                </a:cubicBezTo>
                <a:cubicBezTo>
                  <a:pt x="265043" y="365536"/>
                  <a:pt x="275804" y="365536"/>
                  <a:pt x="286566" y="365536"/>
                </a:cubicBezTo>
                <a:cubicBezTo>
                  <a:pt x="275804" y="374157"/>
                  <a:pt x="265043" y="382778"/>
                  <a:pt x="256434" y="391399"/>
                </a:cubicBezTo>
                <a:cubicBezTo>
                  <a:pt x="245672" y="382778"/>
                  <a:pt x="234911" y="374157"/>
                  <a:pt x="224149" y="365536"/>
                </a:cubicBezTo>
                <a:close/>
                <a:moveTo>
                  <a:pt x="389934" y="342086"/>
                </a:moveTo>
                <a:cubicBezTo>
                  <a:pt x="392089" y="378613"/>
                  <a:pt x="385623" y="406545"/>
                  <a:pt x="366226" y="419437"/>
                </a:cubicBezTo>
                <a:cubicBezTo>
                  <a:pt x="357604" y="423734"/>
                  <a:pt x="348983" y="425883"/>
                  <a:pt x="336052" y="425883"/>
                </a:cubicBezTo>
                <a:cubicBezTo>
                  <a:pt x="316654" y="425883"/>
                  <a:pt x="295101" y="417288"/>
                  <a:pt x="271393" y="402248"/>
                </a:cubicBezTo>
                <a:cubicBezTo>
                  <a:pt x="284325" y="391505"/>
                  <a:pt x="299412" y="376464"/>
                  <a:pt x="312343" y="361424"/>
                </a:cubicBezTo>
                <a:cubicBezTo>
                  <a:pt x="342517" y="357126"/>
                  <a:pt x="366226" y="350681"/>
                  <a:pt x="389934" y="342086"/>
                </a:cubicBezTo>
                <a:close/>
                <a:moveTo>
                  <a:pt x="120776" y="342086"/>
                </a:moveTo>
                <a:cubicBezTo>
                  <a:pt x="144417" y="350681"/>
                  <a:pt x="168057" y="357126"/>
                  <a:pt x="198145" y="361424"/>
                </a:cubicBezTo>
                <a:cubicBezTo>
                  <a:pt x="211039" y="376464"/>
                  <a:pt x="226083" y="391505"/>
                  <a:pt x="238978" y="402248"/>
                </a:cubicBezTo>
                <a:cubicBezTo>
                  <a:pt x="215338" y="417288"/>
                  <a:pt x="193846" y="425883"/>
                  <a:pt x="174504" y="425883"/>
                </a:cubicBezTo>
                <a:cubicBezTo>
                  <a:pt x="161610" y="425883"/>
                  <a:pt x="153013" y="423734"/>
                  <a:pt x="144417" y="419437"/>
                </a:cubicBezTo>
                <a:cubicBezTo>
                  <a:pt x="125074" y="406545"/>
                  <a:pt x="118627" y="378613"/>
                  <a:pt x="120776" y="342086"/>
                </a:cubicBezTo>
                <a:close/>
                <a:moveTo>
                  <a:pt x="372626" y="275186"/>
                </a:moveTo>
                <a:cubicBezTo>
                  <a:pt x="379081" y="292382"/>
                  <a:pt x="383385" y="307429"/>
                  <a:pt x="385537" y="324625"/>
                </a:cubicBezTo>
                <a:cubicBezTo>
                  <a:pt x="370474" y="331074"/>
                  <a:pt x="351108" y="337522"/>
                  <a:pt x="331741" y="339672"/>
                </a:cubicBezTo>
                <a:cubicBezTo>
                  <a:pt x="338197" y="333223"/>
                  <a:pt x="342500" y="324625"/>
                  <a:pt x="348956" y="316027"/>
                </a:cubicBezTo>
                <a:cubicBezTo>
                  <a:pt x="357563" y="303130"/>
                  <a:pt x="366170" y="288083"/>
                  <a:pt x="372626" y="275186"/>
                </a:cubicBezTo>
                <a:close/>
                <a:moveTo>
                  <a:pt x="137828" y="275186"/>
                </a:moveTo>
                <a:cubicBezTo>
                  <a:pt x="144325" y="288083"/>
                  <a:pt x="152987" y="303130"/>
                  <a:pt x="161650" y="316027"/>
                </a:cubicBezTo>
                <a:cubicBezTo>
                  <a:pt x="168147" y="324625"/>
                  <a:pt x="172478" y="333223"/>
                  <a:pt x="178975" y="339672"/>
                </a:cubicBezTo>
                <a:cubicBezTo>
                  <a:pt x="159484" y="337522"/>
                  <a:pt x="139994" y="331074"/>
                  <a:pt x="124834" y="324625"/>
                </a:cubicBezTo>
                <a:cubicBezTo>
                  <a:pt x="127000" y="307429"/>
                  <a:pt x="131331" y="292382"/>
                  <a:pt x="137828" y="275186"/>
                </a:cubicBezTo>
                <a:close/>
                <a:moveTo>
                  <a:pt x="256435" y="221594"/>
                </a:moveTo>
                <a:cubicBezTo>
                  <a:pt x="237045" y="221594"/>
                  <a:pt x="224118" y="236626"/>
                  <a:pt x="224118" y="253806"/>
                </a:cubicBezTo>
                <a:cubicBezTo>
                  <a:pt x="224118" y="270985"/>
                  <a:pt x="237045" y="286017"/>
                  <a:pt x="256435" y="286017"/>
                </a:cubicBezTo>
                <a:cubicBezTo>
                  <a:pt x="273670" y="286017"/>
                  <a:pt x="286597" y="270985"/>
                  <a:pt x="286597" y="253806"/>
                </a:cubicBezTo>
                <a:cubicBezTo>
                  <a:pt x="286597" y="236626"/>
                  <a:pt x="273670" y="221594"/>
                  <a:pt x="256435" y="221594"/>
                </a:cubicBezTo>
                <a:close/>
                <a:moveTo>
                  <a:pt x="402841" y="191389"/>
                </a:moveTo>
                <a:cubicBezTo>
                  <a:pt x="435131" y="208607"/>
                  <a:pt x="454505" y="230131"/>
                  <a:pt x="454505" y="253806"/>
                </a:cubicBezTo>
                <a:cubicBezTo>
                  <a:pt x="454505" y="277481"/>
                  <a:pt x="435131" y="299005"/>
                  <a:pt x="402841" y="316223"/>
                </a:cubicBezTo>
                <a:cubicBezTo>
                  <a:pt x="398536" y="296852"/>
                  <a:pt x="392078" y="275329"/>
                  <a:pt x="383467" y="253806"/>
                </a:cubicBezTo>
                <a:cubicBezTo>
                  <a:pt x="392078" y="232283"/>
                  <a:pt x="398536" y="210760"/>
                  <a:pt x="402841" y="191389"/>
                </a:cubicBezTo>
                <a:close/>
                <a:moveTo>
                  <a:pt x="107780" y="191389"/>
                </a:moveTo>
                <a:cubicBezTo>
                  <a:pt x="112106" y="210760"/>
                  <a:pt x="118596" y="232283"/>
                  <a:pt x="127248" y="253806"/>
                </a:cubicBezTo>
                <a:cubicBezTo>
                  <a:pt x="118596" y="275329"/>
                  <a:pt x="112106" y="296852"/>
                  <a:pt x="107780" y="316223"/>
                </a:cubicBezTo>
                <a:cubicBezTo>
                  <a:pt x="75333" y="299005"/>
                  <a:pt x="55865" y="277481"/>
                  <a:pt x="55865" y="253806"/>
                </a:cubicBezTo>
                <a:cubicBezTo>
                  <a:pt x="55865" y="230131"/>
                  <a:pt x="75333" y="208607"/>
                  <a:pt x="107780" y="191389"/>
                </a:cubicBezTo>
                <a:close/>
                <a:moveTo>
                  <a:pt x="331741" y="165526"/>
                </a:moveTo>
                <a:cubicBezTo>
                  <a:pt x="351198" y="169842"/>
                  <a:pt x="370656" y="176316"/>
                  <a:pt x="387951" y="182791"/>
                </a:cubicBezTo>
                <a:cubicBezTo>
                  <a:pt x="383627" y="197897"/>
                  <a:pt x="379303" y="215161"/>
                  <a:pt x="372818" y="232426"/>
                </a:cubicBezTo>
                <a:cubicBezTo>
                  <a:pt x="366332" y="217320"/>
                  <a:pt x="357684" y="204371"/>
                  <a:pt x="349036" y="191423"/>
                </a:cubicBezTo>
                <a:cubicBezTo>
                  <a:pt x="342551" y="182791"/>
                  <a:pt x="338227" y="174158"/>
                  <a:pt x="331741" y="165526"/>
                </a:cubicBezTo>
                <a:close/>
                <a:moveTo>
                  <a:pt x="178975" y="165526"/>
                </a:moveTo>
                <a:cubicBezTo>
                  <a:pt x="172489" y="174158"/>
                  <a:pt x="168165" y="182791"/>
                  <a:pt x="161680" y="191423"/>
                </a:cubicBezTo>
                <a:cubicBezTo>
                  <a:pt x="153032" y="204371"/>
                  <a:pt x="144384" y="217320"/>
                  <a:pt x="137899" y="232426"/>
                </a:cubicBezTo>
                <a:cubicBezTo>
                  <a:pt x="131413" y="215161"/>
                  <a:pt x="127089" y="197897"/>
                  <a:pt x="122765" y="182791"/>
                </a:cubicBezTo>
                <a:cubicBezTo>
                  <a:pt x="140060" y="176316"/>
                  <a:pt x="159518" y="169842"/>
                  <a:pt x="178975" y="165526"/>
                </a:cubicBezTo>
                <a:close/>
                <a:moveTo>
                  <a:pt x="256435" y="159318"/>
                </a:moveTo>
                <a:cubicBezTo>
                  <a:pt x="271516" y="159318"/>
                  <a:pt x="288751" y="159318"/>
                  <a:pt x="303832" y="161465"/>
                </a:cubicBezTo>
                <a:cubicBezTo>
                  <a:pt x="314604" y="174350"/>
                  <a:pt x="325376" y="187235"/>
                  <a:pt x="333994" y="200119"/>
                </a:cubicBezTo>
                <a:cubicBezTo>
                  <a:pt x="346921" y="219446"/>
                  <a:pt x="355538" y="236626"/>
                  <a:pt x="364156" y="253806"/>
                </a:cubicBezTo>
                <a:cubicBezTo>
                  <a:pt x="355538" y="270985"/>
                  <a:pt x="346921" y="288165"/>
                  <a:pt x="333994" y="305344"/>
                </a:cubicBezTo>
                <a:cubicBezTo>
                  <a:pt x="325376" y="320376"/>
                  <a:pt x="314604" y="333261"/>
                  <a:pt x="303832" y="343998"/>
                </a:cubicBezTo>
                <a:cubicBezTo>
                  <a:pt x="288751" y="346146"/>
                  <a:pt x="271516" y="348293"/>
                  <a:pt x="256435" y="348293"/>
                </a:cubicBezTo>
                <a:cubicBezTo>
                  <a:pt x="239199" y="348293"/>
                  <a:pt x="221964" y="346146"/>
                  <a:pt x="206883" y="343998"/>
                </a:cubicBezTo>
                <a:cubicBezTo>
                  <a:pt x="196111" y="333261"/>
                  <a:pt x="185339" y="320376"/>
                  <a:pt x="176721" y="305344"/>
                </a:cubicBezTo>
                <a:cubicBezTo>
                  <a:pt x="163794" y="288165"/>
                  <a:pt x="155177" y="270985"/>
                  <a:pt x="146559" y="253806"/>
                </a:cubicBezTo>
                <a:cubicBezTo>
                  <a:pt x="155177" y="236626"/>
                  <a:pt x="163794" y="219446"/>
                  <a:pt x="176721" y="200119"/>
                </a:cubicBezTo>
                <a:cubicBezTo>
                  <a:pt x="185339" y="187235"/>
                  <a:pt x="196111" y="174350"/>
                  <a:pt x="206883" y="161465"/>
                </a:cubicBezTo>
                <a:cubicBezTo>
                  <a:pt x="221964" y="159318"/>
                  <a:pt x="239199" y="159318"/>
                  <a:pt x="256435" y="159318"/>
                </a:cubicBezTo>
                <a:close/>
                <a:moveTo>
                  <a:pt x="256434" y="114144"/>
                </a:moveTo>
                <a:cubicBezTo>
                  <a:pt x="265043" y="122738"/>
                  <a:pt x="275804" y="131333"/>
                  <a:pt x="286566" y="142076"/>
                </a:cubicBezTo>
                <a:cubicBezTo>
                  <a:pt x="275804" y="142076"/>
                  <a:pt x="265043" y="142076"/>
                  <a:pt x="256434" y="142076"/>
                </a:cubicBezTo>
                <a:cubicBezTo>
                  <a:pt x="245672" y="142076"/>
                  <a:pt x="234911" y="142076"/>
                  <a:pt x="224149" y="142076"/>
                </a:cubicBezTo>
                <a:cubicBezTo>
                  <a:pt x="234911" y="131333"/>
                  <a:pt x="245672" y="122738"/>
                  <a:pt x="256434" y="114144"/>
                </a:cubicBezTo>
                <a:close/>
                <a:moveTo>
                  <a:pt x="336052" y="79659"/>
                </a:moveTo>
                <a:cubicBezTo>
                  <a:pt x="346828" y="79659"/>
                  <a:pt x="357604" y="83952"/>
                  <a:pt x="366226" y="88246"/>
                </a:cubicBezTo>
                <a:cubicBezTo>
                  <a:pt x="383468" y="101126"/>
                  <a:pt x="392089" y="126885"/>
                  <a:pt x="389934" y="165525"/>
                </a:cubicBezTo>
                <a:cubicBezTo>
                  <a:pt x="366226" y="154792"/>
                  <a:pt x="342517" y="148352"/>
                  <a:pt x="312343" y="144058"/>
                </a:cubicBezTo>
                <a:cubicBezTo>
                  <a:pt x="299412" y="129032"/>
                  <a:pt x="284325" y="116152"/>
                  <a:pt x="271393" y="105419"/>
                </a:cubicBezTo>
                <a:cubicBezTo>
                  <a:pt x="295101" y="88246"/>
                  <a:pt x="316654" y="79659"/>
                  <a:pt x="336052" y="79659"/>
                </a:cubicBezTo>
                <a:close/>
                <a:moveTo>
                  <a:pt x="174504" y="79659"/>
                </a:moveTo>
                <a:cubicBezTo>
                  <a:pt x="193846" y="79659"/>
                  <a:pt x="215338" y="88246"/>
                  <a:pt x="238978" y="105419"/>
                </a:cubicBezTo>
                <a:cubicBezTo>
                  <a:pt x="226083" y="116152"/>
                  <a:pt x="211039" y="129032"/>
                  <a:pt x="198145" y="144058"/>
                </a:cubicBezTo>
                <a:cubicBezTo>
                  <a:pt x="168057" y="148352"/>
                  <a:pt x="144417" y="154792"/>
                  <a:pt x="120776" y="165525"/>
                </a:cubicBezTo>
                <a:cubicBezTo>
                  <a:pt x="118627" y="126885"/>
                  <a:pt x="127224" y="101126"/>
                  <a:pt x="144417" y="88246"/>
                </a:cubicBezTo>
                <a:cubicBezTo>
                  <a:pt x="153013" y="83952"/>
                  <a:pt x="161610" y="79659"/>
                  <a:pt x="174504" y="79659"/>
                </a:cubicBezTo>
                <a:close/>
                <a:moveTo>
                  <a:pt x="174548" y="62366"/>
                </a:moveTo>
                <a:cubicBezTo>
                  <a:pt x="159464" y="62366"/>
                  <a:pt x="146534" y="66667"/>
                  <a:pt x="135760" y="73119"/>
                </a:cubicBezTo>
                <a:cubicBezTo>
                  <a:pt x="109901" y="90323"/>
                  <a:pt x="99126" y="124732"/>
                  <a:pt x="103436" y="172044"/>
                </a:cubicBezTo>
                <a:cubicBezTo>
                  <a:pt x="64648" y="193550"/>
                  <a:pt x="38789" y="221507"/>
                  <a:pt x="38789" y="253765"/>
                </a:cubicBezTo>
                <a:cubicBezTo>
                  <a:pt x="38789" y="286024"/>
                  <a:pt x="64648" y="313981"/>
                  <a:pt x="103436" y="335486"/>
                </a:cubicBezTo>
                <a:cubicBezTo>
                  <a:pt x="99126" y="378497"/>
                  <a:pt x="107746" y="415057"/>
                  <a:pt x="135760" y="434412"/>
                </a:cubicBezTo>
                <a:cubicBezTo>
                  <a:pt x="146534" y="440863"/>
                  <a:pt x="159464" y="445164"/>
                  <a:pt x="174548" y="445164"/>
                </a:cubicBezTo>
                <a:cubicBezTo>
                  <a:pt x="198252" y="445164"/>
                  <a:pt x="226266" y="432261"/>
                  <a:pt x="256435" y="412906"/>
                </a:cubicBezTo>
                <a:cubicBezTo>
                  <a:pt x="284449" y="432261"/>
                  <a:pt x="312463" y="445164"/>
                  <a:pt x="336167" y="445164"/>
                </a:cubicBezTo>
                <a:cubicBezTo>
                  <a:pt x="351251" y="445164"/>
                  <a:pt x="364181" y="440863"/>
                  <a:pt x="374955" y="434412"/>
                </a:cubicBezTo>
                <a:cubicBezTo>
                  <a:pt x="402969" y="415057"/>
                  <a:pt x="411589" y="378497"/>
                  <a:pt x="407279" y="335486"/>
                </a:cubicBezTo>
                <a:cubicBezTo>
                  <a:pt x="446068" y="313981"/>
                  <a:pt x="471927" y="286024"/>
                  <a:pt x="471927" y="253765"/>
                </a:cubicBezTo>
                <a:cubicBezTo>
                  <a:pt x="471927" y="221507"/>
                  <a:pt x="446068" y="193550"/>
                  <a:pt x="407279" y="172044"/>
                </a:cubicBezTo>
                <a:cubicBezTo>
                  <a:pt x="411589" y="124732"/>
                  <a:pt x="400814" y="90323"/>
                  <a:pt x="374955" y="73119"/>
                </a:cubicBezTo>
                <a:cubicBezTo>
                  <a:pt x="364181" y="66667"/>
                  <a:pt x="351251" y="62366"/>
                  <a:pt x="336167" y="62366"/>
                </a:cubicBezTo>
                <a:cubicBezTo>
                  <a:pt x="312463" y="62366"/>
                  <a:pt x="284449" y="73119"/>
                  <a:pt x="256435" y="92474"/>
                </a:cubicBezTo>
                <a:cubicBezTo>
                  <a:pt x="226266" y="73119"/>
                  <a:pt x="198252" y="62366"/>
                  <a:pt x="174548" y="62366"/>
                </a:cubicBezTo>
                <a:close/>
                <a:moveTo>
                  <a:pt x="256435" y="0"/>
                </a:moveTo>
                <a:cubicBezTo>
                  <a:pt x="396504" y="0"/>
                  <a:pt x="510715" y="113979"/>
                  <a:pt x="510715" y="255916"/>
                </a:cubicBezTo>
                <a:cubicBezTo>
                  <a:pt x="510715" y="395702"/>
                  <a:pt x="396504" y="509681"/>
                  <a:pt x="256435" y="509681"/>
                </a:cubicBezTo>
                <a:cubicBezTo>
                  <a:pt x="114211" y="509681"/>
                  <a:pt x="0" y="395702"/>
                  <a:pt x="0" y="255916"/>
                </a:cubicBezTo>
                <a:cubicBezTo>
                  <a:pt x="0" y="113979"/>
                  <a:pt x="114211" y="0"/>
                  <a:pt x="256435" y="0"/>
                </a:cubicBezTo>
                <a:close/>
              </a:path>
            </a:pathLst>
          </a:custGeom>
          <a:solidFill>
            <a:schemeClr val="accent4"/>
          </a:solidFill>
          <a:ln>
            <a:noFill/>
          </a:ln>
        </p:spPr>
      </p:sp>
      <p:sp>
        <p:nvSpPr>
          <p:cNvPr id="41" name="financial-chart_72334"/>
          <p:cNvSpPr>
            <a:spLocks noChangeAspect="1"/>
          </p:cNvSpPr>
          <p:nvPr/>
        </p:nvSpPr>
        <p:spPr bwMode="auto">
          <a:xfrm>
            <a:off x="1401758" y="2703126"/>
            <a:ext cx="609685" cy="608696"/>
          </a:xfrm>
          <a:custGeom>
            <a:avLst/>
            <a:gdLst>
              <a:gd name="connsiteX0" fmla="*/ 282573 w 608697"/>
              <a:gd name="connsiteY0" fmla="*/ 19758 h 607710"/>
              <a:gd name="connsiteX1" fmla="*/ 282573 w 608697"/>
              <a:gd name="connsiteY1" fmla="*/ 294106 h 607710"/>
              <a:gd name="connsiteX2" fmla="*/ 314128 w 608697"/>
              <a:gd name="connsiteY2" fmla="*/ 325615 h 607710"/>
              <a:gd name="connsiteX3" fmla="*/ 588868 w 608697"/>
              <a:gd name="connsiteY3" fmla="*/ 325615 h 607710"/>
              <a:gd name="connsiteX4" fmla="*/ 294583 w 608697"/>
              <a:gd name="connsiteY4" fmla="*/ 607710 h 607710"/>
              <a:gd name="connsiteX5" fmla="*/ 0 w 608697"/>
              <a:gd name="connsiteY5" fmla="*/ 313622 h 607710"/>
              <a:gd name="connsiteX6" fmla="*/ 282573 w 608697"/>
              <a:gd name="connsiteY6" fmla="*/ 19758 h 607710"/>
              <a:gd name="connsiteX7" fmla="*/ 314157 w 608697"/>
              <a:gd name="connsiteY7" fmla="*/ 0 h 607710"/>
              <a:gd name="connsiteX8" fmla="*/ 608697 w 608697"/>
              <a:gd name="connsiteY8" fmla="*/ 294117 h 607710"/>
              <a:gd name="connsiteX9" fmla="*/ 314157 w 608697"/>
              <a:gd name="connsiteY9" fmla="*/ 294117 h 607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8697" h="607710">
                <a:moveTo>
                  <a:pt x="282573" y="19758"/>
                </a:moveTo>
                <a:lnTo>
                  <a:pt x="282573" y="294106"/>
                </a:lnTo>
                <a:cubicBezTo>
                  <a:pt x="282573" y="311537"/>
                  <a:pt x="296747" y="325615"/>
                  <a:pt x="314128" y="325615"/>
                </a:cubicBezTo>
                <a:lnTo>
                  <a:pt x="588868" y="325615"/>
                </a:lnTo>
                <a:cubicBezTo>
                  <a:pt x="582527" y="482492"/>
                  <a:pt x="453176" y="607710"/>
                  <a:pt x="294583" y="607710"/>
                </a:cubicBezTo>
                <a:cubicBezTo>
                  <a:pt x="131887" y="607710"/>
                  <a:pt x="0" y="476086"/>
                  <a:pt x="0" y="313622"/>
                </a:cubicBezTo>
                <a:cubicBezTo>
                  <a:pt x="0" y="155181"/>
                  <a:pt x="125472" y="26015"/>
                  <a:pt x="282573" y="19758"/>
                </a:cubicBezTo>
                <a:close/>
                <a:moveTo>
                  <a:pt x="314157" y="0"/>
                </a:moveTo>
                <a:cubicBezTo>
                  <a:pt x="476829" y="0"/>
                  <a:pt x="608697" y="131637"/>
                  <a:pt x="608697" y="294117"/>
                </a:cubicBezTo>
                <a:lnTo>
                  <a:pt x="314157" y="294117"/>
                </a:lnTo>
                <a:close/>
              </a:path>
            </a:pathLst>
          </a:custGeom>
          <a:solidFill>
            <a:schemeClr val="accent1"/>
          </a:solidFill>
          <a:ln>
            <a:noFill/>
          </a:ln>
        </p:spPr>
      </p:sp>
      <p:sp>
        <p:nvSpPr>
          <p:cNvPr id="42" name="world_52349"/>
          <p:cNvSpPr>
            <a:spLocks noChangeAspect="1"/>
          </p:cNvSpPr>
          <p:nvPr/>
        </p:nvSpPr>
        <p:spPr bwMode="auto">
          <a:xfrm>
            <a:off x="5793320" y="1926641"/>
            <a:ext cx="609685" cy="608752"/>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1409" h="600489">
                <a:moveTo>
                  <a:pt x="63148" y="143225"/>
                </a:moveTo>
                <a:lnTo>
                  <a:pt x="41620" y="160426"/>
                </a:lnTo>
                <a:lnTo>
                  <a:pt x="58843" y="171894"/>
                </a:lnTo>
                <a:lnTo>
                  <a:pt x="91853" y="171894"/>
                </a:lnTo>
                <a:lnTo>
                  <a:pt x="142085" y="163293"/>
                </a:lnTo>
                <a:lnTo>
                  <a:pt x="173659" y="214896"/>
                </a:lnTo>
                <a:lnTo>
                  <a:pt x="173659" y="262200"/>
                </a:lnTo>
                <a:lnTo>
                  <a:pt x="216715" y="320970"/>
                </a:lnTo>
                <a:lnTo>
                  <a:pt x="223891" y="320970"/>
                </a:lnTo>
                <a:lnTo>
                  <a:pt x="223891" y="299469"/>
                </a:lnTo>
                <a:lnTo>
                  <a:pt x="241113" y="335305"/>
                </a:lnTo>
                <a:lnTo>
                  <a:pt x="291345" y="345339"/>
                </a:lnTo>
                <a:lnTo>
                  <a:pt x="312873" y="368273"/>
                </a:lnTo>
                <a:lnTo>
                  <a:pt x="332966" y="374007"/>
                </a:lnTo>
                <a:lnTo>
                  <a:pt x="312873" y="417010"/>
                </a:lnTo>
                <a:lnTo>
                  <a:pt x="335836" y="457146"/>
                </a:lnTo>
                <a:cubicBezTo>
                  <a:pt x="335836" y="457146"/>
                  <a:pt x="348753" y="503016"/>
                  <a:pt x="348753" y="505883"/>
                </a:cubicBezTo>
                <a:cubicBezTo>
                  <a:pt x="348753" y="507316"/>
                  <a:pt x="335836" y="561786"/>
                  <a:pt x="335836" y="561786"/>
                </a:cubicBezTo>
                <a:lnTo>
                  <a:pt x="338707" y="597622"/>
                </a:lnTo>
                <a:cubicBezTo>
                  <a:pt x="325790" y="599056"/>
                  <a:pt x="312873" y="600489"/>
                  <a:pt x="299957" y="600489"/>
                </a:cubicBezTo>
                <a:cubicBezTo>
                  <a:pt x="134909" y="600489"/>
                  <a:pt x="0" y="465747"/>
                  <a:pt x="0" y="299469"/>
                </a:cubicBezTo>
                <a:cubicBezTo>
                  <a:pt x="0" y="244998"/>
                  <a:pt x="15787" y="193395"/>
                  <a:pt x="41620" y="148959"/>
                </a:cubicBezTo>
                <a:close/>
                <a:moveTo>
                  <a:pt x="367486" y="60233"/>
                </a:moveTo>
                <a:lnTo>
                  <a:pt x="394753" y="65966"/>
                </a:lnTo>
                <a:lnTo>
                  <a:pt x="419150" y="87465"/>
                </a:lnTo>
                <a:lnTo>
                  <a:pt x="426326" y="106098"/>
                </a:lnTo>
                <a:lnTo>
                  <a:pt x="432066" y="124731"/>
                </a:lnTo>
                <a:lnTo>
                  <a:pt x="469379" y="159130"/>
                </a:lnTo>
                <a:lnTo>
                  <a:pt x="479425" y="161996"/>
                </a:lnTo>
                <a:lnTo>
                  <a:pt x="493776" y="140497"/>
                </a:lnTo>
                <a:lnTo>
                  <a:pt x="541135" y="136197"/>
                </a:lnTo>
                <a:lnTo>
                  <a:pt x="549745" y="133331"/>
                </a:lnTo>
                <a:cubicBezTo>
                  <a:pt x="582753" y="180629"/>
                  <a:pt x="601409" y="237961"/>
                  <a:pt x="601409" y="299592"/>
                </a:cubicBezTo>
                <a:cubicBezTo>
                  <a:pt x="601409" y="441488"/>
                  <a:pt x="503822" y="560451"/>
                  <a:pt x="371791" y="591983"/>
                </a:cubicBezTo>
                <a:lnTo>
                  <a:pt x="376097" y="571917"/>
                </a:lnTo>
                <a:lnTo>
                  <a:pt x="427761" y="537518"/>
                </a:lnTo>
                <a:lnTo>
                  <a:pt x="442112" y="500253"/>
                </a:lnTo>
                <a:lnTo>
                  <a:pt x="477990" y="484486"/>
                </a:lnTo>
                <a:lnTo>
                  <a:pt x="510997" y="419988"/>
                </a:lnTo>
                <a:lnTo>
                  <a:pt x="459333" y="388456"/>
                </a:lnTo>
                <a:lnTo>
                  <a:pt x="432066" y="358357"/>
                </a:lnTo>
                <a:lnTo>
                  <a:pt x="416280" y="356924"/>
                </a:lnTo>
                <a:lnTo>
                  <a:pt x="384707" y="348324"/>
                </a:lnTo>
                <a:lnTo>
                  <a:pt x="356005" y="344024"/>
                </a:lnTo>
                <a:lnTo>
                  <a:pt x="333043" y="349757"/>
                </a:lnTo>
                <a:lnTo>
                  <a:pt x="317257" y="333991"/>
                </a:lnTo>
                <a:lnTo>
                  <a:pt x="302906" y="329691"/>
                </a:lnTo>
                <a:lnTo>
                  <a:pt x="304341" y="306759"/>
                </a:lnTo>
                <a:lnTo>
                  <a:pt x="285684" y="308192"/>
                </a:lnTo>
                <a:lnTo>
                  <a:pt x="275639" y="319658"/>
                </a:lnTo>
                <a:lnTo>
                  <a:pt x="269898" y="295292"/>
                </a:lnTo>
                <a:lnTo>
                  <a:pt x="294295" y="283826"/>
                </a:lnTo>
                <a:lnTo>
                  <a:pt x="317257" y="295292"/>
                </a:lnTo>
                <a:lnTo>
                  <a:pt x="330173" y="295292"/>
                </a:lnTo>
                <a:lnTo>
                  <a:pt x="335913" y="276660"/>
                </a:lnTo>
                <a:lnTo>
                  <a:pt x="371791" y="233661"/>
                </a:lnTo>
                <a:lnTo>
                  <a:pt x="420585" y="207862"/>
                </a:lnTo>
                <a:lnTo>
                  <a:pt x="449287" y="212162"/>
                </a:lnTo>
                <a:lnTo>
                  <a:pt x="452158" y="197829"/>
                </a:lnTo>
                <a:lnTo>
                  <a:pt x="416280" y="160563"/>
                </a:lnTo>
                <a:lnTo>
                  <a:pt x="403364" y="134764"/>
                </a:lnTo>
                <a:lnTo>
                  <a:pt x="383272" y="134764"/>
                </a:lnTo>
                <a:lnTo>
                  <a:pt x="371791" y="127598"/>
                </a:lnTo>
                <a:lnTo>
                  <a:pt x="344524" y="123298"/>
                </a:lnTo>
                <a:lnTo>
                  <a:pt x="338784" y="154830"/>
                </a:lnTo>
                <a:lnTo>
                  <a:pt x="307211" y="147664"/>
                </a:lnTo>
                <a:lnTo>
                  <a:pt x="304341" y="129031"/>
                </a:lnTo>
                <a:lnTo>
                  <a:pt x="328738" y="123298"/>
                </a:lnTo>
                <a:lnTo>
                  <a:pt x="337349" y="87465"/>
                </a:lnTo>
                <a:lnTo>
                  <a:pt x="361745" y="97498"/>
                </a:lnTo>
                <a:lnTo>
                  <a:pt x="361745" y="113265"/>
                </a:lnTo>
                <a:lnTo>
                  <a:pt x="380402" y="120431"/>
                </a:lnTo>
                <a:lnTo>
                  <a:pt x="391883" y="124731"/>
                </a:lnTo>
                <a:lnTo>
                  <a:pt x="407669" y="116131"/>
                </a:lnTo>
                <a:lnTo>
                  <a:pt x="393318" y="100365"/>
                </a:lnTo>
                <a:lnTo>
                  <a:pt x="366051" y="73133"/>
                </a:lnTo>
                <a:close/>
                <a:moveTo>
                  <a:pt x="222541" y="32978"/>
                </a:moveTo>
                <a:cubicBezTo>
                  <a:pt x="222541" y="35846"/>
                  <a:pt x="202448" y="48750"/>
                  <a:pt x="202448" y="48750"/>
                </a:cubicBezTo>
                <a:lnTo>
                  <a:pt x="222541" y="60221"/>
                </a:lnTo>
                <a:lnTo>
                  <a:pt x="262728" y="48750"/>
                </a:lnTo>
                <a:lnTo>
                  <a:pt x="254117" y="32978"/>
                </a:lnTo>
                <a:lnTo>
                  <a:pt x="235458" y="37280"/>
                </a:lnTo>
                <a:close/>
                <a:moveTo>
                  <a:pt x="344537" y="12904"/>
                </a:moveTo>
                <a:lnTo>
                  <a:pt x="312962" y="30110"/>
                </a:lnTo>
                <a:lnTo>
                  <a:pt x="295739" y="40147"/>
                </a:lnTo>
                <a:lnTo>
                  <a:pt x="308656" y="48750"/>
                </a:lnTo>
                <a:lnTo>
                  <a:pt x="335926" y="45883"/>
                </a:lnTo>
                <a:lnTo>
                  <a:pt x="363196" y="24375"/>
                </a:lnTo>
                <a:close/>
                <a:moveTo>
                  <a:pt x="300045" y="0"/>
                </a:moveTo>
                <a:cubicBezTo>
                  <a:pt x="345973" y="0"/>
                  <a:pt x="390465" y="10037"/>
                  <a:pt x="429217" y="28677"/>
                </a:cubicBezTo>
                <a:lnTo>
                  <a:pt x="417735" y="30110"/>
                </a:lnTo>
                <a:lnTo>
                  <a:pt x="389030" y="25809"/>
                </a:lnTo>
                <a:lnTo>
                  <a:pt x="367501" y="40147"/>
                </a:lnTo>
                <a:lnTo>
                  <a:pt x="353149" y="55919"/>
                </a:lnTo>
                <a:lnTo>
                  <a:pt x="298609" y="61655"/>
                </a:lnTo>
                <a:lnTo>
                  <a:pt x="277081" y="57353"/>
                </a:lnTo>
                <a:lnTo>
                  <a:pt x="261293" y="81728"/>
                </a:lnTo>
                <a:lnTo>
                  <a:pt x="218235" y="84596"/>
                </a:lnTo>
                <a:lnTo>
                  <a:pt x="189530" y="75993"/>
                </a:lnTo>
                <a:lnTo>
                  <a:pt x="165131" y="88897"/>
                </a:lnTo>
                <a:lnTo>
                  <a:pt x="112027" y="97500"/>
                </a:lnTo>
                <a:lnTo>
                  <a:pt x="68969" y="108971"/>
                </a:lnTo>
                <a:cubicBezTo>
                  <a:pt x="123509" y="43015"/>
                  <a:pt x="206753" y="0"/>
                  <a:pt x="300045" y="0"/>
                </a:cubicBezTo>
                <a:close/>
              </a:path>
            </a:pathLst>
          </a:custGeom>
          <a:solidFill>
            <a:schemeClr val="accent1"/>
          </a:solidFill>
          <a:ln>
            <a:noFill/>
          </a:ln>
        </p:spPr>
      </p:sp>
      <p:sp>
        <p:nvSpPr>
          <p:cNvPr id="43" name="tourist-information_64672"/>
          <p:cNvSpPr>
            <a:spLocks noChangeAspect="1"/>
          </p:cNvSpPr>
          <p:nvPr/>
        </p:nvSpPr>
        <p:spPr bwMode="auto">
          <a:xfrm>
            <a:off x="8112364" y="2333919"/>
            <a:ext cx="609684" cy="608730"/>
          </a:xfrm>
          <a:custGeom>
            <a:avLst/>
            <a:gdLst>
              <a:gd name="connsiteX0" fmla="*/ 284148 w 567225"/>
              <a:gd name="connsiteY0" fmla="*/ 251399 h 566337"/>
              <a:gd name="connsiteX1" fmla="*/ 247246 w 567225"/>
              <a:gd name="connsiteY1" fmla="*/ 286391 h 566337"/>
              <a:gd name="connsiteX2" fmla="*/ 247246 w 567225"/>
              <a:gd name="connsiteY2" fmla="*/ 409786 h 566337"/>
              <a:gd name="connsiteX3" fmla="*/ 284148 w 567225"/>
              <a:gd name="connsiteY3" fmla="*/ 444778 h 566337"/>
              <a:gd name="connsiteX4" fmla="*/ 321972 w 567225"/>
              <a:gd name="connsiteY4" fmla="*/ 409786 h 566337"/>
              <a:gd name="connsiteX5" fmla="*/ 321972 w 567225"/>
              <a:gd name="connsiteY5" fmla="*/ 286391 h 566337"/>
              <a:gd name="connsiteX6" fmla="*/ 284148 w 567225"/>
              <a:gd name="connsiteY6" fmla="*/ 251399 h 566337"/>
              <a:gd name="connsiteX7" fmla="*/ 284148 w 567225"/>
              <a:gd name="connsiteY7" fmla="*/ 129846 h 566337"/>
              <a:gd name="connsiteX8" fmla="*/ 238020 w 567225"/>
              <a:gd name="connsiteY8" fmla="*/ 176810 h 566337"/>
              <a:gd name="connsiteX9" fmla="*/ 284148 w 567225"/>
              <a:gd name="connsiteY9" fmla="*/ 222853 h 566337"/>
              <a:gd name="connsiteX10" fmla="*/ 330275 w 567225"/>
              <a:gd name="connsiteY10" fmla="*/ 176810 h 566337"/>
              <a:gd name="connsiteX11" fmla="*/ 284148 w 567225"/>
              <a:gd name="connsiteY11" fmla="*/ 129846 h 566337"/>
              <a:gd name="connsiteX12" fmla="*/ 284148 w 567225"/>
              <a:gd name="connsiteY12" fmla="*/ 81962 h 566337"/>
              <a:gd name="connsiteX13" fmla="*/ 485263 w 567225"/>
              <a:gd name="connsiteY13" fmla="*/ 283629 h 566337"/>
              <a:gd name="connsiteX14" fmla="*/ 284148 w 567225"/>
              <a:gd name="connsiteY14" fmla="*/ 484375 h 566337"/>
              <a:gd name="connsiteX15" fmla="*/ 82110 w 567225"/>
              <a:gd name="connsiteY15" fmla="*/ 283629 h 566337"/>
              <a:gd name="connsiteX16" fmla="*/ 284148 w 567225"/>
              <a:gd name="connsiteY16" fmla="*/ 81962 h 566337"/>
              <a:gd name="connsiteX17" fmla="*/ 284074 w 567225"/>
              <a:gd name="connsiteY17" fmla="*/ 45123 h 566337"/>
              <a:gd name="connsiteX18" fmla="*/ 45194 w 567225"/>
              <a:gd name="connsiteY18" fmla="*/ 283629 h 566337"/>
              <a:gd name="connsiteX19" fmla="*/ 284074 w 567225"/>
              <a:gd name="connsiteY19" fmla="*/ 521214 h 566337"/>
              <a:gd name="connsiteX20" fmla="*/ 522031 w 567225"/>
              <a:gd name="connsiteY20" fmla="*/ 283629 h 566337"/>
              <a:gd name="connsiteX21" fmla="*/ 284074 w 567225"/>
              <a:gd name="connsiteY21" fmla="*/ 45123 h 566337"/>
              <a:gd name="connsiteX22" fmla="*/ 284074 w 567225"/>
              <a:gd name="connsiteY22" fmla="*/ 0 h 566337"/>
              <a:gd name="connsiteX23" fmla="*/ 567225 w 567225"/>
              <a:gd name="connsiteY23" fmla="*/ 283629 h 566337"/>
              <a:gd name="connsiteX24" fmla="*/ 284074 w 567225"/>
              <a:gd name="connsiteY24" fmla="*/ 566337 h 566337"/>
              <a:gd name="connsiteX25" fmla="*/ 0 w 567225"/>
              <a:gd name="connsiteY25" fmla="*/ 283629 h 566337"/>
              <a:gd name="connsiteX26" fmla="*/ 284074 w 567225"/>
              <a:gd name="connsiteY26" fmla="*/ 0 h 566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67225" h="566337">
                <a:moveTo>
                  <a:pt x="284148" y="251399"/>
                </a:moveTo>
                <a:cubicBezTo>
                  <a:pt x="264774" y="251399"/>
                  <a:pt x="247246" y="267054"/>
                  <a:pt x="247246" y="286391"/>
                </a:cubicBezTo>
                <a:lnTo>
                  <a:pt x="247246" y="409786"/>
                </a:lnTo>
                <a:cubicBezTo>
                  <a:pt x="247246" y="429124"/>
                  <a:pt x="264774" y="444778"/>
                  <a:pt x="284148" y="444778"/>
                </a:cubicBezTo>
                <a:cubicBezTo>
                  <a:pt x="303521" y="444778"/>
                  <a:pt x="321972" y="429124"/>
                  <a:pt x="321972" y="409786"/>
                </a:cubicBezTo>
                <a:lnTo>
                  <a:pt x="321972" y="286391"/>
                </a:lnTo>
                <a:cubicBezTo>
                  <a:pt x="321972" y="267054"/>
                  <a:pt x="303521" y="251399"/>
                  <a:pt x="284148" y="251399"/>
                </a:cubicBezTo>
                <a:close/>
                <a:moveTo>
                  <a:pt x="284148" y="129846"/>
                </a:moveTo>
                <a:cubicBezTo>
                  <a:pt x="258316" y="129846"/>
                  <a:pt x="238020" y="151026"/>
                  <a:pt x="238020" y="176810"/>
                </a:cubicBezTo>
                <a:cubicBezTo>
                  <a:pt x="238020" y="201673"/>
                  <a:pt x="258316" y="222853"/>
                  <a:pt x="284148" y="222853"/>
                </a:cubicBezTo>
                <a:cubicBezTo>
                  <a:pt x="309057" y="222853"/>
                  <a:pt x="330275" y="201673"/>
                  <a:pt x="330275" y="176810"/>
                </a:cubicBezTo>
                <a:cubicBezTo>
                  <a:pt x="330275" y="151026"/>
                  <a:pt x="309057" y="129846"/>
                  <a:pt x="284148" y="129846"/>
                </a:cubicBezTo>
                <a:close/>
                <a:moveTo>
                  <a:pt x="284148" y="81962"/>
                </a:moveTo>
                <a:cubicBezTo>
                  <a:pt x="394853" y="81962"/>
                  <a:pt x="485263" y="172206"/>
                  <a:pt x="485263" y="283629"/>
                </a:cubicBezTo>
                <a:cubicBezTo>
                  <a:pt x="485263" y="394131"/>
                  <a:pt x="394853" y="484375"/>
                  <a:pt x="284148" y="484375"/>
                </a:cubicBezTo>
                <a:cubicBezTo>
                  <a:pt x="172520" y="484375"/>
                  <a:pt x="82110" y="394131"/>
                  <a:pt x="82110" y="283629"/>
                </a:cubicBezTo>
                <a:cubicBezTo>
                  <a:pt x="82110" y="172206"/>
                  <a:pt x="172520" y="81962"/>
                  <a:pt x="284148" y="81962"/>
                </a:cubicBezTo>
                <a:close/>
                <a:moveTo>
                  <a:pt x="284074" y="45123"/>
                </a:moveTo>
                <a:cubicBezTo>
                  <a:pt x="152182" y="45123"/>
                  <a:pt x="45194" y="151944"/>
                  <a:pt x="45194" y="283629"/>
                </a:cubicBezTo>
                <a:cubicBezTo>
                  <a:pt x="45194" y="414393"/>
                  <a:pt x="152182" y="521214"/>
                  <a:pt x="284074" y="521214"/>
                </a:cubicBezTo>
                <a:cubicBezTo>
                  <a:pt x="415043" y="521214"/>
                  <a:pt x="522031" y="414393"/>
                  <a:pt x="522031" y="283629"/>
                </a:cubicBezTo>
                <a:cubicBezTo>
                  <a:pt x="522031" y="151944"/>
                  <a:pt x="415043" y="45123"/>
                  <a:pt x="284074" y="45123"/>
                </a:cubicBezTo>
                <a:close/>
                <a:moveTo>
                  <a:pt x="284074" y="0"/>
                </a:moveTo>
                <a:cubicBezTo>
                  <a:pt x="440868" y="0"/>
                  <a:pt x="567225" y="127080"/>
                  <a:pt x="567225" y="283629"/>
                </a:cubicBezTo>
                <a:cubicBezTo>
                  <a:pt x="567225" y="440177"/>
                  <a:pt x="440868" y="566337"/>
                  <a:pt x="284074" y="566337"/>
                </a:cubicBezTo>
                <a:cubicBezTo>
                  <a:pt x="127280" y="566337"/>
                  <a:pt x="0" y="440177"/>
                  <a:pt x="0" y="283629"/>
                </a:cubicBezTo>
                <a:cubicBezTo>
                  <a:pt x="0" y="127080"/>
                  <a:pt x="127280" y="0"/>
                  <a:pt x="284074" y="0"/>
                </a:cubicBezTo>
                <a:close/>
              </a:path>
            </a:pathLst>
          </a:custGeom>
          <a:solidFill>
            <a:schemeClr val="accent4"/>
          </a:solidFill>
          <a:ln>
            <a:noFill/>
          </a:ln>
        </p:spPr>
      </p:sp>
      <p:sp>
        <p:nvSpPr>
          <p:cNvPr id="44" name="horizontal-scrolling_1042"/>
          <p:cNvSpPr>
            <a:spLocks noChangeAspect="1"/>
          </p:cNvSpPr>
          <p:nvPr/>
        </p:nvSpPr>
        <p:spPr bwMode="auto">
          <a:xfrm>
            <a:off x="10132777" y="2703126"/>
            <a:ext cx="609685" cy="608998"/>
          </a:xfrm>
          <a:custGeom>
            <a:avLst/>
            <a:gdLst>
              <a:gd name="T0" fmla="*/ 427 w 427"/>
              <a:gd name="T1" fmla="*/ 213 h 427"/>
              <a:gd name="T2" fmla="*/ 213 w 427"/>
              <a:gd name="T3" fmla="*/ 0 h 427"/>
              <a:gd name="T4" fmla="*/ 0 w 427"/>
              <a:gd name="T5" fmla="*/ 213 h 427"/>
              <a:gd name="T6" fmla="*/ 213 w 427"/>
              <a:gd name="T7" fmla="*/ 427 h 427"/>
              <a:gd name="T8" fmla="*/ 427 w 427"/>
              <a:gd name="T9" fmla="*/ 213 h 427"/>
              <a:gd name="T10" fmla="*/ 133 w 427"/>
              <a:gd name="T11" fmla="*/ 240 h 427"/>
              <a:gd name="T12" fmla="*/ 133 w 427"/>
              <a:gd name="T13" fmla="*/ 267 h 427"/>
              <a:gd name="T14" fmla="*/ 80 w 427"/>
              <a:gd name="T15" fmla="*/ 213 h 427"/>
              <a:gd name="T16" fmla="*/ 133 w 427"/>
              <a:gd name="T17" fmla="*/ 160 h 427"/>
              <a:gd name="T18" fmla="*/ 133 w 427"/>
              <a:gd name="T19" fmla="*/ 187 h 427"/>
              <a:gd name="T20" fmla="*/ 293 w 427"/>
              <a:gd name="T21" fmla="*/ 187 h 427"/>
              <a:gd name="T22" fmla="*/ 293 w 427"/>
              <a:gd name="T23" fmla="*/ 160 h 427"/>
              <a:gd name="T24" fmla="*/ 347 w 427"/>
              <a:gd name="T25" fmla="*/ 213 h 427"/>
              <a:gd name="T26" fmla="*/ 293 w 427"/>
              <a:gd name="T27" fmla="*/ 267 h 427"/>
              <a:gd name="T28" fmla="*/ 293 w 427"/>
              <a:gd name="T29" fmla="*/ 240 h 427"/>
              <a:gd name="T30" fmla="*/ 133 w 427"/>
              <a:gd name="T31" fmla="*/ 24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7" h="427">
                <a:moveTo>
                  <a:pt x="427" y="213"/>
                </a:moveTo>
                <a:cubicBezTo>
                  <a:pt x="427" y="96"/>
                  <a:pt x="331" y="0"/>
                  <a:pt x="213" y="0"/>
                </a:cubicBezTo>
                <a:cubicBezTo>
                  <a:pt x="96" y="0"/>
                  <a:pt x="0" y="96"/>
                  <a:pt x="0" y="213"/>
                </a:cubicBezTo>
                <a:cubicBezTo>
                  <a:pt x="0" y="331"/>
                  <a:pt x="96" y="427"/>
                  <a:pt x="213" y="427"/>
                </a:cubicBezTo>
                <a:cubicBezTo>
                  <a:pt x="331" y="427"/>
                  <a:pt x="427" y="331"/>
                  <a:pt x="427" y="213"/>
                </a:cubicBezTo>
                <a:close/>
                <a:moveTo>
                  <a:pt x="133" y="240"/>
                </a:moveTo>
                <a:lnTo>
                  <a:pt x="133" y="267"/>
                </a:lnTo>
                <a:lnTo>
                  <a:pt x="80" y="213"/>
                </a:lnTo>
                <a:lnTo>
                  <a:pt x="133" y="160"/>
                </a:lnTo>
                <a:lnTo>
                  <a:pt x="133" y="187"/>
                </a:lnTo>
                <a:lnTo>
                  <a:pt x="293" y="187"/>
                </a:lnTo>
                <a:lnTo>
                  <a:pt x="293" y="160"/>
                </a:lnTo>
                <a:lnTo>
                  <a:pt x="347" y="213"/>
                </a:lnTo>
                <a:lnTo>
                  <a:pt x="293" y="267"/>
                </a:lnTo>
                <a:lnTo>
                  <a:pt x="293" y="240"/>
                </a:lnTo>
                <a:lnTo>
                  <a:pt x="133" y="240"/>
                </a:lnTo>
                <a:close/>
              </a:path>
            </a:pathLst>
          </a:custGeom>
          <a:solidFill>
            <a:schemeClr val="accent1"/>
          </a:solidFill>
          <a:ln>
            <a:noFill/>
          </a:ln>
        </p:spPr>
      </p:sp>
      <p:sp>
        <p:nvSpPr>
          <p:cNvPr id="45" name="文本框 44"/>
          <p:cNvSpPr txBox="1"/>
          <p:nvPr/>
        </p:nvSpPr>
        <p:spPr>
          <a:xfrm>
            <a:off x="3063316" y="3307828"/>
            <a:ext cx="1479691" cy="1888915"/>
          </a:xfrm>
          <a:prstGeom prst="rect">
            <a:avLst/>
          </a:prstGeom>
          <a:noFill/>
        </p:spPr>
        <p:txBody>
          <a:bodyPr wrap="square" lIns="0" tIns="0" rIns="0" bIns="0" rtlCol="0">
            <a:spAutoFit/>
          </a:bodyPr>
          <a:lstStyle/>
          <a:p>
            <a:pPr algn="just" eaLnBrk="1" fontAlgn="auto" hangingPunct="1">
              <a:lnSpc>
                <a:spcPct val="130000"/>
              </a:lnSpc>
              <a:spcBef>
                <a:spcPts val="0"/>
              </a:spcBef>
              <a:spcAft>
                <a:spcPts val="0"/>
              </a:spcAft>
            </a:pPr>
            <a:r>
              <a:rPr lang="zh-CN" altLang="en-US" sz="1600" spc="300" dirty="0">
                <a:solidFill>
                  <a:srgbClr val="000000">
                    <a:lumMod val="85000"/>
                    <a:lumOff val="15000"/>
                  </a:srgbClr>
                </a:solidFill>
                <a:latin typeface="微软雅黑" panose="020B0503020204020204" pitchFamily="34" charset="-122"/>
                <a:ea typeface="微软雅黑" panose="020B0503020204020204" pitchFamily="34" charset="-122"/>
              </a:rPr>
              <a:t>这里可以输入一段话，充分解释这个论点可根据实际情况灵活调整充分解释</a:t>
            </a:r>
            <a:endParaRPr lang="zh-CN" altLang="en-US" sz="1600" spc="300" dirty="0">
              <a:solidFill>
                <a:srgbClr val="000000">
                  <a:lumMod val="85000"/>
                  <a:lumOff val="15000"/>
                </a:srgbClr>
              </a:solidFill>
              <a:latin typeface="微软雅黑" panose="020B0503020204020204" pitchFamily="34" charset="-122"/>
              <a:ea typeface="微软雅黑" panose="020B0503020204020204" pitchFamily="34" charset="-122"/>
            </a:endParaRPr>
          </a:p>
        </p:txBody>
      </p:sp>
    </p:spTree>
  </p:cSld>
  <p:clrMapOvr>
    <a:masterClrMapping/>
  </p:clrMapOvr>
  <p:transition spd="med">
    <p:pull/>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zh-CN" altLang="en-US" dirty="0" smtClean="0"/>
              <a:t>五个观点</a:t>
            </a:r>
            <a:endParaRPr lang="zh-CN" altLang="en-US" dirty="0"/>
          </a:p>
        </p:txBody>
      </p:sp>
      <p:grpSp>
        <p:nvGrpSpPr>
          <p:cNvPr id="19" name="组合 18"/>
          <p:cNvGrpSpPr/>
          <p:nvPr/>
        </p:nvGrpSpPr>
        <p:grpSpPr>
          <a:xfrm>
            <a:off x="2673819" y="1414624"/>
            <a:ext cx="3273369" cy="1889143"/>
            <a:chOff x="2673819" y="1526767"/>
            <a:chExt cx="3273369" cy="1889143"/>
          </a:xfrm>
        </p:grpSpPr>
        <p:sp>
          <p:nvSpPr>
            <p:cNvPr id="20" name="椭圆 19"/>
            <p:cNvSpPr/>
            <p:nvPr/>
          </p:nvSpPr>
          <p:spPr>
            <a:xfrm>
              <a:off x="4076785" y="1558445"/>
              <a:ext cx="550893" cy="550893"/>
            </a:xfrm>
            <a:prstGeom prst="ellipse">
              <a:avLst/>
            </a:prstGeom>
            <a:noFill/>
            <a:ln w="6350" cap="flat" cmpd="sng" algn="ctr">
              <a:solidFill>
                <a:srgbClr val="FFFFFF">
                  <a:lumMod val="6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21" name="椭圆 20"/>
            <p:cNvSpPr/>
            <p:nvPr/>
          </p:nvSpPr>
          <p:spPr>
            <a:xfrm>
              <a:off x="4035058" y="1526767"/>
              <a:ext cx="550893" cy="550893"/>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800" b="0" i="0" u="none" strike="noStrike" kern="0" cap="none" spc="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cs typeface="+mn-cs"/>
                </a:rPr>
                <a:t>1</a:t>
              </a:r>
              <a:endParaRPr kumimoji="0" lang="zh-CN" altLang="en-US" sz="2800" b="0" i="0" u="none" strike="noStrike" kern="0" cap="none" spc="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23" name="文本框 22"/>
            <p:cNvSpPr txBox="1"/>
            <p:nvPr/>
          </p:nvSpPr>
          <p:spPr>
            <a:xfrm>
              <a:off x="2673819" y="2191796"/>
              <a:ext cx="3273369" cy="52322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800" b="1" i="0" u="none" strike="noStrike" kern="0" cap="none" spc="300" normalizeH="0" baseline="0" noProof="0" dirty="0" smtClean="0">
                  <a:ln>
                    <a:noFill/>
                  </a:ln>
                  <a:solidFill>
                    <a:schemeClr val="accent4"/>
                  </a:solidFill>
                  <a:effectLst/>
                  <a:uLnTx/>
                  <a:uFillTx/>
                  <a:latin typeface="微软雅黑" panose="020B0503020204020204" pitchFamily="34" charset="-122"/>
                  <a:ea typeface="微软雅黑" panose="020B0503020204020204" pitchFamily="34" charset="-122"/>
                </a:rPr>
                <a:t>标题关键词</a:t>
              </a:r>
              <a:endParaRPr kumimoji="0" lang="zh-CN" altLang="en-US" sz="2800" b="1" i="0" u="none" strike="noStrike" kern="0" cap="none" spc="300" normalizeH="0" baseline="0" noProof="0" dirty="0" smtClean="0">
                <a:ln>
                  <a:noFill/>
                </a:ln>
                <a:solidFill>
                  <a:schemeClr val="accent4"/>
                </a:solidFill>
                <a:effectLst/>
                <a:uLnTx/>
                <a:uFillTx/>
                <a:latin typeface="微软雅黑" panose="020B0503020204020204" pitchFamily="34" charset="-122"/>
                <a:ea typeface="微软雅黑" panose="020B0503020204020204" pitchFamily="34" charset="-122"/>
              </a:endParaRPr>
            </a:p>
          </p:txBody>
        </p:sp>
        <p:sp>
          <p:nvSpPr>
            <p:cNvPr id="24" name="文本框 23"/>
            <p:cNvSpPr txBox="1"/>
            <p:nvPr/>
          </p:nvSpPr>
          <p:spPr>
            <a:xfrm>
              <a:off x="2673819" y="2731235"/>
              <a:ext cx="3273369" cy="684675"/>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marL="0" marR="0" lvl="0" indent="0" algn="ctr" defTabSz="914400" eaLnBrk="1" fontAlgn="auto" latinLnBrk="0" hangingPunct="1">
                <a:lnSpc>
                  <a:spcPct val="130000"/>
                </a:lnSpc>
                <a:spcBef>
                  <a:spcPts val="0"/>
                </a:spcBef>
                <a:spcAft>
                  <a:spcPts val="0"/>
                </a:spcAft>
                <a:buClrTx/>
                <a:buSzTx/>
                <a:buFontTx/>
                <a:buNone/>
                <a:defRPr/>
              </a:pPr>
              <a:r>
                <a:rPr kumimoji="0" lang="zh-CN" altLang="en-US" sz="1800" b="0" i="0" u="none" strike="noStrike" kern="0" cap="none" spc="300" normalizeH="0" baseline="0" noProof="0" dirty="0">
                  <a:ln>
                    <a:noFill/>
                  </a:ln>
                  <a:solidFill>
                    <a:srgbClr val="000000">
                      <a:lumMod val="85000"/>
                      <a:lumOff val="15000"/>
                    </a:srgbClr>
                  </a:solidFill>
                  <a:effectLst/>
                  <a:uLnTx/>
                  <a:uFillTx/>
                  <a:latin typeface="微软雅黑" panose="020B0503020204020204" pitchFamily="34" charset="-122"/>
                  <a:ea typeface="微软雅黑" panose="020B0503020204020204" pitchFamily="34" charset="-122"/>
                </a:rPr>
                <a:t>这里可以输入一段话，解释论点根据实际情况调整</a:t>
              </a:r>
              <a:endParaRPr kumimoji="0" lang="zh-CN" altLang="en-US" sz="1800" b="0" i="0" u="none" strike="noStrike" kern="0" cap="none" spc="300" normalizeH="0" baseline="0" noProof="0" dirty="0">
                <a:ln>
                  <a:noFill/>
                </a:ln>
                <a:solidFill>
                  <a:srgbClr val="000000">
                    <a:lumMod val="85000"/>
                    <a:lumOff val="15000"/>
                  </a:srgbClr>
                </a:solidFill>
                <a:effectLst/>
                <a:uLnTx/>
                <a:uFillTx/>
                <a:latin typeface="微软雅黑" panose="020B0503020204020204" pitchFamily="34" charset="-122"/>
                <a:ea typeface="微软雅黑" panose="020B0503020204020204" pitchFamily="34" charset="-122"/>
              </a:endParaRPr>
            </a:p>
          </p:txBody>
        </p:sp>
      </p:grpSp>
      <p:grpSp>
        <p:nvGrpSpPr>
          <p:cNvPr id="25" name="组合 24"/>
          <p:cNvGrpSpPr/>
          <p:nvPr/>
        </p:nvGrpSpPr>
        <p:grpSpPr>
          <a:xfrm>
            <a:off x="6244814" y="1414624"/>
            <a:ext cx="3273369" cy="1889143"/>
            <a:chOff x="6244814" y="1526767"/>
            <a:chExt cx="3273369" cy="1889143"/>
          </a:xfrm>
        </p:grpSpPr>
        <p:sp>
          <p:nvSpPr>
            <p:cNvPr id="26" name="椭圆 25"/>
            <p:cNvSpPr/>
            <p:nvPr/>
          </p:nvSpPr>
          <p:spPr>
            <a:xfrm>
              <a:off x="7647780" y="1558445"/>
              <a:ext cx="550893" cy="550893"/>
            </a:xfrm>
            <a:prstGeom prst="ellipse">
              <a:avLst/>
            </a:prstGeom>
            <a:noFill/>
            <a:ln w="6350" cap="flat" cmpd="sng" algn="ctr">
              <a:solidFill>
                <a:srgbClr val="FFFFFF">
                  <a:lumMod val="6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27" name="椭圆 26"/>
            <p:cNvSpPr/>
            <p:nvPr/>
          </p:nvSpPr>
          <p:spPr>
            <a:xfrm>
              <a:off x="7606053" y="1526767"/>
              <a:ext cx="550893" cy="550893"/>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800" b="0" i="0" u="none" strike="noStrike" kern="0" cap="none" spc="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cs typeface="+mn-cs"/>
                </a:rPr>
                <a:t>2</a:t>
              </a:r>
              <a:endParaRPr kumimoji="0" lang="zh-CN" altLang="en-US" sz="2800" b="0" i="0" u="none" strike="noStrike" kern="0" cap="none" spc="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29" name="文本框 28"/>
            <p:cNvSpPr txBox="1"/>
            <p:nvPr/>
          </p:nvSpPr>
          <p:spPr>
            <a:xfrm>
              <a:off x="6244814" y="2191796"/>
              <a:ext cx="3273369" cy="52322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800" b="1" i="0" u="none" strike="noStrike" kern="0" cap="none" spc="300" normalizeH="0" baseline="0" noProof="0" dirty="0" smtClean="0">
                  <a:ln>
                    <a:noFill/>
                  </a:ln>
                  <a:solidFill>
                    <a:schemeClr val="accent4"/>
                  </a:solidFill>
                  <a:effectLst/>
                  <a:uLnTx/>
                  <a:uFillTx/>
                  <a:latin typeface="微软雅黑" panose="020B0503020204020204" pitchFamily="34" charset="-122"/>
                  <a:ea typeface="微软雅黑" panose="020B0503020204020204" pitchFamily="34" charset="-122"/>
                </a:rPr>
                <a:t>标题关键词</a:t>
              </a:r>
              <a:endParaRPr kumimoji="0" lang="zh-CN" altLang="en-US" sz="2800" b="1" i="0" u="none" strike="noStrike" kern="0" cap="none" spc="300" normalizeH="0" baseline="0" noProof="0" dirty="0" smtClean="0">
                <a:ln>
                  <a:noFill/>
                </a:ln>
                <a:solidFill>
                  <a:schemeClr val="accent4"/>
                </a:solidFill>
                <a:effectLst/>
                <a:uLnTx/>
                <a:uFillTx/>
                <a:latin typeface="微软雅黑" panose="020B0503020204020204" pitchFamily="34" charset="-122"/>
                <a:ea typeface="微软雅黑" panose="020B0503020204020204" pitchFamily="34" charset="-122"/>
              </a:endParaRPr>
            </a:p>
          </p:txBody>
        </p:sp>
        <p:sp>
          <p:nvSpPr>
            <p:cNvPr id="30" name="文本框 29"/>
            <p:cNvSpPr txBox="1"/>
            <p:nvPr/>
          </p:nvSpPr>
          <p:spPr>
            <a:xfrm>
              <a:off x="6244814" y="2731235"/>
              <a:ext cx="3273369" cy="684675"/>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marL="0" marR="0" lvl="0" indent="0" algn="ctr" defTabSz="914400" eaLnBrk="1" fontAlgn="auto" latinLnBrk="0" hangingPunct="1">
                <a:lnSpc>
                  <a:spcPct val="130000"/>
                </a:lnSpc>
                <a:spcBef>
                  <a:spcPts val="0"/>
                </a:spcBef>
                <a:spcAft>
                  <a:spcPts val="0"/>
                </a:spcAft>
                <a:buClrTx/>
                <a:buSzTx/>
                <a:buFontTx/>
                <a:buNone/>
                <a:defRPr/>
              </a:pPr>
              <a:r>
                <a:rPr kumimoji="0" lang="zh-CN" altLang="en-US" sz="1800" b="0" i="0" u="none" strike="noStrike" kern="0" cap="none" spc="300" normalizeH="0" baseline="0" noProof="0" dirty="0">
                  <a:ln>
                    <a:noFill/>
                  </a:ln>
                  <a:solidFill>
                    <a:srgbClr val="000000">
                      <a:lumMod val="85000"/>
                      <a:lumOff val="15000"/>
                    </a:srgbClr>
                  </a:solidFill>
                  <a:effectLst/>
                  <a:uLnTx/>
                  <a:uFillTx/>
                  <a:latin typeface="微软雅黑" panose="020B0503020204020204" pitchFamily="34" charset="-122"/>
                  <a:ea typeface="微软雅黑" panose="020B0503020204020204" pitchFamily="34" charset="-122"/>
                </a:rPr>
                <a:t>这里可以输入一段话，解释论点根据实际情况调整</a:t>
              </a:r>
              <a:endParaRPr kumimoji="0" lang="zh-CN" altLang="en-US" sz="1800" b="0" i="0" u="none" strike="noStrike" kern="0" cap="none" spc="300" normalizeH="0" baseline="0" noProof="0" dirty="0">
                <a:ln>
                  <a:noFill/>
                </a:ln>
                <a:solidFill>
                  <a:srgbClr val="000000">
                    <a:lumMod val="85000"/>
                    <a:lumOff val="15000"/>
                  </a:srgbClr>
                </a:solidFill>
                <a:effectLst/>
                <a:uLnTx/>
                <a:uFillTx/>
                <a:latin typeface="微软雅黑" panose="020B0503020204020204" pitchFamily="34" charset="-122"/>
                <a:ea typeface="微软雅黑" panose="020B0503020204020204" pitchFamily="34" charset="-122"/>
              </a:endParaRPr>
            </a:p>
          </p:txBody>
        </p:sp>
      </p:grpSp>
      <p:grpSp>
        <p:nvGrpSpPr>
          <p:cNvPr id="46" name="组合 45"/>
          <p:cNvGrpSpPr/>
          <p:nvPr/>
        </p:nvGrpSpPr>
        <p:grpSpPr>
          <a:xfrm>
            <a:off x="4473829" y="3833752"/>
            <a:ext cx="3273369" cy="1889143"/>
            <a:chOff x="4459315" y="3916867"/>
            <a:chExt cx="3273369" cy="1889143"/>
          </a:xfrm>
        </p:grpSpPr>
        <p:sp>
          <p:nvSpPr>
            <p:cNvPr id="47" name="椭圆 46"/>
            <p:cNvSpPr/>
            <p:nvPr/>
          </p:nvSpPr>
          <p:spPr>
            <a:xfrm>
              <a:off x="5862281" y="3948545"/>
              <a:ext cx="550893" cy="550893"/>
            </a:xfrm>
            <a:prstGeom prst="ellipse">
              <a:avLst/>
            </a:prstGeom>
            <a:noFill/>
            <a:ln w="6350" cap="flat" cmpd="sng" algn="ctr">
              <a:solidFill>
                <a:srgbClr val="FFFFFF">
                  <a:lumMod val="6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48" name="椭圆 47"/>
            <p:cNvSpPr/>
            <p:nvPr/>
          </p:nvSpPr>
          <p:spPr>
            <a:xfrm>
              <a:off x="5820554" y="3916867"/>
              <a:ext cx="550893" cy="550893"/>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800" b="0" i="0" u="none" strike="noStrike" kern="0" cap="none" spc="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cs typeface="+mn-cs"/>
                </a:rPr>
                <a:t>4</a:t>
              </a:r>
              <a:endParaRPr kumimoji="0" lang="zh-CN" altLang="en-US" sz="2800" b="0" i="0" u="none" strike="noStrike" kern="0" cap="none" spc="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50" name="文本框 49"/>
            <p:cNvSpPr txBox="1"/>
            <p:nvPr/>
          </p:nvSpPr>
          <p:spPr>
            <a:xfrm>
              <a:off x="4459315" y="4581896"/>
              <a:ext cx="3273369" cy="52322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800" b="1" i="0" u="none" strike="noStrike" kern="0" cap="none" spc="300" normalizeH="0" baseline="0" noProof="0" dirty="0" smtClean="0">
                  <a:ln>
                    <a:noFill/>
                  </a:ln>
                  <a:solidFill>
                    <a:schemeClr val="accent4"/>
                  </a:solidFill>
                  <a:effectLst/>
                  <a:uLnTx/>
                  <a:uFillTx/>
                  <a:latin typeface="微软雅黑" panose="020B0503020204020204" pitchFamily="34" charset="-122"/>
                  <a:ea typeface="微软雅黑" panose="020B0503020204020204" pitchFamily="34" charset="-122"/>
                </a:rPr>
                <a:t>标题关键词</a:t>
              </a:r>
              <a:endParaRPr kumimoji="0" lang="zh-CN" altLang="en-US" sz="2800" b="1" i="0" u="none" strike="noStrike" kern="0" cap="none" spc="300" normalizeH="0" baseline="0" noProof="0" dirty="0" smtClean="0">
                <a:ln>
                  <a:noFill/>
                </a:ln>
                <a:solidFill>
                  <a:schemeClr val="accent4"/>
                </a:solidFill>
                <a:effectLst/>
                <a:uLnTx/>
                <a:uFillTx/>
                <a:latin typeface="微软雅黑" panose="020B0503020204020204" pitchFamily="34" charset="-122"/>
                <a:ea typeface="微软雅黑" panose="020B0503020204020204" pitchFamily="34" charset="-122"/>
              </a:endParaRPr>
            </a:p>
          </p:txBody>
        </p:sp>
        <p:sp>
          <p:nvSpPr>
            <p:cNvPr id="51" name="文本框 50"/>
            <p:cNvSpPr txBox="1"/>
            <p:nvPr/>
          </p:nvSpPr>
          <p:spPr>
            <a:xfrm>
              <a:off x="4459315" y="5121335"/>
              <a:ext cx="3273369" cy="684675"/>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marL="0" marR="0" lvl="0" indent="0" algn="ctr" defTabSz="914400" eaLnBrk="1" fontAlgn="auto" latinLnBrk="0" hangingPunct="1">
                <a:lnSpc>
                  <a:spcPct val="130000"/>
                </a:lnSpc>
                <a:spcBef>
                  <a:spcPts val="0"/>
                </a:spcBef>
                <a:spcAft>
                  <a:spcPts val="0"/>
                </a:spcAft>
                <a:buClrTx/>
                <a:buSzTx/>
                <a:buFontTx/>
                <a:buNone/>
                <a:defRPr/>
              </a:pPr>
              <a:r>
                <a:rPr kumimoji="0" lang="zh-CN" altLang="en-US" sz="1800" b="0" i="0" u="none" strike="noStrike" kern="0" cap="none" spc="300" normalizeH="0" baseline="0" noProof="0" dirty="0">
                  <a:ln>
                    <a:noFill/>
                  </a:ln>
                  <a:solidFill>
                    <a:srgbClr val="000000">
                      <a:lumMod val="85000"/>
                      <a:lumOff val="15000"/>
                    </a:srgbClr>
                  </a:solidFill>
                  <a:effectLst/>
                  <a:uLnTx/>
                  <a:uFillTx/>
                  <a:latin typeface="微软雅黑" panose="020B0503020204020204" pitchFamily="34" charset="-122"/>
                  <a:ea typeface="微软雅黑" panose="020B0503020204020204" pitchFamily="34" charset="-122"/>
                </a:rPr>
                <a:t>这里可以输入一段话，解释论点根据实际情况调整</a:t>
              </a:r>
              <a:endParaRPr kumimoji="0" lang="zh-CN" altLang="en-US" sz="1800" b="0" i="0" u="none" strike="noStrike" kern="0" cap="none" spc="300" normalizeH="0" baseline="0" noProof="0" dirty="0">
                <a:ln>
                  <a:noFill/>
                </a:ln>
                <a:solidFill>
                  <a:srgbClr val="000000">
                    <a:lumMod val="85000"/>
                    <a:lumOff val="15000"/>
                  </a:srgbClr>
                </a:solidFill>
                <a:effectLst/>
                <a:uLnTx/>
                <a:uFillTx/>
                <a:latin typeface="微软雅黑" panose="020B0503020204020204" pitchFamily="34" charset="-122"/>
                <a:ea typeface="微软雅黑" panose="020B0503020204020204" pitchFamily="34" charset="-122"/>
              </a:endParaRPr>
            </a:p>
          </p:txBody>
        </p:sp>
      </p:grpSp>
      <p:grpSp>
        <p:nvGrpSpPr>
          <p:cNvPr id="52" name="组合 51"/>
          <p:cNvGrpSpPr/>
          <p:nvPr/>
        </p:nvGrpSpPr>
        <p:grpSpPr>
          <a:xfrm>
            <a:off x="7896012" y="3836927"/>
            <a:ext cx="3273369" cy="1882793"/>
            <a:chOff x="7881498" y="3926541"/>
            <a:chExt cx="3273369" cy="1882793"/>
          </a:xfrm>
        </p:grpSpPr>
        <p:sp>
          <p:nvSpPr>
            <p:cNvPr id="53" name="椭圆 52"/>
            <p:cNvSpPr/>
            <p:nvPr/>
          </p:nvSpPr>
          <p:spPr>
            <a:xfrm>
              <a:off x="9284464" y="3958219"/>
              <a:ext cx="550893" cy="550893"/>
            </a:xfrm>
            <a:prstGeom prst="ellipse">
              <a:avLst/>
            </a:prstGeom>
            <a:noFill/>
            <a:ln w="6350" cap="flat" cmpd="sng" algn="ctr">
              <a:solidFill>
                <a:srgbClr val="FFFFFF">
                  <a:lumMod val="6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54" name="椭圆 53"/>
            <p:cNvSpPr/>
            <p:nvPr/>
          </p:nvSpPr>
          <p:spPr>
            <a:xfrm>
              <a:off x="9242737" y="3926541"/>
              <a:ext cx="550893" cy="550893"/>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800" b="0" i="0" u="none" strike="noStrike" kern="0" cap="none" spc="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cs typeface="+mn-cs"/>
                </a:rPr>
                <a:t>5</a:t>
              </a:r>
              <a:endParaRPr kumimoji="0" lang="zh-CN" altLang="en-US" sz="2800" b="0" i="0" u="none" strike="noStrike" kern="0" cap="none" spc="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7881498" y="4591570"/>
              <a:ext cx="3273369" cy="52322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800" b="1" i="0" u="none" strike="noStrike" kern="0" cap="none" spc="300" normalizeH="0" baseline="0" noProof="0" dirty="0" smtClean="0">
                  <a:ln>
                    <a:noFill/>
                  </a:ln>
                  <a:solidFill>
                    <a:schemeClr val="accent4"/>
                  </a:solidFill>
                  <a:effectLst/>
                  <a:uLnTx/>
                  <a:uFillTx/>
                  <a:latin typeface="微软雅黑" panose="020B0503020204020204" pitchFamily="34" charset="-122"/>
                  <a:ea typeface="微软雅黑" panose="020B0503020204020204" pitchFamily="34" charset="-122"/>
                </a:rPr>
                <a:t>标题关键词</a:t>
              </a:r>
              <a:endParaRPr kumimoji="0" lang="zh-CN" altLang="en-US" sz="2800" b="1" i="0" u="none" strike="noStrike" kern="0" cap="none" spc="300" normalizeH="0" baseline="0" noProof="0" dirty="0" smtClean="0">
                <a:ln>
                  <a:noFill/>
                </a:ln>
                <a:solidFill>
                  <a:schemeClr val="accent4"/>
                </a:solidFill>
                <a:effectLst/>
                <a:uLnTx/>
                <a:uFillTx/>
                <a:latin typeface="微软雅黑" panose="020B0503020204020204" pitchFamily="34" charset="-122"/>
                <a:ea typeface="微软雅黑" panose="020B0503020204020204" pitchFamily="34" charset="-122"/>
              </a:endParaRPr>
            </a:p>
          </p:txBody>
        </p:sp>
        <p:sp>
          <p:nvSpPr>
            <p:cNvPr id="57" name="文本框 56"/>
            <p:cNvSpPr txBox="1"/>
            <p:nvPr/>
          </p:nvSpPr>
          <p:spPr>
            <a:xfrm>
              <a:off x="7881498" y="5124659"/>
              <a:ext cx="3273369" cy="684675"/>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marL="0" marR="0" lvl="0" indent="0" algn="ctr" defTabSz="914400" eaLnBrk="1" fontAlgn="auto" latinLnBrk="0" hangingPunct="1">
                <a:lnSpc>
                  <a:spcPct val="130000"/>
                </a:lnSpc>
                <a:spcBef>
                  <a:spcPts val="0"/>
                </a:spcBef>
                <a:spcAft>
                  <a:spcPts val="0"/>
                </a:spcAft>
                <a:buClrTx/>
                <a:buSzTx/>
                <a:buFontTx/>
                <a:buNone/>
                <a:defRPr/>
              </a:pPr>
              <a:r>
                <a:rPr kumimoji="0" lang="zh-CN" altLang="en-US" sz="1800" b="0" i="0" u="none" strike="noStrike" kern="0" cap="none" spc="300" normalizeH="0" baseline="0" noProof="0" dirty="0">
                  <a:ln>
                    <a:noFill/>
                  </a:ln>
                  <a:solidFill>
                    <a:srgbClr val="000000">
                      <a:lumMod val="85000"/>
                      <a:lumOff val="15000"/>
                    </a:srgbClr>
                  </a:solidFill>
                  <a:effectLst/>
                  <a:uLnTx/>
                  <a:uFillTx/>
                  <a:latin typeface="微软雅黑" panose="020B0503020204020204" pitchFamily="34" charset="-122"/>
                  <a:ea typeface="微软雅黑" panose="020B0503020204020204" pitchFamily="34" charset="-122"/>
                </a:rPr>
                <a:t>这里可以输入一段话，解释论点根据实际情况调整</a:t>
              </a:r>
              <a:endParaRPr kumimoji="0" lang="zh-CN" altLang="en-US" sz="1800" b="0" i="0" u="none" strike="noStrike" kern="0" cap="none" spc="300" normalizeH="0" baseline="0" noProof="0" dirty="0">
                <a:ln>
                  <a:noFill/>
                </a:ln>
                <a:solidFill>
                  <a:srgbClr val="000000">
                    <a:lumMod val="85000"/>
                    <a:lumOff val="15000"/>
                  </a:srgbClr>
                </a:solidFill>
                <a:effectLst/>
                <a:uLnTx/>
                <a:uFillTx/>
                <a:latin typeface="微软雅黑" panose="020B0503020204020204" pitchFamily="34" charset="-122"/>
                <a:ea typeface="微软雅黑" panose="020B0503020204020204" pitchFamily="34" charset="-122"/>
              </a:endParaRPr>
            </a:p>
          </p:txBody>
        </p:sp>
      </p:grpSp>
      <p:grpSp>
        <p:nvGrpSpPr>
          <p:cNvPr id="58" name="组合 57"/>
          <p:cNvGrpSpPr/>
          <p:nvPr/>
        </p:nvGrpSpPr>
        <p:grpSpPr>
          <a:xfrm>
            <a:off x="1051648" y="3833752"/>
            <a:ext cx="3273369" cy="1889143"/>
            <a:chOff x="1037134" y="3929346"/>
            <a:chExt cx="3273369" cy="1889143"/>
          </a:xfrm>
        </p:grpSpPr>
        <p:sp>
          <p:nvSpPr>
            <p:cNvPr id="59" name="椭圆 58"/>
            <p:cNvSpPr/>
            <p:nvPr/>
          </p:nvSpPr>
          <p:spPr>
            <a:xfrm>
              <a:off x="2440100" y="3961024"/>
              <a:ext cx="550893" cy="550893"/>
            </a:xfrm>
            <a:prstGeom prst="ellipse">
              <a:avLst/>
            </a:prstGeom>
            <a:noFill/>
            <a:ln w="6350" cap="flat" cmpd="sng" algn="ctr">
              <a:solidFill>
                <a:srgbClr val="FFFFFF">
                  <a:lumMod val="6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60" name="椭圆 59"/>
            <p:cNvSpPr/>
            <p:nvPr/>
          </p:nvSpPr>
          <p:spPr>
            <a:xfrm>
              <a:off x="2398373" y="3929346"/>
              <a:ext cx="550893" cy="550893"/>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800" b="0" i="0" u="none" strike="noStrike" kern="0" cap="none" spc="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cs typeface="+mn-cs"/>
                </a:rPr>
                <a:t>3</a:t>
              </a:r>
              <a:endParaRPr kumimoji="0" lang="zh-CN" altLang="en-US" sz="2800" b="0" i="0" u="none" strike="noStrike" kern="0" cap="none" spc="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62" name="文本框 61"/>
            <p:cNvSpPr txBox="1"/>
            <p:nvPr/>
          </p:nvSpPr>
          <p:spPr>
            <a:xfrm>
              <a:off x="1037134" y="4594375"/>
              <a:ext cx="3273369" cy="52322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800" b="1" i="0" u="none" strike="noStrike" kern="0" cap="none" spc="300" normalizeH="0" baseline="0" noProof="0" dirty="0" smtClean="0">
                  <a:ln>
                    <a:noFill/>
                  </a:ln>
                  <a:solidFill>
                    <a:schemeClr val="accent4"/>
                  </a:solidFill>
                  <a:effectLst/>
                  <a:uLnTx/>
                  <a:uFillTx/>
                  <a:latin typeface="微软雅黑" panose="020B0503020204020204" pitchFamily="34" charset="-122"/>
                  <a:ea typeface="微软雅黑" panose="020B0503020204020204" pitchFamily="34" charset="-122"/>
                </a:rPr>
                <a:t>标题关键词</a:t>
              </a:r>
              <a:endParaRPr kumimoji="0" lang="zh-CN" altLang="en-US" sz="2800" b="1" i="0" u="none" strike="noStrike" kern="0" cap="none" spc="300" normalizeH="0" baseline="0" noProof="0" dirty="0" smtClean="0">
                <a:ln>
                  <a:noFill/>
                </a:ln>
                <a:solidFill>
                  <a:schemeClr val="accent4"/>
                </a:solidFill>
                <a:effectLst/>
                <a:uLnTx/>
                <a:uFillTx/>
                <a:latin typeface="微软雅黑" panose="020B0503020204020204" pitchFamily="34" charset="-122"/>
                <a:ea typeface="微软雅黑" panose="020B0503020204020204" pitchFamily="34" charset="-122"/>
              </a:endParaRPr>
            </a:p>
          </p:txBody>
        </p:sp>
        <p:sp>
          <p:nvSpPr>
            <p:cNvPr id="63" name="文本框 62"/>
            <p:cNvSpPr txBox="1"/>
            <p:nvPr/>
          </p:nvSpPr>
          <p:spPr>
            <a:xfrm>
              <a:off x="1037134" y="5133814"/>
              <a:ext cx="3273369" cy="684675"/>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marL="0" marR="0" lvl="0" indent="0" algn="ctr" defTabSz="914400" eaLnBrk="1" fontAlgn="auto" latinLnBrk="0" hangingPunct="1">
                <a:lnSpc>
                  <a:spcPct val="130000"/>
                </a:lnSpc>
                <a:spcBef>
                  <a:spcPts val="0"/>
                </a:spcBef>
                <a:spcAft>
                  <a:spcPts val="0"/>
                </a:spcAft>
                <a:buClrTx/>
                <a:buSzTx/>
                <a:buFontTx/>
                <a:buNone/>
                <a:defRPr/>
              </a:pPr>
              <a:r>
                <a:rPr kumimoji="0" lang="zh-CN" altLang="en-US" sz="1800" b="0" i="0" u="none" strike="noStrike" kern="0" cap="none" spc="300" normalizeH="0" baseline="0" noProof="0" dirty="0">
                  <a:ln>
                    <a:noFill/>
                  </a:ln>
                  <a:solidFill>
                    <a:srgbClr val="000000">
                      <a:lumMod val="85000"/>
                      <a:lumOff val="15000"/>
                    </a:srgbClr>
                  </a:solidFill>
                  <a:effectLst/>
                  <a:uLnTx/>
                  <a:uFillTx/>
                  <a:latin typeface="微软雅黑" panose="020B0503020204020204" pitchFamily="34" charset="-122"/>
                  <a:ea typeface="微软雅黑" panose="020B0503020204020204" pitchFamily="34" charset="-122"/>
                </a:rPr>
                <a:t>这里可以输入一段话，解释论点根据实际情况调整</a:t>
              </a:r>
              <a:endParaRPr kumimoji="0" lang="zh-CN" altLang="en-US" sz="1800" b="0" i="0" u="none" strike="noStrike" kern="0" cap="none" spc="300" normalizeH="0" baseline="0" noProof="0" dirty="0">
                <a:ln>
                  <a:noFill/>
                </a:ln>
                <a:solidFill>
                  <a:srgbClr val="000000">
                    <a:lumMod val="85000"/>
                    <a:lumOff val="15000"/>
                  </a:srgbClr>
                </a:solidFill>
                <a:effectLst/>
                <a:uLnTx/>
                <a:uFillTx/>
                <a:latin typeface="微软雅黑" panose="020B0503020204020204" pitchFamily="34" charset="-122"/>
                <a:ea typeface="微软雅黑" panose="020B0503020204020204" pitchFamily="34" charset="-122"/>
              </a:endParaRPr>
            </a:p>
          </p:txBody>
        </p:sp>
      </p:grpSp>
    </p:spTree>
  </p:cSld>
  <p:clrMapOvr>
    <a:masterClrMapping/>
  </p:clrMapOvr>
  <p:transition spd="med">
    <p:pull/>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zh-CN" altLang="en-US" dirty="0" smtClean="0"/>
              <a:t>六个观点</a:t>
            </a:r>
            <a:endParaRPr lang="zh-CN" altLang="en-US" dirty="0"/>
          </a:p>
        </p:txBody>
      </p:sp>
      <p:grpSp>
        <p:nvGrpSpPr>
          <p:cNvPr id="2" name="组合 1"/>
          <p:cNvGrpSpPr/>
          <p:nvPr/>
        </p:nvGrpSpPr>
        <p:grpSpPr>
          <a:xfrm>
            <a:off x="5984443" y="987610"/>
            <a:ext cx="216000" cy="5003800"/>
            <a:chOff x="5984443" y="987610"/>
            <a:chExt cx="216000" cy="5003800"/>
          </a:xfrm>
        </p:grpSpPr>
        <p:cxnSp>
          <p:nvCxnSpPr>
            <p:cNvPr id="34" name="直接连接符 33"/>
            <p:cNvCxnSpPr/>
            <p:nvPr/>
          </p:nvCxnSpPr>
          <p:spPr>
            <a:xfrm>
              <a:off x="6096000" y="987610"/>
              <a:ext cx="0" cy="5003800"/>
            </a:xfrm>
            <a:prstGeom prst="line">
              <a:avLst/>
            </a:prstGeom>
            <a:noFill/>
            <a:ln w="28575" cap="flat" cmpd="sng" algn="ctr">
              <a:solidFill>
                <a:schemeClr val="accent1"/>
              </a:solidFill>
              <a:prstDash val="solid"/>
              <a:miter lim="800000"/>
            </a:ln>
            <a:effectLst/>
          </p:spPr>
        </p:cxnSp>
        <p:sp>
          <p:nvSpPr>
            <p:cNvPr id="35" name="椭圆 34"/>
            <p:cNvSpPr/>
            <p:nvPr/>
          </p:nvSpPr>
          <p:spPr>
            <a:xfrm>
              <a:off x="5984443" y="1452664"/>
              <a:ext cx="216000" cy="216000"/>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36" name="椭圆 35"/>
            <p:cNvSpPr/>
            <p:nvPr/>
          </p:nvSpPr>
          <p:spPr>
            <a:xfrm>
              <a:off x="5984443" y="3143128"/>
              <a:ext cx="216000" cy="216000"/>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37" name="椭圆 36"/>
            <p:cNvSpPr/>
            <p:nvPr/>
          </p:nvSpPr>
          <p:spPr>
            <a:xfrm>
              <a:off x="5984443" y="4833593"/>
              <a:ext cx="216000" cy="216000"/>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grpSp>
      <p:cxnSp>
        <p:nvCxnSpPr>
          <p:cNvPr id="38" name="直接连接符 37"/>
          <p:cNvCxnSpPr/>
          <p:nvPr/>
        </p:nvCxnSpPr>
        <p:spPr>
          <a:xfrm>
            <a:off x="5080000" y="1554262"/>
            <a:ext cx="2032000" cy="0"/>
          </a:xfrm>
          <a:prstGeom prst="line">
            <a:avLst/>
          </a:prstGeom>
          <a:noFill/>
          <a:ln w="6350" cap="flat" cmpd="sng" algn="ctr">
            <a:solidFill>
              <a:schemeClr val="accent1"/>
            </a:solidFill>
            <a:prstDash val="solid"/>
            <a:miter lim="800000"/>
          </a:ln>
          <a:effectLst/>
        </p:spPr>
      </p:cxnSp>
      <p:cxnSp>
        <p:nvCxnSpPr>
          <p:cNvPr id="39" name="直接连接符 38"/>
          <p:cNvCxnSpPr/>
          <p:nvPr/>
        </p:nvCxnSpPr>
        <p:spPr>
          <a:xfrm>
            <a:off x="5080000" y="3251128"/>
            <a:ext cx="2032000" cy="0"/>
          </a:xfrm>
          <a:prstGeom prst="line">
            <a:avLst/>
          </a:prstGeom>
          <a:noFill/>
          <a:ln w="6350" cap="flat" cmpd="sng" algn="ctr">
            <a:solidFill>
              <a:schemeClr val="accent1"/>
            </a:solidFill>
            <a:prstDash val="solid"/>
            <a:miter lim="800000"/>
          </a:ln>
          <a:effectLst/>
        </p:spPr>
      </p:cxnSp>
      <p:cxnSp>
        <p:nvCxnSpPr>
          <p:cNvPr id="40" name="直接连接符 39"/>
          <p:cNvCxnSpPr/>
          <p:nvPr/>
        </p:nvCxnSpPr>
        <p:spPr>
          <a:xfrm>
            <a:off x="5080000" y="4941593"/>
            <a:ext cx="2032000" cy="0"/>
          </a:xfrm>
          <a:prstGeom prst="line">
            <a:avLst/>
          </a:prstGeom>
          <a:noFill/>
          <a:ln w="6350" cap="flat" cmpd="sng" algn="ctr">
            <a:solidFill>
              <a:schemeClr val="accent1"/>
            </a:solidFill>
            <a:prstDash val="solid"/>
            <a:miter lim="800000"/>
          </a:ln>
          <a:effectLst/>
        </p:spPr>
      </p:cxnSp>
      <p:sp>
        <p:nvSpPr>
          <p:cNvPr id="41" name="文本框 40"/>
          <p:cNvSpPr txBox="1"/>
          <p:nvPr/>
        </p:nvSpPr>
        <p:spPr>
          <a:xfrm>
            <a:off x="1224232" y="1336968"/>
            <a:ext cx="3273369" cy="430887"/>
          </a:xfrm>
          <a:prstGeom prst="rect">
            <a:avLst/>
          </a:prstGeom>
          <a:noFill/>
        </p:spPr>
        <p:txBody>
          <a:bodyPr wrap="square" lIns="0" tIns="0" rIns="0" bIns="0" rtlCol="0">
            <a:spAutoFit/>
          </a:bodyPr>
          <a:lstStyle/>
          <a:p>
            <a:pPr algn="r" eaLnBrk="1" fontAlgn="auto" hangingPunct="1">
              <a:spcBef>
                <a:spcPts val="0"/>
              </a:spcBef>
              <a:spcAft>
                <a:spcPts val="0"/>
              </a:spcAft>
            </a:pPr>
            <a:r>
              <a:rPr lang="zh-CN" altLang="en-US" sz="2800" b="1" spc="300" dirty="0">
                <a:solidFill>
                  <a:schemeClr val="accent4"/>
                </a:solidFill>
                <a:latin typeface="微软雅黑" panose="020B0503020204020204" pitchFamily="34" charset="-122"/>
                <a:ea typeface="微软雅黑" panose="020B0503020204020204" pitchFamily="34" charset="-122"/>
              </a:rPr>
              <a:t>标题关键词</a:t>
            </a:r>
            <a:endParaRPr lang="zh-CN" altLang="en-US" sz="2800" b="1" spc="300" dirty="0">
              <a:solidFill>
                <a:schemeClr val="accent4"/>
              </a:solidFill>
              <a:latin typeface="微软雅黑" panose="020B0503020204020204" pitchFamily="34" charset="-122"/>
              <a:ea typeface="微软雅黑" panose="020B0503020204020204" pitchFamily="34" charset="-122"/>
            </a:endParaRPr>
          </a:p>
        </p:txBody>
      </p:sp>
      <p:sp>
        <p:nvSpPr>
          <p:cNvPr id="42" name="文本框 41"/>
          <p:cNvSpPr txBox="1"/>
          <p:nvPr/>
        </p:nvSpPr>
        <p:spPr>
          <a:xfrm>
            <a:off x="1224232" y="1876407"/>
            <a:ext cx="3273369" cy="684675"/>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algn="r" eaLnBrk="1" fontAlgn="auto" hangingPunct="1">
              <a:spcBef>
                <a:spcPts val="0"/>
              </a:spcBef>
              <a:spcAft>
                <a:spcPts val="0"/>
              </a:spcAft>
            </a:pPr>
            <a:r>
              <a:rPr lang="zh-CN" altLang="en-US" sz="1800" dirty="0">
                <a:solidFill>
                  <a:srgbClr val="000000">
                    <a:lumMod val="85000"/>
                    <a:lumOff val="15000"/>
                  </a:srgbClr>
                </a:solidFill>
                <a:latin typeface="微软雅黑" panose="020B0503020204020204" pitchFamily="34" charset="-122"/>
                <a:ea typeface="微软雅黑" panose="020B0503020204020204" pitchFamily="34" charset="-122"/>
              </a:rPr>
              <a:t>这里可以输入一段话，解释论点根据实际情况调整</a:t>
            </a:r>
            <a:endParaRPr lang="zh-CN" altLang="en-US" sz="1800" dirty="0">
              <a:solidFill>
                <a:srgbClr val="000000">
                  <a:lumMod val="85000"/>
                  <a:lumOff val="15000"/>
                </a:srgbClr>
              </a:solidFill>
              <a:latin typeface="微软雅黑" panose="020B0503020204020204" pitchFamily="34" charset="-122"/>
              <a:ea typeface="微软雅黑" panose="020B0503020204020204" pitchFamily="34" charset="-122"/>
            </a:endParaRPr>
          </a:p>
        </p:txBody>
      </p:sp>
      <p:sp>
        <p:nvSpPr>
          <p:cNvPr id="43" name="文本框 42"/>
          <p:cNvSpPr txBox="1"/>
          <p:nvPr/>
        </p:nvSpPr>
        <p:spPr>
          <a:xfrm>
            <a:off x="1224232" y="3031899"/>
            <a:ext cx="3273369" cy="430887"/>
          </a:xfrm>
          <a:prstGeom prst="rect">
            <a:avLst/>
          </a:prstGeom>
          <a:noFill/>
        </p:spPr>
        <p:txBody>
          <a:bodyPr wrap="square" lIns="0" tIns="0" rIns="0" bIns="0" rtlCol="0">
            <a:spAutoFit/>
          </a:bodyPr>
          <a:lstStyle/>
          <a:p>
            <a:pPr algn="r" eaLnBrk="1" fontAlgn="auto" hangingPunct="1">
              <a:spcBef>
                <a:spcPts val="0"/>
              </a:spcBef>
              <a:spcAft>
                <a:spcPts val="0"/>
              </a:spcAft>
            </a:pPr>
            <a:r>
              <a:rPr lang="zh-CN" altLang="en-US" sz="2800" b="1" spc="300" dirty="0">
                <a:solidFill>
                  <a:schemeClr val="accent4"/>
                </a:solidFill>
                <a:latin typeface="微软雅黑" panose="020B0503020204020204" pitchFamily="34" charset="-122"/>
                <a:ea typeface="微软雅黑" panose="020B0503020204020204" pitchFamily="34" charset="-122"/>
              </a:rPr>
              <a:t>标题关键词</a:t>
            </a:r>
            <a:endParaRPr lang="zh-CN" altLang="en-US" sz="2800" b="1" spc="300" dirty="0">
              <a:solidFill>
                <a:schemeClr val="accent4"/>
              </a:solidFill>
              <a:latin typeface="微软雅黑" panose="020B0503020204020204" pitchFamily="34" charset="-122"/>
              <a:ea typeface="微软雅黑" panose="020B0503020204020204" pitchFamily="34" charset="-122"/>
            </a:endParaRPr>
          </a:p>
        </p:txBody>
      </p:sp>
      <p:sp>
        <p:nvSpPr>
          <p:cNvPr id="44" name="文本框 43"/>
          <p:cNvSpPr txBox="1"/>
          <p:nvPr/>
        </p:nvSpPr>
        <p:spPr>
          <a:xfrm>
            <a:off x="1224232" y="3571338"/>
            <a:ext cx="3273369" cy="684675"/>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algn="r" eaLnBrk="1" fontAlgn="auto" hangingPunct="1">
              <a:spcBef>
                <a:spcPts val="0"/>
              </a:spcBef>
              <a:spcAft>
                <a:spcPts val="0"/>
              </a:spcAft>
            </a:pPr>
            <a:r>
              <a:rPr lang="zh-CN" altLang="en-US" sz="1800" dirty="0">
                <a:solidFill>
                  <a:srgbClr val="000000">
                    <a:lumMod val="85000"/>
                    <a:lumOff val="15000"/>
                  </a:srgbClr>
                </a:solidFill>
                <a:latin typeface="微软雅黑" panose="020B0503020204020204" pitchFamily="34" charset="-122"/>
                <a:ea typeface="微软雅黑" panose="020B0503020204020204" pitchFamily="34" charset="-122"/>
              </a:rPr>
              <a:t>这里可以输入一段话，解释论点根据实际情况调整</a:t>
            </a:r>
            <a:endParaRPr lang="zh-CN" altLang="en-US" sz="1800" dirty="0">
              <a:solidFill>
                <a:srgbClr val="000000">
                  <a:lumMod val="85000"/>
                  <a:lumOff val="15000"/>
                </a:srgbClr>
              </a:solidFill>
              <a:latin typeface="微软雅黑" panose="020B0503020204020204" pitchFamily="34" charset="-122"/>
              <a:ea typeface="微软雅黑" panose="020B0503020204020204" pitchFamily="34" charset="-122"/>
            </a:endParaRPr>
          </a:p>
        </p:txBody>
      </p:sp>
      <p:sp>
        <p:nvSpPr>
          <p:cNvPr id="45" name="文本框 44"/>
          <p:cNvSpPr txBox="1"/>
          <p:nvPr/>
        </p:nvSpPr>
        <p:spPr>
          <a:xfrm>
            <a:off x="1224232" y="4709952"/>
            <a:ext cx="3273369" cy="430887"/>
          </a:xfrm>
          <a:prstGeom prst="rect">
            <a:avLst/>
          </a:prstGeom>
          <a:noFill/>
        </p:spPr>
        <p:txBody>
          <a:bodyPr wrap="square" lIns="0" tIns="0" rIns="0" bIns="0" rtlCol="0">
            <a:spAutoFit/>
          </a:bodyPr>
          <a:lstStyle/>
          <a:p>
            <a:pPr algn="r" eaLnBrk="1" fontAlgn="auto" hangingPunct="1">
              <a:spcBef>
                <a:spcPts val="0"/>
              </a:spcBef>
              <a:spcAft>
                <a:spcPts val="0"/>
              </a:spcAft>
            </a:pPr>
            <a:r>
              <a:rPr lang="zh-CN" altLang="en-US" sz="2800" b="1" spc="300" dirty="0">
                <a:solidFill>
                  <a:schemeClr val="accent4"/>
                </a:solidFill>
                <a:latin typeface="微软雅黑" panose="020B0503020204020204" pitchFamily="34" charset="-122"/>
                <a:ea typeface="微软雅黑" panose="020B0503020204020204" pitchFamily="34" charset="-122"/>
              </a:rPr>
              <a:t>标题关键词</a:t>
            </a:r>
            <a:endParaRPr lang="zh-CN" altLang="en-US" sz="2800" b="1" spc="300" dirty="0">
              <a:solidFill>
                <a:schemeClr val="accent4"/>
              </a:solidFill>
              <a:latin typeface="微软雅黑" panose="020B0503020204020204" pitchFamily="34" charset="-122"/>
              <a:ea typeface="微软雅黑" panose="020B0503020204020204" pitchFamily="34" charset="-122"/>
            </a:endParaRPr>
          </a:p>
        </p:txBody>
      </p:sp>
      <p:sp>
        <p:nvSpPr>
          <p:cNvPr id="64" name="文本框 63"/>
          <p:cNvSpPr txBox="1"/>
          <p:nvPr/>
        </p:nvSpPr>
        <p:spPr>
          <a:xfrm>
            <a:off x="1224232" y="5249391"/>
            <a:ext cx="3273369" cy="684675"/>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algn="r" eaLnBrk="1" fontAlgn="auto" hangingPunct="1">
              <a:spcBef>
                <a:spcPts val="0"/>
              </a:spcBef>
              <a:spcAft>
                <a:spcPts val="0"/>
              </a:spcAft>
            </a:pPr>
            <a:r>
              <a:rPr lang="zh-CN" altLang="en-US" sz="1800" dirty="0">
                <a:solidFill>
                  <a:srgbClr val="000000">
                    <a:lumMod val="85000"/>
                    <a:lumOff val="15000"/>
                  </a:srgbClr>
                </a:solidFill>
                <a:latin typeface="微软雅黑" panose="020B0503020204020204" pitchFamily="34" charset="-122"/>
                <a:ea typeface="微软雅黑" panose="020B0503020204020204" pitchFamily="34" charset="-122"/>
              </a:rPr>
              <a:t>这里可以输入一段话，解释论点根据实际情况调整</a:t>
            </a:r>
            <a:endParaRPr lang="zh-CN" altLang="en-US" sz="1800" dirty="0">
              <a:solidFill>
                <a:srgbClr val="000000">
                  <a:lumMod val="85000"/>
                  <a:lumOff val="15000"/>
                </a:srgbClr>
              </a:solidFill>
              <a:latin typeface="微软雅黑" panose="020B0503020204020204" pitchFamily="34" charset="-122"/>
              <a:ea typeface="微软雅黑" panose="020B0503020204020204" pitchFamily="34" charset="-122"/>
            </a:endParaRPr>
          </a:p>
        </p:txBody>
      </p:sp>
      <p:sp>
        <p:nvSpPr>
          <p:cNvPr id="65" name="文本框 64"/>
          <p:cNvSpPr txBox="1"/>
          <p:nvPr/>
        </p:nvSpPr>
        <p:spPr>
          <a:xfrm>
            <a:off x="7676294" y="1336968"/>
            <a:ext cx="3273369" cy="430887"/>
          </a:xfrm>
          <a:prstGeom prst="rect">
            <a:avLst/>
          </a:prstGeom>
          <a:noFill/>
        </p:spPr>
        <p:txBody>
          <a:bodyPr wrap="square" lIns="0" tIns="0" rIns="0" bIns="0" rtlCol="0">
            <a:spAutoFit/>
          </a:bodyPr>
          <a:lstStyle/>
          <a:p>
            <a:pPr eaLnBrk="1" fontAlgn="auto" hangingPunct="1">
              <a:spcBef>
                <a:spcPts val="0"/>
              </a:spcBef>
              <a:spcAft>
                <a:spcPts val="0"/>
              </a:spcAft>
            </a:pPr>
            <a:r>
              <a:rPr lang="zh-CN" altLang="en-US" sz="2800" b="1" spc="300" dirty="0">
                <a:solidFill>
                  <a:schemeClr val="accent4"/>
                </a:solidFill>
                <a:latin typeface="微软雅黑" panose="020B0503020204020204" pitchFamily="34" charset="-122"/>
                <a:ea typeface="微软雅黑" panose="020B0503020204020204" pitchFamily="34" charset="-122"/>
              </a:rPr>
              <a:t>标题关键词</a:t>
            </a:r>
            <a:endParaRPr lang="zh-CN" altLang="en-US" sz="2800" b="1" spc="300" dirty="0">
              <a:solidFill>
                <a:schemeClr val="accent4"/>
              </a:solidFill>
              <a:latin typeface="微软雅黑" panose="020B0503020204020204" pitchFamily="34" charset="-122"/>
              <a:ea typeface="微软雅黑" panose="020B0503020204020204" pitchFamily="34" charset="-122"/>
            </a:endParaRPr>
          </a:p>
        </p:txBody>
      </p:sp>
      <p:sp>
        <p:nvSpPr>
          <p:cNvPr id="66" name="文本框 65"/>
          <p:cNvSpPr txBox="1"/>
          <p:nvPr/>
        </p:nvSpPr>
        <p:spPr>
          <a:xfrm>
            <a:off x="7676294" y="1876407"/>
            <a:ext cx="3273369" cy="684675"/>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algn="l" eaLnBrk="1" fontAlgn="auto" hangingPunct="1">
              <a:spcBef>
                <a:spcPts val="0"/>
              </a:spcBef>
              <a:spcAft>
                <a:spcPts val="0"/>
              </a:spcAft>
            </a:pPr>
            <a:r>
              <a:rPr lang="zh-CN" altLang="en-US" sz="1800" dirty="0">
                <a:solidFill>
                  <a:srgbClr val="000000">
                    <a:lumMod val="85000"/>
                    <a:lumOff val="15000"/>
                  </a:srgbClr>
                </a:solidFill>
                <a:latin typeface="微软雅黑" panose="020B0503020204020204" pitchFamily="34" charset="-122"/>
                <a:ea typeface="微软雅黑" panose="020B0503020204020204" pitchFamily="34" charset="-122"/>
              </a:rPr>
              <a:t>这里可以输入一段话，解释论点根据实际情况调整</a:t>
            </a:r>
            <a:endParaRPr lang="zh-CN" altLang="en-US" sz="1800" dirty="0">
              <a:solidFill>
                <a:srgbClr val="000000">
                  <a:lumMod val="85000"/>
                  <a:lumOff val="15000"/>
                </a:srgbClr>
              </a:solidFill>
              <a:latin typeface="微软雅黑" panose="020B0503020204020204" pitchFamily="34" charset="-122"/>
              <a:ea typeface="微软雅黑" panose="020B0503020204020204" pitchFamily="34" charset="-122"/>
            </a:endParaRPr>
          </a:p>
        </p:txBody>
      </p:sp>
      <p:sp>
        <p:nvSpPr>
          <p:cNvPr id="67" name="文本框 66"/>
          <p:cNvSpPr txBox="1"/>
          <p:nvPr/>
        </p:nvSpPr>
        <p:spPr>
          <a:xfrm>
            <a:off x="7676294" y="3031899"/>
            <a:ext cx="3273369" cy="430887"/>
          </a:xfrm>
          <a:prstGeom prst="rect">
            <a:avLst/>
          </a:prstGeom>
          <a:noFill/>
        </p:spPr>
        <p:txBody>
          <a:bodyPr wrap="square" lIns="0" tIns="0" rIns="0" bIns="0" rtlCol="0">
            <a:spAutoFit/>
          </a:bodyPr>
          <a:lstStyle/>
          <a:p>
            <a:pPr eaLnBrk="1" fontAlgn="auto" hangingPunct="1">
              <a:spcBef>
                <a:spcPts val="0"/>
              </a:spcBef>
              <a:spcAft>
                <a:spcPts val="0"/>
              </a:spcAft>
            </a:pPr>
            <a:r>
              <a:rPr lang="zh-CN" altLang="en-US" sz="2800" b="1" spc="300" dirty="0">
                <a:solidFill>
                  <a:schemeClr val="accent4"/>
                </a:solidFill>
                <a:latin typeface="微软雅黑" panose="020B0503020204020204" pitchFamily="34" charset="-122"/>
                <a:ea typeface="微软雅黑" panose="020B0503020204020204" pitchFamily="34" charset="-122"/>
              </a:rPr>
              <a:t>标题关键词</a:t>
            </a:r>
            <a:endParaRPr lang="zh-CN" altLang="en-US" sz="2800" b="1" spc="300" dirty="0">
              <a:solidFill>
                <a:schemeClr val="accent4"/>
              </a:solidFill>
              <a:latin typeface="微软雅黑" panose="020B0503020204020204" pitchFamily="34" charset="-122"/>
              <a:ea typeface="微软雅黑" panose="020B0503020204020204" pitchFamily="34" charset="-122"/>
            </a:endParaRPr>
          </a:p>
        </p:txBody>
      </p:sp>
      <p:sp>
        <p:nvSpPr>
          <p:cNvPr id="68" name="文本框 67"/>
          <p:cNvSpPr txBox="1"/>
          <p:nvPr/>
        </p:nvSpPr>
        <p:spPr>
          <a:xfrm>
            <a:off x="7676294" y="3571338"/>
            <a:ext cx="3273369" cy="684675"/>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algn="l" eaLnBrk="1" fontAlgn="auto" hangingPunct="1">
              <a:spcBef>
                <a:spcPts val="0"/>
              </a:spcBef>
              <a:spcAft>
                <a:spcPts val="0"/>
              </a:spcAft>
            </a:pPr>
            <a:r>
              <a:rPr lang="zh-CN" altLang="en-US" sz="1800" dirty="0">
                <a:solidFill>
                  <a:srgbClr val="000000">
                    <a:lumMod val="85000"/>
                    <a:lumOff val="15000"/>
                  </a:srgbClr>
                </a:solidFill>
                <a:latin typeface="微软雅黑" panose="020B0503020204020204" pitchFamily="34" charset="-122"/>
                <a:ea typeface="微软雅黑" panose="020B0503020204020204" pitchFamily="34" charset="-122"/>
              </a:rPr>
              <a:t>这里可以输入一段话，解释论点根据实际情况调整</a:t>
            </a:r>
            <a:endParaRPr lang="zh-CN" altLang="en-US" sz="1800" dirty="0">
              <a:solidFill>
                <a:srgbClr val="000000">
                  <a:lumMod val="85000"/>
                  <a:lumOff val="15000"/>
                </a:srgbClr>
              </a:solidFill>
              <a:latin typeface="微软雅黑" panose="020B0503020204020204" pitchFamily="34" charset="-122"/>
              <a:ea typeface="微软雅黑" panose="020B0503020204020204" pitchFamily="34" charset="-122"/>
            </a:endParaRPr>
          </a:p>
        </p:txBody>
      </p:sp>
      <p:sp>
        <p:nvSpPr>
          <p:cNvPr id="69" name="文本框 68"/>
          <p:cNvSpPr txBox="1"/>
          <p:nvPr/>
        </p:nvSpPr>
        <p:spPr>
          <a:xfrm>
            <a:off x="7676294" y="4709952"/>
            <a:ext cx="3273369" cy="430887"/>
          </a:xfrm>
          <a:prstGeom prst="rect">
            <a:avLst/>
          </a:prstGeom>
          <a:noFill/>
        </p:spPr>
        <p:txBody>
          <a:bodyPr wrap="square" lIns="0" tIns="0" rIns="0" bIns="0" rtlCol="0">
            <a:spAutoFit/>
          </a:bodyPr>
          <a:lstStyle/>
          <a:p>
            <a:pPr eaLnBrk="1" fontAlgn="auto" hangingPunct="1">
              <a:spcBef>
                <a:spcPts val="0"/>
              </a:spcBef>
              <a:spcAft>
                <a:spcPts val="0"/>
              </a:spcAft>
            </a:pPr>
            <a:r>
              <a:rPr lang="zh-CN" altLang="en-US" sz="2800" b="1" spc="300" dirty="0">
                <a:solidFill>
                  <a:schemeClr val="accent4"/>
                </a:solidFill>
                <a:latin typeface="微软雅黑" panose="020B0503020204020204" pitchFamily="34" charset="-122"/>
                <a:ea typeface="微软雅黑" panose="020B0503020204020204" pitchFamily="34" charset="-122"/>
              </a:rPr>
              <a:t>标题关键词</a:t>
            </a:r>
            <a:endParaRPr lang="zh-CN" altLang="en-US" sz="2800" b="1" spc="300" dirty="0">
              <a:solidFill>
                <a:schemeClr val="accent4"/>
              </a:solidFill>
              <a:latin typeface="微软雅黑" panose="020B0503020204020204" pitchFamily="34" charset="-122"/>
              <a:ea typeface="微软雅黑" panose="020B0503020204020204" pitchFamily="34" charset="-122"/>
            </a:endParaRPr>
          </a:p>
        </p:txBody>
      </p:sp>
      <p:sp>
        <p:nvSpPr>
          <p:cNvPr id="70" name="文本框 69"/>
          <p:cNvSpPr txBox="1"/>
          <p:nvPr/>
        </p:nvSpPr>
        <p:spPr>
          <a:xfrm>
            <a:off x="7676294" y="5249391"/>
            <a:ext cx="3273369" cy="684675"/>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algn="l" eaLnBrk="1" fontAlgn="auto" hangingPunct="1">
              <a:spcBef>
                <a:spcPts val="0"/>
              </a:spcBef>
              <a:spcAft>
                <a:spcPts val="0"/>
              </a:spcAft>
            </a:pPr>
            <a:r>
              <a:rPr lang="zh-CN" altLang="en-US" sz="1800" dirty="0">
                <a:solidFill>
                  <a:srgbClr val="000000">
                    <a:lumMod val="85000"/>
                    <a:lumOff val="15000"/>
                  </a:srgbClr>
                </a:solidFill>
                <a:latin typeface="微软雅黑" panose="020B0503020204020204" pitchFamily="34" charset="-122"/>
                <a:ea typeface="微软雅黑" panose="020B0503020204020204" pitchFamily="34" charset="-122"/>
              </a:rPr>
              <a:t>这里可以输入一段话，解释论点根据实际情况调整</a:t>
            </a:r>
            <a:endParaRPr lang="zh-CN" altLang="en-US" sz="1800" dirty="0">
              <a:solidFill>
                <a:srgbClr val="000000">
                  <a:lumMod val="85000"/>
                  <a:lumOff val="15000"/>
                </a:srgbClr>
              </a:solidFill>
              <a:latin typeface="微软雅黑" panose="020B0503020204020204" pitchFamily="34" charset="-122"/>
              <a:ea typeface="微软雅黑" panose="020B0503020204020204" pitchFamily="34" charset="-122"/>
            </a:endParaRPr>
          </a:p>
        </p:txBody>
      </p:sp>
      <p:grpSp>
        <p:nvGrpSpPr>
          <p:cNvPr id="71" name="组合 70"/>
          <p:cNvGrpSpPr/>
          <p:nvPr/>
        </p:nvGrpSpPr>
        <p:grpSpPr>
          <a:xfrm>
            <a:off x="6687312" y="2985510"/>
            <a:ext cx="504000" cy="504000"/>
            <a:chOff x="7982080" y="4240456"/>
            <a:chExt cx="504000" cy="504000"/>
          </a:xfrm>
        </p:grpSpPr>
        <p:sp>
          <p:nvSpPr>
            <p:cNvPr id="72" name="椭圆 71"/>
            <p:cNvSpPr/>
            <p:nvPr/>
          </p:nvSpPr>
          <p:spPr>
            <a:xfrm>
              <a:off x="7982080" y="4240456"/>
              <a:ext cx="504000" cy="504000"/>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73" name="Freeform 108"/>
            <p:cNvSpPr>
              <a:spLocks noChangeAspect="1" noEditPoints="1"/>
            </p:cNvSpPr>
            <p:nvPr/>
          </p:nvSpPr>
          <p:spPr bwMode="auto">
            <a:xfrm>
              <a:off x="8054080" y="4382788"/>
              <a:ext cx="360000" cy="219337"/>
            </a:xfrm>
            <a:custGeom>
              <a:avLst/>
              <a:gdLst>
                <a:gd name="T0" fmla="*/ 126 w 128"/>
                <a:gd name="T1" fmla="*/ 74 h 78"/>
                <a:gd name="T2" fmla="*/ 114 w 128"/>
                <a:gd name="T3" fmla="*/ 74 h 78"/>
                <a:gd name="T4" fmla="*/ 114 w 128"/>
                <a:gd name="T5" fmla="*/ 50 h 78"/>
                <a:gd name="T6" fmla="*/ 108 w 128"/>
                <a:gd name="T7" fmla="*/ 44 h 78"/>
                <a:gd name="T8" fmla="*/ 94 w 128"/>
                <a:gd name="T9" fmla="*/ 44 h 78"/>
                <a:gd name="T10" fmla="*/ 88 w 128"/>
                <a:gd name="T11" fmla="*/ 50 h 78"/>
                <a:gd name="T12" fmla="*/ 88 w 128"/>
                <a:gd name="T13" fmla="*/ 74 h 78"/>
                <a:gd name="T14" fmla="*/ 77 w 128"/>
                <a:gd name="T15" fmla="*/ 74 h 78"/>
                <a:gd name="T16" fmla="*/ 77 w 128"/>
                <a:gd name="T17" fmla="*/ 6 h 78"/>
                <a:gd name="T18" fmla="*/ 71 w 128"/>
                <a:gd name="T19" fmla="*/ 0 h 78"/>
                <a:gd name="T20" fmla="*/ 57 w 128"/>
                <a:gd name="T21" fmla="*/ 0 h 78"/>
                <a:gd name="T22" fmla="*/ 51 w 128"/>
                <a:gd name="T23" fmla="*/ 6 h 78"/>
                <a:gd name="T24" fmla="*/ 51 w 128"/>
                <a:gd name="T25" fmla="*/ 74 h 78"/>
                <a:gd name="T26" fmla="*/ 40 w 128"/>
                <a:gd name="T27" fmla="*/ 74 h 78"/>
                <a:gd name="T28" fmla="*/ 40 w 128"/>
                <a:gd name="T29" fmla="*/ 35 h 78"/>
                <a:gd name="T30" fmla="*/ 34 w 128"/>
                <a:gd name="T31" fmla="*/ 29 h 78"/>
                <a:gd name="T32" fmla="*/ 20 w 128"/>
                <a:gd name="T33" fmla="*/ 29 h 78"/>
                <a:gd name="T34" fmla="*/ 14 w 128"/>
                <a:gd name="T35" fmla="*/ 35 h 78"/>
                <a:gd name="T36" fmla="*/ 14 w 128"/>
                <a:gd name="T37" fmla="*/ 74 h 78"/>
                <a:gd name="T38" fmla="*/ 2 w 128"/>
                <a:gd name="T39" fmla="*/ 74 h 78"/>
                <a:gd name="T40" fmla="*/ 0 w 128"/>
                <a:gd name="T41" fmla="*/ 76 h 78"/>
                <a:gd name="T42" fmla="*/ 2 w 128"/>
                <a:gd name="T43" fmla="*/ 78 h 78"/>
                <a:gd name="T44" fmla="*/ 126 w 128"/>
                <a:gd name="T45" fmla="*/ 78 h 78"/>
                <a:gd name="T46" fmla="*/ 128 w 128"/>
                <a:gd name="T47" fmla="*/ 76 h 78"/>
                <a:gd name="T48" fmla="*/ 126 w 128"/>
                <a:gd name="T49" fmla="*/ 74 h 78"/>
                <a:gd name="T50" fmla="*/ 36 w 128"/>
                <a:gd name="T51" fmla="*/ 74 h 78"/>
                <a:gd name="T52" fmla="*/ 18 w 128"/>
                <a:gd name="T53" fmla="*/ 74 h 78"/>
                <a:gd name="T54" fmla="*/ 18 w 128"/>
                <a:gd name="T55" fmla="*/ 34 h 78"/>
                <a:gd name="T56" fmla="*/ 36 w 128"/>
                <a:gd name="T57" fmla="*/ 34 h 78"/>
                <a:gd name="T58" fmla="*/ 36 w 128"/>
                <a:gd name="T59" fmla="*/ 74 h 78"/>
                <a:gd name="T60" fmla="*/ 73 w 128"/>
                <a:gd name="T61" fmla="*/ 74 h 78"/>
                <a:gd name="T62" fmla="*/ 55 w 128"/>
                <a:gd name="T63" fmla="*/ 74 h 78"/>
                <a:gd name="T64" fmla="*/ 55 w 128"/>
                <a:gd name="T65" fmla="*/ 4 h 78"/>
                <a:gd name="T66" fmla="*/ 73 w 128"/>
                <a:gd name="T67" fmla="*/ 4 h 78"/>
                <a:gd name="T68" fmla="*/ 73 w 128"/>
                <a:gd name="T69" fmla="*/ 74 h 78"/>
                <a:gd name="T70" fmla="*/ 110 w 128"/>
                <a:gd name="T71" fmla="*/ 74 h 78"/>
                <a:gd name="T72" fmla="*/ 92 w 128"/>
                <a:gd name="T73" fmla="*/ 74 h 78"/>
                <a:gd name="T74" fmla="*/ 92 w 128"/>
                <a:gd name="T75" fmla="*/ 49 h 78"/>
                <a:gd name="T76" fmla="*/ 110 w 128"/>
                <a:gd name="T77" fmla="*/ 49 h 78"/>
                <a:gd name="T78" fmla="*/ 110 w 128"/>
                <a:gd name="T79" fmla="*/ 7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 h="78">
                  <a:moveTo>
                    <a:pt x="126" y="74"/>
                  </a:moveTo>
                  <a:cubicBezTo>
                    <a:pt x="114" y="74"/>
                    <a:pt x="114" y="74"/>
                    <a:pt x="114" y="74"/>
                  </a:cubicBezTo>
                  <a:cubicBezTo>
                    <a:pt x="114" y="50"/>
                    <a:pt x="114" y="50"/>
                    <a:pt x="114" y="50"/>
                  </a:cubicBezTo>
                  <a:cubicBezTo>
                    <a:pt x="114" y="47"/>
                    <a:pt x="112" y="44"/>
                    <a:pt x="108" y="44"/>
                  </a:cubicBezTo>
                  <a:cubicBezTo>
                    <a:pt x="94" y="44"/>
                    <a:pt x="94" y="44"/>
                    <a:pt x="94" y="44"/>
                  </a:cubicBezTo>
                  <a:cubicBezTo>
                    <a:pt x="90" y="44"/>
                    <a:pt x="88" y="47"/>
                    <a:pt x="88" y="50"/>
                  </a:cubicBezTo>
                  <a:cubicBezTo>
                    <a:pt x="88" y="74"/>
                    <a:pt x="88" y="74"/>
                    <a:pt x="88" y="74"/>
                  </a:cubicBezTo>
                  <a:cubicBezTo>
                    <a:pt x="77" y="74"/>
                    <a:pt x="77" y="74"/>
                    <a:pt x="77" y="74"/>
                  </a:cubicBezTo>
                  <a:cubicBezTo>
                    <a:pt x="77" y="6"/>
                    <a:pt x="77" y="6"/>
                    <a:pt x="77" y="6"/>
                  </a:cubicBezTo>
                  <a:cubicBezTo>
                    <a:pt x="77" y="2"/>
                    <a:pt x="75" y="0"/>
                    <a:pt x="71" y="0"/>
                  </a:cubicBezTo>
                  <a:cubicBezTo>
                    <a:pt x="57" y="0"/>
                    <a:pt x="57" y="0"/>
                    <a:pt x="57" y="0"/>
                  </a:cubicBezTo>
                  <a:cubicBezTo>
                    <a:pt x="53" y="0"/>
                    <a:pt x="51" y="2"/>
                    <a:pt x="51" y="6"/>
                  </a:cubicBezTo>
                  <a:cubicBezTo>
                    <a:pt x="51" y="74"/>
                    <a:pt x="51" y="74"/>
                    <a:pt x="51" y="74"/>
                  </a:cubicBezTo>
                  <a:cubicBezTo>
                    <a:pt x="40" y="74"/>
                    <a:pt x="40" y="74"/>
                    <a:pt x="40" y="74"/>
                  </a:cubicBezTo>
                  <a:cubicBezTo>
                    <a:pt x="40" y="35"/>
                    <a:pt x="40" y="35"/>
                    <a:pt x="40" y="35"/>
                  </a:cubicBezTo>
                  <a:cubicBezTo>
                    <a:pt x="40" y="32"/>
                    <a:pt x="38" y="29"/>
                    <a:pt x="34" y="29"/>
                  </a:cubicBezTo>
                  <a:cubicBezTo>
                    <a:pt x="20" y="29"/>
                    <a:pt x="20" y="29"/>
                    <a:pt x="20" y="29"/>
                  </a:cubicBezTo>
                  <a:cubicBezTo>
                    <a:pt x="16" y="29"/>
                    <a:pt x="14" y="32"/>
                    <a:pt x="14" y="35"/>
                  </a:cubicBezTo>
                  <a:cubicBezTo>
                    <a:pt x="14" y="74"/>
                    <a:pt x="14" y="74"/>
                    <a:pt x="14" y="74"/>
                  </a:cubicBezTo>
                  <a:cubicBezTo>
                    <a:pt x="2" y="74"/>
                    <a:pt x="2" y="74"/>
                    <a:pt x="2" y="74"/>
                  </a:cubicBezTo>
                  <a:cubicBezTo>
                    <a:pt x="1" y="74"/>
                    <a:pt x="0" y="75"/>
                    <a:pt x="0" y="76"/>
                  </a:cubicBezTo>
                  <a:cubicBezTo>
                    <a:pt x="0" y="77"/>
                    <a:pt x="1" y="78"/>
                    <a:pt x="2" y="78"/>
                  </a:cubicBezTo>
                  <a:cubicBezTo>
                    <a:pt x="126" y="78"/>
                    <a:pt x="126" y="78"/>
                    <a:pt x="126" y="78"/>
                  </a:cubicBezTo>
                  <a:cubicBezTo>
                    <a:pt x="127" y="78"/>
                    <a:pt x="128" y="77"/>
                    <a:pt x="128" y="76"/>
                  </a:cubicBezTo>
                  <a:cubicBezTo>
                    <a:pt x="128" y="75"/>
                    <a:pt x="127" y="74"/>
                    <a:pt x="126" y="74"/>
                  </a:cubicBezTo>
                  <a:close/>
                  <a:moveTo>
                    <a:pt x="36" y="74"/>
                  </a:moveTo>
                  <a:cubicBezTo>
                    <a:pt x="18" y="74"/>
                    <a:pt x="18" y="74"/>
                    <a:pt x="18" y="74"/>
                  </a:cubicBezTo>
                  <a:cubicBezTo>
                    <a:pt x="18" y="34"/>
                    <a:pt x="18" y="34"/>
                    <a:pt x="18" y="34"/>
                  </a:cubicBezTo>
                  <a:cubicBezTo>
                    <a:pt x="36" y="34"/>
                    <a:pt x="36" y="34"/>
                    <a:pt x="36" y="34"/>
                  </a:cubicBezTo>
                  <a:lnTo>
                    <a:pt x="36" y="74"/>
                  </a:lnTo>
                  <a:close/>
                  <a:moveTo>
                    <a:pt x="73" y="74"/>
                  </a:moveTo>
                  <a:cubicBezTo>
                    <a:pt x="55" y="74"/>
                    <a:pt x="55" y="74"/>
                    <a:pt x="55" y="74"/>
                  </a:cubicBezTo>
                  <a:cubicBezTo>
                    <a:pt x="55" y="4"/>
                    <a:pt x="55" y="4"/>
                    <a:pt x="55" y="4"/>
                  </a:cubicBezTo>
                  <a:cubicBezTo>
                    <a:pt x="73" y="4"/>
                    <a:pt x="73" y="4"/>
                    <a:pt x="73" y="4"/>
                  </a:cubicBezTo>
                  <a:lnTo>
                    <a:pt x="73" y="74"/>
                  </a:lnTo>
                  <a:close/>
                  <a:moveTo>
                    <a:pt x="110" y="74"/>
                  </a:moveTo>
                  <a:cubicBezTo>
                    <a:pt x="92" y="74"/>
                    <a:pt x="92" y="74"/>
                    <a:pt x="92" y="74"/>
                  </a:cubicBezTo>
                  <a:cubicBezTo>
                    <a:pt x="92" y="49"/>
                    <a:pt x="92" y="49"/>
                    <a:pt x="92" y="49"/>
                  </a:cubicBezTo>
                  <a:cubicBezTo>
                    <a:pt x="110" y="49"/>
                    <a:pt x="110" y="49"/>
                    <a:pt x="110" y="49"/>
                  </a:cubicBezTo>
                  <a:lnTo>
                    <a:pt x="110" y="74"/>
                  </a:lnTo>
                  <a:close/>
                </a:path>
              </a:pathLst>
            </a:custGeom>
            <a:solidFill>
              <a:srgbClr val="FFFFFF"/>
            </a:solid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grpSp>
      <p:grpSp>
        <p:nvGrpSpPr>
          <p:cNvPr id="74" name="组合 73"/>
          <p:cNvGrpSpPr/>
          <p:nvPr/>
        </p:nvGrpSpPr>
        <p:grpSpPr>
          <a:xfrm>
            <a:off x="6687312" y="4699168"/>
            <a:ext cx="504000" cy="504000"/>
            <a:chOff x="7982080" y="5312514"/>
            <a:chExt cx="504000" cy="504000"/>
          </a:xfrm>
        </p:grpSpPr>
        <p:sp>
          <p:nvSpPr>
            <p:cNvPr id="75" name="椭圆 74"/>
            <p:cNvSpPr/>
            <p:nvPr/>
          </p:nvSpPr>
          <p:spPr>
            <a:xfrm>
              <a:off x="7982080" y="5312514"/>
              <a:ext cx="504000" cy="504000"/>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76" name="Freeform 96"/>
            <p:cNvSpPr>
              <a:spLocks noChangeAspect="1" noEditPoints="1"/>
            </p:cNvSpPr>
            <p:nvPr/>
          </p:nvSpPr>
          <p:spPr bwMode="auto">
            <a:xfrm>
              <a:off x="8072080" y="5401977"/>
              <a:ext cx="324000" cy="325074"/>
            </a:xfrm>
            <a:custGeom>
              <a:avLst/>
              <a:gdLst>
                <a:gd name="T0" fmla="*/ 64 w 128"/>
                <a:gd name="T1" fmla="*/ 128 h 128"/>
                <a:gd name="T2" fmla="*/ 20 w 128"/>
                <a:gd name="T3" fmla="*/ 24 h 128"/>
                <a:gd name="T4" fmla="*/ 48 w 128"/>
                <a:gd name="T5" fmla="*/ 7 h 128"/>
                <a:gd name="T6" fmla="*/ 33 w 128"/>
                <a:gd name="T7" fmla="*/ 30 h 128"/>
                <a:gd name="T8" fmla="*/ 21 w 128"/>
                <a:gd name="T9" fmla="*/ 26 h 128"/>
                <a:gd name="T10" fmla="*/ 5 w 128"/>
                <a:gd name="T11" fmla="*/ 60 h 128"/>
                <a:gd name="T12" fmla="*/ 16 w 128"/>
                <a:gd name="T13" fmla="*/ 29 h 128"/>
                <a:gd name="T14" fmla="*/ 30 w 128"/>
                <a:gd name="T15" fmla="*/ 35 h 128"/>
                <a:gd name="T16" fmla="*/ 24 w 128"/>
                <a:gd name="T17" fmla="*/ 62 h 128"/>
                <a:gd name="T18" fmla="*/ 17 w 128"/>
                <a:gd name="T19" fmla="*/ 98 h 128"/>
                <a:gd name="T20" fmla="*/ 9 w 128"/>
                <a:gd name="T21" fmla="*/ 87 h 128"/>
                <a:gd name="T22" fmla="*/ 24 w 128"/>
                <a:gd name="T23" fmla="*/ 66 h 128"/>
                <a:gd name="T24" fmla="*/ 30 w 128"/>
                <a:gd name="T25" fmla="*/ 93 h 128"/>
                <a:gd name="T26" fmla="*/ 48 w 128"/>
                <a:gd name="T27" fmla="*/ 121 h 128"/>
                <a:gd name="T28" fmla="*/ 20 w 128"/>
                <a:gd name="T29" fmla="*/ 104 h 128"/>
                <a:gd name="T30" fmla="*/ 31 w 128"/>
                <a:gd name="T31" fmla="*/ 98 h 128"/>
                <a:gd name="T32" fmla="*/ 49 w 128"/>
                <a:gd name="T33" fmla="*/ 119 h 128"/>
                <a:gd name="T34" fmla="*/ 62 w 128"/>
                <a:gd name="T35" fmla="*/ 122 h 128"/>
                <a:gd name="T36" fmla="*/ 37 w 128"/>
                <a:gd name="T37" fmla="*/ 97 h 128"/>
                <a:gd name="T38" fmla="*/ 60 w 128"/>
                <a:gd name="T39" fmla="*/ 92 h 128"/>
                <a:gd name="T40" fmla="*/ 62 w 128"/>
                <a:gd name="T41" fmla="*/ 88 h 128"/>
                <a:gd name="T42" fmla="*/ 34 w 128"/>
                <a:gd name="T43" fmla="*/ 92 h 128"/>
                <a:gd name="T44" fmla="*/ 29 w 128"/>
                <a:gd name="T45" fmla="*/ 66 h 128"/>
                <a:gd name="T46" fmla="*/ 62 w 128"/>
                <a:gd name="T47" fmla="*/ 62 h 128"/>
                <a:gd name="T48" fmla="*/ 34 w 128"/>
                <a:gd name="T49" fmla="*/ 38 h 128"/>
                <a:gd name="T50" fmla="*/ 60 w 128"/>
                <a:gd name="T51" fmla="*/ 40 h 128"/>
                <a:gd name="T52" fmla="*/ 62 w 128"/>
                <a:gd name="T53" fmla="*/ 36 h 128"/>
                <a:gd name="T54" fmla="*/ 36 w 128"/>
                <a:gd name="T55" fmla="*/ 32 h 128"/>
                <a:gd name="T56" fmla="*/ 60 w 128"/>
                <a:gd name="T57" fmla="*/ 7 h 128"/>
                <a:gd name="T58" fmla="*/ 111 w 128"/>
                <a:gd name="T59" fmla="*/ 30 h 128"/>
                <a:gd name="T60" fmla="*/ 119 w 128"/>
                <a:gd name="T61" fmla="*/ 41 h 128"/>
                <a:gd name="T62" fmla="*/ 104 w 128"/>
                <a:gd name="T63" fmla="*/ 62 h 128"/>
                <a:gd name="T64" fmla="*/ 98 w 128"/>
                <a:gd name="T65" fmla="*/ 35 h 128"/>
                <a:gd name="T66" fmla="*/ 80 w 128"/>
                <a:gd name="T67" fmla="*/ 7 h 128"/>
                <a:gd name="T68" fmla="*/ 108 w 128"/>
                <a:gd name="T69" fmla="*/ 24 h 128"/>
                <a:gd name="T70" fmla="*/ 97 w 128"/>
                <a:gd name="T71" fmla="*/ 30 h 128"/>
                <a:gd name="T72" fmla="*/ 79 w 128"/>
                <a:gd name="T73" fmla="*/ 9 h 128"/>
                <a:gd name="T74" fmla="*/ 66 w 128"/>
                <a:gd name="T75" fmla="*/ 6 h 128"/>
                <a:gd name="T76" fmla="*/ 91 w 128"/>
                <a:gd name="T77" fmla="*/ 31 h 128"/>
                <a:gd name="T78" fmla="*/ 68 w 128"/>
                <a:gd name="T79" fmla="*/ 36 h 128"/>
                <a:gd name="T80" fmla="*/ 66 w 128"/>
                <a:gd name="T81" fmla="*/ 40 h 128"/>
                <a:gd name="T82" fmla="*/ 94 w 128"/>
                <a:gd name="T83" fmla="*/ 36 h 128"/>
                <a:gd name="T84" fmla="*/ 99 w 128"/>
                <a:gd name="T85" fmla="*/ 62 h 128"/>
                <a:gd name="T86" fmla="*/ 66 w 128"/>
                <a:gd name="T87" fmla="*/ 66 h 128"/>
                <a:gd name="T88" fmla="*/ 94 w 128"/>
                <a:gd name="T89" fmla="*/ 90 h 128"/>
                <a:gd name="T90" fmla="*/ 68 w 128"/>
                <a:gd name="T91" fmla="*/ 88 h 128"/>
                <a:gd name="T92" fmla="*/ 66 w 128"/>
                <a:gd name="T93" fmla="*/ 122 h 128"/>
                <a:gd name="T94" fmla="*/ 90 w 128"/>
                <a:gd name="T95" fmla="*/ 95 h 128"/>
                <a:gd name="T96" fmla="*/ 80 w 128"/>
                <a:gd name="T97" fmla="*/ 112 h 128"/>
                <a:gd name="T98" fmla="*/ 108 w 128"/>
                <a:gd name="T99" fmla="*/ 104 h 128"/>
                <a:gd name="T100" fmla="*/ 80 w 128"/>
                <a:gd name="T101" fmla="*/ 121 h 128"/>
                <a:gd name="T102" fmla="*/ 95 w 128"/>
                <a:gd name="T103" fmla="*/ 98 h 128"/>
                <a:gd name="T104" fmla="*/ 107 w 128"/>
                <a:gd name="T105" fmla="*/ 102 h 128"/>
                <a:gd name="T106" fmla="*/ 123 w 128"/>
                <a:gd name="T107" fmla="*/ 68 h 128"/>
                <a:gd name="T108" fmla="*/ 112 w 128"/>
                <a:gd name="T109" fmla="*/ 99 h 128"/>
                <a:gd name="T110" fmla="*/ 98 w 128"/>
                <a:gd name="T111" fmla="*/ 93 h 128"/>
                <a:gd name="T112" fmla="*/ 104 w 128"/>
                <a:gd name="T113" fmla="*/ 6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20" y="24"/>
                  </a:moveTo>
                  <a:cubicBezTo>
                    <a:pt x="21" y="23"/>
                    <a:pt x="21" y="23"/>
                    <a:pt x="22" y="22"/>
                  </a:cubicBezTo>
                  <a:cubicBezTo>
                    <a:pt x="27" y="17"/>
                    <a:pt x="34" y="12"/>
                    <a:pt x="41" y="9"/>
                  </a:cubicBezTo>
                  <a:cubicBezTo>
                    <a:pt x="43" y="8"/>
                    <a:pt x="46" y="7"/>
                    <a:pt x="48" y="7"/>
                  </a:cubicBezTo>
                  <a:cubicBezTo>
                    <a:pt x="54" y="5"/>
                    <a:pt x="54" y="5"/>
                    <a:pt x="54" y="5"/>
                  </a:cubicBezTo>
                  <a:cubicBezTo>
                    <a:pt x="49" y="9"/>
                    <a:pt x="49" y="9"/>
                    <a:pt x="49" y="9"/>
                  </a:cubicBezTo>
                  <a:cubicBezTo>
                    <a:pt x="43" y="15"/>
                    <a:pt x="37" y="22"/>
                    <a:pt x="33" y="30"/>
                  </a:cubicBezTo>
                  <a:cubicBezTo>
                    <a:pt x="32" y="31"/>
                    <a:pt x="32" y="31"/>
                    <a:pt x="32" y="31"/>
                  </a:cubicBezTo>
                  <a:cubicBezTo>
                    <a:pt x="31" y="30"/>
                    <a:pt x="31" y="30"/>
                    <a:pt x="31" y="30"/>
                  </a:cubicBezTo>
                  <a:cubicBezTo>
                    <a:pt x="27" y="29"/>
                    <a:pt x="24" y="28"/>
                    <a:pt x="21" y="26"/>
                  </a:cubicBezTo>
                  <a:cubicBezTo>
                    <a:pt x="19" y="25"/>
                    <a:pt x="19" y="25"/>
                    <a:pt x="19" y="25"/>
                  </a:cubicBezTo>
                  <a:lnTo>
                    <a:pt x="20" y="24"/>
                  </a:lnTo>
                  <a:close/>
                  <a:moveTo>
                    <a:pt x="5" y="60"/>
                  </a:moveTo>
                  <a:cubicBezTo>
                    <a:pt x="5" y="54"/>
                    <a:pt x="7" y="47"/>
                    <a:pt x="9" y="41"/>
                  </a:cubicBezTo>
                  <a:cubicBezTo>
                    <a:pt x="11" y="37"/>
                    <a:pt x="13" y="33"/>
                    <a:pt x="15" y="30"/>
                  </a:cubicBezTo>
                  <a:cubicBezTo>
                    <a:pt x="16" y="29"/>
                    <a:pt x="16" y="29"/>
                    <a:pt x="16" y="29"/>
                  </a:cubicBezTo>
                  <a:cubicBezTo>
                    <a:pt x="17" y="30"/>
                    <a:pt x="17" y="30"/>
                    <a:pt x="17" y="30"/>
                  </a:cubicBezTo>
                  <a:cubicBezTo>
                    <a:pt x="21" y="31"/>
                    <a:pt x="25" y="33"/>
                    <a:pt x="29" y="34"/>
                  </a:cubicBezTo>
                  <a:cubicBezTo>
                    <a:pt x="30" y="35"/>
                    <a:pt x="30" y="35"/>
                    <a:pt x="30" y="35"/>
                  </a:cubicBezTo>
                  <a:cubicBezTo>
                    <a:pt x="29" y="36"/>
                    <a:pt x="29" y="36"/>
                    <a:pt x="29" y="36"/>
                  </a:cubicBezTo>
                  <a:cubicBezTo>
                    <a:pt x="26" y="44"/>
                    <a:pt x="24" y="52"/>
                    <a:pt x="24" y="60"/>
                  </a:cubicBezTo>
                  <a:cubicBezTo>
                    <a:pt x="24" y="62"/>
                    <a:pt x="24" y="62"/>
                    <a:pt x="24" y="62"/>
                  </a:cubicBezTo>
                  <a:cubicBezTo>
                    <a:pt x="5" y="62"/>
                    <a:pt x="5" y="62"/>
                    <a:pt x="5" y="62"/>
                  </a:cubicBezTo>
                  <a:lnTo>
                    <a:pt x="5" y="60"/>
                  </a:lnTo>
                  <a:close/>
                  <a:moveTo>
                    <a:pt x="17" y="98"/>
                  </a:moveTo>
                  <a:cubicBezTo>
                    <a:pt x="16" y="99"/>
                    <a:pt x="16" y="99"/>
                    <a:pt x="16" y="99"/>
                  </a:cubicBezTo>
                  <a:cubicBezTo>
                    <a:pt x="15" y="98"/>
                    <a:pt x="15" y="98"/>
                    <a:pt x="15" y="98"/>
                  </a:cubicBezTo>
                  <a:cubicBezTo>
                    <a:pt x="13" y="95"/>
                    <a:pt x="11" y="91"/>
                    <a:pt x="9" y="87"/>
                  </a:cubicBezTo>
                  <a:cubicBezTo>
                    <a:pt x="7" y="81"/>
                    <a:pt x="5" y="74"/>
                    <a:pt x="5" y="68"/>
                  </a:cubicBezTo>
                  <a:cubicBezTo>
                    <a:pt x="5" y="66"/>
                    <a:pt x="5" y="66"/>
                    <a:pt x="5" y="66"/>
                  </a:cubicBezTo>
                  <a:cubicBezTo>
                    <a:pt x="24" y="66"/>
                    <a:pt x="24" y="66"/>
                    <a:pt x="24" y="66"/>
                  </a:cubicBezTo>
                  <a:cubicBezTo>
                    <a:pt x="24" y="68"/>
                    <a:pt x="24" y="68"/>
                    <a:pt x="24" y="68"/>
                  </a:cubicBezTo>
                  <a:cubicBezTo>
                    <a:pt x="24" y="76"/>
                    <a:pt x="26" y="84"/>
                    <a:pt x="29" y="92"/>
                  </a:cubicBezTo>
                  <a:cubicBezTo>
                    <a:pt x="30" y="93"/>
                    <a:pt x="30" y="93"/>
                    <a:pt x="30" y="93"/>
                  </a:cubicBezTo>
                  <a:cubicBezTo>
                    <a:pt x="29" y="94"/>
                    <a:pt x="29" y="94"/>
                    <a:pt x="29" y="94"/>
                  </a:cubicBezTo>
                  <a:cubicBezTo>
                    <a:pt x="25" y="95"/>
                    <a:pt x="21" y="97"/>
                    <a:pt x="17" y="98"/>
                  </a:cubicBezTo>
                  <a:close/>
                  <a:moveTo>
                    <a:pt x="48" y="121"/>
                  </a:moveTo>
                  <a:cubicBezTo>
                    <a:pt x="46" y="121"/>
                    <a:pt x="43" y="120"/>
                    <a:pt x="41" y="119"/>
                  </a:cubicBezTo>
                  <a:cubicBezTo>
                    <a:pt x="34" y="116"/>
                    <a:pt x="27" y="112"/>
                    <a:pt x="22" y="106"/>
                  </a:cubicBezTo>
                  <a:cubicBezTo>
                    <a:pt x="21" y="105"/>
                    <a:pt x="21" y="105"/>
                    <a:pt x="20" y="104"/>
                  </a:cubicBezTo>
                  <a:cubicBezTo>
                    <a:pt x="19" y="103"/>
                    <a:pt x="19" y="103"/>
                    <a:pt x="19" y="103"/>
                  </a:cubicBezTo>
                  <a:cubicBezTo>
                    <a:pt x="21" y="102"/>
                    <a:pt x="21" y="102"/>
                    <a:pt x="21" y="102"/>
                  </a:cubicBezTo>
                  <a:cubicBezTo>
                    <a:pt x="24" y="100"/>
                    <a:pt x="27" y="99"/>
                    <a:pt x="31" y="98"/>
                  </a:cubicBezTo>
                  <a:cubicBezTo>
                    <a:pt x="32" y="97"/>
                    <a:pt x="32" y="97"/>
                    <a:pt x="32" y="97"/>
                  </a:cubicBezTo>
                  <a:cubicBezTo>
                    <a:pt x="33" y="98"/>
                    <a:pt x="33" y="98"/>
                    <a:pt x="33" y="98"/>
                  </a:cubicBezTo>
                  <a:cubicBezTo>
                    <a:pt x="37" y="106"/>
                    <a:pt x="43" y="113"/>
                    <a:pt x="49" y="119"/>
                  </a:cubicBezTo>
                  <a:cubicBezTo>
                    <a:pt x="54" y="123"/>
                    <a:pt x="54" y="123"/>
                    <a:pt x="54" y="123"/>
                  </a:cubicBezTo>
                  <a:lnTo>
                    <a:pt x="48" y="121"/>
                  </a:lnTo>
                  <a:close/>
                  <a:moveTo>
                    <a:pt x="62" y="122"/>
                  </a:moveTo>
                  <a:cubicBezTo>
                    <a:pt x="60" y="121"/>
                    <a:pt x="60" y="121"/>
                    <a:pt x="60" y="121"/>
                  </a:cubicBezTo>
                  <a:cubicBezTo>
                    <a:pt x="55" y="118"/>
                    <a:pt x="52" y="115"/>
                    <a:pt x="48" y="112"/>
                  </a:cubicBezTo>
                  <a:cubicBezTo>
                    <a:pt x="44" y="107"/>
                    <a:pt x="40" y="103"/>
                    <a:pt x="37" y="97"/>
                  </a:cubicBezTo>
                  <a:cubicBezTo>
                    <a:pt x="36" y="96"/>
                    <a:pt x="36" y="96"/>
                    <a:pt x="36" y="96"/>
                  </a:cubicBezTo>
                  <a:cubicBezTo>
                    <a:pt x="38" y="95"/>
                    <a:pt x="38" y="95"/>
                    <a:pt x="38" y="95"/>
                  </a:cubicBezTo>
                  <a:cubicBezTo>
                    <a:pt x="45" y="94"/>
                    <a:pt x="53" y="93"/>
                    <a:pt x="60" y="92"/>
                  </a:cubicBezTo>
                  <a:cubicBezTo>
                    <a:pt x="62" y="92"/>
                    <a:pt x="62" y="92"/>
                    <a:pt x="62" y="92"/>
                  </a:cubicBezTo>
                  <a:lnTo>
                    <a:pt x="62" y="122"/>
                  </a:lnTo>
                  <a:close/>
                  <a:moveTo>
                    <a:pt x="62" y="88"/>
                  </a:moveTo>
                  <a:cubicBezTo>
                    <a:pt x="60" y="88"/>
                    <a:pt x="60" y="88"/>
                    <a:pt x="60" y="88"/>
                  </a:cubicBezTo>
                  <a:cubicBezTo>
                    <a:pt x="52" y="88"/>
                    <a:pt x="44" y="89"/>
                    <a:pt x="36" y="91"/>
                  </a:cubicBezTo>
                  <a:cubicBezTo>
                    <a:pt x="34" y="92"/>
                    <a:pt x="34" y="92"/>
                    <a:pt x="34" y="92"/>
                  </a:cubicBezTo>
                  <a:cubicBezTo>
                    <a:pt x="34" y="90"/>
                    <a:pt x="34" y="90"/>
                    <a:pt x="34" y="90"/>
                  </a:cubicBezTo>
                  <a:cubicBezTo>
                    <a:pt x="31" y="83"/>
                    <a:pt x="29" y="76"/>
                    <a:pt x="29" y="68"/>
                  </a:cubicBezTo>
                  <a:cubicBezTo>
                    <a:pt x="29" y="66"/>
                    <a:pt x="29" y="66"/>
                    <a:pt x="29" y="66"/>
                  </a:cubicBezTo>
                  <a:cubicBezTo>
                    <a:pt x="62" y="66"/>
                    <a:pt x="62" y="66"/>
                    <a:pt x="62" y="66"/>
                  </a:cubicBezTo>
                  <a:lnTo>
                    <a:pt x="62" y="88"/>
                  </a:lnTo>
                  <a:close/>
                  <a:moveTo>
                    <a:pt x="62" y="62"/>
                  </a:moveTo>
                  <a:cubicBezTo>
                    <a:pt x="29" y="62"/>
                    <a:pt x="29" y="62"/>
                    <a:pt x="29" y="62"/>
                  </a:cubicBezTo>
                  <a:cubicBezTo>
                    <a:pt x="29" y="60"/>
                    <a:pt x="29" y="60"/>
                    <a:pt x="29" y="60"/>
                  </a:cubicBezTo>
                  <a:cubicBezTo>
                    <a:pt x="29" y="52"/>
                    <a:pt x="31" y="45"/>
                    <a:pt x="34" y="38"/>
                  </a:cubicBezTo>
                  <a:cubicBezTo>
                    <a:pt x="34" y="37"/>
                    <a:pt x="34" y="37"/>
                    <a:pt x="34" y="37"/>
                  </a:cubicBezTo>
                  <a:cubicBezTo>
                    <a:pt x="36" y="37"/>
                    <a:pt x="36" y="37"/>
                    <a:pt x="36" y="37"/>
                  </a:cubicBezTo>
                  <a:cubicBezTo>
                    <a:pt x="44" y="39"/>
                    <a:pt x="52" y="40"/>
                    <a:pt x="60" y="40"/>
                  </a:cubicBezTo>
                  <a:cubicBezTo>
                    <a:pt x="62" y="40"/>
                    <a:pt x="62" y="40"/>
                    <a:pt x="62" y="40"/>
                  </a:cubicBezTo>
                  <a:lnTo>
                    <a:pt x="62" y="62"/>
                  </a:lnTo>
                  <a:close/>
                  <a:moveTo>
                    <a:pt x="62" y="36"/>
                  </a:moveTo>
                  <a:cubicBezTo>
                    <a:pt x="60" y="36"/>
                    <a:pt x="60" y="36"/>
                    <a:pt x="60" y="36"/>
                  </a:cubicBezTo>
                  <a:cubicBezTo>
                    <a:pt x="53" y="35"/>
                    <a:pt x="45" y="34"/>
                    <a:pt x="38" y="33"/>
                  </a:cubicBezTo>
                  <a:cubicBezTo>
                    <a:pt x="36" y="32"/>
                    <a:pt x="36" y="32"/>
                    <a:pt x="36" y="32"/>
                  </a:cubicBezTo>
                  <a:cubicBezTo>
                    <a:pt x="37" y="31"/>
                    <a:pt x="37" y="31"/>
                    <a:pt x="37" y="31"/>
                  </a:cubicBezTo>
                  <a:cubicBezTo>
                    <a:pt x="40" y="25"/>
                    <a:pt x="44" y="21"/>
                    <a:pt x="48" y="17"/>
                  </a:cubicBezTo>
                  <a:cubicBezTo>
                    <a:pt x="52" y="13"/>
                    <a:pt x="55" y="10"/>
                    <a:pt x="60" y="7"/>
                  </a:cubicBezTo>
                  <a:cubicBezTo>
                    <a:pt x="62" y="6"/>
                    <a:pt x="62" y="6"/>
                    <a:pt x="62" y="6"/>
                  </a:cubicBezTo>
                  <a:lnTo>
                    <a:pt x="62" y="36"/>
                  </a:lnTo>
                  <a:close/>
                  <a:moveTo>
                    <a:pt x="111" y="30"/>
                  </a:moveTo>
                  <a:cubicBezTo>
                    <a:pt x="112" y="29"/>
                    <a:pt x="112" y="29"/>
                    <a:pt x="112" y="29"/>
                  </a:cubicBezTo>
                  <a:cubicBezTo>
                    <a:pt x="113" y="30"/>
                    <a:pt x="113" y="30"/>
                    <a:pt x="113" y="30"/>
                  </a:cubicBezTo>
                  <a:cubicBezTo>
                    <a:pt x="115" y="33"/>
                    <a:pt x="117" y="37"/>
                    <a:pt x="119" y="41"/>
                  </a:cubicBezTo>
                  <a:cubicBezTo>
                    <a:pt x="121" y="47"/>
                    <a:pt x="123" y="54"/>
                    <a:pt x="123" y="60"/>
                  </a:cubicBezTo>
                  <a:cubicBezTo>
                    <a:pt x="123" y="62"/>
                    <a:pt x="123" y="62"/>
                    <a:pt x="123" y="62"/>
                  </a:cubicBezTo>
                  <a:cubicBezTo>
                    <a:pt x="104" y="62"/>
                    <a:pt x="104" y="62"/>
                    <a:pt x="104" y="62"/>
                  </a:cubicBezTo>
                  <a:cubicBezTo>
                    <a:pt x="104" y="60"/>
                    <a:pt x="104" y="60"/>
                    <a:pt x="104" y="60"/>
                  </a:cubicBezTo>
                  <a:cubicBezTo>
                    <a:pt x="104" y="52"/>
                    <a:pt x="102" y="44"/>
                    <a:pt x="98" y="36"/>
                  </a:cubicBezTo>
                  <a:cubicBezTo>
                    <a:pt x="98" y="35"/>
                    <a:pt x="98" y="35"/>
                    <a:pt x="98" y="35"/>
                  </a:cubicBezTo>
                  <a:cubicBezTo>
                    <a:pt x="99" y="34"/>
                    <a:pt x="99" y="34"/>
                    <a:pt x="99" y="34"/>
                  </a:cubicBezTo>
                  <a:cubicBezTo>
                    <a:pt x="103" y="33"/>
                    <a:pt x="107" y="31"/>
                    <a:pt x="111" y="30"/>
                  </a:cubicBezTo>
                  <a:close/>
                  <a:moveTo>
                    <a:pt x="80" y="7"/>
                  </a:moveTo>
                  <a:cubicBezTo>
                    <a:pt x="82" y="7"/>
                    <a:pt x="85" y="8"/>
                    <a:pt x="87" y="9"/>
                  </a:cubicBezTo>
                  <a:cubicBezTo>
                    <a:pt x="94" y="12"/>
                    <a:pt x="101" y="17"/>
                    <a:pt x="106" y="22"/>
                  </a:cubicBezTo>
                  <a:cubicBezTo>
                    <a:pt x="107" y="23"/>
                    <a:pt x="107" y="23"/>
                    <a:pt x="108" y="24"/>
                  </a:cubicBezTo>
                  <a:cubicBezTo>
                    <a:pt x="109" y="25"/>
                    <a:pt x="109" y="25"/>
                    <a:pt x="109" y="25"/>
                  </a:cubicBezTo>
                  <a:cubicBezTo>
                    <a:pt x="107" y="26"/>
                    <a:pt x="107" y="26"/>
                    <a:pt x="107" y="26"/>
                  </a:cubicBezTo>
                  <a:cubicBezTo>
                    <a:pt x="104" y="28"/>
                    <a:pt x="101" y="29"/>
                    <a:pt x="97" y="30"/>
                  </a:cubicBezTo>
                  <a:cubicBezTo>
                    <a:pt x="96" y="31"/>
                    <a:pt x="96" y="31"/>
                    <a:pt x="96" y="31"/>
                  </a:cubicBezTo>
                  <a:cubicBezTo>
                    <a:pt x="95" y="30"/>
                    <a:pt x="95" y="30"/>
                    <a:pt x="95" y="30"/>
                  </a:cubicBezTo>
                  <a:cubicBezTo>
                    <a:pt x="91" y="22"/>
                    <a:pt x="85" y="15"/>
                    <a:pt x="79" y="9"/>
                  </a:cubicBezTo>
                  <a:cubicBezTo>
                    <a:pt x="74" y="5"/>
                    <a:pt x="74" y="5"/>
                    <a:pt x="74" y="5"/>
                  </a:cubicBezTo>
                  <a:lnTo>
                    <a:pt x="80" y="7"/>
                  </a:lnTo>
                  <a:close/>
                  <a:moveTo>
                    <a:pt x="66" y="6"/>
                  </a:moveTo>
                  <a:cubicBezTo>
                    <a:pt x="68" y="7"/>
                    <a:pt x="68" y="7"/>
                    <a:pt x="68" y="7"/>
                  </a:cubicBezTo>
                  <a:cubicBezTo>
                    <a:pt x="73" y="10"/>
                    <a:pt x="76" y="13"/>
                    <a:pt x="80" y="16"/>
                  </a:cubicBezTo>
                  <a:cubicBezTo>
                    <a:pt x="84" y="21"/>
                    <a:pt x="88" y="25"/>
                    <a:pt x="91" y="31"/>
                  </a:cubicBezTo>
                  <a:cubicBezTo>
                    <a:pt x="91" y="32"/>
                    <a:pt x="91" y="32"/>
                    <a:pt x="91" y="32"/>
                  </a:cubicBezTo>
                  <a:cubicBezTo>
                    <a:pt x="90" y="33"/>
                    <a:pt x="90" y="33"/>
                    <a:pt x="90" y="33"/>
                  </a:cubicBezTo>
                  <a:cubicBezTo>
                    <a:pt x="83" y="34"/>
                    <a:pt x="75" y="35"/>
                    <a:pt x="68" y="36"/>
                  </a:cubicBezTo>
                  <a:cubicBezTo>
                    <a:pt x="66" y="36"/>
                    <a:pt x="66" y="36"/>
                    <a:pt x="66" y="36"/>
                  </a:cubicBezTo>
                  <a:lnTo>
                    <a:pt x="66" y="6"/>
                  </a:lnTo>
                  <a:close/>
                  <a:moveTo>
                    <a:pt x="66" y="40"/>
                  </a:moveTo>
                  <a:cubicBezTo>
                    <a:pt x="68" y="40"/>
                    <a:pt x="68" y="40"/>
                    <a:pt x="68" y="40"/>
                  </a:cubicBezTo>
                  <a:cubicBezTo>
                    <a:pt x="76" y="40"/>
                    <a:pt x="84" y="39"/>
                    <a:pt x="92" y="37"/>
                  </a:cubicBezTo>
                  <a:cubicBezTo>
                    <a:pt x="94" y="36"/>
                    <a:pt x="94" y="36"/>
                    <a:pt x="94" y="36"/>
                  </a:cubicBezTo>
                  <a:cubicBezTo>
                    <a:pt x="94" y="38"/>
                    <a:pt x="94" y="38"/>
                    <a:pt x="94" y="38"/>
                  </a:cubicBezTo>
                  <a:cubicBezTo>
                    <a:pt x="97" y="45"/>
                    <a:pt x="99" y="52"/>
                    <a:pt x="99" y="60"/>
                  </a:cubicBezTo>
                  <a:cubicBezTo>
                    <a:pt x="99" y="62"/>
                    <a:pt x="99" y="62"/>
                    <a:pt x="99" y="62"/>
                  </a:cubicBezTo>
                  <a:cubicBezTo>
                    <a:pt x="66" y="62"/>
                    <a:pt x="66" y="62"/>
                    <a:pt x="66" y="62"/>
                  </a:cubicBezTo>
                  <a:lnTo>
                    <a:pt x="66" y="40"/>
                  </a:lnTo>
                  <a:close/>
                  <a:moveTo>
                    <a:pt x="66" y="66"/>
                  </a:moveTo>
                  <a:cubicBezTo>
                    <a:pt x="99" y="66"/>
                    <a:pt x="99" y="66"/>
                    <a:pt x="99" y="66"/>
                  </a:cubicBezTo>
                  <a:cubicBezTo>
                    <a:pt x="99" y="68"/>
                    <a:pt x="99" y="68"/>
                    <a:pt x="99" y="68"/>
                  </a:cubicBezTo>
                  <a:cubicBezTo>
                    <a:pt x="99" y="76"/>
                    <a:pt x="97" y="83"/>
                    <a:pt x="94" y="90"/>
                  </a:cubicBezTo>
                  <a:cubicBezTo>
                    <a:pt x="94" y="91"/>
                    <a:pt x="94" y="91"/>
                    <a:pt x="94" y="91"/>
                  </a:cubicBezTo>
                  <a:cubicBezTo>
                    <a:pt x="92" y="91"/>
                    <a:pt x="92" y="91"/>
                    <a:pt x="92" y="91"/>
                  </a:cubicBezTo>
                  <a:cubicBezTo>
                    <a:pt x="84" y="89"/>
                    <a:pt x="76" y="88"/>
                    <a:pt x="68" y="88"/>
                  </a:cubicBezTo>
                  <a:cubicBezTo>
                    <a:pt x="66" y="88"/>
                    <a:pt x="66" y="88"/>
                    <a:pt x="66" y="88"/>
                  </a:cubicBezTo>
                  <a:lnTo>
                    <a:pt x="66" y="66"/>
                  </a:lnTo>
                  <a:close/>
                  <a:moveTo>
                    <a:pt x="66" y="122"/>
                  </a:moveTo>
                  <a:cubicBezTo>
                    <a:pt x="66" y="92"/>
                    <a:pt x="66" y="92"/>
                    <a:pt x="66" y="92"/>
                  </a:cubicBezTo>
                  <a:cubicBezTo>
                    <a:pt x="68" y="92"/>
                    <a:pt x="68" y="92"/>
                    <a:pt x="68" y="92"/>
                  </a:cubicBezTo>
                  <a:cubicBezTo>
                    <a:pt x="75" y="93"/>
                    <a:pt x="83" y="94"/>
                    <a:pt x="90" y="95"/>
                  </a:cubicBezTo>
                  <a:cubicBezTo>
                    <a:pt x="91" y="96"/>
                    <a:pt x="91" y="96"/>
                    <a:pt x="91" y="96"/>
                  </a:cubicBezTo>
                  <a:cubicBezTo>
                    <a:pt x="91" y="97"/>
                    <a:pt x="91" y="97"/>
                    <a:pt x="91" y="97"/>
                  </a:cubicBezTo>
                  <a:cubicBezTo>
                    <a:pt x="88" y="103"/>
                    <a:pt x="84" y="107"/>
                    <a:pt x="80" y="112"/>
                  </a:cubicBezTo>
                  <a:cubicBezTo>
                    <a:pt x="76" y="115"/>
                    <a:pt x="73" y="118"/>
                    <a:pt x="68" y="121"/>
                  </a:cubicBezTo>
                  <a:lnTo>
                    <a:pt x="66" y="122"/>
                  </a:lnTo>
                  <a:close/>
                  <a:moveTo>
                    <a:pt x="108" y="104"/>
                  </a:moveTo>
                  <a:cubicBezTo>
                    <a:pt x="107" y="105"/>
                    <a:pt x="107" y="105"/>
                    <a:pt x="106" y="106"/>
                  </a:cubicBezTo>
                  <a:cubicBezTo>
                    <a:pt x="101" y="112"/>
                    <a:pt x="94" y="116"/>
                    <a:pt x="87" y="119"/>
                  </a:cubicBezTo>
                  <a:cubicBezTo>
                    <a:pt x="85" y="120"/>
                    <a:pt x="82" y="121"/>
                    <a:pt x="80" y="121"/>
                  </a:cubicBezTo>
                  <a:cubicBezTo>
                    <a:pt x="74" y="123"/>
                    <a:pt x="74" y="123"/>
                    <a:pt x="74" y="123"/>
                  </a:cubicBezTo>
                  <a:cubicBezTo>
                    <a:pt x="79" y="119"/>
                    <a:pt x="79" y="119"/>
                    <a:pt x="79" y="119"/>
                  </a:cubicBezTo>
                  <a:cubicBezTo>
                    <a:pt x="85" y="113"/>
                    <a:pt x="91" y="106"/>
                    <a:pt x="95" y="98"/>
                  </a:cubicBezTo>
                  <a:cubicBezTo>
                    <a:pt x="96" y="97"/>
                    <a:pt x="96" y="97"/>
                    <a:pt x="96" y="97"/>
                  </a:cubicBezTo>
                  <a:cubicBezTo>
                    <a:pt x="97" y="98"/>
                    <a:pt x="97" y="98"/>
                    <a:pt x="97" y="98"/>
                  </a:cubicBezTo>
                  <a:cubicBezTo>
                    <a:pt x="101" y="99"/>
                    <a:pt x="104" y="100"/>
                    <a:pt x="107" y="102"/>
                  </a:cubicBezTo>
                  <a:cubicBezTo>
                    <a:pt x="109" y="103"/>
                    <a:pt x="109" y="103"/>
                    <a:pt x="109" y="103"/>
                  </a:cubicBezTo>
                  <a:lnTo>
                    <a:pt x="108" y="104"/>
                  </a:lnTo>
                  <a:close/>
                  <a:moveTo>
                    <a:pt x="123" y="68"/>
                  </a:moveTo>
                  <a:cubicBezTo>
                    <a:pt x="123" y="74"/>
                    <a:pt x="121" y="81"/>
                    <a:pt x="119" y="87"/>
                  </a:cubicBezTo>
                  <a:cubicBezTo>
                    <a:pt x="117" y="91"/>
                    <a:pt x="115" y="95"/>
                    <a:pt x="113" y="98"/>
                  </a:cubicBezTo>
                  <a:cubicBezTo>
                    <a:pt x="112" y="99"/>
                    <a:pt x="112" y="99"/>
                    <a:pt x="112" y="99"/>
                  </a:cubicBezTo>
                  <a:cubicBezTo>
                    <a:pt x="111" y="98"/>
                    <a:pt x="111" y="98"/>
                    <a:pt x="111" y="98"/>
                  </a:cubicBezTo>
                  <a:cubicBezTo>
                    <a:pt x="107" y="97"/>
                    <a:pt x="103" y="95"/>
                    <a:pt x="99" y="94"/>
                  </a:cubicBezTo>
                  <a:cubicBezTo>
                    <a:pt x="98" y="93"/>
                    <a:pt x="98" y="93"/>
                    <a:pt x="98" y="93"/>
                  </a:cubicBezTo>
                  <a:cubicBezTo>
                    <a:pt x="98" y="92"/>
                    <a:pt x="98" y="92"/>
                    <a:pt x="98" y="92"/>
                  </a:cubicBezTo>
                  <a:cubicBezTo>
                    <a:pt x="102" y="84"/>
                    <a:pt x="104" y="76"/>
                    <a:pt x="104" y="68"/>
                  </a:cubicBezTo>
                  <a:cubicBezTo>
                    <a:pt x="104" y="66"/>
                    <a:pt x="104" y="66"/>
                    <a:pt x="104" y="66"/>
                  </a:cubicBezTo>
                  <a:cubicBezTo>
                    <a:pt x="123" y="66"/>
                    <a:pt x="123" y="66"/>
                    <a:pt x="123" y="66"/>
                  </a:cubicBezTo>
                  <a:lnTo>
                    <a:pt x="123" y="68"/>
                  </a:lnTo>
                  <a:close/>
                </a:path>
              </a:pathLst>
            </a:custGeom>
            <a:solidFill>
              <a:srgbClr val="FFFFFF"/>
            </a:solid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grpSp>
      <p:grpSp>
        <p:nvGrpSpPr>
          <p:cNvPr id="77" name="组合 76"/>
          <p:cNvGrpSpPr/>
          <p:nvPr/>
        </p:nvGrpSpPr>
        <p:grpSpPr>
          <a:xfrm>
            <a:off x="5008701" y="2987611"/>
            <a:ext cx="504000" cy="504000"/>
            <a:chOff x="4613213" y="4247997"/>
            <a:chExt cx="504000" cy="504000"/>
          </a:xfrm>
        </p:grpSpPr>
        <p:sp>
          <p:nvSpPr>
            <p:cNvPr id="78" name="椭圆 77"/>
            <p:cNvSpPr/>
            <p:nvPr/>
          </p:nvSpPr>
          <p:spPr>
            <a:xfrm>
              <a:off x="4613213" y="4247997"/>
              <a:ext cx="504000" cy="504000"/>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79" name="Freeform 70"/>
            <p:cNvSpPr>
              <a:spLocks noChangeAspect="1" noEditPoints="1"/>
            </p:cNvSpPr>
            <p:nvPr/>
          </p:nvSpPr>
          <p:spPr bwMode="auto">
            <a:xfrm>
              <a:off x="4703213" y="4337463"/>
              <a:ext cx="324000" cy="325068"/>
            </a:xfrm>
            <a:custGeom>
              <a:avLst/>
              <a:gdLst>
                <a:gd name="T0" fmla="*/ 111 w 128"/>
                <a:gd name="T1" fmla="*/ 62 h 128"/>
                <a:gd name="T2" fmla="*/ 68 w 128"/>
                <a:gd name="T3" fmla="*/ 17 h 128"/>
                <a:gd name="T4" fmla="*/ 66 w 128"/>
                <a:gd name="T5" fmla="*/ 2 h 128"/>
                <a:gd name="T6" fmla="*/ 62 w 128"/>
                <a:gd name="T7" fmla="*/ 2 h 128"/>
                <a:gd name="T8" fmla="*/ 60 w 128"/>
                <a:gd name="T9" fmla="*/ 17 h 128"/>
                <a:gd name="T10" fmla="*/ 17 w 128"/>
                <a:gd name="T11" fmla="*/ 62 h 128"/>
                <a:gd name="T12" fmla="*/ 0 w 128"/>
                <a:gd name="T13" fmla="*/ 64 h 128"/>
                <a:gd name="T14" fmla="*/ 17 w 128"/>
                <a:gd name="T15" fmla="*/ 66 h 128"/>
                <a:gd name="T16" fmla="*/ 60 w 128"/>
                <a:gd name="T17" fmla="*/ 111 h 128"/>
                <a:gd name="T18" fmla="*/ 62 w 128"/>
                <a:gd name="T19" fmla="*/ 126 h 128"/>
                <a:gd name="T20" fmla="*/ 66 w 128"/>
                <a:gd name="T21" fmla="*/ 126 h 128"/>
                <a:gd name="T22" fmla="*/ 68 w 128"/>
                <a:gd name="T23" fmla="*/ 111 h 128"/>
                <a:gd name="T24" fmla="*/ 111 w 128"/>
                <a:gd name="T25" fmla="*/ 66 h 128"/>
                <a:gd name="T26" fmla="*/ 128 w 128"/>
                <a:gd name="T27" fmla="*/ 64 h 128"/>
                <a:gd name="T28" fmla="*/ 62 w 128"/>
                <a:gd name="T29" fmla="*/ 106 h 128"/>
                <a:gd name="T30" fmla="*/ 48 w 128"/>
                <a:gd name="T31" fmla="*/ 103 h 128"/>
                <a:gd name="T32" fmla="*/ 25 w 128"/>
                <a:gd name="T33" fmla="*/ 80 h 128"/>
                <a:gd name="T34" fmla="*/ 22 w 128"/>
                <a:gd name="T35" fmla="*/ 66 h 128"/>
                <a:gd name="T36" fmla="*/ 62 w 128"/>
                <a:gd name="T37" fmla="*/ 106 h 128"/>
                <a:gd name="T38" fmla="*/ 22 w 128"/>
                <a:gd name="T39" fmla="*/ 62 h 128"/>
                <a:gd name="T40" fmla="*/ 25 w 128"/>
                <a:gd name="T41" fmla="*/ 48 h 128"/>
                <a:gd name="T42" fmla="*/ 48 w 128"/>
                <a:gd name="T43" fmla="*/ 25 h 128"/>
                <a:gd name="T44" fmla="*/ 62 w 128"/>
                <a:gd name="T45" fmla="*/ 22 h 128"/>
                <a:gd name="T46" fmla="*/ 106 w 128"/>
                <a:gd name="T47" fmla="*/ 68 h 128"/>
                <a:gd name="T48" fmla="*/ 94 w 128"/>
                <a:gd name="T49" fmla="*/ 94 h 128"/>
                <a:gd name="T50" fmla="*/ 68 w 128"/>
                <a:gd name="T51" fmla="*/ 106 h 128"/>
                <a:gd name="T52" fmla="*/ 66 w 128"/>
                <a:gd name="T53" fmla="*/ 66 h 128"/>
                <a:gd name="T54" fmla="*/ 106 w 128"/>
                <a:gd name="T55" fmla="*/ 68 h 128"/>
                <a:gd name="T56" fmla="*/ 66 w 128"/>
                <a:gd name="T57" fmla="*/ 22 h 128"/>
                <a:gd name="T58" fmla="*/ 80 w 128"/>
                <a:gd name="T59" fmla="*/ 25 h 128"/>
                <a:gd name="T60" fmla="*/ 103 w 128"/>
                <a:gd name="T61" fmla="*/ 48 h 128"/>
                <a:gd name="T62" fmla="*/ 106 w 128"/>
                <a:gd name="T63" fmla="*/ 6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8" h="128">
                  <a:moveTo>
                    <a:pt x="126" y="62"/>
                  </a:moveTo>
                  <a:cubicBezTo>
                    <a:pt x="111" y="62"/>
                    <a:pt x="111" y="62"/>
                    <a:pt x="111" y="62"/>
                  </a:cubicBezTo>
                  <a:cubicBezTo>
                    <a:pt x="111" y="60"/>
                    <a:pt x="111" y="60"/>
                    <a:pt x="111" y="60"/>
                  </a:cubicBezTo>
                  <a:cubicBezTo>
                    <a:pt x="109" y="38"/>
                    <a:pt x="90" y="19"/>
                    <a:pt x="68" y="17"/>
                  </a:cubicBezTo>
                  <a:cubicBezTo>
                    <a:pt x="66" y="17"/>
                    <a:pt x="66" y="17"/>
                    <a:pt x="66" y="17"/>
                  </a:cubicBezTo>
                  <a:cubicBezTo>
                    <a:pt x="66" y="2"/>
                    <a:pt x="66" y="2"/>
                    <a:pt x="66" y="2"/>
                  </a:cubicBezTo>
                  <a:cubicBezTo>
                    <a:pt x="66" y="1"/>
                    <a:pt x="65" y="0"/>
                    <a:pt x="64" y="0"/>
                  </a:cubicBezTo>
                  <a:cubicBezTo>
                    <a:pt x="63" y="0"/>
                    <a:pt x="62" y="1"/>
                    <a:pt x="62" y="2"/>
                  </a:cubicBezTo>
                  <a:cubicBezTo>
                    <a:pt x="62" y="17"/>
                    <a:pt x="62" y="17"/>
                    <a:pt x="62" y="17"/>
                  </a:cubicBezTo>
                  <a:cubicBezTo>
                    <a:pt x="60" y="17"/>
                    <a:pt x="60" y="17"/>
                    <a:pt x="60" y="17"/>
                  </a:cubicBezTo>
                  <a:cubicBezTo>
                    <a:pt x="38" y="19"/>
                    <a:pt x="19" y="38"/>
                    <a:pt x="17" y="60"/>
                  </a:cubicBezTo>
                  <a:cubicBezTo>
                    <a:pt x="17" y="62"/>
                    <a:pt x="17" y="62"/>
                    <a:pt x="17" y="62"/>
                  </a:cubicBezTo>
                  <a:cubicBezTo>
                    <a:pt x="2" y="62"/>
                    <a:pt x="2" y="62"/>
                    <a:pt x="2" y="62"/>
                  </a:cubicBezTo>
                  <a:cubicBezTo>
                    <a:pt x="1" y="62"/>
                    <a:pt x="0" y="63"/>
                    <a:pt x="0" y="64"/>
                  </a:cubicBezTo>
                  <a:cubicBezTo>
                    <a:pt x="0" y="65"/>
                    <a:pt x="1" y="66"/>
                    <a:pt x="2" y="66"/>
                  </a:cubicBezTo>
                  <a:cubicBezTo>
                    <a:pt x="17" y="66"/>
                    <a:pt x="17" y="66"/>
                    <a:pt x="17" y="66"/>
                  </a:cubicBezTo>
                  <a:cubicBezTo>
                    <a:pt x="17" y="68"/>
                    <a:pt x="17" y="68"/>
                    <a:pt x="17" y="68"/>
                  </a:cubicBezTo>
                  <a:cubicBezTo>
                    <a:pt x="19" y="90"/>
                    <a:pt x="38" y="109"/>
                    <a:pt x="60" y="111"/>
                  </a:cubicBezTo>
                  <a:cubicBezTo>
                    <a:pt x="62" y="111"/>
                    <a:pt x="62" y="111"/>
                    <a:pt x="62" y="111"/>
                  </a:cubicBezTo>
                  <a:cubicBezTo>
                    <a:pt x="62" y="126"/>
                    <a:pt x="62" y="126"/>
                    <a:pt x="62" y="126"/>
                  </a:cubicBezTo>
                  <a:cubicBezTo>
                    <a:pt x="62" y="127"/>
                    <a:pt x="63" y="128"/>
                    <a:pt x="64" y="128"/>
                  </a:cubicBezTo>
                  <a:cubicBezTo>
                    <a:pt x="65" y="128"/>
                    <a:pt x="66" y="127"/>
                    <a:pt x="66" y="126"/>
                  </a:cubicBezTo>
                  <a:cubicBezTo>
                    <a:pt x="66" y="111"/>
                    <a:pt x="66" y="111"/>
                    <a:pt x="66" y="111"/>
                  </a:cubicBezTo>
                  <a:cubicBezTo>
                    <a:pt x="68" y="111"/>
                    <a:pt x="68" y="111"/>
                    <a:pt x="68" y="111"/>
                  </a:cubicBezTo>
                  <a:cubicBezTo>
                    <a:pt x="90" y="109"/>
                    <a:pt x="109" y="90"/>
                    <a:pt x="111" y="68"/>
                  </a:cubicBezTo>
                  <a:cubicBezTo>
                    <a:pt x="111" y="66"/>
                    <a:pt x="111" y="66"/>
                    <a:pt x="111" y="66"/>
                  </a:cubicBezTo>
                  <a:cubicBezTo>
                    <a:pt x="126" y="66"/>
                    <a:pt x="126" y="66"/>
                    <a:pt x="126" y="66"/>
                  </a:cubicBezTo>
                  <a:cubicBezTo>
                    <a:pt x="127" y="66"/>
                    <a:pt x="128" y="65"/>
                    <a:pt x="128" y="64"/>
                  </a:cubicBezTo>
                  <a:cubicBezTo>
                    <a:pt x="128" y="63"/>
                    <a:pt x="127" y="62"/>
                    <a:pt x="126" y="62"/>
                  </a:cubicBezTo>
                  <a:close/>
                  <a:moveTo>
                    <a:pt x="62" y="106"/>
                  </a:moveTo>
                  <a:cubicBezTo>
                    <a:pt x="60" y="106"/>
                    <a:pt x="60" y="106"/>
                    <a:pt x="60" y="106"/>
                  </a:cubicBezTo>
                  <a:cubicBezTo>
                    <a:pt x="56" y="106"/>
                    <a:pt x="52" y="105"/>
                    <a:pt x="48" y="103"/>
                  </a:cubicBezTo>
                  <a:cubicBezTo>
                    <a:pt x="43" y="101"/>
                    <a:pt x="38" y="98"/>
                    <a:pt x="34" y="94"/>
                  </a:cubicBezTo>
                  <a:cubicBezTo>
                    <a:pt x="30" y="90"/>
                    <a:pt x="27" y="85"/>
                    <a:pt x="25" y="80"/>
                  </a:cubicBezTo>
                  <a:cubicBezTo>
                    <a:pt x="23" y="76"/>
                    <a:pt x="22" y="72"/>
                    <a:pt x="22" y="68"/>
                  </a:cubicBezTo>
                  <a:cubicBezTo>
                    <a:pt x="22" y="66"/>
                    <a:pt x="22" y="66"/>
                    <a:pt x="22" y="66"/>
                  </a:cubicBezTo>
                  <a:cubicBezTo>
                    <a:pt x="62" y="66"/>
                    <a:pt x="62" y="66"/>
                    <a:pt x="62" y="66"/>
                  </a:cubicBezTo>
                  <a:lnTo>
                    <a:pt x="62" y="106"/>
                  </a:lnTo>
                  <a:close/>
                  <a:moveTo>
                    <a:pt x="62" y="62"/>
                  </a:moveTo>
                  <a:cubicBezTo>
                    <a:pt x="22" y="62"/>
                    <a:pt x="22" y="62"/>
                    <a:pt x="22" y="62"/>
                  </a:cubicBezTo>
                  <a:cubicBezTo>
                    <a:pt x="22" y="60"/>
                    <a:pt x="22" y="60"/>
                    <a:pt x="22" y="60"/>
                  </a:cubicBezTo>
                  <a:cubicBezTo>
                    <a:pt x="22" y="56"/>
                    <a:pt x="23" y="52"/>
                    <a:pt x="25" y="48"/>
                  </a:cubicBezTo>
                  <a:cubicBezTo>
                    <a:pt x="27" y="43"/>
                    <a:pt x="30" y="38"/>
                    <a:pt x="34" y="34"/>
                  </a:cubicBezTo>
                  <a:cubicBezTo>
                    <a:pt x="38" y="30"/>
                    <a:pt x="43" y="27"/>
                    <a:pt x="48" y="25"/>
                  </a:cubicBezTo>
                  <a:cubicBezTo>
                    <a:pt x="52" y="23"/>
                    <a:pt x="56" y="22"/>
                    <a:pt x="60" y="22"/>
                  </a:cubicBezTo>
                  <a:cubicBezTo>
                    <a:pt x="62" y="22"/>
                    <a:pt x="62" y="22"/>
                    <a:pt x="62" y="22"/>
                  </a:cubicBezTo>
                  <a:lnTo>
                    <a:pt x="62" y="62"/>
                  </a:lnTo>
                  <a:close/>
                  <a:moveTo>
                    <a:pt x="106" y="68"/>
                  </a:moveTo>
                  <a:cubicBezTo>
                    <a:pt x="106" y="72"/>
                    <a:pt x="105" y="76"/>
                    <a:pt x="103" y="80"/>
                  </a:cubicBezTo>
                  <a:cubicBezTo>
                    <a:pt x="101" y="85"/>
                    <a:pt x="98" y="90"/>
                    <a:pt x="94" y="94"/>
                  </a:cubicBezTo>
                  <a:cubicBezTo>
                    <a:pt x="90" y="98"/>
                    <a:pt x="85" y="101"/>
                    <a:pt x="80" y="103"/>
                  </a:cubicBezTo>
                  <a:cubicBezTo>
                    <a:pt x="76" y="105"/>
                    <a:pt x="72" y="106"/>
                    <a:pt x="68" y="106"/>
                  </a:cubicBezTo>
                  <a:cubicBezTo>
                    <a:pt x="66" y="106"/>
                    <a:pt x="66" y="106"/>
                    <a:pt x="66" y="106"/>
                  </a:cubicBezTo>
                  <a:cubicBezTo>
                    <a:pt x="66" y="66"/>
                    <a:pt x="66" y="66"/>
                    <a:pt x="66" y="66"/>
                  </a:cubicBezTo>
                  <a:cubicBezTo>
                    <a:pt x="106" y="66"/>
                    <a:pt x="106" y="66"/>
                    <a:pt x="106" y="66"/>
                  </a:cubicBezTo>
                  <a:lnTo>
                    <a:pt x="106" y="68"/>
                  </a:lnTo>
                  <a:close/>
                  <a:moveTo>
                    <a:pt x="66" y="62"/>
                  </a:moveTo>
                  <a:cubicBezTo>
                    <a:pt x="66" y="22"/>
                    <a:pt x="66" y="22"/>
                    <a:pt x="66" y="22"/>
                  </a:cubicBezTo>
                  <a:cubicBezTo>
                    <a:pt x="68" y="22"/>
                    <a:pt x="68" y="22"/>
                    <a:pt x="68" y="22"/>
                  </a:cubicBezTo>
                  <a:cubicBezTo>
                    <a:pt x="72" y="22"/>
                    <a:pt x="76" y="23"/>
                    <a:pt x="80" y="25"/>
                  </a:cubicBezTo>
                  <a:cubicBezTo>
                    <a:pt x="85" y="27"/>
                    <a:pt x="90" y="30"/>
                    <a:pt x="94" y="34"/>
                  </a:cubicBezTo>
                  <a:cubicBezTo>
                    <a:pt x="98" y="38"/>
                    <a:pt x="101" y="43"/>
                    <a:pt x="103" y="48"/>
                  </a:cubicBezTo>
                  <a:cubicBezTo>
                    <a:pt x="105" y="52"/>
                    <a:pt x="106" y="56"/>
                    <a:pt x="106" y="60"/>
                  </a:cubicBezTo>
                  <a:cubicBezTo>
                    <a:pt x="106" y="62"/>
                    <a:pt x="106" y="62"/>
                    <a:pt x="106" y="62"/>
                  </a:cubicBezTo>
                  <a:lnTo>
                    <a:pt x="66" y="62"/>
                  </a:lnTo>
                  <a:close/>
                </a:path>
              </a:pathLst>
            </a:custGeom>
            <a:solidFill>
              <a:srgbClr val="FFFFFF"/>
            </a:solid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grpSp>
      <p:grpSp>
        <p:nvGrpSpPr>
          <p:cNvPr id="80" name="组合 79"/>
          <p:cNvGrpSpPr/>
          <p:nvPr/>
        </p:nvGrpSpPr>
        <p:grpSpPr>
          <a:xfrm>
            <a:off x="6687312" y="1325209"/>
            <a:ext cx="504000" cy="504000"/>
            <a:chOff x="7982080" y="3120819"/>
            <a:chExt cx="504000" cy="504000"/>
          </a:xfrm>
        </p:grpSpPr>
        <p:sp>
          <p:nvSpPr>
            <p:cNvPr id="81" name="椭圆 80"/>
            <p:cNvSpPr/>
            <p:nvPr/>
          </p:nvSpPr>
          <p:spPr>
            <a:xfrm>
              <a:off x="7982080" y="3120819"/>
              <a:ext cx="504000" cy="504000"/>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82" name="Freeform 73"/>
            <p:cNvSpPr>
              <a:spLocks noChangeAspect="1" noEditPoints="1"/>
            </p:cNvSpPr>
            <p:nvPr/>
          </p:nvSpPr>
          <p:spPr bwMode="auto">
            <a:xfrm>
              <a:off x="8072080" y="3190343"/>
              <a:ext cx="324000" cy="364952"/>
            </a:xfrm>
            <a:custGeom>
              <a:avLst/>
              <a:gdLst>
                <a:gd name="T0" fmla="*/ 114 w 114"/>
                <a:gd name="T1" fmla="*/ 95 h 128"/>
                <a:gd name="T2" fmla="*/ 114 w 114"/>
                <a:gd name="T3" fmla="*/ 34 h 128"/>
                <a:gd name="T4" fmla="*/ 112 w 114"/>
                <a:gd name="T5" fmla="*/ 32 h 128"/>
                <a:gd name="T6" fmla="*/ 58 w 114"/>
                <a:gd name="T7" fmla="*/ 1 h 128"/>
                <a:gd name="T8" fmla="*/ 57 w 114"/>
                <a:gd name="T9" fmla="*/ 0 h 128"/>
                <a:gd name="T10" fmla="*/ 56 w 114"/>
                <a:gd name="T11" fmla="*/ 1 h 128"/>
                <a:gd name="T12" fmla="*/ 1 w 114"/>
                <a:gd name="T13" fmla="*/ 32 h 128"/>
                <a:gd name="T14" fmla="*/ 0 w 114"/>
                <a:gd name="T15" fmla="*/ 34 h 128"/>
                <a:gd name="T16" fmla="*/ 0 w 114"/>
                <a:gd name="T17" fmla="*/ 94 h 128"/>
                <a:gd name="T18" fmla="*/ 0 w 114"/>
                <a:gd name="T19" fmla="*/ 95 h 128"/>
                <a:gd name="T20" fmla="*/ 1 w 114"/>
                <a:gd name="T21" fmla="*/ 97 h 128"/>
                <a:gd name="T22" fmla="*/ 56 w 114"/>
                <a:gd name="T23" fmla="*/ 128 h 128"/>
                <a:gd name="T24" fmla="*/ 58 w 114"/>
                <a:gd name="T25" fmla="*/ 128 h 128"/>
                <a:gd name="T26" fmla="*/ 112 w 114"/>
                <a:gd name="T27" fmla="*/ 97 h 128"/>
                <a:gd name="T28" fmla="*/ 114 w 114"/>
                <a:gd name="T29" fmla="*/ 95 h 128"/>
                <a:gd name="T30" fmla="*/ 55 w 114"/>
                <a:gd name="T31" fmla="*/ 122 h 128"/>
                <a:gd name="T32" fmla="*/ 5 w 114"/>
                <a:gd name="T33" fmla="*/ 93 h 128"/>
                <a:gd name="T34" fmla="*/ 5 w 114"/>
                <a:gd name="T35" fmla="*/ 38 h 128"/>
                <a:gd name="T36" fmla="*/ 55 w 114"/>
                <a:gd name="T37" fmla="*/ 67 h 128"/>
                <a:gd name="T38" fmla="*/ 55 w 114"/>
                <a:gd name="T39" fmla="*/ 122 h 128"/>
                <a:gd name="T40" fmla="*/ 57 w 114"/>
                <a:gd name="T41" fmla="*/ 63 h 128"/>
                <a:gd name="T42" fmla="*/ 7 w 114"/>
                <a:gd name="T43" fmla="*/ 34 h 128"/>
                <a:gd name="T44" fmla="*/ 57 w 114"/>
                <a:gd name="T45" fmla="*/ 5 h 128"/>
                <a:gd name="T46" fmla="*/ 107 w 114"/>
                <a:gd name="T47" fmla="*/ 34 h 128"/>
                <a:gd name="T48" fmla="*/ 57 w 114"/>
                <a:gd name="T49" fmla="*/ 63 h 128"/>
                <a:gd name="T50" fmla="*/ 109 w 114"/>
                <a:gd name="T51" fmla="*/ 93 h 128"/>
                <a:gd name="T52" fmla="*/ 59 w 114"/>
                <a:gd name="T53" fmla="*/ 122 h 128"/>
                <a:gd name="T54" fmla="*/ 59 w 114"/>
                <a:gd name="T55" fmla="*/ 67 h 128"/>
                <a:gd name="T56" fmla="*/ 109 w 114"/>
                <a:gd name="T57" fmla="*/ 38 h 128"/>
                <a:gd name="T58" fmla="*/ 109 w 114"/>
                <a:gd name="T59" fmla="*/ 9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4" h="128">
                  <a:moveTo>
                    <a:pt x="114" y="95"/>
                  </a:moveTo>
                  <a:cubicBezTo>
                    <a:pt x="114" y="34"/>
                    <a:pt x="114" y="34"/>
                    <a:pt x="114" y="34"/>
                  </a:cubicBezTo>
                  <a:cubicBezTo>
                    <a:pt x="114" y="33"/>
                    <a:pt x="113" y="32"/>
                    <a:pt x="112" y="32"/>
                  </a:cubicBezTo>
                  <a:cubicBezTo>
                    <a:pt x="58" y="1"/>
                    <a:pt x="58" y="1"/>
                    <a:pt x="58" y="1"/>
                  </a:cubicBezTo>
                  <a:cubicBezTo>
                    <a:pt x="58" y="0"/>
                    <a:pt x="57" y="0"/>
                    <a:pt x="57" y="0"/>
                  </a:cubicBezTo>
                  <a:cubicBezTo>
                    <a:pt x="57" y="0"/>
                    <a:pt x="56" y="0"/>
                    <a:pt x="56" y="1"/>
                  </a:cubicBezTo>
                  <a:cubicBezTo>
                    <a:pt x="1" y="32"/>
                    <a:pt x="1" y="32"/>
                    <a:pt x="1" y="32"/>
                  </a:cubicBezTo>
                  <a:cubicBezTo>
                    <a:pt x="1" y="32"/>
                    <a:pt x="0" y="33"/>
                    <a:pt x="0" y="34"/>
                  </a:cubicBezTo>
                  <a:cubicBezTo>
                    <a:pt x="0" y="94"/>
                    <a:pt x="0" y="94"/>
                    <a:pt x="0" y="94"/>
                  </a:cubicBezTo>
                  <a:cubicBezTo>
                    <a:pt x="0" y="94"/>
                    <a:pt x="0" y="95"/>
                    <a:pt x="0" y="95"/>
                  </a:cubicBezTo>
                  <a:cubicBezTo>
                    <a:pt x="0" y="95"/>
                    <a:pt x="1" y="96"/>
                    <a:pt x="1" y="97"/>
                  </a:cubicBezTo>
                  <a:cubicBezTo>
                    <a:pt x="56" y="128"/>
                    <a:pt x="56" y="128"/>
                    <a:pt x="56" y="128"/>
                  </a:cubicBezTo>
                  <a:cubicBezTo>
                    <a:pt x="56" y="128"/>
                    <a:pt x="57" y="128"/>
                    <a:pt x="58" y="128"/>
                  </a:cubicBezTo>
                  <a:cubicBezTo>
                    <a:pt x="112" y="97"/>
                    <a:pt x="112" y="97"/>
                    <a:pt x="112" y="97"/>
                  </a:cubicBezTo>
                  <a:cubicBezTo>
                    <a:pt x="113" y="96"/>
                    <a:pt x="114" y="95"/>
                    <a:pt x="114" y="95"/>
                  </a:cubicBezTo>
                  <a:close/>
                  <a:moveTo>
                    <a:pt x="55" y="122"/>
                  </a:moveTo>
                  <a:cubicBezTo>
                    <a:pt x="5" y="93"/>
                    <a:pt x="5" y="93"/>
                    <a:pt x="5" y="93"/>
                  </a:cubicBezTo>
                  <a:cubicBezTo>
                    <a:pt x="5" y="38"/>
                    <a:pt x="5" y="38"/>
                    <a:pt x="5" y="38"/>
                  </a:cubicBezTo>
                  <a:cubicBezTo>
                    <a:pt x="55" y="67"/>
                    <a:pt x="55" y="67"/>
                    <a:pt x="55" y="67"/>
                  </a:cubicBezTo>
                  <a:lnTo>
                    <a:pt x="55" y="122"/>
                  </a:lnTo>
                  <a:close/>
                  <a:moveTo>
                    <a:pt x="57" y="63"/>
                  </a:moveTo>
                  <a:cubicBezTo>
                    <a:pt x="7" y="34"/>
                    <a:pt x="7" y="34"/>
                    <a:pt x="7" y="34"/>
                  </a:cubicBezTo>
                  <a:cubicBezTo>
                    <a:pt x="57" y="5"/>
                    <a:pt x="57" y="5"/>
                    <a:pt x="57" y="5"/>
                  </a:cubicBezTo>
                  <a:cubicBezTo>
                    <a:pt x="107" y="34"/>
                    <a:pt x="107" y="34"/>
                    <a:pt x="107" y="34"/>
                  </a:cubicBezTo>
                  <a:lnTo>
                    <a:pt x="57" y="63"/>
                  </a:lnTo>
                  <a:close/>
                  <a:moveTo>
                    <a:pt x="109" y="93"/>
                  </a:moveTo>
                  <a:cubicBezTo>
                    <a:pt x="59" y="122"/>
                    <a:pt x="59" y="122"/>
                    <a:pt x="59" y="122"/>
                  </a:cubicBezTo>
                  <a:cubicBezTo>
                    <a:pt x="59" y="67"/>
                    <a:pt x="59" y="67"/>
                    <a:pt x="59" y="67"/>
                  </a:cubicBezTo>
                  <a:cubicBezTo>
                    <a:pt x="109" y="38"/>
                    <a:pt x="109" y="38"/>
                    <a:pt x="109" y="38"/>
                  </a:cubicBezTo>
                  <a:lnTo>
                    <a:pt x="109" y="93"/>
                  </a:lnTo>
                  <a:close/>
                </a:path>
              </a:pathLst>
            </a:custGeom>
            <a:solidFill>
              <a:srgbClr val="FFFFFF"/>
            </a:solid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grpSp>
      <p:grpSp>
        <p:nvGrpSpPr>
          <p:cNvPr id="83" name="组合 82"/>
          <p:cNvGrpSpPr/>
          <p:nvPr/>
        </p:nvGrpSpPr>
        <p:grpSpPr>
          <a:xfrm>
            <a:off x="5008701" y="4697483"/>
            <a:ext cx="504000" cy="504000"/>
            <a:chOff x="4613213" y="5317762"/>
            <a:chExt cx="504000" cy="504000"/>
          </a:xfrm>
        </p:grpSpPr>
        <p:sp>
          <p:nvSpPr>
            <p:cNvPr id="84" name="椭圆 83"/>
            <p:cNvSpPr/>
            <p:nvPr/>
          </p:nvSpPr>
          <p:spPr>
            <a:xfrm>
              <a:off x="4613213" y="5317762"/>
              <a:ext cx="504000" cy="504000"/>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grpSp>
          <p:nvGrpSpPr>
            <p:cNvPr id="85" name="组合 84"/>
            <p:cNvGrpSpPr>
              <a:grpSpLocks noChangeAspect="1"/>
            </p:cNvGrpSpPr>
            <p:nvPr/>
          </p:nvGrpSpPr>
          <p:grpSpPr>
            <a:xfrm>
              <a:off x="4775213" y="5422357"/>
              <a:ext cx="180000" cy="294810"/>
              <a:chOff x="8350250" y="5110163"/>
              <a:chExt cx="293688" cy="481012"/>
            </a:xfrm>
            <a:solidFill>
              <a:srgbClr val="FFFFFF"/>
            </a:solidFill>
          </p:grpSpPr>
          <p:sp>
            <p:nvSpPr>
              <p:cNvPr id="86" name="Freeform 52"/>
              <p:cNvSpPr/>
              <p:nvPr/>
            </p:nvSpPr>
            <p:spPr bwMode="auto">
              <a:xfrm>
                <a:off x="8350250" y="5327650"/>
                <a:ext cx="293688" cy="263525"/>
              </a:xfrm>
              <a:custGeom>
                <a:avLst/>
                <a:gdLst>
                  <a:gd name="T0" fmla="*/ 69 w 78"/>
                  <a:gd name="T1" fmla="*/ 65 h 70"/>
                  <a:gd name="T2" fmla="*/ 41 w 78"/>
                  <a:gd name="T3" fmla="*/ 65 h 70"/>
                  <a:gd name="T4" fmla="*/ 41 w 78"/>
                  <a:gd name="T5" fmla="*/ 43 h 70"/>
                  <a:gd name="T6" fmla="*/ 43 w 78"/>
                  <a:gd name="T7" fmla="*/ 42 h 70"/>
                  <a:gd name="T8" fmla="*/ 78 w 78"/>
                  <a:gd name="T9" fmla="*/ 3 h 70"/>
                  <a:gd name="T10" fmla="*/ 76 w 78"/>
                  <a:gd name="T11" fmla="*/ 0 h 70"/>
                  <a:gd name="T12" fmla="*/ 74 w 78"/>
                  <a:gd name="T13" fmla="*/ 3 h 70"/>
                  <a:gd name="T14" fmla="*/ 64 w 78"/>
                  <a:gd name="T15" fmla="*/ 27 h 70"/>
                  <a:gd name="T16" fmla="*/ 39 w 78"/>
                  <a:gd name="T17" fmla="*/ 38 h 70"/>
                  <a:gd name="T18" fmla="*/ 14 w 78"/>
                  <a:gd name="T19" fmla="*/ 27 h 70"/>
                  <a:gd name="T20" fmla="*/ 4 w 78"/>
                  <a:gd name="T21" fmla="*/ 4 h 70"/>
                  <a:gd name="T22" fmla="*/ 4 w 78"/>
                  <a:gd name="T23" fmla="*/ 3 h 70"/>
                  <a:gd name="T24" fmla="*/ 2 w 78"/>
                  <a:gd name="T25" fmla="*/ 0 h 70"/>
                  <a:gd name="T26" fmla="*/ 0 w 78"/>
                  <a:gd name="T27" fmla="*/ 2 h 70"/>
                  <a:gd name="T28" fmla="*/ 0 w 78"/>
                  <a:gd name="T29" fmla="*/ 4 h 70"/>
                  <a:gd name="T30" fmla="*/ 35 w 78"/>
                  <a:gd name="T31" fmla="*/ 42 h 70"/>
                  <a:gd name="T32" fmla="*/ 37 w 78"/>
                  <a:gd name="T33" fmla="*/ 43 h 70"/>
                  <a:gd name="T34" fmla="*/ 37 w 78"/>
                  <a:gd name="T35" fmla="*/ 65 h 70"/>
                  <a:gd name="T36" fmla="*/ 9 w 78"/>
                  <a:gd name="T37" fmla="*/ 65 h 70"/>
                  <a:gd name="T38" fmla="*/ 7 w 78"/>
                  <a:gd name="T39" fmla="*/ 68 h 70"/>
                  <a:gd name="T40" fmla="*/ 9 w 78"/>
                  <a:gd name="T41" fmla="*/ 70 h 70"/>
                  <a:gd name="T42" fmla="*/ 69 w 78"/>
                  <a:gd name="T43" fmla="*/ 70 h 70"/>
                  <a:gd name="T44" fmla="*/ 71 w 78"/>
                  <a:gd name="T45" fmla="*/ 68 h 70"/>
                  <a:gd name="T46" fmla="*/ 69 w 78"/>
                  <a:gd name="T47" fmla="*/ 6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8" h="70">
                    <a:moveTo>
                      <a:pt x="69" y="65"/>
                    </a:moveTo>
                    <a:cubicBezTo>
                      <a:pt x="41" y="65"/>
                      <a:pt x="41" y="65"/>
                      <a:pt x="41" y="65"/>
                    </a:cubicBezTo>
                    <a:cubicBezTo>
                      <a:pt x="41" y="43"/>
                      <a:pt x="41" y="43"/>
                      <a:pt x="41" y="43"/>
                    </a:cubicBezTo>
                    <a:cubicBezTo>
                      <a:pt x="43" y="42"/>
                      <a:pt x="43" y="42"/>
                      <a:pt x="43" y="42"/>
                    </a:cubicBezTo>
                    <a:cubicBezTo>
                      <a:pt x="63" y="40"/>
                      <a:pt x="78" y="23"/>
                      <a:pt x="78" y="3"/>
                    </a:cubicBezTo>
                    <a:cubicBezTo>
                      <a:pt x="78" y="2"/>
                      <a:pt x="77" y="0"/>
                      <a:pt x="76" y="0"/>
                    </a:cubicBezTo>
                    <a:cubicBezTo>
                      <a:pt x="75" y="0"/>
                      <a:pt x="74" y="2"/>
                      <a:pt x="74" y="3"/>
                    </a:cubicBezTo>
                    <a:cubicBezTo>
                      <a:pt x="74" y="12"/>
                      <a:pt x="70" y="21"/>
                      <a:pt x="64" y="27"/>
                    </a:cubicBezTo>
                    <a:cubicBezTo>
                      <a:pt x="57" y="34"/>
                      <a:pt x="48" y="38"/>
                      <a:pt x="39" y="38"/>
                    </a:cubicBezTo>
                    <a:cubicBezTo>
                      <a:pt x="30" y="38"/>
                      <a:pt x="21" y="34"/>
                      <a:pt x="14" y="27"/>
                    </a:cubicBezTo>
                    <a:cubicBezTo>
                      <a:pt x="8" y="21"/>
                      <a:pt x="5" y="13"/>
                      <a:pt x="4" y="4"/>
                    </a:cubicBezTo>
                    <a:cubicBezTo>
                      <a:pt x="4" y="3"/>
                      <a:pt x="4" y="3"/>
                      <a:pt x="4" y="3"/>
                    </a:cubicBezTo>
                    <a:cubicBezTo>
                      <a:pt x="4" y="1"/>
                      <a:pt x="3" y="0"/>
                      <a:pt x="2" y="0"/>
                    </a:cubicBezTo>
                    <a:cubicBezTo>
                      <a:pt x="1" y="0"/>
                      <a:pt x="0" y="1"/>
                      <a:pt x="0" y="2"/>
                    </a:cubicBezTo>
                    <a:cubicBezTo>
                      <a:pt x="0" y="4"/>
                      <a:pt x="0" y="4"/>
                      <a:pt x="0" y="4"/>
                    </a:cubicBezTo>
                    <a:cubicBezTo>
                      <a:pt x="0" y="24"/>
                      <a:pt x="15" y="40"/>
                      <a:pt x="35" y="42"/>
                    </a:cubicBezTo>
                    <a:cubicBezTo>
                      <a:pt x="37" y="43"/>
                      <a:pt x="37" y="43"/>
                      <a:pt x="37" y="43"/>
                    </a:cubicBezTo>
                    <a:cubicBezTo>
                      <a:pt x="37" y="65"/>
                      <a:pt x="37" y="65"/>
                      <a:pt x="37" y="65"/>
                    </a:cubicBezTo>
                    <a:cubicBezTo>
                      <a:pt x="9" y="65"/>
                      <a:pt x="9" y="65"/>
                      <a:pt x="9" y="65"/>
                    </a:cubicBezTo>
                    <a:cubicBezTo>
                      <a:pt x="8" y="65"/>
                      <a:pt x="7" y="66"/>
                      <a:pt x="7" y="68"/>
                    </a:cubicBezTo>
                    <a:cubicBezTo>
                      <a:pt x="7" y="69"/>
                      <a:pt x="8" y="70"/>
                      <a:pt x="9" y="70"/>
                    </a:cubicBezTo>
                    <a:cubicBezTo>
                      <a:pt x="69" y="70"/>
                      <a:pt x="69" y="70"/>
                      <a:pt x="69" y="70"/>
                    </a:cubicBezTo>
                    <a:cubicBezTo>
                      <a:pt x="70" y="70"/>
                      <a:pt x="71" y="69"/>
                      <a:pt x="71" y="68"/>
                    </a:cubicBezTo>
                    <a:cubicBezTo>
                      <a:pt x="71" y="66"/>
                      <a:pt x="70" y="65"/>
                      <a:pt x="69" y="65"/>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87" name="Freeform 53"/>
              <p:cNvSpPr>
                <a:spLocks noEditPoints="1"/>
              </p:cNvSpPr>
              <p:nvPr/>
            </p:nvSpPr>
            <p:spPr bwMode="auto">
              <a:xfrm>
                <a:off x="8402638" y="5110163"/>
                <a:ext cx="187325" cy="319088"/>
              </a:xfrm>
              <a:custGeom>
                <a:avLst/>
                <a:gdLst>
                  <a:gd name="T0" fmla="*/ 25 w 50"/>
                  <a:gd name="T1" fmla="*/ 85 h 85"/>
                  <a:gd name="T2" fmla="*/ 50 w 50"/>
                  <a:gd name="T3" fmla="*/ 61 h 85"/>
                  <a:gd name="T4" fmla="*/ 50 w 50"/>
                  <a:gd name="T5" fmla="*/ 25 h 85"/>
                  <a:gd name="T6" fmla="*/ 25 w 50"/>
                  <a:gd name="T7" fmla="*/ 0 h 85"/>
                  <a:gd name="T8" fmla="*/ 0 w 50"/>
                  <a:gd name="T9" fmla="*/ 25 h 85"/>
                  <a:gd name="T10" fmla="*/ 0 w 50"/>
                  <a:gd name="T11" fmla="*/ 61 h 85"/>
                  <a:gd name="T12" fmla="*/ 25 w 50"/>
                  <a:gd name="T13" fmla="*/ 85 h 85"/>
                  <a:gd name="T14" fmla="*/ 7 w 50"/>
                  <a:gd name="T15" fmla="*/ 16 h 85"/>
                  <a:gd name="T16" fmla="*/ 11 w 50"/>
                  <a:gd name="T17" fmla="*/ 10 h 85"/>
                  <a:gd name="T18" fmla="*/ 25 w 50"/>
                  <a:gd name="T19" fmla="*/ 5 h 85"/>
                  <a:gd name="T20" fmla="*/ 39 w 50"/>
                  <a:gd name="T21" fmla="*/ 10 h 85"/>
                  <a:gd name="T22" fmla="*/ 43 w 50"/>
                  <a:gd name="T23" fmla="*/ 16 h 85"/>
                  <a:gd name="T24" fmla="*/ 44 w 50"/>
                  <a:gd name="T25" fmla="*/ 18 h 85"/>
                  <a:gd name="T26" fmla="*/ 6 w 50"/>
                  <a:gd name="T27" fmla="*/ 18 h 85"/>
                  <a:gd name="T28" fmla="*/ 7 w 50"/>
                  <a:gd name="T29" fmla="*/ 16 h 85"/>
                  <a:gd name="T30" fmla="*/ 5 w 50"/>
                  <a:gd name="T31" fmla="*/ 23 h 85"/>
                  <a:gd name="T32" fmla="*/ 45 w 50"/>
                  <a:gd name="T33" fmla="*/ 23 h 85"/>
                  <a:gd name="T34" fmla="*/ 45 w 50"/>
                  <a:gd name="T35" fmla="*/ 25 h 85"/>
                  <a:gd name="T36" fmla="*/ 45 w 50"/>
                  <a:gd name="T37" fmla="*/ 33 h 85"/>
                  <a:gd name="T38" fmla="*/ 5 w 50"/>
                  <a:gd name="T39" fmla="*/ 33 h 85"/>
                  <a:gd name="T40" fmla="*/ 5 w 50"/>
                  <a:gd name="T41" fmla="*/ 23 h 85"/>
                  <a:gd name="T42" fmla="*/ 5 w 50"/>
                  <a:gd name="T43" fmla="*/ 37 h 85"/>
                  <a:gd name="T44" fmla="*/ 45 w 50"/>
                  <a:gd name="T45" fmla="*/ 37 h 85"/>
                  <a:gd name="T46" fmla="*/ 45 w 50"/>
                  <a:gd name="T47" fmla="*/ 48 h 85"/>
                  <a:gd name="T48" fmla="*/ 5 w 50"/>
                  <a:gd name="T49" fmla="*/ 48 h 85"/>
                  <a:gd name="T50" fmla="*/ 5 w 50"/>
                  <a:gd name="T51" fmla="*/ 37 h 85"/>
                  <a:gd name="T52" fmla="*/ 5 w 50"/>
                  <a:gd name="T53" fmla="*/ 61 h 85"/>
                  <a:gd name="T54" fmla="*/ 5 w 50"/>
                  <a:gd name="T55" fmla="*/ 52 h 85"/>
                  <a:gd name="T56" fmla="*/ 45 w 50"/>
                  <a:gd name="T57" fmla="*/ 52 h 85"/>
                  <a:gd name="T58" fmla="*/ 45 w 50"/>
                  <a:gd name="T59" fmla="*/ 63 h 85"/>
                  <a:gd name="T60" fmla="*/ 5 w 50"/>
                  <a:gd name="T61" fmla="*/ 63 h 85"/>
                  <a:gd name="T62" fmla="*/ 5 w 50"/>
                  <a:gd name="T63" fmla="*/ 61 h 85"/>
                  <a:gd name="T64" fmla="*/ 6 w 50"/>
                  <a:gd name="T65" fmla="*/ 67 h 85"/>
                  <a:gd name="T66" fmla="*/ 44 w 50"/>
                  <a:gd name="T67" fmla="*/ 67 h 85"/>
                  <a:gd name="T68" fmla="*/ 43 w 50"/>
                  <a:gd name="T69" fmla="*/ 69 h 85"/>
                  <a:gd name="T70" fmla="*/ 39 w 50"/>
                  <a:gd name="T71" fmla="*/ 75 h 85"/>
                  <a:gd name="T72" fmla="*/ 25 w 50"/>
                  <a:gd name="T73" fmla="*/ 81 h 85"/>
                  <a:gd name="T74" fmla="*/ 11 w 50"/>
                  <a:gd name="T75" fmla="*/ 75 h 85"/>
                  <a:gd name="T76" fmla="*/ 7 w 50"/>
                  <a:gd name="T77" fmla="*/ 69 h 85"/>
                  <a:gd name="T78" fmla="*/ 6 w 50"/>
                  <a:gd name="T79" fmla="*/ 6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0" h="85">
                    <a:moveTo>
                      <a:pt x="25" y="85"/>
                    </a:moveTo>
                    <a:cubicBezTo>
                      <a:pt x="39" y="85"/>
                      <a:pt x="50" y="74"/>
                      <a:pt x="50" y="61"/>
                    </a:cubicBezTo>
                    <a:cubicBezTo>
                      <a:pt x="50" y="25"/>
                      <a:pt x="50" y="25"/>
                      <a:pt x="50" y="25"/>
                    </a:cubicBezTo>
                    <a:cubicBezTo>
                      <a:pt x="50" y="11"/>
                      <a:pt x="39" y="0"/>
                      <a:pt x="25" y="0"/>
                    </a:cubicBezTo>
                    <a:cubicBezTo>
                      <a:pt x="11" y="0"/>
                      <a:pt x="0" y="11"/>
                      <a:pt x="0" y="25"/>
                    </a:cubicBezTo>
                    <a:cubicBezTo>
                      <a:pt x="0" y="61"/>
                      <a:pt x="0" y="61"/>
                      <a:pt x="0" y="61"/>
                    </a:cubicBezTo>
                    <a:cubicBezTo>
                      <a:pt x="0" y="74"/>
                      <a:pt x="11" y="85"/>
                      <a:pt x="25" y="85"/>
                    </a:cubicBezTo>
                    <a:close/>
                    <a:moveTo>
                      <a:pt x="7" y="16"/>
                    </a:moveTo>
                    <a:cubicBezTo>
                      <a:pt x="8" y="14"/>
                      <a:pt x="9" y="12"/>
                      <a:pt x="11" y="10"/>
                    </a:cubicBezTo>
                    <a:cubicBezTo>
                      <a:pt x="15" y="7"/>
                      <a:pt x="20" y="5"/>
                      <a:pt x="25" y="5"/>
                    </a:cubicBezTo>
                    <a:cubicBezTo>
                      <a:pt x="30" y="5"/>
                      <a:pt x="35" y="7"/>
                      <a:pt x="39" y="10"/>
                    </a:cubicBezTo>
                    <a:cubicBezTo>
                      <a:pt x="41" y="12"/>
                      <a:pt x="42" y="14"/>
                      <a:pt x="43" y="16"/>
                    </a:cubicBezTo>
                    <a:cubicBezTo>
                      <a:pt x="44" y="18"/>
                      <a:pt x="44" y="18"/>
                      <a:pt x="44" y="18"/>
                    </a:cubicBezTo>
                    <a:cubicBezTo>
                      <a:pt x="6" y="18"/>
                      <a:pt x="6" y="18"/>
                      <a:pt x="6" y="18"/>
                    </a:cubicBezTo>
                    <a:lnTo>
                      <a:pt x="7" y="16"/>
                    </a:lnTo>
                    <a:close/>
                    <a:moveTo>
                      <a:pt x="5" y="23"/>
                    </a:moveTo>
                    <a:cubicBezTo>
                      <a:pt x="45" y="23"/>
                      <a:pt x="45" y="23"/>
                      <a:pt x="45" y="23"/>
                    </a:cubicBezTo>
                    <a:cubicBezTo>
                      <a:pt x="45" y="25"/>
                      <a:pt x="45" y="25"/>
                      <a:pt x="45" y="25"/>
                    </a:cubicBezTo>
                    <a:cubicBezTo>
                      <a:pt x="45" y="33"/>
                      <a:pt x="45" y="33"/>
                      <a:pt x="45" y="33"/>
                    </a:cubicBezTo>
                    <a:cubicBezTo>
                      <a:pt x="5" y="33"/>
                      <a:pt x="5" y="33"/>
                      <a:pt x="5" y="33"/>
                    </a:cubicBezTo>
                    <a:lnTo>
                      <a:pt x="5" y="23"/>
                    </a:lnTo>
                    <a:close/>
                    <a:moveTo>
                      <a:pt x="5" y="37"/>
                    </a:moveTo>
                    <a:cubicBezTo>
                      <a:pt x="45" y="37"/>
                      <a:pt x="45" y="37"/>
                      <a:pt x="45" y="37"/>
                    </a:cubicBezTo>
                    <a:cubicBezTo>
                      <a:pt x="45" y="48"/>
                      <a:pt x="45" y="48"/>
                      <a:pt x="45" y="48"/>
                    </a:cubicBezTo>
                    <a:cubicBezTo>
                      <a:pt x="5" y="48"/>
                      <a:pt x="5" y="48"/>
                      <a:pt x="5" y="48"/>
                    </a:cubicBezTo>
                    <a:lnTo>
                      <a:pt x="5" y="37"/>
                    </a:lnTo>
                    <a:close/>
                    <a:moveTo>
                      <a:pt x="5" y="61"/>
                    </a:moveTo>
                    <a:cubicBezTo>
                      <a:pt x="5" y="52"/>
                      <a:pt x="5" y="52"/>
                      <a:pt x="5" y="52"/>
                    </a:cubicBezTo>
                    <a:cubicBezTo>
                      <a:pt x="45" y="52"/>
                      <a:pt x="45" y="52"/>
                      <a:pt x="45" y="52"/>
                    </a:cubicBezTo>
                    <a:cubicBezTo>
                      <a:pt x="45" y="63"/>
                      <a:pt x="45" y="63"/>
                      <a:pt x="45" y="63"/>
                    </a:cubicBezTo>
                    <a:cubicBezTo>
                      <a:pt x="5" y="63"/>
                      <a:pt x="5" y="63"/>
                      <a:pt x="5" y="63"/>
                    </a:cubicBezTo>
                    <a:lnTo>
                      <a:pt x="5" y="61"/>
                    </a:lnTo>
                    <a:close/>
                    <a:moveTo>
                      <a:pt x="6" y="67"/>
                    </a:moveTo>
                    <a:cubicBezTo>
                      <a:pt x="44" y="67"/>
                      <a:pt x="44" y="67"/>
                      <a:pt x="44" y="67"/>
                    </a:cubicBezTo>
                    <a:cubicBezTo>
                      <a:pt x="43" y="69"/>
                      <a:pt x="43" y="69"/>
                      <a:pt x="43" y="69"/>
                    </a:cubicBezTo>
                    <a:cubicBezTo>
                      <a:pt x="42" y="71"/>
                      <a:pt x="41" y="73"/>
                      <a:pt x="39" y="75"/>
                    </a:cubicBezTo>
                    <a:cubicBezTo>
                      <a:pt x="35" y="79"/>
                      <a:pt x="30" y="81"/>
                      <a:pt x="25" y="81"/>
                    </a:cubicBezTo>
                    <a:cubicBezTo>
                      <a:pt x="20" y="81"/>
                      <a:pt x="15" y="79"/>
                      <a:pt x="11" y="75"/>
                    </a:cubicBezTo>
                    <a:cubicBezTo>
                      <a:pt x="9" y="73"/>
                      <a:pt x="8" y="71"/>
                      <a:pt x="7" y="69"/>
                    </a:cubicBezTo>
                    <a:lnTo>
                      <a:pt x="6" y="67"/>
                    </a:ln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grpSp>
      </p:grpSp>
      <p:grpSp>
        <p:nvGrpSpPr>
          <p:cNvPr id="88" name="组合 87"/>
          <p:cNvGrpSpPr/>
          <p:nvPr/>
        </p:nvGrpSpPr>
        <p:grpSpPr>
          <a:xfrm>
            <a:off x="5008701" y="1318502"/>
            <a:ext cx="504000" cy="504000"/>
            <a:chOff x="4613213" y="3130275"/>
            <a:chExt cx="504000" cy="504000"/>
          </a:xfrm>
        </p:grpSpPr>
        <p:sp>
          <p:nvSpPr>
            <p:cNvPr id="89" name="椭圆 88"/>
            <p:cNvSpPr/>
            <p:nvPr/>
          </p:nvSpPr>
          <p:spPr>
            <a:xfrm>
              <a:off x="4613213" y="3130275"/>
              <a:ext cx="504000" cy="504000"/>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90" name="Freeform 105"/>
            <p:cNvSpPr>
              <a:spLocks noChangeAspect="1" noEditPoints="1"/>
            </p:cNvSpPr>
            <p:nvPr/>
          </p:nvSpPr>
          <p:spPr bwMode="auto">
            <a:xfrm>
              <a:off x="4703213" y="3237919"/>
              <a:ext cx="324000" cy="288713"/>
            </a:xfrm>
            <a:custGeom>
              <a:avLst/>
              <a:gdLst>
                <a:gd name="T0" fmla="*/ 101 w 128"/>
                <a:gd name="T1" fmla="*/ 41 h 114"/>
                <a:gd name="T2" fmla="*/ 125 w 128"/>
                <a:gd name="T3" fmla="*/ 17 h 114"/>
                <a:gd name="T4" fmla="*/ 128 w 128"/>
                <a:gd name="T5" fmla="*/ 10 h 114"/>
                <a:gd name="T6" fmla="*/ 125 w 128"/>
                <a:gd name="T7" fmla="*/ 3 h 114"/>
                <a:gd name="T8" fmla="*/ 111 w 128"/>
                <a:gd name="T9" fmla="*/ 3 h 114"/>
                <a:gd name="T10" fmla="*/ 87 w 128"/>
                <a:gd name="T11" fmla="*/ 27 h 114"/>
                <a:gd name="T12" fmla="*/ 6 w 128"/>
                <a:gd name="T13" fmla="*/ 27 h 114"/>
                <a:gd name="T14" fmla="*/ 0 w 128"/>
                <a:gd name="T15" fmla="*/ 33 h 114"/>
                <a:gd name="T16" fmla="*/ 0 w 128"/>
                <a:gd name="T17" fmla="*/ 108 h 114"/>
                <a:gd name="T18" fmla="*/ 6 w 128"/>
                <a:gd name="T19" fmla="*/ 114 h 114"/>
                <a:gd name="T20" fmla="*/ 95 w 128"/>
                <a:gd name="T21" fmla="*/ 114 h 114"/>
                <a:gd name="T22" fmla="*/ 101 w 128"/>
                <a:gd name="T23" fmla="*/ 108 h 114"/>
                <a:gd name="T24" fmla="*/ 101 w 128"/>
                <a:gd name="T25" fmla="*/ 41 h 114"/>
                <a:gd name="T26" fmla="*/ 96 w 128"/>
                <a:gd name="T27" fmla="*/ 109 h 114"/>
                <a:gd name="T28" fmla="*/ 5 w 128"/>
                <a:gd name="T29" fmla="*/ 109 h 114"/>
                <a:gd name="T30" fmla="*/ 5 w 128"/>
                <a:gd name="T31" fmla="*/ 32 h 114"/>
                <a:gd name="T32" fmla="*/ 83 w 128"/>
                <a:gd name="T33" fmla="*/ 32 h 114"/>
                <a:gd name="T34" fmla="*/ 63 w 128"/>
                <a:gd name="T35" fmla="*/ 52 h 114"/>
                <a:gd name="T36" fmla="*/ 62 w 128"/>
                <a:gd name="T37" fmla="*/ 54 h 114"/>
                <a:gd name="T38" fmla="*/ 62 w 128"/>
                <a:gd name="T39" fmla="*/ 64 h 114"/>
                <a:gd name="T40" fmla="*/ 63 w 128"/>
                <a:gd name="T41" fmla="*/ 66 h 114"/>
                <a:gd name="T42" fmla="*/ 64 w 128"/>
                <a:gd name="T43" fmla="*/ 66 h 114"/>
                <a:gd name="T44" fmla="*/ 75 w 128"/>
                <a:gd name="T45" fmla="*/ 66 h 114"/>
                <a:gd name="T46" fmla="*/ 76 w 128"/>
                <a:gd name="T47" fmla="*/ 66 h 114"/>
                <a:gd name="T48" fmla="*/ 76 w 128"/>
                <a:gd name="T49" fmla="*/ 66 h 114"/>
                <a:gd name="T50" fmla="*/ 96 w 128"/>
                <a:gd name="T51" fmla="*/ 46 h 114"/>
                <a:gd name="T52" fmla="*/ 96 w 128"/>
                <a:gd name="T53" fmla="*/ 109 h 114"/>
                <a:gd name="T54" fmla="*/ 74 w 128"/>
                <a:gd name="T55" fmla="*/ 62 h 114"/>
                <a:gd name="T56" fmla="*/ 67 w 128"/>
                <a:gd name="T57" fmla="*/ 62 h 114"/>
                <a:gd name="T58" fmla="*/ 67 w 128"/>
                <a:gd name="T59" fmla="*/ 55 h 114"/>
                <a:gd name="T60" fmla="*/ 115 w 128"/>
                <a:gd name="T61" fmla="*/ 6 h 114"/>
                <a:gd name="T62" fmla="*/ 118 w 128"/>
                <a:gd name="T63" fmla="*/ 5 h 114"/>
                <a:gd name="T64" fmla="*/ 122 w 128"/>
                <a:gd name="T65" fmla="*/ 6 h 114"/>
                <a:gd name="T66" fmla="*/ 122 w 128"/>
                <a:gd name="T67" fmla="*/ 14 h 114"/>
                <a:gd name="T68" fmla="*/ 74 w 128"/>
                <a:gd name="T69" fmla="*/ 6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14">
                  <a:moveTo>
                    <a:pt x="101" y="41"/>
                  </a:moveTo>
                  <a:cubicBezTo>
                    <a:pt x="125" y="17"/>
                    <a:pt x="125" y="17"/>
                    <a:pt x="125" y="17"/>
                  </a:cubicBezTo>
                  <a:cubicBezTo>
                    <a:pt x="127" y="15"/>
                    <a:pt x="128" y="13"/>
                    <a:pt x="128" y="10"/>
                  </a:cubicBezTo>
                  <a:cubicBezTo>
                    <a:pt x="128" y="8"/>
                    <a:pt x="127" y="5"/>
                    <a:pt x="125" y="3"/>
                  </a:cubicBezTo>
                  <a:cubicBezTo>
                    <a:pt x="121" y="0"/>
                    <a:pt x="115" y="0"/>
                    <a:pt x="111" y="3"/>
                  </a:cubicBezTo>
                  <a:cubicBezTo>
                    <a:pt x="87" y="27"/>
                    <a:pt x="87" y="27"/>
                    <a:pt x="87" y="27"/>
                  </a:cubicBezTo>
                  <a:cubicBezTo>
                    <a:pt x="6" y="27"/>
                    <a:pt x="6" y="27"/>
                    <a:pt x="6" y="27"/>
                  </a:cubicBezTo>
                  <a:cubicBezTo>
                    <a:pt x="3" y="27"/>
                    <a:pt x="0" y="30"/>
                    <a:pt x="0" y="33"/>
                  </a:cubicBezTo>
                  <a:cubicBezTo>
                    <a:pt x="0" y="108"/>
                    <a:pt x="0" y="108"/>
                    <a:pt x="0" y="108"/>
                  </a:cubicBezTo>
                  <a:cubicBezTo>
                    <a:pt x="0" y="111"/>
                    <a:pt x="3" y="114"/>
                    <a:pt x="6" y="114"/>
                  </a:cubicBezTo>
                  <a:cubicBezTo>
                    <a:pt x="95" y="114"/>
                    <a:pt x="95" y="114"/>
                    <a:pt x="95" y="114"/>
                  </a:cubicBezTo>
                  <a:cubicBezTo>
                    <a:pt x="98" y="114"/>
                    <a:pt x="101" y="111"/>
                    <a:pt x="101" y="108"/>
                  </a:cubicBezTo>
                  <a:lnTo>
                    <a:pt x="101" y="41"/>
                  </a:lnTo>
                  <a:close/>
                  <a:moveTo>
                    <a:pt x="96" y="109"/>
                  </a:moveTo>
                  <a:cubicBezTo>
                    <a:pt x="5" y="109"/>
                    <a:pt x="5" y="109"/>
                    <a:pt x="5" y="109"/>
                  </a:cubicBezTo>
                  <a:cubicBezTo>
                    <a:pt x="5" y="32"/>
                    <a:pt x="5" y="32"/>
                    <a:pt x="5" y="32"/>
                  </a:cubicBezTo>
                  <a:cubicBezTo>
                    <a:pt x="83" y="32"/>
                    <a:pt x="83" y="32"/>
                    <a:pt x="83" y="32"/>
                  </a:cubicBezTo>
                  <a:cubicBezTo>
                    <a:pt x="63" y="52"/>
                    <a:pt x="63" y="52"/>
                    <a:pt x="63" y="52"/>
                  </a:cubicBezTo>
                  <a:cubicBezTo>
                    <a:pt x="62" y="52"/>
                    <a:pt x="62" y="53"/>
                    <a:pt x="62" y="54"/>
                  </a:cubicBezTo>
                  <a:cubicBezTo>
                    <a:pt x="62" y="64"/>
                    <a:pt x="62" y="64"/>
                    <a:pt x="62" y="64"/>
                  </a:cubicBezTo>
                  <a:cubicBezTo>
                    <a:pt x="62" y="65"/>
                    <a:pt x="62" y="65"/>
                    <a:pt x="63" y="66"/>
                  </a:cubicBezTo>
                  <a:cubicBezTo>
                    <a:pt x="63" y="66"/>
                    <a:pt x="64" y="66"/>
                    <a:pt x="64" y="66"/>
                  </a:cubicBezTo>
                  <a:cubicBezTo>
                    <a:pt x="75" y="66"/>
                    <a:pt x="75" y="66"/>
                    <a:pt x="75" y="66"/>
                  </a:cubicBezTo>
                  <a:cubicBezTo>
                    <a:pt x="75" y="66"/>
                    <a:pt x="76" y="66"/>
                    <a:pt x="76" y="66"/>
                  </a:cubicBezTo>
                  <a:cubicBezTo>
                    <a:pt x="76" y="66"/>
                    <a:pt x="76" y="66"/>
                    <a:pt x="76" y="66"/>
                  </a:cubicBezTo>
                  <a:cubicBezTo>
                    <a:pt x="96" y="46"/>
                    <a:pt x="96" y="46"/>
                    <a:pt x="96" y="46"/>
                  </a:cubicBezTo>
                  <a:lnTo>
                    <a:pt x="96" y="109"/>
                  </a:lnTo>
                  <a:close/>
                  <a:moveTo>
                    <a:pt x="74" y="62"/>
                  </a:moveTo>
                  <a:cubicBezTo>
                    <a:pt x="67" y="62"/>
                    <a:pt x="67" y="62"/>
                    <a:pt x="67" y="62"/>
                  </a:cubicBezTo>
                  <a:cubicBezTo>
                    <a:pt x="67" y="55"/>
                    <a:pt x="67" y="55"/>
                    <a:pt x="67" y="55"/>
                  </a:cubicBezTo>
                  <a:cubicBezTo>
                    <a:pt x="115" y="6"/>
                    <a:pt x="115" y="6"/>
                    <a:pt x="115" y="6"/>
                  </a:cubicBezTo>
                  <a:cubicBezTo>
                    <a:pt x="116" y="5"/>
                    <a:pt x="118" y="5"/>
                    <a:pt x="118" y="5"/>
                  </a:cubicBezTo>
                  <a:cubicBezTo>
                    <a:pt x="119" y="5"/>
                    <a:pt x="121" y="5"/>
                    <a:pt x="122" y="6"/>
                  </a:cubicBezTo>
                  <a:cubicBezTo>
                    <a:pt x="124" y="8"/>
                    <a:pt x="124" y="12"/>
                    <a:pt x="122" y="14"/>
                  </a:cubicBezTo>
                  <a:lnTo>
                    <a:pt x="74" y="62"/>
                  </a:lnTo>
                  <a:close/>
                </a:path>
              </a:pathLst>
            </a:custGeom>
            <a:solidFill>
              <a:srgbClr val="FFFFFF"/>
            </a:solid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endParaRPr>
            </a:p>
          </p:txBody>
        </p:sp>
      </p:grpSp>
    </p:spTree>
  </p:cSld>
  <p:clrMapOvr>
    <a:masterClrMapping/>
  </p:clrMapOvr>
  <p:transition spd="med">
    <p:pull/>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p:cNvSpPr/>
          <p:nvPr/>
        </p:nvSpPr>
        <p:spPr>
          <a:xfrm>
            <a:off x="1206302" y="1232515"/>
            <a:ext cx="10221361" cy="4804360"/>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占位符 67"/>
          <p:cNvSpPr txBox="1"/>
          <p:nvPr/>
        </p:nvSpPr>
        <p:spPr>
          <a:xfrm>
            <a:off x="798789" y="1125538"/>
            <a:ext cx="10532646" cy="4826556"/>
          </a:xfrm>
          <a:prstGeom prst="rect">
            <a:avLst/>
          </a:prstGeom>
          <a:solidFill>
            <a:schemeClr val="bg1"/>
          </a:solidFill>
          <a:effectLst>
            <a:outerShdw blurRad="50800" dist="38100" dir="2700000" algn="tl" rotWithShape="0">
              <a:prstClr val="black">
                <a:alpha val="40000"/>
              </a:prstClr>
            </a:outerShdw>
          </a:effectLst>
        </p:spPr>
        <p:txBody>
          <a:bodyPr anchor="ctr">
            <a:normAutofit/>
          </a:bodyPr>
          <a:lstStyle>
            <a:lvl1pPr marL="0" indent="0" algn="l" rtl="0" eaLnBrk="0" fontAlgn="base" hangingPunct="0">
              <a:lnSpc>
                <a:spcPct val="125000"/>
              </a:lnSpc>
              <a:spcBef>
                <a:spcPts val="0"/>
              </a:spcBef>
              <a:spcAft>
                <a:spcPct val="0"/>
              </a:spcAft>
              <a:buFont typeface="Arial" panose="020B0604020202020204" pitchFamily="34" charset="0"/>
              <a:buNone/>
              <a:defRPr sz="2400" kern="1200">
                <a:solidFill>
                  <a:schemeClr val="tx1"/>
                </a:solidFill>
                <a:latin typeface="+mn-ea"/>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altLang="en-US" dirty="0"/>
          </a:p>
        </p:txBody>
      </p:sp>
      <p:sp>
        <p:nvSpPr>
          <p:cNvPr id="10" name="标题 9"/>
          <p:cNvSpPr>
            <a:spLocks noGrp="1"/>
          </p:cNvSpPr>
          <p:nvPr>
            <p:ph type="title"/>
          </p:nvPr>
        </p:nvSpPr>
        <p:spPr/>
        <p:txBody>
          <a:bodyPr/>
          <a:lstStyle/>
          <a:p>
            <a:r>
              <a:rPr lang="zh-CN" altLang="en-US" dirty="0" smtClean="0"/>
              <a:t>参考文献</a:t>
            </a:r>
            <a:endParaRPr lang="zh-CN" altLang="en-US" dirty="0"/>
          </a:p>
        </p:txBody>
      </p:sp>
      <p:graphicFrame>
        <p:nvGraphicFramePr>
          <p:cNvPr id="30" name="表格 29"/>
          <p:cNvGraphicFramePr>
            <a:graphicFrameLocks noGrp="1"/>
          </p:cNvGraphicFramePr>
          <p:nvPr/>
        </p:nvGraphicFramePr>
        <p:xfrm>
          <a:off x="798789" y="1125538"/>
          <a:ext cx="10532646" cy="4826552"/>
        </p:xfrm>
        <a:graphic>
          <a:graphicData uri="http://schemas.openxmlformats.org/drawingml/2006/table">
            <a:tbl>
              <a:tblPr/>
              <a:tblGrid>
                <a:gridCol w="10532646"/>
              </a:tblGrid>
              <a:tr h="603319">
                <a:tc>
                  <a:txBody>
                    <a:bodyPr/>
                    <a:lstStyle>
                      <a:lvl1pPr marL="0" algn="l" defTabSz="914400" rtl="0" eaLnBrk="1" latinLnBrk="0" hangingPunct="1">
                        <a:defRPr sz="1800" kern="1200">
                          <a:solidFill>
                            <a:schemeClr val="dk1"/>
                          </a:solidFill>
                          <a:latin typeface="Arial" panose="020B0604020202020204"/>
                          <a:ea typeface="微软雅黑 Light" panose="020B0502040204020203" pitchFamily="34" charset="-122"/>
                        </a:defRPr>
                      </a:lvl1pPr>
                      <a:lvl2pPr marL="457200" algn="l" defTabSz="914400" rtl="0" eaLnBrk="1" latinLnBrk="0" hangingPunct="1">
                        <a:defRPr sz="1800" kern="1200">
                          <a:solidFill>
                            <a:schemeClr val="dk1"/>
                          </a:solidFill>
                          <a:latin typeface="Arial" panose="020B0604020202020204"/>
                          <a:ea typeface="微软雅黑 Light" panose="020B0502040204020203" pitchFamily="34" charset="-122"/>
                        </a:defRPr>
                      </a:lvl2pPr>
                      <a:lvl3pPr marL="914400" algn="l" defTabSz="914400" rtl="0" eaLnBrk="1" latinLnBrk="0" hangingPunct="1">
                        <a:defRPr sz="1800" kern="1200">
                          <a:solidFill>
                            <a:schemeClr val="dk1"/>
                          </a:solidFill>
                          <a:latin typeface="Arial" panose="020B0604020202020204"/>
                          <a:ea typeface="微软雅黑 Light" panose="020B0502040204020203" pitchFamily="34" charset="-122"/>
                        </a:defRPr>
                      </a:lvl3pPr>
                      <a:lvl4pPr marL="1371600" algn="l" defTabSz="914400" rtl="0" eaLnBrk="1" latinLnBrk="0" hangingPunct="1">
                        <a:defRPr sz="1800" kern="1200">
                          <a:solidFill>
                            <a:schemeClr val="dk1"/>
                          </a:solidFill>
                          <a:latin typeface="Arial" panose="020B0604020202020204"/>
                          <a:ea typeface="微软雅黑 Light" panose="020B0502040204020203" pitchFamily="34" charset="-122"/>
                        </a:defRPr>
                      </a:lvl4pPr>
                      <a:lvl5pPr marL="1828800" algn="l" defTabSz="914400" rtl="0" eaLnBrk="1" latinLnBrk="0" hangingPunct="1">
                        <a:defRPr sz="1800" kern="1200">
                          <a:solidFill>
                            <a:schemeClr val="dk1"/>
                          </a:solidFill>
                          <a:latin typeface="Arial" panose="020B0604020202020204"/>
                          <a:ea typeface="微软雅黑 Light" panose="020B0502040204020203" pitchFamily="34" charset="-122"/>
                        </a:defRPr>
                      </a:lvl5pPr>
                      <a:lvl6pPr marL="2286000" algn="l" defTabSz="914400" rtl="0" eaLnBrk="1" latinLnBrk="0" hangingPunct="1">
                        <a:defRPr sz="1800" kern="1200">
                          <a:solidFill>
                            <a:schemeClr val="dk1"/>
                          </a:solidFill>
                          <a:latin typeface="Arial" panose="020B0604020202020204"/>
                          <a:ea typeface="微软雅黑 Light" panose="020B0502040204020203" pitchFamily="34" charset="-122"/>
                        </a:defRPr>
                      </a:lvl6pPr>
                      <a:lvl7pPr marL="2743200" algn="l" defTabSz="914400" rtl="0" eaLnBrk="1" latinLnBrk="0" hangingPunct="1">
                        <a:defRPr sz="1800" kern="1200">
                          <a:solidFill>
                            <a:schemeClr val="dk1"/>
                          </a:solidFill>
                          <a:latin typeface="Arial" panose="020B0604020202020204"/>
                          <a:ea typeface="微软雅黑 Light" panose="020B0502040204020203" pitchFamily="34" charset="-122"/>
                        </a:defRPr>
                      </a:lvl7pPr>
                      <a:lvl8pPr marL="3200400" algn="l" defTabSz="914400" rtl="0" eaLnBrk="1" latinLnBrk="0" hangingPunct="1">
                        <a:defRPr sz="1800" kern="1200">
                          <a:solidFill>
                            <a:schemeClr val="dk1"/>
                          </a:solidFill>
                          <a:latin typeface="Arial" panose="020B0604020202020204"/>
                          <a:ea typeface="微软雅黑 Light" panose="020B0502040204020203" pitchFamily="34" charset="-122"/>
                        </a:defRPr>
                      </a:lvl8pPr>
                      <a:lvl9pPr marL="3657600" algn="l" defTabSz="914400" rtl="0" eaLnBrk="1" latinLnBrk="0" hangingPunct="1">
                        <a:defRPr sz="1800" kern="1200">
                          <a:solidFill>
                            <a:schemeClr val="dk1"/>
                          </a:solidFill>
                          <a:latin typeface="Arial" panose="020B0604020202020204"/>
                          <a:ea typeface="微软雅黑 Light" panose="020B0502040204020203" pitchFamily="34" charset="-122"/>
                        </a:defRPr>
                      </a:lvl9pPr>
                    </a:lstStyle>
                    <a:p>
                      <a:r>
                        <a:rPr lang="en-US" altLang="zh-CN" dirty="0"/>
                        <a:t>[1]</a:t>
                      </a:r>
                      <a:r>
                        <a:rPr lang="zh-CN" altLang="en-US" dirty="0"/>
                        <a:t>某某某</a:t>
                      </a:r>
                      <a:r>
                        <a:rPr lang="en-US" altLang="zh-CN" dirty="0"/>
                        <a:t>.</a:t>
                      </a:r>
                      <a:r>
                        <a:rPr lang="zh-CN" altLang="en-US" dirty="0"/>
                        <a:t>图书馆目录</a:t>
                      </a:r>
                      <a:r>
                        <a:rPr lang="en-US" altLang="zh-CN" dirty="0"/>
                        <a:t>[M].</a:t>
                      </a:r>
                      <a:r>
                        <a:rPr lang="zh-CN" altLang="en-US" dirty="0"/>
                        <a:t>北京</a:t>
                      </a:r>
                      <a:r>
                        <a:rPr lang="en-US" altLang="zh-CN" dirty="0"/>
                        <a:t>:</a:t>
                      </a:r>
                      <a:r>
                        <a:rPr lang="zh-CN" altLang="en-US" dirty="0"/>
                        <a:t>高等教育出版社</a:t>
                      </a:r>
                      <a:r>
                        <a:rPr lang="en-US" altLang="zh-CN" dirty="0"/>
                        <a:t>,1957:15-18.</a:t>
                      </a:r>
                      <a:endParaRPr lang="zh-CN" altLang="en-US" dirty="0"/>
                    </a:p>
                  </a:txBody>
                  <a:tcPr anchor="ctr">
                    <a:lnL w="12700" cmpd="sng">
                      <a:solidFill>
                        <a:srgbClr val="FFFFFF"/>
                      </a:solidFill>
                    </a:lnL>
                    <a:lnR w="12700" cmpd="sng">
                      <a:solidFill>
                        <a:srgbClr val="FFFFFF"/>
                      </a:solidFill>
                    </a:lnR>
                    <a:lnT w="12700" cmpd="sng">
                      <a:solidFill>
                        <a:srgbClr val="FFFFFF"/>
                      </a:solidFill>
                    </a:lnT>
                    <a:lnB w="6350" cap="flat" cmpd="sng" algn="ctr">
                      <a:solidFill>
                        <a:srgbClr val="000000">
                          <a:lumMod val="75000"/>
                          <a:lumOff val="25000"/>
                        </a:srgbClr>
                      </a:solidFill>
                      <a:prstDash val="solid"/>
                      <a:round/>
                      <a:headEnd type="none" w="med" len="med"/>
                      <a:tailEnd type="none" w="med" len="med"/>
                    </a:lnB>
                    <a:lnTlToBr w="12700" cmpd="sng">
                      <a:noFill/>
                      <a:prstDash val="solid"/>
                    </a:lnTlToBr>
                    <a:lnBlToTr w="12700" cmpd="sng">
                      <a:noFill/>
                      <a:prstDash val="solid"/>
                    </a:lnBlToTr>
                    <a:noFill/>
                  </a:tcPr>
                </a:tc>
              </a:tr>
              <a:tr h="603319">
                <a:tc>
                  <a:txBody>
                    <a:bodyPr/>
                    <a:lstStyle>
                      <a:lvl1pPr marL="0" algn="l" defTabSz="914400" rtl="0" eaLnBrk="1" latinLnBrk="0" hangingPunct="1">
                        <a:defRPr sz="1800" kern="1200">
                          <a:solidFill>
                            <a:schemeClr val="dk1"/>
                          </a:solidFill>
                          <a:latin typeface="Arial" panose="020B0604020202020204"/>
                          <a:ea typeface="微软雅黑 Light" panose="020B0502040204020203" pitchFamily="34" charset="-122"/>
                        </a:defRPr>
                      </a:lvl1pPr>
                      <a:lvl2pPr marL="457200" algn="l" defTabSz="914400" rtl="0" eaLnBrk="1" latinLnBrk="0" hangingPunct="1">
                        <a:defRPr sz="1800" kern="1200">
                          <a:solidFill>
                            <a:schemeClr val="dk1"/>
                          </a:solidFill>
                          <a:latin typeface="Arial" panose="020B0604020202020204"/>
                          <a:ea typeface="微软雅黑 Light" panose="020B0502040204020203" pitchFamily="34" charset="-122"/>
                        </a:defRPr>
                      </a:lvl2pPr>
                      <a:lvl3pPr marL="914400" algn="l" defTabSz="914400" rtl="0" eaLnBrk="1" latinLnBrk="0" hangingPunct="1">
                        <a:defRPr sz="1800" kern="1200">
                          <a:solidFill>
                            <a:schemeClr val="dk1"/>
                          </a:solidFill>
                          <a:latin typeface="Arial" panose="020B0604020202020204"/>
                          <a:ea typeface="微软雅黑 Light" panose="020B0502040204020203" pitchFamily="34" charset="-122"/>
                        </a:defRPr>
                      </a:lvl3pPr>
                      <a:lvl4pPr marL="1371600" algn="l" defTabSz="914400" rtl="0" eaLnBrk="1" latinLnBrk="0" hangingPunct="1">
                        <a:defRPr sz="1800" kern="1200">
                          <a:solidFill>
                            <a:schemeClr val="dk1"/>
                          </a:solidFill>
                          <a:latin typeface="Arial" panose="020B0604020202020204"/>
                          <a:ea typeface="微软雅黑 Light" panose="020B0502040204020203" pitchFamily="34" charset="-122"/>
                        </a:defRPr>
                      </a:lvl4pPr>
                      <a:lvl5pPr marL="1828800" algn="l" defTabSz="914400" rtl="0" eaLnBrk="1" latinLnBrk="0" hangingPunct="1">
                        <a:defRPr sz="1800" kern="1200">
                          <a:solidFill>
                            <a:schemeClr val="dk1"/>
                          </a:solidFill>
                          <a:latin typeface="Arial" panose="020B0604020202020204"/>
                          <a:ea typeface="微软雅黑 Light" panose="020B0502040204020203" pitchFamily="34" charset="-122"/>
                        </a:defRPr>
                      </a:lvl5pPr>
                      <a:lvl6pPr marL="2286000" algn="l" defTabSz="914400" rtl="0" eaLnBrk="1" latinLnBrk="0" hangingPunct="1">
                        <a:defRPr sz="1800" kern="1200">
                          <a:solidFill>
                            <a:schemeClr val="dk1"/>
                          </a:solidFill>
                          <a:latin typeface="Arial" panose="020B0604020202020204"/>
                          <a:ea typeface="微软雅黑 Light" panose="020B0502040204020203" pitchFamily="34" charset="-122"/>
                        </a:defRPr>
                      </a:lvl6pPr>
                      <a:lvl7pPr marL="2743200" algn="l" defTabSz="914400" rtl="0" eaLnBrk="1" latinLnBrk="0" hangingPunct="1">
                        <a:defRPr sz="1800" kern="1200">
                          <a:solidFill>
                            <a:schemeClr val="dk1"/>
                          </a:solidFill>
                          <a:latin typeface="Arial" panose="020B0604020202020204"/>
                          <a:ea typeface="微软雅黑 Light" panose="020B0502040204020203" pitchFamily="34" charset="-122"/>
                        </a:defRPr>
                      </a:lvl7pPr>
                      <a:lvl8pPr marL="3200400" algn="l" defTabSz="914400" rtl="0" eaLnBrk="1" latinLnBrk="0" hangingPunct="1">
                        <a:defRPr sz="1800" kern="1200">
                          <a:solidFill>
                            <a:schemeClr val="dk1"/>
                          </a:solidFill>
                          <a:latin typeface="Arial" panose="020B0604020202020204"/>
                          <a:ea typeface="微软雅黑 Light" panose="020B0502040204020203" pitchFamily="34" charset="-122"/>
                        </a:defRPr>
                      </a:lvl8pPr>
                      <a:lvl9pPr marL="3657600" algn="l" defTabSz="914400" rtl="0" eaLnBrk="1" latinLnBrk="0" hangingPunct="1">
                        <a:defRPr sz="1800" kern="1200">
                          <a:solidFill>
                            <a:schemeClr val="dk1"/>
                          </a:solidFill>
                          <a:latin typeface="Arial" panose="020B0604020202020204"/>
                          <a:ea typeface="微软雅黑 Light" panose="020B0502040204020203" pitchFamily="34" charset="-122"/>
                        </a:defRPr>
                      </a:lvl9pPr>
                    </a:lstStyle>
                    <a:p>
                      <a:r>
                        <a:rPr lang="en-US" altLang="zh-CN" dirty="0"/>
                        <a:t>[1]</a:t>
                      </a:r>
                      <a:r>
                        <a:rPr lang="zh-CN" altLang="en-US" dirty="0"/>
                        <a:t>某某某</a:t>
                      </a:r>
                      <a:r>
                        <a:rPr lang="en-US" altLang="zh-CN" dirty="0"/>
                        <a:t>.</a:t>
                      </a:r>
                      <a:r>
                        <a:rPr lang="zh-CN" altLang="en-US" dirty="0"/>
                        <a:t>图书馆目录</a:t>
                      </a:r>
                      <a:r>
                        <a:rPr lang="en-US" altLang="zh-CN" dirty="0"/>
                        <a:t>[M].</a:t>
                      </a:r>
                      <a:r>
                        <a:rPr lang="zh-CN" altLang="en-US" dirty="0"/>
                        <a:t>北京</a:t>
                      </a:r>
                      <a:r>
                        <a:rPr lang="en-US" altLang="zh-CN" dirty="0"/>
                        <a:t>:</a:t>
                      </a:r>
                      <a:r>
                        <a:rPr lang="zh-CN" altLang="en-US" dirty="0"/>
                        <a:t>高等教育出版社</a:t>
                      </a:r>
                      <a:r>
                        <a:rPr lang="en-US" altLang="zh-CN" dirty="0"/>
                        <a:t>,1957:15-18.</a:t>
                      </a:r>
                      <a:endParaRPr lang="en-US" altLang="zh-CN" dirty="0"/>
                    </a:p>
                  </a:txBody>
                  <a:tcPr anchor="ctr">
                    <a:lnL w="12700" cmpd="sng">
                      <a:solidFill>
                        <a:srgbClr val="FFFFFF"/>
                      </a:solidFill>
                    </a:lnL>
                    <a:lnR w="12700" cmpd="sng">
                      <a:solidFill>
                        <a:srgbClr val="FFFFFF"/>
                      </a:solidFill>
                    </a:lnR>
                    <a:lnT w="6350" cap="flat" cmpd="sng" algn="ctr">
                      <a:solidFill>
                        <a:srgbClr val="000000">
                          <a:lumMod val="75000"/>
                          <a:lumOff val="25000"/>
                        </a:srgbClr>
                      </a:solidFill>
                      <a:prstDash val="solid"/>
                      <a:round/>
                      <a:headEnd type="none" w="med" len="med"/>
                      <a:tailEnd type="none" w="med" len="med"/>
                    </a:lnT>
                    <a:lnB w="6350" cap="flat" cmpd="sng" algn="ctr">
                      <a:solidFill>
                        <a:srgbClr val="000000">
                          <a:lumMod val="75000"/>
                          <a:lumOff val="25000"/>
                        </a:srgbClr>
                      </a:solidFill>
                      <a:prstDash val="solid"/>
                      <a:round/>
                      <a:headEnd type="none" w="med" len="med"/>
                      <a:tailEnd type="none" w="med" len="med"/>
                    </a:lnB>
                    <a:lnTlToBr w="12700" cmpd="sng">
                      <a:noFill/>
                      <a:prstDash val="solid"/>
                    </a:lnTlToBr>
                    <a:lnBlToTr w="12700" cmpd="sng">
                      <a:noFill/>
                      <a:prstDash val="solid"/>
                    </a:lnBlToTr>
                    <a:noFill/>
                  </a:tcPr>
                </a:tc>
              </a:tr>
              <a:tr h="603319">
                <a:tc>
                  <a:txBody>
                    <a:bodyPr/>
                    <a:lstStyle>
                      <a:lvl1pPr marL="0" algn="l" defTabSz="914400" rtl="0" eaLnBrk="1" latinLnBrk="0" hangingPunct="1">
                        <a:defRPr sz="1800" kern="1200">
                          <a:solidFill>
                            <a:schemeClr val="dk1"/>
                          </a:solidFill>
                          <a:latin typeface="Arial" panose="020B0604020202020204"/>
                          <a:ea typeface="微软雅黑 Light" panose="020B0502040204020203" pitchFamily="34" charset="-122"/>
                        </a:defRPr>
                      </a:lvl1pPr>
                      <a:lvl2pPr marL="457200" algn="l" defTabSz="914400" rtl="0" eaLnBrk="1" latinLnBrk="0" hangingPunct="1">
                        <a:defRPr sz="1800" kern="1200">
                          <a:solidFill>
                            <a:schemeClr val="dk1"/>
                          </a:solidFill>
                          <a:latin typeface="Arial" panose="020B0604020202020204"/>
                          <a:ea typeface="微软雅黑 Light" panose="020B0502040204020203" pitchFamily="34" charset="-122"/>
                        </a:defRPr>
                      </a:lvl2pPr>
                      <a:lvl3pPr marL="914400" algn="l" defTabSz="914400" rtl="0" eaLnBrk="1" latinLnBrk="0" hangingPunct="1">
                        <a:defRPr sz="1800" kern="1200">
                          <a:solidFill>
                            <a:schemeClr val="dk1"/>
                          </a:solidFill>
                          <a:latin typeface="Arial" panose="020B0604020202020204"/>
                          <a:ea typeface="微软雅黑 Light" panose="020B0502040204020203" pitchFamily="34" charset="-122"/>
                        </a:defRPr>
                      </a:lvl3pPr>
                      <a:lvl4pPr marL="1371600" algn="l" defTabSz="914400" rtl="0" eaLnBrk="1" latinLnBrk="0" hangingPunct="1">
                        <a:defRPr sz="1800" kern="1200">
                          <a:solidFill>
                            <a:schemeClr val="dk1"/>
                          </a:solidFill>
                          <a:latin typeface="Arial" panose="020B0604020202020204"/>
                          <a:ea typeface="微软雅黑 Light" panose="020B0502040204020203" pitchFamily="34" charset="-122"/>
                        </a:defRPr>
                      </a:lvl4pPr>
                      <a:lvl5pPr marL="1828800" algn="l" defTabSz="914400" rtl="0" eaLnBrk="1" latinLnBrk="0" hangingPunct="1">
                        <a:defRPr sz="1800" kern="1200">
                          <a:solidFill>
                            <a:schemeClr val="dk1"/>
                          </a:solidFill>
                          <a:latin typeface="Arial" panose="020B0604020202020204"/>
                          <a:ea typeface="微软雅黑 Light" panose="020B0502040204020203" pitchFamily="34" charset="-122"/>
                        </a:defRPr>
                      </a:lvl5pPr>
                      <a:lvl6pPr marL="2286000" algn="l" defTabSz="914400" rtl="0" eaLnBrk="1" latinLnBrk="0" hangingPunct="1">
                        <a:defRPr sz="1800" kern="1200">
                          <a:solidFill>
                            <a:schemeClr val="dk1"/>
                          </a:solidFill>
                          <a:latin typeface="Arial" panose="020B0604020202020204"/>
                          <a:ea typeface="微软雅黑 Light" panose="020B0502040204020203" pitchFamily="34" charset="-122"/>
                        </a:defRPr>
                      </a:lvl6pPr>
                      <a:lvl7pPr marL="2743200" algn="l" defTabSz="914400" rtl="0" eaLnBrk="1" latinLnBrk="0" hangingPunct="1">
                        <a:defRPr sz="1800" kern="1200">
                          <a:solidFill>
                            <a:schemeClr val="dk1"/>
                          </a:solidFill>
                          <a:latin typeface="Arial" panose="020B0604020202020204"/>
                          <a:ea typeface="微软雅黑 Light" panose="020B0502040204020203" pitchFamily="34" charset="-122"/>
                        </a:defRPr>
                      </a:lvl7pPr>
                      <a:lvl8pPr marL="3200400" algn="l" defTabSz="914400" rtl="0" eaLnBrk="1" latinLnBrk="0" hangingPunct="1">
                        <a:defRPr sz="1800" kern="1200">
                          <a:solidFill>
                            <a:schemeClr val="dk1"/>
                          </a:solidFill>
                          <a:latin typeface="Arial" panose="020B0604020202020204"/>
                          <a:ea typeface="微软雅黑 Light" panose="020B0502040204020203" pitchFamily="34" charset="-122"/>
                        </a:defRPr>
                      </a:lvl8pPr>
                      <a:lvl9pPr marL="3657600" algn="l" defTabSz="914400" rtl="0" eaLnBrk="1" latinLnBrk="0" hangingPunct="1">
                        <a:defRPr sz="1800" kern="1200">
                          <a:solidFill>
                            <a:schemeClr val="dk1"/>
                          </a:solidFill>
                          <a:latin typeface="Arial" panose="020B0604020202020204"/>
                          <a:ea typeface="微软雅黑 Light" panose="020B0502040204020203" pitchFamily="34" charset="-122"/>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[1]</a:t>
                      </a:r>
                      <a:r>
                        <a:rPr lang="zh-CN" altLang="en-US" dirty="0"/>
                        <a:t>某某某</a:t>
                      </a:r>
                      <a:r>
                        <a:rPr lang="en-US" altLang="zh-CN" dirty="0"/>
                        <a:t>.</a:t>
                      </a:r>
                      <a:r>
                        <a:rPr lang="zh-CN" altLang="en-US" dirty="0"/>
                        <a:t>图书馆目录</a:t>
                      </a:r>
                      <a:r>
                        <a:rPr lang="en-US" altLang="zh-CN" dirty="0"/>
                        <a:t>[M].</a:t>
                      </a:r>
                      <a:r>
                        <a:rPr lang="zh-CN" altLang="en-US" dirty="0"/>
                        <a:t>北京</a:t>
                      </a:r>
                      <a:r>
                        <a:rPr lang="en-US" altLang="zh-CN" dirty="0"/>
                        <a:t>:</a:t>
                      </a:r>
                      <a:r>
                        <a:rPr lang="zh-CN" altLang="en-US" dirty="0"/>
                        <a:t>高等教育出版社</a:t>
                      </a:r>
                      <a:r>
                        <a:rPr lang="en-US" altLang="zh-CN" dirty="0"/>
                        <a:t>,1957:15-18.</a:t>
                      </a:r>
                      <a:endParaRPr lang="en-US" altLang="zh-CN" dirty="0"/>
                    </a:p>
                  </a:txBody>
                  <a:tcPr anchor="ctr">
                    <a:lnL w="12700" cmpd="sng">
                      <a:solidFill>
                        <a:srgbClr val="FFFFFF"/>
                      </a:solidFill>
                    </a:lnL>
                    <a:lnR w="12700" cmpd="sng">
                      <a:solidFill>
                        <a:srgbClr val="FFFFFF"/>
                      </a:solidFill>
                    </a:lnR>
                    <a:lnT w="6350" cap="flat" cmpd="sng" algn="ctr">
                      <a:solidFill>
                        <a:srgbClr val="000000">
                          <a:lumMod val="75000"/>
                          <a:lumOff val="25000"/>
                        </a:srgbClr>
                      </a:solidFill>
                      <a:prstDash val="solid"/>
                      <a:round/>
                      <a:headEnd type="none" w="med" len="med"/>
                      <a:tailEnd type="none" w="med" len="med"/>
                    </a:lnT>
                    <a:lnB w="6350" cap="flat" cmpd="sng" algn="ctr">
                      <a:solidFill>
                        <a:srgbClr val="000000">
                          <a:lumMod val="75000"/>
                          <a:lumOff val="25000"/>
                        </a:srgbClr>
                      </a:solidFill>
                      <a:prstDash val="solid"/>
                      <a:round/>
                      <a:headEnd type="none" w="med" len="med"/>
                      <a:tailEnd type="none" w="med" len="med"/>
                    </a:lnB>
                    <a:lnTlToBr w="12700" cmpd="sng">
                      <a:noFill/>
                      <a:prstDash val="solid"/>
                    </a:lnTlToBr>
                    <a:lnBlToTr w="12700" cmpd="sng">
                      <a:noFill/>
                      <a:prstDash val="solid"/>
                    </a:lnBlToTr>
                    <a:noFill/>
                  </a:tcPr>
                </a:tc>
              </a:tr>
              <a:tr h="603319">
                <a:tc>
                  <a:txBody>
                    <a:bodyPr/>
                    <a:lstStyle>
                      <a:lvl1pPr marL="0" algn="l" defTabSz="914400" rtl="0" eaLnBrk="1" latinLnBrk="0" hangingPunct="1">
                        <a:defRPr sz="1800" kern="1200">
                          <a:solidFill>
                            <a:schemeClr val="dk1"/>
                          </a:solidFill>
                          <a:latin typeface="Arial" panose="020B0604020202020204"/>
                          <a:ea typeface="微软雅黑 Light" panose="020B0502040204020203" pitchFamily="34" charset="-122"/>
                        </a:defRPr>
                      </a:lvl1pPr>
                      <a:lvl2pPr marL="457200" algn="l" defTabSz="914400" rtl="0" eaLnBrk="1" latinLnBrk="0" hangingPunct="1">
                        <a:defRPr sz="1800" kern="1200">
                          <a:solidFill>
                            <a:schemeClr val="dk1"/>
                          </a:solidFill>
                          <a:latin typeface="Arial" panose="020B0604020202020204"/>
                          <a:ea typeface="微软雅黑 Light" panose="020B0502040204020203" pitchFamily="34" charset="-122"/>
                        </a:defRPr>
                      </a:lvl2pPr>
                      <a:lvl3pPr marL="914400" algn="l" defTabSz="914400" rtl="0" eaLnBrk="1" latinLnBrk="0" hangingPunct="1">
                        <a:defRPr sz="1800" kern="1200">
                          <a:solidFill>
                            <a:schemeClr val="dk1"/>
                          </a:solidFill>
                          <a:latin typeface="Arial" panose="020B0604020202020204"/>
                          <a:ea typeface="微软雅黑 Light" panose="020B0502040204020203" pitchFamily="34" charset="-122"/>
                        </a:defRPr>
                      </a:lvl3pPr>
                      <a:lvl4pPr marL="1371600" algn="l" defTabSz="914400" rtl="0" eaLnBrk="1" latinLnBrk="0" hangingPunct="1">
                        <a:defRPr sz="1800" kern="1200">
                          <a:solidFill>
                            <a:schemeClr val="dk1"/>
                          </a:solidFill>
                          <a:latin typeface="Arial" panose="020B0604020202020204"/>
                          <a:ea typeface="微软雅黑 Light" panose="020B0502040204020203" pitchFamily="34" charset="-122"/>
                        </a:defRPr>
                      </a:lvl4pPr>
                      <a:lvl5pPr marL="1828800" algn="l" defTabSz="914400" rtl="0" eaLnBrk="1" latinLnBrk="0" hangingPunct="1">
                        <a:defRPr sz="1800" kern="1200">
                          <a:solidFill>
                            <a:schemeClr val="dk1"/>
                          </a:solidFill>
                          <a:latin typeface="Arial" panose="020B0604020202020204"/>
                          <a:ea typeface="微软雅黑 Light" panose="020B0502040204020203" pitchFamily="34" charset="-122"/>
                        </a:defRPr>
                      </a:lvl5pPr>
                      <a:lvl6pPr marL="2286000" algn="l" defTabSz="914400" rtl="0" eaLnBrk="1" latinLnBrk="0" hangingPunct="1">
                        <a:defRPr sz="1800" kern="1200">
                          <a:solidFill>
                            <a:schemeClr val="dk1"/>
                          </a:solidFill>
                          <a:latin typeface="Arial" panose="020B0604020202020204"/>
                          <a:ea typeface="微软雅黑 Light" panose="020B0502040204020203" pitchFamily="34" charset="-122"/>
                        </a:defRPr>
                      </a:lvl6pPr>
                      <a:lvl7pPr marL="2743200" algn="l" defTabSz="914400" rtl="0" eaLnBrk="1" latinLnBrk="0" hangingPunct="1">
                        <a:defRPr sz="1800" kern="1200">
                          <a:solidFill>
                            <a:schemeClr val="dk1"/>
                          </a:solidFill>
                          <a:latin typeface="Arial" panose="020B0604020202020204"/>
                          <a:ea typeface="微软雅黑 Light" panose="020B0502040204020203" pitchFamily="34" charset="-122"/>
                        </a:defRPr>
                      </a:lvl7pPr>
                      <a:lvl8pPr marL="3200400" algn="l" defTabSz="914400" rtl="0" eaLnBrk="1" latinLnBrk="0" hangingPunct="1">
                        <a:defRPr sz="1800" kern="1200">
                          <a:solidFill>
                            <a:schemeClr val="dk1"/>
                          </a:solidFill>
                          <a:latin typeface="Arial" panose="020B0604020202020204"/>
                          <a:ea typeface="微软雅黑 Light" panose="020B0502040204020203" pitchFamily="34" charset="-122"/>
                        </a:defRPr>
                      </a:lvl8pPr>
                      <a:lvl9pPr marL="3657600" algn="l" defTabSz="914400" rtl="0" eaLnBrk="1" latinLnBrk="0" hangingPunct="1">
                        <a:defRPr sz="1800" kern="1200">
                          <a:solidFill>
                            <a:schemeClr val="dk1"/>
                          </a:solidFill>
                          <a:latin typeface="Arial" panose="020B0604020202020204"/>
                          <a:ea typeface="微软雅黑 Light" panose="020B0502040204020203" pitchFamily="34" charset="-122"/>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[1]</a:t>
                      </a:r>
                      <a:r>
                        <a:rPr lang="zh-CN" altLang="en-US" dirty="0"/>
                        <a:t>某某某</a:t>
                      </a:r>
                      <a:r>
                        <a:rPr lang="en-US" altLang="zh-CN" dirty="0"/>
                        <a:t>.</a:t>
                      </a:r>
                      <a:r>
                        <a:rPr lang="zh-CN" altLang="en-US" dirty="0"/>
                        <a:t>图书馆目录</a:t>
                      </a:r>
                      <a:r>
                        <a:rPr lang="en-US" altLang="zh-CN" dirty="0"/>
                        <a:t>[M].</a:t>
                      </a:r>
                      <a:r>
                        <a:rPr lang="zh-CN" altLang="en-US" dirty="0"/>
                        <a:t>北京</a:t>
                      </a:r>
                      <a:r>
                        <a:rPr lang="en-US" altLang="zh-CN" dirty="0"/>
                        <a:t>:</a:t>
                      </a:r>
                      <a:r>
                        <a:rPr lang="zh-CN" altLang="en-US" dirty="0"/>
                        <a:t>高等教育出版社</a:t>
                      </a:r>
                      <a:r>
                        <a:rPr lang="en-US" altLang="zh-CN" dirty="0"/>
                        <a:t>,1957:15-18.</a:t>
                      </a:r>
                      <a:endParaRPr lang="en-US" altLang="zh-CN" dirty="0"/>
                    </a:p>
                  </a:txBody>
                  <a:tcPr anchor="ctr">
                    <a:lnL w="12700" cmpd="sng">
                      <a:solidFill>
                        <a:srgbClr val="FFFFFF"/>
                      </a:solidFill>
                    </a:lnL>
                    <a:lnR w="12700" cmpd="sng">
                      <a:solidFill>
                        <a:srgbClr val="FFFFFF"/>
                      </a:solidFill>
                    </a:lnR>
                    <a:lnT w="6350" cap="flat" cmpd="sng" algn="ctr">
                      <a:solidFill>
                        <a:srgbClr val="000000">
                          <a:lumMod val="75000"/>
                          <a:lumOff val="25000"/>
                        </a:srgbClr>
                      </a:solidFill>
                      <a:prstDash val="solid"/>
                      <a:round/>
                      <a:headEnd type="none" w="med" len="med"/>
                      <a:tailEnd type="none" w="med" len="med"/>
                    </a:lnT>
                    <a:lnB w="6350" cap="flat" cmpd="sng" algn="ctr">
                      <a:solidFill>
                        <a:srgbClr val="000000">
                          <a:lumMod val="75000"/>
                          <a:lumOff val="25000"/>
                        </a:srgbClr>
                      </a:solidFill>
                      <a:prstDash val="solid"/>
                      <a:round/>
                      <a:headEnd type="none" w="med" len="med"/>
                      <a:tailEnd type="none" w="med" len="med"/>
                    </a:lnB>
                    <a:lnTlToBr w="12700" cmpd="sng">
                      <a:noFill/>
                      <a:prstDash val="solid"/>
                    </a:lnTlToBr>
                    <a:lnBlToTr w="12700" cmpd="sng">
                      <a:noFill/>
                      <a:prstDash val="solid"/>
                    </a:lnBlToTr>
                    <a:noFill/>
                  </a:tcPr>
                </a:tc>
              </a:tr>
              <a:tr h="603319">
                <a:tc>
                  <a:txBody>
                    <a:bodyPr/>
                    <a:lstStyle>
                      <a:lvl1pPr marL="0" algn="l" defTabSz="914400" rtl="0" eaLnBrk="1" latinLnBrk="0" hangingPunct="1">
                        <a:defRPr sz="1800" kern="1200">
                          <a:solidFill>
                            <a:schemeClr val="dk1"/>
                          </a:solidFill>
                          <a:latin typeface="Arial" panose="020B0604020202020204"/>
                          <a:ea typeface="微软雅黑 Light" panose="020B0502040204020203" pitchFamily="34" charset="-122"/>
                        </a:defRPr>
                      </a:lvl1pPr>
                      <a:lvl2pPr marL="457200" algn="l" defTabSz="914400" rtl="0" eaLnBrk="1" latinLnBrk="0" hangingPunct="1">
                        <a:defRPr sz="1800" kern="1200">
                          <a:solidFill>
                            <a:schemeClr val="dk1"/>
                          </a:solidFill>
                          <a:latin typeface="Arial" panose="020B0604020202020204"/>
                          <a:ea typeface="微软雅黑 Light" panose="020B0502040204020203" pitchFamily="34" charset="-122"/>
                        </a:defRPr>
                      </a:lvl2pPr>
                      <a:lvl3pPr marL="914400" algn="l" defTabSz="914400" rtl="0" eaLnBrk="1" latinLnBrk="0" hangingPunct="1">
                        <a:defRPr sz="1800" kern="1200">
                          <a:solidFill>
                            <a:schemeClr val="dk1"/>
                          </a:solidFill>
                          <a:latin typeface="Arial" panose="020B0604020202020204"/>
                          <a:ea typeface="微软雅黑 Light" panose="020B0502040204020203" pitchFamily="34" charset="-122"/>
                        </a:defRPr>
                      </a:lvl3pPr>
                      <a:lvl4pPr marL="1371600" algn="l" defTabSz="914400" rtl="0" eaLnBrk="1" latinLnBrk="0" hangingPunct="1">
                        <a:defRPr sz="1800" kern="1200">
                          <a:solidFill>
                            <a:schemeClr val="dk1"/>
                          </a:solidFill>
                          <a:latin typeface="Arial" panose="020B0604020202020204"/>
                          <a:ea typeface="微软雅黑 Light" panose="020B0502040204020203" pitchFamily="34" charset="-122"/>
                        </a:defRPr>
                      </a:lvl4pPr>
                      <a:lvl5pPr marL="1828800" algn="l" defTabSz="914400" rtl="0" eaLnBrk="1" latinLnBrk="0" hangingPunct="1">
                        <a:defRPr sz="1800" kern="1200">
                          <a:solidFill>
                            <a:schemeClr val="dk1"/>
                          </a:solidFill>
                          <a:latin typeface="Arial" panose="020B0604020202020204"/>
                          <a:ea typeface="微软雅黑 Light" panose="020B0502040204020203" pitchFamily="34" charset="-122"/>
                        </a:defRPr>
                      </a:lvl5pPr>
                      <a:lvl6pPr marL="2286000" algn="l" defTabSz="914400" rtl="0" eaLnBrk="1" latinLnBrk="0" hangingPunct="1">
                        <a:defRPr sz="1800" kern="1200">
                          <a:solidFill>
                            <a:schemeClr val="dk1"/>
                          </a:solidFill>
                          <a:latin typeface="Arial" panose="020B0604020202020204"/>
                          <a:ea typeface="微软雅黑 Light" panose="020B0502040204020203" pitchFamily="34" charset="-122"/>
                        </a:defRPr>
                      </a:lvl6pPr>
                      <a:lvl7pPr marL="2743200" algn="l" defTabSz="914400" rtl="0" eaLnBrk="1" latinLnBrk="0" hangingPunct="1">
                        <a:defRPr sz="1800" kern="1200">
                          <a:solidFill>
                            <a:schemeClr val="dk1"/>
                          </a:solidFill>
                          <a:latin typeface="Arial" panose="020B0604020202020204"/>
                          <a:ea typeface="微软雅黑 Light" panose="020B0502040204020203" pitchFamily="34" charset="-122"/>
                        </a:defRPr>
                      </a:lvl7pPr>
                      <a:lvl8pPr marL="3200400" algn="l" defTabSz="914400" rtl="0" eaLnBrk="1" latinLnBrk="0" hangingPunct="1">
                        <a:defRPr sz="1800" kern="1200">
                          <a:solidFill>
                            <a:schemeClr val="dk1"/>
                          </a:solidFill>
                          <a:latin typeface="Arial" panose="020B0604020202020204"/>
                          <a:ea typeface="微软雅黑 Light" panose="020B0502040204020203" pitchFamily="34" charset="-122"/>
                        </a:defRPr>
                      </a:lvl8pPr>
                      <a:lvl9pPr marL="3657600" algn="l" defTabSz="914400" rtl="0" eaLnBrk="1" latinLnBrk="0" hangingPunct="1">
                        <a:defRPr sz="1800" kern="1200">
                          <a:solidFill>
                            <a:schemeClr val="dk1"/>
                          </a:solidFill>
                          <a:latin typeface="Arial" panose="020B0604020202020204"/>
                          <a:ea typeface="微软雅黑 Light" panose="020B0502040204020203" pitchFamily="34" charset="-122"/>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[1]</a:t>
                      </a:r>
                      <a:r>
                        <a:rPr lang="zh-CN" altLang="en-US" dirty="0"/>
                        <a:t>某某某</a:t>
                      </a:r>
                      <a:r>
                        <a:rPr lang="en-US" altLang="zh-CN" dirty="0"/>
                        <a:t>.</a:t>
                      </a:r>
                      <a:r>
                        <a:rPr lang="zh-CN" altLang="en-US" dirty="0"/>
                        <a:t>图书馆目录</a:t>
                      </a:r>
                      <a:r>
                        <a:rPr lang="en-US" altLang="zh-CN" dirty="0"/>
                        <a:t>[M].</a:t>
                      </a:r>
                      <a:r>
                        <a:rPr lang="zh-CN" altLang="en-US" dirty="0"/>
                        <a:t>北京</a:t>
                      </a:r>
                      <a:r>
                        <a:rPr lang="en-US" altLang="zh-CN" dirty="0"/>
                        <a:t>:</a:t>
                      </a:r>
                      <a:r>
                        <a:rPr lang="zh-CN" altLang="en-US" dirty="0"/>
                        <a:t>高等教育出版社</a:t>
                      </a:r>
                      <a:r>
                        <a:rPr lang="en-US" altLang="zh-CN" dirty="0"/>
                        <a:t>,1957:15-18.</a:t>
                      </a:r>
                      <a:endParaRPr lang="en-US" altLang="zh-CN" dirty="0"/>
                    </a:p>
                  </a:txBody>
                  <a:tcPr anchor="ctr">
                    <a:lnL w="12700" cmpd="sng">
                      <a:solidFill>
                        <a:srgbClr val="FFFFFF"/>
                      </a:solidFill>
                    </a:lnL>
                    <a:lnR w="12700" cmpd="sng">
                      <a:solidFill>
                        <a:srgbClr val="FFFFFF"/>
                      </a:solidFill>
                    </a:lnR>
                    <a:lnT w="6350" cap="flat" cmpd="sng" algn="ctr">
                      <a:solidFill>
                        <a:srgbClr val="000000">
                          <a:lumMod val="75000"/>
                          <a:lumOff val="25000"/>
                        </a:srgbClr>
                      </a:solidFill>
                      <a:prstDash val="solid"/>
                      <a:round/>
                      <a:headEnd type="none" w="med" len="med"/>
                      <a:tailEnd type="none" w="med" len="med"/>
                    </a:lnT>
                    <a:lnB w="6350" cap="flat" cmpd="sng" algn="ctr">
                      <a:solidFill>
                        <a:srgbClr val="000000">
                          <a:lumMod val="75000"/>
                          <a:lumOff val="25000"/>
                        </a:srgbClr>
                      </a:solidFill>
                      <a:prstDash val="solid"/>
                      <a:round/>
                      <a:headEnd type="none" w="med" len="med"/>
                      <a:tailEnd type="none" w="med" len="med"/>
                    </a:lnB>
                    <a:lnTlToBr w="12700" cmpd="sng">
                      <a:noFill/>
                      <a:prstDash val="solid"/>
                    </a:lnTlToBr>
                    <a:lnBlToTr w="12700" cmpd="sng">
                      <a:noFill/>
                      <a:prstDash val="solid"/>
                    </a:lnBlToTr>
                    <a:noFill/>
                  </a:tcPr>
                </a:tc>
              </a:tr>
              <a:tr h="603319">
                <a:tc>
                  <a:txBody>
                    <a:bodyPr/>
                    <a:lstStyle>
                      <a:lvl1pPr marL="0" algn="l" defTabSz="914400" rtl="0" eaLnBrk="1" latinLnBrk="0" hangingPunct="1">
                        <a:defRPr sz="1800" kern="1200">
                          <a:solidFill>
                            <a:schemeClr val="dk1"/>
                          </a:solidFill>
                          <a:latin typeface="Arial" panose="020B0604020202020204"/>
                          <a:ea typeface="微软雅黑 Light" panose="020B0502040204020203" pitchFamily="34" charset="-122"/>
                        </a:defRPr>
                      </a:lvl1pPr>
                      <a:lvl2pPr marL="457200" algn="l" defTabSz="914400" rtl="0" eaLnBrk="1" latinLnBrk="0" hangingPunct="1">
                        <a:defRPr sz="1800" kern="1200">
                          <a:solidFill>
                            <a:schemeClr val="dk1"/>
                          </a:solidFill>
                          <a:latin typeface="Arial" panose="020B0604020202020204"/>
                          <a:ea typeface="微软雅黑 Light" panose="020B0502040204020203" pitchFamily="34" charset="-122"/>
                        </a:defRPr>
                      </a:lvl2pPr>
                      <a:lvl3pPr marL="914400" algn="l" defTabSz="914400" rtl="0" eaLnBrk="1" latinLnBrk="0" hangingPunct="1">
                        <a:defRPr sz="1800" kern="1200">
                          <a:solidFill>
                            <a:schemeClr val="dk1"/>
                          </a:solidFill>
                          <a:latin typeface="Arial" panose="020B0604020202020204"/>
                          <a:ea typeface="微软雅黑 Light" panose="020B0502040204020203" pitchFamily="34" charset="-122"/>
                        </a:defRPr>
                      </a:lvl3pPr>
                      <a:lvl4pPr marL="1371600" algn="l" defTabSz="914400" rtl="0" eaLnBrk="1" latinLnBrk="0" hangingPunct="1">
                        <a:defRPr sz="1800" kern="1200">
                          <a:solidFill>
                            <a:schemeClr val="dk1"/>
                          </a:solidFill>
                          <a:latin typeface="Arial" panose="020B0604020202020204"/>
                          <a:ea typeface="微软雅黑 Light" panose="020B0502040204020203" pitchFamily="34" charset="-122"/>
                        </a:defRPr>
                      </a:lvl4pPr>
                      <a:lvl5pPr marL="1828800" algn="l" defTabSz="914400" rtl="0" eaLnBrk="1" latinLnBrk="0" hangingPunct="1">
                        <a:defRPr sz="1800" kern="1200">
                          <a:solidFill>
                            <a:schemeClr val="dk1"/>
                          </a:solidFill>
                          <a:latin typeface="Arial" panose="020B0604020202020204"/>
                          <a:ea typeface="微软雅黑 Light" panose="020B0502040204020203" pitchFamily="34" charset="-122"/>
                        </a:defRPr>
                      </a:lvl5pPr>
                      <a:lvl6pPr marL="2286000" algn="l" defTabSz="914400" rtl="0" eaLnBrk="1" latinLnBrk="0" hangingPunct="1">
                        <a:defRPr sz="1800" kern="1200">
                          <a:solidFill>
                            <a:schemeClr val="dk1"/>
                          </a:solidFill>
                          <a:latin typeface="Arial" panose="020B0604020202020204"/>
                          <a:ea typeface="微软雅黑 Light" panose="020B0502040204020203" pitchFamily="34" charset="-122"/>
                        </a:defRPr>
                      </a:lvl6pPr>
                      <a:lvl7pPr marL="2743200" algn="l" defTabSz="914400" rtl="0" eaLnBrk="1" latinLnBrk="0" hangingPunct="1">
                        <a:defRPr sz="1800" kern="1200">
                          <a:solidFill>
                            <a:schemeClr val="dk1"/>
                          </a:solidFill>
                          <a:latin typeface="Arial" panose="020B0604020202020204"/>
                          <a:ea typeface="微软雅黑 Light" panose="020B0502040204020203" pitchFamily="34" charset="-122"/>
                        </a:defRPr>
                      </a:lvl7pPr>
                      <a:lvl8pPr marL="3200400" algn="l" defTabSz="914400" rtl="0" eaLnBrk="1" latinLnBrk="0" hangingPunct="1">
                        <a:defRPr sz="1800" kern="1200">
                          <a:solidFill>
                            <a:schemeClr val="dk1"/>
                          </a:solidFill>
                          <a:latin typeface="Arial" panose="020B0604020202020204"/>
                          <a:ea typeface="微软雅黑 Light" panose="020B0502040204020203" pitchFamily="34" charset="-122"/>
                        </a:defRPr>
                      </a:lvl8pPr>
                      <a:lvl9pPr marL="3657600" algn="l" defTabSz="914400" rtl="0" eaLnBrk="1" latinLnBrk="0" hangingPunct="1">
                        <a:defRPr sz="1800" kern="1200">
                          <a:solidFill>
                            <a:schemeClr val="dk1"/>
                          </a:solidFill>
                          <a:latin typeface="Arial" panose="020B0604020202020204"/>
                          <a:ea typeface="微软雅黑 Light" panose="020B0502040204020203" pitchFamily="34" charset="-122"/>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[1]</a:t>
                      </a:r>
                      <a:r>
                        <a:rPr lang="zh-CN" altLang="en-US" dirty="0"/>
                        <a:t>某某某</a:t>
                      </a:r>
                      <a:r>
                        <a:rPr lang="en-US" altLang="zh-CN" dirty="0"/>
                        <a:t>.</a:t>
                      </a:r>
                      <a:r>
                        <a:rPr lang="zh-CN" altLang="en-US" dirty="0"/>
                        <a:t>图书馆目录</a:t>
                      </a:r>
                      <a:r>
                        <a:rPr lang="en-US" altLang="zh-CN" dirty="0"/>
                        <a:t>[M].</a:t>
                      </a:r>
                      <a:r>
                        <a:rPr lang="zh-CN" altLang="en-US" dirty="0"/>
                        <a:t>北京</a:t>
                      </a:r>
                      <a:r>
                        <a:rPr lang="en-US" altLang="zh-CN" dirty="0"/>
                        <a:t>:</a:t>
                      </a:r>
                      <a:r>
                        <a:rPr lang="zh-CN" altLang="en-US" dirty="0"/>
                        <a:t>高等教育出版社</a:t>
                      </a:r>
                      <a:r>
                        <a:rPr lang="en-US" altLang="zh-CN" dirty="0"/>
                        <a:t>,1957:15-18.</a:t>
                      </a:r>
                      <a:endParaRPr lang="en-US" altLang="zh-CN" dirty="0"/>
                    </a:p>
                  </a:txBody>
                  <a:tcPr anchor="ctr">
                    <a:lnL w="12700" cmpd="sng">
                      <a:solidFill>
                        <a:srgbClr val="FFFFFF"/>
                      </a:solidFill>
                    </a:lnL>
                    <a:lnR w="12700" cmpd="sng">
                      <a:solidFill>
                        <a:srgbClr val="FFFFFF"/>
                      </a:solidFill>
                    </a:lnR>
                    <a:lnT w="6350" cap="flat" cmpd="sng" algn="ctr">
                      <a:solidFill>
                        <a:srgbClr val="000000">
                          <a:lumMod val="75000"/>
                          <a:lumOff val="25000"/>
                        </a:srgbClr>
                      </a:solidFill>
                      <a:prstDash val="solid"/>
                      <a:round/>
                      <a:headEnd type="none" w="med" len="med"/>
                      <a:tailEnd type="none" w="med" len="med"/>
                    </a:lnT>
                    <a:lnB w="6350" cap="flat" cmpd="sng" algn="ctr">
                      <a:solidFill>
                        <a:srgbClr val="000000">
                          <a:lumMod val="75000"/>
                          <a:lumOff val="25000"/>
                        </a:srgbClr>
                      </a:solidFill>
                      <a:prstDash val="solid"/>
                      <a:round/>
                      <a:headEnd type="none" w="med" len="med"/>
                      <a:tailEnd type="none" w="med" len="med"/>
                    </a:lnB>
                    <a:lnTlToBr w="12700" cmpd="sng">
                      <a:noFill/>
                      <a:prstDash val="solid"/>
                    </a:lnTlToBr>
                    <a:lnBlToTr w="12700" cmpd="sng">
                      <a:noFill/>
                      <a:prstDash val="solid"/>
                    </a:lnBlToTr>
                    <a:noFill/>
                  </a:tcPr>
                </a:tc>
              </a:tr>
              <a:tr h="603319">
                <a:tc>
                  <a:txBody>
                    <a:bodyPr/>
                    <a:lstStyle>
                      <a:lvl1pPr marL="0" algn="l" defTabSz="914400" rtl="0" eaLnBrk="1" latinLnBrk="0" hangingPunct="1">
                        <a:defRPr sz="1800" kern="1200">
                          <a:solidFill>
                            <a:schemeClr val="dk1"/>
                          </a:solidFill>
                          <a:latin typeface="Arial" panose="020B0604020202020204"/>
                          <a:ea typeface="微软雅黑 Light" panose="020B0502040204020203" pitchFamily="34" charset="-122"/>
                        </a:defRPr>
                      </a:lvl1pPr>
                      <a:lvl2pPr marL="457200" algn="l" defTabSz="914400" rtl="0" eaLnBrk="1" latinLnBrk="0" hangingPunct="1">
                        <a:defRPr sz="1800" kern="1200">
                          <a:solidFill>
                            <a:schemeClr val="dk1"/>
                          </a:solidFill>
                          <a:latin typeface="Arial" panose="020B0604020202020204"/>
                          <a:ea typeface="微软雅黑 Light" panose="020B0502040204020203" pitchFamily="34" charset="-122"/>
                        </a:defRPr>
                      </a:lvl2pPr>
                      <a:lvl3pPr marL="914400" algn="l" defTabSz="914400" rtl="0" eaLnBrk="1" latinLnBrk="0" hangingPunct="1">
                        <a:defRPr sz="1800" kern="1200">
                          <a:solidFill>
                            <a:schemeClr val="dk1"/>
                          </a:solidFill>
                          <a:latin typeface="Arial" panose="020B0604020202020204"/>
                          <a:ea typeface="微软雅黑 Light" panose="020B0502040204020203" pitchFamily="34" charset="-122"/>
                        </a:defRPr>
                      </a:lvl3pPr>
                      <a:lvl4pPr marL="1371600" algn="l" defTabSz="914400" rtl="0" eaLnBrk="1" latinLnBrk="0" hangingPunct="1">
                        <a:defRPr sz="1800" kern="1200">
                          <a:solidFill>
                            <a:schemeClr val="dk1"/>
                          </a:solidFill>
                          <a:latin typeface="Arial" panose="020B0604020202020204"/>
                          <a:ea typeface="微软雅黑 Light" panose="020B0502040204020203" pitchFamily="34" charset="-122"/>
                        </a:defRPr>
                      </a:lvl4pPr>
                      <a:lvl5pPr marL="1828800" algn="l" defTabSz="914400" rtl="0" eaLnBrk="1" latinLnBrk="0" hangingPunct="1">
                        <a:defRPr sz="1800" kern="1200">
                          <a:solidFill>
                            <a:schemeClr val="dk1"/>
                          </a:solidFill>
                          <a:latin typeface="Arial" panose="020B0604020202020204"/>
                          <a:ea typeface="微软雅黑 Light" panose="020B0502040204020203" pitchFamily="34" charset="-122"/>
                        </a:defRPr>
                      </a:lvl5pPr>
                      <a:lvl6pPr marL="2286000" algn="l" defTabSz="914400" rtl="0" eaLnBrk="1" latinLnBrk="0" hangingPunct="1">
                        <a:defRPr sz="1800" kern="1200">
                          <a:solidFill>
                            <a:schemeClr val="dk1"/>
                          </a:solidFill>
                          <a:latin typeface="Arial" panose="020B0604020202020204"/>
                          <a:ea typeface="微软雅黑 Light" panose="020B0502040204020203" pitchFamily="34" charset="-122"/>
                        </a:defRPr>
                      </a:lvl6pPr>
                      <a:lvl7pPr marL="2743200" algn="l" defTabSz="914400" rtl="0" eaLnBrk="1" latinLnBrk="0" hangingPunct="1">
                        <a:defRPr sz="1800" kern="1200">
                          <a:solidFill>
                            <a:schemeClr val="dk1"/>
                          </a:solidFill>
                          <a:latin typeface="Arial" panose="020B0604020202020204"/>
                          <a:ea typeface="微软雅黑 Light" panose="020B0502040204020203" pitchFamily="34" charset="-122"/>
                        </a:defRPr>
                      </a:lvl7pPr>
                      <a:lvl8pPr marL="3200400" algn="l" defTabSz="914400" rtl="0" eaLnBrk="1" latinLnBrk="0" hangingPunct="1">
                        <a:defRPr sz="1800" kern="1200">
                          <a:solidFill>
                            <a:schemeClr val="dk1"/>
                          </a:solidFill>
                          <a:latin typeface="Arial" panose="020B0604020202020204"/>
                          <a:ea typeface="微软雅黑 Light" panose="020B0502040204020203" pitchFamily="34" charset="-122"/>
                        </a:defRPr>
                      </a:lvl8pPr>
                      <a:lvl9pPr marL="3657600" algn="l" defTabSz="914400" rtl="0" eaLnBrk="1" latinLnBrk="0" hangingPunct="1">
                        <a:defRPr sz="1800" kern="1200">
                          <a:solidFill>
                            <a:schemeClr val="dk1"/>
                          </a:solidFill>
                          <a:latin typeface="Arial" panose="020B0604020202020204"/>
                          <a:ea typeface="微软雅黑 Light" panose="020B0502040204020203" pitchFamily="34" charset="-122"/>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[1]</a:t>
                      </a:r>
                      <a:r>
                        <a:rPr lang="zh-CN" altLang="en-US" dirty="0"/>
                        <a:t>某某某</a:t>
                      </a:r>
                      <a:r>
                        <a:rPr lang="en-US" altLang="zh-CN" dirty="0"/>
                        <a:t>.</a:t>
                      </a:r>
                      <a:r>
                        <a:rPr lang="zh-CN" altLang="en-US" dirty="0"/>
                        <a:t>图书馆目录</a:t>
                      </a:r>
                      <a:r>
                        <a:rPr lang="en-US" altLang="zh-CN" dirty="0"/>
                        <a:t>[M].</a:t>
                      </a:r>
                      <a:r>
                        <a:rPr lang="zh-CN" altLang="en-US" dirty="0"/>
                        <a:t>北京</a:t>
                      </a:r>
                      <a:r>
                        <a:rPr lang="en-US" altLang="zh-CN" dirty="0"/>
                        <a:t>:</a:t>
                      </a:r>
                      <a:r>
                        <a:rPr lang="zh-CN" altLang="en-US" dirty="0"/>
                        <a:t>高等教育出版社</a:t>
                      </a:r>
                      <a:r>
                        <a:rPr lang="en-US" altLang="zh-CN" dirty="0"/>
                        <a:t>,1957:15-18.</a:t>
                      </a:r>
                      <a:endParaRPr lang="en-US" altLang="zh-CN" dirty="0"/>
                    </a:p>
                  </a:txBody>
                  <a:tcPr anchor="ctr">
                    <a:lnL w="12700" cmpd="sng">
                      <a:solidFill>
                        <a:srgbClr val="FFFFFF"/>
                      </a:solidFill>
                    </a:lnL>
                    <a:lnR w="12700" cmpd="sng">
                      <a:solidFill>
                        <a:srgbClr val="FFFFFF"/>
                      </a:solidFill>
                    </a:lnR>
                    <a:lnT w="6350" cap="flat" cmpd="sng" algn="ctr">
                      <a:solidFill>
                        <a:srgbClr val="000000">
                          <a:lumMod val="75000"/>
                          <a:lumOff val="25000"/>
                        </a:srgbClr>
                      </a:solidFill>
                      <a:prstDash val="solid"/>
                      <a:round/>
                      <a:headEnd type="none" w="med" len="med"/>
                      <a:tailEnd type="none" w="med" len="med"/>
                    </a:lnT>
                    <a:lnB w="6350" cap="flat" cmpd="sng" algn="ctr">
                      <a:solidFill>
                        <a:srgbClr val="000000">
                          <a:lumMod val="75000"/>
                          <a:lumOff val="25000"/>
                        </a:srgbClr>
                      </a:solidFill>
                      <a:prstDash val="solid"/>
                      <a:round/>
                      <a:headEnd type="none" w="med" len="med"/>
                      <a:tailEnd type="none" w="med" len="med"/>
                    </a:lnB>
                    <a:lnTlToBr w="12700" cmpd="sng">
                      <a:noFill/>
                      <a:prstDash val="solid"/>
                    </a:lnTlToBr>
                    <a:lnBlToTr w="12700" cmpd="sng">
                      <a:noFill/>
                      <a:prstDash val="solid"/>
                    </a:lnBlToTr>
                    <a:noFill/>
                  </a:tcPr>
                </a:tc>
              </a:tr>
              <a:tr h="603319">
                <a:tc>
                  <a:txBody>
                    <a:bodyPr/>
                    <a:lstStyle>
                      <a:lvl1pPr marL="0" algn="l" defTabSz="914400" rtl="0" eaLnBrk="1" latinLnBrk="0" hangingPunct="1">
                        <a:defRPr sz="1800" kern="1200">
                          <a:solidFill>
                            <a:schemeClr val="dk1"/>
                          </a:solidFill>
                          <a:latin typeface="Arial" panose="020B0604020202020204"/>
                          <a:ea typeface="微软雅黑 Light" panose="020B0502040204020203" pitchFamily="34" charset="-122"/>
                        </a:defRPr>
                      </a:lvl1pPr>
                      <a:lvl2pPr marL="457200" algn="l" defTabSz="914400" rtl="0" eaLnBrk="1" latinLnBrk="0" hangingPunct="1">
                        <a:defRPr sz="1800" kern="1200">
                          <a:solidFill>
                            <a:schemeClr val="dk1"/>
                          </a:solidFill>
                          <a:latin typeface="Arial" panose="020B0604020202020204"/>
                          <a:ea typeface="微软雅黑 Light" panose="020B0502040204020203" pitchFamily="34" charset="-122"/>
                        </a:defRPr>
                      </a:lvl2pPr>
                      <a:lvl3pPr marL="914400" algn="l" defTabSz="914400" rtl="0" eaLnBrk="1" latinLnBrk="0" hangingPunct="1">
                        <a:defRPr sz="1800" kern="1200">
                          <a:solidFill>
                            <a:schemeClr val="dk1"/>
                          </a:solidFill>
                          <a:latin typeface="Arial" panose="020B0604020202020204"/>
                          <a:ea typeface="微软雅黑 Light" panose="020B0502040204020203" pitchFamily="34" charset="-122"/>
                        </a:defRPr>
                      </a:lvl3pPr>
                      <a:lvl4pPr marL="1371600" algn="l" defTabSz="914400" rtl="0" eaLnBrk="1" latinLnBrk="0" hangingPunct="1">
                        <a:defRPr sz="1800" kern="1200">
                          <a:solidFill>
                            <a:schemeClr val="dk1"/>
                          </a:solidFill>
                          <a:latin typeface="Arial" panose="020B0604020202020204"/>
                          <a:ea typeface="微软雅黑 Light" panose="020B0502040204020203" pitchFamily="34" charset="-122"/>
                        </a:defRPr>
                      </a:lvl4pPr>
                      <a:lvl5pPr marL="1828800" algn="l" defTabSz="914400" rtl="0" eaLnBrk="1" latinLnBrk="0" hangingPunct="1">
                        <a:defRPr sz="1800" kern="1200">
                          <a:solidFill>
                            <a:schemeClr val="dk1"/>
                          </a:solidFill>
                          <a:latin typeface="Arial" panose="020B0604020202020204"/>
                          <a:ea typeface="微软雅黑 Light" panose="020B0502040204020203" pitchFamily="34" charset="-122"/>
                        </a:defRPr>
                      </a:lvl5pPr>
                      <a:lvl6pPr marL="2286000" algn="l" defTabSz="914400" rtl="0" eaLnBrk="1" latinLnBrk="0" hangingPunct="1">
                        <a:defRPr sz="1800" kern="1200">
                          <a:solidFill>
                            <a:schemeClr val="dk1"/>
                          </a:solidFill>
                          <a:latin typeface="Arial" panose="020B0604020202020204"/>
                          <a:ea typeface="微软雅黑 Light" panose="020B0502040204020203" pitchFamily="34" charset="-122"/>
                        </a:defRPr>
                      </a:lvl6pPr>
                      <a:lvl7pPr marL="2743200" algn="l" defTabSz="914400" rtl="0" eaLnBrk="1" latinLnBrk="0" hangingPunct="1">
                        <a:defRPr sz="1800" kern="1200">
                          <a:solidFill>
                            <a:schemeClr val="dk1"/>
                          </a:solidFill>
                          <a:latin typeface="Arial" panose="020B0604020202020204"/>
                          <a:ea typeface="微软雅黑 Light" panose="020B0502040204020203" pitchFamily="34" charset="-122"/>
                        </a:defRPr>
                      </a:lvl7pPr>
                      <a:lvl8pPr marL="3200400" algn="l" defTabSz="914400" rtl="0" eaLnBrk="1" latinLnBrk="0" hangingPunct="1">
                        <a:defRPr sz="1800" kern="1200">
                          <a:solidFill>
                            <a:schemeClr val="dk1"/>
                          </a:solidFill>
                          <a:latin typeface="Arial" panose="020B0604020202020204"/>
                          <a:ea typeface="微软雅黑 Light" panose="020B0502040204020203" pitchFamily="34" charset="-122"/>
                        </a:defRPr>
                      </a:lvl8pPr>
                      <a:lvl9pPr marL="3657600" algn="l" defTabSz="914400" rtl="0" eaLnBrk="1" latinLnBrk="0" hangingPunct="1">
                        <a:defRPr sz="1800" kern="1200">
                          <a:solidFill>
                            <a:schemeClr val="dk1"/>
                          </a:solidFill>
                          <a:latin typeface="Arial" panose="020B0604020202020204"/>
                          <a:ea typeface="微软雅黑 Light" panose="020B0502040204020203" pitchFamily="34" charset="-122"/>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[1]</a:t>
                      </a:r>
                      <a:r>
                        <a:rPr lang="zh-CN" altLang="en-US" dirty="0"/>
                        <a:t>某某某</a:t>
                      </a:r>
                      <a:r>
                        <a:rPr lang="en-US" altLang="zh-CN" dirty="0"/>
                        <a:t>.</a:t>
                      </a:r>
                      <a:r>
                        <a:rPr lang="zh-CN" altLang="en-US" dirty="0"/>
                        <a:t>图书馆目录</a:t>
                      </a:r>
                      <a:r>
                        <a:rPr lang="en-US" altLang="zh-CN" dirty="0"/>
                        <a:t>[M].</a:t>
                      </a:r>
                      <a:r>
                        <a:rPr lang="zh-CN" altLang="en-US" dirty="0"/>
                        <a:t>北京</a:t>
                      </a:r>
                      <a:r>
                        <a:rPr lang="en-US" altLang="zh-CN" dirty="0"/>
                        <a:t>:</a:t>
                      </a:r>
                      <a:r>
                        <a:rPr lang="zh-CN" altLang="en-US" dirty="0"/>
                        <a:t>高等教育出版社</a:t>
                      </a:r>
                      <a:r>
                        <a:rPr lang="en-US" altLang="zh-CN" dirty="0"/>
                        <a:t>,1957:15-18.</a:t>
                      </a:r>
                      <a:endParaRPr lang="en-US" altLang="zh-CN" dirty="0"/>
                    </a:p>
                  </a:txBody>
                  <a:tcPr anchor="ctr">
                    <a:lnL w="12700" cmpd="sng">
                      <a:solidFill>
                        <a:srgbClr val="FFFFFF"/>
                      </a:solidFill>
                    </a:lnL>
                    <a:lnR w="12700" cmpd="sng">
                      <a:solidFill>
                        <a:srgbClr val="FFFFFF"/>
                      </a:solidFill>
                    </a:lnR>
                    <a:lnT w="6350" cap="flat" cmpd="sng" algn="ctr">
                      <a:solidFill>
                        <a:srgbClr val="000000">
                          <a:lumMod val="75000"/>
                          <a:lumOff val="25000"/>
                        </a:srgbClr>
                      </a:solidFill>
                      <a:prstDash val="solid"/>
                      <a:round/>
                      <a:headEnd type="none" w="med" len="med"/>
                      <a:tailEnd type="none" w="med" len="med"/>
                    </a:lnT>
                    <a:lnB w="12700" cmpd="sng">
                      <a:solidFill>
                        <a:srgbClr val="FFFFFF"/>
                      </a:solidFill>
                    </a:lnB>
                    <a:lnTlToBr w="12700" cmpd="sng">
                      <a:noFill/>
                      <a:prstDash val="solid"/>
                    </a:lnTlToBr>
                    <a:lnBlToTr w="12700" cmpd="sng">
                      <a:noFill/>
                      <a:prstDash val="solid"/>
                    </a:lnBlToTr>
                    <a:noFill/>
                  </a:tcPr>
                </a:tc>
              </a:tr>
            </a:tbl>
          </a:graphicData>
        </a:graphic>
      </p:graphicFrame>
    </p:spTree>
  </p:cSld>
  <p:clrMapOvr>
    <a:masterClrMapping/>
  </p:clrMapOvr>
  <p:transition spd="med">
    <p:pull/>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zh-CN" altLang="en-US" dirty="0" smtClean="0"/>
              <a:t>人物介绍页</a:t>
            </a:r>
            <a:endParaRPr lang="zh-CN" altLang="en-US" dirty="0"/>
          </a:p>
        </p:txBody>
      </p:sp>
      <p:sp>
        <p:nvSpPr>
          <p:cNvPr id="7" name="矩形 6"/>
          <p:cNvSpPr/>
          <p:nvPr/>
        </p:nvSpPr>
        <p:spPr>
          <a:xfrm>
            <a:off x="1110607" y="1724492"/>
            <a:ext cx="3178841" cy="36649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660400" y="2968516"/>
            <a:ext cx="10858499" cy="261257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4533210" y="1966753"/>
            <a:ext cx="5672854" cy="923330"/>
          </a:xfrm>
          <a:prstGeom prst="rect">
            <a:avLst/>
          </a:prstGeom>
          <a:noFill/>
        </p:spPr>
        <p:txBody>
          <a:bodyPr wrap="square" rtlCol="0">
            <a:spAutoFit/>
          </a:bodyPr>
          <a:lstStyle/>
          <a:p>
            <a:r>
              <a:rPr lang="zh-CN" altLang="en-US" sz="5400" b="1" spc="300" dirty="0">
                <a:solidFill>
                  <a:schemeClr val="accent1"/>
                </a:solidFill>
                <a:latin typeface="+mj-ea"/>
                <a:ea typeface="+mj-ea"/>
              </a:rPr>
              <a:t>康震</a:t>
            </a:r>
            <a:r>
              <a:rPr lang="zh-CN" altLang="en-US" sz="2400" b="1" spc="300" dirty="0">
                <a:solidFill>
                  <a:schemeClr val="accent1"/>
                </a:solidFill>
                <a:latin typeface="+mj-ea"/>
                <a:ea typeface="+mj-ea"/>
              </a:rPr>
              <a:t> </a:t>
            </a:r>
            <a:r>
              <a:rPr lang="zh-CN" altLang="en-US" sz="2400" spc="300" dirty="0">
                <a:solidFill>
                  <a:schemeClr val="accent1"/>
                </a:solidFill>
                <a:latin typeface="+mn-ea"/>
              </a:rPr>
              <a:t>教授 博士生导师</a:t>
            </a:r>
            <a:endParaRPr lang="zh-CN" altLang="en-US" sz="3200" spc="300" dirty="0">
              <a:solidFill>
                <a:schemeClr val="accent1"/>
              </a:solidFill>
              <a:latin typeface="+mn-ea"/>
            </a:endParaRPr>
          </a:p>
        </p:txBody>
      </p:sp>
      <p:sp>
        <p:nvSpPr>
          <p:cNvPr id="12" name="文本框 11"/>
          <p:cNvSpPr txBox="1"/>
          <p:nvPr/>
        </p:nvSpPr>
        <p:spPr>
          <a:xfrm>
            <a:off x="4671549" y="3215425"/>
            <a:ext cx="6540401" cy="2125069"/>
          </a:xfrm>
          <a:prstGeom prst="rect">
            <a:avLst/>
          </a:prstGeom>
          <a:noFill/>
        </p:spPr>
        <p:txBody>
          <a:bodyPr wrap="square" lIns="0" tIns="0" rIns="0" bIns="0" rtlCol="0">
            <a:spAutoFit/>
          </a:bodyPr>
          <a:lstStyle/>
          <a:p>
            <a:pPr marL="285750" indent="-285750">
              <a:lnSpc>
                <a:spcPct val="130000"/>
              </a:lnSpc>
              <a:buClr>
                <a:schemeClr val="accent1"/>
              </a:buClr>
              <a:buFont typeface="Arial" panose="020B0604020202020204" pitchFamily="34" charset="0"/>
              <a:buChar char="•"/>
            </a:pPr>
            <a:r>
              <a:rPr lang="zh-CN" altLang="en-US" spc="300" dirty="0">
                <a:solidFill>
                  <a:schemeClr val="tx1">
                    <a:lumMod val="85000"/>
                    <a:lumOff val="15000"/>
                  </a:schemeClr>
                </a:solidFill>
              </a:rPr>
              <a:t>中国李白研究会常务理事，中国王维研究会理事，北京高等教育学会理事，中国韵文学会会员 </a:t>
            </a:r>
            <a:endParaRPr lang="zh-CN" altLang="en-US" spc="300" dirty="0">
              <a:solidFill>
                <a:schemeClr val="tx1">
                  <a:lumMod val="85000"/>
                  <a:lumOff val="15000"/>
                </a:schemeClr>
              </a:solidFill>
            </a:endParaRPr>
          </a:p>
          <a:p>
            <a:pPr marL="285750" indent="-285750">
              <a:lnSpc>
                <a:spcPct val="130000"/>
              </a:lnSpc>
              <a:buClr>
                <a:schemeClr val="accent1"/>
              </a:buClr>
              <a:buFont typeface="Arial" panose="020B0604020202020204" pitchFamily="34" charset="0"/>
              <a:buChar char="•"/>
            </a:pPr>
            <a:r>
              <a:rPr lang="zh-CN" altLang="en-US" spc="300" dirty="0">
                <a:solidFill>
                  <a:schemeClr val="tx1">
                    <a:lumMod val="85000"/>
                    <a:lumOff val="15000"/>
                  </a:schemeClr>
                </a:solidFill>
              </a:rPr>
              <a:t>多次登上中央电视台</a:t>
            </a:r>
            <a:r>
              <a:rPr lang="en-US" altLang="zh-CN" spc="300" dirty="0">
                <a:solidFill>
                  <a:schemeClr val="tx1">
                    <a:lumMod val="85000"/>
                    <a:lumOff val="15000"/>
                  </a:schemeClr>
                </a:solidFill>
              </a:rPr>
              <a:t>《</a:t>
            </a:r>
            <a:r>
              <a:rPr lang="zh-CN" altLang="en-US" spc="300" dirty="0">
                <a:solidFill>
                  <a:schemeClr val="tx1">
                    <a:lumMod val="85000"/>
                    <a:lumOff val="15000"/>
                  </a:schemeClr>
                </a:solidFill>
              </a:rPr>
              <a:t>百家讲坛</a:t>
            </a:r>
            <a:r>
              <a:rPr lang="en-US" altLang="zh-CN" spc="300" dirty="0">
                <a:solidFill>
                  <a:schemeClr val="tx1">
                    <a:lumMod val="85000"/>
                    <a:lumOff val="15000"/>
                  </a:schemeClr>
                </a:solidFill>
              </a:rPr>
              <a:t>》</a:t>
            </a:r>
            <a:r>
              <a:rPr lang="zh-CN" altLang="en-US" spc="300" dirty="0">
                <a:solidFill>
                  <a:schemeClr val="tx1">
                    <a:lumMod val="85000"/>
                    <a:lumOff val="15000"/>
                  </a:schemeClr>
                </a:solidFill>
              </a:rPr>
              <a:t>，主讲</a:t>
            </a:r>
            <a:r>
              <a:rPr lang="en-US" altLang="zh-CN" spc="300" dirty="0">
                <a:solidFill>
                  <a:schemeClr val="tx1">
                    <a:lumMod val="85000"/>
                    <a:lumOff val="15000"/>
                  </a:schemeClr>
                </a:solidFill>
              </a:rPr>
              <a:t>《</a:t>
            </a:r>
            <a:r>
              <a:rPr lang="zh-CN" altLang="en-US" spc="300" dirty="0">
                <a:solidFill>
                  <a:schemeClr val="tx1">
                    <a:lumMod val="85000"/>
                    <a:lumOff val="15000"/>
                  </a:schemeClr>
                </a:solidFill>
              </a:rPr>
              <a:t>唐宋八大家</a:t>
            </a:r>
            <a:r>
              <a:rPr lang="en-US" altLang="zh-CN" spc="300" dirty="0">
                <a:solidFill>
                  <a:schemeClr val="tx1">
                    <a:lumMod val="85000"/>
                    <a:lumOff val="15000"/>
                  </a:schemeClr>
                </a:solidFill>
              </a:rPr>
              <a:t>》</a:t>
            </a:r>
            <a:r>
              <a:rPr lang="zh-CN" altLang="en-US" spc="300" dirty="0">
                <a:solidFill>
                  <a:schemeClr val="tx1">
                    <a:lumMod val="85000"/>
                    <a:lumOff val="15000"/>
                  </a:schemeClr>
                </a:solidFill>
              </a:rPr>
              <a:t>系列、</a:t>
            </a:r>
            <a:r>
              <a:rPr lang="en-US" altLang="zh-CN" spc="300" dirty="0">
                <a:solidFill>
                  <a:schemeClr val="tx1">
                    <a:lumMod val="85000"/>
                    <a:lumOff val="15000"/>
                  </a:schemeClr>
                </a:solidFill>
              </a:rPr>
              <a:t>《</a:t>
            </a:r>
            <a:r>
              <a:rPr lang="zh-CN" altLang="en-US" spc="300" dirty="0">
                <a:solidFill>
                  <a:schemeClr val="tx1">
                    <a:lumMod val="85000"/>
                    <a:lumOff val="15000"/>
                  </a:schemeClr>
                </a:solidFill>
              </a:rPr>
              <a:t>诗仙李白</a:t>
            </a:r>
            <a:r>
              <a:rPr lang="en-US" altLang="zh-CN" spc="300" dirty="0">
                <a:solidFill>
                  <a:schemeClr val="tx1">
                    <a:lumMod val="85000"/>
                    <a:lumOff val="15000"/>
                  </a:schemeClr>
                </a:solidFill>
              </a:rPr>
              <a:t>》</a:t>
            </a:r>
            <a:r>
              <a:rPr lang="zh-CN" altLang="en-US" spc="300" dirty="0">
                <a:solidFill>
                  <a:schemeClr val="tx1">
                    <a:lumMod val="85000"/>
                    <a:lumOff val="15000"/>
                  </a:schemeClr>
                </a:solidFill>
              </a:rPr>
              <a:t>、 </a:t>
            </a:r>
            <a:r>
              <a:rPr lang="en-US" altLang="zh-CN" spc="300" dirty="0">
                <a:solidFill>
                  <a:schemeClr val="tx1">
                    <a:lumMod val="85000"/>
                    <a:lumOff val="15000"/>
                  </a:schemeClr>
                </a:solidFill>
              </a:rPr>
              <a:t>《</a:t>
            </a:r>
            <a:r>
              <a:rPr lang="zh-CN" altLang="en-US" spc="300" dirty="0">
                <a:solidFill>
                  <a:schemeClr val="tx1">
                    <a:lumMod val="85000"/>
                    <a:lumOff val="15000"/>
                  </a:schemeClr>
                </a:solidFill>
              </a:rPr>
              <a:t>诗圣杜甫</a:t>
            </a:r>
            <a:r>
              <a:rPr lang="en-US" altLang="zh-CN" spc="300" dirty="0">
                <a:solidFill>
                  <a:schemeClr val="tx1">
                    <a:lumMod val="85000"/>
                    <a:lumOff val="15000"/>
                  </a:schemeClr>
                </a:solidFill>
              </a:rPr>
              <a:t>》</a:t>
            </a:r>
            <a:r>
              <a:rPr lang="zh-CN" altLang="en-US" spc="300" dirty="0">
                <a:solidFill>
                  <a:schemeClr val="tx1">
                    <a:lumMod val="85000"/>
                    <a:lumOff val="15000"/>
                  </a:schemeClr>
                </a:solidFill>
              </a:rPr>
              <a:t>等</a:t>
            </a:r>
            <a:endParaRPr lang="en-US" altLang="zh-CN" spc="300" dirty="0">
              <a:solidFill>
                <a:schemeClr val="tx1">
                  <a:lumMod val="85000"/>
                  <a:lumOff val="15000"/>
                </a:schemeClr>
              </a:solidFill>
            </a:endParaRPr>
          </a:p>
          <a:p>
            <a:pPr marL="285750" indent="-285750">
              <a:lnSpc>
                <a:spcPct val="130000"/>
              </a:lnSpc>
              <a:buClr>
                <a:schemeClr val="accent1"/>
              </a:buClr>
              <a:buFont typeface="Arial" panose="020B0604020202020204" pitchFamily="34" charset="0"/>
              <a:buChar char="•"/>
            </a:pPr>
            <a:r>
              <a:rPr lang="zh-CN" altLang="en-US" spc="300" dirty="0">
                <a:solidFill>
                  <a:schemeClr val="tx1">
                    <a:lumMod val="85000"/>
                    <a:lumOff val="15000"/>
                  </a:schemeClr>
                </a:solidFill>
              </a:rPr>
              <a:t>担任中央电视台</a:t>
            </a:r>
            <a:r>
              <a:rPr lang="en-US" altLang="zh-CN" spc="300" dirty="0">
                <a:solidFill>
                  <a:schemeClr val="tx1">
                    <a:lumMod val="85000"/>
                    <a:lumOff val="15000"/>
                  </a:schemeClr>
                </a:solidFill>
              </a:rPr>
              <a:t>《</a:t>
            </a:r>
            <a:r>
              <a:rPr lang="zh-CN" altLang="en-US" spc="300" dirty="0">
                <a:solidFill>
                  <a:schemeClr val="tx1">
                    <a:lumMod val="85000"/>
                    <a:lumOff val="15000"/>
                  </a:schemeClr>
                </a:solidFill>
              </a:rPr>
              <a:t>汉语桥</a:t>
            </a:r>
            <a:r>
              <a:rPr lang="en-US" altLang="zh-CN" spc="300" dirty="0">
                <a:solidFill>
                  <a:schemeClr val="tx1">
                    <a:lumMod val="85000"/>
                    <a:lumOff val="15000"/>
                  </a:schemeClr>
                </a:solidFill>
              </a:rPr>
              <a:t>》</a:t>
            </a:r>
            <a:r>
              <a:rPr lang="zh-CN" altLang="en-US" spc="300" dirty="0">
                <a:solidFill>
                  <a:schemeClr val="tx1">
                    <a:lumMod val="85000"/>
                    <a:lumOff val="15000"/>
                  </a:schemeClr>
                </a:solidFill>
              </a:rPr>
              <a:t>、</a:t>
            </a:r>
            <a:r>
              <a:rPr lang="en-US" altLang="zh-CN" spc="300" dirty="0">
                <a:solidFill>
                  <a:schemeClr val="tx1">
                    <a:lumMod val="85000"/>
                    <a:lumOff val="15000"/>
                  </a:schemeClr>
                </a:solidFill>
              </a:rPr>
              <a:t>《</a:t>
            </a:r>
            <a:r>
              <a:rPr lang="zh-CN" altLang="en-US" spc="300" dirty="0">
                <a:solidFill>
                  <a:schemeClr val="tx1">
                    <a:lumMod val="85000"/>
                    <a:lumOff val="15000"/>
                  </a:schemeClr>
                </a:solidFill>
              </a:rPr>
              <a:t>中国诗词大会</a:t>
            </a:r>
            <a:r>
              <a:rPr lang="en-US" altLang="zh-CN" spc="300" dirty="0">
                <a:solidFill>
                  <a:schemeClr val="tx1">
                    <a:lumMod val="85000"/>
                    <a:lumOff val="15000"/>
                  </a:schemeClr>
                </a:solidFill>
              </a:rPr>
              <a:t>》</a:t>
            </a:r>
            <a:r>
              <a:rPr lang="zh-CN" altLang="en-US" spc="300" dirty="0">
                <a:solidFill>
                  <a:schemeClr val="tx1">
                    <a:lumMod val="85000"/>
                    <a:lumOff val="15000"/>
                  </a:schemeClr>
                </a:solidFill>
              </a:rPr>
              <a:t>点评嘉宾</a:t>
            </a:r>
            <a:endParaRPr lang="en-US" altLang="zh-CN" spc="300" dirty="0">
              <a:solidFill>
                <a:schemeClr val="tx1">
                  <a:lumMod val="85000"/>
                  <a:lumOff val="15000"/>
                </a:schemeClr>
              </a:solidFill>
            </a:endParaRPr>
          </a:p>
        </p:txBody>
      </p:sp>
      <p:pic>
        <p:nvPicPr>
          <p:cNvPr id="13" name="图片 12"/>
          <p:cNvPicPr>
            <a:picLocks noChangeAspect="1"/>
          </p:cNvPicPr>
          <p:nvPr/>
        </p:nvPicPr>
        <p:blipFill>
          <a:blip r:embed="rId1"/>
          <a:stretch>
            <a:fillRect/>
          </a:stretch>
        </p:blipFill>
        <p:spPr>
          <a:xfrm>
            <a:off x="980050" y="1560825"/>
            <a:ext cx="3233510" cy="3733693"/>
          </a:xfrm>
          <a:prstGeom prst="rect">
            <a:avLst/>
          </a:prstGeom>
        </p:spPr>
      </p:pic>
    </p:spTree>
  </p:cSld>
  <p:clrMapOvr>
    <a:masterClrMapping/>
  </p:clrMapOvr>
  <p:transition spd="med">
    <p:pull/>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zh-CN" altLang="en-US" dirty="0" smtClean="0"/>
              <a:t>人物介绍页</a:t>
            </a:r>
            <a:endParaRPr lang="zh-CN" altLang="en-US" dirty="0"/>
          </a:p>
        </p:txBody>
      </p:sp>
      <p:sp>
        <p:nvSpPr>
          <p:cNvPr id="9" name="矩形 8"/>
          <p:cNvSpPr/>
          <p:nvPr/>
        </p:nvSpPr>
        <p:spPr>
          <a:xfrm>
            <a:off x="737785" y="1273601"/>
            <a:ext cx="2952731" cy="4572362"/>
          </a:xfrm>
          <a:prstGeom prst="rect">
            <a:avLst/>
          </a:prstGeom>
          <a:solidFill>
            <a:schemeClr val="accent4">
              <a:alpha val="10000"/>
            </a:schemeClr>
          </a:solidFill>
          <a:ln w="15875">
            <a:solidFill>
              <a:schemeClr val="accent4">
                <a:alpha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图片占位符 19"/>
          <p:cNvPicPr>
            <a:picLocks noChangeAspect="1"/>
          </p:cNvPicPr>
          <p:nvPr/>
        </p:nvPicPr>
        <p:blipFill>
          <a:blip r:embed="rId1" cstate="hqprint"/>
          <a:srcRect/>
          <a:stretch>
            <a:fillRect/>
          </a:stretch>
        </p:blipFill>
        <p:spPr>
          <a:xfrm>
            <a:off x="1316579" y="1980615"/>
            <a:ext cx="1792708" cy="1792708"/>
          </a:xfrm>
          <a:custGeom>
            <a:avLst/>
            <a:gdLst>
              <a:gd name="connsiteX0" fmla="*/ 1023845 w 2047690"/>
              <a:gd name="connsiteY0" fmla="*/ 0 h 2047690"/>
              <a:gd name="connsiteX1" fmla="*/ 2047690 w 2047690"/>
              <a:gd name="connsiteY1" fmla="*/ 1023845 h 2047690"/>
              <a:gd name="connsiteX2" fmla="*/ 1023845 w 2047690"/>
              <a:gd name="connsiteY2" fmla="*/ 2047690 h 2047690"/>
              <a:gd name="connsiteX3" fmla="*/ 0 w 2047690"/>
              <a:gd name="connsiteY3" fmla="*/ 1023845 h 2047690"/>
              <a:gd name="connsiteX4" fmla="*/ 1023845 w 2047690"/>
              <a:gd name="connsiteY4" fmla="*/ 0 h 2047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7690" h="2047690">
                <a:moveTo>
                  <a:pt x="1023845" y="0"/>
                </a:moveTo>
                <a:cubicBezTo>
                  <a:pt x="1589299" y="0"/>
                  <a:pt x="2047690" y="458391"/>
                  <a:pt x="2047690" y="1023845"/>
                </a:cubicBezTo>
                <a:cubicBezTo>
                  <a:pt x="2047690" y="1589299"/>
                  <a:pt x="1589299" y="2047690"/>
                  <a:pt x="1023845" y="2047690"/>
                </a:cubicBezTo>
                <a:cubicBezTo>
                  <a:pt x="458391" y="2047690"/>
                  <a:pt x="0" y="1589299"/>
                  <a:pt x="0" y="1023845"/>
                </a:cubicBezTo>
                <a:cubicBezTo>
                  <a:pt x="0" y="458391"/>
                  <a:pt x="458391" y="0"/>
                  <a:pt x="1023845" y="0"/>
                </a:cubicBezTo>
                <a:close/>
              </a:path>
            </a:pathLst>
          </a:custGeom>
        </p:spPr>
      </p:pic>
      <p:sp>
        <p:nvSpPr>
          <p:cNvPr id="15" name="文本框 14"/>
          <p:cNvSpPr txBox="1"/>
          <p:nvPr/>
        </p:nvSpPr>
        <p:spPr>
          <a:xfrm>
            <a:off x="4296438" y="2193583"/>
            <a:ext cx="6912539" cy="1285879"/>
          </a:xfrm>
          <a:prstGeom prst="rect">
            <a:avLst/>
          </a:prstGeom>
          <a:noFill/>
          <a:ln>
            <a:noFill/>
          </a:ln>
        </p:spPr>
        <p:txBody>
          <a:bodyPr wrap="square" lIns="180000" tIns="180000" rIns="180000" bIns="180000" rtlCol="0" anchor="ctr" anchorCtr="0">
            <a:noAutofit/>
          </a:bodyPr>
          <a:lstStyle>
            <a:defPPr>
              <a:defRPr lang="zh-CN"/>
            </a:defPPr>
            <a:lvl1pPr>
              <a:lnSpc>
                <a:spcPct val="130000"/>
              </a:lnSpc>
              <a:defRPr spc="100">
                <a:solidFill>
                  <a:schemeClr val="tx1">
                    <a:lumMod val="75000"/>
                    <a:lumOff val="25000"/>
                  </a:schemeClr>
                </a:solidFill>
              </a:defRPr>
            </a:lvl1pPr>
          </a:lstStyle>
          <a:p>
            <a:pPr algn="just"/>
            <a:r>
              <a:rPr lang="zh-CN" altLang="en-US" dirty="0">
                <a:solidFill>
                  <a:schemeClr val="tx1"/>
                </a:solidFill>
              </a:rPr>
              <a:t>这是此模版设计师留下的一段内容，你可以看到部分页面顶部有提示条，提示你这个模版隐藏的小功能和一些幻灯片制作技巧，一定记得要看哦。</a:t>
            </a:r>
            <a:endParaRPr lang="zh-CN" altLang="en-US" dirty="0">
              <a:solidFill>
                <a:schemeClr val="tx1"/>
              </a:solidFill>
            </a:endParaRPr>
          </a:p>
        </p:txBody>
      </p:sp>
      <p:sp>
        <p:nvSpPr>
          <p:cNvPr id="16" name="矩形: 圆角 93"/>
          <p:cNvSpPr/>
          <p:nvPr/>
        </p:nvSpPr>
        <p:spPr>
          <a:xfrm>
            <a:off x="1280965" y="4645065"/>
            <a:ext cx="1866370" cy="543754"/>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zh-CN" altLang="en-US" sz="2800" b="1" dirty="0">
                <a:solidFill>
                  <a:schemeClr val="accent4"/>
                </a:solidFill>
                <a:latin typeface="+mj-ea"/>
                <a:ea typeface="+mj-ea"/>
              </a:rPr>
              <a:t>你的名字</a:t>
            </a:r>
            <a:endParaRPr lang="zh-CN" altLang="en-US" sz="2800" b="1" dirty="0">
              <a:solidFill>
                <a:schemeClr val="accent4"/>
              </a:solidFill>
              <a:latin typeface="+mj-ea"/>
              <a:ea typeface="+mj-ea"/>
            </a:endParaRPr>
          </a:p>
        </p:txBody>
      </p:sp>
      <p:grpSp>
        <p:nvGrpSpPr>
          <p:cNvPr id="17" name="组合 16"/>
          <p:cNvGrpSpPr/>
          <p:nvPr/>
        </p:nvGrpSpPr>
        <p:grpSpPr>
          <a:xfrm>
            <a:off x="10271727" y="5454656"/>
            <a:ext cx="937250" cy="175081"/>
            <a:chOff x="10802319" y="5357813"/>
            <a:chExt cx="937250" cy="175081"/>
          </a:xfrm>
        </p:grpSpPr>
        <p:cxnSp>
          <p:nvCxnSpPr>
            <p:cNvPr id="18" name="直接连接符 17"/>
            <p:cNvCxnSpPr/>
            <p:nvPr/>
          </p:nvCxnSpPr>
          <p:spPr>
            <a:xfrm flipH="1">
              <a:off x="10802319"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10899951"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10997583"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11095215"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11192847"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11290479"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11388111"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11485743"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11583375"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1681007" y="5357813"/>
              <a:ext cx="58562" cy="175081"/>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8" name="文本框 27"/>
          <p:cNvSpPr txBox="1"/>
          <p:nvPr/>
        </p:nvSpPr>
        <p:spPr>
          <a:xfrm>
            <a:off x="4301299" y="4087961"/>
            <a:ext cx="2609347" cy="1285879"/>
          </a:xfrm>
          <a:prstGeom prst="rect">
            <a:avLst/>
          </a:prstGeom>
          <a:noFill/>
          <a:ln>
            <a:noFill/>
          </a:ln>
        </p:spPr>
        <p:txBody>
          <a:bodyPr wrap="square" lIns="180000" tIns="180000" rIns="180000" bIns="180000" rtlCol="0" anchor="ctr" anchorCtr="0">
            <a:noAutofit/>
          </a:bodyPr>
          <a:lstStyle>
            <a:defPPr>
              <a:defRPr lang="zh-CN"/>
            </a:defPPr>
            <a:lvl1pPr>
              <a:lnSpc>
                <a:spcPct val="130000"/>
              </a:lnSpc>
              <a:defRPr spc="100">
                <a:solidFill>
                  <a:schemeClr val="tx1">
                    <a:lumMod val="75000"/>
                    <a:lumOff val="25000"/>
                  </a:schemeClr>
                </a:solidFill>
              </a:defRPr>
            </a:lvl1pPr>
          </a:lstStyle>
          <a:p>
            <a:pPr marL="285750" indent="-285750" algn="just">
              <a:buFont typeface="Arial" panose="020B0604020202020204" pitchFamily="34" charset="0"/>
              <a:buChar char="•"/>
            </a:pPr>
            <a:r>
              <a:rPr lang="zh-CN" altLang="en-US" sz="1600" dirty="0">
                <a:solidFill>
                  <a:schemeClr val="tx1"/>
                </a:solidFill>
              </a:rPr>
              <a:t>个人奖励</a:t>
            </a:r>
            <a:endParaRPr lang="en-US" altLang="zh-CN" sz="1600" dirty="0">
              <a:solidFill>
                <a:schemeClr val="tx1"/>
              </a:solidFill>
            </a:endParaRPr>
          </a:p>
          <a:p>
            <a:pPr marL="285750" indent="-285750" algn="just">
              <a:buFont typeface="Arial" panose="020B0604020202020204" pitchFamily="34" charset="0"/>
              <a:buChar char="•"/>
            </a:pPr>
            <a:r>
              <a:rPr lang="zh-CN" altLang="en-US" sz="1600" dirty="0">
                <a:solidFill>
                  <a:schemeClr val="tx1"/>
                </a:solidFill>
              </a:rPr>
              <a:t>个人职务</a:t>
            </a:r>
            <a:endParaRPr lang="en-US" altLang="zh-CN" sz="1600" dirty="0">
              <a:solidFill>
                <a:schemeClr val="tx1"/>
              </a:solidFill>
            </a:endParaRPr>
          </a:p>
          <a:p>
            <a:pPr marL="285750" indent="-285750" algn="just">
              <a:buFont typeface="Arial" panose="020B0604020202020204" pitchFamily="34" charset="0"/>
              <a:buChar char="•"/>
            </a:pPr>
            <a:r>
              <a:rPr lang="zh-CN" altLang="en-US" sz="1600" dirty="0">
                <a:solidFill>
                  <a:schemeClr val="tx1"/>
                </a:solidFill>
              </a:rPr>
              <a:t>等等</a:t>
            </a:r>
            <a:endParaRPr lang="zh-CN" altLang="en-US" sz="1600" dirty="0">
              <a:solidFill>
                <a:schemeClr val="tx1"/>
              </a:solidFill>
            </a:endParaRPr>
          </a:p>
        </p:txBody>
      </p:sp>
      <p:sp>
        <p:nvSpPr>
          <p:cNvPr id="29" name="任意多边形: 形状 65"/>
          <p:cNvSpPr/>
          <p:nvPr/>
        </p:nvSpPr>
        <p:spPr>
          <a:xfrm>
            <a:off x="3843995" y="1273601"/>
            <a:ext cx="7610220" cy="4572362"/>
          </a:xfrm>
          <a:custGeom>
            <a:avLst/>
            <a:gdLst>
              <a:gd name="connsiteX0" fmla="*/ 364112 w 7747380"/>
              <a:gd name="connsiteY0" fmla="*/ 0 h 4572362"/>
              <a:gd name="connsiteX1" fmla="*/ 7747380 w 7747380"/>
              <a:gd name="connsiteY1" fmla="*/ 0 h 4572362"/>
              <a:gd name="connsiteX2" fmla="*/ 7747380 w 7747380"/>
              <a:gd name="connsiteY2" fmla="*/ 4572362 h 4572362"/>
              <a:gd name="connsiteX3" fmla="*/ 364112 w 7747380"/>
              <a:gd name="connsiteY3" fmla="*/ 4572362 h 4572362"/>
              <a:gd name="connsiteX4" fmla="*/ 364112 w 7747380"/>
              <a:gd name="connsiteY4" fmla="*/ 785148 h 4572362"/>
              <a:gd name="connsiteX5" fmla="*/ 0 w 7747380"/>
              <a:gd name="connsiteY5" fmla="*/ 785148 h 4572362"/>
              <a:gd name="connsiteX6" fmla="*/ 364112 w 7747380"/>
              <a:gd name="connsiteY6" fmla="*/ 502467 h 4572362"/>
              <a:gd name="connsiteX0-1" fmla="*/ 226952 w 7610220"/>
              <a:gd name="connsiteY0-2" fmla="*/ 0 h 4572362"/>
              <a:gd name="connsiteX1-3" fmla="*/ 7610220 w 7610220"/>
              <a:gd name="connsiteY1-4" fmla="*/ 0 h 4572362"/>
              <a:gd name="connsiteX2-5" fmla="*/ 7610220 w 7610220"/>
              <a:gd name="connsiteY2-6" fmla="*/ 4572362 h 4572362"/>
              <a:gd name="connsiteX3-7" fmla="*/ 226952 w 7610220"/>
              <a:gd name="connsiteY3-8" fmla="*/ 4572362 h 4572362"/>
              <a:gd name="connsiteX4-9" fmla="*/ 226952 w 7610220"/>
              <a:gd name="connsiteY4-10" fmla="*/ 785148 h 4572362"/>
              <a:gd name="connsiteX5-11" fmla="*/ 0 w 7610220"/>
              <a:gd name="connsiteY5-12" fmla="*/ 790228 h 4572362"/>
              <a:gd name="connsiteX6-13" fmla="*/ 226952 w 7610220"/>
              <a:gd name="connsiteY6-14" fmla="*/ 502467 h 4572362"/>
              <a:gd name="connsiteX7" fmla="*/ 226952 w 7610220"/>
              <a:gd name="connsiteY7" fmla="*/ 0 h 457236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 y="connsiteY7"/>
              </a:cxn>
            </a:cxnLst>
            <a:rect l="l" t="t" r="r" b="b"/>
            <a:pathLst>
              <a:path w="7610220" h="4572362">
                <a:moveTo>
                  <a:pt x="226952" y="0"/>
                </a:moveTo>
                <a:lnTo>
                  <a:pt x="7610220" y="0"/>
                </a:lnTo>
                <a:lnTo>
                  <a:pt x="7610220" y="4572362"/>
                </a:lnTo>
                <a:lnTo>
                  <a:pt x="226952" y="4572362"/>
                </a:lnTo>
                <a:lnTo>
                  <a:pt x="226952" y="785148"/>
                </a:lnTo>
                <a:lnTo>
                  <a:pt x="0" y="790228"/>
                </a:lnTo>
                <a:lnTo>
                  <a:pt x="226952" y="502467"/>
                </a:lnTo>
                <a:lnTo>
                  <a:pt x="226952" y="0"/>
                </a:lnTo>
                <a:close/>
              </a:path>
            </a:pathLst>
          </a:custGeom>
          <a:noFill/>
          <a:ln w="444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0" name="矩形: 圆角 46"/>
          <p:cNvSpPr/>
          <p:nvPr/>
        </p:nvSpPr>
        <p:spPr>
          <a:xfrm>
            <a:off x="4382795" y="1651379"/>
            <a:ext cx="3032502" cy="543754"/>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r>
              <a:rPr lang="zh-CN" altLang="en-US" sz="2400" dirty="0">
                <a:solidFill>
                  <a:schemeClr val="accent1"/>
                </a:solidFill>
                <a:latin typeface="+mj-ea"/>
                <a:ea typeface="+mj-ea"/>
              </a:rPr>
              <a:t>个人</a:t>
            </a:r>
            <a:r>
              <a:rPr lang="zh-CN" altLang="en-US" sz="2400" dirty="0" smtClean="0">
                <a:solidFill>
                  <a:schemeClr val="accent1"/>
                </a:solidFill>
                <a:latin typeface="+mj-ea"/>
                <a:ea typeface="+mj-ea"/>
              </a:rPr>
              <a:t>经历</a:t>
            </a:r>
            <a:endParaRPr lang="zh-CN" altLang="en-US" sz="2400" dirty="0">
              <a:solidFill>
                <a:schemeClr val="accent1"/>
              </a:solidFill>
              <a:latin typeface="+mj-ea"/>
              <a:ea typeface="+mj-ea"/>
            </a:endParaRPr>
          </a:p>
        </p:txBody>
      </p:sp>
      <p:grpSp>
        <p:nvGrpSpPr>
          <p:cNvPr id="31" name="组合 30"/>
          <p:cNvGrpSpPr/>
          <p:nvPr/>
        </p:nvGrpSpPr>
        <p:grpSpPr>
          <a:xfrm>
            <a:off x="1124268" y="4455283"/>
            <a:ext cx="2179764" cy="923319"/>
            <a:chOff x="1385475" y="4751040"/>
            <a:chExt cx="1657350" cy="923319"/>
          </a:xfrm>
          <a:solidFill>
            <a:schemeClr val="accent4"/>
          </a:solidFill>
        </p:grpSpPr>
        <p:grpSp>
          <p:nvGrpSpPr>
            <p:cNvPr id="32" name="组合 31"/>
            <p:cNvGrpSpPr/>
            <p:nvPr/>
          </p:nvGrpSpPr>
          <p:grpSpPr>
            <a:xfrm>
              <a:off x="1385475" y="4751040"/>
              <a:ext cx="1657350" cy="78394"/>
              <a:chOff x="1721420" y="2967038"/>
              <a:chExt cx="1657350" cy="78394"/>
            </a:xfrm>
            <a:grpFill/>
          </p:grpSpPr>
          <p:cxnSp>
            <p:nvCxnSpPr>
              <p:cNvPr id="36" name="直接连接符 35"/>
              <p:cNvCxnSpPr/>
              <p:nvPr/>
            </p:nvCxnSpPr>
            <p:spPr>
              <a:xfrm>
                <a:off x="1721420" y="2971800"/>
                <a:ext cx="1657350" cy="0"/>
              </a:xfrm>
              <a:prstGeom prst="line">
                <a:avLst/>
              </a:prstGeom>
              <a:grpFill/>
              <a:ln>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37" name="等腰三角形 36"/>
              <p:cNvSpPr/>
              <p:nvPr/>
            </p:nvSpPr>
            <p:spPr>
              <a:xfrm flipV="1">
                <a:off x="2504627" y="2967038"/>
                <a:ext cx="90936" cy="783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flipV="1">
              <a:off x="1385475" y="5595965"/>
              <a:ext cx="1657350" cy="78394"/>
              <a:chOff x="1721420" y="2967038"/>
              <a:chExt cx="1657350" cy="78394"/>
            </a:xfrm>
            <a:grpFill/>
          </p:grpSpPr>
          <p:cxnSp>
            <p:nvCxnSpPr>
              <p:cNvPr id="34" name="直接连接符 33"/>
              <p:cNvCxnSpPr/>
              <p:nvPr/>
            </p:nvCxnSpPr>
            <p:spPr>
              <a:xfrm>
                <a:off x="1721420" y="2971800"/>
                <a:ext cx="1657350" cy="0"/>
              </a:xfrm>
              <a:prstGeom prst="line">
                <a:avLst/>
              </a:prstGeom>
              <a:grpFill/>
              <a:ln>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35" name="等腰三角形 34"/>
              <p:cNvSpPr/>
              <p:nvPr/>
            </p:nvSpPr>
            <p:spPr>
              <a:xfrm flipV="1">
                <a:off x="2504627" y="2967038"/>
                <a:ext cx="90936" cy="783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8" name="文本框 37"/>
          <p:cNvSpPr txBox="1"/>
          <p:nvPr/>
        </p:nvSpPr>
        <p:spPr>
          <a:xfrm>
            <a:off x="7101436" y="4087961"/>
            <a:ext cx="2609347" cy="1285879"/>
          </a:xfrm>
          <a:prstGeom prst="rect">
            <a:avLst/>
          </a:prstGeom>
          <a:noFill/>
          <a:ln>
            <a:noFill/>
          </a:ln>
        </p:spPr>
        <p:txBody>
          <a:bodyPr wrap="square" lIns="180000" tIns="180000" rIns="180000" bIns="180000" rtlCol="0" anchor="ctr" anchorCtr="0">
            <a:noAutofit/>
          </a:bodyPr>
          <a:lstStyle>
            <a:defPPr>
              <a:defRPr lang="zh-CN"/>
            </a:defPPr>
            <a:lvl1pPr>
              <a:lnSpc>
                <a:spcPct val="130000"/>
              </a:lnSpc>
              <a:defRPr spc="100">
                <a:solidFill>
                  <a:schemeClr val="tx1">
                    <a:lumMod val="75000"/>
                    <a:lumOff val="25000"/>
                  </a:schemeClr>
                </a:solidFill>
              </a:defRPr>
            </a:lvl1pPr>
          </a:lstStyle>
          <a:p>
            <a:pPr marL="285750" indent="-285750" algn="just">
              <a:buFont typeface="Arial" panose="020B0604020202020204" pitchFamily="34" charset="0"/>
              <a:buChar char="•"/>
            </a:pPr>
            <a:r>
              <a:rPr lang="zh-CN" altLang="en-US" sz="1600" dirty="0">
                <a:solidFill>
                  <a:schemeClr val="tx1"/>
                </a:solidFill>
              </a:rPr>
              <a:t>个人奖励</a:t>
            </a:r>
            <a:endParaRPr lang="en-US" altLang="zh-CN" sz="1600" dirty="0">
              <a:solidFill>
                <a:schemeClr val="tx1"/>
              </a:solidFill>
            </a:endParaRPr>
          </a:p>
          <a:p>
            <a:pPr marL="285750" indent="-285750" algn="just">
              <a:buFont typeface="Arial" panose="020B0604020202020204" pitchFamily="34" charset="0"/>
              <a:buChar char="•"/>
            </a:pPr>
            <a:r>
              <a:rPr lang="zh-CN" altLang="en-US" sz="1600" dirty="0">
                <a:solidFill>
                  <a:schemeClr val="tx1"/>
                </a:solidFill>
              </a:rPr>
              <a:t>个人职务</a:t>
            </a:r>
            <a:endParaRPr lang="en-US" altLang="zh-CN" sz="1600" dirty="0">
              <a:solidFill>
                <a:schemeClr val="tx1"/>
              </a:solidFill>
            </a:endParaRPr>
          </a:p>
          <a:p>
            <a:pPr marL="285750" indent="-285750" algn="just">
              <a:buFont typeface="Arial" panose="020B0604020202020204" pitchFamily="34" charset="0"/>
              <a:buChar char="•"/>
            </a:pPr>
            <a:r>
              <a:rPr lang="zh-CN" altLang="en-US" sz="1600" dirty="0">
                <a:solidFill>
                  <a:schemeClr val="tx1"/>
                </a:solidFill>
              </a:rPr>
              <a:t>等等</a:t>
            </a:r>
            <a:endParaRPr lang="zh-CN" altLang="en-US" sz="1600" dirty="0">
              <a:solidFill>
                <a:schemeClr val="tx1"/>
              </a:solidFill>
            </a:endParaRPr>
          </a:p>
        </p:txBody>
      </p:sp>
      <p:cxnSp>
        <p:nvCxnSpPr>
          <p:cNvPr id="39" name="直接连接符 38"/>
          <p:cNvCxnSpPr/>
          <p:nvPr/>
        </p:nvCxnSpPr>
        <p:spPr>
          <a:xfrm>
            <a:off x="4467899" y="3830618"/>
            <a:ext cx="6545814" cy="0"/>
          </a:xfrm>
          <a:prstGeom prst="line">
            <a:avLst/>
          </a:prstGeom>
          <a:ln w="12700">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pull/>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zh-CN" altLang="en-US" dirty="0" smtClean="0"/>
              <a:t>人物介绍页</a:t>
            </a:r>
            <a:endParaRPr lang="zh-CN" altLang="en-US" dirty="0"/>
          </a:p>
        </p:txBody>
      </p:sp>
      <p:sp>
        <p:nvSpPr>
          <p:cNvPr id="40" name="矩形 39"/>
          <p:cNvSpPr/>
          <p:nvPr/>
        </p:nvSpPr>
        <p:spPr>
          <a:xfrm>
            <a:off x="2587171" y="2231491"/>
            <a:ext cx="8589795" cy="2937409"/>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4665324" y="2359770"/>
            <a:ext cx="6266371" cy="1285879"/>
          </a:xfrm>
          <a:prstGeom prst="rect">
            <a:avLst/>
          </a:prstGeom>
          <a:noFill/>
          <a:ln>
            <a:noFill/>
          </a:ln>
        </p:spPr>
        <p:txBody>
          <a:bodyPr wrap="square" lIns="180000" tIns="180000" rIns="180000" bIns="180000" rtlCol="0" anchor="ctr" anchorCtr="0">
            <a:noAutofit/>
          </a:bodyPr>
          <a:lstStyle>
            <a:defPPr>
              <a:defRPr lang="zh-CN"/>
            </a:defPPr>
            <a:lvl1pPr>
              <a:lnSpc>
                <a:spcPct val="130000"/>
              </a:lnSpc>
              <a:defRPr spc="100">
                <a:solidFill>
                  <a:schemeClr val="tx1">
                    <a:lumMod val="75000"/>
                    <a:lumOff val="25000"/>
                  </a:schemeClr>
                </a:solidFill>
              </a:defRPr>
            </a:lvl1pPr>
          </a:lstStyle>
          <a:p>
            <a:pPr algn="just"/>
            <a:r>
              <a:rPr lang="zh-CN" altLang="en-US" dirty="0">
                <a:solidFill>
                  <a:schemeClr val="tx1"/>
                </a:solidFill>
              </a:rPr>
              <a:t>这是此模版设计师留下的一段内容，你可以看到部分页面顶部有提示条，提示你这个模版隐藏的小功能和一些幻灯片制作技巧，一定记得要看哦。</a:t>
            </a:r>
            <a:endParaRPr lang="zh-CN" altLang="en-US" dirty="0">
              <a:solidFill>
                <a:schemeClr val="tx1"/>
              </a:solidFill>
            </a:endParaRPr>
          </a:p>
        </p:txBody>
      </p:sp>
      <p:sp>
        <p:nvSpPr>
          <p:cNvPr id="43" name="矩形: 圆角 93"/>
          <p:cNvSpPr/>
          <p:nvPr/>
        </p:nvSpPr>
        <p:spPr>
          <a:xfrm>
            <a:off x="4703556" y="1597960"/>
            <a:ext cx="3032502" cy="543754"/>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r>
              <a:rPr lang="zh-CN" altLang="en-US" sz="2400" b="1" dirty="0">
                <a:solidFill>
                  <a:schemeClr val="accent4"/>
                </a:solidFill>
                <a:latin typeface="+mj-ea"/>
                <a:ea typeface="+mj-ea"/>
              </a:rPr>
              <a:t>个人简介 </a:t>
            </a:r>
            <a:r>
              <a:rPr lang="zh-CN" altLang="en-US" sz="2400" dirty="0" smtClean="0">
                <a:solidFill>
                  <a:schemeClr val="accent1"/>
                </a:solidFill>
                <a:latin typeface="+mj-ea"/>
                <a:ea typeface="+mj-ea"/>
              </a:rPr>
              <a:t>  </a:t>
            </a:r>
            <a:endParaRPr lang="zh-CN" altLang="en-US" sz="2400" dirty="0">
              <a:solidFill>
                <a:schemeClr val="accent1"/>
              </a:solidFill>
              <a:latin typeface="+mj-ea"/>
              <a:ea typeface="+mj-ea"/>
            </a:endParaRPr>
          </a:p>
        </p:txBody>
      </p:sp>
      <p:grpSp>
        <p:nvGrpSpPr>
          <p:cNvPr id="44" name="组合 43"/>
          <p:cNvGrpSpPr/>
          <p:nvPr/>
        </p:nvGrpSpPr>
        <p:grpSpPr>
          <a:xfrm>
            <a:off x="10265116" y="5357356"/>
            <a:ext cx="937250" cy="175081"/>
            <a:chOff x="10802319" y="5357813"/>
            <a:chExt cx="937250" cy="175081"/>
          </a:xfrm>
        </p:grpSpPr>
        <p:cxnSp>
          <p:nvCxnSpPr>
            <p:cNvPr id="45" name="直接连接符 44"/>
            <p:cNvCxnSpPr/>
            <p:nvPr/>
          </p:nvCxnSpPr>
          <p:spPr>
            <a:xfrm flipH="1">
              <a:off x="10802319"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10899951"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10997583"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11095215"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11192847"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11290479"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11388111"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11485743"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11583375"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11681007" y="5357813"/>
              <a:ext cx="58562" cy="175081"/>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55" name="文本框 54"/>
          <p:cNvSpPr txBox="1"/>
          <p:nvPr/>
        </p:nvSpPr>
        <p:spPr>
          <a:xfrm>
            <a:off x="4646274" y="3686507"/>
            <a:ext cx="6266371" cy="1285879"/>
          </a:xfrm>
          <a:prstGeom prst="rect">
            <a:avLst/>
          </a:prstGeom>
          <a:noFill/>
          <a:ln>
            <a:noFill/>
          </a:ln>
        </p:spPr>
        <p:txBody>
          <a:bodyPr wrap="square" lIns="180000" tIns="180000" rIns="180000" bIns="180000" rtlCol="0" anchor="ctr" anchorCtr="0">
            <a:noAutofit/>
          </a:bodyPr>
          <a:lstStyle>
            <a:defPPr>
              <a:defRPr lang="zh-CN"/>
            </a:defPPr>
            <a:lvl1pPr>
              <a:lnSpc>
                <a:spcPct val="130000"/>
              </a:lnSpc>
              <a:defRPr spc="100">
                <a:solidFill>
                  <a:schemeClr val="tx1">
                    <a:lumMod val="75000"/>
                    <a:lumOff val="25000"/>
                  </a:schemeClr>
                </a:solidFill>
              </a:defRPr>
            </a:lvl1pPr>
          </a:lstStyle>
          <a:p>
            <a:pPr marL="285750" indent="-285750" algn="just">
              <a:buFont typeface="Arial" panose="020B0604020202020204" pitchFamily="34" charset="0"/>
              <a:buChar char="•"/>
            </a:pPr>
            <a:r>
              <a:rPr lang="zh-CN" altLang="en-US" sz="1600" dirty="0">
                <a:solidFill>
                  <a:schemeClr val="tx1"/>
                </a:solidFill>
              </a:rPr>
              <a:t>个人奖励</a:t>
            </a:r>
            <a:endParaRPr lang="en-US" altLang="zh-CN" sz="1600" dirty="0">
              <a:solidFill>
                <a:schemeClr val="tx1"/>
              </a:solidFill>
            </a:endParaRPr>
          </a:p>
          <a:p>
            <a:pPr marL="285750" indent="-285750" algn="just">
              <a:buFont typeface="Arial" panose="020B0604020202020204" pitchFamily="34" charset="0"/>
              <a:buChar char="•"/>
            </a:pPr>
            <a:r>
              <a:rPr lang="zh-CN" altLang="en-US" sz="1600" dirty="0">
                <a:solidFill>
                  <a:schemeClr val="tx1"/>
                </a:solidFill>
              </a:rPr>
              <a:t>个人职务</a:t>
            </a:r>
            <a:endParaRPr lang="en-US" altLang="zh-CN" sz="1600" dirty="0">
              <a:solidFill>
                <a:schemeClr val="tx1"/>
              </a:solidFill>
            </a:endParaRPr>
          </a:p>
          <a:p>
            <a:pPr marL="285750" indent="-285750" algn="just">
              <a:buFont typeface="Arial" panose="020B0604020202020204" pitchFamily="34" charset="0"/>
              <a:buChar char="•"/>
            </a:pPr>
            <a:r>
              <a:rPr lang="zh-CN" altLang="en-US" sz="1600" dirty="0">
                <a:solidFill>
                  <a:schemeClr val="tx1"/>
                </a:solidFill>
              </a:rPr>
              <a:t>等等</a:t>
            </a:r>
            <a:endParaRPr lang="zh-CN" altLang="en-US" sz="1600" dirty="0">
              <a:solidFill>
                <a:schemeClr val="tx1"/>
              </a:solidFill>
            </a:endParaRPr>
          </a:p>
        </p:txBody>
      </p:sp>
      <p:pic>
        <p:nvPicPr>
          <p:cNvPr id="56" name="图片占位符 9" descr="图片包含 树, 户外, 建筑物, 街道&#10;&#10;自动生成的说明"/>
          <p:cNvPicPr>
            <a:picLocks noChangeAspect="1"/>
          </p:cNvPicPr>
          <p:nvPr/>
        </p:nvPicPr>
        <p:blipFill>
          <a:blip r:embed="rId1" cstate="hqprint"/>
          <a:srcRect/>
          <a:stretch>
            <a:fillRect/>
          </a:stretch>
        </p:blipFill>
        <p:spPr>
          <a:xfrm>
            <a:off x="995963" y="1276350"/>
            <a:ext cx="3182415" cy="4572000"/>
          </a:xfrm>
          <a:custGeom>
            <a:avLst/>
            <a:gdLst>
              <a:gd name="connsiteX0" fmla="*/ 0 w 3282796"/>
              <a:gd name="connsiteY0" fmla="*/ 0 h 4716212"/>
              <a:gd name="connsiteX1" fmla="*/ 3282796 w 3282796"/>
              <a:gd name="connsiteY1" fmla="*/ 0 h 4716212"/>
              <a:gd name="connsiteX2" fmla="*/ 3282796 w 3282796"/>
              <a:gd name="connsiteY2" fmla="*/ 4716212 h 4716212"/>
              <a:gd name="connsiteX3" fmla="*/ 0 w 3282796"/>
              <a:gd name="connsiteY3" fmla="*/ 4716212 h 4716212"/>
            </a:gdLst>
            <a:ahLst/>
            <a:cxnLst>
              <a:cxn ang="0">
                <a:pos x="connsiteX0" y="connsiteY0"/>
              </a:cxn>
              <a:cxn ang="0">
                <a:pos x="connsiteX1" y="connsiteY1"/>
              </a:cxn>
              <a:cxn ang="0">
                <a:pos x="connsiteX2" y="connsiteY2"/>
              </a:cxn>
              <a:cxn ang="0">
                <a:pos x="connsiteX3" y="connsiteY3"/>
              </a:cxn>
            </a:cxnLst>
            <a:rect l="l" t="t" r="r" b="b"/>
            <a:pathLst>
              <a:path w="3282796" h="4716212">
                <a:moveTo>
                  <a:pt x="0" y="0"/>
                </a:moveTo>
                <a:lnTo>
                  <a:pt x="3282796" y="0"/>
                </a:lnTo>
                <a:lnTo>
                  <a:pt x="3282796" y="4716212"/>
                </a:lnTo>
                <a:lnTo>
                  <a:pt x="0" y="4716212"/>
                </a:lnTo>
                <a:close/>
              </a:path>
            </a:pathLst>
          </a:custGeom>
          <a:solidFill>
            <a:srgbClr val="F2A900">
              <a:lumMod val="40000"/>
              <a:lumOff val="60000"/>
            </a:srgbClr>
          </a:solidFill>
          <a:ln w="98425">
            <a:solidFill>
              <a:srgbClr val="FFFFFF"/>
            </a:solidFill>
            <a:miter lim="800000"/>
            <a:headEnd/>
            <a:tailEnd/>
          </a:ln>
          <a:effectLst>
            <a:outerShdw blurRad="368300" dist="50800" dir="5400000" sx="97000" sy="97000" algn="t" rotWithShape="0">
              <a:prstClr val="black">
                <a:alpha val="26000"/>
              </a:prstClr>
            </a:outerShdw>
          </a:effectLst>
        </p:spPr>
      </p:pic>
    </p:spTree>
  </p:cSld>
  <p:clrMapOvr>
    <a:masterClrMapping/>
  </p:clrMapOvr>
  <p:transition spd="med">
    <p:pull/>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zh-CN" altLang="en-US" dirty="0" smtClean="0"/>
              <a:t>两个人物介绍页</a:t>
            </a:r>
            <a:endParaRPr lang="zh-CN" altLang="en-US" dirty="0"/>
          </a:p>
        </p:txBody>
      </p:sp>
      <p:sp>
        <p:nvSpPr>
          <p:cNvPr id="9" name="矩形 8"/>
          <p:cNvSpPr/>
          <p:nvPr/>
        </p:nvSpPr>
        <p:spPr>
          <a:xfrm>
            <a:off x="660400" y="3618652"/>
            <a:ext cx="10858499" cy="2229897"/>
          </a:xfrm>
          <a:prstGeom prst="rect">
            <a:avLst/>
          </a:prstGeom>
          <a:noFill/>
          <a:ln w="19050" cap="flat" cmpd="sng" algn="ctr">
            <a:solidFill>
              <a:schemeClr val="accent4"/>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4" name="矩形 13"/>
          <p:cNvSpPr/>
          <p:nvPr/>
        </p:nvSpPr>
        <p:spPr>
          <a:xfrm>
            <a:off x="1061646" y="3949139"/>
            <a:ext cx="1616656" cy="1591325"/>
          </a:xfrm>
          <a:prstGeom prst="rect">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pic>
        <p:nvPicPr>
          <p:cNvPr id="15" name="图片 14"/>
          <p:cNvPicPr>
            <a:picLocks noChangeAspect="1"/>
          </p:cNvPicPr>
          <p:nvPr/>
        </p:nvPicPr>
        <p:blipFill>
          <a:blip r:embed="rId1" cstate="print"/>
          <a:stretch>
            <a:fillRect/>
          </a:stretch>
        </p:blipFill>
        <p:spPr>
          <a:xfrm>
            <a:off x="917959" y="3781854"/>
            <a:ext cx="1644459" cy="1898836"/>
          </a:xfrm>
          <a:prstGeom prst="rect">
            <a:avLst/>
          </a:prstGeom>
        </p:spPr>
      </p:pic>
      <p:sp>
        <p:nvSpPr>
          <p:cNvPr id="16" name="文本框 15"/>
          <p:cNvSpPr txBox="1"/>
          <p:nvPr/>
        </p:nvSpPr>
        <p:spPr>
          <a:xfrm>
            <a:off x="2935861" y="3852192"/>
            <a:ext cx="5672854" cy="707886"/>
          </a:xfrm>
          <a:prstGeom prst="rect">
            <a:avLst/>
          </a:prstGeom>
          <a:noFill/>
        </p:spPr>
        <p:txBody>
          <a:bodyPr wrap="square" rtlCol="0">
            <a:spAutoFit/>
          </a:bodyPr>
          <a:lstStyle/>
          <a:p>
            <a:pPr eaLnBrk="1" fontAlgn="auto" hangingPunct="1">
              <a:spcBef>
                <a:spcPts val="0"/>
              </a:spcBef>
              <a:spcAft>
                <a:spcPts val="0"/>
              </a:spcAft>
            </a:pPr>
            <a:r>
              <a:rPr lang="zh-CN" altLang="en-US" sz="4000" spc="300" dirty="0">
                <a:solidFill>
                  <a:schemeClr val="accent4"/>
                </a:solidFill>
                <a:latin typeface="微软雅黑" panose="020B0503020204020204" pitchFamily="34" charset="-122"/>
                <a:ea typeface="微软雅黑" panose="020B0503020204020204" pitchFamily="34" charset="-122"/>
              </a:rPr>
              <a:t>康震</a:t>
            </a:r>
            <a:r>
              <a:rPr lang="zh-CN" altLang="en-US" sz="1600" spc="300" dirty="0">
                <a:solidFill>
                  <a:schemeClr val="accent4"/>
                </a:solidFill>
                <a:latin typeface="微软雅黑" panose="020B0503020204020204" pitchFamily="34" charset="-122"/>
                <a:ea typeface="微软雅黑" panose="020B0503020204020204" pitchFamily="34" charset="-122"/>
              </a:rPr>
              <a:t> 教授 博士生导师</a:t>
            </a:r>
            <a:endParaRPr lang="zh-CN" altLang="en-US" sz="2800" spc="300" dirty="0">
              <a:solidFill>
                <a:schemeClr val="accent4"/>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3047342" y="4527849"/>
            <a:ext cx="8164608" cy="1044773"/>
          </a:xfrm>
          <a:prstGeom prst="rect">
            <a:avLst/>
          </a:prstGeom>
          <a:noFill/>
        </p:spPr>
        <p:txBody>
          <a:bodyPr wrap="square" lIns="0" tIns="0" rIns="0" bIns="0" rtlCol="0">
            <a:spAutoFit/>
          </a:bodyPr>
          <a:lstStyle/>
          <a:p>
            <a:pPr algn="just" eaLnBrk="1" fontAlgn="auto" hangingPunct="1">
              <a:lnSpc>
                <a:spcPct val="130000"/>
              </a:lnSpc>
              <a:spcBef>
                <a:spcPts val="0"/>
              </a:spcBef>
              <a:spcAft>
                <a:spcPts val="0"/>
              </a:spcAft>
              <a:buClr>
                <a:srgbClr val="8E0309"/>
              </a:buClr>
            </a:pPr>
            <a:r>
              <a:rPr lang="zh-CN" altLang="en-US" spc="300" dirty="0">
                <a:solidFill>
                  <a:srgbClr val="000000">
                    <a:lumMod val="85000"/>
                    <a:lumOff val="15000"/>
                  </a:srgbClr>
                </a:solidFill>
                <a:latin typeface="微软雅黑" panose="020B0503020204020204" pitchFamily="34" charset="-122"/>
                <a:ea typeface="微软雅黑" panose="020B0503020204020204" pitchFamily="34" charset="-122"/>
              </a:rPr>
              <a:t>北京高等教育学会理事，中国韵文学会会员</a:t>
            </a:r>
            <a:r>
              <a:rPr lang="en-US" altLang="zh-CN" spc="300" dirty="0">
                <a:solidFill>
                  <a:srgbClr val="000000">
                    <a:lumMod val="85000"/>
                    <a:lumOff val="15000"/>
                  </a:srgbClr>
                </a:solidFill>
                <a:latin typeface="微软雅黑" panose="020B0503020204020204" pitchFamily="34" charset="-122"/>
                <a:ea typeface="微软雅黑" panose="020B0503020204020204" pitchFamily="34" charset="-122"/>
              </a:rPr>
              <a:t>;</a:t>
            </a:r>
            <a:r>
              <a:rPr lang="zh-CN" altLang="en-US" spc="300" dirty="0">
                <a:solidFill>
                  <a:srgbClr val="000000">
                    <a:lumMod val="85000"/>
                    <a:lumOff val="15000"/>
                  </a:srgbClr>
                </a:solidFill>
                <a:latin typeface="微软雅黑" panose="020B0503020204020204" pitchFamily="34" charset="-122"/>
                <a:ea typeface="微软雅黑" panose="020B0503020204020204" pitchFamily="34" charset="-122"/>
              </a:rPr>
              <a:t>多次登上中央电视台</a:t>
            </a:r>
            <a:r>
              <a:rPr lang="en-US" altLang="zh-CN" spc="300" dirty="0">
                <a:solidFill>
                  <a:srgbClr val="000000">
                    <a:lumMod val="85000"/>
                    <a:lumOff val="15000"/>
                  </a:srgbClr>
                </a:solidFill>
                <a:latin typeface="微软雅黑" panose="020B0503020204020204" pitchFamily="34" charset="-122"/>
                <a:ea typeface="微软雅黑" panose="020B0503020204020204" pitchFamily="34" charset="-122"/>
              </a:rPr>
              <a:t>《</a:t>
            </a:r>
            <a:r>
              <a:rPr lang="zh-CN" altLang="en-US" spc="300" dirty="0">
                <a:solidFill>
                  <a:srgbClr val="000000">
                    <a:lumMod val="85000"/>
                    <a:lumOff val="15000"/>
                  </a:srgbClr>
                </a:solidFill>
                <a:latin typeface="微软雅黑" panose="020B0503020204020204" pitchFamily="34" charset="-122"/>
                <a:ea typeface="微软雅黑" panose="020B0503020204020204" pitchFamily="34" charset="-122"/>
              </a:rPr>
              <a:t>百家讲坛</a:t>
            </a:r>
            <a:r>
              <a:rPr lang="en-US" altLang="zh-CN" spc="300" dirty="0">
                <a:solidFill>
                  <a:srgbClr val="000000">
                    <a:lumMod val="85000"/>
                    <a:lumOff val="15000"/>
                  </a:srgbClr>
                </a:solidFill>
                <a:latin typeface="微软雅黑" panose="020B0503020204020204" pitchFamily="34" charset="-122"/>
                <a:ea typeface="微软雅黑" panose="020B0503020204020204" pitchFamily="34" charset="-122"/>
              </a:rPr>
              <a:t>》</a:t>
            </a:r>
            <a:r>
              <a:rPr lang="zh-CN" altLang="en-US" spc="300" dirty="0">
                <a:solidFill>
                  <a:srgbClr val="000000">
                    <a:lumMod val="85000"/>
                    <a:lumOff val="15000"/>
                  </a:srgbClr>
                </a:solidFill>
                <a:latin typeface="微软雅黑" panose="020B0503020204020204" pitchFamily="34" charset="-122"/>
                <a:ea typeface="微软雅黑" panose="020B0503020204020204" pitchFamily="34" charset="-122"/>
              </a:rPr>
              <a:t>，主讲</a:t>
            </a:r>
            <a:r>
              <a:rPr lang="en-US" altLang="zh-CN" spc="300" dirty="0">
                <a:solidFill>
                  <a:srgbClr val="000000">
                    <a:lumMod val="85000"/>
                    <a:lumOff val="15000"/>
                  </a:srgbClr>
                </a:solidFill>
                <a:latin typeface="微软雅黑" panose="020B0503020204020204" pitchFamily="34" charset="-122"/>
                <a:ea typeface="微软雅黑" panose="020B0503020204020204" pitchFamily="34" charset="-122"/>
              </a:rPr>
              <a:t>《</a:t>
            </a:r>
            <a:r>
              <a:rPr lang="zh-CN" altLang="en-US" spc="300" dirty="0">
                <a:solidFill>
                  <a:srgbClr val="000000">
                    <a:lumMod val="85000"/>
                    <a:lumOff val="15000"/>
                  </a:srgbClr>
                </a:solidFill>
                <a:latin typeface="微软雅黑" panose="020B0503020204020204" pitchFamily="34" charset="-122"/>
                <a:ea typeface="微软雅黑" panose="020B0503020204020204" pitchFamily="34" charset="-122"/>
              </a:rPr>
              <a:t>唐宋八大家</a:t>
            </a:r>
            <a:r>
              <a:rPr lang="en-US" altLang="zh-CN" spc="300" dirty="0">
                <a:solidFill>
                  <a:srgbClr val="000000">
                    <a:lumMod val="85000"/>
                    <a:lumOff val="15000"/>
                  </a:srgbClr>
                </a:solidFill>
                <a:latin typeface="微软雅黑" panose="020B0503020204020204" pitchFamily="34" charset="-122"/>
                <a:ea typeface="微软雅黑" panose="020B0503020204020204" pitchFamily="34" charset="-122"/>
              </a:rPr>
              <a:t>》</a:t>
            </a:r>
            <a:r>
              <a:rPr lang="zh-CN" altLang="en-US" spc="300" dirty="0">
                <a:solidFill>
                  <a:srgbClr val="000000">
                    <a:lumMod val="85000"/>
                    <a:lumOff val="15000"/>
                  </a:srgbClr>
                </a:solidFill>
                <a:latin typeface="微软雅黑" panose="020B0503020204020204" pitchFamily="34" charset="-122"/>
                <a:ea typeface="微软雅黑" panose="020B0503020204020204" pitchFamily="34" charset="-122"/>
              </a:rPr>
              <a:t>系列</a:t>
            </a:r>
            <a:r>
              <a:rPr lang="en-US" altLang="zh-CN" spc="300" dirty="0">
                <a:solidFill>
                  <a:srgbClr val="000000">
                    <a:lumMod val="85000"/>
                    <a:lumOff val="15000"/>
                  </a:srgbClr>
                </a:solidFill>
                <a:latin typeface="微软雅黑" panose="020B0503020204020204" pitchFamily="34" charset="-122"/>
                <a:ea typeface="微软雅黑" panose="020B0503020204020204" pitchFamily="34" charset="-122"/>
              </a:rPr>
              <a:t>,</a:t>
            </a:r>
            <a:r>
              <a:rPr lang="zh-CN" altLang="en-US" spc="300" dirty="0">
                <a:solidFill>
                  <a:srgbClr val="000000">
                    <a:lumMod val="85000"/>
                    <a:lumOff val="15000"/>
                  </a:srgbClr>
                </a:solidFill>
                <a:latin typeface="微软雅黑" panose="020B0503020204020204" pitchFamily="34" charset="-122"/>
                <a:ea typeface="微软雅黑" panose="020B0503020204020204" pitchFamily="34" charset="-122"/>
              </a:rPr>
              <a:t>担任中央电视台</a:t>
            </a:r>
            <a:r>
              <a:rPr lang="en-US" altLang="zh-CN" spc="300" dirty="0">
                <a:solidFill>
                  <a:srgbClr val="000000">
                    <a:lumMod val="85000"/>
                    <a:lumOff val="15000"/>
                  </a:srgbClr>
                </a:solidFill>
                <a:latin typeface="微软雅黑" panose="020B0503020204020204" pitchFamily="34" charset="-122"/>
                <a:ea typeface="微软雅黑" panose="020B0503020204020204" pitchFamily="34" charset="-122"/>
              </a:rPr>
              <a:t>《</a:t>
            </a:r>
            <a:r>
              <a:rPr lang="zh-CN" altLang="en-US" spc="300" dirty="0">
                <a:solidFill>
                  <a:srgbClr val="000000">
                    <a:lumMod val="85000"/>
                    <a:lumOff val="15000"/>
                  </a:srgbClr>
                </a:solidFill>
                <a:latin typeface="微软雅黑" panose="020B0503020204020204" pitchFamily="34" charset="-122"/>
                <a:ea typeface="微软雅黑" panose="020B0503020204020204" pitchFamily="34" charset="-122"/>
              </a:rPr>
              <a:t>汉语桥</a:t>
            </a:r>
            <a:r>
              <a:rPr lang="en-US" altLang="zh-CN" spc="300" dirty="0">
                <a:solidFill>
                  <a:srgbClr val="000000">
                    <a:lumMod val="85000"/>
                    <a:lumOff val="15000"/>
                  </a:srgbClr>
                </a:solidFill>
                <a:latin typeface="微软雅黑" panose="020B0503020204020204" pitchFamily="34" charset="-122"/>
                <a:ea typeface="微软雅黑" panose="020B0503020204020204" pitchFamily="34" charset="-122"/>
              </a:rPr>
              <a:t>》</a:t>
            </a:r>
            <a:r>
              <a:rPr lang="zh-CN" altLang="en-US" spc="300" dirty="0">
                <a:solidFill>
                  <a:srgbClr val="000000">
                    <a:lumMod val="85000"/>
                    <a:lumOff val="15000"/>
                  </a:srgbClr>
                </a:solidFill>
                <a:latin typeface="微软雅黑" panose="020B0503020204020204" pitchFamily="34" charset="-122"/>
                <a:ea typeface="微软雅黑" panose="020B0503020204020204" pitchFamily="34" charset="-122"/>
              </a:rPr>
              <a:t>、</a:t>
            </a:r>
            <a:r>
              <a:rPr lang="en-US" altLang="zh-CN" spc="300" dirty="0">
                <a:solidFill>
                  <a:srgbClr val="000000">
                    <a:lumMod val="85000"/>
                    <a:lumOff val="15000"/>
                  </a:srgbClr>
                </a:solidFill>
                <a:latin typeface="微软雅黑" panose="020B0503020204020204" pitchFamily="34" charset="-122"/>
                <a:ea typeface="微软雅黑" panose="020B0503020204020204" pitchFamily="34" charset="-122"/>
              </a:rPr>
              <a:t>《</a:t>
            </a:r>
            <a:r>
              <a:rPr lang="zh-CN" altLang="en-US" spc="300" dirty="0">
                <a:solidFill>
                  <a:srgbClr val="000000">
                    <a:lumMod val="85000"/>
                    <a:lumOff val="15000"/>
                  </a:srgbClr>
                </a:solidFill>
                <a:latin typeface="微软雅黑" panose="020B0503020204020204" pitchFamily="34" charset="-122"/>
                <a:ea typeface="微软雅黑" panose="020B0503020204020204" pitchFamily="34" charset="-122"/>
              </a:rPr>
              <a:t>中国诗词大会</a:t>
            </a:r>
            <a:r>
              <a:rPr lang="en-US" altLang="zh-CN" spc="300" dirty="0">
                <a:solidFill>
                  <a:srgbClr val="000000">
                    <a:lumMod val="85000"/>
                    <a:lumOff val="15000"/>
                  </a:srgbClr>
                </a:solidFill>
                <a:latin typeface="微软雅黑" panose="020B0503020204020204" pitchFamily="34" charset="-122"/>
                <a:ea typeface="微软雅黑" panose="020B0503020204020204" pitchFamily="34" charset="-122"/>
              </a:rPr>
              <a:t>》</a:t>
            </a:r>
            <a:r>
              <a:rPr lang="zh-CN" altLang="en-US" spc="300" dirty="0">
                <a:solidFill>
                  <a:srgbClr val="000000">
                    <a:lumMod val="85000"/>
                    <a:lumOff val="15000"/>
                  </a:srgbClr>
                </a:solidFill>
                <a:latin typeface="微软雅黑" panose="020B0503020204020204" pitchFamily="34" charset="-122"/>
                <a:ea typeface="微软雅黑" panose="020B0503020204020204" pitchFamily="34" charset="-122"/>
              </a:rPr>
              <a:t>点评嘉宾</a:t>
            </a:r>
            <a:endParaRPr lang="en-US" altLang="zh-CN" spc="300" dirty="0">
              <a:solidFill>
                <a:srgbClr val="000000">
                  <a:lumMod val="85000"/>
                  <a:lumOff val="15000"/>
                </a:srgbClr>
              </a:solidFill>
              <a:latin typeface="微软雅黑" panose="020B0503020204020204" pitchFamily="34" charset="-122"/>
              <a:ea typeface="微软雅黑" panose="020B0503020204020204" pitchFamily="34" charset="-122"/>
            </a:endParaRPr>
          </a:p>
        </p:txBody>
      </p:sp>
      <p:sp>
        <p:nvSpPr>
          <p:cNvPr id="18" name="任意多边形: 形状 31"/>
          <p:cNvSpPr/>
          <p:nvPr/>
        </p:nvSpPr>
        <p:spPr>
          <a:xfrm>
            <a:off x="10797420" y="3626006"/>
            <a:ext cx="379826" cy="562932"/>
          </a:xfrm>
          <a:custGeom>
            <a:avLst/>
            <a:gdLst>
              <a:gd name="connsiteX0" fmla="*/ 0 w 540000"/>
              <a:gd name="connsiteY0" fmla="*/ 0 h 997105"/>
              <a:gd name="connsiteX1" fmla="*/ 540000 w 540000"/>
              <a:gd name="connsiteY1" fmla="*/ 0 h 997105"/>
              <a:gd name="connsiteX2" fmla="*/ 540000 w 540000"/>
              <a:gd name="connsiteY2" fmla="*/ 997105 h 997105"/>
              <a:gd name="connsiteX3" fmla="*/ 270000 w 540000"/>
              <a:gd name="connsiteY3" fmla="*/ 763105 h 997105"/>
              <a:gd name="connsiteX4" fmla="*/ 0 w 540000"/>
              <a:gd name="connsiteY4" fmla="*/ 997105 h 997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0000" h="997105">
                <a:moveTo>
                  <a:pt x="0" y="0"/>
                </a:moveTo>
                <a:lnTo>
                  <a:pt x="540000" y="0"/>
                </a:lnTo>
                <a:lnTo>
                  <a:pt x="540000" y="997105"/>
                </a:lnTo>
                <a:lnTo>
                  <a:pt x="270000" y="763105"/>
                </a:lnTo>
                <a:lnTo>
                  <a:pt x="0" y="997105"/>
                </a:ln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9" name="矩形 18"/>
          <p:cNvSpPr/>
          <p:nvPr/>
        </p:nvSpPr>
        <p:spPr>
          <a:xfrm>
            <a:off x="660400" y="1243872"/>
            <a:ext cx="10858499" cy="2229897"/>
          </a:xfrm>
          <a:prstGeom prst="rect">
            <a:avLst/>
          </a:prstGeom>
          <a:noFill/>
          <a:ln w="19050" cap="flat" cmpd="sng" algn="ctr">
            <a:solidFill>
              <a:schemeClr val="accent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20" name="矩形 19"/>
          <p:cNvSpPr/>
          <p:nvPr/>
        </p:nvSpPr>
        <p:spPr>
          <a:xfrm>
            <a:off x="1061646" y="1574359"/>
            <a:ext cx="1616656" cy="1591325"/>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pic>
        <p:nvPicPr>
          <p:cNvPr id="21" name="图片 20"/>
          <p:cNvPicPr>
            <a:picLocks noChangeAspect="1"/>
          </p:cNvPicPr>
          <p:nvPr/>
        </p:nvPicPr>
        <p:blipFill>
          <a:blip r:embed="rId1" cstate="print"/>
          <a:stretch>
            <a:fillRect/>
          </a:stretch>
        </p:blipFill>
        <p:spPr>
          <a:xfrm>
            <a:off x="917959" y="1407074"/>
            <a:ext cx="1644459" cy="1898836"/>
          </a:xfrm>
          <a:prstGeom prst="rect">
            <a:avLst/>
          </a:prstGeom>
        </p:spPr>
      </p:pic>
      <p:sp>
        <p:nvSpPr>
          <p:cNvPr id="22" name="文本框 21"/>
          <p:cNvSpPr txBox="1"/>
          <p:nvPr/>
        </p:nvSpPr>
        <p:spPr>
          <a:xfrm>
            <a:off x="2935861" y="1477412"/>
            <a:ext cx="5672854" cy="707886"/>
          </a:xfrm>
          <a:prstGeom prst="rect">
            <a:avLst/>
          </a:prstGeom>
          <a:noFill/>
        </p:spPr>
        <p:txBody>
          <a:bodyPr wrap="square" rtlCol="0">
            <a:spAutoFit/>
          </a:bodyPr>
          <a:lstStyle/>
          <a:p>
            <a:pPr eaLnBrk="1" fontAlgn="auto" hangingPunct="1">
              <a:spcBef>
                <a:spcPts val="0"/>
              </a:spcBef>
              <a:spcAft>
                <a:spcPts val="0"/>
              </a:spcAft>
            </a:pPr>
            <a:r>
              <a:rPr lang="zh-CN" altLang="en-US" sz="4000" spc="300" dirty="0">
                <a:solidFill>
                  <a:schemeClr val="tx2"/>
                </a:solidFill>
                <a:latin typeface="微软雅黑" panose="020B0503020204020204" pitchFamily="34" charset="-122"/>
                <a:ea typeface="微软雅黑" panose="020B0503020204020204" pitchFamily="34" charset="-122"/>
              </a:rPr>
              <a:t>康震</a:t>
            </a:r>
            <a:r>
              <a:rPr lang="zh-CN" altLang="en-US" sz="1600" spc="300" dirty="0">
                <a:solidFill>
                  <a:schemeClr val="tx2"/>
                </a:solidFill>
                <a:latin typeface="微软雅黑" panose="020B0503020204020204" pitchFamily="34" charset="-122"/>
                <a:ea typeface="微软雅黑" panose="020B0503020204020204" pitchFamily="34" charset="-122"/>
              </a:rPr>
              <a:t> 教授 博士生导师</a:t>
            </a:r>
            <a:endParaRPr lang="zh-CN" altLang="en-US" sz="2800" spc="300" dirty="0">
              <a:solidFill>
                <a:schemeClr val="tx2"/>
              </a:solidFill>
              <a:latin typeface="微软雅黑" panose="020B0503020204020204" pitchFamily="34" charset="-122"/>
              <a:ea typeface="微软雅黑" panose="020B0503020204020204" pitchFamily="34" charset="-122"/>
            </a:endParaRPr>
          </a:p>
        </p:txBody>
      </p:sp>
      <p:sp>
        <p:nvSpPr>
          <p:cNvPr id="23" name="文本框 22"/>
          <p:cNvSpPr txBox="1"/>
          <p:nvPr/>
        </p:nvSpPr>
        <p:spPr>
          <a:xfrm>
            <a:off x="3047342" y="2153069"/>
            <a:ext cx="8164608" cy="1044773"/>
          </a:xfrm>
          <a:prstGeom prst="rect">
            <a:avLst/>
          </a:prstGeom>
          <a:noFill/>
        </p:spPr>
        <p:txBody>
          <a:bodyPr wrap="square" lIns="0" tIns="0" rIns="0" bIns="0" rtlCol="0">
            <a:spAutoFit/>
          </a:bodyPr>
          <a:lstStyle/>
          <a:p>
            <a:pPr algn="just" eaLnBrk="1" fontAlgn="auto" hangingPunct="1">
              <a:lnSpc>
                <a:spcPct val="130000"/>
              </a:lnSpc>
              <a:spcBef>
                <a:spcPts val="0"/>
              </a:spcBef>
              <a:spcAft>
                <a:spcPts val="0"/>
              </a:spcAft>
              <a:buClr>
                <a:srgbClr val="8E0309"/>
              </a:buClr>
            </a:pPr>
            <a:r>
              <a:rPr lang="zh-CN" altLang="en-US" spc="300" dirty="0">
                <a:solidFill>
                  <a:srgbClr val="000000">
                    <a:lumMod val="85000"/>
                    <a:lumOff val="15000"/>
                  </a:srgbClr>
                </a:solidFill>
                <a:latin typeface="微软雅黑" panose="020B0503020204020204" pitchFamily="34" charset="-122"/>
                <a:ea typeface="微软雅黑" panose="020B0503020204020204" pitchFamily="34" charset="-122"/>
              </a:rPr>
              <a:t>北京高等教育学会理事，中国韵文学会会员</a:t>
            </a:r>
            <a:r>
              <a:rPr lang="en-US" altLang="zh-CN" spc="300" dirty="0">
                <a:solidFill>
                  <a:srgbClr val="000000">
                    <a:lumMod val="85000"/>
                    <a:lumOff val="15000"/>
                  </a:srgbClr>
                </a:solidFill>
                <a:latin typeface="微软雅黑" panose="020B0503020204020204" pitchFamily="34" charset="-122"/>
                <a:ea typeface="微软雅黑" panose="020B0503020204020204" pitchFamily="34" charset="-122"/>
              </a:rPr>
              <a:t>;</a:t>
            </a:r>
            <a:r>
              <a:rPr lang="zh-CN" altLang="en-US" spc="300" dirty="0">
                <a:solidFill>
                  <a:srgbClr val="000000">
                    <a:lumMod val="85000"/>
                    <a:lumOff val="15000"/>
                  </a:srgbClr>
                </a:solidFill>
                <a:latin typeface="微软雅黑" panose="020B0503020204020204" pitchFamily="34" charset="-122"/>
                <a:ea typeface="微软雅黑" panose="020B0503020204020204" pitchFamily="34" charset="-122"/>
              </a:rPr>
              <a:t>多次登上中央电视台</a:t>
            </a:r>
            <a:r>
              <a:rPr lang="en-US" altLang="zh-CN" spc="300" dirty="0">
                <a:solidFill>
                  <a:srgbClr val="000000">
                    <a:lumMod val="85000"/>
                    <a:lumOff val="15000"/>
                  </a:srgbClr>
                </a:solidFill>
                <a:latin typeface="微软雅黑" panose="020B0503020204020204" pitchFamily="34" charset="-122"/>
                <a:ea typeface="微软雅黑" panose="020B0503020204020204" pitchFamily="34" charset="-122"/>
              </a:rPr>
              <a:t>《</a:t>
            </a:r>
            <a:r>
              <a:rPr lang="zh-CN" altLang="en-US" spc="300" dirty="0">
                <a:solidFill>
                  <a:srgbClr val="000000">
                    <a:lumMod val="85000"/>
                    <a:lumOff val="15000"/>
                  </a:srgbClr>
                </a:solidFill>
                <a:latin typeface="微软雅黑" panose="020B0503020204020204" pitchFamily="34" charset="-122"/>
                <a:ea typeface="微软雅黑" panose="020B0503020204020204" pitchFamily="34" charset="-122"/>
              </a:rPr>
              <a:t>百家讲坛</a:t>
            </a:r>
            <a:r>
              <a:rPr lang="en-US" altLang="zh-CN" spc="300" dirty="0">
                <a:solidFill>
                  <a:srgbClr val="000000">
                    <a:lumMod val="85000"/>
                    <a:lumOff val="15000"/>
                  </a:srgbClr>
                </a:solidFill>
                <a:latin typeface="微软雅黑" panose="020B0503020204020204" pitchFamily="34" charset="-122"/>
                <a:ea typeface="微软雅黑" panose="020B0503020204020204" pitchFamily="34" charset="-122"/>
              </a:rPr>
              <a:t>》</a:t>
            </a:r>
            <a:r>
              <a:rPr lang="zh-CN" altLang="en-US" spc="300" dirty="0">
                <a:solidFill>
                  <a:srgbClr val="000000">
                    <a:lumMod val="85000"/>
                    <a:lumOff val="15000"/>
                  </a:srgbClr>
                </a:solidFill>
                <a:latin typeface="微软雅黑" panose="020B0503020204020204" pitchFamily="34" charset="-122"/>
                <a:ea typeface="微软雅黑" panose="020B0503020204020204" pitchFamily="34" charset="-122"/>
              </a:rPr>
              <a:t>，主讲</a:t>
            </a:r>
            <a:r>
              <a:rPr lang="en-US" altLang="zh-CN" spc="300" dirty="0">
                <a:solidFill>
                  <a:srgbClr val="000000">
                    <a:lumMod val="85000"/>
                    <a:lumOff val="15000"/>
                  </a:srgbClr>
                </a:solidFill>
                <a:latin typeface="微软雅黑" panose="020B0503020204020204" pitchFamily="34" charset="-122"/>
                <a:ea typeface="微软雅黑" panose="020B0503020204020204" pitchFamily="34" charset="-122"/>
              </a:rPr>
              <a:t>《</a:t>
            </a:r>
            <a:r>
              <a:rPr lang="zh-CN" altLang="en-US" spc="300" dirty="0">
                <a:solidFill>
                  <a:srgbClr val="000000">
                    <a:lumMod val="85000"/>
                    <a:lumOff val="15000"/>
                  </a:srgbClr>
                </a:solidFill>
                <a:latin typeface="微软雅黑" panose="020B0503020204020204" pitchFamily="34" charset="-122"/>
                <a:ea typeface="微软雅黑" panose="020B0503020204020204" pitchFamily="34" charset="-122"/>
              </a:rPr>
              <a:t>唐宋八大家</a:t>
            </a:r>
            <a:r>
              <a:rPr lang="en-US" altLang="zh-CN" spc="300" dirty="0">
                <a:solidFill>
                  <a:srgbClr val="000000">
                    <a:lumMod val="85000"/>
                    <a:lumOff val="15000"/>
                  </a:srgbClr>
                </a:solidFill>
                <a:latin typeface="微软雅黑" panose="020B0503020204020204" pitchFamily="34" charset="-122"/>
                <a:ea typeface="微软雅黑" panose="020B0503020204020204" pitchFamily="34" charset="-122"/>
              </a:rPr>
              <a:t>》</a:t>
            </a:r>
            <a:r>
              <a:rPr lang="zh-CN" altLang="en-US" spc="300" dirty="0">
                <a:solidFill>
                  <a:srgbClr val="000000">
                    <a:lumMod val="85000"/>
                    <a:lumOff val="15000"/>
                  </a:srgbClr>
                </a:solidFill>
                <a:latin typeface="微软雅黑" panose="020B0503020204020204" pitchFamily="34" charset="-122"/>
                <a:ea typeface="微软雅黑" panose="020B0503020204020204" pitchFamily="34" charset="-122"/>
              </a:rPr>
              <a:t>系列</a:t>
            </a:r>
            <a:r>
              <a:rPr lang="en-US" altLang="zh-CN" spc="300" dirty="0">
                <a:solidFill>
                  <a:srgbClr val="000000">
                    <a:lumMod val="85000"/>
                    <a:lumOff val="15000"/>
                  </a:srgbClr>
                </a:solidFill>
                <a:latin typeface="微软雅黑" panose="020B0503020204020204" pitchFamily="34" charset="-122"/>
                <a:ea typeface="微软雅黑" panose="020B0503020204020204" pitchFamily="34" charset="-122"/>
              </a:rPr>
              <a:t>,</a:t>
            </a:r>
            <a:r>
              <a:rPr lang="zh-CN" altLang="en-US" spc="300" dirty="0">
                <a:solidFill>
                  <a:srgbClr val="000000">
                    <a:lumMod val="85000"/>
                    <a:lumOff val="15000"/>
                  </a:srgbClr>
                </a:solidFill>
                <a:latin typeface="微软雅黑" panose="020B0503020204020204" pitchFamily="34" charset="-122"/>
                <a:ea typeface="微软雅黑" panose="020B0503020204020204" pitchFamily="34" charset="-122"/>
              </a:rPr>
              <a:t>担任中央电视台</a:t>
            </a:r>
            <a:r>
              <a:rPr lang="en-US" altLang="zh-CN" spc="300" dirty="0">
                <a:solidFill>
                  <a:srgbClr val="000000">
                    <a:lumMod val="85000"/>
                    <a:lumOff val="15000"/>
                  </a:srgbClr>
                </a:solidFill>
                <a:latin typeface="微软雅黑" panose="020B0503020204020204" pitchFamily="34" charset="-122"/>
                <a:ea typeface="微软雅黑" panose="020B0503020204020204" pitchFamily="34" charset="-122"/>
              </a:rPr>
              <a:t>《</a:t>
            </a:r>
            <a:r>
              <a:rPr lang="zh-CN" altLang="en-US" spc="300" dirty="0">
                <a:solidFill>
                  <a:srgbClr val="000000">
                    <a:lumMod val="85000"/>
                    <a:lumOff val="15000"/>
                  </a:srgbClr>
                </a:solidFill>
                <a:latin typeface="微软雅黑" panose="020B0503020204020204" pitchFamily="34" charset="-122"/>
                <a:ea typeface="微软雅黑" panose="020B0503020204020204" pitchFamily="34" charset="-122"/>
              </a:rPr>
              <a:t>汉语桥</a:t>
            </a:r>
            <a:r>
              <a:rPr lang="en-US" altLang="zh-CN" spc="300" dirty="0">
                <a:solidFill>
                  <a:srgbClr val="000000">
                    <a:lumMod val="85000"/>
                    <a:lumOff val="15000"/>
                  </a:srgbClr>
                </a:solidFill>
                <a:latin typeface="微软雅黑" panose="020B0503020204020204" pitchFamily="34" charset="-122"/>
                <a:ea typeface="微软雅黑" panose="020B0503020204020204" pitchFamily="34" charset="-122"/>
              </a:rPr>
              <a:t>》</a:t>
            </a:r>
            <a:r>
              <a:rPr lang="zh-CN" altLang="en-US" spc="300" dirty="0">
                <a:solidFill>
                  <a:srgbClr val="000000">
                    <a:lumMod val="85000"/>
                    <a:lumOff val="15000"/>
                  </a:srgbClr>
                </a:solidFill>
                <a:latin typeface="微软雅黑" panose="020B0503020204020204" pitchFamily="34" charset="-122"/>
                <a:ea typeface="微软雅黑" panose="020B0503020204020204" pitchFamily="34" charset="-122"/>
              </a:rPr>
              <a:t>、</a:t>
            </a:r>
            <a:r>
              <a:rPr lang="en-US" altLang="zh-CN" spc="300" dirty="0">
                <a:solidFill>
                  <a:srgbClr val="000000">
                    <a:lumMod val="85000"/>
                    <a:lumOff val="15000"/>
                  </a:srgbClr>
                </a:solidFill>
                <a:latin typeface="微软雅黑" panose="020B0503020204020204" pitchFamily="34" charset="-122"/>
                <a:ea typeface="微软雅黑" panose="020B0503020204020204" pitchFamily="34" charset="-122"/>
              </a:rPr>
              <a:t>《</a:t>
            </a:r>
            <a:r>
              <a:rPr lang="zh-CN" altLang="en-US" spc="300" dirty="0">
                <a:solidFill>
                  <a:srgbClr val="000000">
                    <a:lumMod val="85000"/>
                    <a:lumOff val="15000"/>
                  </a:srgbClr>
                </a:solidFill>
                <a:latin typeface="微软雅黑" panose="020B0503020204020204" pitchFamily="34" charset="-122"/>
                <a:ea typeface="微软雅黑" panose="020B0503020204020204" pitchFamily="34" charset="-122"/>
              </a:rPr>
              <a:t>中国诗词大会</a:t>
            </a:r>
            <a:r>
              <a:rPr lang="en-US" altLang="zh-CN" spc="300" dirty="0">
                <a:solidFill>
                  <a:srgbClr val="000000">
                    <a:lumMod val="85000"/>
                    <a:lumOff val="15000"/>
                  </a:srgbClr>
                </a:solidFill>
                <a:latin typeface="微软雅黑" panose="020B0503020204020204" pitchFamily="34" charset="-122"/>
                <a:ea typeface="微软雅黑" panose="020B0503020204020204" pitchFamily="34" charset="-122"/>
              </a:rPr>
              <a:t>》</a:t>
            </a:r>
            <a:r>
              <a:rPr lang="zh-CN" altLang="en-US" spc="300" dirty="0">
                <a:solidFill>
                  <a:srgbClr val="000000">
                    <a:lumMod val="85000"/>
                    <a:lumOff val="15000"/>
                  </a:srgbClr>
                </a:solidFill>
                <a:latin typeface="微软雅黑" panose="020B0503020204020204" pitchFamily="34" charset="-122"/>
                <a:ea typeface="微软雅黑" panose="020B0503020204020204" pitchFamily="34" charset="-122"/>
              </a:rPr>
              <a:t>点评嘉宾</a:t>
            </a:r>
            <a:endParaRPr lang="en-US" altLang="zh-CN" spc="300" dirty="0">
              <a:solidFill>
                <a:srgbClr val="000000">
                  <a:lumMod val="85000"/>
                  <a:lumOff val="15000"/>
                </a:srgbClr>
              </a:solidFill>
              <a:latin typeface="微软雅黑" panose="020B0503020204020204" pitchFamily="34" charset="-122"/>
              <a:ea typeface="微软雅黑" panose="020B0503020204020204" pitchFamily="34" charset="-122"/>
            </a:endParaRPr>
          </a:p>
        </p:txBody>
      </p:sp>
      <p:sp>
        <p:nvSpPr>
          <p:cNvPr id="24" name="任意多边形: 形状 31"/>
          <p:cNvSpPr/>
          <p:nvPr/>
        </p:nvSpPr>
        <p:spPr>
          <a:xfrm>
            <a:off x="10797420" y="1251226"/>
            <a:ext cx="379826" cy="562932"/>
          </a:xfrm>
          <a:custGeom>
            <a:avLst/>
            <a:gdLst>
              <a:gd name="connsiteX0" fmla="*/ 0 w 540000"/>
              <a:gd name="connsiteY0" fmla="*/ 0 h 997105"/>
              <a:gd name="connsiteX1" fmla="*/ 540000 w 540000"/>
              <a:gd name="connsiteY1" fmla="*/ 0 h 997105"/>
              <a:gd name="connsiteX2" fmla="*/ 540000 w 540000"/>
              <a:gd name="connsiteY2" fmla="*/ 997105 h 997105"/>
              <a:gd name="connsiteX3" fmla="*/ 270000 w 540000"/>
              <a:gd name="connsiteY3" fmla="*/ 763105 h 997105"/>
              <a:gd name="connsiteX4" fmla="*/ 0 w 540000"/>
              <a:gd name="connsiteY4" fmla="*/ 997105 h 997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0000" h="997105">
                <a:moveTo>
                  <a:pt x="0" y="0"/>
                </a:moveTo>
                <a:lnTo>
                  <a:pt x="540000" y="0"/>
                </a:lnTo>
                <a:lnTo>
                  <a:pt x="540000" y="997105"/>
                </a:lnTo>
                <a:lnTo>
                  <a:pt x="270000" y="763105"/>
                </a:lnTo>
                <a:lnTo>
                  <a:pt x="0" y="997105"/>
                </a:lnTo>
                <a:close/>
              </a:path>
            </a:pathLst>
          </a:cu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transition spd="med">
    <p:pull/>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zh-CN" altLang="en-US" dirty="0"/>
              <a:t>多</a:t>
            </a:r>
            <a:r>
              <a:rPr lang="zh-CN" altLang="en-US" dirty="0" smtClean="0"/>
              <a:t>人物介绍页</a:t>
            </a:r>
            <a:endParaRPr lang="zh-CN" altLang="en-US" dirty="0"/>
          </a:p>
        </p:txBody>
      </p:sp>
      <p:grpSp>
        <p:nvGrpSpPr>
          <p:cNvPr id="19" name="组合 18"/>
          <p:cNvGrpSpPr/>
          <p:nvPr/>
        </p:nvGrpSpPr>
        <p:grpSpPr>
          <a:xfrm>
            <a:off x="1617636" y="4088765"/>
            <a:ext cx="1657350" cy="78394"/>
            <a:chOff x="1721420" y="2967038"/>
            <a:chExt cx="1657350" cy="78394"/>
          </a:xfrm>
          <a:solidFill>
            <a:schemeClr val="accent4"/>
          </a:solidFill>
        </p:grpSpPr>
        <p:cxnSp>
          <p:nvCxnSpPr>
            <p:cNvPr id="20" name="直接连接符 19"/>
            <p:cNvCxnSpPr/>
            <p:nvPr/>
          </p:nvCxnSpPr>
          <p:spPr>
            <a:xfrm>
              <a:off x="1721420" y="2971800"/>
              <a:ext cx="1657350" cy="0"/>
            </a:xfrm>
            <a:prstGeom prst="line">
              <a:avLst/>
            </a:prstGeom>
            <a:grpFill/>
            <a:ln>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1" name="等腰三角形 20"/>
            <p:cNvSpPr/>
            <p:nvPr/>
          </p:nvSpPr>
          <p:spPr>
            <a:xfrm flipV="1">
              <a:off x="2504627" y="2967038"/>
              <a:ext cx="90936" cy="78394"/>
            </a:xfrm>
            <a:prstGeom prst="triangle">
              <a:avLst/>
            </a:prstGeom>
            <a:grp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21"/>
          <p:cNvSpPr txBox="1"/>
          <p:nvPr/>
        </p:nvSpPr>
        <p:spPr>
          <a:xfrm>
            <a:off x="1006422" y="4127962"/>
            <a:ext cx="2879778" cy="1769798"/>
          </a:xfrm>
          <a:prstGeom prst="rect">
            <a:avLst/>
          </a:prstGeom>
          <a:noFill/>
          <a:ln>
            <a:noFill/>
          </a:ln>
        </p:spPr>
        <p:txBody>
          <a:bodyPr wrap="square" lIns="180000" tIns="180000" rIns="180000" bIns="180000" rtlCol="0">
            <a:spAutoFit/>
          </a:bodyPr>
          <a:lstStyle>
            <a:defPPr>
              <a:defRPr lang="zh-CN"/>
            </a:defPPr>
            <a:lvl1pPr>
              <a:lnSpc>
                <a:spcPct val="130000"/>
              </a:lnSpc>
              <a:defRPr spc="100">
                <a:solidFill>
                  <a:schemeClr val="tx1">
                    <a:lumMod val="75000"/>
                    <a:lumOff val="25000"/>
                  </a:schemeClr>
                </a:solidFill>
              </a:defRPr>
            </a:lvl1pPr>
          </a:lstStyle>
          <a:p>
            <a:pPr algn="ctr"/>
            <a:r>
              <a:rPr lang="zh-CN" altLang="en-US" dirty="0">
                <a:solidFill>
                  <a:schemeClr val="tx1"/>
                </a:solidFill>
              </a:rPr>
              <a:t>你可以看到部分页面顶部有提示条，提示你这个模版隐藏的小功能和一些幻灯片制作技巧。</a:t>
            </a:r>
            <a:endParaRPr lang="zh-CN" altLang="en-US" dirty="0">
              <a:solidFill>
                <a:schemeClr val="tx1"/>
              </a:solidFill>
            </a:endParaRPr>
          </a:p>
        </p:txBody>
      </p:sp>
      <p:sp>
        <p:nvSpPr>
          <p:cNvPr id="23" name="矩形: 圆角 20"/>
          <p:cNvSpPr/>
          <p:nvPr/>
        </p:nvSpPr>
        <p:spPr>
          <a:xfrm>
            <a:off x="1733720" y="3595356"/>
            <a:ext cx="1425182" cy="369106"/>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zh-CN" altLang="en-US" sz="2000" b="1" dirty="0">
                <a:solidFill>
                  <a:schemeClr val="accent1"/>
                </a:solidFill>
                <a:latin typeface="+mj-ea"/>
                <a:ea typeface="+mj-ea"/>
              </a:rPr>
              <a:t>关键词</a:t>
            </a:r>
            <a:endParaRPr lang="zh-CN" altLang="en-US" sz="2000" b="1" dirty="0">
              <a:solidFill>
                <a:schemeClr val="accent1"/>
              </a:solidFill>
              <a:latin typeface="+mj-ea"/>
              <a:ea typeface="+mj-ea"/>
            </a:endParaRPr>
          </a:p>
        </p:txBody>
      </p:sp>
      <p:grpSp>
        <p:nvGrpSpPr>
          <p:cNvPr id="24" name="组合 23"/>
          <p:cNvGrpSpPr/>
          <p:nvPr/>
        </p:nvGrpSpPr>
        <p:grpSpPr>
          <a:xfrm>
            <a:off x="5267325" y="4088765"/>
            <a:ext cx="1657350" cy="78394"/>
            <a:chOff x="1721420" y="2967038"/>
            <a:chExt cx="1657350" cy="78394"/>
          </a:xfrm>
          <a:solidFill>
            <a:schemeClr val="accent4"/>
          </a:solidFill>
        </p:grpSpPr>
        <p:cxnSp>
          <p:nvCxnSpPr>
            <p:cNvPr id="25" name="直接连接符 24"/>
            <p:cNvCxnSpPr/>
            <p:nvPr/>
          </p:nvCxnSpPr>
          <p:spPr>
            <a:xfrm>
              <a:off x="1721420" y="2971800"/>
              <a:ext cx="1657350" cy="0"/>
            </a:xfrm>
            <a:prstGeom prst="line">
              <a:avLst/>
            </a:prstGeom>
            <a:grpFill/>
            <a:ln>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6" name="等腰三角形 25"/>
            <p:cNvSpPr/>
            <p:nvPr/>
          </p:nvSpPr>
          <p:spPr>
            <a:xfrm flipV="1">
              <a:off x="2504627" y="2967038"/>
              <a:ext cx="90936" cy="78394"/>
            </a:xfrm>
            <a:prstGeom prst="triangle">
              <a:avLst/>
            </a:prstGeom>
            <a:grp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文本框 26"/>
          <p:cNvSpPr txBox="1"/>
          <p:nvPr/>
        </p:nvSpPr>
        <p:spPr>
          <a:xfrm>
            <a:off x="4656111" y="4127962"/>
            <a:ext cx="2879778" cy="1769798"/>
          </a:xfrm>
          <a:prstGeom prst="rect">
            <a:avLst/>
          </a:prstGeom>
          <a:noFill/>
          <a:ln>
            <a:noFill/>
          </a:ln>
        </p:spPr>
        <p:txBody>
          <a:bodyPr wrap="square" lIns="180000" tIns="180000" rIns="180000" bIns="180000" rtlCol="0">
            <a:spAutoFit/>
          </a:bodyPr>
          <a:lstStyle>
            <a:defPPr>
              <a:defRPr lang="zh-CN"/>
            </a:defPPr>
            <a:lvl1pPr>
              <a:lnSpc>
                <a:spcPct val="130000"/>
              </a:lnSpc>
              <a:defRPr spc="100">
                <a:solidFill>
                  <a:schemeClr val="tx1">
                    <a:lumMod val="75000"/>
                    <a:lumOff val="25000"/>
                  </a:schemeClr>
                </a:solidFill>
              </a:defRPr>
            </a:lvl1pPr>
          </a:lstStyle>
          <a:p>
            <a:pPr algn="ctr"/>
            <a:r>
              <a:rPr lang="zh-CN" altLang="en-US" dirty="0">
                <a:solidFill>
                  <a:schemeClr val="tx1"/>
                </a:solidFill>
              </a:rPr>
              <a:t>你可以看到部分页面顶部有提示条，提示你这个模版隐藏的小功能和一些幻灯片制作技巧。</a:t>
            </a:r>
            <a:endParaRPr lang="zh-CN" altLang="en-US" dirty="0">
              <a:solidFill>
                <a:schemeClr val="tx1"/>
              </a:solidFill>
            </a:endParaRPr>
          </a:p>
        </p:txBody>
      </p:sp>
      <p:sp>
        <p:nvSpPr>
          <p:cNvPr id="28" name="矩形: 圆角 37"/>
          <p:cNvSpPr/>
          <p:nvPr/>
        </p:nvSpPr>
        <p:spPr>
          <a:xfrm>
            <a:off x="5383409" y="3595356"/>
            <a:ext cx="1425182" cy="369106"/>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zh-CN" altLang="en-US" sz="2000" b="1" dirty="0">
                <a:solidFill>
                  <a:schemeClr val="accent1"/>
                </a:solidFill>
                <a:latin typeface="+mj-ea"/>
                <a:ea typeface="+mj-ea"/>
              </a:rPr>
              <a:t>关键词</a:t>
            </a:r>
            <a:endParaRPr lang="zh-CN" altLang="en-US" sz="2000" b="1" dirty="0">
              <a:solidFill>
                <a:schemeClr val="accent1"/>
              </a:solidFill>
              <a:latin typeface="+mj-ea"/>
              <a:ea typeface="+mj-ea"/>
            </a:endParaRPr>
          </a:p>
        </p:txBody>
      </p:sp>
      <p:grpSp>
        <p:nvGrpSpPr>
          <p:cNvPr id="29" name="组合 28"/>
          <p:cNvGrpSpPr/>
          <p:nvPr/>
        </p:nvGrpSpPr>
        <p:grpSpPr>
          <a:xfrm>
            <a:off x="8917014" y="4088765"/>
            <a:ext cx="1657350" cy="78394"/>
            <a:chOff x="1721420" y="2967038"/>
            <a:chExt cx="1657350" cy="78394"/>
          </a:xfrm>
          <a:solidFill>
            <a:schemeClr val="accent4"/>
          </a:solidFill>
        </p:grpSpPr>
        <p:cxnSp>
          <p:nvCxnSpPr>
            <p:cNvPr id="30" name="直接连接符 29"/>
            <p:cNvCxnSpPr/>
            <p:nvPr/>
          </p:nvCxnSpPr>
          <p:spPr>
            <a:xfrm>
              <a:off x="1721420" y="2971800"/>
              <a:ext cx="1657350" cy="0"/>
            </a:xfrm>
            <a:prstGeom prst="line">
              <a:avLst/>
            </a:prstGeom>
            <a:grpFill/>
            <a:ln>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31" name="等腰三角形 30"/>
            <p:cNvSpPr/>
            <p:nvPr/>
          </p:nvSpPr>
          <p:spPr>
            <a:xfrm flipV="1">
              <a:off x="2504627" y="2967038"/>
              <a:ext cx="90936" cy="78394"/>
            </a:xfrm>
            <a:prstGeom prst="triangle">
              <a:avLst/>
            </a:prstGeom>
            <a:grp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8305800" y="4127962"/>
            <a:ext cx="2879778" cy="1769798"/>
          </a:xfrm>
          <a:prstGeom prst="rect">
            <a:avLst/>
          </a:prstGeom>
          <a:noFill/>
          <a:ln>
            <a:noFill/>
          </a:ln>
        </p:spPr>
        <p:txBody>
          <a:bodyPr wrap="square" lIns="180000" tIns="180000" rIns="180000" bIns="180000" rtlCol="0">
            <a:spAutoFit/>
          </a:bodyPr>
          <a:lstStyle>
            <a:defPPr>
              <a:defRPr lang="zh-CN"/>
            </a:defPPr>
            <a:lvl1pPr>
              <a:lnSpc>
                <a:spcPct val="130000"/>
              </a:lnSpc>
              <a:defRPr spc="100">
                <a:solidFill>
                  <a:schemeClr val="tx1">
                    <a:lumMod val="75000"/>
                    <a:lumOff val="25000"/>
                  </a:schemeClr>
                </a:solidFill>
              </a:defRPr>
            </a:lvl1pPr>
          </a:lstStyle>
          <a:p>
            <a:pPr algn="ctr"/>
            <a:r>
              <a:rPr lang="zh-CN" altLang="en-US" dirty="0">
                <a:solidFill>
                  <a:schemeClr val="tx1"/>
                </a:solidFill>
              </a:rPr>
              <a:t>你可以看到部分页面顶部有提示条，提示你这个模版隐藏的小功能和一些幻灯片制作技巧。</a:t>
            </a:r>
            <a:endParaRPr lang="zh-CN" altLang="en-US" dirty="0">
              <a:solidFill>
                <a:schemeClr val="tx1"/>
              </a:solidFill>
            </a:endParaRPr>
          </a:p>
        </p:txBody>
      </p:sp>
      <p:sp>
        <p:nvSpPr>
          <p:cNvPr id="33" name="矩形: 圆角 43"/>
          <p:cNvSpPr/>
          <p:nvPr/>
        </p:nvSpPr>
        <p:spPr>
          <a:xfrm>
            <a:off x="9033098" y="3595356"/>
            <a:ext cx="1425182" cy="369106"/>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zh-CN" altLang="en-US" sz="2000" b="1" dirty="0">
                <a:solidFill>
                  <a:schemeClr val="accent1"/>
                </a:solidFill>
                <a:latin typeface="+mj-ea"/>
                <a:ea typeface="+mj-ea"/>
              </a:rPr>
              <a:t>关键词</a:t>
            </a:r>
            <a:endParaRPr lang="zh-CN" altLang="en-US" sz="2000" b="1" dirty="0">
              <a:solidFill>
                <a:schemeClr val="accent1"/>
              </a:solidFill>
              <a:latin typeface="+mj-ea"/>
              <a:ea typeface="+mj-ea"/>
            </a:endParaRPr>
          </a:p>
        </p:txBody>
      </p:sp>
      <p:pic>
        <p:nvPicPr>
          <p:cNvPr id="34" name="图片占位符 32" descr="图片包含 树, 户外, 建筑物, 街道&#10;&#10;自动生成的说明"/>
          <p:cNvPicPr>
            <a:picLocks noChangeAspect="1"/>
          </p:cNvPicPr>
          <p:nvPr/>
        </p:nvPicPr>
        <p:blipFill>
          <a:blip r:embed="rId1" cstate="hqprint"/>
          <a:srcRect/>
          <a:stretch>
            <a:fillRect/>
          </a:stretch>
        </p:blipFill>
        <p:spPr>
          <a:xfrm>
            <a:off x="1562470" y="1482919"/>
            <a:ext cx="1767682" cy="1767682"/>
          </a:xfrm>
          <a:prstGeom prst="ellipse">
            <a:avLst/>
          </a:prstGeom>
          <a:solidFill>
            <a:srgbClr val="F2A900">
              <a:lumMod val="40000"/>
              <a:lumOff val="60000"/>
            </a:srgbClr>
          </a:solidFill>
          <a:ln w="98425">
            <a:solidFill>
              <a:srgbClr val="FFFFFF"/>
            </a:solidFill>
            <a:miter lim="800000"/>
            <a:headEnd/>
            <a:tailEnd/>
          </a:ln>
          <a:effectLst>
            <a:outerShdw blurRad="368300" dist="50800" dir="5400000" sx="97000" sy="97000" algn="t" rotWithShape="0">
              <a:prstClr val="black">
                <a:alpha val="26000"/>
              </a:prstClr>
            </a:outerShdw>
          </a:effectLst>
        </p:spPr>
      </p:pic>
      <p:pic>
        <p:nvPicPr>
          <p:cNvPr id="35" name="图片占位符 14" descr="图片包含 建筑物, 户外, 天空, 草&#10;&#10;自动生成的说明"/>
          <p:cNvPicPr>
            <a:picLocks noChangeAspect="1"/>
          </p:cNvPicPr>
          <p:nvPr/>
        </p:nvPicPr>
        <p:blipFill>
          <a:blip r:embed="rId2" cstate="hqprint"/>
          <a:srcRect/>
          <a:stretch>
            <a:fillRect/>
          </a:stretch>
        </p:blipFill>
        <p:spPr>
          <a:xfrm>
            <a:off x="5212159" y="1482919"/>
            <a:ext cx="1767682" cy="1767682"/>
          </a:xfrm>
          <a:prstGeom prst="ellipse">
            <a:avLst/>
          </a:prstGeom>
          <a:solidFill>
            <a:srgbClr val="F2A900">
              <a:lumMod val="40000"/>
              <a:lumOff val="60000"/>
            </a:srgbClr>
          </a:solidFill>
          <a:ln w="98425">
            <a:solidFill>
              <a:srgbClr val="FFFFFF"/>
            </a:solidFill>
            <a:miter lim="800000"/>
            <a:headEnd/>
            <a:tailEnd/>
          </a:ln>
          <a:effectLst>
            <a:outerShdw blurRad="368300" dist="50800" dir="5400000" sx="97000" sy="97000" algn="t" rotWithShape="0">
              <a:prstClr val="black">
                <a:alpha val="26000"/>
              </a:prstClr>
            </a:outerShdw>
          </a:effectLst>
        </p:spPr>
      </p:pic>
      <p:pic>
        <p:nvPicPr>
          <p:cNvPr id="36" name="图片占位符 11" descr="图片包含 天空, 户外, 建筑物, 道路&#10;&#10;自动生成的说明"/>
          <p:cNvPicPr>
            <a:picLocks noChangeAspect="1"/>
          </p:cNvPicPr>
          <p:nvPr/>
        </p:nvPicPr>
        <p:blipFill>
          <a:blip r:embed="rId3" cstate="hqprint"/>
          <a:srcRect/>
          <a:stretch>
            <a:fillRect/>
          </a:stretch>
        </p:blipFill>
        <p:spPr>
          <a:xfrm>
            <a:off x="8861848" y="1482919"/>
            <a:ext cx="1767682" cy="1767682"/>
          </a:xfrm>
          <a:prstGeom prst="ellipse">
            <a:avLst/>
          </a:prstGeom>
          <a:solidFill>
            <a:srgbClr val="F2A900">
              <a:lumMod val="40000"/>
              <a:lumOff val="60000"/>
            </a:srgbClr>
          </a:solidFill>
          <a:ln w="98425">
            <a:solidFill>
              <a:srgbClr val="FFFFFF"/>
            </a:solidFill>
            <a:miter lim="800000"/>
            <a:headEnd/>
            <a:tailEnd/>
          </a:ln>
          <a:effectLst>
            <a:outerShdw blurRad="368300" dist="50800" dir="5400000" sx="97000" sy="97000" algn="t" rotWithShape="0">
              <a:prstClr val="black">
                <a:alpha val="26000"/>
              </a:prstClr>
            </a:outerShdw>
          </a:effectLst>
        </p:spPr>
      </p:pic>
    </p:spTree>
  </p:cSld>
  <p:clrMapOvr>
    <a:masterClrMapping/>
  </p:clrMapOvr>
  <p:transition spd="med">
    <p:pull/>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7417750" y="2328148"/>
            <a:ext cx="4774250" cy="769441"/>
          </a:xfrm>
          <a:prstGeom prst="rect">
            <a:avLst/>
          </a:prstGeom>
          <a:noFill/>
        </p:spPr>
        <p:txBody>
          <a:bodyPr wrap="square" rtlCol="0">
            <a:spAutoFit/>
          </a:bodyPr>
          <a:lstStyle/>
          <a:p>
            <a:pPr algn="ctr"/>
            <a:r>
              <a:rPr lang="en-US" altLang="zh-CN" sz="4400" b="1" dirty="0">
                <a:solidFill>
                  <a:schemeClr val="bg1"/>
                </a:solidFill>
              </a:rPr>
              <a:t>PART </a:t>
            </a:r>
            <a:r>
              <a:rPr lang="en-US" altLang="zh-CN" sz="4400" b="1" dirty="0" smtClean="0">
                <a:solidFill>
                  <a:schemeClr val="bg1"/>
                </a:solidFill>
              </a:rPr>
              <a:t>ONE</a:t>
            </a:r>
            <a:endParaRPr lang="zh-CN" altLang="en-US" sz="4400" b="1" dirty="0">
              <a:solidFill>
                <a:schemeClr val="bg1"/>
              </a:solidFill>
            </a:endParaRPr>
          </a:p>
        </p:txBody>
      </p:sp>
      <p:sp>
        <p:nvSpPr>
          <p:cNvPr id="4" name="矩形 3"/>
          <p:cNvSpPr/>
          <p:nvPr/>
        </p:nvSpPr>
        <p:spPr>
          <a:xfrm>
            <a:off x="7783749" y="3458871"/>
            <a:ext cx="4042251" cy="706755"/>
          </a:xfrm>
          <a:prstGeom prst="rect">
            <a:avLst/>
          </a:prstGeom>
        </p:spPr>
        <p:txBody>
          <a:bodyPr wrap="square" anchor="ctr" anchorCtr="0">
            <a:spAutoFit/>
          </a:bodyPr>
          <a:lstStyle/>
          <a:p>
            <a:pPr algn="ctr"/>
            <a:r>
              <a:rPr lang="zh-CN" altLang="en-US" sz="4000" b="1" dirty="0">
                <a:latin typeface="微软雅黑" panose="020B0503020204020204" pitchFamily="34" charset="-122"/>
              </a:rPr>
              <a:t>研究</a:t>
            </a:r>
            <a:r>
              <a:rPr lang="zh-CN" altLang="en-US" sz="4000" b="1" dirty="0">
                <a:latin typeface="微软雅黑" panose="020B0503020204020204" pitchFamily="34" charset="-122"/>
              </a:rPr>
              <a:t>背景</a:t>
            </a:r>
            <a:endParaRPr lang="zh-CN" altLang="en-US" sz="4000" b="1" dirty="0">
              <a:latin typeface="微软雅黑" panose="020B0503020204020204" pitchFamily="34" charset="-122"/>
            </a:endParaRPr>
          </a:p>
        </p:txBody>
      </p:sp>
      <p:grpSp>
        <p:nvGrpSpPr>
          <p:cNvPr id="66" name="Group 69"/>
          <p:cNvGrpSpPr/>
          <p:nvPr/>
        </p:nvGrpSpPr>
        <p:grpSpPr bwMode="auto">
          <a:xfrm>
            <a:off x="1945218" y="690034"/>
            <a:ext cx="967316" cy="5425017"/>
            <a:chOff x="0" y="0"/>
            <a:chExt cx="725656" cy="4069266"/>
          </a:xfrm>
          <a:solidFill>
            <a:schemeClr val="bg1"/>
          </a:solidFill>
        </p:grpSpPr>
        <p:sp>
          <p:nvSpPr>
            <p:cNvPr id="67" name="矩形 72"/>
            <p:cNvSpPr>
              <a:spLocks noChangeArrowheads="1"/>
            </p:cNvSpPr>
            <p:nvPr/>
          </p:nvSpPr>
          <p:spPr bwMode="auto">
            <a:xfrm>
              <a:off x="0"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8" name="矩形 79"/>
            <p:cNvSpPr>
              <a:spLocks noChangeArrowheads="1"/>
            </p:cNvSpPr>
            <p:nvPr/>
          </p:nvSpPr>
          <p:spPr bwMode="auto">
            <a:xfrm>
              <a:off x="437624"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9" name="矩形 86"/>
            <p:cNvSpPr>
              <a:spLocks noChangeArrowheads="1"/>
            </p:cNvSpPr>
            <p:nvPr/>
          </p:nvSpPr>
          <p:spPr bwMode="auto">
            <a:xfrm>
              <a:off x="0"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0" name="矩形 93"/>
            <p:cNvSpPr>
              <a:spLocks noChangeArrowheads="1"/>
            </p:cNvSpPr>
            <p:nvPr/>
          </p:nvSpPr>
          <p:spPr bwMode="auto">
            <a:xfrm>
              <a:off x="437624"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1" name="矩形 100"/>
            <p:cNvSpPr>
              <a:spLocks noChangeArrowheads="1"/>
            </p:cNvSpPr>
            <p:nvPr/>
          </p:nvSpPr>
          <p:spPr bwMode="auto">
            <a:xfrm>
              <a:off x="0"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矩形 107"/>
            <p:cNvSpPr>
              <a:spLocks noChangeArrowheads="1"/>
            </p:cNvSpPr>
            <p:nvPr/>
          </p:nvSpPr>
          <p:spPr bwMode="auto">
            <a:xfrm>
              <a:off x="437624"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矩形 114"/>
            <p:cNvSpPr>
              <a:spLocks noChangeArrowheads="1"/>
            </p:cNvSpPr>
            <p:nvPr/>
          </p:nvSpPr>
          <p:spPr bwMode="auto">
            <a:xfrm>
              <a:off x="0"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4" name="矩形 126"/>
            <p:cNvSpPr>
              <a:spLocks noChangeArrowheads="1"/>
            </p:cNvSpPr>
            <p:nvPr/>
          </p:nvSpPr>
          <p:spPr bwMode="auto">
            <a:xfrm>
              <a:off x="437624"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5" name="矩形 127"/>
            <p:cNvSpPr>
              <a:spLocks noChangeArrowheads="1"/>
            </p:cNvSpPr>
            <p:nvPr/>
          </p:nvSpPr>
          <p:spPr bwMode="auto">
            <a:xfrm>
              <a:off x="0"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6" name="矩形 128"/>
            <p:cNvSpPr>
              <a:spLocks noChangeArrowheads="1"/>
            </p:cNvSpPr>
            <p:nvPr/>
          </p:nvSpPr>
          <p:spPr bwMode="auto">
            <a:xfrm>
              <a:off x="437624"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7" name="矩形 129"/>
            <p:cNvSpPr>
              <a:spLocks noChangeArrowheads="1"/>
            </p:cNvSpPr>
            <p:nvPr/>
          </p:nvSpPr>
          <p:spPr bwMode="auto">
            <a:xfrm>
              <a:off x="0"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8" name="矩形 130"/>
            <p:cNvSpPr>
              <a:spLocks noChangeArrowheads="1"/>
            </p:cNvSpPr>
            <p:nvPr/>
          </p:nvSpPr>
          <p:spPr bwMode="auto">
            <a:xfrm>
              <a:off x="437624"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9" name="矩形 131"/>
            <p:cNvSpPr>
              <a:spLocks noChangeArrowheads="1"/>
            </p:cNvSpPr>
            <p:nvPr/>
          </p:nvSpPr>
          <p:spPr bwMode="auto">
            <a:xfrm>
              <a:off x="0"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0" name="矩形 132"/>
            <p:cNvSpPr>
              <a:spLocks noChangeArrowheads="1"/>
            </p:cNvSpPr>
            <p:nvPr/>
          </p:nvSpPr>
          <p:spPr bwMode="auto">
            <a:xfrm>
              <a:off x="437624"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1" name="矩形 133"/>
            <p:cNvSpPr>
              <a:spLocks noChangeArrowheads="1"/>
            </p:cNvSpPr>
            <p:nvPr/>
          </p:nvSpPr>
          <p:spPr bwMode="auto">
            <a:xfrm>
              <a:off x="0"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2" name="矩形 134"/>
            <p:cNvSpPr>
              <a:spLocks noChangeArrowheads="1"/>
            </p:cNvSpPr>
            <p:nvPr/>
          </p:nvSpPr>
          <p:spPr bwMode="auto">
            <a:xfrm>
              <a:off x="437624"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3" name="矩形 135"/>
            <p:cNvSpPr>
              <a:spLocks noChangeArrowheads="1"/>
            </p:cNvSpPr>
            <p:nvPr/>
          </p:nvSpPr>
          <p:spPr bwMode="auto">
            <a:xfrm>
              <a:off x="0"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4" name="矩形 136"/>
            <p:cNvSpPr>
              <a:spLocks noChangeArrowheads="1"/>
            </p:cNvSpPr>
            <p:nvPr/>
          </p:nvSpPr>
          <p:spPr bwMode="auto">
            <a:xfrm>
              <a:off x="437624"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5" name="矩形 137"/>
            <p:cNvSpPr>
              <a:spLocks noChangeArrowheads="1"/>
            </p:cNvSpPr>
            <p:nvPr/>
          </p:nvSpPr>
          <p:spPr bwMode="auto">
            <a:xfrm>
              <a:off x="0"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6" name="矩形 138"/>
            <p:cNvSpPr>
              <a:spLocks noChangeArrowheads="1"/>
            </p:cNvSpPr>
            <p:nvPr/>
          </p:nvSpPr>
          <p:spPr bwMode="auto">
            <a:xfrm>
              <a:off x="437624"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p:transition spd="med">
    <p:pull/>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zh-CN" altLang="en-US" dirty="0" smtClean="0"/>
              <a:t>多人物介绍页</a:t>
            </a:r>
            <a:endParaRPr lang="zh-CN" altLang="en-US" dirty="0"/>
          </a:p>
        </p:txBody>
      </p:sp>
      <p:sp>
        <p:nvSpPr>
          <p:cNvPr id="25" name="文本框 24"/>
          <p:cNvSpPr txBox="1"/>
          <p:nvPr/>
        </p:nvSpPr>
        <p:spPr>
          <a:xfrm>
            <a:off x="1498602" y="3724947"/>
            <a:ext cx="2656114" cy="652486"/>
          </a:xfrm>
          <a:prstGeom prst="rect">
            <a:avLst/>
          </a:prstGeom>
          <a:noFill/>
        </p:spPr>
        <p:txBody>
          <a:bodyPr wrap="square" rtlCol="0">
            <a:spAutoFit/>
          </a:bodyPr>
          <a:lstStyle/>
          <a:p>
            <a:pPr algn="ctr" eaLnBrk="1" fontAlgn="auto" hangingPunct="1">
              <a:lnSpc>
                <a:spcPct val="130000"/>
              </a:lnSpc>
              <a:spcBef>
                <a:spcPts val="0"/>
              </a:spcBef>
              <a:spcAft>
                <a:spcPts val="0"/>
              </a:spcAft>
            </a:pPr>
            <a:r>
              <a:rPr lang="zh-CN" altLang="en-US" sz="2800" b="1" spc="300" dirty="0">
                <a:solidFill>
                  <a:schemeClr val="tx2"/>
                </a:solidFill>
                <a:latin typeface="微软雅黑" panose="020B0503020204020204" pitchFamily="34" charset="-122"/>
                <a:ea typeface="微软雅黑" panose="020B0503020204020204" pitchFamily="34" charset="-122"/>
              </a:rPr>
              <a:t>姓名</a:t>
            </a:r>
            <a:endParaRPr lang="zh-CN" altLang="en-US" sz="2800" b="1" spc="300" dirty="0">
              <a:solidFill>
                <a:schemeClr val="tx2"/>
              </a:solidFill>
              <a:latin typeface="微软雅黑" panose="020B0503020204020204" pitchFamily="34" charset="-122"/>
              <a:ea typeface="微软雅黑" panose="020B0503020204020204" pitchFamily="34" charset="-122"/>
            </a:endParaRPr>
          </a:p>
        </p:txBody>
      </p:sp>
      <p:sp>
        <p:nvSpPr>
          <p:cNvPr id="26" name="文本框 25"/>
          <p:cNvSpPr txBox="1"/>
          <p:nvPr/>
        </p:nvSpPr>
        <p:spPr>
          <a:xfrm>
            <a:off x="4773387" y="3670517"/>
            <a:ext cx="2656114" cy="652486"/>
          </a:xfrm>
          <a:prstGeom prst="rect">
            <a:avLst/>
          </a:prstGeom>
          <a:noFill/>
        </p:spPr>
        <p:txBody>
          <a:bodyPr wrap="square" rtlCol="0">
            <a:spAutoFit/>
          </a:bodyPr>
          <a:lstStyle/>
          <a:p>
            <a:pPr algn="ctr" eaLnBrk="1" fontAlgn="auto" hangingPunct="1">
              <a:lnSpc>
                <a:spcPct val="130000"/>
              </a:lnSpc>
              <a:spcBef>
                <a:spcPts val="0"/>
              </a:spcBef>
              <a:spcAft>
                <a:spcPts val="0"/>
              </a:spcAft>
            </a:pPr>
            <a:r>
              <a:rPr lang="zh-CN" altLang="en-US" sz="2800" b="1" spc="300" dirty="0">
                <a:solidFill>
                  <a:schemeClr val="tx2"/>
                </a:solidFill>
                <a:latin typeface="微软雅黑" panose="020B0503020204020204" pitchFamily="34" charset="-122"/>
                <a:ea typeface="微软雅黑" panose="020B0503020204020204" pitchFamily="34" charset="-122"/>
              </a:rPr>
              <a:t>姓名</a:t>
            </a:r>
            <a:endParaRPr lang="zh-CN" altLang="en-US" sz="2800" b="1" spc="300" dirty="0">
              <a:solidFill>
                <a:schemeClr val="tx2"/>
              </a:solidFill>
              <a:latin typeface="微软雅黑" panose="020B0503020204020204" pitchFamily="34" charset="-122"/>
              <a:ea typeface="微软雅黑" panose="020B0503020204020204" pitchFamily="34" charset="-122"/>
            </a:endParaRPr>
          </a:p>
        </p:txBody>
      </p:sp>
      <p:sp>
        <p:nvSpPr>
          <p:cNvPr id="27" name="文本框 26"/>
          <p:cNvSpPr txBox="1"/>
          <p:nvPr/>
        </p:nvSpPr>
        <p:spPr>
          <a:xfrm>
            <a:off x="8066315" y="3670517"/>
            <a:ext cx="2656114" cy="652486"/>
          </a:xfrm>
          <a:prstGeom prst="rect">
            <a:avLst/>
          </a:prstGeom>
          <a:noFill/>
        </p:spPr>
        <p:txBody>
          <a:bodyPr wrap="square" rtlCol="0">
            <a:spAutoFit/>
          </a:bodyPr>
          <a:lstStyle/>
          <a:p>
            <a:pPr algn="ctr" eaLnBrk="1" fontAlgn="auto" hangingPunct="1">
              <a:lnSpc>
                <a:spcPct val="130000"/>
              </a:lnSpc>
              <a:spcBef>
                <a:spcPts val="0"/>
              </a:spcBef>
              <a:spcAft>
                <a:spcPts val="0"/>
              </a:spcAft>
            </a:pPr>
            <a:r>
              <a:rPr lang="zh-CN" altLang="en-US" sz="2800" b="1" spc="300" dirty="0">
                <a:solidFill>
                  <a:schemeClr val="tx2"/>
                </a:solidFill>
                <a:latin typeface="微软雅黑" panose="020B0503020204020204" pitchFamily="34" charset="-122"/>
                <a:ea typeface="微软雅黑" panose="020B0503020204020204" pitchFamily="34" charset="-122"/>
              </a:rPr>
              <a:t>姓名</a:t>
            </a:r>
            <a:endParaRPr lang="zh-CN" altLang="en-US" sz="2800" b="1" spc="300" dirty="0">
              <a:solidFill>
                <a:schemeClr val="tx2"/>
              </a:solidFill>
              <a:latin typeface="微软雅黑" panose="020B0503020204020204" pitchFamily="34" charset="-122"/>
              <a:ea typeface="微软雅黑" panose="020B0503020204020204" pitchFamily="34" charset="-122"/>
            </a:endParaRPr>
          </a:p>
        </p:txBody>
      </p:sp>
      <p:sp>
        <p:nvSpPr>
          <p:cNvPr id="28" name="文本框 27"/>
          <p:cNvSpPr txBox="1"/>
          <p:nvPr/>
        </p:nvSpPr>
        <p:spPr>
          <a:xfrm>
            <a:off x="1381580" y="4388658"/>
            <a:ext cx="2890158" cy="1172629"/>
          </a:xfrm>
          <a:prstGeom prst="rect">
            <a:avLst/>
          </a:prstGeom>
          <a:noFill/>
        </p:spPr>
        <p:txBody>
          <a:bodyPr wrap="square" rtlCol="0">
            <a:spAutoFit/>
          </a:bodyPr>
          <a:lstStyle/>
          <a:p>
            <a:pPr algn="ctr" eaLnBrk="1" fontAlgn="auto" hangingPunct="1">
              <a:lnSpc>
                <a:spcPct val="130000"/>
              </a:lnSpc>
              <a:spcBef>
                <a:spcPts val="0"/>
              </a:spcBef>
              <a:spcAft>
                <a:spcPts val="0"/>
              </a:spcAft>
            </a:pPr>
            <a:r>
              <a:rPr lang="zh-CN" altLang="en-US" spc="300" dirty="0">
                <a:latin typeface="微软雅黑" panose="020B0503020204020204" pitchFamily="34" charset="-122"/>
                <a:ea typeface="微软雅黑" panose="020B0503020204020204" pitchFamily="34" charset="-122"/>
              </a:rPr>
              <a:t>输入</a:t>
            </a:r>
            <a:r>
              <a:rPr lang="zh-CN" altLang="en-US" spc="300" dirty="0" smtClean="0">
                <a:latin typeface="微软雅黑" panose="020B0503020204020204" pitchFamily="34" charset="-122"/>
                <a:ea typeface="微软雅黑" panose="020B0503020204020204" pitchFamily="34" charset="-122"/>
              </a:rPr>
              <a:t>介绍</a:t>
            </a:r>
            <a:r>
              <a:rPr lang="zh-CN" altLang="en-US" spc="300" dirty="0">
                <a:latin typeface="微软雅黑" panose="020B0503020204020204" pitchFamily="34" charset="-122"/>
                <a:ea typeface="微软雅黑" panose="020B0503020204020204" pitchFamily="34" charset="-122"/>
              </a:rPr>
              <a:t>插入即</a:t>
            </a:r>
            <a:r>
              <a:rPr lang="zh-CN" altLang="en-US" spc="300" dirty="0" smtClean="0">
                <a:latin typeface="微软雅黑" panose="020B0503020204020204" pitchFamily="34" charset="-122"/>
                <a:ea typeface="微软雅黑" panose="020B0503020204020204" pitchFamily="34" charset="-122"/>
              </a:rPr>
              <a:t>可</a:t>
            </a:r>
            <a:r>
              <a:rPr lang="zh-CN" altLang="en-US" spc="300" dirty="0">
                <a:latin typeface="微软雅黑" panose="020B0503020204020204" pitchFamily="34" charset="-122"/>
                <a:ea typeface="微软雅黑" panose="020B0503020204020204" pitchFamily="34" charset="-122"/>
              </a:rPr>
              <a:t>插入即</a:t>
            </a:r>
            <a:r>
              <a:rPr lang="zh-CN" altLang="en-US" spc="300" dirty="0" smtClean="0">
                <a:latin typeface="微软雅黑" panose="020B0503020204020204" pitchFamily="34" charset="-122"/>
                <a:ea typeface="微软雅黑" panose="020B0503020204020204" pitchFamily="34" charset="-122"/>
              </a:rPr>
              <a:t>可</a:t>
            </a:r>
            <a:r>
              <a:rPr lang="zh-CN" altLang="en-US" spc="300" dirty="0">
                <a:latin typeface="微软雅黑" panose="020B0503020204020204" pitchFamily="34" charset="-122"/>
                <a:ea typeface="微软雅黑" panose="020B0503020204020204" pitchFamily="34" charset="-122"/>
              </a:rPr>
              <a:t>插入即</a:t>
            </a:r>
            <a:r>
              <a:rPr lang="zh-CN" altLang="en-US" spc="300" dirty="0" smtClean="0">
                <a:latin typeface="微软雅黑" panose="020B0503020204020204" pitchFamily="34" charset="-122"/>
                <a:ea typeface="微软雅黑" panose="020B0503020204020204" pitchFamily="34" charset="-122"/>
              </a:rPr>
              <a:t>可</a:t>
            </a:r>
            <a:r>
              <a:rPr lang="zh-CN" altLang="en-US" spc="300" dirty="0">
                <a:latin typeface="微软雅黑" panose="020B0503020204020204" pitchFamily="34" charset="-122"/>
                <a:ea typeface="微软雅黑" panose="020B0503020204020204" pitchFamily="34" charset="-122"/>
              </a:rPr>
              <a:t>插入即</a:t>
            </a:r>
            <a:r>
              <a:rPr lang="zh-CN" altLang="en-US" spc="300" dirty="0" smtClean="0">
                <a:latin typeface="微软雅黑" panose="020B0503020204020204" pitchFamily="34" charset="-122"/>
                <a:ea typeface="微软雅黑" panose="020B0503020204020204" pitchFamily="34" charset="-122"/>
              </a:rPr>
              <a:t>可</a:t>
            </a:r>
            <a:r>
              <a:rPr lang="zh-CN" altLang="en-US" spc="300" dirty="0">
                <a:latin typeface="微软雅黑" panose="020B0503020204020204" pitchFamily="34" charset="-122"/>
                <a:ea typeface="微软雅黑" panose="020B0503020204020204" pitchFamily="34" charset="-122"/>
              </a:rPr>
              <a:t>插入即可</a:t>
            </a:r>
            <a:endParaRPr lang="zh-CN" altLang="en-US" spc="300" dirty="0">
              <a:latin typeface="微软雅黑" panose="020B0503020204020204" pitchFamily="34" charset="-122"/>
              <a:ea typeface="微软雅黑" panose="020B0503020204020204" pitchFamily="34" charset="-122"/>
            </a:endParaRPr>
          </a:p>
        </p:txBody>
      </p:sp>
      <p:sp>
        <p:nvSpPr>
          <p:cNvPr id="29" name="文本框 28"/>
          <p:cNvSpPr txBox="1"/>
          <p:nvPr/>
        </p:nvSpPr>
        <p:spPr>
          <a:xfrm>
            <a:off x="4656365" y="4388658"/>
            <a:ext cx="2890158" cy="1172629"/>
          </a:xfrm>
          <a:prstGeom prst="rect">
            <a:avLst/>
          </a:prstGeom>
          <a:noFill/>
        </p:spPr>
        <p:txBody>
          <a:bodyPr wrap="square" rtlCol="0">
            <a:spAutoFit/>
          </a:bodyPr>
          <a:lstStyle/>
          <a:p>
            <a:pPr algn="ctr" eaLnBrk="1" fontAlgn="auto" hangingPunct="1">
              <a:lnSpc>
                <a:spcPct val="130000"/>
              </a:lnSpc>
              <a:spcBef>
                <a:spcPts val="0"/>
              </a:spcBef>
              <a:spcAft>
                <a:spcPts val="0"/>
              </a:spcAft>
            </a:pPr>
            <a:r>
              <a:rPr lang="zh-CN" altLang="en-US" spc="300" dirty="0">
                <a:latin typeface="微软雅黑" panose="020B0503020204020204" pitchFamily="34" charset="-122"/>
                <a:ea typeface="微软雅黑" panose="020B0503020204020204" pitchFamily="34" charset="-122"/>
              </a:rPr>
              <a:t>输入介绍插入即可插入即可插入即可插入即可插入即可</a:t>
            </a:r>
            <a:endParaRPr lang="zh-CN" altLang="en-US" spc="300" dirty="0">
              <a:latin typeface="微软雅黑" panose="020B0503020204020204" pitchFamily="34" charset="-122"/>
              <a:ea typeface="微软雅黑" panose="020B0503020204020204" pitchFamily="34" charset="-122"/>
            </a:endParaRPr>
          </a:p>
        </p:txBody>
      </p:sp>
      <p:sp>
        <p:nvSpPr>
          <p:cNvPr id="30" name="文本框 29"/>
          <p:cNvSpPr txBox="1"/>
          <p:nvPr/>
        </p:nvSpPr>
        <p:spPr>
          <a:xfrm>
            <a:off x="7949293" y="4388658"/>
            <a:ext cx="2890158" cy="1172629"/>
          </a:xfrm>
          <a:prstGeom prst="rect">
            <a:avLst/>
          </a:prstGeom>
          <a:noFill/>
        </p:spPr>
        <p:txBody>
          <a:bodyPr wrap="square" rtlCol="0">
            <a:spAutoFit/>
          </a:bodyPr>
          <a:lstStyle/>
          <a:p>
            <a:pPr algn="ctr" eaLnBrk="1" fontAlgn="auto" hangingPunct="1">
              <a:lnSpc>
                <a:spcPct val="130000"/>
              </a:lnSpc>
              <a:spcBef>
                <a:spcPts val="0"/>
              </a:spcBef>
              <a:spcAft>
                <a:spcPts val="0"/>
              </a:spcAft>
            </a:pPr>
            <a:r>
              <a:rPr lang="zh-CN" altLang="en-US" spc="300" dirty="0">
                <a:latin typeface="微软雅黑" panose="020B0503020204020204" pitchFamily="34" charset="-122"/>
                <a:ea typeface="微软雅黑" panose="020B0503020204020204" pitchFamily="34" charset="-122"/>
              </a:rPr>
              <a:t>输入介绍插入即可插入即可插入即可插入即可插入即可</a:t>
            </a:r>
            <a:endParaRPr lang="zh-CN" altLang="en-US" spc="300" dirty="0">
              <a:latin typeface="微软雅黑" panose="020B0503020204020204" pitchFamily="34" charset="-122"/>
              <a:ea typeface="微软雅黑" panose="020B0503020204020204" pitchFamily="34" charset="-122"/>
            </a:endParaRPr>
          </a:p>
        </p:txBody>
      </p:sp>
      <p:pic>
        <p:nvPicPr>
          <p:cNvPr id="31" name="图片占位符 20"/>
          <p:cNvPicPr>
            <a:picLocks noChangeAspect="1"/>
          </p:cNvPicPr>
          <p:nvPr/>
        </p:nvPicPr>
        <p:blipFill>
          <a:blip r:embed="rId1"/>
          <a:srcRect/>
          <a:stretch>
            <a:fillRect/>
          </a:stretch>
        </p:blipFill>
        <p:spPr>
          <a:xfrm>
            <a:off x="2002972" y="1850368"/>
            <a:ext cx="1611086" cy="1611086"/>
          </a:xfrm>
          <a:custGeom>
            <a:avLst/>
            <a:gdLst>
              <a:gd name="connsiteX0" fmla="*/ 805543 w 1611086"/>
              <a:gd name="connsiteY0" fmla="*/ 0 h 1611086"/>
              <a:gd name="connsiteX1" fmla="*/ 1611086 w 1611086"/>
              <a:gd name="connsiteY1" fmla="*/ 805543 h 1611086"/>
              <a:gd name="connsiteX2" fmla="*/ 805543 w 1611086"/>
              <a:gd name="connsiteY2" fmla="*/ 1611086 h 1611086"/>
              <a:gd name="connsiteX3" fmla="*/ 0 w 1611086"/>
              <a:gd name="connsiteY3" fmla="*/ 805543 h 1611086"/>
              <a:gd name="connsiteX4" fmla="*/ 805543 w 1611086"/>
              <a:gd name="connsiteY4" fmla="*/ 0 h 1611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1086" h="1611086">
                <a:moveTo>
                  <a:pt x="805543" y="0"/>
                </a:moveTo>
                <a:cubicBezTo>
                  <a:pt x="1250432" y="0"/>
                  <a:pt x="1611086" y="360654"/>
                  <a:pt x="1611086" y="805543"/>
                </a:cubicBezTo>
                <a:cubicBezTo>
                  <a:pt x="1611086" y="1250432"/>
                  <a:pt x="1250432" y="1611086"/>
                  <a:pt x="805543" y="1611086"/>
                </a:cubicBezTo>
                <a:cubicBezTo>
                  <a:pt x="360654" y="1611086"/>
                  <a:pt x="0" y="1250432"/>
                  <a:pt x="0" y="805543"/>
                </a:cubicBezTo>
                <a:cubicBezTo>
                  <a:pt x="0" y="360654"/>
                  <a:pt x="360654" y="0"/>
                  <a:pt x="805543" y="0"/>
                </a:cubicBezTo>
                <a:close/>
              </a:path>
            </a:pathLst>
          </a:custGeom>
        </p:spPr>
      </p:pic>
      <p:pic>
        <p:nvPicPr>
          <p:cNvPr id="32" name="图片占位符 22"/>
          <p:cNvPicPr>
            <a:picLocks noChangeAspect="1"/>
          </p:cNvPicPr>
          <p:nvPr/>
        </p:nvPicPr>
        <p:blipFill>
          <a:blip r:embed="rId1"/>
          <a:srcRect/>
          <a:stretch>
            <a:fillRect/>
          </a:stretch>
        </p:blipFill>
        <p:spPr>
          <a:xfrm>
            <a:off x="5295901" y="1850368"/>
            <a:ext cx="1611086" cy="1611086"/>
          </a:xfrm>
          <a:custGeom>
            <a:avLst/>
            <a:gdLst>
              <a:gd name="connsiteX0" fmla="*/ 805543 w 1611086"/>
              <a:gd name="connsiteY0" fmla="*/ 0 h 1611086"/>
              <a:gd name="connsiteX1" fmla="*/ 1611086 w 1611086"/>
              <a:gd name="connsiteY1" fmla="*/ 805543 h 1611086"/>
              <a:gd name="connsiteX2" fmla="*/ 805543 w 1611086"/>
              <a:gd name="connsiteY2" fmla="*/ 1611086 h 1611086"/>
              <a:gd name="connsiteX3" fmla="*/ 0 w 1611086"/>
              <a:gd name="connsiteY3" fmla="*/ 805543 h 1611086"/>
              <a:gd name="connsiteX4" fmla="*/ 805543 w 1611086"/>
              <a:gd name="connsiteY4" fmla="*/ 0 h 1611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1086" h="1611086">
                <a:moveTo>
                  <a:pt x="805543" y="0"/>
                </a:moveTo>
                <a:cubicBezTo>
                  <a:pt x="1250432" y="0"/>
                  <a:pt x="1611086" y="360654"/>
                  <a:pt x="1611086" y="805543"/>
                </a:cubicBezTo>
                <a:cubicBezTo>
                  <a:pt x="1611086" y="1250432"/>
                  <a:pt x="1250432" y="1611086"/>
                  <a:pt x="805543" y="1611086"/>
                </a:cubicBezTo>
                <a:cubicBezTo>
                  <a:pt x="360654" y="1611086"/>
                  <a:pt x="0" y="1250432"/>
                  <a:pt x="0" y="805543"/>
                </a:cubicBezTo>
                <a:cubicBezTo>
                  <a:pt x="0" y="360654"/>
                  <a:pt x="360654" y="0"/>
                  <a:pt x="805543" y="0"/>
                </a:cubicBezTo>
                <a:close/>
              </a:path>
            </a:pathLst>
          </a:custGeom>
        </p:spPr>
      </p:pic>
      <p:pic>
        <p:nvPicPr>
          <p:cNvPr id="33" name="图片占位符 24"/>
          <p:cNvPicPr>
            <a:picLocks noChangeAspect="1"/>
          </p:cNvPicPr>
          <p:nvPr/>
        </p:nvPicPr>
        <p:blipFill>
          <a:blip r:embed="rId1"/>
          <a:srcRect/>
          <a:stretch>
            <a:fillRect/>
          </a:stretch>
        </p:blipFill>
        <p:spPr>
          <a:xfrm>
            <a:off x="8588829" y="1850368"/>
            <a:ext cx="1611086" cy="1611086"/>
          </a:xfrm>
          <a:custGeom>
            <a:avLst/>
            <a:gdLst>
              <a:gd name="connsiteX0" fmla="*/ 805543 w 1611086"/>
              <a:gd name="connsiteY0" fmla="*/ 0 h 1611086"/>
              <a:gd name="connsiteX1" fmla="*/ 1611086 w 1611086"/>
              <a:gd name="connsiteY1" fmla="*/ 805543 h 1611086"/>
              <a:gd name="connsiteX2" fmla="*/ 805543 w 1611086"/>
              <a:gd name="connsiteY2" fmla="*/ 1611086 h 1611086"/>
              <a:gd name="connsiteX3" fmla="*/ 0 w 1611086"/>
              <a:gd name="connsiteY3" fmla="*/ 805543 h 1611086"/>
              <a:gd name="connsiteX4" fmla="*/ 805543 w 1611086"/>
              <a:gd name="connsiteY4" fmla="*/ 0 h 1611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1086" h="1611086">
                <a:moveTo>
                  <a:pt x="805543" y="0"/>
                </a:moveTo>
                <a:cubicBezTo>
                  <a:pt x="1250432" y="0"/>
                  <a:pt x="1611086" y="360654"/>
                  <a:pt x="1611086" y="805543"/>
                </a:cubicBezTo>
                <a:cubicBezTo>
                  <a:pt x="1611086" y="1250432"/>
                  <a:pt x="1250432" y="1611086"/>
                  <a:pt x="805543" y="1611086"/>
                </a:cubicBezTo>
                <a:cubicBezTo>
                  <a:pt x="360654" y="1611086"/>
                  <a:pt x="0" y="1250432"/>
                  <a:pt x="0" y="805543"/>
                </a:cubicBezTo>
                <a:cubicBezTo>
                  <a:pt x="0" y="360654"/>
                  <a:pt x="360654" y="0"/>
                  <a:pt x="805543" y="0"/>
                </a:cubicBezTo>
                <a:close/>
              </a:path>
            </a:pathLst>
          </a:custGeom>
        </p:spPr>
      </p:pic>
      <p:sp>
        <p:nvSpPr>
          <p:cNvPr id="34" name="椭圆 33"/>
          <p:cNvSpPr/>
          <p:nvPr/>
        </p:nvSpPr>
        <p:spPr>
          <a:xfrm>
            <a:off x="1861457" y="1708853"/>
            <a:ext cx="1894116" cy="1894116"/>
          </a:xfrm>
          <a:prstGeom prst="ellipse">
            <a:avLst/>
          </a:prstGeom>
          <a:noFill/>
          <a:ln w="6350">
            <a:solidFill>
              <a:schemeClr val="accent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2035630" y="1898998"/>
            <a:ext cx="180000" cy="180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3352801" y="3314140"/>
            <a:ext cx="144000" cy="144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3450771" y="3466540"/>
            <a:ext cx="72000" cy="72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8447316" y="1708853"/>
            <a:ext cx="1894116" cy="1894116"/>
          </a:xfrm>
          <a:prstGeom prst="ellipse">
            <a:avLst/>
          </a:prstGeom>
          <a:noFill/>
          <a:ln w="6350">
            <a:solidFill>
              <a:schemeClr val="accent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8621489" y="1898998"/>
            <a:ext cx="180000" cy="180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9938660" y="3314140"/>
            <a:ext cx="144000" cy="144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10036630" y="3466540"/>
            <a:ext cx="72000" cy="72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5154774" y="1708853"/>
            <a:ext cx="1894116" cy="1894116"/>
          </a:xfrm>
          <a:prstGeom prst="ellipse">
            <a:avLst/>
          </a:prstGeom>
          <a:noFill/>
          <a:ln w="6350">
            <a:solidFill>
              <a:schemeClr val="accent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5328947" y="1898998"/>
            <a:ext cx="180000" cy="180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6646118" y="3314140"/>
            <a:ext cx="144000" cy="144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6744088" y="3466540"/>
            <a:ext cx="72000" cy="72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med">
    <p:pull/>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zh-CN" altLang="en-US" dirty="0" smtClean="0"/>
              <a:t>框架图示例</a:t>
            </a:r>
            <a:endParaRPr lang="zh-CN" altLang="en-US" dirty="0"/>
          </a:p>
        </p:txBody>
      </p:sp>
      <p:sp>
        <p:nvSpPr>
          <p:cNvPr id="24" name="矩形: 圆角 2"/>
          <p:cNvSpPr/>
          <p:nvPr/>
        </p:nvSpPr>
        <p:spPr>
          <a:xfrm>
            <a:off x="4863884" y="1358285"/>
            <a:ext cx="2464231" cy="523220"/>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插入一个标题</a:t>
            </a:r>
            <a:endParaRPr lang="zh-CN" altLang="en-US" sz="2000" b="1" dirty="0"/>
          </a:p>
        </p:txBody>
      </p:sp>
      <p:sp>
        <p:nvSpPr>
          <p:cNvPr id="46" name="椭圆 45"/>
          <p:cNvSpPr/>
          <p:nvPr/>
        </p:nvSpPr>
        <p:spPr>
          <a:xfrm>
            <a:off x="2643082" y="2691075"/>
            <a:ext cx="576000" cy="5760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5807999" y="2691075"/>
            <a:ext cx="576000" cy="5760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9004015" y="2691075"/>
            <a:ext cx="576000" cy="5760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1140849" y="4379077"/>
            <a:ext cx="432000" cy="43200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框 49"/>
          <p:cNvSpPr txBox="1"/>
          <p:nvPr/>
        </p:nvSpPr>
        <p:spPr>
          <a:xfrm>
            <a:off x="598409" y="4976083"/>
            <a:ext cx="1491280" cy="1008791"/>
          </a:xfrm>
          <a:prstGeom prst="rect">
            <a:avLst/>
          </a:prstGeom>
          <a:noFill/>
        </p:spPr>
        <p:txBody>
          <a:bodyPr wrap="square" lIns="0" tIns="0" rIns="0" bIns="0" rtlCol="0">
            <a:noAutofit/>
          </a:bodyPr>
          <a:lstStyle/>
          <a:p>
            <a:pPr algn="ctr">
              <a:lnSpc>
                <a:spcPct val="150000"/>
              </a:lnSpc>
            </a:pPr>
            <a:r>
              <a:rPr lang="zh-CN" altLang="en-US" sz="1600" spc="100" dirty="0">
                <a:solidFill>
                  <a:schemeClr val="tx1">
                    <a:lumMod val="65000"/>
                    <a:lumOff val="35000"/>
                  </a:schemeClr>
                </a:solidFill>
              </a:rPr>
              <a:t>关于这个节点一些简短说明</a:t>
            </a:r>
            <a:endParaRPr lang="en-US" altLang="zh-CN" sz="1600" spc="100" dirty="0">
              <a:solidFill>
                <a:schemeClr val="tx1">
                  <a:lumMod val="65000"/>
                  <a:lumOff val="35000"/>
                </a:schemeClr>
              </a:solidFill>
            </a:endParaRPr>
          </a:p>
        </p:txBody>
      </p:sp>
      <p:sp>
        <p:nvSpPr>
          <p:cNvPr id="51" name="椭圆 50"/>
          <p:cNvSpPr/>
          <p:nvPr/>
        </p:nvSpPr>
        <p:spPr>
          <a:xfrm>
            <a:off x="4314915" y="4379077"/>
            <a:ext cx="432000" cy="43200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文本框 51"/>
          <p:cNvSpPr txBox="1"/>
          <p:nvPr/>
        </p:nvSpPr>
        <p:spPr>
          <a:xfrm>
            <a:off x="3772475" y="4976083"/>
            <a:ext cx="1491280" cy="1008791"/>
          </a:xfrm>
          <a:prstGeom prst="rect">
            <a:avLst/>
          </a:prstGeom>
          <a:noFill/>
        </p:spPr>
        <p:txBody>
          <a:bodyPr wrap="square" lIns="0" tIns="0" rIns="0" bIns="0" rtlCol="0">
            <a:noAutofit/>
          </a:bodyPr>
          <a:lstStyle/>
          <a:p>
            <a:pPr algn="ctr">
              <a:lnSpc>
                <a:spcPct val="150000"/>
              </a:lnSpc>
            </a:pPr>
            <a:r>
              <a:rPr lang="zh-CN" altLang="en-US" sz="1600" spc="100" dirty="0">
                <a:solidFill>
                  <a:schemeClr val="tx1">
                    <a:lumMod val="65000"/>
                    <a:lumOff val="35000"/>
                  </a:schemeClr>
                </a:solidFill>
              </a:rPr>
              <a:t>关于这个节点一些简短说明</a:t>
            </a:r>
            <a:endParaRPr lang="en-US" altLang="zh-CN" sz="1600" spc="100" dirty="0">
              <a:solidFill>
                <a:schemeClr val="tx1">
                  <a:lumMod val="65000"/>
                  <a:lumOff val="35000"/>
                </a:schemeClr>
              </a:solidFill>
            </a:endParaRPr>
          </a:p>
        </p:txBody>
      </p:sp>
      <p:sp>
        <p:nvSpPr>
          <p:cNvPr id="53" name="椭圆 52"/>
          <p:cNvSpPr/>
          <p:nvPr/>
        </p:nvSpPr>
        <p:spPr>
          <a:xfrm>
            <a:off x="5901949" y="4379077"/>
            <a:ext cx="432000" cy="43200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文本框 53"/>
          <p:cNvSpPr txBox="1"/>
          <p:nvPr/>
        </p:nvSpPr>
        <p:spPr>
          <a:xfrm>
            <a:off x="5359509" y="4976083"/>
            <a:ext cx="1491280" cy="1008791"/>
          </a:xfrm>
          <a:prstGeom prst="rect">
            <a:avLst/>
          </a:prstGeom>
          <a:noFill/>
        </p:spPr>
        <p:txBody>
          <a:bodyPr wrap="square" lIns="0" tIns="0" rIns="0" bIns="0" rtlCol="0">
            <a:noAutofit/>
          </a:bodyPr>
          <a:lstStyle/>
          <a:p>
            <a:pPr algn="ctr">
              <a:lnSpc>
                <a:spcPct val="150000"/>
              </a:lnSpc>
            </a:pPr>
            <a:r>
              <a:rPr lang="zh-CN" altLang="en-US" sz="1600" spc="100" dirty="0">
                <a:solidFill>
                  <a:schemeClr val="tx1">
                    <a:lumMod val="65000"/>
                    <a:lumOff val="35000"/>
                  </a:schemeClr>
                </a:solidFill>
              </a:rPr>
              <a:t>关于这个节点一些简短说明</a:t>
            </a:r>
            <a:endParaRPr lang="en-US" altLang="zh-CN" sz="1600" spc="100" dirty="0">
              <a:solidFill>
                <a:schemeClr val="tx1">
                  <a:lumMod val="65000"/>
                  <a:lumOff val="35000"/>
                </a:schemeClr>
              </a:solidFill>
            </a:endParaRPr>
          </a:p>
        </p:txBody>
      </p:sp>
      <p:sp>
        <p:nvSpPr>
          <p:cNvPr id="55" name="椭圆 54"/>
          <p:cNvSpPr/>
          <p:nvPr/>
        </p:nvSpPr>
        <p:spPr>
          <a:xfrm>
            <a:off x="7488982" y="4379077"/>
            <a:ext cx="432000" cy="43200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文本框 55"/>
          <p:cNvSpPr txBox="1"/>
          <p:nvPr/>
        </p:nvSpPr>
        <p:spPr>
          <a:xfrm>
            <a:off x="6946542" y="4976083"/>
            <a:ext cx="1491280" cy="1008791"/>
          </a:xfrm>
          <a:prstGeom prst="rect">
            <a:avLst/>
          </a:prstGeom>
          <a:noFill/>
        </p:spPr>
        <p:txBody>
          <a:bodyPr wrap="square" lIns="0" tIns="0" rIns="0" bIns="0" rtlCol="0">
            <a:noAutofit/>
          </a:bodyPr>
          <a:lstStyle/>
          <a:p>
            <a:pPr algn="ctr">
              <a:lnSpc>
                <a:spcPct val="150000"/>
              </a:lnSpc>
            </a:pPr>
            <a:r>
              <a:rPr lang="zh-CN" altLang="en-US" sz="1600" spc="100" dirty="0">
                <a:solidFill>
                  <a:schemeClr val="tx1">
                    <a:lumMod val="65000"/>
                    <a:lumOff val="35000"/>
                  </a:schemeClr>
                </a:solidFill>
              </a:rPr>
              <a:t>关于这个节点一些简短说明</a:t>
            </a:r>
            <a:endParaRPr lang="en-US" altLang="zh-CN" sz="1600" spc="100" dirty="0">
              <a:solidFill>
                <a:schemeClr val="tx1">
                  <a:lumMod val="65000"/>
                  <a:lumOff val="35000"/>
                </a:schemeClr>
              </a:solidFill>
            </a:endParaRPr>
          </a:p>
        </p:txBody>
      </p:sp>
      <p:sp>
        <p:nvSpPr>
          <p:cNvPr id="57" name="椭圆 56"/>
          <p:cNvSpPr/>
          <p:nvPr/>
        </p:nvSpPr>
        <p:spPr>
          <a:xfrm>
            <a:off x="9076015" y="4379077"/>
            <a:ext cx="432000" cy="43200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p:cNvSpPr txBox="1"/>
          <p:nvPr/>
        </p:nvSpPr>
        <p:spPr>
          <a:xfrm>
            <a:off x="8533575" y="4976083"/>
            <a:ext cx="1491280" cy="1008791"/>
          </a:xfrm>
          <a:prstGeom prst="rect">
            <a:avLst/>
          </a:prstGeom>
          <a:noFill/>
        </p:spPr>
        <p:txBody>
          <a:bodyPr wrap="square" lIns="0" tIns="0" rIns="0" bIns="0" rtlCol="0">
            <a:noAutofit/>
          </a:bodyPr>
          <a:lstStyle/>
          <a:p>
            <a:pPr algn="ctr">
              <a:lnSpc>
                <a:spcPct val="150000"/>
              </a:lnSpc>
            </a:pPr>
            <a:r>
              <a:rPr lang="zh-CN" altLang="en-US" sz="1600" spc="100" dirty="0">
                <a:solidFill>
                  <a:schemeClr val="tx1">
                    <a:lumMod val="65000"/>
                    <a:lumOff val="35000"/>
                  </a:schemeClr>
                </a:solidFill>
              </a:rPr>
              <a:t>关于这个节点一些简短说明</a:t>
            </a:r>
            <a:endParaRPr lang="en-US" altLang="zh-CN" sz="1600" spc="100" dirty="0">
              <a:solidFill>
                <a:schemeClr val="tx1">
                  <a:lumMod val="65000"/>
                  <a:lumOff val="35000"/>
                </a:schemeClr>
              </a:solidFill>
            </a:endParaRPr>
          </a:p>
        </p:txBody>
      </p:sp>
      <p:sp>
        <p:nvSpPr>
          <p:cNvPr id="59" name="椭圆 58"/>
          <p:cNvSpPr/>
          <p:nvPr/>
        </p:nvSpPr>
        <p:spPr>
          <a:xfrm>
            <a:off x="10663050" y="4379077"/>
            <a:ext cx="432000" cy="43200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文本框 59"/>
          <p:cNvSpPr txBox="1"/>
          <p:nvPr/>
        </p:nvSpPr>
        <p:spPr>
          <a:xfrm>
            <a:off x="10120610" y="4976083"/>
            <a:ext cx="1491280" cy="1008791"/>
          </a:xfrm>
          <a:prstGeom prst="rect">
            <a:avLst/>
          </a:prstGeom>
          <a:noFill/>
        </p:spPr>
        <p:txBody>
          <a:bodyPr wrap="square" lIns="0" tIns="0" rIns="0" bIns="0" rtlCol="0">
            <a:noAutofit/>
          </a:bodyPr>
          <a:lstStyle/>
          <a:p>
            <a:pPr algn="ctr">
              <a:lnSpc>
                <a:spcPct val="150000"/>
              </a:lnSpc>
            </a:pPr>
            <a:r>
              <a:rPr lang="zh-CN" altLang="en-US" sz="1600" spc="100" dirty="0">
                <a:solidFill>
                  <a:schemeClr val="tx1">
                    <a:lumMod val="65000"/>
                    <a:lumOff val="35000"/>
                  </a:schemeClr>
                </a:solidFill>
              </a:rPr>
              <a:t>关于这个节点一些简短说明</a:t>
            </a:r>
            <a:endParaRPr lang="en-US" altLang="zh-CN" sz="1600" spc="100" dirty="0">
              <a:solidFill>
                <a:schemeClr val="tx1">
                  <a:lumMod val="65000"/>
                  <a:lumOff val="35000"/>
                </a:schemeClr>
              </a:solidFill>
            </a:endParaRPr>
          </a:p>
        </p:txBody>
      </p:sp>
      <p:sp>
        <p:nvSpPr>
          <p:cNvPr id="61" name="文本框 60"/>
          <p:cNvSpPr txBox="1"/>
          <p:nvPr/>
        </p:nvSpPr>
        <p:spPr>
          <a:xfrm>
            <a:off x="2197548" y="3324518"/>
            <a:ext cx="1467068" cy="400110"/>
          </a:xfrm>
          <a:prstGeom prst="rect">
            <a:avLst/>
          </a:prstGeom>
          <a:noFill/>
        </p:spPr>
        <p:txBody>
          <a:bodyPr wrap="none" rtlCol="0">
            <a:spAutoFit/>
          </a:bodyPr>
          <a:lstStyle/>
          <a:p>
            <a:pPr algn="ctr"/>
            <a:r>
              <a:rPr lang="zh-CN" altLang="en-US" sz="2000" b="1" dirty="0">
                <a:solidFill>
                  <a:schemeClr val="accent1"/>
                </a:solidFill>
              </a:rPr>
              <a:t>插入小标题</a:t>
            </a:r>
            <a:endParaRPr lang="zh-CN" altLang="en-US" sz="2000" b="1" dirty="0">
              <a:solidFill>
                <a:schemeClr val="accent1"/>
              </a:solidFill>
            </a:endParaRPr>
          </a:p>
        </p:txBody>
      </p:sp>
      <p:sp>
        <p:nvSpPr>
          <p:cNvPr id="62" name="文本框 61"/>
          <p:cNvSpPr txBox="1"/>
          <p:nvPr/>
        </p:nvSpPr>
        <p:spPr>
          <a:xfrm>
            <a:off x="5371615" y="3324518"/>
            <a:ext cx="1467068" cy="400110"/>
          </a:xfrm>
          <a:prstGeom prst="rect">
            <a:avLst/>
          </a:prstGeom>
          <a:noFill/>
        </p:spPr>
        <p:txBody>
          <a:bodyPr wrap="none" rtlCol="0">
            <a:spAutoFit/>
          </a:bodyPr>
          <a:lstStyle/>
          <a:p>
            <a:pPr algn="ctr"/>
            <a:r>
              <a:rPr lang="zh-CN" altLang="en-US" sz="2000" b="1" dirty="0">
                <a:solidFill>
                  <a:schemeClr val="accent1"/>
                </a:solidFill>
              </a:rPr>
              <a:t>插入小标题</a:t>
            </a:r>
            <a:endParaRPr lang="zh-CN" altLang="en-US" sz="2000" b="1" dirty="0">
              <a:solidFill>
                <a:schemeClr val="accent1"/>
              </a:solidFill>
            </a:endParaRPr>
          </a:p>
        </p:txBody>
      </p:sp>
      <p:sp>
        <p:nvSpPr>
          <p:cNvPr id="63" name="文本框 62"/>
          <p:cNvSpPr txBox="1"/>
          <p:nvPr/>
        </p:nvSpPr>
        <p:spPr>
          <a:xfrm>
            <a:off x="8545682" y="3324518"/>
            <a:ext cx="1467068" cy="400110"/>
          </a:xfrm>
          <a:prstGeom prst="rect">
            <a:avLst/>
          </a:prstGeom>
          <a:noFill/>
        </p:spPr>
        <p:txBody>
          <a:bodyPr wrap="none" rtlCol="0">
            <a:spAutoFit/>
          </a:bodyPr>
          <a:lstStyle/>
          <a:p>
            <a:pPr algn="ctr"/>
            <a:r>
              <a:rPr lang="zh-CN" altLang="en-US" sz="2000" b="1" dirty="0">
                <a:solidFill>
                  <a:schemeClr val="accent1"/>
                </a:solidFill>
              </a:rPr>
              <a:t>插入小标题</a:t>
            </a:r>
            <a:endParaRPr lang="zh-CN" altLang="en-US" sz="2000" b="1" dirty="0">
              <a:solidFill>
                <a:schemeClr val="accent1"/>
              </a:solidFill>
            </a:endParaRPr>
          </a:p>
        </p:txBody>
      </p:sp>
      <p:sp>
        <p:nvSpPr>
          <p:cNvPr id="64" name="右大括号 63"/>
          <p:cNvSpPr/>
          <p:nvPr/>
        </p:nvSpPr>
        <p:spPr>
          <a:xfrm rot="16200000">
            <a:off x="2750111" y="2438676"/>
            <a:ext cx="369332" cy="3181456"/>
          </a:xfrm>
          <a:prstGeom prst="rightBrace">
            <a:avLst>
              <a:gd name="adj1" fmla="val 50000"/>
              <a:gd name="adj2" fmla="val 50000"/>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65" name="右大括号 64"/>
          <p:cNvSpPr/>
          <p:nvPr/>
        </p:nvSpPr>
        <p:spPr>
          <a:xfrm rot="16200000">
            <a:off x="9072557" y="2438676"/>
            <a:ext cx="369332" cy="3181456"/>
          </a:xfrm>
          <a:prstGeom prst="rightBrace">
            <a:avLst>
              <a:gd name="adj1" fmla="val 50000"/>
              <a:gd name="adj2" fmla="val 50000"/>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66" name="直接连接符 65"/>
          <p:cNvCxnSpPr/>
          <p:nvPr/>
        </p:nvCxnSpPr>
        <p:spPr>
          <a:xfrm>
            <a:off x="6106026" y="3782744"/>
            <a:ext cx="0" cy="43200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7" name="右大括号 66"/>
          <p:cNvSpPr/>
          <p:nvPr/>
        </p:nvSpPr>
        <p:spPr>
          <a:xfrm rot="16200000">
            <a:off x="5921360" y="-828919"/>
            <a:ext cx="369332" cy="6340642"/>
          </a:xfrm>
          <a:prstGeom prst="rightBrace">
            <a:avLst>
              <a:gd name="adj1" fmla="val 50000"/>
              <a:gd name="adj2" fmla="val 50000"/>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cxnSp>
        <p:nvCxnSpPr>
          <p:cNvPr id="68" name="直接连接符 67"/>
          <p:cNvCxnSpPr/>
          <p:nvPr/>
        </p:nvCxnSpPr>
        <p:spPr>
          <a:xfrm>
            <a:off x="6106026" y="2094068"/>
            <a:ext cx="0" cy="43200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9" name="growth_304631"/>
          <p:cNvSpPr>
            <a:spLocks noChangeAspect="1"/>
          </p:cNvSpPr>
          <p:nvPr/>
        </p:nvSpPr>
        <p:spPr bwMode="auto">
          <a:xfrm>
            <a:off x="2735118" y="2864173"/>
            <a:ext cx="391928" cy="229804"/>
          </a:xfrm>
          <a:custGeom>
            <a:avLst/>
            <a:gdLst>
              <a:gd name="T0" fmla="*/ 263525 w 607614"/>
              <a:gd name="T1" fmla="*/ 263525 w 607614"/>
              <a:gd name="T2" fmla="*/ 485433 h 606761"/>
              <a:gd name="T3" fmla="*/ 485433 h 606761"/>
              <a:gd name="T4" fmla="*/ 485433 h 606761"/>
              <a:gd name="T5" fmla="*/ 485433 h 606761"/>
              <a:gd name="T6" fmla="*/ 485433 h 606761"/>
              <a:gd name="T7" fmla="*/ 485433 h 606761"/>
              <a:gd name="T8" fmla="*/ 485433 h 606761"/>
              <a:gd name="T9" fmla="*/ 485433 h 606761"/>
              <a:gd name="T10" fmla="*/ 485433 h 606761"/>
              <a:gd name="T11" fmla="*/ 485433 h 606761"/>
              <a:gd name="T12" fmla="*/ 485433 h 606761"/>
              <a:gd name="T13" fmla="*/ 485433 h 606761"/>
              <a:gd name="T14" fmla="*/ 485433 h 606761"/>
              <a:gd name="T15" fmla="*/ 485433 h 606761"/>
              <a:gd name="T16" fmla="*/ 485433 h 606761"/>
              <a:gd name="T17" fmla="*/ 485433 h 606761"/>
              <a:gd name="T18" fmla="*/ 485433 h 606761"/>
              <a:gd name="T19" fmla="*/ 485433 h 606761"/>
              <a:gd name="T20" fmla="*/ 485433 h 606761"/>
              <a:gd name="T21" fmla="*/ 485433 h 606761"/>
              <a:gd name="T22" fmla="*/ 485433 h 606761"/>
              <a:gd name="T23" fmla="*/ 485433 h 606761"/>
              <a:gd name="T24" fmla="*/ 485433 h 606761"/>
              <a:gd name="T25" fmla="*/ 485433 h 606761"/>
              <a:gd name="T26" fmla="*/ 485433 h 606761"/>
              <a:gd name="T27" fmla="*/ 485433 h 606761"/>
              <a:gd name="T28" fmla="*/ 485433 h 606761"/>
              <a:gd name="T29" fmla="*/ 485433 h 606761"/>
              <a:gd name="T30" fmla="*/ 485433 h 606761"/>
              <a:gd name="T31" fmla="*/ 485433 h 606761"/>
              <a:gd name="T32" fmla="*/ 485433 h 606761"/>
              <a:gd name="T33" fmla="*/ 485433 h 606761"/>
              <a:gd name="T34" fmla="*/ 485433 h 606761"/>
              <a:gd name="T35" fmla="*/ 485433 h 606761"/>
              <a:gd name="T36" fmla="*/ 485433 h 606761"/>
              <a:gd name="T37" fmla="*/ 485433 h 606761"/>
              <a:gd name="T38" fmla="*/ 485433 h 606761"/>
              <a:gd name="T39" fmla="*/ 485433 h 606761"/>
              <a:gd name="T40" fmla="*/ 485433 h 606761"/>
              <a:gd name="T41" fmla="*/ 485433 h 606761"/>
              <a:gd name="T42" fmla="*/ 485433 h 606761"/>
              <a:gd name="T43" fmla="*/ 485433 h 606761"/>
              <a:gd name="T44" fmla="*/ 485433 h 606761"/>
              <a:gd name="T45" fmla="*/ 485433 h 606761"/>
              <a:gd name="T46" fmla="*/ 485433 h 606761"/>
              <a:gd name="T47" fmla="*/ 485433 h 606761"/>
              <a:gd name="T48" fmla="*/ 485433 h 606761"/>
              <a:gd name="T49" fmla="*/ 485433 h 6067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27" h="4009">
                <a:moveTo>
                  <a:pt x="6028" y="0"/>
                </a:moveTo>
                <a:cubicBezTo>
                  <a:pt x="5587" y="0"/>
                  <a:pt x="5229" y="358"/>
                  <a:pt x="5229" y="799"/>
                </a:cubicBezTo>
                <a:cubicBezTo>
                  <a:pt x="5229" y="985"/>
                  <a:pt x="5293" y="1157"/>
                  <a:pt x="5401" y="1293"/>
                </a:cubicBezTo>
                <a:lnTo>
                  <a:pt x="4559" y="2460"/>
                </a:lnTo>
                <a:cubicBezTo>
                  <a:pt x="4387" y="2396"/>
                  <a:pt x="4191" y="2393"/>
                  <a:pt x="4010" y="2460"/>
                </a:cubicBezTo>
                <a:lnTo>
                  <a:pt x="3169" y="1293"/>
                </a:lnTo>
                <a:cubicBezTo>
                  <a:pt x="3276" y="1157"/>
                  <a:pt x="3341" y="985"/>
                  <a:pt x="3341" y="799"/>
                </a:cubicBezTo>
                <a:cubicBezTo>
                  <a:pt x="3341" y="358"/>
                  <a:pt x="2982" y="0"/>
                  <a:pt x="2542" y="0"/>
                </a:cubicBezTo>
                <a:cubicBezTo>
                  <a:pt x="2101" y="0"/>
                  <a:pt x="1743" y="358"/>
                  <a:pt x="1743" y="799"/>
                </a:cubicBezTo>
                <a:cubicBezTo>
                  <a:pt x="1743" y="985"/>
                  <a:pt x="1807" y="1157"/>
                  <a:pt x="1915" y="1293"/>
                </a:cubicBezTo>
                <a:lnTo>
                  <a:pt x="1073" y="2460"/>
                </a:lnTo>
                <a:cubicBezTo>
                  <a:pt x="554" y="2269"/>
                  <a:pt x="0" y="2656"/>
                  <a:pt x="0" y="3210"/>
                </a:cubicBezTo>
                <a:cubicBezTo>
                  <a:pt x="0" y="3650"/>
                  <a:pt x="358" y="4009"/>
                  <a:pt x="799" y="4009"/>
                </a:cubicBezTo>
                <a:cubicBezTo>
                  <a:pt x="1239" y="4009"/>
                  <a:pt x="1598" y="3650"/>
                  <a:pt x="1598" y="3210"/>
                </a:cubicBezTo>
                <a:cubicBezTo>
                  <a:pt x="1598" y="3023"/>
                  <a:pt x="1533" y="2852"/>
                  <a:pt x="1426" y="2716"/>
                </a:cubicBezTo>
                <a:lnTo>
                  <a:pt x="2267" y="1549"/>
                </a:lnTo>
                <a:cubicBezTo>
                  <a:pt x="2439" y="1612"/>
                  <a:pt x="2635" y="1615"/>
                  <a:pt x="2816" y="1549"/>
                </a:cubicBezTo>
                <a:lnTo>
                  <a:pt x="3658" y="2716"/>
                </a:lnTo>
                <a:cubicBezTo>
                  <a:pt x="3550" y="2852"/>
                  <a:pt x="3486" y="3023"/>
                  <a:pt x="3486" y="3210"/>
                </a:cubicBezTo>
                <a:cubicBezTo>
                  <a:pt x="3486" y="3650"/>
                  <a:pt x="3844" y="4009"/>
                  <a:pt x="4285" y="4009"/>
                </a:cubicBezTo>
                <a:cubicBezTo>
                  <a:pt x="4725" y="4009"/>
                  <a:pt x="5084" y="3650"/>
                  <a:pt x="5084" y="3210"/>
                </a:cubicBezTo>
                <a:cubicBezTo>
                  <a:pt x="5084" y="3023"/>
                  <a:pt x="5019" y="2852"/>
                  <a:pt x="4912" y="2716"/>
                </a:cubicBezTo>
                <a:lnTo>
                  <a:pt x="5753" y="1549"/>
                </a:lnTo>
                <a:cubicBezTo>
                  <a:pt x="6273" y="1740"/>
                  <a:pt x="6827" y="1353"/>
                  <a:pt x="6827" y="799"/>
                </a:cubicBezTo>
                <a:cubicBezTo>
                  <a:pt x="6827" y="358"/>
                  <a:pt x="6468" y="0"/>
                  <a:pt x="6028" y="0"/>
                </a:cubicBezTo>
                <a:close/>
              </a:path>
            </a:pathLst>
          </a:custGeom>
          <a:solidFill>
            <a:schemeClr val="bg1"/>
          </a:solidFill>
          <a:ln>
            <a:noFill/>
          </a:ln>
        </p:spPr>
      </p:sp>
      <p:sp>
        <p:nvSpPr>
          <p:cNvPr id="70" name="volume-bars_84227"/>
          <p:cNvSpPr>
            <a:spLocks noChangeAspect="1"/>
          </p:cNvSpPr>
          <p:nvPr/>
        </p:nvSpPr>
        <p:spPr bwMode="auto">
          <a:xfrm>
            <a:off x="5952728" y="2859384"/>
            <a:ext cx="304842" cy="239382"/>
          </a:xfrm>
          <a:custGeom>
            <a:avLst/>
            <a:gdLst>
              <a:gd name="connsiteX0" fmla="*/ 187043 w 606298"/>
              <a:gd name="connsiteY0" fmla="*/ 364682 h 476105"/>
              <a:gd name="connsiteX1" fmla="*/ 307528 w 606298"/>
              <a:gd name="connsiteY1" fmla="*/ 364682 h 476105"/>
              <a:gd name="connsiteX2" fmla="*/ 325320 w 606298"/>
              <a:gd name="connsiteY2" fmla="*/ 382440 h 476105"/>
              <a:gd name="connsiteX3" fmla="*/ 325320 w 606298"/>
              <a:gd name="connsiteY3" fmla="*/ 389984 h 476105"/>
              <a:gd name="connsiteX4" fmla="*/ 575785 w 606298"/>
              <a:gd name="connsiteY4" fmla="*/ 389984 h 476105"/>
              <a:gd name="connsiteX5" fmla="*/ 606298 w 606298"/>
              <a:gd name="connsiteY5" fmla="*/ 420440 h 476105"/>
              <a:gd name="connsiteX6" fmla="*/ 575785 w 606298"/>
              <a:gd name="connsiteY6" fmla="*/ 450803 h 476105"/>
              <a:gd name="connsiteX7" fmla="*/ 325320 w 606298"/>
              <a:gd name="connsiteY7" fmla="*/ 450803 h 476105"/>
              <a:gd name="connsiteX8" fmla="*/ 325320 w 606298"/>
              <a:gd name="connsiteY8" fmla="*/ 458347 h 476105"/>
              <a:gd name="connsiteX9" fmla="*/ 307528 w 606298"/>
              <a:gd name="connsiteY9" fmla="*/ 476105 h 476105"/>
              <a:gd name="connsiteX10" fmla="*/ 187043 w 606298"/>
              <a:gd name="connsiteY10" fmla="*/ 476105 h 476105"/>
              <a:gd name="connsiteX11" fmla="*/ 169343 w 606298"/>
              <a:gd name="connsiteY11" fmla="*/ 458347 h 476105"/>
              <a:gd name="connsiteX12" fmla="*/ 169343 w 606298"/>
              <a:gd name="connsiteY12" fmla="*/ 450803 h 476105"/>
              <a:gd name="connsiteX13" fmla="*/ 30421 w 606298"/>
              <a:gd name="connsiteY13" fmla="*/ 450803 h 476105"/>
              <a:gd name="connsiteX14" fmla="*/ 0 w 606298"/>
              <a:gd name="connsiteY14" fmla="*/ 420440 h 476105"/>
              <a:gd name="connsiteX15" fmla="*/ 30421 w 606298"/>
              <a:gd name="connsiteY15" fmla="*/ 389984 h 476105"/>
              <a:gd name="connsiteX16" fmla="*/ 169343 w 606298"/>
              <a:gd name="connsiteY16" fmla="*/ 389984 h 476105"/>
              <a:gd name="connsiteX17" fmla="*/ 169343 w 606298"/>
              <a:gd name="connsiteY17" fmla="*/ 382440 h 476105"/>
              <a:gd name="connsiteX18" fmla="*/ 187043 w 606298"/>
              <a:gd name="connsiteY18" fmla="*/ 364682 h 476105"/>
              <a:gd name="connsiteX19" fmla="*/ 322185 w 606298"/>
              <a:gd name="connsiteY19" fmla="*/ 182341 h 476105"/>
              <a:gd name="connsiteX20" fmla="*/ 442671 w 606298"/>
              <a:gd name="connsiteY20" fmla="*/ 182341 h 476105"/>
              <a:gd name="connsiteX21" fmla="*/ 460370 w 606298"/>
              <a:gd name="connsiteY21" fmla="*/ 200099 h 476105"/>
              <a:gd name="connsiteX22" fmla="*/ 460370 w 606298"/>
              <a:gd name="connsiteY22" fmla="*/ 207643 h 476105"/>
              <a:gd name="connsiteX23" fmla="*/ 575785 w 606298"/>
              <a:gd name="connsiteY23" fmla="*/ 207643 h 476105"/>
              <a:gd name="connsiteX24" fmla="*/ 606298 w 606298"/>
              <a:gd name="connsiteY24" fmla="*/ 238006 h 476105"/>
              <a:gd name="connsiteX25" fmla="*/ 575785 w 606298"/>
              <a:gd name="connsiteY25" fmla="*/ 268369 h 476105"/>
              <a:gd name="connsiteX26" fmla="*/ 460370 w 606298"/>
              <a:gd name="connsiteY26" fmla="*/ 268369 h 476105"/>
              <a:gd name="connsiteX27" fmla="*/ 460370 w 606298"/>
              <a:gd name="connsiteY27" fmla="*/ 276006 h 476105"/>
              <a:gd name="connsiteX28" fmla="*/ 442671 w 606298"/>
              <a:gd name="connsiteY28" fmla="*/ 293764 h 476105"/>
              <a:gd name="connsiteX29" fmla="*/ 322185 w 606298"/>
              <a:gd name="connsiteY29" fmla="*/ 293764 h 476105"/>
              <a:gd name="connsiteX30" fmla="*/ 304394 w 606298"/>
              <a:gd name="connsiteY30" fmla="*/ 276006 h 476105"/>
              <a:gd name="connsiteX31" fmla="*/ 304394 w 606298"/>
              <a:gd name="connsiteY31" fmla="*/ 268369 h 476105"/>
              <a:gd name="connsiteX32" fmla="*/ 30421 w 606298"/>
              <a:gd name="connsiteY32" fmla="*/ 268369 h 476105"/>
              <a:gd name="connsiteX33" fmla="*/ 0 w 606298"/>
              <a:gd name="connsiteY33" fmla="*/ 238006 h 476105"/>
              <a:gd name="connsiteX34" fmla="*/ 30421 w 606298"/>
              <a:gd name="connsiteY34" fmla="*/ 207643 h 476105"/>
              <a:gd name="connsiteX35" fmla="*/ 304394 w 606298"/>
              <a:gd name="connsiteY35" fmla="*/ 207643 h 476105"/>
              <a:gd name="connsiteX36" fmla="*/ 304394 w 606298"/>
              <a:gd name="connsiteY36" fmla="*/ 200099 h 476105"/>
              <a:gd name="connsiteX37" fmla="*/ 322185 w 606298"/>
              <a:gd name="connsiteY37" fmla="*/ 182341 h 476105"/>
              <a:gd name="connsiteX38" fmla="*/ 109055 w 606298"/>
              <a:gd name="connsiteY38" fmla="*/ 0 h 476105"/>
              <a:gd name="connsiteX39" fmla="*/ 229540 w 606298"/>
              <a:gd name="connsiteY39" fmla="*/ 0 h 476105"/>
              <a:gd name="connsiteX40" fmla="*/ 247331 w 606298"/>
              <a:gd name="connsiteY40" fmla="*/ 17669 h 476105"/>
              <a:gd name="connsiteX41" fmla="*/ 247331 w 606298"/>
              <a:gd name="connsiteY41" fmla="*/ 25307 h 476105"/>
              <a:gd name="connsiteX42" fmla="*/ 575785 w 606298"/>
              <a:gd name="connsiteY42" fmla="*/ 25307 h 476105"/>
              <a:gd name="connsiteX43" fmla="*/ 606298 w 606298"/>
              <a:gd name="connsiteY43" fmla="*/ 55676 h 476105"/>
              <a:gd name="connsiteX44" fmla="*/ 575785 w 606298"/>
              <a:gd name="connsiteY44" fmla="*/ 86045 h 476105"/>
              <a:gd name="connsiteX45" fmla="*/ 247331 w 606298"/>
              <a:gd name="connsiteY45" fmla="*/ 86045 h 476105"/>
              <a:gd name="connsiteX46" fmla="*/ 247331 w 606298"/>
              <a:gd name="connsiteY46" fmla="*/ 93683 h 476105"/>
              <a:gd name="connsiteX47" fmla="*/ 229540 w 606298"/>
              <a:gd name="connsiteY47" fmla="*/ 111352 h 476105"/>
              <a:gd name="connsiteX48" fmla="*/ 109055 w 606298"/>
              <a:gd name="connsiteY48" fmla="*/ 111352 h 476105"/>
              <a:gd name="connsiteX49" fmla="*/ 91355 w 606298"/>
              <a:gd name="connsiteY49" fmla="*/ 93683 h 476105"/>
              <a:gd name="connsiteX50" fmla="*/ 91355 w 606298"/>
              <a:gd name="connsiteY50" fmla="*/ 86045 h 476105"/>
              <a:gd name="connsiteX51" fmla="*/ 30421 w 606298"/>
              <a:gd name="connsiteY51" fmla="*/ 86045 h 476105"/>
              <a:gd name="connsiteX52" fmla="*/ 0 w 606298"/>
              <a:gd name="connsiteY52" fmla="*/ 55676 h 476105"/>
              <a:gd name="connsiteX53" fmla="*/ 30421 w 606298"/>
              <a:gd name="connsiteY53" fmla="*/ 25307 h 476105"/>
              <a:gd name="connsiteX54" fmla="*/ 91355 w 606298"/>
              <a:gd name="connsiteY54" fmla="*/ 25307 h 476105"/>
              <a:gd name="connsiteX55" fmla="*/ 91355 w 606298"/>
              <a:gd name="connsiteY55" fmla="*/ 17669 h 476105"/>
              <a:gd name="connsiteX56" fmla="*/ 109055 w 606298"/>
              <a:gd name="connsiteY56" fmla="*/ 0 h 476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606298" h="476105">
                <a:moveTo>
                  <a:pt x="187043" y="364682"/>
                </a:moveTo>
                <a:lnTo>
                  <a:pt x="307528" y="364682"/>
                </a:lnTo>
                <a:cubicBezTo>
                  <a:pt x="317392" y="364682"/>
                  <a:pt x="325320" y="372595"/>
                  <a:pt x="325320" y="382440"/>
                </a:cubicBezTo>
                <a:lnTo>
                  <a:pt x="325320" y="389984"/>
                </a:lnTo>
                <a:lnTo>
                  <a:pt x="575785" y="389984"/>
                </a:lnTo>
                <a:cubicBezTo>
                  <a:pt x="592655" y="389984"/>
                  <a:pt x="606298" y="403602"/>
                  <a:pt x="606298" y="420440"/>
                </a:cubicBezTo>
                <a:cubicBezTo>
                  <a:pt x="606298" y="437185"/>
                  <a:pt x="592655" y="450803"/>
                  <a:pt x="575785" y="450803"/>
                </a:cubicBezTo>
                <a:lnTo>
                  <a:pt x="325320" y="450803"/>
                </a:lnTo>
                <a:lnTo>
                  <a:pt x="325320" y="458347"/>
                </a:lnTo>
                <a:cubicBezTo>
                  <a:pt x="325320" y="468192"/>
                  <a:pt x="317392" y="476105"/>
                  <a:pt x="307528" y="476105"/>
                </a:cubicBezTo>
                <a:lnTo>
                  <a:pt x="187043" y="476105"/>
                </a:lnTo>
                <a:cubicBezTo>
                  <a:pt x="177271" y="476105"/>
                  <a:pt x="169343" y="468192"/>
                  <a:pt x="169343" y="458347"/>
                </a:cubicBezTo>
                <a:lnTo>
                  <a:pt x="169343" y="450803"/>
                </a:lnTo>
                <a:lnTo>
                  <a:pt x="30421" y="450803"/>
                </a:lnTo>
                <a:cubicBezTo>
                  <a:pt x="13644" y="450803"/>
                  <a:pt x="0" y="437185"/>
                  <a:pt x="0" y="420440"/>
                </a:cubicBezTo>
                <a:cubicBezTo>
                  <a:pt x="0" y="403602"/>
                  <a:pt x="13644" y="389984"/>
                  <a:pt x="30421" y="389984"/>
                </a:cubicBezTo>
                <a:lnTo>
                  <a:pt x="169343" y="389984"/>
                </a:lnTo>
                <a:lnTo>
                  <a:pt x="169343" y="382440"/>
                </a:lnTo>
                <a:cubicBezTo>
                  <a:pt x="169343" y="372595"/>
                  <a:pt x="177271" y="364682"/>
                  <a:pt x="187043" y="364682"/>
                </a:cubicBezTo>
                <a:close/>
                <a:moveTo>
                  <a:pt x="322185" y="182341"/>
                </a:moveTo>
                <a:lnTo>
                  <a:pt x="442671" y="182341"/>
                </a:lnTo>
                <a:cubicBezTo>
                  <a:pt x="452442" y="182341"/>
                  <a:pt x="460370" y="190254"/>
                  <a:pt x="460370" y="200099"/>
                </a:cubicBezTo>
                <a:lnTo>
                  <a:pt x="460370" y="207643"/>
                </a:lnTo>
                <a:lnTo>
                  <a:pt x="575785" y="207643"/>
                </a:lnTo>
                <a:cubicBezTo>
                  <a:pt x="592655" y="207643"/>
                  <a:pt x="606298" y="221261"/>
                  <a:pt x="606298" y="238006"/>
                </a:cubicBezTo>
                <a:cubicBezTo>
                  <a:pt x="606298" y="254844"/>
                  <a:pt x="592655" y="268369"/>
                  <a:pt x="575785" y="268369"/>
                </a:cubicBezTo>
                <a:lnTo>
                  <a:pt x="460370" y="268369"/>
                </a:lnTo>
                <a:lnTo>
                  <a:pt x="460370" y="276006"/>
                </a:lnTo>
                <a:cubicBezTo>
                  <a:pt x="460370" y="285759"/>
                  <a:pt x="452442" y="293764"/>
                  <a:pt x="442671" y="293764"/>
                </a:cubicBezTo>
                <a:lnTo>
                  <a:pt x="322185" y="293764"/>
                </a:lnTo>
                <a:cubicBezTo>
                  <a:pt x="312322" y="293764"/>
                  <a:pt x="304394" y="285759"/>
                  <a:pt x="304394" y="276006"/>
                </a:cubicBezTo>
                <a:lnTo>
                  <a:pt x="304394" y="268369"/>
                </a:lnTo>
                <a:lnTo>
                  <a:pt x="30421" y="268369"/>
                </a:lnTo>
                <a:cubicBezTo>
                  <a:pt x="13644" y="268369"/>
                  <a:pt x="0" y="254844"/>
                  <a:pt x="0" y="238006"/>
                </a:cubicBezTo>
                <a:cubicBezTo>
                  <a:pt x="0" y="221261"/>
                  <a:pt x="13644" y="207643"/>
                  <a:pt x="30421" y="207643"/>
                </a:cubicBezTo>
                <a:lnTo>
                  <a:pt x="304394" y="207643"/>
                </a:lnTo>
                <a:lnTo>
                  <a:pt x="304394" y="200099"/>
                </a:lnTo>
                <a:cubicBezTo>
                  <a:pt x="304394" y="190254"/>
                  <a:pt x="312322" y="182341"/>
                  <a:pt x="322185" y="182341"/>
                </a:cubicBezTo>
                <a:close/>
                <a:moveTo>
                  <a:pt x="109055" y="0"/>
                </a:moveTo>
                <a:lnTo>
                  <a:pt x="229540" y="0"/>
                </a:lnTo>
                <a:cubicBezTo>
                  <a:pt x="239404" y="0"/>
                  <a:pt x="247331" y="7914"/>
                  <a:pt x="247331" y="17669"/>
                </a:cubicBezTo>
                <a:lnTo>
                  <a:pt x="247331" y="25307"/>
                </a:lnTo>
                <a:lnTo>
                  <a:pt x="575785" y="25307"/>
                </a:lnTo>
                <a:cubicBezTo>
                  <a:pt x="592655" y="25307"/>
                  <a:pt x="606298" y="38927"/>
                  <a:pt x="606298" y="55676"/>
                </a:cubicBezTo>
                <a:cubicBezTo>
                  <a:pt x="606298" y="72425"/>
                  <a:pt x="592655" y="86045"/>
                  <a:pt x="575785" y="86045"/>
                </a:cubicBezTo>
                <a:lnTo>
                  <a:pt x="247331" y="86045"/>
                </a:lnTo>
                <a:lnTo>
                  <a:pt x="247331" y="93683"/>
                </a:lnTo>
                <a:cubicBezTo>
                  <a:pt x="247331" y="103438"/>
                  <a:pt x="239404" y="111352"/>
                  <a:pt x="229540" y="111352"/>
                </a:cubicBezTo>
                <a:lnTo>
                  <a:pt x="109055" y="111352"/>
                </a:lnTo>
                <a:cubicBezTo>
                  <a:pt x="99283" y="111352"/>
                  <a:pt x="91355" y="103438"/>
                  <a:pt x="91355" y="93683"/>
                </a:cubicBezTo>
                <a:lnTo>
                  <a:pt x="91355" y="86045"/>
                </a:lnTo>
                <a:lnTo>
                  <a:pt x="30421" y="86045"/>
                </a:lnTo>
                <a:cubicBezTo>
                  <a:pt x="13644" y="86045"/>
                  <a:pt x="0" y="72425"/>
                  <a:pt x="0" y="55676"/>
                </a:cubicBezTo>
                <a:cubicBezTo>
                  <a:pt x="0" y="38927"/>
                  <a:pt x="13644" y="25307"/>
                  <a:pt x="30421" y="25307"/>
                </a:cubicBezTo>
                <a:lnTo>
                  <a:pt x="91355" y="25307"/>
                </a:lnTo>
                <a:lnTo>
                  <a:pt x="91355" y="17669"/>
                </a:lnTo>
                <a:cubicBezTo>
                  <a:pt x="91355" y="7914"/>
                  <a:pt x="99283" y="0"/>
                  <a:pt x="109055" y="0"/>
                </a:cubicBezTo>
                <a:close/>
              </a:path>
            </a:pathLst>
          </a:custGeom>
          <a:solidFill>
            <a:schemeClr val="bg1"/>
          </a:solidFill>
          <a:ln>
            <a:noFill/>
          </a:ln>
        </p:spPr>
      </p:sp>
      <p:sp>
        <p:nvSpPr>
          <p:cNvPr id="71" name="menu_159761"/>
          <p:cNvSpPr>
            <a:spLocks noChangeAspect="1"/>
          </p:cNvSpPr>
          <p:nvPr/>
        </p:nvSpPr>
        <p:spPr bwMode="auto">
          <a:xfrm>
            <a:off x="9165222" y="2853623"/>
            <a:ext cx="253584" cy="253198"/>
          </a:xfrm>
          <a:custGeom>
            <a:avLst/>
            <a:gdLst>
              <a:gd name="connsiteX0" fmla="*/ 387180 w 602346"/>
              <a:gd name="connsiteY0" fmla="*/ 343654 h 601429"/>
              <a:gd name="connsiteX1" fmla="*/ 559313 w 602346"/>
              <a:gd name="connsiteY1" fmla="*/ 343654 h 601429"/>
              <a:gd name="connsiteX2" fmla="*/ 602346 w 602346"/>
              <a:gd name="connsiteY2" fmla="*/ 386617 h 601429"/>
              <a:gd name="connsiteX3" fmla="*/ 602346 w 602346"/>
              <a:gd name="connsiteY3" fmla="*/ 558467 h 601429"/>
              <a:gd name="connsiteX4" fmla="*/ 559313 w 602346"/>
              <a:gd name="connsiteY4" fmla="*/ 601429 h 601429"/>
              <a:gd name="connsiteX5" fmla="*/ 387180 w 602346"/>
              <a:gd name="connsiteY5" fmla="*/ 601429 h 601429"/>
              <a:gd name="connsiteX6" fmla="*/ 344147 w 602346"/>
              <a:gd name="connsiteY6" fmla="*/ 558467 h 601429"/>
              <a:gd name="connsiteX7" fmla="*/ 344147 w 602346"/>
              <a:gd name="connsiteY7" fmla="*/ 386617 h 601429"/>
              <a:gd name="connsiteX8" fmla="*/ 387180 w 602346"/>
              <a:gd name="connsiteY8" fmla="*/ 343654 h 601429"/>
              <a:gd name="connsiteX9" fmla="*/ 43021 w 602346"/>
              <a:gd name="connsiteY9" fmla="*/ 343654 h 601429"/>
              <a:gd name="connsiteX10" fmla="*/ 215107 w 602346"/>
              <a:gd name="connsiteY10" fmla="*/ 343654 h 601429"/>
              <a:gd name="connsiteX11" fmla="*/ 258128 w 602346"/>
              <a:gd name="connsiteY11" fmla="*/ 386617 h 601429"/>
              <a:gd name="connsiteX12" fmla="*/ 258128 w 602346"/>
              <a:gd name="connsiteY12" fmla="*/ 558467 h 601429"/>
              <a:gd name="connsiteX13" fmla="*/ 215107 w 602346"/>
              <a:gd name="connsiteY13" fmla="*/ 601429 h 601429"/>
              <a:gd name="connsiteX14" fmla="*/ 43021 w 602346"/>
              <a:gd name="connsiteY14" fmla="*/ 601429 h 601429"/>
              <a:gd name="connsiteX15" fmla="*/ 0 w 602346"/>
              <a:gd name="connsiteY15" fmla="*/ 558467 h 601429"/>
              <a:gd name="connsiteX16" fmla="*/ 0 w 602346"/>
              <a:gd name="connsiteY16" fmla="*/ 386617 h 601429"/>
              <a:gd name="connsiteX17" fmla="*/ 43021 w 602346"/>
              <a:gd name="connsiteY17" fmla="*/ 343654 h 601429"/>
              <a:gd name="connsiteX18" fmla="*/ 387180 w 602346"/>
              <a:gd name="connsiteY18" fmla="*/ 0 h 601429"/>
              <a:gd name="connsiteX19" fmla="*/ 559313 w 602346"/>
              <a:gd name="connsiteY19" fmla="*/ 0 h 601429"/>
              <a:gd name="connsiteX20" fmla="*/ 602346 w 602346"/>
              <a:gd name="connsiteY20" fmla="*/ 42963 h 601429"/>
              <a:gd name="connsiteX21" fmla="*/ 602346 w 602346"/>
              <a:gd name="connsiteY21" fmla="*/ 214813 h 601429"/>
              <a:gd name="connsiteX22" fmla="*/ 559313 w 602346"/>
              <a:gd name="connsiteY22" fmla="*/ 257775 h 601429"/>
              <a:gd name="connsiteX23" fmla="*/ 387180 w 602346"/>
              <a:gd name="connsiteY23" fmla="*/ 257775 h 601429"/>
              <a:gd name="connsiteX24" fmla="*/ 344147 w 602346"/>
              <a:gd name="connsiteY24" fmla="*/ 214813 h 601429"/>
              <a:gd name="connsiteX25" fmla="*/ 344147 w 602346"/>
              <a:gd name="connsiteY25" fmla="*/ 42963 h 601429"/>
              <a:gd name="connsiteX26" fmla="*/ 387180 w 602346"/>
              <a:gd name="connsiteY26" fmla="*/ 0 h 601429"/>
              <a:gd name="connsiteX27" fmla="*/ 43021 w 602346"/>
              <a:gd name="connsiteY27" fmla="*/ 0 h 601429"/>
              <a:gd name="connsiteX28" fmla="*/ 215107 w 602346"/>
              <a:gd name="connsiteY28" fmla="*/ 0 h 601429"/>
              <a:gd name="connsiteX29" fmla="*/ 258128 w 602346"/>
              <a:gd name="connsiteY29" fmla="*/ 42963 h 601429"/>
              <a:gd name="connsiteX30" fmla="*/ 258128 w 602346"/>
              <a:gd name="connsiteY30" fmla="*/ 214813 h 601429"/>
              <a:gd name="connsiteX31" fmla="*/ 215107 w 602346"/>
              <a:gd name="connsiteY31" fmla="*/ 257775 h 601429"/>
              <a:gd name="connsiteX32" fmla="*/ 43021 w 602346"/>
              <a:gd name="connsiteY32" fmla="*/ 257775 h 601429"/>
              <a:gd name="connsiteX33" fmla="*/ 0 w 602346"/>
              <a:gd name="connsiteY33" fmla="*/ 214813 h 601429"/>
              <a:gd name="connsiteX34" fmla="*/ 0 w 602346"/>
              <a:gd name="connsiteY34" fmla="*/ 42963 h 601429"/>
              <a:gd name="connsiteX35" fmla="*/ 43021 w 602346"/>
              <a:gd name="connsiteY35" fmla="*/ 0 h 601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02346" h="601429">
                <a:moveTo>
                  <a:pt x="387180" y="343654"/>
                </a:moveTo>
                <a:lnTo>
                  <a:pt x="559313" y="343654"/>
                </a:lnTo>
                <a:cubicBezTo>
                  <a:pt x="582981" y="343654"/>
                  <a:pt x="602346" y="362987"/>
                  <a:pt x="602346" y="386617"/>
                </a:cubicBezTo>
                <a:lnTo>
                  <a:pt x="602346" y="558467"/>
                </a:lnTo>
                <a:cubicBezTo>
                  <a:pt x="602346" y="582096"/>
                  <a:pt x="582981" y="601429"/>
                  <a:pt x="559313" y="601429"/>
                </a:cubicBezTo>
                <a:lnTo>
                  <a:pt x="387180" y="601429"/>
                </a:lnTo>
                <a:cubicBezTo>
                  <a:pt x="363512" y="601429"/>
                  <a:pt x="344147" y="582096"/>
                  <a:pt x="344147" y="558467"/>
                </a:cubicBezTo>
                <a:lnTo>
                  <a:pt x="344147" y="386617"/>
                </a:lnTo>
                <a:cubicBezTo>
                  <a:pt x="344147" y="362987"/>
                  <a:pt x="363512" y="343654"/>
                  <a:pt x="387180" y="343654"/>
                </a:cubicBezTo>
                <a:close/>
                <a:moveTo>
                  <a:pt x="43021" y="343654"/>
                </a:moveTo>
                <a:lnTo>
                  <a:pt x="215107" y="343654"/>
                </a:lnTo>
                <a:cubicBezTo>
                  <a:pt x="238768" y="343654"/>
                  <a:pt x="258128" y="362987"/>
                  <a:pt x="258128" y="386617"/>
                </a:cubicBezTo>
                <a:lnTo>
                  <a:pt x="258128" y="558467"/>
                </a:lnTo>
                <a:cubicBezTo>
                  <a:pt x="258128" y="582096"/>
                  <a:pt x="238768" y="601429"/>
                  <a:pt x="215107" y="601429"/>
                </a:cubicBezTo>
                <a:lnTo>
                  <a:pt x="43021" y="601429"/>
                </a:lnTo>
                <a:cubicBezTo>
                  <a:pt x="19360" y="601429"/>
                  <a:pt x="0" y="582096"/>
                  <a:pt x="0" y="558467"/>
                </a:cubicBezTo>
                <a:lnTo>
                  <a:pt x="0" y="386617"/>
                </a:lnTo>
                <a:cubicBezTo>
                  <a:pt x="0" y="362987"/>
                  <a:pt x="19360" y="343654"/>
                  <a:pt x="43021" y="343654"/>
                </a:cubicBezTo>
                <a:close/>
                <a:moveTo>
                  <a:pt x="387180" y="0"/>
                </a:moveTo>
                <a:lnTo>
                  <a:pt x="559313" y="0"/>
                </a:lnTo>
                <a:cubicBezTo>
                  <a:pt x="582981" y="0"/>
                  <a:pt x="602346" y="19333"/>
                  <a:pt x="602346" y="42963"/>
                </a:cubicBezTo>
                <a:lnTo>
                  <a:pt x="602346" y="214813"/>
                </a:lnTo>
                <a:cubicBezTo>
                  <a:pt x="602346" y="238442"/>
                  <a:pt x="582981" y="257775"/>
                  <a:pt x="559313" y="257775"/>
                </a:cubicBezTo>
                <a:lnTo>
                  <a:pt x="387180" y="257775"/>
                </a:lnTo>
                <a:cubicBezTo>
                  <a:pt x="363512" y="257775"/>
                  <a:pt x="344147" y="238442"/>
                  <a:pt x="344147" y="214813"/>
                </a:cubicBezTo>
                <a:lnTo>
                  <a:pt x="344147" y="42963"/>
                </a:lnTo>
                <a:cubicBezTo>
                  <a:pt x="344147" y="19333"/>
                  <a:pt x="363512" y="0"/>
                  <a:pt x="387180" y="0"/>
                </a:cubicBezTo>
                <a:close/>
                <a:moveTo>
                  <a:pt x="43021" y="0"/>
                </a:moveTo>
                <a:lnTo>
                  <a:pt x="215107" y="0"/>
                </a:lnTo>
                <a:cubicBezTo>
                  <a:pt x="238768" y="0"/>
                  <a:pt x="258128" y="19333"/>
                  <a:pt x="258128" y="42963"/>
                </a:cubicBezTo>
                <a:lnTo>
                  <a:pt x="258128" y="214813"/>
                </a:lnTo>
                <a:cubicBezTo>
                  <a:pt x="258128" y="238442"/>
                  <a:pt x="238768" y="257775"/>
                  <a:pt x="215107" y="257775"/>
                </a:cubicBezTo>
                <a:lnTo>
                  <a:pt x="43021" y="257775"/>
                </a:lnTo>
                <a:cubicBezTo>
                  <a:pt x="19360" y="257775"/>
                  <a:pt x="0" y="238442"/>
                  <a:pt x="0" y="214813"/>
                </a:cubicBezTo>
                <a:lnTo>
                  <a:pt x="0" y="42963"/>
                </a:lnTo>
                <a:cubicBezTo>
                  <a:pt x="0" y="19333"/>
                  <a:pt x="19360" y="0"/>
                  <a:pt x="43021" y="0"/>
                </a:cubicBezTo>
                <a:close/>
              </a:path>
            </a:pathLst>
          </a:custGeom>
          <a:solidFill>
            <a:schemeClr val="bg1"/>
          </a:solidFill>
          <a:ln>
            <a:noFill/>
          </a:ln>
        </p:spPr>
        <p:txBody>
          <a:bodyPr/>
          <a:lstStyle/>
          <a:p>
            <a:endParaRPr lang="zh-CN" altLang="en-US"/>
          </a:p>
        </p:txBody>
      </p:sp>
    </p:spTree>
  </p:cSld>
  <p:clrMapOvr>
    <a:masterClrMapping/>
  </p:clrMapOvr>
  <p:transition spd="med">
    <p:pull/>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一段一图</a:t>
            </a:r>
            <a:endParaRPr lang="zh-CN" altLang="en-US" dirty="0"/>
          </a:p>
        </p:txBody>
      </p:sp>
      <p:sp>
        <p:nvSpPr>
          <p:cNvPr id="3" name="矩形 2"/>
          <p:cNvSpPr/>
          <p:nvPr/>
        </p:nvSpPr>
        <p:spPr>
          <a:xfrm>
            <a:off x="660400" y="1026788"/>
            <a:ext cx="10858500" cy="5003800"/>
          </a:xfrm>
          <a:prstGeom prst="rect">
            <a:avLst/>
          </a:prstGeom>
          <a:solidFill>
            <a:schemeClr val="bg1"/>
          </a:solidFill>
          <a:ln>
            <a:noFill/>
          </a:ln>
          <a:effectLst>
            <a:outerShdw blurRad="165100" sx="101000" sy="101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rotWithShape="1">
          <a:blip r:embed="rId1" cstate="hqprint"/>
          <a:srcRect/>
          <a:stretch>
            <a:fillRect/>
          </a:stretch>
        </p:blipFill>
        <p:spPr>
          <a:xfrm>
            <a:off x="5312645" y="1026789"/>
            <a:ext cx="6206255" cy="5003800"/>
          </a:xfrm>
          <a:prstGeom prst="rect">
            <a:avLst/>
          </a:prstGeom>
        </p:spPr>
      </p:pic>
      <p:sp>
        <p:nvSpPr>
          <p:cNvPr id="5" name="文本框 4"/>
          <p:cNvSpPr txBox="1"/>
          <p:nvPr/>
        </p:nvSpPr>
        <p:spPr>
          <a:xfrm>
            <a:off x="1139788" y="1866432"/>
            <a:ext cx="3807349" cy="722249"/>
          </a:xfrm>
          <a:prstGeom prst="rect">
            <a:avLst/>
          </a:prstGeom>
          <a:noFill/>
        </p:spPr>
        <p:txBody>
          <a:bodyPr wrap="square" lIns="0" tIns="0" rIns="0" bIns="0" rtlCol="0">
            <a:spAutoFit/>
          </a:bodyPr>
          <a:lstStyle/>
          <a:p>
            <a:pPr>
              <a:lnSpc>
                <a:spcPct val="130000"/>
              </a:lnSpc>
            </a:pPr>
            <a:r>
              <a:rPr lang="zh-CN" altLang="en-US" sz="4000" b="1" spc="300" dirty="0">
                <a:solidFill>
                  <a:schemeClr val="accent1"/>
                </a:solidFill>
                <a:latin typeface="微软雅黑" panose="020B0503020204020204" pitchFamily="34" charset="-122"/>
                <a:ea typeface="微软雅黑" panose="020B0503020204020204" pitchFamily="34" charset="-122"/>
              </a:rPr>
              <a:t>在此输入标题</a:t>
            </a:r>
            <a:endParaRPr lang="zh-CN" altLang="en-US" sz="4000" b="1" spc="300" dirty="0">
              <a:solidFill>
                <a:schemeClr val="accent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1139788" y="2797274"/>
            <a:ext cx="3927929" cy="2520690"/>
          </a:xfrm>
          <a:prstGeom prst="rect">
            <a:avLst/>
          </a:prstGeom>
          <a:noFill/>
        </p:spPr>
        <p:txBody>
          <a:bodyPr wrap="square" lIns="0" tIns="0" rIns="0" bIns="0" rtlCol="0">
            <a:spAutoFit/>
          </a:bodyPr>
          <a:lstStyle/>
          <a:p>
            <a:pPr>
              <a:lnSpc>
                <a:spcPct val="130000"/>
              </a:lnSpc>
            </a:pPr>
            <a:r>
              <a:rPr lang="zh-CN" altLang="en-US" spc="300" dirty="0">
                <a:solidFill>
                  <a:schemeClr val="tx1">
                    <a:lumMod val="85000"/>
                    <a:lumOff val="15000"/>
                  </a:schemeClr>
                </a:solidFill>
              </a:rPr>
              <a:t>这是图文介绍的一页，右面的图可以替换，把图删了然后单击插入图片，放入你所需要的图裁剪到合适的大小就可以了。图文要匹配，如果图片清晰无水印表意明确还带有一点蓝色，将会更美观，感谢你阅读到了这里</a:t>
            </a:r>
            <a:endParaRPr lang="zh-CN" altLang="en-US" spc="300" dirty="0">
              <a:solidFill>
                <a:schemeClr val="tx1">
                  <a:lumMod val="85000"/>
                  <a:lumOff val="15000"/>
                </a:schemeClr>
              </a:solidFill>
            </a:endParaRPr>
          </a:p>
        </p:txBody>
      </p:sp>
      <p:cxnSp>
        <p:nvCxnSpPr>
          <p:cNvPr id="7" name="直接连接符 6"/>
          <p:cNvCxnSpPr/>
          <p:nvPr/>
        </p:nvCxnSpPr>
        <p:spPr>
          <a:xfrm>
            <a:off x="1121924" y="2661234"/>
            <a:ext cx="3708000"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pull/>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一段一图</a:t>
            </a:r>
            <a:endParaRPr lang="zh-CN" altLang="en-US" dirty="0"/>
          </a:p>
        </p:txBody>
      </p:sp>
      <p:sp>
        <p:nvSpPr>
          <p:cNvPr id="3" name="矩形 2"/>
          <p:cNvSpPr/>
          <p:nvPr/>
        </p:nvSpPr>
        <p:spPr>
          <a:xfrm>
            <a:off x="660400" y="1571760"/>
            <a:ext cx="10858500" cy="391384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rotWithShape="1">
          <a:blip r:embed="rId1" cstate="hqprint"/>
          <a:srcRect/>
          <a:stretch>
            <a:fillRect/>
          </a:stretch>
        </p:blipFill>
        <p:spPr>
          <a:xfrm>
            <a:off x="765898" y="1571760"/>
            <a:ext cx="5362808" cy="3913845"/>
          </a:xfrm>
          <a:prstGeom prst="rect">
            <a:avLst/>
          </a:prstGeom>
        </p:spPr>
      </p:pic>
      <p:sp>
        <p:nvSpPr>
          <p:cNvPr id="5" name="文本框 4"/>
          <p:cNvSpPr txBox="1"/>
          <p:nvPr/>
        </p:nvSpPr>
        <p:spPr>
          <a:xfrm>
            <a:off x="6828092" y="1925736"/>
            <a:ext cx="4230700" cy="631526"/>
          </a:xfrm>
          <a:prstGeom prst="roundRect">
            <a:avLst>
              <a:gd name="adj" fmla="val 0"/>
            </a:avLst>
          </a:prstGeom>
          <a:noFill/>
          <a:ln>
            <a:noFill/>
          </a:ln>
        </p:spPr>
        <p:txBody>
          <a:bodyPr wrap="square" lIns="0" tIns="0" rIns="0" bIns="0" rtlCol="0" anchor="t" anchorCtr="0">
            <a:noAutofit/>
          </a:bodyPr>
          <a:lstStyle/>
          <a:p>
            <a:pPr>
              <a:lnSpc>
                <a:spcPct val="130000"/>
              </a:lnSpc>
            </a:pPr>
            <a:r>
              <a:rPr lang="zh-CN" altLang="en-US" sz="4000" b="1" spc="300" dirty="0">
                <a:solidFill>
                  <a:schemeClr val="bg1"/>
                </a:solidFill>
                <a:latin typeface="微软雅黑" panose="020B0503020204020204" pitchFamily="34" charset="-122"/>
                <a:ea typeface="微软雅黑" panose="020B0503020204020204" pitchFamily="34" charset="-122"/>
              </a:rPr>
              <a:t>在此输入标题</a:t>
            </a:r>
            <a:endParaRPr lang="zh-CN" altLang="en-US" sz="4000" b="1" spc="300" dirty="0">
              <a:solidFill>
                <a:schemeClr val="bg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6810405" y="2863652"/>
            <a:ext cx="4248387" cy="2125069"/>
          </a:xfrm>
          <a:prstGeom prst="rect">
            <a:avLst/>
          </a:prstGeom>
          <a:noFill/>
        </p:spPr>
        <p:txBody>
          <a:bodyPr wrap="square" lIns="0" tIns="0" rIns="0" bIns="0" rtlCol="0">
            <a:spAutoFit/>
          </a:bodyPr>
          <a:lstStyle/>
          <a:p>
            <a:pPr algn="just">
              <a:lnSpc>
                <a:spcPct val="130000"/>
              </a:lnSpc>
            </a:pPr>
            <a:r>
              <a:rPr lang="zh-CN" altLang="en-US" spc="300" dirty="0">
                <a:solidFill>
                  <a:schemeClr val="bg1"/>
                </a:solidFill>
              </a:rPr>
              <a:t>这是图文介绍的一页，右面的图可以替换，把图删了然后单击插入图片，放入你所需要的图裁剪到合适的大小就可以了。图文要匹配，如果图片清晰无水印表意明确还带有一点蓝色，将会更美观。</a:t>
            </a:r>
            <a:endParaRPr lang="zh-CN" altLang="en-US" spc="300" dirty="0">
              <a:solidFill>
                <a:schemeClr val="bg1"/>
              </a:solidFill>
            </a:endParaRPr>
          </a:p>
        </p:txBody>
      </p:sp>
      <p:sp>
        <p:nvSpPr>
          <p:cNvPr id="7" name="等腰三角形 6"/>
          <p:cNvSpPr/>
          <p:nvPr/>
        </p:nvSpPr>
        <p:spPr>
          <a:xfrm rot="16200000" flipV="1">
            <a:off x="5958342" y="2081108"/>
            <a:ext cx="392979" cy="320783"/>
          </a:xfrm>
          <a:prstGeom prst="triangle">
            <a:avLst/>
          </a:prstGeom>
          <a:solidFill>
            <a:schemeClr val="bg1">
              <a:alpha val="82000"/>
            </a:schemeClr>
          </a:solidFill>
          <a:ln>
            <a:noFill/>
          </a:ln>
          <a:effectLst>
            <a:outerShdw blurRad="165100" sx="101000" sy="101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med">
    <p:pull/>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一段一图</a:t>
            </a:r>
            <a:endParaRPr lang="zh-CN" altLang="en-US" dirty="0"/>
          </a:p>
        </p:txBody>
      </p:sp>
      <p:sp>
        <p:nvSpPr>
          <p:cNvPr id="8" name="矩形 7"/>
          <p:cNvSpPr/>
          <p:nvPr/>
        </p:nvSpPr>
        <p:spPr>
          <a:xfrm>
            <a:off x="442914" y="2496630"/>
            <a:ext cx="11270173" cy="2398426"/>
          </a:xfrm>
          <a:prstGeom prst="rect">
            <a:avLst/>
          </a:prstGeom>
          <a:gradFill flip="none" rotWithShape="1">
            <a:gsLst>
              <a:gs pos="100000">
                <a:schemeClr val="accent1"/>
              </a:gs>
              <a:gs pos="0">
                <a:schemeClr val="accent1">
                  <a:lumMod val="7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6174686" y="2636035"/>
            <a:ext cx="5418207" cy="2097890"/>
          </a:xfrm>
          <a:prstGeom prst="rect">
            <a:avLst/>
          </a:prstGeom>
          <a:noFill/>
          <a:ln>
            <a:solidFill>
              <a:schemeClr val="bg1">
                <a:lumMod val="85000"/>
                <a:alpha val="50000"/>
              </a:schemeClr>
            </a:solidFill>
          </a:ln>
        </p:spPr>
        <p:txBody>
          <a:bodyPr wrap="square" lIns="180000" tIns="180000" rIns="180000" bIns="180000" rtlCol="0" anchor="ctr" anchorCtr="0">
            <a:noAutofit/>
          </a:bodyPr>
          <a:lstStyle>
            <a:defPPr>
              <a:defRPr lang="zh-CN"/>
            </a:defPPr>
            <a:lvl1pPr>
              <a:lnSpc>
                <a:spcPct val="130000"/>
              </a:lnSpc>
              <a:defRPr spc="100">
                <a:solidFill>
                  <a:schemeClr val="tx1">
                    <a:lumMod val="75000"/>
                    <a:lumOff val="25000"/>
                  </a:schemeClr>
                </a:solidFill>
              </a:defRPr>
            </a:lvl1pPr>
          </a:lstStyle>
          <a:p>
            <a:pPr algn="just"/>
            <a:r>
              <a:rPr lang="zh-CN" altLang="en-US" dirty="0">
                <a:solidFill>
                  <a:schemeClr val="bg1"/>
                </a:solidFill>
              </a:rPr>
              <a:t>这是此模版设计师留下的一段内容这是此模版设计师留下的一段</a:t>
            </a:r>
            <a:r>
              <a:rPr lang="zh-CN" altLang="en-US" dirty="0" smtClean="0">
                <a:solidFill>
                  <a:schemeClr val="bg1"/>
                </a:solidFill>
              </a:rPr>
              <a:t>内容</a:t>
            </a:r>
            <a:r>
              <a:rPr lang="zh-CN" altLang="en-US" dirty="0">
                <a:solidFill>
                  <a:schemeClr val="bg1"/>
                </a:solidFill>
              </a:rPr>
              <a:t>这是此模版设计师留下的一段</a:t>
            </a:r>
            <a:r>
              <a:rPr lang="zh-CN" altLang="en-US" dirty="0" smtClean="0">
                <a:solidFill>
                  <a:schemeClr val="bg1"/>
                </a:solidFill>
              </a:rPr>
              <a:t>内容</a:t>
            </a:r>
            <a:r>
              <a:rPr lang="zh-CN" altLang="en-US" dirty="0">
                <a:solidFill>
                  <a:schemeClr val="bg1"/>
                </a:solidFill>
              </a:rPr>
              <a:t>这是此模版设计师留下的一段</a:t>
            </a:r>
            <a:r>
              <a:rPr lang="zh-CN" altLang="en-US" dirty="0" smtClean="0">
                <a:solidFill>
                  <a:schemeClr val="bg1"/>
                </a:solidFill>
              </a:rPr>
              <a:t>内容</a:t>
            </a:r>
            <a:r>
              <a:rPr lang="zh-CN" altLang="en-US" dirty="0">
                <a:solidFill>
                  <a:schemeClr val="bg1"/>
                </a:solidFill>
              </a:rPr>
              <a:t>这是此模版设计师留下的一段</a:t>
            </a:r>
            <a:r>
              <a:rPr lang="zh-CN" altLang="en-US" dirty="0" smtClean="0">
                <a:solidFill>
                  <a:schemeClr val="bg1"/>
                </a:solidFill>
              </a:rPr>
              <a:t>内容</a:t>
            </a:r>
            <a:r>
              <a:rPr lang="zh-CN" altLang="en-US" dirty="0">
                <a:solidFill>
                  <a:schemeClr val="bg1"/>
                </a:solidFill>
              </a:rPr>
              <a:t>这是此模版设计师留下的一段内容</a:t>
            </a:r>
            <a:endParaRPr lang="zh-CN" altLang="en-US" dirty="0">
              <a:solidFill>
                <a:schemeClr val="bg1"/>
              </a:solidFill>
            </a:endParaRPr>
          </a:p>
        </p:txBody>
      </p:sp>
      <p:sp>
        <p:nvSpPr>
          <p:cNvPr id="10" name="矩形: 圆角 93"/>
          <p:cNvSpPr/>
          <p:nvPr/>
        </p:nvSpPr>
        <p:spPr>
          <a:xfrm>
            <a:off x="6211455" y="1924534"/>
            <a:ext cx="3032502" cy="543754"/>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r>
              <a:rPr lang="zh-CN" altLang="en-US" sz="2400" b="1" dirty="0">
                <a:solidFill>
                  <a:schemeClr val="accent4"/>
                </a:solidFill>
                <a:latin typeface="+mj-ea"/>
                <a:ea typeface="+mj-ea"/>
              </a:rPr>
              <a:t>单击添加</a:t>
            </a:r>
            <a:r>
              <a:rPr lang="zh-CN" altLang="en-US" sz="2400" b="1" dirty="0" smtClean="0">
                <a:solidFill>
                  <a:schemeClr val="accent4"/>
                </a:solidFill>
                <a:latin typeface="+mj-ea"/>
                <a:ea typeface="+mj-ea"/>
              </a:rPr>
              <a:t>副标题</a:t>
            </a:r>
            <a:endParaRPr lang="zh-CN" altLang="en-US" sz="2400" b="1" dirty="0">
              <a:solidFill>
                <a:schemeClr val="accent4"/>
              </a:solidFill>
              <a:latin typeface="+mj-ea"/>
              <a:ea typeface="+mj-ea"/>
            </a:endParaRPr>
          </a:p>
        </p:txBody>
      </p:sp>
      <p:grpSp>
        <p:nvGrpSpPr>
          <p:cNvPr id="11" name="组合 10"/>
          <p:cNvGrpSpPr/>
          <p:nvPr/>
        </p:nvGrpSpPr>
        <p:grpSpPr>
          <a:xfrm>
            <a:off x="10811838" y="5034461"/>
            <a:ext cx="937250" cy="175081"/>
            <a:chOff x="10802319" y="5357813"/>
            <a:chExt cx="937250" cy="175081"/>
          </a:xfrm>
        </p:grpSpPr>
        <p:cxnSp>
          <p:nvCxnSpPr>
            <p:cNvPr id="12" name="直接连接符 11"/>
            <p:cNvCxnSpPr/>
            <p:nvPr/>
          </p:nvCxnSpPr>
          <p:spPr>
            <a:xfrm flipH="1">
              <a:off x="10802319"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flipH="1">
              <a:off x="10899951"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10997583"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11095215"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1192847"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11290479"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11388111"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11485743"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11583375" y="5357813"/>
              <a:ext cx="58562" cy="17508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11681007" y="5357813"/>
              <a:ext cx="58562" cy="175081"/>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grpSp>
      <p:pic>
        <p:nvPicPr>
          <p:cNvPr id="22" name="图片占位符 8" descr="图片包含 天空, 草, 户外, 火车&#10;&#10;自动生成的说明"/>
          <p:cNvPicPr>
            <a:picLocks noChangeAspect="1"/>
          </p:cNvPicPr>
          <p:nvPr/>
        </p:nvPicPr>
        <p:blipFill>
          <a:blip r:embed="rId1" cstate="hqprint"/>
          <a:srcRect/>
          <a:stretch>
            <a:fillRect/>
          </a:stretch>
        </p:blipFill>
        <p:spPr>
          <a:xfrm>
            <a:off x="621060" y="1769782"/>
            <a:ext cx="5388854" cy="3579165"/>
          </a:xfrm>
          <a:custGeom>
            <a:avLst/>
            <a:gdLst>
              <a:gd name="connsiteX0" fmla="*/ 0 w 3370863"/>
              <a:gd name="connsiteY0" fmla="*/ 0 h 2238857"/>
              <a:gd name="connsiteX1" fmla="*/ 3370863 w 3370863"/>
              <a:gd name="connsiteY1" fmla="*/ 0 h 2238857"/>
              <a:gd name="connsiteX2" fmla="*/ 3370863 w 3370863"/>
              <a:gd name="connsiteY2" fmla="*/ 2238857 h 2238857"/>
              <a:gd name="connsiteX3" fmla="*/ 0 w 3370863"/>
              <a:gd name="connsiteY3" fmla="*/ 2238857 h 2238857"/>
            </a:gdLst>
            <a:ahLst/>
            <a:cxnLst>
              <a:cxn ang="0">
                <a:pos x="connsiteX0" y="connsiteY0"/>
              </a:cxn>
              <a:cxn ang="0">
                <a:pos x="connsiteX1" y="connsiteY1"/>
              </a:cxn>
              <a:cxn ang="0">
                <a:pos x="connsiteX2" y="connsiteY2"/>
              </a:cxn>
              <a:cxn ang="0">
                <a:pos x="connsiteX3" y="connsiteY3"/>
              </a:cxn>
            </a:cxnLst>
            <a:rect l="l" t="t" r="r" b="b"/>
            <a:pathLst>
              <a:path w="3370863" h="2238857">
                <a:moveTo>
                  <a:pt x="0" y="0"/>
                </a:moveTo>
                <a:lnTo>
                  <a:pt x="3370863" y="0"/>
                </a:lnTo>
                <a:lnTo>
                  <a:pt x="3370863" y="2238857"/>
                </a:lnTo>
                <a:lnTo>
                  <a:pt x="0" y="2238857"/>
                </a:lnTo>
                <a:close/>
              </a:path>
            </a:pathLst>
          </a:custGeom>
        </p:spPr>
      </p:pic>
      <p:sp>
        <p:nvSpPr>
          <p:cNvPr id="23" name="矩形 22"/>
          <p:cNvSpPr/>
          <p:nvPr/>
        </p:nvSpPr>
        <p:spPr>
          <a:xfrm>
            <a:off x="11713087" y="2496631"/>
            <a:ext cx="36000" cy="239842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p:transition spd="med">
    <p:pull/>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1290795" y="3822954"/>
            <a:ext cx="9610410" cy="1961050"/>
          </a:xfrm>
          <a:prstGeom prst="rect">
            <a:avLst/>
          </a:prstGeom>
          <a:noFill/>
        </p:spPr>
        <p:txBody>
          <a:bodyPr wrap="square" lIns="0" tIns="0" rIns="0" bIns="0" rtlCol="0">
            <a:spAutoFit/>
          </a:bodyPr>
          <a:lstStyle/>
          <a:p>
            <a:pPr algn="just" eaLnBrk="1" fontAlgn="auto" hangingPunct="1">
              <a:lnSpc>
                <a:spcPct val="130000"/>
              </a:lnSpc>
              <a:spcBef>
                <a:spcPts val="0"/>
              </a:spcBef>
              <a:spcAft>
                <a:spcPts val="0"/>
              </a:spcAft>
            </a:pPr>
            <a:r>
              <a:rPr lang="zh-CN" altLang="en-US" sz="2000" spc="300" dirty="0">
                <a:solidFill>
                  <a:srgbClr val="000000">
                    <a:lumMod val="85000"/>
                    <a:lumOff val="15000"/>
                  </a:srgbClr>
                </a:solidFill>
                <a:latin typeface="Arial" panose="020B0604020202020204"/>
                <a:ea typeface="微软雅黑" panose="020B0503020204020204" pitchFamily="34" charset="-122"/>
              </a:rPr>
              <a:t>更改上面图片的方法：选中图片按删除键，点击图片占位符，插入你需要的图片即可，可以替换你需要的图。</a:t>
            </a:r>
            <a:endParaRPr lang="en-US" altLang="zh-CN" sz="2000" spc="300" dirty="0">
              <a:solidFill>
                <a:srgbClr val="000000">
                  <a:lumMod val="85000"/>
                  <a:lumOff val="15000"/>
                </a:srgbClr>
              </a:solidFill>
              <a:latin typeface="Arial" panose="020B0604020202020204"/>
              <a:ea typeface="微软雅黑" panose="020B0503020204020204" pitchFamily="34" charset="-122"/>
            </a:endParaRPr>
          </a:p>
          <a:p>
            <a:pPr algn="just" eaLnBrk="1" fontAlgn="auto" hangingPunct="1">
              <a:lnSpc>
                <a:spcPct val="130000"/>
              </a:lnSpc>
              <a:spcBef>
                <a:spcPts val="0"/>
              </a:spcBef>
              <a:spcAft>
                <a:spcPts val="0"/>
              </a:spcAft>
            </a:pPr>
            <a:r>
              <a:rPr lang="zh-CN" altLang="en-US" sz="2000" spc="300" dirty="0">
                <a:solidFill>
                  <a:srgbClr val="000000">
                    <a:lumMod val="85000"/>
                    <a:lumOff val="15000"/>
                  </a:srgbClr>
                </a:solidFill>
                <a:latin typeface="Arial" panose="020B0604020202020204"/>
                <a:ea typeface="微软雅黑" panose="020B0503020204020204" pitchFamily="34" charset="-122"/>
              </a:rPr>
              <a:t>这是图文介绍的一页，上面的图可以替换，把图删了然后单击插入图片，放入你所需要的图裁剪到合适的大小就可以了。图文要匹配，如果图片清晰无水印表意明确还带有一点蓝色，将会更美观。</a:t>
            </a:r>
            <a:endParaRPr lang="en-US" altLang="zh-CN" sz="2000" spc="300" dirty="0">
              <a:solidFill>
                <a:srgbClr val="000000">
                  <a:lumMod val="85000"/>
                  <a:lumOff val="15000"/>
                </a:srgbClr>
              </a:solidFill>
              <a:latin typeface="Arial" panose="020B0604020202020204"/>
              <a:ea typeface="微软雅黑" panose="020B0503020204020204" pitchFamily="34" charset="-122"/>
            </a:endParaRPr>
          </a:p>
        </p:txBody>
      </p:sp>
      <p:pic>
        <p:nvPicPr>
          <p:cNvPr id="15" name="图片占位符 3"/>
          <p:cNvPicPr>
            <a:picLocks noChangeAspect="1"/>
          </p:cNvPicPr>
          <p:nvPr/>
        </p:nvPicPr>
        <p:blipFill>
          <a:blip r:embed="rId1" cstate="hqprint"/>
          <a:srcRect/>
          <a:stretch>
            <a:fillRect/>
          </a:stretch>
        </p:blipFill>
        <p:spPr>
          <a:xfrm>
            <a:off x="0" y="0"/>
            <a:ext cx="12192000" cy="4116388"/>
          </a:xfrm>
          <a:prstGeom prst="rect">
            <a:avLst/>
          </a:prstGeom>
        </p:spPr>
      </p:pic>
      <p:sp>
        <p:nvSpPr>
          <p:cNvPr id="16" name="矩形 15"/>
          <p:cNvSpPr/>
          <p:nvPr/>
        </p:nvSpPr>
        <p:spPr>
          <a:xfrm>
            <a:off x="660401" y="2731814"/>
            <a:ext cx="10858500" cy="3134867"/>
          </a:xfrm>
          <a:prstGeom prst="rect">
            <a:avLst/>
          </a:prstGeom>
          <a:solidFill>
            <a:schemeClr val="bg1"/>
          </a:solidFill>
          <a:ln>
            <a:noFill/>
          </a:ln>
          <a:effectLst>
            <a:outerShdw blurRad="165100" sx="101000" sy="101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p:cNvSpPr txBox="1"/>
          <p:nvPr/>
        </p:nvSpPr>
        <p:spPr>
          <a:xfrm>
            <a:off x="1036319" y="3913323"/>
            <a:ext cx="10143745" cy="1600438"/>
          </a:xfrm>
          <a:prstGeom prst="rect">
            <a:avLst/>
          </a:prstGeom>
          <a:noFill/>
        </p:spPr>
        <p:txBody>
          <a:bodyPr wrap="square" lIns="0" tIns="0" rIns="0" bIns="0" rtlCol="0">
            <a:spAutoFit/>
          </a:bodyPr>
          <a:lstStyle/>
          <a:p>
            <a:pPr algn="just">
              <a:lnSpc>
                <a:spcPct val="130000"/>
              </a:lnSpc>
            </a:pPr>
            <a:r>
              <a:rPr lang="zh-CN" altLang="en-US" sz="2000" spc="300" dirty="0">
                <a:solidFill>
                  <a:schemeClr val="tx1">
                    <a:lumMod val="85000"/>
                    <a:lumOff val="15000"/>
                  </a:schemeClr>
                </a:solidFill>
              </a:rPr>
              <a:t>替换下方图片的方法如下：选中图片并删除，单击图片图标，插入你需要的图片，然后在图片上单击右键，选择置于底层。</a:t>
            </a:r>
            <a:endParaRPr lang="en-US" altLang="zh-CN" sz="2000" spc="300" dirty="0">
              <a:solidFill>
                <a:schemeClr val="tx1">
                  <a:lumMod val="85000"/>
                  <a:lumOff val="15000"/>
                </a:schemeClr>
              </a:solidFill>
            </a:endParaRPr>
          </a:p>
          <a:p>
            <a:pPr algn="just">
              <a:lnSpc>
                <a:spcPct val="130000"/>
              </a:lnSpc>
            </a:pPr>
            <a:r>
              <a:rPr lang="zh-CN" altLang="en-US" sz="2000" spc="300" dirty="0">
                <a:solidFill>
                  <a:schemeClr val="tx1">
                    <a:lumMod val="85000"/>
                    <a:lumOff val="15000"/>
                  </a:schemeClr>
                </a:solidFill>
              </a:rPr>
              <a:t>图文要匹配，如果图片清晰无水印表意明确还带有一点蓝色，将会更美观。图文要匹配，如果图片清晰无水印，表意明确还带有一点蓝色，将会更加美观。</a:t>
            </a:r>
            <a:endParaRPr lang="en-US" altLang="zh-CN" sz="2000" spc="300" dirty="0">
              <a:solidFill>
                <a:schemeClr val="tx1">
                  <a:lumMod val="85000"/>
                  <a:lumOff val="15000"/>
                </a:schemeClr>
              </a:solidFill>
            </a:endParaRPr>
          </a:p>
        </p:txBody>
      </p:sp>
      <p:sp>
        <p:nvSpPr>
          <p:cNvPr id="18" name="标题 2"/>
          <p:cNvSpPr>
            <a:spLocks noGrp="1"/>
          </p:cNvSpPr>
          <p:nvPr>
            <p:ph type="title"/>
          </p:nvPr>
        </p:nvSpPr>
        <p:spPr>
          <a:xfrm>
            <a:off x="2084089" y="3147942"/>
            <a:ext cx="8048203" cy="480131"/>
          </a:xfrm>
        </p:spPr>
        <p:txBody>
          <a:bodyPr/>
          <a:lstStyle/>
          <a:p>
            <a:pPr algn="ctr"/>
            <a:r>
              <a:rPr lang="zh-CN" altLang="en-US" sz="4400" dirty="0">
                <a:solidFill>
                  <a:schemeClr val="tx2"/>
                </a:solidFill>
              </a:rPr>
              <a:t>一段一图式</a:t>
            </a:r>
            <a:endParaRPr lang="zh-CN" altLang="en-US" sz="4400" dirty="0">
              <a:solidFill>
                <a:schemeClr val="tx2"/>
              </a:solidFill>
            </a:endParaRPr>
          </a:p>
        </p:txBody>
      </p:sp>
    </p:spTree>
  </p:cSld>
  <p:clrMapOvr>
    <a:masterClrMapping/>
  </p:clrMapOvr>
  <p:transition spd="med">
    <p:pull/>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占位符 3"/>
          <p:cNvPicPr>
            <a:picLocks noChangeAspect="1"/>
          </p:cNvPicPr>
          <p:nvPr/>
        </p:nvPicPr>
        <p:blipFill>
          <a:blip r:embed="rId1" cstate="hqprint"/>
          <a:srcRect/>
          <a:stretch>
            <a:fillRect/>
          </a:stretch>
        </p:blipFill>
        <p:spPr>
          <a:xfrm>
            <a:off x="0" y="0"/>
            <a:ext cx="6045200" cy="6858000"/>
          </a:xfrm>
          <a:prstGeom prst="rect">
            <a:avLst/>
          </a:prstGeom>
        </p:spPr>
      </p:pic>
      <p:sp>
        <p:nvSpPr>
          <p:cNvPr id="8" name="矩形 7"/>
          <p:cNvSpPr/>
          <p:nvPr/>
        </p:nvSpPr>
        <p:spPr>
          <a:xfrm>
            <a:off x="4211349" y="966400"/>
            <a:ext cx="7338786" cy="5003800"/>
          </a:xfrm>
          <a:prstGeom prst="rect">
            <a:avLst/>
          </a:prstGeom>
          <a:solidFill>
            <a:srgbClr val="FFFFFF"/>
          </a:solidFill>
          <a:ln w="12700" cap="flat" cmpd="sng" algn="ctr">
            <a:noFill/>
            <a:prstDash val="solid"/>
            <a:miter lim="800000"/>
          </a:ln>
          <a:effectLst>
            <a:outerShdw blurRad="165100" sx="101000" sy="101000" algn="ctr" rotWithShape="0">
              <a:prstClr val="black">
                <a:alpha val="15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chemeClr val="tx2"/>
              </a:solidFill>
              <a:effectLst/>
              <a:uLnTx/>
              <a:uFillTx/>
              <a:latin typeface="Arial" panose="020B0604020202020204"/>
              <a:ea typeface="微软雅黑" panose="020B0503020204020204" pitchFamily="34" charset="-122"/>
              <a:cs typeface="+mn-cs"/>
            </a:endParaRPr>
          </a:p>
        </p:txBody>
      </p:sp>
      <p:sp>
        <p:nvSpPr>
          <p:cNvPr id="9" name="标题 1"/>
          <p:cNvSpPr txBox="1"/>
          <p:nvPr/>
        </p:nvSpPr>
        <p:spPr>
          <a:xfrm>
            <a:off x="4702627" y="1464668"/>
            <a:ext cx="6428799" cy="663575"/>
          </a:xfrm>
          <a:prstGeom prst="rect">
            <a:avLst/>
          </a:prstGeom>
          <a:noFill/>
        </p:spPr>
        <p:txBody>
          <a:bodyPr vert="horz" lIns="0" tIns="0" rIns="0" bIns="0" rtlCol="0" anchor="ctr">
            <a:normAutofit/>
          </a:bodyPr>
          <a:lstStyle>
            <a:lvl1pPr algn="l" defTabSz="914400" rtl="0" eaLnBrk="1" latinLnBrk="0" hangingPunct="1">
              <a:lnSpc>
                <a:spcPct val="90000"/>
              </a:lnSpc>
              <a:spcBef>
                <a:spcPct val="0"/>
              </a:spcBef>
              <a:buNone/>
              <a:defRPr sz="4400" kern="1200" spc="300">
                <a:solidFill>
                  <a:schemeClr val="accent1"/>
                </a:solidFill>
                <a:latin typeface="+mj-lt"/>
                <a:ea typeface="微软雅黑" panose="020B0503020204020204" pitchFamily="34" charset="-122"/>
                <a:cs typeface="+mj-cs"/>
              </a:defRPr>
            </a:lvl1pPr>
          </a:lstStyle>
          <a:p>
            <a:pPr marL="0" marR="0" lvl="0" indent="0" algn="l" defTabSz="914400" rtl="0" eaLnBrk="1" fontAlgn="auto" latinLnBrk="0" hangingPunct="1">
              <a:lnSpc>
                <a:spcPct val="90000"/>
              </a:lnSpc>
              <a:spcBef>
                <a:spcPct val="0"/>
              </a:spcBef>
              <a:spcAft>
                <a:spcPts val="0"/>
              </a:spcAft>
              <a:buClrTx/>
              <a:buSzTx/>
              <a:buFontTx/>
              <a:buNone/>
              <a:defRPr/>
            </a:pPr>
            <a:r>
              <a:rPr kumimoji="0" lang="zh-CN" altLang="en-US" sz="4400" b="1" i="0" u="none" strike="noStrike" kern="1200" cap="none" spc="300" normalizeH="0" baseline="0" noProof="0" dirty="0" smtClean="0">
                <a:ln>
                  <a:noFill/>
                </a:ln>
                <a:solidFill>
                  <a:srgbClr val="006C39"/>
                </a:solidFill>
                <a:effectLst/>
                <a:uLnTx/>
                <a:uFillTx/>
                <a:latin typeface="Arial Black" panose="020B0A04020102020204"/>
                <a:ea typeface="微软雅黑" panose="020B0503020204020204" pitchFamily="34" charset="-122"/>
                <a:cs typeface="+mj-cs"/>
              </a:rPr>
              <a:t>一段一图式</a:t>
            </a:r>
            <a:endParaRPr kumimoji="0" lang="zh-CN" altLang="en-US" sz="4400" b="1" i="0" u="none" strike="noStrike" kern="1200" cap="none" spc="300" normalizeH="0" baseline="0" noProof="0" dirty="0">
              <a:ln>
                <a:noFill/>
              </a:ln>
              <a:solidFill>
                <a:srgbClr val="006C39"/>
              </a:solidFill>
              <a:effectLst/>
              <a:uLnTx/>
              <a:uFillTx/>
              <a:latin typeface="Arial Black" panose="020B0A04020102020204"/>
              <a:ea typeface="微软雅黑" panose="020B0503020204020204" pitchFamily="34" charset="-122"/>
              <a:cs typeface="+mj-cs"/>
            </a:endParaRPr>
          </a:p>
        </p:txBody>
      </p:sp>
      <p:sp>
        <p:nvSpPr>
          <p:cNvPr id="10" name="文本框"/>
          <p:cNvSpPr txBox="1"/>
          <p:nvPr/>
        </p:nvSpPr>
        <p:spPr>
          <a:xfrm>
            <a:off x="4702628" y="2314455"/>
            <a:ext cx="6299201" cy="2800767"/>
          </a:xfrm>
          <a:prstGeom prst="rect">
            <a:avLst/>
          </a:prstGeom>
          <a:noFill/>
        </p:spPr>
        <p:txBody>
          <a:bodyPr wrap="square" lIns="0" tIns="0" rIns="0" bIns="0" rtlCol="0">
            <a:spAutoFit/>
          </a:bodyPr>
          <a:lstStyle/>
          <a:p>
            <a:pPr algn="just" eaLnBrk="1" fontAlgn="auto" hangingPunct="1">
              <a:lnSpc>
                <a:spcPct val="130000"/>
              </a:lnSpc>
              <a:spcBef>
                <a:spcPts val="0"/>
              </a:spcBef>
              <a:spcAft>
                <a:spcPts val="0"/>
              </a:spcAft>
            </a:pPr>
            <a:r>
              <a:rPr lang="zh-CN" altLang="en-US" sz="2000" spc="300" dirty="0">
                <a:latin typeface="Arial" panose="020B0604020202020204"/>
                <a:ea typeface="微软雅黑" panose="020B0503020204020204" pitchFamily="34" charset="-122"/>
              </a:rPr>
              <a:t>替换左侧图片的方法如下：选中左侧图片并删除，单击图片图标，插入你需要的图片，然后在图片上单击右键，选择置于底层。</a:t>
            </a:r>
            <a:endParaRPr lang="en-US" altLang="zh-CN" sz="2000" spc="300" dirty="0">
              <a:latin typeface="Arial" panose="020B0604020202020204"/>
              <a:ea typeface="微软雅黑" panose="020B0503020204020204" pitchFamily="34" charset="-122"/>
            </a:endParaRPr>
          </a:p>
          <a:p>
            <a:pPr algn="just" eaLnBrk="1" fontAlgn="auto" hangingPunct="1">
              <a:lnSpc>
                <a:spcPct val="130000"/>
              </a:lnSpc>
              <a:spcBef>
                <a:spcPts val="0"/>
              </a:spcBef>
              <a:spcAft>
                <a:spcPts val="0"/>
              </a:spcAft>
            </a:pPr>
            <a:r>
              <a:rPr lang="zh-CN" altLang="en-US" sz="2000" spc="300" dirty="0">
                <a:latin typeface="Arial" panose="020B0604020202020204"/>
                <a:ea typeface="微软雅黑" panose="020B0503020204020204" pitchFamily="34" charset="-122"/>
              </a:rPr>
              <a:t>图文要匹配，如果图片清晰无水印表意明确还带有一点蓝色，将会更美观。图文要匹配，如果图片清晰无水印，表意明确还带有一点蓝色，将会更加美观。快去尝试一下吧！</a:t>
            </a:r>
            <a:endParaRPr lang="en-US" altLang="zh-CN" sz="2000" spc="300" dirty="0">
              <a:latin typeface="Arial" panose="020B0604020202020204"/>
              <a:ea typeface="微软雅黑" panose="020B0503020204020204" pitchFamily="34" charset="-122"/>
            </a:endParaRPr>
          </a:p>
        </p:txBody>
      </p:sp>
    </p:spTree>
  </p:cSld>
  <p:clrMapOvr>
    <a:masterClrMapping/>
  </p:clrMapOvr>
  <p:transition spd="med">
    <p:pull/>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一段二图</a:t>
            </a:r>
            <a:endParaRPr lang="zh-CN" altLang="en-US" dirty="0"/>
          </a:p>
        </p:txBody>
      </p:sp>
      <p:sp>
        <p:nvSpPr>
          <p:cNvPr id="8" name="文本占位符 20"/>
          <p:cNvSpPr txBox="1"/>
          <p:nvPr/>
        </p:nvSpPr>
        <p:spPr>
          <a:xfrm>
            <a:off x="674077" y="5253790"/>
            <a:ext cx="10858500" cy="748228"/>
          </a:xfrm>
          <a:prstGeom prst="rect">
            <a:avLst/>
          </a:prstGeom>
        </p:spPr>
        <p:txBody>
          <a:bodyPr vert="horz" lIns="0" tIns="0" rIns="0" bIns="0" rtlCol="0">
            <a:normAutofit/>
          </a:bodyPr>
          <a:lstStyle>
            <a:lvl1pPr marL="0" marR="0" indent="0" algn="l" defTabSz="914400" rtl="0" eaLnBrk="1" fontAlgn="auto" latinLnBrk="0" hangingPunct="1">
              <a:lnSpc>
                <a:spcPct val="120000"/>
              </a:lnSpc>
              <a:spcBef>
                <a:spcPts val="1000"/>
              </a:spcBef>
              <a:spcAft>
                <a:spcPts val="0"/>
              </a:spcAft>
              <a:buClrTx/>
              <a:buSzTx/>
              <a:buFontTx/>
              <a:buNone/>
              <a:defRPr lang="zh-CN" altLang="en-US" sz="1800" kern="1200" spc="300" dirty="0" smtClean="0">
                <a:solidFill>
                  <a:schemeClr val="tx1">
                    <a:lumMod val="85000"/>
                    <a:lumOff val="15000"/>
                  </a:schemeClr>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spc="3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3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spc="3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0" lang="zh-CN" altLang="en-US" sz="1800" b="0" i="0" u="none" strike="noStrike" kern="1200" cap="none" spc="300" normalizeH="0" baseline="0" noProof="0" dirty="0" smtClean="0">
                <a:ln>
                  <a:noFill/>
                </a:ln>
                <a:solidFill>
                  <a:srgbClr val="000000">
                    <a:lumMod val="85000"/>
                    <a:lumOff val="15000"/>
                  </a:srgbClr>
                </a:solidFill>
                <a:effectLst/>
                <a:uLnTx/>
                <a:uFillTx/>
                <a:latin typeface="Arial" panose="020B0604020202020204"/>
                <a:ea typeface="微软雅黑" panose="020B0503020204020204" pitchFamily="34" charset="-122"/>
                <a:cs typeface="+mn-cs"/>
              </a:rPr>
              <a:t>图片</a:t>
            </a:r>
            <a:r>
              <a:rPr lang="zh-CN" altLang="en-US" dirty="0">
                <a:solidFill>
                  <a:srgbClr val="000000">
                    <a:lumMod val="85000"/>
                    <a:lumOff val="15000"/>
                  </a:srgbClr>
                </a:solidFill>
                <a:latin typeface="Arial" panose="020B0604020202020204"/>
              </a:rPr>
              <a:t>可以</a:t>
            </a:r>
            <a:r>
              <a:rPr lang="zh-CN" altLang="en-US" dirty="0" smtClean="0">
                <a:solidFill>
                  <a:srgbClr val="000000">
                    <a:lumMod val="85000"/>
                    <a:lumOff val="15000"/>
                  </a:srgbClr>
                </a:solidFill>
                <a:latin typeface="Arial" panose="020B0604020202020204"/>
              </a:rPr>
              <a:t>替换</a:t>
            </a:r>
            <a:r>
              <a:rPr lang="zh-CN" altLang="en-US" dirty="0">
                <a:solidFill>
                  <a:srgbClr val="000000">
                    <a:lumMod val="85000"/>
                    <a:lumOff val="15000"/>
                  </a:srgbClr>
                </a:solidFill>
                <a:latin typeface="Arial" panose="020B0604020202020204"/>
              </a:rPr>
              <a:t>图片可以</a:t>
            </a:r>
            <a:r>
              <a:rPr lang="zh-CN" altLang="en-US" dirty="0" smtClean="0">
                <a:solidFill>
                  <a:srgbClr val="000000">
                    <a:lumMod val="85000"/>
                    <a:lumOff val="15000"/>
                  </a:srgbClr>
                </a:solidFill>
                <a:latin typeface="Arial" panose="020B0604020202020204"/>
              </a:rPr>
              <a:t>替换</a:t>
            </a:r>
            <a:r>
              <a:rPr lang="zh-CN" altLang="en-US" dirty="0">
                <a:solidFill>
                  <a:srgbClr val="000000">
                    <a:lumMod val="85000"/>
                    <a:lumOff val="15000"/>
                  </a:srgbClr>
                </a:solidFill>
                <a:latin typeface="Arial" panose="020B0604020202020204"/>
              </a:rPr>
              <a:t>图片可以</a:t>
            </a:r>
            <a:r>
              <a:rPr lang="zh-CN" altLang="en-US" dirty="0" smtClean="0">
                <a:solidFill>
                  <a:srgbClr val="000000">
                    <a:lumMod val="85000"/>
                    <a:lumOff val="15000"/>
                  </a:srgbClr>
                </a:solidFill>
                <a:latin typeface="Arial" panose="020B0604020202020204"/>
              </a:rPr>
              <a:t>替换</a:t>
            </a:r>
            <a:r>
              <a:rPr lang="zh-CN" altLang="en-US" dirty="0">
                <a:solidFill>
                  <a:srgbClr val="000000">
                    <a:lumMod val="85000"/>
                    <a:lumOff val="15000"/>
                  </a:srgbClr>
                </a:solidFill>
                <a:latin typeface="Arial" panose="020B0604020202020204"/>
              </a:rPr>
              <a:t>图片可以</a:t>
            </a:r>
            <a:r>
              <a:rPr lang="zh-CN" altLang="en-US" dirty="0" smtClean="0">
                <a:solidFill>
                  <a:srgbClr val="000000">
                    <a:lumMod val="85000"/>
                    <a:lumOff val="15000"/>
                  </a:srgbClr>
                </a:solidFill>
                <a:latin typeface="Arial" panose="020B0604020202020204"/>
              </a:rPr>
              <a:t>替换</a:t>
            </a:r>
            <a:r>
              <a:rPr lang="zh-CN" altLang="en-US" dirty="0">
                <a:solidFill>
                  <a:srgbClr val="000000">
                    <a:lumMod val="85000"/>
                    <a:lumOff val="15000"/>
                  </a:srgbClr>
                </a:solidFill>
                <a:latin typeface="Arial" panose="020B0604020202020204"/>
              </a:rPr>
              <a:t>图片可以</a:t>
            </a:r>
            <a:r>
              <a:rPr lang="zh-CN" altLang="en-US" dirty="0" smtClean="0">
                <a:solidFill>
                  <a:srgbClr val="000000">
                    <a:lumMod val="85000"/>
                    <a:lumOff val="15000"/>
                  </a:srgbClr>
                </a:solidFill>
                <a:latin typeface="Arial" panose="020B0604020202020204"/>
              </a:rPr>
              <a:t>替换</a:t>
            </a:r>
            <a:r>
              <a:rPr lang="zh-CN" altLang="en-US" dirty="0">
                <a:solidFill>
                  <a:srgbClr val="000000">
                    <a:lumMod val="85000"/>
                    <a:lumOff val="15000"/>
                  </a:srgbClr>
                </a:solidFill>
                <a:latin typeface="Arial" panose="020B0604020202020204"/>
              </a:rPr>
              <a:t>图片可以</a:t>
            </a:r>
            <a:r>
              <a:rPr lang="zh-CN" altLang="en-US" dirty="0" smtClean="0">
                <a:solidFill>
                  <a:srgbClr val="000000">
                    <a:lumMod val="85000"/>
                    <a:lumOff val="15000"/>
                  </a:srgbClr>
                </a:solidFill>
                <a:latin typeface="Arial" panose="020B0604020202020204"/>
              </a:rPr>
              <a:t>替换</a:t>
            </a:r>
            <a:r>
              <a:rPr lang="zh-CN" altLang="en-US" dirty="0">
                <a:solidFill>
                  <a:srgbClr val="000000">
                    <a:lumMod val="85000"/>
                    <a:lumOff val="15000"/>
                  </a:srgbClr>
                </a:solidFill>
                <a:latin typeface="Arial" panose="020B0604020202020204"/>
              </a:rPr>
              <a:t>图片可以</a:t>
            </a:r>
            <a:r>
              <a:rPr lang="zh-CN" altLang="en-US" dirty="0" smtClean="0">
                <a:solidFill>
                  <a:srgbClr val="000000">
                    <a:lumMod val="85000"/>
                    <a:lumOff val="15000"/>
                  </a:srgbClr>
                </a:solidFill>
                <a:latin typeface="Arial" panose="020B0604020202020204"/>
              </a:rPr>
              <a:t>替换</a:t>
            </a:r>
            <a:r>
              <a:rPr lang="zh-CN" altLang="en-US" dirty="0">
                <a:solidFill>
                  <a:srgbClr val="000000">
                    <a:lumMod val="85000"/>
                    <a:lumOff val="15000"/>
                  </a:srgbClr>
                </a:solidFill>
                <a:latin typeface="Arial" panose="020B0604020202020204"/>
              </a:rPr>
              <a:t>图片可以</a:t>
            </a:r>
            <a:r>
              <a:rPr lang="zh-CN" altLang="en-US" dirty="0" smtClean="0">
                <a:solidFill>
                  <a:srgbClr val="000000">
                    <a:lumMod val="85000"/>
                    <a:lumOff val="15000"/>
                  </a:srgbClr>
                </a:solidFill>
                <a:latin typeface="Arial" panose="020B0604020202020204"/>
              </a:rPr>
              <a:t>替换</a:t>
            </a:r>
            <a:r>
              <a:rPr lang="zh-CN" altLang="en-US" dirty="0">
                <a:solidFill>
                  <a:srgbClr val="000000">
                    <a:lumMod val="85000"/>
                    <a:lumOff val="15000"/>
                  </a:srgbClr>
                </a:solidFill>
                <a:latin typeface="Arial" panose="020B0604020202020204"/>
              </a:rPr>
              <a:t>图片可以</a:t>
            </a:r>
            <a:r>
              <a:rPr lang="zh-CN" altLang="en-US" dirty="0" smtClean="0">
                <a:solidFill>
                  <a:srgbClr val="000000">
                    <a:lumMod val="85000"/>
                    <a:lumOff val="15000"/>
                  </a:srgbClr>
                </a:solidFill>
                <a:latin typeface="Arial" panose="020B0604020202020204"/>
              </a:rPr>
              <a:t>替换</a:t>
            </a:r>
            <a:r>
              <a:rPr lang="zh-CN" altLang="en-US" dirty="0">
                <a:solidFill>
                  <a:srgbClr val="000000">
                    <a:lumMod val="85000"/>
                    <a:lumOff val="15000"/>
                  </a:srgbClr>
                </a:solidFill>
                <a:latin typeface="Arial" panose="020B0604020202020204"/>
              </a:rPr>
              <a:t>图片可以</a:t>
            </a:r>
            <a:r>
              <a:rPr lang="zh-CN" altLang="en-US" dirty="0" smtClean="0">
                <a:solidFill>
                  <a:srgbClr val="000000">
                    <a:lumMod val="85000"/>
                    <a:lumOff val="15000"/>
                  </a:srgbClr>
                </a:solidFill>
                <a:latin typeface="Arial" panose="020B0604020202020204"/>
              </a:rPr>
              <a:t>替换</a:t>
            </a:r>
            <a:r>
              <a:rPr lang="zh-CN" altLang="en-US" dirty="0">
                <a:solidFill>
                  <a:srgbClr val="000000">
                    <a:lumMod val="85000"/>
                    <a:lumOff val="15000"/>
                  </a:srgbClr>
                </a:solidFill>
                <a:latin typeface="Arial" panose="020B0604020202020204"/>
              </a:rPr>
              <a:t>图片可以</a:t>
            </a:r>
            <a:r>
              <a:rPr lang="zh-CN" altLang="en-US" dirty="0" smtClean="0">
                <a:solidFill>
                  <a:srgbClr val="000000">
                    <a:lumMod val="85000"/>
                    <a:lumOff val="15000"/>
                  </a:srgbClr>
                </a:solidFill>
                <a:latin typeface="Arial" panose="020B0604020202020204"/>
              </a:rPr>
              <a:t>替换</a:t>
            </a:r>
            <a:r>
              <a:rPr lang="zh-CN" altLang="en-US" dirty="0">
                <a:solidFill>
                  <a:srgbClr val="000000">
                    <a:lumMod val="85000"/>
                    <a:lumOff val="15000"/>
                  </a:srgbClr>
                </a:solidFill>
                <a:latin typeface="Arial" panose="020B0604020202020204"/>
              </a:rPr>
              <a:t>图片可以</a:t>
            </a:r>
            <a:r>
              <a:rPr lang="zh-CN" altLang="en-US" dirty="0" smtClean="0">
                <a:solidFill>
                  <a:srgbClr val="000000">
                    <a:lumMod val="85000"/>
                    <a:lumOff val="15000"/>
                  </a:srgbClr>
                </a:solidFill>
                <a:latin typeface="Arial" panose="020B0604020202020204"/>
              </a:rPr>
              <a:t>替换</a:t>
            </a:r>
            <a:r>
              <a:rPr lang="zh-CN" altLang="en-US" dirty="0">
                <a:solidFill>
                  <a:srgbClr val="000000">
                    <a:lumMod val="85000"/>
                    <a:lumOff val="15000"/>
                  </a:srgbClr>
                </a:solidFill>
                <a:latin typeface="Arial" panose="020B0604020202020204"/>
              </a:rPr>
              <a:t>图片可以替换</a:t>
            </a:r>
            <a:endParaRPr lang="zh-CN" altLang="en-US" dirty="0">
              <a:solidFill>
                <a:srgbClr val="000000">
                  <a:lumMod val="85000"/>
                  <a:lumOff val="15000"/>
                </a:srgbClr>
              </a:solidFill>
              <a:latin typeface="Arial" panose="020B0604020202020204"/>
            </a:endParaRPr>
          </a:p>
        </p:txBody>
      </p:sp>
      <p:pic>
        <p:nvPicPr>
          <p:cNvPr id="9" name="图片占位符 25"/>
          <p:cNvPicPr>
            <a:picLocks noChangeAspect="1"/>
          </p:cNvPicPr>
          <p:nvPr/>
        </p:nvPicPr>
        <p:blipFill>
          <a:blip r:embed="rId1" cstate="hqprint"/>
          <a:srcRect/>
          <a:stretch>
            <a:fillRect/>
          </a:stretch>
        </p:blipFill>
        <p:spPr>
          <a:xfrm flipH="1">
            <a:off x="660400" y="1201779"/>
            <a:ext cx="3536462" cy="3851998"/>
          </a:xfrm>
          <a:custGeom>
            <a:avLst/>
            <a:gdLst>
              <a:gd name="connsiteX0" fmla="*/ 0 w 3536462"/>
              <a:gd name="connsiteY0" fmla="*/ 0 h 3851998"/>
              <a:gd name="connsiteX1" fmla="*/ 3536462 w 3536462"/>
              <a:gd name="connsiteY1" fmla="*/ 0 h 3851998"/>
              <a:gd name="connsiteX2" fmla="*/ 3536462 w 3536462"/>
              <a:gd name="connsiteY2" fmla="*/ 3851998 h 3851998"/>
              <a:gd name="connsiteX3" fmla="*/ 0 w 3536462"/>
              <a:gd name="connsiteY3" fmla="*/ 3851998 h 3851998"/>
            </a:gdLst>
            <a:ahLst/>
            <a:cxnLst>
              <a:cxn ang="0">
                <a:pos x="connsiteX0" y="connsiteY0"/>
              </a:cxn>
              <a:cxn ang="0">
                <a:pos x="connsiteX1" y="connsiteY1"/>
              </a:cxn>
              <a:cxn ang="0">
                <a:pos x="connsiteX2" y="connsiteY2"/>
              </a:cxn>
              <a:cxn ang="0">
                <a:pos x="connsiteX3" y="connsiteY3"/>
              </a:cxn>
            </a:cxnLst>
            <a:rect l="l" t="t" r="r" b="b"/>
            <a:pathLst>
              <a:path w="3536462" h="3851998">
                <a:moveTo>
                  <a:pt x="0" y="0"/>
                </a:moveTo>
                <a:lnTo>
                  <a:pt x="3536462" y="0"/>
                </a:lnTo>
                <a:lnTo>
                  <a:pt x="3536462" y="3851998"/>
                </a:lnTo>
                <a:lnTo>
                  <a:pt x="0" y="3851998"/>
                </a:lnTo>
                <a:close/>
              </a:path>
            </a:pathLst>
          </a:custGeom>
        </p:spPr>
      </p:pic>
      <p:pic>
        <p:nvPicPr>
          <p:cNvPr id="10" name="图片占位符 27"/>
          <p:cNvPicPr>
            <a:picLocks noChangeAspect="1"/>
          </p:cNvPicPr>
          <p:nvPr/>
        </p:nvPicPr>
        <p:blipFill>
          <a:blip r:embed="rId1" cstate="hqprint"/>
          <a:srcRect/>
          <a:stretch>
            <a:fillRect/>
          </a:stretch>
        </p:blipFill>
        <p:spPr>
          <a:xfrm>
            <a:off x="7982438" y="1201779"/>
            <a:ext cx="3536462" cy="3851998"/>
          </a:xfrm>
          <a:custGeom>
            <a:avLst/>
            <a:gdLst>
              <a:gd name="connsiteX0" fmla="*/ 0 w 3536462"/>
              <a:gd name="connsiteY0" fmla="*/ 0 h 3851998"/>
              <a:gd name="connsiteX1" fmla="*/ 3536462 w 3536462"/>
              <a:gd name="connsiteY1" fmla="*/ 0 h 3851998"/>
              <a:gd name="connsiteX2" fmla="*/ 3536462 w 3536462"/>
              <a:gd name="connsiteY2" fmla="*/ 3851998 h 3851998"/>
              <a:gd name="connsiteX3" fmla="*/ 0 w 3536462"/>
              <a:gd name="connsiteY3" fmla="*/ 3851998 h 3851998"/>
            </a:gdLst>
            <a:ahLst/>
            <a:cxnLst>
              <a:cxn ang="0">
                <a:pos x="connsiteX0" y="connsiteY0"/>
              </a:cxn>
              <a:cxn ang="0">
                <a:pos x="connsiteX1" y="connsiteY1"/>
              </a:cxn>
              <a:cxn ang="0">
                <a:pos x="connsiteX2" y="connsiteY2"/>
              </a:cxn>
              <a:cxn ang="0">
                <a:pos x="connsiteX3" y="connsiteY3"/>
              </a:cxn>
            </a:cxnLst>
            <a:rect l="l" t="t" r="r" b="b"/>
            <a:pathLst>
              <a:path w="3536462" h="3851998">
                <a:moveTo>
                  <a:pt x="0" y="0"/>
                </a:moveTo>
                <a:lnTo>
                  <a:pt x="3536462" y="0"/>
                </a:lnTo>
                <a:lnTo>
                  <a:pt x="3536462" y="3851998"/>
                </a:lnTo>
                <a:lnTo>
                  <a:pt x="0" y="3851998"/>
                </a:lnTo>
                <a:close/>
              </a:path>
            </a:pathLst>
          </a:custGeom>
        </p:spPr>
      </p:pic>
      <p:sp>
        <p:nvSpPr>
          <p:cNvPr id="11" name="文本占位符 23"/>
          <p:cNvSpPr txBox="1"/>
          <p:nvPr/>
        </p:nvSpPr>
        <p:spPr>
          <a:xfrm>
            <a:off x="4347089" y="1201779"/>
            <a:ext cx="3489325" cy="3851998"/>
          </a:xfrm>
          <a:prstGeom prst="rect">
            <a:avLst/>
          </a:prstGeom>
          <a:solidFill>
            <a:schemeClr val="accent1"/>
          </a:solidFill>
          <a:ln>
            <a:noFill/>
          </a:ln>
        </p:spPr>
        <p:txBody>
          <a:bodyPr vert="horz" wrap="square" lIns="0" tIns="0" rIns="0" bIns="0" rtlCol="0" anchor="ctr" anchorCtr="0">
            <a:noAutofit/>
          </a:bodyPr>
          <a:lstStyle>
            <a:lvl1pPr marL="0" indent="0" algn="ctr" defTabSz="914400" rtl="0" eaLnBrk="1" latinLnBrk="0" hangingPunct="1">
              <a:lnSpc>
                <a:spcPct val="120000"/>
              </a:lnSpc>
              <a:spcBef>
                <a:spcPts val="0"/>
              </a:spcBef>
              <a:buFontTx/>
              <a:buNone/>
              <a:defRPr lang="zh-CN" altLang="en-US" sz="4000" kern="1200" spc="300" dirty="0" smtClean="0">
                <a:solidFill>
                  <a:schemeClr val="bg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spc="3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3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20000"/>
              </a:lnSpc>
              <a:spcBef>
                <a:spcPts val="0"/>
              </a:spcBef>
              <a:spcAft>
                <a:spcPts val="0"/>
              </a:spcAft>
              <a:buClrTx/>
              <a:buSzTx/>
              <a:buFontTx/>
              <a:buNone/>
              <a:defRPr/>
            </a:pPr>
            <a:r>
              <a:rPr kumimoji="0" lang="zh-CN" altLang="en-US" sz="4000" b="0" i="0" u="none" strike="noStrike" kern="1200" cap="none" spc="30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cs typeface="+mn-cs"/>
              </a:rPr>
              <a:t>在此输入</a:t>
            </a:r>
            <a:endParaRPr kumimoji="0" lang="zh-CN" altLang="en-US" sz="4000" b="0" i="0" u="none" strike="noStrike" kern="1200" cap="none" spc="30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cs typeface="+mn-cs"/>
            </a:endParaRPr>
          </a:p>
          <a:p>
            <a:pPr marL="0" marR="0" lvl="0" indent="0" algn="ctr" defTabSz="914400" rtl="0" eaLnBrk="1" fontAlgn="auto" latinLnBrk="0" hangingPunct="1">
              <a:lnSpc>
                <a:spcPct val="120000"/>
              </a:lnSpc>
              <a:spcBef>
                <a:spcPts val="0"/>
              </a:spcBef>
              <a:spcAft>
                <a:spcPts val="0"/>
              </a:spcAft>
              <a:buClrTx/>
              <a:buSzTx/>
              <a:buFontTx/>
              <a:buNone/>
              <a:defRPr/>
            </a:pPr>
            <a:r>
              <a:rPr kumimoji="0" lang="zh-CN" altLang="en-US" sz="4000" b="0" i="0" u="none" strike="noStrike" kern="1200" cap="none" spc="300" normalizeH="0" baseline="0" noProof="0" dirty="0" smtClean="0">
                <a:ln>
                  <a:noFill/>
                </a:ln>
                <a:solidFill>
                  <a:srgbClr val="FFFFFF"/>
                </a:solidFill>
                <a:effectLst/>
                <a:uLnTx/>
                <a:uFillTx/>
                <a:latin typeface="微软雅黑" panose="020B0503020204020204" pitchFamily="34" charset="-122"/>
                <a:ea typeface="微软雅黑" panose="020B0503020204020204" pitchFamily="34" charset="-122"/>
                <a:cs typeface="+mn-cs"/>
              </a:rPr>
              <a:t>关键词句</a:t>
            </a:r>
            <a:endParaRPr kumimoji="0" lang="zh-CN" altLang="en-US" sz="4000" b="0" i="0" u="none" strike="noStrike" kern="1200" cap="none" spc="30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transition spd="med">
    <p:pull/>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一段二图</a:t>
            </a:r>
            <a:endParaRPr lang="zh-CN" altLang="en-US" dirty="0"/>
          </a:p>
        </p:txBody>
      </p:sp>
      <p:pic>
        <p:nvPicPr>
          <p:cNvPr id="14" name="图片占位符 10"/>
          <p:cNvPicPr>
            <a:picLocks noChangeAspect="1"/>
          </p:cNvPicPr>
          <p:nvPr/>
        </p:nvPicPr>
        <p:blipFill>
          <a:blip r:embed="rId1" cstate="hqprint"/>
          <a:srcRect/>
          <a:stretch>
            <a:fillRect/>
          </a:stretch>
        </p:blipFill>
        <p:spPr>
          <a:xfrm>
            <a:off x="5861229" y="1218666"/>
            <a:ext cx="5435600" cy="2278411"/>
          </a:xfrm>
          <a:custGeom>
            <a:avLst/>
            <a:gdLst>
              <a:gd name="connsiteX0" fmla="*/ 0 w 3536462"/>
              <a:gd name="connsiteY0" fmla="*/ 0 h 3851998"/>
              <a:gd name="connsiteX1" fmla="*/ 3536462 w 3536462"/>
              <a:gd name="connsiteY1" fmla="*/ 0 h 3851998"/>
              <a:gd name="connsiteX2" fmla="*/ 3536462 w 3536462"/>
              <a:gd name="connsiteY2" fmla="*/ 3851998 h 3851998"/>
              <a:gd name="connsiteX3" fmla="*/ 0 w 3536462"/>
              <a:gd name="connsiteY3" fmla="*/ 3851998 h 3851998"/>
            </a:gdLst>
            <a:ahLst/>
            <a:cxnLst>
              <a:cxn ang="0">
                <a:pos x="connsiteX0" y="connsiteY0"/>
              </a:cxn>
              <a:cxn ang="0">
                <a:pos x="connsiteX1" y="connsiteY1"/>
              </a:cxn>
              <a:cxn ang="0">
                <a:pos x="connsiteX2" y="connsiteY2"/>
              </a:cxn>
              <a:cxn ang="0">
                <a:pos x="connsiteX3" y="connsiteY3"/>
              </a:cxn>
            </a:cxnLst>
            <a:rect l="l" t="t" r="r" b="b"/>
            <a:pathLst>
              <a:path w="3536462" h="3851998">
                <a:moveTo>
                  <a:pt x="0" y="0"/>
                </a:moveTo>
                <a:lnTo>
                  <a:pt x="3536462" y="0"/>
                </a:lnTo>
                <a:lnTo>
                  <a:pt x="3536462" y="3851998"/>
                </a:lnTo>
                <a:lnTo>
                  <a:pt x="0" y="3851998"/>
                </a:lnTo>
                <a:close/>
              </a:path>
            </a:pathLst>
          </a:custGeom>
        </p:spPr>
      </p:pic>
      <p:pic>
        <p:nvPicPr>
          <p:cNvPr id="15" name="图片占位符 12"/>
          <p:cNvPicPr>
            <a:picLocks noChangeAspect="1"/>
          </p:cNvPicPr>
          <p:nvPr/>
        </p:nvPicPr>
        <p:blipFill rotWithShape="1">
          <a:blip r:embed="rId2" cstate="hqprint"/>
          <a:srcRect/>
          <a:stretch>
            <a:fillRect/>
          </a:stretch>
        </p:blipFill>
        <p:spPr>
          <a:xfrm>
            <a:off x="5854879" y="3603482"/>
            <a:ext cx="5441950" cy="2278411"/>
          </a:xfrm>
          <a:custGeom>
            <a:avLst/>
            <a:gdLst>
              <a:gd name="connsiteX0" fmla="*/ 0 w 3536462"/>
              <a:gd name="connsiteY0" fmla="*/ 0 h 3851998"/>
              <a:gd name="connsiteX1" fmla="*/ 3536462 w 3536462"/>
              <a:gd name="connsiteY1" fmla="*/ 0 h 3851998"/>
              <a:gd name="connsiteX2" fmla="*/ 3536462 w 3536462"/>
              <a:gd name="connsiteY2" fmla="*/ 3851998 h 3851998"/>
              <a:gd name="connsiteX3" fmla="*/ 0 w 3536462"/>
              <a:gd name="connsiteY3" fmla="*/ 3851998 h 3851998"/>
            </a:gdLst>
            <a:ahLst/>
            <a:cxnLst>
              <a:cxn ang="0">
                <a:pos x="connsiteX0" y="connsiteY0"/>
              </a:cxn>
              <a:cxn ang="0">
                <a:pos x="connsiteX1" y="connsiteY1"/>
              </a:cxn>
              <a:cxn ang="0">
                <a:pos x="connsiteX2" y="connsiteY2"/>
              </a:cxn>
              <a:cxn ang="0">
                <a:pos x="connsiteX3" y="connsiteY3"/>
              </a:cxn>
            </a:cxnLst>
            <a:rect l="l" t="t" r="r" b="b"/>
            <a:pathLst>
              <a:path w="3536462" h="3851998">
                <a:moveTo>
                  <a:pt x="0" y="0"/>
                </a:moveTo>
                <a:lnTo>
                  <a:pt x="3536462" y="0"/>
                </a:lnTo>
                <a:lnTo>
                  <a:pt x="3536462" y="3851998"/>
                </a:lnTo>
                <a:lnTo>
                  <a:pt x="0" y="3851998"/>
                </a:lnTo>
                <a:close/>
              </a:path>
            </a:pathLst>
          </a:custGeom>
        </p:spPr>
      </p:pic>
      <p:sp>
        <p:nvSpPr>
          <p:cNvPr id="16" name="文本框 15"/>
          <p:cNvSpPr txBox="1"/>
          <p:nvPr/>
        </p:nvSpPr>
        <p:spPr>
          <a:xfrm>
            <a:off x="948302" y="2426183"/>
            <a:ext cx="4548553" cy="2000548"/>
          </a:xfrm>
          <a:prstGeom prst="rect">
            <a:avLst/>
          </a:prstGeom>
          <a:noFill/>
        </p:spPr>
        <p:txBody>
          <a:bodyPr wrap="square" lIns="0" tIns="0" rIns="0" bIns="0" rtlCol="0">
            <a:spAutoFit/>
          </a:bodyPr>
          <a:lstStyle>
            <a:defPPr>
              <a:defRPr lang="zh-CN"/>
            </a:defPPr>
            <a:lvl1pPr>
              <a:lnSpc>
                <a:spcPct val="130000"/>
              </a:lnSpc>
              <a:defRPr sz="1200" spc="300">
                <a:solidFill>
                  <a:schemeClr val="tx1">
                    <a:lumMod val="85000"/>
                    <a:lumOff val="15000"/>
                  </a:schemeClr>
                </a:solidFill>
              </a:defRPr>
            </a:lvl1pPr>
          </a:lstStyle>
          <a:p>
            <a:pPr algn="just"/>
            <a:r>
              <a:rPr lang="zh-CN" altLang="en-US" sz="2000" dirty="0">
                <a:solidFill>
                  <a:schemeClr val="tx1"/>
                </a:solidFill>
              </a:rPr>
              <a:t>本页为一段二图式，左侧可以放置两张图片，更改左侧图片的方法：选中图片按删除键，点击图片占位符，插入你需要的图片，图片上单击右键，置于底层。</a:t>
            </a:r>
            <a:endParaRPr lang="en-US" altLang="zh-CN" sz="2000" dirty="0">
              <a:solidFill>
                <a:schemeClr val="tx1"/>
              </a:solidFill>
            </a:endParaRPr>
          </a:p>
        </p:txBody>
      </p:sp>
      <p:cxnSp>
        <p:nvCxnSpPr>
          <p:cNvPr id="17" name="直接连接符 16"/>
          <p:cNvCxnSpPr/>
          <p:nvPr/>
        </p:nvCxnSpPr>
        <p:spPr>
          <a:xfrm rot="16200000">
            <a:off x="1416302" y="4274687"/>
            <a:ext cx="0" cy="93600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5867492" y="3603482"/>
            <a:ext cx="0" cy="2278411"/>
          </a:xfrm>
          <a:prstGeom prst="line">
            <a:avLst/>
          </a:prstGeom>
          <a:ln w="1270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5867492" y="1218666"/>
            <a:ext cx="0" cy="2278411"/>
          </a:xfrm>
          <a:prstGeom prst="line">
            <a:avLst/>
          </a:prstGeom>
          <a:ln w="12700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pull/>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一段二图</a:t>
            </a:r>
            <a:endParaRPr lang="zh-CN" altLang="en-US" dirty="0"/>
          </a:p>
        </p:txBody>
      </p:sp>
      <p:sp>
        <p:nvSpPr>
          <p:cNvPr id="9" name="矩形 8"/>
          <p:cNvSpPr/>
          <p:nvPr/>
        </p:nvSpPr>
        <p:spPr>
          <a:xfrm>
            <a:off x="660399" y="1131263"/>
            <a:ext cx="4732215" cy="4352182"/>
          </a:xfrm>
          <a:prstGeom prst="rect">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p:nvPicPr>
        <p:blipFill rotWithShape="1">
          <a:blip r:embed="rId1" cstate="hqprint"/>
          <a:srcRect/>
          <a:stretch>
            <a:fillRect/>
          </a:stretch>
        </p:blipFill>
        <p:spPr>
          <a:xfrm>
            <a:off x="874521" y="1310264"/>
            <a:ext cx="4998741" cy="4677188"/>
          </a:xfrm>
          <a:prstGeom prst="rect">
            <a:avLst/>
          </a:prstGeom>
        </p:spPr>
      </p:pic>
      <p:sp>
        <p:nvSpPr>
          <p:cNvPr id="11" name="文本框 10"/>
          <p:cNvSpPr txBox="1"/>
          <p:nvPr/>
        </p:nvSpPr>
        <p:spPr>
          <a:xfrm>
            <a:off x="6096000" y="2365334"/>
            <a:ext cx="5435601" cy="1080296"/>
          </a:xfrm>
          <a:prstGeom prst="rect">
            <a:avLst/>
          </a:prstGeom>
          <a:noFill/>
        </p:spPr>
        <p:txBody>
          <a:bodyPr wrap="square" lIns="0" tIns="0" rIns="0" bIns="0" rtlCol="0">
            <a:spAutoFit/>
          </a:bodyPr>
          <a:lstStyle>
            <a:defPPr>
              <a:defRPr lang="zh-CN"/>
            </a:defPPr>
            <a:lvl1pPr>
              <a:lnSpc>
                <a:spcPct val="130000"/>
              </a:lnSpc>
              <a:defRPr sz="1200" spc="300">
                <a:solidFill>
                  <a:schemeClr val="tx1">
                    <a:lumMod val="85000"/>
                    <a:lumOff val="15000"/>
                  </a:schemeClr>
                </a:solidFill>
              </a:defRPr>
            </a:lvl1pPr>
          </a:lstStyle>
          <a:p>
            <a:pPr algn="just"/>
            <a:r>
              <a:rPr lang="zh-CN" altLang="en-US" sz="1800" dirty="0"/>
              <a:t>这里可以输入一段话，充分解释这个标题的内容，接下来是废话。这里可以输入一段话，充分解释这个标题的内容。</a:t>
            </a:r>
            <a:endParaRPr lang="zh-CN" altLang="en-US" sz="1800" dirty="0"/>
          </a:p>
        </p:txBody>
      </p:sp>
      <p:sp>
        <p:nvSpPr>
          <p:cNvPr id="12" name="文本框 11"/>
          <p:cNvSpPr txBox="1"/>
          <p:nvPr/>
        </p:nvSpPr>
        <p:spPr>
          <a:xfrm>
            <a:off x="6096000" y="1675370"/>
            <a:ext cx="2685691" cy="560153"/>
          </a:xfrm>
          <a:prstGeom prst="rect">
            <a:avLst/>
          </a:prstGeom>
          <a:solidFill>
            <a:schemeClr val="accent1"/>
          </a:solidFill>
        </p:spPr>
        <p:txBody>
          <a:bodyPr wrap="square" lIns="0" tIns="0" rIns="0" bIns="0" rtlCol="0" anchor="ctr" anchorCtr="0">
            <a:noAutofit/>
          </a:bodyPr>
          <a:lstStyle>
            <a:defPPr>
              <a:defRPr lang="zh-CN"/>
            </a:defPPr>
            <a:lvl1pPr>
              <a:lnSpc>
                <a:spcPct val="130000"/>
              </a:lnSpc>
              <a:defRPr sz="4000" spc="300">
                <a:solidFill>
                  <a:schemeClr val="accent1"/>
                </a:solidFill>
                <a:latin typeface="+mj-ea"/>
                <a:ea typeface="+mj-ea"/>
              </a:defRPr>
            </a:lvl1pPr>
          </a:lstStyle>
          <a:p>
            <a:pPr algn="ctr"/>
            <a:r>
              <a:rPr lang="zh-CN" altLang="en-US" sz="2800" b="1" dirty="0">
                <a:solidFill>
                  <a:schemeClr val="bg1"/>
                </a:solidFill>
                <a:latin typeface="微软雅黑" panose="020B0503020204020204" pitchFamily="34" charset="-122"/>
                <a:ea typeface="微软雅黑" panose="020B0503020204020204" pitchFamily="34" charset="-122"/>
              </a:rPr>
              <a:t>第一个小标题</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13" name="矩形 12"/>
          <p:cNvSpPr/>
          <p:nvPr/>
        </p:nvSpPr>
        <p:spPr>
          <a:xfrm>
            <a:off x="874521" y="5685891"/>
            <a:ext cx="4998741" cy="2983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spc="300" dirty="0"/>
              <a:t>图片标题输在这里</a:t>
            </a:r>
            <a:endParaRPr lang="zh-CN" altLang="en-US" sz="1200" spc="300" dirty="0"/>
          </a:p>
        </p:txBody>
      </p:sp>
      <p:sp>
        <p:nvSpPr>
          <p:cNvPr id="20" name="文本框 19"/>
          <p:cNvSpPr txBox="1"/>
          <p:nvPr/>
        </p:nvSpPr>
        <p:spPr>
          <a:xfrm>
            <a:off x="6096000" y="4543560"/>
            <a:ext cx="5422900" cy="1080296"/>
          </a:xfrm>
          <a:prstGeom prst="rect">
            <a:avLst/>
          </a:prstGeom>
          <a:noFill/>
        </p:spPr>
        <p:txBody>
          <a:bodyPr wrap="square" lIns="0" tIns="0" rIns="0" bIns="0" rtlCol="0">
            <a:spAutoFit/>
          </a:bodyPr>
          <a:lstStyle>
            <a:defPPr>
              <a:defRPr lang="zh-CN"/>
            </a:defPPr>
            <a:lvl1pPr>
              <a:lnSpc>
                <a:spcPct val="130000"/>
              </a:lnSpc>
              <a:defRPr sz="1200" spc="300">
                <a:solidFill>
                  <a:schemeClr val="tx1">
                    <a:lumMod val="85000"/>
                    <a:lumOff val="15000"/>
                  </a:schemeClr>
                </a:solidFill>
              </a:defRPr>
            </a:lvl1pPr>
          </a:lstStyle>
          <a:p>
            <a:pPr algn="just"/>
            <a:r>
              <a:rPr lang="zh-CN" altLang="en-US" sz="1800" dirty="0"/>
              <a:t>这里可以输入一段话，充分解释这个标题的内容，接下来是废话。这里可以输入一段话，充分解释这个标题的内容。</a:t>
            </a:r>
            <a:endParaRPr lang="zh-CN" altLang="en-US" sz="1800" dirty="0"/>
          </a:p>
        </p:txBody>
      </p:sp>
      <p:sp>
        <p:nvSpPr>
          <p:cNvPr id="21" name="文本框 20"/>
          <p:cNvSpPr txBox="1"/>
          <p:nvPr/>
        </p:nvSpPr>
        <p:spPr>
          <a:xfrm>
            <a:off x="6096000" y="3865319"/>
            <a:ext cx="2685691" cy="560153"/>
          </a:xfrm>
          <a:prstGeom prst="rect">
            <a:avLst/>
          </a:prstGeom>
          <a:solidFill>
            <a:schemeClr val="accent4"/>
          </a:solidFill>
        </p:spPr>
        <p:txBody>
          <a:bodyPr wrap="square" lIns="0" tIns="0" rIns="0" bIns="0" rtlCol="0" anchor="ctr" anchorCtr="0">
            <a:noAutofit/>
          </a:bodyPr>
          <a:lstStyle>
            <a:defPPr>
              <a:defRPr lang="zh-CN"/>
            </a:defPPr>
            <a:lvl1pPr>
              <a:lnSpc>
                <a:spcPct val="130000"/>
              </a:lnSpc>
              <a:defRPr sz="4000" spc="300">
                <a:solidFill>
                  <a:schemeClr val="accent1"/>
                </a:solidFill>
                <a:latin typeface="+mj-ea"/>
                <a:ea typeface="+mj-ea"/>
              </a:defRPr>
            </a:lvl1pPr>
          </a:lstStyle>
          <a:p>
            <a:pPr algn="ctr"/>
            <a:r>
              <a:rPr lang="zh-CN" altLang="en-US" sz="2800" b="1" dirty="0">
                <a:solidFill>
                  <a:schemeClr val="bg1"/>
                </a:solidFill>
                <a:latin typeface="微软雅黑" panose="020B0503020204020204" pitchFamily="34" charset="-122"/>
                <a:ea typeface="微软雅黑" panose="020B0503020204020204" pitchFamily="34" charset="-122"/>
              </a:rPr>
              <a:t>第二个小标题</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med">
    <p:pull/>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a:xfrm>
            <a:off x="1173494" y="250055"/>
            <a:ext cx="8048203" cy="478155"/>
          </a:xfrm>
        </p:spPr>
        <p:txBody>
          <a:bodyPr/>
          <a:lstStyle/>
          <a:p>
            <a:r>
              <a:rPr lang="zh-CN" altLang="en-US" dirty="0" smtClean="0"/>
              <a:t>研究背景</a:t>
            </a:r>
            <a:r>
              <a:rPr lang="en-US" altLang="zh-CN" dirty="0" smtClean="0"/>
              <a:t> - </a:t>
            </a:r>
            <a:r>
              <a:rPr dirty="0" smtClean="0"/>
              <a:t>名词</a:t>
            </a:r>
            <a:r>
              <a:rPr dirty="0" smtClean="0"/>
              <a:t>解释</a:t>
            </a:r>
            <a:endParaRPr dirty="0" smtClean="0"/>
          </a:p>
        </p:txBody>
      </p:sp>
      <p:sp>
        <p:nvSpPr>
          <p:cNvPr id="11" name="矩形 10"/>
          <p:cNvSpPr/>
          <p:nvPr/>
        </p:nvSpPr>
        <p:spPr>
          <a:xfrm>
            <a:off x="1041400" y="1293252"/>
            <a:ext cx="10109200" cy="4356100"/>
          </a:xfrm>
          <a:prstGeom prst="rect">
            <a:avLst/>
          </a:prstGeom>
          <a:noFill/>
          <a:ln w="31750">
            <a:gradFill>
              <a:gsLst>
                <a:gs pos="13000">
                  <a:schemeClr val="accent1">
                    <a:alpha val="0"/>
                  </a:schemeClr>
                </a:gs>
                <a:gs pos="10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234266" y="1103729"/>
            <a:ext cx="2487168" cy="2554545"/>
          </a:xfrm>
          <a:prstGeom prst="rect">
            <a:avLst/>
          </a:prstGeom>
          <a:noFill/>
        </p:spPr>
        <p:txBody>
          <a:bodyPr wrap="square" lIns="0" tIns="0" rIns="0" bIns="0" rtlCol="0">
            <a:spAutoFit/>
          </a:bodyPr>
          <a:lstStyle/>
          <a:p>
            <a:pPr algn="l"/>
            <a:r>
              <a:rPr lang="zh-CN" altLang="en-US" sz="16600" spc="300" dirty="0">
                <a:solidFill>
                  <a:schemeClr val="accent1"/>
                </a:solidFill>
                <a:latin typeface="黑体" panose="02010609060101010101" pitchFamily="49" charset="-122"/>
                <a:ea typeface="黑体" panose="02010609060101010101" pitchFamily="49" charset="-122"/>
              </a:rPr>
              <a:t>“</a:t>
            </a:r>
            <a:endParaRPr lang="zh-CN" altLang="en-US" sz="16600" spc="300" dirty="0">
              <a:solidFill>
                <a:schemeClr val="accent1"/>
              </a:solidFill>
              <a:latin typeface="黑体" panose="02010609060101010101" pitchFamily="49" charset="-122"/>
              <a:ea typeface="黑体" panose="02010609060101010101" pitchFamily="49" charset="-122"/>
            </a:endParaRPr>
          </a:p>
        </p:txBody>
      </p:sp>
      <p:sp>
        <p:nvSpPr>
          <p:cNvPr id="13" name="文本框 12"/>
          <p:cNvSpPr txBox="1"/>
          <p:nvPr/>
        </p:nvSpPr>
        <p:spPr>
          <a:xfrm>
            <a:off x="1562100" y="3083952"/>
            <a:ext cx="9067800" cy="800100"/>
          </a:xfrm>
          <a:prstGeom prst="rect">
            <a:avLst/>
          </a:prstGeom>
          <a:noFill/>
        </p:spPr>
        <p:txBody>
          <a:bodyPr wrap="square" lIns="0" tIns="0" rIns="0" bIns="0" rtlCol="0">
            <a:spAutoFit/>
          </a:bodyPr>
          <a:lstStyle>
            <a:defPPr>
              <a:defRPr lang="zh-CN"/>
            </a:defPPr>
            <a:lvl1pPr>
              <a:lnSpc>
                <a:spcPct val="130000"/>
              </a:lnSpc>
              <a:defRPr sz="1200" spc="300">
                <a:solidFill>
                  <a:schemeClr val="tx1">
                    <a:lumMod val="85000"/>
                    <a:lumOff val="15000"/>
                  </a:schemeClr>
                </a:solidFill>
              </a:defRPr>
            </a:lvl1pPr>
          </a:lstStyle>
          <a:p>
            <a:pPr algn="just"/>
            <a:r>
              <a:rPr lang="zh-CN" altLang="en-US" sz="2000" dirty="0"/>
              <a:t>区块链是一种分布式</a:t>
            </a:r>
            <a:r>
              <a:rPr lang="zh-CN" altLang="en-US" sz="2000" dirty="0"/>
              <a:t>的共享账本，因其区中心化、高安全性、不可篡改等特点，被许多行业领域广泛</a:t>
            </a:r>
            <a:r>
              <a:rPr lang="zh-CN" altLang="en-US" sz="2000" dirty="0"/>
              <a:t>使用，例如金融、房地产、物联网</a:t>
            </a:r>
            <a:r>
              <a:rPr lang="zh-CN" altLang="en-US" sz="2000" dirty="0"/>
              <a:t>等</a:t>
            </a:r>
            <a:endParaRPr lang="zh-CN" altLang="en-US" sz="2000" dirty="0"/>
          </a:p>
        </p:txBody>
      </p:sp>
      <p:sp>
        <p:nvSpPr>
          <p:cNvPr id="17" name="文本框 16"/>
          <p:cNvSpPr txBox="1"/>
          <p:nvPr/>
        </p:nvSpPr>
        <p:spPr>
          <a:xfrm>
            <a:off x="4413250" y="2083248"/>
            <a:ext cx="3365500" cy="812165"/>
          </a:xfrm>
          <a:prstGeom prst="rect">
            <a:avLst/>
          </a:prstGeom>
          <a:noFill/>
        </p:spPr>
        <p:txBody>
          <a:bodyPr wrap="square" lIns="0" tIns="0" rIns="0" bIns="0" rtlCol="0">
            <a:spAutoFit/>
          </a:bodyPr>
          <a:lstStyle/>
          <a:p>
            <a:pPr algn="ctr">
              <a:lnSpc>
                <a:spcPct val="120000"/>
              </a:lnSpc>
            </a:pPr>
            <a:r>
              <a:rPr lang="zh-CN" altLang="en-US" sz="4400" b="1" spc="300" dirty="0">
                <a:solidFill>
                  <a:schemeClr val="accent4"/>
                </a:solidFill>
                <a:latin typeface="+mn-ea"/>
              </a:rPr>
              <a:t>区块链</a:t>
            </a:r>
            <a:r>
              <a:rPr lang="zh-CN" altLang="en-US" sz="4400" b="1" spc="300" dirty="0">
                <a:solidFill>
                  <a:schemeClr val="accent4"/>
                </a:solidFill>
                <a:latin typeface="+mn-ea"/>
              </a:rPr>
              <a:t>技术</a:t>
            </a:r>
            <a:endParaRPr lang="zh-CN" altLang="en-US" sz="4400" b="1" spc="300" dirty="0">
              <a:solidFill>
                <a:schemeClr val="accent4"/>
              </a:solidFill>
              <a:latin typeface="+mn-ea"/>
            </a:endParaRPr>
          </a:p>
        </p:txBody>
      </p:sp>
    </p:spTree>
  </p:cSld>
  <p:clrMapOvr>
    <a:masterClrMapping/>
  </p:clrMapOvr>
  <p:transition spd="med">
    <p:pull/>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一段二图</a:t>
            </a:r>
            <a:endParaRPr lang="zh-CN" altLang="en-US" dirty="0"/>
          </a:p>
        </p:txBody>
      </p:sp>
      <p:grpSp>
        <p:nvGrpSpPr>
          <p:cNvPr id="14" name="组合 13"/>
          <p:cNvGrpSpPr/>
          <p:nvPr/>
        </p:nvGrpSpPr>
        <p:grpSpPr>
          <a:xfrm>
            <a:off x="442913" y="1920212"/>
            <a:ext cx="11306175" cy="3224349"/>
            <a:chOff x="1407886" y="2946399"/>
            <a:chExt cx="3715657" cy="3224349"/>
          </a:xfrm>
        </p:grpSpPr>
        <p:sp>
          <p:nvSpPr>
            <p:cNvPr id="15" name="矩形 14"/>
            <p:cNvSpPr/>
            <p:nvPr/>
          </p:nvSpPr>
          <p:spPr>
            <a:xfrm>
              <a:off x="1407886" y="2946399"/>
              <a:ext cx="3715657" cy="317862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矩形 15"/>
            <p:cNvSpPr/>
            <p:nvPr/>
          </p:nvSpPr>
          <p:spPr>
            <a:xfrm>
              <a:off x="1407886" y="6125029"/>
              <a:ext cx="3715657"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16"/>
          <p:cNvSpPr txBox="1"/>
          <p:nvPr/>
        </p:nvSpPr>
        <p:spPr>
          <a:xfrm>
            <a:off x="1155737" y="2980228"/>
            <a:ext cx="4698963" cy="1782916"/>
          </a:xfrm>
          <a:prstGeom prst="rect">
            <a:avLst/>
          </a:prstGeom>
          <a:noFill/>
          <a:ln>
            <a:noFill/>
          </a:ln>
        </p:spPr>
        <p:txBody>
          <a:bodyPr wrap="square" lIns="180000" tIns="180000" rIns="180000" bIns="180000" rtlCol="0">
            <a:noAutofit/>
          </a:bodyPr>
          <a:lstStyle>
            <a:defPPr>
              <a:defRPr lang="zh-CN"/>
            </a:defPPr>
            <a:lvl1pPr>
              <a:lnSpc>
                <a:spcPct val="130000"/>
              </a:lnSpc>
              <a:defRPr spc="100">
                <a:solidFill>
                  <a:schemeClr val="tx1">
                    <a:lumMod val="75000"/>
                    <a:lumOff val="25000"/>
                  </a:schemeClr>
                </a:solidFill>
              </a:defRPr>
            </a:lvl1pPr>
          </a:lstStyle>
          <a:p>
            <a:pPr algn="just"/>
            <a:r>
              <a:rPr lang="zh-CN" altLang="en-US" dirty="0">
                <a:solidFill>
                  <a:schemeClr val="bg1"/>
                </a:solidFill>
              </a:rPr>
              <a:t>这是此模版设计师留下的一段内容，你可以看到部分页面顶部有提示条，提示你这个模版隐藏的小功能和一些幻灯片制作技巧，一定记得要看哦。</a:t>
            </a:r>
            <a:endParaRPr lang="zh-CN" altLang="en-US" dirty="0">
              <a:solidFill>
                <a:schemeClr val="bg1"/>
              </a:solidFill>
            </a:endParaRPr>
          </a:p>
        </p:txBody>
      </p:sp>
      <p:sp>
        <p:nvSpPr>
          <p:cNvPr id="18" name="矩形: 圆角 93"/>
          <p:cNvSpPr/>
          <p:nvPr/>
        </p:nvSpPr>
        <p:spPr>
          <a:xfrm>
            <a:off x="1233716" y="2563093"/>
            <a:ext cx="3032502" cy="543754"/>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r>
              <a:rPr lang="zh-CN" altLang="en-US" sz="2400" b="1" dirty="0">
                <a:solidFill>
                  <a:schemeClr val="bg1"/>
                </a:solidFill>
                <a:latin typeface="+mj-ea"/>
                <a:ea typeface="+mj-ea"/>
              </a:rPr>
              <a:t>单击添加副标题 </a:t>
            </a:r>
            <a:r>
              <a:rPr lang="zh-CN" altLang="en-US" sz="2400" b="1" spc="100" dirty="0">
                <a:solidFill>
                  <a:schemeClr val="bg1"/>
                </a:solidFill>
                <a:latin typeface="微软雅黑" panose="020B0503020204020204" pitchFamily="34" charset="-122"/>
                <a:ea typeface="微软雅黑" panose="020B0503020204020204" pitchFamily="34" charset="-122"/>
                <a:sym typeface="Wingdings 3" panose="05040102010807070707" pitchFamily="18" charset="2"/>
              </a:rPr>
              <a:t></a:t>
            </a:r>
            <a:r>
              <a:rPr lang="zh-CN" altLang="en-US" sz="2400" b="1" dirty="0">
                <a:solidFill>
                  <a:schemeClr val="accent1"/>
                </a:solidFill>
                <a:latin typeface="+mj-ea"/>
                <a:ea typeface="+mj-ea"/>
              </a:rPr>
              <a:t>  </a:t>
            </a:r>
            <a:endParaRPr lang="zh-CN" altLang="en-US" sz="2400" b="1" dirty="0">
              <a:solidFill>
                <a:schemeClr val="accent1"/>
              </a:solidFill>
              <a:latin typeface="+mj-ea"/>
              <a:ea typeface="+mj-ea"/>
            </a:endParaRPr>
          </a:p>
        </p:txBody>
      </p:sp>
      <p:pic>
        <p:nvPicPr>
          <p:cNvPr id="23" name="图片占位符 11" descr="图片包含 建筑物, 天空, 户外, 地面&#10;&#10;自动生成的说明"/>
          <p:cNvPicPr>
            <a:picLocks noChangeAspect="1"/>
          </p:cNvPicPr>
          <p:nvPr/>
        </p:nvPicPr>
        <p:blipFill>
          <a:blip r:embed="rId1" cstate="hqprint"/>
          <a:srcRect/>
          <a:stretch>
            <a:fillRect/>
          </a:stretch>
        </p:blipFill>
        <p:spPr>
          <a:xfrm>
            <a:off x="7553087" y="1171548"/>
            <a:ext cx="3248264" cy="2157429"/>
          </a:xfrm>
          <a:custGeom>
            <a:avLst/>
            <a:gdLst>
              <a:gd name="connsiteX0" fmla="*/ 0 w 3370863"/>
              <a:gd name="connsiteY0" fmla="*/ 0 h 2238857"/>
              <a:gd name="connsiteX1" fmla="*/ 3370863 w 3370863"/>
              <a:gd name="connsiteY1" fmla="*/ 0 h 2238857"/>
              <a:gd name="connsiteX2" fmla="*/ 3370863 w 3370863"/>
              <a:gd name="connsiteY2" fmla="*/ 2238857 h 2238857"/>
              <a:gd name="connsiteX3" fmla="*/ 0 w 3370863"/>
              <a:gd name="connsiteY3" fmla="*/ 2238857 h 2238857"/>
            </a:gdLst>
            <a:ahLst/>
            <a:cxnLst>
              <a:cxn ang="0">
                <a:pos x="connsiteX0" y="connsiteY0"/>
              </a:cxn>
              <a:cxn ang="0">
                <a:pos x="connsiteX1" y="connsiteY1"/>
              </a:cxn>
              <a:cxn ang="0">
                <a:pos x="connsiteX2" y="connsiteY2"/>
              </a:cxn>
              <a:cxn ang="0">
                <a:pos x="connsiteX3" y="connsiteY3"/>
              </a:cxn>
            </a:cxnLst>
            <a:rect l="l" t="t" r="r" b="b"/>
            <a:pathLst>
              <a:path w="3370863" h="2238857">
                <a:moveTo>
                  <a:pt x="0" y="0"/>
                </a:moveTo>
                <a:lnTo>
                  <a:pt x="3370863" y="0"/>
                </a:lnTo>
                <a:lnTo>
                  <a:pt x="3370863" y="2238857"/>
                </a:lnTo>
                <a:lnTo>
                  <a:pt x="0" y="2238857"/>
                </a:lnTo>
                <a:close/>
              </a:path>
            </a:pathLst>
          </a:custGeom>
          <a:solidFill>
            <a:srgbClr val="F2A900">
              <a:lumMod val="40000"/>
              <a:lumOff val="60000"/>
            </a:srgbClr>
          </a:solidFill>
          <a:ln w="95250">
            <a:solidFill>
              <a:srgbClr val="FFFFFF"/>
            </a:solidFill>
            <a:miter lim="800000"/>
            <a:headEnd/>
            <a:tailEnd/>
          </a:ln>
          <a:effectLst>
            <a:outerShdw blurRad="127000" sx="102000" sy="102000" algn="ctr" rotWithShape="0">
              <a:prstClr val="black">
                <a:alpha val="12000"/>
              </a:prstClr>
            </a:outerShdw>
          </a:effectLst>
        </p:spPr>
      </p:pic>
      <p:pic>
        <p:nvPicPr>
          <p:cNvPr id="24" name="图片占位符 23" descr="图片包含 天空, 户外, 道路, 建筑物&#10;&#10;自动生成的说明"/>
          <p:cNvPicPr>
            <a:picLocks noChangeAspect="1"/>
          </p:cNvPicPr>
          <p:nvPr/>
        </p:nvPicPr>
        <p:blipFill>
          <a:blip r:embed="rId2" cstate="hqprint"/>
          <a:srcRect/>
          <a:stretch>
            <a:fillRect/>
          </a:stretch>
        </p:blipFill>
        <p:spPr>
          <a:xfrm>
            <a:off x="7553087" y="3742372"/>
            <a:ext cx="3248264" cy="2157429"/>
          </a:xfrm>
          <a:custGeom>
            <a:avLst/>
            <a:gdLst>
              <a:gd name="connsiteX0" fmla="*/ 0 w 3370863"/>
              <a:gd name="connsiteY0" fmla="*/ 0 h 2238857"/>
              <a:gd name="connsiteX1" fmla="*/ 3370863 w 3370863"/>
              <a:gd name="connsiteY1" fmla="*/ 0 h 2238857"/>
              <a:gd name="connsiteX2" fmla="*/ 3370863 w 3370863"/>
              <a:gd name="connsiteY2" fmla="*/ 2238857 h 2238857"/>
              <a:gd name="connsiteX3" fmla="*/ 0 w 3370863"/>
              <a:gd name="connsiteY3" fmla="*/ 2238857 h 2238857"/>
            </a:gdLst>
            <a:ahLst/>
            <a:cxnLst>
              <a:cxn ang="0">
                <a:pos x="connsiteX0" y="connsiteY0"/>
              </a:cxn>
              <a:cxn ang="0">
                <a:pos x="connsiteX1" y="connsiteY1"/>
              </a:cxn>
              <a:cxn ang="0">
                <a:pos x="connsiteX2" y="connsiteY2"/>
              </a:cxn>
              <a:cxn ang="0">
                <a:pos x="connsiteX3" y="connsiteY3"/>
              </a:cxn>
            </a:cxnLst>
            <a:rect l="l" t="t" r="r" b="b"/>
            <a:pathLst>
              <a:path w="3370863" h="2238857">
                <a:moveTo>
                  <a:pt x="0" y="0"/>
                </a:moveTo>
                <a:lnTo>
                  <a:pt x="3370863" y="0"/>
                </a:lnTo>
                <a:lnTo>
                  <a:pt x="3370863" y="2238857"/>
                </a:lnTo>
                <a:lnTo>
                  <a:pt x="0" y="2238857"/>
                </a:lnTo>
                <a:close/>
              </a:path>
            </a:pathLst>
          </a:custGeom>
          <a:solidFill>
            <a:srgbClr val="F2A900">
              <a:lumMod val="40000"/>
              <a:lumOff val="60000"/>
            </a:srgbClr>
          </a:solidFill>
          <a:ln w="95250">
            <a:solidFill>
              <a:srgbClr val="FFFFFF"/>
            </a:solidFill>
            <a:miter lim="800000"/>
            <a:headEnd/>
            <a:tailEnd/>
          </a:ln>
          <a:effectLst>
            <a:outerShdw blurRad="127000" sx="102000" sy="102000" algn="ctr" rotWithShape="0">
              <a:prstClr val="black">
                <a:alpha val="12000"/>
              </a:prstClr>
            </a:outerShdw>
          </a:effectLst>
        </p:spPr>
      </p:pic>
    </p:spTree>
  </p:cSld>
  <p:clrMapOvr>
    <a:masterClrMapping/>
  </p:clrMapOvr>
  <p:transition spd="med">
    <p:pull/>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一段</a:t>
            </a:r>
            <a:r>
              <a:rPr lang="zh-CN" altLang="en-US" dirty="0"/>
              <a:t>四</a:t>
            </a:r>
            <a:r>
              <a:rPr lang="zh-CN" altLang="en-US" dirty="0" smtClean="0"/>
              <a:t>图</a:t>
            </a:r>
            <a:endParaRPr lang="zh-CN" altLang="en-US" dirty="0"/>
          </a:p>
        </p:txBody>
      </p:sp>
      <p:pic>
        <p:nvPicPr>
          <p:cNvPr id="47" name="图片占位符 10"/>
          <p:cNvPicPr>
            <a:picLocks noChangeAspect="1"/>
          </p:cNvPicPr>
          <p:nvPr/>
        </p:nvPicPr>
        <p:blipFill>
          <a:blip r:embed="rId1" cstate="hqprint">
            <a:duotone>
              <a:srgbClr val="0079BA">
                <a:shade val="45000"/>
                <a:satMod val="135000"/>
              </a:srgbClr>
              <a:prstClr val="white"/>
            </a:duotone>
          </a:blip>
          <a:srcRect/>
          <a:stretch>
            <a:fillRect/>
          </a:stretch>
        </p:blipFill>
        <p:spPr>
          <a:xfrm>
            <a:off x="1189221" y="2439535"/>
            <a:ext cx="2306169" cy="2960070"/>
          </a:xfrm>
          <a:custGeom>
            <a:avLst/>
            <a:gdLst>
              <a:gd name="connsiteX0" fmla="*/ 0 w 2306169"/>
              <a:gd name="connsiteY0" fmla="*/ 0 h 2960070"/>
              <a:gd name="connsiteX1" fmla="*/ 2306169 w 2306169"/>
              <a:gd name="connsiteY1" fmla="*/ 0 h 2960070"/>
              <a:gd name="connsiteX2" fmla="*/ 2306169 w 2306169"/>
              <a:gd name="connsiteY2" fmla="*/ 2960070 h 2960070"/>
              <a:gd name="connsiteX3" fmla="*/ 0 w 2306169"/>
              <a:gd name="connsiteY3" fmla="*/ 2960070 h 2960070"/>
            </a:gdLst>
            <a:ahLst/>
            <a:cxnLst>
              <a:cxn ang="0">
                <a:pos x="connsiteX0" y="connsiteY0"/>
              </a:cxn>
              <a:cxn ang="0">
                <a:pos x="connsiteX1" y="connsiteY1"/>
              </a:cxn>
              <a:cxn ang="0">
                <a:pos x="connsiteX2" y="connsiteY2"/>
              </a:cxn>
              <a:cxn ang="0">
                <a:pos x="connsiteX3" y="connsiteY3"/>
              </a:cxn>
            </a:cxnLst>
            <a:rect l="l" t="t" r="r" b="b"/>
            <a:pathLst>
              <a:path w="2306169" h="2960070">
                <a:moveTo>
                  <a:pt x="0" y="0"/>
                </a:moveTo>
                <a:lnTo>
                  <a:pt x="2306169" y="0"/>
                </a:lnTo>
                <a:lnTo>
                  <a:pt x="2306169" y="2960070"/>
                </a:lnTo>
                <a:lnTo>
                  <a:pt x="0" y="2960070"/>
                </a:lnTo>
                <a:close/>
              </a:path>
            </a:pathLst>
          </a:custGeom>
          <a:solidFill>
            <a:srgbClr val="F2A900">
              <a:lumMod val="60000"/>
              <a:lumOff val="40000"/>
            </a:srgbClr>
          </a:solidFill>
          <a:ln>
            <a:solidFill>
              <a:schemeClr val="accent1"/>
            </a:solidFill>
          </a:ln>
        </p:spPr>
      </p:pic>
      <p:pic>
        <p:nvPicPr>
          <p:cNvPr id="48" name="图片占位符 12" descr="图片包含 道路, 户外, 天空, 建筑物&#10;&#10;自动生成的说明"/>
          <p:cNvPicPr>
            <a:picLocks noChangeAspect="1"/>
          </p:cNvPicPr>
          <p:nvPr/>
        </p:nvPicPr>
        <p:blipFill>
          <a:blip r:embed="rId2" cstate="hqprint">
            <a:duotone>
              <a:srgbClr val="0079BA">
                <a:shade val="45000"/>
                <a:satMod val="135000"/>
              </a:srgbClr>
              <a:prstClr val="white"/>
            </a:duotone>
          </a:blip>
          <a:srcRect/>
          <a:stretch>
            <a:fillRect/>
          </a:stretch>
        </p:blipFill>
        <p:spPr>
          <a:xfrm>
            <a:off x="3691685" y="2439535"/>
            <a:ext cx="2306169" cy="2960070"/>
          </a:xfrm>
          <a:custGeom>
            <a:avLst/>
            <a:gdLst>
              <a:gd name="connsiteX0" fmla="*/ 0 w 2306169"/>
              <a:gd name="connsiteY0" fmla="*/ 0 h 2960070"/>
              <a:gd name="connsiteX1" fmla="*/ 2306169 w 2306169"/>
              <a:gd name="connsiteY1" fmla="*/ 0 h 2960070"/>
              <a:gd name="connsiteX2" fmla="*/ 2306169 w 2306169"/>
              <a:gd name="connsiteY2" fmla="*/ 2960070 h 2960070"/>
              <a:gd name="connsiteX3" fmla="*/ 0 w 2306169"/>
              <a:gd name="connsiteY3" fmla="*/ 2960070 h 2960070"/>
            </a:gdLst>
            <a:ahLst/>
            <a:cxnLst>
              <a:cxn ang="0">
                <a:pos x="connsiteX0" y="connsiteY0"/>
              </a:cxn>
              <a:cxn ang="0">
                <a:pos x="connsiteX1" y="connsiteY1"/>
              </a:cxn>
              <a:cxn ang="0">
                <a:pos x="connsiteX2" y="connsiteY2"/>
              </a:cxn>
              <a:cxn ang="0">
                <a:pos x="connsiteX3" y="connsiteY3"/>
              </a:cxn>
            </a:cxnLst>
            <a:rect l="l" t="t" r="r" b="b"/>
            <a:pathLst>
              <a:path w="2306169" h="2960070">
                <a:moveTo>
                  <a:pt x="0" y="0"/>
                </a:moveTo>
                <a:lnTo>
                  <a:pt x="2306169" y="0"/>
                </a:lnTo>
                <a:lnTo>
                  <a:pt x="2306169" y="2960070"/>
                </a:lnTo>
                <a:lnTo>
                  <a:pt x="0" y="2960070"/>
                </a:lnTo>
                <a:close/>
              </a:path>
            </a:pathLst>
          </a:custGeom>
          <a:solidFill>
            <a:srgbClr val="F2A900">
              <a:lumMod val="60000"/>
              <a:lumOff val="40000"/>
            </a:srgbClr>
          </a:solidFill>
          <a:ln>
            <a:solidFill>
              <a:schemeClr val="accent1"/>
            </a:solidFill>
          </a:ln>
        </p:spPr>
      </p:pic>
      <p:pic>
        <p:nvPicPr>
          <p:cNvPr id="49" name="图片占位符 16" descr="图片包含 户外, 草, 天空, 树&#10;&#10;自动生成的说明"/>
          <p:cNvPicPr>
            <a:picLocks noChangeAspect="1"/>
          </p:cNvPicPr>
          <p:nvPr/>
        </p:nvPicPr>
        <p:blipFill>
          <a:blip r:embed="rId3" cstate="hqprint">
            <a:duotone>
              <a:srgbClr val="0079BA">
                <a:shade val="45000"/>
                <a:satMod val="135000"/>
              </a:srgbClr>
              <a:prstClr val="white"/>
            </a:duotone>
          </a:blip>
          <a:srcRect/>
          <a:stretch>
            <a:fillRect/>
          </a:stretch>
        </p:blipFill>
        <p:spPr>
          <a:xfrm>
            <a:off x="8696612" y="2439535"/>
            <a:ext cx="2306169" cy="2960070"/>
          </a:xfrm>
          <a:custGeom>
            <a:avLst/>
            <a:gdLst>
              <a:gd name="connsiteX0" fmla="*/ 0 w 2306169"/>
              <a:gd name="connsiteY0" fmla="*/ 0 h 2960070"/>
              <a:gd name="connsiteX1" fmla="*/ 2306169 w 2306169"/>
              <a:gd name="connsiteY1" fmla="*/ 0 h 2960070"/>
              <a:gd name="connsiteX2" fmla="*/ 2306169 w 2306169"/>
              <a:gd name="connsiteY2" fmla="*/ 2960070 h 2960070"/>
              <a:gd name="connsiteX3" fmla="*/ 0 w 2306169"/>
              <a:gd name="connsiteY3" fmla="*/ 2960070 h 2960070"/>
            </a:gdLst>
            <a:ahLst/>
            <a:cxnLst>
              <a:cxn ang="0">
                <a:pos x="connsiteX0" y="connsiteY0"/>
              </a:cxn>
              <a:cxn ang="0">
                <a:pos x="connsiteX1" y="connsiteY1"/>
              </a:cxn>
              <a:cxn ang="0">
                <a:pos x="connsiteX2" y="connsiteY2"/>
              </a:cxn>
              <a:cxn ang="0">
                <a:pos x="connsiteX3" y="connsiteY3"/>
              </a:cxn>
            </a:cxnLst>
            <a:rect l="l" t="t" r="r" b="b"/>
            <a:pathLst>
              <a:path w="2306169" h="2960070">
                <a:moveTo>
                  <a:pt x="0" y="0"/>
                </a:moveTo>
                <a:lnTo>
                  <a:pt x="2306169" y="0"/>
                </a:lnTo>
                <a:lnTo>
                  <a:pt x="2306169" y="2960070"/>
                </a:lnTo>
                <a:lnTo>
                  <a:pt x="0" y="2960070"/>
                </a:lnTo>
                <a:close/>
              </a:path>
            </a:pathLst>
          </a:custGeom>
          <a:solidFill>
            <a:srgbClr val="F2A900">
              <a:lumMod val="60000"/>
              <a:lumOff val="40000"/>
            </a:srgbClr>
          </a:solidFill>
          <a:ln>
            <a:solidFill>
              <a:schemeClr val="accent1"/>
            </a:solidFill>
          </a:ln>
        </p:spPr>
      </p:pic>
      <p:pic>
        <p:nvPicPr>
          <p:cNvPr id="50" name="图片占位符 24" descr="图片包含 树, 户外, 建筑物, 街道&#10;&#10;自动生成的说明"/>
          <p:cNvPicPr>
            <a:picLocks noChangeAspect="1"/>
          </p:cNvPicPr>
          <p:nvPr/>
        </p:nvPicPr>
        <p:blipFill>
          <a:blip r:embed="rId4" cstate="hqprint"/>
          <a:srcRect/>
          <a:stretch>
            <a:fillRect/>
          </a:stretch>
        </p:blipFill>
        <p:spPr>
          <a:xfrm>
            <a:off x="5997851" y="2257425"/>
            <a:ext cx="2698760" cy="3263445"/>
          </a:xfrm>
          <a:custGeom>
            <a:avLst/>
            <a:gdLst>
              <a:gd name="connsiteX0" fmla="*/ 0 w 2698760"/>
              <a:gd name="connsiteY0" fmla="*/ 0 h 3463979"/>
              <a:gd name="connsiteX1" fmla="*/ 2698760 w 2698760"/>
              <a:gd name="connsiteY1" fmla="*/ 0 h 3463979"/>
              <a:gd name="connsiteX2" fmla="*/ 2698760 w 2698760"/>
              <a:gd name="connsiteY2" fmla="*/ 3463979 h 3463979"/>
              <a:gd name="connsiteX3" fmla="*/ 0 w 2698760"/>
              <a:gd name="connsiteY3" fmla="*/ 3463979 h 3463979"/>
            </a:gdLst>
            <a:ahLst/>
            <a:cxnLst>
              <a:cxn ang="0">
                <a:pos x="connsiteX0" y="connsiteY0"/>
              </a:cxn>
              <a:cxn ang="0">
                <a:pos x="connsiteX1" y="connsiteY1"/>
              </a:cxn>
              <a:cxn ang="0">
                <a:pos x="connsiteX2" y="connsiteY2"/>
              </a:cxn>
              <a:cxn ang="0">
                <a:pos x="connsiteX3" y="connsiteY3"/>
              </a:cxn>
            </a:cxnLst>
            <a:rect l="l" t="t" r="r" b="b"/>
            <a:pathLst>
              <a:path w="2698760" h="3463979">
                <a:moveTo>
                  <a:pt x="0" y="0"/>
                </a:moveTo>
                <a:lnTo>
                  <a:pt x="2698760" y="0"/>
                </a:lnTo>
                <a:lnTo>
                  <a:pt x="2698760" y="3463979"/>
                </a:lnTo>
                <a:lnTo>
                  <a:pt x="0" y="3463979"/>
                </a:lnTo>
                <a:close/>
              </a:path>
            </a:pathLst>
          </a:custGeom>
          <a:solidFill>
            <a:srgbClr val="F2A900">
              <a:lumMod val="60000"/>
              <a:lumOff val="40000"/>
            </a:srgbClr>
          </a:solidFill>
          <a:ln>
            <a:solidFill>
              <a:schemeClr val="accent1"/>
            </a:solidFill>
          </a:ln>
          <a:effectLst>
            <a:outerShdw blurRad="571500" sx="102000" sy="102000" algn="ctr" rotWithShape="0">
              <a:prstClr val="black">
                <a:alpha val="24000"/>
              </a:prstClr>
            </a:outerShdw>
          </a:effectLst>
        </p:spPr>
      </p:pic>
      <p:sp>
        <p:nvSpPr>
          <p:cNvPr id="51" name="文本占位符 67"/>
          <p:cNvSpPr txBox="1"/>
          <p:nvPr/>
        </p:nvSpPr>
        <p:spPr>
          <a:xfrm>
            <a:off x="1629544" y="5561256"/>
            <a:ext cx="1425184" cy="331664"/>
          </a:xfrm>
          <a:custGeom>
            <a:avLst/>
            <a:gdLst>
              <a:gd name="connsiteX0" fmla="*/ 0 w 1425184"/>
              <a:gd name="connsiteY0" fmla="*/ 165831 h 331664"/>
              <a:gd name="connsiteX1" fmla="*/ 0 w 1425184"/>
              <a:gd name="connsiteY1" fmla="*/ 165832 h 331664"/>
              <a:gd name="connsiteX2" fmla="*/ 0 w 1425184"/>
              <a:gd name="connsiteY2" fmla="*/ 165832 h 331664"/>
              <a:gd name="connsiteX3" fmla="*/ 165832 w 1425184"/>
              <a:gd name="connsiteY3" fmla="*/ 0 h 331664"/>
              <a:gd name="connsiteX4" fmla="*/ 1259352 w 1425184"/>
              <a:gd name="connsiteY4" fmla="*/ 0 h 331664"/>
              <a:gd name="connsiteX5" fmla="*/ 1425184 w 1425184"/>
              <a:gd name="connsiteY5" fmla="*/ 165832 h 331664"/>
              <a:gd name="connsiteX6" fmla="*/ 1425183 w 1425184"/>
              <a:gd name="connsiteY6" fmla="*/ 165832 h 331664"/>
              <a:gd name="connsiteX7" fmla="*/ 1259351 w 1425184"/>
              <a:gd name="connsiteY7" fmla="*/ 331664 h 331664"/>
              <a:gd name="connsiteX8" fmla="*/ 165832 w 1425184"/>
              <a:gd name="connsiteY8" fmla="*/ 331663 h 331664"/>
              <a:gd name="connsiteX9" fmla="*/ 13032 w 1425184"/>
              <a:gd name="connsiteY9" fmla="*/ 230380 h 331664"/>
              <a:gd name="connsiteX10" fmla="*/ 0 w 1425184"/>
              <a:gd name="connsiteY10" fmla="*/ 165832 h 331664"/>
              <a:gd name="connsiteX11" fmla="*/ 13032 w 1425184"/>
              <a:gd name="connsiteY11" fmla="*/ 101283 h 331664"/>
              <a:gd name="connsiteX12" fmla="*/ 165832 w 1425184"/>
              <a:gd name="connsiteY12" fmla="*/ 0 h 331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25184" h="331664">
                <a:moveTo>
                  <a:pt x="0" y="165831"/>
                </a:moveTo>
                <a:lnTo>
                  <a:pt x="0" y="165832"/>
                </a:lnTo>
                <a:lnTo>
                  <a:pt x="0" y="165832"/>
                </a:lnTo>
                <a:close/>
                <a:moveTo>
                  <a:pt x="165832" y="0"/>
                </a:moveTo>
                <a:lnTo>
                  <a:pt x="1259352" y="0"/>
                </a:lnTo>
                <a:cubicBezTo>
                  <a:pt x="1350938" y="0"/>
                  <a:pt x="1425184" y="74246"/>
                  <a:pt x="1425184" y="165832"/>
                </a:cubicBezTo>
                <a:lnTo>
                  <a:pt x="1425183" y="165832"/>
                </a:lnTo>
                <a:cubicBezTo>
                  <a:pt x="1425183" y="257418"/>
                  <a:pt x="1350937" y="331664"/>
                  <a:pt x="1259351" y="331664"/>
                </a:cubicBezTo>
                <a:lnTo>
                  <a:pt x="165832" y="331663"/>
                </a:lnTo>
                <a:cubicBezTo>
                  <a:pt x="97143" y="331663"/>
                  <a:pt x="38207" y="289900"/>
                  <a:pt x="13032" y="230380"/>
                </a:cubicBezTo>
                <a:lnTo>
                  <a:pt x="0" y="165832"/>
                </a:lnTo>
                <a:lnTo>
                  <a:pt x="13032" y="101283"/>
                </a:lnTo>
                <a:cubicBezTo>
                  <a:pt x="38207" y="41764"/>
                  <a:pt x="97143" y="0"/>
                  <a:pt x="165832" y="0"/>
                </a:cubicBezTo>
                <a:close/>
              </a:path>
            </a:pathLst>
          </a:custGeom>
          <a:solidFill>
            <a:schemeClr val="accent4"/>
          </a:solidFill>
        </p:spPr>
        <p:txBody>
          <a:bodyPr wrap="square">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a:solidFill>
                  <a:schemeClr val="bg1"/>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zh-CN" altLang="en-US" sz="1800" b="0" i="0" u="none" strike="noStrike" kern="1200" cap="none" spc="0" normalizeH="0" baseline="0" noProof="0" smtClean="0">
                <a:ln>
                  <a:noFill/>
                </a:ln>
                <a:solidFill>
                  <a:srgbClr val="FFFFFF"/>
                </a:solidFill>
                <a:effectLst/>
                <a:uLnTx/>
                <a:uFillTx/>
                <a:latin typeface="+mn-ea"/>
                <a:ea typeface="+mn-ea"/>
                <a:cs typeface="+mn-cs"/>
              </a:rPr>
              <a:t>关键词</a:t>
            </a:r>
            <a:endParaRPr kumimoji="0" lang="zh-CN" altLang="en-US" sz="1800" b="0" i="0" u="none" strike="noStrike" kern="1200" cap="none" spc="0" normalizeH="0" baseline="0" noProof="0" dirty="0">
              <a:ln>
                <a:noFill/>
              </a:ln>
              <a:solidFill>
                <a:srgbClr val="FFFFFF"/>
              </a:solidFill>
              <a:effectLst/>
              <a:uLnTx/>
              <a:uFillTx/>
              <a:latin typeface="+mn-ea"/>
              <a:ea typeface="+mn-ea"/>
              <a:cs typeface="+mn-cs"/>
            </a:endParaRPr>
          </a:p>
        </p:txBody>
      </p:sp>
      <p:sp>
        <p:nvSpPr>
          <p:cNvPr id="52" name="文本占位符 69"/>
          <p:cNvSpPr txBox="1"/>
          <p:nvPr/>
        </p:nvSpPr>
        <p:spPr>
          <a:xfrm>
            <a:off x="4132177" y="5561256"/>
            <a:ext cx="1425184" cy="331664"/>
          </a:xfrm>
          <a:custGeom>
            <a:avLst/>
            <a:gdLst>
              <a:gd name="connsiteX0" fmla="*/ 0 w 1425184"/>
              <a:gd name="connsiteY0" fmla="*/ 165831 h 331664"/>
              <a:gd name="connsiteX1" fmla="*/ 0 w 1425184"/>
              <a:gd name="connsiteY1" fmla="*/ 165832 h 331664"/>
              <a:gd name="connsiteX2" fmla="*/ 0 w 1425184"/>
              <a:gd name="connsiteY2" fmla="*/ 165832 h 331664"/>
              <a:gd name="connsiteX3" fmla="*/ 165832 w 1425184"/>
              <a:gd name="connsiteY3" fmla="*/ 0 h 331664"/>
              <a:gd name="connsiteX4" fmla="*/ 1259352 w 1425184"/>
              <a:gd name="connsiteY4" fmla="*/ 0 h 331664"/>
              <a:gd name="connsiteX5" fmla="*/ 1425184 w 1425184"/>
              <a:gd name="connsiteY5" fmla="*/ 165832 h 331664"/>
              <a:gd name="connsiteX6" fmla="*/ 1425183 w 1425184"/>
              <a:gd name="connsiteY6" fmla="*/ 165832 h 331664"/>
              <a:gd name="connsiteX7" fmla="*/ 1259351 w 1425184"/>
              <a:gd name="connsiteY7" fmla="*/ 331664 h 331664"/>
              <a:gd name="connsiteX8" fmla="*/ 165832 w 1425184"/>
              <a:gd name="connsiteY8" fmla="*/ 331663 h 331664"/>
              <a:gd name="connsiteX9" fmla="*/ 13032 w 1425184"/>
              <a:gd name="connsiteY9" fmla="*/ 230380 h 331664"/>
              <a:gd name="connsiteX10" fmla="*/ 0 w 1425184"/>
              <a:gd name="connsiteY10" fmla="*/ 165832 h 331664"/>
              <a:gd name="connsiteX11" fmla="*/ 13032 w 1425184"/>
              <a:gd name="connsiteY11" fmla="*/ 101283 h 331664"/>
              <a:gd name="connsiteX12" fmla="*/ 165832 w 1425184"/>
              <a:gd name="connsiteY12" fmla="*/ 0 h 331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25184" h="331664">
                <a:moveTo>
                  <a:pt x="0" y="165831"/>
                </a:moveTo>
                <a:lnTo>
                  <a:pt x="0" y="165832"/>
                </a:lnTo>
                <a:lnTo>
                  <a:pt x="0" y="165832"/>
                </a:lnTo>
                <a:close/>
                <a:moveTo>
                  <a:pt x="165832" y="0"/>
                </a:moveTo>
                <a:lnTo>
                  <a:pt x="1259352" y="0"/>
                </a:lnTo>
                <a:cubicBezTo>
                  <a:pt x="1350938" y="0"/>
                  <a:pt x="1425184" y="74246"/>
                  <a:pt x="1425184" y="165832"/>
                </a:cubicBezTo>
                <a:lnTo>
                  <a:pt x="1425183" y="165832"/>
                </a:lnTo>
                <a:cubicBezTo>
                  <a:pt x="1425183" y="257418"/>
                  <a:pt x="1350937" y="331664"/>
                  <a:pt x="1259351" y="331664"/>
                </a:cubicBezTo>
                <a:lnTo>
                  <a:pt x="165832" y="331663"/>
                </a:lnTo>
                <a:cubicBezTo>
                  <a:pt x="97143" y="331663"/>
                  <a:pt x="38207" y="289900"/>
                  <a:pt x="13032" y="230380"/>
                </a:cubicBezTo>
                <a:lnTo>
                  <a:pt x="0" y="165832"/>
                </a:lnTo>
                <a:lnTo>
                  <a:pt x="13032" y="101283"/>
                </a:lnTo>
                <a:cubicBezTo>
                  <a:pt x="38207" y="41764"/>
                  <a:pt x="97143" y="0"/>
                  <a:pt x="165832" y="0"/>
                </a:cubicBezTo>
                <a:close/>
              </a:path>
            </a:pathLst>
          </a:custGeom>
          <a:solidFill>
            <a:schemeClr val="accent4"/>
          </a:solidFill>
        </p:spPr>
        <p:txBody>
          <a:bodyPr wrap="square">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a:solidFill>
                  <a:schemeClr val="bg1"/>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zh-CN" altLang="en-US" sz="1800" b="0" i="0" u="none" strike="noStrike" kern="1200" cap="none" spc="0" normalizeH="0" baseline="0" noProof="0" smtClean="0">
                <a:ln>
                  <a:noFill/>
                </a:ln>
                <a:solidFill>
                  <a:srgbClr val="FFFFFF"/>
                </a:solidFill>
                <a:effectLst/>
                <a:uLnTx/>
                <a:uFillTx/>
                <a:latin typeface="+mn-ea"/>
                <a:ea typeface="+mn-ea"/>
                <a:cs typeface="+mn-cs"/>
              </a:rPr>
              <a:t>关键词</a:t>
            </a:r>
            <a:endParaRPr kumimoji="0" lang="zh-CN" altLang="en-US" sz="1800" b="0" i="0" u="none" strike="noStrike" kern="1200" cap="none" spc="0" normalizeH="0" baseline="0" noProof="0" dirty="0">
              <a:ln>
                <a:noFill/>
              </a:ln>
              <a:solidFill>
                <a:srgbClr val="FFFFFF"/>
              </a:solidFill>
              <a:effectLst/>
              <a:uLnTx/>
              <a:uFillTx/>
              <a:latin typeface="+mn-ea"/>
              <a:ea typeface="+mn-ea"/>
              <a:cs typeface="+mn-cs"/>
            </a:endParaRPr>
          </a:p>
        </p:txBody>
      </p:sp>
      <p:sp>
        <p:nvSpPr>
          <p:cNvPr id="53" name="文本占位符 70"/>
          <p:cNvSpPr txBox="1"/>
          <p:nvPr/>
        </p:nvSpPr>
        <p:spPr>
          <a:xfrm>
            <a:off x="9008118" y="5561256"/>
            <a:ext cx="1425184" cy="331664"/>
          </a:xfrm>
          <a:custGeom>
            <a:avLst/>
            <a:gdLst>
              <a:gd name="connsiteX0" fmla="*/ 0 w 1425184"/>
              <a:gd name="connsiteY0" fmla="*/ 165831 h 331664"/>
              <a:gd name="connsiteX1" fmla="*/ 0 w 1425184"/>
              <a:gd name="connsiteY1" fmla="*/ 165832 h 331664"/>
              <a:gd name="connsiteX2" fmla="*/ 0 w 1425184"/>
              <a:gd name="connsiteY2" fmla="*/ 165832 h 331664"/>
              <a:gd name="connsiteX3" fmla="*/ 165832 w 1425184"/>
              <a:gd name="connsiteY3" fmla="*/ 0 h 331664"/>
              <a:gd name="connsiteX4" fmla="*/ 1259352 w 1425184"/>
              <a:gd name="connsiteY4" fmla="*/ 0 h 331664"/>
              <a:gd name="connsiteX5" fmla="*/ 1425184 w 1425184"/>
              <a:gd name="connsiteY5" fmla="*/ 165832 h 331664"/>
              <a:gd name="connsiteX6" fmla="*/ 1425183 w 1425184"/>
              <a:gd name="connsiteY6" fmla="*/ 165832 h 331664"/>
              <a:gd name="connsiteX7" fmla="*/ 1259351 w 1425184"/>
              <a:gd name="connsiteY7" fmla="*/ 331664 h 331664"/>
              <a:gd name="connsiteX8" fmla="*/ 165832 w 1425184"/>
              <a:gd name="connsiteY8" fmla="*/ 331663 h 331664"/>
              <a:gd name="connsiteX9" fmla="*/ 13032 w 1425184"/>
              <a:gd name="connsiteY9" fmla="*/ 230380 h 331664"/>
              <a:gd name="connsiteX10" fmla="*/ 0 w 1425184"/>
              <a:gd name="connsiteY10" fmla="*/ 165832 h 331664"/>
              <a:gd name="connsiteX11" fmla="*/ 13032 w 1425184"/>
              <a:gd name="connsiteY11" fmla="*/ 101283 h 331664"/>
              <a:gd name="connsiteX12" fmla="*/ 165832 w 1425184"/>
              <a:gd name="connsiteY12" fmla="*/ 0 h 331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25184" h="331664">
                <a:moveTo>
                  <a:pt x="0" y="165831"/>
                </a:moveTo>
                <a:lnTo>
                  <a:pt x="0" y="165832"/>
                </a:lnTo>
                <a:lnTo>
                  <a:pt x="0" y="165832"/>
                </a:lnTo>
                <a:close/>
                <a:moveTo>
                  <a:pt x="165832" y="0"/>
                </a:moveTo>
                <a:lnTo>
                  <a:pt x="1259352" y="0"/>
                </a:lnTo>
                <a:cubicBezTo>
                  <a:pt x="1350938" y="0"/>
                  <a:pt x="1425184" y="74246"/>
                  <a:pt x="1425184" y="165832"/>
                </a:cubicBezTo>
                <a:lnTo>
                  <a:pt x="1425183" y="165832"/>
                </a:lnTo>
                <a:cubicBezTo>
                  <a:pt x="1425183" y="257418"/>
                  <a:pt x="1350937" y="331664"/>
                  <a:pt x="1259351" y="331664"/>
                </a:cubicBezTo>
                <a:lnTo>
                  <a:pt x="165832" y="331663"/>
                </a:lnTo>
                <a:cubicBezTo>
                  <a:pt x="97143" y="331663"/>
                  <a:pt x="38207" y="289900"/>
                  <a:pt x="13032" y="230380"/>
                </a:cubicBezTo>
                <a:lnTo>
                  <a:pt x="0" y="165832"/>
                </a:lnTo>
                <a:lnTo>
                  <a:pt x="13032" y="101283"/>
                </a:lnTo>
                <a:cubicBezTo>
                  <a:pt x="38207" y="41764"/>
                  <a:pt x="97143" y="0"/>
                  <a:pt x="165832" y="0"/>
                </a:cubicBezTo>
                <a:close/>
              </a:path>
            </a:pathLst>
          </a:custGeom>
          <a:solidFill>
            <a:schemeClr val="accent4"/>
          </a:solidFill>
        </p:spPr>
        <p:txBody>
          <a:bodyPr wrap="square">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a:solidFill>
                  <a:schemeClr val="bg1"/>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zh-CN" altLang="en-US" sz="1800" b="0" i="0" u="none" strike="noStrike" kern="1200" cap="none" spc="0" normalizeH="0" baseline="0" noProof="0" smtClean="0">
                <a:ln>
                  <a:noFill/>
                </a:ln>
                <a:solidFill>
                  <a:srgbClr val="FFFFFF"/>
                </a:solidFill>
                <a:effectLst/>
                <a:uLnTx/>
                <a:uFillTx/>
                <a:latin typeface="+mn-ea"/>
                <a:ea typeface="+mn-ea"/>
                <a:cs typeface="+mn-cs"/>
              </a:rPr>
              <a:t>关键词</a:t>
            </a:r>
            <a:endParaRPr kumimoji="0" lang="zh-CN" altLang="en-US" sz="1800" b="0" i="0" u="none" strike="noStrike" kern="1200" cap="none" spc="0" normalizeH="0" baseline="0" noProof="0" dirty="0">
              <a:ln>
                <a:noFill/>
              </a:ln>
              <a:solidFill>
                <a:srgbClr val="FFFFFF"/>
              </a:solidFill>
              <a:effectLst/>
              <a:uLnTx/>
              <a:uFillTx/>
              <a:latin typeface="+mn-ea"/>
              <a:ea typeface="+mn-ea"/>
              <a:cs typeface="+mn-cs"/>
            </a:endParaRPr>
          </a:p>
        </p:txBody>
      </p:sp>
      <p:sp>
        <p:nvSpPr>
          <p:cNvPr id="54" name="文本占位符 72"/>
          <p:cNvSpPr txBox="1"/>
          <p:nvPr/>
        </p:nvSpPr>
        <p:spPr>
          <a:xfrm>
            <a:off x="6634638" y="5686555"/>
            <a:ext cx="1425184" cy="331664"/>
          </a:xfrm>
          <a:custGeom>
            <a:avLst/>
            <a:gdLst>
              <a:gd name="connsiteX0" fmla="*/ 0 w 1425184"/>
              <a:gd name="connsiteY0" fmla="*/ 165831 h 331664"/>
              <a:gd name="connsiteX1" fmla="*/ 0 w 1425184"/>
              <a:gd name="connsiteY1" fmla="*/ 165832 h 331664"/>
              <a:gd name="connsiteX2" fmla="*/ 0 w 1425184"/>
              <a:gd name="connsiteY2" fmla="*/ 165832 h 331664"/>
              <a:gd name="connsiteX3" fmla="*/ 165832 w 1425184"/>
              <a:gd name="connsiteY3" fmla="*/ 0 h 331664"/>
              <a:gd name="connsiteX4" fmla="*/ 1259352 w 1425184"/>
              <a:gd name="connsiteY4" fmla="*/ 0 h 331664"/>
              <a:gd name="connsiteX5" fmla="*/ 1425184 w 1425184"/>
              <a:gd name="connsiteY5" fmla="*/ 165832 h 331664"/>
              <a:gd name="connsiteX6" fmla="*/ 1425183 w 1425184"/>
              <a:gd name="connsiteY6" fmla="*/ 165832 h 331664"/>
              <a:gd name="connsiteX7" fmla="*/ 1259351 w 1425184"/>
              <a:gd name="connsiteY7" fmla="*/ 331664 h 331664"/>
              <a:gd name="connsiteX8" fmla="*/ 165832 w 1425184"/>
              <a:gd name="connsiteY8" fmla="*/ 331663 h 331664"/>
              <a:gd name="connsiteX9" fmla="*/ 13032 w 1425184"/>
              <a:gd name="connsiteY9" fmla="*/ 230380 h 331664"/>
              <a:gd name="connsiteX10" fmla="*/ 0 w 1425184"/>
              <a:gd name="connsiteY10" fmla="*/ 165832 h 331664"/>
              <a:gd name="connsiteX11" fmla="*/ 13032 w 1425184"/>
              <a:gd name="connsiteY11" fmla="*/ 101283 h 331664"/>
              <a:gd name="connsiteX12" fmla="*/ 165832 w 1425184"/>
              <a:gd name="connsiteY12" fmla="*/ 0 h 331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25184" h="331664">
                <a:moveTo>
                  <a:pt x="0" y="165831"/>
                </a:moveTo>
                <a:lnTo>
                  <a:pt x="0" y="165832"/>
                </a:lnTo>
                <a:lnTo>
                  <a:pt x="0" y="165832"/>
                </a:lnTo>
                <a:close/>
                <a:moveTo>
                  <a:pt x="165832" y="0"/>
                </a:moveTo>
                <a:lnTo>
                  <a:pt x="1259352" y="0"/>
                </a:lnTo>
                <a:cubicBezTo>
                  <a:pt x="1350938" y="0"/>
                  <a:pt x="1425184" y="74246"/>
                  <a:pt x="1425184" y="165832"/>
                </a:cubicBezTo>
                <a:lnTo>
                  <a:pt x="1425183" y="165832"/>
                </a:lnTo>
                <a:cubicBezTo>
                  <a:pt x="1425183" y="257418"/>
                  <a:pt x="1350937" y="331664"/>
                  <a:pt x="1259351" y="331664"/>
                </a:cubicBezTo>
                <a:lnTo>
                  <a:pt x="165832" y="331663"/>
                </a:lnTo>
                <a:cubicBezTo>
                  <a:pt x="97143" y="331663"/>
                  <a:pt x="38207" y="289900"/>
                  <a:pt x="13032" y="230380"/>
                </a:cubicBezTo>
                <a:lnTo>
                  <a:pt x="0" y="165832"/>
                </a:lnTo>
                <a:lnTo>
                  <a:pt x="13032" y="101283"/>
                </a:lnTo>
                <a:cubicBezTo>
                  <a:pt x="38207" y="41764"/>
                  <a:pt x="97143" y="0"/>
                  <a:pt x="165832" y="0"/>
                </a:cubicBezTo>
                <a:close/>
              </a:path>
            </a:pathLst>
          </a:custGeom>
          <a:solidFill>
            <a:schemeClr val="accent4"/>
          </a:solidFill>
        </p:spPr>
        <p:txBody>
          <a:bodyPr wrap="square">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a:solidFill>
                  <a:schemeClr val="bg1"/>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zh-CN" altLang="en-US" sz="1800" b="0" i="0" u="none" strike="noStrike" kern="1200" cap="none" spc="0" normalizeH="0" baseline="0" noProof="0" smtClean="0">
                <a:ln>
                  <a:noFill/>
                </a:ln>
                <a:solidFill>
                  <a:srgbClr val="FFFFFF"/>
                </a:solidFill>
                <a:effectLst/>
                <a:uLnTx/>
                <a:uFillTx/>
                <a:latin typeface="+mn-ea"/>
                <a:ea typeface="+mn-ea"/>
                <a:cs typeface="+mn-cs"/>
              </a:rPr>
              <a:t>关键词</a:t>
            </a:r>
            <a:endParaRPr kumimoji="0" lang="zh-CN" altLang="en-US" sz="1800" b="0" i="0" u="none" strike="noStrike" kern="1200" cap="none" spc="0" normalizeH="0" baseline="0" noProof="0" dirty="0">
              <a:ln>
                <a:noFill/>
              </a:ln>
              <a:solidFill>
                <a:srgbClr val="FFFFFF"/>
              </a:solidFill>
              <a:effectLst/>
              <a:uLnTx/>
              <a:uFillTx/>
              <a:latin typeface="+mn-ea"/>
              <a:ea typeface="+mn-ea"/>
              <a:cs typeface="+mn-cs"/>
            </a:endParaRPr>
          </a:p>
        </p:txBody>
      </p:sp>
      <p:sp>
        <p:nvSpPr>
          <p:cNvPr id="55" name="文本框 54"/>
          <p:cNvSpPr txBox="1"/>
          <p:nvPr/>
        </p:nvSpPr>
        <p:spPr>
          <a:xfrm>
            <a:off x="442912" y="1285128"/>
            <a:ext cx="11306175" cy="1003691"/>
          </a:xfrm>
          <a:prstGeom prst="rect">
            <a:avLst/>
          </a:prstGeom>
          <a:solidFill>
            <a:srgbClr val="FFFFFF">
              <a:lumMod val="85000"/>
              <a:alpha val="10000"/>
            </a:srgbClr>
          </a:solidFill>
          <a:ln>
            <a:solidFill>
              <a:srgbClr val="FFFFFF">
                <a:lumMod val="85000"/>
                <a:alpha val="50000"/>
              </a:srgbClr>
            </a:solidFill>
          </a:ln>
        </p:spPr>
        <p:txBody>
          <a:bodyPr wrap="square" lIns="180000" tIns="180000" rIns="180000" bIns="180000" rtlCol="0">
            <a:spAutoFit/>
          </a:bodyPr>
          <a:lstStyle/>
          <a:p>
            <a:pPr marL="0" marR="0" lvl="0" indent="0" algn="just" defTabSz="914400" eaLnBrk="1" fontAlgn="auto" latinLnBrk="0" hangingPunct="1">
              <a:lnSpc>
                <a:spcPct val="130000"/>
              </a:lnSpc>
              <a:spcBef>
                <a:spcPts val="0"/>
              </a:spcBef>
              <a:spcAft>
                <a:spcPts val="0"/>
              </a:spcAft>
              <a:buClrTx/>
              <a:buSzTx/>
              <a:buFontTx/>
              <a:buNone/>
              <a:defRPr/>
            </a:pPr>
            <a:r>
              <a:rPr kumimoji="0" lang="zh-CN" altLang="en-US" sz="1600" b="0" i="0" u="none" strike="noStrike" kern="0" cap="none" spc="100" normalizeH="0" baseline="0" noProof="0" dirty="0" smtClean="0">
                <a:ln>
                  <a:noFill/>
                </a:ln>
                <a:solidFill>
                  <a:srgbClr val="000000">
                    <a:lumMod val="75000"/>
                    <a:lumOff val="25000"/>
                  </a:srgbClr>
                </a:solidFill>
                <a:effectLst/>
                <a:uLnTx/>
                <a:uFillTx/>
                <a:latin typeface="+mn-ea"/>
                <a:ea typeface="+mn-ea"/>
              </a:rPr>
              <a:t>这是此模版设计师留下的一段内容</a:t>
            </a:r>
            <a:r>
              <a:rPr lang="zh-CN" altLang="en-US" sz="1600" kern="0" spc="100" dirty="0">
                <a:solidFill>
                  <a:srgbClr val="000000">
                    <a:lumMod val="75000"/>
                    <a:lumOff val="25000"/>
                  </a:srgbClr>
                </a:solidFill>
                <a:latin typeface="+mn-ea"/>
              </a:rPr>
              <a:t>这是此模版设计师留下的一段</a:t>
            </a:r>
            <a:r>
              <a:rPr lang="zh-CN" altLang="en-US" sz="1600" kern="0" spc="100" dirty="0" smtClean="0">
                <a:solidFill>
                  <a:srgbClr val="000000">
                    <a:lumMod val="75000"/>
                    <a:lumOff val="25000"/>
                  </a:srgbClr>
                </a:solidFill>
                <a:latin typeface="+mn-ea"/>
              </a:rPr>
              <a:t>内容</a:t>
            </a:r>
            <a:r>
              <a:rPr lang="zh-CN" altLang="en-US" sz="1600" kern="0" spc="100" dirty="0">
                <a:solidFill>
                  <a:srgbClr val="000000">
                    <a:lumMod val="75000"/>
                    <a:lumOff val="25000"/>
                  </a:srgbClr>
                </a:solidFill>
                <a:latin typeface="+mn-ea"/>
              </a:rPr>
              <a:t>这是此模版设计师留下的一段</a:t>
            </a:r>
            <a:r>
              <a:rPr lang="zh-CN" altLang="en-US" sz="1600" kern="0" spc="100" dirty="0" smtClean="0">
                <a:solidFill>
                  <a:srgbClr val="000000">
                    <a:lumMod val="75000"/>
                    <a:lumOff val="25000"/>
                  </a:srgbClr>
                </a:solidFill>
                <a:latin typeface="+mn-ea"/>
              </a:rPr>
              <a:t>内容</a:t>
            </a:r>
            <a:r>
              <a:rPr lang="zh-CN" altLang="en-US" sz="1600" kern="0" spc="100" dirty="0">
                <a:solidFill>
                  <a:srgbClr val="000000">
                    <a:lumMod val="75000"/>
                    <a:lumOff val="25000"/>
                  </a:srgbClr>
                </a:solidFill>
                <a:latin typeface="+mn-ea"/>
              </a:rPr>
              <a:t>这是此模版设计师留下的一段</a:t>
            </a:r>
            <a:r>
              <a:rPr lang="zh-CN" altLang="en-US" sz="1600" kern="0" spc="100" dirty="0" smtClean="0">
                <a:solidFill>
                  <a:srgbClr val="000000">
                    <a:lumMod val="75000"/>
                    <a:lumOff val="25000"/>
                  </a:srgbClr>
                </a:solidFill>
                <a:latin typeface="+mn-ea"/>
              </a:rPr>
              <a:t>内容</a:t>
            </a:r>
            <a:r>
              <a:rPr lang="zh-CN" altLang="en-US" sz="1600" kern="0" spc="100" dirty="0">
                <a:solidFill>
                  <a:srgbClr val="000000">
                    <a:lumMod val="75000"/>
                    <a:lumOff val="25000"/>
                  </a:srgbClr>
                </a:solidFill>
                <a:latin typeface="+mn-ea"/>
              </a:rPr>
              <a:t>这是此模版设计师留下的一段</a:t>
            </a:r>
            <a:r>
              <a:rPr lang="zh-CN" altLang="en-US" sz="1600" kern="0" spc="100" dirty="0" smtClean="0">
                <a:solidFill>
                  <a:srgbClr val="000000">
                    <a:lumMod val="75000"/>
                    <a:lumOff val="25000"/>
                  </a:srgbClr>
                </a:solidFill>
                <a:latin typeface="+mn-ea"/>
              </a:rPr>
              <a:t>内容</a:t>
            </a:r>
            <a:r>
              <a:rPr lang="zh-CN" altLang="en-US" sz="1600" kern="0" spc="100" dirty="0">
                <a:solidFill>
                  <a:srgbClr val="000000">
                    <a:lumMod val="75000"/>
                    <a:lumOff val="25000"/>
                  </a:srgbClr>
                </a:solidFill>
                <a:latin typeface="+mn-ea"/>
              </a:rPr>
              <a:t>这是此模版设计师留下的一段内容</a:t>
            </a:r>
            <a:endParaRPr kumimoji="0" lang="zh-CN" altLang="en-US" sz="1600" b="0" i="0" u="none" strike="noStrike" kern="0" cap="none" spc="100" normalizeH="0" baseline="0" noProof="0" dirty="0" smtClean="0">
              <a:ln>
                <a:noFill/>
              </a:ln>
              <a:solidFill>
                <a:srgbClr val="000000">
                  <a:lumMod val="75000"/>
                  <a:lumOff val="25000"/>
                </a:srgbClr>
              </a:solidFill>
              <a:effectLst/>
              <a:uLnTx/>
              <a:uFillTx/>
              <a:latin typeface="+mn-ea"/>
              <a:ea typeface="+mn-ea"/>
            </a:endParaRPr>
          </a:p>
        </p:txBody>
      </p:sp>
      <p:sp>
        <p:nvSpPr>
          <p:cNvPr id="56" name="矩形: 圆角 55"/>
          <p:cNvSpPr/>
          <p:nvPr/>
        </p:nvSpPr>
        <p:spPr>
          <a:xfrm>
            <a:off x="508864" y="1013251"/>
            <a:ext cx="3032502" cy="543754"/>
          </a:xfrm>
          <a:prstGeom prst="roundRect">
            <a:avLst>
              <a:gd name="adj" fmla="val 0"/>
            </a:avLst>
          </a:prstGeom>
          <a:noFill/>
          <a:ln w="12700" cap="flat" cmpd="sng" algn="ctr">
            <a:noFill/>
            <a:prstDash val="solid"/>
            <a:miter lim="800000"/>
          </a:ln>
          <a:effectLst/>
        </p:spPr>
        <p:txBody>
          <a:bodyPr rtlCol="0" anchor="ctr">
            <a:no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smtClean="0">
                <a:ln>
                  <a:noFill/>
                </a:ln>
                <a:solidFill>
                  <a:schemeClr val="accent1"/>
                </a:solidFill>
                <a:effectLst/>
                <a:uLnTx/>
                <a:uFillTx/>
                <a:latin typeface="+mn-ea"/>
                <a:ea typeface="+mn-ea"/>
                <a:cs typeface="+mn-cs"/>
              </a:rPr>
              <a:t>单击添加副标题 </a:t>
            </a:r>
            <a:r>
              <a:rPr kumimoji="0" lang="zh-CN" altLang="en-US" sz="2000" b="0" i="0" u="none" strike="noStrike" kern="0" cap="none" spc="100" normalizeH="0" baseline="0" noProof="0" dirty="0" smtClean="0">
                <a:ln>
                  <a:noFill/>
                </a:ln>
                <a:solidFill>
                  <a:schemeClr val="accent4"/>
                </a:solidFill>
                <a:effectLst/>
                <a:uLnTx/>
                <a:uFillTx/>
                <a:latin typeface="微软雅黑" panose="020B0503020204020204" pitchFamily="34" charset="-122"/>
                <a:cs typeface="+mn-cs"/>
                <a:sym typeface="Wingdings 3" panose="05040102010807070707" pitchFamily="18" charset="2"/>
              </a:rPr>
              <a:t></a:t>
            </a:r>
            <a:r>
              <a:rPr kumimoji="0" lang="zh-CN" altLang="en-US" sz="2000" b="0" i="0" u="none" strike="noStrike" kern="0" cap="none" spc="0" normalizeH="0" baseline="0" noProof="0" dirty="0" smtClean="0">
                <a:ln>
                  <a:noFill/>
                </a:ln>
                <a:solidFill>
                  <a:srgbClr val="0079BA"/>
                </a:solidFill>
                <a:effectLst/>
                <a:uLnTx/>
                <a:uFillTx/>
                <a:latin typeface="微软雅黑" panose="020B0503020204020204" pitchFamily="34" charset="-122"/>
                <a:cs typeface="+mn-cs"/>
              </a:rPr>
              <a:t>  </a:t>
            </a:r>
            <a:endParaRPr kumimoji="0" lang="zh-CN" altLang="en-US" sz="2000" b="0" i="0" u="none" strike="noStrike" kern="0" cap="none" spc="0" normalizeH="0" baseline="0" noProof="0" dirty="0" smtClean="0">
              <a:ln>
                <a:noFill/>
              </a:ln>
              <a:solidFill>
                <a:srgbClr val="0079BA"/>
              </a:solidFill>
              <a:effectLst/>
              <a:uLnTx/>
              <a:uFillTx/>
              <a:latin typeface="微软雅黑" panose="020B0503020204020204" pitchFamily="34" charset="-122"/>
              <a:cs typeface="+mn-cs"/>
            </a:endParaRPr>
          </a:p>
        </p:txBody>
      </p:sp>
      <p:grpSp>
        <p:nvGrpSpPr>
          <p:cNvPr id="57" name="组合 56"/>
          <p:cNvGrpSpPr/>
          <p:nvPr/>
        </p:nvGrpSpPr>
        <p:grpSpPr>
          <a:xfrm>
            <a:off x="11452963" y="4186123"/>
            <a:ext cx="280608" cy="155700"/>
            <a:chOff x="11787685" y="2589881"/>
            <a:chExt cx="280608" cy="155700"/>
          </a:xfrm>
        </p:grpSpPr>
        <p:grpSp>
          <p:nvGrpSpPr>
            <p:cNvPr id="58" name="组合 57"/>
            <p:cNvGrpSpPr/>
            <p:nvPr/>
          </p:nvGrpSpPr>
          <p:grpSpPr>
            <a:xfrm>
              <a:off x="11787685" y="2589881"/>
              <a:ext cx="124788" cy="155700"/>
              <a:chOff x="11749088" y="2541722"/>
              <a:chExt cx="201981" cy="397394"/>
            </a:xfrm>
          </p:grpSpPr>
          <p:cxnSp>
            <p:nvCxnSpPr>
              <p:cNvPr id="65" name="直接连接符 64"/>
              <p:cNvCxnSpPr/>
              <p:nvPr/>
            </p:nvCxnSpPr>
            <p:spPr>
              <a:xfrm>
                <a:off x="11749088" y="2541722"/>
                <a:ext cx="201981" cy="201981"/>
              </a:xfrm>
              <a:prstGeom prst="line">
                <a:avLst/>
              </a:prstGeom>
              <a:noFill/>
              <a:ln w="6350" cap="flat" cmpd="sng" algn="ctr">
                <a:solidFill>
                  <a:schemeClr val="accent1"/>
                </a:solidFill>
                <a:prstDash val="solid"/>
                <a:miter lim="800000"/>
              </a:ln>
              <a:effectLst/>
            </p:spPr>
          </p:cxnSp>
          <p:cxnSp>
            <p:nvCxnSpPr>
              <p:cNvPr id="66" name="直接连接符 65"/>
              <p:cNvCxnSpPr/>
              <p:nvPr/>
            </p:nvCxnSpPr>
            <p:spPr>
              <a:xfrm flipH="1">
                <a:off x="11749088" y="2737135"/>
                <a:ext cx="201981" cy="201981"/>
              </a:xfrm>
              <a:prstGeom prst="line">
                <a:avLst/>
              </a:prstGeom>
              <a:noFill/>
              <a:ln w="6350" cap="flat" cmpd="sng" algn="ctr">
                <a:solidFill>
                  <a:schemeClr val="accent1"/>
                </a:solidFill>
                <a:prstDash val="solid"/>
                <a:miter lim="800000"/>
              </a:ln>
              <a:effectLst/>
            </p:spPr>
          </p:cxnSp>
        </p:grpSp>
        <p:grpSp>
          <p:nvGrpSpPr>
            <p:cNvPr id="59" name="组合 58"/>
            <p:cNvGrpSpPr/>
            <p:nvPr/>
          </p:nvGrpSpPr>
          <p:grpSpPr>
            <a:xfrm>
              <a:off x="11865595" y="2589881"/>
              <a:ext cx="124788" cy="155700"/>
              <a:chOff x="11749088" y="2541722"/>
              <a:chExt cx="201981" cy="397394"/>
            </a:xfrm>
          </p:grpSpPr>
          <p:cxnSp>
            <p:nvCxnSpPr>
              <p:cNvPr id="63" name="直接连接符 62"/>
              <p:cNvCxnSpPr/>
              <p:nvPr/>
            </p:nvCxnSpPr>
            <p:spPr>
              <a:xfrm>
                <a:off x="11749088" y="2541722"/>
                <a:ext cx="201981" cy="201981"/>
              </a:xfrm>
              <a:prstGeom prst="line">
                <a:avLst/>
              </a:prstGeom>
              <a:noFill/>
              <a:ln w="6350" cap="flat" cmpd="sng" algn="ctr">
                <a:solidFill>
                  <a:schemeClr val="accent1"/>
                </a:solidFill>
                <a:prstDash val="solid"/>
                <a:miter lim="800000"/>
              </a:ln>
              <a:effectLst/>
            </p:spPr>
          </p:cxnSp>
          <p:cxnSp>
            <p:nvCxnSpPr>
              <p:cNvPr id="64" name="直接连接符 63"/>
              <p:cNvCxnSpPr/>
              <p:nvPr/>
            </p:nvCxnSpPr>
            <p:spPr>
              <a:xfrm flipH="1">
                <a:off x="11749088" y="2737135"/>
                <a:ext cx="201981" cy="201981"/>
              </a:xfrm>
              <a:prstGeom prst="line">
                <a:avLst/>
              </a:prstGeom>
              <a:noFill/>
              <a:ln w="6350" cap="flat" cmpd="sng" algn="ctr">
                <a:solidFill>
                  <a:schemeClr val="accent1"/>
                </a:solidFill>
                <a:prstDash val="solid"/>
                <a:miter lim="800000"/>
              </a:ln>
              <a:effectLst/>
            </p:spPr>
          </p:cxnSp>
        </p:grpSp>
        <p:grpSp>
          <p:nvGrpSpPr>
            <p:cNvPr id="60" name="组合 59"/>
            <p:cNvGrpSpPr/>
            <p:nvPr/>
          </p:nvGrpSpPr>
          <p:grpSpPr>
            <a:xfrm>
              <a:off x="11943505" y="2589881"/>
              <a:ext cx="124788" cy="155700"/>
              <a:chOff x="11749088" y="2541722"/>
              <a:chExt cx="201981" cy="397394"/>
            </a:xfrm>
          </p:grpSpPr>
          <p:cxnSp>
            <p:nvCxnSpPr>
              <p:cNvPr id="61" name="直接连接符 60"/>
              <p:cNvCxnSpPr/>
              <p:nvPr/>
            </p:nvCxnSpPr>
            <p:spPr>
              <a:xfrm>
                <a:off x="11749088" y="2541722"/>
                <a:ext cx="201981" cy="201981"/>
              </a:xfrm>
              <a:prstGeom prst="line">
                <a:avLst/>
              </a:prstGeom>
              <a:noFill/>
              <a:ln w="6350" cap="flat" cmpd="sng" algn="ctr">
                <a:solidFill>
                  <a:schemeClr val="accent1"/>
                </a:solidFill>
                <a:prstDash val="solid"/>
                <a:miter lim="800000"/>
              </a:ln>
              <a:effectLst/>
            </p:spPr>
          </p:cxnSp>
          <p:cxnSp>
            <p:nvCxnSpPr>
              <p:cNvPr id="62" name="直接连接符 61"/>
              <p:cNvCxnSpPr/>
              <p:nvPr/>
            </p:nvCxnSpPr>
            <p:spPr>
              <a:xfrm flipH="1">
                <a:off x="11749088" y="2737135"/>
                <a:ext cx="201981" cy="201981"/>
              </a:xfrm>
              <a:prstGeom prst="line">
                <a:avLst/>
              </a:prstGeom>
              <a:noFill/>
              <a:ln w="6350" cap="flat" cmpd="sng" algn="ctr">
                <a:solidFill>
                  <a:schemeClr val="accent1"/>
                </a:solidFill>
                <a:prstDash val="solid"/>
                <a:miter lim="800000"/>
              </a:ln>
              <a:effectLst/>
            </p:spPr>
          </p:cxnSp>
        </p:grpSp>
      </p:grpSp>
      <p:grpSp>
        <p:nvGrpSpPr>
          <p:cNvPr id="67" name="组合 66"/>
          <p:cNvGrpSpPr/>
          <p:nvPr/>
        </p:nvGrpSpPr>
        <p:grpSpPr>
          <a:xfrm flipH="1">
            <a:off x="442913" y="4186123"/>
            <a:ext cx="280608" cy="155700"/>
            <a:chOff x="11787685" y="2589881"/>
            <a:chExt cx="280608" cy="155700"/>
          </a:xfrm>
        </p:grpSpPr>
        <p:grpSp>
          <p:nvGrpSpPr>
            <p:cNvPr id="68" name="组合 67"/>
            <p:cNvGrpSpPr/>
            <p:nvPr/>
          </p:nvGrpSpPr>
          <p:grpSpPr>
            <a:xfrm>
              <a:off x="11787685" y="2589881"/>
              <a:ext cx="124788" cy="155700"/>
              <a:chOff x="11749088" y="2541722"/>
              <a:chExt cx="201981" cy="397394"/>
            </a:xfrm>
          </p:grpSpPr>
          <p:cxnSp>
            <p:nvCxnSpPr>
              <p:cNvPr id="75" name="直接连接符 74"/>
              <p:cNvCxnSpPr/>
              <p:nvPr/>
            </p:nvCxnSpPr>
            <p:spPr>
              <a:xfrm>
                <a:off x="11749088" y="2541722"/>
                <a:ext cx="201981" cy="201981"/>
              </a:xfrm>
              <a:prstGeom prst="line">
                <a:avLst/>
              </a:prstGeom>
              <a:noFill/>
              <a:ln w="6350" cap="flat" cmpd="sng" algn="ctr">
                <a:solidFill>
                  <a:schemeClr val="accent1"/>
                </a:solidFill>
                <a:prstDash val="solid"/>
                <a:miter lim="800000"/>
              </a:ln>
              <a:effectLst/>
            </p:spPr>
          </p:cxnSp>
          <p:cxnSp>
            <p:nvCxnSpPr>
              <p:cNvPr id="76" name="直接连接符 75"/>
              <p:cNvCxnSpPr/>
              <p:nvPr/>
            </p:nvCxnSpPr>
            <p:spPr>
              <a:xfrm flipH="1">
                <a:off x="11749088" y="2737135"/>
                <a:ext cx="201981" cy="201981"/>
              </a:xfrm>
              <a:prstGeom prst="line">
                <a:avLst/>
              </a:prstGeom>
              <a:noFill/>
              <a:ln w="6350" cap="flat" cmpd="sng" algn="ctr">
                <a:solidFill>
                  <a:schemeClr val="accent1"/>
                </a:solidFill>
                <a:prstDash val="solid"/>
                <a:miter lim="800000"/>
              </a:ln>
              <a:effectLst/>
            </p:spPr>
          </p:cxnSp>
        </p:grpSp>
        <p:grpSp>
          <p:nvGrpSpPr>
            <p:cNvPr id="69" name="组合 68"/>
            <p:cNvGrpSpPr/>
            <p:nvPr/>
          </p:nvGrpSpPr>
          <p:grpSpPr>
            <a:xfrm>
              <a:off x="11865595" y="2589881"/>
              <a:ext cx="124788" cy="155700"/>
              <a:chOff x="11749088" y="2541722"/>
              <a:chExt cx="201981" cy="397394"/>
            </a:xfrm>
          </p:grpSpPr>
          <p:cxnSp>
            <p:nvCxnSpPr>
              <p:cNvPr id="73" name="直接连接符 72"/>
              <p:cNvCxnSpPr/>
              <p:nvPr/>
            </p:nvCxnSpPr>
            <p:spPr>
              <a:xfrm>
                <a:off x="11749088" y="2541722"/>
                <a:ext cx="201981" cy="201981"/>
              </a:xfrm>
              <a:prstGeom prst="line">
                <a:avLst/>
              </a:prstGeom>
              <a:noFill/>
              <a:ln w="6350" cap="flat" cmpd="sng" algn="ctr">
                <a:solidFill>
                  <a:schemeClr val="accent1"/>
                </a:solidFill>
                <a:prstDash val="solid"/>
                <a:miter lim="800000"/>
              </a:ln>
              <a:effectLst/>
            </p:spPr>
          </p:cxnSp>
          <p:cxnSp>
            <p:nvCxnSpPr>
              <p:cNvPr id="74" name="直接连接符 73"/>
              <p:cNvCxnSpPr/>
              <p:nvPr/>
            </p:nvCxnSpPr>
            <p:spPr>
              <a:xfrm flipH="1">
                <a:off x="11749088" y="2737135"/>
                <a:ext cx="201981" cy="201981"/>
              </a:xfrm>
              <a:prstGeom prst="line">
                <a:avLst/>
              </a:prstGeom>
              <a:noFill/>
              <a:ln w="6350" cap="flat" cmpd="sng" algn="ctr">
                <a:solidFill>
                  <a:schemeClr val="accent1"/>
                </a:solidFill>
                <a:prstDash val="solid"/>
                <a:miter lim="800000"/>
              </a:ln>
              <a:effectLst/>
            </p:spPr>
          </p:cxnSp>
        </p:grpSp>
        <p:grpSp>
          <p:nvGrpSpPr>
            <p:cNvPr id="70" name="组合 69"/>
            <p:cNvGrpSpPr/>
            <p:nvPr/>
          </p:nvGrpSpPr>
          <p:grpSpPr>
            <a:xfrm>
              <a:off x="11943505" y="2589881"/>
              <a:ext cx="124788" cy="155700"/>
              <a:chOff x="11749088" y="2541722"/>
              <a:chExt cx="201981" cy="397394"/>
            </a:xfrm>
          </p:grpSpPr>
          <p:cxnSp>
            <p:nvCxnSpPr>
              <p:cNvPr id="71" name="直接连接符 70"/>
              <p:cNvCxnSpPr/>
              <p:nvPr/>
            </p:nvCxnSpPr>
            <p:spPr>
              <a:xfrm>
                <a:off x="11749088" y="2541722"/>
                <a:ext cx="201981" cy="201981"/>
              </a:xfrm>
              <a:prstGeom prst="line">
                <a:avLst/>
              </a:prstGeom>
              <a:noFill/>
              <a:ln w="6350" cap="flat" cmpd="sng" algn="ctr">
                <a:solidFill>
                  <a:schemeClr val="accent1"/>
                </a:solidFill>
                <a:prstDash val="solid"/>
                <a:miter lim="800000"/>
              </a:ln>
              <a:effectLst/>
            </p:spPr>
          </p:cxnSp>
          <p:cxnSp>
            <p:nvCxnSpPr>
              <p:cNvPr id="72" name="直接连接符 71"/>
              <p:cNvCxnSpPr/>
              <p:nvPr/>
            </p:nvCxnSpPr>
            <p:spPr>
              <a:xfrm flipH="1">
                <a:off x="11749088" y="2737135"/>
                <a:ext cx="201981" cy="201981"/>
              </a:xfrm>
              <a:prstGeom prst="line">
                <a:avLst/>
              </a:prstGeom>
              <a:noFill/>
              <a:ln w="6350" cap="flat" cmpd="sng" algn="ctr">
                <a:solidFill>
                  <a:schemeClr val="accent1"/>
                </a:solidFill>
                <a:prstDash val="solid"/>
                <a:miter lim="800000"/>
              </a:ln>
              <a:effectLst/>
            </p:spPr>
          </p:cxnSp>
        </p:grpSp>
      </p:grpSp>
    </p:spTree>
  </p:cSld>
  <p:clrMapOvr>
    <a:masterClrMapping/>
  </p:clrMapOvr>
  <p:transition spd="med">
    <p:pull/>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二段二图</a:t>
            </a:r>
            <a:endParaRPr lang="zh-CN" altLang="en-US" dirty="0"/>
          </a:p>
        </p:txBody>
      </p:sp>
      <p:pic>
        <p:nvPicPr>
          <p:cNvPr id="14" name="图片占位符 3"/>
          <p:cNvPicPr>
            <a:picLocks noChangeAspect="1"/>
          </p:cNvPicPr>
          <p:nvPr/>
        </p:nvPicPr>
        <p:blipFill>
          <a:blip r:embed="rId1" cstate="hqprint"/>
          <a:srcRect/>
          <a:stretch>
            <a:fillRect/>
          </a:stretch>
        </p:blipFill>
        <p:spPr>
          <a:xfrm>
            <a:off x="6445433" y="1351810"/>
            <a:ext cx="2525713" cy="4392769"/>
          </a:xfrm>
          <a:prstGeom prst="rect">
            <a:avLst/>
          </a:prstGeom>
        </p:spPr>
      </p:pic>
      <p:pic>
        <p:nvPicPr>
          <p:cNvPr id="15" name="图片占位符 10"/>
          <p:cNvPicPr>
            <a:picLocks noChangeAspect="1"/>
          </p:cNvPicPr>
          <p:nvPr/>
        </p:nvPicPr>
        <p:blipFill>
          <a:blip r:embed="rId2" cstate="hqprint"/>
          <a:srcRect/>
          <a:stretch>
            <a:fillRect/>
          </a:stretch>
        </p:blipFill>
        <p:spPr>
          <a:xfrm>
            <a:off x="942975" y="1351810"/>
            <a:ext cx="2525713" cy="4392769"/>
          </a:xfrm>
          <a:prstGeom prst="rect">
            <a:avLst/>
          </a:prstGeom>
        </p:spPr>
      </p:pic>
      <p:sp>
        <p:nvSpPr>
          <p:cNvPr id="16" name="文本框 15"/>
          <p:cNvSpPr txBox="1"/>
          <p:nvPr/>
        </p:nvSpPr>
        <p:spPr>
          <a:xfrm>
            <a:off x="3692770" y="3259411"/>
            <a:ext cx="2074984" cy="2520690"/>
          </a:xfrm>
          <a:prstGeom prst="rect">
            <a:avLst/>
          </a:prstGeom>
          <a:noFill/>
        </p:spPr>
        <p:txBody>
          <a:bodyPr wrap="square" lIns="0" tIns="0" rIns="0" bIns="0" rtlCol="0">
            <a:spAutoFit/>
          </a:bodyPr>
          <a:lstStyle>
            <a:defPPr>
              <a:defRPr lang="zh-CN"/>
            </a:defPPr>
            <a:lvl1pPr>
              <a:lnSpc>
                <a:spcPct val="130000"/>
              </a:lnSpc>
              <a:defRPr sz="1200" spc="300">
                <a:solidFill>
                  <a:schemeClr val="tx1">
                    <a:lumMod val="85000"/>
                    <a:lumOff val="15000"/>
                  </a:schemeClr>
                </a:solidFill>
              </a:defRPr>
            </a:lvl1pPr>
          </a:lstStyle>
          <a:p>
            <a:pPr algn="just"/>
            <a:r>
              <a:rPr lang="zh-CN" altLang="en-US" sz="1800" dirty="0"/>
              <a:t>可以替换你需要的</a:t>
            </a:r>
            <a:r>
              <a:rPr lang="zh-CN" altLang="en-US" sz="1800" dirty="0" smtClean="0"/>
              <a:t>图</a:t>
            </a:r>
            <a:r>
              <a:rPr lang="zh-CN" altLang="en-US" sz="1800" dirty="0"/>
              <a:t>可以替换你需要的</a:t>
            </a:r>
            <a:r>
              <a:rPr lang="zh-CN" altLang="en-US" sz="1800" dirty="0" smtClean="0"/>
              <a:t>图</a:t>
            </a:r>
            <a:r>
              <a:rPr lang="zh-CN" altLang="en-US" sz="1800" dirty="0"/>
              <a:t>可以替换你需要的</a:t>
            </a:r>
            <a:r>
              <a:rPr lang="zh-CN" altLang="en-US" sz="1800" dirty="0" smtClean="0"/>
              <a:t>图</a:t>
            </a:r>
            <a:r>
              <a:rPr lang="zh-CN" altLang="en-US" sz="1800" dirty="0"/>
              <a:t>可以替换你需要的</a:t>
            </a:r>
            <a:r>
              <a:rPr lang="zh-CN" altLang="en-US" sz="1800" dirty="0" smtClean="0"/>
              <a:t>图</a:t>
            </a:r>
            <a:r>
              <a:rPr lang="zh-CN" altLang="en-US" sz="1800" dirty="0"/>
              <a:t>可以替换你需要的图</a:t>
            </a:r>
            <a:endParaRPr lang="zh-CN" altLang="en-US" sz="1800" dirty="0"/>
          </a:p>
        </p:txBody>
      </p:sp>
      <p:sp>
        <p:nvSpPr>
          <p:cNvPr id="17" name="文本框 16"/>
          <p:cNvSpPr txBox="1"/>
          <p:nvPr/>
        </p:nvSpPr>
        <p:spPr>
          <a:xfrm>
            <a:off x="2989385" y="2399183"/>
            <a:ext cx="2373923" cy="505588"/>
          </a:xfrm>
          <a:prstGeom prst="rect">
            <a:avLst/>
          </a:prstGeom>
          <a:solidFill>
            <a:schemeClr val="accent1"/>
          </a:solidFill>
        </p:spPr>
        <p:txBody>
          <a:bodyPr wrap="square" lIns="0" tIns="0" rIns="0" bIns="0" rtlCol="0" anchor="ctr" anchorCtr="0">
            <a:spAutoFit/>
          </a:bodyPr>
          <a:lstStyle>
            <a:defPPr>
              <a:defRPr lang="zh-CN"/>
            </a:defPPr>
            <a:lvl1pPr>
              <a:lnSpc>
                <a:spcPct val="130000"/>
              </a:lnSpc>
              <a:defRPr sz="4000" spc="300">
                <a:solidFill>
                  <a:schemeClr val="accent1"/>
                </a:solidFill>
                <a:latin typeface="+mj-ea"/>
                <a:ea typeface="+mj-ea"/>
              </a:defRPr>
            </a:lvl1pPr>
          </a:lstStyle>
          <a:p>
            <a:pPr algn="ctr"/>
            <a:r>
              <a:rPr lang="zh-CN" altLang="en-US" sz="2800" b="1" dirty="0">
                <a:solidFill>
                  <a:schemeClr val="bg1"/>
                </a:solidFill>
                <a:latin typeface="微软雅黑" panose="020B0503020204020204" pitchFamily="34" charset="-122"/>
                <a:ea typeface="微软雅黑" panose="020B0503020204020204" pitchFamily="34" charset="-122"/>
              </a:rPr>
              <a:t>标题关键词</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9193100" y="3259411"/>
            <a:ext cx="2074984" cy="2485168"/>
          </a:xfrm>
          <a:prstGeom prst="rect">
            <a:avLst/>
          </a:prstGeom>
          <a:noFill/>
        </p:spPr>
        <p:txBody>
          <a:bodyPr wrap="square" lIns="0" tIns="0" rIns="0" bIns="0" rtlCol="0">
            <a:spAutoFit/>
          </a:bodyPr>
          <a:lstStyle>
            <a:defPPr>
              <a:defRPr lang="zh-CN"/>
            </a:defPPr>
            <a:lvl1pPr>
              <a:lnSpc>
                <a:spcPct val="130000"/>
              </a:lnSpc>
              <a:defRPr sz="1200" spc="300">
                <a:solidFill>
                  <a:schemeClr val="tx1">
                    <a:lumMod val="85000"/>
                    <a:lumOff val="15000"/>
                  </a:schemeClr>
                </a:solidFill>
              </a:defRPr>
            </a:lvl1pPr>
          </a:lstStyle>
          <a:p>
            <a:pPr algn="just"/>
            <a:r>
              <a:rPr lang="zh-CN" altLang="en-US" sz="1800" dirty="0"/>
              <a:t>可以替换你需要的图可以替换你需要的图可以替换你需要的图可以替换你需要的图可以替换你需要的图</a:t>
            </a:r>
            <a:endParaRPr lang="zh-CN" altLang="en-US" sz="1800" dirty="0"/>
          </a:p>
        </p:txBody>
      </p:sp>
      <p:sp>
        <p:nvSpPr>
          <p:cNvPr id="19" name="文本框 18"/>
          <p:cNvSpPr txBox="1"/>
          <p:nvPr/>
        </p:nvSpPr>
        <p:spPr>
          <a:xfrm>
            <a:off x="8489715" y="2399183"/>
            <a:ext cx="2373923" cy="505588"/>
          </a:xfrm>
          <a:prstGeom prst="rect">
            <a:avLst/>
          </a:prstGeom>
          <a:solidFill>
            <a:schemeClr val="accent4"/>
          </a:solidFill>
        </p:spPr>
        <p:txBody>
          <a:bodyPr wrap="square" lIns="0" tIns="0" rIns="0" bIns="0" rtlCol="0" anchor="ctr" anchorCtr="0">
            <a:spAutoFit/>
          </a:bodyPr>
          <a:lstStyle>
            <a:defPPr>
              <a:defRPr lang="zh-CN"/>
            </a:defPPr>
            <a:lvl1pPr>
              <a:lnSpc>
                <a:spcPct val="130000"/>
              </a:lnSpc>
              <a:defRPr sz="4000" spc="300">
                <a:solidFill>
                  <a:schemeClr val="accent1"/>
                </a:solidFill>
                <a:latin typeface="+mj-ea"/>
                <a:ea typeface="+mj-ea"/>
              </a:defRPr>
            </a:lvl1pPr>
          </a:lstStyle>
          <a:p>
            <a:pPr algn="ctr"/>
            <a:r>
              <a:rPr lang="zh-CN" altLang="en-US" sz="2800" b="1" dirty="0">
                <a:solidFill>
                  <a:schemeClr val="bg1"/>
                </a:solidFill>
                <a:latin typeface="微软雅黑" panose="020B0503020204020204" pitchFamily="34" charset="-122"/>
                <a:ea typeface="微软雅黑" panose="020B0503020204020204" pitchFamily="34" charset="-122"/>
              </a:rPr>
              <a:t>标题关键词</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med">
    <p:pull/>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三段</a:t>
            </a:r>
            <a:r>
              <a:rPr lang="zh-CN" altLang="en-US" dirty="0"/>
              <a:t>一</a:t>
            </a:r>
            <a:r>
              <a:rPr lang="zh-CN" altLang="en-US" dirty="0" smtClean="0"/>
              <a:t>图</a:t>
            </a:r>
            <a:endParaRPr lang="zh-CN" altLang="en-US" dirty="0"/>
          </a:p>
        </p:txBody>
      </p:sp>
      <p:pic>
        <p:nvPicPr>
          <p:cNvPr id="9" name="图片 8"/>
          <p:cNvPicPr>
            <a:picLocks noChangeAspect="1"/>
          </p:cNvPicPr>
          <p:nvPr/>
        </p:nvPicPr>
        <p:blipFill rotWithShape="1">
          <a:blip r:embed="rId1" cstate="hqprint"/>
          <a:srcRect/>
          <a:stretch>
            <a:fillRect/>
          </a:stretch>
        </p:blipFill>
        <p:spPr>
          <a:xfrm>
            <a:off x="660400" y="1156920"/>
            <a:ext cx="10858500" cy="2145080"/>
          </a:xfrm>
          <a:prstGeom prst="rect">
            <a:avLst/>
          </a:prstGeom>
        </p:spPr>
      </p:pic>
      <p:sp>
        <p:nvSpPr>
          <p:cNvPr id="10" name="椭圆 9"/>
          <p:cNvSpPr/>
          <p:nvPr/>
        </p:nvSpPr>
        <p:spPr>
          <a:xfrm>
            <a:off x="2262551" y="2786184"/>
            <a:ext cx="1031631" cy="1031631"/>
          </a:xfrm>
          <a:prstGeom prst="ellipse">
            <a:avLst/>
          </a:prstGeom>
          <a:solidFill>
            <a:schemeClr val="accent4"/>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01</a:t>
            </a:r>
            <a:endParaRPr lang="zh-CN" altLang="en-US" sz="2400" dirty="0"/>
          </a:p>
        </p:txBody>
      </p:sp>
      <p:sp>
        <p:nvSpPr>
          <p:cNvPr id="11" name="椭圆 10"/>
          <p:cNvSpPr/>
          <p:nvPr/>
        </p:nvSpPr>
        <p:spPr>
          <a:xfrm>
            <a:off x="5586043" y="2786184"/>
            <a:ext cx="1031631" cy="1031631"/>
          </a:xfrm>
          <a:prstGeom prst="ellipse">
            <a:avLst/>
          </a:prstGeom>
          <a:solidFill>
            <a:schemeClr val="accent4"/>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02</a:t>
            </a:r>
            <a:endParaRPr lang="zh-CN" altLang="en-US" sz="2400" dirty="0"/>
          </a:p>
        </p:txBody>
      </p:sp>
      <p:sp>
        <p:nvSpPr>
          <p:cNvPr id="12" name="椭圆 11"/>
          <p:cNvSpPr/>
          <p:nvPr/>
        </p:nvSpPr>
        <p:spPr>
          <a:xfrm>
            <a:off x="8909536" y="2786184"/>
            <a:ext cx="1031631" cy="1031631"/>
          </a:xfrm>
          <a:prstGeom prst="ellipse">
            <a:avLst/>
          </a:prstGeom>
          <a:solidFill>
            <a:schemeClr val="accent4"/>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03</a:t>
            </a:r>
            <a:endParaRPr lang="zh-CN" altLang="en-US" sz="2400" dirty="0"/>
          </a:p>
        </p:txBody>
      </p:sp>
      <p:sp>
        <p:nvSpPr>
          <p:cNvPr id="13" name="文本框 12"/>
          <p:cNvSpPr txBox="1"/>
          <p:nvPr/>
        </p:nvSpPr>
        <p:spPr>
          <a:xfrm>
            <a:off x="1357559" y="4510063"/>
            <a:ext cx="2841614" cy="1372683"/>
          </a:xfrm>
          <a:prstGeom prst="rect">
            <a:avLst/>
          </a:prstGeom>
          <a:noFill/>
        </p:spPr>
        <p:txBody>
          <a:bodyPr wrap="square" rtlCol="0">
            <a:spAutoFit/>
          </a:bodyPr>
          <a:lstStyle/>
          <a:p>
            <a:pPr algn="just">
              <a:lnSpc>
                <a:spcPct val="130000"/>
              </a:lnSpc>
            </a:pPr>
            <a:r>
              <a:rPr lang="zh-CN" altLang="en-US" sz="1600" spc="300" dirty="0"/>
              <a:t>这里是</a:t>
            </a:r>
            <a:r>
              <a:rPr lang="zh-CN" altLang="en-US" sz="1600" spc="300" dirty="0" smtClean="0"/>
              <a:t>说明</a:t>
            </a:r>
            <a:r>
              <a:rPr lang="zh-CN" altLang="en-US" sz="1600" spc="300" dirty="0"/>
              <a:t>这里是</a:t>
            </a:r>
            <a:r>
              <a:rPr lang="zh-CN" altLang="en-US" sz="1600" spc="300" dirty="0" smtClean="0"/>
              <a:t>说明</a:t>
            </a:r>
            <a:r>
              <a:rPr lang="zh-CN" altLang="en-US" sz="1600" spc="300" dirty="0"/>
              <a:t>这里是</a:t>
            </a:r>
            <a:r>
              <a:rPr lang="zh-CN" altLang="en-US" sz="1600" spc="300" dirty="0" smtClean="0"/>
              <a:t>说明</a:t>
            </a:r>
            <a:r>
              <a:rPr lang="zh-CN" altLang="en-US" sz="1600" spc="300" dirty="0"/>
              <a:t>这里是</a:t>
            </a:r>
            <a:r>
              <a:rPr lang="zh-CN" altLang="en-US" sz="1600" spc="300" dirty="0" smtClean="0"/>
              <a:t>说明</a:t>
            </a:r>
            <a:r>
              <a:rPr lang="zh-CN" altLang="en-US" sz="1600" spc="300" dirty="0"/>
              <a:t>这里是</a:t>
            </a:r>
            <a:r>
              <a:rPr lang="zh-CN" altLang="en-US" sz="1600" spc="300" dirty="0" smtClean="0"/>
              <a:t>说明</a:t>
            </a:r>
            <a:r>
              <a:rPr lang="zh-CN" altLang="en-US" sz="1600" spc="300" dirty="0"/>
              <a:t>这里是</a:t>
            </a:r>
            <a:r>
              <a:rPr lang="zh-CN" altLang="en-US" sz="1600" spc="300" dirty="0" smtClean="0"/>
              <a:t>说明</a:t>
            </a:r>
            <a:r>
              <a:rPr lang="zh-CN" altLang="en-US" sz="1600" spc="300" dirty="0"/>
              <a:t>这里是</a:t>
            </a:r>
            <a:r>
              <a:rPr lang="zh-CN" altLang="en-US" sz="1600" spc="300" dirty="0" smtClean="0"/>
              <a:t>说明</a:t>
            </a:r>
            <a:r>
              <a:rPr lang="zh-CN" altLang="en-US" sz="1600" spc="300" dirty="0"/>
              <a:t>这里是</a:t>
            </a:r>
            <a:r>
              <a:rPr lang="zh-CN" altLang="en-US" sz="1600" spc="300" dirty="0" smtClean="0"/>
              <a:t>说明。</a:t>
            </a:r>
            <a:endParaRPr lang="zh-CN" altLang="en-US" sz="1600" spc="300" dirty="0"/>
          </a:p>
        </p:txBody>
      </p:sp>
      <p:sp>
        <p:nvSpPr>
          <p:cNvPr id="20" name="文本框 19"/>
          <p:cNvSpPr txBox="1"/>
          <p:nvPr/>
        </p:nvSpPr>
        <p:spPr>
          <a:xfrm>
            <a:off x="1450309" y="3925412"/>
            <a:ext cx="2656114" cy="620170"/>
          </a:xfrm>
          <a:prstGeom prst="rect">
            <a:avLst/>
          </a:prstGeom>
          <a:noFill/>
        </p:spPr>
        <p:txBody>
          <a:bodyPr wrap="square" rtlCol="0">
            <a:spAutoFit/>
          </a:bodyPr>
          <a:lstStyle/>
          <a:p>
            <a:pPr algn="ctr">
              <a:lnSpc>
                <a:spcPct val="130000"/>
              </a:lnSpc>
            </a:pPr>
            <a:r>
              <a:rPr lang="zh-CN" altLang="en-US" sz="2800" b="1" spc="300" dirty="0">
                <a:solidFill>
                  <a:schemeClr val="accent1"/>
                </a:solidFill>
                <a:latin typeface="微软雅黑" panose="020B0503020204020204" pitchFamily="34" charset="-122"/>
                <a:ea typeface="微软雅黑" panose="020B0503020204020204" pitchFamily="34" charset="-122"/>
              </a:rPr>
              <a:t>这里是标题</a:t>
            </a:r>
            <a:endParaRPr lang="zh-CN" altLang="en-US" sz="2800" b="1" spc="300" dirty="0">
              <a:solidFill>
                <a:schemeClr val="accent1"/>
              </a:solidFill>
              <a:latin typeface="微软雅黑" panose="020B0503020204020204" pitchFamily="34" charset="-122"/>
              <a:ea typeface="微软雅黑" panose="020B0503020204020204" pitchFamily="34" charset="-122"/>
            </a:endParaRPr>
          </a:p>
        </p:txBody>
      </p:sp>
      <p:sp>
        <p:nvSpPr>
          <p:cNvPr id="21" name="文本框 20"/>
          <p:cNvSpPr txBox="1"/>
          <p:nvPr/>
        </p:nvSpPr>
        <p:spPr>
          <a:xfrm>
            <a:off x="4675193" y="4510063"/>
            <a:ext cx="2841614" cy="1341073"/>
          </a:xfrm>
          <a:prstGeom prst="rect">
            <a:avLst/>
          </a:prstGeom>
          <a:noFill/>
        </p:spPr>
        <p:txBody>
          <a:bodyPr wrap="square" rtlCol="0">
            <a:spAutoFit/>
          </a:bodyPr>
          <a:lstStyle/>
          <a:p>
            <a:pPr algn="just">
              <a:lnSpc>
                <a:spcPct val="130000"/>
              </a:lnSpc>
            </a:pPr>
            <a:r>
              <a:rPr lang="zh-CN" altLang="en-US" sz="1600" spc="300" dirty="0">
                <a:solidFill>
                  <a:schemeClr val="tx1">
                    <a:lumMod val="85000"/>
                    <a:lumOff val="15000"/>
                  </a:schemeClr>
                </a:solidFill>
              </a:rPr>
              <a:t>这里是说明这里是说明这里是说明这里是说明这里是说明这里是说明这里是说明这里是说明。</a:t>
            </a:r>
            <a:endParaRPr lang="zh-CN" altLang="en-US" sz="1600" spc="300" dirty="0">
              <a:solidFill>
                <a:schemeClr val="tx1">
                  <a:lumMod val="85000"/>
                  <a:lumOff val="15000"/>
                </a:schemeClr>
              </a:solidFill>
            </a:endParaRPr>
          </a:p>
        </p:txBody>
      </p:sp>
      <p:sp>
        <p:nvSpPr>
          <p:cNvPr id="22" name="文本框 21"/>
          <p:cNvSpPr txBox="1"/>
          <p:nvPr/>
        </p:nvSpPr>
        <p:spPr>
          <a:xfrm>
            <a:off x="4767943" y="3925412"/>
            <a:ext cx="2656114" cy="620170"/>
          </a:xfrm>
          <a:prstGeom prst="rect">
            <a:avLst/>
          </a:prstGeom>
          <a:noFill/>
        </p:spPr>
        <p:txBody>
          <a:bodyPr wrap="square" rtlCol="0">
            <a:spAutoFit/>
          </a:bodyPr>
          <a:lstStyle/>
          <a:p>
            <a:pPr algn="ctr">
              <a:lnSpc>
                <a:spcPct val="130000"/>
              </a:lnSpc>
            </a:pPr>
            <a:r>
              <a:rPr lang="zh-CN" altLang="en-US" sz="2800" b="1" spc="300" dirty="0">
                <a:solidFill>
                  <a:schemeClr val="accent1"/>
                </a:solidFill>
                <a:latin typeface="微软雅黑" panose="020B0503020204020204" pitchFamily="34" charset="-122"/>
                <a:ea typeface="微软雅黑" panose="020B0503020204020204" pitchFamily="34" charset="-122"/>
              </a:rPr>
              <a:t>这里是标题</a:t>
            </a:r>
            <a:endParaRPr lang="zh-CN" altLang="en-US" sz="2800" b="1" spc="300" dirty="0">
              <a:solidFill>
                <a:schemeClr val="accent1"/>
              </a:solidFill>
              <a:latin typeface="微软雅黑" panose="020B0503020204020204" pitchFamily="34" charset="-122"/>
              <a:ea typeface="微软雅黑" panose="020B0503020204020204" pitchFamily="34" charset="-122"/>
            </a:endParaRPr>
          </a:p>
        </p:txBody>
      </p:sp>
      <p:sp>
        <p:nvSpPr>
          <p:cNvPr id="23" name="文本框 22"/>
          <p:cNvSpPr txBox="1"/>
          <p:nvPr/>
        </p:nvSpPr>
        <p:spPr>
          <a:xfrm>
            <a:off x="8025928" y="4510063"/>
            <a:ext cx="2841614" cy="1341073"/>
          </a:xfrm>
          <a:prstGeom prst="rect">
            <a:avLst/>
          </a:prstGeom>
          <a:noFill/>
        </p:spPr>
        <p:txBody>
          <a:bodyPr wrap="square" rtlCol="0">
            <a:spAutoFit/>
          </a:bodyPr>
          <a:lstStyle/>
          <a:p>
            <a:pPr algn="just">
              <a:lnSpc>
                <a:spcPct val="130000"/>
              </a:lnSpc>
            </a:pPr>
            <a:r>
              <a:rPr lang="zh-CN" altLang="en-US" sz="1600" spc="300" dirty="0">
                <a:solidFill>
                  <a:schemeClr val="tx1">
                    <a:lumMod val="85000"/>
                    <a:lumOff val="15000"/>
                  </a:schemeClr>
                </a:solidFill>
              </a:rPr>
              <a:t>这里是说明这里是说明这里是说明这里是说明这里是说明这里是说明这里是说明这里是说明。</a:t>
            </a:r>
            <a:endParaRPr lang="zh-CN" altLang="en-US" sz="1600" spc="300" dirty="0">
              <a:solidFill>
                <a:schemeClr val="tx1">
                  <a:lumMod val="85000"/>
                  <a:lumOff val="15000"/>
                </a:schemeClr>
              </a:solidFill>
            </a:endParaRPr>
          </a:p>
        </p:txBody>
      </p:sp>
      <p:sp>
        <p:nvSpPr>
          <p:cNvPr id="24" name="文本框 23"/>
          <p:cNvSpPr txBox="1"/>
          <p:nvPr/>
        </p:nvSpPr>
        <p:spPr>
          <a:xfrm>
            <a:off x="8118678" y="3925412"/>
            <a:ext cx="2656114" cy="620170"/>
          </a:xfrm>
          <a:prstGeom prst="rect">
            <a:avLst/>
          </a:prstGeom>
          <a:noFill/>
        </p:spPr>
        <p:txBody>
          <a:bodyPr wrap="square" rtlCol="0">
            <a:spAutoFit/>
          </a:bodyPr>
          <a:lstStyle/>
          <a:p>
            <a:pPr algn="ctr">
              <a:lnSpc>
                <a:spcPct val="130000"/>
              </a:lnSpc>
            </a:pPr>
            <a:r>
              <a:rPr lang="zh-CN" altLang="en-US" sz="2800" b="1" spc="300" dirty="0">
                <a:solidFill>
                  <a:schemeClr val="accent1"/>
                </a:solidFill>
                <a:latin typeface="微软雅黑" panose="020B0503020204020204" pitchFamily="34" charset="-122"/>
                <a:ea typeface="微软雅黑" panose="020B0503020204020204" pitchFamily="34" charset="-122"/>
              </a:rPr>
              <a:t>这里是标题</a:t>
            </a:r>
            <a:endParaRPr lang="zh-CN" altLang="en-US" sz="2800" b="1" spc="300" dirty="0">
              <a:solidFill>
                <a:schemeClr val="accent1"/>
              </a:solidFill>
              <a:latin typeface="微软雅黑" panose="020B0503020204020204" pitchFamily="34" charset="-122"/>
              <a:ea typeface="微软雅黑" panose="020B0503020204020204" pitchFamily="34" charset="-122"/>
            </a:endParaRPr>
          </a:p>
        </p:txBody>
      </p:sp>
      <p:sp>
        <p:nvSpPr>
          <p:cNvPr id="25" name="矩形 24"/>
          <p:cNvSpPr/>
          <p:nvPr/>
        </p:nvSpPr>
        <p:spPr>
          <a:xfrm>
            <a:off x="660400" y="1003300"/>
            <a:ext cx="10858500" cy="1536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6" name="直接连接符 25"/>
          <p:cNvCxnSpPr/>
          <p:nvPr/>
        </p:nvCxnSpPr>
        <p:spPr>
          <a:xfrm>
            <a:off x="2438396" y="6084693"/>
            <a:ext cx="648000"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5781955" y="6084693"/>
            <a:ext cx="648000"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9111308" y="6084693"/>
            <a:ext cx="648000" cy="0"/>
          </a:xfrm>
          <a:prstGeom prst="line">
            <a:avLst/>
          </a:prstGeom>
          <a:ln w="57150"/>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pull/>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三段</a:t>
            </a:r>
            <a:r>
              <a:rPr lang="zh-CN" altLang="en-US" dirty="0"/>
              <a:t>三</a:t>
            </a:r>
            <a:r>
              <a:rPr lang="zh-CN" altLang="en-US" dirty="0" smtClean="0"/>
              <a:t>图</a:t>
            </a:r>
            <a:endParaRPr lang="zh-CN" altLang="en-US" dirty="0"/>
          </a:p>
        </p:txBody>
      </p:sp>
      <p:sp>
        <p:nvSpPr>
          <p:cNvPr id="55" name="矩形 54"/>
          <p:cNvSpPr/>
          <p:nvPr/>
        </p:nvSpPr>
        <p:spPr>
          <a:xfrm>
            <a:off x="1465945" y="1252207"/>
            <a:ext cx="9260114" cy="1451427"/>
          </a:xfrm>
          <a:prstGeom prst="rect">
            <a:avLst/>
          </a:prstGeom>
          <a:solidFill>
            <a:schemeClr val="bg1"/>
          </a:solidFill>
          <a:ln>
            <a:noFill/>
          </a:ln>
          <a:effectLst>
            <a:outerShdw blurRad="165100" sx="101000" sy="101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直接连接符 55"/>
          <p:cNvCxnSpPr/>
          <p:nvPr/>
        </p:nvCxnSpPr>
        <p:spPr>
          <a:xfrm>
            <a:off x="3904345" y="1252207"/>
            <a:ext cx="0" cy="1451427"/>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57" name="矩形 56"/>
          <p:cNvSpPr/>
          <p:nvPr/>
        </p:nvSpPr>
        <p:spPr>
          <a:xfrm>
            <a:off x="1465944" y="2826780"/>
            <a:ext cx="9260103" cy="1451427"/>
          </a:xfrm>
          <a:prstGeom prst="rect">
            <a:avLst/>
          </a:prstGeom>
          <a:solidFill>
            <a:schemeClr val="bg1"/>
          </a:solidFill>
          <a:ln>
            <a:noFill/>
          </a:ln>
          <a:effectLst>
            <a:outerShdw blurRad="165100" sx="101000" sy="101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p:nvPr/>
        </p:nvCxnSpPr>
        <p:spPr>
          <a:xfrm>
            <a:off x="3904345" y="2826780"/>
            <a:ext cx="0" cy="1451427"/>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59" name="矩形 58"/>
          <p:cNvSpPr/>
          <p:nvPr/>
        </p:nvSpPr>
        <p:spPr>
          <a:xfrm>
            <a:off x="1465945" y="4386610"/>
            <a:ext cx="9260102" cy="1451427"/>
          </a:xfrm>
          <a:prstGeom prst="rect">
            <a:avLst/>
          </a:prstGeom>
          <a:solidFill>
            <a:schemeClr val="bg1"/>
          </a:solidFill>
          <a:ln>
            <a:noFill/>
          </a:ln>
          <a:effectLst>
            <a:outerShdw blurRad="165100" sx="101000" sy="101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0" name="直接连接符 59"/>
          <p:cNvCxnSpPr/>
          <p:nvPr/>
        </p:nvCxnSpPr>
        <p:spPr>
          <a:xfrm>
            <a:off x="3904345" y="4386610"/>
            <a:ext cx="0" cy="1451427"/>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61" name="图片占位符 20"/>
          <p:cNvPicPr>
            <a:picLocks noChangeAspect="1"/>
          </p:cNvPicPr>
          <p:nvPr/>
        </p:nvPicPr>
        <p:blipFill>
          <a:blip r:embed="rId1" cstate="hqprint"/>
          <a:srcRect/>
          <a:stretch>
            <a:fillRect/>
          </a:stretch>
        </p:blipFill>
        <p:spPr>
          <a:xfrm>
            <a:off x="1465265" y="1252888"/>
            <a:ext cx="2438400" cy="1450975"/>
          </a:xfrm>
          <a:prstGeom prst="rect">
            <a:avLst/>
          </a:prstGeom>
        </p:spPr>
      </p:pic>
      <p:pic>
        <p:nvPicPr>
          <p:cNvPr id="62" name="图片占位符 22"/>
          <p:cNvPicPr>
            <a:picLocks noChangeAspect="1"/>
          </p:cNvPicPr>
          <p:nvPr/>
        </p:nvPicPr>
        <p:blipFill>
          <a:blip r:embed="rId2" cstate="hqprint"/>
          <a:srcRect/>
          <a:stretch>
            <a:fillRect/>
          </a:stretch>
        </p:blipFill>
        <p:spPr>
          <a:xfrm>
            <a:off x="1465265" y="2827461"/>
            <a:ext cx="2438400" cy="1450975"/>
          </a:xfrm>
          <a:prstGeom prst="rect">
            <a:avLst/>
          </a:prstGeom>
        </p:spPr>
      </p:pic>
      <p:pic>
        <p:nvPicPr>
          <p:cNvPr id="63" name="图片占位符 24"/>
          <p:cNvPicPr>
            <a:picLocks noChangeAspect="1"/>
          </p:cNvPicPr>
          <p:nvPr/>
        </p:nvPicPr>
        <p:blipFill>
          <a:blip r:embed="rId3" cstate="hqprint"/>
          <a:srcRect/>
          <a:stretch>
            <a:fillRect/>
          </a:stretch>
        </p:blipFill>
        <p:spPr>
          <a:xfrm>
            <a:off x="1465265" y="4387291"/>
            <a:ext cx="2438400" cy="1450975"/>
          </a:xfrm>
          <a:prstGeom prst="rect">
            <a:avLst/>
          </a:prstGeom>
        </p:spPr>
      </p:pic>
      <p:sp>
        <p:nvSpPr>
          <p:cNvPr id="64" name="文本占位符 11"/>
          <p:cNvSpPr txBox="1"/>
          <p:nvPr/>
        </p:nvSpPr>
        <p:spPr>
          <a:xfrm>
            <a:off x="4957314" y="1877157"/>
            <a:ext cx="5769421" cy="663575"/>
          </a:xfrm>
          <a:prstGeom prst="rect">
            <a:avLst/>
          </a:prstGeom>
        </p:spPr>
        <p:txBody>
          <a:bodyPr lIns="0" tIns="0" rIns="0" bIns="0" anchor="ctr" anchorCtr="0"/>
          <a:lstStyle>
            <a:lvl1pPr marL="228600" indent="-228600" algn="l" defTabSz="914400" rtl="0" eaLnBrk="1" latinLnBrk="0" hangingPunct="1">
              <a:lnSpc>
                <a:spcPct val="120000"/>
              </a:lnSpc>
              <a:spcBef>
                <a:spcPts val="1000"/>
              </a:spcBef>
              <a:buFont typeface="Arial" panose="020B0604020202020204" pitchFamily="34" charset="0"/>
              <a:buChar char="•"/>
              <a:defRPr sz="2800" kern="1200" spc="3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spc="3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3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dirty="0"/>
              <a:t>更改左侧图片的方法：选中图片按删除键，点击图片占位符，插入你需要的图片就可以了。</a:t>
            </a:r>
            <a:endParaRPr lang="zh-CN" altLang="en-US" sz="1800" dirty="0"/>
          </a:p>
        </p:txBody>
      </p:sp>
      <p:sp>
        <p:nvSpPr>
          <p:cNvPr id="65" name="文本占位符 6"/>
          <p:cNvSpPr txBox="1"/>
          <p:nvPr/>
        </p:nvSpPr>
        <p:spPr>
          <a:xfrm>
            <a:off x="4913771" y="1426374"/>
            <a:ext cx="4651141" cy="465070"/>
          </a:xfrm>
          <a:prstGeom prst="rect">
            <a:avLst/>
          </a:prstGeom>
        </p:spPr>
        <p:txBody>
          <a:bodyPr vert="horz" lIns="0" tIns="0" rIns="0" bIns="0" rtlCol="0">
            <a:normAutofit fontScale="92500" lnSpcReduction="10000"/>
          </a:bodyPr>
          <a:lstStyle>
            <a:lvl1pPr marL="228600" indent="-228600" algn="l" defTabSz="914400" rtl="0" eaLnBrk="1" latinLnBrk="0" hangingPunct="1">
              <a:lnSpc>
                <a:spcPct val="120000"/>
              </a:lnSpc>
              <a:spcBef>
                <a:spcPts val="1000"/>
              </a:spcBef>
              <a:buFont typeface="Arial" panose="020B0604020202020204" pitchFamily="34" charset="0"/>
              <a:buChar char="•"/>
              <a:defRPr sz="2800" kern="1200" spc="3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spc="3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3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b="1" dirty="0">
                <a:solidFill>
                  <a:schemeClr val="accent1"/>
                </a:solidFill>
                <a:latin typeface="微软雅黑" panose="020B0503020204020204" pitchFamily="34" charset="-122"/>
                <a:ea typeface="微软雅黑" panose="020B0503020204020204" pitchFamily="34" charset="-122"/>
              </a:rPr>
              <a:t>标题关键词</a:t>
            </a:r>
            <a:endParaRPr lang="zh-CN" altLang="en-US" b="1" dirty="0">
              <a:solidFill>
                <a:schemeClr val="accent1"/>
              </a:solidFill>
              <a:latin typeface="微软雅黑" panose="020B0503020204020204" pitchFamily="34" charset="-122"/>
              <a:ea typeface="微软雅黑" panose="020B0503020204020204" pitchFamily="34" charset="-122"/>
            </a:endParaRPr>
          </a:p>
        </p:txBody>
      </p:sp>
      <p:sp>
        <p:nvSpPr>
          <p:cNvPr id="66" name="文本框 65"/>
          <p:cNvSpPr txBox="1"/>
          <p:nvPr/>
        </p:nvSpPr>
        <p:spPr>
          <a:xfrm>
            <a:off x="4245089" y="1585610"/>
            <a:ext cx="385316" cy="676083"/>
          </a:xfrm>
          <a:prstGeom prst="rect">
            <a:avLst/>
          </a:prstGeom>
          <a:noFill/>
        </p:spPr>
        <p:txBody>
          <a:bodyPr wrap="square" lIns="0" tIns="0" rIns="0" bIns="0" rtlCol="0">
            <a:spAutoFit/>
          </a:bodyPr>
          <a:lstStyle/>
          <a:p>
            <a:pPr algn="l">
              <a:lnSpc>
                <a:spcPct val="120000"/>
              </a:lnSpc>
            </a:pPr>
            <a:r>
              <a:rPr lang="en-US" altLang="zh-CN" sz="4000" b="1" spc="300" dirty="0">
                <a:solidFill>
                  <a:schemeClr val="accent4"/>
                </a:solidFill>
                <a:latin typeface="+mn-ea"/>
              </a:rPr>
              <a:t>1</a:t>
            </a:r>
            <a:endParaRPr lang="zh-CN" altLang="en-US" sz="4400" b="1" spc="300" dirty="0">
              <a:solidFill>
                <a:schemeClr val="accent4"/>
              </a:solidFill>
              <a:latin typeface="+mn-ea"/>
            </a:endParaRPr>
          </a:p>
        </p:txBody>
      </p:sp>
      <p:cxnSp>
        <p:nvCxnSpPr>
          <p:cNvPr id="67" name="直接连接符 66"/>
          <p:cNvCxnSpPr/>
          <p:nvPr/>
        </p:nvCxnSpPr>
        <p:spPr>
          <a:xfrm flipH="1">
            <a:off x="4411391" y="1923651"/>
            <a:ext cx="317156" cy="5151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8" name="文本占位符 11"/>
          <p:cNvSpPr txBox="1"/>
          <p:nvPr/>
        </p:nvSpPr>
        <p:spPr>
          <a:xfrm>
            <a:off x="4957314" y="3448174"/>
            <a:ext cx="5769421" cy="663575"/>
          </a:xfrm>
          <a:prstGeom prst="rect">
            <a:avLst/>
          </a:prstGeom>
        </p:spPr>
        <p:txBody>
          <a:bodyPr lIns="0" tIns="0" rIns="0" bIns="0" anchor="ctr" anchorCtr="0"/>
          <a:lstStyle>
            <a:lvl1pPr marL="228600" indent="-228600" algn="l" defTabSz="914400" rtl="0" eaLnBrk="1" latinLnBrk="0" hangingPunct="1">
              <a:lnSpc>
                <a:spcPct val="120000"/>
              </a:lnSpc>
              <a:spcBef>
                <a:spcPts val="1000"/>
              </a:spcBef>
              <a:buFont typeface="Arial" panose="020B0604020202020204" pitchFamily="34" charset="0"/>
              <a:buChar char="•"/>
              <a:defRPr sz="2800" kern="1200" spc="3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spc="3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3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dirty="0"/>
              <a:t>更改左侧图片的方法：选中图片按删除键，点击图片占位符，插入你需要的图片就可以了。</a:t>
            </a:r>
            <a:endParaRPr lang="zh-CN" altLang="en-US" sz="1800" dirty="0"/>
          </a:p>
        </p:txBody>
      </p:sp>
      <p:sp>
        <p:nvSpPr>
          <p:cNvPr id="69" name="文本占位符 6"/>
          <p:cNvSpPr txBox="1"/>
          <p:nvPr/>
        </p:nvSpPr>
        <p:spPr>
          <a:xfrm>
            <a:off x="4913771" y="2997391"/>
            <a:ext cx="4651141" cy="465070"/>
          </a:xfrm>
          <a:prstGeom prst="rect">
            <a:avLst/>
          </a:prstGeom>
        </p:spPr>
        <p:txBody>
          <a:bodyPr vert="horz" lIns="0" tIns="0" rIns="0" bIns="0" rtlCol="0">
            <a:normAutofit fontScale="92500" lnSpcReduction="10000"/>
          </a:bodyPr>
          <a:lstStyle>
            <a:lvl1pPr marL="228600" indent="-228600" algn="l" defTabSz="914400" rtl="0" eaLnBrk="1" latinLnBrk="0" hangingPunct="1">
              <a:lnSpc>
                <a:spcPct val="120000"/>
              </a:lnSpc>
              <a:spcBef>
                <a:spcPts val="1000"/>
              </a:spcBef>
              <a:buFont typeface="Arial" panose="020B0604020202020204" pitchFamily="34" charset="0"/>
              <a:buChar char="•"/>
              <a:defRPr sz="2800" kern="1200" spc="3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spc="3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3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b="1" dirty="0">
                <a:solidFill>
                  <a:schemeClr val="accent1"/>
                </a:solidFill>
                <a:latin typeface="微软雅黑" panose="020B0503020204020204" pitchFamily="34" charset="-122"/>
                <a:ea typeface="微软雅黑" panose="020B0503020204020204" pitchFamily="34" charset="-122"/>
              </a:rPr>
              <a:t>标题关键词</a:t>
            </a:r>
            <a:endParaRPr lang="zh-CN" altLang="en-US" b="1" dirty="0">
              <a:solidFill>
                <a:schemeClr val="accent1"/>
              </a:solidFill>
              <a:latin typeface="微软雅黑" panose="020B0503020204020204" pitchFamily="34" charset="-122"/>
              <a:ea typeface="微软雅黑" panose="020B0503020204020204" pitchFamily="34" charset="-122"/>
            </a:endParaRPr>
          </a:p>
          <a:p>
            <a:pPr marL="0" indent="0">
              <a:buNone/>
            </a:pPr>
            <a:endParaRPr lang="zh-CN" altLang="en-US" b="1" dirty="0">
              <a:solidFill>
                <a:schemeClr val="accent1"/>
              </a:solidFill>
              <a:latin typeface="微软雅黑" panose="020B0503020204020204" pitchFamily="34" charset="-122"/>
              <a:ea typeface="微软雅黑" panose="020B0503020204020204" pitchFamily="34" charset="-122"/>
            </a:endParaRPr>
          </a:p>
        </p:txBody>
      </p:sp>
      <p:sp>
        <p:nvSpPr>
          <p:cNvPr id="70" name="文本框 69"/>
          <p:cNvSpPr txBox="1"/>
          <p:nvPr/>
        </p:nvSpPr>
        <p:spPr>
          <a:xfrm>
            <a:off x="4245089" y="3156627"/>
            <a:ext cx="385316" cy="676083"/>
          </a:xfrm>
          <a:prstGeom prst="rect">
            <a:avLst/>
          </a:prstGeom>
          <a:noFill/>
        </p:spPr>
        <p:txBody>
          <a:bodyPr wrap="square" lIns="0" tIns="0" rIns="0" bIns="0" rtlCol="0">
            <a:spAutoFit/>
          </a:bodyPr>
          <a:lstStyle/>
          <a:p>
            <a:pPr algn="l">
              <a:lnSpc>
                <a:spcPct val="120000"/>
              </a:lnSpc>
            </a:pPr>
            <a:r>
              <a:rPr lang="en-US" altLang="zh-CN" sz="4000" b="1" spc="300" dirty="0">
                <a:solidFill>
                  <a:schemeClr val="accent4"/>
                </a:solidFill>
                <a:latin typeface="+mn-ea"/>
              </a:rPr>
              <a:t>2</a:t>
            </a:r>
            <a:endParaRPr lang="zh-CN" altLang="en-US" sz="4400" b="1" spc="300" dirty="0">
              <a:solidFill>
                <a:schemeClr val="accent4"/>
              </a:solidFill>
              <a:latin typeface="+mn-ea"/>
            </a:endParaRPr>
          </a:p>
        </p:txBody>
      </p:sp>
      <p:cxnSp>
        <p:nvCxnSpPr>
          <p:cNvPr id="71" name="直接连接符 70"/>
          <p:cNvCxnSpPr/>
          <p:nvPr/>
        </p:nvCxnSpPr>
        <p:spPr>
          <a:xfrm flipH="1">
            <a:off x="4411391" y="3494668"/>
            <a:ext cx="317156" cy="5151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2" name="文本占位符 11"/>
          <p:cNvSpPr txBox="1"/>
          <p:nvPr/>
        </p:nvSpPr>
        <p:spPr>
          <a:xfrm>
            <a:off x="4957314" y="5051398"/>
            <a:ext cx="5769421" cy="663575"/>
          </a:xfrm>
          <a:prstGeom prst="rect">
            <a:avLst/>
          </a:prstGeom>
        </p:spPr>
        <p:txBody>
          <a:bodyPr lIns="0" tIns="0" rIns="0" bIns="0" anchor="ctr" anchorCtr="0"/>
          <a:lstStyle>
            <a:lvl1pPr marL="228600" indent="-228600" algn="l" defTabSz="914400" rtl="0" eaLnBrk="1" latinLnBrk="0" hangingPunct="1">
              <a:lnSpc>
                <a:spcPct val="120000"/>
              </a:lnSpc>
              <a:spcBef>
                <a:spcPts val="1000"/>
              </a:spcBef>
              <a:buFont typeface="Arial" panose="020B0604020202020204" pitchFamily="34" charset="0"/>
              <a:buChar char="•"/>
              <a:defRPr sz="2800" kern="1200" spc="3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spc="3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3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dirty="0"/>
              <a:t>更改左侧图片的方法：选中图片按删除键，点击图片占位符，插入你需要的图片就可以了。</a:t>
            </a:r>
            <a:endParaRPr lang="zh-CN" altLang="en-US" sz="1800" dirty="0"/>
          </a:p>
        </p:txBody>
      </p:sp>
      <p:sp>
        <p:nvSpPr>
          <p:cNvPr id="73" name="文本占位符 6"/>
          <p:cNvSpPr txBox="1"/>
          <p:nvPr/>
        </p:nvSpPr>
        <p:spPr>
          <a:xfrm>
            <a:off x="4913771" y="4600615"/>
            <a:ext cx="4651141" cy="465070"/>
          </a:xfrm>
          <a:prstGeom prst="rect">
            <a:avLst/>
          </a:prstGeom>
        </p:spPr>
        <p:txBody>
          <a:bodyPr vert="horz" lIns="0" tIns="0" rIns="0" bIns="0" rtlCol="0">
            <a:normAutofit fontScale="92500" lnSpcReduction="10000"/>
          </a:bodyPr>
          <a:lstStyle>
            <a:lvl1pPr marL="228600" indent="-228600" algn="l" defTabSz="914400" rtl="0" eaLnBrk="1" latinLnBrk="0" hangingPunct="1">
              <a:lnSpc>
                <a:spcPct val="120000"/>
              </a:lnSpc>
              <a:spcBef>
                <a:spcPts val="1000"/>
              </a:spcBef>
              <a:buFont typeface="Arial" panose="020B0604020202020204" pitchFamily="34" charset="0"/>
              <a:buChar char="•"/>
              <a:defRPr sz="2800" kern="1200" spc="3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spc="3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3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b="1" dirty="0">
                <a:solidFill>
                  <a:schemeClr val="accent1"/>
                </a:solidFill>
                <a:latin typeface="微软雅黑" panose="020B0503020204020204" pitchFamily="34" charset="-122"/>
                <a:ea typeface="微软雅黑" panose="020B0503020204020204" pitchFamily="34" charset="-122"/>
              </a:rPr>
              <a:t>标题关键词</a:t>
            </a:r>
            <a:endParaRPr lang="zh-CN" altLang="en-US" b="1" dirty="0">
              <a:solidFill>
                <a:schemeClr val="accent1"/>
              </a:solidFill>
              <a:latin typeface="微软雅黑" panose="020B0503020204020204" pitchFamily="34" charset="-122"/>
              <a:ea typeface="微软雅黑" panose="020B0503020204020204" pitchFamily="34" charset="-122"/>
            </a:endParaRPr>
          </a:p>
          <a:p>
            <a:pPr marL="0" indent="0">
              <a:buNone/>
            </a:pPr>
            <a:endParaRPr lang="zh-CN" altLang="en-US" b="1" dirty="0">
              <a:solidFill>
                <a:schemeClr val="accent1"/>
              </a:solidFill>
              <a:latin typeface="微软雅黑" panose="020B0503020204020204" pitchFamily="34" charset="-122"/>
              <a:ea typeface="微软雅黑" panose="020B0503020204020204" pitchFamily="34" charset="-122"/>
            </a:endParaRPr>
          </a:p>
        </p:txBody>
      </p:sp>
      <p:sp>
        <p:nvSpPr>
          <p:cNvPr id="74" name="文本框 73"/>
          <p:cNvSpPr txBox="1"/>
          <p:nvPr/>
        </p:nvSpPr>
        <p:spPr>
          <a:xfrm>
            <a:off x="4245089" y="4759851"/>
            <a:ext cx="385316" cy="676083"/>
          </a:xfrm>
          <a:prstGeom prst="rect">
            <a:avLst/>
          </a:prstGeom>
          <a:noFill/>
        </p:spPr>
        <p:txBody>
          <a:bodyPr wrap="square" lIns="0" tIns="0" rIns="0" bIns="0" rtlCol="0">
            <a:spAutoFit/>
          </a:bodyPr>
          <a:lstStyle/>
          <a:p>
            <a:pPr algn="l">
              <a:lnSpc>
                <a:spcPct val="120000"/>
              </a:lnSpc>
            </a:pPr>
            <a:r>
              <a:rPr lang="en-US" altLang="zh-CN" sz="4000" b="1" spc="300" dirty="0">
                <a:solidFill>
                  <a:schemeClr val="accent4"/>
                </a:solidFill>
                <a:latin typeface="+mn-ea"/>
              </a:rPr>
              <a:t>3</a:t>
            </a:r>
            <a:endParaRPr lang="zh-CN" altLang="en-US" sz="4400" b="1" spc="300" dirty="0">
              <a:solidFill>
                <a:schemeClr val="accent4"/>
              </a:solidFill>
              <a:latin typeface="+mn-ea"/>
            </a:endParaRPr>
          </a:p>
        </p:txBody>
      </p:sp>
      <p:cxnSp>
        <p:nvCxnSpPr>
          <p:cNvPr id="75" name="直接连接符 74"/>
          <p:cNvCxnSpPr/>
          <p:nvPr/>
        </p:nvCxnSpPr>
        <p:spPr>
          <a:xfrm flipH="1">
            <a:off x="4411391" y="5097892"/>
            <a:ext cx="317156" cy="5151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pull/>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三段</a:t>
            </a:r>
            <a:r>
              <a:rPr lang="zh-CN" altLang="en-US" dirty="0"/>
              <a:t>三</a:t>
            </a:r>
            <a:r>
              <a:rPr lang="zh-CN" altLang="en-US" dirty="0" smtClean="0"/>
              <a:t>图</a:t>
            </a:r>
            <a:endParaRPr lang="zh-CN" altLang="en-US" dirty="0"/>
          </a:p>
        </p:txBody>
      </p:sp>
      <p:pic>
        <p:nvPicPr>
          <p:cNvPr id="24" name="图片占位符 7" descr="图片包含 树, 户外, 天空, 建筑物&#10;&#10;自动生成的说明"/>
          <p:cNvPicPr>
            <a:picLocks noChangeAspect="1"/>
          </p:cNvPicPr>
          <p:nvPr/>
        </p:nvPicPr>
        <p:blipFill>
          <a:blip r:embed="rId1" cstate="screen"/>
          <a:srcRect/>
          <a:stretch>
            <a:fillRect/>
          </a:stretch>
        </p:blipFill>
        <p:spPr>
          <a:xfrm>
            <a:off x="673102" y="1365062"/>
            <a:ext cx="3002637" cy="1511374"/>
          </a:xfrm>
          <a:custGeom>
            <a:avLst/>
            <a:gdLst>
              <a:gd name="connsiteX0" fmla="*/ 0 w 3002637"/>
              <a:gd name="connsiteY0" fmla="*/ 0 h 1511374"/>
              <a:gd name="connsiteX1" fmla="*/ 3002637 w 3002637"/>
              <a:gd name="connsiteY1" fmla="*/ 0 h 1511374"/>
              <a:gd name="connsiteX2" fmla="*/ 3002637 w 3002637"/>
              <a:gd name="connsiteY2" fmla="*/ 1511374 h 1511374"/>
              <a:gd name="connsiteX3" fmla="*/ 0 w 3002637"/>
              <a:gd name="connsiteY3" fmla="*/ 1511374 h 1511374"/>
            </a:gdLst>
            <a:ahLst/>
            <a:cxnLst>
              <a:cxn ang="0">
                <a:pos x="connsiteX0" y="connsiteY0"/>
              </a:cxn>
              <a:cxn ang="0">
                <a:pos x="connsiteX1" y="connsiteY1"/>
              </a:cxn>
              <a:cxn ang="0">
                <a:pos x="connsiteX2" y="connsiteY2"/>
              </a:cxn>
              <a:cxn ang="0">
                <a:pos x="connsiteX3" y="connsiteY3"/>
              </a:cxn>
            </a:cxnLst>
            <a:rect l="l" t="t" r="r" b="b"/>
            <a:pathLst>
              <a:path w="3002637" h="1511374">
                <a:moveTo>
                  <a:pt x="0" y="0"/>
                </a:moveTo>
                <a:lnTo>
                  <a:pt x="3002637" y="0"/>
                </a:lnTo>
                <a:lnTo>
                  <a:pt x="3002637" y="1511374"/>
                </a:lnTo>
                <a:lnTo>
                  <a:pt x="0" y="1511374"/>
                </a:lnTo>
                <a:close/>
              </a:path>
            </a:pathLst>
          </a:custGeom>
        </p:spPr>
      </p:pic>
      <p:pic>
        <p:nvPicPr>
          <p:cNvPr id="25" name="图片占位符 9" descr="图片包含 树, 文字&#10;&#10;自动生成的说明"/>
          <p:cNvPicPr>
            <a:picLocks noChangeAspect="1"/>
          </p:cNvPicPr>
          <p:nvPr/>
        </p:nvPicPr>
        <p:blipFill>
          <a:blip r:embed="rId2" cstate="screen"/>
          <a:srcRect/>
          <a:stretch>
            <a:fillRect/>
          </a:stretch>
        </p:blipFill>
        <p:spPr>
          <a:xfrm>
            <a:off x="4594666" y="1365062"/>
            <a:ext cx="3002637" cy="1511374"/>
          </a:xfrm>
          <a:custGeom>
            <a:avLst/>
            <a:gdLst>
              <a:gd name="connsiteX0" fmla="*/ 0 w 3002637"/>
              <a:gd name="connsiteY0" fmla="*/ 0 h 1511374"/>
              <a:gd name="connsiteX1" fmla="*/ 3002637 w 3002637"/>
              <a:gd name="connsiteY1" fmla="*/ 0 h 1511374"/>
              <a:gd name="connsiteX2" fmla="*/ 3002637 w 3002637"/>
              <a:gd name="connsiteY2" fmla="*/ 1511374 h 1511374"/>
              <a:gd name="connsiteX3" fmla="*/ 0 w 3002637"/>
              <a:gd name="connsiteY3" fmla="*/ 1511374 h 1511374"/>
            </a:gdLst>
            <a:ahLst/>
            <a:cxnLst>
              <a:cxn ang="0">
                <a:pos x="connsiteX0" y="connsiteY0"/>
              </a:cxn>
              <a:cxn ang="0">
                <a:pos x="connsiteX1" y="connsiteY1"/>
              </a:cxn>
              <a:cxn ang="0">
                <a:pos x="connsiteX2" y="connsiteY2"/>
              </a:cxn>
              <a:cxn ang="0">
                <a:pos x="connsiteX3" y="connsiteY3"/>
              </a:cxn>
            </a:cxnLst>
            <a:rect l="l" t="t" r="r" b="b"/>
            <a:pathLst>
              <a:path w="3002637" h="1511374">
                <a:moveTo>
                  <a:pt x="0" y="0"/>
                </a:moveTo>
                <a:lnTo>
                  <a:pt x="3002637" y="0"/>
                </a:lnTo>
                <a:lnTo>
                  <a:pt x="3002637" y="1511374"/>
                </a:lnTo>
                <a:lnTo>
                  <a:pt x="0" y="1511374"/>
                </a:lnTo>
                <a:close/>
              </a:path>
            </a:pathLst>
          </a:custGeom>
        </p:spPr>
      </p:pic>
      <p:pic>
        <p:nvPicPr>
          <p:cNvPr id="26" name="图片占位符 11" descr="图片包含 树, 户外, 建筑物, 标牌&#10;&#10;自动生成的说明"/>
          <p:cNvPicPr>
            <a:picLocks noChangeAspect="1"/>
          </p:cNvPicPr>
          <p:nvPr/>
        </p:nvPicPr>
        <p:blipFill>
          <a:blip r:embed="rId3" cstate="screen"/>
          <a:srcRect/>
          <a:stretch>
            <a:fillRect/>
          </a:stretch>
        </p:blipFill>
        <p:spPr>
          <a:xfrm>
            <a:off x="8516261" y="1365062"/>
            <a:ext cx="3002637" cy="1511374"/>
          </a:xfrm>
          <a:custGeom>
            <a:avLst/>
            <a:gdLst>
              <a:gd name="connsiteX0" fmla="*/ 0 w 3002637"/>
              <a:gd name="connsiteY0" fmla="*/ 0 h 1511374"/>
              <a:gd name="connsiteX1" fmla="*/ 3002637 w 3002637"/>
              <a:gd name="connsiteY1" fmla="*/ 0 h 1511374"/>
              <a:gd name="connsiteX2" fmla="*/ 3002637 w 3002637"/>
              <a:gd name="connsiteY2" fmla="*/ 1511374 h 1511374"/>
              <a:gd name="connsiteX3" fmla="*/ 0 w 3002637"/>
              <a:gd name="connsiteY3" fmla="*/ 1511374 h 1511374"/>
            </a:gdLst>
            <a:ahLst/>
            <a:cxnLst>
              <a:cxn ang="0">
                <a:pos x="connsiteX0" y="connsiteY0"/>
              </a:cxn>
              <a:cxn ang="0">
                <a:pos x="connsiteX1" y="connsiteY1"/>
              </a:cxn>
              <a:cxn ang="0">
                <a:pos x="connsiteX2" y="connsiteY2"/>
              </a:cxn>
              <a:cxn ang="0">
                <a:pos x="connsiteX3" y="connsiteY3"/>
              </a:cxn>
            </a:cxnLst>
            <a:rect l="l" t="t" r="r" b="b"/>
            <a:pathLst>
              <a:path w="3002637" h="1511374">
                <a:moveTo>
                  <a:pt x="0" y="0"/>
                </a:moveTo>
                <a:lnTo>
                  <a:pt x="3002637" y="0"/>
                </a:lnTo>
                <a:lnTo>
                  <a:pt x="3002637" y="1511374"/>
                </a:lnTo>
                <a:lnTo>
                  <a:pt x="0" y="1511374"/>
                </a:lnTo>
                <a:close/>
              </a:path>
            </a:pathLst>
          </a:custGeom>
        </p:spPr>
      </p:pic>
      <p:sp>
        <p:nvSpPr>
          <p:cNvPr id="27" name="ïṥḻíďé"/>
          <p:cNvSpPr txBox="1"/>
          <p:nvPr/>
        </p:nvSpPr>
        <p:spPr>
          <a:xfrm>
            <a:off x="673100" y="3546928"/>
            <a:ext cx="3002626" cy="1264203"/>
          </a:xfrm>
          <a:prstGeom prst="rect">
            <a:avLst/>
          </a:prstGeom>
          <a:noFill/>
          <a:ln>
            <a:noFill/>
          </a:ln>
        </p:spPr>
        <p:txBody>
          <a:bodyPr wrap="square" lIns="91440" tIns="45720" rIns="0" bIns="45720" anchor="t" anchorCtr="0">
            <a:noAutofit/>
          </a:bodyPr>
          <a:lstStyle/>
          <a:p>
            <a:pPr>
              <a:lnSpc>
                <a:spcPct val="150000"/>
              </a:lnSpc>
            </a:pPr>
            <a:r>
              <a:rPr lang="zh-CN" altLang="en-US" sz="1600" spc="100" dirty="0">
                <a:solidFill>
                  <a:schemeClr val="tx1">
                    <a:lumMod val="65000"/>
                    <a:lumOff val="35000"/>
                  </a:schemeClr>
                </a:solidFill>
              </a:rPr>
              <a:t>替换图片的方法跟之前提到的方法一样，点击图片删除，再点击图标上传自己的图片素材即可</a:t>
            </a:r>
            <a:endParaRPr lang="zh-CN" altLang="en-US" sz="1600" spc="100" dirty="0">
              <a:solidFill>
                <a:schemeClr val="tx1">
                  <a:lumMod val="65000"/>
                  <a:lumOff val="35000"/>
                </a:schemeClr>
              </a:solidFill>
            </a:endParaRPr>
          </a:p>
        </p:txBody>
      </p:sp>
      <p:sp>
        <p:nvSpPr>
          <p:cNvPr id="28" name="ïṡḷiḑé"/>
          <p:cNvSpPr/>
          <p:nvPr/>
        </p:nvSpPr>
        <p:spPr>
          <a:xfrm>
            <a:off x="673100" y="3075545"/>
            <a:ext cx="3002626" cy="446763"/>
          </a:xfrm>
          <a:prstGeom prst="rect">
            <a:avLst/>
          </a:prstGeom>
        </p:spPr>
        <p:txBody>
          <a:bodyPr wrap="square" anchor="ctr" anchorCtr="0">
            <a:normAutofit/>
          </a:bodyPr>
          <a:lstStyle/>
          <a:p>
            <a:pPr lvl="0"/>
            <a:r>
              <a:rPr lang="zh-CN" altLang="en-US" sz="2000" b="1" spc="100" dirty="0">
                <a:solidFill>
                  <a:schemeClr val="accent1"/>
                </a:solidFill>
              </a:rPr>
              <a:t>插入小标题</a:t>
            </a:r>
            <a:endParaRPr lang="zh-CN" altLang="en-US" sz="2000" b="1" spc="100" dirty="0">
              <a:solidFill>
                <a:schemeClr val="accent1"/>
              </a:solidFill>
            </a:endParaRPr>
          </a:p>
        </p:txBody>
      </p:sp>
      <p:sp>
        <p:nvSpPr>
          <p:cNvPr id="29" name="ïṣḷiďê"/>
          <p:cNvSpPr txBox="1"/>
          <p:nvPr/>
        </p:nvSpPr>
        <p:spPr>
          <a:xfrm>
            <a:off x="4594664" y="3550103"/>
            <a:ext cx="3002634" cy="1264203"/>
          </a:xfrm>
          <a:prstGeom prst="rect">
            <a:avLst/>
          </a:prstGeom>
          <a:noFill/>
          <a:ln>
            <a:noFill/>
          </a:ln>
        </p:spPr>
        <p:txBody>
          <a:bodyPr wrap="square" lIns="91440" tIns="45720" rIns="0" bIns="45720" anchor="t" anchorCtr="0">
            <a:noAutofit/>
          </a:bodyPr>
          <a:lstStyle/>
          <a:p>
            <a:pPr>
              <a:lnSpc>
                <a:spcPct val="150000"/>
              </a:lnSpc>
            </a:pPr>
            <a:r>
              <a:rPr lang="zh-CN" altLang="en-US" sz="1600" spc="100" dirty="0">
                <a:solidFill>
                  <a:schemeClr val="tx1">
                    <a:lumMod val="65000"/>
                    <a:lumOff val="35000"/>
                  </a:schemeClr>
                </a:solidFill>
              </a:rPr>
              <a:t>关于这张图片的一些简短说明</a:t>
            </a:r>
            <a:endParaRPr lang="en-US" altLang="zh-CN" sz="1600" spc="100" dirty="0">
              <a:solidFill>
                <a:schemeClr val="tx1">
                  <a:lumMod val="65000"/>
                  <a:lumOff val="35000"/>
                </a:schemeClr>
              </a:solidFill>
            </a:endParaRPr>
          </a:p>
          <a:p>
            <a:pPr>
              <a:lnSpc>
                <a:spcPct val="150000"/>
              </a:lnSpc>
            </a:pPr>
            <a:r>
              <a:rPr lang="zh-CN" altLang="en-US" sz="1600" spc="100" dirty="0" smtClean="0">
                <a:solidFill>
                  <a:schemeClr val="tx1">
                    <a:lumMod val="65000"/>
                    <a:lumOff val="35000"/>
                  </a:schemeClr>
                </a:solidFill>
              </a:rPr>
              <a:t>北京理工大学的</a:t>
            </a:r>
            <a:r>
              <a:rPr lang="zh-CN" altLang="en-US" sz="1600" spc="100" dirty="0">
                <a:solidFill>
                  <a:schemeClr val="tx1">
                    <a:lumMod val="65000"/>
                    <a:lumOff val="35000"/>
                  </a:schemeClr>
                </a:solidFill>
              </a:rPr>
              <a:t>前身</a:t>
            </a:r>
            <a:r>
              <a:rPr lang="zh-CN" altLang="en-US" sz="1600" spc="100" dirty="0" smtClean="0">
                <a:solidFill>
                  <a:schemeClr val="tx1">
                    <a:lumMod val="65000"/>
                    <a:lumOff val="35000"/>
                  </a:schemeClr>
                </a:solidFill>
              </a:rPr>
              <a:t>是</a:t>
            </a:r>
            <a:r>
              <a:rPr lang="en-US" altLang="zh-CN" sz="1600" spc="100" dirty="0" smtClean="0">
                <a:solidFill>
                  <a:schemeClr val="tx1">
                    <a:lumMod val="65000"/>
                    <a:lumOff val="35000"/>
                  </a:schemeClr>
                </a:solidFill>
              </a:rPr>
              <a:t>1940</a:t>
            </a:r>
            <a:r>
              <a:rPr lang="zh-CN" altLang="en-US" sz="1600" spc="100" dirty="0" smtClean="0">
                <a:solidFill>
                  <a:schemeClr val="tx1">
                    <a:lumMod val="65000"/>
                    <a:lumOff val="35000"/>
                  </a:schemeClr>
                </a:solidFill>
              </a:rPr>
              <a:t>年</a:t>
            </a:r>
            <a:r>
              <a:rPr lang="en-US" altLang="zh-CN" sz="1600" spc="100" dirty="0">
                <a:solidFill>
                  <a:schemeClr val="tx1">
                    <a:lumMod val="65000"/>
                    <a:lumOff val="35000"/>
                  </a:schemeClr>
                </a:solidFill>
              </a:rPr>
              <a:t>9</a:t>
            </a:r>
            <a:r>
              <a:rPr lang="zh-CN" altLang="en-US" sz="1600" spc="100" dirty="0">
                <a:solidFill>
                  <a:schemeClr val="tx1">
                    <a:lumMod val="65000"/>
                    <a:lumOff val="35000"/>
                  </a:schemeClr>
                </a:solidFill>
              </a:rPr>
              <a:t>月中国共产党在延安创办</a:t>
            </a:r>
            <a:r>
              <a:rPr lang="zh-CN" altLang="en-US" sz="1600" spc="100" dirty="0" smtClean="0">
                <a:solidFill>
                  <a:schemeClr val="tx1">
                    <a:lumMod val="65000"/>
                    <a:lumOff val="35000"/>
                  </a:schemeClr>
                </a:solidFill>
              </a:rPr>
              <a:t>的自然科学院</a:t>
            </a:r>
            <a:endParaRPr lang="zh-CN" altLang="en-US" sz="1600" spc="100" dirty="0">
              <a:solidFill>
                <a:schemeClr val="tx1">
                  <a:lumMod val="65000"/>
                  <a:lumOff val="35000"/>
                </a:schemeClr>
              </a:solidFill>
            </a:endParaRPr>
          </a:p>
        </p:txBody>
      </p:sp>
      <p:sp>
        <p:nvSpPr>
          <p:cNvPr id="30" name="îṣlîḍe"/>
          <p:cNvSpPr/>
          <p:nvPr/>
        </p:nvSpPr>
        <p:spPr>
          <a:xfrm>
            <a:off x="4594664" y="3078720"/>
            <a:ext cx="3002629" cy="446763"/>
          </a:xfrm>
          <a:prstGeom prst="rect">
            <a:avLst/>
          </a:prstGeom>
        </p:spPr>
        <p:txBody>
          <a:bodyPr wrap="square" anchor="ctr" anchorCtr="0">
            <a:normAutofit/>
          </a:bodyPr>
          <a:lstStyle/>
          <a:p>
            <a:pPr lvl="0"/>
            <a:r>
              <a:rPr lang="zh-CN" altLang="en-US" sz="2000" b="1" spc="100" dirty="0">
                <a:solidFill>
                  <a:schemeClr val="accent1"/>
                </a:solidFill>
              </a:rPr>
              <a:t>插入小标题</a:t>
            </a:r>
            <a:endParaRPr lang="zh-CN" altLang="en-US" sz="2000" b="1" spc="100" dirty="0">
              <a:solidFill>
                <a:schemeClr val="accent1"/>
              </a:solidFill>
            </a:endParaRPr>
          </a:p>
        </p:txBody>
      </p:sp>
      <p:sp>
        <p:nvSpPr>
          <p:cNvPr id="31" name="îśḷídè"/>
          <p:cNvSpPr txBox="1"/>
          <p:nvPr/>
        </p:nvSpPr>
        <p:spPr>
          <a:xfrm>
            <a:off x="8516259" y="3553278"/>
            <a:ext cx="3002635" cy="1264203"/>
          </a:xfrm>
          <a:prstGeom prst="rect">
            <a:avLst/>
          </a:prstGeom>
          <a:noFill/>
          <a:ln>
            <a:noFill/>
          </a:ln>
        </p:spPr>
        <p:txBody>
          <a:bodyPr wrap="square" lIns="91440" tIns="45720" rIns="0" bIns="45720" anchor="t" anchorCtr="0">
            <a:noAutofit/>
          </a:bodyPr>
          <a:lstStyle/>
          <a:p>
            <a:pPr>
              <a:lnSpc>
                <a:spcPct val="150000"/>
              </a:lnSpc>
            </a:pPr>
            <a:r>
              <a:rPr lang="zh-CN" altLang="en-US" sz="1600" spc="100" dirty="0">
                <a:solidFill>
                  <a:schemeClr val="tx1">
                    <a:lumMod val="65000"/>
                    <a:lumOff val="35000"/>
                  </a:schemeClr>
                </a:solidFill>
              </a:rPr>
              <a:t>关于这张图片的一些简短说明</a:t>
            </a:r>
            <a:endParaRPr lang="en-US" altLang="zh-CN" sz="1600" spc="100" dirty="0">
              <a:solidFill>
                <a:schemeClr val="tx1">
                  <a:lumMod val="65000"/>
                  <a:lumOff val="35000"/>
                </a:schemeClr>
              </a:solidFill>
            </a:endParaRPr>
          </a:p>
          <a:p>
            <a:pPr>
              <a:lnSpc>
                <a:spcPct val="150000"/>
              </a:lnSpc>
            </a:pPr>
            <a:r>
              <a:rPr lang="zh-CN" altLang="en-US" sz="1600" spc="100" dirty="0" smtClean="0">
                <a:solidFill>
                  <a:schemeClr val="tx1">
                    <a:lumMod val="65000"/>
                    <a:lumOff val="35000"/>
                  </a:schemeClr>
                </a:solidFill>
              </a:rPr>
              <a:t>北京理工大学的</a:t>
            </a:r>
            <a:r>
              <a:rPr lang="zh-CN" altLang="en-US" sz="1600" spc="100" dirty="0">
                <a:solidFill>
                  <a:schemeClr val="tx1">
                    <a:lumMod val="65000"/>
                    <a:lumOff val="35000"/>
                  </a:schemeClr>
                </a:solidFill>
              </a:rPr>
              <a:t>前身</a:t>
            </a:r>
            <a:r>
              <a:rPr lang="zh-CN" altLang="en-US" sz="1600" spc="100" dirty="0" smtClean="0">
                <a:solidFill>
                  <a:schemeClr val="tx1">
                    <a:lumMod val="65000"/>
                    <a:lumOff val="35000"/>
                  </a:schemeClr>
                </a:solidFill>
              </a:rPr>
              <a:t>是</a:t>
            </a:r>
            <a:r>
              <a:rPr lang="en-US" altLang="zh-CN" sz="1600" spc="100" dirty="0" smtClean="0">
                <a:solidFill>
                  <a:schemeClr val="tx1">
                    <a:lumMod val="65000"/>
                    <a:lumOff val="35000"/>
                  </a:schemeClr>
                </a:solidFill>
              </a:rPr>
              <a:t>1940</a:t>
            </a:r>
            <a:r>
              <a:rPr lang="zh-CN" altLang="en-US" sz="1600" spc="100" dirty="0" smtClean="0">
                <a:solidFill>
                  <a:schemeClr val="tx1">
                    <a:lumMod val="65000"/>
                    <a:lumOff val="35000"/>
                  </a:schemeClr>
                </a:solidFill>
              </a:rPr>
              <a:t>年</a:t>
            </a:r>
            <a:r>
              <a:rPr lang="en-US" altLang="zh-CN" sz="1600" spc="100" dirty="0">
                <a:solidFill>
                  <a:schemeClr val="tx1">
                    <a:lumMod val="65000"/>
                    <a:lumOff val="35000"/>
                  </a:schemeClr>
                </a:solidFill>
              </a:rPr>
              <a:t>9</a:t>
            </a:r>
            <a:r>
              <a:rPr lang="zh-CN" altLang="en-US" sz="1600" spc="100" dirty="0">
                <a:solidFill>
                  <a:schemeClr val="tx1">
                    <a:lumMod val="65000"/>
                    <a:lumOff val="35000"/>
                  </a:schemeClr>
                </a:solidFill>
              </a:rPr>
              <a:t>月中国共产党在延安创办</a:t>
            </a:r>
            <a:r>
              <a:rPr lang="zh-CN" altLang="en-US" sz="1600" spc="100" dirty="0" smtClean="0">
                <a:solidFill>
                  <a:schemeClr val="tx1">
                    <a:lumMod val="65000"/>
                    <a:lumOff val="35000"/>
                  </a:schemeClr>
                </a:solidFill>
              </a:rPr>
              <a:t>的自然科学院</a:t>
            </a:r>
            <a:endParaRPr lang="zh-CN" altLang="en-US" sz="1600" spc="100" dirty="0">
              <a:solidFill>
                <a:schemeClr val="tx1">
                  <a:lumMod val="65000"/>
                  <a:lumOff val="35000"/>
                </a:schemeClr>
              </a:solidFill>
            </a:endParaRPr>
          </a:p>
        </p:txBody>
      </p:sp>
      <p:sp>
        <p:nvSpPr>
          <p:cNvPr id="32" name="íšļîďé"/>
          <p:cNvSpPr/>
          <p:nvPr/>
        </p:nvSpPr>
        <p:spPr>
          <a:xfrm>
            <a:off x="8516259" y="3081895"/>
            <a:ext cx="3002633" cy="446763"/>
          </a:xfrm>
          <a:prstGeom prst="rect">
            <a:avLst/>
          </a:prstGeom>
        </p:spPr>
        <p:txBody>
          <a:bodyPr wrap="square" anchor="ctr" anchorCtr="0">
            <a:normAutofit/>
          </a:bodyPr>
          <a:lstStyle/>
          <a:p>
            <a:pPr lvl="0"/>
            <a:r>
              <a:rPr lang="zh-CN" altLang="en-US" sz="2000" b="1" spc="100" dirty="0">
                <a:solidFill>
                  <a:schemeClr val="accent1"/>
                </a:solidFill>
              </a:rPr>
              <a:t>插入小标题</a:t>
            </a:r>
            <a:endParaRPr lang="zh-CN" altLang="en-US" sz="2000" b="1" spc="100" dirty="0">
              <a:solidFill>
                <a:schemeClr val="accent1"/>
              </a:solidFill>
            </a:endParaRPr>
          </a:p>
        </p:txBody>
      </p:sp>
      <p:cxnSp>
        <p:nvCxnSpPr>
          <p:cNvPr id="33" name="直接连接符 32"/>
          <p:cNvCxnSpPr/>
          <p:nvPr/>
        </p:nvCxnSpPr>
        <p:spPr>
          <a:xfrm>
            <a:off x="673100" y="2876435"/>
            <a:ext cx="0" cy="2933011"/>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594664" y="2876435"/>
            <a:ext cx="0" cy="2933011"/>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8516259" y="2876435"/>
            <a:ext cx="0" cy="2933011"/>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 name="îŝḷïḓè"/>
          <p:cNvSpPr/>
          <p:nvPr/>
        </p:nvSpPr>
        <p:spPr>
          <a:xfrm>
            <a:off x="782260" y="5292587"/>
            <a:ext cx="493289" cy="516860"/>
          </a:xfrm>
          <a:custGeom>
            <a:avLst/>
            <a:gdLst>
              <a:gd name="connsiteX0" fmla="*/ 345269 w 578992"/>
              <a:gd name="connsiteY0" fmla="*/ 346719 h 606657"/>
              <a:gd name="connsiteX1" fmla="*/ 527264 w 578992"/>
              <a:gd name="connsiteY1" fmla="*/ 395415 h 606657"/>
              <a:gd name="connsiteX2" fmla="*/ 536965 w 578992"/>
              <a:gd name="connsiteY2" fmla="*/ 431758 h 606657"/>
              <a:gd name="connsiteX3" fmla="*/ 512135 w 578992"/>
              <a:gd name="connsiteY3" fmla="*/ 456550 h 606657"/>
              <a:gd name="connsiteX4" fmla="*/ 572652 w 578992"/>
              <a:gd name="connsiteY4" fmla="*/ 516975 h 606657"/>
              <a:gd name="connsiteX5" fmla="*/ 572652 w 578992"/>
              <a:gd name="connsiteY5" fmla="*/ 547632 h 606657"/>
              <a:gd name="connsiteX6" fmla="*/ 519877 w 578992"/>
              <a:gd name="connsiteY6" fmla="*/ 600326 h 606657"/>
              <a:gd name="connsiteX7" fmla="*/ 489174 w 578992"/>
              <a:gd name="connsiteY7" fmla="*/ 600326 h 606657"/>
              <a:gd name="connsiteX8" fmla="*/ 428657 w 578992"/>
              <a:gd name="connsiteY8" fmla="*/ 539901 h 606657"/>
              <a:gd name="connsiteX9" fmla="*/ 403739 w 578992"/>
              <a:gd name="connsiteY9" fmla="*/ 564782 h 606657"/>
              <a:gd name="connsiteX10" fmla="*/ 366628 w 578992"/>
              <a:gd name="connsiteY10" fmla="*/ 552075 h 606657"/>
              <a:gd name="connsiteX11" fmla="*/ 318659 w 578992"/>
              <a:gd name="connsiteY11" fmla="*/ 373288 h 606657"/>
              <a:gd name="connsiteX12" fmla="*/ 345269 w 578992"/>
              <a:gd name="connsiteY12" fmla="*/ 346719 h 606657"/>
              <a:gd name="connsiteX13" fmla="*/ 233275 w 578992"/>
              <a:gd name="connsiteY13" fmla="*/ 312148 h 606657"/>
              <a:gd name="connsiteX14" fmla="*/ 255262 w 578992"/>
              <a:gd name="connsiteY14" fmla="*/ 334095 h 606657"/>
              <a:gd name="connsiteX15" fmla="*/ 281255 w 578992"/>
              <a:gd name="connsiteY15" fmla="*/ 357464 h 606657"/>
              <a:gd name="connsiteX16" fmla="*/ 289000 w 578992"/>
              <a:gd name="connsiteY16" fmla="*/ 365016 h 606657"/>
              <a:gd name="connsiteX17" fmla="*/ 300127 w 578992"/>
              <a:gd name="connsiteY17" fmla="*/ 416019 h 606657"/>
              <a:gd name="connsiteX18" fmla="*/ 298791 w 578992"/>
              <a:gd name="connsiteY18" fmla="*/ 422416 h 606657"/>
              <a:gd name="connsiteX19" fmla="*/ 260514 w 578992"/>
              <a:gd name="connsiteY19" fmla="*/ 407844 h 606657"/>
              <a:gd name="connsiteX20" fmla="*/ 260514 w 578992"/>
              <a:gd name="connsiteY20" fmla="*/ 398159 h 606657"/>
              <a:gd name="connsiteX21" fmla="*/ 211822 w 578992"/>
              <a:gd name="connsiteY21" fmla="*/ 335339 h 606657"/>
              <a:gd name="connsiteX22" fmla="*/ 233275 w 578992"/>
              <a:gd name="connsiteY22" fmla="*/ 312148 h 606657"/>
              <a:gd name="connsiteX23" fmla="*/ 283295 w 578992"/>
              <a:gd name="connsiteY23" fmla="*/ 133638 h 606657"/>
              <a:gd name="connsiteX24" fmla="*/ 303944 w 578992"/>
              <a:gd name="connsiteY24" fmla="*/ 155858 h 606657"/>
              <a:gd name="connsiteX25" fmla="*/ 303944 w 578992"/>
              <a:gd name="connsiteY25" fmla="*/ 165457 h 606657"/>
              <a:gd name="connsiteX26" fmla="*/ 352630 w 578992"/>
              <a:gd name="connsiteY26" fmla="*/ 228294 h 606657"/>
              <a:gd name="connsiteX27" fmla="*/ 331180 w 578992"/>
              <a:gd name="connsiteY27" fmla="*/ 251580 h 606657"/>
              <a:gd name="connsiteX28" fmla="*/ 309196 w 578992"/>
              <a:gd name="connsiteY28" fmla="*/ 229538 h 606657"/>
              <a:gd name="connsiteX29" fmla="*/ 283206 w 578992"/>
              <a:gd name="connsiteY29" fmla="*/ 206252 h 606657"/>
              <a:gd name="connsiteX30" fmla="*/ 256327 w 578992"/>
              <a:gd name="connsiteY30" fmla="*/ 240648 h 606657"/>
              <a:gd name="connsiteX31" fmla="*/ 282583 w 578992"/>
              <a:gd name="connsiteY31" fmla="*/ 260112 h 606657"/>
              <a:gd name="connsiteX32" fmla="*/ 348625 w 578992"/>
              <a:gd name="connsiteY32" fmla="*/ 307306 h 606657"/>
              <a:gd name="connsiteX33" fmla="*/ 341594 w 578992"/>
              <a:gd name="connsiteY33" fmla="*/ 317083 h 606657"/>
              <a:gd name="connsiteX34" fmla="*/ 316494 w 578992"/>
              <a:gd name="connsiteY34" fmla="*/ 322594 h 606657"/>
              <a:gd name="connsiteX35" fmla="*/ 306792 w 578992"/>
              <a:gd name="connsiteY35" fmla="*/ 319305 h 606657"/>
              <a:gd name="connsiteX36" fmla="*/ 282227 w 578992"/>
              <a:gd name="connsiteY36" fmla="*/ 303485 h 606657"/>
              <a:gd name="connsiteX37" fmla="*/ 211825 w 578992"/>
              <a:gd name="connsiteY37" fmla="*/ 234604 h 606657"/>
              <a:gd name="connsiteX38" fmla="*/ 260510 w 578992"/>
              <a:gd name="connsiteY38" fmla="*/ 166612 h 606657"/>
              <a:gd name="connsiteX39" fmla="*/ 260510 w 578992"/>
              <a:gd name="connsiteY39" fmla="*/ 155236 h 606657"/>
              <a:gd name="connsiteX40" fmla="*/ 283295 w 578992"/>
              <a:gd name="connsiteY40" fmla="*/ 133638 h 606657"/>
              <a:gd name="connsiteX41" fmla="*/ 282248 w 578992"/>
              <a:gd name="connsiteY41" fmla="*/ 0 h 606657"/>
              <a:gd name="connsiteX42" fmla="*/ 551768 w 578992"/>
              <a:gd name="connsiteY42" fmla="*/ 365640 h 606657"/>
              <a:gd name="connsiteX43" fmla="*/ 541888 w 578992"/>
              <a:gd name="connsiteY43" fmla="*/ 369995 h 606657"/>
              <a:gd name="connsiteX44" fmla="*/ 534768 w 578992"/>
              <a:gd name="connsiteY44" fmla="*/ 367507 h 606657"/>
              <a:gd name="connsiteX45" fmla="*/ 487148 w 578992"/>
              <a:gd name="connsiteY45" fmla="*/ 354797 h 606657"/>
              <a:gd name="connsiteX46" fmla="*/ 482163 w 578992"/>
              <a:gd name="connsiteY46" fmla="*/ 345554 h 606657"/>
              <a:gd name="connsiteX47" fmla="*/ 282248 w 578992"/>
              <a:gd name="connsiteY47" fmla="*/ 72257 h 606657"/>
              <a:gd name="connsiteX48" fmla="*/ 72364 w 578992"/>
              <a:gd name="connsiteY48" fmla="*/ 281829 h 606657"/>
              <a:gd name="connsiteX49" fmla="*/ 313134 w 578992"/>
              <a:gd name="connsiteY49" fmla="*/ 489180 h 606657"/>
              <a:gd name="connsiteX50" fmla="*/ 321145 w 578992"/>
              <a:gd name="connsiteY50" fmla="*/ 494423 h 606657"/>
              <a:gd name="connsiteX51" fmla="*/ 336277 w 578992"/>
              <a:gd name="connsiteY51" fmla="*/ 550771 h 606657"/>
              <a:gd name="connsiteX52" fmla="*/ 330580 w 578992"/>
              <a:gd name="connsiteY52" fmla="*/ 559748 h 606657"/>
              <a:gd name="connsiteX53" fmla="*/ 0 w 578992"/>
              <a:gd name="connsiteY53" fmla="*/ 281829 h 606657"/>
              <a:gd name="connsiteX54" fmla="*/ 282248 w 578992"/>
              <a:gd name="connsiteY54" fmla="*/ 0 h 606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78992" h="606657">
                <a:moveTo>
                  <a:pt x="345269" y="346719"/>
                </a:moveTo>
                <a:lnTo>
                  <a:pt x="527264" y="395415"/>
                </a:lnTo>
                <a:cubicBezTo>
                  <a:pt x="543372" y="399769"/>
                  <a:pt x="548801" y="419940"/>
                  <a:pt x="536965" y="431758"/>
                </a:cubicBezTo>
                <a:lnTo>
                  <a:pt x="512135" y="456550"/>
                </a:lnTo>
                <a:lnTo>
                  <a:pt x="572652" y="516975"/>
                </a:lnTo>
                <a:cubicBezTo>
                  <a:pt x="581106" y="525506"/>
                  <a:pt x="581106" y="539190"/>
                  <a:pt x="572652" y="547632"/>
                </a:cubicBezTo>
                <a:lnTo>
                  <a:pt x="519877" y="600326"/>
                </a:lnTo>
                <a:cubicBezTo>
                  <a:pt x="511334" y="608768"/>
                  <a:pt x="497629" y="608768"/>
                  <a:pt x="489174" y="600326"/>
                </a:cubicBezTo>
                <a:lnTo>
                  <a:pt x="428657" y="539901"/>
                </a:lnTo>
                <a:lnTo>
                  <a:pt x="403739" y="564782"/>
                </a:lnTo>
                <a:cubicBezTo>
                  <a:pt x="393148" y="575357"/>
                  <a:pt x="372501" y="574024"/>
                  <a:pt x="366628" y="552075"/>
                </a:cubicBezTo>
                <a:cubicBezTo>
                  <a:pt x="366005" y="549854"/>
                  <a:pt x="319015" y="374799"/>
                  <a:pt x="318659" y="373288"/>
                </a:cubicBezTo>
                <a:cubicBezTo>
                  <a:pt x="314298" y="357205"/>
                  <a:pt x="329071" y="342454"/>
                  <a:pt x="345269" y="346719"/>
                </a:cubicBezTo>
                <a:close/>
                <a:moveTo>
                  <a:pt x="233275" y="312148"/>
                </a:moveTo>
                <a:cubicBezTo>
                  <a:pt x="245470" y="311970"/>
                  <a:pt x="255440" y="321922"/>
                  <a:pt x="255262" y="334095"/>
                </a:cubicBezTo>
                <a:cubicBezTo>
                  <a:pt x="255084" y="345646"/>
                  <a:pt x="263986" y="357464"/>
                  <a:pt x="281255" y="357464"/>
                </a:cubicBezTo>
                <a:cubicBezTo>
                  <a:pt x="286329" y="357464"/>
                  <a:pt x="289267" y="361195"/>
                  <a:pt x="289000" y="365016"/>
                </a:cubicBezTo>
                <a:cubicBezTo>
                  <a:pt x="288465" y="375412"/>
                  <a:pt x="290068" y="378611"/>
                  <a:pt x="300127" y="416019"/>
                </a:cubicBezTo>
                <a:cubicBezTo>
                  <a:pt x="300750" y="418240"/>
                  <a:pt x="300305" y="420639"/>
                  <a:pt x="298791" y="422416"/>
                </a:cubicBezTo>
                <a:cubicBezTo>
                  <a:pt x="285706" y="437788"/>
                  <a:pt x="260514" y="428458"/>
                  <a:pt x="260514" y="407844"/>
                </a:cubicBezTo>
                <a:lnTo>
                  <a:pt x="260514" y="398159"/>
                </a:lnTo>
                <a:cubicBezTo>
                  <a:pt x="232919" y="390340"/>
                  <a:pt x="212534" y="365283"/>
                  <a:pt x="211822" y="335339"/>
                </a:cubicBezTo>
                <a:cubicBezTo>
                  <a:pt x="211555" y="323077"/>
                  <a:pt x="220902" y="312237"/>
                  <a:pt x="233275" y="312148"/>
                </a:cubicBezTo>
                <a:close/>
                <a:moveTo>
                  <a:pt x="283295" y="133638"/>
                </a:moveTo>
                <a:cubicBezTo>
                  <a:pt x="294955" y="134171"/>
                  <a:pt x="303944" y="144215"/>
                  <a:pt x="303944" y="155858"/>
                </a:cubicBezTo>
                <a:lnTo>
                  <a:pt x="303944" y="165457"/>
                </a:lnTo>
                <a:cubicBezTo>
                  <a:pt x="331536" y="173367"/>
                  <a:pt x="351918" y="198430"/>
                  <a:pt x="352630" y="228294"/>
                </a:cubicBezTo>
                <a:cubicBezTo>
                  <a:pt x="352897" y="240648"/>
                  <a:pt x="343552" y="251402"/>
                  <a:pt x="331180" y="251580"/>
                </a:cubicBezTo>
                <a:cubicBezTo>
                  <a:pt x="318987" y="251757"/>
                  <a:pt x="309018" y="241803"/>
                  <a:pt x="309196" y="229538"/>
                </a:cubicBezTo>
                <a:cubicBezTo>
                  <a:pt x="309374" y="218073"/>
                  <a:pt x="300473" y="206252"/>
                  <a:pt x="283206" y="206252"/>
                </a:cubicBezTo>
                <a:cubicBezTo>
                  <a:pt x="265583" y="206252"/>
                  <a:pt x="251076" y="222783"/>
                  <a:pt x="256327" y="240648"/>
                </a:cubicBezTo>
                <a:cubicBezTo>
                  <a:pt x="259709" y="252202"/>
                  <a:pt x="270568" y="260112"/>
                  <a:pt x="282583" y="260112"/>
                </a:cubicBezTo>
                <a:cubicBezTo>
                  <a:pt x="312845" y="260290"/>
                  <a:pt x="339013" y="280021"/>
                  <a:pt x="348625" y="307306"/>
                </a:cubicBezTo>
                <a:cubicBezTo>
                  <a:pt x="350405" y="312106"/>
                  <a:pt x="346756" y="317350"/>
                  <a:pt x="341594" y="317083"/>
                </a:cubicBezTo>
                <a:cubicBezTo>
                  <a:pt x="332960" y="316728"/>
                  <a:pt x="324327" y="318594"/>
                  <a:pt x="316494" y="322594"/>
                </a:cubicBezTo>
                <a:cubicBezTo>
                  <a:pt x="312934" y="324460"/>
                  <a:pt x="308484" y="322949"/>
                  <a:pt x="306792" y="319305"/>
                </a:cubicBezTo>
                <a:cubicBezTo>
                  <a:pt x="302520" y="310062"/>
                  <a:pt x="293086" y="303485"/>
                  <a:pt x="282227" y="303485"/>
                </a:cubicBezTo>
                <a:cubicBezTo>
                  <a:pt x="244133" y="303485"/>
                  <a:pt x="212537" y="272555"/>
                  <a:pt x="211825" y="234604"/>
                </a:cubicBezTo>
                <a:cubicBezTo>
                  <a:pt x="211202" y="203141"/>
                  <a:pt x="231673" y="176300"/>
                  <a:pt x="260510" y="166612"/>
                </a:cubicBezTo>
                <a:lnTo>
                  <a:pt x="260510" y="155236"/>
                </a:lnTo>
                <a:cubicBezTo>
                  <a:pt x="260510" y="142970"/>
                  <a:pt x="270835" y="133016"/>
                  <a:pt x="283295" y="133638"/>
                </a:cubicBezTo>
                <a:close/>
                <a:moveTo>
                  <a:pt x="282248" y="0"/>
                </a:moveTo>
                <a:cubicBezTo>
                  <a:pt x="471126" y="0"/>
                  <a:pt x="608556" y="183353"/>
                  <a:pt x="551768" y="365640"/>
                </a:cubicBezTo>
                <a:cubicBezTo>
                  <a:pt x="550522" y="369729"/>
                  <a:pt x="545894" y="371773"/>
                  <a:pt x="541888" y="369995"/>
                </a:cubicBezTo>
                <a:cubicBezTo>
                  <a:pt x="539574" y="369018"/>
                  <a:pt x="537260" y="368218"/>
                  <a:pt x="534768" y="367507"/>
                </a:cubicBezTo>
                <a:lnTo>
                  <a:pt x="487148" y="354797"/>
                </a:lnTo>
                <a:cubicBezTo>
                  <a:pt x="483142" y="353731"/>
                  <a:pt x="480917" y="349554"/>
                  <a:pt x="482163" y="345554"/>
                </a:cubicBezTo>
                <a:cubicBezTo>
                  <a:pt x="525600" y="210372"/>
                  <a:pt x="423773" y="72257"/>
                  <a:pt x="282248" y="72257"/>
                </a:cubicBezTo>
                <a:cubicBezTo>
                  <a:pt x="166536" y="72257"/>
                  <a:pt x="72364" y="166289"/>
                  <a:pt x="72364" y="281829"/>
                </a:cubicBezTo>
                <a:cubicBezTo>
                  <a:pt x="72364" y="410257"/>
                  <a:pt x="187453" y="507933"/>
                  <a:pt x="313134" y="489180"/>
                </a:cubicBezTo>
                <a:cubicBezTo>
                  <a:pt x="316784" y="488646"/>
                  <a:pt x="320255" y="490957"/>
                  <a:pt x="321145" y="494423"/>
                </a:cubicBezTo>
                <a:lnTo>
                  <a:pt x="336277" y="550771"/>
                </a:lnTo>
                <a:cubicBezTo>
                  <a:pt x="337345" y="554860"/>
                  <a:pt x="334764" y="559037"/>
                  <a:pt x="330580" y="559748"/>
                </a:cubicBezTo>
                <a:cubicBezTo>
                  <a:pt x="163332" y="589433"/>
                  <a:pt x="0" y="461006"/>
                  <a:pt x="0" y="281829"/>
                </a:cubicBezTo>
                <a:cubicBezTo>
                  <a:pt x="0" y="126472"/>
                  <a:pt x="126571" y="0"/>
                  <a:pt x="282248" y="0"/>
                </a:cubicBez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dirty="0"/>
          </a:p>
        </p:txBody>
      </p:sp>
      <p:sp>
        <p:nvSpPr>
          <p:cNvPr id="37" name="íś1îdè"/>
          <p:cNvSpPr/>
          <p:nvPr/>
        </p:nvSpPr>
        <p:spPr>
          <a:xfrm>
            <a:off x="4699969" y="5292587"/>
            <a:ext cx="500997" cy="516860"/>
          </a:xfrm>
          <a:custGeom>
            <a:avLst/>
            <a:gdLst>
              <a:gd name="connsiteX0" fmla="*/ 437277 w 581518"/>
              <a:gd name="connsiteY0" fmla="*/ 409440 h 599930"/>
              <a:gd name="connsiteX1" fmla="*/ 396550 w 581518"/>
              <a:gd name="connsiteY1" fmla="*/ 450118 h 599930"/>
              <a:gd name="connsiteX2" fmla="*/ 437277 w 581518"/>
              <a:gd name="connsiteY2" fmla="*/ 490795 h 599930"/>
              <a:gd name="connsiteX3" fmla="*/ 478005 w 581518"/>
              <a:gd name="connsiteY3" fmla="*/ 450118 h 599930"/>
              <a:gd name="connsiteX4" fmla="*/ 437277 w 581518"/>
              <a:gd name="connsiteY4" fmla="*/ 409440 h 599930"/>
              <a:gd name="connsiteX5" fmla="*/ 144240 w 581518"/>
              <a:gd name="connsiteY5" fmla="*/ 409440 h 599930"/>
              <a:gd name="connsiteX6" fmla="*/ 103513 w 581518"/>
              <a:gd name="connsiteY6" fmla="*/ 450118 h 599930"/>
              <a:gd name="connsiteX7" fmla="*/ 144240 w 581518"/>
              <a:gd name="connsiteY7" fmla="*/ 490795 h 599930"/>
              <a:gd name="connsiteX8" fmla="*/ 184967 w 581518"/>
              <a:gd name="connsiteY8" fmla="*/ 450118 h 599930"/>
              <a:gd name="connsiteX9" fmla="*/ 144240 w 581518"/>
              <a:gd name="connsiteY9" fmla="*/ 409440 h 599930"/>
              <a:gd name="connsiteX10" fmla="*/ 227681 w 581518"/>
              <a:gd name="connsiteY10" fmla="*/ 234825 h 599930"/>
              <a:gd name="connsiteX11" fmla="*/ 159140 w 581518"/>
              <a:gd name="connsiteY11" fmla="*/ 296337 h 599930"/>
              <a:gd name="connsiteX12" fmla="*/ 154173 w 581518"/>
              <a:gd name="connsiteY12" fmla="*/ 344952 h 599930"/>
              <a:gd name="connsiteX13" fmla="*/ 427344 w 581518"/>
              <a:gd name="connsiteY13" fmla="*/ 344952 h 599930"/>
              <a:gd name="connsiteX14" fmla="*/ 422377 w 581518"/>
              <a:gd name="connsiteY14" fmla="*/ 296337 h 599930"/>
              <a:gd name="connsiteX15" fmla="*/ 353836 w 581518"/>
              <a:gd name="connsiteY15" fmla="*/ 234825 h 599930"/>
              <a:gd name="connsiteX16" fmla="*/ 346883 w 581518"/>
              <a:gd name="connsiteY16" fmla="*/ 234825 h 599930"/>
              <a:gd name="connsiteX17" fmla="*/ 346883 w 581518"/>
              <a:gd name="connsiteY17" fmla="*/ 249707 h 599930"/>
              <a:gd name="connsiteX18" fmla="*/ 323042 w 581518"/>
              <a:gd name="connsiteY18" fmla="*/ 273518 h 599930"/>
              <a:gd name="connsiteX19" fmla="*/ 258475 w 581518"/>
              <a:gd name="connsiteY19" fmla="*/ 273518 h 599930"/>
              <a:gd name="connsiteX20" fmla="*/ 234634 w 581518"/>
              <a:gd name="connsiteY20" fmla="*/ 249707 h 599930"/>
              <a:gd name="connsiteX21" fmla="*/ 234634 w 581518"/>
              <a:gd name="connsiteY21" fmla="*/ 234825 h 599930"/>
              <a:gd name="connsiteX22" fmla="*/ 227681 w 581518"/>
              <a:gd name="connsiteY22" fmla="*/ 193155 h 599930"/>
              <a:gd name="connsiteX23" fmla="*/ 353836 w 581518"/>
              <a:gd name="connsiteY23" fmla="*/ 193155 h 599930"/>
              <a:gd name="connsiteX24" fmla="*/ 463105 w 581518"/>
              <a:gd name="connsiteY24" fmla="*/ 292369 h 599930"/>
              <a:gd name="connsiteX25" fmla="*/ 468071 w 581518"/>
              <a:gd name="connsiteY25" fmla="*/ 344952 h 599930"/>
              <a:gd name="connsiteX26" fmla="*/ 481978 w 581518"/>
              <a:gd name="connsiteY26" fmla="*/ 344952 h 599930"/>
              <a:gd name="connsiteX27" fmla="*/ 504825 w 581518"/>
              <a:gd name="connsiteY27" fmla="*/ 364794 h 599930"/>
              <a:gd name="connsiteX28" fmla="*/ 524692 w 581518"/>
              <a:gd name="connsiteY28" fmla="*/ 477898 h 599930"/>
              <a:gd name="connsiteX29" fmla="*/ 514759 w 581518"/>
              <a:gd name="connsiteY29" fmla="*/ 516591 h 599930"/>
              <a:gd name="connsiteX30" fmla="*/ 478998 w 581518"/>
              <a:gd name="connsiteY30" fmla="*/ 533457 h 599930"/>
              <a:gd name="connsiteX31" fmla="*/ 478998 w 581518"/>
              <a:gd name="connsiteY31" fmla="*/ 552308 h 599930"/>
              <a:gd name="connsiteX32" fmla="*/ 431317 w 581518"/>
              <a:gd name="connsiteY32" fmla="*/ 599930 h 599930"/>
              <a:gd name="connsiteX33" fmla="*/ 416417 w 581518"/>
              <a:gd name="connsiteY33" fmla="*/ 599930 h 599930"/>
              <a:gd name="connsiteX34" fmla="*/ 368736 w 581518"/>
              <a:gd name="connsiteY34" fmla="*/ 552308 h 599930"/>
              <a:gd name="connsiteX35" fmla="*/ 368736 w 581518"/>
              <a:gd name="connsiteY35" fmla="*/ 534449 h 599930"/>
              <a:gd name="connsiteX36" fmla="*/ 212781 w 581518"/>
              <a:gd name="connsiteY36" fmla="*/ 534449 h 599930"/>
              <a:gd name="connsiteX37" fmla="*/ 212781 w 581518"/>
              <a:gd name="connsiteY37" fmla="*/ 552308 h 599930"/>
              <a:gd name="connsiteX38" fmla="*/ 165100 w 581518"/>
              <a:gd name="connsiteY38" fmla="*/ 599930 h 599930"/>
              <a:gd name="connsiteX39" fmla="*/ 150200 w 581518"/>
              <a:gd name="connsiteY39" fmla="*/ 599930 h 599930"/>
              <a:gd name="connsiteX40" fmla="*/ 102519 w 581518"/>
              <a:gd name="connsiteY40" fmla="*/ 552308 h 599930"/>
              <a:gd name="connsiteX41" fmla="*/ 102519 w 581518"/>
              <a:gd name="connsiteY41" fmla="*/ 533457 h 599930"/>
              <a:gd name="connsiteX42" fmla="*/ 67752 w 581518"/>
              <a:gd name="connsiteY42" fmla="*/ 516591 h 599930"/>
              <a:gd name="connsiteX43" fmla="*/ 56825 w 581518"/>
              <a:gd name="connsiteY43" fmla="*/ 477898 h 599930"/>
              <a:gd name="connsiteX44" fmla="*/ 76692 w 581518"/>
              <a:gd name="connsiteY44" fmla="*/ 364794 h 599930"/>
              <a:gd name="connsiteX45" fmla="*/ 100532 w 581518"/>
              <a:gd name="connsiteY45" fmla="*/ 344952 h 599930"/>
              <a:gd name="connsiteX46" fmla="*/ 113446 w 581518"/>
              <a:gd name="connsiteY46" fmla="*/ 344952 h 599930"/>
              <a:gd name="connsiteX47" fmla="*/ 118413 w 581518"/>
              <a:gd name="connsiteY47" fmla="*/ 292369 h 599930"/>
              <a:gd name="connsiteX48" fmla="*/ 227681 w 581518"/>
              <a:gd name="connsiteY48" fmla="*/ 193155 h 599930"/>
              <a:gd name="connsiteX49" fmla="*/ 291256 w 581518"/>
              <a:gd name="connsiteY49" fmla="*/ 0 h 599930"/>
              <a:gd name="connsiteX50" fmla="*/ 324037 w 581518"/>
              <a:gd name="connsiteY50" fmla="*/ 9676 h 599930"/>
              <a:gd name="connsiteX51" fmla="*/ 566417 w 581518"/>
              <a:gd name="connsiteY51" fmla="*/ 167472 h 599930"/>
              <a:gd name="connsiteX52" fmla="*/ 576351 w 581518"/>
              <a:gd name="connsiteY52" fmla="*/ 213124 h 599930"/>
              <a:gd name="connsiteX53" fmla="*/ 548536 w 581518"/>
              <a:gd name="connsiteY53" fmla="*/ 228010 h 599930"/>
              <a:gd name="connsiteX54" fmla="*/ 530656 w 581518"/>
              <a:gd name="connsiteY54" fmla="*/ 223048 h 599930"/>
              <a:gd name="connsiteX55" fmla="*/ 291256 w 581518"/>
              <a:gd name="connsiteY55" fmla="*/ 66244 h 599930"/>
              <a:gd name="connsiteX56" fmla="*/ 50862 w 581518"/>
              <a:gd name="connsiteY56" fmla="*/ 223048 h 599930"/>
              <a:gd name="connsiteX57" fmla="*/ 5167 w 581518"/>
              <a:gd name="connsiteY57" fmla="*/ 213124 h 599930"/>
              <a:gd name="connsiteX58" fmla="*/ 15101 w 581518"/>
              <a:gd name="connsiteY58" fmla="*/ 168464 h 599930"/>
              <a:gd name="connsiteX59" fmla="*/ 258475 w 581518"/>
              <a:gd name="connsiteY59" fmla="*/ 9676 h 599930"/>
              <a:gd name="connsiteX60" fmla="*/ 291256 w 581518"/>
              <a:gd name="connsiteY60" fmla="*/ 0 h 599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581518" h="599930">
                <a:moveTo>
                  <a:pt x="437277" y="409440"/>
                </a:moveTo>
                <a:cubicBezTo>
                  <a:pt x="415424" y="409440"/>
                  <a:pt x="396550" y="428291"/>
                  <a:pt x="396550" y="450118"/>
                </a:cubicBezTo>
                <a:cubicBezTo>
                  <a:pt x="396550" y="472937"/>
                  <a:pt x="415424" y="490795"/>
                  <a:pt x="437277" y="490795"/>
                </a:cubicBezTo>
                <a:cubicBezTo>
                  <a:pt x="460124" y="490795"/>
                  <a:pt x="478005" y="472937"/>
                  <a:pt x="478005" y="450118"/>
                </a:cubicBezTo>
                <a:cubicBezTo>
                  <a:pt x="478005" y="428291"/>
                  <a:pt x="460124" y="409440"/>
                  <a:pt x="437277" y="409440"/>
                </a:cubicBezTo>
                <a:close/>
                <a:moveTo>
                  <a:pt x="144240" y="409440"/>
                </a:moveTo>
                <a:cubicBezTo>
                  <a:pt x="122386" y="409440"/>
                  <a:pt x="103513" y="428291"/>
                  <a:pt x="103513" y="450118"/>
                </a:cubicBezTo>
                <a:cubicBezTo>
                  <a:pt x="103513" y="472937"/>
                  <a:pt x="122386" y="490795"/>
                  <a:pt x="144240" y="490795"/>
                </a:cubicBezTo>
                <a:cubicBezTo>
                  <a:pt x="167087" y="490795"/>
                  <a:pt x="184967" y="472937"/>
                  <a:pt x="184967" y="450118"/>
                </a:cubicBezTo>
                <a:cubicBezTo>
                  <a:pt x="184967" y="428291"/>
                  <a:pt x="167087" y="409440"/>
                  <a:pt x="144240" y="409440"/>
                </a:cubicBezTo>
                <a:close/>
                <a:moveTo>
                  <a:pt x="227681" y="234825"/>
                </a:moveTo>
                <a:cubicBezTo>
                  <a:pt x="191921" y="234825"/>
                  <a:pt x="163113" y="260620"/>
                  <a:pt x="159140" y="296337"/>
                </a:cubicBezTo>
                <a:lnTo>
                  <a:pt x="154173" y="344952"/>
                </a:lnTo>
                <a:lnTo>
                  <a:pt x="427344" y="344952"/>
                </a:lnTo>
                <a:lnTo>
                  <a:pt x="422377" y="296337"/>
                </a:lnTo>
                <a:cubicBezTo>
                  <a:pt x="419397" y="260620"/>
                  <a:pt x="389597" y="234825"/>
                  <a:pt x="353836" y="234825"/>
                </a:cubicBezTo>
                <a:lnTo>
                  <a:pt x="346883" y="234825"/>
                </a:lnTo>
                <a:lnTo>
                  <a:pt x="346883" y="249707"/>
                </a:lnTo>
                <a:cubicBezTo>
                  <a:pt x="346883" y="262605"/>
                  <a:pt x="335956" y="273518"/>
                  <a:pt x="323042" y="273518"/>
                </a:cubicBezTo>
                <a:lnTo>
                  <a:pt x="258475" y="273518"/>
                </a:lnTo>
                <a:cubicBezTo>
                  <a:pt x="245561" y="273518"/>
                  <a:pt x="234634" y="262605"/>
                  <a:pt x="234634" y="249707"/>
                </a:cubicBezTo>
                <a:lnTo>
                  <a:pt x="234634" y="234825"/>
                </a:lnTo>
                <a:close/>
                <a:moveTo>
                  <a:pt x="227681" y="193155"/>
                </a:moveTo>
                <a:lnTo>
                  <a:pt x="353836" y="193155"/>
                </a:lnTo>
                <a:cubicBezTo>
                  <a:pt x="410457" y="193155"/>
                  <a:pt x="458138" y="235817"/>
                  <a:pt x="463105" y="292369"/>
                </a:cubicBezTo>
                <a:lnTo>
                  <a:pt x="468071" y="344952"/>
                </a:lnTo>
                <a:lnTo>
                  <a:pt x="481978" y="344952"/>
                </a:lnTo>
                <a:cubicBezTo>
                  <a:pt x="492905" y="344952"/>
                  <a:pt x="502838" y="353881"/>
                  <a:pt x="504825" y="364794"/>
                </a:cubicBezTo>
                <a:lnTo>
                  <a:pt x="524692" y="477898"/>
                </a:lnTo>
                <a:cubicBezTo>
                  <a:pt x="527672" y="491788"/>
                  <a:pt x="523699" y="505677"/>
                  <a:pt x="514759" y="516591"/>
                </a:cubicBezTo>
                <a:cubicBezTo>
                  <a:pt x="505818" y="527504"/>
                  <a:pt x="492905" y="533457"/>
                  <a:pt x="478998" y="533457"/>
                </a:cubicBezTo>
                <a:lnTo>
                  <a:pt x="478998" y="552308"/>
                </a:lnTo>
                <a:cubicBezTo>
                  <a:pt x="478998" y="579095"/>
                  <a:pt x="458138" y="599930"/>
                  <a:pt x="431317" y="599930"/>
                </a:cubicBezTo>
                <a:lnTo>
                  <a:pt x="416417" y="599930"/>
                </a:lnTo>
                <a:cubicBezTo>
                  <a:pt x="389597" y="599930"/>
                  <a:pt x="368736" y="579095"/>
                  <a:pt x="368736" y="552308"/>
                </a:cubicBezTo>
                <a:lnTo>
                  <a:pt x="368736" y="534449"/>
                </a:lnTo>
                <a:lnTo>
                  <a:pt x="212781" y="534449"/>
                </a:lnTo>
                <a:lnTo>
                  <a:pt x="212781" y="552308"/>
                </a:lnTo>
                <a:cubicBezTo>
                  <a:pt x="212781" y="579095"/>
                  <a:pt x="191921" y="599930"/>
                  <a:pt x="165100" y="599930"/>
                </a:cubicBezTo>
                <a:lnTo>
                  <a:pt x="150200" y="599930"/>
                </a:lnTo>
                <a:cubicBezTo>
                  <a:pt x="123379" y="599930"/>
                  <a:pt x="102519" y="579095"/>
                  <a:pt x="102519" y="552308"/>
                </a:cubicBezTo>
                <a:lnTo>
                  <a:pt x="102519" y="533457"/>
                </a:lnTo>
                <a:cubicBezTo>
                  <a:pt x="88612" y="533457"/>
                  <a:pt x="75699" y="527504"/>
                  <a:pt x="67752" y="516591"/>
                </a:cubicBezTo>
                <a:cubicBezTo>
                  <a:pt x="57819" y="505677"/>
                  <a:pt x="53845" y="491788"/>
                  <a:pt x="56825" y="477898"/>
                </a:cubicBezTo>
                <a:lnTo>
                  <a:pt x="76692" y="364794"/>
                </a:lnTo>
                <a:cubicBezTo>
                  <a:pt x="78679" y="353881"/>
                  <a:pt x="88612" y="344952"/>
                  <a:pt x="100532" y="344952"/>
                </a:cubicBezTo>
                <a:lnTo>
                  <a:pt x="113446" y="344952"/>
                </a:lnTo>
                <a:lnTo>
                  <a:pt x="118413" y="292369"/>
                </a:lnTo>
                <a:cubicBezTo>
                  <a:pt x="124373" y="235817"/>
                  <a:pt x="171060" y="193155"/>
                  <a:pt x="227681" y="193155"/>
                </a:cubicBezTo>
                <a:close/>
                <a:moveTo>
                  <a:pt x="291256" y="0"/>
                </a:moveTo>
                <a:cubicBezTo>
                  <a:pt x="302680" y="0"/>
                  <a:pt x="314103" y="3226"/>
                  <a:pt x="324037" y="9676"/>
                </a:cubicBezTo>
                <a:lnTo>
                  <a:pt x="566417" y="167472"/>
                </a:lnTo>
                <a:cubicBezTo>
                  <a:pt x="581317" y="177396"/>
                  <a:pt x="586284" y="198237"/>
                  <a:pt x="576351" y="213124"/>
                </a:cubicBezTo>
                <a:cubicBezTo>
                  <a:pt x="570390" y="223048"/>
                  <a:pt x="559463" y="228010"/>
                  <a:pt x="548536" y="228010"/>
                </a:cubicBezTo>
                <a:cubicBezTo>
                  <a:pt x="542576" y="228010"/>
                  <a:pt x="536616" y="226025"/>
                  <a:pt x="530656" y="223048"/>
                </a:cubicBezTo>
                <a:lnTo>
                  <a:pt x="291256" y="66244"/>
                </a:lnTo>
                <a:lnTo>
                  <a:pt x="50862" y="223048"/>
                </a:lnTo>
                <a:cubicBezTo>
                  <a:pt x="35962" y="232972"/>
                  <a:pt x="15101" y="228010"/>
                  <a:pt x="5167" y="213124"/>
                </a:cubicBezTo>
                <a:cubicBezTo>
                  <a:pt x="-4766" y="198237"/>
                  <a:pt x="201" y="178388"/>
                  <a:pt x="15101" y="168464"/>
                </a:cubicBezTo>
                <a:lnTo>
                  <a:pt x="258475" y="9676"/>
                </a:lnTo>
                <a:cubicBezTo>
                  <a:pt x="268409" y="3226"/>
                  <a:pt x="279832" y="0"/>
                  <a:pt x="291256" y="0"/>
                </a:cubicBez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dirty="0"/>
          </a:p>
        </p:txBody>
      </p:sp>
      <p:sp>
        <p:nvSpPr>
          <p:cNvPr id="38" name="i$1iḑé"/>
          <p:cNvSpPr/>
          <p:nvPr/>
        </p:nvSpPr>
        <p:spPr>
          <a:xfrm>
            <a:off x="8616369" y="5292587"/>
            <a:ext cx="511388" cy="516860"/>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600058" h="606478">
                <a:moveTo>
                  <a:pt x="62420" y="416759"/>
                </a:moveTo>
                <a:cubicBezTo>
                  <a:pt x="76726" y="430734"/>
                  <a:pt x="91913" y="443467"/>
                  <a:pt x="107826" y="455424"/>
                </a:cubicBezTo>
                <a:cubicBezTo>
                  <a:pt x="125916" y="468933"/>
                  <a:pt x="144939" y="481356"/>
                  <a:pt x="164583" y="492640"/>
                </a:cubicBezTo>
                <a:cubicBezTo>
                  <a:pt x="203821" y="515103"/>
                  <a:pt x="245547" y="533271"/>
                  <a:pt x="288776" y="546781"/>
                </a:cubicBezTo>
                <a:cubicBezTo>
                  <a:pt x="310339" y="553561"/>
                  <a:pt x="332369" y="559100"/>
                  <a:pt x="354605" y="563085"/>
                </a:cubicBezTo>
                <a:cubicBezTo>
                  <a:pt x="374095" y="566605"/>
                  <a:pt x="393791" y="569037"/>
                  <a:pt x="413695" y="570073"/>
                </a:cubicBezTo>
                <a:cubicBezTo>
                  <a:pt x="351080" y="610031"/>
                  <a:pt x="270324" y="619141"/>
                  <a:pt x="197135" y="587153"/>
                </a:cubicBezTo>
                <a:cubicBezTo>
                  <a:pt x="123842" y="555269"/>
                  <a:pt x="75637" y="489845"/>
                  <a:pt x="62420" y="416759"/>
                </a:cubicBezTo>
                <a:close/>
                <a:moveTo>
                  <a:pt x="142343" y="165989"/>
                </a:moveTo>
                <a:cubicBezTo>
                  <a:pt x="145608" y="166041"/>
                  <a:pt x="148770" y="166196"/>
                  <a:pt x="151983" y="166299"/>
                </a:cubicBezTo>
                <a:cubicBezTo>
                  <a:pt x="136694" y="176236"/>
                  <a:pt x="122649" y="187725"/>
                  <a:pt x="110107" y="200560"/>
                </a:cubicBezTo>
                <a:cubicBezTo>
                  <a:pt x="93523" y="204493"/>
                  <a:pt x="74762" y="211428"/>
                  <a:pt x="61805" y="222762"/>
                </a:cubicBezTo>
                <a:cubicBezTo>
                  <a:pt x="41956" y="239945"/>
                  <a:pt x="41541" y="265149"/>
                  <a:pt x="51129" y="288127"/>
                </a:cubicBezTo>
                <a:cubicBezTo>
                  <a:pt x="69994" y="333256"/>
                  <a:pt x="111818" y="368138"/>
                  <a:pt x="151050" y="395568"/>
                </a:cubicBezTo>
                <a:cubicBezTo>
                  <a:pt x="159135" y="401157"/>
                  <a:pt x="167375" y="406643"/>
                  <a:pt x="175823" y="411818"/>
                </a:cubicBezTo>
                <a:cubicBezTo>
                  <a:pt x="250660" y="457931"/>
                  <a:pt x="338351" y="492450"/>
                  <a:pt x="426559" y="499334"/>
                </a:cubicBezTo>
                <a:cubicBezTo>
                  <a:pt x="457552" y="501766"/>
                  <a:pt x="492068" y="501456"/>
                  <a:pt x="521246" y="489190"/>
                </a:cubicBezTo>
                <a:cubicBezTo>
                  <a:pt x="534980" y="483394"/>
                  <a:pt x="547626" y="473405"/>
                  <a:pt x="553327" y="459587"/>
                </a:cubicBezTo>
                <a:cubicBezTo>
                  <a:pt x="561671" y="439351"/>
                  <a:pt x="554208" y="416062"/>
                  <a:pt x="545138" y="397327"/>
                </a:cubicBezTo>
                <a:cubicBezTo>
                  <a:pt x="543635" y="394326"/>
                  <a:pt x="542029" y="391272"/>
                  <a:pt x="540370" y="388322"/>
                </a:cubicBezTo>
                <a:cubicBezTo>
                  <a:pt x="540526" y="385269"/>
                  <a:pt x="540577" y="382215"/>
                  <a:pt x="540681" y="379214"/>
                </a:cubicBezTo>
                <a:cubicBezTo>
                  <a:pt x="540785" y="363998"/>
                  <a:pt x="539645" y="348989"/>
                  <a:pt x="537053" y="334136"/>
                </a:cubicBezTo>
                <a:cubicBezTo>
                  <a:pt x="544879" y="341744"/>
                  <a:pt x="552705" y="350025"/>
                  <a:pt x="560168" y="359237"/>
                </a:cubicBezTo>
                <a:cubicBezTo>
                  <a:pt x="577892" y="381180"/>
                  <a:pt x="592404" y="406643"/>
                  <a:pt x="596083" y="435107"/>
                </a:cubicBezTo>
                <a:cubicBezTo>
                  <a:pt x="599141" y="458707"/>
                  <a:pt x="592974" y="482565"/>
                  <a:pt x="578203" y="501352"/>
                </a:cubicBezTo>
                <a:cubicBezTo>
                  <a:pt x="570637" y="510926"/>
                  <a:pt x="561412" y="518793"/>
                  <a:pt x="551513" y="524952"/>
                </a:cubicBezTo>
                <a:cubicBezTo>
                  <a:pt x="523475" y="542548"/>
                  <a:pt x="488699" y="549224"/>
                  <a:pt x="455997" y="550880"/>
                </a:cubicBezTo>
                <a:cubicBezTo>
                  <a:pt x="369758" y="555279"/>
                  <a:pt x="280150" y="528523"/>
                  <a:pt x="203706" y="490173"/>
                </a:cubicBezTo>
                <a:cubicBezTo>
                  <a:pt x="156181" y="466367"/>
                  <a:pt x="110159" y="436039"/>
                  <a:pt x="72015" y="398880"/>
                </a:cubicBezTo>
                <a:cubicBezTo>
                  <a:pt x="41126" y="368759"/>
                  <a:pt x="10290" y="328702"/>
                  <a:pt x="1997" y="285436"/>
                </a:cubicBezTo>
                <a:cubicBezTo>
                  <a:pt x="-1371" y="267478"/>
                  <a:pt x="-749" y="248588"/>
                  <a:pt x="5936" y="231612"/>
                </a:cubicBezTo>
                <a:cubicBezTo>
                  <a:pt x="14384" y="210393"/>
                  <a:pt x="31849" y="193573"/>
                  <a:pt x="52114" y="183067"/>
                </a:cubicBezTo>
                <a:cubicBezTo>
                  <a:pt x="79633" y="168783"/>
                  <a:pt x="111818" y="165264"/>
                  <a:pt x="142343" y="165989"/>
                </a:cubicBezTo>
                <a:close/>
                <a:moveTo>
                  <a:pt x="258255" y="148296"/>
                </a:moveTo>
                <a:cubicBezTo>
                  <a:pt x="337302" y="137532"/>
                  <a:pt x="421013" y="171273"/>
                  <a:pt x="470411" y="233786"/>
                </a:cubicBezTo>
                <a:cubicBezTo>
                  <a:pt x="519808" y="296299"/>
                  <a:pt x="533233" y="385412"/>
                  <a:pt x="504414" y="459724"/>
                </a:cubicBezTo>
                <a:cubicBezTo>
                  <a:pt x="502600" y="464329"/>
                  <a:pt x="500578" y="468935"/>
                  <a:pt x="497157" y="472558"/>
                </a:cubicBezTo>
                <a:cubicBezTo>
                  <a:pt x="490470" y="479492"/>
                  <a:pt x="479845" y="480838"/>
                  <a:pt x="470203" y="481252"/>
                </a:cubicBezTo>
                <a:cubicBezTo>
                  <a:pt x="418473" y="483373"/>
                  <a:pt x="367158" y="471523"/>
                  <a:pt x="318072" y="455015"/>
                </a:cubicBezTo>
                <a:cubicBezTo>
                  <a:pt x="238507" y="428260"/>
                  <a:pt x="162207" y="388154"/>
                  <a:pt x="102080" y="329626"/>
                </a:cubicBezTo>
                <a:cubicBezTo>
                  <a:pt x="93580" y="321346"/>
                  <a:pt x="85027" y="312238"/>
                  <a:pt x="80310" y="301164"/>
                </a:cubicBezTo>
                <a:cubicBezTo>
                  <a:pt x="72017" y="281602"/>
                  <a:pt x="89329" y="260282"/>
                  <a:pt x="100422" y="244705"/>
                </a:cubicBezTo>
                <a:cubicBezTo>
                  <a:pt x="109752" y="231613"/>
                  <a:pt x="120481" y="219451"/>
                  <a:pt x="132299" y="208532"/>
                </a:cubicBezTo>
                <a:cubicBezTo>
                  <a:pt x="136083" y="205117"/>
                  <a:pt x="139971" y="201701"/>
                  <a:pt x="144066" y="198493"/>
                </a:cubicBezTo>
                <a:cubicBezTo>
                  <a:pt x="176669" y="171997"/>
                  <a:pt x="216425" y="153989"/>
                  <a:pt x="258255" y="148296"/>
                </a:cubicBezTo>
                <a:close/>
                <a:moveTo>
                  <a:pt x="535808" y="39093"/>
                </a:moveTo>
                <a:cubicBezTo>
                  <a:pt x="571292" y="39093"/>
                  <a:pt x="600058" y="67827"/>
                  <a:pt x="600058" y="103273"/>
                </a:cubicBezTo>
                <a:cubicBezTo>
                  <a:pt x="600058" y="138719"/>
                  <a:pt x="571292" y="167453"/>
                  <a:pt x="535808" y="167453"/>
                </a:cubicBezTo>
                <a:cubicBezTo>
                  <a:pt x="500324" y="167453"/>
                  <a:pt x="471558" y="138719"/>
                  <a:pt x="471558" y="103273"/>
                </a:cubicBezTo>
                <a:cubicBezTo>
                  <a:pt x="471558" y="67827"/>
                  <a:pt x="500324" y="39093"/>
                  <a:pt x="535808" y="39093"/>
                </a:cubicBezTo>
                <a:close/>
                <a:moveTo>
                  <a:pt x="335085" y="0"/>
                </a:moveTo>
                <a:cubicBezTo>
                  <a:pt x="355000" y="0"/>
                  <a:pt x="371144" y="16128"/>
                  <a:pt x="371144" y="36024"/>
                </a:cubicBezTo>
                <a:cubicBezTo>
                  <a:pt x="371144" y="55920"/>
                  <a:pt x="355000" y="72048"/>
                  <a:pt x="335085" y="72048"/>
                </a:cubicBezTo>
                <a:cubicBezTo>
                  <a:pt x="315170" y="72048"/>
                  <a:pt x="299026" y="55920"/>
                  <a:pt x="299026" y="36024"/>
                </a:cubicBezTo>
                <a:cubicBezTo>
                  <a:pt x="299026" y="16128"/>
                  <a:pt x="315170" y="0"/>
                  <a:pt x="335085" y="0"/>
                </a:cubicBez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dirty="0"/>
          </a:p>
        </p:txBody>
      </p:sp>
    </p:spTree>
  </p:cSld>
  <p:clrMapOvr>
    <a:masterClrMapping/>
  </p:clrMapOvr>
  <p:transition spd="med">
    <p:pull/>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三段</a:t>
            </a:r>
            <a:r>
              <a:rPr lang="zh-CN" altLang="en-US" dirty="0"/>
              <a:t>三</a:t>
            </a:r>
            <a:r>
              <a:rPr lang="zh-CN" altLang="en-US" dirty="0" smtClean="0"/>
              <a:t>图</a:t>
            </a:r>
            <a:endParaRPr lang="zh-CN" altLang="en-US" dirty="0"/>
          </a:p>
        </p:txBody>
      </p:sp>
      <p:pic>
        <p:nvPicPr>
          <p:cNvPr id="18" name="图片占位符 16" descr="图片包含 户外, 天空, 建筑物, 树&#10;&#10;自动生成的说明"/>
          <p:cNvPicPr>
            <a:picLocks noChangeAspect="1"/>
          </p:cNvPicPr>
          <p:nvPr/>
        </p:nvPicPr>
        <p:blipFill>
          <a:blip r:embed="rId1" cstate="screen"/>
          <a:srcRect/>
          <a:stretch>
            <a:fillRect/>
          </a:stretch>
        </p:blipFill>
        <p:spPr>
          <a:xfrm>
            <a:off x="4597397" y="1186896"/>
            <a:ext cx="2997199" cy="3159728"/>
          </a:xfrm>
          <a:prstGeom prst="rect">
            <a:avLst/>
          </a:prstGeom>
        </p:spPr>
      </p:pic>
      <p:sp>
        <p:nvSpPr>
          <p:cNvPr id="19" name="文本框 18"/>
          <p:cNvSpPr txBox="1"/>
          <p:nvPr/>
        </p:nvSpPr>
        <p:spPr>
          <a:xfrm>
            <a:off x="660401" y="4629150"/>
            <a:ext cx="2997198" cy="1422400"/>
          </a:xfrm>
          <a:prstGeom prst="rect">
            <a:avLst/>
          </a:prstGeom>
          <a:noFill/>
        </p:spPr>
        <p:txBody>
          <a:bodyPr wrap="square" lIns="0" tIns="0" rIns="0" bIns="0" rtlCol="0">
            <a:normAutofit lnSpcReduction="10000"/>
          </a:bodyPr>
          <a:lstStyle/>
          <a:p>
            <a:pPr algn="just">
              <a:lnSpc>
                <a:spcPct val="150000"/>
              </a:lnSpc>
            </a:pPr>
            <a:r>
              <a:rPr lang="zh-CN" altLang="en-US" sz="1600" spc="100" dirty="0">
                <a:latin typeface="+mn-ea"/>
                <a:ea typeface="+mn-ea"/>
              </a:rPr>
              <a:t>关于这张图片的一些简短说明</a:t>
            </a:r>
            <a:endParaRPr lang="en-US" altLang="zh-CN" sz="1600" spc="100" dirty="0">
              <a:latin typeface="+mn-ea"/>
              <a:ea typeface="+mn-ea"/>
            </a:endParaRPr>
          </a:p>
          <a:p>
            <a:pPr algn="just">
              <a:lnSpc>
                <a:spcPct val="150000"/>
              </a:lnSpc>
            </a:pPr>
            <a:r>
              <a:rPr lang="zh-CN" altLang="en-US" sz="1600" spc="100" dirty="0" smtClean="0">
                <a:latin typeface="+mn-ea"/>
                <a:ea typeface="+mn-ea"/>
              </a:rPr>
              <a:t>北京理工大学的</a:t>
            </a:r>
            <a:r>
              <a:rPr lang="zh-CN" altLang="en-US" sz="1600" spc="100" dirty="0">
                <a:latin typeface="+mn-ea"/>
                <a:ea typeface="+mn-ea"/>
              </a:rPr>
              <a:t>前身</a:t>
            </a:r>
            <a:r>
              <a:rPr lang="zh-CN" altLang="en-US" sz="1600" spc="100" dirty="0" smtClean="0">
                <a:latin typeface="+mn-ea"/>
                <a:ea typeface="+mn-ea"/>
              </a:rPr>
              <a:t>是</a:t>
            </a:r>
            <a:r>
              <a:rPr lang="en-US" altLang="zh-CN" sz="1600" spc="100" dirty="0" smtClean="0">
                <a:latin typeface="+mn-ea"/>
                <a:ea typeface="+mn-ea"/>
              </a:rPr>
              <a:t>1940</a:t>
            </a:r>
            <a:r>
              <a:rPr lang="zh-CN" altLang="en-US" sz="1600" spc="100" dirty="0" smtClean="0">
                <a:latin typeface="+mn-ea"/>
                <a:ea typeface="+mn-ea"/>
              </a:rPr>
              <a:t>年</a:t>
            </a:r>
            <a:r>
              <a:rPr lang="en-US" altLang="zh-CN" sz="1600" spc="100" dirty="0">
                <a:latin typeface="+mn-ea"/>
                <a:ea typeface="+mn-ea"/>
              </a:rPr>
              <a:t>9</a:t>
            </a:r>
            <a:r>
              <a:rPr lang="zh-CN" altLang="en-US" sz="1600" spc="100" dirty="0">
                <a:latin typeface="+mn-ea"/>
                <a:ea typeface="+mn-ea"/>
              </a:rPr>
              <a:t>月中国共产党在延安创办</a:t>
            </a:r>
            <a:r>
              <a:rPr lang="zh-CN" altLang="en-US" sz="1600" spc="100" dirty="0" smtClean="0">
                <a:latin typeface="+mn-ea"/>
                <a:ea typeface="+mn-ea"/>
              </a:rPr>
              <a:t>的自然科学院</a:t>
            </a:r>
            <a:endParaRPr lang="zh-CN" altLang="en-US" sz="1600" spc="100" dirty="0">
              <a:latin typeface="+mn-ea"/>
              <a:ea typeface="+mn-ea"/>
            </a:endParaRPr>
          </a:p>
        </p:txBody>
      </p:sp>
      <p:sp>
        <p:nvSpPr>
          <p:cNvPr id="20" name="文本框 19"/>
          <p:cNvSpPr txBox="1"/>
          <p:nvPr/>
        </p:nvSpPr>
        <p:spPr>
          <a:xfrm>
            <a:off x="4597398" y="4629150"/>
            <a:ext cx="2997198" cy="1422400"/>
          </a:xfrm>
          <a:prstGeom prst="rect">
            <a:avLst/>
          </a:prstGeom>
          <a:noFill/>
        </p:spPr>
        <p:txBody>
          <a:bodyPr wrap="square" lIns="0" tIns="0" rIns="0" bIns="0" rtlCol="0">
            <a:normAutofit lnSpcReduction="10000"/>
          </a:bodyPr>
          <a:lstStyle/>
          <a:p>
            <a:pPr algn="just">
              <a:lnSpc>
                <a:spcPct val="150000"/>
              </a:lnSpc>
            </a:pPr>
            <a:r>
              <a:rPr lang="zh-CN" altLang="en-US" sz="1600" spc="100" dirty="0">
                <a:latin typeface="+mn-ea"/>
                <a:ea typeface="+mn-ea"/>
              </a:rPr>
              <a:t>关于这张图片的一些简短说明</a:t>
            </a:r>
            <a:endParaRPr lang="en-US" altLang="zh-CN" sz="1600" spc="100" dirty="0">
              <a:latin typeface="+mn-ea"/>
              <a:ea typeface="+mn-ea"/>
            </a:endParaRPr>
          </a:p>
          <a:p>
            <a:pPr algn="just">
              <a:lnSpc>
                <a:spcPct val="150000"/>
              </a:lnSpc>
            </a:pPr>
            <a:r>
              <a:rPr lang="zh-CN" altLang="en-US" sz="1600" spc="100" dirty="0" smtClean="0">
                <a:latin typeface="+mn-ea"/>
                <a:ea typeface="+mn-ea"/>
              </a:rPr>
              <a:t>北京理工大学的</a:t>
            </a:r>
            <a:r>
              <a:rPr lang="zh-CN" altLang="en-US" sz="1600" spc="100" dirty="0">
                <a:latin typeface="+mn-ea"/>
                <a:ea typeface="+mn-ea"/>
              </a:rPr>
              <a:t>前身</a:t>
            </a:r>
            <a:r>
              <a:rPr lang="zh-CN" altLang="en-US" sz="1600" spc="100" dirty="0" smtClean="0">
                <a:latin typeface="+mn-ea"/>
                <a:ea typeface="+mn-ea"/>
              </a:rPr>
              <a:t>是</a:t>
            </a:r>
            <a:r>
              <a:rPr lang="en-US" altLang="zh-CN" sz="1600" spc="100" dirty="0" smtClean="0">
                <a:latin typeface="+mn-ea"/>
                <a:ea typeface="+mn-ea"/>
              </a:rPr>
              <a:t>1940</a:t>
            </a:r>
            <a:r>
              <a:rPr lang="zh-CN" altLang="en-US" sz="1600" spc="100" dirty="0" smtClean="0">
                <a:latin typeface="+mn-ea"/>
                <a:ea typeface="+mn-ea"/>
              </a:rPr>
              <a:t>年</a:t>
            </a:r>
            <a:r>
              <a:rPr lang="en-US" altLang="zh-CN" sz="1600" spc="100" dirty="0">
                <a:latin typeface="+mn-ea"/>
                <a:ea typeface="+mn-ea"/>
              </a:rPr>
              <a:t>9</a:t>
            </a:r>
            <a:r>
              <a:rPr lang="zh-CN" altLang="en-US" sz="1600" spc="100" dirty="0">
                <a:latin typeface="+mn-ea"/>
                <a:ea typeface="+mn-ea"/>
              </a:rPr>
              <a:t>月中国共产党在延安创办</a:t>
            </a:r>
            <a:r>
              <a:rPr lang="zh-CN" altLang="en-US" sz="1600" spc="100" dirty="0" smtClean="0">
                <a:latin typeface="+mn-ea"/>
                <a:ea typeface="+mn-ea"/>
              </a:rPr>
              <a:t>的自然科学院</a:t>
            </a:r>
            <a:endParaRPr lang="zh-CN" altLang="en-US" sz="1600" spc="100" dirty="0">
              <a:latin typeface="+mn-ea"/>
              <a:ea typeface="+mn-ea"/>
            </a:endParaRPr>
          </a:p>
        </p:txBody>
      </p:sp>
      <p:sp>
        <p:nvSpPr>
          <p:cNvPr id="21" name="文本框 20"/>
          <p:cNvSpPr txBox="1"/>
          <p:nvPr/>
        </p:nvSpPr>
        <p:spPr>
          <a:xfrm>
            <a:off x="8534401" y="4629150"/>
            <a:ext cx="2997198" cy="1422400"/>
          </a:xfrm>
          <a:prstGeom prst="rect">
            <a:avLst/>
          </a:prstGeom>
          <a:noFill/>
        </p:spPr>
        <p:txBody>
          <a:bodyPr wrap="square" lIns="0" tIns="0" rIns="0" bIns="0" rtlCol="0">
            <a:normAutofit lnSpcReduction="10000"/>
          </a:bodyPr>
          <a:lstStyle/>
          <a:p>
            <a:pPr algn="just">
              <a:lnSpc>
                <a:spcPct val="150000"/>
              </a:lnSpc>
            </a:pPr>
            <a:r>
              <a:rPr lang="zh-CN" altLang="en-US" sz="1600" spc="100" dirty="0">
                <a:latin typeface="+mn-ea"/>
                <a:ea typeface="+mn-ea"/>
              </a:rPr>
              <a:t>关于这张图片的一些简短说明</a:t>
            </a:r>
            <a:endParaRPr lang="en-US" altLang="zh-CN" sz="1600" spc="100" dirty="0">
              <a:latin typeface="+mn-ea"/>
              <a:ea typeface="+mn-ea"/>
            </a:endParaRPr>
          </a:p>
          <a:p>
            <a:pPr algn="just">
              <a:lnSpc>
                <a:spcPct val="150000"/>
              </a:lnSpc>
            </a:pPr>
            <a:r>
              <a:rPr lang="zh-CN" altLang="en-US" sz="1600" spc="100" dirty="0" smtClean="0">
                <a:latin typeface="+mn-ea"/>
                <a:ea typeface="+mn-ea"/>
              </a:rPr>
              <a:t>北京理工大学的</a:t>
            </a:r>
            <a:r>
              <a:rPr lang="zh-CN" altLang="en-US" sz="1600" spc="100" dirty="0">
                <a:latin typeface="+mn-ea"/>
                <a:ea typeface="+mn-ea"/>
              </a:rPr>
              <a:t>前身</a:t>
            </a:r>
            <a:r>
              <a:rPr lang="zh-CN" altLang="en-US" sz="1600" spc="100" dirty="0" smtClean="0">
                <a:latin typeface="+mn-ea"/>
                <a:ea typeface="+mn-ea"/>
              </a:rPr>
              <a:t>是</a:t>
            </a:r>
            <a:r>
              <a:rPr lang="en-US" altLang="zh-CN" sz="1600" spc="100" dirty="0" smtClean="0">
                <a:latin typeface="+mn-ea"/>
                <a:ea typeface="+mn-ea"/>
              </a:rPr>
              <a:t>1940</a:t>
            </a:r>
            <a:r>
              <a:rPr lang="zh-CN" altLang="en-US" sz="1600" spc="100" dirty="0" smtClean="0">
                <a:latin typeface="+mn-ea"/>
                <a:ea typeface="+mn-ea"/>
              </a:rPr>
              <a:t>年</a:t>
            </a:r>
            <a:r>
              <a:rPr lang="en-US" altLang="zh-CN" sz="1600" spc="100" dirty="0">
                <a:latin typeface="+mn-ea"/>
                <a:ea typeface="+mn-ea"/>
              </a:rPr>
              <a:t>9</a:t>
            </a:r>
            <a:r>
              <a:rPr lang="zh-CN" altLang="en-US" sz="1600" spc="100" dirty="0">
                <a:latin typeface="+mn-ea"/>
                <a:ea typeface="+mn-ea"/>
              </a:rPr>
              <a:t>月中国共产党在延安创办</a:t>
            </a:r>
            <a:r>
              <a:rPr lang="zh-CN" altLang="en-US" sz="1600" spc="100" dirty="0" smtClean="0">
                <a:latin typeface="+mn-ea"/>
                <a:ea typeface="+mn-ea"/>
              </a:rPr>
              <a:t>的自然科学院</a:t>
            </a:r>
            <a:endParaRPr lang="zh-CN" altLang="en-US" sz="1600" spc="100" dirty="0">
              <a:latin typeface="+mn-ea"/>
              <a:ea typeface="+mn-ea"/>
            </a:endParaRPr>
          </a:p>
        </p:txBody>
      </p:sp>
      <p:pic>
        <p:nvPicPr>
          <p:cNvPr id="22" name="图片占位符 22"/>
          <p:cNvPicPr>
            <a:picLocks noChangeAspect="1"/>
          </p:cNvPicPr>
          <p:nvPr/>
        </p:nvPicPr>
        <p:blipFill rotWithShape="1">
          <a:blip r:embed="rId2" cstate="screen"/>
          <a:srcRect/>
          <a:stretch>
            <a:fillRect/>
          </a:stretch>
        </p:blipFill>
        <p:spPr>
          <a:xfrm>
            <a:off x="8534402" y="1186896"/>
            <a:ext cx="2997199" cy="3159728"/>
          </a:xfrm>
          <a:prstGeom prst="rect">
            <a:avLst/>
          </a:prstGeom>
        </p:spPr>
      </p:pic>
      <p:pic>
        <p:nvPicPr>
          <p:cNvPr id="23" name="图片占位符 28"/>
          <p:cNvPicPr>
            <a:picLocks noChangeAspect="1"/>
          </p:cNvPicPr>
          <p:nvPr/>
        </p:nvPicPr>
        <p:blipFill>
          <a:blip r:embed="rId3" cstate="screen"/>
          <a:srcRect/>
          <a:stretch>
            <a:fillRect/>
          </a:stretch>
        </p:blipFill>
        <p:spPr>
          <a:xfrm>
            <a:off x="660400" y="1186896"/>
            <a:ext cx="2997199" cy="3159728"/>
          </a:xfrm>
          <a:prstGeom prst="rect">
            <a:avLst/>
          </a:prstGeom>
        </p:spPr>
      </p:pic>
      <p:sp>
        <p:nvSpPr>
          <p:cNvPr id="39" name="文本框 38"/>
          <p:cNvSpPr txBox="1"/>
          <p:nvPr/>
        </p:nvSpPr>
        <p:spPr>
          <a:xfrm>
            <a:off x="1858891" y="4089464"/>
            <a:ext cx="1798710" cy="468000"/>
          </a:xfrm>
          <a:prstGeom prst="rect">
            <a:avLst/>
          </a:prstGeom>
          <a:solidFill>
            <a:schemeClr val="accent1"/>
          </a:solidFill>
          <a:ln>
            <a:noFill/>
          </a:ln>
        </p:spPr>
        <p:txBody>
          <a:bodyPr wrap="square" lIns="0" tIns="0" rIns="0" bIns="0" rtlCol="0" anchor="t" anchorCtr="0">
            <a:normAutofit/>
          </a:bodyPr>
          <a:lstStyle/>
          <a:p>
            <a:pPr algn="ctr">
              <a:lnSpc>
                <a:spcPct val="150000"/>
              </a:lnSpc>
            </a:pPr>
            <a:r>
              <a:rPr lang="zh-CN" altLang="en-US" b="1" spc="100" dirty="0">
                <a:solidFill>
                  <a:schemeClr val="bg1"/>
                </a:solidFill>
              </a:rPr>
              <a:t>图片关键词</a:t>
            </a:r>
            <a:endParaRPr lang="zh-CN" altLang="en-US" b="1" spc="100" dirty="0">
              <a:solidFill>
                <a:schemeClr val="bg1"/>
              </a:solidFill>
            </a:endParaRPr>
          </a:p>
        </p:txBody>
      </p:sp>
      <p:sp>
        <p:nvSpPr>
          <p:cNvPr id="40" name="文本框 39"/>
          <p:cNvSpPr txBox="1"/>
          <p:nvPr/>
        </p:nvSpPr>
        <p:spPr>
          <a:xfrm>
            <a:off x="5795889" y="4089464"/>
            <a:ext cx="1798710" cy="468000"/>
          </a:xfrm>
          <a:prstGeom prst="rect">
            <a:avLst/>
          </a:prstGeom>
          <a:solidFill>
            <a:schemeClr val="accent1"/>
          </a:solidFill>
          <a:ln>
            <a:noFill/>
          </a:ln>
        </p:spPr>
        <p:txBody>
          <a:bodyPr wrap="square" lIns="0" tIns="0" rIns="0" bIns="0" rtlCol="0" anchor="t" anchorCtr="0">
            <a:normAutofit/>
          </a:bodyPr>
          <a:lstStyle/>
          <a:p>
            <a:pPr algn="ctr">
              <a:lnSpc>
                <a:spcPct val="150000"/>
              </a:lnSpc>
            </a:pPr>
            <a:r>
              <a:rPr lang="zh-CN" altLang="en-US" b="1" spc="100" dirty="0">
                <a:solidFill>
                  <a:schemeClr val="bg1"/>
                </a:solidFill>
              </a:rPr>
              <a:t>图片关键词</a:t>
            </a:r>
            <a:endParaRPr lang="zh-CN" altLang="en-US" b="1" spc="100" dirty="0">
              <a:solidFill>
                <a:schemeClr val="bg1"/>
              </a:solidFill>
            </a:endParaRPr>
          </a:p>
        </p:txBody>
      </p:sp>
      <p:sp>
        <p:nvSpPr>
          <p:cNvPr id="41" name="文本框 40"/>
          <p:cNvSpPr txBox="1"/>
          <p:nvPr/>
        </p:nvSpPr>
        <p:spPr>
          <a:xfrm>
            <a:off x="9732893" y="4089464"/>
            <a:ext cx="1798710" cy="468000"/>
          </a:xfrm>
          <a:prstGeom prst="rect">
            <a:avLst/>
          </a:prstGeom>
          <a:solidFill>
            <a:schemeClr val="accent1"/>
          </a:solidFill>
          <a:ln>
            <a:noFill/>
          </a:ln>
        </p:spPr>
        <p:txBody>
          <a:bodyPr wrap="square" lIns="0" tIns="0" rIns="0" bIns="0" rtlCol="0" anchor="t" anchorCtr="0">
            <a:normAutofit/>
          </a:bodyPr>
          <a:lstStyle/>
          <a:p>
            <a:pPr algn="ctr">
              <a:lnSpc>
                <a:spcPct val="150000"/>
              </a:lnSpc>
            </a:pPr>
            <a:r>
              <a:rPr lang="zh-CN" altLang="en-US" b="1" spc="100" dirty="0">
                <a:solidFill>
                  <a:schemeClr val="bg1"/>
                </a:solidFill>
              </a:rPr>
              <a:t>图片关键词</a:t>
            </a:r>
            <a:endParaRPr lang="zh-CN" altLang="en-US" b="1" spc="100" dirty="0">
              <a:solidFill>
                <a:schemeClr val="bg1"/>
              </a:solidFill>
            </a:endParaRPr>
          </a:p>
        </p:txBody>
      </p:sp>
    </p:spTree>
  </p:cSld>
  <p:clrMapOvr>
    <a:masterClrMapping/>
  </p:clrMapOvr>
  <p:transition spd="med">
    <p:pull/>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四段四图</a:t>
            </a:r>
            <a:endParaRPr lang="zh-CN" altLang="en-US" dirty="0"/>
          </a:p>
        </p:txBody>
      </p:sp>
      <p:sp>
        <p:nvSpPr>
          <p:cNvPr id="24" name="矩形 23"/>
          <p:cNvSpPr/>
          <p:nvPr/>
        </p:nvSpPr>
        <p:spPr>
          <a:xfrm>
            <a:off x="3399367" y="1180755"/>
            <a:ext cx="2654300" cy="230505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8877300" y="1180755"/>
            <a:ext cx="2654300" cy="230505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660400" y="3567263"/>
            <a:ext cx="2654300" cy="23050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6138334" y="3567263"/>
            <a:ext cx="2654300" cy="23050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占位符 26"/>
          <p:cNvSpPr txBox="1"/>
          <p:nvPr/>
        </p:nvSpPr>
        <p:spPr>
          <a:xfrm>
            <a:off x="3659339" y="2430954"/>
            <a:ext cx="2107477" cy="787839"/>
          </a:xfrm>
          <a:prstGeom prst="rect">
            <a:avLst/>
          </a:prstGeom>
        </p:spPr>
        <p:txBody>
          <a:bodyPr>
            <a:normAutofit fontScale="85000" lnSpcReduction="10000"/>
          </a:bodyPr>
          <a:lstStyle>
            <a:lvl1pPr marL="0" indent="0" algn="just" rtl="0" eaLnBrk="0" fontAlgn="base" hangingPunct="0">
              <a:lnSpc>
                <a:spcPct val="130000"/>
              </a:lnSpc>
              <a:spcBef>
                <a:spcPts val="0"/>
              </a:spcBef>
              <a:spcAft>
                <a:spcPct val="0"/>
              </a:spcAft>
              <a:buFontTx/>
              <a:buNone/>
              <a:defRPr lang="zh-CN" altLang="en-US" sz="2000" kern="1200" spc="300" dirty="0">
                <a:solidFill>
                  <a:schemeClr val="bg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smtClean="0"/>
              <a:t>请在这里输入你的内容图片可改</a:t>
            </a:r>
            <a:endParaRPr lang="zh-CN" altLang="en-US" dirty="0"/>
          </a:p>
        </p:txBody>
      </p:sp>
      <p:sp>
        <p:nvSpPr>
          <p:cNvPr id="29" name="文本占位符 26"/>
          <p:cNvSpPr txBox="1"/>
          <p:nvPr/>
        </p:nvSpPr>
        <p:spPr>
          <a:xfrm>
            <a:off x="9150711" y="2430954"/>
            <a:ext cx="2107477" cy="787839"/>
          </a:xfrm>
          <a:prstGeom prst="rect">
            <a:avLst/>
          </a:prstGeom>
        </p:spPr>
        <p:txBody>
          <a:bodyPr>
            <a:normAutofit fontScale="85000" lnSpcReduction="10000"/>
          </a:bodyPr>
          <a:lstStyle>
            <a:lvl1pPr marL="0" indent="0" algn="just" rtl="0" eaLnBrk="0" fontAlgn="base" hangingPunct="0">
              <a:lnSpc>
                <a:spcPct val="130000"/>
              </a:lnSpc>
              <a:spcBef>
                <a:spcPts val="0"/>
              </a:spcBef>
              <a:spcAft>
                <a:spcPct val="0"/>
              </a:spcAft>
              <a:buFontTx/>
              <a:buNone/>
              <a:defRPr lang="zh-CN" altLang="en-US" sz="2000" kern="1200" spc="300" dirty="0">
                <a:solidFill>
                  <a:schemeClr val="bg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mtClean="0"/>
              <a:t>请在这里输入你的内容图片可改</a:t>
            </a:r>
            <a:endParaRPr lang="zh-CN" altLang="en-US"/>
          </a:p>
        </p:txBody>
      </p:sp>
      <p:sp>
        <p:nvSpPr>
          <p:cNvPr id="30" name="文本占位符 31"/>
          <p:cNvSpPr txBox="1"/>
          <p:nvPr/>
        </p:nvSpPr>
        <p:spPr>
          <a:xfrm>
            <a:off x="3659339" y="1180755"/>
            <a:ext cx="2107477" cy="1238250"/>
          </a:xfrm>
          <a:prstGeom prst="rect">
            <a:avLst/>
          </a:prstGeom>
        </p:spPr>
        <p:txBody>
          <a:bodyPr/>
          <a:lstStyle>
            <a:lvl1pPr marL="0" indent="0" algn="l" rtl="0" eaLnBrk="0" fontAlgn="base" hangingPunct="0">
              <a:lnSpc>
                <a:spcPct val="90000"/>
              </a:lnSpc>
              <a:spcBef>
                <a:spcPts val="1000"/>
              </a:spcBef>
              <a:spcAft>
                <a:spcPct val="0"/>
              </a:spcAft>
              <a:buFontTx/>
              <a:buNone/>
              <a:defRPr lang="zh-CN" altLang="en-US" sz="7200" kern="1200" spc="300" dirty="0" smtClean="0">
                <a:solidFill>
                  <a:schemeClr val="bg1">
                    <a:alpha val="16000"/>
                  </a:schemeClr>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smtClean="0"/>
              <a:t>02</a:t>
            </a:r>
            <a:endParaRPr lang="zh-CN" altLang="en-US" dirty="0"/>
          </a:p>
        </p:txBody>
      </p:sp>
      <p:sp>
        <p:nvSpPr>
          <p:cNvPr id="31" name="文本占位符 31"/>
          <p:cNvSpPr txBox="1"/>
          <p:nvPr/>
        </p:nvSpPr>
        <p:spPr>
          <a:xfrm>
            <a:off x="9150710" y="1180755"/>
            <a:ext cx="2107477" cy="1238250"/>
          </a:xfrm>
          <a:prstGeom prst="rect">
            <a:avLst/>
          </a:prstGeom>
        </p:spPr>
        <p:txBody>
          <a:bodyPr/>
          <a:lstStyle>
            <a:lvl1pPr marL="0" indent="0" algn="l" rtl="0" eaLnBrk="0" fontAlgn="base" hangingPunct="0">
              <a:lnSpc>
                <a:spcPct val="90000"/>
              </a:lnSpc>
              <a:spcBef>
                <a:spcPts val="1000"/>
              </a:spcBef>
              <a:spcAft>
                <a:spcPct val="0"/>
              </a:spcAft>
              <a:buFontTx/>
              <a:buNone/>
              <a:defRPr lang="zh-CN" altLang="en-US" sz="7200" kern="1200" spc="300" dirty="0" smtClean="0">
                <a:solidFill>
                  <a:schemeClr val="bg1">
                    <a:alpha val="16000"/>
                  </a:schemeClr>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smtClean="0"/>
              <a:t>04</a:t>
            </a:r>
            <a:endParaRPr lang="zh-CN" altLang="en-US" dirty="0"/>
          </a:p>
        </p:txBody>
      </p:sp>
      <p:sp>
        <p:nvSpPr>
          <p:cNvPr id="32" name="文本占位符 26"/>
          <p:cNvSpPr txBox="1"/>
          <p:nvPr/>
        </p:nvSpPr>
        <p:spPr>
          <a:xfrm>
            <a:off x="933812" y="4821868"/>
            <a:ext cx="2107477" cy="787839"/>
          </a:xfrm>
          <a:prstGeom prst="rect">
            <a:avLst/>
          </a:prstGeom>
        </p:spPr>
        <p:txBody>
          <a:bodyPr>
            <a:normAutofit fontScale="85000" lnSpcReduction="10000"/>
          </a:bodyPr>
          <a:lstStyle>
            <a:lvl1pPr marL="0" indent="0" algn="just" rtl="0" eaLnBrk="0" fontAlgn="base" hangingPunct="0">
              <a:lnSpc>
                <a:spcPct val="130000"/>
              </a:lnSpc>
              <a:spcBef>
                <a:spcPts val="0"/>
              </a:spcBef>
              <a:spcAft>
                <a:spcPct val="0"/>
              </a:spcAft>
              <a:buFontTx/>
              <a:buNone/>
              <a:defRPr lang="zh-CN" altLang="en-US" sz="2000" kern="1200" spc="300" dirty="0">
                <a:solidFill>
                  <a:schemeClr val="bg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smtClean="0"/>
              <a:t>请在这里输入你的内容图片可改</a:t>
            </a:r>
            <a:endParaRPr lang="zh-CN" altLang="en-US" dirty="0"/>
          </a:p>
        </p:txBody>
      </p:sp>
      <p:sp>
        <p:nvSpPr>
          <p:cNvPr id="33" name="文本占位符 26"/>
          <p:cNvSpPr txBox="1"/>
          <p:nvPr/>
        </p:nvSpPr>
        <p:spPr>
          <a:xfrm>
            <a:off x="6411746" y="4821868"/>
            <a:ext cx="2107477" cy="787839"/>
          </a:xfrm>
          <a:prstGeom prst="rect">
            <a:avLst/>
          </a:prstGeom>
        </p:spPr>
        <p:txBody>
          <a:bodyPr>
            <a:normAutofit fontScale="85000" lnSpcReduction="10000"/>
          </a:bodyPr>
          <a:lstStyle>
            <a:lvl1pPr marL="0" indent="0" algn="just" rtl="0" eaLnBrk="0" fontAlgn="base" hangingPunct="0">
              <a:lnSpc>
                <a:spcPct val="130000"/>
              </a:lnSpc>
              <a:spcBef>
                <a:spcPts val="0"/>
              </a:spcBef>
              <a:spcAft>
                <a:spcPct val="0"/>
              </a:spcAft>
              <a:buFontTx/>
              <a:buNone/>
              <a:defRPr lang="zh-CN" altLang="en-US" sz="2000" kern="1200" spc="300" dirty="0">
                <a:solidFill>
                  <a:schemeClr val="bg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mtClean="0"/>
              <a:t>请在这里输入你的内容图片可改</a:t>
            </a:r>
            <a:endParaRPr lang="zh-CN" altLang="en-US"/>
          </a:p>
        </p:txBody>
      </p:sp>
      <p:sp>
        <p:nvSpPr>
          <p:cNvPr id="34" name="文本占位符 31"/>
          <p:cNvSpPr txBox="1"/>
          <p:nvPr/>
        </p:nvSpPr>
        <p:spPr>
          <a:xfrm>
            <a:off x="933812" y="3571669"/>
            <a:ext cx="2107477" cy="1238250"/>
          </a:xfrm>
          <a:prstGeom prst="rect">
            <a:avLst/>
          </a:prstGeom>
        </p:spPr>
        <p:txBody>
          <a:bodyPr/>
          <a:lstStyle>
            <a:lvl1pPr marL="0" indent="0" algn="l" rtl="0" eaLnBrk="0" fontAlgn="base" hangingPunct="0">
              <a:lnSpc>
                <a:spcPct val="90000"/>
              </a:lnSpc>
              <a:spcBef>
                <a:spcPts val="1000"/>
              </a:spcBef>
              <a:spcAft>
                <a:spcPct val="0"/>
              </a:spcAft>
              <a:buFontTx/>
              <a:buNone/>
              <a:defRPr lang="zh-CN" altLang="en-US" sz="7200" kern="1200" spc="300" dirty="0" smtClean="0">
                <a:solidFill>
                  <a:schemeClr val="bg1">
                    <a:alpha val="16000"/>
                  </a:schemeClr>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smtClean="0"/>
              <a:t>01</a:t>
            </a:r>
            <a:endParaRPr lang="zh-CN" altLang="en-US" dirty="0"/>
          </a:p>
        </p:txBody>
      </p:sp>
      <p:sp>
        <p:nvSpPr>
          <p:cNvPr id="35" name="文本占位符 31"/>
          <p:cNvSpPr txBox="1"/>
          <p:nvPr/>
        </p:nvSpPr>
        <p:spPr>
          <a:xfrm>
            <a:off x="6411746" y="3571669"/>
            <a:ext cx="2107477" cy="1238250"/>
          </a:xfrm>
          <a:prstGeom prst="rect">
            <a:avLst/>
          </a:prstGeom>
        </p:spPr>
        <p:txBody>
          <a:bodyPr/>
          <a:lstStyle>
            <a:lvl1pPr marL="0" indent="0" algn="l" rtl="0" eaLnBrk="0" fontAlgn="base" hangingPunct="0">
              <a:lnSpc>
                <a:spcPct val="90000"/>
              </a:lnSpc>
              <a:spcBef>
                <a:spcPts val="1000"/>
              </a:spcBef>
              <a:spcAft>
                <a:spcPct val="0"/>
              </a:spcAft>
              <a:buFontTx/>
              <a:buNone/>
              <a:defRPr lang="zh-CN" altLang="en-US" sz="7200" kern="1200" spc="300" dirty="0" smtClean="0">
                <a:solidFill>
                  <a:schemeClr val="bg1">
                    <a:alpha val="16000"/>
                  </a:schemeClr>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smtClean="0"/>
              <a:t>03</a:t>
            </a:r>
            <a:endParaRPr lang="zh-CN" altLang="en-US" dirty="0"/>
          </a:p>
        </p:txBody>
      </p:sp>
      <p:pic>
        <p:nvPicPr>
          <p:cNvPr id="40" name="图片占位符 17"/>
          <p:cNvPicPr>
            <a:picLocks noChangeAspect="1"/>
          </p:cNvPicPr>
          <p:nvPr/>
        </p:nvPicPr>
        <p:blipFill>
          <a:blip r:embed="rId1" cstate="hqprint"/>
          <a:srcRect/>
          <a:stretch>
            <a:fillRect/>
          </a:stretch>
        </p:blipFill>
        <p:spPr>
          <a:xfrm>
            <a:off x="674781" y="1186513"/>
            <a:ext cx="2654300" cy="2305050"/>
          </a:xfrm>
          <a:custGeom>
            <a:avLst/>
            <a:gdLst>
              <a:gd name="connsiteX0" fmla="*/ 0 w 2654300"/>
              <a:gd name="connsiteY0" fmla="*/ 0 h 2305050"/>
              <a:gd name="connsiteX1" fmla="*/ 2654300 w 2654300"/>
              <a:gd name="connsiteY1" fmla="*/ 0 h 2305050"/>
              <a:gd name="connsiteX2" fmla="*/ 2654300 w 2654300"/>
              <a:gd name="connsiteY2" fmla="*/ 2305050 h 2305050"/>
              <a:gd name="connsiteX3" fmla="*/ 0 w 2654300"/>
              <a:gd name="connsiteY3" fmla="*/ 2305050 h 2305050"/>
            </a:gdLst>
            <a:ahLst/>
            <a:cxnLst>
              <a:cxn ang="0">
                <a:pos x="connsiteX0" y="connsiteY0"/>
              </a:cxn>
              <a:cxn ang="0">
                <a:pos x="connsiteX1" y="connsiteY1"/>
              </a:cxn>
              <a:cxn ang="0">
                <a:pos x="connsiteX2" y="connsiteY2"/>
              </a:cxn>
              <a:cxn ang="0">
                <a:pos x="connsiteX3" y="connsiteY3"/>
              </a:cxn>
            </a:cxnLst>
            <a:rect l="l" t="t" r="r" b="b"/>
            <a:pathLst>
              <a:path w="2654300" h="2305050">
                <a:moveTo>
                  <a:pt x="0" y="0"/>
                </a:moveTo>
                <a:lnTo>
                  <a:pt x="2654300" y="0"/>
                </a:lnTo>
                <a:lnTo>
                  <a:pt x="2654300" y="2305050"/>
                </a:lnTo>
                <a:lnTo>
                  <a:pt x="0" y="2305050"/>
                </a:lnTo>
                <a:close/>
              </a:path>
            </a:pathLst>
          </a:custGeom>
        </p:spPr>
      </p:pic>
      <p:pic>
        <p:nvPicPr>
          <p:cNvPr id="41" name="图片占位符 31"/>
          <p:cNvPicPr>
            <a:picLocks noChangeAspect="1"/>
          </p:cNvPicPr>
          <p:nvPr/>
        </p:nvPicPr>
        <p:blipFill>
          <a:blip r:embed="rId2" cstate="hqprint"/>
          <a:srcRect/>
          <a:stretch>
            <a:fillRect/>
          </a:stretch>
        </p:blipFill>
        <p:spPr>
          <a:xfrm>
            <a:off x="6152715" y="1186513"/>
            <a:ext cx="2654300" cy="2305050"/>
          </a:xfrm>
          <a:custGeom>
            <a:avLst/>
            <a:gdLst>
              <a:gd name="connsiteX0" fmla="*/ 0 w 2654300"/>
              <a:gd name="connsiteY0" fmla="*/ 0 h 2305050"/>
              <a:gd name="connsiteX1" fmla="*/ 2654300 w 2654300"/>
              <a:gd name="connsiteY1" fmla="*/ 0 h 2305050"/>
              <a:gd name="connsiteX2" fmla="*/ 2654300 w 2654300"/>
              <a:gd name="connsiteY2" fmla="*/ 2305050 h 2305050"/>
              <a:gd name="connsiteX3" fmla="*/ 0 w 2654300"/>
              <a:gd name="connsiteY3" fmla="*/ 2305050 h 2305050"/>
            </a:gdLst>
            <a:ahLst/>
            <a:cxnLst>
              <a:cxn ang="0">
                <a:pos x="connsiteX0" y="connsiteY0"/>
              </a:cxn>
              <a:cxn ang="0">
                <a:pos x="connsiteX1" y="connsiteY1"/>
              </a:cxn>
              <a:cxn ang="0">
                <a:pos x="connsiteX2" y="connsiteY2"/>
              </a:cxn>
              <a:cxn ang="0">
                <a:pos x="connsiteX3" y="connsiteY3"/>
              </a:cxn>
            </a:cxnLst>
            <a:rect l="l" t="t" r="r" b="b"/>
            <a:pathLst>
              <a:path w="2654300" h="2305050">
                <a:moveTo>
                  <a:pt x="0" y="0"/>
                </a:moveTo>
                <a:lnTo>
                  <a:pt x="2654300" y="0"/>
                </a:lnTo>
                <a:lnTo>
                  <a:pt x="2654300" y="2305050"/>
                </a:lnTo>
                <a:lnTo>
                  <a:pt x="0" y="2305050"/>
                </a:lnTo>
                <a:close/>
              </a:path>
            </a:pathLst>
          </a:custGeom>
        </p:spPr>
      </p:pic>
      <p:pic>
        <p:nvPicPr>
          <p:cNvPr id="42" name="图片占位符 25"/>
          <p:cNvPicPr>
            <a:picLocks noChangeAspect="1"/>
          </p:cNvPicPr>
          <p:nvPr/>
        </p:nvPicPr>
        <p:blipFill>
          <a:blip r:embed="rId3" cstate="hqprint"/>
          <a:srcRect/>
          <a:stretch>
            <a:fillRect/>
          </a:stretch>
        </p:blipFill>
        <p:spPr>
          <a:xfrm>
            <a:off x="3400308" y="3573021"/>
            <a:ext cx="2654300" cy="2305050"/>
          </a:xfrm>
          <a:custGeom>
            <a:avLst/>
            <a:gdLst>
              <a:gd name="connsiteX0" fmla="*/ 0 w 2654300"/>
              <a:gd name="connsiteY0" fmla="*/ 0 h 2305050"/>
              <a:gd name="connsiteX1" fmla="*/ 2654300 w 2654300"/>
              <a:gd name="connsiteY1" fmla="*/ 0 h 2305050"/>
              <a:gd name="connsiteX2" fmla="*/ 2654300 w 2654300"/>
              <a:gd name="connsiteY2" fmla="*/ 2305050 h 2305050"/>
              <a:gd name="connsiteX3" fmla="*/ 0 w 2654300"/>
              <a:gd name="connsiteY3" fmla="*/ 2305050 h 2305050"/>
            </a:gdLst>
            <a:ahLst/>
            <a:cxnLst>
              <a:cxn ang="0">
                <a:pos x="connsiteX0" y="connsiteY0"/>
              </a:cxn>
              <a:cxn ang="0">
                <a:pos x="connsiteX1" y="connsiteY1"/>
              </a:cxn>
              <a:cxn ang="0">
                <a:pos x="connsiteX2" y="connsiteY2"/>
              </a:cxn>
              <a:cxn ang="0">
                <a:pos x="connsiteX3" y="connsiteY3"/>
              </a:cxn>
            </a:cxnLst>
            <a:rect l="l" t="t" r="r" b="b"/>
            <a:pathLst>
              <a:path w="2654300" h="2305050">
                <a:moveTo>
                  <a:pt x="0" y="0"/>
                </a:moveTo>
                <a:lnTo>
                  <a:pt x="2654300" y="0"/>
                </a:lnTo>
                <a:lnTo>
                  <a:pt x="2654300" y="2305050"/>
                </a:lnTo>
                <a:lnTo>
                  <a:pt x="0" y="2305050"/>
                </a:lnTo>
                <a:close/>
              </a:path>
            </a:pathLst>
          </a:custGeom>
        </p:spPr>
      </p:pic>
      <p:pic>
        <p:nvPicPr>
          <p:cNvPr id="43" name="图片占位符 27"/>
          <p:cNvPicPr>
            <a:picLocks noChangeAspect="1"/>
          </p:cNvPicPr>
          <p:nvPr/>
        </p:nvPicPr>
        <p:blipFill>
          <a:blip r:embed="rId4" cstate="hqprint"/>
          <a:srcRect/>
          <a:stretch>
            <a:fillRect/>
          </a:stretch>
        </p:blipFill>
        <p:spPr>
          <a:xfrm>
            <a:off x="8878242" y="3573021"/>
            <a:ext cx="2654300" cy="2305050"/>
          </a:xfrm>
          <a:custGeom>
            <a:avLst/>
            <a:gdLst>
              <a:gd name="connsiteX0" fmla="*/ 0 w 2654300"/>
              <a:gd name="connsiteY0" fmla="*/ 0 h 2305050"/>
              <a:gd name="connsiteX1" fmla="*/ 2654300 w 2654300"/>
              <a:gd name="connsiteY1" fmla="*/ 0 h 2305050"/>
              <a:gd name="connsiteX2" fmla="*/ 2654300 w 2654300"/>
              <a:gd name="connsiteY2" fmla="*/ 2305050 h 2305050"/>
              <a:gd name="connsiteX3" fmla="*/ 0 w 2654300"/>
              <a:gd name="connsiteY3" fmla="*/ 2305050 h 2305050"/>
            </a:gdLst>
            <a:ahLst/>
            <a:cxnLst>
              <a:cxn ang="0">
                <a:pos x="connsiteX0" y="connsiteY0"/>
              </a:cxn>
              <a:cxn ang="0">
                <a:pos x="connsiteX1" y="connsiteY1"/>
              </a:cxn>
              <a:cxn ang="0">
                <a:pos x="connsiteX2" y="connsiteY2"/>
              </a:cxn>
              <a:cxn ang="0">
                <a:pos x="connsiteX3" y="connsiteY3"/>
              </a:cxn>
            </a:cxnLst>
            <a:rect l="l" t="t" r="r" b="b"/>
            <a:pathLst>
              <a:path w="2654300" h="2305050">
                <a:moveTo>
                  <a:pt x="0" y="0"/>
                </a:moveTo>
                <a:lnTo>
                  <a:pt x="2654300" y="0"/>
                </a:lnTo>
                <a:lnTo>
                  <a:pt x="2654300" y="2305050"/>
                </a:lnTo>
                <a:lnTo>
                  <a:pt x="0" y="2305050"/>
                </a:lnTo>
                <a:close/>
              </a:path>
            </a:pathLst>
          </a:custGeom>
        </p:spPr>
      </p:pic>
    </p:spTree>
  </p:cSld>
  <p:clrMapOvr>
    <a:masterClrMapping/>
  </p:clrMapOvr>
  <p:transition spd="med">
    <p:pull/>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五段</a:t>
            </a:r>
            <a:r>
              <a:rPr lang="zh-CN" altLang="en-US" dirty="0"/>
              <a:t>五</a:t>
            </a:r>
            <a:r>
              <a:rPr lang="zh-CN" altLang="en-US" dirty="0" smtClean="0"/>
              <a:t>图</a:t>
            </a:r>
            <a:endParaRPr lang="zh-CN" altLang="en-US" dirty="0"/>
          </a:p>
        </p:txBody>
      </p:sp>
      <p:cxnSp>
        <p:nvCxnSpPr>
          <p:cNvPr id="60" name="直接连接符 59"/>
          <p:cNvCxnSpPr/>
          <p:nvPr/>
        </p:nvCxnSpPr>
        <p:spPr>
          <a:xfrm>
            <a:off x="2482290" y="3081273"/>
            <a:ext cx="1042655" cy="1007384"/>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V="1">
            <a:off x="4543179" y="3081273"/>
            <a:ext cx="1049504" cy="1007384"/>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6610917" y="3081273"/>
            <a:ext cx="1046079" cy="1007384"/>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V="1">
            <a:off x="8675230" y="3082953"/>
            <a:ext cx="1046080" cy="1005704"/>
          </a:xfrm>
          <a:prstGeom prst="line">
            <a:avLst/>
          </a:prstGeom>
          <a:ln w="22225"/>
        </p:spPr>
        <p:style>
          <a:lnRef idx="1">
            <a:schemeClr val="accent1"/>
          </a:lnRef>
          <a:fillRef idx="0">
            <a:schemeClr val="accent1"/>
          </a:fillRef>
          <a:effectRef idx="0">
            <a:schemeClr val="accent1"/>
          </a:effectRef>
          <a:fontRef idx="minor">
            <a:schemeClr val="tx1"/>
          </a:fontRef>
        </p:style>
      </p:cxnSp>
      <p:pic>
        <p:nvPicPr>
          <p:cNvPr id="64" name="图片占位符 9" descr="图片包含 树, 户外&#10;&#10;自动生成的说明"/>
          <p:cNvPicPr>
            <a:picLocks noChangeAspect="1"/>
          </p:cNvPicPr>
          <p:nvPr/>
        </p:nvPicPr>
        <p:blipFill>
          <a:blip r:embed="rId1" cstate="screen"/>
          <a:srcRect/>
          <a:stretch>
            <a:fillRect/>
          </a:stretch>
        </p:blipFill>
        <p:spPr>
          <a:xfrm>
            <a:off x="1253173" y="1852156"/>
            <a:ext cx="1440000" cy="1440000"/>
          </a:xfrm>
          <a:custGeom>
            <a:avLst/>
            <a:gdLst>
              <a:gd name="connsiteX0" fmla="*/ 720000 w 1440000"/>
              <a:gd name="connsiteY0" fmla="*/ 0 h 1440000"/>
              <a:gd name="connsiteX1" fmla="*/ 1440000 w 1440000"/>
              <a:gd name="connsiteY1" fmla="*/ 720000 h 1440000"/>
              <a:gd name="connsiteX2" fmla="*/ 720000 w 1440000"/>
              <a:gd name="connsiteY2" fmla="*/ 1440000 h 1440000"/>
              <a:gd name="connsiteX3" fmla="*/ 0 w 1440000"/>
              <a:gd name="connsiteY3" fmla="*/ 720000 h 1440000"/>
              <a:gd name="connsiteX4" fmla="*/ 720000 w 1440000"/>
              <a:gd name="connsiteY4" fmla="*/ 0 h 14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0000" h="1440000">
                <a:moveTo>
                  <a:pt x="720000" y="0"/>
                </a:moveTo>
                <a:cubicBezTo>
                  <a:pt x="1117645" y="0"/>
                  <a:pt x="1440000" y="322355"/>
                  <a:pt x="1440000" y="720000"/>
                </a:cubicBezTo>
                <a:cubicBezTo>
                  <a:pt x="1440000" y="1117645"/>
                  <a:pt x="1117645" y="1440000"/>
                  <a:pt x="720000" y="1440000"/>
                </a:cubicBezTo>
                <a:cubicBezTo>
                  <a:pt x="322355" y="1440000"/>
                  <a:pt x="0" y="1117645"/>
                  <a:pt x="0" y="720000"/>
                </a:cubicBezTo>
                <a:cubicBezTo>
                  <a:pt x="0" y="322355"/>
                  <a:pt x="322355" y="0"/>
                  <a:pt x="720000" y="0"/>
                </a:cubicBezTo>
                <a:close/>
              </a:path>
            </a:pathLst>
          </a:custGeom>
          <a:ln w="25400">
            <a:solidFill>
              <a:srgbClr val="006C39"/>
            </a:solidFill>
          </a:ln>
        </p:spPr>
      </p:pic>
      <p:pic>
        <p:nvPicPr>
          <p:cNvPr id="65" name="图片占位符 13" descr="图片包含 鲜花, 建筑物, 户外&#10;&#10;自动生成的说明"/>
          <p:cNvPicPr>
            <a:picLocks noChangeAspect="1"/>
          </p:cNvPicPr>
          <p:nvPr/>
        </p:nvPicPr>
        <p:blipFill>
          <a:blip r:embed="rId2" cstate="screen"/>
          <a:srcRect/>
          <a:stretch>
            <a:fillRect/>
          </a:stretch>
        </p:blipFill>
        <p:spPr>
          <a:xfrm>
            <a:off x="5381800" y="1852156"/>
            <a:ext cx="1440000" cy="1440000"/>
          </a:xfrm>
          <a:custGeom>
            <a:avLst/>
            <a:gdLst>
              <a:gd name="connsiteX0" fmla="*/ 720000 w 1440000"/>
              <a:gd name="connsiteY0" fmla="*/ 0 h 1440000"/>
              <a:gd name="connsiteX1" fmla="*/ 1440000 w 1440000"/>
              <a:gd name="connsiteY1" fmla="*/ 720000 h 1440000"/>
              <a:gd name="connsiteX2" fmla="*/ 720000 w 1440000"/>
              <a:gd name="connsiteY2" fmla="*/ 1440000 h 1440000"/>
              <a:gd name="connsiteX3" fmla="*/ 0 w 1440000"/>
              <a:gd name="connsiteY3" fmla="*/ 720000 h 1440000"/>
              <a:gd name="connsiteX4" fmla="*/ 720000 w 1440000"/>
              <a:gd name="connsiteY4" fmla="*/ 0 h 14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0000" h="1440000">
                <a:moveTo>
                  <a:pt x="720000" y="0"/>
                </a:moveTo>
                <a:cubicBezTo>
                  <a:pt x="1117645" y="0"/>
                  <a:pt x="1440000" y="322355"/>
                  <a:pt x="1440000" y="720000"/>
                </a:cubicBezTo>
                <a:cubicBezTo>
                  <a:pt x="1440000" y="1117645"/>
                  <a:pt x="1117645" y="1440000"/>
                  <a:pt x="720000" y="1440000"/>
                </a:cubicBezTo>
                <a:cubicBezTo>
                  <a:pt x="322355" y="1440000"/>
                  <a:pt x="0" y="1117645"/>
                  <a:pt x="0" y="720000"/>
                </a:cubicBezTo>
                <a:cubicBezTo>
                  <a:pt x="0" y="322355"/>
                  <a:pt x="322355" y="0"/>
                  <a:pt x="720000" y="0"/>
                </a:cubicBezTo>
                <a:close/>
              </a:path>
            </a:pathLst>
          </a:custGeom>
          <a:ln w="25400">
            <a:solidFill>
              <a:srgbClr val="006C39"/>
            </a:solidFill>
          </a:ln>
        </p:spPr>
      </p:pic>
      <p:pic>
        <p:nvPicPr>
          <p:cNvPr id="66" name="图片占位符 20" descr="图片包含 建筑物, 户外, 植物, 树&#10;&#10;自动生成的说明"/>
          <p:cNvPicPr>
            <a:picLocks noChangeAspect="1"/>
          </p:cNvPicPr>
          <p:nvPr/>
        </p:nvPicPr>
        <p:blipFill>
          <a:blip r:embed="rId3" cstate="screen"/>
          <a:srcRect/>
          <a:stretch>
            <a:fillRect/>
          </a:stretch>
        </p:blipFill>
        <p:spPr>
          <a:xfrm>
            <a:off x="9510427" y="1853836"/>
            <a:ext cx="1440000" cy="1440000"/>
          </a:xfrm>
          <a:custGeom>
            <a:avLst/>
            <a:gdLst>
              <a:gd name="connsiteX0" fmla="*/ 720000 w 1440000"/>
              <a:gd name="connsiteY0" fmla="*/ 0 h 1440000"/>
              <a:gd name="connsiteX1" fmla="*/ 1440000 w 1440000"/>
              <a:gd name="connsiteY1" fmla="*/ 720000 h 1440000"/>
              <a:gd name="connsiteX2" fmla="*/ 720000 w 1440000"/>
              <a:gd name="connsiteY2" fmla="*/ 1440000 h 1440000"/>
              <a:gd name="connsiteX3" fmla="*/ 0 w 1440000"/>
              <a:gd name="connsiteY3" fmla="*/ 720000 h 1440000"/>
              <a:gd name="connsiteX4" fmla="*/ 720000 w 1440000"/>
              <a:gd name="connsiteY4" fmla="*/ 0 h 14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0000" h="1440000">
                <a:moveTo>
                  <a:pt x="720000" y="0"/>
                </a:moveTo>
                <a:cubicBezTo>
                  <a:pt x="1117645" y="0"/>
                  <a:pt x="1440000" y="322355"/>
                  <a:pt x="1440000" y="720000"/>
                </a:cubicBezTo>
                <a:cubicBezTo>
                  <a:pt x="1440000" y="1117645"/>
                  <a:pt x="1117645" y="1440000"/>
                  <a:pt x="720000" y="1440000"/>
                </a:cubicBezTo>
                <a:cubicBezTo>
                  <a:pt x="322355" y="1440000"/>
                  <a:pt x="0" y="1117645"/>
                  <a:pt x="0" y="720000"/>
                </a:cubicBezTo>
                <a:cubicBezTo>
                  <a:pt x="0" y="322355"/>
                  <a:pt x="322355" y="0"/>
                  <a:pt x="720000" y="0"/>
                </a:cubicBezTo>
                <a:close/>
              </a:path>
            </a:pathLst>
          </a:custGeom>
          <a:ln w="25400">
            <a:solidFill>
              <a:srgbClr val="006C39"/>
            </a:solidFill>
          </a:ln>
        </p:spPr>
      </p:pic>
      <p:pic>
        <p:nvPicPr>
          <p:cNvPr id="67" name="图片占位符 23" descr="图片包含 建筑物, 户外&#10;&#10;自动生成的说明"/>
          <p:cNvPicPr>
            <a:picLocks noChangeAspect="1"/>
          </p:cNvPicPr>
          <p:nvPr/>
        </p:nvPicPr>
        <p:blipFill rotWithShape="1">
          <a:blip r:embed="rId4" cstate="screen"/>
          <a:srcRect/>
          <a:stretch>
            <a:fillRect/>
          </a:stretch>
        </p:blipFill>
        <p:spPr>
          <a:xfrm>
            <a:off x="7446113" y="3877774"/>
            <a:ext cx="1440000" cy="1440000"/>
          </a:xfrm>
          <a:custGeom>
            <a:avLst/>
            <a:gdLst>
              <a:gd name="connsiteX0" fmla="*/ 720000 w 1440000"/>
              <a:gd name="connsiteY0" fmla="*/ 0 h 1440000"/>
              <a:gd name="connsiteX1" fmla="*/ 1440000 w 1440000"/>
              <a:gd name="connsiteY1" fmla="*/ 720000 h 1440000"/>
              <a:gd name="connsiteX2" fmla="*/ 720000 w 1440000"/>
              <a:gd name="connsiteY2" fmla="*/ 1440000 h 1440000"/>
              <a:gd name="connsiteX3" fmla="*/ 0 w 1440000"/>
              <a:gd name="connsiteY3" fmla="*/ 720000 h 1440000"/>
              <a:gd name="connsiteX4" fmla="*/ 720000 w 1440000"/>
              <a:gd name="connsiteY4" fmla="*/ 0 h 14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0000" h="1440000">
                <a:moveTo>
                  <a:pt x="720000" y="0"/>
                </a:moveTo>
                <a:cubicBezTo>
                  <a:pt x="1117645" y="0"/>
                  <a:pt x="1440000" y="322355"/>
                  <a:pt x="1440000" y="720000"/>
                </a:cubicBezTo>
                <a:cubicBezTo>
                  <a:pt x="1440000" y="1117645"/>
                  <a:pt x="1117645" y="1440000"/>
                  <a:pt x="720000" y="1440000"/>
                </a:cubicBezTo>
                <a:cubicBezTo>
                  <a:pt x="322355" y="1440000"/>
                  <a:pt x="0" y="1117645"/>
                  <a:pt x="0" y="720000"/>
                </a:cubicBezTo>
                <a:cubicBezTo>
                  <a:pt x="0" y="322355"/>
                  <a:pt x="322355" y="0"/>
                  <a:pt x="720000" y="0"/>
                </a:cubicBezTo>
                <a:close/>
              </a:path>
            </a:pathLst>
          </a:custGeom>
          <a:ln w="25400">
            <a:solidFill>
              <a:srgbClr val="006C39"/>
            </a:solidFill>
          </a:ln>
        </p:spPr>
      </p:pic>
      <p:pic>
        <p:nvPicPr>
          <p:cNvPr id="68" name="图片占位符 25" descr="图片包含 树, 鲜花, 户外, 植物&#10;&#10;自动生成的说明"/>
          <p:cNvPicPr>
            <a:picLocks noChangeAspect="1"/>
          </p:cNvPicPr>
          <p:nvPr/>
        </p:nvPicPr>
        <p:blipFill>
          <a:blip r:embed="rId5" cstate="screen"/>
          <a:srcRect/>
          <a:stretch>
            <a:fillRect/>
          </a:stretch>
        </p:blipFill>
        <p:spPr>
          <a:xfrm>
            <a:off x="3314062" y="3877774"/>
            <a:ext cx="1440000" cy="1440000"/>
          </a:xfrm>
          <a:custGeom>
            <a:avLst/>
            <a:gdLst>
              <a:gd name="connsiteX0" fmla="*/ 720000 w 1440000"/>
              <a:gd name="connsiteY0" fmla="*/ 0 h 1440000"/>
              <a:gd name="connsiteX1" fmla="*/ 1440000 w 1440000"/>
              <a:gd name="connsiteY1" fmla="*/ 720000 h 1440000"/>
              <a:gd name="connsiteX2" fmla="*/ 720000 w 1440000"/>
              <a:gd name="connsiteY2" fmla="*/ 1440000 h 1440000"/>
              <a:gd name="connsiteX3" fmla="*/ 0 w 1440000"/>
              <a:gd name="connsiteY3" fmla="*/ 720000 h 1440000"/>
              <a:gd name="connsiteX4" fmla="*/ 720000 w 1440000"/>
              <a:gd name="connsiteY4" fmla="*/ 0 h 14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0000" h="1440000">
                <a:moveTo>
                  <a:pt x="720000" y="0"/>
                </a:moveTo>
                <a:cubicBezTo>
                  <a:pt x="1117645" y="0"/>
                  <a:pt x="1440000" y="322355"/>
                  <a:pt x="1440000" y="720000"/>
                </a:cubicBezTo>
                <a:cubicBezTo>
                  <a:pt x="1440000" y="1117645"/>
                  <a:pt x="1117645" y="1440000"/>
                  <a:pt x="720000" y="1440000"/>
                </a:cubicBezTo>
                <a:cubicBezTo>
                  <a:pt x="322355" y="1440000"/>
                  <a:pt x="0" y="1117645"/>
                  <a:pt x="0" y="720000"/>
                </a:cubicBezTo>
                <a:cubicBezTo>
                  <a:pt x="0" y="322355"/>
                  <a:pt x="322355" y="0"/>
                  <a:pt x="720000" y="0"/>
                </a:cubicBezTo>
                <a:close/>
              </a:path>
            </a:pathLst>
          </a:custGeom>
          <a:ln w="25400">
            <a:solidFill>
              <a:srgbClr val="006C39"/>
            </a:solidFill>
          </a:ln>
        </p:spPr>
      </p:pic>
      <p:grpSp>
        <p:nvGrpSpPr>
          <p:cNvPr id="69" name="组合 68"/>
          <p:cNvGrpSpPr/>
          <p:nvPr/>
        </p:nvGrpSpPr>
        <p:grpSpPr>
          <a:xfrm>
            <a:off x="959233" y="3943214"/>
            <a:ext cx="2037186" cy="1244895"/>
            <a:chOff x="673100" y="3812589"/>
            <a:chExt cx="2037186" cy="1244895"/>
          </a:xfrm>
        </p:grpSpPr>
        <p:sp>
          <p:nvSpPr>
            <p:cNvPr id="70" name="îŝḻîdé"/>
            <p:cNvSpPr/>
            <p:nvPr/>
          </p:nvSpPr>
          <p:spPr bwMode="auto">
            <a:xfrm>
              <a:off x="673100" y="4193499"/>
              <a:ext cx="2037186" cy="8639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fontAlgn="auto">
                <a:lnSpc>
                  <a:spcPct val="150000"/>
                </a:lnSpc>
                <a:spcAft>
                  <a:spcPts val="0"/>
                </a:spcAft>
              </a:pPr>
              <a:r>
                <a:rPr lang="zh-CN" altLang="en-US" sz="1600" dirty="0">
                  <a:latin typeface="Arial" panose="020B0604020202020204"/>
                  <a:ea typeface="微软雅黑" panose="020B0503020204020204" pitchFamily="34" charset="-122"/>
                </a:rPr>
                <a:t>归纳一下简单文字</a:t>
              </a:r>
              <a:endParaRPr lang="en-US" altLang="zh-CN" sz="1600" dirty="0">
                <a:latin typeface="Arial" panose="020B0604020202020204"/>
                <a:ea typeface="微软雅黑" panose="020B0503020204020204" pitchFamily="34" charset="-122"/>
              </a:endParaRPr>
            </a:p>
            <a:p>
              <a:pPr algn="ctr" fontAlgn="auto">
                <a:lnSpc>
                  <a:spcPct val="150000"/>
                </a:lnSpc>
                <a:spcAft>
                  <a:spcPts val="0"/>
                </a:spcAft>
              </a:pPr>
              <a:r>
                <a:rPr lang="zh-CN" altLang="en-US" sz="1600" dirty="0">
                  <a:latin typeface="Arial" panose="020B0604020202020204"/>
                  <a:ea typeface="微软雅黑" panose="020B0503020204020204" pitchFamily="34" charset="-122"/>
                </a:rPr>
                <a:t>做个简要描述即可</a:t>
              </a:r>
              <a:endParaRPr lang="en-US" altLang="zh-CN" sz="1600" dirty="0">
                <a:latin typeface="Arial" panose="020B0604020202020204"/>
                <a:ea typeface="微软雅黑" panose="020B0503020204020204" pitchFamily="34" charset="-122"/>
              </a:endParaRPr>
            </a:p>
          </p:txBody>
        </p:sp>
        <p:sp>
          <p:nvSpPr>
            <p:cNvPr id="71" name="ïṩḷîdê"/>
            <p:cNvSpPr txBox="1"/>
            <p:nvPr/>
          </p:nvSpPr>
          <p:spPr bwMode="auto">
            <a:xfrm>
              <a:off x="813805" y="3812589"/>
              <a:ext cx="1755776" cy="380911"/>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fontAlgn="auto">
                <a:spcAft>
                  <a:spcPts val="0"/>
                </a:spcAft>
              </a:pPr>
              <a:r>
                <a:rPr lang="zh-CN" altLang="en-US" sz="2000" b="1" spc="100" dirty="0">
                  <a:solidFill>
                    <a:srgbClr val="006C39"/>
                  </a:solidFill>
                  <a:latin typeface="Arial" panose="020B0604020202020204"/>
                  <a:ea typeface="微软雅黑" panose="020B0503020204020204" pitchFamily="34" charset="-122"/>
                </a:rPr>
                <a:t>关键词</a:t>
              </a:r>
              <a:endParaRPr lang="en-US" altLang="zh-CN" sz="2000" b="1" spc="100" dirty="0">
                <a:solidFill>
                  <a:srgbClr val="006C39"/>
                </a:solidFill>
                <a:latin typeface="Arial" panose="020B0604020202020204"/>
                <a:ea typeface="微软雅黑" panose="020B0503020204020204" pitchFamily="34" charset="-122"/>
              </a:endParaRPr>
            </a:p>
          </p:txBody>
        </p:sp>
      </p:grpSp>
      <p:grpSp>
        <p:nvGrpSpPr>
          <p:cNvPr id="72" name="组合 71"/>
          <p:cNvGrpSpPr/>
          <p:nvPr/>
        </p:nvGrpSpPr>
        <p:grpSpPr>
          <a:xfrm>
            <a:off x="5082602" y="3943214"/>
            <a:ext cx="2037186" cy="1244895"/>
            <a:chOff x="673100" y="3812589"/>
            <a:chExt cx="2037186" cy="1244895"/>
          </a:xfrm>
        </p:grpSpPr>
        <p:sp>
          <p:nvSpPr>
            <p:cNvPr id="73" name="îŝḻîdé"/>
            <p:cNvSpPr/>
            <p:nvPr/>
          </p:nvSpPr>
          <p:spPr bwMode="auto">
            <a:xfrm>
              <a:off x="673100" y="4193499"/>
              <a:ext cx="2037186" cy="8639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fontAlgn="auto">
                <a:lnSpc>
                  <a:spcPct val="150000"/>
                </a:lnSpc>
                <a:spcAft>
                  <a:spcPts val="0"/>
                </a:spcAft>
              </a:pPr>
              <a:r>
                <a:rPr lang="zh-CN" altLang="en-US" sz="1600" dirty="0">
                  <a:latin typeface="Arial" panose="020B0604020202020204"/>
                  <a:ea typeface="微软雅黑" panose="020B0503020204020204" pitchFamily="34" charset="-122"/>
                </a:rPr>
                <a:t>归纳一下简单文字</a:t>
              </a:r>
              <a:endParaRPr lang="en-US" altLang="zh-CN" sz="1600" dirty="0">
                <a:latin typeface="Arial" panose="020B0604020202020204"/>
                <a:ea typeface="微软雅黑" panose="020B0503020204020204" pitchFamily="34" charset="-122"/>
              </a:endParaRPr>
            </a:p>
            <a:p>
              <a:pPr algn="ctr" fontAlgn="auto">
                <a:lnSpc>
                  <a:spcPct val="150000"/>
                </a:lnSpc>
                <a:spcAft>
                  <a:spcPts val="0"/>
                </a:spcAft>
              </a:pPr>
              <a:r>
                <a:rPr lang="zh-CN" altLang="en-US" sz="1600" dirty="0">
                  <a:latin typeface="Arial" panose="020B0604020202020204"/>
                  <a:ea typeface="微软雅黑" panose="020B0503020204020204" pitchFamily="34" charset="-122"/>
                </a:rPr>
                <a:t>做个简要描述即可</a:t>
              </a:r>
              <a:endParaRPr lang="en-US" altLang="zh-CN" sz="1600" dirty="0">
                <a:latin typeface="Arial" panose="020B0604020202020204"/>
                <a:ea typeface="微软雅黑" panose="020B0503020204020204" pitchFamily="34" charset="-122"/>
              </a:endParaRPr>
            </a:p>
          </p:txBody>
        </p:sp>
        <p:sp>
          <p:nvSpPr>
            <p:cNvPr id="74" name="ïṩḷîdê"/>
            <p:cNvSpPr txBox="1"/>
            <p:nvPr/>
          </p:nvSpPr>
          <p:spPr bwMode="auto">
            <a:xfrm>
              <a:off x="813805" y="3812589"/>
              <a:ext cx="1755776" cy="380911"/>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fontAlgn="auto">
                <a:spcAft>
                  <a:spcPts val="0"/>
                </a:spcAft>
              </a:pPr>
              <a:r>
                <a:rPr lang="zh-CN" altLang="en-US" sz="2000" b="1" spc="100" dirty="0">
                  <a:solidFill>
                    <a:srgbClr val="006C39"/>
                  </a:solidFill>
                  <a:latin typeface="Arial" panose="020B0604020202020204"/>
                  <a:ea typeface="微软雅黑" panose="020B0503020204020204" pitchFamily="34" charset="-122"/>
                </a:rPr>
                <a:t>关键词</a:t>
              </a:r>
              <a:endParaRPr lang="en-US" altLang="zh-CN" sz="2000" b="1" spc="100" dirty="0">
                <a:solidFill>
                  <a:srgbClr val="006C39"/>
                </a:solidFill>
                <a:latin typeface="Arial" panose="020B0604020202020204"/>
                <a:ea typeface="微软雅黑" panose="020B0503020204020204" pitchFamily="34" charset="-122"/>
              </a:endParaRPr>
            </a:p>
          </p:txBody>
        </p:sp>
      </p:grpSp>
      <p:grpSp>
        <p:nvGrpSpPr>
          <p:cNvPr id="75" name="组合 74"/>
          <p:cNvGrpSpPr/>
          <p:nvPr/>
        </p:nvGrpSpPr>
        <p:grpSpPr>
          <a:xfrm>
            <a:off x="9211834" y="3943214"/>
            <a:ext cx="2037186" cy="1244895"/>
            <a:chOff x="673100" y="3812589"/>
            <a:chExt cx="2037186" cy="1244895"/>
          </a:xfrm>
        </p:grpSpPr>
        <p:sp>
          <p:nvSpPr>
            <p:cNvPr id="76" name="îŝḻîdé"/>
            <p:cNvSpPr/>
            <p:nvPr/>
          </p:nvSpPr>
          <p:spPr bwMode="auto">
            <a:xfrm>
              <a:off x="673100" y="4193499"/>
              <a:ext cx="2037186" cy="8639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fontAlgn="auto">
                <a:lnSpc>
                  <a:spcPct val="150000"/>
                </a:lnSpc>
                <a:spcAft>
                  <a:spcPts val="0"/>
                </a:spcAft>
              </a:pPr>
              <a:r>
                <a:rPr lang="zh-CN" altLang="en-US" sz="1600" dirty="0">
                  <a:latin typeface="Arial" panose="020B0604020202020204"/>
                  <a:ea typeface="微软雅黑" panose="020B0503020204020204" pitchFamily="34" charset="-122"/>
                </a:rPr>
                <a:t>归纳一下简单文字</a:t>
              </a:r>
              <a:endParaRPr lang="en-US" altLang="zh-CN" sz="1600" dirty="0">
                <a:latin typeface="Arial" panose="020B0604020202020204"/>
                <a:ea typeface="微软雅黑" panose="020B0503020204020204" pitchFamily="34" charset="-122"/>
              </a:endParaRPr>
            </a:p>
            <a:p>
              <a:pPr algn="ctr" fontAlgn="auto">
                <a:lnSpc>
                  <a:spcPct val="150000"/>
                </a:lnSpc>
                <a:spcAft>
                  <a:spcPts val="0"/>
                </a:spcAft>
              </a:pPr>
              <a:r>
                <a:rPr lang="zh-CN" altLang="en-US" sz="1600" dirty="0">
                  <a:latin typeface="Arial" panose="020B0604020202020204"/>
                  <a:ea typeface="微软雅黑" panose="020B0503020204020204" pitchFamily="34" charset="-122"/>
                </a:rPr>
                <a:t>做个简要描述即可</a:t>
              </a:r>
              <a:endParaRPr lang="en-US" altLang="zh-CN" sz="1600" dirty="0">
                <a:latin typeface="Arial" panose="020B0604020202020204"/>
                <a:ea typeface="微软雅黑" panose="020B0503020204020204" pitchFamily="34" charset="-122"/>
              </a:endParaRPr>
            </a:p>
          </p:txBody>
        </p:sp>
        <p:sp>
          <p:nvSpPr>
            <p:cNvPr id="77" name="ïṩḷîdê"/>
            <p:cNvSpPr txBox="1"/>
            <p:nvPr/>
          </p:nvSpPr>
          <p:spPr bwMode="auto">
            <a:xfrm>
              <a:off x="813805" y="3812589"/>
              <a:ext cx="1755776" cy="380911"/>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fontAlgn="auto">
                <a:spcAft>
                  <a:spcPts val="0"/>
                </a:spcAft>
              </a:pPr>
              <a:r>
                <a:rPr lang="zh-CN" altLang="en-US" sz="2000" b="1" spc="100" dirty="0">
                  <a:solidFill>
                    <a:srgbClr val="006C39"/>
                  </a:solidFill>
                  <a:latin typeface="Arial" panose="020B0604020202020204"/>
                  <a:ea typeface="微软雅黑" panose="020B0503020204020204" pitchFamily="34" charset="-122"/>
                </a:rPr>
                <a:t>关键词</a:t>
              </a:r>
              <a:endParaRPr lang="en-US" altLang="zh-CN" sz="2000" b="1" spc="100" dirty="0">
                <a:solidFill>
                  <a:srgbClr val="006C39"/>
                </a:solidFill>
                <a:latin typeface="Arial" panose="020B0604020202020204"/>
                <a:ea typeface="微软雅黑" panose="020B0503020204020204" pitchFamily="34" charset="-122"/>
              </a:endParaRPr>
            </a:p>
          </p:txBody>
        </p:sp>
      </p:grpSp>
      <p:grpSp>
        <p:nvGrpSpPr>
          <p:cNvPr id="78" name="组合 77"/>
          <p:cNvGrpSpPr/>
          <p:nvPr/>
        </p:nvGrpSpPr>
        <p:grpSpPr>
          <a:xfrm>
            <a:off x="7148125" y="1842252"/>
            <a:ext cx="2037186" cy="1364341"/>
            <a:chOff x="7148125" y="1813223"/>
            <a:chExt cx="2037186" cy="1364341"/>
          </a:xfrm>
        </p:grpSpPr>
        <p:sp>
          <p:nvSpPr>
            <p:cNvPr id="79" name="îŝḻîdé"/>
            <p:cNvSpPr/>
            <p:nvPr/>
          </p:nvSpPr>
          <p:spPr bwMode="auto">
            <a:xfrm>
              <a:off x="7148125" y="1813223"/>
              <a:ext cx="2037186" cy="8639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fontAlgn="auto">
                <a:lnSpc>
                  <a:spcPct val="150000"/>
                </a:lnSpc>
                <a:spcAft>
                  <a:spcPts val="0"/>
                </a:spcAft>
              </a:pPr>
              <a:r>
                <a:rPr lang="zh-CN" altLang="en-US" sz="1600" dirty="0">
                  <a:latin typeface="Arial" panose="020B0604020202020204"/>
                  <a:ea typeface="微软雅黑" panose="020B0503020204020204" pitchFamily="34" charset="-122"/>
                </a:rPr>
                <a:t>归纳一下简单文字</a:t>
              </a:r>
              <a:endParaRPr lang="en-US" altLang="zh-CN" sz="1600" dirty="0">
                <a:latin typeface="Arial" panose="020B0604020202020204"/>
                <a:ea typeface="微软雅黑" panose="020B0503020204020204" pitchFamily="34" charset="-122"/>
              </a:endParaRPr>
            </a:p>
            <a:p>
              <a:pPr algn="ctr" fontAlgn="auto">
                <a:lnSpc>
                  <a:spcPct val="150000"/>
                </a:lnSpc>
                <a:spcAft>
                  <a:spcPts val="0"/>
                </a:spcAft>
              </a:pPr>
              <a:r>
                <a:rPr lang="zh-CN" altLang="en-US" sz="1600" dirty="0">
                  <a:latin typeface="Arial" panose="020B0604020202020204"/>
                  <a:ea typeface="微软雅黑" panose="020B0503020204020204" pitchFamily="34" charset="-122"/>
                </a:rPr>
                <a:t>做个简要描述即可</a:t>
              </a:r>
              <a:endParaRPr lang="en-US" altLang="zh-CN" sz="1600" dirty="0">
                <a:latin typeface="Arial" panose="020B0604020202020204"/>
                <a:ea typeface="微软雅黑" panose="020B0503020204020204" pitchFamily="34" charset="-122"/>
              </a:endParaRPr>
            </a:p>
          </p:txBody>
        </p:sp>
        <p:sp>
          <p:nvSpPr>
            <p:cNvPr id="80" name="ïṩḷîdê"/>
            <p:cNvSpPr txBox="1"/>
            <p:nvPr/>
          </p:nvSpPr>
          <p:spPr bwMode="auto">
            <a:xfrm>
              <a:off x="7288830" y="2796653"/>
              <a:ext cx="1755776" cy="380911"/>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fontAlgn="auto">
                <a:spcAft>
                  <a:spcPts val="0"/>
                </a:spcAft>
              </a:pPr>
              <a:r>
                <a:rPr lang="zh-CN" altLang="en-US" sz="2000" b="1" spc="100" dirty="0">
                  <a:solidFill>
                    <a:srgbClr val="006C39"/>
                  </a:solidFill>
                  <a:latin typeface="Arial" panose="020B0604020202020204"/>
                  <a:ea typeface="微软雅黑" panose="020B0503020204020204" pitchFamily="34" charset="-122"/>
                </a:rPr>
                <a:t>关键词</a:t>
              </a:r>
              <a:endParaRPr lang="en-US" altLang="zh-CN" sz="2000" b="1" spc="100" dirty="0">
                <a:solidFill>
                  <a:srgbClr val="006C39"/>
                </a:solidFill>
                <a:latin typeface="Arial" panose="020B0604020202020204"/>
                <a:ea typeface="微软雅黑" panose="020B0503020204020204" pitchFamily="34" charset="-122"/>
              </a:endParaRPr>
            </a:p>
          </p:txBody>
        </p:sp>
      </p:grpSp>
      <p:grpSp>
        <p:nvGrpSpPr>
          <p:cNvPr id="81" name="组合 80"/>
          <p:cNvGrpSpPr/>
          <p:nvPr/>
        </p:nvGrpSpPr>
        <p:grpSpPr>
          <a:xfrm>
            <a:off x="3015469" y="1842252"/>
            <a:ext cx="2037186" cy="1364341"/>
            <a:chOff x="3015469" y="1813223"/>
            <a:chExt cx="2037186" cy="1364341"/>
          </a:xfrm>
        </p:grpSpPr>
        <p:sp>
          <p:nvSpPr>
            <p:cNvPr id="82" name="îŝḻîdé"/>
            <p:cNvSpPr/>
            <p:nvPr/>
          </p:nvSpPr>
          <p:spPr bwMode="auto">
            <a:xfrm>
              <a:off x="3015469" y="1813223"/>
              <a:ext cx="2037186" cy="8639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fontAlgn="auto">
                <a:lnSpc>
                  <a:spcPct val="150000"/>
                </a:lnSpc>
                <a:spcAft>
                  <a:spcPts val="0"/>
                </a:spcAft>
              </a:pPr>
              <a:r>
                <a:rPr lang="zh-CN" altLang="en-US" sz="1600" dirty="0">
                  <a:latin typeface="+mn-ea"/>
                  <a:ea typeface="+mn-ea"/>
                </a:rPr>
                <a:t>归纳一下简单文字</a:t>
              </a:r>
              <a:endParaRPr lang="en-US" altLang="zh-CN" sz="1600" dirty="0">
                <a:latin typeface="+mn-ea"/>
                <a:ea typeface="+mn-ea"/>
              </a:endParaRPr>
            </a:p>
            <a:p>
              <a:pPr algn="ctr" fontAlgn="auto">
                <a:lnSpc>
                  <a:spcPct val="150000"/>
                </a:lnSpc>
                <a:spcAft>
                  <a:spcPts val="0"/>
                </a:spcAft>
              </a:pPr>
              <a:r>
                <a:rPr lang="zh-CN" altLang="en-US" sz="1600" dirty="0">
                  <a:latin typeface="+mn-ea"/>
                  <a:ea typeface="+mn-ea"/>
                </a:rPr>
                <a:t>做个简要描述即可</a:t>
              </a:r>
              <a:endParaRPr lang="en-US" altLang="zh-CN" sz="1600" dirty="0">
                <a:latin typeface="+mn-ea"/>
                <a:ea typeface="+mn-ea"/>
              </a:endParaRPr>
            </a:p>
          </p:txBody>
        </p:sp>
        <p:sp>
          <p:nvSpPr>
            <p:cNvPr id="83" name="ïṩḷîdê"/>
            <p:cNvSpPr txBox="1"/>
            <p:nvPr/>
          </p:nvSpPr>
          <p:spPr bwMode="auto">
            <a:xfrm>
              <a:off x="3156174" y="2796653"/>
              <a:ext cx="1755776" cy="380911"/>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fontAlgn="auto">
                <a:spcAft>
                  <a:spcPts val="0"/>
                </a:spcAft>
              </a:pPr>
              <a:r>
                <a:rPr lang="zh-CN" altLang="en-US" sz="2000" b="1" spc="100" dirty="0">
                  <a:solidFill>
                    <a:srgbClr val="006C39"/>
                  </a:solidFill>
                  <a:latin typeface="Arial" panose="020B0604020202020204"/>
                  <a:ea typeface="微软雅黑" panose="020B0503020204020204" pitchFamily="34" charset="-122"/>
                </a:rPr>
                <a:t>关键词</a:t>
              </a:r>
              <a:endParaRPr lang="en-US" altLang="zh-CN" sz="2000" b="1" spc="100" dirty="0">
                <a:solidFill>
                  <a:srgbClr val="006C39"/>
                </a:solidFill>
                <a:latin typeface="Arial" panose="020B0604020202020204"/>
                <a:ea typeface="微软雅黑" panose="020B0503020204020204" pitchFamily="34" charset="-122"/>
              </a:endParaRPr>
            </a:p>
          </p:txBody>
        </p:sp>
      </p:grpSp>
      <p:sp>
        <p:nvSpPr>
          <p:cNvPr id="84" name="等腰三角形 83"/>
          <p:cNvSpPr/>
          <p:nvPr/>
        </p:nvSpPr>
        <p:spPr>
          <a:xfrm>
            <a:off x="1857722" y="3462518"/>
            <a:ext cx="252545" cy="217711"/>
          </a:xfrm>
          <a:prstGeom prst="triangle">
            <a:avLst/>
          </a:prstGeom>
          <a:solidFill>
            <a:srgbClr val="006C39"/>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Arial" panose="020B0604020202020204"/>
              <a:ea typeface="微软雅黑" panose="020B0503020204020204" pitchFamily="34" charset="-122"/>
              <a:cs typeface="+mn-cs"/>
            </a:endParaRPr>
          </a:p>
        </p:txBody>
      </p:sp>
      <p:sp>
        <p:nvSpPr>
          <p:cNvPr id="85" name="等腰三角形 84"/>
          <p:cNvSpPr/>
          <p:nvPr/>
        </p:nvSpPr>
        <p:spPr>
          <a:xfrm>
            <a:off x="5969727" y="3462518"/>
            <a:ext cx="252545" cy="217711"/>
          </a:xfrm>
          <a:prstGeom prst="triangle">
            <a:avLst/>
          </a:prstGeom>
          <a:solidFill>
            <a:srgbClr val="006C39"/>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Arial" panose="020B0604020202020204"/>
              <a:ea typeface="微软雅黑" panose="020B0503020204020204" pitchFamily="34" charset="-122"/>
              <a:cs typeface="+mn-cs"/>
            </a:endParaRPr>
          </a:p>
        </p:txBody>
      </p:sp>
      <p:sp>
        <p:nvSpPr>
          <p:cNvPr id="86" name="等腰三角形 85"/>
          <p:cNvSpPr/>
          <p:nvPr/>
        </p:nvSpPr>
        <p:spPr>
          <a:xfrm>
            <a:off x="10104154" y="3462518"/>
            <a:ext cx="252545" cy="217711"/>
          </a:xfrm>
          <a:prstGeom prst="triangl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Arial" panose="020B0604020202020204"/>
              <a:ea typeface="微软雅黑" panose="020B0503020204020204" pitchFamily="34" charset="-122"/>
              <a:cs typeface="+mn-cs"/>
            </a:endParaRPr>
          </a:p>
        </p:txBody>
      </p:sp>
      <p:sp>
        <p:nvSpPr>
          <p:cNvPr id="87" name="等腰三角形 86"/>
          <p:cNvSpPr/>
          <p:nvPr/>
        </p:nvSpPr>
        <p:spPr>
          <a:xfrm flipV="1">
            <a:off x="8039841" y="3462518"/>
            <a:ext cx="252545" cy="217711"/>
          </a:xfrm>
          <a:prstGeom prst="triangle">
            <a:avLst/>
          </a:prstGeom>
          <a:solidFill>
            <a:srgbClr val="006C39"/>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Arial" panose="020B0604020202020204"/>
              <a:ea typeface="微软雅黑" panose="020B0503020204020204" pitchFamily="34" charset="-122"/>
              <a:cs typeface="+mn-cs"/>
            </a:endParaRPr>
          </a:p>
        </p:txBody>
      </p:sp>
      <p:sp>
        <p:nvSpPr>
          <p:cNvPr id="88" name="等腰三角形 87"/>
          <p:cNvSpPr/>
          <p:nvPr/>
        </p:nvSpPr>
        <p:spPr>
          <a:xfrm flipV="1">
            <a:off x="3902346" y="3462518"/>
            <a:ext cx="252545" cy="217711"/>
          </a:xfrm>
          <a:prstGeom prst="triangle">
            <a:avLst/>
          </a:prstGeom>
          <a:solidFill>
            <a:srgbClr val="006C39"/>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Arial" panose="020B0604020202020204"/>
              <a:ea typeface="微软雅黑" panose="020B0503020204020204" pitchFamily="34" charset="-122"/>
              <a:cs typeface="+mn-cs"/>
            </a:endParaRPr>
          </a:p>
        </p:txBody>
      </p:sp>
    </p:spTree>
  </p:cSld>
  <p:clrMapOvr>
    <a:masterClrMapping/>
  </p:clrMapOvr>
  <p:transition spd="med">
    <p:pull/>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四段时间轴</a:t>
            </a:r>
            <a:endParaRPr lang="zh-CN" altLang="en-US" dirty="0"/>
          </a:p>
        </p:txBody>
      </p:sp>
      <p:sp>
        <p:nvSpPr>
          <p:cNvPr id="19" name="矩形 18"/>
          <p:cNvSpPr/>
          <p:nvPr/>
        </p:nvSpPr>
        <p:spPr>
          <a:xfrm>
            <a:off x="745392" y="1234412"/>
            <a:ext cx="2620107" cy="4644000"/>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箭头连接符 19"/>
          <p:cNvCxnSpPr/>
          <p:nvPr/>
        </p:nvCxnSpPr>
        <p:spPr>
          <a:xfrm>
            <a:off x="660400" y="5944324"/>
            <a:ext cx="10858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p:cNvCxnSpPr/>
          <p:nvPr/>
        </p:nvCxnSpPr>
        <p:spPr>
          <a:xfrm flipV="1">
            <a:off x="660400" y="1084217"/>
            <a:ext cx="0" cy="4860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矩形 21"/>
          <p:cNvSpPr/>
          <p:nvPr/>
        </p:nvSpPr>
        <p:spPr>
          <a:xfrm>
            <a:off x="3424114" y="1234412"/>
            <a:ext cx="2620107" cy="4644000"/>
          </a:xfrm>
          <a:prstGeom prst="rect">
            <a:avLst/>
          </a:prstGeom>
          <a:solidFill>
            <a:schemeClr val="accent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6102836" y="1234412"/>
            <a:ext cx="2620107" cy="4644000"/>
          </a:xfrm>
          <a:prstGeom prst="rect">
            <a:avLst/>
          </a:prstGeom>
          <a:solidFill>
            <a:schemeClr val="accent1">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8781557" y="1234412"/>
            <a:ext cx="2620107" cy="464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形状 12"/>
          <p:cNvSpPr/>
          <p:nvPr/>
        </p:nvSpPr>
        <p:spPr>
          <a:xfrm>
            <a:off x="703385" y="2483086"/>
            <a:ext cx="10785230" cy="2297723"/>
          </a:xfrm>
          <a:custGeom>
            <a:avLst/>
            <a:gdLst>
              <a:gd name="connsiteX0" fmla="*/ 0 w 6858000"/>
              <a:gd name="connsiteY0" fmla="*/ 2297723 h 2297723"/>
              <a:gd name="connsiteX1" fmla="*/ 1828800 w 6858000"/>
              <a:gd name="connsiteY1" fmla="*/ 1066800 h 2297723"/>
              <a:gd name="connsiteX2" fmla="*/ 4712677 w 6858000"/>
              <a:gd name="connsiteY2" fmla="*/ 1664676 h 2297723"/>
              <a:gd name="connsiteX3" fmla="*/ 6858000 w 6858000"/>
              <a:gd name="connsiteY3" fmla="*/ 0 h 2297723"/>
            </a:gdLst>
            <a:ahLst/>
            <a:cxnLst>
              <a:cxn ang="0">
                <a:pos x="connsiteX0" y="connsiteY0"/>
              </a:cxn>
              <a:cxn ang="0">
                <a:pos x="connsiteX1" y="connsiteY1"/>
              </a:cxn>
              <a:cxn ang="0">
                <a:pos x="connsiteX2" y="connsiteY2"/>
              </a:cxn>
              <a:cxn ang="0">
                <a:pos x="connsiteX3" y="connsiteY3"/>
              </a:cxn>
            </a:cxnLst>
            <a:rect l="l" t="t" r="r" b="b"/>
            <a:pathLst>
              <a:path w="6858000" h="2297723">
                <a:moveTo>
                  <a:pt x="0" y="2297723"/>
                </a:moveTo>
                <a:cubicBezTo>
                  <a:pt x="521677" y="1735015"/>
                  <a:pt x="1043354" y="1172308"/>
                  <a:pt x="1828800" y="1066800"/>
                </a:cubicBezTo>
                <a:cubicBezTo>
                  <a:pt x="2614246" y="961292"/>
                  <a:pt x="3874477" y="1842476"/>
                  <a:pt x="4712677" y="1664676"/>
                </a:cubicBezTo>
                <a:cubicBezTo>
                  <a:pt x="5550877" y="1486876"/>
                  <a:pt x="6204438" y="743438"/>
                  <a:pt x="685800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p:cNvSpPr txBox="1"/>
          <p:nvPr/>
        </p:nvSpPr>
        <p:spPr>
          <a:xfrm>
            <a:off x="921569" y="4822417"/>
            <a:ext cx="2241376" cy="812530"/>
          </a:xfrm>
          <a:prstGeom prst="rect">
            <a:avLst/>
          </a:prstGeom>
          <a:noFill/>
        </p:spPr>
        <p:txBody>
          <a:bodyPr wrap="square" rtlCol="0">
            <a:spAutoFit/>
          </a:bodyPr>
          <a:lstStyle/>
          <a:p>
            <a:pPr algn="ctr">
              <a:lnSpc>
                <a:spcPct val="130000"/>
              </a:lnSpc>
            </a:pPr>
            <a:r>
              <a:rPr lang="zh-CN" altLang="en-US" sz="2800" spc="300" dirty="0">
                <a:solidFill>
                  <a:schemeClr val="bg1"/>
                </a:solidFill>
                <a:latin typeface="微软雅黑" panose="020B0503020204020204" pitchFamily="34" charset="-122"/>
              </a:rPr>
              <a:t>前期调研</a:t>
            </a:r>
            <a:endParaRPr lang="en-US" altLang="zh-CN" sz="2800" spc="300" dirty="0">
              <a:solidFill>
                <a:schemeClr val="bg1"/>
              </a:solidFill>
              <a:latin typeface="微软雅黑" panose="020B0503020204020204" pitchFamily="34" charset="-122"/>
            </a:endParaRPr>
          </a:p>
          <a:p>
            <a:pPr algn="ctr">
              <a:lnSpc>
                <a:spcPct val="130000"/>
              </a:lnSpc>
            </a:pPr>
            <a:r>
              <a:rPr lang="en-US" altLang="zh-CN" sz="800" spc="300" dirty="0">
                <a:solidFill>
                  <a:schemeClr val="bg1"/>
                </a:solidFill>
                <a:latin typeface="+mn-ea"/>
              </a:rPr>
              <a:t>2019/01-2019/03</a:t>
            </a:r>
            <a:endParaRPr lang="zh-CN" altLang="en-US" sz="800" spc="300" dirty="0">
              <a:solidFill>
                <a:schemeClr val="bg1"/>
              </a:solidFill>
              <a:latin typeface="+mn-ea"/>
            </a:endParaRPr>
          </a:p>
        </p:txBody>
      </p:sp>
      <p:sp>
        <p:nvSpPr>
          <p:cNvPr id="39" name="文本框 38"/>
          <p:cNvSpPr txBox="1"/>
          <p:nvPr/>
        </p:nvSpPr>
        <p:spPr>
          <a:xfrm>
            <a:off x="3613479" y="4822417"/>
            <a:ext cx="2241376" cy="812530"/>
          </a:xfrm>
          <a:prstGeom prst="rect">
            <a:avLst/>
          </a:prstGeom>
          <a:noFill/>
        </p:spPr>
        <p:txBody>
          <a:bodyPr wrap="square" rtlCol="0">
            <a:spAutoFit/>
          </a:bodyPr>
          <a:lstStyle/>
          <a:p>
            <a:pPr algn="ctr">
              <a:lnSpc>
                <a:spcPct val="130000"/>
              </a:lnSpc>
            </a:pPr>
            <a:r>
              <a:rPr lang="zh-CN" altLang="en-US" sz="2800" spc="300" dirty="0">
                <a:solidFill>
                  <a:schemeClr val="bg1"/>
                </a:solidFill>
                <a:latin typeface="微软雅黑" panose="020B0503020204020204" pitchFamily="34" charset="-122"/>
                <a:ea typeface="微软雅黑" panose="020B0503020204020204" pitchFamily="34" charset="-122"/>
              </a:rPr>
              <a:t>文献研究</a:t>
            </a:r>
            <a:endParaRPr lang="en-US" altLang="zh-CN" sz="2800" spc="300" dirty="0">
              <a:solidFill>
                <a:schemeClr val="bg1"/>
              </a:solidFill>
              <a:latin typeface="微软雅黑" panose="020B0503020204020204" pitchFamily="34" charset="-122"/>
              <a:ea typeface="微软雅黑" panose="020B0503020204020204" pitchFamily="34" charset="-122"/>
            </a:endParaRPr>
          </a:p>
          <a:p>
            <a:pPr algn="ctr">
              <a:lnSpc>
                <a:spcPct val="130000"/>
              </a:lnSpc>
            </a:pPr>
            <a:r>
              <a:rPr lang="en-US" altLang="zh-CN" sz="800" spc="300" dirty="0">
                <a:solidFill>
                  <a:schemeClr val="bg1"/>
                </a:solidFill>
                <a:latin typeface="+mn-ea"/>
              </a:rPr>
              <a:t>2019/04-2019/06</a:t>
            </a:r>
            <a:endParaRPr lang="zh-CN" altLang="en-US" sz="800" spc="300" dirty="0">
              <a:solidFill>
                <a:schemeClr val="bg1"/>
              </a:solidFill>
              <a:latin typeface="+mn-ea"/>
            </a:endParaRPr>
          </a:p>
        </p:txBody>
      </p:sp>
      <p:sp>
        <p:nvSpPr>
          <p:cNvPr id="44" name="文本框 43"/>
          <p:cNvSpPr txBox="1"/>
          <p:nvPr/>
        </p:nvSpPr>
        <p:spPr>
          <a:xfrm>
            <a:off x="6292201" y="4822417"/>
            <a:ext cx="2241376" cy="812530"/>
          </a:xfrm>
          <a:prstGeom prst="rect">
            <a:avLst/>
          </a:prstGeom>
          <a:noFill/>
        </p:spPr>
        <p:txBody>
          <a:bodyPr wrap="square" rtlCol="0">
            <a:spAutoFit/>
          </a:bodyPr>
          <a:lstStyle/>
          <a:p>
            <a:pPr algn="ctr">
              <a:lnSpc>
                <a:spcPct val="130000"/>
              </a:lnSpc>
            </a:pPr>
            <a:r>
              <a:rPr lang="zh-CN" altLang="en-US" sz="2800" spc="300" dirty="0">
                <a:solidFill>
                  <a:schemeClr val="bg1"/>
                </a:solidFill>
                <a:latin typeface="微软雅黑" panose="020B0503020204020204" pitchFamily="34" charset="-122"/>
                <a:ea typeface="微软雅黑" panose="020B0503020204020204" pitchFamily="34" charset="-122"/>
              </a:rPr>
              <a:t>教学实践</a:t>
            </a:r>
            <a:r>
              <a:rPr lang="en-US" altLang="zh-CN" sz="800" spc="300" dirty="0">
                <a:solidFill>
                  <a:schemeClr val="bg1"/>
                </a:solidFill>
                <a:latin typeface="+mn-ea"/>
              </a:rPr>
              <a:t>2019/09-2019/11</a:t>
            </a:r>
            <a:endParaRPr lang="zh-CN" altLang="en-US" sz="800" spc="300" dirty="0">
              <a:solidFill>
                <a:schemeClr val="bg1"/>
              </a:solidFill>
              <a:latin typeface="+mn-ea"/>
            </a:endParaRPr>
          </a:p>
        </p:txBody>
      </p:sp>
      <p:sp>
        <p:nvSpPr>
          <p:cNvPr id="45" name="文本框 44"/>
          <p:cNvSpPr txBox="1"/>
          <p:nvPr/>
        </p:nvSpPr>
        <p:spPr>
          <a:xfrm>
            <a:off x="8970922" y="4822417"/>
            <a:ext cx="2241376" cy="812530"/>
          </a:xfrm>
          <a:prstGeom prst="rect">
            <a:avLst/>
          </a:prstGeom>
          <a:noFill/>
        </p:spPr>
        <p:txBody>
          <a:bodyPr wrap="square" rtlCol="0">
            <a:spAutoFit/>
          </a:bodyPr>
          <a:lstStyle/>
          <a:p>
            <a:pPr algn="ctr">
              <a:lnSpc>
                <a:spcPct val="130000"/>
              </a:lnSpc>
            </a:pPr>
            <a:r>
              <a:rPr lang="zh-CN" altLang="en-US" sz="2800" spc="300" dirty="0">
                <a:solidFill>
                  <a:schemeClr val="bg1"/>
                </a:solidFill>
                <a:latin typeface="微软雅黑" panose="020B0503020204020204" pitchFamily="34" charset="-122"/>
                <a:ea typeface="微软雅黑" panose="020B0503020204020204" pitchFamily="34" charset="-122"/>
              </a:rPr>
              <a:t>分析总结</a:t>
            </a:r>
            <a:endParaRPr lang="en-US" altLang="zh-CN" sz="2800" spc="300" dirty="0">
              <a:solidFill>
                <a:schemeClr val="bg1"/>
              </a:solidFill>
              <a:latin typeface="微软雅黑" panose="020B0503020204020204" pitchFamily="34" charset="-122"/>
              <a:ea typeface="微软雅黑" panose="020B0503020204020204" pitchFamily="34" charset="-122"/>
            </a:endParaRPr>
          </a:p>
          <a:p>
            <a:pPr algn="ctr">
              <a:lnSpc>
                <a:spcPct val="130000"/>
              </a:lnSpc>
            </a:pPr>
            <a:r>
              <a:rPr lang="en-US" altLang="zh-CN" sz="800" spc="300" dirty="0">
                <a:solidFill>
                  <a:schemeClr val="bg1"/>
                </a:solidFill>
                <a:latin typeface="+mn-ea"/>
              </a:rPr>
              <a:t>2019/12-2020/01</a:t>
            </a:r>
            <a:endParaRPr lang="zh-CN" altLang="en-US" sz="800" spc="300" dirty="0">
              <a:solidFill>
                <a:schemeClr val="bg1"/>
              </a:solidFill>
              <a:latin typeface="+mn-ea"/>
            </a:endParaRPr>
          </a:p>
        </p:txBody>
      </p:sp>
      <p:sp>
        <p:nvSpPr>
          <p:cNvPr id="46" name="文本框 45"/>
          <p:cNvSpPr txBox="1"/>
          <p:nvPr/>
        </p:nvSpPr>
        <p:spPr>
          <a:xfrm>
            <a:off x="1015055" y="1471317"/>
            <a:ext cx="2080780" cy="788806"/>
          </a:xfrm>
          <a:prstGeom prst="rect">
            <a:avLst/>
          </a:prstGeom>
          <a:noFill/>
        </p:spPr>
        <p:txBody>
          <a:bodyPr wrap="square" rtlCol="0">
            <a:spAutoFit/>
          </a:bodyPr>
          <a:lstStyle/>
          <a:p>
            <a:pPr algn="just">
              <a:lnSpc>
                <a:spcPct val="130000"/>
              </a:lnSpc>
            </a:pPr>
            <a:r>
              <a:rPr lang="zh-CN" altLang="en-US" sz="1200" spc="300" dirty="0">
                <a:solidFill>
                  <a:schemeClr val="bg1"/>
                </a:solidFill>
              </a:rPr>
              <a:t>这里输入一段文字，介绍这个阶段你做了什么，怎么做的</a:t>
            </a:r>
            <a:endParaRPr lang="zh-CN" altLang="en-US" sz="1200" spc="300" dirty="0">
              <a:solidFill>
                <a:schemeClr val="bg1"/>
              </a:solidFill>
            </a:endParaRPr>
          </a:p>
        </p:txBody>
      </p:sp>
      <p:sp>
        <p:nvSpPr>
          <p:cNvPr id="47" name="文本框 46"/>
          <p:cNvSpPr txBox="1"/>
          <p:nvPr/>
        </p:nvSpPr>
        <p:spPr>
          <a:xfrm>
            <a:off x="3698628" y="1471317"/>
            <a:ext cx="2080780" cy="788806"/>
          </a:xfrm>
          <a:prstGeom prst="rect">
            <a:avLst/>
          </a:prstGeom>
          <a:noFill/>
        </p:spPr>
        <p:txBody>
          <a:bodyPr wrap="square" rtlCol="0">
            <a:spAutoFit/>
          </a:bodyPr>
          <a:lstStyle/>
          <a:p>
            <a:pPr algn="just">
              <a:lnSpc>
                <a:spcPct val="130000"/>
              </a:lnSpc>
            </a:pPr>
            <a:r>
              <a:rPr lang="zh-CN" altLang="en-US" sz="1200" spc="300" dirty="0">
                <a:solidFill>
                  <a:schemeClr val="bg1"/>
                </a:solidFill>
              </a:rPr>
              <a:t>这里输入一段文字，介绍这个阶段你做了什么，怎么做的</a:t>
            </a:r>
            <a:endParaRPr lang="zh-CN" altLang="en-US" sz="1200" spc="300" dirty="0">
              <a:solidFill>
                <a:schemeClr val="bg1"/>
              </a:solidFill>
            </a:endParaRPr>
          </a:p>
        </p:txBody>
      </p:sp>
      <p:sp>
        <p:nvSpPr>
          <p:cNvPr id="48" name="文本框 47"/>
          <p:cNvSpPr txBox="1"/>
          <p:nvPr/>
        </p:nvSpPr>
        <p:spPr>
          <a:xfrm>
            <a:off x="6372499" y="1471317"/>
            <a:ext cx="2080780" cy="788806"/>
          </a:xfrm>
          <a:prstGeom prst="rect">
            <a:avLst/>
          </a:prstGeom>
          <a:noFill/>
        </p:spPr>
        <p:txBody>
          <a:bodyPr wrap="square" rtlCol="0">
            <a:spAutoFit/>
          </a:bodyPr>
          <a:lstStyle/>
          <a:p>
            <a:pPr algn="just">
              <a:lnSpc>
                <a:spcPct val="130000"/>
              </a:lnSpc>
            </a:pPr>
            <a:r>
              <a:rPr lang="zh-CN" altLang="en-US" sz="1200" spc="300" dirty="0">
                <a:solidFill>
                  <a:schemeClr val="bg1"/>
                </a:solidFill>
              </a:rPr>
              <a:t>这里输入一段文字，介绍这个阶段你做了什么，怎么做的</a:t>
            </a:r>
            <a:endParaRPr lang="zh-CN" altLang="en-US" sz="1200" spc="300" dirty="0">
              <a:solidFill>
                <a:schemeClr val="bg1"/>
              </a:solidFill>
            </a:endParaRPr>
          </a:p>
        </p:txBody>
      </p:sp>
      <p:sp>
        <p:nvSpPr>
          <p:cNvPr id="49" name="文本框 48"/>
          <p:cNvSpPr txBox="1"/>
          <p:nvPr/>
        </p:nvSpPr>
        <p:spPr>
          <a:xfrm>
            <a:off x="9049297" y="1471317"/>
            <a:ext cx="2080780" cy="788806"/>
          </a:xfrm>
          <a:prstGeom prst="rect">
            <a:avLst/>
          </a:prstGeom>
          <a:noFill/>
        </p:spPr>
        <p:txBody>
          <a:bodyPr wrap="square" rtlCol="0">
            <a:spAutoFit/>
          </a:bodyPr>
          <a:lstStyle/>
          <a:p>
            <a:pPr algn="just">
              <a:lnSpc>
                <a:spcPct val="130000"/>
              </a:lnSpc>
            </a:pPr>
            <a:r>
              <a:rPr lang="zh-CN" altLang="en-US" sz="1200" spc="300" dirty="0">
                <a:solidFill>
                  <a:schemeClr val="bg1"/>
                </a:solidFill>
              </a:rPr>
              <a:t>这里输入一段文字，介绍这个阶段你做了什么，怎么做的</a:t>
            </a:r>
            <a:endParaRPr lang="zh-CN" altLang="en-US" sz="1200" spc="300" dirty="0">
              <a:solidFill>
                <a:schemeClr val="bg1"/>
              </a:solidFill>
            </a:endParaRPr>
          </a:p>
        </p:txBody>
      </p:sp>
    </p:spTree>
  </p:cSld>
  <p:clrMapOvr>
    <a:masterClrMapping/>
  </p:clrMapOvr>
  <p:transition spd="med">
    <p:pull/>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a:xfrm>
            <a:off x="1173494" y="250055"/>
            <a:ext cx="8048203" cy="478155"/>
          </a:xfrm>
        </p:spPr>
        <p:txBody>
          <a:bodyPr/>
          <a:lstStyle/>
          <a:p>
            <a:r>
              <a:rPr lang="zh-CN" altLang="en-US" dirty="0" smtClean="0"/>
              <a:t>研究背景</a:t>
            </a:r>
            <a:r>
              <a:rPr lang="en-US" altLang="zh-CN" dirty="0" smtClean="0"/>
              <a:t> - </a:t>
            </a:r>
            <a:r>
              <a:rPr dirty="0" smtClean="0"/>
              <a:t>名词</a:t>
            </a:r>
            <a:r>
              <a:rPr dirty="0" smtClean="0"/>
              <a:t>解释</a:t>
            </a:r>
            <a:endParaRPr dirty="0" smtClean="0"/>
          </a:p>
        </p:txBody>
      </p:sp>
      <p:sp>
        <p:nvSpPr>
          <p:cNvPr id="11" name="矩形 10"/>
          <p:cNvSpPr/>
          <p:nvPr/>
        </p:nvSpPr>
        <p:spPr>
          <a:xfrm>
            <a:off x="1041400" y="1293252"/>
            <a:ext cx="10109200" cy="4356100"/>
          </a:xfrm>
          <a:prstGeom prst="rect">
            <a:avLst/>
          </a:prstGeom>
          <a:noFill/>
          <a:ln w="31750">
            <a:gradFill>
              <a:gsLst>
                <a:gs pos="13000">
                  <a:schemeClr val="accent1">
                    <a:alpha val="0"/>
                  </a:schemeClr>
                </a:gs>
                <a:gs pos="10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234266" y="1103729"/>
            <a:ext cx="2487168" cy="2554545"/>
          </a:xfrm>
          <a:prstGeom prst="rect">
            <a:avLst/>
          </a:prstGeom>
          <a:noFill/>
        </p:spPr>
        <p:txBody>
          <a:bodyPr wrap="square" lIns="0" tIns="0" rIns="0" bIns="0" rtlCol="0">
            <a:spAutoFit/>
          </a:bodyPr>
          <a:lstStyle/>
          <a:p>
            <a:pPr algn="l"/>
            <a:r>
              <a:rPr lang="zh-CN" altLang="en-US" sz="16600" spc="300" dirty="0">
                <a:solidFill>
                  <a:schemeClr val="accent1"/>
                </a:solidFill>
                <a:latin typeface="黑体" panose="02010609060101010101" pitchFamily="49" charset="-122"/>
                <a:ea typeface="黑体" panose="02010609060101010101" pitchFamily="49" charset="-122"/>
              </a:rPr>
              <a:t>“</a:t>
            </a:r>
            <a:endParaRPr lang="zh-CN" altLang="en-US" sz="16600" spc="300" dirty="0">
              <a:solidFill>
                <a:schemeClr val="accent1"/>
              </a:solidFill>
              <a:latin typeface="黑体" panose="02010609060101010101" pitchFamily="49" charset="-122"/>
              <a:ea typeface="黑体" panose="02010609060101010101" pitchFamily="49" charset="-122"/>
            </a:endParaRPr>
          </a:p>
        </p:txBody>
      </p:sp>
      <p:sp>
        <p:nvSpPr>
          <p:cNvPr id="13" name="文本框 12"/>
          <p:cNvSpPr txBox="1"/>
          <p:nvPr/>
        </p:nvSpPr>
        <p:spPr>
          <a:xfrm>
            <a:off x="1562100" y="3083952"/>
            <a:ext cx="9067800" cy="1600200"/>
          </a:xfrm>
          <a:prstGeom prst="rect">
            <a:avLst/>
          </a:prstGeom>
          <a:noFill/>
        </p:spPr>
        <p:txBody>
          <a:bodyPr wrap="square" lIns="0" tIns="0" rIns="0" bIns="0" rtlCol="0">
            <a:spAutoFit/>
          </a:bodyPr>
          <a:lstStyle>
            <a:defPPr>
              <a:defRPr lang="zh-CN"/>
            </a:defPPr>
            <a:lvl1pPr>
              <a:lnSpc>
                <a:spcPct val="130000"/>
              </a:lnSpc>
              <a:defRPr sz="1200" spc="300">
                <a:solidFill>
                  <a:schemeClr val="tx1">
                    <a:lumMod val="85000"/>
                    <a:lumOff val="15000"/>
                  </a:schemeClr>
                </a:solidFill>
              </a:defRPr>
            </a:lvl1pPr>
          </a:lstStyle>
          <a:p>
            <a:pPr algn="just"/>
            <a:r>
              <a:rPr lang="zh-CN" altLang="en-US" sz="2000" dirty="0"/>
              <a:t>为地理位置敏感型的应用场景而生的新型区块链。引入三种区块类型，并借助</a:t>
            </a:r>
            <a:r>
              <a:rPr lang="en-US" altLang="zh-CN" sz="2000" dirty="0"/>
              <a:t>Geohash</a:t>
            </a:r>
            <a:r>
              <a:rPr lang="zh-CN" altLang="en-US" sz="2000" dirty="0"/>
              <a:t>编码技术，将区块链原本的单链结构改造为形似字典树的多叉树结构，</a:t>
            </a:r>
            <a:r>
              <a:rPr lang="zh-CN" altLang="en-US" sz="2000" dirty="0">
                <a:sym typeface="+mn-ea"/>
              </a:rPr>
              <a:t>辅之以快速查询</a:t>
            </a:r>
            <a:r>
              <a:rPr lang="zh-CN" altLang="en-US" sz="2000" dirty="0">
                <a:sym typeface="+mn-ea"/>
              </a:rPr>
              <a:t>算法，可以在对地理位置敏感、且网络结构变化频繁的应用场景中，发挥相较传统区块链更好的理论性能。</a:t>
            </a:r>
            <a:endParaRPr lang="zh-CN" altLang="en-US" sz="2000" dirty="0">
              <a:sym typeface="+mn-ea"/>
            </a:endParaRPr>
          </a:p>
        </p:txBody>
      </p:sp>
      <p:sp>
        <p:nvSpPr>
          <p:cNvPr id="17" name="文本框 16"/>
          <p:cNvSpPr txBox="1"/>
          <p:nvPr/>
        </p:nvSpPr>
        <p:spPr>
          <a:xfrm>
            <a:off x="4413250" y="2083248"/>
            <a:ext cx="3365500" cy="812165"/>
          </a:xfrm>
          <a:prstGeom prst="rect">
            <a:avLst/>
          </a:prstGeom>
          <a:noFill/>
        </p:spPr>
        <p:txBody>
          <a:bodyPr wrap="square" lIns="0" tIns="0" rIns="0" bIns="0" rtlCol="0">
            <a:spAutoFit/>
          </a:bodyPr>
          <a:lstStyle/>
          <a:p>
            <a:pPr algn="ctr">
              <a:lnSpc>
                <a:spcPct val="120000"/>
              </a:lnSpc>
            </a:pPr>
            <a:r>
              <a:rPr lang="zh-CN" altLang="en-US" sz="4400" b="1" spc="300" dirty="0">
                <a:solidFill>
                  <a:schemeClr val="accent4"/>
                </a:solidFill>
                <a:latin typeface="+mn-ea"/>
              </a:rPr>
              <a:t>树状区块链</a:t>
            </a:r>
            <a:endParaRPr lang="zh-CN" altLang="en-US" sz="4400" b="1" spc="300" dirty="0">
              <a:solidFill>
                <a:schemeClr val="accent4"/>
              </a:solidFill>
              <a:latin typeface="+mn-ea"/>
            </a:endParaRPr>
          </a:p>
        </p:txBody>
      </p:sp>
    </p:spTree>
  </p:cSld>
  <p:clrMapOvr>
    <a:masterClrMapping/>
  </p:clrMapOvr>
  <p:transition spd="med">
    <p:pull/>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五</a:t>
            </a:r>
            <a:r>
              <a:rPr lang="zh-CN" altLang="en-US" dirty="0" smtClean="0"/>
              <a:t>段时间轴</a:t>
            </a:r>
            <a:endParaRPr lang="zh-CN" altLang="en-US" dirty="0"/>
          </a:p>
        </p:txBody>
      </p:sp>
      <p:sp>
        <p:nvSpPr>
          <p:cNvPr id="18" name="矩形 17"/>
          <p:cNvSpPr/>
          <p:nvPr/>
        </p:nvSpPr>
        <p:spPr>
          <a:xfrm>
            <a:off x="660400" y="1035414"/>
            <a:ext cx="10858500" cy="5003800"/>
          </a:xfrm>
          <a:prstGeom prst="rect">
            <a:avLst/>
          </a:prstGeom>
          <a:solidFill>
            <a:schemeClr val="bg1"/>
          </a:solidFill>
          <a:ln>
            <a:noFill/>
          </a:ln>
          <a:effectLst>
            <a:outerShdw blurRad="165100" sx="101000" sy="101000" algn="ctr"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任意多边形: 形状 5"/>
          <p:cNvSpPr/>
          <p:nvPr/>
        </p:nvSpPr>
        <p:spPr>
          <a:xfrm>
            <a:off x="660401" y="2847607"/>
            <a:ext cx="10769599" cy="199292"/>
          </a:xfrm>
          <a:custGeom>
            <a:avLst/>
            <a:gdLst>
              <a:gd name="connsiteX0" fmla="*/ 0 w 9683261"/>
              <a:gd name="connsiteY0" fmla="*/ 211015 h 211015"/>
              <a:gd name="connsiteX1" fmla="*/ 9683261 w 9683261"/>
              <a:gd name="connsiteY1" fmla="*/ 211015 h 211015"/>
              <a:gd name="connsiteX2" fmla="*/ 9319846 w 9683261"/>
              <a:gd name="connsiteY2" fmla="*/ 0 h 211015"/>
            </a:gdLst>
            <a:ahLst/>
            <a:cxnLst>
              <a:cxn ang="0">
                <a:pos x="connsiteX0" y="connsiteY0"/>
              </a:cxn>
              <a:cxn ang="0">
                <a:pos x="connsiteX1" y="connsiteY1"/>
              </a:cxn>
              <a:cxn ang="0">
                <a:pos x="connsiteX2" y="connsiteY2"/>
              </a:cxn>
            </a:cxnLst>
            <a:rect l="l" t="t" r="r" b="b"/>
            <a:pathLst>
              <a:path w="9683261" h="211015">
                <a:moveTo>
                  <a:pt x="0" y="211015"/>
                </a:moveTo>
                <a:lnTo>
                  <a:pt x="9683261" y="211015"/>
                </a:lnTo>
                <a:lnTo>
                  <a:pt x="9319846" y="0"/>
                </a:lnTo>
              </a:path>
            </a:pathLst>
          </a:cu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1664680" y="2601422"/>
            <a:ext cx="914400" cy="914400"/>
          </a:xfrm>
          <a:prstGeom prst="ellipse">
            <a:avLst/>
          </a:prstGeom>
          <a:solidFill>
            <a:schemeClr val="accent4"/>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pc="300" dirty="0"/>
              <a:t>01</a:t>
            </a:r>
            <a:endParaRPr lang="zh-CN" altLang="en-US" spc="300" dirty="0"/>
          </a:p>
        </p:txBody>
      </p:sp>
      <p:sp>
        <p:nvSpPr>
          <p:cNvPr id="26" name="椭圆 25"/>
          <p:cNvSpPr/>
          <p:nvPr/>
        </p:nvSpPr>
        <p:spPr>
          <a:xfrm>
            <a:off x="3651740" y="2601422"/>
            <a:ext cx="914400" cy="914400"/>
          </a:xfrm>
          <a:prstGeom prst="ellipse">
            <a:avLst/>
          </a:prstGeom>
          <a:solidFill>
            <a:schemeClr val="accent4"/>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pc="300" dirty="0"/>
              <a:t>02</a:t>
            </a:r>
            <a:endParaRPr lang="zh-CN" altLang="en-US" spc="300" dirty="0"/>
          </a:p>
        </p:txBody>
      </p:sp>
      <p:sp>
        <p:nvSpPr>
          <p:cNvPr id="27" name="椭圆 26"/>
          <p:cNvSpPr/>
          <p:nvPr/>
        </p:nvSpPr>
        <p:spPr>
          <a:xfrm>
            <a:off x="5638800" y="2601422"/>
            <a:ext cx="914400" cy="914400"/>
          </a:xfrm>
          <a:prstGeom prst="ellipse">
            <a:avLst/>
          </a:prstGeom>
          <a:solidFill>
            <a:schemeClr val="accent4"/>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pc="300" dirty="0"/>
              <a:t>03</a:t>
            </a:r>
            <a:endParaRPr lang="zh-CN" altLang="en-US" spc="300" dirty="0"/>
          </a:p>
        </p:txBody>
      </p:sp>
      <p:sp>
        <p:nvSpPr>
          <p:cNvPr id="28" name="椭圆 27"/>
          <p:cNvSpPr/>
          <p:nvPr/>
        </p:nvSpPr>
        <p:spPr>
          <a:xfrm>
            <a:off x="7625860" y="2601422"/>
            <a:ext cx="914400" cy="914400"/>
          </a:xfrm>
          <a:prstGeom prst="ellipse">
            <a:avLst/>
          </a:prstGeom>
          <a:solidFill>
            <a:schemeClr val="accent4"/>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pc="300" dirty="0"/>
              <a:t>04</a:t>
            </a:r>
            <a:endParaRPr lang="zh-CN" altLang="en-US" spc="300" dirty="0"/>
          </a:p>
        </p:txBody>
      </p:sp>
      <p:sp>
        <p:nvSpPr>
          <p:cNvPr id="29" name="椭圆 28"/>
          <p:cNvSpPr/>
          <p:nvPr/>
        </p:nvSpPr>
        <p:spPr>
          <a:xfrm>
            <a:off x="9614334" y="2601422"/>
            <a:ext cx="914400" cy="914400"/>
          </a:xfrm>
          <a:prstGeom prst="ellipse">
            <a:avLst/>
          </a:prstGeom>
          <a:solidFill>
            <a:schemeClr val="accent4"/>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pc="300" dirty="0"/>
              <a:t>05</a:t>
            </a:r>
            <a:endParaRPr lang="zh-CN" altLang="en-US" spc="300" dirty="0"/>
          </a:p>
        </p:txBody>
      </p:sp>
      <p:sp>
        <p:nvSpPr>
          <p:cNvPr id="30" name="文本框 29"/>
          <p:cNvSpPr txBox="1"/>
          <p:nvPr/>
        </p:nvSpPr>
        <p:spPr>
          <a:xfrm>
            <a:off x="1162410" y="1781960"/>
            <a:ext cx="1918939" cy="620170"/>
          </a:xfrm>
          <a:prstGeom prst="rect">
            <a:avLst/>
          </a:prstGeom>
          <a:noFill/>
        </p:spPr>
        <p:txBody>
          <a:bodyPr wrap="square" rtlCol="0">
            <a:spAutoFit/>
          </a:bodyPr>
          <a:lstStyle/>
          <a:p>
            <a:pPr algn="ctr">
              <a:lnSpc>
                <a:spcPct val="130000"/>
              </a:lnSpc>
            </a:pPr>
            <a:r>
              <a:rPr lang="zh-CN" altLang="en-US" sz="2800" spc="300" dirty="0">
                <a:solidFill>
                  <a:schemeClr val="accent1"/>
                </a:solidFill>
                <a:latin typeface="微软雅黑" panose="020B0503020204020204" pitchFamily="34" charset="-122"/>
                <a:ea typeface="微软雅黑" panose="020B0503020204020204" pitchFamily="34" charset="-122"/>
              </a:rPr>
              <a:t>现状调查</a:t>
            </a:r>
            <a:endParaRPr lang="zh-CN" altLang="en-US" sz="2800" spc="300" dirty="0">
              <a:solidFill>
                <a:schemeClr val="accent1"/>
              </a:solidFill>
              <a:latin typeface="微软雅黑" panose="020B0503020204020204" pitchFamily="34" charset="-122"/>
              <a:ea typeface="微软雅黑" panose="020B0503020204020204" pitchFamily="34" charset="-122"/>
            </a:endParaRPr>
          </a:p>
        </p:txBody>
      </p:sp>
      <p:sp>
        <p:nvSpPr>
          <p:cNvPr id="31" name="文本框 30"/>
          <p:cNvSpPr txBox="1"/>
          <p:nvPr/>
        </p:nvSpPr>
        <p:spPr>
          <a:xfrm>
            <a:off x="1138964" y="3961299"/>
            <a:ext cx="1918939" cy="1372683"/>
          </a:xfrm>
          <a:prstGeom prst="rect">
            <a:avLst/>
          </a:prstGeom>
          <a:noFill/>
        </p:spPr>
        <p:txBody>
          <a:bodyPr wrap="square" rtlCol="0">
            <a:spAutoFit/>
          </a:bodyPr>
          <a:lstStyle/>
          <a:p>
            <a:pPr algn="ctr">
              <a:lnSpc>
                <a:spcPct val="130000"/>
              </a:lnSpc>
            </a:pPr>
            <a:r>
              <a:rPr lang="zh-CN" altLang="en-US" sz="1600" spc="300" dirty="0">
                <a:solidFill>
                  <a:schemeClr val="tx1">
                    <a:lumMod val="85000"/>
                    <a:lumOff val="15000"/>
                  </a:schemeClr>
                </a:solidFill>
              </a:rPr>
              <a:t>学生情况</a:t>
            </a:r>
            <a:endParaRPr lang="en-US" altLang="zh-CN" sz="1600" spc="300" dirty="0">
              <a:solidFill>
                <a:schemeClr val="tx1">
                  <a:lumMod val="85000"/>
                  <a:lumOff val="15000"/>
                </a:schemeClr>
              </a:solidFill>
            </a:endParaRPr>
          </a:p>
          <a:p>
            <a:pPr algn="ctr">
              <a:lnSpc>
                <a:spcPct val="130000"/>
              </a:lnSpc>
            </a:pPr>
            <a:r>
              <a:rPr lang="zh-CN" altLang="en-US" sz="1600" spc="300" dirty="0">
                <a:solidFill>
                  <a:schemeClr val="tx1">
                    <a:lumMod val="85000"/>
                    <a:lumOff val="15000"/>
                  </a:schemeClr>
                </a:solidFill>
              </a:rPr>
              <a:t>老师情况</a:t>
            </a:r>
            <a:endParaRPr lang="en-US" altLang="zh-CN" sz="1600" spc="300" dirty="0">
              <a:solidFill>
                <a:schemeClr val="tx1">
                  <a:lumMod val="85000"/>
                  <a:lumOff val="15000"/>
                </a:schemeClr>
              </a:solidFill>
            </a:endParaRPr>
          </a:p>
          <a:p>
            <a:pPr algn="ctr">
              <a:lnSpc>
                <a:spcPct val="130000"/>
              </a:lnSpc>
            </a:pPr>
            <a:r>
              <a:rPr lang="zh-CN" altLang="en-US" sz="1600" spc="300" dirty="0">
                <a:solidFill>
                  <a:schemeClr val="tx1">
                    <a:lumMod val="85000"/>
                    <a:lumOff val="15000"/>
                  </a:schemeClr>
                </a:solidFill>
              </a:rPr>
              <a:t>学校情况</a:t>
            </a:r>
            <a:endParaRPr lang="en-US" altLang="zh-CN" sz="1600" spc="300" dirty="0">
              <a:solidFill>
                <a:schemeClr val="tx1">
                  <a:lumMod val="85000"/>
                  <a:lumOff val="15000"/>
                </a:schemeClr>
              </a:solidFill>
            </a:endParaRPr>
          </a:p>
          <a:p>
            <a:pPr algn="ctr">
              <a:lnSpc>
                <a:spcPct val="130000"/>
              </a:lnSpc>
            </a:pPr>
            <a:r>
              <a:rPr lang="zh-CN" altLang="en-US" sz="1600" spc="300" dirty="0">
                <a:solidFill>
                  <a:schemeClr val="tx1">
                    <a:lumMod val="85000"/>
                    <a:lumOff val="15000"/>
                  </a:schemeClr>
                </a:solidFill>
              </a:rPr>
              <a:t>教育部门</a:t>
            </a:r>
            <a:endParaRPr lang="en-US" altLang="zh-CN" sz="1600" spc="300" dirty="0">
              <a:solidFill>
                <a:schemeClr val="tx1">
                  <a:lumMod val="85000"/>
                  <a:lumOff val="15000"/>
                </a:schemeClr>
              </a:solidFill>
            </a:endParaRPr>
          </a:p>
        </p:txBody>
      </p:sp>
      <p:sp>
        <p:nvSpPr>
          <p:cNvPr id="32" name="文本框 31"/>
          <p:cNvSpPr txBox="1"/>
          <p:nvPr/>
        </p:nvSpPr>
        <p:spPr>
          <a:xfrm>
            <a:off x="5138751" y="1781960"/>
            <a:ext cx="1918939" cy="620170"/>
          </a:xfrm>
          <a:prstGeom prst="rect">
            <a:avLst/>
          </a:prstGeom>
          <a:noFill/>
        </p:spPr>
        <p:txBody>
          <a:bodyPr wrap="square" rtlCol="0">
            <a:spAutoFit/>
          </a:bodyPr>
          <a:lstStyle/>
          <a:p>
            <a:pPr algn="ctr">
              <a:lnSpc>
                <a:spcPct val="130000"/>
              </a:lnSpc>
            </a:pPr>
            <a:r>
              <a:rPr lang="zh-CN" altLang="en-US" sz="2800" spc="300" dirty="0">
                <a:solidFill>
                  <a:schemeClr val="accent1"/>
                </a:solidFill>
                <a:latin typeface="微软雅黑" panose="020B0503020204020204" pitchFamily="34" charset="-122"/>
                <a:ea typeface="微软雅黑" panose="020B0503020204020204" pitchFamily="34" charset="-122"/>
              </a:rPr>
              <a:t>实验设计</a:t>
            </a:r>
            <a:endParaRPr lang="zh-CN" altLang="en-US" sz="2800" spc="300" dirty="0">
              <a:solidFill>
                <a:schemeClr val="accent1"/>
              </a:solidFill>
              <a:latin typeface="微软雅黑" panose="020B0503020204020204" pitchFamily="34" charset="-122"/>
              <a:ea typeface="微软雅黑" panose="020B0503020204020204" pitchFamily="34" charset="-122"/>
            </a:endParaRPr>
          </a:p>
        </p:txBody>
      </p:sp>
      <p:sp>
        <p:nvSpPr>
          <p:cNvPr id="33" name="文本框 32"/>
          <p:cNvSpPr txBox="1"/>
          <p:nvPr/>
        </p:nvSpPr>
        <p:spPr>
          <a:xfrm>
            <a:off x="7136629" y="1781960"/>
            <a:ext cx="1918939" cy="620170"/>
          </a:xfrm>
          <a:prstGeom prst="rect">
            <a:avLst/>
          </a:prstGeom>
          <a:noFill/>
        </p:spPr>
        <p:txBody>
          <a:bodyPr wrap="square" rtlCol="0">
            <a:spAutoFit/>
          </a:bodyPr>
          <a:lstStyle/>
          <a:p>
            <a:pPr algn="ctr">
              <a:lnSpc>
                <a:spcPct val="130000"/>
              </a:lnSpc>
            </a:pPr>
            <a:r>
              <a:rPr lang="zh-CN" altLang="en-US" sz="2800" spc="300" dirty="0">
                <a:solidFill>
                  <a:schemeClr val="accent1"/>
                </a:solidFill>
                <a:latin typeface="微软雅黑" panose="020B0503020204020204" pitchFamily="34" charset="-122"/>
                <a:ea typeface="微软雅黑" panose="020B0503020204020204" pitchFamily="34" charset="-122"/>
              </a:rPr>
              <a:t>教学实践</a:t>
            </a:r>
            <a:endParaRPr lang="zh-CN" altLang="en-US" sz="2800" spc="300" dirty="0">
              <a:solidFill>
                <a:schemeClr val="accent1"/>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9112065" y="1781960"/>
            <a:ext cx="1918939" cy="620170"/>
          </a:xfrm>
          <a:prstGeom prst="rect">
            <a:avLst/>
          </a:prstGeom>
          <a:noFill/>
        </p:spPr>
        <p:txBody>
          <a:bodyPr wrap="square" rtlCol="0">
            <a:spAutoFit/>
          </a:bodyPr>
          <a:lstStyle/>
          <a:p>
            <a:pPr algn="ctr">
              <a:lnSpc>
                <a:spcPct val="130000"/>
              </a:lnSpc>
            </a:pPr>
            <a:r>
              <a:rPr lang="zh-CN" altLang="en-US" sz="2800" spc="300" dirty="0">
                <a:solidFill>
                  <a:schemeClr val="accent1"/>
                </a:solidFill>
                <a:latin typeface="微软雅黑" panose="020B0503020204020204" pitchFamily="34" charset="-122"/>
                <a:ea typeface="微软雅黑" panose="020B0503020204020204" pitchFamily="34" charset="-122"/>
              </a:rPr>
              <a:t>反思提升</a:t>
            </a:r>
            <a:endParaRPr lang="zh-CN" altLang="en-US" sz="2800" spc="300" dirty="0">
              <a:solidFill>
                <a:schemeClr val="accent1"/>
              </a:solidFill>
              <a:latin typeface="微软雅黑" panose="020B0503020204020204" pitchFamily="34" charset="-122"/>
              <a:ea typeface="微软雅黑" panose="020B0503020204020204" pitchFamily="34" charset="-122"/>
            </a:endParaRPr>
          </a:p>
        </p:txBody>
      </p:sp>
      <p:sp>
        <p:nvSpPr>
          <p:cNvPr id="35" name="文本框 34"/>
          <p:cNvSpPr txBox="1"/>
          <p:nvPr/>
        </p:nvSpPr>
        <p:spPr>
          <a:xfrm>
            <a:off x="3149470" y="3961299"/>
            <a:ext cx="1918939" cy="1372683"/>
          </a:xfrm>
          <a:prstGeom prst="rect">
            <a:avLst/>
          </a:prstGeom>
          <a:noFill/>
        </p:spPr>
        <p:txBody>
          <a:bodyPr wrap="square" rtlCol="0">
            <a:spAutoFit/>
          </a:bodyPr>
          <a:lstStyle/>
          <a:p>
            <a:pPr algn="ctr">
              <a:lnSpc>
                <a:spcPct val="130000"/>
              </a:lnSpc>
            </a:pPr>
            <a:r>
              <a:rPr lang="zh-CN" altLang="en-US" sz="1600" spc="300" dirty="0">
                <a:solidFill>
                  <a:schemeClr val="tx1">
                    <a:lumMod val="85000"/>
                    <a:lumOff val="15000"/>
                  </a:schemeClr>
                </a:solidFill>
              </a:rPr>
              <a:t>七年级上册</a:t>
            </a:r>
            <a:endParaRPr lang="en-US" altLang="zh-CN" sz="1600" spc="300" dirty="0">
              <a:solidFill>
                <a:schemeClr val="tx1">
                  <a:lumMod val="85000"/>
                  <a:lumOff val="15000"/>
                </a:schemeClr>
              </a:solidFill>
            </a:endParaRPr>
          </a:p>
          <a:p>
            <a:pPr algn="ctr">
              <a:lnSpc>
                <a:spcPct val="130000"/>
              </a:lnSpc>
            </a:pPr>
            <a:r>
              <a:rPr lang="zh-CN" altLang="en-US" sz="1600" spc="300" dirty="0">
                <a:solidFill>
                  <a:schemeClr val="tx1">
                    <a:lumMod val="85000"/>
                    <a:lumOff val="15000"/>
                  </a:schemeClr>
                </a:solidFill>
              </a:rPr>
              <a:t>语文二单元</a:t>
            </a:r>
            <a:endParaRPr lang="en-US" altLang="zh-CN" sz="1600" spc="300" dirty="0">
              <a:solidFill>
                <a:schemeClr val="tx1">
                  <a:lumMod val="85000"/>
                  <a:lumOff val="15000"/>
                </a:schemeClr>
              </a:solidFill>
            </a:endParaRPr>
          </a:p>
          <a:p>
            <a:pPr algn="ctr">
              <a:lnSpc>
                <a:spcPct val="130000"/>
              </a:lnSpc>
            </a:pPr>
            <a:r>
              <a:rPr lang="zh-CN" altLang="en-US" sz="1600" spc="300" dirty="0">
                <a:solidFill>
                  <a:schemeClr val="tx1">
                    <a:lumMod val="85000"/>
                    <a:lumOff val="15000"/>
                  </a:schemeClr>
                </a:solidFill>
              </a:rPr>
              <a:t>项目学习</a:t>
            </a:r>
            <a:endParaRPr lang="en-US" altLang="zh-CN" sz="1600" spc="300" dirty="0">
              <a:solidFill>
                <a:schemeClr val="tx1">
                  <a:lumMod val="85000"/>
                  <a:lumOff val="15000"/>
                </a:schemeClr>
              </a:solidFill>
            </a:endParaRPr>
          </a:p>
          <a:p>
            <a:pPr algn="ctr">
              <a:lnSpc>
                <a:spcPct val="130000"/>
              </a:lnSpc>
            </a:pPr>
            <a:r>
              <a:rPr lang="zh-CN" altLang="en-US" sz="1600" spc="300" dirty="0">
                <a:solidFill>
                  <a:schemeClr val="tx1">
                    <a:lumMod val="85000"/>
                    <a:lumOff val="15000"/>
                  </a:schemeClr>
                </a:solidFill>
              </a:rPr>
              <a:t>共</a:t>
            </a:r>
            <a:r>
              <a:rPr lang="en-US" altLang="zh-CN" sz="1600" spc="300" dirty="0">
                <a:solidFill>
                  <a:schemeClr val="tx1">
                    <a:lumMod val="85000"/>
                    <a:lumOff val="15000"/>
                  </a:schemeClr>
                </a:solidFill>
              </a:rPr>
              <a:t>16</a:t>
            </a:r>
            <a:r>
              <a:rPr lang="zh-CN" altLang="en-US" sz="1600" spc="300" dirty="0">
                <a:solidFill>
                  <a:schemeClr val="tx1">
                    <a:lumMod val="85000"/>
                    <a:lumOff val="15000"/>
                  </a:schemeClr>
                </a:solidFill>
              </a:rPr>
              <a:t>课时</a:t>
            </a:r>
            <a:endParaRPr lang="en-US" altLang="zh-CN" sz="1600" spc="300" dirty="0">
              <a:solidFill>
                <a:schemeClr val="tx1">
                  <a:lumMod val="85000"/>
                  <a:lumOff val="15000"/>
                </a:schemeClr>
              </a:solidFill>
            </a:endParaRPr>
          </a:p>
        </p:txBody>
      </p:sp>
      <p:sp>
        <p:nvSpPr>
          <p:cNvPr id="40" name="文本框 39"/>
          <p:cNvSpPr txBox="1"/>
          <p:nvPr/>
        </p:nvSpPr>
        <p:spPr>
          <a:xfrm>
            <a:off x="5142625" y="3961299"/>
            <a:ext cx="1918939" cy="1372683"/>
          </a:xfrm>
          <a:prstGeom prst="rect">
            <a:avLst/>
          </a:prstGeom>
          <a:noFill/>
        </p:spPr>
        <p:txBody>
          <a:bodyPr wrap="square" rtlCol="0">
            <a:spAutoFit/>
          </a:bodyPr>
          <a:lstStyle/>
          <a:p>
            <a:pPr algn="ctr">
              <a:lnSpc>
                <a:spcPct val="130000"/>
              </a:lnSpc>
            </a:pPr>
            <a:r>
              <a:rPr lang="zh-CN" altLang="en-US" sz="1600" spc="300" dirty="0">
                <a:solidFill>
                  <a:schemeClr val="tx1">
                    <a:lumMod val="85000"/>
                    <a:lumOff val="15000"/>
                  </a:schemeClr>
                </a:solidFill>
              </a:rPr>
              <a:t>学生人数</a:t>
            </a:r>
            <a:endParaRPr lang="en-US" altLang="zh-CN" sz="1600" spc="300" dirty="0">
              <a:solidFill>
                <a:schemeClr val="tx1">
                  <a:lumMod val="85000"/>
                  <a:lumOff val="15000"/>
                </a:schemeClr>
              </a:solidFill>
            </a:endParaRPr>
          </a:p>
          <a:p>
            <a:pPr algn="ctr">
              <a:lnSpc>
                <a:spcPct val="130000"/>
              </a:lnSpc>
            </a:pPr>
            <a:r>
              <a:rPr lang="zh-CN" altLang="en-US" sz="1600" spc="300" dirty="0">
                <a:solidFill>
                  <a:schemeClr val="tx1">
                    <a:lumMod val="85000"/>
                    <a:lumOff val="15000"/>
                  </a:schemeClr>
                </a:solidFill>
              </a:rPr>
              <a:t>男女比例</a:t>
            </a:r>
            <a:endParaRPr lang="en-US" altLang="zh-CN" sz="1600" spc="300" dirty="0">
              <a:solidFill>
                <a:schemeClr val="tx1">
                  <a:lumMod val="85000"/>
                  <a:lumOff val="15000"/>
                </a:schemeClr>
              </a:solidFill>
            </a:endParaRPr>
          </a:p>
          <a:p>
            <a:pPr algn="ctr">
              <a:lnSpc>
                <a:spcPct val="130000"/>
              </a:lnSpc>
            </a:pPr>
            <a:r>
              <a:rPr lang="zh-CN" altLang="en-US" sz="1600" spc="300" dirty="0">
                <a:solidFill>
                  <a:schemeClr val="tx1">
                    <a:lumMod val="85000"/>
                    <a:lumOff val="15000"/>
                  </a:schemeClr>
                </a:solidFill>
              </a:rPr>
              <a:t>实验对照</a:t>
            </a:r>
            <a:endParaRPr lang="en-US" altLang="zh-CN" sz="1600" spc="300" dirty="0">
              <a:solidFill>
                <a:schemeClr val="tx1">
                  <a:lumMod val="85000"/>
                  <a:lumOff val="15000"/>
                </a:schemeClr>
              </a:solidFill>
            </a:endParaRPr>
          </a:p>
          <a:p>
            <a:pPr algn="ctr">
              <a:lnSpc>
                <a:spcPct val="130000"/>
              </a:lnSpc>
            </a:pPr>
            <a:r>
              <a:rPr lang="zh-CN" altLang="en-US" sz="1600" spc="300" dirty="0">
                <a:solidFill>
                  <a:schemeClr val="tx1">
                    <a:lumMod val="85000"/>
                    <a:lumOff val="15000"/>
                  </a:schemeClr>
                </a:solidFill>
              </a:rPr>
              <a:t>还有什么</a:t>
            </a:r>
            <a:endParaRPr lang="en-US" altLang="zh-CN" sz="1600" spc="300" dirty="0">
              <a:solidFill>
                <a:schemeClr val="tx1">
                  <a:lumMod val="85000"/>
                  <a:lumOff val="15000"/>
                </a:schemeClr>
              </a:solidFill>
            </a:endParaRPr>
          </a:p>
        </p:txBody>
      </p:sp>
      <p:sp>
        <p:nvSpPr>
          <p:cNvPr id="41" name="文本框 40"/>
          <p:cNvSpPr txBox="1"/>
          <p:nvPr/>
        </p:nvSpPr>
        <p:spPr>
          <a:xfrm>
            <a:off x="7117024" y="3961299"/>
            <a:ext cx="1918939" cy="1372683"/>
          </a:xfrm>
          <a:prstGeom prst="rect">
            <a:avLst/>
          </a:prstGeom>
          <a:noFill/>
        </p:spPr>
        <p:txBody>
          <a:bodyPr wrap="square" rtlCol="0">
            <a:spAutoFit/>
          </a:bodyPr>
          <a:lstStyle/>
          <a:p>
            <a:pPr algn="ctr">
              <a:lnSpc>
                <a:spcPct val="130000"/>
              </a:lnSpc>
            </a:pPr>
            <a:r>
              <a:rPr lang="zh-CN" altLang="en-US" sz="1600" spc="300" dirty="0">
                <a:solidFill>
                  <a:schemeClr val="tx1">
                    <a:lumMod val="85000"/>
                    <a:lumOff val="15000"/>
                  </a:schemeClr>
                </a:solidFill>
              </a:rPr>
              <a:t>资料准备</a:t>
            </a:r>
            <a:endParaRPr lang="en-US" altLang="zh-CN" sz="1600" spc="300" dirty="0">
              <a:solidFill>
                <a:schemeClr val="tx1">
                  <a:lumMod val="85000"/>
                  <a:lumOff val="15000"/>
                </a:schemeClr>
              </a:solidFill>
            </a:endParaRPr>
          </a:p>
          <a:p>
            <a:pPr algn="ctr">
              <a:lnSpc>
                <a:spcPct val="130000"/>
              </a:lnSpc>
            </a:pPr>
            <a:r>
              <a:rPr lang="zh-CN" altLang="en-US" sz="1600" spc="300" dirty="0">
                <a:solidFill>
                  <a:schemeClr val="tx1">
                    <a:lumMod val="85000"/>
                    <a:lumOff val="15000"/>
                  </a:schemeClr>
                </a:solidFill>
              </a:rPr>
              <a:t>反复磨课</a:t>
            </a:r>
            <a:endParaRPr lang="en-US" altLang="zh-CN" sz="1600" spc="300" dirty="0">
              <a:solidFill>
                <a:schemeClr val="tx1">
                  <a:lumMod val="85000"/>
                  <a:lumOff val="15000"/>
                </a:schemeClr>
              </a:solidFill>
            </a:endParaRPr>
          </a:p>
          <a:p>
            <a:pPr algn="ctr">
              <a:lnSpc>
                <a:spcPct val="130000"/>
              </a:lnSpc>
            </a:pPr>
            <a:r>
              <a:rPr lang="zh-CN" altLang="en-US" sz="1600" spc="300" dirty="0">
                <a:solidFill>
                  <a:schemeClr val="tx1">
                    <a:lumMod val="85000"/>
                    <a:lumOff val="15000"/>
                  </a:schemeClr>
                </a:solidFill>
              </a:rPr>
              <a:t>上课试讲</a:t>
            </a:r>
            <a:endParaRPr lang="en-US" altLang="zh-CN" sz="1600" spc="300" dirty="0">
              <a:solidFill>
                <a:schemeClr val="tx1">
                  <a:lumMod val="85000"/>
                  <a:lumOff val="15000"/>
                </a:schemeClr>
              </a:solidFill>
            </a:endParaRPr>
          </a:p>
          <a:p>
            <a:pPr algn="ctr">
              <a:lnSpc>
                <a:spcPct val="130000"/>
              </a:lnSpc>
            </a:pPr>
            <a:r>
              <a:rPr lang="zh-CN" altLang="en-US" sz="1600" spc="300" dirty="0">
                <a:solidFill>
                  <a:schemeClr val="tx1">
                    <a:lumMod val="85000"/>
                    <a:lumOff val="15000"/>
                  </a:schemeClr>
                </a:solidFill>
              </a:rPr>
              <a:t>收集数据</a:t>
            </a:r>
            <a:endParaRPr lang="en-US" altLang="zh-CN" sz="1600" spc="300" dirty="0">
              <a:solidFill>
                <a:schemeClr val="tx1">
                  <a:lumMod val="85000"/>
                  <a:lumOff val="15000"/>
                </a:schemeClr>
              </a:solidFill>
            </a:endParaRPr>
          </a:p>
        </p:txBody>
      </p:sp>
      <p:sp>
        <p:nvSpPr>
          <p:cNvPr id="42" name="文本框 41"/>
          <p:cNvSpPr txBox="1"/>
          <p:nvPr/>
        </p:nvSpPr>
        <p:spPr>
          <a:xfrm>
            <a:off x="9112065" y="3961299"/>
            <a:ext cx="1918939" cy="1372683"/>
          </a:xfrm>
          <a:prstGeom prst="rect">
            <a:avLst/>
          </a:prstGeom>
          <a:noFill/>
        </p:spPr>
        <p:txBody>
          <a:bodyPr wrap="square" rtlCol="0">
            <a:spAutoFit/>
          </a:bodyPr>
          <a:lstStyle/>
          <a:p>
            <a:pPr algn="ctr">
              <a:lnSpc>
                <a:spcPct val="130000"/>
              </a:lnSpc>
            </a:pPr>
            <a:r>
              <a:rPr lang="zh-CN" altLang="en-US" sz="1600" spc="300" dirty="0">
                <a:solidFill>
                  <a:schemeClr val="tx1">
                    <a:lumMod val="85000"/>
                    <a:lumOff val="15000"/>
                  </a:schemeClr>
                </a:solidFill>
              </a:rPr>
              <a:t>教学反思</a:t>
            </a:r>
            <a:endParaRPr lang="en-US" altLang="zh-CN" sz="1600" spc="300" dirty="0">
              <a:solidFill>
                <a:schemeClr val="tx1">
                  <a:lumMod val="85000"/>
                  <a:lumOff val="15000"/>
                </a:schemeClr>
              </a:solidFill>
            </a:endParaRPr>
          </a:p>
          <a:p>
            <a:pPr algn="ctr">
              <a:lnSpc>
                <a:spcPct val="130000"/>
              </a:lnSpc>
            </a:pPr>
            <a:r>
              <a:rPr lang="zh-CN" altLang="en-US" sz="1600" spc="300" dirty="0">
                <a:solidFill>
                  <a:schemeClr val="tx1">
                    <a:lumMod val="85000"/>
                    <a:lumOff val="15000"/>
                  </a:schemeClr>
                </a:solidFill>
              </a:rPr>
              <a:t>说课汇报</a:t>
            </a:r>
            <a:endParaRPr lang="en-US" altLang="zh-CN" sz="1600" spc="300" dirty="0">
              <a:solidFill>
                <a:schemeClr val="tx1">
                  <a:lumMod val="85000"/>
                  <a:lumOff val="15000"/>
                </a:schemeClr>
              </a:solidFill>
            </a:endParaRPr>
          </a:p>
          <a:p>
            <a:pPr algn="ctr">
              <a:lnSpc>
                <a:spcPct val="130000"/>
              </a:lnSpc>
            </a:pPr>
            <a:r>
              <a:rPr lang="zh-CN" altLang="en-US" sz="1600" spc="300" dirty="0">
                <a:solidFill>
                  <a:schemeClr val="tx1">
                    <a:lumMod val="85000"/>
                    <a:lumOff val="15000"/>
                  </a:schemeClr>
                </a:solidFill>
              </a:rPr>
              <a:t>改进教学</a:t>
            </a:r>
            <a:endParaRPr lang="en-US" altLang="zh-CN" sz="1600" spc="300" dirty="0">
              <a:solidFill>
                <a:schemeClr val="tx1">
                  <a:lumMod val="85000"/>
                  <a:lumOff val="15000"/>
                </a:schemeClr>
              </a:solidFill>
            </a:endParaRPr>
          </a:p>
          <a:p>
            <a:pPr algn="ctr">
              <a:lnSpc>
                <a:spcPct val="130000"/>
              </a:lnSpc>
            </a:pPr>
            <a:r>
              <a:rPr lang="zh-CN" altLang="en-US" sz="1600" spc="300" dirty="0">
                <a:solidFill>
                  <a:schemeClr val="tx1">
                    <a:lumMod val="85000"/>
                    <a:lumOff val="15000"/>
                  </a:schemeClr>
                </a:solidFill>
              </a:rPr>
              <a:t>再次试讲</a:t>
            </a:r>
            <a:endParaRPr lang="en-US" altLang="zh-CN" sz="1600" spc="300" dirty="0">
              <a:solidFill>
                <a:schemeClr val="tx1">
                  <a:lumMod val="85000"/>
                  <a:lumOff val="15000"/>
                </a:schemeClr>
              </a:solidFill>
            </a:endParaRPr>
          </a:p>
        </p:txBody>
      </p:sp>
      <p:sp>
        <p:nvSpPr>
          <p:cNvPr id="43" name="文本框 42"/>
          <p:cNvSpPr txBox="1"/>
          <p:nvPr/>
        </p:nvSpPr>
        <p:spPr>
          <a:xfrm>
            <a:off x="3158976" y="1781960"/>
            <a:ext cx="1918939" cy="620170"/>
          </a:xfrm>
          <a:prstGeom prst="rect">
            <a:avLst/>
          </a:prstGeom>
          <a:noFill/>
        </p:spPr>
        <p:txBody>
          <a:bodyPr wrap="square" rtlCol="0">
            <a:spAutoFit/>
          </a:bodyPr>
          <a:lstStyle/>
          <a:p>
            <a:pPr algn="ctr">
              <a:lnSpc>
                <a:spcPct val="130000"/>
              </a:lnSpc>
            </a:pPr>
            <a:r>
              <a:rPr lang="zh-CN" altLang="en-US" sz="2800" spc="300" dirty="0">
                <a:solidFill>
                  <a:schemeClr val="accent1"/>
                </a:solidFill>
                <a:latin typeface="微软雅黑" panose="020B0503020204020204" pitchFamily="34" charset="-122"/>
                <a:ea typeface="微软雅黑" panose="020B0503020204020204" pitchFamily="34" charset="-122"/>
              </a:rPr>
              <a:t>教学设计</a:t>
            </a:r>
            <a:endParaRPr lang="zh-CN" altLang="en-US" sz="2800" spc="300" dirty="0">
              <a:solidFill>
                <a:schemeClr val="accent1"/>
              </a:solidFill>
              <a:latin typeface="微软雅黑" panose="020B0503020204020204" pitchFamily="34" charset="-122"/>
              <a:ea typeface="微软雅黑" panose="020B0503020204020204" pitchFamily="34" charset="-122"/>
            </a:endParaRPr>
          </a:p>
        </p:txBody>
      </p:sp>
      <p:cxnSp>
        <p:nvCxnSpPr>
          <p:cNvPr id="50" name="直接连接符 49"/>
          <p:cNvCxnSpPr/>
          <p:nvPr/>
        </p:nvCxnSpPr>
        <p:spPr>
          <a:xfrm>
            <a:off x="1833742" y="5698386"/>
            <a:ext cx="504000"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3833230" y="5698386"/>
            <a:ext cx="504000"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5844000" y="5698386"/>
            <a:ext cx="504000"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7843488" y="5698386"/>
            <a:ext cx="504000"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9818592" y="5698386"/>
            <a:ext cx="504000" cy="0"/>
          </a:xfrm>
          <a:prstGeom prst="line">
            <a:avLst/>
          </a:prstGeom>
          <a:ln w="57150"/>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pull/>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五</a:t>
            </a:r>
            <a:r>
              <a:rPr lang="zh-CN" altLang="en-US" dirty="0" smtClean="0"/>
              <a:t>段时间轴</a:t>
            </a:r>
            <a:endParaRPr lang="zh-CN" altLang="en-US" dirty="0"/>
          </a:p>
        </p:txBody>
      </p:sp>
      <p:grpSp>
        <p:nvGrpSpPr>
          <p:cNvPr id="36" name="组合 35"/>
          <p:cNvGrpSpPr/>
          <p:nvPr/>
        </p:nvGrpSpPr>
        <p:grpSpPr>
          <a:xfrm>
            <a:off x="336430" y="4966731"/>
            <a:ext cx="11516264" cy="444500"/>
            <a:chOff x="0" y="3314700"/>
            <a:chExt cx="12192000" cy="444500"/>
          </a:xfrm>
          <a:solidFill>
            <a:schemeClr val="accent4"/>
          </a:solidFill>
        </p:grpSpPr>
        <p:sp>
          <p:nvSpPr>
            <p:cNvPr id="37" name="任意多边形 36"/>
            <p:cNvSpPr/>
            <p:nvPr/>
          </p:nvSpPr>
          <p:spPr>
            <a:xfrm>
              <a:off x="0" y="3314700"/>
              <a:ext cx="12192000" cy="444500"/>
            </a:xfrm>
            <a:custGeom>
              <a:avLst/>
              <a:gdLst>
                <a:gd name="connsiteX0" fmla="*/ 0 w 12192000"/>
                <a:gd name="connsiteY0" fmla="*/ 0 h 444500"/>
                <a:gd name="connsiteX1" fmla="*/ 11654397 w 12192000"/>
                <a:gd name="connsiteY1" fmla="*/ 0 h 444500"/>
                <a:gd name="connsiteX2" fmla="*/ 12192000 w 12192000"/>
                <a:gd name="connsiteY2" fmla="*/ 218904 h 444500"/>
                <a:gd name="connsiteX3" fmla="*/ 12192000 w 12192000"/>
                <a:gd name="connsiteY3" fmla="*/ 222250 h 444500"/>
                <a:gd name="connsiteX4" fmla="*/ 11646180 w 12192000"/>
                <a:gd name="connsiteY4" fmla="*/ 444500 h 444500"/>
                <a:gd name="connsiteX5" fmla="*/ 0 w 12192000"/>
                <a:gd name="connsiteY5" fmla="*/ 444500 h 44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444500">
                  <a:moveTo>
                    <a:pt x="0" y="0"/>
                  </a:moveTo>
                  <a:lnTo>
                    <a:pt x="11654397" y="0"/>
                  </a:lnTo>
                  <a:lnTo>
                    <a:pt x="12192000" y="218904"/>
                  </a:lnTo>
                  <a:lnTo>
                    <a:pt x="12192000" y="222250"/>
                  </a:lnTo>
                  <a:lnTo>
                    <a:pt x="11646180" y="444500"/>
                  </a:lnTo>
                  <a:lnTo>
                    <a:pt x="0" y="44450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8" name="直接连接符 37"/>
            <p:cNvCxnSpPr/>
            <p:nvPr/>
          </p:nvCxnSpPr>
          <p:spPr>
            <a:xfrm>
              <a:off x="660400"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869217"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1078034"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1286851"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1495668"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1704485"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1913302"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2122119"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2330936"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a:off x="2539753"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2748570"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2957387"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a:off x="3166204"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a:off x="3375021"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a:off x="3583838"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3792655"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4001472"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4210289"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4419106"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4627923"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a:off x="4836740"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5045557"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5254374"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5463191"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5672008"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5880825"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6089642"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6298459"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6507276"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716093"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6924910"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7133727"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7342544"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a:off x="7551361"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7760178"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a:off x="7968995"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8177812"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a:off x="8386629"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a:off x="8595446"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a:off x="8804263"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9013080"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9221897"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9430714"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9639531"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a:off x="9848348"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a:off x="10057165"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a:off x="10265982"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a:off x="10474799"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10683616"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10892433"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a:off x="11101250"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a:off x="11310067"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a:off x="11518900" y="3467100"/>
              <a:ext cx="0" cy="144000"/>
            </a:xfrm>
            <a:prstGeom prst="line">
              <a:avLst/>
            </a:prstGeom>
            <a:grpFill/>
            <a:ln w="76200" cap="rnd">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0" name="文本占位符 11"/>
          <p:cNvSpPr txBox="1"/>
          <p:nvPr/>
        </p:nvSpPr>
        <p:spPr>
          <a:xfrm>
            <a:off x="1034490" y="3844408"/>
            <a:ext cx="1863453" cy="728481"/>
          </a:xfrm>
          <a:prstGeom prst="rect">
            <a:avLst/>
          </a:prstGeom>
        </p:spPr>
        <p:txBody>
          <a:bodyPr lIns="0" tIns="0" rIns="0" bIns="0" anchor="t" anchorCtr="0"/>
          <a:lstStyle>
            <a:lvl1pPr marL="228600" indent="-228600" algn="l" defTabSz="914400" rtl="0" eaLnBrk="1" latinLnBrk="0" hangingPunct="1">
              <a:lnSpc>
                <a:spcPct val="120000"/>
              </a:lnSpc>
              <a:spcBef>
                <a:spcPts val="1000"/>
              </a:spcBef>
              <a:buFont typeface="Arial" panose="020B0604020202020204" pitchFamily="34" charset="0"/>
              <a:buChar char="•"/>
              <a:defRPr sz="2800" kern="1200" spc="3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spc="3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3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zh-CN" altLang="en-US" sz="1800" dirty="0"/>
              <a:t>输入你的观点</a:t>
            </a:r>
            <a:endParaRPr lang="en-US" altLang="zh-CN" sz="1800" dirty="0"/>
          </a:p>
          <a:p>
            <a:pPr marL="0" indent="0">
              <a:spcBef>
                <a:spcPts val="0"/>
              </a:spcBef>
              <a:buNone/>
            </a:pPr>
            <a:r>
              <a:rPr lang="zh-CN" altLang="en-US" sz="1800" dirty="0"/>
              <a:t>输入你的观点</a:t>
            </a:r>
            <a:endParaRPr lang="zh-CN" altLang="en-US" sz="1800" dirty="0"/>
          </a:p>
        </p:txBody>
      </p:sp>
      <p:sp>
        <p:nvSpPr>
          <p:cNvPr id="101" name="文本占位符 6"/>
          <p:cNvSpPr txBox="1"/>
          <p:nvPr/>
        </p:nvSpPr>
        <p:spPr>
          <a:xfrm>
            <a:off x="1034490" y="3335750"/>
            <a:ext cx="1906997" cy="465070"/>
          </a:xfrm>
          <a:prstGeom prst="rect">
            <a:avLst/>
          </a:prstGeom>
        </p:spPr>
        <p:txBody>
          <a:bodyPr vert="horz" lIns="0" tIns="0" rIns="0" bIns="0" rtlCol="0">
            <a:normAutofit fontScale="92500" lnSpcReduction="10000"/>
          </a:bodyPr>
          <a:lstStyle>
            <a:lvl1pPr marL="228600" indent="-228600" algn="l" defTabSz="914400" rtl="0" eaLnBrk="1" latinLnBrk="0" hangingPunct="1">
              <a:lnSpc>
                <a:spcPct val="120000"/>
              </a:lnSpc>
              <a:spcBef>
                <a:spcPts val="1000"/>
              </a:spcBef>
              <a:buFont typeface="Arial" panose="020B0604020202020204" pitchFamily="34" charset="0"/>
              <a:buChar char="•"/>
              <a:defRPr sz="2800" kern="1200" spc="3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spc="3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3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dirty="0">
                <a:solidFill>
                  <a:schemeClr val="accent1"/>
                </a:solidFill>
                <a:latin typeface="微软雅黑" panose="020B0503020204020204" pitchFamily="34" charset="-122"/>
                <a:ea typeface="微软雅黑" panose="020B0503020204020204" pitchFamily="34" charset="-122"/>
              </a:rPr>
              <a:t>关键词</a:t>
            </a:r>
            <a:endParaRPr lang="zh-CN" altLang="en-US" dirty="0">
              <a:solidFill>
                <a:schemeClr val="accent1"/>
              </a:solidFill>
              <a:latin typeface="微软雅黑" panose="020B0503020204020204" pitchFamily="34" charset="-122"/>
              <a:ea typeface="微软雅黑" panose="020B0503020204020204" pitchFamily="34" charset="-122"/>
            </a:endParaRPr>
          </a:p>
        </p:txBody>
      </p:sp>
      <p:grpSp>
        <p:nvGrpSpPr>
          <p:cNvPr id="102" name="组合 101"/>
          <p:cNvGrpSpPr/>
          <p:nvPr/>
        </p:nvGrpSpPr>
        <p:grpSpPr>
          <a:xfrm>
            <a:off x="738939" y="3549603"/>
            <a:ext cx="144000" cy="1424804"/>
            <a:chOff x="714105" y="1885096"/>
            <a:chExt cx="144000" cy="1424804"/>
          </a:xfrm>
        </p:grpSpPr>
        <p:cxnSp>
          <p:nvCxnSpPr>
            <p:cNvPr id="103" name="直接连接符 102"/>
            <p:cNvCxnSpPr/>
            <p:nvPr/>
          </p:nvCxnSpPr>
          <p:spPr>
            <a:xfrm>
              <a:off x="784054" y="1921096"/>
              <a:ext cx="0" cy="1388804"/>
            </a:xfrm>
            <a:prstGeom prst="line">
              <a:avLst/>
            </a:prstGeom>
            <a:solidFill>
              <a:srgbClr val="9663C0"/>
            </a:solidFill>
            <a:ln w="3175">
              <a:solidFill>
                <a:schemeClr val="accent1"/>
              </a:solidFill>
              <a:headEnd type="none"/>
              <a:tailEnd type="none" w="lg" len="lg"/>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rot="5400000">
              <a:off x="786105" y="1813096"/>
              <a:ext cx="0" cy="144000"/>
            </a:xfrm>
            <a:prstGeom prst="line">
              <a:avLst/>
            </a:prstGeom>
            <a:ln w="127000" cap="rnd">
              <a:solidFill>
                <a:schemeClr val="accent1"/>
              </a:solidFill>
            </a:ln>
          </p:spPr>
          <p:style>
            <a:lnRef idx="1">
              <a:schemeClr val="accent1"/>
            </a:lnRef>
            <a:fillRef idx="0">
              <a:schemeClr val="accent1"/>
            </a:fillRef>
            <a:effectRef idx="0">
              <a:schemeClr val="accent1"/>
            </a:effectRef>
            <a:fontRef idx="minor">
              <a:schemeClr val="tx1"/>
            </a:fontRef>
          </p:style>
        </p:cxnSp>
      </p:grpSp>
      <p:cxnSp>
        <p:nvCxnSpPr>
          <p:cNvPr id="105" name="直接连接符 104"/>
          <p:cNvCxnSpPr/>
          <p:nvPr/>
        </p:nvCxnSpPr>
        <p:spPr>
          <a:xfrm>
            <a:off x="5104990" y="2857131"/>
            <a:ext cx="0" cy="2109600"/>
          </a:xfrm>
          <a:prstGeom prst="line">
            <a:avLst/>
          </a:prstGeom>
          <a:solidFill>
            <a:srgbClr val="9663C0"/>
          </a:solidFill>
          <a:ln w="3175">
            <a:solidFill>
              <a:schemeClr val="accent1"/>
            </a:solidFill>
            <a:headEnd type="none"/>
            <a:tailEnd type="none" w="lg" len="lg"/>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a:off x="9401092" y="2153485"/>
            <a:ext cx="0" cy="2829600"/>
          </a:xfrm>
          <a:prstGeom prst="line">
            <a:avLst/>
          </a:prstGeom>
          <a:solidFill>
            <a:srgbClr val="9663C0"/>
          </a:solidFill>
          <a:ln w="3175">
            <a:solidFill>
              <a:schemeClr val="accent1"/>
            </a:solidFill>
            <a:headEnd type="none"/>
            <a:tailEnd type="none" w="lg" len="lg"/>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a:off x="2956939" y="3223752"/>
            <a:ext cx="0" cy="1749600"/>
          </a:xfrm>
          <a:prstGeom prst="line">
            <a:avLst/>
          </a:prstGeom>
          <a:solidFill>
            <a:srgbClr val="9663C0"/>
          </a:solidFill>
          <a:ln w="3175">
            <a:solidFill>
              <a:schemeClr val="accent1"/>
            </a:solidFill>
            <a:headEnd type="none"/>
            <a:tailEnd type="none" w="lg" len="lg"/>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a:off x="7253041" y="2497131"/>
            <a:ext cx="0" cy="2469600"/>
          </a:xfrm>
          <a:prstGeom prst="line">
            <a:avLst/>
          </a:prstGeom>
          <a:solidFill>
            <a:srgbClr val="9663C0"/>
          </a:solidFill>
          <a:ln w="3175">
            <a:solidFill>
              <a:schemeClr val="accent1"/>
            </a:solidFill>
            <a:headEnd type="none"/>
            <a:tailEnd type="none" w="lg" len="lg"/>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rot="5400000">
            <a:off x="2956939" y="3143520"/>
            <a:ext cx="0" cy="144000"/>
          </a:xfrm>
          <a:prstGeom prst="line">
            <a:avLst/>
          </a:prstGeom>
          <a:ln w="12700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rot="5400000">
            <a:off x="5110385" y="2738408"/>
            <a:ext cx="0" cy="144000"/>
          </a:xfrm>
          <a:prstGeom prst="line">
            <a:avLst/>
          </a:prstGeom>
          <a:ln w="12700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rot="5400000">
            <a:off x="7270544" y="2381831"/>
            <a:ext cx="0" cy="144000"/>
          </a:xfrm>
          <a:prstGeom prst="line">
            <a:avLst/>
          </a:prstGeom>
          <a:ln w="12700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rot="5400000">
            <a:off x="9414309" y="2075147"/>
            <a:ext cx="0" cy="144000"/>
          </a:xfrm>
          <a:prstGeom prst="line">
            <a:avLst/>
          </a:prstGeom>
          <a:ln w="127000"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113" name="文本占位符 11"/>
          <p:cNvSpPr txBox="1"/>
          <p:nvPr/>
        </p:nvSpPr>
        <p:spPr>
          <a:xfrm>
            <a:off x="3105146" y="3538727"/>
            <a:ext cx="1863453" cy="976091"/>
          </a:xfrm>
          <a:prstGeom prst="rect">
            <a:avLst/>
          </a:prstGeom>
        </p:spPr>
        <p:txBody>
          <a:bodyPr lIns="0" tIns="0" rIns="0" bIns="0" anchor="t" anchorCtr="0"/>
          <a:lstStyle>
            <a:lvl1pPr marL="228600" indent="-228600" algn="l" defTabSz="914400" rtl="0" eaLnBrk="1" latinLnBrk="0" hangingPunct="1">
              <a:lnSpc>
                <a:spcPct val="120000"/>
              </a:lnSpc>
              <a:spcBef>
                <a:spcPts val="1000"/>
              </a:spcBef>
              <a:buFont typeface="Arial" panose="020B0604020202020204" pitchFamily="34" charset="0"/>
              <a:buChar char="•"/>
              <a:defRPr sz="2800" kern="1200" spc="3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spc="3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3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zh-CN" altLang="en-US" sz="1800" dirty="0"/>
              <a:t>输入你的观点</a:t>
            </a:r>
            <a:endParaRPr lang="en-US" altLang="zh-CN" sz="1800" dirty="0"/>
          </a:p>
          <a:p>
            <a:pPr marL="0" indent="0">
              <a:spcBef>
                <a:spcPts val="0"/>
              </a:spcBef>
              <a:buNone/>
            </a:pPr>
            <a:r>
              <a:rPr lang="zh-CN" altLang="en-US" sz="1800" dirty="0"/>
              <a:t>输入你的观点</a:t>
            </a:r>
            <a:endParaRPr lang="zh-CN" altLang="en-US" sz="1800" dirty="0"/>
          </a:p>
          <a:p>
            <a:pPr marL="0" indent="0">
              <a:spcBef>
                <a:spcPts val="0"/>
              </a:spcBef>
              <a:buNone/>
            </a:pPr>
            <a:r>
              <a:rPr lang="zh-CN" altLang="en-US" sz="1800" dirty="0"/>
              <a:t>输入你的观点</a:t>
            </a:r>
            <a:endParaRPr lang="zh-CN" altLang="en-US" sz="1800" dirty="0"/>
          </a:p>
        </p:txBody>
      </p:sp>
      <p:sp>
        <p:nvSpPr>
          <p:cNvPr id="114" name="文本占位符 6"/>
          <p:cNvSpPr txBox="1"/>
          <p:nvPr/>
        </p:nvSpPr>
        <p:spPr>
          <a:xfrm>
            <a:off x="3105146" y="2995344"/>
            <a:ext cx="1906997" cy="465070"/>
          </a:xfrm>
          <a:prstGeom prst="rect">
            <a:avLst/>
          </a:prstGeom>
        </p:spPr>
        <p:txBody>
          <a:bodyPr vert="horz" lIns="0" tIns="0" rIns="0" bIns="0" rtlCol="0">
            <a:normAutofit fontScale="92500" lnSpcReduction="10000"/>
          </a:bodyPr>
          <a:lstStyle>
            <a:lvl1pPr marL="228600" indent="-228600" algn="l" defTabSz="914400" rtl="0" eaLnBrk="1" latinLnBrk="0" hangingPunct="1">
              <a:lnSpc>
                <a:spcPct val="120000"/>
              </a:lnSpc>
              <a:spcBef>
                <a:spcPts val="1000"/>
              </a:spcBef>
              <a:buFont typeface="Arial" panose="020B0604020202020204" pitchFamily="34" charset="0"/>
              <a:buChar char="•"/>
              <a:defRPr sz="2800" kern="1200" spc="3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spc="3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3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dirty="0">
                <a:solidFill>
                  <a:schemeClr val="accent1"/>
                </a:solidFill>
                <a:latin typeface="微软雅黑" panose="020B0503020204020204" pitchFamily="34" charset="-122"/>
                <a:ea typeface="微软雅黑" panose="020B0503020204020204" pitchFamily="34" charset="-122"/>
              </a:rPr>
              <a:t>关键词</a:t>
            </a:r>
            <a:endParaRPr lang="zh-CN" altLang="en-US" dirty="0">
              <a:solidFill>
                <a:schemeClr val="accent1"/>
              </a:solidFill>
              <a:latin typeface="微软雅黑" panose="020B0503020204020204" pitchFamily="34" charset="-122"/>
              <a:ea typeface="微软雅黑" panose="020B0503020204020204" pitchFamily="34" charset="-122"/>
            </a:endParaRPr>
          </a:p>
        </p:txBody>
      </p:sp>
      <p:sp>
        <p:nvSpPr>
          <p:cNvPr id="115" name="文本占位符 11"/>
          <p:cNvSpPr txBox="1"/>
          <p:nvPr/>
        </p:nvSpPr>
        <p:spPr>
          <a:xfrm>
            <a:off x="5330591" y="3191414"/>
            <a:ext cx="1863453" cy="1323404"/>
          </a:xfrm>
          <a:prstGeom prst="rect">
            <a:avLst/>
          </a:prstGeom>
        </p:spPr>
        <p:txBody>
          <a:bodyPr lIns="0" tIns="0" rIns="0" bIns="0" anchor="t" anchorCtr="0"/>
          <a:lstStyle>
            <a:lvl1pPr marL="228600" indent="-228600" algn="l" defTabSz="914400" rtl="0" eaLnBrk="1" latinLnBrk="0" hangingPunct="1">
              <a:lnSpc>
                <a:spcPct val="120000"/>
              </a:lnSpc>
              <a:spcBef>
                <a:spcPts val="1000"/>
              </a:spcBef>
              <a:buFont typeface="Arial" panose="020B0604020202020204" pitchFamily="34" charset="0"/>
              <a:buChar char="•"/>
              <a:defRPr sz="2800" kern="1200" spc="3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spc="3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3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zh-CN" altLang="en-US" sz="1800" dirty="0"/>
              <a:t>输入你的观点</a:t>
            </a:r>
            <a:endParaRPr lang="en-US" altLang="zh-CN" sz="1800" dirty="0"/>
          </a:p>
          <a:p>
            <a:pPr marL="0" indent="0">
              <a:spcBef>
                <a:spcPts val="0"/>
              </a:spcBef>
              <a:buNone/>
            </a:pPr>
            <a:r>
              <a:rPr lang="zh-CN" altLang="en-US" sz="1800" dirty="0"/>
              <a:t>输入你的观点</a:t>
            </a:r>
            <a:endParaRPr lang="zh-CN" altLang="en-US" sz="1800" dirty="0"/>
          </a:p>
          <a:p>
            <a:pPr marL="0" indent="0">
              <a:spcBef>
                <a:spcPts val="0"/>
              </a:spcBef>
              <a:buNone/>
            </a:pPr>
            <a:r>
              <a:rPr lang="zh-CN" altLang="en-US" sz="1800" dirty="0"/>
              <a:t>输入你的观点</a:t>
            </a:r>
            <a:endParaRPr lang="en-US" altLang="zh-CN" sz="1800" dirty="0"/>
          </a:p>
          <a:p>
            <a:pPr marL="0" indent="0">
              <a:spcBef>
                <a:spcPts val="0"/>
              </a:spcBef>
              <a:buNone/>
            </a:pPr>
            <a:r>
              <a:rPr lang="zh-CN" altLang="en-US" sz="1800" dirty="0"/>
              <a:t>输入你的观点</a:t>
            </a:r>
            <a:endParaRPr lang="zh-CN" altLang="en-US" sz="1800" dirty="0"/>
          </a:p>
        </p:txBody>
      </p:sp>
      <p:sp>
        <p:nvSpPr>
          <p:cNvPr id="116" name="文本占位符 6"/>
          <p:cNvSpPr txBox="1"/>
          <p:nvPr/>
        </p:nvSpPr>
        <p:spPr>
          <a:xfrm>
            <a:off x="5330591" y="2590157"/>
            <a:ext cx="1906997" cy="465070"/>
          </a:xfrm>
          <a:prstGeom prst="rect">
            <a:avLst/>
          </a:prstGeom>
        </p:spPr>
        <p:txBody>
          <a:bodyPr vert="horz" lIns="0" tIns="0" rIns="0" bIns="0" rtlCol="0">
            <a:normAutofit fontScale="92500" lnSpcReduction="10000"/>
          </a:bodyPr>
          <a:lstStyle>
            <a:lvl1pPr marL="228600" indent="-228600" algn="l" defTabSz="914400" rtl="0" eaLnBrk="1" latinLnBrk="0" hangingPunct="1">
              <a:lnSpc>
                <a:spcPct val="120000"/>
              </a:lnSpc>
              <a:spcBef>
                <a:spcPts val="1000"/>
              </a:spcBef>
              <a:buFont typeface="Arial" panose="020B0604020202020204" pitchFamily="34" charset="0"/>
              <a:buChar char="•"/>
              <a:defRPr sz="2800" kern="1200" spc="3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spc="3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3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dirty="0">
                <a:solidFill>
                  <a:schemeClr val="accent1"/>
                </a:solidFill>
                <a:latin typeface="微软雅黑" panose="020B0503020204020204" pitchFamily="34" charset="-122"/>
                <a:ea typeface="微软雅黑" panose="020B0503020204020204" pitchFamily="34" charset="-122"/>
              </a:rPr>
              <a:t>关键词</a:t>
            </a:r>
            <a:endParaRPr lang="zh-CN" altLang="en-US" dirty="0">
              <a:solidFill>
                <a:schemeClr val="accent1"/>
              </a:solidFill>
              <a:latin typeface="微软雅黑" panose="020B0503020204020204" pitchFamily="34" charset="-122"/>
              <a:ea typeface="微软雅黑" panose="020B0503020204020204" pitchFamily="34" charset="-122"/>
            </a:endParaRPr>
          </a:p>
        </p:txBody>
      </p:sp>
      <p:sp>
        <p:nvSpPr>
          <p:cNvPr id="117" name="文本占位符 11"/>
          <p:cNvSpPr txBox="1"/>
          <p:nvPr/>
        </p:nvSpPr>
        <p:spPr>
          <a:xfrm>
            <a:off x="7494095" y="2857988"/>
            <a:ext cx="1863453" cy="1656830"/>
          </a:xfrm>
          <a:prstGeom prst="rect">
            <a:avLst/>
          </a:prstGeom>
        </p:spPr>
        <p:txBody>
          <a:bodyPr lIns="0" tIns="0" rIns="0" bIns="0" anchor="t" anchorCtr="0"/>
          <a:lstStyle>
            <a:lvl1pPr marL="228600" indent="-228600" algn="l" defTabSz="914400" rtl="0" eaLnBrk="1" latinLnBrk="0" hangingPunct="1">
              <a:lnSpc>
                <a:spcPct val="120000"/>
              </a:lnSpc>
              <a:spcBef>
                <a:spcPts val="1000"/>
              </a:spcBef>
              <a:buFont typeface="Arial" panose="020B0604020202020204" pitchFamily="34" charset="0"/>
              <a:buChar char="•"/>
              <a:defRPr sz="2800" kern="1200" spc="3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spc="3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3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zh-CN" altLang="en-US" sz="1800" dirty="0"/>
              <a:t>输入你的观点</a:t>
            </a:r>
            <a:endParaRPr lang="en-US" altLang="zh-CN" sz="1800" dirty="0"/>
          </a:p>
          <a:p>
            <a:pPr marL="0" indent="0">
              <a:spcBef>
                <a:spcPts val="0"/>
              </a:spcBef>
              <a:buNone/>
            </a:pPr>
            <a:r>
              <a:rPr lang="zh-CN" altLang="en-US" sz="1800" dirty="0"/>
              <a:t>输入你的观点</a:t>
            </a:r>
            <a:endParaRPr lang="zh-CN" altLang="en-US" sz="1800" dirty="0"/>
          </a:p>
          <a:p>
            <a:pPr marL="0" indent="0">
              <a:spcBef>
                <a:spcPts val="0"/>
              </a:spcBef>
              <a:buNone/>
            </a:pPr>
            <a:r>
              <a:rPr lang="zh-CN" altLang="en-US" sz="1800" dirty="0"/>
              <a:t>输入你的观点</a:t>
            </a:r>
            <a:endParaRPr lang="en-US" altLang="zh-CN" sz="1800" dirty="0"/>
          </a:p>
          <a:p>
            <a:pPr marL="0" indent="0">
              <a:spcBef>
                <a:spcPts val="0"/>
              </a:spcBef>
              <a:buNone/>
            </a:pPr>
            <a:r>
              <a:rPr lang="zh-CN" altLang="en-US" sz="1800" dirty="0"/>
              <a:t>输入你的观点</a:t>
            </a:r>
            <a:endParaRPr lang="zh-CN" altLang="en-US" sz="1800" dirty="0"/>
          </a:p>
          <a:p>
            <a:pPr marL="0" indent="0">
              <a:spcBef>
                <a:spcPts val="0"/>
              </a:spcBef>
              <a:buNone/>
            </a:pPr>
            <a:r>
              <a:rPr lang="zh-CN" altLang="en-US" sz="1800" dirty="0"/>
              <a:t>输入你的观点</a:t>
            </a:r>
            <a:endParaRPr lang="en-US" altLang="zh-CN" sz="1800" dirty="0"/>
          </a:p>
          <a:p>
            <a:pPr marL="0" indent="0">
              <a:spcBef>
                <a:spcPts val="0"/>
              </a:spcBef>
              <a:buNone/>
            </a:pPr>
            <a:endParaRPr lang="zh-CN" altLang="en-US" sz="1800" dirty="0"/>
          </a:p>
        </p:txBody>
      </p:sp>
      <p:sp>
        <p:nvSpPr>
          <p:cNvPr id="118" name="文本占位符 6"/>
          <p:cNvSpPr txBox="1"/>
          <p:nvPr/>
        </p:nvSpPr>
        <p:spPr>
          <a:xfrm>
            <a:off x="7494095" y="2210430"/>
            <a:ext cx="1906997" cy="465070"/>
          </a:xfrm>
          <a:prstGeom prst="rect">
            <a:avLst/>
          </a:prstGeom>
        </p:spPr>
        <p:txBody>
          <a:bodyPr vert="horz" lIns="0" tIns="0" rIns="0" bIns="0" rtlCol="0">
            <a:normAutofit fontScale="92500" lnSpcReduction="10000"/>
          </a:bodyPr>
          <a:lstStyle>
            <a:lvl1pPr marL="228600" indent="-228600" algn="l" defTabSz="914400" rtl="0" eaLnBrk="1" latinLnBrk="0" hangingPunct="1">
              <a:lnSpc>
                <a:spcPct val="120000"/>
              </a:lnSpc>
              <a:spcBef>
                <a:spcPts val="1000"/>
              </a:spcBef>
              <a:buFont typeface="Arial" panose="020B0604020202020204" pitchFamily="34" charset="0"/>
              <a:buChar char="•"/>
              <a:defRPr sz="2800" kern="1200" spc="3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spc="3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3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dirty="0">
                <a:solidFill>
                  <a:schemeClr val="accent1"/>
                </a:solidFill>
                <a:latin typeface="微软雅黑" panose="020B0503020204020204" pitchFamily="34" charset="-122"/>
                <a:ea typeface="微软雅黑" panose="020B0503020204020204" pitchFamily="34" charset="-122"/>
              </a:rPr>
              <a:t>关键词</a:t>
            </a:r>
            <a:endParaRPr lang="zh-CN" altLang="en-US" dirty="0">
              <a:solidFill>
                <a:schemeClr val="accent1"/>
              </a:solidFill>
              <a:latin typeface="微软雅黑" panose="020B0503020204020204" pitchFamily="34" charset="-122"/>
              <a:ea typeface="微软雅黑" panose="020B0503020204020204" pitchFamily="34" charset="-122"/>
            </a:endParaRPr>
          </a:p>
        </p:txBody>
      </p:sp>
      <p:sp>
        <p:nvSpPr>
          <p:cNvPr id="119" name="文本占位符 11"/>
          <p:cNvSpPr txBox="1"/>
          <p:nvPr/>
        </p:nvSpPr>
        <p:spPr>
          <a:xfrm>
            <a:off x="9600947" y="2518453"/>
            <a:ext cx="1863453" cy="1996366"/>
          </a:xfrm>
          <a:prstGeom prst="rect">
            <a:avLst/>
          </a:prstGeom>
        </p:spPr>
        <p:txBody>
          <a:bodyPr lIns="0" tIns="0" rIns="0" bIns="0" anchor="t" anchorCtr="0"/>
          <a:lstStyle>
            <a:lvl1pPr marL="228600" indent="-228600" algn="l" defTabSz="914400" rtl="0" eaLnBrk="1" latinLnBrk="0" hangingPunct="1">
              <a:lnSpc>
                <a:spcPct val="120000"/>
              </a:lnSpc>
              <a:spcBef>
                <a:spcPts val="1000"/>
              </a:spcBef>
              <a:buFont typeface="Arial" panose="020B0604020202020204" pitchFamily="34" charset="0"/>
              <a:buChar char="•"/>
              <a:defRPr sz="2800" kern="1200" spc="3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spc="3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3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zh-CN" altLang="en-US" sz="1800" dirty="0"/>
              <a:t>输入你的观点</a:t>
            </a:r>
            <a:endParaRPr lang="en-US" altLang="zh-CN" sz="1800" dirty="0"/>
          </a:p>
          <a:p>
            <a:pPr marL="0" indent="0">
              <a:spcBef>
                <a:spcPts val="0"/>
              </a:spcBef>
              <a:buNone/>
            </a:pPr>
            <a:r>
              <a:rPr lang="zh-CN" altLang="en-US" sz="1800" dirty="0"/>
              <a:t>输入你的观点</a:t>
            </a:r>
            <a:endParaRPr lang="zh-CN" altLang="en-US" sz="1800" dirty="0"/>
          </a:p>
          <a:p>
            <a:pPr marL="0" indent="0">
              <a:spcBef>
                <a:spcPts val="0"/>
              </a:spcBef>
              <a:buNone/>
            </a:pPr>
            <a:r>
              <a:rPr lang="zh-CN" altLang="en-US" sz="1800" dirty="0"/>
              <a:t>输入你的观点</a:t>
            </a:r>
            <a:endParaRPr lang="en-US" altLang="zh-CN" sz="1800" dirty="0"/>
          </a:p>
          <a:p>
            <a:pPr marL="0" indent="0">
              <a:spcBef>
                <a:spcPts val="0"/>
              </a:spcBef>
              <a:buNone/>
            </a:pPr>
            <a:r>
              <a:rPr lang="zh-CN" altLang="en-US" sz="1800" dirty="0"/>
              <a:t>输入你的观点</a:t>
            </a:r>
            <a:endParaRPr lang="en-US" altLang="zh-CN" sz="1800" dirty="0"/>
          </a:p>
          <a:p>
            <a:pPr marL="0" indent="0">
              <a:spcBef>
                <a:spcPts val="0"/>
              </a:spcBef>
              <a:buNone/>
            </a:pPr>
            <a:r>
              <a:rPr lang="zh-CN" altLang="en-US" sz="1800" dirty="0"/>
              <a:t>输入你的观点</a:t>
            </a:r>
            <a:endParaRPr lang="zh-CN" altLang="en-US" sz="1800" dirty="0"/>
          </a:p>
          <a:p>
            <a:pPr marL="0" indent="0">
              <a:spcBef>
                <a:spcPts val="0"/>
              </a:spcBef>
              <a:buNone/>
            </a:pPr>
            <a:r>
              <a:rPr lang="zh-CN" altLang="en-US" sz="1800" dirty="0"/>
              <a:t>输入你的观点</a:t>
            </a:r>
            <a:endParaRPr lang="zh-CN" altLang="en-US" sz="1800" dirty="0"/>
          </a:p>
        </p:txBody>
      </p:sp>
      <p:sp>
        <p:nvSpPr>
          <p:cNvPr id="120" name="文本占位符 6"/>
          <p:cNvSpPr txBox="1"/>
          <p:nvPr/>
        </p:nvSpPr>
        <p:spPr>
          <a:xfrm>
            <a:off x="9600947" y="1940344"/>
            <a:ext cx="1906997" cy="465070"/>
          </a:xfrm>
          <a:prstGeom prst="rect">
            <a:avLst/>
          </a:prstGeom>
        </p:spPr>
        <p:txBody>
          <a:bodyPr vert="horz" lIns="0" tIns="0" rIns="0" bIns="0" rtlCol="0">
            <a:normAutofit fontScale="92500" lnSpcReduction="10000"/>
          </a:bodyPr>
          <a:lstStyle>
            <a:lvl1pPr marL="228600" indent="-228600" algn="l" defTabSz="914400" rtl="0" eaLnBrk="1" latinLnBrk="0" hangingPunct="1">
              <a:lnSpc>
                <a:spcPct val="120000"/>
              </a:lnSpc>
              <a:spcBef>
                <a:spcPts val="1000"/>
              </a:spcBef>
              <a:buFont typeface="Arial" panose="020B0604020202020204" pitchFamily="34" charset="0"/>
              <a:buChar char="•"/>
              <a:defRPr sz="2800" kern="1200" spc="3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spc="3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3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dirty="0">
                <a:solidFill>
                  <a:schemeClr val="accent1"/>
                </a:solidFill>
                <a:latin typeface="微软雅黑" panose="020B0503020204020204" pitchFamily="34" charset="-122"/>
                <a:ea typeface="微软雅黑" panose="020B0503020204020204" pitchFamily="34" charset="-122"/>
              </a:rPr>
              <a:t>关键词</a:t>
            </a:r>
            <a:endParaRPr lang="zh-CN" altLang="en-US" dirty="0">
              <a:solidFill>
                <a:schemeClr val="accent1"/>
              </a:solidFill>
              <a:latin typeface="微软雅黑" panose="020B0503020204020204" pitchFamily="34" charset="-122"/>
              <a:ea typeface="微软雅黑" panose="020B0503020204020204" pitchFamily="34" charset="-122"/>
            </a:endParaRPr>
          </a:p>
        </p:txBody>
      </p:sp>
    </p:spTree>
  </p:cSld>
  <p:clrMapOvr>
    <a:masterClrMapping/>
  </p:clrMapOvr>
  <p:transition spd="med">
    <p:pull/>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数据表格</a:t>
            </a:r>
            <a:endParaRPr lang="zh-CN" altLang="en-US" dirty="0"/>
          </a:p>
        </p:txBody>
      </p:sp>
      <p:graphicFrame>
        <p:nvGraphicFramePr>
          <p:cNvPr id="121" name="表格 120"/>
          <p:cNvGraphicFramePr>
            <a:graphicFrameLocks noGrp="1"/>
          </p:cNvGraphicFramePr>
          <p:nvPr/>
        </p:nvGraphicFramePr>
        <p:xfrm>
          <a:off x="1344245" y="1349014"/>
          <a:ext cx="9503510" cy="4429788"/>
        </p:xfrm>
        <a:graphic>
          <a:graphicData uri="http://schemas.openxmlformats.org/drawingml/2006/table">
            <a:tbl>
              <a:tblPr firstRow="1" bandRow="1">
                <a:tableStyleId>{5C22544A-7EE6-4342-B048-85BDC9FD1C3A}</a:tableStyleId>
              </a:tblPr>
              <a:tblGrid>
                <a:gridCol w="2071077"/>
                <a:gridCol w="2321169"/>
                <a:gridCol w="1676400"/>
                <a:gridCol w="1828800"/>
                <a:gridCol w="1606064"/>
              </a:tblGrid>
              <a:tr h="544548">
                <a:tc>
                  <a:txBody>
                    <a:bodyPr/>
                    <a:lstStyle/>
                    <a:p>
                      <a:pPr algn="ctr"/>
                      <a:r>
                        <a:rPr lang="zh-CN" altLang="en-US" sz="1600" spc="300" dirty="0">
                          <a:solidFill>
                            <a:schemeClr val="accent1"/>
                          </a:solidFill>
                        </a:rPr>
                        <a:t>学校</a:t>
                      </a:r>
                      <a:endParaRPr lang="zh-CN" altLang="en-US" sz="1600" spc="300" dirty="0">
                        <a:solidFill>
                          <a:schemeClr val="accent1"/>
                        </a:solidFill>
                      </a:endParaRPr>
                    </a:p>
                  </a:txBody>
                  <a:tcPr anchor="ctr">
                    <a:lnR w="6350" cap="flat" cmpd="sng" algn="ctr">
                      <a:no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noFill/>
                  </a:tcPr>
                </a:tc>
                <a:tc>
                  <a:txBody>
                    <a:bodyPr/>
                    <a:lstStyle/>
                    <a:p>
                      <a:pPr algn="ctr"/>
                      <a:r>
                        <a:rPr lang="zh-CN" altLang="en-US" sz="1600" spc="300" dirty="0">
                          <a:solidFill>
                            <a:schemeClr val="accent1"/>
                          </a:solidFill>
                        </a:rPr>
                        <a:t>性质</a:t>
                      </a:r>
                      <a:endParaRPr lang="zh-CN" altLang="en-US" sz="1600" spc="300" dirty="0">
                        <a:solidFill>
                          <a:schemeClr val="accent1"/>
                        </a:solidFill>
                      </a:endParaRPr>
                    </a:p>
                  </a:txBody>
                  <a:tcPr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noFill/>
                  </a:tcPr>
                </a:tc>
                <a:tc>
                  <a:txBody>
                    <a:bodyPr/>
                    <a:lstStyle/>
                    <a:p>
                      <a:pPr algn="ctr"/>
                      <a:r>
                        <a:rPr lang="zh-CN" altLang="en-US" sz="1600" spc="300" dirty="0">
                          <a:solidFill>
                            <a:schemeClr val="accent1"/>
                          </a:solidFill>
                        </a:rPr>
                        <a:t>教职工人数</a:t>
                      </a:r>
                      <a:endParaRPr lang="zh-CN" altLang="en-US" sz="1600" spc="300" dirty="0">
                        <a:solidFill>
                          <a:schemeClr val="accent1"/>
                        </a:solidFill>
                      </a:endParaRPr>
                    </a:p>
                  </a:txBody>
                  <a:tcPr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noFill/>
                  </a:tcPr>
                </a:tc>
                <a:tc>
                  <a:txBody>
                    <a:bodyPr/>
                    <a:lstStyle/>
                    <a:p>
                      <a:pPr algn="ctr"/>
                      <a:r>
                        <a:rPr lang="zh-CN" altLang="en-US" sz="1600" spc="300" dirty="0">
                          <a:solidFill>
                            <a:schemeClr val="bg1"/>
                          </a:solidFill>
                        </a:rPr>
                        <a:t>本科</a:t>
                      </a:r>
                      <a:endParaRPr lang="zh-CN" altLang="en-US" sz="1600" spc="300" dirty="0">
                        <a:solidFill>
                          <a:schemeClr val="bg1"/>
                        </a:solidFill>
                      </a:endParaRPr>
                    </a:p>
                  </a:txBody>
                  <a:tcPr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zh-CN" altLang="en-US" sz="1600" spc="300" dirty="0">
                          <a:solidFill>
                            <a:schemeClr val="accent1"/>
                          </a:solidFill>
                        </a:rPr>
                        <a:t>研究生</a:t>
                      </a:r>
                      <a:endParaRPr lang="zh-CN" altLang="en-US" sz="1600" spc="300" dirty="0">
                        <a:solidFill>
                          <a:schemeClr val="accent1"/>
                        </a:solidFill>
                      </a:endParaRPr>
                    </a:p>
                  </a:txBody>
                  <a:tcPr anchor="ctr">
                    <a:lnL w="6350" cap="flat" cmpd="sng" algn="ctr">
                      <a:noFill/>
                      <a:prstDash val="solid"/>
                      <a:round/>
                      <a:headEnd type="none" w="med" len="med"/>
                      <a:tailEnd type="none" w="med" len="med"/>
                    </a:lnL>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noFill/>
                  </a:tcPr>
                </a:tc>
              </a:tr>
              <a:tr h="485655">
                <a:tc>
                  <a:txBody>
                    <a:bodyPr/>
                    <a:lstStyle/>
                    <a:p>
                      <a:pPr algn="ctr"/>
                      <a:r>
                        <a:rPr lang="zh-CN" altLang="en-US" sz="1600" spc="300" dirty="0">
                          <a:solidFill>
                            <a:schemeClr val="tx1">
                              <a:lumMod val="85000"/>
                              <a:lumOff val="15000"/>
                            </a:schemeClr>
                          </a:solidFill>
                        </a:rPr>
                        <a:t>北京快乐学校</a:t>
                      </a:r>
                      <a:endParaRPr lang="zh-CN" altLang="en-US" sz="1600" spc="300" dirty="0">
                        <a:solidFill>
                          <a:schemeClr val="tx1">
                            <a:lumMod val="85000"/>
                            <a:lumOff val="15000"/>
                          </a:schemeClr>
                        </a:solidFill>
                      </a:endParaRPr>
                    </a:p>
                  </a:txBody>
                  <a:tcPr anchor="ctr">
                    <a:lnR w="12700" cap="flat" cmpd="sng" algn="ctr">
                      <a:noFill/>
                      <a:prstDash val="solid"/>
                      <a:round/>
                      <a:headEnd type="none" w="med" len="med"/>
                      <a:tailEnd type="none" w="med" len="med"/>
                    </a:lnR>
                    <a:lnT w="19050" cap="flat" cmpd="sng" algn="ctr">
                      <a:solidFill>
                        <a:schemeClr val="accent1"/>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c>
                  <a:txBody>
                    <a:bodyPr/>
                    <a:lstStyle/>
                    <a:p>
                      <a:pPr algn="ctr"/>
                      <a:r>
                        <a:rPr lang="zh-CN" altLang="en-US" sz="1600" spc="300" dirty="0">
                          <a:solidFill>
                            <a:schemeClr val="tx1">
                              <a:lumMod val="85000"/>
                              <a:lumOff val="15000"/>
                            </a:schemeClr>
                          </a:solidFill>
                        </a:rPr>
                        <a:t>城市公办</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accent1"/>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c>
                  <a:txBody>
                    <a:bodyPr/>
                    <a:lstStyle/>
                    <a:p>
                      <a:pPr algn="ctr"/>
                      <a:r>
                        <a:rPr lang="en-US" altLang="zh-CN" sz="1600" spc="300" dirty="0">
                          <a:solidFill>
                            <a:schemeClr val="tx1">
                              <a:lumMod val="85000"/>
                              <a:lumOff val="15000"/>
                            </a:schemeClr>
                          </a:solidFill>
                        </a:rPr>
                        <a:t>182</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accent1"/>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c>
                  <a:txBody>
                    <a:bodyPr/>
                    <a:lstStyle/>
                    <a:p>
                      <a:pPr algn="ctr"/>
                      <a:r>
                        <a:rPr lang="en-US" altLang="zh-CN" sz="1600" b="1" spc="300" dirty="0">
                          <a:solidFill>
                            <a:schemeClr val="bg1"/>
                          </a:solidFill>
                        </a:rPr>
                        <a:t>82</a:t>
                      </a:r>
                      <a:endParaRPr lang="zh-CN" altLang="en-US" sz="1600" b="1" spc="3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accent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altLang="zh-CN" sz="1600" spc="300" dirty="0">
                          <a:solidFill>
                            <a:schemeClr val="tx1">
                              <a:lumMod val="85000"/>
                              <a:lumOff val="15000"/>
                            </a:schemeClr>
                          </a:solidFill>
                        </a:rPr>
                        <a:t>90</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T w="19050" cap="flat" cmpd="sng" algn="ctr">
                      <a:solidFill>
                        <a:schemeClr val="accent1"/>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r>
              <a:tr h="485655">
                <a:tc>
                  <a:txBody>
                    <a:bodyPr/>
                    <a:lstStyle/>
                    <a:p>
                      <a:pPr algn="ctr"/>
                      <a:r>
                        <a:rPr lang="zh-CN" altLang="en-US" sz="1600" spc="300" dirty="0">
                          <a:solidFill>
                            <a:schemeClr val="tx1">
                              <a:lumMod val="85000"/>
                              <a:lumOff val="15000"/>
                            </a:schemeClr>
                          </a:solidFill>
                        </a:rPr>
                        <a:t>北京幸运学校</a:t>
                      </a:r>
                      <a:endParaRPr lang="zh-CN" altLang="en-US" sz="1600" spc="300" dirty="0">
                        <a:solidFill>
                          <a:schemeClr val="tx1">
                            <a:lumMod val="85000"/>
                            <a:lumOff val="15000"/>
                          </a:schemeClr>
                        </a:solidFill>
                      </a:endParaRPr>
                    </a:p>
                  </a:txBody>
                  <a:tcPr anchor="ctr">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c>
                  <a:txBody>
                    <a:bodyPr/>
                    <a:lstStyle/>
                    <a:p>
                      <a:pPr algn="ctr"/>
                      <a:r>
                        <a:rPr lang="zh-CN" altLang="en-US" sz="1600" spc="300" dirty="0">
                          <a:solidFill>
                            <a:schemeClr val="tx1">
                              <a:lumMod val="85000"/>
                              <a:lumOff val="15000"/>
                            </a:schemeClr>
                          </a:solidFill>
                        </a:rPr>
                        <a:t>城市民办</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c>
                  <a:txBody>
                    <a:bodyPr/>
                    <a:lstStyle/>
                    <a:p>
                      <a:pPr algn="ctr"/>
                      <a:r>
                        <a:rPr lang="en-US" altLang="zh-CN" sz="1600" spc="300" dirty="0">
                          <a:solidFill>
                            <a:schemeClr val="tx1">
                              <a:lumMod val="85000"/>
                              <a:lumOff val="15000"/>
                            </a:schemeClr>
                          </a:solidFill>
                        </a:rPr>
                        <a:t>161</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c>
                  <a:txBody>
                    <a:bodyPr/>
                    <a:lstStyle/>
                    <a:p>
                      <a:pPr algn="ctr"/>
                      <a:r>
                        <a:rPr lang="en-US" altLang="zh-CN" sz="1600" b="1" spc="300" dirty="0">
                          <a:solidFill>
                            <a:schemeClr val="bg1"/>
                          </a:solidFill>
                        </a:rPr>
                        <a:t>41</a:t>
                      </a:r>
                      <a:endParaRPr lang="zh-CN" altLang="en-US" sz="1600" b="1" spc="3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altLang="zh-CN" sz="1600" spc="300" dirty="0">
                          <a:solidFill>
                            <a:schemeClr val="tx1">
                              <a:lumMod val="85000"/>
                              <a:lumOff val="15000"/>
                            </a:schemeClr>
                          </a:solidFill>
                        </a:rPr>
                        <a:t>120</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r>
              <a:tr h="485655">
                <a:tc>
                  <a:txBody>
                    <a:bodyPr/>
                    <a:lstStyle/>
                    <a:p>
                      <a:pPr algn="ctr"/>
                      <a:r>
                        <a:rPr lang="zh-CN" altLang="en-US" sz="1600" spc="300" dirty="0">
                          <a:solidFill>
                            <a:schemeClr val="tx1">
                              <a:lumMod val="85000"/>
                              <a:lumOff val="15000"/>
                            </a:schemeClr>
                          </a:solidFill>
                        </a:rPr>
                        <a:t>北京健康学校</a:t>
                      </a:r>
                      <a:endParaRPr lang="zh-CN" altLang="en-US" sz="1600" spc="300" dirty="0">
                        <a:solidFill>
                          <a:schemeClr val="tx1">
                            <a:lumMod val="85000"/>
                            <a:lumOff val="15000"/>
                          </a:schemeClr>
                        </a:solidFill>
                      </a:endParaRPr>
                    </a:p>
                  </a:txBody>
                  <a:tcPr anchor="ctr">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c>
                  <a:txBody>
                    <a:bodyPr/>
                    <a:lstStyle/>
                    <a:p>
                      <a:pPr algn="ctr"/>
                      <a:r>
                        <a:rPr lang="zh-CN" altLang="en-US" sz="1600" spc="300" dirty="0">
                          <a:solidFill>
                            <a:schemeClr val="tx1">
                              <a:lumMod val="85000"/>
                              <a:lumOff val="15000"/>
                            </a:schemeClr>
                          </a:solidFill>
                        </a:rPr>
                        <a:t>郊县公办</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c>
                  <a:txBody>
                    <a:bodyPr/>
                    <a:lstStyle/>
                    <a:p>
                      <a:pPr algn="ctr"/>
                      <a:r>
                        <a:rPr lang="en-US" altLang="zh-CN" sz="1600" spc="300" dirty="0">
                          <a:solidFill>
                            <a:schemeClr val="tx1">
                              <a:lumMod val="85000"/>
                              <a:lumOff val="15000"/>
                            </a:schemeClr>
                          </a:solidFill>
                        </a:rPr>
                        <a:t>85</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c>
                  <a:txBody>
                    <a:bodyPr/>
                    <a:lstStyle/>
                    <a:p>
                      <a:pPr algn="ctr"/>
                      <a:r>
                        <a:rPr lang="en-US" altLang="zh-CN" sz="1600" b="1" spc="300" dirty="0">
                          <a:solidFill>
                            <a:schemeClr val="bg1"/>
                          </a:solidFill>
                        </a:rPr>
                        <a:t>40</a:t>
                      </a:r>
                      <a:endParaRPr lang="zh-CN" altLang="en-US" sz="1600" b="1" spc="3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altLang="zh-CN" sz="1600" spc="300" dirty="0">
                          <a:solidFill>
                            <a:schemeClr val="tx1">
                              <a:lumMod val="85000"/>
                              <a:lumOff val="15000"/>
                            </a:schemeClr>
                          </a:solidFill>
                        </a:rPr>
                        <a:t>20</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r>
              <a:tr h="485655">
                <a:tc>
                  <a:txBody>
                    <a:bodyPr/>
                    <a:lstStyle/>
                    <a:p>
                      <a:pPr algn="ctr"/>
                      <a:r>
                        <a:rPr lang="zh-CN" altLang="en-US" sz="1600" spc="300" dirty="0">
                          <a:solidFill>
                            <a:schemeClr val="tx1">
                              <a:lumMod val="85000"/>
                              <a:lumOff val="15000"/>
                            </a:schemeClr>
                          </a:solidFill>
                        </a:rPr>
                        <a:t>北京超越学校</a:t>
                      </a:r>
                      <a:endParaRPr lang="zh-CN" altLang="en-US" sz="1600" spc="300" dirty="0">
                        <a:solidFill>
                          <a:schemeClr val="tx1">
                            <a:lumMod val="85000"/>
                            <a:lumOff val="15000"/>
                          </a:schemeClr>
                        </a:solidFill>
                      </a:endParaRPr>
                    </a:p>
                  </a:txBody>
                  <a:tcPr anchor="ctr">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c>
                  <a:txBody>
                    <a:bodyPr/>
                    <a:lstStyle/>
                    <a:p>
                      <a:pPr algn="ctr"/>
                      <a:r>
                        <a:rPr lang="zh-CN" altLang="en-US" sz="1600" spc="300" dirty="0">
                          <a:solidFill>
                            <a:schemeClr val="tx1">
                              <a:lumMod val="85000"/>
                              <a:lumOff val="15000"/>
                            </a:schemeClr>
                          </a:solidFill>
                        </a:rPr>
                        <a:t>郊县民办</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c>
                  <a:txBody>
                    <a:bodyPr/>
                    <a:lstStyle/>
                    <a:p>
                      <a:pPr algn="ctr"/>
                      <a:r>
                        <a:rPr lang="en-US" altLang="zh-CN" sz="1600" spc="300" dirty="0">
                          <a:solidFill>
                            <a:schemeClr val="tx1">
                              <a:lumMod val="85000"/>
                              <a:lumOff val="15000"/>
                            </a:schemeClr>
                          </a:solidFill>
                        </a:rPr>
                        <a:t>91</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c>
                  <a:txBody>
                    <a:bodyPr/>
                    <a:lstStyle/>
                    <a:p>
                      <a:pPr algn="ctr"/>
                      <a:r>
                        <a:rPr lang="en-US" altLang="zh-CN" sz="1600" b="1" spc="300" dirty="0">
                          <a:solidFill>
                            <a:schemeClr val="bg1"/>
                          </a:solidFill>
                        </a:rPr>
                        <a:t>42</a:t>
                      </a:r>
                      <a:endParaRPr lang="zh-CN" altLang="en-US" sz="1600" b="1" spc="3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altLang="zh-CN" sz="1600" spc="300" dirty="0">
                          <a:solidFill>
                            <a:schemeClr val="tx1">
                              <a:lumMod val="85000"/>
                              <a:lumOff val="15000"/>
                            </a:schemeClr>
                          </a:solidFill>
                        </a:rPr>
                        <a:t>45</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r>
              <a:tr h="485655">
                <a:tc>
                  <a:txBody>
                    <a:bodyPr/>
                    <a:lstStyle/>
                    <a:p>
                      <a:pPr algn="ctr"/>
                      <a:r>
                        <a:rPr lang="zh-CN" altLang="en-US" sz="1600" spc="300" dirty="0">
                          <a:solidFill>
                            <a:schemeClr val="tx1">
                              <a:lumMod val="85000"/>
                              <a:lumOff val="15000"/>
                            </a:schemeClr>
                          </a:solidFill>
                        </a:rPr>
                        <a:t>西安育红学校</a:t>
                      </a:r>
                      <a:endParaRPr lang="zh-CN" altLang="en-US" sz="1600" spc="300" dirty="0">
                        <a:solidFill>
                          <a:schemeClr val="tx1">
                            <a:lumMod val="85000"/>
                            <a:lumOff val="15000"/>
                          </a:schemeClr>
                        </a:solidFill>
                      </a:endParaRPr>
                    </a:p>
                  </a:txBody>
                  <a:tcPr anchor="ctr">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c>
                  <a:txBody>
                    <a:bodyPr/>
                    <a:lstStyle/>
                    <a:p>
                      <a:pPr algn="ctr"/>
                      <a:r>
                        <a:rPr lang="zh-CN" altLang="en-US" sz="1600" spc="300" dirty="0">
                          <a:solidFill>
                            <a:schemeClr val="tx1">
                              <a:lumMod val="85000"/>
                              <a:lumOff val="15000"/>
                            </a:schemeClr>
                          </a:solidFill>
                        </a:rPr>
                        <a:t>城市公办</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c>
                  <a:txBody>
                    <a:bodyPr/>
                    <a:lstStyle/>
                    <a:p>
                      <a:pPr algn="ctr"/>
                      <a:r>
                        <a:rPr lang="en-US" altLang="zh-CN" sz="1600" spc="300" dirty="0">
                          <a:solidFill>
                            <a:schemeClr val="tx1">
                              <a:lumMod val="85000"/>
                              <a:lumOff val="15000"/>
                            </a:schemeClr>
                          </a:solidFill>
                        </a:rPr>
                        <a:t>114</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c>
                  <a:txBody>
                    <a:bodyPr/>
                    <a:lstStyle/>
                    <a:p>
                      <a:pPr algn="ctr"/>
                      <a:r>
                        <a:rPr lang="en-US" altLang="zh-CN" sz="1600" b="1" spc="300" dirty="0">
                          <a:solidFill>
                            <a:schemeClr val="bg1"/>
                          </a:solidFill>
                        </a:rPr>
                        <a:t>70</a:t>
                      </a:r>
                      <a:endParaRPr lang="zh-CN" altLang="en-US" sz="1600" b="1" spc="3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altLang="zh-CN" sz="1600" spc="300" dirty="0">
                          <a:solidFill>
                            <a:schemeClr val="tx1">
                              <a:lumMod val="85000"/>
                              <a:lumOff val="15000"/>
                            </a:schemeClr>
                          </a:solidFill>
                        </a:rPr>
                        <a:t>40</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r>
              <a:tr h="485655">
                <a:tc>
                  <a:txBody>
                    <a:bodyPr/>
                    <a:lstStyle/>
                    <a:p>
                      <a:pPr algn="ctr"/>
                      <a:r>
                        <a:rPr lang="zh-CN" altLang="en-US" sz="1600" spc="300" dirty="0">
                          <a:solidFill>
                            <a:schemeClr val="tx1">
                              <a:lumMod val="85000"/>
                              <a:lumOff val="15000"/>
                            </a:schemeClr>
                          </a:solidFill>
                        </a:rPr>
                        <a:t>西安育英学校</a:t>
                      </a:r>
                      <a:endParaRPr lang="zh-CN" altLang="en-US" sz="1600" spc="300" dirty="0">
                        <a:solidFill>
                          <a:schemeClr val="tx1">
                            <a:lumMod val="85000"/>
                            <a:lumOff val="15000"/>
                          </a:schemeClr>
                        </a:solidFill>
                      </a:endParaRPr>
                    </a:p>
                  </a:txBody>
                  <a:tcPr anchor="ctr">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c>
                  <a:txBody>
                    <a:bodyPr/>
                    <a:lstStyle/>
                    <a:p>
                      <a:pPr algn="ctr"/>
                      <a:r>
                        <a:rPr lang="zh-CN" altLang="en-US" sz="1600" spc="300" dirty="0">
                          <a:solidFill>
                            <a:schemeClr val="tx1">
                              <a:lumMod val="85000"/>
                              <a:lumOff val="15000"/>
                            </a:schemeClr>
                          </a:solidFill>
                        </a:rPr>
                        <a:t>城市民办</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c>
                  <a:txBody>
                    <a:bodyPr/>
                    <a:lstStyle/>
                    <a:p>
                      <a:pPr algn="ctr"/>
                      <a:r>
                        <a:rPr lang="en-US" altLang="zh-CN" sz="1600" spc="300" dirty="0">
                          <a:solidFill>
                            <a:schemeClr val="tx1">
                              <a:lumMod val="85000"/>
                              <a:lumOff val="15000"/>
                            </a:schemeClr>
                          </a:solidFill>
                        </a:rPr>
                        <a:t>154</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c>
                  <a:txBody>
                    <a:bodyPr/>
                    <a:lstStyle/>
                    <a:p>
                      <a:pPr algn="ctr"/>
                      <a:r>
                        <a:rPr lang="en-US" altLang="zh-CN" sz="1600" b="1" spc="300" dirty="0">
                          <a:solidFill>
                            <a:schemeClr val="bg1"/>
                          </a:solidFill>
                        </a:rPr>
                        <a:t>82</a:t>
                      </a:r>
                      <a:endParaRPr lang="zh-CN" altLang="en-US" sz="1600" b="1" spc="3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altLang="zh-CN" sz="1600" spc="300" dirty="0">
                          <a:solidFill>
                            <a:schemeClr val="tx1">
                              <a:lumMod val="85000"/>
                              <a:lumOff val="15000"/>
                            </a:schemeClr>
                          </a:solidFill>
                        </a:rPr>
                        <a:t>61</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r>
              <a:tr h="485655">
                <a:tc>
                  <a:txBody>
                    <a:bodyPr/>
                    <a:lstStyle/>
                    <a:p>
                      <a:pPr algn="ctr"/>
                      <a:r>
                        <a:rPr lang="zh-CN" altLang="en-US" sz="1600" spc="300" dirty="0">
                          <a:solidFill>
                            <a:schemeClr val="tx1">
                              <a:lumMod val="85000"/>
                              <a:lumOff val="15000"/>
                            </a:schemeClr>
                          </a:solidFill>
                        </a:rPr>
                        <a:t>西安爱知学校</a:t>
                      </a:r>
                      <a:endParaRPr lang="zh-CN" altLang="en-US" sz="1600" spc="300" dirty="0">
                        <a:solidFill>
                          <a:schemeClr val="tx1">
                            <a:lumMod val="85000"/>
                            <a:lumOff val="15000"/>
                          </a:schemeClr>
                        </a:solidFill>
                      </a:endParaRPr>
                    </a:p>
                  </a:txBody>
                  <a:tcPr anchor="ctr">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c>
                  <a:txBody>
                    <a:bodyPr/>
                    <a:lstStyle/>
                    <a:p>
                      <a:pPr algn="ctr"/>
                      <a:r>
                        <a:rPr lang="zh-CN" altLang="en-US" sz="1600" spc="300" dirty="0">
                          <a:solidFill>
                            <a:schemeClr val="tx1">
                              <a:lumMod val="85000"/>
                              <a:lumOff val="15000"/>
                            </a:schemeClr>
                          </a:solidFill>
                        </a:rPr>
                        <a:t>郊县公办</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c>
                  <a:txBody>
                    <a:bodyPr/>
                    <a:lstStyle/>
                    <a:p>
                      <a:pPr algn="ctr"/>
                      <a:r>
                        <a:rPr lang="en-US" altLang="zh-CN" sz="1600" spc="300" dirty="0">
                          <a:solidFill>
                            <a:schemeClr val="tx1">
                              <a:lumMod val="85000"/>
                              <a:lumOff val="15000"/>
                            </a:schemeClr>
                          </a:solidFill>
                        </a:rPr>
                        <a:t>141</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c>
                  <a:txBody>
                    <a:bodyPr/>
                    <a:lstStyle/>
                    <a:p>
                      <a:pPr algn="ctr"/>
                      <a:r>
                        <a:rPr lang="en-US" altLang="zh-CN" sz="1600" b="1" spc="300" dirty="0">
                          <a:solidFill>
                            <a:schemeClr val="bg1"/>
                          </a:solidFill>
                        </a:rPr>
                        <a:t>60</a:t>
                      </a:r>
                      <a:endParaRPr lang="zh-CN" altLang="en-US" sz="1600" b="1" spc="3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altLang="zh-CN" sz="1600" spc="300" dirty="0">
                          <a:solidFill>
                            <a:schemeClr val="tx1">
                              <a:lumMod val="85000"/>
                              <a:lumOff val="15000"/>
                            </a:schemeClr>
                          </a:solidFill>
                        </a:rPr>
                        <a:t>21</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noFill/>
                  </a:tcPr>
                </a:tc>
              </a:tr>
              <a:tr h="485655">
                <a:tc>
                  <a:txBody>
                    <a:bodyPr/>
                    <a:lstStyle/>
                    <a:p>
                      <a:pPr algn="ctr"/>
                      <a:r>
                        <a:rPr lang="zh-CN" altLang="en-US" sz="1600" spc="300" dirty="0">
                          <a:solidFill>
                            <a:schemeClr val="tx1">
                              <a:lumMod val="85000"/>
                              <a:lumOff val="15000"/>
                            </a:schemeClr>
                          </a:solidFill>
                        </a:rPr>
                        <a:t>西安自强学校</a:t>
                      </a:r>
                      <a:endParaRPr lang="zh-CN" altLang="en-US" sz="1600" spc="300" dirty="0">
                        <a:solidFill>
                          <a:schemeClr val="tx1">
                            <a:lumMod val="85000"/>
                            <a:lumOff val="15000"/>
                          </a:schemeClr>
                        </a:solidFill>
                      </a:endParaRPr>
                    </a:p>
                  </a:txBody>
                  <a:tcPr anchor="ctr">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19050" cap="flat" cmpd="sng" algn="ctr">
                      <a:solidFill>
                        <a:schemeClr val="accent1"/>
                      </a:solidFill>
                      <a:prstDash val="solid"/>
                      <a:round/>
                      <a:headEnd type="none" w="med" len="med"/>
                      <a:tailEnd type="none" w="med" len="med"/>
                    </a:lnB>
                    <a:noFill/>
                  </a:tcPr>
                </a:tc>
                <a:tc>
                  <a:txBody>
                    <a:bodyPr/>
                    <a:lstStyle/>
                    <a:p>
                      <a:pPr algn="ctr"/>
                      <a:r>
                        <a:rPr lang="zh-CN" altLang="en-US" sz="1600" spc="300" dirty="0">
                          <a:solidFill>
                            <a:schemeClr val="tx1">
                              <a:lumMod val="85000"/>
                              <a:lumOff val="15000"/>
                            </a:schemeClr>
                          </a:solidFill>
                        </a:rPr>
                        <a:t>郊县民办</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19050" cap="flat" cmpd="sng" algn="ctr">
                      <a:solidFill>
                        <a:schemeClr val="accent1"/>
                      </a:solidFill>
                      <a:prstDash val="solid"/>
                      <a:round/>
                      <a:headEnd type="none" w="med" len="med"/>
                      <a:tailEnd type="none" w="med" len="med"/>
                    </a:lnB>
                    <a:noFill/>
                  </a:tcPr>
                </a:tc>
                <a:tc>
                  <a:txBody>
                    <a:bodyPr/>
                    <a:lstStyle/>
                    <a:p>
                      <a:pPr algn="ctr"/>
                      <a:r>
                        <a:rPr lang="en-US" altLang="zh-CN" sz="1600" spc="300" dirty="0">
                          <a:solidFill>
                            <a:schemeClr val="tx1">
                              <a:lumMod val="85000"/>
                              <a:lumOff val="15000"/>
                            </a:schemeClr>
                          </a:solidFill>
                        </a:rPr>
                        <a:t>120</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19050" cap="flat" cmpd="sng" algn="ctr">
                      <a:solidFill>
                        <a:schemeClr val="accent1"/>
                      </a:solidFill>
                      <a:prstDash val="solid"/>
                      <a:round/>
                      <a:headEnd type="none" w="med" len="med"/>
                      <a:tailEnd type="none" w="med" len="med"/>
                    </a:lnB>
                    <a:noFill/>
                  </a:tcPr>
                </a:tc>
                <a:tc>
                  <a:txBody>
                    <a:bodyPr/>
                    <a:lstStyle/>
                    <a:p>
                      <a:pPr algn="ctr"/>
                      <a:r>
                        <a:rPr lang="en-US" altLang="zh-CN" sz="1600" b="1" spc="300" dirty="0">
                          <a:solidFill>
                            <a:schemeClr val="bg1"/>
                          </a:solidFill>
                        </a:rPr>
                        <a:t>51</a:t>
                      </a:r>
                      <a:endParaRPr lang="zh-CN" altLang="en-US" sz="1600" b="1" spc="3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altLang="zh-CN" sz="1600" spc="300" dirty="0">
                          <a:solidFill>
                            <a:schemeClr val="tx1">
                              <a:lumMod val="85000"/>
                              <a:lumOff val="15000"/>
                            </a:schemeClr>
                          </a:solidFill>
                        </a:rPr>
                        <a:t>15</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T w="6350" cap="flat" cmpd="sng" algn="ctr">
                      <a:solidFill>
                        <a:schemeClr val="bg2">
                          <a:lumMod val="90000"/>
                        </a:schemeClr>
                      </a:solidFill>
                      <a:prstDash val="solid"/>
                      <a:round/>
                      <a:headEnd type="none" w="med" len="med"/>
                      <a:tailEnd type="none" w="med" len="med"/>
                    </a:lnT>
                    <a:lnB w="19050" cap="flat" cmpd="sng" algn="ctr">
                      <a:solidFill>
                        <a:schemeClr val="accent1"/>
                      </a:solidFill>
                      <a:prstDash val="solid"/>
                      <a:round/>
                      <a:headEnd type="none" w="med" len="med"/>
                      <a:tailEnd type="none" w="med" len="med"/>
                    </a:lnB>
                    <a:noFill/>
                  </a:tcPr>
                </a:tc>
              </a:tr>
            </a:tbl>
          </a:graphicData>
        </a:graphic>
      </p:graphicFrame>
    </p:spTree>
  </p:cSld>
  <p:clrMapOvr>
    <a:masterClrMapping/>
  </p:clrMapOvr>
  <p:transition spd="med">
    <p:pull/>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数据表格</a:t>
            </a:r>
            <a:endParaRPr lang="zh-CN" altLang="en-US" dirty="0"/>
          </a:p>
        </p:txBody>
      </p:sp>
      <p:sp>
        <p:nvSpPr>
          <p:cNvPr id="4" name="椭圆 3"/>
          <p:cNvSpPr/>
          <p:nvPr/>
        </p:nvSpPr>
        <p:spPr>
          <a:xfrm>
            <a:off x="2292096" y="1193275"/>
            <a:ext cx="2023872" cy="2023872"/>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5" name="表格 4"/>
          <p:cNvGraphicFramePr>
            <a:graphicFrameLocks noGrp="1"/>
          </p:cNvGraphicFramePr>
          <p:nvPr/>
        </p:nvGraphicFramePr>
        <p:xfrm>
          <a:off x="660400" y="3438381"/>
          <a:ext cx="10858500" cy="2487168"/>
        </p:xfrm>
        <a:graphic>
          <a:graphicData uri="http://schemas.openxmlformats.org/drawingml/2006/table">
            <a:tbl>
              <a:tblPr firstRow="1" bandRow="1">
                <a:tableStyleId>{5C22544A-7EE6-4342-B048-85BDC9FD1C3A}</a:tableStyleId>
              </a:tblPr>
              <a:tblGrid>
                <a:gridCol w="2171700"/>
                <a:gridCol w="2171700"/>
                <a:gridCol w="2171700"/>
                <a:gridCol w="2171700"/>
                <a:gridCol w="2171700"/>
              </a:tblGrid>
              <a:tr h="544548">
                <a:tc>
                  <a:txBody>
                    <a:bodyPr/>
                    <a:lstStyle/>
                    <a:p>
                      <a:pPr algn="ctr"/>
                      <a:r>
                        <a:rPr lang="zh-CN" altLang="en-US" sz="1600" spc="300" dirty="0">
                          <a:solidFill>
                            <a:schemeClr val="bg1"/>
                          </a:solidFill>
                        </a:rPr>
                        <a:t>学校</a:t>
                      </a:r>
                      <a:endParaRPr lang="zh-CN" altLang="en-US" sz="1600" spc="300" dirty="0">
                        <a:solidFill>
                          <a:schemeClr val="bg1"/>
                        </a:solidFill>
                      </a:endParaRPr>
                    </a:p>
                  </a:txBody>
                  <a:tcPr anchor="ctr">
                    <a:lnR w="6350" cap="flat" cmpd="sng" algn="ctr">
                      <a:noFill/>
                      <a:prstDash val="solid"/>
                      <a:round/>
                      <a:headEnd type="none" w="med" len="med"/>
                      <a:tailEnd type="none" w="med" len="med"/>
                    </a:lnR>
                    <a:lnB w="6350" cap="flat" cmpd="sng" algn="ctr">
                      <a:solidFill>
                        <a:schemeClr val="bg2">
                          <a:lumMod val="90000"/>
                        </a:schemeClr>
                      </a:solidFill>
                      <a:prstDash val="solid"/>
                      <a:round/>
                      <a:headEnd type="none" w="med" len="med"/>
                      <a:tailEnd type="none" w="med" len="med"/>
                    </a:lnB>
                  </a:tcPr>
                </a:tc>
                <a:tc>
                  <a:txBody>
                    <a:bodyPr/>
                    <a:lstStyle/>
                    <a:p>
                      <a:pPr algn="ctr"/>
                      <a:r>
                        <a:rPr lang="zh-CN" altLang="en-US" sz="1600" spc="300" dirty="0">
                          <a:solidFill>
                            <a:schemeClr val="bg1"/>
                          </a:solidFill>
                        </a:rPr>
                        <a:t>班级</a:t>
                      </a:r>
                      <a:endParaRPr lang="zh-CN" altLang="en-US" sz="1600" spc="300" dirty="0">
                        <a:solidFill>
                          <a:schemeClr val="bg1"/>
                        </a:solidFill>
                      </a:endParaRPr>
                    </a:p>
                  </a:txBody>
                  <a:tcPr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B w="6350" cap="flat" cmpd="sng" algn="ctr">
                      <a:solidFill>
                        <a:schemeClr val="bg2">
                          <a:lumMod val="90000"/>
                        </a:schemeClr>
                      </a:solidFill>
                      <a:prstDash val="solid"/>
                      <a:round/>
                      <a:headEnd type="none" w="med" len="med"/>
                      <a:tailEnd type="none" w="med" len="med"/>
                    </a:lnB>
                  </a:tcPr>
                </a:tc>
                <a:tc>
                  <a:txBody>
                    <a:bodyPr/>
                    <a:lstStyle/>
                    <a:p>
                      <a:pPr algn="ctr"/>
                      <a:r>
                        <a:rPr lang="zh-CN" altLang="en-US" sz="1600" spc="300" dirty="0">
                          <a:solidFill>
                            <a:schemeClr val="bg1"/>
                          </a:solidFill>
                        </a:rPr>
                        <a:t>人数</a:t>
                      </a:r>
                      <a:endParaRPr lang="zh-CN" altLang="en-US" sz="1600" spc="300" dirty="0">
                        <a:solidFill>
                          <a:schemeClr val="bg1"/>
                        </a:solidFill>
                      </a:endParaRPr>
                    </a:p>
                  </a:txBody>
                  <a:tcPr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B w="6350" cap="flat" cmpd="sng" algn="ctr">
                      <a:solidFill>
                        <a:schemeClr val="bg2">
                          <a:lumMod val="90000"/>
                        </a:schemeClr>
                      </a:solidFill>
                      <a:prstDash val="solid"/>
                      <a:round/>
                      <a:headEnd type="none" w="med" len="med"/>
                      <a:tailEnd type="none" w="med" len="med"/>
                    </a:lnB>
                  </a:tcPr>
                </a:tc>
                <a:tc>
                  <a:txBody>
                    <a:bodyPr/>
                    <a:lstStyle/>
                    <a:p>
                      <a:pPr algn="ctr"/>
                      <a:r>
                        <a:rPr lang="zh-CN" altLang="en-US" sz="1600" spc="300" dirty="0">
                          <a:solidFill>
                            <a:schemeClr val="bg1"/>
                          </a:solidFill>
                        </a:rPr>
                        <a:t>类别</a:t>
                      </a:r>
                      <a:endParaRPr lang="zh-CN" altLang="en-US" sz="1600" spc="300" dirty="0">
                        <a:solidFill>
                          <a:schemeClr val="bg1"/>
                        </a:solidFill>
                      </a:endParaRPr>
                    </a:p>
                  </a:txBody>
                  <a:tcPr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B w="6350" cap="flat" cmpd="sng" algn="ctr">
                      <a:solidFill>
                        <a:schemeClr val="bg2">
                          <a:lumMod val="90000"/>
                        </a:schemeClr>
                      </a:solidFill>
                      <a:prstDash val="solid"/>
                      <a:round/>
                      <a:headEnd type="none" w="med" len="med"/>
                      <a:tailEnd type="none" w="med" len="med"/>
                    </a:lnB>
                  </a:tcPr>
                </a:tc>
                <a:tc>
                  <a:txBody>
                    <a:bodyPr/>
                    <a:lstStyle/>
                    <a:p>
                      <a:pPr algn="ctr"/>
                      <a:r>
                        <a:rPr lang="zh-CN" altLang="en-US" sz="1600" spc="300" dirty="0">
                          <a:solidFill>
                            <a:schemeClr val="bg1"/>
                          </a:solidFill>
                        </a:rPr>
                        <a:t>组别</a:t>
                      </a:r>
                      <a:endParaRPr lang="zh-CN" altLang="en-US" sz="1600" spc="300" dirty="0">
                        <a:solidFill>
                          <a:schemeClr val="bg1"/>
                        </a:solidFill>
                      </a:endParaRPr>
                    </a:p>
                  </a:txBody>
                  <a:tcPr anchor="ctr">
                    <a:lnL w="6350" cap="flat" cmpd="sng" algn="ctr">
                      <a:noFill/>
                      <a:prstDash val="solid"/>
                      <a:round/>
                      <a:headEnd type="none" w="med" len="med"/>
                      <a:tailEnd type="none" w="med" len="med"/>
                    </a:lnL>
                    <a:lnB w="6350" cap="flat" cmpd="sng" algn="ctr">
                      <a:solidFill>
                        <a:schemeClr val="bg2">
                          <a:lumMod val="90000"/>
                        </a:schemeClr>
                      </a:solidFill>
                      <a:prstDash val="solid"/>
                      <a:round/>
                      <a:headEnd type="none" w="med" len="med"/>
                      <a:tailEnd type="none" w="med" len="med"/>
                    </a:lnB>
                  </a:tcPr>
                </a:tc>
              </a:tr>
              <a:tr h="485655">
                <a:tc>
                  <a:txBody>
                    <a:bodyPr/>
                    <a:lstStyle/>
                    <a:p>
                      <a:pPr algn="ctr"/>
                      <a:r>
                        <a:rPr lang="zh-CN" altLang="en-US" sz="1600" spc="300" dirty="0">
                          <a:solidFill>
                            <a:schemeClr val="tx1">
                              <a:lumMod val="85000"/>
                              <a:lumOff val="15000"/>
                            </a:schemeClr>
                          </a:solidFill>
                        </a:rPr>
                        <a:t>北京快乐学校</a:t>
                      </a:r>
                      <a:endParaRPr lang="zh-CN" altLang="en-US" sz="1600" spc="300" dirty="0">
                        <a:solidFill>
                          <a:schemeClr val="tx1">
                            <a:lumMod val="85000"/>
                            <a:lumOff val="15000"/>
                          </a:schemeClr>
                        </a:solidFill>
                      </a:endParaRPr>
                    </a:p>
                  </a:txBody>
                  <a:tcPr anchor="ctr">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zh-CN" altLang="en-US" sz="1600" spc="300" dirty="0">
                          <a:solidFill>
                            <a:schemeClr val="tx1">
                              <a:lumMod val="85000"/>
                              <a:lumOff val="15000"/>
                            </a:schemeClr>
                          </a:solidFill>
                        </a:rPr>
                        <a:t>七年级</a:t>
                      </a:r>
                      <a:r>
                        <a:rPr lang="en-US" altLang="zh-CN" sz="1600" spc="300" dirty="0">
                          <a:solidFill>
                            <a:schemeClr val="tx1">
                              <a:lumMod val="85000"/>
                              <a:lumOff val="15000"/>
                            </a:schemeClr>
                          </a:solidFill>
                        </a:rPr>
                        <a:t>3</a:t>
                      </a:r>
                      <a:r>
                        <a:rPr lang="zh-CN" altLang="en-US" sz="1600" spc="300" dirty="0">
                          <a:solidFill>
                            <a:schemeClr val="tx1">
                              <a:lumMod val="85000"/>
                              <a:lumOff val="15000"/>
                            </a:schemeClr>
                          </a:solidFill>
                        </a:rPr>
                        <a:t>班</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en-US" altLang="zh-CN" sz="1600" spc="300" dirty="0">
                          <a:solidFill>
                            <a:schemeClr val="tx1">
                              <a:lumMod val="85000"/>
                              <a:lumOff val="15000"/>
                            </a:schemeClr>
                          </a:solidFill>
                        </a:rPr>
                        <a:t>45</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zh-CN" altLang="en-US" sz="1600" spc="300" dirty="0">
                          <a:solidFill>
                            <a:schemeClr val="tx1">
                              <a:lumMod val="85000"/>
                              <a:lumOff val="15000"/>
                            </a:schemeClr>
                          </a:solidFill>
                        </a:rPr>
                        <a:t>实验班</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en-US" altLang="zh-CN" sz="1600" spc="300" dirty="0">
                          <a:solidFill>
                            <a:schemeClr val="tx1">
                              <a:lumMod val="85000"/>
                              <a:lumOff val="15000"/>
                            </a:schemeClr>
                          </a:solidFill>
                        </a:rPr>
                        <a:t>9</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r>
              <a:tr h="485655">
                <a:tc>
                  <a:txBody>
                    <a:bodyPr/>
                    <a:lstStyle/>
                    <a:p>
                      <a:pPr algn="ctr"/>
                      <a:r>
                        <a:rPr lang="zh-CN" altLang="en-US" sz="1600" spc="300" dirty="0">
                          <a:solidFill>
                            <a:schemeClr val="tx1">
                              <a:lumMod val="85000"/>
                              <a:lumOff val="15000"/>
                            </a:schemeClr>
                          </a:solidFill>
                        </a:rPr>
                        <a:t>北京幸运学校</a:t>
                      </a:r>
                      <a:endParaRPr lang="zh-CN" altLang="en-US" sz="1600" spc="300" dirty="0">
                        <a:solidFill>
                          <a:schemeClr val="tx1">
                            <a:lumMod val="85000"/>
                            <a:lumOff val="15000"/>
                          </a:schemeClr>
                        </a:solidFill>
                      </a:endParaRPr>
                    </a:p>
                  </a:txBody>
                  <a:tcPr anchor="ctr">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zh-CN" altLang="en-US" sz="1600" spc="300" dirty="0">
                          <a:solidFill>
                            <a:schemeClr val="tx1">
                              <a:lumMod val="85000"/>
                              <a:lumOff val="15000"/>
                            </a:schemeClr>
                          </a:solidFill>
                        </a:rPr>
                        <a:t>七年级</a:t>
                      </a:r>
                      <a:r>
                        <a:rPr lang="en-US" altLang="zh-CN" sz="1600" spc="300" dirty="0">
                          <a:solidFill>
                            <a:schemeClr val="tx1">
                              <a:lumMod val="85000"/>
                              <a:lumOff val="15000"/>
                            </a:schemeClr>
                          </a:solidFill>
                        </a:rPr>
                        <a:t>2</a:t>
                      </a:r>
                      <a:r>
                        <a:rPr lang="zh-CN" altLang="en-US" sz="1600" spc="300" dirty="0">
                          <a:solidFill>
                            <a:schemeClr val="tx1">
                              <a:lumMod val="85000"/>
                              <a:lumOff val="15000"/>
                            </a:schemeClr>
                          </a:solidFill>
                        </a:rPr>
                        <a:t>班</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en-US" altLang="zh-CN" sz="1600" spc="300" dirty="0">
                          <a:solidFill>
                            <a:schemeClr val="tx1">
                              <a:lumMod val="85000"/>
                              <a:lumOff val="15000"/>
                            </a:schemeClr>
                          </a:solidFill>
                        </a:rPr>
                        <a:t>47</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zh-CN" altLang="en-US" sz="1600" spc="300" dirty="0">
                          <a:solidFill>
                            <a:schemeClr val="tx1">
                              <a:lumMod val="85000"/>
                              <a:lumOff val="15000"/>
                            </a:schemeClr>
                          </a:solidFill>
                        </a:rPr>
                        <a:t>对照班</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en-US" altLang="zh-CN" sz="1600" spc="300" dirty="0">
                          <a:solidFill>
                            <a:schemeClr val="tx1">
                              <a:lumMod val="85000"/>
                              <a:lumOff val="15000"/>
                            </a:schemeClr>
                          </a:solidFill>
                        </a:rPr>
                        <a:t>10</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r>
              <a:tr h="485655">
                <a:tc>
                  <a:txBody>
                    <a:bodyPr/>
                    <a:lstStyle/>
                    <a:p>
                      <a:pPr algn="ctr"/>
                      <a:r>
                        <a:rPr lang="zh-CN" altLang="en-US" sz="1600" spc="300" dirty="0">
                          <a:solidFill>
                            <a:schemeClr val="tx1">
                              <a:lumMod val="85000"/>
                              <a:lumOff val="15000"/>
                            </a:schemeClr>
                          </a:solidFill>
                        </a:rPr>
                        <a:t>西安健康学校</a:t>
                      </a:r>
                      <a:endParaRPr lang="zh-CN" altLang="en-US" sz="1600" spc="300" dirty="0">
                        <a:solidFill>
                          <a:schemeClr val="tx1">
                            <a:lumMod val="85000"/>
                            <a:lumOff val="15000"/>
                          </a:schemeClr>
                        </a:solidFill>
                      </a:endParaRPr>
                    </a:p>
                  </a:txBody>
                  <a:tcPr anchor="ctr">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zh-CN" altLang="en-US" sz="1600" spc="300" dirty="0">
                          <a:solidFill>
                            <a:schemeClr val="tx1">
                              <a:lumMod val="85000"/>
                              <a:lumOff val="15000"/>
                            </a:schemeClr>
                          </a:solidFill>
                        </a:rPr>
                        <a:t>七年级</a:t>
                      </a:r>
                      <a:r>
                        <a:rPr lang="en-US" altLang="zh-CN" sz="1600" spc="300" dirty="0">
                          <a:solidFill>
                            <a:schemeClr val="tx1">
                              <a:lumMod val="85000"/>
                              <a:lumOff val="15000"/>
                            </a:schemeClr>
                          </a:solidFill>
                        </a:rPr>
                        <a:t>5</a:t>
                      </a:r>
                      <a:r>
                        <a:rPr lang="zh-CN" altLang="en-US" sz="1600" spc="300" dirty="0">
                          <a:solidFill>
                            <a:schemeClr val="tx1">
                              <a:lumMod val="85000"/>
                              <a:lumOff val="15000"/>
                            </a:schemeClr>
                          </a:solidFill>
                        </a:rPr>
                        <a:t>班</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en-US" altLang="zh-CN" sz="1600" spc="300" dirty="0">
                          <a:solidFill>
                            <a:schemeClr val="tx1">
                              <a:lumMod val="85000"/>
                              <a:lumOff val="15000"/>
                            </a:schemeClr>
                          </a:solidFill>
                        </a:rPr>
                        <a:t>42</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zh-CN" altLang="en-US" sz="1600" spc="300" dirty="0">
                          <a:solidFill>
                            <a:schemeClr val="tx1">
                              <a:lumMod val="85000"/>
                              <a:lumOff val="15000"/>
                            </a:schemeClr>
                          </a:solidFill>
                        </a:rPr>
                        <a:t>实验班</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en-US" altLang="zh-CN" sz="1600" spc="300" dirty="0">
                          <a:solidFill>
                            <a:schemeClr val="tx1">
                              <a:lumMod val="85000"/>
                              <a:lumOff val="15000"/>
                            </a:schemeClr>
                          </a:solidFill>
                        </a:rPr>
                        <a:t>6</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r>
              <a:tr h="485655">
                <a:tc>
                  <a:txBody>
                    <a:bodyPr/>
                    <a:lstStyle/>
                    <a:p>
                      <a:pPr algn="ctr"/>
                      <a:r>
                        <a:rPr lang="zh-CN" altLang="en-US" sz="1600" spc="300" dirty="0">
                          <a:solidFill>
                            <a:schemeClr val="tx1">
                              <a:lumMod val="85000"/>
                              <a:lumOff val="15000"/>
                            </a:schemeClr>
                          </a:solidFill>
                        </a:rPr>
                        <a:t>西安超越学校</a:t>
                      </a:r>
                      <a:endParaRPr lang="zh-CN" altLang="en-US" sz="1600" spc="300" dirty="0">
                        <a:solidFill>
                          <a:schemeClr val="tx1">
                            <a:lumMod val="85000"/>
                            <a:lumOff val="15000"/>
                          </a:schemeClr>
                        </a:solidFill>
                      </a:endParaRPr>
                    </a:p>
                  </a:txBody>
                  <a:tcPr anchor="ctr">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solidFill>
                      <a:srgbClr val="F0F0F0">
                        <a:alpha val="72157"/>
                      </a:srgbClr>
                    </a:solidFill>
                  </a:tcPr>
                </a:tc>
                <a:tc>
                  <a:txBody>
                    <a:bodyPr/>
                    <a:lstStyle/>
                    <a:p>
                      <a:pPr algn="ctr"/>
                      <a:r>
                        <a:rPr lang="zh-CN" altLang="en-US" sz="1600" spc="300" dirty="0">
                          <a:solidFill>
                            <a:schemeClr val="tx1">
                              <a:lumMod val="85000"/>
                              <a:lumOff val="15000"/>
                            </a:schemeClr>
                          </a:solidFill>
                        </a:rPr>
                        <a:t>七年级</a:t>
                      </a:r>
                      <a:r>
                        <a:rPr lang="en-US" altLang="zh-CN" sz="1600" spc="300" dirty="0">
                          <a:solidFill>
                            <a:schemeClr val="tx1">
                              <a:lumMod val="85000"/>
                              <a:lumOff val="15000"/>
                            </a:schemeClr>
                          </a:solidFill>
                        </a:rPr>
                        <a:t>6</a:t>
                      </a:r>
                      <a:r>
                        <a:rPr lang="zh-CN" altLang="en-US" sz="1600" spc="300" dirty="0">
                          <a:solidFill>
                            <a:schemeClr val="tx1">
                              <a:lumMod val="85000"/>
                              <a:lumOff val="15000"/>
                            </a:schemeClr>
                          </a:solidFill>
                        </a:rPr>
                        <a:t>班</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solidFill>
                      <a:srgbClr val="F0F0F0">
                        <a:alpha val="72157"/>
                      </a:srgbClr>
                    </a:solidFill>
                  </a:tcPr>
                </a:tc>
                <a:tc>
                  <a:txBody>
                    <a:bodyPr/>
                    <a:lstStyle/>
                    <a:p>
                      <a:pPr algn="ctr"/>
                      <a:r>
                        <a:rPr lang="en-US" altLang="zh-CN" sz="1600" spc="300" dirty="0">
                          <a:solidFill>
                            <a:schemeClr val="tx1">
                              <a:lumMod val="85000"/>
                              <a:lumOff val="15000"/>
                            </a:schemeClr>
                          </a:solidFill>
                        </a:rPr>
                        <a:t>40</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solidFill>
                      <a:srgbClr val="F0F0F0">
                        <a:alpha val="72157"/>
                      </a:srgbClr>
                    </a:solidFill>
                  </a:tcPr>
                </a:tc>
                <a:tc>
                  <a:txBody>
                    <a:bodyPr/>
                    <a:lstStyle/>
                    <a:p>
                      <a:pPr algn="ctr"/>
                      <a:r>
                        <a:rPr lang="zh-CN" altLang="en-US" sz="1600" spc="300" dirty="0">
                          <a:solidFill>
                            <a:schemeClr val="tx1">
                              <a:lumMod val="85000"/>
                              <a:lumOff val="15000"/>
                            </a:schemeClr>
                          </a:solidFill>
                        </a:rPr>
                        <a:t>对照班</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solidFill>
                      <a:srgbClr val="F0F0F0">
                        <a:alpha val="72157"/>
                      </a:srgbClr>
                    </a:solidFill>
                  </a:tcPr>
                </a:tc>
                <a:tc>
                  <a:txBody>
                    <a:bodyPr/>
                    <a:lstStyle/>
                    <a:p>
                      <a:pPr algn="ctr"/>
                      <a:r>
                        <a:rPr lang="en-US" altLang="zh-CN" sz="1600" spc="300" dirty="0">
                          <a:solidFill>
                            <a:schemeClr val="tx1">
                              <a:lumMod val="85000"/>
                              <a:lumOff val="15000"/>
                            </a:schemeClr>
                          </a:solidFill>
                        </a:rPr>
                        <a:t>5</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T w="6350" cap="flat" cmpd="sng" algn="ctr">
                      <a:solidFill>
                        <a:schemeClr val="bg2">
                          <a:lumMod val="90000"/>
                        </a:schemeClr>
                      </a:solidFill>
                      <a:prstDash val="solid"/>
                      <a:round/>
                      <a:headEnd type="none" w="med" len="med"/>
                      <a:tailEnd type="none" w="med" len="med"/>
                    </a:lnT>
                    <a:solidFill>
                      <a:srgbClr val="F0F0F0">
                        <a:alpha val="72157"/>
                      </a:srgbClr>
                    </a:solidFill>
                  </a:tcPr>
                </a:tc>
              </a:tr>
            </a:tbl>
          </a:graphicData>
        </a:graphic>
      </p:graphicFrame>
      <p:sp>
        <p:nvSpPr>
          <p:cNvPr id="6" name="文本框 5"/>
          <p:cNvSpPr txBox="1"/>
          <p:nvPr/>
        </p:nvSpPr>
        <p:spPr>
          <a:xfrm>
            <a:off x="2414016" y="1549039"/>
            <a:ext cx="1780032" cy="1412694"/>
          </a:xfrm>
          <a:prstGeom prst="rect">
            <a:avLst/>
          </a:prstGeom>
          <a:noFill/>
        </p:spPr>
        <p:txBody>
          <a:bodyPr wrap="square" rtlCol="0">
            <a:spAutoFit/>
          </a:bodyPr>
          <a:lstStyle/>
          <a:p>
            <a:pPr algn="ctr">
              <a:lnSpc>
                <a:spcPct val="130000"/>
              </a:lnSpc>
            </a:pPr>
            <a:r>
              <a:rPr lang="zh-CN" altLang="en-US" spc="300" dirty="0">
                <a:solidFill>
                  <a:schemeClr val="tx2"/>
                </a:solidFill>
              </a:rPr>
              <a:t>研究对象共</a:t>
            </a:r>
            <a:endParaRPr lang="en-US" altLang="zh-CN" spc="300" dirty="0">
              <a:solidFill>
                <a:schemeClr val="tx2"/>
              </a:solidFill>
            </a:endParaRPr>
          </a:p>
          <a:p>
            <a:pPr algn="ctr">
              <a:lnSpc>
                <a:spcPct val="130000"/>
              </a:lnSpc>
            </a:pPr>
            <a:r>
              <a:rPr lang="en-US" altLang="zh-CN" sz="4800" spc="300" dirty="0">
                <a:solidFill>
                  <a:schemeClr val="tx2"/>
                </a:solidFill>
              </a:rPr>
              <a:t>174</a:t>
            </a:r>
            <a:r>
              <a:rPr lang="zh-CN" altLang="en-US" spc="300" dirty="0">
                <a:solidFill>
                  <a:schemeClr val="tx2"/>
                </a:solidFill>
              </a:rPr>
              <a:t>人</a:t>
            </a:r>
            <a:endParaRPr lang="zh-CN" altLang="en-US" spc="300" dirty="0">
              <a:solidFill>
                <a:schemeClr val="tx2"/>
              </a:solidFill>
            </a:endParaRPr>
          </a:p>
        </p:txBody>
      </p:sp>
      <p:sp>
        <p:nvSpPr>
          <p:cNvPr id="7" name="椭圆 6"/>
          <p:cNvSpPr/>
          <p:nvPr/>
        </p:nvSpPr>
        <p:spPr>
          <a:xfrm>
            <a:off x="5084064" y="1193275"/>
            <a:ext cx="2023872" cy="2023872"/>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3"/>
              </a:solidFill>
            </a:endParaRPr>
          </a:p>
        </p:txBody>
      </p:sp>
      <p:sp>
        <p:nvSpPr>
          <p:cNvPr id="8" name="文本框 7"/>
          <p:cNvSpPr txBox="1"/>
          <p:nvPr/>
        </p:nvSpPr>
        <p:spPr>
          <a:xfrm>
            <a:off x="5205984" y="1549039"/>
            <a:ext cx="1780032" cy="1412694"/>
          </a:xfrm>
          <a:prstGeom prst="rect">
            <a:avLst/>
          </a:prstGeom>
          <a:noFill/>
        </p:spPr>
        <p:txBody>
          <a:bodyPr wrap="square" rtlCol="0">
            <a:spAutoFit/>
          </a:bodyPr>
          <a:lstStyle/>
          <a:p>
            <a:pPr algn="ctr">
              <a:lnSpc>
                <a:spcPct val="130000"/>
              </a:lnSpc>
            </a:pPr>
            <a:r>
              <a:rPr lang="zh-CN" altLang="en-US" spc="300" dirty="0">
                <a:solidFill>
                  <a:schemeClr val="accent2"/>
                </a:solidFill>
              </a:rPr>
              <a:t>回收问卷共</a:t>
            </a:r>
            <a:endParaRPr lang="en-US" altLang="zh-CN" spc="300" dirty="0">
              <a:solidFill>
                <a:schemeClr val="accent2"/>
              </a:solidFill>
            </a:endParaRPr>
          </a:p>
          <a:p>
            <a:pPr algn="ctr">
              <a:lnSpc>
                <a:spcPct val="130000"/>
              </a:lnSpc>
            </a:pPr>
            <a:r>
              <a:rPr lang="en-US" altLang="zh-CN" sz="4800" spc="300" dirty="0">
                <a:solidFill>
                  <a:schemeClr val="accent2"/>
                </a:solidFill>
              </a:rPr>
              <a:t>903</a:t>
            </a:r>
            <a:r>
              <a:rPr lang="zh-CN" altLang="en-US" spc="300" dirty="0">
                <a:solidFill>
                  <a:schemeClr val="accent2"/>
                </a:solidFill>
              </a:rPr>
              <a:t>份</a:t>
            </a:r>
            <a:endParaRPr lang="zh-CN" altLang="en-US" spc="300" dirty="0">
              <a:solidFill>
                <a:schemeClr val="accent2"/>
              </a:solidFill>
            </a:endParaRPr>
          </a:p>
        </p:txBody>
      </p:sp>
      <p:sp>
        <p:nvSpPr>
          <p:cNvPr id="9" name="椭圆 8"/>
          <p:cNvSpPr/>
          <p:nvPr/>
        </p:nvSpPr>
        <p:spPr>
          <a:xfrm>
            <a:off x="7876032" y="1193275"/>
            <a:ext cx="2023872" cy="2023872"/>
          </a:xfrm>
          <a:prstGeom prst="ellipse">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7997952" y="1549039"/>
            <a:ext cx="1780032" cy="1412694"/>
          </a:xfrm>
          <a:prstGeom prst="rect">
            <a:avLst/>
          </a:prstGeom>
          <a:noFill/>
        </p:spPr>
        <p:txBody>
          <a:bodyPr wrap="square" rtlCol="0">
            <a:spAutoFit/>
          </a:bodyPr>
          <a:lstStyle/>
          <a:p>
            <a:pPr algn="ctr">
              <a:lnSpc>
                <a:spcPct val="130000"/>
              </a:lnSpc>
            </a:pPr>
            <a:r>
              <a:rPr lang="zh-CN" altLang="en-US" spc="300" dirty="0">
                <a:solidFill>
                  <a:schemeClr val="accent4"/>
                </a:solidFill>
              </a:rPr>
              <a:t>实践教学共</a:t>
            </a:r>
            <a:endParaRPr lang="en-US" altLang="zh-CN" spc="300" dirty="0">
              <a:solidFill>
                <a:schemeClr val="accent4"/>
              </a:solidFill>
            </a:endParaRPr>
          </a:p>
          <a:p>
            <a:pPr algn="ctr">
              <a:lnSpc>
                <a:spcPct val="130000"/>
              </a:lnSpc>
            </a:pPr>
            <a:r>
              <a:rPr lang="en-US" altLang="zh-CN" sz="4800" spc="300" dirty="0">
                <a:solidFill>
                  <a:schemeClr val="accent4"/>
                </a:solidFill>
              </a:rPr>
              <a:t>96</a:t>
            </a:r>
            <a:r>
              <a:rPr lang="zh-CN" altLang="en-US" spc="300" dirty="0">
                <a:solidFill>
                  <a:schemeClr val="accent4"/>
                </a:solidFill>
              </a:rPr>
              <a:t>节</a:t>
            </a:r>
            <a:endParaRPr lang="zh-CN" altLang="en-US" spc="300" dirty="0">
              <a:solidFill>
                <a:schemeClr val="accent4"/>
              </a:solidFill>
            </a:endParaRPr>
          </a:p>
        </p:txBody>
      </p:sp>
      <p:sp>
        <p:nvSpPr>
          <p:cNvPr id="11" name="任意多边形: 形状 13"/>
          <p:cNvSpPr/>
          <p:nvPr/>
        </p:nvSpPr>
        <p:spPr>
          <a:xfrm>
            <a:off x="2743916" y="3047767"/>
            <a:ext cx="1120232" cy="169380"/>
          </a:xfrm>
          <a:custGeom>
            <a:avLst/>
            <a:gdLst>
              <a:gd name="connsiteX0" fmla="*/ 0 w 1120232"/>
              <a:gd name="connsiteY0" fmla="*/ 0 h 169380"/>
              <a:gd name="connsiteX1" fmla="*/ 1120232 w 1120232"/>
              <a:gd name="connsiteY1" fmla="*/ 0 h 169380"/>
              <a:gd name="connsiteX2" fmla="*/ 1042465 w 1120232"/>
              <a:gd name="connsiteY2" fmla="*/ 47245 h 169380"/>
              <a:gd name="connsiteX3" fmla="*/ 560116 w 1120232"/>
              <a:gd name="connsiteY3" fmla="*/ 169380 h 169380"/>
              <a:gd name="connsiteX4" fmla="*/ 77767 w 1120232"/>
              <a:gd name="connsiteY4" fmla="*/ 47245 h 16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0232" h="169380">
                <a:moveTo>
                  <a:pt x="0" y="0"/>
                </a:moveTo>
                <a:lnTo>
                  <a:pt x="1120232" y="0"/>
                </a:lnTo>
                <a:lnTo>
                  <a:pt x="1042465" y="47245"/>
                </a:lnTo>
                <a:cubicBezTo>
                  <a:pt x="899080" y="125136"/>
                  <a:pt x="734765" y="169380"/>
                  <a:pt x="560116" y="169380"/>
                </a:cubicBezTo>
                <a:cubicBezTo>
                  <a:pt x="385467" y="169380"/>
                  <a:pt x="221152" y="125136"/>
                  <a:pt x="77767" y="47245"/>
                </a:cubicBezTo>
                <a:close/>
              </a:path>
            </a:pathLst>
          </a:custGeom>
          <a:solidFill>
            <a:srgbClr val="01518A"/>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任意多边形: 形状 14"/>
          <p:cNvSpPr/>
          <p:nvPr/>
        </p:nvSpPr>
        <p:spPr>
          <a:xfrm>
            <a:off x="5535884" y="3047767"/>
            <a:ext cx="1120232" cy="169380"/>
          </a:xfrm>
          <a:custGeom>
            <a:avLst/>
            <a:gdLst>
              <a:gd name="connsiteX0" fmla="*/ 0 w 1120232"/>
              <a:gd name="connsiteY0" fmla="*/ 0 h 169380"/>
              <a:gd name="connsiteX1" fmla="*/ 1120232 w 1120232"/>
              <a:gd name="connsiteY1" fmla="*/ 0 h 169380"/>
              <a:gd name="connsiteX2" fmla="*/ 1042465 w 1120232"/>
              <a:gd name="connsiteY2" fmla="*/ 47245 h 169380"/>
              <a:gd name="connsiteX3" fmla="*/ 560116 w 1120232"/>
              <a:gd name="connsiteY3" fmla="*/ 169380 h 169380"/>
              <a:gd name="connsiteX4" fmla="*/ 77767 w 1120232"/>
              <a:gd name="connsiteY4" fmla="*/ 47245 h 16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0232" h="169380">
                <a:moveTo>
                  <a:pt x="0" y="0"/>
                </a:moveTo>
                <a:lnTo>
                  <a:pt x="1120232" y="0"/>
                </a:lnTo>
                <a:lnTo>
                  <a:pt x="1042465" y="47245"/>
                </a:lnTo>
                <a:cubicBezTo>
                  <a:pt x="899081" y="125136"/>
                  <a:pt x="734765" y="169380"/>
                  <a:pt x="560116" y="169380"/>
                </a:cubicBezTo>
                <a:cubicBezTo>
                  <a:pt x="385467" y="169380"/>
                  <a:pt x="221152" y="125136"/>
                  <a:pt x="77767" y="47245"/>
                </a:cubicBezTo>
                <a:close/>
              </a:path>
            </a:pathLst>
          </a:cu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accent3"/>
              </a:solidFill>
            </a:endParaRPr>
          </a:p>
        </p:txBody>
      </p:sp>
      <p:sp>
        <p:nvSpPr>
          <p:cNvPr id="13" name="任意多边形: 形状 15"/>
          <p:cNvSpPr/>
          <p:nvPr/>
        </p:nvSpPr>
        <p:spPr>
          <a:xfrm>
            <a:off x="8327852" y="3047767"/>
            <a:ext cx="1120232" cy="169380"/>
          </a:xfrm>
          <a:custGeom>
            <a:avLst/>
            <a:gdLst>
              <a:gd name="connsiteX0" fmla="*/ 0 w 1120232"/>
              <a:gd name="connsiteY0" fmla="*/ 0 h 169380"/>
              <a:gd name="connsiteX1" fmla="*/ 1120232 w 1120232"/>
              <a:gd name="connsiteY1" fmla="*/ 0 h 169380"/>
              <a:gd name="connsiteX2" fmla="*/ 1042465 w 1120232"/>
              <a:gd name="connsiteY2" fmla="*/ 47245 h 169380"/>
              <a:gd name="connsiteX3" fmla="*/ 560116 w 1120232"/>
              <a:gd name="connsiteY3" fmla="*/ 169380 h 169380"/>
              <a:gd name="connsiteX4" fmla="*/ 77767 w 1120232"/>
              <a:gd name="connsiteY4" fmla="*/ 47245 h 16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0232" h="169380">
                <a:moveTo>
                  <a:pt x="0" y="0"/>
                </a:moveTo>
                <a:lnTo>
                  <a:pt x="1120232" y="0"/>
                </a:lnTo>
                <a:lnTo>
                  <a:pt x="1042465" y="47245"/>
                </a:lnTo>
                <a:cubicBezTo>
                  <a:pt x="899080" y="125136"/>
                  <a:pt x="734765" y="169380"/>
                  <a:pt x="560116" y="169380"/>
                </a:cubicBezTo>
                <a:cubicBezTo>
                  <a:pt x="385467" y="169380"/>
                  <a:pt x="221152" y="125136"/>
                  <a:pt x="77767" y="47245"/>
                </a:cubicBezTo>
                <a:close/>
              </a:path>
            </a:pathLst>
          </a:custGeom>
          <a:solidFill>
            <a:schemeClr val="accent4"/>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任意多边形: 形状 16"/>
          <p:cNvSpPr/>
          <p:nvPr/>
        </p:nvSpPr>
        <p:spPr>
          <a:xfrm>
            <a:off x="2489992" y="2686888"/>
            <a:ext cx="1697748" cy="530259"/>
          </a:xfrm>
          <a:custGeom>
            <a:avLst/>
            <a:gdLst>
              <a:gd name="connsiteX0" fmla="*/ 1682833 w 1697748"/>
              <a:gd name="connsiteY0" fmla="*/ 0 h 530259"/>
              <a:gd name="connsiteX1" fmla="*/ 1697748 w 1697748"/>
              <a:gd name="connsiteY1" fmla="*/ 1947 h 530259"/>
              <a:gd name="connsiteX2" fmla="*/ 1653154 w 1697748"/>
              <a:gd name="connsiteY2" fmla="*/ 84106 h 530259"/>
              <a:gd name="connsiteX3" fmla="*/ 814040 w 1697748"/>
              <a:gd name="connsiteY3" fmla="*/ 530259 h 530259"/>
              <a:gd name="connsiteX4" fmla="*/ 98493 w 1697748"/>
              <a:gd name="connsiteY4" fmla="*/ 233870 h 530259"/>
              <a:gd name="connsiteX5" fmla="*/ 0 w 1697748"/>
              <a:gd name="connsiteY5" fmla="*/ 114495 h 530259"/>
              <a:gd name="connsiteX6" fmla="*/ 83265 w 1697748"/>
              <a:gd name="connsiteY6" fmla="*/ 141409 h 530259"/>
              <a:gd name="connsiteX7" fmla="*/ 332273 w 1697748"/>
              <a:gd name="connsiteY7" fmla="*/ 199292 h 530259"/>
              <a:gd name="connsiteX8" fmla="*/ 782461 w 1697748"/>
              <a:gd name="connsiteY8" fmla="*/ 70338 h 530259"/>
              <a:gd name="connsiteX9" fmla="*/ 1232646 w 1697748"/>
              <a:gd name="connsiteY9" fmla="*/ 187569 h 530259"/>
              <a:gd name="connsiteX10" fmla="*/ 1682833 w 1697748"/>
              <a:gd name="connsiteY10" fmla="*/ 0 h 530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97748" h="530259">
                <a:moveTo>
                  <a:pt x="1682833" y="0"/>
                </a:moveTo>
                <a:lnTo>
                  <a:pt x="1697748" y="1947"/>
                </a:lnTo>
                <a:lnTo>
                  <a:pt x="1653154" y="84106"/>
                </a:lnTo>
                <a:cubicBezTo>
                  <a:pt x="1471301" y="353283"/>
                  <a:pt x="1163338" y="530259"/>
                  <a:pt x="814040" y="530259"/>
                </a:cubicBezTo>
                <a:cubicBezTo>
                  <a:pt x="534602" y="530259"/>
                  <a:pt x="281618" y="416994"/>
                  <a:pt x="98493" y="233870"/>
                </a:cubicBezTo>
                <a:lnTo>
                  <a:pt x="0" y="114495"/>
                </a:lnTo>
                <a:lnTo>
                  <a:pt x="83265" y="141409"/>
                </a:lnTo>
                <a:cubicBezTo>
                  <a:pt x="168144" y="170961"/>
                  <a:pt x="253491" y="200269"/>
                  <a:pt x="332273" y="199292"/>
                </a:cubicBezTo>
                <a:cubicBezTo>
                  <a:pt x="489838" y="197338"/>
                  <a:pt x="632398" y="72292"/>
                  <a:pt x="782461" y="70338"/>
                </a:cubicBezTo>
                <a:cubicBezTo>
                  <a:pt x="932523" y="68384"/>
                  <a:pt x="1082583" y="199292"/>
                  <a:pt x="1232646" y="187569"/>
                </a:cubicBezTo>
                <a:cubicBezTo>
                  <a:pt x="1382708" y="175846"/>
                  <a:pt x="1525267" y="0"/>
                  <a:pt x="168283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任意多边形: 形状 17"/>
          <p:cNvSpPr/>
          <p:nvPr/>
        </p:nvSpPr>
        <p:spPr>
          <a:xfrm>
            <a:off x="5402226" y="2832404"/>
            <a:ext cx="1405042" cy="384743"/>
          </a:xfrm>
          <a:custGeom>
            <a:avLst/>
            <a:gdLst>
              <a:gd name="connsiteX0" fmla="*/ 249900 w 1405042"/>
              <a:gd name="connsiteY0" fmla="*/ 0 h 384743"/>
              <a:gd name="connsiteX1" fmla="*/ 725124 w 1405042"/>
              <a:gd name="connsiteY1" fmla="*/ 187569 h 384743"/>
              <a:gd name="connsiteX2" fmla="*/ 1178746 w 1405042"/>
              <a:gd name="connsiteY2" fmla="*/ 35169 h 384743"/>
              <a:gd name="connsiteX3" fmla="*/ 1315946 w 1405042"/>
              <a:gd name="connsiteY3" fmla="*/ 59806 h 384743"/>
              <a:gd name="connsiteX4" fmla="*/ 1405042 w 1405042"/>
              <a:gd name="connsiteY4" fmla="*/ 92244 h 384743"/>
              <a:gd name="connsiteX5" fmla="*/ 1337460 w 1405042"/>
              <a:gd name="connsiteY5" fmla="*/ 153666 h 384743"/>
              <a:gd name="connsiteX6" fmla="*/ 693774 w 1405042"/>
              <a:gd name="connsiteY6" fmla="*/ 384743 h 384743"/>
              <a:gd name="connsiteX7" fmla="*/ 50089 w 1405042"/>
              <a:gd name="connsiteY7" fmla="*/ 153666 h 384743"/>
              <a:gd name="connsiteX8" fmla="*/ 0 w 1405042"/>
              <a:gd name="connsiteY8" fmla="*/ 108142 h 384743"/>
              <a:gd name="connsiteX9" fmla="*/ 31189 w 1405042"/>
              <a:gd name="connsiteY9" fmla="*/ 89388 h 384743"/>
              <a:gd name="connsiteX10" fmla="*/ 249900 w 1405042"/>
              <a:gd name="connsiteY10" fmla="*/ 0 h 384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5042" h="384743">
                <a:moveTo>
                  <a:pt x="249900" y="0"/>
                </a:moveTo>
                <a:cubicBezTo>
                  <a:pt x="401109" y="0"/>
                  <a:pt x="570317" y="181707"/>
                  <a:pt x="725124" y="187569"/>
                </a:cubicBezTo>
                <a:cubicBezTo>
                  <a:pt x="879932" y="193431"/>
                  <a:pt x="1005939" y="35169"/>
                  <a:pt x="1178746" y="35169"/>
                </a:cubicBezTo>
                <a:cubicBezTo>
                  <a:pt x="1221948" y="35169"/>
                  <a:pt x="1268075" y="45060"/>
                  <a:pt x="1315946" y="59806"/>
                </a:cubicBezTo>
                <a:lnTo>
                  <a:pt x="1405042" y="92244"/>
                </a:lnTo>
                <a:lnTo>
                  <a:pt x="1337460" y="153666"/>
                </a:lnTo>
                <a:cubicBezTo>
                  <a:pt x="1162538" y="298025"/>
                  <a:pt x="938283" y="384743"/>
                  <a:pt x="693774" y="384743"/>
                </a:cubicBezTo>
                <a:cubicBezTo>
                  <a:pt x="449266" y="384743"/>
                  <a:pt x="225011" y="298025"/>
                  <a:pt x="50089" y="153666"/>
                </a:cubicBezTo>
                <a:lnTo>
                  <a:pt x="0" y="108142"/>
                </a:lnTo>
                <a:lnTo>
                  <a:pt x="31189" y="89388"/>
                </a:lnTo>
                <a:cubicBezTo>
                  <a:pt x="102292" y="43962"/>
                  <a:pt x="174296" y="0"/>
                  <a:pt x="24990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任意多边形: 形状 18"/>
          <p:cNvSpPr/>
          <p:nvPr/>
        </p:nvSpPr>
        <p:spPr>
          <a:xfrm>
            <a:off x="8242353" y="2831050"/>
            <a:ext cx="1310217" cy="386097"/>
          </a:xfrm>
          <a:custGeom>
            <a:avLst/>
            <a:gdLst>
              <a:gd name="connsiteX0" fmla="*/ 266352 w 1310217"/>
              <a:gd name="connsiteY0" fmla="*/ 0 h 386097"/>
              <a:gd name="connsiteX1" fmla="*/ 655886 w 1310217"/>
              <a:gd name="connsiteY1" fmla="*/ 187569 h 386097"/>
              <a:gd name="connsiteX2" fmla="*/ 1027712 w 1310217"/>
              <a:gd name="connsiteY2" fmla="*/ 35169 h 386097"/>
              <a:gd name="connsiteX3" fmla="*/ 1261211 w 1310217"/>
              <a:gd name="connsiteY3" fmla="*/ 113567 h 386097"/>
              <a:gd name="connsiteX4" fmla="*/ 1310217 w 1310217"/>
              <a:gd name="connsiteY4" fmla="*/ 136011 h 386097"/>
              <a:gd name="connsiteX5" fmla="*/ 1289301 w 1310217"/>
              <a:gd name="connsiteY5" fmla="*/ 155020 h 386097"/>
              <a:gd name="connsiteX6" fmla="*/ 645616 w 1310217"/>
              <a:gd name="connsiteY6" fmla="*/ 386097 h 386097"/>
              <a:gd name="connsiteX7" fmla="*/ 1931 w 1310217"/>
              <a:gd name="connsiteY7" fmla="*/ 155020 h 386097"/>
              <a:gd name="connsiteX8" fmla="*/ 0 w 1310217"/>
              <a:gd name="connsiteY8" fmla="*/ 153265 h 386097"/>
              <a:gd name="connsiteX9" fmla="*/ 87077 w 1310217"/>
              <a:gd name="connsiteY9" fmla="*/ 89388 h 386097"/>
              <a:gd name="connsiteX10" fmla="*/ 266352 w 1310217"/>
              <a:gd name="connsiteY10" fmla="*/ 0 h 386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0217" h="386097">
                <a:moveTo>
                  <a:pt x="266352" y="0"/>
                </a:moveTo>
                <a:cubicBezTo>
                  <a:pt x="390295" y="0"/>
                  <a:pt x="528992" y="181707"/>
                  <a:pt x="655886" y="187569"/>
                </a:cubicBezTo>
                <a:cubicBezTo>
                  <a:pt x="782778" y="193431"/>
                  <a:pt x="886064" y="35169"/>
                  <a:pt x="1027712" y="35169"/>
                </a:cubicBezTo>
                <a:cubicBezTo>
                  <a:pt x="1098536" y="35169"/>
                  <a:pt x="1178951" y="74734"/>
                  <a:pt x="1261211" y="113567"/>
                </a:cubicBezTo>
                <a:lnTo>
                  <a:pt x="1310217" y="136011"/>
                </a:lnTo>
                <a:lnTo>
                  <a:pt x="1289301" y="155020"/>
                </a:lnTo>
                <a:cubicBezTo>
                  <a:pt x="1114379" y="299379"/>
                  <a:pt x="890125" y="386097"/>
                  <a:pt x="645616" y="386097"/>
                </a:cubicBezTo>
                <a:cubicBezTo>
                  <a:pt x="401107" y="386097"/>
                  <a:pt x="176853" y="299379"/>
                  <a:pt x="1931" y="155020"/>
                </a:cubicBezTo>
                <a:lnTo>
                  <a:pt x="0" y="153265"/>
                </a:lnTo>
                <a:lnTo>
                  <a:pt x="87077" y="89388"/>
                </a:lnTo>
                <a:cubicBezTo>
                  <a:pt x="145360" y="43962"/>
                  <a:pt x="204380" y="0"/>
                  <a:pt x="266352"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transition spd="med">
    <p:pull/>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数据对比</a:t>
            </a:r>
            <a:endParaRPr lang="zh-CN" altLang="en-US" dirty="0"/>
          </a:p>
        </p:txBody>
      </p:sp>
      <p:sp>
        <p:nvSpPr>
          <p:cNvPr id="17" name="矩形 16"/>
          <p:cNvSpPr/>
          <p:nvPr/>
        </p:nvSpPr>
        <p:spPr>
          <a:xfrm>
            <a:off x="660400" y="1104514"/>
            <a:ext cx="10858500" cy="4865686"/>
          </a:xfrm>
          <a:prstGeom prst="rect">
            <a:avLst/>
          </a:prstGeom>
          <a:solidFill>
            <a:schemeClr val="bg1"/>
          </a:solidFill>
          <a:ln>
            <a:noFill/>
          </a:ln>
          <a:effectLst>
            <a:outerShdw blurRad="1143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 name="直接连接符 17"/>
          <p:cNvCxnSpPr/>
          <p:nvPr/>
        </p:nvCxnSpPr>
        <p:spPr>
          <a:xfrm>
            <a:off x="5148790" y="3554492"/>
            <a:ext cx="1080000" cy="0"/>
          </a:xfrm>
          <a:prstGeom prst="line">
            <a:avLst/>
          </a:prstGeom>
          <a:ln w="3175">
            <a:solidFill>
              <a:schemeClr val="accent1">
                <a:alpha val="14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5699584" y="2844713"/>
            <a:ext cx="0" cy="1440000"/>
          </a:xfrm>
          <a:prstGeom prst="line">
            <a:avLst/>
          </a:prstGeom>
          <a:ln w="3175">
            <a:solidFill>
              <a:schemeClr val="accent1">
                <a:alpha val="14000"/>
              </a:schemeClr>
            </a:solidFill>
            <a:prstDash val="sysDash"/>
          </a:ln>
        </p:spPr>
        <p:style>
          <a:lnRef idx="1">
            <a:schemeClr val="accent1"/>
          </a:lnRef>
          <a:fillRef idx="0">
            <a:schemeClr val="accent1"/>
          </a:fillRef>
          <a:effectRef idx="0">
            <a:schemeClr val="accent1"/>
          </a:effectRef>
          <a:fontRef idx="minor">
            <a:schemeClr val="tx1"/>
          </a:fontRef>
        </p:style>
      </p:cxnSp>
      <p:sp>
        <p:nvSpPr>
          <p:cNvPr id="20" name="文本框 19"/>
          <p:cNvSpPr txBox="1"/>
          <p:nvPr/>
        </p:nvSpPr>
        <p:spPr>
          <a:xfrm>
            <a:off x="1150198" y="1608462"/>
            <a:ext cx="4072957" cy="722249"/>
          </a:xfrm>
          <a:prstGeom prst="rect">
            <a:avLst/>
          </a:prstGeom>
          <a:noFill/>
        </p:spPr>
        <p:txBody>
          <a:bodyPr wrap="square" lIns="0" tIns="0" rIns="0" bIns="0" rtlCol="0">
            <a:spAutoFit/>
          </a:bodyPr>
          <a:lstStyle/>
          <a:p>
            <a:pPr>
              <a:lnSpc>
                <a:spcPct val="130000"/>
              </a:lnSpc>
            </a:pPr>
            <a:r>
              <a:rPr lang="zh-CN" altLang="en-US" sz="4000" b="1" spc="300" dirty="0">
                <a:solidFill>
                  <a:schemeClr val="accent1"/>
                </a:solidFill>
                <a:latin typeface="微软雅黑" panose="020B0503020204020204" pitchFamily="34" charset="-122"/>
                <a:ea typeface="微软雅黑" panose="020B0503020204020204" pitchFamily="34" charset="-122"/>
              </a:rPr>
              <a:t>对照班</a:t>
            </a:r>
            <a:endParaRPr lang="zh-CN" altLang="en-US" sz="4000" b="1" spc="300" dirty="0">
              <a:solidFill>
                <a:schemeClr val="accent1"/>
              </a:solidFill>
              <a:latin typeface="微软雅黑" panose="020B0503020204020204" pitchFamily="34" charset="-122"/>
              <a:ea typeface="微软雅黑" panose="020B0503020204020204" pitchFamily="34" charset="-122"/>
            </a:endParaRPr>
          </a:p>
        </p:txBody>
      </p:sp>
      <p:sp>
        <p:nvSpPr>
          <p:cNvPr id="21" name="文本框 20"/>
          <p:cNvSpPr txBox="1"/>
          <p:nvPr/>
        </p:nvSpPr>
        <p:spPr>
          <a:xfrm>
            <a:off x="1150200" y="2486201"/>
            <a:ext cx="4162420" cy="560153"/>
          </a:xfrm>
          <a:prstGeom prst="rect">
            <a:avLst/>
          </a:prstGeom>
          <a:noFill/>
        </p:spPr>
        <p:txBody>
          <a:bodyPr wrap="square" lIns="0" tIns="0" rIns="0" bIns="0" rtlCol="0">
            <a:spAutoFit/>
          </a:bodyPr>
          <a:lstStyle/>
          <a:p>
            <a:pPr algn="just" eaLnBrk="1">
              <a:lnSpc>
                <a:spcPct val="130000"/>
              </a:lnSpc>
            </a:pPr>
            <a:r>
              <a:rPr lang="zh-CN" altLang="en-US" sz="1400" spc="300" dirty="0">
                <a:solidFill>
                  <a:schemeClr val="tx1">
                    <a:lumMod val="85000"/>
                    <a:lumOff val="15000"/>
                  </a:schemeClr>
                </a:solidFill>
              </a:rPr>
              <a:t>描述具体内容，可以写调查了学生什么，比如学生对于这种学习方式的接受程度</a:t>
            </a:r>
            <a:endParaRPr lang="zh-CN" altLang="en-US" sz="1400" spc="300" dirty="0">
              <a:solidFill>
                <a:schemeClr val="tx1">
                  <a:lumMod val="85000"/>
                  <a:lumOff val="15000"/>
                </a:schemeClr>
              </a:solidFill>
            </a:endParaRPr>
          </a:p>
        </p:txBody>
      </p:sp>
      <p:sp>
        <p:nvSpPr>
          <p:cNvPr id="22" name="文本框 21"/>
          <p:cNvSpPr txBox="1"/>
          <p:nvPr/>
        </p:nvSpPr>
        <p:spPr>
          <a:xfrm>
            <a:off x="1150198" y="3905456"/>
            <a:ext cx="4072945" cy="722249"/>
          </a:xfrm>
          <a:prstGeom prst="rect">
            <a:avLst/>
          </a:prstGeom>
          <a:noFill/>
        </p:spPr>
        <p:txBody>
          <a:bodyPr wrap="square" lIns="0" tIns="0" rIns="0" bIns="0" rtlCol="0">
            <a:spAutoFit/>
          </a:bodyPr>
          <a:lstStyle/>
          <a:p>
            <a:pPr>
              <a:lnSpc>
                <a:spcPct val="130000"/>
              </a:lnSpc>
            </a:pPr>
            <a:r>
              <a:rPr lang="zh-CN" altLang="en-US" sz="4000" b="1" spc="300" dirty="0">
                <a:solidFill>
                  <a:schemeClr val="accent4"/>
                </a:solidFill>
                <a:latin typeface="微软雅黑" panose="020B0503020204020204" pitchFamily="34" charset="-122"/>
                <a:ea typeface="微软雅黑" panose="020B0503020204020204" pitchFamily="34" charset="-122"/>
              </a:rPr>
              <a:t>实验班</a:t>
            </a:r>
            <a:endParaRPr lang="zh-CN" altLang="en-US" sz="4000" b="1" spc="300" dirty="0">
              <a:solidFill>
                <a:schemeClr val="accent4"/>
              </a:solidFill>
              <a:latin typeface="微软雅黑" panose="020B0503020204020204" pitchFamily="34" charset="-122"/>
              <a:ea typeface="微软雅黑" panose="020B0503020204020204" pitchFamily="34" charset="-122"/>
            </a:endParaRPr>
          </a:p>
        </p:txBody>
      </p:sp>
      <p:sp>
        <p:nvSpPr>
          <p:cNvPr id="23" name="文本框 22"/>
          <p:cNvSpPr txBox="1"/>
          <p:nvPr/>
        </p:nvSpPr>
        <p:spPr>
          <a:xfrm>
            <a:off x="1150200" y="4759749"/>
            <a:ext cx="4162420" cy="560153"/>
          </a:xfrm>
          <a:prstGeom prst="rect">
            <a:avLst/>
          </a:prstGeom>
          <a:noFill/>
        </p:spPr>
        <p:txBody>
          <a:bodyPr wrap="square" lIns="0" tIns="0" rIns="0" bIns="0" rtlCol="0">
            <a:spAutoFit/>
          </a:bodyPr>
          <a:lstStyle/>
          <a:p>
            <a:pPr algn="just" eaLnBrk="1">
              <a:lnSpc>
                <a:spcPct val="130000"/>
              </a:lnSpc>
            </a:pPr>
            <a:r>
              <a:rPr lang="zh-CN" altLang="en-US" sz="1400" spc="300" dirty="0">
                <a:solidFill>
                  <a:schemeClr val="tx1">
                    <a:lumMod val="85000"/>
                    <a:lumOff val="15000"/>
                  </a:schemeClr>
                </a:solidFill>
              </a:rPr>
              <a:t>也可以写班级的情况，比如共有学生</a:t>
            </a:r>
            <a:r>
              <a:rPr lang="en-US" altLang="zh-CN" sz="1400" spc="300" dirty="0">
                <a:solidFill>
                  <a:schemeClr val="tx1">
                    <a:lumMod val="85000"/>
                    <a:lumOff val="15000"/>
                  </a:schemeClr>
                </a:solidFill>
              </a:rPr>
              <a:t>45</a:t>
            </a:r>
            <a:r>
              <a:rPr lang="zh-CN" altLang="en-US" sz="1400" spc="300" dirty="0">
                <a:solidFill>
                  <a:schemeClr val="tx1">
                    <a:lumMod val="85000"/>
                    <a:lumOff val="15000"/>
                  </a:schemeClr>
                </a:solidFill>
              </a:rPr>
              <a:t>人，男生</a:t>
            </a:r>
            <a:r>
              <a:rPr lang="en-US" altLang="zh-CN" sz="1400" spc="300" dirty="0">
                <a:solidFill>
                  <a:schemeClr val="tx1">
                    <a:lumMod val="85000"/>
                    <a:lumOff val="15000"/>
                  </a:schemeClr>
                </a:solidFill>
              </a:rPr>
              <a:t>22</a:t>
            </a:r>
            <a:r>
              <a:rPr lang="zh-CN" altLang="en-US" sz="1400" spc="300" dirty="0">
                <a:solidFill>
                  <a:schemeClr val="tx1">
                    <a:lumMod val="85000"/>
                    <a:lumOff val="15000"/>
                  </a:schemeClr>
                </a:solidFill>
              </a:rPr>
              <a:t>人，女生</a:t>
            </a:r>
            <a:r>
              <a:rPr lang="en-US" altLang="zh-CN" sz="1400" spc="300" dirty="0">
                <a:solidFill>
                  <a:schemeClr val="tx1">
                    <a:lumMod val="85000"/>
                    <a:lumOff val="15000"/>
                  </a:schemeClr>
                </a:solidFill>
              </a:rPr>
              <a:t>23</a:t>
            </a:r>
            <a:r>
              <a:rPr lang="zh-CN" altLang="en-US" sz="1400" spc="300" dirty="0">
                <a:solidFill>
                  <a:schemeClr val="tx1">
                    <a:lumMod val="85000"/>
                    <a:lumOff val="15000"/>
                  </a:schemeClr>
                </a:solidFill>
              </a:rPr>
              <a:t>人，共分为</a:t>
            </a:r>
            <a:r>
              <a:rPr lang="en-US" altLang="zh-CN" sz="1400" spc="300" dirty="0">
                <a:solidFill>
                  <a:schemeClr val="tx1">
                    <a:lumMod val="85000"/>
                    <a:lumOff val="15000"/>
                  </a:schemeClr>
                </a:solidFill>
              </a:rPr>
              <a:t>9</a:t>
            </a:r>
            <a:r>
              <a:rPr lang="zh-CN" altLang="en-US" sz="1400" spc="300" dirty="0">
                <a:solidFill>
                  <a:schemeClr val="tx1">
                    <a:lumMod val="85000"/>
                    <a:lumOff val="15000"/>
                  </a:schemeClr>
                </a:solidFill>
              </a:rPr>
              <a:t>个小组</a:t>
            </a:r>
            <a:endParaRPr lang="zh-CN" altLang="en-US" sz="1400" spc="300" dirty="0">
              <a:solidFill>
                <a:schemeClr val="tx1">
                  <a:lumMod val="85000"/>
                  <a:lumOff val="15000"/>
                </a:schemeClr>
              </a:solidFill>
            </a:endParaRPr>
          </a:p>
        </p:txBody>
      </p:sp>
      <p:sp>
        <p:nvSpPr>
          <p:cNvPr id="24" name="文本框 23"/>
          <p:cNvSpPr txBox="1"/>
          <p:nvPr/>
        </p:nvSpPr>
        <p:spPr>
          <a:xfrm>
            <a:off x="6236339" y="1768291"/>
            <a:ext cx="1425230" cy="866712"/>
          </a:xfrm>
          <a:prstGeom prst="rect">
            <a:avLst/>
          </a:prstGeom>
          <a:noFill/>
        </p:spPr>
        <p:txBody>
          <a:bodyPr wrap="square" lIns="0" tIns="0" rIns="0" bIns="0" rtlCol="0">
            <a:spAutoFit/>
          </a:bodyPr>
          <a:lstStyle/>
          <a:p>
            <a:pPr algn="ctr">
              <a:lnSpc>
                <a:spcPct val="130000"/>
              </a:lnSpc>
            </a:pPr>
            <a:r>
              <a:rPr lang="en-US" altLang="zh-CN" sz="4800" spc="300" dirty="0">
                <a:solidFill>
                  <a:schemeClr val="accent1"/>
                </a:solidFill>
                <a:latin typeface="+mn-ea"/>
              </a:rPr>
              <a:t>51</a:t>
            </a:r>
            <a:r>
              <a:rPr lang="en-US" altLang="zh-CN" sz="2800" spc="300" dirty="0">
                <a:solidFill>
                  <a:schemeClr val="accent1"/>
                </a:solidFill>
                <a:latin typeface="+mn-ea"/>
              </a:rPr>
              <a:t>%</a:t>
            </a:r>
            <a:endParaRPr lang="zh-CN" altLang="en-US" sz="4800" spc="300" dirty="0">
              <a:solidFill>
                <a:schemeClr val="accent1"/>
              </a:solidFill>
              <a:latin typeface="+mn-ea"/>
            </a:endParaRPr>
          </a:p>
        </p:txBody>
      </p:sp>
      <p:sp>
        <p:nvSpPr>
          <p:cNvPr id="25" name="文本框 24"/>
          <p:cNvSpPr txBox="1"/>
          <p:nvPr/>
        </p:nvSpPr>
        <p:spPr>
          <a:xfrm>
            <a:off x="7990579" y="1768291"/>
            <a:ext cx="1425230" cy="866712"/>
          </a:xfrm>
          <a:prstGeom prst="rect">
            <a:avLst/>
          </a:prstGeom>
          <a:noFill/>
        </p:spPr>
        <p:txBody>
          <a:bodyPr wrap="square" lIns="0" tIns="0" rIns="0" bIns="0" rtlCol="0">
            <a:spAutoFit/>
          </a:bodyPr>
          <a:lstStyle/>
          <a:p>
            <a:pPr algn="ctr">
              <a:lnSpc>
                <a:spcPct val="130000"/>
              </a:lnSpc>
            </a:pPr>
            <a:r>
              <a:rPr lang="en-US" altLang="zh-CN" sz="4800" spc="300" dirty="0">
                <a:solidFill>
                  <a:schemeClr val="accent1"/>
                </a:solidFill>
                <a:latin typeface="+mn-ea"/>
              </a:rPr>
              <a:t>30</a:t>
            </a:r>
            <a:r>
              <a:rPr lang="en-US" altLang="zh-CN" sz="2800" spc="300" dirty="0">
                <a:solidFill>
                  <a:schemeClr val="accent1"/>
                </a:solidFill>
                <a:latin typeface="+mn-ea"/>
              </a:rPr>
              <a:t>%</a:t>
            </a:r>
            <a:endParaRPr lang="zh-CN" altLang="en-US" sz="4800" spc="300" dirty="0">
              <a:solidFill>
                <a:schemeClr val="accent1"/>
              </a:solidFill>
              <a:latin typeface="+mn-ea"/>
            </a:endParaRPr>
          </a:p>
        </p:txBody>
      </p:sp>
      <p:sp>
        <p:nvSpPr>
          <p:cNvPr id="26" name="文本框 25"/>
          <p:cNvSpPr txBox="1"/>
          <p:nvPr/>
        </p:nvSpPr>
        <p:spPr>
          <a:xfrm>
            <a:off x="9717452" y="1768291"/>
            <a:ext cx="1425230" cy="866712"/>
          </a:xfrm>
          <a:prstGeom prst="rect">
            <a:avLst/>
          </a:prstGeom>
          <a:noFill/>
        </p:spPr>
        <p:txBody>
          <a:bodyPr wrap="square" lIns="0" tIns="0" rIns="0" bIns="0" rtlCol="0">
            <a:spAutoFit/>
          </a:bodyPr>
          <a:lstStyle/>
          <a:p>
            <a:pPr algn="ctr">
              <a:lnSpc>
                <a:spcPct val="130000"/>
              </a:lnSpc>
            </a:pPr>
            <a:r>
              <a:rPr lang="en-US" altLang="zh-CN" sz="4800" spc="300" dirty="0">
                <a:solidFill>
                  <a:schemeClr val="accent4"/>
                </a:solidFill>
                <a:latin typeface="+mn-ea"/>
              </a:rPr>
              <a:t>19</a:t>
            </a:r>
            <a:r>
              <a:rPr lang="en-US" altLang="zh-CN" sz="2800" spc="300" dirty="0">
                <a:solidFill>
                  <a:schemeClr val="accent4"/>
                </a:solidFill>
                <a:latin typeface="+mn-ea"/>
              </a:rPr>
              <a:t>%</a:t>
            </a:r>
            <a:endParaRPr lang="zh-CN" altLang="en-US" sz="4800" spc="300" dirty="0">
              <a:solidFill>
                <a:schemeClr val="accent4"/>
              </a:solidFill>
              <a:latin typeface="+mn-ea"/>
            </a:endParaRPr>
          </a:p>
        </p:txBody>
      </p:sp>
      <p:sp>
        <p:nvSpPr>
          <p:cNvPr id="27" name="文本框 26"/>
          <p:cNvSpPr txBox="1"/>
          <p:nvPr/>
        </p:nvSpPr>
        <p:spPr>
          <a:xfrm>
            <a:off x="6533694" y="2774658"/>
            <a:ext cx="830521" cy="252377"/>
          </a:xfrm>
          <a:prstGeom prst="rect">
            <a:avLst/>
          </a:prstGeom>
          <a:noFill/>
        </p:spPr>
        <p:txBody>
          <a:bodyPr wrap="square" lIns="0" tIns="0" rIns="0" bIns="0" rtlCol="0">
            <a:spAutoFit/>
          </a:bodyPr>
          <a:lstStyle/>
          <a:p>
            <a:pPr algn="ctr">
              <a:lnSpc>
                <a:spcPct val="130000"/>
              </a:lnSpc>
            </a:pPr>
            <a:r>
              <a:rPr lang="zh-CN" altLang="en-US" sz="1400" spc="300" dirty="0">
                <a:solidFill>
                  <a:schemeClr val="tx1">
                    <a:lumMod val="85000"/>
                    <a:lumOff val="15000"/>
                  </a:schemeClr>
                </a:solidFill>
              </a:rPr>
              <a:t>支持</a:t>
            </a:r>
            <a:endParaRPr lang="zh-CN" altLang="en-US" sz="1400" spc="300" dirty="0">
              <a:solidFill>
                <a:schemeClr val="tx1">
                  <a:lumMod val="85000"/>
                  <a:lumOff val="15000"/>
                </a:schemeClr>
              </a:solidFill>
            </a:endParaRPr>
          </a:p>
        </p:txBody>
      </p:sp>
      <p:sp>
        <p:nvSpPr>
          <p:cNvPr id="28" name="文本框 27"/>
          <p:cNvSpPr txBox="1"/>
          <p:nvPr/>
        </p:nvSpPr>
        <p:spPr>
          <a:xfrm>
            <a:off x="8287934" y="2774658"/>
            <a:ext cx="830521" cy="252377"/>
          </a:xfrm>
          <a:prstGeom prst="rect">
            <a:avLst/>
          </a:prstGeom>
          <a:noFill/>
        </p:spPr>
        <p:txBody>
          <a:bodyPr wrap="square" lIns="0" tIns="0" rIns="0" bIns="0" rtlCol="0">
            <a:spAutoFit/>
          </a:bodyPr>
          <a:lstStyle/>
          <a:p>
            <a:pPr algn="ctr">
              <a:lnSpc>
                <a:spcPct val="130000"/>
              </a:lnSpc>
            </a:pPr>
            <a:r>
              <a:rPr lang="zh-CN" altLang="en-US" sz="1400" spc="300" dirty="0">
                <a:solidFill>
                  <a:schemeClr val="tx1">
                    <a:lumMod val="85000"/>
                    <a:lumOff val="15000"/>
                  </a:schemeClr>
                </a:solidFill>
              </a:rPr>
              <a:t>不支持</a:t>
            </a:r>
            <a:endParaRPr lang="zh-CN" altLang="en-US" sz="1400" spc="300" dirty="0">
              <a:solidFill>
                <a:schemeClr val="tx1">
                  <a:lumMod val="85000"/>
                  <a:lumOff val="15000"/>
                </a:schemeClr>
              </a:solidFill>
            </a:endParaRPr>
          </a:p>
        </p:txBody>
      </p:sp>
      <p:sp>
        <p:nvSpPr>
          <p:cNvPr id="29" name="文本框 28"/>
          <p:cNvSpPr txBox="1"/>
          <p:nvPr/>
        </p:nvSpPr>
        <p:spPr>
          <a:xfrm>
            <a:off x="10014807" y="2774658"/>
            <a:ext cx="830521" cy="252377"/>
          </a:xfrm>
          <a:prstGeom prst="rect">
            <a:avLst/>
          </a:prstGeom>
          <a:noFill/>
        </p:spPr>
        <p:txBody>
          <a:bodyPr wrap="square" lIns="0" tIns="0" rIns="0" bIns="0" rtlCol="0">
            <a:spAutoFit/>
          </a:bodyPr>
          <a:lstStyle/>
          <a:p>
            <a:pPr algn="ctr">
              <a:lnSpc>
                <a:spcPct val="130000"/>
              </a:lnSpc>
            </a:pPr>
            <a:r>
              <a:rPr lang="zh-CN" altLang="en-US" sz="1400" spc="300" dirty="0">
                <a:solidFill>
                  <a:schemeClr val="tx1">
                    <a:lumMod val="85000"/>
                    <a:lumOff val="15000"/>
                  </a:schemeClr>
                </a:solidFill>
              </a:rPr>
              <a:t>说不清</a:t>
            </a:r>
            <a:endParaRPr lang="zh-CN" altLang="en-US" sz="1400" spc="300" dirty="0">
              <a:solidFill>
                <a:schemeClr val="tx1">
                  <a:lumMod val="85000"/>
                  <a:lumOff val="15000"/>
                </a:schemeClr>
              </a:solidFill>
            </a:endParaRPr>
          </a:p>
        </p:txBody>
      </p:sp>
      <p:sp>
        <p:nvSpPr>
          <p:cNvPr id="30" name="文本框 29"/>
          <p:cNvSpPr txBox="1"/>
          <p:nvPr/>
        </p:nvSpPr>
        <p:spPr>
          <a:xfrm>
            <a:off x="6236339" y="4024892"/>
            <a:ext cx="1425230" cy="866712"/>
          </a:xfrm>
          <a:prstGeom prst="rect">
            <a:avLst/>
          </a:prstGeom>
          <a:noFill/>
        </p:spPr>
        <p:txBody>
          <a:bodyPr wrap="square" lIns="0" tIns="0" rIns="0" bIns="0" rtlCol="0">
            <a:spAutoFit/>
          </a:bodyPr>
          <a:lstStyle/>
          <a:p>
            <a:pPr algn="ctr">
              <a:lnSpc>
                <a:spcPct val="130000"/>
              </a:lnSpc>
            </a:pPr>
            <a:r>
              <a:rPr lang="en-US" altLang="zh-CN" sz="4800" spc="300" dirty="0">
                <a:solidFill>
                  <a:schemeClr val="accent4"/>
                </a:solidFill>
                <a:latin typeface="+mn-ea"/>
              </a:rPr>
              <a:t>68</a:t>
            </a:r>
            <a:r>
              <a:rPr lang="en-US" altLang="zh-CN" sz="2800" spc="300" dirty="0">
                <a:solidFill>
                  <a:schemeClr val="accent4"/>
                </a:solidFill>
                <a:latin typeface="+mn-ea"/>
              </a:rPr>
              <a:t>%</a:t>
            </a:r>
            <a:endParaRPr lang="zh-CN" altLang="en-US" sz="4800" spc="300" dirty="0">
              <a:solidFill>
                <a:schemeClr val="accent4"/>
              </a:solidFill>
              <a:latin typeface="+mn-ea"/>
            </a:endParaRPr>
          </a:p>
        </p:txBody>
      </p:sp>
      <p:sp>
        <p:nvSpPr>
          <p:cNvPr id="31" name="文本框 30"/>
          <p:cNvSpPr txBox="1"/>
          <p:nvPr/>
        </p:nvSpPr>
        <p:spPr>
          <a:xfrm>
            <a:off x="7990579" y="4024892"/>
            <a:ext cx="1425230" cy="866712"/>
          </a:xfrm>
          <a:prstGeom prst="rect">
            <a:avLst/>
          </a:prstGeom>
          <a:noFill/>
        </p:spPr>
        <p:txBody>
          <a:bodyPr wrap="square" lIns="0" tIns="0" rIns="0" bIns="0" rtlCol="0">
            <a:spAutoFit/>
          </a:bodyPr>
          <a:lstStyle/>
          <a:p>
            <a:pPr algn="ctr">
              <a:lnSpc>
                <a:spcPct val="130000"/>
              </a:lnSpc>
            </a:pPr>
            <a:r>
              <a:rPr lang="en-US" altLang="zh-CN" sz="4800" spc="300" dirty="0">
                <a:solidFill>
                  <a:schemeClr val="accent1"/>
                </a:solidFill>
                <a:latin typeface="+mn-ea"/>
              </a:rPr>
              <a:t>20</a:t>
            </a:r>
            <a:r>
              <a:rPr lang="en-US" altLang="zh-CN" sz="2800" spc="300" dirty="0">
                <a:solidFill>
                  <a:schemeClr val="accent1"/>
                </a:solidFill>
                <a:latin typeface="+mn-ea"/>
              </a:rPr>
              <a:t>%</a:t>
            </a:r>
            <a:endParaRPr lang="zh-CN" altLang="en-US" sz="4800" spc="300" dirty="0">
              <a:solidFill>
                <a:schemeClr val="accent1"/>
              </a:solidFill>
              <a:latin typeface="+mn-ea"/>
            </a:endParaRPr>
          </a:p>
        </p:txBody>
      </p:sp>
      <p:sp>
        <p:nvSpPr>
          <p:cNvPr id="32" name="文本框 31"/>
          <p:cNvSpPr txBox="1"/>
          <p:nvPr/>
        </p:nvSpPr>
        <p:spPr>
          <a:xfrm>
            <a:off x="9717452" y="4024892"/>
            <a:ext cx="1425230" cy="866712"/>
          </a:xfrm>
          <a:prstGeom prst="rect">
            <a:avLst/>
          </a:prstGeom>
          <a:noFill/>
        </p:spPr>
        <p:txBody>
          <a:bodyPr wrap="square" lIns="0" tIns="0" rIns="0" bIns="0" rtlCol="0">
            <a:spAutoFit/>
          </a:bodyPr>
          <a:lstStyle/>
          <a:p>
            <a:pPr algn="ctr">
              <a:lnSpc>
                <a:spcPct val="130000"/>
              </a:lnSpc>
            </a:pPr>
            <a:r>
              <a:rPr lang="en-US" altLang="zh-CN" sz="4800" spc="300" dirty="0">
                <a:solidFill>
                  <a:schemeClr val="accent1"/>
                </a:solidFill>
                <a:latin typeface="+mn-ea"/>
              </a:rPr>
              <a:t>12</a:t>
            </a:r>
            <a:r>
              <a:rPr lang="en-US" altLang="zh-CN" sz="2800" spc="300" dirty="0">
                <a:solidFill>
                  <a:schemeClr val="accent1"/>
                </a:solidFill>
                <a:latin typeface="+mn-ea"/>
              </a:rPr>
              <a:t>%</a:t>
            </a:r>
            <a:endParaRPr lang="zh-CN" altLang="en-US" sz="4800" spc="300" dirty="0">
              <a:solidFill>
                <a:schemeClr val="accent1"/>
              </a:solidFill>
              <a:latin typeface="+mn-ea"/>
            </a:endParaRPr>
          </a:p>
        </p:txBody>
      </p:sp>
      <p:sp>
        <p:nvSpPr>
          <p:cNvPr id="33" name="文本框 32"/>
          <p:cNvSpPr txBox="1"/>
          <p:nvPr/>
        </p:nvSpPr>
        <p:spPr>
          <a:xfrm>
            <a:off x="6533694" y="5031259"/>
            <a:ext cx="830521" cy="252377"/>
          </a:xfrm>
          <a:prstGeom prst="rect">
            <a:avLst/>
          </a:prstGeom>
          <a:noFill/>
        </p:spPr>
        <p:txBody>
          <a:bodyPr wrap="square" lIns="0" tIns="0" rIns="0" bIns="0" rtlCol="0">
            <a:spAutoFit/>
          </a:bodyPr>
          <a:lstStyle/>
          <a:p>
            <a:pPr algn="ctr">
              <a:lnSpc>
                <a:spcPct val="130000"/>
              </a:lnSpc>
            </a:pPr>
            <a:r>
              <a:rPr lang="zh-CN" altLang="en-US" sz="1400" spc="300" dirty="0">
                <a:solidFill>
                  <a:schemeClr val="tx1">
                    <a:lumMod val="85000"/>
                    <a:lumOff val="15000"/>
                  </a:schemeClr>
                </a:solidFill>
              </a:rPr>
              <a:t>支持</a:t>
            </a:r>
            <a:endParaRPr lang="zh-CN" altLang="en-US" sz="1400" spc="300" dirty="0">
              <a:solidFill>
                <a:schemeClr val="tx1">
                  <a:lumMod val="85000"/>
                  <a:lumOff val="15000"/>
                </a:schemeClr>
              </a:solidFill>
            </a:endParaRPr>
          </a:p>
        </p:txBody>
      </p:sp>
      <p:sp>
        <p:nvSpPr>
          <p:cNvPr id="34" name="文本框 33"/>
          <p:cNvSpPr txBox="1"/>
          <p:nvPr/>
        </p:nvSpPr>
        <p:spPr>
          <a:xfrm>
            <a:off x="8287934" y="5031259"/>
            <a:ext cx="830521" cy="252377"/>
          </a:xfrm>
          <a:prstGeom prst="rect">
            <a:avLst/>
          </a:prstGeom>
          <a:noFill/>
        </p:spPr>
        <p:txBody>
          <a:bodyPr wrap="square" lIns="0" tIns="0" rIns="0" bIns="0" rtlCol="0">
            <a:spAutoFit/>
          </a:bodyPr>
          <a:lstStyle/>
          <a:p>
            <a:pPr algn="ctr">
              <a:lnSpc>
                <a:spcPct val="130000"/>
              </a:lnSpc>
            </a:pPr>
            <a:r>
              <a:rPr lang="zh-CN" altLang="en-US" sz="1400" spc="300" dirty="0">
                <a:solidFill>
                  <a:schemeClr val="tx1">
                    <a:lumMod val="85000"/>
                    <a:lumOff val="15000"/>
                  </a:schemeClr>
                </a:solidFill>
              </a:rPr>
              <a:t>不支持</a:t>
            </a:r>
            <a:endParaRPr lang="zh-CN" altLang="en-US" sz="1400" spc="300" dirty="0">
              <a:solidFill>
                <a:schemeClr val="tx1">
                  <a:lumMod val="85000"/>
                  <a:lumOff val="15000"/>
                </a:schemeClr>
              </a:solidFill>
            </a:endParaRPr>
          </a:p>
        </p:txBody>
      </p:sp>
      <p:sp>
        <p:nvSpPr>
          <p:cNvPr id="35" name="文本框 34"/>
          <p:cNvSpPr txBox="1"/>
          <p:nvPr/>
        </p:nvSpPr>
        <p:spPr>
          <a:xfrm>
            <a:off x="10014807" y="5031259"/>
            <a:ext cx="830521" cy="252377"/>
          </a:xfrm>
          <a:prstGeom prst="rect">
            <a:avLst/>
          </a:prstGeom>
          <a:noFill/>
        </p:spPr>
        <p:txBody>
          <a:bodyPr wrap="square" lIns="0" tIns="0" rIns="0" bIns="0" rtlCol="0">
            <a:spAutoFit/>
          </a:bodyPr>
          <a:lstStyle/>
          <a:p>
            <a:pPr algn="ctr">
              <a:lnSpc>
                <a:spcPct val="130000"/>
              </a:lnSpc>
            </a:pPr>
            <a:r>
              <a:rPr lang="zh-CN" altLang="en-US" sz="1400" spc="300" dirty="0">
                <a:solidFill>
                  <a:schemeClr val="tx1">
                    <a:lumMod val="85000"/>
                    <a:lumOff val="15000"/>
                  </a:schemeClr>
                </a:solidFill>
              </a:rPr>
              <a:t>说不清</a:t>
            </a:r>
            <a:endParaRPr lang="zh-CN" altLang="en-US" sz="1400" spc="300" dirty="0">
              <a:solidFill>
                <a:schemeClr val="tx1">
                  <a:lumMod val="85000"/>
                  <a:lumOff val="15000"/>
                </a:schemeClr>
              </a:solidFill>
            </a:endParaRPr>
          </a:p>
        </p:txBody>
      </p:sp>
      <p:sp>
        <p:nvSpPr>
          <p:cNvPr id="36" name="like-filled-hand_59222"/>
          <p:cNvSpPr>
            <a:spLocks noChangeAspect="1"/>
          </p:cNvSpPr>
          <p:nvPr/>
        </p:nvSpPr>
        <p:spPr bwMode="auto">
          <a:xfrm>
            <a:off x="6803292" y="3389920"/>
            <a:ext cx="288000" cy="296291"/>
          </a:xfrm>
          <a:custGeom>
            <a:avLst/>
            <a:gdLst>
              <a:gd name="connsiteX0" fmla="*/ 66060 w 583641"/>
              <a:gd name="connsiteY0" fmla="*/ 467089 h 600440"/>
              <a:gd name="connsiteX1" fmla="*/ 40232 w 583641"/>
              <a:gd name="connsiteY1" fmla="*/ 492873 h 600440"/>
              <a:gd name="connsiteX2" fmla="*/ 66060 w 583641"/>
              <a:gd name="connsiteY2" fmla="*/ 519152 h 600440"/>
              <a:gd name="connsiteX3" fmla="*/ 92384 w 583641"/>
              <a:gd name="connsiteY3" fmla="*/ 492873 h 600440"/>
              <a:gd name="connsiteX4" fmla="*/ 66060 w 583641"/>
              <a:gd name="connsiteY4" fmla="*/ 467089 h 600440"/>
              <a:gd name="connsiteX5" fmla="*/ 13411 w 583641"/>
              <a:gd name="connsiteY5" fmla="*/ 176530 h 600440"/>
              <a:gd name="connsiteX6" fmla="*/ 119205 w 583641"/>
              <a:gd name="connsiteY6" fmla="*/ 176530 h 600440"/>
              <a:gd name="connsiteX7" fmla="*/ 132616 w 583641"/>
              <a:gd name="connsiteY7" fmla="*/ 189918 h 600440"/>
              <a:gd name="connsiteX8" fmla="*/ 132616 w 583641"/>
              <a:gd name="connsiteY8" fmla="*/ 532539 h 600440"/>
              <a:gd name="connsiteX9" fmla="*/ 119205 w 583641"/>
              <a:gd name="connsiteY9" fmla="*/ 545927 h 600440"/>
              <a:gd name="connsiteX10" fmla="*/ 13411 w 583641"/>
              <a:gd name="connsiteY10" fmla="*/ 545927 h 600440"/>
              <a:gd name="connsiteX11" fmla="*/ 0 w 583641"/>
              <a:gd name="connsiteY11" fmla="*/ 532539 h 600440"/>
              <a:gd name="connsiteX12" fmla="*/ 0 w 583641"/>
              <a:gd name="connsiteY12" fmla="*/ 189918 h 600440"/>
              <a:gd name="connsiteX13" fmla="*/ 13411 w 583641"/>
              <a:gd name="connsiteY13" fmla="*/ 176530 h 600440"/>
              <a:gd name="connsiteX14" fmla="*/ 425032 w 583641"/>
              <a:gd name="connsiteY14" fmla="*/ 0 h 600440"/>
              <a:gd name="connsiteX15" fmla="*/ 455817 w 583641"/>
              <a:gd name="connsiteY15" fmla="*/ 17354 h 600440"/>
              <a:gd name="connsiteX16" fmla="*/ 432976 w 583641"/>
              <a:gd name="connsiteY16" fmla="*/ 206262 h 600440"/>
              <a:gd name="connsiteX17" fmla="*/ 461279 w 583641"/>
              <a:gd name="connsiteY17" fmla="*/ 203287 h 600440"/>
              <a:gd name="connsiteX18" fmla="*/ 579952 w 583641"/>
              <a:gd name="connsiteY18" fmla="*/ 351538 h 600440"/>
              <a:gd name="connsiteX19" fmla="*/ 540726 w 583641"/>
              <a:gd name="connsiteY19" fmla="*/ 554329 h 600440"/>
              <a:gd name="connsiteX20" fmla="*/ 421556 w 583641"/>
              <a:gd name="connsiteY20" fmla="*/ 600440 h 600440"/>
              <a:gd name="connsiteX21" fmla="*/ 181728 w 583641"/>
              <a:gd name="connsiteY21" fmla="*/ 529537 h 600440"/>
              <a:gd name="connsiteX22" fmla="*/ 174776 w 583641"/>
              <a:gd name="connsiteY22" fmla="*/ 517638 h 600440"/>
              <a:gd name="connsiteX23" fmla="*/ 174776 w 583641"/>
              <a:gd name="connsiteY23" fmla="*/ 208245 h 600440"/>
              <a:gd name="connsiteX24" fmla="*/ 185700 w 583641"/>
              <a:gd name="connsiteY24" fmla="*/ 194858 h 600440"/>
              <a:gd name="connsiteX25" fmla="*/ 355020 w 583641"/>
              <a:gd name="connsiteY25" fmla="*/ 71398 h 600440"/>
              <a:gd name="connsiteX26" fmla="*/ 425032 w 583641"/>
              <a:gd name="connsiteY26" fmla="*/ 0 h 60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83641" h="600440">
                <a:moveTo>
                  <a:pt x="66060" y="467089"/>
                </a:moveTo>
                <a:cubicBezTo>
                  <a:pt x="51656" y="467089"/>
                  <a:pt x="40232" y="478989"/>
                  <a:pt x="40232" y="492873"/>
                </a:cubicBezTo>
                <a:cubicBezTo>
                  <a:pt x="40232" y="507252"/>
                  <a:pt x="51656" y="519152"/>
                  <a:pt x="66060" y="519152"/>
                </a:cubicBezTo>
                <a:cubicBezTo>
                  <a:pt x="80464" y="519152"/>
                  <a:pt x="92384" y="507252"/>
                  <a:pt x="92384" y="492873"/>
                </a:cubicBezTo>
                <a:cubicBezTo>
                  <a:pt x="92384" y="478989"/>
                  <a:pt x="80464" y="467089"/>
                  <a:pt x="66060" y="467089"/>
                </a:cubicBezTo>
                <a:close/>
                <a:moveTo>
                  <a:pt x="13411" y="176530"/>
                </a:moveTo>
                <a:lnTo>
                  <a:pt x="119205" y="176530"/>
                </a:lnTo>
                <a:cubicBezTo>
                  <a:pt x="126656" y="176530"/>
                  <a:pt x="132616" y="182480"/>
                  <a:pt x="132616" y="189918"/>
                </a:cubicBezTo>
                <a:lnTo>
                  <a:pt x="132616" y="532539"/>
                </a:lnTo>
                <a:cubicBezTo>
                  <a:pt x="132616" y="539977"/>
                  <a:pt x="126656" y="545927"/>
                  <a:pt x="119205" y="545927"/>
                </a:cubicBezTo>
                <a:lnTo>
                  <a:pt x="13411" y="545927"/>
                </a:lnTo>
                <a:cubicBezTo>
                  <a:pt x="5960" y="545927"/>
                  <a:pt x="0" y="539977"/>
                  <a:pt x="0" y="532539"/>
                </a:cubicBezTo>
                <a:lnTo>
                  <a:pt x="0" y="189918"/>
                </a:lnTo>
                <a:cubicBezTo>
                  <a:pt x="0" y="182480"/>
                  <a:pt x="5960" y="176530"/>
                  <a:pt x="13411" y="176530"/>
                </a:cubicBezTo>
                <a:close/>
                <a:moveTo>
                  <a:pt x="425032" y="0"/>
                </a:moveTo>
                <a:cubicBezTo>
                  <a:pt x="437445" y="0"/>
                  <a:pt x="448369" y="6446"/>
                  <a:pt x="455817" y="17354"/>
                </a:cubicBezTo>
                <a:cubicBezTo>
                  <a:pt x="477168" y="49582"/>
                  <a:pt x="468727" y="118501"/>
                  <a:pt x="432976" y="206262"/>
                </a:cubicBezTo>
                <a:cubicBezTo>
                  <a:pt x="442411" y="204279"/>
                  <a:pt x="451845" y="203287"/>
                  <a:pt x="461279" y="203287"/>
                </a:cubicBezTo>
                <a:cubicBezTo>
                  <a:pt x="499513" y="203287"/>
                  <a:pt x="565552" y="222624"/>
                  <a:pt x="579952" y="351538"/>
                </a:cubicBezTo>
                <a:cubicBezTo>
                  <a:pt x="590876" y="445248"/>
                  <a:pt x="577469" y="513671"/>
                  <a:pt x="540726" y="554329"/>
                </a:cubicBezTo>
                <a:cubicBezTo>
                  <a:pt x="513416" y="585069"/>
                  <a:pt x="473196" y="600440"/>
                  <a:pt x="421556" y="600440"/>
                </a:cubicBezTo>
                <a:cubicBezTo>
                  <a:pt x="319269" y="600440"/>
                  <a:pt x="203575" y="541437"/>
                  <a:pt x="181728" y="529537"/>
                </a:cubicBezTo>
                <a:cubicBezTo>
                  <a:pt x="177259" y="527058"/>
                  <a:pt x="174776" y="522596"/>
                  <a:pt x="174776" y="517638"/>
                </a:cubicBezTo>
                <a:lnTo>
                  <a:pt x="174776" y="208245"/>
                </a:lnTo>
                <a:cubicBezTo>
                  <a:pt x="174776" y="201799"/>
                  <a:pt x="179245" y="195850"/>
                  <a:pt x="185700" y="194858"/>
                </a:cubicBezTo>
                <a:cubicBezTo>
                  <a:pt x="208541" y="190891"/>
                  <a:pt x="324731" y="165604"/>
                  <a:pt x="355020" y="71398"/>
                </a:cubicBezTo>
                <a:cubicBezTo>
                  <a:pt x="368426" y="29253"/>
                  <a:pt x="397226" y="0"/>
                  <a:pt x="425032" y="0"/>
                </a:cubicBezTo>
                <a:close/>
              </a:path>
            </a:pathLst>
          </a:custGeom>
          <a:solidFill>
            <a:schemeClr val="accent1"/>
          </a:solidFill>
          <a:ln>
            <a:noFill/>
          </a:ln>
        </p:spPr>
      </p:sp>
      <p:sp>
        <p:nvSpPr>
          <p:cNvPr id="37" name="like-filled-hand_59222"/>
          <p:cNvSpPr>
            <a:spLocks noChangeAspect="1"/>
          </p:cNvSpPr>
          <p:nvPr/>
        </p:nvSpPr>
        <p:spPr bwMode="auto">
          <a:xfrm flipV="1">
            <a:off x="8557532" y="3424120"/>
            <a:ext cx="288000" cy="296291"/>
          </a:xfrm>
          <a:custGeom>
            <a:avLst/>
            <a:gdLst>
              <a:gd name="connsiteX0" fmla="*/ 66060 w 583641"/>
              <a:gd name="connsiteY0" fmla="*/ 467089 h 600440"/>
              <a:gd name="connsiteX1" fmla="*/ 40232 w 583641"/>
              <a:gd name="connsiteY1" fmla="*/ 492873 h 600440"/>
              <a:gd name="connsiteX2" fmla="*/ 66060 w 583641"/>
              <a:gd name="connsiteY2" fmla="*/ 519152 h 600440"/>
              <a:gd name="connsiteX3" fmla="*/ 92384 w 583641"/>
              <a:gd name="connsiteY3" fmla="*/ 492873 h 600440"/>
              <a:gd name="connsiteX4" fmla="*/ 66060 w 583641"/>
              <a:gd name="connsiteY4" fmla="*/ 467089 h 600440"/>
              <a:gd name="connsiteX5" fmla="*/ 13411 w 583641"/>
              <a:gd name="connsiteY5" fmla="*/ 176530 h 600440"/>
              <a:gd name="connsiteX6" fmla="*/ 119205 w 583641"/>
              <a:gd name="connsiteY6" fmla="*/ 176530 h 600440"/>
              <a:gd name="connsiteX7" fmla="*/ 132616 w 583641"/>
              <a:gd name="connsiteY7" fmla="*/ 189918 h 600440"/>
              <a:gd name="connsiteX8" fmla="*/ 132616 w 583641"/>
              <a:gd name="connsiteY8" fmla="*/ 532539 h 600440"/>
              <a:gd name="connsiteX9" fmla="*/ 119205 w 583641"/>
              <a:gd name="connsiteY9" fmla="*/ 545927 h 600440"/>
              <a:gd name="connsiteX10" fmla="*/ 13411 w 583641"/>
              <a:gd name="connsiteY10" fmla="*/ 545927 h 600440"/>
              <a:gd name="connsiteX11" fmla="*/ 0 w 583641"/>
              <a:gd name="connsiteY11" fmla="*/ 532539 h 600440"/>
              <a:gd name="connsiteX12" fmla="*/ 0 w 583641"/>
              <a:gd name="connsiteY12" fmla="*/ 189918 h 600440"/>
              <a:gd name="connsiteX13" fmla="*/ 13411 w 583641"/>
              <a:gd name="connsiteY13" fmla="*/ 176530 h 600440"/>
              <a:gd name="connsiteX14" fmla="*/ 425032 w 583641"/>
              <a:gd name="connsiteY14" fmla="*/ 0 h 600440"/>
              <a:gd name="connsiteX15" fmla="*/ 455817 w 583641"/>
              <a:gd name="connsiteY15" fmla="*/ 17354 h 600440"/>
              <a:gd name="connsiteX16" fmla="*/ 432976 w 583641"/>
              <a:gd name="connsiteY16" fmla="*/ 206262 h 600440"/>
              <a:gd name="connsiteX17" fmla="*/ 461279 w 583641"/>
              <a:gd name="connsiteY17" fmla="*/ 203287 h 600440"/>
              <a:gd name="connsiteX18" fmla="*/ 579952 w 583641"/>
              <a:gd name="connsiteY18" fmla="*/ 351538 h 600440"/>
              <a:gd name="connsiteX19" fmla="*/ 540726 w 583641"/>
              <a:gd name="connsiteY19" fmla="*/ 554329 h 600440"/>
              <a:gd name="connsiteX20" fmla="*/ 421556 w 583641"/>
              <a:gd name="connsiteY20" fmla="*/ 600440 h 600440"/>
              <a:gd name="connsiteX21" fmla="*/ 181728 w 583641"/>
              <a:gd name="connsiteY21" fmla="*/ 529537 h 600440"/>
              <a:gd name="connsiteX22" fmla="*/ 174776 w 583641"/>
              <a:gd name="connsiteY22" fmla="*/ 517638 h 600440"/>
              <a:gd name="connsiteX23" fmla="*/ 174776 w 583641"/>
              <a:gd name="connsiteY23" fmla="*/ 208245 h 600440"/>
              <a:gd name="connsiteX24" fmla="*/ 185700 w 583641"/>
              <a:gd name="connsiteY24" fmla="*/ 194858 h 600440"/>
              <a:gd name="connsiteX25" fmla="*/ 355020 w 583641"/>
              <a:gd name="connsiteY25" fmla="*/ 71398 h 600440"/>
              <a:gd name="connsiteX26" fmla="*/ 425032 w 583641"/>
              <a:gd name="connsiteY26" fmla="*/ 0 h 60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83641" h="600440">
                <a:moveTo>
                  <a:pt x="66060" y="467089"/>
                </a:moveTo>
                <a:cubicBezTo>
                  <a:pt x="51656" y="467089"/>
                  <a:pt x="40232" y="478989"/>
                  <a:pt x="40232" y="492873"/>
                </a:cubicBezTo>
                <a:cubicBezTo>
                  <a:pt x="40232" y="507252"/>
                  <a:pt x="51656" y="519152"/>
                  <a:pt x="66060" y="519152"/>
                </a:cubicBezTo>
                <a:cubicBezTo>
                  <a:pt x="80464" y="519152"/>
                  <a:pt x="92384" y="507252"/>
                  <a:pt x="92384" y="492873"/>
                </a:cubicBezTo>
                <a:cubicBezTo>
                  <a:pt x="92384" y="478989"/>
                  <a:pt x="80464" y="467089"/>
                  <a:pt x="66060" y="467089"/>
                </a:cubicBezTo>
                <a:close/>
                <a:moveTo>
                  <a:pt x="13411" y="176530"/>
                </a:moveTo>
                <a:lnTo>
                  <a:pt x="119205" y="176530"/>
                </a:lnTo>
                <a:cubicBezTo>
                  <a:pt x="126656" y="176530"/>
                  <a:pt x="132616" y="182480"/>
                  <a:pt x="132616" y="189918"/>
                </a:cubicBezTo>
                <a:lnTo>
                  <a:pt x="132616" y="532539"/>
                </a:lnTo>
                <a:cubicBezTo>
                  <a:pt x="132616" y="539977"/>
                  <a:pt x="126656" y="545927"/>
                  <a:pt x="119205" y="545927"/>
                </a:cubicBezTo>
                <a:lnTo>
                  <a:pt x="13411" y="545927"/>
                </a:lnTo>
                <a:cubicBezTo>
                  <a:pt x="5960" y="545927"/>
                  <a:pt x="0" y="539977"/>
                  <a:pt x="0" y="532539"/>
                </a:cubicBezTo>
                <a:lnTo>
                  <a:pt x="0" y="189918"/>
                </a:lnTo>
                <a:cubicBezTo>
                  <a:pt x="0" y="182480"/>
                  <a:pt x="5960" y="176530"/>
                  <a:pt x="13411" y="176530"/>
                </a:cubicBezTo>
                <a:close/>
                <a:moveTo>
                  <a:pt x="425032" y="0"/>
                </a:moveTo>
                <a:cubicBezTo>
                  <a:pt x="437445" y="0"/>
                  <a:pt x="448369" y="6446"/>
                  <a:pt x="455817" y="17354"/>
                </a:cubicBezTo>
                <a:cubicBezTo>
                  <a:pt x="477168" y="49582"/>
                  <a:pt x="468727" y="118501"/>
                  <a:pt x="432976" y="206262"/>
                </a:cubicBezTo>
                <a:cubicBezTo>
                  <a:pt x="442411" y="204279"/>
                  <a:pt x="451845" y="203287"/>
                  <a:pt x="461279" y="203287"/>
                </a:cubicBezTo>
                <a:cubicBezTo>
                  <a:pt x="499513" y="203287"/>
                  <a:pt x="565552" y="222624"/>
                  <a:pt x="579952" y="351538"/>
                </a:cubicBezTo>
                <a:cubicBezTo>
                  <a:pt x="590876" y="445248"/>
                  <a:pt x="577469" y="513671"/>
                  <a:pt x="540726" y="554329"/>
                </a:cubicBezTo>
                <a:cubicBezTo>
                  <a:pt x="513416" y="585069"/>
                  <a:pt x="473196" y="600440"/>
                  <a:pt x="421556" y="600440"/>
                </a:cubicBezTo>
                <a:cubicBezTo>
                  <a:pt x="319269" y="600440"/>
                  <a:pt x="203575" y="541437"/>
                  <a:pt x="181728" y="529537"/>
                </a:cubicBezTo>
                <a:cubicBezTo>
                  <a:pt x="177259" y="527058"/>
                  <a:pt x="174776" y="522596"/>
                  <a:pt x="174776" y="517638"/>
                </a:cubicBezTo>
                <a:lnTo>
                  <a:pt x="174776" y="208245"/>
                </a:lnTo>
                <a:cubicBezTo>
                  <a:pt x="174776" y="201799"/>
                  <a:pt x="179245" y="195850"/>
                  <a:pt x="185700" y="194858"/>
                </a:cubicBezTo>
                <a:cubicBezTo>
                  <a:pt x="208541" y="190891"/>
                  <a:pt x="324731" y="165604"/>
                  <a:pt x="355020" y="71398"/>
                </a:cubicBezTo>
                <a:cubicBezTo>
                  <a:pt x="368426" y="29253"/>
                  <a:pt x="397226" y="0"/>
                  <a:pt x="425032" y="0"/>
                </a:cubicBezTo>
                <a:close/>
              </a:path>
            </a:pathLst>
          </a:custGeom>
          <a:solidFill>
            <a:schemeClr val="accent1"/>
          </a:solidFill>
          <a:ln>
            <a:noFill/>
          </a:ln>
        </p:spPr>
      </p:sp>
      <p:sp>
        <p:nvSpPr>
          <p:cNvPr id="38" name="tap_231391"/>
          <p:cNvSpPr>
            <a:spLocks noChangeAspect="1"/>
          </p:cNvSpPr>
          <p:nvPr/>
        </p:nvSpPr>
        <p:spPr bwMode="auto">
          <a:xfrm>
            <a:off x="10284405" y="3402193"/>
            <a:ext cx="288000" cy="287575"/>
          </a:xfrm>
          <a:custGeom>
            <a:avLst/>
            <a:gdLst>
              <a:gd name="connsiteX0" fmla="*/ 114363 w 607617"/>
              <a:gd name="connsiteY0" fmla="*/ 164687 h 606722"/>
              <a:gd name="connsiteX1" fmla="*/ 111426 w 607617"/>
              <a:gd name="connsiteY1" fmla="*/ 171887 h 606722"/>
              <a:gd name="connsiteX2" fmla="*/ 114363 w 607617"/>
              <a:gd name="connsiteY2" fmla="*/ 179087 h 606722"/>
              <a:gd name="connsiteX3" fmla="*/ 121483 w 607617"/>
              <a:gd name="connsiteY3" fmla="*/ 182021 h 606722"/>
              <a:gd name="connsiteX4" fmla="*/ 128692 w 607617"/>
              <a:gd name="connsiteY4" fmla="*/ 179087 h 606722"/>
              <a:gd name="connsiteX5" fmla="*/ 131629 w 607617"/>
              <a:gd name="connsiteY5" fmla="*/ 171887 h 606722"/>
              <a:gd name="connsiteX6" fmla="*/ 128692 w 607617"/>
              <a:gd name="connsiteY6" fmla="*/ 164687 h 606722"/>
              <a:gd name="connsiteX7" fmla="*/ 114363 w 607617"/>
              <a:gd name="connsiteY7" fmla="*/ 164687 h 606722"/>
              <a:gd name="connsiteX8" fmla="*/ 121483 w 607617"/>
              <a:gd name="connsiteY8" fmla="*/ 60686 h 606722"/>
              <a:gd name="connsiteX9" fmla="*/ 111426 w 607617"/>
              <a:gd name="connsiteY9" fmla="*/ 70731 h 606722"/>
              <a:gd name="connsiteX10" fmla="*/ 111426 w 607617"/>
              <a:gd name="connsiteY10" fmla="*/ 131442 h 606722"/>
              <a:gd name="connsiteX11" fmla="*/ 121483 w 607617"/>
              <a:gd name="connsiteY11" fmla="*/ 141576 h 606722"/>
              <a:gd name="connsiteX12" fmla="*/ 131629 w 607617"/>
              <a:gd name="connsiteY12" fmla="*/ 131442 h 606722"/>
              <a:gd name="connsiteX13" fmla="*/ 131629 w 607617"/>
              <a:gd name="connsiteY13" fmla="*/ 70731 h 606722"/>
              <a:gd name="connsiteX14" fmla="*/ 121483 w 607617"/>
              <a:gd name="connsiteY14" fmla="*/ 60686 h 606722"/>
              <a:gd name="connsiteX15" fmla="*/ 121528 w 607617"/>
              <a:gd name="connsiteY15" fmla="*/ 308 h 606722"/>
              <a:gd name="connsiteX16" fmla="*/ 130294 w 607617"/>
              <a:gd name="connsiteY16" fmla="*/ 5041 h 606722"/>
              <a:gd name="connsiteX17" fmla="*/ 241631 w 607617"/>
              <a:gd name="connsiteY17" fmla="*/ 197221 h 606722"/>
              <a:gd name="connsiteX18" fmla="*/ 241631 w 607617"/>
              <a:gd name="connsiteY18" fmla="*/ 207265 h 606722"/>
              <a:gd name="connsiteX19" fmla="*/ 232909 w 607617"/>
              <a:gd name="connsiteY19" fmla="*/ 212332 h 606722"/>
              <a:gd name="connsiteX20" fmla="*/ 10146 w 607617"/>
              <a:gd name="connsiteY20" fmla="*/ 212332 h 606722"/>
              <a:gd name="connsiteX21" fmla="*/ 1335 w 607617"/>
              <a:gd name="connsiteY21" fmla="*/ 207265 h 606722"/>
              <a:gd name="connsiteX22" fmla="*/ 1335 w 607617"/>
              <a:gd name="connsiteY22" fmla="*/ 197221 h 606722"/>
              <a:gd name="connsiteX23" fmla="*/ 112761 w 607617"/>
              <a:gd name="connsiteY23" fmla="*/ 5041 h 606722"/>
              <a:gd name="connsiteX24" fmla="*/ 121528 w 607617"/>
              <a:gd name="connsiteY24" fmla="*/ 308 h 606722"/>
              <a:gd name="connsiteX25" fmla="*/ 313885 w 607617"/>
              <a:gd name="connsiteY25" fmla="*/ 0 h 606722"/>
              <a:gd name="connsiteX26" fmla="*/ 364532 w 607617"/>
              <a:gd name="connsiteY26" fmla="*/ 50568 h 606722"/>
              <a:gd name="connsiteX27" fmla="*/ 364532 w 607617"/>
              <a:gd name="connsiteY27" fmla="*/ 131440 h 606722"/>
              <a:gd name="connsiteX28" fmla="*/ 394884 w 607617"/>
              <a:gd name="connsiteY28" fmla="*/ 121309 h 606722"/>
              <a:gd name="connsiteX29" fmla="*/ 445530 w 607617"/>
              <a:gd name="connsiteY29" fmla="*/ 171876 h 606722"/>
              <a:gd name="connsiteX30" fmla="*/ 475972 w 607617"/>
              <a:gd name="connsiteY30" fmla="*/ 161745 h 606722"/>
              <a:gd name="connsiteX31" fmla="*/ 526529 w 607617"/>
              <a:gd name="connsiteY31" fmla="*/ 212313 h 606722"/>
              <a:gd name="connsiteX32" fmla="*/ 526529 w 607617"/>
              <a:gd name="connsiteY32" fmla="*/ 222444 h 606722"/>
              <a:gd name="connsiteX33" fmla="*/ 556971 w 607617"/>
              <a:gd name="connsiteY33" fmla="*/ 212313 h 606722"/>
              <a:gd name="connsiteX34" fmla="*/ 607617 w 607617"/>
              <a:gd name="connsiteY34" fmla="*/ 262880 h 606722"/>
              <a:gd name="connsiteX35" fmla="*/ 607617 w 607617"/>
              <a:gd name="connsiteY35" fmla="*/ 424714 h 606722"/>
              <a:gd name="connsiteX36" fmla="*/ 600140 w 607617"/>
              <a:gd name="connsiteY36" fmla="*/ 473149 h 606722"/>
              <a:gd name="connsiteX37" fmla="*/ 534184 w 607617"/>
              <a:gd name="connsiteY37" fmla="*/ 495811 h 606722"/>
              <a:gd name="connsiteX38" fmla="*/ 526885 w 607617"/>
              <a:gd name="connsiteY38" fmla="*/ 508075 h 606722"/>
              <a:gd name="connsiteX39" fmla="*/ 536676 w 607617"/>
              <a:gd name="connsiteY39" fmla="*/ 515718 h 606722"/>
              <a:gd name="connsiteX40" fmla="*/ 539258 w 607617"/>
              <a:gd name="connsiteY40" fmla="*/ 515363 h 606722"/>
              <a:gd name="connsiteX41" fmla="*/ 586522 w 607617"/>
              <a:gd name="connsiteY41" fmla="*/ 499899 h 606722"/>
              <a:gd name="connsiteX42" fmla="*/ 584831 w 607617"/>
              <a:gd name="connsiteY42" fmla="*/ 502121 h 606722"/>
              <a:gd name="connsiteX43" fmla="*/ 574773 w 607617"/>
              <a:gd name="connsiteY43" fmla="*/ 527271 h 606722"/>
              <a:gd name="connsiteX44" fmla="*/ 475972 w 607617"/>
              <a:gd name="connsiteY44" fmla="*/ 606722 h 606722"/>
              <a:gd name="connsiteX45" fmla="*/ 374590 w 607617"/>
              <a:gd name="connsiteY45" fmla="*/ 606722 h 606722"/>
              <a:gd name="connsiteX46" fmla="*/ 273386 w 607617"/>
              <a:gd name="connsiteY46" fmla="*/ 505676 h 606722"/>
              <a:gd name="connsiteX47" fmla="*/ 273386 w 607617"/>
              <a:gd name="connsiteY47" fmla="*/ 487635 h 606722"/>
              <a:gd name="connsiteX48" fmla="*/ 317624 w 607617"/>
              <a:gd name="connsiteY48" fmla="*/ 513407 h 606722"/>
              <a:gd name="connsiteX49" fmla="*/ 324032 w 607617"/>
              <a:gd name="connsiteY49" fmla="*/ 515718 h 606722"/>
              <a:gd name="connsiteX50" fmla="*/ 331865 w 607617"/>
              <a:gd name="connsiteY50" fmla="*/ 511986 h 606722"/>
              <a:gd name="connsiteX51" fmla="*/ 330441 w 607617"/>
              <a:gd name="connsiteY51" fmla="*/ 497766 h 606722"/>
              <a:gd name="connsiteX52" fmla="*/ 273030 w 607617"/>
              <a:gd name="connsiteY52" fmla="*/ 464440 h 606722"/>
              <a:gd name="connsiteX53" fmla="*/ 250777 w 607617"/>
              <a:gd name="connsiteY53" fmla="*/ 452175 h 606722"/>
              <a:gd name="connsiteX54" fmla="*/ 214105 w 607617"/>
              <a:gd name="connsiteY54" fmla="*/ 399653 h 606722"/>
              <a:gd name="connsiteX55" fmla="*/ 135599 w 607617"/>
              <a:gd name="connsiteY55" fmla="*/ 293985 h 606722"/>
              <a:gd name="connsiteX56" fmla="*/ 121624 w 607617"/>
              <a:gd name="connsiteY56" fmla="*/ 271234 h 606722"/>
              <a:gd name="connsiteX57" fmla="*/ 136133 w 607617"/>
              <a:gd name="connsiteY57" fmla="*/ 244395 h 606722"/>
              <a:gd name="connsiteX58" fmla="*/ 149929 w 607617"/>
              <a:gd name="connsiteY58" fmla="*/ 237108 h 606722"/>
              <a:gd name="connsiteX59" fmla="*/ 263239 w 607617"/>
              <a:gd name="connsiteY59" fmla="*/ 280832 h 606722"/>
              <a:gd name="connsiteX60" fmla="*/ 263239 w 607617"/>
              <a:gd name="connsiteY60" fmla="*/ 50568 h 606722"/>
              <a:gd name="connsiteX61" fmla="*/ 313885 w 607617"/>
              <a:gd name="connsiteY61"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07617" h="606722">
                <a:moveTo>
                  <a:pt x="114363" y="164687"/>
                </a:moveTo>
                <a:cubicBezTo>
                  <a:pt x="112494" y="166643"/>
                  <a:pt x="111426" y="169309"/>
                  <a:pt x="111426" y="171887"/>
                </a:cubicBezTo>
                <a:cubicBezTo>
                  <a:pt x="111426" y="174554"/>
                  <a:pt x="112494" y="177132"/>
                  <a:pt x="114363" y="179087"/>
                </a:cubicBezTo>
                <a:cubicBezTo>
                  <a:pt x="116232" y="180865"/>
                  <a:pt x="118902" y="182021"/>
                  <a:pt x="121483" y="182021"/>
                </a:cubicBezTo>
                <a:cubicBezTo>
                  <a:pt x="124153" y="182021"/>
                  <a:pt x="126823" y="180865"/>
                  <a:pt x="128692" y="179087"/>
                </a:cubicBezTo>
                <a:cubicBezTo>
                  <a:pt x="130561" y="177132"/>
                  <a:pt x="131629" y="174554"/>
                  <a:pt x="131629" y="171887"/>
                </a:cubicBezTo>
                <a:cubicBezTo>
                  <a:pt x="131629" y="169309"/>
                  <a:pt x="130561" y="166643"/>
                  <a:pt x="128692" y="164687"/>
                </a:cubicBezTo>
                <a:cubicBezTo>
                  <a:pt x="124954" y="160954"/>
                  <a:pt x="118101" y="160954"/>
                  <a:pt x="114363" y="164687"/>
                </a:cubicBezTo>
                <a:close/>
                <a:moveTo>
                  <a:pt x="121483" y="60686"/>
                </a:moveTo>
                <a:cubicBezTo>
                  <a:pt x="115876" y="60686"/>
                  <a:pt x="111426" y="65220"/>
                  <a:pt x="111426" y="70731"/>
                </a:cubicBezTo>
                <a:lnTo>
                  <a:pt x="111426" y="131442"/>
                </a:lnTo>
                <a:cubicBezTo>
                  <a:pt x="111426" y="137042"/>
                  <a:pt x="115876" y="141576"/>
                  <a:pt x="121483" y="141576"/>
                </a:cubicBezTo>
                <a:cubicBezTo>
                  <a:pt x="127090" y="141576"/>
                  <a:pt x="131629" y="137042"/>
                  <a:pt x="131629" y="131442"/>
                </a:cubicBezTo>
                <a:lnTo>
                  <a:pt x="131629" y="70731"/>
                </a:lnTo>
                <a:cubicBezTo>
                  <a:pt x="131629" y="65220"/>
                  <a:pt x="127090" y="60686"/>
                  <a:pt x="121483" y="60686"/>
                </a:cubicBezTo>
                <a:close/>
                <a:moveTo>
                  <a:pt x="121528" y="308"/>
                </a:moveTo>
                <a:cubicBezTo>
                  <a:pt x="124999" y="308"/>
                  <a:pt x="128469" y="1886"/>
                  <a:pt x="130294" y="5041"/>
                </a:cubicBezTo>
                <a:lnTo>
                  <a:pt x="241631" y="197221"/>
                </a:lnTo>
                <a:cubicBezTo>
                  <a:pt x="243500" y="200332"/>
                  <a:pt x="243500" y="204154"/>
                  <a:pt x="241631" y="207265"/>
                </a:cubicBezTo>
                <a:cubicBezTo>
                  <a:pt x="239851" y="210465"/>
                  <a:pt x="236558" y="212332"/>
                  <a:pt x="232909" y="212332"/>
                </a:cubicBezTo>
                <a:lnTo>
                  <a:pt x="10146" y="212332"/>
                </a:lnTo>
                <a:cubicBezTo>
                  <a:pt x="6497" y="212332"/>
                  <a:pt x="3204" y="210465"/>
                  <a:pt x="1335" y="207265"/>
                </a:cubicBezTo>
                <a:cubicBezTo>
                  <a:pt x="-445" y="204154"/>
                  <a:pt x="-445" y="200332"/>
                  <a:pt x="1335" y="197221"/>
                </a:cubicBezTo>
                <a:lnTo>
                  <a:pt x="112761" y="5041"/>
                </a:lnTo>
                <a:cubicBezTo>
                  <a:pt x="114586" y="1886"/>
                  <a:pt x="118057" y="308"/>
                  <a:pt x="121528" y="308"/>
                </a:cubicBezTo>
                <a:close/>
                <a:moveTo>
                  <a:pt x="313885" y="0"/>
                </a:moveTo>
                <a:cubicBezTo>
                  <a:pt x="341834" y="0"/>
                  <a:pt x="364532" y="22662"/>
                  <a:pt x="364532" y="50568"/>
                </a:cubicBezTo>
                <a:lnTo>
                  <a:pt x="364532" y="131440"/>
                </a:lnTo>
                <a:cubicBezTo>
                  <a:pt x="372988" y="125130"/>
                  <a:pt x="383491" y="121309"/>
                  <a:pt x="394884" y="121309"/>
                </a:cubicBezTo>
                <a:cubicBezTo>
                  <a:pt x="422833" y="121309"/>
                  <a:pt x="445530" y="144060"/>
                  <a:pt x="445530" y="171876"/>
                </a:cubicBezTo>
                <a:cubicBezTo>
                  <a:pt x="453986" y="165567"/>
                  <a:pt x="464579" y="161745"/>
                  <a:pt x="475972" y="161745"/>
                </a:cubicBezTo>
                <a:cubicBezTo>
                  <a:pt x="503832" y="161745"/>
                  <a:pt x="526529" y="184496"/>
                  <a:pt x="526529" y="212313"/>
                </a:cubicBezTo>
                <a:lnTo>
                  <a:pt x="526529" y="222444"/>
                </a:lnTo>
                <a:cubicBezTo>
                  <a:pt x="535074" y="216134"/>
                  <a:pt x="545577" y="212313"/>
                  <a:pt x="556971" y="212313"/>
                </a:cubicBezTo>
                <a:cubicBezTo>
                  <a:pt x="584831" y="212313"/>
                  <a:pt x="607617" y="235064"/>
                  <a:pt x="607617" y="262880"/>
                </a:cubicBezTo>
                <a:lnTo>
                  <a:pt x="607617" y="424714"/>
                </a:lnTo>
                <a:cubicBezTo>
                  <a:pt x="607617" y="443644"/>
                  <a:pt x="604502" y="459996"/>
                  <a:pt x="600140" y="473149"/>
                </a:cubicBezTo>
                <a:cubicBezTo>
                  <a:pt x="576197" y="482747"/>
                  <a:pt x="550473" y="491545"/>
                  <a:pt x="534184" y="495811"/>
                </a:cubicBezTo>
                <a:cubicBezTo>
                  <a:pt x="528754" y="497233"/>
                  <a:pt x="525461" y="502743"/>
                  <a:pt x="526885" y="508075"/>
                </a:cubicBezTo>
                <a:cubicBezTo>
                  <a:pt x="528042" y="512697"/>
                  <a:pt x="532226" y="515718"/>
                  <a:pt x="536676" y="515718"/>
                </a:cubicBezTo>
                <a:cubicBezTo>
                  <a:pt x="537566" y="515718"/>
                  <a:pt x="538368" y="515629"/>
                  <a:pt x="539258" y="515363"/>
                </a:cubicBezTo>
                <a:cubicBezTo>
                  <a:pt x="539792" y="515274"/>
                  <a:pt x="560887" y="509142"/>
                  <a:pt x="586522" y="499899"/>
                </a:cubicBezTo>
                <a:cubicBezTo>
                  <a:pt x="585988" y="500610"/>
                  <a:pt x="585365" y="501499"/>
                  <a:pt x="584831" y="502121"/>
                </a:cubicBezTo>
                <a:cubicBezTo>
                  <a:pt x="581003" y="506564"/>
                  <a:pt x="577443" y="515452"/>
                  <a:pt x="574773" y="527271"/>
                </a:cubicBezTo>
                <a:cubicBezTo>
                  <a:pt x="565070" y="570374"/>
                  <a:pt x="519854" y="606722"/>
                  <a:pt x="475972" y="606722"/>
                </a:cubicBezTo>
                <a:lnTo>
                  <a:pt x="374590" y="606722"/>
                </a:lnTo>
                <a:cubicBezTo>
                  <a:pt x="318781" y="606722"/>
                  <a:pt x="273386" y="561398"/>
                  <a:pt x="273386" y="505676"/>
                </a:cubicBezTo>
                <a:lnTo>
                  <a:pt x="273386" y="487635"/>
                </a:lnTo>
                <a:cubicBezTo>
                  <a:pt x="293146" y="498477"/>
                  <a:pt x="312639" y="509319"/>
                  <a:pt x="317624" y="513407"/>
                </a:cubicBezTo>
                <a:cubicBezTo>
                  <a:pt x="319493" y="514918"/>
                  <a:pt x="321718" y="515718"/>
                  <a:pt x="324032" y="515718"/>
                </a:cubicBezTo>
                <a:cubicBezTo>
                  <a:pt x="326970" y="515718"/>
                  <a:pt x="329818" y="514385"/>
                  <a:pt x="331865" y="511986"/>
                </a:cubicBezTo>
                <a:cubicBezTo>
                  <a:pt x="335425" y="507720"/>
                  <a:pt x="334802" y="501321"/>
                  <a:pt x="330441" y="497766"/>
                </a:cubicBezTo>
                <a:cubicBezTo>
                  <a:pt x="323676" y="492167"/>
                  <a:pt x="304272" y="481503"/>
                  <a:pt x="273030" y="464440"/>
                </a:cubicBezTo>
                <a:cubicBezTo>
                  <a:pt x="265909" y="460529"/>
                  <a:pt x="258254" y="456352"/>
                  <a:pt x="250777" y="452175"/>
                </a:cubicBezTo>
                <a:cubicBezTo>
                  <a:pt x="230483" y="425958"/>
                  <a:pt x="214995" y="401075"/>
                  <a:pt x="214105" y="399653"/>
                </a:cubicBezTo>
                <a:cubicBezTo>
                  <a:pt x="190696" y="357528"/>
                  <a:pt x="153490" y="314603"/>
                  <a:pt x="135599" y="293985"/>
                </a:cubicBezTo>
                <a:cubicBezTo>
                  <a:pt x="121802" y="278077"/>
                  <a:pt x="120645" y="276744"/>
                  <a:pt x="121624" y="271234"/>
                </a:cubicBezTo>
                <a:cubicBezTo>
                  <a:pt x="121357" y="266791"/>
                  <a:pt x="120912" y="254438"/>
                  <a:pt x="136133" y="244395"/>
                </a:cubicBezTo>
                <a:cubicBezTo>
                  <a:pt x="139337" y="242262"/>
                  <a:pt x="144233" y="239241"/>
                  <a:pt x="149929" y="237108"/>
                </a:cubicBezTo>
                <a:cubicBezTo>
                  <a:pt x="188915" y="222444"/>
                  <a:pt x="240630" y="242440"/>
                  <a:pt x="263239" y="280832"/>
                </a:cubicBezTo>
                <a:lnTo>
                  <a:pt x="263239" y="50568"/>
                </a:lnTo>
                <a:cubicBezTo>
                  <a:pt x="263239" y="22662"/>
                  <a:pt x="285936" y="0"/>
                  <a:pt x="313885" y="0"/>
                </a:cubicBezTo>
                <a:close/>
              </a:path>
            </a:pathLst>
          </a:custGeom>
          <a:solidFill>
            <a:schemeClr val="accent1"/>
          </a:solidFill>
          <a:ln>
            <a:noFill/>
          </a:ln>
        </p:spPr>
      </p:sp>
    </p:spTree>
  </p:cSld>
  <p:clrMapOvr>
    <a:masterClrMapping/>
  </p:clrMapOvr>
  <p:transition spd="med">
    <p:pull/>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折线图</a:t>
            </a:r>
            <a:endParaRPr lang="zh-CN" altLang="en-US" dirty="0"/>
          </a:p>
        </p:txBody>
      </p:sp>
      <p:graphicFrame>
        <p:nvGraphicFramePr>
          <p:cNvPr id="41" name="图表 40"/>
          <p:cNvGraphicFramePr/>
          <p:nvPr/>
        </p:nvGraphicFramePr>
        <p:xfrm>
          <a:off x="1930957" y="1130300"/>
          <a:ext cx="8447315" cy="3686628"/>
        </p:xfrm>
        <a:graphic>
          <a:graphicData uri="http://schemas.openxmlformats.org/drawingml/2006/chart">
            <c:chart xmlns:c="http://schemas.openxmlformats.org/drawingml/2006/chart" xmlns:r="http://schemas.openxmlformats.org/officeDocument/2006/relationships" r:id="rId1"/>
          </a:graphicData>
        </a:graphic>
      </p:graphicFrame>
      <p:sp>
        <p:nvSpPr>
          <p:cNvPr id="42" name="文本框 41"/>
          <p:cNvSpPr txBox="1"/>
          <p:nvPr/>
        </p:nvSpPr>
        <p:spPr>
          <a:xfrm>
            <a:off x="1511300" y="5199502"/>
            <a:ext cx="9410700" cy="720197"/>
          </a:xfrm>
          <a:prstGeom prst="rect">
            <a:avLst/>
          </a:prstGeom>
          <a:noFill/>
        </p:spPr>
        <p:txBody>
          <a:bodyPr wrap="square" lIns="0" tIns="0" rIns="0" bIns="0" rtlCol="0">
            <a:spAutoFit/>
          </a:bodyPr>
          <a:lstStyle/>
          <a:p>
            <a:pPr algn="just" eaLnBrk="1" fontAlgn="auto" hangingPunct="1">
              <a:lnSpc>
                <a:spcPct val="130000"/>
              </a:lnSpc>
              <a:spcBef>
                <a:spcPts val="0"/>
              </a:spcBef>
              <a:spcAft>
                <a:spcPts val="0"/>
              </a:spcAft>
            </a:pPr>
            <a:r>
              <a:rPr lang="zh-CN" altLang="en-US" spc="300" dirty="0">
                <a:solidFill>
                  <a:srgbClr val="000000">
                    <a:lumMod val="85000"/>
                    <a:lumOff val="15000"/>
                  </a:srgbClr>
                </a:solidFill>
                <a:latin typeface="Arial" panose="020B0604020202020204"/>
                <a:ea typeface="微软雅黑" panose="020B0503020204020204" pitchFamily="34" charset="-122"/>
              </a:rPr>
              <a:t>通过数据分析可以得知什么，折线图一般用作表明发展变化，并能得出发展趋势。图表上右键单击编辑数据，可以直接修改数据。双击相应内容，修改格式</a:t>
            </a:r>
            <a:endParaRPr lang="zh-CN" altLang="en-US" spc="300" dirty="0">
              <a:solidFill>
                <a:srgbClr val="000000">
                  <a:lumMod val="85000"/>
                  <a:lumOff val="15000"/>
                </a:srgbClr>
              </a:solidFill>
              <a:latin typeface="Arial" panose="020B0604020202020204"/>
              <a:ea typeface="微软雅黑" panose="020B0503020204020204" pitchFamily="34" charset="-122"/>
            </a:endParaRPr>
          </a:p>
        </p:txBody>
      </p:sp>
    </p:spTree>
  </p:cSld>
  <p:clrMapOvr>
    <a:masterClrMapping/>
  </p:clrMapOvr>
  <p:transition spd="med">
    <p:pull/>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柱状图分析</a:t>
            </a:r>
            <a:endParaRPr lang="zh-CN" altLang="en-US" dirty="0"/>
          </a:p>
        </p:txBody>
      </p:sp>
      <p:graphicFrame>
        <p:nvGraphicFramePr>
          <p:cNvPr id="5" name="图表 4"/>
          <p:cNvGraphicFramePr/>
          <p:nvPr/>
        </p:nvGraphicFramePr>
        <p:xfrm>
          <a:off x="1938212" y="1230923"/>
          <a:ext cx="8297988" cy="3575540"/>
        </p:xfrm>
        <a:graphic>
          <a:graphicData uri="http://schemas.openxmlformats.org/drawingml/2006/chart">
            <c:chart xmlns:c="http://schemas.openxmlformats.org/drawingml/2006/chart" xmlns:r="http://schemas.openxmlformats.org/officeDocument/2006/relationships" r:id="rId1"/>
          </a:graphicData>
        </a:graphic>
      </p:graphicFrame>
      <p:sp>
        <p:nvSpPr>
          <p:cNvPr id="6" name="文本框 5"/>
          <p:cNvSpPr txBox="1"/>
          <p:nvPr/>
        </p:nvSpPr>
        <p:spPr>
          <a:xfrm>
            <a:off x="1524000" y="5199502"/>
            <a:ext cx="9372600" cy="720197"/>
          </a:xfrm>
          <a:prstGeom prst="rect">
            <a:avLst/>
          </a:prstGeom>
          <a:noFill/>
        </p:spPr>
        <p:txBody>
          <a:bodyPr wrap="square" lIns="0" tIns="0" rIns="0" bIns="0" rtlCol="0">
            <a:spAutoFit/>
          </a:bodyPr>
          <a:lstStyle/>
          <a:p>
            <a:pPr algn="just" eaLnBrk="1" fontAlgn="auto" hangingPunct="1">
              <a:lnSpc>
                <a:spcPct val="130000"/>
              </a:lnSpc>
              <a:spcBef>
                <a:spcPts val="0"/>
              </a:spcBef>
              <a:spcAft>
                <a:spcPts val="0"/>
              </a:spcAft>
            </a:pPr>
            <a:r>
              <a:rPr lang="zh-CN" altLang="en-US" spc="300" dirty="0">
                <a:solidFill>
                  <a:srgbClr val="000000">
                    <a:lumMod val="85000"/>
                    <a:lumOff val="15000"/>
                  </a:srgbClr>
                </a:solidFill>
                <a:latin typeface="Arial" panose="020B0604020202020204"/>
                <a:ea typeface="微软雅黑" panose="020B0503020204020204" pitchFamily="34" charset="-122"/>
              </a:rPr>
              <a:t>通过数据分析可以得知什么，柱形图一般用作说明数据的具体大小，由高低直观表达出数据量。图表上右键单击编辑数据，可以直接修改数据。</a:t>
            </a:r>
            <a:endParaRPr lang="zh-CN" altLang="en-US" spc="300" dirty="0">
              <a:solidFill>
                <a:srgbClr val="000000">
                  <a:lumMod val="85000"/>
                  <a:lumOff val="15000"/>
                </a:srgbClr>
              </a:solidFill>
              <a:latin typeface="Arial" panose="020B0604020202020204"/>
              <a:ea typeface="微软雅黑" panose="020B0503020204020204" pitchFamily="34" charset="-122"/>
            </a:endParaRPr>
          </a:p>
        </p:txBody>
      </p:sp>
    </p:spTree>
  </p:cSld>
  <p:clrMapOvr>
    <a:masterClrMapping/>
  </p:clrMapOvr>
  <p:transition spd="med">
    <p:pull/>
  </p:transition>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柱状图对比</a:t>
            </a:r>
            <a:endParaRPr lang="zh-CN" altLang="en-US" dirty="0"/>
          </a:p>
        </p:txBody>
      </p:sp>
      <p:graphicFrame>
        <p:nvGraphicFramePr>
          <p:cNvPr id="7" name="内容占位符 5"/>
          <p:cNvGraphicFramePr/>
          <p:nvPr/>
        </p:nvGraphicFramePr>
        <p:xfrm>
          <a:off x="924013" y="1947394"/>
          <a:ext cx="6269267" cy="3927348"/>
        </p:xfrm>
        <a:graphic>
          <a:graphicData uri="http://schemas.openxmlformats.org/drawingml/2006/chart">
            <c:chart xmlns:c="http://schemas.openxmlformats.org/drawingml/2006/chart" xmlns:r="http://schemas.openxmlformats.org/officeDocument/2006/relationships" r:id="rId1"/>
          </a:graphicData>
        </a:graphic>
      </p:graphicFrame>
      <p:sp>
        <p:nvSpPr>
          <p:cNvPr id="8" name="文本框 7"/>
          <p:cNvSpPr txBox="1"/>
          <p:nvPr/>
        </p:nvSpPr>
        <p:spPr>
          <a:xfrm>
            <a:off x="4188817" y="1359444"/>
            <a:ext cx="3873143" cy="505588"/>
          </a:xfrm>
          <a:prstGeom prst="rect">
            <a:avLst/>
          </a:prstGeom>
          <a:noFill/>
          <a:ln>
            <a:noFill/>
          </a:ln>
        </p:spPr>
        <p:txBody>
          <a:bodyPr wrap="square" lIns="0" tIns="0" rIns="0" bIns="0" rtlCol="0">
            <a:spAutoFit/>
          </a:bodyPr>
          <a:lstStyle/>
          <a:p>
            <a:pPr algn="ctr" eaLnBrk="1" fontAlgn="auto" hangingPunct="1">
              <a:lnSpc>
                <a:spcPct val="130000"/>
              </a:lnSpc>
              <a:spcBef>
                <a:spcPts val="0"/>
              </a:spcBef>
              <a:spcAft>
                <a:spcPts val="0"/>
              </a:spcAft>
            </a:pPr>
            <a:r>
              <a:rPr lang="zh-CN" altLang="en-US" sz="2800" b="1" spc="300" dirty="0">
                <a:solidFill>
                  <a:srgbClr val="006C39"/>
                </a:solidFill>
                <a:latin typeface="微软雅黑" panose="020B0503020204020204" pitchFamily="34" charset="-122"/>
              </a:rPr>
              <a:t>学生的什么调查分析</a:t>
            </a:r>
            <a:endParaRPr lang="zh-CN" altLang="en-US" sz="2800" b="1" spc="300" dirty="0">
              <a:solidFill>
                <a:srgbClr val="006C39"/>
              </a:solidFill>
              <a:latin typeface="微软雅黑" panose="020B0503020204020204" pitchFamily="34" charset="-122"/>
            </a:endParaRPr>
          </a:p>
        </p:txBody>
      </p:sp>
      <p:sp>
        <p:nvSpPr>
          <p:cNvPr id="9" name="文本框 8"/>
          <p:cNvSpPr txBox="1"/>
          <p:nvPr/>
        </p:nvSpPr>
        <p:spPr>
          <a:xfrm>
            <a:off x="8032571" y="2416175"/>
            <a:ext cx="3048000" cy="505588"/>
          </a:xfrm>
          <a:prstGeom prst="rect">
            <a:avLst/>
          </a:prstGeom>
          <a:noFill/>
        </p:spPr>
        <p:txBody>
          <a:bodyPr wrap="square" lIns="0" tIns="0" rIns="0" bIns="0" rtlCol="0">
            <a:spAutoFit/>
          </a:bodyPr>
          <a:lstStyle/>
          <a:p>
            <a:pPr eaLnBrk="1" fontAlgn="auto" hangingPunct="1">
              <a:lnSpc>
                <a:spcPct val="130000"/>
              </a:lnSpc>
              <a:spcBef>
                <a:spcPts val="0"/>
              </a:spcBef>
              <a:spcAft>
                <a:spcPts val="0"/>
              </a:spcAft>
            </a:pPr>
            <a:r>
              <a:rPr lang="zh-CN" altLang="en-US" sz="2800" b="1" spc="300" dirty="0">
                <a:solidFill>
                  <a:schemeClr val="accent4"/>
                </a:solidFill>
                <a:latin typeface="微软雅黑" panose="020B0503020204020204" pitchFamily="34" charset="-122"/>
              </a:rPr>
              <a:t>数据分析结论</a:t>
            </a:r>
            <a:endParaRPr lang="en-US" altLang="zh-CN" sz="2800" b="1" spc="300" dirty="0">
              <a:solidFill>
                <a:schemeClr val="accent4"/>
              </a:solidFill>
              <a:latin typeface="微软雅黑" panose="020B0503020204020204" pitchFamily="34" charset="-122"/>
            </a:endParaRPr>
          </a:p>
        </p:txBody>
      </p:sp>
      <p:sp>
        <p:nvSpPr>
          <p:cNvPr id="10" name="文本框 9"/>
          <p:cNvSpPr txBox="1"/>
          <p:nvPr/>
        </p:nvSpPr>
        <p:spPr>
          <a:xfrm>
            <a:off x="8061960" y="3252940"/>
            <a:ext cx="3215640" cy="1811137"/>
          </a:xfrm>
          <a:prstGeom prst="rect">
            <a:avLst/>
          </a:prstGeom>
          <a:noFill/>
        </p:spPr>
        <p:txBody>
          <a:bodyPr wrap="square" lIns="0" tIns="0" rIns="0" bIns="0" rtlCol="0">
            <a:spAutoFit/>
          </a:bodyPr>
          <a:lstStyle/>
          <a:p>
            <a:pPr algn="just" eaLnBrk="1" fontAlgn="auto" hangingPunct="1">
              <a:lnSpc>
                <a:spcPct val="130000"/>
              </a:lnSpc>
              <a:spcBef>
                <a:spcPts val="0"/>
              </a:spcBef>
              <a:spcAft>
                <a:spcPts val="0"/>
              </a:spcAft>
            </a:pPr>
            <a:r>
              <a:rPr lang="zh-CN" altLang="en-US" spc="300" dirty="0">
                <a:solidFill>
                  <a:srgbClr val="000000">
                    <a:lumMod val="85000"/>
                    <a:lumOff val="15000"/>
                  </a:srgbClr>
                </a:solidFill>
                <a:latin typeface="Arial" panose="020B0604020202020204"/>
                <a:ea typeface="微软雅黑" panose="020B0503020204020204" pitchFamily="34" charset="-122"/>
              </a:rPr>
              <a:t>通过数据分析可以得知什么实验班怎样对照班怎样，说明了什么，可能原因是什么写到这里啦，写多写少都可以呀。</a:t>
            </a:r>
            <a:endParaRPr lang="zh-CN" altLang="en-US" spc="300" dirty="0">
              <a:solidFill>
                <a:srgbClr val="000000">
                  <a:lumMod val="85000"/>
                  <a:lumOff val="15000"/>
                </a:srgbClr>
              </a:solidFill>
              <a:latin typeface="Arial" panose="020B0604020202020204"/>
              <a:ea typeface="微软雅黑" panose="020B0503020204020204" pitchFamily="34" charset="-122"/>
            </a:endParaRPr>
          </a:p>
        </p:txBody>
      </p:sp>
      <p:sp>
        <p:nvSpPr>
          <p:cNvPr id="11" name="任意多边形: 形状 13"/>
          <p:cNvSpPr/>
          <p:nvPr/>
        </p:nvSpPr>
        <p:spPr>
          <a:xfrm>
            <a:off x="7651623" y="2515835"/>
            <a:ext cx="179044" cy="2703769"/>
          </a:xfrm>
          <a:custGeom>
            <a:avLst/>
            <a:gdLst>
              <a:gd name="connsiteX0" fmla="*/ 0 w 166255"/>
              <a:gd name="connsiteY0" fmla="*/ 0 h 2341419"/>
              <a:gd name="connsiteX1" fmla="*/ 0 w 166255"/>
              <a:gd name="connsiteY1" fmla="*/ 498764 h 2341419"/>
              <a:gd name="connsiteX2" fmla="*/ 166255 w 166255"/>
              <a:gd name="connsiteY2" fmla="*/ 498764 h 2341419"/>
              <a:gd name="connsiteX3" fmla="*/ 13855 w 166255"/>
              <a:gd name="connsiteY3" fmla="*/ 762000 h 2341419"/>
              <a:gd name="connsiteX4" fmla="*/ 13855 w 166255"/>
              <a:gd name="connsiteY4" fmla="*/ 2341419 h 2341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255" h="2341419">
                <a:moveTo>
                  <a:pt x="0" y="0"/>
                </a:moveTo>
                <a:lnTo>
                  <a:pt x="0" y="498764"/>
                </a:lnTo>
                <a:lnTo>
                  <a:pt x="166255" y="498764"/>
                </a:lnTo>
                <a:lnTo>
                  <a:pt x="13855" y="762000"/>
                </a:lnTo>
                <a:lnTo>
                  <a:pt x="13855" y="2341419"/>
                </a:lnTo>
              </a:path>
            </a:pathLst>
          </a:custGeom>
          <a:noFill/>
          <a:ln w="28575" cap="flat" cmpd="sng" algn="ctr">
            <a:solidFill>
              <a:schemeClr val="accent4"/>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Arial" panose="020B0604020202020204"/>
              <a:ea typeface="微软雅黑" panose="020B0503020204020204" pitchFamily="34" charset="-122"/>
              <a:cs typeface="+mn-cs"/>
            </a:endParaRPr>
          </a:p>
        </p:txBody>
      </p:sp>
    </p:spTree>
  </p:cSld>
  <p:clrMapOvr>
    <a:masterClrMapping/>
  </p:clrMapOvr>
  <p:transition spd="med">
    <p:pull/>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柱状图对比</a:t>
            </a:r>
            <a:endParaRPr lang="zh-CN" altLang="en-US" dirty="0"/>
          </a:p>
        </p:txBody>
      </p:sp>
      <p:graphicFrame>
        <p:nvGraphicFramePr>
          <p:cNvPr id="12" name="内容占位符 5"/>
          <p:cNvGraphicFramePr/>
          <p:nvPr/>
        </p:nvGraphicFramePr>
        <p:xfrm>
          <a:off x="673100" y="1641960"/>
          <a:ext cx="6978523" cy="4226646"/>
        </p:xfrm>
        <a:graphic>
          <a:graphicData uri="http://schemas.openxmlformats.org/drawingml/2006/chart">
            <c:chart xmlns:c="http://schemas.openxmlformats.org/drawingml/2006/chart" xmlns:r="http://schemas.openxmlformats.org/officeDocument/2006/relationships" r:id="rId1"/>
          </a:graphicData>
        </a:graphic>
      </p:graphicFrame>
      <p:sp>
        <p:nvSpPr>
          <p:cNvPr id="13" name="文本框 12"/>
          <p:cNvSpPr txBox="1"/>
          <p:nvPr/>
        </p:nvSpPr>
        <p:spPr>
          <a:xfrm>
            <a:off x="2222857" y="1291720"/>
            <a:ext cx="3873143" cy="325025"/>
          </a:xfrm>
          <a:prstGeom prst="rect">
            <a:avLst/>
          </a:prstGeom>
          <a:noFill/>
          <a:ln>
            <a:noFill/>
          </a:ln>
        </p:spPr>
        <p:txBody>
          <a:bodyPr wrap="square" lIns="0" tIns="0" rIns="0" bIns="0" rtlCol="0">
            <a:spAutoFit/>
          </a:bodyPr>
          <a:lstStyle/>
          <a:p>
            <a:pPr algn="ctr">
              <a:lnSpc>
                <a:spcPct val="130000"/>
              </a:lnSpc>
            </a:pPr>
            <a:r>
              <a:rPr lang="zh-CN" altLang="en-US" spc="300" dirty="0">
                <a:solidFill>
                  <a:schemeClr val="tx1">
                    <a:lumMod val="75000"/>
                    <a:lumOff val="25000"/>
                  </a:schemeClr>
                </a:solidFill>
                <a:latin typeface="+mn-ea"/>
              </a:rPr>
              <a:t>学校间情况对比</a:t>
            </a:r>
            <a:endParaRPr lang="zh-CN" altLang="en-US" spc="300" dirty="0">
              <a:solidFill>
                <a:schemeClr val="tx1">
                  <a:lumMod val="75000"/>
                  <a:lumOff val="25000"/>
                </a:schemeClr>
              </a:solidFill>
              <a:latin typeface="+mn-ea"/>
            </a:endParaRPr>
          </a:p>
        </p:txBody>
      </p:sp>
      <p:sp>
        <p:nvSpPr>
          <p:cNvPr id="14" name="文本框 13"/>
          <p:cNvSpPr txBox="1"/>
          <p:nvPr/>
        </p:nvSpPr>
        <p:spPr>
          <a:xfrm>
            <a:off x="8027489" y="1291720"/>
            <a:ext cx="3048000" cy="505588"/>
          </a:xfrm>
          <a:prstGeom prst="rect">
            <a:avLst/>
          </a:prstGeom>
          <a:noFill/>
        </p:spPr>
        <p:txBody>
          <a:bodyPr wrap="square" lIns="0" tIns="0" rIns="0" bIns="0" rtlCol="0">
            <a:spAutoFit/>
          </a:bodyPr>
          <a:lstStyle/>
          <a:p>
            <a:pPr algn="l">
              <a:lnSpc>
                <a:spcPct val="130000"/>
              </a:lnSpc>
            </a:pPr>
            <a:r>
              <a:rPr lang="zh-CN" altLang="en-US" sz="2800" b="1" spc="300" dirty="0">
                <a:solidFill>
                  <a:schemeClr val="accent1"/>
                </a:solidFill>
                <a:latin typeface="微软雅黑" panose="020B0503020204020204" pitchFamily="34" charset="-122"/>
                <a:ea typeface="微软雅黑" panose="020B0503020204020204" pitchFamily="34" charset="-122"/>
              </a:rPr>
              <a:t>数据分析结论</a:t>
            </a:r>
            <a:endParaRPr lang="en-US" altLang="zh-CN" sz="2800" b="1" spc="300" dirty="0">
              <a:solidFill>
                <a:schemeClr val="accent1"/>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8027489" y="2104906"/>
            <a:ext cx="3215640" cy="3961084"/>
          </a:xfrm>
          <a:prstGeom prst="rect">
            <a:avLst/>
          </a:prstGeom>
          <a:noFill/>
        </p:spPr>
        <p:txBody>
          <a:bodyPr wrap="square" lIns="0" tIns="0" rIns="0" bIns="0" rtlCol="0">
            <a:spAutoFit/>
          </a:bodyPr>
          <a:lstStyle/>
          <a:p>
            <a:pPr marL="342900" indent="-342900" algn="just">
              <a:lnSpc>
                <a:spcPct val="130000"/>
              </a:lnSpc>
              <a:buFont typeface="+mj-lt"/>
              <a:buAutoNum type="arabicPeriod"/>
            </a:pPr>
            <a:r>
              <a:rPr lang="zh-CN" altLang="en-US" spc="300" dirty="0">
                <a:solidFill>
                  <a:schemeClr val="tx1">
                    <a:lumMod val="85000"/>
                    <a:lumOff val="15000"/>
                  </a:schemeClr>
                </a:solidFill>
                <a:latin typeface="微软雅黑" panose="020B0503020204020204" pitchFamily="34" charset="-122"/>
              </a:rPr>
              <a:t>在图表上单击鼠标右键选择编辑数据，可以更改图表中的数值大小</a:t>
            </a:r>
            <a:endParaRPr lang="en-US" altLang="zh-CN" spc="300" dirty="0">
              <a:solidFill>
                <a:schemeClr val="tx1">
                  <a:lumMod val="85000"/>
                  <a:lumOff val="15000"/>
                </a:schemeClr>
              </a:solidFill>
              <a:latin typeface="微软雅黑" panose="020B0503020204020204" pitchFamily="34" charset="-122"/>
            </a:endParaRPr>
          </a:p>
          <a:p>
            <a:pPr marL="342900" indent="-342900" algn="just">
              <a:lnSpc>
                <a:spcPct val="130000"/>
              </a:lnSpc>
              <a:buFont typeface="+mj-lt"/>
              <a:buAutoNum type="arabicPeriod"/>
            </a:pPr>
            <a:r>
              <a:rPr lang="zh-CN" altLang="en-US" spc="300" dirty="0">
                <a:solidFill>
                  <a:schemeClr val="tx1">
                    <a:lumMod val="85000"/>
                    <a:lumOff val="15000"/>
                  </a:schemeClr>
                </a:solidFill>
                <a:latin typeface="微软雅黑" panose="020B0503020204020204" pitchFamily="34" charset="-122"/>
              </a:rPr>
              <a:t>在图表上单击鼠标右键选择设置绘图区格式，可以更改图表上的颜色和格式等</a:t>
            </a:r>
            <a:endParaRPr lang="en-US" altLang="zh-CN" spc="300" dirty="0">
              <a:solidFill>
                <a:schemeClr val="tx1">
                  <a:lumMod val="85000"/>
                  <a:lumOff val="15000"/>
                </a:schemeClr>
              </a:solidFill>
              <a:latin typeface="微软雅黑" panose="020B0503020204020204" pitchFamily="34" charset="-122"/>
            </a:endParaRPr>
          </a:p>
          <a:p>
            <a:pPr marL="342900" indent="-342900" algn="just">
              <a:lnSpc>
                <a:spcPct val="130000"/>
              </a:lnSpc>
              <a:buFont typeface="+mj-lt"/>
              <a:buAutoNum type="arabicPeriod"/>
            </a:pPr>
            <a:r>
              <a:rPr lang="zh-CN" altLang="en-US" spc="300" dirty="0">
                <a:solidFill>
                  <a:schemeClr val="tx1">
                    <a:lumMod val="85000"/>
                    <a:lumOff val="15000"/>
                  </a:schemeClr>
                </a:solidFill>
                <a:latin typeface="微软雅黑" panose="020B0503020204020204" pitchFamily="34" charset="-122"/>
              </a:rPr>
              <a:t>想要改哪部分格式，在上面双击试试</a:t>
            </a:r>
            <a:endParaRPr lang="en-US" altLang="zh-CN" spc="300" dirty="0">
              <a:solidFill>
                <a:schemeClr val="tx1">
                  <a:lumMod val="85000"/>
                  <a:lumOff val="15000"/>
                </a:schemeClr>
              </a:solidFill>
              <a:latin typeface="微软雅黑" panose="020B0503020204020204" pitchFamily="34" charset="-122"/>
            </a:endParaRPr>
          </a:p>
          <a:p>
            <a:pPr marL="342900" indent="-342900" algn="just">
              <a:lnSpc>
                <a:spcPct val="130000"/>
              </a:lnSpc>
              <a:buFont typeface="+mj-lt"/>
              <a:buAutoNum type="arabicPeriod"/>
            </a:pPr>
            <a:r>
              <a:rPr lang="en-US" altLang="zh-CN" spc="300" dirty="0" smtClean="0">
                <a:solidFill>
                  <a:schemeClr val="tx1">
                    <a:lumMod val="85000"/>
                    <a:lumOff val="15000"/>
                  </a:schemeClr>
                </a:solidFill>
                <a:latin typeface="微软雅黑" panose="020B0503020204020204" pitchFamily="34" charset="-122"/>
              </a:rPr>
              <a:t>……</a:t>
            </a:r>
            <a:endParaRPr lang="en-US" altLang="zh-CN" spc="300" dirty="0">
              <a:solidFill>
                <a:schemeClr val="tx1">
                  <a:lumMod val="85000"/>
                  <a:lumOff val="15000"/>
                </a:schemeClr>
              </a:solidFill>
              <a:latin typeface="微软雅黑" panose="020B0503020204020204" pitchFamily="34" charset="-122"/>
            </a:endParaRPr>
          </a:p>
          <a:p>
            <a:pPr marL="342900" indent="-342900" algn="just">
              <a:lnSpc>
                <a:spcPct val="130000"/>
              </a:lnSpc>
              <a:buFont typeface="+mj-lt"/>
              <a:buAutoNum type="arabicPeriod"/>
            </a:pPr>
            <a:endParaRPr lang="zh-CN" altLang="en-US" spc="300" dirty="0">
              <a:solidFill>
                <a:schemeClr val="tx1">
                  <a:lumMod val="85000"/>
                  <a:lumOff val="15000"/>
                </a:schemeClr>
              </a:solidFill>
            </a:endParaRPr>
          </a:p>
        </p:txBody>
      </p:sp>
    </p:spTree>
  </p:cSld>
  <p:clrMapOvr>
    <a:masterClrMapping/>
  </p:clrMapOvr>
  <p:transition spd="med">
    <p:pull/>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柱状图对比</a:t>
            </a:r>
            <a:endParaRPr lang="zh-CN" altLang="en-US" dirty="0"/>
          </a:p>
        </p:txBody>
      </p:sp>
      <p:graphicFrame>
        <p:nvGraphicFramePr>
          <p:cNvPr id="7" name="内容占位符 5"/>
          <p:cNvGraphicFramePr/>
          <p:nvPr/>
        </p:nvGraphicFramePr>
        <p:xfrm>
          <a:off x="1127124" y="3100913"/>
          <a:ext cx="4408043" cy="2866535"/>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8" name="内容占位符 5"/>
          <p:cNvGraphicFramePr/>
          <p:nvPr/>
        </p:nvGraphicFramePr>
        <p:xfrm>
          <a:off x="6788048" y="3096049"/>
          <a:ext cx="4408043" cy="2875629"/>
        </p:xfrm>
        <a:graphic>
          <a:graphicData uri="http://schemas.openxmlformats.org/drawingml/2006/chart">
            <c:chart xmlns:c="http://schemas.openxmlformats.org/drawingml/2006/chart" xmlns:r="http://schemas.openxmlformats.org/officeDocument/2006/relationships" r:id="rId2"/>
          </a:graphicData>
        </a:graphic>
      </p:graphicFrame>
      <p:sp>
        <p:nvSpPr>
          <p:cNvPr id="9" name="文本框 8"/>
          <p:cNvSpPr txBox="1"/>
          <p:nvPr/>
        </p:nvSpPr>
        <p:spPr>
          <a:xfrm>
            <a:off x="1817624" y="1136354"/>
            <a:ext cx="3048000" cy="505588"/>
          </a:xfrm>
          <a:prstGeom prst="rect">
            <a:avLst/>
          </a:prstGeom>
          <a:noFill/>
        </p:spPr>
        <p:txBody>
          <a:bodyPr wrap="square" lIns="0" tIns="0" rIns="0" bIns="0" rtlCol="0">
            <a:spAutoFit/>
          </a:bodyPr>
          <a:lstStyle/>
          <a:p>
            <a:pPr algn="ctr" eaLnBrk="1" fontAlgn="auto" hangingPunct="1">
              <a:lnSpc>
                <a:spcPct val="130000"/>
              </a:lnSpc>
              <a:spcBef>
                <a:spcPts val="0"/>
              </a:spcBef>
              <a:spcAft>
                <a:spcPts val="0"/>
              </a:spcAft>
            </a:pPr>
            <a:r>
              <a:rPr lang="zh-CN" altLang="en-US" sz="2800" b="1" spc="300" dirty="0">
                <a:solidFill>
                  <a:srgbClr val="006C39"/>
                </a:solidFill>
                <a:latin typeface="微软雅黑" panose="020B0503020204020204" pitchFamily="34" charset="-122"/>
              </a:rPr>
              <a:t>实验班数据对比</a:t>
            </a:r>
            <a:endParaRPr lang="en-US" altLang="zh-CN" sz="2800" b="1" spc="300" dirty="0">
              <a:solidFill>
                <a:srgbClr val="006C39"/>
              </a:solidFill>
              <a:latin typeface="微软雅黑" panose="020B0503020204020204" pitchFamily="34" charset="-122"/>
            </a:endParaRPr>
          </a:p>
        </p:txBody>
      </p:sp>
      <p:sp>
        <p:nvSpPr>
          <p:cNvPr id="10" name="文本框 9"/>
          <p:cNvSpPr txBox="1"/>
          <p:nvPr/>
        </p:nvSpPr>
        <p:spPr>
          <a:xfrm>
            <a:off x="7422668" y="1136354"/>
            <a:ext cx="3048000" cy="560153"/>
          </a:xfrm>
          <a:prstGeom prst="rect">
            <a:avLst/>
          </a:prstGeom>
          <a:noFill/>
        </p:spPr>
        <p:txBody>
          <a:bodyPr wrap="square" lIns="0" tIns="0" rIns="0" bIns="0" rtlCol="0">
            <a:spAutoFit/>
          </a:bodyPr>
          <a:lstStyle/>
          <a:p>
            <a:pPr algn="ctr" eaLnBrk="1" fontAlgn="auto" hangingPunct="1">
              <a:lnSpc>
                <a:spcPct val="130000"/>
              </a:lnSpc>
              <a:spcBef>
                <a:spcPts val="0"/>
              </a:spcBef>
              <a:spcAft>
                <a:spcPts val="0"/>
              </a:spcAft>
            </a:pPr>
            <a:r>
              <a:rPr lang="zh-CN" altLang="en-US" sz="2800" b="1" spc="300" dirty="0">
                <a:solidFill>
                  <a:schemeClr val="accent4"/>
                </a:solidFill>
                <a:latin typeface="微软雅黑" panose="020B0503020204020204" pitchFamily="34" charset="-122"/>
              </a:rPr>
              <a:t>对照班数据对比</a:t>
            </a:r>
            <a:endParaRPr lang="en-US" altLang="zh-CN" sz="2800" b="1" spc="300" dirty="0">
              <a:solidFill>
                <a:schemeClr val="accent4"/>
              </a:solidFill>
              <a:latin typeface="微软雅黑" panose="020B0503020204020204" pitchFamily="34" charset="-122"/>
            </a:endParaRPr>
          </a:p>
        </p:txBody>
      </p:sp>
      <p:sp>
        <p:nvSpPr>
          <p:cNvPr id="11" name="文本框 10"/>
          <p:cNvSpPr txBox="1"/>
          <p:nvPr/>
        </p:nvSpPr>
        <p:spPr>
          <a:xfrm>
            <a:off x="1305141" y="1793591"/>
            <a:ext cx="4072966" cy="960263"/>
          </a:xfrm>
          <a:prstGeom prst="rect">
            <a:avLst/>
          </a:prstGeom>
          <a:noFill/>
        </p:spPr>
        <p:txBody>
          <a:bodyPr wrap="square" lIns="0" tIns="0" rIns="0" bIns="0" rtlCol="0">
            <a:spAutoFit/>
          </a:bodyPr>
          <a:lstStyle/>
          <a:p>
            <a:pPr algn="just" eaLnBrk="1" fontAlgn="auto" hangingPunct="1">
              <a:lnSpc>
                <a:spcPct val="130000"/>
              </a:lnSpc>
              <a:spcBef>
                <a:spcPts val="0"/>
              </a:spcBef>
              <a:spcAft>
                <a:spcPts val="0"/>
              </a:spcAft>
            </a:pPr>
            <a:r>
              <a:rPr lang="zh-CN" altLang="en-US" sz="1600" spc="300" dirty="0">
                <a:solidFill>
                  <a:srgbClr val="000000">
                    <a:lumMod val="85000"/>
                    <a:lumOff val="15000"/>
                  </a:srgbClr>
                </a:solidFill>
                <a:latin typeface="Arial" panose="020B0604020202020204"/>
                <a:ea typeface="微软雅黑" panose="020B0503020204020204" pitchFamily="34" charset="-122"/>
              </a:rPr>
              <a:t>描述具体内容，实验前试验后税局的变化，数据对比的情况与结论，并且分析原因，如何解决等等。</a:t>
            </a:r>
            <a:endParaRPr lang="zh-CN" altLang="en-US" sz="1600" spc="300" dirty="0">
              <a:solidFill>
                <a:srgbClr val="000000">
                  <a:lumMod val="85000"/>
                  <a:lumOff val="15000"/>
                </a:srgbClr>
              </a:solidFill>
              <a:latin typeface="Arial" panose="020B0604020202020204"/>
              <a:ea typeface="微软雅黑" panose="020B0503020204020204" pitchFamily="34" charset="-122"/>
            </a:endParaRPr>
          </a:p>
        </p:txBody>
      </p:sp>
      <p:sp>
        <p:nvSpPr>
          <p:cNvPr id="16" name="文本框 15"/>
          <p:cNvSpPr txBox="1"/>
          <p:nvPr/>
        </p:nvSpPr>
        <p:spPr>
          <a:xfrm>
            <a:off x="6813385" y="1793591"/>
            <a:ext cx="4072966" cy="960263"/>
          </a:xfrm>
          <a:prstGeom prst="rect">
            <a:avLst/>
          </a:prstGeom>
          <a:noFill/>
        </p:spPr>
        <p:txBody>
          <a:bodyPr wrap="square" lIns="0" tIns="0" rIns="0" bIns="0" rtlCol="0">
            <a:spAutoFit/>
          </a:bodyPr>
          <a:lstStyle/>
          <a:p>
            <a:pPr algn="just" eaLnBrk="1" fontAlgn="auto" hangingPunct="1">
              <a:lnSpc>
                <a:spcPct val="130000"/>
              </a:lnSpc>
              <a:spcBef>
                <a:spcPts val="0"/>
              </a:spcBef>
              <a:spcAft>
                <a:spcPts val="0"/>
              </a:spcAft>
            </a:pPr>
            <a:r>
              <a:rPr lang="zh-CN" altLang="en-US" sz="1600" spc="300" dirty="0">
                <a:solidFill>
                  <a:srgbClr val="000000">
                    <a:lumMod val="85000"/>
                    <a:lumOff val="15000"/>
                  </a:srgbClr>
                </a:solidFill>
                <a:latin typeface="Arial" panose="020B0604020202020204"/>
                <a:ea typeface="微软雅黑" panose="020B0503020204020204" pitchFamily="34" charset="-122"/>
              </a:rPr>
              <a:t>描述具体内容，实验前试验后税局的变化，数据对比的情况与结论，并且分析原因，如何解决等等。</a:t>
            </a:r>
            <a:endParaRPr lang="zh-CN" altLang="en-US" sz="1600" spc="300" dirty="0">
              <a:solidFill>
                <a:srgbClr val="000000">
                  <a:lumMod val="85000"/>
                  <a:lumOff val="15000"/>
                </a:srgbClr>
              </a:solidFill>
              <a:latin typeface="Arial" panose="020B0604020202020204"/>
              <a:ea typeface="微软雅黑" panose="020B0503020204020204" pitchFamily="34" charset="-122"/>
            </a:endParaRPr>
          </a:p>
        </p:txBody>
      </p:sp>
      <p:cxnSp>
        <p:nvCxnSpPr>
          <p:cNvPr id="17" name="直接连接符 16"/>
          <p:cNvCxnSpPr/>
          <p:nvPr/>
        </p:nvCxnSpPr>
        <p:spPr>
          <a:xfrm>
            <a:off x="6061166" y="2065159"/>
            <a:ext cx="0" cy="2808000"/>
          </a:xfrm>
          <a:prstGeom prst="line">
            <a:avLst/>
          </a:prstGeom>
          <a:noFill/>
          <a:ln w="3175" cap="flat" cmpd="sng" algn="ctr">
            <a:solidFill>
              <a:srgbClr val="01518A">
                <a:alpha val="18000"/>
              </a:srgbClr>
            </a:solidFill>
            <a:prstDash val="sysDash"/>
            <a:miter lim="800000"/>
          </a:ln>
          <a:effectLst/>
        </p:spPr>
      </p:cxnSp>
    </p:spTree>
  </p:cSld>
  <p:clrMapOvr>
    <a:masterClrMapping/>
  </p:clrMapOvr>
  <p:transition spd="med">
    <p:pull/>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a:xfrm>
            <a:off x="1173494" y="250055"/>
            <a:ext cx="8048203" cy="478155"/>
          </a:xfrm>
        </p:spPr>
        <p:txBody>
          <a:bodyPr/>
          <a:lstStyle/>
          <a:p>
            <a:r>
              <a:rPr lang="zh-CN" altLang="en-US" dirty="0" smtClean="0"/>
              <a:t>研究背景</a:t>
            </a:r>
            <a:r>
              <a:rPr lang="en-US" altLang="zh-CN" dirty="0" smtClean="0"/>
              <a:t> - </a:t>
            </a:r>
            <a:r>
              <a:rPr dirty="0" smtClean="0"/>
              <a:t>名词</a:t>
            </a:r>
            <a:r>
              <a:rPr dirty="0" smtClean="0"/>
              <a:t>解释</a:t>
            </a:r>
            <a:endParaRPr dirty="0" smtClean="0"/>
          </a:p>
        </p:txBody>
      </p:sp>
      <p:sp>
        <p:nvSpPr>
          <p:cNvPr id="11" name="矩形 10"/>
          <p:cNvSpPr/>
          <p:nvPr/>
        </p:nvSpPr>
        <p:spPr>
          <a:xfrm>
            <a:off x="1041400" y="1293252"/>
            <a:ext cx="10109200" cy="4356100"/>
          </a:xfrm>
          <a:prstGeom prst="rect">
            <a:avLst/>
          </a:prstGeom>
          <a:noFill/>
          <a:ln w="31750">
            <a:gradFill>
              <a:gsLst>
                <a:gs pos="13000">
                  <a:schemeClr val="accent1">
                    <a:alpha val="0"/>
                  </a:schemeClr>
                </a:gs>
                <a:gs pos="10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234266" y="1103729"/>
            <a:ext cx="2487168" cy="2554545"/>
          </a:xfrm>
          <a:prstGeom prst="rect">
            <a:avLst/>
          </a:prstGeom>
          <a:noFill/>
        </p:spPr>
        <p:txBody>
          <a:bodyPr wrap="square" lIns="0" tIns="0" rIns="0" bIns="0" rtlCol="0">
            <a:spAutoFit/>
          </a:bodyPr>
          <a:lstStyle/>
          <a:p>
            <a:pPr algn="l"/>
            <a:r>
              <a:rPr lang="zh-CN" altLang="en-US" sz="16600" spc="300" dirty="0">
                <a:solidFill>
                  <a:schemeClr val="accent1"/>
                </a:solidFill>
                <a:latin typeface="黑体" panose="02010609060101010101" pitchFamily="49" charset="-122"/>
                <a:ea typeface="黑体" panose="02010609060101010101" pitchFamily="49" charset="-122"/>
              </a:rPr>
              <a:t>“</a:t>
            </a:r>
            <a:endParaRPr lang="zh-CN" altLang="en-US" sz="16600" spc="300" dirty="0">
              <a:solidFill>
                <a:schemeClr val="accent1"/>
              </a:solidFill>
              <a:latin typeface="黑体" panose="02010609060101010101" pitchFamily="49" charset="-122"/>
              <a:ea typeface="黑体" panose="02010609060101010101" pitchFamily="49" charset="-122"/>
            </a:endParaRPr>
          </a:p>
        </p:txBody>
      </p:sp>
      <p:sp>
        <p:nvSpPr>
          <p:cNvPr id="13" name="文本框 12"/>
          <p:cNvSpPr txBox="1"/>
          <p:nvPr/>
        </p:nvSpPr>
        <p:spPr>
          <a:xfrm>
            <a:off x="1562100" y="3083952"/>
            <a:ext cx="9067800" cy="1600200"/>
          </a:xfrm>
          <a:prstGeom prst="rect">
            <a:avLst/>
          </a:prstGeom>
          <a:noFill/>
        </p:spPr>
        <p:txBody>
          <a:bodyPr wrap="square" lIns="0" tIns="0" rIns="0" bIns="0" rtlCol="0">
            <a:spAutoFit/>
          </a:bodyPr>
          <a:lstStyle>
            <a:defPPr>
              <a:defRPr lang="zh-CN"/>
            </a:defPPr>
            <a:lvl1pPr>
              <a:lnSpc>
                <a:spcPct val="130000"/>
              </a:lnSpc>
              <a:defRPr sz="1200" spc="300">
                <a:solidFill>
                  <a:schemeClr val="tx1">
                    <a:lumMod val="85000"/>
                    <a:lumOff val="15000"/>
                  </a:schemeClr>
                </a:solidFill>
              </a:defRPr>
            </a:lvl1pPr>
          </a:lstStyle>
          <a:p>
            <a:pPr algn="just"/>
            <a:r>
              <a:rPr lang="zh-CN" altLang="en-US" sz="2000" dirty="0">
                <a:sym typeface="+mn-ea"/>
              </a:rPr>
              <a:t>属于物联网范畴。通过在车辆上搭载联网设备，实现车辆之间、车辆与路边基础设施、甚至车辆与行人等其他交通参与者之间的相互通信。随着我国汽车保有量日益增长，人们纷纷将目光集中到区块链技术上，希望能发挥其优势，安全有效地管理海量交通</a:t>
            </a:r>
            <a:r>
              <a:rPr lang="zh-CN" altLang="en-US" sz="2000" dirty="0">
                <a:sym typeface="+mn-ea"/>
              </a:rPr>
              <a:t>数据。</a:t>
            </a:r>
            <a:endParaRPr lang="zh-CN" altLang="en-US" sz="2000" dirty="0">
              <a:sym typeface="+mn-ea"/>
            </a:endParaRPr>
          </a:p>
        </p:txBody>
      </p:sp>
      <p:sp>
        <p:nvSpPr>
          <p:cNvPr id="17" name="文本框 16"/>
          <p:cNvSpPr txBox="1"/>
          <p:nvPr/>
        </p:nvSpPr>
        <p:spPr>
          <a:xfrm>
            <a:off x="4413250" y="2083248"/>
            <a:ext cx="3365500" cy="812165"/>
          </a:xfrm>
          <a:prstGeom prst="rect">
            <a:avLst/>
          </a:prstGeom>
          <a:noFill/>
        </p:spPr>
        <p:txBody>
          <a:bodyPr wrap="square" lIns="0" tIns="0" rIns="0" bIns="0" rtlCol="0">
            <a:spAutoFit/>
          </a:bodyPr>
          <a:lstStyle/>
          <a:p>
            <a:pPr algn="ctr">
              <a:lnSpc>
                <a:spcPct val="120000"/>
              </a:lnSpc>
            </a:pPr>
            <a:r>
              <a:rPr lang="zh-CN" altLang="en-US" sz="4400" b="1" spc="300" dirty="0">
                <a:solidFill>
                  <a:schemeClr val="accent4"/>
                </a:solidFill>
                <a:latin typeface="+mn-ea"/>
              </a:rPr>
              <a:t>车联网</a:t>
            </a:r>
            <a:r>
              <a:rPr lang="zh-CN" altLang="en-US" sz="4400" b="1" spc="300" dirty="0">
                <a:solidFill>
                  <a:schemeClr val="accent4"/>
                </a:solidFill>
                <a:latin typeface="+mn-ea"/>
              </a:rPr>
              <a:t>技术</a:t>
            </a:r>
            <a:endParaRPr lang="zh-CN" altLang="en-US" sz="4400" b="1" spc="300" dirty="0">
              <a:solidFill>
                <a:schemeClr val="accent4"/>
              </a:solidFill>
              <a:latin typeface="+mn-ea"/>
            </a:endParaRPr>
          </a:p>
        </p:txBody>
      </p:sp>
    </p:spTree>
  </p:cSld>
  <p:clrMapOvr>
    <a:masterClrMapping/>
  </p:clrMapOvr>
  <p:transition spd="med">
    <p:pull/>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饼图</a:t>
            </a:r>
            <a:endParaRPr lang="zh-CN" altLang="en-US" dirty="0"/>
          </a:p>
        </p:txBody>
      </p:sp>
      <p:sp>
        <p:nvSpPr>
          <p:cNvPr id="12" name="矩形 11"/>
          <p:cNvSpPr/>
          <p:nvPr/>
        </p:nvSpPr>
        <p:spPr>
          <a:xfrm>
            <a:off x="6035377" y="1414753"/>
            <a:ext cx="5483523" cy="4271760"/>
          </a:xfrm>
          <a:prstGeom prst="rect">
            <a:avLst/>
          </a:prstGeom>
          <a:solidFill>
            <a:srgbClr val="FFFFFF"/>
          </a:solidFill>
          <a:ln w="12700" cap="flat" cmpd="sng" algn="ctr">
            <a:noFill/>
            <a:prstDash val="solid"/>
            <a:miter lim="800000"/>
          </a:ln>
          <a:effectLst>
            <a:outerShdw blurRad="165100" sx="101000" sy="101000" algn="ctr" rotWithShape="0">
              <a:prstClr val="black">
                <a:alpha val="15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Arial" panose="020B0604020202020204"/>
              <a:ea typeface="微软雅黑" panose="020B0503020204020204" pitchFamily="34" charset="-122"/>
              <a:cs typeface="+mn-cs"/>
            </a:endParaRPr>
          </a:p>
        </p:txBody>
      </p:sp>
      <p:sp>
        <p:nvSpPr>
          <p:cNvPr id="13" name="矩形 12"/>
          <p:cNvSpPr/>
          <p:nvPr/>
        </p:nvSpPr>
        <p:spPr>
          <a:xfrm>
            <a:off x="660400" y="1414753"/>
            <a:ext cx="5644467" cy="4271760"/>
          </a:xfrm>
          <a:prstGeom prst="rect">
            <a:avLst/>
          </a:prstGeom>
          <a:solidFill>
            <a:srgbClr val="006C39"/>
          </a:solidFill>
          <a:ln w="12700" cap="flat" cmpd="sng" algn="ctr">
            <a:noFill/>
            <a:prstDash val="solid"/>
            <a:miter lim="800000"/>
          </a:ln>
          <a:effectLst>
            <a:outerShdw blurRad="165100" sx="101000" sy="101000" algn="ctr" rotWithShape="0">
              <a:prstClr val="black">
                <a:alpha val="15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Arial" panose="020B0604020202020204"/>
              <a:ea typeface="微软雅黑" panose="020B0503020204020204" pitchFamily="34" charset="-122"/>
              <a:cs typeface="+mn-cs"/>
            </a:endParaRPr>
          </a:p>
        </p:txBody>
      </p:sp>
      <p:graphicFrame>
        <p:nvGraphicFramePr>
          <p:cNvPr id="14" name="图表 13"/>
          <p:cNvGraphicFramePr/>
          <p:nvPr/>
        </p:nvGraphicFramePr>
        <p:xfrm>
          <a:off x="6864713" y="1516179"/>
          <a:ext cx="4523398" cy="3314526"/>
        </p:xfrm>
        <a:graphic>
          <a:graphicData uri="http://schemas.openxmlformats.org/drawingml/2006/chart">
            <c:chart xmlns:c="http://schemas.openxmlformats.org/drawingml/2006/chart" xmlns:r="http://schemas.openxmlformats.org/officeDocument/2006/relationships" r:id="rId1"/>
          </a:graphicData>
        </a:graphic>
      </p:graphicFrame>
      <p:sp>
        <p:nvSpPr>
          <p:cNvPr id="15" name="文本框 14"/>
          <p:cNvSpPr txBox="1"/>
          <p:nvPr/>
        </p:nvSpPr>
        <p:spPr>
          <a:xfrm>
            <a:off x="10405630" y="3910707"/>
            <a:ext cx="1289116" cy="848630"/>
          </a:xfrm>
          <a:prstGeom prst="rect">
            <a:avLst/>
          </a:prstGeom>
          <a:noFill/>
        </p:spPr>
        <p:txBody>
          <a:bodyPr wrap="square" lIns="0" tIns="0" rIns="0" bIns="0" rtlCol="0">
            <a:spAutoFit/>
          </a:bodyPr>
          <a:lstStyle/>
          <a:p>
            <a:pPr algn="just" eaLnBrk="1" fontAlgn="auto" hangingPunct="1">
              <a:lnSpc>
                <a:spcPct val="130000"/>
              </a:lnSpc>
              <a:spcBef>
                <a:spcPts val="0"/>
              </a:spcBef>
              <a:spcAft>
                <a:spcPts val="0"/>
              </a:spcAft>
            </a:pPr>
            <a:r>
              <a:rPr lang="en-US" altLang="zh-CN" sz="2800" spc="300" dirty="0">
                <a:solidFill>
                  <a:srgbClr val="006C39"/>
                </a:solidFill>
                <a:latin typeface="Arial" panose="020B0604020202020204"/>
                <a:ea typeface="微软雅黑" panose="020B0503020204020204" pitchFamily="34" charset="-122"/>
              </a:rPr>
              <a:t>22</a:t>
            </a:r>
            <a:r>
              <a:rPr lang="zh-CN" altLang="en-US" sz="1600" spc="300" dirty="0">
                <a:solidFill>
                  <a:srgbClr val="006C39"/>
                </a:solidFill>
                <a:latin typeface="Arial" panose="020B0604020202020204"/>
                <a:ea typeface="微软雅黑" panose="020B0503020204020204" pitchFamily="34" charset="-122"/>
              </a:rPr>
              <a:t>人</a:t>
            </a:r>
            <a:endParaRPr lang="en-US" altLang="zh-CN" spc="300" dirty="0">
              <a:solidFill>
                <a:srgbClr val="006C39"/>
              </a:solidFill>
              <a:latin typeface="Arial" panose="020B0604020202020204"/>
              <a:ea typeface="微软雅黑" panose="020B0503020204020204" pitchFamily="34" charset="-122"/>
            </a:endParaRPr>
          </a:p>
          <a:p>
            <a:pPr algn="just" eaLnBrk="1" fontAlgn="auto" hangingPunct="1">
              <a:lnSpc>
                <a:spcPct val="130000"/>
              </a:lnSpc>
              <a:spcBef>
                <a:spcPts val="0"/>
              </a:spcBef>
              <a:spcAft>
                <a:spcPts val="0"/>
              </a:spcAft>
            </a:pPr>
            <a:r>
              <a:rPr lang="zh-CN" altLang="en-US" sz="1600" spc="300" dirty="0">
                <a:solidFill>
                  <a:srgbClr val="000000">
                    <a:lumMod val="85000"/>
                    <a:lumOff val="15000"/>
                  </a:srgbClr>
                </a:solidFill>
                <a:latin typeface="Arial" panose="020B0604020202020204"/>
                <a:ea typeface="微软雅黑" panose="020B0503020204020204" pitchFamily="34" charset="-122"/>
              </a:rPr>
              <a:t>独立完成</a:t>
            </a:r>
            <a:endParaRPr lang="zh-CN" altLang="en-US" sz="1600" spc="300" dirty="0">
              <a:solidFill>
                <a:srgbClr val="000000">
                  <a:lumMod val="85000"/>
                  <a:lumOff val="15000"/>
                </a:srgbClr>
              </a:solidFill>
              <a:latin typeface="Arial" panose="020B0604020202020204"/>
              <a:ea typeface="微软雅黑" panose="020B0503020204020204" pitchFamily="34" charset="-122"/>
            </a:endParaRPr>
          </a:p>
        </p:txBody>
      </p:sp>
      <p:sp>
        <p:nvSpPr>
          <p:cNvPr id="18" name="文本框 17"/>
          <p:cNvSpPr txBox="1"/>
          <p:nvPr/>
        </p:nvSpPr>
        <p:spPr>
          <a:xfrm>
            <a:off x="6189500" y="3839917"/>
            <a:ext cx="1289117" cy="880241"/>
          </a:xfrm>
          <a:prstGeom prst="rect">
            <a:avLst/>
          </a:prstGeom>
          <a:noFill/>
        </p:spPr>
        <p:txBody>
          <a:bodyPr wrap="square" lIns="0" tIns="0" rIns="0" bIns="0" rtlCol="0">
            <a:spAutoFit/>
          </a:bodyPr>
          <a:lstStyle/>
          <a:p>
            <a:pPr algn="r" eaLnBrk="1" fontAlgn="auto" hangingPunct="1">
              <a:lnSpc>
                <a:spcPct val="130000"/>
              </a:lnSpc>
              <a:spcBef>
                <a:spcPts val="0"/>
              </a:spcBef>
              <a:spcAft>
                <a:spcPts val="0"/>
              </a:spcAft>
            </a:pPr>
            <a:r>
              <a:rPr lang="en-US" altLang="zh-CN" sz="2800" spc="300" dirty="0">
                <a:solidFill>
                  <a:schemeClr val="accent3"/>
                </a:solidFill>
                <a:latin typeface="Arial" panose="020B0604020202020204"/>
                <a:ea typeface="微软雅黑" panose="020B0503020204020204" pitchFamily="34" charset="-122"/>
              </a:rPr>
              <a:t>8</a:t>
            </a:r>
            <a:r>
              <a:rPr lang="zh-CN" altLang="en-US" sz="1600" spc="300" dirty="0">
                <a:solidFill>
                  <a:schemeClr val="accent3"/>
                </a:solidFill>
                <a:latin typeface="Arial" panose="020B0604020202020204"/>
                <a:ea typeface="微软雅黑" panose="020B0503020204020204" pitchFamily="34" charset="-122"/>
              </a:rPr>
              <a:t>人</a:t>
            </a:r>
            <a:endParaRPr lang="en-US" altLang="zh-CN" spc="300" dirty="0">
              <a:solidFill>
                <a:schemeClr val="accent3"/>
              </a:solidFill>
              <a:latin typeface="Arial" panose="020B0604020202020204"/>
              <a:ea typeface="微软雅黑" panose="020B0503020204020204" pitchFamily="34" charset="-122"/>
            </a:endParaRPr>
          </a:p>
          <a:p>
            <a:pPr algn="r" eaLnBrk="1" fontAlgn="auto" hangingPunct="1">
              <a:lnSpc>
                <a:spcPct val="130000"/>
              </a:lnSpc>
              <a:spcBef>
                <a:spcPts val="0"/>
              </a:spcBef>
              <a:spcAft>
                <a:spcPts val="0"/>
              </a:spcAft>
            </a:pPr>
            <a:r>
              <a:rPr lang="zh-CN" altLang="en-US" sz="1600" spc="300" dirty="0">
                <a:solidFill>
                  <a:srgbClr val="000000">
                    <a:lumMod val="85000"/>
                    <a:lumOff val="15000"/>
                  </a:srgbClr>
                </a:solidFill>
                <a:latin typeface="Arial" panose="020B0604020202020204"/>
                <a:ea typeface="微软雅黑" panose="020B0503020204020204" pitchFamily="34" charset="-122"/>
              </a:rPr>
              <a:t>同伴帮助</a:t>
            </a:r>
            <a:endParaRPr lang="zh-CN" altLang="en-US" sz="1600" spc="300" dirty="0">
              <a:solidFill>
                <a:srgbClr val="000000">
                  <a:lumMod val="85000"/>
                  <a:lumOff val="15000"/>
                </a:srgbClr>
              </a:solidFill>
              <a:latin typeface="Arial" panose="020B0604020202020204"/>
              <a:ea typeface="微软雅黑" panose="020B0503020204020204" pitchFamily="34" charset="-122"/>
            </a:endParaRPr>
          </a:p>
        </p:txBody>
      </p:sp>
      <p:sp>
        <p:nvSpPr>
          <p:cNvPr id="19" name="文本框 18"/>
          <p:cNvSpPr txBox="1"/>
          <p:nvPr/>
        </p:nvSpPr>
        <p:spPr>
          <a:xfrm>
            <a:off x="5843789" y="1931768"/>
            <a:ext cx="1733454" cy="848630"/>
          </a:xfrm>
          <a:prstGeom prst="rect">
            <a:avLst/>
          </a:prstGeom>
          <a:noFill/>
        </p:spPr>
        <p:txBody>
          <a:bodyPr wrap="square" lIns="0" tIns="0" rIns="0" bIns="0" rtlCol="0">
            <a:spAutoFit/>
          </a:bodyPr>
          <a:lstStyle/>
          <a:p>
            <a:pPr algn="r" eaLnBrk="1" fontAlgn="auto" hangingPunct="1">
              <a:lnSpc>
                <a:spcPct val="130000"/>
              </a:lnSpc>
              <a:spcBef>
                <a:spcPts val="0"/>
              </a:spcBef>
              <a:spcAft>
                <a:spcPts val="0"/>
              </a:spcAft>
            </a:pPr>
            <a:r>
              <a:rPr lang="en-US" altLang="zh-CN" sz="2800" spc="300" dirty="0">
                <a:solidFill>
                  <a:srgbClr val="A13F0B"/>
                </a:solidFill>
                <a:latin typeface="Arial" panose="020B0604020202020204"/>
                <a:ea typeface="微软雅黑" panose="020B0503020204020204" pitchFamily="34" charset="-122"/>
              </a:rPr>
              <a:t>5</a:t>
            </a:r>
            <a:r>
              <a:rPr lang="zh-CN" altLang="en-US" sz="1600" spc="300" dirty="0">
                <a:solidFill>
                  <a:srgbClr val="A13F0B"/>
                </a:solidFill>
                <a:latin typeface="Arial" panose="020B0604020202020204"/>
                <a:ea typeface="微软雅黑" panose="020B0503020204020204" pitchFamily="34" charset="-122"/>
              </a:rPr>
              <a:t>人</a:t>
            </a:r>
            <a:endParaRPr lang="en-US" altLang="zh-CN" spc="300" dirty="0">
              <a:solidFill>
                <a:srgbClr val="A13F0B"/>
              </a:solidFill>
              <a:latin typeface="Arial" panose="020B0604020202020204"/>
              <a:ea typeface="微软雅黑" panose="020B0503020204020204" pitchFamily="34" charset="-122"/>
            </a:endParaRPr>
          </a:p>
          <a:p>
            <a:pPr algn="r" eaLnBrk="1" fontAlgn="auto" hangingPunct="1">
              <a:lnSpc>
                <a:spcPct val="130000"/>
              </a:lnSpc>
              <a:spcBef>
                <a:spcPts val="0"/>
              </a:spcBef>
              <a:spcAft>
                <a:spcPts val="0"/>
              </a:spcAft>
            </a:pPr>
            <a:r>
              <a:rPr lang="zh-CN" altLang="en-US" sz="1600" spc="300" dirty="0">
                <a:solidFill>
                  <a:srgbClr val="000000">
                    <a:lumMod val="85000"/>
                    <a:lumOff val="15000"/>
                  </a:srgbClr>
                </a:solidFill>
                <a:latin typeface="Arial" panose="020B0604020202020204"/>
                <a:ea typeface="微软雅黑" panose="020B0503020204020204" pitchFamily="34" charset="-122"/>
              </a:rPr>
              <a:t>求助家长</a:t>
            </a:r>
            <a:endParaRPr lang="zh-CN" altLang="en-US" sz="1600" spc="300" dirty="0">
              <a:solidFill>
                <a:srgbClr val="000000">
                  <a:lumMod val="85000"/>
                  <a:lumOff val="15000"/>
                </a:srgbClr>
              </a:solidFill>
              <a:latin typeface="Arial" panose="020B0604020202020204"/>
              <a:ea typeface="微软雅黑" panose="020B0503020204020204" pitchFamily="34" charset="-122"/>
            </a:endParaRPr>
          </a:p>
        </p:txBody>
      </p:sp>
      <p:sp>
        <p:nvSpPr>
          <p:cNvPr id="20" name="文本框 19"/>
          <p:cNvSpPr txBox="1"/>
          <p:nvPr/>
        </p:nvSpPr>
        <p:spPr>
          <a:xfrm>
            <a:off x="9634394" y="1637490"/>
            <a:ext cx="1559434" cy="848630"/>
          </a:xfrm>
          <a:prstGeom prst="rect">
            <a:avLst/>
          </a:prstGeom>
          <a:noFill/>
        </p:spPr>
        <p:txBody>
          <a:bodyPr wrap="square" lIns="0" tIns="0" rIns="0" bIns="0" rtlCol="0">
            <a:spAutoFit/>
          </a:bodyPr>
          <a:lstStyle/>
          <a:p>
            <a:pPr eaLnBrk="1" fontAlgn="auto" hangingPunct="1">
              <a:lnSpc>
                <a:spcPct val="130000"/>
              </a:lnSpc>
              <a:spcBef>
                <a:spcPts val="0"/>
              </a:spcBef>
              <a:spcAft>
                <a:spcPts val="0"/>
              </a:spcAft>
            </a:pPr>
            <a:r>
              <a:rPr lang="en-US" altLang="zh-CN" sz="2800" spc="300" dirty="0">
                <a:solidFill>
                  <a:srgbClr val="A13F0B"/>
                </a:solidFill>
                <a:latin typeface="Arial" panose="020B0604020202020204"/>
                <a:ea typeface="微软雅黑" panose="020B0503020204020204" pitchFamily="34" charset="-122"/>
              </a:rPr>
              <a:t>2</a:t>
            </a:r>
            <a:r>
              <a:rPr lang="zh-CN" altLang="en-US" sz="1600" spc="300" dirty="0">
                <a:solidFill>
                  <a:srgbClr val="A13F0B"/>
                </a:solidFill>
                <a:latin typeface="Arial" panose="020B0604020202020204"/>
                <a:ea typeface="微软雅黑" panose="020B0503020204020204" pitchFamily="34" charset="-122"/>
              </a:rPr>
              <a:t>人</a:t>
            </a:r>
            <a:endParaRPr lang="en-US" altLang="zh-CN" spc="300" dirty="0">
              <a:solidFill>
                <a:srgbClr val="A13F0B"/>
              </a:solidFill>
              <a:latin typeface="Arial" panose="020B0604020202020204"/>
              <a:ea typeface="微软雅黑" panose="020B0503020204020204" pitchFamily="34" charset="-122"/>
            </a:endParaRPr>
          </a:p>
          <a:p>
            <a:pPr eaLnBrk="1" fontAlgn="auto" hangingPunct="1">
              <a:lnSpc>
                <a:spcPct val="130000"/>
              </a:lnSpc>
              <a:spcBef>
                <a:spcPts val="0"/>
              </a:spcBef>
              <a:spcAft>
                <a:spcPts val="0"/>
              </a:spcAft>
            </a:pPr>
            <a:r>
              <a:rPr lang="zh-CN" altLang="en-US" sz="1600" spc="300" dirty="0">
                <a:solidFill>
                  <a:srgbClr val="000000">
                    <a:lumMod val="85000"/>
                    <a:lumOff val="15000"/>
                  </a:srgbClr>
                </a:solidFill>
                <a:latin typeface="Arial" panose="020B0604020202020204"/>
                <a:ea typeface="微软雅黑" panose="020B0503020204020204" pitchFamily="34" charset="-122"/>
              </a:rPr>
              <a:t>运用网络</a:t>
            </a:r>
            <a:endParaRPr lang="zh-CN" altLang="en-US" sz="1600" spc="300" dirty="0">
              <a:solidFill>
                <a:srgbClr val="000000">
                  <a:lumMod val="85000"/>
                  <a:lumOff val="15000"/>
                </a:srgbClr>
              </a:solidFill>
              <a:latin typeface="Arial" panose="020B0604020202020204"/>
              <a:ea typeface="微软雅黑" panose="020B0503020204020204" pitchFamily="34" charset="-122"/>
            </a:endParaRPr>
          </a:p>
        </p:txBody>
      </p:sp>
      <p:sp>
        <p:nvSpPr>
          <p:cNvPr id="21" name="任意多边形: 形状 30"/>
          <p:cNvSpPr/>
          <p:nvPr/>
        </p:nvSpPr>
        <p:spPr>
          <a:xfrm flipV="1">
            <a:off x="7655593" y="2381953"/>
            <a:ext cx="668215" cy="293077"/>
          </a:xfrm>
          <a:custGeom>
            <a:avLst/>
            <a:gdLst>
              <a:gd name="connsiteX0" fmla="*/ 668215 w 668215"/>
              <a:gd name="connsiteY0" fmla="*/ 0 h 293077"/>
              <a:gd name="connsiteX1" fmla="*/ 445477 w 668215"/>
              <a:gd name="connsiteY1" fmla="*/ 293077 h 293077"/>
              <a:gd name="connsiteX2" fmla="*/ 0 w 668215"/>
              <a:gd name="connsiteY2" fmla="*/ 293077 h 293077"/>
            </a:gdLst>
            <a:ahLst/>
            <a:cxnLst>
              <a:cxn ang="0">
                <a:pos x="connsiteX0" y="connsiteY0"/>
              </a:cxn>
              <a:cxn ang="0">
                <a:pos x="connsiteX1" y="connsiteY1"/>
              </a:cxn>
              <a:cxn ang="0">
                <a:pos x="connsiteX2" y="connsiteY2"/>
              </a:cxn>
            </a:cxnLst>
            <a:rect l="l" t="t" r="r" b="b"/>
            <a:pathLst>
              <a:path w="668215" h="293077">
                <a:moveTo>
                  <a:pt x="668215" y="0"/>
                </a:moveTo>
                <a:lnTo>
                  <a:pt x="445477" y="293077"/>
                </a:lnTo>
                <a:lnTo>
                  <a:pt x="0" y="293077"/>
                </a:lnTo>
              </a:path>
            </a:pathLst>
          </a:custGeom>
          <a:noFill/>
          <a:ln w="12700" cap="flat" cmpd="sng" algn="ctr">
            <a:solidFill>
              <a:schemeClr val="accent2"/>
            </a:solidFill>
            <a:prstDash val="solid"/>
            <a:miter lim="800000"/>
            <a:tailEnd type="ova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Arial" panose="020B0604020202020204"/>
              <a:ea typeface="微软雅黑" panose="020B0503020204020204" pitchFamily="34" charset="-122"/>
              <a:cs typeface="+mn-cs"/>
            </a:endParaRPr>
          </a:p>
        </p:txBody>
      </p:sp>
      <p:sp>
        <p:nvSpPr>
          <p:cNvPr id="22" name="任意多边形: 形状 31"/>
          <p:cNvSpPr/>
          <p:nvPr/>
        </p:nvSpPr>
        <p:spPr>
          <a:xfrm flipH="1">
            <a:off x="8757135" y="2060245"/>
            <a:ext cx="738553" cy="128953"/>
          </a:xfrm>
          <a:custGeom>
            <a:avLst/>
            <a:gdLst>
              <a:gd name="connsiteX0" fmla="*/ 738553 w 738553"/>
              <a:gd name="connsiteY0" fmla="*/ 128953 h 128953"/>
              <a:gd name="connsiteX1" fmla="*/ 586153 w 738553"/>
              <a:gd name="connsiteY1" fmla="*/ 0 h 128953"/>
              <a:gd name="connsiteX2" fmla="*/ 0 w 738553"/>
              <a:gd name="connsiteY2" fmla="*/ 0 h 128953"/>
              <a:gd name="connsiteX3" fmla="*/ 0 w 738553"/>
              <a:gd name="connsiteY3" fmla="*/ 0 h 128953"/>
            </a:gdLst>
            <a:ahLst/>
            <a:cxnLst>
              <a:cxn ang="0">
                <a:pos x="connsiteX0" y="connsiteY0"/>
              </a:cxn>
              <a:cxn ang="0">
                <a:pos x="connsiteX1" y="connsiteY1"/>
              </a:cxn>
              <a:cxn ang="0">
                <a:pos x="connsiteX2" y="connsiteY2"/>
              </a:cxn>
              <a:cxn ang="0">
                <a:pos x="connsiteX3" y="connsiteY3"/>
              </a:cxn>
            </a:cxnLst>
            <a:rect l="l" t="t" r="r" b="b"/>
            <a:pathLst>
              <a:path w="738553" h="128953">
                <a:moveTo>
                  <a:pt x="738553" y="128953"/>
                </a:moveTo>
                <a:lnTo>
                  <a:pt x="586153" y="0"/>
                </a:lnTo>
                <a:lnTo>
                  <a:pt x="0" y="0"/>
                </a:lnTo>
                <a:lnTo>
                  <a:pt x="0" y="0"/>
                </a:lnTo>
              </a:path>
            </a:pathLst>
          </a:custGeom>
          <a:noFill/>
          <a:ln w="12700" cap="flat" cmpd="sng" algn="ctr">
            <a:solidFill>
              <a:srgbClr val="A13F0B"/>
            </a:solidFill>
            <a:prstDash val="solid"/>
            <a:miter lim="800000"/>
            <a:tailEnd type="ova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Arial" panose="020B0604020202020204"/>
              <a:ea typeface="微软雅黑" panose="020B0503020204020204" pitchFamily="34" charset="-122"/>
              <a:cs typeface="+mn-cs"/>
            </a:endParaRPr>
          </a:p>
        </p:txBody>
      </p:sp>
      <p:sp>
        <p:nvSpPr>
          <p:cNvPr id="23" name="任意多边形: 形状 18"/>
          <p:cNvSpPr/>
          <p:nvPr/>
        </p:nvSpPr>
        <p:spPr>
          <a:xfrm>
            <a:off x="7567057" y="3960763"/>
            <a:ext cx="668215" cy="293077"/>
          </a:xfrm>
          <a:custGeom>
            <a:avLst/>
            <a:gdLst>
              <a:gd name="connsiteX0" fmla="*/ 668215 w 668215"/>
              <a:gd name="connsiteY0" fmla="*/ 0 h 293077"/>
              <a:gd name="connsiteX1" fmla="*/ 445477 w 668215"/>
              <a:gd name="connsiteY1" fmla="*/ 293077 h 293077"/>
              <a:gd name="connsiteX2" fmla="*/ 0 w 668215"/>
              <a:gd name="connsiteY2" fmla="*/ 293077 h 293077"/>
            </a:gdLst>
            <a:ahLst/>
            <a:cxnLst>
              <a:cxn ang="0">
                <a:pos x="connsiteX0" y="connsiteY0"/>
              </a:cxn>
              <a:cxn ang="0">
                <a:pos x="connsiteX1" y="connsiteY1"/>
              </a:cxn>
              <a:cxn ang="0">
                <a:pos x="connsiteX2" y="connsiteY2"/>
              </a:cxn>
            </a:cxnLst>
            <a:rect l="l" t="t" r="r" b="b"/>
            <a:pathLst>
              <a:path w="668215" h="293077">
                <a:moveTo>
                  <a:pt x="668215" y="0"/>
                </a:moveTo>
                <a:lnTo>
                  <a:pt x="445477" y="293077"/>
                </a:lnTo>
                <a:lnTo>
                  <a:pt x="0" y="293077"/>
                </a:lnTo>
              </a:path>
            </a:pathLst>
          </a:custGeom>
          <a:noFill/>
          <a:ln w="12700" cap="flat" cmpd="sng" algn="ctr">
            <a:solidFill>
              <a:schemeClr val="accent3"/>
            </a:solidFill>
            <a:prstDash val="solid"/>
            <a:miter lim="800000"/>
            <a:tailEnd type="ova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Arial" panose="020B0604020202020204"/>
              <a:ea typeface="微软雅黑" panose="020B0503020204020204" pitchFamily="34" charset="-122"/>
              <a:cs typeface="+mn-cs"/>
            </a:endParaRPr>
          </a:p>
        </p:txBody>
      </p:sp>
      <p:sp>
        <p:nvSpPr>
          <p:cNvPr id="24" name="任意多边形: 形状 18"/>
          <p:cNvSpPr/>
          <p:nvPr/>
        </p:nvSpPr>
        <p:spPr>
          <a:xfrm flipH="1">
            <a:off x="9613806" y="4031101"/>
            <a:ext cx="668215" cy="293077"/>
          </a:xfrm>
          <a:custGeom>
            <a:avLst/>
            <a:gdLst>
              <a:gd name="connsiteX0" fmla="*/ 668215 w 668215"/>
              <a:gd name="connsiteY0" fmla="*/ 0 h 293077"/>
              <a:gd name="connsiteX1" fmla="*/ 445477 w 668215"/>
              <a:gd name="connsiteY1" fmla="*/ 293077 h 293077"/>
              <a:gd name="connsiteX2" fmla="*/ 0 w 668215"/>
              <a:gd name="connsiteY2" fmla="*/ 293077 h 293077"/>
            </a:gdLst>
            <a:ahLst/>
            <a:cxnLst>
              <a:cxn ang="0">
                <a:pos x="connsiteX0" y="connsiteY0"/>
              </a:cxn>
              <a:cxn ang="0">
                <a:pos x="connsiteX1" y="connsiteY1"/>
              </a:cxn>
              <a:cxn ang="0">
                <a:pos x="connsiteX2" y="connsiteY2"/>
              </a:cxn>
            </a:cxnLst>
            <a:rect l="l" t="t" r="r" b="b"/>
            <a:pathLst>
              <a:path w="668215" h="293077">
                <a:moveTo>
                  <a:pt x="668215" y="0"/>
                </a:moveTo>
                <a:lnTo>
                  <a:pt x="445477" y="293077"/>
                </a:lnTo>
                <a:lnTo>
                  <a:pt x="0" y="293077"/>
                </a:lnTo>
              </a:path>
            </a:pathLst>
          </a:custGeom>
          <a:noFill/>
          <a:ln w="12700" cap="flat" cmpd="sng" algn="ctr">
            <a:solidFill>
              <a:srgbClr val="006C39"/>
            </a:solidFill>
            <a:prstDash val="solid"/>
            <a:miter lim="800000"/>
            <a:tailEnd type="ova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Arial" panose="020B0604020202020204"/>
              <a:ea typeface="微软雅黑" panose="020B0503020204020204" pitchFamily="34" charset="-122"/>
              <a:cs typeface="+mn-cs"/>
            </a:endParaRPr>
          </a:p>
        </p:txBody>
      </p:sp>
      <p:sp>
        <p:nvSpPr>
          <p:cNvPr id="25" name="文本框 24"/>
          <p:cNvSpPr txBox="1"/>
          <p:nvPr/>
        </p:nvSpPr>
        <p:spPr>
          <a:xfrm>
            <a:off x="7084333" y="5131410"/>
            <a:ext cx="3873143" cy="280077"/>
          </a:xfrm>
          <a:prstGeom prst="rect">
            <a:avLst/>
          </a:prstGeom>
          <a:noFill/>
        </p:spPr>
        <p:txBody>
          <a:bodyPr wrap="square" lIns="0" tIns="0" rIns="0" bIns="0" rtlCol="0">
            <a:spAutoFit/>
          </a:bodyPr>
          <a:lstStyle/>
          <a:p>
            <a:pPr algn="ctr" eaLnBrk="1" fontAlgn="auto" hangingPunct="1">
              <a:lnSpc>
                <a:spcPct val="130000"/>
              </a:lnSpc>
              <a:spcBef>
                <a:spcPts val="0"/>
              </a:spcBef>
              <a:spcAft>
                <a:spcPts val="0"/>
              </a:spcAft>
            </a:pPr>
            <a:r>
              <a:rPr lang="zh-CN" altLang="en-US" sz="1400" spc="300" dirty="0">
                <a:solidFill>
                  <a:srgbClr val="000000">
                    <a:lumMod val="65000"/>
                    <a:lumOff val="35000"/>
                  </a:srgbClr>
                </a:solidFill>
                <a:latin typeface="微软雅黑" panose="020B0503020204020204" pitchFamily="34" charset="-122"/>
              </a:rPr>
              <a:t>学生的作业调查分析</a:t>
            </a:r>
            <a:endParaRPr lang="zh-CN" altLang="en-US" sz="1400" spc="300" dirty="0">
              <a:solidFill>
                <a:srgbClr val="000000">
                  <a:lumMod val="65000"/>
                  <a:lumOff val="35000"/>
                </a:srgbClr>
              </a:solidFill>
              <a:latin typeface="微软雅黑" panose="020B0503020204020204" pitchFamily="34" charset="-122"/>
            </a:endParaRPr>
          </a:p>
        </p:txBody>
      </p:sp>
      <p:cxnSp>
        <p:nvCxnSpPr>
          <p:cNvPr id="26" name="直接连接符 25"/>
          <p:cNvCxnSpPr/>
          <p:nvPr/>
        </p:nvCxnSpPr>
        <p:spPr>
          <a:xfrm>
            <a:off x="8451688" y="5457901"/>
            <a:ext cx="1044000" cy="0"/>
          </a:xfrm>
          <a:prstGeom prst="line">
            <a:avLst/>
          </a:prstGeom>
          <a:noFill/>
          <a:ln w="12700" cap="flat" cmpd="sng" algn="ctr">
            <a:solidFill>
              <a:srgbClr val="006C39"/>
            </a:solidFill>
            <a:prstDash val="solid"/>
            <a:miter lim="800000"/>
          </a:ln>
          <a:effectLst/>
        </p:spPr>
      </p:cxnSp>
      <p:sp>
        <p:nvSpPr>
          <p:cNvPr id="27" name="文本框 26"/>
          <p:cNvSpPr txBox="1"/>
          <p:nvPr/>
        </p:nvSpPr>
        <p:spPr>
          <a:xfrm>
            <a:off x="1123357" y="2203005"/>
            <a:ext cx="4717737" cy="1080296"/>
          </a:xfrm>
          <a:prstGeom prst="rect">
            <a:avLst/>
          </a:prstGeom>
          <a:noFill/>
        </p:spPr>
        <p:txBody>
          <a:bodyPr wrap="square" lIns="0" tIns="0" rIns="0" bIns="0" rtlCol="0">
            <a:spAutoFit/>
          </a:bodyPr>
          <a:lstStyle/>
          <a:p>
            <a:pPr algn="just" eaLnBrk="1" fontAlgn="auto" hangingPunct="1">
              <a:lnSpc>
                <a:spcPct val="130000"/>
              </a:lnSpc>
              <a:spcBef>
                <a:spcPts val="0"/>
              </a:spcBef>
              <a:spcAft>
                <a:spcPts val="0"/>
              </a:spcAft>
            </a:pPr>
            <a:r>
              <a:rPr lang="zh-CN" altLang="en-US" spc="300" dirty="0">
                <a:solidFill>
                  <a:srgbClr val="FFFFFF"/>
                </a:solidFill>
                <a:latin typeface="Arial" panose="020B0604020202020204"/>
                <a:ea typeface="微软雅黑" panose="020B0503020204020204" pitchFamily="34" charset="-122"/>
              </a:rPr>
              <a:t>通过数据分析可以得知什么，调查的项目是什么，每个占百分比有多少，说明了什么，可能原因是什么。</a:t>
            </a:r>
            <a:endParaRPr lang="zh-CN" altLang="en-US" spc="300" dirty="0">
              <a:solidFill>
                <a:srgbClr val="FFFFFF"/>
              </a:solidFill>
              <a:latin typeface="Arial" panose="020B0604020202020204"/>
              <a:ea typeface="微软雅黑" panose="020B0503020204020204" pitchFamily="34" charset="-122"/>
            </a:endParaRPr>
          </a:p>
        </p:txBody>
      </p:sp>
      <p:sp>
        <p:nvSpPr>
          <p:cNvPr id="31" name="文本框 30"/>
          <p:cNvSpPr txBox="1"/>
          <p:nvPr/>
        </p:nvSpPr>
        <p:spPr>
          <a:xfrm>
            <a:off x="1055262" y="3686201"/>
            <a:ext cx="1623057" cy="860300"/>
          </a:xfrm>
          <a:prstGeom prst="rect">
            <a:avLst/>
          </a:prstGeom>
          <a:noFill/>
        </p:spPr>
        <p:txBody>
          <a:bodyPr wrap="square" lIns="0" tIns="0" rIns="0" bIns="0" rtlCol="0">
            <a:spAutoFit/>
          </a:bodyPr>
          <a:lstStyle>
            <a:defPPr>
              <a:defRPr lang="zh-CN"/>
            </a:defPPr>
            <a:lvl1pPr algn="ctr">
              <a:lnSpc>
                <a:spcPct val="130000"/>
              </a:lnSpc>
              <a:defRPr sz="4800" spc="300">
                <a:gradFill flip="none" rotWithShape="1">
                  <a:gsLst>
                    <a:gs pos="100000">
                      <a:schemeClr val="accent4">
                        <a:lumMod val="60000"/>
                        <a:lumOff val="40000"/>
                      </a:schemeClr>
                    </a:gs>
                    <a:gs pos="0">
                      <a:schemeClr val="accent4"/>
                    </a:gs>
                  </a:gsLst>
                  <a:lin ang="0" scaled="1"/>
                  <a:tileRect/>
                </a:gradFill>
                <a:ea typeface="+mj-ea"/>
              </a:defRPr>
            </a:lvl1pPr>
          </a:lstStyle>
          <a:p>
            <a:pPr eaLnBrk="1" fontAlgn="auto" hangingPunct="1">
              <a:spcBef>
                <a:spcPts val="0"/>
              </a:spcBef>
              <a:spcAft>
                <a:spcPts val="0"/>
              </a:spcAft>
            </a:pPr>
            <a:r>
              <a:rPr lang="en-US" altLang="zh-CN" dirty="0">
                <a:solidFill>
                  <a:srgbClr val="FFFFFF"/>
                </a:solidFill>
                <a:latin typeface="Arial" panose="020B0604020202020204"/>
              </a:rPr>
              <a:t>62</a:t>
            </a:r>
            <a:r>
              <a:rPr lang="en-US" altLang="zh-CN" sz="2000" dirty="0">
                <a:solidFill>
                  <a:srgbClr val="FFFFFF"/>
                </a:solidFill>
                <a:latin typeface="Arial" panose="020B0604020202020204"/>
              </a:rPr>
              <a:t>%</a:t>
            </a:r>
            <a:endParaRPr lang="zh-CN" altLang="en-US" dirty="0">
              <a:solidFill>
                <a:srgbClr val="FFFFFF"/>
              </a:solidFill>
              <a:latin typeface="Arial" panose="020B0604020202020204"/>
            </a:endParaRPr>
          </a:p>
        </p:txBody>
      </p:sp>
      <p:sp>
        <p:nvSpPr>
          <p:cNvPr id="32" name="文本框 31"/>
          <p:cNvSpPr txBox="1"/>
          <p:nvPr/>
        </p:nvSpPr>
        <p:spPr>
          <a:xfrm>
            <a:off x="2786532" y="3686201"/>
            <a:ext cx="1623057" cy="860300"/>
          </a:xfrm>
          <a:prstGeom prst="rect">
            <a:avLst/>
          </a:prstGeom>
          <a:noFill/>
        </p:spPr>
        <p:txBody>
          <a:bodyPr wrap="square" lIns="0" tIns="0" rIns="0" bIns="0" rtlCol="0">
            <a:spAutoFit/>
          </a:bodyPr>
          <a:lstStyle/>
          <a:p>
            <a:pPr algn="ctr" eaLnBrk="1" fontAlgn="auto" hangingPunct="1">
              <a:lnSpc>
                <a:spcPct val="130000"/>
              </a:lnSpc>
              <a:spcBef>
                <a:spcPts val="0"/>
              </a:spcBef>
              <a:spcAft>
                <a:spcPts val="0"/>
              </a:spcAft>
            </a:pPr>
            <a:r>
              <a:rPr lang="en-US" altLang="zh-CN" sz="4800" spc="300" dirty="0">
                <a:solidFill>
                  <a:srgbClr val="FFFFFF"/>
                </a:solidFill>
                <a:latin typeface="Arial" panose="020B0604020202020204"/>
              </a:rPr>
              <a:t>25</a:t>
            </a:r>
            <a:r>
              <a:rPr lang="en-US" altLang="zh-CN" sz="2000" spc="300" dirty="0">
                <a:solidFill>
                  <a:srgbClr val="FFFFFF"/>
                </a:solidFill>
                <a:latin typeface="Arial" panose="020B0604020202020204"/>
              </a:rPr>
              <a:t>%</a:t>
            </a:r>
            <a:endParaRPr lang="zh-CN" altLang="en-US" sz="3600" spc="300" dirty="0">
              <a:solidFill>
                <a:srgbClr val="FFFFFF"/>
              </a:solidFill>
              <a:latin typeface="Arial" panose="020B0604020202020204"/>
            </a:endParaRPr>
          </a:p>
        </p:txBody>
      </p:sp>
      <p:sp>
        <p:nvSpPr>
          <p:cNvPr id="33" name="文本框 32"/>
          <p:cNvSpPr txBox="1"/>
          <p:nvPr/>
        </p:nvSpPr>
        <p:spPr>
          <a:xfrm>
            <a:off x="4552389" y="3699676"/>
            <a:ext cx="1623057" cy="860300"/>
          </a:xfrm>
          <a:prstGeom prst="rect">
            <a:avLst/>
          </a:prstGeom>
          <a:noFill/>
        </p:spPr>
        <p:txBody>
          <a:bodyPr wrap="square" lIns="0" tIns="0" rIns="0" bIns="0" rtlCol="0">
            <a:spAutoFit/>
          </a:bodyPr>
          <a:lstStyle>
            <a:defPPr>
              <a:defRPr lang="zh-CN"/>
            </a:defPPr>
            <a:lvl1pPr algn="ctr">
              <a:lnSpc>
                <a:spcPct val="130000"/>
              </a:lnSpc>
              <a:defRPr sz="4800" spc="300">
                <a:gradFill flip="none" rotWithShape="1">
                  <a:gsLst>
                    <a:gs pos="100000">
                      <a:schemeClr val="accent4">
                        <a:lumMod val="60000"/>
                        <a:lumOff val="40000"/>
                      </a:schemeClr>
                    </a:gs>
                    <a:gs pos="0">
                      <a:schemeClr val="accent4"/>
                    </a:gs>
                  </a:gsLst>
                  <a:lin ang="0" scaled="1"/>
                  <a:tileRect/>
                </a:gradFill>
                <a:ea typeface="+mj-ea"/>
              </a:defRPr>
            </a:lvl1pPr>
          </a:lstStyle>
          <a:p>
            <a:pPr eaLnBrk="1" fontAlgn="auto" hangingPunct="1">
              <a:spcBef>
                <a:spcPts val="0"/>
              </a:spcBef>
              <a:spcAft>
                <a:spcPts val="0"/>
              </a:spcAft>
            </a:pPr>
            <a:r>
              <a:rPr lang="en-US" altLang="zh-CN" dirty="0">
                <a:solidFill>
                  <a:srgbClr val="FFFFFF"/>
                </a:solidFill>
                <a:latin typeface="Arial" panose="020B0604020202020204"/>
              </a:rPr>
              <a:t>6</a:t>
            </a:r>
            <a:r>
              <a:rPr lang="en-US" altLang="zh-CN" sz="2000" dirty="0">
                <a:solidFill>
                  <a:srgbClr val="FFFFFF"/>
                </a:solidFill>
                <a:latin typeface="Arial" panose="020B0604020202020204"/>
              </a:rPr>
              <a:t>%</a:t>
            </a:r>
            <a:endParaRPr lang="zh-CN" altLang="en-US" dirty="0">
              <a:solidFill>
                <a:srgbClr val="FFFFFF"/>
              </a:solidFill>
              <a:latin typeface="Arial" panose="020B0604020202020204"/>
            </a:endParaRPr>
          </a:p>
        </p:txBody>
      </p:sp>
      <p:sp>
        <p:nvSpPr>
          <p:cNvPr id="34" name="文本框 33"/>
          <p:cNvSpPr txBox="1"/>
          <p:nvPr/>
        </p:nvSpPr>
        <p:spPr>
          <a:xfrm>
            <a:off x="1205342" y="4559976"/>
            <a:ext cx="1289118" cy="252762"/>
          </a:xfrm>
          <a:prstGeom prst="rect">
            <a:avLst/>
          </a:prstGeom>
          <a:noFill/>
        </p:spPr>
        <p:txBody>
          <a:bodyPr wrap="square" lIns="0" tIns="0" rIns="0" bIns="0" rtlCol="0">
            <a:spAutoFit/>
          </a:bodyPr>
          <a:lstStyle/>
          <a:p>
            <a:pPr algn="ctr" eaLnBrk="1" fontAlgn="auto" hangingPunct="1">
              <a:lnSpc>
                <a:spcPct val="130000"/>
              </a:lnSpc>
              <a:spcBef>
                <a:spcPts val="0"/>
              </a:spcBef>
              <a:spcAft>
                <a:spcPts val="0"/>
              </a:spcAft>
            </a:pPr>
            <a:r>
              <a:rPr lang="zh-CN" altLang="en-US" sz="1400" spc="300" dirty="0">
                <a:solidFill>
                  <a:srgbClr val="FFFFFF"/>
                </a:solidFill>
                <a:latin typeface="微软雅黑" panose="020B0503020204020204" pitchFamily="34" charset="-122"/>
                <a:ea typeface="微软雅黑" panose="020B0503020204020204" pitchFamily="34" charset="-122"/>
              </a:rPr>
              <a:t>选项占比</a:t>
            </a:r>
            <a:endParaRPr lang="zh-CN" altLang="en-US" sz="1400" spc="300" dirty="0">
              <a:solidFill>
                <a:srgbClr val="FFFFFF"/>
              </a:solidFill>
              <a:latin typeface="微软雅黑" panose="020B0503020204020204" pitchFamily="34" charset="-122"/>
              <a:ea typeface="微软雅黑" panose="020B0503020204020204" pitchFamily="34" charset="-122"/>
            </a:endParaRPr>
          </a:p>
        </p:txBody>
      </p:sp>
      <p:sp>
        <p:nvSpPr>
          <p:cNvPr id="35" name="文本框 34"/>
          <p:cNvSpPr txBox="1"/>
          <p:nvPr/>
        </p:nvSpPr>
        <p:spPr>
          <a:xfrm>
            <a:off x="2937926" y="4559976"/>
            <a:ext cx="1289118" cy="252762"/>
          </a:xfrm>
          <a:prstGeom prst="rect">
            <a:avLst/>
          </a:prstGeom>
          <a:noFill/>
        </p:spPr>
        <p:txBody>
          <a:bodyPr wrap="square" lIns="0" tIns="0" rIns="0" bIns="0" rtlCol="0">
            <a:spAutoFit/>
          </a:bodyPr>
          <a:lstStyle/>
          <a:p>
            <a:pPr algn="ctr" eaLnBrk="1" fontAlgn="auto" hangingPunct="1">
              <a:lnSpc>
                <a:spcPct val="130000"/>
              </a:lnSpc>
              <a:spcBef>
                <a:spcPts val="0"/>
              </a:spcBef>
              <a:spcAft>
                <a:spcPts val="0"/>
              </a:spcAft>
            </a:pPr>
            <a:r>
              <a:rPr lang="zh-CN" altLang="en-US" sz="1400" spc="300" dirty="0">
                <a:solidFill>
                  <a:srgbClr val="FFFFFF"/>
                </a:solidFill>
                <a:latin typeface="微软雅黑" panose="020B0503020204020204" pitchFamily="34" charset="-122"/>
                <a:ea typeface="微软雅黑" panose="020B0503020204020204" pitchFamily="34" charset="-122"/>
              </a:rPr>
              <a:t>选项占比</a:t>
            </a:r>
            <a:endParaRPr lang="zh-CN" altLang="en-US" sz="1400" spc="300" dirty="0">
              <a:solidFill>
                <a:srgbClr val="FFFFFF"/>
              </a:solidFill>
              <a:latin typeface="微软雅黑" panose="020B0503020204020204" pitchFamily="34" charset="-122"/>
              <a:ea typeface="微软雅黑" panose="020B0503020204020204" pitchFamily="34" charset="-122"/>
            </a:endParaRPr>
          </a:p>
        </p:txBody>
      </p:sp>
      <p:sp>
        <p:nvSpPr>
          <p:cNvPr id="36" name="文本框 35"/>
          <p:cNvSpPr txBox="1"/>
          <p:nvPr/>
        </p:nvSpPr>
        <p:spPr>
          <a:xfrm>
            <a:off x="4684772" y="4559976"/>
            <a:ext cx="1289118" cy="252762"/>
          </a:xfrm>
          <a:prstGeom prst="rect">
            <a:avLst/>
          </a:prstGeom>
          <a:noFill/>
        </p:spPr>
        <p:txBody>
          <a:bodyPr wrap="square" lIns="0" tIns="0" rIns="0" bIns="0" rtlCol="0">
            <a:spAutoFit/>
          </a:bodyPr>
          <a:lstStyle/>
          <a:p>
            <a:pPr algn="ctr" eaLnBrk="1" fontAlgn="auto" hangingPunct="1">
              <a:lnSpc>
                <a:spcPct val="130000"/>
              </a:lnSpc>
              <a:spcBef>
                <a:spcPts val="0"/>
              </a:spcBef>
              <a:spcAft>
                <a:spcPts val="0"/>
              </a:spcAft>
            </a:pPr>
            <a:r>
              <a:rPr lang="zh-CN" altLang="en-US" sz="1400" spc="300" dirty="0">
                <a:solidFill>
                  <a:srgbClr val="FFFFFF"/>
                </a:solidFill>
                <a:latin typeface="微软雅黑" panose="020B0503020204020204" pitchFamily="34" charset="-122"/>
                <a:ea typeface="微软雅黑" panose="020B0503020204020204" pitchFamily="34" charset="-122"/>
              </a:rPr>
              <a:t>选项占比</a:t>
            </a:r>
            <a:endParaRPr lang="zh-CN" altLang="en-US" sz="1400" spc="300" dirty="0">
              <a:solidFill>
                <a:srgbClr val="FFFFFF"/>
              </a:solidFill>
              <a:latin typeface="微软雅黑" panose="020B0503020204020204" pitchFamily="34" charset="-122"/>
              <a:ea typeface="微软雅黑" panose="020B0503020204020204" pitchFamily="34" charset="-122"/>
            </a:endParaRPr>
          </a:p>
        </p:txBody>
      </p:sp>
    </p:spTree>
  </p:cSld>
  <p:clrMapOvr>
    <a:masterClrMapping/>
  </p:clrMapOvr>
  <p:transition spd="med">
    <p:pull/>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饼图</a:t>
            </a:r>
            <a:endParaRPr lang="zh-CN" altLang="en-US" dirty="0"/>
          </a:p>
        </p:txBody>
      </p:sp>
      <p:sp>
        <p:nvSpPr>
          <p:cNvPr id="28" name="任意多边形 27"/>
          <p:cNvSpPr/>
          <p:nvPr/>
        </p:nvSpPr>
        <p:spPr>
          <a:xfrm>
            <a:off x="660400" y="1000905"/>
            <a:ext cx="10858500" cy="3161284"/>
          </a:xfrm>
          <a:custGeom>
            <a:avLst/>
            <a:gdLst>
              <a:gd name="connsiteX0" fmla="*/ 1184250 w 10858500"/>
              <a:gd name="connsiteY0" fmla="*/ 0 h 3478276"/>
              <a:gd name="connsiteX1" fmla="*/ 1348954 w 10858500"/>
              <a:gd name="connsiteY1" fmla="*/ 283972 h 3478276"/>
              <a:gd name="connsiteX2" fmla="*/ 10858500 w 10858500"/>
              <a:gd name="connsiteY2" fmla="*/ 283972 h 3478276"/>
              <a:gd name="connsiteX3" fmla="*/ 10858500 w 10858500"/>
              <a:gd name="connsiteY3" fmla="*/ 3478276 h 3478276"/>
              <a:gd name="connsiteX4" fmla="*/ 0 w 10858500"/>
              <a:gd name="connsiteY4" fmla="*/ 3478276 h 3478276"/>
              <a:gd name="connsiteX5" fmla="*/ 0 w 10858500"/>
              <a:gd name="connsiteY5" fmla="*/ 283972 h 3478276"/>
              <a:gd name="connsiteX6" fmla="*/ 1019546 w 10858500"/>
              <a:gd name="connsiteY6" fmla="*/ 283972 h 3478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58500" h="3478276">
                <a:moveTo>
                  <a:pt x="1184250" y="0"/>
                </a:moveTo>
                <a:lnTo>
                  <a:pt x="1348954" y="283972"/>
                </a:lnTo>
                <a:lnTo>
                  <a:pt x="10858500" y="283972"/>
                </a:lnTo>
                <a:lnTo>
                  <a:pt x="10858500" y="3478276"/>
                </a:lnTo>
                <a:lnTo>
                  <a:pt x="0" y="3478276"/>
                </a:lnTo>
                <a:lnTo>
                  <a:pt x="0" y="283972"/>
                </a:lnTo>
                <a:lnTo>
                  <a:pt x="1019546" y="283972"/>
                </a:lnTo>
                <a:close/>
              </a:path>
            </a:pathLst>
          </a:custGeom>
          <a:solidFill>
            <a:schemeClr val="bg1"/>
          </a:solidFill>
          <a:ln>
            <a:noFill/>
          </a:ln>
          <a:effectLst>
            <a:outerShdw blurRad="165100" sx="101000" sy="101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660400" y="4381645"/>
            <a:ext cx="3167888" cy="16230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p:cNvSpPr txBox="1"/>
          <p:nvPr/>
        </p:nvSpPr>
        <p:spPr>
          <a:xfrm>
            <a:off x="1040492" y="1551103"/>
            <a:ext cx="10102995" cy="1065741"/>
          </a:xfrm>
          <a:prstGeom prst="rect">
            <a:avLst/>
          </a:prstGeom>
          <a:noFill/>
        </p:spPr>
        <p:txBody>
          <a:bodyPr wrap="square" lIns="0" tIns="0" rIns="0" bIns="0" rtlCol="0">
            <a:spAutoFit/>
          </a:bodyPr>
          <a:lstStyle/>
          <a:p>
            <a:pPr algn="just">
              <a:lnSpc>
                <a:spcPct val="130000"/>
              </a:lnSpc>
            </a:pPr>
            <a:r>
              <a:rPr lang="zh-CN" altLang="en-US" sz="2800" spc="300" dirty="0" smtClean="0">
                <a:solidFill>
                  <a:schemeClr val="accent4"/>
                </a:solidFill>
                <a:latin typeface="微软雅黑" panose="020B0503020204020204" pitchFamily="34" charset="-122"/>
                <a:ea typeface="微软雅黑" panose="020B0503020204020204" pitchFamily="34" charset="-122"/>
              </a:rPr>
              <a:t>北京理工大学</a:t>
            </a:r>
            <a:r>
              <a:rPr lang="zh-CN" altLang="en-US" sz="2800" spc="300" dirty="0">
                <a:solidFill>
                  <a:schemeClr val="accent4"/>
                </a:solidFill>
                <a:latin typeface="微软雅黑" panose="020B0503020204020204" pitchFamily="34" charset="-122"/>
                <a:ea typeface="微软雅黑" panose="020B0503020204020204" pitchFamily="34" charset="-122"/>
              </a:rPr>
              <a:t>是</a:t>
            </a:r>
            <a:r>
              <a:rPr lang="zh-CN" altLang="en-US" sz="2800" spc="300" dirty="0" smtClean="0">
                <a:solidFill>
                  <a:schemeClr val="accent4"/>
                </a:solidFill>
                <a:latin typeface="微软雅黑" panose="020B0503020204020204" pitchFamily="34" charset="-122"/>
                <a:ea typeface="微软雅黑" panose="020B0503020204020204" pitchFamily="34" charset="-122"/>
              </a:rPr>
              <a:t>中华人民共和国工业和信息化部直属</a:t>
            </a:r>
            <a:r>
              <a:rPr lang="zh-CN" altLang="en-US" sz="2800" spc="300" dirty="0">
                <a:solidFill>
                  <a:schemeClr val="accent4"/>
                </a:solidFill>
                <a:latin typeface="微软雅黑" panose="020B0503020204020204" pitchFamily="34" charset="-122"/>
                <a:ea typeface="微软雅黑" panose="020B0503020204020204" pitchFamily="34" charset="-122"/>
              </a:rPr>
              <a:t>、中央直管副部级建制的全国重点大学。</a:t>
            </a:r>
            <a:endParaRPr lang="zh-CN" altLang="en-US" sz="2800" spc="300" dirty="0">
              <a:solidFill>
                <a:schemeClr val="accent4"/>
              </a:solidFill>
              <a:latin typeface="微软雅黑" panose="020B0503020204020204" pitchFamily="34" charset="-122"/>
              <a:ea typeface="微软雅黑" panose="020B0503020204020204" pitchFamily="34" charset="-122"/>
            </a:endParaRPr>
          </a:p>
        </p:txBody>
      </p:sp>
      <p:sp>
        <p:nvSpPr>
          <p:cNvPr id="37" name="文本框 36"/>
          <p:cNvSpPr txBox="1"/>
          <p:nvPr/>
        </p:nvSpPr>
        <p:spPr>
          <a:xfrm>
            <a:off x="1082954" y="2795089"/>
            <a:ext cx="10060533" cy="1080296"/>
          </a:xfrm>
          <a:prstGeom prst="rect">
            <a:avLst/>
          </a:prstGeom>
          <a:noFill/>
        </p:spPr>
        <p:txBody>
          <a:bodyPr wrap="square" lIns="0" tIns="0" rIns="0" bIns="0" rtlCol="0">
            <a:spAutoFit/>
          </a:bodyPr>
          <a:lstStyle/>
          <a:p>
            <a:pPr algn="just">
              <a:lnSpc>
                <a:spcPct val="130000"/>
              </a:lnSpc>
            </a:pPr>
            <a:r>
              <a:rPr lang="zh-CN" altLang="en-US" spc="300" dirty="0">
                <a:solidFill>
                  <a:schemeClr val="tx1">
                    <a:lumMod val="85000"/>
                    <a:lumOff val="15000"/>
                  </a:schemeClr>
                </a:solidFill>
                <a:latin typeface="+mn-ea"/>
                <a:ea typeface="+mn-ea"/>
              </a:rPr>
              <a:t>位列双一流、</a:t>
            </a:r>
            <a:r>
              <a:rPr lang="en-US" altLang="zh-CN" spc="300" dirty="0">
                <a:solidFill>
                  <a:schemeClr val="tx1">
                    <a:lumMod val="85000"/>
                    <a:lumOff val="15000"/>
                  </a:schemeClr>
                </a:solidFill>
                <a:latin typeface="+mn-ea"/>
                <a:ea typeface="+mn-ea"/>
              </a:rPr>
              <a:t>985</a:t>
            </a:r>
            <a:r>
              <a:rPr lang="zh-CN" altLang="en-US" spc="300" dirty="0">
                <a:solidFill>
                  <a:schemeClr val="tx1">
                    <a:lumMod val="85000"/>
                    <a:lumOff val="15000"/>
                  </a:schemeClr>
                </a:solidFill>
                <a:latin typeface="+mn-ea"/>
                <a:ea typeface="+mn-ea"/>
              </a:rPr>
              <a:t>工程、</a:t>
            </a:r>
            <a:r>
              <a:rPr lang="en-US" altLang="zh-CN" spc="300" dirty="0">
                <a:solidFill>
                  <a:schemeClr val="tx1">
                    <a:lumMod val="85000"/>
                    <a:lumOff val="15000"/>
                  </a:schemeClr>
                </a:solidFill>
                <a:latin typeface="+mn-ea"/>
                <a:ea typeface="+mn-ea"/>
              </a:rPr>
              <a:t>211</a:t>
            </a:r>
            <a:r>
              <a:rPr lang="zh-CN" altLang="en-US" spc="300" dirty="0">
                <a:solidFill>
                  <a:schemeClr val="tx1">
                    <a:lumMod val="85000"/>
                    <a:lumOff val="15000"/>
                  </a:schemeClr>
                </a:solidFill>
                <a:latin typeface="+mn-ea"/>
                <a:ea typeface="+mn-ea"/>
              </a:rPr>
              <a:t>工程，国家“七五”、“八五”首批重点建设十所大学之一，入选珠峰计划、</a:t>
            </a:r>
            <a:r>
              <a:rPr lang="en-US" altLang="zh-CN" spc="300" dirty="0">
                <a:solidFill>
                  <a:schemeClr val="tx1">
                    <a:lumMod val="85000"/>
                    <a:lumOff val="15000"/>
                  </a:schemeClr>
                </a:solidFill>
                <a:latin typeface="+mn-ea"/>
                <a:ea typeface="+mn-ea"/>
              </a:rPr>
              <a:t>2011</a:t>
            </a:r>
            <a:r>
              <a:rPr lang="zh-CN" altLang="en-US" spc="300" dirty="0">
                <a:solidFill>
                  <a:schemeClr val="tx1">
                    <a:lumMod val="85000"/>
                    <a:lumOff val="15000"/>
                  </a:schemeClr>
                </a:solidFill>
                <a:latin typeface="+mn-ea"/>
                <a:ea typeface="+mn-ea"/>
              </a:rPr>
              <a:t>计划、</a:t>
            </a:r>
            <a:r>
              <a:rPr lang="en-US" altLang="zh-CN" spc="300" dirty="0">
                <a:solidFill>
                  <a:schemeClr val="tx1">
                    <a:lumMod val="85000"/>
                    <a:lumOff val="15000"/>
                  </a:schemeClr>
                </a:solidFill>
                <a:latin typeface="+mn-ea"/>
                <a:ea typeface="+mn-ea"/>
              </a:rPr>
              <a:t>111</a:t>
            </a:r>
            <a:r>
              <a:rPr lang="zh-CN" altLang="en-US" spc="300" dirty="0">
                <a:solidFill>
                  <a:schemeClr val="tx1">
                    <a:lumMod val="85000"/>
                    <a:lumOff val="15000"/>
                  </a:schemeClr>
                </a:solidFill>
                <a:latin typeface="+mn-ea"/>
                <a:ea typeface="+mn-ea"/>
              </a:rPr>
              <a:t>计划、卓越法律人才教育培养计划、国家建设高水平大学公派研究生项目、国家大学生创新性实验计划。</a:t>
            </a:r>
            <a:endParaRPr lang="zh-CN" altLang="en-US" spc="300" dirty="0">
              <a:solidFill>
                <a:schemeClr val="tx1">
                  <a:lumMod val="85000"/>
                  <a:lumOff val="15000"/>
                </a:schemeClr>
              </a:solidFill>
              <a:latin typeface="+mn-ea"/>
              <a:ea typeface="+mn-ea"/>
            </a:endParaRPr>
          </a:p>
        </p:txBody>
      </p:sp>
      <p:sp>
        <p:nvSpPr>
          <p:cNvPr id="38" name="文本框 37"/>
          <p:cNvSpPr txBox="1"/>
          <p:nvPr/>
        </p:nvSpPr>
        <p:spPr>
          <a:xfrm>
            <a:off x="900285" y="4511106"/>
            <a:ext cx="2147716" cy="560153"/>
          </a:xfrm>
          <a:prstGeom prst="rect">
            <a:avLst/>
          </a:prstGeom>
          <a:noFill/>
        </p:spPr>
        <p:txBody>
          <a:bodyPr wrap="square" lIns="0" tIns="0" rIns="0" bIns="0" rtlCol="0">
            <a:spAutoFit/>
          </a:bodyPr>
          <a:lstStyle/>
          <a:p>
            <a:pPr algn="just">
              <a:lnSpc>
                <a:spcPct val="130000"/>
              </a:lnSpc>
            </a:pPr>
            <a:r>
              <a:rPr lang="zh-CN" altLang="en-US" sz="2800" spc="300" dirty="0">
                <a:solidFill>
                  <a:schemeClr val="bg1"/>
                </a:solidFill>
                <a:latin typeface="微软雅黑" panose="020B0503020204020204" pitchFamily="34" charset="-122"/>
                <a:ea typeface="微软雅黑" panose="020B0503020204020204" pitchFamily="34" charset="-122"/>
              </a:rPr>
              <a:t>本科专业</a:t>
            </a:r>
            <a:endParaRPr lang="zh-CN" altLang="en-US" sz="2800" spc="300" dirty="0">
              <a:solidFill>
                <a:schemeClr val="bg1"/>
              </a:solidFill>
              <a:latin typeface="微软雅黑" panose="020B0503020204020204" pitchFamily="34" charset="-122"/>
              <a:ea typeface="微软雅黑" panose="020B0503020204020204" pitchFamily="34" charset="-122"/>
            </a:endParaRPr>
          </a:p>
        </p:txBody>
      </p:sp>
      <p:sp>
        <p:nvSpPr>
          <p:cNvPr id="39" name="文本框 38"/>
          <p:cNvSpPr txBox="1"/>
          <p:nvPr/>
        </p:nvSpPr>
        <p:spPr>
          <a:xfrm>
            <a:off x="900285" y="5070868"/>
            <a:ext cx="2147716" cy="722249"/>
          </a:xfrm>
          <a:prstGeom prst="rect">
            <a:avLst/>
          </a:prstGeom>
          <a:noFill/>
        </p:spPr>
        <p:txBody>
          <a:bodyPr wrap="square" lIns="0" tIns="0" rIns="0" bIns="0" rtlCol="0">
            <a:spAutoFit/>
          </a:bodyPr>
          <a:lstStyle/>
          <a:p>
            <a:pPr algn="just">
              <a:lnSpc>
                <a:spcPct val="130000"/>
              </a:lnSpc>
            </a:pPr>
            <a:r>
              <a:rPr lang="en-US" altLang="zh-CN" sz="4000" spc="300" dirty="0">
                <a:solidFill>
                  <a:schemeClr val="bg1"/>
                </a:solidFill>
                <a:latin typeface="+mn-ea"/>
              </a:rPr>
              <a:t>69</a:t>
            </a:r>
            <a:r>
              <a:rPr lang="zh-CN" altLang="en-US" sz="4000" spc="300" dirty="0">
                <a:solidFill>
                  <a:schemeClr val="bg1"/>
                </a:solidFill>
                <a:latin typeface="+mn-ea"/>
              </a:rPr>
              <a:t>个</a:t>
            </a:r>
            <a:endParaRPr lang="zh-CN" altLang="en-US" sz="4000" spc="300" dirty="0">
              <a:solidFill>
                <a:schemeClr val="bg1"/>
              </a:solidFill>
              <a:latin typeface="+mn-ea"/>
            </a:endParaRPr>
          </a:p>
        </p:txBody>
      </p:sp>
      <p:sp>
        <p:nvSpPr>
          <p:cNvPr id="40" name="矩形 39"/>
          <p:cNvSpPr/>
          <p:nvPr/>
        </p:nvSpPr>
        <p:spPr>
          <a:xfrm>
            <a:off x="4512056" y="4381645"/>
            <a:ext cx="3167888" cy="16230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文本框 40"/>
          <p:cNvSpPr txBox="1"/>
          <p:nvPr/>
        </p:nvSpPr>
        <p:spPr>
          <a:xfrm>
            <a:off x="4751941" y="4511106"/>
            <a:ext cx="2147716" cy="560153"/>
          </a:xfrm>
          <a:prstGeom prst="rect">
            <a:avLst/>
          </a:prstGeom>
          <a:noFill/>
        </p:spPr>
        <p:txBody>
          <a:bodyPr wrap="square" lIns="0" tIns="0" rIns="0" bIns="0" rtlCol="0">
            <a:spAutoFit/>
          </a:bodyPr>
          <a:lstStyle/>
          <a:p>
            <a:pPr algn="just">
              <a:lnSpc>
                <a:spcPct val="130000"/>
              </a:lnSpc>
            </a:pPr>
            <a:r>
              <a:rPr lang="zh-CN" altLang="en-US" sz="2800" spc="300" dirty="0">
                <a:solidFill>
                  <a:schemeClr val="bg1"/>
                </a:solidFill>
                <a:latin typeface="微软雅黑" panose="020B0503020204020204" pitchFamily="34" charset="-122"/>
                <a:ea typeface="微软雅黑" panose="020B0503020204020204" pitchFamily="34" charset="-122"/>
              </a:rPr>
              <a:t>一级学科</a:t>
            </a:r>
            <a:endParaRPr lang="zh-CN" altLang="en-US" sz="2800" spc="300" dirty="0">
              <a:solidFill>
                <a:schemeClr val="bg1"/>
              </a:solidFill>
              <a:latin typeface="微软雅黑" panose="020B0503020204020204" pitchFamily="34" charset="-122"/>
              <a:ea typeface="微软雅黑" panose="020B0503020204020204" pitchFamily="34" charset="-122"/>
            </a:endParaRPr>
          </a:p>
        </p:txBody>
      </p:sp>
      <p:sp>
        <p:nvSpPr>
          <p:cNvPr id="42" name="文本框 41"/>
          <p:cNvSpPr txBox="1"/>
          <p:nvPr/>
        </p:nvSpPr>
        <p:spPr>
          <a:xfrm>
            <a:off x="4751941" y="5070868"/>
            <a:ext cx="2147716" cy="800219"/>
          </a:xfrm>
          <a:prstGeom prst="rect">
            <a:avLst/>
          </a:prstGeom>
          <a:noFill/>
        </p:spPr>
        <p:txBody>
          <a:bodyPr wrap="square" lIns="0" tIns="0" rIns="0" bIns="0" rtlCol="0">
            <a:spAutoFit/>
          </a:bodyPr>
          <a:lstStyle/>
          <a:p>
            <a:pPr algn="just">
              <a:lnSpc>
                <a:spcPct val="130000"/>
              </a:lnSpc>
            </a:pPr>
            <a:r>
              <a:rPr lang="en-US" altLang="zh-CN" sz="4000" spc="300" dirty="0">
                <a:solidFill>
                  <a:schemeClr val="bg1"/>
                </a:solidFill>
                <a:latin typeface="+mn-ea"/>
              </a:rPr>
              <a:t>36</a:t>
            </a:r>
            <a:r>
              <a:rPr lang="zh-CN" altLang="en-US" sz="4000" spc="300" dirty="0">
                <a:solidFill>
                  <a:schemeClr val="bg1"/>
                </a:solidFill>
                <a:latin typeface="+mn-ea"/>
              </a:rPr>
              <a:t>个</a:t>
            </a:r>
            <a:endParaRPr lang="zh-CN" altLang="en-US" sz="4000" spc="300" dirty="0">
              <a:solidFill>
                <a:schemeClr val="bg1"/>
              </a:solidFill>
              <a:latin typeface="+mn-ea"/>
            </a:endParaRPr>
          </a:p>
        </p:txBody>
      </p:sp>
      <p:sp>
        <p:nvSpPr>
          <p:cNvPr id="43" name="矩形 42"/>
          <p:cNvSpPr/>
          <p:nvPr/>
        </p:nvSpPr>
        <p:spPr>
          <a:xfrm>
            <a:off x="8363712" y="4381645"/>
            <a:ext cx="3167888" cy="16230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p:cNvSpPr txBox="1"/>
          <p:nvPr/>
        </p:nvSpPr>
        <p:spPr>
          <a:xfrm>
            <a:off x="8603597" y="4511106"/>
            <a:ext cx="2147716" cy="560153"/>
          </a:xfrm>
          <a:prstGeom prst="rect">
            <a:avLst/>
          </a:prstGeom>
          <a:noFill/>
        </p:spPr>
        <p:txBody>
          <a:bodyPr wrap="square" lIns="0" tIns="0" rIns="0" bIns="0" rtlCol="0">
            <a:spAutoFit/>
          </a:bodyPr>
          <a:lstStyle/>
          <a:p>
            <a:pPr algn="just">
              <a:lnSpc>
                <a:spcPct val="130000"/>
              </a:lnSpc>
            </a:pPr>
            <a:r>
              <a:rPr lang="zh-CN" altLang="en-US" sz="2800" spc="300" dirty="0">
                <a:solidFill>
                  <a:schemeClr val="bg1"/>
                </a:solidFill>
                <a:latin typeface="微软雅黑" panose="020B0503020204020204" pitchFamily="34" charset="-122"/>
                <a:ea typeface="微软雅黑" panose="020B0503020204020204" pitchFamily="34" charset="-122"/>
              </a:rPr>
              <a:t>二级学科</a:t>
            </a:r>
            <a:endParaRPr lang="zh-CN" altLang="en-US" sz="2800" spc="300" dirty="0">
              <a:solidFill>
                <a:schemeClr val="bg1"/>
              </a:solidFill>
              <a:latin typeface="微软雅黑" panose="020B0503020204020204" pitchFamily="34" charset="-122"/>
              <a:ea typeface="微软雅黑" panose="020B0503020204020204" pitchFamily="34" charset="-122"/>
            </a:endParaRPr>
          </a:p>
        </p:txBody>
      </p:sp>
      <p:sp>
        <p:nvSpPr>
          <p:cNvPr id="45" name="文本框 44"/>
          <p:cNvSpPr txBox="1"/>
          <p:nvPr/>
        </p:nvSpPr>
        <p:spPr>
          <a:xfrm>
            <a:off x="8603597" y="5070868"/>
            <a:ext cx="2147716" cy="800219"/>
          </a:xfrm>
          <a:prstGeom prst="rect">
            <a:avLst/>
          </a:prstGeom>
          <a:noFill/>
        </p:spPr>
        <p:txBody>
          <a:bodyPr wrap="square" lIns="0" tIns="0" rIns="0" bIns="0" rtlCol="0">
            <a:spAutoFit/>
          </a:bodyPr>
          <a:lstStyle/>
          <a:p>
            <a:pPr algn="just">
              <a:lnSpc>
                <a:spcPct val="130000"/>
              </a:lnSpc>
            </a:pPr>
            <a:r>
              <a:rPr lang="en-US" altLang="zh-CN" sz="4000" spc="300" dirty="0">
                <a:solidFill>
                  <a:schemeClr val="bg1"/>
                </a:solidFill>
                <a:latin typeface="+mn-ea"/>
              </a:rPr>
              <a:t>144</a:t>
            </a:r>
            <a:r>
              <a:rPr lang="zh-CN" altLang="en-US" sz="4000" spc="300" dirty="0">
                <a:solidFill>
                  <a:schemeClr val="bg1"/>
                </a:solidFill>
                <a:latin typeface="+mn-ea"/>
              </a:rPr>
              <a:t>个</a:t>
            </a:r>
            <a:endParaRPr lang="zh-CN" altLang="en-US" sz="4000" spc="300" dirty="0">
              <a:solidFill>
                <a:schemeClr val="bg1"/>
              </a:solidFill>
              <a:latin typeface="+mn-ea"/>
            </a:endParaRPr>
          </a:p>
        </p:txBody>
      </p:sp>
      <p:sp>
        <p:nvSpPr>
          <p:cNvPr id="46" name="like_159071"/>
          <p:cNvSpPr>
            <a:spLocks noChangeAspect="1"/>
          </p:cNvSpPr>
          <p:nvPr/>
        </p:nvSpPr>
        <p:spPr bwMode="auto">
          <a:xfrm>
            <a:off x="3122086" y="5359653"/>
            <a:ext cx="443680" cy="432000"/>
          </a:xfrm>
          <a:custGeom>
            <a:avLst/>
            <a:gdLst>
              <a:gd name="T0" fmla="*/ 1779 w 6680"/>
              <a:gd name="T1" fmla="*/ 3384 h 6513"/>
              <a:gd name="T2" fmla="*/ 1811 w 6680"/>
              <a:gd name="T3" fmla="*/ 3297 h 6513"/>
              <a:gd name="T4" fmla="*/ 1811 w 6680"/>
              <a:gd name="T5" fmla="*/ 3297 h 6513"/>
              <a:gd name="T6" fmla="*/ 1811 w 6680"/>
              <a:gd name="T7" fmla="*/ 3297 h 6513"/>
              <a:gd name="T8" fmla="*/ 2076 w 6680"/>
              <a:gd name="T9" fmla="*/ 2881 h 6513"/>
              <a:gd name="T10" fmla="*/ 3332 w 6680"/>
              <a:gd name="T11" fmla="*/ 641 h 6513"/>
              <a:gd name="T12" fmla="*/ 3532 w 6680"/>
              <a:gd name="T13" fmla="*/ 0 h 6513"/>
              <a:gd name="T14" fmla="*/ 4118 w 6680"/>
              <a:gd name="T15" fmla="*/ 1497 h 6513"/>
              <a:gd name="T16" fmla="*/ 4118 w 6680"/>
              <a:gd name="T17" fmla="*/ 2596 h 6513"/>
              <a:gd name="T18" fmla="*/ 4394 w 6680"/>
              <a:gd name="T19" fmla="*/ 2540 h 6513"/>
              <a:gd name="T20" fmla="*/ 4394 w 6680"/>
              <a:gd name="T21" fmla="*/ 2540 h 6513"/>
              <a:gd name="T22" fmla="*/ 6086 w 6680"/>
              <a:gd name="T23" fmla="*/ 2680 h 6513"/>
              <a:gd name="T24" fmla="*/ 6167 w 6680"/>
              <a:gd name="T25" fmla="*/ 3453 h 6513"/>
              <a:gd name="T26" fmla="*/ 6158 w 6680"/>
              <a:gd name="T27" fmla="*/ 4457 h 6513"/>
              <a:gd name="T28" fmla="*/ 5904 w 6680"/>
              <a:gd name="T29" fmla="*/ 5452 h 6513"/>
              <a:gd name="T30" fmla="*/ 5086 w 6680"/>
              <a:gd name="T31" fmla="*/ 6445 h 6513"/>
              <a:gd name="T32" fmla="*/ 3979 w 6680"/>
              <a:gd name="T33" fmla="*/ 6481 h 6513"/>
              <a:gd name="T34" fmla="*/ 2078 w 6680"/>
              <a:gd name="T35" fmla="*/ 6377 h 6513"/>
              <a:gd name="T36" fmla="*/ 1464 w 6680"/>
              <a:gd name="T37" fmla="*/ 3709 h 6513"/>
              <a:gd name="T38" fmla="*/ 1779 w 6680"/>
              <a:gd name="T39" fmla="*/ 3384 h 6513"/>
              <a:gd name="T40" fmla="*/ 2 w 6680"/>
              <a:gd name="T41" fmla="*/ 3747 h 6513"/>
              <a:gd name="T42" fmla="*/ 0 w 6680"/>
              <a:gd name="T43" fmla="*/ 6413 h 6513"/>
              <a:gd name="T44" fmla="*/ 1450 w 6680"/>
              <a:gd name="T45" fmla="*/ 6413 h 6513"/>
              <a:gd name="T46" fmla="*/ 1636 w 6680"/>
              <a:gd name="T47" fmla="*/ 6184 h 6513"/>
              <a:gd name="T48" fmla="*/ 1172 w 6680"/>
              <a:gd name="T49" fmla="*/ 3976 h 6513"/>
              <a:gd name="T50" fmla="*/ 890 w 6680"/>
              <a:gd name="T51" fmla="*/ 3747 h 6513"/>
              <a:gd name="T52" fmla="*/ 2 w 6680"/>
              <a:gd name="T53" fmla="*/ 3747 h 6513"/>
              <a:gd name="T54" fmla="*/ 2 w 6680"/>
              <a:gd name="T55" fmla="*/ 3747 h 6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680" h="6513">
                <a:moveTo>
                  <a:pt x="1779" y="3384"/>
                </a:moveTo>
                <a:cubicBezTo>
                  <a:pt x="1788" y="3357"/>
                  <a:pt x="1799" y="3328"/>
                  <a:pt x="1811" y="3297"/>
                </a:cubicBezTo>
                <a:lnTo>
                  <a:pt x="1811" y="3297"/>
                </a:lnTo>
                <a:lnTo>
                  <a:pt x="1811" y="3297"/>
                </a:lnTo>
                <a:cubicBezTo>
                  <a:pt x="1862" y="3172"/>
                  <a:pt x="1946" y="3019"/>
                  <a:pt x="2076" y="2881"/>
                </a:cubicBezTo>
                <a:cubicBezTo>
                  <a:pt x="2690" y="2411"/>
                  <a:pt x="3332" y="641"/>
                  <a:pt x="3332" y="641"/>
                </a:cubicBezTo>
                <a:cubicBezTo>
                  <a:pt x="3332" y="641"/>
                  <a:pt x="3232" y="0"/>
                  <a:pt x="3532" y="0"/>
                </a:cubicBezTo>
                <a:cubicBezTo>
                  <a:pt x="3832" y="0"/>
                  <a:pt x="4546" y="200"/>
                  <a:pt x="4118" y="1497"/>
                </a:cubicBezTo>
                <a:cubicBezTo>
                  <a:pt x="3690" y="2796"/>
                  <a:pt x="4118" y="2596"/>
                  <a:pt x="4118" y="2596"/>
                </a:cubicBezTo>
                <a:cubicBezTo>
                  <a:pt x="4216" y="2573"/>
                  <a:pt x="4307" y="2555"/>
                  <a:pt x="4394" y="2540"/>
                </a:cubicBezTo>
                <a:lnTo>
                  <a:pt x="4394" y="2540"/>
                </a:lnTo>
                <a:cubicBezTo>
                  <a:pt x="4394" y="2540"/>
                  <a:pt x="5630" y="2263"/>
                  <a:pt x="6086" y="2680"/>
                </a:cubicBezTo>
                <a:cubicBezTo>
                  <a:pt x="6451" y="3013"/>
                  <a:pt x="6167" y="3453"/>
                  <a:pt x="6167" y="3453"/>
                </a:cubicBezTo>
                <a:cubicBezTo>
                  <a:pt x="6167" y="3453"/>
                  <a:pt x="6680" y="3911"/>
                  <a:pt x="6158" y="4457"/>
                </a:cubicBezTo>
                <a:cubicBezTo>
                  <a:pt x="6158" y="4457"/>
                  <a:pt x="6492" y="5011"/>
                  <a:pt x="5904" y="5452"/>
                </a:cubicBezTo>
                <a:cubicBezTo>
                  <a:pt x="5904" y="5452"/>
                  <a:pt x="6178" y="6213"/>
                  <a:pt x="5086" y="6445"/>
                </a:cubicBezTo>
                <a:cubicBezTo>
                  <a:pt x="4764" y="6513"/>
                  <a:pt x="4360" y="6511"/>
                  <a:pt x="3979" y="6481"/>
                </a:cubicBezTo>
                <a:cubicBezTo>
                  <a:pt x="3026" y="6501"/>
                  <a:pt x="2078" y="6377"/>
                  <a:pt x="2078" y="6377"/>
                </a:cubicBezTo>
                <a:lnTo>
                  <a:pt x="1464" y="3709"/>
                </a:lnTo>
                <a:cubicBezTo>
                  <a:pt x="1650" y="3597"/>
                  <a:pt x="1738" y="3468"/>
                  <a:pt x="1779" y="3384"/>
                </a:cubicBezTo>
                <a:close/>
                <a:moveTo>
                  <a:pt x="2" y="3747"/>
                </a:moveTo>
                <a:lnTo>
                  <a:pt x="0" y="6413"/>
                </a:lnTo>
                <a:lnTo>
                  <a:pt x="1450" y="6413"/>
                </a:lnTo>
                <a:cubicBezTo>
                  <a:pt x="1579" y="6413"/>
                  <a:pt x="1663" y="6311"/>
                  <a:pt x="1636" y="6184"/>
                </a:cubicBezTo>
                <a:lnTo>
                  <a:pt x="1172" y="3976"/>
                </a:lnTo>
                <a:cubicBezTo>
                  <a:pt x="1146" y="3849"/>
                  <a:pt x="1019" y="3747"/>
                  <a:pt x="890" y="3747"/>
                </a:cubicBezTo>
                <a:lnTo>
                  <a:pt x="2" y="3747"/>
                </a:lnTo>
                <a:lnTo>
                  <a:pt x="2" y="3747"/>
                </a:lnTo>
                <a:close/>
              </a:path>
            </a:pathLst>
          </a:custGeom>
          <a:solidFill>
            <a:schemeClr val="bg1"/>
          </a:solidFill>
          <a:ln>
            <a:noFill/>
          </a:ln>
        </p:spPr>
      </p:sp>
      <p:sp>
        <p:nvSpPr>
          <p:cNvPr id="47" name="graduate-cap_49944"/>
          <p:cNvSpPr>
            <a:spLocks noChangeAspect="1"/>
          </p:cNvSpPr>
          <p:nvPr/>
        </p:nvSpPr>
        <p:spPr bwMode="auto">
          <a:xfrm>
            <a:off x="6773739" y="5453471"/>
            <a:ext cx="609685" cy="375999"/>
          </a:xfrm>
          <a:custGeom>
            <a:avLst/>
            <a:gdLst>
              <a:gd name="connsiteX0" fmla="*/ 93338 w 608536"/>
              <a:gd name="connsiteY0" fmla="*/ 167235 h 375291"/>
              <a:gd name="connsiteX1" fmla="*/ 292893 w 608536"/>
              <a:gd name="connsiteY1" fmla="*/ 244637 h 375291"/>
              <a:gd name="connsiteX2" fmla="*/ 305814 w 608536"/>
              <a:gd name="connsiteY2" fmla="*/ 244637 h 375291"/>
              <a:gd name="connsiteX3" fmla="*/ 503933 w 608536"/>
              <a:gd name="connsiteY3" fmla="*/ 167235 h 375291"/>
              <a:gd name="connsiteX4" fmla="*/ 503933 w 608536"/>
              <a:gd name="connsiteY4" fmla="*/ 244637 h 375291"/>
              <a:gd name="connsiteX5" fmla="*/ 298636 w 608536"/>
              <a:gd name="connsiteY5" fmla="*/ 356439 h 375291"/>
              <a:gd name="connsiteX6" fmla="*/ 93338 w 608536"/>
              <a:gd name="connsiteY6" fmla="*/ 244637 h 375291"/>
              <a:gd name="connsiteX7" fmla="*/ 93338 w 608536"/>
              <a:gd name="connsiteY7" fmla="*/ 167235 h 375291"/>
              <a:gd name="connsiteX8" fmla="*/ 292786 w 608536"/>
              <a:gd name="connsiteY8" fmla="*/ 1075 h 375291"/>
              <a:gd name="connsiteX9" fmla="*/ 304268 w 608536"/>
              <a:gd name="connsiteY9" fmla="*/ 1075 h 375291"/>
              <a:gd name="connsiteX10" fmla="*/ 595619 w 608536"/>
              <a:gd name="connsiteY10" fmla="*/ 102873 h 375291"/>
              <a:gd name="connsiteX11" fmla="*/ 598490 w 608536"/>
              <a:gd name="connsiteY11" fmla="*/ 107174 h 375291"/>
              <a:gd name="connsiteX12" fmla="*/ 595619 w 608536"/>
              <a:gd name="connsiteY12" fmla="*/ 111476 h 375291"/>
              <a:gd name="connsiteX13" fmla="*/ 595619 w 608536"/>
              <a:gd name="connsiteY13" fmla="*/ 251986 h 375291"/>
              <a:gd name="connsiteX14" fmla="*/ 608536 w 608536"/>
              <a:gd name="connsiteY14" fmla="*/ 272059 h 375291"/>
              <a:gd name="connsiteX15" fmla="*/ 594184 w 608536"/>
              <a:gd name="connsiteY15" fmla="*/ 293566 h 375291"/>
              <a:gd name="connsiteX16" fmla="*/ 608536 w 608536"/>
              <a:gd name="connsiteY16" fmla="*/ 352351 h 375291"/>
              <a:gd name="connsiteX17" fmla="*/ 585573 w 608536"/>
              <a:gd name="connsiteY17" fmla="*/ 375291 h 375291"/>
              <a:gd name="connsiteX18" fmla="*/ 562609 w 608536"/>
              <a:gd name="connsiteY18" fmla="*/ 352351 h 375291"/>
              <a:gd name="connsiteX19" fmla="*/ 575526 w 608536"/>
              <a:gd name="connsiteY19" fmla="*/ 293566 h 375291"/>
              <a:gd name="connsiteX20" fmla="*/ 562609 w 608536"/>
              <a:gd name="connsiteY20" fmla="*/ 272059 h 375291"/>
              <a:gd name="connsiteX21" fmla="*/ 575526 w 608536"/>
              <a:gd name="connsiteY21" fmla="*/ 251986 h 375291"/>
              <a:gd name="connsiteX22" fmla="*/ 575526 w 608536"/>
              <a:gd name="connsiteY22" fmla="*/ 118645 h 375291"/>
              <a:gd name="connsiteX23" fmla="*/ 305703 w 608536"/>
              <a:gd name="connsiteY23" fmla="*/ 223310 h 375291"/>
              <a:gd name="connsiteX24" fmla="*/ 292786 w 608536"/>
              <a:gd name="connsiteY24" fmla="*/ 223310 h 375291"/>
              <a:gd name="connsiteX25" fmla="*/ 2870 w 608536"/>
              <a:gd name="connsiteY25" fmla="*/ 111476 h 375291"/>
              <a:gd name="connsiteX26" fmla="*/ 0 w 608536"/>
              <a:gd name="connsiteY26" fmla="*/ 107174 h 375291"/>
              <a:gd name="connsiteX27" fmla="*/ 2870 w 608536"/>
              <a:gd name="connsiteY27" fmla="*/ 102873 h 37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08536" h="375291">
                <a:moveTo>
                  <a:pt x="93338" y="167235"/>
                </a:moveTo>
                <a:lnTo>
                  <a:pt x="292893" y="244637"/>
                </a:lnTo>
                <a:cubicBezTo>
                  <a:pt x="297200" y="246070"/>
                  <a:pt x="301507" y="246070"/>
                  <a:pt x="305814" y="244637"/>
                </a:cubicBezTo>
                <a:lnTo>
                  <a:pt x="503933" y="167235"/>
                </a:lnTo>
                <a:cubicBezTo>
                  <a:pt x="503933" y="200202"/>
                  <a:pt x="503933" y="238903"/>
                  <a:pt x="503933" y="244637"/>
                </a:cubicBezTo>
                <a:cubicBezTo>
                  <a:pt x="503933" y="304838"/>
                  <a:pt x="413487" y="353572"/>
                  <a:pt x="298636" y="356439"/>
                </a:cubicBezTo>
                <a:cubicBezTo>
                  <a:pt x="185220" y="353572"/>
                  <a:pt x="93338" y="304838"/>
                  <a:pt x="93338" y="244637"/>
                </a:cubicBezTo>
                <a:cubicBezTo>
                  <a:pt x="93338" y="237470"/>
                  <a:pt x="93338" y="200202"/>
                  <a:pt x="93338" y="167235"/>
                </a:cubicBezTo>
                <a:close/>
                <a:moveTo>
                  <a:pt x="292786" y="1075"/>
                </a:moveTo>
                <a:cubicBezTo>
                  <a:pt x="297092" y="-359"/>
                  <a:pt x="301398" y="-359"/>
                  <a:pt x="304268" y="1075"/>
                </a:cubicBezTo>
                <a:lnTo>
                  <a:pt x="595619" y="102873"/>
                </a:lnTo>
                <a:cubicBezTo>
                  <a:pt x="597054" y="102873"/>
                  <a:pt x="598490" y="105741"/>
                  <a:pt x="598490" y="107174"/>
                </a:cubicBezTo>
                <a:cubicBezTo>
                  <a:pt x="598490" y="108608"/>
                  <a:pt x="597054" y="110042"/>
                  <a:pt x="595619" y="111476"/>
                </a:cubicBezTo>
                <a:lnTo>
                  <a:pt x="595619" y="251986"/>
                </a:lnTo>
                <a:cubicBezTo>
                  <a:pt x="602795" y="254854"/>
                  <a:pt x="608536" y="263456"/>
                  <a:pt x="608536" y="272059"/>
                </a:cubicBezTo>
                <a:cubicBezTo>
                  <a:pt x="608536" y="280662"/>
                  <a:pt x="602795" y="289264"/>
                  <a:pt x="594184" y="293566"/>
                </a:cubicBezTo>
                <a:cubicBezTo>
                  <a:pt x="602795" y="309337"/>
                  <a:pt x="608536" y="342314"/>
                  <a:pt x="608536" y="352351"/>
                </a:cubicBezTo>
                <a:cubicBezTo>
                  <a:pt x="608536" y="363821"/>
                  <a:pt x="597054" y="375291"/>
                  <a:pt x="585573" y="375291"/>
                </a:cubicBezTo>
                <a:cubicBezTo>
                  <a:pt x="572656" y="375291"/>
                  <a:pt x="562609" y="363821"/>
                  <a:pt x="562609" y="352351"/>
                </a:cubicBezTo>
                <a:cubicBezTo>
                  <a:pt x="562609" y="342314"/>
                  <a:pt x="568350" y="309337"/>
                  <a:pt x="575526" y="293566"/>
                </a:cubicBezTo>
                <a:cubicBezTo>
                  <a:pt x="568350" y="289264"/>
                  <a:pt x="562609" y="280662"/>
                  <a:pt x="562609" y="272059"/>
                </a:cubicBezTo>
                <a:cubicBezTo>
                  <a:pt x="562609" y="263456"/>
                  <a:pt x="566915" y="254854"/>
                  <a:pt x="575526" y="251986"/>
                </a:cubicBezTo>
                <a:lnTo>
                  <a:pt x="575526" y="118645"/>
                </a:lnTo>
                <a:lnTo>
                  <a:pt x="305703" y="223310"/>
                </a:lnTo>
                <a:cubicBezTo>
                  <a:pt x="301398" y="224744"/>
                  <a:pt x="297092" y="224744"/>
                  <a:pt x="292786" y="223310"/>
                </a:cubicBezTo>
                <a:lnTo>
                  <a:pt x="2870" y="111476"/>
                </a:lnTo>
                <a:cubicBezTo>
                  <a:pt x="1435" y="110042"/>
                  <a:pt x="0" y="108608"/>
                  <a:pt x="0" y="107174"/>
                </a:cubicBezTo>
                <a:cubicBezTo>
                  <a:pt x="0" y="105741"/>
                  <a:pt x="1435" y="102873"/>
                  <a:pt x="2870" y="102873"/>
                </a:cubicBezTo>
                <a:close/>
              </a:path>
            </a:pathLst>
          </a:custGeom>
          <a:solidFill>
            <a:schemeClr val="bg1"/>
          </a:solidFill>
          <a:ln>
            <a:noFill/>
          </a:ln>
        </p:spPr>
      </p:sp>
      <p:sp>
        <p:nvSpPr>
          <p:cNvPr id="48" name="graduate-cap_49944"/>
          <p:cNvSpPr>
            <a:spLocks noChangeAspect="1"/>
          </p:cNvSpPr>
          <p:nvPr/>
        </p:nvSpPr>
        <p:spPr bwMode="auto">
          <a:xfrm>
            <a:off x="10570378" y="5453471"/>
            <a:ext cx="609685" cy="375999"/>
          </a:xfrm>
          <a:custGeom>
            <a:avLst/>
            <a:gdLst>
              <a:gd name="connsiteX0" fmla="*/ 93338 w 608536"/>
              <a:gd name="connsiteY0" fmla="*/ 167235 h 375291"/>
              <a:gd name="connsiteX1" fmla="*/ 292893 w 608536"/>
              <a:gd name="connsiteY1" fmla="*/ 244637 h 375291"/>
              <a:gd name="connsiteX2" fmla="*/ 305814 w 608536"/>
              <a:gd name="connsiteY2" fmla="*/ 244637 h 375291"/>
              <a:gd name="connsiteX3" fmla="*/ 503933 w 608536"/>
              <a:gd name="connsiteY3" fmla="*/ 167235 h 375291"/>
              <a:gd name="connsiteX4" fmla="*/ 503933 w 608536"/>
              <a:gd name="connsiteY4" fmla="*/ 244637 h 375291"/>
              <a:gd name="connsiteX5" fmla="*/ 298636 w 608536"/>
              <a:gd name="connsiteY5" fmla="*/ 356439 h 375291"/>
              <a:gd name="connsiteX6" fmla="*/ 93338 w 608536"/>
              <a:gd name="connsiteY6" fmla="*/ 244637 h 375291"/>
              <a:gd name="connsiteX7" fmla="*/ 93338 w 608536"/>
              <a:gd name="connsiteY7" fmla="*/ 167235 h 375291"/>
              <a:gd name="connsiteX8" fmla="*/ 292786 w 608536"/>
              <a:gd name="connsiteY8" fmla="*/ 1075 h 375291"/>
              <a:gd name="connsiteX9" fmla="*/ 304268 w 608536"/>
              <a:gd name="connsiteY9" fmla="*/ 1075 h 375291"/>
              <a:gd name="connsiteX10" fmla="*/ 595619 w 608536"/>
              <a:gd name="connsiteY10" fmla="*/ 102873 h 375291"/>
              <a:gd name="connsiteX11" fmla="*/ 598490 w 608536"/>
              <a:gd name="connsiteY11" fmla="*/ 107174 h 375291"/>
              <a:gd name="connsiteX12" fmla="*/ 595619 w 608536"/>
              <a:gd name="connsiteY12" fmla="*/ 111476 h 375291"/>
              <a:gd name="connsiteX13" fmla="*/ 595619 w 608536"/>
              <a:gd name="connsiteY13" fmla="*/ 251986 h 375291"/>
              <a:gd name="connsiteX14" fmla="*/ 608536 w 608536"/>
              <a:gd name="connsiteY14" fmla="*/ 272059 h 375291"/>
              <a:gd name="connsiteX15" fmla="*/ 594184 w 608536"/>
              <a:gd name="connsiteY15" fmla="*/ 293566 h 375291"/>
              <a:gd name="connsiteX16" fmla="*/ 608536 w 608536"/>
              <a:gd name="connsiteY16" fmla="*/ 352351 h 375291"/>
              <a:gd name="connsiteX17" fmla="*/ 585573 w 608536"/>
              <a:gd name="connsiteY17" fmla="*/ 375291 h 375291"/>
              <a:gd name="connsiteX18" fmla="*/ 562609 w 608536"/>
              <a:gd name="connsiteY18" fmla="*/ 352351 h 375291"/>
              <a:gd name="connsiteX19" fmla="*/ 575526 w 608536"/>
              <a:gd name="connsiteY19" fmla="*/ 293566 h 375291"/>
              <a:gd name="connsiteX20" fmla="*/ 562609 w 608536"/>
              <a:gd name="connsiteY20" fmla="*/ 272059 h 375291"/>
              <a:gd name="connsiteX21" fmla="*/ 575526 w 608536"/>
              <a:gd name="connsiteY21" fmla="*/ 251986 h 375291"/>
              <a:gd name="connsiteX22" fmla="*/ 575526 w 608536"/>
              <a:gd name="connsiteY22" fmla="*/ 118645 h 375291"/>
              <a:gd name="connsiteX23" fmla="*/ 305703 w 608536"/>
              <a:gd name="connsiteY23" fmla="*/ 223310 h 375291"/>
              <a:gd name="connsiteX24" fmla="*/ 292786 w 608536"/>
              <a:gd name="connsiteY24" fmla="*/ 223310 h 375291"/>
              <a:gd name="connsiteX25" fmla="*/ 2870 w 608536"/>
              <a:gd name="connsiteY25" fmla="*/ 111476 h 375291"/>
              <a:gd name="connsiteX26" fmla="*/ 0 w 608536"/>
              <a:gd name="connsiteY26" fmla="*/ 107174 h 375291"/>
              <a:gd name="connsiteX27" fmla="*/ 2870 w 608536"/>
              <a:gd name="connsiteY27" fmla="*/ 102873 h 37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08536" h="375291">
                <a:moveTo>
                  <a:pt x="93338" y="167235"/>
                </a:moveTo>
                <a:lnTo>
                  <a:pt x="292893" y="244637"/>
                </a:lnTo>
                <a:cubicBezTo>
                  <a:pt x="297200" y="246070"/>
                  <a:pt x="301507" y="246070"/>
                  <a:pt x="305814" y="244637"/>
                </a:cubicBezTo>
                <a:lnTo>
                  <a:pt x="503933" y="167235"/>
                </a:lnTo>
                <a:cubicBezTo>
                  <a:pt x="503933" y="200202"/>
                  <a:pt x="503933" y="238903"/>
                  <a:pt x="503933" y="244637"/>
                </a:cubicBezTo>
                <a:cubicBezTo>
                  <a:pt x="503933" y="304838"/>
                  <a:pt x="413487" y="353572"/>
                  <a:pt x="298636" y="356439"/>
                </a:cubicBezTo>
                <a:cubicBezTo>
                  <a:pt x="185220" y="353572"/>
                  <a:pt x="93338" y="304838"/>
                  <a:pt x="93338" y="244637"/>
                </a:cubicBezTo>
                <a:cubicBezTo>
                  <a:pt x="93338" y="237470"/>
                  <a:pt x="93338" y="200202"/>
                  <a:pt x="93338" y="167235"/>
                </a:cubicBezTo>
                <a:close/>
                <a:moveTo>
                  <a:pt x="292786" y="1075"/>
                </a:moveTo>
                <a:cubicBezTo>
                  <a:pt x="297092" y="-359"/>
                  <a:pt x="301398" y="-359"/>
                  <a:pt x="304268" y="1075"/>
                </a:cubicBezTo>
                <a:lnTo>
                  <a:pt x="595619" y="102873"/>
                </a:lnTo>
                <a:cubicBezTo>
                  <a:pt x="597054" y="102873"/>
                  <a:pt x="598490" y="105741"/>
                  <a:pt x="598490" y="107174"/>
                </a:cubicBezTo>
                <a:cubicBezTo>
                  <a:pt x="598490" y="108608"/>
                  <a:pt x="597054" y="110042"/>
                  <a:pt x="595619" y="111476"/>
                </a:cubicBezTo>
                <a:lnTo>
                  <a:pt x="595619" y="251986"/>
                </a:lnTo>
                <a:cubicBezTo>
                  <a:pt x="602795" y="254854"/>
                  <a:pt x="608536" y="263456"/>
                  <a:pt x="608536" y="272059"/>
                </a:cubicBezTo>
                <a:cubicBezTo>
                  <a:pt x="608536" y="280662"/>
                  <a:pt x="602795" y="289264"/>
                  <a:pt x="594184" y="293566"/>
                </a:cubicBezTo>
                <a:cubicBezTo>
                  <a:pt x="602795" y="309337"/>
                  <a:pt x="608536" y="342314"/>
                  <a:pt x="608536" y="352351"/>
                </a:cubicBezTo>
                <a:cubicBezTo>
                  <a:pt x="608536" y="363821"/>
                  <a:pt x="597054" y="375291"/>
                  <a:pt x="585573" y="375291"/>
                </a:cubicBezTo>
                <a:cubicBezTo>
                  <a:pt x="572656" y="375291"/>
                  <a:pt x="562609" y="363821"/>
                  <a:pt x="562609" y="352351"/>
                </a:cubicBezTo>
                <a:cubicBezTo>
                  <a:pt x="562609" y="342314"/>
                  <a:pt x="568350" y="309337"/>
                  <a:pt x="575526" y="293566"/>
                </a:cubicBezTo>
                <a:cubicBezTo>
                  <a:pt x="568350" y="289264"/>
                  <a:pt x="562609" y="280662"/>
                  <a:pt x="562609" y="272059"/>
                </a:cubicBezTo>
                <a:cubicBezTo>
                  <a:pt x="562609" y="263456"/>
                  <a:pt x="566915" y="254854"/>
                  <a:pt x="575526" y="251986"/>
                </a:cubicBezTo>
                <a:lnTo>
                  <a:pt x="575526" y="118645"/>
                </a:lnTo>
                <a:lnTo>
                  <a:pt x="305703" y="223310"/>
                </a:lnTo>
                <a:cubicBezTo>
                  <a:pt x="301398" y="224744"/>
                  <a:pt x="297092" y="224744"/>
                  <a:pt x="292786" y="223310"/>
                </a:cubicBezTo>
                <a:lnTo>
                  <a:pt x="2870" y="111476"/>
                </a:lnTo>
                <a:cubicBezTo>
                  <a:pt x="1435" y="110042"/>
                  <a:pt x="0" y="108608"/>
                  <a:pt x="0" y="107174"/>
                </a:cubicBezTo>
                <a:cubicBezTo>
                  <a:pt x="0" y="105741"/>
                  <a:pt x="1435" y="102873"/>
                  <a:pt x="2870" y="102873"/>
                </a:cubicBezTo>
                <a:close/>
              </a:path>
            </a:pathLst>
          </a:custGeom>
          <a:solidFill>
            <a:schemeClr val="bg1"/>
          </a:solidFill>
          <a:ln>
            <a:noFill/>
          </a:ln>
        </p:spPr>
      </p:sp>
      <p:cxnSp>
        <p:nvCxnSpPr>
          <p:cNvPr id="49" name="直接连接符 48"/>
          <p:cNvCxnSpPr/>
          <p:nvPr/>
        </p:nvCxnSpPr>
        <p:spPr>
          <a:xfrm flipH="1">
            <a:off x="2638428" y="5070868"/>
            <a:ext cx="431801" cy="431801"/>
          </a:xfrm>
          <a:prstGeom prst="line">
            <a:avLst/>
          </a:prstGeom>
          <a:ln>
            <a:solidFill>
              <a:schemeClr val="bg1">
                <a:alpha val="22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6289972" y="5070868"/>
            <a:ext cx="431801" cy="431801"/>
          </a:xfrm>
          <a:prstGeom prst="line">
            <a:avLst/>
          </a:prstGeom>
          <a:ln>
            <a:solidFill>
              <a:schemeClr val="bg1">
                <a:alpha val="22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10354477" y="5070868"/>
            <a:ext cx="431801" cy="431801"/>
          </a:xfrm>
          <a:prstGeom prst="line">
            <a:avLst/>
          </a:prstGeom>
          <a:ln>
            <a:solidFill>
              <a:schemeClr val="bg1">
                <a:alpha val="22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pull/>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3" name="组合 212"/>
          <p:cNvGrpSpPr/>
          <p:nvPr/>
        </p:nvGrpSpPr>
        <p:grpSpPr>
          <a:xfrm>
            <a:off x="11139491" y="6157924"/>
            <a:ext cx="481013" cy="323851"/>
            <a:chOff x="11139491" y="6157924"/>
            <a:chExt cx="481013" cy="323851"/>
          </a:xfrm>
          <a:solidFill>
            <a:schemeClr val="accent1"/>
          </a:solidFill>
        </p:grpSpPr>
        <p:sp>
          <p:nvSpPr>
            <p:cNvPr id="5" name="Freeform 5"/>
            <p:cNvSpPr>
              <a:spLocks noEditPoints="1"/>
            </p:cNvSpPr>
            <p:nvPr/>
          </p:nvSpPr>
          <p:spPr bwMode="auto">
            <a:xfrm>
              <a:off x="11139491" y="6157924"/>
              <a:ext cx="481013" cy="323851"/>
            </a:xfrm>
            <a:custGeom>
              <a:avLst/>
              <a:gdLst>
                <a:gd name="T0" fmla="*/ 122 w 128"/>
                <a:gd name="T1" fmla="*/ 0 h 86"/>
                <a:gd name="T2" fmla="*/ 6 w 128"/>
                <a:gd name="T3" fmla="*/ 0 h 86"/>
                <a:gd name="T4" fmla="*/ 0 w 128"/>
                <a:gd name="T5" fmla="*/ 6 h 86"/>
                <a:gd name="T6" fmla="*/ 0 w 128"/>
                <a:gd name="T7" fmla="*/ 80 h 86"/>
                <a:gd name="T8" fmla="*/ 6 w 128"/>
                <a:gd name="T9" fmla="*/ 86 h 86"/>
                <a:gd name="T10" fmla="*/ 122 w 128"/>
                <a:gd name="T11" fmla="*/ 86 h 86"/>
                <a:gd name="T12" fmla="*/ 128 w 128"/>
                <a:gd name="T13" fmla="*/ 80 h 86"/>
                <a:gd name="T14" fmla="*/ 128 w 128"/>
                <a:gd name="T15" fmla="*/ 6 h 86"/>
                <a:gd name="T16" fmla="*/ 122 w 128"/>
                <a:gd name="T17" fmla="*/ 0 h 86"/>
                <a:gd name="T18" fmla="*/ 123 w 128"/>
                <a:gd name="T19" fmla="*/ 81 h 86"/>
                <a:gd name="T20" fmla="*/ 5 w 128"/>
                <a:gd name="T21" fmla="*/ 81 h 86"/>
                <a:gd name="T22" fmla="*/ 5 w 128"/>
                <a:gd name="T23" fmla="*/ 4 h 86"/>
                <a:gd name="T24" fmla="*/ 123 w 128"/>
                <a:gd name="T25" fmla="*/ 4 h 86"/>
                <a:gd name="T26" fmla="*/ 123 w 128"/>
                <a:gd name="T27" fmla="*/ 8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86">
                  <a:moveTo>
                    <a:pt x="122" y="0"/>
                  </a:moveTo>
                  <a:cubicBezTo>
                    <a:pt x="6" y="0"/>
                    <a:pt x="6" y="0"/>
                    <a:pt x="6" y="0"/>
                  </a:cubicBezTo>
                  <a:cubicBezTo>
                    <a:pt x="3" y="0"/>
                    <a:pt x="0" y="2"/>
                    <a:pt x="0" y="6"/>
                  </a:cubicBezTo>
                  <a:cubicBezTo>
                    <a:pt x="0" y="80"/>
                    <a:pt x="0" y="80"/>
                    <a:pt x="0" y="80"/>
                  </a:cubicBezTo>
                  <a:cubicBezTo>
                    <a:pt x="0" y="83"/>
                    <a:pt x="3" y="86"/>
                    <a:pt x="6" y="86"/>
                  </a:cubicBezTo>
                  <a:cubicBezTo>
                    <a:pt x="122" y="86"/>
                    <a:pt x="122" y="86"/>
                    <a:pt x="122" y="86"/>
                  </a:cubicBezTo>
                  <a:cubicBezTo>
                    <a:pt x="125" y="86"/>
                    <a:pt x="128" y="83"/>
                    <a:pt x="128" y="80"/>
                  </a:cubicBezTo>
                  <a:cubicBezTo>
                    <a:pt x="128" y="6"/>
                    <a:pt x="128" y="6"/>
                    <a:pt x="128" y="6"/>
                  </a:cubicBezTo>
                  <a:cubicBezTo>
                    <a:pt x="128" y="2"/>
                    <a:pt x="125" y="0"/>
                    <a:pt x="122" y="0"/>
                  </a:cubicBezTo>
                  <a:close/>
                  <a:moveTo>
                    <a:pt x="123" y="81"/>
                  </a:moveTo>
                  <a:cubicBezTo>
                    <a:pt x="5" y="81"/>
                    <a:pt x="5" y="81"/>
                    <a:pt x="5" y="81"/>
                  </a:cubicBezTo>
                  <a:cubicBezTo>
                    <a:pt x="5" y="4"/>
                    <a:pt x="5" y="4"/>
                    <a:pt x="5" y="4"/>
                  </a:cubicBezTo>
                  <a:cubicBezTo>
                    <a:pt x="123" y="4"/>
                    <a:pt x="123" y="4"/>
                    <a:pt x="123" y="4"/>
                  </a:cubicBezTo>
                  <a:lnTo>
                    <a:pt x="123"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 name="Freeform 6"/>
            <p:cNvSpPr/>
            <p:nvPr/>
          </p:nvSpPr>
          <p:spPr bwMode="auto">
            <a:xfrm>
              <a:off x="11196641" y="6202374"/>
              <a:ext cx="368300" cy="233363"/>
            </a:xfrm>
            <a:custGeom>
              <a:avLst/>
              <a:gdLst>
                <a:gd name="T0" fmla="*/ 0 w 98"/>
                <a:gd name="T1" fmla="*/ 59 h 62"/>
                <a:gd name="T2" fmla="*/ 3 w 98"/>
                <a:gd name="T3" fmla="*/ 61 h 62"/>
                <a:gd name="T4" fmla="*/ 36 w 98"/>
                <a:gd name="T5" fmla="*/ 34 h 62"/>
                <a:gd name="T6" fmla="*/ 48 w 98"/>
                <a:gd name="T7" fmla="*/ 44 h 62"/>
                <a:gd name="T8" fmla="*/ 50 w 98"/>
                <a:gd name="T9" fmla="*/ 44 h 62"/>
                <a:gd name="T10" fmla="*/ 62 w 98"/>
                <a:gd name="T11" fmla="*/ 34 h 62"/>
                <a:gd name="T12" fmla="*/ 95 w 98"/>
                <a:gd name="T13" fmla="*/ 61 h 62"/>
                <a:gd name="T14" fmla="*/ 98 w 98"/>
                <a:gd name="T15" fmla="*/ 59 h 62"/>
                <a:gd name="T16" fmla="*/ 98 w 98"/>
                <a:gd name="T17" fmla="*/ 57 h 62"/>
                <a:gd name="T18" fmla="*/ 66 w 98"/>
                <a:gd name="T19" fmla="*/ 31 h 62"/>
                <a:gd name="T20" fmla="*/ 98 w 98"/>
                <a:gd name="T21" fmla="*/ 4 h 62"/>
                <a:gd name="T22" fmla="*/ 98 w 98"/>
                <a:gd name="T23" fmla="*/ 3 h 62"/>
                <a:gd name="T24" fmla="*/ 96 w 98"/>
                <a:gd name="T25" fmla="*/ 0 h 62"/>
                <a:gd name="T26" fmla="*/ 95 w 98"/>
                <a:gd name="T27" fmla="*/ 1 h 62"/>
                <a:gd name="T28" fmla="*/ 49 w 98"/>
                <a:gd name="T29" fmla="*/ 39 h 62"/>
                <a:gd name="T30" fmla="*/ 3 w 98"/>
                <a:gd name="T31" fmla="*/ 1 h 62"/>
                <a:gd name="T32" fmla="*/ 2 w 98"/>
                <a:gd name="T33" fmla="*/ 0 h 62"/>
                <a:gd name="T34" fmla="*/ 0 w 98"/>
                <a:gd name="T35" fmla="*/ 3 h 62"/>
                <a:gd name="T36" fmla="*/ 0 w 98"/>
                <a:gd name="T37" fmla="*/ 4 h 62"/>
                <a:gd name="T38" fmla="*/ 32 w 98"/>
                <a:gd name="T39" fmla="*/ 31 h 62"/>
                <a:gd name="T40" fmla="*/ 0 w 98"/>
                <a:gd name="T41" fmla="*/ 57 h 62"/>
                <a:gd name="T42" fmla="*/ 0 w 98"/>
                <a:gd name="T43"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8" h="62">
                  <a:moveTo>
                    <a:pt x="0" y="59"/>
                  </a:moveTo>
                  <a:cubicBezTo>
                    <a:pt x="0" y="61"/>
                    <a:pt x="2" y="62"/>
                    <a:pt x="3" y="61"/>
                  </a:cubicBezTo>
                  <a:cubicBezTo>
                    <a:pt x="36" y="34"/>
                    <a:pt x="36" y="34"/>
                    <a:pt x="36" y="34"/>
                  </a:cubicBezTo>
                  <a:cubicBezTo>
                    <a:pt x="48" y="44"/>
                    <a:pt x="48" y="44"/>
                    <a:pt x="48" y="44"/>
                  </a:cubicBezTo>
                  <a:cubicBezTo>
                    <a:pt x="48" y="44"/>
                    <a:pt x="50" y="44"/>
                    <a:pt x="50" y="44"/>
                  </a:cubicBezTo>
                  <a:cubicBezTo>
                    <a:pt x="62" y="34"/>
                    <a:pt x="62" y="34"/>
                    <a:pt x="62" y="34"/>
                  </a:cubicBezTo>
                  <a:cubicBezTo>
                    <a:pt x="95" y="61"/>
                    <a:pt x="95" y="61"/>
                    <a:pt x="95" y="61"/>
                  </a:cubicBezTo>
                  <a:cubicBezTo>
                    <a:pt x="96" y="62"/>
                    <a:pt x="98" y="61"/>
                    <a:pt x="98" y="59"/>
                  </a:cubicBezTo>
                  <a:cubicBezTo>
                    <a:pt x="98" y="58"/>
                    <a:pt x="98" y="57"/>
                    <a:pt x="98" y="57"/>
                  </a:cubicBezTo>
                  <a:cubicBezTo>
                    <a:pt x="66" y="31"/>
                    <a:pt x="66" y="31"/>
                    <a:pt x="66" y="31"/>
                  </a:cubicBezTo>
                  <a:cubicBezTo>
                    <a:pt x="98" y="4"/>
                    <a:pt x="98" y="4"/>
                    <a:pt x="98" y="4"/>
                  </a:cubicBezTo>
                  <a:cubicBezTo>
                    <a:pt x="98" y="4"/>
                    <a:pt x="98" y="3"/>
                    <a:pt x="98" y="3"/>
                  </a:cubicBezTo>
                  <a:cubicBezTo>
                    <a:pt x="98" y="1"/>
                    <a:pt x="97" y="0"/>
                    <a:pt x="96" y="0"/>
                  </a:cubicBezTo>
                  <a:cubicBezTo>
                    <a:pt x="96" y="0"/>
                    <a:pt x="95" y="1"/>
                    <a:pt x="95" y="1"/>
                  </a:cubicBezTo>
                  <a:cubicBezTo>
                    <a:pt x="49" y="39"/>
                    <a:pt x="49" y="39"/>
                    <a:pt x="49" y="39"/>
                  </a:cubicBezTo>
                  <a:cubicBezTo>
                    <a:pt x="3" y="1"/>
                    <a:pt x="3" y="1"/>
                    <a:pt x="3" y="1"/>
                  </a:cubicBezTo>
                  <a:cubicBezTo>
                    <a:pt x="3" y="1"/>
                    <a:pt x="2" y="0"/>
                    <a:pt x="2" y="0"/>
                  </a:cubicBezTo>
                  <a:cubicBezTo>
                    <a:pt x="1" y="0"/>
                    <a:pt x="0" y="1"/>
                    <a:pt x="0" y="3"/>
                  </a:cubicBezTo>
                  <a:cubicBezTo>
                    <a:pt x="0" y="3"/>
                    <a:pt x="0" y="4"/>
                    <a:pt x="0" y="4"/>
                  </a:cubicBezTo>
                  <a:cubicBezTo>
                    <a:pt x="32" y="31"/>
                    <a:pt x="32" y="31"/>
                    <a:pt x="32" y="31"/>
                  </a:cubicBezTo>
                  <a:cubicBezTo>
                    <a:pt x="0" y="57"/>
                    <a:pt x="0" y="57"/>
                    <a:pt x="0" y="57"/>
                  </a:cubicBezTo>
                  <a:cubicBezTo>
                    <a:pt x="0" y="57"/>
                    <a:pt x="0" y="58"/>
                    <a:pt x="0"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4" name="组合 213"/>
          <p:cNvGrpSpPr/>
          <p:nvPr/>
        </p:nvGrpSpPr>
        <p:grpSpPr>
          <a:xfrm>
            <a:off x="10179053" y="6157924"/>
            <a:ext cx="481013" cy="323851"/>
            <a:chOff x="10179053" y="6157924"/>
            <a:chExt cx="481013" cy="323851"/>
          </a:xfrm>
          <a:solidFill>
            <a:schemeClr val="accent1"/>
          </a:solidFill>
        </p:grpSpPr>
        <p:sp>
          <p:nvSpPr>
            <p:cNvPr id="7" name="Freeform 7"/>
            <p:cNvSpPr>
              <a:spLocks noEditPoints="1"/>
            </p:cNvSpPr>
            <p:nvPr/>
          </p:nvSpPr>
          <p:spPr bwMode="auto">
            <a:xfrm>
              <a:off x="10179053" y="6157924"/>
              <a:ext cx="481013" cy="323851"/>
            </a:xfrm>
            <a:custGeom>
              <a:avLst/>
              <a:gdLst>
                <a:gd name="T0" fmla="*/ 122 w 128"/>
                <a:gd name="T1" fmla="*/ 0 h 86"/>
                <a:gd name="T2" fmla="*/ 6 w 128"/>
                <a:gd name="T3" fmla="*/ 0 h 86"/>
                <a:gd name="T4" fmla="*/ 0 w 128"/>
                <a:gd name="T5" fmla="*/ 6 h 86"/>
                <a:gd name="T6" fmla="*/ 0 w 128"/>
                <a:gd name="T7" fmla="*/ 80 h 86"/>
                <a:gd name="T8" fmla="*/ 6 w 128"/>
                <a:gd name="T9" fmla="*/ 86 h 86"/>
                <a:gd name="T10" fmla="*/ 122 w 128"/>
                <a:gd name="T11" fmla="*/ 86 h 86"/>
                <a:gd name="T12" fmla="*/ 128 w 128"/>
                <a:gd name="T13" fmla="*/ 80 h 86"/>
                <a:gd name="T14" fmla="*/ 128 w 128"/>
                <a:gd name="T15" fmla="*/ 6 h 86"/>
                <a:gd name="T16" fmla="*/ 122 w 128"/>
                <a:gd name="T17" fmla="*/ 0 h 86"/>
                <a:gd name="T18" fmla="*/ 123 w 128"/>
                <a:gd name="T19" fmla="*/ 81 h 86"/>
                <a:gd name="T20" fmla="*/ 5 w 128"/>
                <a:gd name="T21" fmla="*/ 81 h 86"/>
                <a:gd name="T22" fmla="*/ 5 w 128"/>
                <a:gd name="T23" fmla="*/ 4 h 86"/>
                <a:gd name="T24" fmla="*/ 123 w 128"/>
                <a:gd name="T25" fmla="*/ 4 h 86"/>
                <a:gd name="T26" fmla="*/ 123 w 128"/>
                <a:gd name="T27" fmla="*/ 8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86">
                  <a:moveTo>
                    <a:pt x="122" y="0"/>
                  </a:moveTo>
                  <a:cubicBezTo>
                    <a:pt x="6" y="0"/>
                    <a:pt x="6" y="0"/>
                    <a:pt x="6" y="0"/>
                  </a:cubicBezTo>
                  <a:cubicBezTo>
                    <a:pt x="3" y="0"/>
                    <a:pt x="0" y="2"/>
                    <a:pt x="0" y="6"/>
                  </a:cubicBezTo>
                  <a:cubicBezTo>
                    <a:pt x="0" y="80"/>
                    <a:pt x="0" y="80"/>
                    <a:pt x="0" y="80"/>
                  </a:cubicBezTo>
                  <a:cubicBezTo>
                    <a:pt x="0" y="83"/>
                    <a:pt x="3" y="86"/>
                    <a:pt x="6" y="86"/>
                  </a:cubicBezTo>
                  <a:cubicBezTo>
                    <a:pt x="122" y="86"/>
                    <a:pt x="122" y="86"/>
                    <a:pt x="122" y="86"/>
                  </a:cubicBezTo>
                  <a:cubicBezTo>
                    <a:pt x="125" y="86"/>
                    <a:pt x="128" y="83"/>
                    <a:pt x="128" y="80"/>
                  </a:cubicBezTo>
                  <a:cubicBezTo>
                    <a:pt x="128" y="6"/>
                    <a:pt x="128" y="6"/>
                    <a:pt x="128" y="6"/>
                  </a:cubicBezTo>
                  <a:cubicBezTo>
                    <a:pt x="128" y="2"/>
                    <a:pt x="125" y="0"/>
                    <a:pt x="122" y="0"/>
                  </a:cubicBezTo>
                  <a:close/>
                  <a:moveTo>
                    <a:pt x="123" y="81"/>
                  </a:moveTo>
                  <a:cubicBezTo>
                    <a:pt x="5" y="81"/>
                    <a:pt x="5" y="81"/>
                    <a:pt x="5" y="81"/>
                  </a:cubicBezTo>
                  <a:cubicBezTo>
                    <a:pt x="5" y="4"/>
                    <a:pt x="5" y="4"/>
                    <a:pt x="5" y="4"/>
                  </a:cubicBezTo>
                  <a:cubicBezTo>
                    <a:pt x="123" y="4"/>
                    <a:pt x="123" y="4"/>
                    <a:pt x="123" y="4"/>
                  </a:cubicBezTo>
                  <a:lnTo>
                    <a:pt x="123"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 name="Freeform 8"/>
            <p:cNvSpPr/>
            <p:nvPr/>
          </p:nvSpPr>
          <p:spPr bwMode="auto">
            <a:xfrm>
              <a:off x="10234616" y="6202374"/>
              <a:ext cx="368300" cy="166688"/>
            </a:xfrm>
            <a:custGeom>
              <a:avLst/>
              <a:gdLst>
                <a:gd name="T0" fmla="*/ 48 w 98"/>
                <a:gd name="T1" fmla="*/ 44 h 44"/>
                <a:gd name="T2" fmla="*/ 50 w 98"/>
                <a:gd name="T3" fmla="*/ 44 h 44"/>
                <a:gd name="T4" fmla="*/ 98 w 98"/>
                <a:gd name="T5" fmla="*/ 4 h 44"/>
                <a:gd name="T6" fmla="*/ 98 w 98"/>
                <a:gd name="T7" fmla="*/ 3 h 44"/>
                <a:gd name="T8" fmla="*/ 95 w 98"/>
                <a:gd name="T9" fmla="*/ 1 h 44"/>
                <a:gd name="T10" fmla="*/ 49 w 98"/>
                <a:gd name="T11" fmla="*/ 39 h 44"/>
                <a:gd name="T12" fmla="*/ 3 w 98"/>
                <a:gd name="T13" fmla="*/ 1 h 44"/>
                <a:gd name="T14" fmla="*/ 2 w 98"/>
                <a:gd name="T15" fmla="*/ 0 h 44"/>
                <a:gd name="T16" fmla="*/ 0 w 98"/>
                <a:gd name="T17" fmla="*/ 3 h 44"/>
                <a:gd name="T18" fmla="*/ 0 w 98"/>
                <a:gd name="T19" fmla="*/ 4 h 44"/>
                <a:gd name="T20" fmla="*/ 48 w 98"/>
                <a:gd name="T2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8" h="44">
                  <a:moveTo>
                    <a:pt x="48" y="44"/>
                  </a:moveTo>
                  <a:cubicBezTo>
                    <a:pt x="48" y="44"/>
                    <a:pt x="50" y="44"/>
                    <a:pt x="50" y="44"/>
                  </a:cubicBezTo>
                  <a:cubicBezTo>
                    <a:pt x="98" y="4"/>
                    <a:pt x="98" y="4"/>
                    <a:pt x="98" y="4"/>
                  </a:cubicBezTo>
                  <a:cubicBezTo>
                    <a:pt x="98" y="4"/>
                    <a:pt x="98" y="3"/>
                    <a:pt x="98" y="3"/>
                  </a:cubicBezTo>
                  <a:cubicBezTo>
                    <a:pt x="98" y="1"/>
                    <a:pt x="96" y="0"/>
                    <a:pt x="95" y="1"/>
                  </a:cubicBezTo>
                  <a:cubicBezTo>
                    <a:pt x="49" y="39"/>
                    <a:pt x="49" y="39"/>
                    <a:pt x="49" y="39"/>
                  </a:cubicBezTo>
                  <a:cubicBezTo>
                    <a:pt x="3" y="1"/>
                    <a:pt x="3" y="1"/>
                    <a:pt x="3" y="1"/>
                  </a:cubicBezTo>
                  <a:cubicBezTo>
                    <a:pt x="3" y="1"/>
                    <a:pt x="2" y="0"/>
                    <a:pt x="2" y="0"/>
                  </a:cubicBezTo>
                  <a:cubicBezTo>
                    <a:pt x="1" y="0"/>
                    <a:pt x="0" y="1"/>
                    <a:pt x="0" y="3"/>
                  </a:cubicBezTo>
                  <a:cubicBezTo>
                    <a:pt x="0" y="3"/>
                    <a:pt x="0" y="4"/>
                    <a:pt x="0" y="4"/>
                  </a:cubicBezTo>
                  <a:lnTo>
                    <a:pt x="48"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9" name="Freeform 9"/>
          <p:cNvSpPr>
            <a:spLocks noEditPoints="1"/>
          </p:cNvSpPr>
          <p:nvPr/>
        </p:nvSpPr>
        <p:spPr bwMode="auto">
          <a:xfrm>
            <a:off x="9217028" y="6157924"/>
            <a:ext cx="481013" cy="323851"/>
          </a:xfrm>
          <a:custGeom>
            <a:avLst/>
            <a:gdLst>
              <a:gd name="T0" fmla="*/ 128 w 128"/>
              <a:gd name="T1" fmla="*/ 6 h 86"/>
              <a:gd name="T2" fmla="*/ 122 w 128"/>
              <a:gd name="T3" fmla="*/ 0 h 86"/>
              <a:gd name="T4" fmla="*/ 6 w 128"/>
              <a:gd name="T5" fmla="*/ 0 h 86"/>
              <a:gd name="T6" fmla="*/ 0 w 128"/>
              <a:gd name="T7" fmla="*/ 6 h 86"/>
              <a:gd name="T8" fmla="*/ 0 w 128"/>
              <a:gd name="T9" fmla="*/ 80 h 86"/>
              <a:gd name="T10" fmla="*/ 6 w 128"/>
              <a:gd name="T11" fmla="*/ 86 h 86"/>
              <a:gd name="T12" fmla="*/ 122 w 128"/>
              <a:gd name="T13" fmla="*/ 86 h 86"/>
              <a:gd name="T14" fmla="*/ 128 w 128"/>
              <a:gd name="T15" fmla="*/ 80 h 86"/>
              <a:gd name="T16" fmla="*/ 128 w 128"/>
              <a:gd name="T17" fmla="*/ 6 h 86"/>
              <a:gd name="T18" fmla="*/ 120 w 128"/>
              <a:gd name="T19" fmla="*/ 4 h 86"/>
              <a:gd name="T20" fmla="*/ 64 w 128"/>
              <a:gd name="T21" fmla="*/ 51 h 86"/>
              <a:gd name="T22" fmla="*/ 8 w 128"/>
              <a:gd name="T23" fmla="*/ 4 h 86"/>
              <a:gd name="T24" fmla="*/ 120 w 128"/>
              <a:gd name="T25" fmla="*/ 4 h 86"/>
              <a:gd name="T26" fmla="*/ 5 w 128"/>
              <a:gd name="T27" fmla="*/ 78 h 86"/>
              <a:gd name="T28" fmla="*/ 5 w 128"/>
              <a:gd name="T29" fmla="*/ 7 h 86"/>
              <a:gd name="T30" fmla="*/ 47 w 128"/>
              <a:gd name="T31" fmla="*/ 43 h 86"/>
              <a:gd name="T32" fmla="*/ 5 w 128"/>
              <a:gd name="T33" fmla="*/ 78 h 86"/>
              <a:gd name="T34" fmla="*/ 8 w 128"/>
              <a:gd name="T35" fmla="*/ 81 h 86"/>
              <a:gd name="T36" fmla="*/ 51 w 128"/>
              <a:gd name="T37" fmla="*/ 46 h 86"/>
              <a:gd name="T38" fmla="*/ 63 w 128"/>
              <a:gd name="T39" fmla="*/ 56 h 86"/>
              <a:gd name="T40" fmla="*/ 65 w 128"/>
              <a:gd name="T41" fmla="*/ 56 h 86"/>
              <a:gd name="T42" fmla="*/ 77 w 128"/>
              <a:gd name="T43" fmla="*/ 46 h 86"/>
              <a:gd name="T44" fmla="*/ 120 w 128"/>
              <a:gd name="T45" fmla="*/ 81 h 86"/>
              <a:gd name="T46" fmla="*/ 8 w 128"/>
              <a:gd name="T47" fmla="*/ 81 h 86"/>
              <a:gd name="T48" fmla="*/ 123 w 128"/>
              <a:gd name="T49" fmla="*/ 78 h 86"/>
              <a:gd name="T50" fmla="*/ 81 w 128"/>
              <a:gd name="T51" fmla="*/ 43 h 86"/>
              <a:gd name="T52" fmla="*/ 123 w 128"/>
              <a:gd name="T53" fmla="*/ 7 h 86"/>
              <a:gd name="T54" fmla="*/ 123 w 128"/>
              <a:gd name="T55" fmla="*/ 7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8" h="86">
                <a:moveTo>
                  <a:pt x="128" y="6"/>
                </a:moveTo>
                <a:cubicBezTo>
                  <a:pt x="128" y="2"/>
                  <a:pt x="125" y="0"/>
                  <a:pt x="122" y="0"/>
                </a:cubicBezTo>
                <a:cubicBezTo>
                  <a:pt x="6" y="0"/>
                  <a:pt x="6" y="0"/>
                  <a:pt x="6" y="0"/>
                </a:cubicBezTo>
                <a:cubicBezTo>
                  <a:pt x="3" y="0"/>
                  <a:pt x="0" y="2"/>
                  <a:pt x="0" y="6"/>
                </a:cubicBezTo>
                <a:cubicBezTo>
                  <a:pt x="0" y="80"/>
                  <a:pt x="0" y="80"/>
                  <a:pt x="0" y="80"/>
                </a:cubicBezTo>
                <a:cubicBezTo>
                  <a:pt x="0" y="83"/>
                  <a:pt x="3" y="86"/>
                  <a:pt x="6" y="86"/>
                </a:cubicBezTo>
                <a:cubicBezTo>
                  <a:pt x="122" y="86"/>
                  <a:pt x="122" y="86"/>
                  <a:pt x="122" y="86"/>
                </a:cubicBezTo>
                <a:cubicBezTo>
                  <a:pt x="125" y="86"/>
                  <a:pt x="128" y="83"/>
                  <a:pt x="128" y="80"/>
                </a:cubicBezTo>
                <a:lnTo>
                  <a:pt x="128" y="6"/>
                </a:lnTo>
                <a:close/>
                <a:moveTo>
                  <a:pt x="120" y="4"/>
                </a:moveTo>
                <a:cubicBezTo>
                  <a:pt x="64" y="51"/>
                  <a:pt x="64" y="51"/>
                  <a:pt x="64" y="51"/>
                </a:cubicBezTo>
                <a:cubicBezTo>
                  <a:pt x="8" y="4"/>
                  <a:pt x="8" y="4"/>
                  <a:pt x="8" y="4"/>
                </a:cubicBezTo>
                <a:lnTo>
                  <a:pt x="120" y="4"/>
                </a:lnTo>
                <a:close/>
                <a:moveTo>
                  <a:pt x="5" y="78"/>
                </a:moveTo>
                <a:cubicBezTo>
                  <a:pt x="5" y="7"/>
                  <a:pt x="5" y="7"/>
                  <a:pt x="5" y="7"/>
                </a:cubicBezTo>
                <a:cubicBezTo>
                  <a:pt x="47" y="43"/>
                  <a:pt x="47" y="43"/>
                  <a:pt x="47" y="43"/>
                </a:cubicBezTo>
                <a:lnTo>
                  <a:pt x="5" y="78"/>
                </a:lnTo>
                <a:close/>
                <a:moveTo>
                  <a:pt x="8" y="81"/>
                </a:moveTo>
                <a:cubicBezTo>
                  <a:pt x="51" y="46"/>
                  <a:pt x="51" y="46"/>
                  <a:pt x="51" y="46"/>
                </a:cubicBezTo>
                <a:cubicBezTo>
                  <a:pt x="63" y="56"/>
                  <a:pt x="63" y="56"/>
                  <a:pt x="63" y="56"/>
                </a:cubicBezTo>
                <a:cubicBezTo>
                  <a:pt x="63" y="56"/>
                  <a:pt x="65" y="56"/>
                  <a:pt x="65" y="56"/>
                </a:cubicBezTo>
                <a:cubicBezTo>
                  <a:pt x="77" y="46"/>
                  <a:pt x="77" y="46"/>
                  <a:pt x="77" y="46"/>
                </a:cubicBezTo>
                <a:cubicBezTo>
                  <a:pt x="120" y="81"/>
                  <a:pt x="120" y="81"/>
                  <a:pt x="120" y="81"/>
                </a:cubicBezTo>
                <a:lnTo>
                  <a:pt x="8" y="81"/>
                </a:lnTo>
                <a:close/>
                <a:moveTo>
                  <a:pt x="123" y="78"/>
                </a:moveTo>
                <a:cubicBezTo>
                  <a:pt x="81" y="43"/>
                  <a:pt x="81" y="43"/>
                  <a:pt x="81" y="43"/>
                </a:cubicBezTo>
                <a:cubicBezTo>
                  <a:pt x="123" y="7"/>
                  <a:pt x="123" y="7"/>
                  <a:pt x="123" y="7"/>
                </a:cubicBezTo>
                <a:lnTo>
                  <a:pt x="123" y="78"/>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 name="Freeform 10"/>
          <p:cNvSpPr>
            <a:spLocks noEditPoints="1"/>
          </p:cNvSpPr>
          <p:nvPr/>
        </p:nvSpPr>
        <p:spPr bwMode="auto">
          <a:xfrm>
            <a:off x="8256590" y="6157924"/>
            <a:ext cx="481013" cy="323851"/>
          </a:xfrm>
          <a:custGeom>
            <a:avLst/>
            <a:gdLst>
              <a:gd name="T0" fmla="*/ 128 w 128"/>
              <a:gd name="T1" fmla="*/ 6 h 86"/>
              <a:gd name="T2" fmla="*/ 122 w 128"/>
              <a:gd name="T3" fmla="*/ 0 h 86"/>
              <a:gd name="T4" fmla="*/ 6 w 128"/>
              <a:gd name="T5" fmla="*/ 0 h 86"/>
              <a:gd name="T6" fmla="*/ 0 w 128"/>
              <a:gd name="T7" fmla="*/ 6 h 86"/>
              <a:gd name="T8" fmla="*/ 0 w 128"/>
              <a:gd name="T9" fmla="*/ 80 h 86"/>
              <a:gd name="T10" fmla="*/ 6 w 128"/>
              <a:gd name="T11" fmla="*/ 86 h 86"/>
              <a:gd name="T12" fmla="*/ 122 w 128"/>
              <a:gd name="T13" fmla="*/ 86 h 86"/>
              <a:gd name="T14" fmla="*/ 128 w 128"/>
              <a:gd name="T15" fmla="*/ 80 h 86"/>
              <a:gd name="T16" fmla="*/ 128 w 128"/>
              <a:gd name="T17" fmla="*/ 6 h 86"/>
              <a:gd name="T18" fmla="*/ 120 w 128"/>
              <a:gd name="T19" fmla="*/ 4 h 86"/>
              <a:gd name="T20" fmla="*/ 64 w 128"/>
              <a:gd name="T21" fmla="*/ 51 h 86"/>
              <a:gd name="T22" fmla="*/ 8 w 128"/>
              <a:gd name="T23" fmla="*/ 4 h 86"/>
              <a:gd name="T24" fmla="*/ 120 w 128"/>
              <a:gd name="T25" fmla="*/ 4 h 86"/>
              <a:gd name="T26" fmla="*/ 123 w 128"/>
              <a:gd name="T27" fmla="*/ 81 h 86"/>
              <a:gd name="T28" fmla="*/ 5 w 128"/>
              <a:gd name="T29" fmla="*/ 81 h 86"/>
              <a:gd name="T30" fmla="*/ 5 w 128"/>
              <a:gd name="T31" fmla="*/ 7 h 86"/>
              <a:gd name="T32" fmla="*/ 45 w 128"/>
              <a:gd name="T33" fmla="*/ 41 h 86"/>
              <a:gd name="T34" fmla="*/ 63 w 128"/>
              <a:gd name="T35" fmla="*/ 56 h 86"/>
              <a:gd name="T36" fmla="*/ 65 w 128"/>
              <a:gd name="T37" fmla="*/ 56 h 86"/>
              <a:gd name="T38" fmla="*/ 123 w 128"/>
              <a:gd name="T39" fmla="*/ 7 h 86"/>
              <a:gd name="T40" fmla="*/ 123 w 128"/>
              <a:gd name="T41" fmla="*/ 8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86">
                <a:moveTo>
                  <a:pt x="128" y="6"/>
                </a:moveTo>
                <a:cubicBezTo>
                  <a:pt x="128" y="2"/>
                  <a:pt x="125" y="0"/>
                  <a:pt x="122" y="0"/>
                </a:cubicBezTo>
                <a:cubicBezTo>
                  <a:pt x="6" y="0"/>
                  <a:pt x="6" y="0"/>
                  <a:pt x="6" y="0"/>
                </a:cubicBezTo>
                <a:cubicBezTo>
                  <a:pt x="3" y="0"/>
                  <a:pt x="0" y="2"/>
                  <a:pt x="0" y="6"/>
                </a:cubicBezTo>
                <a:cubicBezTo>
                  <a:pt x="0" y="80"/>
                  <a:pt x="0" y="80"/>
                  <a:pt x="0" y="80"/>
                </a:cubicBezTo>
                <a:cubicBezTo>
                  <a:pt x="0" y="83"/>
                  <a:pt x="3" y="86"/>
                  <a:pt x="6" y="86"/>
                </a:cubicBezTo>
                <a:cubicBezTo>
                  <a:pt x="122" y="86"/>
                  <a:pt x="122" y="86"/>
                  <a:pt x="122" y="86"/>
                </a:cubicBezTo>
                <a:cubicBezTo>
                  <a:pt x="125" y="86"/>
                  <a:pt x="128" y="83"/>
                  <a:pt x="128" y="80"/>
                </a:cubicBezTo>
                <a:lnTo>
                  <a:pt x="128" y="6"/>
                </a:lnTo>
                <a:close/>
                <a:moveTo>
                  <a:pt x="120" y="4"/>
                </a:moveTo>
                <a:cubicBezTo>
                  <a:pt x="64" y="51"/>
                  <a:pt x="64" y="51"/>
                  <a:pt x="64" y="51"/>
                </a:cubicBezTo>
                <a:cubicBezTo>
                  <a:pt x="8" y="4"/>
                  <a:pt x="8" y="4"/>
                  <a:pt x="8" y="4"/>
                </a:cubicBezTo>
                <a:lnTo>
                  <a:pt x="120" y="4"/>
                </a:lnTo>
                <a:close/>
                <a:moveTo>
                  <a:pt x="123" y="81"/>
                </a:moveTo>
                <a:cubicBezTo>
                  <a:pt x="5" y="81"/>
                  <a:pt x="5" y="81"/>
                  <a:pt x="5" y="81"/>
                </a:cubicBezTo>
                <a:cubicBezTo>
                  <a:pt x="5" y="7"/>
                  <a:pt x="5" y="7"/>
                  <a:pt x="5" y="7"/>
                </a:cubicBezTo>
                <a:cubicBezTo>
                  <a:pt x="45" y="41"/>
                  <a:pt x="45" y="41"/>
                  <a:pt x="45" y="41"/>
                </a:cubicBezTo>
                <a:cubicBezTo>
                  <a:pt x="55" y="50"/>
                  <a:pt x="62" y="55"/>
                  <a:pt x="63" y="56"/>
                </a:cubicBezTo>
                <a:cubicBezTo>
                  <a:pt x="63" y="56"/>
                  <a:pt x="65" y="56"/>
                  <a:pt x="65" y="56"/>
                </a:cubicBezTo>
                <a:cubicBezTo>
                  <a:pt x="123" y="7"/>
                  <a:pt x="123" y="7"/>
                  <a:pt x="123" y="7"/>
                </a:cubicBezTo>
                <a:lnTo>
                  <a:pt x="123" y="81"/>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 name="Freeform 11"/>
          <p:cNvSpPr/>
          <p:nvPr/>
        </p:nvSpPr>
        <p:spPr bwMode="auto">
          <a:xfrm>
            <a:off x="7288215" y="6078549"/>
            <a:ext cx="454025" cy="481013"/>
          </a:xfrm>
          <a:custGeom>
            <a:avLst/>
            <a:gdLst>
              <a:gd name="T0" fmla="*/ 115 w 121"/>
              <a:gd name="T1" fmla="*/ 5 h 128"/>
              <a:gd name="T2" fmla="*/ 102 w 121"/>
              <a:gd name="T3" fmla="*/ 0 h 128"/>
              <a:gd name="T4" fmla="*/ 90 w 121"/>
              <a:gd name="T5" fmla="*/ 5 h 128"/>
              <a:gd name="T6" fmla="*/ 9 w 121"/>
              <a:gd name="T7" fmla="*/ 86 h 128"/>
              <a:gd name="T8" fmla="*/ 9 w 121"/>
              <a:gd name="T9" fmla="*/ 121 h 128"/>
              <a:gd name="T10" fmla="*/ 27 w 121"/>
              <a:gd name="T11" fmla="*/ 128 h 128"/>
              <a:gd name="T12" fmla="*/ 44 w 121"/>
              <a:gd name="T13" fmla="*/ 121 h 128"/>
              <a:gd name="T14" fmla="*/ 109 w 121"/>
              <a:gd name="T15" fmla="*/ 55 h 128"/>
              <a:gd name="T16" fmla="*/ 109 w 121"/>
              <a:gd name="T17" fmla="*/ 52 h 128"/>
              <a:gd name="T18" fmla="*/ 106 w 121"/>
              <a:gd name="T19" fmla="*/ 52 h 128"/>
              <a:gd name="T20" fmla="*/ 41 w 121"/>
              <a:gd name="T21" fmla="*/ 117 h 128"/>
              <a:gd name="T22" fmla="*/ 27 w 121"/>
              <a:gd name="T23" fmla="*/ 123 h 128"/>
              <a:gd name="T24" fmla="*/ 13 w 121"/>
              <a:gd name="T25" fmla="*/ 117 h 128"/>
              <a:gd name="T26" fmla="*/ 7 w 121"/>
              <a:gd name="T27" fmla="*/ 103 h 128"/>
              <a:gd name="T28" fmla="*/ 13 w 121"/>
              <a:gd name="T29" fmla="*/ 89 h 128"/>
              <a:gd name="T30" fmla="*/ 94 w 121"/>
              <a:gd name="T31" fmla="*/ 8 h 128"/>
              <a:gd name="T32" fmla="*/ 111 w 121"/>
              <a:gd name="T33" fmla="*/ 8 h 128"/>
              <a:gd name="T34" fmla="*/ 111 w 121"/>
              <a:gd name="T35" fmla="*/ 26 h 128"/>
              <a:gd name="T36" fmla="*/ 36 w 121"/>
              <a:gd name="T37" fmla="*/ 102 h 128"/>
              <a:gd name="T38" fmla="*/ 28 w 121"/>
              <a:gd name="T39" fmla="*/ 102 h 128"/>
              <a:gd name="T40" fmla="*/ 28 w 121"/>
              <a:gd name="T41" fmla="*/ 94 h 128"/>
              <a:gd name="T42" fmla="*/ 88 w 121"/>
              <a:gd name="T43" fmla="*/ 34 h 128"/>
              <a:gd name="T44" fmla="*/ 89 w 121"/>
              <a:gd name="T45" fmla="*/ 33 h 128"/>
              <a:gd name="T46" fmla="*/ 88 w 121"/>
              <a:gd name="T47" fmla="*/ 31 h 128"/>
              <a:gd name="T48" fmla="*/ 85 w 121"/>
              <a:gd name="T49" fmla="*/ 31 h 128"/>
              <a:gd name="T50" fmla="*/ 25 w 121"/>
              <a:gd name="T51" fmla="*/ 91 h 128"/>
              <a:gd name="T52" fmla="*/ 25 w 121"/>
              <a:gd name="T53" fmla="*/ 105 h 128"/>
              <a:gd name="T54" fmla="*/ 39 w 121"/>
              <a:gd name="T55" fmla="*/ 105 h 128"/>
              <a:gd name="T56" fmla="*/ 115 w 121"/>
              <a:gd name="T57" fmla="*/ 29 h 128"/>
              <a:gd name="T58" fmla="*/ 115 w 121"/>
              <a:gd name="T59" fmla="*/ 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1" h="128">
                <a:moveTo>
                  <a:pt x="115" y="5"/>
                </a:moveTo>
                <a:cubicBezTo>
                  <a:pt x="111" y="2"/>
                  <a:pt x="107" y="0"/>
                  <a:pt x="102" y="0"/>
                </a:cubicBezTo>
                <a:cubicBezTo>
                  <a:pt x="98" y="0"/>
                  <a:pt x="94" y="2"/>
                  <a:pt x="90" y="5"/>
                </a:cubicBezTo>
                <a:cubicBezTo>
                  <a:pt x="9" y="86"/>
                  <a:pt x="9" y="86"/>
                  <a:pt x="9" y="86"/>
                </a:cubicBezTo>
                <a:cubicBezTo>
                  <a:pt x="0" y="95"/>
                  <a:pt x="0" y="111"/>
                  <a:pt x="9" y="121"/>
                </a:cubicBezTo>
                <a:cubicBezTo>
                  <a:pt x="14" y="125"/>
                  <a:pt x="20" y="128"/>
                  <a:pt x="27" y="128"/>
                </a:cubicBezTo>
                <a:cubicBezTo>
                  <a:pt x="33" y="128"/>
                  <a:pt x="39" y="125"/>
                  <a:pt x="44" y="121"/>
                </a:cubicBezTo>
                <a:cubicBezTo>
                  <a:pt x="109" y="55"/>
                  <a:pt x="109" y="55"/>
                  <a:pt x="109" y="55"/>
                </a:cubicBezTo>
                <a:cubicBezTo>
                  <a:pt x="110" y="54"/>
                  <a:pt x="110" y="53"/>
                  <a:pt x="109" y="52"/>
                </a:cubicBezTo>
                <a:cubicBezTo>
                  <a:pt x="108" y="51"/>
                  <a:pt x="107" y="51"/>
                  <a:pt x="106" y="52"/>
                </a:cubicBezTo>
                <a:cubicBezTo>
                  <a:pt x="41" y="117"/>
                  <a:pt x="41" y="117"/>
                  <a:pt x="41" y="117"/>
                </a:cubicBezTo>
                <a:cubicBezTo>
                  <a:pt x="37" y="121"/>
                  <a:pt x="32" y="123"/>
                  <a:pt x="27" y="123"/>
                </a:cubicBezTo>
                <a:cubicBezTo>
                  <a:pt x="21" y="123"/>
                  <a:pt x="16" y="121"/>
                  <a:pt x="13" y="117"/>
                </a:cubicBezTo>
                <a:cubicBezTo>
                  <a:pt x="9" y="114"/>
                  <a:pt x="7" y="109"/>
                  <a:pt x="7" y="103"/>
                </a:cubicBezTo>
                <a:cubicBezTo>
                  <a:pt x="7" y="98"/>
                  <a:pt x="9" y="93"/>
                  <a:pt x="13" y="89"/>
                </a:cubicBezTo>
                <a:cubicBezTo>
                  <a:pt x="94" y="8"/>
                  <a:pt x="94" y="8"/>
                  <a:pt x="94" y="8"/>
                </a:cubicBezTo>
                <a:cubicBezTo>
                  <a:pt x="98" y="3"/>
                  <a:pt x="107" y="3"/>
                  <a:pt x="111" y="8"/>
                </a:cubicBezTo>
                <a:cubicBezTo>
                  <a:pt x="116" y="13"/>
                  <a:pt x="116" y="21"/>
                  <a:pt x="111" y="26"/>
                </a:cubicBezTo>
                <a:cubicBezTo>
                  <a:pt x="36" y="102"/>
                  <a:pt x="36" y="102"/>
                  <a:pt x="36" y="102"/>
                </a:cubicBezTo>
                <a:cubicBezTo>
                  <a:pt x="34" y="104"/>
                  <a:pt x="30" y="103"/>
                  <a:pt x="28" y="102"/>
                </a:cubicBezTo>
                <a:cubicBezTo>
                  <a:pt x="26" y="100"/>
                  <a:pt x="26" y="96"/>
                  <a:pt x="28" y="94"/>
                </a:cubicBezTo>
                <a:cubicBezTo>
                  <a:pt x="88" y="34"/>
                  <a:pt x="88" y="34"/>
                  <a:pt x="88" y="34"/>
                </a:cubicBezTo>
                <a:cubicBezTo>
                  <a:pt x="89" y="34"/>
                  <a:pt x="89" y="33"/>
                  <a:pt x="89" y="33"/>
                </a:cubicBezTo>
                <a:cubicBezTo>
                  <a:pt x="89" y="32"/>
                  <a:pt x="89" y="31"/>
                  <a:pt x="88" y="31"/>
                </a:cubicBezTo>
                <a:cubicBezTo>
                  <a:pt x="88" y="30"/>
                  <a:pt x="86" y="30"/>
                  <a:pt x="85" y="31"/>
                </a:cubicBezTo>
                <a:cubicBezTo>
                  <a:pt x="25" y="91"/>
                  <a:pt x="25" y="91"/>
                  <a:pt x="25" y="91"/>
                </a:cubicBezTo>
                <a:cubicBezTo>
                  <a:pt x="21" y="95"/>
                  <a:pt x="21" y="101"/>
                  <a:pt x="25" y="105"/>
                </a:cubicBezTo>
                <a:cubicBezTo>
                  <a:pt x="29" y="108"/>
                  <a:pt x="35" y="108"/>
                  <a:pt x="39" y="105"/>
                </a:cubicBezTo>
                <a:cubicBezTo>
                  <a:pt x="115" y="29"/>
                  <a:pt x="115" y="29"/>
                  <a:pt x="115" y="29"/>
                </a:cubicBezTo>
                <a:cubicBezTo>
                  <a:pt x="121" y="22"/>
                  <a:pt x="121" y="11"/>
                  <a:pt x="115" y="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01" name="组合 200"/>
          <p:cNvGrpSpPr/>
          <p:nvPr/>
        </p:nvGrpSpPr>
        <p:grpSpPr>
          <a:xfrm>
            <a:off x="6338890" y="6083311"/>
            <a:ext cx="490538" cy="469901"/>
            <a:chOff x="6338890" y="6083311"/>
            <a:chExt cx="490538" cy="469901"/>
          </a:xfrm>
          <a:solidFill>
            <a:schemeClr val="accent1"/>
          </a:solidFill>
        </p:grpSpPr>
        <p:sp>
          <p:nvSpPr>
            <p:cNvPr id="12" name="Freeform 12"/>
            <p:cNvSpPr>
              <a:spLocks noEditPoints="1"/>
            </p:cNvSpPr>
            <p:nvPr/>
          </p:nvSpPr>
          <p:spPr bwMode="auto">
            <a:xfrm>
              <a:off x="6338890" y="6083311"/>
              <a:ext cx="490538" cy="469901"/>
            </a:xfrm>
            <a:custGeom>
              <a:avLst/>
              <a:gdLst>
                <a:gd name="T0" fmla="*/ 118 w 131"/>
                <a:gd name="T1" fmla="*/ 10 h 125"/>
                <a:gd name="T2" fmla="*/ 96 w 131"/>
                <a:gd name="T3" fmla="*/ 0 h 125"/>
                <a:gd name="T4" fmla="*/ 73 w 131"/>
                <a:gd name="T5" fmla="*/ 10 h 125"/>
                <a:gd name="T6" fmla="*/ 70 w 131"/>
                <a:gd name="T7" fmla="*/ 53 h 125"/>
                <a:gd name="T8" fmla="*/ 71 w 131"/>
                <a:gd name="T9" fmla="*/ 54 h 125"/>
                <a:gd name="T10" fmla="*/ 0 w 131"/>
                <a:gd name="T11" fmla="*/ 125 h 125"/>
                <a:gd name="T12" fmla="*/ 7 w 131"/>
                <a:gd name="T13" fmla="*/ 125 h 125"/>
                <a:gd name="T14" fmla="*/ 74 w 131"/>
                <a:gd name="T15" fmla="*/ 57 h 125"/>
                <a:gd name="T16" fmla="*/ 75 w 131"/>
                <a:gd name="T17" fmla="*/ 58 h 125"/>
                <a:gd name="T18" fmla="*/ 96 w 131"/>
                <a:gd name="T19" fmla="*/ 65 h 125"/>
                <a:gd name="T20" fmla="*/ 118 w 131"/>
                <a:gd name="T21" fmla="*/ 56 h 125"/>
                <a:gd name="T22" fmla="*/ 118 w 131"/>
                <a:gd name="T23" fmla="*/ 10 h 125"/>
                <a:gd name="T24" fmla="*/ 115 w 131"/>
                <a:gd name="T25" fmla="*/ 52 h 125"/>
                <a:gd name="T26" fmla="*/ 96 w 131"/>
                <a:gd name="T27" fmla="*/ 61 h 125"/>
                <a:gd name="T28" fmla="*/ 76 w 131"/>
                <a:gd name="T29" fmla="*/ 52 h 125"/>
                <a:gd name="T30" fmla="*/ 68 w 131"/>
                <a:gd name="T31" fmla="*/ 33 h 125"/>
                <a:gd name="T32" fmla="*/ 76 w 131"/>
                <a:gd name="T33" fmla="*/ 13 h 125"/>
                <a:gd name="T34" fmla="*/ 96 w 131"/>
                <a:gd name="T35" fmla="*/ 5 h 125"/>
                <a:gd name="T36" fmla="*/ 115 w 131"/>
                <a:gd name="T37" fmla="*/ 13 h 125"/>
                <a:gd name="T38" fmla="*/ 123 w 131"/>
                <a:gd name="T39" fmla="*/ 33 h 125"/>
                <a:gd name="T40" fmla="*/ 115 w 131"/>
                <a:gd name="T41" fmla="*/ 5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1" h="125">
                  <a:moveTo>
                    <a:pt x="118" y="10"/>
                  </a:moveTo>
                  <a:cubicBezTo>
                    <a:pt x="112" y="4"/>
                    <a:pt x="104" y="0"/>
                    <a:pt x="96" y="0"/>
                  </a:cubicBezTo>
                  <a:cubicBezTo>
                    <a:pt x="87" y="0"/>
                    <a:pt x="79" y="4"/>
                    <a:pt x="73" y="10"/>
                  </a:cubicBezTo>
                  <a:cubicBezTo>
                    <a:pt x="61" y="22"/>
                    <a:pt x="60" y="40"/>
                    <a:pt x="70" y="53"/>
                  </a:cubicBezTo>
                  <a:cubicBezTo>
                    <a:pt x="71" y="54"/>
                    <a:pt x="71" y="54"/>
                    <a:pt x="71" y="54"/>
                  </a:cubicBezTo>
                  <a:cubicBezTo>
                    <a:pt x="0" y="125"/>
                    <a:pt x="0" y="125"/>
                    <a:pt x="0" y="125"/>
                  </a:cubicBezTo>
                  <a:cubicBezTo>
                    <a:pt x="7" y="125"/>
                    <a:pt x="7" y="125"/>
                    <a:pt x="7" y="125"/>
                  </a:cubicBezTo>
                  <a:cubicBezTo>
                    <a:pt x="74" y="57"/>
                    <a:pt x="74" y="57"/>
                    <a:pt x="74" y="57"/>
                  </a:cubicBezTo>
                  <a:cubicBezTo>
                    <a:pt x="75" y="58"/>
                    <a:pt x="75" y="58"/>
                    <a:pt x="75" y="58"/>
                  </a:cubicBezTo>
                  <a:cubicBezTo>
                    <a:pt x="81" y="63"/>
                    <a:pt x="88" y="65"/>
                    <a:pt x="96" y="65"/>
                  </a:cubicBezTo>
                  <a:cubicBezTo>
                    <a:pt x="104" y="65"/>
                    <a:pt x="112" y="62"/>
                    <a:pt x="118" y="56"/>
                  </a:cubicBezTo>
                  <a:cubicBezTo>
                    <a:pt x="131" y="43"/>
                    <a:pt x="131" y="22"/>
                    <a:pt x="118" y="10"/>
                  </a:cubicBezTo>
                  <a:close/>
                  <a:moveTo>
                    <a:pt x="115" y="52"/>
                  </a:moveTo>
                  <a:cubicBezTo>
                    <a:pt x="110" y="58"/>
                    <a:pt x="103" y="61"/>
                    <a:pt x="96" y="61"/>
                  </a:cubicBezTo>
                  <a:cubicBezTo>
                    <a:pt x="88" y="61"/>
                    <a:pt x="81" y="58"/>
                    <a:pt x="76" y="52"/>
                  </a:cubicBezTo>
                  <a:cubicBezTo>
                    <a:pt x="71" y="47"/>
                    <a:pt x="68" y="40"/>
                    <a:pt x="68" y="33"/>
                  </a:cubicBezTo>
                  <a:cubicBezTo>
                    <a:pt x="68" y="25"/>
                    <a:pt x="71" y="18"/>
                    <a:pt x="76" y="13"/>
                  </a:cubicBezTo>
                  <a:cubicBezTo>
                    <a:pt x="81" y="8"/>
                    <a:pt x="88" y="5"/>
                    <a:pt x="96" y="5"/>
                  </a:cubicBezTo>
                  <a:cubicBezTo>
                    <a:pt x="103" y="5"/>
                    <a:pt x="110" y="8"/>
                    <a:pt x="115" y="13"/>
                  </a:cubicBezTo>
                  <a:cubicBezTo>
                    <a:pt x="120" y="18"/>
                    <a:pt x="123" y="25"/>
                    <a:pt x="123" y="33"/>
                  </a:cubicBezTo>
                  <a:cubicBezTo>
                    <a:pt x="123" y="40"/>
                    <a:pt x="120" y="47"/>
                    <a:pt x="115"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 name="Freeform 13"/>
            <p:cNvSpPr/>
            <p:nvPr/>
          </p:nvSpPr>
          <p:spPr bwMode="auto">
            <a:xfrm>
              <a:off x="6645277" y="6138874"/>
              <a:ext cx="101600" cy="38100"/>
            </a:xfrm>
            <a:custGeom>
              <a:avLst/>
              <a:gdLst>
                <a:gd name="T0" fmla="*/ 14 w 27"/>
                <a:gd name="T1" fmla="*/ 0 h 10"/>
                <a:gd name="T2" fmla="*/ 1 w 27"/>
                <a:gd name="T3" fmla="*/ 5 h 10"/>
                <a:gd name="T4" fmla="*/ 1 w 27"/>
                <a:gd name="T5" fmla="*/ 9 h 10"/>
                <a:gd name="T6" fmla="*/ 5 w 27"/>
                <a:gd name="T7" fmla="*/ 9 h 10"/>
                <a:gd name="T8" fmla="*/ 14 w 27"/>
                <a:gd name="T9" fmla="*/ 5 h 10"/>
                <a:gd name="T10" fmla="*/ 23 w 27"/>
                <a:gd name="T11" fmla="*/ 9 h 10"/>
                <a:gd name="T12" fmla="*/ 26 w 27"/>
                <a:gd name="T13" fmla="*/ 9 h 10"/>
                <a:gd name="T14" fmla="*/ 26 w 27"/>
                <a:gd name="T15" fmla="*/ 5 h 10"/>
                <a:gd name="T16" fmla="*/ 14 w 27"/>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10">
                  <a:moveTo>
                    <a:pt x="14" y="0"/>
                  </a:moveTo>
                  <a:cubicBezTo>
                    <a:pt x="9" y="0"/>
                    <a:pt x="5" y="2"/>
                    <a:pt x="1" y="5"/>
                  </a:cubicBezTo>
                  <a:cubicBezTo>
                    <a:pt x="0" y="6"/>
                    <a:pt x="0" y="8"/>
                    <a:pt x="1" y="9"/>
                  </a:cubicBezTo>
                  <a:cubicBezTo>
                    <a:pt x="2" y="10"/>
                    <a:pt x="4" y="10"/>
                    <a:pt x="5" y="9"/>
                  </a:cubicBezTo>
                  <a:cubicBezTo>
                    <a:pt x="7" y="6"/>
                    <a:pt x="10" y="5"/>
                    <a:pt x="14" y="5"/>
                  </a:cubicBezTo>
                  <a:cubicBezTo>
                    <a:pt x="17" y="5"/>
                    <a:pt x="20" y="6"/>
                    <a:pt x="23" y="9"/>
                  </a:cubicBezTo>
                  <a:cubicBezTo>
                    <a:pt x="23" y="10"/>
                    <a:pt x="25" y="10"/>
                    <a:pt x="26" y="9"/>
                  </a:cubicBezTo>
                  <a:cubicBezTo>
                    <a:pt x="27" y="8"/>
                    <a:pt x="27" y="6"/>
                    <a:pt x="26" y="5"/>
                  </a:cubicBezTo>
                  <a:cubicBezTo>
                    <a:pt x="23" y="2"/>
                    <a:pt x="18" y="0"/>
                    <a:pt x="1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4" name="Freeform 14"/>
          <p:cNvSpPr>
            <a:spLocks noEditPoints="1"/>
          </p:cNvSpPr>
          <p:nvPr/>
        </p:nvSpPr>
        <p:spPr bwMode="auto">
          <a:xfrm>
            <a:off x="5376864" y="6078549"/>
            <a:ext cx="484188" cy="474663"/>
          </a:xfrm>
          <a:custGeom>
            <a:avLst/>
            <a:gdLst>
              <a:gd name="T0" fmla="*/ 118 w 129"/>
              <a:gd name="T1" fmla="*/ 48 h 126"/>
              <a:gd name="T2" fmla="*/ 118 w 129"/>
              <a:gd name="T3" fmla="*/ 48 h 126"/>
              <a:gd name="T4" fmla="*/ 125 w 129"/>
              <a:gd name="T5" fmla="*/ 45 h 126"/>
              <a:gd name="T6" fmla="*/ 125 w 129"/>
              <a:gd name="T7" fmla="*/ 31 h 126"/>
              <a:gd name="T8" fmla="*/ 98 w 129"/>
              <a:gd name="T9" fmla="*/ 4 h 126"/>
              <a:gd name="T10" fmla="*/ 85 w 129"/>
              <a:gd name="T11" fmla="*/ 4 h 126"/>
              <a:gd name="T12" fmla="*/ 83 w 129"/>
              <a:gd name="T13" fmla="*/ 15 h 126"/>
              <a:gd name="T14" fmla="*/ 83 w 129"/>
              <a:gd name="T15" fmla="*/ 16 h 126"/>
              <a:gd name="T16" fmla="*/ 51 w 129"/>
              <a:gd name="T17" fmla="*/ 49 h 126"/>
              <a:gd name="T18" fmla="*/ 50 w 129"/>
              <a:gd name="T19" fmla="*/ 48 h 126"/>
              <a:gd name="T20" fmla="*/ 30 w 129"/>
              <a:gd name="T21" fmla="*/ 48 h 126"/>
              <a:gd name="T22" fmla="*/ 30 w 129"/>
              <a:gd name="T23" fmla="*/ 67 h 126"/>
              <a:gd name="T24" fmla="*/ 45 w 129"/>
              <a:gd name="T25" fmla="*/ 81 h 126"/>
              <a:gd name="T26" fmla="*/ 0 w 129"/>
              <a:gd name="T27" fmla="*/ 126 h 126"/>
              <a:gd name="T28" fmla="*/ 7 w 129"/>
              <a:gd name="T29" fmla="*/ 126 h 126"/>
              <a:gd name="T30" fmla="*/ 48 w 129"/>
              <a:gd name="T31" fmla="*/ 85 h 126"/>
              <a:gd name="T32" fmla="*/ 62 w 129"/>
              <a:gd name="T33" fmla="*/ 99 h 126"/>
              <a:gd name="T34" fmla="*/ 82 w 129"/>
              <a:gd name="T35" fmla="*/ 99 h 126"/>
              <a:gd name="T36" fmla="*/ 82 w 129"/>
              <a:gd name="T37" fmla="*/ 80 h 126"/>
              <a:gd name="T38" fmla="*/ 81 w 129"/>
              <a:gd name="T39" fmla="*/ 79 h 126"/>
              <a:gd name="T40" fmla="*/ 113 w 129"/>
              <a:gd name="T41" fmla="*/ 46 h 126"/>
              <a:gd name="T42" fmla="*/ 114 w 129"/>
              <a:gd name="T43" fmla="*/ 47 h 126"/>
              <a:gd name="T44" fmla="*/ 118 w 129"/>
              <a:gd name="T45" fmla="*/ 48 h 126"/>
              <a:gd name="T46" fmla="*/ 78 w 129"/>
              <a:gd name="T47" fmla="*/ 96 h 126"/>
              <a:gd name="T48" fmla="*/ 72 w 129"/>
              <a:gd name="T49" fmla="*/ 98 h 126"/>
              <a:gd name="T50" fmla="*/ 66 w 129"/>
              <a:gd name="T51" fmla="*/ 96 h 126"/>
              <a:gd name="T52" fmla="*/ 34 w 129"/>
              <a:gd name="T53" fmla="*/ 64 h 126"/>
              <a:gd name="T54" fmla="*/ 34 w 129"/>
              <a:gd name="T55" fmla="*/ 51 h 126"/>
              <a:gd name="T56" fmla="*/ 46 w 129"/>
              <a:gd name="T57" fmla="*/ 51 h 126"/>
              <a:gd name="T58" fmla="*/ 78 w 129"/>
              <a:gd name="T59" fmla="*/ 83 h 126"/>
              <a:gd name="T60" fmla="*/ 78 w 129"/>
              <a:gd name="T61" fmla="*/ 96 h 126"/>
              <a:gd name="T62" fmla="*/ 77 w 129"/>
              <a:gd name="T63" fmla="*/ 75 h 126"/>
              <a:gd name="T64" fmla="*/ 54 w 129"/>
              <a:gd name="T65" fmla="*/ 52 h 126"/>
              <a:gd name="T66" fmla="*/ 86 w 129"/>
              <a:gd name="T67" fmla="*/ 20 h 126"/>
              <a:gd name="T68" fmla="*/ 110 w 129"/>
              <a:gd name="T69" fmla="*/ 43 h 126"/>
              <a:gd name="T70" fmla="*/ 77 w 129"/>
              <a:gd name="T71" fmla="*/ 75 h 126"/>
              <a:gd name="T72" fmla="*/ 88 w 129"/>
              <a:gd name="T73" fmla="*/ 15 h 126"/>
              <a:gd name="T74" fmla="*/ 88 w 129"/>
              <a:gd name="T75" fmla="*/ 7 h 126"/>
              <a:gd name="T76" fmla="*/ 95 w 129"/>
              <a:gd name="T77" fmla="*/ 7 h 126"/>
              <a:gd name="T78" fmla="*/ 122 w 129"/>
              <a:gd name="T79" fmla="*/ 34 h 126"/>
              <a:gd name="T80" fmla="*/ 123 w 129"/>
              <a:gd name="T81" fmla="*/ 38 h 126"/>
              <a:gd name="T82" fmla="*/ 122 w 129"/>
              <a:gd name="T83" fmla="*/ 42 h 126"/>
              <a:gd name="T84" fmla="*/ 118 w 129"/>
              <a:gd name="T85" fmla="*/ 43 h 126"/>
              <a:gd name="T86" fmla="*/ 114 w 129"/>
              <a:gd name="T87" fmla="*/ 42 h 126"/>
              <a:gd name="T88" fmla="*/ 88 w 129"/>
              <a:gd name="T89" fmla="*/ 15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9" h="126">
                <a:moveTo>
                  <a:pt x="118" y="48"/>
                </a:moveTo>
                <a:cubicBezTo>
                  <a:pt x="118" y="48"/>
                  <a:pt x="118" y="48"/>
                  <a:pt x="118" y="48"/>
                </a:cubicBezTo>
                <a:cubicBezTo>
                  <a:pt x="121" y="48"/>
                  <a:pt x="123" y="47"/>
                  <a:pt x="125" y="45"/>
                </a:cubicBezTo>
                <a:cubicBezTo>
                  <a:pt x="129" y="41"/>
                  <a:pt x="129" y="35"/>
                  <a:pt x="125" y="31"/>
                </a:cubicBezTo>
                <a:cubicBezTo>
                  <a:pt x="98" y="4"/>
                  <a:pt x="98" y="4"/>
                  <a:pt x="98" y="4"/>
                </a:cubicBezTo>
                <a:cubicBezTo>
                  <a:pt x="95" y="0"/>
                  <a:pt x="88" y="0"/>
                  <a:pt x="85" y="4"/>
                </a:cubicBezTo>
                <a:cubicBezTo>
                  <a:pt x="82" y="7"/>
                  <a:pt x="81" y="12"/>
                  <a:pt x="83" y="15"/>
                </a:cubicBezTo>
                <a:cubicBezTo>
                  <a:pt x="83" y="16"/>
                  <a:pt x="83" y="16"/>
                  <a:pt x="83" y="16"/>
                </a:cubicBezTo>
                <a:cubicBezTo>
                  <a:pt x="51" y="49"/>
                  <a:pt x="51" y="49"/>
                  <a:pt x="51" y="49"/>
                </a:cubicBezTo>
                <a:cubicBezTo>
                  <a:pt x="50" y="48"/>
                  <a:pt x="50" y="48"/>
                  <a:pt x="50" y="48"/>
                </a:cubicBezTo>
                <a:cubicBezTo>
                  <a:pt x="44" y="43"/>
                  <a:pt x="36" y="43"/>
                  <a:pt x="30" y="48"/>
                </a:cubicBezTo>
                <a:cubicBezTo>
                  <a:pt x="25" y="53"/>
                  <a:pt x="25" y="62"/>
                  <a:pt x="30" y="67"/>
                </a:cubicBezTo>
                <a:cubicBezTo>
                  <a:pt x="45" y="81"/>
                  <a:pt x="45" y="81"/>
                  <a:pt x="45" y="81"/>
                </a:cubicBezTo>
                <a:cubicBezTo>
                  <a:pt x="0" y="126"/>
                  <a:pt x="0" y="126"/>
                  <a:pt x="0" y="126"/>
                </a:cubicBezTo>
                <a:cubicBezTo>
                  <a:pt x="7" y="126"/>
                  <a:pt x="7" y="126"/>
                  <a:pt x="7" y="126"/>
                </a:cubicBezTo>
                <a:cubicBezTo>
                  <a:pt x="48" y="85"/>
                  <a:pt x="48" y="85"/>
                  <a:pt x="48" y="85"/>
                </a:cubicBezTo>
                <a:cubicBezTo>
                  <a:pt x="62" y="99"/>
                  <a:pt x="62" y="99"/>
                  <a:pt x="62" y="99"/>
                </a:cubicBezTo>
                <a:cubicBezTo>
                  <a:pt x="67" y="104"/>
                  <a:pt x="76" y="104"/>
                  <a:pt x="82" y="99"/>
                </a:cubicBezTo>
                <a:cubicBezTo>
                  <a:pt x="87" y="94"/>
                  <a:pt x="87" y="85"/>
                  <a:pt x="82" y="80"/>
                </a:cubicBezTo>
                <a:cubicBezTo>
                  <a:pt x="81" y="79"/>
                  <a:pt x="81" y="79"/>
                  <a:pt x="81" y="79"/>
                </a:cubicBezTo>
                <a:cubicBezTo>
                  <a:pt x="113" y="46"/>
                  <a:pt x="113" y="46"/>
                  <a:pt x="113" y="46"/>
                </a:cubicBezTo>
                <a:cubicBezTo>
                  <a:pt x="114" y="47"/>
                  <a:pt x="114" y="47"/>
                  <a:pt x="114" y="47"/>
                </a:cubicBezTo>
                <a:cubicBezTo>
                  <a:pt x="115" y="47"/>
                  <a:pt x="117" y="48"/>
                  <a:pt x="118" y="48"/>
                </a:cubicBezTo>
                <a:close/>
                <a:moveTo>
                  <a:pt x="78" y="96"/>
                </a:moveTo>
                <a:cubicBezTo>
                  <a:pt x="77" y="97"/>
                  <a:pt x="74" y="98"/>
                  <a:pt x="72" y="98"/>
                </a:cubicBezTo>
                <a:cubicBezTo>
                  <a:pt x="70" y="98"/>
                  <a:pt x="67" y="97"/>
                  <a:pt x="66" y="96"/>
                </a:cubicBezTo>
                <a:cubicBezTo>
                  <a:pt x="34" y="64"/>
                  <a:pt x="34" y="64"/>
                  <a:pt x="34" y="64"/>
                </a:cubicBezTo>
                <a:cubicBezTo>
                  <a:pt x="30" y="60"/>
                  <a:pt x="30" y="55"/>
                  <a:pt x="34" y="51"/>
                </a:cubicBezTo>
                <a:cubicBezTo>
                  <a:pt x="37" y="48"/>
                  <a:pt x="43" y="48"/>
                  <a:pt x="46" y="51"/>
                </a:cubicBezTo>
                <a:cubicBezTo>
                  <a:pt x="78" y="83"/>
                  <a:pt x="78" y="83"/>
                  <a:pt x="78" y="83"/>
                </a:cubicBezTo>
                <a:cubicBezTo>
                  <a:pt x="82" y="86"/>
                  <a:pt x="82" y="92"/>
                  <a:pt x="78" y="96"/>
                </a:cubicBezTo>
                <a:close/>
                <a:moveTo>
                  <a:pt x="77" y="75"/>
                </a:moveTo>
                <a:cubicBezTo>
                  <a:pt x="54" y="52"/>
                  <a:pt x="54" y="52"/>
                  <a:pt x="54" y="52"/>
                </a:cubicBezTo>
                <a:cubicBezTo>
                  <a:pt x="86" y="20"/>
                  <a:pt x="86" y="20"/>
                  <a:pt x="86" y="20"/>
                </a:cubicBezTo>
                <a:cubicBezTo>
                  <a:pt x="110" y="43"/>
                  <a:pt x="110" y="43"/>
                  <a:pt x="110" y="43"/>
                </a:cubicBezTo>
                <a:lnTo>
                  <a:pt x="77" y="75"/>
                </a:lnTo>
                <a:close/>
                <a:moveTo>
                  <a:pt x="88" y="15"/>
                </a:moveTo>
                <a:cubicBezTo>
                  <a:pt x="86" y="13"/>
                  <a:pt x="86" y="10"/>
                  <a:pt x="88" y="7"/>
                </a:cubicBezTo>
                <a:cubicBezTo>
                  <a:pt x="90" y="6"/>
                  <a:pt x="93" y="6"/>
                  <a:pt x="95" y="7"/>
                </a:cubicBezTo>
                <a:cubicBezTo>
                  <a:pt x="122" y="34"/>
                  <a:pt x="122" y="34"/>
                  <a:pt x="122" y="34"/>
                </a:cubicBezTo>
                <a:cubicBezTo>
                  <a:pt x="123" y="35"/>
                  <a:pt x="123" y="36"/>
                  <a:pt x="123" y="38"/>
                </a:cubicBezTo>
                <a:cubicBezTo>
                  <a:pt x="123" y="39"/>
                  <a:pt x="123" y="41"/>
                  <a:pt x="122" y="42"/>
                </a:cubicBezTo>
                <a:cubicBezTo>
                  <a:pt x="121" y="43"/>
                  <a:pt x="120" y="43"/>
                  <a:pt x="118" y="43"/>
                </a:cubicBezTo>
                <a:cubicBezTo>
                  <a:pt x="117" y="43"/>
                  <a:pt x="115" y="43"/>
                  <a:pt x="114" y="42"/>
                </a:cubicBezTo>
                <a:lnTo>
                  <a:pt x="88" y="15"/>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 name="Freeform 15"/>
          <p:cNvSpPr/>
          <p:nvPr/>
        </p:nvSpPr>
        <p:spPr bwMode="auto">
          <a:xfrm>
            <a:off x="4400551" y="6251586"/>
            <a:ext cx="311150" cy="307976"/>
          </a:xfrm>
          <a:custGeom>
            <a:avLst/>
            <a:gdLst>
              <a:gd name="T0" fmla="*/ 73 w 83"/>
              <a:gd name="T1" fmla="*/ 45 h 82"/>
              <a:gd name="T2" fmla="*/ 48 w 83"/>
              <a:gd name="T3" fmla="*/ 70 h 82"/>
              <a:gd name="T4" fmla="*/ 31 w 83"/>
              <a:gd name="T5" fmla="*/ 77 h 82"/>
              <a:gd name="T6" fmla="*/ 15 w 83"/>
              <a:gd name="T7" fmla="*/ 70 h 82"/>
              <a:gd name="T8" fmla="*/ 8 w 83"/>
              <a:gd name="T9" fmla="*/ 53 h 82"/>
              <a:gd name="T10" fmla="*/ 15 w 83"/>
              <a:gd name="T11" fmla="*/ 37 h 82"/>
              <a:gd name="T12" fmla="*/ 40 w 83"/>
              <a:gd name="T13" fmla="*/ 11 h 82"/>
              <a:gd name="T14" fmla="*/ 57 w 83"/>
              <a:gd name="T15" fmla="*/ 4 h 82"/>
              <a:gd name="T16" fmla="*/ 73 w 83"/>
              <a:gd name="T17" fmla="*/ 11 h 82"/>
              <a:gd name="T18" fmla="*/ 78 w 83"/>
              <a:gd name="T19" fmla="*/ 19 h 82"/>
              <a:gd name="T20" fmla="*/ 79 w 83"/>
              <a:gd name="T21" fmla="*/ 20 h 82"/>
              <a:gd name="T22" fmla="*/ 82 w 83"/>
              <a:gd name="T23" fmla="*/ 20 h 82"/>
              <a:gd name="T24" fmla="*/ 83 w 83"/>
              <a:gd name="T25" fmla="*/ 17 h 82"/>
              <a:gd name="T26" fmla="*/ 83 w 83"/>
              <a:gd name="T27" fmla="*/ 17 h 82"/>
              <a:gd name="T28" fmla="*/ 77 w 83"/>
              <a:gd name="T29" fmla="*/ 8 h 82"/>
              <a:gd name="T30" fmla="*/ 57 w 83"/>
              <a:gd name="T31" fmla="*/ 0 h 82"/>
              <a:gd name="T32" fmla="*/ 37 w 83"/>
              <a:gd name="T33" fmla="*/ 8 h 82"/>
              <a:gd name="T34" fmla="*/ 11 w 83"/>
              <a:gd name="T35" fmla="*/ 33 h 82"/>
              <a:gd name="T36" fmla="*/ 11 w 83"/>
              <a:gd name="T37" fmla="*/ 73 h 82"/>
              <a:gd name="T38" fmla="*/ 31 w 83"/>
              <a:gd name="T39" fmla="*/ 82 h 82"/>
              <a:gd name="T40" fmla="*/ 31 w 83"/>
              <a:gd name="T41" fmla="*/ 82 h 82"/>
              <a:gd name="T42" fmla="*/ 51 w 83"/>
              <a:gd name="T43" fmla="*/ 73 h 82"/>
              <a:gd name="T44" fmla="*/ 76 w 83"/>
              <a:gd name="T45" fmla="*/ 49 h 82"/>
              <a:gd name="T46" fmla="*/ 76 w 83"/>
              <a:gd name="T47" fmla="*/ 45 h 82"/>
              <a:gd name="T48" fmla="*/ 73 w 83"/>
              <a:gd name="T49" fmla="*/ 45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 h="82">
                <a:moveTo>
                  <a:pt x="73" y="45"/>
                </a:moveTo>
                <a:cubicBezTo>
                  <a:pt x="48" y="70"/>
                  <a:pt x="48" y="70"/>
                  <a:pt x="48" y="70"/>
                </a:cubicBezTo>
                <a:cubicBezTo>
                  <a:pt x="44" y="75"/>
                  <a:pt x="38" y="77"/>
                  <a:pt x="31" y="77"/>
                </a:cubicBezTo>
                <a:cubicBezTo>
                  <a:pt x="25" y="77"/>
                  <a:pt x="19" y="75"/>
                  <a:pt x="15" y="70"/>
                </a:cubicBezTo>
                <a:cubicBezTo>
                  <a:pt x="10" y="66"/>
                  <a:pt x="8" y="60"/>
                  <a:pt x="8" y="53"/>
                </a:cubicBezTo>
                <a:cubicBezTo>
                  <a:pt x="8" y="47"/>
                  <a:pt x="10" y="41"/>
                  <a:pt x="15" y="37"/>
                </a:cubicBezTo>
                <a:cubicBezTo>
                  <a:pt x="40" y="11"/>
                  <a:pt x="40" y="11"/>
                  <a:pt x="40" y="11"/>
                </a:cubicBezTo>
                <a:cubicBezTo>
                  <a:pt x="44" y="7"/>
                  <a:pt x="50" y="4"/>
                  <a:pt x="57" y="4"/>
                </a:cubicBezTo>
                <a:cubicBezTo>
                  <a:pt x="63" y="4"/>
                  <a:pt x="69" y="7"/>
                  <a:pt x="73" y="11"/>
                </a:cubicBezTo>
                <a:cubicBezTo>
                  <a:pt x="75" y="14"/>
                  <a:pt x="77" y="16"/>
                  <a:pt x="78" y="19"/>
                </a:cubicBezTo>
                <a:cubicBezTo>
                  <a:pt x="79" y="19"/>
                  <a:pt x="79" y="20"/>
                  <a:pt x="79" y="20"/>
                </a:cubicBezTo>
                <a:cubicBezTo>
                  <a:pt x="80" y="21"/>
                  <a:pt x="81" y="21"/>
                  <a:pt x="82" y="20"/>
                </a:cubicBezTo>
                <a:cubicBezTo>
                  <a:pt x="83" y="19"/>
                  <a:pt x="83" y="18"/>
                  <a:pt x="83" y="17"/>
                </a:cubicBezTo>
                <a:cubicBezTo>
                  <a:pt x="83" y="17"/>
                  <a:pt x="83" y="17"/>
                  <a:pt x="83" y="17"/>
                </a:cubicBezTo>
                <a:cubicBezTo>
                  <a:pt x="81" y="14"/>
                  <a:pt x="79" y="11"/>
                  <a:pt x="77" y="8"/>
                </a:cubicBezTo>
                <a:cubicBezTo>
                  <a:pt x="71" y="3"/>
                  <a:pt x="64" y="0"/>
                  <a:pt x="57" y="0"/>
                </a:cubicBezTo>
                <a:cubicBezTo>
                  <a:pt x="49" y="0"/>
                  <a:pt x="42" y="3"/>
                  <a:pt x="37" y="8"/>
                </a:cubicBezTo>
                <a:cubicBezTo>
                  <a:pt x="11" y="33"/>
                  <a:pt x="11" y="33"/>
                  <a:pt x="11" y="33"/>
                </a:cubicBezTo>
                <a:cubicBezTo>
                  <a:pt x="0" y="44"/>
                  <a:pt x="0" y="62"/>
                  <a:pt x="11" y="73"/>
                </a:cubicBezTo>
                <a:cubicBezTo>
                  <a:pt x="17" y="79"/>
                  <a:pt x="24" y="82"/>
                  <a:pt x="31" y="82"/>
                </a:cubicBezTo>
                <a:cubicBezTo>
                  <a:pt x="31" y="82"/>
                  <a:pt x="31" y="82"/>
                  <a:pt x="31" y="82"/>
                </a:cubicBezTo>
                <a:cubicBezTo>
                  <a:pt x="39" y="82"/>
                  <a:pt x="46" y="79"/>
                  <a:pt x="51" y="73"/>
                </a:cubicBezTo>
                <a:cubicBezTo>
                  <a:pt x="76" y="49"/>
                  <a:pt x="76" y="49"/>
                  <a:pt x="76" y="49"/>
                </a:cubicBezTo>
                <a:cubicBezTo>
                  <a:pt x="77" y="48"/>
                  <a:pt x="77" y="46"/>
                  <a:pt x="76" y="45"/>
                </a:cubicBezTo>
                <a:cubicBezTo>
                  <a:pt x="75" y="45"/>
                  <a:pt x="74" y="45"/>
                  <a:pt x="73" y="4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 name="Freeform 16"/>
          <p:cNvSpPr/>
          <p:nvPr/>
        </p:nvSpPr>
        <p:spPr bwMode="auto">
          <a:xfrm>
            <a:off x="4592639" y="6078549"/>
            <a:ext cx="311150" cy="307976"/>
          </a:xfrm>
          <a:custGeom>
            <a:avLst/>
            <a:gdLst>
              <a:gd name="T0" fmla="*/ 72 w 83"/>
              <a:gd name="T1" fmla="*/ 8 h 82"/>
              <a:gd name="T2" fmla="*/ 52 w 83"/>
              <a:gd name="T3" fmla="*/ 0 h 82"/>
              <a:gd name="T4" fmla="*/ 32 w 83"/>
              <a:gd name="T5" fmla="*/ 8 h 82"/>
              <a:gd name="T6" fmla="*/ 7 w 83"/>
              <a:gd name="T7" fmla="*/ 33 h 82"/>
              <a:gd name="T8" fmla="*/ 7 w 83"/>
              <a:gd name="T9" fmla="*/ 36 h 82"/>
              <a:gd name="T10" fmla="*/ 10 w 83"/>
              <a:gd name="T11" fmla="*/ 36 h 82"/>
              <a:gd name="T12" fmla="*/ 35 w 83"/>
              <a:gd name="T13" fmla="*/ 11 h 82"/>
              <a:gd name="T14" fmla="*/ 52 w 83"/>
              <a:gd name="T15" fmla="*/ 4 h 82"/>
              <a:gd name="T16" fmla="*/ 68 w 83"/>
              <a:gd name="T17" fmla="*/ 11 h 82"/>
              <a:gd name="T18" fmla="*/ 75 w 83"/>
              <a:gd name="T19" fmla="*/ 28 h 82"/>
              <a:gd name="T20" fmla="*/ 68 w 83"/>
              <a:gd name="T21" fmla="*/ 45 h 82"/>
              <a:gd name="T22" fmla="*/ 43 w 83"/>
              <a:gd name="T23" fmla="*/ 70 h 82"/>
              <a:gd name="T24" fmla="*/ 26 w 83"/>
              <a:gd name="T25" fmla="*/ 77 h 82"/>
              <a:gd name="T26" fmla="*/ 10 w 83"/>
              <a:gd name="T27" fmla="*/ 70 h 82"/>
              <a:gd name="T28" fmla="*/ 5 w 83"/>
              <a:gd name="T29" fmla="*/ 63 h 82"/>
              <a:gd name="T30" fmla="*/ 4 w 83"/>
              <a:gd name="T31" fmla="*/ 62 h 82"/>
              <a:gd name="T32" fmla="*/ 2 w 83"/>
              <a:gd name="T33" fmla="*/ 61 h 82"/>
              <a:gd name="T34" fmla="*/ 1 w 83"/>
              <a:gd name="T35" fmla="*/ 62 h 82"/>
              <a:gd name="T36" fmla="*/ 0 w 83"/>
              <a:gd name="T37" fmla="*/ 64 h 82"/>
              <a:gd name="T38" fmla="*/ 6 w 83"/>
              <a:gd name="T39" fmla="*/ 73 h 82"/>
              <a:gd name="T40" fmla="*/ 26 w 83"/>
              <a:gd name="T41" fmla="*/ 82 h 82"/>
              <a:gd name="T42" fmla="*/ 46 w 83"/>
              <a:gd name="T43" fmla="*/ 73 h 82"/>
              <a:gd name="T44" fmla="*/ 72 w 83"/>
              <a:gd name="T45" fmla="*/ 48 h 82"/>
              <a:gd name="T46" fmla="*/ 72 w 83"/>
              <a:gd name="T47" fmla="*/ 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3" h="82">
                <a:moveTo>
                  <a:pt x="72" y="8"/>
                </a:moveTo>
                <a:cubicBezTo>
                  <a:pt x="66" y="3"/>
                  <a:pt x="59" y="0"/>
                  <a:pt x="52" y="0"/>
                </a:cubicBezTo>
                <a:cubicBezTo>
                  <a:pt x="44" y="0"/>
                  <a:pt x="37" y="3"/>
                  <a:pt x="32" y="8"/>
                </a:cubicBezTo>
                <a:cubicBezTo>
                  <a:pt x="7" y="33"/>
                  <a:pt x="7" y="33"/>
                  <a:pt x="7" y="33"/>
                </a:cubicBezTo>
                <a:cubicBezTo>
                  <a:pt x="6" y="34"/>
                  <a:pt x="6" y="35"/>
                  <a:pt x="7" y="36"/>
                </a:cubicBezTo>
                <a:cubicBezTo>
                  <a:pt x="8" y="37"/>
                  <a:pt x="9" y="37"/>
                  <a:pt x="10" y="36"/>
                </a:cubicBezTo>
                <a:cubicBezTo>
                  <a:pt x="35" y="11"/>
                  <a:pt x="35" y="11"/>
                  <a:pt x="35" y="11"/>
                </a:cubicBezTo>
                <a:cubicBezTo>
                  <a:pt x="39" y="7"/>
                  <a:pt x="45" y="4"/>
                  <a:pt x="52" y="4"/>
                </a:cubicBezTo>
                <a:cubicBezTo>
                  <a:pt x="58" y="4"/>
                  <a:pt x="64" y="7"/>
                  <a:pt x="68" y="11"/>
                </a:cubicBezTo>
                <a:cubicBezTo>
                  <a:pt x="73" y="16"/>
                  <a:pt x="75" y="22"/>
                  <a:pt x="75" y="28"/>
                </a:cubicBezTo>
                <a:cubicBezTo>
                  <a:pt x="75" y="34"/>
                  <a:pt x="73" y="40"/>
                  <a:pt x="68" y="45"/>
                </a:cubicBezTo>
                <a:cubicBezTo>
                  <a:pt x="43" y="70"/>
                  <a:pt x="43" y="70"/>
                  <a:pt x="43" y="70"/>
                </a:cubicBezTo>
                <a:cubicBezTo>
                  <a:pt x="39" y="75"/>
                  <a:pt x="33" y="77"/>
                  <a:pt x="26" y="77"/>
                </a:cubicBezTo>
                <a:cubicBezTo>
                  <a:pt x="20" y="77"/>
                  <a:pt x="14" y="75"/>
                  <a:pt x="10" y="70"/>
                </a:cubicBezTo>
                <a:cubicBezTo>
                  <a:pt x="8" y="68"/>
                  <a:pt x="6" y="65"/>
                  <a:pt x="5" y="63"/>
                </a:cubicBezTo>
                <a:cubicBezTo>
                  <a:pt x="4" y="62"/>
                  <a:pt x="4" y="62"/>
                  <a:pt x="4" y="62"/>
                </a:cubicBezTo>
                <a:cubicBezTo>
                  <a:pt x="4" y="61"/>
                  <a:pt x="3" y="61"/>
                  <a:pt x="2" y="61"/>
                </a:cubicBezTo>
                <a:cubicBezTo>
                  <a:pt x="2" y="61"/>
                  <a:pt x="1" y="61"/>
                  <a:pt x="1" y="62"/>
                </a:cubicBezTo>
                <a:cubicBezTo>
                  <a:pt x="0" y="62"/>
                  <a:pt x="0" y="63"/>
                  <a:pt x="0" y="64"/>
                </a:cubicBezTo>
                <a:cubicBezTo>
                  <a:pt x="2" y="68"/>
                  <a:pt x="4" y="71"/>
                  <a:pt x="6" y="73"/>
                </a:cubicBezTo>
                <a:cubicBezTo>
                  <a:pt x="12" y="79"/>
                  <a:pt x="19" y="82"/>
                  <a:pt x="26" y="82"/>
                </a:cubicBezTo>
                <a:cubicBezTo>
                  <a:pt x="34" y="82"/>
                  <a:pt x="41" y="79"/>
                  <a:pt x="46" y="73"/>
                </a:cubicBezTo>
                <a:cubicBezTo>
                  <a:pt x="72" y="48"/>
                  <a:pt x="72" y="48"/>
                  <a:pt x="72" y="48"/>
                </a:cubicBezTo>
                <a:cubicBezTo>
                  <a:pt x="83" y="37"/>
                  <a:pt x="83" y="19"/>
                  <a:pt x="72" y="8"/>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 name="Freeform 17"/>
          <p:cNvSpPr>
            <a:spLocks noEditPoints="1"/>
          </p:cNvSpPr>
          <p:nvPr/>
        </p:nvSpPr>
        <p:spPr bwMode="auto">
          <a:xfrm>
            <a:off x="3443289" y="6078549"/>
            <a:ext cx="495300" cy="481013"/>
          </a:xfrm>
          <a:custGeom>
            <a:avLst/>
            <a:gdLst>
              <a:gd name="T0" fmla="*/ 123 w 132"/>
              <a:gd name="T1" fmla="*/ 7 h 128"/>
              <a:gd name="T2" fmla="*/ 105 w 132"/>
              <a:gd name="T3" fmla="*/ 0 h 128"/>
              <a:gd name="T4" fmla="*/ 88 w 132"/>
              <a:gd name="T5" fmla="*/ 7 h 128"/>
              <a:gd name="T6" fmla="*/ 72 w 132"/>
              <a:gd name="T7" fmla="*/ 23 h 128"/>
              <a:gd name="T8" fmla="*/ 70 w 132"/>
              <a:gd name="T9" fmla="*/ 55 h 128"/>
              <a:gd name="T10" fmla="*/ 71 w 132"/>
              <a:gd name="T11" fmla="*/ 56 h 128"/>
              <a:gd name="T12" fmla="*/ 58 w 132"/>
              <a:gd name="T13" fmla="*/ 69 h 128"/>
              <a:gd name="T14" fmla="*/ 57 w 132"/>
              <a:gd name="T15" fmla="*/ 68 h 128"/>
              <a:gd name="T16" fmla="*/ 42 w 132"/>
              <a:gd name="T17" fmla="*/ 63 h 128"/>
              <a:gd name="T18" fmla="*/ 25 w 132"/>
              <a:gd name="T19" fmla="*/ 70 h 128"/>
              <a:gd name="T20" fmla="*/ 9 w 132"/>
              <a:gd name="T21" fmla="*/ 86 h 128"/>
              <a:gd name="T22" fmla="*/ 9 w 132"/>
              <a:gd name="T23" fmla="*/ 121 h 128"/>
              <a:gd name="T24" fmla="*/ 27 w 132"/>
              <a:gd name="T25" fmla="*/ 128 h 128"/>
              <a:gd name="T26" fmla="*/ 44 w 132"/>
              <a:gd name="T27" fmla="*/ 121 h 128"/>
              <a:gd name="T28" fmla="*/ 60 w 132"/>
              <a:gd name="T29" fmla="*/ 105 h 128"/>
              <a:gd name="T30" fmla="*/ 62 w 132"/>
              <a:gd name="T31" fmla="*/ 73 h 128"/>
              <a:gd name="T32" fmla="*/ 61 w 132"/>
              <a:gd name="T33" fmla="*/ 72 h 128"/>
              <a:gd name="T34" fmla="*/ 74 w 132"/>
              <a:gd name="T35" fmla="*/ 59 h 128"/>
              <a:gd name="T36" fmla="*/ 75 w 132"/>
              <a:gd name="T37" fmla="*/ 60 h 128"/>
              <a:gd name="T38" fmla="*/ 90 w 132"/>
              <a:gd name="T39" fmla="*/ 65 h 128"/>
              <a:gd name="T40" fmla="*/ 107 w 132"/>
              <a:gd name="T41" fmla="*/ 57 h 128"/>
              <a:gd name="T42" fmla="*/ 123 w 132"/>
              <a:gd name="T43" fmla="*/ 42 h 128"/>
              <a:gd name="T44" fmla="*/ 123 w 132"/>
              <a:gd name="T45" fmla="*/ 7 h 128"/>
              <a:gd name="T46" fmla="*/ 62 w 132"/>
              <a:gd name="T47" fmla="*/ 87 h 128"/>
              <a:gd name="T48" fmla="*/ 56 w 132"/>
              <a:gd name="T49" fmla="*/ 102 h 128"/>
              <a:gd name="T50" fmla="*/ 41 w 132"/>
              <a:gd name="T51" fmla="*/ 117 h 128"/>
              <a:gd name="T52" fmla="*/ 27 w 132"/>
              <a:gd name="T53" fmla="*/ 123 h 128"/>
              <a:gd name="T54" fmla="*/ 12 w 132"/>
              <a:gd name="T55" fmla="*/ 117 h 128"/>
              <a:gd name="T56" fmla="*/ 7 w 132"/>
              <a:gd name="T57" fmla="*/ 103 h 128"/>
              <a:gd name="T58" fmla="*/ 12 w 132"/>
              <a:gd name="T59" fmla="*/ 89 h 128"/>
              <a:gd name="T60" fmla="*/ 28 w 132"/>
              <a:gd name="T61" fmla="*/ 73 h 128"/>
              <a:gd name="T62" fmla="*/ 42 w 132"/>
              <a:gd name="T63" fmla="*/ 67 h 128"/>
              <a:gd name="T64" fmla="*/ 53 w 132"/>
              <a:gd name="T65" fmla="*/ 71 h 128"/>
              <a:gd name="T66" fmla="*/ 55 w 132"/>
              <a:gd name="T67" fmla="*/ 72 h 128"/>
              <a:gd name="T68" fmla="*/ 41 w 132"/>
              <a:gd name="T69" fmla="*/ 86 h 128"/>
              <a:gd name="T70" fmla="*/ 41 w 132"/>
              <a:gd name="T71" fmla="*/ 89 h 128"/>
              <a:gd name="T72" fmla="*/ 44 w 132"/>
              <a:gd name="T73" fmla="*/ 89 h 128"/>
              <a:gd name="T74" fmla="*/ 58 w 132"/>
              <a:gd name="T75" fmla="*/ 75 h 128"/>
              <a:gd name="T76" fmla="*/ 59 w 132"/>
              <a:gd name="T77" fmla="*/ 76 h 128"/>
              <a:gd name="T78" fmla="*/ 62 w 132"/>
              <a:gd name="T79" fmla="*/ 87 h 128"/>
              <a:gd name="T80" fmla="*/ 120 w 132"/>
              <a:gd name="T81" fmla="*/ 38 h 128"/>
              <a:gd name="T82" fmla="*/ 104 w 132"/>
              <a:gd name="T83" fmla="*/ 54 h 128"/>
              <a:gd name="T84" fmla="*/ 90 w 132"/>
              <a:gd name="T85" fmla="*/ 60 h 128"/>
              <a:gd name="T86" fmla="*/ 79 w 132"/>
              <a:gd name="T87" fmla="*/ 57 h 128"/>
              <a:gd name="T88" fmla="*/ 77 w 132"/>
              <a:gd name="T89" fmla="*/ 56 h 128"/>
              <a:gd name="T90" fmla="*/ 91 w 132"/>
              <a:gd name="T91" fmla="*/ 42 h 128"/>
              <a:gd name="T92" fmla="*/ 91 w 132"/>
              <a:gd name="T93" fmla="*/ 39 h 128"/>
              <a:gd name="T94" fmla="*/ 88 w 132"/>
              <a:gd name="T95" fmla="*/ 39 h 128"/>
              <a:gd name="T96" fmla="*/ 74 w 132"/>
              <a:gd name="T97" fmla="*/ 52 h 128"/>
              <a:gd name="T98" fmla="*/ 73 w 132"/>
              <a:gd name="T99" fmla="*/ 51 h 128"/>
              <a:gd name="T100" fmla="*/ 70 w 132"/>
              <a:gd name="T101" fmla="*/ 40 h 128"/>
              <a:gd name="T102" fmla="*/ 76 w 132"/>
              <a:gd name="T103" fmla="*/ 26 h 128"/>
              <a:gd name="T104" fmla="*/ 91 w 132"/>
              <a:gd name="T105" fmla="*/ 10 h 128"/>
              <a:gd name="T106" fmla="*/ 105 w 132"/>
              <a:gd name="T107" fmla="*/ 4 h 128"/>
              <a:gd name="T108" fmla="*/ 120 w 132"/>
              <a:gd name="T109" fmla="*/ 10 h 128"/>
              <a:gd name="T110" fmla="*/ 125 w 132"/>
              <a:gd name="T111" fmla="*/ 24 h 128"/>
              <a:gd name="T112" fmla="*/ 120 w 132"/>
              <a:gd name="T113" fmla="*/ 3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2" h="128">
                <a:moveTo>
                  <a:pt x="123" y="7"/>
                </a:moveTo>
                <a:cubicBezTo>
                  <a:pt x="118" y="2"/>
                  <a:pt x="112" y="0"/>
                  <a:pt x="105" y="0"/>
                </a:cubicBezTo>
                <a:cubicBezTo>
                  <a:pt x="99" y="0"/>
                  <a:pt x="93" y="2"/>
                  <a:pt x="88" y="7"/>
                </a:cubicBezTo>
                <a:cubicBezTo>
                  <a:pt x="72" y="23"/>
                  <a:pt x="72" y="23"/>
                  <a:pt x="72" y="23"/>
                </a:cubicBezTo>
                <a:cubicBezTo>
                  <a:pt x="64" y="31"/>
                  <a:pt x="63" y="45"/>
                  <a:pt x="70" y="55"/>
                </a:cubicBezTo>
                <a:cubicBezTo>
                  <a:pt x="71" y="56"/>
                  <a:pt x="71" y="56"/>
                  <a:pt x="71" y="56"/>
                </a:cubicBezTo>
                <a:cubicBezTo>
                  <a:pt x="58" y="69"/>
                  <a:pt x="58" y="69"/>
                  <a:pt x="58" y="69"/>
                </a:cubicBezTo>
                <a:cubicBezTo>
                  <a:pt x="57" y="68"/>
                  <a:pt x="57" y="68"/>
                  <a:pt x="57" y="68"/>
                </a:cubicBezTo>
                <a:cubicBezTo>
                  <a:pt x="53" y="65"/>
                  <a:pt x="48" y="63"/>
                  <a:pt x="42" y="63"/>
                </a:cubicBezTo>
                <a:cubicBezTo>
                  <a:pt x="36" y="63"/>
                  <a:pt x="30" y="65"/>
                  <a:pt x="25" y="70"/>
                </a:cubicBezTo>
                <a:cubicBezTo>
                  <a:pt x="9" y="86"/>
                  <a:pt x="9" y="86"/>
                  <a:pt x="9" y="86"/>
                </a:cubicBezTo>
                <a:cubicBezTo>
                  <a:pt x="0" y="95"/>
                  <a:pt x="0" y="111"/>
                  <a:pt x="9" y="121"/>
                </a:cubicBezTo>
                <a:cubicBezTo>
                  <a:pt x="14" y="125"/>
                  <a:pt x="20" y="128"/>
                  <a:pt x="27" y="128"/>
                </a:cubicBezTo>
                <a:cubicBezTo>
                  <a:pt x="33" y="128"/>
                  <a:pt x="39" y="125"/>
                  <a:pt x="44" y="121"/>
                </a:cubicBezTo>
                <a:cubicBezTo>
                  <a:pt x="60" y="105"/>
                  <a:pt x="60" y="105"/>
                  <a:pt x="60" y="105"/>
                </a:cubicBezTo>
                <a:cubicBezTo>
                  <a:pt x="68" y="96"/>
                  <a:pt x="69" y="82"/>
                  <a:pt x="62" y="73"/>
                </a:cubicBezTo>
                <a:cubicBezTo>
                  <a:pt x="61" y="72"/>
                  <a:pt x="61" y="72"/>
                  <a:pt x="61" y="72"/>
                </a:cubicBezTo>
                <a:cubicBezTo>
                  <a:pt x="74" y="59"/>
                  <a:pt x="74" y="59"/>
                  <a:pt x="74" y="59"/>
                </a:cubicBezTo>
                <a:cubicBezTo>
                  <a:pt x="75" y="60"/>
                  <a:pt x="75" y="60"/>
                  <a:pt x="75" y="60"/>
                </a:cubicBezTo>
                <a:cubicBezTo>
                  <a:pt x="79" y="63"/>
                  <a:pt x="84" y="65"/>
                  <a:pt x="90" y="65"/>
                </a:cubicBezTo>
                <a:cubicBezTo>
                  <a:pt x="96" y="65"/>
                  <a:pt x="102" y="62"/>
                  <a:pt x="107" y="57"/>
                </a:cubicBezTo>
                <a:cubicBezTo>
                  <a:pt x="123" y="42"/>
                  <a:pt x="123" y="42"/>
                  <a:pt x="123" y="42"/>
                </a:cubicBezTo>
                <a:cubicBezTo>
                  <a:pt x="132" y="32"/>
                  <a:pt x="132" y="16"/>
                  <a:pt x="123" y="7"/>
                </a:cubicBezTo>
                <a:close/>
                <a:moveTo>
                  <a:pt x="62" y="87"/>
                </a:moveTo>
                <a:cubicBezTo>
                  <a:pt x="62" y="93"/>
                  <a:pt x="60" y="98"/>
                  <a:pt x="56" y="102"/>
                </a:cubicBezTo>
                <a:cubicBezTo>
                  <a:pt x="41" y="117"/>
                  <a:pt x="41" y="117"/>
                  <a:pt x="41" y="117"/>
                </a:cubicBezTo>
                <a:cubicBezTo>
                  <a:pt x="37" y="121"/>
                  <a:pt x="32" y="123"/>
                  <a:pt x="27" y="123"/>
                </a:cubicBezTo>
                <a:cubicBezTo>
                  <a:pt x="21" y="123"/>
                  <a:pt x="16" y="121"/>
                  <a:pt x="12" y="117"/>
                </a:cubicBezTo>
                <a:cubicBezTo>
                  <a:pt x="9" y="114"/>
                  <a:pt x="7" y="109"/>
                  <a:pt x="7" y="103"/>
                </a:cubicBezTo>
                <a:cubicBezTo>
                  <a:pt x="7" y="98"/>
                  <a:pt x="9" y="93"/>
                  <a:pt x="12" y="89"/>
                </a:cubicBezTo>
                <a:cubicBezTo>
                  <a:pt x="28" y="73"/>
                  <a:pt x="28" y="73"/>
                  <a:pt x="28" y="73"/>
                </a:cubicBezTo>
                <a:cubicBezTo>
                  <a:pt x="32" y="70"/>
                  <a:pt x="37" y="67"/>
                  <a:pt x="42" y="67"/>
                </a:cubicBezTo>
                <a:cubicBezTo>
                  <a:pt x="46" y="67"/>
                  <a:pt x="50" y="69"/>
                  <a:pt x="53" y="71"/>
                </a:cubicBezTo>
                <a:cubicBezTo>
                  <a:pt x="55" y="72"/>
                  <a:pt x="55" y="72"/>
                  <a:pt x="55" y="72"/>
                </a:cubicBezTo>
                <a:cubicBezTo>
                  <a:pt x="41" y="86"/>
                  <a:pt x="41" y="86"/>
                  <a:pt x="41" y="86"/>
                </a:cubicBezTo>
                <a:cubicBezTo>
                  <a:pt x="40" y="87"/>
                  <a:pt x="40" y="88"/>
                  <a:pt x="41" y="89"/>
                </a:cubicBezTo>
                <a:cubicBezTo>
                  <a:pt x="42" y="90"/>
                  <a:pt x="43" y="90"/>
                  <a:pt x="44" y="89"/>
                </a:cubicBezTo>
                <a:cubicBezTo>
                  <a:pt x="58" y="75"/>
                  <a:pt x="58" y="75"/>
                  <a:pt x="58" y="75"/>
                </a:cubicBezTo>
                <a:cubicBezTo>
                  <a:pt x="59" y="76"/>
                  <a:pt x="59" y="76"/>
                  <a:pt x="59" y="76"/>
                </a:cubicBezTo>
                <a:cubicBezTo>
                  <a:pt x="61" y="80"/>
                  <a:pt x="62" y="84"/>
                  <a:pt x="62" y="87"/>
                </a:cubicBezTo>
                <a:close/>
                <a:moveTo>
                  <a:pt x="120" y="38"/>
                </a:moveTo>
                <a:cubicBezTo>
                  <a:pt x="104" y="54"/>
                  <a:pt x="104" y="54"/>
                  <a:pt x="104" y="54"/>
                </a:cubicBezTo>
                <a:cubicBezTo>
                  <a:pt x="100" y="58"/>
                  <a:pt x="95" y="60"/>
                  <a:pt x="90" y="60"/>
                </a:cubicBezTo>
                <a:cubicBezTo>
                  <a:pt x="86" y="60"/>
                  <a:pt x="82" y="59"/>
                  <a:pt x="79" y="57"/>
                </a:cubicBezTo>
                <a:cubicBezTo>
                  <a:pt x="77" y="56"/>
                  <a:pt x="77" y="56"/>
                  <a:pt x="77" y="56"/>
                </a:cubicBezTo>
                <a:cubicBezTo>
                  <a:pt x="91" y="42"/>
                  <a:pt x="91" y="42"/>
                  <a:pt x="91" y="42"/>
                </a:cubicBezTo>
                <a:cubicBezTo>
                  <a:pt x="92" y="41"/>
                  <a:pt x="92" y="39"/>
                  <a:pt x="91" y="39"/>
                </a:cubicBezTo>
                <a:cubicBezTo>
                  <a:pt x="90" y="38"/>
                  <a:pt x="89" y="38"/>
                  <a:pt x="88" y="39"/>
                </a:cubicBezTo>
                <a:cubicBezTo>
                  <a:pt x="74" y="52"/>
                  <a:pt x="74" y="52"/>
                  <a:pt x="74" y="52"/>
                </a:cubicBezTo>
                <a:cubicBezTo>
                  <a:pt x="73" y="51"/>
                  <a:pt x="73" y="51"/>
                  <a:pt x="73" y="51"/>
                </a:cubicBezTo>
                <a:cubicBezTo>
                  <a:pt x="71" y="48"/>
                  <a:pt x="70" y="44"/>
                  <a:pt x="70" y="40"/>
                </a:cubicBezTo>
                <a:cubicBezTo>
                  <a:pt x="70" y="35"/>
                  <a:pt x="72" y="30"/>
                  <a:pt x="76" y="26"/>
                </a:cubicBezTo>
                <a:cubicBezTo>
                  <a:pt x="91" y="10"/>
                  <a:pt x="91" y="10"/>
                  <a:pt x="91" y="10"/>
                </a:cubicBezTo>
                <a:cubicBezTo>
                  <a:pt x="95" y="6"/>
                  <a:pt x="100" y="4"/>
                  <a:pt x="105" y="4"/>
                </a:cubicBezTo>
                <a:cubicBezTo>
                  <a:pt x="111" y="4"/>
                  <a:pt x="116" y="6"/>
                  <a:pt x="120" y="10"/>
                </a:cubicBezTo>
                <a:cubicBezTo>
                  <a:pt x="123" y="14"/>
                  <a:pt x="125" y="19"/>
                  <a:pt x="125" y="24"/>
                </a:cubicBezTo>
                <a:cubicBezTo>
                  <a:pt x="125" y="30"/>
                  <a:pt x="123" y="35"/>
                  <a:pt x="120" y="38"/>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 name="Freeform 18"/>
          <p:cNvSpPr>
            <a:spLocks noEditPoints="1"/>
          </p:cNvSpPr>
          <p:nvPr/>
        </p:nvSpPr>
        <p:spPr bwMode="auto">
          <a:xfrm>
            <a:off x="2538413" y="6078549"/>
            <a:ext cx="382588" cy="481013"/>
          </a:xfrm>
          <a:custGeom>
            <a:avLst/>
            <a:gdLst>
              <a:gd name="T0" fmla="*/ 91 w 102"/>
              <a:gd name="T1" fmla="*/ 8 h 128"/>
              <a:gd name="T2" fmla="*/ 71 w 102"/>
              <a:gd name="T3" fmla="*/ 0 h 128"/>
              <a:gd name="T4" fmla="*/ 51 w 102"/>
              <a:gd name="T5" fmla="*/ 8 h 128"/>
              <a:gd name="T6" fmla="*/ 30 w 102"/>
              <a:gd name="T7" fmla="*/ 29 h 128"/>
              <a:gd name="T8" fmla="*/ 26 w 102"/>
              <a:gd name="T9" fmla="*/ 63 h 128"/>
              <a:gd name="T10" fmla="*/ 26 w 102"/>
              <a:gd name="T11" fmla="*/ 64 h 128"/>
              <a:gd name="T12" fmla="*/ 11 w 102"/>
              <a:gd name="T13" fmla="*/ 79 h 128"/>
              <a:gd name="T14" fmla="*/ 11 w 102"/>
              <a:gd name="T15" fmla="*/ 119 h 128"/>
              <a:gd name="T16" fmla="*/ 31 w 102"/>
              <a:gd name="T17" fmla="*/ 128 h 128"/>
              <a:gd name="T18" fmla="*/ 51 w 102"/>
              <a:gd name="T19" fmla="*/ 119 h 128"/>
              <a:gd name="T20" fmla="*/ 72 w 102"/>
              <a:gd name="T21" fmla="*/ 98 h 128"/>
              <a:gd name="T22" fmla="*/ 76 w 102"/>
              <a:gd name="T23" fmla="*/ 64 h 128"/>
              <a:gd name="T24" fmla="*/ 76 w 102"/>
              <a:gd name="T25" fmla="*/ 63 h 128"/>
              <a:gd name="T26" fmla="*/ 91 w 102"/>
              <a:gd name="T27" fmla="*/ 48 h 128"/>
              <a:gd name="T28" fmla="*/ 91 w 102"/>
              <a:gd name="T29" fmla="*/ 8 h 128"/>
              <a:gd name="T30" fmla="*/ 69 w 102"/>
              <a:gd name="T31" fmla="*/ 95 h 128"/>
              <a:gd name="T32" fmla="*/ 48 w 102"/>
              <a:gd name="T33" fmla="*/ 116 h 128"/>
              <a:gd name="T34" fmla="*/ 31 w 102"/>
              <a:gd name="T35" fmla="*/ 123 h 128"/>
              <a:gd name="T36" fmla="*/ 14 w 102"/>
              <a:gd name="T37" fmla="*/ 116 h 128"/>
              <a:gd name="T38" fmla="*/ 7 w 102"/>
              <a:gd name="T39" fmla="*/ 99 h 128"/>
              <a:gd name="T40" fmla="*/ 14 w 102"/>
              <a:gd name="T41" fmla="*/ 83 h 128"/>
              <a:gd name="T42" fmla="*/ 29 w 102"/>
              <a:gd name="T43" fmla="*/ 68 h 128"/>
              <a:gd name="T44" fmla="*/ 30 w 102"/>
              <a:gd name="T45" fmla="*/ 69 h 128"/>
              <a:gd name="T46" fmla="*/ 50 w 102"/>
              <a:gd name="T47" fmla="*/ 77 h 128"/>
              <a:gd name="T48" fmla="*/ 70 w 102"/>
              <a:gd name="T49" fmla="*/ 69 h 128"/>
              <a:gd name="T50" fmla="*/ 73 w 102"/>
              <a:gd name="T51" fmla="*/ 66 h 128"/>
              <a:gd name="T52" fmla="*/ 73 w 102"/>
              <a:gd name="T53" fmla="*/ 68 h 128"/>
              <a:gd name="T54" fmla="*/ 76 w 102"/>
              <a:gd name="T55" fmla="*/ 78 h 128"/>
              <a:gd name="T56" fmla="*/ 69 w 102"/>
              <a:gd name="T57" fmla="*/ 95 h 128"/>
              <a:gd name="T58" fmla="*/ 32 w 102"/>
              <a:gd name="T59" fmla="*/ 65 h 128"/>
              <a:gd name="T60" fmla="*/ 35 w 102"/>
              <a:gd name="T61" fmla="*/ 62 h 128"/>
              <a:gd name="T62" fmla="*/ 52 w 102"/>
              <a:gd name="T63" fmla="*/ 55 h 128"/>
              <a:gd name="T64" fmla="*/ 69 w 102"/>
              <a:gd name="T65" fmla="*/ 62 h 128"/>
              <a:gd name="T66" fmla="*/ 70 w 102"/>
              <a:gd name="T67" fmla="*/ 63 h 128"/>
              <a:gd name="T68" fmla="*/ 67 w 102"/>
              <a:gd name="T69" fmla="*/ 66 h 128"/>
              <a:gd name="T70" fmla="*/ 50 w 102"/>
              <a:gd name="T71" fmla="*/ 73 h 128"/>
              <a:gd name="T72" fmla="*/ 33 w 102"/>
              <a:gd name="T73" fmla="*/ 66 h 128"/>
              <a:gd name="T74" fmla="*/ 32 w 102"/>
              <a:gd name="T75" fmla="*/ 65 h 128"/>
              <a:gd name="T76" fmla="*/ 88 w 102"/>
              <a:gd name="T77" fmla="*/ 45 h 128"/>
              <a:gd name="T78" fmla="*/ 73 w 102"/>
              <a:gd name="T79" fmla="*/ 59 h 128"/>
              <a:gd name="T80" fmla="*/ 72 w 102"/>
              <a:gd name="T81" fmla="*/ 58 h 128"/>
              <a:gd name="T82" fmla="*/ 52 w 102"/>
              <a:gd name="T83" fmla="*/ 50 h 128"/>
              <a:gd name="T84" fmla="*/ 32 w 102"/>
              <a:gd name="T85" fmla="*/ 58 h 128"/>
              <a:gd name="T86" fmla="*/ 29 w 102"/>
              <a:gd name="T87" fmla="*/ 61 h 128"/>
              <a:gd name="T88" fmla="*/ 29 w 102"/>
              <a:gd name="T89" fmla="*/ 59 h 128"/>
              <a:gd name="T90" fmla="*/ 26 w 102"/>
              <a:gd name="T91" fmla="*/ 49 h 128"/>
              <a:gd name="T92" fmla="*/ 33 w 102"/>
              <a:gd name="T93" fmla="*/ 32 h 128"/>
              <a:gd name="T94" fmla="*/ 54 w 102"/>
              <a:gd name="T95" fmla="*/ 11 h 128"/>
              <a:gd name="T96" fmla="*/ 71 w 102"/>
              <a:gd name="T97" fmla="*/ 4 h 128"/>
              <a:gd name="T98" fmla="*/ 88 w 102"/>
              <a:gd name="T99" fmla="*/ 11 h 128"/>
              <a:gd name="T100" fmla="*/ 95 w 102"/>
              <a:gd name="T101" fmla="*/ 28 h 128"/>
              <a:gd name="T102" fmla="*/ 88 w 102"/>
              <a:gd name="T103" fmla="*/ 4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2" h="128">
                <a:moveTo>
                  <a:pt x="91" y="8"/>
                </a:moveTo>
                <a:cubicBezTo>
                  <a:pt x="86" y="3"/>
                  <a:pt x="78" y="0"/>
                  <a:pt x="71" y="0"/>
                </a:cubicBezTo>
                <a:cubicBezTo>
                  <a:pt x="63" y="0"/>
                  <a:pt x="56" y="3"/>
                  <a:pt x="51" y="8"/>
                </a:cubicBezTo>
                <a:cubicBezTo>
                  <a:pt x="30" y="29"/>
                  <a:pt x="30" y="29"/>
                  <a:pt x="30" y="29"/>
                </a:cubicBezTo>
                <a:cubicBezTo>
                  <a:pt x="21" y="38"/>
                  <a:pt x="19" y="52"/>
                  <a:pt x="26" y="63"/>
                </a:cubicBezTo>
                <a:cubicBezTo>
                  <a:pt x="26" y="64"/>
                  <a:pt x="26" y="64"/>
                  <a:pt x="26" y="64"/>
                </a:cubicBezTo>
                <a:cubicBezTo>
                  <a:pt x="11" y="79"/>
                  <a:pt x="11" y="79"/>
                  <a:pt x="11" y="79"/>
                </a:cubicBezTo>
                <a:cubicBezTo>
                  <a:pt x="0" y="90"/>
                  <a:pt x="0" y="108"/>
                  <a:pt x="11" y="119"/>
                </a:cubicBezTo>
                <a:cubicBezTo>
                  <a:pt x="16" y="125"/>
                  <a:pt x="24" y="128"/>
                  <a:pt x="31" y="128"/>
                </a:cubicBezTo>
                <a:cubicBezTo>
                  <a:pt x="39" y="128"/>
                  <a:pt x="46" y="125"/>
                  <a:pt x="51" y="119"/>
                </a:cubicBezTo>
                <a:cubicBezTo>
                  <a:pt x="72" y="98"/>
                  <a:pt x="72" y="98"/>
                  <a:pt x="72" y="98"/>
                </a:cubicBezTo>
                <a:cubicBezTo>
                  <a:pt x="81" y="89"/>
                  <a:pt x="83" y="75"/>
                  <a:pt x="76" y="64"/>
                </a:cubicBezTo>
                <a:cubicBezTo>
                  <a:pt x="76" y="63"/>
                  <a:pt x="76" y="63"/>
                  <a:pt x="76" y="63"/>
                </a:cubicBezTo>
                <a:cubicBezTo>
                  <a:pt x="91" y="48"/>
                  <a:pt x="91" y="48"/>
                  <a:pt x="91" y="48"/>
                </a:cubicBezTo>
                <a:cubicBezTo>
                  <a:pt x="102" y="37"/>
                  <a:pt x="102" y="19"/>
                  <a:pt x="91" y="8"/>
                </a:cubicBezTo>
                <a:close/>
                <a:moveTo>
                  <a:pt x="69" y="95"/>
                </a:moveTo>
                <a:cubicBezTo>
                  <a:pt x="48" y="116"/>
                  <a:pt x="48" y="116"/>
                  <a:pt x="48" y="116"/>
                </a:cubicBezTo>
                <a:cubicBezTo>
                  <a:pt x="43" y="121"/>
                  <a:pt x="37" y="123"/>
                  <a:pt x="31" y="123"/>
                </a:cubicBezTo>
                <a:cubicBezTo>
                  <a:pt x="25" y="123"/>
                  <a:pt x="19" y="121"/>
                  <a:pt x="14" y="116"/>
                </a:cubicBezTo>
                <a:cubicBezTo>
                  <a:pt x="10" y="112"/>
                  <a:pt x="7" y="106"/>
                  <a:pt x="7" y="99"/>
                </a:cubicBezTo>
                <a:cubicBezTo>
                  <a:pt x="7" y="93"/>
                  <a:pt x="10" y="87"/>
                  <a:pt x="14" y="83"/>
                </a:cubicBezTo>
                <a:cubicBezTo>
                  <a:pt x="29" y="68"/>
                  <a:pt x="29" y="68"/>
                  <a:pt x="29" y="68"/>
                </a:cubicBezTo>
                <a:cubicBezTo>
                  <a:pt x="30" y="69"/>
                  <a:pt x="30" y="69"/>
                  <a:pt x="30" y="69"/>
                </a:cubicBezTo>
                <a:cubicBezTo>
                  <a:pt x="35" y="74"/>
                  <a:pt x="42" y="77"/>
                  <a:pt x="50" y="77"/>
                </a:cubicBezTo>
                <a:cubicBezTo>
                  <a:pt x="57" y="77"/>
                  <a:pt x="65" y="74"/>
                  <a:pt x="70" y="69"/>
                </a:cubicBezTo>
                <a:cubicBezTo>
                  <a:pt x="73" y="66"/>
                  <a:pt x="73" y="66"/>
                  <a:pt x="73" y="66"/>
                </a:cubicBezTo>
                <a:cubicBezTo>
                  <a:pt x="73" y="68"/>
                  <a:pt x="73" y="68"/>
                  <a:pt x="73" y="68"/>
                </a:cubicBezTo>
                <a:cubicBezTo>
                  <a:pt x="75" y="71"/>
                  <a:pt x="76" y="75"/>
                  <a:pt x="76" y="78"/>
                </a:cubicBezTo>
                <a:cubicBezTo>
                  <a:pt x="76" y="85"/>
                  <a:pt x="73" y="91"/>
                  <a:pt x="69" y="95"/>
                </a:cubicBezTo>
                <a:close/>
                <a:moveTo>
                  <a:pt x="32" y="65"/>
                </a:moveTo>
                <a:cubicBezTo>
                  <a:pt x="35" y="62"/>
                  <a:pt x="35" y="62"/>
                  <a:pt x="35" y="62"/>
                </a:cubicBezTo>
                <a:cubicBezTo>
                  <a:pt x="40" y="57"/>
                  <a:pt x="46" y="55"/>
                  <a:pt x="52" y="55"/>
                </a:cubicBezTo>
                <a:cubicBezTo>
                  <a:pt x="58" y="55"/>
                  <a:pt x="64" y="57"/>
                  <a:pt x="69" y="62"/>
                </a:cubicBezTo>
                <a:cubicBezTo>
                  <a:pt x="70" y="63"/>
                  <a:pt x="70" y="63"/>
                  <a:pt x="70" y="63"/>
                </a:cubicBezTo>
                <a:cubicBezTo>
                  <a:pt x="67" y="66"/>
                  <a:pt x="67" y="66"/>
                  <a:pt x="67" y="66"/>
                </a:cubicBezTo>
                <a:cubicBezTo>
                  <a:pt x="62" y="70"/>
                  <a:pt x="56" y="73"/>
                  <a:pt x="50" y="73"/>
                </a:cubicBezTo>
                <a:cubicBezTo>
                  <a:pt x="44" y="73"/>
                  <a:pt x="38" y="70"/>
                  <a:pt x="33" y="66"/>
                </a:cubicBezTo>
                <a:lnTo>
                  <a:pt x="32" y="65"/>
                </a:lnTo>
                <a:close/>
                <a:moveTo>
                  <a:pt x="88" y="45"/>
                </a:moveTo>
                <a:cubicBezTo>
                  <a:pt x="73" y="59"/>
                  <a:pt x="73" y="59"/>
                  <a:pt x="73" y="59"/>
                </a:cubicBezTo>
                <a:cubicBezTo>
                  <a:pt x="72" y="58"/>
                  <a:pt x="72" y="58"/>
                  <a:pt x="72" y="58"/>
                </a:cubicBezTo>
                <a:cubicBezTo>
                  <a:pt x="67" y="53"/>
                  <a:pt x="60" y="50"/>
                  <a:pt x="52" y="50"/>
                </a:cubicBezTo>
                <a:cubicBezTo>
                  <a:pt x="45" y="50"/>
                  <a:pt x="37" y="53"/>
                  <a:pt x="32" y="58"/>
                </a:cubicBezTo>
                <a:cubicBezTo>
                  <a:pt x="29" y="61"/>
                  <a:pt x="29" y="61"/>
                  <a:pt x="29" y="61"/>
                </a:cubicBezTo>
                <a:cubicBezTo>
                  <a:pt x="29" y="59"/>
                  <a:pt x="29" y="59"/>
                  <a:pt x="29" y="59"/>
                </a:cubicBezTo>
                <a:cubicBezTo>
                  <a:pt x="27" y="56"/>
                  <a:pt x="26" y="53"/>
                  <a:pt x="26" y="49"/>
                </a:cubicBezTo>
                <a:cubicBezTo>
                  <a:pt x="26" y="43"/>
                  <a:pt x="29" y="37"/>
                  <a:pt x="33" y="32"/>
                </a:cubicBezTo>
                <a:cubicBezTo>
                  <a:pt x="54" y="11"/>
                  <a:pt x="54" y="11"/>
                  <a:pt x="54" y="11"/>
                </a:cubicBezTo>
                <a:cubicBezTo>
                  <a:pt x="59" y="7"/>
                  <a:pt x="65" y="4"/>
                  <a:pt x="71" y="4"/>
                </a:cubicBezTo>
                <a:cubicBezTo>
                  <a:pt x="77" y="4"/>
                  <a:pt x="83" y="7"/>
                  <a:pt x="88" y="11"/>
                </a:cubicBezTo>
                <a:cubicBezTo>
                  <a:pt x="92" y="16"/>
                  <a:pt x="95" y="22"/>
                  <a:pt x="95" y="28"/>
                </a:cubicBezTo>
                <a:cubicBezTo>
                  <a:pt x="95" y="34"/>
                  <a:pt x="92" y="40"/>
                  <a:pt x="88" y="4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 name="Freeform 19"/>
          <p:cNvSpPr>
            <a:spLocks noEditPoints="1"/>
          </p:cNvSpPr>
          <p:nvPr/>
        </p:nvSpPr>
        <p:spPr bwMode="auto">
          <a:xfrm>
            <a:off x="1528763" y="6078549"/>
            <a:ext cx="481013" cy="481013"/>
          </a:xfrm>
          <a:custGeom>
            <a:avLst/>
            <a:gdLst>
              <a:gd name="T0" fmla="*/ 103 w 128"/>
              <a:gd name="T1" fmla="*/ 79 h 128"/>
              <a:gd name="T2" fmla="*/ 83 w 128"/>
              <a:gd name="T3" fmla="*/ 89 h 128"/>
              <a:gd name="T4" fmla="*/ 47 w 128"/>
              <a:gd name="T5" fmla="*/ 73 h 128"/>
              <a:gd name="T6" fmla="*/ 49 w 128"/>
              <a:gd name="T7" fmla="*/ 64 h 128"/>
              <a:gd name="T8" fmla="*/ 47 w 128"/>
              <a:gd name="T9" fmla="*/ 55 h 128"/>
              <a:gd name="T10" fmla="*/ 83 w 128"/>
              <a:gd name="T11" fmla="*/ 38 h 128"/>
              <a:gd name="T12" fmla="*/ 114 w 128"/>
              <a:gd name="T13" fmla="*/ 46 h 128"/>
              <a:gd name="T14" fmla="*/ 103 w 128"/>
              <a:gd name="T15" fmla="*/ 0 h 128"/>
              <a:gd name="T16" fmla="*/ 79 w 128"/>
              <a:gd name="T17" fmla="*/ 24 h 128"/>
              <a:gd name="T18" fmla="*/ 81 w 128"/>
              <a:gd name="T19" fmla="*/ 33 h 128"/>
              <a:gd name="T20" fmla="*/ 45 w 128"/>
              <a:gd name="T21" fmla="*/ 50 h 128"/>
              <a:gd name="T22" fmla="*/ 14 w 128"/>
              <a:gd name="T23" fmla="*/ 42 h 128"/>
              <a:gd name="T24" fmla="*/ 25 w 128"/>
              <a:gd name="T25" fmla="*/ 88 h 128"/>
              <a:gd name="T26" fmla="*/ 45 w 128"/>
              <a:gd name="T27" fmla="*/ 78 h 128"/>
              <a:gd name="T28" fmla="*/ 81 w 128"/>
              <a:gd name="T29" fmla="*/ 94 h 128"/>
              <a:gd name="T30" fmla="*/ 79 w 128"/>
              <a:gd name="T31" fmla="*/ 103 h 128"/>
              <a:gd name="T32" fmla="*/ 114 w 128"/>
              <a:gd name="T33" fmla="*/ 125 h 128"/>
              <a:gd name="T34" fmla="*/ 87 w 128"/>
              <a:gd name="T35" fmla="*/ 14 h 128"/>
              <a:gd name="T36" fmla="*/ 103 w 128"/>
              <a:gd name="T37" fmla="*/ 4 h 128"/>
              <a:gd name="T38" fmla="*/ 123 w 128"/>
              <a:gd name="T39" fmla="*/ 24 h 128"/>
              <a:gd name="T40" fmla="*/ 112 w 128"/>
              <a:gd name="T41" fmla="*/ 42 h 128"/>
              <a:gd name="T42" fmla="*/ 89 w 128"/>
              <a:gd name="T43" fmla="*/ 38 h 128"/>
              <a:gd name="T44" fmla="*/ 87 w 128"/>
              <a:gd name="T45" fmla="*/ 14 h 128"/>
              <a:gd name="T46" fmla="*/ 33 w 128"/>
              <a:gd name="T47" fmla="*/ 82 h 128"/>
              <a:gd name="T48" fmla="*/ 10 w 128"/>
              <a:gd name="T49" fmla="*/ 78 h 128"/>
              <a:gd name="T50" fmla="*/ 8 w 128"/>
              <a:gd name="T51" fmla="*/ 53 h 128"/>
              <a:gd name="T52" fmla="*/ 25 w 128"/>
              <a:gd name="T53" fmla="*/ 44 h 128"/>
              <a:gd name="T54" fmla="*/ 45 w 128"/>
              <a:gd name="T55" fmla="*/ 64 h 128"/>
              <a:gd name="T56" fmla="*/ 112 w 128"/>
              <a:gd name="T57" fmla="*/ 121 h 128"/>
              <a:gd name="T58" fmla="*/ 89 w 128"/>
              <a:gd name="T59" fmla="*/ 117 h 128"/>
              <a:gd name="T60" fmla="*/ 87 w 128"/>
              <a:gd name="T61" fmla="*/ 93 h 128"/>
              <a:gd name="T62" fmla="*/ 118 w 128"/>
              <a:gd name="T63" fmla="*/ 89 h 128"/>
              <a:gd name="T64" fmla="*/ 120 w 128"/>
              <a:gd name="T65" fmla="*/ 11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8">
                <a:moveTo>
                  <a:pt x="128" y="103"/>
                </a:moveTo>
                <a:cubicBezTo>
                  <a:pt x="128" y="90"/>
                  <a:pt x="117" y="79"/>
                  <a:pt x="103" y="79"/>
                </a:cubicBezTo>
                <a:cubicBezTo>
                  <a:pt x="100" y="79"/>
                  <a:pt x="96" y="80"/>
                  <a:pt x="93" y="81"/>
                </a:cubicBezTo>
                <a:cubicBezTo>
                  <a:pt x="89" y="83"/>
                  <a:pt x="86" y="86"/>
                  <a:pt x="83" y="89"/>
                </a:cubicBezTo>
                <a:cubicBezTo>
                  <a:pt x="83" y="90"/>
                  <a:pt x="83" y="90"/>
                  <a:pt x="83" y="90"/>
                </a:cubicBezTo>
                <a:cubicBezTo>
                  <a:pt x="47" y="73"/>
                  <a:pt x="47" y="73"/>
                  <a:pt x="47" y="73"/>
                </a:cubicBezTo>
                <a:cubicBezTo>
                  <a:pt x="48" y="72"/>
                  <a:pt x="48" y="72"/>
                  <a:pt x="48" y="72"/>
                </a:cubicBezTo>
                <a:cubicBezTo>
                  <a:pt x="49" y="69"/>
                  <a:pt x="49" y="66"/>
                  <a:pt x="49" y="64"/>
                </a:cubicBezTo>
                <a:cubicBezTo>
                  <a:pt x="49" y="61"/>
                  <a:pt x="49" y="59"/>
                  <a:pt x="48" y="56"/>
                </a:cubicBezTo>
                <a:cubicBezTo>
                  <a:pt x="47" y="55"/>
                  <a:pt x="47" y="55"/>
                  <a:pt x="47" y="55"/>
                </a:cubicBezTo>
                <a:cubicBezTo>
                  <a:pt x="83" y="37"/>
                  <a:pt x="83" y="37"/>
                  <a:pt x="83" y="37"/>
                </a:cubicBezTo>
                <a:cubicBezTo>
                  <a:pt x="83" y="38"/>
                  <a:pt x="83" y="38"/>
                  <a:pt x="83" y="38"/>
                </a:cubicBezTo>
                <a:cubicBezTo>
                  <a:pt x="88" y="45"/>
                  <a:pt x="95" y="49"/>
                  <a:pt x="103" y="49"/>
                </a:cubicBezTo>
                <a:cubicBezTo>
                  <a:pt x="107" y="49"/>
                  <a:pt x="111" y="48"/>
                  <a:pt x="114" y="46"/>
                </a:cubicBezTo>
                <a:cubicBezTo>
                  <a:pt x="123" y="42"/>
                  <a:pt x="128" y="34"/>
                  <a:pt x="128" y="24"/>
                </a:cubicBezTo>
                <a:cubicBezTo>
                  <a:pt x="128" y="11"/>
                  <a:pt x="117" y="0"/>
                  <a:pt x="103" y="0"/>
                </a:cubicBezTo>
                <a:cubicBezTo>
                  <a:pt x="100" y="0"/>
                  <a:pt x="96" y="1"/>
                  <a:pt x="93" y="2"/>
                </a:cubicBezTo>
                <a:cubicBezTo>
                  <a:pt x="84" y="6"/>
                  <a:pt x="79" y="15"/>
                  <a:pt x="79" y="24"/>
                </a:cubicBezTo>
                <a:cubicBezTo>
                  <a:pt x="79" y="27"/>
                  <a:pt x="79" y="30"/>
                  <a:pt x="80" y="32"/>
                </a:cubicBezTo>
                <a:cubicBezTo>
                  <a:pt x="81" y="33"/>
                  <a:pt x="81" y="33"/>
                  <a:pt x="81" y="33"/>
                </a:cubicBezTo>
                <a:cubicBezTo>
                  <a:pt x="45" y="51"/>
                  <a:pt x="45" y="51"/>
                  <a:pt x="45" y="51"/>
                </a:cubicBezTo>
                <a:cubicBezTo>
                  <a:pt x="45" y="50"/>
                  <a:pt x="45" y="50"/>
                  <a:pt x="45" y="50"/>
                </a:cubicBezTo>
                <a:cubicBezTo>
                  <a:pt x="40" y="43"/>
                  <a:pt x="33" y="39"/>
                  <a:pt x="25" y="39"/>
                </a:cubicBezTo>
                <a:cubicBezTo>
                  <a:pt x="21" y="39"/>
                  <a:pt x="17" y="40"/>
                  <a:pt x="14" y="42"/>
                </a:cubicBezTo>
                <a:cubicBezTo>
                  <a:pt x="5" y="46"/>
                  <a:pt x="0" y="54"/>
                  <a:pt x="0" y="64"/>
                </a:cubicBezTo>
                <a:cubicBezTo>
                  <a:pt x="0" y="77"/>
                  <a:pt x="11" y="88"/>
                  <a:pt x="25" y="88"/>
                </a:cubicBezTo>
                <a:cubicBezTo>
                  <a:pt x="28" y="88"/>
                  <a:pt x="32" y="87"/>
                  <a:pt x="35" y="86"/>
                </a:cubicBezTo>
                <a:cubicBezTo>
                  <a:pt x="39" y="84"/>
                  <a:pt x="42" y="81"/>
                  <a:pt x="45" y="78"/>
                </a:cubicBezTo>
                <a:cubicBezTo>
                  <a:pt x="45" y="77"/>
                  <a:pt x="45" y="77"/>
                  <a:pt x="45" y="77"/>
                </a:cubicBezTo>
                <a:cubicBezTo>
                  <a:pt x="81" y="94"/>
                  <a:pt x="81" y="94"/>
                  <a:pt x="81" y="94"/>
                </a:cubicBezTo>
                <a:cubicBezTo>
                  <a:pt x="80" y="95"/>
                  <a:pt x="80" y="95"/>
                  <a:pt x="80" y="95"/>
                </a:cubicBezTo>
                <a:cubicBezTo>
                  <a:pt x="79" y="98"/>
                  <a:pt x="79" y="101"/>
                  <a:pt x="79" y="103"/>
                </a:cubicBezTo>
                <a:cubicBezTo>
                  <a:pt x="79" y="117"/>
                  <a:pt x="90" y="128"/>
                  <a:pt x="103" y="128"/>
                </a:cubicBezTo>
                <a:cubicBezTo>
                  <a:pt x="107" y="128"/>
                  <a:pt x="111" y="127"/>
                  <a:pt x="114" y="125"/>
                </a:cubicBezTo>
                <a:cubicBezTo>
                  <a:pt x="123" y="121"/>
                  <a:pt x="128" y="113"/>
                  <a:pt x="128" y="103"/>
                </a:cubicBezTo>
                <a:close/>
                <a:moveTo>
                  <a:pt x="87" y="14"/>
                </a:moveTo>
                <a:cubicBezTo>
                  <a:pt x="89" y="11"/>
                  <a:pt x="91" y="8"/>
                  <a:pt x="95" y="6"/>
                </a:cubicBezTo>
                <a:cubicBezTo>
                  <a:pt x="97" y="5"/>
                  <a:pt x="100" y="4"/>
                  <a:pt x="103" y="4"/>
                </a:cubicBezTo>
                <a:cubicBezTo>
                  <a:pt x="109" y="4"/>
                  <a:pt x="114" y="6"/>
                  <a:pt x="118" y="10"/>
                </a:cubicBezTo>
                <a:cubicBezTo>
                  <a:pt x="121" y="14"/>
                  <a:pt x="123" y="19"/>
                  <a:pt x="123" y="24"/>
                </a:cubicBezTo>
                <a:cubicBezTo>
                  <a:pt x="123" y="28"/>
                  <a:pt x="122" y="32"/>
                  <a:pt x="120" y="35"/>
                </a:cubicBezTo>
                <a:cubicBezTo>
                  <a:pt x="118" y="38"/>
                  <a:pt x="116" y="41"/>
                  <a:pt x="112" y="42"/>
                </a:cubicBezTo>
                <a:cubicBezTo>
                  <a:pt x="110" y="44"/>
                  <a:pt x="107" y="44"/>
                  <a:pt x="103" y="44"/>
                </a:cubicBezTo>
                <a:cubicBezTo>
                  <a:pt x="98" y="44"/>
                  <a:pt x="93" y="42"/>
                  <a:pt x="89" y="38"/>
                </a:cubicBezTo>
                <a:cubicBezTo>
                  <a:pt x="86" y="35"/>
                  <a:pt x="83" y="30"/>
                  <a:pt x="83" y="24"/>
                </a:cubicBezTo>
                <a:cubicBezTo>
                  <a:pt x="83" y="20"/>
                  <a:pt x="85" y="17"/>
                  <a:pt x="87" y="14"/>
                </a:cubicBezTo>
                <a:close/>
                <a:moveTo>
                  <a:pt x="41" y="74"/>
                </a:moveTo>
                <a:cubicBezTo>
                  <a:pt x="39" y="77"/>
                  <a:pt x="37" y="80"/>
                  <a:pt x="33" y="82"/>
                </a:cubicBezTo>
                <a:cubicBezTo>
                  <a:pt x="31" y="83"/>
                  <a:pt x="28" y="84"/>
                  <a:pt x="25" y="84"/>
                </a:cubicBezTo>
                <a:cubicBezTo>
                  <a:pt x="19" y="84"/>
                  <a:pt x="14" y="82"/>
                  <a:pt x="10" y="78"/>
                </a:cubicBezTo>
                <a:cubicBezTo>
                  <a:pt x="7" y="74"/>
                  <a:pt x="5" y="69"/>
                  <a:pt x="5" y="64"/>
                </a:cubicBezTo>
                <a:cubicBezTo>
                  <a:pt x="5" y="60"/>
                  <a:pt x="6" y="56"/>
                  <a:pt x="8" y="53"/>
                </a:cubicBezTo>
                <a:cubicBezTo>
                  <a:pt x="10" y="50"/>
                  <a:pt x="12" y="47"/>
                  <a:pt x="16" y="46"/>
                </a:cubicBezTo>
                <a:cubicBezTo>
                  <a:pt x="18" y="44"/>
                  <a:pt x="21" y="44"/>
                  <a:pt x="25" y="44"/>
                </a:cubicBezTo>
                <a:cubicBezTo>
                  <a:pt x="30" y="44"/>
                  <a:pt x="35" y="46"/>
                  <a:pt x="39" y="50"/>
                </a:cubicBezTo>
                <a:cubicBezTo>
                  <a:pt x="42" y="53"/>
                  <a:pt x="45" y="58"/>
                  <a:pt x="45" y="64"/>
                </a:cubicBezTo>
                <a:cubicBezTo>
                  <a:pt x="45" y="68"/>
                  <a:pt x="43" y="71"/>
                  <a:pt x="41" y="74"/>
                </a:cubicBezTo>
                <a:close/>
                <a:moveTo>
                  <a:pt x="112" y="121"/>
                </a:moveTo>
                <a:cubicBezTo>
                  <a:pt x="110" y="122"/>
                  <a:pt x="107" y="123"/>
                  <a:pt x="103" y="123"/>
                </a:cubicBezTo>
                <a:cubicBezTo>
                  <a:pt x="98" y="123"/>
                  <a:pt x="93" y="121"/>
                  <a:pt x="89" y="117"/>
                </a:cubicBezTo>
                <a:cubicBezTo>
                  <a:pt x="86" y="114"/>
                  <a:pt x="83" y="109"/>
                  <a:pt x="83" y="103"/>
                </a:cubicBezTo>
                <a:cubicBezTo>
                  <a:pt x="83" y="99"/>
                  <a:pt x="85" y="96"/>
                  <a:pt x="87" y="93"/>
                </a:cubicBezTo>
                <a:cubicBezTo>
                  <a:pt x="89" y="89"/>
                  <a:pt x="91" y="87"/>
                  <a:pt x="95" y="85"/>
                </a:cubicBezTo>
                <a:cubicBezTo>
                  <a:pt x="102" y="82"/>
                  <a:pt x="112" y="83"/>
                  <a:pt x="118" y="89"/>
                </a:cubicBezTo>
                <a:cubicBezTo>
                  <a:pt x="121" y="93"/>
                  <a:pt x="123" y="98"/>
                  <a:pt x="123" y="103"/>
                </a:cubicBezTo>
                <a:cubicBezTo>
                  <a:pt x="123" y="107"/>
                  <a:pt x="122" y="111"/>
                  <a:pt x="120" y="114"/>
                </a:cubicBezTo>
                <a:cubicBezTo>
                  <a:pt x="118" y="117"/>
                  <a:pt x="116" y="119"/>
                  <a:pt x="112" y="121"/>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 name="Freeform 20"/>
          <p:cNvSpPr>
            <a:spLocks noEditPoints="1"/>
          </p:cNvSpPr>
          <p:nvPr/>
        </p:nvSpPr>
        <p:spPr bwMode="auto">
          <a:xfrm>
            <a:off x="568325" y="6078549"/>
            <a:ext cx="479425" cy="481013"/>
          </a:xfrm>
          <a:custGeom>
            <a:avLst/>
            <a:gdLst>
              <a:gd name="T0" fmla="*/ 122 w 128"/>
              <a:gd name="T1" fmla="*/ 94 h 128"/>
              <a:gd name="T2" fmla="*/ 113 w 128"/>
              <a:gd name="T3" fmla="*/ 67 h 128"/>
              <a:gd name="T4" fmla="*/ 66 w 128"/>
              <a:gd name="T5" fmla="*/ 61 h 128"/>
              <a:gd name="T6" fmla="*/ 75 w 128"/>
              <a:gd name="T7" fmla="*/ 34 h 128"/>
              <a:gd name="T8" fmla="*/ 81 w 128"/>
              <a:gd name="T9" fmla="*/ 6 h 128"/>
              <a:gd name="T10" fmla="*/ 53 w 128"/>
              <a:gd name="T11" fmla="*/ 0 h 128"/>
              <a:gd name="T12" fmla="*/ 47 w 128"/>
              <a:gd name="T13" fmla="*/ 28 h 128"/>
              <a:gd name="T14" fmla="*/ 62 w 128"/>
              <a:gd name="T15" fmla="*/ 34 h 128"/>
              <a:gd name="T16" fmla="*/ 21 w 128"/>
              <a:gd name="T17" fmla="*/ 61 h 128"/>
              <a:gd name="T18" fmla="*/ 15 w 128"/>
              <a:gd name="T19" fmla="*/ 94 h 128"/>
              <a:gd name="T20" fmla="*/ 0 w 128"/>
              <a:gd name="T21" fmla="*/ 99 h 128"/>
              <a:gd name="T22" fmla="*/ 6 w 128"/>
              <a:gd name="T23" fmla="*/ 128 h 128"/>
              <a:gd name="T24" fmla="*/ 34 w 128"/>
              <a:gd name="T25" fmla="*/ 122 h 128"/>
              <a:gd name="T26" fmla="*/ 28 w 128"/>
              <a:gd name="T27" fmla="*/ 94 h 128"/>
              <a:gd name="T28" fmla="*/ 19 w 128"/>
              <a:gd name="T29" fmla="*/ 66 h 128"/>
              <a:gd name="T30" fmla="*/ 62 w 128"/>
              <a:gd name="T31" fmla="*/ 94 h 128"/>
              <a:gd name="T32" fmla="*/ 47 w 128"/>
              <a:gd name="T33" fmla="*/ 99 h 128"/>
              <a:gd name="T34" fmla="*/ 53 w 128"/>
              <a:gd name="T35" fmla="*/ 128 h 128"/>
              <a:gd name="T36" fmla="*/ 81 w 128"/>
              <a:gd name="T37" fmla="*/ 122 h 128"/>
              <a:gd name="T38" fmla="*/ 75 w 128"/>
              <a:gd name="T39" fmla="*/ 94 h 128"/>
              <a:gd name="T40" fmla="*/ 66 w 128"/>
              <a:gd name="T41" fmla="*/ 66 h 128"/>
              <a:gd name="T42" fmla="*/ 109 w 128"/>
              <a:gd name="T43" fmla="*/ 94 h 128"/>
              <a:gd name="T44" fmla="*/ 94 w 128"/>
              <a:gd name="T45" fmla="*/ 99 h 128"/>
              <a:gd name="T46" fmla="*/ 100 w 128"/>
              <a:gd name="T47" fmla="*/ 128 h 128"/>
              <a:gd name="T48" fmla="*/ 128 w 128"/>
              <a:gd name="T49" fmla="*/ 122 h 128"/>
              <a:gd name="T50" fmla="*/ 30 w 128"/>
              <a:gd name="T51" fmla="*/ 98 h 128"/>
              <a:gd name="T52" fmla="*/ 5 w 128"/>
              <a:gd name="T53" fmla="*/ 123 h 128"/>
              <a:gd name="T54" fmla="*/ 30 w 128"/>
              <a:gd name="T55" fmla="*/ 98 h 128"/>
              <a:gd name="T56" fmla="*/ 77 w 128"/>
              <a:gd name="T57" fmla="*/ 123 h 128"/>
              <a:gd name="T58" fmla="*/ 51 w 128"/>
              <a:gd name="T59" fmla="*/ 98 h 128"/>
              <a:gd name="T60" fmla="*/ 51 w 128"/>
              <a:gd name="T61" fmla="*/ 29 h 128"/>
              <a:gd name="T62" fmla="*/ 77 w 128"/>
              <a:gd name="T63" fmla="*/ 4 h 128"/>
              <a:gd name="T64" fmla="*/ 51 w 128"/>
              <a:gd name="T65" fmla="*/ 29 h 128"/>
              <a:gd name="T66" fmla="*/ 98 w 128"/>
              <a:gd name="T67" fmla="*/ 123 h 128"/>
              <a:gd name="T68" fmla="*/ 123 w 128"/>
              <a:gd name="T69" fmla="*/ 9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28">
                <a:moveTo>
                  <a:pt x="128" y="99"/>
                </a:moveTo>
                <a:cubicBezTo>
                  <a:pt x="128" y="96"/>
                  <a:pt x="125" y="94"/>
                  <a:pt x="122" y="94"/>
                </a:cubicBezTo>
                <a:cubicBezTo>
                  <a:pt x="113" y="94"/>
                  <a:pt x="113" y="94"/>
                  <a:pt x="113" y="94"/>
                </a:cubicBezTo>
                <a:cubicBezTo>
                  <a:pt x="113" y="67"/>
                  <a:pt x="113" y="67"/>
                  <a:pt x="113" y="67"/>
                </a:cubicBezTo>
                <a:cubicBezTo>
                  <a:pt x="113" y="64"/>
                  <a:pt x="110" y="61"/>
                  <a:pt x="107" y="61"/>
                </a:cubicBezTo>
                <a:cubicBezTo>
                  <a:pt x="66" y="61"/>
                  <a:pt x="66" y="61"/>
                  <a:pt x="66" y="61"/>
                </a:cubicBezTo>
                <a:cubicBezTo>
                  <a:pt x="66" y="34"/>
                  <a:pt x="66" y="34"/>
                  <a:pt x="66" y="34"/>
                </a:cubicBezTo>
                <a:cubicBezTo>
                  <a:pt x="75" y="34"/>
                  <a:pt x="75" y="34"/>
                  <a:pt x="75" y="34"/>
                </a:cubicBezTo>
                <a:cubicBezTo>
                  <a:pt x="78" y="34"/>
                  <a:pt x="81" y="31"/>
                  <a:pt x="81" y="28"/>
                </a:cubicBezTo>
                <a:cubicBezTo>
                  <a:pt x="81" y="6"/>
                  <a:pt x="81" y="6"/>
                  <a:pt x="81" y="6"/>
                </a:cubicBezTo>
                <a:cubicBezTo>
                  <a:pt x="81" y="2"/>
                  <a:pt x="78" y="0"/>
                  <a:pt x="75" y="0"/>
                </a:cubicBezTo>
                <a:cubicBezTo>
                  <a:pt x="53" y="0"/>
                  <a:pt x="53" y="0"/>
                  <a:pt x="53" y="0"/>
                </a:cubicBezTo>
                <a:cubicBezTo>
                  <a:pt x="50" y="0"/>
                  <a:pt x="47" y="2"/>
                  <a:pt x="47" y="6"/>
                </a:cubicBezTo>
                <a:cubicBezTo>
                  <a:pt x="47" y="28"/>
                  <a:pt x="47" y="28"/>
                  <a:pt x="47" y="28"/>
                </a:cubicBezTo>
                <a:cubicBezTo>
                  <a:pt x="47" y="31"/>
                  <a:pt x="50" y="34"/>
                  <a:pt x="53" y="34"/>
                </a:cubicBezTo>
                <a:cubicBezTo>
                  <a:pt x="62" y="34"/>
                  <a:pt x="62" y="34"/>
                  <a:pt x="62" y="34"/>
                </a:cubicBezTo>
                <a:cubicBezTo>
                  <a:pt x="62" y="61"/>
                  <a:pt x="62" y="61"/>
                  <a:pt x="62" y="61"/>
                </a:cubicBezTo>
                <a:cubicBezTo>
                  <a:pt x="21" y="61"/>
                  <a:pt x="21" y="61"/>
                  <a:pt x="21" y="61"/>
                </a:cubicBezTo>
                <a:cubicBezTo>
                  <a:pt x="18" y="61"/>
                  <a:pt x="15" y="64"/>
                  <a:pt x="15" y="67"/>
                </a:cubicBezTo>
                <a:cubicBezTo>
                  <a:pt x="15" y="94"/>
                  <a:pt x="15" y="94"/>
                  <a:pt x="15" y="94"/>
                </a:cubicBezTo>
                <a:cubicBezTo>
                  <a:pt x="6" y="94"/>
                  <a:pt x="6" y="94"/>
                  <a:pt x="6" y="94"/>
                </a:cubicBezTo>
                <a:cubicBezTo>
                  <a:pt x="3" y="94"/>
                  <a:pt x="0" y="96"/>
                  <a:pt x="0" y="99"/>
                </a:cubicBezTo>
                <a:cubicBezTo>
                  <a:pt x="0" y="122"/>
                  <a:pt x="0" y="122"/>
                  <a:pt x="0" y="122"/>
                </a:cubicBezTo>
                <a:cubicBezTo>
                  <a:pt x="0" y="125"/>
                  <a:pt x="3" y="128"/>
                  <a:pt x="6" y="128"/>
                </a:cubicBezTo>
                <a:cubicBezTo>
                  <a:pt x="28" y="128"/>
                  <a:pt x="28" y="128"/>
                  <a:pt x="28" y="128"/>
                </a:cubicBezTo>
                <a:cubicBezTo>
                  <a:pt x="32" y="128"/>
                  <a:pt x="34" y="125"/>
                  <a:pt x="34" y="122"/>
                </a:cubicBezTo>
                <a:cubicBezTo>
                  <a:pt x="34" y="99"/>
                  <a:pt x="34" y="99"/>
                  <a:pt x="34" y="99"/>
                </a:cubicBezTo>
                <a:cubicBezTo>
                  <a:pt x="34" y="96"/>
                  <a:pt x="32" y="94"/>
                  <a:pt x="28" y="94"/>
                </a:cubicBezTo>
                <a:cubicBezTo>
                  <a:pt x="19" y="94"/>
                  <a:pt x="19" y="94"/>
                  <a:pt x="19" y="94"/>
                </a:cubicBezTo>
                <a:cubicBezTo>
                  <a:pt x="19" y="66"/>
                  <a:pt x="19" y="66"/>
                  <a:pt x="19" y="66"/>
                </a:cubicBezTo>
                <a:cubicBezTo>
                  <a:pt x="62" y="66"/>
                  <a:pt x="62" y="66"/>
                  <a:pt x="62" y="66"/>
                </a:cubicBezTo>
                <a:cubicBezTo>
                  <a:pt x="62" y="94"/>
                  <a:pt x="62" y="94"/>
                  <a:pt x="62" y="94"/>
                </a:cubicBezTo>
                <a:cubicBezTo>
                  <a:pt x="53" y="94"/>
                  <a:pt x="53" y="94"/>
                  <a:pt x="53" y="94"/>
                </a:cubicBezTo>
                <a:cubicBezTo>
                  <a:pt x="50" y="94"/>
                  <a:pt x="47" y="96"/>
                  <a:pt x="47" y="99"/>
                </a:cubicBezTo>
                <a:cubicBezTo>
                  <a:pt x="47" y="122"/>
                  <a:pt x="47" y="122"/>
                  <a:pt x="47" y="122"/>
                </a:cubicBezTo>
                <a:cubicBezTo>
                  <a:pt x="47" y="125"/>
                  <a:pt x="50" y="128"/>
                  <a:pt x="53" y="128"/>
                </a:cubicBezTo>
                <a:cubicBezTo>
                  <a:pt x="75" y="128"/>
                  <a:pt x="75" y="128"/>
                  <a:pt x="75" y="128"/>
                </a:cubicBezTo>
                <a:cubicBezTo>
                  <a:pt x="78" y="128"/>
                  <a:pt x="81" y="125"/>
                  <a:pt x="81" y="122"/>
                </a:cubicBezTo>
                <a:cubicBezTo>
                  <a:pt x="81" y="99"/>
                  <a:pt x="81" y="99"/>
                  <a:pt x="81" y="99"/>
                </a:cubicBezTo>
                <a:cubicBezTo>
                  <a:pt x="81" y="96"/>
                  <a:pt x="78" y="94"/>
                  <a:pt x="75" y="94"/>
                </a:cubicBezTo>
                <a:cubicBezTo>
                  <a:pt x="66" y="94"/>
                  <a:pt x="66" y="94"/>
                  <a:pt x="66" y="94"/>
                </a:cubicBezTo>
                <a:cubicBezTo>
                  <a:pt x="66" y="66"/>
                  <a:pt x="66" y="66"/>
                  <a:pt x="66" y="66"/>
                </a:cubicBezTo>
                <a:cubicBezTo>
                  <a:pt x="109" y="66"/>
                  <a:pt x="109" y="66"/>
                  <a:pt x="109" y="66"/>
                </a:cubicBezTo>
                <a:cubicBezTo>
                  <a:pt x="109" y="94"/>
                  <a:pt x="109" y="94"/>
                  <a:pt x="109" y="94"/>
                </a:cubicBezTo>
                <a:cubicBezTo>
                  <a:pt x="100" y="94"/>
                  <a:pt x="100" y="94"/>
                  <a:pt x="100" y="94"/>
                </a:cubicBezTo>
                <a:cubicBezTo>
                  <a:pt x="96" y="94"/>
                  <a:pt x="94" y="96"/>
                  <a:pt x="94" y="99"/>
                </a:cubicBezTo>
                <a:cubicBezTo>
                  <a:pt x="94" y="122"/>
                  <a:pt x="94" y="122"/>
                  <a:pt x="94" y="122"/>
                </a:cubicBezTo>
                <a:cubicBezTo>
                  <a:pt x="94" y="125"/>
                  <a:pt x="96" y="128"/>
                  <a:pt x="100" y="128"/>
                </a:cubicBezTo>
                <a:cubicBezTo>
                  <a:pt x="122" y="128"/>
                  <a:pt x="122" y="128"/>
                  <a:pt x="122" y="128"/>
                </a:cubicBezTo>
                <a:cubicBezTo>
                  <a:pt x="125" y="128"/>
                  <a:pt x="128" y="125"/>
                  <a:pt x="128" y="122"/>
                </a:cubicBezTo>
                <a:lnTo>
                  <a:pt x="128" y="99"/>
                </a:lnTo>
                <a:close/>
                <a:moveTo>
                  <a:pt x="30" y="98"/>
                </a:moveTo>
                <a:cubicBezTo>
                  <a:pt x="30" y="123"/>
                  <a:pt x="30" y="123"/>
                  <a:pt x="30" y="123"/>
                </a:cubicBezTo>
                <a:cubicBezTo>
                  <a:pt x="5" y="123"/>
                  <a:pt x="5" y="123"/>
                  <a:pt x="5" y="123"/>
                </a:cubicBezTo>
                <a:cubicBezTo>
                  <a:pt x="5" y="98"/>
                  <a:pt x="5" y="98"/>
                  <a:pt x="5" y="98"/>
                </a:cubicBezTo>
                <a:lnTo>
                  <a:pt x="30" y="98"/>
                </a:lnTo>
                <a:close/>
                <a:moveTo>
                  <a:pt x="77" y="98"/>
                </a:moveTo>
                <a:cubicBezTo>
                  <a:pt x="77" y="123"/>
                  <a:pt x="77" y="123"/>
                  <a:pt x="77" y="123"/>
                </a:cubicBezTo>
                <a:cubicBezTo>
                  <a:pt x="51" y="123"/>
                  <a:pt x="51" y="123"/>
                  <a:pt x="51" y="123"/>
                </a:cubicBezTo>
                <a:cubicBezTo>
                  <a:pt x="51" y="98"/>
                  <a:pt x="51" y="98"/>
                  <a:pt x="51" y="98"/>
                </a:cubicBezTo>
                <a:lnTo>
                  <a:pt x="77" y="98"/>
                </a:lnTo>
                <a:close/>
                <a:moveTo>
                  <a:pt x="51" y="29"/>
                </a:moveTo>
                <a:cubicBezTo>
                  <a:pt x="51" y="4"/>
                  <a:pt x="51" y="4"/>
                  <a:pt x="51" y="4"/>
                </a:cubicBezTo>
                <a:cubicBezTo>
                  <a:pt x="77" y="4"/>
                  <a:pt x="77" y="4"/>
                  <a:pt x="77" y="4"/>
                </a:cubicBezTo>
                <a:cubicBezTo>
                  <a:pt x="77" y="29"/>
                  <a:pt x="77" y="29"/>
                  <a:pt x="77" y="29"/>
                </a:cubicBezTo>
                <a:lnTo>
                  <a:pt x="51" y="29"/>
                </a:lnTo>
                <a:close/>
                <a:moveTo>
                  <a:pt x="123" y="123"/>
                </a:moveTo>
                <a:cubicBezTo>
                  <a:pt x="98" y="123"/>
                  <a:pt x="98" y="123"/>
                  <a:pt x="98" y="123"/>
                </a:cubicBezTo>
                <a:cubicBezTo>
                  <a:pt x="98" y="98"/>
                  <a:pt x="98" y="98"/>
                  <a:pt x="98" y="98"/>
                </a:cubicBezTo>
                <a:cubicBezTo>
                  <a:pt x="123" y="98"/>
                  <a:pt x="123" y="98"/>
                  <a:pt x="123" y="98"/>
                </a:cubicBezTo>
                <a:lnTo>
                  <a:pt x="123" y="12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94" name="组合 193"/>
          <p:cNvGrpSpPr/>
          <p:nvPr/>
        </p:nvGrpSpPr>
        <p:grpSpPr>
          <a:xfrm>
            <a:off x="11166479" y="5118109"/>
            <a:ext cx="427038" cy="479426"/>
            <a:chOff x="11166479" y="5118109"/>
            <a:chExt cx="427038" cy="479426"/>
          </a:xfrm>
          <a:solidFill>
            <a:schemeClr val="accent1"/>
          </a:solidFill>
        </p:grpSpPr>
        <p:sp>
          <p:nvSpPr>
            <p:cNvPr id="21" name="Freeform 21"/>
            <p:cNvSpPr/>
            <p:nvPr/>
          </p:nvSpPr>
          <p:spPr bwMode="auto">
            <a:xfrm>
              <a:off x="11287129" y="5256222"/>
              <a:ext cx="17463" cy="285751"/>
            </a:xfrm>
            <a:custGeom>
              <a:avLst/>
              <a:gdLst>
                <a:gd name="T0" fmla="*/ 3 w 5"/>
                <a:gd name="T1" fmla="*/ 76 h 76"/>
                <a:gd name="T2" fmla="*/ 5 w 5"/>
                <a:gd name="T3" fmla="*/ 73 h 76"/>
                <a:gd name="T4" fmla="*/ 5 w 5"/>
                <a:gd name="T5" fmla="*/ 2 h 76"/>
                <a:gd name="T6" fmla="*/ 3 w 5"/>
                <a:gd name="T7" fmla="*/ 0 h 76"/>
                <a:gd name="T8" fmla="*/ 0 w 5"/>
                <a:gd name="T9" fmla="*/ 2 h 76"/>
                <a:gd name="T10" fmla="*/ 0 w 5"/>
                <a:gd name="T11" fmla="*/ 73 h 76"/>
                <a:gd name="T12" fmla="*/ 3 w 5"/>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5" h="76">
                  <a:moveTo>
                    <a:pt x="3" y="76"/>
                  </a:moveTo>
                  <a:cubicBezTo>
                    <a:pt x="4" y="76"/>
                    <a:pt x="5" y="75"/>
                    <a:pt x="5" y="73"/>
                  </a:cubicBezTo>
                  <a:cubicBezTo>
                    <a:pt x="5" y="2"/>
                    <a:pt x="5" y="2"/>
                    <a:pt x="5" y="2"/>
                  </a:cubicBezTo>
                  <a:cubicBezTo>
                    <a:pt x="5" y="1"/>
                    <a:pt x="4" y="0"/>
                    <a:pt x="3" y="0"/>
                  </a:cubicBezTo>
                  <a:cubicBezTo>
                    <a:pt x="1" y="0"/>
                    <a:pt x="0" y="1"/>
                    <a:pt x="0" y="2"/>
                  </a:cubicBezTo>
                  <a:cubicBezTo>
                    <a:pt x="0" y="73"/>
                    <a:pt x="0" y="73"/>
                    <a:pt x="0" y="73"/>
                  </a:cubicBezTo>
                  <a:cubicBezTo>
                    <a:pt x="0" y="75"/>
                    <a:pt x="1" y="76"/>
                    <a:pt x="3"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 name="Freeform 22"/>
            <p:cNvSpPr/>
            <p:nvPr/>
          </p:nvSpPr>
          <p:spPr bwMode="auto">
            <a:xfrm>
              <a:off x="11369679" y="5256222"/>
              <a:ext cx="17463" cy="285751"/>
            </a:xfrm>
            <a:custGeom>
              <a:avLst/>
              <a:gdLst>
                <a:gd name="T0" fmla="*/ 3 w 5"/>
                <a:gd name="T1" fmla="*/ 76 h 76"/>
                <a:gd name="T2" fmla="*/ 5 w 5"/>
                <a:gd name="T3" fmla="*/ 73 h 76"/>
                <a:gd name="T4" fmla="*/ 5 w 5"/>
                <a:gd name="T5" fmla="*/ 2 h 76"/>
                <a:gd name="T6" fmla="*/ 3 w 5"/>
                <a:gd name="T7" fmla="*/ 0 h 76"/>
                <a:gd name="T8" fmla="*/ 0 w 5"/>
                <a:gd name="T9" fmla="*/ 2 h 76"/>
                <a:gd name="T10" fmla="*/ 0 w 5"/>
                <a:gd name="T11" fmla="*/ 73 h 76"/>
                <a:gd name="T12" fmla="*/ 3 w 5"/>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5" h="76">
                  <a:moveTo>
                    <a:pt x="3" y="76"/>
                  </a:moveTo>
                  <a:cubicBezTo>
                    <a:pt x="4" y="76"/>
                    <a:pt x="5" y="75"/>
                    <a:pt x="5" y="73"/>
                  </a:cubicBezTo>
                  <a:cubicBezTo>
                    <a:pt x="5" y="2"/>
                    <a:pt x="5" y="2"/>
                    <a:pt x="5" y="2"/>
                  </a:cubicBezTo>
                  <a:cubicBezTo>
                    <a:pt x="5" y="1"/>
                    <a:pt x="4" y="0"/>
                    <a:pt x="3" y="0"/>
                  </a:cubicBezTo>
                  <a:cubicBezTo>
                    <a:pt x="2" y="0"/>
                    <a:pt x="0" y="1"/>
                    <a:pt x="0" y="2"/>
                  </a:cubicBezTo>
                  <a:cubicBezTo>
                    <a:pt x="0" y="73"/>
                    <a:pt x="0" y="73"/>
                    <a:pt x="0" y="73"/>
                  </a:cubicBezTo>
                  <a:cubicBezTo>
                    <a:pt x="0" y="75"/>
                    <a:pt x="2" y="76"/>
                    <a:pt x="3"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 name="Freeform 23"/>
            <p:cNvSpPr/>
            <p:nvPr/>
          </p:nvSpPr>
          <p:spPr bwMode="auto">
            <a:xfrm>
              <a:off x="11455404" y="5256222"/>
              <a:ext cx="14288" cy="285751"/>
            </a:xfrm>
            <a:custGeom>
              <a:avLst/>
              <a:gdLst>
                <a:gd name="T0" fmla="*/ 2 w 4"/>
                <a:gd name="T1" fmla="*/ 76 h 76"/>
                <a:gd name="T2" fmla="*/ 4 w 4"/>
                <a:gd name="T3" fmla="*/ 73 h 76"/>
                <a:gd name="T4" fmla="*/ 4 w 4"/>
                <a:gd name="T5" fmla="*/ 2 h 76"/>
                <a:gd name="T6" fmla="*/ 2 w 4"/>
                <a:gd name="T7" fmla="*/ 0 h 76"/>
                <a:gd name="T8" fmla="*/ 0 w 4"/>
                <a:gd name="T9" fmla="*/ 2 h 76"/>
                <a:gd name="T10" fmla="*/ 0 w 4"/>
                <a:gd name="T11" fmla="*/ 73 h 76"/>
                <a:gd name="T12" fmla="*/ 2 w 4"/>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4" h="76">
                  <a:moveTo>
                    <a:pt x="2" y="76"/>
                  </a:moveTo>
                  <a:cubicBezTo>
                    <a:pt x="3" y="76"/>
                    <a:pt x="4" y="75"/>
                    <a:pt x="4" y="73"/>
                  </a:cubicBezTo>
                  <a:cubicBezTo>
                    <a:pt x="4" y="2"/>
                    <a:pt x="4" y="2"/>
                    <a:pt x="4" y="2"/>
                  </a:cubicBezTo>
                  <a:cubicBezTo>
                    <a:pt x="4" y="1"/>
                    <a:pt x="3" y="0"/>
                    <a:pt x="2" y="0"/>
                  </a:cubicBezTo>
                  <a:cubicBezTo>
                    <a:pt x="1" y="0"/>
                    <a:pt x="0" y="1"/>
                    <a:pt x="0" y="2"/>
                  </a:cubicBezTo>
                  <a:cubicBezTo>
                    <a:pt x="0" y="73"/>
                    <a:pt x="0" y="73"/>
                    <a:pt x="0" y="73"/>
                  </a:cubicBezTo>
                  <a:cubicBezTo>
                    <a:pt x="0" y="75"/>
                    <a:pt x="1" y="76"/>
                    <a:pt x="2"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4" name="Freeform 24"/>
            <p:cNvSpPr>
              <a:spLocks noEditPoints="1"/>
            </p:cNvSpPr>
            <p:nvPr/>
          </p:nvSpPr>
          <p:spPr bwMode="auto">
            <a:xfrm>
              <a:off x="11166479" y="5118109"/>
              <a:ext cx="427038" cy="479426"/>
            </a:xfrm>
            <a:custGeom>
              <a:avLst/>
              <a:gdLst>
                <a:gd name="T0" fmla="*/ 108 w 114"/>
                <a:gd name="T1" fmla="*/ 7 h 128"/>
                <a:gd name="T2" fmla="*/ 67 w 114"/>
                <a:gd name="T3" fmla="*/ 7 h 128"/>
                <a:gd name="T4" fmla="*/ 67 w 114"/>
                <a:gd name="T5" fmla="*/ 6 h 128"/>
                <a:gd name="T6" fmla="*/ 61 w 114"/>
                <a:gd name="T7" fmla="*/ 0 h 128"/>
                <a:gd name="T8" fmla="*/ 53 w 114"/>
                <a:gd name="T9" fmla="*/ 0 h 128"/>
                <a:gd name="T10" fmla="*/ 47 w 114"/>
                <a:gd name="T11" fmla="*/ 6 h 128"/>
                <a:gd name="T12" fmla="*/ 47 w 114"/>
                <a:gd name="T13" fmla="*/ 7 h 128"/>
                <a:gd name="T14" fmla="*/ 6 w 114"/>
                <a:gd name="T15" fmla="*/ 7 h 128"/>
                <a:gd name="T16" fmla="*/ 0 w 114"/>
                <a:gd name="T17" fmla="*/ 13 h 128"/>
                <a:gd name="T18" fmla="*/ 0 w 114"/>
                <a:gd name="T19" fmla="*/ 20 h 128"/>
                <a:gd name="T20" fmla="*/ 6 w 114"/>
                <a:gd name="T21" fmla="*/ 26 h 128"/>
                <a:gd name="T22" fmla="*/ 7 w 114"/>
                <a:gd name="T23" fmla="*/ 27 h 128"/>
                <a:gd name="T24" fmla="*/ 7 w 114"/>
                <a:gd name="T25" fmla="*/ 122 h 128"/>
                <a:gd name="T26" fmla="*/ 13 w 114"/>
                <a:gd name="T27" fmla="*/ 128 h 128"/>
                <a:gd name="T28" fmla="*/ 102 w 114"/>
                <a:gd name="T29" fmla="*/ 128 h 128"/>
                <a:gd name="T30" fmla="*/ 108 w 114"/>
                <a:gd name="T31" fmla="*/ 122 h 128"/>
                <a:gd name="T32" fmla="*/ 108 w 114"/>
                <a:gd name="T33" fmla="*/ 27 h 128"/>
                <a:gd name="T34" fmla="*/ 109 w 114"/>
                <a:gd name="T35" fmla="*/ 26 h 128"/>
                <a:gd name="T36" fmla="*/ 114 w 114"/>
                <a:gd name="T37" fmla="*/ 20 h 128"/>
                <a:gd name="T38" fmla="*/ 114 w 114"/>
                <a:gd name="T39" fmla="*/ 13 h 128"/>
                <a:gd name="T40" fmla="*/ 108 w 114"/>
                <a:gd name="T41" fmla="*/ 7 h 128"/>
                <a:gd name="T42" fmla="*/ 103 w 114"/>
                <a:gd name="T43" fmla="*/ 123 h 128"/>
                <a:gd name="T44" fmla="*/ 11 w 114"/>
                <a:gd name="T45" fmla="*/ 123 h 128"/>
                <a:gd name="T46" fmla="*/ 11 w 114"/>
                <a:gd name="T47" fmla="*/ 26 h 128"/>
                <a:gd name="T48" fmla="*/ 103 w 114"/>
                <a:gd name="T49" fmla="*/ 26 h 128"/>
                <a:gd name="T50" fmla="*/ 103 w 114"/>
                <a:gd name="T51" fmla="*/ 123 h 128"/>
                <a:gd name="T52" fmla="*/ 109 w 114"/>
                <a:gd name="T53" fmla="*/ 22 h 128"/>
                <a:gd name="T54" fmla="*/ 5 w 114"/>
                <a:gd name="T55" fmla="*/ 22 h 128"/>
                <a:gd name="T56" fmla="*/ 5 w 114"/>
                <a:gd name="T57" fmla="*/ 12 h 128"/>
                <a:gd name="T58" fmla="*/ 109 w 114"/>
                <a:gd name="T59" fmla="*/ 12 h 128"/>
                <a:gd name="T60" fmla="*/ 109 w 114"/>
                <a:gd name="T61" fmla="*/ 2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4" h="128">
                  <a:moveTo>
                    <a:pt x="108" y="7"/>
                  </a:moveTo>
                  <a:cubicBezTo>
                    <a:pt x="67" y="7"/>
                    <a:pt x="67" y="7"/>
                    <a:pt x="67" y="7"/>
                  </a:cubicBezTo>
                  <a:cubicBezTo>
                    <a:pt x="67" y="6"/>
                    <a:pt x="67" y="6"/>
                    <a:pt x="67" y="6"/>
                  </a:cubicBezTo>
                  <a:cubicBezTo>
                    <a:pt x="67" y="2"/>
                    <a:pt x="64" y="0"/>
                    <a:pt x="61" y="0"/>
                  </a:cubicBezTo>
                  <a:cubicBezTo>
                    <a:pt x="53" y="0"/>
                    <a:pt x="53" y="0"/>
                    <a:pt x="53" y="0"/>
                  </a:cubicBezTo>
                  <a:cubicBezTo>
                    <a:pt x="50" y="0"/>
                    <a:pt x="47" y="2"/>
                    <a:pt x="47" y="6"/>
                  </a:cubicBezTo>
                  <a:cubicBezTo>
                    <a:pt x="47" y="7"/>
                    <a:pt x="47" y="7"/>
                    <a:pt x="47" y="7"/>
                  </a:cubicBezTo>
                  <a:cubicBezTo>
                    <a:pt x="6" y="7"/>
                    <a:pt x="6" y="7"/>
                    <a:pt x="6" y="7"/>
                  </a:cubicBezTo>
                  <a:cubicBezTo>
                    <a:pt x="3" y="7"/>
                    <a:pt x="0" y="10"/>
                    <a:pt x="0" y="13"/>
                  </a:cubicBezTo>
                  <a:cubicBezTo>
                    <a:pt x="0" y="20"/>
                    <a:pt x="0" y="20"/>
                    <a:pt x="0" y="20"/>
                  </a:cubicBezTo>
                  <a:cubicBezTo>
                    <a:pt x="0" y="23"/>
                    <a:pt x="3" y="26"/>
                    <a:pt x="6" y="26"/>
                  </a:cubicBezTo>
                  <a:cubicBezTo>
                    <a:pt x="7" y="27"/>
                    <a:pt x="7" y="27"/>
                    <a:pt x="7" y="27"/>
                  </a:cubicBezTo>
                  <a:cubicBezTo>
                    <a:pt x="7" y="122"/>
                    <a:pt x="7" y="122"/>
                    <a:pt x="7" y="122"/>
                  </a:cubicBezTo>
                  <a:cubicBezTo>
                    <a:pt x="7" y="125"/>
                    <a:pt x="9" y="128"/>
                    <a:pt x="13" y="128"/>
                  </a:cubicBezTo>
                  <a:cubicBezTo>
                    <a:pt x="102" y="128"/>
                    <a:pt x="102" y="128"/>
                    <a:pt x="102" y="128"/>
                  </a:cubicBezTo>
                  <a:cubicBezTo>
                    <a:pt x="105" y="128"/>
                    <a:pt x="108" y="125"/>
                    <a:pt x="108" y="122"/>
                  </a:cubicBezTo>
                  <a:cubicBezTo>
                    <a:pt x="108" y="27"/>
                    <a:pt x="108" y="27"/>
                    <a:pt x="108" y="27"/>
                  </a:cubicBezTo>
                  <a:cubicBezTo>
                    <a:pt x="109" y="26"/>
                    <a:pt x="109" y="26"/>
                    <a:pt x="109" y="26"/>
                  </a:cubicBezTo>
                  <a:cubicBezTo>
                    <a:pt x="112" y="26"/>
                    <a:pt x="114" y="23"/>
                    <a:pt x="114" y="20"/>
                  </a:cubicBezTo>
                  <a:cubicBezTo>
                    <a:pt x="114" y="13"/>
                    <a:pt x="114" y="13"/>
                    <a:pt x="114" y="13"/>
                  </a:cubicBezTo>
                  <a:cubicBezTo>
                    <a:pt x="114" y="10"/>
                    <a:pt x="111" y="7"/>
                    <a:pt x="108" y="7"/>
                  </a:cubicBezTo>
                  <a:close/>
                  <a:moveTo>
                    <a:pt x="103" y="123"/>
                  </a:moveTo>
                  <a:cubicBezTo>
                    <a:pt x="11" y="123"/>
                    <a:pt x="11" y="123"/>
                    <a:pt x="11" y="123"/>
                  </a:cubicBezTo>
                  <a:cubicBezTo>
                    <a:pt x="11" y="26"/>
                    <a:pt x="11" y="26"/>
                    <a:pt x="11" y="26"/>
                  </a:cubicBezTo>
                  <a:cubicBezTo>
                    <a:pt x="103" y="26"/>
                    <a:pt x="103" y="26"/>
                    <a:pt x="103" y="26"/>
                  </a:cubicBezTo>
                  <a:lnTo>
                    <a:pt x="103" y="123"/>
                  </a:lnTo>
                  <a:close/>
                  <a:moveTo>
                    <a:pt x="109" y="22"/>
                  </a:moveTo>
                  <a:cubicBezTo>
                    <a:pt x="5" y="22"/>
                    <a:pt x="5" y="22"/>
                    <a:pt x="5" y="22"/>
                  </a:cubicBezTo>
                  <a:cubicBezTo>
                    <a:pt x="5" y="12"/>
                    <a:pt x="5" y="12"/>
                    <a:pt x="5" y="12"/>
                  </a:cubicBezTo>
                  <a:cubicBezTo>
                    <a:pt x="109" y="12"/>
                    <a:pt x="109" y="12"/>
                    <a:pt x="109" y="12"/>
                  </a:cubicBezTo>
                  <a:lnTo>
                    <a:pt x="109"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3" name="组合 192"/>
          <p:cNvGrpSpPr/>
          <p:nvPr/>
        </p:nvGrpSpPr>
        <p:grpSpPr>
          <a:xfrm>
            <a:off x="10179053" y="5118109"/>
            <a:ext cx="481013" cy="479426"/>
            <a:chOff x="10179053" y="5118109"/>
            <a:chExt cx="481013" cy="479426"/>
          </a:xfrm>
          <a:solidFill>
            <a:schemeClr val="accent1"/>
          </a:solidFill>
        </p:grpSpPr>
        <p:sp>
          <p:nvSpPr>
            <p:cNvPr id="25" name="Freeform 25"/>
            <p:cNvSpPr>
              <a:spLocks noEditPoints="1"/>
            </p:cNvSpPr>
            <p:nvPr/>
          </p:nvSpPr>
          <p:spPr bwMode="auto">
            <a:xfrm>
              <a:off x="10179053" y="5118109"/>
              <a:ext cx="481013" cy="479426"/>
            </a:xfrm>
            <a:custGeom>
              <a:avLst/>
              <a:gdLst>
                <a:gd name="T0" fmla="*/ 126 w 128"/>
                <a:gd name="T1" fmla="*/ 7 h 128"/>
                <a:gd name="T2" fmla="*/ 73 w 128"/>
                <a:gd name="T3" fmla="*/ 7 h 128"/>
                <a:gd name="T4" fmla="*/ 73 w 128"/>
                <a:gd name="T5" fmla="*/ 6 h 128"/>
                <a:gd name="T6" fmla="*/ 67 w 128"/>
                <a:gd name="T7" fmla="*/ 0 h 128"/>
                <a:gd name="T8" fmla="*/ 60 w 128"/>
                <a:gd name="T9" fmla="*/ 0 h 128"/>
                <a:gd name="T10" fmla="*/ 54 w 128"/>
                <a:gd name="T11" fmla="*/ 6 h 128"/>
                <a:gd name="T12" fmla="*/ 54 w 128"/>
                <a:gd name="T13" fmla="*/ 7 h 128"/>
                <a:gd name="T14" fmla="*/ 2 w 128"/>
                <a:gd name="T15" fmla="*/ 7 h 128"/>
                <a:gd name="T16" fmla="*/ 0 w 128"/>
                <a:gd name="T17" fmla="*/ 9 h 128"/>
                <a:gd name="T18" fmla="*/ 2 w 128"/>
                <a:gd name="T19" fmla="*/ 12 h 128"/>
                <a:gd name="T20" fmla="*/ 14 w 128"/>
                <a:gd name="T21" fmla="*/ 12 h 128"/>
                <a:gd name="T22" fmla="*/ 14 w 128"/>
                <a:gd name="T23" fmla="*/ 122 h 128"/>
                <a:gd name="T24" fmla="*/ 19 w 128"/>
                <a:gd name="T25" fmla="*/ 128 h 128"/>
                <a:gd name="T26" fmla="*/ 108 w 128"/>
                <a:gd name="T27" fmla="*/ 128 h 128"/>
                <a:gd name="T28" fmla="*/ 114 w 128"/>
                <a:gd name="T29" fmla="*/ 122 h 128"/>
                <a:gd name="T30" fmla="*/ 114 w 128"/>
                <a:gd name="T31" fmla="*/ 12 h 128"/>
                <a:gd name="T32" fmla="*/ 126 w 128"/>
                <a:gd name="T33" fmla="*/ 12 h 128"/>
                <a:gd name="T34" fmla="*/ 128 w 128"/>
                <a:gd name="T35" fmla="*/ 9 h 128"/>
                <a:gd name="T36" fmla="*/ 126 w 128"/>
                <a:gd name="T37" fmla="*/ 7 h 128"/>
                <a:gd name="T38" fmla="*/ 110 w 128"/>
                <a:gd name="T39" fmla="*/ 123 h 128"/>
                <a:gd name="T40" fmla="*/ 18 w 128"/>
                <a:gd name="T41" fmla="*/ 123 h 128"/>
                <a:gd name="T42" fmla="*/ 18 w 128"/>
                <a:gd name="T43" fmla="*/ 27 h 128"/>
                <a:gd name="T44" fmla="*/ 110 w 128"/>
                <a:gd name="T45" fmla="*/ 27 h 128"/>
                <a:gd name="T46" fmla="*/ 110 w 128"/>
                <a:gd name="T47" fmla="*/ 123 h 128"/>
                <a:gd name="T48" fmla="*/ 110 w 128"/>
                <a:gd name="T49" fmla="*/ 22 h 128"/>
                <a:gd name="T50" fmla="*/ 18 w 128"/>
                <a:gd name="T51" fmla="*/ 22 h 128"/>
                <a:gd name="T52" fmla="*/ 18 w 128"/>
                <a:gd name="T53" fmla="*/ 12 h 128"/>
                <a:gd name="T54" fmla="*/ 110 w 128"/>
                <a:gd name="T55" fmla="*/ 12 h 128"/>
                <a:gd name="T56" fmla="*/ 110 w 128"/>
                <a:gd name="T57" fmla="*/ 2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8" h="128">
                  <a:moveTo>
                    <a:pt x="126" y="7"/>
                  </a:moveTo>
                  <a:cubicBezTo>
                    <a:pt x="73" y="7"/>
                    <a:pt x="73" y="7"/>
                    <a:pt x="73" y="7"/>
                  </a:cubicBezTo>
                  <a:cubicBezTo>
                    <a:pt x="73" y="6"/>
                    <a:pt x="73" y="6"/>
                    <a:pt x="73" y="6"/>
                  </a:cubicBezTo>
                  <a:cubicBezTo>
                    <a:pt x="73" y="2"/>
                    <a:pt x="71" y="0"/>
                    <a:pt x="67" y="0"/>
                  </a:cubicBezTo>
                  <a:cubicBezTo>
                    <a:pt x="60" y="0"/>
                    <a:pt x="60" y="0"/>
                    <a:pt x="60" y="0"/>
                  </a:cubicBezTo>
                  <a:cubicBezTo>
                    <a:pt x="57" y="0"/>
                    <a:pt x="54" y="2"/>
                    <a:pt x="54" y="6"/>
                  </a:cubicBezTo>
                  <a:cubicBezTo>
                    <a:pt x="54" y="7"/>
                    <a:pt x="54" y="7"/>
                    <a:pt x="54" y="7"/>
                  </a:cubicBezTo>
                  <a:cubicBezTo>
                    <a:pt x="2" y="7"/>
                    <a:pt x="2" y="7"/>
                    <a:pt x="2" y="7"/>
                  </a:cubicBezTo>
                  <a:cubicBezTo>
                    <a:pt x="1" y="7"/>
                    <a:pt x="0" y="8"/>
                    <a:pt x="0" y="9"/>
                  </a:cubicBezTo>
                  <a:cubicBezTo>
                    <a:pt x="0" y="11"/>
                    <a:pt x="1" y="12"/>
                    <a:pt x="2" y="12"/>
                  </a:cubicBezTo>
                  <a:cubicBezTo>
                    <a:pt x="14" y="12"/>
                    <a:pt x="14" y="12"/>
                    <a:pt x="14" y="12"/>
                  </a:cubicBezTo>
                  <a:cubicBezTo>
                    <a:pt x="14" y="122"/>
                    <a:pt x="14" y="122"/>
                    <a:pt x="14" y="122"/>
                  </a:cubicBezTo>
                  <a:cubicBezTo>
                    <a:pt x="14" y="125"/>
                    <a:pt x="16" y="128"/>
                    <a:pt x="19" y="128"/>
                  </a:cubicBezTo>
                  <a:cubicBezTo>
                    <a:pt x="108" y="128"/>
                    <a:pt x="108" y="128"/>
                    <a:pt x="108" y="128"/>
                  </a:cubicBezTo>
                  <a:cubicBezTo>
                    <a:pt x="112" y="128"/>
                    <a:pt x="114" y="125"/>
                    <a:pt x="114" y="122"/>
                  </a:cubicBezTo>
                  <a:cubicBezTo>
                    <a:pt x="114" y="12"/>
                    <a:pt x="114" y="12"/>
                    <a:pt x="114" y="12"/>
                  </a:cubicBezTo>
                  <a:cubicBezTo>
                    <a:pt x="126" y="12"/>
                    <a:pt x="126" y="12"/>
                    <a:pt x="126" y="12"/>
                  </a:cubicBezTo>
                  <a:cubicBezTo>
                    <a:pt x="127" y="12"/>
                    <a:pt x="128" y="11"/>
                    <a:pt x="128" y="9"/>
                  </a:cubicBezTo>
                  <a:cubicBezTo>
                    <a:pt x="128" y="8"/>
                    <a:pt x="127" y="7"/>
                    <a:pt x="126" y="7"/>
                  </a:cubicBezTo>
                  <a:close/>
                  <a:moveTo>
                    <a:pt x="110" y="123"/>
                  </a:moveTo>
                  <a:cubicBezTo>
                    <a:pt x="18" y="123"/>
                    <a:pt x="18" y="123"/>
                    <a:pt x="18" y="123"/>
                  </a:cubicBezTo>
                  <a:cubicBezTo>
                    <a:pt x="18" y="27"/>
                    <a:pt x="18" y="27"/>
                    <a:pt x="18" y="27"/>
                  </a:cubicBezTo>
                  <a:cubicBezTo>
                    <a:pt x="110" y="27"/>
                    <a:pt x="110" y="27"/>
                    <a:pt x="110" y="27"/>
                  </a:cubicBezTo>
                  <a:lnTo>
                    <a:pt x="110" y="123"/>
                  </a:lnTo>
                  <a:close/>
                  <a:moveTo>
                    <a:pt x="110" y="22"/>
                  </a:moveTo>
                  <a:cubicBezTo>
                    <a:pt x="18" y="22"/>
                    <a:pt x="18" y="22"/>
                    <a:pt x="18" y="22"/>
                  </a:cubicBezTo>
                  <a:cubicBezTo>
                    <a:pt x="18" y="12"/>
                    <a:pt x="18" y="12"/>
                    <a:pt x="18" y="12"/>
                  </a:cubicBezTo>
                  <a:cubicBezTo>
                    <a:pt x="110" y="12"/>
                    <a:pt x="110" y="12"/>
                    <a:pt x="110" y="12"/>
                  </a:cubicBezTo>
                  <a:lnTo>
                    <a:pt x="110"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6" name="Freeform 26"/>
            <p:cNvSpPr/>
            <p:nvPr/>
          </p:nvSpPr>
          <p:spPr bwMode="auto">
            <a:xfrm>
              <a:off x="10325104" y="5256222"/>
              <a:ext cx="19050" cy="285751"/>
            </a:xfrm>
            <a:custGeom>
              <a:avLst/>
              <a:gdLst>
                <a:gd name="T0" fmla="*/ 2 w 5"/>
                <a:gd name="T1" fmla="*/ 76 h 76"/>
                <a:gd name="T2" fmla="*/ 5 w 5"/>
                <a:gd name="T3" fmla="*/ 73 h 76"/>
                <a:gd name="T4" fmla="*/ 5 w 5"/>
                <a:gd name="T5" fmla="*/ 2 h 76"/>
                <a:gd name="T6" fmla="*/ 2 w 5"/>
                <a:gd name="T7" fmla="*/ 0 h 76"/>
                <a:gd name="T8" fmla="*/ 0 w 5"/>
                <a:gd name="T9" fmla="*/ 2 h 76"/>
                <a:gd name="T10" fmla="*/ 0 w 5"/>
                <a:gd name="T11" fmla="*/ 73 h 76"/>
                <a:gd name="T12" fmla="*/ 2 w 5"/>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5" h="76">
                  <a:moveTo>
                    <a:pt x="2" y="76"/>
                  </a:moveTo>
                  <a:cubicBezTo>
                    <a:pt x="4" y="76"/>
                    <a:pt x="5" y="75"/>
                    <a:pt x="5" y="73"/>
                  </a:cubicBezTo>
                  <a:cubicBezTo>
                    <a:pt x="5" y="2"/>
                    <a:pt x="5" y="2"/>
                    <a:pt x="5" y="2"/>
                  </a:cubicBezTo>
                  <a:cubicBezTo>
                    <a:pt x="5" y="1"/>
                    <a:pt x="4" y="0"/>
                    <a:pt x="2" y="0"/>
                  </a:cubicBezTo>
                  <a:cubicBezTo>
                    <a:pt x="1" y="0"/>
                    <a:pt x="0" y="1"/>
                    <a:pt x="0" y="2"/>
                  </a:cubicBezTo>
                  <a:cubicBezTo>
                    <a:pt x="0" y="73"/>
                    <a:pt x="0" y="73"/>
                    <a:pt x="0" y="73"/>
                  </a:cubicBezTo>
                  <a:cubicBezTo>
                    <a:pt x="0" y="75"/>
                    <a:pt x="1" y="76"/>
                    <a:pt x="2"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7" name="Freeform 27"/>
            <p:cNvSpPr/>
            <p:nvPr/>
          </p:nvSpPr>
          <p:spPr bwMode="auto">
            <a:xfrm>
              <a:off x="10407654" y="5256222"/>
              <a:ext cx="19050" cy="285751"/>
            </a:xfrm>
            <a:custGeom>
              <a:avLst/>
              <a:gdLst>
                <a:gd name="T0" fmla="*/ 3 w 5"/>
                <a:gd name="T1" fmla="*/ 76 h 76"/>
                <a:gd name="T2" fmla="*/ 5 w 5"/>
                <a:gd name="T3" fmla="*/ 73 h 76"/>
                <a:gd name="T4" fmla="*/ 5 w 5"/>
                <a:gd name="T5" fmla="*/ 2 h 76"/>
                <a:gd name="T6" fmla="*/ 3 w 5"/>
                <a:gd name="T7" fmla="*/ 0 h 76"/>
                <a:gd name="T8" fmla="*/ 0 w 5"/>
                <a:gd name="T9" fmla="*/ 2 h 76"/>
                <a:gd name="T10" fmla="*/ 0 w 5"/>
                <a:gd name="T11" fmla="*/ 73 h 76"/>
                <a:gd name="T12" fmla="*/ 3 w 5"/>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5" h="76">
                  <a:moveTo>
                    <a:pt x="3" y="76"/>
                  </a:moveTo>
                  <a:cubicBezTo>
                    <a:pt x="4" y="76"/>
                    <a:pt x="5" y="75"/>
                    <a:pt x="5" y="73"/>
                  </a:cubicBezTo>
                  <a:cubicBezTo>
                    <a:pt x="5" y="2"/>
                    <a:pt x="5" y="2"/>
                    <a:pt x="5" y="2"/>
                  </a:cubicBezTo>
                  <a:cubicBezTo>
                    <a:pt x="5" y="1"/>
                    <a:pt x="4" y="0"/>
                    <a:pt x="3" y="0"/>
                  </a:cubicBezTo>
                  <a:cubicBezTo>
                    <a:pt x="1" y="0"/>
                    <a:pt x="0" y="1"/>
                    <a:pt x="0" y="2"/>
                  </a:cubicBezTo>
                  <a:cubicBezTo>
                    <a:pt x="0" y="73"/>
                    <a:pt x="0" y="73"/>
                    <a:pt x="0" y="73"/>
                  </a:cubicBezTo>
                  <a:cubicBezTo>
                    <a:pt x="0" y="75"/>
                    <a:pt x="1" y="76"/>
                    <a:pt x="3"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8" name="Freeform 28"/>
            <p:cNvSpPr/>
            <p:nvPr/>
          </p:nvSpPr>
          <p:spPr bwMode="auto">
            <a:xfrm>
              <a:off x="10494966" y="5256222"/>
              <a:ext cx="14288" cy="285751"/>
            </a:xfrm>
            <a:custGeom>
              <a:avLst/>
              <a:gdLst>
                <a:gd name="T0" fmla="*/ 2 w 4"/>
                <a:gd name="T1" fmla="*/ 76 h 76"/>
                <a:gd name="T2" fmla="*/ 4 w 4"/>
                <a:gd name="T3" fmla="*/ 73 h 76"/>
                <a:gd name="T4" fmla="*/ 4 w 4"/>
                <a:gd name="T5" fmla="*/ 2 h 76"/>
                <a:gd name="T6" fmla="*/ 2 w 4"/>
                <a:gd name="T7" fmla="*/ 0 h 76"/>
                <a:gd name="T8" fmla="*/ 0 w 4"/>
                <a:gd name="T9" fmla="*/ 2 h 76"/>
                <a:gd name="T10" fmla="*/ 0 w 4"/>
                <a:gd name="T11" fmla="*/ 73 h 76"/>
                <a:gd name="T12" fmla="*/ 2 w 4"/>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4" h="76">
                  <a:moveTo>
                    <a:pt x="2" y="76"/>
                  </a:moveTo>
                  <a:cubicBezTo>
                    <a:pt x="3" y="76"/>
                    <a:pt x="4" y="75"/>
                    <a:pt x="4" y="73"/>
                  </a:cubicBezTo>
                  <a:cubicBezTo>
                    <a:pt x="4" y="2"/>
                    <a:pt x="4" y="2"/>
                    <a:pt x="4" y="2"/>
                  </a:cubicBezTo>
                  <a:cubicBezTo>
                    <a:pt x="4" y="1"/>
                    <a:pt x="3" y="0"/>
                    <a:pt x="2" y="0"/>
                  </a:cubicBezTo>
                  <a:cubicBezTo>
                    <a:pt x="1" y="0"/>
                    <a:pt x="0" y="1"/>
                    <a:pt x="0" y="2"/>
                  </a:cubicBezTo>
                  <a:cubicBezTo>
                    <a:pt x="0" y="73"/>
                    <a:pt x="0" y="73"/>
                    <a:pt x="0" y="73"/>
                  </a:cubicBezTo>
                  <a:cubicBezTo>
                    <a:pt x="0" y="75"/>
                    <a:pt x="1" y="76"/>
                    <a:pt x="2"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29" name="Freeform 29"/>
          <p:cNvSpPr>
            <a:spLocks noEditPoints="1"/>
          </p:cNvSpPr>
          <p:nvPr/>
        </p:nvSpPr>
        <p:spPr bwMode="auto">
          <a:xfrm>
            <a:off x="9217028" y="5118109"/>
            <a:ext cx="481013" cy="479426"/>
          </a:xfrm>
          <a:custGeom>
            <a:avLst/>
            <a:gdLst>
              <a:gd name="T0" fmla="*/ 0 w 128"/>
              <a:gd name="T1" fmla="*/ 64 h 128"/>
              <a:gd name="T2" fmla="*/ 128 w 128"/>
              <a:gd name="T3" fmla="*/ 64 h 128"/>
              <a:gd name="T4" fmla="*/ 7 w 128"/>
              <a:gd name="T5" fmla="*/ 47 h 128"/>
              <a:gd name="T6" fmla="*/ 22 w 128"/>
              <a:gd name="T7" fmla="*/ 22 h 128"/>
              <a:gd name="T8" fmla="*/ 48 w 128"/>
              <a:gd name="T9" fmla="*/ 6 h 128"/>
              <a:gd name="T10" fmla="*/ 5 w 128"/>
              <a:gd name="T11" fmla="*/ 53 h 128"/>
              <a:gd name="T12" fmla="*/ 62 w 128"/>
              <a:gd name="T13" fmla="*/ 123 h 128"/>
              <a:gd name="T14" fmla="*/ 51 w 128"/>
              <a:gd name="T15" fmla="*/ 122 h 128"/>
              <a:gd name="T16" fmla="*/ 62 w 128"/>
              <a:gd name="T17" fmla="*/ 107 h 128"/>
              <a:gd name="T18" fmla="*/ 62 w 128"/>
              <a:gd name="T19" fmla="*/ 101 h 128"/>
              <a:gd name="T20" fmla="*/ 43 w 128"/>
              <a:gd name="T21" fmla="*/ 119 h 128"/>
              <a:gd name="T22" fmla="*/ 35 w 128"/>
              <a:gd name="T23" fmla="*/ 116 h 128"/>
              <a:gd name="T24" fmla="*/ 62 w 128"/>
              <a:gd name="T25" fmla="*/ 87 h 128"/>
              <a:gd name="T26" fmla="*/ 62 w 128"/>
              <a:gd name="T27" fmla="*/ 80 h 128"/>
              <a:gd name="T28" fmla="*/ 29 w 128"/>
              <a:gd name="T29" fmla="*/ 111 h 128"/>
              <a:gd name="T30" fmla="*/ 22 w 128"/>
              <a:gd name="T31" fmla="*/ 105 h 128"/>
              <a:gd name="T32" fmla="*/ 62 w 128"/>
              <a:gd name="T33" fmla="*/ 80 h 128"/>
              <a:gd name="T34" fmla="*/ 61 w 128"/>
              <a:gd name="T35" fmla="*/ 60 h 128"/>
              <a:gd name="T36" fmla="*/ 18 w 128"/>
              <a:gd name="T37" fmla="*/ 101 h 128"/>
              <a:gd name="T38" fmla="*/ 13 w 128"/>
              <a:gd name="T39" fmla="*/ 94 h 128"/>
              <a:gd name="T40" fmla="*/ 62 w 128"/>
              <a:gd name="T41" fmla="*/ 59 h 128"/>
              <a:gd name="T42" fmla="*/ 10 w 128"/>
              <a:gd name="T43" fmla="*/ 89 h 128"/>
              <a:gd name="T44" fmla="*/ 7 w 128"/>
              <a:gd name="T45" fmla="*/ 80 h 128"/>
              <a:gd name="T46" fmla="*/ 7 w 128"/>
              <a:gd name="T47" fmla="*/ 78 h 128"/>
              <a:gd name="T48" fmla="*/ 62 w 128"/>
              <a:gd name="T49" fmla="*/ 38 h 128"/>
              <a:gd name="T50" fmla="*/ 5 w 128"/>
              <a:gd name="T51" fmla="*/ 74 h 128"/>
              <a:gd name="T52" fmla="*/ 5 w 128"/>
              <a:gd name="T53" fmla="*/ 64 h 128"/>
              <a:gd name="T54" fmla="*/ 5 w 128"/>
              <a:gd name="T55" fmla="*/ 60 h 128"/>
              <a:gd name="T56" fmla="*/ 62 w 128"/>
              <a:gd name="T57" fmla="*/ 3 h 128"/>
              <a:gd name="T58" fmla="*/ 106 w 128"/>
              <a:gd name="T59" fmla="*/ 106 h 128"/>
              <a:gd name="T60" fmla="*/ 68 w 128"/>
              <a:gd name="T61" fmla="*/ 123 h 128"/>
              <a:gd name="T62" fmla="*/ 66 w 128"/>
              <a:gd name="T63" fmla="*/ 4 h 128"/>
              <a:gd name="T64" fmla="*/ 87 w 128"/>
              <a:gd name="T65" fmla="*/ 9 h 128"/>
              <a:gd name="T66" fmla="*/ 119 w 128"/>
              <a:gd name="T67" fmla="*/ 40 h 128"/>
              <a:gd name="T68" fmla="*/ 119 w 128"/>
              <a:gd name="T69" fmla="*/ 8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28">
                <a:moveTo>
                  <a:pt x="64" y="0"/>
                </a:moveTo>
                <a:cubicBezTo>
                  <a:pt x="29" y="0"/>
                  <a:pt x="0" y="28"/>
                  <a:pt x="0" y="64"/>
                </a:cubicBezTo>
                <a:cubicBezTo>
                  <a:pt x="0" y="99"/>
                  <a:pt x="29" y="128"/>
                  <a:pt x="64" y="128"/>
                </a:cubicBezTo>
                <a:cubicBezTo>
                  <a:pt x="99" y="128"/>
                  <a:pt x="128" y="99"/>
                  <a:pt x="128" y="64"/>
                </a:cubicBezTo>
                <a:cubicBezTo>
                  <a:pt x="128" y="28"/>
                  <a:pt x="99" y="0"/>
                  <a:pt x="64" y="0"/>
                </a:cubicBezTo>
                <a:close/>
                <a:moveTo>
                  <a:pt x="7" y="47"/>
                </a:moveTo>
                <a:cubicBezTo>
                  <a:pt x="7" y="45"/>
                  <a:pt x="8" y="43"/>
                  <a:pt x="9" y="40"/>
                </a:cubicBezTo>
                <a:cubicBezTo>
                  <a:pt x="12" y="33"/>
                  <a:pt x="17" y="27"/>
                  <a:pt x="22" y="22"/>
                </a:cubicBezTo>
                <a:cubicBezTo>
                  <a:pt x="27" y="16"/>
                  <a:pt x="34" y="12"/>
                  <a:pt x="41" y="9"/>
                </a:cubicBezTo>
                <a:cubicBezTo>
                  <a:pt x="43" y="8"/>
                  <a:pt x="45" y="7"/>
                  <a:pt x="48" y="6"/>
                </a:cubicBezTo>
                <a:cubicBezTo>
                  <a:pt x="53" y="5"/>
                  <a:pt x="53" y="5"/>
                  <a:pt x="53" y="5"/>
                </a:cubicBezTo>
                <a:cubicBezTo>
                  <a:pt x="5" y="53"/>
                  <a:pt x="5" y="53"/>
                  <a:pt x="5" y="53"/>
                </a:cubicBezTo>
                <a:lnTo>
                  <a:pt x="7" y="47"/>
                </a:lnTo>
                <a:close/>
                <a:moveTo>
                  <a:pt x="62" y="123"/>
                </a:moveTo>
                <a:cubicBezTo>
                  <a:pt x="60" y="123"/>
                  <a:pt x="60" y="123"/>
                  <a:pt x="60" y="123"/>
                </a:cubicBezTo>
                <a:cubicBezTo>
                  <a:pt x="57" y="123"/>
                  <a:pt x="54" y="122"/>
                  <a:pt x="51" y="122"/>
                </a:cubicBezTo>
                <a:cubicBezTo>
                  <a:pt x="48" y="121"/>
                  <a:pt x="48" y="121"/>
                  <a:pt x="48" y="121"/>
                </a:cubicBezTo>
                <a:cubicBezTo>
                  <a:pt x="62" y="107"/>
                  <a:pt x="62" y="107"/>
                  <a:pt x="62" y="107"/>
                </a:cubicBezTo>
                <a:lnTo>
                  <a:pt x="62" y="123"/>
                </a:lnTo>
                <a:close/>
                <a:moveTo>
                  <a:pt x="62" y="101"/>
                </a:moveTo>
                <a:cubicBezTo>
                  <a:pt x="43" y="119"/>
                  <a:pt x="43" y="119"/>
                  <a:pt x="43" y="119"/>
                </a:cubicBezTo>
                <a:cubicBezTo>
                  <a:pt x="43" y="119"/>
                  <a:pt x="43" y="119"/>
                  <a:pt x="43" y="119"/>
                </a:cubicBezTo>
                <a:cubicBezTo>
                  <a:pt x="42" y="119"/>
                  <a:pt x="41" y="119"/>
                  <a:pt x="41" y="118"/>
                </a:cubicBezTo>
                <a:cubicBezTo>
                  <a:pt x="39" y="118"/>
                  <a:pt x="37" y="117"/>
                  <a:pt x="35" y="116"/>
                </a:cubicBezTo>
                <a:cubicBezTo>
                  <a:pt x="34" y="115"/>
                  <a:pt x="34" y="115"/>
                  <a:pt x="34" y="115"/>
                </a:cubicBezTo>
                <a:cubicBezTo>
                  <a:pt x="62" y="87"/>
                  <a:pt x="62" y="87"/>
                  <a:pt x="62" y="87"/>
                </a:cubicBezTo>
                <a:lnTo>
                  <a:pt x="62" y="101"/>
                </a:lnTo>
                <a:close/>
                <a:moveTo>
                  <a:pt x="62" y="80"/>
                </a:moveTo>
                <a:cubicBezTo>
                  <a:pt x="30" y="112"/>
                  <a:pt x="30" y="112"/>
                  <a:pt x="30" y="112"/>
                </a:cubicBezTo>
                <a:cubicBezTo>
                  <a:pt x="29" y="111"/>
                  <a:pt x="29" y="111"/>
                  <a:pt x="29" y="111"/>
                </a:cubicBezTo>
                <a:cubicBezTo>
                  <a:pt x="27" y="110"/>
                  <a:pt x="25" y="108"/>
                  <a:pt x="23" y="106"/>
                </a:cubicBezTo>
                <a:cubicBezTo>
                  <a:pt x="22" y="105"/>
                  <a:pt x="22" y="105"/>
                  <a:pt x="22" y="105"/>
                </a:cubicBezTo>
                <a:cubicBezTo>
                  <a:pt x="62" y="66"/>
                  <a:pt x="62" y="66"/>
                  <a:pt x="62" y="66"/>
                </a:cubicBezTo>
                <a:lnTo>
                  <a:pt x="62" y="80"/>
                </a:lnTo>
                <a:close/>
                <a:moveTo>
                  <a:pt x="62" y="59"/>
                </a:moveTo>
                <a:cubicBezTo>
                  <a:pt x="61" y="60"/>
                  <a:pt x="61" y="60"/>
                  <a:pt x="61" y="60"/>
                </a:cubicBezTo>
                <a:cubicBezTo>
                  <a:pt x="19" y="102"/>
                  <a:pt x="19" y="102"/>
                  <a:pt x="19" y="102"/>
                </a:cubicBezTo>
                <a:cubicBezTo>
                  <a:pt x="18" y="101"/>
                  <a:pt x="18" y="101"/>
                  <a:pt x="18" y="101"/>
                </a:cubicBezTo>
                <a:cubicBezTo>
                  <a:pt x="16" y="99"/>
                  <a:pt x="15" y="97"/>
                  <a:pt x="13" y="95"/>
                </a:cubicBezTo>
                <a:cubicBezTo>
                  <a:pt x="13" y="94"/>
                  <a:pt x="13" y="94"/>
                  <a:pt x="13" y="94"/>
                </a:cubicBezTo>
                <a:cubicBezTo>
                  <a:pt x="62" y="45"/>
                  <a:pt x="62" y="45"/>
                  <a:pt x="62" y="45"/>
                </a:cubicBezTo>
                <a:lnTo>
                  <a:pt x="62" y="59"/>
                </a:lnTo>
                <a:close/>
                <a:moveTo>
                  <a:pt x="62" y="38"/>
                </a:moveTo>
                <a:cubicBezTo>
                  <a:pt x="10" y="89"/>
                  <a:pt x="10" y="89"/>
                  <a:pt x="10" y="89"/>
                </a:cubicBezTo>
                <a:cubicBezTo>
                  <a:pt x="9" y="87"/>
                  <a:pt x="9" y="87"/>
                  <a:pt x="9" y="87"/>
                </a:cubicBezTo>
                <a:cubicBezTo>
                  <a:pt x="8" y="84"/>
                  <a:pt x="7" y="82"/>
                  <a:pt x="7" y="80"/>
                </a:cubicBezTo>
                <a:cubicBezTo>
                  <a:pt x="7" y="79"/>
                  <a:pt x="7" y="79"/>
                  <a:pt x="7" y="79"/>
                </a:cubicBezTo>
                <a:cubicBezTo>
                  <a:pt x="7" y="78"/>
                  <a:pt x="7" y="78"/>
                  <a:pt x="7" y="78"/>
                </a:cubicBezTo>
                <a:cubicBezTo>
                  <a:pt x="62" y="24"/>
                  <a:pt x="62" y="24"/>
                  <a:pt x="62" y="24"/>
                </a:cubicBezTo>
                <a:lnTo>
                  <a:pt x="62" y="38"/>
                </a:lnTo>
                <a:close/>
                <a:moveTo>
                  <a:pt x="62" y="17"/>
                </a:moveTo>
                <a:cubicBezTo>
                  <a:pt x="5" y="74"/>
                  <a:pt x="5" y="74"/>
                  <a:pt x="5" y="74"/>
                </a:cubicBezTo>
                <a:cubicBezTo>
                  <a:pt x="5" y="71"/>
                  <a:pt x="5" y="71"/>
                  <a:pt x="5" y="71"/>
                </a:cubicBezTo>
                <a:cubicBezTo>
                  <a:pt x="5" y="68"/>
                  <a:pt x="5" y="66"/>
                  <a:pt x="5" y="64"/>
                </a:cubicBezTo>
                <a:cubicBezTo>
                  <a:pt x="5" y="62"/>
                  <a:pt x="5" y="61"/>
                  <a:pt x="5" y="60"/>
                </a:cubicBezTo>
                <a:cubicBezTo>
                  <a:pt x="5" y="60"/>
                  <a:pt x="5" y="60"/>
                  <a:pt x="5" y="60"/>
                </a:cubicBezTo>
                <a:cubicBezTo>
                  <a:pt x="5" y="59"/>
                  <a:pt x="5" y="59"/>
                  <a:pt x="5" y="59"/>
                </a:cubicBezTo>
                <a:cubicBezTo>
                  <a:pt x="62" y="3"/>
                  <a:pt x="62" y="3"/>
                  <a:pt x="62" y="3"/>
                </a:cubicBezTo>
                <a:lnTo>
                  <a:pt x="62" y="17"/>
                </a:lnTo>
                <a:close/>
                <a:moveTo>
                  <a:pt x="106" y="106"/>
                </a:moveTo>
                <a:cubicBezTo>
                  <a:pt x="101" y="111"/>
                  <a:pt x="94" y="115"/>
                  <a:pt x="87" y="118"/>
                </a:cubicBezTo>
                <a:cubicBezTo>
                  <a:pt x="81" y="121"/>
                  <a:pt x="74" y="123"/>
                  <a:pt x="68" y="123"/>
                </a:cubicBezTo>
                <a:cubicBezTo>
                  <a:pt x="66" y="123"/>
                  <a:pt x="66" y="123"/>
                  <a:pt x="66" y="123"/>
                </a:cubicBezTo>
                <a:cubicBezTo>
                  <a:pt x="66" y="4"/>
                  <a:pt x="66" y="4"/>
                  <a:pt x="66" y="4"/>
                </a:cubicBezTo>
                <a:cubicBezTo>
                  <a:pt x="68" y="4"/>
                  <a:pt x="68" y="4"/>
                  <a:pt x="68" y="4"/>
                </a:cubicBezTo>
                <a:cubicBezTo>
                  <a:pt x="74" y="5"/>
                  <a:pt x="81" y="6"/>
                  <a:pt x="87" y="9"/>
                </a:cubicBezTo>
                <a:cubicBezTo>
                  <a:pt x="94" y="12"/>
                  <a:pt x="101" y="16"/>
                  <a:pt x="106" y="22"/>
                </a:cubicBezTo>
                <a:cubicBezTo>
                  <a:pt x="111" y="27"/>
                  <a:pt x="116" y="33"/>
                  <a:pt x="119" y="40"/>
                </a:cubicBezTo>
                <a:cubicBezTo>
                  <a:pt x="122" y="48"/>
                  <a:pt x="123" y="56"/>
                  <a:pt x="123" y="64"/>
                </a:cubicBezTo>
                <a:cubicBezTo>
                  <a:pt x="123" y="72"/>
                  <a:pt x="122" y="79"/>
                  <a:pt x="119" y="87"/>
                </a:cubicBezTo>
                <a:cubicBezTo>
                  <a:pt x="116" y="94"/>
                  <a:pt x="111" y="100"/>
                  <a:pt x="106" y="106"/>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0" name="Freeform 30"/>
          <p:cNvSpPr>
            <a:spLocks noEditPoints="1"/>
          </p:cNvSpPr>
          <p:nvPr/>
        </p:nvSpPr>
        <p:spPr bwMode="auto">
          <a:xfrm>
            <a:off x="8328028" y="5118109"/>
            <a:ext cx="338138" cy="479426"/>
          </a:xfrm>
          <a:custGeom>
            <a:avLst/>
            <a:gdLst>
              <a:gd name="T0" fmla="*/ 79 w 90"/>
              <a:gd name="T1" fmla="*/ 63 h 128"/>
              <a:gd name="T2" fmla="*/ 79 w 90"/>
              <a:gd name="T3" fmla="*/ 61 h 128"/>
              <a:gd name="T4" fmla="*/ 79 w 90"/>
              <a:gd name="T5" fmla="*/ 59 h 128"/>
              <a:gd name="T6" fmla="*/ 90 w 90"/>
              <a:gd name="T7" fmla="*/ 40 h 128"/>
              <a:gd name="T8" fmla="*/ 90 w 90"/>
              <a:gd name="T9" fmla="*/ 39 h 128"/>
              <a:gd name="T10" fmla="*/ 88 w 90"/>
              <a:gd name="T11" fmla="*/ 37 h 128"/>
              <a:gd name="T12" fmla="*/ 56 w 90"/>
              <a:gd name="T13" fmla="*/ 37 h 128"/>
              <a:gd name="T14" fmla="*/ 56 w 90"/>
              <a:gd name="T15" fmla="*/ 28 h 128"/>
              <a:gd name="T16" fmla="*/ 50 w 90"/>
              <a:gd name="T17" fmla="*/ 22 h 128"/>
              <a:gd name="T18" fmla="*/ 4 w 90"/>
              <a:gd name="T19" fmla="*/ 22 h 128"/>
              <a:gd name="T20" fmla="*/ 4 w 90"/>
              <a:gd name="T21" fmla="*/ 2 h 128"/>
              <a:gd name="T22" fmla="*/ 2 w 90"/>
              <a:gd name="T23" fmla="*/ 0 h 128"/>
              <a:gd name="T24" fmla="*/ 0 w 90"/>
              <a:gd name="T25" fmla="*/ 2 h 128"/>
              <a:gd name="T26" fmla="*/ 0 w 90"/>
              <a:gd name="T27" fmla="*/ 128 h 128"/>
              <a:gd name="T28" fmla="*/ 4 w 90"/>
              <a:gd name="T29" fmla="*/ 128 h 128"/>
              <a:gd name="T30" fmla="*/ 4 w 90"/>
              <a:gd name="T31" fmla="*/ 71 h 128"/>
              <a:gd name="T32" fmla="*/ 37 w 90"/>
              <a:gd name="T33" fmla="*/ 71 h 128"/>
              <a:gd name="T34" fmla="*/ 37 w 90"/>
              <a:gd name="T35" fmla="*/ 80 h 128"/>
              <a:gd name="T36" fmla="*/ 43 w 90"/>
              <a:gd name="T37" fmla="*/ 86 h 128"/>
              <a:gd name="T38" fmla="*/ 88 w 90"/>
              <a:gd name="T39" fmla="*/ 86 h 128"/>
              <a:gd name="T40" fmla="*/ 90 w 90"/>
              <a:gd name="T41" fmla="*/ 83 h 128"/>
              <a:gd name="T42" fmla="*/ 90 w 90"/>
              <a:gd name="T43" fmla="*/ 82 h 128"/>
              <a:gd name="T44" fmla="*/ 79 w 90"/>
              <a:gd name="T45" fmla="*/ 63 h 128"/>
              <a:gd name="T46" fmla="*/ 4 w 90"/>
              <a:gd name="T47" fmla="*/ 66 h 128"/>
              <a:gd name="T48" fmla="*/ 4 w 90"/>
              <a:gd name="T49" fmla="*/ 26 h 128"/>
              <a:gd name="T50" fmla="*/ 51 w 90"/>
              <a:gd name="T51" fmla="*/ 26 h 128"/>
              <a:gd name="T52" fmla="*/ 51 w 90"/>
              <a:gd name="T53" fmla="*/ 66 h 128"/>
              <a:gd name="T54" fmla="*/ 4 w 90"/>
              <a:gd name="T55" fmla="*/ 66 h 128"/>
              <a:gd name="T56" fmla="*/ 41 w 90"/>
              <a:gd name="T57" fmla="*/ 81 h 128"/>
              <a:gd name="T58" fmla="*/ 41 w 90"/>
              <a:gd name="T59" fmla="*/ 71 h 128"/>
              <a:gd name="T60" fmla="*/ 50 w 90"/>
              <a:gd name="T61" fmla="*/ 71 h 128"/>
              <a:gd name="T62" fmla="*/ 56 w 90"/>
              <a:gd name="T63" fmla="*/ 65 h 128"/>
              <a:gd name="T64" fmla="*/ 56 w 90"/>
              <a:gd name="T65" fmla="*/ 41 h 128"/>
              <a:gd name="T66" fmla="*/ 84 w 90"/>
              <a:gd name="T67" fmla="*/ 41 h 128"/>
              <a:gd name="T68" fmla="*/ 75 w 90"/>
              <a:gd name="T69" fmla="*/ 57 h 128"/>
              <a:gd name="T70" fmla="*/ 75 w 90"/>
              <a:gd name="T71" fmla="*/ 57 h 128"/>
              <a:gd name="T72" fmla="*/ 74 w 90"/>
              <a:gd name="T73" fmla="*/ 61 h 128"/>
              <a:gd name="T74" fmla="*/ 75 w 90"/>
              <a:gd name="T75" fmla="*/ 65 h 128"/>
              <a:gd name="T76" fmla="*/ 75 w 90"/>
              <a:gd name="T77" fmla="*/ 66 h 128"/>
              <a:gd name="T78" fmla="*/ 84 w 90"/>
              <a:gd name="T79" fmla="*/ 81 h 128"/>
              <a:gd name="T80" fmla="*/ 41 w 90"/>
              <a:gd name="T81" fmla="*/ 8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0" h="128">
                <a:moveTo>
                  <a:pt x="79" y="63"/>
                </a:moveTo>
                <a:cubicBezTo>
                  <a:pt x="79" y="63"/>
                  <a:pt x="79" y="62"/>
                  <a:pt x="79" y="61"/>
                </a:cubicBezTo>
                <a:cubicBezTo>
                  <a:pt x="79" y="60"/>
                  <a:pt x="79" y="60"/>
                  <a:pt x="79" y="59"/>
                </a:cubicBezTo>
                <a:cubicBezTo>
                  <a:pt x="90" y="40"/>
                  <a:pt x="90" y="40"/>
                  <a:pt x="90" y="40"/>
                </a:cubicBezTo>
                <a:cubicBezTo>
                  <a:pt x="90" y="40"/>
                  <a:pt x="90" y="39"/>
                  <a:pt x="90" y="39"/>
                </a:cubicBezTo>
                <a:cubicBezTo>
                  <a:pt x="90" y="38"/>
                  <a:pt x="89" y="37"/>
                  <a:pt x="88" y="37"/>
                </a:cubicBezTo>
                <a:cubicBezTo>
                  <a:pt x="56" y="37"/>
                  <a:pt x="56" y="37"/>
                  <a:pt x="56" y="37"/>
                </a:cubicBezTo>
                <a:cubicBezTo>
                  <a:pt x="56" y="28"/>
                  <a:pt x="56" y="28"/>
                  <a:pt x="56" y="28"/>
                </a:cubicBezTo>
                <a:cubicBezTo>
                  <a:pt x="56" y="25"/>
                  <a:pt x="53" y="22"/>
                  <a:pt x="50" y="22"/>
                </a:cubicBezTo>
                <a:cubicBezTo>
                  <a:pt x="4" y="22"/>
                  <a:pt x="4" y="22"/>
                  <a:pt x="4" y="22"/>
                </a:cubicBezTo>
                <a:cubicBezTo>
                  <a:pt x="4" y="2"/>
                  <a:pt x="4" y="2"/>
                  <a:pt x="4" y="2"/>
                </a:cubicBezTo>
                <a:cubicBezTo>
                  <a:pt x="4" y="1"/>
                  <a:pt x="3" y="0"/>
                  <a:pt x="2" y="0"/>
                </a:cubicBezTo>
                <a:cubicBezTo>
                  <a:pt x="1" y="0"/>
                  <a:pt x="0" y="1"/>
                  <a:pt x="0" y="2"/>
                </a:cubicBezTo>
                <a:cubicBezTo>
                  <a:pt x="0" y="128"/>
                  <a:pt x="0" y="128"/>
                  <a:pt x="0" y="128"/>
                </a:cubicBezTo>
                <a:cubicBezTo>
                  <a:pt x="4" y="128"/>
                  <a:pt x="4" y="128"/>
                  <a:pt x="4" y="128"/>
                </a:cubicBezTo>
                <a:cubicBezTo>
                  <a:pt x="4" y="71"/>
                  <a:pt x="4" y="71"/>
                  <a:pt x="4" y="71"/>
                </a:cubicBezTo>
                <a:cubicBezTo>
                  <a:pt x="37" y="71"/>
                  <a:pt x="37" y="71"/>
                  <a:pt x="37" y="71"/>
                </a:cubicBezTo>
                <a:cubicBezTo>
                  <a:pt x="37" y="80"/>
                  <a:pt x="37" y="80"/>
                  <a:pt x="37" y="80"/>
                </a:cubicBezTo>
                <a:cubicBezTo>
                  <a:pt x="37" y="83"/>
                  <a:pt x="39" y="86"/>
                  <a:pt x="43" y="86"/>
                </a:cubicBezTo>
                <a:cubicBezTo>
                  <a:pt x="88" y="86"/>
                  <a:pt x="88" y="86"/>
                  <a:pt x="88" y="86"/>
                </a:cubicBezTo>
                <a:cubicBezTo>
                  <a:pt x="89" y="86"/>
                  <a:pt x="90" y="85"/>
                  <a:pt x="90" y="83"/>
                </a:cubicBezTo>
                <a:cubicBezTo>
                  <a:pt x="90" y="83"/>
                  <a:pt x="90" y="83"/>
                  <a:pt x="90" y="82"/>
                </a:cubicBezTo>
                <a:lnTo>
                  <a:pt x="79" y="63"/>
                </a:lnTo>
                <a:close/>
                <a:moveTo>
                  <a:pt x="4" y="66"/>
                </a:moveTo>
                <a:cubicBezTo>
                  <a:pt x="4" y="26"/>
                  <a:pt x="4" y="26"/>
                  <a:pt x="4" y="26"/>
                </a:cubicBezTo>
                <a:cubicBezTo>
                  <a:pt x="51" y="26"/>
                  <a:pt x="51" y="26"/>
                  <a:pt x="51" y="26"/>
                </a:cubicBezTo>
                <a:cubicBezTo>
                  <a:pt x="51" y="66"/>
                  <a:pt x="51" y="66"/>
                  <a:pt x="51" y="66"/>
                </a:cubicBezTo>
                <a:lnTo>
                  <a:pt x="4" y="66"/>
                </a:lnTo>
                <a:close/>
                <a:moveTo>
                  <a:pt x="41" y="81"/>
                </a:moveTo>
                <a:cubicBezTo>
                  <a:pt x="41" y="71"/>
                  <a:pt x="41" y="71"/>
                  <a:pt x="41" y="71"/>
                </a:cubicBezTo>
                <a:cubicBezTo>
                  <a:pt x="50" y="71"/>
                  <a:pt x="50" y="71"/>
                  <a:pt x="50" y="71"/>
                </a:cubicBezTo>
                <a:cubicBezTo>
                  <a:pt x="53" y="71"/>
                  <a:pt x="56" y="68"/>
                  <a:pt x="56" y="65"/>
                </a:cubicBezTo>
                <a:cubicBezTo>
                  <a:pt x="56" y="41"/>
                  <a:pt x="56" y="41"/>
                  <a:pt x="56" y="41"/>
                </a:cubicBezTo>
                <a:cubicBezTo>
                  <a:pt x="84" y="41"/>
                  <a:pt x="84" y="41"/>
                  <a:pt x="84" y="41"/>
                </a:cubicBezTo>
                <a:cubicBezTo>
                  <a:pt x="75" y="57"/>
                  <a:pt x="75" y="57"/>
                  <a:pt x="75" y="57"/>
                </a:cubicBezTo>
                <a:cubicBezTo>
                  <a:pt x="75" y="57"/>
                  <a:pt x="75" y="57"/>
                  <a:pt x="75" y="57"/>
                </a:cubicBezTo>
                <a:cubicBezTo>
                  <a:pt x="75" y="58"/>
                  <a:pt x="74" y="60"/>
                  <a:pt x="74" y="61"/>
                </a:cubicBezTo>
                <a:cubicBezTo>
                  <a:pt x="74" y="63"/>
                  <a:pt x="75" y="64"/>
                  <a:pt x="75" y="65"/>
                </a:cubicBezTo>
                <a:cubicBezTo>
                  <a:pt x="75" y="66"/>
                  <a:pt x="75" y="66"/>
                  <a:pt x="75" y="66"/>
                </a:cubicBezTo>
                <a:cubicBezTo>
                  <a:pt x="84" y="81"/>
                  <a:pt x="84" y="81"/>
                  <a:pt x="84" y="81"/>
                </a:cubicBezTo>
                <a:lnTo>
                  <a:pt x="41" y="81"/>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1" name="Freeform 31"/>
          <p:cNvSpPr>
            <a:spLocks noEditPoints="1"/>
          </p:cNvSpPr>
          <p:nvPr/>
        </p:nvSpPr>
        <p:spPr bwMode="auto">
          <a:xfrm>
            <a:off x="7408865" y="5118109"/>
            <a:ext cx="295275" cy="479426"/>
          </a:xfrm>
          <a:custGeom>
            <a:avLst/>
            <a:gdLst>
              <a:gd name="T0" fmla="*/ 79 w 79"/>
              <a:gd name="T1" fmla="*/ 23 h 128"/>
              <a:gd name="T2" fmla="*/ 75 w 79"/>
              <a:gd name="T3" fmla="*/ 21 h 128"/>
              <a:gd name="T4" fmla="*/ 74 w 79"/>
              <a:gd name="T5" fmla="*/ 22 h 128"/>
              <a:gd name="T6" fmla="*/ 74 w 79"/>
              <a:gd name="T7" fmla="*/ 22 h 128"/>
              <a:gd name="T8" fmla="*/ 58 w 79"/>
              <a:gd name="T9" fmla="*/ 28 h 128"/>
              <a:gd name="T10" fmla="*/ 41 w 79"/>
              <a:gd name="T11" fmla="*/ 21 h 128"/>
              <a:gd name="T12" fmla="*/ 7 w 79"/>
              <a:gd name="T13" fmla="*/ 18 h 128"/>
              <a:gd name="T14" fmla="*/ 5 w 79"/>
              <a:gd name="T15" fmla="*/ 19 h 128"/>
              <a:gd name="T16" fmla="*/ 5 w 79"/>
              <a:gd name="T17" fmla="*/ 2 h 128"/>
              <a:gd name="T18" fmla="*/ 2 w 79"/>
              <a:gd name="T19" fmla="*/ 0 h 128"/>
              <a:gd name="T20" fmla="*/ 0 w 79"/>
              <a:gd name="T21" fmla="*/ 2 h 128"/>
              <a:gd name="T22" fmla="*/ 0 w 79"/>
              <a:gd name="T23" fmla="*/ 128 h 128"/>
              <a:gd name="T24" fmla="*/ 5 w 79"/>
              <a:gd name="T25" fmla="*/ 128 h 128"/>
              <a:gd name="T26" fmla="*/ 5 w 79"/>
              <a:gd name="T27" fmla="*/ 84 h 128"/>
              <a:gd name="T28" fmla="*/ 5 w 79"/>
              <a:gd name="T29" fmla="*/ 83 h 128"/>
              <a:gd name="T30" fmla="*/ 21 w 79"/>
              <a:gd name="T31" fmla="*/ 78 h 128"/>
              <a:gd name="T32" fmla="*/ 38 w 79"/>
              <a:gd name="T33" fmla="*/ 84 h 128"/>
              <a:gd name="T34" fmla="*/ 58 w 79"/>
              <a:gd name="T35" fmla="*/ 91 h 128"/>
              <a:gd name="T36" fmla="*/ 78 w 79"/>
              <a:gd name="T37" fmla="*/ 84 h 128"/>
              <a:gd name="T38" fmla="*/ 79 w 79"/>
              <a:gd name="T39" fmla="*/ 83 h 128"/>
              <a:gd name="T40" fmla="*/ 79 w 79"/>
              <a:gd name="T41" fmla="*/ 23 h 128"/>
              <a:gd name="T42" fmla="*/ 74 w 79"/>
              <a:gd name="T43" fmla="*/ 81 h 128"/>
              <a:gd name="T44" fmla="*/ 74 w 79"/>
              <a:gd name="T45" fmla="*/ 82 h 128"/>
              <a:gd name="T46" fmla="*/ 58 w 79"/>
              <a:gd name="T47" fmla="*/ 87 h 128"/>
              <a:gd name="T48" fmla="*/ 41 w 79"/>
              <a:gd name="T49" fmla="*/ 81 h 128"/>
              <a:gd name="T50" fmla="*/ 7 w 79"/>
              <a:gd name="T51" fmla="*/ 77 h 128"/>
              <a:gd name="T52" fmla="*/ 5 w 79"/>
              <a:gd name="T53" fmla="*/ 78 h 128"/>
              <a:gd name="T54" fmla="*/ 5 w 79"/>
              <a:gd name="T55" fmla="*/ 24 h 128"/>
              <a:gd name="T56" fmla="*/ 5 w 79"/>
              <a:gd name="T57" fmla="*/ 24 h 128"/>
              <a:gd name="T58" fmla="*/ 21 w 79"/>
              <a:gd name="T59" fmla="*/ 19 h 128"/>
              <a:gd name="T60" fmla="*/ 38 w 79"/>
              <a:gd name="T61" fmla="*/ 25 h 128"/>
              <a:gd name="T62" fmla="*/ 72 w 79"/>
              <a:gd name="T63" fmla="*/ 29 h 128"/>
              <a:gd name="T64" fmla="*/ 74 w 79"/>
              <a:gd name="T65" fmla="*/ 28 h 128"/>
              <a:gd name="T66" fmla="*/ 74 w 79"/>
              <a:gd name="T67" fmla="*/ 8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128">
                <a:moveTo>
                  <a:pt x="79" y="23"/>
                </a:moveTo>
                <a:cubicBezTo>
                  <a:pt x="79" y="21"/>
                  <a:pt x="77" y="20"/>
                  <a:pt x="75" y="21"/>
                </a:cubicBezTo>
                <a:cubicBezTo>
                  <a:pt x="74" y="22"/>
                  <a:pt x="74" y="22"/>
                  <a:pt x="74" y="22"/>
                </a:cubicBezTo>
                <a:cubicBezTo>
                  <a:pt x="74" y="22"/>
                  <a:pt x="74" y="22"/>
                  <a:pt x="74" y="22"/>
                </a:cubicBezTo>
                <a:cubicBezTo>
                  <a:pt x="70" y="26"/>
                  <a:pt x="64" y="28"/>
                  <a:pt x="58" y="28"/>
                </a:cubicBezTo>
                <a:cubicBezTo>
                  <a:pt x="52" y="28"/>
                  <a:pt x="46" y="25"/>
                  <a:pt x="41" y="21"/>
                </a:cubicBezTo>
                <a:cubicBezTo>
                  <a:pt x="32" y="14"/>
                  <a:pt x="18" y="12"/>
                  <a:pt x="7" y="18"/>
                </a:cubicBezTo>
                <a:cubicBezTo>
                  <a:pt x="5" y="19"/>
                  <a:pt x="5" y="19"/>
                  <a:pt x="5" y="19"/>
                </a:cubicBezTo>
                <a:cubicBezTo>
                  <a:pt x="5" y="2"/>
                  <a:pt x="5" y="2"/>
                  <a:pt x="5" y="2"/>
                </a:cubicBezTo>
                <a:cubicBezTo>
                  <a:pt x="5" y="1"/>
                  <a:pt x="4" y="0"/>
                  <a:pt x="2" y="0"/>
                </a:cubicBezTo>
                <a:cubicBezTo>
                  <a:pt x="1" y="0"/>
                  <a:pt x="0" y="1"/>
                  <a:pt x="0" y="2"/>
                </a:cubicBezTo>
                <a:cubicBezTo>
                  <a:pt x="0" y="128"/>
                  <a:pt x="0" y="128"/>
                  <a:pt x="0" y="128"/>
                </a:cubicBezTo>
                <a:cubicBezTo>
                  <a:pt x="5" y="128"/>
                  <a:pt x="5" y="128"/>
                  <a:pt x="5" y="128"/>
                </a:cubicBezTo>
                <a:cubicBezTo>
                  <a:pt x="5" y="84"/>
                  <a:pt x="5" y="84"/>
                  <a:pt x="5" y="84"/>
                </a:cubicBezTo>
                <a:cubicBezTo>
                  <a:pt x="5" y="83"/>
                  <a:pt x="5" y="83"/>
                  <a:pt x="5" y="83"/>
                </a:cubicBezTo>
                <a:cubicBezTo>
                  <a:pt x="10" y="80"/>
                  <a:pt x="15" y="78"/>
                  <a:pt x="21" y="78"/>
                </a:cubicBezTo>
                <a:cubicBezTo>
                  <a:pt x="27" y="78"/>
                  <a:pt x="33" y="80"/>
                  <a:pt x="38" y="84"/>
                </a:cubicBezTo>
                <a:cubicBezTo>
                  <a:pt x="44" y="89"/>
                  <a:pt x="51" y="91"/>
                  <a:pt x="58" y="91"/>
                </a:cubicBezTo>
                <a:cubicBezTo>
                  <a:pt x="65" y="91"/>
                  <a:pt x="72" y="89"/>
                  <a:pt x="78" y="84"/>
                </a:cubicBezTo>
                <a:cubicBezTo>
                  <a:pt x="79" y="84"/>
                  <a:pt x="79" y="83"/>
                  <a:pt x="79" y="83"/>
                </a:cubicBezTo>
                <a:lnTo>
                  <a:pt x="79" y="23"/>
                </a:lnTo>
                <a:close/>
                <a:moveTo>
                  <a:pt x="74" y="81"/>
                </a:moveTo>
                <a:cubicBezTo>
                  <a:pt x="74" y="82"/>
                  <a:pt x="74" y="82"/>
                  <a:pt x="74" y="82"/>
                </a:cubicBezTo>
                <a:cubicBezTo>
                  <a:pt x="69" y="85"/>
                  <a:pt x="64" y="87"/>
                  <a:pt x="58" y="87"/>
                </a:cubicBezTo>
                <a:cubicBezTo>
                  <a:pt x="52" y="87"/>
                  <a:pt x="46" y="85"/>
                  <a:pt x="41" y="81"/>
                </a:cubicBezTo>
                <a:cubicBezTo>
                  <a:pt x="32" y="73"/>
                  <a:pt x="18" y="72"/>
                  <a:pt x="7" y="77"/>
                </a:cubicBezTo>
                <a:cubicBezTo>
                  <a:pt x="5" y="78"/>
                  <a:pt x="5" y="78"/>
                  <a:pt x="5" y="78"/>
                </a:cubicBezTo>
                <a:cubicBezTo>
                  <a:pt x="5" y="24"/>
                  <a:pt x="5" y="24"/>
                  <a:pt x="5" y="24"/>
                </a:cubicBezTo>
                <a:cubicBezTo>
                  <a:pt x="5" y="24"/>
                  <a:pt x="5" y="24"/>
                  <a:pt x="5" y="24"/>
                </a:cubicBezTo>
                <a:cubicBezTo>
                  <a:pt x="10" y="21"/>
                  <a:pt x="15" y="19"/>
                  <a:pt x="21" y="19"/>
                </a:cubicBezTo>
                <a:cubicBezTo>
                  <a:pt x="27" y="19"/>
                  <a:pt x="33" y="21"/>
                  <a:pt x="38" y="25"/>
                </a:cubicBezTo>
                <a:cubicBezTo>
                  <a:pt x="48" y="33"/>
                  <a:pt x="61" y="34"/>
                  <a:pt x="72" y="29"/>
                </a:cubicBezTo>
                <a:cubicBezTo>
                  <a:pt x="74" y="28"/>
                  <a:pt x="74" y="28"/>
                  <a:pt x="74" y="28"/>
                </a:cubicBezTo>
                <a:lnTo>
                  <a:pt x="74" y="81"/>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2" name="Freeform 32"/>
          <p:cNvSpPr>
            <a:spLocks noEditPoints="1"/>
          </p:cNvSpPr>
          <p:nvPr/>
        </p:nvSpPr>
        <p:spPr bwMode="auto">
          <a:xfrm>
            <a:off x="6334127" y="5124459"/>
            <a:ext cx="481013" cy="461963"/>
          </a:xfrm>
          <a:custGeom>
            <a:avLst/>
            <a:gdLst>
              <a:gd name="T0" fmla="*/ 65 w 128"/>
              <a:gd name="T1" fmla="*/ 123 h 123"/>
              <a:gd name="T2" fmla="*/ 127 w 128"/>
              <a:gd name="T3" fmla="*/ 79 h 123"/>
              <a:gd name="T4" fmla="*/ 128 w 128"/>
              <a:gd name="T5" fmla="*/ 77 h 123"/>
              <a:gd name="T6" fmla="*/ 128 w 128"/>
              <a:gd name="T7" fmla="*/ 76 h 123"/>
              <a:gd name="T8" fmla="*/ 127 w 128"/>
              <a:gd name="T9" fmla="*/ 75 h 123"/>
              <a:gd name="T10" fmla="*/ 109 w 128"/>
              <a:gd name="T11" fmla="*/ 62 h 123"/>
              <a:gd name="T12" fmla="*/ 127 w 128"/>
              <a:gd name="T13" fmla="*/ 49 h 123"/>
              <a:gd name="T14" fmla="*/ 128 w 128"/>
              <a:gd name="T15" fmla="*/ 47 h 123"/>
              <a:gd name="T16" fmla="*/ 128 w 128"/>
              <a:gd name="T17" fmla="*/ 47 h 123"/>
              <a:gd name="T18" fmla="*/ 127 w 128"/>
              <a:gd name="T19" fmla="*/ 45 h 123"/>
              <a:gd name="T20" fmla="*/ 65 w 128"/>
              <a:gd name="T21" fmla="*/ 1 h 123"/>
              <a:gd name="T22" fmla="*/ 64 w 128"/>
              <a:gd name="T23" fmla="*/ 0 h 123"/>
              <a:gd name="T24" fmla="*/ 63 w 128"/>
              <a:gd name="T25" fmla="*/ 1 h 123"/>
              <a:gd name="T26" fmla="*/ 1 w 128"/>
              <a:gd name="T27" fmla="*/ 45 h 123"/>
              <a:gd name="T28" fmla="*/ 0 w 128"/>
              <a:gd name="T29" fmla="*/ 47 h 123"/>
              <a:gd name="T30" fmla="*/ 0 w 128"/>
              <a:gd name="T31" fmla="*/ 47 h 123"/>
              <a:gd name="T32" fmla="*/ 1 w 128"/>
              <a:gd name="T33" fmla="*/ 49 h 123"/>
              <a:gd name="T34" fmla="*/ 19 w 128"/>
              <a:gd name="T35" fmla="*/ 62 h 123"/>
              <a:gd name="T36" fmla="*/ 1 w 128"/>
              <a:gd name="T37" fmla="*/ 75 h 123"/>
              <a:gd name="T38" fmla="*/ 0 w 128"/>
              <a:gd name="T39" fmla="*/ 76 h 123"/>
              <a:gd name="T40" fmla="*/ 0 w 128"/>
              <a:gd name="T41" fmla="*/ 77 h 123"/>
              <a:gd name="T42" fmla="*/ 1 w 128"/>
              <a:gd name="T43" fmla="*/ 79 h 123"/>
              <a:gd name="T44" fmla="*/ 63 w 128"/>
              <a:gd name="T45" fmla="*/ 123 h 123"/>
              <a:gd name="T46" fmla="*/ 64 w 128"/>
              <a:gd name="T47" fmla="*/ 123 h 123"/>
              <a:gd name="T48" fmla="*/ 65 w 128"/>
              <a:gd name="T49" fmla="*/ 123 h 123"/>
              <a:gd name="T50" fmla="*/ 6 w 128"/>
              <a:gd name="T51" fmla="*/ 47 h 123"/>
              <a:gd name="T52" fmla="*/ 64 w 128"/>
              <a:gd name="T53" fmla="*/ 6 h 123"/>
              <a:gd name="T54" fmla="*/ 122 w 128"/>
              <a:gd name="T55" fmla="*/ 47 h 123"/>
              <a:gd name="T56" fmla="*/ 64 w 128"/>
              <a:gd name="T57" fmla="*/ 89 h 123"/>
              <a:gd name="T58" fmla="*/ 6 w 128"/>
              <a:gd name="T59" fmla="*/ 47 h 123"/>
              <a:gd name="T60" fmla="*/ 6 w 128"/>
              <a:gd name="T61" fmla="*/ 77 h 123"/>
              <a:gd name="T62" fmla="*/ 23 w 128"/>
              <a:gd name="T63" fmla="*/ 65 h 123"/>
              <a:gd name="T64" fmla="*/ 63 w 128"/>
              <a:gd name="T65" fmla="*/ 93 h 123"/>
              <a:gd name="T66" fmla="*/ 64 w 128"/>
              <a:gd name="T67" fmla="*/ 94 h 123"/>
              <a:gd name="T68" fmla="*/ 65 w 128"/>
              <a:gd name="T69" fmla="*/ 93 h 123"/>
              <a:gd name="T70" fmla="*/ 105 w 128"/>
              <a:gd name="T71" fmla="*/ 65 h 123"/>
              <a:gd name="T72" fmla="*/ 122 w 128"/>
              <a:gd name="T73" fmla="*/ 77 h 123"/>
              <a:gd name="T74" fmla="*/ 64 w 128"/>
              <a:gd name="T75" fmla="*/ 118 h 123"/>
              <a:gd name="T76" fmla="*/ 6 w 128"/>
              <a:gd name="T77" fmla="*/ 77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123">
                <a:moveTo>
                  <a:pt x="65" y="123"/>
                </a:moveTo>
                <a:cubicBezTo>
                  <a:pt x="127" y="79"/>
                  <a:pt x="127" y="79"/>
                  <a:pt x="127" y="79"/>
                </a:cubicBezTo>
                <a:cubicBezTo>
                  <a:pt x="128" y="78"/>
                  <a:pt x="128" y="78"/>
                  <a:pt x="128" y="77"/>
                </a:cubicBezTo>
                <a:cubicBezTo>
                  <a:pt x="128" y="76"/>
                  <a:pt x="128" y="76"/>
                  <a:pt x="128" y="76"/>
                </a:cubicBezTo>
                <a:cubicBezTo>
                  <a:pt x="128" y="76"/>
                  <a:pt x="128" y="75"/>
                  <a:pt x="127" y="75"/>
                </a:cubicBezTo>
                <a:cubicBezTo>
                  <a:pt x="109" y="62"/>
                  <a:pt x="109" y="62"/>
                  <a:pt x="109" y="62"/>
                </a:cubicBezTo>
                <a:cubicBezTo>
                  <a:pt x="127" y="49"/>
                  <a:pt x="127" y="49"/>
                  <a:pt x="127" y="49"/>
                </a:cubicBezTo>
                <a:cubicBezTo>
                  <a:pt x="128" y="49"/>
                  <a:pt x="128" y="48"/>
                  <a:pt x="128" y="47"/>
                </a:cubicBezTo>
                <a:cubicBezTo>
                  <a:pt x="128" y="47"/>
                  <a:pt x="128" y="47"/>
                  <a:pt x="128" y="47"/>
                </a:cubicBezTo>
                <a:cubicBezTo>
                  <a:pt x="128" y="46"/>
                  <a:pt x="128" y="45"/>
                  <a:pt x="127" y="45"/>
                </a:cubicBezTo>
                <a:cubicBezTo>
                  <a:pt x="65" y="1"/>
                  <a:pt x="65" y="1"/>
                  <a:pt x="65" y="1"/>
                </a:cubicBezTo>
                <a:cubicBezTo>
                  <a:pt x="65" y="1"/>
                  <a:pt x="65" y="0"/>
                  <a:pt x="64" y="0"/>
                </a:cubicBezTo>
                <a:cubicBezTo>
                  <a:pt x="63" y="0"/>
                  <a:pt x="63" y="1"/>
                  <a:pt x="63" y="1"/>
                </a:cubicBezTo>
                <a:cubicBezTo>
                  <a:pt x="1" y="45"/>
                  <a:pt x="1" y="45"/>
                  <a:pt x="1" y="45"/>
                </a:cubicBezTo>
                <a:cubicBezTo>
                  <a:pt x="0" y="45"/>
                  <a:pt x="0" y="46"/>
                  <a:pt x="0" y="47"/>
                </a:cubicBezTo>
                <a:cubicBezTo>
                  <a:pt x="0" y="47"/>
                  <a:pt x="0" y="47"/>
                  <a:pt x="0" y="47"/>
                </a:cubicBezTo>
                <a:cubicBezTo>
                  <a:pt x="0" y="48"/>
                  <a:pt x="0" y="49"/>
                  <a:pt x="1" y="49"/>
                </a:cubicBezTo>
                <a:cubicBezTo>
                  <a:pt x="19" y="62"/>
                  <a:pt x="19" y="62"/>
                  <a:pt x="19" y="62"/>
                </a:cubicBezTo>
                <a:cubicBezTo>
                  <a:pt x="1" y="75"/>
                  <a:pt x="1" y="75"/>
                  <a:pt x="1" y="75"/>
                </a:cubicBezTo>
                <a:cubicBezTo>
                  <a:pt x="0" y="75"/>
                  <a:pt x="0" y="76"/>
                  <a:pt x="0" y="76"/>
                </a:cubicBezTo>
                <a:cubicBezTo>
                  <a:pt x="0" y="77"/>
                  <a:pt x="0" y="77"/>
                  <a:pt x="0" y="77"/>
                </a:cubicBezTo>
                <a:cubicBezTo>
                  <a:pt x="0" y="78"/>
                  <a:pt x="0" y="78"/>
                  <a:pt x="1" y="79"/>
                </a:cubicBezTo>
                <a:cubicBezTo>
                  <a:pt x="63" y="123"/>
                  <a:pt x="63" y="123"/>
                  <a:pt x="63" y="123"/>
                </a:cubicBezTo>
                <a:cubicBezTo>
                  <a:pt x="63" y="123"/>
                  <a:pt x="64" y="123"/>
                  <a:pt x="64" y="123"/>
                </a:cubicBezTo>
                <a:cubicBezTo>
                  <a:pt x="65" y="123"/>
                  <a:pt x="65" y="123"/>
                  <a:pt x="65" y="123"/>
                </a:cubicBezTo>
                <a:close/>
                <a:moveTo>
                  <a:pt x="6" y="47"/>
                </a:moveTo>
                <a:cubicBezTo>
                  <a:pt x="64" y="6"/>
                  <a:pt x="64" y="6"/>
                  <a:pt x="64" y="6"/>
                </a:cubicBezTo>
                <a:cubicBezTo>
                  <a:pt x="122" y="47"/>
                  <a:pt x="122" y="47"/>
                  <a:pt x="122" y="47"/>
                </a:cubicBezTo>
                <a:cubicBezTo>
                  <a:pt x="64" y="89"/>
                  <a:pt x="64" y="89"/>
                  <a:pt x="64" y="89"/>
                </a:cubicBezTo>
                <a:lnTo>
                  <a:pt x="6" y="47"/>
                </a:lnTo>
                <a:close/>
                <a:moveTo>
                  <a:pt x="6" y="77"/>
                </a:moveTo>
                <a:cubicBezTo>
                  <a:pt x="23" y="65"/>
                  <a:pt x="23" y="65"/>
                  <a:pt x="23" y="65"/>
                </a:cubicBezTo>
                <a:cubicBezTo>
                  <a:pt x="63" y="93"/>
                  <a:pt x="63" y="93"/>
                  <a:pt x="63" y="93"/>
                </a:cubicBezTo>
                <a:cubicBezTo>
                  <a:pt x="63" y="93"/>
                  <a:pt x="63" y="94"/>
                  <a:pt x="64" y="94"/>
                </a:cubicBezTo>
                <a:cubicBezTo>
                  <a:pt x="65" y="94"/>
                  <a:pt x="65" y="93"/>
                  <a:pt x="65" y="93"/>
                </a:cubicBezTo>
                <a:cubicBezTo>
                  <a:pt x="105" y="65"/>
                  <a:pt x="105" y="65"/>
                  <a:pt x="105" y="65"/>
                </a:cubicBezTo>
                <a:cubicBezTo>
                  <a:pt x="122" y="77"/>
                  <a:pt x="122" y="77"/>
                  <a:pt x="122" y="77"/>
                </a:cubicBezTo>
                <a:cubicBezTo>
                  <a:pt x="64" y="118"/>
                  <a:pt x="64" y="118"/>
                  <a:pt x="64" y="118"/>
                </a:cubicBezTo>
                <a:lnTo>
                  <a:pt x="6" y="77"/>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3" name="Freeform 33"/>
          <p:cNvSpPr>
            <a:spLocks noEditPoints="1"/>
          </p:cNvSpPr>
          <p:nvPr/>
        </p:nvSpPr>
        <p:spPr bwMode="auto">
          <a:xfrm>
            <a:off x="5373689" y="5118109"/>
            <a:ext cx="479425" cy="479426"/>
          </a:xfrm>
          <a:custGeom>
            <a:avLst/>
            <a:gdLst>
              <a:gd name="T0" fmla="*/ 128 w 128"/>
              <a:gd name="T1" fmla="*/ 47 h 128"/>
              <a:gd name="T2" fmla="*/ 122 w 128"/>
              <a:gd name="T3" fmla="*/ 41 h 128"/>
              <a:gd name="T4" fmla="*/ 86 w 128"/>
              <a:gd name="T5" fmla="*/ 41 h 128"/>
              <a:gd name="T6" fmla="*/ 86 w 128"/>
              <a:gd name="T7" fmla="*/ 6 h 128"/>
              <a:gd name="T8" fmla="*/ 80 w 128"/>
              <a:gd name="T9" fmla="*/ 0 h 128"/>
              <a:gd name="T10" fmla="*/ 6 w 128"/>
              <a:gd name="T11" fmla="*/ 0 h 128"/>
              <a:gd name="T12" fmla="*/ 0 w 128"/>
              <a:gd name="T13" fmla="*/ 6 h 128"/>
              <a:gd name="T14" fmla="*/ 0 w 128"/>
              <a:gd name="T15" fmla="*/ 80 h 128"/>
              <a:gd name="T16" fmla="*/ 6 w 128"/>
              <a:gd name="T17" fmla="*/ 86 h 128"/>
              <a:gd name="T18" fmla="*/ 42 w 128"/>
              <a:gd name="T19" fmla="*/ 86 h 128"/>
              <a:gd name="T20" fmla="*/ 42 w 128"/>
              <a:gd name="T21" fmla="*/ 122 h 128"/>
              <a:gd name="T22" fmla="*/ 48 w 128"/>
              <a:gd name="T23" fmla="*/ 128 h 128"/>
              <a:gd name="T24" fmla="*/ 122 w 128"/>
              <a:gd name="T25" fmla="*/ 128 h 128"/>
              <a:gd name="T26" fmla="*/ 128 w 128"/>
              <a:gd name="T27" fmla="*/ 122 h 128"/>
              <a:gd name="T28" fmla="*/ 128 w 128"/>
              <a:gd name="T29" fmla="*/ 47 h 128"/>
              <a:gd name="T30" fmla="*/ 42 w 128"/>
              <a:gd name="T31" fmla="*/ 47 h 128"/>
              <a:gd name="T32" fmla="*/ 42 w 128"/>
              <a:gd name="T33" fmla="*/ 81 h 128"/>
              <a:gd name="T34" fmla="*/ 5 w 128"/>
              <a:gd name="T35" fmla="*/ 81 h 128"/>
              <a:gd name="T36" fmla="*/ 5 w 128"/>
              <a:gd name="T37" fmla="*/ 4 h 128"/>
              <a:gd name="T38" fmla="*/ 82 w 128"/>
              <a:gd name="T39" fmla="*/ 4 h 128"/>
              <a:gd name="T40" fmla="*/ 82 w 128"/>
              <a:gd name="T41" fmla="*/ 41 h 128"/>
              <a:gd name="T42" fmla="*/ 48 w 128"/>
              <a:gd name="T43" fmla="*/ 41 h 128"/>
              <a:gd name="T44" fmla="*/ 42 w 128"/>
              <a:gd name="T45" fmla="*/ 47 h 128"/>
              <a:gd name="T46" fmla="*/ 123 w 128"/>
              <a:gd name="T47" fmla="*/ 123 h 128"/>
              <a:gd name="T48" fmla="*/ 46 w 128"/>
              <a:gd name="T49" fmla="*/ 123 h 128"/>
              <a:gd name="T50" fmla="*/ 46 w 128"/>
              <a:gd name="T51" fmla="*/ 46 h 128"/>
              <a:gd name="T52" fmla="*/ 123 w 128"/>
              <a:gd name="T53" fmla="*/ 46 h 128"/>
              <a:gd name="T54" fmla="*/ 123 w 128"/>
              <a:gd name="T5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8" h="128">
                <a:moveTo>
                  <a:pt x="128" y="47"/>
                </a:moveTo>
                <a:cubicBezTo>
                  <a:pt x="128" y="44"/>
                  <a:pt x="125" y="41"/>
                  <a:pt x="122" y="41"/>
                </a:cubicBezTo>
                <a:cubicBezTo>
                  <a:pt x="86" y="41"/>
                  <a:pt x="86" y="41"/>
                  <a:pt x="86" y="41"/>
                </a:cubicBezTo>
                <a:cubicBezTo>
                  <a:pt x="86" y="6"/>
                  <a:pt x="86" y="6"/>
                  <a:pt x="86" y="6"/>
                </a:cubicBezTo>
                <a:cubicBezTo>
                  <a:pt x="86" y="2"/>
                  <a:pt x="83" y="0"/>
                  <a:pt x="80" y="0"/>
                </a:cubicBezTo>
                <a:cubicBezTo>
                  <a:pt x="6" y="0"/>
                  <a:pt x="6" y="0"/>
                  <a:pt x="6" y="0"/>
                </a:cubicBezTo>
                <a:cubicBezTo>
                  <a:pt x="3" y="0"/>
                  <a:pt x="0" y="2"/>
                  <a:pt x="0" y="6"/>
                </a:cubicBezTo>
                <a:cubicBezTo>
                  <a:pt x="0" y="80"/>
                  <a:pt x="0" y="80"/>
                  <a:pt x="0" y="80"/>
                </a:cubicBezTo>
                <a:cubicBezTo>
                  <a:pt x="0" y="83"/>
                  <a:pt x="3" y="86"/>
                  <a:pt x="6" y="86"/>
                </a:cubicBezTo>
                <a:cubicBezTo>
                  <a:pt x="42" y="86"/>
                  <a:pt x="42" y="86"/>
                  <a:pt x="42" y="86"/>
                </a:cubicBezTo>
                <a:cubicBezTo>
                  <a:pt x="42" y="122"/>
                  <a:pt x="42" y="122"/>
                  <a:pt x="42" y="122"/>
                </a:cubicBezTo>
                <a:cubicBezTo>
                  <a:pt x="42" y="125"/>
                  <a:pt x="45" y="128"/>
                  <a:pt x="48" y="128"/>
                </a:cubicBezTo>
                <a:cubicBezTo>
                  <a:pt x="122" y="128"/>
                  <a:pt x="122" y="128"/>
                  <a:pt x="122" y="128"/>
                </a:cubicBezTo>
                <a:cubicBezTo>
                  <a:pt x="125" y="128"/>
                  <a:pt x="128" y="125"/>
                  <a:pt x="128" y="122"/>
                </a:cubicBezTo>
                <a:lnTo>
                  <a:pt x="128" y="47"/>
                </a:lnTo>
                <a:close/>
                <a:moveTo>
                  <a:pt x="42" y="47"/>
                </a:moveTo>
                <a:cubicBezTo>
                  <a:pt x="42" y="81"/>
                  <a:pt x="42" y="81"/>
                  <a:pt x="42" y="81"/>
                </a:cubicBezTo>
                <a:cubicBezTo>
                  <a:pt x="5" y="81"/>
                  <a:pt x="5" y="81"/>
                  <a:pt x="5" y="81"/>
                </a:cubicBezTo>
                <a:cubicBezTo>
                  <a:pt x="5" y="4"/>
                  <a:pt x="5" y="4"/>
                  <a:pt x="5" y="4"/>
                </a:cubicBezTo>
                <a:cubicBezTo>
                  <a:pt x="82" y="4"/>
                  <a:pt x="82" y="4"/>
                  <a:pt x="82" y="4"/>
                </a:cubicBezTo>
                <a:cubicBezTo>
                  <a:pt x="82" y="41"/>
                  <a:pt x="82" y="41"/>
                  <a:pt x="82" y="41"/>
                </a:cubicBezTo>
                <a:cubicBezTo>
                  <a:pt x="48" y="41"/>
                  <a:pt x="48" y="41"/>
                  <a:pt x="48" y="41"/>
                </a:cubicBezTo>
                <a:cubicBezTo>
                  <a:pt x="45" y="41"/>
                  <a:pt x="42" y="44"/>
                  <a:pt x="42" y="47"/>
                </a:cubicBezTo>
                <a:close/>
                <a:moveTo>
                  <a:pt x="123" y="123"/>
                </a:moveTo>
                <a:cubicBezTo>
                  <a:pt x="46" y="123"/>
                  <a:pt x="46" y="123"/>
                  <a:pt x="46" y="123"/>
                </a:cubicBezTo>
                <a:cubicBezTo>
                  <a:pt x="46" y="46"/>
                  <a:pt x="46" y="46"/>
                  <a:pt x="46" y="46"/>
                </a:cubicBezTo>
                <a:cubicBezTo>
                  <a:pt x="123" y="46"/>
                  <a:pt x="123" y="46"/>
                  <a:pt x="123" y="46"/>
                </a:cubicBezTo>
                <a:lnTo>
                  <a:pt x="123" y="12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4" name="Freeform 34"/>
          <p:cNvSpPr>
            <a:spLocks noEditPoints="1"/>
          </p:cNvSpPr>
          <p:nvPr/>
        </p:nvSpPr>
        <p:spPr bwMode="auto">
          <a:xfrm>
            <a:off x="4491039" y="5118109"/>
            <a:ext cx="322263" cy="479426"/>
          </a:xfrm>
          <a:custGeom>
            <a:avLst/>
            <a:gdLst>
              <a:gd name="T0" fmla="*/ 80 w 86"/>
              <a:gd name="T1" fmla="*/ 63 h 128"/>
              <a:gd name="T2" fmla="*/ 45 w 86"/>
              <a:gd name="T3" fmla="*/ 1 h 128"/>
              <a:gd name="T4" fmla="*/ 43 w 86"/>
              <a:gd name="T5" fmla="*/ 0 h 128"/>
              <a:gd name="T6" fmla="*/ 41 w 86"/>
              <a:gd name="T7" fmla="*/ 1 h 128"/>
              <a:gd name="T8" fmla="*/ 6 w 86"/>
              <a:gd name="T9" fmla="*/ 63 h 128"/>
              <a:gd name="T10" fmla="*/ 0 w 86"/>
              <a:gd name="T11" fmla="*/ 85 h 128"/>
              <a:gd name="T12" fmla="*/ 43 w 86"/>
              <a:gd name="T13" fmla="*/ 128 h 128"/>
              <a:gd name="T14" fmla="*/ 86 w 86"/>
              <a:gd name="T15" fmla="*/ 85 h 128"/>
              <a:gd name="T16" fmla="*/ 80 w 86"/>
              <a:gd name="T17" fmla="*/ 63 h 128"/>
              <a:gd name="T18" fmla="*/ 70 w 86"/>
              <a:gd name="T19" fmla="*/ 112 h 128"/>
              <a:gd name="T20" fmla="*/ 58 w 86"/>
              <a:gd name="T21" fmla="*/ 120 h 128"/>
              <a:gd name="T22" fmla="*/ 43 w 86"/>
              <a:gd name="T23" fmla="*/ 123 h 128"/>
              <a:gd name="T24" fmla="*/ 28 w 86"/>
              <a:gd name="T25" fmla="*/ 120 h 128"/>
              <a:gd name="T26" fmla="*/ 16 w 86"/>
              <a:gd name="T27" fmla="*/ 112 h 128"/>
              <a:gd name="T28" fmla="*/ 8 w 86"/>
              <a:gd name="T29" fmla="*/ 100 h 128"/>
              <a:gd name="T30" fmla="*/ 5 w 86"/>
              <a:gd name="T31" fmla="*/ 85 h 128"/>
              <a:gd name="T32" fmla="*/ 10 w 86"/>
              <a:gd name="T33" fmla="*/ 65 h 128"/>
              <a:gd name="T34" fmla="*/ 43 w 86"/>
              <a:gd name="T35" fmla="*/ 6 h 128"/>
              <a:gd name="T36" fmla="*/ 76 w 86"/>
              <a:gd name="T37" fmla="*/ 65 h 128"/>
              <a:gd name="T38" fmla="*/ 81 w 86"/>
              <a:gd name="T39" fmla="*/ 85 h 128"/>
              <a:gd name="T40" fmla="*/ 78 w 86"/>
              <a:gd name="T41" fmla="*/ 100 h 128"/>
              <a:gd name="T42" fmla="*/ 70 w 86"/>
              <a:gd name="T43"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128">
                <a:moveTo>
                  <a:pt x="80" y="63"/>
                </a:moveTo>
                <a:cubicBezTo>
                  <a:pt x="45" y="1"/>
                  <a:pt x="45" y="1"/>
                  <a:pt x="45" y="1"/>
                </a:cubicBezTo>
                <a:cubicBezTo>
                  <a:pt x="45" y="0"/>
                  <a:pt x="44" y="0"/>
                  <a:pt x="43" y="0"/>
                </a:cubicBezTo>
                <a:cubicBezTo>
                  <a:pt x="42" y="0"/>
                  <a:pt x="41" y="0"/>
                  <a:pt x="41" y="1"/>
                </a:cubicBezTo>
                <a:cubicBezTo>
                  <a:pt x="6" y="63"/>
                  <a:pt x="6" y="63"/>
                  <a:pt x="6" y="63"/>
                </a:cubicBezTo>
                <a:cubicBezTo>
                  <a:pt x="2" y="69"/>
                  <a:pt x="0" y="77"/>
                  <a:pt x="0" y="85"/>
                </a:cubicBezTo>
                <a:cubicBezTo>
                  <a:pt x="0" y="108"/>
                  <a:pt x="19" y="128"/>
                  <a:pt x="43" y="128"/>
                </a:cubicBezTo>
                <a:cubicBezTo>
                  <a:pt x="67" y="128"/>
                  <a:pt x="86" y="108"/>
                  <a:pt x="86" y="85"/>
                </a:cubicBezTo>
                <a:cubicBezTo>
                  <a:pt x="86" y="77"/>
                  <a:pt x="84" y="69"/>
                  <a:pt x="80" y="63"/>
                </a:cubicBezTo>
                <a:close/>
                <a:moveTo>
                  <a:pt x="70" y="112"/>
                </a:moveTo>
                <a:cubicBezTo>
                  <a:pt x="67" y="115"/>
                  <a:pt x="63" y="118"/>
                  <a:pt x="58" y="120"/>
                </a:cubicBezTo>
                <a:cubicBezTo>
                  <a:pt x="53" y="122"/>
                  <a:pt x="48" y="123"/>
                  <a:pt x="43" y="123"/>
                </a:cubicBezTo>
                <a:cubicBezTo>
                  <a:pt x="38" y="123"/>
                  <a:pt x="33" y="122"/>
                  <a:pt x="28" y="120"/>
                </a:cubicBezTo>
                <a:cubicBezTo>
                  <a:pt x="23" y="118"/>
                  <a:pt x="19" y="115"/>
                  <a:pt x="16" y="112"/>
                </a:cubicBezTo>
                <a:cubicBezTo>
                  <a:pt x="12" y="108"/>
                  <a:pt x="9" y="104"/>
                  <a:pt x="8" y="100"/>
                </a:cubicBezTo>
                <a:cubicBezTo>
                  <a:pt x="6" y="95"/>
                  <a:pt x="5" y="90"/>
                  <a:pt x="5" y="85"/>
                </a:cubicBezTo>
                <a:cubicBezTo>
                  <a:pt x="5" y="78"/>
                  <a:pt x="6" y="71"/>
                  <a:pt x="10" y="65"/>
                </a:cubicBezTo>
                <a:cubicBezTo>
                  <a:pt x="43" y="6"/>
                  <a:pt x="43" y="6"/>
                  <a:pt x="43" y="6"/>
                </a:cubicBezTo>
                <a:cubicBezTo>
                  <a:pt x="76" y="65"/>
                  <a:pt x="76" y="65"/>
                  <a:pt x="76" y="65"/>
                </a:cubicBezTo>
                <a:cubicBezTo>
                  <a:pt x="80" y="71"/>
                  <a:pt x="81" y="78"/>
                  <a:pt x="81" y="85"/>
                </a:cubicBezTo>
                <a:cubicBezTo>
                  <a:pt x="81" y="90"/>
                  <a:pt x="80" y="95"/>
                  <a:pt x="78" y="100"/>
                </a:cubicBezTo>
                <a:cubicBezTo>
                  <a:pt x="77" y="104"/>
                  <a:pt x="74" y="108"/>
                  <a:pt x="70" y="112"/>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5" name="Freeform 35"/>
          <p:cNvSpPr/>
          <p:nvPr/>
        </p:nvSpPr>
        <p:spPr bwMode="auto">
          <a:xfrm>
            <a:off x="4546601" y="5426085"/>
            <a:ext cx="112713" cy="115888"/>
          </a:xfrm>
          <a:custGeom>
            <a:avLst/>
            <a:gdLst>
              <a:gd name="T0" fmla="*/ 28 w 30"/>
              <a:gd name="T1" fmla="*/ 26 h 31"/>
              <a:gd name="T2" fmla="*/ 28 w 30"/>
              <a:gd name="T3" fmla="*/ 26 h 31"/>
              <a:gd name="T4" fmla="*/ 11 w 30"/>
              <a:gd name="T5" fmla="*/ 19 h 31"/>
              <a:gd name="T6" fmla="*/ 4 w 30"/>
              <a:gd name="T7" fmla="*/ 3 h 31"/>
              <a:gd name="T8" fmla="*/ 2 w 30"/>
              <a:gd name="T9" fmla="*/ 0 h 31"/>
              <a:gd name="T10" fmla="*/ 0 w 30"/>
              <a:gd name="T11" fmla="*/ 3 h 31"/>
              <a:gd name="T12" fmla="*/ 28 w 30"/>
              <a:gd name="T13" fmla="*/ 31 h 31"/>
              <a:gd name="T14" fmla="*/ 28 w 30"/>
              <a:gd name="T15" fmla="*/ 31 h 31"/>
              <a:gd name="T16" fmla="*/ 30 w 30"/>
              <a:gd name="T17" fmla="*/ 28 h 31"/>
              <a:gd name="T18" fmla="*/ 28 w 30"/>
              <a:gd name="T19" fmla="*/ 2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28" y="26"/>
                </a:moveTo>
                <a:cubicBezTo>
                  <a:pt x="28" y="26"/>
                  <a:pt x="28" y="26"/>
                  <a:pt x="28" y="26"/>
                </a:cubicBezTo>
                <a:cubicBezTo>
                  <a:pt x="22" y="26"/>
                  <a:pt x="16" y="24"/>
                  <a:pt x="11" y="19"/>
                </a:cubicBezTo>
                <a:cubicBezTo>
                  <a:pt x="7" y="15"/>
                  <a:pt x="4" y="9"/>
                  <a:pt x="4" y="3"/>
                </a:cubicBezTo>
                <a:cubicBezTo>
                  <a:pt x="4" y="1"/>
                  <a:pt x="3" y="0"/>
                  <a:pt x="2" y="0"/>
                </a:cubicBezTo>
                <a:cubicBezTo>
                  <a:pt x="1" y="0"/>
                  <a:pt x="0" y="1"/>
                  <a:pt x="0" y="3"/>
                </a:cubicBezTo>
                <a:cubicBezTo>
                  <a:pt x="0" y="18"/>
                  <a:pt x="12" y="31"/>
                  <a:pt x="28" y="31"/>
                </a:cubicBezTo>
                <a:cubicBezTo>
                  <a:pt x="28" y="31"/>
                  <a:pt x="28" y="31"/>
                  <a:pt x="28" y="31"/>
                </a:cubicBezTo>
                <a:cubicBezTo>
                  <a:pt x="29" y="31"/>
                  <a:pt x="30" y="30"/>
                  <a:pt x="30" y="28"/>
                </a:cubicBezTo>
                <a:cubicBezTo>
                  <a:pt x="30" y="27"/>
                  <a:pt x="29" y="26"/>
                  <a:pt x="28" y="26"/>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6" name="Freeform 36"/>
          <p:cNvSpPr>
            <a:spLocks noEditPoints="1"/>
          </p:cNvSpPr>
          <p:nvPr/>
        </p:nvSpPr>
        <p:spPr bwMode="auto">
          <a:xfrm>
            <a:off x="3451226" y="5211772"/>
            <a:ext cx="481013" cy="288926"/>
          </a:xfrm>
          <a:custGeom>
            <a:avLst/>
            <a:gdLst>
              <a:gd name="T0" fmla="*/ 64 w 128"/>
              <a:gd name="T1" fmla="*/ 0 h 77"/>
              <a:gd name="T2" fmla="*/ 0 w 128"/>
              <a:gd name="T3" fmla="*/ 39 h 77"/>
              <a:gd name="T4" fmla="*/ 64 w 128"/>
              <a:gd name="T5" fmla="*/ 77 h 77"/>
              <a:gd name="T6" fmla="*/ 128 w 128"/>
              <a:gd name="T7" fmla="*/ 39 h 77"/>
              <a:gd name="T8" fmla="*/ 64 w 128"/>
              <a:gd name="T9" fmla="*/ 0 h 77"/>
              <a:gd name="T10" fmla="*/ 112 w 128"/>
              <a:gd name="T11" fmla="*/ 51 h 77"/>
              <a:gd name="T12" fmla="*/ 97 w 128"/>
              <a:gd name="T13" fmla="*/ 63 h 77"/>
              <a:gd name="T14" fmla="*/ 81 w 128"/>
              <a:gd name="T15" fmla="*/ 70 h 77"/>
              <a:gd name="T16" fmla="*/ 64 w 128"/>
              <a:gd name="T17" fmla="*/ 73 h 77"/>
              <a:gd name="T18" fmla="*/ 47 w 128"/>
              <a:gd name="T19" fmla="*/ 70 h 77"/>
              <a:gd name="T20" fmla="*/ 31 w 128"/>
              <a:gd name="T21" fmla="*/ 63 h 77"/>
              <a:gd name="T22" fmla="*/ 16 w 128"/>
              <a:gd name="T23" fmla="*/ 51 h 77"/>
              <a:gd name="T24" fmla="*/ 6 w 128"/>
              <a:gd name="T25" fmla="*/ 39 h 77"/>
              <a:gd name="T26" fmla="*/ 6 w 128"/>
              <a:gd name="T27" fmla="*/ 39 h 77"/>
              <a:gd name="T28" fmla="*/ 6 w 128"/>
              <a:gd name="T29" fmla="*/ 38 h 77"/>
              <a:gd name="T30" fmla="*/ 16 w 128"/>
              <a:gd name="T31" fmla="*/ 26 h 77"/>
              <a:gd name="T32" fmla="*/ 31 w 128"/>
              <a:gd name="T33" fmla="*/ 14 h 77"/>
              <a:gd name="T34" fmla="*/ 47 w 128"/>
              <a:gd name="T35" fmla="*/ 7 h 77"/>
              <a:gd name="T36" fmla="*/ 81 w 128"/>
              <a:gd name="T37" fmla="*/ 7 h 77"/>
              <a:gd name="T38" fmla="*/ 97 w 128"/>
              <a:gd name="T39" fmla="*/ 14 h 77"/>
              <a:gd name="T40" fmla="*/ 112 w 128"/>
              <a:gd name="T41" fmla="*/ 26 h 77"/>
              <a:gd name="T42" fmla="*/ 122 w 128"/>
              <a:gd name="T43" fmla="*/ 38 h 77"/>
              <a:gd name="T44" fmla="*/ 122 w 128"/>
              <a:gd name="T45" fmla="*/ 39 h 77"/>
              <a:gd name="T46" fmla="*/ 122 w 128"/>
              <a:gd name="T47" fmla="*/ 39 h 77"/>
              <a:gd name="T48" fmla="*/ 112 w 128"/>
              <a:gd name="T49" fmla="*/ 5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77">
                <a:moveTo>
                  <a:pt x="64" y="0"/>
                </a:moveTo>
                <a:cubicBezTo>
                  <a:pt x="40" y="0"/>
                  <a:pt x="16" y="14"/>
                  <a:pt x="0" y="39"/>
                </a:cubicBezTo>
                <a:cubicBezTo>
                  <a:pt x="16" y="63"/>
                  <a:pt x="40" y="77"/>
                  <a:pt x="64" y="77"/>
                </a:cubicBezTo>
                <a:cubicBezTo>
                  <a:pt x="88" y="77"/>
                  <a:pt x="112" y="63"/>
                  <a:pt x="128" y="39"/>
                </a:cubicBezTo>
                <a:cubicBezTo>
                  <a:pt x="112" y="14"/>
                  <a:pt x="88" y="0"/>
                  <a:pt x="64" y="0"/>
                </a:cubicBezTo>
                <a:close/>
                <a:moveTo>
                  <a:pt x="112" y="51"/>
                </a:moveTo>
                <a:cubicBezTo>
                  <a:pt x="108" y="56"/>
                  <a:pt x="103" y="60"/>
                  <a:pt x="97" y="63"/>
                </a:cubicBezTo>
                <a:cubicBezTo>
                  <a:pt x="92" y="66"/>
                  <a:pt x="87" y="69"/>
                  <a:pt x="81" y="70"/>
                </a:cubicBezTo>
                <a:cubicBezTo>
                  <a:pt x="76" y="72"/>
                  <a:pt x="70" y="73"/>
                  <a:pt x="64" y="73"/>
                </a:cubicBezTo>
                <a:cubicBezTo>
                  <a:pt x="58" y="73"/>
                  <a:pt x="52" y="72"/>
                  <a:pt x="47" y="70"/>
                </a:cubicBezTo>
                <a:cubicBezTo>
                  <a:pt x="41" y="69"/>
                  <a:pt x="36" y="66"/>
                  <a:pt x="31" y="63"/>
                </a:cubicBezTo>
                <a:cubicBezTo>
                  <a:pt x="25" y="60"/>
                  <a:pt x="20" y="56"/>
                  <a:pt x="16" y="51"/>
                </a:cubicBezTo>
                <a:cubicBezTo>
                  <a:pt x="12" y="48"/>
                  <a:pt x="9" y="44"/>
                  <a:pt x="6" y="39"/>
                </a:cubicBezTo>
                <a:cubicBezTo>
                  <a:pt x="6" y="39"/>
                  <a:pt x="6" y="39"/>
                  <a:pt x="6" y="39"/>
                </a:cubicBezTo>
                <a:cubicBezTo>
                  <a:pt x="6" y="38"/>
                  <a:pt x="6" y="38"/>
                  <a:pt x="6" y="38"/>
                </a:cubicBezTo>
                <a:cubicBezTo>
                  <a:pt x="9" y="33"/>
                  <a:pt x="12" y="30"/>
                  <a:pt x="16" y="26"/>
                </a:cubicBezTo>
                <a:cubicBezTo>
                  <a:pt x="20" y="21"/>
                  <a:pt x="25" y="17"/>
                  <a:pt x="31" y="14"/>
                </a:cubicBezTo>
                <a:cubicBezTo>
                  <a:pt x="36" y="11"/>
                  <a:pt x="41" y="8"/>
                  <a:pt x="47" y="7"/>
                </a:cubicBezTo>
                <a:cubicBezTo>
                  <a:pt x="58" y="3"/>
                  <a:pt x="70" y="3"/>
                  <a:pt x="81" y="7"/>
                </a:cubicBezTo>
                <a:cubicBezTo>
                  <a:pt x="87" y="8"/>
                  <a:pt x="92" y="11"/>
                  <a:pt x="97" y="14"/>
                </a:cubicBezTo>
                <a:cubicBezTo>
                  <a:pt x="103" y="17"/>
                  <a:pt x="108" y="21"/>
                  <a:pt x="112" y="26"/>
                </a:cubicBezTo>
                <a:cubicBezTo>
                  <a:pt x="116" y="30"/>
                  <a:pt x="119" y="33"/>
                  <a:pt x="122" y="38"/>
                </a:cubicBezTo>
                <a:cubicBezTo>
                  <a:pt x="122" y="39"/>
                  <a:pt x="122" y="39"/>
                  <a:pt x="122" y="39"/>
                </a:cubicBezTo>
                <a:cubicBezTo>
                  <a:pt x="122" y="39"/>
                  <a:pt x="122" y="39"/>
                  <a:pt x="122" y="39"/>
                </a:cubicBezTo>
                <a:cubicBezTo>
                  <a:pt x="119" y="44"/>
                  <a:pt x="116" y="48"/>
                  <a:pt x="112" y="51"/>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7" name="Freeform 37"/>
          <p:cNvSpPr>
            <a:spLocks noEditPoints="1"/>
          </p:cNvSpPr>
          <p:nvPr/>
        </p:nvSpPr>
        <p:spPr bwMode="auto">
          <a:xfrm>
            <a:off x="3613151" y="5278447"/>
            <a:ext cx="157163" cy="153988"/>
          </a:xfrm>
          <a:custGeom>
            <a:avLst/>
            <a:gdLst>
              <a:gd name="T0" fmla="*/ 21 w 42"/>
              <a:gd name="T1" fmla="*/ 0 h 41"/>
              <a:gd name="T2" fmla="*/ 0 w 42"/>
              <a:gd name="T3" fmla="*/ 21 h 41"/>
              <a:gd name="T4" fmla="*/ 21 w 42"/>
              <a:gd name="T5" fmla="*/ 41 h 41"/>
              <a:gd name="T6" fmla="*/ 42 w 42"/>
              <a:gd name="T7" fmla="*/ 21 h 41"/>
              <a:gd name="T8" fmla="*/ 21 w 42"/>
              <a:gd name="T9" fmla="*/ 0 h 41"/>
              <a:gd name="T10" fmla="*/ 21 w 42"/>
              <a:gd name="T11" fmla="*/ 37 h 41"/>
              <a:gd name="T12" fmla="*/ 5 w 42"/>
              <a:gd name="T13" fmla="*/ 21 h 41"/>
              <a:gd name="T14" fmla="*/ 21 w 42"/>
              <a:gd name="T15" fmla="*/ 4 h 41"/>
              <a:gd name="T16" fmla="*/ 37 w 42"/>
              <a:gd name="T17" fmla="*/ 21 h 41"/>
              <a:gd name="T18" fmla="*/ 21 w 42"/>
              <a:gd name="T19" fmla="*/ 3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1">
                <a:moveTo>
                  <a:pt x="21" y="0"/>
                </a:moveTo>
                <a:cubicBezTo>
                  <a:pt x="9" y="0"/>
                  <a:pt x="0" y="9"/>
                  <a:pt x="0" y="21"/>
                </a:cubicBezTo>
                <a:cubicBezTo>
                  <a:pt x="0" y="32"/>
                  <a:pt x="9" y="41"/>
                  <a:pt x="21" y="41"/>
                </a:cubicBezTo>
                <a:cubicBezTo>
                  <a:pt x="33" y="41"/>
                  <a:pt x="42" y="32"/>
                  <a:pt x="42" y="21"/>
                </a:cubicBezTo>
                <a:cubicBezTo>
                  <a:pt x="42" y="9"/>
                  <a:pt x="33" y="0"/>
                  <a:pt x="21" y="0"/>
                </a:cubicBezTo>
                <a:close/>
                <a:moveTo>
                  <a:pt x="21" y="37"/>
                </a:moveTo>
                <a:cubicBezTo>
                  <a:pt x="12" y="37"/>
                  <a:pt x="5" y="30"/>
                  <a:pt x="5" y="21"/>
                </a:cubicBezTo>
                <a:cubicBezTo>
                  <a:pt x="5" y="12"/>
                  <a:pt x="12" y="4"/>
                  <a:pt x="21" y="4"/>
                </a:cubicBezTo>
                <a:cubicBezTo>
                  <a:pt x="30" y="4"/>
                  <a:pt x="37" y="12"/>
                  <a:pt x="37" y="21"/>
                </a:cubicBezTo>
                <a:cubicBezTo>
                  <a:pt x="37" y="30"/>
                  <a:pt x="30" y="37"/>
                  <a:pt x="21" y="37"/>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90" name="组合 189"/>
          <p:cNvGrpSpPr/>
          <p:nvPr/>
        </p:nvGrpSpPr>
        <p:grpSpPr>
          <a:xfrm>
            <a:off x="2489201" y="5118109"/>
            <a:ext cx="481013" cy="479426"/>
            <a:chOff x="2489201" y="5118109"/>
            <a:chExt cx="481013" cy="479426"/>
          </a:xfrm>
          <a:solidFill>
            <a:schemeClr val="accent1"/>
          </a:solidFill>
        </p:grpSpPr>
        <p:sp>
          <p:nvSpPr>
            <p:cNvPr id="38" name="Freeform 38"/>
            <p:cNvSpPr>
              <a:spLocks noEditPoints="1"/>
            </p:cNvSpPr>
            <p:nvPr/>
          </p:nvSpPr>
          <p:spPr bwMode="auto">
            <a:xfrm>
              <a:off x="2489201" y="5118109"/>
              <a:ext cx="481013" cy="479426"/>
            </a:xfrm>
            <a:custGeom>
              <a:avLst/>
              <a:gdLst>
                <a:gd name="T0" fmla="*/ 122 w 128"/>
                <a:gd name="T1" fmla="*/ 0 h 128"/>
                <a:gd name="T2" fmla="*/ 6 w 128"/>
                <a:gd name="T3" fmla="*/ 0 h 128"/>
                <a:gd name="T4" fmla="*/ 0 w 128"/>
                <a:gd name="T5" fmla="*/ 6 h 128"/>
                <a:gd name="T6" fmla="*/ 0 w 128"/>
                <a:gd name="T7" fmla="*/ 122 h 128"/>
                <a:gd name="T8" fmla="*/ 6 w 128"/>
                <a:gd name="T9" fmla="*/ 128 h 128"/>
                <a:gd name="T10" fmla="*/ 122 w 128"/>
                <a:gd name="T11" fmla="*/ 128 h 128"/>
                <a:gd name="T12" fmla="*/ 128 w 128"/>
                <a:gd name="T13" fmla="*/ 122 h 128"/>
                <a:gd name="T14" fmla="*/ 128 w 128"/>
                <a:gd name="T15" fmla="*/ 6 h 128"/>
                <a:gd name="T16" fmla="*/ 122 w 128"/>
                <a:gd name="T17" fmla="*/ 0 h 128"/>
                <a:gd name="T18" fmla="*/ 123 w 128"/>
                <a:gd name="T19" fmla="*/ 123 h 128"/>
                <a:gd name="T20" fmla="*/ 5 w 128"/>
                <a:gd name="T21" fmla="*/ 123 h 128"/>
                <a:gd name="T22" fmla="*/ 5 w 128"/>
                <a:gd name="T23" fmla="*/ 4 h 128"/>
                <a:gd name="T24" fmla="*/ 123 w 128"/>
                <a:gd name="T25" fmla="*/ 4 h 128"/>
                <a:gd name="T26" fmla="*/ 123 w 128"/>
                <a:gd name="T2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28">
                  <a:moveTo>
                    <a:pt x="122" y="0"/>
                  </a:moveTo>
                  <a:cubicBezTo>
                    <a:pt x="6" y="0"/>
                    <a:pt x="6" y="0"/>
                    <a:pt x="6" y="0"/>
                  </a:cubicBezTo>
                  <a:cubicBezTo>
                    <a:pt x="3" y="0"/>
                    <a:pt x="0" y="2"/>
                    <a:pt x="0" y="6"/>
                  </a:cubicBezTo>
                  <a:cubicBezTo>
                    <a:pt x="0" y="122"/>
                    <a:pt x="0" y="122"/>
                    <a:pt x="0" y="122"/>
                  </a:cubicBezTo>
                  <a:cubicBezTo>
                    <a:pt x="0" y="125"/>
                    <a:pt x="3" y="128"/>
                    <a:pt x="6" y="128"/>
                  </a:cubicBezTo>
                  <a:cubicBezTo>
                    <a:pt x="122" y="128"/>
                    <a:pt x="122" y="128"/>
                    <a:pt x="122" y="128"/>
                  </a:cubicBezTo>
                  <a:cubicBezTo>
                    <a:pt x="125" y="128"/>
                    <a:pt x="128" y="125"/>
                    <a:pt x="128" y="122"/>
                  </a:cubicBezTo>
                  <a:cubicBezTo>
                    <a:pt x="128" y="6"/>
                    <a:pt x="128" y="6"/>
                    <a:pt x="128" y="6"/>
                  </a:cubicBezTo>
                  <a:cubicBezTo>
                    <a:pt x="128" y="2"/>
                    <a:pt x="125" y="0"/>
                    <a:pt x="122" y="0"/>
                  </a:cubicBezTo>
                  <a:close/>
                  <a:moveTo>
                    <a:pt x="123" y="123"/>
                  </a:moveTo>
                  <a:cubicBezTo>
                    <a:pt x="5" y="123"/>
                    <a:pt x="5" y="123"/>
                    <a:pt x="5" y="123"/>
                  </a:cubicBezTo>
                  <a:cubicBezTo>
                    <a:pt x="5" y="4"/>
                    <a:pt x="5" y="4"/>
                    <a:pt x="5" y="4"/>
                  </a:cubicBezTo>
                  <a:cubicBezTo>
                    <a:pt x="123" y="4"/>
                    <a:pt x="123" y="4"/>
                    <a:pt x="123" y="4"/>
                  </a:cubicBezTo>
                  <a:lnTo>
                    <a:pt x="123"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9" name="Freeform 39"/>
            <p:cNvSpPr>
              <a:spLocks noEditPoints="1"/>
            </p:cNvSpPr>
            <p:nvPr/>
          </p:nvSpPr>
          <p:spPr bwMode="auto">
            <a:xfrm>
              <a:off x="2568576" y="5181609"/>
              <a:ext cx="322263" cy="101600"/>
            </a:xfrm>
            <a:custGeom>
              <a:avLst/>
              <a:gdLst>
                <a:gd name="T0" fmla="*/ 2 w 86"/>
                <a:gd name="T1" fmla="*/ 16 h 27"/>
                <a:gd name="T2" fmla="*/ 8 w 86"/>
                <a:gd name="T3" fmla="*/ 16 h 27"/>
                <a:gd name="T4" fmla="*/ 8 w 86"/>
                <a:gd name="T5" fmla="*/ 17 h 27"/>
                <a:gd name="T6" fmla="*/ 21 w 86"/>
                <a:gd name="T7" fmla="*/ 27 h 27"/>
                <a:gd name="T8" fmla="*/ 34 w 86"/>
                <a:gd name="T9" fmla="*/ 17 h 27"/>
                <a:gd name="T10" fmla="*/ 34 w 86"/>
                <a:gd name="T11" fmla="*/ 16 h 27"/>
                <a:gd name="T12" fmla="*/ 84 w 86"/>
                <a:gd name="T13" fmla="*/ 16 h 27"/>
                <a:gd name="T14" fmla="*/ 86 w 86"/>
                <a:gd name="T15" fmla="*/ 13 h 27"/>
                <a:gd name="T16" fmla="*/ 84 w 86"/>
                <a:gd name="T17" fmla="*/ 11 h 27"/>
                <a:gd name="T18" fmla="*/ 34 w 86"/>
                <a:gd name="T19" fmla="*/ 11 h 27"/>
                <a:gd name="T20" fmla="*/ 34 w 86"/>
                <a:gd name="T21" fmla="*/ 10 h 27"/>
                <a:gd name="T22" fmla="*/ 21 w 86"/>
                <a:gd name="T23" fmla="*/ 0 h 27"/>
                <a:gd name="T24" fmla="*/ 8 w 86"/>
                <a:gd name="T25" fmla="*/ 10 h 27"/>
                <a:gd name="T26" fmla="*/ 8 w 86"/>
                <a:gd name="T27" fmla="*/ 11 h 27"/>
                <a:gd name="T28" fmla="*/ 2 w 86"/>
                <a:gd name="T29" fmla="*/ 11 h 27"/>
                <a:gd name="T30" fmla="*/ 0 w 86"/>
                <a:gd name="T31" fmla="*/ 13 h 27"/>
                <a:gd name="T32" fmla="*/ 2 w 86"/>
                <a:gd name="T33" fmla="*/ 16 h 27"/>
                <a:gd name="T34" fmla="*/ 21 w 86"/>
                <a:gd name="T35" fmla="*/ 4 h 27"/>
                <a:gd name="T36" fmla="*/ 30 w 86"/>
                <a:gd name="T37" fmla="*/ 13 h 27"/>
                <a:gd name="T38" fmla="*/ 21 w 86"/>
                <a:gd name="T39" fmla="*/ 22 h 27"/>
                <a:gd name="T40" fmla="*/ 12 w 86"/>
                <a:gd name="T41" fmla="*/ 13 h 27"/>
                <a:gd name="T42" fmla="*/ 21 w 86"/>
                <a:gd name="T43"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27">
                  <a:moveTo>
                    <a:pt x="2" y="16"/>
                  </a:moveTo>
                  <a:cubicBezTo>
                    <a:pt x="8" y="16"/>
                    <a:pt x="8" y="16"/>
                    <a:pt x="8" y="16"/>
                  </a:cubicBezTo>
                  <a:cubicBezTo>
                    <a:pt x="8" y="17"/>
                    <a:pt x="8" y="17"/>
                    <a:pt x="8" y="17"/>
                  </a:cubicBezTo>
                  <a:cubicBezTo>
                    <a:pt x="9" y="22"/>
                    <a:pt x="15" y="27"/>
                    <a:pt x="21" y="27"/>
                  </a:cubicBezTo>
                  <a:cubicBezTo>
                    <a:pt x="27" y="27"/>
                    <a:pt x="32" y="22"/>
                    <a:pt x="34" y="17"/>
                  </a:cubicBezTo>
                  <a:cubicBezTo>
                    <a:pt x="34" y="16"/>
                    <a:pt x="34" y="16"/>
                    <a:pt x="34" y="16"/>
                  </a:cubicBezTo>
                  <a:cubicBezTo>
                    <a:pt x="84" y="16"/>
                    <a:pt x="84" y="16"/>
                    <a:pt x="84" y="16"/>
                  </a:cubicBezTo>
                  <a:cubicBezTo>
                    <a:pt x="85" y="16"/>
                    <a:pt x="86" y="14"/>
                    <a:pt x="86" y="13"/>
                  </a:cubicBezTo>
                  <a:cubicBezTo>
                    <a:pt x="86" y="12"/>
                    <a:pt x="85" y="11"/>
                    <a:pt x="84" y="11"/>
                  </a:cubicBezTo>
                  <a:cubicBezTo>
                    <a:pt x="34" y="11"/>
                    <a:pt x="34" y="11"/>
                    <a:pt x="34" y="11"/>
                  </a:cubicBezTo>
                  <a:cubicBezTo>
                    <a:pt x="34" y="10"/>
                    <a:pt x="34" y="10"/>
                    <a:pt x="34" y="10"/>
                  </a:cubicBezTo>
                  <a:cubicBezTo>
                    <a:pt x="32" y="4"/>
                    <a:pt x="27" y="0"/>
                    <a:pt x="21" y="0"/>
                  </a:cubicBezTo>
                  <a:cubicBezTo>
                    <a:pt x="15" y="0"/>
                    <a:pt x="9" y="4"/>
                    <a:pt x="8" y="10"/>
                  </a:cubicBezTo>
                  <a:cubicBezTo>
                    <a:pt x="8" y="11"/>
                    <a:pt x="8" y="11"/>
                    <a:pt x="8" y="11"/>
                  </a:cubicBezTo>
                  <a:cubicBezTo>
                    <a:pt x="2" y="11"/>
                    <a:pt x="2" y="11"/>
                    <a:pt x="2" y="11"/>
                  </a:cubicBezTo>
                  <a:cubicBezTo>
                    <a:pt x="1" y="11"/>
                    <a:pt x="0" y="12"/>
                    <a:pt x="0" y="13"/>
                  </a:cubicBezTo>
                  <a:cubicBezTo>
                    <a:pt x="0" y="14"/>
                    <a:pt x="1" y="16"/>
                    <a:pt x="2" y="16"/>
                  </a:cubicBezTo>
                  <a:close/>
                  <a:moveTo>
                    <a:pt x="21" y="4"/>
                  </a:moveTo>
                  <a:cubicBezTo>
                    <a:pt x="26" y="4"/>
                    <a:pt x="30" y="8"/>
                    <a:pt x="30" y="13"/>
                  </a:cubicBezTo>
                  <a:cubicBezTo>
                    <a:pt x="30" y="18"/>
                    <a:pt x="26" y="22"/>
                    <a:pt x="21" y="22"/>
                  </a:cubicBezTo>
                  <a:cubicBezTo>
                    <a:pt x="16" y="22"/>
                    <a:pt x="12" y="18"/>
                    <a:pt x="12" y="13"/>
                  </a:cubicBezTo>
                  <a:cubicBezTo>
                    <a:pt x="12" y="8"/>
                    <a:pt x="16" y="4"/>
                    <a:pt x="2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0" name="Freeform 40"/>
            <p:cNvSpPr>
              <a:spLocks noEditPoints="1"/>
            </p:cNvSpPr>
            <p:nvPr/>
          </p:nvSpPr>
          <p:spPr bwMode="auto">
            <a:xfrm>
              <a:off x="2568576" y="5432435"/>
              <a:ext cx="322263" cy="98425"/>
            </a:xfrm>
            <a:custGeom>
              <a:avLst/>
              <a:gdLst>
                <a:gd name="T0" fmla="*/ 2 w 86"/>
                <a:gd name="T1" fmla="*/ 15 h 26"/>
                <a:gd name="T2" fmla="*/ 52 w 86"/>
                <a:gd name="T3" fmla="*/ 15 h 26"/>
                <a:gd name="T4" fmla="*/ 52 w 86"/>
                <a:gd name="T5" fmla="*/ 16 h 26"/>
                <a:gd name="T6" fmla="*/ 65 w 86"/>
                <a:gd name="T7" fmla="*/ 26 h 26"/>
                <a:gd name="T8" fmla="*/ 78 w 86"/>
                <a:gd name="T9" fmla="*/ 16 h 26"/>
                <a:gd name="T10" fmla="*/ 78 w 86"/>
                <a:gd name="T11" fmla="*/ 15 h 26"/>
                <a:gd name="T12" fmla="*/ 84 w 86"/>
                <a:gd name="T13" fmla="*/ 15 h 26"/>
                <a:gd name="T14" fmla="*/ 86 w 86"/>
                <a:gd name="T15" fmla="*/ 13 h 26"/>
                <a:gd name="T16" fmla="*/ 84 w 86"/>
                <a:gd name="T17" fmla="*/ 11 h 26"/>
                <a:gd name="T18" fmla="*/ 78 w 86"/>
                <a:gd name="T19" fmla="*/ 11 h 26"/>
                <a:gd name="T20" fmla="*/ 78 w 86"/>
                <a:gd name="T21" fmla="*/ 10 h 26"/>
                <a:gd name="T22" fmla="*/ 65 w 86"/>
                <a:gd name="T23" fmla="*/ 0 h 26"/>
                <a:gd name="T24" fmla="*/ 52 w 86"/>
                <a:gd name="T25" fmla="*/ 10 h 26"/>
                <a:gd name="T26" fmla="*/ 52 w 86"/>
                <a:gd name="T27" fmla="*/ 11 h 26"/>
                <a:gd name="T28" fmla="*/ 2 w 86"/>
                <a:gd name="T29" fmla="*/ 11 h 26"/>
                <a:gd name="T30" fmla="*/ 0 w 86"/>
                <a:gd name="T31" fmla="*/ 13 h 26"/>
                <a:gd name="T32" fmla="*/ 2 w 86"/>
                <a:gd name="T33" fmla="*/ 15 h 26"/>
                <a:gd name="T34" fmla="*/ 65 w 86"/>
                <a:gd name="T35" fmla="*/ 4 h 26"/>
                <a:gd name="T36" fmla="*/ 74 w 86"/>
                <a:gd name="T37" fmla="*/ 13 h 26"/>
                <a:gd name="T38" fmla="*/ 65 w 86"/>
                <a:gd name="T39" fmla="*/ 22 h 26"/>
                <a:gd name="T40" fmla="*/ 56 w 86"/>
                <a:gd name="T41" fmla="*/ 13 h 26"/>
                <a:gd name="T42" fmla="*/ 65 w 86"/>
                <a:gd name="T43" fmla="*/ 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26">
                  <a:moveTo>
                    <a:pt x="2" y="15"/>
                  </a:moveTo>
                  <a:cubicBezTo>
                    <a:pt x="52" y="15"/>
                    <a:pt x="52" y="15"/>
                    <a:pt x="52" y="15"/>
                  </a:cubicBezTo>
                  <a:cubicBezTo>
                    <a:pt x="52" y="16"/>
                    <a:pt x="52" y="16"/>
                    <a:pt x="52" y="16"/>
                  </a:cubicBezTo>
                  <a:cubicBezTo>
                    <a:pt x="54" y="22"/>
                    <a:pt x="59" y="26"/>
                    <a:pt x="65" y="26"/>
                  </a:cubicBezTo>
                  <a:cubicBezTo>
                    <a:pt x="71" y="26"/>
                    <a:pt x="77" y="22"/>
                    <a:pt x="78" y="16"/>
                  </a:cubicBezTo>
                  <a:cubicBezTo>
                    <a:pt x="78" y="15"/>
                    <a:pt x="78" y="15"/>
                    <a:pt x="78" y="15"/>
                  </a:cubicBezTo>
                  <a:cubicBezTo>
                    <a:pt x="84" y="15"/>
                    <a:pt x="84" y="15"/>
                    <a:pt x="84" y="15"/>
                  </a:cubicBezTo>
                  <a:cubicBezTo>
                    <a:pt x="85" y="15"/>
                    <a:pt x="86" y="14"/>
                    <a:pt x="86" y="13"/>
                  </a:cubicBezTo>
                  <a:cubicBezTo>
                    <a:pt x="86" y="12"/>
                    <a:pt x="85" y="11"/>
                    <a:pt x="84" y="11"/>
                  </a:cubicBezTo>
                  <a:cubicBezTo>
                    <a:pt x="78" y="11"/>
                    <a:pt x="78" y="11"/>
                    <a:pt x="78" y="11"/>
                  </a:cubicBezTo>
                  <a:cubicBezTo>
                    <a:pt x="78" y="10"/>
                    <a:pt x="78" y="10"/>
                    <a:pt x="78" y="10"/>
                  </a:cubicBezTo>
                  <a:cubicBezTo>
                    <a:pt x="77" y="4"/>
                    <a:pt x="71" y="0"/>
                    <a:pt x="65" y="0"/>
                  </a:cubicBezTo>
                  <a:cubicBezTo>
                    <a:pt x="59" y="0"/>
                    <a:pt x="54" y="4"/>
                    <a:pt x="52" y="10"/>
                  </a:cubicBezTo>
                  <a:cubicBezTo>
                    <a:pt x="52" y="11"/>
                    <a:pt x="52" y="11"/>
                    <a:pt x="52" y="11"/>
                  </a:cubicBezTo>
                  <a:cubicBezTo>
                    <a:pt x="2" y="11"/>
                    <a:pt x="2" y="11"/>
                    <a:pt x="2" y="11"/>
                  </a:cubicBezTo>
                  <a:cubicBezTo>
                    <a:pt x="1" y="11"/>
                    <a:pt x="0" y="12"/>
                    <a:pt x="0" y="13"/>
                  </a:cubicBezTo>
                  <a:cubicBezTo>
                    <a:pt x="0" y="14"/>
                    <a:pt x="1" y="15"/>
                    <a:pt x="2" y="15"/>
                  </a:cubicBezTo>
                  <a:close/>
                  <a:moveTo>
                    <a:pt x="65" y="4"/>
                  </a:moveTo>
                  <a:cubicBezTo>
                    <a:pt x="70" y="4"/>
                    <a:pt x="74" y="8"/>
                    <a:pt x="74" y="13"/>
                  </a:cubicBezTo>
                  <a:cubicBezTo>
                    <a:pt x="74" y="18"/>
                    <a:pt x="70" y="22"/>
                    <a:pt x="65" y="22"/>
                  </a:cubicBezTo>
                  <a:cubicBezTo>
                    <a:pt x="60" y="22"/>
                    <a:pt x="56" y="18"/>
                    <a:pt x="56" y="13"/>
                  </a:cubicBezTo>
                  <a:cubicBezTo>
                    <a:pt x="56" y="8"/>
                    <a:pt x="60" y="4"/>
                    <a:pt x="65"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1" name="Freeform 41"/>
            <p:cNvSpPr>
              <a:spLocks noEditPoints="1"/>
            </p:cNvSpPr>
            <p:nvPr/>
          </p:nvSpPr>
          <p:spPr bwMode="auto">
            <a:xfrm>
              <a:off x="2568576" y="5305435"/>
              <a:ext cx="322263" cy="101600"/>
            </a:xfrm>
            <a:custGeom>
              <a:avLst/>
              <a:gdLst>
                <a:gd name="T0" fmla="*/ 2 w 86"/>
                <a:gd name="T1" fmla="*/ 16 h 27"/>
                <a:gd name="T2" fmla="*/ 30 w 86"/>
                <a:gd name="T3" fmla="*/ 16 h 27"/>
                <a:gd name="T4" fmla="*/ 30 w 86"/>
                <a:gd name="T5" fmla="*/ 17 h 27"/>
                <a:gd name="T6" fmla="*/ 43 w 86"/>
                <a:gd name="T7" fmla="*/ 27 h 27"/>
                <a:gd name="T8" fmla="*/ 56 w 86"/>
                <a:gd name="T9" fmla="*/ 17 h 27"/>
                <a:gd name="T10" fmla="*/ 56 w 86"/>
                <a:gd name="T11" fmla="*/ 16 h 27"/>
                <a:gd name="T12" fmla="*/ 84 w 86"/>
                <a:gd name="T13" fmla="*/ 16 h 27"/>
                <a:gd name="T14" fmla="*/ 86 w 86"/>
                <a:gd name="T15" fmla="*/ 14 h 27"/>
                <a:gd name="T16" fmla="*/ 84 w 86"/>
                <a:gd name="T17" fmla="*/ 11 h 27"/>
                <a:gd name="T18" fmla="*/ 56 w 86"/>
                <a:gd name="T19" fmla="*/ 11 h 27"/>
                <a:gd name="T20" fmla="*/ 56 w 86"/>
                <a:gd name="T21" fmla="*/ 10 h 27"/>
                <a:gd name="T22" fmla="*/ 43 w 86"/>
                <a:gd name="T23" fmla="*/ 0 h 27"/>
                <a:gd name="T24" fmla="*/ 30 w 86"/>
                <a:gd name="T25" fmla="*/ 10 h 27"/>
                <a:gd name="T26" fmla="*/ 30 w 86"/>
                <a:gd name="T27" fmla="*/ 11 h 27"/>
                <a:gd name="T28" fmla="*/ 2 w 86"/>
                <a:gd name="T29" fmla="*/ 11 h 27"/>
                <a:gd name="T30" fmla="*/ 0 w 86"/>
                <a:gd name="T31" fmla="*/ 14 h 27"/>
                <a:gd name="T32" fmla="*/ 2 w 86"/>
                <a:gd name="T33" fmla="*/ 16 h 27"/>
                <a:gd name="T34" fmla="*/ 43 w 86"/>
                <a:gd name="T35" fmla="*/ 5 h 27"/>
                <a:gd name="T36" fmla="*/ 52 w 86"/>
                <a:gd name="T37" fmla="*/ 14 h 27"/>
                <a:gd name="T38" fmla="*/ 43 w 86"/>
                <a:gd name="T39" fmla="*/ 22 h 27"/>
                <a:gd name="T40" fmla="*/ 34 w 86"/>
                <a:gd name="T41" fmla="*/ 14 h 27"/>
                <a:gd name="T42" fmla="*/ 43 w 86"/>
                <a:gd name="T43"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27">
                  <a:moveTo>
                    <a:pt x="2" y="16"/>
                  </a:moveTo>
                  <a:cubicBezTo>
                    <a:pt x="30" y="16"/>
                    <a:pt x="30" y="16"/>
                    <a:pt x="30" y="16"/>
                  </a:cubicBezTo>
                  <a:cubicBezTo>
                    <a:pt x="30" y="17"/>
                    <a:pt x="30" y="17"/>
                    <a:pt x="30" y="17"/>
                  </a:cubicBezTo>
                  <a:cubicBezTo>
                    <a:pt x="32" y="23"/>
                    <a:pt x="37" y="27"/>
                    <a:pt x="43" y="27"/>
                  </a:cubicBezTo>
                  <a:cubicBezTo>
                    <a:pt x="49" y="27"/>
                    <a:pt x="54" y="23"/>
                    <a:pt x="56" y="17"/>
                  </a:cubicBezTo>
                  <a:cubicBezTo>
                    <a:pt x="56" y="16"/>
                    <a:pt x="56" y="16"/>
                    <a:pt x="56" y="16"/>
                  </a:cubicBezTo>
                  <a:cubicBezTo>
                    <a:pt x="84" y="16"/>
                    <a:pt x="84" y="16"/>
                    <a:pt x="84" y="16"/>
                  </a:cubicBezTo>
                  <a:cubicBezTo>
                    <a:pt x="85" y="16"/>
                    <a:pt x="86" y="15"/>
                    <a:pt x="86" y="14"/>
                  </a:cubicBezTo>
                  <a:cubicBezTo>
                    <a:pt x="86" y="12"/>
                    <a:pt x="85" y="11"/>
                    <a:pt x="84" y="11"/>
                  </a:cubicBezTo>
                  <a:cubicBezTo>
                    <a:pt x="56" y="11"/>
                    <a:pt x="56" y="11"/>
                    <a:pt x="56" y="11"/>
                  </a:cubicBezTo>
                  <a:cubicBezTo>
                    <a:pt x="56" y="10"/>
                    <a:pt x="56" y="10"/>
                    <a:pt x="56" y="10"/>
                  </a:cubicBezTo>
                  <a:cubicBezTo>
                    <a:pt x="54" y="4"/>
                    <a:pt x="49" y="0"/>
                    <a:pt x="43" y="0"/>
                  </a:cubicBezTo>
                  <a:cubicBezTo>
                    <a:pt x="37" y="0"/>
                    <a:pt x="32" y="4"/>
                    <a:pt x="30" y="10"/>
                  </a:cubicBezTo>
                  <a:cubicBezTo>
                    <a:pt x="30" y="11"/>
                    <a:pt x="30" y="11"/>
                    <a:pt x="30" y="11"/>
                  </a:cubicBezTo>
                  <a:cubicBezTo>
                    <a:pt x="2" y="11"/>
                    <a:pt x="2" y="11"/>
                    <a:pt x="2" y="11"/>
                  </a:cubicBezTo>
                  <a:cubicBezTo>
                    <a:pt x="1" y="11"/>
                    <a:pt x="0" y="12"/>
                    <a:pt x="0" y="14"/>
                  </a:cubicBezTo>
                  <a:cubicBezTo>
                    <a:pt x="0" y="15"/>
                    <a:pt x="1" y="16"/>
                    <a:pt x="2" y="16"/>
                  </a:cubicBezTo>
                  <a:close/>
                  <a:moveTo>
                    <a:pt x="43" y="5"/>
                  </a:moveTo>
                  <a:cubicBezTo>
                    <a:pt x="48" y="5"/>
                    <a:pt x="52" y="9"/>
                    <a:pt x="52" y="14"/>
                  </a:cubicBezTo>
                  <a:cubicBezTo>
                    <a:pt x="52" y="18"/>
                    <a:pt x="48" y="22"/>
                    <a:pt x="43" y="22"/>
                  </a:cubicBezTo>
                  <a:cubicBezTo>
                    <a:pt x="38" y="22"/>
                    <a:pt x="34" y="18"/>
                    <a:pt x="34" y="14"/>
                  </a:cubicBezTo>
                  <a:cubicBezTo>
                    <a:pt x="34" y="9"/>
                    <a:pt x="38" y="5"/>
                    <a:pt x="4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1" name="组合 190"/>
          <p:cNvGrpSpPr/>
          <p:nvPr/>
        </p:nvGrpSpPr>
        <p:grpSpPr>
          <a:xfrm>
            <a:off x="1566863" y="5118109"/>
            <a:ext cx="404812" cy="479426"/>
            <a:chOff x="1566863" y="5118109"/>
            <a:chExt cx="404812" cy="479426"/>
          </a:xfrm>
          <a:solidFill>
            <a:schemeClr val="accent1"/>
          </a:solidFill>
        </p:grpSpPr>
        <p:sp>
          <p:nvSpPr>
            <p:cNvPr id="42" name="Freeform 42"/>
            <p:cNvSpPr>
              <a:spLocks noEditPoints="1"/>
            </p:cNvSpPr>
            <p:nvPr/>
          </p:nvSpPr>
          <p:spPr bwMode="auto">
            <a:xfrm>
              <a:off x="1704975" y="5233997"/>
              <a:ext cx="128588" cy="363538"/>
            </a:xfrm>
            <a:custGeom>
              <a:avLst/>
              <a:gdLst>
                <a:gd name="T0" fmla="*/ 24 w 34"/>
                <a:gd name="T1" fmla="*/ 0 h 97"/>
                <a:gd name="T2" fmla="*/ 10 w 34"/>
                <a:gd name="T3" fmla="*/ 0 h 97"/>
                <a:gd name="T4" fmla="*/ 0 w 34"/>
                <a:gd name="T5" fmla="*/ 10 h 97"/>
                <a:gd name="T6" fmla="*/ 10 w 34"/>
                <a:gd name="T7" fmla="*/ 20 h 97"/>
                <a:gd name="T8" fmla="*/ 15 w 34"/>
                <a:gd name="T9" fmla="*/ 20 h 97"/>
                <a:gd name="T10" fmla="*/ 15 w 34"/>
                <a:gd name="T11" fmla="*/ 94 h 97"/>
                <a:gd name="T12" fmla="*/ 17 w 34"/>
                <a:gd name="T13" fmla="*/ 97 h 97"/>
                <a:gd name="T14" fmla="*/ 19 w 34"/>
                <a:gd name="T15" fmla="*/ 94 h 97"/>
                <a:gd name="T16" fmla="*/ 19 w 34"/>
                <a:gd name="T17" fmla="*/ 20 h 97"/>
                <a:gd name="T18" fmla="*/ 24 w 34"/>
                <a:gd name="T19" fmla="*/ 20 h 97"/>
                <a:gd name="T20" fmla="*/ 34 w 34"/>
                <a:gd name="T21" fmla="*/ 10 h 97"/>
                <a:gd name="T22" fmla="*/ 24 w 34"/>
                <a:gd name="T23" fmla="*/ 0 h 97"/>
                <a:gd name="T24" fmla="*/ 24 w 34"/>
                <a:gd name="T25" fmla="*/ 15 h 97"/>
                <a:gd name="T26" fmla="*/ 10 w 34"/>
                <a:gd name="T27" fmla="*/ 15 h 97"/>
                <a:gd name="T28" fmla="*/ 4 w 34"/>
                <a:gd name="T29" fmla="*/ 10 h 97"/>
                <a:gd name="T30" fmla="*/ 10 w 34"/>
                <a:gd name="T31" fmla="*/ 5 h 97"/>
                <a:gd name="T32" fmla="*/ 24 w 34"/>
                <a:gd name="T33" fmla="*/ 5 h 97"/>
                <a:gd name="T34" fmla="*/ 30 w 34"/>
                <a:gd name="T35" fmla="*/ 10 h 97"/>
                <a:gd name="T36" fmla="*/ 24 w 34"/>
                <a:gd name="T37" fmla="*/ 15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97">
                  <a:moveTo>
                    <a:pt x="24" y="0"/>
                  </a:moveTo>
                  <a:cubicBezTo>
                    <a:pt x="10" y="0"/>
                    <a:pt x="10" y="0"/>
                    <a:pt x="10" y="0"/>
                  </a:cubicBezTo>
                  <a:cubicBezTo>
                    <a:pt x="4" y="0"/>
                    <a:pt x="0" y="5"/>
                    <a:pt x="0" y="10"/>
                  </a:cubicBezTo>
                  <a:cubicBezTo>
                    <a:pt x="0" y="15"/>
                    <a:pt x="4" y="20"/>
                    <a:pt x="10" y="20"/>
                  </a:cubicBezTo>
                  <a:cubicBezTo>
                    <a:pt x="15" y="20"/>
                    <a:pt x="15" y="20"/>
                    <a:pt x="15" y="20"/>
                  </a:cubicBezTo>
                  <a:cubicBezTo>
                    <a:pt x="15" y="94"/>
                    <a:pt x="15" y="94"/>
                    <a:pt x="15" y="94"/>
                  </a:cubicBezTo>
                  <a:cubicBezTo>
                    <a:pt x="15" y="96"/>
                    <a:pt x="16" y="97"/>
                    <a:pt x="17" y="97"/>
                  </a:cubicBezTo>
                  <a:cubicBezTo>
                    <a:pt x="18" y="97"/>
                    <a:pt x="19" y="96"/>
                    <a:pt x="19" y="94"/>
                  </a:cubicBezTo>
                  <a:cubicBezTo>
                    <a:pt x="19" y="20"/>
                    <a:pt x="19" y="20"/>
                    <a:pt x="19" y="20"/>
                  </a:cubicBezTo>
                  <a:cubicBezTo>
                    <a:pt x="24" y="20"/>
                    <a:pt x="24" y="20"/>
                    <a:pt x="24" y="20"/>
                  </a:cubicBezTo>
                  <a:cubicBezTo>
                    <a:pt x="30" y="20"/>
                    <a:pt x="34" y="15"/>
                    <a:pt x="34" y="10"/>
                  </a:cubicBezTo>
                  <a:cubicBezTo>
                    <a:pt x="34" y="5"/>
                    <a:pt x="30" y="0"/>
                    <a:pt x="24" y="0"/>
                  </a:cubicBezTo>
                  <a:close/>
                  <a:moveTo>
                    <a:pt x="24" y="15"/>
                  </a:moveTo>
                  <a:cubicBezTo>
                    <a:pt x="10" y="15"/>
                    <a:pt x="10" y="15"/>
                    <a:pt x="10" y="15"/>
                  </a:cubicBezTo>
                  <a:cubicBezTo>
                    <a:pt x="7" y="15"/>
                    <a:pt x="4" y="13"/>
                    <a:pt x="4" y="10"/>
                  </a:cubicBezTo>
                  <a:cubicBezTo>
                    <a:pt x="4" y="7"/>
                    <a:pt x="7" y="5"/>
                    <a:pt x="10" y="5"/>
                  </a:cubicBezTo>
                  <a:cubicBezTo>
                    <a:pt x="24" y="5"/>
                    <a:pt x="24" y="5"/>
                    <a:pt x="24" y="5"/>
                  </a:cubicBezTo>
                  <a:cubicBezTo>
                    <a:pt x="27" y="5"/>
                    <a:pt x="30" y="7"/>
                    <a:pt x="30" y="10"/>
                  </a:cubicBezTo>
                  <a:cubicBezTo>
                    <a:pt x="30" y="13"/>
                    <a:pt x="27" y="15"/>
                    <a:pt x="24"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3" name="Freeform 43"/>
            <p:cNvSpPr/>
            <p:nvPr/>
          </p:nvSpPr>
          <p:spPr bwMode="auto">
            <a:xfrm>
              <a:off x="1762125" y="5118109"/>
              <a:ext cx="14288" cy="77788"/>
            </a:xfrm>
            <a:custGeom>
              <a:avLst/>
              <a:gdLst>
                <a:gd name="T0" fmla="*/ 2 w 4"/>
                <a:gd name="T1" fmla="*/ 21 h 21"/>
                <a:gd name="T2" fmla="*/ 4 w 4"/>
                <a:gd name="T3" fmla="*/ 19 h 21"/>
                <a:gd name="T4" fmla="*/ 4 w 4"/>
                <a:gd name="T5" fmla="*/ 2 h 21"/>
                <a:gd name="T6" fmla="*/ 2 w 4"/>
                <a:gd name="T7" fmla="*/ 0 h 21"/>
                <a:gd name="T8" fmla="*/ 0 w 4"/>
                <a:gd name="T9" fmla="*/ 2 h 21"/>
                <a:gd name="T10" fmla="*/ 0 w 4"/>
                <a:gd name="T11" fmla="*/ 19 h 21"/>
                <a:gd name="T12" fmla="*/ 2 w 4"/>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4" h="21">
                  <a:moveTo>
                    <a:pt x="2" y="21"/>
                  </a:moveTo>
                  <a:cubicBezTo>
                    <a:pt x="3" y="21"/>
                    <a:pt x="4" y="20"/>
                    <a:pt x="4" y="19"/>
                  </a:cubicBezTo>
                  <a:cubicBezTo>
                    <a:pt x="4" y="2"/>
                    <a:pt x="4" y="2"/>
                    <a:pt x="4" y="2"/>
                  </a:cubicBezTo>
                  <a:cubicBezTo>
                    <a:pt x="4" y="1"/>
                    <a:pt x="3" y="0"/>
                    <a:pt x="2" y="0"/>
                  </a:cubicBezTo>
                  <a:cubicBezTo>
                    <a:pt x="1" y="0"/>
                    <a:pt x="0" y="1"/>
                    <a:pt x="0" y="2"/>
                  </a:cubicBezTo>
                  <a:cubicBezTo>
                    <a:pt x="0" y="19"/>
                    <a:pt x="0" y="19"/>
                    <a:pt x="0" y="19"/>
                  </a:cubicBezTo>
                  <a:cubicBezTo>
                    <a:pt x="0" y="20"/>
                    <a:pt x="1" y="21"/>
                    <a:pt x="2"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4" name="Freeform 44"/>
            <p:cNvSpPr>
              <a:spLocks noEditPoints="1"/>
            </p:cNvSpPr>
            <p:nvPr/>
          </p:nvSpPr>
          <p:spPr bwMode="auto">
            <a:xfrm>
              <a:off x="1566863" y="5399097"/>
              <a:ext cx="127000" cy="198438"/>
            </a:xfrm>
            <a:custGeom>
              <a:avLst/>
              <a:gdLst>
                <a:gd name="T0" fmla="*/ 24 w 34"/>
                <a:gd name="T1" fmla="*/ 0 h 53"/>
                <a:gd name="T2" fmla="*/ 10 w 34"/>
                <a:gd name="T3" fmla="*/ 0 h 53"/>
                <a:gd name="T4" fmla="*/ 0 w 34"/>
                <a:gd name="T5" fmla="*/ 10 h 53"/>
                <a:gd name="T6" fmla="*/ 10 w 34"/>
                <a:gd name="T7" fmla="*/ 19 h 53"/>
                <a:gd name="T8" fmla="*/ 15 w 34"/>
                <a:gd name="T9" fmla="*/ 19 h 53"/>
                <a:gd name="T10" fmla="*/ 15 w 34"/>
                <a:gd name="T11" fmla="*/ 50 h 53"/>
                <a:gd name="T12" fmla="*/ 17 w 34"/>
                <a:gd name="T13" fmla="*/ 53 h 53"/>
                <a:gd name="T14" fmla="*/ 19 w 34"/>
                <a:gd name="T15" fmla="*/ 50 h 53"/>
                <a:gd name="T16" fmla="*/ 19 w 34"/>
                <a:gd name="T17" fmla="*/ 19 h 53"/>
                <a:gd name="T18" fmla="*/ 24 w 34"/>
                <a:gd name="T19" fmla="*/ 19 h 53"/>
                <a:gd name="T20" fmla="*/ 34 w 34"/>
                <a:gd name="T21" fmla="*/ 10 h 53"/>
                <a:gd name="T22" fmla="*/ 24 w 34"/>
                <a:gd name="T23" fmla="*/ 0 h 53"/>
                <a:gd name="T24" fmla="*/ 24 w 34"/>
                <a:gd name="T25" fmla="*/ 15 h 53"/>
                <a:gd name="T26" fmla="*/ 10 w 34"/>
                <a:gd name="T27" fmla="*/ 15 h 53"/>
                <a:gd name="T28" fmla="*/ 4 w 34"/>
                <a:gd name="T29" fmla="*/ 10 h 53"/>
                <a:gd name="T30" fmla="*/ 10 w 34"/>
                <a:gd name="T31" fmla="*/ 4 h 53"/>
                <a:gd name="T32" fmla="*/ 24 w 34"/>
                <a:gd name="T33" fmla="*/ 4 h 53"/>
                <a:gd name="T34" fmla="*/ 29 w 34"/>
                <a:gd name="T35" fmla="*/ 10 h 53"/>
                <a:gd name="T36" fmla="*/ 24 w 34"/>
                <a:gd name="T37" fmla="*/ 1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53">
                  <a:moveTo>
                    <a:pt x="24" y="0"/>
                  </a:moveTo>
                  <a:cubicBezTo>
                    <a:pt x="10" y="0"/>
                    <a:pt x="10" y="0"/>
                    <a:pt x="10" y="0"/>
                  </a:cubicBezTo>
                  <a:cubicBezTo>
                    <a:pt x="4" y="0"/>
                    <a:pt x="0" y="4"/>
                    <a:pt x="0" y="10"/>
                  </a:cubicBezTo>
                  <a:cubicBezTo>
                    <a:pt x="0" y="15"/>
                    <a:pt x="4" y="19"/>
                    <a:pt x="10" y="19"/>
                  </a:cubicBezTo>
                  <a:cubicBezTo>
                    <a:pt x="15" y="19"/>
                    <a:pt x="15" y="19"/>
                    <a:pt x="15" y="19"/>
                  </a:cubicBezTo>
                  <a:cubicBezTo>
                    <a:pt x="15" y="50"/>
                    <a:pt x="15" y="50"/>
                    <a:pt x="15" y="50"/>
                  </a:cubicBezTo>
                  <a:cubicBezTo>
                    <a:pt x="15" y="52"/>
                    <a:pt x="16" y="53"/>
                    <a:pt x="17" y="53"/>
                  </a:cubicBezTo>
                  <a:cubicBezTo>
                    <a:pt x="18" y="53"/>
                    <a:pt x="19" y="52"/>
                    <a:pt x="19" y="50"/>
                  </a:cubicBezTo>
                  <a:cubicBezTo>
                    <a:pt x="19" y="19"/>
                    <a:pt x="19" y="19"/>
                    <a:pt x="19" y="19"/>
                  </a:cubicBezTo>
                  <a:cubicBezTo>
                    <a:pt x="24" y="19"/>
                    <a:pt x="24" y="19"/>
                    <a:pt x="24" y="19"/>
                  </a:cubicBezTo>
                  <a:cubicBezTo>
                    <a:pt x="30" y="19"/>
                    <a:pt x="34" y="15"/>
                    <a:pt x="34" y="10"/>
                  </a:cubicBezTo>
                  <a:cubicBezTo>
                    <a:pt x="34" y="4"/>
                    <a:pt x="30" y="0"/>
                    <a:pt x="24" y="0"/>
                  </a:cubicBezTo>
                  <a:close/>
                  <a:moveTo>
                    <a:pt x="24" y="15"/>
                  </a:moveTo>
                  <a:cubicBezTo>
                    <a:pt x="10" y="15"/>
                    <a:pt x="10" y="15"/>
                    <a:pt x="10" y="15"/>
                  </a:cubicBezTo>
                  <a:cubicBezTo>
                    <a:pt x="7" y="15"/>
                    <a:pt x="4" y="12"/>
                    <a:pt x="4" y="10"/>
                  </a:cubicBezTo>
                  <a:cubicBezTo>
                    <a:pt x="4" y="7"/>
                    <a:pt x="7" y="4"/>
                    <a:pt x="10" y="4"/>
                  </a:cubicBezTo>
                  <a:cubicBezTo>
                    <a:pt x="24" y="4"/>
                    <a:pt x="24" y="4"/>
                    <a:pt x="24" y="4"/>
                  </a:cubicBezTo>
                  <a:cubicBezTo>
                    <a:pt x="27" y="4"/>
                    <a:pt x="29" y="7"/>
                    <a:pt x="29" y="10"/>
                  </a:cubicBezTo>
                  <a:cubicBezTo>
                    <a:pt x="29" y="12"/>
                    <a:pt x="27" y="15"/>
                    <a:pt x="24"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5" name="Freeform 45"/>
            <p:cNvSpPr/>
            <p:nvPr/>
          </p:nvSpPr>
          <p:spPr bwMode="auto">
            <a:xfrm>
              <a:off x="1622425" y="5118109"/>
              <a:ext cx="15875" cy="242888"/>
            </a:xfrm>
            <a:custGeom>
              <a:avLst/>
              <a:gdLst>
                <a:gd name="T0" fmla="*/ 2 w 4"/>
                <a:gd name="T1" fmla="*/ 65 h 65"/>
                <a:gd name="T2" fmla="*/ 4 w 4"/>
                <a:gd name="T3" fmla="*/ 63 h 65"/>
                <a:gd name="T4" fmla="*/ 4 w 4"/>
                <a:gd name="T5" fmla="*/ 2 h 65"/>
                <a:gd name="T6" fmla="*/ 2 w 4"/>
                <a:gd name="T7" fmla="*/ 0 h 65"/>
                <a:gd name="T8" fmla="*/ 0 w 4"/>
                <a:gd name="T9" fmla="*/ 2 h 65"/>
                <a:gd name="T10" fmla="*/ 0 w 4"/>
                <a:gd name="T11" fmla="*/ 63 h 65"/>
                <a:gd name="T12" fmla="*/ 2 w 4"/>
                <a:gd name="T13" fmla="*/ 65 h 65"/>
              </a:gdLst>
              <a:ahLst/>
              <a:cxnLst>
                <a:cxn ang="0">
                  <a:pos x="T0" y="T1"/>
                </a:cxn>
                <a:cxn ang="0">
                  <a:pos x="T2" y="T3"/>
                </a:cxn>
                <a:cxn ang="0">
                  <a:pos x="T4" y="T5"/>
                </a:cxn>
                <a:cxn ang="0">
                  <a:pos x="T6" y="T7"/>
                </a:cxn>
                <a:cxn ang="0">
                  <a:pos x="T8" y="T9"/>
                </a:cxn>
                <a:cxn ang="0">
                  <a:pos x="T10" y="T11"/>
                </a:cxn>
                <a:cxn ang="0">
                  <a:pos x="T12" y="T13"/>
                </a:cxn>
              </a:cxnLst>
              <a:rect l="0" t="0" r="r" b="b"/>
              <a:pathLst>
                <a:path w="4" h="65">
                  <a:moveTo>
                    <a:pt x="2" y="65"/>
                  </a:moveTo>
                  <a:cubicBezTo>
                    <a:pt x="3" y="65"/>
                    <a:pt x="4" y="64"/>
                    <a:pt x="4" y="63"/>
                  </a:cubicBezTo>
                  <a:cubicBezTo>
                    <a:pt x="4" y="2"/>
                    <a:pt x="4" y="2"/>
                    <a:pt x="4" y="2"/>
                  </a:cubicBezTo>
                  <a:cubicBezTo>
                    <a:pt x="4" y="1"/>
                    <a:pt x="3" y="0"/>
                    <a:pt x="2" y="0"/>
                  </a:cubicBezTo>
                  <a:cubicBezTo>
                    <a:pt x="1" y="0"/>
                    <a:pt x="0" y="1"/>
                    <a:pt x="0" y="2"/>
                  </a:cubicBezTo>
                  <a:cubicBezTo>
                    <a:pt x="0" y="63"/>
                    <a:pt x="0" y="63"/>
                    <a:pt x="0" y="63"/>
                  </a:cubicBezTo>
                  <a:cubicBezTo>
                    <a:pt x="0" y="64"/>
                    <a:pt x="1" y="65"/>
                    <a:pt x="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6" name="Freeform 46"/>
            <p:cNvSpPr>
              <a:spLocks noEditPoints="1"/>
            </p:cNvSpPr>
            <p:nvPr/>
          </p:nvSpPr>
          <p:spPr bwMode="auto">
            <a:xfrm>
              <a:off x="1844675" y="5399097"/>
              <a:ext cx="127000" cy="198438"/>
            </a:xfrm>
            <a:custGeom>
              <a:avLst/>
              <a:gdLst>
                <a:gd name="T0" fmla="*/ 24 w 34"/>
                <a:gd name="T1" fmla="*/ 0 h 53"/>
                <a:gd name="T2" fmla="*/ 10 w 34"/>
                <a:gd name="T3" fmla="*/ 0 h 53"/>
                <a:gd name="T4" fmla="*/ 0 w 34"/>
                <a:gd name="T5" fmla="*/ 10 h 53"/>
                <a:gd name="T6" fmla="*/ 10 w 34"/>
                <a:gd name="T7" fmla="*/ 19 h 53"/>
                <a:gd name="T8" fmla="*/ 15 w 34"/>
                <a:gd name="T9" fmla="*/ 19 h 53"/>
                <a:gd name="T10" fmla="*/ 15 w 34"/>
                <a:gd name="T11" fmla="*/ 50 h 53"/>
                <a:gd name="T12" fmla="*/ 17 w 34"/>
                <a:gd name="T13" fmla="*/ 53 h 53"/>
                <a:gd name="T14" fmla="*/ 19 w 34"/>
                <a:gd name="T15" fmla="*/ 50 h 53"/>
                <a:gd name="T16" fmla="*/ 19 w 34"/>
                <a:gd name="T17" fmla="*/ 19 h 53"/>
                <a:gd name="T18" fmla="*/ 24 w 34"/>
                <a:gd name="T19" fmla="*/ 19 h 53"/>
                <a:gd name="T20" fmla="*/ 34 w 34"/>
                <a:gd name="T21" fmla="*/ 10 h 53"/>
                <a:gd name="T22" fmla="*/ 24 w 34"/>
                <a:gd name="T23" fmla="*/ 0 h 53"/>
                <a:gd name="T24" fmla="*/ 24 w 34"/>
                <a:gd name="T25" fmla="*/ 15 h 53"/>
                <a:gd name="T26" fmla="*/ 10 w 34"/>
                <a:gd name="T27" fmla="*/ 15 h 53"/>
                <a:gd name="T28" fmla="*/ 5 w 34"/>
                <a:gd name="T29" fmla="*/ 10 h 53"/>
                <a:gd name="T30" fmla="*/ 10 w 34"/>
                <a:gd name="T31" fmla="*/ 4 h 53"/>
                <a:gd name="T32" fmla="*/ 24 w 34"/>
                <a:gd name="T33" fmla="*/ 4 h 53"/>
                <a:gd name="T34" fmla="*/ 30 w 34"/>
                <a:gd name="T35" fmla="*/ 10 h 53"/>
                <a:gd name="T36" fmla="*/ 24 w 34"/>
                <a:gd name="T37" fmla="*/ 1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53">
                  <a:moveTo>
                    <a:pt x="24" y="0"/>
                  </a:moveTo>
                  <a:cubicBezTo>
                    <a:pt x="10" y="0"/>
                    <a:pt x="10" y="0"/>
                    <a:pt x="10" y="0"/>
                  </a:cubicBezTo>
                  <a:cubicBezTo>
                    <a:pt x="4" y="0"/>
                    <a:pt x="0" y="4"/>
                    <a:pt x="0" y="10"/>
                  </a:cubicBezTo>
                  <a:cubicBezTo>
                    <a:pt x="0" y="15"/>
                    <a:pt x="4" y="19"/>
                    <a:pt x="10" y="19"/>
                  </a:cubicBezTo>
                  <a:cubicBezTo>
                    <a:pt x="15" y="19"/>
                    <a:pt x="15" y="19"/>
                    <a:pt x="15" y="19"/>
                  </a:cubicBezTo>
                  <a:cubicBezTo>
                    <a:pt x="15" y="50"/>
                    <a:pt x="15" y="50"/>
                    <a:pt x="15" y="50"/>
                  </a:cubicBezTo>
                  <a:cubicBezTo>
                    <a:pt x="15" y="52"/>
                    <a:pt x="16" y="53"/>
                    <a:pt x="17" y="53"/>
                  </a:cubicBezTo>
                  <a:cubicBezTo>
                    <a:pt x="18" y="53"/>
                    <a:pt x="19" y="52"/>
                    <a:pt x="19" y="50"/>
                  </a:cubicBezTo>
                  <a:cubicBezTo>
                    <a:pt x="19" y="19"/>
                    <a:pt x="19" y="19"/>
                    <a:pt x="19" y="19"/>
                  </a:cubicBezTo>
                  <a:cubicBezTo>
                    <a:pt x="24" y="19"/>
                    <a:pt x="24" y="19"/>
                    <a:pt x="24" y="19"/>
                  </a:cubicBezTo>
                  <a:cubicBezTo>
                    <a:pt x="30" y="19"/>
                    <a:pt x="34" y="15"/>
                    <a:pt x="34" y="10"/>
                  </a:cubicBezTo>
                  <a:cubicBezTo>
                    <a:pt x="34" y="4"/>
                    <a:pt x="30" y="0"/>
                    <a:pt x="24" y="0"/>
                  </a:cubicBezTo>
                  <a:close/>
                  <a:moveTo>
                    <a:pt x="24" y="15"/>
                  </a:moveTo>
                  <a:cubicBezTo>
                    <a:pt x="10" y="15"/>
                    <a:pt x="10" y="15"/>
                    <a:pt x="10" y="15"/>
                  </a:cubicBezTo>
                  <a:cubicBezTo>
                    <a:pt x="7" y="15"/>
                    <a:pt x="5" y="12"/>
                    <a:pt x="5" y="10"/>
                  </a:cubicBezTo>
                  <a:cubicBezTo>
                    <a:pt x="5" y="7"/>
                    <a:pt x="7" y="4"/>
                    <a:pt x="10" y="4"/>
                  </a:cubicBezTo>
                  <a:cubicBezTo>
                    <a:pt x="24" y="4"/>
                    <a:pt x="24" y="4"/>
                    <a:pt x="24" y="4"/>
                  </a:cubicBezTo>
                  <a:cubicBezTo>
                    <a:pt x="27" y="4"/>
                    <a:pt x="30" y="7"/>
                    <a:pt x="30" y="10"/>
                  </a:cubicBezTo>
                  <a:cubicBezTo>
                    <a:pt x="30" y="12"/>
                    <a:pt x="27" y="15"/>
                    <a:pt x="24"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7" name="Freeform 47"/>
            <p:cNvSpPr/>
            <p:nvPr/>
          </p:nvSpPr>
          <p:spPr bwMode="auto">
            <a:xfrm>
              <a:off x="1900238" y="5118109"/>
              <a:ext cx="15875" cy="242888"/>
            </a:xfrm>
            <a:custGeom>
              <a:avLst/>
              <a:gdLst>
                <a:gd name="T0" fmla="*/ 2 w 4"/>
                <a:gd name="T1" fmla="*/ 65 h 65"/>
                <a:gd name="T2" fmla="*/ 4 w 4"/>
                <a:gd name="T3" fmla="*/ 63 h 65"/>
                <a:gd name="T4" fmla="*/ 4 w 4"/>
                <a:gd name="T5" fmla="*/ 2 h 65"/>
                <a:gd name="T6" fmla="*/ 2 w 4"/>
                <a:gd name="T7" fmla="*/ 0 h 65"/>
                <a:gd name="T8" fmla="*/ 0 w 4"/>
                <a:gd name="T9" fmla="*/ 2 h 65"/>
                <a:gd name="T10" fmla="*/ 0 w 4"/>
                <a:gd name="T11" fmla="*/ 63 h 65"/>
                <a:gd name="T12" fmla="*/ 2 w 4"/>
                <a:gd name="T13" fmla="*/ 65 h 65"/>
              </a:gdLst>
              <a:ahLst/>
              <a:cxnLst>
                <a:cxn ang="0">
                  <a:pos x="T0" y="T1"/>
                </a:cxn>
                <a:cxn ang="0">
                  <a:pos x="T2" y="T3"/>
                </a:cxn>
                <a:cxn ang="0">
                  <a:pos x="T4" y="T5"/>
                </a:cxn>
                <a:cxn ang="0">
                  <a:pos x="T6" y="T7"/>
                </a:cxn>
                <a:cxn ang="0">
                  <a:pos x="T8" y="T9"/>
                </a:cxn>
                <a:cxn ang="0">
                  <a:pos x="T10" y="T11"/>
                </a:cxn>
                <a:cxn ang="0">
                  <a:pos x="T12" y="T13"/>
                </a:cxn>
              </a:cxnLst>
              <a:rect l="0" t="0" r="r" b="b"/>
              <a:pathLst>
                <a:path w="4" h="65">
                  <a:moveTo>
                    <a:pt x="2" y="65"/>
                  </a:moveTo>
                  <a:cubicBezTo>
                    <a:pt x="3" y="65"/>
                    <a:pt x="4" y="64"/>
                    <a:pt x="4" y="63"/>
                  </a:cubicBezTo>
                  <a:cubicBezTo>
                    <a:pt x="4" y="2"/>
                    <a:pt x="4" y="2"/>
                    <a:pt x="4" y="2"/>
                  </a:cubicBezTo>
                  <a:cubicBezTo>
                    <a:pt x="4" y="1"/>
                    <a:pt x="3" y="0"/>
                    <a:pt x="2" y="0"/>
                  </a:cubicBezTo>
                  <a:cubicBezTo>
                    <a:pt x="1" y="0"/>
                    <a:pt x="0" y="1"/>
                    <a:pt x="0" y="2"/>
                  </a:cubicBezTo>
                  <a:cubicBezTo>
                    <a:pt x="0" y="63"/>
                    <a:pt x="0" y="63"/>
                    <a:pt x="0" y="63"/>
                  </a:cubicBezTo>
                  <a:cubicBezTo>
                    <a:pt x="0" y="64"/>
                    <a:pt x="1" y="65"/>
                    <a:pt x="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2" name="组合 191"/>
          <p:cNvGrpSpPr/>
          <p:nvPr/>
        </p:nvGrpSpPr>
        <p:grpSpPr>
          <a:xfrm>
            <a:off x="568325" y="5118109"/>
            <a:ext cx="479425" cy="479426"/>
            <a:chOff x="568325" y="5118109"/>
            <a:chExt cx="479425" cy="479426"/>
          </a:xfrm>
          <a:solidFill>
            <a:schemeClr val="accent1"/>
          </a:solidFill>
        </p:grpSpPr>
        <p:sp>
          <p:nvSpPr>
            <p:cNvPr id="48" name="Freeform 48"/>
            <p:cNvSpPr>
              <a:spLocks noEditPoints="1"/>
            </p:cNvSpPr>
            <p:nvPr/>
          </p:nvSpPr>
          <p:spPr bwMode="auto">
            <a:xfrm>
              <a:off x="568325" y="5118109"/>
              <a:ext cx="479425" cy="479426"/>
            </a:xfrm>
            <a:custGeom>
              <a:avLst/>
              <a:gdLst>
                <a:gd name="T0" fmla="*/ 116 w 128"/>
                <a:gd name="T1" fmla="*/ 77 h 128"/>
                <a:gd name="T2" fmla="*/ 128 w 128"/>
                <a:gd name="T3" fmla="*/ 50 h 128"/>
                <a:gd name="T4" fmla="*/ 116 w 128"/>
                <a:gd name="T5" fmla="*/ 49 h 128"/>
                <a:gd name="T6" fmla="*/ 111 w 128"/>
                <a:gd name="T7" fmla="*/ 36 h 128"/>
                <a:gd name="T8" fmla="*/ 100 w 128"/>
                <a:gd name="T9" fmla="*/ 9 h 128"/>
                <a:gd name="T10" fmla="*/ 91 w 128"/>
                <a:gd name="T11" fmla="*/ 16 h 128"/>
                <a:gd name="T12" fmla="*/ 77 w 128"/>
                <a:gd name="T13" fmla="*/ 11 h 128"/>
                <a:gd name="T14" fmla="*/ 51 w 128"/>
                <a:gd name="T15" fmla="*/ 0 h 128"/>
                <a:gd name="T16" fmla="*/ 50 w 128"/>
                <a:gd name="T17" fmla="*/ 11 h 128"/>
                <a:gd name="T18" fmla="*/ 36 w 128"/>
                <a:gd name="T19" fmla="*/ 17 h 128"/>
                <a:gd name="T20" fmla="*/ 9 w 128"/>
                <a:gd name="T21" fmla="*/ 28 h 128"/>
                <a:gd name="T22" fmla="*/ 17 w 128"/>
                <a:gd name="T23" fmla="*/ 37 h 128"/>
                <a:gd name="T24" fmla="*/ 11 w 128"/>
                <a:gd name="T25" fmla="*/ 50 h 128"/>
                <a:gd name="T26" fmla="*/ 0 w 128"/>
                <a:gd name="T27" fmla="*/ 77 h 128"/>
                <a:gd name="T28" fmla="*/ 12 w 128"/>
                <a:gd name="T29" fmla="*/ 78 h 128"/>
                <a:gd name="T30" fmla="*/ 17 w 128"/>
                <a:gd name="T31" fmla="*/ 91 h 128"/>
                <a:gd name="T32" fmla="*/ 28 w 128"/>
                <a:gd name="T33" fmla="*/ 118 h 128"/>
                <a:gd name="T34" fmla="*/ 37 w 128"/>
                <a:gd name="T35" fmla="*/ 111 h 128"/>
                <a:gd name="T36" fmla="*/ 51 w 128"/>
                <a:gd name="T37" fmla="*/ 116 h 128"/>
                <a:gd name="T38" fmla="*/ 77 w 128"/>
                <a:gd name="T39" fmla="*/ 128 h 128"/>
                <a:gd name="T40" fmla="*/ 78 w 128"/>
                <a:gd name="T41" fmla="*/ 116 h 128"/>
                <a:gd name="T42" fmla="*/ 92 w 128"/>
                <a:gd name="T43" fmla="*/ 110 h 128"/>
                <a:gd name="T44" fmla="*/ 119 w 128"/>
                <a:gd name="T45" fmla="*/ 99 h 128"/>
                <a:gd name="T46" fmla="*/ 111 w 128"/>
                <a:gd name="T47" fmla="*/ 90 h 128"/>
                <a:gd name="T48" fmla="*/ 112 w 128"/>
                <a:gd name="T49" fmla="*/ 99 h 128"/>
                <a:gd name="T50" fmla="*/ 92 w 128"/>
                <a:gd name="T51" fmla="*/ 105 h 128"/>
                <a:gd name="T52" fmla="*/ 77 w 128"/>
                <a:gd name="T53" fmla="*/ 111 h 128"/>
                <a:gd name="T54" fmla="*/ 73 w 128"/>
                <a:gd name="T55" fmla="*/ 123 h 128"/>
                <a:gd name="T56" fmla="*/ 55 w 128"/>
                <a:gd name="T57" fmla="*/ 113 h 128"/>
                <a:gd name="T58" fmla="*/ 40 w 128"/>
                <a:gd name="T59" fmla="*/ 107 h 128"/>
                <a:gd name="T60" fmla="*/ 28 w 128"/>
                <a:gd name="T61" fmla="*/ 112 h 128"/>
                <a:gd name="T62" fmla="*/ 23 w 128"/>
                <a:gd name="T63" fmla="*/ 92 h 128"/>
                <a:gd name="T64" fmla="*/ 16 w 128"/>
                <a:gd name="T65" fmla="*/ 77 h 128"/>
                <a:gd name="T66" fmla="*/ 5 w 128"/>
                <a:gd name="T67" fmla="*/ 72 h 128"/>
                <a:gd name="T68" fmla="*/ 15 w 128"/>
                <a:gd name="T69" fmla="*/ 55 h 128"/>
                <a:gd name="T70" fmla="*/ 21 w 128"/>
                <a:gd name="T71" fmla="*/ 39 h 128"/>
                <a:gd name="T72" fmla="*/ 16 w 128"/>
                <a:gd name="T73" fmla="*/ 28 h 128"/>
                <a:gd name="T74" fmla="*/ 36 w 128"/>
                <a:gd name="T75" fmla="*/ 23 h 128"/>
                <a:gd name="T76" fmla="*/ 51 w 128"/>
                <a:gd name="T77" fmla="*/ 16 h 128"/>
                <a:gd name="T78" fmla="*/ 55 w 128"/>
                <a:gd name="T79" fmla="*/ 4 h 128"/>
                <a:gd name="T80" fmla="*/ 73 w 128"/>
                <a:gd name="T81" fmla="*/ 15 h 128"/>
                <a:gd name="T82" fmla="*/ 88 w 128"/>
                <a:gd name="T83" fmla="*/ 20 h 128"/>
                <a:gd name="T84" fmla="*/ 100 w 128"/>
                <a:gd name="T85" fmla="*/ 15 h 128"/>
                <a:gd name="T86" fmla="*/ 105 w 128"/>
                <a:gd name="T87" fmla="*/ 35 h 128"/>
                <a:gd name="T88" fmla="*/ 112 w 128"/>
                <a:gd name="T89" fmla="*/ 50 h 128"/>
                <a:gd name="T90" fmla="*/ 123 w 128"/>
                <a:gd name="T91" fmla="*/ 55 h 128"/>
                <a:gd name="T92" fmla="*/ 113 w 128"/>
                <a:gd name="T93" fmla="*/ 72 h 128"/>
                <a:gd name="T94" fmla="*/ 107 w 128"/>
                <a:gd name="T95" fmla="*/ 88 h 128"/>
                <a:gd name="T96" fmla="*/ 112 w 128"/>
                <a:gd name="T97" fmla="*/ 9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8">
                  <a:moveTo>
                    <a:pt x="116" y="78"/>
                  </a:moveTo>
                  <a:cubicBezTo>
                    <a:pt x="116" y="77"/>
                    <a:pt x="116" y="77"/>
                    <a:pt x="116" y="77"/>
                  </a:cubicBezTo>
                  <a:cubicBezTo>
                    <a:pt x="128" y="77"/>
                    <a:pt x="128" y="77"/>
                    <a:pt x="128" y="77"/>
                  </a:cubicBezTo>
                  <a:cubicBezTo>
                    <a:pt x="128" y="50"/>
                    <a:pt x="128" y="50"/>
                    <a:pt x="128" y="50"/>
                  </a:cubicBezTo>
                  <a:cubicBezTo>
                    <a:pt x="116" y="50"/>
                    <a:pt x="116" y="50"/>
                    <a:pt x="116" y="50"/>
                  </a:cubicBezTo>
                  <a:cubicBezTo>
                    <a:pt x="116" y="49"/>
                    <a:pt x="116" y="49"/>
                    <a:pt x="116" y="49"/>
                  </a:cubicBezTo>
                  <a:cubicBezTo>
                    <a:pt x="115" y="45"/>
                    <a:pt x="113" y="41"/>
                    <a:pt x="111" y="37"/>
                  </a:cubicBezTo>
                  <a:cubicBezTo>
                    <a:pt x="111" y="36"/>
                    <a:pt x="111" y="36"/>
                    <a:pt x="111" y="36"/>
                  </a:cubicBezTo>
                  <a:cubicBezTo>
                    <a:pt x="119" y="28"/>
                    <a:pt x="119" y="28"/>
                    <a:pt x="119" y="28"/>
                  </a:cubicBezTo>
                  <a:cubicBezTo>
                    <a:pt x="100" y="9"/>
                    <a:pt x="100" y="9"/>
                    <a:pt x="100" y="9"/>
                  </a:cubicBezTo>
                  <a:cubicBezTo>
                    <a:pt x="92" y="17"/>
                    <a:pt x="92" y="17"/>
                    <a:pt x="92" y="17"/>
                  </a:cubicBezTo>
                  <a:cubicBezTo>
                    <a:pt x="91" y="16"/>
                    <a:pt x="91" y="16"/>
                    <a:pt x="91" y="16"/>
                  </a:cubicBezTo>
                  <a:cubicBezTo>
                    <a:pt x="87" y="14"/>
                    <a:pt x="83" y="13"/>
                    <a:pt x="78" y="11"/>
                  </a:cubicBezTo>
                  <a:cubicBezTo>
                    <a:pt x="77" y="11"/>
                    <a:pt x="77" y="11"/>
                    <a:pt x="77" y="11"/>
                  </a:cubicBezTo>
                  <a:cubicBezTo>
                    <a:pt x="77" y="0"/>
                    <a:pt x="77" y="0"/>
                    <a:pt x="77" y="0"/>
                  </a:cubicBezTo>
                  <a:cubicBezTo>
                    <a:pt x="51" y="0"/>
                    <a:pt x="51" y="0"/>
                    <a:pt x="51" y="0"/>
                  </a:cubicBezTo>
                  <a:cubicBezTo>
                    <a:pt x="51" y="11"/>
                    <a:pt x="51" y="11"/>
                    <a:pt x="51" y="11"/>
                  </a:cubicBezTo>
                  <a:cubicBezTo>
                    <a:pt x="50" y="11"/>
                    <a:pt x="50" y="11"/>
                    <a:pt x="50" y="11"/>
                  </a:cubicBezTo>
                  <a:cubicBezTo>
                    <a:pt x="45" y="13"/>
                    <a:pt x="41" y="14"/>
                    <a:pt x="37" y="16"/>
                  </a:cubicBezTo>
                  <a:cubicBezTo>
                    <a:pt x="36" y="17"/>
                    <a:pt x="36" y="17"/>
                    <a:pt x="36" y="17"/>
                  </a:cubicBezTo>
                  <a:cubicBezTo>
                    <a:pt x="28" y="9"/>
                    <a:pt x="28" y="9"/>
                    <a:pt x="28" y="9"/>
                  </a:cubicBezTo>
                  <a:cubicBezTo>
                    <a:pt x="9" y="28"/>
                    <a:pt x="9" y="28"/>
                    <a:pt x="9" y="28"/>
                  </a:cubicBezTo>
                  <a:cubicBezTo>
                    <a:pt x="17" y="36"/>
                    <a:pt x="17" y="36"/>
                    <a:pt x="17" y="36"/>
                  </a:cubicBezTo>
                  <a:cubicBezTo>
                    <a:pt x="17" y="37"/>
                    <a:pt x="17" y="37"/>
                    <a:pt x="17" y="37"/>
                  </a:cubicBezTo>
                  <a:cubicBezTo>
                    <a:pt x="15" y="41"/>
                    <a:pt x="13" y="45"/>
                    <a:pt x="12" y="49"/>
                  </a:cubicBezTo>
                  <a:cubicBezTo>
                    <a:pt x="11" y="50"/>
                    <a:pt x="11" y="50"/>
                    <a:pt x="11" y="50"/>
                  </a:cubicBezTo>
                  <a:cubicBezTo>
                    <a:pt x="0" y="50"/>
                    <a:pt x="0" y="50"/>
                    <a:pt x="0" y="50"/>
                  </a:cubicBezTo>
                  <a:cubicBezTo>
                    <a:pt x="0" y="77"/>
                    <a:pt x="0" y="77"/>
                    <a:pt x="0" y="77"/>
                  </a:cubicBezTo>
                  <a:cubicBezTo>
                    <a:pt x="11" y="77"/>
                    <a:pt x="11" y="77"/>
                    <a:pt x="11" y="77"/>
                  </a:cubicBezTo>
                  <a:cubicBezTo>
                    <a:pt x="12" y="78"/>
                    <a:pt x="12" y="78"/>
                    <a:pt x="12" y="78"/>
                  </a:cubicBezTo>
                  <a:cubicBezTo>
                    <a:pt x="13" y="82"/>
                    <a:pt x="15" y="86"/>
                    <a:pt x="17" y="90"/>
                  </a:cubicBezTo>
                  <a:cubicBezTo>
                    <a:pt x="17" y="91"/>
                    <a:pt x="17" y="91"/>
                    <a:pt x="17" y="91"/>
                  </a:cubicBezTo>
                  <a:cubicBezTo>
                    <a:pt x="9" y="99"/>
                    <a:pt x="9" y="99"/>
                    <a:pt x="9" y="99"/>
                  </a:cubicBezTo>
                  <a:cubicBezTo>
                    <a:pt x="28" y="118"/>
                    <a:pt x="28" y="118"/>
                    <a:pt x="28" y="118"/>
                  </a:cubicBezTo>
                  <a:cubicBezTo>
                    <a:pt x="36" y="110"/>
                    <a:pt x="36" y="110"/>
                    <a:pt x="36" y="110"/>
                  </a:cubicBezTo>
                  <a:cubicBezTo>
                    <a:pt x="37" y="111"/>
                    <a:pt x="37" y="111"/>
                    <a:pt x="37" y="111"/>
                  </a:cubicBezTo>
                  <a:cubicBezTo>
                    <a:pt x="41" y="113"/>
                    <a:pt x="45" y="115"/>
                    <a:pt x="50" y="116"/>
                  </a:cubicBezTo>
                  <a:cubicBezTo>
                    <a:pt x="51" y="116"/>
                    <a:pt x="51" y="116"/>
                    <a:pt x="51" y="116"/>
                  </a:cubicBezTo>
                  <a:cubicBezTo>
                    <a:pt x="51" y="128"/>
                    <a:pt x="51" y="128"/>
                    <a:pt x="51" y="128"/>
                  </a:cubicBezTo>
                  <a:cubicBezTo>
                    <a:pt x="77" y="128"/>
                    <a:pt x="77" y="128"/>
                    <a:pt x="77" y="128"/>
                  </a:cubicBezTo>
                  <a:cubicBezTo>
                    <a:pt x="77" y="116"/>
                    <a:pt x="77" y="116"/>
                    <a:pt x="77" y="116"/>
                  </a:cubicBezTo>
                  <a:cubicBezTo>
                    <a:pt x="78" y="116"/>
                    <a:pt x="78" y="116"/>
                    <a:pt x="78" y="116"/>
                  </a:cubicBezTo>
                  <a:cubicBezTo>
                    <a:pt x="83" y="115"/>
                    <a:pt x="87" y="113"/>
                    <a:pt x="91" y="111"/>
                  </a:cubicBezTo>
                  <a:cubicBezTo>
                    <a:pt x="92" y="110"/>
                    <a:pt x="92" y="110"/>
                    <a:pt x="92" y="110"/>
                  </a:cubicBezTo>
                  <a:cubicBezTo>
                    <a:pt x="100" y="118"/>
                    <a:pt x="100" y="118"/>
                    <a:pt x="100" y="118"/>
                  </a:cubicBezTo>
                  <a:cubicBezTo>
                    <a:pt x="119" y="99"/>
                    <a:pt x="119" y="99"/>
                    <a:pt x="119" y="99"/>
                  </a:cubicBezTo>
                  <a:cubicBezTo>
                    <a:pt x="111" y="91"/>
                    <a:pt x="111" y="91"/>
                    <a:pt x="111" y="91"/>
                  </a:cubicBezTo>
                  <a:cubicBezTo>
                    <a:pt x="111" y="90"/>
                    <a:pt x="111" y="90"/>
                    <a:pt x="111" y="90"/>
                  </a:cubicBezTo>
                  <a:cubicBezTo>
                    <a:pt x="113" y="86"/>
                    <a:pt x="115" y="82"/>
                    <a:pt x="116" y="78"/>
                  </a:cubicBezTo>
                  <a:close/>
                  <a:moveTo>
                    <a:pt x="112" y="99"/>
                  </a:moveTo>
                  <a:cubicBezTo>
                    <a:pt x="100" y="112"/>
                    <a:pt x="100" y="112"/>
                    <a:pt x="100" y="112"/>
                  </a:cubicBezTo>
                  <a:cubicBezTo>
                    <a:pt x="92" y="105"/>
                    <a:pt x="92" y="105"/>
                    <a:pt x="92" y="105"/>
                  </a:cubicBezTo>
                  <a:cubicBezTo>
                    <a:pt x="88" y="107"/>
                    <a:pt x="88" y="107"/>
                    <a:pt x="88" y="107"/>
                  </a:cubicBezTo>
                  <a:cubicBezTo>
                    <a:pt x="85" y="109"/>
                    <a:pt x="81" y="110"/>
                    <a:pt x="77" y="111"/>
                  </a:cubicBezTo>
                  <a:cubicBezTo>
                    <a:pt x="73" y="113"/>
                    <a:pt x="73" y="113"/>
                    <a:pt x="73" y="113"/>
                  </a:cubicBezTo>
                  <a:cubicBezTo>
                    <a:pt x="73" y="123"/>
                    <a:pt x="73" y="123"/>
                    <a:pt x="73" y="123"/>
                  </a:cubicBezTo>
                  <a:cubicBezTo>
                    <a:pt x="55" y="123"/>
                    <a:pt x="55" y="123"/>
                    <a:pt x="55" y="123"/>
                  </a:cubicBezTo>
                  <a:cubicBezTo>
                    <a:pt x="55" y="113"/>
                    <a:pt x="55" y="113"/>
                    <a:pt x="55" y="113"/>
                  </a:cubicBezTo>
                  <a:cubicBezTo>
                    <a:pt x="51" y="111"/>
                    <a:pt x="51" y="111"/>
                    <a:pt x="51" y="111"/>
                  </a:cubicBezTo>
                  <a:cubicBezTo>
                    <a:pt x="47" y="110"/>
                    <a:pt x="43" y="109"/>
                    <a:pt x="40" y="107"/>
                  </a:cubicBezTo>
                  <a:cubicBezTo>
                    <a:pt x="36" y="105"/>
                    <a:pt x="36" y="105"/>
                    <a:pt x="36" y="105"/>
                  </a:cubicBezTo>
                  <a:cubicBezTo>
                    <a:pt x="28" y="112"/>
                    <a:pt x="28" y="112"/>
                    <a:pt x="28" y="112"/>
                  </a:cubicBezTo>
                  <a:cubicBezTo>
                    <a:pt x="16" y="99"/>
                    <a:pt x="16" y="99"/>
                    <a:pt x="16" y="99"/>
                  </a:cubicBezTo>
                  <a:cubicBezTo>
                    <a:pt x="23" y="92"/>
                    <a:pt x="23" y="92"/>
                    <a:pt x="23" y="92"/>
                  </a:cubicBezTo>
                  <a:cubicBezTo>
                    <a:pt x="21" y="88"/>
                    <a:pt x="21" y="88"/>
                    <a:pt x="21" y="88"/>
                  </a:cubicBezTo>
                  <a:cubicBezTo>
                    <a:pt x="19" y="85"/>
                    <a:pt x="17" y="81"/>
                    <a:pt x="16" y="77"/>
                  </a:cubicBezTo>
                  <a:cubicBezTo>
                    <a:pt x="15" y="72"/>
                    <a:pt x="15" y="72"/>
                    <a:pt x="15" y="72"/>
                  </a:cubicBezTo>
                  <a:cubicBezTo>
                    <a:pt x="5" y="72"/>
                    <a:pt x="5" y="72"/>
                    <a:pt x="5" y="72"/>
                  </a:cubicBezTo>
                  <a:cubicBezTo>
                    <a:pt x="5" y="55"/>
                    <a:pt x="5" y="55"/>
                    <a:pt x="5" y="55"/>
                  </a:cubicBezTo>
                  <a:cubicBezTo>
                    <a:pt x="15" y="55"/>
                    <a:pt x="15" y="55"/>
                    <a:pt x="15" y="55"/>
                  </a:cubicBezTo>
                  <a:cubicBezTo>
                    <a:pt x="16" y="50"/>
                    <a:pt x="16" y="50"/>
                    <a:pt x="16" y="50"/>
                  </a:cubicBezTo>
                  <a:cubicBezTo>
                    <a:pt x="17" y="46"/>
                    <a:pt x="19" y="43"/>
                    <a:pt x="21" y="39"/>
                  </a:cubicBezTo>
                  <a:cubicBezTo>
                    <a:pt x="23" y="35"/>
                    <a:pt x="23" y="35"/>
                    <a:pt x="23" y="35"/>
                  </a:cubicBezTo>
                  <a:cubicBezTo>
                    <a:pt x="16" y="28"/>
                    <a:pt x="16" y="28"/>
                    <a:pt x="16" y="28"/>
                  </a:cubicBezTo>
                  <a:cubicBezTo>
                    <a:pt x="28" y="15"/>
                    <a:pt x="28" y="15"/>
                    <a:pt x="28" y="15"/>
                  </a:cubicBezTo>
                  <a:cubicBezTo>
                    <a:pt x="36" y="23"/>
                    <a:pt x="36" y="23"/>
                    <a:pt x="36" y="23"/>
                  </a:cubicBezTo>
                  <a:cubicBezTo>
                    <a:pt x="40" y="20"/>
                    <a:pt x="40" y="20"/>
                    <a:pt x="40" y="20"/>
                  </a:cubicBezTo>
                  <a:cubicBezTo>
                    <a:pt x="43" y="18"/>
                    <a:pt x="47" y="17"/>
                    <a:pt x="51" y="16"/>
                  </a:cubicBezTo>
                  <a:cubicBezTo>
                    <a:pt x="55" y="15"/>
                    <a:pt x="55" y="15"/>
                    <a:pt x="55" y="15"/>
                  </a:cubicBezTo>
                  <a:cubicBezTo>
                    <a:pt x="55" y="4"/>
                    <a:pt x="55" y="4"/>
                    <a:pt x="55" y="4"/>
                  </a:cubicBezTo>
                  <a:cubicBezTo>
                    <a:pt x="73" y="4"/>
                    <a:pt x="73" y="4"/>
                    <a:pt x="73" y="4"/>
                  </a:cubicBezTo>
                  <a:cubicBezTo>
                    <a:pt x="73" y="15"/>
                    <a:pt x="73" y="15"/>
                    <a:pt x="73" y="15"/>
                  </a:cubicBezTo>
                  <a:cubicBezTo>
                    <a:pt x="77" y="16"/>
                    <a:pt x="77" y="16"/>
                    <a:pt x="77" y="16"/>
                  </a:cubicBezTo>
                  <a:cubicBezTo>
                    <a:pt x="81" y="17"/>
                    <a:pt x="85" y="18"/>
                    <a:pt x="88" y="20"/>
                  </a:cubicBezTo>
                  <a:cubicBezTo>
                    <a:pt x="92" y="23"/>
                    <a:pt x="92" y="23"/>
                    <a:pt x="92" y="23"/>
                  </a:cubicBezTo>
                  <a:cubicBezTo>
                    <a:pt x="100" y="15"/>
                    <a:pt x="100" y="15"/>
                    <a:pt x="100" y="15"/>
                  </a:cubicBezTo>
                  <a:cubicBezTo>
                    <a:pt x="112" y="28"/>
                    <a:pt x="112" y="28"/>
                    <a:pt x="112" y="28"/>
                  </a:cubicBezTo>
                  <a:cubicBezTo>
                    <a:pt x="105" y="35"/>
                    <a:pt x="105" y="35"/>
                    <a:pt x="105" y="35"/>
                  </a:cubicBezTo>
                  <a:cubicBezTo>
                    <a:pt x="107" y="39"/>
                    <a:pt x="107" y="39"/>
                    <a:pt x="107" y="39"/>
                  </a:cubicBezTo>
                  <a:cubicBezTo>
                    <a:pt x="109" y="43"/>
                    <a:pt x="111" y="46"/>
                    <a:pt x="112" y="50"/>
                  </a:cubicBezTo>
                  <a:cubicBezTo>
                    <a:pt x="113" y="55"/>
                    <a:pt x="113" y="55"/>
                    <a:pt x="113" y="55"/>
                  </a:cubicBezTo>
                  <a:cubicBezTo>
                    <a:pt x="123" y="55"/>
                    <a:pt x="123" y="55"/>
                    <a:pt x="123" y="55"/>
                  </a:cubicBezTo>
                  <a:cubicBezTo>
                    <a:pt x="123" y="72"/>
                    <a:pt x="123" y="72"/>
                    <a:pt x="123" y="72"/>
                  </a:cubicBezTo>
                  <a:cubicBezTo>
                    <a:pt x="113" y="72"/>
                    <a:pt x="113" y="72"/>
                    <a:pt x="113" y="72"/>
                  </a:cubicBezTo>
                  <a:cubicBezTo>
                    <a:pt x="112" y="77"/>
                    <a:pt x="112" y="77"/>
                    <a:pt x="112" y="77"/>
                  </a:cubicBezTo>
                  <a:cubicBezTo>
                    <a:pt x="111" y="81"/>
                    <a:pt x="109" y="85"/>
                    <a:pt x="107" y="88"/>
                  </a:cubicBezTo>
                  <a:cubicBezTo>
                    <a:pt x="105" y="92"/>
                    <a:pt x="105" y="92"/>
                    <a:pt x="105" y="92"/>
                  </a:cubicBezTo>
                  <a:lnTo>
                    <a:pt x="112" y="9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9" name="Freeform 49"/>
            <p:cNvSpPr>
              <a:spLocks noEditPoints="1"/>
            </p:cNvSpPr>
            <p:nvPr/>
          </p:nvSpPr>
          <p:spPr bwMode="auto">
            <a:xfrm>
              <a:off x="714375" y="5264160"/>
              <a:ext cx="184150" cy="184150"/>
            </a:xfrm>
            <a:custGeom>
              <a:avLst/>
              <a:gdLst>
                <a:gd name="T0" fmla="*/ 25 w 49"/>
                <a:gd name="T1" fmla="*/ 0 h 49"/>
                <a:gd name="T2" fmla="*/ 0 w 49"/>
                <a:gd name="T3" fmla="*/ 25 h 49"/>
                <a:gd name="T4" fmla="*/ 25 w 49"/>
                <a:gd name="T5" fmla="*/ 49 h 49"/>
                <a:gd name="T6" fmla="*/ 49 w 49"/>
                <a:gd name="T7" fmla="*/ 25 h 49"/>
                <a:gd name="T8" fmla="*/ 25 w 49"/>
                <a:gd name="T9" fmla="*/ 0 h 49"/>
                <a:gd name="T10" fmla="*/ 39 w 49"/>
                <a:gd name="T11" fmla="*/ 39 h 49"/>
                <a:gd name="T12" fmla="*/ 25 w 49"/>
                <a:gd name="T13" fmla="*/ 45 h 49"/>
                <a:gd name="T14" fmla="*/ 11 w 49"/>
                <a:gd name="T15" fmla="*/ 39 h 49"/>
                <a:gd name="T16" fmla="*/ 5 w 49"/>
                <a:gd name="T17" fmla="*/ 25 h 49"/>
                <a:gd name="T18" fmla="*/ 11 w 49"/>
                <a:gd name="T19" fmla="*/ 10 h 49"/>
                <a:gd name="T20" fmla="*/ 25 w 49"/>
                <a:gd name="T21" fmla="*/ 5 h 49"/>
                <a:gd name="T22" fmla="*/ 39 w 49"/>
                <a:gd name="T23" fmla="*/ 10 h 49"/>
                <a:gd name="T24" fmla="*/ 45 w 49"/>
                <a:gd name="T25" fmla="*/ 25 h 49"/>
                <a:gd name="T26" fmla="*/ 39 w 49"/>
                <a:gd name="T27" fmla="*/ 3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 h="49">
                  <a:moveTo>
                    <a:pt x="25" y="0"/>
                  </a:moveTo>
                  <a:cubicBezTo>
                    <a:pt x="11" y="0"/>
                    <a:pt x="0" y="11"/>
                    <a:pt x="0" y="25"/>
                  </a:cubicBezTo>
                  <a:cubicBezTo>
                    <a:pt x="0" y="38"/>
                    <a:pt x="11" y="49"/>
                    <a:pt x="25" y="49"/>
                  </a:cubicBezTo>
                  <a:cubicBezTo>
                    <a:pt x="38" y="49"/>
                    <a:pt x="49" y="38"/>
                    <a:pt x="49" y="25"/>
                  </a:cubicBezTo>
                  <a:cubicBezTo>
                    <a:pt x="49" y="11"/>
                    <a:pt x="38" y="0"/>
                    <a:pt x="25" y="0"/>
                  </a:cubicBezTo>
                  <a:close/>
                  <a:moveTo>
                    <a:pt x="39" y="39"/>
                  </a:moveTo>
                  <a:cubicBezTo>
                    <a:pt x="35" y="43"/>
                    <a:pt x="30" y="45"/>
                    <a:pt x="25" y="45"/>
                  </a:cubicBezTo>
                  <a:cubicBezTo>
                    <a:pt x="20" y="45"/>
                    <a:pt x="15" y="43"/>
                    <a:pt x="11" y="39"/>
                  </a:cubicBezTo>
                  <a:cubicBezTo>
                    <a:pt x="7" y="35"/>
                    <a:pt x="5" y="30"/>
                    <a:pt x="5" y="25"/>
                  </a:cubicBezTo>
                  <a:cubicBezTo>
                    <a:pt x="5" y="19"/>
                    <a:pt x="7" y="14"/>
                    <a:pt x="11" y="10"/>
                  </a:cubicBezTo>
                  <a:cubicBezTo>
                    <a:pt x="15" y="7"/>
                    <a:pt x="20" y="5"/>
                    <a:pt x="25" y="5"/>
                  </a:cubicBezTo>
                  <a:cubicBezTo>
                    <a:pt x="30" y="5"/>
                    <a:pt x="35" y="7"/>
                    <a:pt x="39" y="10"/>
                  </a:cubicBezTo>
                  <a:cubicBezTo>
                    <a:pt x="43" y="14"/>
                    <a:pt x="45" y="19"/>
                    <a:pt x="45" y="25"/>
                  </a:cubicBezTo>
                  <a:cubicBezTo>
                    <a:pt x="45" y="30"/>
                    <a:pt x="43" y="35"/>
                    <a:pt x="39"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5" name="组合 194"/>
          <p:cNvGrpSpPr/>
          <p:nvPr/>
        </p:nvGrpSpPr>
        <p:grpSpPr>
          <a:xfrm>
            <a:off x="11139491" y="4276733"/>
            <a:ext cx="481013" cy="239713"/>
            <a:chOff x="11139491" y="4276733"/>
            <a:chExt cx="481013" cy="239713"/>
          </a:xfrm>
          <a:solidFill>
            <a:schemeClr val="accent1"/>
          </a:solidFill>
        </p:grpSpPr>
        <p:sp>
          <p:nvSpPr>
            <p:cNvPr id="50" name="Freeform 50"/>
            <p:cNvSpPr>
              <a:spLocks noEditPoints="1"/>
            </p:cNvSpPr>
            <p:nvPr/>
          </p:nvSpPr>
          <p:spPr bwMode="auto">
            <a:xfrm>
              <a:off x="11372854" y="4276733"/>
              <a:ext cx="192088" cy="239713"/>
            </a:xfrm>
            <a:custGeom>
              <a:avLst/>
              <a:gdLst>
                <a:gd name="T0" fmla="*/ 3 w 51"/>
                <a:gd name="T1" fmla="*/ 0 h 64"/>
                <a:gd name="T2" fmla="*/ 2 w 51"/>
                <a:gd name="T3" fmla="*/ 0 h 64"/>
                <a:gd name="T4" fmla="*/ 0 w 51"/>
                <a:gd name="T5" fmla="*/ 2 h 64"/>
                <a:gd name="T6" fmla="*/ 0 w 51"/>
                <a:gd name="T7" fmla="*/ 61 h 64"/>
                <a:gd name="T8" fmla="*/ 3 w 51"/>
                <a:gd name="T9" fmla="*/ 63 h 64"/>
                <a:gd name="T10" fmla="*/ 50 w 51"/>
                <a:gd name="T11" fmla="*/ 33 h 64"/>
                <a:gd name="T12" fmla="*/ 51 w 51"/>
                <a:gd name="T13" fmla="*/ 31 h 64"/>
                <a:gd name="T14" fmla="*/ 50 w 51"/>
                <a:gd name="T15" fmla="*/ 30 h 64"/>
                <a:gd name="T16" fmla="*/ 3 w 51"/>
                <a:gd name="T17" fmla="*/ 0 h 64"/>
                <a:gd name="T18" fmla="*/ 4 w 51"/>
                <a:gd name="T19" fmla="*/ 56 h 64"/>
                <a:gd name="T20" fmla="*/ 4 w 51"/>
                <a:gd name="T21" fmla="*/ 6 h 64"/>
                <a:gd name="T22" fmla="*/ 44 w 51"/>
                <a:gd name="T23" fmla="*/ 31 h 64"/>
                <a:gd name="T24" fmla="*/ 4 w 51"/>
                <a:gd name="T25" fmla="*/ 5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64">
                  <a:moveTo>
                    <a:pt x="3" y="0"/>
                  </a:moveTo>
                  <a:cubicBezTo>
                    <a:pt x="3" y="0"/>
                    <a:pt x="2" y="0"/>
                    <a:pt x="2" y="0"/>
                  </a:cubicBezTo>
                  <a:cubicBezTo>
                    <a:pt x="1" y="0"/>
                    <a:pt x="0" y="1"/>
                    <a:pt x="0" y="2"/>
                  </a:cubicBezTo>
                  <a:cubicBezTo>
                    <a:pt x="0" y="61"/>
                    <a:pt x="0" y="61"/>
                    <a:pt x="0" y="61"/>
                  </a:cubicBezTo>
                  <a:cubicBezTo>
                    <a:pt x="0" y="63"/>
                    <a:pt x="2" y="64"/>
                    <a:pt x="3" y="63"/>
                  </a:cubicBezTo>
                  <a:cubicBezTo>
                    <a:pt x="50" y="33"/>
                    <a:pt x="50" y="33"/>
                    <a:pt x="50" y="33"/>
                  </a:cubicBezTo>
                  <a:cubicBezTo>
                    <a:pt x="51" y="33"/>
                    <a:pt x="51" y="32"/>
                    <a:pt x="51" y="31"/>
                  </a:cubicBezTo>
                  <a:cubicBezTo>
                    <a:pt x="51" y="31"/>
                    <a:pt x="51" y="30"/>
                    <a:pt x="50" y="30"/>
                  </a:cubicBezTo>
                  <a:lnTo>
                    <a:pt x="3" y="0"/>
                  </a:lnTo>
                  <a:close/>
                  <a:moveTo>
                    <a:pt x="4" y="56"/>
                  </a:moveTo>
                  <a:cubicBezTo>
                    <a:pt x="4" y="6"/>
                    <a:pt x="4" y="6"/>
                    <a:pt x="4" y="6"/>
                  </a:cubicBezTo>
                  <a:cubicBezTo>
                    <a:pt x="44" y="31"/>
                    <a:pt x="44" y="31"/>
                    <a:pt x="44" y="31"/>
                  </a:cubicBezTo>
                  <a:lnTo>
                    <a:pt x="4"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1" name="Freeform 51"/>
            <p:cNvSpPr>
              <a:spLocks noEditPoints="1"/>
            </p:cNvSpPr>
            <p:nvPr/>
          </p:nvSpPr>
          <p:spPr bwMode="auto">
            <a:xfrm>
              <a:off x="11139491" y="4276733"/>
              <a:ext cx="192088" cy="239713"/>
            </a:xfrm>
            <a:custGeom>
              <a:avLst/>
              <a:gdLst>
                <a:gd name="T0" fmla="*/ 3 w 51"/>
                <a:gd name="T1" fmla="*/ 0 h 64"/>
                <a:gd name="T2" fmla="*/ 2 w 51"/>
                <a:gd name="T3" fmla="*/ 0 h 64"/>
                <a:gd name="T4" fmla="*/ 0 w 51"/>
                <a:gd name="T5" fmla="*/ 2 h 64"/>
                <a:gd name="T6" fmla="*/ 0 w 51"/>
                <a:gd name="T7" fmla="*/ 61 h 64"/>
                <a:gd name="T8" fmla="*/ 3 w 51"/>
                <a:gd name="T9" fmla="*/ 63 h 64"/>
                <a:gd name="T10" fmla="*/ 51 w 51"/>
                <a:gd name="T11" fmla="*/ 33 h 64"/>
                <a:gd name="T12" fmla="*/ 51 w 51"/>
                <a:gd name="T13" fmla="*/ 31 h 64"/>
                <a:gd name="T14" fmla="*/ 51 w 51"/>
                <a:gd name="T15" fmla="*/ 30 h 64"/>
                <a:gd name="T16" fmla="*/ 3 w 51"/>
                <a:gd name="T17" fmla="*/ 0 h 64"/>
                <a:gd name="T18" fmla="*/ 5 w 51"/>
                <a:gd name="T19" fmla="*/ 56 h 64"/>
                <a:gd name="T20" fmla="*/ 5 w 51"/>
                <a:gd name="T21" fmla="*/ 6 h 64"/>
                <a:gd name="T22" fmla="*/ 45 w 51"/>
                <a:gd name="T23" fmla="*/ 31 h 64"/>
                <a:gd name="T24" fmla="*/ 5 w 51"/>
                <a:gd name="T25" fmla="*/ 5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64">
                  <a:moveTo>
                    <a:pt x="3" y="0"/>
                  </a:moveTo>
                  <a:cubicBezTo>
                    <a:pt x="3" y="0"/>
                    <a:pt x="2" y="0"/>
                    <a:pt x="2" y="0"/>
                  </a:cubicBezTo>
                  <a:cubicBezTo>
                    <a:pt x="1" y="0"/>
                    <a:pt x="0" y="1"/>
                    <a:pt x="0" y="2"/>
                  </a:cubicBezTo>
                  <a:cubicBezTo>
                    <a:pt x="0" y="61"/>
                    <a:pt x="0" y="61"/>
                    <a:pt x="0" y="61"/>
                  </a:cubicBezTo>
                  <a:cubicBezTo>
                    <a:pt x="0" y="63"/>
                    <a:pt x="2" y="64"/>
                    <a:pt x="3" y="63"/>
                  </a:cubicBezTo>
                  <a:cubicBezTo>
                    <a:pt x="51" y="33"/>
                    <a:pt x="51" y="33"/>
                    <a:pt x="51" y="33"/>
                  </a:cubicBezTo>
                  <a:cubicBezTo>
                    <a:pt x="51" y="33"/>
                    <a:pt x="51" y="32"/>
                    <a:pt x="51" y="31"/>
                  </a:cubicBezTo>
                  <a:cubicBezTo>
                    <a:pt x="51" y="31"/>
                    <a:pt x="51" y="30"/>
                    <a:pt x="51" y="30"/>
                  </a:cubicBezTo>
                  <a:lnTo>
                    <a:pt x="3" y="0"/>
                  </a:lnTo>
                  <a:close/>
                  <a:moveTo>
                    <a:pt x="5" y="56"/>
                  </a:moveTo>
                  <a:cubicBezTo>
                    <a:pt x="5" y="6"/>
                    <a:pt x="5" y="6"/>
                    <a:pt x="5" y="6"/>
                  </a:cubicBezTo>
                  <a:cubicBezTo>
                    <a:pt x="45" y="31"/>
                    <a:pt x="45" y="31"/>
                    <a:pt x="45" y="31"/>
                  </a:cubicBezTo>
                  <a:lnTo>
                    <a:pt x="5"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2" name="Freeform 52"/>
            <p:cNvSpPr/>
            <p:nvPr/>
          </p:nvSpPr>
          <p:spPr bwMode="auto">
            <a:xfrm>
              <a:off x="11601454" y="4276733"/>
              <a:ext cx="19050" cy="236538"/>
            </a:xfrm>
            <a:custGeom>
              <a:avLst/>
              <a:gdLst>
                <a:gd name="T0" fmla="*/ 3 w 5"/>
                <a:gd name="T1" fmla="*/ 0 h 63"/>
                <a:gd name="T2" fmla="*/ 0 w 5"/>
                <a:gd name="T3" fmla="*/ 2 h 63"/>
                <a:gd name="T4" fmla="*/ 0 w 5"/>
                <a:gd name="T5" fmla="*/ 61 h 63"/>
                <a:gd name="T6" fmla="*/ 3 w 5"/>
                <a:gd name="T7" fmla="*/ 63 h 63"/>
                <a:gd name="T8" fmla="*/ 5 w 5"/>
                <a:gd name="T9" fmla="*/ 61 h 63"/>
                <a:gd name="T10" fmla="*/ 5 w 5"/>
                <a:gd name="T11" fmla="*/ 2 h 63"/>
                <a:gd name="T12" fmla="*/ 3 w 5"/>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5" h="63">
                  <a:moveTo>
                    <a:pt x="3" y="0"/>
                  </a:moveTo>
                  <a:cubicBezTo>
                    <a:pt x="1" y="0"/>
                    <a:pt x="0" y="1"/>
                    <a:pt x="0" y="2"/>
                  </a:cubicBezTo>
                  <a:cubicBezTo>
                    <a:pt x="0" y="61"/>
                    <a:pt x="0" y="61"/>
                    <a:pt x="0" y="61"/>
                  </a:cubicBezTo>
                  <a:cubicBezTo>
                    <a:pt x="0" y="62"/>
                    <a:pt x="1" y="63"/>
                    <a:pt x="3" y="63"/>
                  </a:cubicBezTo>
                  <a:cubicBezTo>
                    <a:pt x="4" y="63"/>
                    <a:pt x="5" y="62"/>
                    <a:pt x="5" y="61"/>
                  </a:cubicBezTo>
                  <a:cubicBezTo>
                    <a:pt x="5" y="2"/>
                    <a:pt x="5" y="2"/>
                    <a:pt x="5" y="2"/>
                  </a:cubicBezTo>
                  <a:cubicBezTo>
                    <a:pt x="5" y="1"/>
                    <a:pt x="4"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6" name="组合 195"/>
          <p:cNvGrpSpPr/>
          <p:nvPr/>
        </p:nvGrpSpPr>
        <p:grpSpPr>
          <a:xfrm>
            <a:off x="10179053" y="4276733"/>
            <a:ext cx="481014" cy="239713"/>
            <a:chOff x="10179053" y="4276733"/>
            <a:chExt cx="481014" cy="239713"/>
          </a:xfrm>
          <a:solidFill>
            <a:schemeClr val="accent1"/>
          </a:solidFill>
        </p:grpSpPr>
        <p:sp>
          <p:nvSpPr>
            <p:cNvPr id="53" name="Freeform 53"/>
            <p:cNvSpPr>
              <a:spLocks noEditPoints="1"/>
            </p:cNvSpPr>
            <p:nvPr/>
          </p:nvSpPr>
          <p:spPr bwMode="auto">
            <a:xfrm>
              <a:off x="10234616" y="4276733"/>
              <a:ext cx="192088" cy="239713"/>
            </a:xfrm>
            <a:custGeom>
              <a:avLst/>
              <a:gdLst>
                <a:gd name="T0" fmla="*/ 49 w 51"/>
                <a:gd name="T1" fmla="*/ 0 h 64"/>
                <a:gd name="T2" fmla="*/ 48 w 51"/>
                <a:gd name="T3" fmla="*/ 0 h 64"/>
                <a:gd name="T4" fmla="*/ 1 w 51"/>
                <a:gd name="T5" fmla="*/ 30 h 64"/>
                <a:gd name="T6" fmla="*/ 0 w 51"/>
                <a:gd name="T7" fmla="*/ 31 h 64"/>
                <a:gd name="T8" fmla="*/ 1 w 51"/>
                <a:gd name="T9" fmla="*/ 33 h 64"/>
                <a:gd name="T10" fmla="*/ 48 w 51"/>
                <a:gd name="T11" fmla="*/ 63 h 64"/>
                <a:gd name="T12" fmla="*/ 51 w 51"/>
                <a:gd name="T13" fmla="*/ 61 h 64"/>
                <a:gd name="T14" fmla="*/ 51 w 51"/>
                <a:gd name="T15" fmla="*/ 2 h 64"/>
                <a:gd name="T16" fmla="*/ 49 w 51"/>
                <a:gd name="T17" fmla="*/ 0 h 64"/>
                <a:gd name="T18" fmla="*/ 47 w 51"/>
                <a:gd name="T19" fmla="*/ 56 h 64"/>
                <a:gd name="T20" fmla="*/ 7 w 51"/>
                <a:gd name="T21" fmla="*/ 31 h 64"/>
                <a:gd name="T22" fmla="*/ 47 w 51"/>
                <a:gd name="T23" fmla="*/ 6 h 64"/>
                <a:gd name="T24" fmla="*/ 47 w 51"/>
                <a:gd name="T25" fmla="*/ 5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64">
                  <a:moveTo>
                    <a:pt x="49" y="0"/>
                  </a:moveTo>
                  <a:cubicBezTo>
                    <a:pt x="49" y="0"/>
                    <a:pt x="48" y="0"/>
                    <a:pt x="48" y="0"/>
                  </a:cubicBezTo>
                  <a:cubicBezTo>
                    <a:pt x="1" y="30"/>
                    <a:pt x="1" y="30"/>
                    <a:pt x="1" y="30"/>
                  </a:cubicBezTo>
                  <a:cubicBezTo>
                    <a:pt x="0" y="30"/>
                    <a:pt x="0" y="31"/>
                    <a:pt x="0" y="31"/>
                  </a:cubicBezTo>
                  <a:cubicBezTo>
                    <a:pt x="0" y="32"/>
                    <a:pt x="0" y="33"/>
                    <a:pt x="1" y="33"/>
                  </a:cubicBezTo>
                  <a:cubicBezTo>
                    <a:pt x="48" y="63"/>
                    <a:pt x="48" y="63"/>
                    <a:pt x="48" y="63"/>
                  </a:cubicBezTo>
                  <a:cubicBezTo>
                    <a:pt x="50" y="64"/>
                    <a:pt x="51" y="63"/>
                    <a:pt x="51" y="61"/>
                  </a:cubicBezTo>
                  <a:cubicBezTo>
                    <a:pt x="51" y="2"/>
                    <a:pt x="51" y="2"/>
                    <a:pt x="51" y="2"/>
                  </a:cubicBezTo>
                  <a:cubicBezTo>
                    <a:pt x="51" y="1"/>
                    <a:pt x="50" y="0"/>
                    <a:pt x="49" y="0"/>
                  </a:cubicBezTo>
                  <a:close/>
                  <a:moveTo>
                    <a:pt x="47" y="56"/>
                  </a:moveTo>
                  <a:cubicBezTo>
                    <a:pt x="7" y="31"/>
                    <a:pt x="7" y="31"/>
                    <a:pt x="7" y="31"/>
                  </a:cubicBezTo>
                  <a:cubicBezTo>
                    <a:pt x="47" y="6"/>
                    <a:pt x="47" y="6"/>
                    <a:pt x="47" y="6"/>
                  </a:cubicBezTo>
                  <a:lnTo>
                    <a:pt x="47"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4" name="Freeform 54"/>
            <p:cNvSpPr>
              <a:spLocks noEditPoints="1"/>
            </p:cNvSpPr>
            <p:nvPr/>
          </p:nvSpPr>
          <p:spPr bwMode="auto">
            <a:xfrm>
              <a:off x="10467979" y="4276733"/>
              <a:ext cx="192088" cy="239713"/>
            </a:xfrm>
            <a:custGeom>
              <a:avLst/>
              <a:gdLst>
                <a:gd name="T0" fmla="*/ 49 w 51"/>
                <a:gd name="T1" fmla="*/ 0 h 64"/>
                <a:gd name="T2" fmla="*/ 48 w 51"/>
                <a:gd name="T3" fmla="*/ 0 h 64"/>
                <a:gd name="T4" fmla="*/ 0 w 51"/>
                <a:gd name="T5" fmla="*/ 30 h 64"/>
                <a:gd name="T6" fmla="*/ 0 w 51"/>
                <a:gd name="T7" fmla="*/ 31 h 64"/>
                <a:gd name="T8" fmla="*/ 0 w 51"/>
                <a:gd name="T9" fmla="*/ 33 h 64"/>
                <a:gd name="T10" fmla="*/ 48 w 51"/>
                <a:gd name="T11" fmla="*/ 63 h 64"/>
                <a:gd name="T12" fmla="*/ 51 w 51"/>
                <a:gd name="T13" fmla="*/ 61 h 64"/>
                <a:gd name="T14" fmla="*/ 51 w 51"/>
                <a:gd name="T15" fmla="*/ 2 h 64"/>
                <a:gd name="T16" fmla="*/ 49 w 51"/>
                <a:gd name="T17" fmla="*/ 0 h 64"/>
                <a:gd name="T18" fmla="*/ 46 w 51"/>
                <a:gd name="T19" fmla="*/ 56 h 64"/>
                <a:gd name="T20" fmla="*/ 6 w 51"/>
                <a:gd name="T21" fmla="*/ 31 h 64"/>
                <a:gd name="T22" fmla="*/ 46 w 51"/>
                <a:gd name="T23" fmla="*/ 6 h 64"/>
                <a:gd name="T24" fmla="*/ 46 w 51"/>
                <a:gd name="T25" fmla="*/ 5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64">
                  <a:moveTo>
                    <a:pt x="49" y="0"/>
                  </a:moveTo>
                  <a:cubicBezTo>
                    <a:pt x="49" y="0"/>
                    <a:pt x="48" y="0"/>
                    <a:pt x="48" y="0"/>
                  </a:cubicBezTo>
                  <a:cubicBezTo>
                    <a:pt x="0" y="30"/>
                    <a:pt x="0" y="30"/>
                    <a:pt x="0" y="30"/>
                  </a:cubicBezTo>
                  <a:cubicBezTo>
                    <a:pt x="0" y="30"/>
                    <a:pt x="0" y="31"/>
                    <a:pt x="0" y="31"/>
                  </a:cubicBezTo>
                  <a:cubicBezTo>
                    <a:pt x="0" y="32"/>
                    <a:pt x="0" y="33"/>
                    <a:pt x="0" y="33"/>
                  </a:cubicBezTo>
                  <a:cubicBezTo>
                    <a:pt x="48" y="63"/>
                    <a:pt x="48" y="63"/>
                    <a:pt x="48" y="63"/>
                  </a:cubicBezTo>
                  <a:cubicBezTo>
                    <a:pt x="49" y="64"/>
                    <a:pt x="51" y="63"/>
                    <a:pt x="51" y="61"/>
                  </a:cubicBezTo>
                  <a:cubicBezTo>
                    <a:pt x="51" y="2"/>
                    <a:pt x="51" y="2"/>
                    <a:pt x="51" y="2"/>
                  </a:cubicBezTo>
                  <a:cubicBezTo>
                    <a:pt x="51" y="1"/>
                    <a:pt x="50" y="0"/>
                    <a:pt x="49" y="0"/>
                  </a:cubicBezTo>
                  <a:close/>
                  <a:moveTo>
                    <a:pt x="46" y="56"/>
                  </a:moveTo>
                  <a:cubicBezTo>
                    <a:pt x="6" y="31"/>
                    <a:pt x="6" y="31"/>
                    <a:pt x="6" y="31"/>
                  </a:cubicBezTo>
                  <a:cubicBezTo>
                    <a:pt x="46" y="6"/>
                    <a:pt x="46" y="6"/>
                    <a:pt x="46" y="6"/>
                  </a:cubicBezTo>
                  <a:lnTo>
                    <a:pt x="46"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5" name="Freeform 55"/>
            <p:cNvSpPr/>
            <p:nvPr/>
          </p:nvSpPr>
          <p:spPr bwMode="auto">
            <a:xfrm>
              <a:off x="10179053" y="4276733"/>
              <a:ext cx="19050" cy="236538"/>
            </a:xfrm>
            <a:custGeom>
              <a:avLst/>
              <a:gdLst>
                <a:gd name="T0" fmla="*/ 2 w 5"/>
                <a:gd name="T1" fmla="*/ 0 h 63"/>
                <a:gd name="T2" fmla="*/ 0 w 5"/>
                <a:gd name="T3" fmla="*/ 2 h 63"/>
                <a:gd name="T4" fmla="*/ 0 w 5"/>
                <a:gd name="T5" fmla="*/ 61 h 63"/>
                <a:gd name="T6" fmla="*/ 2 w 5"/>
                <a:gd name="T7" fmla="*/ 63 h 63"/>
                <a:gd name="T8" fmla="*/ 5 w 5"/>
                <a:gd name="T9" fmla="*/ 61 h 63"/>
                <a:gd name="T10" fmla="*/ 5 w 5"/>
                <a:gd name="T11" fmla="*/ 2 h 63"/>
                <a:gd name="T12" fmla="*/ 2 w 5"/>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5" h="63">
                  <a:moveTo>
                    <a:pt x="2" y="0"/>
                  </a:moveTo>
                  <a:cubicBezTo>
                    <a:pt x="1" y="0"/>
                    <a:pt x="0" y="1"/>
                    <a:pt x="0" y="2"/>
                  </a:cubicBezTo>
                  <a:cubicBezTo>
                    <a:pt x="0" y="61"/>
                    <a:pt x="0" y="61"/>
                    <a:pt x="0" y="61"/>
                  </a:cubicBezTo>
                  <a:cubicBezTo>
                    <a:pt x="0" y="62"/>
                    <a:pt x="1" y="63"/>
                    <a:pt x="2" y="63"/>
                  </a:cubicBezTo>
                  <a:cubicBezTo>
                    <a:pt x="4" y="63"/>
                    <a:pt x="5" y="62"/>
                    <a:pt x="5" y="61"/>
                  </a:cubicBezTo>
                  <a:cubicBezTo>
                    <a:pt x="5" y="2"/>
                    <a:pt x="5" y="2"/>
                    <a:pt x="5" y="2"/>
                  </a:cubicBezTo>
                  <a:cubicBezTo>
                    <a:pt x="5" y="1"/>
                    <a:pt x="4"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7" name="组合 196"/>
          <p:cNvGrpSpPr/>
          <p:nvPr/>
        </p:nvGrpSpPr>
        <p:grpSpPr>
          <a:xfrm>
            <a:off x="9217028" y="4257683"/>
            <a:ext cx="481013" cy="273051"/>
            <a:chOff x="9217028" y="4257683"/>
            <a:chExt cx="481013" cy="273051"/>
          </a:xfrm>
          <a:solidFill>
            <a:schemeClr val="accent1"/>
          </a:solidFill>
        </p:grpSpPr>
        <p:sp>
          <p:nvSpPr>
            <p:cNvPr id="56" name="Freeform 56"/>
            <p:cNvSpPr>
              <a:spLocks noEditPoints="1"/>
            </p:cNvSpPr>
            <p:nvPr/>
          </p:nvSpPr>
          <p:spPr bwMode="auto">
            <a:xfrm>
              <a:off x="9217028" y="4257683"/>
              <a:ext cx="222250" cy="273051"/>
            </a:xfrm>
            <a:custGeom>
              <a:avLst/>
              <a:gdLst>
                <a:gd name="T0" fmla="*/ 4 w 59"/>
                <a:gd name="T1" fmla="*/ 1 h 73"/>
                <a:gd name="T2" fmla="*/ 2 w 59"/>
                <a:gd name="T3" fmla="*/ 0 h 73"/>
                <a:gd name="T4" fmla="*/ 0 w 59"/>
                <a:gd name="T5" fmla="*/ 3 h 73"/>
                <a:gd name="T6" fmla="*/ 0 w 59"/>
                <a:gd name="T7" fmla="*/ 70 h 73"/>
                <a:gd name="T8" fmla="*/ 4 w 59"/>
                <a:gd name="T9" fmla="*/ 72 h 73"/>
                <a:gd name="T10" fmla="*/ 58 w 59"/>
                <a:gd name="T11" fmla="*/ 39 h 73"/>
                <a:gd name="T12" fmla="*/ 59 w 59"/>
                <a:gd name="T13" fmla="*/ 36 h 73"/>
                <a:gd name="T14" fmla="*/ 58 w 59"/>
                <a:gd name="T15" fmla="*/ 34 h 73"/>
                <a:gd name="T16" fmla="*/ 4 w 59"/>
                <a:gd name="T17" fmla="*/ 1 h 73"/>
                <a:gd name="T18" fmla="*/ 5 w 59"/>
                <a:gd name="T19" fmla="*/ 66 h 73"/>
                <a:gd name="T20" fmla="*/ 5 w 59"/>
                <a:gd name="T21" fmla="*/ 7 h 73"/>
                <a:gd name="T22" fmla="*/ 52 w 59"/>
                <a:gd name="T23" fmla="*/ 36 h 73"/>
                <a:gd name="T24" fmla="*/ 5 w 59"/>
                <a:gd name="T25" fmla="*/ 6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73">
                  <a:moveTo>
                    <a:pt x="4" y="1"/>
                  </a:moveTo>
                  <a:cubicBezTo>
                    <a:pt x="3" y="1"/>
                    <a:pt x="3" y="0"/>
                    <a:pt x="2" y="0"/>
                  </a:cubicBezTo>
                  <a:cubicBezTo>
                    <a:pt x="1" y="0"/>
                    <a:pt x="0" y="2"/>
                    <a:pt x="0" y="3"/>
                  </a:cubicBezTo>
                  <a:cubicBezTo>
                    <a:pt x="0" y="70"/>
                    <a:pt x="0" y="70"/>
                    <a:pt x="0" y="70"/>
                  </a:cubicBezTo>
                  <a:cubicBezTo>
                    <a:pt x="0" y="72"/>
                    <a:pt x="2" y="73"/>
                    <a:pt x="4" y="72"/>
                  </a:cubicBezTo>
                  <a:cubicBezTo>
                    <a:pt x="58" y="39"/>
                    <a:pt x="58" y="39"/>
                    <a:pt x="58" y="39"/>
                  </a:cubicBezTo>
                  <a:cubicBezTo>
                    <a:pt x="58" y="38"/>
                    <a:pt x="59" y="37"/>
                    <a:pt x="59" y="36"/>
                  </a:cubicBezTo>
                  <a:cubicBezTo>
                    <a:pt x="59" y="36"/>
                    <a:pt x="58" y="35"/>
                    <a:pt x="58" y="34"/>
                  </a:cubicBezTo>
                  <a:lnTo>
                    <a:pt x="4" y="1"/>
                  </a:lnTo>
                  <a:close/>
                  <a:moveTo>
                    <a:pt x="5" y="66"/>
                  </a:moveTo>
                  <a:cubicBezTo>
                    <a:pt x="5" y="7"/>
                    <a:pt x="5" y="7"/>
                    <a:pt x="5" y="7"/>
                  </a:cubicBezTo>
                  <a:cubicBezTo>
                    <a:pt x="52" y="36"/>
                    <a:pt x="52" y="36"/>
                    <a:pt x="52" y="36"/>
                  </a:cubicBezTo>
                  <a:lnTo>
                    <a:pt x="5"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7" name="Freeform 57"/>
            <p:cNvSpPr>
              <a:spLocks noEditPoints="1"/>
            </p:cNvSpPr>
            <p:nvPr/>
          </p:nvSpPr>
          <p:spPr bwMode="auto">
            <a:xfrm>
              <a:off x="9477378" y="4257683"/>
              <a:ext cx="220663" cy="273051"/>
            </a:xfrm>
            <a:custGeom>
              <a:avLst/>
              <a:gdLst>
                <a:gd name="T0" fmla="*/ 58 w 59"/>
                <a:gd name="T1" fmla="*/ 34 h 73"/>
                <a:gd name="T2" fmla="*/ 4 w 59"/>
                <a:gd name="T3" fmla="*/ 1 h 73"/>
                <a:gd name="T4" fmla="*/ 3 w 59"/>
                <a:gd name="T5" fmla="*/ 0 h 73"/>
                <a:gd name="T6" fmla="*/ 0 w 59"/>
                <a:gd name="T7" fmla="*/ 3 h 73"/>
                <a:gd name="T8" fmla="*/ 0 w 59"/>
                <a:gd name="T9" fmla="*/ 70 h 73"/>
                <a:gd name="T10" fmla="*/ 4 w 59"/>
                <a:gd name="T11" fmla="*/ 72 h 73"/>
                <a:gd name="T12" fmla="*/ 58 w 59"/>
                <a:gd name="T13" fmla="*/ 39 h 73"/>
                <a:gd name="T14" fmla="*/ 59 w 59"/>
                <a:gd name="T15" fmla="*/ 36 h 73"/>
                <a:gd name="T16" fmla="*/ 58 w 59"/>
                <a:gd name="T17" fmla="*/ 34 h 73"/>
                <a:gd name="T18" fmla="*/ 5 w 59"/>
                <a:gd name="T19" fmla="*/ 66 h 73"/>
                <a:gd name="T20" fmla="*/ 5 w 59"/>
                <a:gd name="T21" fmla="*/ 7 h 73"/>
                <a:gd name="T22" fmla="*/ 53 w 59"/>
                <a:gd name="T23" fmla="*/ 36 h 73"/>
                <a:gd name="T24" fmla="*/ 5 w 59"/>
                <a:gd name="T25" fmla="*/ 6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73">
                  <a:moveTo>
                    <a:pt x="58" y="34"/>
                  </a:moveTo>
                  <a:cubicBezTo>
                    <a:pt x="4" y="1"/>
                    <a:pt x="4" y="1"/>
                    <a:pt x="4" y="1"/>
                  </a:cubicBezTo>
                  <a:cubicBezTo>
                    <a:pt x="4" y="1"/>
                    <a:pt x="3" y="0"/>
                    <a:pt x="3" y="0"/>
                  </a:cubicBezTo>
                  <a:cubicBezTo>
                    <a:pt x="1" y="0"/>
                    <a:pt x="0" y="2"/>
                    <a:pt x="0" y="3"/>
                  </a:cubicBezTo>
                  <a:cubicBezTo>
                    <a:pt x="0" y="70"/>
                    <a:pt x="0" y="70"/>
                    <a:pt x="0" y="70"/>
                  </a:cubicBezTo>
                  <a:cubicBezTo>
                    <a:pt x="0" y="72"/>
                    <a:pt x="3" y="73"/>
                    <a:pt x="4" y="72"/>
                  </a:cubicBezTo>
                  <a:cubicBezTo>
                    <a:pt x="58" y="39"/>
                    <a:pt x="58" y="39"/>
                    <a:pt x="58" y="39"/>
                  </a:cubicBezTo>
                  <a:cubicBezTo>
                    <a:pt x="59" y="38"/>
                    <a:pt x="59" y="37"/>
                    <a:pt x="59" y="36"/>
                  </a:cubicBezTo>
                  <a:cubicBezTo>
                    <a:pt x="59" y="36"/>
                    <a:pt x="59" y="35"/>
                    <a:pt x="58" y="34"/>
                  </a:cubicBezTo>
                  <a:close/>
                  <a:moveTo>
                    <a:pt x="5" y="66"/>
                  </a:moveTo>
                  <a:cubicBezTo>
                    <a:pt x="5" y="7"/>
                    <a:pt x="5" y="7"/>
                    <a:pt x="5" y="7"/>
                  </a:cubicBezTo>
                  <a:cubicBezTo>
                    <a:pt x="53" y="36"/>
                    <a:pt x="53" y="36"/>
                    <a:pt x="53" y="36"/>
                  </a:cubicBezTo>
                  <a:lnTo>
                    <a:pt x="5"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8" name="组合 197"/>
          <p:cNvGrpSpPr/>
          <p:nvPr/>
        </p:nvGrpSpPr>
        <p:grpSpPr>
          <a:xfrm>
            <a:off x="8256590" y="4257683"/>
            <a:ext cx="481013" cy="273051"/>
            <a:chOff x="8256590" y="4257683"/>
            <a:chExt cx="481013" cy="273051"/>
          </a:xfrm>
          <a:solidFill>
            <a:schemeClr val="accent1"/>
          </a:solidFill>
        </p:grpSpPr>
        <p:sp>
          <p:nvSpPr>
            <p:cNvPr id="58" name="Freeform 58"/>
            <p:cNvSpPr>
              <a:spLocks noEditPoints="1"/>
            </p:cNvSpPr>
            <p:nvPr/>
          </p:nvSpPr>
          <p:spPr bwMode="auto">
            <a:xfrm>
              <a:off x="8515353" y="4257683"/>
              <a:ext cx="222250" cy="273051"/>
            </a:xfrm>
            <a:custGeom>
              <a:avLst/>
              <a:gdLst>
                <a:gd name="T0" fmla="*/ 57 w 59"/>
                <a:gd name="T1" fmla="*/ 0 h 73"/>
                <a:gd name="T2" fmla="*/ 55 w 59"/>
                <a:gd name="T3" fmla="*/ 1 h 73"/>
                <a:gd name="T4" fmla="*/ 1 w 59"/>
                <a:gd name="T5" fmla="*/ 34 h 73"/>
                <a:gd name="T6" fmla="*/ 0 w 59"/>
                <a:gd name="T7" fmla="*/ 36 h 73"/>
                <a:gd name="T8" fmla="*/ 1 w 59"/>
                <a:gd name="T9" fmla="*/ 39 h 73"/>
                <a:gd name="T10" fmla="*/ 55 w 59"/>
                <a:gd name="T11" fmla="*/ 72 h 73"/>
                <a:gd name="T12" fmla="*/ 59 w 59"/>
                <a:gd name="T13" fmla="*/ 70 h 73"/>
                <a:gd name="T14" fmla="*/ 59 w 59"/>
                <a:gd name="T15" fmla="*/ 3 h 73"/>
                <a:gd name="T16" fmla="*/ 57 w 59"/>
                <a:gd name="T17" fmla="*/ 0 h 73"/>
                <a:gd name="T18" fmla="*/ 54 w 59"/>
                <a:gd name="T19" fmla="*/ 66 h 73"/>
                <a:gd name="T20" fmla="*/ 7 w 59"/>
                <a:gd name="T21" fmla="*/ 36 h 73"/>
                <a:gd name="T22" fmla="*/ 54 w 59"/>
                <a:gd name="T23" fmla="*/ 7 h 73"/>
                <a:gd name="T24" fmla="*/ 54 w 59"/>
                <a:gd name="T25" fmla="*/ 6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73">
                  <a:moveTo>
                    <a:pt x="57" y="0"/>
                  </a:moveTo>
                  <a:cubicBezTo>
                    <a:pt x="56" y="0"/>
                    <a:pt x="56" y="1"/>
                    <a:pt x="55" y="1"/>
                  </a:cubicBezTo>
                  <a:cubicBezTo>
                    <a:pt x="1" y="34"/>
                    <a:pt x="1" y="34"/>
                    <a:pt x="1" y="34"/>
                  </a:cubicBezTo>
                  <a:cubicBezTo>
                    <a:pt x="1" y="35"/>
                    <a:pt x="0" y="36"/>
                    <a:pt x="0" y="36"/>
                  </a:cubicBezTo>
                  <a:cubicBezTo>
                    <a:pt x="0" y="37"/>
                    <a:pt x="1" y="38"/>
                    <a:pt x="1" y="39"/>
                  </a:cubicBezTo>
                  <a:cubicBezTo>
                    <a:pt x="55" y="72"/>
                    <a:pt x="55" y="72"/>
                    <a:pt x="55" y="72"/>
                  </a:cubicBezTo>
                  <a:cubicBezTo>
                    <a:pt x="57" y="73"/>
                    <a:pt x="59" y="72"/>
                    <a:pt x="59" y="70"/>
                  </a:cubicBezTo>
                  <a:cubicBezTo>
                    <a:pt x="59" y="3"/>
                    <a:pt x="59" y="3"/>
                    <a:pt x="59" y="3"/>
                  </a:cubicBezTo>
                  <a:cubicBezTo>
                    <a:pt x="59" y="2"/>
                    <a:pt x="58" y="0"/>
                    <a:pt x="57" y="0"/>
                  </a:cubicBezTo>
                  <a:close/>
                  <a:moveTo>
                    <a:pt x="54" y="66"/>
                  </a:moveTo>
                  <a:cubicBezTo>
                    <a:pt x="7" y="36"/>
                    <a:pt x="7" y="36"/>
                    <a:pt x="7" y="36"/>
                  </a:cubicBezTo>
                  <a:cubicBezTo>
                    <a:pt x="54" y="7"/>
                    <a:pt x="54" y="7"/>
                    <a:pt x="54" y="7"/>
                  </a:cubicBezTo>
                  <a:lnTo>
                    <a:pt x="54"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9" name="Freeform 59"/>
            <p:cNvSpPr>
              <a:spLocks noEditPoints="1"/>
            </p:cNvSpPr>
            <p:nvPr/>
          </p:nvSpPr>
          <p:spPr bwMode="auto">
            <a:xfrm>
              <a:off x="8256590" y="4257683"/>
              <a:ext cx="222250" cy="273051"/>
            </a:xfrm>
            <a:custGeom>
              <a:avLst/>
              <a:gdLst>
                <a:gd name="T0" fmla="*/ 56 w 59"/>
                <a:gd name="T1" fmla="*/ 0 h 73"/>
                <a:gd name="T2" fmla="*/ 55 w 59"/>
                <a:gd name="T3" fmla="*/ 1 h 73"/>
                <a:gd name="T4" fmla="*/ 1 w 59"/>
                <a:gd name="T5" fmla="*/ 34 h 73"/>
                <a:gd name="T6" fmla="*/ 0 w 59"/>
                <a:gd name="T7" fmla="*/ 36 h 73"/>
                <a:gd name="T8" fmla="*/ 1 w 59"/>
                <a:gd name="T9" fmla="*/ 39 h 73"/>
                <a:gd name="T10" fmla="*/ 55 w 59"/>
                <a:gd name="T11" fmla="*/ 72 h 73"/>
                <a:gd name="T12" fmla="*/ 59 w 59"/>
                <a:gd name="T13" fmla="*/ 70 h 73"/>
                <a:gd name="T14" fmla="*/ 59 w 59"/>
                <a:gd name="T15" fmla="*/ 3 h 73"/>
                <a:gd name="T16" fmla="*/ 56 w 59"/>
                <a:gd name="T17" fmla="*/ 0 h 73"/>
                <a:gd name="T18" fmla="*/ 54 w 59"/>
                <a:gd name="T19" fmla="*/ 66 h 73"/>
                <a:gd name="T20" fmla="*/ 6 w 59"/>
                <a:gd name="T21" fmla="*/ 36 h 73"/>
                <a:gd name="T22" fmla="*/ 54 w 59"/>
                <a:gd name="T23" fmla="*/ 7 h 73"/>
                <a:gd name="T24" fmla="*/ 54 w 59"/>
                <a:gd name="T25" fmla="*/ 6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73">
                  <a:moveTo>
                    <a:pt x="56" y="0"/>
                  </a:moveTo>
                  <a:cubicBezTo>
                    <a:pt x="56" y="0"/>
                    <a:pt x="55" y="1"/>
                    <a:pt x="55" y="1"/>
                  </a:cubicBezTo>
                  <a:cubicBezTo>
                    <a:pt x="1" y="34"/>
                    <a:pt x="1" y="34"/>
                    <a:pt x="1" y="34"/>
                  </a:cubicBezTo>
                  <a:cubicBezTo>
                    <a:pt x="0" y="35"/>
                    <a:pt x="0" y="36"/>
                    <a:pt x="0" y="36"/>
                  </a:cubicBezTo>
                  <a:cubicBezTo>
                    <a:pt x="0" y="37"/>
                    <a:pt x="0" y="38"/>
                    <a:pt x="1" y="39"/>
                  </a:cubicBezTo>
                  <a:cubicBezTo>
                    <a:pt x="55" y="72"/>
                    <a:pt x="55" y="72"/>
                    <a:pt x="55" y="72"/>
                  </a:cubicBezTo>
                  <a:cubicBezTo>
                    <a:pt x="57" y="73"/>
                    <a:pt x="59" y="72"/>
                    <a:pt x="59" y="70"/>
                  </a:cubicBezTo>
                  <a:cubicBezTo>
                    <a:pt x="59" y="3"/>
                    <a:pt x="59" y="3"/>
                    <a:pt x="59" y="3"/>
                  </a:cubicBezTo>
                  <a:cubicBezTo>
                    <a:pt x="59" y="2"/>
                    <a:pt x="58" y="0"/>
                    <a:pt x="56" y="0"/>
                  </a:cubicBezTo>
                  <a:close/>
                  <a:moveTo>
                    <a:pt x="54" y="66"/>
                  </a:moveTo>
                  <a:cubicBezTo>
                    <a:pt x="6" y="36"/>
                    <a:pt x="6" y="36"/>
                    <a:pt x="6" y="36"/>
                  </a:cubicBezTo>
                  <a:cubicBezTo>
                    <a:pt x="54" y="7"/>
                    <a:pt x="54" y="7"/>
                    <a:pt x="54" y="7"/>
                  </a:cubicBezTo>
                  <a:lnTo>
                    <a:pt x="54"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9" name="组合 198"/>
          <p:cNvGrpSpPr/>
          <p:nvPr/>
        </p:nvGrpSpPr>
        <p:grpSpPr>
          <a:xfrm>
            <a:off x="7321552" y="4156082"/>
            <a:ext cx="428626" cy="481013"/>
            <a:chOff x="7321552" y="4156082"/>
            <a:chExt cx="428626" cy="481013"/>
          </a:xfrm>
          <a:solidFill>
            <a:schemeClr val="accent1"/>
          </a:solidFill>
        </p:grpSpPr>
        <p:sp>
          <p:nvSpPr>
            <p:cNvPr id="60" name="Freeform 60"/>
            <p:cNvSpPr>
              <a:spLocks noEditPoints="1"/>
            </p:cNvSpPr>
            <p:nvPr/>
          </p:nvSpPr>
          <p:spPr bwMode="auto">
            <a:xfrm>
              <a:off x="7321552" y="4156082"/>
              <a:ext cx="371475" cy="481013"/>
            </a:xfrm>
            <a:custGeom>
              <a:avLst/>
              <a:gdLst>
                <a:gd name="T0" fmla="*/ 4 w 99"/>
                <a:gd name="T1" fmla="*/ 0 h 128"/>
                <a:gd name="T2" fmla="*/ 3 w 99"/>
                <a:gd name="T3" fmla="*/ 0 h 128"/>
                <a:gd name="T4" fmla="*/ 0 w 99"/>
                <a:gd name="T5" fmla="*/ 2 h 128"/>
                <a:gd name="T6" fmla="*/ 0 w 99"/>
                <a:gd name="T7" fmla="*/ 125 h 128"/>
                <a:gd name="T8" fmla="*/ 4 w 99"/>
                <a:gd name="T9" fmla="*/ 127 h 128"/>
                <a:gd name="T10" fmla="*/ 98 w 99"/>
                <a:gd name="T11" fmla="*/ 66 h 128"/>
                <a:gd name="T12" fmla="*/ 99 w 99"/>
                <a:gd name="T13" fmla="*/ 64 h 128"/>
                <a:gd name="T14" fmla="*/ 98 w 99"/>
                <a:gd name="T15" fmla="*/ 62 h 128"/>
                <a:gd name="T16" fmla="*/ 4 w 99"/>
                <a:gd name="T17" fmla="*/ 0 h 128"/>
                <a:gd name="T18" fmla="*/ 5 w 99"/>
                <a:gd name="T19" fmla="*/ 121 h 128"/>
                <a:gd name="T20" fmla="*/ 5 w 99"/>
                <a:gd name="T21" fmla="*/ 6 h 128"/>
                <a:gd name="T22" fmla="*/ 92 w 99"/>
                <a:gd name="T23" fmla="*/ 64 h 128"/>
                <a:gd name="T24" fmla="*/ 5 w 99"/>
                <a:gd name="T25" fmla="*/ 12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 h="128">
                  <a:moveTo>
                    <a:pt x="4" y="0"/>
                  </a:moveTo>
                  <a:cubicBezTo>
                    <a:pt x="3" y="0"/>
                    <a:pt x="3" y="0"/>
                    <a:pt x="3" y="0"/>
                  </a:cubicBezTo>
                  <a:cubicBezTo>
                    <a:pt x="1" y="0"/>
                    <a:pt x="0" y="1"/>
                    <a:pt x="0" y="2"/>
                  </a:cubicBezTo>
                  <a:cubicBezTo>
                    <a:pt x="0" y="125"/>
                    <a:pt x="0" y="125"/>
                    <a:pt x="0" y="125"/>
                  </a:cubicBezTo>
                  <a:cubicBezTo>
                    <a:pt x="0" y="127"/>
                    <a:pt x="2" y="128"/>
                    <a:pt x="4" y="127"/>
                  </a:cubicBezTo>
                  <a:cubicBezTo>
                    <a:pt x="98" y="66"/>
                    <a:pt x="98" y="66"/>
                    <a:pt x="98" y="66"/>
                  </a:cubicBezTo>
                  <a:cubicBezTo>
                    <a:pt x="98" y="65"/>
                    <a:pt x="99" y="64"/>
                    <a:pt x="99" y="64"/>
                  </a:cubicBezTo>
                  <a:cubicBezTo>
                    <a:pt x="99" y="63"/>
                    <a:pt x="98" y="62"/>
                    <a:pt x="98" y="62"/>
                  </a:cubicBezTo>
                  <a:lnTo>
                    <a:pt x="4" y="0"/>
                  </a:lnTo>
                  <a:close/>
                  <a:moveTo>
                    <a:pt x="5" y="121"/>
                  </a:moveTo>
                  <a:cubicBezTo>
                    <a:pt x="5" y="6"/>
                    <a:pt x="5" y="6"/>
                    <a:pt x="5" y="6"/>
                  </a:cubicBezTo>
                  <a:cubicBezTo>
                    <a:pt x="92" y="64"/>
                    <a:pt x="92" y="64"/>
                    <a:pt x="92" y="64"/>
                  </a:cubicBezTo>
                  <a:lnTo>
                    <a:pt x="5" y="1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1" name="Freeform 61"/>
            <p:cNvSpPr/>
            <p:nvPr/>
          </p:nvSpPr>
          <p:spPr bwMode="auto">
            <a:xfrm>
              <a:off x="7731128" y="4156082"/>
              <a:ext cx="19050" cy="481013"/>
            </a:xfrm>
            <a:custGeom>
              <a:avLst/>
              <a:gdLst>
                <a:gd name="T0" fmla="*/ 2 w 5"/>
                <a:gd name="T1" fmla="*/ 0 h 128"/>
                <a:gd name="T2" fmla="*/ 0 w 5"/>
                <a:gd name="T3" fmla="*/ 2 h 128"/>
                <a:gd name="T4" fmla="*/ 0 w 5"/>
                <a:gd name="T5" fmla="*/ 125 h 128"/>
                <a:gd name="T6" fmla="*/ 2 w 5"/>
                <a:gd name="T7" fmla="*/ 128 h 128"/>
                <a:gd name="T8" fmla="*/ 5 w 5"/>
                <a:gd name="T9" fmla="*/ 125 h 128"/>
                <a:gd name="T10" fmla="*/ 5 w 5"/>
                <a:gd name="T11" fmla="*/ 2 h 128"/>
                <a:gd name="T12" fmla="*/ 2 w 5"/>
                <a:gd name="T13" fmla="*/ 0 h 128"/>
              </a:gdLst>
              <a:ahLst/>
              <a:cxnLst>
                <a:cxn ang="0">
                  <a:pos x="T0" y="T1"/>
                </a:cxn>
                <a:cxn ang="0">
                  <a:pos x="T2" y="T3"/>
                </a:cxn>
                <a:cxn ang="0">
                  <a:pos x="T4" y="T5"/>
                </a:cxn>
                <a:cxn ang="0">
                  <a:pos x="T6" y="T7"/>
                </a:cxn>
                <a:cxn ang="0">
                  <a:pos x="T8" y="T9"/>
                </a:cxn>
                <a:cxn ang="0">
                  <a:pos x="T10" y="T11"/>
                </a:cxn>
                <a:cxn ang="0">
                  <a:pos x="T12" y="T13"/>
                </a:cxn>
              </a:cxnLst>
              <a:rect l="0" t="0" r="r" b="b"/>
              <a:pathLst>
                <a:path w="5" h="128">
                  <a:moveTo>
                    <a:pt x="2" y="0"/>
                  </a:moveTo>
                  <a:cubicBezTo>
                    <a:pt x="1" y="0"/>
                    <a:pt x="0" y="1"/>
                    <a:pt x="0" y="2"/>
                  </a:cubicBezTo>
                  <a:cubicBezTo>
                    <a:pt x="0" y="125"/>
                    <a:pt x="0" y="125"/>
                    <a:pt x="0" y="125"/>
                  </a:cubicBezTo>
                  <a:cubicBezTo>
                    <a:pt x="0" y="127"/>
                    <a:pt x="1" y="128"/>
                    <a:pt x="2" y="128"/>
                  </a:cubicBezTo>
                  <a:cubicBezTo>
                    <a:pt x="4" y="128"/>
                    <a:pt x="5" y="127"/>
                    <a:pt x="5" y="125"/>
                  </a:cubicBezTo>
                  <a:cubicBezTo>
                    <a:pt x="5" y="2"/>
                    <a:pt x="5" y="2"/>
                    <a:pt x="5" y="2"/>
                  </a:cubicBezTo>
                  <a:cubicBezTo>
                    <a:pt x="5" y="1"/>
                    <a:pt x="4"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0" name="组合 199"/>
          <p:cNvGrpSpPr/>
          <p:nvPr/>
        </p:nvGrpSpPr>
        <p:grpSpPr>
          <a:xfrm>
            <a:off x="6361115" y="4151320"/>
            <a:ext cx="427037" cy="485776"/>
            <a:chOff x="6361115" y="4151320"/>
            <a:chExt cx="427037" cy="485776"/>
          </a:xfrm>
          <a:solidFill>
            <a:schemeClr val="accent1"/>
          </a:solidFill>
        </p:grpSpPr>
        <p:sp>
          <p:nvSpPr>
            <p:cNvPr id="62" name="Freeform 62"/>
            <p:cNvSpPr>
              <a:spLocks noEditPoints="1"/>
            </p:cNvSpPr>
            <p:nvPr/>
          </p:nvSpPr>
          <p:spPr bwMode="auto">
            <a:xfrm>
              <a:off x="6416677" y="4151320"/>
              <a:ext cx="371475" cy="485776"/>
            </a:xfrm>
            <a:custGeom>
              <a:avLst/>
              <a:gdLst>
                <a:gd name="T0" fmla="*/ 96 w 99"/>
                <a:gd name="T1" fmla="*/ 0 h 129"/>
                <a:gd name="T2" fmla="*/ 95 w 99"/>
                <a:gd name="T3" fmla="*/ 1 h 129"/>
                <a:gd name="T4" fmla="*/ 1 w 99"/>
                <a:gd name="T5" fmla="*/ 62 h 129"/>
                <a:gd name="T6" fmla="*/ 0 w 99"/>
                <a:gd name="T7" fmla="*/ 64 h 129"/>
                <a:gd name="T8" fmla="*/ 1 w 99"/>
                <a:gd name="T9" fmla="*/ 66 h 129"/>
                <a:gd name="T10" fmla="*/ 95 w 99"/>
                <a:gd name="T11" fmla="*/ 128 h 129"/>
                <a:gd name="T12" fmla="*/ 99 w 99"/>
                <a:gd name="T13" fmla="*/ 126 h 129"/>
                <a:gd name="T14" fmla="*/ 99 w 99"/>
                <a:gd name="T15" fmla="*/ 3 h 129"/>
                <a:gd name="T16" fmla="*/ 96 w 99"/>
                <a:gd name="T17" fmla="*/ 0 h 129"/>
                <a:gd name="T18" fmla="*/ 94 w 99"/>
                <a:gd name="T19" fmla="*/ 122 h 129"/>
                <a:gd name="T20" fmla="*/ 7 w 99"/>
                <a:gd name="T21" fmla="*/ 64 h 129"/>
                <a:gd name="T22" fmla="*/ 94 w 99"/>
                <a:gd name="T23" fmla="*/ 7 h 129"/>
                <a:gd name="T24" fmla="*/ 94 w 99"/>
                <a:gd name="T25" fmla="*/ 1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 h="129">
                  <a:moveTo>
                    <a:pt x="96" y="0"/>
                  </a:moveTo>
                  <a:cubicBezTo>
                    <a:pt x="96" y="0"/>
                    <a:pt x="96" y="0"/>
                    <a:pt x="95" y="1"/>
                  </a:cubicBezTo>
                  <a:cubicBezTo>
                    <a:pt x="1" y="62"/>
                    <a:pt x="1" y="62"/>
                    <a:pt x="1" y="62"/>
                  </a:cubicBezTo>
                  <a:cubicBezTo>
                    <a:pt x="1" y="63"/>
                    <a:pt x="0" y="64"/>
                    <a:pt x="0" y="64"/>
                  </a:cubicBezTo>
                  <a:cubicBezTo>
                    <a:pt x="0" y="65"/>
                    <a:pt x="1" y="66"/>
                    <a:pt x="1" y="66"/>
                  </a:cubicBezTo>
                  <a:cubicBezTo>
                    <a:pt x="95" y="128"/>
                    <a:pt x="95" y="128"/>
                    <a:pt x="95" y="128"/>
                  </a:cubicBezTo>
                  <a:cubicBezTo>
                    <a:pt x="97" y="129"/>
                    <a:pt x="99" y="128"/>
                    <a:pt x="99" y="126"/>
                  </a:cubicBezTo>
                  <a:cubicBezTo>
                    <a:pt x="99" y="3"/>
                    <a:pt x="99" y="3"/>
                    <a:pt x="99" y="3"/>
                  </a:cubicBezTo>
                  <a:cubicBezTo>
                    <a:pt x="99" y="1"/>
                    <a:pt x="98" y="0"/>
                    <a:pt x="96" y="0"/>
                  </a:cubicBezTo>
                  <a:close/>
                  <a:moveTo>
                    <a:pt x="94" y="122"/>
                  </a:moveTo>
                  <a:cubicBezTo>
                    <a:pt x="7" y="64"/>
                    <a:pt x="7" y="64"/>
                    <a:pt x="7" y="64"/>
                  </a:cubicBezTo>
                  <a:cubicBezTo>
                    <a:pt x="94" y="7"/>
                    <a:pt x="94" y="7"/>
                    <a:pt x="94" y="7"/>
                  </a:cubicBezTo>
                  <a:lnTo>
                    <a:pt x="94" y="1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3" name="Freeform 63"/>
            <p:cNvSpPr/>
            <p:nvPr/>
          </p:nvSpPr>
          <p:spPr bwMode="auto">
            <a:xfrm>
              <a:off x="6361115" y="4151320"/>
              <a:ext cx="19050" cy="481013"/>
            </a:xfrm>
            <a:custGeom>
              <a:avLst/>
              <a:gdLst>
                <a:gd name="T0" fmla="*/ 3 w 5"/>
                <a:gd name="T1" fmla="*/ 0 h 128"/>
                <a:gd name="T2" fmla="*/ 0 w 5"/>
                <a:gd name="T3" fmla="*/ 3 h 128"/>
                <a:gd name="T4" fmla="*/ 0 w 5"/>
                <a:gd name="T5" fmla="*/ 126 h 128"/>
                <a:gd name="T6" fmla="*/ 3 w 5"/>
                <a:gd name="T7" fmla="*/ 128 h 128"/>
                <a:gd name="T8" fmla="*/ 5 w 5"/>
                <a:gd name="T9" fmla="*/ 126 h 128"/>
                <a:gd name="T10" fmla="*/ 5 w 5"/>
                <a:gd name="T11" fmla="*/ 3 h 128"/>
                <a:gd name="T12" fmla="*/ 3 w 5"/>
                <a:gd name="T13" fmla="*/ 0 h 128"/>
              </a:gdLst>
              <a:ahLst/>
              <a:cxnLst>
                <a:cxn ang="0">
                  <a:pos x="T0" y="T1"/>
                </a:cxn>
                <a:cxn ang="0">
                  <a:pos x="T2" y="T3"/>
                </a:cxn>
                <a:cxn ang="0">
                  <a:pos x="T4" y="T5"/>
                </a:cxn>
                <a:cxn ang="0">
                  <a:pos x="T6" y="T7"/>
                </a:cxn>
                <a:cxn ang="0">
                  <a:pos x="T8" y="T9"/>
                </a:cxn>
                <a:cxn ang="0">
                  <a:pos x="T10" y="T11"/>
                </a:cxn>
                <a:cxn ang="0">
                  <a:pos x="T12" y="T13"/>
                </a:cxn>
              </a:cxnLst>
              <a:rect l="0" t="0" r="r" b="b"/>
              <a:pathLst>
                <a:path w="5" h="128">
                  <a:moveTo>
                    <a:pt x="3" y="0"/>
                  </a:moveTo>
                  <a:cubicBezTo>
                    <a:pt x="1" y="0"/>
                    <a:pt x="0" y="1"/>
                    <a:pt x="0" y="3"/>
                  </a:cubicBezTo>
                  <a:cubicBezTo>
                    <a:pt x="0" y="126"/>
                    <a:pt x="0" y="126"/>
                    <a:pt x="0" y="126"/>
                  </a:cubicBezTo>
                  <a:cubicBezTo>
                    <a:pt x="0" y="127"/>
                    <a:pt x="1" y="128"/>
                    <a:pt x="3" y="128"/>
                  </a:cubicBezTo>
                  <a:cubicBezTo>
                    <a:pt x="4" y="128"/>
                    <a:pt x="5" y="127"/>
                    <a:pt x="5" y="126"/>
                  </a:cubicBezTo>
                  <a:cubicBezTo>
                    <a:pt x="5" y="3"/>
                    <a:pt x="5" y="3"/>
                    <a:pt x="5" y="3"/>
                  </a:cubicBezTo>
                  <a:cubicBezTo>
                    <a:pt x="5" y="1"/>
                    <a:pt x="4"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9" name="组合 188"/>
          <p:cNvGrpSpPr/>
          <p:nvPr/>
        </p:nvGrpSpPr>
        <p:grpSpPr>
          <a:xfrm>
            <a:off x="5373689" y="4181482"/>
            <a:ext cx="479425" cy="425451"/>
            <a:chOff x="5373689" y="4181482"/>
            <a:chExt cx="479425" cy="425451"/>
          </a:xfrm>
          <a:solidFill>
            <a:schemeClr val="accent1"/>
          </a:solidFill>
        </p:grpSpPr>
        <p:sp>
          <p:nvSpPr>
            <p:cNvPr id="64" name="Freeform 64"/>
            <p:cNvSpPr>
              <a:spLocks noEditPoints="1"/>
            </p:cNvSpPr>
            <p:nvPr/>
          </p:nvSpPr>
          <p:spPr bwMode="auto">
            <a:xfrm>
              <a:off x="5373689" y="4181482"/>
              <a:ext cx="479425" cy="368301"/>
            </a:xfrm>
            <a:custGeom>
              <a:avLst/>
              <a:gdLst>
                <a:gd name="T0" fmla="*/ 2 w 128"/>
                <a:gd name="T1" fmla="*/ 98 h 98"/>
                <a:gd name="T2" fmla="*/ 126 w 128"/>
                <a:gd name="T3" fmla="*/ 98 h 98"/>
                <a:gd name="T4" fmla="*/ 128 w 128"/>
                <a:gd name="T5" fmla="*/ 96 h 98"/>
                <a:gd name="T6" fmla="*/ 128 w 128"/>
                <a:gd name="T7" fmla="*/ 95 h 98"/>
                <a:gd name="T8" fmla="*/ 66 w 128"/>
                <a:gd name="T9" fmla="*/ 1 h 98"/>
                <a:gd name="T10" fmla="*/ 64 w 128"/>
                <a:gd name="T11" fmla="*/ 0 h 98"/>
                <a:gd name="T12" fmla="*/ 62 w 128"/>
                <a:gd name="T13" fmla="*/ 1 h 98"/>
                <a:gd name="T14" fmla="*/ 0 w 128"/>
                <a:gd name="T15" fmla="*/ 95 h 98"/>
                <a:gd name="T16" fmla="*/ 0 w 128"/>
                <a:gd name="T17" fmla="*/ 96 h 98"/>
                <a:gd name="T18" fmla="*/ 2 w 128"/>
                <a:gd name="T19" fmla="*/ 98 h 98"/>
                <a:gd name="T20" fmla="*/ 64 w 128"/>
                <a:gd name="T21" fmla="*/ 6 h 98"/>
                <a:gd name="T22" fmla="*/ 121 w 128"/>
                <a:gd name="T23" fmla="*/ 94 h 98"/>
                <a:gd name="T24" fmla="*/ 6 w 128"/>
                <a:gd name="T25" fmla="*/ 94 h 98"/>
                <a:gd name="T26" fmla="*/ 64 w 128"/>
                <a:gd name="T27" fmla="*/ 6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98">
                  <a:moveTo>
                    <a:pt x="2" y="98"/>
                  </a:moveTo>
                  <a:cubicBezTo>
                    <a:pt x="126" y="98"/>
                    <a:pt x="126" y="98"/>
                    <a:pt x="126" y="98"/>
                  </a:cubicBezTo>
                  <a:cubicBezTo>
                    <a:pt x="127" y="98"/>
                    <a:pt x="128" y="97"/>
                    <a:pt x="128" y="96"/>
                  </a:cubicBezTo>
                  <a:cubicBezTo>
                    <a:pt x="128" y="96"/>
                    <a:pt x="128" y="95"/>
                    <a:pt x="128" y="95"/>
                  </a:cubicBezTo>
                  <a:cubicBezTo>
                    <a:pt x="66" y="1"/>
                    <a:pt x="66" y="1"/>
                    <a:pt x="66" y="1"/>
                  </a:cubicBezTo>
                  <a:cubicBezTo>
                    <a:pt x="66" y="0"/>
                    <a:pt x="65" y="0"/>
                    <a:pt x="64" y="0"/>
                  </a:cubicBezTo>
                  <a:cubicBezTo>
                    <a:pt x="63" y="0"/>
                    <a:pt x="62" y="0"/>
                    <a:pt x="62" y="1"/>
                  </a:cubicBezTo>
                  <a:cubicBezTo>
                    <a:pt x="0" y="95"/>
                    <a:pt x="0" y="95"/>
                    <a:pt x="0" y="95"/>
                  </a:cubicBezTo>
                  <a:cubicBezTo>
                    <a:pt x="0" y="95"/>
                    <a:pt x="0" y="96"/>
                    <a:pt x="0" y="96"/>
                  </a:cubicBezTo>
                  <a:cubicBezTo>
                    <a:pt x="0" y="97"/>
                    <a:pt x="1" y="98"/>
                    <a:pt x="2" y="98"/>
                  </a:cubicBezTo>
                  <a:close/>
                  <a:moveTo>
                    <a:pt x="64" y="6"/>
                  </a:moveTo>
                  <a:cubicBezTo>
                    <a:pt x="121" y="94"/>
                    <a:pt x="121" y="94"/>
                    <a:pt x="121" y="94"/>
                  </a:cubicBezTo>
                  <a:cubicBezTo>
                    <a:pt x="6" y="94"/>
                    <a:pt x="6" y="94"/>
                    <a:pt x="6" y="94"/>
                  </a:cubicBezTo>
                  <a:lnTo>
                    <a:pt x="64"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5" name="Freeform 65"/>
            <p:cNvSpPr/>
            <p:nvPr/>
          </p:nvSpPr>
          <p:spPr bwMode="auto">
            <a:xfrm>
              <a:off x="5373689" y="4591058"/>
              <a:ext cx="479425" cy="15875"/>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66" name="Freeform 66"/>
          <p:cNvSpPr>
            <a:spLocks noEditPoints="1"/>
          </p:cNvSpPr>
          <p:nvPr/>
        </p:nvSpPr>
        <p:spPr bwMode="auto">
          <a:xfrm>
            <a:off x="4411664" y="4151320"/>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7 h 128"/>
              <a:gd name="T12" fmla="*/ 87 w 128"/>
              <a:gd name="T13" fmla="*/ 119 h 128"/>
              <a:gd name="T14" fmla="*/ 64 w 128"/>
              <a:gd name="T15" fmla="*/ 124 h 128"/>
              <a:gd name="T16" fmla="*/ 41 w 128"/>
              <a:gd name="T17" fmla="*/ 119 h 128"/>
              <a:gd name="T18" fmla="*/ 22 w 128"/>
              <a:gd name="T19" fmla="*/ 107 h 128"/>
              <a:gd name="T20" fmla="*/ 9 w 128"/>
              <a:gd name="T21" fmla="*/ 88 h 128"/>
              <a:gd name="T22" fmla="*/ 5 w 128"/>
              <a:gd name="T23" fmla="*/ 64 h 128"/>
              <a:gd name="T24" fmla="*/ 9 w 128"/>
              <a:gd name="T25" fmla="*/ 41 h 128"/>
              <a:gd name="T26" fmla="*/ 22 w 128"/>
              <a:gd name="T27" fmla="*/ 22 h 128"/>
              <a:gd name="T28" fmla="*/ 41 w 128"/>
              <a:gd name="T29" fmla="*/ 10 h 128"/>
              <a:gd name="T30" fmla="*/ 87 w 128"/>
              <a:gd name="T31" fmla="*/ 10 h 128"/>
              <a:gd name="T32" fmla="*/ 106 w 128"/>
              <a:gd name="T33" fmla="*/ 22 h 128"/>
              <a:gd name="T34" fmla="*/ 119 w 128"/>
              <a:gd name="T35" fmla="*/ 41 h 128"/>
              <a:gd name="T36" fmla="*/ 123 w 128"/>
              <a:gd name="T37" fmla="*/ 64 h 128"/>
              <a:gd name="T38" fmla="*/ 119 w 128"/>
              <a:gd name="T39" fmla="*/ 88 h 128"/>
              <a:gd name="T40" fmla="*/ 106 w 128"/>
              <a:gd name="T41"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100"/>
                  <a:pt x="29" y="128"/>
                  <a:pt x="64" y="128"/>
                </a:cubicBezTo>
                <a:cubicBezTo>
                  <a:pt x="99" y="128"/>
                  <a:pt x="128" y="100"/>
                  <a:pt x="128" y="64"/>
                </a:cubicBezTo>
                <a:cubicBezTo>
                  <a:pt x="128" y="29"/>
                  <a:pt x="99" y="0"/>
                  <a:pt x="64" y="0"/>
                </a:cubicBezTo>
                <a:close/>
                <a:moveTo>
                  <a:pt x="106" y="107"/>
                </a:moveTo>
                <a:cubicBezTo>
                  <a:pt x="101" y="112"/>
                  <a:pt x="94" y="116"/>
                  <a:pt x="87" y="119"/>
                </a:cubicBezTo>
                <a:cubicBezTo>
                  <a:pt x="80" y="122"/>
                  <a:pt x="72" y="124"/>
                  <a:pt x="64" y="124"/>
                </a:cubicBezTo>
                <a:cubicBezTo>
                  <a:pt x="56" y="124"/>
                  <a:pt x="48" y="122"/>
                  <a:pt x="41" y="119"/>
                </a:cubicBezTo>
                <a:cubicBezTo>
                  <a:pt x="34" y="116"/>
                  <a:pt x="27" y="112"/>
                  <a:pt x="22" y="107"/>
                </a:cubicBezTo>
                <a:cubicBezTo>
                  <a:pt x="17" y="101"/>
                  <a:pt x="12" y="95"/>
                  <a:pt x="9" y="88"/>
                </a:cubicBezTo>
                <a:cubicBezTo>
                  <a:pt x="6" y="80"/>
                  <a:pt x="5" y="73"/>
                  <a:pt x="5" y="64"/>
                </a:cubicBezTo>
                <a:cubicBezTo>
                  <a:pt x="5" y="56"/>
                  <a:pt x="6" y="49"/>
                  <a:pt x="9" y="41"/>
                </a:cubicBezTo>
                <a:cubicBezTo>
                  <a:pt x="12" y="34"/>
                  <a:pt x="17" y="28"/>
                  <a:pt x="22" y="22"/>
                </a:cubicBezTo>
                <a:cubicBezTo>
                  <a:pt x="27" y="17"/>
                  <a:pt x="34" y="13"/>
                  <a:pt x="41" y="10"/>
                </a:cubicBezTo>
                <a:cubicBezTo>
                  <a:pt x="55" y="4"/>
                  <a:pt x="72" y="4"/>
                  <a:pt x="87" y="10"/>
                </a:cubicBezTo>
                <a:cubicBezTo>
                  <a:pt x="94" y="13"/>
                  <a:pt x="101" y="17"/>
                  <a:pt x="106" y="22"/>
                </a:cubicBezTo>
                <a:cubicBezTo>
                  <a:pt x="111" y="28"/>
                  <a:pt x="116" y="34"/>
                  <a:pt x="119" y="41"/>
                </a:cubicBezTo>
                <a:cubicBezTo>
                  <a:pt x="122" y="49"/>
                  <a:pt x="123" y="56"/>
                  <a:pt x="123" y="64"/>
                </a:cubicBezTo>
                <a:cubicBezTo>
                  <a:pt x="123" y="73"/>
                  <a:pt x="122" y="80"/>
                  <a:pt x="119" y="88"/>
                </a:cubicBezTo>
                <a:cubicBezTo>
                  <a:pt x="116" y="95"/>
                  <a:pt x="111" y="101"/>
                  <a:pt x="106" y="107"/>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7" name="Freeform 67"/>
          <p:cNvSpPr>
            <a:spLocks noEditPoints="1"/>
          </p:cNvSpPr>
          <p:nvPr/>
        </p:nvSpPr>
        <p:spPr bwMode="auto">
          <a:xfrm>
            <a:off x="3451226" y="4151320"/>
            <a:ext cx="184150" cy="481013"/>
          </a:xfrm>
          <a:custGeom>
            <a:avLst/>
            <a:gdLst>
              <a:gd name="T0" fmla="*/ 43 w 49"/>
              <a:gd name="T1" fmla="*/ 0 h 128"/>
              <a:gd name="T2" fmla="*/ 6 w 49"/>
              <a:gd name="T3" fmla="*/ 0 h 128"/>
              <a:gd name="T4" fmla="*/ 0 w 49"/>
              <a:gd name="T5" fmla="*/ 6 h 128"/>
              <a:gd name="T6" fmla="*/ 0 w 49"/>
              <a:gd name="T7" fmla="*/ 122 h 128"/>
              <a:gd name="T8" fmla="*/ 6 w 49"/>
              <a:gd name="T9" fmla="*/ 128 h 128"/>
              <a:gd name="T10" fmla="*/ 43 w 49"/>
              <a:gd name="T11" fmla="*/ 128 h 128"/>
              <a:gd name="T12" fmla="*/ 49 w 49"/>
              <a:gd name="T13" fmla="*/ 122 h 128"/>
              <a:gd name="T14" fmla="*/ 49 w 49"/>
              <a:gd name="T15" fmla="*/ 6 h 128"/>
              <a:gd name="T16" fmla="*/ 43 w 49"/>
              <a:gd name="T17" fmla="*/ 0 h 128"/>
              <a:gd name="T18" fmla="*/ 45 w 49"/>
              <a:gd name="T19" fmla="*/ 124 h 128"/>
              <a:gd name="T20" fmla="*/ 5 w 49"/>
              <a:gd name="T21" fmla="*/ 124 h 128"/>
              <a:gd name="T22" fmla="*/ 5 w 49"/>
              <a:gd name="T23" fmla="*/ 5 h 128"/>
              <a:gd name="T24" fmla="*/ 45 w 49"/>
              <a:gd name="T25" fmla="*/ 5 h 128"/>
              <a:gd name="T26" fmla="*/ 45 w 49"/>
              <a:gd name="T27"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 h="128">
                <a:moveTo>
                  <a:pt x="43" y="0"/>
                </a:moveTo>
                <a:cubicBezTo>
                  <a:pt x="6" y="0"/>
                  <a:pt x="6" y="0"/>
                  <a:pt x="6" y="0"/>
                </a:cubicBezTo>
                <a:cubicBezTo>
                  <a:pt x="3" y="0"/>
                  <a:pt x="0" y="3"/>
                  <a:pt x="0" y="6"/>
                </a:cubicBezTo>
                <a:cubicBezTo>
                  <a:pt x="0" y="122"/>
                  <a:pt x="0" y="122"/>
                  <a:pt x="0" y="122"/>
                </a:cubicBezTo>
                <a:cubicBezTo>
                  <a:pt x="0" y="126"/>
                  <a:pt x="3" y="128"/>
                  <a:pt x="6" y="128"/>
                </a:cubicBezTo>
                <a:cubicBezTo>
                  <a:pt x="43" y="128"/>
                  <a:pt x="43" y="128"/>
                  <a:pt x="43" y="128"/>
                </a:cubicBezTo>
                <a:cubicBezTo>
                  <a:pt x="46" y="128"/>
                  <a:pt x="49" y="126"/>
                  <a:pt x="49" y="122"/>
                </a:cubicBezTo>
                <a:cubicBezTo>
                  <a:pt x="49" y="6"/>
                  <a:pt x="49" y="6"/>
                  <a:pt x="49" y="6"/>
                </a:cubicBezTo>
                <a:cubicBezTo>
                  <a:pt x="49" y="3"/>
                  <a:pt x="46" y="0"/>
                  <a:pt x="43" y="0"/>
                </a:cubicBezTo>
                <a:close/>
                <a:moveTo>
                  <a:pt x="45" y="124"/>
                </a:moveTo>
                <a:cubicBezTo>
                  <a:pt x="5" y="124"/>
                  <a:pt x="5" y="124"/>
                  <a:pt x="5" y="124"/>
                </a:cubicBezTo>
                <a:cubicBezTo>
                  <a:pt x="5" y="5"/>
                  <a:pt x="5" y="5"/>
                  <a:pt x="5" y="5"/>
                </a:cubicBezTo>
                <a:cubicBezTo>
                  <a:pt x="45" y="5"/>
                  <a:pt x="45" y="5"/>
                  <a:pt x="45" y="5"/>
                </a:cubicBezTo>
                <a:lnTo>
                  <a:pt x="45" y="124"/>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8" name="Freeform 68"/>
          <p:cNvSpPr>
            <a:spLocks noEditPoints="1"/>
          </p:cNvSpPr>
          <p:nvPr/>
        </p:nvSpPr>
        <p:spPr bwMode="auto">
          <a:xfrm>
            <a:off x="3748089" y="4151320"/>
            <a:ext cx="184150" cy="481013"/>
          </a:xfrm>
          <a:custGeom>
            <a:avLst/>
            <a:gdLst>
              <a:gd name="T0" fmla="*/ 43 w 49"/>
              <a:gd name="T1" fmla="*/ 0 h 128"/>
              <a:gd name="T2" fmla="*/ 6 w 49"/>
              <a:gd name="T3" fmla="*/ 0 h 128"/>
              <a:gd name="T4" fmla="*/ 0 w 49"/>
              <a:gd name="T5" fmla="*/ 6 h 128"/>
              <a:gd name="T6" fmla="*/ 0 w 49"/>
              <a:gd name="T7" fmla="*/ 122 h 128"/>
              <a:gd name="T8" fmla="*/ 6 w 49"/>
              <a:gd name="T9" fmla="*/ 128 h 128"/>
              <a:gd name="T10" fmla="*/ 43 w 49"/>
              <a:gd name="T11" fmla="*/ 128 h 128"/>
              <a:gd name="T12" fmla="*/ 49 w 49"/>
              <a:gd name="T13" fmla="*/ 122 h 128"/>
              <a:gd name="T14" fmla="*/ 49 w 49"/>
              <a:gd name="T15" fmla="*/ 6 h 128"/>
              <a:gd name="T16" fmla="*/ 43 w 49"/>
              <a:gd name="T17" fmla="*/ 0 h 128"/>
              <a:gd name="T18" fmla="*/ 44 w 49"/>
              <a:gd name="T19" fmla="*/ 124 h 128"/>
              <a:gd name="T20" fmla="*/ 4 w 49"/>
              <a:gd name="T21" fmla="*/ 124 h 128"/>
              <a:gd name="T22" fmla="*/ 4 w 49"/>
              <a:gd name="T23" fmla="*/ 5 h 128"/>
              <a:gd name="T24" fmla="*/ 44 w 49"/>
              <a:gd name="T25" fmla="*/ 5 h 128"/>
              <a:gd name="T26" fmla="*/ 44 w 49"/>
              <a:gd name="T27"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 h="128">
                <a:moveTo>
                  <a:pt x="43" y="0"/>
                </a:moveTo>
                <a:cubicBezTo>
                  <a:pt x="6" y="0"/>
                  <a:pt x="6" y="0"/>
                  <a:pt x="6" y="0"/>
                </a:cubicBezTo>
                <a:cubicBezTo>
                  <a:pt x="3" y="0"/>
                  <a:pt x="0" y="3"/>
                  <a:pt x="0" y="6"/>
                </a:cubicBezTo>
                <a:cubicBezTo>
                  <a:pt x="0" y="122"/>
                  <a:pt x="0" y="122"/>
                  <a:pt x="0" y="122"/>
                </a:cubicBezTo>
                <a:cubicBezTo>
                  <a:pt x="0" y="126"/>
                  <a:pt x="3" y="128"/>
                  <a:pt x="6" y="128"/>
                </a:cubicBezTo>
                <a:cubicBezTo>
                  <a:pt x="43" y="128"/>
                  <a:pt x="43" y="128"/>
                  <a:pt x="43" y="128"/>
                </a:cubicBezTo>
                <a:cubicBezTo>
                  <a:pt x="46" y="128"/>
                  <a:pt x="49" y="126"/>
                  <a:pt x="49" y="122"/>
                </a:cubicBezTo>
                <a:cubicBezTo>
                  <a:pt x="49" y="6"/>
                  <a:pt x="49" y="6"/>
                  <a:pt x="49" y="6"/>
                </a:cubicBezTo>
                <a:cubicBezTo>
                  <a:pt x="49" y="3"/>
                  <a:pt x="46" y="0"/>
                  <a:pt x="43" y="0"/>
                </a:cubicBezTo>
                <a:close/>
                <a:moveTo>
                  <a:pt x="44" y="124"/>
                </a:moveTo>
                <a:cubicBezTo>
                  <a:pt x="4" y="124"/>
                  <a:pt x="4" y="124"/>
                  <a:pt x="4" y="124"/>
                </a:cubicBezTo>
                <a:cubicBezTo>
                  <a:pt x="4" y="5"/>
                  <a:pt x="4" y="5"/>
                  <a:pt x="4" y="5"/>
                </a:cubicBezTo>
                <a:cubicBezTo>
                  <a:pt x="44" y="5"/>
                  <a:pt x="44" y="5"/>
                  <a:pt x="44" y="5"/>
                </a:cubicBezTo>
                <a:lnTo>
                  <a:pt x="44" y="124"/>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9" name="Freeform 69"/>
          <p:cNvSpPr>
            <a:spLocks noEditPoints="1"/>
          </p:cNvSpPr>
          <p:nvPr/>
        </p:nvSpPr>
        <p:spPr bwMode="auto">
          <a:xfrm>
            <a:off x="2489201" y="4151320"/>
            <a:ext cx="481013" cy="481013"/>
          </a:xfrm>
          <a:custGeom>
            <a:avLst/>
            <a:gdLst>
              <a:gd name="T0" fmla="*/ 128 w 128"/>
              <a:gd name="T1" fmla="*/ 6 h 128"/>
              <a:gd name="T2" fmla="*/ 122 w 128"/>
              <a:gd name="T3" fmla="*/ 0 h 128"/>
              <a:gd name="T4" fmla="*/ 6 w 128"/>
              <a:gd name="T5" fmla="*/ 0 h 128"/>
              <a:gd name="T6" fmla="*/ 0 w 128"/>
              <a:gd name="T7" fmla="*/ 6 h 128"/>
              <a:gd name="T8" fmla="*/ 0 w 128"/>
              <a:gd name="T9" fmla="*/ 122 h 128"/>
              <a:gd name="T10" fmla="*/ 6 w 128"/>
              <a:gd name="T11" fmla="*/ 128 h 128"/>
              <a:gd name="T12" fmla="*/ 122 w 128"/>
              <a:gd name="T13" fmla="*/ 128 h 128"/>
              <a:gd name="T14" fmla="*/ 128 w 128"/>
              <a:gd name="T15" fmla="*/ 122 h 128"/>
              <a:gd name="T16" fmla="*/ 128 w 128"/>
              <a:gd name="T17" fmla="*/ 6 h 128"/>
              <a:gd name="T18" fmla="*/ 123 w 128"/>
              <a:gd name="T19" fmla="*/ 124 h 128"/>
              <a:gd name="T20" fmla="*/ 5 w 128"/>
              <a:gd name="T21" fmla="*/ 124 h 128"/>
              <a:gd name="T22" fmla="*/ 5 w 128"/>
              <a:gd name="T23" fmla="*/ 5 h 128"/>
              <a:gd name="T24" fmla="*/ 123 w 128"/>
              <a:gd name="T25" fmla="*/ 5 h 128"/>
              <a:gd name="T26" fmla="*/ 123 w 128"/>
              <a:gd name="T27"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28">
                <a:moveTo>
                  <a:pt x="128" y="6"/>
                </a:moveTo>
                <a:cubicBezTo>
                  <a:pt x="128" y="3"/>
                  <a:pt x="125" y="0"/>
                  <a:pt x="122" y="0"/>
                </a:cubicBezTo>
                <a:cubicBezTo>
                  <a:pt x="6" y="0"/>
                  <a:pt x="6" y="0"/>
                  <a:pt x="6" y="0"/>
                </a:cubicBezTo>
                <a:cubicBezTo>
                  <a:pt x="3" y="0"/>
                  <a:pt x="0" y="3"/>
                  <a:pt x="0" y="6"/>
                </a:cubicBezTo>
                <a:cubicBezTo>
                  <a:pt x="0" y="122"/>
                  <a:pt x="0" y="122"/>
                  <a:pt x="0" y="122"/>
                </a:cubicBezTo>
                <a:cubicBezTo>
                  <a:pt x="0" y="126"/>
                  <a:pt x="3" y="128"/>
                  <a:pt x="6" y="128"/>
                </a:cubicBezTo>
                <a:cubicBezTo>
                  <a:pt x="122" y="128"/>
                  <a:pt x="122" y="128"/>
                  <a:pt x="122" y="128"/>
                </a:cubicBezTo>
                <a:cubicBezTo>
                  <a:pt x="125" y="128"/>
                  <a:pt x="128" y="126"/>
                  <a:pt x="128" y="122"/>
                </a:cubicBezTo>
                <a:lnTo>
                  <a:pt x="128" y="6"/>
                </a:lnTo>
                <a:close/>
                <a:moveTo>
                  <a:pt x="123" y="124"/>
                </a:moveTo>
                <a:cubicBezTo>
                  <a:pt x="5" y="124"/>
                  <a:pt x="5" y="124"/>
                  <a:pt x="5" y="124"/>
                </a:cubicBezTo>
                <a:cubicBezTo>
                  <a:pt x="5" y="5"/>
                  <a:pt x="5" y="5"/>
                  <a:pt x="5" y="5"/>
                </a:cubicBezTo>
                <a:cubicBezTo>
                  <a:pt x="123" y="5"/>
                  <a:pt x="123" y="5"/>
                  <a:pt x="123" y="5"/>
                </a:cubicBezTo>
                <a:lnTo>
                  <a:pt x="123" y="124"/>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0" name="Freeform 70"/>
          <p:cNvSpPr/>
          <p:nvPr/>
        </p:nvSpPr>
        <p:spPr bwMode="auto">
          <a:xfrm>
            <a:off x="1762125" y="4151320"/>
            <a:ext cx="14288" cy="158750"/>
          </a:xfrm>
          <a:custGeom>
            <a:avLst/>
            <a:gdLst>
              <a:gd name="T0" fmla="*/ 2 w 4"/>
              <a:gd name="T1" fmla="*/ 42 h 42"/>
              <a:gd name="T2" fmla="*/ 4 w 4"/>
              <a:gd name="T3" fmla="*/ 40 h 42"/>
              <a:gd name="T4" fmla="*/ 4 w 4"/>
              <a:gd name="T5" fmla="*/ 3 h 42"/>
              <a:gd name="T6" fmla="*/ 2 w 4"/>
              <a:gd name="T7" fmla="*/ 0 h 42"/>
              <a:gd name="T8" fmla="*/ 0 w 4"/>
              <a:gd name="T9" fmla="*/ 3 h 42"/>
              <a:gd name="T10" fmla="*/ 0 w 4"/>
              <a:gd name="T11" fmla="*/ 40 h 42"/>
              <a:gd name="T12" fmla="*/ 2 w 4"/>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4" h="42">
                <a:moveTo>
                  <a:pt x="2" y="42"/>
                </a:moveTo>
                <a:cubicBezTo>
                  <a:pt x="3" y="42"/>
                  <a:pt x="4" y="41"/>
                  <a:pt x="4" y="40"/>
                </a:cubicBezTo>
                <a:cubicBezTo>
                  <a:pt x="4" y="3"/>
                  <a:pt x="4" y="3"/>
                  <a:pt x="4" y="3"/>
                </a:cubicBezTo>
                <a:cubicBezTo>
                  <a:pt x="4" y="1"/>
                  <a:pt x="3" y="0"/>
                  <a:pt x="2" y="0"/>
                </a:cubicBezTo>
                <a:cubicBezTo>
                  <a:pt x="1" y="0"/>
                  <a:pt x="0" y="1"/>
                  <a:pt x="0" y="3"/>
                </a:cubicBezTo>
                <a:cubicBezTo>
                  <a:pt x="0" y="40"/>
                  <a:pt x="0" y="40"/>
                  <a:pt x="0" y="40"/>
                </a:cubicBezTo>
                <a:cubicBezTo>
                  <a:pt x="0" y="41"/>
                  <a:pt x="1" y="42"/>
                  <a:pt x="2" y="42"/>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1" name="Freeform 71"/>
          <p:cNvSpPr/>
          <p:nvPr/>
        </p:nvSpPr>
        <p:spPr bwMode="auto">
          <a:xfrm>
            <a:off x="1562100" y="4230695"/>
            <a:ext cx="412750" cy="401638"/>
          </a:xfrm>
          <a:custGeom>
            <a:avLst/>
            <a:gdLst>
              <a:gd name="T0" fmla="*/ 71 w 110"/>
              <a:gd name="T1" fmla="*/ 0 h 107"/>
              <a:gd name="T2" fmla="*/ 70 w 110"/>
              <a:gd name="T3" fmla="*/ 0 h 107"/>
              <a:gd name="T4" fmla="*/ 70 w 110"/>
              <a:gd name="T5" fmla="*/ 0 h 107"/>
              <a:gd name="T6" fmla="*/ 68 w 110"/>
              <a:gd name="T7" fmla="*/ 2 h 107"/>
              <a:gd name="T8" fmla="*/ 69 w 110"/>
              <a:gd name="T9" fmla="*/ 5 h 107"/>
              <a:gd name="T10" fmla="*/ 69 w 110"/>
              <a:gd name="T11" fmla="*/ 5 h 107"/>
              <a:gd name="T12" fmla="*/ 75 w 110"/>
              <a:gd name="T13" fmla="*/ 7 h 107"/>
              <a:gd name="T14" fmla="*/ 90 w 110"/>
              <a:gd name="T15" fmla="*/ 17 h 107"/>
              <a:gd name="T16" fmla="*/ 101 w 110"/>
              <a:gd name="T17" fmla="*/ 33 h 107"/>
              <a:gd name="T18" fmla="*/ 105 w 110"/>
              <a:gd name="T19" fmla="*/ 53 h 107"/>
              <a:gd name="T20" fmla="*/ 101 w 110"/>
              <a:gd name="T21" fmla="*/ 72 h 107"/>
              <a:gd name="T22" fmla="*/ 90 w 110"/>
              <a:gd name="T23" fmla="*/ 88 h 107"/>
              <a:gd name="T24" fmla="*/ 75 w 110"/>
              <a:gd name="T25" fmla="*/ 99 h 107"/>
              <a:gd name="T26" fmla="*/ 35 w 110"/>
              <a:gd name="T27" fmla="*/ 99 h 107"/>
              <a:gd name="T28" fmla="*/ 20 w 110"/>
              <a:gd name="T29" fmla="*/ 88 h 107"/>
              <a:gd name="T30" fmla="*/ 9 w 110"/>
              <a:gd name="T31" fmla="*/ 72 h 107"/>
              <a:gd name="T32" fmla="*/ 5 w 110"/>
              <a:gd name="T33" fmla="*/ 53 h 107"/>
              <a:gd name="T34" fmla="*/ 9 w 110"/>
              <a:gd name="T35" fmla="*/ 33 h 107"/>
              <a:gd name="T36" fmla="*/ 20 w 110"/>
              <a:gd name="T37" fmla="*/ 17 h 107"/>
              <a:gd name="T38" fmla="*/ 35 w 110"/>
              <a:gd name="T39" fmla="*/ 7 h 107"/>
              <a:gd name="T40" fmla="*/ 41 w 110"/>
              <a:gd name="T41" fmla="*/ 5 h 107"/>
              <a:gd name="T42" fmla="*/ 41 w 110"/>
              <a:gd name="T43" fmla="*/ 5 h 107"/>
              <a:gd name="T44" fmla="*/ 42 w 110"/>
              <a:gd name="T45" fmla="*/ 2 h 107"/>
              <a:gd name="T46" fmla="*/ 40 w 110"/>
              <a:gd name="T47" fmla="*/ 0 h 107"/>
              <a:gd name="T48" fmla="*/ 40 w 110"/>
              <a:gd name="T49" fmla="*/ 0 h 107"/>
              <a:gd name="T50" fmla="*/ 0 w 110"/>
              <a:gd name="T51" fmla="*/ 53 h 107"/>
              <a:gd name="T52" fmla="*/ 55 w 110"/>
              <a:gd name="T53" fmla="*/ 107 h 107"/>
              <a:gd name="T54" fmla="*/ 110 w 110"/>
              <a:gd name="T55" fmla="*/ 53 h 107"/>
              <a:gd name="T56" fmla="*/ 71 w 110"/>
              <a:gd name="T57"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0" h="107">
                <a:moveTo>
                  <a:pt x="71" y="0"/>
                </a:moveTo>
                <a:cubicBezTo>
                  <a:pt x="70" y="0"/>
                  <a:pt x="70" y="0"/>
                  <a:pt x="70" y="0"/>
                </a:cubicBezTo>
                <a:cubicBezTo>
                  <a:pt x="70" y="0"/>
                  <a:pt x="70" y="0"/>
                  <a:pt x="70" y="0"/>
                </a:cubicBezTo>
                <a:cubicBezTo>
                  <a:pt x="69" y="0"/>
                  <a:pt x="68" y="1"/>
                  <a:pt x="68" y="2"/>
                </a:cubicBezTo>
                <a:cubicBezTo>
                  <a:pt x="68" y="3"/>
                  <a:pt x="68" y="4"/>
                  <a:pt x="69" y="5"/>
                </a:cubicBezTo>
                <a:cubicBezTo>
                  <a:pt x="69" y="5"/>
                  <a:pt x="69" y="5"/>
                  <a:pt x="69" y="5"/>
                </a:cubicBezTo>
                <a:cubicBezTo>
                  <a:pt x="71" y="5"/>
                  <a:pt x="73" y="6"/>
                  <a:pt x="75" y="7"/>
                </a:cubicBezTo>
                <a:cubicBezTo>
                  <a:pt x="80" y="9"/>
                  <a:pt x="86" y="13"/>
                  <a:pt x="90" y="17"/>
                </a:cubicBezTo>
                <a:cubicBezTo>
                  <a:pt x="95" y="22"/>
                  <a:pt x="99" y="27"/>
                  <a:pt x="101" y="33"/>
                </a:cubicBezTo>
                <a:cubicBezTo>
                  <a:pt x="104" y="39"/>
                  <a:pt x="105" y="46"/>
                  <a:pt x="105" y="53"/>
                </a:cubicBezTo>
                <a:cubicBezTo>
                  <a:pt x="105" y="60"/>
                  <a:pt x="104" y="66"/>
                  <a:pt x="101" y="72"/>
                </a:cubicBezTo>
                <a:cubicBezTo>
                  <a:pt x="99" y="78"/>
                  <a:pt x="95" y="84"/>
                  <a:pt x="90" y="88"/>
                </a:cubicBezTo>
                <a:cubicBezTo>
                  <a:pt x="86" y="93"/>
                  <a:pt x="80" y="96"/>
                  <a:pt x="75" y="99"/>
                </a:cubicBezTo>
                <a:cubicBezTo>
                  <a:pt x="62" y="104"/>
                  <a:pt x="48" y="104"/>
                  <a:pt x="35" y="99"/>
                </a:cubicBezTo>
                <a:cubicBezTo>
                  <a:pt x="30" y="96"/>
                  <a:pt x="24" y="93"/>
                  <a:pt x="20" y="88"/>
                </a:cubicBezTo>
                <a:cubicBezTo>
                  <a:pt x="15" y="84"/>
                  <a:pt x="11" y="78"/>
                  <a:pt x="9" y="72"/>
                </a:cubicBezTo>
                <a:cubicBezTo>
                  <a:pt x="6" y="66"/>
                  <a:pt x="5" y="60"/>
                  <a:pt x="5" y="53"/>
                </a:cubicBezTo>
                <a:cubicBezTo>
                  <a:pt x="5" y="46"/>
                  <a:pt x="6" y="39"/>
                  <a:pt x="9" y="33"/>
                </a:cubicBezTo>
                <a:cubicBezTo>
                  <a:pt x="11" y="27"/>
                  <a:pt x="15" y="22"/>
                  <a:pt x="20" y="17"/>
                </a:cubicBezTo>
                <a:cubicBezTo>
                  <a:pt x="24" y="13"/>
                  <a:pt x="30" y="9"/>
                  <a:pt x="35" y="7"/>
                </a:cubicBezTo>
                <a:cubicBezTo>
                  <a:pt x="37" y="6"/>
                  <a:pt x="39" y="5"/>
                  <a:pt x="41" y="5"/>
                </a:cubicBezTo>
                <a:cubicBezTo>
                  <a:pt x="41" y="5"/>
                  <a:pt x="41" y="5"/>
                  <a:pt x="41" y="5"/>
                </a:cubicBezTo>
                <a:cubicBezTo>
                  <a:pt x="42" y="4"/>
                  <a:pt x="42" y="3"/>
                  <a:pt x="42" y="2"/>
                </a:cubicBezTo>
                <a:cubicBezTo>
                  <a:pt x="42" y="1"/>
                  <a:pt x="41" y="0"/>
                  <a:pt x="40" y="0"/>
                </a:cubicBezTo>
                <a:cubicBezTo>
                  <a:pt x="40" y="0"/>
                  <a:pt x="40" y="0"/>
                  <a:pt x="40" y="0"/>
                </a:cubicBezTo>
                <a:cubicBezTo>
                  <a:pt x="16" y="7"/>
                  <a:pt x="0" y="29"/>
                  <a:pt x="0" y="53"/>
                </a:cubicBezTo>
                <a:cubicBezTo>
                  <a:pt x="0" y="83"/>
                  <a:pt x="25" y="107"/>
                  <a:pt x="55" y="107"/>
                </a:cubicBezTo>
                <a:cubicBezTo>
                  <a:pt x="85" y="107"/>
                  <a:pt x="110" y="83"/>
                  <a:pt x="110" y="53"/>
                </a:cubicBezTo>
                <a:cubicBezTo>
                  <a:pt x="110" y="29"/>
                  <a:pt x="94" y="7"/>
                  <a:pt x="71"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2" name="Freeform 72"/>
          <p:cNvSpPr>
            <a:spLocks noEditPoints="1"/>
          </p:cNvSpPr>
          <p:nvPr/>
        </p:nvSpPr>
        <p:spPr bwMode="auto">
          <a:xfrm>
            <a:off x="623888" y="4151320"/>
            <a:ext cx="368300" cy="485776"/>
          </a:xfrm>
          <a:custGeom>
            <a:avLst/>
            <a:gdLst>
              <a:gd name="T0" fmla="*/ 98 w 98"/>
              <a:gd name="T1" fmla="*/ 64 h 129"/>
              <a:gd name="T2" fmla="*/ 97 w 98"/>
              <a:gd name="T3" fmla="*/ 63 h 129"/>
              <a:gd name="T4" fmla="*/ 3 w 98"/>
              <a:gd name="T5" fmla="*/ 1 h 129"/>
              <a:gd name="T6" fmla="*/ 2 w 98"/>
              <a:gd name="T7" fmla="*/ 0 h 129"/>
              <a:gd name="T8" fmla="*/ 0 w 98"/>
              <a:gd name="T9" fmla="*/ 3 h 129"/>
              <a:gd name="T10" fmla="*/ 0 w 98"/>
              <a:gd name="T11" fmla="*/ 126 h 129"/>
              <a:gd name="T12" fmla="*/ 3 w 98"/>
              <a:gd name="T13" fmla="*/ 128 h 129"/>
              <a:gd name="T14" fmla="*/ 97 w 98"/>
              <a:gd name="T15" fmla="*/ 66 h 129"/>
              <a:gd name="T16" fmla="*/ 98 w 98"/>
              <a:gd name="T17" fmla="*/ 64 h 129"/>
              <a:gd name="T18" fmla="*/ 4 w 98"/>
              <a:gd name="T19" fmla="*/ 122 h 129"/>
              <a:gd name="T20" fmla="*/ 4 w 98"/>
              <a:gd name="T21" fmla="*/ 7 h 129"/>
              <a:gd name="T22" fmla="*/ 92 w 98"/>
              <a:gd name="T23" fmla="*/ 64 h 129"/>
              <a:gd name="T24" fmla="*/ 4 w 98"/>
              <a:gd name="T25" fmla="*/ 1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8" h="129">
                <a:moveTo>
                  <a:pt x="98" y="64"/>
                </a:moveTo>
                <a:cubicBezTo>
                  <a:pt x="98" y="64"/>
                  <a:pt x="98" y="63"/>
                  <a:pt x="97" y="63"/>
                </a:cubicBezTo>
                <a:cubicBezTo>
                  <a:pt x="3" y="1"/>
                  <a:pt x="3" y="1"/>
                  <a:pt x="3" y="1"/>
                </a:cubicBezTo>
                <a:cubicBezTo>
                  <a:pt x="3" y="1"/>
                  <a:pt x="2" y="0"/>
                  <a:pt x="2" y="0"/>
                </a:cubicBezTo>
                <a:cubicBezTo>
                  <a:pt x="1" y="0"/>
                  <a:pt x="0" y="1"/>
                  <a:pt x="0" y="3"/>
                </a:cubicBezTo>
                <a:cubicBezTo>
                  <a:pt x="0" y="126"/>
                  <a:pt x="0" y="126"/>
                  <a:pt x="0" y="126"/>
                </a:cubicBezTo>
                <a:cubicBezTo>
                  <a:pt x="0" y="128"/>
                  <a:pt x="2" y="129"/>
                  <a:pt x="3" y="128"/>
                </a:cubicBezTo>
                <a:cubicBezTo>
                  <a:pt x="97" y="66"/>
                  <a:pt x="97" y="66"/>
                  <a:pt x="97" y="66"/>
                </a:cubicBezTo>
                <a:cubicBezTo>
                  <a:pt x="98" y="66"/>
                  <a:pt x="98" y="65"/>
                  <a:pt x="98" y="64"/>
                </a:cubicBezTo>
                <a:close/>
                <a:moveTo>
                  <a:pt x="4" y="122"/>
                </a:moveTo>
                <a:cubicBezTo>
                  <a:pt x="4" y="7"/>
                  <a:pt x="4" y="7"/>
                  <a:pt x="4" y="7"/>
                </a:cubicBezTo>
                <a:cubicBezTo>
                  <a:pt x="92" y="64"/>
                  <a:pt x="92" y="64"/>
                  <a:pt x="92" y="64"/>
                </a:cubicBezTo>
                <a:lnTo>
                  <a:pt x="4" y="122"/>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3" name="Freeform 73"/>
          <p:cNvSpPr>
            <a:spLocks noEditPoints="1"/>
          </p:cNvSpPr>
          <p:nvPr/>
        </p:nvSpPr>
        <p:spPr bwMode="auto">
          <a:xfrm>
            <a:off x="11166479" y="3190881"/>
            <a:ext cx="427038" cy="481013"/>
          </a:xfrm>
          <a:custGeom>
            <a:avLst/>
            <a:gdLst>
              <a:gd name="T0" fmla="*/ 114 w 114"/>
              <a:gd name="T1" fmla="*/ 95 h 128"/>
              <a:gd name="T2" fmla="*/ 114 w 114"/>
              <a:gd name="T3" fmla="*/ 34 h 128"/>
              <a:gd name="T4" fmla="*/ 112 w 114"/>
              <a:gd name="T5" fmla="*/ 32 h 128"/>
              <a:gd name="T6" fmla="*/ 58 w 114"/>
              <a:gd name="T7" fmla="*/ 1 h 128"/>
              <a:gd name="T8" fmla="*/ 57 w 114"/>
              <a:gd name="T9" fmla="*/ 0 h 128"/>
              <a:gd name="T10" fmla="*/ 56 w 114"/>
              <a:gd name="T11" fmla="*/ 1 h 128"/>
              <a:gd name="T12" fmla="*/ 1 w 114"/>
              <a:gd name="T13" fmla="*/ 32 h 128"/>
              <a:gd name="T14" fmla="*/ 0 w 114"/>
              <a:gd name="T15" fmla="*/ 34 h 128"/>
              <a:gd name="T16" fmla="*/ 0 w 114"/>
              <a:gd name="T17" fmla="*/ 94 h 128"/>
              <a:gd name="T18" fmla="*/ 0 w 114"/>
              <a:gd name="T19" fmla="*/ 95 h 128"/>
              <a:gd name="T20" fmla="*/ 1 w 114"/>
              <a:gd name="T21" fmla="*/ 97 h 128"/>
              <a:gd name="T22" fmla="*/ 56 w 114"/>
              <a:gd name="T23" fmla="*/ 128 h 128"/>
              <a:gd name="T24" fmla="*/ 58 w 114"/>
              <a:gd name="T25" fmla="*/ 128 h 128"/>
              <a:gd name="T26" fmla="*/ 112 w 114"/>
              <a:gd name="T27" fmla="*/ 97 h 128"/>
              <a:gd name="T28" fmla="*/ 114 w 114"/>
              <a:gd name="T29" fmla="*/ 95 h 128"/>
              <a:gd name="T30" fmla="*/ 55 w 114"/>
              <a:gd name="T31" fmla="*/ 122 h 128"/>
              <a:gd name="T32" fmla="*/ 5 w 114"/>
              <a:gd name="T33" fmla="*/ 93 h 128"/>
              <a:gd name="T34" fmla="*/ 5 w 114"/>
              <a:gd name="T35" fmla="*/ 38 h 128"/>
              <a:gd name="T36" fmla="*/ 55 w 114"/>
              <a:gd name="T37" fmla="*/ 67 h 128"/>
              <a:gd name="T38" fmla="*/ 55 w 114"/>
              <a:gd name="T39" fmla="*/ 122 h 128"/>
              <a:gd name="T40" fmla="*/ 57 w 114"/>
              <a:gd name="T41" fmla="*/ 63 h 128"/>
              <a:gd name="T42" fmla="*/ 7 w 114"/>
              <a:gd name="T43" fmla="*/ 34 h 128"/>
              <a:gd name="T44" fmla="*/ 57 w 114"/>
              <a:gd name="T45" fmla="*/ 5 h 128"/>
              <a:gd name="T46" fmla="*/ 107 w 114"/>
              <a:gd name="T47" fmla="*/ 34 h 128"/>
              <a:gd name="T48" fmla="*/ 57 w 114"/>
              <a:gd name="T49" fmla="*/ 63 h 128"/>
              <a:gd name="T50" fmla="*/ 109 w 114"/>
              <a:gd name="T51" fmla="*/ 93 h 128"/>
              <a:gd name="T52" fmla="*/ 59 w 114"/>
              <a:gd name="T53" fmla="*/ 122 h 128"/>
              <a:gd name="T54" fmla="*/ 59 w 114"/>
              <a:gd name="T55" fmla="*/ 67 h 128"/>
              <a:gd name="T56" fmla="*/ 109 w 114"/>
              <a:gd name="T57" fmla="*/ 38 h 128"/>
              <a:gd name="T58" fmla="*/ 109 w 114"/>
              <a:gd name="T59" fmla="*/ 9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4" h="128">
                <a:moveTo>
                  <a:pt x="114" y="95"/>
                </a:moveTo>
                <a:cubicBezTo>
                  <a:pt x="114" y="34"/>
                  <a:pt x="114" y="34"/>
                  <a:pt x="114" y="34"/>
                </a:cubicBezTo>
                <a:cubicBezTo>
                  <a:pt x="114" y="33"/>
                  <a:pt x="113" y="32"/>
                  <a:pt x="112" y="32"/>
                </a:cubicBezTo>
                <a:cubicBezTo>
                  <a:pt x="58" y="1"/>
                  <a:pt x="58" y="1"/>
                  <a:pt x="58" y="1"/>
                </a:cubicBezTo>
                <a:cubicBezTo>
                  <a:pt x="58" y="0"/>
                  <a:pt x="57" y="0"/>
                  <a:pt x="57" y="0"/>
                </a:cubicBezTo>
                <a:cubicBezTo>
                  <a:pt x="57" y="0"/>
                  <a:pt x="56" y="0"/>
                  <a:pt x="56" y="1"/>
                </a:cubicBezTo>
                <a:cubicBezTo>
                  <a:pt x="1" y="32"/>
                  <a:pt x="1" y="32"/>
                  <a:pt x="1" y="32"/>
                </a:cubicBezTo>
                <a:cubicBezTo>
                  <a:pt x="1" y="32"/>
                  <a:pt x="0" y="33"/>
                  <a:pt x="0" y="34"/>
                </a:cubicBezTo>
                <a:cubicBezTo>
                  <a:pt x="0" y="94"/>
                  <a:pt x="0" y="94"/>
                  <a:pt x="0" y="94"/>
                </a:cubicBezTo>
                <a:cubicBezTo>
                  <a:pt x="0" y="94"/>
                  <a:pt x="0" y="95"/>
                  <a:pt x="0" y="95"/>
                </a:cubicBezTo>
                <a:cubicBezTo>
                  <a:pt x="0" y="95"/>
                  <a:pt x="1" y="96"/>
                  <a:pt x="1" y="97"/>
                </a:cubicBezTo>
                <a:cubicBezTo>
                  <a:pt x="56" y="128"/>
                  <a:pt x="56" y="128"/>
                  <a:pt x="56" y="128"/>
                </a:cubicBezTo>
                <a:cubicBezTo>
                  <a:pt x="56" y="128"/>
                  <a:pt x="57" y="128"/>
                  <a:pt x="58" y="128"/>
                </a:cubicBezTo>
                <a:cubicBezTo>
                  <a:pt x="112" y="97"/>
                  <a:pt x="112" y="97"/>
                  <a:pt x="112" y="97"/>
                </a:cubicBezTo>
                <a:cubicBezTo>
                  <a:pt x="113" y="96"/>
                  <a:pt x="114" y="95"/>
                  <a:pt x="114" y="95"/>
                </a:cubicBezTo>
                <a:close/>
                <a:moveTo>
                  <a:pt x="55" y="122"/>
                </a:moveTo>
                <a:cubicBezTo>
                  <a:pt x="5" y="93"/>
                  <a:pt x="5" y="93"/>
                  <a:pt x="5" y="93"/>
                </a:cubicBezTo>
                <a:cubicBezTo>
                  <a:pt x="5" y="38"/>
                  <a:pt x="5" y="38"/>
                  <a:pt x="5" y="38"/>
                </a:cubicBezTo>
                <a:cubicBezTo>
                  <a:pt x="55" y="67"/>
                  <a:pt x="55" y="67"/>
                  <a:pt x="55" y="67"/>
                </a:cubicBezTo>
                <a:lnTo>
                  <a:pt x="55" y="122"/>
                </a:lnTo>
                <a:close/>
                <a:moveTo>
                  <a:pt x="57" y="63"/>
                </a:moveTo>
                <a:cubicBezTo>
                  <a:pt x="7" y="34"/>
                  <a:pt x="7" y="34"/>
                  <a:pt x="7" y="34"/>
                </a:cubicBezTo>
                <a:cubicBezTo>
                  <a:pt x="57" y="5"/>
                  <a:pt x="57" y="5"/>
                  <a:pt x="57" y="5"/>
                </a:cubicBezTo>
                <a:cubicBezTo>
                  <a:pt x="107" y="34"/>
                  <a:pt x="107" y="34"/>
                  <a:pt x="107" y="34"/>
                </a:cubicBezTo>
                <a:lnTo>
                  <a:pt x="57" y="63"/>
                </a:lnTo>
                <a:close/>
                <a:moveTo>
                  <a:pt x="109" y="93"/>
                </a:moveTo>
                <a:cubicBezTo>
                  <a:pt x="59" y="122"/>
                  <a:pt x="59" y="122"/>
                  <a:pt x="59" y="122"/>
                </a:cubicBezTo>
                <a:cubicBezTo>
                  <a:pt x="59" y="67"/>
                  <a:pt x="59" y="67"/>
                  <a:pt x="59" y="67"/>
                </a:cubicBezTo>
                <a:cubicBezTo>
                  <a:pt x="109" y="38"/>
                  <a:pt x="109" y="38"/>
                  <a:pt x="109" y="38"/>
                </a:cubicBezTo>
                <a:lnTo>
                  <a:pt x="109" y="9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85" name="组合 184"/>
          <p:cNvGrpSpPr/>
          <p:nvPr/>
        </p:nvGrpSpPr>
        <p:grpSpPr>
          <a:xfrm>
            <a:off x="10179053" y="3190881"/>
            <a:ext cx="481014" cy="481013"/>
            <a:chOff x="10179053" y="3190881"/>
            <a:chExt cx="481014" cy="481013"/>
          </a:xfrm>
          <a:solidFill>
            <a:schemeClr val="accent1"/>
          </a:solidFill>
        </p:grpSpPr>
        <p:sp>
          <p:nvSpPr>
            <p:cNvPr id="74" name="Freeform 74"/>
            <p:cNvSpPr>
              <a:spLocks noEditPoints="1"/>
            </p:cNvSpPr>
            <p:nvPr/>
          </p:nvSpPr>
          <p:spPr bwMode="auto">
            <a:xfrm>
              <a:off x="10179053" y="3190881"/>
              <a:ext cx="127000" cy="130175"/>
            </a:xfrm>
            <a:custGeom>
              <a:avLst/>
              <a:gdLst>
                <a:gd name="T0" fmla="*/ 28 w 34"/>
                <a:gd name="T1" fmla="*/ 0 h 35"/>
                <a:gd name="T2" fmla="*/ 6 w 34"/>
                <a:gd name="T3" fmla="*/ 0 h 35"/>
                <a:gd name="T4" fmla="*/ 0 w 34"/>
                <a:gd name="T5" fmla="*/ 6 h 35"/>
                <a:gd name="T6" fmla="*/ 0 w 34"/>
                <a:gd name="T7" fmla="*/ 29 h 35"/>
                <a:gd name="T8" fmla="*/ 6 w 34"/>
                <a:gd name="T9" fmla="*/ 35 h 35"/>
                <a:gd name="T10" fmla="*/ 28 w 34"/>
                <a:gd name="T11" fmla="*/ 35 h 35"/>
                <a:gd name="T12" fmla="*/ 34 w 34"/>
                <a:gd name="T13" fmla="*/ 29 h 35"/>
                <a:gd name="T14" fmla="*/ 34 w 34"/>
                <a:gd name="T15" fmla="*/ 6 h 35"/>
                <a:gd name="T16" fmla="*/ 28 w 34"/>
                <a:gd name="T17" fmla="*/ 0 h 35"/>
                <a:gd name="T18" fmla="*/ 30 w 34"/>
                <a:gd name="T19" fmla="*/ 30 h 35"/>
                <a:gd name="T20" fmla="*/ 5 w 34"/>
                <a:gd name="T21" fmla="*/ 30 h 35"/>
                <a:gd name="T22" fmla="*/ 5 w 34"/>
                <a:gd name="T23" fmla="*/ 5 h 35"/>
                <a:gd name="T24" fmla="*/ 30 w 34"/>
                <a:gd name="T25" fmla="*/ 5 h 35"/>
                <a:gd name="T26" fmla="*/ 30 w 34"/>
                <a:gd name="T27"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5">
                  <a:moveTo>
                    <a:pt x="28" y="0"/>
                  </a:moveTo>
                  <a:cubicBezTo>
                    <a:pt x="6" y="0"/>
                    <a:pt x="6" y="0"/>
                    <a:pt x="6" y="0"/>
                  </a:cubicBezTo>
                  <a:cubicBezTo>
                    <a:pt x="3" y="0"/>
                    <a:pt x="0" y="3"/>
                    <a:pt x="0" y="6"/>
                  </a:cubicBezTo>
                  <a:cubicBezTo>
                    <a:pt x="0" y="29"/>
                    <a:pt x="0" y="29"/>
                    <a:pt x="0" y="29"/>
                  </a:cubicBezTo>
                  <a:cubicBezTo>
                    <a:pt x="0" y="32"/>
                    <a:pt x="3" y="35"/>
                    <a:pt x="6" y="35"/>
                  </a:cubicBezTo>
                  <a:cubicBezTo>
                    <a:pt x="28" y="35"/>
                    <a:pt x="28" y="35"/>
                    <a:pt x="28" y="35"/>
                  </a:cubicBezTo>
                  <a:cubicBezTo>
                    <a:pt x="32" y="35"/>
                    <a:pt x="34" y="32"/>
                    <a:pt x="34" y="29"/>
                  </a:cubicBezTo>
                  <a:cubicBezTo>
                    <a:pt x="34" y="6"/>
                    <a:pt x="34" y="6"/>
                    <a:pt x="34" y="6"/>
                  </a:cubicBezTo>
                  <a:cubicBezTo>
                    <a:pt x="34" y="3"/>
                    <a:pt x="32" y="0"/>
                    <a:pt x="28" y="0"/>
                  </a:cubicBezTo>
                  <a:close/>
                  <a:moveTo>
                    <a:pt x="30" y="30"/>
                  </a:moveTo>
                  <a:cubicBezTo>
                    <a:pt x="5" y="30"/>
                    <a:pt x="5" y="30"/>
                    <a:pt x="5" y="30"/>
                  </a:cubicBezTo>
                  <a:cubicBezTo>
                    <a:pt x="5" y="5"/>
                    <a:pt x="5" y="5"/>
                    <a:pt x="5" y="5"/>
                  </a:cubicBezTo>
                  <a:cubicBezTo>
                    <a:pt x="30" y="5"/>
                    <a:pt x="30" y="5"/>
                    <a:pt x="30" y="5"/>
                  </a:cubicBezTo>
                  <a:lnTo>
                    <a:pt x="3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5" name="Freeform 75"/>
            <p:cNvSpPr>
              <a:spLocks noEditPoints="1"/>
            </p:cNvSpPr>
            <p:nvPr/>
          </p:nvSpPr>
          <p:spPr bwMode="auto">
            <a:xfrm>
              <a:off x="10531479" y="3190881"/>
              <a:ext cx="128588" cy="130175"/>
            </a:xfrm>
            <a:custGeom>
              <a:avLst/>
              <a:gdLst>
                <a:gd name="T0" fmla="*/ 28 w 34"/>
                <a:gd name="T1" fmla="*/ 0 h 35"/>
                <a:gd name="T2" fmla="*/ 6 w 34"/>
                <a:gd name="T3" fmla="*/ 0 h 35"/>
                <a:gd name="T4" fmla="*/ 0 w 34"/>
                <a:gd name="T5" fmla="*/ 6 h 35"/>
                <a:gd name="T6" fmla="*/ 0 w 34"/>
                <a:gd name="T7" fmla="*/ 29 h 35"/>
                <a:gd name="T8" fmla="*/ 6 w 34"/>
                <a:gd name="T9" fmla="*/ 35 h 35"/>
                <a:gd name="T10" fmla="*/ 28 w 34"/>
                <a:gd name="T11" fmla="*/ 35 h 35"/>
                <a:gd name="T12" fmla="*/ 34 w 34"/>
                <a:gd name="T13" fmla="*/ 29 h 35"/>
                <a:gd name="T14" fmla="*/ 34 w 34"/>
                <a:gd name="T15" fmla="*/ 6 h 35"/>
                <a:gd name="T16" fmla="*/ 28 w 34"/>
                <a:gd name="T17" fmla="*/ 0 h 35"/>
                <a:gd name="T18" fmla="*/ 29 w 34"/>
                <a:gd name="T19" fmla="*/ 30 h 35"/>
                <a:gd name="T20" fmla="*/ 4 w 34"/>
                <a:gd name="T21" fmla="*/ 30 h 35"/>
                <a:gd name="T22" fmla="*/ 4 w 34"/>
                <a:gd name="T23" fmla="*/ 5 h 35"/>
                <a:gd name="T24" fmla="*/ 29 w 34"/>
                <a:gd name="T25" fmla="*/ 5 h 35"/>
                <a:gd name="T26" fmla="*/ 29 w 34"/>
                <a:gd name="T27"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5">
                  <a:moveTo>
                    <a:pt x="28" y="0"/>
                  </a:moveTo>
                  <a:cubicBezTo>
                    <a:pt x="6" y="0"/>
                    <a:pt x="6" y="0"/>
                    <a:pt x="6" y="0"/>
                  </a:cubicBezTo>
                  <a:cubicBezTo>
                    <a:pt x="2" y="0"/>
                    <a:pt x="0" y="3"/>
                    <a:pt x="0" y="6"/>
                  </a:cubicBezTo>
                  <a:cubicBezTo>
                    <a:pt x="0" y="29"/>
                    <a:pt x="0" y="29"/>
                    <a:pt x="0" y="29"/>
                  </a:cubicBezTo>
                  <a:cubicBezTo>
                    <a:pt x="0" y="32"/>
                    <a:pt x="2" y="35"/>
                    <a:pt x="6" y="35"/>
                  </a:cubicBezTo>
                  <a:cubicBezTo>
                    <a:pt x="28" y="35"/>
                    <a:pt x="28" y="35"/>
                    <a:pt x="28" y="35"/>
                  </a:cubicBezTo>
                  <a:cubicBezTo>
                    <a:pt x="31" y="35"/>
                    <a:pt x="34" y="32"/>
                    <a:pt x="34" y="29"/>
                  </a:cubicBezTo>
                  <a:cubicBezTo>
                    <a:pt x="34" y="6"/>
                    <a:pt x="34" y="6"/>
                    <a:pt x="34" y="6"/>
                  </a:cubicBezTo>
                  <a:cubicBezTo>
                    <a:pt x="34" y="3"/>
                    <a:pt x="31" y="0"/>
                    <a:pt x="28" y="0"/>
                  </a:cubicBezTo>
                  <a:close/>
                  <a:moveTo>
                    <a:pt x="29" y="30"/>
                  </a:moveTo>
                  <a:cubicBezTo>
                    <a:pt x="4" y="30"/>
                    <a:pt x="4" y="30"/>
                    <a:pt x="4" y="30"/>
                  </a:cubicBezTo>
                  <a:cubicBezTo>
                    <a:pt x="4" y="5"/>
                    <a:pt x="4" y="5"/>
                    <a:pt x="4" y="5"/>
                  </a:cubicBezTo>
                  <a:cubicBezTo>
                    <a:pt x="29" y="5"/>
                    <a:pt x="29" y="5"/>
                    <a:pt x="29" y="5"/>
                  </a:cubicBezTo>
                  <a:lnTo>
                    <a:pt x="29"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6" name="Freeform 76"/>
            <p:cNvSpPr>
              <a:spLocks noEditPoints="1"/>
            </p:cNvSpPr>
            <p:nvPr/>
          </p:nvSpPr>
          <p:spPr bwMode="auto">
            <a:xfrm>
              <a:off x="10355266" y="3190881"/>
              <a:ext cx="127000" cy="130175"/>
            </a:xfrm>
            <a:custGeom>
              <a:avLst/>
              <a:gdLst>
                <a:gd name="T0" fmla="*/ 28 w 34"/>
                <a:gd name="T1" fmla="*/ 0 h 35"/>
                <a:gd name="T2" fmla="*/ 6 w 34"/>
                <a:gd name="T3" fmla="*/ 0 h 35"/>
                <a:gd name="T4" fmla="*/ 0 w 34"/>
                <a:gd name="T5" fmla="*/ 6 h 35"/>
                <a:gd name="T6" fmla="*/ 0 w 34"/>
                <a:gd name="T7" fmla="*/ 29 h 35"/>
                <a:gd name="T8" fmla="*/ 6 w 34"/>
                <a:gd name="T9" fmla="*/ 35 h 35"/>
                <a:gd name="T10" fmla="*/ 28 w 34"/>
                <a:gd name="T11" fmla="*/ 35 h 35"/>
                <a:gd name="T12" fmla="*/ 34 w 34"/>
                <a:gd name="T13" fmla="*/ 29 h 35"/>
                <a:gd name="T14" fmla="*/ 34 w 34"/>
                <a:gd name="T15" fmla="*/ 6 h 35"/>
                <a:gd name="T16" fmla="*/ 28 w 34"/>
                <a:gd name="T17" fmla="*/ 0 h 35"/>
                <a:gd name="T18" fmla="*/ 30 w 34"/>
                <a:gd name="T19" fmla="*/ 30 h 35"/>
                <a:gd name="T20" fmla="*/ 4 w 34"/>
                <a:gd name="T21" fmla="*/ 30 h 35"/>
                <a:gd name="T22" fmla="*/ 4 w 34"/>
                <a:gd name="T23" fmla="*/ 5 h 35"/>
                <a:gd name="T24" fmla="*/ 30 w 34"/>
                <a:gd name="T25" fmla="*/ 5 h 35"/>
                <a:gd name="T26" fmla="*/ 30 w 34"/>
                <a:gd name="T27"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5">
                  <a:moveTo>
                    <a:pt x="28" y="0"/>
                  </a:moveTo>
                  <a:cubicBezTo>
                    <a:pt x="6" y="0"/>
                    <a:pt x="6" y="0"/>
                    <a:pt x="6" y="0"/>
                  </a:cubicBezTo>
                  <a:cubicBezTo>
                    <a:pt x="3" y="0"/>
                    <a:pt x="0" y="3"/>
                    <a:pt x="0" y="6"/>
                  </a:cubicBezTo>
                  <a:cubicBezTo>
                    <a:pt x="0" y="29"/>
                    <a:pt x="0" y="29"/>
                    <a:pt x="0" y="29"/>
                  </a:cubicBezTo>
                  <a:cubicBezTo>
                    <a:pt x="0" y="32"/>
                    <a:pt x="3" y="35"/>
                    <a:pt x="6" y="35"/>
                  </a:cubicBezTo>
                  <a:cubicBezTo>
                    <a:pt x="28" y="35"/>
                    <a:pt x="28" y="35"/>
                    <a:pt x="28" y="35"/>
                  </a:cubicBezTo>
                  <a:cubicBezTo>
                    <a:pt x="31" y="35"/>
                    <a:pt x="34" y="32"/>
                    <a:pt x="34" y="29"/>
                  </a:cubicBezTo>
                  <a:cubicBezTo>
                    <a:pt x="34" y="6"/>
                    <a:pt x="34" y="6"/>
                    <a:pt x="34" y="6"/>
                  </a:cubicBezTo>
                  <a:cubicBezTo>
                    <a:pt x="34" y="3"/>
                    <a:pt x="31" y="0"/>
                    <a:pt x="28" y="0"/>
                  </a:cubicBezTo>
                  <a:close/>
                  <a:moveTo>
                    <a:pt x="30" y="30"/>
                  </a:moveTo>
                  <a:cubicBezTo>
                    <a:pt x="4" y="30"/>
                    <a:pt x="4" y="30"/>
                    <a:pt x="4" y="30"/>
                  </a:cubicBezTo>
                  <a:cubicBezTo>
                    <a:pt x="4" y="5"/>
                    <a:pt x="4" y="5"/>
                    <a:pt x="4" y="5"/>
                  </a:cubicBezTo>
                  <a:cubicBezTo>
                    <a:pt x="30" y="5"/>
                    <a:pt x="30" y="5"/>
                    <a:pt x="30" y="5"/>
                  </a:cubicBezTo>
                  <a:lnTo>
                    <a:pt x="3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7" name="Freeform 77"/>
            <p:cNvSpPr>
              <a:spLocks noEditPoints="1"/>
            </p:cNvSpPr>
            <p:nvPr/>
          </p:nvSpPr>
          <p:spPr bwMode="auto">
            <a:xfrm>
              <a:off x="10179053" y="3543306"/>
              <a:ext cx="127000" cy="128588"/>
            </a:xfrm>
            <a:custGeom>
              <a:avLst/>
              <a:gdLst>
                <a:gd name="T0" fmla="*/ 28 w 34"/>
                <a:gd name="T1" fmla="*/ 0 h 34"/>
                <a:gd name="T2" fmla="*/ 6 w 34"/>
                <a:gd name="T3" fmla="*/ 0 h 34"/>
                <a:gd name="T4" fmla="*/ 0 w 34"/>
                <a:gd name="T5" fmla="*/ 6 h 34"/>
                <a:gd name="T6" fmla="*/ 0 w 34"/>
                <a:gd name="T7" fmla="*/ 28 h 34"/>
                <a:gd name="T8" fmla="*/ 6 w 34"/>
                <a:gd name="T9" fmla="*/ 34 h 34"/>
                <a:gd name="T10" fmla="*/ 28 w 34"/>
                <a:gd name="T11" fmla="*/ 34 h 34"/>
                <a:gd name="T12" fmla="*/ 34 w 34"/>
                <a:gd name="T13" fmla="*/ 28 h 34"/>
                <a:gd name="T14" fmla="*/ 34 w 34"/>
                <a:gd name="T15" fmla="*/ 6 h 34"/>
                <a:gd name="T16" fmla="*/ 28 w 34"/>
                <a:gd name="T17" fmla="*/ 0 h 34"/>
                <a:gd name="T18" fmla="*/ 30 w 34"/>
                <a:gd name="T19" fmla="*/ 30 h 34"/>
                <a:gd name="T20" fmla="*/ 5 w 34"/>
                <a:gd name="T21" fmla="*/ 30 h 34"/>
                <a:gd name="T22" fmla="*/ 5 w 34"/>
                <a:gd name="T23" fmla="*/ 5 h 34"/>
                <a:gd name="T24" fmla="*/ 30 w 34"/>
                <a:gd name="T25" fmla="*/ 5 h 34"/>
                <a:gd name="T26" fmla="*/ 30 w 34"/>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4">
                  <a:moveTo>
                    <a:pt x="28" y="0"/>
                  </a:moveTo>
                  <a:cubicBezTo>
                    <a:pt x="6" y="0"/>
                    <a:pt x="6" y="0"/>
                    <a:pt x="6" y="0"/>
                  </a:cubicBezTo>
                  <a:cubicBezTo>
                    <a:pt x="3" y="0"/>
                    <a:pt x="0" y="3"/>
                    <a:pt x="0" y="6"/>
                  </a:cubicBezTo>
                  <a:cubicBezTo>
                    <a:pt x="0" y="28"/>
                    <a:pt x="0" y="28"/>
                    <a:pt x="0" y="28"/>
                  </a:cubicBezTo>
                  <a:cubicBezTo>
                    <a:pt x="0" y="32"/>
                    <a:pt x="3" y="34"/>
                    <a:pt x="6" y="34"/>
                  </a:cubicBezTo>
                  <a:cubicBezTo>
                    <a:pt x="28" y="34"/>
                    <a:pt x="28" y="34"/>
                    <a:pt x="28" y="34"/>
                  </a:cubicBezTo>
                  <a:cubicBezTo>
                    <a:pt x="32" y="34"/>
                    <a:pt x="34" y="32"/>
                    <a:pt x="34" y="28"/>
                  </a:cubicBezTo>
                  <a:cubicBezTo>
                    <a:pt x="34" y="6"/>
                    <a:pt x="34" y="6"/>
                    <a:pt x="34" y="6"/>
                  </a:cubicBezTo>
                  <a:cubicBezTo>
                    <a:pt x="34" y="3"/>
                    <a:pt x="32" y="0"/>
                    <a:pt x="28" y="0"/>
                  </a:cubicBezTo>
                  <a:close/>
                  <a:moveTo>
                    <a:pt x="30" y="30"/>
                  </a:moveTo>
                  <a:cubicBezTo>
                    <a:pt x="5" y="30"/>
                    <a:pt x="5" y="30"/>
                    <a:pt x="5" y="30"/>
                  </a:cubicBezTo>
                  <a:cubicBezTo>
                    <a:pt x="5" y="5"/>
                    <a:pt x="5" y="5"/>
                    <a:pt x="5" y="5"/>
                  </a:cubicBezTo>
                  <a:cubicBezTo>
                    <a:pt x="30" y="5"/>
                    <a:pt x="30" y="5"/>
                    <a:pt x="30" y="5"/>
                  </a:cubicBezTo>
                  <a:lnTo>
                    <a:pt x="3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8" name="Freeform 78"/>
            <p:cNvSpPr>
              <a:spLocks noEditPoints="1"/>
            </p:cNvSpPr>
            <p:nvPr/>
          </p:nvSpPr>
          <p:spPr bwMode="auto">
            <a:xfrm>
              <a:off x="10531479" y="3543306"/>
              <a:ext cx="128588" cy="128588"/>
            </a:xfrm>
            <a:custGeom>
              <a:avLst/>
              <a:gdLst>
                <a:gd name="T0" fmla="*/ 28 w 34"/>
                <a:gd name="T1" fmla="*/ 0 h 34"/>
                <a:gd name="T2" fmla="*/ 6 w 34"/>
                <a:gd name="T3" fmla="*/ 0 h 34"/>
                <a:gd name="T4" fmla="*/ 0 w 34"/>
                <a:gd name="T5" fmla="*/ 6 h 34"/>
                <a:gd name="T6" fmla="*/ 0 w 34"/>
                <a:gd name="T7" fmla="*/ 28 h 34"/>
                <a:gd name="T8" fmla="*/ 6 w 34"/>
                <a:gd name="T9" fmla="*/ 34 h 34"/>
                <a:gd name="T10" fmla="*/ 28 w 34"/>
                <a:gd name="T11" fmla="*/ 34 h 34"/>
                <a:gd name="T12" fmla="*/ 34 w 34"/>
                <a:gd name="T13" fmla="*/ 28 h 34"/>
                <a:gd name="T14" fmla="*/ 34 w 34"/>
                <a:gd name="T15" fmla="*/ 6 h 34"/>
                <a:gd name="T16" fmla="*/ 28 w 34"/>
                <a:gd name="T17" fmla="*/ 0 h 34"/>
                <a:gd name="T18" fmla="*/ 29 w 34"/>
                <a:gd name="T19" fmla="*/ 30 h 34"/>
                <a:gd name="T20" fmla="*/ 4 w 34"/>
                <a:gd name="T21" fmla="*/ 30 h 34"/>
                <a:gd name="T22" fmla="*/ 4 w 34"/>
                <a:gd name="T23" fmla="*/ 5 h 34"/>
                <a:gd name="T24" fmla="*/ 29 w 34"/>
                <a:gd name="T25" fmla="*/ 5 h 34"/>
                <a:gd name="T26" fmla="*/ 29 w 34"/>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4">
                  <a:moveTo>
                    <a:pt x="28" y="0"/>
                  </a:moveTo>
                  <a:cubicBezTo>
                    <a:pt x="6" y="0"/>
                    <a:pt x="6" y="0"/>
                    <a:pt x="6" y="0"/>
                  </a:cubicBezTo>
                  <a:cubicBezTo>
                    <a:pt x="2" y="0"/>
                    <a:pt x="0" y="3"/>
                    <a:pt x="0" y="6"/>
                  </a:cubicBezTo>
                  <a:cubicBezTo>
                    <a:pt x="0" y="28"/>
                    <a:pt x="0" y="28"/>
                    <a:pt x="0" y="28"/>
                  </a:cubicBezTo>
                  <a:cubicBezTo>
                    <a:pt x="0" y="32"/>
                    <a:pt x="2" y="34"/>
                    <a:pt x="6" y="34"/>
                  </a:cubicBezTo>
                  <a:cubicBezTo>
                    <a:pt x="28" y="34"/>
                    <a:pt x="28" y="34"/>
                    <a:pt x="28" y="34"/>
                  </a:cubicBezTo>
                  <a:cubicBezTo>
                    <a:pt x="31" y="34"/>
                    <a:pt x="34" y="32"/>
                    <a:pt x="34" y="28"/>
                  </a:cubicBezTo>
                  <a:cubicBezTo>
                    <a:pt x="34" y="6"/>
                    <a:pt x="34" y="6"/>
                    <a:pt x="34" y="6"/>
                  </a:cubicBezTo>
                  <a:cubicBezTo>
                    <a:pt x="34" y="3"/>
                    <a:pt x="31" y="0"/>
                    <a:pt x="28" y="0"/>
                  </a:cubicBezTo>
                  <a:close/>
                  <a:moveTo>
                    <a:pt x="29" y="30"/>
                  </a:moveTo>
                  <a:cubicBezTo>
                    <a:pt x="4" y="30"/>
                    <a:pt x="4" y="30"/>
                    <a:pt x="4" y="30"/>
                  </a:cubicBezTo>
                  <a:cubicBezTo>
                    <a:pt x="4" y="5"/>
                    <a:pt x="4" y="5"/>
                    <a:pt x="4" y="5"/>
                  </a:cubicBezTo>
                  <a:cubicBezTo>
                    <a:pt x="29" y="5"/>
                    <a:pt x="29" y="5"/>
                    <a:pt x="29" y="5"/>
                  </a:cubicBezTo>
                  <a:lnTo>
                    <a:pt x="29"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9" name="Freeform 79"/>
            <p:cNvSpPr>
              <a:spLocks noEditPoints="1"/>
            </p:cNvSpPr>
            <p:nvPr/>
          </p:nvSpPr>
          <p:spPr bwMode="auto">
            <a:xfrm>
              <a:off x="10355266" y="3543306"/>
              <a:ext cx="127000" cy="128588"/>
            </a:xfrm>
            <a:custGeom>
              <a:avLst/>
              <a:gdLst>
                <a:gd name="T0" fmla="*/ 28 w 34"/>
                <a:gd name="T1" fmla="*/ 0 h 34"/>
                <a:gd name="T2" fmla="*/ 6 w 34"/>
                <a:gd name="T3" fmla="*/ 0 h 34"/>
                <a:gd name="T4" fmla="*/ 0 w 34"/>
                <a:gd name="T5" fmla="*/ 6 h 34"/>
                <a:gd name="T6" fmla="*/ 0 w 34"/>
                <a:gd name="T7" fmla="*/ 28 h 34"/>
                <a:gd name="T8" fmla="*/ 6 w 34"/>
                <a:gd name="T9" fmla="*/ 34 h 34"/>
                <a:gd name="T10" fmla="*/ 28 w 34"/>
                <a:gd name="T11" fmla="*/ 34 h 34"/>
                <a:gd name="T12" fmla="*/ 34 w 34"/>
                <a:gd name="T13" fmla="*/ 28 h 34"/>
                <a:gd name="T14" fmla="*/ 34 w 34"/>
                <a:gd name="T15" fmla="*/ 6 h 34"/>
                <a:gd name="T16" fmla="*/ 28 w 34"/>
                <a:gd name="T17" fmla="*/ 0 h 34"/>
                <a:gd name="T18" fmla="*/ 30 w 34"/>
                <a:gd name="T19" fmla="*/ 30 h 34"/>
                <a:gd name="T20" fmla="*/ 4 w 34"/>
                <a:gd name="T21" fmla="*/ 30 h 34"/>
                <a:gd name="T22" fmla="*/ 4 w 34"/>
                <a:gd name="T23" fmla="*/ 5 h 34"/>
                <a:gd name="T24" fmla="*/ 30 w 34"/>
                <a:gd name="T25" fmla="*/ 5 h 34"/>
                <a:gd name="T26" fmla="*/ 30 w 34"/>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4">
                  <a:moveTo>
                    <a:pt x="28" y="0"/>
                  </a:moveTo>
                  <a:cubicBezTo>
                    <a:pt x="6" y="0"/>
                    <a:pt x="6" y="0"/>
                    <a:pt x="6" y="0"/>
                  </a:cubicBezTo>
                  <a:cubicBezTo>
                    <a:pt x="3" y="0"/>
                    <a:pt x="0" y="3"/>
                    <a:pt x="0" y="6"/>
                  </a:cubicBezTo>
                  <a:cubicBezTo>
                    <a:pt x="0" y="28"/>
                    <a:pt x="0" y="28"/>
                    <a:pt x="0" y="28"/>
                  </a:cubicBezTo>
                  <a:cubicBezTo>
                    <a:pt x="0" y="32"/>
                    <a:pt x="3" y="34"/>
                    <a:pt x="6" y="34"/>
                  </a:cubicBezTo>
                  <a:cubicBezTo>
                    <a:pt x="28" y="34"/>
                    <a:pt x="28" y="34"/>
                    <a:pt x="28" y="34"/>
                  </a:cubicBezTo>
                  <a:cubicBezTo>
                    <a:pt x="31" y="34"/>
                    <a:pt x="34" y="32"/>
                    <a:pt x="34" y="28"/>
                  </a:cubicBezTo>
                  <a:cubicBezTo>
                    <a:pt x="34" y="6"/>
                    <a:pt x="34" y="6"/>
                    <a:pt x="34" y="6"/>
                  </a:cubicBezTo>
                  <a:cubicBezTo>
                    <a:pt x="34" y="3"/>
                    <a:pt x="31" y="0"/>
                    <a:pt x="28" y="0"/>
                  </a:cubicBezTo>
                  <a:close/>
                  <a:moveTo>
                    <a:pt x="30" y="30"/>
                  </a:moveTo>
                  <a:cubicBezTo>
                    <a:pt x="4" y="30"/>
                    <a:pt x="4" y="30"/>
                    <a:pt x="4" y="30"/>
                  </a:cubicBezTo>
                  <a:cubicBezTo>
                    <a:pt x="4" y="5"/>
                    <a:pt x="4" y="5"/>
                    <a:pt x="4" y="5"/>
                  </a:cubicBezTo>
                  <a:cubicBezTo>
                    <a:pt x="30" y="5"/>
                    <a:pt x="30" y="5"/>
                    <a:pt x="30" y="5"/>
                  </a:cubicBezTo>
                  <a:lnTo>
                    <a:pt x="3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0" name="Freeform 80"/>
            <p:cNvSpPr>
              <a:spLocks noEditPoints="1"/>
            </p:cNvSpPr>
            <p:nvPr/>
          </p:nvSpPr>
          <p:spPr bwMode="auto">
            <a:xfrm>
              <a:off x="10179053" y="3367093"/>
              <a:ext cx="127000" cy="127000"/>
            </a:xfrm>
            <a:custGeom>
              <a:avLst/>
              <a:gdLst>
                <a:gd name="T0" fmla="*/ 28 w 34"/>
                <a:gd name="T1" fmla="*/ 0 h 34"/>
                <a:gd name="T2" fmla="*/ 6 w 34"/>
                <a:gd name="T3" fmla="*/ 0 h 34"/>
                <a:gd name="T4" fmla="*/ 0 w 34"/>
                <a:gd name="T5" fmla="*/ 6 h 34"/>
                <a:gd name="T6" fmla="*/ 0 w 34"/>
                <a:gd name="T7" fmla="*/ 28 h 34"/>
                <a:gd name="T8" fmla="*/ 6 w 34"/>
                <a:gd name="T9" fmla="*/ 34 h 34"/>
                <a:gd name="T10" fmla="*/ 28 w 34"/>
                <a:gd name="T11" fmla="*/ 34 h 34"/>
                <a:gd name="T12" fmla="*/ 34 w 34"/>
                <a:gd name="T13" fmla="*/ 28 h 34"/>
                <a:gd name="T14" fmla="*/ 34 w 34"/>
                <a:gd name="T15" fmla="*/ 6 h 34"/>
                <a:gd name="T16" fmla="*/ 28 w 34"/>
                <a:gd name="T17" fmla="*/ 0 h 34"/>
                <a:gd name="T18" fmla="*/ 30 w 34"/>
                <a:gd name="T19" fmla="*/ 30 h 34"/>
                <a:gd name="T20" fmla="*/ 5 w 34"/>
                <a:gd name="T21" fmla="*/ 30 h 34"/>
                <a:gd name="T22" fmla="*/ 5 w 34"/>
                <a:gd name="T23" fmla="*/ 5 h 34"/>
                <a:gd name="T24" fmla="*/ 30 w 34"/>
                <a:gd name="T25" fmla="*/ 5 h 34"/>
                <a:gd name="T26" fmla="*/ 30 w 34"/>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4">
                  <a:moveTo>
                    <a:pt x="28" y="0"/>
                  </a:moveTo>
                  <a:cubicBezTo>
                    <a:pt x="6" y="0"/>
                    <a:pt x="6" y="0"/>
                    <a:pt x="6" y="0"/>
                  </a:cubicBezTo>
                  <a:cubicBezTo>
                    <a:pt x="3" y="0"/>
                    <a:pt x="0" y="3"/>
                    <a:pt x="0" y="6"/>
                  </a:cubicBezTo>
                  <a:cubicBezTo>
                    <a:pt x="0" y="28"/>
                    <a:pt x="0" y="28"/>
                    <a:pt x="0" y="28"/>
                  </a:cubicBezTo>
                  <a:cubicBezTo>
                    <a:pt x="0" y="32"/>
                    <a:pt x="3" y="34"/>
                    <a:pt x="6" y="34"/>
                  </a:cubicBezTo>
                  <a:cubicBezTo>
                    <a:pt x="28" y="34"/>
                    <a:pt x="28" y="34"/>
                    <a:pt x="28" y="34"/>
                  </a:cubicBezTo>
                  <a:cubicBezTo>
                    <a:pt x="32" y="34"/>
                    <a:pt x="34" y="32"/>
                    <a:pt x="34" y="28"/>
                  </a:cubicBezTo>
                  <a:cubicBezTo>
                    <a:pt x="34" y="6"/>
                    <a:pt x="34" y="6"/>
                    <a:pt x="34" y="6"/>
                  </a:cubicBezTo>
                  <a:cubicBezTo>
                    <a:pt x="34" y="3"/>
                    <a:pt x="32" y="0"/>
                    <a:pt x="28" y="0"/>
                  </a:cubicBezTo>
                  <a:close/>
                  <a:moveTo>
                    <a:pt x="30" y="30"/>
                  </a:moveTo>
                  <a:cubicBezTo>
                    <a:pt x="5" y="30"/>
                    <a:pt x="5" y="30"/>
                    <a:pt x="5" y="30"/>
                  </a:cubicBezTo>
                  <a:cubicBezTo>
                    <a:pt x="5" y="5"/>
                    <a:pt x="5" y="5"/>
                    <a:pt x="5" y="5"/>
                  </a:cubicBezTo>
                  <a:cubicBezTo>
                    <a:pt x="30" y="5"/>
                    <a:pt x="30" y="5"/>
                    <a:pt x="30" y="5"/>
                  </a:cubicBezTo>
                  <a:lnTo>
                    <a:pt x="3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1" name="Freeform 81"/>
            <p:cNvSpPr>
              <a:spLocks noEditPoints="1"/>
            </p:cNvSpPr>
            <p:nvPr/>
          </p:nvSpPr>
          <p:spPr bwMode="auto">
            <a:xfrm>
              <a:off x="10531479" y="3367093"/>
              <a:ext cx="128588" cy="127000"/>
            </a:xfrm>
            <a:custGeom>
              <a:avLst/>
              <a:gdLst>
                <a:gd name="T0" fmla="*/ 28 w 34"/>
                <a:gd name="T1" fmla="*/ 0 h 34"/>
                <a:gd name="T2" fmla="*/ 6 w 34"/>
                <a:gd name="T3" fmla="*/ 0 h 34"/>
                <a:gd name="T4" fmla="*/ 0 w 34"/>
                <a:gd name="T5" fmla="*/ 6 h 34"/>
                <a:gd name="T6" fmla="*/ 0 w 34"/>
                <a:gd name="T7" fmla="*/ 28 h 34"/>
                <a:gd name="T8" fmla="*/ 6 w 34"/>
                <a:gd name="T9" fmla="*/ 34 h 34"/>
                <a:gd name="T10" fmla="*/ 28 w 34"/>
                <a:gd name="T11" fmla="*/ 34 h 34"/>
                <a:gd name="T12" fmla="*/ 34 w 34"/>
                <a:gd name="T13" fmla="*/ 28 h 34"/>
                <a:gd name="T14" fmla="*/ 34 w 34"/>
                <a:gd name="T15" fmla="*/ 6 h 34"/>
                <a:gd name="T16" fmla="*/ 28 w 34"/>
                <a:gd name="T17" fmla="*/ 0 h 34"/>
                <a:gd name="T18" fmla="*/ 29 w 34"/>
                <a:gd name="T19" fmla="*/ 30 h 34"/>
                <a:gd name="T20" fmla="*/ 4 w 34"/>
                <a:gd name="T21" fmla="*/ 30 h 34"/>
                <a:gd name="T22" fmla="*/ 4 w 34"/>
                <a:gd name="T23" fmla="*/ 5 h 34"/>
                <a:gd name="T24" fmla="*/ 29 w 34"/>
                <a:gd name="T25" fmla="*/ 5 h 34"/>
                <a:gd name="T26" fmla="*/ 29 w 34"/>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4">
                  <a:moveTo>
                    <a:pt x="28" y="0"/>
                  </a:moveTo>
                  <a:cubicBezTo>
                    <a:pt x="6" y="0"/>
                    <a:pt x="6" y="0"/>
                    <a:pt x="6" y="0"/>
                  </a:cubicBezTo>
                  <a:cubicBezTo>
                    <a:pt x="2" y="0"/>
                    <a:pt x="0" y="3"/>
                    <a:pt x="0" y="6"/>
                  </a:cubicBezTo>
                  <a:cubicBezTo>
                    <a:pt x="0" y="28"/>
                    <a:pt x="0" y="28"/>
                    <a:pt x="0" y="28"/>
                  </a:cubicBezTo>
                  <a:cubicBezTo>
                    <a:pt x="0" y="32"/>
                    <a:pt x="2" y="34"/>
                    <a:pt x="6" y="34"/>
                  </a:cubicBezTo>
                  <a:cubicBezTo>
                    <a:pt x="28" y="34"/>
                    <a:pt x="28" y="34"/>
                    <a:pt x="28" y="34"/>
                  </a:cubicBezTo>
                  <a:cubicBezTo>
                    <a:pt x="31" y="34"/>
                    <a:pt x="34" y="32"/>
                    <a:pt x="34" y="28"/>
                  </a:cubicBezTo>
                  <a:cubicBezTo>
                    <a:pt x="34" y="6"/>
                    <a:pt x="34" y="6"/>
                    <a:pt x="34" y="6"/>
                  </a:cubicBezTo>
                  <a:cubicBezTo>
                    <a:pt x="34" y="3"/>
                    <a:pt x="31" y="0"/>
                    <a:pt x="28" y="0"/>
                  </a:cubicBezTo>
                  <a:close/>
                  <a:moveTo>
                    <a:pt x="29" y="30"/>
                  </a:moveTo>
                  <a:cubicBezTo>
                    <a:pt x="4" y="30"/>
                    <a:pt x="4" y="30"/>
                    <a:pt x="4" y="30"/>
                  </a:cubicBezTo>
                  <a:cubicBezTo>
                    <a:pt x="4" y="5"/>
                    <a:pt x="4" y="5"/>
                    <a:pt x="4" y="5"/>
                  </a:cubicBezTo>
                  <a:cubicBezTo>
                    <a:pt x="29" y="5"/>
                    <a:pt x="29" y="5"/>
                    <a:pt x="29" y="5"/>
                  </a:cubicBezTo>
                  <a:lnTo>
                    <a:pt x="29"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2" name="Freeform 82"/>
            <p:cNvSpPr>
              <a:spLocks noEditPoints="1"/>
            </p:cNvSpPr>
            <p:nvPr/>
          </p:nvSpPr>
          <p:spPr bwMode="auto">
            <a:xfrm>
              <a:off x="10355266" y="3367093"/>
              <a:ext cx="127000" cy="127000"/>
            </a:xfrm>
            <a:custGeom>
              <a:avLst/>
              <a:gdLst>
                <a:gd name="T0" fmla="*/ 28 w 34"/>
                <a:gd name="T1" fmla="*/ 0 h 34"/>
                <a:gd name="T2" fmla="*/ 6 w 34"/>
                <a:gd name="T3" fmla="*/ 0 h 34"/>
                <a:gd name="T4" fmla="*/ 0 w 34"/>
                <a:gd name="T5" fmla="*/ 6 h 34"/>
                <a:gd name="T6" fmla="*/ 0 w 34"/>
                <a:gd name="T7" fmla="*/ 28 h 34"/>
                <a:gd name="T8" fmla="*/ 6 w 34"/>
                <a:gd name="T9" fmla="*/ 34 h 34"/>
                <a:gd name="T10" fmla="*/ 28 w 34"/>
                <a:gd name="T11" fmla="*/ 34 h 34"/>
                <a:gd name="T12" fmla="*/ 34 w 34"/>
                <a:gd name="T13" fmla="*/ 28 h 34"/>
                <a:gd name="T14" fmla="*/ 34 w 34"/>
                <a:gd name="T15" fmla="*/ 6 h 34"/>
                <a:gd name="T16" fmla="*/ 28 w 34"/>
                <a:gd name="T17" fmla="*/ 0 h 34"/>
                <a:gd name="T18" fmla="*/ 30 w 34"/>
                <a:gd name="T19" fmla="*/ 30 h 34"/>
                <a:gd name="T20" fmla="*/ 4 w 34"/>
                <a:gd name="T21" fmla="*/ 30 h 34"/>
                <a:gd name="T22" fmla="*/ 4 w 34"/>
                <a:gd name="T23" fmla="*/ 5 h 34"/>
                <a:gd name="T24" fmla="*/ 30 w 34"/>
                <a:gd name="T25" fmla="*/ 5 h 34"/>
                <a:gd name="T26" fmla="*/ 30 w 34"/>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4">
                  <a:moveTo>
                    <a:pt x="28" y="0"/>
                  </a:moveTo>
                  <a:cubicBezTo>
                    <a:pt x="6" y="0"/>
                    <a:pt x="6" y="0"/>
                    <a:pt x="6" y="0"/>
                  </a:cubicBezTo>
                  <a:cubicBezTo>
                    <a:pt x="3" y="0"/>
                    <a:pt x="0" y="3"/>
                    <a:pt x="0" y="6"/>
                  </a:cubicBezTo>
                  <a:cubicBezTo>
                    <a:pt x="0" y="28"/>
                    <a:pt x="0" y="28"/>
                    <a:pt x="0" y="28"/>
                  </a:cubicBezTo>
                  <a:cubicBezTo>
                    <a:pt x="0" y="32"/>
                    <a:pt x="3" y="34"/>
                    <a:pt x="6" y="34"/>
                  </a:cubicBezTo>
                  <a:cubicBezTo>
                    <a:pt x="28" y="34"/>
                    <a:pt x="28" y="34"/>
                    <a:pt x="28" y="34"/>
                  </a:cubicBezTo>
                  <a:cubicBezTo>
                    <a:pt x="31" y="34"/>
                    <a:pt x="34" y="32"/>
                    <a:pt x="34" y="28"/>
                  </a:cubicBezTo>
                  <a:cubicBezTo>
                    <a:pt x="34" y="6"/>
                    <a:pt x="34" y="6"/>
                    <a:pt x="34" y="6"/>
                  </a:cubicBezTo>
                  <a:cubicBezTo>
                    <a:pt x="34" y="3"/>
                    <a:pt x="31" y="0"/>
                    <a:pt x="28" y="0"/>
                  </a:cubicBezTo>
                  <a:close/>
                  <a:moveTo>
                    <a:pt x="30" y="30"/>
                  </a:moveTo>
                  <a:cubicBezTo>
                    <a:pt x="4" y="30"/>
                    <a:pt x="4" y="30"/>
                    <a:pt x="4" y="30"/>
                  </a:cubicBezTo>
                  <a:cubicBezTo>
                    <a:pt x="4" y="5"/>
                    <a:pt x="4" y="5"/>
                    <a:pt x="4" y="5"/>
                  </a:cubicBezTo>
                  <a:cubicBezTo>
                    <a:pt x="30" y="5"/>
                    <a:pt x="30" y="5"/>
                    <a:pt x="30" y="5"/>
                  </a:cubicBezTo>
                  <a:lnTo>
                    <a:pt x="3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6" name="组合 185"/>
          <p:cNvGrpSpPr/>
          <p:nvPr/>
        </p:nvGrpSpPr>
        <p:grpSpPr>
          <a:xfrm>
            <a:off x="9217028" y="3190881"/>
            <a:ext cx="481013" cy="481013"/>
            <a:chOff x="9217028" y="3190881"/>
            <a:chExt cx="481013" cy="481013"/>
          </a:xfrm>
          <a:solidFill>
            <a:schemeClr val="accent1"/>
          </a:solidFill>
        </p:grpSpPr>
        <p:sp>
          <p:nvSpPr>
            <p:cNvPr id="83" name="Freeform 83"/>
            <p:cNvSpPr>
              <a:spLocks noEditPoints="1"/>
            </p:cNvSpPr>
            <p:nvPr/>
          </p:nvSpPr>
          <p:spPr bwMode="auto">
            <a:xfrm>
              <a:off x="9217028" y="3190881"/>
              <a:ext cx="219075" cy="217488"/>
            </a:xfrm>
            <a:custGeom>
              <a:avLst/>
              <a:gdLst>
                <a:gd name="T0" fmla="*/ 52 w 58"/>
                <a:gd name="T1" fmla="*/ 0 h 58"/>
                <a:gd name="T2" fmla="*/ 6 w 58"/>
                <a:gd name="T3" fmla="*/ 0 h 58"/>
                <a:gd name="T4" fmla="*/ 0 w 58"/>
                <a:gd name="T5" fmla="*/ 6 h 58"/>
                <a:gd name="T6" fmla="*/ 0 w 58"/>
                <a:gd name="T7" fmla="*/ 52 h 58"/>
                <a:gd name="T8" fmla="*/ 6 w 58"/>
                <a:gd name="T9" fmla="*/ 58 h 58"/>
                <a:gd name="T10" fmla="*/ 52 w 58"/>
                <a:gd name="T11" fmla="*/ 58 h 58"/>
                <a:gd name="T12" fmla="*/ 58 w 58"/>
                <a:gd name="T13" fmla="*/ 52 h 58"/>
                <a:gd name="T14" fmla="*/ 58 w 58"/>
                <a:gd name="T15" fmla="*/ 6 h 58"/>
                <a:gd name="T16" fmla="*/ 52 w 58"/>
                <a:gd name="T17" fmla="*/ 0 h 58"/>
                <a:gd name="T18" fmla="*/ 53 w 58"/>
                <a:gd name="T19" fmla="*/ 53 h 58"/>
                <a:gd name="T20" fmla="*/ 5 w 58"/>
                <a:gd name="T21" fmla="*/ 53 h 58"/>
                <a:gd name="T22" fmla="*/ 5 w 58"/>
                <a:gd name="T23" fmla="*/ 5 h 58"/>
                <a:gd name="T24" fmla="*/ 53 w 58"/>
                <a:gd name="T25" fmla="*/ 5 h 58"/>
                <a:gd name="T26" fmla="*/ 53 w 58"/>
                <a:gd name="T27" fmla="*/ 5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58">
                  <a:moveTo>
                    <a:pt x="52" y="0"/>
                  </a:moveTo>
                  <a:cubicBezTo>
                    <a:pt x="6" y="0"/>
                    <a:pt x="6" y="0"/>
                    <a:pt x="6" y="0"/>
                  </a:cubicBezTo>
                  <a:cubicBezTo>
                    <a:pt x="3" y="0"/>
                    <a:pt x="0" y="3"/>
                    <a:pt x="0" y="6"/>
                  </a:cubicBezTo>
                  <a:cubicBezTo>
                    <a:pt x="0" y="52"/>
                    <a:pt x="0" y="52"/>
                    <a:pt x="0" y="52"/>
                  </a:cubicBezTo>
                  <a:cubicBezTo>
                    <a:pt x="0" y="55"/>
                    <a:pt x="3" y="58"/>
                    <a:pt x="6" y="58"/>
                  </a:cubicBezTo>
                  <a:cubicBezTo>
                    <a:pt x="52" y="58"/>
                    <a:pt x="52" y="58"/>
                    <a:pt x="52" y="58"/>
                  </a:cubicBezTo>
                  <a:cubicBezTo>
                    <a:pt x="55" y="58"/>
                    <a:pt x="58" y="55"/>
                    <a:pt x="58" y="52"/>
                  </a:cubicBezTo>
                  <a:cubicBezTo>
                    <a:pt x="58" y="6"/>
                    <a:pt x="58" y="6"/>
                    <a:pt x="58" y="6"/>
                  </a:cubicBezTo>
                  <a:cubicBezTo>
                    <a:pt x="58" y="3"/>
                    <a:pt x="55" y="0"/>
                    <a:pt x="52" y="0"/>
                  </a:cubicBezTo>
                  <a:close/>
                  <a:moveTo>
                    <a:pt x="53" y="53"/>
                  </a:moveTo>
                  <a:cubicBezTo>
                    <a:pt x="5" y="53"/>
                    <a:pt x="5" y="53"/>
                    <a:pt x="5" y="53"/>
                  </a:cubicBezTo>
                  <a:cubicBezTo>
                    <a:pt x="5" y="5"/>
                    <a:pt x="5" y="5"/>
                    <a:pt x="5" y="5"/>
                  </a:cubicBezTo>
                  <a:cubicBezTo>
                    <a:pt x="53" y="5"/>
                    <a:pt x="53" y="5"/>
                    <a:pt x="53" y="5"/>
                  </a:cubicBezTo>
                  <a:lnTo>
                    <a:pt x="53"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4" name="Freeform 84"/>
            <p:cNvSpPr>
              <a:spLocks noEditPoints="1"/>
            </p:cNvSpPr>
            <p:nvPr/>
          </p:nvSpPr>
          <p:spPr bwMode="auto">
            <a:xfrm>
              <a:off x="9480553" y="3190881"/>
              <a:ext cx="217488" cy="217488"/>
            </a:xfrm>
            <a:custGeom>
              <a:avLst/>
              <a:gdLst>
                <a:gd name="T0" fmla="*/ 52 w 58"/>
                <a:gd name="T1" fmla="*/ 0 h 58"/>
                <a:gd name="T2" fmla="*/ 6 w 58"/>
                <a:gd name="T3" fmla="*/ 0 h 58"/>
                <a:gd name="T4" fmla="*/ 0 w 58"/>
                <a:gd name="T5" fmla="*/ 6 h 58"/>
                <a:gd name="T6" fmla="*/ 0 w 58"/>
                <a:gd name="T7" fmla="*/ 52 h 58"/>
                <a:gd name="T8" fmla="*/ 6 w 58"/>
                <a:gd name="T9" fmla="*/ 58 h 58"/>
                <a:gd name="T10" fmla="*/ 52 w 58"/>
                <a:gd name="T11" fmla="*/ 58 h 58"/>
                <a:gd name="T12" fmla="*/ 58 w 58"/>
                <a:gd name="T13" fmla="*/ 52 h 58"/>
                <a:gd name="T14" fmla="*/ 58 w 58"/>
                <a:gd name="T15" fmla="*/ 6 h 58"/>
                <a:gd name="T16" fmla="*/ 52 w 58"/>
                <a:gd name="T17" fmla="*/ 0 h 58"/>
                <a:gd name="T18" fmla="*/ 53 w 58"/>
                <a:gd name="T19" fmla="*/ 53 h 58"/>
                <a:gd name="T20" fmla="*/ 5 w 58"/>
                <a:gd name="T21" fmla="*/ 53 h 58"/>
                <a:gd name="T22" fmla="*/ 5 w 58"/>
                <a:gd name="T23" fmla="*/ 5 h 58"/>
                <a:gd name="T24" fmla="*/ 53 w 58"/>
                <a:gd name="T25" fmla="*/ 5 h 58"/>
                <a:gd name="T26" fmla="*/ 53 w 58"/>
                <a:gd name="T27" fmla="*/ 5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58">
                  <a:moveTo>
                    <a:pt x="52" y="0"/>
                  </a:moveTo>
                  <a:cubicBezTo>
                    <a:pt x="6" y="0"/>
                    <a:pt x="6" y="0"/>
                    <a:pt x="6" y="0"/>
                  </a:cubicBezTo>
                  <a:cubicBezTo>
                    <a:pt x="3" y="0"/>
                    <a:pt x="0" y="3"/>
                    <a:pt x="0" y="6"/>
                  </a:cubicBezTo>
                  <a:cubicBezTo>
                    <a:pt x="0" y="52"/>
                    <a:pt x="0" y="52"/>
                    <a:pt x="0" y="52"/>
                  </a:cubicBezTo>
                  <a:cubicBezTo>
                    <a:pt x="0" y="55"/>
                    <a:pt x="3" y="58"/>
                    <a:pt x="6" y="58"/>
                  </a:cubicBezTo>
                  <a:cubicBezTo>
                    <a:pt x="52" y="58"/>
                    <a:pt x="52" y="58"/>
                    <a:pt x="52" y="58"/>
                  </a:cubicBezTo>
                  <a:cubicBezTo>
                    <a:pt x="55" y="58"/>
                    <a:pt x="58" y="55"/>
                    <a:pt x="58" y="52"/>
                  </a:cubicBezTo>
                  <a:cubicBezTo>
                    <a:pt x="58" y="6"/>
                    <a:pt x="58" y="6"/>
                    <a:pt x="58" y="6"/>
                  </a:cubicBezTo>
                  <a:cubicBezTo>
                    <a:pt x="58" y="3"/>
                    <a:pt x="55" y="0"/>
                    <a:pt x="52" y="0"/>
                  </a:cubicBezTo>
                  <a:close/>
                  <a:moveTo>
                    <a:pt x="53" y="53"/>
                  </a:moveTo>
                  <a:cubicBezTo>
                    <a:pt x="5" y="53"/>
                    <a:pt x="5" y="53"/>
                    <a:pt x="5" y="53"/>
                  </a:cubicBezTo>
                  <a:cubicBezTo>
                    <a:pt x="5" y="5"/>
                    <a:pt x="5" y="5"/>
                    <a:pt x="5" y="5"/>
                  </a:cubicBezTo>
                  <a:cubicBezTo>
                    <a:pt x="53" y="5"/>
                    <a:pt x="53" y="5"/>
                    <a:pt x="53" y="5"/>
                  </a:cubicBezTo>
                  <a:lnTo>
                    <a:pt x="53"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5" name="Freeform 85"/>
            <p:cNvSpPr>
              <a:spLocks noEditPoints="1"/>
            </p:cNvSpPr>
            <p:nvPr/>
          </p:nvSpPr>
          <p:spPr bwMode="auto">
            <a:xfrm>
              <a:off x="9217028" y="3457581"/>
              <a:ext cx="219075" cy="214313"/>
            </a:xfrm>
            <a:custGeom>
              <a:avLst/>
              <a:gdLst>
                <a:gd name="T0" fmla="*/ 52 w 58"/>
                <a:gd name="T1" fmla="*/ 0 h 57"/>
                <a:gd name="T2" fmla="*/ 6 w 58"/>
                <a:gd name="T3" fmla="*/ 0 h 57"/>
                <a:gd name="T4" fmla="*/ 0 w 58"/>
                <a:gd name="T5" fmla="*/ 6 h 57"/>
                <a:gd name="T6" fmla="*/ 0 w 58"/>
                <a:gd name="T7" fmla="*/ 51 h 57"/>
                <a:gd name="T8" fmla="*/ 6 w 58"/>
                <a:gd name="T9" fmla="*/ 57 h 57"/>
                <a:gd name="T10" fmla="*/ 52 w 58"/>
                <a:gd name="T11" fmla="*/ 57 h 57"/>
                <a:gd name="T12" fmla="*/ 58 w 58"/>
                <a:gd name="T13" fmla="*/ 51 h 57"/>
                <a:gd name="T14" fmla="*/ 58 w 58"/>
                <a:gd name="T15" fmla="*/ 6 h 57"/>
                <a:gd name="T16" fmla="*/ 52 w 58"/>
                <a:gd name="T17" fmla="*/ 0 h 57"/>
                <a:gd name="T18" fmla="*/ 53 w 58"/>
                <a:gd name="T19" fmla="*/ 53 h 57"/>
                <a:gd name="T20" fmla="*/ 5 w 58"/>
                <a:gd name="T21" fmla="*/ 53 h 57"/>
                <a:gd name="T22" fmla="*/ 5 w 58"/>
                <a:gd name="T23" fmla="*/ 4 h 57"/>
                <a:gd name="T24" fmla="*/ 53 w 58"/>
                <a:gd name="T25" fmla="*/ 4 h 57"/>
                <a:gd name="T26" fmla="*/ 53 w 58"/>
                <a:gd name="T27" fmla="*/ 5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57">
                  <a:moveTo>
                    <a:pt x="52" y="0"/>
                  </a:moveTo>
                  <a:cubicBezTo>
                    <a:pt x="6" y="0"/>
                    <a:pt x="6" y="0"/>
                    <a:pt x="6" y="0"/>
                  </a:cubicBezTo>
                  <a:cubicBezTo>
                    <a:pt x="3" y="0"/>
                    <a:pt x="0" y="2"/>
                    <a:pt x="0" y="6"/>
                  </a:cubicBezTo>
                  <a:cubicBezTo>
                    <a:pt x="0" y="51"/>
                    <a:pt x="0" y="51"/>
                    <a:pt x="0" y="51"/>
                  </a:cubicBezTo>
                  <a:cubicBezTo>
                    <a:pt x="0" y="55"/>
                    <a:pt x="3" y="57"/>
                    <a:pt x="6" y="57"/>
                  </a:cubicBezTo>
                  <a:cubicBezTo>
                    <a:pt x="52" y="57"/>
                    <a:pt x="52" y="57"/>
                    <a:pt x="52" y="57"/>
                  </a:cubicBezTo>
                  <a:cubicBezTo>
                    <a:pt x="55" y="57"/>
                    <a:pt x="58" y="55"/>
                    <a:pt x="58" y="51"/>
                  </a:cubicBezTo>
                  <a:cubicBezTo>
                    <a:pt x="58" y="6"/>
                    <a:pt x="58" y="6"/>
                    <a:pt x="58" y="6"/>
                  </a:cubicBezTo>
                  <a:cubicBezTo>
                    <a:pt x="58" y="2"/>
                    <a:pt x="55" y="0"/>
                    <a:pt x="52" y="0"/>
                  </a:cubicBezTo>
                  <a:close/>
                  <a:moveTo>
                    <a:pt x="53" y="53"/>
                  </a:moveTo>
                  <a:cubicBezTo>
                    <a:pt x="5" y="53"/>
                    <a:pt x="5" y="53"/>
                    <a:pt x="5" y="53"/>
                  </a:cubicBezTo>
                  <a:cubicBezTo>
                    <a:pt x="5" y="4"/>
                    <a:pt x="5" y="4"/>
                    <a:pt x="5" y="4"/>
                  </a:cubicBezTo>
                  <a:cubicBezTo>
                    <a:pt x="53" y="4"/>
                    <a:pt x="53" y="4"/>
                    <a:pt x="53" y="4"/>
                  </a:cubicBezTo>
                  <a:lnTo>
                    <a:pt x="53"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6" name="Freeform 86"/>
            <p:cNvSpPr>
              <a:spLocks noEditPoints="1"/>
            </p:cNvSpPr>
            <p:nvPr/>
          </p:nvSpPr>
          <p:spPr bwMode="auto">
            <a:xfrm>
              <a:off x="9480553" y="3457581"/>
              <a:ext cx="217488" cy="214313"/>
            </a:xfrm>
            <a:custGeom>
              <a:avLst/>
              <a:gdLst>
                <a:gd name="T0" fmla="*/ 52 w 58"/>
                <a:gd name="T1" fmla="*/ 0 h 57"/>
                <a:gd name="T2" fmla="*/ 6 w 58"/>
                <a:gd name="T3" fmla="*/ 0 h 57"/>
                <a:gd name="T4" fmla="*/ 0 w 58"/>
                <a:gd name="T5" fmla="*/ 6 h 57"/>
                <a:gd name="T6" fmla="*/ 0 w 58"/>
                <a:gd name="T7" fmla="*/ 51 h 57"/>
                <a:gd name="T8" fmla="*/ 6 w 58"/>
                <a:gd name="T9" fmla="*/ 57 h 57"/>
                <a:gd name="T10" fmla="*/ 52 w 58"/>
                <a:gd name="T11" fmla="*/ 57 h 57"/>
                <a:gd name="T12" fmla="*/ 58 w 58"/>
                <a:gd name="T13" fmla="*/ 51 h 57"/>
                <a:gd name="T14" fmla="*/ 58 w 58"/>
                <a:gd name="T15" fmla="*/ 6 h 57"/>
                <a:gd name="T16" fmla="*/ 52 w 58"/>
                <a:gd name="T17" fmla="*/ 0 h 57"/>
                <a:gd name="T18" fmla="*/ 53 w 58"/>
                <a:gd name="T19" fmla="*/ 53 h 57"/>
                <a:gd name="T20" fmla="*/ 5 w 58"/>
                <a:gd name="T21" fmla="*/ 53 h 57"/>
                <a:gd name="T22" fmla="*/ 5 w 58"/>
                <a:gd name="T23" fmla="*/ 4 h 57"/>
                <a:gd name="T24" fmla="*/ 53 w 58"/>
                <a:gd name="T25" fmla="*/ 4 h 57"/>
                <a:gd name="T26" fmla="*/ 53 w 58"/>
                <a:gd name="T27" fmla="*/ 5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57">
                  <a:moveTo>
                    <a:pt x="52" y="0"/>
                  </a:moveTo>
                  <a:cubicBezTo>
                    <a:pt x="6" y="0"/>
                    <a:pt x="6" y="0"/>
                    <a:pt x="6" y="0"/>
                  </a:cubicBezTo>
                  <a:cubicBezTo>
                    <a:pt x="3" y="0"/>
                    <a:pt x="0" y="2"/>
                    <a:pt x="0" y="6"/>
                  </a:cubicBezTo>
                  <a:cubicBezTo>
                    <a:pt x="0" y="51"/>
                    <a:pt x="0" y="51"/>
                    <a:pt x="0" y="51"/>
                  </a:cubicBezTo>
                  <a:cubicBezTo>
                    <a:pt x="0" y="55"/>
                    <a:pt x="3" y="57"/>
                    <a:pt x="6" y="57"/>
                  </a:cubicBezTo>
                  <a:cubicBezTo>
                    <a:pt x="52" y="57"/>
                    <a:pt x="52" y="57"/>
                    <a:pt x="52" y="57"/>
                  </a:cubicBezTo>
                  <a:cubicBezTo>
                    <a:pt x="55" y="57"/>
                    <a:pt x="58" y="55"/>
                    <a:pt x="58" y="51"/>
                  </a:cubicBezTo>
                  <a:cubicBezTo>
                    <a:pt x="58" y="6"/>
                    <a:pt x="58" y="6"/>
                    <a:pt x="58" y="6"/>
                  </a:cubicBezTo>
                  <a:cubicBezTo>
                    <a:pt x="58" y="2"/>
                    <a:pt x="55" y="0"/>
                    <a:pt x="52" y="0"/>
                  </a:cubicBezTo>
                  <a:close/>
                  <a:moveTo>
                    <a:pt x="53" y="53"/>
                  </a:moveTo>
                  <a:cubicBezTo>
                    <a:pt x="5" y="53"/>
                    <a:pt x="5" y="53"/>
                    <a:pt x="5" y="53"/>
                  </a:cubicBezTo>
                  <a:cubicBezTo>
                    <a:pt x="5" y="4"/>
                    <a:pt x="5" y="4"/>
                    <a:pt x="5" y="4"/>
                  </a:cubicBezTo>
                  <a:cubicBezTo>
                    <a:pt x="53" y="4"/>
                    <a:pt x="53" y="4"/>
                    <a:pt x="53" y="4"/>
                  </a:cubicBezTo>
                  <a:lnTo>
                    <a:pt x="53"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7" name="组合 186"/>
          <p:cNvGrpSpPr/>
          <p:nvPr/>
        </p:nvGrpSpPr>
        <p:grpSpPr>
          <a:xfrm>
            <a:off x="8256590" y="3190881"/>
            <a:ext cx="481013" cy="481013"/>
            <a:chOff x="8256590" y="3190881"/>
            <a:chExt cx="481013" cy="481013"/>
          </a:xfrm>
          <a:solidFill>
            <a:schemeClr val="accent1"/>
          </a:solidFill>
        </p:grpSpPr>
        <p:sp>
          <p:nvSpPr>
            <p:cNvPr id="87" name="Freeform 87"/>
            <p:cNvSpPr>
              <a:spLocks noEditPoints="1"/>
            </p:cNvSpPr>
            <p:nvPr/>
          </p:nvSpPr>
          <p:spPr bwMode="auto">
            <a:xfrm>
              <a:off x="8256590" y="3190881"/>
              <a:ext cx="481013" cy="130175"/>
            </a:xfrm>
            <a:custGeom>
              <a:avLst/>
              <a:gdLst>
                <a:gd name="T0" fmla="*/ 122 w 128"/>
                <a:gd name="T1" fmla="*/ 0 h 35"/>
                <a:gd name="T2" fmla="*/ 6 w 128"/>
                <a:gd name="T3" fmla="*/ 0 h 35"/>
                <a:gd name="T4" fmla="*/ 0 w 128"/>
                <a:gd name="T5" fmla="*/ 6 h 35"/>
                <a:gd name="T6" fmla="*/ 0 w 128"/>
                <a:gd name="T7" fmla="*/ 29 h 35"/>
                <a:gd name="T8" fmla="*/ 6 w 128"/>
                <a:gd name="T9" fmla="*/ 35 h 35"/>
                <a:gd name="T10" fmla="*/ 122 w 128"/>
                <a:gd name="T11" fmla="*/ 35 h 35"/>
                <a:gd name="T12" fmla="*/ 128 w 128"/>
                <a:gd name="T13" fmla="*/ 29 h 35"/>
                <a:gd name="T14" fmla="*/ 128 w 128"/>
                <a:gd name="T15" fmla="*/ 6 h 35"/>
                <a:gd name="T16" fmla="*/ 122 w 128"/>
                <a:gd name="T17" fmla="*/ 0 h 35"/>
                <a:gd name="T18" fmla="*/ 123 w 128"/>
                <a:gd name="T19" fmla="*/ 30 h 35"/>
                <a:gd name="T20" fmla="*/ 5 w 128"/>
                <a:gd name="T21" fmla="*/ 30 h 35"/>
                <a:gd name="T22" fmla="*/ 5 w 128"/>
                <a:gd name="T23" fmla="*/ 5 h 35"/>
                <a:gd name="T24" fmla="*/ 123 w 128"/>
                <a:gd name="T25" fmla="*/ 5 h 35"/>
                <a:gd name="T26" fmla="*/ 123 w 128"/>
                <a:gd name="T27"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35">
                  <a:moveTo>
                    <a:pt x="122" y="0"/>
                  </a:moveTo>
                  <a:cubicBezTo>
                    <a:pt x="6" y="0"/>
                    <a:pt x="6" y="0"/>
                    <a:pt x="6" y="0"/>
                  </a:cubicBezTo>
                  <a:cubicBezTo>
                    <a:pt x="3" y="0"/>
                    <a:pt x="0" y="3"/>
                    <a:pt x="0" y="6"/>
                  </a:cubicBezTo>
                  <a:cubicBezTo>
                    <a:pt x="0" y="29"/>
                    <a:pt x="0" y="29"/>
                    <a:pt x="0" y="29"/>
                  </a:cubicBezTo>
                  <a:cubicBezTo>
                    <a:pt x="0" y="32"/>
                    <a:pt x="3" y="35"/>
                    <a:pt x="6" y="35"/>
                  </a:cubicBezTo>
                  <a:cubicBezTo>
                    <a:pt x="122" y="35"/>
                    <a:pt x="122" y="35"/>
                    <a:pt x="122" y="35"/>
                  </a:cubicBezTo>
                  <a:cubicBezTo>
                    <a:pt x="125" y="35"/>
                    <a:pt x="128" y="32"/>
                    <a:pt x="128" y="29"/>
                  </a:cubicBezTo>
                  <a:cubicBezTo>
                    <a:pt x="128" y="6"/>
                    <a:pt x="128" y="6"/>
                    <a:pt x="128" y="6"/>
                  </a:cubicBezTo>
                  <a:cubicBezTo>
                    <a:pt x="128" y="3"/>
                    <a:pt x="125" y="0"/>
                    <a:pt x="122" y="0"/>
                  </a:cubicBezTo>
                  <a:close/>
                  <a:moveTo>
                    <a:pt x="123" y="30"/>
                  </a:moveTo>
                  <a:cubicBezTo>
                    <a:pt x="5" y="30"/>
                    <a:pt x="5" y="30"/>
                    <a:pt x="5" y="30"/>
                  </a:cubicBezTo>
                  <a:cubicBezTo>
                    <a:pt x="5" y="5"/>
                    <a:pt x="5" y="5"/>
                    <a:pt x="5" y="5"/>
                  </a:cubicBezTo>
                  <a:cubicBezTo>
                    <a:pt x="123" y="5"/>
                    <a:pt x="123" y="5"/>
                    <a:pt x="123" y="5"/>
                  </a:cubicBezTo>
                  <a:lnTo>
                    <a:pt x="123"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8" name="Freeform 88"/>
            <p:cNvSpPr>
              <a:spLocks noEditPoints="1"/>
            </p:cNvSpPr>
            <p:nvPr/>
          </p:nvSpPr>
          <p:spPr bwMode="auto">
            <a:xfrm>
              <a:off x="8256590" y="3367093"/>
              <a:ext cx="481013" cy="127000"/>
            </a:xfrm>
            <a:custGeom>
              <a:avLst/>
              <a:gdLst>
                <a:gd name="T0" fmla="*/ 122 w 128"/>
                <a:gd name="T1" fmla="*/ 0 h 34"/>
                <a:gd name="T2" fmla="*/ 6 w 128"/>
                <a:gd name="T3" fmla="*/ 0 h 34"/>
                <a:gd name="T4" fmla="*/ 0 w 128"/>
                <a:gd name="T5" fmla="*/ 6 h 34"/>
                <a:gd name="T6" fmla="*/ 0 w 128"/>
                <a:gd name="T7" fmla="*/ 28 h 34"/>
                <a:gd name="T8" fmla="*/ 6 w 128"/>
                <a:gd name="T9" fmla="*/ 34 h 34"/>
                <a:gd name="T10" fmla="*/ 122 w 128"/>
                <a:gd name="T11" fmla="*/ 34 h 34"/>
                <a:gd name="T12" fmla="*/ 128 w 128"/>
                <a:gd name="T13" fmla="*/ 28 h 34"/>
                <a:gd name="T14" fmla="*/ 128 w 128"/>
                <a:gd name="T15" fmla="*/ 6 h 34"/>
                <a:gd name="T16" fmla="*/ 122 w 128"/>
                <a:gd name="T17" fmla="*/ 0 h 34"/>
                <a:gd name="T18" fmla="*/ 123 w 128"/>
                <a:gd name="T19" fmla="*/ 30 h 34"/>
                <a:gd name="T20" fmla="*/ 5 w 128"/>
                <a:gd name="T21" fmla="*/ 30 h 34"/>
                <a:gd name="T22" fmla="*/ 5 w 128"/>
                <a:gd name="T23" fmla="*/ 5 h 34"/>
                <a:gd name="T24" fmla="*/ 123 w 128"/>
                <a:gd name="T25" fmla="*/ 5 h 34"/>
                <a:gd name="T26" fmla="*/ 123 w 128"/>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34">
                  <a:moveTo>
                    <a:pt x="122" y="0"/>
                  </a:moveTo>
                  <a:cubicBezTo>
                    <a:pt x="6" y="0"/>
                    <a:pt x="6" y="0"/>
                    <a:pt x="6" y="0"/>
                  </a:cubicBezTo>
                  <a:cubicBezTo>
                    <a:pt x="3" y="0"/>
                    <a:pt x="0" y="3"/>
                    <a:pt x="0" y="6"/>
                  </a:cubicBezTo>
                  <a:cubicBezTo>
                    <a:pt x="0" y="28"/>
                    <a:pt x="0" y="28"/>
                    <a:pt x="0" y="28"/>
                  </a:cubicBezTo>
                  <a:cubicBezTo>
                    <a:pt x="0" y="32"/>
                    <a:pt x="3" y="34"/>
                    <a:pt x="6" y="34"/>
                  </a:cubicBezTo>
                  <a:cubicBezTo>
                    <a:pt x="122" y="34"/>
                    <a:pt x="122" y="34"/>
                    <a:pt x="122" y="34"/>
                  </a:cubicBezTo>
                  <a:cubicBezTo>
                    <a:pt x="125" y="34"/>
                    <a:pt x="128" y="32"/>
                    <a:pt x="128" y="28"/>
                  </a:cubicBezTo>
                  <a:cubicBezTo>
                    <a:pt x="128" y="6"/>
                    <a:pt x="128" y="6"/>
                    <a:pt x="128" y="6"/>
                  </a:cubicBezTo>
                  <a:cubicBezTo>
                    <a:pt x="128" y="3"/>
                    <a:pt x="125" y="0"/>
                    <a:pt x="122" y="0"/>
                  </a:cubicBezTo>
                  <a:close/>
                  <a:moveTo>
                    <a:pt x="123" y="30"/>
                  </a:moveTo>
                  <a:cubicBezTo>
                    <a:pt x="5" y="30"/>
                    <a:pt x="5" y="30"/>
                    <a:pt x="5" y="30"/>
                  </a:cubicBezTo>
                  <a:cubicBezTo>
                    <a:pt x="5" y="5"/>
                    <a:pt x="5" y="5"/>
                    <a:pt x="5" y="5"/>
                  </a:cubicBezTo>
                  <a:cubicBezTo>
                    <a:pt x="123" y="5"/>
                    <a:pt x="123" y="5"/>
                    <a:pt x="123" y="5"/>
                  </a:cubicBezTo>
                  <a:lnTo>
                    <a:pt x="123"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9" name="Freeform 89"/>
            <p:cNvSpPr>
              <a:spLocks noEditPoints="1"/>
            </p:cNvSpPr>
            <p:nvPr/>
          </p:nvSpPr>
          <p:spPr bwMode="auto">
            <a:xfrm>
              <a:off x="8256590" y="3543306"/>
              <a:ext cx="481013" cy="128588"/>
            </a:xfrm>
            <a:custGeom>
              <a:avLst/>
              <a:gdLst>
                <a:gd name="T0" fmla="*/ 122 w 128"/>
                <a:gd name="T1" fmla="*/ 0 h 34"/>
                <a:gd name="T2" fmla="*/ 6 w 128"/>
                <a:gd name="T3" fmla="*/ 0 h 34"/>
                <a:gd name="T4" fmla="*/ 0 w 128"/>
                <a:gd name="T5" fmla="*/ 6 h 34"/>
                <a:gd name="T6" fmla="*/ 0 w 128"/>
                <a:gd name="T7" fmla="*/ 28 h 34"/>
                <a:gd name="T8" fmla="*/ 6 w 128"/>
                <a:gd name="T9" fmla="*/ 34 h 34"/>
                <a:gd name="T10" fmla="*/ 122 w 128"/>
                <a:gd name="T11" fmla="*/ 34 h 34"/>
                <a:gd name="T12" fmla="*/ 128 w 128"/>
                <a:gd name="T13" fmla="*/ 28 h 34"/>
                <a:gd name="T14" fmla="*/ 128 w 128"/>
                <a:gd name="T15" fmla="*/ 6 h 34"/>
                <a:gd name="T16" fmla="*/ 122 w 128"/>
                <a:gd name="T17" fmla="*/ 0 h 34"/>
                <a:gd name="T18" fmla="*/ 123 w 128"/>
                <a:gd name="T19" fmla="*/ 30 h 34"/>
                <a:gd name="T20" fmla="*/ 5 w 128"/>
                <a:gd name="T21" fmla="*/ 30 h 34"/>
                <a:gd name="T22" fmla="*/ 5 w 128"/>
                <a:gd name="T23" fmla="*/ 5 h 34"/>
                <a:gd name="T24" fmla="*/ 123 w 128"/>
                <a:gd name="T25" fmla="*/ 5 h 34"/>
                <a:gd name="T26" fmla="*/ 123 w 128"/>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34">
                  <a:moveTo>
                    <a:pt x="122" y="0"/>
                  </a:moveTo>
                  <a:cubicBezTo>
                    <a:pt x="6" y="0"/>
                    <a:pt x="6" y="0"/>
                    <a:pt x="6" y="0"/>
                  </a:cubicBezTo>
                  <a:cubicBezTo>
                    <a:pt x="3" y="0"/>
                    <a:pt x="0" y="3"/>
                    <a:pt x="0" y="6"/>
                  </a:cubicBezTo>
                  <a:cubicBezTo>
                    <a:pt x="0" y="28"/>
                    <a:pt x="0" y="28"/>
                    <a:pt x="0" y="28"/>
                  </a:cubicBezTo>
                  <a:cubicBezTo>
                    <a:pt x="0" y="32"/>
                    <a:pt x="3" y="34"/>
                    <a:pt x="6" y="34"/>
                  </a:cubicBezTo>
                  <a:cubicBezTo>
                    <a:pt x="122" y="34"/>
                    <a:pt x="122" y="34"/>
                    <a:pt x="122" y="34"/>
                  </a:cubicBezTo>
                  <a:cubicBezTo>
                    <a:pt x="125" y="34"/>
                    <a:pt x="128" y="32"/>
                    <a:pt x="128" y="28"/>
                  </a:cubicBezTo>
                  <a:cubicBezTo>
                    <a:pt x="128" y="6"/>
                    <a:pt x="128" y="6"/>
                    <a:pt x="128" y="6"/>
                  </a:cubicBezTo>
                  <a:cubicBezTo>
                    <a:pt x="128" y="3"/>
                    <a:pt x="125" y="0"/>
                    <a:pt x="122" y="0"/>
                  </a:cubicBezTo>
                  <a:close/>
                  <a:moveTo>
                    <a:pt x="123" y="30"/>
                  </a:moveTo>
                  <a:cubicBezTo>
                    <a:pt x="5" y="30"/>
                    <a:pt x="5" y="30"/>
                    <a:pt x="5" y="30"/>
                  </a:cubicBezTo>
                  <a:cubicBezTo>
                    <a:pt x="5" y="5"/>
                    <a:pt x="5" y="5"/>
                    <a:pt x="5" y="5"/>
                  </a:cubicBezTo>
                  <a:cubicBezTo>
                    <a:pt x="123" y="5"/>
                    <a:pt x="123" y="5"/>
                    <a:pt x="123" y="5"/>
                  </a:cubicBezTo>
                  <a:lnTo>
                    <a:pt x="123"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8" name="组合 187"/>
          <p:cNvGrpSpPr/>
          <p:nvPr/>
        </p:nvGrpSpPr>
        <p:grpSpPr>
          <a:xfrm>
            <a:off x="7296152" y="3284543"/>
            <a:ext cx="479425" cy="296863"/>
            <a:chOff x="7296152" y="3284543"/>
            <a:chExt cx="479425" cy="296863"/>
          </a:xfrm>
          <a:solidFill>
            <a:schemeClr val="accent1"/>
          </a:solidFill>
        </p:grpSpPr>
        <p:sp>
          <p:nvSpPr>
            <p:cNvPr id="90" name="Freeform 90"/>
            <p:cNvSpPr/>
            <p:nvPr/>
          </p:nvSpPr>
          <p:spPr bwMode="auto">
            <a:xfrm>
              <a:off x="7296152" y="3284543"/>
              <a:ext cx="479425" cy="19050"/>
            </a:xfrm>
            <a:custGeom>
              <a:avLst/>
              <a:gdLst>
                <a:gd name="T0" fmla="*/ 2 w 128"/>
                <a:gd name="T1" fmla="*/ 5 h 5"/>
                <a:gd name="T2" fmla="*/ 126 w 128"/>
                <a:gd name="T3" fmla="*/ 5 h 5"/>
                <a:gd name="T4" fmla="*/ 128 w 128"/>
                <a:gd name="T5" fmla="*/ 2 h 5"/>
                <a:gd name="T6" fmla="*/ 126 w 128"/>
                <a:gd name="T7" fmla="*/ 0 h 5"/>
                <a:gd name="T8" fmla="*/ 2 w 128"/>
                <a:gd name="T9" fmla="*/ 0 h 5"/>
                <a:gd name="T10" fmla="*/ 0 w 128"/>
                <a:gd name="T11" fmla="*/ 2 h 5"/>
                <a:gd name="T12" fmla="*/ 2 w 12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2" y="5"/>
                  </a:moveTo>
                  <a:cubicBezTo>
                    <a:pt x="126" y="5"/>
                    <a:pt x="126" y="5"/>
                    <a:pt x="126" y="5"/>
                  </a:cubicBezTo>
                  <a:cubicBezTo>
                    <a:pt x="127" y="5"/>
                    <a:pt x="128" y="4"/>
                    <a:pt x="128" y="2"/>
                  </a:cubicBezTo>
                  <a:cubicBezTo>
                    <a:pt x="128" y="1"/>
                    <a:pt x="127" y="0"/>
                    <a:pt x="126" y="0"/>
                  </a:cubicBezTo>
                  <a:cubicBezTo>
                    <a:pt x="2" y="0"/>
                    <a:pt x="2" y="0"/>
                    <a:pt x="2" y="0"/>
                  </a:cubicBezTo>
                  <a:cubicBezTo>
                    <a:pt x="1" y="0"/>
                    <a:pt x="0" y="1"/>
                    <a:pt x="0" y="2"/>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1" name="Freeform 91"/>
            <p:cNvSpPr/>
            <p:nvPr/>
          </p:nvSpPr>
          <p:spPr bwMode="auto">
            <a:xfrm>
              <a:off x="7296152" y="3422656"/>
              <a:ext cx="479425" cy="19050"/>
            </a:xfrm>
            <a:custGeom>
              <a:avLst/>
              <a:gdLst>
                <a:gd name="T0" fmla="*/ 126 w 128"/>
                <a:gd name="T1" fmla="*/ 0 h 5"/>
                <a:gd name="T2" fmla="*/ 2 w 128"/>
                <a:gd name="T3" fmla="*/ 0 h 5"/>
                <a:gd name="T4" fmla="*/ 0 w 128"/>
                <a:gd name="T5" fmla="*/ 2 h 5"/>
                <a:gd name="T6" fmla="*/ 2 w 128"/>
                <a:gd name="T7" fmla="*/ 5 h 5"/>
                <a:gd name="T8" fmla="*/ 126 w 128"/>
                <a:gd name="T9" fmla="*/ 5 h 5"/>
                <a:gd name="T10" fmla="*/ 128 w 128"/>
                <a:gd name="T11" fmla="*/ 2 h 5"/>
                <a:gd name="T12" fmla="*/ 126 w 12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126" y="0"/>
                  </a:moveTo>
                  <a:cubicBezTo>
                    <a:pt x="2" y="0"/>
                    <a:pt x="2" y="0"/>
                    <a:pt x="2" y="0"/>
                  </a:cubicBezTo>
                  <a:cubicBezTo>
                    <a:pt x="1" y="0"/>
                    <a:pt x="0" y="1"/>
                    <a:pt x="0" y="2"/>
                  </a:cubicBezTo>
                  <a:cubicBezTo>
                    <a:pt x="0" y="4"/>
                    <a:pt x="1" y="5"/>
                    <a:pt x="2" y="5"/>
                  </a:cubicBezTo>
                  <a:cubicBezTo>
                    <a:pt x="126" y="5"/>
                    <a:pt x="126" y="5"/>
                    <a:pt x="126" y="5"/>
                  </a:cubicBezTo>
                  <a:cubicBezTo>
                    <a:pt x="127" y="5"/>
                    <a:pt x="128" y="4"/>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2" name="Freeform 92"/>
            <p:cNvSpPr/>
            <p:nvPr/>
          </p:nvSpPr>
          <p:spPr bwMode="auto">
            <a:xfrm>
              <a:off x="7296152" y="3562356"/>
              <a:ext cx="479425" cy="19050"/>
            </a:xfrm>
            <a:custGeom>
              <a:avLst/>
              <a:gdLst>
                <a:gd name="T0" fmla="*/ 126 w 128"/>
                <a:gd name="T1" fmla="*/ 0 h 5"/>
                <a:gd name="T2" fmla="*/ 2 w 128"/>
                <a:gd name="T3" fmla="*/ 0 h 5"/>
                <a:gd name="T4" fmla="*/ 0 w 128"/>
                <a:gd name="T5" fmla="*/ 2 h 5"/>
                <a:gd name="T6" fmla="*/ 2 w 128"/>
                <a:gd name="T7" fmla="*/ 5 h 5"/>
                <a:gd name="T8" fmla="*/ 126 w 128"/>
                <a:gd name="T9" fmla="*/ 5 h 5"/>
                <a:gd name="T10" fmla="*/ 128 w 128"/>
                <a:gd name="T11" fmla="*/ 2 h 5"/>
                <a:gd name="T12" fmla="*/ 126 w 12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126" y="0"/>
                  </a:moveTo>
                  <a:cubicBezTo>
                    <a:pt x="2" y="0"/>
                    <a:pt x="2" y="0"/>
                    <a:pt x="2" y="0"/>
                  </a:cubicBezTo>
                  <a:cubicBezTo>
                    <a:pt x="1" y="0"/>
                    <a:pt x="0" y="1"/>
                    <a:pt x="0" y="2"/>
                  </a:cubicBezTo>
                  <a:cubicBezTo>
                    <a:pt x="0" y="4"/>
                    <a:pt x="1" y="5"/>
                    <a:pt x="2" y="5"/>
                  </a:cubicBezTo>
                  <a:cubicBezTo>
                    <a:pt x="126" y="5"/>
                    <a:pt x="126" y="5"/>
                    <a:pt x="126" y="5"/>
                  </a:cubicBezTo>
                  <a:cubicBezTo>
                    <a:pt x="127" y="5"/>
                    <a:pt x="128" y="4"/>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93" name="Freeform 93"/>
          <p:cNvSpPr/>
          <p:nvPr/>
        </p:nvSpPr>
        <p:spPr bwMode="auto">
          <a:xfrm>
            <a:off x="6334127" y="3328993"/>
            <a:ext cx="481013" cy="203200"/>
          </a:xfrm>
          <a:custGeom>
            <a:avLst/>
            <a:gdLst>
              <a:gd name="T0" fmla="*/ 127 w 128"/>
              <a:gd name="T1" fmla="*/ 29 h 54"/>
              <a:gd name="T2" fmla="*/ 128 w 128"/>
              <a:gd name="T3" fmla="*/ 27 h 54"/>
              <a:gd name="T4" fmla="*/ 127 w 128"/>
              <a:gd name="T5" fmla="*/ 26 h 54"/>
              <a:gd name="T6" fmla="*/ 106 w 128"/>
              <a:gd name="T7" fmla="*/ 5 h 54"/>
              <a:gd name="T8" fmla="*/ 103 w 128"/>
              <a:gd name="T9" fmla="*/ 5 h 54"/>
              <a:gd name="T10" fmla="*/ 103 w 128"/>
              <a:gd name="T11" fmla="*/ 8 h 54"/>
              <a:gd name="T12" fmla="*/ 120 w 128"/>
              <a:gd name="T13" fmla="*/ 25 h 54"/>
              <a:gd name="T14" fmla="*/ 70 w 128"/>
              <a:gd name="T15" fmla="*/ 25 h 54"/>
              <a:gd name="T16" fmla="*/ 56 w 128"/>
              <a:gd name="T17" fmla="*/ 0 h 54"/>
              <a:gd name="T18" fmla="*/ 2 w 128"/>
              <a:gd name="T19" fmla="*/ 0 h 54"/>
              <a:gd name="T20" fmla="*/ 0 w 128"/>
              <a:gd name="T21" fmla="*/ 3 h 54"/>
              <a:gd name="T22" fmla="*/ 2 w 128"/>
              <a:gd name="T23" fmla="*/ 5 h 54"/>
              <a:gd name="T24" fmla="*/ 53 w 128"/>
              <a:gd name="T25" fmla="*/ 5 h 54"/>
              <a:gd name="T26" fmla="*/ 66 w 128"/>
              <a:gd name="T27" fmla="*/ 27 h 54"/>
              <a:gd name="T28" fmla="*/ 53 w 128"/>
              <a:gd name="T29" fmla="*/ 50 h 54"/>
              <a:gd name="T30" fmla="*/ 2 w 128"/>
              <a:gd name="T31" fmla="*/ 50 h 54"/>
              <a:gd name="T32" fmla="*/ 0 w 128"/>
              <a:gd name="T33" fmla="*/ 52 h 54"/>
              <a:gd name="T34" fmla="*/ 2 w 128"/>
              <a:gd name="T35" fmla="*/ 54 h 54"/>
              <a:gd name="T36" fmla="*/ 56 w 128"/>
              <a:gd name="T37" fmla="*/ 54 h 54"/>
              <a:gd name="T38" fmla="*/ 70 w 128"/>
              <a:gd name="T39" fmla="*/ 30 h 54"/>
              <a:gd name="T40" fmla="*/ 120 w 128"/>
              <a:gd name="T41" fmla="*/ 30 h 54"/>
              <a:gd name="T42" fmla="*/ 103 w 128"/>
              <a:gd name="T43" fmla="*/ 47 h 54"/>
              <a:gd name="T44" fmla="*/ 102 w 128"/>
              <a:gd name="T45" fmla="*/ 48 h 54"/>
              <a:gd name="T46" fmla="*/ 103 w 128"/>
              <a:gd name="T47" fmla="*/ 50 h 54"/>
              <a:gd name="T48" fmla="*/ 106 w 128"/>
              <a:gd name="T49" fmla="*/ 50 h 54"/>
              <a:gd name="T50" fmla="*/ 127 w 128"/>
              <a:gd name="T51" fmla="*/ 2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54">
                <a:moveTo>
                  <a:pt x="127" y="29"/>
                </a:moveTo>
                <a:cubicBezTo>
                  <a:pt x="128" y="29"/>
                  <a:pt x="128" y="28"/>
                  <a:pt x="128" y="27"/>
                </a:cubicBezTo>
                <a:cubicBezTo>
                  <a:pt x="128" y="27"/>
                  <a:pt x="128" y="26"/>
                  <a:pt x="127" y="26"/>
                </a:cubicBezTo>
                <a:cubicBezTo>
                  <a:pt x="106" y="5"/>
                  <a:pt x="106" y="5"/>
                  <a:pt x="106" y="5"/>
                </a:cubicBezTo>
                <a:cubicBezTo>
                  <a:pt x="105" y="4"/>
                  <a:pt x="104" y="4"/>
                  <a:pt x="103" y="5"/>
                </a:cubicBezTo>
                <a:cubicBezTo>
                  <a:pt x="102" y="6"/>
                  <a:pt x="102" y="7"/>
                  <a:pt x="103" y="8"/>
                </a:cubicBezTo>
                <a:cubicBezTo>
                  <a:pt x="120" y="25"/>
                  <a:pt x="120" y="25"/>
                  <a:pt x="120" y="25"/>
                </a:cubicBezTo>
                <a:cubicBezTo>
                  <a:pt x="70" y="25"/>
                  <a:pt x="70" y="25"/>
                  <a:pt x="70" y="25"/>
                </a:cubicBezTo>
                <a:cubicBezTo>
                  <a:pt x="56" y="0"/>
                  <a:pt x="56" y="0"/>
                  <a:pt x="56" y="0"/>
                </a:cubicBezTo>
                <a:cubicBezTo>
                  <a:pt x="2" y="0"/>
                  <a:pt x="2" y="0"/>
                  <a:pt x="2" y="0"/>
                </a:cubicBezTo>
                <a:cubicBezTo>
                  <a:pt x="1" y="0"/>
                  <a:pt x="0" y="1"/>
                  <a:pt x="0" y="3"/>
                </a:cubicBezTo>
                <a:cubicBezTo>
                  <a:pt x="0" y="4"/>
                  <a:pt x="1" y="5"/>
                  <a:pt x="2" y="5"/>
                </a:cubicBezTo>
                <a:cubicBezTo>
                  <a:pt x="53" y="5"/>
                  <a:pt x="53" y="5"/>
                  <a:pt x="53" y="5"/>
                </a:cubicBezTo>
                <a:cubicBezTo>
                  <a:pt x="66" y="27"/>
                  <a:pt x="66" y="27"/>
                  <a:pt x="66" y="27"/>
                </a:cubicBezTo>
                <a:cubicBezTo>
                  <a:pt x="53" y="50"/>
                  <a:pt x="53" y="50"/>
                  <a:pt x="53" y="50"/>
                </a:cubicBezTo>
                <a:cubicBezTo>
                  <a:pt x="2" y="50"/>
                  <a:pt x="2" y="50"/>
                  <a:pt x="2" y="50"/>
                </a:cubicBezTo>
                <a:cubicBezTo>
                  <a:pt x="1" y="50"/>
                  <a:pt x="0" y="51"/>
                  <a:pt x="0" y="52"/>
                </a:cubicBezTo>
                <a:cubicBezTo>
                  <a:pt x="0" y="53"/>
                  <a:pt x="1" y="54"/>
                  <a:pt x="2" y="54"/>
                </a:cubicBezTo>
                <a:cubicBezTo>
                  <a:pt x="56" y="54"/>
                  <a:pt x="56" y="54"/>
                  <a:pt x="56" y="54"/>
                </a:cubicBezTo>
                <a:cubicBezTo>
                  <a:pt x="70" y="30"/>
                  <a:pt x="70" y="30"/>
                  <a:pt x="70" y="30"/>
                </a:cubicBezTo>
                <a:cubicBezTo>
                  <a:pt x="120" y="30"/>
                  <a:pt x="120" y="30"/>
                  <a:pt x="120" y="30"/>
                </a:cubicBezTo>
                <a:cubicBezTo>
                  <a:pt x="103" y="47"/>
                  <a:pt x="103" y="47"/>
                  <a:pt x="103" y="47"/>
                </a:cubicBezTo>
                <a:cubicBezTo>
                  <a:pt x="103" y="47"/>
                  <a:pt x="102" y="48"/>
                  <a:pt x="102" y="48"/>
                </a:cubicBezTo>
                <a:cubicBezTo>
                  <a:pt x="102" y="49"/>
                  <a:pt x="103" y="50"/>
                  <a:pt x="103" y="50"/>
                </a:cubicBezTo>
                <a:cubicBezTo>
                  <a:pt x="104" y="51"/>
                  <a:pt x="106" y="51"/>
                  <a:pt x="106" y="50"/>
                </a:cubicBezTo>
                <a:lnTo>
                  <a:pt x="127" y="29"/>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4" name="Freeform 94"/>
          <p:cNvSpPr/>
          <p:nvPr/>
        </p:nvSpPr>
        <p:spPr bwMode="auto">
          <a:xfrm>
            <a:off x="5373689" y="3224218"/>
            <a:ext cx="479425" cy="417513"/>
          </a:xfrm>
          <a:custGeom>
            <a:avLst/>
            <a:gdLst>
              <a:gd name="T0" fmla="*/ 128 w 128"/>
              <a:gd name="T1" fmla="*/ 88 h 111"/>
              <a:gd name="T2" fmla="*/ 127 w 128"/>
              <a:gd name="T3" fmla="*/ 86 h 111"/>
              <a:gd name="T4" fmla="*/ 106 w 128"/>
              <a:gd name="T5" fmla="*/ 65 h 111"/>
              <a:gd name="T6" fmla="*/ 103 w 128"/>
              <a:gd name="T7" fmla="*/ 65 h 111"/>
              <a:gd name="T8" fmla="*/ 102 w 128"/>
              <a:gd name="T9" fmla="*/ 67 h 111"/>
              <a:gd name="T10" fmla="*/ 103 w 128"/>
              <a:gd name="T11" fmla="*/ 68 h 111"/>
              <a:gd name="T12" fmla="*/ 120 w 128"/>
              <a:gd name="T13" fmla="*/ 85 h 111"/>
              <a:gd name="T14" fmla="*/ 76 w 128"/>
              <a:gd name="T15" fmla="*/ 85 h 111"/>
              <a:gd name="T16" fmla="*/ 59 w 128"/>
              <a:gd name="T17" fmla="*/ 55 h 111"/>
              <a:gd name="T18" fmla="*/ 76 w 128"/>
              <a:gd name="T19" fmla="*/ 25 h 111"/>
              <a:gd name="T20" fmla="*/ 120 w 128"/>
              <a:gd name="T21" fmla="*/ 25 h 111"/>
              <a:gd name="T22" fmla="*/ 103 w 128"/>
              <a:gd name="T23" fmla="*/ 43 h 111"/>
              <a:gd name="T24" fmla="*/ 102 w 128"/>
              <a:gd name="T25" fmla="*/ 44 h 111"/>
              <a:gd name="T26" fmla="*/ 103 w 128"/>
              <a:gd name="T27" fmla="*/ 46 h 111"/>
              <a:gd name="T28" fmla="*/ 106 w 128"/>
              <a:gd name="T29" fmla="*/ 46 h 111"/>
              <a:gd name="T30" fmla="*/ 127 w 128"/>
              <a:gd name="T31" fmla="*/ 25 h 111"/>
              <a:gd name="T32" fmla="*/ 127 w 128"/>
              <a:gd name="T33" fmla="*/ 22 h 111"/>
              <a:gd name="T34" fmla="*/ 106 w 128"/>
              <a:gd name="T35" fmla="*/ 1 h 111"/>
              <a:gd name="T36" fmla="*/ 103 w 128"/>
              <a:gd name="T37" fmla="*/ 1 h 111"/>
              <a:gd name="T38" fmla="*/ 103 w 128"/>
              <a:gd name="T39" fmla="*/ 4 h 111"/>
              <a:gd name="T40" fmla="*/ 120 w 128"/>
              <a:gd name="T41" fmla="*/ 21 h 111"/>
              <a:gd name="T42" fmla="*/ 73 w 128"/>
              <a:gd name="T43" fmla="*/ 21 h 111"/>
              <a:gd name="T44" fmla="*/ 55 w 128"/>
              <a:gd name="T45" fmla="*/ 53 h 111"/>
              <a:gd name="T46" fmla="*/ 2 w 128"/>
              <a:gd name="T47" fmla="*/ 53 h 111"/>
              <a:gd name="T48" fmla="*/ 0 w 128"/>
              <a:gd name="T49" fmla="*/ 55 h 111"/>
              <a:gd name="T50" fmla="*/ 2 w 128"/>
              <a:gd name="T51" fmla="*/ 58 h 111"/>
              <a:gd name="T52" fmla="*/ 55 w 128"/>
              <a:gd name="T53" fmla="*/ 58 h 111"/>
              <a:gd name="T54" fmla="*/ 73 w 128"/>
              <a:gd name="T55" fmla="*/ 90 h 111"/>
              <a:gd name="T56" fmla="*/ 120 w 128"/>
              <a:gd name="T57" fmla="*/ 90 h 111"/>
              <a:gd name="T58" fmla="*/ 103 w 128"/>
              <a:gd name="T59" fmla="*/ 107 h 111"/>
              <a:gd name="T60" fmla="*/ 103 w 128"/>
              <a:gd name="T61" fmla="*/ 110 h 111"/>
              <a:gd name="T62" fmla="*/ 106 w 128"/>
              <a:gd name="T63" fmla="*/ 110 h 111"/>
              <a:gd name="T64" fmla="*/ 127 w 128"/>
              <a:gd name="T65" fmla="*/ 89 h 111"/>
              <a:gd name="T66" fmla="*/ 128 w 128"/>
              <a:gd name="T67" fmla="*/ 8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11">
                <a:moveTo>
                  <a:pt x="128" y="88"/>
                </a:moveTo>
                <a:cubicBezTo>
                  <a:pt x="128" y="87"/>
                  <a:pt x="128" y="86"/>
                  <a:pt x="127" y="86"/>
                </a:cubicBezTo>
                <a:cubicBezTo>
                  <a:pt x="106" y="65"/>
                  <a:pt x="106" y="65"/>
                  <a:pt x="106" y="65"/>
                </a:cubicBezTo>
                <a:cubicBezTo>
                  <a:pt x="105" y="64"/>
                  <a:pt x="104" y="64"/>
                  <a:pt x="103" y="65"/>
                </a:cubicBezTo>
                <a:cubicBezTo>
                  <a:pt x="103" y="65"/>
                  <a:pt x="102" y="66"/>
                  <a:pt x="102" y="67"/>
                </a:cubicBezTo>
                <a:cubicBezTo>
                  <a:pt x="102" y="67"/>
                  <a:pt x="103" y="68"/>
                  <a:pt x="103" y="68"/>
                </a:cubicBezTo>
                <a:cubicBezTo>
                  <a:pt x="120" y="85"/>
                  <a:pt x="120" y="85"/>
                  <a:pt x="120" y="85"/>
                </a:cubicBezTo>
                <a:cubicBezTo>
                  <a:pt x="76" y="85"/>
                  <a:pt x="76" y="85"/>
                  <a:pt x="76" y="85"/>
                </a:cubicBezTo>
                <a:cubicBezTo>
                  <a:pt x="59" y="55"/>
                  <a:pt x="59" y="55"/>
                  <a:pt x="59" y="55"/>
                </a:cubicBezTo>
                <a:cubicBezTo>
                  <a:pt x="76" y="25"/>
                  <a:pt x="76" y="25"/>
                  <a:pt x="76" y="25"/>
                </a:cubicBezTo>
                <a:cubicBezTo>
                  <a:pt x="120" y="25"/>
                  <a:pt x="120" y="25"/>
                  <a:pt x="120" y="25"/>
                </a:cubicBezTo>
                <a:cubicBezTo>
                  <a:pt x="103" y="43"/>
                  <a:pt x="103" y="43"/>
                  <a:pt x="103" y="43"/>
                </a:cubicBezTo>
                <a:cubicBezTo>
                  <a:pt x="103" y="43"/>
                  <a:pt x="102" y="44"/>
                  <a:pt x="102" y="44"/>
                </a:cubicBezTo>
                <a:cubicBezTo>
                  <a:pt x="102" y="45"/>
                  <a:pt x="103" y="45"/>
                  <a:pt x="103" y="46"/>
                </a:cubicBezTo>
                <a:cubicBezTo>
                  <a:pt x="104" y="47"/>
                  <a:pt x="105" y="47"/>
                  <a:pt x="106" y="46"/>
                </a:cubicBezTo>
                <a:cubicBezTo>
                  <a:pt x="127" y="25"/>
                  <a:pt x="127" y="25"/>
                  <a:pt x="127" y="25"/>
                </a:cubicBezTo>
                <a:cubicBezTo>
                  <a:pt x="128" y="24"/>
                  <a:pt x="128" y="22"/>
                  <a:pt x="127" y="22"/>
                </a:cubicBezTo>
                <a:cubicBezTo>
                  <a:pt x="106" y="1"/>
                  <a:pt x="106" y="1"/>
                  <a:pt x="106" y="1"/>
                </a:cubicBezTo>
                <a:cubicBezTo>
                  <a:pt x="105" y="0"/>
                  <a:pt x="104" y="0"/>
                  <a:pt x="103" y="1"/>
                </a:cubicBezTo>
                <a:cubicBezTo>
                  <a:pt x="102" y="1"/>
                  <a:pt x="102" y="3"/>
                  <a:pt x="103" y="4"/>
                </a:cubicBezTo>
                <a:cubicBezTo>
                  <a:pt x="120" y="21"/>
                  <a:pt x="120" y="21"/>
                  <a:pt x="120" y="21"/>
                </a:cubicBezTo>
                <a:cubicBezTo>
                  <a:pt x="73" y="21"/>
                  <a:pt x="73" y="21"/>
                  <a:pt x="73" y="21"/>
                </a:cubicBezTo>
                <a:cubicBezTo>
                  <a:pt x="55" y="53"/>
                  <a:pt x="55" y="53"/>
                  <a:pt x="55" y="53"/>
                </a:cubicBezTo>
                <a:cubicBezTo>
                  <a:pt x="2" y="53"/>
                  <a:pt x="2" y="53"/>
                  <a:pt x="2" y="53"/>
                </a:cubicBezTo>
                <a:cubicBezTo>
                  <a:pt x="1" y="53"/>
                  <a:pt x="0" y="54"/>
                  <a:pt x="0" y="55"/>
                </a:cubicBezTo>
                <a:cubicBezTo>
                  <a:pt x="0" y="57"/>
                  <a:pt x="1" y="58"/>
                  <a:pt x="2" y="58"/>
                </a:cubicBezTo>
                <a:cubicBezTo>
                  <a:pt x="55" y="58"/>
                  <a:pt x="55" y="58"/>
                  <a:pt x="55" y="58"/>
                </a:cubicBezTo>
                <a:cubicBezTo>
                  <a:pt x="73" y="90"/>
                  <a:pt x="73" y="90"/>
                  <a:pt x="73" y="90"/>
                </a:cubicBezTo>
                <a:cubicBezTo>
                  <a:pt x="120" y="90"/>
                  <a:pt x="120" y="90"/>
                  <a:pt x="120" y="90"/>
                </a:cubicBezTo>
                <a:cubicBezTo>
                  <a:pt x="103" y="107"/>
                  <a:pt x="103" y="107"/>
                  <a:pt x="103" y="107"/>
                </a:cubicBezTo>
                <a:cubicBezTo>
                  <a:pt x="102" y="108"/>
                  <a:pt x="102" y="109"/>
                  <a:pt x="103" y="110"/>
                </a:cubicBezTo>
                <a:cubicBezTo>
                  <a:pt x="104" y="111"/>
                  <a:pt x="105" y="111"/>
                  <a:pt x="106" y="110"/>
                </a:cubicBezTo>
                <a:cubicBezTo>
                  <a:pt x="127" y="89"/>
                  <a:pt x="127" y="89"/>
                  <a:pt x="127" y="89"/>
                </a:cubicBezTo>
                <a:cubicBezTo>
                  <a:pt x="128" y="89"/>
                  <a:pt x="128" y="88"/>
                  <a:pt x="128" y="88"/>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16" name="组合 215"/>
          <p:cNvGrpSpPr/>
          <p:nvPr/>
        </p:nvGrpSpPr>
        <p:grpSpPr>
          <a:xfrm>
            <a:off x="4411664" y="3235331"/>
            <a:ext cx="481013" cy="420688"/>
            <a:chOff x="4411664" y="3235331"/>
            <a:chExt cx="481013" cy="420688"/>
          </a:xfrm>
          <a:solidFill>
            <a:schemeClr val="accent1"/>
          </a:solidFill>
        </p:grpSpPr>
        <p:sp>
          <p:nvSpPr>
            <p:cNvPr id="95" name="Freeform 95"/>
            <p:cNvSpPr/>
            <p:nvPr/>
          </p:nvSpPr>
          <p:spPr bwMode="auto">
            <a:xfrm>
              <a:off x="4411664" y="3559181"/>
              <a:ext cx="211138" cy="17463"/>
            </a:xfrm>
            <a:custGeom>
              <a:avLst/>
              <a:gdLst>
                <a:gd name="T0" fmla="*/ 53 w 56"/>
                <a:gd name="T1" fmla="*/ 0 h 5"/>
                <a:gd name="T2" fmla="*/ 2 w 56"/>
                <a:gd name="T3" fmla="*/ 0 h 5"/>
                <a:gd name="T4" fmla="*/ 0 w 56"/>
                <a:gd name="T5" fmla="*/ 2 h 5"/>
                <a:gd name="T6" fmla="*/ 2 w 56"/>
                <a:gd name="T7" fmla="*/ 5 h 5"/>
                <a:gd name="T8" fmla="*/ 53 w 56"/>
                <a:gd name="T9" fmla="*/ 5 h 5"/>
                <a:gd name="T10" fmla="*/ 56 w 56"/>
                <a:gd name="T11" fmla="*/ 2 h 5"/>
                <a:gd name="T12" fmla="*/ 53 w 56"/>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56" h="5">
                  <a:moveTo>
                    <a:pt x="53" y="0"/>
                  </a:moveTo>
                  <a:cubicBezTo>
                    <a:pt x="2" y="0"/>
                    <a:pt x="2" y="0"/>
                    <a:pt x="2" y="0"/>
                  </a:cubicBezTo>
                  <a:cubicBezTo>
                    <a:pt x="1" y="0"/>
                    <a:pt x="0" y="1"/>
                    <a:pt x="0" y="2"/>
                  </a:cubicBezTo>
                  <a:cubicBezTo>
                    <a:pt x="0" y="3"/>
                    <a:pt x="1" y="5"/>
                    <a:pt x="2" y="5"/>
                  </a:cubicBezTo>
                  <a:cubicBezTo>
                    <a:pt x="53" y="5"/>
                    <a:pt x="53" y="5"/>
                    <a:pt x="53" y="5"/>
                  </a:cubicBezTo>
                  <a:cubicBezTo>
                    <a:pt x="55" y="5"/>
                    <a:pt x="56" y="3"/>
                    <a:pt x="56" y="2"/>
                  </a:cubicBezTo>
                  <a:cubicBezTo>
                    <a:pt x="56" y="1"/>
                    <a:pt x="55" y="0"/>
                    <a:pt x="5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6" name="Freeform 96"/>
            <p:cNvSpPr/>
            <p:nvPr/>
          </p:nvSpPr>
          <p:spPr bwMode="auto">
            <a:xfrm>
              <a:off x="4411664" y="3317881"/>
              <a:ext cx="481013" cy="338138"/>
            </a:xfrm>
            <a:custGeom>
              <a:avLst/>
              <a:gdLst>
                <a:gd name="T0" fmla="*/ 106 w 128"/>
                <a:gd name="T1" fmla="*/ 44 h 90"/>
                <a:gd name="T2" fmla="*/ 103 w 128"/>
                <a:gd name="T3" fmla="*/ 44 h 90"/>
                <a:gd name="T4" fmla="*/ 102 w 128"/>
                <a:gd name="T5" fmla="*/ 45 h 90"/>
                <a:gd name="T6" fmla="*/ 103 w 128"/>
                <a:gd name="T7" fmla="*/ 47 h 90"/>
                <a:gd name="T8" fmla="*/ 120 w 128"/>
                <a:gd name="T9" fmla="*/ 64 h 90"/>
                <a:gd name="T10" fmla="*/ 76 w 128"/>
                <a:gd name="T11" fmla="*/ 64 h 90"/>
                <a:gd name="T12" fmla="*/ 39 w 128"/>
                <a:gd name="T13" fmla="*/ 0 h 90"/>
                <a:gd name="T14" fmla="*/ 2 w 128"/>
                <a:gd name="T15" fmla="*/ 0 h 90"/>
                <a:gd name="T16" fmla="*/ 0 w 128"/>
                <a:gd name="T17" fmla="*/ 2 h 90"/>
                <a:gd name="T18" fmla="*/ 2 w 128"/>
                <a:gd name="T19" fmla="*/ 4 h 90"/>
                <a:gd name="T20" fmla="*/ 36 w 128"/>
                <a:gd name="T21" fmla="*/ 4 h 90"/>
                <a:gd name="T22" fmla="*/ 73 w 128"/>
                <a:gd name="T23" fmla="*/ 68 h 90"/>
                <a:gd name="T24" fmla="*/ 73 w 128"/>
                <a:gd name="T25" fmla="*/ 68 h 90"/>
                <a:gd name="T26" fmla="*/ 73 w 128"/>
                <a:gd name="T27" fmla="*/ 69 h 90"/>
                <a:gd name="T28" fmla="*/ 120 w 128"/>
                <a:gd name="T29" fmla="*/ 69 h 90"/>
                <a:gd name="T30" fmla="*/ 103 w 128"/>
                <a:gd name="T31" fmla="*/ 86 h 90"/>
                <a:gd name="T32" fmla="*/ 102 w 128"/>
                <a:gd name="T33" fmla="*/ 87 h 90"/>
                <a:gd name="T34" fmla="*/ 103 w 128"/>
                <a:gd name="T35" fmla="*/ 89 h 90"/>
                <a:gd name="T36" fmla="*/ 106 w 128"/>
                <a:gd name="T37" fmla="*/ 89 h 90"/>
                <a:gd name="T38" fmla="*/ 127 w 128"/>
                <a:gd name="T39" fmla="*/ 68 h 90"/>
                <a:gd name="T40" fmla="*/ 127 w 128"/>
                <a:gd name="T41" fmla="*/ 65 h 90"/>
                <a:gd name="T42" fmla="*/ 106 w 128"/>
                <a:gd name="T43" fmla="*/ 4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8" h="90">
                  <a:moveTo>
                    <a:pt x="106" y="44"/>
                  </a:moveTo>
                  <a:cubicBezTo>
                    <a:pt x="105" y="43"/>
                    <a:pt x="104" y="43"/>
                    <a:pt x="103" y="44"/>
                  </a:cubicBezTo>
                  <a:cubicBezTo>
                    <a:pt x="103" y="44"/>
                    <a:pt x="102" y="45"/>
                    <a:pt x="102" y="45"/>
                  </a:cubicBezTo>
                  <a:cubicBezTo>
                    <a:pt x="102" y="46"/>
                    <a:pt x="103" y="46"/>
                    <a:pt x="103" y="47"/>
                  </a:cubicBezTo>
                  <a:cubicBezTo>
                    <a:pt x="120" y="64"/>
                    <a:pt x="120" y="64"/>
                    <a:pt x="120" y="64"/>
                  </a:cubicBezTo>
                  <a:cubicBezTo>
                    <a:pt x="76" y="64"/>
                    <a:pt x="76" y="64"/>
                    <a:pt x="76" y="64"/>
                  </a:cubicBezTo>
                  <a:cubicBezTo>
                    <a:pt x="39" y="0"/>
                    <a:pt x="39" y="0"/>
                    <a:pt x="39" y="0"/>
                  </a:cubicBezTo>
                  <a:cubicBezTo>
                    <a:pt x="2" y="0"/>
                    <a:pt x="2" y="0"/>
                    <a:pt x="2" y="0"/>
                  </a:cubicBezTo>
                  <a:cubicBezTo>
                    <a:pt x="1" y="0"/>
                    <a:pt x="0" y="1"/>
                    <a:pt x="0" y="2"/>
                  </a:cubicBezTo>
                  <a:cubicBezTo>
                    <a:pt x="0" y="3"/>
                    <a:pt x="1" y="4"/>
                    <a:pt x="2" y="4"/>
                  </a:cubicBezTo>
                  <a:cubicBezTo>
                    <a:pt x="36" y="4"/>
                    <a:pt x="36" y="4"/>
                    <a:pt x="36" y="4"/>
                  </a:cubicBezTo>
                  <a:cubicBezTo>
                    <a:pt x="73" y="68"/>
                    <a:pt x="73" y="68"/>
                    <a:pt x="73" y="68"/>
                  </a:cubicBezTo>
                  <a:cubicBezTo>
                    <a:pt x="73" y="68"/>
                    <a:pt x="73" y="68"/>
                    <a:pt x="73" y="68"/>
                  </a:cubicBezTo>
                  <a:cubicBezTo>
                    <a:pt x="73" y="69"/>
                    <a:pt x="73" y="69"/>
                    <a:pt x="73" y="69"/>
                  </a:cubicBezTo>
                  <a:cubicBezTo>
                    <a:pt x="120" y="69"/>
                    <a:pt x="120" y="69"/>
                    <a:pt x="120" y="69"/>
                  </a:cubicBezTo>
                  <a:cubicBezTo>
                    <a:pt x="103" y="86"/>
                    <a:pt x="103" y="86"/>
                    <a:pt x="103" y="86"/>
                  </a:cubicBezTo>
                  <a:cubicBezTo>
                    <a:pt x="103" y="86"/>
                    <a:pt x="102" y="87"/>
                    <a:pt x="102" y="87"/>
                  </a:cubicBezTo>
                  <a:cubicBezTo>
                    <a:pt x="102" y="88"/>
                    <a:pt x="103" y="88"/>
                    <a:pt x="103" y="89"/>
                  </a:cubicBezTo>
                  <a:cubicBezTo>
                    <a:pt x="104" y="90"/>
                    <a:pt x="105" y="90"/>
                    <a:pt x="106" y="89"/>
                  </a:cubicBezTo>
                  <a:cubicBezTo>
                    <a:pt x="127" y="68"/>
                    <a:pt x="127" y="68"/>
                    <a:pt x="127" y="68"/>
                  </a:cubicBezTo>
                  <a:cubicBezTo>
                    <a:pt x="128" y="67"/>
                    <a:pt x="128" y="66"/>
                    <a:pt x="127" y="65"/>
                  </a:cubicBezTo>
                  <a:lnTo>
                    <a:pt x="106"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7" name="Freeform 97"/>
            <p:cNvSpPr/>
            <p:nvPr/>
          </p:nvSpPr>
          <p:spPr bwMode="auto">
            <a:xfrm>
              <a:off x="4622801" y="3235331"/>
              <a:ext cx="269875" cy="176213"/>
            </a:xfrm>
            <a:custGeom>
              <a:avLst/>
              <a:gdLst>
                <a:gd name="T0" fmla="*/ 3 w 72"/>
                <a:gd name="T1" fmla="*/ 26 h 47"/>
                <a:gd name="T2" fmla="*/ 64 w 72"/>
                <a:gd name="T3" fmla="*/ 26 h 47"/>
                <a:gd name="T4" fmla="*/ 47 w 72"/>
                <a:gd name="T5" fmla="*/ 43 h 47"/>
                <a:gd name="T6" fmla="*/ 47 w 72"/>
                <a:gd name="T7" fmla="*/ 46 h 47"/>
                <a:gd name="T8" fmla="*/ 50 w 72"/>
                <a:gd name="T9" fmla="*/ 46 h 47"/>
                <a:gd name="T10" fmla="*/ 71 w 72"/>
                <a:gd name="T11" fmla="*/ 25 h 47"/>
                <a:gd name="T12" fmla="*/ 71 w 72"/>
                <a:gd name="T13" fmla="*/ 22 h 47"/>
                <a:gd name="T14" fmla="*/ 50 w 72"/>
                <a:gd name="T15" fmla="*/ 1 h 47"/>
                <a:gd name="T16" fmla="*/ 47 w 72"/>
                <a:gd name="T17" fmla="*/ 1 h 47"/>
                <a:gd name="T18" fmla="*/ 47 w 72"/>
                <a:gd name="T19" fmla="*/ 4 h 47"/>
                <a:gd name="T20" fmla="*/ 64 w 72"/>
                <a:gd name="T21" fmla="*/ 22 h 47"/>
                <a:gd name="T22" fmla="*/ 3 w 72"/>
                <a:gd name="T23" fmla="*/ 22 h 47"/>
                <a:gd name="T24" fmla="*/ 0 w 72"/>
                <a:gd name="T25" fmla="*/ 24 h 47"/>
                <a:gd name="T26" fmla="*/ 3 w 72"/>
                <a:gd name="T27" fmla="*/ 2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 h="47">
                  <a:moveTo>
                    <a:pt x="3" y="26"/>
                  </a:moveTo>
                  <a:cubicBezTo>
                    <a:pt x="64" y="26"/>
                    <a:pt x="64" y="26"/>
                    <a:pt x="64" y="26"/>
                  </a:cubicBezTo>
                  <a:cubicBezTo>
                    <a:pt x="47" y="43"/>
                    <a:pt x="47" y="43"/>
                    <a:pt x="47" y="43"/>
                  </a:cubicBezTo>
                  <a:cubicBezTo>
                    <a:pt x="46" y="44"/>
                    <a:pt x="46" y="46"/>
                    <a:pt x="47" y="46"/>
                  </a:cubicBezTo>
                  <a:cubicBezTo>
                    <a:pt x="48" y="47"/>
                    <a:pt x="49" y="47"/>
                    <a:pt x="50" y="46"/>
                  </a:cubicBezTo>
                  <a:cubicBezTo>
                    <a:pt x="71" y="25"/>
                    <a:pt x="71" y="25"/>
                    <a:pt x="71" y="25"/>
                  </a:cubicBezTo>
                  <a:cubicBezTo>
                    <a:pt x="72" y="25"/>
                    <a:pt x="72" y="23"/>
                    <a:pt x="71" y="22"/>
                  </a:cubicBezTo>
                  <a:cubicBezTo>
                    <a:pt x="50" y="1"/>
                    <a:pt x="50" y="1"/>
                    <a:pt x="50" y="1"/>
                  </a:cubicBezTo>
                  <a:cubicBezTo>
                    <a:pt x="49" y="0"/>
                    <a:pt x="48" y="0"/>
                    <a:pt x="47" y="1"/>
                  </a:cubicBezTo>
                  <a:cubicBezTo>
                    <a:pt x="46" y="2"/>
                    <a:pt x="46" y="4"/>
                    <a:pt x="47" y="4"/>
                  </a:cubicBezTo>
                  <a:cubicBezTo>
                    <a:pt x="64" y="22"/>
                    <a:pt x="64" y="22"/>
                    <a:pt x="64" y="22"/>
                  </a:cubicBezTo>
                  <a:cubicBezTo>
                    <a:pt x="3" y="22"/>
                    <a:pt x="3" y="22"/>
                    <a:pt x="3" y="22"/>
                  </a:cubicBezTo>
                  <a:cubicBezTo>
                    <a:pt x="1" y="22"/>
                    <a:pt x="0" y="23"/>
                    <a:pt x="0" y="24"/>
                  </a:cubicBezTo>
                  <a:cubicBezTo>
                    <a:pt x="0" y="25"/>
                    <a:pt x="1" y="26"/>
                    <a:pt x="3"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5" name="组合 214"/>
          <p:cNvGrpSpPr/>
          <p:nvPr/>
        </p:nvGrpSpPr>
        <p:grpSpPr>
          <a:xfrm>
            <a:off x="3451226" y="3190881"/>
            <a:ext cx="481013" cy="484188"/>
            <a:chOff x="3451226" y="3190881"/>
            <a:chExt cx="481013" cy="484188"/>
          </a:xfrm>
          <a:solidFill>
            <a:schemeClr val="accent1"/>
          </a:solidFill>
        </p:grpSpPr>
        <p:sp>
          <p:nvSpPr>
            <p:cNvPr id="98" name="Freeform 98"/>
            <p:cNvSpPr/>
            <p:nvPr/>
          </p:nvSpPr>
          <p:spPr bwMode="auto">
            <a:xfrm>
              <a:off x="3451226" y="3381381"/>
              <a:ext cx="481013" cy="293688"/>
            </a:xfrm>
            <a:custGeom>
              <a:avLst/>
              <a:gdLst>
                <a:gd name="T0" fmla="*/ 126 w 128"/>
                <a:gd name="T1" fmla="*/ 0 h 78"/>
                <a:gd name="T2" fmla="*/ 123 w 128"/>
                <a:gd name="T3" fmla="*/ 2 h 78"/>
                <a:gd name="T4" fmla="*/ 123 w 128"/>
                <a:gd name="T5" fmla="*/ 52 h 78"/>
                <a:gd name="T6" fmla="*/ 8 w 128"/>
                <a:gd name="T7" fmla="*/ 52 h 78"/>
                <a:gd name="T8" fmla="*/ 25 w 128"/>
                <a:gd name="T9" fmla="*/ 35 h 78"/>
                <a:gd name="T10" fmla="*/ 26 w 128"/>
                <a:gd name="T11" fmla="*/ 33 h 78"/>
                <a:gd name="T12" fmla="*/ 25 w 128"/>
                <a:gd name="T13" fmla="*/ 32 h 78"/>
                <a:gd name="T14" fmla="*/ 23 w 128"/>
                <a:gd name="T15" fmla="*/ 31 h 78"/>
                <a:gd name="T16" fmla="*/ 22 w 128"/>
                <a:gd name="T17" fmla="*/ 32 h 78"/>
                <a:gd name="T18" fmla="*/ 1 w 128"/>
                <a:gd name="T19" fmla="*/ 53 h 78"/>
                <a:gd name="T20" fmla="*/ 1 w 128"/>
                <a:gd name="T21" fmla="*/ 56 h 78"/>
                <a:gd name="T22" fmla="*/ 22 w 128"/>
                <a:gd name="T23" fmla="*/ 77 h 78"/>
                <a:gd name="T24" fmla="*/ 25 w 128"/>
                <a:gd name="T25" fmla="*/ 77 h 78"/>
                <a:gd name="T26" fmla="*/ 25 w 128"/>
                <a:gd name="T27" fmla="*/ 73 h 78"/>
                <a:gd name="T28" fmla="*/ 8 w 128"/>
                <a:gd name="T29" fmla="*/ 56 h 78"/>
                <a:gd name="T30" fmla="*/ 122 w 128"/>
                <a:gd name="T31" fmla="*/ 56 h 78"/>
                <a:gd name="T32" fmla="*/ 128 w 128"/>
                <a:gd name="T33" fmla="*/ 50 h 78"/>
                <a:gd name="T34" fmla="*/ 128 w 128"/>
                <a:gd name="T35" fmla="*/ 2 h 78"/>
                <a:gd name="T36" fmla="*/ 126 w 128"/>
                <a:gd name="T37"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78">
                  <a:moveTo>
                    <a:pt x="126" y="0"/>
                  </a:moveTo>
                  <a:cubicBezTo>
                    <a:pt x="124" y="0"/>
                    <a:pt x="123" y="1"/>
                    <a:pt x="123" y="2"/>
                  </a:cubicBezTo>
                  <a:cubicBezTo>
                    <a:pt x="123" y="52"/>
                    <a:pt x="123" y="52"/>
                    <a:pt x="123" y="52"/>
                  </a:cubicBezTo>
                  <a:cubicBezTo>
                    <a:pt x="8" y="52"/>
                    <a:pt x="8" y="52"/>
                    <a:pt x="8" y="52"/>
                  </a:cubicBezTo>
                  <a:cubicBezTo>
                    <a:pt x="25" y="35"/>
                    <a:pt x="25" y="35"/>
                    <a:pt x="25" y="35"/>
                  </a:cubicBezTo>
                  <a:cubicBezTo>
                    <a:pt x="25" y="34"/>
                    <a:pt x="26" y="34"/>
                    <a:pt x="26" y="33"/>
                  </a:cubicBezTo>
                  <a:cubicBezTo>
                    <a:pt x="26" y="33"/>
                    <a:pt x="25" y="32"/>
                    <a:pt x="25" y="32"/>
                  </a:cubicBezTo>
                  <a:cubicBezTo>
                    <a:pt x="24" y="31"/>
                    <a:pt x="24" y="31"/>
                    <a:pt x="23" y="31"/>
                  </a:cubicBezTo>
                  <a:cubicBezTo>
                    <a:pt x="23" y="31"/>
                    <a:pt x="22" y="31"/>
                    <a:pt x="22" y="32"/>
                  </a:cubicBezTo>
                  <a:cubicBezTo>
                    <a:pt x="1" y="53"/>
                    <a:pt x="1" y="53"/>
                    <a:pt x="1" y="53"/>
                  </a:cubicBezTo>
                  <a:cubicBezTo>
                    <a:pt x="0" y="53"/>
                    <a:pt x="0" y="55"/>
                    <a:pt x="1" y="56"/>
                  </a:cubicBezTo>
                  <a:cubicBezTo>
                    <a:pt x="22" y="77"/>
                    <a:pt x="22" y="77"/>
                    <a:pt x="22" y="77"/>
                  </a:cubicBezTo>
                  <a:cubicBezTo>
                    <a:pt x="23" y="78"/>
                    <a:pt x="24" y="78"/>
                    <a:pt x="25" y="77"/>
                  </a:cubicBezTo>
                  <a:cubicBezTo>
                    <a:pt x="26" y="76"/>
                    <a:pt x="26" y="74"/>
                    <a:pt x="25" y="73"/>
                  </a:cubicBezTo>
                  <a:cubicBezTo>
                    <a:pt x="8" y="56"/>
                    <a:pt x="8" y="56"/>
                    <a:pt x="8" y="56"/>
                  </a:cubicBezTo>
                  <a:cubicBezTo>
                    <a:pt x="122" y="56"/>
                    <a:pt x="122" y="56"/>
                    <a:pt x="122" y="56"/>
                  </a:cubicBezTo>
                  <a:cubicBezTo>
                    <a:pt x="125" y="56"/>
                    <a:pt x="128" y="54"/>
                    <a:pt x="128" y="50"/>
                  </a:cubicBezTo>
                  <a:cubicBezTo>
                    <a:pt x="128" y="2"/>
                    <a:pt x="128" y="2"/>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9" name="Freeform 99"/>
            <p:cNvSpPr/>
            <p:nvPr/>
          </p:nvSpPr>
          <p:spPr bwMode="auto">
            <a:xfrm>
              <a:off x="3451226" y="3190881"/>
              <a:ext cx="481013" cy="292101"/>
            </a:xfrm>
            <a:custGeom>
              <a:avLst/>
              <a:gdLst>
                <a:gd name="T0" fmla="*/ 2 w 128"/>
                <a:gd name="T1" fmla="*/ 78 h 78"/>
                <a:gd name="T2" fmla="*/ 5 w 128"/>
                <a:gd name="T3" fmla="*/ 76 h 78"/>
                <a:gd name="T4" fmla="*/ 5 w 128"/>
                <a:gd name="T5" fmla="*/ 26 h 78"/>
                <a:gd name="T6" fmla="*/ 120 w 128"/>
                <a:gd name="T7" fmla="*/ 26 h 78"/>
                <a:gd name="T8" fmla="*/ 103 w 128"/>
                <a:gd name="T9" fmla="*/ 43 h 78"/>
                <a:gd name="T10" fmla="*/ 103 w 128"/>
                <a:gd name="T11" fmla="*/ 46 h 78"/>
                <a:gd name="T12" fmla="*/ 106 w 128"/>
                <a:gd name="T13" fmla="*/ 46 h 78"/>
                <a:gd name="T14" fmla="*/ 127 w 128"/>
                <a:gd name="T15" fmla="*/ 25 h 78"/>
                <a:gd name="T16" fmla="*/ 127 w 128"/>
                <a:gd name="T17" fmla="*/ 22 h 78"/>
                <a:gd name="T18" fmla="*/ 106 w 128"/>
                <a:gd name="T19" fmla="*/ 1 h 78"/>
                <a:gd name="T20" fmla="*/ 103 w 128"/>
                <a:gd name="T21" fmla="*/ 1 h 78"/>
                <a:gd name="T22" fmla="*/ 103 w 128"/>
                <a:gd name="T23" fmla="*/ 4 h 78"/>
                <a:gd name="T24" fmla="*/ 120 w 128"/>
                <a:gd name="T25" fmla="*/ 21 h 78"/>
                <a:gd name="T26" fmla="*/ 6 w 128"/>
                <a:gd name="T27" fmla="*/ 21 h 78"/>
                <a:gd name="T28" fmla="*/ 0 w 128"/>
                <a:gd name="T29" fmla="*/ 27 h 78"/>
                <a:gd name="T30" fmla="*/ 0 w 128"/>
                <a:gd name="T31" fmla="*/ 76 h 78"/>
                <a:gd name="T32" fmla="*/ 2 w 128"/>
                <a:gd name="T33"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8" h="78">
                  <a:moveTo>
                    <a:pt x="2" y="78"/>
                  </a:moveTo>
                  <a:cubicBezTo>
                    <a:pt x="4" y="78"/>
                    <a:pt x="5" y="77"/>
                    <a:pt x="5" y="76"/>
                  </a:cubicBezTo>
                  <a:cubicBezTo>
                    <a:pt x="5" y="26"/>
                    <a:pt x="5" y="26"/>
                    <a:pt x="5" y="26"/>
                  </a:cubicBezTo>
                  <a:cubicBezTo>
                    <a:pt x="120" y="26"/>
                    <a:pt x="120" y="26"/>
                    <a:pt x="120" y="26"/>
                  </a:cubicBezTo>
                  <a:cubicBezTo>
                    <a:pt x="103" y="43"/>
                    <a:pt x="103" y="43"/>
                    <a:pt x="103" y="43"/>
                  </a:cubicBezTo>
                  <a:cubicBezTo>
                    <a:pt x="102" y="44"/>
                    <a:pt x="102" y="45"/>
                    <a:pt x="103" y="46"/>
                  </a:cubicBezTo>
                  <a:cubicBezTo>
                    <a:pt x="104" y="47"/>
                    <a:pt x="105" y="47"/>
                    <a:pt x="106" y="46"/>
                  </a:cubicBezTo>
                  <a:cubicBezTo>
                    <a:pt x="127" y="25"/>
                    <a:pt x="127" y="25"/>
                    <a:pt x="127" y="25"/>
                  </a:cubicBezTo>
                  <a:cubicBezTo>
                    <a:pt x="128" y="24"/>
                    <a:pt x="128" y="23"/>
                    <a:pt x="127" y="22"/>
                  </a:cubicBezTo>
                  <a:cubicBezTo>
                    <a:pt x="106" y="1"/>
                    <a:pt x="106" y="1"/>
                    <a:pt x="106" y="1"/>
                  </a:cubicBezTo>
                  <a:cubicBezTo>
                    <a:pt x="105" y="0"/>
                    <a:pt x="104" y="0"/>
                    <a:pt x="103" y="1"/>
                  </a:cubicBezTo>
                  <a:cubicBezTo>
                    <a:pt x="102" y="2"/>
                    <a:pt x="102" y="3"/>
                    <a:pt x="103" y="4"/>
                  </a:cubicBezTo>
                  <a:cubicBezTo>
                    <a:pt x="120" y="21"/>
                    <a:pt x="120" y="21"/>
                    <a:pt x="120" y="21"/>
                  </a:cubicBezTo>
                  <a:cubicBezTo>
                    <a:pt x="6" y="21"/>
                    <a:pt x="6" y="21"/>
                    <a:pt x="6" y="21"/>
                  </a:cubicBezTo>
                  <a:cubicBezTo>
                    <a:pt x="3" y="21"/>
                    <a:pt x="0" y="24"/>
                    <a:pt x="0" y="27"/>
                  </a:cubicBezTo>
                  <a:cubicBezTo>
                    <a:pt x="0" y="76"/>
                    <a:pt x="0" y="76"/>
                    <a:pt x="0" y="76"/>
                  </a:cubicBezTo>
                  <a:cubicBezTo>
                    <a:pt x="0" y="77"/>
                    <a:pt x="1" y="78"/>
                    <a:pt x="2" y="7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00" name="Freeform 100"/>
          <p:cNvSpPr/>
          <p:nvPr/>
        </p:nvSpPr>
        <p:spPr bwMode="auto">
          <a:xfrm>
            <a:off x="2489201" y="3232156"/>
            <a:ext cx="481013" cy="401638"/>
          </a:xfrm>
          <a:custGeom>
            <a:avLst/>
            <a:gdLst>
              <a:gd name="T0" fmla="*/ 128 w 128"/>
              <a:gd name="T1" fmla="*/ 53 h 107"/>
              <a:gd name="T2" fmla="*/ 126 w 128"/>
              <a:gd name="T3" fmla="*/ 50 h 107"/>
              <a:gd name="T4" fmla="*/ 123 w 128"/>
              <a:gd name="T5" fmla="*/ 53 h 107"/>
              <a:gd name="T6" fmla="*/ 123 w 128"/>
              <a:gd name="T7" fmla="*/ 102 h 107"/>
              <a:gd name="T8" fmla="*/ 5 w 128"/>
              <a:gd name="T9" fmla="*/ 102 h 107"/>
              <a:gd name="T10" fmla="*/ 5 w 128"/>
              <a:gd name="T11" fmla="*/ 25 h 107"/>
              <a:gd name="T12" fmla="*/ 120 w 128"/>
              <a:gd name="T13" fmla="*/ 25 h 107"/>
              <a:gd name="T14" fmla="*/ 103 w 128"/>
              <a:gd name="T15" fmla="*/ 42 h 107"/>
              <a:gd name="T16" fmla="*/ 103 w 128"/>
              <a:gd name="T17" fmla="*/ 46 h 107"/>
              <a:gd name="T18" fmla="*/ 106 w 128"/>
              <a:gd name="T19" fmla="*/ 46 h 107"/>
              <a:gd name="T20" fmla="*/ 127 w 128"/>
              <a:gd name="T21" fmla="*/ 25 h 107"/>
              <a:gd name="T22" fmla="*/ 128 w 128"/>
              <a:gd name="T23" fmla="*/ 23 h 107"/>
              <a:gd name="T24" fmla="*/ 127 w 128"/>
              <a:gd name="T25" fmla="*/ 21 h 107"/>
              <a:gd name="T26" fmla="*/ 106 w 128"/>
              <a:gd name="T27" fmla="*/ 0 h 107"/>
              <a:gd name="T28" fmla="*/ 103 w 128"/>
              <a:gd name="T29" fmla="*/ 0 h 107"/>
              <a:gd name="T30" fmla="*/ 102 w 128"/>
              <a:gd name="T31" fmla="*/ 2 h 107"/>
              <a:gd name="T32" fmla="*/ 103 w 128"/>
              <a:gd name="T33" fmla="*/ 4 h 107"/>
              <a:gd name="T34" fmla="*/ 120 w 128"/>
              <a:gd name="T35" fmla="*/ 21 h 107"/>
              <a:gd name="T36" fmla="*/ 6 w 128"/>
              <a:gd name="T37" fmla="*/ 21 h 107"/>
              <a:gd name="T38" fmla="*/ 0 w 128"/>
              <a:gd name="T39" fmla="*/ 27 h 107"/>
              <a:gd name="T40" fmla="*/ 0 w 128"/>
              <a:gd name="T41" fmla="*/ 101 h 107"/>
              <a:gd name="T42" fmla="*/ 6 w 128"/>
              <a:gd name="T43" fmla="*/ 107 h 107"/>
              <a:gd name="T44" fmla="*/ 122 w 128"/>
              <a:gd name="T45" fmla="*/ 107 h 107"/>
              <a:gd name="T46" fmla="*/ 128 w 128"/>
              <a:gd name="T47" fmla="*/ 101 h 107"/>
              <a:gd name="T48" fmla="*/ 128 w 128"/>
              <a:gd name="T49" fmla="*/ 5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107">
                <a:moveTo>
                  <a:pt x="128" y="53"/>
                </a:moveTo>
                <a:cubicBezTo>
                  <a:pt x="128" y="51"/>
                  <a:pt x="127" y="50"/>
                  <a:pt x="126" y="50"/>
                </a:cubicBezTo>
                <a:cubicBezTo>
                  <a:pt x="124" y="50"/>
                  <a:pt x="123" y="51"/>
                  <a:pt x="123" y="53"/>
                </a:cubicBezTo>
                <a:cubicBezTo>
                  <a:pt x="123" y="102"/>
                  <a:pt x="123" y="102"/>
                  <a:pt x="123" y="102"/>
                </a:cubicBezTo>
                <a:cubicBezTo>
                  <a:pt x="5" y="102"/>
                  <a:pt x="5" y="102"/>
                  <a:pt x="5" y="102"/>
                </a:cubicBezTo>
                <a:cubicBezTo>
                  <a:pt x="5" y="25"/>
                  <a:pt x="5" y="25"/>
                  <a:pt x="5" y="25"/>
                </a:cubicBezTo>
                <a:cubicBezTo>
                  <a:pt x="120" y="25"/>
                  <a:pt x="120" y="25"/>
                  <a:pt x="120" y="25"/>
                </a:cubicBezTo>
                <a:cubicBezTo>
                  <a:pt x="103" y="42"/>
                  <a:pt x="103" y="42"/>
                  <a:pt x="103" y="42"/>
                </a:cubicBezTo>
                <a:cubicBezTo>
                  <a:pt x="102" y="43"/>
                  <a:pt x="102" y="45"/>
                  <a:pt x="103" y="46"/>
                </a:cubicBezTo>
                <a:cubicBezTo>
                  <a:pt x="104" y="47"/>
                  <a:pt x="105" y="47"/>
                  <a:pt x="106" y="46"/>
                </a:cubicBezTo>
                <a:cubicBezTo>
                  <a:pt x="127" y="25"/>
                  <a:pt x="127" y="25"/>
                  <a:pt x="127" y="25"/>
                </a:cubicBezTo>
                <a:cubicBezTo>
                  <a:pt x="128" y="24"/>
                  <a:pt x="128" y="24"/>
                  <a:pt x="128" y="23"/>
                </a:cubicBezTo>
                <a:cubicBezTo>
                  <a:pt x="128" y="22"/>
                  <a:pt x="128" y="22"/>
                  <a:pt x="127" y="21"/>
                </a:cubicBezTo>
                <a:cubicBezTo>
                  <a:pt x="106" y="0"/>
                  <a:pt x="106" y="0"/>
                  <a:pt x="106" y="0"/>
                </a:cubicBezTo>
                <a:cubicBezTo>
                  <a:pt x="105" y="0"/>
                  <a:pt x="104" y="0"/>
                  <a:pt x="103" y="0"/>
                </a:cubicBezTo>
                <a:cubicBezTo>
                  <a:pt x="103" y="1"/>
                  <a:pt x="102" y="1"/>
                  <a:pt x="102" y="2"/>
                </a:cubicBezTo>
                <a:cubicBezTo>
                  <a:pt x="102" y="3"/>
                  <a:pt x="103" y="3"/>
                  <a:pt x="103" y="4"/>
                </a:cubicBezTo>
                <a:cubicBezTo>
                  <a:pt x="120" y="21"/>
                  <a:pt x="120" y="21"/>
                  <a:pt x="120" y="21"/>
                </a:cubicBezTo>
                <a:cubicBezTo>
                  <a:pt x="6" y="21"/>
                  <a:pt x="6" y="21"/>
                  <a:pt x="6" y="21"/>
                </a:cubicBezTo>
                <a:cubicBezTo>
                  <a:pt x="3" y="21"/>
                  <a:pt x="0" y="23"/>
                  <a:pt x="0" y="27"/>
                </a:cubicBezTo>
                <a:cubicBezTo>
                  <a:pt x="0" y="101"/>
                  <a:pt x="0" y="101"/>
                  <a:pt x="0" y="101"/>
                </a:cubicBezTo>
                <a:cubicBezTo>
                  <a:pt x="0" y="104"/>
                  <a:pt x="3" y="107"/>
                  <a:pt x="6" y="107"/>
                </a:cubicBezTo>
                <a:cubicBezTo>
                  <a:pt x="122" y="107"/>
                  <a:pt x="122" y="107"/>
                  <a:pt x="122" y="107"/>
                </a:cubicBezTo>
                <a:cubicBezTo>
                  <a:pt x="125" y="107"/>
                  <a:pt x="128" y="104"/>
                  <a:pt x="128" y="101"/>
                </a:cubicBezTo>
                <a:lnTo>
                  <a:pt x="128" y="5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1" name="Freeform 101"/>
          <p:cNvSpPr/>
          <p:nvPr/>
        </p:nvSpPr>
        <p:spPr bwMode="auto">
          <a:xfrm>
            <a:off x="1528763" y="3190881"/>
            <a:ext cx="454025" cy="250825"/>
          </a:xfrm>
          <a:custGeom>
            <a:avLst/>
            <a:gdLst>
              <a:gd name="T0" fmla="*/ 22 w 121"/>
              <a:gd name="T1" fmla="*/ 22 h 67"/>
              <a:gd name="T2" fmla="*/ 41 w 121"/>
              <a:gd name="T3" fmla="*/ 10 h 67"/>
              <a:gd name="T4" fmla="*/ 87 w 121"/>
              <a:gd name="T5" fmla="*/ 10 h 67"/>
              <a:gd name="T6" fmla="*/ 106 w 121"/>
              <a:gd name="T7" fmla="*/ 22 h 67"/>
              <a:gd name="T8" fmla="*/ 111 w 121"/>
              <a:gd name="T9" fmla="*/ 28 h 67"/>
              <a:gd name="T10" fmla="*/ 113 w 121"/>
              <a:gd name="T11" fmla="*/ 30 h 67"/>
              <a:gd name="T12" fmla="*/ 89 w 121"/>
              <a:gd name="T13" fmla="*/ 30 h 67"/>
              <a:gd name="T14" fmla="*/ 86 w 121"/>
              <a:gd name="T15" fmla="*/ 32 h 67"/>
              <a:gd name="T16" fmla="*/ 89 w 121"/>
              <a:gd name="T17" fmla="*/ 35 h 67"/>
              <a:gd name="T18" fmla="*/ 118 w 121"/>
              <a:gd name="T19" fmla="*/ 35 h 67"/>
              <a:gd name="T20" fmla="*/ 121 w 121"/>
              <a:gd name="T21" fmla="*/ 32 h 67"/>
              <a:gd name="T22" fmla="*/ 121 w 121"/>
              <a:gd name="T23" fmla="*/ 3 h 67"/>
              <a:gd name="T24" fmla="*/ 118 w 121"/>
              <a:gd name="T25" fmla="*/ 0 h 67"/>
              <a:gd name="T26" fmla="*/ 116 w 121"/>
              <a:gd name="T27" fmla="*/ 3 h 67"/>
              <a:gd name="T28" fmla="*/ 116 w 121"/>
              <a:gd name="T29" fmla="*/ 27 h 67"/>
              <a:gd name="T30" fmla="*/ 114 w 121"/>
              <a:gd name="T31" fmla="*/ 24 h 67"/>
              <a:gd name="T32" fmla="*/ 64 w 121"/>
              <a:gd name="T33" fmla="*/ 0 h 67"/>
              <a:gd name="T34" fmla="*/ 0 w 121"/>
              <a:gd name="T35" fmla="*/ 64 h 67"/>
              <a:gd name="T36" fmla="*/ 2 w 121"/>
              <a:gd name="T37" fmla="*/ 67 h 67"/>
              <a:gd name="T38" fmla="*/ 5 w 121"/>
              <a:gd name="T39" fmla="*/ 64 h 67"/>
              <a:gd name="T40" fmla="*/ 9 w 121"/>
              <a:gd name="T41" fmla="*/ 41 h 67"/>
              <a:gd name="T42" fmla="*/ 22 w 121"/>
              <a:gd name="T43" fmla="*/ 2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1" h="67">
                <a:moveTo>
                  <a:pt x="22" y="22"/>
                </a:moveTo>
                <a:cubicBezTo>
                  <a:pt x="27" y="17"/>
                  <a:pt x="34" y="13"/>
                  <a:pt x="41" y="10"/>
                </a:cubicBezTo>
                <a:cubicBezTo>
                  <a:pt x="55" y="3"/>
                  <a:pt x="72" y="3"/>
                  <a:pt x="87" y="10"/>
                </a:cubicBezTo>
                <a:cubicBezTo>
                  <a:pt x="94" y="13"/>
                  <a:pt x="101" y="17"/>
                  <a:pt x="106" y="22"/>
                </a:cubicBezTo>
                <a:cubicBezTo>
                  <a:pt x="108" y="24"/>
                  <a:pt x="109" y="26"/>
                  <a:pt x="111" y="28"/>
                </a:cubicBezTo>
                <a:cubicBezTo>
                  <a:pt x="113" y="30"/>
                  <a:pt x="113" y="30"/>
                  <a:pt x="113" y="30"/>
                </a:cubicBezTo>
                <a:cubicBezTo>
                  <a:pt x="89" y="30"/>
                  <a:pt x="89" y="30"/>
                  <a:pt x="89" y="30"/>
                </a:cubicBezTo>
                <a:cubicBezTo>
                  <a:pt x="87" y="30"/>
                  <a:pt x="86" y="31"/>
                  <a:pt x="86" y="32"/>
                </a:cubicBezTo>
                <a:cubicBezTo>
                  <a:pt x="86" y="34"/>
                  <a:pt x="87" y="35"/>
                  <a:pt x="89" y="35"/>
                </a:cubicBezTo>
                <a:cubicBezTo>
                  <a:pt x="118" y="35"/>
                  <a:pt x="118" y="35"/>
                  <a:pt x="118" y="35"/>
                </a:cubicBezTo>
                <a:cubicBezTo>
                  <a:pt x="120" y="35"/>
                  <a:pt x="121" y="34"/>
                  <a:pt x="121" y="32"/>
                </a:cubicBezTo>
                <a:cubicBezTo>
                  <a:pt x="121" y="3"/>
                  <a:pt x="121" y="3"/>
                  <a:pt x="121" y="3"/>
                </a:cubicBezTo>
                <a:cubicBezTo>
                  <a:pt x="121" y="1"/>
                  <a:pt x="120" y="0"/>
                  <a:pt x="118" y="0"/>
                </a:cubicBezTo>
                <a:cubicBezTo>
                  <a:pt x="117" y="0"/>
                  <a:pt x="116" y="1"/>
                  <a:pt x="116" y="3"/>
                </a:cubicBezTo>
                <a:cubicBezTo>
                  <a:pt x="116" y="27"/>
                  <a:pt x="116" y="27"/>
                  <a:pt x="116" y="27"/>
                </a:cubicBezTo>
                <a:cubicBezTo>
                  <a:pt x="114" y="24"/>
                  <a:pt x="114" y="24"/>
                  <a:pt x="114" y="24"/>
                </a:cubicBezTo>
                <a:cubicBezTo>
                  <a:pt x="101" y="9"/>
                  <a:pt x="83" y="0"/>
                  <a:pt x="64" y="0"/>
                </a:cubicBezTo>
                <a:cubicBezTo>
                  <a:pt x="29" y="0"/>
                  <a:pt x="0" y="29"/>
                  <a:pt x="0" y="64"/>
                </a:cubicBezTo>
                <a:cubicBezTo>
                  <a:pt x="0" y="66"/>
                  <a:pt x="1" y="67"/>
                  <a:pt x="2" y="67"/>
                </a:cubicBezTo>
                <a:cubicBezTo>
                  <a:pt x="4" y="67"/>
                  <a:pt x="5" y="66"/>
                  <a:pt x="5" y="64"/>
                </a:cubicBezTo>
                <a:cubicBezTo>
                  <a:pt x="5" y="56"/>
                  <a:pt x="6" y="48"/>
                  <a:pt x="9" y="41"/>
                </a:cubicBezTo>
                <a:cubicBezTo>
                  <a:pt x="12" y="34"/>
                  <a:pt x="17" y="28"/>
                  <a:pt x="22" y="22"/>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2" name="Freeform 102"/>
          <p:cNvSpPr/>
          <p:nvPr/>
        </p:nvSpPr>
        <p:spPr bwMode="auto">
          <a:xfrm>
            <a:off x="1555750" y="3422656"/>
            <a:ext cx="454025" cy="249238"/>
          </a:xfrm>
          <a:custGeom>
            <a:avLst/>
            <a:gdLst>
              <a:gd name="T0" fmla="*/ 119 w 121"/>
              <a:gd name="T1" fmla="*/ 0 h 66"/>
              <a:gd name="T2" fmla="*/ 116 w 121"/>
              <a:gd name="T3" fmla="*/ 2 h 66"/>
              <a:gd name="T4" fmla="*/ 112 w 121"/>
              <a:gd name="T5" fmla="*/ 25 h 66"/>
              <a:gd name="T6" fmla="*/ 99 w 121"/>
              <a:gd name="T7" fmla="*/ 44 h 66"/>
              <a:gd name="T8" fmla="*/ 80 w 121"/>
              <a:gd name="T9" fmla="*/ 57 h 66"/>
              <a:gd name="T10" fmla="*/ 34 w 121"/>
              <a:gd name="T11" fmla="*/ 57 h 66"/>
              <a:gd name="T12" fmla="*/ 15 w 121"/>
              <a:gd name="T13" fmla="*/ 44 h 66"/>
              <a:gd name="T14" fmla="*/ 10 w 121"/>
              <a:gd name="T15" fmla="*/ 39 h 66"/>
              <a:gd name="T16" fmla="*/ 8 w 121"/>
              <a:gd name="T17" fmla="*/ 37 h 66"/>
              <a:gd name="T18" fmla="*/ 32 w 121"/>
              <a:gd name="T19" fmla="*/ 37 h 66"/>
              <a:gd name="T20" fmla="*/ 35 w 121"/>
              <a:gd name="T21" fmla="*/ 34 h 66"/>
              <a:gd name="T22" fmla="*/ 32 w 121"/>
              <a:gd name="T23" fmla="*/ 32 h 66"/>
              <a:gd name="T24" fmla="*/ 3 w 121"/>
              <a:gd name="T25" fmla="*/ 32 h 66"/>
              <a:gd name="T26" fmla="*/ 0 w 121"/>
              <a:gd name="T27" fmla="*/ 34 h 66"/>
              <a:gd name="T28" fmla="*/ 0 w 121"/>
              <a:gd name="T29" fmla="*/ 64 h 66"/>
              <a:gd name="T30" fmla="*/ 3 w 121"/>
              <a:gd name="T31" fmla="*/ 66 h 66"/>
              <a:gd name="T32" fmla="*/ 5 w 121"/>
              <a:gd name="T33" fmla="*/ 64 h 66"/>
              <a:gd name="T34" fmla="*/ 5 w 121"/>
              <a:gd name="T35" fmla="*/ 40 h 66"/>
              <a:gd name="T36" fmla="*/ 7 w 121"/>
              <a:gd name="T37" fmla="*/ 43 h 66"/>
              <a:gd name="T38" fmla="*/ 57 w 121"/>
              <a:gd name="T39" fmla="*/ 66 h 66"/>
              <a:gd name="T40" fmla="*/ 121 w 121"/>
              <a:gd name="T41" fmla="*/ 2 h 66"/>
              <a:gd name="T42" fmla="*/ 119 w 121"/>
              <a:gd name="T43"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1" h="66">
                <a:moveTo>
                  <a:pt x="119" y="0"/>
                </a:moveTo>
                <a:cubicBezTo>
                  <a:pt x="117" y="0"/>
                  <a:pt x="116" y="1"/>
                  <a:pt x="116" y="2"/>
                </a:cubicBezTo>
                <a:cubicBezTo>
                  <a:pt x="116" y="10"/>
                  <a:pt x="115" y="18"/>
                  <a:pt x="112" y="25"/>
                </a:cubicBezTo>
                <a:cubicBezTo>
                  <a:pt x="109" y="33"/>
                  <a:pt x="104" y="39"/>
                  <a:pt x="99" y="44"/>
                </a:cubicBezTo>
                <a:cubicBezTo>
                  <a:pt x="94" y="50"/>
                  <a:pt x="87" y="54"/>
                  <a:pt x="80" y="57"/>
                </a:cubicBezTo>
                <a:cubicBezTo>
                  <a:pt x="65" y="63"/>
                  <a:pt x="49" y="63"/>
                  <a:pt x="34" y="57"/>
                </a:cubicBezTo>
                <a:cubicBezTo>
                  <a:pt x="27" y="54"/>
                  <a:pt x="20" y="50"/>
                  <a:pt x="15" y="44"/>
                </a:cubicBezTo>
                <a:cubicBezTo>
                  <a:pt x="13" y="43"/>
                  <a:pt x="12" y="41"/>
                  <a:pt x="10" y="39"/>
                </a:cubicBezTo>
                <a:cubicBezTo>
                  <a:pt x="8" y="37"/>
                  <a:pt x="8" y="37"/>
                  <a:pt x="8" y="37"/>
                </a:cubicBezTo>
                <a:cubicBezTo>
                  <a:pt x="32" y="37"/>
                  <a:pt x="32" y="37"/>
                  <a:pt x="32" y="37"/>
                </a:cubicBezTo>
                <a:cubicBezTo>
                  <a:pt x="34" y="37"/>
                  <a:pt x="35" y="36"/>
                  <a:pt x="35" y="34"/>
                </a:cubicBezTo>
                <a:cubicBezTo>
                  <a:pt x="35" y="33"/>
                  <a:pt x="34" y="32"/>
                  <a:pt x="32" y="32"/>
                </a:cubicBezTo>
                <a:cubicBezTo>
                  <a:pt x="3" y="32"/>
                  <a:pt x="3" y="32"/>
                  <a:pt x="3" y="32"/>
                </a:cubicBezTo>
                <a:cubicBezTo>
                  <a:pt x="1" y="32"/>
                  <a:pt x="0" y="33"/>
                  <a:pt x="0" y="34"/>
                </a:cubicBezTo>
                <a:cubicBezTo>
                  <a:pt x="0" y="64"/>
                  <a:pt x="0" y="64"/>
                  <a:pt x="0" y="64"/>
                </a:cubicBezTo>
                <a:cubicBezTo>
                  <a:pt x="0" y="65"/>
                  <a:pt x="1" y="66"/>
                  <a:pt x="3" y="66"/>
                </a:cubicBezTo>
                <a:cubicBezTo>
                  <a:pt x="4" y="66"/>
                  <a:pt x="5" y="65"/>
                  <a:pt x="5" y="64"/>
                </a:cubicBezTo>
                <a:cubicBezTo>
                  <a:pt x="5" y="40"/>
                  <a:pt x="5" y="40"/>
                  <a:pt x="5" y="40"/>
                </a:cubicBezTo>
                <a:cubicBezTo>
                  <a:pt x="7" y="43"/>
                  <a:pt x="7" y="43"/>
                  <a:pt x="7" y="43"/>
                </a:cubicBezTo>
                <a:cubicBezTo>
                  <a:pt x="20" y="58"/>
                  <a:pt x="38" y="66"/>
                  <a:pt x="57" y="66"/>
                </a:cubicBezTo>
                <a:cubicBezTo>
                  <a:pt x="92" y="66"/>
                  <a:pt x="121" y="38"/>
                  <a:pt x="121" y="2"/>
                </a:cubicBezTo>
                <a:cubicBezTo>
                  <a:pt x="121" y="1"/>
                  <a:pt x="120" y="0"/>
                  <a:pt x="119"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3" name="Freeform 103"/>
          <p:cNvSpPr/>
          <p:nvPr/>
        </p:nvSpPr>
        <p:spPr bwMode="auto">
          <a:xfrm>
            <a:off x="568325" y="3190881"/>
            <a:ext cx="479425" cy="481013"/>
          </a:xfrm>
          <a:custGeom>
            <a:avLst/>
            <a:gdLst>
              <a:gd name="T0" fmla="*/ 126 w 128"/>
              <a:gd name="T1" fmla="*/ 62 h 128"/>
              <a:gd name="T2" fmla="*/ 123 w 128"/>
              <a:gd name="T3" fmla="*/ 64 h 128"/>
              <a:gd name="T4" fmla="*/ 119 w 128"/>
              <a:gd name="T5" fmla="*/ 87 h 128"/>
              <a:gd name="T6" fmla="*/ 106 w 128"/>
              <a:gd name="T7" fmla="*/ 106 h 128"/>
              <a:gd name="T8" fmla="*/ 87 w 128"/>
              <a:gd name="T9" fmla="*/ 119 h 128"/>
              <a:gd name="T10" fmla="*/ 41 w 128"/>
              <a:gd name="T11" fmla="*/ 119 h 128"/>
              <a:gd name="T12" fmla="*/ 22 w 128"/>
              <a:gd name="T13" fmla="*/ 106 h 128"/>
              <a:gd name="T14" fmla="*/ 9 w 128"/>
              <a:gd name="T15" fmla="*/ 87 h 128"/>
              <a:gd name="T16" fmla="*/ 5 w 128"/>
              <a:gd name="T17" fmla="*/ 64 h 128"/>
              <a:gd name="T18" fmla="*/ 9 w 128"/>
              <a:gd name="T19" fmla="*/ 41 h 128"/>
              <a:gd name="T20" fmla="*/ 22 w 128"/>
              <a:gd name="T21" fmla="*/ 22 h 128"/>
              <a:gd name="T22" fmla="*/ 41 w 128"/>
              <a:gd name="T23" fmla="*/ 10 h 128"/>
              <a:gd name="T24" fmla="*/ 87 w 128"/>
              <a:gd name="T25" fmla="*/ 10 h 128"/>
              <a:gd name="T26" fmla="*/ 106 w 128"/>
              <a:gd name="T27" fmla="*/ 22 h 128"/>
              <a:gd name="T28" fmla="*/ 111 w 128"/>
              <a:gd name="T29" fmla="*/ 28 h 128"/>
              <a:gd name="T30" fmla="*/ 113 w 128"/>
              <a:gd name="T31" fmla="*/ 30 h 128"/>
              <a:gd name="T32" fmla="*/ 89 w 128"/>
              <a:gd name="T33" fmla="*/ 30 h 128"/>
              <a:gd name="T34" fmla="*/ 86 w 128"/>
              <a:gd name="T35" fmla="*/ 32 h 128"/>
              <a:gd name="T36" fmla="*/ 89 w 128"/>
              <a:gd name="T37" fmla="*/ 35 h 128"/>
              <a:gd name="T38" fmla="*/ 118 w 128"/>
              <a:gd name="T39" fmla="*/ 35 h 128"/>
              <a:gd name="T40" fmla="*/ 121 w 128"/>
              <a:gd name="T41" fmla="*/ 32 h 128"/>
              <a:gd name="T42" fmla="*/ 121 w 128"/>
              <a:gd name="T43" fmla="*/ 3 h 128"/>
              <a:gd name="T44" fmla="*/ 118 w 128"/>
              <a:gd name="T45" fmla="*/ 0 h 128"/>
              <a:gd name="T46" fmla="*/ 116 w 128"/>
              <a:gd name="T47" fmla="*/ 3 h 128"/>
              <a:gd name="T48" fmla="*/ 116 w 128"/>
              <a:gd name="T49" fmla="*/ 27 h 128"/>
              <a:gd name="T50" fmla="*/ 114 w 128"/>
              <a:gd name="T51" fmla="*/ 24 h 128"/>
              <a:gd name="T52" fmla="*/ 64 w 128"/>
              <a:gd name="T53" fmla="*/ 0 h 128"/>
              <a:gd name="T54" fmla="*/ 0 w 128"/>
              <a:gd name="T55" fmla="*/ 64 h 128"/>
              <a:gd name="T56" fmla="*/ 64 w 128"/>
              <a:gd name="T57" fmla="*/ 128 h 128"/>
              <a:gd name="T58" fmla="*/ 128 w 128"/>
              <a:gd name="T59" fmla="*/ 64 h 128"/>
              <a:gd name="T60" fmla="*/ 126 w 128"/>
              <a:gd name="T61" fmla="*/ 6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8" h="128">
                <a:moveTo>
                  <a:pt x="126" y="62"/>
                </a:moveTo>
                <a:cubicBezTo>
                  <a:pt x="124" y="62"/>
                  <a:pt x="123" y="63"/>
                  <a:pt x="123" y="64"/>
                </a:cubicBezTo>
                <a:cubicBezTo>
                  <a:pt x="123" y="72"/>
                  <a:pt x="122" y="80"/>
                  <a:pt x="119" y="87"/>
                </a:cubicBezTo>
                <a:cubicBezTo>
                  <a:pt x="116" y="95"/>
                  <a:pt x="111" y="101"/>
                  <a:pt x="106" y="106"/>
                </a:cubicBezTo>
                <a:cubicBezTo>
                  <a:pt x="101" y="112"/>
                  <a:pt x="94" y="116"/>
                  <a:pt x="87" y="119"/>
                </a:cubicBezTo>
                <a:cubicBezTo>
                  <a:pt x="72" y="125"/>
                  <a:pt x="56" y="125"/>
                  <a:pt x="41" y="119"/>
                </a:cubicBezTo>
                <a:cubicBezTo>
                  <a:pt x="34" y="116"/>
                  <a:pt x="27" y="112"/>
                  <a:pt x="22" y="106"/>
                </a:cubicBezTo>
                <a:cubicBezTo>
                  <a:pt x="17" y="101"/>
                  <a:pt x="12" y="95"/>
                  <a:pt x="9" y="87"/>
                </a:cubicBezTo>
                <a:cubicBezTo>
                  <a:pt x="6" y="80"/>
                  <a:pt x="5" y="72"/>
                  <a:pt x="5" y="64"/>
                </a:cubicBezTo>
                <a:cubicBezTo>
                  <a:pt x="5" y="56"/>
                  <a:pt x="6" y="49"/>
                  <a:pt x="9" y="41"/>
                </a:cubicBezTo>
                <a:cubicBezTo>
                  <a:pt x="12" y="34"/>
                  <a:pt x="17" y="28"/>
                  <a:pt x="22" y="22"/>
                </a:cubicBezTo>
                <a:cubicBezTo>
                  <a:pt x="27" y="17"/>
                  <a:pt x="34" y="13"/>
                  <a:pt x="41" y="10"/>
                </a:cubicBezTo>
                <a:cubicBezTo>
                  <a:pt x="55" y="3"/>
                  <a:pt x="72" y="3"/>
                  <a:pt x="87" y="10"/>
                </a:cubicBezTo>
                <a:cubicBezTo>
                  <a:pt x="94" y="13"/>
                  <a:pt x="101" y="17"/>
                  <a:pt x="106" y="22"/>
                </a:cubicBezTo>
                <a:cubicBezTo>
                  <a:pt x="108" y="24"/>
                  <a:pt x="109" y="26"/>
                  <a:pt x="111" y="28"/>
                </a:cubicBezTo>
                <a:cubicBezTo>
                  <a:pt x="113" y="30"/>
                  <a:pt x="113" y="30"/>
                  <a:pt x="113" y="30"/>
                </a:cubicBezTo>
                <a:cubicBezTo>
                  <a:pt x="89" y="30"/>
                  <a:pt x="89" y="30"/>
                  <a:pt x="89" y="30"/>
                </a:cubicBezTo>
                <a:cubicBezTo>
                  <a:pt x="87" y="30"/>
                  <a:pt x="86" y="31"/>
                  <a:pt x="86" y="32"/>
                </a:cubicBezTo>
                <a:cubicBezTo>
                  <a:pt x="86" y="34"/>
                  <a:pt x="87" y="35"/>
                  <a:pt x="89" y="35"/>
                </a:cubicBezTo>
                <a:cubicBezTo>
                  <a:pt x="118" y="35"/>
                  <a:pt x="118" y="35"/>
                  <a:pt x="118" y="35"/>
                </a:cubicBezTo>
                <a:cubicBezTo>
                  <a:pt x="120" y="35"/>
                  <a:pt x="121" y="34"/>
                  <a:pt x="121" y="32"/>
                </a:cubicBezTo>
                <a:cubicBezTo>
                  <a:pt x="121" y="3"/>
                  <a:pt x="121" y="3"/>
                  <a:pt x="121" y="3"/>
                </a:cubicBezTo>
                <a:cubicBezTo>
                  <a:pt x="121" y="1"/>
                  <a:pt x="120" y="0"/>
                  <a:pt x="118" y="0"/>
                </a:cubicBezTo>
                <a:cubicBezTo>
                  <a:pt x="117" y="0"/>
                  <a:pt x="116" y="1"/>
                  <a:pt x="116" y="3"/>
                </a:cubicBezTo>
                <a:cubicBezTo>
                  <a:pt x="116" y="27"/>
                  <a:pt x="116" y="27"/>
                  <a:pt x="116" y="27"/>
                </a:cubicBezTo>
                <a:cubicBezTo>
                  <a:pt x="114" y="24"/>
                  <a:pt x="114" y="24"/>
                  <a:pt x="114" y="24"/>
                </a:cubicBezTo>
                <a:cubicBezTo>
                  <a:pt x="101" y="9"/>
                  <a:pt x="83" y="0"/>
                  <a:pt x="64" y="0"/>
                </a:cubicBezTo>
                <a:cubicBezTo>
                  <a:pt x="29" y="0"/>
                  <a:pt x="0" y="29"/>
                  <a:pt x="0" y="64"/>
                </a:cubicBezTo>
                <a:cubicBezTo>
                  <a:pt x="0" y="100"/>
                  <a:pt x="29" y="128"/>
                  <a:pt x="64" y="128"/>
                </a:cubicBezTo>
                <a:cubicBezTo>
                  <a:pt x="99" y="128"/>
                  <a:pt x="128" y="100"/>
                  <a:pt x="128" y="64"/>
                </a:cubicBezTo>
                <a:cubicBezTo>
                  <a:pt x="128" y="63"/>
                  <a:pt x="127" y="62"/>
                  <a:pt x="126" y="62"/>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12" name="组合 211"/>
          <p:cNvGrpSpPr/>
          <p:nvPr/>
        </p:nvGrpSpPr>
        <p:grpSpPr>
          <a:xfrm>
            <a:off x="11139491" y="2228854"/>
            <a:ext cx="481013" cy="481013"/>
            <a:chOff x="11139491" y="2228854"/>
            <a:chExt cx="481013" cy="481013"/>
          </a:xfrm>
          <a:solidFill>
            <a:schemeClr val="accent1"/>
          </a:solidFill>
        </p:grpSpPr>
        <p:sp>
          <p:nvSpPr>
            <p:cNvPr id="104" name="Freeform 104"/>
            <p:cNvSpPr/>
            <p:nvPr/>
          </p:nvSpPr>
          <p:spPr bwMode="auto">
            <a:xfrm>
              <a:off x="11139491" y="2382841"/>
              <a:ext cx="323850" cy="176213"/>
            </a:xfrm>
            <a:custGeom>
              <a:avLst/>
              <a:gdLst>
                <a:gd name="T0" fmla="*/ 61 w 86"/>
                <a:gd name="T1" fmla="*/ 43 h 47"/>
                <a:gd name="T2" fmla="*/ 61 w 86"/>
                <a:gd name="T3" fmla="*/ 46 h 47"/>
                <a:gd name="T4" fmla="*/ 64 w 86"/>
                <a:gd name="T5" fmla="*/ 46 h 47"/>
                <a:gd name="T6" fmla="*/ 85 w 86"/>
                <a:gd name="T7" fmla="*/ 25 h 47"/>
                <a:gd name="T8" fmla="*/ 85 w 86"/>
                <a:gd name="T9" fmla="*/ 22 h 47"/>
                <a:gd name="T10" fmla="*/ 86 w 86"/>
                <a:gd name="T11" fmla="*/ 22 h 47"/>
                <a:gd name="T12" fmla="*/ 64 w 86"/>
                <a:gd name="T13" fmla="*/ 1 h 47"/>
                <a:gd name="T14" fmla="*/ 61 w 86"/>
                <a:gd name="T15" fmla="*/ 1 h 47"/>
                <a:gd name="T16" fmla="*/ 61 w 86"/>
                <a:gd name="T17" fmla="*/ 4 h 47"/>
                <a:gd name="T18" fmla="*/ 78 w 86"/>
                <a:gd name="T19" fmla="*/ 21 h 47"/>
                <a:gd name="T20" fmla="*/ 2 w 86"/>
                <a:gd name="T21" fmla="*/ 21 h 47"/>
                <a:gd name="T22" fmla="*/ 0 w 86"/>
                <a:gd name="T23" fmla="*/ 23 h 47"/>
                <a:gd name="T24" fmla="*/ 2 w 86"/>
                <a:gd name="T25" fmla="*/ 25 h 47"/>
                <a:gd name="T26" fmla="*/ 78 w 86"/>
                <a:gd name="T27" fmla="*/ 26 h 47"/>
                <a:gd name="T28" fmla="*/ 61 w 86"/>
                <a:gd name="T29" fmla="*/ 4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6" h="47">
                  <a:moveTo>
                    <a:pt x="61" y="43"/>
                  </a:moveTo>
                  <a:cubicBezTo>
                    <a:pt x="60" y="43"/>
                    <a:pt x="60" y="45"/>
                    <a:pt x="61" y="46"/>
                  </a:cubicBezTo>
                  <a:cubicBezTo>
                    <a:pt x="62" y="47"/>
                    <a:pt x="64" y="47"/>
                    <a:pt x="64" y="46"/>
                  </a:cubicBezTo>
                  <a:cubicBezTo>
                    <a:pt x="85" y="25"/>
                    <a:pt x="85" y="25"/>
                    <a:pt x="85" y="25"/>
                  </a:cubicBezTo>
                  <a:cubicBezTo>
                    <a:pt x="86" y="24"/>
                    <a:pt x="86" y="22"/>
                    <a:pt x="85" y="22"/>
                  </a:cubicBezTo>
                  <a:cubicBezTo>
                    <a:pt x="86" y="22"/>
                    <a:pt x="86" y="22"/>
                    <a:pt x="86" y="22"/>
                  </a:cubicBezTo>
                  <a:cubicBezTo>
                    <a:pt x="84" y="20"/>
                    <a:pt x="80" y="16"/>
                    <a:pt x="64" y="1"/>
                  </a:cubicBezTo>
                  <a:cubicBezTo>
                    <a:pt x="64" y="0"/>
                    <a:pt x="62" y="0"/>
                    <a:pt x="61" y="1"/>
                  </a:cubicBezTo>
                  <a:cubicBezTo>
                    <a:pt x="60" y="2"/>
                    <a:pt x="60" y="3"/>
                    <a:pt x="61" y="4"/>
                  </a:cubicBezTo>
                  <a:cubicBezTo>
                    <a:pt x="78" y="21"/>
                    <a:pt x="78" y="21"/>
                    <a:pt x="78" y="21"/>
                  </a:cubicBezTo>
                  <a:cubicBezTo>
                    <a:pt x="2" y="21"/>
                    <a:pt x="2" y="21"/>
                    <a:pt x="2" y="21"/>
                  </a:cubicBezTo>
                  <a:cubicBezTo>
                    <a:pt x="1" y="21"/>
                    <a:pt x="0" y="22"/>
                    <a:pt x="0" y="23"/>
                  </a:cubicBezTo>
                  <a:cubicBezTo>
                    <a:pt x="0" y="24"/>
                    <a:pt x="1" y="25"/>
                    <a:pt x="2" y="25"/>
                  </a:cubicBezTo>
                  <a:cubicBezTo>
                    <a:pt x="78" y="26"/>
                    <a:pt x="78" y="26"/>
                    <a:pt x="78" y="26"/>
                  </a:cubicBezTo>
                  <a:lnTo>
                    <a:pt x="61"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5" name="Freeform 105"/>
            <p:cNvSpPr/>
            <p:nvPr/>
          </p:nvSpPr>
          <p:spPr bwMode="auto">
            <a:xfrm>
              <a:off x="11268079" y="2228854"/>
              <a:ext cx="352425" cy="481013"/>
            </a:xfrm>
            <a:custGeom>
              <a:avLst/>
              <a:gdLst>
                <a:gd name="T0" fmla="*/ 88 w 94"/>
                <a:gd name="T1" fmla="*/ 0 h 128"/>
                <a:gd name="T2" fmla="*/ 6 w 94"/>
                <a:gd name="T3" fmla="*/ 0 h 128"/>
                <a:gd name="T4" fmla="*/ 2 w 94"/>
                <a:gd name="T5" fmla="*/ 2 h 128"/>
                <a:gd name="T6" fmla="*/ 0 w 94"/>
                <a:gd name="T7" fmla="*/ 6 h 128"/>
                <a:gd name="T8" fmla="*/ 0 w 94"/>
                <a:gd name="T9" fmla="*/ 36 h 128"/>
                <a:gd name="T10" fmla="*/ 3 w 94"/>
                <a:gd name="T11" fmla="*/ 38 h 128"/>
                <a:gd name="T12" fmla="*/ 5 w 94"/>
                <a:gd name="T13" fmla="*/ 36 h 128"/>
                <a:gd name="T14" fmla="*/ 5 w 94"/>
                <a:gd name="T15" fmla="*/ 5 h 128"/>
                <a:gd name="T16" fmla="*/ 89 w 94"/>
                <a:gd name="T17" fmla="*/ 5 h 128"/>
                <a:gd name="T18" fmla="*/ 89 w 94"/>
                <a:gd name="T19" fmla="*/ 124 h 128"/>
                <a:gd name="T20" fmla="*/ 5 w 94"/>
                <a:gd name="T21" fmla="*/ 124 h 128"/>
                <a:gd name="T22" fmla="*/ 5 w 94"/>
                <a:gd name="T23" fmla="*/ 93 h 128"/>
                <a:gd name="T24" fmla="*/ 3 w 94"/>
                <a:gd name="T25" fmla="*/ 90 h 128"/>
                <a:gd name="T26" fmla="*/ 0 w 94"/>
                <a:gd name="T27" fmla="*/ 93 h 128"/>
                <a:gd name="T28" fmla="*/ 0 w 94"/>
                <a:gd name="T29" fmla="*/ 122 h 128"/>
                <a:gd name="T30" fmla="*/ 6 w 94"/>
                <a:gd name="T31" fmla="*/ 128 h 128"/>
                <a:gd name="T32" fmla="*/ 88 w 94"/>
                <a:gd name="T33" fmla="*/ 128 h 128"/>
                <a:gd name="T34" fmla="*/ 94 w 94"/>
                <a:gd name="T35" fmla="*/ 122 h 128"/>
                <a:gd name="T36" fmla="*/ 94 w 94"/>
                <a:gd name="T37" fmla="*/ 6 h 128"/>
                <a:gd name="T38" fmla="*/ 88 w 94"/>
                <a:gd name="T39"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4" h="128">
                  <a:moveTo>
                    <a:pt x="88" y="0"/>
                  </a:moveTo>
                  <a:cubicBezTo>
                    <a:pt x="6" y="0"/>
                    <a:pt x="6" y="0"/>
                    <a:pt x="6" y="0"/>
                  </a:cubicBezTo>
                  <a:cubicBezTo>
                    <a:pt x="5" y="0"/>
                    <a:pt x="3" y="1"/>
                    <a:pt x="2" y="2"/>
                  </a:cubicBezTo>
                  <a:cubicBezTo>
                    <a:pt x="1" y="3"/>
                    <a:pt x="0" y="5"/>
                    <a:pt x="0" y="6"/>
                  </a:cubicBezTo>
                  <a:cubicBezTo>
                    <a:pt x="0" y="36"/>
                    <a:pt x="0" y="36"/>
                    <a:pt x="0" y="36"/>
                  </a:cubicBezTo>
                  <a:cubicBezTo>
                    <a:pt x="0" y="37"/>
                    <a:pt x="1" y="38"/>
                    <a:pt x="3" y="38"/>
                  </a:cubicBezTo>
                  <a:cubicBezTo>
                    <a:pt x="4" y="38"/>
                    <a:pt x="5" y="37"/>
                    <a:pt x="5" y="36"/>
                  </a:cubicBezTo>
                  <a:cubicBezTo>
                    <a:pt x="5" y="5"/>
                    <a:pt x="5" y="5"/>
                    <a:pt x="5" y="5"/>
                  </a:cubicBezTo>
                  <a:cubicBezTo>
                    <a:pt x="89" y="5"/>
                    <a:pt x="89" y="5"/>
                    <a:pt x="89" y="5"/>
                  </a:cubicBezTo>
                  <a:cubicBezTo>
                    <a:pt x="89" y="124"/>
                    <a:pt x="89" y="124"/>
                    <a:pt x="89" y="124"/>
                  </a:cubicBezTo>
                  <a:cubicBezTo>
                    <a:pt x="5" y="124"/>
                    <a:pt x="5" y="124"/>
                    <a:pt x="5" y="124"/>
                  </a:cubicBezTo>
                  <a:cubicBezTo>
                    <a:pt x="5" y="93"/>
                    <a:pt x="5" y="93"/>
                    <a:pt x="5" y="93"/>
                  </a:cubicBezTo>
                  <a:cubicBezTo>
                    <a:pt x="5" y="91"/>
                    <a:pt x="4" y="90"/>
                    <a:pt x="3" y="90"/>
                  </a:cubicBezTo>
                  <a:cubicBezTo>
                    <a:pt x="1" y="90"/>
                    <a:pt x="0" y="91"/>
                    <a:pt x="0" y="93"/>
                  </a:cubicBezTo>
                  <a:cubicBezTo>
                    <a:pt x="0" y="122"/>
                    <a:pt x="0" y="122"/>
                    <a:pt x="0" y="122"/>
                  </a:cubicBezTo>
                  <a:cubicBezTo>
                    <a:pt x="0" y="126"/>
                    <a:pt x="3" y="128"/>
                    <a:pt x="6" y="128"/>
                  </a:cubicBezTo>
                  <a:cubicBezTo>
                    <a:pt x="88" y="128"/>
                    <a:pt x="88" y="128"/>
                    <a:pt x="88" y="128"/>
                  </a:cubicBezTo>
                  <a:cubicBezTo>
                    <a:pt x="91" y="128"/>
                    <a:pt x="94" y="126"/>
                    <a:pt x="94" y="122"/>
                  </a:cubicBezTo>
                  <a:cubicBezTo>
                    <a:pt x="94" y="6"/>
                    <a:pt x="94" y="6"/>
                    <a:pt x="94" y="6"/>
                  </a:cubicBezTo>
                  <a:cubicBezTo>
                    <a:pt x="94" y="3"/>
                    <a:pt x="91" y="0"/>
                    <a:pt x="8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06" name="Freeform 106"/>
          <p:cNvSpPr/>
          <p:nvPr/>
        </p:nvSpPr>
        <p:spPr bwMode="auto">
          <a:xfrm>
            <a:off x="10179053" y="2228854"/>
            <a:ext cx="481013" cy="481013"/>
          </a:xfrm>
          <a:custGeom>
            <a:avLst/>
            <a:gdLst>
              <a:gd name="T0" fmla="*/ 127 w 128"/>
              <a:gd name="T1" fmla="*/ 63 h 128"/>
              <a:gd name="T2" fmla="*/ 106 w 128"/>
              <a:gd name="T3" fmla="*/ 42 h 128"/>
              <a:gd name="T4" fmla="*/ 103 w 128"/>
              <a:gd name="T5" fmla="*/ 42 h 128"/>
              <a:gd name="T6" fmla="*/ 103 w 128"/>
              <a:gd name="T7" fmla="*/ 45 h 128"/>
              <a:gd name="T8" fmla="*/ 120 w 128"/>
              <a:gd name="T9" fmla="*/ 62 h 128"/>
              <a:gd name="T10" fmla="*/ 66 w 128"/>
              <a:gd name="T11" fmla="*/ 62 h 128"/>
              <a:gd name="T12" fmla="*/ 66 w 128"/>
              <a:gd name="T13" fmla="*/ 8 h 128"/>
              <a:gd name="T14" fmla="*/ 83 w 128"/>
              <a:gd name="T15" fmla="*/ 25 h 128"/>
              <a:gd name="T16" fmla="*/ 87 w 128"/>
              <a:gd name="T17" fmla="*/ 25 h 128"/>
              <a:gd name="T18" fmla="*/ 87 w 128"/>
              <a:gd name="T19" fmla="*/ 22 h 128"/>
              <a:gd name="T20" fmla="*/ 66 w 128"/>
              <a:gd name="T21" fmla="*/ 1 h 128"/>
              <a:gd name="T22" fmla="*/ 62 w 128"/>
              <a:gd name="T23" fmla="*/ 1 h 128"/>
              <a:gd name="T24" fmla="*/ 41 w 128"/>
              <a:gd name="T25" fmla="*/ 22 h 128"/>
              <a:gd name="T26" fmla="*/ 41 w 128"/>
              <a:gd name="T27" fmla="*/ 25 h 128"/>
              <a:gd name="T28" fmla="*/ 45 w 128"/>
              <a:gd name="T29" fmla="*/ 25 h 128"/>
              <a:gd name="T30" fmla="*/ 62 w 128"/>
              <a:gd name="T31" fmla="*/ 8 h 128"/>
              <a:gd name="T32" fmla="*/ 62 w 128"/>
              <a:gd name="T33" fmla="*/ 62 h 128"/>
              <a:gd name="T34" fmla="*/ 8 w 128"/>
              <a:gd name="T35" fmla="*/ 62 h 128"/>
              <a:gd name="T36" fmla="*/ 25 w 128"/>
              <a:gd name="T37" fmla="*/ 45 h 128"/>
              <a:gd name="T38" fmla="*/ 25 w 128"/>
              <a:gd name="T39" fmla="*/ 42 h 128"/>
              <a:gd name="T40" fmla="*/ 22 w 128"/>
              <a:gd name="T41" fmla="*/ 42 h 128"/>
              <a:gd name="T42" fmla="*/ 1 w 128"/>
              <a:gd name="T43" fmla="*/ 63 h 128"/>
              <a:gd name="T44" fmla="*/ 1 w 128"/>
              <a:gd name="T45" fmla="*/ 66 h 128"/>
              <a:gd name="T46" fmla="*/ 22 w 128"/>
              <a:gd name="T47" fmla="*/ 87 h 128"/>
              <a:gd name="T48" fmla="*/ 25 w 128"/>
              <a:gd name="T49" fmla="*/ 87 h 128"/>
              <a:gd name="T50" fmla="*/ 26 w 128"/>
              <a:gd name="T51" fmla="*/ 85 h 128"/>
              <a:gd name="T52" fmla="*/ 25 w 128"/>
              <a:gd name="T53" fmla="*/ 84 h 128"/>
              <a:gd name="T54" fmla="*/ 8 w 128"/>
              <a:gd name="T55" fmla="*/ 67 h 128"/>
              <a:gd name="T56" fmla="*/ 62 w 128"/>
              <a:gd name="T57" fmla="*/ 67 h 128"/>
              <a:gd name="T58" fmla="*/ 62 w 128"/>
              <a:gd name="T59" fmla="*/ 120 h 128"/>
              <a:gd name="T60" fmla="*/ 45 w 128"/>
              <a:gd name="T61" fmla="*/ 103 h 128"/>
              <a:gd name="T62" fmla="*/ 43 w 128"/>
              <a:gd name="T63" fmla="*/ 103 h 128"/>
              <a:gd name="T64" fmla="*/ 41 w 128"/>
              <a:gd name="T65" fmla="*/ 103 h 128"/>
              <a:gd name="T66" fmla="*/ 41 w 128"/>
              <a:gd name="T67" fmla="*/ 107 h 128"/>
              <a:gd name="T68" fmla="*/ 62 w 128"/>
              <a:gd name="T69" fmla="*/ 128 h 128"/>
              <a:gd name="T70" fmla="*/ 66 w 128"/>
              <a:gd name="T71" fmla="*/ 128 h 128"/>
              <a:gd name="T72" fmla="*/ 87 w 128"/>
              <a:gd name="T73" fmla="*/ 107 h 128"/>
              <a:gd name="T74" fmla="*/ 87 w 128"/>
              <a:gd name="T75" fmla="*/ 103 h 128"/>
              <a:gd name="T76" fmla="*/ 83 w 128"/>
              <a:gd name="T77" fmla="*/ 103 h 128"/>
              <a:gd name="T78" fmla="*/ 66 w 128"/>
              <a:gd name="T79" fmla="*/ 120 h 128"/>
              <a:gd name="T80" fmla="*/ 66 w 128"/>
              <a:gd name="T81" fmla="*/ 67 h 128"/>
              <a:gd name="T82" fmla="*/ 120 w 128"/>
              <a:gd name="T83" fmla="*/ 67 h 128"/>
              <a:gd name="T84" fmla="*/ 103 w 128"/>
              <a:gd name="T85" fmla="*/ 84 h 128"/>
              <a:gd name="T86" fmla="*/ 102 w 128"/>
              <a:gd name="T87" fmla="*/ 85 h 128"/>
              <a:gd name="T88" fmla="*/ 103 w 128"/>
              <a:gd name="T89" fmla="*/ 87 h 128"/>
              <a:gd name="T90" fmla="*/ 106 w 128"/>
              <a:gd name="T91" fmla="*/ 87 h 128"/>
              <a:gd name="T92" fmla="*/ 127 w 128"/>
              <a:gd name="T93" fmla="*/ 66 h 128"/>
              <a:gd name="T94" fmla="*/ 127 w 128"/>
              <a:gd name="T95" fmla="*/ 6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 h="128">
                <a:moveTo>
                  <a:pt x="127" y="63"/>
                </a:moveTo>
                <a:cubicBezTo>
                  <a:pt x="106" y="42"/>
                  <a:pt x="106" y="42"/>
                  <a:pt x="106" y="42"/>
                </a:cubicBezTo>
                <a:cubicBezTo>
                  <a:pt x="105" y="41"/>
                  <a:pt x="104" y="41"/>
                  <a:pt x="103" y="42"/>
                </a:cubicBezTo>
                <a:cubicBezTo>
                  <a:pt x="102" y="43"/>
                  <a:pt x="102" y="44"/>
                  <a:pt x="103" y="45"/>
                </a:cubicBezTo>
                <a:cubicBezTo>
                  <a:pt x="120" y="62"/>
                  <a:pt x="120" y="62"/>
                  <a:pt x="120" y="62"/>
                </a:cubicBezTo>
                <a:cubicBezTo>
                  <a:pt x="66" y="62"/>
                  <a:pt x="66" y="62"/>
                  <a:pt x="66" y="62"/>
                </a:cubicBezTo>
                <a:cubicBezTo>
                  <a:pt x="66" y="8"/>
                  <a:pt x="66" y="8"/>
                  <a:pt x="66" y="8"/>
                </a:cubicBezTo>
                <a:cubicBezTo>
                  <a:pt x="83" y="25"/>
                  <a:pt x="83" y="25"/>
                  <a:pt x="83" y="25"/>
                </a:cubicBezTo>
                <a:cubicBezTo>
                  <a:pt x="84" y="26"/>
                  <a:pt x="86" y="26"/>
                  <a:pt x="87" y="25"/>
                </a:cubicBezTo>
                <a:cubicBezTo>
                  <a:pt x="87" y="24"/>
                  <a:pt x="87" y="23"/>
                  <a:pt x="87" y="22"/>
                </a:cubicBezTo>
                <a:cubicBezTo>
                  <a:pt x="66" y="1"/>
                  <a:pt x="66" y="1"/>
                  <a:pt x="66" y="1"/>
                </a:cubicBezTo>
                <a:cubicBezTo>
                  <a:pt x="65" y="0"/>
                  <a:pt x="63" y="0"/>
                  <a:pt x="62" y="1"/>
                </a:cubicBezTo>
                <a:cubicBezTo>
                  <a:pt x="41" y="22"/>
                  <a:pt x="41" y="22"/>
                  <a:pt x="41" y="22"/>
                </a:cubicBezTo>
                <a:cubicBezTo>
                  <a:pt x="41" y="23"/>
                  <a:pt x="41" y="24"/>
                  <a:pt x="41" y="25"/>
                </a:cubicBezTo>
                <a:cubicBezTo>
                  <a:pt x="42" y="26"/>
                  <a:pt x="44" y="26"/>
                  <a:pt x="45" y="25"/>
                </a:cubicBezTo>
                <a:cubicBezTo>
                  <a:pt x="62" y="8"/>
                  <a:pt x="62" y="8"/>
                  <a:pt x="62" y="8"/>
                </a:cubicBezTo>
                <a:cubicBezTo>
                  <a:pt x="62" y="62"/>
                  <a:pt x="62" y="62"/>
                  <a:pt x="62" y="62"/>
                </a:cubicBezTo>
                <a:cubicBezTo>
                  <a:pt x="8" y="62"/>
                  <a:pt x="8" y="62"/>
                  <a:pt x="8" y="62"/>
                </a:cubicBezTo>
                <a:cubicBezTo>
                  <a:pt x="25" y="45"/>
                  <a:pt x="25" y="45"/>
                  <a:pt x="25" y="45"/>
                </a:cubicBezTo>
                <a:cubicBezTo>
                  <a:pt x="26" y="44"/>
                  <a:pt x="26" y="43"/>
                  <a:pt x="25" y="42"/>
                </a:cubicBezTo>
                <a:cubicBezTo>
                  <a:pt x="24" y="41"/>
                  <a:pt x="22" y="41"/>
                  <a:pt x="22" y="42"/>
                </a:cubicBezTo>
                <a:cubicBezTo>
                  <a:pt x="1" y="63"/>
                  <a:pt x="1" y="63"/>
                  <a:pt x="1" y="63"/>
                </a:cubicBezTo>
                <a:cubicBezTo>
                  <a:pt x="0" y="63"/>
                  <a:pt x="0" y="65"/>
                  <a:pt x="1" y="66"/>
                </a:cubicBezTo>
                <a:cubicBezTo>
                  <a:pt x="22" y="87"/>
                  <a:pt x="22" y="87"/>
                  <a:pt x="22" y="87"/>
                </a:cubicBezTo>
                <a:cubicBezTo>
                  <a:pt x="23" y="88"/>
                  <a:pt x="24" y="88"/>
                  <a:pt x="25" y="87"/>
                </a:cubicBezTo>
                <a:cubicBezTo>
                  <a:pt x="25" y="86"/>
                  <a:pt x="26" y="86"/>
                  <a:pt x="26" y="85"/>
                </a:cubicBezTo>
                <a:cubicBezTo>
                  <a:pt x="26" y="85"/>
                  <a:pt x="25" y="84"/>
                  <a:pt x="25" y="84"/>
                </a:cubicBezTo>
                <a:cubicBezTo>
                  <a:pt x="8" y="67"/>
                  <a:pt x="8" y="67"/>
                  <a:pt x="8" y="67"/>
                </a:cubicBezTo>
                <a:cubicBezTo>
                  <a:pt x="62" y="67"/>
                  <a:pt x="62" y="67"/>
                  <a:pt x="62" y="67"/>
                </a:cubicBezTo>
                <a:cubicBezTo>
                  <a:pt x="62" y="120"/>
                  <a:pt x="62" y="120"/>
                  <a:pt x="62" y="120"/>
                </a:cubicBezTo>
                <a:cubicBezTo>
                  <a:pt x="45" y="103"/>
                  <a:pt x="45" y="103"/>
                  <a:pt x="45" y="103"/>
                </a:cubicBezTo>
                <a:cubicBezTo>
                  <a:pt x="44" y="103"/>
                  <a:pt x="44" y="103"/>
                  <a:pt x="43" y="103"/>
                </a:cubicBezTo>
                <a:cubicBezTo>
                  <a:pt x="42" y="103"/>
                  <a:pt x="42" y="103"/>
                  <a:pt x="41" y="103"/>
                </a:cubicBezTo>
                <a:cubicBezTo>
                  <a:pt x="41" y="104"/>
                  <a:pt x="41" y="106"/>
                  <a:pt x="41" y="107"/>
                </a:cubicBezTo>
                <a:cubicBezTo>
                  <a:pt x="62" y="128"/>
                  <a:pt x="62" y="128"/>
                  <a:pt x="62" y="128"/>
                </a:cubicBezTo>
                <a:cubicBezTo>
                  <a:pt x="63" y="128"/>
                  <a:pt x="65" y="128"/>
                  <a:pt x="66" y="128"/>
                </a:cubicBezTo>
                <a:cubicBezTo>
                  <a:pt x="87" y="107"/>
                  <a:pt x="87" y="107"/>
                  <a:pt x="87" y="107"/>
                </a:cubicBezTo>
                <a:cubicBezTo>
                  <a:pt x="87" y="106"/>
                  <a:pt x="87" y="104"/>
                  <a:pt x="87" y="103"/>
                </a:cubicBezTo>
                <a:cubicBezTo>
                  <a:pt x="86" y="103"/>
                  <a:pt x="84" y="103"/>
                  <a:pt x="83" y="103"/>
                </a:cubicBezTo>
                <a:cubicBezTo>
                  <a:pt x="66" y="120"/>
                  <a:pt x="66" y="120"/>
                  <a:pt x="66" y="120"/>
                </a:cubicBezTo>
                <a:cubicBezTo>
                  <a:pt x="66" y="67"/>
                  <a:pt x="66" y="67"/>
                  <a:pt x="66" y="67"/>
                </a:cubicBezTo>
                <a:cubicBezTo>
                  <a:pt x="120" y="67"/>
                  <a:pt x="120" y="67"/>
                  <a:pt x="120" y="67"/>
                </a:cubicBezTo>
                <a:cubicBezTo>
                  <a:pt x="103" y="84"/>
                  <a:pt x="103" y="84"/>
                  <a:pt x="103" y="84"/>
                </a:cubicBezTo>
                <a:cubicBezTo>
                  <a:pt x="103" y="84"/>
                  <a:pt x="102" y="85"/>
                  <a:pt x="102" y="85"/>
                </a:cubicBezTo>
                <a:cubicBezTo>
                  <a:pt x="102" y="86"/>
                  <a:pt x="103" y="86"/>
                  <a:pt x="103" y="87"/>
                </a:cubicBezTo>
                <a:cubicBezTo>
                  <a:pt x="104" y="88"/>
                  <a:pt x="105" y="88"/>
                  <a:pt x="106" y="87"/>
                </a:cubicBezTo>
                <a:cubicBezTo>
                  <a:pt x="127" y="66"/>
                  <a:pt x="127" y="66"/>
                  <a:pt x="127" y="66"/>
                </a:cubicBezTo>
                <a:cubicBezTo>
                  <a:pt x="128" y="65"/>
                  <a:pt x="128" y="63"/>
                  <a:pt x="127" y="63"/>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7" name="Freeform 107"/>
          <p:cNvSpPr/>
          <p:nvPr/>
        </p:nvSpPr>
        <p:spPr bwMode="auto">
          <a:xfrm>
            <a:off x="9371016" y="2228854"/>
            <a:ext cx="173038" cy="481013"/>
          </a:xfrm>
          <a:custGeom>
            <a:avLst/>
            <a:gdLst>
              <a:gd name="T0" fmla="*/ 46 w 46"/>
              <a:gd name="T1" fmla="*/ 103 h 128"/>
              <a:gd name="T2" fmla="*/ 42 w 46"/>
              <a:gd name="T3" fmla="*/ 103 h 128"/>
              <a:gd name="T4" fmla="*/ 25 w 46"/>
              <a:gd name="T5" fmla="*/ 120 h 128"/>
              <a:gd name="T6" fmla="*/ 25 w 46"/>
              <a:gd name="T7" fmla="*/ 8 h 128"/>
              <a:gd name="T8" fmla="*/ 42 w 46"/>
              <a:gd name="T9" fmla="*/ 25 h 128"/>
              <a:gd name="T10" fmla="*/ 46 w 46"/>
              <a:gd name="T11" fmla="*/ 25 h 128"/>
              <a:gd name="T12" fmla="*/ 46 w 46"/>
              <a:gd name="T13" fmla="*/ 23 h 128"/>
              <a:gd name="T14" fmla="*/ 46 w 46"/>
              <a:gd name="T15" fmla="*/ 22 h 128"/>
              <a:gd name="T16" fmla="*/ 25 w 46"/>
              <a:gd name="T17" fmla="*/ 1 h 128"/>
              <a:gd name="T18" fmla="*/ 21 w 46"/>
              <a:gd name="T19" fmla="*/ 1 h 128"/>
              <a:gd name="T20" fmla="*/ 0 w 46"/>
              <a:gd name="T21" fmla="*/ 22 h 128"/>
              <a:gd name="T22" fmla="*/ 0 w 46"/>
              <a:gd name="T23" fmla="*/ 23 h 128"/>
              <a:gd name="T24" fmla="*/ 0 w 46"/>
              <a:gd name="T25" fmla="*/ 25 h 128"/>
              <a:gd name="T26" fmla="*/ 4 w 46"/>
              <a:gd name="T27" fmla="*/ 25 h 128"/>
              <a:gd name="T28" fmla="*/ 21 w 46"/>
              <a:gd name="T29" fmla="*/ 8 h 128"/>
              <a:gd name="T30" fmla="*/ 21 w 46"/>
              <a:gd name="T31" fmla="*/ 120 h 128"/>
              <a:gd name="T32" fmla="*/ 4 w 46"/>
              <a:gd name="T33" fmla="*/ 103 h 128"/>
              <a:gd name="T34" fmla="*/ 2 w 46"/>
              <a:gd name="T35" fmla="*/ 103 h 128"/>
              <a:gd name="T36" fmla="*/ 0 w 46"/>
              <a:gd name="T37" fmla="*/ 103 h 128"/>
              <a:gd name="T38" fmla="*/ 0 w 46"/>
              <a:gd name="T39" fmla="*/ 107 h 128"/>
              <a:gd name="T40" fmla="*/ 21 w 46"/>
              <a:gd name="T41" fmla="*/ 128 h 128"/>
              <a:gd name="T42" fmla="*/ 25 w 46"/>
              <a:gd name="T43" fmla="*/ 128 h 128"/>
              <a:gd name="T44" fmla="*/ 46 w 46"/>
              <a:gd name="T45" fmla="*/ 107 h 128"/>
              <a:gd name="T46" fmla="*/ 46 w 46"/>
              <a:gd name="T47" fmla="*/ 10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 h="128">
                <a:moveTo>
                  <a:pt x="46" y="103"/>
                </a:moveTo>
                <a:cubicBezTo>
                  <a:pt x="45" y="103"/>
                  <a:pt x="43" y="103"/>
                  <a:pt x="42" y="103"/>
                </a:cubicBezTo>
                <a:cubicBezTo>
                  <a:pt x="25" y="120"/>
                  <a:pt x="25" y="120"/>
                  <a:pt x="25" y="120"/>
                </a:cubicBezTo>
                <a:cubicBezTo>
                  <a:pt x="25" y="8"/>
                  <a:pt x="25" y="8"/>
                  <a:pt x="25" y="8"/>
                </a:cubicBezTo>
                <a:cubicBezTo>
                  <a:pt x="42" y="25"/>
                  <a:pt x="42" y="25"/>
                  <a:pt x="42" y="25"/>
                </a:cubicBezTo>
                <a:cubicBezTo>
                  <a:pt x="43" y="26"/>
                  <a:pt x="45" y="26"/>
                  <a:pt x="46" y="25"/>
                </a:cubicBezTo>
                <a:cubicBezTo>
                  <a:pt x="46" y="25"/>
                  <a:pt x="46" y="24"/>
                  <a:pt x="46" y="23"/>
                </a:cubicBezTo>
                <a:cubicBezTo>
                  <a:pt x="46" y="23"/>
                  <a:pt x="46" y="22"/>
                  <a:pt x="46" y="22"/>
                </a:cubicBezTo>
                <a:cubicBezTo>
                  <a:pt x="25" y="1"/>
                  <a:pt x="25" y="1"/>
                  <a:pt x="25" y="1"/>
                </a:cubicBezTo>
                <a:cubicBezTo>
                  <a:pt x="24" y="0"/>
                  <a:pt x="22" y="0"/>
                  <a:pt x="21" y="1"/>
                </a:cubicBezTo>
                <a:cubicBezTo>
                  <a:pt x="0" y="22"/>
                  <a:pt x="0" y="22"/>
                  <a:pt x="0" y="22"/>
                </a:cubicBezTo>
                <a:cubicBezTo>
                  <a:pt x="0" y="22"/>
                  <a:pt x="0" y="23"/>
                  <a:pt x="0" y="23"/>
                </a:cubicBezTo>
                <a:cubicBezTo>
                  <a:pt x="0" y="24"/>
                  <a:pt x="0" y="25"/>
                  <a:pt x="0" y="25"/>
                </a:cubicBezTo>
                <a:cubicBezTo>
                  <a:pt x="1" y="26"/>
                  <a:pt x="3" y="26"/>
                  <a:pt x="4" y="25"/>
                </a:cubicBezTo>
                <a:cubicBezTo>
                  <a:pt x="21" y="8"/>
                  <a:pt x="21" y="8"/>
                  <a:pt x="21" y="8"/>
                </a:cubicBezTo>
                <a:cubicBezTo>
                  <a:pt x="21" y="120"/>
                  <a:pt x="21" y="120"/>
                  <a:pt x="21" y="120"/>
                </a:cubicBezTo>
                <a:cubicBezTo>
                  <a:pt x="4" y="103"/>
                  <a:pt x="4" y="103"/>
                  <a:pt x="4" y="103"/>
                </a:cubicBezTo>
                <a:cubicBezTo>
                  <a:pt x="3" y="103"/>
                  <a:pt x="3" y="103"/>
                  <a:pt x="2" y="103"/>
                </a:cubicBezTo>
                <a:cubicBezTo>
                  <a:pt x="1" y="103"/>
                  <a:pt x="1" y="103"/>
                  <a:pt x="0" y="103"/>
                </a:cubicBezTo>
                <a:cubicBezTo>
                  <a:pt x="0" y="104"/>
                  <a:pt x="0" y="106"/>
                  <a:pt x="0" y="107"/>
                </a:cubicBezTo>
                <a:cubicBezTo>
                  <a:pt x="21" y="128"/>
                  <a:pt x="21" y="128"/>
                  <a:pt x="21" y="128"/>
                </a:cubicBezTo>
                <a:cubicBezTo>
                  <a:pt x="22" y="128"/>
                  <a:pt x="24" y="128"/>
                  <a:pt x="25" y="128"/>
                </a:cubicBezTo>
                <a:cubicBezTo>
                  <a:pt x="46" y="107"/>
                  <a:pt x="46" y="107"/>
                  <a:pt x="46" y="107"/>
                </a:cubicBezTo>
                <a:cubicBezTo>
                  <a:pt x="46" y="106"/>
                  <a:pt x="46" y="104"/>
                  <a:pt x="46" y="103"/>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8" name="Freeform 108"/>
          <p:cNvSpPr/>
          <p:nvPr/>
        </p:nvSpPr>
        <p:spPr bwMode="auto">
          <a:xfrm>
            <a:off x="8256590" y="2382841"/>
            <a:ext cx="481013" cy="176213"/>
          </a:xfrm>
          <a:custGeom>
            <a:avLst/>
            <a:gdLst>
              <a:gd name="T0" fmla="*/ 127 w 128"/>
              <a:gd name="T1" fmla="*/ 25 h 47"/>
              <a:gd name="T2" fmla="*/ 127 w 128"/>
              <a:gd name="T3" fmla="*/ 22 h 47"/>
              <a:gd name="T4" fmla="*/ 106 w 128"/>
              <a:gd name="T5" fmla="*/ 1 h 47"/>
              <a:gd name="T6" fmla="*/ 103 w 128"/>
              <a:gd name="T7" fmla="*/ 1 h 47"/>
              <a:gd name="T8" fmla="*/ 103 w 128"/>
              <a:gd name="T9" fmla="*/ 4 h 47"/>
              <a:gd name="T10" fmla="*/ 120 w 128"/>
              <a:gd name="T11" fmla="*/ 21 h 47"/>
              <a:gd name="T12" fmla="*/ 8 w 128"/>
              <a:gd name="T13" fmla="*/ 21 h 47"/>
              <a:gd name="T14" fmla="*/ 25 w 128"/>
              <a:gd name="T15" fmla="*/ 4 h 47"/>
              <a:gd name="T16" fmla="*/ 25 w 128"/>
              <a:gd name="T17" fmla="*/ 1 h 47"/>
              <a:gd name="T18" fmla="*/ 22 w 128"/>
              <a:gd name="T19" fmla="*/ 1 h 47"/>
              <a:gd name="T20" fmla="*/ 1 w 128"/>
              <a:gd name="T21" fmla="*/ 22 h 47"/>
              <a:gd name="T22" fmla="*/ 1 w 128"/>
              <a:gd name="T23" fmla="*/ 25 h 47"/>
              <a:gd name="T24" fmla="*/ 22 w 128"/>
              <a:gd name="T25" fmla="*/ 46 h 47"/>
              <a:gd name="T26" fmla="*/ 25 w 128"/>
              <a:gd name="T27" fmla="*/ 46 h 47"/>
              <a:gd name="T28" fmla="*/ 25 w 128"/>
              <a:gd name="T29" fmla="*/ 43 h 47"/>
              <a:gd name="T30" fmla="*/ 8 w 128"/>
              <a:gd name="T31" fmla="*/ 26 h 47"/>
              <a:gd name="T32" fmla="*/ 120 w 128"/>
              <a:gd name="T33" fmla="*/ 26 h 47"/>
              <a:gd name="T34" fmla="*/ 103 w 128"/>
              <a:gd name="T35" fmla="*/ 43 h 47"/>
              <a:gd name="T36" fmla="*/ 103 w 128"/>
              <a:gd name="T37" fmla="*/ 46 h 47"/>
              <a:gd name="T38" fmla="*/ 106 w 128"/>
              <a:gd name="T39" fmla="*/ 46 h 47"/>
              <a:gd name="T40" fmla="*/ 127 w 128"/>
              <a:gd name="T41" fmla="*/ 2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47">
                <a:moveTo>
                  <a:pt x="127" y="25"/>
                </a:moveTo>
                <a:cubicBezTo>
                  <a:pt x="128" y="24"/>
                  <a:pt x="128" y="22"/>
                  <a:pt x="127" y="22"/>
                </a:cubicBezTo>
                <a:cubicBezTo>
                  <a:pt x="106" y="1"/>
                  <a:pt x="106" y="1"/>
                  <a:pt x="106" y="1"/>
                </a:cubicBezTo>
                <a:cubicBezTo>
                  <a:pt x="105" y="0"/>
                  <a:pt x="104" y="0"/>
                  <a:pt x="103" y="1"/>
                </a:cubicBezTo>
                <a:cubicBezTo>
                  <a:pt x="102" y="2"/>
                  <a:pt x="102" y="3"/>
                  <a:pt x="103" y="4"/>
                </a:cubicBezTo>
                <a:cubicBezTo>
                  <a:pt x="120" y="21"/>
                  <a:pt x="120" y="21"/>
                  <a:pt x="120" y="21"/>
                </a:cubicBezTo>
                <a:cubicBezTo>
                  <a:pt x="8" y="21"/>
                  <a:pt x="8" y="21"/>
                  <a:pt x="8" y="21"/>
                </a:cubicBezTo>
                <a:cubicBezTo>
                  <a:pt x="25" y="4"/>
                  <a:pt x="25" y="4"/>
                  <a:pt x="25" y="4"/>
                </a:cubicBezTo>
                <a:cubicBezTo>
                  <a:pt x="26" y="3"/>
                  <a:pt x="26" y="2"/>
                  <a:pt x="25" y="1"/>
                </a:cubicBezTo>
                <a:cubicBezTo>
                  <a:pt x="24" y="0"/>
                  <a:pt x="22" y="0"/>
                  <a:pt x="22" y="1"/>
                </a:cubicBezTo>
                <a:cubicBezTo>
                  <a:pt x="1" y="22"/>
                  <a:pt x="1" y="22"/>
                  <a:pt x="1" y="22"/>
                </a:cubicBezTo>
                <a:cubicBezTo>
                  <a:pt x="0" y="22"/>
                  <a:pt x="0" y="24"/>
                  <a:pt x="1" y="25"/>
                </a:cubicBezTo>
                <a:cubicBezTo>
                  <a:pt x="22" y="46"/>
                  <a:pt x="22" y="46"/>
                  <a:pt x="22" y="46"/>
                </a:cubicBezTo>
                <a:cubicBezTo>
                  <a:pt x="22" y="47"/>
                  <a:pt x="24" y="47"/>
                  <a:pt x="25" y="46"/>
                </a:cubicBezTo>
                <a:cubicBezTo>
                  <a:pt x="26" y="45"/>
                  <a:pt x="26" y="43"/>
                  <a:pt x="25" y="43"/>
                </a:cubicBezTo>
                <a:cubicBezTo>
                  <a:pt x="8" y="26"/>
                  <a:pt x="8" y="26"/>
                  <a:pt x="8" y="26"/>
                </a:cubicBezTo>
                <a:cubicBezTo>
                  <a:pt x="120" y="26"/>
                  <a:pt x="120" y="26"/>
                  <a:pt x="120" y="26"/>
                </a:cubicBezTo>
                <a:cubicBezTo>
                  <a:pt x="103" y="43"/>
                  <a:pt x="103" y="43"/>
                  <a:pt x="103" y="43"/>
                </a:cubicBezTo>
                <a:cubicBezTo>
                  <a:pt x="102" y="43"/>
                  <a:pt x="102" y="45"/>
                  <a:pt x="103" y="46"/>
                </a:cubicBezTo>
                <a:cubicBezTo>
                  <a:pt x="104" y="47"/>
                  <a:pt x="105" y="47"/>
                  <a:pt x="106" y="46"/>
                </a:cubicBezTo>
                <a:lnTo>
                  <a:pt x="127" y="25"/>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4" name="组合 3"/>
          <p:cNvGrpSpPr/>
          <p:nvPr/>
        </p:nvGrpSpPr>
        <p:grpSpPr>
          <a:xfrm>
            <a:off x="7296152" y="2228854"/>
            <a:ext cx="479426" cy="481013"/>
            <a:chOff x="7296152" y="2228854"/>
            <a:chExt cx="479426" cy="481013"/>
          </a:xfrm>
          <a:solidFill>
            <a:schemeClr val="accent1"/>
          </a:solidFill>
        </p:grpSpPr>
        <p:sp>
          <p:nvSpPr>
            <p:cNvPr id="109" name="Freeform 109"/>
            <p:cNvSpPr/>
            <p:nvPr/>
          </p:nvSpPr>
          <p:spPr bwMode="auto">
            <a:xfrm>
              <a:off x="7607303" y="2228854"/>
              <a:ext cx="168275" cy="168275"/>
            </a:xfrm>
            <a:custGeom>
              <a:avLst/>
              <a:gdLst>
                <a:gd name="T0" fmla="*/ 2 w 45"/>
                <a:gd name="T1" fmla="*/ 45 h 45"/>
                <a:gd name="T2" fmla="*/ 32 w 45"/>
                <a:gd name="T3" fmla="*/ 45 h 45"/>
                <a:gd name="T4" fmla="*/ 34 w 45"/>
                <a:gd name="T5" fmla="*/ 43 h 45"/>
                <a:gd name="T6" fmla="*/ 32 w 45"/>
                <a:gd name="T7" fmla="*/ 41 h 45"/>
                <a:gd name="T8" fmla="*/ 8 w 45"/>
                <a:gd name="T9" fmla="*/ 41 h 45"/>
                <a:gd name="T10" fmla="*/ 44 w 45"/>
                <a:gd name="T11" fmla="*/ 4 h 45"/>
                <a:gd name="T12" fmla="*/ 44 w 45"/>
                <a:gd name="T13" fmla="*/ 1 h 45"/>
                <a:gd name="T14" fmla="*/ 41 w 45"/>
                <a:gd name="T15" fmla="*/ 1 h 45"/>
                <a:gd name="T16" fmla="*/ 4 w 45"/>
                <a:gd name="T17" fmla="*/ 38 h 45"/>
                <a:gd name="T18" fmla="*/ 4 w 45"/>
                <a:gd name="T19" fmla="*/ 13 h 45"/>
                <a:gd name="T20" fmla="*/ 2 w 45"/>
                <a:gd name="T21" fmla="*/ 11 h 45"/>
                <a:gd name="T22" fmla="*/ 0 w 45"/>
                <a:gd name="T23" fmla="*/ 13 h 45"/>
                <a:gd name="T24" fmla="*/ 0 w 45"/>
                <a:gd name="T25" fmla="*/ 43 h 45"/>
                <a:gd name="T26" fmla="*/ 2 w 45"/>
                <a:gd name="T2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 h="45">
                  <a:moveTo>
                    <a:pt x="2" y="45"/>
                  </a:moveTo>
                  <a:cubicBezTo>
                    <a:pt x="32" y="45"/>
                    <a:pt x="32" y="45"/>
                    <a:pt x="32" y="45"/>
                  </a:cubicBezTo>
                  <a:cubicBezTo>
                    <a:pt x="33" y="45"/>
                    <a:pt x="34" y="44"/>
                    <a:pt x="34" y="43"/>
                  </a:cubicBezTo>
                  <a:cubicBezTo>
                    <a:pt x="34" y="42"/>
                    <a:pt x="33" y="41"/>
                    <a:pt x="32" y="41"/>
                  </a:cubicBezTo>
                  <a:cubicBezTo>
                    <a:pt x="8" y="41"/>
                    <a:pt x="8" y="41"/>
                    <a:pt x="8" y="41"/>
                  </a:cubicBezTo>
                  <a:cubicBezTo>
                    <a:pt x="44" y="4"/>
                    <a:pt x="44" y="4"/>
                    <a:pt x="44" y="4"/>
                  </a:cubicBezTo>
                  <a:cubicBezTo>
                    <a:pt x="45" y="3"/>
                    <a:pt x="45" y="2"/>
                    <a:pt x="44" y="1"/>
                  </a:cubicBezTo>
                  <a:cubicBezTo>
                    <a:pt x="43" y="0"/>
                    <a:pt x="42" y="0"/>
                    <a:pt x="41" y="1"/>
                  </a:cubicBezTo>
                  <a:cubicBezTo>
                    <a:pt x="4" y="38"/>
                    <a:pt x="4" y="38"/>
                    <a:pt x="4" y="38"/>
                  </a:cubicBezTo>
                  <a:cubicBezTo>
                    <a:pt x="4" y="13"/>
                    <a:pt x="4" y="13"/>
                    <a:pt x="4" y="13"/>
                  </a:cubicBezTo>
                  <a:cubicBezTo>
                    <a:pt x="4" y="12"/>
                    <a:pt x="3" y="11"/>
                    <a:pt x="2" y="11"/>
                  </a:cubicBezTo>
                  <a:cubicBezTo>
                    <a:pt x="1" y="11"/>
                    <a:pt x="0" y="12"/>
                    <a:pt x="0" y="13"/>
                  </a:cubicBezTo>
                  <a:cubicBezTo>
                    <a:pt x="0" y="43"/>
                    <a:pt x="0" y="43"/>
                    <a:pt x="0" y="43"/>
                  </a:cubicBezTo>
                  <a:cubicBezTo>
                    <a:pt x="0" y="44"/>
                    <a:pt x="1" y="45"/>
                    <a:pt x="2"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0" name="Freeform 110"/>
            <p:cNvSpPr/>
            <p:nvPr/>
          </p:nvSpPr>
          <p:spPr bwMode="auto">
            <a:xfrm>
              <a:off x="7296152" y="2540004"/>
              <a:ext cx="168275" cy="169863"/>
            </a:xfrm>
            <a:custGeom>
              <a:avLst/>
              <a:gdLst>
                <a:gd name="T0" fmla="*/ 43 w 45"/>
                <a:gd name="T1" fmla="*/ 0 h 45"/>
                <a:gd name="T2" fmla="*/ 13 w 45"/>
                <a:gd name="T3" fmla="*/ 0 h 45"/>
                <a:gd name="T4" fmla="*/ 11 w 45"/>
                <a:gd name="T5" fmla="*/ 2 h 45"/>
                <a:gd name="T6" fmla="*/ 13 w 45"/>
                <a:gd name="T7" fmla="*/ 5 h 45"/>
                <a:gd name="T8" fmla="*/ 37 w 45"/>
                <a:gd name="T9" fmla="*/ 5 h 45"/>
                <a:gd name="T10" fmla="*/ 1 w 45"/>
                <a:gd name="T11" fmla="*/ 41 h 45"/>
                <a:gd name="T12" fmla="*/ 0 w 45"/>
                <a:gd name="T13" fmla="*/ 43 h 45"/>
                <a:gd name="T14" fmla="*/ 1 w 45"/>
                <a:gd name="T15" fmla="*/ 45 h 45"/>
                <a:gd name="T16" fmla="*/ 4 w 45"/>
                <a:gd name="T17" fmla="*/ 45 h 45"/>
                <a:gd name="T18" fmla="*/ 41 w 45"/>
                <a:gd name="T19" fmla="*/ 8 h 45"/>
                <a:gd name="T20" fmla="*/ 41 w 45"/>
                <a:gd name="T21" fmla="*/ 32 h 45"/>
                <a:gd name="T22" fmla="*/ 43 w 45"/>
                <a:gd name="T23" fmla="*/ 34 h 45"/>
                <a:gd name="T24" fmla="*/ 45 w 45"/>
                <a:gd name="T25" fmla="*/ 32 h 45"/>
                <a:gd name="T26" fmla="*/ 45 w 45"/>
                <a:gd name="T27" fmla="*/ 2 h 45"/>
                <a:gd name="T28" fmla="*/ 43 w 45"/>
                <a:gd name="T29"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43" y="0"/>
                  </a:moveTo>
                  <a:cubicBezTo>
                    <a:pt x="13" y="0"/>
                    <a:pt x="13" y="0"/>
                    <a:pt x="13" y="0"/>
                  </a:cubicBezTo>
                  <a:cubicBezTo>
                    <a:pt x="12" y="0"/>
                    <a:pt x="11" y="1"/>
                    <a:pt x="11" y="2"/>
                  </a:cubicBezTo>
                  <a:cubicBezTo>
                    <a:pt x="11" y="4"/>
                    <a:pt x="12" y="5"/>
                    <a:pt x="13" y="5"/>
                  </a:cubicBezTo>
                  <a:cubicBezTo>
                    <a:pt x="37" y="5"/>
                    <a:pt x="37" y="5"/>
                    <a:pt x="37" y="5"/>
                  </a:cubicBezTo>
                  <a:cubicBezTo>
                    <a:pt x="1" y="41"/>
                    <a:pt x="1" y="41"/>
                    <a:pt x="1" y="41"/>
                  </a:cubicBezTo>
                  <a:cubicBezTo>
                    <a:pt x="0" y="42"/>
                    <a:pt x="0" y="42"/>
                    <a:pt x="0" y="43"/>
                  </a:cubicBezTo>
                  <a:cubicBezTo>
                    <a:pt x="0" y="44"/>
                    <a:pt x="0" y="44"/>
                    <a:pt x="1" y="45"/>
                  </a:cubicBezTo>
                  <a:cubicBezTo>
                    <a:pt x="2" y="45"/>
                    <a:pt x="3" y="45"/>
                    <a:pt x="4" y="45"/>
                  </a:cubicBezTo>
                  <a:cubicBezTo>
                    <a:pt x="41" y="8"/>
                    <a:pt x="41" y="8"/>
                    <a:pt x="41" y="8"/>
                  </a:cubicBezTo>
                  <a:cubicBezTo>
                    <a:pt x="41" y="32"/>
                    <a:pt x="41" y="32"/>
                    <a:pt x="41" y="32"/>
                  </a:cubicBezTo>
                  <a:cubicBezTo>
                    <a:pt x="41" y="33"/>
                    <a:pt x="42" y="34"/>
                    <a:pt x="43" y="34"/>
                  </a:cubicBezTo>
                  <a:cubicBezTo>
                    <a:pt x="44" y="34"/>
                    <a:pt x="45" y="33"/>
                    <a:pt x="45" y="32"/>
                  </a:cubicBezTo>
                  <a:cubicBezTo>
                    <a:pt x="45" y="2"/>
                    <a:pt x="45" y="2"/>
                    <a:pt x="45" y="2"/>
                  </a:cubicBezTo>
                  <a:cubicBezTo>
                    <a:pt x="45" y="1"/>
                    <a:pt x="44" y="0"/>
                    <a:pt x="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1" name="Freeform 111"/>
            <p:cNvSpPr/>
            <p:nvPr/>
          </p:nvSpPr>
          <p:spPr bwMode="auto">
            <a:xfrm>
              <a:off x="7607303" y="2540004"/>
              <a:ext cx="168275" cy="169863"/>
            </a:xfrm>
            <a:custGeom>
              <a:avLst/>
              <a:gdLst>
                <a:gd name="T0" fmla="*/ 8 w 45"/>
                <a:gd name="T1" fmla="*/ 5 h 45"/>
                <a:gd name="T2" fmla="*/ 32 w 45"/>
                <a:gd name="T3" fmla="*/ 5 h 45"/>
                <a:gd name="T4" fmla="*/ 34 w 45"/>
                <a:gd name="T5" fmla="*/ 2 h 45"/>
                <a:gd name="T6" fmla="*/ 32 w 45"/>
                <a:gd name="T7" fmla="*/ 0 h 45"/>
                <a:gd name="T8" fmla="*/ 2 w 45"/>
                <a:gd name="T9" fmla="*/ 0 h 45"/>
                <a:gd name="T10" fmla="*/ 0 w 45"/>
                <a:gd name="T11" fmla="*/ 2 h 45"/>
                <a:gd name="T12" fmla="*/ 0 w 45"/>
                <a:gd name="T13" fmla="*/ 32 h 45"/>
                <a:gd name="T14" fmla="*/ 2 w 45"/>
                <a:gd name="T15" fmla="*/ 34 h 45"/>
                <a:gd name="T16" fmla="*/ 4 w 45"/>
                <a:gd name="T17" fmla="*/ 32 h 45"/>
                <a:gd name="T18" fmla="*/ 4 w 45"/>
                <a:gd name="T19" fmla="*/ 8 h 45"/>
                <a:gd name="T20" fmla="*/ 41 w 45"/>
                <a:gd name="T21" fmla="*/ 45 h 45"/>
                <a:gd name="T22" fmla="*/ 43 w 45"/>
                <a:gd name="T23" fmla="*/ 45 h 45"/>
                <a:gd name="T24" fmla="*/ 44 w 45"/>
                <a:gd name="T25" fmla="*/ 45 h 45"/>
                <a:gd name="T26" fmla="*/ 44 w 45"/>
                <a:gd name="T27" fmla="*/ 41 h 45"/>
                <a:gd name="T28" fmla="*/ 8 w 45"/>
                <a:gd name="T29" fmla="*/ 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8" y="5"/>
                  </a:moveTo>
                  <a:cubicBezTo>
                    <a:pt x="32" y="5"/>
                    <a:pt x="32" y="5"/>
                    <a:pt x="32" y="5"/>
                  </a:cubicBezTo>
                  <a:cubicBezTo>
                    <a:pt x="33" y="5"/>
                    <a:pt x="34" y="4"/>
                    <a:pt x="34" y="2"/>
                  </a:cubicBezTo>
                  <a:cubicBezTo>
                    <a:pt x="34" y="1"/>
                    <a:pt x="33" y="0"/>
                    <a:pt x="32" y="0"/>
                  </a:cubicBezTo>
                  <a:cubicBezTo>
                    <a:pt x="2" y="0"/>
                    <a:pt x="2" y="0"/>
                    <a:pt x="2" y="0"/>
                  </a:cubicBezTo>
                  <a:cubicBezTo>
                    <a:pt x="1" y="0"/>
                    <a:pt x="0" y="1"/>
                    <a:pt x="0" y="2"/>
                  </a:cubicBezTo>
                  <a:cubicBezTo>
                    <a:pt x="0" y="32"/>
                    <a:pt x="0" y="32"/>
                    <a:pt x="0" y="32"/>
                  </a:cubicBezTo>
                  <a:cubicBezTo>
                    <a:pt x="0" y="33"/>
                    <a:pt x="1" y="34"/>
                    <a:pt x="2" y="34"/>
                  </a:cubicBezTo>
                  <a:cubicBezTo>
                    <a:pt x="3" y="34"/>
                    <a:pt x="4" y="33"/>
                    <a:pt x="4" y="32"/>
                  </a:cubicBezTo>
                  <a:cubicBezTo>
                    <a:pt x="4" y="8"/>
                    <a:pt x="4" y="8"/>
                    <a:pt x="4" y="8"/>
                  </a:cubicBezTo>
                  <a:cubicBezTo>
                    <a:pt x="41" y="45"/>
                    <a:pt x="41" y="45"/>
                    <a:pt x="41" y="45"/>
                  </a:cubicBezTo>
                  <a:cubicBezTo>
                    <a:pt x="41" y="45"/>
                    <a:pt x="42" y="45"/>
                    <a:pt x="43" y="45"/>
                  </a:cubicBezTo>
                  <a:cubicBezTo>
                    <a:pt x="43" y="45"/>
                    <a:pt x="44" y="45"/>
                    <a:pt x="44" y="45"/>
                  </a:cubicBezTo>
                  <a:cubicBezTo>
                    <a:pt x="45" y="44"/>
                    <a:pt x="45" y="42"/>
                    <a:pt x="44" y="41"/>
                  </a:cubicBezTo>
                  <a:lnTo>
                    <a:pt x="8"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2" name="Freeform 112"/>
            <p:cNvSpPr/>
            <p:nvPr/>
          </p:nvSpPr>
          <p:spPr bwMode="auto">
            <a:xfrm>
              <a:off x="7296152" y="2228854"/>
              <a:ext cx="168275" cy="168275"/>
            </a:xfrm>
            <a:custGeom>
              <a:avLst/>
              <a:gdLst>
                <a:gd name="T0" fmla="*/ 43 w 45"/>
                <a:gd name="T1" fmla="*/ 11 h 45"/>
                <a:gd name="T2" fmla="*/ 41 w 45"/>
                <a:gd name="T3" fmla="*/ 13 h 45"/>
                <a:gd name="T4" fmla="*/ 41 w 45"/>
                <a:gd name="T5" fmla="*/ 38 h 45"/>
                <a:gd name="T6" fmla="*/ 4 w 45"/>
                <a:gd name="T7" fmla="*/ 1 h 45"/>
                <a:gd name="T8" fmla="*/ 1 w 45"/>
                <a:gd name="T9" fmla="*/ 1 h 45"/>
                <a:gd name="T10" fmla="*/ 0 w 45"/>
                <a:gd name="T11" fmla="*/ 2 h 45"/>
                <a:gd name="T12" fmla="*/ 1 w 45"/>
                <a:gd name="T13" fmla="*/ 4 h 45"/>
                <a:gd name="T14" fmla="*/ 37 w 45"/>
                <a:gd name="T15" fmla="*/ 41 h 45"/>
                <a:gd name="T16" fmla="*/ 13 w 45"/>
                <a:gd name="T17" fmla="*/ 41 h 45"/>
                <a:gd name="T18" fmla="*/ 12 w 45"/>
                <a:gd name="T19" fmla="*/ 41 h 45"/>
                <a:gd name="T20" fmla="*/ 11 w 45"/>
                <a:gd name="T21" fmla="*/ 43 h 45"/>
                <a:gd name="T22" fmla="*/ 13 w 45"/>
                <a:gd name="T23" fmla="*/ 45 h 45"/>
                <a:gd name="T24" fmla="*/ 43 w 45"/>
                <a:gd name="T25" fmla="*/ 45 h 45"/>
                <a:gd name="T26" fmla="*/ 45 w 45"/>
                <a:gd name="T27" fmla="*/ 43 h 45"/>
                <a:gd name="T28" fmla="*/ 45 w 45"/>
                <a:gd name="T29" fmla="*/ 13 h 45"/>
                <a:gd name="T30" fmla="*/ 43 w 45"/>
                <a:gd name="T31" fmla="*/ 1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45">
                  <a:moveTo>
                    <a:pt x="43" y="11"/>
                  </a:moveTo>
                  <a:cubicBezTo>
                    <a:pt x="42" y="11"/>
                    <a:pt x="41" y="12"/>
                    <a:pt x="41" y="13"/>
                  </a:cubicBezTo>
                  <a:cubicBezTo>
                    <a:pt x="41" y="38"/>
                    <a:pt x="41" y="38"/>
                    <a:pt x="41" y="38"/>
                  </a:cubicBezTo>
                  <a:cubicBezTo>
                    <a:pt x="4" y="1"/>
                    <a:pt x="4" y="1"/>
                    <a:pt x="4" y="1"/>
                  </a:cubicBezTo>
                  <a:cubicBezTo>
                    <a:pt x="3" y="0"/>
                    <a:pt x="2" y="0"/>
                    <a:pt x="1" y="1"/>
                  </a:cubicBezTo>
                  <a:cubicBezTo>
                    <a:pt x="0" y="1"/>
                    <a:pt x="0" y="2"/>
                    <a:pt x="0" y="2"/>
                  </a:cubicBezTo>
                  <a:cubicBezTo>
                    <a:pt x="0" y="3"/>
                    <a:pt x="0" y="4"/>
                    <a:pt x="1" y="4"/>
                  </a:cubicBezTo>
                  <a:cubicBezTo>
                    <a:pt x="37" y="41"/>
                    <a:pt x="37" y="41"/>
                    <a:pt x="37" y="41"/>
                  </a:cubicBezTo>
                  <a:cubicBezTo>
                    <a:pt x="13" y="41"/>
                    <a:pt x="13" y="41"/>
                    <a:pt x="13" y="41"/>
                  </a:cubicBezTo>
                  <a:cubicBezTo>
                    <a:pt x="13" y="41"/>
                    <a:pt x="12" y="41"/>
                    <a:pt x="12" y="41"/>
                  </a:cubicBezTo>
                  <a:cubicBezTo>
                    <a:pt x="11" y="42"/>
                    <a:pt x="11" y="42"/>
                    <a:pt x="11" y="43"/>
                  </a:cubicBezTo>
                  <a:cubicBezTo>
                    <a:pt x="11" y="44"/>
                    <a:pt x="12" y="45"/>
                    <a:pt x="13" y="45"/>
                  </a:cubicBezTo>
                  <a:cubicBezTo>
                    <a:pt x="43" y="45"/>
                    <a:pt x="43" y="45"/>
                    <a:pt x="43" y="45"/>
                  </a:cubicBezTo>
                  <a:cubicBezTo>
                    <a:pt x="44" y="45"/>
                    <a:pt x="45" y="44"/>
                    <a:pt x="45" y="43"/>
                  </a:cubicBezTo>
                  <a:cubicBezTo>
                    <a:pt x="45" y="13"/>
                    <a:pt x="45" y="13"/>
                    <a:pt x="45" y="13"/>
                  </a:cubicBezTo>
                  <a:cubicBezTo>
                    <a:pt x="45" y="12"/>
                    <a:pt x="44" y="11"/>
                    <a:pt x="43"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 name="组合 1"/>
          <p:cNvGrpSpPr/>
          <p:nvPr/>
        </p:nvGrpSpPr>
        <p:grpSpPr>
          <a:xfrm>
            <a:off x="6334127" y="2228854"/>
            <a:ext cx="481013" cy="481013"/>
            <a:chOff x="6334127" y="2228854"/>
            <a:chExt cx="481013" cy="481013"/>
          </a:xfrm>
          <a:solidFill>
            <a:schemeClr val="accent1"/>
          </a:solidFill>
        </p:grpSpPr>
        <p:sp>
          <p:nvSpPr>
            <p:cNvPr id="113" name="Freeform 113"/>
            <p:cNvSpPr/>
            <p:nvPr/>
          </p:nvSpPr>
          <p:spPr bwMode="auto">
            <a:xfrm>
              <a:off x="6645277" y="2228854"/>
              <a:ext cx="169863" cy="173038"/>
            </a:xfrm>
            <a:custGeom>
              <a:avLst/>
              <a:gdLst>
                <a:gd name="T0" fmla="*/ 4 w 45"/>
                <a:gd name="T1" fmla="*/ 45 h 46"/>
                <a:gd name="T2" fmla="*/ 40 w 45"/>
                <a:gd name="T3" fmla="*/ 8 h 46"/>
                <a:gd name="T4" fmla="*/ 40 w 45"/>
                <a:gd name="T5" fmla="*/ 32 h 46"/>
                <a:gd name="T6" fmla="*/ 43 w 45"/>
                <a:gd name="T7" fmla="*/ 34 h 46"/>
                <a:gd name="T8" fmla="*/ 45 w 45"/>
                <a:gd name="T9" fmla="*/ 32 h 46"/>
                <a:gd name="T10" fmla="*/ 45 w 45"/>
                <a:gd name="T11" fmla="*/ 2 h 46"/>
                <a:gd name="T12" fmla="*/ 43 w 45"/>
                <a:gd name="T13" fmla="*/ 0 h 46"/>
                <a:gd name="T14" fmla="*/ 13 w 45"/>
                <a:gd name="T15" fmla="*/ 0 h 46"/>
                <a:gd name="T16" fmla="*/ 11 w 45"/>
                <a:gd name="T17" fmla="*/ 2 h 46"/>
                <a:gd name="T18" fmla="*/ 13 w 45"/>
                <a:gd name="T19" fmla="*/ 5 h 46"/>
                <a:gd name="T20" fmla="*/ 37 w 45"/>
                <a:gd name="T21" fmla="*/ 5 h 46"/>
                <a:gd name="T22" fmla="*/ 1 w 45"/>
                <a:gd name="T23" fmla="*/ 41 h 46"/>
                <a:gd name="T24" fmla="*/ 0 w 45"/>
                <a:gd name="T25" fmla="*/ 43 h 46"/>
                <a:gd name="T26" fmla="*/ 1 w 45"/>
                <a:gd name="T27" fmla="*/ 45 h 46"/>
                <a:gd name="T28" fmla="*/ 4 w 45"/>
                <a:gd name="T29"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6">
                  <a:moveTo>
                    <a:pt x="4" y="45"/>
                  </a:moveTo>
                  <a:cubicBezTo>
                    <a:pt x="40" y="8"/>
                    <a:pt x="40" y="8"/>
                    <a:pt x="40" y="8"/>
                  </a:cubicBezTo>
                  <a:cubicBezTo>
                    <a:pt x="40" y="32"/>
                    <a:pt x="40" y="32"/>
                    <a:pt x="40" y="32"/>
                  </a:cubicBezTo>
                  <a:cubicBezTo>
                    <a:pt x="40" y="33"/>
                    <a:pt x="41" y="34"/>
                    <a:pt x="43" y="34"/>
                  </a:cubicBezTo>
                  <a:cubicBezTo>
                    <a:pt x="44" y="34"/>
                    <a:pt x="45" y="33"/>
                    <a:pt x="45" y="32"/>
                  </a:cubicBezTo>
                  <a:cubicBezTo>
                    <a:pt x="45" y="2"/>
                    <a:pt x="45" y="2"/>
                    <a:pt x="45" y="2"/>
                  </a:cubicBezTo>
                  <a:cubicBezTo>
                    <a:pt x="45" y="1"/>
                    <a:pt x="44" y="0"/>
                    <a:pt x="43" y="0"/>
                  </a:cubicBezTo>
                  <a:cubicBezTo>
                    <a:pt x="13" y="0"/>
                    <a:pt x="13" y="0"/>
                    <a:pt x="13" y="0"/>
                  </a:cubicBezTo>
                  <a:cubicBezTo>
                    <a:pt x="12" y="0"/>
                    <a:pt x="11" y="1"/>
                    <a:pt x="11" y="2"/>
                  </a:cubicBezTo>
                  <a:cubicBezTo>
                    <a:pt x="11" y="4"/>
                    <a:pt x="12" y="5"/>
                    <a:pt x="13" y="5"/>
                  </a:cubicBezTo>
                  <a:cubicBezTo>
                    <a:pt x="37" y="5"/>
                    <a:pt x="37" y="5"/>
                    <a:pt x="37" y="5"/>
                  </a:cubicBezTo>
                  <a:cubicBezTo>
                    <a:pt x="1" y="41"/>
                    <a:pt x="1" y="41"/>
                    <a:pt x="1" y="41"/>
                  </a:cubicBezTo>
                  <a:cubicBezTo>
                    <a:pt x="0" y="42"/>
                    <a:pt x="0" y="42"/>
                    <a:pt x="0" y="43"/>
                  </a:cubicBezTo>
                  <a:cubicBezTo>
                    <a:pt x="0" y="44"/>
                    <a:pt x="0" y="44"/>
                    <a:pt x="1" y="45"/>
                  </a:cubicBezTo>
                  <a:cubicBezTo>
                    <a:pt x="1" y="46"/>
                    <a:pt x="3" y="46"/>
                    <a:pt x="4"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4" name="Freeform 114"/>
            <p:cNvSpPr/>
            <p:nvPr/>
          </p:nvSpPr>
          <p:spPr bwMode="auto">
            <a:xfrm>
              <a:off x="6334127" y="2540004"/>
              <a:ext cx="169863" cy="169863"/>
            </a:xfrm>
            <a:custGeom>
              <a:avLst/>
              <a:gdLst>
                <a:gd name="T0" fmla="*/ 41 w 45"/>
                <a:gd name="T1" fmla="*/ 1 h 45"/>
                <a:gd name="T2" fmla="*/ 5 w 45"/>
                <a:gd name="T3" fmla="*/ 37 h 45"/>
                <a:gd name="T4" fmla="*/ 5 w 45"/>
                <a:gd name="T5" fmla="*/ 13 h 45"/>
                <a:gd name="T6" fmla="*/ 2 w 45"/>
                <a:gd name="T7" fmla="*/ 11 h 45"/>
                <a:gd name="T8" fmla="*/ 0 w 45"/>
                <a:gd name="T9" fmla="*/ 13 h 45"/>
                <a:gd name="T10" fmla="*/ 0 w 45"/>
                <a:gd name="T11" fmla="*/ 43 h 45"/>
                <a:gd name="T12" fmla="*/ 2 w 45"/>
                <a:gd name="T13" fmla="*/ 45 h 45"/>
                <a:gd name="T14" fmla="*/ 32 w 45"/>
                <a:gd name="T15" fmla="*/ 45 h 45"/>
                <a:gd name="T16" fmla="*/ 34 w 45"/>
                <a:gd name="T17" fmla="*/ 43 h 45"/>
                <a:gd name="T18" fmla="*/ 32 w 45"/>
                <a:gd name="T19" fmla="*/ 41 h 45"/>
                <a:gd name="T20" fmla="*/ 8 w 45"/>
                <a:gd name="T21" fmla="*/ 41 h 45"/>
                <a:gd name="T22" fmla="*/ 44 w 45"/>
                <a:gd name="T23" fmla="*/ 4 h 45"/>
                <a:gd name="T24" fmla="*/ 45 w 45"/>
                <a:gd name="T25" fmla="*/ 2 h 45"/>
                <a:gd name="T26" fmla="*/ 44 w 45"/>
                <a:gd name="T27" fmla="*/ 1 h 45"/>
                <a:gd name="T28" fmla="*/ 41 w 45"/>
                <a:gd name="T29" fmla="*/ 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41" y="1"/>
                  </a:moveTo>
                  <a:cubicBezTo>
                    <a:pt x="5" y="37"/>
                    <a:pt x="5" y="37"/>
                    <a:pt x="5" y="37"/>
                  </a:cubicBezTo>
                  <a:cubicBezTo>
                    <a:pt x="5" y="13"/>
                    <a:pt x="5" y="13"/>
                    <a:pt x="5" y="13"/>
                  </a:cubicBezTo>
                  <a:cubicBezTo>
                    <a:pt x="5" y="12"/>
                    <a:pt x="4" y="11"/>
                    <a:pt x="2" y="11"/>
                  </a:cubicBezTo>
                  <a:cubicBezTo>
                    <a:pt x="1" y="11"/>
                    <a:pt x="0" y="12"/>
                    <a:pt x="0" y="13"/>
                  </a:cubicBezTo>
                  <a:cubicBezTo>
                    <a:pt x="0" y="43"/>
                    <a:pt x="0" y="43"/>
                    <a:pt x="0" y="43"/>
                  </a:cubicBezTo>
                  <a:cubicBezTo>
                    <a:pt x="0" y="44"/>
                    <a:pt x="1" y="45"/>
                    <a:pt x="2" y="45"/>
                  </a:cubicBezTo>
                  <a:cubicBezTo>
                    <a:pt x="32" y="45"/>
                    <a:pt x="32" y="45"/>
                    <a:pt x="32" y="45"/>
                  </a:cubicBezTo>
                  <a:cubicBezTo>
                    <a:pt x="33" y="45"/>
                    <a:pt x="34" y="44"/>
                    <a:pt x="34" y="43"/>
                  </a:cubicBezTo>
                  <a:cubicBezTo>
                    <a:pt x="34" y="42"/>
                    <a:pt x="33" y="41"/>
                    <a:pt x="32" y="41"/>
                  </a:cubicBezTo>
                  <a:cubicBezTo>
                    <a:pt x="8" y="41"/>
                    <a:pt x="8" y="41"/>
                    <a:pt x="8" y="41"/>
                  </a:cubicBezTo>
                  <a:cubicBezTo>
                    <a:pt x="44" y="4"/>
                    <a:pt x="44" y="4"/>
                    <a:pt x="44" y="4"/>
                  </a:cubicBezTo>
                  <a:cubicBezTo>
                    <a:pt x="45" y="4"/>
                    <a:pt x="45" y="3"/>
                    <a:pt x="45" y="2"/>
                  </a:cubicBezTo>
                  <a:cubicBezTo>
                    <a:pt x="45" y="2"/>
                    <a:pt x="45" y="1"/>
                    <a:pt x="44" y="1"/>
                  </a:cubicBezTo>
                  <a:cubicBezTo>
                    <a:pt x="44" y="0"/>
                    <a:pt x="42" y="0"/>
                    <a:pt x="4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5" name="Freeform 115"/>
            <p:cNvSpPr/>
            <p:nvPr/>
          </p:nvSpPr>
          <p:spPr bwMode="auto">
            <a:xfrm>
              <a:off x="6645277" y="2540004"/>
              <a:ext cx="169863" cy="169863"/>
            </a:xfrm>
            <a:custGeom>
              <a:avLst/>
              <a:gdLst>
                <a:gd name="T0" fmla="*/ 43 w 45"/>
                <a:gd name="T1" fmla="*/ 11 h 45"/>
                <a:gd name="T2" fmla="*/ 40 w 45"/>
                <a:gd name="T3" fmla="*/ 13 h 45"/>
                <a:gd name="T4" fmla="*/ 40 w 45"/>
                <a:gd name="T5" fmla="*/ 37 h 45"/>
                <a:gd name="T6" fmla="*/ 4 w 45"/>
                <a:gd name="T7" fmla="*/ 1 h 45"/>
                <a:gd name="T8" fmla="*/ 1 w 45"/>
                <a:gd name="T9" fmla="*/ 1 h 45"/>
                <a:gd name="T10" fmla="*/ 0 w 45"/>
                <a:gd name="T11" fmla="*/ 2 h 45"/>
                <a:gd name="T12" fmla="*/ 1 w 45"/>
                <a:gd name="T13" fmla="*/ 4 h 45"/>
                <a:gd name="T14" fmla="*/ 37 w 45"/>
                <a:gd name="T15" fmla="*/ 41 h 45"/>
                <a:gd name="T16" fmla="*/ 13 w 45"/>
                <a:gd name="T17" fmla="*/ 41 h 45"/>
                <a:gd name="T18" fmla="*/ 11 w 45"/>
                <a:gd name="T19" fmla="*/ 43 h 45"/>
                <a:gd name="T20" fmla="*/ 13 w 45"/>
                <a:gd name="T21" fmla="*/ 45 h 45"/>
                <a:gd name="T22" fmla="*/ 43 w 45"/>
                <a:gd name="T23" fmla="*/ 45 h 45"/>
                <a:gd name="T24" fmla="*/ 45 w 45"/>
                <a:gd name="T25" fmla="*/ 43 h 45"/>
                <a:gd name="T26" fmla="*/ 45 w 45"/>
                <a:gd name="T27" fmla="*/ 13 h 45"/>
                <a:gd name="T28" fmla="*/ 43 w 45"/>
                <a:gd name="T29" fmla="*/ 1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43" y="11"/>
                  </a:moveTo>
                  <a:cubicBezTo>
                    <a:pt x="41" y="11"/>
                    <a:pt x="40" y="12"/>
                    <a:pt x="40" y="13"/>
                  </a:cubicBezTo>
                  <a:cubicBezTo>
                    <a:pt x="40" y="37"/>
                    <a:pt x="40" y="37"/>
                    <a:pt x="40" y="37"/>
                  </a:cubicBezTo>
                  <a:cubicBezTo>
                    <a:pt x="4" y="1"/>
                    <a:pt x="4" y="1"/>
                    <a:pt x="4" y="1"/>
                  </a:cubicBezTo>
                  <a:cubicBezTo>
                    <a:pt x="3" y="0"/>
                    <a:pt x="1" y="0"/>
                    <a:pt x="1" y="1"/>
                  </a:cubicBezTo>
                  <a:cubicBezTo>
                    <a:pt x="0" y="1"/>
                    <a:pt x="0" y="2"/>
                    <a:pt x="0" y="2"/>
                  </a:cubicBezTo>
                  <a:cubicBezTo>
                    <a:pt x="0" y="3"/>
                    <a:pt x="0" y="4"/>
                    <a:pt x="1" y="4"/>
                  </a:cubicBezTo>
                  <a:cubicBezTo>
                    <a:pt x="37" y="41"/>
                    <a:pt x="37" y="41"/>
                    <a:pt x="37" y="41"/>
                  </a:cubicBezTo>
                  <a:cubicBezTo>
                    <a:pt x="13" y="41"/>
                    <a:pt x="13" y="41"/>
                    <a:pt x="13" y="41"/>
                  </a:cubicBezTo>
                  <a:cubicBezTo>
                    <a:pt x="12" y="41"/>
                    <a:pt x="11" y="42"/>
                    <a:pt x="11" y="43"/>
                  </a:cubicBezTo>
                  <a:cubicBezTo>
                    <a:pt x="11" y="44"/>
                    <a:pt x="12" y="45"/>
                    <a:pt x="13" y="45"/>
                  </a:cubicBezTo>
                  <a:cubicBezTo>
                    <a:pt x="43" y="45"/>
                    <a:pt x="43" y="45"/>
                    <a:pt x="43" y="45"/>
                  </a:cubicBezTo>
                  <a:cubicBezTo>
                    <a:pt x="44" y="45"/>
                    <a:pt x="45" y="44"/>
                    <a:pt x="45" y="43"/>
                  </a:cubicBezTo>
                  <a:cubicBezTo>
                    <a:pt x="45" y="13"/>
                    <a:pt x="45" y="13"/>
                    <a:pt x="45" y="13"/>
                  </a:cubicBezTo>
                  <a:cubicBezTo>
                    <a:pt x="45" y="12"/>
                    <a:pt x="44" y="11"/>
                    <a:pt x="43"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6" name="Freeform 116"/>
            <p:cNvSpPr/>
            <p:nvPr/>
          </p:nvSpPr>
          <p:spPr bwMode="auto">
            <a:xfrm>
              <a:off x="6334127" y="2228854"/>
              <a:ext cx="169863" cy="173038"/>
            </a:xfrm>
            <a:custGeom>
              <a:avLst/>
              <a:gdLst>
                <a:gd name="T0" fmla="*/ 8 w 45"/>
                <a:gd name="T1" fmla="*/ 5 h 46"/>
                <a:gd name="T2" fmla="*/ 32 w 45"/>
                <a:gd name="T3" fmla="*/ 5 h 46"/>
                <a:gd name="T4" fmla="*/ 34 w 45"/>
                <a:gd name="T5" fmla="*/ 2 h 46"/>
                <a:gd name="T6" fmla="*/ 32 w 45"/>
                <a:gd name="T7" fmla="*/ 0 h 46"/>
                <a:gd name="T8" fmla="*/ 2 w 45"/>
                <a:gd name="T9" fmla="*/ 0 h 46"/>
                <a:gd name="T10" fmla="*/ 0 w 45"/>
                <a:gd name="T11" fmla="*/ 2 h 46"/>
                <a:gd name="T12" fmla="*/ 0 w 45"/>
                <a:gd name="T13" fmla="*/ 32 h 46"/>
                <a:gd name="T14" fmla="*/ 2 w 45"/>
                <a:gd name="T15" fmla="*/ 34 h 46"/>
                <a:gd name="T16" fmla="*/ 5 w 45"/>
                <a:gd name="T17" fmla="*/ 32 h 46"/>
                <a:gd name="T18" fmla="*/ 5 w 45"/>
                <a:gd name="T19" fmla="*/ 8 h 46"/>
                <a:gd name="T20" fmla="*/ 41 w 45"/>
                <a:gd name="T21" fmla="*/ 45 h 46"/>
                <a:gd name="T22" fmla="*/ 44 w 45"/>
                <a:gd name="T23" fmla="*/ 45 h 46"/>
                <a:gd name="T24" fmla="*/ 45 w 45"/>
                <a:gd name="T25" fmla="*/ 43 h 46"/>
                <a:gd name="T26" fmla="*/ 44 w 45"/>
                <a:gd name="T27" fmla="*/ 41 h 46"/>
                <a:gd name="T28" fmla="*/ 8 w 45"/>
                <a:gd name="T29" fmla="*/ 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6">
                  <a:moveTo>
                    <a:pt x="8" y="5"/>
                  </a:moveTo>
                  <a:cubicBezTo>
                    <a:pt x="32" y="5"/>
                    <a:pt x="32" y="5"/>
                    <a:pt x="32" y="5"/>
                  </a:cubicBezTo>
                  <a:cubicBezTo>
                    <a:pt x="33" y="5"/>
                    <a:pt x="34" y="4"/>
                    <a:pt x="34" y="2"/>
                  </a:cubicBezTo>
                  <a:cubicBezTo>
                    <a:pt x="34" y="1"/>
                    <a:pt x="33" y="0"/>
                    <a:pt x="32" y="0"/>
                  </a:cubicBezTo>
                  <a:cubicBezTo>
                    <a:pt x="2" y="0"/>
                    <a:pt x="2" y="0"/>
                    <a:pt x="2" y="0"/>
                  </a:cubicBezTo>
                  <a:cubicBezTo>
                    <a:pt x="1" y="0"/>
                    <a:pt x="0" y="1"/>
                    <a:pt x="0" y="2"/>
                  </a:cubicBezTo>
                  <a:cubicBezTo>
                    <a:pt x="0" y="32"/>
                    <a:pt x="0" y="32"/>
                    <a:pt x="0" y="32"/>
                  </a:cubicBezTo>
                  <a:cubicBezTo>
                    <a:pt x="0" y="33"/>
                    <a:pt x="1" y="34"/>
                    <a:pt x="2" y="34"/>
                  </a:cubicBezTo>
                  <a:cubicBezTo>
                    <a:pt x="4" y="34"/>
                    <a:pt x="5" y="33"/>
                    <a:pt x="5" y="32"/>
                  </a:cubicBezTo>
                  <a:cubicBezTo>
                    <a:pt x="5" y="8"/>
                    <a:pt x="5" y="8"/>
                    <a:pt x="5" y="8"/>
                  </a:cubicBezTo>
                  <a:cubicBezTo>
                    <a:pt x="41" y="45"/>
                    <a:pt x="41" y="45"/>
                    <a:pt x="41" y="45"/>
                  </a:cubicBezTo>
                  <a:cubicBezTo>
                    <a:pt x="42" y="46"/>
                    <a:pt x="44" y="46"/>
                    <a:pt x="44" y="45"/>
                  </a:cubicBezTo>
                  <a:cubicBezTo>
                    <a:pt x="45" y="44"/>
                    <a:pt x="45" y="44"/>
                    <a:pt x="45" y="43"/>
                  </a:cubicBezTo>
                  <a:cubicBezTo>
                    <a:pt x="45" y="42"/>
                    <a:pt x="45" y="42"/>
                    <a:pt x="44" y="41"/>
                  </a:cubicBezTo>
                  <a:lnTo>
                    <a:pt x="8"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7" name="组合 216"/>
          <p:cNvGrpSpPr/>
          <p:nvPr/>
        </p:nvGrpSpPr>
        <p:grpSpPr>
          <a:xfrm>
            <a:off x="5373689" y="2228854"/>
            <a:ext cx="479425" cy="481013"/>
            <a:chOff x="5373689" y="2228854"/>
            <a:chExt cx="479425" cy="481013"/>
          </a:xfrm>
          <a:solidFill>
            <a:schemeClr val="accent1"/>
          </a:solidFill>
        </p:grpSpPr>
        <p:sp>
          <p:nvSpPr>
            <p:cNvPr id="117" name="Freeform 117"/>
            <p:cNvSpPr/>
            <p:nvPr/>
          </p:nvSpPr>
          <p:spPr bwMode="auto">
            <a:xfrm>
              <a:off x="5684839" y="2228854"/>
              <a:ext cx="168275" cy="168275"/>
            </a:xfrm>
            <a:custGeom>
              <a:avLst/>
              <a:gdLst>
                <a:gd name="T0" fmla="*/ 44 w 45"/>
                <a:gd name="T1" fmla="*/ 1 h 45"/>
                <a:gd name="T2" fmla="*/ 41 w 45"/>
                <a:gd name="T3" fmla="*/ 1 h 45"/>
                <a:gd name="T4" fmla="*/ 4 w 45"/>
                <a:gd name="T5" fmla="*/ 38 h 45"/>
                <a:gd name="T6" fmla="*/ 4 w 45"/>
                <a:gd name="T7" fmla="*/ 13 h 45"/>
                <a:gd name="T8" fmla="*/ 2 w 45"/>
                <a:gd name="T9" fmla="*/ 11 h 45"/>
                <a:gd name="T10" fmla="*/ 0 w 45"/>
                <a:gd name="T11" fmla="*/ 13 h 45"/>
                <a:gd name="T12" fmla="*/ 0 w 45"/>
                <a:gd name="T13" fmla="*/ 43 h 45"/>
                <a:gd name="T14" fmla="*/ 2 w 45"/>
                <a:gd name="T15" fmla="*/ 45 h 45"/>
                <a:gd name="T16" fmla="*/ 32 w 45"/>
                <a:gd name="T17" fmla="*/ 45 h 45"/>
                <a:gd name="T18" fmla="*/ 34 w 45"/>
                <a:gd name="T19" fmla="*/ 43 h 45"/>
                <a:gd name="T20" fmla="*/ 32 w 45"/>
                <a:gd name="T21" fmla="*/ 41 h 45"/>
                <a:gd name="T22" fmla="*/ 8 w 45"/>
                <a:gd name="T23" fmla="*/ 41 h 45"/>
                <a:gd name="T24" fmla="*/ 44 w 45"/>
                <a:gd name="T25" fmla="*/ 4 h 45"/>
                <a:gd name="T26" fmla="*/ 44 w 45"/>
                <a:gd name="T27" fmla="*/ 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 h="45">
                  <a:moveTo>
                    <a:pt x="44" y="1"/>
                  </a:moveTo>
                  <a:cubicBezTo>
                    <a:pt x="43" y="0"/>
                    <a:pt x="42" y="0"/>
                    <a:pt x="41" y="1"/>
                  </a:cubicBezTo>
                  <a:cubicBezTo>
                    <a:pt x="4" y="38"/>
                    <a:pt x="4" y="38"/>
                    <a:pt x="4" y="38"/>
                  </a:cubicBezTo>
                  <a:cubicBezTo>
                    <a:pt x="4" y="13"/>
                    <a:pt x="4" y="13"/>
                    <a:pt x="4" y="13"/>
                  </a:cubicBezTo>
                  <a:cubicBezTo>
                    <a:pt x="4" y="12"/>
                    <a:pt x="3" y="11"/>
                    <a:pt x="2" y="11"/>
                  </a:cubicBezTo>
                  <a:cubicBezTo>
                    <a:pt x="1" y="11"/>
                    <a:pt x="0" y="12"/>
                    <a:pt x="0" y="13"/>
                  </a:cubicBezTo>
                  <a:cubicBezTo>
                    <a:pt x="0" y="43"/>
                    <a:pt x="0" y="43"/>
                    <a:pt x="0" y="43"/>
                  </a:cubicBezTo>
                  <a:cubicBezTo>
                    <a:pt x="0" y="44"/>
                    <a:pt x="1" y="45"/>
                    <a:pt x="2" y="45"/>
                  </a:cubicBezTo>
                  <a:cubicBezTo>
                    <a:pt x="32" y="45"/>
                    <a:pt x="32" y="45"/>
                    <a:pt x="32" y="45"/>
                  </a:cubicBezTo>
                  <a:cubicBezTo>
                    <a:pt x="33" y="45"/>
                    <a:pt x="34" y="44"/>
                    <a:pt x="34" y="43"/>
                  </a:cubicBezTo>
                  <a:cubicBezTo>
                    <a:pt x="34" y="42"/>
                    <a:pt x="33" y="41"/>
                    <a:pt x="32" y="41"/>
                  </a:cubicBezTo>
                  <a:cubicBezTo>
                    <a:pt x="8" y="41"/>
                    <a:pt x="8" y="41"/>
                    <a:pt x="8" y="41"/>
                  </a:cubicBezTo>
                  <a:cubicBezTo>
                    <a:pt x="44" y="4"/>
                    <a:pt x="44" y="4"/>
                    <a:pt x="44" y="4"/>
                  </a:cubicBezTo>
                  <a:cubicBezTo>
                    <a:pt x="45" y="3"/>
                    <a:pt x="45" y="2"/>
                    <a:pt x="4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8" name="Freeform 118"/>
            <p:cNvSpPr/>
            <p:nvPr/>
          </p:nvSpPr>
          <p:spPr bwMode="auto">
            <a:xfrm>
              <a:off x="5373689" y="2540004"/>
              <a:ext cx="168275" cy="169863"/>
            </a:xfrm>
            <a:custGeom>
              <a:avLst/>
              <a:gdLst>
                <a:gd name="T0" fmla="*/ 43 w 45"/>
                <a:gd name="T1" fmla="*/ 0 h 45"/>
                <a:gd name="T2" fmla="*/ 13 w 45"/>
                <a:gd name="T3" fmla="*/ 0 h 45"/>
                <a:gd name="T4" fmla="*/ 11 w 45"/>
                <a:gd name="T5" fmla="*/ 2 h 45"/>
                <a:gd name="T6" fmla="*/ 13 w 45"/>
                <a:gd name="T7" fmla="*/ 5 h 45"/>
                <a:gd name="T8" fmla="*/ 37 w 45"/>
                <a:gd name="T9" fmla="*/ 5 h 45"/>
                <a:gd name="T10" fmla="*/ 1 w 45"/>
                <a:gd name="T11" fmla="*/ 41 h 45"/>
                <a:gd name="T12" fmla="*/ 0 w 45"/>
                <a:gd name="T13" fmla="*/ 43 h 45"/>
                <a:gd name="T14" fmla="*/ 1 w 45"/>
                <a:gd name="T15" fmla="*/ 45 h 45"/>
                <a:gd name="T16" fmla="*/ 4 w 45"/>
                <a:gd name="T17" fmla="*/ 45 h 45"/>
                <a:gd name="T18" fmla="*/ 41 w 45"/>
                <a:gd name="T19" fmla="*/ 8 h 45"/>
                <a:gd name="T20" fmla="*/ 41 w 45"/>
                <a:gd name="T21" fmla="*/ 32 h 45"/>
                <a:gd name="T22" fmla="*/ 43 w 45"/>
                <a:gd name="T23" fmla="*/ 34 h 45"/>
                <a:gd name="T24" fmla="*/ 45 w 45"/>
                <a:gd name="T25" fmla="*/ 32 h 45"/>
                <a:gd name="T26" fmla="*/ 45 w 45"/>
                <a:gd name="T27" fmla="*/ 2 h 45"/>
                <a:gd name="T28" fmla="*/ 43 w 45"/>
                <a:gd name="T29"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43" y="0"/>
                  </a:moveTo>
                  <a:cubicBezTo>
                    <a:pt x="13" y="0"/>
                    <a:pt x="13" y="0"/>
                    <a:pt x="13" y="0"/>
                  </a:cubicBezTo>
                  <a:cubicBezTo>
                    <a:pt x="12" y="0"/>
                    <a:pt x="11" y="1"/>
                    <a:pt x="11" y="2"/>
                  </a:cubicBezTo>
                  <a:cubicBezTo>
                    <a:pt x="11" y="4"/>
                    <a:pt x="12" y="5"/>
                    <a:pt x="13" y="5"/>
                  </a:cubicBezTo>
                  <a:cubicBezTo>
                    <a:pt x="37" y="5"/>
                    <a:pt x="37" y="5"/>
                    <a:pt x="37" y="5"/>
                  </a:cubicBezTo>
                  <a:cubicBezTo>
                    <a:pt x="1" y="41"/>
                    <a:pt x="1" y="41"/>
                    <a:pt x="1" y="41"/>
                  </a:cubicBezTo>
                  <a:cubicBezTo>
                    <a:pt x="0" y="42"/>
                    <a:pt x="0" y="42"/>
                    <a:pt x="0" y="43"/>
                  </a:cubicBezTo>
                  <a:cubicBezTo>
                    <a:pt x="0" y="44"/>
                    <a:pt x="0" y="44"/>
                    <a:pt x="1" y="45"/>
                  </a:cubicBezTo>
                  <a:cubicBezTo>
                    <a:pt x="2" y="45"/>
                    <a:pt x="3" y="45"/>
                    <a:pt x="4" y="45"/>
                  </a:cubicBezTo>
                  <a:cubicBezTo>
                    <a:pt x="41" y="8"/>
                    <a:pt x="41" y="8"/>
                    <a:pt x="41" y="8"/>
                  </a:cubicBezTo>
                  <a:cubicBezTo>
                    <a:pt x="41" y="32"/>
                    <a:pt x="41" y="32"/>
                    <a:pt x="41" y="32"/>
                  </a:cubicBezTo>
                  <a:cubicBezTo>
                    <a:pt x="41" y="33"/>
                    <a:pt x="42" y="34"/>
                    <a:pt x="43" y="34"/>
                  </a:cubicBezTo>
                  <a:cubicBezTo>
                    <a:pt x="44" y="34"/>
                    <a:pt x="45" y="33"/>
                    <a:pt x="45" y="32"/>
                  </a:cubicBezTo>
                  <a:cubicBezTo>
                    <a:pt x="45" y="2"/>
                    <a:pt x="45" y="2"/>
                    <a:pt x="45" y="2"/>
                  </a:cubicBezTo>
                  <a:cubicBezTo>
                    <a:pt x="45" y="1"/>
                    <a:pt x="44" y="0"/>
                    <a:pt x="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8" name="组合 217"/>
          <p:cNvGrpSpPr/>
          <p:nvPr/>
        </p:nvGrpSpPr>
        <p:grpSpPr>
          <a:xfrm>
            <a:off x="4411664" y="2228854"/>
            <a:ext cx="481013" cy="481013"/>
            <a:chOff x="4411664" y="2228854"/>
            <a:chExt cx="481013" cy="481013"/>
          </a:xfrm>
          <a:solidFill>
            <a:schemeClr val="accent1"/>
          </a:solidFill>
        </p:grpSpPr>
        <p:sp>
          <p:nvSpPr>
            <p:cNvPr id="119" name="Freeform 119"/>
            <p:cNvSpPr/>
            <p:nvPr/>
          </p:nvSpPr>
          <p:spPr bwMode="auto">
            <a:xfrm>
              <a:off x="4724402" y="2228854"/>
              <a:ext cx="168275" cy="173038"/>
            </a:xfrm>
            <a:custGeom>
              <a:avLst/>
              <a:gdLst>
                <a:gd name="T0" fmla="*/ 43 w 45"/>
                <a:gd name="T1" fmla="*/ 0 h 46"/>
                <a:gd name="T2" fmla="*/ 13 w 45"/>
                <a:gd name="T3" fmla="*/ 0 h 46"/>
                <a:gd name="T4" fmla="*/ 11 w 45"/>
                <a:gd name="T5" fmla="*/ 2 h 46"/>
                <a:gd name="T6" fmla="*/ 13 w 45"/>
                <a:gd name="T7" fmla="*/ 5 h 46"/>
                <a:gd name="T8" fmla="*/ 37 w 45"/>
                <a:gd name="T9" fmla="*/ 5 h 46"/>
                <a:gd name="T10" fmla="*/ 1 w 45"/>
                <a:gd name="T11" fmla="*/ 41 h 46"/>
                <a:gd name="T12" fmla="*/ 1 w 45"/>
                <a:gd name="T13" fmla="*/ 45 h 46"/>
                <a:gd name="T14" fmla="*/ 4 w 45"/>
                <a:gd name="T15" fmla="*/ 45 h 46"/>
                <a:gd name="T16" fmla="*/ 40 w 45"/>
                <a:gd name="T17" fmla="*/ 8 h 46"/>
                <a:gd name="T18" fmla="*/ 40 w 45"/>
                <a:gd name="T19" fmla="*/ 32 h 46"/>
                <a:gd name="T20" fmla="*/ 43 w 45"/>
                <a:gd name="T21" fmla="*/ 34 h 46"/>
                <a:gd name="T22" fmla="*/ 45 w 45"/>
                <a:gd name="T23" fmla="*/ 32 h 46"/>
                <a:gd name="T24" fmla="*/ 45 w 45"/>
                <a:gd name="T25" fmla="*/ 2 h 46"/>
                <a:gd name="T26" fmla="*/ 43 w 45"/>
                <a:gd name="T2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 h="46">
                  <a:moveTo>
                    <a:pt x="43" y="0"/>
                  </a:moveTo>
                  <a:cubicBezTo>
                    <a:pt x="13" y="0"/>
                    <a:pt x="13" y="0"/>
                    <a:pt x="13" y="0"/>
                  </a:cubicBezTo>
                  <a:cubicBezTo>
                    <a:pt x="12" y="0"/>
                    <a:pt x="11" y="1"/>
                    <a:pt x="11" y="2"/>
                  </a:cubicBezTo>
                  <a:cubicBezTo>
                    <a:pt x="11" y="4"/>
                    <a:pt x="12" y="5"/>
                    <a:pt x="13" y="5"/>
                  </a:cubicBezTo>
                  <a:cubicBezTo>
                    <a:pt x="37" y="5"/>
                    <a:pt x="37" y="5"/>
                    <a:pt x="37" y="5"/>
                  </a:cubicBezTo>
                  <a:cubicBezTo>
                    <a:pt x="1" y="41"/>
                    <a:pt x="1" y="41"/>
                    <a:pt x="1" y="41"/>
                  </a:cubicBezTo>
                  <a:cubicBezTo>
                    <a:pt x="0" y="42"/>
                    <a:pt x="0" y="44"/>
                    <a:pt x="1" y="45"/>
                  </a:cubicBezTo>
                  <a:cubicBezTo>
                    <a:pt x="1" y="46"/>
                    <a:pt x="3" y="46"/>
                    <a:pt x="4" y="45"/>
                  </a:cubicBezTo>
                  <a:cubicBezTo>
                    <a:pt x="40" y="8"/>
                    <a:pt x="40" y="8"/>
                    <a:pt x="40" y="8"/>
                  </a:cubicBezTo>
                  <a:cubicBezTo>
                    <a:pt x="40" y="32"/>
                    <a:pt x="40" y="32"/>
                    <a:pt x="40" y="32"/>
                  </a:cubicBezTo>
                  <a:cubicBezTo>
                    <a:pt x="40" y="33"/>
                    <a:pt x="41" y="34"/>
                    <a:pt x="43" y="34"/>
                  </a:cubicBezTo>
                  <a:cubicBezTo>
                    <a:pt x="44" y="34"/>
                    <a:pt x="45" y="33"/>
                    <a:pt x="45" y="32"/>
                  </a:cubicBezTo>
                  <a:cubicBezTo>
                    <a:pt x="45" y="2"/>
                    <a:pt x="45" y="2"/>
                    <a:pt x="45" y="2"/>
                  </a:cubicBezTo>
                  <a:cubicBezTo>
                    <a:pt x="45" y="1"/>
                    <a:pt x="44" y="0"/>
                    <a:pt x="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0" name="Freeform 120"/>
            <p:cNvSpPr/>
            <p:nvPr/>
          </p:nvSpPr>
          <p:spPr bwMode="auto">
            <a:xfrm>
              <a:off x="4411664" y="2540004"/>
              <a:ext cx="169863" cy="169863"/>
            </a:xfrm>
            <a:custGeom>
              <a:avLst/>
              <a:gdLst>
                <a:gd name="T0" fmla="*/ 41 w 45"/>
                <a:gd name="T1" fmla="*/ 1 h 45"/>
                <a:gd name="T2" fmla="*/ 5 w 45"/>
                <a:gd name="T3" fmla="*/ 37 h 45"/>
                <a:gd name="T4" fmla="*/ 5 w 45"/>
                <a:gd name="T5" fmla="*/ 13 h 45"/>
                <a:gd name="T6" fmla="*/ 2 w 45"/>
                <a:gd name="T7" fmla="*/ 11 h 45"/>
                <a:gd name="T8" fmla="*/ 0 w 45"/>
                <a:gd name="T9" fmla="*/ 13 h 45"/>
                <a:gd name="T10" fmla="*/ 0 w 45"/>
                <a:gd name="T11" fmla="*/ 43 h 45"/>
                <a:gd name="T12" fmla="*/ 2 w 45"/>
                <a:gd name="T13" fmla="*/ 45 h 45"/>
                <a:gd name="T14" fmla="*/ 32 w 45"/>
                <a:gd name="T15" fmla="*/ 45 h 45"/>
                <a:gd name="T16" fmla="*/ 34 w 45"/>
                <a:gd name="T17" fmla="*/ 43 h 45"/>
                <a:gd name="T18" fmla="*/ 32 w 45"/>
                <a:gd name="T19" fmla="*/ 41 h 45"/>
                <a:gd name="T20" fmla="*/ 8 w 45"/>
                <a:gd name="T21" fmla="*/ 41 h 45"/>
                <a:gd name="T22" fmla="*/ 44 w 45"/>
                <a:gd name="T23" fmla="*/ 4 h 45"/>
                <a:gd name="T24" fmla="*/ 44 w 45"/>
                <a:gd name="T25" fmla="*/ 1 h 45"/>
                <a:gd name="T26" fmla="*/ 41 w 45"/>
                <a:gd name="T27" fmla="*/ 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 h="45">
                  <a:moveTo>
                    <a:pt x="41" y="1"/>
                  </a:moveTo>
                  <a:cubicBezTo>
                    <a:pt x="5" y="37"/>
                    <a:pt x="5" y="37"/>
                    <a:pt x="5" y="37"/>
                  </a:cubicBezTo>
                  <a:cubicBezTo>
                    <a:pt x="5" y="13"/>
                    <a:pt x="5" y="13"/>
                    <a:pt x="5" y="13"/>
                  </a:cubicBezTo>
                  <a:cubicBezTo>
                    <a:pt x="5" y="12"/>
                    <a:pt x="4" y="11"/>
                    <a:pt x="2" y="11"/>
                  </a:cubicBezTo>
                  <a:cubicBezTo>
                    <a:pt x="1" y="11"/>
                    <a:pt x="0" y="12"/>
                    <a:pt x="0" y="13"/>
                  </a:cubicBezTo>
                  <a:cubicBezTo>
                    <a:pt x="0" y="43"/>
                    <a:pt x="0" y="43"/>
                    <a:pt x="0" y="43"/>
                  </a:cubicBezTo>
                  <a:cubicBezTo>
                    <a:pt x="0" y="44"/>
                    <a:pt x="1" y="45"/>
                    <a:pt x="2" y="45"/>
                  </a:cubicBezTo>
                  <a:cubicBezTo>
                    <a:pt x="32" y="45"/>
                    <a:pt x="32" y="45"/>
                    <a:pt x="32" y="45"/>
                  </a:cubicBezTo>
                  <a:cubicBezTo>
                    <a:pt x="33" y="45"/>
                    <a:pt x="34" y="44"/>
                    <a:pt x="34" y="43"/>
                  </a:cubicBezTo>
                  <a:cubicBezTo>
                    <a:pt x="34" y="42"/>
                    <a:pt x="33" y="41"/>
                    <a:pt x="32" y="41"/>
                  </a:cubicBezTo>
                  <a:cubicBezTo>
                    <a:pt x="8" y="41"/>
                    <a:pt x="8" y="41"/>
                    <a:pt x="8" y="41"/>
                  </a:cubicBezTo>
                  <a:cubicBezTo>
                    <a:pt x="44" y="4"/>
                    <a:pt x="44" y="4"/>
                    <a:pt x="44" y="4"/>
                  </a:cubicBezTo>
                  <a:cubicBezTo>
                    <a:pt x="45" y="3"/>
                    <a:pt x="45" y="2"/>
                    <a:pt x="44" y="1"/>
                  </a:cubicBezTo>
                  <a:cubicBezTo>
                    <a:pt x="44" y="0"/>
                    <a:pt x="42" y="0"/>
                    <a:pt x="4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21" name="Freeform 121"/>
          <p:cNvSpPr/>
          <p:nvPr/>
        </p:nvSpPr>
        <p:spPr bwMode="auto">
          <a:xfrm>
            <a:off x="3525839" y="2228854"/>
            <a:ext cx="330200" cy="481013"/>
          </a:xfrm>
          <a:custGeom>
            <a:avLst/>
            <a:gdLst>
              <a:gd name="T0" fmla="*/ 88 w 88"/>
              <a:gd name="T1" fmla="*/ 46 h 128"/>
              <a:gd name="T2" fmla="*/ 88 w 88"/>
              <a:gd name="T3" fmla="*/ 44 h 128"/>
              <a:gd name="T4" fmla="*/ 88 w 88"/>
              <a:gd name="T5" fmla="*/ 43 h 128"/>
              <a:gd name="T6" fmla="*/ 46 w 88"/>
              <a:gd name="T7" fmla="*/ 1 h 128"/>
              <a:gd name="T8" fmla="*/ 42 w 88"/>
              <a:gd name="T9" fmla="*/ 1 h 128"/>
              <a:gd name="T10" fmla="*/ 0 w 88"/>
              <a:gd name="T11" fmla="*/ 43 h 128"/>
              <a:gd name="T12" fmla="*/ 0 w 88"/>
              <a:gd name="T13" fmla="*/ 46 h 128"/>
              <a:gd name="T14" fmla="*/ 4 w 88"/>
              <a:gd name="T15" fmla="*/ 46 h 128"/>
              <a:gd name="T16" fmla="*/ 42 w 88"/>
              <a:gd name="T17" fmla="*/ 8 h 128"/>
              <a:gd name="T18" fmla="*/ 42 w 88"/>
              <a:gd name="T19" fmla="*/ 126 h 128"/>
              <a:gd name="T20" fmla="*/ 44 w 88"/>
              <a:gd name="T21" fmla="*/ 128 h 128"/>
              <a:gd name="T22" fmla="*/ 46 w 88"/>
              <a:gd name="T23" fmla="*/ 126 h 128"/>
              <a:gd name="T24" fmla="*/ 46 w 88"/>
              <a:gd name="T25" fmla="*/ 8 h 128"/>
              <a:gd name="T26" fmla="*/ 84 w 88"/>
              <a:gd name="T27" fmla="*/ 46 h 128"/>
              <a:gd name="T28" fmla="*/ 88 w 88"/>
              <a:gd name="T29" fmla="*/ 4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8" h="128">
                <a:moveTo>
                  <a:pt x="88" y="46"/>
                </a:moveTo>
                <a:cubicBezTo>
                  <a:pt x="88" y="46"/>
                  <a:pt x="88" y="45"/>
                  <a:pt x="88" y="44"/>
                </a:cubicBezTo>
                <a:cubicBezTo>
                  <a:pt x="88" y="44"/>
                  <a:pt x="88" y="43"/>
                  <a:pt x="88" y="43"/>
                </a:cubicBezTo>
                <a:cubicBezTo>
                  <a:pt x="46" y="1"/>
                  <a:pt x="46" y="1"/>
                  <a:pt x="46" y="1"/>
                </a:cubicBezTo>
                <a:cubicBezTo>
                  <a:pt x="45" y="0"/>
                  <a:pt x="43" y="0"/>
                  <a:pt x="42" y="1"/>
                </a:cubicBezTo>
                <a:cubicBezTo>
                  <a:pt x="0" y="43"/>
                  <a:pt x="0" y="43"/>
                  <a:pt x="0" y="43"/>
                </a:cubicBezTo>
                <a:cubicBezTo>
                  <a:pt x="0" y="44"/>
                  <a:pt x="0" y="45"/>
                  <a:pt x="0" y="46"/>
                </a:cubicBezTo>
                <a:cubicBezTo>
                  <a:pt x="1" y="47"/>
                  <a:pt x="3" y="47"/>
                  <a:pt x="4" y="46"/>
                </a:cubicBezTo>
                <a:cubicBezTo>
                  <a:pt x="42" y="8"/>
                  <a:pt x="42" y="8"/>
                  <a:pt x="42" y="8"/>
                </a:cubicBezTo>
                <a:cubicBezTo>
                  <a:pt x="42" y="126"/>
                  <a:pt x="42" y="126"/>
                  <a:pt x="42" y="126"/>
                </a:cubicBezTo>
                <a:cubicBezTo>
                  <a:pt x="42" y="127"/>
                  <a:pt x="43" y="128"/>
                  <a:pt x="44" y="128"/>
                </a:cubicBezTo>
                <a:cubicBezTo>
                  <a:pt x="45" y="128"/>
                  <a:pt x="46" y="127"/>
                  <a:pt x="46" y="126"/>
                </a:cubicBezTo>
                <a:cubicBezTo>
                  <a:pt x="46" y="8"/>
                  <a:pt x="46" y="8"/>
                  <a:pt x="46" y="8"/>
                </a:cubicBezTo>
                <a:cubicBezTo>
                  <a:pt x="84" y="46"/>
                  <a:pt x="84" y="46"/>
                  <a:pt x="84" y="46"/>
                </a:cubicBezTo>
                <a:cubicBezTo>
                  <a:pt x="85" y="47"/>
                  <a:pt x="87" y="47"/>
                  <a:pt x="88" y="46"/>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2" name="Freeform 122"/>
          <p:cNvSpPr/>
          <p:nvPr/>
        </p:nvSpPr>
        <p:spPr bwMode="auto">
          <a:xfrm>
            <a:off x="2565401" y="2228854"/>
            <a:ext cx="330200" cy="481013"/>
          </a:xfrm>
          <a:custGeom>
            <a:avLst/>
            <a:gdLst>
              <a:gd name="T0" fmla="*/ 88 w 88"/>
              <a:gd name="T1" fmla="*/ 82 h 128"/>
              <a:gd name="T2" fmla="*/ 84 w 88"/>
              <a:gd name="T3" fmla="*/ 82 h 128"/>
              <a:gd name="T4" fmla="*/ 46 w 88"/>
              <a:gd name="T5" fmla="*/ 120 h 128"/>
              <a:gd name="T6" fmla="*/ 46 w 88"/>
              <a:gd name="T7" fmla="*/ 2 h 128"/>
              <a:gd name="T8" fmla="*/ 44 w 88"/>
              <a:gd name="T9" fmla="*/ 0 h 128"/>
              <a:gd name="T10" fmla="*/ 42 w 88"/>
              <a:gd name="T11" fmla="*/ 2 h 128"/>
              <a:gd name="T12" fmla="*/ 42 w 88"/>
              <a:gd name="T13" fmla="*/ 120 h 128"/>
              <a:gd name="T14" fmla="*/ 4 w 88"/>
              <a:gd name="T15" fmla="*/ 82 h 128"/>
              <a:gd name="T16" fmla="*/ 0 w 88"/>
              <a:gd name="T17" fmla="*/ 82 h 128"/>
              <a:gd name="T18" fmla="*/ 0 w 88"/>
              <a:gd name="T19" fmla="*/ 84 h 128"/>
              <a:gd name="T20" fmla="*/ 0 w 88"/>
              <a:gd name="T21" fmla="*/ 86 h 128"/>
              <a:gd name="T22" fmla="*/ 42 w 88"/>
              <a:gd name="T23" fmla="*/ 127 h 128"/>
              <a:gd name="T24" fmla="*/ 42 w 88"/>
              <a:gd name="T25" fmla="*/ 127 h 128"/>
              <a:gd name="T26" fmla="*/ 42 w 88"/>
              <a:gd name="T27" fmla="*/ 128 h 128"/>
              <a:gd name="T28" fmla="*/ 46 w 88"/>
              <a:gd name="T29" fmla="*/ 128 h 128"/>
              <a:gd name="T30" fmla="*/ 88 w 88"/>
              <a:gd name="T31" fmla="*/ 86 h 128"/>
              <a:gd name="T32" fmla="*/ 88 w 88"/>
              <a:gd name="T33" fmla="*/ 8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8" h="128">
                <a:moveTo>
                  <a:pt x="88" y="82"/>
                </a:moveTo>
                <a:cubicBezTo>
                  <a:pt x="87" y="82"/>
                  <a:pt x="85" y="82"/>
                  <a:pt x="84" y="82"/>
                </a:cubicBezTo>
                <a:cubicBezTo>
                  <a:pt x="46" y="120"/>
                  <a:pt x="46" y="120"/>
                  <a:pt x="46" y="120"/>
                </a:cubicBezTo>
                <a:cubicBezTo>
                  <a:pt x="46" y="2"/>
                  <a:pt x="46" y="2"/>
                  <a:pt x="46" y="2"/>
                </a:cubicBezTo>
                <a:cubicBezTo>
                  <a:pt x="46" y="1"/>
                  <a:pt x="45" y="0"/>
                  <a:pt x="44" y="0"/>
                </a:cubicBezTo>
                <a:cubicBezTo>
                  <a:pt x="43" y="0"/>
                  <a:pt x="42" y="1"/>
                  <a:pt x="42" y="2"/>
                </a:cubicBezTo>
                <a:cubicBezTo>
                  <a:pt x="42" y="120"/>
                  <a:pt x="42" y="120"/>
                  <a:pt x="42" y="120"/>
                </a:cubicBezTo>
                <a:cubicBezTo>
                  <a:pt x="4" y="82"/>
                  <a:pt x="4" y="82"/>
                  <a:pt x="4" y="82"/>
                </a:cubicBezTo>
                <a:cubicBezTo>
                  <a:pt x="3" y="82"/>
                  <a:pt x="1" y="82"/>
                  <a:pt x="0" y="82"/>
                </a:cubicBezTo>
                <a:cubicBezTo>
                  <a:pt x="0" y="83"/>
                  <a:pt x="0" y="83"/>
                  <a:pt x="0" y="84"/>
                </a:cubicBezTo>
                <a:cubicBezTo>
                  <a:pt x="0" y="85"/>
                  <a:pt x="0" y="85"/>
                  <a:pt x="0" y="86"/>
                </a:cubicBezTo>
                <a:cubicBezTo>
                  <a:pt x="42" y="127"/>
                  <a:pt x="42" y="127"/>
                  <a:pt x="42" y="127"/>
                </a:cubicBezTo>
                <a:cubicBezTo>
                  <a:pt x="42" y="127"/>
                  <a:pt x="42" y="127"/>
                  <a:pt x="42" y="127"/>
                </a:cubicBezTo>
                <a:cubicBezTo>
                  <a:pt x="42" y="128"/>
                  <a:pt x="42" y="128"/>
                  <a:pt x="42" y="128"/>
                </a:cubicBezTo>
                <a:cubicBezTo>
                  <a:pt x="43" y="128"/>
                  <a:pt x="45" y="128"/>
                  <a:pt x="46" y="128"/>
                </a:cubicBezTo>
                <a:cubicBezTo>
                  <a:pt x="88" y="86"/>
                  <a:pt x="88" y="86"/>
                  <a:pt x="88" y="86"/>
                </a:cubicBezTo>
                <a:cubicBezTo>
                  <a:pt x="88" y="85"/>
                  <a:pt x="88" y="83"/>
                  <a:pt x="88" y="82"/>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3" name="Freeform 123"/>
          <p:cNvSpPr/>
          <p:nvPr/>
        </p:nvSpPr>
        <p:spPr bwMode="auto">
          <a:xfrm>
            <a:off x="1528763" y="2303466"/>
            <a:ext cx="481013" cy="334963"/>
          </a:xfrm>
          <a:custGeom>
            <a:avLst/>
            <a:gdLst>
              <a:gd name="T0" fmla="*/ 85 w 128"/>
              <a:gd name="T1" fmla="*/ 88 h 89"/>
              <a:gd name="T2" fmla="*/ 127 w 128"/>
              <a:gd name="T3" fmla="*/ 46 h 89"/>
              <a:gd name="T4" fmla="*/ 128 w 128"/>
              <a:gd name="T5" fmla="*/ 44 h 89"/>
              <a:gd name="T6" fmla="*/ 127 w 128"/>
              <a:gd name="T7" fmla="*/ 43 h 89"/>
              <a:gd name="T8" fmla="*/ 85 w 128"/>
              <a:gd name="T9" fmla="*/ 1 h 89"/>
              <a:gd name="T10" fmla="*/ 82 w 128"/>
              <a:gd name="T11" fmla="*/ 1 h 89"/>
              <a:gd name="T12" fmla="*/ 82 w 128"/>
              <a:gd name="T13" fmla="*/ 4 h 89"/>
              <a:gd name="T14" fmla="*/ 120 w 128"/>
              <a:gd name="T15" fmla="*/ 42 h 89"/>
              <a:gd name="T16" fmla="*/ 2 w 128"/>
              <a:gd name="T17" fmla="*/ 42 h 89"/>
              <a:gd name="T18" fmla="*/ 0 w 128"/>
              <a:gd name="T19" fmla="*/ 44 h 89"/>
              <a:gd name="T20" fmla="*/ 2 w 128"/>
              <a:gd name="T21" fmla="*/ 47 h 89"/>
              <a:gd name="T22" fmla="*/ 120 w 128"/>
              <a:gd name="T23" fmla="*/ 47 h 89"/>
              <a:gd name="T24" fmla="*/ 82 w 128"/>
              <a:gd name="T25" fmla="*/ 85 h 89"/>
              <a:gd name="T26" fmla="*/ 82 w 128"/>
              <a:gd name="T27" fmla="*/ 88 h 89"/>
              <a:gd name="T28" fmla="*/ 85 w 128"/>
              <a:gd name="T29"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8" h="89">
                <a:moveTo>
                  <a:pt x="85" y="88"/>
                </a:moveTo>
                <a:cubicBezTo>
                  <a:pt x="127" y="46"/>
                  <a:pt x="127" y="46"/>
                  <a:pt x="127" y="46"/>
                </a:cubicBezTo>
                <a:cubicBezTo>
                  <a:pt x="128" y="45"/>
                  <a:pt x="128" y="45"/>
                  <a:pt x="128" y="44"/>
                </a:cubicBezTo>
                <a:cubicBezTo>
                  <a:pt x="128" y="44"/>
                  <a:pt x="128" y="43"/>
                  <a:pt x="127" y="43"/>
                </a:cubicBezTo>
                <a:cubicBezTo>
                  <a:pt x="85" y="1"/>
                  <a:pt x="85" y="1"/>
                  <a:pt x="85" y="1"/>
                </a:cubicBezTo>
                <a:cubicBezTo>
                  <a:pt x="85" y="0"/>
                  <a:pt x="83" y="0"/>
                  <a:pt x="82" y="1"/>
                </a:cubicBezTo>
                <a:cubicBezTo>
                  <a:pt x="81" y="2"/>
                  <a:pt x="81" y="3"/>
                  <a:pt x="82" y="4"/>
                </a:cubicBezTo>
                <a:cubicBezTo>
                  <a:pt x="120" y="42"/>
                  <a:pt x="120" y="42"/>
                  <a:pt x="120" y="42"/>
                </a:cubicBezTo>
                <a:cubicBezTo>
                  <a:pt x="2" y="42"/>
                  <a:pt x="2" y="42"/>
                  <a:pt x="2" y="42"/>
                </a:cubicBezTo>
                <a:cubicBezTo>
                  <a:pt x="1" y="42"/>
                  <a:pt x="0" y="43"/>
                  <a:pt x="0" y="44"/>
                </a:cubicBezTo>
                <a:cubicBezTo>
                  <a:pt x="0" y="45"/>
                  <a:pt x="1" y="47"/>
                  <a:pt x="2" y="47"/>
                </a:cubicBezTo>
                <a:cubicBezTo>
                  <a:pt x="120" y="47"/>
                  <a:pt x="120" y="47"/>
                  <a:pt x="120" y="47"/>
                </a:cubicBezTo>
                <a:cubicBezTo>
                  <a:pt x="82" y="85"/>
                  <a:pt x="82" y="85"/>
                  <a:pt x="82" y="85"/>
                </a:cubicBezTo>
                <a:cubicBezTo>
                  <a:pt x="81" y="85"/>
                  <a:pt x="81" y="87"/>
                  <a:pt x="82" y="88"/>
                </a:cubicBezTo>
                <a:cubicBezTo>
                  <a:pt x="83" y="89"/>
                  <a:pt x="85" y="89"/>
                  <a:pt x="85" y="88"/>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4" name="Freeform 124"/>
          <p:cNvSpPr/>
          <p:nvPr/>
        </p:nvSpPr>
        <p:spPr bwMode="auto">
          <a:xfrm>
            <a:off x="568325" y="2303466"/>
            <a:ext cx="479425" cy="334963"/>
          </a:xfrm>
          <a:custGeom>
            <a:avLst/>
            <a:gdLst>
              <a:gd name="T0" fmla="*/ 126 w 128"/>
              <a:gd name="T1" fmla="*/ 42 h 89"/>
              <a:gd name="T2" fmla="*/ 8 w 128"/>
              <a:gd name="T3" fmla="*/ 42 h 89"/>
              <a:gd name="T4" fmla="*/ 46 w 128"/>
              <a:gd name="T5" fmla="*/ 4 h 89"/>
              <a:gd name="T6" fmla="*/ 46 w 128"/>
              <a:gd name="T7" fmla="*/ 1 h 89"/>
              <a:gd name="T8" fmla="*/ 44 w 128"/>
              <a:gd name="T9" fmla="*/ 0 h 89"/>
              <a:gd name="T10" fmla="*/ 43 w 128"/>
              <a:gd name="T11" fmla="*/ 1 h 89"/>
              <a:gd name="T12" fmla="*/ 1 w 128"/>
              <a:gd name="T13" fmla="*/ 43 h 89"/>
              <a:gd name="T14" fmla="*/ 1 w 128"/>
              <a:gd name="T15" fmla="*/ 46 h 89"/>
              <a:gd name="T16" fmla="*/ 43 w 128"/>
              <a:gd name="T17" fmla="*/ 88 h 89"/>
              <a:gd name="T18" fmla="*/ 46 w 128"/>
              <a:gd name="T19" fmla="*/ 88 h 89"/>
              <a:gd name="T20" fmla="*/ 46 w 128"/>
              <a:gd name="T21" fmla="*/ 85 h 89"/>
              <a:gd name="T22" fmla="*/ 8 w 128"/>
              <a:gd name="T23" fmla="*/ 47 h 89"/>
              <a:gd name="T24" fmla="*/ 126 w 128"/>
              <a:gd name="T25" fmla="*/ 47 h 89"/>
              <a:gd name="T26" fmla="*/ 128 w 128"/>
              <a:gd name="T27" fmla="*/ 44 h 89"/>
              <a:gd name="T28" fmla="*/ 126 w 128"/>
              <a:gd name="T29" fmla="*/ 42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8" h="89">
                <a:moveTo>
                  <a:pt x="126" y="42"/>
                </a:moveTo>
                <a:cubicBezTo>
                  <a:pt x="8" y="42"/>
                  <a:pt x="8" y="42"/>
                  <a:pt x="8" y="42"/>
                </a:cubicBezTo>
                <a:cubicBezTo>
                  <a:pt x="46" y="4"/>
                  <a:pt x="46" y="4"/>
                  <a:pt x="46" y="4"/>
                </a:cubicBezTo>
                <a:cubicBezTo>
                  <a:pt x="47" y="3"/>
                  <a:pt x="47" y="2"/>
                  <a:pt x="46" y="1"/>
                </a:cubicBezTo>
                <a:cubicBezTo>
                  <a:pt x="45" y="0"/>
                  <a:pt x="45" y="0"/>
                  <a:pt x="44" y="0"/>
                </a:cubicBezTo>
                <a:cubicBezTo>
                  <a:pt x="44" y="0"/>
                  <a:pt x="43" y="0"/>
                  <a:pt x="43" y="1"/>
                </a:cubicBezTo>
                <a:cubicBezTo>
                  <a:pt x="1" y="43"/>
                  <a:pt x="1" y="43"/>
                  <a:pt x="1" y="43"/>
                </a:cubicBezTo>
                <a:cubicBezTo>
                  <a:pt x="0" y="44"/>
                  <a:pt x="0" y="45"/>
                  <a:pt x="1" y="46"/>
                </a:cubicBezTo>
                <a:cubicBezTo>
                  <a:pt x="43" y="88"/>
                  <a:pt x="43" y="88"/>
                  <a:pt x="43" y="88"/>
                </a:cubicBezTo>
                <a:cubicBezTo>
                  <a:pt x="43" y="89"/>
                  <a:pt x="45" y="89"/>
                  <a:pt x="46" y="88"/>
                </a:cubicBezTo>
                <a:cubicBezTo>
                  <a:pt x="47" y="87"/>
                  <a:pt x="47" y="85"/>
                  <a:pt x="46" y="85"/>
                </a:cubicBezTo>
                <a:cubicBezTo>
                  <a:pt x="8" y="47"/>
                  <a:pt x="8" y="47"/>
                  <a:pt x="8" y="47"/>
                </a:cubicBezTo>
                <a:cubicBezTo>
                  <a:pt x="126" y="47"/>
                  <a:pt x="126" y="47"/>
                  <a:pt x="126" y="47"/>
                </a:cubicBezTo>
                <a:cubicBezTo>
                  <a:pt x="127" y="47"/>
                  <a:pt x="128" y="45"/>
                  <a:pt x="128" y="44"/>
                </a:cubicBezTo>
                <a:cubicBezTo>
                  <a:pt x="128" y="43"/>
                  <a:pt x="127" y="42"/>
                  <a:pt x="126" y="42"/>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5" name="Freeform 125"/>
          <p:cNvSpPr/>
          <p:nvPr/>
        </p:nvSpPr>
        <p:spPr bwMode="auto">
          <a:xfrm>
            <a:off x="11139491" y="1382715"/>
            <a:ext cx="481013" cy="249238"/>
          </a:xfrm>
          <a:custGeom>
            <a:avLst/>
            <a:gdLst>
              <a:gd name="T0" fmla="*/ 66 w 128"/>
              <a:gd name="T1" fmla="*/ 1 h 66"/>
              <a:gd name="T2" fmla="*/ 62 w 128"/>
              <a:gd name="T3" fmla="*/ 1 h 66"/>
              <a:gd name="T4" fmla="*/ 1 w 128"/>
              <a:gd name="T5" fmla="*/ 62 h 66"/>
              <a:gd name="T6" fmla="*/ 0 w 128"/>
              <a:gd name="T7" fmla="*/ 64 h 66"/>
              <a:gd name="T8" fmla="*/ 1 w 128"/>
              <a:gd name="T9" fmla="*/ 66 h 66"/>
              <a:gd name="T10" fmla="*/ 4 w 128"/>
              <a:gd name="T11" fmla="*/ 66 h 66"/>
              <a:gd name="T12" fmla="*/ 64 w 128"/>
              <a:gd name="T13" fmla="*/ 5 h 66"/>
              <a:gd name="T14" fmla="*/ 124 w 128"/>
              <a:gd name="T15" fmla="*/ 66 h 66"/>
              <a:gd name="T16" fmla="*/ 127 w 128"/>
              <a:gd name="T17" fmla="*/ 66 h 66"/>
              <a:gd name="T18" fmla="*/ 128 w 128"/>
              <a:gd name="T19" fmla="*/ 64 h 66"/>
              <a:gd name="T20" fmla="*/ 127 w 128"/>
              <a:gd name="T21" fmla="*/ 62 h 66"/>
              <a:gd name="T22" fmla="*/ 66 w 128"/>
              <a:gd name="T23" fmla="*/ 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66">
                <a:moveTo>
                  <a:pt x="66" y="1"/>
                </a:moveTo>
                <a:cubicBezTo>
                  <a:pt x="65" y="0"/>
                  <a:pt x="63" y="0"/>
                  <a:pt x="62" y="1"/>
                </a:cubicBezTo>
                <a:cubicBezTo>
                  <a:pt x="1" y="62"/>
                  <a:pt x="1" y="62"/>
                  <a:pt x="1" y="62"/>
                </a:cubicBezTo>
                <a:cubicBezTo>
                  <a:pt x="0" y="63"/>
                  <a:pt x="0" y="63"/>
                  <a:pt x="0" y="64"/>
                </a:cubicBezTo>
                <a:cubicBezTo>
                  <a:pt x="0" y="65"/>
                  <a:pt x="0" y="65"/>
                  <a:pt x="1" y="66"/>
                </a:cubicBezTo>
                <a:cubicBezTo>
                  <a:pt x="1" y="66"/>
                  <a:pt x="3" y="66"/>
                  <a:pt x="4" y="66"/>
                </a:cubicBezTo>
                <a:cubicBezTo>
                  <a:pt x="64" y="5"/>
                  <a:pt x="64" y="5"/>
                  <a:pt x="64" y="5"/>
                </a:cubicBezTo>
                <a:cubicBezTo>
                  <a:pt x="124" y="66"/>
                  <a:pt x="124" y="66"/>
                  <a:pt x="124" y="66"/>
                </a:cubicBezTo>
                <a:cubicBezTo>
                  <a:pt x="125" y="66"/>
                  <a:pt x="126" y="66"/>
                  <a:pt x="127" y="66"/>
                </a:cubicBezTo>
                <a:cubicBezTo>
                  <a:pt x="128" y="65"/>
                  <a:pt x="128" y="65"/>
                  <a:pt x="128" y="64"/>
                </a:cubicBezTo>
                <a:cubicBezTo>
                  <a:pt x="128" y="63"/>
                  <a:pt x="128" y="63"/>
                  <a:pt x="127" y="62"/>
                </a:cubicBezTo>
                <a:lnTo>
                  <a:pt x="66" y="1"/>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6" name="Freeform 126"/>
          <p:cNvSpPr/>
          <p:nvPr/>
        </p:nvSpPr>
        <p:spPr bwMode="auto">
          <a:xfrm>
            <a:off x="10179053" y="1382715"/>
            <a:ext cx="481013" cy="249238"/>
          </a:xfrm>
          <a:custGeom>
            <a:avLst/>
            <a:gdLst>
              <a:gd name="T0" fmla="*/ 65 w 128"/>
              <a:gd name="T1" fmla="*/ 66 h 66"/>
              <a:gd name="T2" fmla="*/ 127 w 128"/>
              <a:gd name="T3" fmla="*/ 4 h 66"/>
              <a:gd name="T4" fmla="*/ 127 w 128"/>
              <a:gd name="T5" fmla="*/ 1 h 66"/>
              <a:gd name="T6" fmla="*/ 124 w 128"/>
              <a:gd name="T7" fmla="*/ 1 h 66"/>
              <a:gd name="T8" fmla="*/ 64 w 128"/>
              <a:gd name="T9" fmla="*/ 61 h 66"/>
              <a:gd name="T10" fmla="*/ 4 w 128"/>
              <a:gd name="T11" fmla="*/ 1 h 66"/>
              <a:gd name="T12" fmla="*/ 2 w 128"/>
              <a:gd name="T13" fmla="*/ 0 h 66"/>
              <a:gd name="T14" fmla="*/ 0 w 128"/>
              <a:gd name="T15" fmla="*/ 1 h 66"/>
              <a:gd name="T16" fmla="*/ 0 w 128"/>
              <a:gd name="T17" fmla="*/ 4 h 66"/>
              <a:gd name="T18" fmla="*/ 62 w 128"/>
              <a:gd name="T19" fmla="*/ 66 h 66"/>
              <a:gd name="T20" fmla="*/ 65 w 128"/>
              <a:gd name="T21"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66">
                <a:moveTo>
                  <a:pt x="65" y="66"/>
                </a:moveTo>
                <a:cubicBezTo>
                  <a:pt x="127" y="4"/>
                  <a:pt x="127" y="4"/>
                  <a:pt x="127" y="4"/>
                </a:cubicBezTo>
                <a:cubicBezTo>
                  <a:pt x="128" y="3"/>
                  <a:pt x="128" y="1"/>
                  <a:pt x="127" y="1"/>
                </a:cubicBezTo>
                <a:cubicBezTo>
                  <a:pt x="126" y="0"/>
                  <a:pt x="125" y="0"/>
                  <a:pt x="124" y="1"/>
                </a:cubicBezTo>
                <a:cubicBezTo>
                  <a:pt x="64" y="61"/>
                  <a:pt x="64" y="61"/>
                  <a:pt x="64" y="61"/>
                </a:cubicBezTo>
                <a:cubicBezTo>
                  <a:pt x="4" y="1"/>
                  <a:pt x="4" y="1"/>
                  <a:pt x="4" y="1"/>
                </a:cubicBezTo>
                <a:cubicBezTo>
                  <a:pt x="3" y="0"/>
                  <a:pt x="3" y="0"/>
                  <a:pt x="2" y="0"/>
                </a:cubicBezTo>
                <a:cubicBezTo>
                  <a:pt x="1" y="0"/>
                  <a:pt x="1" y="0"/>
                  <a:pt x="0" y="1"/>
                </a:cubicBezTo>
                <a:cubicBezTo>
                  <a:pt x="0" y="1"/>
                  <a:pt x="0" y="3"/>
                  <a:pt x="0" y="4"/>
                </a:cubicBezTo>
                <a:cubicBezTo>
                  <a:pt x="62" y="66"/>
                  <a:pt x="62" y="66"/>
                  <a:pt x="62" y="66"/>
                </a:cubicBezTo>
                <a:cubicBezTo>
                  <a:pt x="63" y="66"/>
                  <a:pt x="65" y="66"/>
                  <a:pt x="65" y="66"/>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7" name="Freeform 127"/>
          <p:cNvSpPr/>
          <p:nvPr/>
        </p:nvSpPr>
        <p:spPr bwMode="auto">
          <a:xfrm>
            <a:off x="9334503" y="1266827"/>
            <a:ext cx="247650" cy="481013"/>
          </a:xfrm>
          <a:custGeom>
            <a:avLst/>
            <a:gdLst>
              <a:gd name="T0" fmla="*/ 65 w 66"/>
              <a:gd name="T1" fmla="*/ 62 h 128"/>
              <a:gd name="T2" fmla="*/ 4 w 66"/>
              <a:gd name="T3" fmla="*/ 1 h 128"/>
              <a:gd name="T4" fmla="*/ 2 w 66"/>
              <a:gd name="T5" fmla="*/ 0 h 128"/>
              <a:gd name="T6" fmla="*/ 1 w 66"/>
              <a:gd name="T7" fmla="*/ 1 h 128"/>
              <a:gd name="T8" fmla="*/ 1 w 66"/>
              <a:gd name="T9" fmla="*/ 4 h 128"/>
              <a:gd name="T10" fmla="*/ 61 w 66"/>
              <a:gd name="T11" fmla="*/ 64 h 128"/>
              <a:gd name="T12" fmla="*/ 60 w 66"/>
              <a:gd name="T13" fmla="*/ 65 h 128"/>
              <a:gd name="T14" fmla="*/ 1 w 66"/>
              <a:gd name="T15" fmla="*/ 124 h 128"/>
              <a:gd name="T16" fmla="*/ 1 w 66"/>
              <a:gd name="T17" fmla="*/ 127 h 128"/>
              <a:gd name="T18" fmla="*/ 4 w 66"/>
              <a:gd name="T19" fmla="*/ 127 h 128"/>
              <a:gd name="T20" fmla="*/ 65 w 66"/>
              <a:gd name="T21" fmla="*/ 66 h 128"/>
              <a:gd name="T22" fmla="*/ 65 w 66"/>
              <a:gd name="T23" fmla="*/ 6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128">
                <a:moveTo>
                  <a:pt x="65" y="62"/>
                </a:moveTo>
                <a:cubicBezTo>
                  <a:pt x="4" y="1"/>
                  <a:pt x="4" y="1"/>
                  <a:pt x="4" y="1"/>
                </a:cubicBezTo>
                <a:cubicBezTo>
                  <a:pt x="3" y="0"/>
                  <a:pt x="3" y="0"/>
                  <a:pt x="2" y="0"/>
                </a:cubicBezTo>
                <a:cubicBezTo>
                  <a:pt x="2" y="0"/>
                  <a:pt x="1" y="0"/>
                  <a:pt x="1" y="1"/>
                </a:cubicBezTo>
                <a:cubicBezTo>
                  <a:pt x="0" y="2"/>
                  <a:pt x="0" y="3"/>
                  <a:pt x="1" y="4"/>
                </a:cubicBezTo>
                <a:cubicBezTo>
                  <a:pt x="61" y="64"/>
                  <a:pt x="61" y="64"/>
                  <a:pt x="61" y="64"/>
                </a:cubicBezTo>
                <a:cubicBezTo>
                  <a:pt x="60" y="65"/>
                  <a:pt x="60" y="65"/>
                  <a:pt x="60" y="65"/>
                </a:cubicBezTo>
                <a:cubicBezTo>
                  <a:pt x="1" y="124"/>
                  <a:pt x="1" y="124"/>
                  <a:pt x="1" y="124"/>
                </a:cubicBezTo>
                <a:cubicBezTo>
                  <a:pt x="0" y="125"/>
                  <a:pt x="0" y="127"/>
                  <a:pt x="1" y="127"/>
                </a:cubicBezTo>
                <a:cubicBezTo>
                  <a:pt x="1" y="128"/>
                  <a:pt x="3" y="128"/>
                  <a:pt x="4" y="127"/>
                </a:cubicBezTo>
                <a:cubicBezTo>
                  <a:pt x="65" y="66"/>
                  <a:pt x="65" y="66"/>
                  <a:pt x="65" y="66"/>
                </a:cubicBezTo>
                <a:cubicBezTo>
                  <a:pt x="66" y="65"/>
                  <a:pt x="66" y="63"/>
                  <a:pt x="65" y="62"/>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8" name="Freeform 128"/>
          <p:cNvSpPr/>
          <p:nvPr/>
        </p:nvSpPr>
        <p:spPr bwMode="auto">
          <a:xfrm>
            <a:off x="8372478" y="1266827"/>
            <a:ext cx="247650" cy="481013"/>
          </a:xfrm>
          <a:custGeom>
            <a:avLst/>
            <a:gdLst>
              <a:gd name="T0" fmla="*/ 5 w 66"/>
              <a:gd name="T1" fmla="*/ 64 h 128"/>
              <a:gd name="T2" fmla="*/ 6 w 66"/>
              <a:gd name="T3" fmla="*/ 63 h 128"/>
              <a:gd name="T4" fmla="*/ 65 w 66"/>
              <a:gd name="T5" fmla="*/ 4 h 128"/>
              <a:gd name="T6" fmla="*/ 65 w 66"/>
              <a:gd name="T7" fmla="*/ 1 h 128"/>
              <a:gd name="T8" fmla="*/ 64 w 66"/>
              <a:gd name="T9" fmla="*/ 0 h 128"/>
              <a:gd name="T10" fmla="*/ 62 w 66"/>
              <a:gd name="T11" fmla="*/ 1 h 128"/>
              <a:gd name="T12" fmla="*/ 1 w 66"/>
              <a:gd name="T13" fmla="*/ 62 h 128"/>
              <a:gd name="T14" fmla="*/ 1 w 66"/>
              <a:gd name="T15" fmla="*/ 66 h 128"/>
              <a:gd name="T16" fmla="*/ 62 w 66"/>
              <a:gd name="T17" fmla="*/ 127 h 128"/>
              <a:gd name="T18" fmla="*/ 65 w 66"/>
              <a:gd name="T19" fmla="*/ 127 h 128"/>
              <a:gd name="T20" fmla="*/ 65 w 66"/>
              <a:gd name="T21" fmla="*/ 124 h 128"/>
              <a:gd name="T22" fmla="*/ 5 w 66"/>
              <a:gd name="T23"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128">
                <a:moveTo>
                  <a:pt x="5" y="64"/>
                </a:moveTo>
                <a:cubicBezTo>
                  <a:pt x="6" y="63"/>
                  <a:pt x="6" y="63"/>
                  <a:pt x="6" y="63"/>
                </a:cubicBezTo>
                <a:cubicBezTo>
                  <a:pt x="65" y="4"/>
                  <a:pt x="65" y="4"/>
                  <a:pt x="65" y="4"/>
                </a:cubicBezTo>
                <a:cubicBezTo>
                  <a:pt x="66" y="3"/>
                  <a:pt x="66" y="2"/>
                  <a:pt x="65" y="1"/>
                </a:cubicBezTo>
                <a:cubicBezTo>
                  <a:pt x="65" y="0"/>
                  <a:pt x="64" y="0"/>
                  <a:pt x="64" y="0"/>
                </a:cubicBezTo>
                <a:cubicBezTo>
                  <a:pt x="63" y="0"/>
                  <a:pt x="63" y="0"/>
                  <a:pt x="62" y="1"/>
                </a:cubicBezTo>
                <a:cubicBezTo>
                  <a:pt x="1" y="62"/>
                  <a:pt x="1" y="62"/>
                  <a:pt x="1" y="62"/>
                </a:cubicBezTo>
                <a:cubicBezTo>
                  <a:pt x="0" y="63"/>
                  <a:pt x="0" y="65"/>
                  <a:pt x="1" y="66"/>
                </a:cubicBezTo>
                <a:cubicBezTo>
                  <a:pt x="62" y="127"/>
                  <a:pt x="62" y="127"/>
                  <a:pt x="62" y="127"/>
                </a:cubicBezTo>
                <a:cubicBezTo>
                  <a:pt x="63" y="128"/>
                  <a:pt x="65" y="128"/>
                  <a:pt x="65" y="127"/>
                </a:cubicBezTo>
                <a:cubicBezTo>
                  <a:pt x="66" y="127"/>
                  <a:pt x="66" y="125"/>
                  <a:pt x="65" y="124"/>
                </a:cubicBezTo>
                <a:lnTo>
                  <a:pt x="5" y="64"/>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9" name="Freeform 129"/>
          <p:cNvSpPr>
            <a:spLocks noEditPoints="1"/>
          </p:cNvSpPr>
          <p:nvPr/>
        </p:nvSpPr>
        <p:spPr bwMode="auto">
          <a:xfrm>
            <a:off x="7302502" y="1266827"/>
            <a:ext cx="466725" cy="481013"/>
          </a:xfrm>
          <a:custGeom>
            <a:avLst/>
            <a:gdLst>
              <a:gd name="T0" fmla="*/ 106 w 124"/>
              <a:gd name="T1" fmla="*/ 105 h 128"/>
              <a:gd name="T2" fmla="*/ 114 w 124"/>
              <a:gd name="T3" fmla="*/ 94 h 128"/>
              <a:gd name="T4" fmla="*/ 122 w 124"/>
              <a:gd name="T5" fmla="*/ 71 h 128"/>
              <a:gd name="T6" fmla="*/ 122 w 124"/>
              <a:gd name="T7" fmla="*/ 57 h 128"/>
              <a:gd name="T8" fmla="*/ 114 w 124"/>
              <a:gd name="T9" fmla="*/ 35 h 128"/>
              <a:gd name="T10" fmla="*/ 106 w 124"/>
              <a:gd name="T11" fmla="*/ 23 h 128"/>
              <a:gd name="T12" fmla="*/ 100 w 124"/>
              <a:gd name="T13" fmla="*/ 12 h 128"/>
              <a:gd name="T14" fmla="*/ 84 w 124"/>
              <a:gd name="T15" fmla="*/ 9 h 128"/>
              <a:gd name="T16" fmla="*/ 62 w 124"/>
              <a:gd name="T17" fmla="*/ 0 h 128"/>
              <a:gd name="T18" fmla="*/ 48 w 124"/>
              <a:gd name="T19" fmla="*/ 7 h 128"/>
              <a:gd name="T20" fmla="*/ 24 w 124"/>
              <a:gd name="T21" fmla="*/ 12 h 128"/>
              <a:gd name="T22" fmla="*/ 18 w 124"/>
              <a:gd name="T23" fmla="*/ 23 h 128"/>
              <a:gd name="T24" fmla="*/ 10 w 124"/>
              <a:gd name="T25" fmla="*/ 35 h 128"/>
              <a:gd name="T26" fmla="*/ 2 w 124"/>
              <a:gd name="T27" fmla="*/ 57 h 128"/>
              <a:gd name="T28" fmla="*/ 2 w 124"/>
              <a:gd name="T29" fmla="*/ 71 h 128"/>
              <a:gd name="T30" fmla="*/ 10 w 124"/>
              <a:gd name="T31" fmla="*/ 94 h 128"/>
              <a:gd name="T32" fmla="*/ 18 w 124"/>
              <a:gd name="T33" fmla="*/ 105 h 128"/>
              <a:gd name="T34" fmla="*/ 24 w 124"/>
              <a:gd name="T35" fmla="*/ 116 h 128"/>
              <a:gd name="T36" fmla="*/ 37 w 124"/>
              <a:gd name="T37" fmla="*/ 119 h 128"/>
              <a:gd name="T38" fmla="*/ 40 w 124"/>
              <a:gd name="T39" fmla="*/ 119 h 128"/>
              <a:gd name="T40" fmla="*/ 62 w 124"/>
              <a:gd name="T41" fmla="*/ 128 h 128"/>
              <a:gd name="T42" fmla="*/ 76 w 124"/>
              <a:gd name="T43" fmla="*/ 121 h 128"/>
              <a:gd name="T44" fmla="*/ 89 w 124"/>
              <a:gd name="T45" fmla="*/ 119 h 128"/>
              <a:gd name="T46" fmla="*/ 106 w 124"/>
              <a:gd name="T47" fmla="*/ 108 h 128"/>
              <a:gd name="T48" fmla="*/ 89 w 124"/>
              <a:gd name="T49" fmla="*/ 114 h 128"/>
              <a:gd name="T50" fmla="*/ 87 w 124"/>
              <a:gd name="T51" fmla="*/ 114 h 128"/>
              <a:gd name="T52" fmla="*/ 71 w 124"/>
              <a:gd name="T53" fmla="*/ 120 h 128"/>
              <a:gd name="T54" fmla="*/ 62 w 124"/>
              <a:gd name="T55" fmla="*/ 124 h 128"/>
              <a:gd name="T56" fmla="*/ 53 w 124"/>
              <a:gd name="T57" fmla="*/ 119 h 128"/>
              <a:gd name="T58" fmla="*/ 39 w 124"/>
              <a:gd name="T59" fmla="*/ 114 h 128"/>
              <a:gd name="T60" fmla="*/ 36 w 124"/>
              <a:gd name="T61" fmla="*/ 114 h 128"/>
              <a:gd name="T62" fmla="*/ 27 w 124"/>
              <a:gd name="T63" fmla="*/ 112 h 128"/>
              <a:gd name="T64" fmla="*/ 22 w 124"/>
              <a:gd name="T65" fmla="*/ 104 h 128"/>
              <a:gd name="T66" fmla="*/ 12 w 124"/>
              <a:gd name="T67" fmla="*/ 90 h 128"/>
              <a:gd name="T68" fmla="*/ 6 w 124"/>
              <a:gd name="T69" fmla="*/ 73 h 128"/>
              <a:gd name="T70" fmla="*/ 6 w 124"/>
              <a:gd name="T71" fmla="*/ 55 h 128"/>
              <a:gd name="T72" fmla="*/ 12 w 124"/>
              <a:gd name="T73" fmla="*/ 39 h 128"/>
              <a:gd name="T74" fmla="*/ 22 w 124"/>
              <a:gd name="T75" fmla="*/ 24 h 128"/>
              <a:gd name="T76" fmla="*/ 27 w 124"/>
              <a:gd name="T77" fmla="*/ 16 h 128"/>
              <a:gd name="T78" fmla="*/ 38 w 124"/>
              <a:gd name="T79" fmla="*/ 14 h 128"/>
              <a:gd name="T80" fmla="*/ 53 w 124"/>
              <a:gd name="T81" fmla="*/ 8 h 128"/>
              <a:gd name="T82" fmla="*/ 83 w 124"/>
              <a:gd name="T83" fmla="*/ 14 h 128"/>
              <a:gd name="T84" fmla="*/ 90 w 124"/>
              <a:gd name="T85" fmla="*/ 14 h 128"/>
              <a:gd name="T86" fmla="*/ 98 w 124"/>
              <a:gd name="T87" fmla="*/ 16 h 128"/>
              <a:gd name="T88" fmla="*/ 109 w 124"/>
              <a:gd name="T89" fmla="*/ 36 h 128"/>
              <a:gd name="T90" fmla="*/ 119 w 124"/>
              <a:gd name="T91" fmla="*/ 46 h 128"/>
              <a:gd name="T92" fmla="*/ 116 w 124"/>
              <a:gd name="T93" fmla="*/ 69 h 128"/>
              <a:gd name="T94" fmla="*/ 119 w 124"/>
              <a:gd name="T95" fmla="*/ 82 h 128"/>
              <a:gd name="T96" fmla="*/ 103 w 124"/>
              <a:gd name="T97" fmla="*/ 100 h 128"/>
              <a:gd name="T98" fmla="*/ 101 w 124"/>
              <a:gd name="T99"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 h="128">
                <a:moveTo>
                  <a:pt x="106" y="108"/>
                </a:moveTo>
                <a:cubicBezTo>
                  <a:pt x="106" y="107"/>
                  <a:pt x="106" y="105"/>
                  <a:pt x="106" y="105"/>
                </a:cubicBezTo>
                <a:cubicBezTo>
                  <a:pt x="106" y="104"/>
                  <a:pt x="107" y="103"/>
                  <a:pt x="107" y="102"/>
                </a:cubicBezTo>
                <a:cubicBezTo>
                  <a:pt x="109" y="98"/>
                  <a:pt x="111" y="95"/>
                  <a:pt x="114" y="94"/>
                </a:cubicBezTo>
                <a:cubicBezTo>
                  <a:pt x="118" y="92"/>
                  <a:pt x="121" y="88"/>
                  <a:pt x="123" y="84"/>
                </a:cubicBezTo>
                <a:cubicBezTo>
                  <a:pt x="124" y="80"/>
                  <a:pt x="124" y="75"/>
                  <a:pt x="122" y="71"/>
                </a:cubicBezTo>
                <a:cubicBezTo>
                  <a:pt x="121" y="70"/>
                  <a:pt x="121" y="69"/>
                  <a:pt x="121" y="68"/>
                </a:cubicBezTo>
                <a:cubicBezTo>
                  <a:pt x="120" y="64"/>
                  <a:pt x="120" y="60"/>
                  <a:pt x="122" y="57"/>
                </a:cubicBezTo>
                <a:cubicBezTo>
                  <a:pt x="124" y="53"/>
                  <a:pt x="124" y="49"/>
                  <a:pt x="123" y="44"/>
                </a:cubicBezTo>
                <a:cubicBezTo>
                  <a:pt x="121" y="40"/>
                  <a:pt x="118" y="37"/>
                  <a:pt x="114" y="35"/>
                </a:cubicBezTo>
                <a:cubicBezTo>
                  <a:pt x="113" y="34"/>
                  <a:pt x="113" y="33"/>
                  <a:pt x="112" y="33"/>
                </a:cubicBezTo>
                <a:cubicBezTo>
                  <a:pt x="109" y="30"/>
                  <a:pt x="107" y="27"/>
                  <a:pt x="106" y="23"/>
                </a:cubicBezTo>
                <a:cubicBezTo>
                  <a:pt x="106" y="19"/>
                  <a:pt x="104" y="16"/>
                  <a:pt x="100" y="13"/>
                </a:cubicBezTo>
                <a:cubicBezTo>
                  <a:pt x="100" y="13"/>
                  <a:pt x="100" y="13"/>
                  <a:pt x="100" y="12"/>
                </a:cubicBezTo>
                <a:cubicBezTo>
                  <a:pt x="96" y="10"/>
                  <a:pt x="91" y="9"/>
                  <a:pt x="87" y="9"/>
                </a:cubicBezTo>
                <a:cubicBezTo>
                  <a:pt x="86" y="10"/>
                  <a:pt x="85" y="10"/>
                  <a:pt x="84" y="9"/>
                </a:cubicBezTo>
                <a:cubicBezTo>
                  <a:pt x="80" y="9"/>
                  <a:pt x="76" y="7"/>
                  <a:pt x="74" y="5"/>
                </a:cubicBezTo>
                <a:cubicBezTo>
                  <a:pt x="71" y="2"/>
                  <a:pt x="66" y="0"/>
                  <a:pt x="62" y="0"/>
                </a:cubicBezTo>
                <a:cubicBezTo>
                  <a:pt x="57" y="0"/>
                  <a:pt x="53" y="2"/>
                  <a:pt x="50" y="5"/>
                </a:cubicBezTo>
                <a:cubicBezTo>
                  <a:pt x="49" y="6"/>
                  <a:pt x="48" y="6"/>
                  <a:pt x="48" y="7"/>
                </a:cubicBezTo>
                <a:cubicBezTo>
                  <a:pt x="44" y="9"/>
                  <a:pt x="40" y="10"/>
                  <a:pt x="37" y="9"/>
                </a:cubicBezTo>
                <a:cubicBezTo>
                  <a:pt x="32" y="9"/>
                  <a:pt x="28" y="10"/>
                  <a:pt x="24" y="12"/>
                </a:cubicBezTo>
                <a:cubicBezTo>
                  <a:pt x="22" y="14"/>
                  <a:pt x="20" y="17"/>
                  <a:pt x="19" y="20"/>
                </a:cubicBezTo>
                <a:cubicBezTo>
                  <a:pt x="18" y="21"/>
                  <a:pt x="18" y="22"/>
                  <a:pt x="18" y="23"/>
                </a:cubicBezTo>
                <a:cubicBezTo>
                  <a:pt x="18" y="24"/>
                  <a:pt x="17" y="25"/>
                  <a:pt x="17" y="26"/>
                </a:cubicBezTo>
                <a:cubicBezTo>
                  <a:pt x="15" y="30"/>
                  <a:pt x="13" y="33"/>
                  <a:pt x="10" y="35"/>
                </a:cubicBezTo>
                <a:cubicBezTo>
                  <a:pt x="6" y="37"/>
                  <a:pt x="3" y="40"/>
                  <a:pt x="1" y="44"/>
                </a:cubicBezTo>
                <a:cubicBezTo>
                  <a:pt x="0" y="49"/>
                  <a:pt x="0" y="53"/>
                  <a:pt x="2" y="57"/>
                </a:cubicBezTo>
                <a:cubicBezTo>
                  <a:pt x="3" y="58"/>
                  <a:pt x="3" y="59"/>
                  <a:pt x="3" y="60"/>
                </a:cubicBezTo>
                <a:cubicBezTo>
                  <a:pt x="4" y="64"/>
                  <a:pt x="4" y="68"/>
                  <a:pt x="2" y="71"/>
                </a:cubicBezTo>
                <a:cubicBezTo>
                  <a:pt x="0" y="75"/>
                  <a:pt x="0" y="80"/>
                  <a:pt x="1" y="84"/>
                </a:cubicBezTo>
                <a:cubicBezTo>
                  <a:pt x="3" y="88"/>
                  <a:pt x="6" y="92"/>
                  <a:pt x="10" y="94"/>
                </a:cubicBezTo>
                <a:cubicBezTo>
                  <a:pt x="10" y="94"/>
                  <a:pt x="11" y="95"/>
                  <a:pt x="12" y="96"/>
                </a:cubicBezTo>
                <a:cubicBezTo>
                  <a:pt x="15" y="98"/>
                  <a:pt x="17" y="101"/>
                  <a:pt x="18" y="105"/>
                </a:cubicBezTo>
                <a:cubicBezTo>
                  <a:pt x="18" y="106"/>
                  <a:pt x="18" y="106"/>
                  <a:pt x="18" y="107"/>
                </a:cubicBezTo>
                <a:cubicBezTo>
                  <a:pt x="19" y="110"/>
                  <a:pt x="21" y="114"/>
                  <a:pt x="24" y="116"/>
                </a:cubicBezTo>
                <a:cubicBezTo>
                  <a:pt x="27" y="118"/>
                  <a:pt x="29" y="119"/>
                  <a:pt x="32" y="119"/>
                </a:cubicBezTo>
                <a:cubicBezTo>
                  <a:pt x="34" y="119"/>
                  <a:pt x="35" y="119"/>
                  <a:pt x="37" y="119"/>
                </a:cubicBezTo>
                <a:cubicBezTo>
                  <a:pt x="37" y="119"/>
                  <a:pt x="38" y="119"/>
                  <a:pt x="39" y="119"/>
                </a:cubicBezTo>
                <a:cubicBezTo>
                  <a:pt x="39" y="119"/>
                  <a:pt x="40" y="119"/>
                  <a:pt x="40" y="119"/>
                </a:cubicBezTo>
                <a:cubicBezTo>
                  <a:pt x="43" y="119"/>
                  <a:pt x="48" y="122"/>
                  <a:pt x="50" y="123"/>
                </a:cubicBezTo>
                <a:cubicBezTo>
                  <a:pt x="53" y="126"/>
                  <a:pt x="58" y="128"/>
                  <a:pt x="62" y="128"/>
                </a:cubicBezTo>
                <a:cubicBezTo>
                  <a:pt x="66" y="128"/>
                  <a:pt x="71" y="126"/>
                  <a:pt x="74" y="123"/>
                </a:cubicBezTo>
                <a:cubicBezTo>
                  <a:pt x="75" y="123"/>
                  <a:pt x="76" y="122"/>
                  <a:pt x="76" y="121"/>
                </a:cubicBezTo>
                <a:cubicBezTo>
                  <a:pt x="79" y="120"/>
                  <a:pt x="84" y="119"/>
                  <a:pt x="87" y="119"/>
                </a:cubicBezTo>
                <a:cubicBezTo>
                  <a:pt x="88" y="119"/>
                  <a:pt x="88" y="119"/>
                  <a:pt x="89" y="119"/>
                </a:cubicBezTo>
                <a:cubicBezTo>
                  <a:pt x="93" y="119"/>
                  <a:pt x="96" y="118"/>
                  <a:pt x="100" y="116"/>
                </a:cubicBezTo>
                <a:cubicBezTo>
                  <a:pt x="102" y="114"/>
                  <a:pt x="105" y="111"/>
                  <a:pt x="106" y="108"/>
                </a:cubicBezTo>
                <a:close/>
                <a:moveTo>
                  <a:pt x="97" y="112"/>
                </a:moveTo>
                <a:cubicBezTo>
                  <a:pt x="95" y="114"/>
                  <a:pt x="92" y="115"/>
                  <a:pt x="89" y="114"/>
                </a:cubicBezTo>
                <a:cubicBezTo>
                  <a:pt x="89" y="114"/>
                  <a:pt x="88" y="114"/>
                  <a:pt x="88" y="114"/>
                </a:cubicBezTo>
                <a:cubicBezTo>
                  <a:pt x="87" y="114"/>
                  <a:pt x="87" y="114"/>
                  <a:pt x="87" y="114"/>
                </a:cubicBezTo>
                <a:cubicBezTo>
                  <a:pt x="87" y="114"/>
                  <a:pt x="78" y="115"/>
                  <a:pt x="74" y="117"/>
                </a:cubicBezTo>
                <a:cubicBezTo>
                  <a:pt x="74" y="118"/>
                  <a:pt x="73" y="118"/>
                  <a:pt x="71" y="120"/>
                </a:cubicBezTo>
                <a:cubicBezTo>
                  <a:pt x="71" y="120"/>
                  <a:pt x="71" y="120"/>
                  <a:pt x="71" y="120"/>
                </a:cubicBezTo>
                <a:cubicBezTo>
                  <a:pt x="68" y="122"/>
                  <a:pt x="65" y="124"/>
                  <a:pt x="62" y="124"/>
                </a:cubicBezTo>
                <a:cubicBezTo>
                  <a:pt x="59" y="124"/>
                  <a:pt x="56" y="122"/>
                  <a:pt x="53" y="120"/>
                </a:cubicBezTo>
                <a:cubicBezTo>
                  <a:pt x="53" y="119"/>
                  <a:pt x="53" y="119"/>
                  <a:pt x="53" y="119"/>
                </a:cubicBezTo>
                <a:cubicBezTo>
                  <a:pt x="50" y="118"/>
                  <a:pt x="44" y="115"/>
                  <a:pt x="41" y="114"/>
                </a:cubicBezTo>
                <a:cubicBezTo>
                  <a:pt x="40" y="114"/>
                  <a:pt x="39" y="114"/>
                  <a:pt x="39" y="114"/>
                </a:cubicBezTo>
                <a:cubicBezTo>
                  <a:pt x="38" y="114"/>
                  <a:pt x="37" y="114"/>
                  <a:pt x="37" y="114"/>
                </a:cubicBezTo>
                <a:cubicBezTo>
                  <a:pt x="36" y="114"/>
                  <a:pt x="36" y="114"/>
                  <a:pt x="36" y="114"/>
                </a:cubicBezTo>
                <a:cubicBezTo>
                  <a:pt x="35" y="114"/>
                  <a:pt x="34" y="115"/>
                  <a:pt x="33" y="114"/>
                </a:cubicBezTo>
                <a:cubicBezTo>
                  <a:pt x="31" y="114"/>
                  <a:pt x="29" y="113"/>
                  <a:pt x="27" y="112"/>
                </a:cubicBezTo>
                <a:cubicBezTo>
                  <a:pt x="25" y="111"/>
                  <a:pt x="23" y="108"/>
                  <a:pt x="23" y="106"/>
                </a:cubicBezTo>
                <a:cubicBezTo>
                  <a:pt x="22" y="105"/>
                  <a:pt x="22" y="105"/>
                  <a:pt x="22" y="104"/>
                </a:cubicBezTo>
                <a:cubicBezTo>
                  <a:pt x="21" y="100"/>
                  <a:pt x="19" y="95"/>
                  <a:pt x="15" y="92"/>
                </a:cubicBezTo>
                <a:cubicBezTo>
                  <a:pt x="14" y="91"/>
                  <a:pt x="13" y="90"/>
                  <a:pt x="12" y="90"/>
                </a:cubicBezTo>
                <a:cubicBezTo>
                  <a:pt x="9" y="88"/>
                  <a:pt x="6" y="86"/>
                  <a:pt x="5" y="82"/>
                </a:cubicBezTo>
                <a:cubicBezTo>
                  <a:pt x="4" y="79"/>
                  <a:pt x="5" y="76"/>
                  <a:pt x="6" y="73"/>
                </a:cubicBezTo>
                <a:cubicBezTo>
                  <a:pt x="8" y="69"/>
                  <a:pt x="9" y="64"/>
                  <a:pt x="8" y="59"/>
                </a:cubicBezTo>
                <a:cubicBezTo>
                  <a:pt x="7" y="58"/>
                  <a:pt x="7" y="56"/>
                  <a:pt x="6" y="55"/>
                </a:cubicBezTo>
                <a:cubicBezTo>
                  <a:pt x="5" y="52"/>
                  <a:pt x="4" y="49"/>
                  <a:pt x="5" y="46"/>
                </a:cubicBezTo>
                <a:cubicBezTo>
                  <a:pt x="6" y="43"/>
                  <a:pt x="9" y="40"/>
                  <a:pt x="12" y="39"/>
                </a:cubicBezTo>
                <a:cubicBezTo>
                  <a:pt x="16" y="36"/>
                  <a:pt x="19" y="33"/>
                  <a:pt x="21" y="28"/>
                </a:cubicBezTo>
                <a:cubicBezTo>
                  <a:pt x="21" y="27"/>
                  <a:pt x="22" y="26"/>
                  <a:pt x="22" y="24"/>
                </a:cubicBezTo>
                <a:cubicBezTo>
                  <a:pt x="22" y="23"/>
                  <a:pt x="23" y="22"/>
                  <a:pt x="23" y="21"/>
                </a:cubicBezTo>
                <a:cubicBezTo>
                  <a:pt x="24" y="19"/>
                  <a:pt x="25" y="17"/>
                  <a:pt x="27" y="16"/>
                </a:cubicBezTo>
                <a:cubicBezTo>
                  <a:pt x="30" y="14"/>
                  <a:pt x="33" y="13"/>
                  <a:pt x="36" y="14"/>
                </a:cubicBezTo>
                <a:cubicBezTo>
                  <a:pt x="37" y="14"/>
                  <a:pt x="38" y="14"/>
                  <a:pt x="38" y="14"/>
                </a:cubicBezTo>
                <a:cubicBezTo>
                  <a:pt x="42" y="14"/>
                  <a:pt x="46" y="13"/>
                  <a:pt x="50" y="11"/>
                </a:cubicBezTo>
                <a:cubicBezTo>
                  <a:pt x="51" y="10"/>
                  <a:pt x="52" y="9"/>
                  <a:pt x="53" y="8"/>
                </a:cubicBezTo>
                <a:cubicBezTo>
                  <a:pt x="58" y="3"/>
                  <a:pt x="66" y="4"/>
                  <a:pt x="71" y="8"/>
                </a:cubicBezTo>
                <a:cubicBezTo>
                  <a:pt x="74" y="11"/>
                  <a:pt x="79" y="13"/>
                  <a:pt x="83" y="14"/>
                </a:cubicBezTo>
                <a:cubicBezTo>
                  <a:pt x="85" y="14"/>
                  <a:pt x="86" y="14"/>
                  <a:pt x="88" y="14"/>
                </a:cubicBezTo>
                <a:cubicBezTo>
                  <a:pt x="88" y="14"/>
                  <a:pt x="89" y="14"/>
                  <a:pt x="90" y="14"/>
                </a:cubicBezTo>
                <a:cubicBezTo>
                  <a:pt x="92" y="14"/>
                  <a:pt x="95" y="15"/>
                  <a:pt x="97" y="16"/>
                </a:cubicBezTo>
                <a:cubicBezTo>
                  <a:pt x="97" y="16"/>
                  <a:pt x="97" y="16"/>
                  <a:pt x="98" y="16"/>
                </a:cubicBezTo>
                <a:cubicBezTo>
                  <a:pt x="100" y="18"/>
                  <a:pt x="101" y="21"/>
                  <a:pt x="102" y="24"/>
                </a:cubicBezTo>
                <a:cubicBezTo>
                  <a:pt x="103" y="29"/>
                  <a:pt x="105" y="33"/>
                  <a:pt x="109" y="36"/>
                </a:cubicBezTo>
                <a:cubicBezTo>
                  <a:pt x="110" y="37"/>
                  <a:pt x="111" y="38"/>
                  <a:pt x="112" y="39"/>
                </a:cubicBezTo>
                <a:cubicBezTo>
                  <a:pt x="115" y="40"/>
                  <a:pt x="118" y="43"/>
                  <a:pt x="119" y="46"/>
                </a:cubicBezTo>
                <a:cubicBezTo>
                  <a:pt x="120" y="49"/>
                  <a:pt x="119" y="52"/>
                  <a:pt x="118" y="55"/>
                </a:cubicBezTo>
                <a:cubicBezTo>
                  <a:pt x="116" y="59"/>
                  <a:pt x="115" y="64"/>
                  <a:pt x="116" y="69"/>
                </a:cubicBezTo>
                <a:cubicBezTo>
                  <a:pt x="117" y="70"/>
                  <a:pt x="117" y="72"/>
                  <a:pt x="118" y="73"/>
                </a:cubicBezTo>
                <a:cubicBezTo>
                  <a:pt x="119" y="76"/>
                  <a:pt x="120" y="79"/>
                  <a:pt x="119" y="82"/>
                </a:cubicBezTo>
                <a:cubicBezTo>
                  <a:pt x="118" y="86"/>
                  <a:pt x="115" y="88"/>
                  <a:pt x="112" y="90"/>
                </a:cubicBezTo>
                <a:cubicBezTo>
                  <a:pt x="108" y="92"/>
                  <a:pt x="105" y="96"/>
                  <a:pt x="103" y="100"/>
                </a:cubicBezTo>
                <a:cubicBezTo>
                  <a:pt x="102" y="101"/>
                  <a:pt x="102" y="103"/>
                  <a:pt x="102" y="104"/>
                </a:cubicBezTo>
                <a:cubicBezTo>
                  <a:pt x="102" y="105"/>
                  <a:pt x="101" y="106"/>
                  <a:pt x="101" y="106"/>
                </a:cubicBezTo>
                <a:cubicBezTo>
                  <a:pt x="101" y="109"/>
                  <a:pt x="99" y="111"/>
                  <a:pt x="97" y="112"/>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0" name="Freeform 130"/>
          <p:cNvSpPr>
            <a:spLocks noEditPoints="1"/>
          </p:cNvSpPr>
          <p:nvPr/>
        </p:nvSpPr>
        <p:spPr bwMode="auto">
          <a:xfrm>
            <a:off x="6334127" y="1263652"/>
            <a:ext cx="481013" cy="487363"/>
          </a:xfrm>
          <a:custGeom>
            <a:avLst/>
            <a:gdLst>
              <a:gd name="T0" fmla="*/ 125 w 128"/>
              <a:gd name="T1" fmla="*/ 55 h 130"/>
              <a:gd name="T2" fmla="*/ 119 w 128"/>
              <a:gd name="T3" fmla="*/ 50 h 130"/>
              <a:gd name="T4" fmla="*/ 122 w 128"/>
              <a:gd name="T5" fmla="*/ 43 h 130"/>
              <a:gd name="T6" fmla="*/ 106 w 128"/>
              <a:gd name="T7" fmla="*/ 25 h 130"/>
              <a:gd name="T8" fmla="*/ 104 w 128"/>
              <a:gd name="T9" fmla="*/ 23 h 130"/>
              <a:gd name="T10" fmla="*/ 96 w 128"/>
              <a:gd name="T11" fmla="*/ 10 h 130"/>
              <a:gd name="T12" fmla="*/ 79 w 128"/>
              <a:gd name="T13" fmla="*/ 10 h 130"/>
              <a:gd name="T14" fmla="*/ 74 w 128"/>
              <a:gd name="T15" fmla="*/ 4 h 130"/>
              <a:gd name="T16" fmla="*/ 50 w 128"/>
              <a:gd name="T17" fmla="*/ 9 h 130"/>
              <a:gd name="T18" fmla="*/ 48 w 128"/>
              <a:gd name="T19" fmla="*/ 9 h 130"/>
              <a:gd name="T20" fmla="*/ 25 w 128"/>
              <a:gd name="T21" fmla="*/ 18 h 130"/>
              <a:gd name="T22" fmla="*/ 24 w 128"/>
              <a:gd name="T23" fmla="*/ 25 h 130"/>
              <a:gd name="T24" fmla="*/ 9 w 128"/>
              <a:gd name="T25" fmla="*/ 33 h 130"/>
              <a:gd name="T26" fmla="*/ 8 w 128"/>
              <a:gd name="T27" fmla="*/ 49 h 130"/>
              <a:gd name="T28" fmla="*/ 8 w 128"/>
              <a:gd name="T29" fmla="*/ 51 h 130"/>
              <a:gd name="T30" fmla="*/ 0 w 128"/>
              <a:gd name="T31" fmla="*/ 65 h 130"/>
              <a:gd name="T32" fmla="*/ 8 w 128"/>
              <a:gd name="T33" fmla="*/ 79 h 130"/>
              <a:gd name="T34" fmla="*/ 8 w 128"/>
              <a:gd name="T35" fmla="*/ 81 h 130"/>
              <a:gd name="T36" fmla="*/ 9 w 128"/>
              <a:gd name="T37" fmla="*/ 97 h 130"/>
              <a:gd name="T38" fmla="*/ 24 w 128"/>
              <a:gd name="T39" fmla="*/ 105 h 130"/>
              <a:gd name="T40" fmla="*/ 25 w 128"/>
              <a:gd name="T41" fmla="*/ 113 h 130"/>
              <a:gd name="T42" fmla="*/ 48 w 128"/>
              <a:gd name="T43" fmla="*/ 121 h 130"/>
              <a:gd name="T44" fmla="*/ 50 w 128"/>
              <a:gd name="T45" fmla="*/ 121 h 130"/>
              <a:gd name="T46" fmla="*/ 74 w 128"/>
              <a:gd name="T47" fmla="*/ 126 h 130"/>
              <a:gd name="T48" fmla="*/ 79 w 128"/>
              <a:gd name="T49" fmla="*/ 120 h 130"/>
              <a:gd name="T50" fmla="*/ 96 w 128"/>
              <a:gd name="T51" fmla="*/ 121 h 130"/>
              <a:gd name="T52" fmla="*/ 104 w 128"/>
              <a:gd name="T53" fmla="*/ 107 h 130"/>
              <a:gd name="T54" fmla="*/ 106 w 128"/>
              <a:gd name="T55" fmla="*/ 105 h 130"/>
              <a:gd name="T56" fmla="*/ 122 w 128"/>
              <a:gd name="T57" fmla="*/ 87 h 130"/>
              <a:gd name="T58" fmla="*/ 119 w 128"/>
              <a:gd name="T59" fmla="*/ 80 h 130"/>
              <a:gd name="T60" fmla="*/ 125 w 128"/>
              <a:gd name="T61" fmla="*/ 75 h 130"/>
              <a:gd name="T62" fmla="*/ 121 w 128"/>
              <a:gd name="T63" fmla="*/ 72 h 130"/>
              <a:gd name="T64" fmla="*/ 111 w 128"/>
              <a:gd name="T65" fmla="*/ 78 h 130"/>
              <a:gd name="T66" fmla="*/ 115 w 128"/>
              <a:gd name="T67" fmla="*/ 95 h 130"/>
              <a:gd name="T68" fmla="*/ 99 w 128"/>
              <a:gd name="T69" fmla="*/ 100 h 130"/>
              <a:gd name="T70" fmla="*/ 94 w 128"/>
              <a:gd name="T71" fmla="*/ 117 h 130"/>
              <a:gd name="T72" fmla="*/ 77 w 128"/>
              <a:gd name="T73" fmla="*/ 112 h 130"/>
              <a:gd name="T74" fmla="*/ 71 w 128"/>
              <a:gd name="T75" fmla="*/ 122 h 130"/>
              <a:gd name="T76" fmla="*/ 57 w 128"/>
              <a:gd name="T77" fmla="*/ 122 h 130"/>
              <a:gd name="T78" fmla="*/ 51 w 128"/>
              <a:gd name="T79" fmla="*/ 112 h 130"/>
              <a:gd name="T80" fmla="*/ 34 w 128"/>
              <a:gd name="T81" fmla="*/ 117 h 130"/>
              <a:gd name="T82" fmla="*/ 29 w 128"/>
              <a:gd name="T83" fmla="*/ 100 h 130"/>
              <a:gd name="T84" fmla="*/ 13 w 128"/>
              <a:gd name="T85" fmla="*/ 95 h 130"/>
              <a:gd name="T86" fmla="*/ 17 w 128"/>
              <a:gd name="T87" fmla="*/ 78 h 130"/>
              <a:gd name="T88" fmla="*/ 7 w 128"/>
              <a:gd name="T89" fmla="*/ 72 h 130"/>
              <a:gd name="T90" fmla="*/ 7 w 128"/>
              <a:gd name="T91" fmla="*/ 58 h 130"/>
              <a:gd name="T92" fmla="*/ 17 w 128"/>
              <a:gd name="T93" fmla="*/ 52 h 130"/>
              <a:gd name="T94" fmla="*/ 11 w 128"/>
              <a:gd name="T95" fmla="*/ 43 h 130"/>
              <a:gd name="T96" fmla="*/ 26 w 128"/>
              <a:gd name="T97" fmla="*/ 30 h 130"/>
              <a:gd name="T98" fmla="*/ 29 w 128"/>
              <a:gd name="T99" fmla="*/ 27 h 130"/>
              <a:gd name="T100" fmla="*/ 34 w 128"/>
              <a:gd name="T101" fmla="*/ 14 h 130"/>
              <a:gd name="T102" fmla="*/ 51 w 128"/>
              <a:gd name="T103" fmla="*/ 18 h 130"/>
              <a:gd name="T104" fmla="*/ 64 w 128"/>
              <a:gd name="T105" fmla="*/ 6 h 130"/>
              <a:gd name="T106" fmla="*/ 77 w 128"/>
              <a:gd name="T107" fmla="*/ 18 h 130"/>
              <a:gd name="T108" fmla="*/ 94 w 128"/>
              <a:gd name="T109" fmla="*/ 14 h 130"/>
              <a:gd name="T110" fmla="*/ 99 w 128"/>
              <a:gd name="T111" fmla="*/ 27 h 130"/>
              <a:gd name="T112" fmla="*/ 102 w 128"/>
              <a:gd name="T113" fmla="*/ 30 h 130"/>
              <a:gd name="T114" fmla="*/ 117 w 128"/>
              <a:gd name="T115" fmla="*/ 43 h 130"/>
              <a:gd name="T116" fmla="*/ 111 w 128"/>
              <a:gd name="T117" fmla="*/ 52 h 130"/>
              <a:gd name="T118" fmla="*/ 121 w 128"/>
              <a:gd name="T119" fmla="*/ 58 h 130"/>
              <a:gd name="T120" fmla="*/ 121 w 128"/>
              <a:gd name="T121" fmla="*/ 72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8" h="130">
                <a:moveTo>
                  <a:pt x="128" y="65"/>
                </a:moveTo>
                <a:cubicBezTo>
                  <a:pt x="128" y="61"/>
                  <a:pt x="127" y="58"/>
                  <a:pt x="125" y="55"/>
                </a:cubicBezTo>
                <a:cubicBezTo>
                  <a:pt x="123" y="53"/>
                  <a:pt x="122" y="52"/>
                  <a:pt x="120" y="51"/>
                </a:cubicBezTo>
                <a:cubicBezTo>
                  <a:pt x="119" y="50"/>
                  <a:pt x="119" y="50"/>
                  <a:pt x="119" y="50"/>
                </a:cubicBezTo>
                <a:cubicBezTo>
                  <a:pt x="120" y="49"/>
                  <a:pt x="120" y="49"/>
                  <a:pt x="120" y="49"/>
                </a:cubicBezTo>
                <a:cubicBezTo>
                  <a:pt x="121" y="47"/>
                  <a:pt x="121" y="45"/>
                  <a:pt x="122" y="43"/>
                </a:cubicBezTo>
                <a:cubicBezTo>
                  <a:pt x="122" y="40"/>
                  <a:pt x="121" y="36"/>
                  <a:pt x="119" y="33"/>
                </a:cubicBezTo>
                <a:cubicBezTo>
                  <a:pt x="117" y="28"/>
                  <a:pt x="111" y="25"/>
                  <a:pt x="106" y="25"/>
                </a:cubicBezTo>
                <a:cubicBezTo>
                  <a:pt x="104" y="25"/>
                  <a:pt x="104" y="25"/>
                  <a:pt x="104" y="25"/>
                </a:cubicBezTo>
                <a:cubicBezTo>
                  <a:pt x="104" y="23"/>
                  <a:pt x="104" y="23"/>
                  <a:pt x="104" y="23"/>
                </a:cubicBezTo>
                <a:cubicBezTo>
                  <a:pt x="104" y="21"/>
                  <a:pt x="104" y="19"/>
                  <a:pt x="103" y="18"/>
                </a:cubicBezTo>
                <a:cubicBezTo>
                  <a:pt x="102" y="14"/>
                  <a:pt x="99" y="11"/>
                  <a:pt x="96" y="10"/>
                </a:cubicBezTo>
                <a:cubicBezTo>
                  <a:pt x="91" y="7"/>
                  <a:pt x="85" y="7"/>
                  <a:pt x="80" y="9"/>
                </a:cubicBezTo>
                <a:cubicBezTo>
                  <a:pt x="79" y="10"/>
                  <a:pt x="79" y="10"/>
                  <a:pt x="79" y="10"/>
                </a:cubicBezTo>
                <a:cubicBezTo>
                  <a:pt x="78" y="9"/>
                  <a:pt x="78" y="9"/>
                  <a:pt x="78" y="9"/>
                </a:cubicBezTo>
                <a:cubicBezTo>
                  <a:pt x="77" y="7"/>
                  <a:pt x="76" y="6"/>
                  <a:pt x="74" y="4"/>
                </a:cubicBezTo>
                <a:cubicBezTo>
                  <a:pt x="68" y="0"/>
                  <a:pt x="60" y="0"/>
                  <a:pt x="54" y="4"/>
                </a:cubicBezTo>
                <a:cubicBezTo>
                  <a:pt x="52" y="6"/>
                  <a:pt x="51" y="7"/>
                  <a:pt x="50" y="9"/>
                </a:cubicBezTo>
                <a:cubicBezTo>
                  <a:pt x="49" y="10"/>
                  <a:pt x="49" y="10"/>
                  <a:pt x="49" y="10"/>
                </a:cubicBezTo>
                <a:cubicBezTo>
                  <a:pt x="48" y="9"/>
                  <a:pt x="48" y="9"/>
                  <a:pt x="48" y="9"/>
                </a:cubicBezTo>
                <a:cubicBezTo>
                  <a:pt x="43" y="7"/>
                  <a:pt x="37" y="7"/>
                  <a:pt x="32" y="10"/>
                </a:cubicBezTo>
                <a:cubicBezTo>
                  <a:pt x="29" y="11"/>
                  <a:pt x="26" y="14"/>
                  <a:pt x="25" y="18"/>
                </a:cubicBezTo>
                <a:cubicBezTo>
                  <a:pt x="24" y="19"/>
                  <a:pt x="24" y="21"/>
                  <a:pt x="24" y="23"/>
                </a:cubicBezTo>
                <a:cubicBezTo>
                  <a:pt x="24" y="25"/>
                  <a:pt x="24" y="25"/>
                  <a:pt x="24" y="25"/>
                </a:cubicBezTo>
                <a:cubicBezTo>
                  <a:pt x="22" y="25"/>
                  <a:pt x="22" y="25"/>
                  <a:pt x="22" y="25"/>
                </a:cubicBezTo>
                <a:cubicBezTo>
                  <a:pt x="17" y="25"/>
                  <a:pt x="11" y="28"/>
                  <a:pt x="9" y="33"/>
                </a:cubicBezTo>
                <a:cubicBezTo>
                  <a:pt x="7" y="36"/>
                  <a:pt x="6" y="40"/>
                  <a:pt x="6" y="43"/>
                </a:cubicBezTo>
                <a:cubicBezTo>
                  <a:pt x="7" y="45"/>
                  <a:pt x="7" y="47"/>
                  <a:pt x="8" y="49"/>
                </a:cubicBezTo>
                <a:cubicBezTo>
                  <a:pt x="9" y="50"/>
                  <a:pt x="9" y="50"/>
                  <a:pt x="9" y="50"/>
                </a:cubicBezTo>
                <a:cubicBezTo>
                  <a:pt x="8" y="51"/>
                  <a:pt x="8" y="51"/>
                  <a:pt x="8" y="51"/>
                </a:cubicBezTo>
                <a:cubicBezTo>
                  <a:pt x="6" y="52"/>
                  <a:pt x="5" y="53"/>
                  <a:pt x="3" y="55"/>
                </a:cubicBezTo>
                <a:cubicBezTo>
                  <a:pt x="1" y="58"/>
                  <a:pt x="0" y="61"/>
                  <a:pt x="0" y="65"/>
                </a:cubicBezTo>
                <a:cubicBezTo>
                  <a:pt x="0" y="69"/>
                  <a:pt x="1" y="72"/>
                  <a:pt x="3" y="75"/>
                </a:cubicBezTo>
                <a:cubicBezTo>
                  <a:pt x="5" y="77"/>
                  <a:pt x="6" y="78"/>
                  <a:pt x="8" y="79"/>
                </a:cubicBezTo>
                <a:cubicBezTo>
                  <a:pt x="9" y="80"/>
                  <a:pt x="9" y="80"/>
                  <a:pt x="9" y="80"/>
                </a:cubicBezTo>
                <a:cubicBezTo>
                  <a:pt x="8" y="81"/>
                  <a:pt x="8" y="81"/>
                  <a:pt x="8" y="81"/>
                </a:cubicBezTo>
                <a:cubicBezTo>
                  <a:pt x="7" y="83"/>
                  <a:pt x="7" y="85"/>
                  <a:pt x="6" y="87"/>
                </a:cubicBezTo>
                <a:cubicBezTo>
                  <a:pt x="6" y="90"/>
                  <a:pt x="7" y="94"/>
                  <a:pt x="9" y="97"/>
                </a:cubicBezTo>
                <a:cubicBezTo>
                  <a:pt x="11" y="102"/>
                  <a:pt x="17" y="105"/>
                  <a:pt x="22" y="105"/>
                </a:cubicBezTo>
                <a:cubicBezTo>
                  <a:pt x="24" y="105"/>
                  <a:pt x="24" y="105"/>
                  <a:pt x="24" y="105"/>
                </a:cubicBezTo>
                <a:cubicBezTo>
                  <a:pt x="24" y="107"/>
                  <a:pt x="24" y="107"/>
                  <a:pt x="24" y="107"/>
                </a:cubicBezTo>
                <a:cubicBezTo>
                  <a:pt x="24" y="109"/>
                  <a:pt x="24" y="111"/>
                  <a:pt x="25" y="113"/>
                </a:cubicBezTo>
                <a:cubicBezTo>
                  <a:pt x="26" y="116"/>
                  <a:pt x="29" y="119"/>
                  <a:pt x="32" y="121"/>
                </a:cubicBezTo>
                <a:cubicBezTo>
                  <a:pt x="37" y="123"/>
                  <a:pt x="43" y="123"/>
                  <a:pt x="48" y="121"/>
                </a:cubicBezTo>
                <a:cubicBezTo>
                  <a:pt x="49" y="120"/>
                  <a:pt x="49" y="120"/>
                  <a:pt x="49" y="120"/>
                </a:cubicBezTo>
                <a:cubicBezTo>
                  <a:pt x="50" y="121"/>
                  <a:pt x="50" y="121"/>
                  <a:pt x="50" y="121"/>
                </a:cubicBezTo>
                <a:cubicBezTo>
                  <a:pt x="51" y="123"/>
                  <a:pt x="52" y="125"/>
                  <a:pt x="54" y="126"/>
                </a:cubicBezTo>
                <a:cubicBezTo>
                  <a:pt x="60" y="130"/>
                  <a:pt x="68" y="130"/>
                  <a:pt x="74" y="126"/>
                </a:cubicBezTo>
                <a:cubicBezTo>
                  <a:pt x="76" y="125"/>
                  <a:pt x="77" y="123"/>
                  <a:pt x="78" y="121"/>
                </a:cubicBezTo>
                <a:cubicBezTo>
                  <a:pt x="79" y="120"/>
                  <a:pt x="79" y="120"/>
                  <a:pt x="79" y="120"/>
                </a:cubicBezTo>
                <a:cubicBezTo>
                  <a:pt x="80" y="121"/>
                  <a:pt x="80" y="121"/>
                  <a:pt x="80" y="121"/>
                </a:cubicBezTo>
                <a:cubicBezTo>
                  <a:pt x="85" y="123"/>
                  <a:pt x="91" y="123"/>
                  <a:pt x="96" y="121"/>
                </a:cubicBezTo>
                <a:cubicBezTo>
                  <a:pt x="99" y="119"/>
                  <a:pt x="102" y="116"/>
                  <a:pt x="103" y="113"/>
                </a:cubicBezTo>
                <a:cubicBezTo>
                  <a:pt x="104" y="111"/>
                  <a:pt x="104" y="109"/>
                  <a:pt x="104" y="107"/>
                </a:cubicBezTo>
                <a:cubicBezTo>
                  <a:pt x="104" y="105"/>
                  <a:pt x="104" y="105"/>
                  <a:pt x="104" y="105"/>
                </a:cubicBezTo>
                <a:cubicBezTo>
                  <a:pt x="106" y="105"/>
                  <a:pt x="106" y="105"/>
                  <a:pt x="106" y="105"/>
                </a:cubicBezTo>
                <a:cubicBezTo>
                  <a:pt x="111" y="105"/>
                  <a:pt x="117" y="102"/>
                  <a:pt x="119" y="97"/>
                </a:cubicBezTo>
                <a:cubicBezTo>
                  <a:pt x="121" y="94"/>
                  <a:pt x="122" y="90"/>
                  <a:pt x="122" y="87"/>
                </a:cubicBezTo>
                <a:cubicBezTo>
                  <a:pt x="121" y="85"/>
                  <a:pt x="121" y="83"/>
                  <a:pt x="120" y="81"/>
                </a:cubicBezTo>
                <a:cubicBezTo>
                  <a:pt x="119" y="80"/>
                  <a:pt x="119" y="80"/>
                  <a:pt x="119" y="80"/>
                </a:cubicBezTo>
                <a:cubicBezTo>
                  <a:pt x="120" y="79"/>
                  <a:pt x="120" y="79"/>
                  <a:pt x="120" y="79"/>
                </a:cubicBezTo>
                <a:cubicBezTo>
                  <a:pt x="122" y="78"/>
                  <a:pt x="123" y="77"/>
                  <a:pt x="125" y="75"/>
                </a:cubicBezTo>
                <a:cubicBezTo>
                  <a:pt x="127" y="72"/>
                  <a:pt x="128" y="69"/>
                  <a:pt x="128" y="65"/>
                </a:cubicBezTo>
                <a:close/>
                <a:moveTo>
                  <a:pt x="121" y="72"/>
                </a:moveTo>
                <a:cubicBezTo>
                  <a:pt x="119" y="74"/>
                  <a:pt x="117" y="76"/>
                  <a:pt x="115" y="77"/>
                </a:cubicBezTo>
                <a:cubicBezTo>
                  <a:pt x="111" y="78"/>
                  <a:pt x="111" y="78"/>
                  <a:pt x="111" y="78"/>
                </a:cubicBezTo>
                <a:cubicBezTo>
                  <a:pt x="114" y="80"/>
                  <a:pt x="114" y="80"/>
                  <a:pt x="114" y="80"/>
                </a:cubicBezTo>
                <a:cubicBezTo>
                  <a:pt x="117" y="84"/>
                  <a:pt x="118" y="90"/>
                  <a:pt x="115" y="95"/>
                </a:cubicBezTo>
                <a:cubicBezTo>
                  <a:pt x="113" y="99"/>
                  <a:pt x="107" y="102"/>
                  <a:pt x="102" y="101"/>
                </a:cubicBezTo>
                <a:cubicBezTo>
                  <a:pt x="99" y="100"/>
                  <a:pt x="99" y="100"/>
                  <a:pt x="99" y="100"/>
                </a:cubicBezTo>
                <a:cubicBezTo>
                  <a:pt x="99" y="103"/>
                  <a:pt x="99" y="103"/>
                  <a:pt x="99" y="103"/>
                </a:cubicBezTo>
                <a:cubicBezTo>
                  <a:pt x="101" y="108"/>
                  <a:pt x="98" y="114"/>
                  <a:pt x="94" y="117"/>
                </a:cubicBezTo>
                <a:cubicBezTo>
                  <a:pt x="89" y="119"/>
                  <a:pt x="83" y="119"/>
                  <a:pt x="79" y="115"/>
                </a:cubicBezTo>
                <a:cubicBezTo>
                  <a:pt x="77" y="112"/>
                  <a:pt x="77" y="112"/>
                  <a:pt x="77" y="112"/>
                </a:cubicBezTo>
                <a:cubicBezTo>
                  <a:pt x="76" y="116"/>
                  <a:pt x="76" y="116"/>
                  <a:pt x="76" y="116"/>
                </a:cubicBezTo>
                <a:cubicBezTo>
                  <a:pt x="75" y="118"/>
                  <a:pt x="73" y="121"/>
                  <a:pt x="71" y="122"/>
                </a:cubicBezTo>
                <a:cubicBezTo>
                  <a:pt x="69" y="124"/>
                  <a:pt x="67" y="125"/>
                  <a:pt x="64" y="125"/>
                </a:cubicBezTo>
                <a:cubicBezTo>
                  <a:pt x="61" y="125"/>
                  <a:pt x="59" y="124"/>
                  <a:pt x="57" y="122"/>
                </a:cubicBezTo>
                <a:cubicBezTo>
                  <a:pt x="55" y="121"/>
                  <a:pt x="53" y="118"/>
                  <a:pt x="52" y="116"/>
                </a:cubicBezTo>
                <a:cubicBezTo>
                  <a:pt x="51" y="112"/>
                  <a:pt x="51" y="112"/>
                  <a:pt x="51" y="112"/>
                </a:cubicBezTo>
                <a:cubicBezTo>
                  <a:pt x="49" y="115"/>
                  <a:pt x="49" y="115"/>
                  <a:pt x="49" y="115"/>
                </a:cubicBezTo>
                <a:cubicBezTo>
                  <a:pt x="45" y="119"/>
                  <a:pt x="39" y="119"/>
                  <a:pt x="34" y="117"/>
                </a:cubicBezTo>
                <a:cubicBezTo>
                  <a:pt x="30" y="114"/>
                  <a:pt x="27" y="108"/>
                  <a:pt x="29" y="103"/>
                </a:cubicBezTo>
                <a:cubicBezTo>
                  <a:pt x="29" y="100"/>
                  <a:pt x="29" y="100"/>
                  <a:pt x="29" y="100"/>
                </a:cubicBezTo>
                <a:cubicBezTo>
                  <a:pt x="26" y="101"/>
                  <a:pt x="26" y="101"/>
                  <a:pt x="26" y="101"/>
                </a:cubicBezTo>
                <a:cubicBezTo>
                  <a:pt x="21" y="102"/>
                  <a:pt x="15" y="99"/>
                  <a:pt x="13" y="95"/>
                </a:cubicBezTo>
                <a:cubicBezTo>
                  <a:pt x="10" y="90"/>
                  <a:pt x="11" y="84"/>
                  <a:pt x="14" y="80"/>
                </a:cubicBezTo>
                <a:cubicBezTo>
                  <a:pt x="17" y="78"/>
                  <a:pt x="17" y="78"/>
                  <a:pt x="17" y="78"/>
                </a:cubicBezTo>
                <a:cubicBezTo>
                  <a:pt x="13" y="77"/>
                  <a:pt x="13" y="77"/>
                  <a:pt x="13" y="77"/>
                </a:cubicBezTo>
                <a:cubicBezTo>
                  <a:pt x="11" y="76"/>
                  <a:pt x="9" y="74"/>
                  <a:pt x="7" y="72"/>
                </a:cubicBezTo>
                <a:cubicBezTo>
                  <a:pt x="5" y="70"/>
                  <a:pt x="5" y="68"/>
                  <a:pt x="5" y="65"/>
                </a:cubicBezTo>
                <a:cubicBezTo>
                  <a:pt x="5" y="62"/>
                  <a:pt x="5" y="60"/>
                  <a:pt x="7" y="58"/>
                </a:cubicBezTo>
                <a:cubicBezTo>
                  <a:pt x="9" y="56"/>
                  <a:pt x="11" y="54"/>
                  <a:pt x="13" y="53"/>
                </a:cubicBezTo>
                <a:cubicBezTo>
                  <a:pt x="17" y="52"/>
                  <a:pt x="17" y="52"/>
                  <a:pt x="17" y="52"/>
                </a:cubicBezTo>
                <a:cubicBezTo>
                  <a:pt x="14" y="50"/>
                  <a:pt x="14" y="50"/>
                  <a:pt x="14" y="50"/>
                </a:cubicBezTo>
                <a:cubicBezTo>
                  <a:pt x="12" y="48"/>
                  <a:pt x="11" y="45"/>
                  <a:pt x="11" y="43"/>
                </a:cubicBezTo>
                <a:cubicBezTo>
                  <a:pt x="11" y="40"/>
                  <a:pt x="11" y="38"/>
                  <a:pt x="13" y="35"/>
                </a:cubicBezTo>
                <a:cubicBezTo>
                  <a:pt x="15" y="31"/>
                  <a:pt x="21" y="28"/>
                  <a:pt x="26" y="30"/>
                </a:cubicBezTo>
                <a:cubicBezTo>
                  <a:pt x="29" y="30"/>
                  <a:pt x="29" y="30"/>
                  <a:pt x="29" y="30"/>
                </a:cubicBezTo>
                <a:cubicBezTo>
                  <a:pt x="29" y="27"/>
                  <a:pt x="29" y="27"/>
                  <a:pt x="29" y="27"/>
                </a:cubicBezTo>
                <a:cubicBezTo>
                  <a:pt x="28" y="24"/>
                  <a:pt x="28" y="22"/>
                  <a:pt x="29" y="19"/>
                </a:cubicBezTo>
                <a:cubicBezTo>
                  <a:pt x="30" y="17"/>
                  <a:pt x="32" y="15"/>
                  <a:pt x="34" y="14"/>
                </a:cubicBezTo>
                <a:cubicBezTo>
                  <a:pt x="39" y="11"/>
                  <a:pt x="45" y="12"/>
                  <a:pt x="49" y="15"/>
                </a:cubicBezTo>
                <a:cubicBezTo>
                  <a:pt x="51" y="18"/>
                  <a:pt x="51" y="18"/>
                  <a:pt x="51" y="18"/>
                </a:cubicBezTo>
                <a:cubicBezTo>
                  <a:pt x="52" y="14"/>
                  <a:pt x="52" y="14"/>
                  <a:pt x="52" y="14"/>
                </a:cubicBezTo>
                <a:cubicBezTo>
                  <a:pt x="54" y="9"/>
                  <a:pt x="59" y="6"/>
                  <a:pt x="64" y="6"/>
                </a:cubicBezTo>
                <a:cubicBezTo>
                  <a:pt x="69" y="6"/>
                  <a:pt x="74" y="9"/>
                  <a:pt x="76" y="14"/>
                </a:cubicBezTo>
                <a:cubicBezTo>
                  <a:pt x="77" y="18"/>
                  <a:pt x="77" y="18"/>
                  <a:pt x="77" y="18"/>
                </a:cubicBezTo>
                <a:cubicBezTo>
                  <a:pt x="79" y="15"/>
                  <a:pt x="79" y="15"/>
                  <a:pt x="79" y="15"/>
                </a:cubicBezTo>
                <a:cubicBezTo>
                  <a:pt x="83" y="12"/>
                  <a:pt x="89" y="11"/>
                  <a:pt x="94" y="14"/>
                </a:cubicBezTo>
                <a:cubicBezTo>
                  <a:pt x="96" y="15"/>
                  <a:pt x="98" y="17"/>
                  <a:pt x="99" y="19"/>
                </a:cubicBezTo>
                <a:cubicBezTo>
                  <a:pt x="100" y="22"/>
                  <a:pt x="100" y="24"/>
                  <a:pt x="99" y="27"/>
                </a:cubicBezTo>
                <a:cubicBezTo>
                  <a:pt x="99" y="30"/>
                  <a:pt x="99" y="30"/>
                  <a:pt x="99" y="30"/>
                </a:cubicBezTo>
                <a:cubicBezTo>
                  <a:pt x="102" y="30"/>
                  <a:pt x="102" y="30"/>
                  <a:pt x="102" y="30"/>
                </a:cubicBezTo>
                <a:cubicBezTo>
                  <a:pt x="107" y="28"/>
                  <a:pt x="113" y="31"/>
                  <a:pt x="115" y="35"/>
                </a:cubicBezTo>
                <a:cubicBezTo>
                  <a:pt x="117" y="38"/>
                  <a:pt x="117" y="40"/>
                  <a:pt x="117" y="43"/>
                </a:cubicBezTo>
                <a:cubicBezTo>
                  <a:pt x="117" y="45"/>
                  <a:pt x="116" y="48"/>
                  <a:pt x="114" y="50"/>
                </a:cubicBezTo>
                <a:cubicBezTo>
                  <a:pt x="111" y="52"/>
                  <a:pt x="111" y="52"/>
                  <a:pt x="111" y="52"/>
                </a:cubicBezTo>
                <a:cubicBezTo>
                  <a:pt x="115" y="53"/>
                  <a:pt x="115" y="53"/>
                  <a:pt x="115" y="53"/>
                </a:cubicBezTo>
                <a:cubicBezTo>
                  <a:pt x="117" y="54"/>
                  <a:pt x="119" y="56"/>
                  <a:pt x="121" y="58"/>
                </a:cubicBezTo>
                <a:cubicBezTo>
                  <a:pt x="123" y="60"/>
                  <a:pt x="123" y="62"/>
                  <a:pt x="123" y="65"/>
                </a:cubicBezTo>
                <a:cubicBezTo>
                  <a:pt x="123" y="68"/>
                  <a:pt x="123" y="70"/>
                  <a:pt x="121" y="72"/>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1" name="Freeform 131"/>
          <p:cNvSpPr>
            <a:spLocks noEditPoints="1"/>
          </p:cNvSpPr>
          <p:nvPr/>
        </p:nvSpPr>
        <p:spPr bwMode="auto">
          <a:xfrm>
            <a:off x="5373689" y="1266827"/>
            <a:ext cx="479425" cy="484188"/>
          </a:xfrm>
          <a:custGeom>
            <a:avLst/>
            <a:gdLst>
              <a:gd name="T0" fmla="*/ 123 w 128"/>
              <a:gd name="T1" fmla="*/ 44 h 129"/>
              <a:gd name="T2" fmla="*/ 111 w 128"/>
              <a:gd name="T3" fmla="*/ 33 h 129"/>
              <a:gd name="T4" fmla="*/ 105 w 128"/>
              <a:gd name="T5" fmla="*/ 17 h 129"/>
              <a:gd name="T6" fmla="*/ 88 w 128"/>
              <a:gd name="T7" fmla="*/ 5 h 129"/>
              <a:gd name="T8" fmla="*/ 68 w 128"/>
              <a:gd name="T9" fmla="*/ 2 h 129"/>
              <a:gd name="T10" fmla="*/ 44 w 128"/>
              <a:gd name="T11" fmla="*/ 5 h 129"/>
              <a:gd name="T12" fmla="*/ 32 w 128"/>
              <a:gd name="T13" fmla="*/ 17 h 129"/>
              <a:gd name="T14" fmla="*/ 17 w 128"/>
              <a:gd name="T15" fmla="*/ 23 h 129"/>
              <a:gd name="T16" fmla="*/ 5 w 128"/>
              <a:gd name="T17" fmla="*/ 40 h 129"/>
              <a:gd name="T18" fmla="*/ 2 w 128"/>
              <a:gd name="T19" fmla="*/ 60 h 129"/>
              <a:gd name="T20" fmla="*/ 8 w 128"/>
              <a:gd name="T21" fmla="*/ 75 h 129"/>
              <a:gd name="T22" fmla="*/ 8 w 128"/>
              <a:gd name="T23" fmla="*/ 92 h 129"/>
              <a:gd name="T24" fmla="*/ 19 w 128"/>
              <a:gd name="T25" fmla="*/ 109 h 129"/>
              <a:gd name="T26" fmla="*/ 36 w 128"/>
              <a:gd name="T27" fmla="*/ 120 h 129"/>
              <a:gd name="T28" fmla="*/ 53 w 128"/>
              <a:gd name="T29" fmla="*/ 120 h 129"/>
              <a:gd name="T30" fmla="*/ 75 w 128"/>
              <a:gd name="T31" fmla="*/ 120 h 129"/>
              <a:gd name="T32" fmla="*/ 92 w 128"/>
              <a:gd name="T33" fmla="*/ 120 h 129"/>
              <a:gd name="T34" fmla="*/ 109 w 128"/>
              <a:gd name="T35" fmla="*/ 109 h 129"/>
              <a:gd name="T36" fmla="*/ 120 w 128"/>
              <a:gd name="T37" fmla="*/ 92 h 129"/>
              <a:gd name="T38" fmla="*/ 120 w 128"/>
              <a:gd name="T39" fmla="*/ 75 h 129"/>
              <a:gd name="T40" fmla="*/ 126 w 128"/>
              <a:gd name="T41" fmla="*/ 60 h 129"/>
              <a:gd name="T42" fmla="*/ 119 w 128"/>
              <a:gd name="T43" fmla="*/ 86 h 129"/>
              <a:gd name="T44" fmla="*/ 107 w 128"/>
              <a:gd name="T45" fmla="*/ 93 h 129"/>
              <a:gd name="T46" fmla="*/ 105 w 128"/>
              <a:gd name="T47" fmla="*/ 107 h 129"/>
              <a:gd name="T48" fmla="*/ 86 w 128"/>
              <a:gd name="T49" fmla="*/ 119 h 129"/>
              <a:gd name="T50" fmla="*/ 64 w 128"/>
              <a:gd name="T51" fmla="*/ 124 h 129"/>
              <a:gd name="T52" fmla="*/ 41 w 128"/>
              <a:gd name="T53" fmla="*/ 119 h 129"/>
              <a:gd name="T54" fmla="*/ 35 w 128"/>
              <a:gd name="T55" fmla="*/ 107 h 129"/>
              <a:gd name="T56" fmla="*/ 22 w 128"/>
              <a:gd name="T57" fmla="*/ 106 h 129"/>
              <a:gd name="T58" fmla="*/ 10 w 128"/>
              <a:gd name="T59" fmla="*/ 88 h 129"/>
              <a:gd name="T60" fmla="*/ 9 w 128"/>
              <a:gd name="T61" fmla="*/ 86 h 129"/>
              <a:gd name="T62" fmla="*/ 5 w 128"/>
              <a:gd name="T63" fmla="*/ 64 h 129"/>
              <a:gd name="T64" fmla="*/ 9 w 128"/>
              <a:gd name="T65" fmla="*/ 42 h 129"/>
              <a:gd name="T66" fmla="*/ 21 w 128"/>
              <a:gd name="T67" fmla="*/ 36 h 129"/>
              <a:gd name="T68" fmla="*/ 22 w 128"/>
              <a:gd name="T69" fmla="*/ 22 h 129"/>
              <a:gd name="T70" fmla="*/ 41 w 128"/>
              <a:gd name="T71" fmla="*/ 9 h 129"/>
              <a:gd name="T72" fmla="*/ 54 w 128"/>
              <a:gd name="T73" fmla="*/ 14 h 129"/>
              <a:gd name="T74" fmla="*/ 65 w 128"/>
              <a:gd name="T75" fmla="*/ 5 h 129"/>
              <a:gd name="T76" fmla="*/ 87 w 128"/>
              <a:gd name="T77" fmla="*/ 9 h 129"/>
              <a:gd name="T78" fmla="*/ 106 w 128"/>
              <a:gd name="T79" fmla="*/ 22 h 129"/>
              <a:gd name="T80" fmla="*/ 107 w 128"/>
              <a:gd name="T81" fmla="*/ 36 h 129"/>
              <a:gd name="T82" fmla="*/ 119 w 128"/>
              <a:gd name="T83" fmla="*/ 42 h 129"/>
              <a:gd name="T84" fmla="*/ 123 w 128"/>
              <a:gd name="T85"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129">
                <a:moveTo>
                  <a:pt x="126" y="60"/>
                </a:moveTo>
                <a:cubicBezTo>
                  <a:pt x="120" y="53"/>
                  <a:pt x="120" y="53"/>
                  <a:pt x="120" y="53"/>
                </a:cubicBezTo>
                <a:cubicBezTo>
                  <a:pt x="123" y="44"/>
                  <a:pt x="123" y="44"/>
                  <a:pt x="123" y="44"/>
                </a:cubicBezTo>
                <a:cubicBezTo>
                  <a:pt x="124" y="43"/>
                  <a:pt x="124" y="41"/>
                  <a:pt x="123" y="40"/>
                </a:cubicBezTo>
                <a:cubicBezTo>
                  <a:pt x="123" y="38"/>
                  <a:pt x="121" y="37"/>
                  <a:pt x="120" y="36"/>
                </a:cubicBezTo>
                <a:cubicBezTo>
                  <a:pt x="111" y="33"/>
                  <a:pt x="111" y="33"/>
                  <a:pt x="111" y="33"/>
                </a:cubicBezTo>
                <a:cubicBezTo>
                  <a:pt x="111" y="23"/>
                  <a:pt x="111" y="23"/>
                  <a:pt x="111" y="23"/>
                </a:cubicBezTo>
                <a:cubicBezTo>
                  <a:pt x="111" y="21"/>
                  <a:pt x="110" y="20"/>
                  <a:pt x="109" y="19"/>
                </a:cubicBezTo>
                <a:cubicBezTo>
                  <a:pt x="108" y="18"/>
                  <a:pt x="107" y="17"/>
                  <a:pt x="105" y="17"/>
                </a:cubicBezTo>
                <a:cubicBezTo>
                  <a:pt x="96" y="17"/>
                  <a:pt x="96" y="17"/>
                  <a:pt x="96" y="17"/>
                </a:cubicBezTo>
                <a:cubicBezTo>
                  <a:pt x="92" y="8"/>
                  <a:pt x="92" y="8"/>
                  <a:pt x="92" y="8"/>
                </a:cubicBezTo>
                <a:cubicBezTo>
                  <a:pt x="91" y="7"/>
                  <a:pt x="90" y="6"/>
                  <a:pt x="88" y="5"/>
                </a:cubicBezTo>
                <a:cubicBezTo>
                  <a:pt x="87" y="4"/>
                  <a:pt x="85" y="4"/>
                  <a:pt x="84" y="5"/>
                </a:cubicBezTo>
                <a:cubicBezTo>
                  <a:pt x="75" y="8"/>
                  <a:pt x="75" y="8"/>
                  <a:pt x="75" y="8"/>
                </a:cubicBezTo>
                <a:cubicBezTo>
                  <a:pt x="68" y="2"/>
                  <a:pt x="68" y="2"/>
                  <a:pt x="68" y="2"/>
                </a:cubicBezTo>
                <a:cubicBezTo>
                  <a:pt x="66" y="0"/>
                  <a:pt x="62" y="0"/>
                  <a:pt x="60" y="2"/>
                </a:cubicBezTo>
                <a:cubicBezTo>
                  <a:pt x="53" y="8"/>
                  <a:pt x="53" y="8"/>
                  <a:pt x="53" y="8"/>
                </a:cubicBezTo>
                <a:cubicBezTo>
                  <a:pt x="44" y="5"/>
                  <a:pt x="44" y="5"/>
                  <a:pt x="44" y="5"/>
                </a:cubicBezTo>
                <a:cubicBezTo>
                  <a:pt x="43" y="4"/>
                  <a:pt x="41" y="4"/>
                  <a:pt x="40" y="5"/>
                </a:cubicBezTo>
                <a:cubicBezTo>
                  <a:pt x="38" y="6"/>
                  <a:pt x="37" y="7"/>
                  <a:pt x="36" y="8"/>
                </a:cubicBezTo>
                <a:cubicBezTo>
                  <a:pt x="32" y="17"/>
                  <a:pt x="32" y="17"/>
                  <a:pt x="32" y="17"/>
                </a:cubicBezTo>
                <a:cubicBezTo>
                  <a:pt x="23" y="17"/>
                  <a:pt x="23" y="17"/>
                  <a:pt x="23" y="17"/>
                </a:cubicBezTo>
                <a:cubicBezTo>
                  <a:pt x="21" y="17"/>
                  <a:pt x="20" y="18"/>
                  <a:pt x="19" y="19"/>
                </a:cubicBezTo>
                <a:cubicBezTo>
                  <a:pt x="18" y="20"/>
                  <a:pt x="17" y="21"/>
                  <a:pt x="17" y="23"/>
                </a:cubicBezTo>
                <a:cubicBezTo>
                  <a:pt x="17" y="33"/>
                  <a:pt x="17" y="33"/>
                  <a:pt x="17" y="33"/>
                </a:cubicBezTo>
                <a:cubicBezTo>
                  <a:pt x="8" y="36"/>
                  <a:pt x="8" y="36"/>
                  <a:pt x="8" y="36"/>
                </a:cubicBezTo>
                <a:cubicBezTo>
                  <a:pt x="7" y="37"/>
                  <a:pt x="5" y="38"/>
                  <a:pt x="5" y="40"/>
                </a:cubicBezTo>
                <a:cubicBezTo>
                  <a:pt x="4" y="41"/>
                  <a:pt x="4" y="43"/>
                  <a:pt x="5" y="44"/>
                </a:cubicBezTo>
                <a:cubicBezTo>
                  <a:pt x="8" y="53"/>
                  <a:pt x="8" y="53"/>
                  <a:pt x="8" y="53"/>
                </a:cubicBezTo>
                <a:cubicBezTo>
                  <a:pt x="2" y="60"/>
                  <a:pt x="2" y="60"/>
                  <a:pt x="2" y="60"/>
                </a:cubicBezTo>
                <a:cubicBezTo>
                  <a:pt x="1" y="61"/>
                  <a:pt x="0" y="63"/>
                  <a:pt x="0" y="64"/>
                </a:cubicBezTo>
                <a:cubicBezTo>
                  <a:pt x="0" y="66"/>
                  <a:pt x="1" y="67"/>
                  <a:pt x="2" y="68"/>
                </a:cubicBezTo>
                <a:cubicBezTo>
                  <a:pt x="8" y="75"/>
                  <a:pt x="8" y="75"/>
                  <a:pt x="8" y="75"/>
                </a:cubicBezTo>
                <a:cubicBezTo>
                  <a:pt x="5" y="84"/>
                  <a:pt x="5" y="84"/>
                  <a:pt x="5" y="84"/>
                </a:cubicBezTo>
                <a:cubicBezTo>
                  <a:pt x="4" y="86"/>
                  <a:pt x="4" y="87"/>
                  <a:pt x="5" y="89"/>
                </a:cubicBezTo>
                <a:cubicBezTo>
                  <a:pt x="5" y="90"/>
                  <a:pt x="7" y="91"/>
                  <a:pt x="8" y="92"/>
                </a:cubicBezTo>
                <a:cubicBezTo>
                  <a:pt x="17" y="96"/>
                  <a:pt x="17" y="96"/>
                  <a:pt x="17" y="96"/>
                </a:cubicBezTo>
                <a:cubicBezTo>
                  <a:pt x="17" y="105"/>
                  <a:pt x="17" y="105"/>
                  <a:pt x="17" y="105"/>
                </a:cubicBezTo>
                <a:cubicBezTo>
                  <a:pt x="17" y="107"/>
                  <a:pt x="18" y="108"/>
                  <a:pt x="19" y="109"/>
                </a:cubicBezTo>
                <a:cubicBezTo>
                  <a:pt x="20" y="110"/>
                  <a:pt x="21" y="111"/>
                  <a:pt x="23" y="111"/>
                </a:cubicBezTo>
                <a:cubicBezTo>
                  <a:pt x="32" y="111"/>
                  <a:pt x="32" y="111"/>
                  <a:pt x="32" y="111"/>
                </a:cubicBezTo>
                <a:cubicBezTo>
                  <a:pt x="36" y="120"/>
                  <a:pt x="36" y="120"/>
                  <a:pt x="36" y="120"/>
                </a:cubicBezTo>
                <a:cubicBezTo>
                  <a:pt x="37" y="122"/>
                  <a:pt x="38" y="123"/>
                  <a:pt x="40" y="123"/>
                </a:cubicBezTo>
                <a:cubicBezTo>
                  <a:pt x="41" y="124"/>
                  <a:pt x="43" y="124"/>
                  <a:pt x="44" y="123"/>
                </a:cubicBezTo>
                <a:cubicBezTo>
                  <a:pt x="53" y="120"/>
                  <a:pt x="53" y="120"/>
                  <a:pt x="53" y="120"/>
                </a:cubicBezTo>
                <a:cubicBezTo>
                  <a:pt x="60" y="126"/>
                  <a:pt x="60" y="126"/>
                  <a:pt x="60" y="126"/>
                </a:cubicBezTo>
                <a:cubicBezTo>
                  <a:pt x="62" y="129"/>
                  <a:pt x="66" y="129"/>
                  <a:pt x="68" y="126"/>
                </a:cubicBezTo>
                <a:cubicBezTo>
                  <a:pt x="75" y="120"/>
                  <a:pt x="75" y="120"/>
                  <a:pt x="75" y="120"/>
                </a:cubicBezTo>
                <a:cubicBezTo>
                  <a:pt x="84" y="123"/>
                  <a:pt x="84" y="123"/>
                  <a:pt x="84" y="123"/>
                </a:cubicBezTo>
                <a:cubicBezTo>
                  <a:pt x="85" y="124"/>
                  <a:pt x="87" y="124"/>
                  <a:pt x="88" y="123"/>
                </a:cubicBezTo>
                <a:cubicBezTo>
                  <a:pt x="90" y="123"/>
                  <a:pt x="91" y="122"/>
                  <a:pt x="92" y="120"/>
                </a:cubicBezTo>
                <a:cubicBezTo>
                  <a:pt x="96" y="111"/>
                  <a:pt x="96" y="111"/>
                  <a:pt x="96" y="111"/>
                </a:cubicBezTo>
                <a:cubicBezTo>
                  <a:pt x="105" y="111"/>
                  <a:pt x="105" y="111"/>
                  <a:pt x="105" y="111"/>
                </a:cubicBezTo>
                <a:cubicBezTo>
                  <a:pt x="107" y="111"/>
                  <a:pt x="108" y="110"/>
                  <a:pt x="109" y="109"/>
                </a:cubicBezTo>
                <a:cubicBezTo>
                  <a:pt x="110" y="108"/>
                  <a:pt x="111" y="107"/>
                  <a:pt x="111" y="105"/>
                </a:cubicBezTo>
                <a:cubicBezTo>
                  <a:pt x="111" y="96"/>
                  <a:pt x="111" y="96"/>
                  <a:pt x="111" y="96"/>
                </a:cubicBezTo>
                <a:cubicBezTo>
                  <a:pt x="120" y="92"/>
                  <a:pt x="120" y="92"/>
                  <a:pt x="120" y="92"/>
                </a:cubicBezTo>
                <a:cubicBezTo>
                  <a:pt x="121" y="91"/>
                  <a:pt x="123" y="90"/>
                  <a:pt x="123" y="89"/>
                </a:cubicBezTo>
                <a:cubicBezTo>
                  <a:pt x="124" y="87"/>
                  <a:pt x="124" y="86"/>
                  <a:pt x="123" y="84"/>
                </a:cubicBezTo>
                <a:cubicBezTo>
                  <a:pt x="120" y="75"/>
                  <a:pt x="120" y="75"/>
                  <a:pt x="120" y="75"/>
                </a:cubicBezTo>
                <a:cubicBezTo>
                  <a:pt x="126" y="68"/>
                  <a:pt x="126" y="68"/>
                  <a:pt x="126" y="68"/>
                </a:cubicBezTo>
                <a:cubicBezTo>
                  <a:pt x="127" y="67"/>
                  <a:pt x="128" y="66"/>
                  <a:pt x="128" y="64"/>
                </a:cubicBezTo>
                <a:cubicBezTo>
                  <a:pt x="128" y="63"/>
                  <a:pt x="127" y="61"/>
                  <a:pt x="126" y="60"/>
                </a:cubicBezTo>
                <a:close/>
                <a:moveTo>
                  <a:pt x="123" y="65"/>
                </a:moveTo>
                <a:cubicBezTo>
                  <a:pt x="114" y="74"/>
                  <a:pt x="114" y="74"/>
                  <a:pt x="114" y="74"/>
                </a:cubicBezTo>
                <a:cubicBezTo>
                  <a:pt x="119" y="86"/>
                  <a:pt x="119" y="86"/>
                  <a:pt x="119" y="86"/>
                </a:cubicBezTo>
                <a:cubicBezTo>
                  <a:pt x="119" y="87"/>
                  <a:pt x="119" y="87"/>
                  <a:pt x="119" y="87"/>
                </a:cubicBezTo>
                <a:cubicBezTo>
                  <a:pt x="118" y="88"/>
                  <a:pt x="118" y="88"/>
                  <a:pt x="118" y="88"/>
                </a:cubicBezTo>
                <a:cubicBezTo>
                  <a:pt x="107" y="93"/>
                  <a:pt x="107" y="93"/>
                  <a:pt x="107" y="93"/>
                </a:cubicBezTo>
                <a:cubicBezTo>
                  <a:pt x="106" y="106"/>
                  <a:pt x="106" y="106"/>
                  <a:pt x="106" y="106"/>
                </a:cubicBezTo>
                <a:cubicBezTo>
                  <a:pt x="106" y="107"/>
                  <a:pt x="106" y="107"/>
                  <a:pt x="106" y="107"/>
                </a:cubicBezTo>
                <a:cubicBezTo>
                  <a:pt x="105" y="107"/>
                  <a:pt x="105" y="107"/>
                  <a:pt x="105" y="107"/>
                </a:cubicBezTo>
                <a:cubicBezTo>
                  <a:pt x="93" y="107"/>
                  <a:pt x="93" y="107"/>
                  <a:pt x="93" y="107"/>
                </a:cubicBezTo>
                <a:cubicBezTo>
                  <a:pt x="87" y="119"/>
                  <a:pt x="87" y="119"/>
                  <a:pt x="87" y="119"/>
                </a:cubicBezTo>
                <a:cubicBezTo>
                  <a:pt x="86" y="119"/>
                  <a:pt x="86" y="119"/>
                  <a:pt x="86" y="119"/>
                </a:cubicBezTo>
                <a:cubicBezTo>
                  <a:pt x="74" y="115"/>
                  <a:pt x="74" y="115"/>
                  <a:pt x="74" y="115"/>
                </a:cubicBezTo>
                <a:cubicBezTo>
                  <a:pt x="64" y="124"/>
                  <a:pt x="64" y="124"/>
                  <a:pt x="64" y="124"/>
                </a:cubicBezTo>
                <a:cubicBezTo>
                  <a:pt x="64" y="124"/>
                  <a:pt x="64" y="124"/>
                  <a:pt x="64" y="124"/>
                </a:cubicBezTo>
                <a:cubicBezTo>
                  <a:pt x="63" y="123"/>
                  <a:pt x="63" y="123"/>
                  <a:pt x="63" y="123"/>
                </a:cubicBezTo>
                <a:cubicBezTo>
                  <a:pt x="54" y="115"/>
                  <a:pt x="54" y="115"/>
                  <a:pt x="54" y="115"/>
                </a:cubicBezTo>
                <a:cubicBezTo>
                  <a:pt x="41" y="119"/>
                  <a:pt x="41" y="119"/>
                  <a:pt x="41" y="119"/>
                </a:cubicBezTo>
                <a:cubicBezTo>
                  <a:pt x="41" y="119"/>
                  <a:pt x="41" y="119"/>
                  <a:pt x="41" y="119"/>
                </a:cubicBezTo>
                <a:cubicBezTo>
                  <a:pt x="40" y="118"/>
                  <a:pt x="40" y="118"/>
                  <a:pt x="40" y="118"/>
                </a:cubicBezTo>
                <a:cubicBezTo>
                  <a:pt x="35" y="107"/>
                  <a:pt x="35" y="107"/>
                  <a:pt x="35" y="107"/>
                </a:cubicBezTo>
                <a:cubicBezTo>
                  <a:pt x="22" y="107"/>
                  <a:pt x="22" y="107"/>
                  <a:pt x="22" y="107"/>
                </a:cubicBezTo>
                <a:cubicBezTo>
                  <a:pt x="22" y="106"/>
                  <a:pt x="22" y="106"/>
                  <a:pt x="22" y="106"/>
                </a:cubicBezTo>
                <a:cubicBezTo>
                  <a:pt x="22" y="106"/>
                  <a:pt x="22" y="106"/>
                  <a:pt x="22" y="106"/>
                </a:cubicBezTo>
                <a:cubicBezTo>
                  <a:pt x="22" y="105"/>
                  <a:pt x="22" y="105"/>
                  <a:pt x="22" y="105"/>
                </a:cubicBezTo>
                <a:cubicBezTo>
                  <a:pt x="21" y="93"/>
                  <a:pt x="21" y="93"/>
                  <a:pt x="21" y="93"/>
                </a:cubicBezTo>
                <a:cubicBezTo>
                  <a:pt x="10" y="88"/>
                  <a:pt x="10" y="88"/>
                  <a:pt x="10" y="88"/>
                </a:cubicBezTo>
                <a:cubicBezTo>
                  <a:pt x="10" y="88"/>
                  <a:pt x="10" y="88"/>
                  <a:pt x="10" y="88"/>
                </a:cubicBezTo>
                <a:cubicBezTo>
                  <a:pt x="9" y="86"/>
                  <a:pt x="9" y="86"/>
                  <a:pt x="9" y="86"/>
                </a:cubicBezTo>
                <a:cubicBezTo>
                  <a:pt x="9" y="86"/>
                  <a:pt x="9" y="86"/>
                  <a:pt x="9" y="86"/>
                </a:cubicBezTo>
                <a:cubicBezTo>
                  <a:pt x="14" y="74"/>
                  <a:pt x="14" y="74"/>
                  <a:pt x="14" y="74"/>
                </a:cubicBezTo>
                <a:cubicBezTo>
                  <a:pt x="5" y="65"/>
                  <a:pt x="5" y="65"/>
                  <a:pt x="5" y="65"/>
                </a:cubicBezTo>
                <a:cubicBezTo>
                  <a:pt x="5" y="64"/>
                  <a:pt x="5" y="64"/>
                  <a:pt x="5" y="64"/>
                </a:cubicBezTo>
                <a:cubicBezTo>
                  <a:pt x="5" y="63"/>
                  <a:pt x="5" y="63"/>
                  <a:pt x="5" y="63"/>
                </a:cubicBezTo>
                <a:cubicBezTo>
                  <a:pt x="14" y="54"/>
                  <a:pt x="14" y="54"/>
                  <a:pt x="14" y="54"/>
                </a:cubicBezTo>
                <a:cubicBezTo>
                  <a:pt x="9" y="42"/>
                  <a:pt x="9" y="42"/>
                  <a:pt x="9" y="42"/>
                </a:cubicBezTo>
                <a:cubicBezTo>
                  <a:pt x="9" y="41"/>
                  <a:pt x="9" y="41"/>
                  <a:pt x="9" y="41"/>
                </a:cubicBezTo>
                <a:cubicBezTo>
                  <a:pt x="10" y="41"/>
                  <a:pt x="10" y="41"/>
                  <a:pt x="10" y="41"/>
                </a:cubicBezTo>
                <a:cubicBezTo>
                  <a:pt x="21" y="36"/>
                  <a:pt x="21" y="36"/>
                  <a:pt x="21" y="36"/>
                </a:cubicBezTo>
                <a:cubicBezTo>
                  <a:pt x="22" y="22"/>
                  <a:pt x="22" y="22"/>
                  <a:pt x="22" y="22"/>
                </a:cubicBezTo>
                <a:cubicBezTo>
                  <a:pt x="22" y="22"/>
                  <a:pt x="22" y="22"/>
                  <a:pt x="22" y="22"/>
                </a:cubicBezTo>
                <a:cubicBezTo>
                  <a:pt x="22" y="22"/>
                  <a:pt x="22" y="22"/>
                  <a:pt x="22" y="22"/>
                </a:cubicBezTo>
                <a:cubicBezTo>
                  <a:pt x="22" y="22"/>
                  <a:pt x="22" y="22"/>
                  <a:pt x="22" y="22"/>
                </a:cubicBezTo>
                <a:cubicBezTo>
                  <a:pt x="35" y="21"/>
                  <a:pt x="35" y="21"/>
                  <a:pt x="35" y="21"/>
                </a:cubicBezTo>
                <a:cubicBezTo>
                  <a:pt x="41" y="9"/>
                  <a:pt x="41" y="9"/>
                  <a:pt x="41" y="9"/>
                </a:cubicBezTo>
                <a:cubicBezTo>
                  <a:pt x="42" y="9"/>
                  <a:pt x="42" y="9"/>
                  <a:pt x="42" y="9"/>
                </a:cubicBezTo>
                <a:cubicBezTo>
                  <a:pt x="42" y="9"/>
                  <a:pt x="42" y="9"/>
                  <a:pt x="42" y="9"/>
                </a:cubicBezTo>
                <a:cubicBezTo>
                  <a:pt x="54" y="14"/>
                  <a:pt x="54" y="14"/>
                  <a:pt x="54" y="14"/>
                </a:cubicBezTo>
                <a:cubicBezTo>
                  <a:pt x="64" y="5"/>
                  <a:pt x="64" y="5"/>
                  <a:pt x="64" y="5"/>
                </a:cubicBezTo>
                <a:cubicBezTo>
                  <a:pt x="64" y="5"/>
                  <a:pt x="64" y="5"/>
                  <a:pt x="64" y="5"/>
                </a:cubicBezTo>
                <a:cubicBezTo>
                  <a:pt x="65" y="5"/>
                  <a:pt x="65" y="5"/>
                  <a:pt x="65" y="5"/>
                </a:cubicBezTo>
                <a:cubicBezTo>
                  <a:pt x="74" y="14"/>
                  <a:pt x="74" y="14"/>
                  <a:pt x="74" y="14"/>
                </a:cubicBezTo>
                <a:cubicBezTo>
                  <a:pt x="86" y="9"/>
                  <a:pt x="86" y="9"/>
                  <a:pt x="86" y="9"/>
                </a:cubicBezTo>
                <a:cubicBezTo>
                  <a:pt x="87" y="9"/>
                  <a:pt x="87" y="9"/>
                  <a:pt x="87" y="9"/>
                </a:cubicBezTo>
                <a:cubicBezTo>
                  <a:pt x="88" y="10"/>
                  <a:pt x="88" y="10"/>
                  <a:pt x="88" y="10"/>
                </a:cubicBezTo>
                <a:cubicBezTo>
                  <a:pt x="93" y="21"/>
                  <a:pt x="93" y="21"/>
                  <a:pt x="93" y="21"/>
                </a:cubicBezTo>
                <a:cubicBezTo>
                  <a:pt x="106" y="22"/>
                  <a:pt x="106" y="22"/>
                  <a:pt x="106" y="22"/>
                </a:cubicBezTo>
                <a:cubicBezTo>
                  <a:pt x="106" y="22"/>
                  <a:pt x="106" y="22"/>
                  <a:pt x="106" y="22"/>
                </a:cubicBezTo>
                <a:cubicBezTo>
                  <a:pt x="106" y="23"/>
                  <a:pt x="106" y="23"/>
                  <a:pt x="106" y="23"/>
                </a:cubicBezTo>
                <a:cubicBezTo>
                  <a:pt x="107" y="36"/>
                  <a:pt x="107" y="36"/>
                  <a:pt x="107" y="36"/>
                </a:cubicBezTo>
                <a:cubicBezTo>
                  <a:pt x="119" y="41"/>
                  <a:pt x="119" y="41"/>
                  <a:pt x="119" y="41"/>
                </a:cubicBezTo>
                <a:cubicBezTo>
                  <a:pt x="119" y="42"/>
                  <a:pt x="119" y="42"/>
                  <a:pt x="119" y="42"/>
                </a:cubicBezTo>
                <a:cubicBezTo>
                  <a:pt x="119" y="42"/>
                  <a:pt x="119" y="42"/>
                  <a:pt x="119" y="42"/>
                </a:cubicBezTo>
                <a:cubicBezTo>
                  <a:pt x="114" y="54"/>
                  <a:pt x="114" y="54"/>
                  <a:pt x="114" y="54"/>
                </a:cubicBezTo>
                <a:cubicBezTo>
                  <a:pt x="123" y="64"/>
                  <a:pt x="123" y="64"/>
                  <a:pt x="123" y="64"/>
                </a:cubicBezTo>
                <a:cubicBezTo>
                  <a:pt x="123" y="64"/>
                  <a:pt x="123" y="64"/>
                  <a:pt x="123" y="64"/>
                </a:cubicBezTo>
                <a:lnTo>
                  <a:pt x="123" y="65"/>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2" name="Freeform 132"/>
          <p:cNvSpPr>
            <a:spLocks noEditPoints="1"/>
          </p:cNvSpPr>
          <p:nvPr/>
        </p:nvSpPr>
        <p:spPr bwMode="auto">
          <a:xfrm>
            <a:off x="4411664" y="1266827"/>
            <a:ext cx="481013" cy="481013"/>
          </a:xfrm>
          <a:custGeom>
            <a:avLst/>
            <a:gdLst>
              <a:gd name="T0" fmla="*/ 96 w 128"/>
              <a:gd name="T1" fmla="*/ 120 h 128"/>
              <a:gd name="T2" fmla="*/ 103 w 128"/>
              <a:gd name="T3" fmla="*/ 103 h 128"/>
              <a:gd name="T4" fmla="*/ 119 w 128"/>
              <a:gd name="T5" fmla="*/ 96 h 128"/>
              <a:gd name="T6" fmla="*/ 117 w 128"/>
              <a:gd name="T7" fmla="*/ 78 h 128"/>
              <a:gd name="T8" fmla="*/ 128 w 128"/>
              <a:gd name="T9" fmla="*/ 64 h 128"/>
              <a:gd name="T10" fmla="*/ 117 w 128"/>
              <a:gd name="T11" fmla="*/ 50 h 128"/>
              <a:gd name="T12" fmla="*/ 119 w 128"/>
              <a:gd name="T13" fmla="*/ 32 h 128"/>
              <a:gd name="T14" fmla="*/ 103 w 128"/>
              <a:gd name="T15" fmla="*/ 25 h 128"/>
              <a:gd name="T16" fmla="*/ 96 w 128"/>
              <a:gd name="T17" fmla="*/ 9 h 128"/>
              <a:gd name="T18" fmla="*/ 78 w 128"/>
              <a:gd name="T19" fmla="*/ 11 h 128"/>
              <a:gd name="T20" fmla="*/ 61 w 128"/>
              <a:gd name="T21" fmla="*/ 1 h 128"/>
              <a:gd name="T22" fmla="*/ 35 w 128"/>
              <a:gd name="T23" fmla="*/ 8 h 128"/>
              <a:gd name="T24" fmla="*/ 32 w 128"/>
              <a:gd name="T25" fmla="*/ 9 h 128"/>
              <a:gd name="T26" fmla="*/ 25 w 128"/>
              <a:gd name="T27" fmla="*/ 25 h 128"/>
              <a:gd name="T28" fmla="*/ 9 w 128"/>
              <a:gd name="T29" fmla="*/ 32 h 128"/>
              <a:gd name="T30" fmla="*/ 11 w 128"/>
              <a:gd name="T31" fmla="*/ 50 h 128"/>
              <a:gd name="T32" fmla="*/ 0 w 128"/>
              <a:gd name="T33" fmla="*/ 64 h 128"/>
              <a:gd name="T34" fmla="*/ 11 w 128"/>
              <a:gd name="T35" fmla="*/ 78 h 128"/>
              <a:gd name="T36" fmla="*/ 9 w 128"/>
              <a:gd name="T37" fmla="*/ 96 h 128"/>
              <a:gd name="T38" fmla="*/ 25 w 128"/>
              <a:gd name="T39" fmla="*/ 103 h 128"/>
              <a:gd name="T40" fmla="*/ 32 w 128"/>
              <a:gd name="T41" fmla="*/ 120 h 128"/>
              <a:gd name="T42" fmla="*/ 50 w 128"/>
              <a:gd name="T43" fmla="*/ 117 h 128"/>
              <a:gd name="T44" fmla="*/ 67 w 128"/>
              <a:gd name="T45" fmla="*/ 127 h 128"/>
              <a:gd name="T46" fmla="*/ 93 w 128"/>
              <a:gd name="T47" fmla="*/ 120 h 128"/>
              <a:gd name="T48" fmla="*/ 77 w 128"/>
              <a:gd name="T49" fmla="*/ 112 h 128"/>
              <a:gd name="T50" fmla="*/ 62 w 128"/>
              <a:gd name="T51" fmla="*/ 122 h 128"/>
              <a:gd name="T52" fmla="*/ 36 w 128"/>
              <a:gd name="T53" fmla="*/ 116 h 128"/>
              <a:gd name="T54" fmla="*/ 34 w 128"/>
              <a:gd name="T55" fmla="*/ 116 h 128"/>
              <a:gd name="T56" fmla="*/ 29 w 128"/>
              <a:gd name="T57" fmla="*/ 99 h 128"/>
              <a:gd name="T58" fmla="*/ 13 w 128"/>
              <a:gd name="T59" fmla="*/ 91 h 128"/>
              <a:gd name="T60" fmla="*/ 4 w 128"/>
              <a:gd name="T61" fmla="*/ 64 h 128"/>
              <a:gd name="T62" fmla="*/ 16 w 128"/>
              <a:gd name="T63" fmla="*/ 51 h 128"/>
              <a:gd name="T64" fmla="*/ 13 w 128"/>
              <a:gd name="T65" fmla="*/ 36 h 128"/>
              <a:gd name="T66" fmla="*/ 15 w 128"/>
              <a:gd name="T67" fmla="*/ 33 h 128"/>
              <a:gd name="T68" fmla="*/ 34 w 128"/>
              <a:gd name="T69" fmla="*/ 12 h 128"/>
              <a:gd name="T70" fmla="*/ 51 w 128"/>
              <a:gd name="T71" fmla="*/ 16 h 128"/>
              <a:gd name="T72" fmla="*/ 66 w 128"/>
              <a:gd name="T73" fmla="*/ 6 h 128"/>
              <a:gd name="T74" fmla="*/ 92 w 128"/>
              <a:gd name="T75" fmla="*/ 13 h 128"/>
              <a:gd name="T76" fmla="*/ 94 w 128"/>
              <a:gd name="T77" fmla="*/ 12 h 128"/>
              <a:gd name="T78" fmla="*/ 99 w 128"/>
              <a:gd name="T79" fmla="*/ 29 h 128"/>
              <a:gd name="T80" fmla="*/ 115 w 128"/>
              <a:gd name="T81" fmla="*/ 37 h 128"/>
              <a:gd name="T82" fmla="*/ 124 w 128"/>
              <a:gd name="T83" fmla="*/ 64 h 128"/>
              <a:gd name="T84" fmla="*/ 112 w 128"/>
              <a:gd name="T85" fmla="*/ 77 h 128"/>
              <a:gd name="T86" fmla="*/ 115 w 128"/>
              <a:gd name="T87" fmla="*/ 92 h 128"/>
              <a:gd name="T88" fmla="*/ 113 w 128"/>
              <a:gd name="T89" fmla="*/ 95 h 128"/>
              <a:gd name="T90" fmla="*/ 94 w 128"/>
              <a:gd name="T91" fmla="*/ 11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8" h="128">
                <a:moveTo>
                  <a:pt x="93" y="120"/>
                </a:moveTo>
                <a:cubicBezTo>
                  <a:pt x="93" y="120"/>
                  <a:pt x="95" y="120"/>
                  <a:pt x="96" y="120"/>
                </a:cubicBezTo>
                <a:cubicBezTo>
                  <a:pt x="97" y="119"/>
                  <a:pt x="98" y="118"/>
                  <a:pt x="98" y="117"/>
                </a:cubicBezTo>
                <a:cubicBezTo>
                  <a:pt x="103" y="103"/>
                  <a:pt x="103" y="103"/>
                  <a:pt x="103" y="103"/>
                </a:cubicBezTo>
                <a:cubicBezTo>
                  <a:pt x="117" y="98"/>
                  <a:pt x="117" y="98"/>
                  <a:pt x="117" y="98"/>
                </a:cubicBezTo>
                <a:cubicBezTo>
                  <a:pt x="118" y="98"/>
                  <a:pt x="119" y="97"/>
                  <a:pt x="119" y="96"/>
                </a:cubicBezTo>
                <a:cubicBezTo>
                  <a:pt x="120" y="95"/>
                  <a:pt x="120" y="94"/>
                  <a:pt x="120" y="93"/>
                </a:cubicBezTo>
                <a:cubicBezTo>
                  <a:pt x="117" y="78"/>
                  <a:pt x="117" y="78"/>
                  <a:pt x="117" y="78"/>
                </a:cubicBezTo>
                <a:cubicBezTo>
                  <a:pt x="127" y="67"/>
                  <a:pt x="127" y="67"/>
                  <a:pt x="127" y="67"/>
                </a:cubicBezTo>
                <a:cubicBezTo>
                  <a:pt x="128" y="66"/>
                  <a:pt x="128" y="65"/>
                  <a:pt x="128" y="64"/>
                </a:cubicBezTo>
                <a:cubicBezTo>
                  <a:pt x="128" y="63"/>
                  <a:pt x="128" y="62"/>
                  <a:pt x="127" y="61"/>
                </a:cubicBezTo>
                <a:cubicBezTo>
                  <a:pt x="117" y="50"/>
                  <a:pt x="117" y="50"/>
                  <a:pt x="117" y="50"/>
                </a:cubicBezTo>
                <a:cubicBezTo>
                  <a:pt x="120" y="35"/>
                  <a:pt x="120" y="35"/>
                  <a:pt x="120" y="35"/>
                </a:cubicBezTo>
                <a:cubicBezTo>
                  <a:pt x="120" y="34"/>
                  <a:pt x="120" y="33"/>
                  <a:pt x="119" y="32"/>
                </a:cubicBezTo>
                <a:cubicBezTo>
                  <a:pt x="119" y="31"/>
                  <a:pt x="118" y="30"/>
                  <a:pt x="117" y="30"/>
                </a:cubicBezTo>
                <a:cubicBezTo>
                  <a:pt x="103" y="25"/>
                  <a:pt x="103" y="25"/>
                  <a:pt x="103" y="25"/>
                </a:cubicBezTo>
                <a:cubicBezTo>
                  <a:pt x="98" y="11"/>
                  <a:pt x="98" y="11"/>
                  <a:pt x="98" y="11"/>
                </a:cubicBezTo>
                <a:cubicBezTo>
                  <a:pt x="98" y="10"/>
                  <a:pt x="97" y="9"/>
                  <a:pt x="96" y="9"/>
                </a:cubicBezTo>
                <a:cubicBezTo>
                  <a:pt x="95" y="8"/>
                  <a:pt x="94" y="8"/>
                  <a:pt x="93" y="8"/>
                </a:cubicBezTo>
                <a:cubicBezTo>
                  <a:pt x="78" y="11"/>
                  <a:pt x="78" y="11"/>
                  <a:pt x="78" y="11"/>
                </a:cubicBezTo>
                <a:cubicBezTo>
                  <a:pt x="67" y="1"/>
                  <a:pt x="67" y="1"/>
                  <a:pt x="67" y="1"/>
                </a:cubicBezTo>
                <a:cubicBezTo>
                  <a:pt x="65" y="0"/>
                  <a:pt x="63" y="0"/>
                  <a:pt x="61" y="1"/>
                </a:cubicBezTo>
                <a:cubicBezTo>
                  <a:pt x="50" y="11"/>
                  <a:pt x="50" y="11"/>
                  <a:pt x="50" y="11"/>
                </a:cubicBezTo>
                <a:cubicBezTo>
                  <a:pt x="35" y="8"/>
                  <a:pt x="35" y="8"/>
                  <a:pt x="35" y="8"/>
                </a:cubicBezTo>
                <a:cubicBezTo>
                  <a:pt x="35" y="8"/>
                  <a:pt x="35" y="8"/>
                  <a:pt x="35" y="8"/>
                </a:cubicBezTo>
                <a:cubicBezTo>
                  <a:pt x="34" y="8"/>
                  <a:pt x="33" y="8"/>
                  <a:pt x="32" y="9"/>
                </a:cubicBezTo>
                <a:cubicBezTo>
                  <a:pt x="31" y="9"/>
                  <a:pt x="30" y="10"/>
                  <a:pt x="30" y="11"/>
                </a:cubicBezTo>
                <a:cubicBezTo>
                  <a:pt x="25" y="25"/>
                  <a:pt x="25" y="25"/>
                  <a:pt x="25" y="25"/>
                </a:cubicBezTo>
                <a:cubicBezTo>
                  <a:pt x="11" y="30"/>
                  <a:pt x="11" y="30"/>
                  <a:pt x="11" y="30"/>
                </a:cubicBezTo>
                <a:cubicBezTo>
                  <a:pt x="10" y="31"/>
                  <a:pt x="9" y="31"/>
                  <a:pt x="9" y="32"/>
                </a:cubicBezTo>
                <a:cubicBezTo>
                  <a:pt x="8" y="33"/>
                  <a:pt x="8" y="34"/>
                  <a:pt x="8" y="35"/>
                </a:cubicBezTo>
                <a:cubicBezTo>
                  <a:pt x="11" y="50"/>
                  <a:pt x="11" y="50"/>
                  <a:pt x="11" y="50"/>
                </a:cubicBezTo>
                <a:cubicBezTo>
                  <a:pt x="1" y="61"/>
                  <a:pt x="1" y="61"/>
                  <a:pt x="1" y="61"/>
                </a:cubicBezTo>
                <a:cubicBezTo>
                  <a:pt x="0" y="62"/>
                  <a:pt x="0" y="63"/>
                  <a:pt x="0" y="64"/>
                </a:cubicBezTo>
                <a:cubicBezTo>
                  <a:pt x="0" y="65"/>
                  <a:pt x="0" y="66"/>
                  <a:pt x="1" y="67"/>
                </a:cubicBezTo>
                <a:cubicBezTo>
                  <a:pt x="11" y="78"/>
                  <a:pt x="11" y="78"/>
                  <a:pt x="11" y="78"/>
                </a:cubicBezTo>
                <a:cubicBezTo>
                  <a:pt x="8" y="93"/>
                  <a:pt x="8" y="93"/>
                  <a:pt x="8" y="93"/>
                </a:cubicBezTo>
                <a:cubicBezTo>
                  <a:pt x="8" y="94"/>
                  <a:pt x="8" y="95"/>
                  <a:pt x="9" y="96"/>
                </a:cubicBezTo>
                <a:cubicBezTo>
                  <a:pt x="9" y="97"/>
                  <a:pt x="10" y="98"/>
                  <a:pt x="11" y="98"/>
                </a:cubicBezTo>
                <a:cubicBezTo>
                  <a:pt x="25" y="103"/>
                  <a:pt x="25" y="103"/>
                  <a:pt x="25" y="103"/>
                </a:cubicBezTo>
                <a:cubicBezTo>
                  <a:pt x="30" y="117"/>
                  <a:pt x="30" y="117"/>
                  <a:pt x="30" y="117"/>
                </a:cubicBezTo>
                <a:cubicBezTo>
                  <a:pt x="30" y="118"/>
                  <a:pt x="31" y="119"/>
                  <a:pt x="32" y="120"/>
                </a:cubicBezTo>
                <a:cubicBezTo>
                  <a:pt x="33" y="120"/>
                  <a:pt x="34" y="120"/>
                  <a:pt x="35" y="120"/>
                </a:cubicBezTo>
                <a:cubicBezTo>
                  <a:pt x="50" y="117"/>
                  <a:pt x="50" y="117"/>
                  <a:pt x="50" y="117"/>
                </a:cubicBezTo>
                <a:cubicBezTo>
                  <a:pt x="61" y="127"/>
                  <a:pt x="61" y="127"/>
                  <a:pt x="61" y="127"/>
                </a:cubicBezTo>
                <a:cubicBezTo>
                  <a:pt x="63" y="128"/>
                  <a:pt x="65" y="128"/>
                  <a:pt x="67" y="127"/>
                </a:cubicBezTo>
                <a:cubicBezTo>
                  <a:pt x="78" y="117"/>
                  <a:pt x="78" y="117"/>
                  <a:pt x="78" y="117"/>
                </a:cubicBezTo>
                <a:lnTo>
                  <a:pt x="93" y="120"/>
                </a:lnTo>
                <a:close/>
                <a:moveTo>
                  <a:pt x="91" y="115"/>
                </a:moveTo>
                <a:cubicBezTo>
                  <a:pt x="77" y="112"/>
                  <a:pt x="77" y="112"/>
                  <a:pt x="77" y="112"/>
                </a:cubicBezTo>
                <a:cubicBezTo>
                  <a:pt x="64" y="124"/>
                  <a:pt x="64" y="124"/>
                  <a:pt x="64" y="124"/>
                </a:cubicBezTo>
                <a:cubicBezTo>
                  <a:pt x="62" y="122"/>
                  <a:pt x="62" y="122"/>
                  <a:pt x="62" y="122"/>
                </a:cubicBezTo>
                <a:cubicBezTo>
                  <a:pt x="51" y="112"/>
                  <a:pt x="51" y="112"/>
                  <a:pt x="51" y="112"/>
                </a:cubicBezTo>
                <a:cubicBezTo>
                  <a:pt x="36" y="116"/>
                  <a:pt x="36" y="116"/>
                  <a:pt x="36" y="116"/>
                </a:cubicBezTo>
                <a:cubicBezTo>
                  <a:pt x="36" y="115"/>
                  <a:pt x="36" y="115"/>
                  <a:pt x="36" y="115"/>
                </a:cubicBezTo>
                <a:cubicBezTo>
                  <a:pt x="34" y="116"/>
                  <a:pt x="34" y="116"/>
                  <a:pt x="34" y="116"/>
                </a:cubicBezTo>
                <a:cubicBezTo>
                  <a:pt x="33" y="113"/>
                  <a:pt x="33" y="113"/>
                  <a:pt x="33" y="113"/>
                </a:cubicBezTo>
                <a:cubicBezTo>
                  <a:pt x="29" y="99"/>
                  <a:pt x="29" y="99"/>
                  <a:pt x="29" y="99"/>
                </a:cubicBezTo>
                <a:cubicBezTo>
                  <a:pt x="12" y="94"/>
                  <a:pt x="12" y="94"/>
                  <a:pt x="12" y="94"/>
                </a:cubicBezTo>
                <a:cubicBezTo>
                  <a:pt x="13" y="91"/>
                  <a:pt x="13" y="91"/>
                  <a:pt x="13" y="91"/>
                </a:cubicBezTo>
                <a:cubicBezTo>
                  <a:pt x="16" y="77"/>
                  <a:pt x="16" y="77"/>
                  <a:pt x="16" y="77"/>
                </a:cubicBezTo>
                <a:cubicBezTo>
                  <a:pt x="4" y="64"/>
                  <a:pt x="4" y="64"/>
                  <a:pt x="4" y="64"/>
                </a:cubicBezTo>
                <a:cubicBezTo>
                  <a:pt x="6" y="62"/>
                  <a:pt x="6" y="62"/>
                  <a:pt x="6" y="62"/>
                </a:cubicBezTo>
                <a:cubicBezTo>
                  <a:pt x="16" y="51"/>
                  <a:pt x="16" y="51"/>
                  <a:pt x="16" y="51"/>
                </a:cubicBezTo>
                <a:cubicBezTo>
                  <a:pt x="13" y="36"/>
                  <a:pt x="13" y="36"/>
                  <a:pt x="13" y="36"/>
                </a:cubicBezTo>
                <a:cubicBezTo>
                  <a:pt x="13" y="36"/>
                  <a:pt x="13" y="36"/>
                  <a:pt x="13" y="36"/>
                </a:cubicBezTo>
                <a:cubicBezTo>
                  <a:pt x="12" y="34"/>
                  <a:pt x="12" y="34"/>
                  <a:pt x="12" y="34"/>
                </a:cubicBezTo>
                <a:cubicBezTo>
                  <a:pt x="15" y="33"/>
                  <a:pt x="15" y="33"/>
                  <a:pt x="15" y="33"/>
                </a:cubicBezTo>
                <a:cubicBezTo>
                  <a:pt x="29" y="29"/>
                  <a:pt x="29" y="29"/>
                  <a:pt x="29" y="29"/>
                </a:cubicBezTo>
                <a:cubicBezTo>
                  <a:pt x="34" y="12"/>
                  <a:pt x="34" y="12"/>
                  <a:pt x="34" y="12"/>
                </a:cubicBezTo>
                <a:cubicBezTo>
                  <a:pt x="37" y="13"/>
                  <a:pt x="37" y="13"/>
                  <a:pt x="37" y="13"/>
                </a:cubicBezTo>
                <a:cubicBezTo>
                  <a:pt x="51" y="16"/>
                  <a:pt x="51" y="16"/>
                  <a:pt x="51" y="16"/>
                </a:cubicBezTo>
                <a:cubicBezTo>
                  <a:pt x="64" y="4"/>
                  <a:pt x="64" y="4"/>
                  <a:pt x="64" y="4"/>
                </a:cubicBezTo>
                <a:cubicBezTo>
                  <a:pt x="66" y="6"/>
                  <a:pt x="66" y="6"/>
                  <a:pt x="66" y="6"/>
                </a:cubicBezTo>
                <a:cubicBezTo>
                  <a:pt x="77" y="16"/>
                  <a:pt x="77" y="16"/>
                  <a:pt x="77" y="16"/>
                </a:cubicBezTo>
                <a:cubicBezTo>
                  <a:pt x="92" y="13"/>
                  <a:pt x="92" y="13"/>
                  <a:pt x="92" y="13"/>
                </a:cubicBezTo>
                <a:cubicBezTo>
                  <a:pt x="92" y="13"/>
                  <a:pt x="92" y="13"/>
                  <a:pt x="92" y="13"/>
                </a:cubicBezTo>
                <a:cubicBezTo>
                  <a:pt x="94" y="12"/>
                  <a:pt x="94" y="12"/>
                  <a:pt x="94" y="12"/>
                </a:cubicBezTo>
                <a:cubicBezTo>
                  <a:pt x="95" y="15"/>
                  <a:pt x="95" y="15"/>
                  <a:pt x="95" y="15"/>
                </a:cubicBezTo>
                <a:cubicBezTo>
                  <a:pt x="99" y="29"/>
                  <a:pt x="99" y="29"/>
                  <a:pt x="99" y="29"/>
                </a:cubicBezTo>
                <a:cubicBezTo>
                  <a:pt x="116" y="34"/>
                  <a:pt x="116" y="34"/>
                  <a:pt x="116" y="34"/>
                </a:cubicBezTo>
                <a:cubicBezTo>
                  <a:pt x="115" y="37"/>
                  <a:pt x="115" y="37"/>
                  <a:pt x="115" y="37"/>
                </a:cubicBezTo>
                <a:cubicBezTo>
                  <a:pt x="112" y="51"/>
                  <a:pt x="112" y="51"/>
                  <a:pt x="112" y="51"/>
                </a:cubicBezTo>
                <a:cubicBezTo>
                  <a:pt x="124" y="64"/>
                  <a:pt x="124" y="64"/>
                  <a:pt x="124" y="64"/>
                </a:cubicBezTo>
                <a:cubicBezTo>
                  <a:pt x="122" y="66"/>
                  <a:pt x="122" y="66"/>
                  <a:pt x="122" y="66"/>
                </a:cubicBezTo>
                <a:cubicBezTo>
                  <a:pt x="112" y="77"/>
                  <a:pt x="112" y="77"/>
                  <a:pt x="112" y="77"/>
                </a:cubicBezTo>
                <a:cubicBezTo>
                  <a:pt x="115" y="92"/>
                  <a:pt x="115" y="92"/>
                  <a:pt x="115" y="92"/>
                </a:cubicBezTo>
                <a:cubicBezTo>
                  <a:pt x="115" y="92"/>
                  <a:pt x="115" y="92"/>
                  <a:pt x="115" y="92"/>
                </a:cubicBezTo>
                <a:cubicBezTo>
                  <a:pt x="116" y="94"/>
                  <a:pt x="116" y="94"/>
                  <a:pt x="116" y="94"/>
                </a:cubicBezTo>
                <a:cubicBezTo>
                  <a:pt x="113" y="95"/>
                  <a:pt x="113" y="95"/>
                  <a:pt x="113" y="95"/>
                </a:cubicBezTo>
                <a:cubicBezTo>
                  <a:pt x="99" y="99"/>
                  <a:pt x="99" y="99"/>
                  <a:pt x="99" y="99"/>
                </a:cubicBezTo>
                <a:cubicBezTo>
                  <a:pt x="94" y="116"/>
                  <a:pt x="94" y="116"/>
                  <a:pt x="94" y="116"/>
                </a:cubicBezTo>
                <a:lnTo>
                  <a:pt x="91" y="115"/>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3" name="Freeform 133"/>
          <p:cNvSpPr>
            <a:spLocks noEditPoints="1"/>
          </p:cNvSpPr>
          <p:nvPr/>
        </p:nvSpPr>
        <p:spPr bwMode="auto">
          <a:xfrm>
            <a:off x="3451226" y="1277939"/>
            <a:ext cx="481013" cy="461963"/>
          </a:xfrm>
          <a:custGeom>
            <a:avLst/>
            <a:gdLst>
              <a:gd name="T0" fmla="*/ 126 w 128"/>
              <a:gd name="T1" fmla="*/ 45 h 123"/>
              <a:gd name="T2" fmla="*/ 85 w 128"/>
              <a:gd name="T3" fmla="*/ 39 h 123"/>
              <a:gd name="T4" fmla="*/ 66 w 128"/>
              <a:gd name="T5" fmla="*/ 1 h 123"/>
              <a:gd name="T6" fmla="*/ 62 w 128"/>
              <a:gd name="T7" fmla="*/ 1 h 123"/>
              <a:gd name="T8" fmla="*/ 43 w 128"/>
              <a:gd name="T9" fmla="*/ 39 h 123"/>
              <a:gd name="T10" fmla="*/ 2 w 128"/>
              <a:gd name="T11" fmla="*/ 45 h 123"/>
              <a:gd name="T12" fmla="*/ 0 w 128"/>
              <a:gd name="T13" fmla="*/ 47 h 123"/>
              <a:gd name="T14" fmla="*/ 1 w 128"/>
              <a:gd name="T15" fmla="*/ 49 h 123"/>
              <a:gd name="T16" fmla="*/ 31 w 128"/>
              <a:gd name="T17" fmla="*/ 78 h 123"/>
              <a:gd name="T18" fmla="*/ 24 w 128"/>
              <a:gd name="T19" fmla="*/ 119 h 123"/>
              <a:gd name="T20" fmla="*/ 24 w 128"/>
              <a:gd name="T21" fmla="*/ 120 h 123"/>
              <a:gd name="T22" fmla="*/ 27 w 128"/>
              <a:gd name="T23" fmla="*/ 122 h 123"/>
              <a:gd name="T24" fmla="*/ 64 w 128"/>
              <a:gd name="T25" fmla="*/ 102 h 123"/>
              <a:gd name="T26" fmla="*/ 101 w 128"/>
              <a:gd name="T27" fmla="*/ 122 h 123"/>
              <a:gd name="T28" fmla="*/ 104 w 128"/>
              <a:gd name="T29" fmla="*/ 120 h 123"/>
              <a:gd name="T30" fmla="*/ 104 w 128"/>
              <a:gd name="T31" fmla="*/ 119 h 123"/>
              <a:gd name="T32" fmla="*/ 97 w 128"/>
              <a:gd name="T33" fmla="*/ 78 h 123"/>
              <a:gd name="T34" fmla="*/ 127 w 128"/>
              <a:gd name="T35" fmla="*/ 49 h 123"/>
              <a:gd name="T36" fmla="*/ 128 w 128"/>
              <a:gd name="T37" fmla="*/ 47 h 123"/>
              <a:gd name="T38" fmla="*/ 126 w 128"/>
              <a:gd name="T39" fmla="*/ 45 h 123"/>
              <a:gd name="T40" fmla="*/ 93 w 128"/>
              <a:gd name="T41" fmla="*/ 77 h 123"/>
              <a:gd name="T42" fmla="*/ 99 w 128"/>
              <a:gd name="T43" fmla="*/ 116 h 123"/>
              <a:gd name="T44" fmla="*/ 64 w 128"/>
              <a:gd name="T45" fmla="*/ 97 h 123"/>
              <a:gd name="T46" fmla="*/ 29 w 128"/>
              <a:gd name="T47" fmla="*/ 116 h 123"/>
              <a:gd name="T48" fmla="*/ 35 w 128"/>
              <a:gd name="T49" fmla="*/ 77 h 123"/>
              <a:gd name="T50" fmla="*/ 7 w 128"/>
              <a:gd name="T51" fmla="*/ 49 h 123"/>
              <a:gd name="T52" fmla="*/ 46 w 128"/>
              <a:gd name="T53" fmla="*/ 43 h 123"/>
              <a:gd name="T54" fmla="*/ 64 w 128"/>
              <a:gd name="T55" fmla="*/ 7 h 123"/>
              <a:gd name="T56" fmla="*/ 82 w 128"/>
              <a:gd name="T57" fmla="*/ 43 h 123"/>
              <a:gd name="T58" fmla="*/ 121 w 128"/>
              <a:gd name="T59" fmla="*/ 49 h 123"/>
              <a:gd name="T60" fmla="*/ 93 w 128"/>
              <a:gd name="T61" fmla="*/ 77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8" h="123">
                <a:moveTo>
                  <a:pt x="126" y="45"/>
                </a:moveTo>
                <a:cubicBezTo>
                  <a:pt x="85" y="39"/>
                  <a:pt x="85" y="39"/>
                  <a:pt x="85" y="39"/>
                </a:cubicBezTo>
                <a:cubicBezTo>
                  <a:pt x="66" y="1"/>
                  <a:pt x="66" y="1"/>
                  <a:pt x="66" y="1"/>
                </a:cubicBezTo>
                <a:cubicBezTo>
                  <a:pt x="65" y="0"/>
                  <a:pt x="63" y="0"/>
                  <a:pt x="62" y="1"/>
                </a:cubicBezTo>
                <a:cubicBezTo>
                  <a:pt x="43" y="39"/>
                  <a:pt x="43" y="39"/>
                  <a:pt x="43" y="39"/>
                </a:cubicBezTo>
                <a:cubicBezTo>
                  <a:pt x="2" y="45"/>
                  <a:pt x="2" y="45"/>
                  <a:pt x="2" y="45"/>
                </a:cubicBezTo>
                <a:cubicBezTo>
                  <a:pt x="1" y="45"/>
                  <a:pt x="0" y="46"/>
                  <a:pt x="0" y="47"/>
                </a:cubicBezTo>
                <a:cubicBezTo>
                  <a:pt x="0" y="48"/>
                  <a:pt x="0" y="48"/>
                  <a:pt x="1" y="49"/>
                </a:cubicBezTo>
                <a:cubicBezTo>
                  <a:pt x="31" y="78"/>
                  <a:pt x="31" y="78"/>
                  <a:pt x="31" y="78"/>
                </a:cubicBezTo>
                <a:cubicBezTo>
                  <a:pt x="24" y="119"/>
                  <a:pt x="24" y="119"/>
                  <a:pt x="24" y="119"/>
                </a:cubicBezTo>
                <a:cubicBezTo>
                  <a:pt x="24" y="120"/>
                  <a:pt x="24" y="120"/>
                  <a:pt x="24" y="120"/>
                </a:cubicBezTo>
                <a:cubicBezTo>
                  <a:pt x="24" y="121"/>
                  <a:pt x="25" y="123"/>
                  <a:pt x="27" y="122"/>
                </a:cubicBezTo>
                <a:cubicBezTo>
                  <a:pt x="64" y="102"/>
                  <a:pt x="64" y="102"/>
                  <a:pt x="64" y="102"/>
                </a:cubicBezTo>
                <a:cubicBezTo>
                  <a:pt x="101" y="122"/>
                  <a:pt x="101" y="122"/>
                  <a:pt x="101" y="122"/>
                </a:cubicBezTo>
                <a:cubicBezTo>
                  <a:pt x="103" y="123"/>
                  <a:pt x="104" y="121"/>
                  <a:pt x="104" y="120"/>
                </a:cubicBezTo>
                <a:cubicBezTo>
                  <a:pt x="104" y="120"/>
                  <a:pt x="104" y="120"/>
                  <a:pt x="104" y="119"/>
                </a:cubicBezTo>
                <a:cubicBezTo>
                  <a:pt x="97" y="78"/>
                  <a:pt x="97" y="78"/>
                  <a:pt x="97" y="78"/>
                </a:cubicBezTo>
                <a:cubicBezTo>
                  <a:pt x="127" y="49"/>
                  <a:pt x="127" y="49"/>
                  <a:pt x="127" y="49"/>
                </a:cubicBezTo>
                <a:cubicBezTo>
                  <a:pt x="128" y="48"/>
                  <a:pt x="128" y="48"/>
                  <a:pt x="128" y="47"/>
                </a:cubicBezTo>
                <a:cubicBezTo>
                  <a:pt x="128" y="46"/>
                  <a:pt x="127" y="45"/>
                  <a:pt x="126" y="45"/>
                </a:cubicBezTo>
                <a:close/>
                <a:moveTo>
                  <a:pt x="93" y="77"/>
                </a:moveTo>
                <a:cubicBezTo>
                  <a:pt x="99" y="116"/>
                  <a:pt x="99" y="116"/>
                  <a:pt x="99" y="116"/>
                </a:cubicBezTo>
                <a:cubicBezTo>
                  <a:pt x="64" y="97"/>
                  <a:pt x="64" y="97"/>
                  <a:pt x="64" y="97"/>
                </a:cubicBezTo>
                <a:cubicBezTo>
                  <a:pt x="29" y="116"/>
                  <a:pt x="29" y="116"/>
                  <a:pt x="29" y="116"/>
                </a:cubicBezTo>
                <a:cubicBezTo>
                  <a:pt x="35" y="77"/>
                  <a:pt x="35" y="77"/>
                  <a:pt x="35" y="77"/>
                </a:cubicBezTo>
                <a:cubicBezTo>
                  <a:pt x="7" y="49"/>
                  <a:pt x="7" y="49"/>
                  <a:pt x="7" y="49"/>
                </a:cubicBezTo>
                <a:cubicBezTo>
                  <a:pt x="46" y="43"/>
                  <a:pt x="46" y="43"/>
                  <a:pt x="46" y="43"/>
                </a:cubicBezTo>
                <a:cubicBezTo>
                  <a:pt x="64" y="7"/>
                  <a:pt x="64" y="7"/>
                  <a:pt x="64" y="7"/>
                </a:cubicBezTo>
                <a:cubicBezTo>
                  <a:pt x="82" y="43"/>
                  <a:pt x="82" y="43"/>
                  <a:pt x="82" y="43"/>
                </a:cubicBezTo>
                <a:cubicBezTo>
                  <a:pt x="121" y="49"/>
                  <a:pt x="121" y="49"/>
                  <a:pt x="121" y="49"/>
                </a:cubicBezTo>
                <a:lnTo>
                  <a:pt x="93" y="77"/>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02" name="组合 201"/>
          <p:cNvGrpSpPr/>
          <p:nvPr/>
        </p:nvGrpSpPr>
        <p:grpSpPr>
          <a:xfrm>
            <a:off x="2489201" y="1266827"/>
            <a:ext cx="481012" cy="481014"/>
            <a:chOff x="2489201" y="1266827"/>
            <a:chExt cx="481012" cy="481014"/>
          </a:xfrm>
          <a:solidFill>
            <a:schemeClr val="accent1"/>
          </a:solidFill>
        </p:grpSpPr>
        <p:sp>
          <p:nvSpPr>
            <p:cNvPr id="134" name="Oval 134"/>
            <p:cNvSpPr>
              <a:spLocks noChangeArrowheads="1"/>
            </p:cNvSpPr>
            <p:nvPr/>
          </p:nvSpPr>
          <p:spPr bwMode="auto">
            <a:xfrm>
              <a:off x="2714626" y="1720853"/>
              <a:ext cx="30163"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5" name="Oval 135"/>
            <p:cNvSpPr>
              <a:spLocks noChangeArrowheads="1"/>
            </p:cNvSpPr>
            <p:nvPr/>
          </p:nvSpPr>
          <p:spPr bwMode="auto">
            <a:xfrm>
              <a:off x="2714626" y="1266827"/>
              <a:ext cx="30163"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6" name="Freeform 136"/>
            <p:cNvSpPr/>
            <p:nvPr/>
          </p:nvSpPr>
          <p:spPr bwMode="auto">
            <a:xfrm>
              <a:off x="2827338" y="1690690"/>
              <a:ext cx="30163" cy="26988"/>
            </a:xfrm>
            <a:custGeom>
              <a:avLst/>
              <a:gdLst>
                <a:gd name="T0" fmla="*/ 4 w 8"/>
                <a:gd name="T1" fmla="*/ 0 h 7"/>
                <a:gd name="T2" fmla="*/ 2 w 8"/>
                <a:gd name="T3" fmla="*/ 0 h 7"/>
                <a:gd name="T4" fmla="*/ 1 w 8"/>
                <a:gd name="T5" fmla="*/ 2 h 7"/>
                <a:gd name="T6" fmla="*/ 1 w 8"/>
                <a:gd name="T7" fmla="*/ 5 h 7"/>
                <a:gd name="T8" fmla="*/ 4 w 8"/>
                <a:gd name="T9" fmla="*/ 7 h 7"/>
                <a:gd name="T10" fmla="*/ 6 w 8"/>
                <a:gd name="T11" fmla="*/ 7 h 7"/>
                <a:gd name="T12" fmla="*/ 7 w 8"/>
                <a:gd name="T13" fmla="*/ 2 h 7"/>
                <a:gd name="T14" fmla="*/ 4 w 8"/>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7">
                  <a:moveTo>
                    <a:pt x="4" y="0"/>
                  </a:moveTo>
                  <a:cubicBezTo>
                    <a:pt x="4" y="0"/>
                    <a:pt x="3" y="0"/>
                    <a:pt x="2" y="0"/>
                  </a:cubicBezTo>
                  <a:cubicBezTo>
                    <a:pt x="2" y="1"/>
                    <a:pt x="1" y="2"/>
                    <a:pt x="1" y="2"/>
                  </a:cubicBezTo>
                  <a:cubicBezTo>
                    <a:pt x="0" y="3"/>
                    <a:pt x="1" y="4"/>
                    <a:pt x="1" y="5"/>
                  </a:cubicBezTo>
                  <a:cubicBezTo>
                    <a:pt x="2" y="6"/>
                    <a:pt x="3" y="7"/>
                    <a:pt x="4" y="7"/>
                  </a:cubicBezTo>
                  <a:cubicBezTo>
                    <a:pt x="5" y="7"/>
                    <a:pt x="5" y="7"/>
                    <a:pt x="6" y="7"/>
                  </a:cubicBezTo>
                  <a:cubicBezTo>
                    <a:pt x="8" y="6"/>
                    <a:pt x="8" y="3"/>
                    <a:pt x="7" y="2"/>
                  </a:cubicBezTo>
                  <a:cubicBezTo>
                    <a:pt x="7" y="1"/>
                    <a:pt x="5"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7" name="Freeform 137"/>
            <p:cNvSpPr/>
            <p:nvPr/>
          </p:nvSpPr>
          <p:spPr bwMode="auto">
            <a:xfrm>
              <a:off x="2601913" y="1296989"/>
              <a:ext cx="30163" cy="30163"/>
            </a:xfrm>
            <a:custGeom>
              <a:avLst/>
              <a:gdLst>
                <a:gd name="T0" fmla="*/ 6 w 8"/>
                <a:gd name="T1" fmla="*/ 7 h 8"/>
                <a:gd name="T2" fmla="*/ 7 w 8"/>
                <a:gd name="T3" fmla="*/ 2 h 8"/>
                <a:gd name="T4" fmla="*/ 4 w 8"/>
                <a:gd name="T5" fmla="*/ 0 h 8"/>
                <a:gd name="T6" fmla="*/ 2 w 8"/>
                <a:gd name="T7" fmla="*/ 1 h 8"/>
                <a:gd name="T8" fmla="*/ 1 w 8"/>
                <a:gd name="T9" fmla="*/ 6 h 8"/>
                <a:gd name="T10" fmla="*/ 6 w 8"/>
                <a:gd name="T11" fmla="*/ 7 h 8"/>
              </a:gdLst>
              <a:ahLst/>
              <a:cxnLst>
                <a:cxn ang="0">
                  <a:pos x="T0" y="T1"/>
                </a:cxn>
                <a:cxn ang="0">
                  <a:pos x="T2" y="T3"/>
                </a:cxn>
                <a:cxn ang="0">
                  <a:pos x="T4" y="T5"/>
                </a:cxn>
                <a:cxn ang="0">
                  <a:pos x="T6" y="T7"/>
                </a:cxn>
                <a:cxn ang="0">
                  <a:pos x="T8" y="T9"/>
                </a:cxn>
                <a:cxn ang="0">
                  <a:pos x="T10" y="T11"/>
                </a:cxn>
              </a:cxnLst>
              <a:rect l="0" t="0" r="r" b="b"/>
              <a:pathLst>
                <a:path w="8" h="8">
                  <a:moveTo>
                    <a:pt x="6" y="7"/>
                  </a:moveTo>
                  <a:cubicBezTo>
                    <a:pt x="7" y="6"/>
                    <a:pt x="8" y="4"/>
                    <a:pt x="7" y="2"/>
                  </a:cubicBezTo>
                  <a:cubicBezTo>
                    <a:pt x="6" y="1"/>
                    <a:pt x="5" y="0"/>
                    <a:pt x="4" y="0"/>
                  </a:cubicBezTo>
                  <a:cubicBezTo>
                    <a:pt x="3" y="0"/>
                    <a:pt x="3" y="0"/>
                    <a:pt x="2" y="1"/>
                  </a:cubicBezTo>
                  <a:cubicBezTo>
                    <a:pt x="0" y="2"/>
                    <a:pt x="0" y="4"/>
                    <a:pt x="1" y="6"/>
                  </a:cubicBezTo>
                  <a:cubicBezTo>
                    <a:pt x="2" y="7"/>
                    <a:pt x="4" y="8"/>
                    <a:pt x="6"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8" name="Freeform 138"/>
            <p:cNvSpPr/>
            <p:nvPr/>
          </p:nvSpPr>
          <p:spPr bwMode="auto">
            <a:xfrm>
              <a:off x="2909888" y="1608140"/>
              <a:ext cx="30163" cy="26988"/>
            </a:xfrm>
            <a:custGeom>
              <a:avLst/>
              <a:gdLst>
                <a:gd name="T0" fmla="*/ 6 w 8"/>
                <a:gd name="T1" fmla="*/ 0 h 7"/>
                <a:gd name="T2" fmla="*/ 4 w 8"/>
                <a:gd name="T3" fmla="*/ 0 h 7"/>
                <a:gd name="T4" fmla="*/ 1 w 8"/>
                <a:gd name="T5" fmla="*/ 2 h 7"/>
                <a:gd name="T6" fmla="*/ 2 w 8"/>
                <a:gd name="T7" fmla="*/ 6 h 7"/>
                <a:gd name="T8" fmla="*/ 7 w 8"/>
                <a:gd name="T9" fmla="*/ 5 h 7"/>
                <a:gd name="T10" fmla="*/ 6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6" y="0"/>
                  </a:moveTo>
                  <a:cubicBezTo>
                    <a:pt x="6" y="0"/>
                    <a:pt x="5" y="0"/>
                    <a:pt x="4" y="0"/>
                  </a:cubicBezTo>
                  <a:cubicBezTo>
                    <a:pt x="3" y="0"/>
                    <a:pt x="2" y="0"/>
                    <a:pt x="1" y="2"/>
                  </a:cubicBezTo>
                  <a:cubicBezTo>
                    <a:pt x="0" y="3"/>
                    <a:pt x="1" y="5"/>
                    <a:pt x="2" y="6"/>
                  </a:cubicBezTo>
                  <a:cubicBezTo>
                    <a:pt x="4" y="7"/>
                    <a:pt x="6" y="7"/>
                    <a:pt x="7" y="5"/>
                  </a:cubicBezTo>
                  <a:cubicBezTo>
                    <a:pt x="8" y="3"/>
                    <a:pt x="8" y="1"/>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9" name="Freeform 139"/>
            <p:cNvSpPr/>
            <p:nvPr/>
          </p:nvSpPr>
          <p:spPr bwMode="auto">
            <a:xfrm>
              <a:off x="2519363" y="1379540"/>
              <a:ext cx="26988" cy="30163"/>
            </a:xfrm>
            <a:custGeom>
              <a:avLst/>
              <a:gdLst>
                <a:gd name="T0" fmla="*/ 2 w 7"/>
                <a:gd name="T1" fmla="*/ 7 h 8"/>
                <a:gd name="T2" fmla="*/ 7 w 7"/>
                <a:gd name="T3" fmla="*/ 6 h 8"/>
                <a:gd name="T4" fmla="*/ 7 w 7"/>
                <a:gd name="T5" fmla="*/ 3 h 8"/>
                <a:gd name="T6" fmla="*/ 5 w 7"/>
                <a:gd name="T7" fmla="*/ 1 h 8"/>
                <a:gd name="T8" fmla="*/ 4 w 7"/>
                <a:gd name="T9" fmla="*/ 0 h 8"/>
                <a:gd name="T10" fmla="*/ 1 w 7"/>
                <a:gd name="T11" fmla="*/ 2 h 8"/>
                <a:gd name="T12" fmla="*/ 2 w 7"/>
                <a:gd name="T13" fmla="*/ 7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2" y="7"/>
                  </a:moveTo>
                  <a:cubicBezTo>
                    <a:pt x="4" y="8"/>
                    <a:pt x="6" y="7"/>
                    <a:pt x="7" y="6"/>
                  </a:cubicBezTo>
                  <a:cubicBezTo>
                    <a:pt x="7" y="5"/>
                    <a:pt x="7" y="4"/>
                    <a:pt x="7" y="3"/>
                  </a:cubicBezTo>
                  <a:cubicBezTo>
                    <a:pt x="7" y="2"/>
                    <a:pt x="6" y="1"/>
                    <a:pt x="5" y="1"/>
                  </a:cubicBezTo>
                  <a:cubicBezTo>
                    <a:pt x="5" y="0"/>
                    <a:pt x="4" y="0"/>
                    <a:pt x="4" y="0"/>
                  </a:cubicBezTo>
                  <a:cubicBezTo>
                    <a:pt x="2" y="0"/>
                    <a:pt x="1" y="1"/>
                    <a:pt x="1" y="2"/>
                  </a:cubicBezTo>
                  <a:cubicBezTo>
                    <a:pt x="0" y="4"/>
                    <a:pt x="0" y="6"/>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0" name="Freeform 140"/>
            <p:cNvSpPr/>
            <p:nvPr/>
          </p:nvSpPr>
          <p:spPr bwMode="auto">
            <a:xfrm>
              <a:off x="2944813" y="1495427"/>
              <a:ext cx="25400" cy="26988"/>
            </a:xfrm>
            <a:custGeom>
              <a:avLst/>
              <a:gdLst>
                <a:gd name="T0" fmla="*/ 3 w 7"/>
                <a:gd name="T1" fmla="*/ 0 h 7"/>
                <a:gd name="T2" fmla="*/ 1 w 7"/>
                <a:gd name="T3" fmla="*/ 1 h 7"/>
                <a:gd name="T4" fmla="*/ 0 w 7"/>
                <a:gd name="T5" fmla="*/ 3 h 7"/>
                <a:gd name="T6" fmla="*/ 3 w 7"/>
                <a:gd name="T7" fmla="*/ 7 h 7"/>
                <a:gd name="T8" fmla="*/ 7 w 7"/>
                <a:gd name="T9" fmla="*/ 3 h 7"/>
                <a:gd name="T10" fmla="*/ 3 w 7"/>
                <a:gd name="T11" fmla="*/ 0 h 7"/>
              </a:gdLst>
              <a:ahLst/>
              <a:cxnLst>
                <a:cxn ang="0">
                  <a:pos x="T0" y="T1"/>
                </a:cxn>
                <a:cxn ang="0">
                  <a:pos x="T2" y="T3"/>
                </a:cxn>
                <a:cxn ang="0">
                  <a:pos x="T4" y="T5"/>
                </a:cxn>
                <a:cxn ang="0">
                  <a:pos x="T6" y="T7"/>
                </a:cxn>
                <a:cxn ang="0">
                  <a:pos x="T8" y="T9"/>
                </a:cxn>
                <a:cxn ang="0">
                  <a:pos x="T10" y="T11"/>
                </a:cxn>
              </a:cxnLst>
              <a:rect l="0" t="0" r="r" b="b"/>
              <a:pathLst>
                <a:path w="7" h="7">
                  <a:moveTo>
                    <a:pt x="3" y="0"/>
                  </a:moveTo>
                  <a:cubicBezTo>
                    <a:pt x="2" y="0"/>
                    <a:pt x="2" y="0"/>
                    <a:pt x="1" y="1"/>
                  </a:cubicBezTo>
                  <a:cubicBezTo>
                    <a:pt x="0" y="1"/>
                    <a:pt x="0" y="2"/>
                    <a:pt x="0" y="3"/>
                  </a:cubicBezTo>
                  <a:cubicBezTo>
                    <a:pt x="0" y="5"/>
                    <a:pt x="1" y="7"/>
                    <a:pt x="3" y="7"/>
                  </a:cubicBezTo>
                  <a:cubicBezTo>
                    <a:pt x="5" y="7"/>
                    <a:pt x="7" y="5"/>
                    <a:pt x="7" y="3"/>
                  </a:cubicBezTo>
                  <a:cubicBezTo>
                    <a:pt x="7" y="1"/>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1" name="Freeform 141"/>
            <p:cNvSpPr/>
            <p:nvPr/>
          </p:nvSpPr>
          <p:spPr bwMode="auto">
            <a:xfrm>
              <a:off x="2489201" y="1495427"/>
              <a:ext cx="26988" cy="26988"/>
            </a:xfrm>
            <a:custGeom>
              <a:avLst/>
              <a:gdLst>
                <a:gd name="T0" fmla="*/ 4 w 7"/>
                <a:gd name="T1" fmla="*/ 0 h 7"/>
                <a:gd name="T2" fmla="*/ 1 w 7"/>
                <a:gd name="T3" fmla="*/ 1 h 7"/>
                <a:gd name="T4" fmla="*/ 0 w 7"/>
                <a:gd name="T5" fmla="*/ 3 h 7"/>
                <a:gd name="T6" fmla="*/ 1 w 7"/>
                <a:gd name="T7" fmla="*/ 6 h 7"/>
                <a:gd name="T8" fmla="*/ 4 w 7"/>
                <a:gd name="T9" fmla="*/ 7 h 7"/>
                <a:gd name="T10" fmla="*/ 7 w 7"/>
                <a:gd name="T11" fmla="*/ 3 h 7"/>
                <a:gd name="T12" fmla="*/ 4 w 7"/>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4" y="0"/>
                  </a:moveTo>
                  <a:cubicBezTo>
                    <a:pt x="3" y="0"/>
                    <a:pt x="2" y="0"/>
                    <a:pt x="1" y="1"/>
                  </a:cubicBezTo>
                  <a:cubicBezTo>
                    <a:pt x="0" y="1"/>
                    <a:pt x="0" y="2"/>
                    <a:pt x="0" y="3"/>
                  </a:cubicBezTo>
                  <a:cubicBezTo>
                    <a:pt x="0" y="4"/>
                    <a:pt x="0" y="5"/>
                    <a:pt x="1" y="6"/>
                  </a:cubicBezTo>
                  <a:cubicBezTo>
                    <a:pt x="2" y="6"/>
                    <a:pt x="3" y="7"/>
                    <a:pt x="4" y="7"/>
                  </a:cubicBezTo>
                  <a:cubicBezTo>
                    <a:pt x="6" y="7"/>
                    <a:pt x="7" y="5"/>
                    <a:pt x="7" y="3"/>
                  </a:cubicBezTo>
                  <a:cubicBezTo>
                    <a:pt x="7" y="1"/>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2" name="Freeform 142"/>
            <p:cNvSpPr/>
            <p:nvPr/>
          </p:nvSpPr>
          <p:spPr bwMode="auto">
            <a:xfrm>
              <a:off x="2914651" y="1379540"/>
              <a:ext cx="25400" cy="26988"/>
            </a:xfrm>
            <a:custGeom>
              <a:avLst/>
              <a:gdLst>
                <a:gd name="T0" fmla="*/ 3 w 7"/>
                <a:gd name="T1" fmla="*/ 0 h 7"/>
                <a:gd name="T2" fmla="*/ 2 w 7"/>
                <a:gd name="T3" fmla="*/ 1 h 7"/>
                <a:gd name="T4" fmla="*/ 0 w 7"/>
                <a:gd name="T5" fmla="*/ 3 h 7"/>
                <a:gd name="T6" fmla="*/ 0 w 7"/>
                <a:gd name="T7" fmla="*/ 6 h 7"/>
                <a:gd name="T8" fmla="*/ 3 w 7"/>
                <a:gd name="T9" fmla="*/ 7 h 7"/>
                <a:gd name="T10" fmla="*/ 5 w 7"/>
                <a:gd name="T11" fmla="*/ 7 h 7"/>
                <a:gd name="T12" fmla="*/ 6 w 7"/>
                <a:gd name="T13" fmla="*/ 2 h 7"/>
                <a:gd name="T14" fmla="*/ 3 w 7"/>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7">
                  <a:moveTo>
                    <a:pt x="3" y="0"/>
                  </a:moveTo>
                  <a:cubicBezTo>
                    <a:pt x="3" y="0"/>
                    <a:pt x="2" y="0"/>
                    <a:pt x="2" y="1"/>
                  </a:cubicBezTo>
                  <a:cubicBezTo>
                    <a:pt x="1" y="1"/>
                    <a:pt x="0" y="2"/>
                    <a:pt x="0" y="3"/>
                  </a:cubicBezTo>
                  <a:cubicBezTo>
                    <a:pt x="0" y="4"/>
                    <a:pt x="0" y="5"/>
                    <a:pt x="0" y="6"/>
                  </a:cubicBezTo>
                  <a:cubicBezTo>
                    <a:pt x="1" y="7"/>
                    <a:pt x="2" y="7"/>
                    <a:pt x="3" y="7"/>
                  </a:cubicBezTo>
                  <a:cubicBezTo>
                    <a:pt x="4" y="7"/>
                    <a:pt x="5" y="7"/>
                    <a:pt x="5" y="7"/>
                  </a:cubicBezTo>
                  <a:cubicBezTo>
                    <a:pt x="7" y="6"/>
                    <a:pt x="7" y="4"/>
                    <a:pt x="6" y="2"/>
                  </a:cubicBezTo>
                  <a:cubicBezTo>
                    <a:pt x="6" y="1"/>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3" name="Freeform 143"/>
            <p:cNvSpPr/>
            <p:nvPr/>
          </p:nvSpPr>
          <p:spPr bwMode="auto">
            <a:xfrm>
              <a:off x="2519363" y="1608140"/>
              <a:ext cx="30163" cy="26988"/>
            </a:xfrm>
            <a:custGeom>
              <a:avLst/>
              <a:gdLst>
                <a:gd name="T0" fmla="*/ 4 w 8"/>
                <a:gd name="T1" fmla="*/ 0 h 7"/>
                <a:gd name="T2" fmla="*/ 2 w 8"/>
                <a:gd name="T3" fmla="*/ 0 h 7"/>
                <a:gd name="T4" fmla="*/ 0 w 8"/>
                <a:gd name="T5" fmla="*/ 2 h 7"/>
                <a:gd name="T6" fmla="*/ 1 w 8"/>
                <a:gd name="T7" fmla="*/ 5 h 7"/>
                <a:gd name="T8" fmla="*/ 5 w 8"/>
                <a:gd name="T9" fmla="*/ 6 h 7"/>
                <a:gd name="T10" fmla="*/ 7 w 8"/>
                <a:gd name="T11" fmla="*/ 2 h 7"/>
                <a:gd name="T12" fmla="*/ 4 w 8"/>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4" y="0"/>
                  </a:moveTo>
                  <a:cubicBezTo>
                    <a:pt x="3" y="0"/>
                    <a:pt x="2" y="0"/>
                    <a:pt x="2" y="0"/>
                  </a:cubicBezTo>
                  <a:cubicBezTo>
                    <a:pt x="1" y="1"/>
                    <a:pt x="0" y="1"/>
                    <a:pt x="0" y="2"/>
                  </a:cubicBezTo>
                  <a:cubicBezTo>
                    <a:pt x="0" y="3"/>
                    <a:pt x="0" y="4"/>
                    <a:pt x="1" y="5"/>
                  </a:cubicBezTo>
                  <a:cubicBezTo>
                    <a:pt x="2" y="7"/>
                    <a:pt x="4" y="7"/>
                    <a:pt x="5" y="6"/>
                  </a:cubicBezTo>
                  <a:cubicBezTo>
                    <a:pt x="7" y="5"/>
                    <a:pt x="8" y="3"/>
                    <a:pt x="7" y="2"/>
                  </a:cubicBezTo>
                  <a:cubicBezTo>
                    <a:pt x="6" y="0"/>
                    <a:pt x="5"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4" name="Freeform 144"/>
            <p:cNvSpPr/>
            <p:nvPr/>
          </p:nvSpPr>
          <p:spPr bwMode="auto">
            <a:xfrm>
              <a:off x="2827338" y="1296989"/>
              <a:ext cx="30163" cy="30163"/>
            </a:xfrm>
            <a:custGeom>
              <a:avLst/>
              <a:gdLst>
                <a:gd name="T0" fmla="*/ 6 w 8"/>
                <a:gd name="T1" fmla="*/ 1 h 8"/>
                <a:gd name="T2" fmla="*/ 4 w 8"/>
                <a:gd name="T3" fmla="*/ 0 h 8"/>
                <a:gd name="T4" fmla="*/ 1 w 8"/>
                <a:gd name="T5" fmla="*/ 2 h 8"/>
                <a:gd name="T6" fmla="*/ 1 w 8"/>
                <a:gd name="T7" fmla="*/ 5 h 8"/>
                <a:gd name="T8" fmla="*/ 2 w 8"/>
                <a:gd name="T9" fmla="*/ 7 h 8"/>
                <a:gd name="T10" fmla="*/ 7 w 8"/>
                <a:gd name="T11" fmla="*/ 6 h 8"/>
                <a:gd name="T12" fmla="*/ 6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1"/>
                  </a:moveTo>
                  <a:cubicBezTo>
                    <a:pt x="5" y="0"/>
                    <a:pt x="5" y="0"/>
                    <a:pt x="4" y="0"/>
                  </a:cubicBezTo>
                  <a:cubicBezTo>
                    <a:pt x="3" y="0"/>
                    <a:pt x="2" y="1"/>
                    <a:pt x="1" y="2"/>
                  </a:cubicBezTo>
                  <a:cubicBezTo>
                    <a:pt x="1" y="3"/>
                    <a:pt x="0" y="4"/>
                    <a:pt x="1" y="5"/>
                  </a:cubicBezTo>
                  <a:cubicBezTo>
                    <a:pt x="1" y="6"/>
                    <a:pt x="2" y="6"/>
                    <a:pt x="2" y="7"/>
                  </a:cubicBezTo>
                  <a:cubicBezTo>
                    <a:pt x="4" y="8"/>
                    <a:pt x="6" y="7"/>
                    <a:pt x="7" y="6"/>
                  </a:cubicBezTo>
                  <a:cubicBezTo>
                    <a:pt x="8" y="4"/>
                    <a:pt x="8" y="2"/>
                    <a:pt x="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5" name="Freeform 145"/>
            <p:cNvSpPr/>
            <p:nvPr/>
          </p:nvSpPr>
          <p:spPr bwMode="auto">
            <a:xfrm>
              <a:off x="2601913" y="1690690"/>
              <a:ext cx="30163" cy="26988"/>
            </a:xfrm>
            <a:custGeom>
              <a:avLst/>
              <a:gdLst>
                <a:gd name="T0" fmla="*/ 6 w 8"/>
                <a:gd name="T1" fmla="*/ 0 h 7"/>
                <a:gd name="T2" fmla="*/ 4 w 8"/>
                <a:gd name="T3" fmla="*/ 0 h 7"/>
                <a:gd name="T4" fmla="*/ 1 w 8"/>
                <a:gd name="T5" fmla="*/ 2 h 7"/>
                <a:gd name="T6" fmla="*/ 0 w 8"/>
                <a:gd name="T7" fmla="*/ 4 h 7"/>
                <a:gd name="T8" fmla="*/ 2 w 8"/>
                <a:gd name="T9" fmla="*/ 7 h 7"/>
                <a:gd name="T10" fmla="*/ 7 w 8"/>
                <a:gd name="T11" fmla="*/ 5 h 7"/>
                <a:gd name="T12" fmla="*/ 7 w 8"/>
                <a:gd name="T13" fmla="*/ 2 h 7"/>
                <a:gd name="T14" fmla="*/ 6 w 8"/>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7">
                  <a:moveTo>
                    <a:pt x="6" y="0"/>
                  </a:moveTo>
                  <a:cubicBezTo>
                    <a:pt x="5" y="0"/>
                    <a:pt x="4" y="0"/>
                    <a:pt x="4" y="0"/>
                  </a:cubicBezTo>
                  <a:cubicBezTo>
                    <a:pt x="3" y="0"/>
                    <a:pt x="1" y="1"/>
                    <a:pt x="1" y="2"/>
                  </a:cubicBezTo>
                  <a:cubicBezTo>
                    <a:pt x="0" y="2"/>
                    <a:pt x="0" y="3"/>
                    <a:pt x="0" y="4"/>
                  </a:cubicBezTo>
                  <a:cubicBezTo>
                    <a:pt x="1" y="5"/>
                    <a:pt x="1" y="6"/>
                    <a:pt x="2" y="7"/>
                  </a:cubicBezTo>
                  <a:cubicBezTo>
                    <a:pt x="4" y="7"/>
                    <a:pt x="6" y="7"/>
                    <a:pt x="7" y="5"/>
                  </a:cubicBezTo>
                  <a:cubicBezTo>
                    <a:pt x="7" y="4"/>
                    <a:pt x="8" y="3"/>
                    <a:pt x="7" y="2"/>
                  </a:cubicBezTo>
                  <a:cubicBezTo>
                    <a:pt x="7" y="2"/>
                    <a:pt x="6" y="1"/>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3" name="组合 202"/>
          <p:cNvGrpSpPr/>
          <p:nvPr/>
        </p:nvGrpSpPr>
        <p:grpSpPr>
          <a:xfrm>
            <a:off x="1528763" y="1266827"/>
            <a:ext cx="481013" cy="481013"/>
            <a:chOff x="1528763" y="1266827"/>
            <a:chExt cx="481013" cy="481013"/>
          </a:xfrm>
          <a:solidFill>
            <a:schemeClr val="accent1"/>
          </a:solidFill>
        </p:grpSpPr>
        <p:sp>
          <p:nvSpPr>
            <p:cNvPr id="146" name="Freeform 146"/>
            <p:cNvSpPr/>
            <p:nvPr/>
          </p:nvSpPr>
          <p:spPr bwMode="auto">
            <a:xfrm>
              <a:off x="1762125" y="1620840"/>
              <a:ext cx="14288" cy="127000"/>
            </a:xfrm>
            <a:custGeom>
              <a:avLst/>
              <a:gdLst>
                <a:gd name="T0" fmla="*/ 2 w 4"/>
                <a:gd name="T1" fmla="*/ 0 h 34"/>
                <a:gd name="T2" fmla="*/ 0 w 4"/>
                <a:gd name="T3" fmla="*/ 2 h 34"/>
                <a:gd name="T4" fmla="*/ 0 w 4"/>
                <a:gd name="T5" fmla="*/ 32 h 34"/>
                <a:gd name="T6" fmla="*/ 2 w 4"/>
                <a:gd name="T7" fmla="*/ 34 h 34"/>
                <a:gd name="T8" fmla="*/ 4 w 4"/>
                <a:gd name="T9" fmla="*/ 32 h 34"/>
                <a:gd name="T10" fmla="*/ 4 w 4"/>
                <a:gd name="T11" fmla="*/ 2 h 34"/>
                <a:gd name="T12" fmla="*/ 2 w 4"/>
                <a:gd name="T13" fmla="*/ 0 h 34"/>
              </a:gdLst>
              <a:ahLst/>
              <a:cxnLst>
                <a:cxn ang="0">
                  <a:pos x="T0" y="T1"/>
                </a:cxn>
                <a:cxn ang="0">
                  <a:pos x="T2" y="T3"/>
                </a:cxn>
                <a:cxn ang="0">
                  <a:pos x="T4" y="T5"/>
                </a:cxn>
                <a:cxn ang="0">
                  <a:pos x="T6" y="T7"/>
                </a:cxn>
                <a:cxn ang="0">
                  <a:pos x="T8" y="T9"/>
                </a:cxn>
                <a:cxn ang="0">
                  <a:pos x="T10" y="T11"/>
                </a:cxn>
                <a:cxn ang="0">
                  <a:pos x="T12" y="T13"/>
                </a:cxn>
              </a:cxnLst>
              <a:rect l="0" t="0" r="r" b="b"/>
              <a:pathLst>
                <a:path w="4" h="34">
                  <a:moveTo>
                    <a:pt x="2" y="0"/>
                  </a:moveTo>
                  <a:cubicBezTo>
                    <a:pt x="1" y="0"/>
                    <a:pt x="0" y="1"/>
                    <a:pt x="0" y="2"/>
                  </a:cubicBezTo>
                  <a:cubicBezTo>
                    <a:pt x="0" y="32"/>
                    <a:pt x="0" y="32"/>
                    <a:pt x="0" y="32"/>
                  </a:cubicBezTo>
                  <a:cubicBezTo>
                    <a:pt x="0" y="33"/>
                    <a:pt x="1" y="34"/>
                    <a:pt x="2" y="34"/>
                  </a:cubicBezTo>
                  <a:cubicBezTo>
                    <a:pt x="3" y="34"/>
                    <a:pt x="4" y="33"/>
                    <a:pt x="4" y="32"/>
                  </a:cubicBezTo>
                  <a:cubicBezTo>
                    <a:pt x="4" y="2"/>
                    <a:pt x="4" y="2"/>
                    <a:pt x="4" y="2"/>
                  </a:cubicBezTo>
                  <a:cubicBezTo>
                    <a:pt x="4" y="1"/>
                    <a:pt x="3"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7" name="Freeform 147"/>
            <p:cNvSpPr/>
            <p:nvPr/>
          </p:nvSpPr>
          <p:spPr bwMode="auto">
            <a:xfrm>
              <a:off x="1762125" y="1266827"/>
              <a:ext cx="14288" cy="128588"/>
            </a:xfrm>
            <a:custGeom>
              <a:avLst/>
              <a:gdLst>
                <a:gd name="T0" fmla="*/ 2 w 4"/>
                <a:gd name="T1" fmla="*/ 0 h 34"/>
                <a:gd name="T2" fmla="*/ 0 w 4"/>
                <a:gd name="T3" fmla="*/ 2 h 34"/>
                <a:gd name="T4" fmla="*/ 0 w 4"/>
                <a:gd name="T5" fmla="*/ 32 h 34"/>
                <a:gd name="T6" fmla="*/ 2 w 4"/>
                <a:gd name="T7" fmla="*/ 34 h 34"/>
                <a:gd name="T8" fmla="*/ 4 w 4"/>
                <a:gd name="T9" fmla="*/ 32 h 34"/>
                <a:gd name="T10" fmla="*/ 4 w 4"/>
                <a:gd name="T11" fmla="*/ 2 h 34"/>
                <a:gd name="T12" fmla="*/ 2 w 4"/>
                <a:gd name="T13" fmla="*/ 0 h 34"/>
              </a:gdLst>
              <a:ahLst/>
              <a:cxnLst>
                <a:cxn ang="0">
                  <a:pos x="T0" y="T1"/>
                </a:cxn>
                <a:cxn ang="0">
                  <a:pos x="T2" y="T3"/>
                </a:cxn>
                <a:cxn ang="0">
                  <a:pos x="T4" y="T5"/>
                </a:cxn>
                <a:cxn ang="0">
                  <a:pos x="T6" y="T7"/>
                </a:cxn>
                <a:cxn ang="0">
                  <a:pos x="T8" y="T9"/>
                </a:cxn>
                <a:cxn ang="0">
                  <a:pos x="T10" y="T11"/>
                </a:cxn>
                <a:cxn ang="0">
                  <a:pos x="T12" y="T13"/>
                </a:cxn>
              </a:cxnLst>
              <a:rect l="0" t="0" r="r" b="b"/>
              <a:pathLst>
                <a:path w="4" h="34">
                  <a:moveTo>
                    <a:pt x="2" y="0"/>
                  </a:moveTo>
                  <a:cubicBezTo>
                    <a:pt x="1" y="0"/>
                    <a:pt x="0" y="1"/>
                    <a:pt x="0" y="2"/>
                  </a:cubicBezTo>
                  <a:cubicBezTo>
                    <a:pt x="0" y="32"/>
                    <a:pt x="0" y="32"/>
                    <a:pt x="0" y="32"/>
                  </a:cubicBezTo>
                  <a:cubicBezTo>
                    <a:pt x="0" y="33"/>
                    <a:pt x="1" y="34"/>
                    <a:pt x="2" y="34"/>
                  </a:cubicBezTo>
                  <a:cubicBezTo>
                    <a:pt x="3" y="34"/>
                    <a:pt x="4" y="33"/>
                    <a:pt x="4" y="32"/>
                  </a:cubicBezTo>
                  <a:cubicBezTo>
                    <a:pt x="4" y="2"/>
                    <a:pt x="4" y="2"/>
                    <a:pt x="4" y="2"/>
                  </a:cubicBezTo>
                  <a:cubicBezTo>
                    <a:pt x="4" y="1"/>
                    <a:pt x="3"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8" name="Freeform 148"/>
            <p:cNvSpPr/>
            <p:nvPr/>
          </p:nvSpPr>
          <p:spPr bwMode="auto">
            <a:xfrm>
              <a:off x="1528763" y="1500190"/>
              <a:ext cx="127000" cy="14288"/>
            </a:xfrm>
            <a:custGeom>
              <a:avLst/>
              <a:gdLst>
                <a:gd name="T0" fmla="*/ 34 w 34"/>
                <a:gd name="T1" fmla="*/ 2 h 4"/>
                <a:gd name="T2" fmla="*/ 32 w 34"/>
                <a:gd name="T3" fmla="*/ 0 h 4"/>
                <a:gd name="T4" fmla="*/ 2 w 34"/>
                <a:gd name="T5" fmla="*/ 0 h 4"/>
                <a:gd name="T6" fmla="*/ 0 w 34"/>
                <a:gd name="T7" fmla="*/ 2 h 4"/>
                <a:gd name="T8" fmla="*/ 2 w 34"/>
                <a:gd name="T9" fmla="*/ 4 h 4"/>
                <a:gd name="T10" fmla="*/ 32 w 34"/>
                <a:gd name="T11" fmla="*/ 4 h 4"/>
                <a:gd name="T12" fmla="*/ 34 w 34"/>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4" h="4">
                  <a:moveTo>
                    <a:pt x="34" y="2"/>
                  </a:moveTo>
                  <a:cubicBezTo>
                    <a:pt x="34" y="1"/>
                    <a:pt x="33" y="0"/>
                    <a:pt x="32" y="0"/>
                  </a:cubicBezTo>
                  <a:cubicBezTo>
                    <a:pt x="2" y="0"/>
                    <a:pt x="2" y="0"/>
                    <a:pt x="2" y="0"/>
                  </a:cubicBezTo>
                  <a:cubicBezTo>
                    <a:pt x="1" y="0"/>
                    <a:pt x="0" y="1"/>
                    <a:pt x="0" y="2"/>
                  </a:cubicBezTo>
                  <a:cubicBezTo>
                    <a:pt x="0" y="3"/>
                    <a:pt x="1" y="4"/>
                    <a:pt x="2" y="4"/>
                  </a:cubicBezTo>
                  <a:cubicBezTo>
                    <a:pt x="32" y="4"/>
                    <a:pt x="32" y="4"/>
                    <a:pt x="32" y="4"/>
                  </a:cubicBezTo>
                  <a:cubicBezTo>
                    <a:pt x="33" y="4"/>
                    <a:pt x="34" y="3"/>
                    <a:pt x="3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9" name="Freeform 149"/>
            <p:cNvSpPr/>
            <p:nvPr/>
          </p:nvSpPr>
          <p:spPr bwMode="auto">
            <a:xfrm>
              <a:off x="1881188" y="1500190"/>
              <a:ext cx="128588" cy="14288"/>
            </a:xfrm>
            <a:custGeom>
              <a:avLst/>
              <a:gdLst>
                <a:gd name="T0" fmla="*/ 32 w 34"/>
                <a:gd name="T1" fmla="*/ 0 h 4"/>
                <a:gd name="T2" fmla="*/ 2 w 34"/>
                <a:gd name="T3" fmla="*/ 0 h 4"/>
                <a:gd name="T4" fmla="*/ 0 w 34"/>
                <a:gd name="T5" fmla="*/ 2 h 4"/>
                <a:gd name="T6" fmla="*/ 2 w 34"/>
                <a:gd name="T7" fmla="*/ 4 h 4"/>
                <a:gd name="T8" fmla="*/ 32 w 34"/>
                <a:gd name="T9" fmla="*/ 4 h 4"/>
                <a:gd name="T10" fmla="*/ 34 w 34"/>
                <a:gd name="T11" fmla="*/ 2 h 4"/>
                <a:gd name="T12" fmla="*/ 32 w 3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4" h="4">
                  <a:moveTo>
                    <a:pt x="32" y="0"/>
                  </a:moveTo>
                  <a:cubicBezTo>
                    <a:pt x="2" y="0"/>
                    <a:pt x="2" y="0"/>
                    <a:pt x="2" y="0"/>
                  </a:cubicBezTo>
                  <a:cubicBezTo>
                    <a:pt x="1" y="0"/>
                    <a:pt x="0" y="1"/>
                    <a:pt x="0" y="2"/>
                  </a:cubicBezTo>
                  <a:cubicBezTo>
                    <a:pt x="0" y="3"/>
                    <a:pt x="1" y="4"/>
                    <a:pt x="2" y="4"/>
                  </a:cubicBezTo>
                  <a:cubicBezTo>
                    <a:pt x="32" y="4"/>
                    <a:pt x="32" y="4"/>
                    <a:pt x="32" y="4"/>
                  </a:cubicBezTo>
                  <a:cubicBezTo>
                    <a:pt x="33" y="4"/>
                    <a:pt x="34" y="3"/>
                    <a:pt x="34" y="2"/>
                  </a:cubicBezTo>
                  <a:cubicBezTo>
                    <a:pt x="34" y="1"/>
                    <a:pt x="33" y="0"/>
                    <a:pt x="3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0" name="Freeform 150"/>
            <p:cNvSpPr/>
            <p:nvPr/>
          </p:nvSpPr>
          <p:spPr bwMode="auto">
            <a:xfrm>
              <a:off x="1820863" y="1604965"/>
              <a:ext cx="71438" cy="112713"/>
            </a:xfrm>
            <a:custGeom>
              <a:avLst/>
              <a:gdLst>
                <a:gd name="T0" fmla="*/ 4 w 19"/>
                <a:gd name="T1" fmla="*/ 1 h 30"/>
                <a:gd name="T2" fmla="*/ 2 w 19"/>
                <a:gd name="T3" fmla="*/ 0 h 30"/>
                <a:gd name="T4" fmla="*/ 1 w 19"/>
                <a:gd name="T5" fmla="*/ 0 h 30"/>
                <a:gd name="T6" fmla="*/ 0 w 19"/>
                <a:gd name="T7" fmla="*/ 1 h 30"/>
                <a:gd name="T8" fmla="*/ 0 w 19"/>
                <a:gd name="T9" fmla="*/ 3 h 30"/>
                <a:gd name="T10" fmla="*/ 15 w 19"/>
                <a:gd name="T11" fmla="*/ 29 h 30"/>
                <a:gd name="T12" fmla="*/ 18 w 19"/>
                <a:gd name="T13" fmla="*/ 30 h 30"/>
                <a:gd name="T14" fmla="*/ 19 w 19"/>
                <a:gd name="T15" fmla="*/ 26 h 30"/>
                <a:gd name="T16" fmla="*/ 4 w 19"/>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30">
                  <a:moveTo>
                    <a:pt x="4" y="1"/>
                  </a:moveTo>
                  <a:cubicBezTo>
                    <a:pt x="4" y="0"/>
                    <a:pt x="3" y="0"/>
                    <a:pt x="2" y="0"/>
                  </a:cubicBezTo>
                  <a:cubicBezTo>
                    <a:pt x="2" y="0"/>
                    <a:pt x="1" y="0"/>
                    <a:pt x="1" y="0"/>
                  </a:cubicBezTo>
                  <a:cubicBezTo>
                    <a:pt x="0" y="0"/>
                    <a:pt x="0" y="1"/>
                    <a:pt x="0" y="1"/>
                  </a:cubicBezTo>
                  <a:cubicBezTo>
                    <a:pt x="0" y="2"/>
                    <a:pt x="0" y="2"/>
                    <a:pt x="0" y="3"/>
                  </a:cubicBezTo>
                  <a:cubicBezTo>
                    <a:pt x="15" y="29"/>
                    <a:pt x="15" y="29"/>
                    <a:pt x="15" y="29"/>
                  </a:cubicBezTo>
                  <a:cubicBezTo>
                    <a:pt x="15" y="30"/>
                    <a:pt x="17" y="30"/>
                    <a:pt x="18" y="30"/>
                  </a:cubicBezTo>
                  <a:cubicBezTo>
                    <a:pt x="19" y="29"/>
                    <a:pt x="19" y="27"/>
                    <a:pt x="19" y="26"/>
                  </a:cubicBezTo>
                  <a:lnTo>
                    <a:pt x="4"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1" name="Freeform 151"/>
            <p:cNvSpPr/>
            <p:nvPr/>
          </p:nvSpPr>
          <p:spPr bwMode="auto">
            <a:xfrm>
              <a:off x="1644650" y="1296989"/>
              <a:ext cx="76200" cy="115888"/>
            </a:xfrm>
            <a:custGeom>
              <a:avLst/>
              <a:gdLst>
                <a:gd name="T0" fmla="*/ 4 w 20"/>
                <a:gd name="T1" fmla="*/ 2 h 31"/>
                <a:gd name="T2" fmla="*/ 2 w 20"/>
                <a:gd name="T3" fmla="*/ 0 h 31"/>
                <a:gd name="T4" fmla="*/ 1 w 20"/>
                <a:gd name="T5" fmla="*/ 1 h 31"/>
                <a:gd name="T6" fmla="*/ 0 w 20"/>
                <a:gd name="T7" fmla="*/ 4 h 31"/>
                <a:gd name="T8" fmla="*/ 15 w 20"/>
                <a:gd name="T9" fmla="*/ 29 h 31"/>
                <a:gd name="T10" fmla="*/ 17 w 20"/>
                <a:gd name="T11" fmla="*/ 31 h 31"/>
                <a:gd name="T12" fmla="*/ 18 w 20"/>
                <a:gd name="T13" fmla="*/ 30 h 31"/>
                <a:gd name="T14" fmla="*/ 19 w 20"/>
                <a:gd name="T15" fmla="*/ 27 h 31"/>
                <a:gd name="T16" fmla="*/ 4 w 20"/>
                <a:gd name="T17" fmla="*/ 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31">
                  <a:moveTo>
                    <a:pt x="4" y="2"/>
                  </a:moveTo>
                  <a:cubicBezTo>
                    <a:pt x="4" y="1"/>
                    <a:pt x="3" y="0"/>
                    <a:pt x="2" y="0"/>
                  </a:cubicBezTo>
                  <a:cubicBezTo>
                    <a:pt x="2" y="0"/>
                    <a:pt x="1" y="0"/>
                    <a:pt x="1" y="1"/>
                  </a:cubicBezTo>
                  <a:cubicBezTo>
                    <a:pt x="0" y="1"/>
                    <a:pt x="0" y="3"/>
                    <a:pt x="0" y="4"/>
                  </a:cubicBezTo>
                  <a:cubicBezTo>
                    <a:pt x="15" y="29"/>
                    <a:pt x="15" y="29"/>
                    <a:pt x="15" y="29"/>
                  </a:cubicBezTo>
                  <a:cubicBezTo>
                    <a:pt x="15" y="30"/>
                    <a:pt x="16" y="31"/>
                    <a:pt x="17" y="31"/>
                  </a:cubicBezTo>
                  <a:cubicBezTo>
                    <a:pt x="17" y="31"/>
                    <a:pt x="18" y="31"/>
                    <a:pt x="18" y="30"/>
                  </a:cubicBezTo>
                  <a:cubicBezTo>
                    <a:pt x="19" y="30"/>
                    <a:pt x="20" y="28"/>
                    <a:pt x="19" y="27"/>
                  </a:cubicBezTo>
                  <a:lnTo>
                    <a:pt x="4"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2" name="Freeform 152"/>
            <p:cNvSpPr/>
            <p:nvPr/>
          </p:nvSpPr>
          <p:spPr bwMode="auto">
            <a:xfrm>
              <a:off x="1558925" y="1560515"/>
              <a:ext cx="115888" cy="74613"/>
            </a:xfrm>
            <a:custGeom>
              <a:avLst/>
              <a:gdLst>
                <a:gd name="T0" fmla="*/ 30 w 31"/>
                <a:gd name="T1" fmla="*/ 1 h 20"/>
                <a:gd name="T2" fmla="*/ 28 w 31"/>
                <a:gd name="T3" fmla="*/ 0 h 20"/>
                <a:gd name="T4" fmla="*/ 27 w 31"/>
                <a:gd name="T5" fmla="*/ 0 h 20"/>
                <a:gd name="T6" fmla="*/ 1 w 31"/>
                <a:gd name="T7" fmla="*/ 15 h 20"/>
                <a:gd name="T8" fmla="*/ 0 w 31"/>
                <a:gd name="T9" fmla="*/ 16 h 20"/>
                <a:gd name="T10" fmla="*/ 1 w 31"/>
                <a:gd name="T11" fmla="*/ 18 h 20"/>
                <a:gd name="T12" fmla="*/ 4 w 31"/>
                <a:gd name="T13" fmla="*/ 19 h 20"/>
                <a:gd name="T14" fmla="*/ 29 w 31"/>
                <a:gd name="T15" fmla="*/ 4 h 20"/>
                <a:gd name="T16" fmla="*/ 30 w 31"/>
                <a:gd name="T17" fmla="*/ 1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0">
                  <a:moveTo>
                    <a:pt x="30" y="1"/>
                  </a:moveTo>
                  <a:cubicBezTo>
                    <a:pt x="30" y="0"/>
                    <a:pt x="29" y="0"/>
                    <a:pt x="28" y="0"/>
                  </a:cubicBezTo>
                  <a:cubicBezTo>
                    <a:pt x="28" y="0"/>
                    <a:pt x="27" y="0"/>
                    <a:pt x="27" y="0"/>
                  </a:cubicBezTo>
                  <a:cubicBezTo>
                    <a:pt x="1" y="15"/>
                    <a:pt x="1" y="15"/>
                    <a:pt x="1" y="15"/>
                  </a:cubicBezTo>
                  <a:cubicBezTo>
                    <a:pt x="1" y="15"/>
                    <a:pt x="1" y="16"/>
                    <a:pt x="0" y="16"/>
                  </a:cubicBezTo>
                  <a:cubicBezTo>
                    <a:pt x="0" y="17"/>
                    <a:pt x="0" y="18"/>
                    <a:pt x="1" y="18"/>
                  </a:cubicBezTo>
                  <a:cubicBezTo>
                    <a:pt x="1" y="19"/>
                    <a:pt x="3" y="20"/>
                    <a:pt x="4" y="19"/>
                  </a:cubicBezTo>
                  <a:cubicBezTo>
                    <a:pt x="29" y="4"/>
                    <a:pt x="29" y="4"/>
                    <a:pt x="29" y="4"/>
                  </a:cubicBezTo>
                  <a:cubicBezTo>
                    <a:pt x="30" y="3"/>
                    <a:pt x="31" y="2"/>
                    <a:pt x="3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3" name="Freeform 153"/>
            <p:cNvSpPr/>
            <p:nvPr/>
          </p:nvSpPr>
          <p:spPr bwMode="auto">
            <a:xfrm>
              <a:off x="1862138" y="1382715"/>
              <a:ext cx="117475" cy="76200"/>
            </a:xfrm>
            <a:custGeom>
              <a:avLst/>
              <a:gdLst>
                <a:gd name="T0" fmla="*/ 1 w 31"/>
                <a:gd name="T1" fmla="*/ 16 h 20"/>
                <a:gd name="T2" fmla="*/ 1 w 31"/>
                <a:gd name="T3" fmla="*/ 18 h 20"/>
                <a:gd name="T4" fmla="*/ 4 w 31"/>
                <a:gd name="T5" fmla="*/ 19 h 20"/>
                <a:gd name="T6" fmla="*/ 30 w 31"/>
                <a:gd name="T7" fmla="*/ 4 h 20"/>
                <a:gd name="T8" fmla="*/ 31 w 31"/>
                <a:gd name="T9" fmla="*/ 3 h 20"/>
                <a:gd name="T10" fmla="*/ 30 w 31"/>
                <a:gd name="T11" fmla="*/ 1 h 20"/>
                <a:gd name="T12" fmla="*/ 28 w 31"/>
                <a:gd name="T13" fmla="*/ 0 h 20"/>
                <a:gd name="T14" fmla="*/ 27 w 31"/>
                <a:gd name="T15" fmla="*/ 0 h 20"/>
                <a:gd name="T16" fmla="*/ 2 w 31"/>
                <a:gd name="T17" fmla="*/ 15 h 20"/>
                <a:gd name="T18" fmla="*/ 1 w 31"/>
                <a:gd name="T19"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0">
                  <a:moveTo>
                    <a:pt x="1" y="16"/>
                  </a:moveTo>
                  <a:cubicBezTo>
                    <a:pt x="0" y="17"/>
                    <a:pt x="0" y="18"/>
                    <a:pt x="1" y="18"/>
                  </a:cubicBezTo>
                  <a:cubicBezTo>
                    <a:pt x="1" y="19"/>
                    <a:pt x="3" y="20"/>
                    <a:pt x="4" y="19"/>
                  </a:cubicBezTo>
                  <a:cubicBezTo>
                    <a:pt x="30" y="4"/>
                    <a:pt x="30" y="4"/>
                    <a:pt x="30" y="4"/>
                  </a:cubicBezTo>
                  <a:cubicBezTo>
                    <a:pt x="30" y="4"/>
                    <a:pt x="30" y="3"/>
                    <a:pt x="31" y="3"/>
                  </a:cubicBezTo>
                  <a:cubicBezTo>
                    <a:pt x="31" y="2"/>
                    <a:pt x="31" y="2"/>
                    <a:pt x="30" y="1"/>
                  </a:cubicBezTo>
                  <a:cubicBezTo>
                    <a:pt x="30" y="0"/>
                    <a:pt x="29" y="0"/>
                    <a:pt x="28" y="0"/>
                  </a:cubicBezTo>
                  <a:cubicBezTo>
                    <a:pt x="28" y="0"/>
                    <a:pt x="28" y="0"/>
                    <a:pt x="27" y="0"/>
                  </a:cubicBezTo>
                  <a:cubicBezTo>
                    <a:pt x="2" y="15"/>
                    <a:pt x="2" y="15"/>
                    <a:pt x="2" y="15"/>
                  </a:cubicBezTo>
                  <a:cubicBezTo>
                    <a:pt x="1" y="15"/>
                    <a:pt x="1" y="16"/>
                    <a:pt x="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4" name="Freeform 154"/>
            <p:cNvSpPr/>
            <p:nvPr/>
          </p:nvSpPr>
          <p:spPr bwMode="auto">
            <a:xfrm>
              <a:off x="1862138" y="1560515"/>
              <a:ext cx="117475" cy="74613"/>
            </a:xfrm>
            <a:custGeom>
              <a:avLst/>
              <a:gdLst>
                <a:gd name="T0" fmla="*/ 30 w 31"/>
                <a:gd name="T1" fmla="*/ 15 h 20"/>
                <a:gd name="T2" fmla="*/ 4 w 31"/>
                <a:gd name="T3" fmla="*/ 0 h 20"/>
                <a:gd name="T4" fmla="*/ 3 w 31"/>
                <a:gd name="T5" fmla="*/ 0 h 20"/>
                <a:gd name="T6" fmla="*/ 1 w 31"/>
                <a:gd name="T7" fmla="*/ 1 h 20"/>
                <a:gd name="T8" fmla="*/ 2 w 31"/>
                <a:gd name="T9" fmla="*/ 4 h 20"/>
                <a:gd name="T10" fmla="*/ 27 w 31"/>
                <a:gd name="T11" fmla="*/ 19 h 20"/>
                <a:gd name="T12" fmla="*/ 30 w 31"/>
                <a:gd name="T13" fmla="*/ 18 h 20"/>
                <a:gd name="T14" fmla="*/ 30 w 31"/>
                <a:gd name="T15" fmla="*/ 15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0">
                  <a:moveTo>
                    <a:pt x="30" y="15"/>
                  </a:moveTo>
                  <a:cubicBezTo>
                    <a:pt x="4" y="0"/>
                    <a:pt x="4" y="0"/>
                    <a:pt x="4" y="0"/>
                  </a:cubicBezTo>
                  <a:cubicBezTo>
                    <a:pt x="4" y="0"/>
                    <a:pt x="3" y="0"/>
                    <a:pt x="3" y="0"/>
                  </a:cubicBezTo>
                  <a:cubicBezTo>
                    <a:pt x="2" y="0"/>
                    <a:pt x="1" y="0"/>
                    <a:pt x="1" y="1"/>
                  </a:cubicBezTo>
                  <a:cubicBezTo>
                    <a:pt x="0" y="2"/>
                    <a:pt x="1" y="3"/>
                    <a:pt x="2" y="4"/>
                  </a:cubicBezTo>
                  <a:cubicBezTo>
                    <a:pt x="27" y="19"/>
                    <a:pt x="27" y="19"/>
                    <a:pt x="27" y="19"/>
                  </a:cubicBezTo>
                  <a:cubicBezTo>
                    <a:pt x="28" y="20"/>
                    <a:pt x="30" y="19"/>
                    <a:pt x="30" y="18"/>
                  </a:cubicBezTo>
                  <a:cubicBezTo>
                    <a:pt x="31" y="17"/>
                    <a:pt x="31" y="16"/>
                    <a:pt x="3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5" name="Freeform 155"/>
            <p:cNvSpPr/>
            <p:nvPr/>
          </p:nvSpPr>
          <p:spPr bwMode="auto">
            <a:xfrm>
              <a:off x="1558925" y="1382715"/>
              <a:ext cx="115888" cy="76200"/>
            </a:xfrm>
            <a:custGeom>
              <a:avLst/>
              <a:gdLst>
                <a:gd name="T0" fmla="*/ 1 w 31"/>
                <a:gd name="T1" fmla="*/ 4 h 20"/>
                <a:gd name="T2" fmla="*/ 27 w 31"/>
                <a:gd name="T3" fmla="*/ 19 h 20"/>
                <a:gd name="T4" fmla="*/ 30 w 31"/>
                <a:gd name="T5" fmla="*/ 18 h 20"/>
                <a:gd name="T6" fmla="*/ 30 w 31"/>
                <a:gd name="T7" fmla="*/ 16 h 20"/>
                <a:gd name="T8" fmla="*/ 29 w 31"/>
                <a:gd name="T9" fmla="*/ 15 h 20"/>
                <a:gd name="T10" fmla="*/ 4 w 31"/>
                <a:gd name="T11" fmla="*/ 0 h 20"/>
                <a:gd name="T12" fmla="*/ 3 w 31"/>
                <a:gd name="T13" fmla="*/ 0 h 20"/>
                <a:gd name="T14" fmla="*/ 1 w 31"/>
                <a:gd name="T15" fmla="*/ 1 h 20"/>
                <a:gd name="T16" fmla="*/ 0 w 31"/>
                <a:gd name="T17" fmla="*/ 3 h 20"/>
                <a:gd name="T18" fmla="*/ 1 w 31"/>
                <a:gd name="T19"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0">
                  <a:moveTo>
                    <a:pt x="1" y="4"/>
                  </a:moveTo>
                  <a:cubicBezTo>
                    <a:pt x="27" y="19"/>
                    <a:pt x="27" y="19"/>
                    <a:pt x="27" y="19"/>
                  </a:cubicBezTo>
                  <a:cubicBezTo>
                    <a:pt x="28" y="20"/>
                    <a:pt x="30" y="19"/>
                    <a:pt x="30" y="18"/>
                  </a:cubicBezTo>
                  <a:cubicBezTo>
                    <a:pt x="31" y="18"/>
                    <a:pt x="31" y="17"/>
                    <a:pt x="30" y="16"/>
                  </a:cubicBezTo>
                  <a:cubicBezTo>
                    <a:pt x="30" y="16"/>
                    <a:pt x="30" y="15"/>
                    <a:pt x="29" y="15"/>
                  </a:cubicBezTo>
                  <a:cubicBezTo>
                    <a:pt x="4" y="0"/>
                    <a:pt x="4" y="0"/>
                    <a:pt x="4" y="0"/>
                  </a:cubicBezTo>
                  <a:cubicBezTo>
                    <a:pt x="3" y="0"/>
                    <a:pt x="3" y="0"/>
                    <a:pt x="3" y="0"/>
                  </a:cubicBezTo>
                  <a:cubicBezTo>
                    <a:pt x="2" y="0"/>
                    <a:pt x="1" y="0"/>
                    <a:pt x="1" y="1"/>
                  </a:cubicBezTo>
                  <a:cubicBezTo>
                    <a:pt x="0" y="2"/>
                    <a:pt x="0" y="2"/>
                    <a:pt x="0" y="3"/>
                  </a:cubicBezTo>
                  <a:cubicBezTo>
                    <a:pt x="1" y="3"/>
                    <a:pt x="1"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6" name="Freeform 156"/>
            <p:cNvSpPr/>
            <p:nvPr/>
          </p:nvSpPr>
          <p:spPr bwMode="auto">
            <a:xfrm>
              <a:off x="1644650" y="1604965"/>
              <a:ext cx="71438" cy="112713"/>
            </a:xfrm>
            <a:custGeom>
              <a:avLst/>
              <a:gdLst>
                <a:gd name="T0" fmla="*/ 18 w 19"/>
                <a:gd name="T1" fmla="*/ 0 h 30"/>
                <a:gd name="T2" fmla="*/ 17 w 19"/>
                <a:gd name="T3" fmla="*/ 0 h 30"/>
                <a:gd name="T4" fmla="*/ 15 w 19"/>
                <a:gd name="T5" fmla="*/ 1 h 30"/>
                <a:gd name="T6" fmla="*/ 0 w 19"/>
                <a:gd name="T7" fmla="*/ 26 h 30"/>
                <a:gd name="T8" fmla="*/ 1 w 19"/>
                <a:gd name="T9" fmla="*/ 30 h 30"/>
                <a:gd name="T10" fmla="*/ 4 w 19"/>
                <a:gd name="T11" fmla="*/ 29 h 30"/>
                <a:gd name="T12" fmla="*/ 19 w 19"/>
                <a:gd name="T13" fmla="*/ 3 h 30"/>
                <a:gd name="T14" fmla="*/ 19 w 19"/>
                <a:gd name="T15" fmla="*/ 1 h 30"/>
                <a:gd name="T16" fmla="*/ 18 w 19"/>
                <a:gd name="T1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30">
                  <a:moveTo>
                    <a:pt x="18" y="0"/>
                  </a:moveTo>
                  <a:cubicBezTo>
                    <a:pt x="18" y="0"/>
                    <a:pt x="17" y="0"/>
                    <a:pt x="17" y="0"/>
                  </a:cubicBezTo>
                  <a:cubicBezTo>
                    <a:pt x="16" y="0"/>
                    <a:pt x="15" y="0"/>
                    <a:pt x="15" y="1"/>
                  </a:cubicBezTo>
                  <a:cubicBezTo>
                    <a:pt x="0" y="26"/>
                    <a:pt x="0" y="26"/>
                    <a:pt x="0" y="26"/>
                  </a:cubicBezTo>
                  <a:cubicBezTo>
                    <a:pt x="0" y="27"/>
                    <a:pt x="0" y="29"/>
                    <a:pt x="1" y="30"/>
                  </a:cubicBezTo>
                  <a:cubicBezTo>
                    <a:pt x="2" y="30"/>
                    <a:pt x="4" y="30"/>
                    <a:pt x="4" y="29"/>
                  </a:cubicBezTo>
                  <a:cubicBezTo>
                    <a:pt x="19" y="3"/>
                    <a:pt x="19" y="3"/>
                    <a:pt x="19" y="3"/>
                  </a:cubicBezTo>
                  <a:cubicBezTo>
                    <a:pt x="19" y="2"/>
                    <a:pt x="19" y="2"/>
                    <a:pt x="19" y="1"/>
                  </a:cubicBezTo>
                  <a:cubicBezTo>
                    <a:pt x="19" y="1"/>
                    <a:pt x="19" y="0"/>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7" name="Freeform 157"/>
            <p:cNvSpPr/>
            <p:nvPr/>
          </p:nvSpPr>
          <p:spPr bwMode="auto">
            <a:xfrm>
              <a:off x="1817688" y="1296989"/>
              <a:ext cx="74613" cy="115888"/>
            </a:xfrm>
            <a:custGeom>
              <a:avLst/>
              <a:gdLst>
                <a:gd name="T0" fmla="*/ 2 w 20"/>
                <a:gd name="T1" fmla="*/ 30 h 31"/>
                <a:gd name="T2" fmla="*/ 5 w 20"/>
                <a:gd name="T3" fmla="*/ 29 h 31"/>
                <a:gd name="T4" fmla="*/ 20 w 20"/>
                <a:gd name="T5" fmla="*/ 4 h 31"/>
                <a:gd name="T6" fmla="*/ 19 w 20"/>
                <a:gd name="T7" fmla="*/ 1 h 31"/>
                <a:gd name="T8" fmla="*/ 18 w 20"/>
                <a:gd name="T9" fmla="*/ 0 h 31"/>
                <a:gd name="T10" fmla="*/ 16 w 20"/>
                <a:gd name="T11" fmla="*/ 2 h 31"/>
                <a:gd name="T12" fmla="*/ 1 w 20"/>
                <a:gd name="T13" fmla="*/ 27 h 31"/>
                <a:gd name="T14" fmla="*/ 2 w 20"/>
                <a:gd name="T15" fmla="*/ 30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31">
                  <a:moveTo>
                    <a:pt x="2" y="30"/>
                  </a:moveTo>
                  <a:cubicBezTo>
                    <a:pt x="3" y="31"/>
                    <a:pt x="4" y="31"/>
                    <a:pt x="5" y="29"/>
                  </a:cubicBezTo>
                  <a:cubicBezTo>
                    <a:pt x="20" y="4"/>
                    <a:pt x="20" y="4"/>
                    <a:pt x="20" y="4"/>
                  </a:cubicBezTo>
                  <a:cubicBezTo>
                    <a:pt x="20" y="3"/>
                    <a:pt x="20" y="1"/>
                    <a:pt x="19" y="1"/>
                  </a:cubicBezTo>
                  <a:cubicBezTo>
                    <a:pt x="19" y="0"/>
                    <a:pt x="18" y="0"/>
                    <a:pt x="18" y="0"/>
                  </a:cubicBezTo>
                  <a:cubicBezTo>
                    <a:pt x="17" y="0"/>
                    <a:pt x="16" y="1"/>
                    <a:pt x="16" y="2"/>
                  </a:cubicBezTo>
                  <a:cubicBezTo>
                    <a:pt x="1" y="27"/>
                    <a:pt x="1" y="27"/>
                    <a:pt x="1" y="27"/>
                  </a:cubicBezTo>
                  <a:cubicBezTo>
                    <a:pt x="0" y="28"/>
                    <a:pt x="1" y="30"/>
                    <a:pt x="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4" name="组合 203"/>
          <p:cNvGrpSpPr/>
          <p:nvPr/>
        </p:nvGrpSpPr>
        <p:grpSpPr>
          <a:xfrm>
            <a:off x="568325" y="1266827"/>
            <a:ext cx="479425" cy="481013"/>
            <a:chOff x="568325" y="1266827"/>
            <a:chExt cx="479425" cy="481013"/>
          </a:xfrm>
          <a:solidFill>
            <a:schemeClr val="accent1"/>
          </a:solidFill>
        </p:grpSpPr>
        <p:sp>
          <p:nvSpPr>
            <p:cNvPr id="158" name="Oval 158"/>
            <p:cNvSpPr>
              <a:spLocks noChangeArrowheads="1"/>
            </p:cNvSpPr>
            <p:nvPr/>
          </p:nvSpPr>
          <p:spPr bwMode="auto">
            <a:xfrm>
              <a:off x="792163" y="1428752"/>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9" name="Freeform 159"/>
            <p:cNvSpPr/>
            <p:nvPr/>
          </p:nvSpPr>
          <p:spPr bwMode="auto">
            <a:xfrm>
              <a:off x="568325" y="1266827"/>
              <a:ext cx="479425" cy="481013"/>
            </a:xfrm>
            <a:custGeom>
              <a:avLst/>
              <a:gdLst>
                <a:gd name="T0" fmla="*/ 64 w 128"/>
                <a:gd name="T1" fmla="*/ 0 h 128"/>
                <a:gd name="T2" fmla="*/ 0 w 128"/>
                <a:gd name="T3" fmla="*/ 64 h 128"/>
                <a:gd name="T4" fmla="*/ 48 w 128"/>
                <a:gd name="T5" fmla="*/ 126 h 128"/>
                <a:gd name="T6" fmla="*/ 49 w 128"/>
                <a:gd name="T7" fmla="*/ 126 h 128"/>
                <a:gd name="T8" fmla="*/ 51 w 128"/>
                <a:gd name="T9" fmla="*/ 124 h 128"/>
                <a:gd name="T10" fmla="*/ 50 w 128"/>
                <a:gd name="T11" fmla="*/ 122 h 128"/>
                <a:gd name="T12" fmla="*/ 41 w 128"/>
                <a:gd name="T13" fmla="*/ 119 h 128"/>
                <a:gd name="T14" fmla="*/ 22 w 128"/>
                <a:gd name="T15" fmla="*/ 106 h 128"/>
                <a:gd name="T16" fmla="*/ 9 w 128"/>
                <a:gd name="T17" fmla="*/ 87 h 128"/>
                <a:gd name="T18" fmla="*/ 5 w 128"/>
                <a:gd name="T19" fmla="*/ 64 h 128"/>
                <a:gd name="T20" fmla="*/ 9 w 128"/>
                <a:gd name="T21" fmla="*/ 41 h 128"/>
                <a:gd name="T22" fmla="*/ 22 w 128"/>
                <a:gd name="T23" fmla="*/ 22 h 128"/>
                <a:gd name="T24" fmla="*/ 41 w 128"/>
                <a:gd name="T25" fmla="*/ 9 h 128"/>
                <a:gd name="T26" fmla="*/ 87 w 128"/>
                <a:gd name="T27" fmla="*/ 9 h 128"/>
                <a:gd name="T28" fmla="*/ 106 w 128"/>
                <a:gd name="T29" fmla="*/ 22 h 128"/>
                <a:gd name="T30" fmla="*/ 119 w 128"/>
                <a:gd name="T31" fmla="*/ 41 h 128"/>
                <a:gd name="T32" fmla="*/ 123 w 128"/>
                <a:gd name="T33" fmla="*/ 64 h 128"/>
                <a:gd name="T34" fmla="*/ 119 w 128"/>
                <a:gd name="T35" fmla="*/ 87 h 128"/>
                <a:gd name="T36" fmla="*/ 106 w 128"/>
                <a:gd name="T37" fmla="*/ 106 h 128"/>
                <a:gd name="T38" fmla="*/ 87 w 128"/>
                <a:gd name="T39" fmla="*/ 119 h 128"/>
                <a:gd name="T40" fmla="*/ 68 w 128"/>
                <a:gd name="T41" fmla="*/ 123 h 128"/>
                <a:gd name="T42" fmla="*/ 66 w 128"/>
                <a:gd name="T43" fmla="*/ 124 h 128"/>
                <a:gd name="T44" fmla="*/ 66 w 128"/>
                <a:gd name="T45" fmla="*/ 65 h 128"/>
                <a:gd name="T46" fmla="*/ 64 w 128"/>
                <a:gd name="T47" fmla="*/ 63 h 128"/>
                <a:gd name="T48" fmla="*/ 62 w 128"/>
                <a:gd name="T49" fmla="*/ 65 h 128"/>
                <a:gd name="T50" fmla="*/ 62 w 128"/>
                <a:gd name="T51" fmla="*/ 126 h 128"/>
                <a:gd name="T52" fmla="*/ 64 w 128"/>
                <a:gd name="T53" fmla="*/ 128 h 128"/>
                <a:gd name="T54" fmla="*/ 64 w 128"/>
                <a:gd name="T55" fmla="*/ 128 h 128"/>
                <a:gd name="T56" fmla="*/ 128 w 128"/>
                <a:gd name="T57" fmla="*/ 64 h 128"/>
                <a:gd name="T58" fmla="*/ 64 w 128"/>
                <a:gd name="T59"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128">
                  <a:moveTo>
                    <a:pt x="64" y="0"/>
                  </a:moveTo>
                  <a:cubicBezTo>
                    <a:pt x="29" y="0"/>
                    <a:pt x="0" y="29"/>
                    <a:pt x="0" y="64"/>
                  </a:cubicBezTo>
                  <a:cubicBezTo>
                    <a:pt x="0" y="93"/>
                    <a:pt x="20" y="119"/>
                    <a:pt x="48" y="126"/>
                  </a:cubicBezTo>
                  <a:cubicBezTo>
                    <a:pt x="49" y="126"/>
                    <a:pt x="49" y="126"/>
                    <a:pt x="49" y="126"/>
                  </a:cubicBezTo>
                  <a:cubicBezTo>
                    <a:pt x="50" y="126"/>
                    <a:pt x="51" y="125"/>
                    <a:pt x="51" y="124"/>
                  </a:cubicBezTo>
                  <a:cubicBezTo>
                    <a:pt x="51" y="123"/>
                    <a:pt x="51" y="122"/>
                    <a:pt x="50" y="122"/>
                  </a:cubicBezTo>
                  <a:cubicBezTo>
                    <a:pt x="47" y="121"/>
                    <a:pt x="44" y="120"/>
                    <a:pt x="41" y="119"/>
                  </a:cubicBezTo>
                  <a:cubicBezTo>
                    <a:pt x="34" y="116"/>
                    <a:pt x="27" y="112"/>
                    <a:pt x="22" y="106"/>
                  </a:cubicBezTo>
                  <a:cubicBezTo>
                    <a:pt x="17" y="101"/>
                    <a:pt x="12" y="94"/>
                    <a:pt x="9" y="87"/>
                  </a:cubicBezTo>
                  <a:cubicBezTo>
                    <a:pt x="6" y="80"/>
                    <a:pt x="5" y="72"/>
                    <a:pt x="5" y="64"/>
                  </a:cubicBezTo>
                  <a:cubicBezTo>
                    <a:pt x="5" y="56"/>
                    <a:pt x="6" y="48"/>
                    <a:pt x="9" y="41"/>
                  </a:cubicBezTo>
                  <a:cubicBezTo>
                    <a:pt x="12" y="34"/>
                    <a:pt x="17" y="28"/>
                    <a:pt x="22" y="22"/>
                  </a:cubicBezTo>
                  <a:cubicBezTo>
                    <a:pt x="27" y="17"/>
                    <a:pt x="34" y="12"/>
                    <a:pt x="41" y="9"/>
                  </a:cubicBezTo>
                  <a:cubicBezTo>
                    <a:pt x="56" y="3"/>
                    <a:pt x="72" y="3"/>
                    <a:pt x="87" y="9"/>
                  </a:cubicBezTo>
                  <a:cubicBezTo>
                    <a:pt x="94" y="12"/>
                    <a:pt x="101" y="17"/>
                    <a:pt x="106" y="22"/>
                  </a:cubicBezTo>
                  <a:cubicBezTo>
                    <a:pt x="111" y="28"/>
                    <a:pt x="116" y="34"/>
                    <a:pt x="119" y="41"/>
                  </a:cubicBezTo>
                  <a:cubicBezTo>
                    <a:pt x="122" y="48"/>
                    <a:pt x="123" y="56"/>
                    <a:pt x="123" y="64"/>
                  </a:cubicBezTo>
                  <a:cubicBezTo>
                    <a:pt x="123" y="72"/>
                    <a:pt x="122" y="80"/>
                    <a:pt x="119" y="87"/>
                  </a:cubicBezTo>
                  <a:cubicBezTo>
                    <a:pt x="116" y="94"/>
                    <a:pt x="111" y="101"/>
                    <a:pt x="106" y="106"/>
                  </a:cubicBezTo>
                  <a:cubicBezTo>
                    <a:pt x="101" y="112"/>
                    <a:pt x="94" y="116"/>
                    <a:pt x="87" y="119"/>
                  </a:cubicBezTo>
                  <a:cubicBezTo>
                    <a:pt x="81" y="121"/>
                    <a:pt x="74" y="123"/>
                    <a:pt x="68" y="123"/>
                  </a:cubicBezTo>
                  <a:cubicBezTo>
                    <a:pt x="66" y="124"/>
                    <a:pt x="66" y="124"/>
                    <a:pt x="66" y="124"/>
                  </a:cubicBezTo>
                  <a:cubicBezTo>
                    <a:pt x="66" y="65"/>
                    <a:pt x="66" y="65"/>
                    <a:pt x="66" y="65"/>
                  </a:cubicBezTo>
                  <a:cubicBezTo>
                    <a:pt x="66" y="64"/>
                    <a:pt x="65" y="63"/>
                    <a:pt x="64" y="63"/>
                  </a:cubicBezTo>
                  <a:cubicBezTo>
                    <a:pt x="63" y="63"/>
                    <a:pt x="62" y="64"/>
                    <a:pt x="62" y="65"/>
                  </a:cubicBezTo>
                  <a:cubicBezTo>
                    <a:pt x="62" y="126"/>
                    <a:pt x="62" y="126"/>
                    <a:pt x="62" y="126"/>
                  </a:cubicBezTo>
                  <a:cubicBezTo>
                    <a:pt x="62" y="127"/>
                    <a:pt x="63" y="128"/>
                    <a:pt x="64" y="128"/>
                  </a:cubicBezTo>
                  <a:cubicBezTo>
                    <a:pt x="64" y="128"/>
                    <a:pt x="64" y="128"/>
                    <a:pt x="64" y="128"/>
                  </a:cubicBezTo>
                  <a:cubicBezTo>
                    <a:pt x="99" y="128"/>
                    <a:pt x="128" y="99"/>
                    <a:pt x="128" y="64"/>
                  </a:cubicBezTo>
                  <a:cubicBezTo>
                    <a:pt x="128" y="29"/>
                    <a:pt x="99" y="0"/>
                    <a:pt x="6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1" name="组合 210"/>
          <p:cNvGrpSpPr/>
          <p:nvPr/>
        </p:nvGrpSpPr>
        <p:grpSpPr>
          <a:xfrm>
            <a:off x="11233154" y="304800"/>
            <a:ext cx="293688" cy="481013"/>
            <a:chOff x="11233154" y="304800"/>
            <a:chExt cx="293688" cy="481013"/>
          </a:xfrm>
          <a:solidFill>
            <a:schemeClr val="accent1"/>
          </a:solidFill>
        </p:grpSpPr>
        <p:sp>
          <p:nvSpPr>
            <p:cNvPr id="160" name="Oval 160"/>
            <p:cNvSpPr>
              <a:spLocks noChangeArrowheads="1"/>
            </p:cNvSpPr>
            <p:nvPr/>
          </p:nvSpPr>
          <p:spPr bwMode="auto">
            <a:xfrm>
              <a:off x="11339516" y="760413"/>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1" name="Freeform 161"/>
            <p:cNvSpPr/>
            <p:nvPr/>
          </p:nvSpPr>
          <p:spPr bwMode="auto">
            <a:xfrm>
              <a:off x="11233154" y="304800"/>
              <a:ext cx="293688" cy="409576"/>
            </a:xfrm>
            <a:custGeom>
              <a:avLst/>
              <a:gdLst>
                <a:gd name="T0" fmla="*/ 39 w 78"/>
                <a:gd name="T1" fmla="*/ 0 h 109"/>
                <a:gd name="T2" fmla="*/ 0 w 78"/>
                <a:gd name="T3" fmla="*/ 39 h 109"/>
                <a:gd name="T4" fmla="*/ 1 w 78"/>
                <a:gd name="T5" fmla="*/ 48 h 109"/>
                <a:gd name="T6" fmla="*/ 1 w 78"/>
                <a:gd name="T7" fmla="*/ 48 h 109"/>
                <a:gd name="T8" fmla="*/ 1 w 78"/>
                <a:gd name="T9" fmla="*/ 49 h 109"/>
                <a:gd name="T10" fmla="*/ 3 w 78"/>
                <a:gd name="T11" fmla="*/ 51 h 109"/>
                <a:gd name="T12" fmla="*/ 5 w 78"/>
                <a:gd name="T13" fmla="*/ 49 h 109"/>
                <a:gd name="T14" fmla="*/ 5 w 78"/>
                <a:gd name="T15" fmla="*/ 48 h 109"/>
                <a:gd name="T16" fmla="*/ 4 w 78"/>
                <a:gd name="T17" fmla="*/ 39 h 109"/>
                <a:gd name="T18" fmla="*/ 14 w 78"/>
                <a:gd name="T19" fmla="*/ 15 h 109"/>
                <a:gd name="T20" fmla="*/ 39 w 78"/>
                <a:gd name="T21" fmla="*/ 5 h 109"/>
                <a:gd name="T22" fmla="*/ 64 w 78"/>
                <a:gd name="T23" fmla="*/ 15 h 109"/>
                <a:gd name="T24" fmla="*/ 74 w 78"/>
                <a:gd name="T25" fmla="*/ 39 h 109"/>
                <a:gd name="T26" fmla="*/ 64 w 78"/>
                <a:gd name="T27" fmla="*/ 64 h 109"/>
                <a:gd name="T28" fmla="*/ 50 w 78"/>
                <a:gd name="T29" fmla="*/ 72 h 109"/>
                <a:gd name="T30" fmla="*/ 50 w 78"/>
                <a:gd name="T31" fmla="*/ 73 h 109"/>
                <a:gd name="T32" fmla="*/ 49 w 78"/>
                <a:gd name="T33" fmla="*/ 73 h 109"/>
                <a:gd name="T34" fmla="*/ 29 w 78"/>
                <a:gd name="T35" fmla="*/ 96 h 109"/>
                <a:gd name="T36" fmla="*/ 29 w 78"/>
                <a:gd name="T37" fmla="*/ 106 h 109"/>
                <a:gd name="T38" fmla="*/ 32 w 78"/>
                <a:gd name="T39" fmla="*/ 109 h 109"/>
                <a:gd name="T40" fmla="*/ 34 w 78"/>
                <a:gd name="T41" fmla="*/ 106 h 109"/>
                <a:gd name="T42" fmla="*/ 34 w 78"/>
                <a:gd name="T43" fmla="*/ 97 h 109"/>
                <a:gd name="T44" fmla="*/ 40 w 78"/>
                <a:gd name="T45" fmla="*/ 83 h 109"/>
                <a:gd name="T46" fmla="*/ 50 w 78"/>
                <a:gd name="T47" fmla="*/ 77 h 109"/>
                <a:gd name="T48" fmla="*/ 50 w 78"/>
                <a:gd name="T49" fmla="*/ 77 h 109"/>
                <a:gd name="T50" fmla="*/ 78 w 78"/>
                <a:gd name="T51" fmla="*/ 39 h 109"/>
                <a:gd name="T52" fmla="*/ 39 w 78"/>
                <a:gd name="T53"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8" h="109">
                  <a:moveTo>
                    <a:pt x="39" y="0"/>
                  </a:moveTo>
                  <a:cubicBezTo>
                    <a:pt x="17" y="0"/>
                    <a:pt x="0" y="18"/>
                    <a:pt x="0" y="39"/>
                  </a:cubicBezTo>
                  <a:cubicBezTo>
                    <a:pt x="0" y="42"/>
                    <a:pt x="0" y="45"/>
                    <a:pt x="1" y="48"/>
                  </a:cubicBezTo>
                  <a:cubicBezTo>
                    <a:pt x="1" y="48"/>
                    <a:pt x="1" y="48"/>
                    <a:pt x="1" y="48"/>
                  </a:cubicBezTo>
                  <a:cubicBezTo>
                    <a:pt x="1" y="49"/>
                    <a:pt x="1" y="49"/>
                    <a:pt x="1" y="49"/>
                  </a:cubicBezTo>
                  <a:cubicBezTo>
                    <a:pt x="1" y="50"/>
                    <a:pt x="2" y="51"/>
                    <a:pt x="3" y="51"/>
                  </a:cubicBezTo>
                  <a:cubicBezTo>
                    <a:pt x="4" y="51"/>
                    <a:pt x="5" y="50"/>
                    <a:pt x="5" y="49"/>
                  </a:cubicBezTo>
                  <a:cubicBezTo>
                    <a:pt x="5" y="49"/>
                    <a:pt x="5" y="49"/>
                    <a:pt x="5" y="48"/>
                  </a:cubicBezTo>
                  <a:cubicBezTo>
                    <a:pt x="5" y="46"/>
                    <a:pt x="4" y="42"/>
                    <a:pt x="4" y="39"/>
                  </a:cubicBezTo>
                  <a:cubicBezTo>
                    <a:pt x="4" y="30"/>
                    <a:pt x="8" y="21"/>
                    <a:pt x="14" y="15"/>
                  </a:cubicBezTo>
                  <a:cubicBezTo>
                    <a:pt x="21" y="8"/>
                    <a:pt x="30" y="5"/>
                    <a:pt x="39" y="5"/>
                  </a:cubicBezTo>
                  <a:cubicBezTo>
                    <a:pt x="48" y="5"/>
                    <a:pt x="57" y="8"/>
                    <a:pt x="64" y="15"/>
                  </a:cubicBezTo>
                  <a:cubicBezTo>
                    <a:pt x="70" y="21"/>
                    <a:pt x="74" y="30"/>
                    <a:pt x="74" y="39"/>
                  </a:cubicBezTo>
                  <a:cubicBezTo>
                    <a:pt x="74" y="49"/>
                    <a:pt x="70" y="57"/>
                    <a:pt x="64" y="64"/>
                  </a:cubicBezTo>
                  <a:cubicBezTo>
                    <a:pt x="60" y="68"/>
                    <a:pt x="55" y="71"/>
                    <a:pt x="50" y="72"/>
                  </a:cubicBezTo>
                  <a:cubicBezTo>
                    <a:pt x="50" y="73"/>
                    <a:pt x="50" y="73"/>
                    <a:pt x="50" y="73"/>
                  </a:cubicBezTo>
                  <a:cubicBezTo>
                    <a:pt x="49" y="73"/>
                    <a:pt x="49" y="73"/>
                    <a:pt x="49" y="73"/>
                  </a:cubicBezTo>
                  <a:cubicBezTo>
                    <a:pt x="38" y="75"/>
                    <a:pt x="30" y="85"/>
                    <a:pt x="29" y="96"/>
                  </a:cubicBezTo>
                  <a:cubicBezTo>
                    <a:pt x="29" y="106"/>
                    <a:pt x="29" y="106"/>
                    <a:pt x="29" y="106"/>
                  </a:cubicBezTo>
                  <a:cubicBezTo>
                    <a:pt x="29" y="107"/>
                    <a:pt x="30" y="109"/>
                    <a:pt x="32" y="109"/>
                  </a:cubicBezTo>
                  <a:cubicBezTo>
                    <a:pt x="33" y="109"/>
                    <a:pt x="34" y="107"/>
                    <a:pt x="34" y="106"/>
                  </a:cubicBezTo>
                  <a:cubicBezTo>
                    <a:pt x="34" y="97"/>
                    <a:pt x="34" y="97"/>
                    <a:pt x="34" y="97"/>
                  </a:cubicBezTo>
                  <a:cubicBezTo>
                    <a:pt x="34" y="92"/>
                    <a:pt x="36" y="87"/>
                    <a:pt x="40" y="83"/>
                  </a:cubicBezTo>
                  <a:cubicBezTo>
                    <a:pt x="42" y="80"/>
                    <a:pt x="46" y="78"/>
                    <a:pt x="50" y="77"/>
                  </a:cubicBezTo>
                  <a:cubicBezTo>
                    <a:pt x="50" y="77"/>
                    <a:pt x="50" y="77"/>
                    <a:pt x="50" y="77"/>
                  </a:cubicBezTo>
                  <a:cubicBezTo>
                    <a:pt x="67" y="72"/>
                    <a:pt x="78" y="57"/>
                    <a:pt x="78" y="39"/>
                  </a:cubicBezTo>
                  <a:cubicBezTo>
                    <a:pt x="78" y="18"/>
                    <a:pt x="61" y="0"/>
                    <a:pt x="3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0" name="组合 209"/>
          <p:cNvGrpSpPr/>
          <p:nvPr/>
        </p:nvGrpSpPr>
        <p:grpSpPr>
          <a:xfrm>
            <a:off x="10404479" y="304800"/>
            <a:ext cx="25400" cy="481013"/>
            <a:chOff x="10404479" y="304800"/>
            <a:chExt cx="25400" cy="481013"/>
          </a:xfrm>
          <a:solidFill>
            <a:schemeClr val="accent1"/>
          </a:solidFill>
        </p:grpSpPr>
        <p:sp>
          <p:nvSpPr>
            <p:cNvPr id="162" name="Oval 162"/>
            <p:cNvSpPr>
              <a:spLocks noChangeArrowheads="1"/>
            </p:cNvSpPr>
            <p:nvPr/>
          </p:nvSpPr>
          <p:spPr bwMode="auto">
            <a:xfrm>
              <a:off x="10404479" y="760413"/>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3" name="Freeform 163"/>
            <p:cNvSpPr/>
            <p:nvPr/>
          </p:nvSpPr>
          <p:spPr bwMode="auto">
            <a:xfrm>
              <a:off x="10410829" y="304800"/>
              <a:ext cx="15875" cy="409576"/>
            </a:xfrm>
            <a:custGeom>
              <a:avLst/>
              <a:gdLst>
                <a:gd name="T0" fmla="*/ 2 w 4"/>
                <a:gd name="T1" fmla="*/ 109 h 109"/>
                <a:gd name="T2" fmla="*/ 4 w 4"/>
                <a:gd name="T3" fmla="*/ 106 h 109"/>
                <a:gd name="T4" fmla="*/ 4 w 4"/>
                <a:gd name="T5" fmla="*/ 2 h 109"/>
                <a:gd name="T6" fmla="*/ 2 w 4"/>
                <a:gd name="T7" fmla="*/ 0 h 109"/>
                <a:gd name="T8" fmla="*/ 0 w 4"/>
                <a:gd name="T9" fmla="*/ 2 h 109"/>
                <a:gd name="T10" fmla="*/ 0 w 4"/>
                <a:gd name="T11" fmla="*/ 106 h 109"/>
                <a:gd name="T12" fmla="*/ 2 w 4"/>
                <a:gd name="T13" fmla="*/ 109 h 109"/>
              </a:gdLst>
              <a:ahLst/>
              <a:cxnLst>
                <a:cxn ang="0">
                  <a:pos x="T0" y="T1"/>
                </a:cxn>
                <a:cxn ang="0">
                  <a:pos x="T2" y="T3"/>
                </a:cxn>
                <a:cxn ang="0">
                  <a:pos x="T4" y="T5"/>
                </a:cxn>
                <a:cxn ang="0">
                  <a:pos x="T6" y="T7"/>
                </a:cxn>
                <a:cxn ang="0">
                  <a:pos x="T8" y="T9"/>
                </a:cxn>
                <a:cxn ang="0">
                  <a:pos x="T10" y="T11"/>
                </a:cxn>
                <a:cxn ang="0">
                  <a:pos x="T12" y="T13"/>
                </a:cxn>
              </a:cxnLst>
              <a:rect l="0" t="0" r="r" b="b"/>
              <a:pathLst>
                <a:path w="4" h="109">
                  <a:moveTo>
                    <a:pt x="2" y="109"/>
                  </a:moveTo>
                  <a:cubicBezTo>
                    <a:pt x="3" y="109"/>
                    <a:pt x="4" y="107"/>
                    <a:pt x="4" y="106"/>
                  </a:cubicBezTo>
                  <a:cubicBezTo>
                    <a:pt x="4" y="2"/>
                    <a:pt x="4" y="2"/>
                    <a:pt x="4" y="2"/>
                  </a:cubicBezTo>
                  <a:cubicBezTo>
                    <a:pt x="4" y="1"/>
                    <a:pt x="3" y="0"/>
                    <a:pt x="2" y="0"/>
                  </a:cubicBezTo>
                  <a:cubicBezTo>
                    <a:pt x="1" y="0"/>
                    <a:pt x="0" y="1"/>
                    <a:pt x="0" y="2"/>
                  </a:cubicBezTo>
                  <a:cubicBezTo>
                    <a:pt x="0" y="106"/>
                    <a:pt x="0" y="106"/>
                    <a:pt x="0" y="106"/>
                  </a:cubicBezTo>
                  <a:cubicBezTo>
                    <a:pt x="0" y="107"/>
                    <a:pt x="1" y="109"/>
                    <a:pt x="2" y="10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9" name="组合 208"/>
          <p:cNvGrpSpPr/>
          <p:nvPr/>
        </p:nvGrpSpPr>
        <p:grpSpPr>
          <a:xfrm>
            <a:off x="9217028" y="428625"/>
            <a:ext cx="481013" cy="233363"/>
            <a:chOff x="9217028" y="428625"/>
            <a:chExt cx="481013" cy="233363"/>
          </a:xfrm>
          <a:solidFill>
            <a:schemeClr val="accent1"/>
          </a:solidFill>
        </p:grpSpPr>
        <p:sp>
          <p:nvSpPr>
            <p:cNvPr id="164" name="Freeform 164"/>
            <p:cNvSpPr/>
            <p:nvPr/>
          </p:nvSpPr>
          <p:spPr bwMode="auto">
            <a:xfrm>
              <a:off x="9420228" y="428625"/>
              <a:ext cx="74613" cy="233363"/>
            </a:xfrm>
            <a:custGeom>
              <a:avLst/>
              <a:gdLst>
                <a:gd name="T0" fmla="*/ 18 w 20"/>
                <a:gd name="T1" fmla="*/ 0 h 62"/>
                <a:gd name="T2" fmla="*/ 15 w 20"/>
                <a:gd name="T3" fmla="*/ 2 h 62"/>
                <a:gd name="T4" fmla="*/ 0 w 20"/>
                <a:gd name="T5" fmla="*/ 59 h 62"/>
                <a:gd name="T6" fmla="*/ 0 w 20"/>
                <a:gd name="T7" fmla="*/ 59 h 62"/>
                <a:gd name="T8" fmla="*/ 0 w 20"/>
                <a:gd name="T9" fmla="*/ 60 h 62"/>
                <a:gd name="T10" fmla="*/ 2 w 20"/>
                <a:gd name="T11" fmla="*/ 62 h 62"/>
                <a:gd name="T12" fmla="*/ 5 w 20"/>
                <a:gd name="T13" fmla="*/ 60 h 62"/>
                <a:gd name="T14" fmla="*/ 5 w 20"/>
                <a:gd name="T15" fmla="*/ 60 h 62"/>
                <a:gd name="T16" fmla="*/ 5 w 20"/>
                <a:gd name="T17" fmla="*/ 60 h 62"/>
                <a:gd name="T18" fmla="*/ 20 w 20"/>
                <a:gd name="T19" fmla="*/ 3 h 62"/>
                <a:gd name="T20" fmla="*/ 20 w 20"/>
                <a:gd name="T21" fmla="*/ 2 h 62"/>
                <a:gd name="T22" fmla="*/ 18 w 20"/>
                <a:gd name="T23"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62">
                  <a:moveTo>
                    <a:pt x="18" y="0"/>
                  </a:moveTo>
                  <a:cubicBezTo>
                    <a:pt x="17" y="0"/>
                    <a:pt x="16" y="1"/>
                    <a:pt x="15" y="2"/>
                  </a:cubicBezTo>
                  <a:cubicBezTo>
                    <a:pt x="0" y="59"/>
                    <a:pt x="0" y="59"/>
                    <a:pt x="0" y="59"/>
                  </a:cubicBezTo>
                  <a:cubicBezTo>
                    <a:pt x="0" y="59"/>
                    <a:pt x="0" y="59"/>
                    <a:pt x="0" y="59"/>
                  </a:cubicBezTo>
                  <a:cubicBezTo>
                    <a:pt x="0" y="59"/>
                    <a:pt x="0" y="60"/>
                    <a:pt x="0" y="60"/>
                  </a:cubicBezTo>
                  <a:cubicBezTo>
                    <a:pt x="0" y="61"/>
                    <a:pt x="1" y="62"/>
                    <a:pt x="2" y="62"/>
                  </a:cubicBezTo>
                  <a:cubicBezTo>
                    <a:pt x="3" y="62"/>
                    <a:pt x="4" y="61"/>
                    <a:pt x="5" y="60"/>
                  </a:cubicBezTo>
                  <a:cubicBezTo>
                    <a:pt x="5" y="60"/>
                    <a:pt x="5" y="60"/>
                    <a:pt x="5" y="60"/>
                  </a:cubicBezTo>
                  <a:cubicBezTo>
                    <a:pt x="5" y="60"/>
                    <a:pt x="5" y="60"/>
                    <a:pt x="5" y="60"/>
                  </a:cubicBezTo>
                  <a:cubicBezTo>
                    <a:pt x="20" y="3"/>
                    <a:pt x="20" y="3"/>
                    <a:pt x="20" y="3"/>
                  </a:cubicBezTo>
                  <a:cubicBezTo>
                    <a:pt x="20" y="3"/>
                    <a:pt x="20" y="3"/>
                    <a:pt x="20" y="2"/>
                  </a:cubicBezTo>
                  <a:cubicBezTo>
                    <a:pt x="20" y="1"/>
                    <a:pt x="19" y="0"/>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5" name="Freeform 165"/>
            <p:cNvSpPr/>
            <p:nvPr/>
          </p:nvSpPr>
          <p:spPr bwMode="auto">
            <a:xfrm>
              <a:off x="9217028" y="466725"/>
              <a:ext cx="139700" cy="161925"/>
            </a:xfrm>
            <a:custGeom>
              <a:avLst/>
              <a:gdLst>
                <a:gd name="T0" fmla="*/ 37 w 37"/>
                <a:gd name="T1" fmla="*/ 2 h 43"/>
                <a:gd name="T2" fmla="*/ 35 w 37"/>
                <a:gd name="T3" fmla="*/ 0 h 43"/>
                <a:gd name="T4" fmla="*/ 33 w 37"/>
                <a:gd name="T5" fmla="*/ 0 h 43"/>
                <a:gd name="T6" fmla="*/ 1 w 37"/>
                <a:gd name="T7" fmla="*/ 19 h 43"/>
                <a:gd name="T8" fmla="*/ 0 w 37"/>
                <a:gd name="T9" fmla="*/ 21 h 43"/>
                <a:gd name="T10" fmla="*/ 1 w 37"/>
                <a:gd name="T11" fmla="*/ 23 h 43"/>
                <a:gd name="T12" fmla="*/ 33 w 37"/>
                <a:gd name="T13" fmla="*/ 42 h 43"/>
                <a:gd name="T14" fmla="*/ 37 w 37"/>
                <a:gd name="T15" fmla="*/ 40 h 43"/>
                <a:gd name="T16" fmla="*/ 36 w 37"/>
                <a:gd name="T17" fmla="*/ 38 h 43"/>
                <a:gd name="T18" fmla="*/ 36 w 37"/>
                <a:gd name="T19" fmla="*/ 38 h 43"/>
                <a:gd name="T20" fmla="*/ 36 w 37"/>
                <a:gd name="T21" fmla="*/ 38 h 43"/>
                <a:gd name="T22" fmla="*/ 7 w 37"/>
                <a:gd name="T23" fmla="*/ 21 h 43"/>
                <a:gd name="T24" fmla="*/ 36 w 37"/>
                <a:gd name="T25" fmla="*/ 4 h 43"/>
                <a:gd name="T26" fmla="*/ 37 w 37"/>
                <a:gd name="T27" fmla="*/ 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 h="43">
                  <a:moveTo>
                    <a:pt x="37" y="2"/>
                  </a:moveTo>
                  <a:cubicBezTo>
                    <a:pt x="37" y="1"/>
                    <a:pt x="36" y="0"/>
                    <a:pt x="35" y="0"/>
                  </a:cubicBezTo>
                  <a:cubicBezTo>
                    <a:pt x="34" y="0"/>
                    <a:pt x="34" y="0"/>
                    <a:pt x="33" y="0"/>
                  </a:cubicBezTo>
                  <a:cubicBezTo>
                    <a:pt x="1" y="19"/>
                    <a:pt x="1" y="19"/>
                    <a:pt x="1" y="19"/>
                  </a:cubicBezTo>
                  <a:cubicBezTo>
                    <a:pt x="0" y="19"/>
                    <a:pt x="0" y="20"/>
                    <a:pt x="0" y="21"/>
                  </a:cubicBezTo>
                  <a:cubicBezTo>
                    <a:pt x="0" y="22"/>
                    <a:pt x="0" y="23"/>
                    <a:pt x="1" y="23"/>
                  </a:cubicBezTo>
                  <a:cubicBezTo>
                    <a:pt x="33" y="42"/>
                    <a:pt x="33" y="42"/>
                    <a:pt x="33" y="42"/>
                  </a:cubicBezTo>
                  <a:cubicBezTo>
                    <a:pt x="35" y="43"/>
                    <a:pt x="37" y="41"/>
                    <a:pt x="37" y="40"/>
                  </a:cubicBezTo>
                  <a:cubicBezTo>
                    <a:pt x="37" y="39"/>
                    <a:pt x="37" y="38"/>
                    <a:pt x="36" y="38"/>
                  </a:cubicBezTo>
                  <a:cubicBezTo>
                    <a:pt x="36" y="38"/>
                    <a:pt x="36" y="38"/>
                    <a:pt x="36" y="38"/>
                  </a:cubicBezTo>
                  <a:cubicBezTo>
                    <a:pt x="36" y="38"/>
                    <a:pt x="36" y="38"/>
                    <a:pt x="36" y="38"/>
                  </a:cubicBezTo>
                  <a:cubicBezTo>
                    <a:pt x="7" y="21"/>
                    <a:pt x="7" y="21"/>
                    <a:pt x="7" y="21"/>
                  </a:cubicBezTo>
                  <a:cubicBezTo>
                    <a:pt x="36" y="4"/>
                    <a:pt x="36" y="4"/>
                    <a:pt x="36" y="4"/>
                  </a:cubicBezTo>
                  <a:cubicBezTo>
                    <a:pt x="36" y="4"/>
                    <a:pt x="37" y="3"/>
                    <a:pt x="3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6" name="Freeform 166"/>
            <p:cNvSpPr/>
            <p:nvPr/>
          </p:nvSpPr>
          <p:spPr bwMode="auto">
            <a:xfrm>
              <a:off x="9559928" y="463550"/>
              <a:ext cx="138113" cy="165100"/>
            </a:xfrm>
            <a:custGeom>
              <a:avLst/>
              <a:gdLst>
                <a:gd name="T0" fmla="*/ 36 w 37"/>
                <a:gd name="T1" fmla="*/ 20 h 44"/>
                <a:gd name="T2" fmla="*/ 4 w 37"/>
                <a:gd name="T3" fmla="*/ 1 h 44"/>
                <a:gd name="T4" fmla="*/ 0 w 37"/>
                <a:gd name="T5" fmla="*/ 3 h 44"/>
                <a:gd name="T6" fmla="*/ 1 w 37"/>
                <a:gd name="T7" fmla="*/ 5 h 44"/>
                <a:gd name="T8" fmla="*/ 1 w 37"/>
                <a:gd name="T9" fmla="*/ 5 h 44"/>
                <a:gd name="T10" fmla="*/ 30 w 37"/>
                <a:gd name="T11" fmla="*/ 22 h 44"/>
                <a:gd name="T12" fmla="*/ 1 w 37"/>
                <a:gd name="T13" fmla="*/ 39 h 44"/>
                <a:gd name="T14" fmla="*/ 1 w 37"/>
                <a:gd name="T15" fmla="*/ 39 h 44"/>
                <a:gd name="T16" fmla="*/ 1 w 37"/>
                <a:gd name="T17" fmla="*/ 39 h 44"/>
                <a:gd name="T18" fmla="*/ 0 w 37"/>
                <a:gd name="T19" fmla="*/ 41 h 44"/>
                <a:gd name="T20" fmla="*/ 4 w 37"/>
                <a:gd name="T21" fmla="*/ 43 h 44"/>
                <a:gd name="T22" fmla="*/ 36 w 37"/>
                <a:gd name="T23" fmla="*/ 24 h 44"/>
                <a:gd name="T24" fmla="*/ 37 w 37"/>
                <a:gd name="T25" fmla="*/ 22 h 44"/>
                <a:gd name="T26" fmla="*/ 36 w 37"/>
                <a:gd name="T27" fmla="*/ 2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 h="44">
                  <a:moveTo>
                    <a:pt x="36" y="20"/>
                  </a:moveTo>
                  <a:cubicBezTo>
                    <a:pt x="4" y="1"/>
                    <a:pt x="4" y="1"/>
                    <a:pt x="4" y="1"/>
                  </a:cubicBezTo>
                  <a:cubicBezTo>
                    <a:pt x="2" y="0"/>
                    <a:pt x="0" y="2"/>
                    <a:pt x="0" y="3"/>
                  </a:cubicBezTo>
                  <a:cubicBezTo>
                    <a:pt x="0" y="4"/>
                    <a:pt x="0" y="5"/>
                    <a:pt x="1" y="5"/>
                  </a:cubicBezTo>
                  <a:cubicBezTo>
                    <a:pt x="1" y="5"/>
                    <a:pt x="1" y="5"/>
                    <a:pt x="1" y="5"/>
                  </a:cubicBezTo>
                  <a:cubicBezTo>
                    <a:pt x="30" y="22"/>
                    <a:pt x="30" y="22"/>
                    <a:pt x="30" y="22"/>
                  </a:cubicBezTo>
                  <a:cubicBezTo>
                    <a:pt x="1" y="39"/>
                    <a:pt x="1" y="39"/>
                    <a:pt x="1" y="39"/>
                  </a:cubicBezTo>
                  <a:cubicBezTo>
                    <a:pt x="1" y="39"/>
                    <a:pt x="1" y="39"/>
                    <a:pt x="1" y="39"/>
                  </a:cubicBezTo>
                  <a:cubicBezTo>
                    <a:pt x="1" y="39"/>
                    <a:pt x="1" y="39"/>
                    <a:pt x="1" y="39"/>
                  </a:cubicBezTo>
                  <a:cubicBezTo>
                    <a:pt x="0" y="39"/>
                    <a:pt x="0" y="40"/>
                    <a:pt x="0" y="41"/>
                  </a:cubicBezTo>
                  <a:cubicBezTo>
                    <a:pt x="0" y="42"/>
                    <a:pt x="2" y="44"/>
                    <a:pt x="4" y="43"/>
                  </a:cubicBezTo>
                  <a:cubicBezTo>
                    <a:pt x="36" y="24"/>
                    <a:pt x="36" y="24"/>
                    <a:pt x="36" y="24"/>
                  </a:cubicBezTo>
                  <a:cubicBezTo>
                    <a:pt x="37" y="24"/>
                    <a:pt x="37" y="23"/>
                    <a:pt x="37" y="22"/>
                  </a:cubicBezTo>
                  <a:cubicBezTo>
                    <a:pt x="37" y="21"/>
                    <a:pt x="37" y="20"/>
                    <a:pt x="36"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5" name="组合 204"/>
          <p:cNvGrpSpPr/>
          <p:nvPr/>
        </p:nvGrpSpPr>
        <p:grpSpPr>
          <a:xfrm>
            <a:off x="8256590" y="331788"/>
            <a:ext cx="481013" cy="454025"/>
            <a:chOff x="8256590" y="331788"/>
            <a:chExt cx="481013" cy="454025"/>
          </a:xfrm>
          <a:solidFill>
            <a:schemeClr val="accent1"/>
          </a:solidFill>
        </p:grpSpPr>
        <p:sp>
          <p:nvSpPr>
            <p:cNvPr id="167" name="Freeform 167"/>
            <p:cNvSpPr/>
            <p:nvPr/>
          </p:nvSpPr>
          <p:spPr bwMode="auto">
            <a:xfrm>
              <a:off x="8331203" y="331788"/>
              <a:ext cx="406400" cy="327026"/>
            </a:xfrm>
            <a:custGeom>
              <a:avLst/>
              <a:gdLst>
                <a:gd name="T0" fmla="*/ 107 w 108"/>
                <a:gd name="T1" fmla="*/ 1 h 87"/>
                <a:gd name="T2" fmla="*/ 104 w 108"/>
                <a:gd name="T3" fmla="*/ 1 h 87"/>
                <a:gd name="T4" fmla="*/ 23 w 108"/>
                <a:gd name="T5" fmla="*/ 82 h 87"/>
                <a:gd name="T6" fmla="*/ 4 w 108"/>
                <a:gd name="T7" fmla="*/ 63 h 87"/>
                <a:gd name="T8" fmla="*/ 2 w 108"/>
                <a:gd name="T9" fmla="*/ 62 h 87"/>
                <a:gd name="T10" fmla="*/ 1 w 108"/>
                <a:gd name="T11" fmla="*/ 63 h 87"/>
                <a:gd name="T12" fmla="*/ 1 w 108"/>
                <a:gd name="T13" fmla="*/ 66 h 87"/>
                <a:gd name="T14" fmla="*/ 22 w 108"/>
                <a:gd name="T15" fmla="*/ 87 h 87"/>
                <a:gd name="T16" fmla="*/ 23 w 108"/>
                <a:gd name="T17" fmla="*/ 87 h 87"/>
                <a:gd name="T18" fmla="*/ 25 w 108"/>
                <a:gd name="T19" fmla="*/ 87 h 87"/>
                <a:gd name="T20" fmla="*/ 107 w 108"/>
                <a:gd name="T21" fmla="*/ 4 h 87"/>
                <a:gd name="T22" fmla="*/ 107 w 108"/>
                <a:gd name="T23" fmla="*/ 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 h="87">
                  <a:moveTo>
                    <a:pt x="107" y="1"/>
                  </a:moveTo>
                  <a:cubicBezTo>
                    <a:pt x="106" y="0"/>
                    <a:pt x="105" y="0"/>
                    <a:pt x="104" y="1"/>
                  </a:cubicBezTo>
                  <a:cubicBezTo>
                    <a:pt x="23" y="82"/>
                    <a:pt x="23" y="82"/>
                    <a:pt x="23" y="82"/>
                  </a:cubicBezTo>
                  <a:cubicBezTo>
                    <a:pt x="4" y="63"/>
                    <a:pt x="4" y="63"/>
                    <a:pt x="4" y="63"/>
                  </a:cubicBezTo>
                  <a:cubicBezTo>
                    <a:pt x="3" y="62"/>
                    <a:pt x="3" y="62"/>
                    <a:pt x="2" y="62"/>
                  </a:cubicBezTo>
                  <a:cubicBezTo>
                    <a:pt x="2" y="62"/>
                    <a:pt x="1" y="62"/>
                    <a:pt x="1" y="63"/>
                  </a:cubicBezTo>
                  <a:cubicBezTo>
                    <a:pt x="0" y="64"/>
                    <a:pt x="0" y="65"/>
                    <a:pt x="1" y="66"/>
                  </a:cubicBezTo>
                  <a:cubicBezTo>
                    <a:pt x="22" y="87"/>
                    <a:pt x="22" y="87"/>
                    <a:pt x="22" y="87"/>
                  </a:cubicBezTo>
                  <a:cubicBezTo>
                    <a:pt x="22" y="87"/>
                    <a:pt x="23" y="87"/>
                    <a:pt x="23" y="87"/>
                  </a:cubicBezTo>
                  <a:cubicBezTo>
                    <a:pt x="24" y="87"/>
                    <a:pt x="24" y="87"/>
                    <a:pt x="25" y="87"/>
                  </a:cubicBezTo>
                  <a:cubicBezTo>
                    <a:pt x="107" y="4"/>
                    <a:pt x="107" y="4"/>
                    <a:pt x="107" y="4"/>
                  </a:cubicBezTo>
                  <a:cubicBezTo>
                    <a:pt x="108" y="3"/>
                    <a:pt x="108" y="2"/>
                    <a:pt x="10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8" name="Freeform 168"/>
            <p:cNvSpPr/>
            <p:nvPr/>
          </p:nvSpPr>
          <p:spPr bwMode="auto">
            <a:xfrm>
              <a:off x="8256590" y="463550"/>
              <a:ext cx="322263" cy="322263"/>
            </a:xfrm>
            <a:custGeom>
              <a:avLst/>
              <a:gdLst>
                <a:gd name="T0" fmla="*/ 84 w 86"/>
                <a:gd name="T1" fmla="*/ 31 h 86"/>
                <a:gd name="T2" fmla="*/ 82 w 86"/>
                <a:gd name="T3" fmla="*/ 33 h 86"/>
                <a:gd name="T4" fmla="*/ 82 w 86"/>
                <a:gd name="T5" fmla="*/ 81 h 86"/>
                <a:gd name="T6" fmla="*/ 5 w 86"/>
                <a:gd name="T7" fmla="*/ 81 h 86"/>
                <a:gd name="T8" fmla="*/ 5 w 86"/>
                <a:gd name="T9" fmla="*/ 4 h 86"/>
                <a:gd name="T10" fmla="*/ 67 w 86"/>
                <a:gd name="T11" fmla="*/ 4 h 86"/>
                <a:gd name="T12" fmla="*/ 70 w 86"/>
                <a:gd name="T13" fmla="*/ 2 h 86"/>
                <a:gd name="T14" fmla="*/ 67 w 86"/>
                <a:gd name="T15" fmla="*/ 0 h 86"/>
                <a:gd name="T16" fmla="*/ 6 w 86"/>
                <a:gd name="T17" fmla="*/ 0 h 86"/>
                <a:gd name="T18" fmla="*/ 0 w 86"/>
                <a:gd name="T19" fmla="*/ 6 h 86"/>
                <a:gd name="T20" fmla="*/ 0 w 86"/>
                <a:gd name="T21" fmla="*/ 80 h 86"/>
                <a:gd name="T22" fmla="*/ 6 w 86"/>
                <a:gd name="T23" fmla="*/ 86 h 86"/>
                <a:gd name="T24" fmla="*/ 80 w 86"/>
                <a:gd name="T25" fmla="*/ 86 h 86"/>
                <a:gd name="T26" fmla="*/ 86 w 86"/>
                <a:gd name="T27" fmla="*/ 80 h 86"/>
                <a:gd name="T28" fmla="*/ 86 w 86"/>
                <a:gd name="T29" fmla="*/ 33 h 86"/>
                <a:gd name="T30" fmla="*/ 84 w 86"/>
                <a:gd name="T31" fmla="*/ 3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6" h="86">
                  <a:moveTo>
                    <a:pt x="84" y="31"/>
                  </a:moveTo>
                  <a:cubicBezTo>
                    <a:pt x="83" y="31"/>
                    <a:pt x="82" y="32"/>
                    <a:pt x="82" y="33"/>
                  </a:cubicBezTo>
                  <a:cubicBezTo>
                    <a:pt x="82" y="81"/>
                    <a:pt x="82" y="81"/>
                    <a:pt x="82" y="81"/>
                  </a:cubicBezTo>
                  <a:cubicBezTo>
                    <a:pt x="5" y="81"/>
                    <a:pt x="5" y="81"/>
                    <a:pt x="5" y="81"/>
                  </a:cubicBezTo>
                  <a:cubicBezTo>
                    <a:pt x="5" y="4"/>
                    <a:pt x="5" y="4"/>
                    <a:pt x="5" y="4"/>
                  </a:cubicBezTo>
                  <a:cubicBezTo>
                    <a:pt x="67" y="4"/>
                    <a:pt x="67" y="4"/>
                    <a:pt x="67" y="4"/>
                  </a:cubicBezTo>
                  <a:cubicBezTo>
                    <a:pt x="69" y="4"/>
                    <a:pt x="70" y="3"/>
                    <a:pt x="70" y="2"/>
                  </a:cubicBezTo>
                  <a:cubicBezTo>
                    <a:pt x="70" y="1"/>
                    <a:pt x="69" y="0"/>
                    <a:pt x="67" y="0"/>
                  </a:cubicBezTo>
                  <a:cubicBezTo>
                    <a:pt x="6" y="0"/>
                    <a:pt x="6" y="0"/>
                    <a:pt x="6" y="0"/>
                  </a:cubicBezTo>
                  <a:cubicBezTo>
                    <a:pt x="3" y="0"/>
                    <a:pt x="0" y="2"/>
                    <a:pt x="0" y="6"/>
                  </a:cubicBezTo>
                  <a:cubicBezTo>
                    <a:pt x="0" y="80"/>
                    <a:pt x="0" y="80"/>
                    <a:pt x="0" y="80"/>
                  </a:cubicBezTo>
                  <a:cubicBezTo>
                    <a:pt x="0" y="83"/>
                    <a:pt x="3" y="86"/>
                    <a:pt x="6" y="86"/>
                  </a:cubicBezTo>
                  <a:cubicBezTo>
                    <a:pt x="80" y="86"/>
                    <a:pt x="80" y="86"/>
                    <a:pt x="80" y="86"/>
                  </a:cubicBezTo>
                  <a:cubicBezTo>
                    <a:pt x="83" y="86"/>
                    <a:pt x="86" y="83"/>
                    <a:pt x="86" y="80"/>
                  </a:cubicBezTo>
                  <a:cubicBezTo>
                    <a:pt x="86" y="33"/>
                    <a:pt x="86" y="33"/>
                    <a:pt x="86" y="33"/>
                  </a:cubicBezTo>
                  <a:cubicBezTo>
                    <a:pt x="86" y="32"/>
                    <a:pt x="85" y="31"/>
                    <a:pt x="84"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69" name="Freeform 169"/>
          <p:cNvSpPr/>
          <p:nvPr/>
        </p:nvSpPr>
        <p:spPr bwMode="auto">
          <a:xfrm>
            <a:off x="7296152" y="381000"/>
            <a:ext cx="479425" cy="330201"/>
          </a:xfrm>
          <a:custGeom>
            <a:avLst/>
            <a:gdLst>
              <a:gd name="T0" fmla="*/ 127 w 128"/>
              <a:gd name="T1" fmla="*/ 1 h 88"/>
              <a:gd name="T2" fmla="*/ 124 w 128"/>
              <a:gd name="T3" fmla="*/ 1 h 88"/>
              <a:gd name="T4" fmla="*/ 43 w 128"/>
              <a:gd name="T5" fmla="*/ 82 h 88"/>
              <a:gd name="T6" fmla="*/ 4 w 128"/>
              <a:gd name="T7" fmla="*/ 44 h 88"/>
              <a:gd name="T8" fmla="*/ 2 w 128"/>
              <a:gd name="T9" fmla="*/ 43 h 88"/>
              <a:gd name="T10" fmla="*/ 1 w 128"/>
              <a:gd name="T11" fmla="*/ 44 h 88"/>
              <a:gd name="T12" fmla="*/ 0 w 128"/>
              <a:gd name="T13" fmla="*/ 45 h 88"/>
              <a:gd name="T14" fmla="*/ 1 w 128"/>
              <a:gd name="T15" fmla="*/ 47 h 88"/>
              <a:gd name="T16" fmla="*/ 41 w 128"/>
              <a:gd name="T17" fmla="*/ 87 h 88"/>
              <a:gd name="T18" fmla="*/ 44 w 128"/>
              <a:gd name="T19" fmla="*/ 87 h 88"/>
              <a:gd name="T20" fmla="*/ 127 w 128"/>
              <a:gd name="T21" fmla="*/ 4 h 88"/>
              <a:gd name="T22" fmla="*/ 127 w 128"/>
              <a:gd name="T23" fmla="*/ 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88">
                <a:moveTo>
                  <a:pt x="127" y="1"/>
                </a:moveTo>
                <a:cubicBezTo>
                  <a:pt x="126" y="0"/>
                  <a:pt x="125" y="0"/>
                  <a:pt x="124" y="1"/>
                </a:cubicBezTo>
                <a:cubicBezTo>
                  <a:pt x="43" y="82"/>
                  <a:pt x="43" y="82"/>
                  <a:pt x="43" y="82"/>
                </a:cubicBezTo>
                <a:cubicBezTo>
                  <a:pt x="4" y="44"/>
                  <a:pt x="4" y="44"/>
                  <a:pt x="4" y="44"/>
                </a:cubicBezTo>
                <a:cubicBezTo>
                  <a:pt x="3" y="43"/>
                  <a:pt x="3" y="43"/>
                  <a:pt x="2" y="43"/>
                </a:cubicBezTo>
                <a:cubicBezTo>
                  <a:pt x="2" y="43"/>
                  <a:pt x="1" y="43"/>
                  <a:pt x="1" y="44"/>
                </a:cubicBezTo>
                <a:cubicBezTo>
                  <a:pt x="0" y="44"/>
                  <a:pt x="0" y="45"/>
                  <a:pt x="0" y="45"/>
                </a:cubicBezTo>
                <a:cubicBezTo>
                  <a:pt x="0" y="46"/>
                  <a:pt x="0" y="46"/>
                  <a:pt x="1" y="47"/>
                </a:cubicBezTo>
                <a:cubicBezTo>
                  <a:pt x="41" y="87"/>
                  <a:pt x="41" y="87"/>
                  <a:pt x="41" y="87"/>
                </a:cubicBezTo>
                <a:cubicBezTo>
                  <a:pt x="42" y="88"/>
                  <a:pt x="43" y="88"/>
                  <a:pt x="44" y="87"/>
                </a:cubicBezTo>
                <a:cubicBezTo>
                  <a:pt x="127" y="4"/>
                  <a:pt x="127" y="4"/>
                  <a:pt x="127" y="4"/>
                </a:cubicBezTo>
                <a:cubicBezTo>
                  <a:pt x="128" y="3"/>
                  <a:pt x="128" y="2"/>
                  <a:pt x="127" y="1"/>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0" name="Freeform 170"/>
          <p:cNvSpPr/>
          <p:nvPr/>
        </p:nvSpPr>
        <p:spPr bwMode="auto">
          <a:xfrm>
            <a:off x="6334127" y="304800"/>
            <a:ext cx="481013" cy="481013"/>
          </a:xfrm>
          <a:custGeom>
            <a:avLst/>
            <a:gdLst>
              <a:gd name="T0" fmla="*/ 4 w 128"/>
              <a:gd name="T1" fmla="*/ 127 h 128"/>
              <a:gd name="T2" fmla="*/ 64 w 128"/>
              <a:gd name="T3" fmla="*/ 67 h 128"/>
              <a:gd name="T4" fmla="*/ 124 w 128"/>
              <a:gd name="T5" fmla="*/ 127 h 128"/>
              <a:gd name="T6" fmla="*/ 127 w 128"/>
              <a:gd name="T7" fmla="*/ 127 h 128"/>
              <a:gd name="T8" fmla="*/ 128 w 128"/>
              <a:gd name="T9" fmla="*/ 126 h 128"/>
              <a:gd name="T10" fmla="*/ 127 w 128"/>
              <a:gd name="T11" fmla="*/ 124 h 128"/>
              <a:gd name="T12" fmla="*/ 67 w 128"/>
              <a:gd name="T13" fmla="*/ 64 h 128"/>
              <a:gd name="T14" fmla="*/ 68 w 128"/>
              <a:gd name="T15" fmla="*/ 63 h 128"/>
              <a:gd name="T16" fmla="*/ 127 w 128"/>
              <a:gd name="T17" fmla="*/ 4 h 128"/>
              <a:gd name="T18" fmla="*/ 127 w 128"/>
              <a:gd name="T19" fmla="*/ 1 h 128"/>
              <a:gd name="T20" fmla="*/ 124 w 128"/>
              <a:gd name="T21" fmla="*/ 1 h 128"/>
              <a:gd name="T22" fmla="*/ 64 w 128"/>
              <a:gd name="T23" fmla="*/ 61 h 128"/>
              <a:gd name="T24" fmla="*/ 4 w 128"/>
              <a:gd name="T25" fmla="*/ 1 h 128"/>
              <a:gd name="T26" fmla="*/ 2 w 128"/>
              <a:gd name="T27" fmla="*/ 0 h 128"/>
              <a:gd name="T28" fmla="*/ 1 w 128"/>
              <a:gd name="T29" fmla="*/ 1 h 128"/>
              <a:gd name="T30" fmla="*/ 1 w 128"/>
              <a:gd name="T31" fmla="*/ 4 h 128"/>
              <a:gd name="T32" fmla="*/ 61 w 128"/>
              <a:gd name="T33" fmla="*/ 64 h 128"/>
              <a:gd name="T34" fmla="*/ 60 w 128"/>
              <a:gd name="T35" fmla="*/ 65 h 128"/>
              <a:gd name="T36" fmla="*/ 1 w 128"/>
              <a:gd name="T37" fmla="*/ 124 h 128"/>
              <a:gd name="T38" fmla="*/ 1 w 128"/>
              <a:gd name="T39" fmla="*/ 127 h 128"/>
              <a:gd name="T40" fmla="*/ 4 w 128"/>
              <a:gd name="T41" fmla="*/ 12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4" y="127"/>
                </a:moveTo>
                <a:cubicBezTo>
                  <a:pt x="64" y="67"/>
                  <a:pt x="64" y="67"/>
                  <a:pt x="64" y="67"/>
                </a:cubicBezTo>
                <a:cubicBezTo>
                  <a:pt x="124" y="127"/>
                  <a:pt x="124" y="127"/>
                  <a:pt x="124" y="127"/>
                </a:cubicBezTo>
                <a:cubicBezTo>
                  <a:pt x="125" y="128"/>
                  <a:pt x="126" y="128"/>
                  <a:pt x="127" y="127"/>
                </a:cubicBezTo>
                <a:cubicBezTo>
                  <a:pt x="128" y="127"/>
                  <a:pt x="128" y="126"/>
                  <a:pt x="128" y="126"/>
                </a:cubicBezTo>
                <a:cubicBezTo>
                  <a:pt x="128" y="125"/>
                  <a:pt x="128" y="125"/>
                  <a:pt x="127" y="124"/>
                </a:cubicBezTo>
                <a:cubicBezTo>
                  <a:pt x="67" y="64"/>
                  <a:pt x="67" y="64"/>
                  <a:pt x="67" y="64"/>
                </a:cubicBezTo>
                <a:cubicBezTo>
                  <a:pt x="68" y="63"/>
                  <a:pt x="68" y="63"/>
                  <a:pt x="68" y="63"/>
                </a:cubicBezTo>
                <a:cubicBezTo>
                  <a:pt x="127" y="4"/>
                  <a:pt x="127" y="4"/>
                  <a:pt x="127" y="4"/>
                </a:cubicBezTo>
                <a:cubicBezTo>
                  <a:pt x="128" y="3"/>
                  <a:pt x="128" y="2"/>
                  <a:pt x="127" y="1"/>
                </a:cubicBezTo>
                <a:cubicBezTo>
                  <a:pt x="126" y="0"/>
                  <a:pt x="125" y="0"/>
                  <a:pt x="124" y="1"/>
                </a:cubicBezTo>
                <a:cubicBezTo>
                  <a:pt x="64" y="61"/>
                  <a:pt x="64" y="61"/>
                  <a:pt x="64" y="61"/>
                </a:cubicBezTo>
                <a:cubicBezTo>
                  <a:pt x="4" y="1"/>
                  <a:pt x="4" y="1"/>
                  <a:pt x="4" y="1"/>
                </a:cubicBezTo>
                <a:cubicBezTo>
                  <a:pt x="3" y="0"/>
                  <a:pt x="3" y="0"/>
                  <a:pt x="2" y="0"/>
                </a:cubicBezTo>
                <a:cubicBezTo>
                  <a:pt x="2" y="0"/>
                  <a:pt x="1" y="0"/>
                  <a:pt x="1" y="1"/>
                </a:cubicBezTo>
                <a:cubicBezTo>
                  <a:pt x="0" y="2"/>
                  <a:pt x="0" y="3"/>
                  <a:pt x="1" y="4"/>
                </a:cubicBezTo>
                <a:cubicBezTo>
                  <a:pt x="61" y="64"/>
                  <a:pt x="61" y="64"/>
                  <a:pt x="61" y="64"/>
                </a:cubicBezTo>
                <a:cubicBezTo>
                  <a:pt x="60" y="65"/>
                  <a:pt x="60" y="65"/>
                  <a:pt x="60" y="65"/>
                </a:cubicBezTo>
                <a:cubicBezTo>
                  <a:pt x="1" y="124"/>
                  <a:pt x="1" y="124"/>
                  <a:pt x="1" y="124"/>
                </a:cubicBezTo>
                <a:cubicBezTo>
                  <a:pt x="0" y="125"/>
                  <a:pt x="0" y="126"/>
                  <a:pt x="1" y="127"/>
                </a:cubicBezTo>
                <a:cubicBezTo>
                  <a:pt x="2" y="128"/>
                  <a:pt x="3" y="128"/>
                  <a:pt x="4" y="127"/>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06" name="组合 205"/>
          <p:cNvGrpSpPr/>
          <p:nvPr/>
        </p:nvGrpSpPr>
        <p:grpSpPr>
          <a:xfrm>
            <a:off x="5373689" y="304800"/>
            <a:ext cx="479426" cy="485776"/>
            <a:chOff x="5373689" y="304800"/>
            <a:chExt cx="479426" cy="485776"/>
          </a:xfrm>
          <a:solidFill>
            <a:schemeClr val="accent1"/>
          </a:solidFill>
        </p:grpSpPr>
        <p:sp>
          <p:nvSpPr>
            <p:cNvPr id="171" name="Freeform 171"/>
            <p:cNvSpPr/>
            <p:nvPr/>
          </p:nvSpPr>
          <p:spPr bwMode="auto">
            <a:xfrm>
              <a:off x="5373689" y="304800"/>
              <a:ext cx="479425" cy="481013"/>
            </a:xfrm>
            <a:custGeom>
              <a:avLst/>
              <a:gdLst>
                <a:gd name="T0" fmla="*/ 127 w 128"/>
                <a:gd name="T1" fmla="*/ 1 h 128"/>
                <a:gd name="T2" fmla="*/ 126 w 128"/>
                <a:gd name="T3" fmla="*/ 0 h 128"/>
                <a:gd name="T4" fmla="*/ 124 w 128"/>
                <a:gd name="T5" fmla="*/ 1 h 128"/>
                <a:gd name="T6" fmla="*/ 1 w 128"/>
                <a:gd name="T7" fmla="*/ 124 h 128"/>
                <a:gd name="T8" fmla="*/ 1 w 128"/>
                <a:gd name="T9" fmla="*/ 127 h 128"/>
                <a:gd name="T10" fmla="*/ 2 w 128"/>
                <a:gd name="T11" fmla="*/ 128 h 128"/>
                <a:gd name="T12" fmla="*/ 4 w 128"/>
                <a:gd name="T13" fmla="*/ 127 h 128"/>
                <a:gd name="T14" fmla="*/ 127 w 128"/>
                <a:gd name="T15" fmla="*/ 4 h 128"/>
                <a:gd name="T16" fmla="*/ 127 w 128"/>
                <a:gd name="T17" fmla="*/ 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128">
                  <a:moveTo>
                    <a:pt x="127" y="1"/>
                  </a:moveTo>
                  <a:cubicBezTo>
                    <a:pt x="127" y="0"/>
                    <a:pt x="126" y="0"/>
                    <a:pt x="126" y="0"/>
                  </a:cubicBezTo>
                  <a:cubicBezTo>
                    <a:pt x="125" y="0"/>
                    <a:pt x="125" y="0"/>
                    <a:pt x="124" y="1"/>
                  </a:cubicBezTo>
                  <a:cubicBezTo>
                    <a:pt x="1" y="124"/>
                    <a:pt x="1" y="124"/>
                    <a:pt x="1" y="124"/>
                  </a:cubicBezTo>
                  <a:cubicBezTo>
                    <a:pt x="0" y="125"/>
                    <a:pt x="0" y="126"/>
                    <a:pt x="1" y="127"/>
                  </a:cubicBezTo>
                  <a:cubicBezTo>
                    <a:pt x="1" y="128"/>
                    <a:pt x="2" y="128"/>
                    <a:pt x="2" y="128"/>
                  </a:cubicBezTo>
                  <a:cubicBezTo>
                    <a:pt x="3" y="128"/>
                    <a:pt x="3" y="128"/>
                    <a:pt x="4" y="127"/>
                  </a:cubicBezTo>
                  <a:cubicBezTo>
                    <a:pt x="127" y="4"/>
                    <a:pt x="127" y="4"/>
                    <a:pt x="127" y="4"/>
                  </a:cubicBezTo>
                  <a:cubicBezTo>
                    <a:pt x="128" y="3"/>
                    <a:pt x="128" y="2"/>
                    <a:pt x="1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2" name="Freeform 172"/>
            <p:cNvSpPr>
              <a:spLocks noEditPoints="1"/>
            </p:cNvSpPr>
            <p:nvPr/>
          </p:nvSpPr>
          <p:spPr bwMode="auto">
            <a:xfrm>
              <a:off x="5373689" y="304800"/>
              <a:ext cx="184150" cy="188913"/>
            </a:xfrm>
            <a:custGeom>
              <a:avLst/>
              <a:gdLst>
                <a:gd name="T0" fmla="*/ 7 w 49"/>
                <a:gd name="T1" fmla="*/ 42 h 50"/>
                <a:gd name="T2" fmla="*/ 15 w 49"/>
                <a:gd name="T3" fmla="*/ 47 h 50"/>
                <a:gd name="T4" fmla="*/ 34 w 49"/>
                <a:gd name="T5" fmla="*/ 47 h 50"/>
                <a:gd name="T6" fmla="*/ 42 w 49"/>
                <a:gd name="T7" fmla="*/ 42 h 50"/>
                <a:gd name="T8" fmla="*/ 47 w 49"/>
                <a:gd name="T9" fmla="*/ 34 h 50"/>
                <a:gd name="T10" fmla="*/ 49 w 49"/>
                <a:gd name="T11" fmla="*/ 24 h 50"/>
                <a:gd name="T12" fmla="*/ 47 w 49"/>
                <a:gd name="T13" fmla="*/ 15 h 50"/>
                <a:gd name="T14" fmla="*/ 42 w 49"/>
                <a:gd name="T15" fmla="*/ 7 h 50"/>
                <a:gd name="T16" fmla="*/ 34 w 49"/>
                <a:gd name="T17" fmla="*/ 2 h 50"/>
                <a:gd name="T18" fmla="*/ 25 w 49"/>
                <a:gd name="T19" fmla="*/ 0 h 50"/>
                <a:gd name="T20" fmla="*/ 15 w 49"/>
                <a:gd name="T21" fmla="*/ 2 h 50"/>
                <a:gd name="T22" fmla="*/ 7 w 49"/>
                <a:gd name="T23" fmla="*/ 7 h 50"/>
                <a:gd name="T24" fmla="*/ 2 w 49"/>
                <a:gd name="T25" fmla="*/ 15 h 50"/>
                <a:gd name="T26" fmla="*/ 0 w 49"/>
                <a:gd name="T27" fmla="*/ 24 h 50"/>
                <a:gd name="T28" fmla="*/ 2 w 49"/>
                <a:gd name="T29" fmla="*/ 34 h 50"/>
                <a:gd name="T30" fmla="*/ 7 w 49"/>
                <a:gd name="T31" fmla="*/ 42 h 50"/>
                <a:gd name="T32" fmla="*/ 25 w 49"/>
                <a:gd name="T33" fmla="*/ 5 h 50"/>
                <a:gd name="T34" fmla="*/ 45 w 49"/>
                <a:gd name="T35" fmla="*/ 24 h 50"/>
                <a:gd name="T36" fmla="*/ 25 w 49"/>
                <a:gd name="T37" fmla="*/ 44 h 50"/>
                <a:gd name="T38" fmla="*/ 5 w 49"/>
                <a:gd name="T39" fmla="*/ 24 h 50"/>
                <a:gd name="T40" fmla="*/ 25 w 49"/>
                <a:gd name="T41" fmla="*/ 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50">
                  <a:moveTo>
                    <a:pt x="7" y="42"/>
                  </a:moveTo>
                  <a:cubicBezTo>
                    <a:pt x="9" y="44"/>
                    <a:pt x="12" y="46"/>
                    <a:pt x="15" y="47"/>
                  </a:cubicBezTo>
                  <a:cubicBezTo>
                    <a:pt x="21" y="50"/>
                    <a:pt x="28" y="50"/>
                    <a:pt x="34" y="47"/>
                  </a:cubicBezTo>
                  <a:cubicBezTo>
                    <a:pt x="37" y="46"/>
                    <a:pt x="40" y="44"/>
                    <a:pt x="42" y="42"/>
                  </a:cubicBezTo>
                  <a:cubicBezTo>
                    <a:pt x="44" y="40"/>
                    <a:pt x="46" y="37"/>
                    <a:pt x="47" y="34"/>
                  </a:cubicBezTo>
                  <a:cubicBezTo>
                    <a:pt x="48" y="31"/>
                    <a:pt x="49" y="28"/>
                    <a:pt x="49" y="24"/>
                  </a:cubicBezTo>
                  <a:cubicBezTo>
                    <a:pt x="49" y="21"/>
                    <a:pt x="48" y="18"/>
                    <a:pt x="47" y="15"/>
                  </a:cubicBezTo>
                  <a:cubicBezTo>
                    <a:pt x="46" y="12"/>
                    <a:pt x="44" y="9"/>
                    <a:pt x="42" y="7"/>
                  </a:cubicBezTo>
                  <a:cubicBezTo>
                    <a:pt x="40" y="5"/>
                    <a:pt x="37" y="3"/>
                    <a:pt x="34" y="2"/>
                  </a:cubicBezTo>
                  <a:cubicBezTo>
                    <a:pt x="31" y="1"/>
                    <a:pt x="28" y="0"/>
                    <a:pt x="25" y="0"/>
                  </a:cubicBezTo>
                  <a:cubicBezTo>
                    <a:pt x="21" y="0"/>
                    <a:pt x="18" y="1"/>
                    <a:pt x="15" y="2"/>
                  </a:cubicBezTo>
                  <a:cubicBezTo>
                    <a:pt x="12" y="3"/>
                    <a:pt x="9" y="5"/>
                    <a:pt x="7" y="7"/>
                  </a:cubicBezTo>
                  <a:cubicBezTo>
                    <a:pt x="5" y="9"/>
                    <a:pt x="3" y="12"/>
                    <a:pt x="2" y="15"/>
                  </a:cubicBezTo>
                  <a:cubicBezTo>
                    <a:pt x="1" y="18"/>
                    <a:pt x="0" y="21"/>
                    <a:pt x="0" y="24"/>
                  </a:cubicBezTo>
                  <a:cubicBezTo>
                    <a:pt x="0" y="28"/>
                    <a:pt x="1" y="31"/>
                    <a:pt x="2" y="34"/>
                  </a:cubicBezTo>
                  <a:cubicBezTo>
                    <a:pt x="3" y="37"/>
                    <a:pt x="5" y="40"/>
                    <a:pt x="7" y="42"/>
                  </a:cubicBezTo>
                  <a:close/>
                  <a:moveTo>
                    <a:pt x="25" y="5"/>
                  </a:moveTo>
                  <a:cubicBezTo>
                    <a:pt x="36" y="5"/>
                    <a:pt x="45" y="13"/>
                    <a:pt x="45" y="24"/>
                  </a:cubicBezTo>
                  <a:cubicBezTo>
                    <a:pt x="45" y="36"/>
                    <a:pt x="36" y="44"/>
                    <a:pt x="25" y="44"/>
                  </a:cubicBezTo>
                  <a:cubicBezTo>
                    <a:pt x="14" y="44"/>
                    <a:pt x="5" y="36"/>
                    <a:pt x="5" y="24"/>
                  </a:cubicBezTo>
                  <a:cubicBezTo>
                    <a:pt x="5" y="13"/>
                    <a:pt x="14" y="5"/>
                    <a:pt x="25"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3" name="Freeform 173"/>
            <p:cNvSpPr>
              <a:spLocks noEditPoints="1"/>
            </p:cNvSpPr>
            <p:nvPr/>
          </p:nvSpPr>
          <p:spPr bwMode="auto">
            <a:xfrm>
              <a:off x="5670552" y="601663"/>
              <a:ext cx="182563" cy="188913"/>
            </a:xfrm>
            <a:custGeom>
              <a:avLst/>
              <a:gdLst>
                <a:gd name="T0" fmla="*/ 47 w 49"/>
                <a:gd name="T1" fmla="*/ 15 h 50"/>
                <a:gd name="T2" fmla="*/ 42 w 49"/>
                <a:gd name="T3" fmla="*/ 7 h 50"/>
                <a:gd name="T4" fmla="*/ 34 w 49"/>
                <a:gd name="T5" fmla="*/ 2 h 50"/>
                <a:gd name="T6" fmla="*/ 24 w 49"/>
                <a:gd name="T7" fmla="*/ 0 h 50"/>
                <a:gd name="T8" fmla="*/ 15 w 49"/>
                <a:gd name="T9" fmla="*/ 2 h 50"/>
                <a:gd name="T10" fmla="*/ 7 w 49"/>
                <a:gd name="T11" fmla="*/ 7 h 50"/>
                <a:gd name="T12" fmla="*/ 2 w 49"/>
                <a:gd name="T13" fmla="*/ 15 h 50"/>
                <a:gd name="T14" fmla="*/ 0 w 49"/>
                <a:gd name="T15" fmla="*/ 24 h 50"/>
                <a:gd name="T16" fmla="*/ 2 w 49"/>
                <a:gd name="T17" fmla="*/ 34 h 50"/>
                <a:gd name="T18" fmla="*/ 7 w 49"/>
                <a:gd name="T19" fmla="*/ 42 h 50"/>
                <a:gd name="T20" fmla="*/ 15 w 49"/>
                <a:gd name="T21" fmla="*/ 47 h 50"/>
                <a:gd name="T22" fmla="*/ 34 w 49"/>
                <a:gd name="T23" fmla="*/ 47 h 50"/>
                <a:gd name="T24" fmla="*/ 42 w 49"/>
                <a:gd name="T25" fmla="*/ 42 h 50"/>
                <a:gd name="T26" fmla="*/ 47 w 49"/>
                <a:gd name="T27" fmla="*/ 34 h 50"/>
                <a:gd name="T28" fmla="*/ 49 w 49"/>
                <a:gd name="T29" fmla="*/ 24 h 50"/>
                <a:gd name="T30" fmla="*/ 47 w 49"/>
                <a:gd name="T31" fmla="*/ 15 h 50"/>
                <a:gd name="T32" fmla="*/ 24 w 49"/>
                <a:gd name="T33" fmla="*/ 44 h 50"/>
                <a:gd name="T34" fmla="*/ 4 w 49"/>
                <a:gd name="T35" fmla="*/ 24 h 50"/>
                <a:gd name="T36" fmla="*/ 24 w 49"/>
                <a:gd name="T37" fmla="*/ 4 h 50"/>
                <a:gd name="T38" fmla="*/ 44 w 49"/>
                <a:gd name="T39" fmla="*/ 24 h 50"/>
                <a:gd name="T40" fmla="*/ 24 w 49"/>
                <a:gd name="T41" fmla="*/ 44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50">
                  <a:moveTo>
                    <a:pt x="47" y="15"/>
                  </a:moveTo>
                  <a:cubicBezTo>
                    <a:pt x="46" y="12"/>
                    <a:pt x="44" y="9"/>
                    <a:pt x="42" y="7"/>
                  </a:cubicBezTo>
                  <a:cubicBezTo>
                    <a:pt x="40" y="5"/>
                    <a:pt x="37" y="3"/>
                    <a:pt x="34" y="2"/>
                  </a:cubicBezTo>
                  <a:cubicBezTo>
                    <a:pt x="31" y="1"/>
                    <a:pt x="28" y="0"/>
                    <a:pt x="24" y="0"/>
                  </a:cubicBezTo>
                  <a:cubicBezTo>
                    <a:pt x="21" y="0"/>
                    <a:pt x="18" y="1"/>
                    <a:pt x="15" y="2"/>
                  </a:cubicBezTo>
                  <a:cubicBezTo>
                    <a:pt x="12" y="3"/>
                    <a:pt x="9" y="5"/>
                    <a:pt x="7" y="7"/>
                  </a:cubicBezTo>
                  <a:cubicBezTo>
                    <a:pt x="5" y="9"/>
                    <a:pt x="3" y="12"/>
                    <a:pt x="2" y="15"/>
                  </a:cubicBezTo>
                  <a:cubicBezTo>
                    <a:pt x="1" y="18"/>
                    <a:pt x="0" y="21"/>
                    <a:pt x="0" y="24"/>
                  </a:cubicBezTo>
                  <a:cubicBezTo>
                    <a:pt x="0" y="28"/>
                    <a:pt x="1" y="31"/>
                    <a:pt x="2" y="34"/>
                  </a:cubicBezTo>
                  <a:cubicBezTo>
                    <a:pt x="3" y="37"/>
                    <a:pt x="5" y="40"/>
                    <a:pt x="7" y="42"/>
                  </a:cubicBezTo>
                  <a:cubicBezTo>
                    <a:pt x="9" y="44"/>
                    <a:pt x="12" y="46"/>
                    <a:pt x="15" y="47"/>
                  </a:cubicBezTo>
                  <a:cubicBezTo>
                    <a:pt x="21" y="50"/>
                    <a:pt x="28" y="50"/>
                    <a:pt x="34" y="47"/>
                  </a:cubicBezTo>
                  <a:cubicBezTo>
                    <a:pt x="37" y="46"/>
                    <a:pt x="40" y="44"/>
                    <a:pt x="42" y="42"/>
                  </a:cubicBezTo>
                  <a:cubicBezTo>
                    <a:pt x="44" y="40"/>
                    <a:pt x="46" y="37"/>
                    <a:pt x="47" y="34"/>
                  </a:cubicBezTo>
                  <a:cubicBezTo>
                    <a:pt x="48" y="31"/>
                    <a:pt x="49" y="28"/>
                    <a:pt x="49" y="24"/>
                  </a:cubicBezTo>
                  <a:cubicBezTo>
                    <a:pt x="49" y="21"/>
                    <a:pt x="48" y="18"/>
                    <a:pt x="47" y="15"/>
                  </a:cubicBezTo>
                  <a:close/>
                  <a:moveTo>
                    <a:pt x="24" y="44"/>
                  </a:moveTo>
                  <a:cubicBezTo>
                    <a:pt x="13" y="44"/>
                    <a:pt x="4" y="35"/>
                    <a:pt x="4" y="24"/>
                  </a:cubicBezTo>
                  <a:cubicBezTo>
                    <a:pt x="4" y="13"/>
                    <a:pt x="13" y="4"/>
                    <a:pt x="24" y="4"/>
                  </a:cubicBezTo>
                  <a:cubicBezTo>
                    <a:pt x="35" y="4"/>
                    <a:pt x="44" y="13"/>
                    <a:pt x="44" y="24"/>
                  </a:cubicBezTo>
                  <a:cubicBezTo>
                    <a:pt x="44" y="35"/>
                    <a:pt x="35" y="44"/>
                    <a:pt x="24"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8" name="组合 207"/>
          <p:cNvGrpSpPr/>
          <p:nvPr/>
        </p:nvGrpSpPr>
        <p:grpSpPr>
          <a:xfrm>
            <a:off x="4411664" y="439738"/>
            <a:ext cx="481013" cy="211138"/>
            <a:chOff x="4411664" y="439738"/>
            <a:chExt cx="481013" cy="211138"/>
          </a:xfrm>
          <a:solidFill>
            <a:schemeClr val="accent1"/>
          </a:solidFill>
        </p:grpSpPr>
        <p:sp>
          <p:nvSpPr>
            <p:cNvPr id="174" name="Freeform 174"/>
            <p:cNvSpPr/>
            <p:nvPr/>
          </p:nvSpPr>
          <p:spPr bwMode="auto">
            <a:xfrm>
              <a:off x="4411664" y="439738"/>
              <a:ext cx="481013" cy="15875"/>
            </a:xfrm>
            <a:custGeom>
              <a:avLst/>
              <a:gdLst>
                <a:gd name="T0" fmla="*/ 2 w 128"/>
                <a:gd name="T1" fmla="*/ 4 h 4"/>
                <a:gd name="T2" fmla="*/ 126 w 128"/>
                <a:gd name="T3" fmla="*/ 4 h 4"/>
                <a:gd name="T4" fmla="*/ 128 w 128"/>
                <a:gd name="T5" fmla="*/ 2 h 4"/>
                <a:gd name="T6" fmla="*/ 126 w 128"/>
                <a:gd name="T7" fmla="*/ 0 h 4"/>
                <a:gd name="T8" fmla="*/ 2 w 128"/>
                <a:gd name="T9" fmla="*/ 0 h 4"/>
                <a:gd name="T10" fmla="*/ 0 w 128"/>
                <a:gd name="T11" fmla="*/ 2 h 4"/>
                <a:gd name="T12" fmla="*/ 2 w 12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2" y="4"/>
                  </a:moveTo>
                  <a:cubicBezTo>
                    <a:pt x="126" y="4"/>
                    <a:pt x="126" y="4"/>
                    <a:pt x="126" y="4"/>
                  </a:cubicBezTo>
                  <a:cubicBezTo>
                    <a:pt x="127" y="4"/>
                    <a:pt x="128" y="3"/>
                    <a:pt x="128" y="2"/>
                  </a:cubicBezTo>
                  <a:cubicBezTo>
                    <a:pt x="128" y="1"/>
                    <a:pt x="127" y="0"/>
                    <a:pt x="126"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5" name="Freeform 175"/>
            <p:cNvSpPr/>
            <p:nvPr/>
          </p:nvSpPr>
          <p:spPr bwMode="auto">
            <a:xfrm>
              <a:off x="4411664" y="636588"/>
              <a:ext cx="481013" cy="14288"/>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7" name="组合 206"/>
          <p:cNvGrpSpPr/>
          <p:nvPr/>
        </p:nvGrpSpPr>
        <p:grpSpPr>
          <a:xfrm>
            <a:off x="3451226" y="331788"/>
            <a:ext cx="481013" cy="428626"/>
            <a:chOff x="3451226" y="331788"/>
            <a:chExt cx="481013" cy="428626"/>
          </a:xfrm>
          <a:solidFill>
            <a:schemeClr val="accent1"/>
          </a:solidFill>
        </p:grpSpPr>
        <p:sp>
          <p:nvSpPr>
            <p:cNvPr id="176" name="Freeform 176"/>
            <p:cNvSpPr/>
            <p:nvPr/>
          </p:nvSpPr>
          <p:spPr bwMode="auto">
            <a:xfrm>
              <a:off x="3451226" y="538163"/>
              <a:ext cx="481013" cy="14288"/>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7" name="Oval 177"/>
            <p:cNvSpPr>
              <a:spLocks noChangeArrowheads="1"/>
            </p:cNvSpPr>
            <p:nvPr/>
          </p:nvSpPr>
          <p:spPr bwMode="auto">
            <a:xfrm>
              <a:off x="3676651" y="331788"/>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8" name="Oval 178"/>
            <p:cNvSpPr>
              <a:spLocks noChangeArrowheads="1"/>
            </p:cNvSpPr>
            <p:nvPr/>
          </p:nvSpPr>
          <p:spPr bwMode="auto">
            <a:xfrm>
              <a:off x="3676651" y="730251"/>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79" name="Freeform 179"/>
          <p:cNvSpPr/>
          <p:nvPr/>
        </p:nvSpPr>
        <p:spPr bwMode="auto">
          <a:xfrm>
            <a:off x="2519363" y="304800"/>
            <a:ext cx="420688" cy="481013"/>
          </a:xfrm>
          <a:custGeom>
            <a:avLst/>
            <a:gdLst>
              <a:gd name="T0" fmla="*/ 111 w 112"/>
              <a:gd name="T1" fmla="*/ 96 h 128"/>
              <a:gd name="T2" fmla="*/ 112 w 112"/>
              <a:gd name="T3" fmla="*/ 94 h 128"/>
              <a:gd name="T4" fmla="*/ 111 w 112"/>
              <a:gd name="T5" fmla="*/ 93 h 128"/>
              <a:gd name="T6" fmla="*/ 61 w 112"/>
              <a:gd name="T7" fmla="*/ 64 h 128"/>
              <a:gd name="T8" fmla="*/ 111 w 112"/>
              <a:gd name="T9" fmla="*/ 35 h 128"/>
              <a:gd name="T10" fmla="*/ 111 w 112"/>
              <a:gd name="T11" fmla="*/ 32 h 128"/>
              <a:gd name="T12" fmla="*/ 108 w 112"/>
              <a:gd name="T13" fmla="*/ 31 h 128"/>
              <a:gd name="T14" fmla="*/ 58 w 112"/>
              <a:gd name="T15" fmla="*/ 60 h 128"/>
              <a:gd name="T16" fmla="*/ 58 w 112"/>
              <a:gd name="T17" fmla="*/ 2 h 128"/>
              <a:gd name="T18" fmla="*/ 56 w 112"/>
              <a:gd name="T19" fmla="*/ 0 h 128"/>
              <a:gd name="T20" fmla="*/ 54 w 112"/>
              <a:gd name="T21" fmla="*/ 2 h 128"/>
              <a:gd name="T22" fmla="*/ 54 w 112"/>
              <a:gd name="T23" fmla="*/ 60 h 128"/>
              <a:gd name="T24" fmla="*/ 4 w 112"/>
              <a:gd name="T25" fmla="*/ 31 h 128"/>
              <a:gd name="T26" fmla="*/ 1 w 112"/>
              <a:gd name="T27" fmla="*/ 32 h 128"/>
              <a:gd name="T28" fmla="*/ 1 w 112"/>
              <a:gd name="T29" fmla="*/ 35 h 128"/>
              <a:gd name="T30" fmla="*/ 51 w 112"/>
              <a:gd name="T31" fmla="*/ 64 h 128"/>
              <a:gd name="T32" fmla="*/ 1 w 112"/>
              <a:gd name="T33" fmla="*/ 93 h 128"/>
              <a:gd name="T34" fmla="*/ 0 w 112"/>
              <a:gd name="T35" fmla="*/ 94 h 128"/>
              <a:gd name="T36" fmla="*/ 1 w 112"/>
              <a:gd name="T37" fmla="*/ 96 h 128"/>
              <a:gd name="T38" fmla="*/ 4 w 112"/>
              <a:gd name="T39" fmla="*/ 97 h 128"/>
              <a:gd name="T40" fmla="*/ 54 w 112"/>
              <a:gd name="T41" fmla="*/ 68 h 128"/>
              <a:gd name="T42" fmla="*/ 54 w 112"/>
              <a:gd name="T43" fmla="*/ 126 h 128"/>
              <a:gd name="T44" fmla="*/ 56 w 112"/>
              <a:gd name="T45" fmla="*/ 128 h 128"/>
              <a:gd name="T46" fmla="*/ 58 w 112"/>
              <a:gd name="T47" fmla="*/ 126 h 128"/>
              <a:gd name="T48" fmla="*/ 58 w 112"/>
              <a:gd name="T49" fmla="*/ 68 h 128"/>
              <a:gd name="T50" fmla="*/ 108 w 112"/>
              <a:gd name="T51" fmla="*/ 97 h 128"/>
              <a:gd name="T52" fmla="*/ 111 w 112"/>
              <a:gd name="T53"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2" h="128">
                <a:moveTo>
                  <a:pt x="111" y="96"/>
                </a:moveTo>
                <a:cubicBezTo>
                  <a:pt x="112" y="95"/>
                  <a:pt x="112" y="95"/>
                  <a:pt x="112" y="94"/>
                </a:cubicBezTo>
                <a:cubicBezTo>
                  <a:pt x="111" y="94"/>
                  <a:pt x="111" y="93"/>
                  <a:pt x="111" y="93"/>
                </a:cubicBezTo>
                <a:cubicBezTo>
                  <a:pt x="61" y="64"/>
                  <a:pt x="61" y="64"/>
                  <a:pt x="61" y="64"/>
                </a:cubicBezTo>
                <a:cubicBezTo>
                  <a:pt x="111" y="35"/>
                  <a:pt x="111" y="35"/>
                  <a:pt x="111" y="35"/>
                </a:cubicBezTo>
                <a:cubicBezTo>
                  <a:pt x="112" y="34"/>
                  <a:pt x="112" y="33"/>
                  <a:pt x="111" y="32"/>
                </a:cubicBezTo>
                <a:cubicBezTo>
                  <a:pt x="111" y="31"/>
                  <a:pt x="109" y="31"/>
                  <a:pt x="108" y="31"/>
                </a:cubicBezTo>
                <a:cubicBezTo>
                  <a:pt x="58" y="60"/>
                  <a:pt x="58" y="60"/>
                  <a:pt x="58" y="60"/>
                </a:cubicBezTo>
                <a:cubicBezTo>
                  <a:pt x="58" y="2"/>
                  <a:pt x="58" y="2"/>
                  <a:pt x="58" y="2"/>
                </a:cubicBezTo>
                <a:cubicBezTo>
                  <a:pt x="58" y="1"/>
                  <a:pt x="57" y="0"/>
                  <a:pt x="56" y="0"/>
                </a:cubicBezTo>
                <a:cubicBezTo>
                  <a:pt x="55" y="0"/>
                  <a:pt x="54" y="1"/>
                  <a:pt x="54" y="2"/>
                </a:cubicBezTo>
                <a:cubicBezTo>
                  <a:pt x="54" y="60"/>
                  <a:pt x="54" y="60"/>
                  <a:pt x="54" y="60"/>
                </a:cubicBezTo>
                <a:cubicBezTo>
                  <a:pt x="4" y="31"/>
                  <a:pt x="4" y="31"/>
                  <a:pt x="4" y="31"/>
                </a:cubicBezTo>
                <a:cubicBezTo>
                  <a:pt x="3" y="31"/>
                  <a:pt x="1" y="31"/>
                  <a:pt x="1" y="32"/>
                </a:cubicBezTo>
                <a:cubicBezTo>
                  <a:pt x="0" y="33"/>
                  <a:pt x="0" y="34"/>
                  <a:pt x="1" y="35"/>
                </a:cubicBezTo>
                <a:cubicBezTo>
                  <a:pt x="51" y="64"/>
                  <a:pt x="51" y="64"/>
                  <a:pt x="51" y="64"/>
                </a:cubicBezTo>
                <a:cubicBezTo>
                  <a:pt x="1" y="93"/>
                  <a:pt x="1" y="93"/>
                  <a:pt x="1" y="93"/>
                </a:cubicBezTo>
                <a:cubicBezTo>
                  <a:pt x="1" y="93"/>
                  <a:pt x="1" y="94"/>
                  <a:pt x="0" y="94"/>
                </a:cubicBezTo>
                <a:cubicBezTo>
                  <a:pt x="0" y="95"/>
                  <a:pt x="0" y="95"/>
                  <a:pt x="1" y="96"/>
                </a:cubicBezTo>
                <a:cubicBezTo>
                  <a:pt x="1" y="97"/>
                  <a:pt x="3" y="97"/>
                  <a:pt x="4" y="97"/>
                </a:cubicBezTo>
                <a:cubicBezTo>
                  <a:pt x="54" y="68"/>
                  <a:pt x="54" y="68"/>
                  <a:pt x="54" y="68"/>
                </a:cubicBezTo>
                <a:cubicBezTo>
                  <a:pt x="54" y="126"/>
                  <a:pt x="54" y="126"/>
                  <a:pt x="54" y="126"/>
                </a:cubicBezTo>
                <a:cubicBezTo>
                  <a:pt x="54" y="127"/>
                  <a:pt x="55" y="128"/>
                  <a:pt x="56" y="128"/>
                </a:cubicBezTo>
                <a:cubicBezTo>
                  <a:pt x="57" y="128"/>
                  <a:pt x="58" y="127"/>
                  <a:pt x="58" y="126"/>
                </a:cubicBezTo>
                <a:cubicBezTo>
                  <a:pt x="58" y="68"/>
                  <a:pt x="58" y="68"/>
                  <a:pt x="58" y="68"/>
                </a:cubicBezTo>
                <a:cubicBezTo>
                  <a:pt x="108" y="97"/>
                  <a:pt x="108" y="97"/>
                  <a:pt x="108" y="97"/>
                </a:cubicBezTo>
                <a:cubicBezTo>
                  <a:pt x="109" y="97"/>
                  <a:pt x="111" y="97"/>
                  <a:pt x="111" y="96"/>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0" name="Freeform 180"/>
          <p:cNvSpPr/>
          <p:nvPr/>
        </p:nvSpPr>
        <p:spPr bwMode="auto">
          <a:xfrm>
            <a:off x="1528763" y="538163"/>
            <a:ext cx="481013" cy="14288"/>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1" name="Freeform 181"/>
          <p:cNvSpPr/>
          <p:nvPr/>
        </p:nvSpPr>
        <p:spPr bwMode="auto">
          <a:xfrm>
            <a:off x="568325" y="304800"/>
            <a:ext cx="479425" cy="481013"/>
          </a:xfrm>
          <a:custGeom>
            <a:avLst/>
            <a:gdLst>
              <a:gd name="T0" fmla="*/ 126 w 128"/>
              <a:gd name="T1" fmla="*/ 62 h 128"/>
              <a:gd name="T2" fmla="*/ 66 w 128"/>
              <a:gd name="T3" fmla="*/ 62 h 128"/>
              <a:gd name="T4" fmla="*/ 66 w 128"/>
              <a:gd name="T5" fmla="*/ 2 h 128"/>
              <a:gd name="T6" fmla="*/ 64 w 128"/>
              <a:gd name="T7" fmla="*/ 0 h 128"/>
              <a:gd name="T8" fmla="*/ 62 w 128"/>
              <a:gd name="T9" fmla="*/ 2 h 128"/>
              <a:gd name="T10" fmla="*/ 62 w 128"/>
              <a:gd name="T11" fmla="*/ 62 h 128"/>
              <a:gd name="T12" fmla="*/ 2 w 128"/>
              <a:gd name="T13" fmla="*/ 62 h 128"/>
              <a:gd name="T14" fmla="*/ 0 w 128"/>
              <a:gd name="T15" fmla="*/ 64 h 128"/>
              <a:gd name="T16" fmla="*/ 2 w 128"/>
              <a:gd name="T17" fmla="*/ 66 h 128"/>
              <a:gd name="T18" fmla="*/ 62 w 128"/>
              <a:gd name="T19" fmla="*/ 66 h 128"/>
              <a:gd name="T20" fmla="*/ 62 w 128"/>
              <a:gd name="T21" fmla="*/ 126 h 128"/>
              <a:gd name="T22" fmla="*/ 64 w 128"/>
              <a:gd name="T23" fmla="*/ 128 h 128"/>
              <a:gd name="T24" fmla="*/ 66 w 128"/>
              <a:gd name="T25" fmla="*/ 126 h 128"/>
              <a:gd name="T26" fmla="*/ 66 w 128"/>
              <a:gd name="T27" fmla="*/ 66 h 128"/>
              <a:gd name="T28" fmla="*/ 126 w 128"/>
              <a:gd name="T29" fmla="*/ 66 h 128"/>
              <a:gd name="T30" fmla="*/ 128 w 128"/>
              <a:gd name="T31" fmla="*/ 64 h 128"/>
              <a:gd name="T32" fmla="*/ 126 w 128"/>
              <a:gd name="T33" fmla="*/ 6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8" h="128">
                <a:moveTo>
                  <a:pt x="126" y="62"/>
                </a:moveTo>
                <a:cubicBezTo>
                  <a:pt x="66" y="62"/>
                  <a:pt x="66" y="62"/>
                  <a:pt x="66" y="62"/>
                </a:cubicBezTo>
                <a:cubicBezTo>
                  <a:pt x="66" y="2"/>
                  <a:pt x="66" y="2"/>
                  <a:pt x="66" y="2"/>
                </a:cubicBezTo>
                <a:cubicBezTo>
                  <a:pt x="66" y="1"/>
                  <a:pt x="65" y="0"/>
                  <a:pt x="64" y="0"/>
                </a:cubicBezTo>
                <a:cubicBezTo>
                  <a:pt x="63" y="0"/>
                  <a:pt x="62" y="1"/>
                  <a:pt x="62" y="2"/>
                </a:cubicBezTo>
                <a:cubicBezTo>
                  <a:pt x="62" y="62"/>
                  <a:pt x="62" y="62"/>
                  <a:pt x="62" y="62"/>
                </a:cubicBezTo>
                <a:cubicBezTo>
                  <a:pt x="2" y="62"/>
                  <a:pt x="2" y="62"/>
                  <a:pt x="2" y="62"/>
                </a:cubicBezTo>
                <a:cubicBezTo>
                  <a:pt x="1" y="62"/>
                  <a:pt x="0" y="63"/>
                  <a:pt x="0" y="64"/>
                </a:cubicBezTo>
                <a:cubicBezTo>
                  <a:pt x="0" y="65"/>
                  <a:pt x="1" y="66"/>
                  <a:pt x="2" y="66"/>
                </a:cubicBezTo>
                <a:cubicBezTo>
                  <a:pt x="62" y="66"/>
                  <a:pt x="62" y="66"/>
                  <a:pt x="62" y="66"/>
                </a:cubicBezTo>
                <a:cubicBezTo>
                  <a:pt x="62" y="126"/>
                  <a:pt x="62" y="126"/>
                  <a:pt x="62" y="126"/>
                </a:cubicBezTo>
                <a:cubicBezTo>
                  <a:pt x="62" y="127"/>
                  <a:pt x="63" y="128"/>
                  <a:pt x="64" y="128"/>
                </a:cubicBezTo>
                <a:cubicBezTo>
                  <a:pt x="65" y="128"/>
                  <a:pt x="66" y="127"/>
                  <a:pt x="66" y="126"/>
                </a:cubicBezTo>
                <a:cubicBezTo>
                  <a:pt x="66" y="66"/>
                  <a:pt x="66" y="66"/>
                  <a:pt x="66" y="66"/>
                </a:cubicBezTo>
                <a:cubicBezTo>
                  <a:pt x="126" y="66"/>
                  <a:pt x="126" y="66"/>
                  <a:pt x="126" y="66"/>
                </a:cubicBezTo>
                <a:cubicBezTo>
                  <a:pt x="127" y="66"/>
                  <a:pt x="128" y="65"/>
                  <a:pt x="128" y="64"/>
                </a:cubicBezTo>
                <a:cubicBezTo>
                  <a:pt x="128" y="63"/>
                  <a:pt x="127" y="62"/>
                  <a:pt x="126" y="62"/>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transition spd="med">
    <p:pull/>
  </p:transition>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3" name="组合 212"/>
          <p:cNvGrpSpPr/>
          <p:nvPr/>
        </p:nvGrpSpPr>
        <p:grpSpPr>
          <a:xfrm>
            <a:off x="11139491" y="6157924"/>
            <a:ext cx="481013" cy="323851"/>
            <a:chOff x="11139491" y="6157924"/>
            <a:chExt cx="481013" cy="323851"/>
          </a:xfrm>
          <a:solidFill>
            <a:schemeClr val="accent4"/>
          </a:solidFill>
        </p:grpSpPr>
        <p:sp>
          <p:nvSpPr>
            <p:cNvPr id="5" name="Freeform 5"/>
            <p:cNvSpPr>
              <a:spLocks noEditPoints="1"/>
            </p:cNvSpPr>
            <p:nvPr/>
          </p:nvSpPr>
          <p:spPr bwMode="auto">
            <a:xfrm>
              <a:off x="11139491" y="6157924"/>
              <a:ext cx="481013" cy="323851"/>
            </a:xfrm>
            <a:custGeom>
              <a:avLst/>
              <a:gdLst>
                <a:gd name="T0" fmla="*/ 122 w 128"/>
                <a:gd name="T1" fmla="*/ 0 h 86"/>
                <a:gd name="T2" fmla="*/ 6 w 128"/>
                <a:gd name="T3" fmla="*/ 0 h 86"/>
                <a:gd name="T4" fmla="*/ 0 w 128"/>
                <a:gd name="T5" fmla="*/ 6 h 86"/>
                <a:gd name="T6" fmla="*/ 0 w 128"/>
                <a:gd name="T7" fmla="*/ 80 h 86"/>
                <a:gd name="T8" fmla="*/ 6 w 128"/>
                <a:gd name="T9" fmla="*/ 86 h 86"/>
                <a:gd name="T10" fmla="*/ 122 w 128"/>
                <a:gd name="T11" fmla="*/ 86 h 86"/>
                <a:gd name="T12" fmla="*/ 128 w 128"/>
                <a:gd name="T13" fmla="*/ 80 h 86"/>
                <a:gd name="T14" fmla="*/ 128 w 128"/>
                <a:gd name="T15" fmla="*/ 6 h 86"/>
                <a:gd name="T16" fmla="*/ 122 w 128"/>
                <a:gd name="T17" fmla="*/ 0 h 86"/>
                <a:gd name="T18" fmla="*/ 123 w 128"/>
                <a:gd name="T19" fmla="*/ 81 h 86"/>
                <a:gd name="T20" fmla="*/ 5 w 128"/>
                <a:gd name="T21" fmla="*/ 81 h 86"/>
                <a:gd name="T22" fmla="*/ 5 w 128"/>
                <a:gd name="T23" fmla="*/ 4 h 86"/>
                <a:gd name="T24" fmla="*/ 123 w 128"/>
                <a:gd name="T25" fmla="*/ 4 h 86"/>
                <a:gd name="T26" fmla="*/ 123 w 128"/>
                <a:gd name="T27" fmla="*/ 8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86">
                  <a:moveTo>
                    <a:pt x="122" y="0"/>
                  </a:moveTo>
                  <a:cubicBezTo>
                    <a:pt x="6" y="0"/>
                    <a:pt x="6" y="0"/>
                    <a:pt x="6" y="0"/>
                  </a:cubicBezTo>
                  <a:cubicBezTo>
                    <a:pt x="3" y="0"/>
                    <a:pt x="0" y="2"/>
                    <a:pt x="0" y="6"/>
                  </a:cubicBezTo>
                  <a:cubicBezTo>
                    <a:pt x="0" y="80"/>
                    <a:pt x="0" y="80"/>
                    <a:pt x="0" y="80"/>
                  </a:cubicBezTo>
                  <a:cubicBezTo>
                    <a:pt x="0" y="83"/>
                    <a:pt x="3" y="86"/>
                    <a:pt x="6" y="86"/>
                  </a:cubicBezTo>
                  <a:cubicBezTo>
                    <a:pt x="122" y="86"/>
                    <a:pt x="122" y="86"/>
                    <a:pt x="122" y="86"/>
                  </a:cubicBezTo>
                  <a:cubicBezTo>
                    <a:pt x="125" y="86"/>
                    <a:pt x="128" y="83"/>
                    <a:pt x="128" y="80"/>
                  </a:cubicBezTo>
                  <a:cubicBezTo>
                    <a:pt x="128" y="6"/>
                    <a:pt x="128" y="6"/>
                    <a:pt x="128" y="6"/>
                  </a:cubicBezTo>
                  <a:cubicBezTo>
                    <a:pt x="128" y="2"/>
                    <a:pt x="125" y="0"/>
                    <a:pt x="122" y="0"/>
                  </a:cubicBezTo>
                  <a:close/>
                  <a:moveTo>
                    <a:pt x="123" y="81"/>
                  </a:moveTo>
                  <a:cubicBezTo>
                    <a:pt x="5" y="81"/>
                    <a:pt x="5" y="81"/>
                    <a:pt x="5" y="81"/>
                  </a:cubicBezTo>
                  <a:cubicBezTo>
                    <a:pt x="5" y="4"/>
                    <a:pt x="5" y="4"/>
                    <a:pt x="5" y="4"/>
                  </a:cubicBezTo>
                  <a:cubicBezTo>
                    <a:pt x="123" y="4"/>
                    <a:pt x="123" y="4"/>
                    <a:pt x="123" y="4"/>
                  </a:cubicBezTo>
                  <a:lnTo>
                    <a:pt x="123"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 name="Freeform 6"/>
            <p:cNvSpPr/>
            <p:nvPr/>
          </p:nvSpPr>
          <p:spPr bwMode="auto">
            <a:xfrm>
              <a:off x="11196641" y="6202374"/>
              <a:ext cx="368300" cy="233363"/>
            </a:xfrm>
            <a:custGeom>
              <a:avLst/>
              <a:gdLst>
                <a:gd name="T0" fmla="*/ 0 w 98"/>
                <a:gd name="T1" fmla="*/ 59 h 62"/>
                <a:gd name="T2" fmla="*/ 3 w 98"/>
                <a:gd name="T3" fmla="*/ 61 h 62"/>
                <a:gd name="T4" fmla="*/ 36 w 98"/>
                <a:gd name="T5" fmla="*/ 34 h 62"/>
                <a:gd name="T6" fmla="*/ 48 w 98"/>
                <a:gd name="T7" fmla="*/ 44 h 62"/>
                <a:gd name="T8" fmla="*/ 50 w 98"/>
                <a:gd name="T9" fmla="*/ 44 h 62"/>
                <a:gd name="T10" fmla="*/ 62 w 98"/>
                <a:gd name="T11" fmla="*/ 34 h 62"/>
                <a:gd name="T12" fmla="*/ 95 w 98"/>
                <a:gd name="T13" fmla="*/ 61 h 62"/>
                <a:gd name="T14" fmla="*/ 98 w 98"/>
                <a:gd name="T15" fmla="*/ 59 h 62"/>
                <a:gd name="T16" fmla="*/ 98 w 98"/>
                <a:gd name="T17" fmla="*/ 57 h 62"/>
                <a:gd name="T18" fmla="*/ 66 w 98"/>
                <a:gd name="T19" fmla="*/ 31 h 62"/>
                <a:gd name="T20" fmla="*/ 98 w 98"/>
                <a:gd name="T21" fmla="*/ 4 h 62"/>
                <a:gd name="T22" fmla="*/ 98 w 98"/>
                <a:gd name="T23" fmla="*/ 3 h 62"/>
                <a:gd name="T24" fmla="*/ 96 w 98"/>
                <a:gd name="T25" fmla="*/ 0 h 62"/>
                <a:gd name="T26" fmla="*/ 95 w 98"/>
                <a:gd name="T27" fmla="*/ 1 h 62"/>
                <a:gd name="T28" fmla="*/ 49 w 98"/>
                <a:gd name="T29" fmla="*/ 39 h 62"/>
                <a:gd name="T30" fmla="*/ 3 w 98"/>
                <a:gd name="T31" fmla="*/ 1 h 62"/>
                <a:gd name="T32" fmla="*/ 2 w 98"/>
                <a:gd name="T33" fmla="*/ 0 h 62"/>
                <a:gd name="T34" fmla="*/ 0 w 98"/>
                <a:gd name="T35" fmla="*/ 3 h 62"/>
                <a:gd name="T36" fmla="*/ 0 w 98"/>
                <a:gd name="T37" fmla="*/ 4 h 62"/>
                <a:gd name="T38" fmla="*/ 32 w 98"/>
                <a:gd name="T39" fmla="*/ 31 h 62"/>
                <a:gd name="T40" fmla="*/ 0 w 98"/>
                <a:gd name="T41" fmla="*/ 57 h 62"/>
                <a:gd name="T42" fmla="*/ 0 w 98"/>
                <a:gd name="T43"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8" h="62">
                  <a:moveTo>
                    <a:pt x="0" y="59"/>
                  </a:moveTo>
                  <a:cubicBezTo>
                    <a:pt x="0" y="61"/>
                    <a:pt x="2" y="62"/>
                    <a:pt x="3" y="61"/>
                  </a:cubicBezTo>
                  <a:cubicBezTo>
                    <a:pt x="36" y="34"/>
                    <a:pt x="36" y="34"/>
                    <a:pt x="36" y="34"/>
                  </a:cubicBezTo>
                  <a:cubicBezTo>
                    <a:pt x="48" y="44"/>
                    <a:pt x="48" y="44"/>
                    <a:pt x="48" y="44"/>
                  </a:cubicBezTo>
                  <a:cubicBezTo>
                    <a:pt x="48" y="44"/>
                    <a:pt x="50" y="44"/>
                    <a:pt x="50" y="44"/>
                  </a:cubicBezTo>
                  <a:cubicBezTo>
                    <a:pt x="62" y="34"/>
                    <a:pt x="62" y="34"/>
                    <a:pt x="62" y="34"/>
                  </a:cubicBezTo>
                  <a:cubicBezTo>
                    <a:pt x="95" y="61"/>
                    <a:pt x="95" y="61"/>
                    <a:pt x="95" y="61"/>
                  </a:cubicBezTo>
                  <a:cubicBezTo>
                    <a:pt x="96" y="62"/>
                    <a:pt x="98" y="61"/>
                    <a:pt x="98" y="59"/>
                  </a:cubicBezTo>
                  <a:cubicBezTo>
                    <a:pt x="98" y="58"/>
                    <a:pt x="98" y="57"/>
                    <a:pt x="98" y="57"/>
                  </a:cubicBezTo>
                  <a:cubicBezTo>
                    <a:pt x="66" y="31"/>
                    <a:pt x="66" y="31"/>
                    <a:pt x="66" y="31"/>
                  </a:cubicBezTo>
                  <a:cubicBezTo>
                    <a:pt x="98" y="4"/>
                    <a:pt x="98" y="4"/>
                    <a:pt x="98" y="4"/>
                  </a:cubicBezTo>
                  <a:cubicBezTo>
                    <a:pt x="98" y="4"/>
                    <a:pt x="98" y="3"/>
                    <a:pt x="98" y="3"/>
                  </a:cubicBezTo>
                  <a:cubicBezTo>
                    <a:pt x="98" y="1"/>
                    <a:pt x="97" y="0"/>
                    <a:pt x="96" y="0"/>
                  </a:cubicBezTo>
                  <a:cubicBezTo>
                    <a:pt x="96" y="0"/>
                    <a:pt x="95" y="1"/>
                    <a:pt x="95" y="1"/>
                  </a:cubicBezTo>
                  <a:cubicBezTo>
                    <a:pt x="49" y="39"/>
                    <a:pt x="49" y="39"/>
                    <a:pt x="49" y="39"/>
                  </a:cubicBezTo>
                  <a:cubicBezTo>
                    <a:pt x="3" y="1"/>
                    <a:pt x="3" y="1"/>
                    <a:pt x="3" y="1"/>
                  </a:cubicBezTo>
                  <a:cubicBezTo>
                    <a:pt x="3" y="1"/>
                    <a:pt x="2" y="0"/>
                    <a:pt x="2" y="0"/>
                  </a:cubicBezTo>
                  <a:cubicBezTo>
                    <a:pt x="1" y="0"/>
                    <a:pt x="0" y="1"/>
                    <a:pt x="0" y="3"/>
                  </a:cubicBezTo>
                  <a:cubicBezTo>
                    <a:pt x="0" y="3"/>
                    <a:pt x="0" y="4"/>
                    <a:pt x="0" y="4"/>
                  </a:cubicBezTo>
                  <a:cubicBezTo>
                    <a:pt x="32" y="31"/>
                    <a:pt x="32" y="31"/>
                    <a:pt x="32" y="31"/>
                  </a:cubicBezTo>
                  <a:cubicBezTo>
                    <a:pt x="0" y="57"/>
                    <a:pt x="0" y="57"/>
                    <a:pt x="0" y="57"/>
                  </a:cubicBezTo>
                  <a:cubicBezTo>
                    <a:pt x="0" y="57"/>
                    <a:pt x="0" y="58"/>
                    <a:pt x="0"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4" name="组合 213"/>
          <p:cNvGrpSpPr/>
          <p:nvPr/>
        </p:nvGrpSpPr>
        <p:grpSpPr>
          <a:xfrm>
            <a:off x="10179053" y="6157924"/>
            <a:ext cx="481013" cy="323851"/>
            <a:chOff x="10179053" y="6157924"/>
            <a:chExt cx="481013" cy="323851"/>
          </a:xfrm>
          <a:solidFill>
            <a:schemeClr val="accent4"/>
          </a:solidFill>
        </p:grpSpPr>
        <p:sp>
          <p:nvSpPr>
            <p:cNvPr id="7" name="Freeform 7"/>
            <p:cNvSpPr>
              <a:spLocks noEditPoints="1"/>
            </p:cNvSpPr>
            <p:nvPr/>
          </p:nvSpPr>
          <p:spPr bwMode="auto">
            <a:xfrm>
              <a:off x="10179053" y="6157924"/>
              <a:ext cx="481013" cy="323851"/>
            </a:xfrm>
            <a:custGeom>
              <a:avLst/>
              <a:gdLst>
                <a:gd name="T0" fmla="*/ 122 w 128"/>
                <a:gd name="T1" fmla="*/ 0 h 86"/>
                <a:gd name="T2" fmla="*/ 6 w 128"/>
                <a:gd name="T3" fmla="*/ 0 h 86"/>
                <a:gd name="T4" fmla="*/ 0 w 128"/>
                <a:gd name="T5" fmla="*/ 6 h 86"/>
                <a:gd name="T6" fmla="*/ 0 w 128"/>
                <a:gd name="T7" fmla="*/ 80 h 86"/>
                <a:gd name="T8" fmla="*/ 6 w 128"/>
                <a:gd name="T9" fmla="*/ 86 h 86"/>
                <a:gd name="T10" fmla="*/ 122 w 128"/>
                <a:gd name="T11" fmla="*/ 86 h 86"/>
                <a:gd name="T12" fmla="*/ 128 w 128"/>
                <a:gd name="T13" fmla="*/ 80 h 86"/>
                <a:gd name="T14" fmla="*/ 128 w 128"/>
                <a:gd name="T15" fmla="*/ 6 h 86"/>
                <a:gd name="T16" fmla="*/ 122 w 128"/>
                <a:gd name="T17" fmla="*/ 0 h 86"/>
                <a:gd name="T18" fmla="*/ 123 w 128"/>
                <a:gd name="T19" fmla="*/ 81 h 86"/>
                <a:gd name="T20" fmla="*/ 5 w 128"/>
                <a:gd name="T21" fmla="*/ 81 h 86"/>
                <a:gd name="T22" fmla="*/ 5 w 128"/>
                <a:gd name="T23" fmla="*/ 4 h 86"/>
                <a:gd name="T24" fmla="*/ 123 w 128"/>
                <a:gd name="T25" fmla="*/ 4 h 86"/>
                <a:gd name="T26" fmla="*/ 123 w 128"/>
                <a:gd name="T27" fmla="*/ 8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86">
                  <a:moveTo>
                    <a:pt x="122" y="0"/>
                  </a:moveTo>
                  <a:cubicBezTo>
                    <a:pt x="6" y="0"/>
                    <a:pt x="6" y="0"/>
                    <a:pt x="6" y="0"/>
                  </a:cubicBezTo>
                  <a:cubicBezTo>
                    <a:pt x="3" y="0"/>
                    <a:pt x="0" y="2"/>
                    <a:pt x="0" y="6"/>
                  </a:cubicBezTo>
                  <a:cubicBezTo>
                    <a:pt x="0" y="80"/>
                    <a:pt x="0" y="80"/>
                    <a:pt x="0" y="80"/>
                  </a:cubicBezTo>
                  <a:cubicBezTo>
                    <a:pt x="0" y="83"/>
                    <a:pt x="3" y="86"/>
                    <a:pt x="6" y="86"/>
                  </a:cubicBezTo>
                  <a:cubicBezTo>
                    <a:pt x="122" y="86"/>
                    <a:pt x="122" y="86"/>
                    <a:pt x="122" y="86"/>
                  </a:cubicBezTo>
                  <a:cubicBezTo>
                    <a:pt x="125" y="86"/>
                    <a:pt x="128" y="83"/>
                    <a:pt x="128" y="80"/>
                  </a:cubicBezTo>
                  <a:cubicBezTo>
                    <a:pt x="128" y="6"/>
                    <a:pt x="128" y="6"/>
                    <a:pt x="128" y="6"/>
                  </a:cubicBezTo>
                  <a:cubicBezTo>
                    <a:pt x="128" y="2"/>
                    <a:pt x="125" y="0"/>
                    <a:pt x="122" y="0"/>
                  </a:cubicBezTo>
                  <a:close/>
                  <a:moveTo>
                    <a:pt x="123" y="81"/>
                  </a:moveTo>
                  <a:cubicBezTo>
                    <a:pt x="5" y="81"/>
                    <a:pt x="5" y="81"/>
                    <a:pt x="5" y="81"/>
                  </a:cubicBezTo>
                  <a:cubicBezTo>
                    <a:pt x="5" y="4"/>
                    <a:pt x="5" y="4"/>
                    <a:pt x="5" y="4"/>
                  </a:cubicBezTo>
                  <a:cubicBezTo>
                    <a:pt x="123" y="4"/>
                    <a:pt x="123" y="4"/>
                    <a:pt x="123" y="4"/>
                  </a:cubicBezTo>
                  <a:lnTo>
                    <a:pt x="123"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 name="Freeform 8"/>
            <p:cNvSpPr/>
            <p:nvPr/>
          </p:nvSpPr>
          <p:spPr bwMode="auto">
            <a:xfrm>
              <a:off x="10234616" y="6202374"/>
              <a:ext cx="368300" cy="166688"/>
            </a:xfrm>
            <a:custGeom>
              <a:avLst/>
              <a:gdLst>
                <a:gd name="T0" fmla="*/ 48 w 98"/>
                <a:gd name="T1" fmla="*/ 44 h 44"/>
                <a:gd name="T2" fmla="*/ 50 w 98"/>
                <a:gd name="T3" fmla="*/ 44 h 44"/>
                <a:gd name="T4" fmla="*/ 98 w 98"/>
                <a:gd name="T5" fmla="*/ 4 h 44"/>
                <a:gd name="T6" fmla="*/ 98 w 98"/>
                <a:gd name="T7" fmla="*/ 3 h 44"/>
                <a:gd name="T8" fmla="*/ 95 w 98"/>
                <a:gd name="T9" fmla="*/ 1 h 44"/>
                <a:gd name="T10" fmla="*/ 49 w 98"/>
                <a:gd name="T11" fmla="*/ 39 h 44"/>
                <a:gd name="T12" fmla="*/ 3 w 98"/>
                <a:gd name="T13" fmla="*/ 1 h 44"/>
                <a:gd name="T14" fmla="*/ 2 w 98"/>
                <a:gd name="T15" fmla="*/ 0 h 44"/>
                <a:gd name="T16" fmla="*/ 0 w 98"/>
                <a:gd name="T17" fmla="*/ 3 h 44"/>
                <a:gd name="T18" fmla="*/ 0 w 98"/>
                <a:gd name="T19" fmla="*/ 4 h 44"/>
                <a:gd name="T20" fmla="*/ 48 w 98"/>
                <a:gd name="T2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8" h="44">
                  <a:moveTo>
                    <a:pt x="48" y="44"/>
                  </a:moveTo>
                  <a:cubicBezTo>
                    <a:pt x="48" y="44"/>
                    <a:pt x="50" y="44"/>
                    <a:pt x="50" y="44"/>
                  </a:cubicBezTo>
                  <a:cubicBezTo>
                    <a:pt x="98" y="4"/>
                    <a:pt x="98" y="4"/>
                    <a:pt x="98" y="4"/>
                  </a:cubicBezTo>
                  <a:cubicBezTo>
                    <a:pt x="98" y="4"/>
                    <a:pt x="98" y="3"/>
                    <a:pt x="98" y="3"/>
                  </a:cubicBezTo>
                  <a:cubicBezTo>
                    <a:pt x="98" y="1"/>
                    <a:pt x="96" y="0"/>
                    <a:pt x="95" y="1"/>
                  </a:cubicBezTo>
                  <a:cubicBezTo>
                    <a:pt x="49" y="39"/>
                    <a:pt x="49" y="39"/>
                    <a:pt x="49" y="39"/>
                  </a:cubicBezTo>
                  <a:cubicBezTo>
                    <a:pt x="3" y="1"/>
                    <a:pt x="3" y="1"/>
                    <a:pt x="3" y="1"/>
                  </a:cubicBezTo>
                  <a:cubicBezTo>
                    <a:pt x="3" y="1"/>
                    <a:pt x="2" y="0"/>
                    <a:pt x="2" y="0"/>
                  </a:cubicBezTo>
                  <a:cubicBezTo>
                    <a:pt x="1" y="0"/>
                    <a:pt x="0" y="1"/>
                    <a:pt x="0" y="3"/>
                  </a:cubicBezTo>
                  <a:cubicBezTo>
                    <a:pt x="0" y="3"/>
                    <a:pt x="0" y="4"/>
                    <a:pt x="0" y="4"/>
                  </a:cubicBezTo>
                  <a:lnTo>
                    <a:pt x="48"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9" name="Freeform 9"/>
          <p:cNvSpPr>
            <a:spLocks noEditPoints="1"/>
          </p:cNvSpPr>
          <p:nvPr/>
        </p:nvSpPr>
        <p:spPr bwMode="auto">
          <a:xfrm>
            <a:off x="9217028" y="6157924"/>
            <a:ext cx="481013" cy="323851"/>
          </a:xfrm>
          <a:custGeom>
            <a:avLst/>
            <a:gdLst>
              <a:gd name="T0" fmla="*/ 128 w 128"/>
              <a:gd name="T1" fmla="*/ 6 h 86"/>
              <a:gd name="T2" fmla="*/ 122 w 128"/>
              <a:gd name="T3" fmla="*/ 0 h 86"/>
              <a:gd name="T4" fmla="*/ 6 w 128"/>
              <a:gd name="T5" fmla="*/ 0 h 86"/>
              <a:gd name="T6" fmla="*/ 0 w 128"/>
              <a:gd name="T7" fmla="*/ 6 h 86"/>
              <a:gd name="T8" fmla="*/ 0 w 128"/>
              <a:gd name="T9" fmla="*/ 80 h 86"/>
              <a:gd name="T10" fmla="*/ 6 w 128"/>
              <a:gd name="T11" fmla="*/ 86 h 86"/>
              <a:gd name="T12" fmla="*/ 122 w 128"/>
              <a:gd name="T13" fmla="*/ 86 h 86"/>
              <a:gd name="T14" fmla="*/ 128 w 128"/>
              <a:gd name="T15" fmla="*/ 80 h 86"/>
              <a:gd name="T16" fmla="*/ 128 w 128"/>
              <a:gd name="T17" fmla="*/ 6 h 86"/>
              <a:gd name="T18" fmla="*/ 120 w 128"/>
              <a:gd name="T19" fmla="*/ 4 h 86"/>
              <a:gd name="T20" fmla="*/ 64 w 128"/>
              <a:gd name="T21" fmla="*/ 51 h 86"/>
              <a:gd name="T22" fmla="*/ 8 w 128"/>
              <a:gd name="T23" fmla="*/ 4 h 86"/>
              <a:gd name="T24" fmla="*/ 120 w 128"/>
              <a:gd name="T25" fmla="*/ 4 h 86"/>
              <a:gd name="T26" fmla="*/ 5 w 128"/>
              <a:gd name="T27" fmla="*/ 78 h 86"/>
              <a:gd name="T28" fmla="*/ 5 w 128"/>
              <a:gd name="T29" fmla="*/ 7 h 86"/>
              <a:gd name="T30" fmla="*/ 47 w 128"/>
              <a:gd name="T31" fmla="*/ 43 h 86"/>
              <a:gd name="T32" fmla="*/ 5 w 128"/>
              <a:gd name="T33" fmla="*/ 78 h 86"/>
              <a:gd name="T34" fmla="*/ 8 w 128"/>
              <a:gd name="T35" fmla="*/ 81 h 86"/>
              <a:gd name="T36" fmla="*/ 51 w 128"/>
              <a:gd name="T37" fmla="*/ 46 h 86"/>
              <a:gd name="T38" fmla="*/ 63 w 128"/>
              <a:gd name="T39" fmla="*/ 56 h 86"/>
              <a:gd name="T40" fmla="*/ 65 w 128"/>
              <a:gd name="T41" fmla="*/ 56 h 86"/>
              <a:gd name="T42" fmla="*/ 77 w 128"/>
              <a:gd name="T43" fmla="*/ 46 h 86"/>
              <a:gd name="T44" fmla="*/ 120 w 128"/>
              <a:gd name="T45" fmla="*/ 81 h 86"/>
              <a:gd name="T46" fmla="*/ 8 w 128"/>
              <a:gd name="T47" fmla="*/ 81 h 86"/>
              <a:gd name="T48" fmla="*/ 123 w 128"/>
              <a:gd name="T49" fmla="*/ 78 h 86"/>
              <a:gd name="T50" fmla="*/ 81 w 128"/>
              <a:gd name="T51" fmla="*/ 43 h 86"/>
              <a:gd name="T52" fmla="*/ 123 w 128"/>
              <a:gd name="T53" fmla="*/ 7 h 86"/>
              <a:gd name="T54" fmla="*/ 123 w 128"/>
              <a:gd name="T55" fmla="*/ 7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8" h="86">
                <a:moveTo>
                  <a:pt x="128" y="6"/>
                </a:moveTo>
                <a:cubicBezTo>
                  <a:pt x="128" y="2"/>
                  <a:pt x="125" y="0"/>
                  <a:pt x="122" y="0"/>
                </a:cubicBezTo>
                <a:cubicBezTo>
                  <a:pt x="6" y="0"/>
                  <a:pt x="6" y="0"/>
                  <a:pt x="6" y="0"/>
                </a:cubicBezTo>
                <a:cubicBezTo>
                  <a:pt x="3" y="0"/>
                  <a:pt x="0" y="2"/>
                  <a:pt x="0" y="6"/>
                </a:cubicBezTo>
                <a:cubicBezTo>
                  <a:pt x="0" y="80"/>
                  <a:pt x="0" y="80"/>
                  <a:pt x="0" y="80"/>
                </a:cubicBezTo>
                <a:cubicBezTo>
                  <a:pt x="0" y="83"/>
                  <a:pt x="3" y="86"/>
                  <a:pt x="6" y="86"/>
                </a:cubicBezTo>
                <a:cubicBezTo>
                  <a:pt x="122" y="86"/>
                  <a:pt x="122" y="86"/>
                  <a:pt x="122" y="86"/>
                </a:cubicBezTo>
                <a:cubicBezTo>
                  <a:pt x="125" y="86"/>
                  <a:pt x="128" y="83"/>
                  <a:pt x="128" y="80"/>
                </a:cubicBezTo>
                <a:lnTo>
                  <a:pt x="128" y="6"/>
                </a:lnTo>
                <a:close/>
                <a:moveTo>
                  <a:pt x="120" y="4"/>
                </a:moveTo>
                <a:cubicBezTo>
                  <a:pt x="64" y="51"/>
                  <a:pt x="64" y="51"/>
                  <a:pt x="64" y="51"/>
                </a:cubicBezTo>
                <a:cubicBezTo>
                  <a:pt x="8" y="4"/>
                  <a:pt x="8" y="4"/>
                  <a:pt x="8" y="4"/>
                </a:cubicBezTo>
                <a:lnTo>
                  <a:pt x="120" y="4"/>
                </a:lnTo>
                <a:close/>
                <a:moveTo>
                  <a:pt x="5" y="78"/>
                </a:moveTo>
                <a:cubicBezTo>
                  <a:pt x="5" y="7"/>
                  <a:pt x="5" y="7"/>
                  <a:pt x="5" y="7"/>
                </a:cubicBezTo>
                <a:cubicBezTo>
                  <a:pt x="47" y="43"/>
                  <a:pt x="47" y="43"/>
                  <a:pt x="47" y="43"/>
                </a:cubicBezTo>
                <a:lnTo>
                  <a:pt x="5" y="78"/>
                </a:lnTo>
                <a:close/>
                <a:moveTo>
                  <a:pt x="8" y="81"/>
                </a:moveTo>
                <a:cubicBezTo>
                  <a:pt x="51" y="46"/>
                  <a:pt x="51" y="46"/>
                  <a:pt x="51" y="46"/>
                </a:cubicBezTo>
                <a:cubicBezTo>
                  <a:pt x="63" y="56"/>
                  <a:pt x="63" y="56"/>
                  <a:pt x="63" y="56"/>
                </a:cubicBezTo>
                <a:cubicBezTo>
                  <a:pt x="63" y="56"/>
                  <a:pt x="65" y="56"/>
                  <a:pt x="65" y="56"/>
                </a:cubicBezTo>
                <a:cubicBezTo>
                  <a:pt x="77" y="46"/>
                  <a:pt x="77" y="46"/>
                  <a:pt x="77" y="46"/>
                </a:cubicBezTo>
                <a:cubicBezTo>
                  <a:pt x="120" y="81"/>
                  <a:pt x="120" y="81"/>
                  <a:pt x="120" y="81"/>
                </a:cubicBezTo>
                <a:lnTo>
                  <a:pt x="8" y="81"/>
                </a:lnTo>
                <a:close/>
                <a:moveTo>
                  <a:pt x="123" y="78"/>
                </a:moveTo>
                <a:cubicBezTo>
                  <a:pt x="81" y="43"/>
                  <a:pt x="81" y="43"/>
                  <a:pt x="81" y="43"/>
                </a:cubicBezTo>
                <a:cubicBezTo>
                  <a:pt x="123" y="7"/>
                  <a:pt x="123" y="7"/>
                  <a:pt x="123" y="7"/>
                </a:cubicBezTo>
                <a:lnTo>
                  <a:pt x="123" y="78"/>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 name="Freeform 10"/>
          <p:cNvSpPr>
            <a:spLocks noEditPoints="1"/>
          </p:cNvSpPr>
          <p:nvPr/>
        </p:nvSpPr>
        <p:spPr bwMode="auto">
          <a:xfrm>
            <a:off x="8256590" y="6157924"/>
            <a:ext cx="481013" cy="323851"/>
          </a:xfrm>
          <a:custGeom>
            <a:avLst/>
            <a:gdLst>
              <a:gd name="T0" fmla="*/ 128 w 128"/>
              <a:gd name="T1" fmla="*/ 6 h 86"/>
              <a:gd name="T2" fmla="*/ 122 w 128"/>
              <a:gd name="T3" fmla="*/ 0 h 86"/>
              <a:gd name="T4" fmla="*/ 6 w 128"/>
              <a:gd name="T5" fmla="*/ 0 h 86"/>
              <a:gd name="T6" fmla="*/ 0 w 128"/>
              <a:gd name="T7" fmla="*/ 6 h 86"/>
              <a:gd name="T8" fmla="*/ 0 w 128"/>
              <a:gd name="T9" fmla="*/ 80 h 86"/>
              <a:gd name="T10" fmla="*/ 6 w 128"/>
              <a:gd name="T11" fmla="*/ 86 h 86"/>
              <a:gd name="T12" fmla="*/ 122 w 128"/>
              <a:gd name="T13" fmla="*/ 86 h 86"/>
              <a:gd name="T14" fmla="*/ 128 w 128"/>
              <a:gd name="T15" fmla="*/ 80 h 86"/>
              <a:gd name="T16" fmla="*/ 128 w 128"/>
              <a:gd name="T17" fmla="*/ 6 h 86"/>
              <a:gd name="T18" fmla="*/ 120 w 128"/>
              <a:gd name="T19" fmla="*/ 4 h 86"/>
              <a:gd name="T20" fmla="*/ 64 w 128"/>
              <a:gd name="T21" fmla="*/ 51 h 86"/>
              <a:gd name="T22" fmla="*/ 8 w 128"/>
              <a:gd name="T23" fmla="*/ 4 h 86"/>
              <a:gd name="T24" fmla="*/ 120 w 128"/>
              <a:gd name="T25" fmla="*/ 4 h 86"/>
              <a:gd name="T26" fmla="*/ 123 w 128"/>
              <a:gd name="T27" fmla="*/ 81 h 86"/>
              <a:gd name="T28" fmla="*/ 5 w 128"/>
              <a:gd name="T29" fmla="*/ 81 h 86"/>
              <a:gd name="T30" fmla="*/ 5 w 128"/>
              <a:gd name="T31" fmla="*/ 7 h 86"/>
              <a:gd name="T32" fmla="*/ 45 w 128"/>
              <a:gd name="T33" fmla="*/ 41 h 86"/>
              <a:gd name="T34" fmla="*/ 63 w 128"/>
              <a:gd name="T35" fmla="*/ 56 h 86"/>
              <a:gd name="T36" fmla="*/ 65 w 128"/>
              <a:gd name="T37" fmla="*/ 56 h 86"/>
              <a:gd name="T38" fmla="*/ 123 w 128"/>
              <a:gd name="T39" fmla="*/ 7 h 86"/>
              <a:gd name="T40" fmla="*/ 123 w 128"/>
              <a:gd name="T41" fmla="*/ 8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86">
                <a:moveTo>
                  <a:pt x="128" y="6"/>
                </a:moveTo>
                <a:cubicBezTo>
                  <a:pt x="128" y="2"/>
                  <a:pt x="125" y="0"/>
                  <a:pt x="122" y="0"/>
                </a:cubicBezTo>
                <a:cubicBezTo>
                  <a:pt x="6" y="0"/>
                  <a:pt x="6" y="0"/>
                  <a:pt x="6" y="0"/>
                </a:cubicBezTo>
                <a:cubicBezTo>
                  <a:pt x="3" y="0"/>
                  <a:pt x="0" y="2"/>
                  <a:pt x="0" y="6"/>
                </a:cubicBezTo>
                <a:cubicBezTo>
                  <a:pt x="0" y="80"/>
                  <a:pt x="0" y="80"/>
                  <a:pt x="0" y="80"/>
                </a:cubicBezTo>
                <a:cubicBezTo>
                  <a:pt x="0" y="83"/>
                  <a:pt x="3" y="86"/>
                  <a:pt x="6" y="86"/>
                </a:cubicBezTo>
                <a:cubicBezTo>
                  <a:pt x="122" y="86"/>
                  <a:pt x="122" y="86"/>
                  <a:pt x="122" y="86"/>
                </a:cubicBezTo>
                <a:cubicBezTo>
                  <a:pt x="125" y="86"/>
                  <a:pt x="128" y="83"/>
                  <a:pt x="128" y="80"/>
                </a:cubicBezTo>
                <a:lnTo>
                  <a:pt x="128" y="6"/>
                </a:lnTo>
                <a:close/>
                <a:moveTo>
                  <a:pt x="120" y="4"/>
                </a:moveTo>
                <a:cubicBezTo>
                  <a:pt x="64" y="51"/>
                  <a:pt x="64" y="51"/>
                  <a:pt x="64" y="51"/>
                </a:cubicBezTo>
                <a:cubicBezTo>
                  <a:pt x="8" y="4"/>
                  <a:pt x="8" y="4"/>
                  <a:pt x="8" y="4"/>
                </a:cubicBezTo>
                <a:lnTo>
                  <a:pt x="120" y="4"/>
                </a:lnTo>
                <a:close/>
                <a:moveTo>
                  <a:pt x="123" y="81"/>
                </a:moveTo>
                <a:cubicBezTo>
                  <a:pt x="5" y="81"/>
                  <a:pt x="5" y="81"/>
                  <a:pt x="5" y="81"/>
                </a:cubicBezTo>
                <a:cubicBezTo>
                  <a:pt x="5" y="7"/>
                  <a:pt x="5" y="7"/>
                  <a:pt x="5" y="7"/>
                </a:cubicBezTo>
                <a:cubicBezTo>
                  <a:pt x="45" y="41"/>
                  <a:pt x="45" y="41"/>
                  <a:pt x="45" y="41"/>
                </a:cubicBezTo>
                <a:cubicBezTo>
                  <a:pt x="55" y="50"/>
                  <a:pt x="62" y="55"/>
                  <a:pt x="63" y="56"/>
                </a:cubicBezTo>
                <a:cubicBezTo>
                  <a:pt x="63" y="56"/>
                  <a:pt x="65" y="56"/>
                  <a:pt x="65" y="56"/>
                </a:cubicBezTo>
                <a:cubicBezTo>
                  <a:pt x="123" y="7"/>
                  <a:pt x="123" y="7"/>
                  <a:pt x="123" y="7"/>
                </a:cubicBezTo>
                <a:lnTo>
                  <a:pt x="123" y="81"/>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 name="Freeform 11"/>
          <p:cNvSpPr/>
          <p:nvPr/>
        </p:nvSpPr>
        <p:spPr bwMode="auto">
          <a:xfrm>
            <a:off x="7288215" y="6078549"/>
            <a:ext cx="454025" cy="481013"/>
          </a:xfrm>
          <a:custGeom>
            <a:avLst/>
            <a:gdLst>
              <a:gd name="T0" fmla="*/ 115 w 121"/>
              <a:gd name="T1" fmla="*/ 5 h 128"/>
              <a:gd name="T2" fmla="*/ 102 w 121"/>
              <a:gd name="T3" fmla="*/ 0 h 128"/>
              <a:gd name="T4" fmla="*/ 90 w 121"/>
              <a:gd name="T5" fmla="*/ 5 h 128"/>
              <a:gd name="T6" fmla="*/ 9 w 121"/>
              <a:gd name="T7" fmla="*/ 86 h 128"/>
              <a:gd name="T8" fmla="*/ 9 w 121"/>
              <a:gd name="T9" fmla="*/ 121 h 128"/>
              <a:gd name="T10" fmla="*/ 27 w 121"/>
              <a:gd name="T11" fmla="*/ 128 h 128"/>
              <a:gd name="T12" fmla="*/ 44 w 121"/>
              <a:gd name="T13" fmla="*/ 121 h 128"/>
              <a:gd name="T14" fmla="*/ 109 w 121"/>
              <a:gd name="T15" fmla="*/ 55 h 128"/>
              <a:gd name="T16" fmla="*/ 109 w 121"/>
              <a:gd name="T17" fmla="*/ 52 h 128"/>
              <a:gd name="T18" fmla="*/ 106 w 121"/>
              <a:gd name="T19" fmla="*/ 52 h 128"/>
              <a:gd name="T20" fmla="*/ 41 w 121"/>
              <a:gd name="T21" fmla="*/ 117 h 128"/>
              <a:gd name="T22" fmla="*/ 27 w 121"/>
              <a:gd name="T23" fmla="*/ 123 h 128"/>
              <a:gd name="T24" fmla="*/ 13 w 121"/>
              <a:gd name="T25" fmla="*/ 117 h 128"/>
              <a:gd name="T26" fmla="*/ 7 w 121"/>
              <a:gd name="T27" fmla="*/ 103 h 128"/>
              <a:gd name="T28" fmla="*/ 13 w 121"/>
              <a:gd name="T29" fmla="*/ 89 h 128"/>
              <a:gd name="T30" fmla="*/ 94 w 121"/>
              <a:gd name="T31" fmla="*/ 8 h 128"/>
              <a:gd name="T32" fmla="*/ 111 w 121"/>
              <a:gd name="T33" fmla="*/ 8 h 128"/>
              <a:gd name="T34" fmla="*/ 111 w 121"/>
              <a:gd name="T35" fmla="*/ 26 h 128"/>
              <a:gd name="T36" fmla="*/ 36 w 121"/>
              <a:gd name="T37" fmla="*/ 102 h 128"/>
              <a:gd name="T38" fmla="*/ 28 w 121"/>
              <a:gd name="T39" fmla="*/ 102 h 128"/>
              <a:gd name="T40" fmla="*/ 28 w 121"/>
              <a:gd name="T41" fmla="*/ 94 h 128"/>
              <a:gd name="T42" fmla="*/ 88 w 121"/>
              <a:gd name="T43" fmla="*/ 34 h 128"/>
              <a:gd name="T44" fmla="*/ 89 w 121"/>
              <a:gd name="T45" fmla="*/ 33 h 128"/>
              <a:gd name="T46" fmla="*/ 88 w 121"/>
              <a:gd name="T47" fmla="*/ 31 h 128"/>
              <a:gd name="T48" fmla="*/ 85 w 121"/>
              <a:gd name="T49" fmla="*/ 31 h 128"/>
              <a:gd name="T50" fmla="*/ 25 w 121"/>
              <a:gd name="T51" fmla="*/ 91 h 128"/>
              <a:gd name="T52" fmla="*/ 25 w 121"/>
              <a:gd name="T53" fmla="*/ 105 h 128"/>
              <a:gd name="T54" fmla="*/ 39 w 121"/>
              <a:gd name="T55" fmla="*/ 105 h 128"/>
              <a:gd name="T56" fmla="*/ 115 w 121"/>
              <a:gd name="T57" fmla="*/ 29 h 128"/>
              <a:gd name="T58" fmla="*/ 115 w 121"/>
              <a:gd name="T59" fmla="*/ 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1" h="128">
                <a:moveTo>
                  <a:pt x="115" y="5"/>
                </a:moveTo>
                <a:cubicBezTo>
                  <a:pt x="111" y="2"/>
                  <a:pt x="107" y="0"/>
                  <a:pt x="102" y="0"/>
                </a:cubicBezTo>
                <a:cubicBezTo>
                  <a:pt x="98" y="0"/>
                  <a:pt x="94" y="2"/>
                  <a:pt x="90" y="5"/>
                </a:cubicBezTo>
                <a:cubicBezTo>
                  <a:pt x="9" y="86"/>
                  <a:pt x="9" y="86"/>
                  <a:pt x="9" y="86"/>
                </a:cubicBezTo>
                <a:cubicBezTo>
                  <a:pt x="0" y="95"/>
                  <a:pt x="0" y="111"/>
                  <a:pt x="9" y="121"/>
                </a:cubicBezTo>
                <a:cubicBezTo>
                  <a:pt x="14" y="125"/>
                  <a:pt x="20" y="128"/>
                  <a:pt x="27" y="128"/>
                </a:cubicBezTo>
                <a:cubicBezTo>
                  <a:pt x="33" y="128"/>
                  <a:pt x="39" y="125"/>
                  <a:pt x="44" y="121"/>
                </a:cubicBezTo>
                <a:cubicBezTo>
                  <a:pt x="109" y="55"/>
                  <a:pt x="109" y="55"/>
                  <a:pt x="109" y="55"/>
                </a:cubicBezTo>
                <a:cubicBezTo>
                  <a:pt x="110" y="54"/>
                  <a:pt x="110" y="53"/>
                  <a:pt x="109" y="52"/>
                </a:cubicBezTo>
                <a:cubicBezTo>
                  <a:pt x="108" y="51"/>
                  <a:pt x="107" y="51"/>
                  <a:pt x="106" y="52"/>
                </a:cubicBezTo>
                <a:cubicBezTo>
                  <a:pt x="41" y="117"/>
                  <a:pt x="41" y="117"/>
                  <a:pt x="41" y="117"/>
                </a:cubicBezTo>
                <a:cubicBezTo>
                  <a:pt x="37" y="121"/>
                  <a:pt x="32" y="123"/>
                  <a:pt x="27" y="123"/>
                </a:cubicBezTo>
                <a:cubicBezTo>
                  <a:pt x="21" y="123"/>
                  <a:pt x="16" y="121"/>
                  <a:pt x="13" y="117"/>
                </a:cubicBezTo>
                <a:cubicBezTo>
                  <a:pt x="9" y="114"/>
                  <a:pt x="7" y="109"/>
                  <a:pt x="7" y="103"/>
                </a:cubicBezTo>
                <a:cubicBezTo>
                  <a:pt x="7" y="98"/>
                  <a:pt x="9" y="93"/>
                  <a:pt x="13" y="89"/>
                </a:cubicBezTo>
                <a:cubicBezTo>
                  <a:pt x="94" y="8"/>
                  <a:pt x="94" y="8"/>
                  <a:pt x="94" y="8"/>
                </a:cubicBezTo>
                <a:cubicBezTo>
                  <a:pt x="98" y="3"/>
                  <a:pt x="107" y="3"/>
                  <a:pt x="111" y="8"/>
                </a:cubicBezTo>
                <a:cubicBezTo>
                  <a:pt x="116" y="13"/>
                  <a:pt x="116" y="21"/>
                  <a:pt x="111" y="26"/>
                </a:cubicBezTo>
                <a:cubicBezTo>
                  <a:pt x="36" y="102"/>
                  <a:pt x="36" y="102"/>
                  <a:pt x="36" y="102"/>
                </a:cubicBezTo>
                <a:cubicBezTo>
                  <a:pt x="34" y="104"/>
                  <a:pt x="30" y="103"/>
                  <a:pt x="28" y="102"/>
                </a:cubicBezTo>
                <a:cubicBezTo>
                  <a:pt x="26" y="100"/>
                  <a:pt x="26" y="96"/>
                  <a:pt x="28" y="94"/>
                </a:cubicBezTo>
                <a:cubicBezTo>
                  <a:pt x="88" y="34"/>
                  <a:pt x="88" y="34"/>
                  <a:pt x="88" y="34"/>
                </a:cubicBezTo>
                <a:cubicBezTo>
                  <a:pt x="89" y="34"/>
                  <a:pt x="89" y="33"/>
                  <a:pt x="89" y="33"/>
                </a:cubicBezTo>
                <a:cubicBezTo>
                  <a:pt x="89" y="32"/>
                  <a:pt x="89" y="31"/>
                  <a:pt x="88" y="31"/>
                </a:cubicBezTo>
                <a:cubicBezTo>
                  <a:pt x="88" y="30"/>
                  <a:pt x="86" y="30"/>
                  <a:pt x="85" y="31"/>
                </a:cubicBezTo>
                <a:cubicBezTo>
                  <a:pt x="25" y="91"/>
                  <a:pt x="25" y="91"/>
                  <a:pt x="25" y="91"/>
                </a:cubicBezTo>
                <a:cubicBezTo>
                  <a:pt x="21" y="95"/>
                  <a:pt x="21" y="101"/>
                  <a:pt x="25" y="105"/>
                </a:cubicBezTo>
                <a:cubicBezTo>
                  <a:pt x="29" y="108"/>
                  <a:pt x="35" y="108"/>
                  <a:pt x="39" y="105"/>
                </a:cubicBezTo>
                <a:cubicBezTo>
                  <a:pt x="115" y="29"/>
                  <a:pt x="115" y="29"/>
                  <a:pt x="115" y="29"/>
                </a:cubicBezTo>
                <a:cubicBezTo>
                  <a:pt x="121" y="22"/>
                  <a:pt x="121" y="11"/>
                  <a:pt x="115" y="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01" name="组合 200"/>
          <p:cNvGrpSpPr/>
          <p:nvPr/>
        </p:nvGrpSpPr>
        <p:grpSpPr>
          <a:xfrm>
            <a:off x="6338890" y="6083311"/>
            <a:ext cx="490538" cy="469901"/>
            <a:chOff x="6338890" y="6083311"/>
            <a:chExt cx="490538" cy="469901"/>
          </a:xfrm>
          <a:solidFill>
            <a:schemeClr val="accent4"/>
          </a:solidFill>
        </p:grpSpPr>
        <p:sp>
          <p:nvSpPr>
            <p:cNvPr id="12" name="Freeform 12"/>
            <p:cNvSpPr>
              <a:spLocks noEditPoints="1"/>
            </p:cNvSpPr>
            <p:nvPr/>
          </p:nvSpPr>
          <p:spPr bwMode="auto">
            <a:xfrm>
              <a:off x="6338890" y="6083311"/>
              <a:ext cx="490538" cy="469901"/>
            </a:xfrm>
            <a:custGeom>
              <a:avLst/>
              <a:gdLst>
                <a:gd name="T0" fmla="*/ 118 w 131"/>
                <a:gd name="T1" fmla="*/ 10 h 125"/>
                <a:gd name="T2" fmla="*/ 96 w 131"/>
                <a:gd name="T3" fmla="*/ 0 h 125"/>
                <a:gd name="T4" fmla="*/ 73 w 131"/>
                <a:gd name="T5" fmla="*/ 10 h 125"/>
                <a:gd name="T6" fmla="*/ 70 w 131"/>
                <a:gd name="T7" fmla="*/ 53 h 125"/>
                <a:gd name="T8" fmla="*/ 71 w 131"/>
                <a:gd name="T9" fmla="*/ 54 h 125"/>
                <a:gd name="T10" fmla="*/ 0 w 131"/>
                <a:gd name="T11" fmla="*/ 125 h 125"/>
                <a:gd name="T12" fmla="*/ 7 w 131"/>
                <a:gd name="T13" fmla="*/ 125 h 125"/>
                <a:gd name="T14" fmla="*/ 74 w 131"/>
                <a:gd name="T15" fmla="*/ 57 h 125"/>
                <a:gd name="T16" fmla="*/ 75 w 131"/>
                <a:gd name="T17" fmla="*/ 58 h 125"/>
                <a:gd name="T18" fmla="*/ 96 w 131"/>
                <a:gd name="T19" fmla="*/ 65 h 125"/>
                <a:gd name="T20" fmla="*/ 118 w 131"/>
                <a:gd name="T21" fmla="*/ 56 h 125"/>
                <a:gd name="T22" fmla="*/ 118 w 131"/>
                <a:gd name="T23" fmla="*/ 10 h 125"/>
                <a:gd name="T24" fmla="*/ 115 w 131"/>
                <a:gd name="T25" fmla="*/ 52 h 125"/>
                <a:gd name="T26" fmla="*/ 96 w 131"/>
                <a:gd name="T27" fmla="*/ 61 h 125"/>
                <a:gd name="T28" fmla="*/ 76 w 131"/>
                <a:gd name="T29" fmla="*/ 52 h 125"/>
                <a:gd name="T30" fmla="*/ 68 w 131"/>
                <a:gd name="T31" fmla="*/ 33 h 125"/>
                <a:gd name="T32" fmla="*/ 76 w 131"/>
                <a:gd name="T33" fmla="*/ 13 h 125"/>
                <a:gd name="T34" fmla="*/ 96 w 131"/>
                <a:gd name="T35" fmla="*/ 5 h 125"/>
                <a:gd name="T36" fmla="*/ 115 w 131"/>
                <a:gd name="T37" fmla="*/ 13 h 125"/>
                <a:gd name="T38" fmla="*/ 123 w 131"/>
                <a:gd name="T39" fmla="*/ 33 h 125"/>
                <a:gd name="T40" fmla="*/ 115 w 131"/>
                <a:gd name="T41" fmla="*/ 5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1" h="125">
                  <a:moveTo>
                    <a:pt x="118" y="10"/>
                  </a:moveTo>
                  <a:cubicBezTo>
                    <a:pt x="112" y="4"/>
                    <a:pt x="104" y="0"/>
                    <a:pt x="96" y="0"/>
                  </a:cubicBezTo>
                  <a:cubicBezTo>
                    <a:pt x="87" y="0"/>
                    <a:pt x="79" y="4"/>
                    <a:pt x="73" y="10"/>
                  </a:cubicBezTo>
                  <a:cubicBezTo>
                    <a:pt x="61" y="22"/>
                    <a:pt x="60" y="40"/>
                    <a:pt x="70" y="53"/>
                  </a:cubicBezTo>
                  <a:cubicBezTo>
                    <a:pt x="71" y="54"/>
                    <a:pt x="71" y="54"/>
                    <a:pt x="71" y="54"/>
                  </a:cubicBezTo>
                  <a:cubicBezTo>
                    <a:pt x="0" y="125"/>
                    <a:pt x="0" y="125"/>
                    <a:pt x="0" y="125"/>
                  </a:cubicBezTo>
                  <a:cubicBezTo>
                    <a:pt x="7" y="125"/>
                    <a:pt x="7" y="125"/>
                    <a:pt x="7" y="125"/>
                  </a:cubicBezTo>
                  <a:cubicBezTo>
                    <a:pt x="74" y="57"/>
                    <a:pt x="74" y="57"/>
                    <a:pt x="74" y="57"/>
                  </a:cubicBezTo>
                  <a:cubicBezTo>
                    <a:pt x="75" y="58"/>
                    <a:pt x="75" y="58"/>
                    <a:pt x="75" y="58"/>
                  </a:cubicBezTo>
                  <a:cubicBezTo>
                    <a:pt x="81" y="63"/>
                    <a:pt x="88" y="65"/>
                    <a:pt x="96" y="65"/>
                  </a:cubicBezTo>
                  <a:cubicBezTo>
                    <a:pt x="104" y="65"/>
                    <a:pt x="112" y="62"/>
                    <a:pt x="118" y="56"/>
                  </a:cubicBezTo>
                  <a:cubicBezTo>
                    <a:pt x="131" y="43"/>
                    <a:pt x="131" y="22"/>
                    <a:pt x="118" y="10"/>
                  </a:cubicBezTo>
                  <a:close/>
                  <a:moveTo>
                    <a:pt x="115" y="52"/>
                  </a:moveTo>
                  <a:cubicBezTo>
                    <a:pt x="110" y="58"/>
                    <a:pt x="103" y="61"/>
                    <a:pt x="96" y="61"/>
                  </a:cubicBezTo>
                  <a:cubicBezTo>
                    <a:pt x="88" y="61"/>
                    <a:pt x="81" y="58"/>
                    <a:pt x="76" y="52"/>
                  </a:cubicBezTo>
                  <a:cubicBezTo>
                    <a:pt x="71" y="47"/>
                    <a:pt x="68" y="40"/>
                    <a:pt x="68" y="33"/>
                  </a:cubicBezTo>
                  <a:cubicBezTo>
                    <a:pt x="68" y="25"/>
                    <a:pt x="71" y="18"/>
                    <a:pt x="76" y="13"/>
                  </a:cubicBezTo>
                  <a:cubicBezTo>
                    <a:pt x="81" y="8"/>
                    <a:pt x="88" y="5"/>
                    <a:pt x="96" y="5"/>
                  </a:cubicBezTo>
                  <a:cubicBezTo>
                    <a:pt x="103" y="5"/>
                    <a:pt x="110" y="8"/>
                    <a:pt x="115" y="13"/>
                  </a:cubicBezTo>
                  <a:cubicBezTo>
                    <a:pt x="120" y="18"/>
                    <a:pt x="123" y="25"/>
                    <a:pt x="123" y="33"/>
                  </a:cubicBezTo>
                  <a:cubicBezTo>
                    <a:pt x="123" y="40"/>
                    <a:pt x="120" y="47"/>
                    <a:pt x="115"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 name="Freeform 13"/>
            <p:cNvSpPr/>
            <p:nvPr/>
          </p:nvSpPr>
          <p:spPr bwMode="auto">
            <a:xfrm>
              <a:off x="6645277" y="6138874"/>
              <a:ext cx="101600" cy="38100"/>
            </a:xfrm>
            <a:custGeom>
              <a:avLst/>
              <a:gdLst>
                <a:gd name="T0" fmla="*/ 14 w 27"/>
                <a:gd name="T1" fmla="*/ 0 h 10"/>
                <a:gd name="T2" fmla="*/ 1 w 27"/>
                <a:gd name="T3" fmla="*/ 5 h 10"/>
                <a:gd name="T4" fmla="*/ 1 w 27"/>
                <a:gd name="T5" fmla="*/ 9 h 10"/>
                <a:gd name="T6" fmla="*/ 5 w 27"/>
                <a:gd name="T7" fmla="*/ 9 h 10"/>
                <a:gd name="T8" fmla="*/ 14 w 27"/>
                <a:gd name="T9" fmla="*/ 5 h 10"/>
                <a:gd name="T10" fmla="*/ 23 w 27"/>
                <a:gd name="T11" fmla="*/ 9 h 10"/>
                <a:gd name="T12" fmla="*/ 26 w 27"/>
                <a:gd name="T13" fmla="*/ 9 h 10"/>
                <a:gd name="T14" fmla="*/ 26 w 27"/>
                <a:gd name="T15" fmla="*/ 5 h 10"/>
                <a:gd name="T16" fmla="*/ 14 w 27"/>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10">
                  <a:moveTo>
                    <a:pt x="14" y="0"/>
                  </a:moveTo>
                  <a:cubicBezTo>
                    <a:pt x="9" y="0"/>
                    <a:pt x="5" y="2"/>
                    <a:pt x="1" y="5"/>
                  </a:cubicBezTo>
                  <a:cubicBezTo>
                    <a:pt x="0" y="6"/>
                    <a:pt x="0" y="8"/>
                    <a:pt x="1" y="9"/>
                  </a:cubicBezTo>
                  <a:cubicBezTo>
                    <a:pt x="2" y="10"/>
                    <a:pt x="4" y="10"/>
                    <a:pt x="5" y="9"/>
                  </a:cubicBezTo>
                  <a:cubicBezTo>
                    <a:pt x="7" y="6"/>
                    <a:pt x="10" y="5"/>
                    <a:pt x="14" y="5"/>
                  </a:cubicBezTo>
                  <a:cubicBezTo>
                    <a:pt x="17" y="5"/>
                    <a:pt x="20" y="6"/>
                    <a:pt x="23" y="9"/>
                  </a:cubicBezTo>
                  <a:cubicBezTo>
                    <a:pt x="23" y="10"/>
                    <a:pt x="25" y="10"/>
                    <a:pt x="26" y="9"/>
                  </a:cubicBezTo>
                  <a:cubicBezTo>
                    <a:pt x="27" y="8"/>
                    <a:pt x="27" y="6"/>
                    <a:pt x="26" y="5"/>
                  </a:cubicBezTo>
                  <a:cubicBezTo>
                    <a:pt x="23" y="2"/>
                    <a:pt x="18" y="0"/>
                    <a:pt x="1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4" name="Freeform 14"/>
          <p:cNvSpPr>
            <a:spLocks noEditPoints="1"/>
          </p:cNvSpPr>
          <p:nvPr/>
        </p:nvSpPr>
        <p:spPr bwMode="auto">
          <a:xfrm>
            <a:off x="5376864" y="6078549"/>
            <a:ext cx="484188" cy="474663"/>
          </a:xfrm>
          <a:custGeom>
            <a:avLst/>
            <a:gdLst>
              <a:gd name="T0" fmla="*/ 118 w 129"/>
              <a:gd name="T1" fmla="*/ 48 h 126"/>
              <a:gd name="T2" fmla="*/ 118 w 129"/>
              <a:gd name="T3" fmla="*/ 48 h 126"/>
              <a:gd name="T4" fmla="*/ 125 w 129"/>
              <a:gd name="T5" fmla="*/ 45 h 126"/>
              <a:gd name="T6" fmla="*/ 125 w 129"/>
              <a:gd name="T7" fmla="*/ 31 h 126"/>
              <a:gd name="T8" fmla="*/ 98 w 129"/>
              <a:gd name="T9" fmla="*/ 4 h 126"/>
              <a:gd name="T10" fmla="*/ 85 w 129"/>
              <a:gd name="T11" fmla="*/ 4 h 126"/>
              <a:gd name="T12" fmla="*/ 83 w 129"/>
              <a:gd name="T13" fmla="*/ 15 h 126"/>
              <a:gd name="T14" fmla="*/ 83 w 129"/>
              <a:gd name="T15" fmla="*/ 16 h 126"/>
              <a:gd name="T16" fmla="*/ 51 w 129"/>
              <a:gd name="T17" fmla="*/ 49 h 126"/>
              <a:gd name="T18" fmla="*/ 50 w 129"/>
              <a:gd name="T19" fmla="*/ 48 h 126"/>
              <a:gd name="T20" fmla="*/ 30 w 129"/>
              <a:gd name="T21" fmla="*/ 48 h 126"/>
              <a:gd name="T22" fmla="*/ 30 w 129"/>
              <a:gd name="T23" fmla="*/ 67 h 126"/>
              <a:gd name="T24" fmla="*/ 45 w 129"/>
              <a:gd name="T25" fmla="*/ 81 h 126"/>
              <a:gd name="T26" fmla="*/ 0 w 129"/>
              <a:gd name="T27" fmla="*/ 126 h 126"/>
              <a:gd name="T28" fmla="*/ 7 w 129"/>
              <a:gd name="T29" fmla="*/ 126 h 126"/>
              <a:gd name="T30" fmla="*/ 48 w 129"/>
              <a:gd name="T31" fmla="*/ 85 h 126"/>
              <a:gd name="T32" fmla="*/ 62 w 129"/>
              <a:gd name="T33" fmla="*/ 99 h 126"/>
              <a:gd name="T34" fmla="*/ 82 w 129"/>
              <a:gd name="T35" fmla="*/ 99 h 126"/>
              <a:gd name="T36" fmla="*/ 82 w 129"/>
              <a:gd name="T37" fmla="*/ 80 h 126"/>
              <a:gd name="T38" fmla="*/ 81 w 129"/>
              <a:gd name="T39" fmla="*/ 79 h 126"/>
              <a:gd name="T40" fmla="*/ 113 w 129"/>
              <a:gd name="T41" fmla="*/ 46 h 126"/>
              <a:gd name="T42" fmla="*/ 114 w 129"/>
              <a:gd name="T43" fmla="*/ 47 h 126"/>
              <a:gd name="T44" fmla="*/ 118 w 129"/>
              <a:gd name="T45" fmla="*/ 48 h 126"/>
              <a:gd name="T46" fmla="*/ 78 w 129"/>
              <a:gd name="T47" fmla="*/ 96 h 126"/>
              <a:gd name="T48" fmla="*/ 72 w 129"/>
              <a:gd name="T49" fmla="*/ 98 h 126"/>
              <a:gd name="T50" fmla="*/ 66 w 129"/>
              <a:gd name="T51" fmla="*/ 96 h 126"/>
              <a:gd name="T52" fmla="*/ 34 w 129"/>
              <a:gd name="T53" fmla="*/ 64 h 126"/>
              <a:gd name="T54" fmla="*/ 34 w 129"/>
              <a:gd name="T55" fmla="*/ 51 h 126"/>
              <a:gd name="T56" fmla="*/ 46 w 129"/>
              <a:gd name="T57" fmla="*/ 51 h 126"/>
              <a:gd name="T58" fmla="*/ 78 w 129"/>
              <a:gd name="T59" fmla="*/ 83 h 126"/>
              <a:gd name="T60" fmla="*/ 78 w 129"/>
              <a:gd name="T61" fmla="*/ 96 h 126"/>
              <a:gd name="T62" fmla="*/ 77 w 129"/>
              <a:gd name="T63" fmla="*/ 75 h 126"/>
              <a:gd name="T64" fmla="*/ 54 w 129"/>
              <a:gd name="T65" fmla="*/ 52 h 126"/>
              <a:gd name="T66" fmla="*/ 86 w 129"/>
              <a:gd name="T67" fmla="*/ 20 h 126"/>
              <a:gd name="T68" fmla="*/ 110 w 129"/>
              <a:gd name="T69" fmla="*/ 43 h 126"/>
              <a:gd name="T70" fmla="*/ 77 w 129"/>
              <a:gd name="T71" fmla="*/ 75 h 126"/>
              <a:gd name="T72" fmla="*/ 88 w 129"/>
              <a:gd name="T73" fmla="*/ 15 h 126"/>
              <a:gd name="T74" fmla="*/ 88 w 129"/>
              <a:gd name="T75" fmla="*/ 7 h 126"/>
              <a:gd name="T76" fmla="*/ 95 w 129"/>
              <a:gd name="T77" fmla="*/ 7 h 126"/>
              <a:gd name="T78" fmla="*/ 122 w 129"/>
              <a:gd name="T79" fmla="*/ 34 h 126"/>
              <a:gd name="T80" fmla="*/ 123 w 129"/>
              <a:gd name="T81" fmla="*/ 38 h 126"/>
              <a:gd name="T82" fmla="*/ 122 w 129"/>
              <a:gd name="T83" fmla="*/ 42 h 126"/>
              <a:gd name="T84" fmla="*/ 118 w 129"/>
              <a:gd name="T85" fmla="*/ 43 h 126"/>
              <a:gd name="T86" fmla="*/ 114 w 129"/>
              <a:gd name="T87" fmla="*/ 42 h 126"/>
              <a:gd name="T88" fmla="*/ 88 w 129"/>
              <a:gd name="T89" fmla="*/ 15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9" h="126">
                <a:moveTo>
                  <a:pt x="118" y="48"/>
                </a:moveTo>
                <a:cubicBezTo>
                  <a:pt x="118" y="48"/>
                  <a:pt x="118" y="48"/>
                  <a:pt x="118" y="48"/>
                </a:cubicBezTo>
                <a:cubicBezTo>
                  <a:pt x="121" y="48"/>
                  <a:pt x="123" y="47"/>
                  <a:pt x="125" y="45"/>
                </a:cubicBezTo>
                <a:cubicBezTo>
                  <a:pt x="129" y="41"/>
                  <a:pt x="129" y="35"/>
                  <a:pt x="125" y="31"/>
                </a:cubicBezTo>
                <a:cubicBezTo>
                  <a:pt x="98" y="4"/>
                  <a:pt x="98" y="4"/>
                  <a:pt x="98" y="4"/>
                </a:cubicBezTo>
                <a:cubicBezTo>
                  <a:pt x="95" y="0"/>
                  <a:pt x="88" y="0"/>
                  <a:pt x="85" y="4"/>
                </a:cubicBezTo>
                <a:cubicBezTo>
                  <a:pt x="82" y="7"/>
                  <a:pt x="81" y="12"/>
                  <a:pt x="83" y="15"/>
                </a:cubicBezTo>
                <a:cubicBezTo>
                  <a:pt x="83" y="16"/>
                  <a:pt x="83" y="16"/>
                  <a:pt x="83" y="16"/>
                </a:cubicBezTo>
                <a:cubicBezTo>
                  <a:pt x="51" y="49"/>
                  <a:pt x="51" y="49"/>
                  <a:pt x="51" y="49"/>
                </a:cubicBezTo>
                <a:cubicBezTo>
                  <a:pt x="50" y="48"/>
                  <a:pt x="50" y="48"/>
                  <a:pt x="50" y="48"/>
                </a:cubicBezTo>
                <a:cubicBezTo>
                  <a:pt x="44" y="43"/>
                  <a:pt x="36" y="43"/>
                  <a:pt x="30" y="48"/>
                </a:cubicBezTo>
                <a:cubicBezTo>
                  <a:pt x="25" y="53"/>
                  <a:pt x="25" y="62"/>
                  <a:pt x="30" y="67"/>
                </a:cubicBezTo>
                <a:cubicBezTo>
                  <a:pt x="45" y="81"/>
                  <a:pt x="45" y="81"/>
                  <a:pt x="45" y="81"/>
                </a:cubicBezTo>
                <a:cubicBezTo>
                  <a:pt x="0" y="126"/>
                  <a:pt x="0" y="126"/>
                  <a:pt x="0" y="126"/>
                </a:cubicBezTo>
                <a:cubicBezTo>
                  <a:pt x="7" y="126"/>
                  <a:pt x="7" y="126"/>
                  <a:pt x="7" y="126"/>
                </a:cubicBezTo>
                <a:cubicBezTo>
                  <a:pt x="48" y="85"/>
                  <a:pt x="48" y="85"/>
                  <a:pt x="48" y="85"/>
                </a:cubicBezTo>
                <a:cubicBezTo>
                  <a:pt x="62" y="99"/>
                  <a:pt x="62" y="99"/>
                  <a:pt x="62" y="99"/>
                </a:cubicBezTo>
                <a:cubicBezTo>
                  <a:pt x="67" y="104"/>
                  <a:pt x="76" y="104"/>
                  <a:pt x="82" y="99"/>
                </a:cubicBezTo>
                <a:cubicBezTo>
                  <a:pt x="87" y="94"/>
                  <a:pt x="87" y="85"/>
                  <a:pt x="82" y="80"/>
                </a:cubicBezTo>
                <a:cubicBezTo>
                  <a:pt x="81" y="79"/>
                  <a:pt x="81" y="79"/>
                  <a:pt x="81" y="79"/>
                </a:cubicBezTo>
                <a:cubicBezTo>
                  <a:pt x="113" y="46"/>
                  <a:pt x="113" y="46"/>
                  <a:pt x="113" y="46"/>
                </a:cubicBezTo>
                <a:cubicBezTo>
                  <a:pt x="114" y="47"/>
                  <a:pt x="114" y="47"/>
                  <a:pt x="114" y="47"/>
                </a:cubicBezTo>
                <a:cubicBezTo>
                  <a:pt x="115" y="47"/>
                  <a:pt x="117" y="48"/>
                  <a:pt x="118" y="48"/>
                </a:cubicBezTo>
                <a:close/>
                <a:moveTo>
                  <a:pt x="78" y="96"/>
                </a:moveTo>
                <a:cubicBezTo>
                  <a:pt x="77" y="97"/>
                  <a:pt x="74" y="98"/>
                  <a:pt x="72" y="98"/>
                </a:cubicBezTo>
                <a:cubicBezTo>
                  <a:pt x="70" y="98"/>
                  <a:pt x="67" y="97"/>
                  <a:pt x="66" y="96"/>
                </a:cubicBezTo>
                <a:cubicBezTo>
                  <a:pt x="34" y="64"/>
                  <a:pt x="34" y="64"/>
                  <a:pt x="34" y="64"/>
                </a:cubicBezTo>
                <a:cubicBezTo>
                  <a:pt x="30" y="60"/>
                  <a:pt x="30" y="55"/>
                  <a:pt x="34" y="51"/>
                </a:cubicBezTo>
                <a:cubicBezTo>
                  <a:pt x="37" y="48"/>
                  <a:pt x="43" y="48"/>
                  <a:pt x="46" y="51"/>
                </a:cubicBezTo>
                <a:cubicBezTo>
                  <a:pt x="78" y="83"/>
                  <a:pt x="78" y="83"/>
                  <a:pt x="78" y="83"/>
                </a:cubicBezTo>
                <a:cubicBezTo>
                  <a:pt x="82" y="86"/>
                  <a:pt x="82" y="92"/>
                  <a:pt x="78" y="96"/>
                </a:cubicBezTo>
                <a:close/>
                <a:moveTo>
                  <a:pt x="77" y="75"/>
                </a:moveTo>
                <a:cubicBezTo>
                  <a:pt x="54" y="52"/>
                  <a:pt x="54" y="52"/>
                  <a:pt x="54" y="52"/>
                </a:cubicBezTo>
                <a:cubicBezTo>
                  <a:pt x="86" y="20"/>
                  <a:pt x="86" y="20"/>
                  <a:pt x="86" y="20"/>
                </a:cubicBezTo>
                <a:cubicBezTo>
                  <a:pt x="110" y="43"/>
                  <a:pt x="110" y="43"/>
                  <a:pt x="110" y="43"/>
                </a:cubicBezTo>
                <a:lnTo>
                  <a:pt x="77" y="75"/>
                </a:lnTo>
                <a:close/>
                <a:moveTo>
                  <a:pt x="88" y="15"/>
                </a:moveTo>
                <a:cubicBezTo>
                  <a:pt x="86" y="13"/>
                  <a:pt x="86" y="10"/>
                  <a:pt x="88" y="7"/>
                </a:cubicBezTo>
                <a:cubicBezTo>
                  <a:pt x="90" y="6"/>
                  <a:pt x="93" y="6"/>
                  <a:pt x="95" y="7"/>
                </a:cubicBezTo>
                <a:cubicBezTo>
                  <a:pt x="122" y="34"/>
                  <a:pt x="122" y="34"/>
                  <a:pt x="122" y="34"/>
                </a:cubicBezTo>
                <a:cubicBezTo>
                  <a:pt x="123" y="35"/>
                  <a:pt x="123" y="36"/>
                  <a:pt x="123" y="38"/>
                </a:cubicBezTo>
                <a:cubicBezTo>
                  <a:pt x="123" y="39"/>
                  <a:pt x="123" y="41"/>
                  <a:pt x="122" y="42"/>
                </a:cubicBezTo>
                <a:cubicBezTo>
                  <a:pt x="121" y="43"/>
                  <a:pt x="120" y="43"/>
                  <a:pt x="118" y="43"/>
                </a:cubicBezTo>
                <a:cubicBezTo>
                  <a:pt x="117" y="43"/>
                  <a:pt x="115" y="43"/>
                  <a:pt x="114" y="42"/>
                </a:cubicBezTo>
                <a:lnTo>
                  <a:pt x="88" y="15"/>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 name="Freeform 15"/>
          <p:cNvSpPr/>
          <p:nvPr/>
        </p:nvSpPr>
        <p:spPr bwMode="auto">
          <a:xfrm>
            <a:off x="4400551" y="6251586"/>
            <a:ext cx="311150" cy="307976"/>
          </a:xfrm>
          <a:custGeom>
            <a:avLst/>
            <a:gdLst>
              <a:gd name="T0" fmla="*/ 73 w 83"/>
              <a:gd name="T1" fmla="*/ 45 h 82"/>
              <a:gd name="T2" fmla="*/ 48 w 83"/>
              <a:gd name="T3" fmla="*/ 70 h 82"/>
              <a:gd name="T4" fmla="*/ 31 w 83"/>
              <a:gd name="T5" fmla="*/ 77 h 82"/>
              <a:gd name="T6" fmla="*/ 15 w 83"/>
              <a:gd name="T7" fmla="*/ 70 h 82"/>
              <a:gd name="T8" fmla="*/ 8 w 83"/>
              <a:gd name="T9" fmla="*/ 53 h 82"/>
              <a:gd name="T10" fmla="*/ 15 w 83"/>
              <a:gd name="T11" fmla="*/ 37 h 82"/>
              <a:gd name="T12" fmla="*/ 40 w 83"/>
              <a:gd name="T13" fmla="*/ 11 h 82"/>
              <a:gd name="T14" fmla="*/ 57 w 83"/>
              <a:gd name="T15" fmla="*/ 4 h 82"/>
              <a:gd name="T16" fmla="*/ 73 w 83"/>
              <a:gd name="T17" fmla="*/ 11 h 82"/>
              <a:gd name="T18" fmla="*/ 78 w 83"/>
              <a:gd name="T19" fmla="*/ 19 h 82"/>
              <a:gd name="T20" fmla="*/ 79 w 83"/>
              <a:gd name="T21" fmla="*/ 20 h 82"/>
              <a:gd name="T22" fmla="*/ 82 w 83"/>
              <a:gd name="T23" fmla="*/ 20 h 82"/>
              <a:gd name="T24" fmla="*/ 83 w 83"/>
              <a:gd name="T25" fmla="*/ 17 h 82"/>
              <a:gd name="T26" fmla="*/ 83 w 83"/>
              <a:gd name="T27" fmla="*/ 17 h 82"/>
              <a:gd name="T28" fmla="*/ 77 w 83"/>
              <a:gd name="T29" fmla="*/ 8 h 82"/>
              <a:gd name="T30" fmla="*/ 57 w 83"/>
              <a:gd name="T31" fmla="*/ 0 h 82"/>
              <a:gd name="T32" fmla="*/ 37 w 83"/>
              <a:gd name="T33" fmla="*/ 8 h 82"/>
              <a:gd name="T34" fmla="*/ 11 w 83"/>
              <a:gd name="T35" fmla="*/ 33 h 82"/>
              <a:gd name="T36" fmla="*/ 11 w 83"/>
              <a:gd name="T37" fmla="*/ 73 h 82"/>
              <a:gd name="T38" fmla="*/ 31 w 83"/>
              <a:gd name="T39" fmla="*/ 82 h 82"/>
              <a:gd name="T40" fmla="*/ 31 w 83"/>
              <a:gd name="T41" fmla="*/ 82 h 82"/>
              <a:gd name="T42" fmla="*/ 51 w 83"/>
              <a:gd name="T43" fmla="*/ 73 h 82"/>
              <a:gd name="T44" fmla="*/ 76 w 83"/>
              <a:gd name="T45" fmla="*/ 49 h 82"/>
              <a:gd name="T46" fmla="*/ 76 w 83"/>
              <a:gd name="T47" fmla="*/ 45 h 82"/>
              <a:gd name="T48" fmla="*/ 73 w 83"/>
              <a:gd name="T49" fmla="*/ 45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 h="82">
                <a:moveTo>
                  <a:pt x="73" y="45"/>
                </a:moveTo>
                <a:cubicBezTo>
                  <a:pt x="48" y="70"/>
                  <a:pt x="48" y="70"/>
                  <a:pt x="48" y="70"/>
                </a:cubicBezTo>
                <a:cubicBezTo>
                  <a:pt x="44" y="75"/>
                  <a:pt x="38" y="77"/>
                  <a:pt x="31" y="77"/>
                </a:cubicBezTo>
                <a:cubicBezTo>
                  <a:pt x="25" y="77"/>
                  <a:pt x="19" y="75"/>
                  <a:pt x="15" y="70"/>
                </a:cubicBezTo>
                <a:cubicBezTo>
                  <a:pt x="10" y="66"/>
                  <a:pt x="8" y="60"/>
                  <a:pt x="8" y="53"/>
                </a:cubicBezTo>
                <a:cubicBezTo>
                  <a:pt x="8" y="47"/>
                  <a:pt x="10" y="41"/>
                  <a:pt x="15" y="37"/>
                </a:cubicBezTo>
                <a:cubicBezTo>
                  <a:pt x="40" y="11"/>
                  <a:pt x="40" y="11"/>
                  <a:pt x="40" y="11"/>
                </a:cubicBezTo>
                <a:cubicBezTo>
                  <a:pt x="44" y="7"/>
                  <a:pt x="50" y="4"/>
                  <a:pt x="57" y="4"/>
                </a:cubicBezTo>
                <a:cubicBezTo>
                  <a:pt x="63" y="4"/>
                  <a:pt x="69" y="7"/>
                  <a:pt x="73" y="11"/>
                </a:cubicBezTo>
                <a:cubicBezTo>
                  <a:pt x="75" y="14"/>
                  <a:pt x="77" y="16"/>
                  <a:pt x="78" y="19"/>
                </a:cubicBezTo>
                <a:cubicBezTo>
                  <a:pt x="79" y="19"/>
                  <a:pt x="79" y="20"/>
                  <a:pt x="79" y="20"/>
                </a:cubicBezTo>
                <a:cubicBezTo>
                  <a:pt x="80" y="21"/>
                  <a:pt x="81" y="21"/>
                  <a:pt x="82" y="20"/>
                </a:cubicBezTo>
                <a:cubicBezTo>
                  <a:pt x="83" y="19"/>
                  <a:pt x="83" y="18"/>
                  <a:pt x="83" y="17"/>
                </a:cubicBezTo>
                <a:cubicBezTo>
                  <a:pt x="83" y="17"/>
                  <a:pt x="83" y="17"/>
                  <a:pt x="83" y="17"/>
                </a:cubicBezTo>
                <a:cubicBezTo>
                  <a:pt x="81" y="14"/>
                  <a:pt x="79" y="11"/>
                  <a:pt x="77" y="8"/>
                </a:cubicBezTo>
                <a:cubicBezTo>
                  <a:pt x="71" y="3"/>
                  <a:pt x="64" y="0"/>
                  <a:pt x="57" y="0"/>
                </a:cubicBezTo>
                <a:cubicBezTo>
                  <a:pt x="49" y="0"/>
                  <a:pt x="42" y="3"/>
                  <a:pt x="37" y="8"/>
                </a:cubicBezTo>
                <a:cubicBezTo>
                  <a:pt x="11" y="33"/>
                  <a:pt x="11" y="33"/>
                  <a:pt x="11" y="33"/>
                </a:cubicBezTo>
                <a:cubicBezTo>
                  <a:pt x="0" y="44"/>
                  <a:pt x="0" y="62"/>
                  <a:pt x="11" y="73"/>
                </a:cubicBezTo>
                <a:cubicBezTo>
                  <a:pt x="17" y="79"/>
                  <a:pt x="24" y="82"/>
                  <a:pt x="31" y="82"/>
                </a:cubicBezTo>
                <a:cubicBezTo>
                  <a:pt x="31" y="82"/>
                  <a:pt x="31" y="82"/>
                  <a:pt x="31" y="82"/>
                </a:cubicBezTo>
                <a:cubicBezTo>
                  <a:pt x="39" y="82"/>
                  <a:pt x="46" y="79"/>
                  <a:pt x="51" y="73"/>
                </a:cubicBezTo>
                <a:cubicBezTo>
                  <a:pt x="76" y="49"/>
                  <a:pt x="76" y="49"/>
                  <a:pt x="76" y="49"/>
                </a:cubicBezTo>
                <a:cubicBezTo>
                  <a:pt x="77" y="48"/>
                  <a:pt x="77" y="46"/>
                  <a:pt x="76" y="45"/>
                </a:cubicBezTo>
                <a:cubicBezTo>
                  <a:pt x="75" y="45"/>
                  <a:pt x="74" y="45"/>
                  <a:pt x="73" y="4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 name="Freeform 16"/>
          <p:cNvSpPr/>
          <p:nvPr/>
        </p:nvSpPr>
        <p:spPr bwMode="auto">
          <a:xfrm>
            <a:off x="4592639" y="6078549"/>
            <a:ext cx="311150" cy="307976"/>
          </a:xfrm>
          <a:custGeom>
            <a:avLst/>
            <a:gdLst>
              <a:gd name="T0" fmla="*/ 72 w 83"/>
              <a:gd name="T1" fmla="*/ 8 h 82"/>
              <a:gd name="T2" fmla="*/ 52 w 83"/>
              <a:gd name="T3" fmla="*/ 0 h 82"/>
              <a:gd name="T4" fmla="*/ 32 w 83"/>
              <a:gd name="T5" fmla="*/ 8 h 82"/>
              <a:gd name="T6" fmla="*/ 7 w 83"/>
              <a:gd name="T7" fmla="*/ 33 h 82"/>
              <a:gd name="T8" fmla="*/ 7 w 83"/>
              <a:gd name="T9" fmla="*/ 36 h 82"/>
              <a:gd name="T10" fmla="*/ 10 w 83"/>
              <a:gd name="T11" fmla="*/ 36 h 82"/>
              <a:gd name="T12" fmla="*/ 35 w 83"/>
              <a:gd name="T13" fmla="*/ 11 h 82"/>
              <a:gd name="T14" fmla="*/ 52 w 83"/>
              <a:gd name="T15" fmla="*/ 4 h 82"/>
              <a:gd name="T16" fmla="*/ 68 w 83"/>
              <a:gd name="T17" fmla="*/ 11 h 82"/>
              <a:gd name="T18" fmla="*/ 75 w 83"/>
              <a:gd name="T19" fmla="*/ 28 h 82"/>
              <a:gd name="T20" fmla="*/ 68 w 83"/>
              <a:gd name="T21" fmla="*/ 45 h 82"/>
              <a:gd name="T22" fmla="*/ 43 w 83"/>
              <a:gd name="T23" fmla="*/ 70 h 82"/>
              <a:gd name="T24" fmla="*/ 26 w 83"/>
              <a:gd name="T25" fmla="*/ 77 h 82"/>
              <a:gd name="T26" fmla="*/ 10 w 83"/>
              <a:gd name="T27" fmla="*/ 70 h 82"/>
              <a:gd name="T28" fmla="*/ 5 w 83"/>
              <a:gd name="T29" fmla="*/ 63 h 82"/>
              <a:gd name="T30" fmla="*/ 4 w 83"/>
              <a:gd name="T31" fmla="*/ 62 h 82"/>
              <a:gd name="T32" fmla="*/ 2 w 83"/>
              <a:gd name="T33" fmla="*/ 61 h 82"/>
              <a:gd name="T34" fmla="*/ 1 w 83"/>
              <a:gd name="T35" fmla="*/ 62 h 82"/>
              <a:gd name="T36" fmla="*/ 0 w 83"/>
              <a:gd name="T37" fmla="*/ 64 h 82"/>
              <a:gd name="T38" fmla="*/ 6 w 83"/>
              <a:gd name="T39" fmla="*/ 73 h 82"/>
              <a:gd name="T40" fmla="*/ 26 w 83"/>
              <a:gd name="T41" fmla="*/ 82 h 82"/>
              <a:gd name="T42" fmla="*/ 46 w 83"/>
              <a:gd name="T43" fmla="*/ 73 h 82"/>
              <a:gd name="T44" fmla="*/ 72 w 83"/>
              <a:gd name="T45" fmla="*/ 48 h 82"/>
              <a:gd name="T46" fmla="*/ 72 w 83"/>
              <a:gd name="T47" fmla="*/ 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3" h="82">
                <a:moveTo>
                  <a:pt x="72" y="8"/>
                </a:moveTo>
                <a:cubicBezTo>
                  <a:pt x="66" y="3"/>
                  <a:pt x="59" y="0"/>
                  <a:pt x="52" y="0"/>
                </a:cubicBezTo>
                <a:cubicBezTo>
                  <a:pt x="44" y="0"/>
                  <a:pt x="37" y="3"/>
                  <a:pt x="32" y="8"/>
                </a:cubicBezTo>
                <a:cubicBezTo>
                  <a:pt x="7" y="33"/>
                  <a:pt x="7" y="33"/>
                  <a:pt x="7" y="33"/>
                </a:cubicBezTo>
                <a:cubicBezTo>
                  <a:pt x="6" y="34"/>
                  <a:pt x="6" y="35"/>
                  <a:pt x="7" y="36"/>
                </a:cubicBezTo>
                <a:cubicBezTo>
                  <a:pt x="8" y="37"/>
                  <a:pt x="9" y="37"/>
                  <a:pt x="10" y="36"/>
                </a:cubicBezTo>
                <a:cubicBezTo>
                  <a:pt x="35" y="11"/>
                  <a:pt x="35" y="11"/>
                  <a:pt x="35" y="11"/>
                </a:cubicBezTo>
                <a:cubicBezTo>
                  <a:pt x="39" y="7"/>
                  <a:pt x="45" y="4"/>
                  <a:pt x="52" y="4"/>
                </a:cubicBezTo>
                <a:cubicBezTo>
                  <a:pt x="58" y="4"/>
                  <a:pt x="64" y="7"/>
                  <a:pt x="68" y="11"/>
                </a:cubicBezTo>
                <a:cubicBezTo>
                  <a:pt x="73" y="16"/>
                  <a:pt x="75" y="22"/>
                  <a:pt x="75" y="28"/>
                </a:cubicBezTo>
                <a:cubicBezTo>
                  <a:pt x="75" y="34"/>
                  <a:pt x="73" y="40"/>
                  <a:pt x="68" y="45"/>
                </a:cubicBezTo>
                <a:cubicBezTo>
                  <a:pt x="43" y="70"/>
                  <a:pt x="43" y="70"/>
                  <a:pt x="43" y="70"/>
                </a:cubicBezTo>
                <a:cubicBezTo>
                  <a:pt x="39" y="75"/>
                  <a:pt x="33" y="77"/>
                  <a:pt x="26" y="77"/>
                </a:cubicBezTo>
                <a:cubicBezTo>
                  <a:pt x="20" y="77"/>
                  <a:pt x="14" y="75"/>
                  <a:pt x="10" y="70"/>
                </a:cubicBezTo>
                <a:cubicBezTo>
                  <a:pt x="8" y="68"/>
                  <a:pt x="6" y="65"/>
                  <a:pt x="5" y="63"/>
                </a:cubicBezTo>
                <a:cubicBezTo>
                  <a:pt x="4" y="62"/>
                  <a:pt x="4" y="62"/>
                  <a:pt x="4" y="62"/>
                </a:cubicBezTo>
                <a:cubicBezTo>
                  <a:pt x="4" y="61"/>
                  <a:pt x="3" y="61"/>
                  <a:pt x="2" y="61"/>
                </a:cubicBezTo>
                <a:cubicBezTo>
                  <a:pt x="2" y="61"/>
                  <a:pt x="1" y="61"/>
                  <a:pt x="1" y="62"/>
                </a:cubicBezTo>
                <a:cubicBezTo>
                  <a:pt x="0" y="62"/>
                  <a:pt x="0" y="63"/>
                  <a:pt x="0" y="64"/>
                </a:cubicBezTo>
                <a:cubicBezTo>
                  <a:pt x="2" y="68"/>
                  <a:pt x="4" y="71"/>
                  <a:pt x="6" y="73"/>
                </a:cubicBezTo>
                <a:cubicBezTo>
                  <a:pt x="12" y="79"/>
                  <a:pt x="19" y="82"/>
                  <a:pt x="26" y="82"/>
                </a:cubicBezTo>
                <a:cubicBezTo>
                  <a:pt x="34" y="82"/>
                  <a:pt x="41" y="79"/>
                  <a:pt x="46" y="73"/>
                </a:cubicBezTo>
                <a:cubicBezTo>
                  <a:pt x="72" y="48"/>
                  <a:pt x="72" y="48"/>
                  <a:pt x="72" y="48"/>
                </a:cubicBezTo>
                <a:cubicBezTo>
                  <a:pt x="83" y="37"/>
                  <a:pt x="83" y="19"/>
                  <a:pt x="72" y="8"/>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 name="Freeform 17"/>
          <p:cNvSpPr>
            <a:spLocks noEditPoints="1"/>
          </p:cNvSpPr>
          <p:nvPr/>
        </p:nvSpPr>
        <p:spPr bwMode="auto">
          <a:xfrm>
            <a:off x="3443289" y="6078549"/>
            <a:ext cx="495300" cy="481013"/>
          </a:xfrm>
          <a:custGeom>
            <a:avLst/>
            <a:gdLst>
              <a:gd name="T0" fmla="*/ 123 w 132"/>
              <a:gd name="T1" fmla="*/ 7 h 128"/>
              <a:gd name="T2" fmla="*/ 105 w 132"/>
              <a:gd name="T3" fmla="*/ 0 h 128"/>
              <a:gd name="T4" fmla="*/ 88 w 132"/>
              <a:gd name="T5" fmla="*/ 7 h 128"/>
              <a:gd name="T6" fmla="*/ 72 w 132"/>
              <a:gd name="T7" fmla="*/ 23 h 128"/>
              <a:gd name="T8" fmla="*/ 70 w 132"/>
              <a:gd name="T9" fmla="*/ 55 h 128"/>
              <a:gd name="T10" fmla="*/ 71 w 132"/>
              <a:gd name="T11" fmla="*/ 56 h 128"/>
              <a:gd name="T12" fmla="*/ 58 w 132"/>
              <a:gd name="T13" fmla="*/ 69 h 128"/>
              <a:gd name="T14" fmla="*/ 57 w 132"/>
              <a:gd name="T15" fmla="*/ 68 h 128"/>
              <a:gd name="T16" fmla="*/ 42 w 132"/>
              <a:gd name="T17" fmla="*/ 63 h 128"/>
              <a:gd name="T18" fmla="*/ 25 w 132"/>
              <a:gd name="T19" fmla="*/ 70 h 128"/>
              <a:gd name="T20" fmla="*/ 9 w 132"/>
              <a:gd name="T21" fmla="*/ 86 h 128"/>
              <a:gd name="T22" fmla="*/ 9 w 132"/>
              <a:gd name="T23" fmla="*/ 121 h 128"/>
              <a:gd name="T24" fmla="*/ 27 w 132"/>
              <a:gd name="T25" fmla="*/ 128 h 128"/>
              <a:gd name="T26" fmla="*/ 44 w 132"/>
              <a:gd name="T27" fmla="*/ 121 h 128"/>
              <a:gd name="T28" fmla="*/ 60 w 132"/>
              <a:gd name="T29" fmla="*/ 105 h 128"/>
              <a:gd name="T30" fmla="*/ 62 w 132"/>
              <a:gd name="T31" fmla="*/ 73 h 128"/>
              <a:gd name="T32" fmla="*/ 61 w 132"/>
              <a:gd name="T33" fmla="*/ 72 h 128"/>
              <a:gd name="T34" fmla="*/ 74 w 132"/>
              <a:gd name="T35" fmla="*/ 59 h 128"/>
              <a:gd name="T36" fmla="*/ 75 w 132"/>
              <a:gd name="T37" fmla="*/ 60 h 128"/>
              <a:gd name="T38" fmla="*/ 90 w 132"/>
              <a:gd name="T39" fmla="*/ 65 h 128"/>
              <a:gd name="T40" fmla="*/ 107 w 132"/>
              <a:gd name="T41" fmla="*/ 57 h 128"/>
              <a:gd name="T42" fmla="*/ 123 w 132"/>
              <a:gd name="T43" fmla="*/ 42 h 128"/>
              <a:gd name="T44" fmla="*/ 123 w 132"/>
              <a:gd name="T45" fmla="*/ 7 h 128"/>
              <a:gd name="T46" fmla="*/ 62 w 132"/>
              <a:gd name="T47" fmla="*/ 87 h 128"/>
              <a:gd name="T48" fmla="*/ 56 w 132"/>
              <a:gd name="T49" fmla="*/ 102 h 128"/>
              <a:gd name="T50" fmla="*/ 41 w 132"/>
              <a:gd name="T51" fmla="*/ 117 h 128"/>
              <a:gd name="T52" fmla="*/ 27 w 132"/>
              <a:gd name="T53" fmla="*/ 123 h 128"/>
              <a:gd name="T54" fmla="*/ 12 w 132"/>
              <a:gd name="T55" fmla="*/ 117 h 128"/>
              <a:gd name="T56" fmla="*/ 7 w 132"/>
              <a:gd name="T57" fmla="*/ 103 h 128"/>
              <a:gd name="T58" fmla="*/ 12 w 132"/>
              <a:gd name="T59" fmla="*/ 89 h 128"/>
              <a:gd name="T60" fmla="*/ 28 w 132"/>
              <a:gd name="T61" fmla="*/ 73 h 128"/>
              <a:gd name="T62" fmla="*/ 42 w 132"/>
              <a:gd name="T63" fmla="*/ 67 h 128"/>
              <a:gd name="T64" fmla="*/ 53 w 132"/>
              <a:gd name="T65" fmla="*/ 71 h 128"/>
              <a:gd name="T66" fmla="*/ 55 w 132"/>
              <a:gd name="T67" fmla="*/ 72 h 128"/>
              <a:gd name="T68" fmla="*/ 41 w 132"/>
              <a:gd name="T69" fmla="*/ 86 h 128"/>
              <a:gd name="T70" fmla="*/ 41 w 132"/>
              <a:gd name="T71" fmla="*/ 89 h 128"/>
              <a:gd name="T72" fmla="*/ 44 w 132"/>
              <a:gd name="T73" fmla="*/ 89 h 128"/>
              <a:gd name="T74" fmla="*/ 58 w 132"/>
              <a:gd name="T75" fmla="*/ 75 h 128"/>
              <a:gd name="T76" fmla="*/ 59 w 132"/>
              <a:gd name="T77" fmla="*/ 76 h 128"/>
              <a:gd name="T78" fmla="*/ 62 w 132"/>
              <a:gd name="T79" fmla="*/ 87 h 128"/>
              <a:gd name="T80" fmla="*/ 120 w 132"/>
              <a:gd name="T81" fmla="*/ 38 h 128"/>
              <a:gd name="T82" fmla="*/ 104 w 132"/>
              <a:gd name="T83" fmla="*/ 54 h 128"/>
              <a:gd name="T84" fmla="*/ 90 w 132"/>
              <a:gd name="T85" fmla="*/ 60 h 128"/>
              <a:gd name="T86" fmla="*/ 79 w 132"/>
              <a:gd name="T87" fmla="*/ 57 h 128"/>
              <a:gd name="T88" fmla="*/ 77 w 132"/>
              <a:gd name="T89" fmla="*/ 56 h 128"/>
              <a:gd name="T90" fmla="*/ 91 w 132"/>
              <a:gd name="T91" fmla="*/ 42 h 128"/>
              <a:gd name="T92" fmla="*/ 91 w 132"/>
              <a:gd name="T93" fmla="*/ 39 h 128"/>
              <a:gd name="T94" fmla="*/ 88 w 132"/>
              <a:gd name="T95" fmla="*/ 39 h 128"/>
              <a:gd name="T96" fmla="*/ 74 w 132"/>
              <a:gd name="T97" fmla="*/ 52 h 128"/>
              <a:gd name="T98" fmla="*/ 73 w 132"/>
              <a:gd name="T99" fmla="*/ 51 h 128"/>
              <a:gd name="T100" fmla="*/ 70 w 132"/>
              <a:gd name="T101" fmla="*/ 40 h 128"/>
              <a:gd name="T102" fmla="*/ 76 w 132"/>
              <a:gd name="T103" fmla="*/ 26 h 128"/>
              <a:gd name="T104" fmla="*/ 91 w 132"/>
              <a:gd name="T105" fmla="*/ 10 h 128"/>
              <a:gd name="T106" fmla="*/ 105 w 132"/>
              <a:gd name="T107" fmla="*/ 4 h 128"/>
              <a:gd name="T108" fmla="*/ 120 w 132"/>
              <a:gd name="T109" fmla="*/ 10 h 128"/>
              <a:gd name="T110" fmla="*/ 125 w 132"/>
              <a:gd name="T111" fmla="*/ 24 h 128"/>
              <a:gd name="T112" fmla="*/ 120 w 132"/>
              <a:gd name="T113" fmla="*/ 3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2" h="128">
                <a:moveTo>
                  <a:pt x="123" y="7"/>
                </a:moveTo>
                <a:cubicBezTo>
                  <a:pt x="118" y="2"/>
                  <a:pt x="112" y="0"/>
                  <a:pt x="105" y="0"/>
                </a:cubicBezTo>
                <a:cubicBezTo>
                  <a:pt x="99" y="0"/>
                  <a:pt x="93" y="2"/>
                  <a:pt x="88" y="7"/>
                </a:cubicBezTo>
                <a:cubicBezTo>
                  <a:pt x="72" y="23"/>
                  <a:pt x="72" y="23"/>
                  <a:pt x="72" y="23"/>
                </a:cubicBezTo>
                <a:cubicBezTo>
                  <a:pt x="64" y="31"/>
                  <a:pt x="63" y="45"/>
                  <a:pt x="70" y="55"/>
                </a:cubicBezTo>
                <a:cubicBezTo>
                  <a:pt x="71" y="56"/>
                  <a:pt x="71" y="56"/>
                  <a:pt x="71" y="56"/>
                </a:cubicBezTo>
                <a:cubicBezTo>
                  <a:pt x="58" y="69"/>
                  <a:pt x="58" y="69"/>
                  <a:pt x="58" y="69"/>
                </a:cubicBezTo>
                <a:cubicBezTo>
                  <a:pt x="57" y="68"/>
                  <a:pt x="57" y="68"/>
                  <a:pt x="57" y="68"/>
                </a:cubicBezTo>
                <a:cubicBezTo>
                  <a:pt x="53" y="65"/>
                  <a:pt x="48" y="63"/>
                  <a:pt x="42" y="63"/>
                </a:cubicBezTo>
                <a:cubicBezTo>
                  <a:pt x="36" y="63"/>
                  <a:pt x="30" y="65"/>
                  <a:pt x="25" y="70"/>
                </a:cubicBezTo>
                <a:cubicBezTo>
                  <a:pt x="9" y="86"/>
                  <a:pt x="9" y="86"/>
                  <a:pt x="9" y="86"/>
                </a:cubicBezTo>
                <a:cubicBezTo>
                  <a:pt x="0" y="95"/>
                  <a:pt x="0" y="111"/>
                  <a:pt x="9" y="121"/>
                </a:cubicBezTo>
                <a:cubicBezTo>
                  <a:pt x="14" y="125"/>
                  <a:pt x="20" y="128"/>
                  <a:pt x="27" y="128"/>
                </a:cubicBezTo>
                <a:cubicBezTo>
                  <a:pt x="33" y="128"/>
                  <a:pt x="39" y="125"/>
                  <a:pt x="44" y="121"/>
                </a:cubicBezTo>
                <a:cubicBezTo>
                  <a:pt x="60" y="105"/>
                  <a:pt x="60" y="105"/>
                  <a:pt x="60" y="105"/>
                </a:cubicBezTo>
                <a:cubicBezTo>
                  <a:pt x="68" y="96"/>
                  <a:pt x="69" y="82"/>
                  <a:pt x="62" y="73"/>
                </a:cubicBezTo>
                <a:cubicBezTo>
                  <a:pt x="61" y="72"/>
                  <a:pt x="61" y="72"/>
                  <a:pt x="61" y="72"/>
                </a:cubicBezTo>
                <a:cubicBezTo>
                  <a:pt x="74" y="59"/>
                  <a:pt x="74" y="59"/>
                  <a:pt x="74" y="59"/>
                </a:cubicBezTo>
                <a:cubicBezTo>
                  <a:pt x="75" y="60"/>
                  <a:pt x="75" y="60"/>
                  <a:pt x="75" y="60"/>
                </a:cubicBezTo>
                <a:cubicBezTo>
                  <a:pt x="79" y="63"/>
                  <a:pt x="84" y="65"/>
                  <a:pt x="90" y="65"/>
                </a:cubicBezTo>
                <a:cubicBezTo>
                  <a:pt x="96" y="65"/>
                  <a:pt x="102" y="62"/>
                  <a:pt x="107" y="57"/>
                </a:cubicBezTo>
                <a:cubicBezTo>
                  <a:pt x="123" y="42"/>
                  <a:pt x="123" y="42"/>
                  <a:pt x="123" y="42"/>
                </a:cubicBezTo>
                <a:cubicBezTo>
                  <a:pt x="132" y="32"/>
                  <a:pt x="132" y="16"/>
                  <a:pt x="123" y="7"/>
                </a:cubicBezTo>
                <a:close/>
                <a:moveTo>
                  <a:pt x="62" y="87"/>
                </a:moveTo>
                <a:cubicBezTo>
                  <a:pt x="62" y="93"/>
                  <a:pt x="60" y="98"/>
                  <a:pt x="56" y="102"/>
                </a:cubicBezTo>
                <a:cubicBezTo>
                  <a:pt x="41" y="117"/>
                  <a:pt x="41" y="117"/>
                  <a:pt x="41" y="117"/>
                </a:cubicBezTo>
                <a:cubicBezTo>
                  <a:pt x="37" y="121"/>
                  <a:pt x="32" y="123"/>
                  <a:pt x="27" y="123"/>
                </a:cubicBezTo>
                <a:cubicBezTo>
                  <a:pt x="21" y="123"/>
                  <a:pt x="16" y="121"/>
                  <a:pt x="12" y="117"/>
                </a:cubicBezTo>
                <a:cubicBezTo>
                  <a:pt x="9" y="114"/>
                  <a:pt x="7" y="109"/>
                  <a:pt x="7" y="103"/>
                </a:cubicBezTo>
                <a:cubicBezTo>
                  <a:pt x="7" y="98"/>
                  <a:pt x="9" y="93"/>
                  <a:pt x="12" y="89"/>
                </a:cubicBezTo>
                <a:cubicBezTo>
                  <a:pt x="28" y="73"/>
                  <a:pt x="28" y="73"/>
                  <a:pt x="28" y="73"/>
                </a:cubicBezTo>
                <a:cubicBezTo>
                  <a:pt x="32" y="70"/>
                  <a:pt x="37" y="67"/>
                  <a:pt x="42" y="67"/>
                </a:cubicBezTo>
                <a:cubicBezTo>
                  <a:pt x="46" y="67"/>
                  <a:pt x="50" y="69"/>
                  <a:pt x="53" y="71"/>
                </a:cubicBezTo>
                <a:cubicBezTo>
                  <a:pt x="55" y="72"/>
                  <a:pt x="55" y="72"/>
                  <a:pt x="55" y="72"/>
                </a:cubicBezTo>
                <a:cubicBezTo>
                  <a:pt x="41" y="86"/>
                  <a:pt x="41" y="86"/>
                  <a:pt x="41" y="86"/>
                </a:cubicBezTo>
                <a:cubicBezTo>
                  <a:pt x="40" y="87"/>
                  <a:pt x="40" y="88"/>
                  <a:pt x="41" y="89"/>
                </a:cubicBezTo>
                <a:cubicBezTo>
                  <a:pt x="42" y="90"/>
                  <a:pt x="43" y="90"/>
                  <a:pt x="44" y="89"/>
                </a:cubicBezTo>
                <a:cubicBezTo>
                  <a:pt x="58" y="75"/>
                  <a:pt x="58" y="75"/>
                  <a:pt x="58" y="75"/>
                </a:cubicBezTo>
                <a:cubicBezTo>
                  <a:pt x="59" y="76"/>
                  <a:pt x="59" y="76"/>
                  <a:pt x="59" y="76"/>
                </a:cubicBezTo>
                <a:cubicBezTo>
                  <a:pt x="61" y="80"/>
                  <a:pt x="62" y="84"/>
                  <a:pt x="62" y="87"/>
                </a:cubicBezTo>
                <a:close/>
                <a:moveTo>
                  <a:pt x="120" y="38"/>
                </a:moveTo>
                <a:cubicBezTo>
                  <a:pt x="104" y="54"/>
                  <a:pt x="104" y="54"/>
                  <a:pt x="104" y="54"/>
                </a:cubicBezTo>
                <a:cubicBezTo>
                  <a:pt x="100" y="58"/>
                  <a:pt x="95" y="60"/>
                  <a:pt x="90" y="60"/>
                </a:cubicBezTo>
                <a:cubicBezTo>
                  <a:pt x="86" y="60"/>
                  <a:pt x="82" y="59"/>
                  <a:pt x="79" y="57"/>
                </a:cubicBezTo>
                <a:cubicBezTo>
                  <a:pt x="77" y="56"/>
                  <a:pt x="77" y="56"/>
                  <a:pt x="77" y="56"/>
                </a:cubicBezTo>
                <a:cubicBezTo>
                  <a:pt x="91" y="42"/>
                  <a:pt x="91" y="42"/>
                  <a:pt x="91" y="42"/>
                </a:cubicBezTo>
                <a:cubicBezTo>
                  <a:pt x="92" y="41"/>
                  <a:pt x="92" y="39"/>
                  <a:pt x="91" y="39"/>
                </a:cubicBezTo>
                <a:cubicBezTo>
                  <a:pt x="90" y="38"/>
                  <a:pt x="89" y="38"/>
                  <a:pt x="88" y="39"/>
                </a:cubicBezTo>
                <a:cubicBezTo>
                  <a:pt x="74" y="52"/>
                  <a:pt x="74" y="52"/>
                  <a:pt x="74" y="52"/>
                </a:cubicBezTo>
                <a:cubicBezTo>
                  <a:pt x="73" y="51"/>
                  <a:pt x="73" y="51"/>
                  <a:pt x="73" y="51"/>
                </a:cubicBezTo>
                <a:cubicBezTo>
                  <a:pt x="71" y="48"/>
                  <a:pt x="70" y="44"/>
                  <a:pt x="70" y="40"/>
                </a:cubicBezTo>
                <a:cubicBezTo>
                  <a:pt x="70" y="35"/>
                  <a:pt x="72" y="30"/>
                  <a:pt x="76" y="26"/>
                </a:cubicBezTo>
                <a:cubicBezTo>
                  <a:pt x="91" y="10"/>
                  <a:pt x="91" y="10"/>
                  <a:pt x="91" y="10"/>
                </a:cubicBezTo>
                <a:cubicBezTo>
                  <a:pt x="95" y="6"/>
                  <a:pt x="100" y="4"/>
                  <a:pt x="105" y="4"/>
                </a:cubicBezTo>
                <a:cubicBezTo>
                  <a:pt x="111" y="4"/>
                  <a:pt x="116" y="6"/>
                  <a:pt x="120" y="10"/>
                </a:cubicBezTo>
                <a:cubicBezTo>
                  <a:pt x="123" y="14"/>
                  <a:pt x="125" y="19"/>
                  <a:pt x="125" y="24"/>
                </a:cubicBezTo>
                <a:cubicBezTo>
                  <a:pt x="125" y="30"/>
                  <a:pt x="123" y="35"/>
                  <a:pt x="120" y="38"/>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 name="Freeform 18"/>
          <p:cNvSpPr>
            <a:spLocks noEditPoints="1"/>
          </p:cNvSpPr>
          <p:nvPr/>
        </p:nvSpPr>
        <p:spPr bwMode="auto">
          <a:xfrm>
            <a:off x="2538413" y="6078549"/>
            <a:ext cx="382588" cy="481013"/>
          </a:xfrm>
          <a:custGeom>
            <a:avLst/>
            <a:gdLst>
              <a:gd name="T0" fmla="*/ 91 w 102"/>
              <a:gd name="T1" fmla="*/ 8 h 128"/>
              <a:gd name="T2" fmla="*/ 71 w 102"/>
              <a:gd name="T3" fmla="*/ 0 h 128"/>
              <a:gd name="T4" fmla="*/ 51 w 102"/>
              <a:gd name="T5" fmla="*/ 8 h 128"/>
              <a:gd name="T6" fmla="*/ 30 w 102"/>
              <a:gd name="T7" fmla="*/ 29 h 128"/>
              <a:gd name="T8" fmla="*/ 26 w 102"/>
              <a:gd name="T9" fmla="*/ 63 h 128"/>
              <a:gd name="T10" fmla="*/ 26 w 102"/>
              <a:gd name="T11" fmla="*/ 64 h 128"/>
              <a:gd name="T12" fmla="*/ 11 w 102"/>
              <a:gd name="T13" fmla="*/ 79 h 128"/>
              <a:gd name="T14" fmla="*/ 11 w 102"/>
              <a:gd name="T15" fmla="*/ 119 h 128"/>
              <a:gd name="T16" fmla="*/ 31 w 102"/>
              <a:gd name="T17" fmla="*/ 128 h 128"/>
              <a:gd name="T18" fmla="*/ 51 w 102"/>
              <a:gd name="T19" fmla="*/ 119 h 128"/>
              <a:gd name="T20" fmla="*/ 72 w 102"/>
              <a:gd name="T21" fmla="*/ 98 h 128"/>
              <a:gd name="T22" fmla="*/ 76 w 102"/>
              <a:gd name="T23" fmla="*/ 64 h 128"/>
              <a:gd name="T24" fmla="*/ 76 w 102"/>
              <a:gd name="T25" fmla="*/ 63 h 128"/>
              <a:gd name="T26" fmla="*/ 91 w 102"/>
              <a:gd name="T27" fmla="*/ 48 h 128"/>
              <a:gd name="T28" fmla="*/ 91 w 102"/>
              <a:gd name="T29" fmla="*/ 8 h 128"/>
              <a:gd name="T30" fmla="*/ 69 w 102"/>
              <a:gd name="T31" fmla="*/ 95 h 128"/>
              <a:gd name="T32" fmla="*/ 48 w 102"/>
              <a:gd name="T33" fmla="*/ 116 h 128"/>
              <a:gd name="T34" fmla="*/ 31 w 102"/>
              <a:gd name="T35" fmla="*/ 123 h 128"/>
              <a:gd name="T36" fmla="*/ 14 w 102"/>
              <a:gd name="T37" fmla="*/ 116 h 128"/>
              <a:gd name="T38" fmla="*/ 7 w 102"/>
              <a:gd name="T39" fmla="*/ 99 h 128"/>
              <a:gd name="T40" fmla="*/ 14 w 102"/>
              <a:gd name="T41" fmla="*/ 83 h 128"/>
              <a:gd name="T42" fmla="*/ 29 w 102"/>
              <a:gd name="T43" fmla="*/ 68 h 128"/>
              <a:gd name="T44" fmla="*/ 30 w 102"/>
              <a:gd name="T45" fmla="*/ 69 h 128"/>
              <a:gd name="T46" fmla="*/ 50 w 102"/>
              <a:gd name="T47" fmla="*/ 77 h 128"/>
              <a:gd name="T48" fmla="*/ 70 w 102"/>
              <a:gd name="T49" fmla="*/ 69 h 128"/>
              <a:gd name="T50" fmla="*/ 73 w 102"/>
              <a:gd name="T51" fmla="*/ 66 h 128"/>
              <a:gd name="T52" fmla="*/ 73 w 102"/>
              <a:gd name="T53" fmla="*/ 68 h 128"/>
              <a:gd name="T54" fmla="*/ 76 w 102"/>
              <a:gd name="T55" fmla="*/ 78 h 128"/>
              <a:gd name="T56" fmla="*/ 69 w 102"/>
              <a:gd name="T57" fmla="*/ 95 h 128"/>
              <a:gd name="T58" fmla="*/ 32 w 102"/>
              <a:gd name="T59" fmla="*/ 65 h 128"/>
              <a:gd name="T60" fmla="*/ 35 w 102"/>
              <a:gd name="T61" fmla="*/ 62 h 128"/>
              <a:gd name="T62" fmla="*/ 52 w 102"/>
              <a:gd name="T63" fmla="*/ 55 h 128"/>
              <a:gd name="T64" fmla="*/ 69 w 102"/>
              <a:gd name="T65" fmla="*/ 62 h 128"/>
              <a:gd name="T66" fmla="*/ 70 w 102"/>
              <a:gd name="T67" fmla="*/ 63 h 128"/>
              <a:gd name="T68" fmla="*/ 67 w 102"/>
              <a:gd name="T69" fmla="*/ 66 h 128"/>
              <a:gd name="T70" fmla="*/ 50 w 102"/>
              <a:gd name="T71" fmla="*/ 73 h 128"/>
              <a:gd name="T72" fmla="*/ 33 w 102"/>
              <a:gd name="T73" fmla="*/ 66 h 128"/>
              <a:gd name="T74" fmla="*/ 32 w 102"/>
              <a:gd name="T75" fmla="*/ 65 h 128"/>
              <a:gd name="T76" fmla="*/ 88 w 102"/>
              <a:gd name="T77" fmla="*/ 45 h 128"/>
              <a:gd name="T78" fmla="*/ 73 w 102"/>
              <a:gd name="T79" fmla="*/ 59 h 128"/>
              <a:gd name="T80" fmla="*/ 72 w 102"/>
              <a:gd name="T81" fmla="*/ 58 h 128"/>
              <a:gd name="T82" fmla="*/ 52 w 102"/>
              <a:gd name="T83" fmla="*/ 50 h 128"/>
              <a:gd name="T84" fmla="*/ 32 w 102"/>
              <a:gd name="T85" fmla="*/ 58 h 128"/>
              <a:gd name="T86" fmla="*/ 29 w 102"/>
              <a:gd name="T87" fmla="*/ 61 h 128"/>
              <a:gd name="T88" fmla="*/ 29 w 102"/>
              <a:gd name="T89" fmla="*/ 59 h 128"/>
              <a:gd name="T90" fmla="*/ 26 w 102"/>
              <a:gd name="T91" fmla="*/ 49 h 128"/>
              <a:gd name="T92" fmla="*/ 33 w 102"/>
              <a:gd name="T93" fmla="*/ 32 h 128"/>
              <a:gd name="T94" fmla="*/ 54 w 102"/>
              <a:gd name="T95" fmla="*/ 11 h 128"/>
              <a:gd name="T96" fmla="*/ 71 w 102"/>
              <a:gd name="T97" fmla="*/ 4 h 128"/>
              <a:gd name="T98" fmla="*/ 88 w 102"/>
              <a:gd name="T99" fmla="*/ 11 h 128"/>
              <a:gd name="T100" fmla="*/ 95 w 102"/>
              <a:gd name="T101" fmla="*/ 28 h 128"/>
              <a:gd name="T102" fmla="*/ 88 w 102"/>
              <a:gd name="T103" fmla="*/ 4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2" h="128">
                <a:moveTo>
                  <a:pt x="91" y="8"/>
                </a:moveTo>
                <a:cubicBezTo>
                  <a:pt x="86" y="3"/>
                  <a:pt x="78" y="0"/>
                  <a:pt x="71" y="0"/>
                </a:cubicBezTo>
                <a:cubicBezTo>
                  <a:pt x="63" y="0"/>
                  <a:pt x="56" y="3"/>
                  <a:pt x="51" y="8"/>
                </a:cubicBezTo>
                <a:cubicBezTo>
                  <a:pt x="30" y="29"/>
                  <a:pt x="30" y="29"/>
                  <a:pt x="30" y="29"/>
                </a:cubicBezTo>
                <a:cubicBezTo>
                  <a:pt x="21" y="38"/>
                  <a:pt x="19" y="52"/>
                  <a:pt x="26" y="63"/>
                </a:cubicBezTo>
                <a:cubicBezTo>
                  <a:pt x="26" y="64"/>
                  <a:pt x="26" y="64"/>
                  <a:pt x="26" y="64"/>
                </a:cubicBezTo>
                <a:cubicBezTo>
                  <a:pt x="11" y="79"/>
                  <a:pt x="11" y="79"/>
                  <a:pt x="11" y="79"/>
                </a:cubicBezTo>
                <a:cubicBezTo>
                  <a:pt x="0" y="90"/>
                  <a:pt x="0" y="108"/>
                  <a:pt x="11" y="119"/>
                </a:cubicBezTo>
                <a:cubicBezTo>
                  <a:pt x="16" y="125"/>
                  <a:pt x="24" y="128"/>
                  <a:pt x="31" y="128"/>
                </a:cubicBezTo>
                <a:cubicBezTo>
                  <a:pt x="39" y="128"/>
                  <a:pt x="46" y="125"/>
                  <a:pt x="51" y="119"/>
                </a:cubicBezTo>
                <a:cubicBezTo>
                  <a:pt x="72" y="98"/>
                  <a:pt x="72" y="98"/>
                  <a:pt x="72" y="98"/>
                </a:cubicBezTo>
                <a:cubicBezTo>
                  <a:pt x="81" y="89"/>
                  <a:pt x="83" y="75"/>
                  <a:pt x="76" y="64"/>
                </a:cubicBezTo>
                <a:cubicBezTo>
                  <a:pt x="76" y="63"/>
                  <a:pt x="76" y="63"/>
                  <a:pt x="76" y="63"/>
                </a:cubicBezTo>
                <a:cubicBezTo>
                  <a:pt x="91" y="48"/>
                  <a:pt x="91" y="48"/>
                  <a:pt x="91" y="48"/>
                </a:cubicBezTo>
                <a:cubicBezTo>
                  <a:pt x="102" y="37"/>
                  <a:pt x="102" y="19"/>
                  <a:pt x="91" y="8"/>
                </a:cubicBezTo>
                <a:close/>
                <a:moveTo>
                  <a:pt x="69" y="95"/>
                </a:moveTo>
                <a:cubicBezTo>
                  <a:pt x="48" y="116"/>
                  <a:pt x="48" y="116"/>
                  <a:pt x="48" y="116"/>
                </a:cubicBezTo>
                <a:cubicBezTo>
                  <a:pt x="43" y="121"/>
                  <a:pt x="37" y="123"/>
                  <a:pt x="31" y="123"/>
                </a:cubicBezTo>
                <a:cubicBezTo>
                  <a:pt x="25" y="123"/>
                  <a:pt x="19" y="121"/>
                  <a:pt x="14" y="116"/>
                </a:cubicBezTo>
                <a:cubicBezTo>
                  <a:pt x="10" y="112"/>
                  <a:pt x="7" y="106"/>
                  <a:pt x="7" y="99"/>
                </a:cubicBezTo>
                <a:cubicBezTo>
                  <a:pt x="7" y="93"/>
                  <a:pt x="10" y="87"/>
                  <a:pt x="14" y="83"/>
                </a:cubicBezTo>
                <a:cubicBezTo>
                  <a:pt x="29" y="68"/>
                  <a:pt x="29" y="68"/>
                  <a:pt x="29" y="68"/>
                </a:cubicBezTo>
                <a:cubicBezTo>
                  <a:pt x="30" y="69"/>
                  <a:pt x="30" y="69"/>
                  <a:pt x="30" y="69"/>
                </a:cubicBezTo>
                <a:cubicBezTo>
                  <a:pt x="35" y="74"/>
                  <a:pt x="42" y="77"/>
                  <a:pt x="50" y="77"/>
                </a:cubicBezTo>
                <a:cubicBezTo>
                  <a:pt x="57" y="77"/>
                  <a:pt x="65" y="74"/>
                  <a:pt x="70" y="69"/>
                </a:cubicBezTo>
                <a:cubicBezTo>
                  <a:pt x="73" y="66"/>
                  <a:pt x="73" y="66"/>
                  <a:pt x="73" y="66"/>
                </a:cubicBezTo>
                <a:cubicBezTo>
                  <a:pt x="73" y="68"/>
                  <a:pt x="73" y="68"/>
                  <a:pt x="73" y="68"/>
                </a:cubicBezTo>
                <a:cubicBezTo>
                  <a:pt x="75" y="71"/>
                  <a:pt x="76" y="75"/>
                  <a:pt x="76" y="78"/>
                </a:cubicBezTo>
                <a:cubicBezTo>
                  <a:pt x="76" y="85"/>
                  <a:pt x="73" y="91"/>
                  <a:pt x="69" y="95"/>
                </a:cubicBezTo>
                <a:close/>
                <a:moveTo>
                  <a:pt x="32" y="65"/>
                </a:moveTo>
                <a:cubicBezTo>
                  <a:pt x="35" y="62"/>
                  <a:pt x="35" y="62"/>
                  <a:pt x="35" y="62"/>
                </a:cubicBezTo>
                <a:cubicBezTo>
                  <a:pt x="40" y="57"/>
                  <a:pt x="46" y="55"/>
                  <a:pt x="52" y="55"/>
                </a:cubicBezTo>
                <a:cubicBezTo>
                  <a:pt x="58" y="55"/>
                  <a:pt x="64" y="57"/>
                  <a:pt x="69" y="62"/>
                </a:cubicBezTo>
                <a:cubicBezTo>
                  <a:pt x="70" y="63"/>
                  <a:pt x="70" y="63"/>
                  <a:pt x="70" y="63"/>
                </a:cubicBezTo>
                <a:cubicBezTo>
                  <a:pt x="67" y="66"/>
                  <a:pt x="67" y="66"/>
                  <a:pt x="67" y="66"/>
                </a:cubicBezTo>
                <a:cubicBezTo>
                  <a:pt x="62" y="70"/>
                  <a:pt x="56" y="73"/>
                  <a:pt x="50" y="73"/>
                </a:cubicBezTo>
                <a:cubicBezTo>
                  <a:pt x="44" y="73"/>
                  <a:pt x="38" y="70"/>
                  <a:pt x="33" y="66"/>
                </a:cubicBezTo>
                <a:lnTo>
                  <a:pt x="32" y="65"/>
                </a:lnTo>
                <a:close/>
                <a:moveTo>
                  <a:pt x="88" y="45"/>
                </a:moveTo>
                <a:cubicBezTo>
                  <a:pt x="73" y="59"/>
                  <a:pt x="73" y="59"/>
                  <a:pt x="73" y="59"/>
                </a:cubicBezTo>
                <a:cubicBezTo>
                  <a:pt x="72" y="58"/>
                  <a:pt x="72" y="58"/>
                  <a:pt x="72" y="58"/>
                </a:cubicBezTo>
                <a:cubicBezTo>
                  <a:pt x="67" y="53"/>
                  <a:pt x="60" y="50"/>
                  <a:pt x="52" y="50"/>
                </a:cubicBezTo>
                <a:cubicBezTo>
                  <a:pt x="45" y="50"/>
                  <a:pt x="37" y="53"/>
                  <a:pt x="32" y="58"/>
                </a:cubicBezTo>
                <a:cubicBezTo>
                  <a:pt x="29" y="61"/>
                  <a:pt x="29" y="61"/>
                  <a:pt x="29" y="61"/>
                </a:cubicBezTo>
                <a:cubicBezTo>
                  <a:pt x="29" y="59"/>
                  <a:pt x="29" y="59"/>
                  <a:pt x="29" y="59"/>
                </a:cubicBezTo>
                <a:cubicBezTo>
                  <a:pt x="27" y="56"/>
                  <a:pt x="26" y="53"/>
                  <a:pt x="26" y="49"/>
                </a:cubicBezTo>
                <a:cubicBezTo>
                  <a:pt x="26" y="43"/>
                  <a:pt x="29" y="37"/>
                  <a:pt x="33" y="32"/>
                </a:cubicBezTo>
                <a:cubicBezTo>
                  <a:pt x="54" y="11"/>
                  <a:pt x="54" y="11"/>
                  <a:pt x="54" y="11"/>
                </a:cubicBezTo>
                <a:cubicBezTo>
                  <a:pt x="59" y="7"/>
                  <a:pt x="65" y="4"/>
                  <a:pt x="71" y="4"/>
                </a:cubicBezTo>
                <a:cubicBezTo>
                  <a:pt x="77" y="4"/>
                  <a:pt x="83" y="7"/>
                  <a:pt x="88" y="11"/>
                </a:cubicBezTo>
                <a:cubicBezTo>
                  <a:pt x="92" y="16"/>
                  <a:pt x="95" y="22"/>
                  <a:pt x="95" y="28"/>
                </a:cubicBezTo>
                <a:cubicBezTo>
                  <a:pt x="95" y="34"/>
                  <a:pt x="92" y="40"/>
                  <a:pt x="88" y="4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 name="Freeform 19"/>
          <p:cNvSpPr>
            <a:spLocks noEditPoints="1"/>
          </p:cNvSpPr>
          <p:nvPr/>
        </p:nvSpPr>
        <p:spPr bwMode="auto">
          <a:xfrm>
            <a:off x="1528763" y="6078549"/>
            <a:ext cx="481013" cy="481013"/>
          </a:xfrm>
          <a:custGeom>
            <a:avLst/>
            <a:gdLst>
              <a:gd name="T0" fmla="*/ 103 w 128"/>
              <a:gd name="T1" fmla="*/ 79 h 128"/>
              <a:gd name="T2" fmla="*/ 83 w 128"/>
              <a:gd name="T3" fmla="*/ 89 h 128"/>
              <a:gd name="T4" fmla="*/ 47 w 128"/>
              <a:gd name="T5" fmla="*/ 73 h 128"/>
              <a:gd name="T6" fmla="*/ 49 w 128"/>
              <a:gd name="T7" fmla="*/ 64 h 128"/>
              <a:gd name="T8" fmla="*/ 47 w 128"/>
              <a:gd name="T9" fmla="*/ 55 h 128"/>
              <a:gd name="T10" fmla="*/ 83 w 128"/>
              <a:gd name="T11" fmla="*/ 38 h 128"/>
              <a:gd name="T12" fmla="*/ 114 w 128"/>
              <a:gd name="T13" fmla="*/ 46 h 128"/>
              <a:gd name="T14" fmla="*/ 103 w 128"/>
              <a:gd name="T15" fmla="*/ 0 h 128"/>
              <a:gd name="T16" fmla="*/ 79 w 128"/>
              <a:gd name="T17" fmla="*/ 24 h 128"/>
              <a:gd name="T18" fmla="*/ 81 w 128"/>
              <a:gd name="T19" fmla="*/ 33 h 128"/>
              <a:gd name="T20" fmla="*/ 45 w 128"/>
              <a:gd name="T21" fmla="*/ 50 h 128"/>
              <a:gd name="T22" fmla="*/ 14 w 128"/>
              <a:gd name="T23" fmla="*/ 42 h 128"/>
              <a:gd name="T24" fmla="*/ 25 w 128"/>
              <a:gd name="T25" fmla="*/ 88 h 128"/>
              <a:gd name="T26" fmla="*/ 45 w 128"/>
              <a:gd name="T27" fmla="*/ 78 h 128"/>
              <a:gd name="T28" fmla="*/ 81 w 128"/>
              <a:gd name="T29" fmla="*/ 94 h 128"/>
              <a:gd name="T30" fmla="*/ 79 w 128"/>
              <a:gd name="T31" fmla="*/ 103 h 128"/>
              <a:gd name="T32" fmla="*/ 114 w 128"/>
              <a:gd name="T33" fmla="*/ 125 h 128"/>
              <a:gd name="T34" fmla="*/ 87 w 128"/>
              <a:gd name="T35" fmla="*/ 14 h 128"/>
              <a:gd name="T36" fmla="*/ 103 w 128"/>
              <a:gd name="T37" fmla="*/ 4 h 128"/>
              <a:gd name="T38" fmla="*/ 123 w 128"/>
              <a:gd name="T39" fmla="*/ 24 h 128"/>
              <a:gd name="T40" fmla="*/ 112 w 128"/>
              <a:gd name="T41" fmla="*/ 42 h 128"/>
              <a:gd name="T42" fmla="*/ 89 w 128"/>
              <a:gd name="T43" fmla="*/ 38 h 128"/>
              <a:gd name="T44" fmla="*/ 87 w 128"/>
              <a:gd name="T45" fmla="*/ 14 h 128"/>
              <a:gd name="T46" fmla="*/ 33 w 128"/>
              <a:gd name="T47" fmla="*/ 82 h 128"/>
              <a:gd name="T48" fmla="*/ 10 w 128"/>
              <a:gd name="T49" fmla="*/ 78 h 128"/>
              <a:gd name="T50" fmla="*/ 8 w 128"/>
              <a:gd name="T51" fmla="*/ 53 h 128"/>
              <a:gd name="T52" fmla="*/ 25 w 128"/>
              <a:gd name="T53" fmla="*/ 44 h 128"/>
              <a:gd name="T54" fmla="*/ 45 w 128"/>
              <a:gd name="T55" fmla="*/ 64 h 128"/>
              <a:gd name="T56" fmla="*/ 112 w 128"/>
              <a:gd name="T57" fmla="*/ 121 h 128"/>
              <a:gd name="T58" fmla="*/ 89 w 128"/>
              <a:gd name="T59" fmla="*/ 117 h 128"/>
              <a:gd name="T60" fmla="*/ 87 w 128"/>
              <a:gd name="T61" fmla="*/ 93 h 128"/>
              <a:gd name="T62" fmla="*/ 118 w 128"/>
              <a:gd name="T63" fmla="*/ 89 h 128"/>
              <a:gd name="T64" fmla="*/ 120 w 128"/>
              <a:gd name="T65" fmla="*/ 11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8">
                <a:moveTo>
                  <a:pt x="128" y="103"/>
                </a:moveTo>
                <a:cubicBezTo>
                  <a:pt x="128" y="90"/>
                  <a:pt x="117" y="79"/>
                  <a:pt x="103" y="79"/>
                </a:cubicBezTo>
                <a:cubicBezTo>
                  <a:pt x="100" y="79"/>
                  <a:pt x="96" y="80"/>
                  <a:pt x="93" y="81"/>
                </a:cubicBezTo>
                <a:cubicBezTo>
                  <a:pt x="89" y="83"/>
                  <a:pt x="86" y="86"/>
                  <a:pt x="83" y="89"/>
                </a:cubicBezTo>
                <a:cubicBezTo>
                  <a:pt x="83" y="90"/>
                  <a:pt x="83" y="90"/>
                  <a:pt x="83" y="90"/>
                </a:cubicBezTo>
                <a:cubicBezTo>
                  <a:pt x="47" y="73"/>
                  <a:pt x="47" y="73"/>
                  <a:pt x="47" y="73"/>
                </a:cubicBezTo>
                <a:cubicBezTo>
                  <a:pt x="48" y="72"/>
                  <a:pt x="48" y="72"/>
                  <a:pt x="48" y="72"/>
                </a:cubicBezTo>
                <a:cubicBezTo>
                  <a:pt x="49" y="69"/>
                  <a:pt x="49" y="66"/>
                  <a:pt x="49" y="64"/>
                </a:cubicBezTo>
                <a:cubicBezTo>
                  <a:pt x="49" y="61"/>
                  <a:pt x="49" y="59"/>
                  <a:pt x="48" y="56"/>
                </a:cubicBezTo>
                <a:cubicBezTo>
                  <a:pt x="47" y="55"/>
                  <a:pt x="47" y="55"/>
                  <a:pt x="47" y="55"/>
                </a:cubicBezTo>
                <a:cubicBezTo>
                  <a:pt x="83" y="37"/>
                  <a:pt x="83" y="37"/>
                  <a:pt x="83" y="37"/>
                </a:cubicBezTo>
                <a:cubicBezTo>
                  <a:pt x="83" y="38"/>
                  <a:pt x="83" y="38"/>
                  <a:pt x="83" y="38"/>
                </a:cubicBezTo>
                <a:cubicBezTo>
                  <a:pt x="88" y="45"/>
                  <a:pt x="95" y="49"/>
                  <a:pt x="103" y="49"/>
                </a:cubicBezTo>
                <a:cubicBezTo>
                  <a:pt x="107" y="49"/>
                  <a:pt x="111" y="48"/>
                  <a:pt x="114" y="46"/>
                </a:cubicBezTo>
                <a:cubicBezTo>
                  <a:pt x="123" y="42"/>
                  <a:pt x="128" y="34"/>
                  <a:pt x="128" y="24"/>
                </a:cubicBezTo>
                <a:cubicBezTo>
                  <a:pt x="128" y="11"/>
                  <a:pt x="117" y="0"/>
                  <a:pt x="103" y="0"/>
                </a:cubicBezTo>
                <a:cubicBezTo>
                  <a:pt x="100" y="0"/>
                  <a:pt x="96" y="1"/>
                  <a:pt x="93" y="2"/>
                </a:cubicBezTo>
                <a:cubicBezTo>
                  <a:pt x="84" y="6"/>
                  <a:pt x="79" y="15"/>
                  <a:pt x="79" y="24"/>
                </a:cubicBezTo>
                <a:cubicBezTo>
                  <a:pt x="79" y="27"/>
                  <a:pt x="79" y="30"/>
                  <a:pt x="80" y="32"/>
                </a:cubicBezTo>
                <a:cubicBezTo>
                  <a:pt x="81" y="33"/>
                  <a:pt x="81" y="33"/>
                  <a:pt x="81" y="33"/>
                </a:cubicBezTo>
                <a:cubicBezTo>
                  <a:pt x="45" y="51"/>
                  <a:pt x="45" y="51"/>
                  <a:pt x="45" y="51"/>
                </a:cubicBezTo>
                <a:cubicBezTo>
                  <a:pt x="45" y="50"/>
                  <a:pt x="45" y="50"/>
                  <a:pt x="45" y="50"/>
                </a:cubicBezTo>
                <a:cubicBezTo>
                  <a:pt x="40" y="43"/>
                  <a:pt x="33" y="39"/>
                  <a:pt x="25" y="39"/>
                </a:cubicBezTo>
                <a:cubicBezTo>
                  <a:pt x="21" y="39"/>
                  <a:pt x="17" y="40"/>
                  <a:pt x="14" y="42"/>
                </a:cubicBezTo>
                <a:cubicBezTo>
                  <a:pt x="5" y="46"/>
                  <a:pt x="0" y="54"/>
                  <a:pt x="0" y="64"/>
                </a:cubicBezTo>
                <a:cubicBezTo>
                  <a:pt x="0" y="77"/>
                  <a:pt x="11" y="88"/>
                  <a:pt x="25" y="88"/>
                </a:cubicBezTo>
                <a:cubicBezTo>
                  <a:pt x="28" y="88"/>
                  <a:pt x="32" y="87"/>
                  <a:pt x="35" y="86"/>
                </a:cubicBezTo>
                <a:cubicBezTo>
                  <a:pt x="39" y="84"/>
                  <a:pt x="42" y="81"/>
                  <a:pt x="45" y="78"/>
                </a:cubicBezTo>
                <a:cubicBezTo>
                  <a:pt x="45" y="77"/>
                  <a:pt x="45" y="77"/>
                  <a:pt x="45" y="77"/>
                </a:cubicBezTo>
                <a:cubicBezTo>
                  <a:pt x="81" y="94"/>
                  <a:pt x="81" y="94"/>
                  <a:pt x="81" y="94"/>
                </a:cubicBezTo>
                <a:cubicBezTo>
                  <a:pt x="80" y="95"/>
                  <a:pt x="80" y="95"/>
                  <a:pt x="80" y="95"/>
                </a:cubicBezTo>
                <a:cubicBezTo>
                  <a:pt x="79" y="98"/>
                  <a:pt x="79" y="101"/>
                  <a:pt x="79" y="103"/>
                </a:cubicBezTo>
                <a:cubicBezTo>
                  <a:pt x="79" y="117"/>
                  <a:pt x="90" y="128"/>
                  <a:pt x="103" y="128"/>
                </a:cubicBezTo>
                <a:cubicBezTo>
                  <a:pt x="107" y="128"/>
                  <a:pt x="111" y="127"/>
                  <a:pt x="114" y="125"/>
                </a:cubicBezTo>
                <a:cubicBezTo>
                  <a:pt x="123" y="121"/>
                  <a:pt x="128" y="113"/>
                  <a:pt x="128" y="103"/>
                </a:cubicBezTo>
                <a:close/>
                <a:moveTo>
                  <a:pt x="87" y="14"/>
                </a:moveTo>
                <a:cubicBezTo>
                  <a:pt x="89" y="11"/>
                  <a:pt x="91" y="8"/>
                  <a:pt x="95" y="6"/>
                </a:cubicBezTo>
                <a:cubicBezTo>
                  <a:pt x="97" y="5"/>
                  <a:pt x="100" y="4"/>
                  <a:pt x="103" y="4"/>
                </a:cubicBezTo>
                <a:cubicBezTo>
                  <a:pt x="109" y="4"/>
                  <a:pt x="114" y="6"/>
                  <a:pt x="118" y="10"/>
                </a:cubicBezTo>
                <a:cubicBezTo>
                  <a:pt x="121" y="14"/>
                  <a:pt x="123" y="19"/>
                  <a:pt x="123" y="24"/>
                </a:cubicBezTo>
                <a:cubicBezTo>
                  <a:pt x="123" y="28"/>
                  <a:pt x="122" y="32"/>
                  <a:pt x="120" y="35"/>
                </a:cubicBezTo>
                <a:cubicBezTo>
                  <a:pt x="118" y="38"/>
                  <a:pt x="116" y="41"/>
                  <a:pt x="112" y="42"/>
                </a:cubicBezTo>
                <a:cubicBezTo>
                  <a:pt x="110" y="44"/>
                  <a:pt x="107" y="44"/>
                  <a:pt x="103" y="44"/>
                </a:cubicBezTo>
                <a:cubicBezTo>
                  <a:pt x="98" y="44"/>
                  <a:pt x="93" y="42"/>
                  <a:pt x="89" y="38"/>
                </a:cubicBezTo>
                <a:cubicBezTo>
                  <a:pt x="86" y="35"/>
                  <a:pt x="83" y="30"/>
                  <a:pt x="83" y="24"/>
                </a:cubicBezTo>
                <a:cubicBezTo>
                  <a:pt x="83" y="20"/>
                  <a:pt x="85" y="17"/>
                  <a:pt x="87" y="14"/>
                </a:cubicBezTo>
                <a:close/>
                <a:moveTo>
                  <a:pt x="41" y="74"/>
                </a:moveTo>
                <a:cubicBezTo>
                  <a:pt x="39" y="77"/>
                  <a:pt x="37" y="80"/>
                  <a:pt x="33" y="82"/>
                </a:cubicBezTo>
                <a:cubicBezTo>
                  <a:pt x="31" y="83"/>
                  <a:pt x="28" y="84"/>
                  <a:pt x="25" y="84"/>
                </a:cubicBezTo>
                <a:cubicBezTo>
                  <a:pt x="19" y="84"/>
                  <a:pt x="14" y="82"/>
                  <a:pt x="10" y="78"/>
                </a:cubicBezTo>
                <a:cubicBezTo>
                  <a:pt x="7" y="74"/>
                  <a:pt x="5" y="69"/>
                  <a:pt x="5" y="64"/>
                </a:cubicBezTo>
                <a:cubicBezTo>
                  <a:pt x="5" y="60"/>
                  <a:pt x="6" y="56"/>
                  <a:pt x="8" y="53"/>
                </a:cubicBezTo>
                <a:cubicBezTo>
                  <a:pt x="10" y="50"/>
                  <a:pt x="12" y="47"/>
                  <a:pt x="16" y="46"/>
                </a:cubicBezTo>
                <a:cubicBezTo>
                  <a:pt x="18" y="44"/>
                  <a:pt x="21" y="44"/>
                  <a:pt x="25" y="44"/>
                </a:cubicBezTo>
                <a:cubicBezTo>
                  <a:pt x="30" y="44"/>
                  <a:pt x="35" y="46"/>
                  <a:pt x="39" y="50"/>
                </a:cubicBezTo>
                <a:cubicBezTo>
                  <a:pt x="42" y="53"/>
                  <a:pt x="45" y="58"/>
                  <a:pt x="45" y="64"/>
                </a:cubicBezTo>
                <a:cubicBezTo>
                  <a:pt x="45" y="68"/>
                  <a:pt x="43" y="71"/>
                  <a:pt x="41" y="74"/>
                </a:cubicBezTo>
                <a:close/>
                <a:moveTo>
                  <a:pt x="112" y="121"/>
                </a:moveTo>
                <a:cubicBezTo>
                  <a:pt x="110" y="122"/>
                  <a:pt x="107" y="123"/>
                  <a:pt x="103" y="123"/>
                </a:cubicBezTo>
                <a:cubicBezTo>
                  <a:pt x="98" y="123"/>
                  <a:pt x="93" y="121"/>
                  <a:pt x="89" y="117"/>
                </a:cubicBezTo>
                <a:cubicBezTo>
                  <a:pt x="86" y="114"/>
                  <a:pt x="83" y="109"/>
                  <a:pt x="83" y="103"/>
                </a:cubicBezTo>
                <a:cubicBezTo>
                  <a:pt x="83" y="99"/>
                  <a:pt x="85" y="96"/>
                  <a:pt x="87" y="93"/>
                </a:cubicBezTo>
                <a:cubicBezTo>
                  <a:pt x="89" y="89"/>
                  <a:pt x="91" y="87"/>
                  <a:pt x="95" y="85"/>
                </a:cubicBezTo>
                <a:cubicBezTo>
                  <a:pt x="102" y="82"/>
                  <a:pt x="112" y="83"/>
                  <a:pt x="118" y="89"/>
                </a:cubicBezTo>
                <a:cubicBezTo>
                  <a:pt x="121" y="93"/>
                  <a:pt x="123" y="98"/>
                  <a:pt x="123" y="103"/>
                </a:cubicBezTo>
                <a:cubicBezTo>
                  <a:pt x="123" y="107"/>
                  <a:pt x="122" y="111"/>
                  <a:pt x="120" y="114"/>
                </a:cubicBezTo>
                <a:cubicBezTo>
                  <a:pt x="118" y="117"/>
                  <a:pt x="116" y="119"/>
                  <a:pt x="112" y="121"/>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 name="Freeform 20"/>
          <p:cNvSpPr>
            <a:spLocks noEditPoints="1"/>
          </p:cNvSpPr>
          <p:nvPr/>
        </p:nvSpPr>
        <p:spPr bwMode="auto">
          <a:xfrm>
            <a:off x="568325" y="6078549"/>
            <a:ext cx="479425" cy="481013"/>
          </a:xfrm>
          <a:custGeom>
            <a:avLst/>
            <a:gdLst>
              <a:gd name="T0" fmla="*/ 122 w 128"/>
              <a:gd name="T1" fmla="*/ 94 h 128"/>
              <a:gd name="T2" fmla="*/ 113 w 128"/>
              <a:gd name="T3" fmla="*/ 67 h 128"/>
              <a:gd name="T4" fmla="*/ 66 w 128"/>
              <a:gd name="T5" fmla="*/ 61 h 128"/>
              <a:gd name="T6" fmla="*/ 75 w 128"/>
              <a:gd name="T7" fmla="*/ 34 h 128"/>
              <a:gd name="T8" fmla="*/ 81 w 128"/>
              <a:gd name="T9" fmla="*/ 6 h 128"/>
              <a:gd name="T10" fmla="*/ 53 w 128"/>
              <a:gd name="T11" fmla="*/ 0 h 128"/>
              <a:gd name="T12" fmla="*/ 47 w 128"/>
              <a:gd name="T13" fmla="*/ 28 h 128"/>
              <a:gd name="T14" fmla="*/ 62 w 128"/>
              <a:gd name="T15" fmla="*/ 34 h 128"/>
              <a:gd name="T16" fmla="*/ 21 w 128"/>
              <a:gd name="T17" fmla="*/ 61 h 128"/>
              <a:gd name="T18" fmla="*/ 15 w 128"/>
              <a:gd name="T19" fmla="*/ 94 h 128"/>
              <a:gd name="T20" fmla="*/ 0 w 128"/>
              <a:gd name="T21" fmla="*/ 99 h 128"/>
              <a:gd name="T22" fmla="*/ 6 w 128"/>
              <a:gd name="T23" fmla="*/ 128 h 128"/>
              <a:gd name="T24" fmla="*/ 34 w 128"/>
              <a:gd name="T25" fmla="*/ 122 h 128"/>
              <a:gd name="T26" fmla="*/ 28 w 128"/>
              <a:gd name="T27" fmla="*/ 94 h 128"/>
              <a:gd name="T28" fmla="*/ 19 w 128"/>
              <a:gd name="T29" fmla="*/ 66 h 128"/>
              <a:gd name="T30" fmla="*/ 62 w 128"/>
              <a:gd name="T31" fmla="*/ 94 h 128"/>
              <a:gd name="T32" fmla="*/ 47 w 128"/>
              <a:gd name="T33" fmla="*/ 99 h 128"/>
              <a:gd name="T34" fmla="*/ 53 w 128"/>
              <a:gd name="T35" fmla="*/ 128 h 128"/>
              <a:gd name="T36" fmla="*/ 81 w 128"/>
              <a:gd name="T37" fmla="*/ 122 h 128"/>
              <a:gd name="T38" fmla="*/ 75 w 128"/>
              <a:gd name="T39" fmla="*/ 94 h 128"/>
              <a:gd name="T40" fmla="*/ 66 w 128"/>
              <a:gd name="T41" fmla="*/ 66 h 128"/>
              <a:gd name="T42" fmla="*/ 109 w 128"/>
              <a:gd name="T43" fmla="*/ 94 h 128"/>
              <a:gd name="T44" fmla="*/ 94 w 128"/>
              <a:gd name="T45" fmla="*/ 99 h 128"/>
              <a:gd name="T46" fmla="*/ 100 w 128"/>
              <a:gd name="T47" fmla="*/ 128 h 128"/>
              <a:gd name="T48" fmla="*/ 128 w 128"/>
              <a:gd name="T49" fmla="*/ 122 h 128"/>
              <a:gd name="T50" fmla="*/ 30 w 128"/>
              <a:gd name="T51" fmla="*/ 98 h 128"/>
              <a:gd name="T52" fmla="*/ 5 w 128"/>
              <a:gd name="T53" fmla="*/ 123 h 128"/>
              <a:gd name="T54" fmla="*/ 30 w 128"/>
              <a:gd name="T55" fmla="*/ 98 h 128"/>
              <a:gd name="T56" fmla="*/ 77 w 128"/>
              <a:gd name="T57" fmla="*/ 123 h 128"/>
              <a:gd name="T58" fmla="*/ 51 w 128"/>
              <a:gd name="T59" fmla="*/ 98 h 128"/>
              <a:gd name="T60" fmla="*/ 51 w 128"/>
              <a:gd name="T61" fmla="*/ 29 h 128"/>
              <a:gd name="T62" fmla="*/ 77 w 128"/>
              <a:gd name="T63" fmla="*/ 4 h 128"/>
              <a:gd name="T64" fmla="*/ 51 w 128"/>
              <a:gd name="T65" fmla="*/ 29 h 128"/>
              <a:gd name="T66" fmla="*/ 98 w 128"/>
              <a:gd name="T67" fmla="*/ 123 h 128"/>
              <a:gd name="T68" fmla="*/ 123 w 128"/>
              <a:gd name="T69" fmla="*/ 9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28">
                <a:moveTo>
                  <a:pt x="128" y="99"/>
                </a:moveTo>
                <a:cubicBezTo>
                  <a:pt x="128" y="96"/>
                  <a:pt x="125" y="94"/>
                  <a:pt x="122" y="94"/>
                </a:cubicBezTo>
                <a:cubicBezTo>
                  <a:pt x="113" y="94"/>
                  <a:pt x="113" y="94"/>
                  <a:pt x="113" y="94"/>
                </a:cubicBezTo>
                <a:cubicBezTo>
                  <a:pt x="113" y="67"/>
                  <a:pt x="113" y="67"/>
                  <a:pt x="113" y="67"/>
                </a:cubicBezTo>
                <a:cubicBezTo>
                  <a:pt x="113" y="64"/>
                  <a:pt x="110" y="61"/>
                  <a:pt x="107" y="61"/>
                </a:cubicBezTo>
                <a:cubicBezTo>
                  <a:pt x="66" y="61"/>
                  <a:pt x="66" y="61"/>
                  <a:pt x="66" y="61"/>
                </a:cubicBezTo>
                <a:cubicBezTo>
                  <a:pt x="66" y="34"/>
                  <a:pt x="66" y="34"/>
                  <a:pt x="66" y="34"/>
                </a:cubicBezTo>
                <a:cubicBezTo>
                  <a:pt x="75" y="34"/>
                  <a:pt x="75" y="34"/>
                  <a:pt x="75" y="34"/>
                </a:cubicBezTo>
                <a:cubicBezTo>
                  <a:pt x="78" y="34"/>
                  <a:pt x="81" y="31"/>
                  <a:pt x="81" y="28"/>
                </a:cubicBezTo>
                <a:cubicBezTo>
                  <a:pt x="81" y="6"/>
                  <a:pt x="81" y="6"/>
                  <a:pt x="81" y="6"/>
                </a:cubicBezTo>
                <a:cubicBezTo>
                  <a:pt x="81" y="2"/>
                  <a:pt x="78" y="0"/>
                  <a:pt x="75" y="0"/>
                </a:cubicBezTo>
                <a:cubicBezTo>
                  <a:pt x="53" y="0"/>
                  <a:pt x="53" y="0"/>
                  <a:pt x="53" y="0"/>
                </a:cubicBezTo>
                <a:cubicBezTo>
                  <a:pt x="50" y="0"/>
                  <a:pt x="47" y="2"/>
                  <a:pt x="47" y="6"/>
                </a:cubicBezTo>
                <a:cubicBezTo>
                  <a:pt x="47" y="28"/>
                  <a:pt x="47" y="28"/>
                  <a:pt x="47" y="28"/>
                </a:cubicBezTo>
                <a:cubicBezTo>
                  <a:pt x="47" y="31"/>
                  <a:pt x="50" y="34"/>
                  <a:pt x="53" y="34"/>
                </a:cubicBezTo>
                <a:cubicBezTo>
                  <a:pt x="62" y="34"/>
                  <a:pt x="62" y="34"/>
                  <a:pt x="62" y="34"/>
                </a:cubicBezTo>
                <a:cubicBezTo>
                  <a:pt x="62" y="61"/>
                  <a:pt x="62" y="61"/>
                  <a:pt x="62" y="61"/>
                </a:cubicBezTo>
                <a:cubicBezTo>
                  <a:pt x="21" y="61"/>
                  <a:pt x="21" y="61"/>
                  <a:pt x="21" y="61"/>
                </a:cubicBezTo>
                <a:cubicBezTo>
                  <a:pt x="18" y="61"/>
                  <a:pt x="15" y="64"/>
                  <a:pt x="15" y="67"/>
                </a:cubicBezTo>
                <a:cubicBezTo>
                  <a:pt x="15" y="94"/>
                  <a:pt x="15" y="94"/>
                  <a:pt x="15" y="94"/>
                </a:cubicBezTo>
                <a:cubicBezTo>
                  <a:pt x="6" y="94"/>
                  <a:pt x="6" y="94"/>
                  <a:pt x="6" y="94"/>
                </a:cubicBezTo>
                <a:cubicBezTo>
                  <a:pt x="3" y="94"/>
                  <a:pt x="0" y="96"/>
                  <a:pt x="0" y="99"/>
                </a:cubicBezTo>
                <a:cubicBezTo>
                  <a:pt x="0" y="122"/>
                  <a:pt x="0" y="122"/>
                  <a:pt x="0" y="122"/>
                </a:cubicBezTo>
                <a:cubicBezTo>
                  <a:pt x="0" y="125"/>
                  <a:pt x="3" y="128"/>
                  <a:pt x="6" y="128"/>
                </a:cubicBezTo>
                <a:cubicBezTo>
                  <a:pt x="28" y="128"/>
                  <a:pt x="28" y="128"/>
                  <a:pt x="28" y="128"/>
                </a:cubicBezTo>
                <a:cubicBezTo>
                  <a:pt x="32" y="128"/>
                  <a:pt x="34" y="125"/>
                  <a:pt x="34" y="122"/>
                </a:cubicBezTo>
                <a:cubicBezTo>
                  <a:pt x="34" y="99"/>
                  <a:pt x="34" y="99"/>
                  <a:pt x="34" y="99"/>
                </a:cubicBezTo>
                <a:cubicBezTo>
                  <a:pt x="34" y="96"/>
                  <a:pt x="32" y="94"/>
                  <a:pt x="28" y="94"/>
                </a:cubicBezTo>
                <a:cubicBezTo>
                  <a:pt x="19" y="94"/>
                  <a:pt x="19" y="94"/>
                  <a:pt x="19" y="94"/>
                </a:cubicBezTo>
                <a:cubicBezTo>
                  <a:pt x="19" y="66"/>
                  <a:pt x="19" y="66"/>
                  <a:pt x="19" y="66"/>
                </a:cubicBezTo>
                <a:cubicBezTo>
                  <a:pt x="62" y="66"/>
                  <a:pt x="62" y="66"/>
                  <a:pt x="62" y="66"/>
                </a:cubicBezTo>
                <a:cubicBezTo>
                  <a:pt x="62" y="94"/>
                  <a:pt x="62" y="94"/>
                  <a:pt x="62" y="94"/>
                </a:cubicBezTo>
                <a:cubicBezTo>
                  <a:pt x="53" y="94"/>
                  <a:pt x="53" y="94"/>
                  <a:pt x="53" y="94"/>
                </a:cubicBezTo>
                <a:cubicBezTo>
                  <a:pt x="50" y="94"/>
                  <a:pt x="47" y="96"/>
                  <a:pt x="47" y="99"/>
                </a:cubicBezTo>
                <a:cubicBezTo>
                  <a:pt x="47" y="122"/>
                  <a:pt x="47" y="122"/>
                  <a:pt x="47" y="122"/>
                </a:cubicBezTo>
                <a:cubicBezTo>
                  <a:pt x="47" y="125"/>
                  <a:pt x="50" y="128"/>
                  <a:pt x="53" y="128"/>
                </a:cubicBezTo>
                <a:cubicBezTo>
                  <a:pt x="75" y="128"/>
                  <a:pt x="75" y="128"/>
                  <a:pt x="75" y="128"/>
                </a:cubicBezTo>
                <a:cubicBezTo>
                  <a:pt x="78" y="128"/>
                  <a:pt x="81" y="125"/>
                  <a:pt x="81" y="122"/>
                </a:cubicBezTo>
                <a:cubicBezTo>
                  <a:pt x="81" y="99"/>
                  <a:pt x="81" y="99"/>
                  <a:pt x="81" y="99"/>
                </a:cubicBezTo>
                <a:cubicBezTo>
                  <a:pt x="81" y="96"/>
                  <a:pt x="78" y="94"/>
                  <a:pt x="75" y="94"/>
                </a:cubicBezTo>
                <a:cubicBezTo>
                  <a:pt x="66" y="94"/>
                  <a:pt x="66" y="94"/>
                  <a:pt x="66" y="94"/>
                </a:cubicBezTo>
                <a:cubicBezTo>
                  <a:pt x="66" y="66"/>
                  <a:pt x="66" y="66"/>
                  <a:pt x="66" y="66"/>
                </a:cubicBezTo>
                <a:cubicBezTo>
                  <a:pt x="109" y="66"/>
                  <a:pt x="109" y="66"/>
                  <a:pt x="109" y="66"/>
                </a:cubicBezTo>
                <a:cubicBezTo>
                  <a:pt x="109" y="94"/>
                  <a:pt x="109" y="94"/>
                  <a:pt x="109" y="94"/>
                </a:cubicBezTo>
                <a:cubicBezTo>
                  <a:pt x="100" y="94"/>
                  <a:pt x="100" y="94"/>
                  <a:pt x="100" y="94"/>
                </a:cubicBezTo>
                <a:cubicBezTo>
                  <a:pt x="96" y="94"/>
                  <a:pt x="94" y="96"/>
                  <a:pt x="94" y="99"/>
                </a:cubicBezTo>
                <a:cubicBezTo>
                  <a:pt x="94" y="122"/>
                  <a:pt x="94" y="122"/>
                  <a:pt x="94" y="122"/>
                </a:cubicBezTo>
                <a:cubicBezTo>
                  <a:pt x="94" y="125"/>
                  <a:pt x="96" y="128"/>
                  <a:pt x="100" y="128"/>
                </a:cubicBezTo>
                <a:cubicBezTo>
                  <a:pt x="122" y="128"/>
                  <a:pt x="122" y="128"/>
                  <a:pt x="122" y="128"/>
                </a:cubicBezTo>
                <a:cubicBezTo>
                  <a:pt x="125" y="128"/>
                  <a:pt x="128" y="125"/>
                  <a:pt x="128" y="122"/>
                </a:cubicBezTo>
                <a:lnTo>
                  <a:pt x="128" y="99"/>
                </a:lnTo>
                <a:close/>
                <a:moveTo>
                  <a:pt x="30" y="98"/>
                </a:moveTo>
                <a:cubicBezTo>
                  <a:pt x="30" y="123"/>
                  <a:pt x="30" y="123"/>
                  <a:pt x="30" y="123"/>
                </a:cubicBezTo>
                <a:cubicBezTo>
                  <a:pt x="5" y="123"/>
                  <a:pt x="5" y="123"/>
                  <a:pt x="5" y="123"/>
                </a:cubicBezTo>
                <a:cubicBezTo>
                  <a:pt x="5" y="98"/>
                  <a:pt x="5" y="98"/>
                  <a:pt x="5" y="98"/>
                </a:cubicBezTo>
                <a:lnTo>
                  <a:pt x="30" y="98"/>
                </a:lnTo>
                <a:close/>
                <a:moveTo>
                  <a:pt x="77" y="98"/>
                </a:moveTo>
                <a:cubicBezTo>
                  <a:pt x="77" y="123"/>
                  <a:pt x="77" y="123"/>
                  <a:pt x="77" y="123"/>
                </a:cubicBezTo>
                <a:cubicBezTo>
                  <a:pt x="51" y="123"/>
                  <a:pt x="51" y="123"/>
                  <a:pt x="51" y="123"/>
                </a:cubicBezTo>
                <a:cubicBezTo>
                  <a:pt x="51" y="98"/>
                  <a:pt x="51" y="98"/>
                  <a:pt x="51" y="98"/>
                </a:cubicBezTo>
                <a:lnTo>
                  <a:pt x="77" y="98"/>
                </a:lnTo>
                <a:close/>
                <a:moveTo>
                  <a:pt x="51" y="29"/>
                </a:moveTo>
                <a:cubicBezTo>
                  <a:pt x="51" y="4"/>
                  <a:pt x="51" y="4"/>
                  <a:pt x="51" y="4"/>
                </a:cubicBezTo>
                <a:cubicBezTo>
                  <a:pt x="77" y="4"/>
                  <a:pt x="77" y="4"/>
                  <a:pt x="77" y="4"/>
                </a:cubicBezTo>
                <a:cubicBezTo>
                  <a:pt x="77" y="29"/>
                  <a:pt x="77" y="29"/>
                  <a:pt x="77" y="29"/>
                </a:cubicBezTo>
                <a:lnTo>
                  <a:pt x="51" y="29"/>
                </a:lnTo>
                <a:close/>
                <a:moveTo>
                  <a:pt x="123" y="123"/>
                </a:moveTo>
                <a:cubicBezTo>
                  <a:pt x="98" y="123"/>
                  <a:pt x="98" y="123"/>
                  <a:pt x="98" y="123"/>
                </a:cubicBezTo>
                <a:cubicBezTo>
                  <a:pt x="98" y="98"/>
                  <a:pt x="98" y="98"/>
                  <a:pt x="98" y="98"/>
                </a:cubicBezTo>
                <a:cubicBezTo>
                  <a:pt x="123" y="98"/>
                  <a:pt x="123" y="98"/>
                  <a:pt x="123" y="98"/>
                </a:cubicBezTo>
                <a:lnTo>
                  <a:pt x="123" y="12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94" name="组合 193"/>
          <p:cNvGrpSpPr/>
          <p:nvPr/>
        </p:nvGrpSpPr>
        <p:grpSpPr>
          <a:xfrm>
            <a:off x="11166479" y="5118109"/>
            <a:ext cx="427038" cy="479426"/>
            <a:chOff x="11166479" y="5118109"/>
            <a:chExt cx="427038" cy="479426"/>
          </a:xfrm>
          <a:solidFill>
            <a:schemeClr val="accent4"/>
          </a:solidFill>
        </p:grpSpPr>
        <p:sp>
          <p:nvSpPr>
            <p:cNvPr id="21" name="Freeform 21"/>
            <p:cNvSpPr/>
            <p:nvPr/>
          </p:nvSpPr>
          <p:spPr bwMode="auto">
            <a:xfrm>
              <a:off x="11287129" y="5256222"/>
              <a:ext cx="17463" cy="285751"/>
            </a:xfrm>
            <a:custGeom>
              <a:avLst/>
              <a:gdLst>
                <a:gd name="T0" fmla="*/ 3 w 5"/>
                <a:gd name="T1" fmla="*/ 76 h 76"/>
                <a:gd name="T2" fmla="*/ 5 w 5"/>
                <a:gd name="T3" fmla="*/ 73 h 76"/>
                <a:gd name="T4" fmla="*/ 5 w 5"/>
                <a:gd name="T5" fmla="*/ 2 h 76"/>
                <a:gd name="T6" fmla="*/ 3 w 5"/>
                <a:gd name="T7" fmla="*/ 0 h 76"/>
                <a:gd name="T8" fmla="*/ 0 w 5"/>
                <a:gd name="T9" fmla="*/ 2 h 76"/>
                <a:gd name="T10" fmla="*/ 0 w 5"/>
                <a:gd name="T11" fmla="*/ 73 h 76"/>
                <a:gd name="T12" fmla="*/ 3 w 5"/>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5" h="76">
                  <a:moveTo>
                    <a:pt x="3" y="76"/>
                  </a:moveTo>
                  <a:cubicBezTo>
                    <a:pt x="4" y="76"/>
                    <a:pt x="5" y="75"/>
                    <a:pt x="5" y="73"/>
                  </a:cubicBezTo>
                  <a:cubicBezTo>
                    <a:pt x="5" y="2"/>
                    <a:pt x="5" y="2"/>
                    <a:pt x="5" y="2"/>
                  </a:cubicBezTo>
                  <a:cubicBezTo>
                    <a:pt x="5" y="1"/>
                    <a:pt x="4" y="0"/>
                    <a:pt x="3" y="0"/>
                  </a:cubicBezTo>
                  <a:cubicBezTo>
                    <a:pt x="1" y="0"/>
                    <a:pt x="0" y="1"/>
                    <a:pt x="0" y="2"/>
                  </a:cubicBezTo>
                  <a:cubicBezTo>
                    <a:pt x="0" y="73"/>
                    <a:pt x="0" y="73"/>
                    <a:pt x="0" y="73"/>
                  </a:cubicBezTo>
                  <a:cubicBezTo>
                    <a:pt x="0" y="75"/>
                    <a:pt x="1" y="76"/>
                    <a:pt x="3"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 name="Freeform 22"/>
            <p:cNvSpPr/>
            <p:nvPr/>
          </p:nvSpPr>
          <p:spPr bwMode="auto">
            <a:xfrm>
              <a:off x="11369679" y="5256222"/>
              <a:ext cx="17463" cy="285751"/>
            </a:xfrm>
            <a:custGeom>
              <a:avLst/>
              <a:gdLst>
                <a:gd name="T0" fmla="*/ 3 w 5"/>
                <a:gd name="T1" fmla="*/ 76 h 76"/>
                <a:gd name="T2" fmla="*/ 5 w 5"/>
                <a:gd name="T3" fmla="*/ 73 h 76"/>
                <a:gd name="T4" fmla="*/ 5 w 5"/>
                <a:gd name="T5" fmla="*/ 2 h 76"/>
                <a:gd name="T6" fmla="*/ 3 w 5"/>
                <a:gd name="T7" fmla="*/ 0 h 76"/>
                <a:gd name="T8" fmla="*/ 0 w 5"/>
                <a:gd name="T9" fmla="*/ 2 h 76"/>
                <a:gd name="T10" fmla="*/ 0 w 5"/>
                <a:gd name="T11" fmla="*/ 73 h 76"/>
                <a:gd name="T12" fmla="*/ 3 w 5"/>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5" h="76">
                  <a:moveTo>
                    <a:pt x="3" y="76"/>
                  </a:moveTo>
                  <a:cubicBezTo>
                    <a:pt x="4" y="76"/>
                    <a:pt x="5" y="75"/>
                    <a:pt x="5" y="73"/>
                  </a:cubicBezTo>
                  <a:cubicBezTo>
                    <a:pt x="5" y="2"/>
                    <a:pt x="5" y="2"/>
                    <a:pt x="5" y="2"/>
                  </a:cubicBezTo>
                  <a:cubicBezTo>
                    <a:pt x="5" y="1"/>
                    <a:pt x="4" y="0"/>
                    <a:pt x="3" y="0"/>
                  </a:cubicBezTo>
                  <a:cubicBezTo>
                    <a:pt x="2" y="0"/>
                    <a:pt x="0" y="1"/>
                    <a:pt x="0" y="2"/>
                  </a:cubicBezTo>
                  <a:cubicBezTo>
                    <a:pt x="0" y="73"/>
                    <a:pt x="0" y="73"/>
                    <a:pt x="0" y="73"/>
                  </a:cubicBezTo>
                  <a:cubicBezTo>
                    <a:pt x="0" y="75"/>
                    <a:pt x="2" y="76"/>
                    <a:pt x="3"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 name="Freeform 23"/>
            <p:cNvSpPr/>
            <p:nvPr/>
          </p:nvSpPr>
          <p:spPr bwMode="auto">
            <a:xfrm>
              <a:off x="11455404" y="5256222"/>
              <a:ext cx="14288" cy="285751"/>
            </a:xfrm>
            <a:custGeom>
              <a:avLst/>
              <a:gdLst>
                <a:gd name="T0" fmla="*/ 2 w 4"/>
                <a:gd name="T1" fmla="*/ 76 h 76"/>
                <a:gd name="T2" fmla="*/ 4 w 4"/>
                <a:gd name="T3" fmla="*/ 73 h 76"/>
                <a:gd name="T4" fmla="*/ 4 w 4"/>
                <a:gd name="T5" fmla="*/ 2 h 76"/>
                <a:gd name="T6" fmla="*/ 2 w 4"/>
                <a:gd name="T7" fmla="*/ 0 h 76"/>
                <a:gd name="T8" fmla="*/ 0 w 4"/>
                <a:gd name="T9" fmla="*/ 2 h 76"/>
                <a:gd name="T10" fmla="*/ 0 w 4"/>
                <a:gd name="T11" fmla="*/ 73 h 76"/>
                <a:gd name="T12" fmla="*/ 2 w 4"/>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4" h="76">
                  <a:moveTo>
                    <a:pt x="2" y="76"/>
                  </a:moveTo>
                  <a:cubicBezTo>
                    <a:pt x="3" y="76"/>
                    <a:pt x="4" y="75"/>
                    <a:pt x="4" y="73"/>
                  </a:cubicBezTo>
                  <a:cubicBezTo>
                    <a:pt x="4" y="2"/>
                    <a:pt x="4" y="2"/>
                    <a:pt x="4" y="2"/>
                  </a:cubicBezTo>
                  <a:cubicBezTo>
                    <a:pt x="4" y="1"/>
                    <a:pt x="3" y="0"/>
                    <a:pt x="2" y="0"/>
                  </a:cubicBezTo>
                  <a:cubicBezTo>
                    <a:pt x="1" y="0"/>
                    <a:pt x="0" y="1"/>
                    <a:pt x="0" y="2"/>
                  </a:cubicBezTo>
                  <a:cubicBezTo>
                    <a:pt x="0" y="73"/>
                    <a:pt x="0" y="73"/>
                    <a:pt x="0" y="73"/>
                  </a:cubicBezTo>
                  <a:cubicBezTo>
                    <a:pt x="0" y="75"/>
                    <a:pt x="1" y="76"/>
                    <a:pt x="2"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4" name="Freeform 24"/>
            <p:cNvSpPr>
              <a:spLocks noEditPoints="1"/>
            </p:cNvSpPr>
            <p:nvPr/>
          </p:nvSpPr>
          <p:spPr bwMode="auto">
            <a:xfrm>
              <a:off x="11166479" y="5118109"/>
              <a:ext cx="427038" cy="479426"/>
            </a:xfrm>
            <a:custGeom>
              <a:avLst/>
              <a:gdLst>
                <a:gd name="T0" fmla="*/ 108 w 114"/>
                <a:gd name="T1" fmla="*/ 7 h 128"/>
                <a:gd name="T2" fmla="*/ 67 w 114"/>
                <a:gd name="T3" fmla="*/ 7 h 128"/>
                <a:gd name="T4" fmla="*/ 67 w 114"/>
                <a:gd name="T5" fmla="*/ 6 h 128"/>
                <a:gd name="T6" fmla="*/ 61 w 114"/>
                <a:gd name="T7" fmla="*/ 0 h 128"/>
                <a:gd name="T8" fmla="*/ 53 w 114"/>
                <a:gd name="T9" fmla="*/ 0 h 128"/>
                <a:gd name="T10" fmla="*/ 47 w 114"/>
                <a:gd name="T11" fmla="*/ 6 h 128"/>
                <a:gd name="T12" fmla="*/ 47 w 114"/>
                <a:gd name="T13" fmla="*/ 7 h 128"/>
                <a:gd name="T14" fmla="*/ 6 w 114"/>
                <a:gd name="T15" fmla="*/ 7 h 128"/>
                <a:gd name="T16" fmla="*/ 0 w 114"/>
                <a:gd name="T17" fmla="*/ 13 h 128"/>
                <a:gd name="T18" fmla="*/ 0 w 114"/>
                <a:gd name="T19" fmla="*/ 20 h 128"/>
                <a:gd name="T20" fmla="*/ 6 w 114"/>
                <a:gd name="T21" fmla="*/ 26 h 128"/>
                <a:gd name="T22" fmla="*/ 7 w 114"/>
                <a:gd name="T23" fmla="*/ 27 h 128"/>
                <a:gd name="T24" fmla="*/ 7 w 114"/>
                <a:gd name="T25" fmla="*/ 122 h 128"/>
                <a:gd name="T26" fmla="*/ 13 w 114"/>
                <a:gd name="T27" fmla="*/ 128 h 128"/>
                <a:gd name="T28" fmla="*/ 102 w 114"/>
                <a:gd name="T29" fmla="*/ 128 h 128"/>
                <a:gd name="T30" fmla="*/ 108 w 114"/>
                <a:gd name="T31" fmla="*/ 122 h 128"/>
                <a:gd name="T32" fmla="*/ 108 w 114"/>
                <a:gd name="T33" fmla="*/ 27 h 128"/>
                <a:gd name="T34" fmla="*/ 109 w 114"/>
                <a:gd name="T35" fmla="*/ 26 h 128"/>
                <a:gd name="T36" fmla="*/ 114 w 114"/>
                <a:gd name="T37" fmla="*/ 20 h 128"/>
                <a:gd name="T38" fmla="*/ 114 w 114"/>
                <a:gd name="T39" fmla="*/ 13 h 128"/>
                <a:gd name="T40" fmla="*/ 108 w 114"/>
                <a:gd name="T41" fmla="*/ 7 h 128"/>
                <a:gd name="T42" fmla="*/ 103 w 114"/>
                <a:gd name="T43" fmla="*/ 123 h 128"/>
                <a:gd name="T44" fmla="*/ 11 w 114"/>
                <a:gd name="T45" fmla="*/ 123 h 128"/>
                <a:gd name="T46" fmla="*/ 11 w 114"/>
                <a:gd name="T47" fmla="*/ 26 h 128"/>
                <a:gd name="T48" fmla="*/ 103 w 114"/>
                <a:gd name="T49" fmla="*/ 26 h 128"/>
                <a:gd name="T50" fmla="*/ 103 w 114"/>
                <a:gd name="T51" fmla="*/ 123 h 128"/>
                <a:gd name="T52" fmla="*/ 109 w 114"/>
                <a:gd name="T53" fmla="*/ 22 h 128"/>
                <a:gd name="T54" fmla="*/ 5 w 114"/>
                <a:gd name="T55" fmla="*/ 22 h 128"/>
                <a:gd name="T56" fmla="*/ 5 w 114"/>
                <a:gd name="T57" fmla="*/ 12 h 128"/>
                <a:gd name="T58" fmla="*/ 109 w 114"/>
                <a:gd name="T59" fmla="*/ 12 h 128"/>
                <a:gd name="T60" fmla="*/ 109 w 114"/>
                <a:gd name="T61" fmla="*/ 2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4" h="128">
                  <a:moveTo>
                    <a:pt x="108" y="7"/>
                  </a:moveTo>
                  <a:cubicBezTo>
                    <a:pt x="67" y="7"/>
                    <a:pt x="67" y="7"/>
                    <a:pt x="67" y="7"/>
                  </a:cubicBezTo>
                  <a:cubicBezTo>
                    <a:pt x="67" y="6"/>
                    <a:pt x="67" y="6"/>
                    <a:pt x="67" y="6"/>
                  </a:cubicBezTo>
                  <a:cubicBezTo>
                    <a:pt x="67" y="2"/>
                    <a:pt x="64" y="0"/>
                    <a:pt x="61" y="0"/>
                  </a:cubicBezTo>
                  <a:cubicBezTo>
                    <a:pt x="53" y="0"/>
                    <a:pt x="53" y="0"/>
                    <a:pt x="53" y="0"/>
                  </a:cubicBezTo>
                  <a:cubicBezTo>
                    <a:pt x="50" y="0"/>
                    <a:pt x="47" y="2"/>
                    <a:pt x="47" y="6"/>
                  </a:cubicBezTo>
                  <a:cubicBezTo>
                    <a:pt x="47" y="7"/>
                    <a:pt x="47" y="7"/>
                    <a:pt x="47" y="7"/>
                  </a:cubicBezTo>
                  <a:cubicBezTo>
                    <a:pt x="6" y="7"/>
                    <a:pt x="6" y="7"/>
                    <a:pt x="6" y="7"/>
                  </a:cubicBezTo>
                  <a:cubicBezTo>
                    <a:pt x="3" y="7"/>
                    <a:pt x="0" y="10"/>
                    <a:pt x="0" y="13"/>
                  </a:cubicBezTo>
                  <a:cubicBezTo>
                    <a:pt x="0" y="20"/>
                    <a:pt x="0" y="20"/>
                    <a:pt x="0" y="20"/>
                  </a:cubicBezTo>
                  <a:cubicBezTo>
                    <a:pt x="0" y="23"/>
                    <a:pt x="3" y="26"/>
                    <a:pt x="6" y="26"/>
                  </a:cubicBezTo>
                  <a:cubicBezTo>
                    <a:pt x="7" y="27"/>
                    <a:pt x="7" y="27"/>
                    <a:pt x="7" y="27"/>
                  </a:cubicBezTo>
                  <a:cubicBezTo>
                    <a:pt x="7" y="122"/>
                    <a:pt x="7" y="122"/>
                    <a:pt x="7" y="122"/>
                  </a:cubicBezTo>
                  <a:cubicBezTo>
                    <a:pt x="7" y="125"/>
                    <a:pt x="9" y="128"/>
                    <a:pt x="13" y="128"/>
                  </a:cubicBezTo>
                  <a:cubicBezTo>
                    <a:pt x="102" y="128"/>
                    <a:pt x="102" y="128"/>
                    <a:pt x="102" y="128"/>
                  </a:cubicBezTo>
                  <a:cubicBezTo>
                    <a:pt x="105" y="128"/>
                    <a:pt x="108" y="125"/>
                    <a:pt x="108" y="122"/>
                  </a:cubicBezTo>
                  <a:cubicBezTo>
                    <a:pt x="108" y="27"/>
                    <a:pt x="108" y="27"/>
                    <a:pt x="108" y="27"/>
                  </a:cubicBezTo>
                  <a:cubicBezTo>
                    <a:pt x="109" y="26"/>
                    <a:pt x="109" y="26"/>
                    <a:pt x="109" y="26"/>
                  </a:cubicBezTo>
                  <a:cubicBezTo>
                    <a:pt x="112" y="26"/>
                    <a:pt x="114" y="23"/>
                    <a:pt x="114" y="20"/>
                  </a:cubicBezTo>
                  <a:cubicBezTo>
                    <a:pt x="114" y="13"/>
                    <a:pt x="114" y="13"/>
                    <a:pt x="114" y="13"/>
                  </a:cubicBezTo>
                  <a:cubicBezTo>
                    <a:pt x="114" y="10"/>
                    <a:pt x="111" y="7"/>
                    <a:pt x="108" y="7"/>
                  </a:cubicBezTo>
                  <a:close/>
                  <a:moveTo>
                    <a:pt x="103" y="123"/>
                  </a:moveTo>
                  <a:cubicBezTo>
                    <a:pt x="11" y="123"/>
                    <a:pt x="11" y="123"/>
                    <a:pt x="11" y="123"/>
                  </a:cubicBezTo>
                  <a:cubicBezTo>
                    <a:pt x="11" y="26"/>
                    <a:pt x="11" y="26"/>
                    <a:pt x="11" y="26"/>
                  </a:cubicBezTo>
                  <a:cubicBezTo>
                    <a:pt x="103" y="26"/>
                    <a:pt x="103" y="26"/>
                    <a:pt x="103" y="26"/>
                  </a:cubicBezTo>
                  <a:lnTo>
                    <a:pt x="103" y="123"/>
                  </a:lnTo>
                  <a:close/>
                  <a:moveTo>
                    <a:pt x="109" y="22"/>
                  </a:moveTo>
                  <a:cubicBezTo>
                    <a:pt x="5" y="22"/>
                    <a:pt x="5" y="22"/>
                    <a:pt x="5" y="22"/>
                  </a:cubicBezTo>
                  <a:cubicBezTo>
                    <a:pt x="5" y="12"/>
                    <a:pt x="5" y="12"/>
                    <a:pt x="5" y="12"/>
                  </a:cubicBezTo>
                  <a:cubicBezTo>
                    <a:pt x="109" y="12"/>
                    <a:pt x="109" y="12"/>
                    <a:pt x="109" y="12"/>
                  </a:cubicBezTo>
                  <a:lnTo>
                    <a:pt x="109"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3" name="组合 192"/>
          <p:cNvGrpSpPr/>
          <p:nvPr/>
        </p:nvGrpSpPr>
        <p:grpSpPr>
          <a:xfrm>
            <a:off x="10179053" y="5118109"/>
            <a:ext cx="481013" cy="479426"/>
            <a:chOff x="10179053" y="5118109"/>
            <a:chExt cx="481013" cy="479426"/>
          </a:xfrm>
          <a:solidFill>
            <a:schemeClr val="accent4"/>
          </a:solidFill>
        </p:grpSpPr>
        <p:sp>
          <p:nvSpPr>
            <p:cNvPr id="25" name="Freeform 25"/>
            <p:cNvSpPr>
              <a:spLocks noEditPoints="1"/>
            </p:cNvSpPr>
            <p:nvPr/>
          </p:nvSpPr>
          <p:spPr bwMode="auto">
            <a:xfrm>
              <a:off x="10179053" y="5118109"/>
              <a:ext cx="481013" cy="479426"/>
            </a:xfrm>
            <a:custGeom>
              <a:avLst/>
              <a:gdLst>
                <a:gd name="T0" fmla="*/ 126 w 128"/>
                <a:gd name="T1" fmla="*/ 7 h 128"/>
                <a:gd name="T2" fmla="*/ 73 w 128"/>
                <a:gd name="T3" fmla="*/ 7 h 128"/>
                <a:gd name="T4" fmla="*/ 73 w 128"/>
                <a:gd name="T5" fmla="*/ 6 h 128"/>
                <a:gd name="T6" fmla="*/ 67 w 128"/>
                <a:gd name="T7" fmla="*/ 0 h 128"/>
                <a:gd name="T8" fmla="*/ 60 w 128"/>
                <a:gd name="T9" fmla="*/ 0 h 128"/>
                <a:gd name="T10" fmla="*/ 54 w 128"/>
                <a:gd name="T11" fmla="*/ 6 h 128"/>
                <a:gd name="T12" fmla="*/ 54 w 128"/>
                <a:gd name="T13" fmla="*/ 7 h 128"/>
                <a:gd name="T14" fmla="*/ 2 w 128"/>
                <a:gd name="T15" fmla="*/ 7 h 128"/>
                <a:gd name="T16" fmla="*/ 0 w 128"/>
                <a:gd name="T17" fmla="*/ 9 h 128"/>
                <a:gd name="T18" fmla="*/ 2 w 128"/>
                <a:gd name="T19" fmla="*/ 12 h 128"/>
                <a:gd name="T20" fmla="*/ 14 w 128"/>
                <a:gd name="T21" fmla="*/ 12 h 128"/>
                <a:gd name="T22" fmla="*/ 14 w 128"/>
                <a:gd name="T23" fmla="*/ 122 h 128"/>
                <a:gd name="T24" fmla="*/ 19 w 128"/>
                <a:gd name="T25" fmla="*/ 128 h 128"/>
                <a:gd name="T26" fmla="*/ 108 w 128"/>
                <a:gd name="T27" fmla="*/ 128 h 128"/>
                <a:gd name="T28" fmla="*/ 114 w 128"/>
                <a:gd name="T29" fmla="*/ 122 h 128"/>
                <a:gd name="T30" fmla="*/ 114 w 128"/>
                <a:gd name="T31" fmla="*/ 12 h 128"/>
                <a:gd name="T32" fmla="*/ 126 w 128"/>
                <a:gd name="T33" fmla="*/ 12 h 128"/>
                <a:gd name="T34" fmla="*/ 128 w 128"/>
                <a:gd name="T35" fmla="*/ 9 h 128"/>
                <a:gd name="T36" fmla="*/ 126 w 128"/>
                <a:gd name="T37" fmla="*/ 7 h 128"/>
                <a:gd name="T38" fmla="*/ 110 w 128"/>
                <a:gd name="T39" fmla="*/ 123 h 128"/>
                <a:gd name="T40" fmla="*/ 18 w 128"/>
                <a:gd name="T41" fmla="*/ 123 h 128"/>
                <a:gd name="T42" fmla="*/ 18 w 128"/>
                <a:gd name="T43" fmla="*/ 27 h 128"/>
                <a:gd name="T44" fmla="*/ 110 w 128"/>
                <a:gd name="T45" fmla="*/ 27 h 128"/>
                <a:gd name="T46" fmla="*/ 110 w 128"/>
                <a:gd name="T47" fmla="*/ 123 h 128"/>
                <a:gd name="T48" fmla="*/ 110 w 128"/>
                <a:gd name="T49" fmla="*/ 22 h 128"/>
                <a:gd name="T50" fmla="*/ 18 w 128"/>
                <a:gd name="T51" fmla="*/ 22 h 128"/>
                <a:gd name="T52" fmla="*/ 18 w 128"/>
                <a:gd name="T53" fmla="*/ 12 h 128"/>
                <a:gd name="T54" fmla="*/ 110 w 128"/>
                <a:gd name="T55" fmla="*/ 12 h 128"/>
                <a:gd name="T56" fmla="*/ 110 w 128"/>
                <a:gd name="T57" fmla="*/ 2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8" h="128">
                  <a:moveTo>
                    <a:pt x="126" y="7"/>
                  </a:moveTo>
                  <a:cubicBezTo>
                    <a:pt x="73" y="7"/>
                    <a:pt x="73" y="7"/>
                    <a:pt x="73" y="7"/>
                  </a:cubicBezTo>
                  <a:cubicBezTo>
                    <a:pt x="73" y="6"/>
                    <a:pt x="73" y="6"/>
                    <a:pt x="73" y="6"/>
                  </a:cubicBezTo>
                  <a:cubicBezTo>
                    <a:pt x="73" y="2"/>
                    <a:pt x="71" y="0"/>
                    <a:pt x="67" y="0"/>
                  </a:cubicBezTo>
                  <a:cubicBezTo>
                    <a:pt x="60" y="0"/>
                    <a:pt x="60" y="0"/>
                    <a:pt x="60" y="0"/>
                  </a:cubicBezTo>
                  <a:cubicBezTo>
                    <a:pt x="57" y="0"/>
                    <a:pt x="54" y="2"/>
                    <a:pt x="54" y="6"/>
                  </a:cubicBezTo>
                  <a:cubicBezTo>
                    <a:pt x="54" y="7"/>
                    <a:pt x="54" y="7"/>
                    <a:pt x="54" y="7"/>
                  </a:cubicBezTo>
                  <a:cubicBezTo>
                    <a:pt x="2" y="7"/>
                    <a:pt x="2" y="7"/>
                    <a:pt x="2" y="7"/>
                  </a:cubicBezTo>
                  <a:cubicBezTo>
                    <a:pt x="1" y="7"/>
                    <a:pt x="0" y="8"/>
                    <a:pt x="0" y="9"/>
                  </a:cubicBezTo>
                  <a:cubicBezTo>
                    <a:pt x="0" y="11"/>
                    <a:pt x="1" y="12"/>
                    <a:pt x="2" y="12"/>
                  </a:cubicBezTo>
                  <a:cubicBezTo>
                    <a:pt x="14" y="12"/>
                    <a:pt x="14" y="12"/>
                    <a:pt x="14" y="12"/>
                  </a:cubicBezTo>
                  <a:cubicBezTo>
                    <a:pt x="14" y="122"/>
                    <a:pt x="14" y="122"/>
                    <a:pt x="14" y="122"/>
                  </a:cubicBezTo>
                  <a:cubicBezTo>
                    <a:pt x="14" y="125"/>
                    <a:pt x="16" y="128"/>
                    <a:pt x="19" y="128"/>
                  </a:cubicBezTo>
                  <a:cubicBezTo>
                    <a:pt x="108" y="128"/>
                    <a:pt x="108" y="128"/>
                    <a:pt x="108" y="128"/>
                  </a:cubicBezTo>
                  <a:cubicBezTo>
                    <a:pt x="112" y="128"/>
                    <a:pt x="114" y="125"/>
                    <a:pt x="114" y="122"/>
                  </a:cubicBezTo>
                  <a:cubicBezTo>
                    <a:pt x="114" y="12"/>
                    <a:pt x="114" y="12"/>
                    <a:pt x="114" y="12"/>
                  </a:cubicBezTo>
                  <a:cubicBezTo>
                    <a:pt x="126" y="12"/>
                    <a:pt x="126" y="12"/>
                    <a:pt x="126" y="12"/>
                  </a:cubicBezTo>
                  <a:cubicBezTo>
                    <a:pt x="127" y="12"/>
                    <a:pt x="128" y="11"/>
                    <a:pt x="128" y="9"/>
                  </a:cubicBezTo>
                  <a:cubicBezTo>
                    <a:pt x="128" y="8"/>
                    <a:pt x="127" y="7"/>
                    <a:pt x="126" y="7"/>
                  </a:cubicBezTo>
                  <a:close/>
                  <a:moveTo>
                    <a:pt x="110" y="123"/>
                  </a:moveTo>
                  <a:cubicBezTo>
                    <a:pt x="18" y="123"/>
                    <a:pt x="18" y="123"/>
                    <a:pt x="18" y="123"/>
                  </a:cubicBezTo>
                  <a:cubicBezTo>
                    <a:pt x="18" y="27"/>
                    <a:pt x="18" y="27"/>
                    <a:pt x="18" y="27"/>
                  </a:cubicBezTo>
                  <a:cubicBezTo>
                    <a:pt x="110" y="27"/>
                    <a:pt x="110" y="27"/>
                    <a:pt x="110" y="27"/>
                  </a:cubicBezTo>
                  <a:lnTo>
                    <a:pt x="110" y="123"/>
                  </a:lnTo>
                  <a:close/>
                  <a:moveTo>
                    <a:pt x="110" y="22"/>
                  </a:moveTo>
                  <a:cubicBezTo>
                    <a:pt x="18" y="22"/>
                    <a:pt x="18" y="22"/>
                    <a:pt x="18" y="22"/>
                  </a:cubicBezTo>
                  <a:cubicBezTo>
                    <a:pt x="18" y="12"/>
                    <a:pt x="18" y="12"/>
                    <a:pt x="18" y="12"/>
                  </a:cubicBezTo>
                  <a:cubicBezTo>
                    <a:pt x="110" y="12"/>
                    <a:pt x="110" y="12"/>
                    <a:pt x="110" y="12"/>
                  </a:cubicBezTo>
                  <a:lnTo>
                    <a:pt x="110"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6" name="Freeform 26"/>
            <p:cNvSpPr/>
            <p:nvPr/>
          </p:nvSpPr>
          <p:spPr bwMode="auto">
            <a:xfrm>
              <a:off x="10325104" y="5256222"/>
              <a:ext cx="19050" cy="285751"/>
            </a:xfrm>
            <a:custGeom>
              <a:avLst/>
              <a:gdLst>
                <a:gd name="T0" fmla="*/ 2 w 5"/>
                <a:gd name="T1" fmla="*/ 76 h 76"/>
                <a:gd name="T2" fmla="*/ 5 w 5"/>
                <a:gd name="T3" fmla="*/ 73 h 76"/>
                <a:gd name="T4" fmla="*/ 5 w 5"/>
                <a:gd name="T5" fmla="*/ 2 h 76"/>
                <a:gd name="T6" fmla="*/ 2 w 5"/>
                <a:gd name="T7" fmla="*/ 0 h 76"/>
                <a:gd name="T8" fmla="*/ 0 w 5"/>
                <a:gd name="T9" fmla="*/ 2 h 76"/>
                <a:gd name="T10" fmla="*/ 0 w 5"/>
                <a:gd name="T11" fmla="*/ 73 h 76"/>
                <a:gd name="T12" fmla="*/ 2 w 5"/>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5" h="76">
                  <a:moveTo>
                    <a:pt x="2" y="76"/>
                  </a:moveTo>
                  <a:cubicBezTo>
                    <a:pt x="4" y="76"/>
                    <a:pt x="5" y="75"/>
                    <a:pt x="5" y="73"/>
                  </a:cubicBezTo>
                  <a:cubicBezTo>
                    <a:pt x="5" y="2"/>
                    <a:pt x="5" y="2"/>
                    <a:pt x="5" y="2"/>
                  </a:cubicBezTo>
                  <a:cubicBezTo>
                    <a:pt x="5" y="1"/>
                    <a:pt x="4" y="0"/>
                    <a:pt x="2" y="0"/>
                  </a:cubicBezTo>
                  <a:cubicBezTo>
                    <a:pt x="1" y="0"/>
                    <a:pt x="0" y="1"/>
                    <a:pt x="0" y="2"/>
                  </a:cubicBezTo>
                  <a:cubicBezTo>
                    <a:pt x="0" y="73"/>
                    <a:pt x="0" y="73"/>
                    <a:pt x="0" y="73"/>
                  </a:cubicBezTo>
                  <a:cubicBezTo>
                    <a:pt x="0" y="75"/>
                    <a:pt x="1" y="76"/>
                    <a:pt x="2"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7" name="Freeform 27"/>
            <p:cNvSpPr/>
            <p:nvPr/>
          </p:nvSpPr>
          <p:spPr bwMode="auto">
            <a:xfrm>
              <a:off x="10407654" y="5256222"/>
              <a:ext cx="19050" cy="285751"/>
            </a:xfrm>
            <a:custGeom>
              <a:avLst/>
              <a:gdLst>
                <a:gd name="T0" fmla="*/ 3 w 5"/>
                <a:gd name="T1" fmla="*/ 76 h 76"/>
                <a:gd name="T2" fmla="*/ 5 w 5"/>
                <a:gd name="T3" fmla="*/ 73 h 76"/>
                <a:gd name="T4" fmla="*/ 5 w 5"/>
                <a:gd name="T5" fmla="*/ 2 h 76"/>
                <a:gd name="T6" fmla="*/ 3 w 5"/>
                <a:gd name="T7" fmla="*/ 0 h 76"/>
                <a:gd name="T8" fmla="*/ 0 w 5"/>
                <a:gd name="T9" fmla="*/ 2 h 76"/>
                <a:gd name="T10" fmla="*/ 0 w 5"/>
                <a:gd name="T11" fmla="*/ 73 h 76"/>
                <a:gd name="T12" fmla="*/ 3 w 5"/>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5" h="76">
                  <a:moveTo>
                    <a:pt x="3" y="76"/>
                  </a:moveTo>
                  <a:cubicBezTo>
                    <a:pt x="4" y="76"/>
                    <a:pt x="5" y="75"/>
                    <a:pt x="5" y="73"/>
                  </a:cubicBezTo>
                  <a:cubicBezTo>
                    <a:pt x="5" y="2"/>
                    <a:pt x="5" y="2"/>
                    <a:pt x="5" y="2"/>
                  </a:cubicBezTo>
                  <a:cubicBezTo>
                    <a:pt x="5" y="1"/>
                    <a:pt x="4" y="0"/>
                    <a:pt x="3" y="0"/>
                  </a:cubicBezTo>
                  <a:cubicBezTo>
                    <a:pt x="1" y="0"/>
                    <a:pt x="0" y="1"/>
                    <a:pt x="0" y="2"/>
                  </a:cubicBezTo>
                  <a:cubicBezTo>
                    <a:pt x="0" y="73"/>
                    <a:pt x="0" y="73"/>
                    <a:pt x="0" y="73"/>
                  </a:cubicBezTo>
                  <a:cubicBezTo>
                    <a:pt x="0" y="75"/>
                    <a:pt x="1" y="76"/>
                    <a:pt x="3"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8" name="Freeform 28"/>
            <p:cNvSpPr/>
            <p:nvPr/>
          </p:nvSpPr>
          <p:spPr bwMode="auto">
            <a:xfrm>
              <a:off x="10494966" y="5256222"/>
              <a:ext cx="14288" cy="285751"/>
            </a:xfrm>
            <a:custGeom>
              <a:avLst/>
              <a:gdLst>
                <a:gd name="T0" fmla="*/ 2 w 4"/>
                <a:gd name="T1" fmla="*/ 76 h 76"/>
                <a:gd name="T2" fmla="*/ 4 w 4"/>
                <a:gd name="T3" fmla="*/ 73 h 76"/>
                <a:gd name="T4" fmla="*/ 4 w 4"/>
                <a:gd name="T5" fmla="*/ 2 h 76"/>
                <a:gd name="T6" fmla="*/ 2 w 4"/>
                <a:gd name="T7" fmla="*/ 0 h 76"/>
                <a:gd name="T8" fmla="*/ 0 w 4"/>
                <a:gd name="T9" fmla="*/ 2 h 76"/>
                <a:gd name="T10" fmla="*/ 0 w 4"/>
                <a:gd name="T11" fmla="*/ 73 h 76"/>
                <a:gd name="T12" fmla="*/ 2 w 4"/>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4" h="76">
                  <a:moveTo>
                    <a:pt x="2" y="76"/>
                  </a:moveTo>
                  <a:cubicBezTo>
                    <a:pt x="3" y="76"/>
                    <a:pt x="4" y="75"/>
                    <a:pt x="4" y="73"/>
                  </a:cubicBezTo>
                  <a:cubicBezTo>
                    <a:pt x="4" y="2"/>
                    <a:pt x="4" y="2"/>
                    <a:pt x="4" y="2"/>
                  </a:cubicBezTo>
                  <a:cubicBezTo>
                    <a:pt x="4" y="1"/>
                    <a:pt x="3" y="0"/>
                    <a:pt x="2" y="0"/>
                  </a:cubicBezTo>
                  <a:cubicBezTo>
                    <a:pt x="1" y="0"/>
                    <a:pt x="0" y="1"/>
                    <a:pt x="0" y="2"/>
                  </a:cubicBezTo>
                  <a:cubicBezTo>
                    <a:pt x="0" y="73"/>
                    <a:pt x="0" y="73"/>
                    <a:pt x="0" y="73"/>
                  </a:cubicBezTo>
                  <a:cubicBezTo>
                    <a:pt x="0" y="75"/>
                    <a:pt x="1" y="76"/>
                    <a:pt x="2"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29" name="Freeform 29"/>
          <p:cNvSpPr>
            <a:spLocks noEditPoints="1"/>
          </p:cNvSpPr>
          <p:nvPr/>
        </p:nvSpPr>
        <p:spPr bwMode="auto">
          <a:xfrm>
            <a:off x="9217028" y="5118109"/>
            <a:ext cx="481013" cy="479426"/>
          </a:xfrm>
          <a:custGeom>
            <a:avLst/>
            <a:gdLst>
              <a:gd name="T0" fmla="*/ 0 w 128"/>
              <a:gd name="T1" fmla="*/ 64 h 128"/>
              <a:gd name="T2" fmla="*/ 128 w 128"/>
              <a:gd name="T3" fmla="*/ 64 h 128"/>
              <a:gd name="T4" fmla="*/ 7 w 128"/>
              <a:gd name="T5" fmla="*/ 47 h 128"/>
              <a:gd name="T6" fmla="*/ 22 w 128"/>
              <a:gd name="T7" fmla="*/ 22 h 128"/>
              <a:gd name="T8" fmla="*/ 48 w 128"/>
              <a:gd name="T9" fmla="*/ 6 h 128"/>
              <a:gd name="T10" fmla="*/ 5 w 128"/>
              <a:gd name="T11" fmla="*/ 53 h 128"/>
              <a:gd name="T12" fmla="*/ 62 w 128"/>
              <a:gd name="T13" fmla="*/ 123 h 128"/>
              <a:gd name="T14" fmla="*/ 51 w 128"/>
              <a:gd name="T15" fmla="*/ 122 h 128"/>
              <a:gd name="T16" fmla="*/ 62 w 128"/>
              <a:gd name="T17" fmla="*/ 107 h 128"/>
              <a:gd name="T18" fmla="*/ 62 w 128"/>
              <a:gd name="T19" fmla="*/ 101 h 128"/>
              <a:gd name="T20" fmla="*/ 43 w 128"/>
              <a:gd name="T21" fmla="*/ 119 h 128"/>
              <a:gd name="T22" fmla="*/ 35 w 128"/>
              <a:gd name="T23" fmla="*/ 116 h 128"/>
              <a:gd name="T24" fmla="*/ 62 w 128"/>
              <a:gd name="T25" fmla="*/ 87 h 128"/>
              <a:gd name="T26" fmla="*/ 62 w 128"/>
              <a:gd name="T27" fmla="*/ 80 h 128"/>
              <a:gd name="T28" fmla="*/ 29 w 128"/>
              <a:gd name="T29" fmla="*/ 111 h 128"/>
              <a:gd name="T30" fmla="*/ 22 w 128"/>
              <a:gd name="T31" fmla="*/ 105 h 128"/>
              <a:gd name="T32" fmla="*/ 62 w 128"/>
              <a:gd name="T33" fmla="*/ 80 h 128"/>
              <a:gd name="T34" fmla="*/ 61 w 128"/>
              <a:gd name="T35" fmla="*/ 60 h 128"/>
              <a:gd name="T36" fmla="*/ 18 w 128"/>
              <a:gd name="T37" fmla="*/ 101 h 128"/>
              <a:gd name="T38" fmla="*/ 13 w 128"/>
              <a:gd name="T39" fmla="*/ 94 h 128"/>
              <a:gd name="T40" fmla="*/ 62 w 128"/>
              <a:gd name="T41" fmla="*/ 59 h 128"/>
              <a:gd name="T42" fmla="*/ 10 w 128"/>
              <a:gd name="T43" fmla="*/ 89 h 128"/>
              <a:gd name="T44" fmla="*/ 7 w 128"/>
              <a:gd name="T45" fmla="*/ 80 h 128"/>
              <a:gd name="T46" fmla="*/ 7 w 128"/>
              <a:gd name="T47" fmla="*/ 78 h 128"/>
              <a:gd name="T48" fmla="*/ 62 w 128"/>
              <a:gd name="T49" fmla="*/ 38 h 128"/>
              <a:gd name="T50" fmla="*/ 5 w 128"/>
              <a:gd name="T51" fmla="*/ 74 h 128"/>
              <a:gd name="T52" fmla="*/ 5 w 128"/>
              <a:gd name="T53" fmla="*/ 64 h 128"/>
              <a:gd name="T54" fmla="*/ 5 w 128"/>
              <a:gd name="T55" fmla="*/ 60 h 128"/>
              <a:gd name="T56" fmla="*/ 62 w 128"/>
              <a:gd name="T57" fmla="*/ 3 h 128"/>
              <a:gd name="T58" fmla="*/ 106 w 128"/>
              <a:gd name="T59" fmla="*/ 106 h 128"/>
              <a:gd name="T60" fmla="*/ 68 w 128"/>
              <a:gd name="T61" fmla="*/ 123 h 128"/>
              <a:gd name="T62" fmla="*/ 66 w 128"/>
              <a:gd name="T63" fmla="*/ 4 h 128"/>
              <a:gd name="T64" fmla="*/ 87 w 128"/>
              <a:gd name="T65" fmla="*/ 9 h 128"/>
              <a:gd name="T66" fmla="*/ 119 w 128"/>
              <a:gd name="T67" fmla="*/ 40 h 128"/>
              <a:gd name="T68" fmla="*/ 119 w 128"/>
              <a:gd name="T69" fmla="*/ 8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28">
                <a:moveTo>
                  <a:pt x="64" y="0"/>
                </a:moveTo>
                <a:cubicBezTo>
                  <a:pt x="29" y="0"/>
                  <a:pt x="0" y="28"/>
                  <a:pt x="0" y="64"/>
                </a:cubicBezTo>
                <a:cubicBezTo>
                  <a:pt x="0" y="99"/>
                  <a:pt x="29" y="128"/>
                  <a:pt x="64" y="128"/>
                </a:cubicBezTo>
                <a:cubicBezTo>
                  <a:pt x="99" y="128"/>
                  <a:pt x="128" y="99"/>
                  <a:pt x="128" y="64"/>
                </a:cubicBezTo>
                <a:cubicBezTo>
                  <a:pt x="128" y="28"/>
                  <a:pt x="99" y="0"/>
                  <a:pt x="64" y="0"/>
                </a:cubicBezTo>
                <a:close/>
                <a:moveTo>
                  <a:pt x="7" y="47"/>
                </a:moveTo>
                <a:cubicBezTo>
                  <a:pt x="7" y="45"/>
                  <a:pt x="8" y="43"/>
                  <a:pt x="9" y="40"/>
                </a:cubicBezTo>
                <a:cubicBezTo>
                  <a:pt x="12" y="33"/>
                  <a:pt x="17" y="27"/>
                  <a:pt x="22" y="22"/>
                </a:cubicBezTo>
                <a:cubicBezTo>
                  <a:pt x="27" y="16"/>
                  <a:pt x="34" y="12"/>
                  <a:pt x="41" y="9"/>
                </a:cubicBezTo>
                <a:cubicBezTo>
                  <a:pt x="43" y="8"/>
                  <a:pt x="45" y="7"/>
                  <a:pt x="48" y="6"/>
                </a:cubicBezTo>
                <a:cubicBezTo>
                  <a:pt x="53" y="5"/>
                  <a:pt x="53" y="5"/>
                  <a:pt x="53" y="5"/>
                </a:cubicBezTo>
                <a:cubicBezTo>
                  <a:pt x="5" y="53"/>
                  <a:pt x="5" y="53"/>
                  <a:pt x="5" y="53"/>
                </a:cubicBezTo>
                <a:lnTo>
                  <a:pt x="7" y="47"/>
                </a:lnTo>
                <a:close/>
                <a:moveTo>
                  <a:pt x="62" y="123"/>
                </a:moveTo>
                <a:cubicBezTo>
                  <a:pt x="60" y="123"/>
                  <a:pt x="60" y="123"/>
                  <a:pt x="60" y="123"/>
                </a:cubicBezTo>
                <a:cubicBezTo>
                  <a:pt x="57" y="123"/>
                  <a:pt x="54" y="122"/>
                  <a:pt x="51" y="122"/>
                </a:cubicBezTo>
                <a:cubicBezTo>
                  <a:pt x="48" y="121"/>
                  <a:pt x="48" y="121"/>
                  <a:pt x="48" y="121"/>
                </a:cubicBezTo>
                <a:cubicBezTo>
                  <a:pt x="62" y="107"/>
                  <a:pt x="62" y="107"/>
                  <a:pt x="62" y="107"/>
                </a:cubicBezTo>
                <a:lnTo>
                  <a:pt x="62" y="123"/>
                </a:lnTo>
                <a:close/>
                <a:moveTo>
                  <a:pt x="62" y="101"/>
                </a:moveTo>
                <a:cubicBezTo>
                  <a:pt x="43" y="119"/>
                  <a:pt x="43" y="119"/>
                  <a:pt x="43" y="119"/>
                </a:cubicBezTo>
                <a:cubicBezTo>
                  <a:pt x="43" y="119"/>
                  <a:pt x="43" y="119"/>
                  <a:pt x="43" y="119"/>
                </a:cubicBezTo>
                <a:cubicBezTo>
                  <a:pt x="42" y="119"/>
                  <a:pt x="41" y="119"/>
                  <a:pt x="41" y="118"/>
                </a:cubicBezTo>
                <a:cubicBezTo>
                  <a:pt x="39" y="118"/>
                  <a:pt x="37" y="117"/>
                  <a:pt x="35" y="116"/>
                </a:cubicBezTo>
                <a:cubicBezTo>
                  <a:pt x="34" y="115"/>
                  <a:pt x="34" y="115"/>
                  <a:pt x="34" y="115"/>
                </a:cubicBezTo>
                <a:cubicBezTo>
                  <a:pt x="62" y="87"/>
                  <a:pt x="62" y="87"/>
                  <a:pt x="62" y="87"/>
                </a:cubicBezTo>
                <a:lnTo>
                  <a:pt x="62" y="101"/>
                </a:lnTo>
                <a:close/>
                <a:moveTo>
                  <a:pt x="62" y="80"/>
                </a:moveTo>
                <a:cubicBezTo>
                  <a:pt x="30" y="112"/>
                  <a:pt x="30" y="112"/>
                  <a:pt x="30" y="112"/>
                </a:cubicBezTo>
                <a:cubicBezTo>
                  <a:pt x="29" y="111"/>
                  <a:pt x="29" y="111"/>
                  <a:pt x="29" y="111"/>
                </a:cubicBezTo>
                <a:cubicBezTo>
                  <a:pt x="27" y="110"/>
                  <a:pt x="25" y="108"/>
                  <a:pt x="23" y="106"/>
                </a:cubicBezTo>
                <a:cubicBezTo>
                  <a:pt x="22" y="105"/>
                  <a:pt x="22" y="105"/>
                  <a:pt x="22" y="105"/>
                </a:cubicBezTo>
                <a:cubicBezTo>
                  <a:pt x="62" y="66"/>
                  <a:pt x="62" y="66"/>
                  <a:pt x="62" y="66"/>
                </a:cubicBezTo>
                <a:lnTo>
                  <a:pt x="62" y="80"/>
                </a:lnTo>
                <a:close/>
                <a:moveTo>
                  <a:pt x="62" y="59"/>
                </a:moveTo>
                <a:cubicBezTo>
                  <a:pt x="61" y="60"/>
                  <a:pt x="61" y="60"/>
                  <a:pt x="61" y="60"/>
                </a:cubicBezTo>
                <a:cubicBezTo>
                  <a:pt x="19" y="102"/>
                  <a:pt x="19" y="102"/>
                  <a:pt x="19" y="102"/>
                </a:cubicBezTo>
                <a:cubicBezTo>
                  <a:pt x="18" y="101"/>
                  <a:pt x="18" y="101"/>
                  <a:pt x="18" y="101"/>
                </a:cubicBezTo>
                <a:cubicBezTo>
                  <a:pt x="16" y="99"/>
                  <a:pt x="15" y="97"/>
                  <a:pt x="13" y="95"/>
                </a:cubicBezTo>
                <a:cubicBezTo>
                  <a:pt x="13" y="94"/>
                  <a:pt x="13" y="94"/>
                  <a:pt x="13" y="94"/>
                </a:cubicBezTo>
                <a:cubicBezTo>
                  <a:pt x="62" y="45"/>
                  <a:pt x="62" y="45"/>
                  <a:pt x="62" y="45"/>
                </a:cubicBezTo>
                <a:lnTo>
                  <a:pt x="62" y="59"/>
                </a:lnTo>
                <a:close/>
                <a:moveTo>
                  <a:pt x="62" y="38"/>
                </a:moveTo>
                <a:cubicBezTo>
                  <a:pt x="10" y="89"/>
                  <a:pt x="10" y="89"/>
                  <a:pt x="10" y="89"/>
                </a:cubicBezTo>
                <a:cubicBezTo>
                  <a:pt x="9" y="87"/>
                  <a:pt x="9" y="87"/>
                  <a:pt x="9" y="87"/>
                </a:cubicBezTo>
                <a:cubicBezTo>
                  <a:pt x="8" y="84"/>
                  <a:pt x="7" y="82"/>
                  <a:pt x="7" y="80"/>
                </a:cubicBezTo>
                <a:cubicBezTo>
                  <a:pt x="7" y="79"/>
                  <a:pt x="7" y="79"/>
                  <a:pt x="7" y="79"/>
                </a:cubicBezTo>
                <a:cubicBezTo>
                  <a:pt x="7" y="78"/>
                  <a:pt x="7" y="78"/>
                  <a:pt x="7" y="78"/>
                </a:cubicBezTo>
                <a:cubicBezTo>
                  <a:pt x="62" y="24"/>
                  <a:pt x="62" y="24"/>
                  <a:pt x="62" y="24"/>
                </a:cubicBezTo>
                <a:lnTo>
                  <a:pt x="62" y="38"/>
                </a:lnTo>
                <a:close/>
                <a:moveTo>
                  <a:pt x="62" y="17"/>
                </a:moveTo>
                <a:cubicBezTo>
                  <a:pt x="5" y="74"/>
                  <a:pt x="5" y="74"/>
                  <a:pt x="5" y="74"/>
                </a:cubicBezTo>
                <a:cubicBezTo>
                  <a:pt x="5" y="71"/>
                  <a:pt x="5" y="71"/>
                  <a:pt x="5" y="71"/>
                </a:cubicBezTo>
                <a:cubicBezTo>
                  <a:pt x="5" y="68"/>
                  <a:pt x="5" y="66"/>
                  <a:pt x="5" y="64"/>
                </a:cubicBezTo>
                <a:cubicBezTo>
                  <a:pt x="5" y="62"/>
                  <a:pt x="5" y="61"/>
                  <a:pt x="5" y="60"/>
                </a:cubicBezTo>
                <a:cubicBezTo>
                  <a:pt x="5" y="60"/>
                  <a:pt x="5" y="60"/>
                  <a:pt x="5" y="60"/>
                </a:cubicBezTo>
                <a:cubicBezTo>
                  <a:pt x="5" y="59"/>
                  <a:pt x="5" y="59"/>
                  <a:pt x="5" y="59"/>
                </a:cubicBezTo>
                <a:cubicBezTo>
                  <a:pt x="62" y="3"/>
                  <a:pt x="62" y="3"/>
                  <a:pt x="62" y="3"/>
                </a:cubicBezTo>
                <a:lnTo>
                  <a:pt x="62" y="17"/>
                </a:lnTo>
                <a:close/>
                <a:moveTo>
                  <a:pt x="106" y="106"/>
                </a:moveTo>
                <a:cubicBezTo>
                  <a:pt x="101" y="111"/>
                  <a:pt x="94" y="115"/>
                  <a:pt x="87" y="118"/>
                </a:cubicBezTo>
                <a:cubicBezTo>
                  <a:pt x="81" y="121"/>
                  <a:pt x="74" y="123"/>
                  <a:pt x="68" y="123"/>
                </a:cubicBezTo>
                <a:cubicBezTo>
                  <a:pt x="66" y="123"/>
                  <a:pt x="66" y="123"/>
                  <a:pt x="66" y="123"/>
                </a:cubicBezTo>
                <a:cubicBezTo>
                  <a:pt x="66" y="4"/>
                  <a:pt x="66" y="4"/>
                  <a:pt x="66" y="4"/>
                </a:cubicBezTo>
                <a:cubicBezTo>
                  <a:pt x="68" y="4"/>
                  <a:pt x="68" y="4"/>
                  <a:pt x="68" y="4"/>
                </a:cubicBezTo>
                <a:cubicBezTo>
                  <a:pt x="74" y="5"/>
                  <a:pt x="81" y="6"/>
                  <a:pt x="87" y="9"/>
                </a:cubicBezTo>
                <a:cubicBezTo>
                  <a:pt x="94" y="12"/>
                  <a:pt x="101" y="16"/>
                  <a:pt x="106" y="22"/>
                </a:cubicBezTo>
                <a:cubicBezTo>
                  <a:pt x="111" y="27"/>
                  <a:pt x="116" y="33"/>
                  <a:pt x="119" y="40"/>
                </a:cubicBezTo>
                <a:cubicBezTo>
                  <a:pt x="122" y="48"/>
                  <a:pt x="123" y="56"/>
                  <a:pt x="123" y="64"/>
                </a:cubicBezTo>
                <a:cubicBezTo>
                  <a:pt x="123" y="72"/>
                  <a:pt x="122" y="79"/>
                  <a:pt x="119" y="87"/>
                </a:cubicBezTo>
                <a:cubicBezTo>
                  <a:pt x="116" y="94"/>
                  <a:pt x="111" y="100"/>
                  <a:pt x="106" y="106"/>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0" name="Freeform 30"/>
          <p:cNvSpPr>
            <a:spLocks noEditPoints="1"/>
          </p:cNvSpPr>
          <p:nvPr/>
        </p:nvSpPr>
        <p:spPr bwMode="auto">
          <a:xfrm>
            <a:off x="8328028" y="5118109"/>
            <a:ext cx="338138" cy="479426"/>
          </a:xfrm>
          <a:custGeom>
            <a:avLst/>
            <a:gdLst>
              <a:gd name="T0" fmla="*/ 79 w 90"/>
              <a:gd name="T1" fmla="*/ 63 h 128"/>
              <a:gd name="T2" fmla="*/ 79 w 90"/>
              <a:gd name="T3" fmla="*/ 61 h 128"/>
              <a:gd name="T4" fmla="*/ 79 w 90"/>
              <a:gd name="T5" fmla="*/ 59 h 128"/>
              <a:gd name="T6" fmla="*/ 90 w 90"/>
              <a:gd name="T7" fmla="*/ 40 h 128"/>
              <a:gd name="T8" fmla="*/ 90 w 90"/>
              <a:gd name="T9" fmla="*/ 39 h 128"/>
              <a:gd name="T10" fmla="*/ 88 w 90"/>
              <a:gd name="T11" fmla="*/ 37 h 128"/>
              <a:gd name="T12" fmla="*/ 56 w 90"/>
              <a:gd name="T13" fmla="*/ 37 h 128"/>
              <a:gd name="T14" fmla="*/ 56 w 90"/>
              <a:gd name="T15" fmla="*/ 28 h 128"/>
              <a:gd name="T16" fmla="*/ 50 w 90"/>
              <a:gd name="T17" fmla="*/ 22 h 128"/>
              <a:gd name="T18" fmla="*/ 4 w 90"/>
              <a:gd name="T19" fmla="*/ 22 h 128"/>
              <a:gd name="T20" fmla="*/ 4 w 90"/>
              <a:gd name="T21" fmla="*/ 2 h 128"/>
              <a:gd name="T22" fmla="*/ 2 w 90"/>
              <a:gd name="T23" fmla="*/ 0 h 128"/>
              <a:gd name="T24" fmla="*/ 0 w 90"/>
              <a:gd name="T25" fmla="*/ 2 h 128"/>
              <a:gd name="T26" fmla="*/ 0 w 90"/>
              <a:gd name="T27" fmla="*/ 128 h 128"/>
              <a:gd name="T28" fmla="*/ 4 w 90"/>
              <a:gd name="T29" fmla="*/ 128 h 128"/>
              <a:gd name="T30" fmla="*/ 4 w 90"/>
              <a:gd name="T31" fmla="*/ 71 h 128"/>
              <a:gd name="T32" fmla="*/ 37 w 90"/>
              <a:gd name="T33" fmla="*/ 71 h 128"/>
              <a:gd name="T34" fmla="*/ 37 w 90"/>
              <a:gd name="T35" fmla="*/ 80 h 128"/>
              <a:gd name="T36" fmla="*/ 43 w 90"/>
              <a:gd name="T37" fmla="*/ 86 h 128"/>
              <a:gd name="T38" fmla="*/ 88 w 90"/>
              <a:gd name="T39" fmla="*/ 86 h 128"/>
              <a:gd name="T40" fmla="*/ 90 w 90"/>
              <a:gd name="T41" fmla="*/ 83 h 128"/>
              <a:gd name="T42" fmla="*/ 90 w 90"/>
              <a:gd name="T43" fmla="*/ 82 h 128"/>
              <a:gd name="T44" fmla="*/ 79 w 90"/>
              <a:gd name="T45" fmla="*/ 63 h 128"/>
              <a:gd name="T46" fmla="*/ 4 w 90"/>
              <a:gd name="T47" fmla="*/ 66 h 128"/>
              <a:gd name="T48" fmla="*/ 4 w 90"/>
              <a:gd name="T49" fmla="*/ 26 h 128"/>
              <a:gd name="T50" fmla="*/ 51 w 90"/>
              <a:gd name="T51" fmla="*/ 26 h 128"/>
              <a:gd name="T52" fmla="*/ 51 w 90"/>
              <a:gd name="T53" fmla="*/ 66 h 128"/>
              <a:gd name="T54" fmla="*/ 4 w 90"/>
              <a:gd name="T55" fmla="*/ 66 h 128"/>
              <a:gd name="T56" fmla="*/ 41 w 90"/>
              <a:gd name="T57" fmla="*/ 81 h 128"/>
              <a:gd name="T58" fmla="*/ 41 w 90"/>
              <a:gd name="T59" fmla="*/ 71 h 128"/>
              <a:gd name="T60" fmla="*/ 50 w 90"/>
              <a:gd name="T61" fmla="*/ 71 h 128"/>
              <a:gd name="T62" fmla="*/ 56 w 90"/>
              <a:gd name="T63" fmla="*/ 65 h 128"/>
              <a:gd name="T64" fmla="*/ 56 w 90"/>
              <a:gd name="T65" fmla="*/ 41 h 128"/>
              <a:gd name="T66" fmla="*/ 84 w 90"/>
              <a:gd name="T67" fmla="*/ 41 h 128"/>
              <a:gd name="T68" fmla="*/ 75 w 90"/>
              <a:gd name="T69" fmla="*/ 57 h 128"/>
              <a:gd name="T70" fmla="*/ 75 w 90"/>
              <a:gd name="T71" fmla="*/ 57 h 128"/>
              <a:gd name="T72" fmla="*/ 74 w 90"/>
              <a:gd name="T73" fmla="*/ 61 h 128"/>
              <a:gd name="T74" fmla="*/ 75 w 90"/>
              <a:gd name="T75" fmla="*/ 65 h 128"/>
              <a:gd name="T76" fmla="*/ 75 w 90"/>
              <a:gd name="T77" fmla="*/ 66 h 128"/>
              <a:gd name="T78" fmla="*/ 84 w 90"/>
              <a:gd name="T79" fmla="*/ 81 h 128"/>
              <a:gd name="T80" fmla="*/ 41 w 90"/>
              <a:gd name="T81" fmla="*/ 8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0" h="128">
                <a:moveTo>
                  <a:pt x="79" y="63"/>
                </a:moveTo>
                <a:cubicBezTo>
                  <a:pt x="79" y="63"/>
                  <a:pt x="79" y="62"/>
                  <a:pt x="79" y="61"/>
                </a:cubicBezTo>
                <a:cubicBezTo>
                  <a:pt x="79" y="60"/>
                  <a:pt x="79" y="60"/>
                  <a:pt x="79" y="59"/>
                </a:cubicBezTo>
                <a:cubicBezTo>
                  <a:pt x="90" y="40"/>
                  <a:pt x="90" y="40"/>
                  <a:pt x="90" y="40"/>
                </a:cubicBezTo>
                <a:cubicBezTo>
                  <a:pt x="90" y="40"/>
                  <a:pt x="90" y="39"/>
                  <a:pt x="90" y="39"/>
                </a:cubicBezTo>
                <a:cubicBezTo>
                  <a:pt x="90" y="38"/>
                  <a:pt x="89" y="37"/>
                  <a:pt x="88" y="37"/>
                </a:cubicBezTo>
                <a:cubicBezTo>
                  <a:pt x="56" y="37"/>
                  <a:pt x="56" y="37"/>
                  <a:pt x="56" y="37"/>
                </a:cubicBezTo>
                <a:cubicBezTo>
                  <a:pt x="56" y="28"/>
                  <a:pt x="56" y="28"/>
                  <a:pt x="56" y="28"/>
                </a:cubicBezTo>
                <a:cubicBezTo>
                  <a:pt x="56" y="25"/>
                  <a:pt x="53" y="22"/>
                  <a:pt x="50" y="22"/>
                </a:cubicBezTo>
                <a:cubicBezTo>
                  <a:pt x="4" y="22"/>
                  <a:pt x="4" y="22"/>
                  <a:pt x="4" y="22"/>
                </a:cubicBezTo>
                <a:cubicBezTo>
                  <a:pt x="4" y="2"/>
                  <a:pt x="4" y="2"/>
                  <a:pt x="4" y="2"/>
                </a:cubicBezTo>
                <a:cubicBezTo>
                  <a:pt x="4" y="1"/>
                  <a:pt x="3" y="0"/>
                  <a:pt x="2" y="0"/>
                </a:cubicBezTo>
                <a:cubicBezTo>
                  <a:pt x="1" y="0"/>
                  <a:pt x="0" y="1"/>
                  <a:pt x="0" y="2"/>
                </a:cubicBezTo>
                <a:cubicBezTo>
                  <a:pt x="0" y="128"/>
                  <a:pt x="0" y="128"/>
                  <a:pt x="0" y="128"/>
                </a:cubicBezTo>
                <a:cubicBezTo>
                  <a:pt x="4" y="128"/>
                  <a:pt x="4" y="128"/>
                  <a:pt x="4" y="128"/>
                </a:cubicBezTo>
                <a:cubicBezTo>
                  <a:pt x="4" y="71"/>
                  <a:pt x="4" y="71"/>
                  <a:pt x="4" y="71"/>
                </a:cubicBezTo>
                <a:cubicBezTo>
                  <a:pt x="37" y="71"/>
                  <a:pt x="37" y="71"/>
                  <a:pt x="37" y="71"/>
                </a:cubicBezTo>
                <a:cubicBezTo>
                  <a:pt x="37" y="80"/>
                  <a:pt x="37" y="80"/>
                  <a:pt x="37" y="80"/>
                </a:cubicBezTo>
                <a:cubicBezTo>
                  <a:pt x="37" y="83"/>
                  <a:pt x="39" y="86"/>
                  <a:pt x="43" y="86"/>
                </a:cubicBezTo>
                <a:cubicBezTo>
                  <a:pt x="88" y="86"/>
                  <a:pt x="88" y="86"/>
                  <a:pt x="88" y="86"/>
                </a:cubicBezTo>
                <a:cubicBezTo>
                  <a:pt x="89" y="86"/>
                  <a:pt x="90" y="85"/>
                  <a:pt x="90" y="83"/>
                </a:cubicBezTo>
                <a:cubicBezTo>
                  <a:pt x="90" y="83"/>
                  <a:pt x="90" y="83"/>
                  <a:pt x="90" y="82"/>
                </a:cubicBezTo>
                <a:lnTo>
                  <a:pt x="79" y="63"/>
                </a:lnTo>
                <a:close/>
                <a:moveTo>
                  <a:pt x="4" y="66"/>
                </a:moveTo>
                <a:cubicBezTo>
                  <a:pt x="4" y="26"/>
                  <a:pt x="4" y="26"/>
                  <a:pt x="4" y="26"/>
                </a:cubicBezTo>
                <a:cubicBezTo>
                  <a:pt x="51" y="26"/>
                  <a:pt x="51" y="26"/>
                  <a:pt x="51" y="26"/>
                </a:cubicBezTo>
                <a:cubicBezTo>
                  <a:pt x="51" y="66"/>
                  <a:pt x="51" y="66"/>
                  <a:pt x="51" y="66"/>
                </a:cubicBezTo>
                <a:lnTo>
                  <a:pt x="4" y="66"/>
                </a:lnTo>
                <a:close/>
                <a:moveTo>
                  <a:pt x="41" y="81"/>
                </a:moveTo>
                <a:cubicBezTo>
                  <a:pt x="41" y="71"/>
                  <a:pt x="41" y="71"/>
                  <a:pt x="41" y="71"/>
                </a:cubicBezTo>
                <a:cubicBezTo>
                  <a:pt x="50" y="71"/>
                  <a:pt x="50" y="71"/>
                  <a:pt x="50" y="71"/>
                </a:cubicBezTo>
                <a:cubicBezTo>
                  <a:pt x="53" y="71"/>
                  <a:pt x="56" y="68"/>
                  <a:pt x="56" y="65"/>
                </a:cubicBezTo>
                <a:cubicBezTo>
                  <a:pt x="56" y="41"/>
                  <a:pt x="56" y="41"/>
                  <a:pt x="56" y="41"/>
                </a:cubicBezTo>
                <a:cubicBezTo>
                  <a:pt x="84" y="41"/>
                  <a:pt x="84" y="41"/>
                  <a:pt x="84" y="41"/>
                </a:cubicBezTo>
                <a:cubicBezTo>
                  <a:pt x="75" y="57"/>
                  <a:pt x="75" y="57"/>
                  <a:pt x="75" y="57"/>
                </a:cubicBezTo>
                <a:cubicBezTo>
                  <a:pt x="75" y="57"/>
                  <a:pt x="75" y="57"/>
                  <a:pt x="75" y="57"/>
                </a:cubicBezTo>
                <a:cubicBezTo>
                  <a:pt x="75" y="58"/>
                  <a:pt x="74" y="60"/>
                  <a:pt x="74" y="61"/>
                </a:cubicBezTo>
                <a:cubicBezTo>
                  <a:pt x="74" y="63"/>
                  <a:pt x="75" y="64"/>
                  <a:pt x="75" y="65"/>
                </a:cubicBezTo>
                <a:cubicBezTo>
                  <a:pt x="75" y="66"/>
                  <a:pt x="75" y="66"/>
                  <a:pt x="75" y="66"/>
                </a:cubicBezTo>
                <a:cubicBezTo>
                  <a:pt x="84" y="81"/>
                  <a:pt x="84" y="81"/>
                  <a:pt x="84" y="81"/>
                </a:cubicBezTo>
                <a:lnTo>
                  <a:pt x="41" y="81"/>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1" name="Freeform 31"/>
          <p:cNvSpPr>
            <a:spLocks noEditPoints="1"/>
          </p:cNvSpPr>
          <p:nvPr/>
        </p:nvSpPr>
        <p:spPr bwMode="auto">
          <a:xfrm>
            <a:off x="7408865" y="5118109"/>
            <a:ext cx="295275" cy="479426"/>
          </a:xfrm>
          <a:custGeom>
            <a:avLst/>
            <a:gdLst>
              <a:gd name="T0" fmla="*/ 79 w 79"/>
              <a:gd name="T1" fmla="*/ 23 h 128"/>
              <a:gd name="T2" fmla="*/ 75 w 79"/>
              <a:gd name="T3" fmla="*/ 21 h 128"/>
              <a:gd name="T4" fmla="*/ 74 w 79"/>
              <a:gd name="T5" fmla="*/ 22 h 128"/>
              <a:gd name="T6" fmla="*/ 74 w 79"/>
              <a:gd name="T7" fmla="*/ 22 h 128"/>
              <a:gd name="T8" fmla="*/ 58 w 79"/>
              <a:gd name="T9" fmla="*/ 28 h 128"/>
              <a:gd name="T10" fmla="*/ 41 w 79"/>
              <a:gd name="T11" fmla="*/ 21 h 128"/>
              <a:gd name="T12" fmla="*/ 7 w 79"/>
              <a:gd name="T13" fmla="*/ 18 h 128"/>
              <a:gd name="T14" fmla="*/ 5 w 79"/>
              <a:gd name="T15" fmla="*/ 19 h 128"/>
              <a:gd name="T16" fmla="*/ 5 w 79"/>
              <a:gd name="T17" fmla="*/ 2 h 128"/>
              <a:gd name="T18" fmla="*/ 2 w 79"/>
              <a:gd name="T19" fmla="*/ 0 h 128"/>
              <a:gd name="T20" fmla="*/ 0 w 79"/>
              <a:gd name="T21" fmla="*/ 2 h 128"/>
              <a:gd name="T22" fmla="*/ 0 w 79"/>
              <a:gd name="T23" fmla="*/ 128 h 128"/>
              <a:gd name="T24" fmla="*/ 5 w 79"/>
              <a:gd name="T25" fmla="*/ 128 h 128"/>
              <a:gd name="T26" fmla="*/ 5 w 79"/>
              <a:gd name="T27" fmla="*/ 84 h 128"/>
              <a:gd name="T28" fmla="*/ 5 w 79"/>
              <a:gd name="T29" fmla="*/ 83 h 128"/>
              <a:gd name="T30" fmla="*/ 21 w 79"/>
              <a:gd name="T31" fmla="*/ 78 h 128"/>
              <a:gd name="T32" fmla="*/ 38 w 79"/>
              <a:gd name="T33" fmla="*/ 84 h 128"/>
              <a:gd name="T34" fmla="*/ 58 w 79"/>
              <a:gd name="T35" fmla="*/ 91 h 128"/>
              <a:gd name="T36" fmla="*/ 78 w 79"/>
              <a:gd name="T37" fmla="*/ 84 h 128"/>
              <a:gd name="T38" fmla="*/ 79 w 79"/>
              <a:gd name="T39" fmla="*/ 83 h 128"/>
              <a:gd name="T40" fmla="*/ 79 w 79"/>
              <a:gd name="T41" fmla="*/ 23 h 128"/>
              <a:gd name="T42" fmla="*/ 74 w 79"/>
              <a:gd name="T43" fmla="*/ 81 h 128"/>
              <a:gd name="T44" fmla="*/ 74 w 79"/>
              <a:gd name="T45" fmla="*/ 82 h 128"/>
              <a:gd name="T46" fmla="*/ 58 w 79"/>
              <a:gd name="T47" fmla="*/ 87 h 128"/>
              <a:gd name="T48" fmla="*/ 41 w 79"/>
              <a:gd name="T49" fmla="*/ 81 h 128"/>
              <a:gd name="T50" fmla="*/ 7 w 79"/>
              <a:gd name="T51" fmla="*/ 77 h 128"/>
              <a:gd name="T52" fmla="*/ 5 w 79"/>
              <a:gd name="T53" fmla="*/ 78 h 128"/>
              <a:gd name="T54" fmla="*/ 5 w 79"/>
              <a:gd name="T55" fmla="*/ 24 h 128"/>
              <a:gd name="T56" fmla="*/ 5 w 79"/>
              <a:gd name="T57" fmla="*/ 24 h 128"/>
              <a:gd name="T58" fmla="*/ 21 w 79"/>
              <a:gd name="T59" fmla="*/ 19 h 128"/>
              <a:gd name="T60" fmla="*/ 38 w 79"/>
              <a:gd name="T61" fmla="*/ 25 h 128"/>
              <a:gd name="T62" fmla="*/ 72 w 79"/>
              <a:gd name="T63" fmla="*/ 29 h 128"/>
              <a:gd name="T64" fmla="*/ 74 w 79"/>
              <a:gd name="T65" fmla="*/ 28 h 128"/>
              <a:gd name="T66" fmla="*/ 74 w 79"/>
              <a:gd name="T67" fmla="*/ 8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128">
                <a:moveTo>
                  <a:pt x="79" y="23"/>
                </a:moveTo>
                <a:cubicBezTo>
                  <a:pt x="79" y="21"/>
                  <a:pt x="77" y="20"/>
                  <a:pt x="75" y="21"/>
                </a:cubicBezTo>
                <a:cubicBezTo>
                  <a:pt x="74" y="22"/>
                  <a:pt x="74" y="22"/>
                  <a:pt x="74" y="22"/>
                </a:cubicBezTo>
                <a:cubicBezTo>
                  <a:pt x="74" y="22"/>
                  <a:pt x="74" y="22"/>
                  <a:pt x="74" y="22"/>
                </a:cubicBezTo>
                <a:cubicBezTo>
                  <a:pt x="70" y="26"/>
                  <a:pt x="64" y="28"/>
                  <a:pt x="58" y="28"/>
                </a:cubicBezTo>
                <a:cubicBezTo>
                  <a:pt x="52" y="28"/>
                  <a:pt x="46" y="25"/>
                  <a:pt x="41" y="21"/>
                </a:cubicBezTo>
                <a:cubicBezTo>
                  <a:pt x="32" y="14"/>
                  <a:pt x="18" y="12"/>
                  <a:pt x="7" y="18"/>
                </a:cubicBezTo>
                <a:cubicBezTo>
                  <a:pt x="5" y="19"/>
                  <a:pt x="5" y="19"/>
                  <a:pt x="5" y="19"/>
                </a:cubicBezTo>
                <a:cubicBezTo>
                  <a:pt x="5" y="2"/>
                  <a:pt x="5" y="2"/>
                  <a:pt x="5" y="2"/>
                </a:cubicBezTo>
                <a:cubicBezTo>
                  <a:pt x="5" y="1"/>
                  <a:pt x="4" y="0"/>
                  <a:pt x="2" y="0"/>
                </a:cubicBezTo>
                <a:cubicBezTo>
                  <a:pt x="1" y="0"/>
                  <a:pt x="0" y="1"/>
                  <a:pt x="0" y="2"/>
                </a:cubicBezTo>
                <a:cubicBezTo>
                  <a:pt x="0" y="128"/>
                  <a:pt x="0" y="128"/>
                  <a:pt x="0" y="128"/>
                </a:cubicBezTo>
                <a:cubicBezTo>
                  <a:pt x="5" y="128"/>
                  <a:pt x="5" y="128"/>
                  <a:pt x="5" y="128"/>
                </a:cubicBezTo>
                <a:cubicBezTo>
                  <a:pt x="5" y="84"/>
                  <a:pt x="5" y="84"/>
                  <a:pt x="5" y="84"/>
                </a:cubicBezTo>
                <a:cubicBezTo>
                  <a:pt x="5" y="83"/>
                  <a:pt x="5" y="83"/>
                  <a:pt x="5" y="83"/>
                </a:cubicBezTo>
                <a:cubicBezTo>
                  <a:pt x="10" y="80"/>
                  <a:pt x="15" y="78"/>
                  <a:pt x="21" y="78"/>
                </a:cubicBezTo>
                <a:cubicBezTo>
                  <a:pt x="27" y="78"/>
                  <a:pt x="33" y="80"/>
                  <a:pt x="38" y="84"/>
                </a:cubicBezTo>
                <a:cubicBezTo>
                  <a:pt x="44" y="89"/>
                  <a:pt x="51" y="91"/>
                  <a:pt x="58" y="91"/>
                </a:cubicBezTo>
                <a:cubicBezTo>
                  <a:pt x="65" y="91"/>
                  <a:pt x="72" y="89"/>
                  <a:pt x="78" y="84"/>
                </a:cubicBezTo>
                <a:cubicBezTo>
                  <a:pt x="79" y="84"/>
                  <a:pt x="79" y="83"/>
                  <a:pt x="79" y="83"/>
                </a:cubicBezTo>
                <a:lnTo>
                  <a:pt x="79" y="23"/>
                </a:lnTo>
                <a:close/>
                <a:moveTo>
                  <a:pt x="74" y="81"/>
                </a:moveTo>
                <a:cubicBezTo>
                  <a:pt x="74" y="82"/>
                  <a:pt x="74" y="82"/>
                  <a:pt x="74" y="82"/>
                </a:cubicBezTo>
                <a:cubicBezTo>
                  <a:pt x="69" y="85"/>
                  <a:pt x="64" y="87"/>
                  <a:pt x="58" y="87"/>
                </a:cubicBezTo>
                <a:cubicBezTo>
                  <a:pt x="52" y="87"/>
                  <a:pt x="46" y="85"/>
                  <a:pt x="41" y="81"/>
                </a:cubicBezTo>
                <a:cubicBezTo>
                  <a:pt x="32" y="73"/>
                  <a:pt x="18" y="72"/>
                  <a:pt x="7" y="77"/>
                </a:cubicBezTo>
                <a:cubicBezTo>
                  <a:pt x="5" y="78"/>
                  <a:pt x="5" y="78"/>
                  <a:pt x="5" y="78"/>
                </a:cubicBezTo>
                <a:cubicBezTo>
                  <a:pt x="5" y="24"/>
                  <a:pt x="5" y="24"/>
                  <a:pt x="5" y="24"/>
                </a:cubicBezTo>
                <a:cubicBezTo>
                  <a:pt x="5" y="24"/>
                  <a:pt x="5" y="24"/>
                  <a:pt x="5" y="24"/>
                </a:cubicBezTo>
                <a:cubicBezTo>
                  <a:pt x="10" y="21"/>
                  <a:pt x="15" y="19"/>
                  <a:pt x="21" y="19"/>
                </a:cubicBezTo>
                <a:cubicBezTo>
                  <a:pt x="27" y="19"/>
                  <a:pt x="33" y="21"/>
                  <a:pt x="38" y="25"/>
                </a:cubicBezTo>
                <a:cubicBezTo>
                  <a:pt x="48" y="33"/>
                  <a:pt x="61" y="34"/>
                  <a:pt x="72" y="29"/>
                </a:cubicBezTo>
                <a:cubicBezTo>
                  <a:pt x="74" y="28"/>
                  <a:pt x="74" y="28"/>
                  <a:pt x="74" y="28"/>
                </a:cubicBezTo>
                <a:lnTo>
                  <a:pt x="74" y="81"/>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2" name="Freeform 32"/>
          <p:cNvSpPr>
            <a:spLocks noEditPoints="1"/>
          </p:cNvSpPr>
          <p:nvPr/>
        </p:nvSpPr>
        <p:spPr bwMode="auto">
          <a:xfrm>
            <a:off x="6334127" y="5124459"/>
            <a:ext cx="481013" cy="461963"/>
          </a:xfrm>
          <a:custGeom>
            <a:avLst/>
            <a:gdLst>
              <a:gd name="T0" fmla="*/ 65 w 128"/>
              <a:gd name="T1" fmla="*/ 123 h 123"/>
              <a:gd name="T2" fmla="*/ 127 w 128"/>
              <a:gd name="T3" fmla="*/ 79 h 123"/>
              <a:gd name="T4" fmla="*/ 128 w 128"/>
              <a:gd name="T5" fmla="*/ 77 h 123"/>
              <a:gd name="T6" fmla="*/ 128 w 128"/>
              <a:gd name="T7" fmla="*/ 76 h 123"/>
              <a:gd name="T8" fmla="*/ 127 w 128"/>
              <a:gd name="T9" fmla="*/ 75 h 123"/>
              <a:gd name="T10" fmla="*/ 109 w 128"/>
              <a:gd name="T11" fmla="*/ 62 h 123"/>
              <a:gd name="T12" fmla="*/ 127 w 128"/>
              <a:gd name="T13" fmla="*/ 49 h 123"/>
              <a:gd name="T14" fmla="*/ 128 w 128"/>
              <a:gd name="T15" fmla="*/ 47 h 123"/>
              <a:gd name="T16" fmla="*/ 128 w 128"/>
              <a:gd name="T17" fmla="*/ 47 h 123"/>
              <a:gd name="T18" fmla="*/ 127 w 128"/>
              <a:gd name="T19" fmla="*/ 45 h 123"/>
              <a:gd name="T20" fmla="*/ 65 w 128"/>
              <a:gd name="T21" fmla="*/ 1 h 123"/>
              <a:gd name="T22" fmla="*/ 64 w 128"/>
              <a:gd name="T23" fmla="*/ 0 h 123"/>
              <a:gd name="T24" fmla="*/ 63 w 128"/>
              <a:gd name="T25" fmla="*/ 1 h 123"/>
              <a:gd name="T26" fmla="*/ 1 w 128"/>
              <a:gd name="T27" fmla="*/ 45 h 123"/>
              <a:gd name="T28" fmla="*/ 0 w 128"/>
              <a:gd name="T29" fmla="*/ 47 h 123"/>
              <a:gd name="T30" fmla="*/ 0 w 128"/>
              <a:gd name="T31" fmla="*/ 47 h 123"/>
              <a:gd name="T32" fmla="*/ 1 w 128"/>
              <a:gd name="T33" fmla="*/ 49 h 123"/>
              <a:gd name="T34" fmla="*/ 19 w 128"/>
              <a:gd name="T35" fmla="*/ 62 h 123"/>
              <a:gd name="T36" fmla="*/ 1 w 128"/>
              <a:gd name="T37" fmla="*/ 75 h 123"/>
              <a:gd name="T38" fmla="*/ 0 w 128"/>
              <a:gd name="T39" fmla="*/ 76 h 123"/>
              <a:gd name="T40" fmla="*/ 0 w 128"/>
              <a:gd name="T41" fmla="*/ 77 h 123"/>
              <a:gd name="T42" fmla="*/ 1 w 128"/>
              <a:gd name="T43" fmla="*/ 79 h 123"/>
              <a:gd name="T44" fmla="*/ 63 w 128"/>
              <a:gd name="T45" fmla="*/ 123 h 123"/>
              <a:gd name="T46" fmla="*/ 64 w 128"/>
              <a:gd name="T47" fmla="*/ 123 h 123"/>
              <a:gd name="T48" fmla="*/ 65 w 128"/>
              <a:gd name="T49" fmla="*/ 123 h 123"/>
              <a:gd name="T50" fmla="*/ 6 w 128"/>
              <a:gd name="T51" fmla="*/ 47 h 123"/>
              <a:gd name="T52" fmla="*/ 64 w 128"/>
              <a:gd name="T53" fmla="*/ 6 h 123"/>
              <a:gd name="T54" fmla="*/ 122 w 128"/>
              <a:gd name="T55" fmla="*/ 47 h 123"/>
              <a:gd name="T56" fmla="*/ 64 w 128"/>
              <a:gd name="T57" fmla="*/ 89 h 123"/>
              <a:gd name="T58" fmla="*/ 6 w 128"/>
              <a:gd name="T59" fmla="*/ 47 h 123"/>
              <a:gd name="T60" fmla="*/ 6 w 128"/>
              <a:gd name="T61" fmla="*/ 77 h 123"/>
              <a:gd name="T62" fmla="*/ 23 w 128"/>
              <a:gd name="T63" fmla="*/ 65 h 123"/>
              <a:gd name="T64" fmla="*/ 63 w 128"/>
              <a:gd name="T65" fmla="*/ 93 h 123"/>
              <a:gd name="T66" fmla="*/ 64 w 128"/>
              <a:gd name="T67" fmla="*/ 94 h 123"/>
              <a:gd name="T68" fmla="*/ 65 w 128"/>
              <a:gd name="T69" fmla="*/ 93 h 123"/>
              <a:gd name="T70" fmla="*/ 105 w 128"/>
              <a:gd name="T71" fmla="*/ 65 h 123"/>
              <a:gd name="T72" fmla="*/ 122 w 128"/>
              <a:gd name="T73" fmla="*/ 77 h 123"/>
              <a:gd name="T74" fmla="*/ 64 w 128"/>
              <a:gd name="T75" fmla="*/ 118 h 123"/>
              <a:gd name="T76" fmla="*/ 6 w 128"/>
              <a:gd name="T77" fmla="*/ 77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123">
                <a:moveTo>
                  <a:pt x="65" y="123"/>
                </a:moveTo>
                <a:cubicBezTo>
                  <a:pt x="127" y="79"/>
                  <a:pt x="127" y="79"/>
                  <a:pt x="127" y="79"/>
                </a:cubicBezTo>
                <a:cubicBezTo>
                  <a:pt x="128" y="78"/>
                  <a:pt x="128" y="78"/>
                  <a:pt x="128" y="77"/>
                </a:cubicBezTo>
                <a:cubicBezTo>
                  <a:pt x="128" y="76"/>
                  <a:pt x="128" y="76"/>
                  <a:pt x="128" y="76"/>
                </a:cubicBezTo>
                <a:cubicBezTo>
                  <a:pt x="128" y="76"/>
                  <a:pt x="128" y="75"/>
                  <a:pt x="127" y="75"/>
                </a:cubicBezTo>
                <a:cubicBezTo>
                  <a:pt x="109" y="62"/>
                  <a:pt x="109" y="62"/>
                  <a:pt x="109" y="62"/>
                </a:cubicBezTo>
                <a:cubicBezTo>
                  <a:pt x="127" y="49"/>
                  <a:pt x="127" y="49"/>
                  <a:pt x="127" y="49"/>
                </a:cubicBezTo>
                <a:cubicBezTo>
                  <a:pt x="128" y="49"/>
                  <a:pt x="128" y="48"/>
                  <a:pt x="128" y="47"/>
                </a:cubicBezTo>
                <a:cubicBezTo>
                  <a:pt x="128" y="47"/>
                  <a:pt x="128" y="47"/>
                  <a:pt x="128" y="47"/>
                </a:cubicBezTo>
                <a:cubicBezTo>
                  <a:pt x="128" y="46"/>
                  <a:pt x="128" y="45"/>
                  <a:pt x="127" y="45"/>
                </a:cubicBezTo>
                <a:cubicBezTo>
                  <a:pt x="65" y="1"/>
                  <a:pt x="65" y="1"/>
                  <a:pt x="65" y="1"/>
                </a:cubicBezTo>
                <a:cubicBezTo>
                  <a:pt x="65" y="1"/>
                  <a:pt x="65" y="0"/>
                  <a:pt x="64" y="0"/>
                </a:cubicBezTo>
                <a:cubicBezTo>
                  <a:pt x="63" y="0"/>
                  <a:pt x="63" y="1"/>
                  <a:pt x="63" y="1"/>
                </a:cubicBezTo>
                <a:cubicBezTo>
                  <a:pt x="1" y="45"/>
                  <a:pt x="1" y="45"/>
                  <a:pt x="1" y="45"/>
                </a:cubicBezTo>
                <a:cubicBezTo>
                  <a:pt x="0" y="45"/>
                  <a:pt x="0" y="46"/>
                  <a:pt x="0" y="47"/>
                </a:cubicBezTo>
                <a:cubicBezTo>
                  <a:pt x="0" y="47"/>
                  <a:pt x="0" y="47"/>
                  <a:pt x="0" y="47"/>
                </a:cubicBezTo>
                <a:cubicBezTo>
                  <a:pt x="0" y="48"/>
                  <a:pt x="0" y="49"/>
                  <a:pt x="1" y="49"/>
                </a:cubicBezTo>
                <a:cubicBezTo>
                  <a:pt x="19" y="62"/>
                  <a:pt x="19" y="62"/>
                  <a:pt x="19" y="62"/>
                </a:cubicBezTo>
                <a:cubicBezTo>
                  <a:pt x="1" y="75"/>
                  <a:pt x="1" y="75"/>
                  <a:pt x="1" y="75"/>
                </a:cubicBezTo>
                <a:cubicBezTo>
                  <a:pt x="0" y="75"/>
                  <a:pt x="0" y="76"/>
                  <a:pt x="0" y="76"/>
                </a:cubicBezTo>
                <a:cubicBezTo>
                  <a:pt x="0" y="77"/>
                  <a:pt x="0" y="77"/>
                  <a:pt x="0" y="77"/>
                </a:cubicBezTo>
                <a:cubicBezTo>
                  <a:pt x="0" y="78"/>
                  <a:pt x="0" y="78"/>
                  <a:pt x="1" y="79"/>
                </a:cubicBezTo>
                <a:cubicBezTo>
                  <a:pt x="63" y="123"/>
                  <a:pt x="63" y="123"/>
                  <a:pt x="63" y="123"/>
                </a:cubicBezTo>
                <a:cubicBezTo>
                  <a:pt x="63" y="123"/>
                  <a:pt x="64" y="123"/>
                  <a:pt x="64" y="123"/>
                </a:cubicBezTo>
                <a:cubicBezTo>
                  <a:pt x="65" y="123"/>
                  <a:pt x="65" y="123"/>
                  <a:pt x="65" y="123"/>
                </a:cubicBezTo>
                <a:close/>
                <a:moveTo>
                  <a:pt x="6" y="47"/>
                </a:moveTo>
                <a:cubicBezTo>
                  <a:pt x="64" y="6"/>
                  <a:pt x="64" y="6"/>
                  <a:pt x="64" y="6"/>
                </a:cubicBezTo>
                <a:cubicBezTo>
                  <a:pt x="122" y="47"/>
                  <a:pt x="122" y="47"/>
                  <a:pt x="122" y="47"/>
                </a:cubicBezTo>
                <a:cubicBezTo>
                  <a:pt x="64" y="89"/>
                  <a:pt x="64" y="89"/>
                  <a:pt x="64" y="89"/>
                </a:cubicBezTo>
                <a:lnTo>
                  <a:pt x="6" y="47"/>
                </a:lnTo>
                <a:close/>
                <a:moveTo>
                  <a:pt x="6" y="77"/>
                </a:moveTo>
                <a:cubicBezTo>
                  <a:pt x="23" y="65"/>
                  <a:pt x="23" y="65"/>
                  <a:pt x="23" y="65"/>
                </a:cubicBezTo>
                <a:cubicBezTo>
                  <a:pt x="63" y="93"/>
                  <a:pt x="63" y="93"/>
                  <a:pt x="63" y="93"/>
                </a:cubicBezTo>
                <a:cubicBezTo>
                  <a:pt x="63" y="93"/>
                  <a:pt x="63" y="94"/>
                  <a:pt x="64" y="94"/>
                </a:cubicBezTo>
                <a:cubicBezTo>
                  <a:pt x="65" y="94"/>
                  <a:pt x="65" y="93"/>
                  <a:pt x="65" y="93"/>
                </a:cubicBezTo>
                <a:cubicBezTo>
                  <a:pt x="105" y="65"/>
                  <a:pt x="105" y="65"/>
                  <a:pt x="105" y="65"/>
                </a:cubicBezTo>
                <a:cubicBezTo>
                  <a:pt x="122" y="77"/>
                  <a:pt x="122" y="77"/>
                  <a:pt x="122" y="77"/>
                </a:cubicBezTo>
                <a:cubicBezTo>
                  <a:pt x="64" y="118"/>
                  <a:pt x="64" y="118"/>
                  <a:pt x="64" y="118"/>
                </a:cubicBezTo>
                <a:lnTo>
                  <a:pt x="6" y="77"/>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3" name="Freeform 33"/>
          <p:cNvSpPr>
            <a:spLocks noEditPoints="1"/>
          </p:cNvSpPr>
          <p:nvPr/>
        </p:nvSpPr>
        <p:spPr bwMode="auto">
          <a:xfrm>
            <a:off x="5373689" y="5118109"/>
            <a:ext cx="479425" cy="479426"/>
          </a:xfrm>
          <a:custGeom>
            <a:avLst/>
            <a:gdLst>
              <a:gd name="T0" fmla="*/ 128 w 128"/>
              <a:gd name="T1" fmla="*/ 47 h 128"/>
              <a:gd name="T2" fmla="*/ 122 w 128"/>
              <a:gd name="T3" fmla="*/ 41 h 128"/>
              <a:gd name="T4" fmla="*/ 86 w 128"/>
              <a:gd name="T5" fmla="*/ 41 h 128"/>
              <a:gd name="T6" fmla="*/ 86 w 128"/>
              <a:gd name="T7" fmla="*/ 6 h 128"/>
              <a:gd name="T8" fmla="*/ 80 w 128"/>
              <a:gd name="T9" fmla="*/ 0 h 128"/>
              <a:gd name="T10" fmla="*/ 6 w 128"/>
              <a:gd name="T11" fmla="*/ 0 h 128"/>
              <a:gd name="T12" fmla="*/ 0 w 128"/>
              <a:gd name="T13" fmla="*/ 6 h 128"/>
              <a:gd name="T14" fmla="*/ 0 w 128"/>
              <a:gd name="T15" fmla="*/ 80 h 128"/>
              <a:gd name="T16" fmla="*/ 6 w 128"/>
              <a:gd name="T17" fmla="*/ 86 h 128"/>
              <a:gd name="T18" fmla="*/ 42 w 128"/>
              <a:gd name="T19" fmla="*/ 86 h 128"/>
              <a:gd name="T20" fmla="*/ 42 w 128"/>
              <a:gd name="T21" fmla="*/ 122 h 128"/>
              <a:gd name="T22" fmla="*/ 48 w 128"/>
              <a:gd name="T23" fmla="*/ 128 h 128"/>
              <a:gd name="T24" fmla="*/ 122 w 128"/>
              <a:gd name="T25" fmla="*/ 128 h 128"/>
              <a:gd name="T26" fmla="*/ 128 w 128"/>
              <a:gd name="T27" fmla="*/ 122 h 128"/>
              <a:gd name="T28" fmla="*/ 128 w 128"/>
              <a:gd name="T29" fmla="*/ 47 h 128"/>
              <a:gd name="T30" fmla="*/ 42 w 128"/>
              <a:gd name="T31" fmla="*/ 47 h 128"/>
              <a:gd name="T32" fmla="*/ 42 w 128"/>
              <a:gd name="T33" fmla="*/ 81 h 128"/>
              <a:gd name="T34" fmla="*/ 5 w 128"/>
              <a:gd name="T35" fmla="*/ 81 h 128"/>
              <a:gd name="T36" fmla="*/ 5 w 128"/>
              <a:gd name="T37" fmla="*/ 4 h 128"/>
              <a:gd name="T38" fmla="*/ 82 w 128"/>
              <a:gd name="T39" fmla="*/ 4 h 128"/>
              <a:gd name="T40" fmla="*/ 82 w 128"/>
              <a:gd name="T41" fmla="*/ 41 h 128"/>
              <a:gd name="T42" fmla="*/ 48 w 128"/>
              <a:gd name="T43" fmla="*/ 41 h 128"/>
              <a:gd name="T44" fmla="*/ 42 w 128"/>
              <a:gd name="T45" fmla="*/ 47 h 128"/>
              <a:gd name="T46" fmla="*/ 123 w 128"/>
              <a:gd name="T47" fmla="*/ 123 h 128"/>
              <a:gd name="T48" fmla="*/ 46 w 128"/>
              <a:gd name="T49" fmla="*/ 123 h 128"/>
              <a:gd name="T50" fmla="*/ 46 w 128"/>
              <a:gd name="T51" fmla="*/ 46 h 128"/>
              <a:gd name="T52" fmla="*/ 123 w 128"/>
              <a:gd name="T53" fmla="*/ 46 h 128"/>
              <a:gd name="T54" fmla="*/ 123 w 128"/>
              <a:gd name="T5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8" h="128">
                <a:moveTo>
                  <a:pt x="128" y="47"/>
                </a:moveTo>
                <a:cubicBezTo>
                  <a:pt x="128" y="44"/>
                  <a:pt x="125" y="41"/>
                  <a:pt x="122" y="41"/>
                </a:cubicBezTo>
                <a:cubicBezTo>
                  <a:pt x="86" y="41"/>
                  <a:pt x="86" y="41"/>
                  <a:pt x="86" y="41"/>
                </a:cubicBezTo>
                <a:cubicBezTo>
                  <a:pt x="86" y="6"/>
                  <a:pt x="86" y="6"/>
                  <a:pt x="86" y="6"/>
                </a:cubicBezTo>
                <a:cubicBezTo>
                  <a:pt x="86" y="2"/>
                  <a:pt x="83" y="0"/>
                  <a:pt x="80" y="0"/>
                </a:cubicBezTo>
                <a:cubicBezTo>
                  <a:pt x="6" y="0"/>
                  <a:pt x="6" y="0"/>
                  <a:pt x="6" y="0"/>
                </a:cubicBezTo>
                <a:cubicBezTo>
                  <a:pt x="3" y="0"/>
                  <a:pt x="0" y="2"/>
                  <a:pt x="0" y="6"/>
                </a:cubicBezTo>
                <a:cubicBezTo>
                  <a:pt x="0" y="80"/>
                  <a:pt x="0" y="80"/>
                  <a:pt x="0" y="80"/>
                </a:cubicBezTo>
                <a:cubicBezTo>
                  <a:pt x="0" y="83"/>
                  <a:pt x="3" y="86"/>
                  <a:pt x="6" y="86"/>
                </a:cubicBezTo>
                <a:cubicBezTo>
                  <a:pt x="42" y="86"/>
                  <a:pt x="42" y="86"/>
                  <a:pt x="42" y="86"/>
                </a:cubicBezTo>
                <a:cubicBezTo>
                  <a:pt x="42" y="122"/>
                  <a:pt x="42" y="122"/>
                  <a:pt x="42" y="122"/>
                </a:cubicBezTo>
                <a:cubicBezTo>
                  <a:pt x="42" y="125"/>
                  <a:pt x="45" y="128"/>
                  <a:pt x="48" y="128"/>
                </a:cubicBezTo>
                <a:cubicBezTo>
                  <a:pt x="122" y="128"/>
                  <a:pt x="122" y="128"/>
                  <a:pt x="122" y="128"/>
                </a:cubicBezTo>
                <a:cubicBezTo>
                  <a:pt x="125" y="128"/>
                  <a:pt x="128" y="125"/>
                  <a:pt x="128" y="122"/>
                </a:cubicBezTo>
                <a:lnTo>
                  <a:pt x="128" y="47"/>
                </a:lnTo>
                <a:close/>
                <a:moveTo>
                  <a:pt x="42" y="47"/>
                </a:moveTo>
                <a:cubicBezTo>
                  <a:pt x="42" y="81"/>
                  <a:pt x="42" y="81"/>
                  <a:pt x="42" y="81"/>
                </a:cubicBezTo>
                <a:cubicBezTo>
                  <a:pt x="5" y="81"/>
                  <a:pt x="5" y="81"/>
                  <a:pt x="5" y="81"/>
                </a:cubicBezTo>
                <a:cubicBezTo>
                  <a:pt x="5" y="4"/>
                  <a:pt x="5" y="4"/>
                  <a:pt x="5" y="4"/>
                </a:cubicBezTo>
                <a:cubicBezTo>
                  <a:pt x="82" y="4"/>
                  <a:pt x="82" y="4"/>
                  <a:pt x="82" y="4"/>
                </a:cubicBezTo>
                <a:cubicBezTo>
                  <a:pt x="82" y="41"/>
                  <a:pt x="82" y="41"/>
                  <a:pt x="82" y="41"/>
                </a:cubicBezTo>
                <a:cubicBezTo>
                  <a:pt x="48" y="41"/>
                  <a:pt x="48" y="41"/>
                  <a:pt x="48" y="41"/>
                </a:cubicBezTo>
                <a:cubicBezTo>
                  <a:pt x="45" y="41"/>
                  <a:pt x="42" y="44"/>
                  <a:pt x="42" y="47"/>
                </a:cubicBezTo>
                <a:close/>
                <a:moveTo>
                  <a:pt x="123" y="123"/>
                </a:moveTo>
                <a:cubicBezTo>
                  <a:pt x="46" y="123"/>
                  <a:pt x="46" y="123"/>
                  <a:pt x="46" y="123"/>
                </a:cubicBezTo>
                <a:cubicBezTo>
                  <a:pt x="46" y="46"/>
                  <a:pt x="46" y="46"/>
                  <a:pt x="46" y="46"/>
                </a:cubicBezTo>
                <a:cubicBezTo>
                  <a:pt x="123" y="46"/>
                  <a:pt x="123" y="46"/>
                  <a:pt x="123" y="46"/>
                </a:cubicBezTo>
                <a:lnTo>
                  <a:pt x="123" y="12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4" name="Freeform 34"/>
          <p:cNvSpPr>
            <a:spLocks noEditPoints="1"/>
          </p:cNvSpPr>
          <p:nvPr/>
        </p:nvSpPr>
        <p:spPr bwMode="auto">
          <a:xfrm>
            <a:off x="4491039" y="5118109"/>
            <a:ext cx="322263" cy="479426"/>
          </a:xfrm>
          <a:custGeom>
            <a:avLst/>
            <a:gdLst>
              <a:gd name="T0" fmla="*/ 80 w 86"/>
              <a:gd name="T1" fmla="*/ 63 h 128"/>
              <a:gd name="T2" fmla="*/ 45 w 86"/>
              <a:gd name="T3" fmla="*/ 1 h 128"/>
              <a:gd name="T4" fmla="*/ 43 w 86"/>
              <a:gd name="T5" fmla="*/ 0 h 128"/>
              <a:gd name="T6" fmla="*/ 41 w 86"/>
              <a:gd name="T7" fmla="*/ 1 h 128"/>
              <a:gd name="T8" fmla="*/ 6 w 86"/>
              <a:gd name="T9" fmla="*/ 63 h 128"/>
              <a:gd name="T10" fmla="*/ 0 w 86"/>
              <a:gd name="T11" fmla="*/ 85 h 128"/>
              <a:gd name="T12" fmla="*/ 43 w 86"/>
              <a:gd name="T13" fmla="*/ 128 h 128"/>
              <a:gd name="T14" fmla="*/ 86 w 86"/>
              <a:gd name="T15" fmla="*/ 85 h 128"/>
              <a:gd name="T16" fmla="*/ 80 w 86"/>
              <a:gd name="T17" fmla="*/ 63 h 128"/>
              <a:gd name="T18" fmla="*/ 70 w 86"/>
              <a:gd name="T19" fmla="*/ 112 h 128"/>
              <a:gd name="T20" fmla="*/ 58 w 86"/>
              <a:gd name="T21" fmla="*/ 120 h 128"/>
              <a:gd name="T22" fmla="*/ 43 w 86"/>
              <a:gd name="T23" fmla="*/ 123 h 128"/>
              <a:gd name="T24" fmla="*/ 28 w 86"/>
              <a:gd name="T25" fmla="*/ 120 h 128"/>
              <a:gd name="T26" fmla="*/ 16 w 86"/>
              <a:gd name="T27" fmla="*/ 112 h 128"/>
              <a:gd name="T28" fmla="*/ 8 w 86"/>
              <a:gd name="T29" fmla="*/ 100 h 128"/>
              <a:gd name="T30" fmla="*/ 5 w 86"/>
              <a:gd name="T31" fmla="*/ 85 h 128"/>
              <a:gd name="T32" fmla="*/ 10 w 86"/>
              <a:gd name="T33" fmla="*/ 65 h 128"/>
              <a:gd name="T34" fmla="*/ 43 w 86"/>
              <a:gd name="T35" fmla="*/ 6 h 128"/>
              <a:gd name="T36" fmla="*/ 76 w 86"/>
              <a:gd name="T37" fmla="*/ 65 h 128"/>
              <a:gd name="T38" fmla="*/ 81 w 86"/>
              <a:gd name="T39" fmla="*/ 85 h 128"/>
              <a:gd name="T40" fmla="*/ 78 w 86"/>
              <a:gd name="T41" fmla="*/ 100 h 128"/>
              <a:gd name="T42" fmla="*/ 70 w 86"/>
              <a:gd name="T43"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128">
                <a:moveTo>
                  <a:pt x="80" y="63"/>
                </a:moveTo>
                <a:cubicBezTo>
                  <a:pt x="45" y="1"/>
                  <a:pt x="45" y="1"/>
                  <a:pt x="45" y="1"/>
                </a:cubicBezTo>
                <a:cubicBezTo>
                  <a:pt x="45" y="0"/>
                  <a:pt x="44" y="0"/>
                  <a:pt x="43" y="0"/>
                </a:cubicBezTo>
                <a:cubicBezTo>
                  <a:pt x="42" y="0"/>
                  <a:pt x="41" y="0"/>
                  <a:pt x="41" y="1"/>
                </a:cubicBezTo>
                <a:cubicBezTo>
                  <a:pt x="6" y="63"/>
                  <a:pt x="6" y="63"/>
                  <a:pt x="6" y="63"/>
                </a:cubicBezTo>
                <a:cubicBezTo>
                  <a:pt x="2" y="69"/>
                  <a:pt x="0" y="77"/>
                  <a:pt x="0" y="85"/>
                </a:cubicBezTo>
                <a:cubicBezTo>
                  <a:pt x="0" y="108"/>
                  <a:pt x="19" y="128"/>
                  <a:pt x="43" y="128"/>
                </a:cubicBezTo>
                <a:cubicBezTo>
                  <a:pt x="67" y="128"/>
                  <a:pt x="86" y="108"/>
                  <a:pt x="86" y="85"/>
                </a:cubicBezTo>
                <a:cubicBezTo>
                  <a:pt x="86" y="77"/>
                  <a:pt x="84" y="69"/>
                  <a:pt x="80" y="63"/>
                </a:cubicBezTo>
                <a:close/>
                <a:moveTo>
                  <a:pt x="70" y="112"/>
                </a:moveTo>
                <a:cubicBezTo>
                  <a:pt x="67" y="115"/>
                  <a:pt x="63" y="118"/>
                  <a:pt x="58" y="120"/>
                </a:cubicBezTo>
                <a:cubicBezTo>
                  <a:pt x="53" y="122"/>
                  <a:pt x="48" y="123"/>
                  <a:pt x="43" y="123"/>
                </a:cubicBezTo>
                <a:cubicBezTo>
                  <a:pt x="38" y="123"/>
                  <a:pt x="33" y="122"/>
                  <a:pt x="28" y="120"/>
                </a:cubicBezTo>
                <a:cubicBezTo>
                  <a:pt x="23" y="118"/>
                  <a:pt x="19" y="115"/>
                  <a:pt x="16" y="112"/>
                </a:cubicBezTo>
                <a:cubicBezTo>
                  <a:pt x="12" y="108"/>
                  <a:pt x="9" y="104"/>
                  <a:pt x="8" y="100"/>
                </a:cubicBezTo>
                <a:cubicBezTo>
                  <a:pt x="6" y="95"/>
                  <a:pt x="5" y="90"/>
                  <a:pt x="5" y="85"/>
                </a:cubicBezTo>
                <a:cubicBezTo>
                  <a:pt x="5" y="78"/>
                  <a:pt x="6" y="71"/>
                  <a:pt x="10" y="65"/>
                </a:cubicBezTo>
                <a:cubicBezTo>
                  <a:pt x="43" y="6"/>
                  <a:pt x="43" y="6"/>
                  <a:pt x="43" y="6"/>
                </a:cubicBezTo>
                <a:cubicBezTo>
                  <a:pt x="76" y="65"/>
                  <a:pt x="76" y="65"/>
                  <a:pt x="76" y="65"/>
                </a:cubicBezTo>
                <a:cubicBezTo>
                  <a:pt x="80" y="71"/>
                  <a:pt x="81" y="78"/>
                  <a:pt x="81" y="85"/>
                </a:cubicBezTo>
                <a:cubicBezTo>
                  <a:pt x="81" y="90"/>
                  <a:pt x="80" y="95"/>
                  <a:pt x="78" y="100"/>
                </a:cubicBezTo>
                <a:cubicBezTo>
                  <a:pt x="77" y="104"/>
                  <a:pt x="74" y="108"/>
                  <a:pt x="70" y="112"/>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5" name="Freeform 35"/>
          <p:cNvSpPr/>
          <p:nvPr/>
        </p:nvSpPr>
        <p:spPr bwMode="auto">
          <a:xfrm>
            <a:off x="4546601" y="5426085"/>
            <a:ext cx="112713" cy="115888"/>
          </a:xfrm>
          <a:custGeom>
            <a:avLst/>
            <a:gdLst>
              <a:gd name="T0" fmla="*/ 28 w 30"/>
              <a:gd name="T1" fmla="*/ 26 h 31"/>
              <a:gd name="T2" fmla="*/ 28 w 30"/>
              <a:gd name="T3" fmla="*/ 26 h 31"/>
              <a:gd name="T4" fmla="*/ 11 w 30"/>
              <a:gd name="T5" fmla="*/ 19 h 31"/>
              <a:gd name="T6" fmla="*/ 4 w 30"/>
              <a:gd name="T7" fmla="*/ 3 h 31"/>
              <a:gd name="T8" fmla="*/ 2 w 30"/>
              <a:gd name="T9" fmla="*/ 0 h 31"/>
              <a:gd name="T10" fmla="*/ 0 w 30"/>
              <a:gd name="T11" fmla="*/ 3 h 31"/>
              <a:gd name="T12" fmla="*/ 28 w 30"/>
              <a:gd name="T13" fmla="*/ 31 h 31"/>
              <a:gd name="T14" fmla="*/ 28 w 30"/>
              <a:gd name="T15" fmla="*/ 31 h 31"/>
              <a:gd name="T16" fmla="*/ 30 w 30"/>
              <a:gd name="T17" fmla="*/ 28 h 31"/>
              <a:gd name="T18" fmla="*/ 28 w 30"/>
              <a:gd name="T19" fmla="*/ 2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28" y="26"/>
                </a:moveTo>
                <a:cubicBezTo>
                  <a:pt x="28" y="26"/>
                  <a:pt x="28" y="26"/>
                  <a:pt x="28" y="26"/>
                </a:cubicBezTo>
                <a:cubicBezTo>
                  <a:pt x="22" y="26"/>
                  <a:pt x="16" y="24"/>
                  <a:pt x="11" y="19"/>
                </a:cubicBezTo>
                <a:cubicBezTo>
                  <a:pt x="7" y="15"/>
                  <a:pt x="4" y="9"/>
                  <a:pt x="4" y="3"/>
                </a:cubicBezTo>
                <a:cubicBezTo>
                  <a:pt x="4" y="1"/>
                  <a:pt x="3" y="0"/>
                  <a:pt x="2" y="0"/>
                </a:cubicBezTo>
                <a:cubicBezTo>
                  <a:pt x="1" y="0"/>
                  <a:pt x="0" y="1"/>
                  <a:pt x="0" y="3"/>
                </a:cubicBezTo>
                <a:cubicBezTo>
                  <a:pt x="0" y="18"/>
                  <a:pt x="12" y="31"/>
                  <a:pt x="28" y="31"/>
                </a:cubicBezTo>
                <a:cubicBezTo>
                  <a:pt x="28" y="31"/>
                  <a:pt x="28" y="31"/>
                  <a:pt x="28" y="31"/>
                </a:cubicBezTo>
                <a:cubicBezTo>
                  <a:pt x="29" y="31"/>
                  <a:pt x="30" y="30"/>
                  <a:pt x="30" y="28"/>
                </a:cubicBezTo>
                <a:cubicBezTo>
                  <a:pt x="30" y="27"/>
                  <a:pt x="29" y="26"/>
                  <a:pt x="28" y="26"/>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6" name="Freeform 36"/>
          <p:cNvSpPr>
            <a:spLocks noEditPoints="1"/>
          </p:cNvSpPr>
          <p:nvPr/>
        </p:nvSpPr>
        <p:spPr bwMode="auto">
          <a:xfrm>
            <a:off x="3451226" y="5211772"/>
            <a:ext cx="481013" cy="288926"/>
          </a:xfrm>
          <a:custGeom>
            <a:avLst/>
            <a:gdLst>
              <a:gd name="T0" fmla="*/ 64 w 128"/>
              <a:gd name="T1" fmla="*/ 0 h 77"/>
              <a:gd name="T2" fmla="*/ 0 w 128"/>
              <a:gd name="T3" fmla="*/ 39 h 77"/>
              <a:gd name="T4" fmla="*/ 64 w 128"/>
              <a:gd name="T5" fmla="*/ 77 h 77"/>
              <a:gd name="T6" fmla="*/ 128 w 128"/>
              <a:gd name="T7" fmla="*/ 39 h 77"/>
              <a:gd name="T8" fmla="*/ 64 w 128"/>
              <a:gd name="T9" fmla="*/ 0 h 77"/>
              <a:gd name="T10" fmla="*/ 112 w 128"/>
              <a:gd name="T11" fmla="*/ 51 h 77"/>
              <a:gd name="T12" fmla="*/ 97 w 128"/>
              <a:gd name="T13" fmla="*/ 63 h 77"/>
              <a:gd name="T14" fmla="*/ 81 w 128"/>
              <a:gd name="T15" fmla="*/ 70 h 77"/>
              <a:gd name="T16" fmla="*/ 64 w 128"/>
              <a:gd name="T17" fmla="*/ 73 h 77"/>
              <a:gd name="T18" fmla="*/ 47 w 128"/>
              <a:gd name="T19" fmla="*/ 70 h 77"/>
              <a:gd name="T20" fmla="*/ 31 w 128"/>
              <a:gd name="T21" fmla="*/ 63 h 77"/>
              <a:gd name="T22" fmla="*/ 16 w 128"/>
              <a:gd name="T23" fmla="*/ 51 h 77"/>
              <a:gd name="T24" fmla="*/ 6 w 128"/>
              <a:gd name="T25" fmla="*/ 39 h 77"/>
              <a:gd name="T26" fmla="*/ 6 w 128"/>
              <a:gd name="T27" fmla="*/ 39 h 77"/>
              <a:gd name="T28" fmla="*/ 6 w 128"/>
              <a:gd name="T29" fmla="*/ 38 h 77"/>
              <a:gd name="T30" fmla="*/ 16 w 128"/>
              <a:gd name="T31" fmla="*/ 26 h 77"/>
              <a:gd name="T32" fmla="*/ 31 w 128"/>
              <a:gd name="T33" fmla="*/ 14 h 77"/>
              <a:gd name="T34" fmla="*/ 47 w 128"/>
              <a:gd name="T35" fmla="*/ 7 h 77"/>
              <a:gd name="T36" fmla="*/ 81 w 128"/>
              <a:gd name="T37" fmla="*/ 7 h 77"/>
              <a:gd name="T38" fmla="*/ 97 w 128"/>
              <a:gd name="T39" fmla="*/ 14 h 77"/>
              <a:gd name="T40" fmla="*/ 112 w 128"/>
              <a:gd name="T41" fmla="*/ 26 h 77"/>
              <a:gd name="T42" fmla="*/ 122 w 128"/>
              <a:gd name="T43" fmla="*/ 38 h 77"/>
              <a:gd name="T44" fmla="*/ 122 w 128"/>
              <a:gd name="T45" fmla="*/ 39 h 77"/>
              <a:gd name="T46" fmla="*/ 122 w 128"/>
              <a:gd name="T47" fmla="*/ 39 h 77"/>
              <a:gd name="T48" fmla="*/ 112 w 128"/>
              <a:gd name="T49" fmla="*/ 5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77">
                <a:moveTo>
                  <a:pt x="64" y="0"/>
                </a:moveTo>
                <a:cubicBezTo>
                  <a:pt x="40" y="0"/>
                  <a:pt x="16" y="14"/>
                  <a:pt x="0" y="39"/>
                </a:cubicBezTo>
                <a:cubicBezTo>
                  <a:pt x="16" y="63"/>
                  <a:pt x="40" y="77"/>
                  <a:pt x="64" y="77"/>
                </a:cubicBezTo>
                <a:cubicBezTo>
                  <a:pt x="88" y="77"/>
                  <a:pt x="112" y="63"/>
                  <a:pt x="128" y="39"/>
                </a:cubicBezTo>
                <a:cubicBezTo>
                  <a:pt x="112" y="14"/>
                  <a:pt x="88" y="0"/>
                  <a:pt x="64" y="0"/>
                </a:cubicBezTo>
                <a:close/>
                <a:moveTo>
                  <a:pt x="112" y="51"/>
                </a:moveTo>
                <a:cubicBezTo>
                  <a:pt x="108" y="56"/>
                  <a:pt x="103" y="60"/>
                  <a:pt x="97" y="63"/>
                </a:cubicBezTo>
                <a:cubicBezTo>
                  <a:pt x="92" y="66"/>
                  <a:pt x="87" y="69"/>
                  <a:pt x="81" y="70"/>
                </a:cubicBezTo>
                <a:cubicBezTo>
                  <a:pt x="76" y="72"/>
                  <a:pt x="70" y="73"/>
                  <a:pt x="64" y="73"/>
                </a:cubicBezTo>
                <a:cubicBezTo>
                  <a:pt x="58" y="73"/>
                  <a:pt x="52" y="72"/>
                  <a:pt x="47" y="70"/>
                </a:cubicBezTo>
                <a:cubicBezTo>
                  <a:pt x="41" y="69"/>
                  <a:pt x="36" y="66"/>
                  <a:pt x="31" y="63"/>
                </a:cubicBezTo>
                <a:cubicBezTo>
                  <a:pt x="25" y="60"/>
                  <a:pt x="20" y="56"/>
                  <a:pt x="16" y="51"/>
                </a:cubicBezTo>
                <a:cubicBezTo>
                  <a:pt x="12" y="48"/>
                  <a:pt x="9" y="44"/>
                  <a:pt x="6" y="39"/>
                </a:cubicBezTo>
                <a:cubicBezTo>
                  <a:pt x="6" y="39"/>
                  <a:pt x="6" y="39"/>
                  <a:pt x="6" y="39"/>
                </a:cubicBezTo>
                <a:cubicBezTo>
                  <a:pt x="6" y="38"/>
                  <a:pt x="6" y="38"/>
                  <a:pt x="6" y="38"/>
                </a:cubicBezTo>
                <a:cubicBezTo>
                  <a:pt x="9" y="33"/>
                  <a:pt x="12" y="30"/>
                  <a:pt x="16" y="26"/>
                </a:cubicBezTo>
                <a:cubicBezTo>
                  <a:pt x="20" y="21"/>
                  <a:pt x="25" y="17"/>
                  <a:pt x="31" y="14"/>
                </a:cubicBezTo>
                <a:cubicBezTo>
                  <a:pt x="36" y="11"/>
                  <a:pt x="41" y="8"/>
                  <a:pt x="47" y="7"/>
                </a:cubicBezTo>
                <a:cubicBezTo>
                  <a:pt x="58" y="3"/>
                  <a:pt x="70" y="3"/>
                  <a:pt x="81" y="7"/>
                </a:cubicBezTo>
                <a:cubicBezTo>
                  <a:pt x="87" y="8"/>
                  <a:pt x="92" y="11"/>
                  <a:pt x="97" y="14"/>
                </a:cubicBezTo>
                <a:cubicBezTo>
                  <a:pt x="103" y="17"/>
                  <a:pt x="108" y="21"/>
                  <a:pt x="112" y="26"/>
                </a:cubicBezTo>
                <a:cubicBezTo>
                  <a:pt x="116" y="30"/>
                  <a:pt x="119" y="33"/>
                  <a:pt x="122" y="38"/>
                </a:cubicBezTo>
                <a:cubicBezTo>
                  <a:pt x="122" y="39"/>
                  <a:pt x="122" y="39"/>
                  <a:pt x="122" y="39"/>
                </a:cubicBezTo>
                <a:cubicBezTo>
                  <a:pt x="122" y="39"/>
                  <a:pt x="122" y="39"/>
                  <a:pt x="122" y="39"/>
                </a:cubicBezTo>
                <a:cubicBezTo>
                  <a:pt x="119" y="44"/>
                  <a:pt x="116" y="48"/>
                  <a:pt x="112" y="51"/>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7" name="Freeform 37"/>
          <p:cNvSpPr>
            <a:spLocks noEditPoints="1"/>
          </p:cNvSpPr>
          <p:nvPr/>
        </p:nvSpPr>
        <p:spPr bwMode="auto">
          <a:xfrm>
            <a:off x="3613151" y="5278447"/>
            <a:ext cx="157163" cy="153988"/>
          </a:xfrm>
          <a:custGeom>
            <a:avLst/>
            <a:gdLst>
              <a:gd name="T0" fmla="*/ 21 w 42"/>
              <a:gd name="T1" fmla="*/ 0 h 41"/>
              <a:gd name="T2" fmla="*/ 0 w 42"/>
              <a:gd name="T3" fmla="*/ 21 h 41"/>
              <a:gd name="T4" fmla="*/ 21 w 42"/>
              <a:gd name="T5" fmla="*/ 41 h 41"/>
              <a:gd name="T6" fmla="*/ 42 w 42"/>
              <a:gd name="T7" fmla="*/ 21 h 41"/>
              <a:gd name="T8" fmla="*/ 21 w 42"/>
              <a:gd name="T9" fmla="*/ 0 h 41"/>
              <a:gd name="T10" fmla="*/ 21 w 42"/>
              <a:gd name="T11" fmla="*/ 37 h 41"/>
              <a:gd name="T12" fmla="*/ 5 w 42"/>
              <a:gd name="T13" fmla="*/ 21 h 41"/>
              <a:gd name="T14" fmla="*/ 21 w 42"/>
              <a:gd name="T15" fmla="*/ 4 h 41"/>
              <a:gd name="T16" fmla="*/ 37 w 42"/>
              <a:gd name="T17" fmla="*/ 21 h 41"/>
              <a:gd name="T18" fmla="*/ 21 w 42"/>
              <a:gd name="T19" fmla="*/ 3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1">
                <a:moveTo>
                  <a:pt x="21" y="0"/>
                </a:moveTo>
                <a:cubicBezTo>
                  <a:pt x="9" y="0"/>
                  <a:pt x="0" y="9"/>
                  <a:pt x="0" y="21"/>
                </a:cubicBezTo>
                <a:cubicBezTo>
                  <a:pt x="0" y="32"/>
                  <a:pt x="9" y="41"/>
                  <a:pt x="21" y="41"/>
                </a:cubicBezTo>
                <a:cubicBezTo>
                  <a:pt x="33" y="41"/>
                  <a:pt x="42" y="32"/>
                  <a:pt x="42" y="21"/>
                </a:cubicBezTo>
                <a:cubicBezTo>
                  <a:pt x="42" y="9"/>
                  <a:pt x="33" y="0"/>
                  <a:pt x="21" y="0"/>
                </a:cubicBezTo>
                <a:close/>
                <a:moveTo>
                  <a:pt x="21" y="37"/>
                </a:moveTo>
                <a:cubicBezTo>
                  <a:pt x="12" y="37"/>
                  <a:pt x="5" y="30"/>
                  <a:pt x="5" y="21"/>
                </a:cubicBezTo>
                <a:cubicBezTo>
                  <a:pt x="5" y="12"/>
                  <a:pt x="12" y="4"/>
                  <a:pt x="21" y="4"/>
                </a:cubicBezTo>
                <a:cubicBezTo>
                  <a:pt x="30" y="4"/>
                  <a:pt x="37" y="12"/>
                  <a:pt x="37" y="21"/>
                </a:cubicBezTo>
                <a:cubicBezTo>
                  <a:pt x="37" y="30"/>
                  <a:pt x="30" y="37"/>
                  <a:pt x="21" y="37"/>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90" name="组合 189"/>
          <p:cNvGrpSpPr/>
          <p:nvPr/>
        </p:nvGrpSpPr>
        <p:grpSpPr>
          <a:xfrm>
            <a:off x="2489201" y="5118109"/>
            <a:ext cx="481013" cy="479426"/>
            <a:chOff x="2489201" y="5118109"/>
            <a:chExt cx="481013" cy="479426"/>
          </a:xfrm>
          <a:solidFill>
            <a:schemeClr val="accent4"/>
          </a:solidFill>
        </p:grpSpPr>
        <p:sp>
          <p:nvSpPr>
            <p:cNvPr id="38" name="Freeform 38"/>
            <p:cNvSpPr>
              <a:spLocks noEditPoints="1"/>
            </p:cNvSpPr>
            <p:nvPr/>
          </p:nvSpPr>
          <p:spPr bwMode="auto">
            <a:xfrm>
              <a:off x="2489201" y="5118109"/>
              <a:ext cx="481013" cy="479426"/>
            </a:xfrm>
            <a:custGeom>
              <a:avLst/>
              <a:gdLst>
                <a:gd name="T0" fmla="*/ 122 w 128"/>
                <a:gd name="T1" fmla="*/ 0 h 128"/>
                <a:gd name="T2" fmla="*/ 6 w 128"/>
                <a:gd name="T3" fmla="*/ 0 h 128"/>
                <a:gd name="T4" fmla="*/ 0 w 128"/>
                <a:gd name="T5" fmla="*/ 6 h 128"/>
                <a:gd name="T6" fmla="*/ 0 w 128"/>
                <a:gd name="T7" fmla="*/ 122 h 128"/>
                <a:gd name="T8" fmla="*/ 6 w 128"/>
                <a:gd name="T9" fmla="*/ 128 h 128"/>
                <a:gd name="T10" fmla="*/ 122 w 128"/>
                <a:gd name="T11" fmla="*/ 128 h 128"/>
                <a:gd name="T12" fmla="*/ 128 w 128"/>
                <a:gd name="T13" fmla="*/ 122 h 128"/>
                <a:gd name="T14" fmla="*/ 128 w 128"/>
                <a:gd name="T15" fmla="*/ 6 h 128"/>
                <a:gd name="T16" fmla="*/ 122 w 128"/>
                <a:gd name="T17" fmla="*/ 0 h 128"/>
                <a:gd name="T18" fmla="*/ 123 w 128"/>
                <a:gd name="T19" fmla="*/ 123 h 128"/>
                <a:gd name="T20" fmla="*/ 5 w 128"/>
                <a:gd name="T21" fmla="*/ 123 h 128"/>
                <a:gd name="T22" fmla="*/ 5 w 128"/>
                <a:gd name="T23" fmla="*/ 4 h 128"/>
                <a:gd name="T24" fmla="*/ 123 w 128"/>
                <a:gd name="T25" fmla="*/ 4 h 128"/>
                <a:gd name="T26" fmla="*/ 123 w 128"/>
                <a:gd name="T2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28">
                  <a:moveTo>
                    <a:pt x="122" y="0"/>
                  </a:moveTo>
                  <a:cubicBezTo>
                    <a:pt x="6" y="0"/>
                    <a:pt x="6" y="0"/>
                    <a:pt x="6" y="0"/>
                  </a:cubicBezTo>
                  <a:cubicBezTo>
                    <a:pt x="3" y="0"/>
                    <a:pt x="0" y="2"/>
                    <a:pt x="0" y="6"/>
                  </a:cubicBezTo>
                  <a:cubicBezTo>
                    <a:pt x="0" y="122"/>
                    <a:pt x="0" y="122"/>
                    <a:pt x="0" y="122"/>
                  </a:cubicBezTo>
                  <a:cubicBezTo>
                    <a:pt x="0" y="125"/>
                    <a:pt x="3" y="128"/>
                    <a:pt x="6" y="128"/>
                  </a:cubicBezTo>
                  <a:cubicBezTo>
                    <a:pt x="122" y="128"/>
                    <a:pt x="122" y="128"/>
                    <a:pt x="122" y="128"/>
                  </a:cubicBezTo>
                  <a:cubicBezTo>
                    <a:pt x="125" y="128"/>
                    <a:pt x="128" y="125"/>
                    <a:pt x="128" y="122"/>
                  </a:cubicBezTo>
                  <a:cubicBezTo>
                    <a:pt x="128" y="6"/>
                    <a:pt x="128" y="6"/>
                    <a:pt x="128" y="6"/>
                  </a:cubicBezTo>
                  <a:cubicBezTo>
                    <a:pt x="128" y="2"/>
                    <a:pt x="125" y="0"/>
                    <a:pt x="122" y="0"/>
                  </a:cubicBezTo>
                  <a:close/>
                  <a:moveTo>
                    <a:pt x="123" y="123"/>
                  </a:moveTo>
                  <a:cubicBezTo>
                    <a:pt x="5" y="123"/>
                    <a:pt x="5" y="123"/>
                    <a:pt x="5" y="123"/>
                  </a:cubicBezTo>
                  <a:cubicBezTo>
                    <a:pt x="5" y="4"/>
                    <a:pt x="5" y="4"/>
                    <a:pt x="5" y="4"/>
                  </a:cubicBezTo>
                  <a:cubicBezTo>
                    <a:pt x="123" y="4"/>
                    <a:pt x="123" y="4"/>
                    <a:pt x="123" y="4"/>
                  </a:cubicBezTo>
                  <a:lnTo>
                    <a:pt x="123"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9" name="Freeform 39"/>
            <p:cNvSpPr>
              <a:spLocks noEditPoints="1"/>
            </p:cNvSpPr>
            <p:nvPr/>
          </p:nvSpPr>
          <p:spPr bwMode="auto">
            <a:xfrm>
              <a:off x="2568576" y="5181609"/>
              <a:ext cx="322263" cy="101600"/>
            </a:xfrm>
            <a:custGeom>
              <a:avLst/>
              <a:gdLst>
                <a:gd name="T0" fmla="*/ 2 w 86"/>
                <a:gd name="T1" fmla="*/ 16 h 27"/>
                <a:gd name="T2" fmla="*/ 8 w 86"/>
                <a:gd name="T3" fmla="*/ 16 h 27"/>
                <a:gd name="T4" fmla="*/ 8 w 86"/>
                <a:gd name="T5" fmla="*/ 17 h 27"/>
                <a:gd name="T6" fmla="*/ 21 w 86"/>
                <a:gd name="T7" fmla="*/ 27 h 27"/>
                <a:gd name="T8" fmla="*/ 34 w 86"/>
                <a:gd name="T9" fmla="*/ 17 h 27"/>
                <a:gd name="T10" fmla="*/ 34 w 86"/>
                <a:gd name="T11" fmla="*/ 16 h 27"/>
                <a:gd name="T12" fmla="*/ 84 w 86"/>
                <a:gd name="T13" fmla="*/ 16 h 27"/>
                <a:gd name="T14" fmla="*/ 86 w 86"/>
                <a:gd name="T15" fmla="*/ 13 h 27"/>
                <a:gd name="T16" fmla="*/ 84 w 86"/>
                <a:gd name="T17" fmla="*/ 11 h 27"/>
                <a:gd name="T18" fmla="*/ 34 w 86"/>
                <a:gd name="T19" fmla="*/ 11 h 27"/>
                <a:gd name="T20" fmla="*/ 34 w 86"/>
                <a:gd name="T21" fmla="*/ 10 h 27"/>
                <a:gd name="T22" fmla="*/ 21 w 86"/>
                <a:gd name="T23" fmla="*/ 0 h 27"/>
                <a:gd name="T24" fmla="*/ 8 w 86"/>
                <a:gd name="T25" fmla="*/ 10 h 27"/>
                <a:gd name="T26" fmla="*/ 8 w 86"/>
                <a:gd name="T27" fmla="*/ 11 h 27"/>
                <a:gd name="T28" fmla="*/ 2 w 86"/>
                <a:gd name="T29" fmla="*/ 11 h 27"/>
                <a:gd name="T30" fmla="*/ 0 w 86"/>
                <a:gd name="T31" fmla="*/ 13 h 27"/>
                <a:gd name="T32" fmla="*/ 2 w 86"/>
                <a:gd name="T33" fmla="*/ 16 h 27"/>
                <a:gd name="T34" fmla="*/ 21 w 86"/>
                <a:gd name="T35" fmla="*/ 4 h 27"/>
                <a:gd name="T36" fmla="*/ 30 w 86"/>
                <a:gd name="T37" fmla="*/ 13 h 27"/>
                <a:gd name="T38" fmla="*/ 21 w 86"/>
                <a:gd name="T39" fmla="*/ 22 h 27"/>
                <a:gd name="T40" fmla="*/ 12 w 86"/>
                <a:gd name="T41" fmla="*/ 13 h 27"/>
                <a:gd name="T42" fmla="*/ 21 w 86"/>
                <a:gd name="T43"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27">
                  <a:moveTo>
                    <a:pt x="2" y="16"/>
                  </a:moveTo>
                  <a:cubicBezTo>
                    <a:pt x="8" y="16"/>
                    <a:pt x="8" y="16"/>
                    <a:pt x="8" y="16"/>
                  </a:cubicBezTo>
                  <a:cubicBezTo>
                    <a:pt x="8" y="17"/>
                    <a:pt x="8" y="17"/>
                    <a:pt x="8" y="17"/>
                  </a:cubicBezTo>
                  <a:cubicBezTo>
                    <a:pt x="9" y="22"/>
                    <a:pt x="15" y="27"/>
                    <a:pt x="21" y="27"/>
                  </a:cubicBezTo>
                  <a:cubicBezTo>
                    <a:pt x="27" y="27"/>
                    <a:pt x="32" y="22"/>
                    <a:pt x="34" y="17"/>
                  </a:cubicBezTo>
                  <a:cubicBezTo>
                    <a:pt x="34" y="16"/>
                    <a:pt x="34" y="16"/>
                    <a:pt x="34" y="16"/>
                  </a:cubicBezTo>
                  <a:cubicBezTo>
                    <a:pt x="84" y="16"/>
                    <a:pt x="84" y="16"/>
                    <a:pt x="84" y="16"/>
                  </a:cubicBezTo>
                  <a:cubicBezTo>
                    <a:pt x="85" y="16"/>
                    <a:pt x="86" y="14"/>
                    <a:pt x="86" y="13"/>
                  </a:cubicBezTo>
                  <a:cubicBezTo>
                    <a:pt x="86" y="12"/>
                    <a:pt x="85" y="11"/>
                    <a:pt x="84" y="11"/>
                  </a:cubicBezTo>
                  <a:cubicBezTo>
                    <a:pt x="34" y="11"/>
                    <a:pt x="34" y="11"/>
                    <a:pt x="34" y="11"/>
                  </a:cubicBezTo>
                  <a:cubicBezTo>
                    <a:pt x="34" y="10"/>
                    <a:pt x="34" y="10"/>
                    <a:pt x="34" y="10"/>
                  </a:cubicBezTo>
                  <a:cubicBezTo>
                    <a:pt x="32" y="4"/>
                    <a:pt x="27" y="0"/>
                    <a:pt x="21" y="0"/>
                  </a:cubicBezTo>
                  <a:cubicBezTo>
                    <a:pt x="15" y="0"/>
                    <a:pt x="9" y="4"/>
                    <a:pt x="8" y="10"/>
                  </a:cubicBezTo>
                  <a:cubicBezTo>
                    <a:pt x="8" y="11"/>
                    <a:pt x="8" y="11"/>
                    <a:pt x="8" y="11"/>
                  </a:cubicBezTo>
                  <a:cubicBezTo>
                    <a:pt x="2" y="11"/>
                    <a:pt x="2" y="11"/>
                    <a:pt x="2" y="11"/>
                  </a:cubicBezTo>
                  <a:cubicBezTo>
                    <a:pt x="1" y="11"/>
                    <a:pt x="0" y="12"/>
                    <a:pt x="0" y="13"/>
                  </a:cubicBezTo>
                  <a:cubicBezTo>
                    <a:pt x="0" y="14"/>
                    <a:pt x="1" y="16"/>
                    <a:pt x="2" y="16"/>
                  </a:cubicBezTo>
                  <a:close/>
                  <a:moveTo>
                    <a:pt x="21" y="4"/>
                  </a:moveTo>
                  <a:cubicBezTo>
                    <a:pt x="26" y="4"/>
                    <a:pt x="30" y="8"/>
                    <a:pt x="30" y="13"/>
                  </a:cubicBezTo>
                  <a:cubicBezTo>
                    <a:pt x="30" y="18"/>
                    <a:pt x="26" y="22"/>
                    <a:pt x="21" y="22"/>
                  </a:cubicBezTo>
                  <a:cubicBezTo>
                    <a:pt x="16" y="22"/>
                    <a:pt x="12" y="18"/>
                    <a:pt x="12" y="13"/>
                  </a:cubicBezTo>
                  <a:cubicBezTo>
                    <a:pt x="12" y="8"/>
                    <a:pt x="16" y="4"/>
                    <a:pt x="2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0" name="Freeform 40"/>
            <p:cNvSpPr>
              <a:spLocks noEditPoints="1"/>
            </p:cNvSpPr>
            <p:nvPr/>
          </p:nvSpPr>
          <p:spPr bwMode="auto">
            <a:xfrm>
              <a:off x="2568576" y="5432435"/>
              <a:ext cx="322263" cy="98425"/>
            </a:xfrm>
            <a:custGeom>
              <a:avLst/>
              <a:gdLst>
                <a:gd name="T0" fmla="*/ 2 w 86"/>
                <a:gd name="T1" fmla="*/ 15 h 26"/>
                <a:gd name="T2" fmla="*/ 52 w 86"/>
                <a:gd name="T3" fmla="*/ 15 h 26"/>
                <a:gd name="T4" fmla="*/ 52 w 86"/>
                <a:gd name="T5" fmla="*/ 16 h 26"/>
                <a:gd name="T6" fmla="*/ 65 w 86"/>
                <a:gd name="T7" fmla="*/ 26 h 26"/>
                <a:gd name="T8" fmla="*/ 78 w 86"/>
                <a:gd name="T9" fmla="*/ 16 h 26"/>
                <a:gd name="T10" fmla="*/ 78 w 86"/>
                <a:gd name="T11" fmla="*/ 15 h 26"/>
                <a:gd name="T12" fmla="*/ 84 w 86"/>
                <a:gd name="T13" fmla="*/ 15 h 26"/>
                <a:gd name="T14" fmla="*/ 86 w 86"/>
                <a:gd name="T15" fmla="*/ 13 h 26"/>
                <a:gd name="T16" fmla="*/ 84 w 86"/>
                <a:gd name="T17" fmla="*/ 11 h 26"/>
                <a:gd name="T18" fmla="*/ 78 w 86"/>
                <a:gd name="T19" fmla="*/ 11 h 26"/>
                <a:gd name="T20" fmla="*/ 78 w 86"/>
                <a:gd name="T21" fmla="*/ 10 h 26"/>
                <a:gd name="T22" fmla="*/ 65 w 86"/>
                <a:gd name="T23" fmla="*/ 0 h 26"/>
                <a:gd name="T24" fmla="*/ 52 w 86"/>
                <a:gd name="T25" fmla="*/ 10 h 26"/>
                <a:gd name="T26" fmla="*/ 52 w 86"/>
                <a:gd name="T27" fmla="*/ 11 h 26"/>
                <a:gd name="T28" fmla="*/ 2 w 86"/>
                <a:gd name="T29" fmla="*/ 11 h 26"/>
                <a:gd name="T30" fmla="*/ 0 w 86"/>
                <a:gd name="T31" fmla="*/ 13 h 26"/>
                <a:gd name="T32" fmla="*/ 2 w 86"/>
                <a:gd name="T33" fmla="*/ 15 h 26"/>
                <a:gd name="T34" fmla="*/ 65 w 86"/>
                <a:gd name="T35" fmla="*/ 4 h 26"/>
                <a:gd name="T36" fmla="*/ 74 w 86"/>
                <a:gd name="T37" fmla="*/ 13 h 26"/>
                <a:gd name="T38" fmla="*/ 65 w 86"/>
                <a:gd name="T39" fmla="*/ 22 h 26"/>
                <a:gd name="T40" fmla="*/ 56 w 86"/>
                <a:gd name="T41" fmla="*/ 13 h 26"/>
                <a:gd name="T42" fmla="*/ 65 w 86"/>
                <a:gd name="T43" fmla="*/ 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26">
                  <a:moveTo>
                    <a:pt x="2" y="15"/>
                  </a:moveTo>
                  <a:cubicBezTo>
                    <a:pt x="52" y="15"/>
                    <a:pt x="52" y="15"/>
                    <a:pt x="52" y="15"/>
                  </a:cubicBezTo>
                  <a:cubicBezTo>
                    <a:pt x="52" y="16"/>
                    <a:pt x="52" y="16"/>
                    <a:pt x="52" y="16"/>
                  </a:cubicBezTo>
                  <a:cubicBezTo>
                    <a:pt x="54" y="22"/>
                    <a:pt x="59" y="26"/>
                    <a:pt x="65" y="26"/>
                  </a:cubicBezTo>
                  <a:cubicBezTo>
                    <a:pt x="71" y="26"/>
                    <a:pt x="77" y="22"/>
                    <a:pt x="78" y="16"/>
                  </a:cubicBezTo>
                  <a:cubicBezTo>
                    <a:pt x="78" y="15"/>
                    <a:pt x="78" y="15"/>
                    <a:pt x="78" y="15"/>
                  </a:cubicBezTo>
                  <a:cubicBezTo>
                    <a:pt x="84" y="15"/>
                    <a:pt x="84" y="15"/>
                    <a:pt x="84" y="15"/>
                  </a:cubicBezTo>
                  <a:cubicBezTo>
                    <a:pt x="85" y="15"/>
                    <a:pt x="86" y="14"/>
                    <a:pt x="86" y="13"/>
                  </a:cubicBezTo>
                  <a:cubicBezTo>
                    <a:pt x="86" y="12"/>
                    <a:pt x="85" y="11"/>
                    <a:pt x="84" y="11"/>
                  </a:cubicBezTo>
                  <a:cubicBezTo>
                    <a:pt x="78" y="11"/>
                    <a:pt x="78" y="11"/>
                    <a:pt x="78" y="11"/>
                  </a:cubicBezTo>
                  <a:cubicBezTo>
                    <a:pt x="78" y="10"/>
                    <a:pt x="78" y="10"/>
                    <a:pt x="78" y="10"/>
                  </a:cubicBezTo>
                  <a:cubicBezTo>
                    <a:pt x="77" y="4"/>
                    <a:pt x="71" y="0"/>
                    <a:pt x="65" y="0"/>
                  </a:cubicBezTo>
                  <a:cubicBezTo>
                    <a:pt x="59" y="0"/>
                    <a:pt x="54" y="4"/>
                    <a:pt x="52" y="10"/>
                  </a:cubicBezTo>
                  <a:cubicBezTo>
                    <a:pt x="52" y="11"/>
                    <a:pt x="52" y="11"/>
                    <a:pt x="52" y="11"/>
                  </a:cubicBezTo>
                  <a:cubicBezTo>
                    <a:pt x="2" y="11"/>
                    <a:pt x="2" y="11"/>
                    <a:pt x="2" y="11"/>
                  </a:cubicBezTo>
                  <a:cubicBezTo>
                    <a:pt x="1" y="11"/>
                    <a:pt x="0" y="12"/>
                    <a:pt x="0" y="13"/>
                  </a:cubicBezTo>
                  <a:cubicBezTo>
                    <a:pt x="0" y="14"/>
                    <a:pt x="1" y="15"/>
                    <a:pt x="2" y="15"/>
                  </a:cubicBezTo>
                  <a:close/>
                  <a:moveTo>
                    <a:pt x="65" y="4"/>
                  </a:moveTo>
                  <a:cubicBezTo>
                    <a:pt x="70" y="4"/>
                    <a:pt x="74" y="8"/>
                    <a:pt x="74" y="13"/>
                  </a:cubicBezTo>
                  <a:cubicBezTo>
                    <a:pt x="74" y="18"/>
                    <a:pt x="70" y="22"/>
                    <a:pt x="65" y="22"/>
                  </a:cubicBezTo>
                  <a:cubicBezTo>
                    <a:pt x="60" y="22"/>
                    <a:pt x="56" y="18"/>
                    <a:pt x="56" y="13"/>
                  </a:cubicBezTo>
                  <a:cubicBezTo>
                    <a:pt x="56" y="8"/>
                    <a:pt x="60" y="4"/>
                    <a:pt x="65"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1" name="Freeform 41"/>
            <p:cNvSpPr>
              <a:spLocks noEditPoints="1"/>
            </p:cNvSpPr>
            <p:nvPr/>
          </p:nvSpPr>
          <p:spPr bwMode="auto">
            <a:xfrm>
              <a:off x="2568576" y="5305435"/>
              <a:ext cx="322263" cy="101600"/>
            </a:xfrm>
            <a:custGeom>
              <a:avLst/>
              <a:gdLst>
                <a:gd name="T0" fmla="*/ 2 w 86"/>
                <a:gd name="T1" fmla="*/ 16 h 27"/>
                <a:gd name="T2" fmla="*/ 30 w 86"/>
                <a:gd name="T3" fmla="*/ 16 h 27"/>
                <a:gd name="T4" fmla="*/ 30 w 86"/>
                <a:gd name="T5" fmla="*/ 17 h 27"/>
                <a:gd name="T6" fmla="*/ 43 w 86"/>
                <a:gd name="T7" fmla="*/ 27 h 27"/>
                <a:gd name="T8" fmla="*/ 56 w 86"/>
                <a:gd name="T9" fmla="*/ 17 h 27"/>
                <a:gd name="T10" fmla="*/ 56 w 86"/>
                <a:gd name="T11" fmla="*/ 16 h 27"/>
                <a:gd name="T12" fmla="*/ 84 w 86"/>
                <a:gd name="T13" fmla="*/ 16 h 27"/>
                <a:gd name="T14" fmla="*/ 86 w 86"/>
                <a:gd name="T15" fmla="*/ 14 h 27"/>
                <a:gd name="T16" fmla="*/ 84 w 86"/>
                <a:gd name="T17" fmla="*/ 11 h 27"/>
                <a:gd name="T18" fmla="*/ 56 w 86"/>
                <a:gd name="T19" fmla="*/ 11 h 27"/>
                <a:gd name="T20" fmla="*/ 56 w 86"/>
                <a:gd name="T21" fmla="*/ 10 h 27"/>
                <a:gd name="T22" fmla="*/ 43 w 86"/>
                <a:gd name="T23" fmla="*/ 0 h 27"/>
                <a:gd name="T24" fmla="*/ 30 w 86"/>
                <a:gd name="T25" fmla="*/ 10 h 27"/>
                <a:gd name="T26" fmla="*/ 30 w 86"/>
                <a:gd name="T27" fmla="*/ 11 h 27"/>
                <a:gd name="T28" fmla="*/ 2 w 86"/>
                <a:gd name="T29" fmla="*/ 11 h 27"/>
                <a:gd name="T30" fmla="*/ 0 w 86"/>
                <a:gd name="T31" fmla="*/ 14 h 27"/>
                <a:gd name="T32" fmla="*/ 2 w 86"/>
                <a:gd name="T33" fmla="*/ 16 h 27"/>
                <a:gd name="T34" fmla="*/ 43 w 86"/>
                <a:gd name="T35" fmla="*/ 5 h 27"/>
                <a:gd name="T36" fmla="*/ 52 w 86"/>
                <a:gd name="T37" fmla="*/ 14 h 27"/>
                <a:gd name="T38" fmla="*/ 43 w 86"/>
                <a:gd name="T39" fmla="*/ 22 h 27"/>
                <a:gd name="T40" fmla="*/ 34 w 86"/>
                <a:gd name="T41" fmla="*/ 14 h 27"/>
                <a:gd name="T42" fmla="*/ 43 w 86"/>
                <a:gd name="T43"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27">
                  <a:moveTo>
                    <a:pt x="2" y="16"/>
                  </a:moveTo>
                  <a:cubicBezTo>
                    <a:pt x="30" y="16"/>
                    <a:pt x="30" y="16"/>
                    <a:pt x="30" y="16"/>
                  </a:cubicBezTo>
                  <a:cubicBezTo>
                    <a:pt x="30" y="17"/>
                    <a:pt x="30" y="17"/>
                    <a:pt x="30" y="17"/>
                  </a:cubicBezTo>
                  <a:cubicBezTo>
                    <a:pt x="32" y="23"/>
                    <a:pt x="37" y="27"/>
                    <a:pt x="43" y="27"/>
                  </a:cubicBezTo>
                  <a:cubicBezTo>
                    <a:pt x="49" y="27"/>
                    <a:pt x="54" y="23"/>
                    <a:pt x="56" y="17"/>
                  </a:cubicBezTo>
                  <a:cubicBezTo>
                    <a:pt x="56" y="16"/>
                    <a:pt x="56" y="16"/>
                    <a:pt x="56" y="16"/>
                  </a:cubicBezTo>
                  <a:cubicBezTo>
                    <a:pt x="84" y="16"/>
                    <a:pt x="84" y="16"/>
                    <a:pt x="84" y="16"/>
                  </a:cubicBezTo>
                  <a:cubicBezTo>
                    <a:pt x="85" y="16"/>
                    <a:pt x="86" y="15"/>
                    <a:pt x="86" y="14"/>
                  </a:cubicBezTo>
                  <a:cubicBezTo>
                    <a:pt x="86" y="12"/>
                    <a:pt x="85" y="11"/>
                    <a:pt x="84" y="11"/>
                  </a:cubicBezTo>
                  <a:cubicBezTo>
                    <a:pt x="56" y="11"/>
                    <a:pt x="56" y="11"/>
                    <a:pt x="56" y="11"/>
                  </a:cubicBezTo>
                  <a:cubicBezTo>
                    <a:pt x="56" y="10"/>
                    <a:pt x="56" y="10"/>
                    <a:pt x="56" y="10"/>
                  </a:cubicBezTo>
                  <a:cubicBezTo>
                    <a:pt x="54" y="4"/>
                    <a:pt x="49" y="0"/>
                    <a:pt x="43" y="0"/>
                  </a:cubicBezTo>
                  <a:cubicBezTo>
                    <a:pt x="37" y="0"/>
                    <a:pt x="32" y="4"/>
                    <a:pt x="30" y="10"/>
                  </a:cubicBezTo>
                  <a:cubicBezTo>
                    <a:pt x="30" y="11"/>
                    <a:pt x="30" y="11"/>
                    <a:pt x="30" y="11"/>
                  </a:cubicBezTo>
                  <a:cubicBezTo>
                    <a:pt x="2" y="11"/>
                    <a:pt x="2" y="11"/>
                    <a:pt x="2" y="11"/>
                  </a:cubicBezTo>
                  <a:cubicBezTo>
                    <a:pt x="1" y="11"/>
                    <a:pt x="0" y="12"/>
                    <a:pt x="0" y="14"/>
                  </a:cubicBezTo>
                  <a:cubicBezTo>
                    <a:pt x="0" y="15"/>
                    <a:pt x="1" y="16"/>
                    <a:pt x="2" y="16"/>
                  </a:cubicBezTo>
                  <a:close/>
                  <a:moveTo>
                    <a:pt x="43" y="5"/>
                  </a:moveTo>
                  <a:cubicBezTo>
                    <a:pt x="48" y="5"/>
                    <a:pt x="52" y="9"/>
                    <a:pt x="52" y="14"/>
                  </a:cubicBezTo>
                  <a:cubicBezTo>
                    <a:pt x="52" y="18"/>
                    <a:pt x="48" y="22"/>
                    <a:pt x="43" y="22"/>
                  </a:cubicBezTo>
                  <a:cubicBezTo>
                    <a:pt x="38" y="22"/>
                    <a:pt x="34" y="18"/>
                    <a:pt x="34" y="14"/>
                  </a:cubicBezTo>
                  <a:cubicBezTo>
                    <a:pt x="34" y="9"/>
                    <a:pt x="38" y="5"/>
                    <a:pt x="4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1" name="组合 190"/>
          <p:cNvGrpSpPr/>
          <p:nvPr/>
        </p:nvGrpSpPr>
        <p:grpSpPr>
          <a:xfrm>
            <a:off x="1566863" y="5118109"/>
            <a:ext cx="404812" cy="479426"/>
            <a:chOff x="1566863" y="5118109"/>
            <a:chExt cx="404812" cy="479426"/>
          </a:xfrm>
          <a:solidFill>
            <a:schemeClr val="accent4"/>
          </a:solidFill>
        </p:grpSpPr>
        <p:sp>
          <p:nvSpPr>
            <p:cNvPr id="42" name="Freeform 42"/>
            <p:cNvSpPr>
              <a:spLocks noEditPoints="1"/>
            </p:cNvSpPr>
            <p:nvPr/>
          </p:nvSpPr>
          <p:spPr bwMode="auto">
            <a:xfrm>
              <a:off x="1704975" y="5233997"/>
              <a:ext cx="128588" cy="363538"/>
            </a:xfrm>
            <a:custGeom>
              <a:avLst/>
              <a:gdLst>
                <a:gd name="T0" fmla="*/ 24 w 34"/>
                <a:gd name="T1" fmla="*/ 0 h 97"/>
                <a:gd name="T2" fmla="*/ 10 w 34"/>
                <a:gd name="T3" fmla="*/ 0 h 97"/>
                <a:gd name="T4" fmla="*/ 0 w 34"/>
                <a:gd name="T5" fmla="*/ 10 h 97"/>
                <a:gd name="T6" fmla="*/ 10 w 34"/>
                <a:gd name="T7" fmla="*/ 20 h 97"/>
                <a:gd name="T8" fmla="*/ 15 w 34"/>
                <a:gd name="T9" fmla="*/ 20 h 97"/>
                <a:gd name="T10" fmla="*/ 15 w 34"/>
                <a:gd name="T11" fmla="*/ 94 h 97"/>
                <a:gd name="T12" fmla="*/ 17 w 34"/>
                <a:gd name="T13" fmla="*/ 97 h 97"/>
                <a:gd name="T14" fmla="*/ 19 w 34"/>
                <a:gd name="T15" fmla="*/ 94 h 97"/>
                <a:gd name="T16" fmla="*/ 19 w 34"/>
                <a:gd name="T17" fmla="*/ 20 h 97"/>
                <a:gd name="T18" fmla="*/ 24 w 34"/>
                <a:gd name="T19" fmla="*/ 20 h 97"/>
                <a:gd name="T20" fmla="*/ 34 w 34"/>
                <a:gd name="T21" fmla="*/ 10 h 97"/>
                <a:gd name="T22" fmla="*/ 24 w 34"/>
                <a:gd name="T23" fmla="*/ 0 h 97"/>
                <a:gd name="T24" fmla="*/ 24 w 34"/>
                <a:gd name="T25" fmla="*/ 15 h 97"/>
                <a:gd name="T26" fmla="*/ 10 w 34"/>
                <a:gd name="T27" fmla="*/ 15 h 97"/>
                <a:gd name="T28" fmla="*/ 4 w 34"/>
                <a:gd name="T29" fmla="*/ 10 h 97"/>
                <a:gd name="T30" fmla="*/ 10 w 34"/>
                <a:gd name="T31" fmla="*/ 5 h 97"/>
                <a:gd name="T32" fmla="*/ 24 w 34"/>
                <a:gd name="T33" fmla="*/ 5 h 97"/>
                <a:gd name="T34" fmla="*/ 30 w 34"/>
                <a:gd name="T35" fmla="*/ 10 h 97"/>
                <a:gd name="T36" fmla="*/ 24 w 34"/>
                <a:gd name="T37" fmla="*/ 15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97">
                  <a:moveTo>
                    <a:pt x="24" y="0"/>
                  </a:moveTo>
                  <a:cubicBezTo>
                    <a:pt x="10" y="0"/>
                    <a:pt x="10" y="0"/>
                    <a:pt x="10" y="0"/>
                  </a:cubicBezTo>
                  <a:cubicBezTo>
                    <a:pt x="4" y="0"/>
                    <a:pt x="0" y="5"/>
                    <a:pt x="0" y="10"/>
                  </a:cubicBezTo>
                  <a:cubicBezTo>
                    <a:pt x="0" y="15"/>
                    <a:pt x="4" y="20"/>
                    <a:pt x="10" y="20"/>
                  </a:cubicBezTo>
                  <a:cubicBezTo>
                    <a:pt x="15" y="20"/>
                    <a:pt x="15" y="20"/>
                    <a:pt x="15" y="20"/>
                  </a:cubicBezTo>
                  <a:cubicBezTo>
                    <a:pt x="15" y="94"/>
                    <a:pt x="15" y="94"/>
                    <a:pt x="15" y="94"/>
                  </a:cubicBezTo>
                  <a:cubicBezTo>
                    <a:pt x="15" y="96"/>
                    <a:pt x="16" y="97"/>
                    <a:pt x="17" y="97"/>
                  </a:cubicBezTo>
                  <a:cubicBezTo>
                    <a:pt x="18" y="97"/>
                    <a:pt x="19" y="96"/>
                    <a:pt x="19" y="94"/>
                  </a:cubicBezTo>
                  <a:cubicBezTo>
                    <a:pt x="19" y="20"/>
                    <a:pt x="19" y="20"/>
                    <a:pt x="19" y="20"/>
                  </a:cubicBezTo>
                  <a:cubicBezTo>
                    <a:pt x="24" y="20"/>
                    <a:pt x="24" y="20"/>
                    <a:pt x="24" y="20"/>
                  </a:cubicBezTo>
                  <a:cubicBezTo>
                    <a:pt x="30" y="20"/>
                    <a:pt x="34" y="15"/>
                    <a:pt x="34" y="10"/>
                  </a:cubicBezTo>
                  <a:cubicBezTo>
                    <a:pt x="34" y="5"/>
                    <a:pt x="30" y="0"/>
                    <a:pt x="24" y="0"/>
                  </a:cubicBezTo>
                  <a:close/>
                  <a:moveTo>
                    <a:pt x="24" y="15"/>
                  </a:moveTo>
                  <a:cubicBezTo>
                    <a:pt x="10" y="15"/>
                    <a:pt x="10" y="15"/>
                    <a:pt x="10" y="15"/>
                  </a:cubicBezTo>
                  <a:cubicBezTo>
                    <a:pt x="7" y="15"/>
                    <a:pt x="4" y="13"/>
                    <a:pt x="4" y="10"/>
                  </a:cubicBezTo>
                  <a:cubicBezTo>
                    <a:pt x="4" y="7"/>
                    <a:pt x="7" y="5"/>
                    <a:pt x="10" y="5"/>
                  </a:cubicBezTo>
                  <a:cubicBezTo>
                    <a:pt x="24" y="5"/>
                    <a:pt x="24" y="5"/>
                    <a:pt x="24" y="5"/>
                  </a:cubicBezTo>
                  <a:cubicBezTo>
                    <a:pt x="27" y="5"/>
                    <a:pt x="30" y="7"/>
                    <a:pt x="30" y="10"/>
                  </a:cubicBezTo>
                  <a:cubicBezTo>
                    <a:pt x="30" y="13"/>
                    <a:pt x="27" y="15"/>
                    <a:pt x="24"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3" name="Freeform 43"/>
            <p:cNvSpPr/>
            <p:nvPr/>
          </p:nvSpPr>
          <p:spPr bwMode="auto">
            <a:xfrm>
              <a:off x="1762125" y="5118109"/>
              <a:ext cx="14288" cy="77788"/>
            </a:xfrm>
            <a:custGeom>
              <a:avLst/>
              <a:gdLst>
                <a:gd name="T0" fmla="*/ 2 w 4"/>
                <a:gd name="T1" fmla="*/ 21 h 21"/>
                <a:gd name="T2" fmla="*/ 4 w 4"/>
                <a:gd name="T3" fmla="*/ 19 h 21"/>
                <a:gd name="T4" fmla="*/ 4 w 4"/>
                <a:gd name="T5" fmla="*/ 2 h 21"/>
                <a:gd name="T6" fmla="*/ 2 w 4"/>
                <a:gd name="T7" fmla="*/ 0 h 21"/>
                <a:gd name="T8" fmla="*/ 0 w 4"/>
                <a:gd name="T9" fmla="*/ 2 h 21"/>
                <a:gd name="T10" fmla="*/ 0 w 4"/>
                <a:gd name="T11" fmla="*/ 19 h 21"/>
                <a:gd name="T12" fmla="*/ 2 w 4"/>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4" h="21">
                  <a:moveTo>
                    <a:pt x="2" y="21"/>
                  </a:moveTo>
                  <a:cubicBezTo>
                    <a:pt x="3" y="21"/>
                    <a:pt x="4" y="20"/>
                    <a:pt x="4" y="19"/>
                  </a:cubicBezTo>
                  <a:cubicBezTo>
                    <a:pt x="4" y="2"/>
                    <a:pt x="4" y="2"/>
                    <a:pt x="4" y="2"/>
                  </a:cubicBezTo>
                  <a:cubicBezTo>
                    <a:pt x="4" y="1"/>
                    <a:pt x="3" y="0"/>
                    <a:pt x="2" y="0"/>
                  </a:cubicBezTo>
                  <a:cubicBezTo>
                    <a:pt x="1" y="0"/>
                    <a:pt x="0" y="1"/>
                    <a:pt x="0" y="2"/>
                  </a:cubicBezTo>
                  <a:cubicBezTo>
                    <a:pt x="0" y="19"/>
                    <a:pt x="0" y="19"/>
                    <a:pt x="0" y="19"/>
                  </a:cubicBezTo>
                  <a:cubicBezTo>
                    <a:pt x="0" y="20"/>
                    <a:pt x="1" y="21"/>
                    <a:pt x="2"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4" name="Freeform 44"/>
            <p:cNvSpPr>
              <a:spLocks noEditPoints="1"/>
            </p:cNvSpPr>
            <p:nvPr/>
          </p:nvSpPr>
          <p:spPr bwMode="auto">
            <a:xfrm>
              <a:off x="1566863" y="5399097"/>
              <a:ext cx="127000" cy="198438"/>
            </a:xfrm>
            <a:custGeom>
              <a:avLst/>
              <a:gdLst>
                <a:gd name="T0" fmla="*/ 24 w 34"/>
                <a:gd name="T1" fmla="*/ 0 h 53"/>
                <a:gd name="T2" fmla="*/ 10 w 34"/>
                <a:gd name="T3" fmla="*/ 0 h 53"/>
                <a:gd name="T4" fmla="*/ 0 w 34"/>
                <a:gd name="T5" fmla="*/ 10 h 53"/>
                <a:gd name="T6" fmla="*/ 10 w 34"/>
                <a:gd name="T7" fmla="*/ 19 h 53"/>
                <a:gd name="T8" fmla="*/ 15 w 34"/>
                <a:gd name="T9" fmla="*/ 19 h 53"/>
                <a:gd name="T10" fmla="*/ 15 w 34"/>
                <a:gd name="T11" fmla="*/ 50 h 53"/>
                <a:gd name="T12" fmla="*/ 17 w 34"/>
                <a:gd name="T13" fmla="*/ 53 h 53"/>
                <a:gd name="T14" fmla="*/ 19 w 34"/>
                <a:gd name="T15" fmla="*/ 50 h 53"/>
                <a:gd name="T16" fmla="*/ 19 w 34"/>
                <a:gd name="T17" fmla="*/ 19 h 53"/>
                <a:gd name="T18" fmla="*/ 24 w 34"/>
                <a:gd name="T19" fmla="*/ 19 h 53"/>
                <a:gd name="T20" fmla="*/ 34 w 34"/>
                <a:gd name="T21" fmla="*/ 10 h 53"/>
                <a:gd name="T22" fmla="*/ 24 w 34"/>
                <a:gd name="T23" fmla="*/ 0 h 53"/>
                <a:gd name="T24" fmla="*/ 24 w 34"/>
                <a:gd name="T25" fmla="*/ 15 h 53"/>
                <a:gd name="T26" fmla="*/ 10 w 34"/>
                <a:gd name="T27" fmla="*/ 15 h 53"/>
                <a:gd name="T28" fmla="*/ 4 w 34"/>
                <a:gd name="T29" fmla="*/ 10 h 53"/>
                <a:gd name="T30" fmla="*/ 10 w 34"/>
                <a:gd name="T31" fmla="*/ 4 h 53"/>
                <a:gd name="T32" fmla="*/ 24 w 34"/>
                <a:gd name="T33" fmla="*/ 4 h 53"/>
                <a:gd name="T34" fmla="*/ 29 w 34"/>
                <a:gd name="T35" fmla="*/ 10 h 53"/>
                <a:gd name="T36" fmla="*/ 24 w 34"/>
                <a:gd name="T37" fmla="*/ 1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53">
                  <a:moveTo>
                    <a:pt x="24" y="0"/>
                  </a:moveTo>
                  <a:cubicBezTo>
                    <a:pt x="10" y="0"/>
                    <a:pt x="10" y="0"/>
                    <a:pt x="10" y="0"/>
                  </a:cubicBezTo>
                  <a:cubicBezTo>
                    <a:pt x="4" y="0"/>
                    <a:pt x="0" y="4"/>
                    <a:pt x="0" y="10"/>
                  </a:cubicBezTo>
                  <a:cubicBezTo>
                    <a:pt x="0" y="15"/>
                    <a:pt x="4" y="19"/>
                    <a:pt x="10" y="19"/>
                  </a:cubicBezTo>
                  <a:cubicBezTo>
                    <a:pt x="15" y="19"/>
                    <a:pt x="15" y="19"/>
                    <a:pt x="15" y="19"/>
                  </a:cubicBezTo>
                  <a:cubicBezTo>
                    <a:pt x="15" y="50"/>
                    <a:pt x="15" y="50"/>
                    <a:pt x="15" y="50"/>
                  </a:cubicBezTo>
                  <a:cubicBezTo>
                    <a:pt x="15" y="52"/>
                    <a:pt x="16" y="53"/>
                    <a:pt x="17" y="53"/>
                  </a:cubicBezTo>
                  <a:cubicBezTo>
                    <a:pt x="18" y="53"/>
                    <a:pt x="19" y="52"/>
                    <a:pt x="19" y="50"/>
                  </a:cubicBezTo>
                  <a:cubicBezTo>
                    <a:pt x="19" y="19"/>
                    <a:pt x="19" y="19"/>
                    <a:pt x="19" y="19"/>
                  </a:cubicBezTo>
                  <a:cubicBezTo>
                    <a:pt x="24" y="19"/>
                    <a:pt x="24" y="19"/>
                    <a:pt x="24" y="19"/>
                  </a:cubicBezTo>
                  <a:cubicBezTo>
                    <a:pt x="30" y="19"/>
                    <a:pt x="34" y="15"/>
                    <a:pt x="34" y="10"/>
                  </a:cubicBezTo>
                  <a:cubicBezTo>
                    <a:pt x="34" y="4"/>
                    <a:pt x="30" y="0"/>
                    <a:pt x="24" y="0"/>
                  </a:cubicBezTo>
                  <a:close/>
                  <a:moveTo>
                    <a:pt x="24" y="15"/>
                  </a:moveTo>
                  <a:cubicBezTo>
                    <a:pt x="10" y="15"/>
                    <a:pt x="10" y="15"/>
                    <a:pt x="10" y="15"/>
                  </a:cubicBezTo>
                  <a:cubicBezTo>
                    <a:pt x="7" y="15"/>
                    <a:pt x="4" y="12"/>
                    <a:pt x="4" y="10"/>
                  </a:cubicBezTo>
                  <a:cubicBezTo>
                    <a:pt x="4" y="7"/>
                    <a:pt x="7" y="4"/>
                    <a:pt x="10" y="4"/>
                  </a:cubicBezTo>
                  <a:cubicBezTo>
                    <a:pt x="24" y="4"/>
                    <a:pt x="24" y="4"/>
                    <a:pt x="24" y="4"/>
                  </a:cubicBezTo>
                  <a:cubicBezTo>
                    <a:pt x="27" y="4"/>
                    <a:pt x="29" y="7"/>
                    <a:pt x="29" y="10"/>
                  </a:cubicBezTo>
                  <a:cubicBezTo>
                    <a:pt x="29" y="12"/>
                    <a:pt x="27" y="15"/>
                    <a:pt x="24"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5" name="Freeform 45"/>
            <p:cNvSpPr/>
            <p:nvPr/>
          </p:nvSpPr>
          <p:spPr bwMode="auto">
            <a:xfrm>
              <a:off x="1622425" y="5118109"/>
              <a:ext cx="15875" cy="242888"/>
            </a:xfrm>
            <a:custGeom>
              <a:avLst/>
              <a:gdLst>
                <a:gd name="T0" fmla="*/ 2 w 4"/>
                <a:gd name="T1" fmla="*/ 65 h 65"/>
                <a:gd name="T2" fmla="*/ 4 w 4"/>
                <a:gd name="T3" fmla="*/ 63 h 65"/>
                <a:gd name="T4" fmla="*/ 4 w 4"/>
                <a:gd name="T5" fmla="*/ 2 h 65"/>
                <a:gd name="T6" fmla="*/ 2 w 4"/>
                <a:gd name="T7" fmla="*/ 0 h 65"/>
                <a:gd name="T8" fmla="*/ 0 w 4"/>
                <a:gd name="T9" fmla="*/ 2 h 65"/>
                <a:gd name="T10" fmla="*/ 0 w 4"/>
                <a:gd name="T11" fmla="*/ 63 h 65"/>
                <a:gd name="T12" fmla="*/ 2 w 4"/>
                <a:gd name="T13" fmla="*/ 65 h 65"/>
              </a:gdLst>
              <a:ahLst/>
              <a:cxnLst>
                <a:cxn ang="0">
                  <a:pos x="T0" y="T1"/>
                </a:cxn>
                <a:cxn ang="0">
                  <a:pos x="T2" y="T3"/>
                </a:cxn>
                <a:cxn ang="0">
                  <a:pos x="T4" y="T5"/>
                </a:cxn>
                <a:cxn ang="0">
                  <a:pos x="T6" y="T7"/>
                </a:cxn>
                <a:cxn ang="0">
                  <a:pos x="T8" y="T9"/>
                </a:cxn>
                <a:cxn ang="0">
                  <a:pos x="T10" y="T11"/>
                </a:cxn>
                <a:cxn ang="0">
                  <a:pos x="T12" y="T13"/>
                </a:cxn>
              </a:cxnLst>
              <a:rect l="0" t="0" r="r" b="b"/>
              <a:pathLst>
                <a:path w="4" h="65">
                  <a:moveTo>
                    <a:pt x="2" y="65"/>
                  </a:moveTo>
                  <a:cubicBezTo>
                    <a:pt x="3" y="65"/>
                    <a:pt x="4" y="64"/>
                    <a:pt x="4" y="63"/>
                  </a:cubicBezTo>
                  <a:cubicBezTo>
                    <a:pt x="4" y="2"/>
                    <a:pt x="4" y="2"/>
                    <a:pt x="4" y="2"/>
                  </a:cubicBezTo>
                  <a:cubicBezTo>
                    <a:pt x="4" y="1"/>
                    <a:pt x="3" y="0"/>
                    <a:pt x="2" y="0"/>
                  </a:cubicBezTo>
                  <a:cubicBezTo>
                    <a:pt x="1" y="0"/>
                    <a:pt x="0" y="1"/>
                    <a:pt x="0" y="2"/>
                  </a:cubicBezTo>
                  <a:cubicBezTo>
                    <a:pt x="0" y="63"/>
                    <a:pt x="0" y="63"/>
                    <a:pt x="0" y="63"/>
                  </a:cubicBezTo>
                  <a:cubicBezTo>
                    <a:pt x="0" y="64"/>
                    <a:pt x="1" y="65"/>
                    <a:pt x="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6" name="Freeform 46"/>
            <p:cNvSpPr>
              <a:spLocks noEditPoints="1"/>
            </p:cNvSpPr>
            <p:nvPr/>
          </p:nvSpPr>
          <p:spPr bwMode="auto">
            <a:xfrm>
              <a:off x="1844675" y="5399097"/>
              <a:ext cx="127000" cy="198438"/>
            </a:xfrm>
            <a:custGeom>
              <a:avLst/>
              <a:gdLst>
                <a:gd name="T0" fmla="*/ 24 w 34"/>
                <a:gd name="T1" fmla="*/ 0 h 53"/>
                <a:gd name="T2" fmla="*/ 10 w 34"/>
                <a:gd name="T3" fmla="*/ 0 h 53"/>
                <a:gd name="T4" fmla="*/ 0 w 34"/>
                <a:gd name="T5" fmla="*/ 10 h 53"/>
                <a:gd name="T6" fmla="*/ 10 w 34"/>
                <a:gd name="T7" fmla="*/ 19 h 53"/>
                <a:gd name="T8" fmla="*/ 15 w 34"/>
                <a:gd name="T9" fmla="*/ 19 h 53"/>
                <a:gd name="T10" fmla="*/ 15 w 34"/>
                <a:gd name="T11" fmla="*/ 50 h 53"/>
                <a:gd name="T12" fmla="*/ 17 w 34"/>
                <a:gd name="T13" fmla="*/ 53 h 53"/>
                <a:gd name="T14" fmla="*/ 19 w 34"/>
                <a:gd name="T15" fmla="*/ 50 h 53"/>
                <a:gd name="T16" fmla="*/ 19 w 34"/>
                <a:gd name="T17" fmla="*/ 19 h 53"/>
                <a:gd name="T18" fmla="*/ 24 w 34"/>
                <a:gd name="T19" fmla="*/ 19 h 53"/>
                <a:gd name="T20" fmla="*/ 34 w 34"/>
                <a:gd name="T21" fmla="*/ 10 h 53"/>
                <a:gd name="T22" fmla="*/ 24 w 34"/>
                <a:gd name="T23" fmla="*/ 0 h 53"/>
                <a:gd name="T24" fmla="*/ 24 w 34"/>
                <a:gd name="T25" fmla="*/ 15 h 53"/>
                <a:gd name="T26" fmla="*/ 10 w 34"/>
                <a:gd name="T27" fmla="*/ 15 h 53"/>
                <a:gd name="T28" fmla="*/ 5 w 34"/>
                <a:gd name="T29" fmla="*/ 10 h 53"/>
                <a:gd name="T30" fmla="*/ 10 w 34"/>
                <a:gd name="T31" fmla="*/ 4 h 53"/>
                <a:gd name="T32" fmla="*/ 24 w 34"/>
                <a:gd name="T33" fmla="*/ 4 h 53"/>
                <a:gd name="T34" fmla="*/ 30 w 34"/>
                <a:gd name="T35" fmla="*/ 10 h 53"/>
                <a:gd name="T36" fmla="*/ 24 w 34"/>
                <a:gd name="T37" fmla="*/ 1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53">
                  <a:moveTo>
                    <a:pt x="24" y="0"/>
                  </a:moveTo>
                  <a:cubicBezTo>
                    <a:pt x="10" y="0"/>
                    <a:pt x="10" y="0"/>
                    <a:pt x="10" y="0"/>
                  </a:cubicBezTo>
                  <a:cubicBezTo>
                    <a:pt x="4" y="0"/>
                    <a:pt x="0" y="4"/>
                    <a:pt x="0" y="10"/>
                  </a:cubicBezTo>
                  <a:cubicBezTo>
                    <a:pt x="0" y="15"/>
                    <a:pt x="4" y="19"/>
                    <a:pt x="10" y="19"/>
                  </a:cubicBezTo>
                  <a:cubicBezTo>
                    <a:pt x="15" y="19"/>
                    <a:pt x="15" y="19"/>
                    <a:pt x="15" y="19"/>
                  </a:cubicBezTo>
                  <a:cubicBezTo>
                    <a:pt x="15" y="50"/>
                    <a:pt x="15" y="50"/>
                    <a:pt x="15" y="50"/>
                  </a:cubicBezTo>
                  <a:cubicBezTo>
                    <a:pt x="15" y="52"/>
                    <a:pt x="16" y="53"/>
                    <a:pt x="17" y="53"/>
                  </a:cubicBezTo>
                  <a:cubicBezTo>
                    <a:pt x="18" y="53"/>
                    <a:pt x="19" y="52"/>
                    <a:pt x="19" y="50"/>
                  </a:cubicBezTo>
                  <a:cubicBezTo>
                    <a:pt x="19" y="19"/>
                    <a:pt x="19" y="19"/>
                    <a:pt x="19" y="19"/>
                  </a:cubicBezTo>
                  <a:cubicBezTo>
                    <a:pt x="24" y="19"/>
                    <a:pt x="24" y="19"/>
                    <a:pt x="24" y="19"/>
                  </a:cubicBezTo>
                  <a:cubicBezTo>
                    <a:pt x="30" y="19"/>
                    <a:pt x="34" y="15"/>
                    <a:pt x="34" y="10"/>
                  </a:cubicBezTo>
                  <a:cubicBezTo>
                    <a:pt x="34" y="4"/>
                    <a:pt x="30" y="0"/>
                    <a:pt x="24" y="0"/>
                  </a:cubicBezTo>
                  <a:close/>
                  <a:moveTo>
                    <a:pt x="24" y="15"/>
                  </a:moveTo>
                  <a:cubicBezTo>
                    <a:pt x="10" y="15"/>
                    <a:pt x="10" y="15"/>
                    <a:pt x="10" y="15"/>
                  </a:cubicBezTo>
                  <a:cubicBezTo>
                    <a:pt x="7" y="15"/>
                    <a:pt x="5" y="12"/>
                    <a:pt x="5" y="10"/>
                  </a:cubicBezTo>
                  <a:cubicBezTo>
                    <a:pt x="5" y="7"/>
                    <a:pt x="7" y="4"/>
                    <a:pt x="10" y="4"/>
                  </a:cubicBezTo>
                  <a:cubicBezTo>
                    <a:pt x="24" y="4"/>
                    <a:pt x="24" y="4"/>
                    <a:pt x="24" y="4"/>
                  </a:cubicBezTo>
                  <a:cubicBezTo>
                    <a:pt x="27" y="4"/>
                    <a:pt x="30" y="7"/>
                    <a:pt x="30" y="10"/>
                  </a:cubicBezTo>
                  <a:cubicBezTo>
                    <a:pt x="30" y="12"/>
                    <a:pt x="27" y="15"/>
                    <a:pt x="24"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7" name="Freeform 47"/>
            <p:cNvSpPr/>
            <p:nvPr/>
          </p:nvSpPr>
          <p:spPr bwMode="auto">
            <a:xfrm>
              <a:off x="1900238" y="5118109"/>
              <a:ext cx="15875" cy="242888"/>
            </a:xfrm>
            <a:custGeom>
              <a:avLst/>
              <a:gdLst>
                <a:gd name="T0" fmla="*/ 2 w 4"/>
                <a:gd name="T1" fmla="*/ 65 h 65"/>
                <a:gd name="T2" fmla="*/ 4 w 4"/>
                <a:gd name="T3" fmla="*/ 63 h 65"/>
                <a:gd name="T4" fmla="*/ 4 w 4"/>
                <a:gd name="T5" fmla="*/ 2 h 65"/>
                <a:gd name="T6" fmla="*/ 2 w 4"/>
                <a:gd name="T7" fmla="*/ 0 h 65"/>
                <a:gd name="T8" fmla="*/ 0 w 4"/>
                <a:gd name="T9" fmla="*/ 2 h 65"/>
                <a:gd name="T10" fmla="*/ 0 w 4"/>
                <a:gd name="T11" fmla="*/ 63 h 65"/>
                <a:gd name="T12" fmla="*/ 2 w 4"/>
                <a:gd name="T13" fmla="*/ 65 h 65"/>
              </a:gdLst>
              <a:ahLst/>
              <a:cxnLst>
                <a:cxn ang="0">
                  <a:pos x="T0" y="T1"/>
                </a:cxn>
                <a:cxn ang="0">
                  <a:pos x="T2" y="T3"/>
                </a:cxn>
                <a:cxn ang="0">
                  <a:pos x="T4" y="T5"/>
                </a:cxn>
                <a:cxn ang="0">
                  <a:pos x="T6" y="T7"/>
                </a:cxn>
                <a:cxn ang="0">
                  <a:pos x="T8" y="T9"/>
                </a:cxn>
                <a:cxn ang="0">
                  <a:pos x="T10" y="T11"/>
                </a:cxn>
                <a:cxn ang="0">
                  <a:pos x="T12" y="T13"/>
                </a:cxn>
              </a:cxnLst>
              <a:rect l="0" t="0" r="r" b="b"/>
              <a:pathLst>
                <a:path w="4" h="65">
                  <a:moveTo>
                    <a:pt x="2" y="65"/>
                  </a:moveTo>
                  <a:cubicBezTo>
                    <a:pt x="3" y="65"/>
                    <a:pt x="4" y="64"/>
                    <a:pt x="4" y="63"/>
                  </a:cubicBezTo>
                  <a:cubicBezTo>
                    <a:pt x="4" y="2"/>
                    <a:pt x="4" y="2"/>
                    <a:pt x="4" y="2"/>
                  </a:cubicBezTo>
                  <a:cubicBezTo>
                    <a:pt x="4" y="1"/>
                    <a:pt x="3" y="0"/>
                    <a:pt x="2" y="0"/>
                  </a:cubicBezTo>
                  <a:cubicBezTo>
                    <a:pt x="1" y="0"/>
                    <a:pt x="0" y="1"/>
                    <a:pt x="0" y="2"/>
                  </a:cubicBezTo>
                  <a:cubicBezTo>
                    <a:pt x="0" y="63"/>
                    <a:pt x="0" y="63"/>
                    <a:pt x="0" y="63"/>
                  </a:cubicBezTo>
                  <a:cubicBezTo>
                    <a:pt x="0" y="64"/>
                    <a:pt x="1" y="65"/>
                    <a:pt x="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2" name="组合 191"/>
          <p:cNvGrpSpPr/>
          <p:nvPr/>
        </p:nvGrpSpPr>
        <p:grpSpPr>
          <a:xfrm>
            <a:off x="568325" y="5118109"/>
            <a:ext cx="479425" cy="479426"/>
            <a:chOff x="568325" y="5118109"/>
            <a:chExt cx="479425" cy="479426"/>
          </a:xfrm>
          <a:solidFill>
            <a:schemeClr val="accent4"/>
          </a:solidFill>
        </p:grpSpPr>
        <p:sp>
          <p:nvSpPr>
            <p:cNvPr id="48" name="Freeform 48"/>
            <p:cNvSpPr>
              <a:spLocks noEditPoints="1"/>
            </p:cNvSpPr>
            <p:nvPr/>
          </p:nvSpPr>
          <p:spPr bwMode="auto">
            <a:xfrm>
              <a:off x="568325" y="5118109"/>
              <a:ext cx="479425" cy="479426"/>
            </a:xfrm>
            <a:custGeom>
              <a:avLst/>
              <a:gdLst>
                <a:gd name="T0" fmla="*/ 116 w 128"/>
                <a:gd name="T1" fmla="*/ 77 h 128"/>
                <a:gd name="T2" fmla="*/ 128 w 128"/>
                <a:gd name="T3" fmla="*/ 50 h 128"/>
                <a:gd name="T4" fmla="*/ 116 w 128"/>
                <a:gd name="T5" fmla="*/ 49 h 128"/>
                <a:gd name="T6" fmla="*/ 111 w 128"/>
                <a:gd name="T7" fmla="*/ 36 h 128"/>
                <a:gd name="T8" fmla="*/ 100 w 128"/>
                <a:gd name="T9" fmla="*/ 9 h 128"/>
                <a:gd name="T10" fmla="*/ 91 w 128"/>
                <a:gd name="T11" fmla="*/ 16 h 128"/>
                <a:gd name="T12" fmla="*/ 77 w 128"/>
                <a:gd name="T13" fmla="*/ 11 h 128"/>
                <a:gd name="T14" fmla="*/ 51 w 128"/>
                <a:gd name="T15" fmla="*/ 0 h 128"/>
                <a:gd name="T16" fmla="*/ 50 w 128"/>
                <a:gd name="T17" fmla="*/ 11 h 128"/>
                <a:gd name="T18" fmla="*/ 36 w 128"/>
                <a:gd name="T19" fmla="*/ 17 h 128"/>
                <a:gd name="T20" fmla="*/ 9 w 128"/>
                <a:gd name="T21" fmla="*/ 28 h 128"/>
                <a:gd name="T22" fmla="*/ 17 w 128"/>
                <a:gd name="T23" fmla="*/ 37 h 128"/>
                <a:gd name="T24" fmla="*/ 11 w 128"/>
                <a:gd name="T25" fmla="*/ 50 h 128"/>
                <a:gd name="T26" fmla="*/ 0 w 128"/>
                <a:gd name="T27" fmla="*/ 77 h 128"/>
                <a:gd name="T28" fmla="*/ 12 w 128"/>
                <a:gd name="T29" fmla="*/ 78 h 128"/>
                <a:gd name="T30" fmla="*/ 17 w 128"/>
                <a:gd name="T31" fmla="*/ 91 h 128"/>
                <a:gd name="T32" fmla="*/ 28 w 128"/>
                <a:gd name="T33" fmla="*/ 118 h 128"/>
                <a:gd name="T34" fmla="*/ 37 w 128"/>
                <a:gd name="T35" fmla="*/ 111 h 128"/>
                <a:gd name="T36" fmla="*/ 51 w 128"/>
                <a:gd name="T37" fmla="*/ 116 h 128"/>
                <a:gd name="T38" fmla="*/ 77 w 128"/>
                <a:gd name="T39" fmla="*/ 128 h 128"/>
                <a:gd name="T40" fmla="*/ 78 w 128"/>
                <a:gd name="T41" fmla="*/ 116 h 128"/>
                <a:gd name="T42" fmla="*/ 92 w 128"/>
                <a:gd name="T43" fmla="*/ 110 h 128"/>
                <a:gd name="T44" fmla="*/ 119 w 128"/>
                <a:gd name="T45" fmla="*/ 99 h 128"/>
                <a:gd name="T46" fmla="*/ 111 w 128"/>
                <a:gd name="T47" fmla="*/ 90 h 128"/>
                <a:gd name="T48" fmla="*/ 112 w 128"/>
                <a:gd name="T49" fmla="*/ 99 h 128"/>
                <a:gd name="T50" fmla="*/ 92 w 128"/>
                <a:gd name="T51" fmla="*/ 105 h 128"/>
                <a:gd name="T52" fmla="*/ 77 w 128"/>
                <a:gd name="T53" fmla="*/ 111 h 128"/>
                <a:gd name="T54" fmla="*/ 73 w 128"/>
                <a:gd name="T55" fmla="*/ 123 h 128"/>
                <a:gd name="T56" fmla="*/ 55 w 128"/>
                <a:gd name="T57" fmla="*/ 113 h 128"/>
                <a:gd name="T58" fmla="*/ 40 w 128"/>
                <a:gd name="T59" fmla="*/ 107 h 128"/>
                <a:gd name="T60" fmla="*/ 28 w 128"/>
                <a:gd name="T61" fmla="*/ 112 h 128"/>
                <a:gd name="T62" fmla="*/ 23 w 128"/>
                <a:gd name="T63" fmla="*/ 92 h 128"/>
                <a:gd name="T64" fmla="*/ 16 w 128"/>
                <a:gd name="T65" fmla="*/ 77 h 128"/>
                <a:gd name="T66" fmla="*/ 5 w 128"/>
                <a:gd name="T67" fmla="*/ 72 h 128"/>
                <a:gd name="T68" fmla="*/ 15 w 128"/>
                <a:gd name="T69" fmla="*/ 55 h 128"/>
                <a:gd name="T70" fmla="*/ 21 w 128"/>
                <a:gd name="T71" fmla="*/ 39 h 128"/>
                <a:gd name="T72" fmla="*/ 16 w 128"/>
                <a:gd name="T73" fmla="*/ 28 h 128"/>
                <a:gd name="T74" fmla="*/ 36 w 128"/>
                <a:gd name="T75" fmla="*/ 23 h 128"/>
                <a:gd name="T76" fmla="*/ 51 w 128"/>
                <a:gd name="T77" fmla="*/ 16 h 128"/>
                <a:gd name="T78" fmla="*/ 55 w 128"/>
                <a:gd name="T79" fmla="*/ 4 h 128"/>
                <a:gd name="T80" fmla="*/ 73 w 128"/>
                <a:gd name="T81" fmla="*/ 15 h 128"/>
                <a:gd name="T82" fmla="*/ 88 w 128"/>
                <a:gd name="T83" fmla="*/ 20 h 128"/>
                <a:gd name="T84" fmla="*/ 100 w 128"/>
                <a:gd name="T85" fmla="*/ 15 h 128"/>
                <a:gd name="T86" fmla="*/ 105 w 128"/>
                <a:gd name="T87" fmla="*/ 35 h 128"/>
                <a:gd name="T88" fmla="*/ 112 w 128"/>
                <a:gd name="T89" fmla="*/ 50 h 128"/>
                <a:gd name="T90" fmla="*/ 123 w 128"/>
                <a:gd name="T91" fmla="*/ 55 h 128"/>
                <a:gd name="T92" fmla="*/ 113 w 128"/>
                <a:gd name="T93" fmla="*/ 72 h 128"/>
                <a:gd name="T94" fmla="*/ 107 w 128"/>
                <a:gd name="T95" fmla="*/ 88 h 128"/>
                <a:gd name="T96" fmla="*/ 112 w 128"/>
                <a:gd name="T97" fmla="*/ 9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8">
                  <a:moveTo>
                    <a:pt x="116" y="78"/>
                  </a:moveTo>
                  <a:cubicBezTo>
                    <a:pt x="116" y="77"/>
                    <a:pt x="116" y="77"/>
                    <a:pt x="116" y="77"/>
                  </a:cubicBezTo>
                  <a:cubicBezTo>
                    <a:pt x="128" y="77"/>
                    <a:pt x="128" y="77"/>
                    <a:pt x="128" y="77"/>
                  </a:cubicBezTo>
                  <a:cubicBezTo>
                    <a:pt x="128" y="50"/>
                    <a:pt x="128" y="50"/>
                    <a:pt x="128" y="50"/>
                  </a:cubicBezTo>
                  <a:cubicBezTo>
                    <a:pt x="116" y="50"/>
                    <a:pt x="116" y="50"/>
                    <a:pt x="116" y="50"/>
                  </a:cubicBezTo>
                  <a:cubicBezTo>
                    <a:pt x="116" y="49"/>
                    <a:pt x="116" y="49"/>
                    <a:pt x="116" y="49"/>
                  </a:cubicBezTo>
                  <a:cubicBezTo>
                    <a:pt x="115" y="45"/>
                    <a:pt x="113" y="41"/>
                    <a:pt x="111" y="37"/>
                  </a:cubicBezTo>
                  <a:cubicBezTo>
                    <a:pt x="111" y="36"/>
                    <a:pt x="111" y="36"/>
                    <a:pt x="111" y="36"/>
                  </a:cubicBezTo>
                  <a:cubicBezTo>
                    <a:pt x="119" y="28"/>
                    <a:pt x="119" y="28"/>
                    <a:pt x="119" y="28"/>
                  </a:cubicBezTo>
                  <a:cubicBezTo>
                    <a:pt x="100" y="9"/>
                    <a:pt x="100" y="9"/>
                    <a:pt x="100" y="9"/>
                  </a:cubicBezTo>
                  <a:cubicBezTo>
                    <a:pt x="92" y="17"/>
                    <a:pt x="92" y="17"/>
                    <a:pt x="92" y="17"/>
                  </a:cubicBezTo>
                  <a:cubicBezTo>
                    <a:pt x="91" y="16"/>
                    <a:pt x="91" y="16"/>
                    <a:pt x="91" y="16"/>
                  </a:cubicBezTo>
                  <a:cubicBezTo>
                    <a:pt x="87" y="14"/>
                    <a:pt x="83" y="13"/>
                    <a:pt x="78" y="11"/>
                  </a:cubicBezTo>
                  <a:cubicBezTo>
                    <a:pt x="77" y="11"/>
                    <a:pt x="77" y="11"/>
                    <a:pt x="77" y="11"/>
                  </a:cubicBezTo>
                  <a:cubicBezTo>
                    <a:pt x="77" y="0"/>
                    <a:pt x="77" y="0"/>
                    <a:pt x="77" y="0"/>
                  </a:cubicBezTo>
                  <a:cubicBezTo>
                    <a:pt x="51" y="0"/>
                    <a:pt x="51" y="0"/>
                    <a:pt x="51" y="0"/>
                  </a:cubicBezTo>
                  <a:cubicBezTo>
                    <a:pt x="51" y="11"/>
                    <a:pt x="51" y="11"/>
                    <a:pt x="51" y="11"/>
                  </a:cubicBezTo>
                  <a:cubicBezTo>
                    <a:pt x="50" y="11"/>
                    <a:pt x="50" y="11"/>
                    <a:pt x="50" y="11"/>
                  </a:cubicBezTo>
                  <a:cubicBezTo>
                    <a:pt x="45" y="13"/>
                    <a:pt x="41" y="14"/>
                    <a:pt x="37" y="16"/>
                  </a:cubicBezTo>
                  <a:cubicBezTo>
                    <a:pt x="36" y="17"/>
                    <a:pt x="36" y="17"/>
                    <a:pt x="36" y="17"/>
                  </a:cubicBezTo>
                  <a:cubicBezTo>
                    <a:pt x="28" y="9"/>
                    <a:pt x="28" y="9"/>
                    <a:pt x="28" y="9"/>
                  </a:cubicBezTo>
                  <a:cubicBezTo>
                    <a:pt x="9" y="28"/>
                    <a:pt x="9" y="28"/>
                    <a:pt x="9" y="28"/>
                  </a:cubicBezTo>
                  <a:cubicBezTo>
                    <a:pt x="17" y="36"/>
                    <a:pt x="17" y="36"/>
                    <a:pt x="17" y="36"/>
                  </a:cubicBezTo>
                  <a:cubicBezTo>
                    <a:pt x="17" y="37"/>
                    <a:pt x="17" y="37"/>
                    <a:pt x="17" y="37"/>
                  </a:cubicBezTo>
                  <a:cubicBezTo>
                    <a:pt x="15" y="41"/>
                    <a:pt x="13" y="45"/>
                    <a:pt x="12" y="49"/>
                  </a:cubicBezTo>
                  <a:cubicBezTo>
                    <a:pt x="11" y="50"/>
                    <a:pt x="11" y="50"/>
                    <a:pt x="11" y="50"/>
                  </a:cubicBezTo>
                  <a:cubicBezTo>
                    <a:pt x="0" y="50"/>
                    <a:pt x="0" y="50"/>
                    <a:pt x="0" y="50"/>
                  </a:cubicBezTo>
                  <a:cubicBezTo>
                    <a:pt x="0" y="77"/>
                    <a:pt x="0" y="77"/>
                    <a:pt x="0" y="77"/>
                  </a:cubicBezTo>
                  <a:cubicBezTo>
                    <a:pt x="11" y="77"/>
                    <a:pt x="11" y="77"/>
                    <a:pt x="11" y="77"/>
                  </a:cubicBezTo>
                  <a:cubicBezTo>
                    <a:pt x="12" y="78"/>
                    <a:pt x="12" y="78"/>
                    <a:pt x="12" y="78"/>
                  </a:cubicBezTo>
                  <a:cubicBezTo>
                    <a:pt x="13" y="82"/>
                    <a:pt x="15" y="86"/>
                    <a:pt x="17" y="90"/>
                  </a:cubicBezTo>
                  <a:cubicBezTo>
                    <a:pt x="17" y="91"/>
                    <a:pt x="17" y="91"/>
                    <a:pt x="17" y="91"/>
                  </a:cubicBezTo>
                  <a:cubicBezTo>
                    <a:pt x="9" y="99"/>
                    <a:pt x="9" y="99"/>
                    <a:pt x="9" y="99"/>
                  </a:cubicBezTo>
                  <a:cubicBezTo>
                    <a:pt x="28" y="118"/>
                    <a:pt x="28" y="118"/>
                    <a:pt x="28" y="118"/>
                  </a:cubicBezTo>
                  <a:cubicBezTo>
                    <a:pt x="36" y="110"/>
                    <a:pt x="36" y="110"/>
                    <a:pt x="36" y="110"/>
                  </a:cubicBezTo>
                  <a:cubicBezTo>
                    <a:pt x="37" y="111"/>
                    <a:pt x="37" y="111"/>
                    <a:pt x="37" y="111"/>
                  </a:cubicBezTo>
                  <a:cubicBezTo>
                    <a:pt x="41" y="113"/>
                    <a:pt x="45" y="115"/>
                    <a:pt x="50" y="116"/>
                  </a:cubicBezTo>
                  <a:cubicBezTo>
                    <a:pt x="51" y="116"/>
                    <a:pt x="51" y="116"/>
                    <a:pt x="51" y="116"/>
                  </a:cubicBezTo>
                  <a:cubicBezTo>
                    <a:pt x="51" y="128"/>
                    <a:pt x="51" y="128"/>
                    <a:pt x="51" y="128"/>
                  </a:cubicBezTo>
                  <a:cubicBezTo>
                    <a:pt x="77" y="128"/>
                    <a:pt x="77" y="128"/>
                    <a:pt x="77" y="128"/>
                  </a:cubicBezTo>
                  <a:cubicBezTo>
                    <a:pt x="77" y="116"/>
                    <a:pt x="77" y="116"/>
                    <a:pt x="77" y="116"/>
                  </a:cubicBezTo>
                  <a:cubicBezTo>
                    <a:pt x="78" y="116"/>
                    <a:pt x="78" y="116"/>
                    <a:pt x="78" y="116"/>
                  </a:cubicBezTo>
                  <a:cubicBezTo>
                    <a:pt x="83" y="115"/>
                    <a:pt x="87" y="113"/>
                    <a:pt x="91" y="111"/>
                  </a:cubicBezTo>
                  <a:cubicBezTo>
                    <a:pt x="92" y="110"/>
                    <a:pt x="92" y="110"/>
                    <a:pt x="92" y="110"/>
                  </a:cubicBezTo>
                  <a:cubicBezTo>
                    <a:pt x="100" y="118"/>
                    <a:pt x="100" y="118"/>
                    <a:pt x="100" y="118"/>
                  </a:cubicBezTo>
                  <a:cubicBezTo>
                    <a:pt x="119" y="99"/>
                    <a:pt x="119" y="99"/>
                    <a:pt x="119" y="99"/>
                  </a:cubicBezTo>
                  <a:cubicBezTo>
                    <a:pt x="111" y="91"/>
                    <a:pt x="111" y="91"/>
                    <a:pt x="111" y="91"/>
                  </a:cubicBezTo>
                  <a:cubicBezTo>
                    <a:pt x="111" y="90"/>
                    <a:pt x="111" y="90"/>
                    <a:pt x="111" y="90"/>
                  </a:cubicBezTo>
                  <a:cubicBezTo>
                    <a:pt x="113" y="86"/>
                    <a:pt x="115" y="82"/>
                    <a:pt x="116" y="78"/>
                  </a:cubicBezTo>
                  <a:close/>
                  <a:moveTo>
                    <a:pt x="112" y="99"/>
                  </a:moveTo>
                  <a:cubicBezTo>
                    <a:pt x="100" y="112"/>
                    <a:pt x="100" y="112"/>
                    <a:pt x="100" y="112"/>
                  </a:cubicBezTo>
                  <a:cubicBezTo>
                    <a:pt x="92" y="105"/>
                    <a:pt x="92" y="105"/>
                    <a:pt x="92" y="105"/>
                  </a:cubicBezTo>
                  <a:cubicBezTo>
                    <a:pt x="88" y="107"/>
                    <a:pt x="88" y="107"/>
                    <a:pt x="88" y="107"/>
                  </a:cubicBezTo>
                  <a:cubicBezTo>
                    <a:pt x="85" y="109"/>
                    <a:pt x="81" y="110"/>
                    <a:pt x="77" y="111"/>
                  </a:cubicBezTo>
                  <a:cubicBezTo>
                    <a:pt x="73" y="113"/>
                    <a:pt x="73" y="113"/>
                    <a:pt x="73" y="113"/>
                  </a:cubicBezTo>
                  <a:cubicBezTo>
                    <a:pt x="73" y="123"/>
                    <a:pt x="73" y="123"/>
                    <a:pt x="73" y="123"/>
                  </a:cubicBezTo>
                  <a:cubicBezTo>
                    <a:pt x="55" y="123"/>
                    <a:pt x="55" y="123"/>
                    <a:pt x="55" y="123"/>
                  </a:cubicBezTo>
                  <a:cubicBezTo>
                    <a:pt x="55" y="113"/>
                    <a:pt x="55" y="113"/>
                    <a:pt x="55" y="113"/>
                  </a:cubicBezTo>
                  <a:cubicBezTo>
                    <a:pt x="51" y="111"/>
                    <a:pt x="51" y="111"/>
                    <a:pt x="51" y="111"/>
                  </a:cubicBezTo>
                  <a:cubicBezTo>
                    <a:pt x="47" y="110"/>
                    <a:pt x="43" y="109"/>
                    <a:pt x="40" y="107"/>
                  </a:cubicBezTo>
                  <a:cubicBezTo>
                    <a:pt x="36" y="105"/>
                    <a:pt x="36" y="105"/>
                    <a:pt x="36" y="105"/>
                  </a:cubicBezTo>
                  <a:cubicBezTo>
                    <a:pt x="28" y="112"/>
                    <a:pt x="28" y="112"/>
                    <a:pt x="28" y="112"/>
                  </a:cubicBezTo>
                  <a:cubicBezTo>
                    <a:pt x="16" y="99"/>
                    <a:pt x="16" y="99"/>
                    <a:pt x="16" y="99"/>
                  </a:cubicBezTo>
                  <a:cubicBezTo>
                    <a:pt x="23" y="92"/>
                    <a:pt x="23" y="92"/>
                    <a:pt x="23" y="92"/>
                  </a:cubicBezTo>
                  <a:cubicBezTo>
                    <a:pt x="21" y="88"/>
                    <a:pt x="21" y="88"/>
                    <a:pt x="21" y="88"/>
                  </a:cubicBezTo>
                  <a:cubicBezTo>
                    <a:pt x="19" y="85"/>
                    <a:pt x="17" y="81"/>
                    <a:pt x="16" y="77"/>
                  </a:cubicBezTo>
                  <a:cubicBezTo>
                    <a:pt x="15" y="72"/>
                    <a:pt x="15" y="72"/>
                    <a:pt x="15" y="72"/>
                  </a:cubicBezTo>
                  <a:cubicBezTo>
                    <a:pt x="5" y="72"/>
                    <a:pt x="5" y="72"/>
                    <a:pt x="5" y="72"/>
                  </a:cubicBezTo>
                  <a:cubicBezTo>
                    <a:pt x="5" y="55"/>
                    <a:pt x="5" y="55"/>
                    <a:pt x="5" y="55"/>
                  </a:cubicBezTo>
                  <a:cubicBezTo>
                    <a:pt x="15" y="55"/>
                    <a:pt x="15" y="55"/>
                    <a:pt x="15" y="55"/>
                  </a:cubicBezTo>
                  <a:cubicBezTo>
                    <a:pt x="16" y="50"/>
                    <a:pt x="16" y="50"/>
                    <a:pt x="16" y="50"/>
                  </a:cubicBezTo>
                  <a:cubicBezTo>
                    <a:pt x="17" y="46"/>
                    <a:pt x="19" y="43"/>
                    <a:pt x="21" y="39"/>
                  </a:cubicBezTo>
                  <a:cubicBezTo>
                    <a:pt x="23" y="35"/>
                    <a:pt x="23" y="35"/>
                    <a:pt x="23" y="35"/>
                  </a:cubicBezTo>
                  <a:cubicBezTo>
                    <a:pt x="16" y="28"/>
                    <a:pt x="16" y="28"/>
                    <a:pt x="16" y="28"/>
                  </a:cubicBezTo>
                  <a:cubicBezTo>
                    <a:pt x="28" y="15"/>
                    <a:pt x="28" y="15"/>
                    <a:pt x="28" y="15"/>
                  </a:cubicBezTo>
                  <a:cubicBezTo>
                    <a:pt x="36" y="23"/>
                    <a:pt x="36" y="23"/>
                    <a:pt x="36" y="23"/>
                  </a:cubicBezTo>
                  <a:cubicBezTo>
                    <a:pt x="40" y="20"/>
                    <a:pt x="40" y="20"/>
                    <a:pt x="40" y="20"/>
                  </a:cubicBezTo>
                  <a:cubicBezTo>
                    <a:pt x="43" y="18"/>
                    <a:pt x="47" y="17"/>
                    <a:pt x="51" y="16"/>
                  </a:cubicBezTo>
                  <a:cubicBezTo>
                    <a:pt x="55" y="15"/>
                    <a:pt x="55" y="15"/>
                    <a:pt x="55" y="15"/>
                  </a:cubicBezTo>
                  <a:cubicBezTo>
                    <a:pt x="55" y="4"/>
                    <a:pt x="55" y="4"/>
                    <a:pt x="55" y="4"/>
                  </a:cubicBezTo>
                  <a:cubicBezTo>
                    <a:pt x="73" y="4"/>
                    <a:pt x="73" y="4"/>
                    <a:pt x="73" y="4"/>
                  </a:cubicBezTo>
                  <a:cubicBezTo>
                    <a:pt x="73" y="15"/>
                    <a:pt x="73" y="15"/>
                    <a:pt x="73" y="15"/>
                  </a:cubicBezTo>
                  <a:cubicBezTo>
                    <a:pt x="77" y="16"/>
                    <a:pt x="77" y="16"/>
                    <a:pt x="77" y="16"/>
                  </a:cubicBezTo>
                  <a:cubicBezTo>
                    <a:pt x="81" y="17"/>
                    <a:pt x="85" y="18"/>
                    <a:pt x="88" y="20"/>
                  </a:cubicBezTo>
                  <a:cubicBezTo>
                    <a:pt x="92" y="23"/>
                    <a:pt x="92" y="23"/>
                    <a:pt x="92" y="23"/>
                  </a:cubicBezTo>
                  <a:cubicBezTo>
                    <a:pt x="100" y="15"/>
                    <a:pt x="100" y="15"/>
                    <a:pt x="100" y="15"/>
                  </a:cubicBezTo>
                  <a:cubicBezTo>
                    <a:pt x="112" y="28"/>
                    <a:pt x="112" y="28"/>
                    <a:pt x="112" y="28"/>
                  </a:cubicBezTo>
                  <a:cubicBezTo>
                    <a:pt x="105" y="35"/>
                    <a:pt x="105" y="35"/>
                    <a:pt x="105" y="35"/>
                  </a:cubicBezTo>
                  <a:cubicBezTo>
                    <a:pt x="107" y="39"/>
                    <a:pt x="107" y="39"/>
                    <a:pt x="107" y="39"/>
                  </a:cubicBezTo>
                  <a:cubicBezTo>
                    <a:pt x="109" y="43"/>
                    <a:pt x="111" y="46"/>
                    <a:pt x="112" y="50"/>
                  </a:cubicBezTo>
                  <a:cubicBezTo>
                    <a:pt x="113" y="55"/>
                    <a:pt x="113" y="55"/>
                    <a:pt x="113" y="55"/>
                  </a:cubicBezTo>
                  <a:cubicBezTo>
                    <a:pt x="123" y="55"/>
                    <a:pt x="123" y="55"/>
                    <a:pt x="123" y="55"/>
                  </a:cubicBezTo>
                  <a:cubicBezTo>
                    <a:pt x="123" y="72"/>
                    <a:pt x="123" y="72"/>
                    <a:pt x="123" y="72"/>
                  </a:cubicBezTo>
                  <a:cubicBezTo>
                    <a:pt x="113" y="72"/>
                    <a:pt x="113" y="72"/>
                    <a:pt x="113" y="72"/>
                  </a:cubicBezTo>
                  <a:cubicBezTo>
                    <a:pt x="112" y="77"/>
                    <a:pt x="112" y="77"/>
                    <a:pt x="112" y="77"/>
                  </a:cubicBezTo>
                  <a:cubicBezTo>
                    <a:pt x="111" y="81"/>
                    <a:pt x="109" y="85"/>
                    <a:pt x="107" y="88"/>
                  </a:cubicBezTo>
                  <a:cubicBezTo>
                    <a:pt x="105" y="92"/>
                    <a:pt x="105" y="92"/>
                    <a:pt x="105" y="92"/>
                  </a:cubicBezTo>
                  <a:lnTo>
                    <a:pt x="112" y="9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9" name="Freeform 49"/>
            <p:cNvSpPr>
              <a:spLocks noEditPoints="1"/>
            </p:cNvSpPr>
            <p:nvPr/>
          </p:nvSpPr>
          <p:spPr bwMode="auto">
            <a:xfrm>
              <a:off x="714375" y="5264160"/>
              <a:ext cx="184150" cy="184150"/>
            </a:xfrm>
            <a:custGeom>
              <a:avLst/>
              <a:gdLst>
                <a:gd name="T0" fmla="*/ 25 w 49"/>
                <a:gd name="T1" fmla="*/ 0 h 49"/>
                <a:gd name="T2" fmla="*/ 0 w 49"/>
                <a:gd name="T3" fmla="*/ 25 h 49"/>
                <a:gd name="T4" fmla="*/ 25 w 49"/>
                <a:gd name="T5" fmla="*/ 49 h 49"/>
                <a:gd name="T6" fmla="*/ 49 w 49"/>
                <a:gd name="T7" fmla="*/ 25 h 49"/>
                <a:gd name="T8" fmla="*/ 25 w 49"/>
                <a:gd name="T9" fmla="*/ 0 h 49"/>
                <a:gd name="T10" fmla="*/ 39 w 49"/>
                <a:gd name="T11" fmla="*/ 39 h 49"/>
                <a:gd name="T12" fmla="*/ 25 w 49"/>
                <a:gd name="T13" fmla="*/ 45 h 49"/>
                <a:gd name="T14" fmla="*/ 11 w 49"/>
                <a:gd name="T15" fmla="*/ 39 h 49"/>
                <a:gd name="T16" fmla="*/ 5 w 49"/>
                <a:gd name="T17" fmla="*/ 25 h 49"/>
                <a:gd name="T18" fmla="*/ 11 w 49"/>
                <a:gd name="T19" fmla="*/ 10 h 49"/>
                <a:gd name="T20" fmla="*/ 25 w 49"/>
                <a:gd name="T21" fmla="*/ 5 h 49"/>
                <a:gd name="T22" fmla="*/ 39 w 49"/>
                <a:gd name="T23" fmla="*/ 10 h 49"/>
                <a:gd name="T24" fmla="*/ 45 w 49"/>
                <a:gd name="T25" fmla="*/ 25 h 49"/>
                <a:gd name="T26" fmla="*/ 39 w 49"/>
                <a:gd name="T27" fmla="*/ 3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 h="49">
                  <a:moveTo>
                    <a:pt x="25" y="0"/>
                  </a:moveTo>
                  <a:cubicBezTo>
                    <a:pt x="11" y="0"/>
                    <a:pt x="0" y="11"/>
                    <a:pt x="0" y="25"/>
                  </a:cubicBezTo>
                  <a:cubicBezTo>
                    <a:pt x="0" y="38"/>
                    <a:pt x="11" y="49"/>
                    <a:pt x="25" y="49"/>
                  </a:cubicBezTo>
                  <a:cubicBezTo>
                    <a:pt x="38" y="49"/>
                    <a:pt x="49" y="38"/>
                    <a:pt x="49" y="25"/>
                  </a:cubicBezTo>
                  <a:cubicBezTo>
                    <a:pt x="49" y="11"/>
                    <a:pt x="38" y="0"/>
                    <a:pt x="25" y="0"/>
                  </a:cubicBezTo>
                  <a:close/>
                  <a:moveTo>
                    <a:pt x="39" y="39"/>
                  </a:moveTo>
                  <a:cubicBezTo>
                    <a:pt x="35" y="43"/>
                    <a:pt x="30" y="45"/>
                    <a:pt x="25" y="45"/>
                  </a:cubicBezTo>
                  <a:cubicBezTo>
                    <a:pt x="20" y="45"/>
                    <a:pt x="15" y="43"/>
                    <a:pt x="11" y="39"/>
                  </a:cubicBezTo>
                  <a:cubicBezTo>
                    <a:pt x="7" y="35"/>
                    <a:pt x="5" y="30"/>
                    <a:pt x="5" y="25"/>
                  </a:cubicBezTo>
                  <a:cubicBezTo>
                    <a:pt x="5" y="19"/>
                    <a:pt x="7" y="14"/>
                    <a:pt x="11" y="10"/>
                  </a:cubicBezTo>
                  <a:cubicBezTo>
                    <a:pt x="15" y="7"/>
                    <a:pt x="20" y="5"/>
                    <a:pt x="25" y="5"/>
                  </a:cubicBezTo>
                  <a:cubicBezTo>
                    <a:pt x="30" y="5"/>
                    <a:pt x="35" y="7"/>
                    <a:pt x="39" y="10"/>
                  </a:cubicBezTo>
                  <a:cubicBezTo>
                    <a:pt x="43" y="14"/>
                    <a:pt x="45" y="19"/>
                    <a:pt x="45" y="25"/>
                  </a:cubicBezTo>
                  <a:cubicBezTo>
                    <a:pt x="45" y="30"/>
                    <a:pt x="43" y="35"/>
                    <a:pt x="39"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5" name="组合 194"/>
          <p:cNvGrpSpPr/>
          <p:nvPr/>
        </p:nvGrpSpPr>
        <p:grpSpPr>
          <a:xfrm>
            <a:off x="11139491" y="4276733"/>
            <a:ext cx="481013" cy="239713"/>
            <a:chOff x="11139491" y="4276733"/>
            <a:chExt cx="481013" cy="239713"/>
          </a:xfrm>
          <a:solidFill>
            <a:schemeClr val="accent4"/>
          </a:solidFill>
        </p:grpSpPr>
        <p:sp>
          <p:nvSpPr>
            <p:cNvPr id="50" name="Freeform 50"/>
            <p:cNvSpPr>
              <a:spLocks noEditPoints="1"/>
            </p:cNvSpPr>
            <p:nvPr/>
          </p:nvSpPr>
          <p:spPr bwMode="auto">
            <a:xfrm>
              <a:off x="11372854" y="4276733"/>
              <a:ext cx="192088" cy="239713"/>
            </a:xfrm>
            <a:custGeom>
              <a:avLst/>
              <a:gdLst>
                <a:gd name="T0" fmla="*/ 3 w 51"/>
                <a:gd name="T1" fmla="*/ 0 h 64"/>
                <a:gd name="T2" fmla="*/ 2 w 51"/>
                <a:gd name="T3" fmla="*/ 0 h 64"/>
                <a:gd name="T4" fmla="*/ 0 w 51"/>
                <a:gd name="T5" fmla="*/ 2 h 64"/>
                <a:gd name="T6" fmla="*/ 0 w 51"/>
                <a:gd name="T7" fmla="*/ 61 h 64"/>
                <a:gd name="T8" fmla="*/ 3 w 51"/>
                <a:gd name="T9" fmla="*/ 63 h 64"/>
                <a:gd name="T10" fmla="*/ 50 w 51"/>
                <a:gd name="T11" fmla="*/ 33 h 64"/>
                <a:gd name="T12" fmla="*/ 51 w 51"/>
                <a:gd name="T13" fmla="*/ 31 h 64"/>
                <a:gd name="T14" fmla="*/ 50 w 51"/>
                <a:gd name="T15" fmla="*/ 30 h 64"/>
                <a:gd name="T16" fmla="*/ 3 w 51"/>
                <a:gd name="T17" fmla="*/ 0 h 64"/>
                <a:gd name="T18" fmla="*/ 4 w 51"/>
                <a:gd name="T19" fmla="*/ 56 h 64"/>
                <a:gd name="T20" fmla="*/ 4 w 51"/>
                <a:gd name="T21" fmla="*/ 6 h 64"/>
                <a:gd name="T22" fmla="*/ 44 w 51"/>
                <a:gd name="T23" fmla="*/ 31 h 64"/>
                <a:gd name="T24" fmla="*/ 4 w 51"/>
                <a:gd name="T25" fmla="*/ 5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64">
                  <a:moveTo>
                    <a:pt x="3" y="0"/>
                  </a:moveTo>
                  <a:cubicBezTo>
                    <a:pt x="3" y="0"/>
                    <a:pt x="2" y="0"/>
                    <a:pt x="2" y="0"/>
                  </a:cubicBezTo>
                  <a:cubicBezTo>
                    <a:pt x="1" y="0"/>
                    <a:pt x="0" y="1"/>
                    <a:pt x="0" y="2"/>
                  </a:cubicBezTo>
                  <a:cubicBezTo>
                    <a:pt x="0" y="61"/>
                    <a:pt x="0" y="61"/>
                    <a:pt x="0" y="61"/>
                  </a:cubicBezTo>
                  <a:cubicBezTo>
                    <a:pt x="0" y="63"/>
                    <a:pt x="2" y="64"/>
                    <a:pt x="3" y="63"/>
                  </a:cubicBezTo>
                  <a:cubicBezTo>
                    <a:pt x="50" y="33"/>
                    <a:pt x="50" y="33"/>
                    <a:pt x="50" y="33"/>
                  </a:cubicBezTo>
                  <a:cubicBezTo>
                    <a:pt x="51" y="33"/>
                    <a:pt x="51" y="32"/>
                    <a:pt x="51" y="31"/>
                  </a:cubicBezTo>
                  <a:cubicBezTo>
                    <a:pt x="51" y="31"/>
                    <a:pt x="51" y="30"/>
                    <a:pt x="50" y="30"/>
                  </a:cubicBezTo>
                  <a:lnTo>
                    <a:pt x="3" y="0"/>
                  </a:lnTo>
                  <a:close/>
                  <a:moveTo>
                    <a:pt x="4" y="56"/>
                  </a:moveTo>
                  <a:cubicBezTo>
                    <a:pt x="4" y="6"/>
                    <a:pt x="4" y="6"/>
                    <a:pt x="4" y="6"/>
                  </a:cubicBezTo>
                  <a:cubicBezTo>
                    <a:pt x="44" y="31"/>
                    <a:pt x="44" y="31"/>
                    <a:pt x="44" y="31"/>
                  </a:cubicBezTo>
                  <a:lnTo>
                    <a:pt x="4"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1" name="Freeform 51"/>
            <p:cNvSpPr>
              <a:spLocks noEditPoints="1"/>
            </p:cNvSpPr>
            <p:nvPr/>
          </p:nvSpPr>
          <p:spPr bwMode="auto">
            <a:xfrm>
              <a:off x="11139491" y="4276733"/>
              <a:ext cx="192088" cy="239713"/>
            </a:xfrm>
            <a:custGeom>
              <a:avLst/>
              <a:gdLst>
                <a:gd name="T0" fmla="*/ 3 w 51"/>
                <a:gd name="T1" fmla="*/ 0 h 64"/>
                <a:gd name="T2" fmla="*/ 2 w 51"/>
                <a:gd name="T3" fmla="*/ 0 h 64"/>
                <a:gd name="T4" fmla="*/ 0 w 51"/>
                <a:gd name="T5" fmla="*/ 2 h 64"/>
                <a:gd name="T6" fmla="*/ 0 w 51"/>
                <a:gd name="T7" fmla="*/ 61 h 64"/>
                <a:gd name="T8" fmla="*/ 3 w 51"/>
                <a:gd name="T9" fmla="*/ 63 h 64"/>
                <a:gd name="T10" fmla="*/ 51 w 51"/>
                <a:gd name="T11" fmla="*/ 33 h 64"/>
                <a:gd name="T12" fmla="*/ 51 w 51"/>
                <a:gd name="T13" fmla="*/ 31 h 64"/>
                <a:gd name="T14" fmla="*/ 51 w 51"/>
                <a:gd name="T15" fmla="*/ 30 h 64"/>
                <a:gd name="T16" fmla="*/ 3 w 51"/>
                <a:gd name="T17" fmla="*/ 0 h 64"/>
                <a:gd name="T18" fmla="*/ 5 w 51"/>
                <a:gd name="T19" fmla="*/ 56 h 64"/>
                <a:gd name="T20" fmla="*/ 5 w 51"/>
                <a:gd name="T21" fmla="*/ 6 h 64"/>
                <a:gd name="T22" fmla="*/ 45 w 51"/>
                <a:gd name="T23" fmla="*/ 31 h 64"/>
                <a:gd name="T24" fmla="*/ 5 w 51"/>
                <a:gd name="T25" fmla="*/ 5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64">
                  <a:moveTo>
                    <a:pt x="3" y="0"/>
                  </a:moveTo>
                  <a:cubicBezTo>
                    <a:pt x="3" y="0"/>
                    <a:pt x="2" y="0"/>
                    <a:pt x="2" y="0"/>
                  </a:cubicBezTo>
                  <a:cubicBezTo>
                    <a:pt x="1" y="0"/>
                    <a:pt x="0" y="1"/>
                    <a:pt x="0" y="2"/>
                  </a:cubicBezTo>
                  <a:cubicBezTo>
                    <a:pt x="0" y="61"/>
                    <a:pt x="0" y="61"/>
                    <a:pt x="0" y="61"/>
                  </a:cubicBezTo>
                  <a:cubicBezTo>
                    <a:pt x="0" y="63"/>
                    <a:pt x="2" y="64"/>
                    <a:pt x="3" y="63"/>
                  </a:cubicBezTo>
                  <a:cubicBezTo>
                    <a:pt x="51" y="33"/>
                    <a:pt x="51" y="33"/>
                    <a:pt x="51" y="33"/>
                  </a:cubicBezTo>
                  <a:cubicBezTo>
                    <a:pt x="51" y="33"/>
                    <a:pt x="51" y="32"/>
                    <a:pt x="51" y="31"/>
                  </a:cubicBezTo>
                  <a:cubicBezTo>
                    <a:pt x="51" y="31"/>
                    <a:pt x="51" y="30"/>
                    <a:pt x="51" y="30"/>
                  </a:cubicBezTo>
                  <a:lnTo>
                    <a:pt x="3" y="0"/>
                  </a:lnTo>
                  <a:close/>
                  <a:moveTo>
                    <a:pt x="5" y="56"/>
                  </a:moveTo>
                  <a:cubicBezTo>
                    <a:pt x="5" y="6"/>
                    <a:pt x="5" y="6"/>
                    <a:pt x="5" y="6"/>
                  </a:cubicBezTo>
                  <a:cubicBezTo>
                    <a:pt x="45" y="31"/>
                    <a:pt x="45" y="31"/>
                    <a:pt x="45" y="31"/>
                  </a:cubicBezTo>
                  <a:lnTo>
                    <a:pt x="5"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2" name="Freeform 52"/>
            <p:cNvSpPr/>
            <p:nvPr/>
          </p:nvSpPr>
          <p:spPr bwMode="auto">
            <a:xfrm>
              <a:off x="11601454" y="4276733"/>
              <a:ext cx="19050" cy="236538"/>
            </a:xfrm>
            <a:custGeom>
              <a:avLst/>
              <a:gdLst>
                <a:gd name="T0" fmla="*/ 3 w 5"/>
                <a:gd name="T1" fmla="*/ 0 h 63"/>
                <a:gd name="T2" fmla="*/ 0 w 5"/>
                <a:gd name="T3" fmla="*/ 2 h 63"/>
                <a:gd name="T4" fmla="*/ 0 w 5"/>
                <a:gd name="T5" fmla="*/ 61 h 63"/>
                <a:gd name="T6" fmla="*/ 3 w 5"/>
                <a:gd name="T7" fmla="*/ 63 h 63"/>
                <a:gd name="T8" fmla="*/ 5 w 5"/>
                <a:gd name="T9" fmla="*/ 61 h 63"/>
                <a:gd name="T10" fmla="*/ 5 w 5"/>
                <a:gd name="T11" fmla="*/ 2 h 63"/>
                <a:gd name="T12" fmla="*/ 3 w 5"/>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5" h="63">
                  <a:moveTo>
                    <a:pt x="3" y="0"/>
                  </a:moveTo>
                  <a:cubicBezTo>
                    <a:pt x="1" y="0"/>
                    <a:pt x="0" y="1"/>
                    <a:pt x="0" y="2"/>
                  </a:cubicBezTo>
                  <a:cubicBezTo>
                    <a:pt x="0" y="61"/>
                    <a:pt x="0" y="61"/>
                    <a:pt x="0" y="61"/>
                  </a:cubicBezTo>
                  <a:cubicBezTo>
                    <a:pt x="0" y="62"/>
                    <a:pt x="1" y="63"/>
                    <a:pt x="3" y="63"/>
                  </a:cubicBezTo>
                  <a:cubicBezTo>
                    <a:pt x="4" y="63"/>
                    <a:pt x="5" y="62"/>
                    <a:pt x="5" y="61"/>
                  </a:cubicBezTo>
                  <a:cubicBezTo>
                    <a:pt x="5" y="2"/>
                    <a:pt x="5" y="2"/>
                    <a:pt x="5" y="2"/>
                  </a:cubicBezTo>
                  <a:cubicBezTo>
                    <a:pt x="5" y="1"/>
                    <a:pt x="4"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6" name="组合 195"/>
          <p:cNvGrpSpPr/>
          <p:nvPr/>
        </p:nvGrpSpPr>
        <p:grpSpPr>
          <a:xfrm>
            <a:off x="10179053" y="4276733"/>
            <a:ext cx="481014" cy="239713"/>
            <a:chOff x="10179053" y="4276733"/>
            <a:chExt cx="481014" cy="239713"/>
          </a:xfrm>
          <a:solidFill>
            <a:schemeClr val="accent4"/>
          </a:solidFill>
        </p:grpSpPr>
        <p:sp>
          <p:nvSpPr>
            <p:cNvPr id="53" name="Freeform 53"/>
            <p:cNvSpPr>
              <a:spLocks noEditPoints="1"/>
            </p:cNvSpPr>
            <p:nvPr/>
          </p:nvSpPr>
          <p:spPr bwMode="auto">
            <a:xfrm>
              <a:off x="10234616" y="4276733"/>
              <a:ext cx="192088" cy="239713"/>
            </a:xfrm>
            <a:custGeom>
              <a:avLst/>
              <a:gdLst>
                <a:gd name="T0" fmla="*/ 49 w 51"/>
                <a:gd name="T1" fmla="*/ 0 h 64"/>
                <a:gd name="T2" fmla="*/ 48 w 51"/>
                <a:gd name="T3" fmla="*/ 0 h 64"/>
                <a:gd name="T4" fmla="*/ 1 w 51"/>
                <a:gd name="T5" fmla="*/ 30 h 64"/>
                <a:gd name="T6" fmla="*/ 0 w 51"/>
                <a:gd name="T7" fmla="*/ 31 h 64"/>
                <a:gd name="T8" fmla="*/ 1 w 51"/>
                <a:gd name="T9" fmla="*/ 33 h 64"/>
                <a:gd name="T10" fmla="*/ 48 w 51"/>
                <a:gd name="T11" fmla="*/ 63 h 64"/>
                <a:gd name="T12" fmla="*/ 51 w 51"/>
                <a:gd name="T13" fmla="*/ 61 h 64"/>
                <a:gd name="T14" fmla="*/ 51 w 51"/>
                <a:gd name="T15" fmla="*/ 2 h 64"/>
                <a:gd name="T16" fmla="*/ 49 w 51"/>
                <a:gd name="T17" fmla="*/ 0 h 64"/>
                <a:gd name="T18" fmla="*/ 47 w 51"/>
                <a:gd name="T19" fmla="*/ 56 h 64"/>
                <a:gd name="T20" fmla="*/ 7 w 51"/>
                <a:gd name="T21" fmla="*/ 31 h 64"/>
                <a:gd name="T22" fmla="*/ 47 w 51"/>
                <a:gd name="T23" fmla="*/ 6 h 64"/>
                <a:gd name="T24" fmla="*/ 47 w 51"/>
                <a:gd name="T25" fmla="*/ 5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64">
                  <a:moveTo>
                    <a:pt x="49" y="0"/>
                  </a:moveTo>
                  <a:cubicBezTo>
                    <a:pt x="49" y="0"/>
                    <a:pt x="48" y="0"/>
                    <a:pt x="48" y="0"/>
                  </a:cubicBezTo>
                  <a:cubicBezTo>
                    <a:pt x="1" y="30"/>
                    <a:pt x="1" y="30"/>
                    <a:pt x="1" y="30"/>
                  </a:cubicBezTo>
                  <a:cubicBezTo>
                    <a:pt x="0" y="30"/>
                    <a:pt x="0" y="31"/>
                    <a:pt x="0" y="31"/>
                  </a:cubicBezTo>
                  <a:cubicBezTo>
                    <a:pt x="0" y="32"/>
                    <a:pt x="0" y="33"/>
                    <a:pt x="1" y="33"/>
                  </a:cubicBezTo>
                  <a:cubicBezTo>
                    <a:pt x="48" y="63"/>
                    <a:pt x="48" y="63"/>
                    <a:pt x="48" y="63"/>
                  </a:cubicBezTo>
                  <a:cubicBezTo>
                    <a:pt x="50" y="64"/>
                    <a:pt x="51" y="63"/>
                    <a:pt x="51" y="61"/>
                  </a:cubicBezTo>
                  <a:cubicBezTo>
                    <a:pt x="51" y="2"/>
                    <a:pt x="51" y="2"/>
                    <a:pt x="51" y="2"/>
                  </a:cubicBezTo>
                  <a:cubicBezTo>
                    <a:pt x="51" y="1"/>
                    <a:pt x="50" y="0"/>
                    <a:pt x="49" y="0"/>
                  </a:cubicBezTo>
                  <a:close/>
                  <a:moveTo>
                    <a:pt x="47" y="56"/>
                  </a:moveTo>
                  <a:cubicBezTo>
                    <a:pt x="7" y="31"/>
                    <a:pt x="7" y="31"/>
                    <a:pt x="7" y="31"/>
                  </a:cubicBezTo>
                  <a:cubicBezTo>
                    <a:pt x="47" y="6"/>
                    <a:pt x="47" y="6"/>
                    <a:pt x="47" y="6"/>
                  </a:cubicBezTo>
                  <a:lnTo>
                    <a:pt x="47"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4" name="Freeform 54"/>
            <p:cNvSpPr>
              <a:spLocks noEditPoints="1"/>
            </p:cNvSpPr>
            <p:nvPr/>
          </p:nvSpPr>
          <p:spPr bwMode="auto">
            <a:xfrm>
              <a:off x="10467979" y="4276733"/>
              <a:ext cx="192088" cy="239713"/>
            </a:xfrm>
            <a:custGeom>
              <a:avLst/>
              <a:gdLst>
                <a:gd name="T0" fmla="*/ 49 w 51"/>
                <a:gd name="T1" fmla="*/ 0 h 64"/>
                <a:gd name="T2" fmla="*/ 48 w 51"/>
                <a:gd name="T3" fmla="*/ 0 h 64"/>
                <a:gd name="T4" fmla="*/ 0 w 51"/>
                <a:gd name="T5" fmla="*/ 30 h 64"/>
                <a:gd name="T6" fmla="*/ 0 w 51"/>
                <a:gd name="T7" fmla="*/ 31 h 64"/>
                <a:gd name="T8" fmla="*/ 0 w 51"/>
                <a:gd name="T9" fmla="*/ 33 h 64"/>
                <a:gd name="T10" fmla="*/ 48 w 51"/>
                <a:gd name="T11" fmla="*/ 63 h 64"/>
                <a:gd name="T12" fmla="*/ 51 w 51"/>
                <a:gd name="T13" fmla="*/ 61 h 64"/>
                <a:gd name="T14" fmla="*/ 51 w 51"/>
                <a:gd name="T15" fmla="*/ 2 h 64"/>
                <a:gd name="T16" fmla="*/ 49 w 51"/>
                <a:gd name="T17" fmla="*/ 0 h 64"/>
                <a:gd name="T18" fmla="*/ 46 w 51"/>
                <a:gd name="T19" fmla="*/ 56 h 64"/>
                <a:gd name="T20" fmla="*/ 6 w 51"/>
                <a:gd name="T21" fmla="*/ 31 h 64"/>
                <a:gd name="T22" fmla="*/ 46 w 51"/>
                <a:gd name="T23" fmla="*/ 6 h 64"/>
                <a:gd name="T24" fmla="*/ 46 w 51"/>
                <a:gd name="T25" fmla="*/ 5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64">
                  <a:moveTo>
                    <a:pt x="49" y="0"/>
                  </a:moveTo>
                  <a:cubicBezTo>
                    <a:pt x="49" y="0"/>
                    <a:pt x="48" y="0"/>
                    <a:pt x="48" y="0"/>
                  </a:cubicBezTo>
                  <a:cubicBezTo>
                    <a:pt x="0" y="30"/>
                    <a:pt x="0" y="30"/>
                    <a:pt x="0" y="30"/>
                  </a:cubicBezTo>
                  <a:cubicBezTo>
                    <a:pt x="0" y="30"/>
                    <a:pt x="0" y="31"/>
                    <a:pt x="0" y="31"/>
                  </a:cubicBezTo>
                  <a:cubicBezTo>
                    <a:pt x="0" y="32"/>
                    <a:pt x="0" y="33"/>
                    <a:pt x="0" y="33"/>
                  </a:cubicBezTo>
                  <a:cubicBezTo>
                    <a:pt x="48" y="63"/>
                    <a:pt x="48" y="63"/>
                    <a:pt x="48" y="63"/>
                  </a:cubicBezTo>
                  <a:cubicBezTo>
                    <a:pt x="49" y="64"/>
                    <a:pt x="51" y="63"/>
                    <a:pt x="51" y="61"/>
                  </a:cubicBezTo>
                  <a:cubicBezTo>
                    <a:pt x="51" y="2"/>
                    <a:pt x="51" y="2"/>
                    <a:pt x="51" y="2"/>
                  </a:cubicBezTo>
                  <a:cubicBezTo>
                    <a:pt x="51" y="1"/>
                    <a:pt x="50" y="0"/>
                    <a:pt x="49" y="0"/>
                  </a:cubicBezTo>
                  <a:close/>
                  <a:moveTo>
                    <a:pt x="46" y="56"/>
                  </a:moveTo>
                  <a:cubicBezTo>
                    <a:pt x="6" y="31"/>
                    <a:pt x="6" y="31"/>
                    <a:pt x="6" y="31"/>
                  </a:cubicBezTo>
                  <a:cubicBezTo>
                    <a:pt x="46" y="6"/>
                    <a:pt x="46" y="6"/>
                    <a:pt x="46" y="6"/>
                  </a:cubicBezTo>
                  <a:lnTo>
                    <a:pt x="46"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5" name="Freeform 55"/>
            <p:cNvSpPr/>
            <p:nvPr/>
          </p:nvSpPr>
          <p:spPr bwMode="auto">
            <a:xfrm>
              <a:off x="10179053" y="4276733"/>
              <a:ext cx="19050" cy="236538"/>
            </a:xfrm>
            <a:custGeom>
              <a:avLst/>
              <a:gdLst>
                <a:gd name="T0" fmla="*/ 2 w 5"/>
                <a:gd name="T1" fmla="*/ 0 h 63"/>
                <a:gd name="T2" fmla="*/ 0 w 5"/>
                <a:gd name="T3" fmla="*/ 2 h 63"/>
                <a:gd name="T4" fmla="*/ 0 w 5"/>
                <a:gd name="T5" fmla="*/ 61 h 63"/>
                <a:gd name="T6" fmla="*/ 2 w 5"/>
                <a:gd name="T7" fmla="*/ 63 h 63"/>
                <a:gd name="T8" fmla="*/ 5 w 5"/>
                <a:gd name="T9" fmla="*/ 61 h 63"/>
                <a:gd name="T10" fmla="*/ 5 w 5"/>
                <a:gd name="T11" fmla="*/ 2 h 63"/>
                <a:gd name="T12" fmla="*/ 2 w 5"/>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5" h="63">
                  <a:moveTo>
                    <a:pt x="2" y="0"/>
                  </a:moveTo>
                  <a:cubicBezTo>
                    <a:pt x="1" y="0"/>
                    <a:pt x="0" y="1"/>
                    <a:pt x="0" y="2"/>
                  </a:cubicBezTo>
                  <a:cubicBezTo>
                    <a:pt x="0" y="61"/>
                    <a:pt x="0" y="61"/>
                    <a:pt x="0" y="61"/>
                  </a:cubicBezTo>
                  <a:cubicBezTo>
                    <a:pt x="0" y="62"/>
                    <a:pt x="1" y="63"/>
                    <a:pt x="2" y="63"/>
                  </a:cubicBezTo>
                  <a:cubicBezTo>
                    <a:pt x="4" y="63"/>
                    <a:pt x="5" y="62"/>
                    <a:pt x="5" y="61"/>
                  </a:cubicBezTo>
                  <a:cubicBezTo>
                    <a:pt x="5" y="2"/>
                    <a:pt x="5" y="2"/>
                    <a:pt x="5" y="2"/>
                  </a:cubicBezTo>
                  <a:cubicBezTo>
                    <a:pt x="5" y="1"/>
                    <a:pt x="4"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7" name="组合 196"/>
          <p:cNvGrpSpPr/>
          <p:nvPr/>
        </p:nvGrpSpPr>
        <p:grpSpPr>
          <a:xfrm>
            <a:off x="9217028" y="4257683"/>
            <a:ext cx="481013" cy="273051"/>
            <a:chOff x="9217028" y="4257683"/>
            <a:chExt cx="481013" cy="273051"/>
          </a:xfrm>
          <a:solidFill>
            <a:schemeClr val="accent4"/>
          </a:solidFill>
        </p:grpSpPr>
        <p:sp>
          <p:nvSpPr>
            <p:cNvPr id="56" name="Freeform 56"/>
            <p:cNvSpPr>
              <a:spLocks noEditPoints="1"/>
            </p:cNvSpPr>
            <p:nvPr/>
          </p:nvSpPr>
          <p:spPr bwMode="auto">
            <a:xfrm>
              <a:off x="9217028" y="4257683"/>
              <a:ext cx="222250" cy="273051"/>
            </a:xfrm>
            <a:custGeom>
              <a:avLst/>
              <a:gdLst>
                <a:gd name="T0" fmla="*/ 4 w 59"/>
                <a:gd name="T1" fmla="*/ 1 h 73"/>
                <a:gd name="T2" fmla="*/ 2 w 59"/>
                <a:gd name="T3" fmla="*/ 0 h 73"/>
                <a:gd name="T4" fmla="*/ 0 w 59"/>
                <a:gd name="T5" fmla="*/ 3 h 73"/>
                <a:gd name="T6" fmla="*/ 0 w 59"/>
                <a:gd name="T7" fmla="*/ 70 h 73"/>
                <a:gd name="T8" fmla="*/ 4 w 59"/>
                <a:gd name="T9" fmla="*/ 72 h 73"/>
                <a:gd name="T10" fmla="*/ 58 w 59"/>
                <a:gd name="T11" fmla="*/ 39 h 73"/>
                <a:gd name="T12" fmla="*/ 59 w 59"/>
                <a:gd name="T13" fmla="*/ 36 h 73"/>
                <a:gd name="T14" fmla="*/ 58 w 59"/>
                <a:gd name="T15" fmla="*/ 34 h 73"/>
                <a:gd name="T16" fmla="*/ 4 w 59"/>
                <a:gd name="T17" fmla="*/ 1 h 73"/>
                <a:gd name="T18" fmla="*/ 5 w 59"/>
                <a:gd name="T19" fmla="*/ 66 h 73"/>
                <a:gd name="T20" fmla="*/ 5 w 59"/>
                <a:gd name="T21" fmla="*/ 7 h 73"/>
                <a:gd name="T22" fmla="*/ 52 w 59"/>
                <a:gd name="T23" fmla="*/ 36 h 73"/>
                <a:gd name="T24" fmla="*/ 5 w 59"/>
                <a:gd name="T25" fmla="*/ 6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73">
                  <a:moveTo>
                    <a:pt x="4" y="1"/>
                  </a:moveTo>
                  <a:cubicBezTo>
                    <a:pt x="3" y="1"/>
                    <a:pt x="3" y="0"/>
                    <a:pt x="2" y="0"/>
                  </a:cubicBezTo>
                  <a:cubicBezTo>
                    <a:pt x="1" y="0"/>
                    <a:pt x="0" y="2"/>
                    <a:pt x="0" y="3"/>
                  </a:cubicBezTo>
                  <a:cubicBezTo>
                    <a:pt x="0" y="70"/>
                    <a:pt x="0" y="70"/>
                    <a:pt x="0" y="70"/>
                  </a:cubicBezTo>
                  <a:cubicBezTo>
                    <a:pt x="0" y="72"/>
                    <a:pt x="2" y="73"/>
                    <a:pt x="4" y="72"/>
                  </a:cubicBezTo>
                  <a:cubicBezTo>
                    <a:pt x="58" y="39"/>
                    <a:pt x="58" y="39"/>
                    <a:pt x="58" y="39"/>
                  </a:cubicBezTo>
                  <a:cubicBezTo>
                    <a:pt x="58" y="38"/>
                    <a:pt x="59" y="37"/>
                    <a:pt x="59" y="36"/>
                  </a:cubicBezTo>
                  <a:cubicBezTo>
                    <a:pt x="59" y="36"/>
                    <a:pt x="58" y="35"/>
                    <a:pt x="58" y="34"/>
                  </a:cubicBezTo>
                  <a:lnTo>
                    <a:pt x="4" y="1"/>
                  </a:lnTo>
                  <a:close/>
                  <a:moveTo>
                    <a:pt x="5" y="66"/>
                  </a:moveTo>
                  <a:cubicBezTo>
                    <a:pt x="5" y="7"/>
                    <a:pt x="5" y="7"/>
                    <a:pt x="5" y="7"/>
                  </a:cubicBezTo>
                  <a:cubicBezTo>
                    <a:pt x="52" y="36"/>
                    <a:pt x="52" y="36"/>
                    <a:pt x="52" y="36"/>
                  </a:cubicBezTo>
                  <a:lnTo>
                    <a:pt x="5"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7" name="Freeform 57"/>
            <p:cNvSpPr>
              <a:spLocks noEditPoints="1"/>
            </p:cNvSpPr>
            <p:nvPr/>
          </p:nvSpPr>
          <p:spPr bwMode="auto">
            <a:xfrm>
              <a:off x="9477378" y="4257683"/>
              <a:ext cx="220663" cy="273051"/>
            </a:xfrm>
            <a:custGeom>
              <a:avLst/>
              <a:gdLst>
                <a:gd name="T0" fmla="*/ 58 w 59"/>
                <a:gd name="T1" fmla="*/ 34 h 73"/>
                <a:gd name="T2" fmla="*/ 4 w 59"/>
                <a:gd name="T3" fmla="*/ 1 h 73"/>
                <a:gd name="T4" fmla="*/ 3 w 59"/>
                <a:gd name="T5" fmla="*/ 0 h 73"/>
                <a:gd name="T6" fmla="*/ 0 w 59"/>
                <a:gd name="T7" fmla="*/ 3 h 73"/>
                <a:gd name="T8" fmla="*/ 0 w 59"/>
                <a:gd name="T9" fmla="*/ 70 h 73"/>
                <a:gd name="T10" fmla="*/ 4 w 59"/>
                <a:gd name="T11" fmla="*/ 72 h 73"/>
                <a:gd name="T12" fmla="*/ 58 w 59"/>
                <a:gd name="T13" fmla="*/ 39 h 73"/>
                <a:gd name="T14" fmla="*/ 59 w 59"/>
                <a:gd name="T15" fmla="*/ 36 h 73"/>
                <a:gd name="T16" fmla="*/ 58 w 59"/>
                <a:gd name="T17" fmla="*/ 34 h 73"/>
                <a:gd name="T18" fmla="*/ 5 w 59"/>
                <a:gd name="T19" fmla="*/ 66 h 73"/>
                <a:gd name="T20" fmla="*/ 5 w 59"/>
                <a:gd name="T21" fmla="*/ 7 h 73"/>
                <a:gd name="T22" fmla="*/ 53 w 59"/>
                <a:gd name="T23" fmla="*/ 36 h 73"/>
                <a:gd name="T24" fmla="*/ 5 w 59"/>
                <a:gd name="T25" fmla="*/ 6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73">
                  <a:moveTo>
                    <a:pt x="58" y="34"/>
                  </a:moveTo>
                  <a:cubicBezTo>
                    <a:pt x="4" y="1"/>
                    <a:pt x="4" y="1"/>
                    <a:pt x="4" y="1"/>
                  </a:cubicBezTo>
                  <a:cubicBezTo>
                    <a:pt x="4" y="1"/>
                    <a:pt x="3" y="0"/>
                    <a:pt x="3" y="0"/>
                  </a:cubicBezTo>
                  <a:cubicBezTo>
                    <a:pt x="1" y="0"/>
                    <a:pt x="0" y="2"/>
                    <a:pt x="0" y="3"/>
                  </a:cubicBezTo>
                  <a:cubicBezTo>
                    <a:pt x="0" y="70"/>
                    <a:pt x="0" y="70"/>
                    <a:pt x="0" y="70"/>
                  </a:cubicBezTo>
                  <a:cubicBezTo>
                    <a:pt x="0" y="72"/>
                    <a:pt x="3" y="73"/>
                    <a:pt x="4" y="72"/>
                  </a:cubicBezTo>
                  <a:cubicBezTo>
                    <a:pt x="58" y="39"/>
                    <a:pt x="58" y="39"/>
                    <a:pt x="58" y="39"/>
                  </a:cubicBezTo>
                  <a:cubicBezTo>
                    <a:pt x="59" y="38"/>
                    <a:pt x="59" y="37"/>
                    <a:pt x="59" y="36"/>
                  </a:cubicBezTo>
                  <a:cubicBezTo>
                    <a:pt x="59" y="36"/>
                    <a:pt x="59" y="35"/>
                    <a:pt x="58" y="34"/>
                  </a:cubicBezTo>
                  <a:close/>
                  <a:moveTo>
                    <a:pt x="5" y="66"/>
                  </a:moveTo>
                  <a:cubicBezTo>
                    <a:pt x="5" y="7"/>
                    <a:pt x="5" y="7"/>
                    <a:pt x="5" y="7"/>
                  </a:cubicBezTo>
                  <a:cubicBezTo>
                    <a:pt x="53" y="36"/>
                    <a:pt x="53" y="36"/>
                    <a:pt x="53" y="36"/>
                  </a:cubicBezTo>
                  <a:lnTo>
                    <a:pt x="5"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8" name="组合 197"/>
          <p:cNvGrpSpPr/>
          <p:nvPr/>
        </p:nvGrpSpPr>
        <p:grpSpPr>
          <a:xfrm>
            <a:off x="8256590" y="4257683"/>
            <a:ext cx="481013" cy="273051"/>
            <a:chOff x="8256590" y="4257683"/>
            <a:chExt cx="481013" cy="273051"/>
          </a:xfrm>
          <a:solidFill>
            <a:schemeClr val="accent4"/>
          </a:solidFill>
        </p:grpSpPr>
        <p:sp>
          <p:nvSpPr>
            <p:cNvPr id="58" name="Freeform 58"/>
            <p:cNvSpPr>
              <a:spLocks noEditPoints="1"/>
            </p:cNvSpPr>
            <p:nvPr/>
          </p:nvSpPr>
          <p:spPr bwMode="auto">
            <a:xfrm>
              <a:off x="8515353" y="4257683"/>
              <a:ext cx="222250" cy="273051"/>
            </a:xfrm>
            <a:custGeom>
              <a:avLst/>
              <a:gdLst>
                <a:gd name="T0" fmla="*/ 57 w 59"/>
                <a:gd name="T1" fmla="*/ 0 h 73"/>
                <a:gd name="T2" fmla="*/ 55 w 59"/>
                <a:gd name="T3" fmla="*/ 1 h 73"/>
                <a:gd name="T4" fmla="*/ 1 w 59"/>
                <a:gd name="T5" fmla="*/ 34 h 73"/>
                <a:gd name="T6" fmla="*/ 0 w 59"/>
                <a:gd name="T7" fmla="*/ 36 h 73"/>
                <a:gd name="T8" fmla="*/ 1 w 59"/>
                <a:gd name="T9" fmla="*/ 39 h 73"/>
                <a:gd name="T10" fmla="*/ 55 w 59"/>
                <a:gd name="T11" fmla="*/ 72 h 73"/>
                <a:gd name="T12" fmla="*/ 59 w 59"/>
                <a:gd name="T13" fmla="*/ 70 h 73"/>
                <a:gd name="T14" fmla="*/ 59 w 59"/>
                <a:gd name="T15" fmla="*/ 3 h 73"/>
                <a:gd name="T16" fmla="*/ 57 w 59"/>
                <a:gd name="T17" fmla="*/ 0 h 73"/>
                <a:gd name="T18" fmla="*/ 54 w 59"/>
                <a:gd name="T19" fmla="*/ 66 h 73"/>
                <a:gd name="T20" fmla="*/ 7 w 59"/>
                <a:gd name="T21" fmla="*/ 36 h 73"/>
                <a:gd name="T22" fmla="*/ 54 w 59"/>
                <a:gd name="T23" fmla="*/ 7 h 73"/>
                <a:gd name="T24" fmla="*/ 54 w 59"/>
                <a:gd name="T25" fmla="*/ 6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73">
                  <a:moveTo>
                    <a:pt x="57" y="0"/>
                  </a:moveTo>
                  <a:cubicBezTo>
                    <a:pt x="56" y="0"/>
                    <a:pt x="56" y="1"/>
                    <a:pt x="55" y="1"/>
                  </a:cubicBezTo>
                  <a:cubicBezTo>
                    <a:pt x="1" y="34"/>
                    <a:pt x="1" y="34"/>
                    <a:pt x="1" y="34"/>
                  </a:cubicBezTo>
                  <a:cubicBezTo>
                    <a:pt x="1" y="35"/>
                    <a:pt x="0" y="36"/>
                    <a:pt x="0" y="36"/>
                  </a:cubicBezTo>
                  <a:cubicBezTo>
                    <a:pt x="0" y="37"/>
                    <a:pt x="1" y="38"/>
                    <a:pt x="1" y="39"/>
                  </a:cubicBezTo>
                  <a:cubicBezTo>
                    <a:pt x="55" y="72"/>
                    <a:pt x="55" y="72"/>
                    <a:pt x="55" y="72"/>
                  </a:cubicBezTo>
                  <a:cubicBezTo>
                    <a:pt x="57" y="73"/>
                    <a:pt x="59" y="72"/>
                    <a:pt x="59" y="70"/>
                  </a:cubicBezTo>
                  <a:cubicBezTo>
                    <a:pt x="59" y="3"/>
                    <a:pt x="59" y="3"/>
                    <a:pt x="59" y="3"/>
                  </a:cubicBezTo>
                  <a:cubicBezTo>
                    <a:pt x="59" y="2"/>
                    <a:pt x="58" y="0"/>
                    <a:pt x="57" y="0"/>
                  </a:cubicBezTo>
                  <a:close/>
                  <a:moveTo>
                    <a:pt x="54" y="66"/>
                  </a:moveTo>
                  <a:cubicBezTo>
                    <a:pt x="7" y="36"/>
                    <a:pt x="7" y="36"/>
                    <a:pt x="7" y="36"/>
                  </a:cubicBezTo>
                  <a:cubicBezTo>
                    <a:pt x="54" y="7"/>
                    <a:pt x="54" y="7"/>
                    <a:pt x="54" y="7"/>
                  </a:cubicBezTo>
                  <a:lnTo>
                    <a:pt x="54"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9" name="Freeform 59"/>
            <p:cNvSpPr>
              <a:spLocks noEditPoints="1"/>
            </p:cNvSpPr>
            <p:nvPr/>
          </p:nvSpPr>
          <p:spPr bwMode="auto">
            <a:xfrm>
              <a:off x="8256590" y="4257683"/>
              <a:ext cx="222250" cy="273051"/>
            </a:xfrm>
            <a:custGeom>
              <a:avLst/>
              <a:gdLst>
                <a:gd name="T0" fmla="*/ 56 w 59"/>
                <a:gd name="T1" fmla="*/ 0 h 73"/>
                <a:gd name="T2" fmla="*/ 55 w 59"/>
                <a:gd name="T3" fmla="*/ 1 h 73"/>
                <a:gd name="T4" fmla="*/ 1 w 59"/>
                <a:gd name="T5" fmla="*/ 34 h 73"/>
                <a:gd name="T6" fmla="*/ 0 w 59"/>
                <a:gd name="T7" fmla="*/ 36 h 73"/>
                <a:gd name="T8" fmla="*/ 1 w 59"/>
                <a:gd name="T9" fmla="*/ 39 h 73"/>
                <a:gd name="T10" fmla="*/ 55 w 59"/>
                <a:gd name="T11" fmla="*/ 72 h 73"/>
                <a:gd name="T12" fmla="*/ 59 w 59"/>
                <a:gd name="T13" fmla="*/ 70 h 73"/>
                <a:gd name="T14" fmla="*/ 59 w 59"/>
                <a:gd name="T15" fmla="*/ 3 h 73"/>
                <a:gd name="T16" fmla="*/ 56 w 59"/>
                <a:gd name="T17" fmla="*/ 0 h 73"/>
                <a:gd name="T18" fmla="*/ 54 w 59"/>
                <a:gd name="T19" fmla="*/ 66 h 73"/>
                <a:gd name="T20" fmla="*/ 6 w 59"/>
                <a:gd name="T21" fmla="*/ 36 h 73"/>
                <a:gd name="T22" fmla="*/ 54 w 59"/>
                <a:gd name="T23" fmla="*/ 7 h 73"/>
                <a:gd name="T24" fmla="*/ 54 w 59"/>
                <a:gd name="T25" fmla="*/ 6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73">
                  <a:moveTo>
                    <a:pt x="56" y="0"/>
                  </a:moveTo>
                  <a:cubicBezTo>
                    <a:pt x="56" y="0"/>
                    <a:pt x="55" y="1"/>
                    <a:pt x="55" y="1"/>
                  </a:cubicBezTo>
                  <a:cubicBezTo>
                    <a:pt x="1" y="34"/>
                    <a:pt x="1" y="34"/>
                    <a:pt x="1" y="34"/>
                  </a:cubicBezTo>
                  <a:cubicBezTo>
                    <a:pt x="0" y="35"/>
                    <a:pt x="0" y="36"/>
                    <a:pt x="0" y="36"/>
                  </a:cubicBezTo>
                  <a:cubicBezTo>
                    <a:pt x="0" y="37"/>
                    <a:pt x="0" y="38"/>
                    <a:pt x="1" y="39"/>
                  </a:cubicBezTo>
                  <a:cubicBezTo>
                    <a:pt x="55" y="72"/>
                    <a:pt x="55" y="72"/>
                    <a:pt x="55" y="72"/>
                  </a:cubicBezTo>
                  <a:cubicBezTo>
                    <a:pt x="57" y="73"/>
                    <a:pt x="59" y="72"/>
                    <a:pt x="59" y="70"/>
                  </a:cubicBezTo>
                  <a:cubicBezTo>
                    <a:pt x="59" y="3"/>
                    <a:pt x="59" y="3"/>
                    <a:pt x="59" y="3"/>
                  </a:cubicBezTo>
                  <a:cubicBezTo>
                    <a:pt x="59" y="2"/>
                    <a:pt x="58" y="0"/>
                    <a:pt x="56" y="0"/>
                  </a:cubicBezTo>
                  <a:close/>
                  <a:moveTo>
                    <a:pt x="54" y="66"/>
                  </a:moveTo>
                  <a:cubicBezTo>
                    <a:pt x="6" y="36"/>
                    <a:pt x="6" y="36"/>
                    <a:pt x="6" y="36"/>
                  </a:cubicBezTo>
                  <a:cubicBezTo>
                    <a:pt x="54" y="7"/>
                    <a:pt x="54" y="7"/>
                    <a:pt x="54" y="7"/>
                  </a:cubicBezTo>
                  <a:lnTo>
                    <a:pt x="54"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9" name="组合 198"/>
          <p:cNvGrpSpPr/>
          <p:nvPr/>
        </p:nvGrpSpPr>
        <p:grpSpPr>
          <a:xfrm>
            <a:off x="7321552" y="4156082"/>
            <a:ext cx="428626" cy="481013"/>
            <a:chOff x="7321552" y="4156082"/>
            <a:chExt cx="428626" cy="481013"/>
          </a:xfrm>
          <a:solidFill>
            <a:schemeClr val="accent4"/>
          </a:solidFill>
        </p:grpSpPr>
        <p:sp>
          <p:nvSpPr>
            <p:cNvPr id="60" name="Freeform 60"/>
            <p:cNvSpPr>
              <a:spLocks noEditPoints="1"/>
            </p:cNvSpPr>
            <p:nvPr/>
          </p:nvSpPr>
          <p:spPr bwMode="auto">
            <a:xfrm>
              <a:off x="7321552" y="4156082"/>
              <a:ext cx="371475" cy="481013"/>
            </a:xfrm>
            <a:custGeom>
              <a:avLst/>
              <a:gdLst>
                <a:gd name="T0" fmla="*/ 4 w 99"/>
                <a:gd name="T1" fmla="*/ 0 h 128"/>
                <a:gd name="T2" fmla="*/ 3 w 99"/>
                <a:gd name="T3" fmla="*/ 0 h 128"/>
                <a:gd name="T4" fmla="*/ 0 w 99"/>
                <a:gd name="T5" fmla="*/ 2 h 128"/>
                <a:gd name="T6" fmla="*/ 0 w 99"/>
                <a:gd name="T7" fmla="*/ 125 h 128"/>
                <a:gd name="T8" fmla="*/ 4 w 99"/>
                <a:gd name="T9" fmla="*/ 127 h 128"/>
                <a:gd name="T10" fmla="*/ 98 w 99"/>
                <a:gd name="T11" fmla="*/ 66 h 128"/>
                <a:gd name="T12" fmla="*/ 99 w 99"/>
                <a:gd name="T13" fmla="*/ 64 h 128"/>
                <a:gd name="T14" fmla="*/ 98 w 99"/>
                <a:gd name="T15" fmla="*/ 62 h 128"/>
                <a:gd name="T16" fmla="*/ 4 w 99"/>
                <a:gd name="T17" fmla="*/ 0 h 128"/>
                <a:gd name="T18" fmla="*/ 5 w 99"/>
                <a:gd name="T19" fmla="*/ 121 h 128"/>
                <a:gd name="T20" fmla="*/ 5 w 99"/>
                <a:gd name="T21" fmla="*/ 6 h 128"/>
                <a:gd name="T22" fmla="*/ 92 w 99"/>
                <a:gd name="T23" fmla="*/ 64 h 128"/>
                <a:gd name="T24" fmla="*/ 5 w 99"/>
                <a:gd name="T25" fmla="*/ 12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 h="128">
                  <a:moveTo>
                    <a:pt x="4" y="0"/>
                  </a:moveTo>
                  <a:cubicBezTo>
                    <a:pt x="3" y="0"/>
                    <a:pt x="3" y="0"/>
                    <a:pt x="3" y="0"/>
                  </a:cubicBezTo>
                  <a:cubicBezTo>
                    <a:pt x="1" y="0"/>
                    <a:pt x="0" y="1"/>
                    <a:pt x="0" y="2"/>
                  </a:cubicBezTo>
                  <a:cubicBezTo>
                    <a:pt x="0" y="125"/>
                    <a:pt x="0" y="125"/>
                    <a:pt x="0" y="125"/>
                  </a:cubicBezTo>
                  <a:cubicBezTo>
                    <a:pt x="0" y="127"/>
                    <a:pt x="2" y="128"/>
                    <a:pt x="4" y="127"/>
                  </a:cubicBezTo>
                  <a:cubicBezTo>
                    <a:pt x="98" y="66"/>
                    <a:pt x="98" y="66"/>
                    <a:pt x="98" y="66"/>
                  </a:cubicBezTo>
                  <a:cubicBezTo>
                    <a:pt x="98" y="65"/>
                    <a:pt x="99" y="64"/>
                    <a:pt x="99" y="64"/>
                  </a:cubicBezTo>
                  <a:cubicBezTo>
                    <a:pt x="99" y="63"/>
                    <a:pt x="98" y="62"/>
                    <a:pt x="98" y="62"/>
                  </a:cubicBezTo>
                  <a:lnTo>
                    <a:pt x="4" y="0"/>
                  </a:lnTo>
                  <a:close/>
                  <a:moveTo>
                    <a:pt x="5" y="121"/>
                  </a:moveTo>
                  <a:cubicBezTo>
                    <a:pt x="5" y="6"/>
                    <a:pt x="5" y="6"/>
                    <a:pt x="5" y="6"/>
                  </a:cubicBezTo>
                  <a:cubicBezTo>
                    <a:pt x="92" y="64"/>
                    <a:pt x="92" y="64"/>
                    <a:pt x="92" y="64"/>
                  </a:cubicBezTo>
                  <a:lnTo>
                    <a:pt x="5" y="1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1" name="Freeform 61"/>
            <p:cNvSpPr/>
            <p:nvPr/>
          </p:nvSpPr>
          <p:spPr bwMode="auto">
            <a:xfrm>
              <a:off x="7731128" y="4156082"/>
              <a:ext cx="19050" cy="481013"/>
            </a:xfrm>
            <a:custGeom>
              <a:avLst/>
              <a:gdLst>
                <a:gd name="T0" fmla="*/ 2 w 5"/>
                <a:gd name="T1" fmla="*/ 0 h 128"/>
                <a:gd name="T2" fmla="*/ 0 w 5"/>
                <a:gd name="T3" fmla="*/ 2 h 128"/>
                <a:gd name="T4" fmla="*/ 0 w 5"/>
                <a:gd name="T5" fmla="*/ 125 h 128"/>
                <a:gd name="T6" fmla="*/ 2 w 5"/>
                <a:gd name="T7" fmla="*/ 128 h 128"/>
                <a:gd name="T8" fmla="*/ 5 w 5"/>
                <a:gd name="T9" fmla="*/ 125 h 128"/>
                <a:gd name="T10" fmla="*/ 5 w 5"/>
                <a:gd name="T11" fmla="*/ 2 h 128"/>
                <a:gd name="T12" fmla="*/ 2 w 5"/>
                <a:gd name="T13" fmla="*/ 0 h 128"/>
              </a:gdLst>
              <a:ahLst/>
              <a:cxnLst>
                <a:cxn ang="0">
                  <a:pos x="T0" y="T1"/>
                </a:cxn>
                <a:cxn ang="0">
                  <a:pos x="T2" y="T3"/>
                </a:cxn>
                <a:cxn ang="0">
                  <a:pos x="T4" y="T5"/>
                </a:cxn>
                <a:cxn ang="0">
                  <a:pos x="T6" y="T7"/>
                </a:cxn>
                <a:cxn ang="0">
                  <a:pos x="T8" y="T9"/>
                </a:cxn>
                <a:cxn ang="0">
                  <a:pos x="T10" y="T11"/>
                </a:cxn>
                <a:cxn ang="0">
                  <a:pos x="T12" y="T13"/>
                </a:cxn>
              </a:cxnLst>
              <a:rect l="0" t="0" r="r" b="b"/>
              <a:pathLst>
                <a:path w="5" h="128">
                  <a:moveTo>
                    <a:pt x="2" y="0"/>
                  </a:moveTo>
                  <a:cubicBezTo>
                    <a:pt x="1" y="0"/>
                    <a:pt x="0" y="1"/>
                    <a:pt x="0" y="2"/>
                  </a:cubicBezTo>
                  <a:cubicBezTo>
                    <a:pt x="0" y="125"/>
                    <a:pt x="0" y="125"/>
                    <a:pt x="0" y="125"/>
                  </a:cubicBezTo>
                  <a:cubicBezTo>
                    <a:pt x="0" y="127"/>
                    <a:pt x="1" y="128"/>
                    <a:pt x="2" y="128"/>
                  </a:cubicBezTo>
                  <a:cubicBezTo>
                    <a:pt x="4" y="128"/>
                    <a:pt x="5" y="127"/>
                    <a:pt x="5" y="125"/>
                  </a:cubicBezTo>
                  <a:cubicBezTo>
                    <a:pt x="5" y="2"/>
                    <a:pt x="5" y="2"/>
                    <a:pt x="5" y="2"/>
                  </a:cubicBezTo>
                  <a:cubicBezTo>
                    <a:pt x="5" y="1"/>
                    <a:pt x="4"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0" name="组合 199"/>
          <p:cNvGrpSpPr/>
          <p:nvPr/>
        </p:nvGrpSpPr>
        <p:grpSpPr>
          <a:xfrm>
            <a:off x="6361115" y="4151320"/>
            <a:ext cx="427037" cy="485776"/>
            <a:chOff x="6361115" y="4151320"/>
            <a:chExt cx="427037" cy="485776"/>
          </a:xfrm>
          <a:solidFill>
            <a:schemeClr val="accent4"/>
          </a:solidFill>
        </p:grpSpPr>
        <p:sp>
          <p:nvSpPr>
            <p:cNvPr id="62" name="Freeform 62"/>
            <p:cNvSpPr>
              <a:spLocks noEditPoints="1"/>
            </p:cNvSpPr>
            <p:nvPr/>
          </p:nvSpPr>
          <p:spPr bwMode="auto">
            <a:xfrm>
              <a:off x="6416677" y="4151320"/>
              <a:ext cx="371475" cy="485776"/>
            </a:xfrm>
            <a:custGeom>
              <a:avLst/>
              <a:gdLst>
                <a:gd name="T0" fmla="*/ 96 w 99"/>
                <a:gd name="T1" fmla="*/ 0 h 129"/>
                <a:gd name="T2" fmla="*/ 95 w 99"/>
                <a:gd name="T3" fmla="*/ 1 h 129"/>
                <a:gd name="T4" fmla="*/ 1 w 99"/>
                <a:gd name="T5" fmla="*/ 62 h 129"/>
                <a:gd name="T6" fmla="*/ 0 w 99"/>
                <a:gd name="T7" fmla="*/ 64 h 129"/>
                <a:gd name="T8" fmla="*/ 1 w 99"/>
                <a:gd name="T9" fmla="*/ 66 h 129"/>
                <a:gd name="T10" fmla="*/ 95 w 99"/>
                <a:gd name="T11" fmla="*/ 128 h 129"/>
                <a:gd name="T12" fmla="*/ 99 w 99"/>
                <a:gd name="T13" fmla="*/ 126 h 129"/>
                <a:gd name="T14" fmla="*/ 99 w 99"/>
                <a:gd name="T15" fmla="*/ 3 h 129"/>
                <a:gd name="T16" fmla="*/ 96 w 99"/>
                <a:gd name="T17" fmla="*/ 0 h 129"/>
                <a:gd name="T18" fmla="*/ 94 w 99"/>
                <a:gd name="T19" fmla="*/ 122 h 129"/>
                <a:gd name="T20" fmla="*/ 7 w 99"/>
                <a:gd name="T21" fmla="*/ 64 h 129"/>
                <a:gd name="T22" fmla="*/ 94 w 99"/>
                <a:gd name="T23" fmla="*/ 7 h 129"/>
                <a:gd name="T24" fmla="*/ 94 w 99"/>
                <a:gd name="T25" fmla="*/ 1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 h="129">
                  <a:moveTo>
                    <a:pt x="96" y="0"/>
                  </a:moveTo>
                  <a:cubicBezTo>
                    <a:pt x="96" y="0"/>
                    <a:pt x="96" y="0"/>
                    <a:pt x="95" y="1"/>
                  </a:cubicBezTo>
                  <a:cubicBezTo>
                    <a:pt x="1" y="62"/>
                    <a:pt x="1" y="62"/>
                    <a:pt x="1" y="62"/>
                  </a:cubicBezTo>
                  <a:cubicBezTo>
                    <a:pt x="1" y="63"/>
                    <a:pt x="0" y="64"/>
                    <a:pt x="0" y="64"/>
                  </a:cubicBezTo>
                  <a:cubicBezTo>
                    <a:pt x="0" y="65"/>
                    <a:pt x="1" y="66"/>
                    <a:pt x="1" y="66"/>
                  </a:cubicBezTo>
                  <a:cubicBezTo>
                    <a:pt x="95" y="128"/>
                    <a:pt x="95" y="128"/>
                    <a:pt x="95" y="128"/>
                  </a:cubicBezTo>
                  <a:cubicBezTo>
                    <a:pt x="97" y="129"/>
                    <a:pt x="99" y="128"/>
                    <a:pt x="99" y="126"/>
                  </a:cubicBezTo>
                  <a:cubicBezTo>
                    <a:pt x="99" y="3"/>
                    <a:pt x="99" y="3"/>
                    <a:pt x="99" y="3"/>
                  </a:cubicBezTo>
                  <a:cubicBezTo>
                    <a:pt x="99" y="1"/>
                    <a:pt x="98" y="0"/>
                    <a:pt x="96" y="0"/>
                  </a:cubicBezTo>
                  <a:close/>
                  <a:moveTo>
                    <a:pt x="94" y="122"/>
                  </a:moveTo>
                  <a:cubicBezTo>
                    <a:pt x="7" y="64"/>
                    <a:pt x="7" y="64"/>
                    <a:pt x="7" y="64"/>
                  </a:cubicBezTo>
                  <a:cubicBezTo>
                    <a:pt x="94" y="7"/>
                    <a:pt x="94" y="7"/>
                    <a:pt x="94" y="7"/>
                  </a:cubicBezTo>
                  <a:lnTo>
                    <a:pt x="94" y="1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3" name="Freeform 63"/>
            <p:cNvSpPr/>
            <p:nvPr/>
          </p:nvSpPr>
          <p:spPr bwMode="auto">
            <a:xfrm>
              <a:off x="6361115" y="4151320"/>
              <a:ext cx="19050" cy="481013"/>
            </a:xfrm>
            <a:custGeom>
              <a:avLst/>
              <a:gdLst>
                <a:gd name="T0" fmla="*/ 3 w 5"/>
                <a:gd name="T1" fmla="*/ 0 h 128"/>
                <a:gd name="T2" fmla="*/ 0 w 5"/>
                <a:gd name="T3" fmla="*/ 3 h 128"/>
                <a:gd name="T4" fmla="*/ 0 w 5"/>
                <a:gd name="T5" fmla="*/ 126 h 128"/>
                <a:gd name="T6" fmla="*/ 3 w 5"/>
                <a:gd name="T7" fmla="*/ 128 h 128"/>
                <a:gd name="T8" fmla="*/ 5 w 5"/>
                <a:gd name="T9" fmla="*/ 126 h 128"/>
                <a:gd name="T10" fmla="*/ 5 w 5"/>
                <a:gd name="T11" fmla="*/ 3 h 128"/>
                <a:gd name="T12" fmla="*/ 3 w 5"/>
                <a:gd name="T13" fmla="*/ 0 h 128"/>
              </a:gdLst>
              <a:ahLst/>
              <a:cxnLst>
                <a:cxn ang="0">
                  <a:pos x="T0" y="T1"/>
                </a:cxn>
                <a:cxn ang="0">
                  <a:pos x="T2" y="T3"/>
                </a:cxn>
                <a:cxn ang="0">
                  <a:pos x="T4" y="T5"/>
                </a:cxn>
                <a:cxn ang="0">
                  <a:pos x="T6" y="T7"/>
                </a:cxn>
                <a:cxn ang="0">
                  <a:pos x="T8" y="T9"/>
                </a:cxn>
                <a:cxn ang="0">
                  <a:pos x="T10" y="T11"/>
                </a:cxn>
                <a:cxn ang="0">
                  <a:pos x="T12" y="T13"/>
                </a:cxn>
              </a:cxnLst>
              <a:rect l="0" t="0" r="r" b="b"/>
              <a:pathLst>
                <a:path w="5" h="128">
                  <a:moveTo>
                    <a:pt x="3" y="0"/>
                  </a:moveTo>
                  <a:cubicBezTo>
                    <a:pt x="1" y="0"/>
                    <a:pt x="0" y="1"/>
                    <a:pt x="0" y="3"/>
                  </a:cubicBezTo>
                  <a:cubicBezTo>
                    <a:pt x="0" y="126"/>
                    <a:pt x="0" y="126"/>
                    <a:pt x="0" y="126"/>
                  </a:cubicBezTo>
                  <a:cubicBezTo>
                    <a:pt x="0" y="127"/>
                    <a:pt x="1" y="128"/>
                    <a:pt x="3" y="128"/>
                  </a:cubicBezTo>
                  <a:cubicBezTo>
                    <a:pt x="4" y="128"/>
                    <a:pt x="5" y="127"/>
                    <a:pt x="5" y="126"/>
                  </a:cubicBezTo>
                  <a:cubicBezTo>
                    <a:pt x="5" y="3"/>
                    <a:pt x="5" y="3"/>
                    <a:pt x="5" y="3"/>
                  </a:cubicBezTo>
                  <a:cubicBezTo>
                    <a:pt x="5" y="1"/>
                    <a:pt x="4"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9" name="组合 188"/>
          <p:cNvGrpSpPr/>
          <p:nvPr/>
        </p:nvGrpSpPr>
        <p:grpSpPr>
          <a:xfrm>
            <a:off x="5373689" y="4181482"/>
            <a:ext cx="479425" cy="425451"/>
            <a:chOff x="5373689" y="4181482"/>
            <a:chExt cx="479425" cy="425451"/>
          </a:xfrm>
          <a:solidFill>
            <a:schemeClr val="accent4"/>
          </a:solidFill>
        </p:grpSpPr>
        <p:sp>
          <p:nvSpPr>
            <p:cNvPr id="64" name="Freeform 64"/>
            <p:cNvSpPr>
              <a:spLocks noEditPoints="1"/>
            </p:cNvSpPr>
            <p:nvPr/>
          </p:nvSpPr>
          <p:spPr bwMode="auto">
            <a:xfrm>
              <a:off x="5373689" y="4181482"/>
              <a:ext cx="479425" cy="368301"/>
            </a:xfrm>
            <a:custGeom>
              <a:avLst/>
              <a:gdLst>
                <a:gd name="T0" fmla="*/ 2 w 128"/>
                <a:gd name="T1" fmla="*/ 98 h 98"/>
                <a:gd name="T2" fmla="*/ 126 w 128"/>
                <a:gd name="T3" fmla="*/ 98 h 98"/>
                <a:gd name="T4" fmla="*/ 128 w 128"/>
                <a:gd name="T5" fmla="*/ 96 h 98"/>
                <a:gd name="T6" fmla="*/ 128 w 128"/>
                <a:gd name="T7" fmla="*/ 95 h 98"/>
                <a:gd name="T8" fmla="*/ 66 w 128"/>
                <a:gd name="T9" fmla="*/ 1 h 98"/>
                <a:gd name="T10" fmla="*/ 64 w 128"/>
                <a:gd name="T11" fmla="*/ 0 h 98"/>
                <a:gd name="T12" fmla="*/ 62 w 128"/>
                <a:gd name="T13" fmla="*/ 1 h 98"/>
                <a:gd name="T14" fmla="*/ 0 w 128"/>
                <a:gd name="T15" fmla="*/ 95 h 98"/>
                <a:gd name="T16" fmla="*/ 0 w 128"/>
                <a:gd name="T17" fmla="*/ 96 h 98"/>
                <a:gd name="T18" fmla="*/ 2 w 128"/>
                <a:gd name="T19" fmla="*/ 98 h 98"/>
                <a:gd name="T20" fmla="*/ 64 w 128"/>
                <a:gd name="T21" fmla="*/ 6 h 98"/>
                <a:gd name="T22" fmla="*/ 121 w 128"/>
                <a:gd name="T23" fmla="*/ 94 h 98"/>
                <a:gd name="T24" fmla="*/ 6 w 128"/>
                <a:gd name="T25" fmla="*/ 94 h 98"/>
                <a:gd name="T26" fmla="*/ 64 w 128"/>
                <a:gd name="T27" fmla="*/ 6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98">
                  <a:moveTo>
                    <a:pt x="2" y="98"/>
                  </a:moveTo>
                  <a:cubicBezTo>
                    <a:pt x="126" y="98"/>
                    <a:pt x="126" y="98"/>
                    <a:pt x="126" y="98"/>
                  </a:cubicBezTo>
                  <a:cubicBezTo>
                    <a:pt x="127" y="98"/>
                    <a:pt x="128" y="97"/>
                    <a:pt x="128" y="96"/>
                  </a:cubicBezTo>
                  <a:cubicBezTo>
                    <a:pt x="128" y="96"/>
                    <a:pt x="128" y="95"/>
                    <a:pt x="128" y="95"/>
                  </a:cubicBezTo>
                  <a:cubicBezTo>
                    <a:pt x="66" y="1"/>
                    <a:pt x="66" y="1"/>
                    <a:pt x="66" y="1"/>
                  </a:cubicBezTo>
                  <a:cubicBezTo>
                    <a:pt x="66" y="0"/>
                    <a:pt x="65" y="0"/>
                    <a:pt x="64" y="0"/>
                  </a:cubicBezTo>
                  <a:cubicBezTo>
                    <a:pt x="63" y="0"/>
                    <a:pt x="62" y="0"/>
                    <a:pt x="62" y="1"/>
                  </a:cubicBezTo>
                  <a:cubicBezTo>
                    <a:pt x="0" y="95"/>
                    <a:pt x="0" y="95"/>
                    <a:pt x="0" y="95"/>
                  </a:cubicBezTo>
                  <a:cubicBezTo>
                    <a:pt x="0" y="95"/>
                    <a:pt x="0" y="96"/>
                    <a:pt x="0" y="96"/>
                  </a:cubicBezTo>
                  <a:cubicBezTo>
                    <a:pt x="0" y="97"/>
                    <a:pt x="1" y="98"/>
                    <a:pt x="2" y="98"/>
                  </a:cubicBezTo>
                  <a:close/>
                  <a:moveTo>
                    <a:pt x="64" y="6"/>
                  </a:moveTo>
                  <a:cubicBezTo>
                    <a:pt x="121" y="94"/>
                    <a:pt x="121" y="94"/>
                    <a:pt x="121" y="94"/>
                  </a:cubicBezTo>
                  <a:cubicBezTo>
                    <a:pt x="6" y="94"/>
                    <a:pt x="6" y="94"/>
                    <a:pt x="6" y="94"/>
                  </a:cubicBezTo>
                  <a:lnTo>
                    <a:pt x="64"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5" name="Freeform 65"/>
            <p:cNvSpPr/>
            <p:nvPr/>
          </p:nvSpPr>
          <p:spPr bwMode="auto">
            <a:xfrm>
              <a:off x="5373689" y="4591058"/>
              <a:ext cx="479425" cy="15875"/>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66" name="Freeform 66"/>
          <p:cNvSpPr>
            <a:spLocks noEditPoints="1"/>
          </p:cNvSpPr>
          <p:nvPr/>
        </p:nvSpPr>
        <p:spPr bwMode="auto">
          <a:xfrm>
            <a:off x="4411664" y="4151320"/>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7 h 128"/>
              <a:gd name="T12" fmla="*/ 87 w 128"/>
              <a:gd name="T13" fmla="*/ 119 h 128"/>
              <a:gd name="T14" fmla="*/ 64 w 128"/>
              <a:gd name="T15" fmla="*/ 124 h 128"/>
              <a:gd name="T16" fmla="*/ 41 w 128"/>
              <a:gd name="T17" fmla="*/ 119 h 128"/>
              <a:gd name="T18" fmla="*/ 22 w 128"/>
              <a:gd name="T19" fmla="*/ 107 h 128"/>
              <a:gd name="T20" fmla="*/ 9 w 128"/>
              <a:gd name="T21" fmla="*/ 88 h 128"/>
              <a:gd name="T22" fmla="*/ 5 w 128"/>
              <a:gd name="T23" fmla="*/ 64 h 128"/>
              <a:gd name="T24" fmla="*/ 9 w 128"/>
              <a:gd name="T25" fmla="*/ 41 h 128"/>
              <a:gd name="T26" fmla="*/ 22 w 128"/>
              <a:gd name="T27" fmla="*/ 22 h 128"/>
              <a:gd name="T28" fmla="*/ 41 w 128"/>
              <a:gd name="T29" fmla="*/ 10 h 128"/>
              <a:gd name="T30" fmla="*/ 87 w 128"/>
              <a:gd name="T31" fmla="*/ 10 h 128"/>
              <a:gd name="T32" fmla="*/ 106 w 128"/>
              <a:gd name="T33" fmla="*/ 22 h 128"/>
              <a:gd name="T34" fmla="*/ 119 w 128"/>
              <a:gd name="T35" fmla="*/ 41 h 128"/>
              <a:gd name="T36" fmla="*/ 123 w 128"/>
              <a:gd name="T37" fmla="*/ 64 h 128"/>
              <a:gd name="T38" fmla="*/ 119 w 128"/>
              <a:gd name="T39" fmla="*/ 88 h 128"/>
              <a:gd name="T40" fmla="*/ 106 w 128"/>
              <a:gd name="T41"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100"/>
                  <a:pt x="29" y="128"/>
                  <a:pt x="64" y="128"/>
                </a:cubicBezTo>
                <a:cubicBezTo>
                  <a:pt x="99" y="128"/>
                  <a:pt x="128" y="100"/>
                  <a:pt x="128" y="64"/>
                </a:cubicBezTo>
                <a:cubicBezTo>
                  <a:pt x="128" y="29"/>
                  <a:pt x="99" y="0"/>
                  <a:pt x="64" y="0"/>
                </a:cubicBezTo>
                <a:close/>
                <a:moveTo>
                  <a:pt x="106" y="107"/>
                </a:moveTo>
                <a:cubicBezTo>
                  <a:pt x="101" y="112"/>
                  <a:pt x="94" y="116"/>
                  <a:pt x="87" y="119"/>
                </a:cubicBezTo>
                <a:cubicBezTo>
                  <a:pt x="80" y="122"/>
                  <a:pt x="72" y="124"/>
                  <a:pt x="64" y="124"/>
                </a:cubicBezTo>
                <a:cubicBezTo>
                  <a:pt x="56" y="124"/>
                  <a:pt x="48" y="122"/>
                  <a:pt x="41" y="119"/>
                </a:cubicBezTo>
                <a:cubicBezTo>
                  <a:pt x="34" y="116"/>
                  <a:pt x="27" y="112"/>
                  <a:pt x="22" y="107"/>
                </a:cubicBezTo>
                <a:cubicBezTo>
                  <a:pt x="17" y="101"/>
                  <a:pt x="12" y="95"/>
                  <a:pt x="9" y="88"/>
                </a:cubicBezTo>
                <a:cubicBezTo>
                  <a:pt x="6" y="80"/>
                  <a:pt x="5" y="73"/>
                  <a:pt x="5" y="64"/>
                </a:cubicBezTo>
                <a:cubicBezTo>
                  <a:pt x="5" y="56"/>
                  <a:pt x="6" y="49"/>
                  <a:pt x="9" y="41"/>
                </a:cubicBezTo>
                <a:cubicBezTo>
                  <a:pt x="12" y="34"/>
                  <a:pt x="17" y="28"/>
                  <a:pt x="22" y="22"/>
                </a:cubicBezTo>
                <a:cubicBezTo>
                  <a:pt x="27" y="17"/>
                  <a:pt x="34" y="13"/>
                  <a:pt x="41" y="10"/>
                </a:cubicBezTo>
                <a:cubicBezTo>
                  <a:pt x="55" y="4"/>
                  <a:pt x="72" y="4"/>
                  <a:pt x="87" y="10"/>
                </a:cubicBezTo>
                <a:cubicBezTo>
                  <a:pt x="94" y="13"/>
                  <a:pt x="101" y="17"/>
                  <a:pt x="106" y="22"/>
                </a:cubicBezTo>
                <a:cubicBezTo>
                  <a:pt x="111" y="28"/>
                  <a:pt x="116" y="34"/>
                  <a:pt x="119" y="41"/>
                </a:cubicBezTo>
                <a:cubicBezTo>
                  <a:pt x="122" y="49"/>
                  <a:pt x="123" y="56"/>
                  <a:pt x="123" y="64"/>
                </a:cubicBezTo>
                <a:cubicBezTo>
                  <a:pt x="123" y="73"/>
                  <a:pt x="122" y="80"/>
                  <a:pt x="119" y="88"/>
                </a:cubicBezTo>
                <a:cubicBezTo>
                  <a:pt x="116" y="95"/>
                  <a:pt x="111" y="101"/>
                  <a:pt x="106" y="107"/>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7" name="Freeform 67"/>
          <p:cNvSpPr>
            <a:spLocks noEditPoints="1"/>
          </p:cNvSpPr>
          <p:nvPr/>
        </p:nvSpPr>
        <p:spPr bwMode="auto">
          <a:xfrm>
            <a:off x="3451226" y="4151320"/>
            <a:ext cx="184150" cy="481013"/>
          </a:xfrm>
          <a:custGeom>
            <a:avLst/>
            <a:gdLst>
              <a:gd name="T0" fmla="*/ 43 w 49"/>
              <a:gd name="T1" fmla="*/ 0 h 128"/>
              <a:gd name="T2" fmla="*/ 6 w 49"/>
              <a:gd name="T3" fmla="*/ 0 h 128"/>
              <a:gd name="T4" fmla="*/ 0 w 49"/>
              <a:gd name="T5" fmla="*/ 6 h 128"/>
              <a:gd name="T6" fmla="*/ 0 w 49"/>
              <a:gd name="T7" fmla="*/ 122 h 128"/>
              <a:gd name="T8" fmla="*/ 6 w 49"/>
              <a:gd name="T9" fmla="*/ 128 h 128"/>
              <a:gd name="T10" fmla="*/ 43 w 49"/>
              <a:gd name="T11" fmla="*/ 128 h 128"/>
              <a:gd name="T12" fmla="*/ 49 w 49"/>
              <a:gd name="T13" fmla="*/ 122 h 128"/>
              <a:gd name="T14" fmla="*/ 49 w 49"/>
              <a:gd name="T15" fmla="*/ 6 h 128"/>
              <a:gd name="T16" fmla="*/ 43 w 49"/>
              <a:gd name="T17" fmla="*/ 0 h 128"/>
              <a:gd name="T18" fmla="*/ 45 w 49"/>
              <a:gd name="T19" fmla="*/ 124 h 128"/>
              <a:gd name="T20" fmla="*/ 5 w 49"/>
              <a:gd name="T21" fmla="*/ 124 h 128"/>
              <a:gd name="T22" fmla="*/ 5 w 49"/>
              <a:gd name="T23" fmla="*/ 5 h 128"/>
              <a:gd name="T24" fmla="*/ 45 w 49"/>
              <a:gd name="T25" fmla="*/ 5 h 128"/>
              <a:gd name="T26" fmla="*/ 45 w 49"/>
              <a:gd name="T27"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 h="128">
                <a:moveTo>
                  <a:pt x="43" y="0"/>
                </a:moveTo>
                <a:cubicBezTo>
                  <a:pt x="6" y="0"/>
                  <a:pt x="6" y="0"/>
                  <a:pt x="6" y="0"/>
                </a:cubicBezTo>
                <a:cubicBezTo>
                  <a:pt x="3" y="0"/>
                  <a:pt x="0" y="3"/>
                  <a:pt x="0" y="6"/>
                </a:cubicBezTo>
                <a:cubicBezTo>
                  <a:pt x="0" y="122"/>
                  <a:pt x="0" y="122"/>
                  <a:pt x="0" y="122"/>
                </a:cubicBezTo>
                <a:cubicBezTo>
                  <a:pt x="0" y="126"/>
                  <a:pt x="3" y="128"/>
                  <a:pt x="6" y="128"/>
                </a:cubicBezTo>
                <a:cubicBezTo>
                  <a:pt x="43" y="128"/>
                  <a:pt x="43" y="128"/>
                  <a:pt x="43" y="128"/>
                </a:cubicBezTo>
                <a:cubicBezTo>
                  <a:pt x="46" y="128"/>
                  <a:pt x="49" y="126"/>
                  <a:pt x="49" y="122"/>
                </a:cubicBezTo>
                <a:cubicBezTo>
                  <a:pt x="49" y="6"/>
                  <a:pt x="49" y="6"/>
                  <a:pt x="49" y="6"/>
                </a:cubicBezTo>
                <a:cubicBezTo>
                  <a:pt x="49" y="3"/>
                  <a:pt x="46" y="0"/>
                  <a:pt x="43" y="0"/>
                </a:cubicBezTo>
                <a:close/>
                <a:moveTo>
                  <a:pt x="45" y="124"/>
                </a:moveTo>
                <a:cubicBezTo>
                  <a:pt x="5" y="124"/>
                  <a:pt x="5" y="124"/>
                  <a:pt x="5" y="124"/>
                </a:cubicBezTo>
                <a:cubicBezTo>
                  <a:pt x="5" y="5"/>
                  <a:pt x="5" y="5"/>
                  <a:pt x="5" y="5"/>
                </a:cubicBezTo>
                <a:cubicBezTo>
                  <a:pt x="45" y="5"/>
                  <a:pt x="45" y="5"/>
                  <a:pt x="45" y="5"/>
                </a:cubicBezTo>
                <a:lnTo>
                  <a:pt x="45" y="124"/>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8" name="Freeform 68"/>
          <p:cNvSpPr>
            <a:spLocks noEditPoints="1"/>
          </p:cNvSpPr>
          <p:nvPr/>
        </p:nvSpPr>
        <p:spPr bwMode="auto">
          <a:xfrm>
            <a:off x="3748089" y="4151320"/>
            <a:ext cx="184150" cy="481013"/>
          </a:xfrm>
          <a:custGeom>
            <a:avLst/>
            <a:gdLst>
              <a:gd name="T0" fmla="*/ 43 w 49"/>
              <a:gd name="T1" fmla="*/ 0 h 128"/>
              <a:gd name="T2" fmla="*/ 6 w 49"/>
              <a:gd name="T3" fmla="*/ 0 h 128"/>
              <a:gd name="T4" fmla="*/ 0 w 49"/>
              <a:gd name="T5" fmla="*/ 6 h 128"/>
              <a:gd name="T6" fmla="*/ 0 w 49"/>
              <a:gd name="T7" fmla="*/ 122 h 128"/>
              <a:gd name="T8" fmla="*/ 6 w 49"/>
              <a:gd name="T9" fmla="*/ 128 h 128"/>
              <a:gd name="T10" fmla="*/ 43 w 49"/>
              <a:gd name="T11" fmla="*/ 128 h 128"/>
              <a:gd name="T12" fmla="*/ 49 w 49"/>
              <a:gd name="T13" fmla="*/ 122 h 128"/>
              <a:gd name="T14" fmla="*/ 49 w 49"/>
              <a:gd name="T15" fmla="*/ 6 h 128"/>
              <a:gd name="T16" fmla="*/ 43 w 49"/>
              <a:gd name="T17" fmla="*/ 0 h 128"/>
              <a:gd name="T18" fmla="*/ 44 w 49"/>
              <a:gd name="T19" fmla="*/ 124 h 128"/>
              <a:gd name="T20" fmla="*/ 4 w 49"/>
              <a:gd name="T21" fmla="*/ 124 h 128"/>
              <a:gd name="T22" fmla="*/ 4 w 49"/>
              <a:gd name="T23" fmla="*/ 5 h 128"/>
              <a:gd name="T24" fmla="*/ 44 w 49"/>
              <a:gd name="T25" fmla="*/ 5 h 128"/>
              <a:gd name="T26" fmla="*/ 44 w 49"/>
              <a:gd name="T27"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 h="128">
                <a:moveTo>
                  <a:pt x="43" y="0"/>
                </a:moveTo>
                <a:cubicBezTo>
                  <a:pt x="6" y="0"/>
                  <a:pt x="6" y="0"/>
                  <a:pt x="6" y="0"/>
                </a:cubicBezTo>
                <a:cubicBezTo>
                  <a:pt x="3" y="0"/>
                  <a:pt x="0" y="3"/>
                  <a:pt x="0" y="6"/>
                </a:cubicBezTo>
                <a:cubicBezTo>
                  <a:pt x="0" y="122"/>
                  <a:pt x="0" y="122"/>
                  <a:pt x="0" y="122"/>
                </a:cubicBezTo>
                <a:cubicBezTo>
                  <a:pt x="0" y="126"/>
                  <a:pt x="3" y="128"/>
                  <a:pt x="6" y="128"/>
                </a:cubicBezTo>
                <a:cubicBezTo>
                  <a:pt x="43" y="128"/>
                  <a:pt x="43" y="128"/>
                  <a:pt x="43" y="128"/>
                </a:cubicBezTo>
                <a:cubicBezTo>
                  <a:pt x="46" y="128"/>
                  <a:pt x="49" y="126"/>
                  <a:pt x="49" y="122"/>
                </a:cubicBezTo>
                <a:cubicBezTo>
                  <a:pt x="49" y="6"/>
                  <a:pt x="49" y="6"/>
                  <a:pt x="49" y="6"/>
                </a:cubicBezTo>
                <a:cubicBezTo>
                  <a:pt x="49" y="3"/>
                  <a:pt x="46" y="0"/>
                  <a:pt x="43" y="0"/>
                </a:cubicBezTo>
                <a:close/>
                <a:moveTo>
                  <a:pt x="44" y="124"/>
                </a:moveTo>
                <a:cubicBezTo>
                  <a:pt x="4" y="124"/>
                  <a:pt x="4" y="124"/>
                  <a:pt x="4" y="124"/>
                </a:cubicBezTo>
                <a:cubicBezTo>
                  <a:pt x="4" y="5"/>
                  <a:pt x="4" y="5"/>
                  <a:pt x="4" y="5"/>
                </a:cubicBezTo>
                <a:cubicBezTo>
                  <a:pt x="44" y="5"/>
                  <a:pt x="44" y="5"/>
                  <a:pt x="44" y="5"/>
                </a:cubicBezTo>
                <a:lnTo>
                  <a:pt x="44" y="124"/>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9" name="Freeform 69"/>
          <p:cNvSpPr>
            <a:spLocks noEditPoints="1"/>
          </p:cNvSpPr>
          <p:nvPr/>
        </p:nvSpPr>
        <p:spPr bwMode="auto">
          <a:xfrm>
            <a:off x="2489201" y="4151320"/>
            <a:ext cx="481013" cy="481013"/>
          </a:xfrm>
          <a:custGeom>
            <a:avLst/>
            <a:gdLst>
              <a:gd name="T0" fmla="*/ 128 w 128"/>
              <a:gd name="T1" fmla="*/ 6 h 128"/>
              <a:gd name="T2" fmla="*/ 122 w 128"/>
              <a:gd name="T3" fmla="*/ 0 h 128"/>
              <a:gd name="T4" fmla="*/ 6 w 128"/>
              <a:gd name="T5" fmla="*/ 0 h 128"/>
              <a:gd name="T6" fmla="*/ 0 w 128"/>
              <a:gd name="T7" fmla="*/ 6 h 128"/>
              <a:gd name="T8" fmla="*/ 0 w 128"/>
              <a:gd name="T9" fmla="*/ 122 h 128"/>
              <a:gd name="T10" fmla="*/ 6 w 128"/>
              <a:gd name="T11" fmla="*/ 128 h 128"/>
              <a:gd name="T12" fmla="*/ 122 w 128"/>
              <a:gd name="T13" fmla="*/ 128 h 128"/>
              <a:gd name="T14" fmla="*/ 128 w 128"/>
              <a:gd name="T15" fmla="*/ 122 h 128"/>
              <a:gd name="T16" fmla="*/ 128 w 128"/>
              <a:gd name="T17" fmla="*/ 6 h 128"/>
              <a:gd name="T18" fmla="*/ 123 w 128"/>
              <a:gd name="T19" fmla="*/ 124 h 128"/>
              <a:gd name="T20" fmla="*/ 5 w 128"/>
              <a:gd name="T21" fmla="*/ 124 h 128"/>
              <a:gd name="T22" fmla="*/ 5 w 128"/>
              <a:gd name="T23" fmla="*/ 5 h 128"/>
              <a:gd name="T24" fmla="*/ 123 w 128"/>
              <a:gd name="T25" fmla="*/ 5 h 128"/>
              <a:gd name="T26" fmla="*/ 123 w 128"/>
              <a:gd name="T27"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28">
                <a:moveTo>
                  <a:pt x="128" y="6"/>
                </a:moveTo>
                <a:cubicBezTo>
                  <a:pt x="128" y="3"/>
                  <a:pt x="125" y="0"/>
                  <a:pt x="122" y="0"/>
                </a:cubicBezTo>
                <a:cubicBezTo>
                  <a:pt x="6" y="0"/>
                  <a:pt x="6" y="0"/>
                  <a:pt x="6" y="0"/>
                </a:cubicBezTo>
                <a:cubicBezTo>
                  <a:pt x="3" y="0"/>
                  <a:pt x="0" y="3"/>
                  <a:pt x="0" y="6"/>
                </a:cubicBezTo>
                <a:cubicBezTo>
                  <a:pt x="0" y="122"/>
                  <a:pt x="0" y="122"/>
                  <a:pt x="0" y="122"/>
                </a:cubicBezTo>
                <a:cubicBezTo>
                  <a:pt x="0" y="126"/>
                  <a:pt x="3" y="128"/>
                  <a:pt x="6" y="128"/>
                </a:cubicBezTo>
                <a:cubicBezTo>
                  <a:pt x="122" y="128"/>
                  <a:pt x="122" y="128"/>
                  <a:pt x="122" y="128"/>
                </a:cubicBezTo>
                <a:cubicBezTo>
                  <a:pt x="125" y="128"/>
                  <a:pt x="128" y="126"/>
                  <a:pt x="128" y="122"/>
                </a:cubicBezTo>
                <a:lnTo>
                  <a:pt x="128" y="6"/>
                </a:lnTo>
                <a:close/>
                <a:moveTo>
                  <a:pt x="123" y="124"/>
                </a:moveTo>
                <a:cubicBezTo>
                  <a:pt x="5" y="124"/>
                  <a:pt x="5" y="124"/>
                  <a:pt x="5" y="124"/>
                </a:cubicBezTo>
                <a:cubicBezTo>
                  <a:pt x="5" y="5"/>
                  <a:pt x="5" y="5"/>
                  <a:pt x="5" y="5"/>
                </a:cubicBezTo>
                <a:cubicBezTo>
                  <a:pt x="123" y="5"/>
                  <a:pt x="123" y="5"/>
                  <a:pt x="123" y="5"/>
                </a:cubicBezTo>
                <a:lnTo>
                  <a:pt x="123" y="124"/>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0" name="Freeform 70"/>
          <p:cNvSpPr/>
          <p:nvPr/>
        </p:nvSpPr>
        <p:spPr bwMode="auto">
          <a:xfrm>
            <a:off x="1762125" y="4151320"/>
            <a:ext cx="14288" cy="158750"/>
          </a:xfrm>
          <a:custGeom>
            <a:avLst/>
            <a:gdLst>
              <a:gd name="T0" fmla="*/ 2 w 4"/>
              <a:gd name="T1" fmla="*/ 42 h 42"/>
              <a:gd name="T2" fmla="*/ 4 w 4"/>
              <a:gd name="T3" fmla="*/ 40 h 42"/>
              <a:gd name="T4" fmla="*/ 4 w 4"/>
              <a:gd name="T5" fmla="*/ 3 h 42"/>
              <a:gd name="T6" fmla="*/ 2 w 4"/>
              <a:gd name="T7" fmla="*/ 0 h 42"/>
              <a:gd name="T8" fmla="*/ 0 w 4"/>
              <a:gd name="T9" fmla="*/ 3 h 42"/>
              <a:gd name="T10" fmla="*/ 0 w 4"/>
              <a:gd name="T11" fmla="*/ 40 h 42"/>
              <a:gd name="T12" fmla="*/ 2 w 4"/>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4" h="42">
                <a:moveTo>
                  <a:pt x="2" y="42"/>
                </a:moveTo>
                <a:cubicBezTo>
                  <a:pt x="3" y="42"/>
                  <a:pt x="4" y="41"/>
                  <a:pt x="4" y="40"/>
                </a:cubicBezTo>
                <a:cubicBezTo>
                  <a:pt x="4" y="3"/>
                  <a:pt x="4" y="3"/>
                  <a:pt x="4" y="3"/>
                </a:cubicBezTo>
                <a:cubicBezTo>
                  <a:pt x="4" y="1"/>
                  <a:pt x="3" y="0"/>
                  <a:pt x="2" y="0"/>
                </a:cubicBezTo>
                <a:cubicBezTo>
                  <a:pt x="1" y="0"/>
                  <a:pt x="0" y="1"/>
                  <a:pt x="0" y="3"/>
                </a:cubicBezTo>
                <a:cubicBezTo>
                  <a:pt x="0" y="40"/>
                  <a:pt x="0" y="40"/>
                  <a:pt x="0" y="40"/>
                </a:cubicBezTo>
                <a:cubicBezTo>
                  <a:pt x="0" y="41"/>
                  <a:pt x="1" y="42"/>
                  <a:pt x="2" y="42"/>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1" name="Freeform 71"/>
          <p:cNvSpPr/>
          <p:nvPr/>
        </p:nvSpPr>
        <p:spPr bwMode="auto">
          <a:xfrm>
            <a:off x="1562100" y="4230695"/>
            <a:ext cx="412750" cy="401638"/>
          </a:xfrm>
          <a:custGeom>
            <a:avLst/>
            <a:gdLst>
              <a:gd name="T0" fmla="*/ 71 w 110"/>
              <a:gd name="T1" fmla="*/ 0 h 107"/>
              <a:gd name="T2" fmla="*/ 70 w 110"/>
              <a:gd name="T3" fmla="*/ 0 h 107"/>
              <a:gd name="T4" fmla="*/ 70 w 110"/>
              <a:gd name="T5" fmla="*/ 0 h 107"/>
              <a:gd name="T6" fmla="*/ 68 w 110"/>
              <a:gd name="T7" fmla="*/ 2 h 107"/>
              <a:gd name="T8" fmla="*/ 69 w 110"/>
              <a:gd name="T9" fmla="*/ 5 h 107"/>
              <a:gd name="T10" fmla="*/ 69 w 110"/>
              <a:gd name="T11" fmla="*/ 5 h 107"/>
              <a:gd name="T12" fmla="*/ 75 w 110"/>
              <a:gd name="T13" fmla="*/ 7 h 107"/>
              <a:gd name="T14" fmla="*/ 90 w 110"/>
              <a:gd name="T15" fmla="*/ 17 h 107"/>
              <a:gd name="T16" fmla="*/ 101 w 110"/>
              <a:gd name="T17" fmla="*/ 33 h 107"/>
              <a:gd name="T18" fmla="*/ 105 w 110"/>
              <a:gd name="T19" fmla="*/ 53 h 107"/>
              <a:gd name="T20" fmla="*/ 101 w 110"/>
              <a:gd name="T21" fmla="*/ 72 h 107"/>
              <a:gd name="T22" fmla="*/ 90 w 110"/>
              <a:gd name="T23" fmla="*/ 88 h 107"/>
              <a:gd name="T24" fmla="*/ 75 w 110"/>
              <a:gd name="T25" fmla="*/ 99 h 107"/>
              <a:gd name="T26" fmla="*/ 35 w 110"/>
              <a:gd name="T27" fmla="*/ 99 h 107"/>
              <a:gd name="T28" fmla="*/ 20 w 110"/>
              <a:gd name="T29" fmla="*/ 88 h 107"/>
              <a:gd name="T30" fmla="*/ 9 w 110"/>
              <a:gd name="T31" fmla="*/ 72 h 107"/>
              <a:gd name="T32" fmla="*/ 5 w 110"/>
              <a:gd name="T33" fmla="*/ 53 h 107"/>
              <a:gd name="T34" fmla="*/ 9 w 110"/>
              <a:gd name="T35" fmla="*/ 33 h 107"/>
              <a:gd name="T36" fmla="*/ 20 w 110"/>
              <a:gd name="T37" fmla="*/ 17 h 107"/>
              <a:gd name="T38" fmla="*/ 35 w 110"/>
              <a:gd name="T39" fmla="*/ 7 h 107"/>
              <a:gd name="T40" fmla="*/ 41 w 110"/>
              <a:gd name="T41" fmla="*/ 5 h 107"/>
              <a:gd name="T42" fmla="*/ 41 w 110"/>
              <a:gd name="T43" fmla="*/ 5 h 107"/>
              <a:gd name="T44" fmla="*/ 42 w 110"/>
              <a:gd name="T45" fmla="*/ 2 h 107"/>
              <a:gd name="T46" fmla="*/ 40 w 110"/>
              <a:gd name="T47" fmla="*/ 0 h 107"/>
              <a:gd name="T48" fmla="*/ 40 w 110"/>
              <a:gd name="T49" fmla="*/ 0 h 107"/>
              <a:gd name="T50" fmla="*/ 0 w 110"/>
              <a:gd name="T51" fmla="*/ 53 h 107"/>
              <a:gd name="T52" fmla="*/ 55 w 110"/>
              <a:gd name="T53" fmla="*/ 107 h 107"/>
              <a:gd name="T54" fmla="*/ 110 w 110"/>
              <a:gd name="T55" fmla="*/ 53 h 107"/>
              <a:gd name="T56" fmla="*/ 71 w 110"/>
              <a:gd name="T57"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0" h="107">
                <a:moveTo>
                  <a:pt x="71" y="0"/>
                </a:moveTo>
                <a:cubicBezTo>
                  <a:pt x="70" y="0"/>
                  <a:pt x="70" y="0"/>
                  <a:pt x="70" y="0"/>
                </a:cubicBezTo>
                <a:cubicBezTo>
                  <a:pt x="70" y="0"/>
                  <a:pt x="70" y="0"/>
                  <a:pt x="70" y="0"/>
                </a:cubicBezTo>
                <a:cubicBezTo>
                  <a:pt x="69" y="0"/>
                  <a:pt x="68" y="1"/>
                  <a:pt x="68" y="2"/>
                </a:cubicBezTo>
                <a:cubicBezTo>
                  <a:pt x="68" y="3"/>
                  <a:pt x="68" y="4"/>
                  <a:pt x="69" y="5"/>
                </a:cubicBezTo>
                <a:cubicBezTo>
                  <a:pt x="69" y="5"/>
                  <a:pt x="69" y="5"/>
                  <a:pt x="69" y="5"/>
                </a:cubicBezTo>
                <a:cubicBezTo>
                  <a:pt x="71" y="5"/>
                  <a:pt x="73" y="6"/>
                  <a:pt x="75" y="7"/>
                </a:cubicBezTo>
                <a:cubicBezTo>
                  <a:pt x="80" y="9"/>
                  <a:pt x="86" y="13"/>
                  <a:pt x="90" y="17"/>
                </a:cubicBezTo>
                <a:cubicBezTo>
                  <a:pt x="95" y="22"/>
                  <a:pt x="99" y="27"/>
                  <a:pt x="101" y="33"/>
                </a:cubicBezTo>
                <a:cubicBezTo>
                  <a:pt x="104" y="39"/>
                  <a:pt x="105" y="46"/>
                  <a:pt x="105" y="53"/>
                </a:cubicBezTo>
                <a:cubicBezTo>
                  <a:pt x="105" y="60"/>
                  <a:pt x="104" y="66"/>
                  <a:pt x="101" y="72"/>
                </a:cubicBezTo>
                <a:cubicBezTo>
                  <a:pt x="99" y="78"/>
                  <a:pt x="95" y="84"/>
                  <a:pt x="90" y="88"/>
                </a:cubicBezTo>
                <a:cubicBezTo>
                  <a:pt x="86" y="93"/>
                  <a:pt x="80" y="96"/>
                  <a:pt x="75" y="99"/>
                </a:cubicBezTo>
                <a:cubicBezTo>
                  <a:pt x="62" y="104"/>
                  <a:pt x="48" y="104"/>
                  <a:pt x="35" y="99"/>
                </a:cubicBezTo>
                <a:cubicBezTo>
                  <a:pt x="30" y="96"/>
                  <a:pt x="24" y="93"/>
                  <a:pt x="20" y="88"/>
                </a:cubicBezTo>
                <a:cubicBezTo>
                  <a:pt x="15" y="84"/>
                  <a:pt x="11" y="78"/>
                  <a:pt x="9" y="72"/>
                </a:cubicBezTo>
                <a:cubicBezTo>
                  <a:pt x="6" y="66"/>
                  <a:pt x="5" y="60"/>
                  <a:pt x="5" y="53"/>
                </a:cubicBezTo>
                <a:cubicBezTo>
                  <a:pt x="5" y="46"/>
                  <a:pt x="6" y="39"/>
                  <a:pt x="9" y="33"/>
                </a:cubicBezTo>
                <a:cubicBezTo>
                  <a:pt x="11" y="27"/>
                  <a:pt x="15" y="22"/>
                  <a:pt x="20" y="17"/>
                </a:cubicBezTo>
                <a:cubicBezTo>
                  <a:pt x="24" y="13"/>
                  <a:pt x="30" y="9"/>
                  <a:pt x="35" y="7"/>
                </a:cubicBezTo>
                <a:cubicBezTo>
                  <a:pt x="37" y="6"/>
                  <a:pt x="39" y="5"/>
                  <a:pt x="41" y="5"/>
                </a:cubicBezTo>
                <a:cubicBezTo>
                  <a:pt x="41" y="5"/>
                  <a:pt x="41" y="5"/>
                  <a:pt x="41" y="5"/>
                </a:cubicBezTo>
                <a:cubicBezTo>
                  <a:pt x="42" y="4"/>
                  <a:pt x="42" y="3"/>
                  <a:pt x="42" y="2"/>
                </a:cubicBezTo>
                <a:cubicBezTo>
                  <a:pt x="42" y="1"/>
                  <a:pt x="41" y="0"/>
                  <a:pt x="40" y="0"/>
                </a:cubicBezTo>
                <a:cubicBezTo>
                  <a:pt x="40" y="0"/>
                  <a:pt x="40" y="0"/>
                  <a:pt x="40" y="0"/>
                </a:cubicBezTo>
                <a:cubicBezTo>
                  <a:pt x="16" y="7"/>
                  <a:pt x="0" y="29"/>
                  <a:pt x="0" y="53"/>
                </a:cubicBezTo>
                <a:cubicBezTo>
                  <a:pt x="0" y="83"/>
                  <a:pt x="25" y="107"/>
                  <a:pt x="55" y="107"/>
                </a:cubicBezTo>
                <a:cubicBezTo>
                  <a:pt x="85" y="107"/>
                  <a:pt x="110" y="83"/>
                  <a:pt x="110" y="53"/>
                </a:cubicBezTo>
                <a:cubicBezTo>
                  <a:pt x="110" y="29"/>
                  <a:pt x="94" y="7"/>
                  <a:pt x="71"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2" name="Freeform 72"/>
          <p:cNvSpPr>
            <a:spLocks noEditPoints="1"/>
          </p:cNvSpPr>
          <p:nvPr/>
        </p:nvSpPr>
        <p:spPr bwMode="auto">
          <a:xfrm>
            <a:off x="623888" y="4151320"/>
            <a:ext cx="368300" cy="485776"/>
          </a:xfrm>
          <a:custGeom>
            <a:avLst/>
            <a:gdLst>
              <a:gd name="T0" fmla="*/ 98 w 98"/>
              <a:gd name="T1" fmla="*/ 64 h 129"/>
              <a:gd name="T2" fmla="*/ 97 w 98"/>
              <a:gd name="T3" fmla="*/ 63 h 129"/>
              <a:gd name="T4" fmla="*/ 3 w 98"/>
              <a:gd name="T5" fmla="*/ 1 h 129"/>
              <a:gd name="T6" fmla="*/ 2 w 98"/>
              <a:gd name="T7" fmla="*/ 0 h 129"/>
              <a:gd name="T8" fmla="*/ 0 w 98"/>
              <a:gd name="T9" fmla="*/ 3 h 129"/>
              <a:gd name="T10" fmla="*/ 0 w 98"/>
              <a:gd name="T11" fmla="*/ 126 h 129"/>
              <a:gd name="T12" fmla="*/ 3 w 98"/>
              <a:gd name="T13" fmla="*/ 128 h 129"/>
              <a:gd name="T14" fmla="*/ 97 w 98"/>
              <a:gd name="T15" fmla="*/ 66 h 129"/>
              <a:gd name="T16" fmla="*/ 98 w 98"/>
              <a:gd name="T17" fmla="*/ 64 h 129"/>
              <a:gd name="T18" fmla="*/ 4 w 98"/>
              <a:gd name="T19" fmla="*/ 122 h 129"/>
              <a:gd name="T20" fmla="*/ 4 w 98"/>
              <a:gd name="T21" fmla="*/ 7 h 129"/>
              <a:gd name="T22" fmla="*/ 92 w 98"/>
              <a:gd name="T23" fmla="*/ 64 h 129"/>
              <a:gd name="T24" fmla="*/ 4 w 98"/>
              <a:gd name="T25" fmla="*/ 1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8" h="129">
                <a:moveTo>
                  <a:pt x="98" y="64"/>
                </a:moveTo>
                <a:cubicBezTo>
                  <a:pt x="98" y="64"/>
                  <a:pt x="98" y="63"/>
                  <a:pt x="97" y="63"/>
                </a:cubicBezTo>
                <a:cubicBezTo>
                  <a:pt x="3" y="1"/>
                  <a:pt x="3" y="1"/>
                  <a:pt x="3" y="1"/>
                </a:cubicBezTo>
                <a:cubicBezTo>
                  <a:pt x="3" y="1"/>
                  <a:pt x="2" y="0"/>
                  <a:pt x="2" y="0"/>
                </a:cubicBezTo>
                <a:cubicBezTo>
                  <a:pt x="1" y="0"/>
                  <a:pt x="0" y="1"/>
                  <a:pt x="0" y="3"/>
                </a:cubicBezTo>
                <a:cubicBezTo>
                  <a:pt x="0" y="126"/>
                  <a:pt x="0" y="126"/>
                  <a:pt x="0" y="126"/>
                </a:cubicBezTo>
                <a:cubicBezTo>
                  <a:pt x="0" y="128"/>
                  <a:pt x="2" y="129"/>
                  <a:pt x="3" y="128"/>
                </a:cubicBezTo>
                <a:cubicBezTo>
                  <a:pt x="97" y="66"/>
                  <a:pt x="97" y="66"/>
                  <a:pt x="97" y="66"/>
                </a:cubicBezTo>
                <a:cubicBezTo>
                  <a:pt x="98" y="66"/>
                  <a:pt x="98" y="65"/>
                  <a:pt x="98" y="64"/>
                </a:cubicBezTo>
                <a:close/>
                <a:moveTo>
                  <a:pt x="4" y="122"/>
                </a:moveTo>
                <a:cubicBezTo>
                  <a:pt x="4" y="7"/>
                  <a:pt x="4" y="7"/>
                  <a:pt x="4" y="7"/>
                </a:cubicBezTo>
                <a:cubicBezTo>
                  <a:pt x="92" y="64"/>
                  <a:pt x="92" y="64"/>
                  <a:pt x="92" y="64"/>
                </a:cubicBezTo>
                <a:lnTo>
                  <a:pt x="4" y="122"/>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3" name="Freeform 73"/>
          <p:cNvSpPr>
            <a:spLocks noEditPoints="1"/>
          </p:cNvSpPr>
          <p:nvPr/>
        </p:nvSpPr>
        <p:spPr bwMode="auto">
          <a:xfrm>
            <a:off x="11166479" y="3190881"/>
            <a:ext cx="427038" cy="481013"/>
          </a:xfrm>
          <a:custGeom>
            <a:avLst/>
            <a:gdLst>
              <a:gd name="T0" fmla="*/ 114 w 114"/>
              <a:gd name="T1" fmla="*/ 95 h 128"/>
              <a:gd name="T2" fmla="*/ 114 w 114"/>
              <a:gd name="T3" fmla="*/ 34 h 128"/>
              <a:gd name="T4" fmla="*/ 112 w 114"/>
              <a:gd name="T5" fmla="*/ 32 h 128"/>
              <a:gd name="T6" fmla="*/ 58 w 114"/>
              <a:gd name="T7" fmla="*/ 1 h 128"/>
              <a:gd name="T8" fmla="*/ 57 w 114"/>
              <a:gd name="T9" fmla="*/ 0 h 128"/>
              <a:gd name="T10" fmla="*/ 56 w 114"/>
              <a:gd name="T11" fmla="*/ 1 h 128"/>
              <a:gd name="T12" fmla="*/ 1 w 114"/>
              <a:gd name="T13" fmla="*/ 32 h 128"/>
              <a:gd name="T14" fmla="*/ 0 w 114"/>
              <a:gd name="T15" fmla="*/ 34 h 128"/>
              <a:gd name="T16" fmla="*/ 0 w 114"/>
              <a:gd name="T17" fmla="*/ 94 h 128"/>
              <a:gd name="T18" fmla="*/ 0 w 114"/>
              <a:gd name="T19" fmla="*/ 95 h 128"/>
              <a:gd name="T20" fmla="*/ 1 w 114"/>
              <a:gd name="T21" fmla="*/ 97 h 128"/>
              <a:gd name="T22" fmla="*/ 56 w 114"/>
              <a:gd name="T23" fmla="*/ 128 h 128"/>
              <a:gd name="T24" fmla="*/ 58 w 114"/>
              <a:gd name="T25" fmla="*/ 128 h 128"/>
              <a:gd name="T26" fmla="*/ 112 w 114"/>
              <a:gd name="T27" fmla="*/ 97 h 128"/>
              <a:gd name="T28" fmla="*/ 114 w 114"/>
              <a:gd name="T29" fmla="*/ 95 h 128"/>
              <a:gd name="T30" fmla="*/ 55 w 114"/>
              <a:gd name="T31" fmla="*/ 122 h 128"/>
              <a:gd name="T32" fmla="*/ 5 w 114"/>
              <a:gd name="T33" fmla="*/ 93 h 128"/>
              <a:gd name="T34" fmla="*/ 5 w 114"/>
              <a:gd name="T35" fmla="*/ 38 h 128"/>
              <a:gd name="T36" fmla="*/ 55 w 114"/>
              <a:gd name="T37" fmla="*/ 67 h 128"/>
              <a:gd name="T38" fmla="*/ 55 w 114"/>
              <a:gd name="T39" fmla="*/ 122 h 128"/>
              <a:gd name="T40" fmla="*/ 57 w 114"/>
              <a:gd name="T41" fmla="*/ 63 h 128"/>
              <a:gd name="T42" fmla="*/ 7 w 114"/>
              <a:gd name="T43" fmla="*/ 34 h 128"/>
              <a:gd name="T44" fmla="*/ 57 w 114"/>
              <a:gd name="T45" fmla="*/ 5 h 128"/>
              <a:gd name="T46" fmla="*/ 107 w 114"/>
              <a:gd name="T47" fmla="*/ 34 h 128"/>
              <a:gd name="T48" fmla="*/ 57 w 114"/>
              <a:gd name="T49" fmla="*/ 63 h 128"/>
              <a:gd name="T50" fmla="*/ 109 w 114"/>
              <a:gd name="T51" fmla="*/ 93 h 128"/>
              <a:gd name="T52" fmla="*/ 59 w 114"/>
              <a:gd name="T53" fmla="*/ 122 h 128"/>
              <a:gd name="T54" fmla="*/ 59 w 114"/>
              <a:gd name="T55" fmla="*/ 67 h 128"/>
              <a:gd name="T56" fmla="*/ 109 w 114"/>
              <a:gd name="T57" fmla="*/ 38 h 128"/>
              <a:gd name="T58" fmla="*/ 109 w 114"/>
              <a:gd name="T59" fmla="*/ 9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4" h="128">
                <a:moveTo>
                  <a:pt x="114" y="95"/>
                </a:moveTo>
                <a:cubicBezTo>
                  <a:pt x="114" y="34"/>
                  <a:pt x="114" y="34"/>
                  <a:pt x="114" y="34"/>
                </a:cubicBezTo>
                <a:cubicBezTo>
                  <a:pt x="114" y="33"/>
                  <a:pt x="113" y="32"/>
                  <a:pt x="112" y="32"/>
                </a:cubicBezTo>
                <a:cubicBezTo>
                  <a:pt x="58" y="1"/>
                  <a:pt x="58" y="1"/>
                  <a:pt x="58" y="1"/>
                </a:cubicBezTo>
                <a:cubicBezTo>
                  <a:pt x="58" y="0"/>
                  <a:pt x="57" y="0"/>
                  <a:pt x="57" y="0"/>
                </a:cubicBezTo>
                <a:cubicBezTo>
                  <a:pt x="57" y="0"/>
                  <a:pt x="56" y="0"/>
                  <a:pt x="56" y="1"/>
                </a:cubicBezTo>
                <a:cubicBezTo>
                  <a:pt x="1" y="32"/>
                  <a:pt x="1" y="32"/>
                  <a:pt x="1" y="32"/>
                </a:cubicBezTo>
                <a:cubicBezTo>
                  <a:pt x="1" y="32"/>
                  <a:pt x="0" y="33"/>
                  <a:pt x="0" y="34"/>
                </a:cubicBezTo>
                <a:cubicBezTo>
                  <a:pt x="0" y="94"/>
                  <a:pt x="0" y="94"/>
                  <a:pt x="0" y="94"/>
                </a:cubicBezTo>
                <a:cubicBezTo>
                  <a:pt x="0" y="94"/>
                  <a:pt x="0" y="95"/>
                  <a:pt x="0" y="95"/>
                </a:cubicBezTo>
                <a:cubicBezTo>
                  <a:pt x="0" y="95"/>
                  <a:pt x="1" y="96"/>
                  <a:pt x="1" y="97"/>
                </a:cubicBezTo>
                <a:cubicBezTo>
                  <a:pt x="56" y="128"/>
                  <a:pt x="56" y="128"/>
                  <a:pt x="56" y="128"/>
                </a:cubicBezTo>
                <a:cubicBezTo>
                  <a:pt x="56" y="128"/>
                  <a:pt x="57" y="128"/>
                  <a:pt x="58" y="128"/>
                </a:cubicBezTo>
                <a:cubicBezTo>
                  <a:pt x="112" y="97"/>
                  <a:pt x="112" y="97"/>
                  <a:pt x="112" y="97"/>
                </a:cubicBezTo>
                <a:cubicBezTo>
                  <a:pt x="113" y="96"/>
                  <a:pt x="114" y="95"/>
                  <a:pt x="114" y="95"/>
                </a:cubicBezTo>
                <a:close/>
                <a:moveTo>
                  <a:pt x="55" y="122"/>
                </a:moveTo>
                <a:cubicBezTo>
                  <a:pt x="5" y="93"/>
                  <a:pt x="5" y="93"/>
                  <a:pt x="5" y="93"/>
                </a:cubicBezTo>
                <a:cubicBezTo>
                  <a:pt x="5" y="38"/>
                  <a:pt x="5" y="38"/>
                  <a:pt x="5" y="38"/>
                </a:cubicBezTo>
                <a:cubicBezTo>
                  <a:pt x="55" y="67"/>
                  <a:pt x="55" y="67"/>
                  <a:pt x="55" y="67"/>
                </a:cubicBezTo>
                <a:lnTo>
                  <a:pt x="55" y="122"/>
                </a:lnTo>
                <a:close/>
                <a:moveTo>
                  <a:pt x="57" y="63"/>
                </a:moveTo>
                <a:cubicBezTo>
                  <a:pt x="7" y="34"/>
                  <a:pt x="7" y="34"/>
                  <a:pt x="7" y="34"/>
                </a:cubicBezTo>
                <a:cubicBezTo>
                  <a:pt x="57" y="5"/>
                  <a:pt x="57" y="5"/>
                  <a:pt x="57" y="5"/>
                </a:cubicBezTo>
                <a:cubicBezTo>
                  <a:pt x="107" y="34"/>
                  <a:pt x="107" y="34"/>
                  <a:pt x="107" y="34"/>
                </a:cubicBezTo>
                <a:lnTo>
                  <a:pt x="57" y="63"/>
                </a:lnTo>
                <a:close/>
                <a:moveTo>
                  <a:pt x="109" y="93"/>
                </a:moveTo>
                <a:cubicBezTo>
                  <a:pt x="59" y="122"/>
                  <a:pt x="59" y="122"/>
                  <a:pt x="59" y="122"/>
                </a:cubicBezTo>
                <a:cubicBezTo>
                  <a:pt x="59" y="67"/>
                  <a:pt x="59" y="67"/>
                  <a:pt x="59" y="67"/>
                </a:cubicBezTo>
                <a:cubicBezTo>
                  <a:pt x="109" y="38"/>
                  <a:pt x="109" y="38"/>
                  <a:pt x="109" y="38"/>
                </a:cubicBezTo>
                <a:lnTo>
                  <a:pt x="109" y="9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85" name="组合 184"/>
          <p:cNvGrpSpPr/>
          <p:nvPr/>
        </p:nvGrpSpPr>
        <p:grpSpPr>
          <a:xfrm>
            <a:off x="10179053" y="3190881"/>
            <a:ext cx="481014" cy="481013"/>
            <a:chOff x="10179053" y="3190881"/>
            <a:chExt cx="481014" cy="481013"/>
          </a:xfrm>
          <a:solidFill>
            <a:schemeClr val="accent4"/>
          </a:solidFill>
        </p:grpSpPr>
        <p:sp>
          <p:nvSpPr>
            <p:cNvPr id="74" name="Freeform 74"/>
            <p:cNvSpPr>
              <a:spLocks noEditPoints="1"/>
            </p:cNvSpPr>
            <p:nvPr/>
          </p:nvSpPr>
          <p:spPr bwMode="auto">
            <a:xfrm>
              <a:off x="10179053" y="3190881"/>
              <a:ext cx="127000" cy="130175"/>
            </a:xfrm>
            <a:custGeom>
              <a:avLst/>
              <a:gdLst>
                <a:gd name="T0" fmla="*/ 28 w 34"/>
                <a:gd name="T1" fmla="*/ 0 h 35"/>
                <a:gd name="T2" fmla="*/ 6 w 34"/>
                <a:gd name="T3" fmla="*/ 0 h 35"/>
                <a:gd name="T4" fmla="*/ 0 w 34"/>
                <a:gd name="T5" fmla="*/ 6 h 35"/>
                <a:gd name="T6" fmla="*/ 0 w 34"/>
                <a:gd name="T7" fmla="*/ 29 h 35"/>
                <a:gd name="T8" fmla="*/ 6 w 34"/>
                <a:gd name="T9" fmla="*/ 35 h 35"/>
                <a:gd name="T10" fmla="*/ 28 w 34"/>
                <a:gd name="T11" fmla="*/ 35 h 35"/>
                <a:gd name="T12" fmla="*/ 34 w 34"/>
                <a:gd name="T13" fmla="*/ 29 h 35"/>
                <a:gd name="T14" fmla="*/ 34 w 34"/>
                <a:gd name="T15" fmla="*/ 6 h 35"/>
                <a:gd name="T16" fmla="*/ 28 w 34"/>
                <a:gd name="T17" fmla="*/ 0 h 35"/>
                <a:gd name="T18" fmla="*/ 30 w 34"/>
                <a:gd name="T19" fmla="*/ 30 h 35"/>
                <a:gd name="T20" fmla="*/ 5 w 34"/>
                <a:gd name="T21" fmla="*/ 30 h 35"/>
                <a:gd name="T22" fmla="*/ 5 w 34"/>
                <a:gd name="T23" fmla="*/ 5 h 35"/>
                <a:gd name="T24" fmla="*/ 30 w 34"/>
                <a:gd name="T25" fmla="*/ 5 h 35"/>
                <a:gd name="T26" fmla="*/ 30 w 34"/>
                <a:gd name="T27"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5">
                  <a:moveTo>
                    <a:pt x="28" y="0"/>
                  </a:moveTo>
                  <a:cubicBezTo>
                    <a:pt x="6" y="0"/>
                    <a:pt x="6" y="0"/>
                    <a:pt x="6" y="0"/>
                  </a:cubicBezTo>
                  <a:cubicBezTo>
                    <a:pt x="3" y="0"/>
                    <a:pt x="0" y="3"/>
                    <a:pt x="0" y="6"/>
                  </a:cubicBezTo>
                  <a:cubicBezTo>
                    <a:pt x="0" y="29"/>
                    <a:pt x="0" y="29"/>
                    <a:pt x="0" y="29"/>
                  </a:cubicBezTo>
                  <a:cubicBezTo>
                    <a:pt x="0" y="32"/>
                    <a:pt x="3" y="35"/>
                    <a:pt x="6" y="35"/>
                  </a:cubicBezTo>
                  <a:cubicBezTo>
                    <a:pt x="28" y="35"/>
                    <a:pt x="28" y="35"/>
                    <a:pt x="28" y="35"/>
                  </a:cubicBezTo>
                  <a:cubicBezTo>
                    <a:pt x="32" y="35"/>
                    <a:pt x="34" y="32"/>
                    <a:pt x="34" y="29"/>
                  </a:cubicBezTo>
                  <a:cubicBezTo>
                    <a:pt x="34" y="6"/>
                    <a:pt x="34" y="6"/>
                    <a:pt x="34" y="6"/>
                  </a:cubicBezTo>
                  <a:cubicBezTo>
                    <a:pt x="34" y="3"/>
                    <a:pt x="32" y="0"/>
                    <a:pt x="28" y="0"/>
                  </a:cubicBezTo>
                  <a:close/>
                  <a:moveTo>
                    <a:pt x="30" y="30"/>
                  </a:moveTo>
                  <a:cubicBezTo>
                    <a:pt x="5" y="30"/>
                    <a:pt x="5" y="30"/>
                    <a:pt x="5" y="30"/>
                  </a:cubicBezTo>
                  <a:cubicBezTo>
                    <a:pt x="5" y="5"/>
                    <a:pt x="5" y="5"/>
                    <a:pt x="5" y="5"/>
                  </a:cubicBezTo>
                  <a:cubicBezTo>
                    <a:pt x="30" y="5"/>
                    <a:pt x="30" y="5"/>
                    <a:pt x="30" y="5"/>
                  </a:cubicBezTo>
                  <a:lnTo>
                    <a:pt x="3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5" name="Freeform 75"/>
            <p:cNvSpPr>
              <a:spLocks noEditPoints="1"/>
            </p:cNvSpPr>
            <p:nvPr/>
          </p:nvSpPr>
          <p:spPr bwMode="auto">
            <a:xfrm>
              <a:off x="10531479" y="3190881"/>
              <a:ext cx="128588" cy="130175"/>
            </a:xfrm>
            <a:custGeom>
              <a:avLst/>
              <a:gdLst>
                <a:gd name="T0" fmla="*/ 28 w 34"/>
                <a:gd name="T1" fmla="*/ 0 h 35"/>
                <a:gd name="T2" fmla="*/ 6 w 34"/>
                <a:gd name="T3" fmla="*/ 0 h 35"/>
                <a:gd name="T4" fmla="*/ 0 w 34"/>
                <a:gd name="T5" fmla="*/ 6 h 35"/>
                <a:gd name="T6" fmla="*/ 0 w 34"/>
                <a:gd name="T7" fmla="*/ 29 h 35"/>
                <a:gd name="T8" fmla="*/ 6 w 34"/>
                <a:gd name="T9" fmla="*/ 35 h 35"/>
                <a:gd name="T10" fmla="*/ 28 w 34"/>
                <a:gd name="T11" fmla="*/ 35 h 35"/>
                <a:gd name="T12" fmla="*/ 34 w 34"/>
                <a:gd name="T13" fmla="*/ 29 h 35"/>
                <a:gd name="T14" fmla="*/ 34 w 34"/>
                <a:gd name="T15" fmla="*/ 6 h 35"/>
                <a:gd name="T16" fmla="*/ 28 w 34"/>
                <a:gd name="T17" fmla="*/ 0 h 35"/>
                <a:gd name="T18" fmla="*/ 29 w 34"/>
                <a:gd name="T19" fmla="*/ 30 h 35"/>
                <a:gd name="T20" fmla="*/ 4 w 34"/>
                <a:gd name="T21" fmla="*/ 30 h 35"/>
                <a:gd name="T22" fmla="*/ 4 w 34"/>
                <a:gd name="T23" fmla="*/ 5 h 35"/>
                <a:gd name="T24" fmla="*/ 29 w 34"/>
                <a:gd name="T25" fmla="*/ 5 h 35"/>
                <a:gd name="T26" fmla="*/ 29 w 34"/>
                <a:gd name="T27"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5">
                  <a:moveTo>
                    <a:pt x="28" y="0"/>
                  </a:moveTo>
                  <a:cubicBezTo>
                    <a:pt x="6" y="0"/>
                    <a:pt x="6" y="0"/>
                    <a:pt x="6" y="0"/>
                  </a:cubicBezTo>
                  <a:cubicBezTo>
                    <a:pt x="2" y="0"/>
                    <a:pt x="0" y="3"/>
                    <a:pt x="0" y="6"/>
                  </a:cubicBezTo>
                  <a:cubicBezTo>
                    <a:pt x="0" y="29"/>
                    <a:pt x="0" y="29"/>
                    <a:pt x="0" y="29"/>
                  </a:cubicBezTo>
                  <a:cubicBezTo>
                    <a:pt x="0" y="32"/>
                    <a:pt x="2" y="35"/>
                    <a:pt x="6" y="35"/>
                  </a:cubicBezTo>
                  <a:cubicBezTo>
                    <a:pt x="28" y="35"/>
                    <a:pt x="28" y="35"/>
                    <a:pt x="28" y="35"/>
                  </a:cubicBezTo>
                  <a:cubicBezTo>
                    <a:pt x="31" y="35"/>
                    <a:pt x="34" y="32"/>
                    <a:pt x="34" y="29"/>
                  </a:cubicBezTo>
                  <a:cubicBezTo>
                    <a:pt x="34" y="6"/>
                    <a:pt x="34" y="6"/>
                    <a:pt x="34" y="6"/>
                  </a:cubicBezTo>
                  <a:cubicBezTo>
                    <a:pt x="34" y="3"/>
                    <a:pt x="31" y="0"/>
                    <a:pt x="28" y="0"/>
                  </a:cubicBezTo>
                  <a:close/>
                  <a:moveTo>
                    <a:pt x="29" y="30"/>
                  </a:moveTo>
                  <a:cubicBezTo>
                    <a:pt x="4" y="30"/>
                    <a:pt x="4" y="30"/>
                    <a:pt x="4" y="30"/>
                  </a:cubicBezTo>
                  <a:cubicBezTo>
                    <a:pt x="4" y="5"/>
                    <a:pt x="4" y="5"/>
                    <a:pt x="4" y="5"/>
                  </a:cubicBezTo>
                  <a:cubicBezTo>
                    <a:pt x="29" y="5"/>
                    <a:pt x="29" y="5"/>
                    <a:pt x="29" y="5"/>
                  </a:cubicBezTo>
                  <a:lnTo>
                    <a:pt x="29"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6" name="Freeform 76"/>
            <p:cNvSpPr>
              <a:spLocks noEditPoints="1"/>
            </p:cNvSpPr>
            <p:nvPr/>
          </p:nvSpPr>
          <p:spPr bwMode="auto">
            <a:xfrm>
              <a:off x="10355266" y="3190881"/>
              <a:ext cx="127000" cy="130175"/>
            </a:xfrm>
            <a:custGeom>
              <a:avLst/>
              <a:gdLst>
                <a:gd name="T0" fmla="*/ 28 w 34"/>
                <a:gd name="T1" fmla="*/ 0 h 35"/>
                <a:gd name="T2" fmla="*/ 6 w 34"/>
                <a:gd name="T3" fmla="*/ 0 h 35"/>
                <a:gd name="T4" fmla="*/ 0 w 34"/>
                <a:gd name="T5" fmla="*/ 6 h 35"/>
                <a:gd name="T6" fmla="*/ 0 w 34"/>
                <a:gd name="T7" fmla="*/ 29 h 35"/>
                <a:gd name="T8" fmla="*/ 6 w 34"/>
                <a:gd name="T9" fmla="*/ 35 h 35"/>
                <a:gd name="T10" fmla="*/ 28 w 34"/>
                <a:gd name="T11" fmla="*/ 35 h 35"/>
                <a:gd name="T12" fmla="*/ 34 w 34"/>
                <a:gd name="T13" fmla="*/ 29 h 35"/>
                <a:gd name="T14" fmla="*/ 34 w 34"/>
                <a:gd name="T15" fmla="*/ 6 h 35"/>
                <a:gd name="T16" fmla="*/ 28 w 34"/>
                <a:gd name="T17" fmla="*/ 0 h 35"/>
                <a:gd name="T18" fmla="*/ 30 w 34"/>
                <a:gd name="T19" fmla="*/ 30 h 35"/>
                <a:gd name="T20" fmla="*/ 4 w 34"/>
                <a:gd name="T21" fmla="*/ 30 h 35"/>
                <a:gd name="T22" fmla="*/ 4 w 34"/>
                <a:gd name="T23" fmla="*/ 5 h 35"/>
                <a:gd name="T24" fmla="*/ 30 w 34"/>
                <a:gd name="T25" fmla="*/ 5 h 35"/>
                <a:gd name="T26" fmla="*/ 30 w 34"/>
                <a:gd name="T27"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5">
                  <a:moveTo>
                    <a:pt x="28" y="0"/>
                  </a:moveTo>
                  <a:cubicBezTo>
                    <a:pt x="6" y="0"/>
                    <a:pt x="6" y="0"/>
                    <a:pt x="6" y="0"/>
                  </a:cubicBezTo>
                  <a:cubicBezTo>
                    <a:pt x="3" y="0"/>
                    <a:pt x="0" y="3"/>
                    <a:pt x="0" y="6"/>
                  </a:cubicBezTo>
                  <a:cubicBezTo>
                    <a:pt x="0" y="29"/>
                    <a:pt x="0" y="29"/>
                    <a:pt x="0" y="29"/>
                  </a:cubicBezTo>
                  <a:cubicBezTo>
                    <a:pt x="0" y="32"/>
                    <a:pt x="3" y="35"/>
                    <a:pt x="6" y="35"/>
                  </a:cubicBezTo>
                  <a:cubicBezTo>
                    <a:pt x="28" y="35"/>
                    <a:pt x="28" y="35"/>
                    <a:pt x="28" y="35"/>
                  </a:cubicBezTo>
                  <a:cubicBezTo>
                    <a:pt x="31" y="35"/>
                    <a:pt x="34" y="32"/>
                    <a:pt x="34" y="29"/>
                  </a:cubicBezTo>
                  <a:cubicBezTo>
                    <a:pt x="34" y="6"/>
                    <a:pt x="34" y="6"/>
                    <a:pt x="34" y="6"/>
                  </a:cubicBezTo>
                  <a:cubicBezTo>
                    <a:pt x="34" y="3"/>
                    <a:pt x="31" y="0"/>
                    <a:pt x="28" y="0"/>
                  </a:cubicBezTo>
                  <a:close/>
                  <a:moveTo>
                    <a:pt x="30" y="30"/>
                  </a:moveTo>
                  <a:cubicBezTo>
                    <a:pt x="4" y="30"/>
                    <a:pt x="4" y="30"/>
                    <a:pt x="4" y="30"/>
                  </a:cubicBezTo>
                  <a:cubicBezTo>
                    <a:pt x="4" y="5"/>
                    <a:pt x="4" y="5"/>
                    <a:pt x="4" y="5"/>
                  </a:cubicBezTo>
                  <a:cubicBezTo>
                    <a:pt x="30" y="5"/>
                    <a:pt x="30" y="5"/>
                    <a:pt x="30" y="5"/>
                  </a:cubicBezTo>
                  <a:lnTo>
                    <a:pt x="3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7" name="Freeform 77"/>
            <p:cNvSpPr>
              <a:spLocks noEditPoints="1"/>
            </p:cNvSpPr>
            <p:nvPr/>
          </p:nvSpPr>
          <p:spPr bwMode="auto">
            <a:xfrm>
              <a:off x="10179053" y="3543306"/>
              <a:ext cx="127000" cy="128588"/>
            </a:xfrm>
            <a:custGeom>
              <a:avLst/>
              <a:gdLst>
                <a:gd name="T0" fmla="*/ 28 w 34"/>
                <a:gd name="T1" fmla="*/ 0 h 34"/>
                <a:gd name="T2" fmla="*/ 6 w 34"/>
                <a:gd name="T3" fmla="*/ 0 h 34"/>
                <a:gd name="T4" fmla="*/ 0 w 34"/>
                <a:gd name="T5" fmla="*/ 6 h 34"/>
                <a:gd name="T6" fmla="*/ 0 w 34"/>
                <a:gd name="T7" fmla="*/ 28 h 34"/>
                <a:gd name="T8" fmla="*/ 6 w 34"/>
                <a:gd name="T9" fmla="*/ 34 h 34"/>
                <a:gd name="T10" fmla="*/ 28 w 34"/>
                <a:gd name="T11" fmla="*/ 34 h 34"/>
                <a:gd name="T12" fmla="*/ 34 w 34"/>
                <a:gd name="T13" fmla="*/ 28 h 34"/>
                <a:gd name="T14" fmla="*/ 34 w 34"/>
                <a:gd name="T15" fmla="*/ 6 h 34"/>
                <a:gd name="T16" fmla="*/ 28 w 34"/>
                <a:gd name="T17" fmla="*/ 0 h 34"/>
                <a:gd name="T18" fmla="*/ 30 w 34"/>
                <a:gd name="T19" fmla="*/ 30 h 34"/>
                <a:gd name="T20" fmla="*/ 5 w 34"/>
                <a:gd name="T21" fmla="*/ 30 h 34"/>
                <a:gd name="T22" fmla="*/ 5 w 34"/>
                <a:gd name="T23" fmla="*/ 5 h 34"/>
                <a:gd name="T24" fmla="*/ 30 w 34"/>
                <a:gd name="T25" fmla="*/ 5 h 34"/>
                <a:gd name="T26" fmla="*/ 30 w 34"/>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4">
                  <a:moveTo>
                    <a:pt x="28" y="0"/>
                  </a:moveTo>
                  <a:cubicBezTo>
                    <a:pt x="6" y="0"/>
                    <a:pt x="6" y="0"/>
                    <a:pt x="6" y="0"/>
                  </a:cubicBezTo>
                  <a:cubicBezTo>
                    <a:pt x="3" y="0"/>
                    <a:pt x="0" y="3"/>
                    <a:pt x="0" y="6"/>
                  </a:cubicBezTo>
                  <a:cubicBezTo>
                    <a:pt x="0" y="28"/>
                    <a:pt x="0" y="28"/>
                    <a:pt x="0" y="28"/>
                  </a:cubicBezTo>
                  <a:cubicBezTo>
                    <a:pt x="0" y="32"/>
                    <a:pt x="3" y="34"/>
                    <a:pt x="6" y="34"/>
                  </a:cubicBezTo>
                  <a:cubicBezTo>
                    <a:pt x="28" y="34"/>
                    <a:pt x="28" y="34"/>
                    <a:pt x="28" y="34"/>
                  </a:cubicBezTo>
                  <a:cubicBezTo>
                    <a:pt x="32" y="34"/>
                    <a:pt x="34" y="32"/>
                    <a:pt x="34" y="28"/>
                  </a:cubicBezTo>
                  <a:cubicBezTo>
                    <a:pt x="34" y="6"/>
                    <a:pt x="34" y="6"/>
                    <a:pt x="34" y="6"/>
                  </a:cubicBezTo>
                  <a:cubicBezTo>
                    <a:pt x="34" y="3"/>
                    <a:pt x="32" y="0"/>
                    <a:pt x="28" y="0"/>
                  </a:cubicBezTo>
                  <a:close/>
                  <a:moveTo>
                    <a:pt x="30" y="30"/>
                  </a:moveTo>
                  <a:cubicBezTo>
                    <a:pt x="5" y="30"/>
                    <a:pt x="5" y="30"/>
                    <a:pt x="5" y="30"/>
                  </a:cubicBezTo>
                  <a:cubicBezTo>
                    <a:pt x="5" y="5"/>
                    <a:pt x="5" y="5"/>
                    <a:pt x="5" y="5"/>
                  </a:cubicBezTo>
                  <a:cubicBezTo>
                    <a:pt x="30" y="5"/>
                    <a:pt x="30" y="5"/>
                    <a:pt x="30" y="5"/>
                  </a:cubicBezTo>
                  <a:lnTo>
                    <a:pt x="3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8" name="Freeform 78"/>
            <p:cNvSpPr>
              <a:spLocks noEditPoints="1"/>
            </p:cNvSpPr>
            <p:nvPr/>
          </p:nvSpPr>
          <p:spPr bwMode="auto">
            <a:xfrm>
              <a:off x="10531479" y="3543306"/>
              <a:ext cx="128588" cy="128588"/>
            </a:xfrm>
            <a:custGeom>
              <a:avLst/>
              <a:gdLst>
                <a:gd name="T0" fmla="*/ 28 w 34"/>
                <a:gd name="T1" fmla="*/ 0 h 34"/>
                <a:gd name="T2" fmla="*/ 6 w 34"/>
                <a:gd name="T3" fmla="*/ 0 h 34"/>
                <a:gd name="T4" fmla="*/ 0 w 34"/>
                <a:gd name="T5" fmla="*/ 6 h 34"/>
                <a:gd name="T6" fmla="*/ 0 w 34"/>
                <a:gd name="T7" fmla="*/ 28 h 34"/>
                <a:gd name="T8" fmla="*/ 6 w 34"/>
                <a:gd name="T9" fmla="*/ 34 h 34"/>
                <a:gd name="T10" fmla="*/ 28 w 34"/>
                <a:gd name="T11" fmla="*/ 34 h 34"/>
                <a:gd name="T12" fmla="*/ 34 w 34"/>
                <a:gd name="T13" fmla="*/ 28 h 34"/>
                <a:gd name="T14" fmla="*/ 34 w 34"/>
                <a:gd name="T15" fmla="*/ 6 h 34"/>
                <a:gd name="T16" fmla="*/ 28 w 34"/>
                <a:gd name="T17" fmla="*/ 0 h 34"/>
                <a:gd name="T18" fmla="*/ 29 w 34"/>
                <a:gd name="T19" fmla="*/ 30 h 34"/>
                <a:gd name="T20" fmla="*/ 4 w 34"/>
                <a:gd name="T21" fmla="*/ 30 h 34"/>
                <a:gd name="T22" fmla="*/ 4 w 34"/>
                <a:gd name="T23" fmla="*/ 5 h 34"/>
                <a:gd name="T24" fmla="*/ 29 w 34"/>
                <a:gd name="T25" fmla="*/ 5 h 34"/>
                <a:gd name="T26" fmla="*/ 29 w 34"/>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4">
                  <a:moveTo>
                    <a:pt x="28" y="0"/>
                  </a:moveTo>
                  <a:cubicBezTo>
                    <a:pt x="6" y="0"/>
                    <a:pt x="6" y="0"/>
                    <a:pt x="6" y="0"/>
                  </a:cubicBezTo>
                  <a:cubicBezTo>
                    <a:pt x="2" y="0"/>
                    <a:pt x="0" y="3"/>
                    <a:pt x="0" y="6"/>
                  </a:cubicBezTo>
                  <a:cubicBezTo>
                    <a:pt x="0" y="28"/>
                    <a:pt x="0" y="28"/>
                    <a:pt x="0" y="28"/>
                  </a:cubicBezTo>
                  <a:cubicBezTo>
                    <a:pt x="0" y="32"/>
                    <a:pt x="2" y="34"/>
                    <a:pt x="6" y="34"/>
                  </a:cubicBezTo>
                  <a:cubicBezTo>
                    <a:pt x="28" y="34"/>
                    <a:pt x="28" y="34"/>
                    <a:pt x="28" y="34"/>
                  </a:cubicBezTo>
                  <a:cubicBezTo>
                    <a:pt x="31" y="34"/>
                    <a:pt x="34" y="32"/>
                    <a:pt x="34" y="28"/>
                  </a:cubicBezTo>
                  <a:cubicBezTo>
                    <a:pt x="34" y="6"/>
                    <a:pt x="34" y="6"/>
                    <a:pt x="34" y="6"/>
                  </a:cubicBezTo>
                  <a:cubicBezTo>
                    <a:pt x="34" y="3"/>
                    <a:pt x="31" y="0"/>
                    <a:pt x="28" y="0"/>
                  </a:cubicBezTo>
                  <a:close/>
                  <a:moveTo>
                    <a:pt x="29" y="30"/>
                  </a:moveTo>
                  <a:cubicBezTo>
                    <a:pt x="4" y="30"/>
                    <a:pt x="4" y="30"/>
                    <a:pt x="4" y="30"/>
                  </a:cubicBezTo>
                  <a:cubicBezTo>
                    <a:pt x="4" y="5"/>
                    <a:pt x="4" y="5"/>
                    <a:pt x="4" y="5"/>
                  </a:cubicBezTo>
                  <a:cubicBezTo>
                    <a:pt x="29" y="5"/>
                    <a:pt x="29" y="5"/>
                    <a:pt x="29" y="5"/>
                  </a:cubicBezTo>
                  <a:lnTo>
                    <a:pt x="29"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9" name="Freeform 79"/>
            <p:cNvSpPr>
              <a:spLocks noEditPoints="1"/>
            </p:cNvSpPr>
            <p:nvPr/>
          </p:nvSpPr>
          <p:spPr bwMode="auto">
            <a:xfrm>
              <a:off x="10355266" y="3543306"/>
              <a:ext cx="127000" cy="128588"/>
            </a:xfrm>
            <a:custGeom>
              <a:avLst/>
              <a:gdLst>
                <a:gd name="T0" fmla="*/ 28 w 34"/>
                <a:gd name="T1" fmla="*/ 0 h 34"/>
                <a:gd name="T2" fmla="*/ 6 w 34"/>
                <a:gd name="T3" fmla="*/ 0 h 34"/>
                <a:gd name="T4" fmla="*/ 0 w 34"/>
                <a:gd name="T5" fmla="*/ 6 h 34"/>
                <a:gd name="T6" fmla="*/ 0 w 34"/>
                <a:gd name="T7" fmla="*/ 28 h 34"/>
                <a:gd name="T8" fmla="*/ 6 w 34"/>
                <a:gd name="T9" fmla="*/ 34 h 34"/>
                <a:gd name="T10" fmla="*/ 28 w 34"/>
                <a:gd name="T11" fmla="*/ 34 h 34"/>
                <a:gd name="T12" fmla="*/ 34 w 34"/>
                <a:gd name="T13" fmla="*/ 28 h 34"/>
                <a:gd name="T14" fmla="*/ 34 w 34"/>
                <a:gd name="T15" fmla="*/ 6 h 34"/>
                <a:gd name="T16" fmla="*/ 28 w 34"/>
                <a:gd name="T17" fmla="*/ 0 h 34"/>
                <a:gd name="T18" fmla="*/ 30 w 34"/>
                <a:gd name="T19" fmla="*/ 30 h 34"/>
                <a:gd name="T20" fmla="*/ 4 w 34"/>
                <a:gd name="T21" fmla="*/ 30 h 34"/>
                <a:gd name="T22" fmla="*/ 4 w 34"/>
                <a:gd name="T23" fmla="*/ 5 h 34"/>
                <a:gd name="T24" fmla="*/ 30 w 34"/>
                <a:gd name="T25" fmla="*/ 5 h 34"/>
                <a:gd name="T26" fmla="*/ 30 w 34"/>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4">
                  <a:moveTo>
                    <a:pt x="28" y="0"/>
                  </a:moveTo>
                  <a:cubicBezTo>
                    <a:pt x="6" y="0"/>
                    <a:pt x="6" y="0"/>
                    <a:pt x="6" y="0"/>
                  </a:cubicBezTo>
                  <a:cubicBezTo>
                    <a:pt x="3" y="0"/>
                    <a:pt x="0" y="3"/>
                    <a:pt x="0" y="6"/>
                  </a:cubicBezTo>
                  <a:cubicBezTo>
                    <a:pt x="0" y="28"/>
                    <a:pt x="0" y="28"/>
                    <a:pt x="0" y="28"/>
                  </a:cubicBezTo>
                  <a:cubicBezTo>
                    <a:pt x="0" y="32"/>
                    <a:pt x="3" y="34"/>
                    <a:pt x="6" y="34"/>
                  </a:cubicBezTo>
                  <a:cubicBezTo>
                    <a:pt x="28" y="34"/>
                    <a:pt x="28" y="34"/>
                    <a:pt x="28" y="34"/>
                  </a:cubicBezTo>
                  <a:cubicBezTo>
                    <a:pt x="31" y="34"/>
                    <a:pt x="34" y="32"/>
                    <a:pt x="34" y="28"/>
                  </a:cubicBezTo>
                  <a:cubicBezTo>
                    <a:pt x="34" y="6"/>
                    <a:pt x="34" y="6"/>
                    <a:pt x="34" y="6"/>
                  </a:cubicBezTo>
                  <a:cubicBezTo>
                    <a:pt x="34" y="3"/>
                    <a:pt x="31" y="0"/>
                    <a:pt x="28" y="0"/>
                  </a:cubicBezTo>
                  <a:close/>
                  <a:moveTo>
                    <a:pt x="30" y="30"/>
                  </a:moveTo>
                  <a:cubicBezTo>
                    <a:pt x="4" y="30"/>
                    <a:pt x="4" y="30"/>
                    <a:pt x="4" y="30"/>
                  </a:cubicBezTo>
                  <a:cubicBezTo>
                    <a:pt x="4" y="5"/>
                    <a:pt x="4" y="5"/>
                    <a:pt x="4" y="5"/>
                  </a:cubicBezTo>
                  <a:cubicBezTo>
                    <a:pt x="30" y="5"/>
                    <a:pt x="30" y="5"/>
                    <a:pt x="30" y="5"/>
                  </a:cubicBezTo>
                  <a:lnTo>
                    <a:pt x="3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0" name="Freeform 80"/>
            <p:cNvSpPr>
              <a:spLocks noEditPoints="1"/>
            </p:cNvSpPr>
            <p:nvPr/>
          </p:nvSpPr>
          <p:spPr bwMode="auto">
            <a:xfrm>
              <a:off x="10179053" y="3367093"/>
              <a:ext cx="127000" cy="127000"/>
            </a:xfrm>
            <a:custGeom>
              <a:avLst/>
              <a:gdLst>
                <a:gd name="T0" fmla="*/ 28 w 34"/>
                <a:gd name="T1" fmla="*/ 0 h 34"/>
                <a:gd name="T2" fmla="*/ 6 w 34"/>
                <a:gd name="T3" fmla="*/ 0 h 34"/>
                <a:gd name="T4" fmla="*/ 0 w 34"/>
                <a:gd name="T5" fmla="*/ 6 h 34"/>
                <a:gd name="T6" fmla="*/ 0 w 34"/>
                <a:gd name="T7" fmla="*/ 28 h 34"/>
                <a:gd name="T8" fmla="*/ 6 w 34"/>
                <a:gd name="T9" fmla="*/ 34 h 34"/>
                <a:gd name="T10" fmla="*/ 28 w 34"/>
                <a:gd name="T11" fmla="*/ 34 h 34"/>
                <a:gd name="T12" fmla="*/ 34 w 34"/>
                <a:gd name="T13" fmla="*/ 28 h 34"/>
                <a:gd name="T14" fmla="*/ 34 w 34"/>
                <a:gd name="T15" fmla="*/ 6 h 34"/>
                <a:gd name="T16" fmla="*/ 28 w 34"/>
                <a:gd name="T17" fmla="*/ 0 h 34"/>
                <a:gd name="T18" fmla="*/ 30 w 34"/>
                <a:gd name="T19" fmla="*/ 30 h 34"/>
                <a:gd name="T20" fmla="*/ 5 w 34"/>
                <a:gd name="T21" fmla="*/ 30 h 34"/>
                <a:gd name="T22" fmla="*/ 5 w 34"/>
                <a:gd name="T23" fmla="*/ 5 h 34"/>
                <a:gd name="T24" fmla="*/ 30 w 34"/>
                <a:gd name="T25" fmla="*/ 5 h 34"/>
                <a:gd name="T26" fmla="*/ 30 w 34"/>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4">
                  <a:moveTo>
                    <a:pt x="28" y="0"/>
                  </a:moveTo>
                  <a:cubicBezTo>
                    <a:pt x="6" y="0"/>
                    <a:pt x="6" y="0"/>
                    <a:pt x="6" y="0"/>
                  </a:cubicBezTo>
                  <a:cubicBezTo>
                    <a:pt x="3" y="0"/>
                    <a:pt x="0" y="3"/>
                    <a:pt x="0" y="6"/>
                  </a:cubicBezTo>
                  <a:cubicBezTo>
                    <a:pt x="0" y="28"/>
                    <a:pt x="0" y="28"/>
                    <a:pt x="0" y="28"/>
                  </a:cubicBezTo>
                  <a:cubicBezTo>
                    <a:pt x="0" y="32"/>
                    <a:pt x="3" y="34"/>
                    <a:pt x="6" y="34"/>
                  </a:cubicBezTo>
                  <a:cubicBezTo>
                    <a:pt x="28" y="34"/>
                    <a:pt x="28" y="34"/>
                    <a:pt x="28" y="34"/>
                  </a:cubicBezTo>
                  <a:cubicBezTo>
                    <a:pt x="32" y="34"/>
                    <a:pt x="34" y="32"/>
                    <a:pt x="34" y="28"/>
                  </a:cubicBezTo>
                  <a:cubicBezTo>
                    <a:pt x="34" y="6"/>
                    <a:pt x="34" y="6"/>
                    <a:pt x="34" y="6"/>
                  </a:cubicBezTo>
                  <a:cubicBezTo>
                    <a:pt x="34" y="3"/>
                    <a:pt x="32" y="0"/>
                    <a:pt x="28" y="0"/>
                  </a:cubicBezTo>
                  <a:close/>
                  <a:moveTo>
                    <a:pt x="30" y="30"/>
                  </a:moveTo>
                  <a:cubicBezTo>
                    <a:pt x="5" y="30"/>
                    <a:pt x="5" y="30"/>
                    <a:pt x="5" y="30"/>
                  </a:cubicBezTo>
                  <a:cubicBezTo>
                    <a:pt x="5" y="5"/>
                    <a:pt x="5" y="5"/>
                    <a:pt x="5" y="5"/>
                  </a:cubicBezTo>
                  <a:cubicBezTo>
                    <a:pt x="30" y="5"/>
                    <a:pt x="30" y="5"/>
                    <a:pt x="30" y="5"/>
                  </a:cubicBezTo>
                  <a:lnTo>
                    <a:pt x="3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1" name="Freeform 81"/>
            <p:cNvSpPr>
              <a:spLocks noEditPoints="1"/>
            </p:cNvSpPr>
            <p:nvPr/>
          </p:nvSpPr>
          <p:spPr bwMode="auto">
            <a:xfrm>
              <a:off x="10531479" y="3367093"/>
              <a:ext cx="128588" cy="127000"/>
            </a:xfrm>
            <a:custGeom>
              <a:avLst/>
              <a:gdLst>
                <a:gd name="T0" fmla="*/ 28 w 34"/>
                <a:gd name="T1" fmla="*/ 0 h 34"/>
                <a:gd name="T2" fmla="*/ 6 w 34"/>
                <a:gd name="T3" fmla="*/ 0 h 34"/>
                <a:gd name="T4" fmla="*/ 0 w 34"/>
                <a:gd name="T5" fmla="*/ 6 h 34"/>
                <a:gd name="T6" fmla="*/ 0 w 34"/>
                <a:gd name="T7" fmla="*/ 28 h 34"/>
                <a:gd name="T8" fmla="*/ 6 w 34"/>
                <a:gd name="T9" fmla="*/ 34 h 34"/>
                <a:gd name="T10" fmla="*/ 28 w 34"/>
                <a:gd name="T11" fmla="*/ 34 h 34"/>
                <a:gd name="T12" fmla="*/ 34 w 34"/>
                <a:gd name="T13" fmla="*/ 28 h 34"/>
                <a:gd name="T14" fmla="*/ 34 w 34"/>
                <a:gd name="T15" fmla="*/ 6 h 34"/>
                <a:gd name="T16" fmla="*/ 28 w 34"/>
                <a:gd name="T17" fmla="*/ 0 h 34"/>
                <a:gd name="T18" fmla="*/ 29 w 34"/>
                <a:gd name="T19" fmla="*/ 30 h 34"/>
                <a:gd name="T20" fmla="*/ 4 w 34"/>
                <a:gd name="T21" fmla="*/ 30 h 34"/>
                <a:gd name="T22" fmla="*/ 4 w 34"/>
                <a:gd name="T23" fmla="*/ 5 h 34"/>
                <a:gd name="T24" fmla="*/ 29 w 34"/>
                <a:gd name="T25" fmla="*/ 5 h 34"/>
                <a:gd name="T26" fmla="*/ 29 w 34"/>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4">
                  <a:moveTo>
                    <a:pt x="28" y="0"/>
                  </a:moveTo>
                  <a:cubicBezTo>
                    <a:pt x="6" y="0"/>
                    <a:pt x="6" y="0"/>
                    <a:pt x="6" y="0"/>
                  </a:cubicBezTo>
                  <a:cubicBezTo>
                    <a:pt x="2" y="0"/>
                    <a:pt x="0" y="3"/>
                    <a:pt x="0" y="6"/>
                  </a:cubicBezTo>
                  <a:cubicBezTo>
                    <a:pt x="0" y="28"/>
                    <a:pt x="0" y="28"/>
                    <a:pt x="0" y="28"/>
                  </a:cubicBezTo>
                  <a:cubicBezTo>
                    <a:pt x="0" y="32"/>
                    <a:pt x="2" y="34"/>
                    <a:pt x="6" y="34"/>
                  </a:cubicBezTo>
                  <a:cubicBezTo>
                    <a:pt x="28" y="34"/>
                    <a:pt x="28" y="34"/>
                    <a:pt x="28" y="34"/>
                  </a:cubicBezTo>
                  <a:cubicBezTo>
                    <a:pt x="31" y="34"/>
                    <a:pt x="34" y="32"/>
                    <a:pt x="34" y="28"/>
                  </a:cubicBezTo>
                  <a:cubicBezTo>
                    <a:pt x="34" y="6"/>
                    <a:pt x="34" y="6"/>
                    <a:pt x="34" y="6"/>
                  </a:cubicBezTo>
                  <a:cubicBezTo>
                    <a:pt x="34" y="3"/>
                    <a:pt x="31" y="0"/>
                    <a:pt x="28" y="0"/>
                  </a:cubicBezTo>
                  <a:close/>
                  <a:moveTo>
                    <a:pt x="29" y="30"/>
                  </a:moveTo>
                  <a:cubicBezTo>
                    <a:pt x="4" y="30"/>
                    <a:pt x="4" y="30"/>
                    <a:pt x="4" y="30"/>
                  </a:cubicBezTo>
                  <a:cubicBezTo>
                    <a:pt x="4" y="5"/>
                    <a:pt x="4" y="5"/>
                    <a:pt x="4" y="5"/>
                  </a:cubicBezTo>
                  <a:cubicBezTo>
                    <a:pt x="29" y="5"/>
                    <a:pt x="29" y="5"/>
                    <a:pt x="29" y="5"/>
                  </a:cubicBezTo>
                  <a:lnTo>
                    <a:pt x="29"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2" name="Freeform 82"/>
            <p:cNvSpPr>
              <a:spLocks noEditPoints="1"/>
            </p:cNvSpPr>
            <p:nvPr/>
          </p:nvSpPr>
          <p:spPr bwMode="auto">
            <a:xfrm>
              <a:off x="10355266" y="3367093"/>
              <a:ext cx="127000" cy="127000"/>
            </a:xfrm>
            <a:custGeom>
              <a:avLst/>
              <a:gdLst>
                <a:gd name="T0" fmla="*/ 28 w 34"/>
                <a:gd name="T1" fmla="*/ 0 h 34"/>
                <a:gd name="T2" fmla="*/ 6 w 34"/>
                <a:gd name="T3" fmla="*/ 0 h 34"/>
                <a:gd name="T4" fmla="*/ 0 w 34"/>
                <a:gd name="T5" fmla="*/ 6 h 34"/>
                <a:gd name="T6" fmla="*/ 0 w 34"/>
                <a:gd name="T7" fmla="*/ 28 h 34"/>
                <a:gd name="T8" fmla="*/ 6 w 34"/>
                <a:gd name="T9" fmla="*/ 34 h 34"/>
                <a:gd name="T10" fmla="*/ 28 w 34"/>
                <a:gd name="T11" fmla="*/ 34 h 34"/>
                <a:gd name="T12" fmla="*/ 34 w 34"/>
                <a:gd name="T13" fmla="*/ 28 h 34"/>
                <a:gd name="T14" fmla="*/ 34 w 34"/>
                <a:gd name="T15" fmla="*/ 6 h 34"/>
                <a:gd name="T16" fmla="*/ 28 w 34"/>
                <a:gd name="T17" fmla="*/ 0 h 34"/>
                <a:gd name="T18" fmla="*/ 30 w 34"/>
                <a:gd name="T19" fmla="*/ 30 h 34"/>
                <a:gd name="T20" fmla="*/ 4 w 34"/>
                <a:gd name="T21" fmla="*/ 30 h 34"/>
                <a:gd name="T22" fmla="*/ 4 w 34"/>
                <a:gd name="T23" fmla="*/ 5 h 34"/>
                <a:gd name="T24" fmla="*/ 30 w 34"/>
                <a:gd name="T25" fmla="*/ 5 h 34"/>
                <a:gd name="T26" fmla="*/ 30 w 34"/>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4">
                  <a:moveTo>
                    <a:pt x="28" y="0"/>
                  </a:moveTo>
                  <a:cubicBezTo>
                    <a:pt x="6" y="0"/>
                    <a:pt x="6" y="0"/>
                    <a:pt x="6" y="0"/>
                  </a:cubicBezTo>
                  <a:cubicBezTo>
                    <a:pt x="3" y="0"/>
                    <a:pt x="0" y="3"/>
                    <a:pt x="0" y="6"/>
                  </a:cubicBezTo>
                  <a:cubicBezTo>
                    <a:pt x="0" y="28"/>
                    <a:pt x="0" y="28"/>
                    <a:pt x="0" y="28"/>
                  </a:cubicBezTo>
                  <a:cubicBezTo>
                    <a:pt x="0" y="32"/>
                    <a:pt x="3" y="34"/>
                    <a:pt x="6" y="34"/>
                  </a:cubicBezTo>
                  <a:cubicBezTo>
                    <a:pt x="28" y="34"/>
                    <a:pt x="28" y="34"/>
                    <a:pt x="28" y="34"/>
                  </a:cubicBezTo>
                  <a:cubicBezTo>
                    <a:pt x="31" y="34"/>
                    <a:pt x="34" y="32"/>
                    <a:pt x="34" y="28"/>
                  </a:cubicBezTo>
                  <a:cubicBezTo>
                    <a:pt x="34" y="6"/>
                    <a:pt x="34" y="6"/>
                    <a:pt x="34" y="6"/>
                  </a:cubicBezTo>
                  <a:cubicBezTo>
                    <a:pt x="34" y="3"/>
                    <a:pt x="31" y="0"/>
                    <a:pt x="28" y="0"/>
                  </a:cubicBezTo>
                  <a:close/>
                  <a:moveTo>
                    <a:pt x="30" y="30"/>
                  </a:moveTo>
                  <a:cubicBezTo>
                    <a:pt x="4" y="30"/>
                    <a:pt x="4" y="30"/>
                    <a:pt x="4" y="30"/>
                  </a:cubicBezTo>
                  <a:cubicBezTo>
                    <a:pt x="4" y="5"/>
                    <a:pt x="4" y="5"/>
                    <a:pt x="4" y="5"/>
                  </a:cubicBezTo>
                  <a:cubicBezTo>
                    <a:pt x="30" y="5"/>
                    <a:pt x="30" y="5"/>
                    <a:pt x="30" y="5"/>
                  </a:cubicBezTo>
                  <a:lnTo>
                    <a:pt x="3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6" name="组合 185"/>
          <p:cNvGrpSpPr/>
          <p:nvPr/>
        </p:nvGrpSpPr>
        <p:grpSpPr>
          <a:xfrm>
            <a:off x="9217028" y="3190881"/>
            <a:ext cx="481013" cy="481013"/>
            <a:chOff x="9217028" y="3190881"/>
            <a:chExt cx="481013" cy="481013"/>
          </a:xfrm>
          <a:solidFill>
            <a:schemeClr val="accent4"/>
          </a:solidFill>
        </p:grpSpPr>
        <p:sp>
          <p:nvSpPr>
            <p:cNvPr id="83" name="Freeform 83"/>
            <p:cNvSpPr>
              <a:spLocks noEditPoints="1"/>
            </p:cNvSpPr>
            <p:nvPr/>
          </p:nvSpPr>
          <p:spPr bwMode="auto">
            <a:xfrm>
              <a:off x="9217028" y="3190881"/>
              <a:ext cx="219075" cy="217488"/>
            </a:xfrm>
            <a:custGeom>
              <a:avLst/>
              <a:gdLst>
                <a:gd name="T0" fmla="*/ 52 w 58"/>
                <a:gd name="T1" fmla="*/ 0 h 58"/>
                <a:gd name="T2" fmla="*/ 6 w 58"/>
                <a:gd name="T3" fmla="*/ 0 h 58"/>
                <a:gd name="T4" fmla="*/ 0 w 58"/>
                <a:gd name="T5" fmla="*/ 6 h 58"/>
                <a:gd name="T6" fmla="*/ 0 w 58"/>
                <a:gd name="T7" fmla="*/ 52 h 58"/>
                <a:gd name="T8" fmla="*/ 6 w 58"/>
                <a:gd name="T9" fmla="*/ 58 h 58"/>
                <a:gd name="T10" fmla="*/ 52 w 58"/>
                <a:gd name="T11" fmla="*/ 58 h 58"/>
                <a:gd name="T12" fmla="*/ 58 w 58"/>
                <a:gd name="T13" fmla="*/ 52 h 58"/>
                <a:gd name="T14" fmla="*/ 58 w 58"/>
                <a:gd name="T15" fmla="*/ 6 h 58"/>
                <a:gd name="T16" fmla="*/ 52 w 58"/>
                <a:gd name="T17" fmla="*/ 0 h 58"/>
                <a:gd name="T18" fmla="*/ 53 w 58"/>
                <a:gd name="T19" fmla="*/ 53 h 58"/>
                <a:gd name="T20" fmla="*/ 5 w 58"/>
                <a:gd name="T21" fmla="*/ 53 h 58"/>
                <a:gd name="T22" fmla="*/ 5 w 58"/>
                <a:gd name="T23" fmla="*/ 5 h 58"/>
                <a:gd name="T24" fmla="*/ 53 w 58"/>
                <a:gd name="T25" fmla="*/ 5 h 58"/>
                <a:gd name="T26" fmla="*/ 53 w 58"/>
                <a:gd name="T27" fmla="*/ 5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58">
                  <a:moveTo>
                    <a:pt x="52" y="0"/>
                  </a:moveTo>
                  <a:cubicBezTo>
                    <a:pt x="6" y="0"/>
                    <a:pt x="6" y="0"/>
                    <a:pt x="6" y="0"/>
                  </a:cubicBezTo>
                  <a:cubicBezTo>
                    <a:pt x="3" y="0"/>
                    <a:pt x="0" y="3"/>
                    <a:pt x="0" y="6"/>
                  </a:cubicBezTo>
                  <a:cubicBezTo>
                    <a:pt x="0" y="52"/>
                    <a:pt x="0" y="52"/>
                    <a:pt x="0" y="52"/>
                  </a:cubicBezTo>
                  <a:cubicBezTo>
                    <a:pt x="0" y="55"/>
                    <a:pt x="3" y="58"/>
                    <a:pt x="6" y="58"/>
                  </a:cubicBezTo>
                  <a:cubicBezTo>
                    <a:pt x="52" y="58"/>
                    <a:pt x="52" y="58"/>
                    <a:pt x="52" y="58"/>
                  </a:cubicBezTo>
                  <a:cubicBezTo>
                    <a:pt x="55" y="58"/>
                    <a:pt x="58" y="55"/>
                    <a:pt x="58" y="52"/>
                  </a:cubicBezTo>
                  <a:cubicBezTo>
                    <a:pt x="58" y="6"/>
                    <a:pt x="58" y="6"/>
                    <a:pt x="58" y="6"/>
                  </a:cubicBezTo>
                  <a:cubicBezTo>
                    <a:pt x="58" y="3"/>
                    <a:pt x="55" y="0"/>
                    <a:pt x="52" y="0"/>
                  </a:cubicBezTo>
                  <a:close/>
                  <a:moveTo>
                    <a:pt x="53" y="53"/>
                  </a:moveTo>
                  <a:cubicBezTo>
                    <a:pt x="5" y="53"/>
                    <a:pt x="5" y="53"/>
                    <a:pt x="5" y="53"/>
                  </a:cubicBezTo>
                  <a:cubicBezTo>
                    <a:pt x="5" y="5"/>
                    <a:pt x="5" y="5"/>
                    <a:pt x="5" y="5"/>
                  </a:cubicBezTo>
                  <a:cubicBezTo>
                    <a:pt x="53" y="5"/>
                    <a:pt x="53" y="5"/>
                    <a:pt x="53" y="5"/>
                  </a:cubicBezTo>
                  <a:lnTo>
                    <a:pt x="53"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4" name="Freeform 84"/>
            <p:cNvSpPr>
              <a:spLocks noEditPoints="1"/>
            </p:cNvSpPr>
            <p:nvPr/>
          </p:nvSpPr>
          <p:spPr bwMode="auto">
            <a:xfrm>
              <a:off x="9480553" y="3190881"/>
              <a:ext cx="217488" cy="217488"/>
            </a:xfrm>
            <a:custGeom>
              <a:avLst/>
              <a:gdLst>
                <a:gd name="T0" fmla="*/ 52 w 58"/>
                <a:gd name="T1" fmla="*/ 0 h 58"/>
                <a:gd name="T2" fmla="*/ 6 w 58"/>
                <a:gd name="T3" fmla="*/ 0 h 58"/>
                <a:gd name="T4" fmla="*/ 0 w 58"/>
                <a:gd name="T5" fmla="*/ 6 h 58"/>
                <a:gd name="T6" fmla="*/ 0 w 58"/>
                <a:gd name="T7" fmla="*/ 52 h 58"/>
                <a:gd name="T8" fmla="*/ 6 w 58"/>
                <a:gd name="T9" fmla="*/ 58 h 58"/>
                <a:gd name="T10" fmla="*/ 52 w 58"/>
                <a:gd name="T11" fmla="*/ 58 h 58"/>
                <a:gd name="T12" fmla="*/ 58 w 58"/>
                <a:gd name="T13" fmla="*/ 52 h 58"/>
                <a:gd name="T14" fmla="*/ 58 w 58"/>
                <a:gd name="T15" fmla="*/ 6 h 58"/>
                <a:gd name="T16" fmla="*/ 52 w 58"/>
                <a:gd name="T17" fmla="*/ 0 h 58"/>
                <a:gd name="T18" fmla="*/ 53 w 58"/>
                <a:gd name="T19" fmla="*/ 53 h 58"/>
                <a:gd name="T20" fmla="*/ 5 w 58"/>
                <a:gd name="T21" fmla="*/ 53 h 58"/>
                <a:gd name="T22" fmla="*/ 5 w 58"/>
                <a:gd name="T23" fmla="*/ 5 h 58"/>
                <a:gd name="T24" fmla="*/ 53 w 58"/>
                <a:gd name="T25" fmla="*/ 5 h 58"/>
                <a:gd name="T26" fmla="*/ 53 w 58"/>
                <a:gd name="T27" fmla="*/ 5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58">
                  <a:moveTo>
                    <a:pt x="52" y="0"/>
                  </a:moveTo>
                  <a:cubicBezTo>
                    <a:pt x="6" y="0"/>
                    <a:pt x="6" y="0"/>
                    <a:pt x="6" y="0"/>
                  </a:cubicBezTo>
                  <a:cubicBezTo>
                    <a:pt x="3" y="0"/>
                    <a:pt x="0" y="3"/>
                    <a:pt x="0" y="6"/>
                  </a:cubicBezTo>
                  <a:cubicBezTo>
                    <a:pt x="0" y="52"/>
                    <a:pt x="0" y="52"/>
                    <a:pt x="0" y="52"/>
                  </a:cubicBezTo>
                  <a:cubicBezTo>
                    <a:pt x="0" y="55"/>
                    <a:pt x="3" y="58"/>
                    <a:pt x="6" y="58"/>
                  </a:cubicBezTo>
                  <a:cubicBezTo>
                    <a:pt x="52" y="58"/>
                    <a:pt x="52" y="58"/>
                    <a:pt x="52" y="58"/>
                  </a:cubicBezTo>
                  <a:cubicBezTo>
                    <a:pt x="55" y="58"/>
                    <a:pt x="58" y="55"/>
                    <a:pt x="58" y="52"/>
                  </a:cubicBezTo>
                  <a:cubicBezTo>
                    <a:pt x="58" y="6"/>
                    <a:pt x="58" y="6"/>
                    <a:pt x="58" y="6"/>
                  </a:cubicBezTo>
                  <a:cubicBezTo>
                    <a:pt x="58" y="3"/>
                    <a:pt x="55" y="0"/>
                    <a:pt x="52" y="0"/>
                  </a:cubicBezTo>
                  <a:close/>
                  <a:moveTo>
                    <a:pt x="53" y="53"/>
                  </a:moveTo>
                  <a:cubicBezTo>
                    <a:pt x="5" y="53"/>
                    <a:pt x="5" y="53"/>
                    <a:pt x="5" y="53"/>
                  </a:cubicBezTo>
                  <a:cubicBezTo>
                    <a:pt x="5" y="5"/>
                    <a:pt x="5" y="5"/>
                    <a:pt x="5" y="5"/>
                  </a:cubicBezTo>
                  <a:cubicBezTo>
                    <a:pt x="53" y="5"/>
                    <a:pt x="53" y="5"/>
                    <a:pt x="53" y="5"/>
                  </a:cubicBezTo>
                  <a:lnTo>
                    <a:pt x="53"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5" name="Freeform 85"/>
            <p:cNvSpPr>
              <a:spLocks noEditPoints="1"/>
            </p:cNvSpPr>
            <p:nvPr/>
          </p:nvSpPr>
          <p:spPr bwMode="auto">
            <a:xfrm>
              <a:off x="9217028" y="3457581"/>
              <a:ext cx="219075" cy="214313"/>
            </a:xfrm>
            <a:custGeom>
              <a:avLst/>
              <a:gdLst>
                <a:gd name="T0" fmla="*/ 52 w 58"/>
                <a:gd name="T1" fmla="*/ 0 h 57"/>
                <a:gd name="T2" fmla="*/ 6 w 58"/>
                <a:gd name="T3" fmla="*/ 0 h 57"/>
                <a:gd name="T4" fmla="*/ 0 w 58"/>
                <a:gd name="T5" fmla="*/ 6 h 57"/>
                <a:gd name="T6" fmla="*/ 0 w 58"/>
                <a:gd name="T7" fmla="*/ 51 h 57"/>
                <a:gd name="T8" fmla="*/ 6 w 58"/>
                <a:gd name="T9" fmla="*/ 57 h 57"/>
                <a:gd name="T10" fmla="*/ 52 w 58"/>
                <a:gd name="T11" fmla="*/ 57 h 57"/>
                <a:gd name="T12" fmla="*/ 58 w 58"/>
                <a:gd name="T13" fmla="*/ 51 h 57"/>
                <a:gd name="T14" fmla="*/ 58 w 58"/>
                <a:gd name="T15" fmla="*/ 6 h 57"/>
                <a:gd name="T16" fmla="*/ 52 w 58"/>
                <a:gd name="T17" fmla="*/ 0 h 57"/>
                <a:gd name="T18" fmla="*/ 53 w 58"/>
                <a:gd name="T19" fmla="*/ 53 h 57"/>
                <a:gd name="T20" fmla="*/ 5 w 58"/>
                <a:gd name="T21" fmla="*/ 53 h 57"/>
                <a:gd name="T22" fmla="*/ 5 w 58"/>
                <a:gd name="T23" fmla="*/ 4 h 57"/>
                <a:gd name="T24" fmla="*/ 53 w 58"/>
                <a:gd name="T25" fmla="*/ 4 h 57"/>
                <a:gd name="T26" fmla="*/ 53 w 58"/>
                <a:gd name="T27" fmla="*/ 5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57">
                  <a:moveTo>
                    <a:pt x="52" y="0"/>
                  </a:moveTo>
                  <a:cubicBezTo>
                    <a:pt x="6" y="0"/>
                    <a:pt x="6" y="0"/>
                    <a:pt x="6" y="0"/>
                  </a:cubicBezTo>
                  <a:cubicBezTo>
                    <a:pt x="3" y="0"/>
                    <a:pt x="0" y="2"/>
                    <a:pt x="0" y="6"/>
                  </a:cubicBezTo>
                  <a:cubicBezTo>
                    <a:pt x="0" y="51"/>
                    <a:pt x="0" y="51"/>
                    <a:pt x="0" y="51"/>
                  </a:cubicBezTo>
                  <a:cubicBezTo>
                    <a:pt x="0" y="55"/>
                    <a:pt x="3" y="57"/>
                    <a:pt x="6" y="57"/>
                  </a:cubicBezTo>
                  <a:cubicBezTo>
                    <a:pt x="52" y="57"/>
                    <a:pt x="52" y="57"/>
                    <a:pt x="52" y="57"/>
                  </a:cubicBezTo>
                  <a:cubicBezTo>
                    <a:pt x="55" y="57"/>
                    <a:pt x="58" y="55"/>
                    <a:pt x="58" y="51"/>
                  </a:cubicBezTo>
                  <a:cubicBezTo>
                    <a:pt x="58" y="6"/>
                    <a:pt x="58" y="6"/>
                    <a:pt x="58" y="6"/>
                  </a:cubicBezTo>
                  <a:cubicBezTo>
                    <a:pt x="58" y="2"/>
                    <a:pt x="55" y="0"/>
                    <a:pt x="52" y="0"/>
                  </a:cubicBezTo>
                  <a:close/>
                  <a:moveTo>
                    <a:pt x="53" y="53"/>
                  </a:moveTo>
                  <a:cubicBezTo>
                    <a:pt x="5" y="53"/>
                    <a:pt x="5" y="53"/>
                    <a:pt x="5" y="53"/>
                  </a:cubicBezTo>
                  <a:cubicBezTo>
                    <a:pt x="5" y="4"/>
                    <a:pt x="5" y="4"/>
                    <a:pt x="5" y="4"/>
                  </a:cubicBezTo>
                  <a:cubicBezTo>
                    <a:pt x="53" y="4"/>
                    <a:pt x="53" y="4"/>
                    <a:pt x="53" y="4"/>
                  </a:cubicBezTo>
                  <a:lnTo>
                    <a:pt x="53"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6" name="Freeform 86"/>
            <p:cNvSpPr>
              <a:spLocks noEditPoints="1"/>
            </p:cNvSpPr>
            <p:nvPr/>
          </p:nvSpPr>
          <p:spPr bwMode="auto">
            <a:xfrm>
              <a:off x="9480553" y="3457581"/>
              <a:ext cx="217488" cy="214313"/>
            </a:xfrm>
            <a:custGeom>
              <a:avLst/>
              <a:gdLst>
                <a:gd name="T0" fmla="*/ 52 w 58"/>
                <a:gd name="T1" fmla="*/ 0 h 57"/>
                <a:gd name="T2" fmla="*/ 6 w 58"/>
                <a:gd name="T3" fmla="*/ 0 h 57"/>
                <a:gd name="T4" fmla="*/ 0 w 58"/>
                <a:gd name="T5" fmla="*/ 6 h 57"/>
                <a:gd name="T6" fmla="*/ 0 w 58"/>
                <a:gd name="T7" fmla="*/ 51 h 57"/>
                <a:gd name="T8" fmla="*/ 6 w 58"/>
                <a:gd name="T9" fmla="*/ 57 h 57"/>
                <a:gd name="T10" fmla="*/ 52 w 58"/>
                <a:gd name="T11" fmla="*/ 57 h 57"/>
                <a:gd name="T12" fmla="*/ 58 w 58"/>
                <a:gd name="T13" fmla="*/ 51 h 57"/>
                <a:gd name="T14" fmla="*/ 58 w 58"/>
                <a:gd name="T15" fmla="*/ 6 h 57"/>
                <a:gd name="T16" fmla="*/ 52 w 58"/>
                <a:gd name="T17" fmla="*/ 0 h 57"/>
                <a:gd name="T18" fmla="*/ 53 w 58"/>
                <a:gd name="T19" fmla="*/ 53 h 57"/>
                <a:gd name="T20" fmla="*/ 5 w 58"/>
                <a:gd name="T21" fmla="*/ 53 h 57"/>
                <a:gd name="T22" fmla="*/ 5 w 58"/>
                <a:gd name="T23" fmla="*/ 4 h 57"/>
                <a:gd name="T24" fmla="*/ 53 w 58"/>
                <a:gd name="T25" fmla="*/ 4 h 57"/>
                <a:gd name="T26" fmla="*/ 53 w 58"/>
                <a:gd name="T27" fmla="*/ 5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57">
                  <a:moveTo>
                    <a:pt x="52" y="0"/>
                  </a:moveTo>
                  <a:cubicBezTo>
                    <a:pt x="6" y="0"/>
                    <a:pt x="6" y="0"/>
                    <a:pt x="6" y="0"/>
                  </a:cubicBezTo>
                  <a:cubicBezTo>
                    <a:pt x="3" y="0"/>
                    <a:pt x="0" y="2"/>
                    <a:pt x="0" y="6"/>
                  </a:cubicBezTo>
                  <a:cubicBezTo>
                    <a:pt x="0" y="51"/>
                    <a:pt x="0" y="51"/>
                    <a:pt x="0" y="51"/>
                  </a:cubicBezTo>
                  <a:cubicBezTo>
                    <a:pt x="0" y="55"/>
                    <a:pt x="3" y="57"/>
                    <a:pt x="6" y="57"/>
                  </a:cubicBezTo>
                  <a:cubicBezTo>
                    <a:pt x="52" y="57"/>
                    <a:pt x="52" y="57"/>
                    <a:pt x="52" y="57"/>
                  </a:cubicBezTo>
                  <a:cubicBezTo>
                    <a:pt x="55" y="57"/>
                    <a:pt x="58" y="55"/>
                    <a:pt x="58" y="51"/>
                  </a:cubicBezTo>
                  <a:cubicBezTo>
                    <a:pt x="58" y="6"/>
                    <a:pt x="58" y="6"/>
                    <a:pt x="58" y="6"/>
                  </a:cubicBezTo>
                  <a:cubicBezTo>
                    <a:pt x="58" y="2"/>
                    <a:pt x="55" y="0"/>
                    <a:pt x="52" y="0"/>
                  </a:cubicBezTo>
                  <a:close/>
                  <a:moveTo>
                    <a:pt x="53" y="53"/>
                  </a:moveTo>
                  <a:cubicBezTo>
                    <a:pt x="5" y="53"/>
                    <a:pt x="5" y="53"/>
                    <a:pt x="5" y="53"/>
                  </a:cubicBezTo>
                  <a:cubicBezTo>
                    <a:pt x="5" y="4"/>
                    <a:pt x="5" y="4"/>
                    <a:pt x="5" y="4"/>
                  </a:cubicBezTo>
                  <a:cubicBezTo>
                    <a:pt x="53" y="4"/>
                    <a:pt x="53" y="4"/>
                    <a:pt x="53" y="4"/>
                  </a:cubicBezTo>
                  <a:lnTo>
                    <a:pt x="53"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7" name="组合 186"/>
          <p:cNvGrpSpPr/>
          <p:nvPr/>
        </p:nvGrpSpPr>
        <p:grpSpPr>
          <a:xfrm>
            <a:off x="8256590" y="3190881"/>
            <a:ext cx="481013" cy="481013"/>
            <a:chOff x="8256590" y="3190881"/>
            <a:chExt cx="481013" cy="481013"/>
          </a:xfrm>
          <a:solidFill>
            <a:schemeClr val="accent4"/>
          </a:solidFill>
        </p:grpSpPr>
        <p:sp>
          <p:nvSpPr>
            <p:cNvPr id="87" name="Freeform 87"/>
            <p:cNvSpPr>
              <a:spLocks noEditPoints="1"/>
            </p:cNvSpPr>
            <p:nvPr/>
          </p:nvSpPr>
          <p:spPr bwMode="auto">
            <a:xfrm>
              <a:off x="8256590" y="3190881"/>
              <a:ext cx="481013" cy="130175"/>
            </a:xfrm>
            <a:custGeom>
              <a:avLst/>
              <a:gdLst>
                <a:gd name="T0" fmla="*/ 122 w 128"/>
                <a:gd name="T1" fmla="*/ 0 h 35"/>
                <a:gd name="T2" fmla="*/ 6 w 128"/>
                <a:gd name="T3" fmla="*/ 0 h 35"/>
                <a:gd name="T4" fmla="*/ 0 w 128"/>
                <a:gd name="T5" fmla="*/ 6 h 35"/>
                <a:gd name="T6" fmla="*/ 0 w 128"/>
                <a:gd name="T7" fmla="*/ 29 h 35"/>
                <a:gd name="T8" fmla="*/ 6 w 128"/>
                <a:gd name="T9" fmla="*/ 35 h 35"/>
                <a:gd name="T10" fmla="*/ 122 w 128"/>
                <a:gd name="T11" fmla="*/ 35 h 35"/>
                <a:gd name="T12" fmla="*/ 128 w 128"/>
                <a:gd name="T13" fmla="*/ 29 h 35"/>
                <a:gd name="T14" fmla="*/ 128 w 128"/>
                <a:gd name="T15" fmla="*/ 6 h 35"/>
                <a:gd name="T16" fmla="*/ 122 w 128"/>
                <a:gd name="T17" fmla="*/ 0 h 35"/>
                <a:gd name="T18" fmla="*/ 123 w 128"/>
                <a:gd name="T19" fmla="*/ 30 h 35"/>
                <a:gd name="T20" fmla="*/ 5 w 128"/>
                <a:gd name="T21" fmla="*/ 30 h 35"/>
                <a:gd name="T22" fmla="*/ 5 w 128"/>
                <a:gd name="T23" fmla="*/ 5 h 35"/>
                <a:gd name="T24" fmla="*/ 123 w 128"/>
                <a:gd name="T25" fmla="*/ 5 h 35"/>
                <a:gd name="T26" fmla="*/ 123 w 128"/>
                <a:gd name="T27"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35">
                  <a:moveTo>
                    <a:pt x="122" y="0"/>
                  </a:moveTo>
                  <a:cubicBezTo>
                    <a:pt x="6" y="0"/>
                    <a:pt x="6" y="0"/>
                    <a:pt x="6" y="0"/>
                  </a:cubicBezTo>
                  <a:cubicBezTo>
                    <a:pt x="3" y="0"/>
                    <a:pt x="0" y="3"/>
                    <a:pt x="0" y="6"/>
                  </a:cubicBezTo>
                  <a:cubicBezTo>
                    <a:pt x="0" y="29"/>
                    <a:pt x="0" y="29"/>
                    <a:pt x="0" y="29"/>
                  </a:cubicBezTo>
                  <a:cubicBezTo>
                    <a:pt x="0" y="32"/>
                    <a:pt x="3" y="35"/>
                    <a:pt x="6" y="35"/>
                  </a:cubicBezTo>
                  <a:cubicBezTo>
                    <a:pt x="122" y="35"/>
                    <a:pt x="122" y="35"/>
                    <a:pt x="122" y="35"/>
                  </a:cubicBezTo>
                  <a:cubicBezTo>
                    <a:pt x="125" y="35"/>
                    <a:pt x="128" y="32"/>
                    <a:pt x="128" y="29"/>
                  </a:cubicBezTo>
                  <a:cubicBezTo>
                    <a:pt x="128" y="6"/>
                    <a:pt x="128" y="6"/>
                    <a:pt x="128" y="6"/>
                  </a:cubicBezTo>
                  <a:cubicBezTo>
                    <a:pt x="128" y="3"/>
                    <a:pt x="125" y="0"/>
                    <a:pt x="122" y="0"/>
                  </a:cubicBezTo>
                  <a:close/>
                  <a:moveTo>
                    <a:pt x="123" y="30"/>
                  </a:moveTo>
                  <a:cubicBezTo>
                    <a:pt x="5" y="30"/>
                    <a:pt x="5" y="30"/>
                    <a:pt x="5" y="30"/>
                  </a:cubicBezTo>
                  <a:cubicBezTo>
                    <a:pt x="5" y="5"/>
                    <a:pt x="5" y="5"/>
                    <a:pt x="5" y="5"/>
                  </a:cubicBezTo>
                  <a:cubicBezTo>
                    <a:pt x="123" y="5"/>
                    <a:pt x="123" y="5"/>
                    <a:pt x="123" y="5"/>
                  </a:cubicBezTo>
                  <a:lnTo>
                    <a:pt x="123"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8" name="Freeform 88"/>
            <p:cNvSpPr>
              <a:spLocks noEditPoints="1"/>
            </p:cNvSpPr>
            <p:nvPr/>
          </p:nvSpPr>
          <p:spPr bwMode="auto">
            <a:xfrm>
              <a:off x="8256590" y="3367093"/>
              <a:ext cx="481013" cy="127000"/>
            </a:xfrm>
            <a:custGeom>
              <a:avLst/>
              <a:gdLst>
                <a:gd name="T0" fmla="*/ 122 w 128"/>
                <a:gd name="T1" fmla="*/ 0 h 34"/>
                <a:gd name="T2" fmla="*/ 6 w 128"/>
                <a:gd name="T3" fmla="*/ 0 h 34"/>
                <a:gd name="T4" fmla="*/ 0 w 128"/>
                <a:gd name="T5" fmla="*/ 6 h 34"/>
                <a:gd name="T6" fmla="*/ 0 w 128"/>
                <a:gd name="T7" fmla="*/ 28 h 34"/>
                <a:gd name="T8" fmla="*/ 6 w 128"/>
                <a:gd name="T9" fmla="*/ 34 h 34"/>
                <a:gd name="T10" fmla="*/ 122 w 128"/>
                <a:gd name="T11" fmla="*/ 34 h 34"/>
                <a:gd name="T12" fmla="*/ 128 w 128"/>
                <a:gd name="T13" fmla="*/ 28 h 34"/>
                <a:gd name="T14" fmla="*/ 128 w 128"/>
                <a:gd name="T15" fmla="*/ 6 h 34"/>
                <a:gd name="T16" fmla="*/ 122 w 128"/>
                <a:gd name="T17" fmla="*/ 0 h 34"/>
                <a:gd name="T18" fmla="*/ 123 w 128"/>
                <a:gd name="T19" fmla="*/ 30 h 34"/>
                <a:gd name="T20" fmla="*/ 5 w 128"/>
                <a:gd name="T21" fmla="*/ 30 h 34"/>
                <a:gd name="T22" fmla="*/ 5 w 128"/>
                <a:gd name="T23" fmla="*/ 5 h 34"/>
                <a:gd name="T24" fmla="*/ 123 w 128"/>
                <a:gd name="T25" fmla="*/ 5 h 34"/>
                <a:gd name="T26" fmla="*/ 123 w 128"/>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34">
                  <a:moveTo>
                    <a:pt x="122" y="0"/>
                  </a:moveTo>
                  <a:cubicBezTo>
                    <a:pt x="6" y="0"/>
                    <a:pt x="6" y="0"/>
                    <a:pt x="6" y="0"/>
                  </a:cubicBezTo>
                  <a:cubicBezTo>
                    <a:pt x="3" y="0"/>
                    <a:pt x="0" y="3"/>
                    <a:pt x="0" y="6"/>
                  </a:cubicBezTo>
                  <a:cubicBezTo>
                    <a:pt x="0" y="28"/>
                    <a:pt x="0" y="28"/>
                    <a:pt x="0" y="28"/>
                  </a:cubicBezTo>
                  <a:cubicBezTo>
                    <a:pt x="0" y="32"/>
                    <a:pt x="3" y="34"/>
                    <a:pt x="6" y="34"/>
                  </a:cubicBezTo>
                  <a:cubicBezTo>
                    <a:pt x="122" y="34"/>
                    <a:pt x="122" y="34"/>
                    <a:pt x="122" y="34"/>
                  </a:cubicBezTo>
                  <a:cubicBezTo>
                    <a:pt x="125" y="34"/>
                    <a:pt x="128" y="32"/>
                    <a:pt x="128" y="28"/>
                  </a:cubicBezTo>
                  <a:cubicBezTo>
                    <a:pt x="128" y="6"/>
                    <a:pt x="128" y="6"/>
                    <a:pt x="128" y="6"/>
                  </a:cubicBezTo>
                  <a:cubicBezTo>
                    <a:pt x="128" y="3"/>
                    <a:pt x="125" y="0"/>
                    <a:pt x="122" y="0"/>
                  </a:cubicBezTo>
                  <a:close/>
                  <a:moveTo>
                    <a:pt x="123" y="30"/>
                  </a:moveTo>
                  <a:cubicBezTo>
                    <a:pt x="5" y="30"/>
                    <a:pt x="5" y="30"/>
                    <a:pt x="5" y="30"/>
                  </a:cubicBezTo>
                  <a:cubicBezTo>
                    <a:pt x="5" y="5"/>
                    <a:pt x="5" y="5"/>
                    <a:pt x="5" y="5"/>
                  </a:cubicBezTo>
                  <a:cubicBezTo>
                    <a:pt x="123" y="5"/>
                    <a:pt x="123" y="5"/>
                    <a:pt x="123" y="5"/>
                  </a:cubicBezTo>
                  <a:lnTo>
                    <a:pt x="123"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9" name="Freeform 89"/>
            <p:cNvSpPr>
              <a:spLocks noEditPoints="1"/>
            </p:cNvSpPr>
            <p:nvPr/>
          </p:nvSpPr>
          <p:spPr bwMode="auto">
            <a:xfrm>
              <a:off x="8256590" y="3543306"/>
              <a:ext cx="481013" cy="128588"/>
            </a:xfrm>
            <a:custGeom>
              <a:avLst/>
              <a:gdLst>
                <a:gd name="T0" fmla="*/ 122 w 128"/>
                <a:gd name="T1" fmla="*/ 0 h 34"/>
                <a:gd name="T2" fmla="*/ 6 w 128"/>
                <a:gd name="T3" fmla="*/ 0 h 34"/>
                <a:gd name="T4" fmla="*/ 0 w 128"/>
                <a:gd name="T5" fmla="*/ 6 h 34"/>
                <a:gd name="T6" fmla="*/ 0 w 128"/>
                <a:gd name="T7" fmla="*/ 28 h 34"/>
                <a:gd name="T8" fmla="*/ 6 w 128"/>
                <a:gd name="T9" fmla="*/ 34 h 34"/>
                <a:gd name="T10" fmla="*/ 122 w 128"/>
                <a:gd name="T11" fmla="*/ 34 h 34"/>
                <a:gd name="T12" fmla="*/ 128 w 128"/>
                <a:gd name="T13" fmla="*/ 28 h 34"/>
                <a:gd name="T14" fmla="*/ 128 w 128"/>
                <a:gd name="T15" fmla="*/ 6 h 34"/>
                <a:gd name="T16" fmla="*/ 122 w 128"/>
                <a:gd name="T17" fmla="*/ 0 h 34"/>
                <a:gd name="T18" fmla="*/ 123 w 128"/>
                <a:gd name="T19" fmla="*/ 30 h 34"/>
                <a:gd name="T20" fmla="*/ 5 w 128"/>
                <a:gd name="T21" fmla="*/ 30 h 34"/>
                <a:gd name="T22" fmla="*/ 5 w 128"/>
                <a:gd name="T23" fmla="*/ 5 h 34"/>
                <a:gd name="T24" fmla="*/ 123 w 128"/>
                <a:gd name="T25" fmla="*/ 5 h 34"/>
                <a:gd name="T26" fmla="*/ 123 w 128"/>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34">
                  <a:moveTo>
                    <a:pt x="122" y="0"/>
                  </a:moveTo>
                  <a:cubicBezTo>
                    <a:pt x="6" y="0"/>
                    <a:pt x="6" y="0"/>
                    <a:pt x="6" y="0"/>
                  </a:cubicBezTo>
                  <a:cubicBezTo>
                    <a:pt x="3" y="0"/>
                    <a:pt x="0" y="3"/>
                    <a:pt x="0" y="6"/>
                  </a:cubicBezTo>
                  <a:cubicBezTo>
                    <a:pt x="0" y="28"/>
                    <a:pt x="0" y="28"/>
                    <a:pt x="0" y="28"/>
                  </a:cubicBezTo>
                  <a:cubicBezTo>
                    <a:pt x="0" y="32"/>
                    <a:pt x="3" y="34"/>
                    <a:pt x="6" y="34"/>
                  </a:cubicBezTo>
                  <a:cubicBezTo>
                    <a:pt x="122" y="34"/>
                    <a:pt x="122" y="34"/>
                    <a:pt x="122" y="34"/>
                  </a:cubicBezTo>
                  <a:cubicBezTo>
                    <a:pt x="125" y="34"/>
                    <a:pt x="128" y="32"/>
                    <a:pt x="128" y="28"/>
                  </a:cubicBezTo>
                  <a:cubicBezTo>
                    <a:pt x="128" y="6"/>
                    <a:pt x="128" y="6"/>
                    <a:pt x="128" y="6"/>
                  </a:cubicBezTo>
                  <a:cubicBezTo>
                    <a:pt x="128" y="3"/>
                    <a:pt x="125" y="0"/>
                    <a:pt x="122" y="0"/>
                  </a:cubicBezTo>
                  <a:close/>
                  <a:moveTo>
                    <a:pt x="123" y="30"/>
                  </a:moveTo>
                  <a:cubicBezTo>
                    <a:pt x="5" y="30"/>
                    <a:pt x="5" y="30"/>
                    <a:pt x="5" y="30"/>
                  </a:cubicBezTo>
                  <a:cubicBezTo>
                    <a:pt x="5" y="5"/>
                    <a:pt x="5" y="5"/>
                    <a:pt x="5" y="5"/>
                  </a:cubicBezTo>
                  <a:cubicBezTo>
                    <a:pt x="123" y="5"/>
                    <a:pt x="123" y="5"/>
                    <a:pt x="123" y="5"/>
                  </a:cubicBezTo>
                  <a:lnTo>
                    <a:pt x="123"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8" name="组合 187"/>
          <p:cNvGrpSpPr/>
          <p:nvPr/>
        </p:nvGrpSpPr>
        <p:grpSpPr>
          <a:xfrm>
            <a:off x="7296152" y="3284543"/>
            <a:ext cx="479425" cy="296863"/>
            <a:chOff x="7296152" y="3284543"/>
            <a:chExt cx="479425" cy="296863"/>
          </a:xfrm>
          <a:solidFill>
            <a:schemeClr val="accent4"/>
          </a:solidFill>
        </p:grpSpPr>
        <p:sp>
          <p:nvSpPr>
            <p:cNvPr id="90" name="Freeform 90"/>
            <p:cNvSpPr/>
            <p:nvPr/>
          </p:nvSpPr>
          <p:spPr bwMode="auto">
            <a:xfrm>
              <a:off x="7296152" y="3284543"/>
              <a:ext cx="479425" cy="19050"/>
            </a:xfrm>
            <a:custGeom>
              <a:avLst/>
              <a:gdLst>
                <a:gd name="T0" fmla="*/ 2 w 128"/>
                <a:gd name="T1" fmla="*/ 5 h 5"/>
                <a:gd name="T2" fmla="*/ 126 w 128"/>
                <a:gd name="T3" fmla="*/ 5 h 5"/>
                <a:gd name="T4" fmla="*/ 128 w 128"/>
                <a:gd name="T5" fmla="*/ 2 h 5"/>
                <a:gd name="T6" fmla="*/ 126 w 128"/>
                <a:gd name="T7" fmla="*/ 0 h 5"/>
                <a:gd name="T8" fmla="*/ 2 w 128"/>
                <a:gd name="T9" fmla="*/ 0 h 5"/>
                <a:gd name="T10" fmla="*/ 0 w 128"/>
                <a:gd name="T11" fmla="*/ 2 h 5"/>
                <a:gd name="T12" fmla="*/ 2 w 12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2" y="5"/>
                  </a:moveTo>
                  <a:cubicBezTo>
                    <a:pt x="126" y="5"/>
                    <a:pt x="126" y="5"/>
                    <a:pt x="126" y="5"/>
                  </a:cubicBezTo>
                  <a:cubicBezTo>
                    <a:pt x="127" y="5"/>
                    <a:pt x="128" y="4"/>
                    <a:pt x="128" y="2"/>
                  </a:cubicBezTo>
                  <a:cubicBezTo>
                    <a:pt x="128" y="1"/>
                    <a:pt x="127" y="0"/>
                    <a:pt x="126" y="0"/>
                  </a:cubicBezTo>
                  <a:cubicBezTo>
                    <a:pt x="2" y="0"/>
                    <a:pt x="2" y="0"/>
                    <a:pt x="2" y="0"/>
                  </a:cubicBezTo>
                  <a:cubicBezTo>
                    <a:pt x="1" y="0"/>
                    <a:pt x="0" y="1"/>
                    <a:pt x="0" y="2"/>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1" name="Freeform 91"/>
            <p:cNvSpPr/>
            <p:nvPr/>
          </p:nvSpPr>
          <p:spPr bwMode="auto">
            <a:xfrm>
              <a:off x="7296152" y="3422656"/>
              <a:ext cx="479425" cy="19050"/>
            </a:xfrm>
            <a:custGeom>
              <a:avLst/>
              <a:gdLst>
                <a:gd name="T0" fmla="*/ 126 w 128"/>
                <a:gd name="T1" fmla="*/ 0 h 5"/>
                <a:gd name="T2" fmla="*/ 2 w 128"/>
                <a:gd name="T3" fmla="*/ 0 h 5"/>
                <a:gd name="T4" fmla="*/ 0 w 128"/>
                <a:gd name="T5" fmla="*/ 2 h 5"/>
                <a:gd name="T6" fmla="*/ 2 w 128"/>
                <a:gd name="T7" fmla="*/ 5 h 5"/>
                <a:gd name="T8" fmla="*/ 126 w 128"/>
                <a:gd name="T9" fmla="*/ 5 h 5"/>
                <a:gd name="T10" fmla="*/ 128 w 128"/>
                <a:gd name="T11" fmla="*/ 2 h 5"/>
                <a:gd name="T12" fmla="*/ 126 w 12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126" y="0"/>
                  </a:moveTo>
                  <a:cubicBezTo>
                    <a:pt x="2" y="0"/>
                    <a:pt x="2" y="0"/>
                    <a:pt x="2" y="0"/>
                  </a:cubicBezTo>
                  <a:cubicBezTo>
                    <a:pt x="1" y="0"/>
                    <a:pt x="0" y="1"/>
                    <a:pt x="0" y="2"/>
                  </a:cubicBezTo>
                  <a:cubicBezTo>
                    <a:pt x="0" y="4"/>
                    <a:pt x="1" y="5"/>
                    <a:pt x="2" y="5"/>
                  </a:cubicBezTo>
                  <a:cubicBezTo>
                    <a:pt x="126" y="5"/>
                    <a:pt x="126" y="5"/>
                    <a:pt x="126" y="5"/>
                  </a:cubicBezTo>
                  <a:cubicBezTo>
                    <a:pt x="127" y="5"/>
                    <a:pt x="128" y="4"/>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2" name="Freeform 92"/>
            <p:cNvSpPr/>
            <p:nvPr/>
          </p:nvSpPr>
          <p:spPr bwMode="auto">
            <a:xfrm>
              <a:off x="7296152" y="3562356"/>
              <a:ext cx="479425" cy="19050"/>
            </a:xfrm>
            <a:custGeom>
              <a:avLst/>
              <a:gdLst>
                <a:gd name="T0" fmla="*/ 126 w 128"/>
                <a:gd name="T1" fmla="*/ 0 h 5"/>
                <a:gd name="T2" fmla="*/ 2 w 128"/>
                <a:gd name="T3" fmla="*/ 0 h 5"/>
                <a:gd name="T4" fmla="*/ 0 w 128"/>
                <a:gd name="T5" fmla="*/ 2 h 5"/>
                <a:gd name="T6" fmla="*/ 2 w 128"/>
                <a:gd name="T7" fmla="*/ 5 h 5"/>
                <a:gd name="T8" fmla="*/ 126 w 128"/>
                <a:gd name="T9" fmla="*/ 5 h 5"/>
                <a:gd name="T10" fmla="*/ 128 w 128"/>
                <a:gd name="T11" fmla="*/ 2 h 5"/>
                <a:gd name="T12" fmla="*/ 126 w 12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126" y="0"/>
                  </a:moveTo>
                  <a:cubicBezTo>
                    <a:pt x="2" y="0"/>
                    <a:pt x="2" y="0"/>
                    <a:pt x="2" y="0"/>
                  </a:cubicBezTo>
                  <a:cubicBezTo>
                    <a:pt x="1" y="0"/>
                    <a:pt x="0" y="1"/>
                    <a:pt x="0" y="2"/>
                  </a:cubicBezTo>
                  <a:cubicBezTo>
                    <a:pt x="0" y="4"/>
                    <a:pt x="1" y="5"/>
                    <a:pt x="2" y="5"/>
                  </a:cubicBezTo>
                  <a:cubicBezTo>
                    <a:pt x="126" y="5"/>
                    <a:pt x="126" y="5"/>
                    <a:pt x="126" y="5"/>
                  </a:cubicBezTo>
                  <a:cubicBezTo>
                    <a:pt x="127" y="5"/>
                    <a:pt x="128" y="4"/>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93" name="Freeform 93"/>
          <p:cNvSpPr/>
          <p:nvPr/>
        </p:nvSpPr>
        <p:spPr bwMode="auto">
          <a:xfrm>
            <a:off x="6334127" y="3328993"/>
            <a:ext cx="481013" cy="203200"/>
          </a:xfrm>
          <a:custGeom>
            <a:avLst/>
            <a:gdLst>
              <a:gd name="T0" fmla="*/ 127 w 128"/>
              <a:gd name="T1" fmla="*/ 29 h 54"/>
              <a:gd name="T2" fmla="*/ 128 w 128"/>
              <a:gd name="T3" fmla="*/ 27 h 54"/>
              <a:gd name="T4" fmla="*/ 127 w 128"/>
              <a:gd name="T5" fmla="*/ 26 h 54"/>
              <a:gd name="T6" fmla="*/ 106 w 128"/>
              <a:gd name="T7" fmla="*/ 5 h 54"/>
              <a:gd name="T8" fmla="*/ 103 w 128"/>
              <a:gd name="T9" fmla="*/ 5 h 54"/>
              <a:gd name="T10" fmla="*/ 103 w 128"/>
              <a:gd name="T11" fmla="*/ 8 h 54"/>
              <a:gd name="T12" fmla="*/ 120 w 128"/>
              <a:gd name="T13" fmla="*/ 25 h 54"/>
              <a:gd name="T14" fmla="*/ 70 w 128"/>
              <a:gd name="T15" fmla="*/ 25 h 54"/>
              <a:gd name="T16" fmla="*/ 56 w 128"/>
              <a:gd name="T17" fmla="*/ 0 h 54"/>
              <a:gd name="T18" fmla="*/ 2 w 128"/>
              <a:gd name="T19" fmla="*/ 0 h 54"/>
              <a:gd name="T20" fmla="*/ 0 w 128"/>
              <a:gd name="T21" fmla="*/ 3 h 54"/>
              <a:gd name="T22" fmla="*/ 2 w 128"/>
              <a:gd name="T23" fmla="*/ 5 h 54"/>
              <a:gd name="T24" fmla="*/ 53 w 128"/>
              <a:gd name="T25" fmla="*/ 5 h 54"/>
              <a:gd name="T26" fmla="*/ 66 w 128"/>
              <a:gd name="T27" fmla="*/ 27 h 54"/>
              <a:gd name="T28" fmla="*/ 53 w 128"/>
              <a:gd name="T29" fmla="*/ 50 h 54"/>
              <a:gd name="T30" fmla="*/ 2 w 128"/>
              <a:gd name="T31" fmla="*/ 50 h 54"/>
              <a:gd name="T32" fmla="*/ 0 w 128"/>
              <a:gd name="T33" fmla="*/ 52 h 54"/>
              <a:gd name="T34" fmla="*/ 2 w 128"/>
              <a:gd name="T35" fmla="*/ 54 h 54"/>
              <a:gd name="T36" fmla="*/ 56 w 128"/>
              <a:gd name="T37" fmla="*/ 54 h 54"/>
              <a:gd name="T38" fmla="*/ 70 w 128"/>
              <a:gd name="T39" fmla="*/ 30 h 54"/>
              <a:gd name="T40" fmla="*/ 120 w 128"/>
              <a:gd name="T41" fmla="*/ 30 h 54"/>
              <a:gd name="T42" fmla="*/ 103 w 128"/>
              <a:gd name="T43" fmla="*/ 47 h 54"/>
              <a:gd name="T44" fmla="*/ 102 w 128"/>
              <a:gd name="T45" fmla="*/ 48 h 54"/>
              <a:gd name="T46" fmla="*/ 103 w 128"/>
              <a:gd name="T47" fmla="*/ 50 h 54"/>
              <a:gd name="T48" fmla="*/ 106 w 128"/>
              <a:gd name="T49" fmla="*/ 50 h 54"/>
              <a:gd name="T50" fmla="*/ 127 w 128"/>
              <a:gd name="T51" fmla="*/ 2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54">
                <a:moveTo>
                  <a:pt x="127" y="29"/>
                </a:moveTo>
                <a:cubicBezTo>
                  <a:pt x="128" y="29"/>
                  <a:pt x="128" y="28"/>
                  <a:pt x="128" y="27"/>
                </a:cubicBezTo>
                <a:cubicBezTo>
                  <a:pt x="128" y="27"/>
                  <a:pt x="128" y="26"/>
                  <a:pt x="127" y="26"/>
                </a:cubicBezTo>
                <a:cubicBezTo>
                  <a:pt x="106" y="5"/>
                  <a:pt x="106" y="5"/>
                  <a:pt x="106" y="5"/>
                </a:cubicBezTo>
                <a:cubicBezTo>
                  <a:pt x="105" y="4"/>
                  <a:pt x="104" y="4"/>
                  <a:pt x="103" y="5"/>
                </a:cubicBezTo>
                <a:cubicBezTo>
                  <a:pt x="102" y="6"/>
                  <a:pt x="102" y="7"/>
                  <a:pt x="103" y="8"/>
                </a:cubicBezTo>
                <a:cubicBezTo>
                  <a:pt x="120" y="25"/>
                  <a:pt x="120" y="25"/>
                  <a:pt x="120" y="25"/>
                </a:cubicBezTo>
                <a:cubicBezTo>
                  <a:pt x="70" y="25"/>
                  <a:pt x="70" y="25"/>
                  <a:pt x="70" y="25"/>
                </a:cubicBezTo>
                <a:cubicBezTo>
                  <a:pt x="56" y="0"/>
                  <a:pt x="56" y="0"/>
                  <a:pt x="56" y="0"/>
                </a:cubicBezTo>
                <a:cubicBezTo>
                  <a:pt x="2" y="0"/>
                  <a:pt x="2" y="0"/>
                  <a:pt x="2" y="0"/>
                </a:cubicBezTo>
                <a:cubicBezTo>
                  <a:pt x="1" y="0"/>
                  <a:pt x="0" y="1"/>
                  <a:pt x="0" y="3"/>
                </a:cubicBezTo>
                <a:cubicBezTo>
                  <a:pt x="0" y="4"/>
                  <a:pt x="1" y="5"/>
                  <a:pt x="2" y="5"/>
                </a:cubicBezTo>
                <a:cubicBezTo>
                  <a:pt x="53" y="5"/>
                  <a:pt x="53" y="5"/>
                  <a:pt x="53" y="5"/>
                </a:cubicBezTo>
                <a:cubicBezTo>
                  <a:pt x="66" y="27"/>
                  <a:pt x="66" y="27"/>
                  <a:pt x="66" y="27"/>
                </a:cubicBezTo>
                <a:cubicBezTo>
                  <a:pt x="53" y="50"/>
                  <a:pt x="53" y="50"/>
                  <a:pt x="53" y="50"/>
                </a:cubicBezTo>
                <a:cubicBezTo>
                  <a:pt x="2" y="50"/>
                  <a:pt x="2" y="50"/>
                  <a:pt x="2" y="50"/>
                </a:cubicBezTo>
                <a:cubicBezTo>
                  <a:pt x="1" y="50"/>
                  <a:pt x="0" y="51"/>
                  <a:pt x="0" y="52"/>
                </a:cubicBezTo>
                <a:cubicBezTo>
                  <a:pt x="0" y="53"/>
                  <a:pt x="1" y="54"/>
                  <a:pt x="2" y="54"/>
                </a:cubicBezTo>
                <a:cubicBezTo>
                  <a:pt x="56" y="54"/>
                  <a:pt x="56" y="54"/>
                  <a:pt x="56" y="54"/>
                </a:cubicBezTo>
                <a:cubicBezTo>
                  <a:pt x="70" y="30"/>
                  <a:pt x="70" y="30"/>
                  <a:pt x="70" y="30"/>
                </a:cubicBezTo>
                <a:cubicBezTo>
                  <a:pt x="120" y="30"/>
                  <a:pt x="120" y="30"/>
                  <a:pt x="120" y="30"/>
                </a:cubicBezTo>
                <a:cubicBezTo>
                  <a:pt x="103" y="47"/>
                  <a:pt x="103" y="47"/>
                  <a:pt x="103" y="47"/>
                </a:cubicBezTo>
                <a:cubicBezTo>
                  <a:pt x="103" y="47"/>
                  <a:pt x="102" y="48"/>
                  <a:pt x="102" y="48"/>
                </a:cubicBezTo>
                <a:cubicBezTo>
                  <a:pt x="102" y="49"/>
                  <a:pt x="103" y="50"/>
                  <a:pt x="103" y="50"/>
                </a:cubicBezTo>
                <a:cubicBezTo>
                  <a:pt x="104" y="51"/>
                  <a:pt x="106" y="51"/>
                  <a:pt x="106" y="50"/>
                </a:cubicBezTo>
                <a:lnTo>
                  <a:pt x="127" y="29"/>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4" name="Freeform 94"/>
          <p:cNvSpPr/>
          <p:nvPr/>
        </p:nvSpPr>
        <p:spPr bwMode="auto">
          <a:xfrm>
            <a:off x="5373689" y="3224218"/>
            <a:ext cx="479425" cy="417513"/>
          </a:xfrm>
          <a:custGeom>
            <a:avLst/>
            <a:gdLst>
              <a:gd name="T0" fmla="*/ 128 w 128"/>
              <a:gd name="T1" fmla="*/ 88 h 111"/>
              <a:gd name="T2" fmla="*/ 127 w 128"/>
              <a:gd name="T3" fmla="*/ 86 h 111"/>
              <a:gd name="T4" fmla="*/ 106 w 128"/>
              <a:gd name="T5" fmla="*/ 65 h 111"/>
              <a:gd name="T6" fmla="*/ 103 w 128"/>
              <a:gd name="T7" fmla="*/ 65 h 111"/>
              <a:gd name="T8" fmla="*/ 102 w 128"/>
              <a:gd name="T9" fmla="*/ 67 h 111"/>
              <a:gd name="T10" fmla="*/ 103 w 128"/>
              <a:gd name="T11" fmla="*/ 68 h 111"/>
              <a:gd name="T12" fmla="*/ 120 w 128"/>
              <a:gd name="T13" fmla="*/ 85 h 111"/>
              <a:gd name="T14" fmla="*/ 76 w 128"/>
              <a:gd name="T15" fmla="*/ 85 h 111"/>
              <a:gd name="T16" fmla="*/ 59 w 128"/>
              <a:gd name="T17" fmla="*/ 55 h 111"/>
              <a:gd name="T18" fmla="*/ 76 w 128"/>
              <a:gd name="T19" fmla="*/ 25 h 111"/>
              <a:gd name="T20" fmla="*/ 120 w 128"/>
              <a:gd name="T21" fmla="*/ 25 h 111"/>
              <a:gd name="T22" fmla="*/ 103 w 128"/>
              <a:gd name="T23" fmla="*/ 43 h 111"/>
              <a:gd name="T24" fmla="*/ 102 w 128"/>
              <a:gd name="T25" fmla="*/ 44 h 111"/>
              <a:gd name="T26" fmla="*/ 103 w 128"/>
              <a:gd name="T27" fmla="*/ 46 h 111"/>
              <a:gd name="T28" fmla="*/ 106 w 128"/>
              <a:gd name="T29" fmla="*/ 46 h 111"/>
              <a:gd name="T30" fmla="*/ 127 w 128"/>
              <a:gd name="T31" fmla="*/ 25 h 111"/>
              <a:gd name="T32" fmla="*/ 127 w 128"/>
              <a:gd name="T33" fmla="*/ 22 h 111"/>
              <a:gd name="T34" fmla="*/ 106 w 128"/>
              <a:gd name="T35" fmla="*/ 1 h 111"/>
              <a:gd name="T36" fmla="*/ 103 w 128"/>
              <a:gd name="T37" fmla="*/ 1 h 111"/>
              <a:gd name="T38" fmla="*/ 103 w 128"/>
              <a:gd name="T39" fmla="*/ 4 h 111"/>
              <a:gd name="T40" fmla="*/ 120 w 128"/>
              <a:gd name="T41" fmla="*/ 21 h 111"/>
              <a:gd name="T42" fmla="*/ 73 w 128"/>
              <a:gd name="T43" fmla="*/ 21 h 111"/>
              <a:gd name="T44" fmla="*/ 55 w 128"/>
              <a:gd name="T45" fmla="*/ 53 h 111"/>
              <a:gd name="T46" fmla="*/ 2 w 128"/>
              <a:gd name="T47" fmla="*/ 53 h 111"/>
              <a:gd name="T48" fmla="*/ 0 w 128"/>
              <a:gd name="T49" fmla="*/ 55 h 111"/>
              <a:gd name="T50" fmla="*/ 2 w 128"/>
              <a:gd name="T51" fmla="*/ 58 h 111"/>
              <a:gd name="T52" fmla="*/ 55 w 128"/>
              <a:gd name="T53" fmla="*/ 58 h 111"/>
              <a:gd name="T54" fmla="*/ 73 w 128"/>
              <a:gd name="T55" fmla="*/ 90 h 111"/>
              <a:gd name="T56" fmla="*/ 120 w 128"/>
              <a:gd name="T57" fmla="*/ 90 h 111"/>
              <a:gd name="T58" fmla="*/ 103 w 128"/>
              <a:gd name="T59" fmla="*/ 107 h 111"/>
              <a:gd name="T60" fmla="*/ 103 w 128"/>
              <a:gd name="T61" fmla="*/ 110 h 111"/>
              <a:gd name="T62" fmla="*/ 106 w 128"/>
              <a:gd name="T63" fmla="*/ 110 h 111"/>
              <a:gd name="T64" fmla="*/ 127 w 128"/>
              <a:gd name="T65" fmla="*/ 89 h 111"/>
              <a:gd name="T66" fmla="*/ 128 w 128"/>
              <a:gd name="T67" fmla="*/ 8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11">
                <a:moveTo>
                  <a:pt x="128" y="88"/>
                </a:moveTo>
                <a:cubicBezTo>
                  <a:pt x="128" y="87"/>
                  <a:pt x="128" y="86"/>
                  <a:pt x="127" y="86"/>
                </a:cubicBezTo>
                <a:cubicBezTo>
                  <a:pt x="106" y="65"/>
                  <a:pt x="106" y="65"/>
                  <a:pt x="106" y="65"/>
                </a:cubicBezTo>
                <a:cubicBezTo>
                  <a:pt x="105" y="64"/>
                  <a:pt x="104" y="64"/>
                  <a:pt x="103" y="65"/>
                </a:cubicBezTo>
                <a:cubicBezTo>
                  <a:pt x="103" y="65"/>
                  <a:pt x="102" y="66"/>
                  <a:pt x="102" y="67"/>
                </a:cubicBezTo>
                <a:cubicBezTo>
                  <a:pt x="102" y="67"/>
                  <a:pt x="103" y="68"/>
                  <a:pt x="103" y="68"/>
                </a:cubicBezTo>
                <a:cubicBezTo>
                  <a:pt x="120" y="85"/>
                  <a:pt x="120" y="85"/>
                  <a:pt x="120" y="85"/>
                </a:cubicBezTo>
                <a:cubicBezTo>
                  <a:pt x="76" y="85"/>
                  <a:pt x="76" y="85"/>
                  <a:pt x="76" y="85"/>
                </a:cubicBezTo>
                <a:cubicBezTo>
                  <a:pt x="59" y="55"/>
                  <a:pt x="59" y="55"/>
                  <a:pt x="59" y="55"/>
                </a:cubicBezTo>
                <a:cubicBezTo>
                  <a:pt x="76" y="25"/>
                  <a:pt x="76" y="25"/>
                  <a:pt x="76" y="25"/>
                </a:cubicBezTo>
                <a:cubicBezTo>
                  <a:pt x="120" y="25"/>
                  <a:pt x="120" y="25"/>
                  <a:pt x="120" y="25"/>
                </a:cubicBezTo>
                <a:cubicBezTo>
                  <a:pt x="103" y="43"/>
                  <a:pt x="103" y="43"/>
                  <a:pt x="103" y="43"/>
                </a:cubicBezTo>
                <a:cubicBezTo>
                  <a:pt x="103" y="43"/>
                  <a:pt x="102" y="44"/>
                  <a:pt x="102" y="44"/>
                </a:cubicBezTo>
                <a:cubicBezTo>
                  <a:pt x="102" y="45"/>
                  <a:pt x="103" y="45"/>
                  <a:pt x="103" y="46"/>
                </a:cubicBezTo>
                <a:cubicBezTo>
                  <a:pt x="104" y="47"/>
                  <a:pt x="105" y="47"/>
                  <a:pt x="106" y="46"/>
                </a:cubicBezTo>
                <a:cubicBezTo>
                  <a:pt x="127" y="25"/>
                  <a:pt x="127" y="25"/>
                  <a:pt x="127" y="25"/>
                </a:cubicBezTo>
                <a:cubicBezTo>
                  <a:pt x="128" y="24"/>
                  <a:pt x="128" y="22"/>
                  <a:pt x="127" y="22"/>
                </a:cubicBezTo>
                <a:cubicBezTo>
                  <a:pt x="106" y="1"/>
                  <a:pt x="106" y="1"/>
                  <a:pt x="106" y="1"/>
                </a:cubicBezTo>
                <a:cubicBezTo>
                  <a:pt x="105" y="0"/>
                  <a:pt x="104" y="0"/>
                  <a:pt x="103" y="1"/>
                </a:cubicBezTo>
                <a:cubicBezTo>
                  <a:pt x="102" y="1"/>
                  <a:pt x="102" y="3"/>
                  <a:pt x="103" y="4"/>
                </a:cubicBezTo>
                <a:cubicBezTo>
                  <a:pt x="120" y="21"/>
                  <a:pt x="120" y="21"/>
                  <a:pt x="120" y="21"/>
                </a:cubicBezTo>
                <a:cubicBezTo>
                  <a:pt x="73" y="21"/>
                  <a:pt x="73" y="21"/>
                  <a:pt x="73" y="21"/>
                </a:cubicBezTo>
                <a:cubicBezTo>
                  <a:pt x="55" y="53"/>
                  <a:pt x="55" y="53"/>
                  <a:pt x="55" y="53"/>
                </a:cubicBezTo>
                <a:cubicBezTo>
                  <a:pt x="2" y="53"/>
                  <a:pt x="2" y="53"/>
                  <a:pt x="2" y="53"/>
                </a:cubicBezTo>
                <a:cubicBezTo>
                  <a:pt x="1" y="53"/>
                  <a:pt x="0" y="54"/>
                  <a:pt x="0" y="55"/>
                </a:cubicBezTo>
                <a:cubicBezTo>
                  <a:pt x="0" y="57"/>
                  <a:pt x="1" y="58"/>
                  <a:pt x="2" y="58"/>
                </a:cubicBezTo>
                <a:cubicBezTo>
                  <a:pt x="55" y="58"/>
                  <a:pt x="55" y="58"/>
                  <a:pt x="55" y="58"/>
                </a:cubicBezTo>
                <a:cubicBezTo>
                  <a:pt x="73" y="90"/>
                  <a:pt x="73" y="90"/>
                  <a:pt x="73" y="90"/>
                </a:cubicBezTo>
                <a:cubicBezTo>
                  <a:pt x="120" y="90"/>
                  <a:pt x="120" y="90"/>
                  <a:pt x="120" y="90"/>
                </a:cubicBezTo>
                <a:cubicBezTo>
                  <a:pt x="103" y="107"/>
                  <a:pt x="103" y="107"/>
                  <a:pt x="103" y="107"/>
                </a:cubicBezTo>
                <a:cubicBezTo>
                  <a:pt x="102" y="108"/>
                  <a:pt x="102" y="109"/>
                  <a:pt x="103" y="110"/>
                </a:cubicBezTo>
                <a:cubicBezTo>
                  <a:pt x="104" y="111"/>
                  <a:pt x="105" y="111"/>
                  <a:pt x="106" y="110"/>
                </a:cubicBezTo>
                <a:cubicBezTo>
                  <a:pt x="127" y="89"/>
                  <a:pt x="127" y="89"/>
                  <a:pt x="127" y="89"/>
                </a:cubicBezTo>
                <a:cubicBezTo>
                  <a:pt x="128" y="89"/>
                  <a:pt x="128" y="88"/>
                  <a:pt x="128" y="88"/>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16" name="组合 215"/>
          <p:cNvGrpSpPr/>
          <p:nvPr/>
        </p:nvGrpSpPr>
        <p:grpSpPr>
          <a:xfrm>
            <a:off x="4411664" y="3235331"/>
            <a:ext cx="481013" cy="420688"/>
            <a:chOff x="4411664" y="3235331"/>
            <a:chExt cx="481013" cy="420688"/>
          </a:xfrm>
          <a:solidFill>
            <a:schemeClr val="accent4"/>
          </a:solidFill>
        </p:grpSpPr>
        <p:sp>
          <p:nvSpPr>
            <p:cNvPr id="95" name="Freeform 95"/>
            <p:cNvSpPr/>
            <p:nvPr/>
          </p:nvSpPr>
          <p:spPr bwMode="auto">
            <a:xfrm>
              <a:off x="4411664" y="3559181"/>
              <a:ext cx="211138" cy="17463"/>
            </a:xfrm>
            <a:custGeom>
              <a:avLst/>
              <a:gdLst>
                <a:gd name="T0" fmla="*/ 53 w 56"/>
                <a:gd name="T1" fmla="*/ 0 h 5"/>
                <a:gd name="T2" fmla="*/ 2 w 56"/>
                <a:gd name="T3" fmla="*/ 0 h 5"/>
                <a:gd name="T4" fmla="*/ 0 w 56"/>
                <a:gd name="T5" fmla="*/ 2 h 5"/>
                <a:gd name="T6" fmla="*/ 2 w 56"/>
                <a:gd name="T7" fmla="*/ 5 h 5"/>
                <a:gd name="T8" fmla="*/ 53 w 56"/>
                <a:gd name="T9" fmla="*/ 5 h 5"/>
                <a:gd name="T10" fmla="*/ 56 w 56"/>
                <a:gd name="T11" fmla="*/ 2 h 5"/>
                <a:gd name="T12" fmla="*/ 53 w 56"/>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56" h="5">
                  <a:moveTo>
                    <a:pt x="53" y="0"/>
                  </a:moveTo>
                  <a:cubicBezTo>
                    <a:pt x="2" y="0"/>
                    <a:pt x="2" y="0"/>
                    <a:pt x="2" y="0"/>
                  </a:cubicBezTo>
                  <a:cubicBezTo>
                    <a:pt x="1" y="0"/>
                    <a:pt x="0" y="1"/>
                    <a:pt x="0" y="2"/>
                  </a:cubicBezTo>
                  <a:cubicBezTo>
                    <a:pt x="0" y="3"/>
                    <a:pt x="1" y="5"/>
                    <a:pt x="2" y="5"/>
                  </a:cubicBezTo>
                  <a:cubicBezTo>
                    <a:pt x="53" y="5"/>
                    <a:pt x="53" y="5"/>
                    <a:pt x="53" y="5"/>
                  </a:cubicBezTo>
                  <a:cubicBezTo>
                    <a:pt x="55" y="5"/>
                    <a:pt x="56" y="3"/>
                    <a:pt x="56" y="2"/>
                  </a:cubicBezTo>
                  <a:cubicBezTo>
                    <a:pt x="56" y="1"/>
                    <a:pt x="55" y="0"/>
                    <a:pt x="5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6" name="Freeform 96"/>
            <p:cNvSpPr/>
            <p:nvPr/>
          </p:nvSpPr>
          <p:spPr bwMode="auto">
            <a:xfrm>
              <a:off x="4411664" y="3317881"/>
              <a:ext cx="481013" cy="338138"/>
            </a:xfrm>
            <a:custGeom>
              <a:avLst/>
              <a:gdLst>
                <a:gd name="T0" fmla="*/ 106 w 128"/>
                <a:gd name="T1" fmla="*/ 44 h 90"/>
                <a:gd name="T2" fmla="*/ 103 w 128"/>
                <a:gd name="T3" fmla="*/ 44 h 90"/>
                <a:gd name="T4" fmla="*/ 102 w 128"/>
                <a:gd name="T5" fmla="*/ 45 h 90"/>
                <a:gd name="T6" fmla="*/ 103 w 128"/>
                <a:gd name="T7" fmla="*/ 47 h 90"/>
                <a:gd name="T8" fmla="*/ 120 w 128"/>
                <a:gd name="T9" fmla="*/ 64 h 90"/>
                <a:gd name="T10" fmla="*/ 76 w 128"/>
                <a:gd name="T11" fmla="*/ 64 h 90"/>
                <a:gd name="T12" fmla="*/ 39 w 128"/>
                <a:gd name="T13" fmla="*/ 0 h 90"/>
                <a:gd name="T14" fmla="*/ 2 w 128"/>
                <a:gd name="T15" fmla="*/ 0 h 90"/>
                <a:gd name="T16" fmla="*/ 0 w 128"/>
                <a:gd name="T17" fmla="*/ 2 h 90"/>
                <a:gd name="T18" fmla="*/ 2 w 128"/>
                <a:gd name="T19" fmla="*/ 4 h 90"/>
                <a:gd name="T20" fmla="*/ 36 w 128"/>
                <a:gd name="T21" fmla="*/ 4 h 90"/>
                <a:gd name="T22" fmla="*/ 73 w 128"/>
                <a:gd name="T23" fmla="*/ 68 h 90"/>
                <a:gd name="T24" fmla="*/ 73 w 128"/>
                <a:gd name="T25" fmla="*/ 68 h 90"/>
                <a:gd name="T26" fmla="*/ 73 w 128"/>
                <a:gd name="T27" fmla="*/ 69 h 90"/>
                <a:gd name="T28" fmla="*/ 120 w 128"/>
                <a:gd name="T29" fmla="*/ 69 h 90"/>
                <a:gd name="T30" fmla="*/ 103 w 128"/>
                <a:gd name="T31" fmla="*/ 86 h 90"/>
                <a:gd name="T32" fmla="*/ 102 w 128"/>
                <a:gd name="T33" fmla="*/ 87 h 90"/>
                <a:gd name="T34" fmla="*/ 103 w 128"/>
                <a:gd name="T35" fmla="*/ 89 h 90"/>
                <a:gd name="T36" fmla="*/ 106 w 128"/>
                <a:gd name="T37" fmla="*/ 89 h 90"/>
                <a:gd name="T38" fmla="*/ 127 w 128"/>
                <a:gd name="T39" fmla="*/ 68 h 90"/>
                <a:gd name="T40" fmla="*/ 127 w 128"/>
                <a:gd name="T41" fmla="*/ 65 h 90"/>
                <a:gd name="T42" fmla="*/ 106 w 128"/>
                <a:gd name="T43" fmla="*/ 4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8" h="90">
                  <a:moveTo>
                    <a:pt x="106" y="44"/>
                  </a:moveTo>
                  <a:cubicBezTo>
                    <a:pt x="105" y="43"/>
                    <a:pt x="104" y="43"/>
                    <a:pt x="103" y="44"/>
                  </a:cubicBezTo>
                  <a:cubicBezTo>
                    <a:pt x="103" y="44"/>
                    <a:pt x="102" y="45"/>
                    <a:pt x="102" y="45"/>
                  </a:cubicBezTo>
                  <a:cubicBezTo>
                    <a:pt x="102" y="46"/>
                    <a:pt x="103" y="46"/>
                    <a:pt x="103" y="47"/>
                  </a:cubicBezTo>
                  <a:cubicBezTo>
                    <a:pt x="120" y="64"/>
                    <a:pt x="120" y="64"/>
                    <a:pt x="120" y="64"/>
                  </a:cubicBezTo>
                  <a:cubicBezTo>
                    <a:pt x="76" y="64"/>
                    <a:pt x="76" y="64"/>
                    <a:pt x="76" y="64"/>
                  </a:cubicBezTo>
                  <a:cubicBezTo>
                    <a:pt x="39" y="0"/>
                    <a:pt x="39" y="0"/>
                    <a:pt x="39" y="0"/>
                  </a:cubicBezTo>
                  <a:cubicBezTo>
                    <a:pt x="2" y="0"/>
                    <a:pt x="2" y="0"/>
                    <a:pt x="2" y="0"/>
                  </a:cubicBezTo>
                  <a:cubicBezTo>
                    <a:pt x="1" y="0"/>
                    <a:pt x="0" y="1"/>
                    <a:pt x="0" y="2"/>
                  </a:cubicBezTo>
                  <a:cubicBezTo>
                    <a:pt x="0" y="3"/>
                    <a:pt x="1" y="4"/>
                    <a:pt x="2" y="4"/>
                  </a:cubicBezTo>
                  <a:cubicBezTo>
                    <a:pt x="36" y="4"/>
                    <a:pt x="36" y="4"/>
                    <a:pt x="36" y="4"/>
                  </a:cubicBezTo>
                  <a:cubicBezTo>
                    <a:pt x="73" y="68"/>
                    <a:pt x="73" y="68"/>
                    <a:pt x="73" y="68"/>
                  </a:cubicBezTo>
                  <a:cubicBezTo>
                    <a:pt x="73" y="68"/>
                    <a:pt x="73" y="68"/>
                    <a:pt x="73" y="68"/>
                  </a:cubicBezTo>
                  <a:cubicBezTo>
                    <a:pt x="73" y="69"/>
                    <a:pt x="73" y="69"/>
                    <a:pt x="73" y="69"/>
                  </a:cubicBezTo>
                  <a:cubicBezTo>
                    <a:pt x="120" y="69"/>
                    <a:pt x="120" y="69"/>
                    <a:pt x="120" y="69"/>
                  </a:cubicBezTo>
                  <a:cubicBezTo>
                    <a:pt x="103" y="86"/>
                    <a:pt x="103" y="86"/>
                    <a:pt x="103" y="86"/>
                  </a:cubicBezTo>
                  <a:cubicBezTo>
                    <a:pt x="103" y="86"/>
                    <a:pt x="102" y="87"/>
                    <a:pt x="102" y="87"/>
                  </a:cubicBezTo>
                  <a:cubicBezTo>
                    <a:pt x="102" y="88"/>
                    <a:pt x="103" y="88"/>
                    <a:pt x="103" y="89"/>
                  </a:cubicBezTo>
                  <a:cubicBezTo>
                    <a:pt x="104" y="90"/>
                    <a:pt x="105" y="90"/>
                    <a:pt x="106" y="89"/>
                  </a:cubicBezTo>
                  <a:cubicBezTo>
                    <a:pt x="127" y="68"/>
                    <a:pt x="127" y="68"/>
                    <a:pt x="127" y="68"/>
                  </a:cubicBezTo>
                  <a:cubicBezTo>
                    <a:pt x="128" y="67"/>
                    <a:pt x="128" y="66"/>
                    <a:pt x="127" y="65"/>
                  </a:cubicBezTo>
                  <a:lnTo>
                    <a:pt x="106"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7" name="Freeform 97"/>
            <p:cNvSpPr/>
            <p:nvPr/>
          </p:nvSpPr>
          <p:spPr bwMode="auto">
            <a:xfrm>
              <a:off x="4622801" y="3235331"/>
              <a:ext cx="269875" cy="176213"/>
            </a:xfrm>
            <a:custGeom>
              <a:avLst/>
              <a:gdLst>
                <a:gd name="T0" fmla="*/ 3 w 72"/>
                <a:gd name="T1" fmla="*/ 26 h 47"/>
                <a:gd name="T2" fmla="*/ 64 w 72"/>
                <a:gd name="T3" fmla="*/ 26 h 47"/>
                <a:gd name="T4" fmla="*/ 47 w 72"/>
                <a:gd name="T5" fmla="*/ 43 h 47"/>
                <a:gd name="T6" fmla="*/ 47 w 72"/>
                <a:gd name="T7" fmla="*/ 46 h 47"/>
                <a:gd name="T8" fmla="*/ 50 w 72"/>
                <a:gd name="T9" fmla="*/ 46 h 47"/>
                <a:gd name="T10" fmla="*/ 71 w 72"/>
                <a:gd name="T11" fmla="*/ 25 h 47"/>
                <a:gd name="T12" fmla="*/ 71 w 72"/>
                <a:gd name="T13" fmla="*/ 22 h 47"/>
                <a:gd name="T14" fmla="*/ 50 w 72"/>
                <a:gd name="T15" fmla="*/ 1 h 47"/>
                <a:gd name="T16" fmla="*/ 47 w 72"/>
                <a:gd name="T17" fmla="*/ 1 h 47"/>
                <a:gd name="T18" fmla="*/ 47 w 72"/>
                <a:gd name="T19" fmla="*/ 4 h 47"/>
                <a:gd name="T20" fmla="*/ 64 w 72"/>
                <a:gd name="T21" fmla="*/ 22 h 47"/>
                <a:gd name="T22" fmla="*/ 3 w 72"/>
                <a:gd name="T23" fmla="*/ 22 h 47"/>
                <a:gd name="T24" fmla="*/ 0 w 72"/>
                <a:gd name="T25" fmla="*/ 24 h 47"/>
                <a:gd name="T26" fmla="*/ 3 w 72"/>
                <a:gd name="T27" fmla="*/ 2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 h="47">
                  <a:moveTo>
                    <a:pt x="3" y="26"/>
                  </a:moveTo>
                  <a:cubicBezTo>
                    <a:pt x="64" y="26"/>
                    <a:pt x="64" y="26"/>
                    <a:pt x="64" y="26"/>
                  </a:cubicBezTo>
                  <a:cubicBezTo>
                    <a:pt x="47" y="43"/>
                    <a:pt x="47" y="43"/>
                    <a:pt x="47" y="43"/>
                  </a:cubicBezTo>
                  <a:cubicBezTo>
                    <a:pt x="46" y="44"/>
                    <a:pt x="46" y="46"/>
                    <a:pt x="47" y="46"/>
                  </a:cubicBezTo>
                  <a:cubicBezTo>
                    <a:pt x="48" y="47"/>
                    <a:pt x="49" y="47"/>
                    <a:pt x="50" y="46"/>
                  </a:cubicBezTo>
                  <a:cubicBezTo>
                    <a:pt x="71" y="25"/>
                    <a:pt x="71" y="25"/>
                    <a:pt x="71" y="25"/>
                  </a:cubicBezTo>
                  <a:cubicBezTo>
                    <a:pt x="72" y="25"/>
                    <a:pt x="72" y="23"/>
                    <a:pt x="71" y="22"/>
                  </a:cubicBezTo>
                  <a:cubicBezTo>
                    <a:pt x="50" y="1"/>
                    <a:pt x="50" y="1"/>
                    <a:pt x="50" y="1"/>
                  </a:cubicBezTo>
                  <a:cubicBezTo>
                    <a:pt x="49" y="0"/>
                    <a:pt x="48" y="0"/>
                    <a:pt x="47" y="1"/>
                  </a:cubicBezTo>
                  <a:cubicBezTo>
                    <a:pt x="46" y="2"/>
                    <a:pt x="46" y="4"/>
                    <a:pt x="47" y="4"/>
                  </a:cubicBezTo>
                  <a:cubicBezTo>
                    <a:pt x="64" y="22"/>
                    <a:pt x="64" y="22"/>
                    <a:pt x="64" y="22"/>
                  </a:cubicBezTo>
                  <a:cubicBezTo>
                    <a:pt x="3" y="22"/>
                    <a:pt x="3" y="22"/>
                    <a:pt x="3" y="22"/>
                  </a:cubicBezTo>
                  <a:cubicBezTo>
                    <a:pt x="1" y="22"/>
                    <a:pt x="0" y="23"/>
                    <a:pt x="0" y="24"/>
                  </a:cubicBezTo>
                  <a:cubicBezTo>
                    <a:pt x="0" y="25"/>
                    <a:pt x="1" y="26"/>
                    <a:pt x="3"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5" name="组合 214"/>
          <p:cNvGrpSpPr/>
          <p:nvPr/>
        </p:nvGrpSpPr>
        <p:grpSpPr>
          <a:xfrm>
            <a:off x="3451226" y="3190881"/>
            <a:ext cx="481013" cy="484188"/>
            <a:chOff x="3451226" y="3190881"/>
            <a:chExt cx="481013" cy="484188"/>
          </a:xfrm>
          <a:solidFill>
            <a:schemeClr val="accent4"/>
          </a:solidFill>
        </p:grpSpPr>
        <p:sp>
          <p:nvSpPr>
            <p:cNvPr id="98" name="Freeform 98"/>
            <p:cNvSpPr/>
            <p:nvPr/>
          </p:nvSpPr>
          <p:spPr bwMode="auto">
            <a:xfrm>
              <a:off x="3451226" y="3381381"/>
              <a:ext cx="481013" cy="293688"/>
            </a:xfrm>
            <a:custGeom>
              <a:avLst/>
              <a:gdLst>
                <a:gd name="T0" fmla="*/ 126 w 128"/>
                <a:gd name="T1" fmla="*/ 0 h 78"/>
                <a:gd name="T2" fmla="*/ 123 w 128"/>
                <a:gd name="T3" fmla="*/ 2 h 78"/>
                <a:gd name="T4" fmla="*/ 123 w 128"/>
                <a:gd name="T5" fmla="*/ 52 h 78"/>
                <a:gd name="T6" fmla="*/ 8 w 128"/>
                <a:gd name="T7" fmla="*/ 52 h 78"/>
                <a:gd name="T8" fmla="*/ 25 w 128"/>
                <a:gd name="T9" fmla="*/ 35 h 78"/>
                <a:gd name="T10" fmla="*/ 26 w 128"/>
                <a:gd name="T11" fmla="*/ 33 h 78"/>
                <a:gd name="T12" fmla="*/ 25 w 128"/>
                <a:gd name="T13" fmla="*/ 32 h 78"/>
                <a:gd name="T14" fmla="*/ 23 w 128"/>
                <a:gd name="T15" fmla="*/ 31 h 78"/>
                <a:gd name="T16" fmla="*/ 22 w 128"/>
                <a:gd name="T17" fmla="*/ 32 h 78"/>
                <a:gd name="T18" fmla="*/ 1 w 128"/>
                <a:gd name="T19" fmla="*/ 53 h 78"/>
                <a:gd name="T20" fmla="*/ 1 w 128"/>
                <a:gd name="T21" fmla="*/ 56 h 78"/>
                <a:gd name="T22" fmla="*/ 22 w 128"/>
                <a:gd name="T23" fmla="*/ 77 h 78"/>
                <a:gd name="T24" fmla="*/ 25 w 128"/>
                <a:gd name="T25" fmla="*/ 77 h 78"/>
                <a:gd name="T26" fmla="*/ 25 w 128"/>
                <a:gd name="T27" fmla="*/ 73 h 78"/>
                <a:gd name="T28" fmla="*/ 8 w 128"/>
                <a:gd name="T29" fmla="*/ 56 h 78"/>
                <a:gd name="T30" fmla="*/ 122 w 128"/>
                <a:gd name="T31" fmla="*/ 56 h 78"/>
                <a:gd name="T32" fmla="*/ 128 w 128"/>
                <a:gd name="T33" fmla="*/ 50 h 78"/>
                <a:gd name="T34" fmla="*/ 128 w 128"/>
                <a:gd name="T35" fmla="*/ 2 h 78"/>
                <a:gd name="T36" fmla="*/ 126 w 128"/>
                <a:gd name="T37"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78">
                  <a:moveTo>
                    <a:pt x="126" y="0"/>
                  </a:moveTo>
                  <a:cubicBezTo>
                    <a:pt x="124" y="0"/>
                    <a:pt x="123" y="1"/>
                    <a:pt x="123" y="2"/>
                  </a:cubicBezTo>
                  <a:cubicBezTo>
                    <a:pt x="123" y="52"/>
                    <a:pt x="123" y="52"/>
                    <a:pt x="123" y="52"/>
                  </a:cubicBezTo>
                  <a:cubicBezTo>
                    <a:pt x="8" y="52"/>
                    <a:pt x="8" y="52"/>
                    <a:pt x="8" y="52"/>
                  </a:cubicBezTo>
                  <a:cubicBezTo>
                    <a:pt x="25" y="35"/>
                    <a:pt x="25" y="35"/>
                    <a:pt x="25" y="35"/>
                  </a:cubicBezTo>
                  <a:cubicBezTo>
                    <a:pt x="25" y="34"/>
                    <a:pt x="26" y="34"/>
                    <a:pt x="26" y="33"/>
                  </a:cubicBezTo>
                  <a:cubicBezTo>
                    <a:pt x="26" y="33"/>
                    <a:pt x="25" y="32"/>
                    <a:pt x="25" y="32"/>
                  </a:cubicBezTo>
                  <a:cubicBezTo>
                    <a:pt x="24" y="31"/>
                    <a:pt x="24" y="31"/>
                    <a:pt x="23" y="31"/>
                  </a:cubicBezTo>
                  <a:cubicBezTo>
                    <a:pt x="23" y="31"/>
                    <a:pt x="22" y="31"/>
                    <a:pt x="22" y="32"/>
                  </a:cubicBezTo>
                  <a:cubicBezTo>
                    <a:pt x="1" y="53"/>
                    <a:pt x="1" y="53"/>
                    <a:pt x="1" y="53"/>
                  </a:cubicBezTo>
                  <a:cubicBezTo>
                    <a:pt x="0" y="53"/>
                    <a:pt x="0" y="55"/>
                    <a:pt x="1" y="56"/>
                  </a:cubicBezTo>
                  <a:cubicBezTo>
                    <a:pt x="22" y="77"/>
                    <a:pt x="22" y="77"/>
                    <a:pt x="22" y="77"/>
                  </a:cubicBezTo>
                  <a:cubicBezTo>
                    <a:pt x="23" y="78"/>
                    <a:pt x="24" y="78"/>
                    <a:pt x="25" y="77"/>
                  </a:cubicBezTo>
                  <a:cubicBezTo>
                    <a:pt x="26" y="76"/>
                    <a:pt x="26" y="74"/>
                    <a:pt x="25" y="73"/>
                  </a:cubicBezTo>
                  <a:cubicBezTo>
                    <a:pt x="8" y="56"/>
                    <a:pt x="8" y="56"/>
                    <a:pt x="8" y="56"/>
                  </a:cubicBezTo>
                  <a:cubicBezTo>
                    <a:pt x="122" y="56"/>
                    <a:pt x="122" y="56"/>
                    <a:pt x="122" y="56"/>
                  </a:cubicBezTo>
                  <a:cubicBezTo>
                    <a:pt x="125" y="56"/>
                    <a:pt x="128" y="54"/>
                    <a:pt x="128" y="50"/>
                  </a:cubicBezTo>
                  <a:cubicBezTo>
                    <a:pt x="128" y="2"/>
                    <a:pt x="128" y="2"/>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9" name="Freeform 99"/>
            <p:cNvSpPr/>
            <p:nvPr/>
          </p:nvSpPr>
          <p:spPr bwMode="auto">
            <a:xfrm>
              <a:off x="3451226" y="3190881"/>
              <a:ext cx="481013" cy="292101"/>
            </a:xfrm>
            <a:custGeom>
              <a:avLst/>
              <a:gdLst>
                <a:gd name="T0" fmla="*/ 2 w 128"/>
                <a:gd name="T1" fmla="*/ 78 h 78"/>
                <a:gd name="T2" fmla="*/ 5 w 128"/>
                <a:gd name="T3" fmla="*/ 76 h 78"/>
                <a:gd name="T4" fmla="*/ 5 w 128"/>
                <a:gd name="T5" fmla="*/ 26 h 78"/>
                <a:gd name="T6" fmla="*/ 120 w 128"/>
                <a:gd name="T7" fmla="*/ 26 h 78"/>
                <a:gd name="T8" fmla="*/ 103 w 128"/>
                <a:gd name="T9" fmla="*/ 43 h 78"/>
                <a:gd name="T10" fmla="*/ 103 w 128"/>
                <a:gd name="T11" fmla="*/ 46 h 78"/>
                <a:gd name="T12" fmla="*/ 106 w 128"/>
                <a:gd name="T13" fmla="*/ 46 h 78"/>
                <a:gd name="T14" fmla="*/ 127 w 128"/>
                <a:gd name="T15" fmla="*/ 25 h 78"/>
                <a:gd name="T16" fmla="*/ 127 w 128"/>
                <a:gd name="T17" fmla="*/ 22 h 78"/>
                <a:gd name="T18" fmla="*/ 106 w 128"/>
                <a:gd name="T19" fmla="*/ 1 h 78"/>
                <a:gd name="T20" fmla="*/ 103 w 128"/>
                <a:gd name="T21" fmla="*/ 1 h 78"/>
                <a:gd name="T22" fmla="*/ 103 w 128"/>
                <a:gd name="T23" fmla="*/ 4 h 78"/>
                <a:gd name="T24" fmla="*/ 120 w 128"/>
                <a:gd name="T25" fmla="*/ 21 h 78"/>
                <a:gd name="T26" fmla="*/ 6 w 128"/>
                <a:gd name="T27" fmla="*/ 21 h 78"/>
                <a:gd name="T28" fmla="*/ 0 w 128"/>
                <a:gd name="T29" fmla="*/ 27 h 78"/>
                <a:gd name="T30" fmla="*/ 0 w 128"/>
                <a:gd name="T31" fmla="*/ 76 h 78"/>
                <a:gd name="T32" fmla="*/ 2 w 128"/>
                <a:gd name="T33"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8" h="78">
                  <a:moveTo>
                    <a:pt x="2" y="78"/>
                  </a:moveTo>
                  <a:cubicBezTo>
                    <a:pt x="4" y="78"/>
                    <a:pt x="5" y="77"/>
                    <a:pt x="5" y="76"/>
                  </a:cubicBezTo>
                  <a:cubicBezTo>
                    <a:pt x="5" y="26"/>
                    <a:pt x="5" y="26"/>
                    <a:pt x="5" y="26"/>
                  </a:cubicBezTo>
                  <a:cubicBezTo>
                    <a:pt x="120" y="26"/>
                    <a:pt x="120" y="26"/>
                    <a:pt x="120" y="26"/>
                  </a:cubicBezTo>
                  <a:cubicBezTo>
                    <a:pt x="103" y="43"/>
                    <a:pt x="103" y="43"/>
                    <a:pt x="103" y="43"/>
                  </a:cubicBezTo>
                  <a:cubicBezTo>
                    <a:pt x="102" y="44"/>
                    <a:pt x="102" y="45"/>
                    <a:pt x="103" y="46"/>
                  </a:cubicBezTo>
                  <a:cubicBezTo>
                    <a:pt x="104" y="47"/>
                    <a:pt x="105" y="47"/>
                    <a:pt x="106" y="46"/>
                  </a:cubicBezTo>
                  <a:cubicBezTo>
                    <a:pt x="127" y="25"/>
                    <a:pt x="127" y="25"/>
                    <a:pt x="127" y="25"/>
                  </a:cubicBezTo>
                  <a:cubicBezTo>
                    <a:pt x="128" y="24"/>
                    <a:pt x="128" y="23"/>
                    <a:pt x="127" y="22"/>
                  </a:cubicBezTo>
                  <a:cubicBezTo>
                    <a:pt x="106" y="1"/>
                    <a:pt x="106" y="1"/>
                    <a:pt x="106" y="1"/>
                  </a:cubicBezTo>
                  <a:cubicBezTo>
                    <a:pt x="105" y="0"/>
                    <a:pt x="104" y="0"/>
                    <a:pt x="103" y="1"/>
                  </a:cubicBezTo>
                  <a:cubicBezTo>
                    <a:pt x="102" y="2"/>
                    <a:pt x="102" y="3"/>
                    <a:pt x="103" y="4"/>
                  </a:cubicBezTo>
                  <a:cubicBezTo>
                    <a:pt x="120" y="21"/>
                    <a:pt x="120" y="21"/>
                    <a:pt x="120" y="21"/>
                  </a:cubicBezTo>
                  <a:cubicBezTo>
                    <a:pt x="6" y="21"/>
                    <a:pt x="6" y="21"/>
                    <a:pt x="6" y="21"/>
                  </a:cubicBezTo>
                  <a:cubicBezTo>
                    <a:pt x="3" y="21"/>
                    <a:pt x="0" y="24"/>
                    <a:pt x="0" y="27"/>
                  </a:cubicBezTo>
                  <a:cubicBezTo>
                    <a:pt x="0" y="76"/>
                    <a:pt x="0" y="76"/>
                    <a:pt x="0" y="76"/>
                  </a:cubicBezTo>
                  <a:cubicBezTo>
                    <a:pt x="0" y="77"/>
                    <a:pt x="1" y="78"/>
                    <a:pt x="2" y="7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00" name="Freeform 100"/>
          <p:cNvSpPr/>
          <p:nvPr/>
        </p:nvSpPr>
        <p:spPr bwMode="auto">
          <a:xfrm>
            <a:off x="2489201" y="3232156"/>
            <a:ext cx="481013" cy="401638"/>
          </a:xfrm>
          <a:custGeom>
            <a:avLst/>
            <a:gdLst>
              <a:gd name="T0" fmla="*/ 128 w 128"/>
              <a:gd name="T1" fmla="*/ 53 h 107"/>
              <a:gd name="T2" fmla="*/ 126 w 128"/>
              <a:gd name="T3" fmla="*/ 50 h 107"/>
              <a:gd name="T4" fmla="*/ 123 w 128"/>
              <a:gd name="T5" fmla="*/ 53 h 107"/>
              <a:gd name="T6" fmla="*/ 123 w 128"/>
              <a:gd name="T7" fmla="*/ 102 h 107"/>
              <a:gd name="T8" fmla="*/ 5 w 128"/>
              <a:gd name="T9" fmla="*/ 102 h 107"/>
              <a:gd name="T10" fmla="*/ 5 w 128"/>
              <a:gd name="T11" fmla="*/ 25 h 107"/>
              <a:gd name="T12" fmla="*/ 120 w 128"/>
              <a:gd name="T13" fmla="*/ 25 h 107"/>
              <a:gd name="T14" fmla="*/ 103 w 128"/>
              <a:gd name="T15" fmla="*/ 42 h 107"/>
              <a:gd name="T16" fmla="*/ 103 w 128"/>
              <a:gd name="T17" fmla="*/ 46 h 107"/>
              <a:gd name="T18" fmla="*/ 106 w 128"/>
              <a:gd name="T19" fmla="*/ 46 h 107"/>
              <a:gd name="T20" fmla="*/ 127 w 128"/>
              <a:gd name="T21" fmla="*/ 25 h 107"/>
              <a:gd name="T22" fmla="*/ 128 w 128"/>
              <a:gd name="T23" fmla="*/ 23 h 107"/>
              <a:gd name="T24" fmla="*/ 127 w 128"/>
              <a:gd name="T25" fmla="*/ 21 h 107"/>
              <a:gd name="T26" fmla="*/ 106 w 128"/>
              <a:gd name="T27" fmla="*/ 0 h 107"/>
              <a:gd name="T28" fmla="*/ 103 w 128"/>
              <a:gd name="T29" fmla="*/ 0 h 107"/>
              <a:gd name="T30" fmla="*/ 102 w 128"/>
              <a:gd name="T31" fmla="*/ 2 h 107"/>
              <a:gd name="T32" fmla="*/ 103 w 128"/>
              <a:gd name="T33" fmla="*/ 4 h 107"/>
              <a:gd name="T34" fmla="*/ 120 w 128"/>
              <a:gd name="T35" fmla="*/ 21 h 107"/>
              <a:gd name="T36" fmla="*/ 6 w 128"/>
              <a:gd name="T37" fmla="*/ 21 h 107"/>
              <a:gd name="T38" fmla="*/ 0 w 128"/>
              <a:gd name="T39" fmla="*/ 27 h 107"/>
              <a:gd name="T40" fmla="*/ 0 w 128"/>
              <a:gd name="T41" fmla="*/ 101 h 107"/>
              <a:gd name="T42" fmla="*/ 6 w 128"/>
              <a:gd name="T43" fmla="*/ 107 h 107"/>
              <a:gd name="T44" fmla="*/ 122 w 128"/>
              <a:gd name="T45" fmla="*/ 107 h 107"/>
              <a:gd name="T46" fmla="*/ 128 w 128"/>
              <a:gd name="T47" fmla="*/ 101 h 107"/>
              <a:gd name="T48" fmla="*/ 128 w 128"/>
              <a:gd name="T49" fmla="*/ 5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107">
                <a:moveTo>
                  <a:pt x="128" y="53"/>
                </a:moveTo>
                <a:cubicBezTo>
                  <a:pt x="128" y="51"/>
                  <a:pt x="127" y="50"/>
                  <a:pt x="126" y="50"/>
                </a:cubicBezTo>
                <a:cubicBezTo>
                  <a:pt x="124" y="50"/>
                  <a:pt x="123" y="51"/>
                  <a:pt x="123" y="53"/>
                </a:cubicBezTo>
                <a:cubicBezTo>
                  <a:pt x="123" y="102"/>
                  <a:pt x="123" y="102"/>
                  <a:pt x="123" y="102"/>
                </a:cubicBezTo>
                <a:cubicBezTo>
                  <a:pt x="5" y="102"/>
                  <a:pt x="5" y="102"/>
                  <a:pt x="5" y="102"/>
                </a:cubicBezTo>
                <a:cubicBezTo>
                  <a:pt x="5" y="25"/>
                  <a:pt x="5" y="25"/>
                  <a:pt x="5" y="25"/>
                </a:cubicBezTo>
                <a:cubicBezTo>
                  <a:pt x="120" y="25"/>
                  <a:pt x="120" y="25"/>
                  <a:pt x="120" y="25"/>
                </a:cubicBezTo>
                <a:cubicBezTo>
                  <a:pt x="103" y="42"/>
                  <a:pt x="103" y="42"/>
                  <a:pt x="103" y="42"/>
                </a:cubicBezTo>
                <a:cubicBezTo>
                  <a:pt x="102" y="43"/>
                  <a:pt x="102" y="45"/>
                  <a:pt x="103" y="46"/>
                </a:cubicBezTo>
                <a:cubicBezTo>
                  <a:pt x="104" y="47"/>
                  <a:pt x="105" y="47"/>
                  <a:pt x="106" y="46"/>
                </a:cubicBezTo>
                <a:cubicBezTo>
                  <a:pt x="127" y="25"/>
                  <a:pt x="127" y="25"/>
                  <a:pt x="127" y="25"/>
                </a:cubicBezTo>
                <a:cubicBezTo>
                  <a:pt x="128" y="24"/>
                  <a:pt x="128" y="24"/>
                  <a:pt x="128" y="23"/>
                </a:cubicBezTo>
                <a:cubicBezTo>
                  <a:pt x="128" y="22"/>
                  <a:pt x="128" y="22"/>
                  <a:pt x="127" y="21"/>
                </a:cubicBezTo>
                <a:cubicBezTo>
                  <a:pt x="106" y="0"/>
                  <a:pt x="106" y="0"/>
                  <a:pt x="106" y="0"/>
                </a:cubicBezTo>
                <a:cubicBezTo>
                  <a:pt x="105" y="0"/>
                  <a:pt x="104" y="0"/>
                  <a:pt x="103" y="0"/>
                </a:cubicBezTo>
                <a:cubicBezTo>
                  <a:pt x="103" y="1"/>
                  <a:pt x="102" y="1"/>
                  <a:pt x="102" y="2"/>
                </a:cubicBezTo>
                <a:cubicBezTo>
                  <a:pt x="102" y="3"/>
                  <a:pt x="103" y="3"/>
                  <a:pt x="103" y="4"/>
                </a:cubicBezTo>
                <a:cubicBezTo>
                  <a:pt x="120" y="21"/>
                  <a:pt x="120" y="21"/>
                  <a:pt x="120" y="21"/>
                </a:cubicBezTo>
                <a:cubicBezTo>
                  <a:pt x="6" y="21"/>
                  <a:pt x="6" y="21"/>
                  <a:pt x="6" y="21"/>
                </a:cubicBezTo>
                <a:cubicBezTo>
                  <a:pt x="3" y="21"/>
                  <a:pt x="0" y="23"/>
                  <a:pt x="0" y="27"/>
                </a:cubicBezTo>
                <a:cubicBezTo>
                  <a:pt x="0" y="101"/>
                  <a:pt x="0" y="101"/>
                  <a:pt x="0" y="101"/>
                </a:cubicBezTo>
                <a:cubicBezTo>
                  <a:pt x="0" y="104"/>
                  <a:pt x="3" y="107"/>
                  <a:pt x="6" y="107"/>
                </a:cubicBezTo>
                <a:cubicBezTo>
                  <a:pt x="122" y="107"/>
                  <a:pt x="122" y="107"/>
                  <a:pt x="122" y="107"/>
                </a:cubicBezTo>
                <a:cubicBezTo>
                  <a:pt x="125" y="107"/>
                  <a:pt x="128" y="104"/>
                  <a:pt x="128" y="101"/>
                </a:cubicBezTo>
                <a:lnTo>
                  <a:pt x="128" y="5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1" name="Freeform 101"/>
          <p:cNvSpPr/>
          <p:nvPr/>
        </p:nvSpPr>
        <p:spPr bwMode="auto">
          <a:xfrm>
            <a:off x="1528763" y="3190881"/>
            <a:ext cx="454025" cy="250825"/>
          </a:xfrm>
          <a:custGeom>
            <a:avLst/>
            <a:gdLst>
              <a:gd name="T0" fmla="*/ 22 w 121"/>
              <a:gd name="T1" fmla="*/ 22 h 67"/>
              <a:gd name="T2" fmla="*/ 41 w 121"/>
              <a:gd name="T3" fmla="*/ 10 h 67"/>
              <a:gd name="T4" fmla="*/ 87 w 121"/>
              <a:gd name="T5" fmla="*/ 10 h 67"/>
              <a:gd name="T6" fmla="*/ 106 w 121"/>
              <a:gd name="T7" fmla="*/ 22 h 67"/>
              <a:gd name="T8" fmla="*/ 111 w 121"/>
              <a:gd name="T9" fmla="*/ 28 h 67"/>
              <a:gd name="T10" fmla="*/ 113 w 121"/>
              <a:gd name="T11" fmla="*/ 30 h 67"/>
              <a:gd name="T12" fmla="*/ 89 w 121"/>
              <a:gd name="T13" fmla="*/ 30 h 67"/>
              <a:gd name="T14" fmla="*/ 86 w 121"/>
              <a:gd name="T15" fmla="*/ 32 h 67"/>
              <a:gd name="T16" fmla="*/ 89 w 121"/>
              <a:gd name="T17" fmla="*/ 35 h 67"/>
              <a:gd name="T18" fmla="*/ 118 w 121"/>
              <a:gd name="T19" fmla="*/ 35 h 67"/>
              <a:gd name="T20" fmla="*/ 121 w 121"/>
              <a:gd name="T21" fmla="*/ 32 h 67"/>
              <a:gd name="T22" fmla="*/ 121 w 121"/>
              <a:gd name="T23" fmla="*/ 3 h 67"/>
              <a:gd name="T24" fmla="*/ 118 w 121"/>
              <a:gd name="T25" fmla="*/ 0 h 67"/>
              <a:gd name="T26" fmla="*/ 116 w 121"/>
              <a:gd name="T27" fmla="*/ 3 h 67"/>
              <a:gd name="T28" fmla="*/ 116 w 121"/>
              <a:gd name="T29" fmla="*/ 27 h 67"/>
              <a:gd name="T30" fmla="*/ 114 w 121"/>
              <a:gd name="T31" fmla="*/ 24 h 67"/>
              <a:gd name="T32" fmla="*/ 64 w 121"/>
              <a:gd name="T33" fmla="*/ 0 h 67"/>
              <a:gd name="T34" fmla="*/ 0 w 121"/>
              <a:gd name="T35" fmla="*/ 64 h 67"/>
              <a:gd name="T36" fmla="*/ 2 w 121"/>
              <a:gd name="T37" fmla="*/ 67 h 67"/>
              <a:gd name="T38" fmla="*/ 5 w 121"/>
              <a:gd name="T39" fmla="*/ 64 h 67"/>
              <a:gd name="T40" fmla="*/ 9 w 121"/>
              <a:gd name="T41" fmla="*/ 41 h 67"/>
              <a:gd name="T42" fmla="*/ 22 w 121"/>
              <a:gd name="T43" fmla="*/ 2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1" h="67">
                <a:moveTo>
                  <a:pt x="22" y="22"/>
                </a:moveTo>
                <a:cubicBezTo>
                  <a:pt x="27" y="17"/>
                  <a:pt x="34" y="13"/>
                  <a:pt x="41" y="10"/>
                </a:cubicBezTo>
                <a:cubicBezTo>
                  <a:pt x="55" y="3"/>
                  <a:pt x="72" y="3"/>
                  <a:pt x="87" y="10"/>
                </a:cubicBezTo>
                <a:cubicBezTo>
                  <a:pt x="94" y="13"/>
                  <a:pt x="101" y="17"/>
                  <a:pt x="106" y="22"/>
                </a:cubicBezTo>
                <a:cubicBezTo>
                  <a:pt x="108" y="24"/>
                  <a:pt x="109" y="26"/>
                  <a:pt x="111" y="28"/>
                </a:cubicBezTo>
                <a:cubicBezTo>
                  <a:pt x="113" y="30"/>
                  <a:pt x="113" y="30"/>
                  <a:pt x="113" y="30"/>
                </a:cubicBezTo>
                <a:cubicBezTo>
                  <a:pt x="89" y="30"/>
                  <a:pt x="89" y="30"/>
                  <a:pt x="89" y="30"/>
                </a:cubicBezTo>
                <a:cubicBezTo>
                  <a:pt x="87" y="30"/>
                  <a:pt x="86" y="31"/>
                  <a:pt x="86" y="32"/>
                </a:cubicBezTo>
                <a:cubicBezTo>
                  <a:pt x="86" y="34"/>
                  <a:pt x="87" y="35"/>
                  <a:pt x="89" y="35"/>
                </a:cubicBezTo>
                <a:cubicBezTo>
                  <a:pt x="118" y="35"/>
                  <a:pt x="118" y="35"/>
                  <a:pt x="118" y="35"/>
                </a:cubicBezTo>
                <a:cubicBezTo>
                  <a:pt x="120" y="35"/>
                  <a:pt x="121" y="34"/>
                  <a:pt x="121" y="32"/>
                </a:cubicBezTo>
                <a:cubicBezTo>
                  <a:pt x="121" y="3"/>
                  <a:pt x="121" y="3"/>
                  <a:pt x="121" y="3"/>
                </a:cubicBezTo>
                <a:cubicBezTo>
                  <a:pt x="121" y="1"/>
                  <a:pt x="120" y="0"/>
                  <a:pt x="118" y="0"/>
                </a:cubicBezTo>
                <a:cubicBezTo>
                  <a:pt x="117" y="0"/>
                  <a:pt x="116" y="1"/>
                  <a:pt x="116" y="3"/>
                </a:cubicBezTo>
                <a:cubicBezTo>
                  <a:pt x="116" y="27"/>
                  <a:pt x="116" y="27"/>
                  <a:pt x="116" y="27"/>
                </a:cubicBezTo>
                <a:cubicBezTo>
                  <a:pt x="114" y="24"/>
                  <a:pt x="114" y="24"/>
                  <a:pt x="114" y="24"/>
                </a:cubicBezTo>
                <a:cubicBezTo>
                  <a:pt x="101" y="9"/>
                  <a:pt x="83" y="0"/>
                  <a:pt x="64" y="0"/>
                </a:cubicBezTo>
                <a:cubicBezTo>
                  <a:pt x="29" y="0"/>
                  <a:pt x="0" y="29"/>
                  <a:pt x="0" y="64"/>
                </a:cubicBezTo>
                <a:cubicBezTo>
                  <a:pt x="0" y="66"/>
                  <a:pt x="1" y="67"/>
                  <a:pt x="2" y="67"/>
                </a:cubicBezTo>
                <a:cubicBezTo>
                  <a:pt x="4" y="67"/>
                  <a:pt x="5" y="66"/>
                  <a:pt x="5" y="64"/>
                </a:cubicBezTo>
                <a:cubicBezTo>
                  <a:pt x="5" y="56"/>
                  <a:pt x="6" y="48"/>
                  <a:pt x="9" y="41"/>
                </a:cubicBezTo>
                <a:cubicBezTo>
                  <a:pt x="12" y="34"/>
                  <a:pt x="17" y="28"/>
                  <a:pt x="22" y="22"/>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2" name="Freeform 102"/>
          <p:cNvSpPr/>
          <p:nvPr/>
        </p:nvSpPr>
        <p:spPr bwMode="auto">
          <a:xfrm>
            <a:off x="1555750" y="3422656"/>
            <a:ext cx="454025" cy="249238"/>
          </a:xfrm>
          <a:custGeom>
            <a:avLst/>
            <a:gdLst>
              <a:gd name="T0" fmla="*/ 119 w 121"/>
              <a:gd name="T1" fmla="*/ 0 h 66"/>
              <a:gd name="T2" fmla="*/ 116 w 121"/>
              <a:gd name="T3" fmla="*/ 2 h 66"/>
              <a:gd name="T4" fmla="*/ 112 w 121"/>
              <a:gd name="T5" fmla="*/ 25 h 66"/>
              <a:gd name="T6" fmla="*/ 99 w 121"/>
              <a:gd name="T7" fmla="*/ 44 h 66"/>
              <a:gd name="T8" fmla="*/ 80 w 121"/>
              <a:gd name="T9" fmla="*/ 57 h 66"/>
              <a:gd name="T10" fmla="*/ 34 w 121"/>
              <a:gd name="T11" fmla="*/ 57 h 66"/>
              <a:gd name="T12" fmla="*/ 15 w 121"/>
              <a:gd name="T13" fmla="*/ 44 h 66"/>
              <a:gd name="T14" fmla="*/ 10 w 121"/>
              <a:gd name="T15" fmla="*/ 39 h 66"/>
              <a:gd name="T16" fmla="*/ 8 w 121"/>
              <a:gd name="T17" fmla="*/ 37 h 66"/>
              <a:gd name="T18" fmla="*/ 32 w 121"/>
              <a:gd name="T19" fmla="*/ 37 h 66"/>
              <a:gd name="T20" fmla="*/ 35 w 121"/>
              <a:gd name="T21" fmla="*/ 34 h 66"/>
              <a:gd name="T22" fmla="*/ 32 w 121"/>
              <a:gd name="T23" fmla="*/ 32 h 66"/>
              <a:gd name="T24" fmla="*/ 3 w 121"/>
              <a:gd name="T25" fmla="*/ 32 h 66"/>
              <a:gd name="T26" fmla="*/ 0 w 121"/>
              <a:gd name="T27" fmla="*/ 34 h 66"/>
              <a:gd name="T28" fmla="*/ 0 w 121"/>
              <a:gd name="T29" fmla="*/ 64 h 66"/>
              <a:gd name="T30" fmla="*/ 3 w 121"/>
              <a:gd name="T31" fmla="*/ 66 h 66"/>
              <a:gd name="T32" fmla="*/ 5 w 121"/>
              <a:gd name="T33" fmla="*/ 64 h 66"/>
              <a:gd name="T34" fmla="*/ 5 w 121"/>
              <a:gd name="T35" fmla="*/ 40 h 66"/>
              <a:gd name="T36" fmla="*/ 7 w 121"/>
              <a:gd name="T37" fmla="*/ 43 h 66"/>
              <a:gd name="T38" fmla="*/ 57 w 121"/>
              <a:gd name="T39" fmla="*/ 66 h 66"/>
              <a:gd name="T40" fmla="*/ 121 w 121"/>
              <a:gd name="T41" fmla="*/ 2 h 66"/>
              <a:gd name="T42" fmla="*/ 119 w 121"/>
              <a:gd name="T43"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1" h="66">
                <a:moveTo>
                  <a:pt x="119" y="0"/>
                </a:moveTo>
                <a:cubicBezTo>
                  <a:pt x="117" y="0"/>
                  <a:pt x="116" y="1"/>
                  <a:pt x="116" y="2"/>
                </a:cubicBezTo>
                <a:cubicBezTo>
                  <a:pt x="116" y="10"/>
                  <a:pt x="115" y="18"/>
                  <a:pt x="112" y="25"/>
                </a:cubicBezTo>
                <a:cubicBezTo>
                  <a:pt x="109" y="33"/>
                  <a:pt x="104" y="39"/>
                  <a:pt x="99" y="44"/>
                </a:cubicBezTo>
                <a:cubicBezTo>
                  <a:pt x="94" y="50"/>
                  <a:pt x="87" y="54"/>
                  <a:pt x="80" y="57"/>
                </a:cubicBezTo>
                <a:cubicBezTo>
                  <a:pt x="65" y="63"/>
                  <a:pt x="49" y="63"/>
                  <a:pt x="34" y="57"/>
                </a:cubicBezTo>
                <a:cubicBezTo>
                  <a:pt x="27" y="54"/>
                  <a:pt x="20" y="50"/>
                  <a:pt x="15" y="44"/>
                </a:cubicBezTo>
                <a:cubicBezTo>
                  <a:pt x="13" y="43"/>
                  <a:pt x="12" y="41"/>
                  <a:pt x="10" y="39"/>
                </a:cubicBezTo>
                <a:cubicBezTo>
                  <a:pt x="8" y="37"/>
                  <a:pt x="8" y="37"/>
                  <a:pt x="8" y="37"/>
                </a:cubicBezTo>
                <a:cubicBezTo>
                  <a:pt x="32" y="37"/>
                  <a:pt x="32" y="37"/>
                  <a:pt x="32" y="37"/>
                </a:cubicBezTo>
                <a:cubicBezTo>
                  <a:pt x="34" y="37"/>
                  <a:pt x="35" y="36"/>
                  <a:pt x="35" y="34"/>
                </a:cubicBezTo>
                <a:cubicBezTo>
                  <a:pt x="35" y="33"/>
                  <a:pt x="34" y="32"/>
                  <a:pt x="32" y="32"/>
                </a:cubicBezTo>
                <a:cubicBezTo>
                  <a:pt x="3" y="32"/>
                  <a:pt x="3" y="32"/>
                  <a:pt x="3" y="32"/>
                </a:cubicBezTo>
                <a:cubicBezTo>
                  <a:pt x="1" y="32"/>
                  <a:pt x="0" y="33"/>
                  <a:pt x="0" y="34"/>
                </a:cubicBezTo>
                <a:cubicBezTo>
                  <a:pt x="0" y="64"/>
                  <a:pt x="0" y="64"/>
                  <a:pt x="0" y="64"/>
                </a:cubicBezTo>
                <a:cubicBezTo>
                  <a:pt x="0" y="65"/>
                  <a:pt x="1" y="66"/>
                  <a:pt x="3" y="66"/>
                </a:cubicBezTo>
                <a:cubicBezTo>
                  <a:pt x="4" y="66"/>
                  <a:pt x="5" y="65"/>
                  <a:pt x="5" y="64"/>
                </a:cubicBezTo>
                <a:cubicBezTo>
                  <a:pt x="5" y="40"/>
                  <a:pt x="5" y="40"/>
                  <a:pt x="5" y="40"/>
                </a:cubicBezTo>
                <a:cubicBezTo>
                  <a:pt x="7" y="43"/>
                  <a:pt x="7" y="43"/>
                  <a:pt x="7" y="43"/>
                </a:cubicBezTo>
                <a:cubicBezTo>
                  <a:pt x="20" y="58"/>
                  <a:pt x="38" y="66"/>
                  <a:pt x="57" y="66"/>
                </a:cubicBezTo>
                <a:cubicBezTo>
                  <a:pt x="92" y="66"/>
                  <a:pt x="121" y="38"/>
                  <a:pt x="121" y="2"/>
                </a:cubicBezTo>
                <a:cubicBezTo>
                  <a:pt x="121" y="1"/>
                  <a:pt x="120" y="0"/>
                  <a:pt x="119"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3" name="Freeform 103"/>
          <p:cNvSpPr/>
          <p:nvPr/>
        </p:nvSpPr>
        <p:spPr bwMode="auto">
          <a:xfrm>
            <a:off x="568325" y="3190881"/>
            <a:ext cx="479425" cy="481013"/>
          </a:xfrm>
          <a:custGeom>
            <a:avLst/>
            <a:gdLst>
              <a:gd name="T0" fmla="*/ 126 w 128"/>
              <a:gd name="T1" fmla="*/ 62 h 128"/>
              <a:gd name="T2" fmla="*/ 123 w 128"/>
              <a:gd name="T3" fmla="*/ 64 h 128"/>
              <a:gd name="T4" fmla="*/ 119 w 128"/>
              <a:gd name="T5" fmla="*/ 87 h 128"/>
              <a:gd name="T6" fmla="*/ 106 w 128"/>
              <a:gd name="T7" fmla="*/ 106 h 128"/>
              <a:gd name="T8" fmla="*/ 87 w 128"/>
              <a:gd name="T9" fmla="*/ 119 h 128"/>
              <a:gd name="T10" fmla="*/ 41 w 128"/>
              <a:gd name="T11" fmla="*/ 119 h 128"/>
              <a:gd name="T12" fmla="*/ 22 w 128"/>
              <a:gd name="T13" fmla="*/ 106 h 128"/>
              <a:gd name="T14" fmla="*/ 9 w 128"/>
              <a:gd name="T15" fmla="*/ 87 h 128"/>
              <a:gd name="T16" fmla="*/ 5 w 128"/>
              <a:gd name="T17" fmla="*/ 64 h 128"/>
              <a:gd name="T18" fmla="*/ 9 w 128"/>
              <a:gd name="T19" fmla="*/ 41 h 128"/>
              <a:gd name="T20" fmla="*/ 22 w 128"/>
              <a:gd name="T21" fmla="*/ 22 h 128"/>
              <a:gd name="T22" fmla="*/ 41 w 128"/>
              <a:gd name="T23" fmla="*/ 10 h 128"/>
              <a:gd name="T24" fmla="*/ 87 w 128"/>
              <a:gd name="T25" fmla="*/ 10 h 128"/>
              <a:gd name="T26" fmla="*/ 106 w 128"/>
              <a:gd name="T27" fmla="*/ 22 h 128"/>
              <a:gd name="T28" fmla="*/ 111 w 128"/>
              <a:gd name="T29" fmla="*/ 28 h 128"/>
              <a:gd name="T30" fmla="*/ 113 w 128"/>
              <a:gd name="T31" fmla="*/ 30 h 128"/>
              <a:gd name="T32" fmla="*/ 89 w 128"/>
              <a:gd name="T33" fmla="*/ 30 h 128"/>
              <a:gd name="T34" fmla="*/ 86 w 128"/>
              <a:gd name="T35" fmla="*/ 32 h 128"/>
              <a:gd name="T36" fmla="*/ 89 w 128"/>
              <a:gd name="T37" fmla="*/ 35 h 128"/>
              <a:gd name="T38" fmla="*/ 118 w 128"/>
              <a:gd name="T39" fmla="*/ 35 h 128"/>
              <a:gd name="T40" fmla="*/ 121 w 128"/>
              <a:gd name="T41" fmla="*/ 32 h 128"/>
              <a:gd name="T42" fmla="*/ 121 w 128"/>
              <a:gd name="T43" fmla="*/ 3 h 128"/>
              <a:gd name="T44" fmla="*/ 118 w 128"/>
              <a:gd name="T45" fmla="*/ 0 h 128"/>
              <a:gd name="T46" fmla="*/ 116 w 128"/>
              <a:gd name="T47" fmla="*/ 3 h 128"/>
              <a:gd name="T48" fmla="*/ 116 w 128"/>
              <a:gd name="T49" fmla="*/ 27 h 128"/>
              <a:gd name="T50" fmla="*/ 114 w 128"/>
              <a:gd name="T51" fmla="*/ 24 h 128"/>
              <a:gd name="T52" fmla="*/ 64 w 128"/>
              <a:gd name="T53" fmla="*/ 0 h 128"/>
              <a:gd name="T54" fmla="*/ 0 w 128"/>
              <a:gd name="T55" fmla="*/ 64 h 128"/>
              <a:gd name="T56" fmla="*/ 64 w 128"/>
              <a:gd name="T57" fmla="*/ 128 h 128"/>
              <a:gd name="T58" fmla="*/ 128 w 128"/>
              <a:gd name="T59" fmla="*/ 64 h 128"/>
              <a:gd name="T60" fmla="*/ 126 w 128"/>
              <a:gd name="T61" fmla="*/ 6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8" h="128">
                <a:moveTo>
                  <a:pt x="126" y="62"/>
                </a:moveTo>
                <a:cubicBezTo>
                  <a:pt x="124" y="62"/>
                  <a:pt x="123" y="63"/>
                  <a:pt x="123" y="64"/>
                </a:cubicBezTo>
                <a:cubicBezTo>
                  <a:pt x="123" y="72"/>
                  <a:pt x="122" y="80"/>
                  <a:pt x="119" y="87"/>
                </a:cubicBezTo>
                <a:cubicBezTo>
                  <a:pt x="116" y="95"/>
                  <a:pt x="111" y="101"/>
                  <a:pt x="106" y="106"/>
                </a:cubicBezTo>
                <a:cubicBezTo>
                  <a:pt x="101" y="112"/>
                  <a:pt x="94" y="116"/>
                  <a:pt x="87" y="119"/>
                </a:cubicBezTo>
                <a:cubicBezTo>
                  <a:pt x="72" y="125"/>
                  <a:pt x="56" y="125"/>
                  <a:pt x="41" y="119"/>
                </a:cubicBezTo>
                <a:cubicBezTo>
                  <a:pt x="34" y="116"/>
                  <a:pt x="27" y="112"/>
                  <a:pt x="22" y="106"/>
                </a:cubicBezTo>
                <a:cubicBezTo>
                  <a:pt x="17" y="101"/>
                  <a:pt x="12" y="95"/>
                  <a:pt x="9" y="87"/>
                </a:cubicBezTo>
                <a:cubicBezTo>
                  <a:pt x="6" y="80"/>
                  <a:pt x="5" y="72"/>
                  <a:pt x="5" y="64"/>
                </a:cubicBezTo>
                <a:cubicBezTo>
                  <a:pt x="5" y="56"/>
                  <a:pt x="6" y="49"/>
                  <a:pt x="9" y="41"/>
                </a:cubicBezTo>
                <a:cubicBezTo>
                  <a:pt x="12" y="34"/>
                  <a:pt x="17" y="28"/>
                  <a:pt x="22" y="22"/>
                </a:cubicBezTo>
                <a:cubicBezTo>
                  <a:pt x="27" y="17"/>
                  <a:pt x="34" y="13"/>
                  <a:pt x="41" y="10"/>
                </a:cubicBezTo>
                <a:cubicBezTo>
                  <a:pt x="55" y="3"/>
                  <a:pt x="72" y="3"/>
                  <a:pt x="87" y="10"/>
                </a:cubicBezTo>
                <a:cubicBezTo>
                  <a:pt x="94" y="13"/>
                  <a:pt x="101" y="17"/>
                  <a:pt x="106" y="22"/>
                </a:cubicBezTo>
                <a:cubicBezTo>
                  <a:pt x="108" y="24"/>
                  <a:pt x="109" y="26"/>
                  <a:pt x="111" y="28"/>
                </a:cubicBezTo>
                <a:cubicBezTo>
                  <a:pt x="113" y="30"/>
                  <a:pt x="113" y="30"/>
                  <a:pt x="113" y="30"/>
                </a:cubicBezTo>
                <a:cubicBezTo>
                  <a:pt x="89" y="30"/>
                  <a:pt x="89" y="30"/>
                  <a:pt x="89" y="30"/>
                </a:cubicBezTo>
                <a:cubicBezTo>
                  <a:pt x="87" y="30"/>
                  <a:pt x="86" y="31"/>
                  <a:pt x="86" y="32"/>
                </a:cubicBezTo>
                <a:cubicBezTo>
                  <a:pt x="86" y="34"/>
                  <a:pt x="87" y="35"/>
                  <a:pt x="89" y="35"/>
                </a:cubicBezTo>
                <a:cubicBezTo>
                  <a:pt x="118" y="35"/>
                  <a:pt x="118" y="35"/>
                  <a:pt x="118" y="35"/>
                </a:cubicBezTo>
                <a:cubicBezTo>
                  <a:pt x="120" y="35"/>
                  <a:pt x="121" y="34"/>
                  <a:pt x="121" y="32"/>
                </a:cubicBezTo>
                <a:cubicBezTo>
                  <a:pt x="121" y="3"/>
                  <a:pt x="121" y="3"/>
                  <a:pt x="121" y="3"/>
                </a:cubicBezTo>
                <a:cubicBezTo>
                  <a:pt x="121" y="1"/>
                  <a:pt x="120" y="0"/>
                  <a:pt x="118" y="0"/>
                </a:cubicBezTo>
                <a:cubicBezTo>
                  <a:pt x="117" y="0"/>
                  <a:pt x="116" y="1"/>
                  <a:pt x="116" y="3"/>
                </a:cubicBezTo>
                <a:cubicBezTo>
                  <a:pt x="116" y="27"/>
                  <a:pt x="116" y="27"/>
                  <a:pt x="116" y="27"/>
                </a:cubicBezTo>
                <a:cubicBezTo>
                  <a:pt x="114" y="24"/>
                  <a:pt x="114" y="24"/>
                  <a:pt x="114" y="24"/>
                </a:cubicBezTo>
                <a:cubicBezTo>
                  <a:pt x="101" y="9"/>
                  <a:pt x="83" y="0"/>
                  <a:pt x="64" y="0"/>
                </a:cubicBezTo>
                <a:cubicBezTo>
                  <a:pt x="29" y="0"/>
                  <a:pt x="0" y="29"/>
                  <a:pt x="0" y="64"/>
                </a:cubicBezTo>
                <a:cubicBezTo>
                  <a:pt x="0" y="100"/>
                  <a:pt x="29" y="128"/>
                  <a:pt x="64" y="128"/>
                </a:cubicBezTo>
                <a:cubicBezTo>
                  <a:pt x="99" y="128"/>
                  <a:pt x="128" y="100"/>
                  <a:pt x="128" y="64"/>
                </a:cubicBezTo>
                <a:cubicBezTo>
                  <a:pt x="128" y="63"/>
                  <a:pt x="127" y="62"/>
                  <a:pt x="126" y="62"/>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12" name="组合 211"/>
          <p:cNvGrpSpPr/>
          <p:nvPr/>
        </p:nvGrpSpPr>
        <p:grpSpPr>
          <a:xfrm>
            <a:off x="11139491" y="2228854"/>
            <a:ext cx="481013" cy="481013"/>
            <a:chOff x="11139491" y="2228854"/>
            <a:chExt cx="481013" cy="481013"/>
          </a:xfrm>
          <a:solidFill>
            <a:schemeClr val="accent4"/>
          </a:solidFill>
        </p:grpSpPr>
        <p:sp>
          <p:nvSpPr>
            <p:cNvPr id="104" name="Freeform 104"/>
            <p:cNvSpPr/>
            <p:nvPr/>
          </p:nvSpPr>
          <p:spPr bwMode="auto">
            <a:xfrm>
              <a:off x="11139491" y="2382841"/>
              <a:ext cx="323850" cy="176213"/>
            </a:xfrm>
            <a:custGeom>
              <a:avLst/>
              <a:gdLst>
                <a:gd name="T0" fmla="*/ 61 w 86"/>
                <a:gd name="T1" fmla="*/ 43 h 47"/>
                <a:gd name="T2" fmla="*/ 61 w 86"/>
                <a:gd name="T3" fmla="*/ 46 h 47"/>
                <a:gd name="T4" fmla="*/ 64 w 86"/>
                <a:gd name="T5" fmla="*/ 46 h 47"/>
                <a:gd name="T6" fmla="*/ 85 w 86"/>
                <a:gd name="T7" fmla="*/ 25 h 47"/>
                <a:gd name="T8" fmla="*/ 85 w 86"/>
                <a:gd name="T9" fmla="*/ 22 h 47"/>
                <a:gd name="T10" fmla="*/ 86 w 86"/>
                <a:gd name="T11" fmla="*/ 22 h 47"/>
                <a:gd name="T12" fmla="*/ 64 w 86"/>
                <a:gd name="T13" fmla="*/ 1 h 47"/>
                <a:gd name="T14" fmla="*/ 61 w 86"/>
                <a:gd name="T15" fmla="*/ 1 h 47"/>
                <a:gd name="T16" fmla="*/ 61 w 86"/>
                <a:gd name="T17" fmla="*/ 4 h 47"/>
                <a:gd name="T18" fmla="*/ 78 w 86"/>
                <a:gd name="T19" fmla="*/ 21 h 47"/>
                <a:gd name="T20" fmla="*/ 2 w 86"/>
                <a:gd name="T21" fmla="*/ 21 h 47"/>
                <a:gd name="T22" fmla="*/ 0 w 86"/>
                <a:gd name="T23" fmla="*/ 23 h 47"/>
                <a:gd name="T24" fmla="*/ 2 w 86"/>
                <a:gd name="T25" fmla="*/ 25 h 47"/>
                <a:gd name="T26" fmla="*/ 78 w 86"/>
                <a:gd name="T27" fmla="*/ 26 h 47"/>
                <a:gd name="T28" fmla="*/ 61 w 86"/>
                <a:gd name="T29" fmla="*/ 4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6" h="47">
                  <a:moveTo>
                    <a:pt x="61" y="43"/>
                  </a:moveTo>
                  <a:cubicBezTo>
                    <a:pt x="60" y="43"/>
                    <a:pt x="60" y="45"/>
                    <a:pt x="61" y="46"/>
                  </a:cubicBezTo>
                  <a:cubicBezTo>
                    <a:pt x="62" y="47"/>
                    <a:pt x="64" y="47"/>
                    <a:pt x="64" y="46"/>
                  </a:cubicBezTo>
                  <a:cubicBezTo>
                    <a:pt x="85" y="25"/>
                    <a:pt x="85" y="25"/>
                    <a:pt x="85" y="25"/>
                  </a:cubicBezTo>
                  <a:cubicBezTo>
                    <a:pt x="86" y="24"/>
                    <a:pt x="86" y="22"/>
                    <a:pt x="85" y="22"/>
                  </a:cubicBezTo>
                  <a:cubicBezTo>
                    <a:pt x="86" y="22"/>
                    <a:pt x="86" y="22"/>
                    <a:pt x="86" y="22"/>
                  </a:cubicBezTo>
                  <a:cubicBezTo>
                    <a:pt x="84" y="20"/>
                    <a:pt x="80" y="16"/>
                    <a:pt x="64" y="1"/>
                  </a:cubicBezTo>
                  <a:cubicBezTo>
                    <a:pt x="64" y="0"/>
                    <a:pt x="62" y="0"/>
                    <a:pt x="61" y="1"/>
                  </a:cubicBezTo>
                  <a:cubicBezTo>
                    <a:pt x="60" y="2"/>
                    <a:pt x="60" y="3"/>
                    <a:pt x="61" y="4"/>
                  </a:cubicBezTo>
                  <a:cubicBezTo>
                    <a:pt x="78" y="21"/>
                    <a:pt x="78" y="21"/>
                    <a:pt x="78" y="21"/>
                  </a:cubicBezTo>
                  <a:cubicBezTo>
                    <a:pt x="2" y="21"/>
                    <a:pt x="2" y="21"/>
                    <a:pt x="2" y="21"/>
                  </a:cubicBezTo>
                  <a:cubicBezTo>
                    <a:pt x="1" y="21"/>
                    <a:pt x="0" y="22"/>
                    <a:pt x="0" y="23"/>
                  </a:cubicBezTo>
                  <a:cubicBezTo>
                    <a:pt x="0" y="24"/>
                    <a:pt x="1" y="25"/>
                    <a:pt x="2" y="25"/>
                  </a:cubicBezTo>
                  <a:cubicBezTo>
                    <a:pt x="78" y="26"/>
                    <a:pt x="78" y="26"/>
                    <a:pt x="78" y="26"/>
                  </a:cubicBezTo>
                  <a:lnTo>
                    <a:pt x="61"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5" name="Freeform 105"/>
            <p:cNvSpPr/>
            <p:nvPr/>
          </p:nvSpPr>
          <p:spPr bwMode="auto">
            <a:xfrm>
              <a:off x="11268079" y="2228854"/>
              <a:ext cx="352425" cy="481013"/>
            </a:xfrm>
            <a:custGeom>
              <a:avLst/>
              <a:gdLst>
                <a:gd name="T0" fmla="*/ 88 w 94"/>
                <a:gd name="T1" fmla="*/ 0 h 128"/>
                <a:gd name="T2" fmla="*/ 6 w 94"/>
                <a:gd name="T3" fmla="*/ 0 h 128"/>
                <a:gd name="T4" fmla="*/ 2 w 94"/>
                <a:gd name="T5" fmla="*/ 2 h 128"/>
                <a:gd name="T6" fmla="*/ 0 w 94"/>
                <a:gd name="T7" fmla="*/ 6 h 128"/>
                <a:gd name="T8" fmla="*/ 0 w 94"/>
                <a:gd name="T9" fmla="*/ 36 h 128"/>
                <a:gd name="T10" fmla="*/ 3 w 94"/>
                <a:gd name="T11" fmla="*/ 38 h 128"/>
                <a:gd name="T12" fmla="*/ 5 w 94"/>
                <a:gd name="T13" fmla="*/ 36 h 128"/>
                <a:gd name="T14" fmla="*/ 5 w 94"/>
                <a:gd name="T15" fmla="*/ 5 h 128"/>
                <a:gd name="T16" fmla="*/ 89 w 94"/>
                <a:gd name="T17" fmla="*/ 5 h 128"/>
                <a:gd name="T18" fmla="*/ 89 w 94"/>
                <a:gd name="T19" fmla="*/ 124 h 128"/>
                <a:gd name="T20" fmla="*/ 5 w 94"/>
                <a:gd name="T21" fmla="*/ 124 h 128"/>
                <a:gd name="T22" fmla="*/ 5 w 94"/>
                <a:gd name="T23" fmla="*/ 93 h 128"/>
                <a:gd name="T24" fmla="*/ 3 w 94"/>
                <a:gd name="T25" fmla="*/ 90 h 128"/>
                <a:gd name="T26" fmla="*/ 0 w 94"/>
                <a:gd name="T27" fmla="*/ 93 h 128"/>
                <a:gd name="T28" fmla="*/ 0 w 94"/>
                <a:gd name="T29" fmla="*/ 122 h 128"/>
                <a:gd name="T30" fmla="*/ 6 w 94"/>
                <a:gd name="T31" fmla="*/ 128 h 128"/>
                <a:gd name="T32" fmla="*/ 88 w 94"/>
                <a:gd name="T33" fmla="*/ 128 h 128"/>
                <a:gd name="T34" fmla="*/ 94 w 94"/>
                <a:gd name="T35" fmla="*/ 122 h 128"/>
                <a:gd name="T36" fmla="*/ 94 w 94"/>
                <a:gd name="T37" fmla="*/ 6 h 128"/>
                <a:gd name="T38" fmla="*/ 88 w 94"/>
                <a:gd name="T39"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4" h="128">
                  <a:moveTo>
                    <a:pt x="88" y="0"/>
                  </a:moveTo>
                  <a:cubicBezTo>
                    <a:pt x="6" y="0"/>
                    <a:pt x="6" y="0"/>
                    <a:pt x="6" y="0"/>
                  </a:cubicBezTo>
                  <a:cubicBezTo>
                    <a:pt x="5" y="0"/>
                    <a:pt x="3" y="1"/>
                    <a:pt x="2" y="2"/>
                  </a:cubicBezTo>
                  <a:cubicBezTo>
                    <a:pt x="1" y="3"/>
                    <a:pt x="0" y="5"/>
                    <a:pt x="0" y="6"/>
                  </a:cubicBezTo>
                  <a:cubicBezTo>
                    <a:pt x="0" y="36"/>
                    <a:pt x="0" y="36"/>
                    <a:pt x="0" y="36"/>
                  </a:cubicBezTo>
                  <a:cubicBezTo>
                    <a:pt x="0" y="37"/>
                    <a:pt x="1" y="38"/>
                    <a:pt x="3" y="38"/>
                  </a:cubicBezTo>
                  <a:cubicBezTo>
                    <a:pt x="4" y="38"/>
                    <a:pt x="5" y="37"/>
                    <a:pt x="5" y="36"/>
                  </a:cubicBezTo>
                  <a:cubicBezTo>
                    <a:pt x="5" y="5"/>
                    <a:pt x="5" y="5"/>
                    <a:pt x="5" y="5"/>
                  </a:cubicBezTo>
                  <a:cubicBezTo>
                    <a:pt x="89" y="5"/>
                    <a:pt x="89" y="5"/>
                    <a:pt x="89" y="5"/>
                  </a:cubicBezTo>
                  <a:cubicBezTo>
                    <a:pt x="89" y="124"/>
                    <a:pt x="89" y="124"/>
                    <a:pt x="89" y="124"/>
                  </a:cubicBezTo>
                  <a:cubicBezTo>
                    <a:pt x="5" y="124"/>
                    <a:pt x="5" y="124"/>
                    <a:pt x="5" y="124"/>
                  </a:cubicBezTo>
                  <a:cubicBezTo>
                    <a:pt x="5" y="93"/>
                    <a:pt x="5" y="93"/>
                    <a:pt x="5" y="93"/>
                  </a:cubicBezTo>
                  <a:cubicBezTo>
                    <a:pt x="5" y="91"/>
                    <a:pt x="4" y="90"/>
                    <a:pt x="3" y="90"/>
                  </a:cubicBezTo>
                  <a:cubicBezTo>
                    <a:pt x="1" y="90"/>
                    <a:pt x="0" y="91"/>
                    <a:pt x="0" y="93"/>
                  </a:cubicBezTo>
                  <a:cubicBezTo>
                    <a:pt x="0" y="122"/>
                    <a:pt x="0" y="122"/>
                    <a:pt x="0" y="122"/>
                  </a:cubicBezTo>
                  <a:cubicBezTo>
                    <a:pt x="0" y="126"/>
                    <a:pt x="3" y="128"/>
                    <a:pt x="6" y="128"/>
                  </a:cubicBezTo>
                  <a:cubicBezTo>
                    <a:pt x="88" y="128"/>
                    <a:pt x="88" y="128"/>
                    <a:pt x="88" y="128"/>
                  </a:cubicBezTo>
                  <a:cubicBezTo>
                    <a:pt x="91" y="128"/>
                    <a:pt x="94" y="126"/>
                    <a:pt x="94" y="122"/>
                  </a:cubicBezTo>
                  <a:cubicBezTo>
                    <a:pt x="94" y="6"/>
                    <a:pt x="94" y="6"/>
                    <a:pt x="94" y="6"/>
                  </a:cubicBezTo>
                  <a:cubicBezTo>
                    <a:pt x="94" y="3"/>
                    <a:pt x="91" y="0"/>
                    <a:pt x="8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06" name="Freeform 106"/>
          <p:cNvSpPr/>
          <p:nvPr/>
        </p:nvSpPr>
        <p:spPr bwMode="auto">
          <a:xfrm>
            <a:off x="10179053" y="2228854"/>
            <a:ext cx="481013" cy="481013"/>
          </a:xfrm>
          <a:custGeom>
            <a:avLst/>
            <a:gdLst>
              <a:gd name="T0" fmla="*/ 127 w 128"/>
              <a:gd name="T1" fmla="*/ 63 h 128"/>
              <a:gd name="T2" fmla="*/ 106 w 128"/>
              <a:gd name="T3" fmla="*/ 42 h 128"/>
              <a:gd name="T4" fmla="*/ 103 w 128"/>
              <a:gd name="T5" fmla="*/ 42 h 128"/>
              <a:gd name="T6" fmla="*/ 103 w 128"/>
              <a:gd name="T7" fmla="*/ 45 h 128"/>
              <a:gd name="T8" fmla="*/ 120 w 128"/>
              <a:gd name="T9" fmla="*/ 62 h 128"/>
              <a:gd name="T10" fmla="*/ 66 w 128"/>
              <a:gd name="T11" fmla="*/ 62 h 128"/>
              <a:gd name="T12" fmla="*/ 66 w 128"/>
              <a:gd name="T13" fmla="*/ 8 h 128"/>
              <a:gd name="T14" fmla="*/ 83 w 128"/>
              <a:gd name="T15" fmla="*/ 25 h 128"/>
              <a:gd name="T16" fmla="*/ 87 w 128"/>
              <a:gd name="T17" fmla="*/ 25 h 128"/>
              <a:gd name="T18" fmla="*/ 87 w 128"/>
              <a:gd name="T19" fmla="*/ 22 h 128"/>
              <a:gd name="T20" fmla="*/ 66 w 128"/>
              <a:gd name="T21" fmla="*/ 1 h 128"/>
              <a:gd name="T22" fmla="*/ 62 w 128"/>
              <a:gd name="T23" fmla="*/ 1 h 128"/>
              <a:gd name="T24" fmla="*/ 41 w 128"/>
              <a:gd name="T25" fmla="*/ 22 h 128"/>
              <a:gd name="T26" fmla="*/ 41 w 128"/>
              <a:gd name="T27" fmla="*/ 25 h 128"/>
              <a:gd name="T28" fmla="*/ 45 w 128"/>
              <a:gd name="T29" fmla="*/ 25 h 128"/>
              <a:gd name="T30" fmla="*/ 62 w 128"/>
              <a:gd name="T31" fmla="*/ 8 h 128"/>
              <a:gd name="T32" fmla="*/ 62 w 128"/>
              <a:gd name="T33" fmla="*/ 62 h 128"/>
              <a:gd name="T34" fmla="*/ 8 w 128"/>
              <a:gd name="T35" fmla="*/ 62 h 128"/>
              <a:gd name="T36" fmla="*/ 25 w 128"/>
              <a:gd name="T37" fmla="*/ 45 h 128"/>
              <a:gd name="T38" fmla="*/ 25 w 128"/>
              <a:gd name="T39" fmla="*/ 42 h 128"/>
              <a:gd name="T40" fmla="*/ 22 w 128"/>
              <a:gd name="T41" fmla="*/ 42 h 128"/>
              <a:gd name="T42" fmla="*/ 1 w 128"/>
              <a:gd name="T43" fmla="*/ 63 h 128"/>
              <a:gd name="T44" fmla="*/ 1 w 128"/>
              <a:gd name="T45" fmla="*/ 66 h 128"/>
              <a:gd name="T46" fmla="*/ 22 w 128"/>
              <a:gd name="T47" fmla="*/ 87 h 128"/>
              <a:gd name="T48" fmla="*/ 25 w 128"/>
              <a:gd name="T49" fmla="*/ 87 h 128"/>
              <a:gd name="T50" fmla="*/ 26 w 128"/>
              <a:gd name="T51" fmla="*/ 85 h 128"/>
              <a:gd name="T52" fmla="*/ 25 w 128"/>
              <a:gd name="T53" fmla="*/ 84 h 128"/>
              <a:gd name="T54" fmla="*/ 8 w 128"/>
              <a:gd name="T55" fmla="*/ 67 h 128"/>
              <a:gd name="T56" fmla="*/ 62 w 128"/>
              <a:gd name="T57" fmla="*/ 67 h 128"/>
              <a:gd name="T58" fmla="*/ 62 w 128"/>
              <a:gd name="T59" fmla="*/ 120 h 128"/>
              <a:gd name="T60" fmla="*/ 45 w 128"/>
              <a:gd name="T61" fmla="*/ 103 h 128"/>
              <a:gd name="T62" fmla="*/ 43 w 128"/>
              <a:gd name="T63" fmla="*/ 103 h 128"/>
              <a:gd name="T64" fmla="*/ 41 w 128"/>
              <a:gd name="T65" fmla="*/ 103 h 128"/>
              <a:gd name="T66" fmla="*/ 41 w 128"/>
              <a:gd name="T67" fmla="*/ 107 h 128"/>
              <a:gd name="T68" fmla="*/ 62 w 128"/>
              <a:gd name="T69" fmla="*/ 128 h 128"/>
              <a:gd name="T70" fmla="*/ 66 w 128"/>
              <a:gd name="T71" fmla="*/ 128 h 128"/>
              <a:gd name="T72" fmla="*/ 87 w 128"/>
              <a:gd name="T73" fmla="*/ 107 h 128"/>
              <a:gd name="T74" fmla="*/ 87 w 128"/>
              <a:gd name="T75" fmla="*/ 103 h 128"/>
              <a:gd name="T76" fmla="*/ 83 w 128"/>
              <a:gd name="T77" fmla="*/ 103 h 128"/>
              <a:gd name="T78" fmla="*/ 66 w 128"/>
              <a:gd name="T79" fmla="*/ 120 h 128"/>
              <a:gd name="T80" fmla="*/ 66 w 128"/>
              <a:gd name="T81" fmla="*/ 67 h 128"/>
              <a:gd name="T82" fmla="*/ 120 w 128"/>
              <a:gd name="T83" fmla="*/ 67 h 128"/>
              <a:gd name="T84" fmla="*/ 103 w 128"/>
              <a:gd name="T85" fmla="*/ 84 h 128"/>
              <a:gd name="T86" fmla="*/ 102 w 128"/>
              <a:gd name="T87" fmla="*/ 85 h 128"/>
              <a:gd name="T88" fmla="*/ 103 w 128"/>
              <a:gd name="T89" fmla="*/ 87 h 128"/>
              <a:gd name="T90" fmla="*/ 106 w 128"/>
              <a:gd name="T91" fmla="*/ 87 h 128"/>
              <a:gd name="T92" fmla="*/ 127 w 128"/>
              <a:gd name="T93" fmla="*/ 66 h 128"/>
              <a:gd name="T94" fmla="*/ 127 w 128"/>
              <a:gd name="T95" fmla="*/ 6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 h="128">
                <a:moveTo>
                  <a:pt x="127" y="63"/>
                </a:moveTo>
                <a:cubicBezTo>
                  <a:pt x="106" y="42"/>
                  <a:pt x="106" y="42"/>
                  <a:pt x="106" y="42"/>
                </a:cubicBezTo>
                <a:cubicBezTo>
                  <a:pt x="105" y="41"/>
                  <a:pt x="104" y="41"/>
                  <a:pt x="103" y="42"/>
                </a:cubicBezTo>
                <a:cubicBezTo>
                  <a:pt x="102" y="43"/>
                  <a:pt x="102" y="44"/>
                  <a:pt x="103" y="45"/>
                </a:cubicBezTo>
                <a:cubicBezTo>
                  <a:pt x="120" y="62"/>
                  <a:pt x="120" y="62"/>
                  <a:pt x="120" y="62"/>
                </a:cubicBezTo>
                <a:cubicBezTo>
                  <a:pt x="66" y="62"/>
                  <a:pt x="66" y="62"/>
                  <a:pt x="66" y="62"/>
                </a:cubicBezTo>
                <a:cubicBezTo>
                  <a:pt x="66" y="8"/>
                  <a:pt x="66" y="8"/>
                  <a:pt x="66" y="8"/>
                </a:cubicBezTo>
                <a:cubicBezTo>
                  <a:pt x="83" y="25"/>
                  <a:pt x="83" y="25"/>
                  <a:pt x="83" y="25"/>
                </a:cubicBezTo>
                <a:cubicBezTo>
                  <a:pt x="84" y="26"/>
                  <a:pt x="86" y="26"/>
                  <a:pt x="87" y="25"/>
                </a:cubicBezTo>
                <a:cubicBezTo>
                  <a:pt x="87" y="24"/>
                  <a:pt x="87" y="23"/>
                  <a:pt x="87" y="22"/>
                </a:cubicBezTo>
                <a:cubicBezTo>
                  <a:pt x="66" y="1"/>
                  <a:pt x="66" y="1"/>
                  <a:pt x="66" y="1"/>
                </a:cubicBezTo>
                <a:cubicBezTo>
                  <a:pt x="65" y="0"/>
                  <a:pt x="63" y="0"/>
                  <a:pt x="62" y="1"/>
                </a:cubicBezTo>
                <a:cubicBezTo>
                  <a:pt x="41" y="22"/>
                  <a:pt x="41" y="22"/>
                  <a:pt x="41" y="22"/>
                </a:cubicBezTo>
                <a:cubicBezTo>
                  <a:pt x="41" y="23"/>
                  <a:pt x="41" y="24"/>
                  <a:pt x="41" y="25"/>
                </a:cubicBezTo>
                <a:cubicBezTo>
                  <a:pt x="42" y="26"/>
                  <a:pt x="44" y="26"/>
                  <a:pt x="45" y="25"/>
                </a:cubicBezTo>
                <a:cubicBezTo>
                  <a:pt x="62" y="8"/>
                  <a:pt x="62" y="8"/>
                  <a:pt x="62" y="8"/>
                </a:cubicBezTo>
                <a:cubicBezTo>
                  <a:pt x="62" y="62"/>
                  <a:pt x="62" y="62"/>
                  <a:pt x="62" y="62"/>
                </a:cubicBezTo>
                <a:cubicBezTo>
                  <a:pt x="8" y="62"/>
                  <a:pt x="8" y="62"/>
                  <a:pt x="8" y="62"/>
                </a:cubicBezTo>
                <a:cubicBezTo>
                  <a:pt x="25" y="45"/>
                  <a:pt x="25" y="45"/>
                  <a:pt x="25" y="45"/>
                </a:cubicBezTo>
                <a:cubicBezTo>
                  <a:pt x="26" y="44"/>
                  <a:pt x="26" y="43"/>
                  <a:pt x="25" y="42"/>
                </a:cubicBezTo>
                <a:cubicBezTo>
                  <a:pt x="24" y="41"/>
                  <a:pt x="22" y="41"/>
                  <a:pt x="22" y="42"/>
                </a:cubicBezTo>
                <a:cubicBezTo>
                  <a:pt x="1" y="63"/>
                  <a:pt x="1" y="63"/>
                  <a:pt x="1" y="63"/>
                </a:cubicBezTo>
                <a:cubicBezTo>
                  <a:pt x="0" y="63"/>
                  <a:pt x="0" y="65"/>
                  <a:pt x="1" y="66"/>
                </a:cubicBezTo>
                <a:cubicBezTo>
                  <a:pt x="22" y="87"/>
                  <a:pt x="22" y="87"/>
                  <a:pt x="22" y="87"/>
                </a:cubicBezTo>
                <a:cubicBezTo>
                  <a:pt x="23" y="88"/>
                  <a:pt x="24" y="88"/>
                  <a:pt x="25" y="87"/>
                </a:cubicBezTo>
                <a:cubicBezTo>
                  <a:pt x="25" y="86"/>
                  <a:pt x="26" y="86"/>
                  <a:pt x="26" y="85"/>
                </a:cubicBezTo>
                <a:cubicBezTo>
                  <a:pt x="26" y="85"/>
                  <a:pt x="25" y="84"/>
                  <a:pt x="25" y="84"/>
                </a:cubicBezTo>
                <a:cubicBezTo>
                  <a:pt x="8" y="67"/>
                  <a:pt x="8" y="67"/>
                  <a:pt x="8" y="67"/>
                </a:cubicBezTo>
                <a:cubicBezTo>
                  <a:pt x="62" y="67"/>
                  <a:pt x="62" y="67"/>
                  <a:pt x="62" y="67"/>
                </a:cubicBezTo>
                <a:cubicBezTo>
                  <a:pt x="62" y="120"/>
                  <a:pt x="62" y="120"/>
                  <a:pt x="62" y="120"/>
                </a:cubicBezTo>
                <a:cubicBezTo>
                  <a:pt x="45" y="103"/>
                  <a:pt x="45" y="103"/>
                  <a:pt x="45" y="103"/>
                </a:cubicBezTo>
                <a:cubicBezTo>
                  <a:pt x="44" y="103"/>
                  <a:pt x="44" y="103"/>
                  <a:pt x="43" y="103"/>
                </a:cubicBezTo>
                <a:cubicBezTo>
                  <a:pt x="42" y="103"/>
                  <a:pt x="42" y="103"/>
                  <a:pt x="41" y="103"/>
                </a:cubicBezTo>
                <a:cubicBezTo>
                  <a:pt x="41" y="104"/>
                  <a:pt x="41" y="106"/>
                  <a:pt x="41" y="107"/>
                </a:cubicBezTo>
                <a:cubicBezTo>
                  <a:pt x="62" y="128"/>
                  <a:pt x="62" y="128"/>
                  <a:pt x="62" y="128"/>
                </a:cubicBezTo>
                <a:cubicBezTo>
                  <a:pt x="63" y="128"/>
                  <a:pt x="65" y="128"/>
                  <a:pt x="66" y="128"/>
                </a:cubicBezTo>
                <a:cubicBezTo>
                  <a:pt x="87" y="107"/>
                  <a:pt x="87" y="107"/>
                  <a:pt x="87" y="107"/>
                </a:cubicBezTo>
                <a:cubicBezTo>
                  <a:pt x="87" y="106"/>
                  <a:pt x="87" y="104"/>
                  <a:pt x="87" y="103"/>
                </a:cubicBezTo>
                <a:cubicBezTo>
                  <a:pt x="86" y="103"/>
                  <a:pt x="84" y="103"/>
                  <a:pt x="83" y="103"/>
                </a:cubicBezTo>
                <a:cubicBezTo>
                  <a:pt x="66" y="120"/>
                  <a:pt x="66" y="120"/>
                  <a:pt x="66" y="120"/>
                </a:cubicBezTo>
                <a:cubicBezTo>
                  <a:pt x="66" y="67"/>
                  <a:pt x="66" y="67"/>
                  <a:pt x="66" y="67"/>
                </a:cubicBezTo>
                <a:cubicBezTo>
                  <a:pt x="120" y="67"/>
                  <a:pt x="120" y="67"/>
                  <a:pt x="120" y="67"/>
                </a:cubicBezTo>
                <a:cubicBezTo>
                  <a:pt x="103" y="84"/>
                  <a:pt x="103" y="84"/>
                  <a:pt x="103" y="84"/>
                </a:cubicBezTo>
                <a:cubicBezTo>
                  <a:pt x="103" y="84"/>
                  <a:pt x="102" y="85"/>
                  <a:pt x="102" y="85"/>
                </a:cubicBezTo>
                <a:cubicBezTo>
                  <a:pt x="102" y="86"/>
                  <a:pt x="103" y="86"/>
                  <a:pt x="103" y="87"/>
                </a:cubicBezTo>
                <a:cubicBezTo>
                  <a:pt x="104" y="88"/>
                  <a:pt x="105" y="88"/>
                  <a:pt x="106" y="87"/>
                </a:cubicBezTo>
                <a:cubicBezTo>
                  <a:pt x="127" y="66"/>
                  <a:pt x="127" y="66"/>
                  <a:pt x="127" y="66"/>
                </a:cubicBezTo>
                <a:cubicBezTo>
                  <a:pt x="128" y="65"/>
                  <a:pt x="128" y="63"/>
                  <a:pt x="127" y="63"/>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7" name="Freeform 107"/>
          <p:cNvSpPr/>
          <p:nvPr/>
        </p:nvSpPr>
        <p:spPr bwMode="auto">
          <a:xfrm>
            <a:off x="9371016" y="2228854"/>
            <a:ext cx="173038" cy="481013"/>
          </a:xfrm>
          <a:custGeom>
            <a:avLst/>
            <a:gdLst>
              <a:gd name="T0" fmla="*/ 46 w 46"/>
              <a:gd name="T1" fmla="*/ 103 h 128"/>
              <a:gd name="T2" fmla="*/ 42 w 46"/>
              <a:gd name="T3" fmla="*/ 103 h 128"/>
              <a:gd name="T4" fmla="*/ 25 w 46"/>
              <a:gd name="T5" fmla="*/ 120 h 128"/>
              <a:gd name="T6" fmla="*/ 25 w 46"/>
              <a:gd name="T7" fmla="*/ 8 h 128"/>
              <a:gd name="T8" fmla="*/ 42 w 46"/>
              <a:gd name="T9" fmla="*/ 25 h 128"/>
              <a:gd name="T10" fmla="*/ 46 w 46"/>
              <a:gd name="T11" fmla="*/ 25 h 128"/>
              <a:gd name="T12" fmla="*/ 46 w 46"/>
              <a:gd name="T13" fmla="*/ 23 h 128"/>
              <a:gd name="T14" fmla="*/ 46 w 46"/>
              <a:gd name="T15" fmla="*/ 22 h 128"/>
              <a:gd name="T16" fmla="*/ 25 w 46"/>
              <a:gd name="T17" fmla="*/ 1 h 128"/>
              <a:gd name="T18" fmla="*/ 21 w 46"/>
              <a:gd name="T19" fmla="*/ 1 h 128"/>
              <a:gd name="T20" fmla="*/ 0 w 46"/>
              <a:gd name="T21" fmla="*/ 22 h 128"/>
              <a:gd name="T22" fmla="*/ 0 w 46"/>
              <a:gd name="T23" fmla="*/ 23 h 128"/>
              <a:gd name="T24" fmla="*/ 0 w 46"/>
              <a:gd name="T25" fmla="*/ 25 h 128"/>
              <a:gd name="T26" fmla="*/ 4 w 46"/>
              <a:gd name="T27" fmla="*/ 25 h 128"/>
              <a:gd name="T28" fmla="*/ 21 w 46"/>
              <a:gd name="T29" fmla="*/ 8 h 128"/>
              <a:gd name="T30" fmla="*/ 21 w 46"/>
              <a:gd name="T31" fmla="*/ 120 h 128"/>
              <a:gd name="T32" fmla="*/ 4 w 46"/>
              <a:gd name="T33" fmla="*/ 103 h 128"/>
              <a:gd name="T34" fmla="*/ 2 w 46"/>
              <a:gd name="T35" fmla="*/ 103 h 128"/>
              <a:gd name="T36" fmla="*/ 0 w 46"/>
              <a:gd name="T37" fmla="*/ 103 h 128"/>
              <a:gd name="T38" fmla="*/ 0 w 46"/>
              <a:gd name="T39" fmla="*/ 107 h 128"/>
              <a:gd name="T40" fmla="*/ 21 w 46"/>
              <a:gd name="T41" fmla="*/ 128 h 128"/>
              <a:gd name="T42" fmla="*/ 25 w 46"/>
              <a:gd name="T43" fmla="*/ 128 h 128"/>
              <a:gd name="T44" fmla="*/ 46 w 46"/>
              <a:gd name="T45" fmla="*/ 107 h 128"/>
              <a:gd name="T46" fmla="*/ 46 w 46"/>
              <a:gd name="T47" fmla="*/ 10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 h="128">
                <a:moveTo>
                  <a:pt x="46" y="103"/>
                </a:moveTo>
                <a:cubicBezTo>
                  <a:pt x="45" y="103"/>
                  <a:pt x="43" y="103"/>
                  <a:pt x="42" y="103"/>
                </a:cubicBezTo>
                <a:cubicBezTo>
                  <a:pt x="25" y="120"/>
                  <a:pt x="25" y="120"/>
                  <a:pt x="25" y="120"/>
                </a:cubicBezTo>
                <a:cubicBezTo>
                  <a:pt x="25" y="8"/>
                  <a:pt x="25" y="8"/>
                  <a:pt x="25" y="8"/>
                </a:cubicBezTo>
                <a:cubicBezTo>
                  <a:pt x="42" y="25"/>
                  <a:pt x="42" y="25"/>
                  <a:pt x="42" y="25"/>
                </a:cubicBezTo>
                <a:cubicBezTo>
                  <a:pt x="43" y="26"/>
                  <a:pt x="45" y="26"/>
                  <a:pt x="46" y="25"/>
                </a:cubicBezTo>
                <a:cubicBezTo>
                  <a:pt x="46" y="25"/>
                  <a:pt x="46" y="24"/>
                  <a:pt x="46" y="23"/>
                </a:cubicBezTo>
                <a:cubicBezTo>
                  <a:pt x="46" y="23"/>
                  <a:pt x="46" y="22"/>
                  <a:pt x="46" y="22"/>
                </a:cubicBezTo>
                <a:cubicBezTo>
                  <a:pt x="25" y="1"/>
                  <a:pt x="25" y="1"/>
                  <a:pt x="25" y="1"/>
                </a:cubicBezTo>
                <a:cubicBezTo>
                  <a:pt x="24" y="0"/>
                  <a:pt x="22" y="0"/>
                  <a:pt x="21" y="1"/>
                </a:cubicBezTo>
                <a:cubicBezTo>
                  <a:pt x="0" y="22"/>
                  <a:pt x="0" y="22"/>
                  <a:pt x="0" y="22"/>
                </a:cubicBezTo>
                <a:cubicBezTo>
                  <a:pt x="0" y="22"/>
                  <a:pt x="0" y="23"/>
                  <a:pt x="0" y="23"/>
                </a:cubicBezTo>
                <a:cubicBezTo>
                  <a:pt x="0" y="24"/>
                  <a:pt x="0" y="25"/>
                  <a:pt x="0" y="25"/>
                </a:cubicBezTo>
                <a:cubicBezTo>
                  <a:pt x="1" y="26"/>
                  <a:pt x="3" y="26"/>
                  <a:pt x="4" y="25"/>
                </a:cubicBezTo>
                <a:cubicBezTo>
                  <a:pt x="21" y="8"/>
                  <a:pt x="21" y="8"/>
                  <a:pt x="21" y="8"/>
                </a:cubicBezTo>
                <a:cubicBezTo>
                  <a:pt x="21" y="120"/>
                  <a:pt x="21" y="120"/>
                  <a:pt x="21" y="120"/>
                </a:cubicBezTo>
                <a:cubicBezTo>
                  <a:pt x="4" y="103"/>
                  <a:pt x="4" y="103"/>
                  <a:pt x="4" y="103"/>
                </a:cubicBezTo>
                <a:cubicBezTo>
                  <a:pt x="3" y="103"/>
                  <a:pt x="3" y="103"/>
                  <a:pt x="2" y="103"/>
                </a:cubicBezTo>
                <a:cubicBezTo>
                  <a:pt x="1" y="103"/>
                  <a:pt x="1" y="103"/>
                  <a:pt x="0" y="103"/>
                </a:cubicBezTo>
                <a:cubicBezTo>
                  <a:pt x="0" y="104"/>
                  <a:pt x="0" y="106"/>
                  <a:pt x="0" y="107"/>
                </a:cubicBezTo>
                <a:cubicBezTo>
                  <a:pt x="21" y="128"/>
                  <a:pt x="21" y="128"/>
                  <a:pt x="21" y="128"/>
                </a:cubicBezTo>
                <a:cubicBezTo>
                  <a:pt x="22" y="128"/>
                  <a:pt x="24" y="128"/>
                  <a:pt x="25" y="128"/>
                </a:cubicBezTo>
                <a:cubicBezTo>
                  <a:pt x="46" y="107"/>
                  <a:pt x="46" y="107"/>
                  <a:pt x="46" y="107"/>
                </a:cubicBezTo>
                <a:cubicBezTo>
                  <a:pt x="46" y="106"/>
                  <a:pt x="46" y="104"/>
                  <a:pt x="46" y="103"/>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8" name="Freeform 108"/>
          <p:cNvSpPr/>
          <p:nvPr/>
        </p:nvSpPr>
        <p:spPr bwMode="auto">
          <a:xfrm>
            <a:off x="8256590" y="2382841"/>
            <a:ext cx="481013" cy="176213"/>
          </a:xfrm>
          <a:custGeom>
            <a:avLst/>
            <a:gdLst>
              <a:gd name="T0" fmla="*/ 127 w 128"/>
              <a:gd name="T1" fmla="*/ 25 h 47"/>
              <a:gd name="T2" fmla="*/ 127 w 128"/>
              <a:gd name="T3" fmla="*/ 22 h 47"/>
              <a:gd name="T4" fmla="*/ 106 w 128"/>
              <a:gd name="T5" fmla="*/ 1 h 47"/>
              <a:gd name="T6" fmla="*/ 103 w 128"/>
              <a:gd name="T7" fmla="*/ 1 h 47"/>
              <a:gd name="T8" fmla="*/ 103 w 128"/>
              <a:gd name="T9" fmla="*/ 4 h 47"/>
              <a:gd name="T10" fmla="*/ 120 w 128"/>
              <a:gd name="T11" fmla="*/ 21 h 47"/>
              <a:gd name="T12" fmla="*/ 8 w 128"/>
              <a:gd name="T13" fmla="*/ 21 h 47"/>
              <a:gd name="T14" fmla="*/ 25 w 128"/>
              <a:gd name="T15" fmla="*/ 4 h 47"/>
              <a:gd name="T16" fmla="*/ 25 w 128"/>
              <a:gd name="T17" fmla="*/ 1 h 47"/>
              <a:gd name="T18" fmla="*/ 22 w 128"/>
              <a:gd name="T19" fmla="*/ 1 h 47"/>
              <a:gd name="T20" fmla="*/ 1 w 128"/>
              <a:gd name="T21" fmla="*/ 22 h 47"/>
              <a:gd name="T22" fmla="*/ 1 w 128"/>
              <a:gd name="T23" fmla="*/ 25 h 47"/>
              <a:gd name="T24" fmla="*/ 22 w 128"/>
              <a:gd name="T25" fmla="*/ 46 h 47"/>
              <a:gd name="T26" fmla="*/ 25 w 128"/>
              <a:gd name="T27" fmla="*/ 46 h 47"/>
              <a:gd name="T28" fmla="*/ 25 w 128"/>
              <a:gd name="T29" fmla="*/ 43 h 47"/>
              <a:gd name="T30" fmla="*/ 8 w 128"/>
              <a:gd name="T31" fmla="*/ 26 h 47"/>
              <a:gd name="T32" fmla="*/ 120 w 128"/>
              <a:gd name="T33" fmla="*/ 26 h 47"/>
              <a:gd name="T34" fmla="*/ 103 w 128"/>
              <a:gd name="T35" fmla="*/ 43 h 47"/>
              <a:gd name="T36" fmla="*/ 103 w 128"/>
              <a:gd name="T37" fmla="*/ 46 h 47"/>
              <a:gd name="T38" fmla="*/ 106 w 128"/>
              <a:gd name="T39" fmla="*/ 46 h 47"/>
              <a:gd name="T40" fmla="*/ 127 w 128"/>
              <a:gd name="T41" fmla="*/ 2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47">
                <a:moveTo>
                  <a:pt x="127" y="25"/>
                </a:moveTo>
                <a:cubicBezTo>
                  <a:pt x="128" y="24"/>
                  <a:pt x="128" y="22"/>
                  <a:pt x="127" y="22"/>
                </a:cubicBezTo>
                <a:cubicBezTo>
                  <a:pt x="106" y="1"/>
                  <a:pt x="106" y="1"/>
                  <a:pt x="106" y="1"/>
                </a:cubicBezTo>
                <a:cubicBezTo>
                  <a:pt x="105" y="0"/>
                  <a:pt x="104" y="0"/>
                  <a:pt x="103" y="1"/>
                </a:cubicBezTo>
                <a:cubicBezTo>
                  <a:pt x="102" y="2"/>
                  <a:pt x="102" y="3"/>
                  <a:pt x="103" y="4"/>
                </a:cubicBezTo>
                <a:cubicBezTo>
                  <a:pt x="120" y="21"/>
                  <a:pt x="120" y="21"/>
                  <a:pt x="120" y="21"/>
                </a:cubicBezTo>
                <a:cubicBezTo>
                  <a:pt x="8" y="21"/>
                  <a:pt x="8" y="21"/>
                  <a:pt x="8" y="21"/>
                </a:cubicBezTo>
                <a:cubicBezTo>
                  <a:pt x="25" y="4"/>
                  <a:pt x="25" y="4"/>
                  <a:pt x="25" y="4"/>
                </a:cubicBezTo>
                <a:cubicBezTo>
                  <a:pt x="26" y="3"/>
                  <a:pt x="26" y="2"/>
                  <a:pt x="25" y="1"/>
                </a:cubicBezTo>
                <a:cubicBezTo>
                  <a:pt x="24" y="0"/>
                  <a:pt x="22" y="0"/>
                  <a:pt x="22" y="1"/>
                </a:cubicBezTo>
                <a:cubicBezTo>
                  <a:pt x="1" y="22"/>
                  <a:pt x="1" y="22"/>
                  <a:pt x="1" y="22"/>
                </a:cubicBezTo>
                <a:cubicBezTo>
                  <a:pt x="0" y="22"/>
                  <a:pt x="0" y="24"/>
                  <a:pt x="1" y="25"/>
                </a:cubicBezTo>
                <a:cubicBezTo>
                  <a:pt x="22" y="46"/>
                  <a:pt x="22" y="46"/>
                  <a:pt x="22" y="46"/>
                </a:cubicBezTo>
                <a:cubicBezTo>
                  <a:pt x="22" y="47"/>
                  <a:pt x="24" y="47"/>
                  <a:pt x="25" y="46"/>
                </a:cubicBezTo>
                <a:cubicBezTo>
                  <a:pt x="26" y="45"/>
                  <a:pt x="26" y="43"/>
                  <a:pt x="25" y="43"/>
                </a:cubicBezTo>
                <a:cubicBezTo>
                  <a:pt x="8" y="26"/>
                  <a:pt x="8" y="26"/>
                  <a:pt x="8" y="26"/>
                </a:cubicBezTo>
                <a:cubicBezTo>
                  <a:pt x="120" y="26"/>
                  <a:pt x="120" y="26"/>
                  <a:pt x="120" y="26"/>
                </a:cubicBezTo>
                <a:cubicBezTo>
                  <a:pt x="103" y="43"/>
                  <a:pt x="103" y="43"/>
                  <a:pt x="103" y="43"/>
                </a:cubicBezTo>
                <a:cubicBezTo>
                  <a:pt x="102" y="43"/>
                  <a:pt x="102" y="45"/>
                  <a:pt x="103" y="46"/>
                </a:cubicBezTo>
                <a:cubicBezTo>
                  <a:pt x="104" y="47"/>
                  <a:pt x="105" y="47"/>
                  <a:pt x="106" y="46"/>
                </a:cubicBezTo>
                <a:lnTo>
                  <a:pt x="127" y="25"/>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4" name="组合 3"/>
          <p:cNvGrpSpPr/>
          <p:nvPr/>
        </p:nvGrpSpPr>
        <p:grpSpPr>
          <a:xfrm>
            <a:off x="7296152" y="2228854"/>
            <a:ext cx="479426" cy="481013"/>
            <a:chOff x="7296152" y="2228854"/>
            <a:chExt cx="479426" cy="481013"/>
          </a:xfrm>
          <a:solidFill>
            <a:schemeClr val="accent4"/>
          </a:solidFill>
        </p:grpSpPr>
        <p:sp>
          <p:nvSpPr>
            <p:cNvPr id="109" name="Freeform 109"/>
            <p:cNvSpPr/>
            <p:nvPr/>
          </p:nvSpPr>
          <p:spPr bwMode="auto">
            <a:xfrm>
              <a:off x="7607303" y="2228854"/>
              <a:ext cx="168275" cy="168275"/>
            </a:xfrm>
            <a:custGeom>
              <a:avLst/>
              <a:gdLst>
                <a:gd name="T0" fmla="*/ 2 w 45"/>
                <a:gd name="T1" fmla="*/ 45 h 45"/>
                <a:gd name="T2" fmla="*/ 32 w 45"/>
                <a:gd name="T3" fmla="*/ 45 h 45"/>
                <a:gd name="T4" fmla="*/ 34 w 45"/>
                <a:gd name="T5" fmla="*/ 43 h 45"/>
                <a:gd name="T6" fmla="*/ 32 w 45"/>
                <a:gd name="T7" fmla="*/ 41 h 45"/>
                <a:gd name="T8" fmla="*/ 8 w 45"/>
                <a:gd name="T9" fmla="*/ 41 h 45"/>
                <a:gd name="T10" fmla="*/ 44 w 45"/>
                <a:gd name="T11" fmla="*/ 4 h 45"/>
                <a:gd name="T12" fmla="*/ 44 w 45"/>
                <a:gd name="T13" fmla="*/ 1 h 45"/>
                <a:gd name="T14" fmla="*/ 41 w 45"/>
                <a:gd name="T15" fmla="*/ 1 h 45"/>
                <a:gd name="T16" fmla="*/ 4 w 45"/>
                <a:gd name="T17" fmla="*/ 38 h 45"/>
                <a:gd name="T18" fmla="*/ 4 w 45"/>
                <a:gd name="T19" fmla="*/ 13 h 45"/>
                <a:gd name="T20" fmla="*/ 2 w 45"/>
                <a:gd name="T21" fmla="*/ 11 h 45"/>
                <a:gd name="T22" fmla="*/ 0 w 45"/>
                <a:gd name="T23" fmla="*/ 13 h 45"/>
                <a:gd name="T24" fmla="*/ 0 w 45"/>
                <a:gd name="T25" fmla="*/ 43 h 45"/>
                <a:gd name="T26" fmla="*/ 2 w 45"/>
                <a:gd name="T2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 h="45">
                  <a:moveTo>
                    <a:pt x="2" y="45"/>
                  </a:moveTo>
                  <a:cubicBezTo>
                    <a:pt x="32" y="45"/>
                    <a:pt x="32" y="45"/>
                    <a:pt x="32" y="45"/>
                  </a:cubicBezTo>
                  <a:cubicBezTo>
                    <a:pt x="33" y="45"/>
                    <a:pt x="34" y="44"/>
                    <a:pt x="34" y="43"/>
                  </a:cubicBezTo>
                  <a:cubicBezTo>
                    <a:pt x="34" y="42"/>
                    <a:pt x="33" y="41"/>
                    <a:pt x="32" y="41"/>
                  </a:cubicBezTo>
                  <a:cubicBezTo>
                    <a:pt x="8" y="41"/>
                    <a:pt x="8" y="41"/>
                    <a:pt x="8" y="41"/>
                  </a:cubicBezTo>
                  <a:cubicBezTo>
                    <a:pt x="44" y="4"/>
                    <a:pt x="44" y="4"/>
                    <a:pt x="44" y="4"/>
                  </a:cubicBezTo>
                  <a:cubicBezTo>
                    <a:pt x="45" y="3"/>
                    <a:pt x="45" y="2"/>
                    <a:pt x="44" y="1"/>
                  </a:cubicBezTo>
                  <a:cubicBezTo>
                    <a:pt x="43" y="0"/>
                    <a:pt x="42" y="0"/>
                    <a:pt x="41" y="1"/>
                  </a:cubicBezTo>
                  <a:cubicBezTo>
                    <a:pt x="4" y="38"/>
                    <a:pt x="4" y="38"/>
                    <a:pt x="4" y="38"/>
                  </a:cubicBezTo>
                  <a:cubicBezTo>
                    <a:pt x="4" y="13"/>
                    <a:pt x="4" y="13"/>
                    <a:pt x="4" y="13"/>
                  </a:cubicBezTo>
                  <a:cubicBezTo>
                    <a:pt x="4" y="12"/>
                    <a:pt x="3" y="11"/>
                    <a:pt x="2" y="11"/>
                  </a:cubicBezTo>
                  <a:cubicBezTo>
                    <a:pt x="1" y="11"/>
                    <a:pt x="0" y="12"/>
                    <a:pt x="0" y="13"/>
                  </a:cubicBezTo>
                  <a:cubicBezTo>
                    <a:pt x="0" y="43"/>
                    <a:pt x="0" y="43"/>
                    <a:pt x="0" y="43"/>
                  </a:cubicBezTo>
                  <a:cubicBezTo>
                    <a:pt x="0" y="44"/>
                    <a:pt x="1" y="45"/>
                    <a:pt x="2"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0" name="Freeform 110"/>
            <p:cNvSpPr/>
            <p:nvPr/>
          </p:nvSpPr>
          <p:spPr bwMode="auto">
            <a:xfrm>
              <a:off x="7296152" y="2540004"/>
              <a:ext cx="168275" cy="169863"/>
            </a:xfrm>
            <a:custGeom>
              <a:avLst/>
              <a:gdLst>
                <a:gd name="T0" fmla="*/ 43 w 45"/>
                <a:gd name="T1" fmla="*/ 0 h 45"/>
                <a:gd name="T2" fmla="*/ 13 w 45"/>
                <a:gd name="T3" fmla="*/ 0 h 45"/>
                <a:gd name="T4" fmla="*/ 11 w 45"/>
                <a:gd name="T5" fmla="*/ 2 h 45"/>
                <a:gd name="T6" fmla="*/ 13 w 45"/>
                <a:gd name="T7" fmla="*/ 5 h 45"/>
                <a:gd name="T8" fmla="*/ 37 w 45"/>
                <a:gd name="T9" fmla="*/ 5 h 45"/>
                <a:gd name="T10" fmla="*/ 1 w 45"/>
                <a:gd name="T11" fmla="*/ 41 h 45"/>
                <a:gd name="T12" fmla="*/ 0 w 45"/>
                <a:gd name="T13" fmla="*/ 43 h 45"/>
                <a:gd name="T14" fmla="*/ 1 w 45"/>
                <a:gd name="T15" fmla="*/ 45 h 45"/>
                <a:gd name="T16" fmla="*/ 4 w 45"/>
                <a:gd name="T17" fmla="*/ 45 h 45"/>
                <a:gd name="T18" fmla="*/ 41 w 45"/>
                <a:gd name="T19" fmla="*/ 8 h 45"/>
                <a:gd name="T20" fmla="*/ 41 w 45"/>
                <a:gd name="T21" fmla="*/ 32 h 45"/>
                <a:gd name="T22" fmla="*/ 43 w 45"/>
                <a:gd name="T23" fmla="*/ 34 h 45"/>
                <a:gd name="T24" fmla="*/ 45 w 45"/>
                <a:gd name="T25" fmla="*/ 32 h 45"/>
                <a:gd name="T26" fmla="*/ 45 w 45"/>
                <a:gd name="T27" fmla="*/ 2 h 45"/>
                <a:gd name="T28" fmla="*/ 43 w 45"/>
                <a:gd name="T29"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43" y="0"/>
                  </a:moveTo>
                  <a:cubicBezTo>
                    <a:pt x="13" y="0"/>
                    <a:pt x="13" y="0"/>
                    <a:pt x="13" y="0"/>
                  </a:cubicBezTo>
                  <a:cubicBezTo>
                    <a:pt x="12" y="0"/>
                    <a:pt x="11" y="1"/>
                    <a:pt x="11" y="2"/>
                  </a:cubicBezTo>
                  <a:cubicBezTo>
                    <a:pt x="11" y="4"/>
                    <a:pt x="12" y="5"/>
                    <a:pt x="13" y="5"/>
                  </a:cubicBezTo>
                  <a:cubicBezTo>
                    <a:pt x="37" y="5"/>
                    <a:pt x="37" y="5"/>
                    <a:pt x="37" y="5"/>
                  </a:cubicBezTo>
                  <a:cubicBezTo>
                    <a:pt x="1" y="41"/>
                    <a:pt x="1" y="41"/>
                    <a:pt x="1" y="41"/>
                  </a:cubicBezTo>
                  <a:cubicBezTo>
                    <a:pt x="0" y="42"/>
                    <a:pt x="0" y="42"/>
                    <a:pt x="0" y="43"/>
                  </a:cubicBezTo>
                  <a:cubicBezTo>
                    <a:pt x="0" y="44"/>
                    <a:pt x="0" y="44"/>
                    <a:pt x="1" y="45"/>
                  </a:cubicBezTo>
                  <a:cubicBezTo>
                    <a:pt x="2" y="45"/>
                    <a:pt x="3" y="45"/>
                    <a:pt x="4" y="45"/>
                  </a:cubicBezTo>
                  <a:cubicBezTo>
                    <a:pt x="41" y="8"/>
                    <a:pt x="41" y="8"/>
                    <a:pt x="41" y="8"/>
                  </a:cubicBezTo>
                  <a:cubicBezTo>
                    <a:pt x="41" y="32"/>
                    <a:pt x="41" y="32"/>
                    <a:pt x="41" y="32"/>
                  </a:cubicBezTo>
                  <a:cubicBezTo>
                    <a:pt x="41" y="33"/>
                    <a:pt x="42" y="34"/>
                    <a:pt x="43" y="34"/>
                  </a:cubicBezTo>
                  <a:cubicBezTo>
                    <a:pt x="44" y="34"/>
                    <a:pt x="45" y="33"/>
                    <a:pt x="45" y="32"/>
                  </a:cubicBezTo>
                  <a:cubicBezTo>
                    <a:pt x="45" y="2"/>
                    <a:pt x="45" y="2"/>
                    <a:pt x="45" y="2"/>
                  </a:cubicBezTo>
                  <a:cubicBezTo>
                    <a:pt x="45" y="1"/>
                    <a:pt x="44" y="0"/>
                    <a:pt x="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1" name="Freeform 111"/>
            <p:cNvSpPr/>
            <p:nvPr/>
          </p:nvSpPr>
          <p:spPr bwMode="auto">
            <a:xfrm>
              <a:off x="7607303" y="2540004"/>
              <a:ext cx="168275" cy="169863"/>
            </a:xfrm>
            <a:custGeom>
              <a:avLst/>
              <a:gdLst>
                <a:gd name="T0" fmla="*/ 8 w 45"/>
                <a:gd name="T1" fmla="*/ 5 h 45"/>
                <a:gd name="T2" fmla="*/ 32 w 45"/>
                <a:gd name="T3" fmla="*/ 5 h 45"/>
                <a:gd name="T4" fmla="*/ 34 w 45"/>
                <a:gd name="T5" fmla="*/ 2 h 45"/>
                <a:gd name="T6" fmla="*/ 32 w 45"/>
                <a:gd name="T7" fmla="*/ 0 h 45"/>
                <a:gd name="T8" fmla="*/ 2 w 45"/>
                <a:gd name="T9" fmla="*/ 0 h 45"/>
                <a:gd name="T10" fmla="*/ 0 w 45"/>
                <a:gd name="T11" fmla="*/ 2 h 45"/>
                <a:gd name="T12" fmla="*/ 0 w 45"/>
                <a:gd name="T13" fmla="*/ 32 h 45"/>
                <a:gd name="T14" fmla="*/ 2 w 45"/>
                <a:gd name="T15" fmla="*/ 34 h 45"/>
                <a:gd name="T16" fmla="*/ 4 w 45"/>
                <a:gd name="T17" fmla="*/ 32 h 45"/>
                <a:gd name="T18" fmla="*/ 4 w 45"/>
                <a:gd name="T19" fmla="*/ 8 h 45"/>
                <a:gd name="T20" fmla="*/ 41 w 45"/>
                <a:gd name="T21" fmla="*/ 45 h 45"/>
                <a:gd name="T22" fmla="*/ 43 w 45"/>
                <a:gd name="T23" fmla="*/ 45 h 45"/>
                <a:gd name="T24" fmla="*/ 44 w 45"/>
                <a:gd name="T25" fmla="*/ 45 h 45"/>
                <a:gd name="T26" fmla="*/ 44 w 45"/>
                <a:gd name="T27" fmla="*/ 41 h 45"/>
                <a:gd name="T28" fmla="*/ 8 w 45"/>
                <a:gd name="T29" fmla="*/ 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8" y="5"/>
                  </a:moveTo>
                  <a:cubicBezTo>
                    <a:pt x="32" y="5"/>
                    <a:pt x="32" y="5"/>
                    <a:pt x="32" y="5"/>
                  </a:cubicBezTo>
                  <a:cubicBezTo>
                    <a:pt x="33" y="5"/>
                    <a:pt x="34" y="4"/>
                    <a:pt x="34" y="2"/>
                  </a:cubicBezTo>
                  <a:cubicBezTo>
                    <a:pt x="34" y="1"/>
                    <a:pt x="33" y="0"/>
                    <a:pt x="32" y="0"/>
                  </a:cubicBezTo>
                  <a:cubicBezTo>
                    <a:pt x="2" y="0"/>
                    <a:pt x="2" y="0"/>
                    <a:pt x="2" y="0"/>
                  </a:cubicBezTo>
                  <a:cubicBezTo>
                    <a:pt x="1" y="0"/>
                    <a:pt x="0" y="1"/>
                    <a:pt x="0" y="2"/>
                  </a:cubicBezTo>
                  <a:cubicBezTo>
                    <a:pt x="0" y="32"/>
                    <a:pt x="0" y="32"/>
                    <a:pt x="0" y="32"/>
                  </a:cubicBezTo>
                  <a:cubicBezTo>
                    <a:pt x="0" y="33"/>
                    <a:pt x="1" y="34"/>
                    <a:pt x="2" y="34"/>
                  </a:cubicBezTo>
                  <a:cubicBezTo>
                    <a:pt x="3" y="34"/>
                    <a:pt x="4" y="33"/>
                    <a:pt x="4" y="32"/>
                  </a:cubicBezTo>
                  <a:cubicBezTo>
                    <a:pt x="4" y="8"/>
                    <a:pt x="4" y="8"/>
                    <a:pt x="4" y="8"/>
                  </a:cubicBezTo>
                  <a:cubicBezTo>
                    <a:pt x="41" y="45"/>
                    <a:pt x="41" y="45"/>
                    <a:pt x="41" y="45"/>
                  </a:cubicBezTo>
                  <a:cubicBezTo>
                    <a:pt x="41" y="45"/>
                    <a:pt x="42" y="45"/>
                    <a:pt x="43" y="45"/>
                  </a:cubicBezTo>
                  <a:cubicBezTo>
                    <a:pt x="43" y="45"/>
                    <a:pt x="44" y="45"/>
                    <a:pt x="44" y="45"/>
                  </a:cubicBezTo>
                  <a:cubicBezTo>
                    <a:pt x="45" y="44"/>
                    <a:pt x="45" y="42"/>
                    <a:pt x="44" y="41"/>
                  </a:cubicBezTo>
                  <a:lnTo>
                    <a:pt x="8"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2" name="Freeform 112"/>
            <p:cNvSpPr/>
            <p:nvPr/>
          </p:nvSpPr>
          <p:spPr bwMode="auto">
            <a:xfrm>
              <a:off x="7296152" y="2228854"/>
              <a:ext cx="168275" cy="168275"/>
            </a:xfrm>
            <a:custGeom>
              <a:avLst/>
              <a:gdLst>
                <a:gd name="T0" fmla="*/ 43 w 45"/>
                <a:gd name="T1" fmla="*/ 11 h 45"/>
                <a:gd name="T2" fmla="*/ 41 w 45"/>
                <a:gd name="T3" fmla="*/ 13 h 45"/>
                <a:gd name="T4" fmla="*/ 41 w 45"/>
                <a:gd name="T5" fmla="*/ 38 h 45"/>
                <a:gd name="T6" fmla="*/ 4 w 45"/>
                <a:gd name="T7" fmla="*/ 1 h 45"/>
                <a:gd name="T8" fmla="*/ 1 w 45"/>
                <a:gd name="T9" fmla="*/ 1 h 45"/>
                <a:gd name="T10" fmla="*/ 0 w 45"/>
                <a:gd name="T11" fmla="*/ 2 h 45"/>
                <a:gd name="T12" fmla="*/ 1 w 45"/>
                <a:gd name="T13" fmla="*/ 4 h 45"/>
                <a:gd name="T14" fmla="*/ 37 w 45"/>
                <a:gd name="T15" fmla="*/ 41 h 45"/>
                <a:gd name="T16" fmla="*/ 13 w 45"/>
                <a:gd name="T17" fmla="*/ 41 h 45"/>
                <a:gd name="T18" fmla="*/ 12 w 45"/>
                <a:gd name="T19" fmla="*/ 41 h 45"/>
                <a:gd name="T20" fmla="*/ 11 w 45"/>
                <a:gd name="T21" fmla="*/ 43 h 45"/>
                <a:gd name="T22" fmla="*/ 13 w 45"/>
                <a:gd name="T23" fmla="*/ 45 h 45"/>
                <a:gd name="T24" fmla="*/ 43 w 45"/>
                <a:gd name="T25" fmla="*/ 45 h 45"/>
                <a:gd name="T26" fmla="*/ 45 w 45"/>
                <a:gd name="T27" fmla="*/ 43 h 45"/>
                <a:gd name="T28" fmla="*/ 45 w 45"/>
                <a:gd name="T29" fmla="*/ 13 h 45"/>
                <a:gd name="T30" fmla="*/ 43 w 45"/>
                <a:gd name="T31" fmla="*/ 1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45">
                  <a:moveTo>
                    <a:pt x="43" y="11"/>
                  </a:moveTo>
                  <a:cubicBezTo>
                    <a:pt x="42" y="11"/>
                    <a:pt x="41" y="12"/>
                    <a:pt x="41" y="13"/>
                  </a:cubicBezTo>
                  <a:cubicBezTo>
                    <a:pt x="41" y="38"/>
                    <a:pt x="41" y="38"/>
                    <a:pt x="41" y="38"/>
                  </a:cubicBezTo>
                  <a:cubicBezTo>
                    <a:pt x="4" y="1"/>
                    <a:pt x="4" y="1"/>
                    <a:pt x="4" y="1"/>
                  </a:cubicBezTo>
                  <a:cubicBezTo>
                    <a:pt x="3" y="0"/>
                    <a:pt x="2" y="0"/>
                    <a:pt x="1" y="1"/>
                  </a:cubicBezTo>
                  <a:cubicBezTo>
                    <a:pt x="0" y="1"/>
                    <a:pt x="0" y="2"/>
                    <a:pt x="0" y="2"/>
                  </a:cubicBezTo>
                  <a:cubicBezTo>
                    <a:pt x="0" y="3"/>
                    <a:pt x="0" y="4"/>
                    <a:pt x="1" y="4"/>
                  </a:cubicBezTo>
                  <a:cubicBezTo>
                    <a:pt x="37" y="41"/>
                    <a:pt x="37" y="41"/>
                    <a:pt x="37" y="41"/>
                  </a:cubicBezTo>
                  <a:cubicBezTo>
                    <a:pt x="13" y="41"/>
                    <a:pt x="13" y="41"/>
                    <a:pt x="13" y="41"/>
                  </a:cubicBezTo>
                  <a:cubicBezTo>
                    <a:pt x="13" y="41"/>
                    <a:pt x="12" y="41"/>
                    <a:pt x="12" y="41"/>
                  </a:cubicBezTo>
                  <a:cubicBezTo>
                    <a:pt x="11" y="42"/>
                    <a:pt x="11" y="42"/>
                    <a:pt x="11" y="43"/>
                  </a:cubicBezTo>
                  <a:cubicBezTo>
                    <a:pt x="11" y="44"/>
                    <a:pt x="12" y="45"/>
                    <a:pt x="13" y="45"/>
                  </a:cubicBezTo>
                  <a:cubicBezTo>
                    <a:pt x="43" y="45"/>
                    <a:pt x="43" y="45"/>
                    <a:pt x="43" y="45"/>
                  </a:cubicBezTo>
                  <a:cubicBezTo>
                    <a:pt x="44" y="45"/>
                    <a:pt x="45" y="44"/>
                    <a:pt x="45" y="43"/>
                  </a:cubicBezTo>
                  <a:cubicBezTo>
                    <a:pt x="45" y="13"/>
                    <a:pt x="45" y="13"/>
                    <a:pt x="45" y="13"/>
                  </a:cubicBezTo>
                  <a:cubicBezTo>
                    <a:pt x="45" y="12"/>
                    <a:pt x="44" y="11"/>
                    <a:pt x="43"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 name="组合 1"/>
          <p:cNvGrpSpPr/>
          <p:nvPr/>
        </p:nvGrpSpPr>
        <p:grpSpPr>
          <a:xfrm>
            <a:off x="6334127" y="2228854"/>
            <a:ext cx="481013" cy="481013"/>
            <a:chOff x="6334127" y="2228854"/>
            <a:chExt cx="481013" cy="481013"/>
          </a:xfrm>
          <a:solidFill>
            <a:schemeClr val="accent4"/>
          </a:solidFill>
        </p:grpSpPr>
        <p:sp>
          <p:nvSpPr>
            <p:cNvPr id="113" name="Freeform 113"/>
            <p:cNvSpPr/>
            <p:nvPr/>
          </p:nvSpPr>
          <p:spPr bwMode="auto">
            <a:xfrm>
              <a:off x="6645277" y="2228854"/>
              <a:ext cx="169863" cy="173038"/>
            </a:xfrm>
            <a:custGeom>
              <a:avLst/>
              <a:gdLst>
                <a:gd name="T0" fmla="*/ 4 w 45"/>
                <a:gd name="T1" fmla="*/ 45 h 46"/>
                <a:gd name="T2" fmla="*/ 40 w 45"/>
                <a:gd name="T3" fmla="*/ 8 h 46"/>
                <a:gd name="T4" fmla="*/ 40 w 45"/>
                <a:gd name="T5" fmla="*/ 32 h 46"/>
                <a:gd name="T6" fmla="*/ 43 w 45"/>
                <a:gd name="T7" fmla="*/ 34 h 46"/>
                <a:gd name="T8" fmla="*/ 45 w 45"/>
                <a:gd name="T9" fmla="*/ 32 h 46"/>
                <a:gd name="T10" fmla="*/ 45 w 45"/>
                <a:gd name="T11" fmla="*/ 2 h 46"/>
                <a:gd name="T12" fmla="*/ 43 w 45"/>
                <a:gd name="T13" fmla="*/ 0 h 46"/>
                <a:gd name="T14" fmla="*/ 13 w 45"/>
                <a:gd name="T15" fmla="*/ 0 h 46"/>
                <a:gd name="T16" fmla="*/ 11 w 45"/>
                <a:gd name="T17" fmla="*/ 2 h 46"/>
                <a:gd name="T18" fmla="*/ 13 w 45"/>
                <a:gd name="T19" fmla="*/ 5 h 46"/>
                <a:gd name="T20" fmla="*/ 37 w 45"/>
                <a:gd name="T21" fmla="*/ 5 h 46"/>
                <a:gd name="T22" fmla="*/ 1 w 45"/>
                <a:gd name="T23" fmla="*/ 41 h 46"/>
                <a:gd name="T24" fmla="*/ 0 w 45"/>
                <a:gd name="T25" fmla="*/ 43 h 46"/>
                <a:gd name="T26" fmla="*/ 1 w 45"/>
                <a:gd name="T27" fmla="*/ 45 h 46"/>
                <a:gd name="T28" fmla="*/ 4 w 45"/>
                <a:gd name="T29"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6">
                  <a:moveTo>
                    <a:pt x="4" y="45"/>
                  </a:moveTo>
                  <a:cubicBezTo>
                    <a:pt x="40" y="8"/>
                    <a:pt x="40" y="8"/>
                    <a:pt x="40" y="8"/>
                  </a:cubicBezTo>
                  <a:cubicBezTo>
                    <a:pt x="40" y="32"/>
                    <a:pt x="40" y="32"/>
                    <a:pt x="40" y="32"/>
                  </a:cubicBezTo>
                  <a:cubicBezTo>
                    <a:pt x="40" y="33"/>
                    <a:pt x="41" y="34"/>
                    <a:pt x="43" y="34"/>
                  </a:cubicBezTo>
                  <a:cubicBezTo>
                    <a:pt x="44" y="34"/>
                    <a:pt x="45" y="33"/>
                    <a:pt x="45" y="32"/>
                  </a:cubicBezTo>
                  <a:cubicBezTo>
                    <a:pt x="45" y="2"/>
                    <a:pt x="45" y="2"/>
                    <a:pt x="45" y="2"/>
                  </a:cubicBezTo>
                  <a:cubicBezTo>
                    <a:pt x="45" y="1"/>
                    <a:pt x="44" y="0"/>
                    <a:pt x="43" y="0"/>
                  </a:cubicBezTo>
                  <a:cubicBezTo>
                    <a:pt x="13" y="0"/>
                    <a:pt x="13" y="0"/>
                    <a:pt x="13" y="0"/>
                  </a:cubicBezTo>
                  <a:cubicBezTo>
                    <a:pt x="12" y="0"/>
                    <a:pt x="11" y="1"/>
                    <a:pt x="11" y="2"/>
                  </a:cubicBezTo>
                  <a:cubicBezTo>
                    <a:pt x="11" y="4"/>
                    <a:pt x="12" y="5"/>
                    <a:pt x="13" y="5"/>
                  </a:cubicBezTo>
                  <a:cubicBezTo>
                    <a:pt x="37" y="5"/>
                    <a:pt x="37" y="5"/>
                    <a:pt x="37" y="5"/>
                  </a:cubicBezTo>
                  <a:cubicBezTo>
                    <a:pt x="1" y="41"/>
                    <a:pt x="1" y="41"/>
                    <a:pt x="1" y="41"/>
                  </a:cubicBezTo>
                  <a:cubicBezTo>
                    <a:pt x="0" y="42"/>
                    <a:pt x="0" y="42"/>
                    <a:pt x="0" y="43"/>
                  </a:cubicBezTo>
                  <a:cubicBezTo>
                    <a:pt x="0" y="44"/>
                    <a:pt x="0" y="44"/>
                    <a:pt x="1" y="45"/>
                  </a:cubicBezTo>
                  <a:cubicBezTo>
                    <a:pt x="1" y="46"/>
                    <a:pt x="3" y="46"/>
                    <a:pt x="4"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4" name="Freeform 114"/>
            <p:cNvSpPr/>
            <p:nvPr/>
          </p:nvSpPr>
          <p:spPr bwMode="auto">
            <a:xfrm>
              <a:off x="6334127" y="2540004"/>
              <a:ext cx="169863" cy="169863"/>
            </a:xfrm>
            <a:custGeom>
              <a:avLst/>
              <a:gdLst>
                <a:gd name="T0" fmla="*/ 41 w 45"/>
                <a:gd name="T1" fmla="*/ 1 h 45"/>
                <a:gd name="T2" fmla="*/ 5 w 45"/>
                <a:gd name="T3" fmla="*/ 37 h 45"/>
                <a:gd name="T4" fmla="*/ 5 w 45"/>
                <a:gd name="T5" fmla="*/ 13 h 45"/>
                <a:gd name="T6" fmla="*/ 2 w 45"/>
                <a:gd name="T7" fmla="*/ 11 h 45"/>
                <a:gd name="T8" fmla="*/ 0 w 45"/>
                <a:gd name="T9" fmla="*/ 13 h 45"/>
                <a:gd name="T10" fmla="*/ 0 w 45"/>
                <a:gd name="T11" fmla="*/ 43 h 45"/>
                <a:gd name="T12" fmla="*/ 2 w 45"/>
                <a:gd name="T13" fmla="*/ 45 h 45"/>
                <a:gd name="T14" fmla="*/ 32 w 45"/>
                <a:gd name="T15" fmla="*/ 45 h 45"/>
                <a:gd name="T16" fmla="*/ 34 w 45"/>
                <a:gd name="T17" fmla="*/ 43 h 45"/>
                <a:gd name="T18" fmla="*/ 32 w 45"/>
                <a:gd name="T19" fmla="*/ 41 h 45"/>
                <a:gd name="T20" fmla="*/ 8 w 45"/>
                <a:gd name="T21" fmla="*/ 41 h 45"/>
                <a:gd name="T22" fmla="*/ 44 w 45"/>
                <a:gd name="T23" fmla="*/ 4 h 45"/>
                <a:gd name="T24" fmla="*/ 45 w 45"/>
                <a:gd name="T25" fmla="*/ 2 h 45"/>
                <a:gd name="T26" fmla="*/ 44 w 45"/>
                <a:gd name="T27" fmla="*/ 1 h 45"/>
                <a:gd name="T28" fmla="*/ 41 w 45"/>
                <a:gd name="T29" fmla="*/ 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41" y="1"/>
                  </a:moveTo>
                  <a:cubicBezTo>
                    <a:pt x="5" y="37"/>
                    <a:pt x="5" y="37"/>
                    <a:pt x="5" y="37"/>
                  </a:cubicBezTo>
                  <a:cubicBezTo>
                    <a:pt x="5" y="13"/>
                    <a:pt x="5" y="13"/>
                    <a:pt x="5" y="13"/>
                  </a:cubicBezTo>
                  <a:cubicBezTo>
                    <a:pt x="5" y="12"/>
                    <a:pt x="4" y="11"/>
                    <a:pt x="2" y="11"/>
                  </a:cubicBezTo>
                  <a:cubicBezTo>
                    <a:pt x="1" y="11"/>
                    <a:pt x="0" y="12"/>
                    <a:pt x="0" y="13"/>
                  </a:cubicBezTo>
                  <a:cubicBezTo>
                    <a:pt x="0" y="43"/>
                    <a:pt x="0" y="43"/>
                    <a:pt x="0" y="43"/>
                  </a:cubicBezTo>
                  <a:cubicBezTo>
                    <a:pt x="0" y="44"/>
                    <a:pt x="1" y="45"/>
                    <a:pt x="2" y="45"/>
                  </a:cubicBezTo>
                  <a:cubicBezTo>
                    <a:pt x="32" y="45"/>
                    <a:pt x="32" y="45"/>
                    <a:pt x="32" y="45"/>
                  </a:cubicBezTo>
                  <a:cubicBezTo>
                    <a:pt x="33" y="45"/>
                    <a:pt x="34" y="44"/>
                    <a:pt x="34" y="43"/>
                  </a:cubicBezTo>
                  <a:cubicBezTo>
                    <a:pt x="34" y="42"/>
                    <a:pt x="33" y="41"/>
                    <a:pt x="32" y="41"/>
                  </a:cubicBezTo>
                  <a:cubicBezTo>
                    <a:pt x="8" y="41"/>
                    <a:pt x="8" y="41"/>
                    <a:pt x="8" y="41"/>
                  </a:cubicBezTo>
                  <a:cubicBezTo>
                    <a:pt x="44" y="4"/>
                    <a:pt x="44" y="4"/>
                    <a:pt x="44" y="4"/>
                  </a:cubicBezTo>
                  <a:cubicBezTo>
                    <a:pt x="45" y="4"/>
                    <a:pt x="45" y="3"/>
                    <a:pt x="45" y="2"/>
                  </a:cubicBezTo>
                  <a:cubicBezTo>
                    <a:pt x="45" y="2"/>
                    <a:pt x="45" y="1"/>
                    <a:pt x="44" y="1"/>
                  </a:cubicBezTo>
                  <a:cubicBezTo>
                    <a:pt x="44" y="0"/>
                    <a:pt x="42" y="0"/>
                    <a:pt x="4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5" name="Freeform 115"/>
            <p:cNvSpPr/>
            <p:nvPr/>
          </p:nvSpPr>
          <p:spPr bwMode="auto">
            <a:xfrm>
              <a:off x="6645277" y="2540004"/>
              <a:ext cx="169863" cy="169863"/>
            </a:xfrm>
            <a:custGeom>
              <a:avLst/>
              <a:gdLst>
                <a:gd name="T0" fmla="*/ 43 w 45"/>
                <a:gd name="T1" fmla="*/ 11 h 45"/>
                <a:gd name="T2" fmla="*/ 40 w 45"/>
                <a:gd name="T3" fmla="*/ 13 h 45"/>
                <a:gd name="T4" fmla="*/ 40 w 45"/>
                <a:gd name="T5" fmla="*/ 37 h 45"/>
                <a:gd name="T6" fmla="*/ 4 w 45"/>
                <a:gd name="T7" fmla="*/ 1 h 45"/>
                <a:gd name="T8" fmla="*/ 1 w 45"/>
                <a:gd name="T9" fmla="*/ 1 h 45"/>
                <a:gd name="T10" fmla="*/ 0 w 45"/>
                <a:gd name="T11" fmla="*/ 2 h 45"/>
                <a:gd name="T12" fmla="*/ 1 w 45"/>
                <a:gd name="T13" fmla="*/ 4 h 45"/>
                <a:gd name="T14" fmla="*/ 37 w 45"/>
                <a:gd name="T15" fmla="*/ 41 h 45"/>
                <a:gd name="T16" fmla="*/ 13 w 45"/>
                <a:gd name="T17" fmla="*/ 41 h 45"/>
                <a:gd name="T18" fmla="*/ 11 w 45"/>
                <a:gd name="T19" fmla="*/ 43 h 45"/>
                <a:gd name="T20" fmla="*/ 13 w 45"/>
                <a:gd name="T21" fmla="*/ 45 h 45"/>
                <a:gd name="T22" fmla="*/ 43 w 45"/>
                <a:gd name="T23" fmla="*/ 45 h 45"/>
                <a:gd name="T24" fmla="*/ 45 w 45"/>
                <a:gd name="T25" fmla="*/ 43 h 45"/>
                <a:gd name="T26" fmla="*/ 45 w 45"/>
                <a:gd name="T27" fmla="*/ 13 h 45"/>
                <a:gd name="T28" fmla="*/ 43 w 45"/>
                <a:gd name="T29" fmla="*/ 1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43" y="11"/>
                  </a:moveTo>
                  <a:cubicBezTo>
                    <a:pt x="41" y="11"/>
                    <a:pt x="40" y="12"/>
                    <a:pt x="40" y="13"/>
                  </a:cubicBezTo>
                  <a:cubicBezTo>
                    <a:pt x="40" y="37"/>
                    <a:pt x="40" y="37"/>
                    <a:pt x="40" y="37"/>
                  </a:cubicBezTo>
                  <a:cubicBezTo>
                    <a:pt x="4" y="1"/>
                    <a:pt x="4" y="1"/>
                    <a:pt x="4" y="1"/>
                  </a:cubicBezTo>
                  <a:cubicBezTo>
                    <a:pt x="3" y="0"/>
                    <a:pt x="1" y="0"/>
                    <a:pt x="1" y="1"/>
                  </a:cubicBezTo>
                  <a:cubicBezTo>
                    <a:pt x="0" y="1"/>
                    <a:pt x="0" y="2"/>
                    <a:pt x="0" y="2"/>
                  </a:cubicBezTo>
                  <a:cubicBezTo>
                    <a:pt x="0" y="3"/>
                    <a:pt x="0" y="4"/>
                    <a:pt x="1" y="4"/>
                  </a:cubicBezTo>
                  <a:cubicBezTo>
                    <a:pt x="37" y="41"/>
                    <a:pt x="37" y="41"/>
                    <a:pt x="37" y="41"/>
                  </a:cubicBezTo>
                  <a:cubicBezTo>
                    <a:pt x="13" y="41"/>
                    <a:pt x="13" y="41"/>
                    <a:pt x="13" y="41"/>
                  </a:cubicBezTo>
                  <a:cubicBezTo>
                    <a:pt x="12" y="41"/>
                    <a:pt x="11" y="42"/>
                    <a:pt x="11" y="43"/>
                  </a:cubicBezTo>
                  <a:cubicBezTo>
                    <a:pt x="11" y="44"/>
                    <a:pt x="12" y="45"/>
                    <a:pt x="13" y="45"/>
                  </a:cubicBezTo>
                  <a:cubicBezTo>
                    <a:pt x="43" y="45"/>
                    <a:pt x="43" y="45"/>
                    <a:pt x="43" y="45"/>
                  </a:cubicBezTo>
                  <a:cubicBezTo>
                    <a:pt x="44" y="45"/>
                    <a:pt x="45" y="44"/>
                    <a:pt x="45" y="43"/>
                  </a:cubicBezTo>
                  <a:cubicBezTo>
                    <a:pt x="45" y="13"/>
                    <a:pt x="45" y="13"/>
                    <a:pt x="45" y="13"/>
                  </a:cubicBezTo>
                  <a:cubicBezTo>
                    <a:pt x="45" y="12"/>
                    <a:pt x="44" y="11"/>
                    <a:pt x="43"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6" name="Freeform 116"/>
            <p:cNvSpPr/>
            <p:nvPr/>
          </p:nvSpPr>
          <p:spPr bwMode="auto">
            <a:xfrm>
              <a:off x="6334127" y="2228854"/>
              <a:ext cx="169863" cy="173038"/>
            </a:xfrm>
            <a:custGeom>
              <a:avLst/>
              <a:gdLst>
                <a:gd name="T0" fmla="*/ 8 w 45"/>
                <a:gd name="T1" fmla="*/ 5 h 46"/>
                <a:gd name="T2" fmla="*/ 32 w 45"/>
                <a:gd name="T3" fmla="*/ 5 h 46"/>
                <a:gd name="T4" fmla="*/ 34 w 45"/>
                <a:gd name="T5" fmla="*/ 2 h 46"/>
                <a:gd name="T6" fmla="*/ 32 w 45"/>
                <a:gd name="T7" fmla="*/ 0 h 46"/>
                <a:gd name="T8" fmla="*/ 2 w 45"/>
                <a:gd name="T9" fmla="*/ 0 h 46"/>
                <a:gd name="T10" fmla="*/ 0 w 45"/>
                <a:gd name="T11" fmla="*/ 2 h 46"/>
                <a:gd name="T12" fmla="*/ 0 w 45"/>
                <a:gd name="T13" fmla="*/ 32 h 46"/>
                <a:gd name="T14" fmla="*/ 2 w 45"/>
                <a:gd name="T15" fmla="*/ 34 h 46"/>
                <a:gd name="T16" fmla="*/ 5 w 45"/>
                <a:gd name="T17" fmla="*/ 32 h 46"/>
                <a:gd name="T18" fmla="*/ 5 w 45"/>
                <a:gd name="T19" fmla="*/ 8 h 46"/>
                <a:gd name="T20" fmla="*/ 41 w 45"/>
                <a:gd name="T21" fmla="*/ 45 h 46"/>
                <a:gd name="T22" fmla="*/ 44 w 45"/>
                <a:gd name="T23" fmla="*/ 45 h 46"/>
                <a:gd name="T24" fmla="*/ 45 w 45"/>
                <a:gd name="T25" fmla="*/ 43 h 46"/>
                <a:gd name="T26" fmla="*/ 44 w 45"/>
                <a:gd name="T27" fmla="*/ 41 h 46"/>
                <a:gd name="T28" fmla="*/ 8 w 45"/>
                <a:gd name="T29" fmla="*/ 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6">
                  <a:moveTo>
                    <a:pt x="8" y="5"/>
                  </a:moveTo>
                  <a:cubicBezTo>
                    <a:pt x="32" y="5"/>
                    <a:pt x="32" y="5"/>
                    <a:pt x="32" y="5"/>
                  </a:cubicBezTo>
                  <a:cubicBezTo>
                    <a:pt x="33" y="5"/>
                    <a:pt x="34" y="4"/>
                    <a:pt x="34" y="2"/>
                  </a:cubicBezTo>
                  <a:cubicBezTo>
                    <a:pt x="34" y="1"/>
                    <a:pt x="33" y="0"/>
                    <a:pt x="32" y="0"/>
                  </a:cubicBezTo>
                  <a:cubicBezTo>
                    <a:pt x="2" y="0"/>
                    <a:pt x="2" y="0"/>
                    <a:pt x="2" y="0"/>
                  </a:cubicBezTo>
                  <a:cubicBezTo>
                    <a:pt x="1" y="0"/>
                    <a:pt x="0" y="1"/>
                    <a:pt x="0" y="2"/>
                  </a:cubicBezTo>
                  <a:cubicBezTo>
                    <a:pt x="0" y="32"/>
                    <a:pt x="0" y="32"/>
                    <a:pt x="0" y="32"/>
                  </a:cubicBezTo>
                  <a:cubicBezTo>
                    <a:pt x="0" y="33"/>
                    <a:pt x="1" y="34"/>
                    <a:pt x="2" y="34"/>
                  </a:cubicBezTo>
                  <a:cubicBezTo>
                    <a:pt x="4" y="34"/>
                    <a:pt x="5" y="33"/>
                    <a:pt x="5" y="32"/>
                  </a:cubicBezTo>
                  <a:cubicBezTo>
                    <a:pt x="5" y="8"/>
                    <a:pt x="5" y="8"/>
                    <a:pt x="5" y="8"/>
                  </a:cubicBezTo>
                  <a:cubicBezTo>
                    <a:pt x="41" y="45"/>
                    <a:pt x="41" y="45"/>
                    <a:pt x="41" y="45"/>
                  </a:cubicBezTo>
                  <a:cubicBezTo>
                    <a:pt x="42" y="46"/>
                    <a:pt x="44" y="46"/>
                    <a:pt x="44" y="45"/>
                  </a:cubicBezTo>
                  <a:cubicBezTo>
                    <a:pt x="45" y="44"/>
                    <a:pt x="45" y="44"/>
                    <a:pt x="45" y="43"/>
                  </a:cubicBezTo>
                  <a:cubicBezTo>
                    <a:pt x="45" y="42"/>
                    <a:pt x="45" y="42"/>
                    <a:pt x="44" y="41"/>
                  </a:cubicBezTo>
                  <a:lnTo>
                    <a:pt x="8"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7" name="组合 216"/>
          <p:cNvGrpSpPr/>
          <p:nvPr/>
        </p:nvGrpSpPr>
        <p:grpSpPr>
          <a:xfrm>
            <a:off x="5373689" y="2228854"/>
            <a:ext cx="479425" cy="481013"/>
            <a:chOff x="5373689" y="2228854"/>
            <a:chExt cx="479425" cy="481013"/>
          </a:xfrm>
          <a:solidFill>
            <a:schemeClr val="accent4"/>
          </a:solidFill>
        </p:grpSpPr>
        <p:sp>
          <p:nvSpPr>
            <p:cNvPr id="117" name="Freeform 117"/>
            <p:cNvSpPr/>
            <p:nvPr/>
          </p:nvSpPr>
          <p:spPr bwMode="auto">
            <a:xfrm>
              <a:off x="5684839" y="2228854"/>
              <a:ext cx="168275" cy="168275"/>
            </a:xfrm>
            <a:custGeom>
              <a:avLst/>
              <a:gdLst>
                <a:gd name="T0" fmla="*/ 44 w 45"/>
                <a:gd name="T1" fmla="*/ 1 h 45"/>
                <a:gd name="T2" fmla="*/ 41 w 45"/>
                <a:gd name="T3" fmla="*/ 1 h 45"/>
                <a:gd name="T4" fmla="*/ 4 w 45"/>
                <a:gd name="T5" fmla="*/ 38 h 45"/>
                <a:gd name="T6" fmla="*/ 4 w 45"/>
                <a:gd name="T7" fmla="*/ 13 h 45"/>
                <a:gd name="T8" fmla="*/ 2 w 45"/>
                <a:gd name="T9" fmla="*/ 11 h 45"/>
                <a:gd name="T10" fmla="*/ 0 w 45"/>
                <a:gd name="T11" fmla="*/ 13 h 45"/>
                <a:gd name="T12" fmla="*/ 0 w 45"/>
                <a:gd name="T13" fmla="*/ 43 h 45"/>
                <a:gd name="T14" fmla="*/ 2 w 45"/>
                <a:gd name="T15" fmla="*/ 45 h 45"/>
                <a:gd name="T16" fmla="*/ 32 w 45"/>
                <a:gd name="T17" fmla="*/ 45 h 45"/>
                <a:gd name="T18" fmla="*/ 34 w 45"/>
                <a:gd name="T19" fmla="*/ 43 h 45"/>
                <a:gd name="T20" fmla="*/ 32 w 45"/>
                <a:gd name="T21" fmla="*/ 41 h 45"/>
                <a:gd name="T22" fmla="*/ 8 w 45"/>
                <a:gd name="T23" fmla="*/ 41 h 45"/>
                <a:gd name="T24" fmla="*/ 44 w 45"/>
                <a:gd name="T25" fmla="*/ 4 h 45"/>
                <a:gd name="T26" fmla="*/ 44 w 45"/>
                <a:gd name="T27" fmla="*/ 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 h="45">
                  <a:moveTo>
                    <a:pt x="44" y="1"/>
                  </a:moveTo>
                  <a:cubicBezTo>
                    <a:pt x="43" y="0"/>
                    <a:pt x="42" y="0"/>
                    <a:pt x="41" y="1"/>
                  </a:cubicBezTo>
                  <a:cubicBezTo>
                    <a:pt x="4" y="38"/>
                    <a:pt x="4" y="38"/>
                    <a:pt x="4" y="38"/>
                  </a:cubicBezTo>
                  <a:cubicBezTo>
                    <a:pt x="4" y="13"/>
                    <a:pt x="4" y="13"/>
                    <a:pt x="4" y="13"/>
                  </a:cubicBezTo>
                  <a:cubicBezTo>
                    <a:pt x="4" y="12"/>
                    <a:pt x="3" y="11"/>
                    <a:pt x="2" y="11"/>
                  </a:cubicBezTo>
                  <a:cubicBezTo>
                    <a:pt x="1" y="11"/>
                    <a:pt x="0" y="12"/>
                    <a:pt x="0" y="13"/>
                  </a:cubicBezTo>
                  <a:cubicBezTo>
                    <a:pt x="0" y="43"/>
                    <a:pt x="0" y="43"/>
                    <a:pt x="0" y="43"/>
                  </a:cubicBezTo>
                  <a:cubicBezTo>
                    <a:pt x="0" y="44"/>
                    <a:pt x="1" y="45"/>
                    <a:pt x="2" y="45"/>
                  </a:cubicBezTo>
                  <a:cubicBezTo>
                    <a:pt x="32" y="45"/>
                    <a:pt x="32" y="45"/>
                    <a:pt x="32" y="45"/>
                  </a:cubicBezTo>
                  <a:cubicBezTo>
                    <a:pt x="33" y="45"/>
                    <a:pt x="34" y="44"/>
                    <a:pt x="34" y="43"/>
                  </a:cubicBezTo>
                  <a:cubicBezTo>
                    <a:pt x="34" y="42"/>
                    <a:pt x="33" y="41"/>
                    <a:pt x="32" y="41"/>
                  </a:cubicBezTo>
                  <a:cubicBezTo>
                    <a:pt x="8" y="41"/>
                    <a:pt x="8" y="41"/>
                    <a:pt x="8" y="41"/>
                  </a:cubicBezTo>
                  <a:cubicBezTo>
                    <a:pt x="44" y="4"/>
                    <a:pt x="44" y="4"/>
                    <a:pt x="44" y="4"/>
                  </a:cubicBezTo>
                  <a:cubicBezTo>
                    <a:pt x="45" y="3"/>
                    <a:pt x="45" y="2"/>
                    <a:pt x="4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8" name="Freeform 118"/>
            <p:cNvSpPr/>
            <p:nvPr/>
          </p:nvSpPr>
          <p:spPr bwMode="auto">
            <a:xfrm>
              <a:off x="5373689" y="2540004"/>
              <a:ext cx="168275" cy="169863"/>
            </a:xfrm>
            <a:custGeom>
              <a:avLst/>
              <a:gdLst>
                <a:gd name="T0" fmla="*/ 43 w 45"/>
                <a:gd name="T1" fmla="*/ 0 h 45"/>
                <a:gd name="T2" fmla="*/ 13 w 45"/>
                <a:gd name="T3" fmla="*/ 0 h 45"/>
                <a:gd name="T4" fmla="*/ 11 w 45"/>
                <a:gd name="T5" fmla="*/ 2 h 45"/>
                <a:gd name="T6" fmla="*/ 13 w 45"/>
                <a:gd name="T7" fmla="*/ 5 h 45"/>
                <a:gd name="T8" fmla="*/ 37 w 45"/>
                <a:gd name="T9" fmla="*/ 5 h 45"/>
                <a:gd name="T10" fmla="*/ 1 w 45"/>
                <a:gd name="T11" fmla="*/ 41 h 45"/>
                <a:gd name="T12" fmla="*/ 0 w 45"/>
                <a:gd name="T13" fmla="*/ 43 h 45"/>
                <a:gd name="T14" fmla="*/ 1 w 45"/>
                <a:gd name="T15" fmla="*/ 45 h 45"/>
                <a:gd name="T16" fmla="*/ 4 w 45"/>
                <a:gd name="T17" fmla="*/ 45 h 45"/>
                <a:gd name="T18" fmla="*/ 41 w 45"/>
                <a:gd name="T19" fmla="*/ 8 h 45"/>
                <a:gd name="T20" fmla="*/ 41 w 45"/>
                <a:gd name="T21" fmla="*/ 32 h 45"/>
                <a:gd name="T22" fmla="*/ 43 w 45"/>
                <a:gd name="T23" fmla="*/ 34 h 45"/>
                <a:gd name="T24" fmla="*/ 45 w 45"/>
                <a:gd name="T25" fmla="*/ 32 h 45"/>
                <a:gd name="T26" fmla="*/ 45 w 45"/>
                <a:gd name="T27" fmla="*/ 2 h 45"/>
                <a:gd name="T28" fmla="*/ 43 w 45"/>
                <a:gd name="T29"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43" y="0"/>
                  </a:moveTo>
                  <a:cubicBezTo>
                    <a:pt x="13" y="0"/>
                    <a:pt x="13" y="0"/>
                    <a:pt x="13" y="0"/>
                  </a:cubicBezTo>
                  <a:cubicBezTo>
                    <a:pt x="12" y="0"/>
                    <a:pt x="11" y="1"/>
                    <a:pt x="11" y="2"/>
                  </a:cubicBezTo>
                  <a:cubicBezTo>
                    <a:pt x="11" y="4"/>
                    <a:pt x="12" y="5"/>
                    <a:pt x="13" y="5"/>
                  </a:cubicBezTo>
                  <a:cubicBezTo>
                    <a:pt x="37" y="5"/>
                    <a:pt x="37" y="5"/>
                    <a:pt x="37" y="5"/>
                  </a:cubicBezTo>
                  <a:cubicBezTo>
                    <a:pt x="1" y="41"/>
                    <a:pt x="1" y="41"/>
                    <a:pt x="1" y="41"/>
                  </a:cubicBezTo>
                  <a:cubicBezTo>
                    <a:pt x="0" y="42"/>
                    <a:pt x="0" y="42"/>
                    <a:pt x="0" y="43"/>
                  </a:cubicBezTo>
                  <a:cubicBezTo>
                    <a:pt x="0" y="44"/>
                    <a:pt x="0" y="44"/>
                    <a:pt x="1" y="45"/>
                  </a:cubicBezTo>
                  <a:cubicBezTo>
                    <a:pt x="2" y="45"/>
                    <a:pt x="3" y="45"/>
                    <a:pt x="4" y="45"/>
                  </a:cubicBezTo>
                  <a:cubicBezTo>
                    <a:pt x="41" y="8"/>
                    <a:pt x="41" y="8"/>
                    <a:pt x="41" y="8"/>
                  </a:cubicBezTo>
                  <a:cubicBezTo>
                    <a:pt x="41" y="32"/>
                    <a:pt x="41" y="32"/>
                    <a:pt x="41" y="32"/>
                  </a:cubicBezTo>
                  <a:cubicBezTo>
                    <a:pt x="41" y="33"/>
                    <a:pt x="42" y="34"/>
                    <a:pt x="43" y="34"/>
                  </a:cubicBezTo>
                  <a:cubicBezTo>
                    <a:pt x="44" y="34"/>
                    <a:pt x="45" y="33"/>
                    <a:pt x="45" y="32"/>
                  </a:cubicBezTo>
                  <a:cubicBezTo>
                    <a:pt x="45" y="2"/>
                    <a:pt x="45" y="2"/>
                    <a:pt x="45" y="2"/>
                  </a:cubicBezTo>
                  <a:cubicBezTo>
                    <a:pt x="45" y="1"/>
                    <a:pt x="44" y="0"/>
                    <a:pt x="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8" name="组合 217"/>
          <p:cNvGrpSpPr/>
          <p:nvPr/>
        </p:nvGrpSpPr>
        <p:grpSpPr>
          <a:xfrm>
            <a:off x="4411664" y="2228854"/>
            <a:ext cx="481013" cy="481013"/>
            <a:chOff x="4411664" y="2228854"/>
            <a:chExt cx="481013" cy="481013"/>
          </a:xfrm>
          <a:solidFill>
            <a:schemeClr val="accent4"/>
          </a:solidFill>
        </p:grpSpPr>
        <p:sp>
          <p:nvSpPr>
            <p:cNvPr id="119" name="Freeform 119"/>
            <p:cNvSpPr/>
            <p:nvPr/>
          </p:nvSpPr>
          <p:spPr bwMode="auto">
            <a:xfrm>
              <a:off x="4724402" y="2228854"/>
              <a:ext cx="168275" cy="173038"/>
            </a:xfrm>
            <a:custGeom>
              <a:avLst/>
              <a:gdLst>
                <a:gd name="T0" fmla="*/ 43 w 45"/>
                <a:gd name="T1" fmla="*/ 0 h 46"/>
                <a:gd name="T2" fmla="*/ 13 w 45"/>
                <a:gd name="T3" fmla="*/ 0 h 46"/>
                <a:gd name="T4" fmla="*/ 11 w 45"/>
                <a:gd name="T5" fmla="*/ 2 h 46"/>
                <a:gd name="T6" fmla="*/ 13 w 45"/>
                <a:gd name="T7" fmla="*/ 5 h 46"/>
                <a:gd name="T8" fmla="*/ 37 w 45"/>
                <a:gd name="T9" fmla="*/ 5 h 46"/>
                <a:gd name="T10" fmla="*/ 1 w 45"/>
                <a:gd name="T11" fmla="*/ 41 h 46"/>
                <a:gd name="T12" fmla="*/ 1 w 45"/>
                <a:gd name="T13" fmla="*/ 45 h 46"/>
                <a:gd name="T14" fmla="*/ 4 w 45"/>
                <a:gd name="T15" fmla="*/ 45 h 46"/>
                <a:gd name="T16" fmla="*/ 40 w 45"/>
                <a:gd name="T17" fmla="*/ 8 h 46"/>
                <a:gd name="T18" fmla="*/ 40 w 45"/>
                <a:gd name="T19" fmla="*/ 32 h 46"/>
                <a:gd name="T20" fmla="*/ 43 w 45"/>
                <a:gd name="T21" fmla="*/ 34 h 46"/>
                <a:gd name="T22" fmla="*/ 45 w 45"/>
                <a:gd name="T23" fmla="*/ 32 h 46"/>
                <a:gd name="T24" fmla="*/ 45 w 45"/>
                <a:gd name="T25" fmla="*/ 2 h 46"/>
                <a:gd name="T26" fmla="*/ 43 w 45"/>
                <a:gd name="T2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 h="46">
                  <a:moveTo>
                    <a:pt x="43" y="0"/>
                  </a:moveTo>
                  <a:cubicBezTo>
                    <a:pt x="13" y="0"/>
                    <a:pt x="13" y="0"/>
                    <a:pt x="13" y="0"/>
                  </a:cubicBezTo>
                  <a:cubicBezTo>
                    <a:pt x="12" y="0"/>
                    <a:pt x="11" y="1"/>
                    <a:pt x="11" y="2"/>
                  </a:cubicBezTo>
                  <a:cubicBezTo>
                    <a:pt x="11" y="4"/>
                    <a:pt x="12" y="5"/>
                    <a:pt x="13" y="5"/>
                  </a:cubicBezTo>
                  <a:cubicBezTo>
                    <a:pt x="37" y="5"/>
                    <a:pt x="37" y="5"/>
                    <a:pt x="37" y="5"/>
                  </a:cubicBezTo>
                  <a:cubicBezTo>
                    <a:pt x="1" y="41"/>
                    <a:pt x="1" y="41"/>
                    <a:pt x="1" y="41"/>
                  </a:cubicBezTo>
                  <a:cubicBezTo>
                    <a:pt x="0" y="42"/>
                    <a:pt x="0" y="44"/>
                    <a:pt x="1" y="45"/>
                  </a:cubicBezTo>
                  <a:cubicBezTo>
                    <a:pt x="1" y="46"/>
                    <a:pt x="3" y="46"/>
                    <a:pt x="4" y="45"/>
                  </a:cubicBezTo>
                  <a:cubicBezTo>
                    <a:pt x="40" y="8"/>
                    <a:pt x="40" y="8"/>
                    <a:pt x="40" y="8"/>
                  </a:cubicBezTo>
                  <a:cubicBezTo>
                    <a:pt x="40" y="32"/>
                    <a:pt x="40" y="32"/>
                    <a:pt x="40" y="32"/>
                  </a:cubicBezTo>
                  <a:cubicBezTo>
                    <a:pt x="40" y="33"/>
                    <a:pt x="41" y="34"/>
                    <a:pt x="43" y="34"/>
                  </a:cubicBezTo>
                  <a:cubicBezTo>
                    <a:pt x="44" y="34"/>
                    <a:pt x="45" y="33"/>
                    <a:pt x="45" y="32"/>
                  </a:cubicBezTo>
                  <a:cubicBezTo>
                    <a:pt x="45" y="2"/>
                    <a:pt x="45" y="2"/>
                    <a:pt x="45" y="2"/>
                  </a:cubicBezTo>
                  <a:cubicBezTo>
                    <a:pt x="45" y="1"/>
                    <a:pt x="44" y="0"/>
                    <a:pt x="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0" name="Freeform 120"/>
            <p:cNvSpPr/>
            <p:nvPr/>
          </p:nvSpPr>
          <p:spPr bwMode="auto">
            <a:xfrm>
              <a:off x="4411664" y="2540004"/>
              <a:ext cx="169863" cy="169863"/>
            </a:xfrm>
            <a:custGeom>
              <a:avLst/>
              <a:gdLst>
                <a:gd name="T0" fmla="*/ 41 w 45"/>
                <a:gd name="T1" fmla="*/ 1 h 45"/>
                <a:gd name="T2" fmla="*/ 5 w 45"/>
                <a:gd name="T3" fmla="*/ 37 h 45"/>
                <a:gd name="T4" fmla="*/ 5 w 45"/>
                <a:gd name="T5" fmla="*/ 13 h 45"/>
                <a:gd name="T6" fmla="*/ 2 w 45"/>
                <a:gd name="T7" fmla="*/ 11 h 45"/>
                <a:gd name="T8" fmla="*/ 0 w 45"/>
                <a:gd name="T9" fmla="*/ 13 h 45"/>
                <a:gd name="T10" fmla="*/ 0 w 45"/>
                <a:gd name="T11" fmla="*/ 43 h 45"/>
                <a:gd name="T12" fmla="*/ 2 w 45"/>
                <a:gd name="T13" fmla="*/ 45 h 45"/>
                <a:gd name="T14" fmla="*/ 32 w 45"/>
                <a:gd name="T15" fmla="*/ 45 h 45"/>
                <a:gd name="T16" fmla="*/ 34 w 45"/>
                <a:gd name="T17" fmla="*/ 43 h 45"/>
                <a:gd name="T18" fmla="*/ 32 w 45"/>
                <a:gd name="T19" fmla="*/ 41 h 45"/>
                <a:gd name="T20" fmla="*/ 8 w 45"/>
                <a:gd name="T21" fmla="*/ 41 h 45"/>
                <a:gd name="T22" fmla="*/ 44 w 45"/>
                <a:gd name="T23" fmla="*/ 4 h 45"/>
                <a:gd name="T24" fmla="*/ 44 w 45"/>
                <a:gd name="T25" fmla="*/ 1 h 45"/>
                <a:gd name="T26" fmla="*/ 41 w 45"/>
                <a:gd name="T27" fmla="*/ 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 h="45">
                  <a:moveTo>
                    <a:pt x="41" y="1"/>
                  </a:moveTo>
                  <a:cubicBezTo>
                    <a:pt x="5" y="37"/>
                    <a:pt x="5" y="37"/>
                    <a:pt x="5" y="37"/>
                  </a:cubicBezTo>
                  <a:cubicBezTo>
                    <a:pt x="5" y="13"/>
                    <a:pt x="5" y="13"/>
                    <a:pt x="5" y="13"/>
                  </a:cubicBezTo>
                  <a:cubicBezTo>
                    <a:pt x="5" y="12"/>
                    <a:pt x="4" y="11"/>
                    <a:pt x="2" y="11"/>
                  </a:cubicBezTo>
                  <a:cubicBezTo>
                    <a:pt x="1" y="11"/>
                    <a:pt x="0" y="12"/>
                    <a:pt x="0" y="13"/>
                  </a:cubicBezTo>
                  <a:cubicBezTo>
                    <a:pt x="0" y="43"/>
                    <a:pt x="0" y="43"/>
                    <a:pt x="0" y="43"/>
                  </a:cubicBezTo>
                  <a:cubicBezTo>
                    <a:pt x="0" y="44"/>
                    <a:pt x="1" y="45"/>
                    <a:pt x="2" y="45"/>
                  </a:cubicBezTo>
                  <a:cubicBezTo>
                    <a:pt x="32" y="45"/>
                    <a:pt x="32" y="45"/>
                    <a:pt x="32" y="45"/>
                  </a:cubicBezTo>
                  <a:cubicBezTo>
                    <a:pt x="33" y="45"/>
                    <a:pt x="34" y="44"/>
                    <a:pt x="34" y="43"/>
                  </a:cubicBezTo>
                  <a:cubicBezTo>
                    <a:pt x="34" y="42"/>
                    <a:pt x="33" y="41"/>
                    <a:pt x="32" y="41"/>
                  </a:cubicBezTo>
                  <a:cubicBezTo>
                    <a:pt x="8" y="41"/>
                    <a:pt x="8" y="41"/>
                    <a:pt x="8" y="41"/>
                  </a:cubicBezTo>
                  <a:cubicBezTo>
                    <a:pt x="44" y="4"/>
                    <a:pt x="44" y="4"/>
                    <a:pt x="44" y="4"/>
                  </a:cubicBezTo>
                  <a:cubicBezTo>
                    <a:pt x="45" y="3"/>
                    <a:pt x="45" y="2"/>
                    <a:pt x="44" y="1"/>
                  </a:cubicBezTo>
                  <a:cubicBezTo>
                    <a:pt x="44" y="0"/>
                    <a:pt x="42" y="0"/>
                    <a:pt x="4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21" name="Freeform 121"/>
          <p:cNvSpPr/>
          <p:nvPr/>
        </p:nvSpPr>
        <p:spPr bwMode="auto">
          <a:xfrm>
            <a:off x="3525839" y="2228854"/>
            <a:ext cx="330200" cy="481013"/>
          </a:xfrm>
          <a:custGeom>
            <a:avLst/>
            <a:gdLst>
              <a:gd name="T0" fmla="*/ 88 w 88"/>
              <a:gd name="T1" fmla="*/ 46 h 128"/>
              <a:gd name="T2" fmla="*/ 88 w 88"/>
              <a:gd name="T3" fmla="*/ 44 h 128"/>
              <a:gd name="T4" fmla="*/ 88 w 88"/>
              <a:gd name="T5" fmla="*/ 43 h 128"/>
              <a:gd name="T6" fmla="*/ 46 w 88"/>
              <a:gd name="T7" fmla="*/ 1 h 128"/>
              <a:gd name="T8" fmla="*/ 42 w 88"/>
              <a:gd name="T9" fmla="*/ 1 h 128"/>
              <a:gd name="T10" fmla="*/ 0 w 88"/>
              <a:gd name="T11" fmla="*/ 43 h 128"/>
              <a:gd name="T12" fmla="*/ 0 w 88"/>
              <a:gd name="T13" fmla="*/ 46 h 128"/>
              <a:gd name="T14" fmla="*/ 4 w 88"/>
              <a:gd name="T15" fmla="*/ 46 h 128"/>
              <a:gd name="T16" fmla="*/ 42 w 88"/>
              <a:gd name="T17" fmla="*/ 8 h 128"/>
              <a:gd name="T18" fmla="*/ 42 w 88"/>
              <a:gd name="T19" fmla="*/ 126 h 128"/>
              <a:gd name="T20" fmla="*/ 44 w 88"/>
              <a:gd name="T21" fmla="*/ 128 h 128"/>
              <a:gd name="T22" fmla="*/ 46 w 88"/>
              <a:gd name="T23" fmla="*/ 126 h 128"/>
              <a:gd name="T24" fmla="*/ 46 w 88"/>
              <a:gd name="T25" fmla="*/ 8 h 128"/>
              <a:gd name="T26" fmla="*/ 84 w 88"/>
              <a:gd name="T27" fmla="*/ 46 h 128"/>
              <a:gd name="T28" fmla="*/ 88 w 88"/>
              <a:gd name="T29" fmla="*/ 4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8" h="128">
                <a:moveTo>
                  <a:pt x="88" y="46"/>
                </a:moveTo>
                <a:cubicBezTo>
                  <a:pt x="88" y="46"/>
                  <a:pt x="88" y="45"/>
                  <a:pt x="88" y="44"/>
                </a:cubicBezTo>
                <a:cubicBezTo>
                  <a:pt x="88" y="44"/>
                  <a:pt x="88" y="43"/>
                  <a:pt x="88" y="43"/>
                </a:cubicBezTo>
                <a:cubicBezTo>
                  <a:pt x="46" y="1"/>
                  <a:pt x="46" y="1"/>
                  <a:pt x="46" y="1"/>
                </a:cubicBezTo>
                <a:cubicBezTo>
                  <a:pt x="45" y="0"/>
                  <a:pt x="43" y="0"/>
                  <a:pt x="42" y="1"/>
                </a:cubicBezTo>
                <a:cubicBezTo>
                  <a:pt x="0" y="43"/>
                  <a:pt x="0" y="43"/>
                  <a:pt x="0" y="43"/>
                </a:cubicBezTo>
                <a:cubicBezTo>
                  <a:pt x="0" y="44"/>
                  <a:pt x="0" y="45"/>
                  <a:pt x="0" y="46"/>
                </a:cubicBezTo>
                <a:cubicBezTo>
                  <a:pt x="1" y="47"/>
                  <a:pt x="3" y="47"/>
                  <a:pt x="4" y="46"/>
                </a:cubicBezTo>
                <a:cubicBezTo>
                  <a:pt x="42" y="8"/>
                  <a:pt x="42" y="8"/>
                  <a:pt x="42" y="8"/>
                </a:cubicBezTo>
                <a:cubicBezTo>
                  <a:pt x="42" y="126"/>
                  <a:pt x="42" y="126"/>
                  <a:pt x="42" y="126"/>
                </a:cubicBezTo>
                <a:cubicBezTo>
                  <a:pt x="42" y="127"/>
                  <a:pt x="43" y="128"/>
                  <a:pt x="44" y="128"/>
                </a:cubicBezTo>
                <a:cubicBezTo>
                  <a:pt x="45" y="128"/>
                  <a:pt x="46" y="127"/>
                  <a:pt x="46" y="126"/>
                </a:cubicBezTo>
                <a:cubicBezTo>
                  <a:pt x="46" y="8"/>
                  <a:pt x="46" y="8"/>
                  <a:pt x="46" y="8"/>
                </a:cubicBezTo>
                <a:cubicBezTo>
                  <a:pt x="84" y="46"/>
                  <a:pt x="84" y="46"/>
                  <a:pt x="84" y="46"/>
                </a:cubicBezTo>
                <a:cubicBezTo>
                  <a:pt x="85" y="47"/>
                  <a:pt x="87" y="47"/>
                  <a:pt x="88" y="46"/>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2" name="Freeform 122"/>
          <p:cNvSpPr/>
          <p:nvPr/>
        </p:nvSpPr>
        <p:spPr bwMode="auto">
          <a:xfrm>
            <a:off x="2565401" y="2228854"/>
            <a:ext cx="330200" cy="481013"/>
          </a:xfrm>
          <a:custGeom>
            <a:avLst/>
            <a:gdLst>
              <a:gd name="T0" fmla="*/ 88 w 88"/>
              <a:gd name="T1" fmla="*/ 82 h 128"/>
              <a:gd name="T2" fmla="*/ 84 w 88"/>
              <a:gd name="T3" fmla="*/ 82 h 128"/>
              <a:gd name="T4" fmla="*/ 46 w 88"/>
              <a:gd name="T5" fmla="*/ 120 h 128"/>
              <a:gd name="T6" fmla="*/ 46 w 88"/>
              <a:gd name="T7" fmla="*/ 2 h 128"/>
              <a:gd name="T8" fmla="*/ 44 w 88"/>
              <a:gd name="T9" fmla="*/ 0 h 128"/>
              <a:gd name="T10" fmla="*/ 42 w 88"/>
              <a:gd name="T11" fmla="*/ 2 h 128"/>
              <a:gd name="T12" fmla="*/ 42 w 88"/>
              <a:gd name="T13" fmla="*/ 120 h 128"/>
              <a:gd name="T14" fmla="*/ 4 w 88"/>
              <a:gd name="T15" fmla="*/ 82 h 128"/>
              <a:gd name="T16" fmla="*/ 0 w 88"/>
              <a:gd name="T17" fmla="*/ 82 h 128"/>
              <a:gd name="T18" fmla="*/ 0 w 88"/>
              <a:gd name="T19" fmla="*/ 84 h 128"/>
              <a:gd name="T20" fmla="*/ 0 w 88"/>
              <a:gd name="T21" fmla="*/ 86 h 128"/>
              <a:gd name="T22" fmla="*/ 42 w 88"/>
              <a:gd name="T23" fmla="*/ 127 h 128"/>
              <a:gd name="T24" fmla="*/ 42 w 88"/>
              <a:gd name="T25" fmla="*/ 127 h 128"/>
              <a:gd name="T26" fmla="*/ 42 w 88"/>
              <a:gd name="T27" fmla="*/ 128 h 128"/>
              <a:gd name="T28" fmla="*/ 46 w 88"/>
              <a:gd name="T29" fmla="*/ 128 h 128"/>
              <a:gd name="T30" fmla="*/ 88 w 88"/>
              <a:gd name="T31" fmla="*/ 86 h 128"/>
              <a:gd name="T32" fmla="*/ 88 w 88"/>
              <a:gd name="T33" fmla="*/ 8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8" h="128">
                <a:moveTo>
                  <a:pt x="88" y="82"/>
                </a:moveTo>
                <a:cubicBezTo>
                  <a:pt x="87" y="82"/>
                  <a:pt x="85" y="82"/>
                  <a:pt x="84" y="82"/>
                </a:cubicBezTo>
                <a:cubicBezTo>
                  <a:pt x="46" y="120"/>
                  <a:pt x="46" y="120"/>
                  <a:pt x="46" y="120"/>
                </a:cubicBezTo>
                <a:cubicBezTo>
                  <a:pt x="46" y="2"/>
                  <a:pt x="46" y="2"/>
                  <a:pt x="46" y="2"/>
                </a:cubicBezTo>
                <a:cubicBezTo>
                  <a:pt x="46" y="1"/>
                  <a:pt x="45" y="0"/>
                  <a:pt x="44" y="0"/>
                </a:cubicBezTo>
                <a:cubicBezTo>
                  <a:pt x="43" y="0"/>
                  <a:pt x="42" y="1"/>
                  <a:pt x="42" y="2"/>
                </a:cubicBezTo>
                <a:cubicBezTo>
                  <a:pt x="42" y="120"/>
                  <a:pt x="42" y="120"/>
                  <a:pt x="42" y="120"/>
                </a:cubicBezTo>
                <a:cubicBezTo>
                  <a:pt x="4" y="82"/>
                  <a:pt x="4" y="82"/>
                  <a:pt x="4" y="82"/>
                </a:cubicBezTo>
                <a:cubicBezTo>
                  <a:pt x="3" y="82"/>
                  <a:pt x="1" y="82"/>
                  <a:pt x="0" y="82"/>
                </a:cubicBezTo>
                <a:cubicBezTo>
                  <a:pt x="0" y="83"/>
                  <a:pt x="0" y="83"/>
                  <a:pt x="0" y="84"/>
                </a:cubicBezTo>
                <a:cubicBezTo>
                  <a:pt x="0" y="85"/>
                  <a:pt x="0" y="85"/>
                  <a:pt x="0" y="86"/>
                </a:cubicBezTo>
                <a:cubicBezTo>
                  <a:pt x="42" y="127"/>
                  <a:pt x="42" y="127"/>
                  <a:pt x="42" y="127"/>
                </a:cubicBezTo>
                <a:cubicBezTo>
                  <a:pt x="42" y="127"/>
                  <a:pt x="42" y="127"/>
                  <a:pt x="42" y="127"/>
                </a:cubicBezTo>
                <a:cubicBezTo>
                  <a:pt x="42" y="128"/>
                  <a:pt x="42" y="128"/>
                  <a:pt x="42" y="128"/>
                </a:cubicBezTo>
                <a:cubicBezTo>
                  <a:pt x="43" y="128"/>
                  <a:pt x="45" y="128"/>
                  <a:pt x="46" y="128"/>
                </a:cubicBezTo>
                <a:cubicBezTo>
                  <a:pt x="88" y="86"/>
                  <a:pt x="88" y="86"/>
                  <a:pt x="88" y="86"/>
                </a:cubicBezTo>
                <a:cubicBezTo>
                  <a:pt x="88" y="85"/>
                  <a:pt x="88" y="83"/>
                  <a:pt x="88" y="82"/>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3" name="Freeform 123"/>
          <p:cNvSpPr/>
          <p:nvPr/>
        </p:nvSpPr>
        <p:spPr bwMode="auto">
          <a:xfrm>
            <a:off x="1528763" y="2303466"/>
            <a:ext cx="481013" cy="334963"/>
          </a:xfrm>
          <a:custGeom>
            <a:avLst/>
            <a:gdLst>
              <a:gd name="T0" fmla="*/ 85 w 128"/>
              <a:gd name="T1" fmla="*/ 88 h 89"/>
              <a:gd name="T2" fmla="*/ 127 w 128"/>
              <a:gd name="T3" fmla="*/ 46 h 89"/>
              <a:gd name="T4" fmla="*/ 128 w 128"/>
              <a:gd name="T5" fmla="*/ 44 h 89"/>
              <a:gd name="T6" fmla="*/ 127 w 128"/>
              <a:gd name="T7" fmla="*/ 43 h 89"/>
              <a:gd name="T8" fmla="*/ 85 w 128"/>
              <a:gd name="T9" fmla="*/ 1 h 89"/>
              <a:gd name="T10" fmla="*/ 82 w 128"/>
              <a:gd name="T11" fmla="*/ 1 h 89"/>
              <a:gd name="T12" fmla="*/ 82 w 128"/>
              <a:gd name="T13" fmla="*/ 4 h 89"/>
              <a:gd name="T14" fmla="*/ 120 w 128"/>
              <a:gd name="T15" fmla="*/ 42 h 89"/>
              <a:gd name="T16" fmla="*/ 2 w 128"/>
              <a:gd name="T17" fmla="*/ 42 h 89"/>
              <a:gd name="T18" fmla="*/ 0 w 128"/>
              <a:gd name="T19" fmla="*/ 44 h 89"/>
              <a:gd name="T20" fmla="*/ 2 w 128"/>
              <a:gd name="T21" fmla="*/ 47 h 89"/>
              <a:gd name="T22" fmla="*/ 120 w 128"/>
              <a:gd name="T23" fmla="*/ 47 h 89"/>
              <a:gd name="T24" fmla="*/ 82 w 128"/>
              <a:gd name="T25" fmla="*/ 85 h 89"/>
              <a:gd name="T26" fmla="*/ 82 w 128"/>
              <a:gd name="T27" fmla="*/ 88 h 89"/>
              <a:gd name="T28" fmla="*/ 85 w 128"/>
              <a:gd name="T29"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8" h="89">
                <a:moveTo>
                  <a:pt x="85" y="88"/>
                </a:moveTo>
                <a:cubicBezTo>
                  <a:pt x="127" y="46"/>
                  <a:pt x="127" y="46"/>
                  <a:pt x="127" y="46"/>
                </a:cubicBezTo>
                <a:cubicBezTo>
                  <a:pt x="128" y="45"/>
                  <a:pt x="128" y="45"/>
                  <a:pt x="128" y="44"/>
                </a:cubicBezTo>
                <a:cubicBezTo>
                  <a:pt x="128" y="44"/>
                  <a:pt x="128" y="43"/>
                  <a:pt x="127" y="43"/>
                </a:cubicBezTo>
                <a:cubicBezTo>
                  <a:pt x="85" y="1"/>
                  <a:pt x="85" y="1"/>
                  <a:pt x="85" y="1"/>
                </a:cubicBezTo>
                <a:cubicBezTo>
                  <a:pt x="85" y="0"/>
                  <a:pt x="83" y="0"/>
                  <a:pt x="82" y="1"/>
                </a:cubicBezTo>
                <a:cubicBezTo>
                  <a:pt x="81" y="2"/>
                  <a:pt x="81" y="3"/>
                  <a:pt x="82" y="4"/>
                </a:cubicBezTo>
                <a:cubicBezTo>
                  <a:pt x="120" y="42"/>
                  <a:pt x="120" y="42"/>
                  <a:pt x="120" y="42"/>
                </a:cubicBezTo>
                <a:cubicBezTo>
                  <a:pt x="2" y="42"/>
                  <a:pt x="2" y="42"/>
                  <a:pt x="2" y="42"/>
                </a:cubicBezTo>
                <a:cubicBezTo>
                  <a:pt x="1" y="42"/>
                  <a:pt x="0" y="43"/>
                  <a:pt x="0" y="44"/>
                </a:cubicBezTo>
                <a:cubicBezTo>
                  <a:pt x="0" y="45"/>
                  <a:pt x="1" y="47"/>
                  <a:pt x="2" y="47"/>
                </a:cubicBezTo>
                <a:cubicBezTo>
                  <a:pt x="120" y="47"/>
                  <a:pt x="120" y="47"/>
                  <a:pt x="120" y="47"/>
                </a:cubicBezTo>
                <a:cubicBezTo>
                  <a:pt x="82" y="85"/>
                  <a:pt x="82" y="85"/>
                  <a:pt x="82" y="85"/>
                </a:cubicBezTo>
                <a:cubicBezTo>
                  <a:pt x="81" y="85"/>
                  <a:pt x="81" y="87"/>
                  <a:pt x="82" y="88"/>
                </a:cubicBezTo>
                <a:cubicBezTo>
                  <a:pt x="83" y="89"/>
                  <a:pt x="85" y="89"/>
                  <a:pt x="85" y="88"/>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4" name="Freeform 124"/>
          <p:cNvSpPr/>
          <p:nvPr/>
        </p:nvSpPr>
        <p:spPr bwMode="auto">
          <a:xfrm>
            <a:off x="568325" y="2303466"/>
            <a:ext cx="479425" cy="334963"/>
          </a:xfrm>
          <a:custGeom>
            <a:avLst/>
            <a:gdLst>
              <a:gd name="T0" fmla="*/ 126 w 128"/>
              <a:gd name="T1" fmla="*/ 42 h 89"/>
              <a:gd name="T2" fmla="*/ 8 w 128"/>
              <a:gd name="T3" fmla="*/ 42 h 89"/>
              <a:gd name="T4" fmla="*/ 46 w 128"/>
              <a:gd name="T5" fmla="*/ 4 h 89"/>
              <a:gd name="T6" fmla="*/ 46 w 128"/>
              <a:gd name="T7" fmla="*/ 1 h 89"/>
              <a:gd name="T8" fmla="*/ 44 w 128"/>
              <a:gd name="T9" fmla="*/ 0 h 89"/>
              <a:gd name="T10" fmla="*/ 43 w 128"/>
              <a:gd name="T11" fmla="*/ 1 h 89"/>
              <a:gd name="T12" fmla="*/ 1 w 128"/>
              <a:gd name="T13" fmla="*/ 43 h 89"/>
              <a:gd name="T14" fmla="*/ 1 w 128"/>
              <a:gd name="T15" fmla="*/ 46 h 89"/>
              <a:gd name="T16" fmla="*/ 43 w 128"/>
              <a:gd name="T17" fmla="*/ 88 h 89"/>
              <a:gd name="T18" fmla="*/ 46 w 128"/>
              <a:gd name="T19" fmla="*/ 88 h 89"/>
              <a:gd name="T20" fmla="*/ 46 w 128"/>
              <a:gd name="T21" fmla="*/ 85 h 89"/>
              <a:gd name="T22" fmla="*/ 8 w 128"/>
              <a:gd name="T23" fmla="*/ 47 h 89"/>
              <a:gd name="T24" fmla="*/ 126 w 128"/>
              <a:gd name="T25" fmla="*/ 47 h 89"/>
              <a:gd name="T26" fmla="*/ 128 w 128"/>
              <a:gd name="T27" fmla="*/ 44 h 89"/>
              <a:gd name="T28" fmla="*/ 126 w 128"/>
              <a:gd name="T29" fmla="*/ 42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8" h="89">
                <a:moveTo>
                  <a:pt x="126" y="42"/>
                </a:moveTo>
                <a:cubicBezTo>
                  <a:pt x="8" y="42"/>
                  <a:pt x="8" y="42"/>
                  <a:pt x="8" y="42"/>
                </a:cubicBezTo>
                <a:cubicBezTo>
                  <a:pt x="46" y="4"/>
                  <a:pt x="46" y="4"/>
                  <a:pt x="46" y="4"/>
                </a:cubicBezTo>
                <a:cubicBezTo>
                  <a:pt x="47" y="3"/>
                  <a:pt x="47" y="2"/>
                  <a:pt x="46" y="1"/>
                </a:cubicBezTo>
                <a:cubicBezTo>
                  <a:pt x="45" y="0"/>
                  <a:pt x="45" y="0"/>
                  <a:pt x="44" y="0"/>
                </a:cubicBezTo>
                <a:cubicBezTo>
                  <a:pt x="44" y="0"/>
                  <a:pt x="43" y="0"/>
                  <a:pt x="43" y="1"/>
                </a:cubicBezTo>
                <a:cubicBezTo>
                  <a:pt x="1" y="43"/>
                  <a:pt x="1" y="43"/>
                  <a:pt x="1" y="43"/>
                </a:cubicBezTo>
                <a:cubicBezTo>
                  <a:pt x="0" y="44"/>
                  <a:pt x="0" y="45"/>
                  <a:pt x="1" y="46"/>
                </a:cubicBezTo>
                <a:cubicBezTo>
                  <a:pt x="43" y="88"/>
                  <a:pt x="43" y="88"/>
                  <a:pt x="43" y="88"/>
                </a:cubicBezTo>
                <a:cubicBezTo>
                  <a:pt x="43" y="89"/>
                  <a:pt x="45" y="89"/>
                  <a:pt x="46" y="88"/>
                </a:cubicBezTo>
                <a:cubicBezTo>
                  <a:pt x="47" y="87"/>
                  <a:pt x="47" y="85"/>
                  <a:pt x="46" y="85"/>
                </a:cubicBezTo>
                <a:cubicBezTo>
                  <a:pt x="8" y="47"/>
                  <a:pt x="8" y="47"/>
                  <a:pt x="8" y="47"/>
                </a:cubicBezTo>
                <a:cubicBezTo>
                  <a:pt x="126" y="47"/>
                  <a:pt x="126" y="47"/>
                  <a:pt x="126" y="47"/>
                </a:cubicBezTo>
                <a:cubicBezTo>
                  <a:pt x="127" y="47"/>
                  <a:pt x="128" y="45"/>
                  <a:pt x="128" y="44"/>
                </a:cubicBezTo>
                <a:cubicBezTo>
                  <a:pt x="128" y="43"/>
                  <a:pt x="127" y="42"/>
                  <a:pt x="126" y="42"/>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5" name="Freeform 125"/>
          <p:cNvSpPr/>
          <p:nvPr/>
        </p:nvSpPr>
        <p:spPr bwMode="auto">
          <a:xfrm>
            <a:off x="11139491" y="1382715"/>
            <a:ext cx="481013" cy="249238"/>
          </a:xfrm>
          <a:custGeom>
            <a:avLst/>
            <a:gdLst>
              <a:gd name="T0" fmla="*/ 66 w 128"/>
              <a:gd name="T1" fmla="*/ 1 h 66"/>
              <a:gd name="T2" fmla="*/ 62 w 128"/>
              <a:gd name="T3" fmla="*/ 1 h 66"/>
              <a:gd name="T4" fmla="*/ 1 w 128"/>
              <a:gd name="T5" fmla="*/ 62 h 66"/>
              <a:gd name="T6" fmla="*/ 0 w 128"/>
              <a:gd name="T7" fmla="*/ 64 h 66"/>
              <a:gd name="T8" fmla="*/ 1 w 128"/>
              <a:gd name="T9" fmla="*/ 66 h 66"/>
              <a:gd name="T10" fmla="*/ 4 w 128"/>
              <a:gd name="T11" fmla="*/ 66 h 66"/>
              <a:gd name="T12" fmla="*/ 64 w 128"/>
              <a:gd name="T13" fmla="*/ 5 h 66"/>
              <a:gd name="T14" fmla="*/ 124 w 128"/>
              <a:gd name="T15" fmla="*/ 66 h 66"/>
              <a:gd name="T16" fmla="*/ 127 w 128"/>
              <a:gd name="T17" fmla="*/ 66 h 66"/>
              <a:gd name="T18" fmla="*/ 128 w 128"/>
              <a:gd name="T19" fmla="*/ 64 h 66"/>
              <a:gd name="T20" fmla="*/ 127 w 128"/>
              <a:gd name="T21" fmla="*/ 62 h 66"/>
              <a:gd name="T22" fmla="*/ 66 w 128"/>
              <a:gd name="T23" fmla="*/ 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66">
                <a:moveTo>
                  <a:pt x="66" y="1"/>
                </a:moveTo>
                <a:cubicBezTo>
                  <a:pt x="65" y="0"/>
                  <a:pt x="63" y="0"/>
                  <a:pt x="62" y="1"/>
                </a:cubicBezTo>
                <a:cubicBezTo>
                  <a:pt x="1" y="62"/>
                  <a:pt x="1" y="62"/>
                  <a:pt x="1" y="62"/>
                </a:cubicBezTo>
                <a:cubicBezTo>
                  <a:pt x="0" y="63"/>
                  <a:pt x="0" y="63"/>
                  <a:pt x="0" y="64"/>
                </a:cubicBezTo>
                <a:cubicBezTo>
                  <a:pt x="0" y="65"/>
                  <a:pt x="0" y="65"/>
                  <a:pt x="1" y="66"/>
                </a:cubicBezTo>
                <a:cubicBezTo>
                  <a:pt x="1" y="66"/>
                  <a:pt x="3" y="66"/>
                  <a:pt x="4" y="66"/>
                </a:cubicBezTo>
                <a:cubicBezTo>
                  <a:pt x="64" y="5"/>
                  <a:pt x="64" y="5"/>
                  <a:pt x="64" y="5"/>
                </a:cubicBezTo>
                <a:cubicBezTo>
                  <a:pt x="124" y="66"/>
                  <a:pt x="124" y="66"/>
                  <a:pt x="124" y="66"/>
                </a:cubicBezTo>
                <a:cubicBezTo>
                  <a:pt x="125" y="66"/>
                  <a:pt x="126" y="66"/>
                  <a:pt x="127" y="66"/>
                </a:cubicBezTo>
                <a:cubicBezTo>
                  <a:pt x="128" y="65"/>
                  <a:pt x="128" y="65"/>
                  <a:pt x="128" y="64"/>
                </a:cubicBezTo>
                <a:cubicBezTo>
                  <a:pt x="128" y="63"/>
                  <a:pt x="128" y="63"/>
                  <a:pt x="127" y="62"/>
                </a:cubicBezTo>
                <a:lnTo>
                  <a:pt x="66" y="1"/>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6" name="Freeform 126"/>
          <p:cNvSpPr/>
          <p:nvPr/>
        </p:nvSpPr>
        <p:spPr bwMode="auto">
          <a:xfrm>
            <a:off x="10179053" y="1382715"/>
            <a:ext cx="481013" cy="249238"/>
          </a:xfrm>
          <a:custGeom>
            <a:avLst/>
            <a:gdLst>
              <a:gd name="T0" fmla="*/ 65 w 128"/>
              <a:gd name="T1" fmla="*/ 66 h 66"/>
              <a:gd name="T2" fmla="*/ 127 w 128"/>
              <a:gd name="T3" fmla="*/ 4 h 66"/>
              <a:gd name="T4" fmla="*/ 127 w 128"/>
              <a:gd name="T5" fmla="*/ 1 h 66"/>
              <a:gd name="T6" fmla="*/ 124 w 128"/>
              <a:gd name="T7" fmla="*/ 1 h 66"/>
              <a:gd name="T8" fmla="*/ 64 w 128"/>
              <a:gd name="T9" fmla="*/ 61 h 66"/>
              <a:gd name="T10" fmla="*/ 4 w 128"/>
              <a:gd name="T11" fmla="*/ 1 h 66"/>
              <a:gd name="T12" fmla="*/ 2 w 128"/>
              <a:gd name="T13" fmla="*/ 0 h 66"/>
              <a:gd name="T14" fmla="*/ 0 w 128"/>
              <a:gd name="T15" fmla="*/ 1 h 66"/>
              <a:gd name="T16" fmla="*/ 0 w 128"/>
              <a:gd name="T17" fmla="*/ 4 h 66"/>
              <a:gd name="T18" fmla="*/ 62 w 128"/>
              <a:gd name="T19" fmla="*/ 66 h 66"/>
              <a:gd name="T20" fmla="*/ 65 w 128"/>
              <a:gd name="T21"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66">
                <a:moveTo>
                  <a:pt x="65" y="66"/>
                </a:moveTo>
                <a:cubicBezTo>
                  <a:pt x="127" y="4"/>
                  <a:pt x="127" y="4"/>
                  <a:pt x="127" y="4"/>
                </a:cubicBezTo>
                <a:cubicBezTo>
                  <a:pt x="128" y="3"/>
                  <a:pt x="128" y="1"/>
                  <a:pt x="127" y="1"/>
                </a:cubicBezTo>
                <a:cubicBezTo>
                  <a:pt x="126" y="0"/>
                  <a:pt x="125" y="0"/>
                  <a:pt x="124" y="1"/>
                </a:cubicBezTo>
                <a:cubicBezTo>
                  <a:pt x="64" y="61"/>
                  <a:pt x="64" y="61"/>
                  <a:pt x="64" y="61"/>
                </a:cubicBezTo>
                <a:cubicBezTo>
                  <a:pt x="4" y="1"/>
                  <a:pt x="4" y="1"/>
                  <a:pt x="4" y="1"/>
                </a:cubicBezTo>
                <a:cubicBezTo>
                  <a:pt x="3" y="0"/>
                  <a:pt x="3" y="0"/>
                  <a:pt x="2" y="0"/>
                </a:cubicBezTo>
                <a:cubicBezTo>
                  <a:pt x="1" y="0"/>
                  <a:pt x="1" y="0"/>
                  <a:pt x="0" y="1"/>
                </a:cubicBezTo>
                <a:cubicBezTo>
                  <a:pt x="0" y="1"/>
                  <a:pt x="0" y="3"/>
                  <a:pt x="0" y="4"/>
                </a:cubicBezTo>
                <a:cubicBezTo>
                  <a:pt x="62" y="66"/>
                  <a:pt x="62" y="66"/>
                  <a:pt x="62" y="66"/>
                </a:cubicBezTo>
                <a:cubicBezTo>
                  <a:pt x="63" y="66"/>
                  <a:pt x="65" y="66"/>
                  <a:pt x="65" y="66"/>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7" name="Freeform 127"/>
          <p:cNvSpPr/>
          <p:nvPr/>
        </p:nvSpPr>
        <p:spPr bwMode="auto">
          <a:xfrm>
            <a:off x="9334503" y="1266827"/>
            <a:ext cx="247650" cy="481013"/>
          </a:xfrm>
          <a:custGeom>
            <a:avLst/>
            <a:gdLst>
              <a:gd name="T0" fmla="*/ 65 w 66"/>
              <a:gd name="T1" fmla="*/ 62 h 128"/>
              <a:gd name="T2" fmla="*/ 4 w 66"/>
              <a:gd name="T3" fmla="*/ 1 h 128"/>
              <a:gd name="T4" fmla="*/ 2 w 66"/>
              <a:gd name="T5" fmla="*/ 0 h 128"/>
              <a:gd name="T6" fmla="*/ 1 w 66"/>
              <a:gd name="T7" fmla="*/ 1 h 128"/>
              <a:gd name="T8" fmla="*/ 1 w 66"/>
              <a:gd name="T9" fmla="*/ 4 h 128"/>
              <a:gd name="T10" fmla="*/ 61 w 66"/>
              <a:gd name="T11" fmla="*/ 64 h 128"/>
              <a:gd name="T12" fmla="*/ 60 w 66"/>
              <a:gd name="T13" fmla="*/ 65 h 128"/>
              <a:gd name="T14" fmla="*/ 1 w 66"/>
              <a:gd name="T15" fmla="*/ 124 h 128"/>
              <a:gd name="T16" fmla="*/ 1 w 66"/>
              <a:gd name="T17" fmla="*/ 127 h 128"/>
              <a:gd name="T18" fmla="*/ 4 w 66"/>
              <a:gd name="T19" fmla="*/ 127 h 128"/>
              <a:gd name="T20" fmla="*/ 65 w 66"/>
              <a:gd name="T21" fmla="*/ 66 h 128"/>
              <a:gd name="T22" fmla="*/ 65 w 66"/>
              <a:gd name="T23" fmla="*/ 6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128">
                <a:moveTo>
                  <a:pt x="65" y="62"/>
                </a:moveTo>
                <a:cubicBezTo>
                  <a:pt x="4" y="1"/>
                  <a:pt x="4" y="1"/>
                  <a:pt x="4" y="1"/>
                </a:cubicBezTo>
                <a:cubicBezTo>
                  <a:pt x="3" y="0"/>
                  <a:pt x="3" y="0"/>
                  <a:pt x="2" y="0"/>
                </a:cubicBezTo>
                <a:cubicBezTo>
                  <a:pt x="2" y="0"/>
                  <a:pt x="1" y="0"/>
                  <a:pt x="1" y="1"/>
                </a:cubicBezTo>
                <a:cubicBezTo>
                  <a:pt x="0" y="2"/>
                  <a:pt x="0" y="3"/>
                  <a:pt x="1" y="4"/>
                </a:cubicBezTo>
                <a:cubicBezTo>
                  <a:pt x="61" y="64"/>
                  <a:pt x="61" y="64"/>
                  <a:pt x="61" y="64"/>
                </a:cubicBezTo>
                <a:cubicBezTo>
                  <a:pt x="60" y="65"/>
                  <a:pt x="60" y="65"/>
                  <a:pt x="60" y="65"/>
                </a:cubicBezTo>
                <a:cubicBezTo>
                  <a:pt x="1" y="124"/>
                  <a:pt x="1" y="124"/>
                  <a:pt x="1" y="124"/>
                </a:cubicBezTo>
                <a:cubicBezTo>
                  <a:pt x="0" y="125"/>
                  <a:pt x="0" y="127"/>
                  <a:pt x="1" y="127"/>
                </a:cubicBezTo>
                <a:cubicBezTo>
                  <a:pt x="1" y="128"/>
                  <a:pt x="3" y="128"/>
                  <a:pt x="4" y="127"/>
                </a:cubicBezTo>
                <a:cubicBezTo>
                  <a:pt x="65" y="66"/>
                  <a:pt x="65" y="66"/>
                  <a:pt x="65" y="66"/>
                </a:cubicBezTo>
                <a:cubicBezTo>
                  <a:pt x="66" y="65"/>
                  <a:pt x="66" y="63"/>
                  <a:pt x="65" y="62"/>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8" name="Freeform 128"/>
          <p:cNvSpPr/>
          <p:nvPr/>
        </p:nvSpPr>
        <p:spPr bwMode="auto">
          <a:xfrm>
            <a:off x="8372478" y="1266827"/>
            <a:ext cx="247650" cy="481013"/>
          </a:xfrm>
          <a:custGeom>
            <a:avLst/>
            <a:gdLst>
              <a:gd name="T0" fmla="*/ 5 w 66"/>
              <a:gd name="T1" fmla="*/ 64 h 128"/>
              <a:gd name="T2" fmla="*/ 6 w 66"/>
              <a:gd name="T3" fmla="*/ 63 h 128"/>
              <a:gd name="T4" fmla="*/ 65 w 66"/>
              <a:gd name="T5" fmla="*/ 4 h 128"/>
              <a:gd name="T6" fmla="*/ 65 w 66"/>
              <a:gd name="T7" fmla="*/ 1 h 128"/>
              <a:gd name="T8" fmla="*/ 64 w 66"/>
              <a:gd name="T9" fmla="*/ 0 h 128"/>
              <a:gd name="T10" fmla="*/ 62 w 66"/>
              <a:gd name="T11" fmla="*/ 1 h 128"/>
              <a:gd name="T12" fmla="*/ 1 w 66"/>
              <a:gd name="T13" fmla="*/ 62 h 128"/>
              <a:gd name="T14" fmla="*/ 1 w 66"/>
              <a:gd name="T15" fmla="*/ 66 h 128"/>
              <a:gd name="T16" fmla="*/ 62 w 66"/>
              <a:gd name="T17" fmla="*/ 127 h 128"/>
              <a:gd name="T18" fmla="*/ 65 w 66"/>
              <a:gd name="T19" fmla="*/ 127 h 128"/>
              <a:gd name="T20" fmla="*/ 65 w 66"/>
              <a:gd name="T21" fmla="*/ 124 h 128"/>
              <a:gd name="T22" fmla="*/ 5 w 66"/>
              <a:gd name="T23"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128">
                <a:moveTo>
                  <a:pt x="5" y="64"/>
                </a:moveTo>
                <a:cubicBezTo>
                  <a:pt x="6" y="63"/>
                  <a:pt x="6" y="63"/>
                  <a:pt x="6" y="63"/>
                </a:cubicBezTo>
                <a:cubicBezTo>
                  <a:pt x="65" y="4"/>
                  <a:pt x="65" y="4"/>
                  <a:pt x="65" y="4"/>
                </a:cubicBezTo>
                <a:cubicBezTo>
                  <a:pt x="66" y="3"/>
                  <a:pt x="66" y="2"/>
                  <a:pt x="65" y="1"/>
                </a:cubicBezTo>
                <a:cubicBezTo>
                  <a:pt x="65" y="0"/>
                  <a:pt x="64" y="0"/>
                  <a:pt x="64" y="0"/>
                </a:cubicBezTo>
                <a:cubicBezTo>
                  <a:pt x="63" y="0"/>
                  <a:pt x="63" y="0"/>
                  <a:pt x="62" y="1"/>
                </a:cubicBezTo>
                <a:cubicBezTo>
                  <a:pt x="1" y="62"/>
                  <a:pt x="1" y="62"/>
                  <a:pt x="1" y="62"/>
                </a:cubicBezTo>
                <a:cubicBezTo>
                  <a:pt x="0" y="63"/>
                  <a:pt x="0" y="65"/>
                  <a:pt x="1" y="66"/>
                </a:cubicBezTo>
                <a:cubicBezTo>
                  <a:pt x="62" y="127"/>
                  <a:pt x="62" y="127"/>
                  <a:pt x="62" y="127"/>
                </a:cubicBezTo>
                <a:cubicBezTo>
                  <a:pt x="63" y="128"/>
                  <a:pt x="65" y="128"/>
                  <a:pt x="65" y="127"/>
                </a:cubicBezTo>
                <a:cubicBezTo>
                  <a:pt x="66" y="127"/>
                  <a:pt x="66" y="125"/>
                  <a:pt x="65" y="124"/>
                </a:cubicBezTo>
                <a:lnTo>
                  <a:pt x="5" y="64"/>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9" name="Freeform 129"/>
          <p:cNvSpPr>
            <a:spLocks noEditPoints="1"/>
          </p:cNvSpPr>
          <p:nvPr/>
        </p:nvSpPr>
        <p:spPr bwMode="auto">
          <a:xfrm>
            <a:off x="7302502" y="1266827"/>
            <a:ext cx="466725" cy="481013"/>
          </a:xfrm>
          <a:custGeom>
            <a:avLst/>
            <a:gdLst>
              <a:gd name="T0" fmla="*/ 106 w 124"/>
              <a:gd name="T1" fmla="*/ 105 h 128"/>
              <a:gd name="T2" fmla="*/ 114 w 124"/>
              <a:gd name="T3" fmla="*/ 94 h 128"/>
              <a:gd name="T4" fmla="*/ 122 w 124"/>
              <a:gd name="T5" fmla="*/ 71 h 128"/>
              <a:gd name="T6" fmla="*/ 122 w 124"/>
              <a:gd name="T7" fmla="*/ 57 h 128"/>
              <a:gd name="T8" fmla="*/ 114 w 124"/>
              <a:gd name="T9" fmla="*/ 35 h 128"/>
              <a:gd name="T10" fmla="*/ 106 w 124"/>
              <a:gd name="T11" fmla="*/ 23 h 128"/>
              <a:gd name="T12" fmla="*/ 100 w 124"/>
              <a:gd name="T13" fmla="*/ 12 h 128"/>
              <a:gd name="T14" fmla="*/ 84 w 124"/>
              <a:gd name="T15" fmla="*/ 9 h 128"/>
              <a:gd name="T16" fmla="*/ 62 w 124"/>
              <a:gd name="T17" fmla="*/ 0 h 128"/>
              <a:gd name="T18" fmla="*/ 48 w 124"/>
              <a:gd name="T19" fmla="*/ 7 h 128"/>
              <a:gd name="T20" fmla="*/ 24 w 124"/>
              <a:gd name="T21" fmla="*/ 12 h 128"/>
              <a:gd name="T22" fmla="*/ 18 w 124"/>
              <a:gd name="T23" fmla="*/ 23 h 128"/>
              <a:gd name="T24" fmla="*/ 10 w 124"/>
              <a:gd name="T25" fmla="*/ 35 h 128"/>
              <a:gd name="T26" fmla="*/ 2 w 124"/>
              <a:gd name="T27" fmla="*/ 57 h 128"/>
              <a:gd name="T28" fmla="*/ 2 w 124"/>
              <a:gd name="T29" fmla="*/ 71 h 128"/>
              <a:gd name="T30" fmla="*/ 10 w 124"/>
              <a:gd name="T31" fmla="*/ 94 h 128"/>
              <a:gd name="T32" fmla="*/ 18 w 124"/>
              <a:gd name="T33" fmla="*/ 105 h 128"/>
              <a:gd name="T34" fmla="*/ 24 w 124"/>
              <a:gd name="T35" fmla="*/ 116 h 128"/>
              <a:gd name="T36" fmla="*/ 37 w 124"/>
              <a:gd name="T37" fmla="*/ 119 h 128"/>
              <a:gd name="T38" fmla="*/ 40 w 124"/>
              <a:gd name="T39" fmla="*/ 119 h 128"/>
              <a:gd name="T40" fmla="*/ 62 w 124"/>
              <a:gd name="T41" fmla="*/ 128 h 128"/>
              <a:gd name="T42" fmla="*/ 76 w 124"/>
              <a:gd name="T43" fmla="*/ 121 h 128"/>
              <a:gd name="T44" fmla="*/ 89 w 124"/>
              <a:gd name="T45" fmla="*/ 119 h 128"/>
              <a:gd name="T46" fmla="*/ 106 w 124"/>
              <a:gd name="T47" fmla="*/ 108 h 128"/>
              <a:gd name="T48" fmla="*/ 89 w 124"/>
              <a:gd name="T49" fmla="*/ 114 h 128"/>
              <a:gd name="T50" fmla="*/ 87 w 124"/>
              <a:gd name="T51" fmla="*/ 114 h 128"/>
              <a:gd name="T52" fmla="*/ 71 w 124"/>
              <a:gd name="T53" fmla="*/ 120 h 128"/>
              <a:gd name="T54" fmla="*/ 62 w 124"/>
              <a:gd name="T55" fmla="*/ 124 h 128"/>
              <a:gd name="T56" fmla="*/ 53 w 124"/>
              <a:gd name="T57" fmla="*/ 119 h 128"/>
              <a:gd name="T58" fmla="*/ 39 w 124"/>
              <a:gd name="T59" fmla="*/ 114 h 128"/>
              <a:gd name="T60" fmla="*/ 36 w 124"/>
              <a:gd name="T61" fmla="*/ 114 h 128"/>
              <a:gd name="T62" fmla="*/ 27 w 124"/>
              <a:gd name="T63" fmla="*/ 112 h 128"/>
              <a:gd name="T64" fmla="*/ 22 w 124"/>
              <a:gd name="T65" fmla="*/ 104 h 128"/>
              <a:gd name="T66" fmla="*/ 12 w 124"/>
              <a:gd name="T67" fmla="*/ 90 h 128"/>
              <a:gd name="T68" fmla="*/ 6 w 124"/>
              <a:gd name="T69" fmla="*/ 73 h 128"/>
              <a:gd name="T70" fmla="*/ 6 w 124"/>
              <a:gd name="T71" fmla="*/ 55 h 128"/>
              <a:gd name="T72" fmla="*/ 12 w 124"/>
              <a:gd name="T73" fmla="*/ 39 h 128"/>
              <a:gd name="T74" fmla="*/ 22 w 124"/>
              <a:gd name="T75" fmla="*/ 24 h 128"/>
              <a:gd name="T76" fmla="*/ 27 w 124"/>
              <a:gd name="T77" fmla="*/ 16 h 128"/>
              <a:gd name="T78" fmla="*/ 38 w 124"/>
              <a:gd name="T79" fmla="*/ 14 h 128"/>
              <a:gd name="T80" fmla="*/ 53 w 124"/>
              <a:gd name="T81" fmla="*/ 8 h 128"/>
              <a:gd name="T82" fmla="*/ 83 w 124"/>
              <a:gd name="T83" fmla="*/ 14 h 128"/>
              <a:gd name="T84" fmla="*/ 90 w 124"/>
              <a:gd name="T85" fmla="*/ 14 h 128"/>
              <a:gd name="T86" fmla="*/ 98 w 124"/>
              <a:gd name="T87" fmla="*/ 16 h 128"/>
              <a:gd name="T88" fmla="*/ 109 w 124"/>
              <a:gd name="T89" fmla="*/ 36 h 128"/>
              <a:gd name="T90" fmla="*/ 119 w 124"/>
              <a:gd name="T91" fmla="*/ 46 h 128"/>
              <a:gd name="T92" fmla="*/ 116 w 124"/>
              <a:gd name="T93" fmla="*/ 69 h 128"/>
              <a:gd name="T94" fmla="*/ 119 w 124"/>
              <a:gd name="T95" fmla="*/ 82 h 128"/>
              <a:gd name="T96" fmla="*/ 103 w 124"/>
              <a:gd name="T97" fmla="*/ 100 h 128"/>
              <a:gd name="T98" fmla="*/ 101 w 124"/>
              <a:gd name="T99"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 h="128">
                <a:moveTo>
                  <a:pt x="106" y="108"/>
                </a:moveTo>
                <a:cubicBezTo>
                  <a:pt x="106" y="107"/>
                  <a:pt x="106" y="105"/>
                  <a:pt x="106" y="105"/>
                </a:cubicBezTo>
                <a:cubicBezTo>
                  <a:pt x="106" y="104"/>
                  <a:pt x="107" y="103"/>
                  <a:pt x="107" y="102"/>
                </a:cubicBezTo>
                <a:cubicBezTo>
                  <a:pt x="109" y="98"/>
                  <a:pt x="111" y="95"/>
                  <a:pt x="114" y="94"/>
                </a:cubicBezTo>
                <a:cubicBezTo>
                  <a:pt x="118" y="92"/>
                  <a:pt x="121" y="88"/>
                  <a:pt x="123" y="84"/>
                </a:cubicBezTo>
                <a:cubicBezTo>
                  <a:pt x="124" y="80"/>
                  <a:pt x="124" y="75"/>
                  <a:pt x="122" y="71"/>
                </a:cubicBezTo>
                <a:cubicBezTo>
                  <a:pt x="121" y="70"/>
                  <a:pt x="121" y="69"/>
                  <a:pt x="121" y="68"/>
                </a:cubicBezTo>
                <a:cubicBezTo>
                  <a:pt x="120" y="64"/>
                  <a:pt x="120" y="60"/>
                  <a:pt x="122" y="57"/>
                </a:cubicBezTo>
                <a:cubicBezTo>
                  <a:pt x="124" y="53"/>
                  <a:pt x="124" y="49"/>
                  <a:pt x="123" y="44"/>
                </a:cubicBezTo>
                <a:cubicBezTo>
                  <a:pt x="121" y="40"/>
                  <a:pt x="118" y="37"/>
                  <a:pt x="114" y="35"/>
                </a:cubicBezTo>
                <a:cubicBezTo>
                  <a:pt x="113" y="34"/>
                  <a:pt x="113" y="33"/>
                  <a:pt x="112" y="33"/>
                </a:cubicBezTo>
                <a:cubicBezTo>
                  <a:pt x="109" y="30"/>
                  <a:pt x="107" y="27"/>
                  <a:pt x="106" y="23"/>
                </a:cubicBezTo>
                <a:cubicBezTo>
                  <a:pt x="106" y="19"/>
                  <a:pt x="104" y="16"/>
                  <a:pt x="100" y="13"/>
                </a:cubicBezTo>
                <a:cubicBezTo>
                  <a:pt x="100" y="13"/>
                  <a:pt x="100" y="13"/>
                  <a:pt x="100" y="12"/>
                </a:cubicBezTo>
                <a:cubicBezTo>
                  <a:pt x="96" y="10"/>
                  <a:pt x="91" y="9"/>
                  <a:pt x="87" y="9"/>
                </a:cubicBezTo>
                <a:cubicBezTo>
                  <a:pt x="86" y="10"/>
                  <a:pt x="85" y="10"/>
                  <a:pt x="84" y="9"/>
                </a:cubicBezTo>
                <a:cubicBezTo>
                  <a:pt x="80" y="9"/>
                  <a:pt x="76" y="7"/>
                  <a:pt x="74" y="5"/>
                </a:cubicBezTo>
                <a:cubicBezTo>
                  <a:pt x="71" y="2"/>
                  <a:pt x="66" y="0"/>
                  <a:pt x="62" y="0"/>
                </a:cubicBezTo>
                <a:cubicBezTo>
                  <a:pt x="57" y="0"/>
                  <a:pt x="53" y="2"/>
                  <a:pt x="50" y="5"/>
                </a:cubicBezTo>
                <a:cubicBezTo>
                  <a:pt x="49" y="6"/>
                  <a:pt x="48" y="6"/>
                  <a:pt x="48" y="7"/>
                </a:cubicBezTo>
                <a:cubicBezTo>
                  <a:pt x="44" y="9"/>
                  <a:pt x="40" y="10"/>
                  <a:pt x="37" y="9"/>
                </a:cubicBezTo>
                <a:cubicBezTo>
                  <a:pt x="32" y="9"/>
                  <a:pt x="28" y="10"/>
                  <a:pt x="24" y="12"/>
                </a:cubicBezTo>
                <a:cubicBezTo>
                  <a:pt x="22" y="14"/>
                  <a:pt x="20" y="17"/>
                  <a:pt x="19" y="20"/>
                </a:cubicBezTo>
                <a:cubicBezTo>
                  <a:pt x="18" y="21"/>
                  <a:pt x="18" y="22"/>
                  <a:pt x="18" y="23"/>
                </a:cubicBezTo>
                <a:cubicBezTo>
                  <a:pt x="18" y="24"/>
                  <a:pt x="17" y="25"/>
                  <a:pt x="17" y="26"/>
                </a:cubicBezTo>
                <a:cubicBezTo>
                  <a:pt x="15" y="30"/>
                  <a:pt x="13" y="33"/>
                  <a:pt x="10" y="35"/>
                </a:cubicBezTo>
                <a:cubicBezTo>
                  <a:pt x="6" y="37"/>
                  <a:pt x="3" y="40"/>
                  <a:pt x="1" y="44"/>
                </a:cubicBezTo>
                <a:cubicBezTo>
                  <a:pt x="0" y="49"/>
                  <a:pt x="0" y="53"/>
                  <a:pt x="2" y="57"/>
                </a:cubicBezTo>
                <a:cubicBezTo>
                  <a:pt x="3" y="58"/>
                  <a:pt x="3" y="59"/>
                  <a:pt x="3" y="60"/>
                </a:cubicBezTo>
                <a:cubicBezTo>
                  <a:pt x="4" y="64"/>
                  <a:pt x="4" y="68"/>
                  <a:pt x="2" y="71"/>
                </a:cubicBezTo>
                <a:cubicBezTo>
                  <a:pt x="0" y="75"/>
                  <a:pt x="0" y="80"/>
                  <a:pt x="1" y="84"/>
                </a:cubicBezTo>
                <a:cubicBezTo>
                  <a:pt x="3" y="88"/>
                  <a:pt x="6" y="92"/>
                  <a:pt x="10" y="94"/>
                </a:cubicBezTo>
                <a:cubicBezTo>
                  <a:pt x="10" y="94"/>
                  <a:pt x="11" y="95"/>
                  <a:pt x="12" y="96"/>
                </a:cubicBezTo>
                <a:cubicBezTo>
                  <a:pt x="15" y="98"/>
                  <a:pt x="17" y="101"/>
                  <a:pt x="18" y="105"/>
                </a:cubicBezTo>
                <a:cubicBezTo>
                  <a:pt x="18" y="106"/>
                  <a:pt x="18" y="106"/>
                  <a:pt x="18" y="107"/>
                </a:cubicBezTo>
                <a:cubicBezTo>
                  <a:pt x="19" y="110"/>
                  <a:pt x="21" y="114"/>
                  <a:pt x="24" y="116"/>
                </a:cubicBezTo>
                <a:cubicBezTo>
                  <a:pt x="27" y="118"/>
                  <a:pt x="29" y="119"/>
                  <a:pt x="32" y="119"/>
                </a:cubicBezTo>
                <a:cubicBezTo>
                  <a:pt x="34" y="119"/>
                  <a:pt x="35" y="119"/>
                  <a:pt x="37" y="119"/>
                </a:cubicBezTo>
                <a:cubicBezTo>
                  <a:pt x="37" y="119"/>
                  <a:pt x="38" y="119"/>
                  <a:pt x="39" y="119"/>
                </a:cubicBezTo>
                <a:cubicBezTo>
                  <a:pt x="39" y="119"/>
                  <a:pt x="40" y="119"/>
                  <a:pt x="40" y="119"/>
                </a:cubicBezTo>
                <a:cubicBezTo>
                  <a:pt x="43" y="119"/>
                  <a:pt x="48" y="122"/>
                  <a:pt x="50" y="123"/>
                </a:cubicBezTo>
                <a:cubicBezTo>
                  <a:pt x="53" y="126"/>
                  <a:pt x="58" y="128"/>
                  <a:pt x="62" y="128"/>
                </a:cubicBezTo>
                <a:cubicBezTo>
                  <a:pt x="66" y="128"/>
                  <a:pt x="71" y="126"/>
                  <a:pt x="74" y="123"/>
                </a:cubicBezTo>
                <a:cubicBezTo>
                  <a:pt x="75" y="123"/>
                  <a:pt x="76" y="122"/>
                  <a:pt x="76" y="121"/>
                </a:cubicBezTo>
                <a:cubicBezTo>
                  <a:pt x="79" y="120"/>
                  <a:pt x="84" y="119"/>
                  <a:pt x="87" y="119"/>
                </a:cubicBezTo>
                <a:cubicBezTo>
                  <a:pt x="88" y="119"/>
                  <a:pt x="88" y="119"/>
                  <a:pt x="89" y="119"/>
                </a:cubicBezTo>
                <a:cubicBezTo>
                  <a:pt x="93" y="119"/>
                  <a:pt x="96" y="118"/>
                  <a:pt x="100" y="116"/>
                </a:cubicBezTo>
                <a:cubicBezTo>
                  <a:pt x="102" y="114"/>
                  <a:pt x="105" y="111"/>
                  <a:pt x="106" y="108"/>
                </a:cubicBezTo>
                <a:close/>
                <a:moveTo>
                  <a:pt x="97" y="112"/>
                </a:moveTo>
                <a:cubicBezTo>
                  <a:pt x="95" y="114"/>
                  <a:pt x="92" y="115"/>
                  <a:pt x="89" y="114"/>
                </a:cubicBezTo>
                <a:cubicBezTo>
                  <a:pt x="89" y="114"/>
                  <a:pt x="88" y="114"/>
                  <a:pt x="88" y="114"/>
                </a:cubicBezTo>
                <a:cubicBezTo>
                  <a:pt x="87" y="114"/>
                  <a:pt x="87" y="114"/>
                  <a:pt x="87" y="114"/>
                </a:cubicBezTo>
                <a:cubicBezTo>
                  <a:pt x="87" y="114"/>
                  <a:pt x="78" y="115"/>
                  <a:pt x="74" y="117"/>
                </a:cubicBezTo>
                <a:cubicBezTo>
                  <a:pt x="74" y="118"/>
                  <a:pt x="73" y="118"/>
                  <a:pt x="71" y="120"/>
                </a:cubicBezTo>
                <a:cubicBezTo>
                  <a:pt x="71" y="120"/>
                  <a:pt x="71" y="120"/>
                  <a:pt x="71" y="120"/>
                </a:cubicBezTo>
                <a:cubicBezTo>
                  <a:pt x="68" y="122"/>
                  <a:pt x="65" y="124"/>
                  <a:pt x="62" y="124"/>
                </a:cubicBezTo>
                <a:cubicBezTo>
                  <a:pt x="59" y="124"/>
                  <a:pt x="56" y="122"/>
                  <a:pt x="53" y="120"/>
                </a:cubicBezTo>
                <a:cubicBezTo>
                  <a:pt x="53" y="119"/>
                  <a:pt x="53" y="119"/>
                  <a:pt x="53" y="119"/>
                </a:cubicBezTo>
                <a:cubicBezTo>
                  <a:pt x="50" y="118"/>
                  <a:pt x="44" y="115"/>
                  <a:pt x="41" y="114"/>
                </a:cubicBezTo>
                <a:cubicBezTo>
                  <a:pt x="40" y="114"/>
                  <a:pt x="39" y="114"/>
                  <a:pt x="39" y="114"/>
                </a:cubicBezTo>
                <a:cubicBezTo>
                  <a:pt x="38" y="114"/>
                  <a:pt x="37" y="114"/>
                  <a:pt x="37" y="114"/>
                </a:cubicBezTo>
                <a:cubicBezTo>
                  <a:pt x="36" y="114"/>
                  <a:pt x="36" y="114"/>
                  <a:pt x="36" y="114"/>
                </a:cubicBezTo>
                <a:cubicBezTo>
                  <a:pt x="35" y="114"/>
                  <a:pt x="34" y="115"/>
                  <a:pt x="33" y="114"/>
                </a:cubicBezTo>
                <a:cubicBezTo>
                  <a:pt x="31" y="114"/>
                  <a:pt x="29" y="113"/>
                  <a:pt x="27" y="112"/>
                </a:cubicBezTo>
                <a:cubicBezTo>
                  <a:pt x="25" y="111"/>
                  <a:pt x="23" y="108"/>
                  <a:pt x="23" y="106"/>
                </a:cubicBezTo>
                <a:cubicBezTo>
                  <a:pt x="22" y="105"/>
                  <a:pt x="22" y="105"/>
                  <a:pt x="22" y="104"/>
                </a:cubicBezTo>
                <a:cubicBezTo>
                  <a:pt x="21" y="100"/>
                  <a:pt x="19" y="95"/>
                  <a:pt x="15" y="92"/>
                </a:cubicBezTo>
                <a:cubicBezTo>
                  <a:pt x="14" y="91"/>
                  <a:pt x="13" y="90"/>
                  <a:pt x="12" y="90"/>
                </a:cubicBezTo>
                <a:cubicBezTo>
                  <a:pt x="9" y="88"/>
                  <a:pt x="6" y="86"/>
                  <a:pt x="5" y="82"/>
                </a:cubicBezTo>
                <a:cubicBezTo>
                  <a:pt x="4" y="79"/>
                  <a:pt x="5" y="76"/>
                  <a:pt x="6" y="73"/>
                </a:cubicBezTo>
                <a:cubicBezTo>
                  <a:pt x="8" y="69"/>
                  <a:pt x="9" y="64"/>
                  <a:pt x="8" y="59"/>
                </a:cubicBezTo>
                <a:cubicBezTo>
                  <a:pt x="7" y="58"/>
                  <a:pt x="7" y="56"/>
                  <a:pt x="6" y="55"/>
                </a:cubicBezTo>
                <a:cubicBezTo>
                  <a:pt x="5" y="52"/>
                  <a:pt x="4" y="49"/>
                  <a:pt x="5" y="46"/>
                </a:cubicBezTo>
                <a:cubicBezTo>
                  <a:pt x="6" y="43"/>
                  <a:pt x="9" y="40"/>
                  <a:pt x="12" y="39"/>
                </a:cubicBezTo>
                <a:cubicBezTo>
                  <a:pt x="16" y="36"/>
                  <a:pt x="19" y="33"/>
                  <a:pt x="21" y="28"/>
                </a:cubicBezTo>
                <a:cubicBezTo>
                  <a:pt x="21" y="27"/>
                  <a:pt x="22" y="26"/>
                  <a:pt x="22" y="24"/>
                </a:cubicBezTo>
                <a:cubicBezTo>
                  <a:pt x="22" y="23"/>
                  <a:pt x="23" y="22"/>
                  <a:pt x="23" y="21"/>
                </a:cubicBezTo>
                <a:cubicBezTo>
                  <a:pt x="24" y="19"/>
                  <a:pt x="25" y="17"/>
                  <a:pt x="27" y="16"/>
                </a:cubicBezTo>
                <a:cubicBezTo>
                  <a:pt x="30" y="14"/>
                  <a:pt x="33" y="13"/>
                  <a:pt x="36" y="14"/>
                </a:cubicBezTo>
                <a:cubicBezTo>
                  <a:pt x="37" y="14"/>
                  <a:pt x="38" y="14"/>
                  <a:pt x="38" y="14"/>
                </a:cubicBezTo>
                <a:cubicBezTo>
                  <a:pt x="42" y="14"/>
                  <a:pt x="46" y="13"/>
                  <a:pt x="50" y="11"/>
                </a:cubicBezTo>
                <a:cubicBezTo>
                  <a:pt x="51" y="10"/>
                  <a:pt x="52" y="9"/>
                  <a:pt x="53" y="8"/>
                </a:cubicBezTo>
                <a:cubicBezTo>
                  <a:pt x="58" y="3"/>
                  <a:pt x="66" y="4"/>
                  <a:pt x="71" y="8"/>
                </a:cubicBezTo>
                <a:cubicBezTo>
                  <a:pt x="74" y="11"/>
                  <a:pt x="79" y="13"/>
                  <a:pt x="83" y="14"/>
                </a:cubicBezTo>
                <a:cubicBezTo>
                  <a:pt x="85" y="14"/>
                  <a:pt x="86" y="14"/>
                  <a:pt x="88" y="14"/>
                </a:cubicBezTo>
                <a:cubicBezTo>
                  <a:pt x="88" y="14"/>
                  <a:pt x="89" y="14"/>
                  <a:pt x="90" y="14"/>
                </a:cubicBezTo>
                <a:cubicBezTo>
                  <a:pt x="92" y="14"/>
                  <a:pt x="95" y="15"/>
                  <a:pt x="97" y="16"/>
                </a:cubicBezTo>
                <a:cubicBezTo>
                  <a:pt x="97" y="16"/>
                  <a:pt x="97" y="16"/>
                  <a:pt x="98" y="16"/>
                </a:cubicBezTo>
                <a:cubicBezTo>
                  <a:pt x="100" y="18"/>
                  <a:pt x="101" y="21"/>
                  <a:pt x="102" y="24"/>
                </a:cubicBezTo>
                <a:cubicBezTo>
                  <a:pt x="103" y="29"/>
                  <a:pt x="105" y="33"/>
                  <a:pt x="109" y="36"/>
                </a:cubicBezTo>
                <a:cubicBezTo>
                  <a:pt x="110" y="37"/>
                  <a:pt x="111" y="38"/>
                  <a:pt x="112" y="39"/>
                </a:cubicBezTo>
                <a:cubicBezTo>
                  <a:pt x="115" y="40"/>
                  <a:pt x="118" y="43"/>
                  <a:pt x="119" y="46"/>
                </a:cubicBezTo>
                <a:cubicBezTo>
                  <a:pt x="120" y="49"/>
                  <a:pt x="119" y="52"/>
                  <a:pt x="118" y="55"/>
                </a:cubicBezTo>
                <a:cubicBezTo>
                  <a:pt x="116" y="59"/>
                  <a:pt x="115" y="64"/>
                  <a:pt x="116" y="69"/>
                </a:cubicBezTo>
                <a:cubicBezTo>
                  <a:pt x="117" y="70"/>
                  <a:pt x="117" y="72"/>
                  <a:pt x="118" y="73"/>
                </a:cubicBezTo>
                <a:cubicBezTo>
                  <a:pt x="119" y="76"/>
                  <a:pt x="120" y="79"/>
                  <a:pt x="119" y="82"/>
                </a:cubicBezTo>
                <a:cubicBezTo>
                  <a:pt x="118" y="86"/>
                  <a:pt x="115" y="88"/>
                  <a:pt x="112" y="90"/>
                </a:cubicBezTo>
                <a:cubicBezTo>
                  <a:pt x="108" y="92"/>
                  <a:pt x="105" y="96"/>
                  <a:pt x="103" y="100"/>
                </a:cubicBezTo>
                <a:cubicBezTo>
                  <a:pt x="102" y="101"/>
                  <a:pt x="102" y="103"/>
                  <a:pt x="102" y="104"/>
                </a:cubicBezTo>
                <a:cubicBezTo>
                  <a:pt x="102" y="105"/>
                  <a:pt x="101" y="106"/>
                  <a:pt x="101" y="106"/>
                </a:cubicBezTo>
                <a:cubicBezTo>
                  <a:pt x="101" y="109"/>
                  <a:pt x="99" y="111"/>
                  <a:pt x="97" y="112"/>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0" name="Freeform 130"/>
          <p:cNvSpPr>
            <a:spLocks noEditPoints="1"/>
          </p:cNvSpPr>
          <p:nvPr/>
        </p:nvSpPr>
        <p:spPr bwMode="auto">
          <a:xfrm>
            <a:off x="6334127" y="1263652"/>
            <a:ext cx="481013" cy="487363"/>
          </a:xfrm>
          <a:custGeom>
            <a:avLst/>
            <a:gdLst>
              <a:gd name="T0" fmla="*/ 125 w 128"/>
              <a:gd name="T1" fmla="*/ 55 h 130"/>
              <a:gd name="T2" fmla="*/ 119 w 128"/>
              <a:gd name="T3" fmla="*/ 50 h 130"/>
              <a:gd name="T4" fmla="*/ 122 w 128"/>
              <a:gd name="T5" fmla="*/ 43 h 130"/>
              <a:gd name="T6" fmla="*/ 106 w 128"/>
              <a:gd name="T7" fmla="*/ 25 h 130"/>
              <a:gd name="T8" fmla="*/ 104 w 128"/>
              <a:gd name="T9" fmla="*/ 23 h 130"/>
              <a:gd name="T10" fmla="*/ 96 w 128"/>
              <a:gd name="T11" fmla="*/ 10 h 130"/>
              <a:gd name="T12" fmla="*/ 79 w 128"/>
              <a:gd name="T13" fmla="*/ 10 h 130"/>
              <a:gd name="T14" fmla="*/ 74 w 128"/>
              <a:gd name="T15" fmla="*/ 4 h 130"/>
              <a:gd name="T16" fmla="*/ 50 w 128"/>
              <a:gd name="T17" fmla="*/ 9 h 130"/>
              <a:gd name="T18" fmla="*/ 48 w 128"/>
              <a:gd name="T19" fmla="*/ 9 h 130"/>
              <a:gd name="T20" fmla="*/ 25 w 128"/>
              <a:gd name="T21" fmla="*/ 18 h 130"/>
              <a:gd name="T22" fmla="*/ 24 w 128"/>
              <a:gd name="T23" fmla="*/ 25 h 130"/>
              <a:gd name="T24" fmla="*/ 9 w 128"/>
              <a:gd name="T25" fmla="*/ 33 h 130"/>
              <a:gd name="T26" fmla="*/ 8 w 128"/>
              <a:gd name="T27" fmla="*/ 49 h 130"/>
              <a:gd name="T28" fmla="*/ 8 w 128"/>
              <a:gd name="T29" fmla="*/ 51 h 130"/>
              <a:gd name="T30" fmla="*/ 0 w 128"/>
              <a:gd name="T31" fmla="*/ 65 h 130"/>
              <a:gd name="T32" fmla="*/ 8 w 128"/>
              <a:gd name="T33" fmla="*/ 79 h 130"/>
              <a:gd name="T34" fmla="*/ 8 w 128"/>
              <a:gd name="T35" fmla="*/ 81 h 130"/>
              <a:gd name="T36" fmla="*/ 9 w 128"/>
              <a:gd name="T37" fmla="*/ 97 h 130"/>
              <a:gd name="T38" fmla="*/ 24 w 128"/>
              <a:gd name="T39" fmla="*/ 105 h 130"/>
              <a:gd name="T40" fmla="*/ 25 w 128"/>
              <a:gd name="T41" fmla="*/ 113 h 130"/>
              <a:gd name="T42" fmla="*/ 48 w 128"/>
              <a:gd name="T43" fmla="*/ 121 h 130"/>
              <a:gd name="T44" fmla="*/ 50 w 128"/>
              <a:gd name="T45" fmla="*/ 121 h 130"/>
              <a:gd name="T46" fmla="*/ 74 w 128"/>
              <a:gd name="T47" fmla="*/ 126 h 130"/>
              <a:gd name="T48" fmla="*/ 79 w 128"/>
              <a:gd name="T49" fmla="*/ 120 h 130"/>
              <a:gd name="T50" fmla="*/ 96 w 128"/>
              <a:gd name="T51" fmla="*/ 121 h 130"/>
              <a:gd name="T52" fmla="*/ 104 w 128"/>
              <a:gd name="T53" fmla="*/ 107 h 130"/>
              <a:gd name="T54" fmla="*/ 106 w 128"/>
              <a:gd name="T55" fmla="*/ 105 h 130"/>
              <a:gd name="T56" fmla="*/ 122 w 128"/>
              <a:gd name="T57" fmla="*/ 87 h 130"/>
              <a:gd name="T58" fmla="*/ 119 w 128"/>
              <a:gd name="T59" fmla="*/ 80 h 130"/>
              <a:gd name="T60" fmla="*/ 125 w 128"/>
              <a:gd name="T61" fmla="*/ 75 h 130"/>
              <a:gd name="T62" fmla="*/ 121 w 128"/>
              <a:gd name="T63" fmla="*/ 72 h 130"/>
              <a:gd name="T64" fmla="*/ 111 w 128"/>
              <a:gd name="T65" fmla="*/ 78 h 130"/>
              <a:gd name="T66" fmla="*/ 115 w 128"/>
              <a:gd name="T67" fmla="*/ 95 h 130"/>
              <a:gd name="T68" fmla="*/ 99 w 128"/>
              <a:gd name="T69" fmla="*/ 100 h 130"/>
              <a:gd name="T70" fmla="*/ 94 w 128"/>
              <a:gd name="T71" fmla="*/ 117 h 130"/>
              <a:gd name="T72" fmla="*/ 77 w 128"/>
              <a:gd name="T73" fmla="*/ 112 h 130"/>
              <a:gd name="T74" fmla="*/ 71 w 128"/>
              <a:gd name="T75" fmla="*/ 122 h 130"/>
              <a:gd name="T76" fmla="*/ 57 w 128"/>
              <a:gd name="T77" fmla="*/ 122 h 130"/>
              <a:gd name="T78" fmla="*/ 51 w 128"/>
              <a:gd name="T79" fmla="*/ 112 h 130"/>
              <a:gd name="T80" fmla="*/ 34 w 128"/>
              <a:gd name="T81" fmla="*/ 117 h 130"/>
              <a:gd name="T82" fmla="*/ 29 w 128"/>
              <a:gd name="T83" fmla="*/ 100 h 130"/>
              <a:gd name="T84" fmla="*/ 13 w 128"/>
              <a:gd name="T85" fmla="*/ 95 h 130"/>
              <a:gd name="T86" fmla="*/ 17 w 128"/>
              <a:gd name="T87" fmla="*/ 78 h 130"/>
              <a:gd name="T88" fmla="*/ 7 w 128"/>
              <a:gd name="T89" fmla="*/ 72 h 130"/>
              <a:gd name="T90" fmla="*/ 7 w 128"/>
              <a:gd name="T91" fmla="*/ 58 h 130"/>
              <a:gd name="T92" fmla="*/ 17 w 128"/>
              <a:gd name="T93" fmla="*/ 52 h 130"/>
              <a:gd name="T94" fmla="*/ 11 w 128"/>
              <a:gd name="T95" fmla="*/ 43 h 130"/>
              <a:gd name="T96" fmla="*/ 26 w 128"/>
              <a:gd name="T97" fmla="*/ 30 h 130"/>
              <a:gd name="T98" fmla="*/ 29 w 128"/>
              <a:gd name="T99" fmla="*/ 27 h 130"/>
              <a:gd name="T100" fmla="*/ 34 w 128"/>
              <a:gd name="T101" fmla="*/ 14 h 130"/>
              <a:gd name="T102" fmla="*/ 51 w 128"/>
              <a:gd name="T103" fmla="*/ 18 h 130"/>
              <a:gd name="T104" fmla="*/ 64 w 128"/>
              <a:gd name="T105" fmla="*/ 6 h 130"/>
              <a:gd name="T106" fmla="*/ 77 w 128"/>
              <a:gd name="T107" fmla="*/ 18 h 130"/>
              <a:gd name="T108" fmla="*/ 94 w 128"/>
              <a:gd name="T109" fmla="*/ 14 h 130"/>
              <a:gd name="T110" fmla="*/ 99 w 128"/>
              <a:gd name="T111" fmla="*/ 27 h 130"/>
              <a:gd name="T112" fmla="*/ 102 w 128"/>
              <a:gd name="T113" fmla="*/ 30 h 130"/>
              <a:gd name="T114" fmla="*/ 117 w 128"/>
              <a:gd name="T115" fmla="*/ 43 h 130"/>
              <a:gd name="T116" fmla="*/ 111 w 128"/>
              <a:gd name="T117" fmla="*/ 52 h 130"/>
              <a:gd name="T118" fmla="*/ 121 w 128"/>
              <a:gd name="T119" fmla="*/ 58 h 130"/>
              <a:gd name="T120" fmla="*/ 121 w 128"/>
              <a:gd name="T121" fmla="*/ 72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8" h="130">
                <a:moveTo>
                  <a:pt x="128" y="65"/>
                </a:moveTo>
                <a:cubicBezTo>
                  <a:pt x="128" y="61"/>
                  <a:pt x="127" y="58"/>
                  <a:pt x="125" y="55"/>
                </a:cubicBezTo>
                <a:cubicBezTo>
                  <a:pt x="123" y="53"/>
                  <a:pt x="122" y="52"/>
                  <a:pt x="120" y="51"/>
                </a:cubicBezTo>
                <a:cubicBezTo>
                  <a:pt x="119" y="50"/>
                  <a:pt x="119" y="50"/>
                  <a:pt x="119" y="50"/>
                </a:cubicBezTo>
                <a:cubicBezTo>
                  <a:pt x="120" y="49"/>
                  <a:pt x="120" y="49"/>
                  <a:pt x="120" y="49"/>
                </a:cubicBezTo>
                <a:cubicBezTo>
                  <a:pt x="121" y="47"/>
                  <a:pt x="121" y="45"/>
                  <a:pt x="122" y="43"/>
                </a:cubicBezTo>
                <a:cubicBezTo>
                  <a:pt x="122" y="40"/>
                  <a:pt x="121" y="36"/>
                  <a:pt x="119" y="33"/>
                </a:cubicBezTo>
                <a:cubicBezTo>
                  <a:pt x="117" y="28"/>
                  <a:pt x="111" y="25"/>
                  <a:pt x="106" y="25"/>
                </a:cubicBezTo>
                <a:cubicBezTo>
                  <a:pt x="104" y="25"/>
                  <a:pt x="104" y="25"/>
                  <a:pt x="104" y="25"/>
                </a:cubicBezTo>
                <a:cubicBezTo>
                  <a:pt x="104" y="23"/>
                  <a:pt x="104" y="23"/>
                  <a:pt x="104" y="23"/>
                </a:cubicBezTo>
                <a:cubicBezTo>
                  <a:pt x="104" y="21"/>
                  <a:pt x="104" y="19"/>
                  <a:pt x="103" y="18"/>
                </a:cubicBezTo>
                <a:cubicBezTo>
                  <a:pt x="102" y="14"/>
                  <a:pt x="99" y="11"/>
                  <a:pt x="96" y="10"/>
                </a:cubicBezTo>
                <a:cubicBezTo>
                  <a:pt x="91" y="7"/>
                  <a:pt x="85" y="7"/>
                  <a:pt x="80" y="9"/>
                </a:cubicBezTo>
                <a:cubicBezTo>
                  <a:pt x="79" y="10"/>
                  <a:pt x="79" y="10"/>
                  <a:pt x="79" y="10"/>
                </a:cubicBezTo>
                <a:cubicBezTo>
                  <a:pt x="78" y="9"/>
                  <a:pt x="78" y="9"/>
                  <a:pt x="78" y="9"/>
                </a:cubicBezTo>
                <a:cubicBezTo>
                  <a:pt x="77" y="7"/>
                  <a:pt x="76" y="6"/>
                  <a:pt x="74" y="4"/>
                </a:cubicBezTo>
                <a:cubicBezTo>
                  <a:pt x="68" y="0"/>
                  <a:pt x="60" y="0"/>
                  <a:pt x="54" y="4"/>
                </a:cubicBezTo>
                <a:cubicBezTo>
                  <a:pt x="52" y="6"/>
                  <a:pt x="51" y="7"/>
                  <a:pt x="50" y="9"/>
                </a:cubicBezTo>
                <a:cubicBezTo>
                  <a:pt x="49" y="10"/>
                  <a:pt x="49" y="10"/>
                  <a:pt x="49" y="10"/>
                </a:cubicBezTo>
                <a:cubicBezTo>
                  <a:pt x="48" y="9"/>
                  <a:pt x="48" y="9"/>
                  <a:pt x="48" y="9"/>
                </a:cubicBezTo>
                <a:cubicBezTo>
                  <a:pt x="43" y="7"/>
                  <a:pt x="37" y="7"/>
                  <a:pt x="32" y="10"/>
                </a:cubicBezTo>
                <a:cubicBezTo>
                  <a:pt x="29" y="11"/>
                  <a:pt x="26" y="14"/>
                  <a:pt x="25" y="18"/>
                </a:cubicBezTo>
                <a:cubicBezTo>
                  <a:pt x="24" y="19"/>
                  <a:pt x="24" y="21"/>
                  <a:pt x="24" y="23"/>
                </a:cubicBezTo>
                <a:cubicBezTo>
                  <a:pt x="24" y="25"/>
                  <a:pt x="24" y="25"/>
                  <a:pt x="24" y="25"/>
                </a:cubicBezTo>
                <a:cubicBezTo>
                  <a:pt x="22" y="25"/>
                  <a:pt x="22" y="25"/>
                  <a:pt x="22" y="25"/>
                </a:cubicBezTo>
                <a:cubicBezTo>
                  <a:pt x="17" y="25"/>
                  <a:pt x="11" y="28"/>
                  <a:pt x="9" y="33"/>
                </a:cubicBezTo>
                <a:cubicBezTo>
                  <a:pt x="7" y="36"/>
                  <a:pt x="6" y="40"/>
                  <a:pt x="6" y="43"/>
                </a:cubicBezTo>
                <a:cubicBezTo>
                  <a:pt x="7" y="45"/>
                  <a:pt x="7" y="47"/>
                  <a:pt x="8" y="49"/>
                </a:cubicBezTo>
                <a:cubicBezTo>
                  <a:pt x="9" y="50"/>
                  <a:pt x="9" y="50"/>
                  <a:pt x="9" y="50"/>
                </a:cubicBezTo>
                <a:cubicBezTo>
                  <a:pt x="8" y="51"/>
                  <a:pt x="8" y="51"/>
                  <a:pt x="8" y="51"/>
                </a:cubicBezTo>
                <a:cubicBezTo>
                  <a:pt x="6" y="52"/>
                  <a:pt x="5" y="53"/>
                  <a:pt x="3" y="55"/>
                </a:cubicBezTo>
                <a:cubicBezTo>
                  <a:pt x="1" y="58"/>
                  <a:pt x="0" y="61"/>
                  <a:pt x="0" y="65"/>
                </a:cubicBezTo>
                <a:cubicBezTo>
                  <a:pt x="0" y="69"/>
                  <a:pt x="1" y="72"/>
                  <a:pt x="3" y="75"/>
                </a:cubicBezTo>
                <a:cubicBezTo>
                  <a:pt x="5" y="77"/>
                  <a:pt x="6" y="78"/>
                  <a:pt x="8" y="79"/>
                </a:cubicBezTo>
                <a:cubicBezTo>
                  <a:pt x="9" y="80"/>
                  <a:pt x="9" y="80"/>
                  <a:pt x="9" y="80"/>
                </a:cubicBezTo>
                <a:cubicBezTo>
                  <a:pt x="8" y="81"/>
                  <a:pt x="8" y="81"/>
                  <a:pt x="8" y="81"/>
                </a:cubicBezTo>
                <a:cubicBezTo>
                  <a:pt x="7" y="83"/>
                  <a:pt x="7" y="85"/>
                  <a:pt x="6" y="87"/>
                </a:cubicBezTo>
                <a:cubicBezTo>
                  <a:pt x="6" y="90"/>
                  <a:pt x="7" y="94"/>
                  <a:pt x="9" y="97"/>
                </a:cubicBezTo>
                <a:cubicBezTo>
                  <a:pt x="11" y="102"/>
                  <a:pt x="17" y="105"/>
                  <a:pt x="22" y="105"/>
                </a:cubicBezTo>
                <a:cubicBezTo>
                  <a:pt x="24" y="105"/>
                  <a:pt x="24" y="105"/>
                  <a:pt x="24" y="105"/>
                </a:cubicBezTo>
                <a:cubicBezTo>
                  <a:pt x="24" y="107"/>
                  <a:pt x="24" y="107"/>
                  <a:pt x="24" y="107"/>
                </a:cubicBezTo>
                <a:cubicBezTo>
                  <a:pt x="24" y="109"/>
                  <a:pt x="24" y="111"/>
                  <a:pt x="25" y="113"/>
                </a:cubicBezTo>
                <a:cubicBezTo>
                  <a:pt x="26" y="116"/>
                  <a:pt x="29" y="119"/>
                  <a:pt x="32" y="121"/>
                </a:cubicBezTo>
                <a:cubicBezTo>
                  <a:pt x="37" y="123"/>
                  <a:pt x="43" y="123"/>
                  <a:pt x="48" y="121"/>
                </a:cubicBezTo>
                <a:cubicBezTo>
                  <a:pt x="49" y="120"/>
                  <a:pt x="49" y="120"/>
                  <a:pt x="49" y="120"/>
                </a:cubicBezTo>
                <a:cubicBezTo>
                  <a:pt x="50" y="121"/>
                  <a:pt x="50" y="121"/>
                  <a:pt x="50" y="121"/>
                </a:cubicBezTo>
                <a:cubicBezTo>
                  <a:pt x="51" y="123"/>
                  <a:pt x="52" y="125"/>
                  <a:pt x="54" y="126"/>
                </a:cubicBezTo>
                <a:cubicBezTo>
                  <a:pt x="60" y="130"/>
                  <a:pt x="68" y="130"/>
                  <a:pt x="74" y="126"/>
                </a:cubicBezTo>
                <a:cubicBezTo>
                  <a:pt x="76" y="125"/>
                  <a:pt x="77" y="123"/>
                  <a:pt x="78" y="121"/>
                </a:cubicBezTo>
                <a:cubicBezTo>
                  <a:pt x="79" y="120"/>
                  <a:pt x="79" y="120"/>
                  <a:pt x="79" y="120"/>
                </a:cubicBezTo>
                <a:cubicBezTo>
                  <a:pt x="80" y="121"/>
                  <a:pt x="80" y="121"/>
                  <a:pt x="80" y="121"/>
                </a:cubicBezTo>
                <a:cubicBezTo>
                  <a:pt x="85" y="123"/>
                  <a:pt x="91" y="123"/>
                  <a:pt x="96" y="121"/>
                </a:cubicBezTo>
                <a:cubicBezTo>
                  <a:pt x="99" y="119"/>
                  <a:pt x="102" y="116"/>
                  <a:pt x="103" y="113"/>
                </a:cubicBezTo>
                <a:cubicBezTo>
                  <a:pt x="104" y="111"/>
                  <a:pt x="104" y="109"/>
                  <a:pt x="104" y="107"/>
                </a:cubicBezTo>
                <a:cubicBezTo>
                  <a:pt x="104" y="105"/>
                  <a:pt x="104" y="105"/>
                  <a:pt x="104" y="105"/>
                </a:cubicBezTo>
                <a:cubicBezTo>
                  <a:pt x="106" y="105"/>
                  <a:pt x="106" y="105"/>
                  <a:pt x="106" y="105"/>
                </a:cubicBezTo>
                <a:cubicBezTo>
                  <a:pt x="111" y="105"/>
                  <a:pt x="117" y="102"/>
                  <a:pt x="119" y="97"/>
                </a:cubicBezTo>
                <a:cubicBezTo>
                  <a:pt x="121" y="94"/>
                  <a:pt x="122" y="90"/>
                  <a:pt x="122" y="87"/>
                </a:cubicBezTo>
                <a:cubicBezTo>
                  <a:pt x="121" y="85"/>
                  <a:pt x="121" y="83"/>
                  <a:pt x="120" y="81"/>
                </a:cubicBezTo>
                <a:cubicBezTo>
                  <a:pt x="119" y="80"/>
                  <a:pt x="119" y="80"/>
                  <a:pt x="119" y="80"/>
                </a:cubicBezTo>
                <a:cubicBezTo>
                  <a:pt x="120" y="79"/>
                  <a:pt x="120" y="79"/>
                  <a:pt x="120" y="79"/>
                </a:cubicBezTo>
                <a:cubicBezTo>
                  <a:pt x="122" y="78"/>
                  <a:pt x="123" y="77"/>
                  <a:pt x="125" y="75"/>
                </a:cubicBezTo>
                <a:cubicBezTo>
                  <a:pt x="127" y="72"/>
                  <a:pt x="128" y="69"/>
                  <a:pt x="128" y="65"/>
                </a:cubicBezTo>
                <a:close/>
                <a:moveTo>
                  <a:pt x="121" y="72"/>
                </a:moveTo>
                <a:cubicBezTo>
                  <a:pt x="119" y="74"/>
                  <a:pt x="117" y="76"/>
                  <a:pt x="115" y="77"/>
                </a:cubicBezTo>
                <a:cubicBezTo>
                  <a:pt x="111" y="78"/>
                  <a:pt x="111" y="78"/>
                  <a:pt x="111" y="78"/>
                </a:cubicBezTo>
                <a:cubicBezTo>
                  <a:pt x="114" y="80"/>
                  <a:pt x="114" y="80"/>
                  <a:pt x="114" y="80"/>
                </a:cubicBezTo>
                <a:cubicBezTo>
                  <a:pt x="117" y="84"/>
                  <a:pt x="118" y="90"/>
                  <a:pt x="115" y="95"/>
                </a:cubicBezTo>
                <a:cubicBezTo>
                  <a:pt x="113" y="99"/>
                  <a:pt x="107" y="102"/>
                  <a:pt x="102" y="101"/>
                </a:cubicBezTo>
                <a:cubicBezTo>
                  <a:pt x="99" y="100"/>
                  <a:pt x="99" y="100"/>
                  <a:pt x="99" y="100"/>
                </a:cubicBezTo>
                <a:cubicBezTo>
                  <a:pt x="99" y="103"/>
                  <a:pt x="99" y="103"/>
                  <a:pt x="99" y="103"/>
                </a:cubicBezTo>
                <a:cubicBezTo>
                  <a:pt x="101" y="108"/>
                  <a:pt x="98" y="114"/>
                  <a:pt x="94" y="117"/>
                </a:cubicBezTo>
                <a:cubicBezTo>
                  <a:pt x="89" y="119"/>
                  <a:pt x="83" y="119"/>
                  <a:pt x="79" y="115"/>
                </a:cubicBezTo>
                <a:cubicBezTo>
                  <a:pt x="77" y="112"/>
                  <a:pt x="77" y="112"/>
                  <a:pt x="77" y="112"/>
                </a:cubicBezTo>
                <a:cubicBezTo>
                  <a:pt x="76" y="116"/>
                  <a:pt x="76" y="116"/>
                  <a:pt x="76" y="116"/>
                </a:cubicBezTo>
                <a:cubicBezTo>
                  <a:pt x="75" y="118"/>
                  <a:pt x="73" y="121"/>
                  <a:pt x="71" y="122"/>
                </a:cubicBezTo>
                <a:cubicBezTo>
                  <a:pt x="69" y="124"/>
                  <a:pt x="67" y="125"/>
                  <a:pt x="64" y="125"/>
                </a:cubicBezTo>
                <a:cubicBezTo>
                  <a:pt x="61" y="125"/>
                  <a:pt x="59" y="124"/>
                  <a:pt x="57" y="122"/>
                </a:cubicBezTo>
                <a:cubicBezTo>
                  <a:pt x="55" y="121"/>
                  <a:pt x="53" y="118"/>
                  <a:pt x="52" y="116"/>
                </a:cubicBezTo>
                <a:cubicBezTo>
                  <a:pt x="51" y="112"/>
                  <a:pt x="51" y="112"/>
                  <a:pt x="51" y="112"/>
                </a:cubicBezTo>
                <a:cubicBezTo>
                  <a:pt x="49" y="115"/>
                  <a:pt x="49" y="115"/>
                  <a:pt x="49" y="115"/>
                </a:cubicBezTo>
                <a:cubicBezTo>
                  <a:pt x="45" y="119"/>
                  <a:pt x="39" y="119"/>
                  <a:pt x="34" y="117"/>
                </a:cubicBezTo>
                <a:cubicBezTo>
                  <a:pt x="30" y="114"/>
                  <a:pt x="27" y="108"/>
                  <a:pt x="29" y="103"/>
                </a:cubicBezTo>
                <a:cubicBezTo>
                  <a:pt x="29" y="100"/>
                  <a:pt x="29" y="100"/>
                  <a:pt x="29" y="100"/>
                </a:cubicBezTo>
                <a:cubicBezTo>
                  <a:pt x="26" y="101"/>
                  <a:pt x="26" y="101"/>
                  <a:pt x="26" y="101"/>
                </a:cubicBezTo>
                <a:cubicBezTo>
                  <a:pt x="21" y="102"/>
                  <a:pt x="15" y="99"/>
                  <a:pt x="13" y="95"/>
                </a:cubicBezTo>
                <a:cubicBezTo>
                  <a:pt x="10" y="90"/>
                  <a:pt x="11" y="84"/>
                  <a:pt x="14" y="80"/>
                </a:cubicBezTo>
                <a:cubicBezTo>
                  <a:pt x="17" y="78"/>
                  <a:pt x="17" y="78"/>
                  <a:pt x="17" y="78"/>
                </a:cubicBezTo>
                <a:cubicBezTo>
                  <a:pt x="13" y="77"/>
                  <a:pt x="13" y="77"/>
                  <a:pt x="13" y="77"/>
                </a:cubicBezTo>
                <a:cubicBezTo>
                  <a:pt x="11" y="76"/>
                  <a:pt x="9" y="74"/>
                  <a:pt x="7" y="72"/>
                </a:cubicBezTo>
                <a:cubicBezTo>
                  <a:pt x="5" y="70"/>
                  <a:pt x="5" y="68"/>
                  <a:pt x="5" y="65"/>
                </a:cubicBezTo>
                <a:cubicBezTo>
                  <a:pt x="5" y="62"/>
                  <a:pt x="5" y="60"/>
                  <a:pt x="7" y="58"/>
                </a:cubicBezTo>
                <a:cubicBezTo>
                  <a:pt x="9" y="56"/>
                  <a:pt x="11" y="54"/>
                  <a:pt x="13" y="53"/>
                </a:cubicBezTo>
                <a:cubicBezTo>
                  <a:pt x="17" y="52"/>
                  <a:pt x="17" y="52"/>
                  <a:pt x="17" y="52"/>
                </a:cubicBezTo>
                <a:cubicBezTo>
                  <a:pt x="14" y="50"/>
                  <a:pt x="14" y="50"/>
                  <a:pt x="14" y="50"/>
                </a:cubicBezTo>
                <a:cubicBezTo>
                  <a:pt x="12" y="48"/>
                  <a:pt x="11" y="45"/>
                  <a:pt x="11" y="43"/>
                </a:cubicBezTo>
                <a:cubicBezTo>
                  <a:pt x="11" y="40"/>
                  <a:pt x="11" y="38"/>
                  <a:pt x="13" y="35"/>
                </a:cubicBezTo>
                <a:cubicBezTo>
                  <a:pt x="15" y="31"/>
                  <a:pt x="21" y="28"/>
                  <a:pt x="26" y="30"/>
                </a:cubicBezTo>
                <a:cubicBezTo>
                  <a:pt x="29" y="30"/>
                  <a:pt x="29" y="30"/>
                  <a:pt x="29" y="30"/>
                </a:cubicBezTo>
                <a:cubicBezTo>
                  <a:pt x="29" y="27"/>
                  <a:pt x="29" y="27"/>
                  <a:pt x="29" y="27"/>
                </a:cubicBezTo>
                <a:cubicBezTo>
                  <a:pt x="28" y="24"/>
                  <a:pt x="28" y="22"/>
                  <a:pt x="29" y="19"/>
                </a:cubicBezTo>
                <a:cubicBezTo>
                  <a:pt x="30" y="17"/>
                  <a:pt x="32" y="15"/>
                  <a:pt x="34" y="14"/>
                </a:cubicBezTo>
                <a:cubicBezTo>
                  <a:pt x="39" y="11"/>
                  <a:pt x="45" y="12"/>
                  <a:pt x="49" y="15"/>
                </a:cubicBezTo>
                <a:cubicBezTo>
                  <a:pt x="51" y="18"/>
                  <a:pt x="51" y="18"/>
                  <a:pt x="51" y="18"/>
                </a:cubicBezTo>
                <a:cubicBezTo>
                  <a:pt x="52" y="14"/>
                  <a:pt x="52" y="14"/>
                  <a:pt x="52" y="14"/>
                </a:cubicBezTo>
                <a:cubicBezTo>
                  <a:pt x="54" y="9"/>
                  <a:pt x="59" y="6"/>
                  <a:pt x="64" y="6"/>
                </a:cubicBezTo>
                <a:cubicBezTo>
                  <a:pt x="69" y="6"/>
                  <a:pt x="74" y="9"/>
                  <a:pt x="76" y="14"/>
                </a:cubicBezTo>
                <a:cubicBezTo>
                  <a:pt x="77" y="18"/>
                  <a:pt x="77" y="18"/>
                  <a:pt x="77" y="18"/>
                </a:cubicBezTo>
                <a:cubicBezTo>
                  <a:pt x="79" y="15"/>
                  <a:pt x="79" y="15"/>
                  <a:pt x="79" y="15"/>
                </a:cubicBezTo>
                <a:cubicBezTo>
                  <a:pt x="83" y="12"/>
                  <a:pt x="89" y="11"/>
                  <a:pt x="94" y="14"/>
                </a:cubicBezTo>
                <a:cubicBezTo>
                  <a:pt x="96" y="15"/>
                  <a:pt x="98" y="17"/>
                  <a:pt x="99" y="19"/>
                </a:cubicBezTo>
                <a:cubicBezTo>
                  <a:pt x="100" y="22"/>
                  <a:pt x="100" y="24"/>
                  <a:pt x="99" y="27"/>
                </a:cubicBezTo>
                <a:cubicBezTo>
                  <a:pt x="99" y="30"/>
                  <a:pt x="99" y="30"/>
                  <a:pt x="99" y="30"/>
                </a:cubicBezTo>
                <a:cubicBezTo>
                  <a:pt x="102" y="30"/>
                  <a:pt x="102" y="30"/>
                  <a:pt x="102" y="30"/>
                </a:cubicBezTo>
                <a:cubicBezTo>
                  <a:pt x="107" y="28"/>
                  <a:pt x="113" y="31"/>
                  <a:pt x="115" y="35"/>
                </a:cubicBezTo>
                <a:cubicBezTo>
                  <a:pt x="117" y="38"/>
                  <a:pt x="117" y="40"/>
                  <a:pt x="117" y="43"/>
                </a:cubicBezTo>
                <a:cubicBezTo>
                  <a:pt x="117" y="45"/>
                  <a:pt x="116" y="48"/>
                  <a:pt x="114" y="50"/>
                </a:cubicBezTo>
                <a:cubicBezTo>
                  <a:pt x="111" y="52"/>
                  <a:pt x="111" y="52"/>
                  <a:pt x="111" y="52"/>
                </a:cubicBezTo>
                <a:cubicBezTo>
                  <a:pt x="115" y="53"/>
                  <a:pt x="115" y="53"/>
                  <a:pt x="115" y="53"/>
                </a:cubicBezTo>
                <a:cubicBezTo>
                  <a:pt x="117" y="54"/>
                  <a:pt x="119" y="56"/>
                  <a:pt x="121" y="58"/>
                </a:cubicBezTo>
                <a:cubicBezTo>
                  <a:pt x="123" y="60"/>
                  <a:pt x="123" y="62"/>
                  <a:pt x="123" y="65"/>
                </a:cubicBezTo>
                <a:cubicBezTo>
                  <a:pt x="123" y="68"/>
                  <a:pt x="123" y="70"/>
                  <a:pt x="121" y="72"/>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1" name="Freeform 131"/>
          <p:cNvSpPr>
            <a:spLocks noEditPoints="1"/>
          </p:cNvSpPr>
          <p:nvPr/>
        </p:nvSpPr>
        <p:spPr bwMode="auto">
          <a:xfrm>
            <a:off x="5373689" y="1266827"/>
            <a:ext cx="479425" cy="484188"/>
          </a:xfrm>
          <a:custGeom>
            <a:avLst/>
            <a:gdLst>
              <a:gd name="T0" fmla="*/ 123 w 128"/>
              <a:gd name="T1" fmla="*/ 44 h 129"/>
              <a:gd name="T2" fmla="*/ 111 w 128"/>
              <a:gd name="T3" fmla="*/ 33 h 129"/>
              <a:gd name="T4" fmla="*/ 105 w 128"/>
              <a:gd name="T5" fmla="*/ 17 h 129"/>
              <a:gd name="T6" fmla="*/ 88 w 128"/>
              <a:gd name="T7" fmla="*/ 5 h 129"/>
              <a:gd name="T8" fmla="*/ 68 w 128"/>
              <a:gd name="T9" fmla="*/ 2 h 129"/>
              <a:gd name="T10" fmla="*/ 44 w 128"/>
              <a:gd name="T11" fmla="*/ 5 h 129"/>
              <a:gd name="T12" fmla="*/ 32 w 128"/>
              <a:gd name="T13" fmla="*/ 17 h 129"/>
              <a:gd name="T14" fmla="*/ 17 w 128"/>
              <a:gd name="T15" fmla="*/ 23 h 129"/>
              <a:gd name="T16" fmla="*/ 5 w 128"/>
              <a:gd name="T17" fmla="*/ 40 h 129"/>
              <a:gd name="T18" fmla="*/ 2 w 128"/>
              <a:gd name="T19" fmla="*/ 60 h 129"/>
              <a:gd name="T20" fmla="*/ 8 w 128"/>
              <a:gd name="T21" fmla="*/ 75 h 129"/>
              <a:gd name="T22" fmla="*/ 8 w 128"/>
              <a:gd name="T23" fmla="*/ 92 h 129"/>
              <a:gd name="T24" fmla="*/ 19 w 128"/>
              <a:gd name="T25" fmla="*/ 109 h 129"/>
              <a:gd name="T26" fmla="*/ 36 w 128"/>
              <a:gd name="T27" fmla="*/ 120 h 129"/>
              <a:gd name="T28" fmla="*/ 53 w 128"/>
              <a:gd name="T29" fmla="*/ 120 h 129"/>
              <a:gd name="T30" fmla="*/ 75 w 128"/>
              <a:gd name="T31" fmla="*/ 120 h 129"/>
              <a:gd name="T32" fmla="*/ 92 w 128"/>
              <a:gd name="T33" fmla="*/ 120 h 129"/>
              <a:gd name="T34" fmla="*/ 109 w 128"/>
              <a:gd name="T35" fmla="*/ 109 h 129"/>
              <a:gd name="T36" fmla="*/ 120 w 128"/>
              <a:gd name="T37" fmla="*/ 92 h 129"/>
              <a:gd name="T38" fmla="*/ 120 w 128"/>
              <a:gd name="T39" fmla="*/ 75 h 129"/>
              <a:gd name="T40" fmla="*/ 126 w 128"/>
              <a:gd name="T41" fmla="*/ 60 h 129"/>
              <a:gd name="T42" fmla="*/ 119 w 128"/>
              <a:gd name="T43" fmla="*/ 86 h 129"/>
              <a:gd name="T44" fmla="*/ 107 w 128"/>
              <a:gd name="T45" fmla="*/ 93 h 129"/>
              <a:gd name="T46" fmla="*/ 105 w 128"/>
              <a:gd name="T47" fmla="*/ 107 h 129"/>
              <a:gd name="T48" fmla="*/ 86 w 128"/>
              <a:gd name="T49" fmla="*/ 119 h 129"/>
              <a:gd name="T50" fmla="*/ 64 w 128"/>
              <a:gd name="T51" fmla="*/ 124 h 129"/>
              <a:gd name="T52" fmla="*/ 41 w 128"/>
              <a:gd name="T53" fmla="*/ 119 h 129"/>
              <a:gd name="T54" fmla="*/ 35 w 128"/>
              <a:gd name="T55" fmla="*/ 107 h 129"/>
              <a:gd name="T56" fmla="*/ 22 w 128"/>
              <a:gd name="T57" fmla="*/ 106 h 129"/>
              <a:gd name="T58" fmla="*/ 10 w 128"/>
              <a:gd name="T59" fmla="*/ 88 h 129"/>
              <a:gd name="T60" fmla="*/ 9 w 128"/>
              <a:gd name="T61" fmla="*/ 86 h 129"/>
              <a:gd name="T62" fmla="*/ 5 w 128"/>
              <a:gd name="T63" fmla="*/ 64 h 129"/>
              <a:gd name="T64" fmla="*/ 9 w 128"/>
              <a:gd name="T65" fmla="*/ 42 h 129"/>
              <a:gd name="T66" fmla="*/ 21 w 128"/>
              <a:gd name="T67" fmla="*/ 36 h 129"/>
              <a:gd name="T68" fmla="*/ 22 w 128"/>
              <a:gd name="T69" fmla="*/ 22 h 129"/>
              <a:gd name="T70" fmla="*/ 41 w 128"/>
              <a:gd name="T71" fmla="*/ 9 h 129"/>
              <a:gd name="T72" fmla="*/ 54 w 128"/>
              <a:gd name="T73" fmla="*/ 14 h 129"/>
              <a:gd name="T74" fmla="*/ 65 w 128"/>
              <a:gd name="T75" fmla="*/ 5 h 129"/>
              <a:gd name="T76" fmla="*/ 87 w 128"/>
              <a:gd name="T77" fmla="*/ 9 h 129"/>
              <a:gd name="T78" fmla="*/ 106 w 128"/>
              <a:gd name="T79" fmla="*/ 22 h 129"/>
              <a:gd name="T80" fmla="*/ 107 w 128"/>
              <a:gd name="T81" fmla="*/ 36 h 129"/>
              <a:gd name="T82" fmla="*/ 119 w 128"/>
              <a:gd name="T83" fmla="*/ 42 h 129"/>
              <a:gd name="T84" fmla="*/ 123 w 128"/>
              <a:gd name="T85"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129">
                <a:moveTo>
                  <a:pt x="126" y="60"/>
                </a:moveTo>
                <a:cubicBezTo>
                  <a:pt x="120" y="53"/>
                  <a:pt x="120" y="53"/>
                  <a:pt x="120" y="53"/>
                </a:cubicBezTo>
                <a:cubicBezTo>
                  <a:pt x="123" y="44"/>
                  <a:pt x="123" y="44"/>
                  <a:pt x="123" y="44"/>
                </a:cubicBezTo>
                <a:cubicBezTo>
                  <a:pt x="124" y="43"/>
                  <a:pt x="124" y="41"/>
                  <a:pt x="123" y="40"/>
                </a:cubicBezTo>
                <a:cubicBezTo>
                  <a:pt x="123" y="38"/>
                  <a:pt x="121" y="37"/>
                  <a:pt x="120" y="36"/>
                </a:cubicBezTo>
                <a:cubicBezTo>
                  <a:pt x="111" y="33"/>
                  <a:pt x="111" y="33"/>
                  <a:pt x="111" y="33"/>
                </a:cubicBezTo>
                <a:cubicBezTo>
                  <a:pt x="111" y="23"/>
                  <a:pt x="111" y="23"/>
                  <a:pt x="111" y="23"/>
                </a:cubicBezTo>
                <a:cubicBezTo>
                  <a:pt x="111" y="21"/>
                  <a:pt x="110" y="20"/>
                  <a:pt x="109" y="19"/>
                </a:cubicBezTo>
                <a:cubicBezTo>
                  <a:pt x="108" y="18"/>
                  <a:pt x="107" y="17"/>
                  <a:pt x="105" y="17"/>
                </a:cubicBezTo>
                <a:cubicBezTo>
                  <a:pt x="96" y="17"/>
                  <a:pt x="96" y="17"/>
                  <a:pt x="96" y="17"/>
                </a:cubicBezTo>
                <a:cubicBezTo>
                  <a:pt x="92" y="8"/>
                  <a:pt x="92" y="8"/>
                  <a:pt x="92" y="8"/>
                </a:cubicBezTo>
                <a:cubicBezTo>
                  <a:pt x="91" y="7"/>
                  <a:pt x="90" y="6"/>
                  <a:pt x="88" y="5"/>
                </a:cubicBezTo>
                <a:cubicBezTo>
                  <a:pt x="87" y="4"/>
                  <a:pt x="85" y="4"/>
                  <a:pt x="84" y="5"/>
                </a:cubicBezTo>
                <a:cubicBezTo>
                  <a:pt x="75" y="8"/>
                  <a:pt x="75" y="8"/>
                  <a:pt x="75" y="8"/>
                </a:cubicBezTo>
                <a:cubicBezTo>
                  <a:pt x="68" y="2"/>
                  <a:pt x="68" y="2"/>
                  <a:pt x="68" y="2"/>
                </a:cubicBezTo>
                <a:cubicBezTo>
                  <a:pt x="66" y="0"/>
                  <a:pt x="62" y="0"/>
                  <a:pt x="60" y="2"/>
                </a:cubicBezTo>
                <a:cubicBezTo>
                  <a:pt x="53" y="8"/>
                  <a:pt x="53" y="8"/>
                  <a:pt x="53" y="8"/>
                </a:cubicBezTo>
                <a:cubicBezTo>
                  <a:pt x="44" y="5"/>
                  <a:pt x="44" y="5"/>
                  <a:pt x="44" y="5"/>
                </a:cubicBezTo>
                <a:cubicBezTo>
                  <a:pt x="43" y="4"/>
                  <a:pt x="41" y="4"/>
                  <a:pt x="40" y="5"/>
                </a:cubicBezTo>
                <a:cubicBezTo>
                  <a:pt x="38" y="6"/>
                  <a:pt x="37" y="7"/>
                  <a:pt x="36" y="8"/>
                </a:cubicBezTo>
                <a:cubicBezTo>
                  <a:pt x="32" y="17"/>
                  <a:pt x="32" y="17"/>
                  <a:pt x="32" y="17"/>
                </a:cubicBezTo>
                <a:cubicBezTo>
                  <a:pt x="23" y="17"/>
                  <a:pt x="23" y="17"/>
                  <a:pt x="23" y="17"/>
                </a:cubicBezTo>
                <a:cubicBezTo>
                  <a:pt x="21" y="17"/>
                  <a:pt x="20" y="18"/>
                  <a:pt x="19" y="19"/>
                </a:cubicBezTo>
                <a:cubicBezTo>
                  <a:pt x="18" y="20"/>
                  <a:pt x="17" y="21"/>
                  <a:pt x="17" y="23"/>
                </a:cubicBezTo>
                <a:cubicBezTo>
                  <a:pt x="17" y="33"/>
                  <a:pt x="17" y="33"/>
                  <a:pt x="17" y="33"/>
                </a:cubicBezTo>
                <a:cubicBezTo>
                  <a:pt x="8" y="36"/>
                  <a:pt x="8" y="36"/>
                  <a:pt x="8" y="36"/>
                </a:cubicBezTo>
                <a:cubicBezTo>
                  <a:pt x="7" y="37"/>
                  <a:pt x="5" y="38"/>
                  <a:pt x="5" y="40"/>
                </a:cubicBezTo>
                <a:cubicBezTo>
                  <a:pt x="4" y="41"/>
                  <a:pt x="4" y="43"/>
                  <a:pt x="5" y="44"/>
                </a:cubicBezTo>
                <a:cubicBezTo>
                  <a:pt x="8" y="53"/>
                  <a:pt x="8" y="53"/>
                  <a:pt x="8" y="53"/>
                </a:cubicBezTo>
                <a:cubicBezTo>
                  <a:pt x="2" y="60"/>
                  <a:pt x="2" y="60"/>
                  <a:pt x="2" y="60"/>
                </a:cubicBezTo>
                <a:cubicBezTo>
                  <a:pt x="1" y="61"/>
                  <a:pt x="0" y="63"/>
                  <a:pt x="0" y="64"/>
                </a:cubicBezTo>
                <a:cubicBezTo>
                  <a:pt x="0" y="66"/>
                  <a:pt x="1" y="67"/>
                  <a:pt x="2" y="68"/>
                </a:cubicBezTo>
                <a:cubicBezTo>
                  <a:pt x="8" y="75"/>
                  <a:pt x="8" y="75"/>
                  <a:pt x="8" y="75"/>
                </a:cubicBezTo>
                <a:cubicBezTo>
                  <a:pt x="5" y="84"/>
                  <a:pt x="5" y="84"/>
                  <a:pt x="5" y="84"/>
                </a:cubicBezTo>
                <a:cubicBezTo>
                  <a:pt x="4" y="86"/>
                  <a:pt x="4" y="87"/>
                  <a:pt x="5" y="89"/>
                </a:cubicBezTo>
                <a:cubicBezTo>
                  <a:pt x="5" y="90"/>
                  <a:pt x="7" y="91"/>
                  <a:pt x="8" y="92"/>
                </a:cubicBezTo>
                <a:cubicBezTo>
                  <a:pt x="17" y="96"/>
                  <a:pt x="17" y="96"/>
                  <a:pt x="17" y="96"/>
                </a:cubicBezTo>
                <a:cubicBezTo>
                  <a:pt x="17" y="105"/>
                  <a:pt x="17" y="105"/>
                  <a:pt x="17" y="105"/>
                </a:cubicBezTo>
                <a:cubicBezTo>
                  <a:pt x="17" y="107"/>
                  <a:pt x="18" y="108"/>
                  <a:pt x="19" y="109"/>
                </a:cubicBezTo>
                <a:cubicBezTo>
                  <a:pt x="20" y="110"/>
                  <a:pt x="21" y="111"/>
                  <a:pt x="23" y="111"/>
                </a:cubicBezTo>
                <a:cubicBezTo>
                  <a:pt x="32" y="111"/>
                  <a:pt x="32" y="111"/>
                  <a:pt x="32" y="111"/>
                </a:cubicBezTo>
                <a:cubicBezTo>
                  <a:pt x="36" y="120"/>
                  <a:pt x="36" y="120"/>
                  <a:pt x="36" y="120"/>
                </a:cubicBezTo>
                <a:cubicBezTo>
                  <a:pt x="37" y="122"/>
                  <a:pt x="38" y="123"/>
                  <a:pt x="40" y="123"/>
                </a:cubicBezTo>
                <a:cubicBezTo>
                  <a:pt x="41" y="124"/>
                  <a:pt x="43" y="124"/>
                  <a:pt x="44" y="123"/>
                </a:cubicBezTo>
                <a:cubicBezTo>
                  <a:pt x="53" y="120"/>
                  <a:pt x="53" y="120"/>
                  <a:pt x="53" y="120"/>
                </a:cubicBezTo>
                <a:cubicBezTo>
                  <a:pt x="60" y="126"/>
                  <a:pt x="60" y="126"/>
                  <a:pt x="60" y="126"/>
                </a:cubicBezTo>
                <a:cubicBezTo>
                  <a:pt x="62" y="129"/>
                  <a:pt x="66" y="129"/>
                  <a:pt x="68" y="126"/>
                </a:cubicBezTo>
                <a:cubicBezTo>
                  <a:pt x="75" y="120"/>
                  <a:pt x="75" y="120"/>
                  <a:pt x="75" y="120"/>
                </a:cubicBezTo>
                <a:cubicBezTo>
                  <a:pt x="84" y="123"/>
                  <a:pt x="84" y="123"/>
                  <a:pt x="84" y="123"/>
                </a:cubicBezTo>
                <a:cubicBezTo>
                  <a:pt x="85" y="124"/>
                  <a:pt x="87" y="124"/>
                  <a:pt x="88" y="123"/>
                </a:cubicBezTo>
                <a:cubicBezTo>
                  <a:pt x="90" y="123"/>
                  <a:pt x="91" y="122"/>
                  <a:pt x="92" y="120"/>
                </a:cubicBezTo>
                <a:cubicBezTo>
                  <a:pt x="96" y="111"/>
                  <a:pt x="96" y="111"/>
                  <a:pt x="96" y="111"/>
                </a:cubicBezTo>
                <a:cubicBezTo>
                  <a:pt x="105" y="111"/>
                  <a:pt x="105" y="111"/>
                  <a:pt x="105" y="111"/>
                </a:cubicBezTo>
                <a:cubicBezTo>
                  <a:pt x="107" y="111"/>
                  <a:pt x="108" y="110"/>
                  <a:pt x="109" y="109"/>
                </a:cubicBezTo>
                <a:cubicBezTo>
                  <a:pt x="110" y="108"/>
                  <a:pt x="111" y="107"/>
                  <a:pt x="111" y="105"/>
                </a:cubicBezTo>
                <a:cubicBezTo>
                  <a:pt x="111" y="96"/>
                  <a:pt x="111" y="96"/>
                  <a:pt x="111" y="96"/>
                </a:cubicBezTo>
                <a:cubicBezTo>
                  <a:pt x="120" y="92"/>
                  <a:pt x="120" y="92"/>
                  <a:pt x="120" y="92"/>
                </a:cubicBezTo>
                <a:cubicBezTo>
                  <a:pt x="121" y="91"/>
                  <a:pt x="123" y="90"/>
                  <a:pt x="123" y="89"/>
                </a:cubicBezTo>
                <a:cubicBezTo>
                  <a:pt x="124" y="87"/>
                  <a:pt x="124" y="86"/>
                  <a:pt x="123" y="84"/>
                </a:cubicBezTo>
                <a:cubicBezTo>
                  <a:pt x="120" y="75"/>
                  <a:pt x="120" y="75"/>
                  <a:pt x="120" y="75"/>
                </a:cubicBezTo>
                <a:cubicBezTo>
                  <a:pt x="126" y="68"/>
                  <a:pt x="126" y="68"/>
                  <a:pt x="126" y="68"/>
                </a:cubicBezTo>
                <a:cubicBezTo>
                  <a:pt x="127" y="67"/>
                  <a:pt x="128" y="66"/>
                  <a:pt x="128" y="64"/>
                </a:cubicBezTo>
                <a:cubicBezTo>
                  <a:pt x="128" y="63"/>
                  <a:pt x="127" y="61"/>
                  <a:pt x="126" y="60"/>
                </a:cubicBezTo>
                <a:close/>
                <a:moveTo>
                  <a:pt x="123" y="65"/>
                </a:moveTo>
                <a:cubicBezTo>
                  <a:pt x="114" y="74"/>
                  <a:pt x="114" y="74"/>
                  <a:pt x="114" y="74"/>
                </a:cubicBezTo>
                <a:cubicBezTo>
                  <a:pt x="119" y="86"/>
                  <a:pt x="119" y="86"/>
                  <a:pt x="119" y="86"/>
                </a:cubicBezTo>
                <a:cubicBezTo>
                  <a:pt x="119" y="87"/>
                  <a:pt x="119" y="87"/>
                  <a:pt x="119" y="87"/>
                </a:cubicBezTo>
                <a:cubicBezTo>
                  <a:pt x="118" y="88"/>
                  <a:pt x="118" y="88"/>
                  <a:pt x="118" y="88"/>
                </a:cubicBezTo>
                <a:cubicBezTo>
                  <a:pt x="107" y="93"/>
                  <a:pt x="107" y="93"/>
                  <a:pt x="107" y="93"/>
                </a:cubicBezTo>
                <a:cubicBezTo>
                  <a:pt x="106" y="106"/>
                  <a:pt x="106" y="106"/>
                  <a:pt x="106" y="106"/>
                </a:cubicBezTo>
                <a:cubicBezTo>
                  <a:pt x="106" y="107"/>
                  <a:pt x="106" y="107"/>
                  <a:pt x="106" y="107"/>
                </a:cubicBezTo>
                <a:cubicBezTo>
                  <a:pt x="105" y="107"/>
                  <a:pt x="105" y="107"/>
                  <a:pt x="105" y="107"/>
                </a:cubicBezTo>
                <a:cubicBezTo>
                  <a:pt x="93" y="107"/>
                  <a:pt x="93" y="107"/>
                  <a:pt x="93" y="107"/>
                </a:cubicBezTo>
                <a:cubicBezTo>
                  <a:pt x="87" y="119"/>
                  <a:pt x="87" y="119"/>
                  <a:pt x="87" y="119"/>
                </a:cubicBezTo>
                <a:cubicBezTo>
                  <a:pt x="86" y="119"/>
                  <a:pt x="86" y="119"/>
                  <a:pt x="86" y="119"/>
                </a:cubicBezTo>
                <a:cubicBezTo>
                  <a:pt x="74" y="115"/>
                  <a:pt x="74" y="115"/>
                  <a:pt x="74" y="115"/>
                </a:cubicBezTo>
                <a:cubicBezTo>
                  <a:pt x="64" y="124"/>
                  <a:pt x="64" y="124"/>
                  <a:pt x="64" y="124"/>
                </a:cubicBezTo>
                <a:cubicBezTo>
                  <a:pt x="64" y="124"/>
                  <a:pt x="64" y="124"/>
                  <a:pt x="64" y="124"/>
                </a:cubicBezTo>
                <a:cubicBezTo>
                  <a:pt x="63" y="123"/>
                  <a:pt x="63" y="123"/>
                  <a:pt x="63" y="123"/>
                </a:cubicBezTo>
                <a:cubicBezTo>
                  <a:pt x="54" y="115"/>
                  <a:pt x="54" y="115"/>
                  <a:pt x="54" y="115"/>
                </a:cubicBezTo>
                <a:cubicBezTo>
                  <a:pt x="41" y="119"/>
                  <a:pt x="41" y="119"/>
                  <a:pt x="41" y="119"/>
                </a:cubicBezTo>
                <a:cubicBezTo>
                  <a:pt x="41" y="119"/>
                  <a:pt x="41" y="119"/>
                  <a:pt x="41" y="119"/>
                </a:cubicBezTo>
                <a:cubicBezTo>
                  <a:pt x="40" y="118"/>
                  <a:pt x="40" y="118"/>
                  <a:pt x="40" y="118"/>
                </a:cubicBezTo>
                <a:cubicBezTo>
                  <a:pt x="35" y="107"/>
                  <a:pt x="35" y="107"/>
                  <a:pt x="35" y="107"/>
                </a:cubicBezTo>
                <a:cubicBezTo>
                  <a:pt x="22" y="107"/>
                  <a:pt x="22" y="107"/>
                  <a:pt x="22" y="107"/>
                </a:cubicBezTo>
                <a:cubicBezTo>
                  <a:pt x="22" y="106"/>
                  <a:pt x="22" y="106"/>
                  <a:pt x="22" y="106"/>
                </a:cubicBezTo>
                <a:cubicBezTo>
                  <a:pt x="22" y="106"/>
                  <a:pt x="22" y="106"/>
                  <a:pt x="22" y="106"/>
                </a:cubicBezTo>
                <a:cubicBezTo>
                  <a:pt x="22" y="105"/>
                  <a:pt x="22" y="105"/>
                  <a:pt x="22" y="105"/>
                </a:cubicBezTo>
                <a:cubicBezTo>
                  <a:pt x="21" y="93"/>
                  <a:pt x="21" y="93"/>
                  <a:pt x="21" y="93"/>
                </a:cubicBezTo>
                <a:cubicBezTo>
                  <a:pt x="10" y="88"/>
                  <a:pt x="10" y="88"/>
                  <a:pt x="10" y="88"/>
                </a:cubicBezTo>
                <a:cubicBezTo>
                  <a:pt x="10" y="88"/>
                  <a:pt x="10" y="88"/>
                  <a:pt x="10" y="88"/>
                </a:cubicBezTo>
                <a:cubicBezTo>
                  <a:pt x="9" y="86"/>
                  <a:pt x="9" y="86"/>
                  <a:pt x="9" y="86"/>
                </a:cubicBezTo>
                <a:cubicBezTo>
                  <a:pt x="9" y="86"/>
                  <a:pt x="9" y="86"/>
                  <a:pt x="9" y="86"/>
                </a:cubicBezTo>
                <a:cubicBezTo>
                  <a:pt x="14" y="74"/>
                  <a:pt x="14" y="74"/>
                  <a:pt x="14" y="74"/>
                </a:cubicBezTo>
                <a:cubicBezTo>
                  <a:pt x="5" y="65"/>
                  <a:pt x="5" y="65"/>
                  <a:pt x="5" y="65"/>
                </a:cubicBezTo>
                <a:cubicBezTo>
                  <a:pt x="5" y="64"/>
                  <a:pt x="5" y="64"/>
                  <a:pt x="5" y="64"/>
                </a:cubicBezTo>
                <a:cubicBezTo>
                  <a:pt x="5" y="63"/>
                  <a:pt x="5" y="63"/>
                  <a:pt x="5" y="63"/>
                </a:cubicBezTo>
                <a:cubicBezTo>
                  <a:pt x="14" y="54"/>
                  <a:pt x="14" y="54"/>
                  <a:pt x="14" y="54"/>
                </a:cubicBezTo>
                <a:cubicBezTo>
                  <a:pt x="9" y="42"/>
                  <a:pt x="9" y="42"/>
                  <a:pt x="9" y="42"/>
                </a:cubicBezTo>
                <a:cubicBezTo>
                  <a:pt x="9" y="41"/>
                  <a:pt x="9" y="41"/>
                  <a:pt x="9" y="41"/>
                </a:cubicBezTo>
                <a:cubicBezTo>
                  <a:pt x="10" y="41"/>
                  <a:pt x="10" y="41"/>
                  <a:pt x="10" y="41"/>
                </a:cubicBezTo>
                <a:cubicBezTo>
                  <a:pt x="21" y="36"/>
                  <a:pt x="21" y="36"/>
                  <a:pt x="21" y="36"/>
                </a:cubicBezTo>
                <a:cubicBezTo>
                  <a:pt x="22" y="22"/>
                  <a:pt x="22" y="22"/>
                  <a:pt x="22" y="22"/>
                </a:cubicBezTo>
                <a:cubicBezTo>
                  <a:pt x="22" y="22"/>
                  <a:pt x="22" y="22"/>
                  <a:pt x="22" y="22"/>
                </a:cubicBezTo>
                <a:cubicBezTo>
                  <a:pt x="22" y="22"/>
                  <a:pt x="22" y="22"/>
                  <a:pt x="22" y="22"/>
                </a:cubicBezTo>
                <a:cubicBezTo>
                  <a:pt x="22" y="22"/>
                  <a:pt x="22" y="22"/>
                  <a:pt x="22" y="22"/>
                </a:cubicBezTo>
                <a:cubicBezTo>
                  <a:pt x="35" y="21"/>
                  <a:pt x="35" y="21"/>
                  <a:pt x="35" y="21"/>
                </a:cubicBezTo>
                <a:cubicBezTo>
                  <a:pt x="41" y="9"/>
                  <a:pt x="41" y="9"/>
                  <a:pt x="41" y="9"/>
                </a:cubicBezTo>
                <a:cubicBezTo>
                  <a:pt x="42" y="9"/>
                  <a:pt x="42" y="9"/>
                  <a:pt x="42" y="9"/>
                </a:cubicBezTo>
                <a:cubicBezTo>
                  <a:pt x="42" y="9"/>
                  <a:pt x="42" y="9"/>
                  <a:pt x="42" y="9"/>
                </a:cubicBezTo>
                <a:cubicBezTo>
                  <a:pt x="54" y="14"/>
                  <a:pt x="54" y="14"/>
                  <a:pt x="54" y="14"/>
                </a:cubicBezTo>
                <a:cubicBezTo>
                  <a:pt x="64" y="5"/>
                  <a:pt x="64" y="5"/>
                  <a:pt x="64" y="5"/>
                </a:cubicBezTo>
                <a:cubicBezTo>
                  <a:pt x="64" y="5"/>
                  <a:pt x="64" y="5"/>
                  <a:pt x="64" y="5"/>
                </a:cubicBezTo>
                <a:cubicBezTo>
                  <a:pt x="65" y="5"/>
                  <a:pt x="65" y="5"/>
                  <a:pt x="65" y="5"/>
                </a:cubicBezTo>
                <a:cubicBezTo>
                  <a:pt x="74" y="14"/>
                  <a:pt x="74" y="14"/>
                  <a:pt x="74" y="14"/>
                </a:cubicBezTo>
                <a:cubicBezTo>
                  <a:pt x="86" y="9"/>
                  <a:pt x="86" y="9"/>
                  <a:pt x="86" y="9"/>
                </a:cubicBezTo>
                <a:cubicBezTo>
                  <a:pt x="87" y="9"/>
                  <a:pt x="87" y="9"/>
                  <a:pt x="87" y="9"/>
                </a:cubicBezTo>
                <a:cubicBezTo>
                  <a:pt x="88" y="10"/>
                  <a:pt x="88" y="10"/>
                  <a:pt x="88" y="10"/>
                </a:cubicBezTo>
                <a:cubicBezTo>
                  <a:pt x="93" y="21"/>
                  <a:pt x="93" y="21"/>
                  <a:pt x="93" y="21"/>
                </a:cubicBezTo>
                <a:cubicBezTo>
                  <a:pt x="106" y="22"/>
                  <a:pt x="106" y="22"/>
                  <a:pt x="106" y="22"/>
                </a:cubicBezTo>
                <a:cubicBezTo>
                  <a:pt x="106" y="22"/>
                  <a:pt x="106" y="22"/>
                  <a:pt x="106" y="22"/>
                </a:cubicBezTo>
                <a:cubicBezTo>
                  <a:pt x="106" y="23"/>
                  <a:pt x="106" y="23"/>
                  <a:pt x="106" y="23"/>
                </a:cubicBezTo>
                <a:cubicBezTo>
                  <a:pt x="107" y="36"/>
                  <a:pt x="107" y="36"/>
                  <a:pt x="107" y="36"/>
                </a:cubicBezTo>
                <a:cubicBezTo>
                  <a:pt x="119" y="41"/>
                  <a:pt x="119" y="41"/>
                  <a:pt x="119" y="41"/>
                </a:cubicBezTo>
                <a:cubicBezTo>
                  <a:pt x="119" y="42"/>
                  <a:pt x="119" y="42"/>
                  <a:pt x="119" y="42"/>
                </a:cubicBezTo>
                <a:cubicBezTo>
                  <a:pt x="119" y="42"/>
                  <a:pt x="119" y="42"/>
                  <a:pt x="119" y="42"/>
                </a:cubicBezTo>
                <a:cubicBezTo>
                  <a:pt x="114" y="54"/>
                  <a:pt x="114" y="54"/>
                  <a:pt x="114" y="54"/>
                </a:cubicBezTo>
                <a:cubicBezTo>
                  <a:pt x="123" y="64"/>
                  <a:pt x="123" y="64"/>
                  <a:pt x="123" y="64"/>
                </a:cubicBezTo>
                <a:cubicBezTo>
                  <a:pt x="123" y="64"/>
                  <a:pt x="123" y="64"/>
                  <a:pt x="123" y="64"/>
                </a:cubicBezTo>
                <a:lnTo>
                  <a:pt x="123" y="65"/>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2" name="Freeform 132"/>
          <p:cNvSpPr>
            <a:spLocks noEditPoints="1"/>
          </p:cNvSpPr>
          <p:nvPr/>
        </p:nvSpPr>
        <p:spPr bwMode="auto">
          <a:xfrm>
            <a:off x="4411664" y="1266827"/>
            <a:ext cx="481013" cy="481013"/>
          </a:xfrm>
          <a:custGeom>
            <a:avLst/>
            <a:gdLst>
              <a:gd name="T0" fmla="*/ 96 w 128"/>
              <a:gd name="T1" fmla="*/ 120 h 128"/>
              <a:gd name="T2" fmla="*/ 103 w 128"/>
              <a:gd name="T3" fmla="*/ 103 h 128"/>
              <a:gd name="T4" fmla="*/ 119 w 128"/>
              <a:gd name="T5" fmla="*/ 96 h 128"/>
              <a:gd name="T6" fmla="*/ 117 w 128"/>
              <a:gd name="T7" fmla="*/ 78 h 128"/>
              <a:gd name="T8" fmla="*/ 128 w 128"/>
              <a:gd name="T9" fmla="*/ 64 h 128"/>
              <a:gd name="T10" fmla="*/ 117 w 128"/>
              <a:gd name="T11" fmla="*/ 50 h 128"/>
              <a:gd name="T12" fmla="*/ 119 w 128"/>
              <a:gd name="T13" fmla="*/ 32 h 128"/>
              <a:gd name="T14" fmla="*/ 103 w 128"/>
              <a:gd name="T15" fmla="*/ 25 h 128"/>
              <a:gd name="T16" fmla="*/ 96 w 128"/>
              <a:gd name="T17" fmla="*/ 9 h 128"/>
              <a:gd name="T18" fmla="*/ 78 w 128"/>
              <a:gd name="T19" fmla="*/ 11 h 128"/>
              <a:gd name="T20" fmla="*/ 61 w 128"/>
              <a:gd name="T21" fmla="*/ 1 h 128"/>
              <a:gd name="T22" fmla="*/ 35 w 128"/>
              <a:gd name="T23" fmla="*/ 8 h 128"/>
              <a:gd name="T24" fmla="*/ 32 w 128"/>
              <a:gd name="T25" fmla="*/ 9 h 128"/>
              <a:gd name="T26" fmla="*/ 25 w 128"/>
              <a:gd name="T27" fmla="*/ 25 h 128"/>
              <a:gd name="T28" fmla="*/ 9 w 128"/>
              <a:gd name="T29" fmla="*/ 32 h 128"/>
              <a:gd name="T30" fmla="*/ 11 w 128"/>
              <a:gd name="T31" fmla="*/ 50 h 128"/>
              <a:gd name="T32" fmla="*/ 0 w 128"/>
              <a:gd name="T33" fmla="*/ 64 h 128"/>
              <a:gd name="T34" fmla="*/ 11 w 128"/>
              <a:gd name="T35" fmla="*/ 78 h 128"/>
              <a:gd name="T36" fmla="*/ 9 w 128"/>
              <a:gd name="T37" fmla="*/ 96 h 128"/>
              <a:gd name="T38" fmla="*/ 25 w 128"/>
              <a:gd name="T39" fmla="*/ 103 h 128"/>
              <a:gd name="T40" fmla="*/ 32 w 128"/>
              <a:gd name="T41" fmla="*/ 120 h 128"/>
              <a:gd name="T42" fmla="*/ 50 w 128"/>
              <a:gd name="T43" fmla="*/ 117 h 128"/>
              <a:gd name="T44" fmla="*/ 67 w 128"/>
              <a:gd name="T45" fmla="*/ 127 h 128"/>
              <a:gd name="T46" fmla="*/ 93 w 128"/>
              <a:gd name="T47" fmla="*/ 120 h 128"/>
              <a:gd name="T48" fmla="*/ 77 w 128"/>
              <a:gd name="T49" fmla="*/ 112 h 128"/>
              <a:gd name="T50" fmla="*/ 62 w 128"/>
              <a:gd name="T51" fmla="*/ 122 h 128"/>
              <a:gd name="T52" fmla="*/ 36 w 128"/>
              <a:gd name="T53" fmla="*/ 116 h 128"/>
              <a:gd name="T54" fmla="*/ 34 w 128"/>
              <a:gd name="T55" fmla="*/ 116 h 128"/>
              <a:gd name="T56" fmla="*/ 29 w 128"/>
              <a:gd name="T57" fmla="*/ 99 h 128"/>
              <a:gd name="T58" fmla="*/ 13 w 128"/>
              <a:gd name="T59" fmla="*/ 91 h 128"/>
              <a:gd name="T60" fmla="*/ 4 w 128"/>
              <a:gd name="T61" fmla="*/ 64 h 128"/>
              <a:gd name="T62" fmla="*/ 16 w 128"/>
              <a:gd name="T63" fmla="*/ 51 h 128"/>
              <a:gd name="T64" fmla="*/ 13 w 128"/>
              <a:gd name="T65" fmla="*/ 36 h 128"/>
              <a:gd name="T66" fmla="*/ 15 w 128"/>
              <a:gd name="T67" fmla="*/ 33 h 128"/>
              <a:gd name="T68" fmla="*/ 34 w 128"/>
              <a:gd name="T69" fmla="*/ 12 h 128"/>
              <a:gd name="T70" fmla="*/ 51 w 128"/>
              <a:gd name="T71" fmla="*/ 16 h 128"/>
              <a:gd name="T72" fmla="*/ 66 w 128"/>
              <a:gd name="T73" fmla="*/ 6 h 128"/>
              <a:gd name="T74" fmla="*/ 92 w 128"/>
              <a:gd name="T75" fmla="*/ 13 h 128"/>
              <a:gd name="T76" fmla="*/ 94 w 128"/>
              <a:gd name="T77" fmla="*/ 12 h 128"/>
              <a:gd name="T78" fmla="*/ 99 w 128"/>
              <a:gd name="T79" fmla="*/ 29 h 128"/>
              <a:gd name="T80" fmla="*/ 115 w 128"/>
              <a:gd name="T81" fmla="*/ 37 h 128"/>
              <a:gd name="T82" fmla="*/ 124 w 128"/>
              <a:gd name="T83" fmla="*/ 64 h 128"/>
              <a:gd name="T84" fmla="*/ 112 w 128"/>
              <a:gd name="T85" fmla="*/ 77 h 128"/>
              <a:gd name="T86" fmla="*/ 115 w 128"/>
              <a:gd name="T87" fmla="*/ 92 h 128"/>
              <a:gd name="T88" fmla="*/ 113 w 128"/>
              <a:gd name="T89" fmla="*/ 95 h 128"/>
              <a:gd name="T90" fmla="*/ 94 w 128"/>
              <a:gd name="T91" fmla="*/ 11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8" h="128">
                <a:moveTo>
                  <a:pt x="93" y="120"/>
                </a:moveTo>
                <a:cubicBezTo>
                  <a:pt x="93" y="120"/>
                  <a:pt x="95" y="120"/>
                  <a:pt x="96" y="120"/>
                </a:cubicBezTo>
                <a:cubicBezTo>
                  <a:pt x="97" y="119"/>
                  <a:pt x="98" y="118"/>
                  <a:pt x="98" y="117"/>
                </a:cubicBezTo>
                <a:cubicBezTo>
                  <a:pt x="103" y="103"/>
                  <a:pt x="103" y="103"/>
                  <a:pt x="103" y="103"/>
                </a:cubicBezTo>
                <a:cubicBezTo>
                  <a:pt x="117" y="98"/>
                  <a:pt x="117" y="98"/>
                  <a:pt x="117" y="98"/>
                </a:cubicBezTo>
                <a:cubicBezTo>
                  <a:pt x="118" y="98"/>
                  <a:pt x="119" y="97"/>
                  <a:pt x="119" y="96"/>
                </a:cubicBezTo>
                <a:cubicBezTo>
                  <a:pt x="120" y="95"/>
                  <a:pt x="120" y="94"/>
                  <a:pt x="120" y="93"/>
                </a:cubicBezTo>
                <a:cubicBezTo>
                  <a:pt x="117" y="78"/>
                  <a:pt x="117" y="78"/>
                  <a:pt x="117" y="78"/>
                </a:cubicBezTo>
                <a:cubicBezTo>
                  <a:pt x="127" y="67"/>
                  <a:pt x="127" y="67"/>
                  <a:pt x="127" y="67"/>
                </a:cubicBezTo>
                <a:cubicBezTo>
                  <a:pt x="128" y="66"/>
                  <a:pt x="128" y="65"/>
                  <a:pt x="128" y="64"/>
                </a:cubicBezTo>
                <a:cubicBezTo>
                  <a:pt x="128" y="63"/>
                  <a:pt x="128" y="62"/>
                  <a:pt x="127" y="61"/>
                </a:cubicBezTo>
                <a:cubicBezTo>
                  <a:pt x="117" y="50"/>
                  <a:pt x="117" y="50"/>
                  <a:pt x="117" y="50"/>
                </a:cubicBezTo>
                <a:cubicBezTo>
                  <a:pt x="120" y="35"/>
                  <a:pt x="120" y="35"/>
                  <a:pt x="120" y="35"/>
                </a:cubicBezTo>
                <a:cubicBezTo>
                  <a:pt x="120" y="34"/>
                  <a:pt x="120" y="33"/>
                  <a:pt x="119" y="32"/>
                </a:cubicBezTo>
                <a:cubicBezTo>
                  <a:pt x="119" y="31"/>
                  <a:pt x="118" y="30"/>
                  <a:pt x="117" y="30"/>
                </a:cubicBezTo>
                <a:cubicBezTo>
                  <a:pt x="103" y="25"/>
                  <a:pt x="103" y="25"/>
                  <a:pt x="103" y="25"/>
                </a:cubicBezTo>
                <a:cubicBezTo>
                  <a:pt x="98" y="11"/>
                  <a:pt x="98" y="11"/>
                  <a:pt x="98" y="11"/>
                </a:cubicBezTo>
                <a:cubicBezTo>
                  <a:pt x="98" y="10"/>
                  <a:pt x="97" y="9"/>
                  <a:pt x="96" y="9"/>
                </a:cubicBezTo>
                <a:cubicBezTo>
                  <a:pt x="95" y="8"/>
                  <a:pt x="94" y="8"/>
                  <a:pt x="93" y="8"/>
                </a:cubicBezTo>
                <a:cubicBezTo>
                  <a:pt x="78" y="11"/>
                  <a:pt x="78" y="11"/>
                  <a:pt x="78" y="11"/>
                </a:cubicBezTo>
                <a:cubicBezTo>
                  <a:pt x="67" y="1"/>
                  <a:pt x="67" y="1"/>
                  <a:pt x="67" y="1"/>
                </a:cubicBezTo>
                <a:cubicBezTo>
                  <a:pt x="65" y="0"/>
                  <a:pt x="63" y="0"/>
                  <a:pt x="61" y="1"/>
                </a:cubicBezTo>
                <a:cubicBezTo>
                  <a:pt x="50" y="11"/>
                  <a:pt x="50" y="11"/>
                  <a:pt x="50" y="11"/>
                </a:cubicBezTo>
                <a:cubicBezTo>
                  <a:pt x="35" y="8"/>
                  <a:pt x="35" y="8"/>
                  <a:pt x="35" y="8"/>
                </a:cubicBezTo>
                <a:cubicBezTo>
                  <a:pt x="35" y="8"/>
                  <a:pt x="35" y="8"/>
                  <a:pt x="35" y="8"/>
                </a:cubicBezTo>
                <a:cubicBezTo>
                  <a:pt x="34" y="8"/>
                  <a:pt x="33" y="8"/>
                  <a:pt x="32" y="9"/>
                </a:cubicBezTo>
                <a:cubicBezTo>
                  <a:pt x="31" y="9"/>
                  <a:pt x="30" y="10"/>
                  <a:pt x="30" y="11"/>
                </a:cubicBezTo>
                <a:cubicBezTo>
                  <a:pt x="25" y="25"/>
                  <a:pt x="25" y="25"/>
                  <a:pt x="25" y="25"/>
                </a:cubicBezTo>
                <a:cubicBezTo>
                  <a:pt x="11" y="30"/>
                  <a:pt x="11" y="30"/>
                  <a:pt x="11" y="30"/>
                </a:cubicBezTo>
                <a:cubicBezTo>
                  <a:pt x="10" y="31"/>
                  <a:pt x="9" y="31"/>
                  <a:pt x="9" y="32"/>
                </a:cubicBezTo>
                <a:cubicBezTo>
                  <a:pt x="8" y="33"/>
                  <a:pt x="8" y="34"/>
                  <a:pt x="8" y="35"/>
                </a:cubicBezTo>
                <a:cubicBezTo>
                  <a:pt x="11" y="50"/>
                  <a:pt x="11" y="50"/>
                  <a:pt x="11" y="50"/>
                </a:cubicBezTo>
                <a:cubicBezTo>
                  <a:pt x="1" y="61"/>
                  <a:pt x="1" y="61"/>
                  <a:pt x="1" y="61"/>
                </a:cubicBezTo>
                <a:cubicBezTo>
                  <a:pt x="0" y="62"/>
                  <a:pt x="0" y="63"/>
                  <a:pt x="0" y="64"/>
                </a:cubicBezTo>
                <a:cubicBezTo>
                  <a:pt x="0" y="65"/>
                  <a:pt x="0" y="66"/>
                  <a:pt x="1" y="67"/>
                </a:cubicBezTo>
                <a:cubicBezTo>
                  <a:pt x="11" y="78"/>
                  <a:pt x="11" y="78"/>
                  <a:pt x="11" y="78"/>
                </a:cubicBezTo>
                <a:cubicBezTo>
                  <a:pt x="8" y="93"/>
                  <a:pt x="8" y="93"/>
                  <a:pt x="8" y="93"/>
                </a:cubicBezTo>
                <a:cubicBezTo>
                  <a:pt x="8" y="94"/>
                  <a:pt x="8" y="95"/>
                  <a:pt x="9" y="96"/>
                </a:cubicBezTo>
                <a:cubicBezTo>
                  <a:pt x="9" y="97"/>
                  <a:pt x="10" y="98"/>
                  <a:pt x="11" y="98"/>
                </a:cubicBezTo>
                <a:cubicBezTo>
                  <a:pt x="25" y="103"/>
                  <a:pt x="25" y="103"/>
                  <a:pt x="25" y="103"/>
                </a:cubicBezTo>
                <a:cubicBezTo>
                  <a:pt x="30" y="117"/>
                  <a:pt x="30" y="117"/>
                  <a:pt x="30" y="117"/>
                </a:cubicBezTo>
                <a:cubicBezTo>
                  <a:pt x="30" y="118"/>
                  <a:pt x="31" y="119"/>
                  <a:pt x="32" y="120"/>
                </a:cubicBezTo>
                <a:cubicBezTo>
                  <a:pt x="33" y="120"/>
                  <a:pt x="34" y="120"/>
                  <a:pt x="35" y="120"/>
                </a:cubicBezTo>
                <a:cubicBezTo>
                  <a:pt x="50" y="117"/>
                  <a:pt x="50" y="117"/>
                  <a:pt x="50" y="117"/>
                </a:cubicBezTo>
                <a:cubicBezTo>
                  <a:pt x="61" y="127"/>
                  <a:pt x="61" y="127"/>
                  <a:pt x="61" y="127"/>
                </a:cubicBezTo>
                <a:cubicBezTo>
                  <a:pt x="63" y="128"/>
                  <a:pt x="65" y="128"/>
                  <a:pt x="67" y="127"/>
                </a:cubicBezTo>
                <a:cubicBezTo>
                  <a:pt x="78" y="117"/>
                  <a:pt x="78" y="117"/>
                  <a:pt x="78" y="117"/>
                </a:cubicBezTo>
                <a:lnTo>
                  <a:pt x="93" y="120"/>
                </a:lnTo>
                <a:close/>
                <a:moveTo>
                  <a:pt x="91" y="115"/>
                </a:moveTo>
                <a:cubicBezTo>
                  <a:pt x="77" y="112"/>
                  <a:pt x="77" y="112"/>
                  <a:pt x="77" y="112"/>
                </a:cubicBezTo>
                <a:cubicBezTo>
                  <a:pt x="64" y="124"/>
                  <a:pt x="64" y="124"/>
                  <a:pt x="64" y="124"/>
                </a:cubicBezTo>
                <a:cubicBezTo>
                  <a:pt x="62" y="122"/>
                  <a:pt x="62" y="122"/>
                  <a:pt x="62" y="122"/>
                </a:cubicBezTo>
                <a:cubicBezTo>
                  <a:pt x="51" y="112"/>
                  <a:pt x="51" y="112"/>
                  <a:pt x="51" y="112"/>
                </a:cubicBezTo>
                <a:cubicBezTo>
                  <a:pt x="36" y="116"/>
                  <a:pt x="36" y="116"/>
                  <a:pt x="36" y="116"/>
                </a:cubicBezTo>
                <a:cubicBezTo>
                  <a:pt x="36" y="115"/>
                  <a:pt x="36" y="115"/>
                  <a:pt x="36" y="115"/>
                </a:cubicBezTo>
                <a:cubicBezTo>
                  <a:pt x="34" y="116"/>
                  <a:pt x="34" y="116"/>
                  <a:pt x="34" y="116"/>
                </a:cubicBezTo>
                <a:cubicBezTo>
                  <a:pt x="33" y="113"/>
                  <a:pt x="33" y="113"/>
                  <a:pt x="33" y="113"/>
                </a:cubicBezTo>
                <a:cubicBezTo>
                  <a:pt x="29" y="99"/>
                  <a:pt x="29" y="99"/>
                  <a:pt x="29" y="99"/>
                </a:cubicBezTo>
                <a:cubicBezTo>
                  <a:pt x="12" y="94"/>
                  <a:pt x="12" y="94"/>
                  <a:pt x="12" y="94"/>
                </a:cubicBezTo>
                <a:cubicBezTo>
                  <a:pt x="13" y="91"/>
                  <a:pt x="13" y="91"/>
                  <a:pt x="13" y="91"/>
                </a:cubicBezTo>
                <a:cubicBezTo>
                  <a:pt x="16" y="77"/>
                  <a:pt x="16" y="77"/>
                  <a:pt x="16" y="77"/>
                </a:cubicBezTo>
                <a:cubicBezTo>
                  <a:pt x="4" y="64"/>
                  <a:pt x="4" y="64"/>
                  <a:pt x="4" y="64"/>
                </a:cubicBezTo>
                <a:cubicBezTo>
                  <a:pt x="6" y="62"/>
                  <a:pt x="6" y="62"/>
                  <a:pt x="6" y="62"/>
                </a:cubicBezTo>
                <a:cubicBezTo>
                  <a:pt x="16" y="51"/>
                  <a:pt x="16" y="51"/>
                  <a:pt x="16" y="51"/>
                </a:cubicBezTo>
                <a:cubicBezTo>
                  <a:pt x="13" y="36"/>
                  <a:pt x="13" y="36"/>
                  <a:pt x="13" y="36"/>
                </a:cubicBezTo>
                <a:cubicBezTo>
                  <a:pt x="13" y="36"/>
                  <a:pt x="13" y="36"/>
                  <a:pt x="13" y="36"/>
                </a:cubicBezTo>
                <a:cubicBezTo>
                  <a:pt x="12" y="34"/>
                  <a:pt x="12" y="34"/>
                  <a:pt x="12" y="34"/>
                </a:cubicBezTo>
                <a:cubicBezTo>
                  <a:pt x="15" y="33"/>
                  <a:pt x="15" y="33"/>
                  <a:pt x="15" y="33"/>
                </a:cubicBezTo>
                <a:cubicBezTo>
                  <a:pt x="29" y="29"/>
                  <a:pt x="29" y="29"/>
                  <a:pt x="29" y="29"/>
                </a:cubicBezTo>
                <a:cubicBezTo>
                  <a:pt x="34" y="12"/>
                  <a:pt x="34" y="12"/>
                  <a:pt x="34" y="12"/>
                </a:cubicBezTo>
                <a:cubicBezTo>
                  <a:pt x="37" y="13"/>
                  <a:pt x="37" y="13"/>
                  <a:pt x="37" y="13"/>
                </a:cubicBezTo>
                <a:cubicBezTo>
                  <a:pt x="51" y="16"/>
                  <a:pt x="51" y="16"/>
                  <a:pt x="51" y="16"/>
                </a:cubicBezTo>
                <a:cubicBezTo>
                  <a:pt x="64" y="4"/>
                  <a:pt x="64" y="4"/>
                  <a:pt x="64" y="4"/>
                </a:cubicBezTo>
                <a:cubicBezTo>
                  <a:pt x="66" y="6"/>
                  <a:pt x="66" y="6"/>
                  <a:pt x="66" y="6"/>
                </a:cubicBezTo>
                <a:cubicBezTo>
                  <a:pt x="77" y="16"/>
                  <a:pt x="77" y="16"/>
                  <a:pt x="77" y="16"/>
                </a:cubicBezTo>
                <a:cubicBezTo>
                  <a:pt x="92" y="13"/>
                  <a:pt x="92" y="13"/>
                  <a:pt x="92" y="13"/>
                </a:cubicBezTo>
                <a:cubicBezTo>
                  <a:pt x="92" y="13"/>
                  <a:pt x="92" y="13"/>
                  <a:pt x="92" y="13"/>
                </a:cubicBezTo>
                <a:cubicBezTo>
                  <a:pt x="94" y="12"/>
                  <a:pt x="94" y="12"/>
                  <a:pt x="94" y="12"/>
                </a:cubicBezTo>
                <a:cubicBezTo>
                  <a:pt x="95" y="15"/>
                  <a:pt x="95" y="15"/>
                  <a:pt x="95" y="15"/>
                </a:cubicBezTo>
                <a:cubicBezTo>
                  <a:pt x="99" y="29"/>
                  <a:pt x="99" y="29"/>
                  <a:pt x="99" y="29"/>
                </a:cubicBezTo>
                <a:cubicBezTo>
                  <a:pt x="116" y="34"/>
                  <a:pt x="116" y="34"/>
                  <a:pt x="116" y="34"/>
                </a:cubicBezTo>
                <a:cubicBezTo>
                  <a:pt x="115" y="37"/>
                  <a:pt x="115" y="37"/>
                  <a:pt x="115" y="37"/>
                </a:cubicBezTo>
                <a:cubicBezTo>
                  <a:pt x="112" y="51"/>
                  <a:pt x="112" y="51"/>
                  <a:pt x="112" y="51"/>
                </a:cubicBezTo>
                <a:cubicBezTo>
                  <a:pt x="124" y="64"/>
                  <a:pt x="124" y="64"/>
                  <a:pt x="124" y="64"/>
                </a:cubicBezTo>
                <a:cubicBezTo>
                  <a:pt x="122" y="66"/>
                  <a:pt x="122" y="66"/>
                  <a:pt x="122" y="66"/>
                </a:cubicBezTo>
                <a:cubicBezTo>
                  <a:pt x="112" y="77"/>
                  <a:pt x="112" y="77"/>
                  <a:pt x="112" y="77"/>
                </a:cubicBezTo>
                <a:cubicBezTo>
                  <a:pt x="115" y="92"/>
                  <a:pt x="115" y="92"/>
                  <a:pt x="115" y="92"/>
                </a:cubicBezTo>
                <a:cubicBezTo>
                  <a:pt x="115" y="92"/>
                  <a:pt x="115" y="92"/>
                  <a:pt x="115" y="92"/>
                </a:cubicBezTo>
                <a:cubicBezTo>
                  <a:pt x="116" y="94"/>
                  <a:pt x="116" y="94"/>
                  <a:pt x="116" y="94"/>
                </a:cubicBezTo>
                <a:cubicBezTo>
                  <a:pt x="113" y="95"/>
                  <a:pt x="113" y="95"/>
                  <a:pt x="113" y="95"/>
                </a:cubicBezTo>
                <a:cubicBezTo>
                  <a:pt x="99" y="99"/>
                  <a:pt x="99" y="99"/>
                  <a:pt x="99" y="99"/>
                </a:cubicBezTo>
                <a:cubicBezTo>
                  <a:pt x="94" y="116"/>
                  <a:pt x="94" y="116"/>
                  <a:pt x="94" y="116"/>
                </a:cubicBezTo>
                <a:lnTo>
                  <a:pt x="91" y="115"/>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3" name="Freeform 133"/>
          <p:cNvSpPr>
            <a:spLocks noEditPoints="1"/>
          </p:cNvSpPr>
          <p:nvPr/>
        </p:nvSpPr>
        <p:spPr bwMode="auto">
          <a:xfrm>
            <a:off x="3451226" y="1277939"/>
            <a:ext cx="481013" cy="461963"/>
          </a:xfrm>
          <a:custGeom>
            <a:avLst/>
            <a:gdLst>
              <a:gd name="T0" fmla="*/ 126 w 128"/>
              <a:gd name="T1" fmla="*/ 45 h 123"/>
              <a:gd name="T2" fmla="*/ 85 w 128"/>
              <a:gd name="T3" fmla="*/ 39 h 123"/>
              <a:gd name="T4" fmla="*/ 66 w 128"/>
              <a:gd name="T5" fmla="*/ 1 h 123"/>
              <a:gd name="T6" fmla="*/ 62 w 128"/>
              <a:gd name="T7" fmla="*/ 1 h 123"/>
              <a:gd name="T8" fmla="*/ 43 w 128"/>
              <a:gd name="T9" fmla="*/ 39 h 123"/>
              <a:gd name="T10" fmla="*/ 2 w 128"/>
              <a:gd name="T11" fmla="*/ 45 h 123"/>
              <a:gd name="T12" fmla="*/ 0 w 128"/>
              <a:gd name="T13" fmla="*/ 47 h 123"/>
              <a:gd name="T14" fmla="*/ 1 w 128"/>
              <a:gd name="T15" fmla="*/ 49 h 123"/>
              <a:gd name="T16" fmla="*/ 31 w 128"/>
              <a:gd name="T17" fmla="*/ 78 h 123"/>
              <a:gd name="T18" fmla="*/ 24 w 128"/>
              <a:gd name="T19" fmla="*/ 119 h 123"/>
              <a:gd name="T20" fmla="*/ 24 w 128"/>
              <a:gd name="T21" fmla="*/ 120 h 123"/>
              <a:gd name="T22" fmla="*/ 27 w 128"/>
              <a:gd name="T23" fmla="*/ 122 h 123"/>
              <a:gd name="T24" fmla="*/ 64 w 128"/>
              <a:gd name="T25" fmla="*/ 102 h 123"/>
              <a:gd name="T26" fmla="*/ 101 w 128"/>
              <a:gd name="T27" fmla="*/ 122 h 123"/>
              <a:gd name="T28" fmla="*/ 104 w 128"/>
              <a:gd name="T29" fmla="*/ 120 h 123"/>
              <a:gd name="T30" fmla="*/ 104 w 128"/>
              <a:gd name="T31" fmla="*/ 119 h 123"/>
              <a:gd name="T32" fmla="*/ 97 w 128"/>
              <a:gd name="T33" fmla="*/ 78 h 123"/>
              <a:gd name="T34" fmla="*/ 127 w 128"/>
              <a:gd name="T35" fmla="*/ 49 h 123"/>
              <a:gd name="T36" fmla="*/ 128 w 128"/>
              <a:gd name="T37" fmla="*/ 47 h 123"/>
              <a:gd name="T38" fmla="*/ 126 w 128"/>
              <a:gd name="T39" fmla="*/ 45 h 123"/>
              <a:gd name="T40" fmla="*/ 93 w 128"/>
              <a:gd name="T41" fmla="*/ 77 h 123"/>
              <a:gd name="T42" fmla="*/ 99 w 128"/>
              <a:gd name="T43" fmla="*/ 116 h 123"/>
              <a:gd name="T44" fmla="*/ 64 w 128"/>
              <a:gd name="T45" fmla="*/ 97 h 123"/>
              <a:gd name="T46" fmla="*/ 29 w 128"/>
              <a:gd name="T47" fmla="*/ 116 h 123"/>
              <a:gd name="T48" fmla="*/ 35 w 128"/>
              <a:gd name="T49" fmla="*/ 77 h 123"/>
              <a:gd name="T50" fmla="*/ 7 w 128"/>
              <a:gd name="T51" fmla="*/ 49 h 123"/>
              <a:gd name="T52" fmla="*/ 46 w 128"/>
              <a:gd name="T53" fmla="*/ 43 h 123"/>
              <a:gd name="T54" fmla="*/ 64 w 128"/>
              <a:gd name="T55" fmla="*/ 7 h 123"/>
              <a:gd name="T56" fmla="*/ 82 w 128"/>
              <a:gd name="T57" fmla="*/ 43 h 123"/>
              <a:gd name="T58" fmla="*/ 121 w 128"/>
              <a:gd name="T59" fmla="*/ 49 h 123"/>
              <a:gd name="T60" fmla="*/ 93 w 128"/>
              <a:gd name="T61" fmla="*/ 77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8" h="123">
                <a:moveTo>
                  <a:pt x="126" y="45"/>
                </a:moveTo>
                <a:cubicBezTo>
                  <a:pt x="85" y="39"/>
                  <a:pt x="85" y="39"/>
                  <a:pt x="85" y="39"/>
                </a:cubicBezTo>
                <a:cubicBezTo>
                  <a:pt x="66" y="1"/>
                  <a:pt x="66" y="1"/>
                  <a:pt x="66" y="1"/>
                </a:cubicBezTo>
                <a:cubicBezTo>
                  <a:pt x="65" y="0"/>
                  <a:pt x="63" y="0"/>
                  <a:pt x="62" y="1"/>
                </a:cubicBezTo>
                <a:cubicBezTo>
                  <a:pt x="43" y="39"/>
                  <a:pt x="43" y="39"/>
                  <a:pt x="43" y="39"/>
                </a:cubicBezTo>
                <a:cubicBezTo>
                  <a:pt x="2" y="45"/>
                  <a:pt x="2" y="45"/>
                  <a:pt x="2" y="45"/>
                </a:cubicBezTo>
                <a:cubicBezTo>
                  <a:pt x="1" y="45"/>
                  <a:pt x="0" y="46"/>
                  <a:pt x="0" y="47"/>
                </a:cubicBezTo>
                <a:cubicBezTo>
                  <a:pt x="0" y="48"/>
                  <a:pt x="0" y="48"/>
                  <a:pt x="1" y="49"/>
                </a:cubicBezTo>
                <a:cubicBezTo>
                  <a:pt x="31" y="78"/>
                  <a:pt x="31" y="78"/>
                  <a:pt x="31" y="78"/>
                </a:cubicBezTo>
                <a:cubicBezTo>
                  <a:pt x="24" y="119"/>
                  <a:pt x="24" y="119"/>
                  <a:pt x="24" y="119"/>
                </a:cubicBezTo>
                <a:cubicBezTo>
                  <a:pt x="24" y="120"/>
                  <a:pt x="24" y="120"/>
                  <a:pt x="24" y="120"/>
                </a:cubicBezTo>
                <a:cubicBezTo>
                  <a:pt x="24" y="121"/>
                  <a:pt x="25" y="123"/>
                  <a:pt x="27" y="122"/>
                </a:cubicBezTo>
                <a:cubicBezTo>
                  <a:pt x="64" y="102"/>
                  <a:pt x="64" y="102"/>
                  <a:pt x="64" y="102"/>
                </a:cubicBezTo>
                <a:cubicBezTo>
                  <a:pt x="101" y="122"/>
                  <a:pt x="101" y="122"/>
                  <a:pt x="101" y="122"/>
                </a:cubicBezTo>
                <a:cubicBezTo>
                  <a:pt x="103" y="123"/>
                  <a:pt x="104" y="121"/>
                  <a:pt x="104" y="120"/>
                </a:cubicBezTo>
                <a:cubicBezTo>
                  <a:pt x="104" y="120"/>
                  <a:pt x="104" y="120"/>
                  <a:pt x="104" y="119"/>
                </a:cubicBezTo>
                <a:cubicBezTo>
                  <a:pt x="97" y="78"/>
                  <a:pt x="97" y="78"/>
                  <a:pt x="97" y="78"/>
                </a:cubicBezTo>
                <a:cubicBezTo>
                  <a:pt x="127" y="49"/>
                  <a:pt x="127" y="49"/>
                  <a:pt x="127" y="49"/>
                </a:cubicBezTo>
                <a:cubicBezTo>
                  <a:pt x="128" y="48"/>
                  <a:pt x="128" y="48"/>
                  <a:pt x="128" y="47"/>
                </a:cubicBezTo>
                <a:cubicBezTo>
                  <a:pt x="128" y="46"/>
                  <a:pt x="127" y="45"/>
                  <a:pt x="126" y="45"/>
                </a:cubicBezTo>
                <a:close/>
                <a:moveTo>
                  <a:pt x="93" y="77"/>
                </a:moveTo>
                <a:cubicBezTo>
                  <a:pt x="99" y="116"/>
                  <a:pt x="99" y="116"/>
                  <a:pt x="99" y="116"/>
                </a:cubicBezTo>
                <a:cubicBezTo>
                  <a:pt x="64" y="97"/>
                  <a:pt x="64" y="97"/>
                  <a:pt x="64" y="97"/>
                </a:cubicBezTo>
                <a:cubicBezTo>
                  <a:pt x="29" y="116"/>
                  <a:pt x="29" y="116"/>
                  <a:pt x="29" y="116"/>
                </a:cubicBezTo>
                <a:cubicBezTo>
                  <a:pt x="35" y="77"/>
                  <a:pt x="35" y="77"/>
                  <a:pt x="35" y="77"/>
                </a:cubicBezTo>
                <a:cubicBezTo>
                  <a:pt x="7" y="49"/>
                  <a:pt x="7" y="49"/>
                  <a:pt x="7" y="49"/>
                </a:cubicBezTo>
                <a:cubicBezTo>
                  <a:pt x="46" y="43"/>
                  <a:pt x="46" y="43"/>
                  <a:pt x="46" y="43"/>
                </a:cubicBezTo>
                <a:cubicBezTo>
                  <a:pt x="64" y="7"/>
                  <a:pt x="64" y="7"/>
                  <a:pt x="64" y="7"/>
                </a:cubicBezTo>
                <a:cubicBezTo>
                  <a:pt x="82" y="43"/>
                  <a:pt x="82" y="43"/>
                  <a:pt x="82" y="43"/>
                </a:cubicBezTo>
                <a:cubicBezTo>
                  <a:pt x="121" y="49"/>
                  <a:pt x="121" y="49"/>
                  <a:pt x="121" y="49"/>
                </a:cubicBezTo>
                <a:lnTo>
                  <a:pt x="93" y="77"/>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02" name="组合 201"/>
          <p:cNvGrpSpPr/>
          <p:nvPr/>
        </p:nvGrpSpPr>
        <p:grpSpPr>
          <a:xfrm>
            <a:off x="2489201" y="1266827"/>
            <a:ext cx="481012" cy="481014"/>
            <a:chOff x="2489201" y="1266827"/>
            <a:chExt cx="481012" cy="481014"/>
          </a:xfrm>
          <a:solidFill>
            <a:schemeClr val="accent4"/>
          </a:solidFill>
        </p:grpSpPr>
        <p:sp>
          <p:nvSpPr>
            <p:cNvPr id="134" name="Oval 134"/>
            <p:cNvSpPr>
              <a:spLocks noChangeArrowheads="1"/>
            </p:cNvSpPr>
            <p:nvPr/>
          </p:nvSpPr>
          <p:spPr bwMode="auto">
            <a:xfrm>
              <a:off x="2714626" y="1720853"/>
              <a:ext cx="30163"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5" name="Oval 135"/>
            <p:cNvSpPr>
              <a:spLocks noChangeArrowheads="1"/>
            </p:cNvSpPr>
            <p:nvPr/>
          </p:nvSpPr>
          <p:spPr bwMode="auto">
            <a:xfrm>
              <a:off x="2714626" y="1266827"/>
              <a:ext cx="30163"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6" name="Freeform 136"/>
            <p:cNvSpPr/>
            <p:nvPr/>
          </p:nvSpPr>
          <p:spPr bwMode="auto">
            <a:xfrm>
              <a:off x="2827338" y="1690690"/>
              <a:ext cx="30163" cy="26988"/>
            </a:xfrm>
            <a:custGeom>
              <a:avLst/>
              <a:gdLst>
                <a:gd name="T0" fmla="*/ 4 w 8"/>
                <a:gd name="T1" fmla="*/ 0 h 7"/>
                <a:gd name="T2" fmla="*/ 2 w 8"/>
                <a:gd name="T3" fmla="*/ 0 h 7"/>
                <a:gd name="T4" fmla="*/ 1 w 8"/>
                <a:gd name="T5" fmla="*/ 2 h 7"/>
                <a:gd name="T6" fmla="*/ 1 w 8"/>
                <a:gd name="T7" fmla="*/ 5 h 7"/>
                <a:gd name="T8" fmla="*/ 4 w 8"/>
                <a:gd name="T9" fmla="*/ 7 h 7"/>
                <a:gd name="T10" fmla="*/ 6 w 8"/>
                <a:gd name="T11" fmla="*/ 7 h 7"/>
                <a:gd name="T12" fmla="*/ 7 w 8"/>
                <a:gd name="T13" fmla="*/ 2 h 7"/>
                <a:gd name="T14" fmla="*/ 4 w 8"/>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7">
                  <a:moveTo>
                    <a:pt x="4" y="0"/>
                  </a:moveTo>
                  <a:cubicBezTo>
                    <a:pt x="4" y="0"/>
                    <a:pt x="3" y="0"/>
                    <a:pt x="2" y="0"/>
                  </a:cubicBezTo>
                  <a:cubicBezTo>
                    <a:pt x="2" y="1"/>
                    <a:pt x="1" y="2"/>
                    <a:pt x="1" y="2"/>
                  </a:cubicBezTo>
                  <a:cubicBezTo>
                    <a:pt x="0" y="3"/>
                    <a:pt x="1" y="4"/>
                    <a:pt x="1" y="5"/>
                  </a:cubicBezTo>
                  <a:cubicBezTo>
                    <a:pt x="2" y="6"/>
                    <a:pt x="3" y="7"/>
                    <a:pt x="4" y="7"/>
                  </a:cubicBezTo>
                  <a:cubicBezTo>
                    <a:pt x="5" y="7"/>
                    <a:pt x="5" y="7"/>
                    <a:pt x="6" y="7"/>
                  </a:cubicBezTo>
                  <a:cubicBezTo>
                    <a:pt x="8" y="6"/>
                    <a:pt x="8" y="3"/>
                    <a:pt x="7" y="2"/>
                  </a:cubicBezTo>
                  <a:cubicBezTo>
                    <a:pt x="7" y="1"/>
                    <a:pt x="5"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7" name="Freeform 137"/>
            <p:cNvSpPr/>
            <p:nvPr/>
          </p:nvSpPr>
          <p:spPr bwMode="auto">
            <a:xfrm>
              <a:off x="2601913" y="1296989"/>
              <a:ext cx="30163" cy="30163"/>
            </a:xfrm>
            <a:custGeom>
              <a:avLst/>
              <a:gdLst>
                <a:gd name="T0" fmla="*/ 6 w 8"/>
                <a:gd name="T1" fmla="*/ 7 h 8"/>
                <a:gd name="T2" fmla="*/ 7 w 8"/>
                <a:gd name="T3" fmla="*/ 2 h 8"/>
                <a:gd name="T4" fmla="*/ 4 w 8"/>
                <a:gd name="T5" fmla="*/ 0 h 8"/>
                <a:gd name="T6" fmla="*/ 2 w 8"/>
                <a:gd name="T7" fmla="*/ 1 h 8"/>
                <a:gd name="T8" fmla="*/ 1 w 8"/>
                <a:gd name="T9" fmla="*/ 6 h 8"/>
                <a:gd name="T10" fmla="*/ 6 w 8"/>
                <a:gd name="T11" fmla="*/ 7 h 8"/>
              </a:gdLst>
              <a:ahLst/>
              <a:cxnLst>
                <a:cxn ang="0">
                  <a:pos x="T0" y="T1"/>
                </a:cxn>
                <a:cxn ang="0">
                  <a:pos x="T2" y="T3"/>
                </a:cxn>
                <a:cxn ang="0">
                  <a:pos x="T4" y="T5"/>
                </a:cxn>
                <a:cxn ang="0">
                  <a:pos x="T6" y="T7"/>
                </a:cxn>
                <a:cxn ang="0">
                  <a:pos x="T8" y="T9"/>
                </a:cxn>
                <a:cxn ang="0">
                  <a:pos x="T10" y="T11"/>
                </a:cxn>
              </a:cxnLst>
              <a:rect l="0" t="0" r="r" b="b"/>
              <a:pathLst>
                <a:path w="8" h="8">
                  <a:moveTo>
                    <a:pt x="6" y="7"/>
                  </a:moveTo>
                  <a:cubicBezTo>
                    <a:pt x="7" y="6"/>
                    <a:pt x="8" y="4"/>
                    <a:pt x="7" y="2"/>
                  </a:cubicBezTo>
                  <a:cubicBezTo>
                    <a:pt x="6" y="1"/>
                    <a:pt x="5" y="0"/>
                    <a:pt x="4" y="0"/>
                  </a:cubicBezTo>
                  <a:cubicBezTo>
                    <a:pt x="3" y="0"/>
                    <a:pt x="3" y="0"/>
                    <a:pt x="2" y="1"/>
                  </a:cubicBezTo>
                  <a:cubicBezTo>
                    <a:pt x="0" y="2"/>
                    <a:pt x="0" y="4"/>
                    <a:pt x="1" y="6"/>
                  </a:cubicBezTo>
                  <a:cubicBezTo>
                    <a:pt x="2" y="7"/>
                    <a:pt x="4" y="8"/>
                    <a:pt x="6"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8" name="Freeform 138"/>
            <p:cNvSpPr/>
            <p:nvPr/>
          </p:nvSpPr>
          <p:spPr bwMode="auto">
            <a:xfrm>
              <a:off x="2909888" y="1608140"/>
              <a:ext cx="30163" cy="26988"/>
            </a:xfrm>
            <a:custGeom>
              <a:avLst/>
              <a:gdLst>
                <a:gd name="T0" fmla="*/ 6 w 8"/>
                <a:gd name="T1" fmla="*/ 0 h 7"/>
                <a:gd name="T2" fmla="*/ 4 w 8"/>
                <a:gd name="T3" fmla="*/ 0 h 7"/>
                <a:gd name="T4" fmla="*/ 1 w 8"/>
                <a:gd name="T5" fmla="*/ 2 h 7"/>
                <a:gd name="T6" fmla="*/ 2 w 8"/>
                <a:gd name="T7" fmla="*/ 6 h 7"/>
                <a:gd name="T8" fmla="*/ 7 w 8"/>
                <a:gd name="T9" fmla="*/ 5 h 7"/>
                <a:gd name="T10" fmla="*/ 6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6" y="0"/>
                  </a:moveTo>
                  <a:cubicBezTo>
                    <a:pt x="6" y="0"/>
                    <a:pt x="5" y="0"/>
                    <a:pt x="4" y="0"/>
                  </a:cubicBezTo>
                  <a:cubicBezTo>
                    <a:pt x="3" y="0"/>
                    <a:pt x="2" y="0"/>
                    <a:pt x="1" y="2"/>
                  </a:cubicBezTo>
                  <a:cubicBezTo>
                    <a:pt x="0" y="3"/>
                    <a:pt x="1" y="5"/>
                    <a:pt x="2" y="6"/>
                  </a:cubicBezTo>
                  <a:cubicBezTo>
                    <a:pt x="4" y="7"/>
                    <a:pt x="6" y="7"/>
                    <a:pt x="7" y="5"/>
                  </a:cubicBezTo>
                  <a:cubicBezTo>
                    <a:pt x="8" y="3"/>
                    <a:pt x="8" y="1"/>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9" name="Freeform 139"/>
            <p:cNvSpPr/>
            <p:nvPr/>
          </p:nvSpPr>
          <p:spPr bwMode="auto">
            <a:xfrm>
              <a:off x="2519363" y="1379540"/>
              <a:ext cx="26988" cy="30163"/>
            </a:xfrm>
            <a:custGeom>
              <a:avLst/>
              <a:gdLst>
                <a:gd name="T0" fmla="*/ 2 w 7"/>
                <a:gd name="T1" fmla="*/ 7 h 8"/>
                <a:gd name="T2" fmla="*/ 7 w 7"/>
                <a:gd name="T3" fmla="*/ 6 h 8"/>
                <a:gd name="T4" fmla="*/ 7 w 7"/>
                <a:gd name="T5" fmla="*/ 3 h 8"/>
                <a:gd name="T6" fmla="*/ 5 w 7"/>
                <a:gd name="T7" fmla="*/ 1 h 8"/>
                <a:gd name="T8" fmla="*/ 4 w 7"/>
                <a:gd name="T9" fmla="*/ 0 h 8"/>
                <a:gd name="T10" fmla="*/ 1 w 7"/>
                <a:gd name="T11" fmla="*/ 2 h 8"/>
                <a:gd name="T12" fmla="*/ 2 w 7"/>
                <a:gd name="T13" fmla="*/ 7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2" y="7"/>
                  </a:moveTo>
                  <a:cubicBezTo>
                    <a:pt x="4" y="8"/>
                    <a:pt x="6" y="7"/>
                    <a:pt x="7" y="6"/>
                  </a:cubicBezTo>
                  <a:cubicBezTo>
                    <a:pt x="7" y="5"/>
                    <a:pt x="7" y="4"/>
                    <a:pt x="7" y="3"/>
                  </a:cubicBezTo>
                  <a:cubicBezTo>
                    <a:pt x="7" y="2"/>
                    <a:pt x="6" y="1"/>
                    <a:pt x="5" y="1"/>
                  </a:cubicBezTo>
                  <a:cubicBezTo>
                    <a:pt x="5" y="0"/>
                    <a:pt x="4" y="0"/>
                    <a:pt x="4" y="0"/>
                  </a:cubicBezTo>
                  <a:cubicBezTo>
                    <a:pt x="2" y="0"/>
                    <a:pt x="1" y="1"/>
                    <a:pt x="1" y="2"/>
                  </a:cubicBezTo>
                  <a:cubicBezTo>
                    <a:pt x="0" y="4"/>
                    <a:pt x="0" y="6"/>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0" name="Freeform 140"/>
            <p:cNvSpPr/>
            <p:nvPr/>
          </p:nvSpPr>
          <p:spPr bwMode="auto">
            <a:xfrm>
              <a:off x="2944813" y="1495427"/>
              <a:ext cx="25400" cy="26988"/>
            </a:xfrm>
            <a:custGeom>
              <a:avLst/>
              <a:gdLst>
                <a:gd name="T0" fmla="*/ 3 w 7"/>
                <a:gd name="T1" fmla="*/ 0 h 7"/>
                <a:gd name="T2" fmla="*/ 1 w 7"/>
                <a:gd name="T3" fmla="*/ 1 h 7"/>
                <a:gd name="T4" fmla="*/ 0 w 7"/>
                <a:gd name="T5" fmla="*/ 3 h 7"/>
                <a:gd name="T6" fmla="*/ 3 w 7"/>
                <a:gd name="T7" fmla="*/ 7 h 7"/>
                <a:gd name="T8" fmla="*/ 7 w 7"/>
                <a:gd name="T9" fmla="*/ 3 h 7"/>
                <a:gd name="T10" fmla="*/ 3 w 7"/>
                <a:gd name="T11" fmla="*/ 0 h 7"/>
              </a:gdLst>
              <a:ahLst/>
              <a:cxnLst>
                <a:cxn ang="0">
                  <a:pos x="T0" y="T1"/>
                </a:cxn>
                <a:cxn ang="0">
                  <a:pos x="T2" y="T3"/>
                </a:cxn>
                <a:cxn ang="0">
                  <a:pos x="T4" y="T5"/>
                </a:cxn>
                <a:cxn ang="0">
                  <a:pos x="T6" y="T7"/>
                </a:cxn>
                <a:cxn ang="0">
                  <a:pos x="T8" y="T9"/>
                </a:cxn>
                <a:cxn ang="0">
                  <a:pos x="T10" y="T11"/>
                </a:cxn>
              </a:cxnLst>
              <a:rect l="0" t="0" r="r" b="b"/>
              <a:pathLst>
                <a:path w="7" h="7">
                  <a:moveTo>
                    <a:pt x="3" y="0"/>
                  </a:moveTo>
                  <a:cubicBezTo>
                    <a:pt x="2" y="0"/>
                    <a:pt x="2" y="0"/>
                    <a:pt x="1" y="1"/>
                  </a:cubicBezTo>
                  <a:cubicBezTo>
                    <a:pt x="0" y="1"/>
                    <a:pt x="0" y="2"/>
                    <a:pt x="0" y="3"/>
                  </a:cubicBezTo>
                  <a:cubicBezTo>
                    <a:pt x="0" y="5"/>
                    <a:pt x="1" y="7"/>
                    <a:pt x="3" y="7"/>
                  </a:cubicBezTo>
                  <a:cubicBezTo>
                    <a:pt x="5" y="7"/>
                    <a:pt x="7" y="5"/>
                    <a:pt x="7" y="3"/>
                  </a:cubicBezTo>
                  <a:cubicBezTo>
                    <a:pt x="7" y="1"/>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1" name="Freeform 141"/>
            <p:cNvSpPr/>
            <p:nvPr/>
          </p:nvSpPr>
          <p:spPr bwMode="auto">
            <a:xfrm>
              <a:off x="2489201" y="1495427"/>
              <a:ext cx="26988" cy="26988"/>
            </a:xfrm>
            <a:custGeom>
              <a:avLst/>
              <a:gdLst>
                <a:gd name="T0" fmla="*/ 4 w 7"/>
                <a:gd name="T1" fmla="*/ 0 h 7"/>
                <a:gd name="T2" fmla="*/ 1 w 7"/>
                <a:gd name="T3" fmla="*/ 1 h 7"/>
                <a:gd name="T4" fmla="*/ 0 w 7"/>
                <a:gd name="T5" fmla="*/ 3 h 7"/>
                <a:gd name="T6" fmla="*/ 1 w 7"/>
                <a:gd name="T7" fmla="*/ 6 h 7"/>
                <a:gd name="T8" fmla="*/ 4 w 7"/>
                <a:gd name="T9" fmla="*/ 7 h 7"/>
                <a:gd name="T10" fmla="*/ 7 w 7"/>
                <a:gd name="T11" fmla="*/ 3 h 7"/>
                <a:gd name="T12" fmla="*/ 4 w 7"/>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4" y="0"/>
                  </a:moveTo>
                  <a:cubicBezTo>
                    <a:pt x="3" y="0"/>
                    <a:pt x="2" y="0"/>
                    <a:pt x="1" y="1"/>
                  </a:cubicBezTo>
                  <a:cubicBezTo>
                    <a:pt x="0" y="1"/>
                    <a:pt x="0" y="2"/>
                    <a:pt x="0" y="3"/>
                  </a:cubicBezTo>
                  <a:cubicBezTo>
                    <a:pt x="0" y="4"/>
                    <a:pt x="0" y="5"/>
                    <a:pt x="1" y="6"/>
                  </a:cubicBezTo>
                  <a:cubicBezTo>
                    <a:pt x="2" y="6"/>
                    <a:pt x="3" y="7"/>
                    <a:pt x="4" y="7"/>
                  </a:cubicBezTo>
                  <a:cubicBezTo>
                    <a:pt x="6" y="7"/>
                    <a:pt x="7" y="5"/>
                    <a:pt x="7" y="3"/>
                  </a:cubicBezTo>
                  <a:cubicBezTo>
                    <a:pt x="7" y="1"/>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2" name="Freeform 142"/>
            <p:cNvSpPr/>
            <p:nvPr/>
          </p:nvSpPr>
          <p:spPr bwMode="auto">
            <a:xfrm>
              <a:off x="2914651" y="1379540"/>
              <a:ext cx="25400" cy="26988"/>
            </a:xfrm>
            <a:custGeom>
              <a:avLst/>
              <a:gdLst>
                <a:gd name="T0" fmla="*/ 3 w 7"/>
                <a:gd name="T1" fmla="*/ 0 h 7"/>
                <a:gd name="T2" fmla="*/ 2 w 7"/>
                <a:gd name="T3" fmla="*/ 1 h 7"/>
                <a:gd name="T4" fmla="*/ 0 w 7"/>
                <a:gd name="T5" fmla="*/ 3 h 7"/>
                <a:gd name="T6" fmla="*/ 0 w 7"/>
                <a:gd name="T7" fmla="*/ 6 h 7"/>
                <a:gd name="T8" fmla="*/ 3 w 7"/>
                <a:gd name="T9" fmla="*/ 7 h 7"/>
                <a:gd name="T10" fmla="*/ 5 w 7"/>
                <a:gd name="T11" fmla="*/ 7 h 7"/>
                <a:gd name="T12" fmla="*/ 6 w 7"/>
                <a:gd name="T13" fmla="*/ 2 h 7"/>
                <a:gd name="T14" fmla="*/ 3 w 7"/>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7">
                  <a:moveTo>
                    <a:pt x="3" y="0"/>
                  </a:moveTo>
                  <a:cubicBezTo>
                    <a:pt x="3" y="0"/>
                    <a:pt x="2" y="0"/>
                    <a:pt x="2" y="1"/>
                  </a:cubicBezTo>
                  <a:cubicBezTo>
                    <a:pt x="1" y="1"/>
                    <a:pt x="0" y="2"/>
                    <a:pt x="0" y="3"/>
                  </a:cubicBezTo>
                  <a:cubicBezTo>
                    <a:pt x="0" y="4"/>
                    <a:pt x="0" y="5"/>
                    <a:pt x="0" y="6"/>
                  </a:cubicBezTo>
                  <a:cubicBezTo>
                    <a:pt x="1" y="7"/>
                    <a:pt x="2" y="7"/>
                    <a:pt x="3" y="7"/>
                  </a:cubicBezTo>
                  <a:cubicBezTo>
                    <a:pt x="4" y="7"/>
                    <a:pt x="5" y="7"/>
                    <a:pt x="5" y="7"/>
                  </a:cubicBezTo>
                  <a:cubicBezTo>
                    <a:pt x="7" y="6"/>
                    <a:pt x="7" y="4"/>
                    <a:pt x="6" y="2"/>
                  </a:cubicBezTo>
                  <a:cubicBezTo>
                    <a:pt x="6" y="1"/>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3" name="Freeform 143"/>
            <p:cNvSpPr/>
            <p:nvPr/>
          </p:nvSpPr>
          <p:spPr bwMode="auto">
            <a:xfrm>
              <a:off x="2519363" y="1608140"/>
              <a:ext cx="30163" cy="26988"/>
            </a:xfrm>
            <a:custGeom>
              <a:avLst/>
              <a:gdLst>
                <a:gd name="T0" fmla="*/ 4 w 8"/>
                <a:gd name="T1" fmla="*/ 0 h 7"/>
                <a:gd name="T2" fmla="*/ 2 w 8"/>
                <a:gd name="T3" fmla="*/ 0 h 7"/>
                <a:gd name="T4" fmla="*/ 0 w 8"/>
                <a:gd name="T5" fmla="*/ 2 h 7"/>
                <a:gd name="T6" fmla="*/ 1 w 8"/>
                <a:gd name="T7" fmla="*/ 5 h 7"/>
                <a:gd name="T8" fmla="*/ 5 w 8"/>
                <a:gd name="T9" fmla="*/ 6 h 7"/>
                <a:gd name="T10" fmla="*/ 7 w 8"/>
                <a:gd name="T11" fmla="*/ 2 h 7"/>
                <a:gd name="T12" fmla="*/ 4 w 8"/>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4" y="0"/>
                  </a:moveTo>
                  <a:cubicBezTo>
                    <a:pt x="3" y="0"/>
                    <a:pt x="2" y="0"/>
                    <a:pt x="2" y="0"/>
                  </a:cubicBezTo>
                  <a:cubicBezTo>
                    <a:pt x="1" y="1"/>
                    <a:pt x="0" y="1"/>
                    <a:pt x="0" y="2"/>
                  </a:cubicBezTo>
                  <a:cubicBezTo>
                    <a:pt x="0" y="3"/>
                    <a:pt x="0" y="4"/>
                    <a:pt x="1" y="5"/>
                  </a:cubicBezTo>
                  <a:cubicBezTo>
                    <a:pt x="2" y="7"/>
                    <a:pt x="4" y="7"/>
                    <a:pt x="5" y="6"/>
                  </a:cubicBezTo>
                  <a:cubicBezTo>
                    <a:pt x="7" y="5"/>
                    <a:pt x="8" y="3"/>
                    <a:pt x="7" y="2"/>
                  </a:cubicBezTo>
                  <a:cubicBezTo>
                    <a:pt x="6" y="0"/>
                    <a:pt x="5"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4" name="Freeform 144"/>
            <p:cNvSpPr/>
            <p:nvPr/>
          </p:nvSpPr>
          <p:spPr bwMode="auto">
            <a:xfrm>
              <a:off x="2827338" y="1296989"/>
              <a:ext cx="30163" cy="30163"/>
            </a:xfrm>
            <a:custGeom>
              <a:avLst/>
              <a:gdLst>
                <a:gd name="T0" fmla="*/ 6 w 8"/>
                <a:gd name="T1" fmla="*/ 1 h 8"/>
                <a:gd name="T2" fmla="*/ 4 w 8"/>
                <a:gd name="T3" fmla="*/ 0 h 8"/>
                <a:gd name="T4" fmla="*/ 1 w 8"/>
                <a:gd name="T5" fmla="*/ 2 h 8"/>
                <a:gd name="T6" fmla="*/ 1 w 8"/>
                <a:gd name="T7" fmla="*/ 5 h 8"/>
                <a:gd name="T8" fmla="*/ 2 w 8"/>
                <a:gd name="T9" fmla="*/ 7 h 8"/>
                <a:gd name="T10" fmla="*/ 7 w 8"/>
                <a:gd name="T11" fmla="*/ 6 h 8"/>
                <a:gd name="T12" fmla="*/ 6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1"/>
                  </a:moveTo>
                  <a:cubicBezTo>
                    <a:pt x="5" y="0"/>
                    <a:pt x="5" y="0"/>
                    <a:pt x="4" y="0"/>
                  </a:cubicBezTo>
                  <a:cubicBezTo>
                    <a:pt x="3" y="0"/>
                    <a:pt x="2" y="1"/>
                    <a:pt x="1" y="2"/>
                  </a:cubicBezTo>
                  <a:cubicBezTo>
                    <a:pt x="1" y="3"/>
                    <a:pt x="0" y="4"/>
                    <a:pt x="1" y="5"/>
                  </a:cubicBezTo>
                  <a:cubicBezTo>
                    <a:pt x="1" y="6"/>
                    <a:pt x="2" y="6"/>
                    <a:pt x="2" y="7"/>
                  </a:cubicBezTo>
                  <a:cubicBezTo>
                    <a:pt x="4" y="8"/>
                    <a:pt x="6" y="7"/>
                    <a:pt x="7" y="6"/>
                  </a:cubicBezTo>
                  <a:cubicBezTo>
                    <a:pt x="8" y="4"/>
                    <a:pt x="8" y="2"/>
                    <a:pt x="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5" name="Freeform 145"/>
            <p:cNvSpPr/>
            <p:nvPr/>
          </p:nvSpPr>
          <p:spPr bwMode="auto">
            <a:xfrm>
              <a:off x="2601913" y="1690690"/>
              <a:ext cx="30163" cy="26988"/>
            </a:xfrm>
            <a:custGeom>
              <a:avLst/>
              <a:gdLst>
                <a:gd name="T0" fmla="*/ 6 w 8"/>
                <a:gd name="T1" fmla="*/ 0 h 7"/>
                <a:gd name="T2" fmla="*/ 4 w 8"/>
                <a:gd name="T3" fmla="*/ 0 h 7"/>
                <a:gd name="T4" fmla="*/ 1 w 8"/>
                <a:gd name="T5" fmla="*/ 2 h 7"/>
                <a:gd name="T6" fmla="*/ 0 w 8"/>
                <a:gd name="T7" fmla="*/ 4 h 7"/>
                <a:gd name="T8" fmla="*/ 2 w 8"/>
                <a:gd name="T9" fmla="*/ 7 h 7"/>
                <a:gd name="T10" fmla="*/ 7 w 8"/>
                <a:gd name="T11" fmla="*/ 5 h 7"/>
                <a:gd name="T12" fmla="*/ 7 w 8"/>
                <a:gd name="T13" fmla="*/ 2 h 7"/>
                <a:gd name="T14" fmla="*/ 6 w 8"/>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7">
                  <a:moveTo>
                    <a:pt x="6" y="0"/>
                  </a:moveTo>
                  <a:cubicBezTo>
                    <a:pt x="5" y="0"/>
                    <a:pt x="4" y="0"/>
                    <a:pt x="4" y="0"/>
                  </a:cubicBezTo>
                  <a:cubicBezTo>
                    <a:pt x="3" y="0"/>
                    <a:pt x="1" y="1"/>
                    <a:pt x="1" y="2"/>
                  </a:cubicBezTo>
                  <a:cubicBezTo>
                    <a:pt x="0" y="2"/>
                    <a:pt x="0" y="3"/>
                    <a:pt x="0" y="4"/>
                  </a:cubicBezTo>
                  <a:cubicBezTo>
                    <a:pt x="1" y="5"/>
                    <a:pt x="1" y="6"/>
                    <a:pt x="2" y="7"/>
                  </a:cubicBezTo>
                  <a:cubicBezTo>
                    <a:pt x="4" y="7"/>
                    <a:pt x="6" y="7"/>
                    <a:pt x="7" y="5"/>
                  </a:cubicBezTo>
                  <a:cubicBezTo>
                    <a:pt x="7" y="4"/>
                    <a:pt x="8" y="3"/>
                    <a:pt x="7" y="2"/>
                  </a:cubicBezTo>
                  <a:cubicBezTo>
                    <a:pt x="7" y="2"/>
                    <a:pt x="6" y="1"/>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3" name="组合 202"/>
          <p:cNvGrpSpPr/>
          <p:nvPr/>
        </p:nvGrpSpPr>
        <p:grpSpPr>
          <a:xfrm>
            <a:off x="1528763" y="1266827"/>
            <a:ext cx="481013" cy="481013"/>
            <a:chOff x="1528763" y="1266827"/>
            <a:chExt cx="481013" cy="481013"/>
          </a:xfrm>
          <a:solidFill>
            <a:schemeClr val="accent4"/>
          </a:solidFill>
        </p:grpSpPr>
        <p:sp>
          <p:nvSpPr>
            <p:cNvPr id="146" name="Freeform 146"/>
            <p:cNvSpPr/>
            <p:nvPr/>
          </p:nvSpPr>
          <p:spPr bwMode="auto">
            <a:xfrm>
              <a:off x="1762125" y="1620840"/>
              <a:ext cx="14288" cy="127000"/>
            </a:xfrm>
            <a:custGeom>
              <a:avLst/>
              <a:gdLst>
                <a:gd name="T0" fmla="*/ 2 w 4"/>
                <a:gd name="T1" fmla="*/ 0 h 34"/>
                <a:gd name="T2" fmla="*/ 0 w 4"/>
                <a:gd name="T3" fmla="*/ 2 h 34"/>
                <a:gd name="T4" fmla="*/ 0 w 4"/>
                <a:gd name="T5" fmla="*/ 32 h 34"/>
                <a:gd name="T6" fmla="*/ 2 w 4"/>
                <a:gd name="T7" fmla="*/ 34 h 34"/>
                <a:gd name="T8" fmla="*/ 4 w 4"/>
                <a:gd name="T9" fmla="*/ 32 h 34"/>
                <a:gd name="T10" fmla="*/ 4 w 4"/>
                <a:gd name="T11" fmla="*/ 2 h 34"/>
                <a:gd name="T12" fmla="*/ 2 w 4"/>
                <a:gd name="T13" fmla="*/ 0 h 34"/>
              </a:gdLst>
              <a:ahLst/>
              <a:cxnLst>
                <a:cxn ang="0">
                  <a:pos x="T0" y="T1"/>
                </a:cxn>
                <a:cxn ang="0">
                  <a:pos x="T2" y="T3"/>
                </a:cxn>
                <a:cxn ang="0">
                  <a:pos x="T4" y="T5"/>
                </a:cxn>
                <a:cxn ang="0">
                  <a:pos x="T6" y="T7"/>
                </a:cxn>
                <a:cxn ang="0">
                  <a:pos x="T8" y="T9"/>
                </a:cxn>
                <a:cxn ang="0">
                  <a:pos x="T10" y="T11"/>
                </a:cxn>
                <a:cxn ang="0">
                  <a:pos x="T12" y="T13"/>
                </a:cxn>
              </a:cxnLst>
              <a:rect l="0" t="0" r="r" b="b"/>
              <a:pathLst>
                <a:path w="4" h="34">
                  <a:moveTo>
                    <a:pt x="2" y="0"/>
                  </a:moveTo>
                  <a:cubicBezTo>
                    <a:pt x="1" y="0"/>
                    <a:pt x="0" y="1"/>
                    <a:pt x="0" y="2"/>
                  </a:cubicBezTo>
                  <a:cubicBezTo>
                    <a:pt x="0" y="32"/>
                    <a:pt x="0" y="32"/>
                    <a:pt x="0" y="32"/>
                  </a:cubicBezTo>
                  <a:cubicBezTo>
                    <a:pt x="0" y="33"/>
                    <a:pt x="1" y="34"/>
                    <a:pt x="2" y="34"/>
                  </a:cubicBezTo>
                  <a:cubicBezTo>
                    <a:pt x="3" y="34"/>
                    <a:pt x="4" y="33"/>
                    <a:pt x="4" y="32"/>
                  </a:cubicBezTo>
                  <a:cubicBezTo>
                    <a:pt x="4" y="2"/>
                    <a:pt x="4" y="2"/>
                    <a:pt x="4" y="2"/>
                  </a:cubicBezTo>
                  <a:cubicBezTo>
                    <a:pt x="4" y="1"/>
                    <a:pt x="3"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7" name="Freeform 147"/>
            <p:cNvSpPr/>
            <p:nvPr/>
          </p:nvSpPr>
          <p:spPr bwMode="auto">
            <a:xfrm>
              <a:off x="1762125" y="1266827"/>
              <a:ext cx="14288" cy="128588"/>
            </a:xfrm>
            <a:custGeom>
              <a:avLst/>
              <a:gdLst>
                <a:gd name="T0" fmla="*/ 2 w 4"/>
                <a:gd name="T1" fmla="*/ 0 h 34"/>
                <a:gd name="T2" fmla="*/ 0 w 4"/>
                <a:gd name="T3" fmla="*/ 2 h 34"/>
                <a:gd name="T4" fmla="*/ 0 w 4"/>
                <a:gd name="T5" fmla="*/ 32 h 34"/>
                <a:gd name="T6" fmla="*/ 2 w 4"/>
                <a:gd name="T7" fmla="*/ 34 h 34"/>
                <a:gd name="T8" fmla="*/ 4 w 4"/>
                <a:gd name="T9" fmla="*/ 32 h 34"/>
                <a:gd name="T10" fmla="*/ 4 w 4"/>
                <a:gd name="T11" fmla="*/ 2 h 34"/>
                <a:gd name="T12" fmla="*/ 2 w 4"/>
                <a:gd name="T13" fmla="*/ 0 h 34"/>
              </a:gdLst>
              <a:ahLst/>
              <a:cxnLst>
                <a:cxn ang="0">
                  <a:pos x="T0" y="T1"/>
                </a:cxn>
                <a:cxn ang="0">
                  <a:pos x="T2" y="T3"/>
                </a:cxn>
                <a:cxn ang="0">
                  <a:pos x="T4" y="T5"/>
                </a:cxn>
                <a:cxn ang="0">
                  <a:pos x="T6" y="T7"/>
                </a:cxn>
                <a:cxn ang="0">
                  <a:pos x="T8" y="T9"/>
                </a:cxn>
                <a:cxn ang="0">
                  <a:pos x="T10" y="T11"/>
                </a:cxn>
                <a:cxn ang="0">
                  <a:pos x="T12" y="T13"/>
                </a:cxn>
              </a:cxnLst>
              <a:rect l="0" t="0" r="r" b="b"/>
              <a:pathLst>
                <a:path w="4" h="34">
                  <a:moveTo>
                    <a:pt x="2" y="0"/>
                  </a:moveTo>
                  <a:cubicBezTo>
                    <a:pt x="1" y="0"/>
                    <a:pt x="0" y="1"/>
                    <a:pt x="0" y="2"/>
                  </a:cubicBezTo>
                  <a:cubicBezTo>
                    <a:pt x="0" y="32"/>
                    <a:pt x="0" y="32"/>
                    <a:pt x="0" y="32"/>
                  </a:cubicBezTo>
                  <a:cubicBezTo>
                    <a:pt x="0" y="33"/>
                    <a:pt x="1" y="34"/>
                    <a:pt x="2" y="34"/>
                  </a:cubicBezTo>
                  <a:cubicBezTo>
                    <a:pt x="3" y="34"/>
                    <a:pt x="4" y="33"/>
                    <a:pt x="4" y="32"/>
                  </a:cubicBezTo>
                  <a:cubicBezTo>
                    <a:pt x="4" y="2"/>
                    <a:pt x="4" y="2"/>
                    <a:pt x="4" y="2"/>
                  </a:cubicBezTo>
                  <a:cubicBezTo>
                    <a:pt x="4" y="1"/>
                    <a:pt x="3"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8" name="Freeform 148"/>
            <p:cNvSpPr/>
            <p:nvPr/>
          </p:nvSpPr>
          <p:spPr bwMode="auto">
            <a:xfrm>
              <a:off x="1528763" y="1500190"/>
              <a:ext cx="127000" cy="14288"/>
            </a:xfrm>
            <a:custGeom>
              <a:avLst/>
              <a:gdLst>
                <a:gd name="T0" fmla="*/ 34 w 34"/>
                <a:gd name="T1" fmla="*/ 2 h 4"/>
                <a:gd name="T2" fmla="*/ 32 w 34"/>
                <a:gd name="T3" fmla="*/ 0 h 4"/>
                <a:gd name="T4" fmla="*/ 2 w 34"/>
                <a:gd name="T5" fmla="*/ 0 h 4"/>
                <a:gd name="T6" fmla="*/ 0 w 34"/>
                <a:gd name="T7" fmla="*/ 2 h 4"/>
                <a:gd name="T8" fmla="*/ 2 w 34"/>
                <a:gd name="T9" fmla="*/ 4 h 4"/>
                <a:gd name="T10" fmla="*/ 32 w 34"/>
                <a:gd name="T11" fmla="*/ 4 h 4"/>
                <a:gd name="T12" fmla="*/ 34 w 34"/>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4" h="4">
                  <a:moveTo>
                    <a:pt x="34" y="2"/>
                  </a:moveTo>
                  <a:cubicBezTo>
                    <a:pt x="34" y="1"/>
                    <a:pt x="33" y="0"/>
                    <a:pt x="32" y="0"/>
                  </a:cubicBezTo>
                  <a:cubicBezTo>
                    <a:pt x="2" y="0"/>
                    <a:pt x="2" y="0"/>
                    <a:pt x="2" y="0"/>
                  </a:cubicBezTo>
                  <a:cubicBezTo>
                    <a:pt x="1" y="0"/>
                    <a:pt x="0" y="1"/>
                    <a:pt x="0" y="2"/>
                  </a:cubicBezTo>
                  <a:cubicBezTo>
                    <a:pt x="0" y="3"/>
                    <a:pt x="1" y="4"/>
                    <a:pt x="2" y="4"/>
                  </a:cubicBezTo>
                  <a:cubicBezTo>
                    <a:pt x="32" y="4"/>
                    <a:pt x="32" y="4"/>
                    <a:pt x="32" y="4"/>
                  </a:cubicBezTo>
                  <a:cubicBezTo>
                    <a:pt x="33" y="4"/>
                    <a:pt x="34" y="3"/>
                    <a:pt x="3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9" name="Freeform 149"/>
            <p:cNvSpPr/>
            <p:nvPr/>
          </p:nvSpPr>
          <p:spPr bwMode="auto">
            <a:xfrm>
              <a:off x="1881188" y="1500190"/>
              <a:ext cx="128588" cy="14288"/>
            </a:xfrm>
            <a:custGeom>
              <a:avLst/>
              <a:gdLst>
                <a:gd name="T0" fmla="*/ 32 w 34"/>
                <a:gd name="T1" fmla="*/ 0 h 4"/>
                <a:gd name="T2" fmla="*/ 2 w 34"/>
                <a:gd name="T3" fmla="*/ 0 h 4"/>
                <a:gd name="T4" fmla="*/ 0 w 34"/>
                <a:gd name="T5" fmla="*/ 2 h 4"/>
                <a:gd name="T6" fmla="*/ 2 w 34"/>
                <a:gd name="T7" fmla="*/ 4 h 4"/>
                <a:gd name="T8" fmla="*/ 32 w 34"/>
                <a:gd name="T9" fmla="*/ 4 h 4"/>
                <a:gd name="T10" fmla="*/ 34 w 34"/>
                <a:gd name="T11" fmla="*/ 2 h 4"/>
                <a:gd name="T12" fmla="*/ 32 w 3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4" h="4">
                  <a:moveTo>
                    <a:pt x="32" y="0"/>
                  </a:moveTo>
                  <a:cubicBezTo>
                    <a:pt x="2" y="0"/>
                    <a:pt x="2" y="0"/>
                    <a:pt x="2" y="0"/>
                  </a:cubicBezTo>
                  <a:cubicBezTo>
                    <a:pt x="1" y="0"/>
                    <a:pt x="0" y="1"/>
                    <a:pt x="0" y="2"/>
                  </a:cubicBezTo>
                  <a:cubicBezTo>
                    <a:pt x="0" y="3"/>
                    <a:pt x="1" y="4"/>
                    <a:pt x="2" y="4"/>
                  </a:cubicBezTo>
                  <a:cubicBezTo>
                    <a:pt x="32" y="4"/>
                    <a:pt x="32" y="4"/>
                    <a:pt x="32" y="4"/>
                  </a:cubicBezTo>
                  <a:cubicBezTo>
                    <a:pt x="33" y="4"/>
                    <a:pt x="34" y="3"/>
                    <a:pt x="34" y="2"/>
                  </a:cubicBezTo>
                  <a:cubicBezTo>
                    <a:pt x="34" y="1"/>
                    <a:pt x="33" y="0"/>
                    <a:pt x="3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0" name="Freeform 150"/>
            <p:cNvSpPr/>
            <p:nvPr/>
          </p:nvSpPr>
          <p:spPr bwMode="auto">
            <a:xfrm>
              <a:off x="1820863" y="1604965"/>
              <a:ext cx="71438" cy="112713"/>
            </a:xfrm>
            <a:custGeom>
              <a:avLst/>
              <a:gdLst>
                <a:gd name="T0" fmla="*/ 4 w 19"/>
                <a:gd name="T1" fmla="*/ 1 h 30"/>
                <a:gd name="T2" fmla="*/ 2 w 19"/>
                <a:gd name="T3" fmla="*/ 0 h 30"/>
                <a:gd name="T4" fmla="*/ 1 w 19"/>
                <a:gd name="T5" fmla="*/ 0 h 30"/>
                <a:gd name="T6" fmla="*/ 0 w 19"/>
                <a:gd name="T7" fmla="*/ 1 h 30"/>
                <a:gd name="T8" fmla="*/ 0 w 19"/>
                <a:gd name="T9" fmla="*/ 3 h 30"/>
                <a:gd name="T10" fmla="*/ 15 w 19"/>
                <a:gd name="T11" fmla="*/ 29 h 30"/>
                <a:gd name="T12" fmla="*/ 18 w 19"/>
                <a:gd name="T13" fmla="*/ 30 h 30"/>
                <a:gd name="T14" fmla="*/ 19 w 19"/>
                <a:gd name="T15" fmla="*/ 26 h 30"/>
                <a:gd name="T16" fmla="*/ 4 w 19"/>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30">
                  <a:moveTo>
                    <a:pt x="4" y="1"/>
                  </a:moveTo>
                  <a:cubicBezTo>
                    <a:pt x="4" y="0"/>
                    <a:pt x="3" y="0"/>
                    <a:pt x="2" y="0"/>
                  </a:cubicBezTo>
                  <a:cubicBezTo>
                    <a:pt x="2" y="0"/>
                    <a:pt x="1" y="0"/>
                    <a:pt x="1" y="0"/>
                  </a:cubicBezTo>
                  <a:cubicBezTo>
                    <a:pt x="0" y="0"/>
                    <a:pt x="0" y="1"/>
                    <a:pt x="0" y="1"/>
                  </a:cubicBezTo>
                  <a:cubicBezTo>
                    <a:pt x="0" y="2"/>
                    <a:pt x="0" y="2"/>
                    <a:pt x="0" y="3"/>
                  </a:cubicBezTo>
                  <a:cubicBezTo>
                    <a:pt x="15" y="29"/>
                    <a:pt x="15" y="29"/>
                    <a:pt x="15" y="29"/>
                  </a:cubicBezTo>
                  <a:cubicBezTo>
                    <a:pt x="15" y="30"/>
                    <a:pt x="17" y="30"/>
                    <a:pt x="18" y="30"/>
                  </a:cubicBezTo>
                  <a:cubicBezTo>
                    <a:pt x="19" y="29"/>
                    <a:pt x="19" y="27"/>
                    <a:pt x="19" y="26"/>
                  </a:cubicBezTo>
                  <a:lnTo>
                    <a:pt x="4"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1" name="Freeform 151"/>
            <p:cNvSpPr/>
            <p:nvPr/>
          </p:nvSpPr>
          <p:spPr bwMode="auto">
            <a:xfrm>
              <a:off x="1644650" y="1296989"/>
              <a:ext cx="76200" cy="115888"/>
            </a:xfrm>
            <a:custGeom>
              <a:avLst/>
              <a:gdLst>
                <a:gd name="T0" fmla="*/ 4 w 20"/>
                <a:gd name="T1" fmla="*/ 2 h 31"/>
                <a:gd name="T2" fmla="*/ 2 w 20"/>
                <a:gd name="T3" fmla="*/ 0 h 31"/>
                <a:gd name="T4" fmla="*/ 1 w 20"/>
                <a:gd name="T5" fmla="*/ 1 h 31"/>
                <a:gd name="T6" fmla="*/ 0 w 20"/>
                <a:gd name="T7" fmla="*/ 4 h 31"/>
                <a:gd name="T8" fmla="*/ 15 w 20"/>
                <a:gd name="T9" fmla="*/ 29 h 31"/>
                <a:gd name="T10" fmla="*/ 17 w 20"/>
                <a:gd name="T11" fmla="*/ 31 h 31"/>
                <a:gd name="T12" fmla="*/ 18 w 20"/>
                <a:gd name="T13" fmla="*/ 30 h 31"/>
                <a:gd name="T14" fmla="*/ 19 w 20"/>
                <a:gd name="T15" fmla="*/ 27 h 31"/>
                <a:gd name="T16" fmla="*/ 4 w 20"/>
                <a:gd name="T17" fmla="*/ 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31">
                  <a:moveTo>
                    <a:pt x="4" y="2"/>
                  </a:moveTo>
                  <a:cubicBezTo>
                    <a:pt x="4" y="1"/>
                    <a:pt x="3" y="0"/>
                    <a:pt x="2" y="0"/>
                  </a:cubicBezTo>
                  <a:cubicBezTo>
                    <a:pt x="2" y="0"/>
                    <a:pt x="1" y="0"/>
                    <a:pt x="1" y="1"/>
                  </a:cubicBezTo>
                  <a:cubicBezTo>
                    <a:pt x="0" y="1"/>
                    <a:pt x="0" y="3"/>
                    <a:pt x="0" y="4"/>
                  </a:cubicBezTo>
                  <a:cubicBezTo>
                    <a:pt x="15" y="29"/>
                    <a:pt x="15" y="29"/>
                    <a:pt x="15" y="29"/>
                  </a:cubicBezTo>
                  <a:cubicBezTo>
                    <a:pt x="15" y="30"/>
                    <a:pt x="16" y="31"/>
                    <a:pt x="17" y="31"/>
                  </a:cubicBezTo>
                  <a:cubicBezTo>
                    <a:pt x="17" y="31"/>
                    <a:pt x="18" y="31"/>
                    <a:pt x="18" y="30"/>
                  </a:cubicBezTo>
                  <a:cubicBezTo>
                    <a:pt x="19" y="30"/>
                    <a:pt x="20" y="28"/>
                    <a:pt x="19" y="27"/>
                  </a:cubicBezTo>
                  <a:lnTo>
                    <a:pt x="4"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2" name="Freeform 152"/>
            <p:cNvSpPr/>
            <p:nvPr/>
          </p:nvSpPr>
          <p:spPr bwMode="auto">
            <a:xfrm>
              <a:off x="1558925" y="1560515"/>
              <a:ext cx="115888" cy="74613"/>
            </a:xfrm>
            <a:custGeom>
              <a:avLst/>
              <a:gdLst>
                <a:gd name="T0" fmla="*/ 30 w 31"/>
                <a:gd name="T1" fmla="*/ 1 h 20"/>
                <a:gd name="T2" fmla="*/ 28 w 31"/>
                <a:gd name="T3" fmla="*/ 0 h 20"/>
                <a:gd name="T4" fmla="*/ 27 w 31"/>
                <a:gd name="T5" fmla="*/ 0 h 20"/>
                <a:gd name="T6" fmla="*/ 1 w 31"/>
                <a:gd name="T7" fmla="*/ 15 h 20"/>
                <a:gd name="T8" fmla="*/ 0 w 31"/>
                <a:gd name="T9" fmla="*/ 16 h 20"/>
                <a:gd name="T10" fmla="*/ 1 w 31"/>
                <a:gd name="T11" fmla="*/ 18 h 20"/>
                <a:gd name="T12" fmla="*/ 4 w 31"/>
                <a:gd name="T13" fmla="*/ 19 h 20"/>
                <a:gd name="T14" fmla="*/ 29 w 31"/>
                <a:gd name="T15" fmla="*/ 4 h 20"/>
                <a:gd name="T16" fmla="*/ 30 w 31"/>
                <a:gd name="T17" fmla="*/ 1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0">
                  <a:moveTo>
                    <a:pt x="30" y="1"/>
                  </a:moveTo>
                  <a:cubicBezTo>
                    <a:pt x="30" y="0"/>
                    <a:pt x="29" y="0"/>
                    <a:pt x="28" y="0"/>
                  </a:cubicBezTo>
                  <a:cubicBezTo>
                    <a:pt x="28" y="0"/>
                    <a:pt x="27" y="0"/>
                    <a:pt x="27" y="0"/>
                  </a:cubicBezTo>
                  <a:cubicBezTo>
                    <a:pt x="1" y="15"/>
                    <a:pt x="1" y="15"/>
                    <a:pt x="1" y="15"/>
                  </a:cubicBezTo>
                  <a:cubicBezTo>
                    <a:pt x="1" y="15"/>
                    <a:pt x="1" y="16"/>
                    <a:pt x="0" y="16"/>
                  </a:cubicBezTo>
                  <a:cubicBezTo>
                    <a:pt x="0" y="17"/>
                    <a:pt x="0" y="18"/>
                    <a:pt x="1" y="18"/>
                  </a:cubicBezTo>
                  <a:cubicBezTo>
                    <a:pt x="1" y="19"/>
                    <a:pt x="3" y="20"/>
                    <a:pt x="4" y="19"/>
                  </a:cubicBezTo>
                  <a:cubicBezTo>
                    <a:pt x="29" y="4"/>
                    <a:pt x="29" y="4"/>
                    <a:pt x="29" y="4"/>
                  </a:cubicBezTo>
                  <a:cubicBezTo>
                    <a:pt x="30" y="3"/>
                    <a:pt x="31" y="2"/>
                    <a:pt x="3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3" name="Freeform 153"/>
            <p:cNvSpPr/>
            <p:nvPr/>
          </p:nvSpPr>
          <p:spPr bwMode="auto">
            <a:xfrm>
              <a:off x="1862138" y="1382715"/>
              <a:ext cx="117475" cy="76200"/>
            </a:xfrm>
            <a:custGeom>
              <a:avLst/>
              <a:gdLst>
                <a:gd name="T0" fmla="*/ 1 w 31"/>
                <a:gd name="T1" fmla="*/ 16 h 20"/>
                <a:gd name="T2" fmla="*/ 1 w 31"/>
                <a:gd name="T3" fmla="*/ 18 h 20"/>
                <a:gd name="T4" fmla="*/ 4 w 31"/>
                <a:gd name="T5" fmla="*/ 19 h 20"/>
                <a:gd name="T6" fmla="*/ 30 w 31"/>
                <a:gd name="T7" fmla="*/ 4 h 20"/>
                <a:gd name="T8" fmla="*/ 31 w 31"/>
                <a:gd name="T9" fmla="*/ 3 h 20"/>
                <a:gd name="T10" fmla="*/ 30 w 31"/>
                <a:gd name="T11" fmla="*/ 1 h 20"/>
                <a:gd name="T12" fmla="*/ 28 w 31"/>
                <a:gd name="T13" fmla="*/ 0 h 20"/>
                <a:gd name="T14" fmla="*/ 27 w 31"/>
                <a:gd name="T15" fmla="*/ 0 h 20"/>
                <a:gd name="T16" fmla="*/ 2 w 31"/>
                <a:gd name="T17" fmla="*/ 15 h 20"/>
                <a:gd name="T18" fmla="*/ 1 w 31"/>
                <a:gd name="T19"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0">
                  <a:moveTo>
                    <a:pt x="1" y="16"/>
                  </a:moveTo>
                  <a:cubicBezTo>
                    <a:pt x="0" y="17"/>
                    <a:pt x="0" y="18"/>
                    <a:pt x="1" y="18"/>
                  </a:cubicBezTo>
                  <a:cubicBezTo>
                    <a:pt x="1" y="19"/>
                    <a:pt x="3" y="20"/>
                    <a:pt x="4" y="19"/>
                  </a:cubicBezTo>
                  <a:cubicBezTo>
                    <a:pt x="30" y="4"/>
                    <a:pt x="30" y="4"/>
                    <a:pt x="30" y="4"/>
                  </a:cubicBezTo>
                  <a:cubicBezTo>
                    <a:pt x="30" y="4"/>
                    <a:pt x="30" y="3"/>
                    <a:pt x="31" y="3"/>
                  </a:cubicBezTo>
                  <a:cubicBezTo>
                    <a:pt x="31" y="2"/>
                    <a:pt x="31" y="2"/>
                    <a:pt x="30" y="1"/>
                  </a:cubicBezTo>
                  <a:cubicBezTo>
                    <a:pt x="30" y="0"/>
                    <a:pt x="29" y="0"/>
                    <a:pt x="28" y="0"/>
                  </a:cubicBezTo>
                  <a:cubicBezTo>
                    <a:pt x="28" y="0"/>
                    <a:pt x="28" y="0"/>
                    <a:pt x="27" y="0"/>
                  </a:cubicBezTo>
                  <a:cubicBezTo>
                    <a:pt x="2" y="15"/>
                    <a:pt x="2" y="15"/>
                    <a:pt x="2" y="15"/>
                  </a:cubicBezTo>
                  <a:cubicBezTo>
                    <a:pt x="1" y="15"/>
                    <a:pt x="1" y="16"/>
                    <a:pt x="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4" name="Freeform 154"/>
            <p:cNvSpPr/>
            <p:nvPr/>
          </p:nvSpPr>
          <p:spPr bwMode="auto">
            <a:xfrm>
              <a:off x="1862138" y="1560515"/>
              <a:ext cx="117475" cy="74613"/>
            </a:xfrm>
            <a:custGeom>
              <a:avLst/>
              <a:gdLst>
                <a:gd name="T0" fmla="*/ 30 w 31"/>
                <a:gd name="T1" fmla="*/ 15 h 20"/>
                <a:gd name="T2" fmla="*/ 4 w 31"/>
                <a:gd name="T3" fmla="*/ 0 h 20"/>
                <a:gd name="T4" fmla="*/ 3 w 31"/>
                <a:gd name="T5" fmla="*/ 0 h 20"/>
                <a:gd name="T6" fmla="*/ 1 w 31"/>
                <a:gd name="T7" fmla="*/ 1 h 20"/>
                <a:gd name="T8" fmla="*/ 2 w 31"/>
                <a:gd name="T9" fmla="*/ 4 h 20"/>
                <a:gd name="T10" fmla="*/ 27 w 31"/>
                <a:gd name="T11" fmla="*/ 19 h 20"/>
                <a:gd name="T12" fmla="*/ 30 w 31"/>
                <a:gd name="T13" fmla="*/ 18 h 20"/>
                <a:gd name="T14" fmla="*/ 30 w 31"/>
                <a:gd name="T15" fmla="*/ 15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0">
                  <a:moveTo>
                    <a:pt x="30" y="15"/>
                  </a:moveTo>
                  <a:cubicBezTo>
                    <a:pt x="4" y="0"/>
                    <a:pt x="4" y="0"/>
                    <a:pt x="4" y="0"/>
                  </a:cubicBezTo>
                  <a:cubicBezTo>
                    <a:pt x="4" y="0"/>
                    <a:pt x="3" y="0"/>
                    <a:pt x="3" y="0"/>
                  </a:cubicBezTo>
                  <a:cubicBezTo>
                    <a:pt x="2" y="0"/>
                    <a:pt x="1" y="0"/>
                    <a:pt x="1" y="1"/>
                  </a:cubicBezTo>
                  <a:cubicBezTo>
                    <a:pt x="0" y="2"/>
                    <a:pt x="1" y="3"/>
                    <a:pt x="2" y="4"/>
                  </a:cubicBezTo>
                  <a:cubicBezTo>
                    <a:pt x="27" y="19"/>
                    <a:pt x="27" y="19"/>
                    <a:pt x="27" y="19"/>
                  </a:cubicBezTo>
                  <a:cubicBezTo>
                    <a:pt x="28" y="20"/>
                    <a:pt x="30" y="19"/>
                    <a:pt x="30" y="18"/>
                  </a:cubicBezTo>
                  <a:cubicBezTo>
                    <a:pt x="31" y="17"/>
                    <a:pt x="31" y="16"/>
                    <a:pt x="3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5" name="Freeform 155"/>
            <p:cNvSpPr/>
            <p:nvPr/>
          </p:nvSpPr>
          <p:spPr bwMode="auto">
            <a:xfrm>
              <a:off x="1558925" y="1382715"/>
              <a:ext cx="115888" cy="76200"/>
            </a:xfrm>
            <a:custGeom>
              <a:avLst/>
              <a:gdLst>
                <a:gd name="T0" fmla="*/ 1 w 31"/>
                <a:gd name="T1" fmla="*/ 4 h 20"/>
                <a:gd name="T2" fmla="*/ 27 w 31"/>
                <a:gd name="T3" fmla="*/ 19 h 20"/>
                <a:gd name="T4" fmla="*/ 30 w 31"/>
                <a:gd name="T5" fmla="*/ 18 h 20"/>
                <a:gd name="T6" fmla="*/ 30 w 31"/>
                <a:gd name="T7" fmla="*/ 16 h 20"/>
                <a:gd name="T8" fmla="*/ 29 w 31"/>
                <a:gd name="T9" fmla="*/ 15 h 20"/>
                <a:gd name="T10" fmla="*/ 4 w 31"/>
                <a:gd name="T11" fmla="*/ 0 h 20"/>
                <a:gd name="T12" fmla="*/ 3 w 31"/>
                <a:gd name="T13" fmla="*/ 0 h 20"/>
                <a:gd name="T14" fmla="*/ 1 w 31"/>
                <a:gd name="T15" fmla="*/ 1 h 20"/>
                <a:gd name="T16" fmla="*/ 0 w 31"/>
                <a:gd name="T17" fmla="*/ 3 h 20"/>
                <a:gd name="T18" fmla="*/ 1 w 31"/>
                <a:gd name="T19"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0">
                  <a:moveTo>
                    <a:pt x="1" y="4"/>
                  </a:moveTo>
                  <a:cubicBezTo>
                    <a:pt x="27" y="19"/>
                    <a:pt x="27" y="19"/>
                    <a:pt x="27" y="19"/>
                  </a:cubicBezTo>
                  <a:cubicBezTo>
                    <a:pt x="28" y="20"/>
                    <a:pt x="30" y="19"/>
                    <a:pt x="30" y="18"/>
                  </a:cubicBezTo>
                  <a:cubicBezTo>
                    <a:pt x="31" y="18"/>
                    <a:pt x="31" y="17"/>
                    <a:pt x="30" y="16"/>
                  </a:cubicBezTo>
                  <a:cubicBezTo>
                    <a:pt x="30" y="16"/>
                    <a:pt x="30" y="15"/>
                    <a:pt x="29" y="15"/>
                  </a:cubicBezTo>
                  <a:cubicBezTo>
                    <a:pt x="4" y="0"/>
                    <a:pt x="4" y="0"/>
                    <a:pt x="4" y="0"/>
                  </a:cubicBezTo>
                  <a:cubicBezTo>
                    <a:pt x="3" y="0"/>
                    <a:pt x="3" y="0"/>
                    <a:pt x="3" y="0"/>
                  </a:cubicBezTo>
                  <a:cubicBezTo>
                    <a:pt x="2" y="0"/>
                    <a:pt x="1" y="0"/>
                    <a:pt x="1" y="1"/>
                  </a:cubicBezTo>
                  <a:cubicBezTo>
                    <a:pt x="0" y="2"/>
                    <a:pt x="0" y="2"/>
                    <a:pt x="0" y="3"/>
                  </a:cubicBezTo>
                  <a:cubicBezTo>
                    <a:pt x="1" y="3"/>
                    <a:pt x="1"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6" name="Freeform 156"/>
            <p:cNvSpPr/>
            <p:nvPr/>
          </p:nvSpPr>
          <p:spPr bwMode="auto">
            <a:xfrm>
              <a:off x="1644650" y="1604965"/>
              <a:ext cx="71438" cy="112713"/>
            </a:xfrm>
            <a:custGeom>
              <a:avLst/>
              <a:gdLst>
                <a:gd name="T0" fmla="*/ 18 w 19"/>
                <a:gd name="T1" fmla="*/ 0 h 30"/>
                <a:gd name="T2" fmla="*/ 17 w 19"/>
                <a:gd name="T3" fmla="*/ 0 h 30"/>
                <a:gd name="T4" fmla="*/ 15 w 19"/>
                <a:gd name="T5" fmla="*/ 1 h 30"/>
                <a:gd name="T6" fmla="*/ 0 w 19"/>
                <a:gd name="T7" fmla="*/ 26 h 30"/>
                <a:gd name="T8" fmla="*/ 1 w 19"/>
                <a:gd name="T9" fmla="*/ 30 h 30"/>
                <a:gd name="T10" fmla="*/ 4 w 19"/>
                <a:gd name="T11" fmla="*/ 29 h 30"/>
                <a:gd name="T12" fmla="*/ 19 w 19"/>
                <a:gd name="T13" fmla="*/ 3 h 30"/>
                <a:gd name="T14" fmla="*/ 19 w 19"/>
                <a:gd name="T15" fmla="*/ 1 h 30"/>
                <a:gd name="T16" fmla="*/ 18 w 19"/>
                <a:gd name="T1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30">
                  <a:moveTo>
                    <a:pt x="18" y="0"/>
                  </a:moveTo>
                  <a:cubicBezTo>
                    <a:pt x="18" y="0"/>
                    <a:pt x="17" y="0"/>
                    <a:pt x="17" y="0"/>
                  </a:cubicBezTo>
                  <a:cubicBezTo>
                    <a:pt x="16" y="0"/>
                    <a:pt x="15" y="0"/>
                    <a:pt x="15" y="1"/>
                  </a:cubicBezTo>
                  <a:cubicBezTo>
                    <a:pt x="0" y="26"/>
                    <a:pt x="0" y="26"/>
                    <a:pt x="0" y="26"/>
                  </a:cubicBezTo>
                  <a:cubicBezTo>
                    <a:pt x="0" y="27"/>
                    <a:pt x="0" y="29"/>
                    <a:pt x="1" y="30"/>
                  </a:cubicBezTo>
                  <a:cubicBezTo>
                    <a:pt x="2" y="30"/>
                    <a:pt x="4" y="30"/>
                    <a:pt x="4" y="29"/>
                  </a:cubicBezTo>
                  <a:cubicBezTo>
                    <a:pt x="19" y="3"/>
                    <a:pt x="19" y="3"/>
                    <a:pt x="19" y="3"/>
                  </a:cubicBezTo>
                  <a:cubicBezTo>
                    <a:pt x="19" y="2"/>
                    <a:pt x="19" y="2"/>
                    <a:pt x="19" y="1"/>
                  </a:cubicBezTo>
                  <a:cubicBezTo>
                    <a:pt x="19" y="1"/>
                    <a:pt x="19" y="0"/>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7" name="Freeform 157"/>
            <p:cNvSpPr/>
            <p:nvPr/>
          </p:nvSpPr>
          <p:spPr bwMode="auto">
            <a:xfrm>
              <a:off x="1817688" y="1296989"/>
              <a:ext cx="74613" cy="115888"/>
            </a:xfrm>
            <a:custGeom>
              <a:avLst/>
              <a:gdLst>
                <a:gd name="T0" fmla="*/ 2 w 20"/>
                <a:gd name="T1" fmla="*/ 30 h 31"/>
                <a:gd name="T2" fmla="*/ 5 w 20"/>
                <a:gd name="T3" fmla="*/ 29 h 31"/>
                <a:gd name="T4" fmla="*/ 20 w 20"/>
                <a:gd name="T5" fmla="*/ 4 h 31"/>
                <a:gd name="T6" fmla="*/ 19 w 20"/>
                <a:gd name="T7" fmla="*/ 1 h 31"/>
                <a:gd name="T8" fmla="*/ 18 w 20"/>
                <a:gd name="T9" fmla="*/ 0 h 31"/>
                <a:gd name="T10" fmla="*/ 16 w 20"/>
                <a:gd name="T11" fmla="*/ 2 h 31"/>
                <a:gd name="T12" fmla="*/ 1 w 20"/>
                <a:gd name="T13" fmla="*/ 27 h 31"/>
                <a:gd name="T14" fmla="*/ 2 w 20"/>
                <a:gd name="T15" fmla="*/ 30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31">
                  <a:moveTo>
                    <a:pt x="2" y="30"/>
                  </a:moveTo>
                  <a:cubicBezTo>
                    <a:pt x="3" y="31"/>
                    <a:pt x="4" y="31"/>
                    <a:pt x="5" y="29"/>
                  </a:cubicBezTo>
                  <a:cubicBezTo>
                    <a:pt x="20" y="4"/>
                    <a:pt x="20" y="4"/>
                    <a:pt x="20" y="4"/>
                  </a:cubicBezTo>
                  <a:cubicBezTo>
                    <a:pt x="20" y="3"/>
                    <a:pt x="20" y="1"/>
                    <a:pt x="19" y="1"/>
                  </a:cubicBezTo>
                  <a:cubicBezTo>
                    <a:pt x="19" y="0"/>
                    <a:pt x="18" y="0"/>
                    <a:pt x="18" y="0"/>
                  </a:cubicBezTo>
                  <a:cubicBezTo>
                    <a:pt x="17" y="0"/>
                    <a:pt x="16" y="1"/>
                    <a:pt x="16" y="2"/>
                  </a:cubicBezTo>
                  <a:cubicBezTo>
                    <a:pt x="1" y="27"/>
                    <a:pt x="1" y="27"/>
                    <a:pt x="1" y="27"/>
                  </a:cubicBezTo>
                  <a:cubicBezTo>
                    <a:pt x="0" y="28"/>
                    <a:pt x="1" y="30"/>
                    <a:pt x="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4" name="组合 203"/>
          <p:cNvGrpSpPr/>
          <p:nvPr/>
        </p:nvGrpSpPr>
        <p:grpSpPr>
          <a:xfrm>
            <a:off x="568325" y="1266827"/>
            <a:ext cx="479425" cy="481013"/>
            <a:chOff x="568325" y="1266827"/>
            <a:chExt cx="479425" cy="481013"/>
          </a:xfrm>
          <a:solidFill>
            <a:schemeClr val="accent4"/>
          </a:solidFill>
        </p:grpSpPr>
        <p:sp>
          <p:nvSpPr>
            <p:cNvPr id="158" name="Oval 158"/>
            <p:cNvSpPr>
              <a:spLocks noChangeArrowheads="1"/>
            </p:cNvSpPr>
            <p:nvPr/>
          </p:nvSpPr>
          <p:spPr bwMode="auto">
            <a:xfrm>
              <a:off x="792163" y="1428752"/>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9" name="Freeform 159"/>
            <p:cNvSpPr/>
            <p:nvPr/>
          </p:nvSpPr>
          <p:spPr bwMode="auto">
            <a:xfrm>
              <a:off x="568325" y="1266827"/>
              <a:ext cx="479425" cy="481013"/>
            </a:xfrm>
            <a:custGeom>
              <a:avLst/>
              <a:gdLst>
                <a:gd name="T0" fmla="*/ 64 w 128"/>
                <a:gd name="T1" fmla="*/ 0 h 128"/>
                <a:gd name="T2" fmla="*/ 0 w 128"/>
                <a:gd name="T3" fmla="*/ 64 h 128"/>
                <a:gd name="T4" fmla="*/ 48 w 128"/>
                <a:gd name="T5" fmla="*/ 126 h 128"/>
                <a:gd name="T6" fmla="*/ 49 w 128"/>
                <a:gd name="T7" fmla="*/ 126 h 128"/>
                <a:gd name="T8" fmla="*/ 51 w 128"/>
                <a:gd name="T9" fmla="*/ 124 h 128"/>
                <a:gd name="T10" fmla="*/ 50 w 128"/>
                <a:gd name="T11" fmla="*/ 122 h 128"/>
                <a:gd name="T12" fmla="*/ 41 w 128"/>
                <a:gd name="T13" fmla="*/ 119 h 128"/>
                <a:gd name="T14" fmla="*/ 22 w 128"/>
                <a:gd name="T15" fmla="*/ 106 h 128"/>
                <a:gd name="T16" fmla="*/ 9 w 128"/>
                <a:gd name="T17" fmla="*/ 87 h 128"/>
                <a:gd name="T18" fmla="*/ 5 w 128"/>
                <a:gd name="T19" fmla="*/ 64 h 128"/>
                <a:gd name="T20" fmla="*/ 9 w 128"/>
                <a:gd name="T21" fmla="*/ 41 h 128"/>
                <a:gd name="T22" fmla="*/ 22 w 128"/>
                <a:gd name="T23" fmla="*/ 22 h 128"/>
                <a:gd name="T24" fmla="*/ 41 w 128"/>
                <a:gd name="T25" fmla="*/ 9 h 128"/>
                <a:gd name="T26" fmla="*/ 87 w 128"/>
                <a:gd name="T27" fmla="*/ 9 h 128"/>
                <a:gd name="T28" fmla="*/ 106 w 128"/>
                <a:gd name="T29" fmla="*/ 22 h 128"/>
                <a:gd name="T30" fmla="*/ 119 w 128"/>
                <a:gd name="T31" fmla="*/ 41 h 128"/>
                <a:gd name="T32" fmla="*/ 123 w 128"/>
                <a:gd name="T33" fmla="*/ 64 h 128"/>
                <a:gd name="T34" fmla="*/ 119 w 128"/>
                <a:gd name="T35" fmla="*/ 87 h 128"/>
                <a:gd name="T36" fmla="*/ 106 w 128"/>
                <a:gd name="T37" fmla="*/ 106 h 128"/>
                <a:gd name="T38" fmla="*/ 87 w 128"/>
                <a:gd name="T39" fmla="*/ 119 h 128"/>
                <a:gd name="T40" fmla="*/ 68 w 128"/>
                <a:gd name="T41" fmla="*/ 123 h 128"/>
                <a:gd name="T42" fmla="*/ 66 w 128"/>
                <a:gd name="T43" fmla="*/ 124 h 128"/>
                <a:gd name="T44" fmla="*/ 66 w 128"/>
                <a:gd name="T45" fmla="*/ 65 h 128"/>
                <a:gd name="T46" fmla="*/ 64 w 128"/>
                <a:gd name="T47" fmla="*/ 63 h 128"/>
                <a:gd name="T48" fmla="*/ 62 w 128"/>
                <a:gd name="T49" fmla="*/ 65 h 128"/>
                <a:gd name="T50" fmla="*/ 62 w 128"/>
                <a:gd name="T51" fmla="*/ 126 h 128"/>
                <a:gd name="T52" fmla="*/ 64 w 128"/>
                <a:gd name="T53" fmla="*/ 128 h 128"/>
                <a:gd name="T54" fmla="*/ 64 w 128"/>
                <a:gd name="T55" fmla="*/ 128 h 128"/>
                <a:gd name="T56" fmla="*/ 128 w 128"/>
                <a:gd name="T57" fmla="*/ 64 h 128"/>
                <a:gd name="T58" fmla="*/ 64 w 128"/>
                <a:gd name="T59"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128">
                  <a:moveTo>
                    <a:pt x="64" y="0"/>
                  </a:moveTo>
                  <a:cubicBezTo>
                    <a:pt x="29" y="0"/>
                    <a:pt x="0" y="29"/>
                    <a:pt x="0" y="64"/>
                  </a:cubicBezTo>
                  <a:cubicBezTo>
                    <a:pt x="0" y="93"/>
                    <a:pt x="20" y="119"/>
                    <a:pt x="48" y="126"/>
                  </a:cubicBezTo>
                  <a:cubicBezTo>
                    <a:pt x="49" y="126"/>
                    <a:pt x="49" y="126"/>
                    <a:pt x="49" y="126"/>
                  </a:cubicBezTo>
                  <a:cubicBezTo>
                    <a:pt x="50" y="126"/>
                    <a:pt x="51" y="125"/>
                    <a:pt x="51" y="124"/>
                  </a:cubicBezTo>
                  <a:cubicBezTo>
                    <a:pt x="51" y="123"/>
                    <a:pt x="51" y="122"/>
                    <a:pt x="50" y="122"/>
                  </a:cubicBezTo>
                  <a:cubicBezTo>
                    <a:pt x="47" y="121"/>
                    <a:pt x="44" y="120"/>
                    <a:pt x="41" y="119"/>
                  </a:cubicBezTo>
                  <a:cubicBezTo>
                    <a:pt x="34" y="116"/>
                    <a:pt x="27" y="112"/>
                    <a:pt x="22" y="106"/>
                  </a:cubicBezTo>
                  <a:cubicBezTo>
                    <a:pt x="17" y="101"/>
                    <a:pt x="12" y="94"/>
                    <a:pt x="9" y="87"/>
                  </a:cubicBezTo>
                  <a:cubicBezTo>
                    <a:pt x="6" y="80"/>
                    <a:pt x="5" y="72"/>
                    <a:pt x="5" y="64"/>
                  </a:cubicBezTo>
                  <a:cubicBezTo>
                    <a:pt x="5" y="56"/>
                    <a:pt x="6" y="48"/>
                    <a:pt x="9" y="41"/>
                  </a:cubicBezTo>
                  <a:cubicBezTo>
                    <a:pt x="12" y="34"/>
                    <a:pt x="17" y="28"/>
                    <a:pt x="22" y="22"/>
                  </a:cubicBezTo>
                  <a:cubicBezTo>
                    <a:pt x="27" y="17"/>
                    <a:pt x="34" y="12"/>
                    <a:pt x="41" y="9"/>
                  </a:cubicBezTo>
                  <a:cubicBezTo>
                    <a:pt x="56" y="3"/>
                    <a:pt x="72" y="3"/>
                    <a:pt x="87" y="9"/>
                  </a:cubicBezTo>
                  <a:cubicBezTo>
                    <a:pt x="94" y="12"/>
                    <a:pt x="101" y="17"/>
                    <a:pt x="106" y="22"/>
                  </a:cubicBezTo>
                  <a:cubicBezTo>
                    <a:pt x="111" y="28"/>
                    <a:pt x="116" y="34"/>
                    <a:pt x="119" y="41"/>
                  </a:cubicBezTo>
                  <a:cubicBezTo>
                    <a:pt x="122" y="48"/>
                    <a:pt x="123" y="56"/>
                    <a:pt x="123" y="64"/>
                  </a:cubicBezTo>
                  <a:cubicBezTo>
                    <a:pt x="123" y="72"/>
                    <a:pt x="122" y="80"/>
                    <a:pt x="119" y="87"/>
                  </a:cubicBezTo>
                  <a:cubicBezTo>
                    <a:pt x="116" y="94"/>
                    <a:pt x="111" y="101"/>
                    <a:pt x="106" y="106"/>
                  </a:cubicBezTo>
                  <a:cubicBezTo>
                    <a:pt x="101" y="112"/>
                    <a:pt x="94" y="116"/>
                    <a:pt x="87" y="119"/>
                  </a:cubicBezTo>
                  <a:cubicBezTo>
                    <a:pt x="81" y="121"/>
                    <a:pt x="74" y="123"/>
                    <a:pt x="68" y="123"/>
                  </a:cubicBezTo>
                  <a:cubicBezTo>
                    <a:pt x="66" y="124"/>
                    <a:pt x="66" y="124"/>
                    <a:pt x="66" y="124"/>
                  </a:cubicBezTo>
                  <a:cubicBezTo>
                    <a:pt x="66" y="65"/>
                    <a:pt x="66" y="65"/>
                    <a:pt x="66" y="65"/>
                  </a:cubicBezTo>
                  <a:cubicBezTo>
                    <a:pt x="66" y="64"/>
                    <a:pt x="65" y="63"/>
                    <a:pt x="64" y="63"/>
                  </a:cubicBezTo>
                  <a:cubicBezTo>
                    <a:pt x="63" y="63"/>
                    <a:pt x="62" y="64"/>
                    <a:pt x="62" y="65"/>
                  </a:cubicBezTo>
                  <a:cubicBezTo>
                    <a:pt x="62" y="126"/>
                    <a:pt x="62" y="126"/>
                    <a:pt x="62" y="126"/>
                  </a:cubicBezTo>
                  <a:cubicBezTo>
                    <a:pt x="62" y="127"/>
                    <a:pt x="63" y="128"/>
                    <a:pt x="64" y="128"/>
                  </a:cubicBezTo>
                  <a:cubicBezTo>
                    <a:pt x="64" y="128"/>
                    <a:pt x="64" y="128"/>
                    <a:pt x="64" y="128"/>
                  </a:cubicBezTo>
                  <a:cubicBezTo>
                    <a:pt x="99" y="128"/>
                    <a:pt x="128" y="99"/>
                    <a:pt x="128" y="64"/>
                  </a:cubicBezTo>
                  <a:cubicBezTo>
                    <a:pt x="128" y="29"/>
                    <a:pt x="99" y="0"/>
                    <a:pt x="6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1" name="组合 210"/>
          <p:cNvGrpSpPr/>
          <p:nvPr/>
        </p:nvGrpSpPr>
        <p:grpSpPr>
          <a:xfrm>
            <a:off x="11233154" y="304800"/>
            <a:ext cx="293688" cy="481013"/>
            <a:chOff x="11233154" y="304800"/>
            <a:chExt cx="293688" cy="481013"/>
          </a:xfrm>
          <a:solidFill>
            <a:schemeClr val="accent4"/>
          </a:solidFill>
        </p:grpSpPr>
        <p:sp>
          <p:nvSpPr>
            <p:cNvPr id="160" name="Oval 160"/>
            <p:cNvSpPr>
              <a:spLocks noChangeArrowheads="1"/>
            </p:cNvSpPr>
            <p:nvPr/>
          </p:nvSpPr>
          <p:spPr bwMode="auto">
            <a:xfrm>
              <a:off x="11339516" y="760413"/>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1" name="Freeform 161"/>
            <p:cNvSpPr/>
            <p:nvPr/>
          </p:nvSpPr>
          <p:spPr bwMode="auto">
            <a:xfrm>
              <a:off x="11233154" y="304800"/>
              <a:ext cx="293688" cy="409576"/>
            </a:xfrm>
            <a:custGeom>
              <a:avLst/>
              <a:gdLst>
                <a:gd name="T0" fmla="*/ 39 w 78"/>
                <a:gd name="T1" fmla="*/ 0 h 109"/>
                <a:gd name="T2" fmla="*/ 0 w 78"/>
                <a:gd name="T3" fmla="*/ 39 h 109"/>
                <a:gd name="T4" fmla="*/ 1 w 78"/>
                <a:gd name="T5" fmla="*/ 48 h 109"/>
                <a:gd name="T6" fmla="*/ 1 w 78"/>
                <a:gd name="T7" fmla="*/ 48 h 109"/>
                <a:gd name="T8" fmla="*/ 1 w 78"/>
                <a:gd name="T9" fmla="*/ 49 h 109"/>
                <a:gd name="T10" fmla="*/ 3 w 78"/>
                <a:gd name="T11" fmla="*/ 51 h 109"/>
                <a:gd name="T12" fmla="*/ 5 w 78"/>
                <a:gd name="T13" fmla="*/ 49 h 109"/>
                <a:gd name="T14" fmla="*/ 5 w 78"/>
                <a:gd name="T15" fmla="*/ 48 h 109"/>
                <a:gd name="T16" fmla="*/ 4 w 78"/>
                <a:gd name="T17" fmla="*/ 39 h 109"/>
                <a:gd name="T18" fmla="*/ 14 w 78"/>
                <a:gd name="T19" fmla="*/ 15 h 109"/>
                <a:gd name="T20" fmla="*/ 39 w 78"/>
                <a:gd name="T21" fmla="*/ 5 h 109"/>
                <a:gd name="T22" fmla="*/ 64 w 78"/>
                <a:gd name="T23" fmla="*/ 15 h 109"/>
                <a:gd name="T24" fmla="*/ 74 w 78"/>
                <a:gd name="T25" fmla="*/ 39 h 109"/>
                <a:gd name="T26" fmla="*/ 64 w 78"/>
                <a:gd name="T27" fmla="*/ 64 h 109"/>
                <a:gd name="T28" fmla="*/ 50 w 78"/>
                <a:gd name="T29" fmla="*/ 72 h 109"/>
                <a:gd name="T30" fmla="*/ 50 w 78"/>
                <a:gd name="T31" fmla="*/ 73 h 109"/>
                <a:gd name="T32" fmla="*/ 49 w 78"/>
                <a:gd name="T33" fmla="*/ 73 h 109"/>
                <a:gd name="T34" fmla="*/ 29 w 78"/>
                <a:gd name="T35" fmla="*/ 96 h 109"/>
                <a:gd name="T36" fmla="*/ 29 w 78"/>
                <a:gd name="T37" fmla="*/ 106 h 109"/>
                <a:gd name="T38" fmla="*/ 32 w 78"/>
                <a:gd name="T39" fmla="*/ 109 h 109"/>
                <a:gd name="T40" fmla="*/ 34 w 78"/>
                <a:gd name="T41" fmla="*/ 106 h 109"/>
                <a:gd name="T42" fmla="*/ 34 w 78"/>
                <a:gd name="T43" fmla="*/ 97 h 109"/>
                <a:gd name="T44" fmla="*/ 40 w 78"/>
                <a:gd name="T45" fmla="*/ 83 h 109"/>
                <a:gd name="T46" fmla="*/ 50 w 78"/>
                <a:gd name="T47" fmla="*/ 77 h 109"/>
                <a:gd name="T48" fmla="*/ 50 w 78"/>
                <a:gd name="T49" fmla="*/ 77 h 109"/>
                <a:gd name="T50" fmla="*/ 78 w 78"/>
                <a:gd name="T51" fmla="*/ 39 h 109"/>
                <a:gd name="T52" fmla="*/ 39 w 78"/>
                <a:gd name="T53"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8" h="109">
                  <a:moveTo>
                    <a:pt x="39" y="0"/>
                  </a:moveTo>
                  <a:cubicBezTo>
                    <a:pt x="17" y="0"/>
                    <a:pt x="0" y="18"/>
                    <a:pt x="0" y="39"/>
                  </a:cubicBezTo>
                  <a:cubicBezTo>
                    <a:pt x="0" y="42"/>
                    <a:pt x="0" y="45"/>
                    <a:pt x="1" y="48"/>
                  </a:cubicBezTo>
                  <a:cubicBezTo>
                    <a:pt x="1" y="48"/>
                    <a:pt x="1" y="48"/>
                    <a:pt x="1" y="48"/>
                  </a:cubicBezTo>
                  <a:cubicBezTo>
                    <a:pt x="1" y="49"/>
                    <a:pt x="1" y="49"/>
                    <a:pt x="1" y="49"/>
                  </a:cubicBezTo>
                  <a:cubicBezTo>
                    <a:pt x="1" y="50"/>
                    <a:pt x="2" y="51"/>
                    <a:pt x="3" y="51"/>
                  </a:cubicBezTo>
                  <a:cubicBezTo>
                    <a:pt x="4" y="51"/>
                    <a:pt x="5" y="50"/>
                    <a:pt x="5" y="49"/>
                  </a:cubicBezTo>
                  <a:cubicBezTo>
                    <a:pt x="5" y="49"/>
                    <a:pt x="5" y="49"/>
                    <a:pt x="5" y="48"/>
                  </a:cubicBezTo>
                  <a:cubicBezTo>
                    <a:pt x="5" y="46"/>
                    <a:pt x="4" y="42"/>
                    <a:pt x="4" y="39"/>
                  </a:cubicBezTo>
                  <a:cubicBezTo>
                    <a:pt x="4" y="30"/>
                    <a:pt x="8" y="21"/>
                    <a:pt x="14" y="15"/>
                  </a:cubicBezTo>
                  <a:cubicBezTo>
                    <a:pt x="21" y="8"/>
                    <a:pt x="30" y="5"/>
                    <a:pt x="39" y="5"/>
                  </a:cubicBezTo>
                  <a:cubicBezTo>
                    <a:pt x="48" y="5"/>
                    <a:pt x="57" y="8"/>
                    <a:pt x="64" y="15"/>
                  </a:cubicBezTo>
                  <a:cubicBezTo>
                    <a:pt x="70" y="21"/>
                    <a:pt x="74" y="30"/>
                    <a:pt x="74" y="39"/>
                  </a:cubicBezTo>
                  <a:cubicBezTo>
                    <a:pt x="74" y="49"/>
                    <a:pt x="70" y="57"/>
                    <a:pt x="64" y="64"/>
                  </a:cubicBezTo>
                  <a:cubicBezTo>
                    <a:pt x="60" y="68"/>
                    <a:pt x="55" y="71"/>
                    <a:pt x="50" y="72"/>
                  </a:cubicBezTo>
                  <a:cubicBezTo>
                    <a:pt x="50" y="73"/>
                    <a:pt x="50" y="73"/>
                    <a:pt x="50" y="73"/>
                  </a:cubicBezTo>
                  <a:cubicBezTo>
                    <a:pt x="49" y="73"/>
                    <a:pt x="49" y="73"/>
                    <a:pt x="49" y="73"/>
                  </a:cubicBezTo>
                  <a:cubicBezTo>
                    <a:pt x="38" y="75"/>
                    <a:pt x="30" y="85"/>
                    <a:pt x="29" y="96"/>
                  </a:cubicBezTo>
                  <a:cubicBezTo>
                    <a:pt x="29" y="106"/>
                    <a:pt x="29" y="106"/>
                    <a:pt x="29" y="106"/>
                  </a:cubicBezTo>
                  <a:cubicBezTo>
                    <a:pt x="29" y="107"/>
                    <a:pt x="30" y="109"/>
                    <a:pt x="32" y="109"/>
                  </a:cubicBezTo>
                  <a:cubicBezTo>
                    <a:pt x="33" y="109"/>
                    <a:pt x="34" y="107"/>
                    <a:pt x="34" y="106"/>
                  </a:cubicBezTo>
                  <a:cubicBezTo>
                    <a:pt x="34" y="97"/>
                    <a:pt x="34" y="97"/>
                    <a:pt x="34" y="97"/>
                  </a:cubicBezTo>
                  <a:cubicBezTo>
                    <a:pt x="34" y="92"/>
                    <a:pt x="36" y="87"/>
                    <a:pt x="40" y="83"/>
                  </a:cubicBezTo>
                  <a:cubicBezTo>
                    <a:pt x="42" y="80"/>
                    <a:pt x="46" y="78"/>
                    <a:pt x="50" y="77"/>
                  </a:cubicBezTo>
                  <a:cubicBezTo>
                    <a:pt x="50" y="77"/>
                    <a:pt x="50" y="77"/>
                    <a:pt x="50" y="77"/>
                  </a:cubicBezTo>
                  <a:cubicBezTo>
                    <a:pt x="67" y="72"/>
                    <a:pt x="78" y="57"/>
                    <a:pt x="78" y="39"/>
                  </a:cubicBezTo>
                  <a:cubicBezTo>
                    <a:pt x="78" y="18"/>
                    <a:pt x="61" y="0"/>
                    <a:pt x="3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0" name="组合 209"/>
          <p:cNvGrpSpPr/>
          <p:nvPr/>
        </p:nvGrpSpPr>
        <p:grpSpPr>
          <a:xfrm>
            <a:off x="10404479" y="304800"/>
            <a:ext cx="25400" cy="481013"/>
            <a:chOff x="10404479" y="304800"/>
            <a:chExt cx="25400" cy="481013"/>
          </a:xfrm>
          <a:solidFill>
            <a:schemeClr val="accent4"/>
          </a:solidFill>
        </p:grpSpPr>
        <p:sp>
          <p:nvSpPr>
            <p:cNvPr id="162" name="Oval 162"/>
            <p:cNvSpPr>
              <a:spLocks noChangeArrowheads="1"/>
            </p:cNvSpPr>
            <p:nvPr/>
          </p:nvSpPr>
          <p:spPr bwMode="auto">
            <a:xfrm>
              <a:off x="10404479" y="760413"/>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3" name="Freeform 163"/>
            <p:cNvSpPr/>
            <p:nvPr/>
          </p:nvSpPr>
          <p:spPr bwMode="auto">
            <a:xfrm>
              <a:off x="10410829" y="304800"/>
              <a:ext cx="15875" cy="409576"/>
            </a:xfrm>
            <a:custGeom>
              <a:avLst/>
              <a:gdLst>
                <a:gd name="T0" fmla="*/ 2 w 4"/>
                <a:gd name="T1" fmla="*/ 109 h 109"/>
                <a:gd name="T2" fmla="*/ 4 w 4"/>
                <a:gd name="T3" fmla="*/ 106 h 109"/>
                <a:gd name="T4" fmla="*/ 4 w 4"/>
                <a:gd name="T5" fmla="*/ 2 h 109"/>
                <a:gd name="T6" fmla="*/ 2 w 4"/>
                <a:gd name="T7" fmla="*/ 0 h 109"/>
                <a:gd name="T8" fmla="*/ 0 w 4"/>
                <a:gd name="T9" fmla="*/ 2 h 109"/>
                <a:gd name="T10" fmla="*/ 0 w 4"/>
                <a:gd name="T11" fmla="*/ 106 h 109"/>
                <a:gd name="T12" fmla="*/ 2 w 4"/>
                <a:gd name="T13" fmla="*/ 109 h 109"/>
              </a:gdLst>
              <a:ahLst/>
              <a:cxnLst>
                <a:cxn ang="0">
                  <a:pos x="T0" y="T1"/>
                </a:cxn>
                <a:cxn ang="0">
                  <a:pos x="T2" y="T3"/>
                </a:cxn>
                <a:cxn ang="0">
                  <a:pos x="T4" y="T5"/>
                </a:cxn>
                <a:cxn ang="0">
                  <a:pos x="T6" y="T7"/>
                </a:cxn>
                <a:cxn ang="0">
                  <a:pos x="T8" y="T9"/>
                </a:cxn>
                <a:cxn ang="0">
                  <a:pos x="T10" y="T11"/>
                </a:cxn>
                <a:cxn ang="0">
                  <a:pos x="T12" y="T13"/>
                </a:cxn>
              </a:cxnLst>
              <a:rect l="0" t="0" r="r" b="b"/>
              <a:pathLst>
                <a:path w="4" h="109">
                  <a:moveTo>
                    <a:pt x="2" y="109"/>
                  </a:moveTo>
                  <a:cubicBezTo>
                    <a:pt x="3" y="109"/>
                    <a:pt x="4" y="107"/>
                    <a:pt x="4" y="106"/>
                  </a:cubicBezTo>
                  <a:cubicBezTo>
                    <a:pt x="4" y="2"/>
                    <a:pt x="4" y="2"/>
                    <a:pt x="4" y="2"/>
                  </a:cubicBezTo>
                  <a:cubicBezTo>
                    <a:pt x="4" y="1"/>
                    <a:pt x="3" y="0"/>
                    <a:pt x="2" y="0"/>
                  </a:cubicBezTo>
                  <a:cubicBezTo>
                    <a:pt x="1" y="0"/>
                    <a:pt x="0" y="1"/>
                    <a:pt x="0" y="2"/>
                  </a:cubicBezTo>
                  <a:cubicBezTo>
                    <a:pt x="0" y="106"/>
                    <a:pt x="0" y="106"/>
                    <a:pt x="0" y="106"/>
                  </a:cubicBezTo>
                  <a:cubicBezTo>
                    <a:pt x="0" y="107"/>
                    <a:pt x="1" y="109"/>
                    <a:pt x="2" y="10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9" name="组合 208"/>
          <p:cNvGrpSpPr/>
          <p:nvPr/>
        </p:nvGrpSpPr>
        <p:grpSpPr>
          <a:xfrm>
            <a:off x="9217028" y="428625"/>
            <a:ext cx="481013" cy="233363"/>
            <a:chOff x="9217028" y="428625"/>
            <a:chExt cx="481013" cy="233363"/>
          </a:xfrm>
          <a:solidFill>
            <a:schemeClr val="accent4"/>
          </a:solidFill>
        </p:grpSpPr>
        <p:sp>
          <p:nvSpPr>
            <p:cNvPr id="164" name="Freeform 164"/>
            <p:cNvSpPr/>
            <p:nvPr/>
          </p:nvSpPr>
          <p:spPr bwMode="auto">
            <a:xfrm>
              <a:off x="9420228" y="428625"/>
              <a:ext cx="74613" cy="233363"/>
            </a:xfrm>
            <a:custGeom>
              <a:avLst/>
              <a:gdLst>
                <a:gd name="T0" fmla="*/ 18 w 20"/>
                <a:gd name="T1" fmla="*/ 0 h 62"/>
                <a:gd name="T2" fmla="*/ 15 w 20"/>
                <a:gd name="T3" fmla="*/ 2 h 62"/>
                <a:gd name="T4" fmla="*/ 0 w 20"/>
                <a:gd name="T5" fmla="*/ 59 h 62"/>
                <a:gd name="T6" fmla="*/ 0 w 20"/>
                <a:gd name="T7" fmla="*/ 59 h 62"/>
                <a:gd name="T8" fmla="*/ 0 w 20"/>
                <a:gd name="T9" fmla="*/ 60 h 62"/>
                <a:gd name="T10" fmla="*/ 2 w 20"/>
                <a:gd name="T11" fmla="*/ 62 h 62"/>
                <a:gd name="T12" fmla="*/ 5 w 20"/>
                <a:gd name="T13" fmla="*/ 60 h 62"/>
                <a:gd name="T14" fmla="*/ 5 w 20"/>
                <a:gd name="T15" fmla="*/ 60 h 62"/>
                <a:gd name="T16" fmla="*/ 5 w 20"/>
                <a:gd name="T17" fmla="*/ 60 h 62"/>
                <a:gd name="T18" fmla="*/ 20 w 20"/>
                <a:gd name="T19" fmla="*/ 3 h 62"/>
                <a:gd name="T20" fmla="*/ 20 w 20"/>
                <a:gd name="T21" fmla="*/ 2 h 62"/>
                <a:gd name="T22" fmla="*/ 18 w 20"/>
                <a:gd name="T23"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62">
                  <a:moveTo>
                    <a:pt x="18" y="0"/>
                  </a:moveTo>
                  <a:cubicBezTo>
                    <a:pt x="17" y="0"/>
                    <a:pt x="16" y="1"/>
                    <a:pt x="15" y="2"/>
                  </a:cubicBezTo>
                  <a:cubicBezTo>
                    <a:pt x="0" y="59"/>
                    <a:pt x="0" y="59"/>
                    <a:pt x="0" y="59"/>
                  </a:cubicBezTo>
                  <a:cubicBezTo>
                    <a:pt x="0" y="59"/>
                    <a:pt x="0" y="59"/>
                    <a:pt x="0" y="59"/>
                  </a:cubicBezTo>
                  <a:cubicBezTo>
                    <a:pt x="0" y="59"/>
                    <a:pt x="0" y="60"/>
                    <a:pt x="0" y="60"/>
                  </a:cubicBezTo>
                  <a:cubicBezTo>
                    <a:pt x="0" y="61"/>
                    <a:pt x="1" y="62"/>
                    <a:pt x="2" y="62"/>
                  </a:cubicBezTo>
                  <a:cubicBezTo>
                    <a:pt x="3" y="62"/>
                    <a:pt x="4" y="61"/>
                    <a:pt x="5" y="60"/>
                  </a:cubicBezTo>
                  <a:cubicBezTo>
                    <a:pt x="5" y="60"/>
                    <a:pt x="5" y="60"/>
                    <a:pt x="5" y="60"/>
                  </a:cubicBezTo>
                  <a:cubicBezTo>
                    <a:pt x="5" y="60"/>
                    <a:pt x="5" y="60"/>
                    <a:pt x="5" y="60"/>
                  </a:cubicBezTo>
                  <a:cubicBezTo>
                    <a:pt x="20" y="3"/>
                    <a:pt x="20" y="3"/>
                    <a:pt x="20" y="3"/>
                  </a:cubicBezTo>
                  <a:cubicBezTo>
                    <a:pt x="20" y="3"/>
                    <a:pt x="20" y="3"/>
                    <a:pt x="20" y="2"/>
                  </a:cubicBezTo>
                  <a:cubicBezTo>
                    <a:pt x="20" y="1"/>
                    <a:pt x="19" y="0"/>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5" name="Freeform 165"/>
            <p:cNvSpPr/>
            <p:nvPr/>
          </p:nvSpPr>
          <p:spPr bwMode="auto">
            <a:xfrm>
              <a:off x="9217028" y="466725"/>
              <a:ext cx="139700" cy="161925"/>
            </a:xfrm>
            <a:custGeom>
              <a:avLst/>
              <a:gdLst>
                <a:gd name="T0" fmla="*/ 37 w 37"/>
                <a:gd name="T1" fmla="*/ 2 h 43"/>
                <a:gd name="T2" fmla="*/ 35 w 37"/>
                <a:gd name="T3" fmla="*/ 0 h 43"/>
                <a:gd name="T4" fmla="*/ 33 w 37"/>
                <a:gd name="T5" fmla="*/ 0 h 43"/>
                <a:gd name="T6" fmla="*/ 1 w 37"/>
                <a:gd name="T7" fmla="*/ 19 h 43"/>
                <a:gd name="T8" fmla="*/ 0 w 37"/>
                <a:gd name="T9" fmla="*/ 21 h 43"/>
                <a:gd name="T10" fmla="*/ 1 w 37"/>
                <a:gd name="T11" fmla="*/ 23 h 43"/>
                <a:gd name="T12" fmla="*/ 33 w 37"/>
                <a:gd name="T13" fmla="*/ 42 h 43"/>
                <a:gd name="T14" fmla="*/ 37 w 37"/>
                <a:gd name="T15" fmla="*/ 40 h 43"/>
                <a:gd name="T16" fmla="*/ 36 w 37"/>
                <a:gd name="T17" fmla="*/ 38 h 43"/>
                <a:gd name="T18" fmla="*/ 36 w 37"/>
                <a:gd name="T19" fmla="*/ 38 h 43"/>
                <a:gd name="T20" fmla="*/ 36 w 37"/>
                <a:gd name="T21" fmla="*/ 38 h 43"/>
                <a:gd name="T22" fmla="*/ 7 w 37"/>
                <a:gd name="T23" fmla="*/ 21 h 43"/>
                <a:gd name="T24" fmla="*/ 36 w 37"/>
                <a:gd name="T25" fmla="*/ 4 h 43"/>
                <a:gd name="T26" fmla="*/ 37 w 37"/>
                <a:gd name="T27" fmla="*/ 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 h="43">
                  <a:moveTo>
                    <a:pt x="37" y="2"/>
                  </a:moveTo>
                  <a:cubicBezTo>
                    <a:pt x="37" y="1"/>
                    <a:pt x="36" y="0"/>
                    <a:pt x="35" y="0"/>
                  </a:cubicBezTo>
                  <a:cubicBezTo>
                    <a:pt x="34" y="0"/>
                    <a:pt x="34" y="0"/>
                    <a:pt x="33" y="0"/>
                  </a:cubicBezTo>
                  <a:cubicBezTo>
                    <a:pt x="1" y="19"/>
                    <a:pt x="1" y="19"/>
                    <a:pt x="1" y="19"/>
                  </a:cubicBezTo>
                  <a:cubicBezTo>
                    <a:pt x="0" y="19"/>
                    <a:pt x="0" y="20"/>
                    <a:pt x="0" y="21"/>
                  </a:cubicBezTo>
                  <a:cubicBezTo>
                    <a:pt x="0" y="22"/>
                    <a:pt x="0" y="23"/>
                    <a:pt x="1" y="23"/>
                  </a:cubicBezTo>
                  <a:cubicBezTo>
                    <a:pt x="33" y="42"/>
                    <a:pt x="33" y="42"/>
                    <a:pt x="33" y="42"/>
                  </a:cubicBezTo>
                  <a:cubicBezTo>
                    <a:pt x="35" y="43"/>
                    <a:pt x="37" y="41"/>
                    <a:pt x="37" y="40"/>
                  </a:cubicBezTo>
                  <a:cubicBezTo>
                    <a:pt x="37" y="39"/>
                    <a:pt x="37" y="38"/>
                    <a:pt x="36" y="38"/>
                  </a:cubicBezTo>
                  <a:cubicBezTo>
                    <a:pt x="36" y="38"/>
                    <a:pt x="36" y="38"/>
                    <a:pt x="36" y="38"/>
                  </a:cubicBezTo>
                  <a:cubicBezTo>
                    <a:pt x="36" y="38"/>
                    <a:pt x="36" y="38"/>
                    <a:pt x="36" y="38"/>
                  </a:cubicBezTo>
                  <a:cubicBezTo>
                    <a:pt x="7" y="21"/>
                    <a:pt x="7" y="21"/>
                    <a:pt x="7" y="21"/>
                  </a:cubicBezTo>
                  <a:cubicBezTo>
                    <a:pt x="36" y="4"/>
                    <a:pt x="36" y="4"/>
                    <a:pt x="36" y="4"/>
                  </a:cubicBezTo>
                  <a:cubicBezTo>
                    <a:pt x="36" y="4"/>
                    <a:pt x="37" y="3"/>
                    <a:pt x="3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6" name="Freeform 166"/>
            <p:cNvSpPr/>
            <p:nvPr/>
          </p:nvSpPr>
          <p:spPr bwMode="auto">
            <a:xfrm>
              <a:off x="9559928" y="463550"/>
              <a:ext cx="138113" cy="165100"/>
            </a:xfrm>
            <a:custGeom>
              <a:avLst/>
              <a:gdLst>
                <a:gd name="T0" fmla="*/ 36 w 37"/>
                <a:gd name="T1" fmla="*/ 20 h 44"/>
                <a:gd name="T2" fmla="*/ 4 w 37"/>
                <a:gd name="T3" fmla="*/ 1 h 44"/>
                <a:gd name="T4" fmla="*/ 0 w 37"/>
                <a:gd name="T5" fmla="*/ 3 h 44"/>
                <a:gd name="T6" fmla="*/ 1 w 37"/>
                <a:gd name="T7" fmla="*/ 5 h 44"/>
                <a:gd name="T8" fmla="*/ 1 w 37"/>
                <a:gd name="T9" fmla="*/ 5 h 44"/>
                <a:gd name="T10" fmla="*/ 30 w 37"/>
                <a:gd name="T11" fmla="*/ 22 h 44"/>
                <a:gd name="T12" fmla="*/ 1 w 37"/>
                <a:gd name="T13" fmla="*/ 39 h 44"/>
                <a:gd name="T14" fmla="*/ 1 w 37"/>
                <a:gd name="T15" fmla="*/ 39 h 44"/>
                <a:gd name="T16" fmla="*/ 1 w 37"/>
                <a:gd name="T17" fmla="*/ 39 h 44"/>
                <a:gd name="T18" fmla="*/ 0 w 37"/>
                <a:gd name="T19" fmla="*/ 41 h 44"/>
                <a:gd name="T20" fmla="*/ 4 w 37"/>
                <a:gd name="T21" fmla="*/ 43 h 44"/>
                <a:gd name="T22" fmla="*/ 36 w 37"/>
                <a:gd name="T23" fmla="*/ 24 h 44"/>
                <a:gd name="T24" fmla="*/ 37 w 37"/>
                <a:gd name="T25" fmla="*/ 22 h 44"/>
                <a:gd name="T26" fmla="*/ 36 w 37"/>
                <a:gd name="T27" fmla="*/ 2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 h="44">
                  <a:moveTo>
                    <a:pt x="36" y="20"/>
                  </a:moveTo>
                  <a:cubicBezTo>
                    <a:pt x="4" y="1"/>
                    <a:pt x="4" y="1"/>
                    <a:pt x="4" y="1"/>
                  </a:cubicBezTo>
                  <a:cubicBezTo>
                    <a:pt x="2" y="0"/>
                    <a:pt x="0" y="2"/>
                    <a:pt x="0" y="3"/>
                  </a:cubicBezTo>
                  <a:cubicBezTo>
                    <a:pt x="0" y="4"/>
                    <a:pt x="0" y="5"/>
                    <a:pt x="1" y="5"/>
                  </a:cubicBezTo>
                  <a:cubicBezTo>
                    <a:pt x="1" y="5"/>
                    <a:pt x="1" y="5"/>
                    <a:pt x="1" y="5"/>
                  </a:cubicBezTo>
                  <a:cubicBezTo>
                    <a:pt x="30" y="22"/>
                    <a:pt x="30" y="22"/>
                    <a:pt x="30" y="22"/>
                  </a:cubicBezTo>
                  <a:cubicBezTo>
                    <a:pt x="1" y="39"/>
                    <a:pt x="1" y="39"/>
                    <a:pt x="1" y="39"/>
                  </a:cubicBezTo>
                  <a:cubicBezTo>
                    <a:pt x="1" y="39"/>
                    <a:pt x="1" y="39"/>
                    <a:pt x="1" y="39"/>
                  </a:cubicBezTo>
                  <a:cubicBezTo>
                    <a:pt x="1" y="39"/>
                    <a:pt x="1" y="39"/>
                    <a:pt x="1" y="39"/>
                  </a:cubicBezTo>
                  <a:cubicBezTo>
                    <a:pt x="0" y="39"/>
                    <a:pt x="0" y="40"/>
                    <a:pt x="0" y="41"/>
                  </a:cubicBezTo>
                  <a:cubicBezTo>
                    <a:pt x="0" y="42"/>
                    <a:pt x="2" y="44"/>
                    <a:pt x="4" y="43"/>
                  </a:cubicBezTo>
                  <a:cubicBezTo>
                    <a:pt x="36" y="24"/>
                    <a:pt x="36" y="24"/>
                    <a:pt x="36" y="24"/>
                  </a:cubicBezTo>
                  <a:cubicBezTo>
                    <a:pt x="37" y="24"/>
                    <a:pt x="37" y="23"/>
                    <a:pt x="37" y="22"/>
                  </a:cubicBezTo>
                  <a:cubicBezTo>
                    <a:pt x="37" y="21"/>
                    <a:pt x="37" y="20"/>
                    <a:pt x="36"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5" name="组合 204"/>
          <p:cNvGrpSpPr/>
          <p:nvPr/>
        </p:nvGrpSpPr>
        <p:grpSpPr>
          <a:xfrm>
            <a:off x="8256590" y="331788"/>
            <a:ext cx="481013" cy="454025"/>
            <a:chOff x="8256590" y="331788"/>
            <a:chExt cx="481013" cy="454025"/>
          </a:xfrm>
          <a:solidFill>
            <a:schemeClr val="accent4"/>
          </a:solidFill>
        </p:grpSpPr>
        <p:sp>
          <p:nvSpPr>
            <p:cNvPr id="167" name="Freeform 167"/>
            <p:cNvSpPr/>
            <p:nvPr/>
          </p:nvSpPr>
          <p:spPr bwMode="auto">
            <a:xfrm>
              <a:off x="8331203" y="331788"/>
              <a:ext cx="406400" cy="327026"/>
            </a:xfrm>
            <a:custGeom>
              <a:avLst/>
              <a:gdLst>
                <a:gd name="T0" fmla="*/ 107 w 108"/>
                <a:gd name="T1" fmla="*/ 1 h 87"/>
                <a:gd name="T2" fmla="*/ 104 w 108"/>
                <a:gd name="T3" fmla="*/ 1 h 87"/>
                <a:gd name="T4" fmla="*/ 23 w 108"/>
                <a:gd name="T5" fmla="*/ 82 h 87"/>
                <a:gd name="T6" fmla="*/ 4 w 108"/>
                <a:gd name="T7" fmla="*/ 63 h 87"/>
                <a:gd name="T8" fmla="*/ 2 w 108"/>
                <a:gd name="T9" fmla="*/ 62 h 87"/>
                <a:gd name="T10" fmla="*/ 1 w 108"/>
                <a:gd name="T11" fmla="*/ 63 h 87"/>
                <a:gd name="T12" fmla="*/ 1 w 108"/>
                <a:gd name="T13" fmla="*/ 66 h 87"/>
                <a:gd name="T14" fmla="*/ 22 w 108"/>
                <a:gd name="T15" fmla="*/ 87 h 87"/>
                <a:gd name="T16" fmla="*/ 23 w 108"/>
                <a:gd name="T17" fmla="*/ 87 h 87"/>
                <a:gd name="T18" fmla="*/ 25 w 108"/>
                <a:gd name="T19" fmla="*/ 87 h 87"/>
                <a:gd name="T20" fmla="*/ 107 w 108"/>
                <a:gd name="T21" fmla="*/ 4 h 87"/>
                <a:gd name="T22" fmla="*/ 107 w 108"/>
                <a:gd name="T23" fmla="*/ 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 h="87">
                  <a:moveTo>
                    <a:pt x="107" y="1"/>
                  </a:moveTo>
                  <a:cubicBezTo>
                    <a:pt x="106" y="0"/>
                    <a:pt x="105" y="0"/>
                    <a:pt x="104" y="1"/>
                  </a:cubicBezTo>
                  <a:cubicBezTo>
                    <a:pt x="23" y="82"/>
                    <a:pt x="23" y="82"/>
                    <a:pt x="23" y="82"/>
                  </a:cubicBezTo>
                  <a:cubicBezTo>
                    <a:pt x="4" y="63"/>
                    <a:pt x="4" y="63"/>
                    <a:pt x="4" y="63"/>
                  </a:cubicBezTo>
                  <a:cubicBezTo>
                    <a:pt x="3" y="62"/>
                    <a:pt x="3" y="62"/>
                    <a:pt x="2" y="62"/>
                  </a:cubicBezTo>
                  <a:cubicBezTo>
                    <a:pt x="2" y="62"/>
                    <a:pt x="1" y="62"/>
                    <a:pt x="1" y="63"/>
                  </a:cubicBezTo>
                  <a:cubicBezTo>
                    <a:pt x="0" y="64"/>
                    <a:pt x="0" y="65"/>
                    <a:pt x="1" y="66"/>
                  </a:cubicBezTo>
                  <a:cubicBezTo>
                    <a:pt x="22" y="87"/>
                    <a:pt x="22" y="87"/>
                    <a:pt x="22" y="87"/>
                  </a:cubicBezTo>
                  <a:cubicBezTo>
                    <a:pt x="22" y="87"/>
                    <a:pt x="23" y="87"/>
                    <a:pt x="23" y="87"/>
                  </a:cubicBezTo>
                  <a:cubicBezTo>
                    <a:pt x="24" y="87"/>
                    <a:pt x="24" y="87"/>
                    <a:pt x="25" y="87"/>
                  </a:cubicBezTo>
                  <a:cubicBezTo>
                    <a:pt x="107" y="4"/>
                    <a:pt x="107" y="4"/>
                    <a:pt x="107" y="4"/>
                  </a:cubicBezTo>
                  <a:cubicBezTo>
                    <a:pt x="108" y="3"/>
                    <a:pt x="108" y="2"/>
                    <a:pt x="10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8" name="Freeform 168"/>
            <p:cNvSpPr/>
            <p:nvPr/>
          </p:nvSpPr>
          <p:spPr bwMode="auto">
            <a:xfrm>
              <a:off x="8256590" y="463550"/>
              <a:ext cx="322263" cy="322263"/>
            </a:xfrm>
            <a:custGeom>
              <a:avLst/>
              <a:gdLst>
                <a:gd name="T0" fmla="*/ 84 w 86"/>
                <a:gd name="T1" fmla="*/ 31 h 86"/>
                <a:gd name="T2" fmla="*/ 82 w 86"/>
                <a:gd name="T3" fmla="*/ 33 h 86"/>
                <a:gd name="T4" fmla="*/ 82 w 86"/>
                <a:gd name="T5" fmla="*/ 81 h 86"/>
                <a:gd name="T6" fmla="*/ 5 w 86"/>
                <a:gd name="T7" fmla="*/ 81 h 86"/>
                <a:gd name="T8" fmla="*/ 5 w 86"/>
                <a:gd name="T9" fmla="*/ 4 h 86"/>
                <a:gd name="T10" fmla="*/ 67 w 86"/>
                <a:gd name="T11" fmla="*/ 4 h 86"/>
                <a:gd name="T12" fmla="*/ 70 w 86"/>
                <a:gd name="T13" fmla="*/ 2 h 86"/>
                <a:gd name="T14" fmla="*/ 67 w 86"/>
                <a:gd name="T15" fmla="*/ 0 h 86"/>
                <a:gd name="T16" fmla="*/ 6 w 86"/>
                <a:gd name="T17" fmla="*/ 0 h 86"/>
                <a:gd name="T18" fmla="*/ 0 w 86"/>
                <a:gd name="T19" fmla="*/ 6 h 86"/>
                <a:gd name="T20" fmla="*/ 0 w 86"/>
                <a:gd name="T21" fmla="*/ 80 h 86"/>
                <a:gd name="T22" fmla="*/ 6 w 86"/>
                <a:gd name="T23" fmla="*/ 86 h 86"/>
                <a:gd name="T24" fmla="*/ 80 w 86"/>
                <a:gd name="T25" fmla="*/ 86 h 86"/>
                <a:gd name="T26" fmla="*/ 86 w 86"/>
                <a:gd name="T27" fmla="*/ 80 h 86"/>
                <a:gd name="T28" fmla="*/ 86 w 86"/>
                <a:gd name="T29" fmla="*/ 33 h 86"/>
                <a:gd name="T30" fmla="*/ 84 w 86"/>
                <a:gd name="T31" fmla="*/ 3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6" h="86">
                  <a:moveTo>
                    <a:pt x="84" y="31"/>
                  </a:moveTo>
                  <a:cubicBezTo>
                    <a:pt x="83" y="31"/>
                    <a:pt x="82" y="32"/>
                    <a:pt x="82" y="33"/>
                  </a:cubicBezTo>
                  <a:cubicBezTo>
                    <a:pt x="82" y="81"/>
                    <a:pt x="82" y="81"/>
                    <a:pt x="82" y="81"/>
                  </a:cubicBezTo>
                  <a:cubicBezTo>
                    <a:pt x="5" y="81"/>
                    <a:pt x="5" y="81"/>
                    <a:pt x="5" y="81"/>
                  </a:cubicBezTo>
                  <a:cubicBezTo>
                    <a:pt x="5" y="4"/>
                    <a:pt x="5" y="4"/>
                    <a:pt x="5" y="4"/>
                  </a:cubicBezTo>
                  <a:cubicBezTo>
                    <a:pt x="67" y="4"/>
                    <a:pt x="67" y="4"/>
                    <a:pt x="67" y="4"/>
                  </a:cubicBezTo>
                  <a:cubicBezTo>
                    <a:pt x="69" y="4"/>
                    <a:pt x="70" y="3"/>
                    <a:pt x="70" y="2"/>
                  </a:cubicBezTo>
                  <a:cubicBezTo>
                    <a:pt x="70" y="1"/>
                    <a:pt x="69" y="0"/>
                    <a:pt x="67" y="0"/>
                  </a:cubicBezTo>
                  <a:cubicBezTo>
                    <a:pt x="6" y="0"/>
                    <a:pt x="6" y="0"/>
                    <a:pt x="6" y="0"/>
                  </a:cubicBezTo>
                  <a:cubicBezTo>
                    <a:pt x="3" y="0"/>
                    <a:pt x="0" y="2"/>
                    <a:pt x="0" y="6"/>
                  </a:cubicBezTo>
                  <a:cubicBezTo>
                    <a:pt x="0" y="80"/>
                    <a:pt x="0" y="80"/>
                    <a:pt x="0" y="80"/>
                  </a:cubicBezTo>
                  <a:cubicBezTo>
                    <a:pt x="0" y="83"/>
                    <a:pt x="3" y="86"/>
                    <a:pt x="6" y="86"/>
                  </a:cubicBezTo>
                  <a:cubicBezTo>
                    <a:pt x="80" y="86"/>
                    <a:pt x="80" y="86"/>
                    <a:pt x="80" y="86"/>
                  </a:cubicBezTo>
                  <a:cubicBezTo>
                    <a:pt x="83" y="86"/>
                    <a:pt x="86" y="83"/>
                    <a:pt x="86" y="80"/>
                  </a:cubicBezTo>
                  <a:cubicBezTo>
                    <a:pt x="86" y="33"/>
                    <a:pt x="86" y="33"/>
                    <a:pt x="86" y="33"/>
                  </a:cubicBezTo>
                  <a:cubicBezTo>
                    <a:pt x="86" y="32"/>
                    <a:pt x="85" y="31"/>
                    <a:pt x="84"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69" name="Freeform 169"/>
          <p:cNvSpPr/>
          <p:nvPr/>
        </p:nvSpPr>
        <p:spPr bwMode="auto">
          <a:xfrm>
            <a:off x="7296152" y="381000"/>
            <a:ext cx="479425" cy="330201"/>
          </a:xfrm>
          <a:custGeom>
            <a:avLst/>
            <a:gdLst>
              <a:gd name="T0" fmla="*/ 127 w 128"/>
              <a:gd name="T1" fmla="*/ 1 h 88"/>
              <a:gd name="T2" fmla="*/ 124 w 128"/>
              <a:gd name="T3" fmla="*/ 1 h 88"/>
              <a:gd name="T4" fmla="*/ 43 w 128"/>
              <a:gd name="T5" fmla="*/ 82 h 88"/>
              <a:gd name="T6" fmla="*/ 4 w 128"/>
              <a:gd name="T7" fmla="*/ 44 h 88"/>
              <a:gd name="T8" fmla="*/ 2 w 128"/>
              <a:gd name="T9" fmla="*/ 43 h 88"/>
              <a:gd name="T10" fmla="*/ 1 w 128"/>
              <a:gd name="T11" fmla="*/ 44 h 88"/>
              <a:gd name="T12" fmla="*/ 0 w 128"/>
              <a:gd name="T13" fmla="*/ 45 h 88"/>
              <a:gd name="T14" fmla="*/ 1 w 128"/>
              <a:gd name="T15" fmla="*/ 47 h 88"/>
              <a:gd name="T16" fmla="*/ 41 w 128"/>
              <a:gd name="T17" fmla="*/ 87 h 88"/>
              <a:gd name="T18" fmla="*/ 44 w 128"/>
              <a:gd name="T19" fmla="*/ 87 h 88"/>
              <a:gd name="T20" fmla="*/ 127 w 128"/>
              <a:gd name="T21" fmla="*/ 4 h 88"/>
              <a:gd name="T22" fmla="*/ 127 w 128"/>
              <a:gd name="T23" fmla="*/ 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88">
                <a:moveTo>
                  <a:pt x="127" y="1"/>
                </a:moveTo>
                <a:cubicBezTo>
                  <a:pt x="126" y="0"/>
                  <a:pt x="125" y="0"/>
                  <a:pt x="124" y="1"/>
                </a:cubicBezTo>
                <a:cubicBezTo>
                  <a:pt x="43" y="82"/>
                  <a:pt x="43" y="82"/>
                  <a:pt x="43" y="82"/>
                </a:cubicBezTo>
                <a:cubicBezTo>
                  <a:pt x="4" y="44"/>
                  <a:pt x="4" y="44"/>
                  <a:pt x="4" y="44"/>
                </a:cubicBezTo>
                <a:cubicBezTo>
                  <a:pt x="3" y="43"/>
                  <a:pt x="3" y="43"/>
                  <a:pt x="2" y="43"/>
                </a:cubicBezTo>
                <a:cubicBezTo>
                  <a:pt x="2" y="43"/>
                  <a:pt x="1" y="43"/>
                  <a:pt x="1" y="44"/>
                </a:cubicBezTo>
                <a:cubicBezTo>
                  <a:pt x="0" y="44"/>
                  <a:pt x="0" y="45"/>
                  <a:pt x="0" y="45"/>
                </a:cubicBezTo>
                <a:cubicBezTo>
                  <a:pt x="0" y="46"/>
                  <a:pt x="0" y="46"/>
                  <a:pt x="1" y="47"/>
                </a:cubicBezTo>
                <a:cubicBezTo>
                  <a:pt x="41" y="87"/>
                  <a:pt x="41" y="87"/>
                  <a:pt x="41" y="87"/>
                </a:cubicBezTo>
                <a:cubicBezTo>
                  <a:pt x="42" y="88"/>
                  <a:pt x="43" y="88"/>
                  <a:pt x="44" y="87"/>
                </a:cubicBezTo>
                <a:cubicBezTo>
                  <a:pt x="127" y="4"/>
                  <a:pt x="127" y="4"/>
                  <a:pt x="127" y="4"/>
                </a:cubicBezTo>
                <a:cubicBezTo>
                  <a:pt x="128" y="3"/>
                  <a:pt x="128" y="2"/>
                  <a:pt x="127" y="1"/>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0" name="Freeform 170"/>
          <p:cNvSpPr/>
          <p:nvPr/>
        </p:nvSpPr>
        <p:spPr bwMode="auto">
          <a:xfrm>
            <a:off x="6334127" y="304800"/>
            <a:ext cx="481013" cy="481013"/>
          </a:xfrm>
          <a:custGeom>
            <a:avLst/>
            <a:gdLst>
              <a:gd name="T0" fmla="*/ 4 w 128"/>
              <a:gd name="T1" fmla="*/ 127 h 128"/>
              <a:gd name="T2" fmla="*/ 64 w 128"/>
              <a:gd name="T3" fmla="*/ 67 h 128"/>
              <a:gd name="T4" fmla="*/ 124 w 128"/>
              <a:gd name="T5" fmla="*/ 127 h 128"/>
              <a:gd name="T6" fmla="*/ 127 w 128"/>
              <a:gd name="T7" fmla="*/ 127 h 128"/>
              <a:gd name="T8" fmla="*/ 128 w 128"/>
              <a:gd name="T9" fmla="*/ 126 h 128"/>
              <a:gd name="T10" fmla="*/ 127 w 128"/>
              <a:gd name="T11" fmla="*/ 124 h 128"/>
              <a:gd name="T12" fmla="*/ 67 w 128"/>
              <a:gd name="T13" fmla="*/ 64 h 128"/>
              <a:gd name="T14" fmla="*/ 68 w 128"/>
              <a:gd name="T15" fmla="*/ 63 h 128"/>
              <a:gd name="T16" fmla="*/ 127 w 128"/>
              <a:gd name="T17" fmla="*/ 4 h 128"/>
              <a:gd name="T18" fmla="*/ 127 w 128"/>
              <a:gd name="T19" fmla="*/ 1 h 128"/>
              <a:gd name="T20" fmla="*/ 124 w 128"/>
              <a:gd name="T21" fmla="*/ 1 h 128"/>
              <a:gd name="T22" fmla="*/ 64 w 128"/>
              <a:gd name="T23" fmla="*/ 61 h 128"/>
              <a:gd name="T24" fmla="*/ 4 w 128"/>
              <a:gd name="T25" fmla="*/ 1 h 128"/>
              <a:gd name="T26" fmla="*/ 2 w 128"/>
              <a:gd name="T27" fmla="*/ 0 h 128"/>
              <a:gd name="T28" fmla="*/ 1 w 128"/>
              <a:gd name="T29" fmla="*/ 1 h 128"/>
              <a:gd name="T30" fmla="*/ 1 w 128"/>
              <a:gd name="T31" fmla="*/ 4 h 128"/>
              <a:gd name="T32" fmla="*/ 61 w 128"/>
              <a:gd name="T33" fmla="*/ 64 h 128"/>
              <a:gd name="T34" fmla="*/ 60 w 128"/>
              <a:gd name="T35" fmla="*/ 65 h 128"/>
              <a:gd name="T36" fmla="*/ 1 w 128"/>
              <a:gd name="T37" fmla="*/ 124 h 128"/>
              <a:gd name="T38" fmla="*/ 1 w 128"/>
              <a:gd name="T39" fmla="*/ 127 h 128"/>
              <a:gd name="T40" fmla="*/ 4 w 128"/>
              <a:gd name="T41" fmla="*/ 12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4" y="127"/>
                </a:moveTo>
                <a:cubicBezTo>
                  <a:pt x="64" y="67"/>
                  <a:pt x="64" y="67"/>
                  <a:pt x="64" y="67"/>
                </a:cubicBezTo>
                <a:cubicBezTo>
                  <a:pt x="124" y="127"/>
                  <a:pt x="124" y="127"/>
                  <a:pt x="124" y="127"/>
                </a:cubicBezTo>
                <a:cubicBezTo>
                  <a:pt x="125" y="128"/>
                  <a:pt x="126" y="128"/>
                  <a:pt x="127" y="127"/>
                </a:cubicBezTo>
                <a:cubicBezTo>
                  <a:pt x="128" y="127"/>
                  <a:pt x="128" y="126"/>
                  <a:pt x="128" y="126"/>
                </a:cubicBezTo>
                <a:cubicBezTo>
                  <a:pt x="128" y="125"/>
                  <a:pt x="128" y="125"/>
                  <a:pt x="127" y="124"/>
                </a:cubicBezTo>
                <a:cubicBezTo>
                  <a:pt x="67" y="64"/>
                  <a:pt x="67" y="64"/>
                  <a:pt x="67" y="64"/>
                </a:cubicBezTo>
                <a:cubicBezTo>
                  <a:pt x="68" y="63"/>
                  <a:pt x="68" y="63"/>
                  <a:pt x="68" y="63"/>
                </a:cubicBezTo>
                <a:cubicBezTo>
                  <a:pt x="127" y="4"/>
                  <a:pt x="127" y="4"/>
                  <a:pt x="127" y="4"/>
                </a:cubicBezTo>
                <a:cubicBezTo>
                  <a:pt x="128" y="3"/>
                  <a:pt x="128" y="2"/>
                  <a:pt x="127" y="1"/>
                </a:cubicBezTo>
                <a:cubicBezTo>
                  <a:pt x="126" y="0"/>
                  <a:pt x="125" y="0"/>
                  <a:pt x="124" y="1"/>
                </a:cubicBezTo>
                <a:cubicBezTo>
                  <a:pt x="64" y="61"/>
                  <a:pt x="64" y="61"/>
                  <a:pt x="64" y="61"/>
                </a:cubicBezTo>
                <a:cubicBezTo>
                  <a:pt x="4" y="1"/>
                  <a:pt x="4" y="1"/>
                  <a:pt x="4" y="1"/>
                </a:cubicBezTo>
                <a:cubicBezTo>
                  <a:pt x="3" y="0"/>
                  <a:pt x="3" y="0"/>
                  <a:pt x="2" y="0"/>
                </a:cubicBezTo>
                <a:cubicBezTo>
                  <a:pt x="2" y="0"/>
                  <a:pt x="1" y="0"/>
                  <a:pt x="1" y="1"/>
                </a:cubicBezTo>
                <a:cubicBezTo>
                  <a:pt x="0" y="2"/>
                  <a:pt x="0" y="3"/>
                  <a:pt x="1" y="4"/>
                </a:cubicBezTo>
                <a:cubicBezTo>
                  <a:pt x="61" y="64"/>
                  <a:pt x="61" y="64"/>
                  <a:pt x="61" y="64"/>
                </a:cubicBezTo>
                <a:cubicBezTo>
                  <a:pt x="60" y="65"/>
                  <a:pt x="60" y="65"/>
                  <a:pt x="60" y="65"/>
                </a:cubicBezTo>
                <a:cubicBezTo>
                  <a:pt x="1" y="124"/>
                  <a:pt x="1" y="124"/>
                  <a:pt x="1" y="124"/>
                </a:cubicBezTo>
                <a:cubicBezTo>
                  <a:pt x="0" y="125"/>
                  <a:pt x="0" y="126"/>
                  <a:pt x="1" y="127"/>
                </a:cubicBezTo>
                <a:cubicBezTo>
                  <a:pt x="2" y="128"/>
                  <a:pt x="3" y="128"/>
                  <a:pt x="4" y="127"/>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06" name="组合 205"/>
          <p:cNvGrpSpPr/>
          <p:nvPr/>
        </p:nvGrpSpPr>
        <p:grpSpPr>
          <a:xfrm>
            <a:off x="5373689" y="304800"/>
            <a:ext cx="479426" cy="485776"/>
            <a:chOff x="5373689" y="304800"/>
            <a:chExt cx="479426" cy="485776"/>
          </a:xfrm>
          <a:solidFill>
            <a:schemeClr val="accent4"/>
          </a:solidFill>
        </p:grpSpPr>
        <p:sp>
          <p:nvSpPr>
            <p:cNvPr id="171" name="Freeform 171"/>
            <p:cNvSpPr/>
            <p:nvPr/>
          </p:nvSpPr>
          <p:spPr bwMode="auto">
            <a:xfrm>
              <a:off x="5373689" y="304800"/>
              <a:ext cx="479425" cy="481013"/>
            </a:xfrm>
            <a:custGeom>
              <a:avLst/>
              <a:gdLst>
                <a:gd name="T0" fmla="*/ 127 w 128"/>
                <a:gd name="T1" fmla="*/ 1 h 128"/>
                <a:gd name="T2" fmla="*/ 126 w 128"/>
                <a:gd name="T3" fmla="*/ 0 h 128"/>
                <a:gd name="T4" fmla="*/ 124 w 128"/>
                <a:gd name="T5" fmla="*/ 1 h 128"/>
                <a:gd name="T6" fmla="*/ 1 w 128"/>
                <a:gd name="T7" fmla="*/ 124 h 128"/>
                <a:gd name="T8" fmla="*/ 1 w 128"/>
                <a:gd name="T9" fmla="*/ 127 h 128"/>
                <a:gd name="T10" fmla="*/ 2 w 128"/>
                <a:gd name="T11" fmla="*/ 128 h 128"/>
                <a:gd name="T12" fmla="*/ 4 w 128"/>
                <a:gd name="T13" fmla="*/ 127 h 128"/>
                <a:gd name="T14" fmla="*/ 127 w 128"/>
                <a:gd name="T15" fmla="*/ 4 h 128"/>
                <a:gd name="T16" fmla="*/ 127 w 128"/>
                <a:gd name="T17" fmla="*/ 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128">
                  <a:moveTo>
                    <a:pt x="127" y="1"/>
                  </a:moveTo>
                  <a:cubicBezTo>
                    <a:pt x="127" y="0"/>
                    <a:pt x="126" y="0"/>
                    <a:pt x="126" y="0"/>
                  </a:cubicBezTo>
                  <a:cubicBezTo>
                    <a:pt x="125" y="0"/>
                    <a:pt x="125" y="0"/>
                    <a:pt x="124" y="1"/>
                  </a:cubicBezTo>
                  <a:cubicBezTo>
                    <a:pt x="1" y="124"/>
                    <a:pt x="1" y="124"/>
                    <a:pt x="1" y="124"/>
                  </a:cubicBezTo>
                  <a:cubicBezTo>
                    <a:pt x="0" y="125"/>
                    <a:pt x="0" y="126"/>
                    <a:pt x="1" y="127"/>
                  </a:cubicBezTo>
                  <a:cubicBezTo>
                    <a:pt x="1" y="128"/>
                    <a:pt x="2" y="128"/>
                    <a:pt x="2" y="128"/>
                  </a:cubicBezTo>
                  <a:cubicBezTo>
                    <a:pt x="3" y="128"/>
                    <a:pt x="3" y="128"/>
                    <a:pt x="4" y="127"/>
                  </a:cubicBezTo>
                  <a:cubicBezTo>
                    <a:pt x="127" y="4"/>
                    <a:pt x="127" y="4"/>
                    <a:pt x="127" y="4"/>
                  </a:cubicBezTo>
                  <a:cubicBezTo>
                    <a:pt x="128" y="3"/>
                    <a:pt x="128" y="2"/>
                    <a:pt x="1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2" name="Freeform 172"/>
            <p:cNvSpPr>
              <a:spLocks noEditPoints="1"/>
            </p:cNvSpPr>
            <p:nvPr/>
          </p:nvSpPr>
          <p:spPr bwMode="auto">
            <a:xfrm>
              <a:off x="5373689" y="304800"/>
              <a:ext cx="184150" cy="188913"/>
            </a:xfrm>
            <a:custGeom>
              <a:avLst/>
              <a:gdLst>
                <a:gd name="T0" fmla="*/ 7 w 49"/>
                <a:gd name="T1" fmla="*/ 42 h 50"/>
                <a:gd name="T2" fmla="*/ 15 w 49"/>
                <a:gd name="T3" fmla="*/ 47 h 50"/>
                <a:gd name="T4" fmla="*/ 34 w 49"/>
                <a:gd name="T5" fmla="*/ 47 h 50"/>
                <a:gd name="T6" fmla="*/ 42 w 49"/>
                <a:gd name="T7" fmla="*/ 42 h 50"/>
                <a:gd name="T8" fmla="*/ 47 w 49"/>
                <a:gd name="T9" fmla="*/ 34 h 50"/>
                <a:gd name="T10" fmla="*/ 49 w 49"/>
                <a:gd name="T11" fmla="*/ 24 h 50"/>
                <a:gd name="T12" fmla="*/ 47 w 49"/>
                <a:gd name="T13" fmla="*/ 15 h 50"/>
                <a:gd name="T14" fmla="*/ 42 w 49"/>
                <a:gd name="T15" fmla="*/ 7 h 50"/>
                <a:gd name="T16" fmla="*/ 34 w 49"/>
                <a:gd name="T17" fmla="*/ 2 h 50"/>
                <a:gd name="T18" fmla="*/ 25 w 49"/>
                <a:gd name="T19" fmla="*/ 0 h 50"/>
                <a:gd name="T20" fmla="*/ 15 w 49"/>
                <a:gd name="T21" fmla="*/ 2 h 50"/>
                <a:gd name="T22" fmla="*/ 7 w 49"/>
                <a:gd name="T23" fmla="*/ 7 h 50"/>
                <a:gd name="T24" fmla="*/ 2 w 49"/>
                <a:gd name="T25" fmla="*/ 15 h 50"/>
                <a:gd name="T26" fmla="*/ 0 w 49"/>
                <a:gd name="T27" fmla="*/ 24 h 50"/>
                <a:gd name="T28" fmla="*/ 2 w 49"/>
                <a:gd name="T29" fmla="*/ 34 h 50"/>
                <a:gd name="T30" fmla="*/ 7 w 49"/>
                <a:gd name="T31" fmla="*/ 42 h 50"/>
                <a:gd name="T32" fmla="*/ 25 w 49"/>
                <a:gd name="T33" fmla="*/ 5 h 50"/>
                <a:gd name="T34" fmla="*/ 45 w 49"/>
                <a:gd name="T35" fmla="*/ 24 h 50"/>
                <a:gd name="T36" fmla="*/ 25 w 49"/>
                <a:gd name="T37" fmla="*/ 44 h 50"/>
                <a:gd name="T38" fmla="*/ 5 w 49"/>
                <a:gd name="T39" fmla="*/ 24 h 50"/>
                <a:gd name="T40" fmla="*/ 25 w 49"/>
                <a:gd name="T41" fmla="*/ 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50">
                  <a:moveTo>
                    <a:pt x="7" y="42"/>
                  </a:moveTo>
                  <a:cubicBezTo>
                    <a:pt x="9" y="44"/>
                    <a:pt x="12" y="46"/>
                    <a:pt x="15" y="47"/>
                  </a:cubicBezTo>
                  <a:cubicBezTo>
                    <a:pt x="21" y="50"/>
                    <a:pt x="28" y="50"/>
                    <a:pt x="34" y="47"/>
                  </a:cubicBezTo>
                  <a:cubicBezTo>
                    <a:pt x="37" y="46"/>
                    <a:pt x="40" y="44"/>
                    <a:pt x="42" y="42"/>
                  </a:cubicBezTo>
                  <a:cubicBezTo>
                    <a:pt x="44" y="40"/>
                    <a:pt x="46" y="37"/>
                    <a:pt x="47" y="34"/>
                  </a:cubicBezTo>
                  <a:cubicBezTo>
                    <a:pt x="48" y="31"/>
                    <a:pt x="49" y="28"/>
                    <a:pt x="49" y="24"/>
                  </a:cubicBezTo>
                  <a:cubicBezTo>
                    <a:pt x="49" y="21"/>
                    <a:pt x="48" y="18"/>
                    <a:pt x="47" y="15"/>
                  </a:cubicBezTo>
                  <a:cubicBezTo>
                    <a:pt x="46" y="12"/>
                    <a:pt x="44" y="9"/>
                    <a:pt x="42" y="7"/>
                  </a:cubicBezTo>
                  <a:cubicBezTo>
                    <a:pt x="40" y="5"/>
                    <a:pt x="37" y="3"/>
                    <a:pt x="34" y="2"/>
                  </a:cubicBezTo>
                  <a:cubicBezTo>
                    <a:pt x="31" y="1"/>
                    <a:pt x="28" y="0"/>
                    <a:pt x="25" y="0"/>
                  </a:cubicBezTo>
                  <a:cubicBezTo>
                    <a:pt x="21" y="0"/>
                    <a:pt x="18" y="1"/>
                    <a:pt x="15" y="2"/>
                  </a:cubicBezTo>
                  <a:cubicBezTo>
                    <a:pt x="12" y="3"/>
                    <a:pt x="9" y="5"/>
                    <a:pt x="7" y="7"/>
                  </a:cubicBezTo>
                  <a:cubicBezTo>
                    <a:pt x="5" y="9"/>
                    <a:pt x="3" y="12"/>
                    <a:pt x="2" y="15"/>
                  </a:cubicBezTo>
                  <a:cubicBezTo>
                    <a:pt x="1" y="18"/>
                    <a:pt x="0" y="21"/>
                    <a:pt x="0" y="24"/>
                  </a:cubicBezTo>
                  <a:cubicBezTo>
                    <a:pt x="0" y="28"/>
                    <a:pt x="1" y="31"/>
                    <a:pt x="2" y="34"/>
                  </a:cubicBezTo>
                  <a:cubicBezTo>
                    <a:pt x="3" y="37"/>
                    <a:pt x="5" y="40"/>
                    <a:pt x="7" y="42"/>
                  </a:cubicBezTo>
                  <a:close/>
                  <a:moveTo>
                    <a:pt x="25" y="5"/>
                  </a:moveTo>
                  <a:cubicBezTo>
                    <a:pt x="36" y="5"/>
                    <a:pt x="45" y="13"/>
                    <a:pt x="45" y="24"/>
                  </a:cubicBezTo>
                  <a:cubicBezTo>
                    <a:pt x="45" y="36"/>
                    <a:pt x="36" y="44"/>
                    <a:pt x="25" y="44"/>
                  </a:cubicBezTo>
                  <a:cubicBezTo>
                    <a:pt x="14" y="44"/>
                    <a:pt x="5" y="36"/>
                    <a:pt x="5" y="24"/>
                  </a:cubicBezTo>
                  <a:cubicBezTo>
                    <a:pt x="5" y="13"/>
                    <a:pt x="14" y="5"/>
                    <a:pt x="25"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3" name="Freeform 173"/>
            <p:cNvSpPr>
              <a:spLocks noEditPoints="1"/>
            </p:cNvSpPr>
            <p:nvPr/>
          </p:nvSpPr>
          <p:spPr bwMode="auto">
            <a:xfrm>
              <a:off x="5670552" y="601663"/>
              <a:ext cx="182563" cy="188913"/>
            </a:xfrm>
            <a:custGeom>
              <a:avLst/>
              <a:gdLst>
                <a:gd name="T0" fmla="*/ 47 w 49"/>
                <a:gd name="T1" fmla="*/ 15 h 50"/>
                <a:gd name="T2" fmla="*/ 42 w 49"/>
                <a:gd name="T3" fmla="*/ 7 h 50"/>
                <a:gd name="T4" fmla="*/ 34 w 49"/>
                <a:gd name="T5" fmla="*/ 2 h 50"/>
                <a:gd name="T6" fmla="*/ 24 w 49"/>
                <a:gd name="T7" fmla="*/ 0 h 50"/>
                <a:gd name="T8" fmla="*/ 15 w 49"/>
                <a:gd name="T9" fmla="*/ 2 h 50"/>
                <a:gd name="T10" fmla="*/ 7 w 49"/>
                <a:gd name="T11" fmla="*/ 7 h 50"/>
                <a:gd name="T12" fmla="*/ 2 w 49"/>
                <a:gd name="T13" fmla="*/ 15 h 50"/>
                <a:gd name="T14" fmla="*/ 0 w 49"/>
                <a:gd name="T15" fmla="*/ 24 h 50"/>
                <a:gd name="T16" fmla="*/ 2 w 49"/>
                <a:gd name="T17" fmla="*/ 34 h 50"/>
                <a:gd name="T18" fmla="*/ 7 w 49"/>
                <a:gd name="T19" fmla="*/ 42 h 50"/>
                <a:gd name="T20" fmla="*/ 15 w 49"/>
                <a:gd name="T21" fmla="*/ 47 h 50"/>
                <a:gd name="T22" fmla="*/ 34 w 49"/>
                <a:gd name="T23" fmla="*/ 47 h 50"/>
                <a:gd name="T24" fmla="*/ 42 w 49"/>
                <a:gd name="T25" fmla="*/ 42 h 50"/>
                <a:gd name="T26" fmla="*/ 47 w 49"/>
                <a:gd name="T27" fmla="*/ 34 h 50"/>
                <a:gd name="T28" fmla="*/ 49 w 49"/>
                <a:gd name="T29" fmla="*/ 24 h 50"/>
                <a:gd name="T30" fmla="*/ 47 w 49"/>
                <a:gd name="T31" fmla="*/ 15 h 50"/>
                <a:gd name="T32" fmla="*/ 24 w 49"/>
                <a:gd name="T33" fmla="*/ 44 h 50"/>
                <a:gd name="T34" fmla="*/ 4 w 49"/>
                <a:gd name="T35" fmla="*/ 24 h 50"/>
                <a:gd name="T36" fmla="*/ 24 w 49"/>
                <a:gd name="T37" fmla="*/ 4 h 50"/>
                <a:gd name="T38" fmla="*/ 44 w 49"/>
                <a:gd name="T39" fmla="*/ 24 h 50"/>
                <a:gd name="T40" fmla="*/ 24 w 49"/>
                <a:gd name="T41" fmla="*/ 44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50">
                  <a:moveTo>
                    <a:pt x="47" y="15"/>
                  </a:moveTo>
                  <a:cubicBezTo>
                    <a:pt x="46" y="12"/>
                    <a:pt x="44" y="9"/>
                    <a:pt x="42" y="7"/>
                  </a:cubicBezTo>
                  <a:cubicBezTo>
                    <a:pt x="40" y="5"/>
                    <a:pt x="37" y="3"/>
                    <a:pt x="34" y="2"/>
                  </a:cubicBezTo>
                  <a:cubicBezTo>
                    <a:pt x="31" y="1"/>
                    <a:pt x="28" y="0"/>
                    <a:pt x="24" y="0"/>
                  </a:cubicBezTo>
                  <a:cubicBezTo>
                    <a:pt x="21" y="0"/>
                    <a:pt x="18" y="1"/>
                    <a:pt x="15" y="2"/>
                  </a:cubicBezTo>
                  <a:cubicBezTo>
                    <a:pt x="12" y="3"/>
                    <a:pt x="9" y="5"/>
                    <a:pt x="7" y="7"/>
                  </a:cubicBezTo>
                  <a:cubicBezTo>
                    <a:pt x="5" y="9"/>
                    <a:pt x="3" y="12"/>
                    <a:pt x="2" y="15"/>
                  </a:cubicBezTo>
                  <a:cubicBezTo>
                    <a:pt x="1" y="18"/>
                    <a:pt x="0" y="21"/>
                    <a:pt x="0" y="24"/>
                  </a:cubicBezTo>
                  <a:cubicBezTo>
                    <a:pt x="0" y="28"/>
                    <a:pt x="1" y="31"/>
                    <a:pt x="2" y="34"/>
                  </a:cubicBezTo>
                  <a:cubicBezTo>
                    <a:pt x="3" y="37"/>
                    <a:pt x="5" y="40"/>
                    <a:pt x="7" y="42"/>
                  </a:cubicBezTo>
                  <a:cubicBezTo>
                    <a:pt x="9" y="44"/>
                    <a:pt x="12" y="46"/>
                    <a:pt x="15" y="47"/>
                  </a:cubicBezTo>
                  <a:cubicBezTo>
                    <a:pt x="21" y="50"/>
                    <a:pt x="28" y="50"/>
                    <a:pt x="34" y="47"/>
                  </a:cubicBezTo>
                  <a:cubicBezTo>
                    <a:pt x="37" y="46"/>
                    <a:pt x="40" y="44"/>
                    <a:pt x="42" y="42"/>
                  </a:cubicBezTo>
                  <a:cubicBezTo>
                    <a:pt x="44" y="40"/>
                    <a:pt x="46" y="37"/>
                    <a:pt x="47" y="34"/>
                  </a:cubicBezTo>
                  <a:cubicBezTo>
                    <a:pt x="48" y="31"/>
                    <a:pt x="49" y="28"/>
                    <a:pt x="49" y="24"/>
                  </a:cubicBezTo>
                  <a:cubicBezTo>
                    <a:pt x="49" y="21"/>
                    <a:pt x="48" y="18"/>
                    <a:pt x="47" y="15"/>
                  </a:cubicBezTo>
                  <a:close/>
                  <a:moveTo>
                    <a:pt x="24" y="44"/>
                  </a:moveTo>
                  <a:cubicBezTo>
                    <a:pt x="13" y="44"/>
                    <a:pt x="4" y="35"/>
                    <a:pt x="4" y="24"/>
                  </a:cubicBezTo>
                  <a:cubicBezTo>
                    <a:pt x="4" y="13"/>
                    <a:pt x="13" y="4"/>
                    <a:pt x="24" y="4"/>
                  </a:cubicBezTo>
                  <a:cubicBezTo>
                    <a:pt x="35" y="4"/>
                    <a:pt x="44" y="13"/>
                    <a:pt x="44" y="24"/>
                  </a:cubicBezTo>
                  <a:cubicBezTo>
                    <a:pt x="44" y="35"/>
                    <a:pt x="35" y="44"/>
                    <a:pt x="24"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8" name="组合 207"/>
          <p:cNvGrpSpPr/>
          <p:nvPr/>
        </p:nvGrpSpPr>
        <p:grpSpPr>
          <a:xfrm>
            <a:off x="4411664" y="439738"/>
            <a:ext cx="481013" cy="211138"/>
            <a:chOff x="4411664" y="439738"/>
            <a:chExt cx="481013" cy="211138"/>
          </a:xfrm>
          <a:solidFill>
            <a:schemeClr val="accent4"/>
          </a:solidFill>
        </p:grpSpPr>
        <p:sp>
          <p:nvSpPr>
            <p:cNvPr id="174" name="Freeform 174"/>
            <p:cNvSpPr/>
            <p:nvPr/>
          </p:nvSpPr>
          <p:spPr bwMode="auto">
            <a:xfrm>
              <a:off x="4411664" y="439738"/>
              <a:ext cx="481013" cy="15875"/>
            </a:xfrm>
            <a:custGeom>
              <a:avLst/>
              <a:gdLst>
                <a:gd name="T0" fmla="*/ 2 w 128"/>
                <a:gd name="T1" fmla="*/ 4 h 4"/>
                <a:gd name="T2" fmla="*/ 126 w 128"/>
                <a:gd name="T3" fmla="*/ 4 h 4"/>
                <a:gd name="T4" fmla="*/ 128 w 128"/>
                <a:gd name="T5" fmla="*/ 2 h 4"/>
                <a:gd name="T6" fmla="*/ 126 w 128"/>
                <a:gd name="T7" fmla="*/ 0 h 4"/>
                <a:gd name="T8" fmla="*/ 2 w 128"/>
                <a:gd name="T9" fmla="*/ 0 h 4"/>
                <a:gd name="T10" fmla="*/ 0 w 128"/>
                <a:gd name="T11" fmla="*/ 2 h 4"/>
                <a:gd name="T12" fmla="*/ 2 w 12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2" y="4"/>
                  </a:moveTo>
                  <a:cubicBezTo>
                    <a:pt x="126" y="4"/>
                    <a:pt x="126" y="4"/>
                    <a:pt x="126" y="4"/>
                  </a:cubicBezTo>
                  <a:cubicBezTo>
                    <a:pt x="127" y="4"/>
                    <a:pt x="128" y="3"/>
                    <a:pt x="128" y="2"/>
                  </a:cubicBezTo>
                  <a:cubicBezTo>
                    <a:pt x="128" y="1"/>
                    <a:pt x="127" y="0"/>
                    <a:pt x="126"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5" name="Freeform 175"/>
            <p:cNvSpPr/>
            <p:nvPr/>
          </p:nvSpPr>
          <p:spPr bwMode="auto">
            <a:xfrm>
              <a:off x="4411664" y="636588"/>
              <a:ext cx="481013" cy="14288"/>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7" name="组合 206"/>
          <p:cNvGrpSpPr/>
          <p:nvPr/>
        </p:nvGrpSpPr>
        <p:grpSpPr>
          <a:xfrm>
            <a:off x="3451226" y="331788"/>
            <a:ext cx="481013" cy="428626"/>
            <a:chOff x="3451226" y="331788"/>
            <a:chExt cx="481013" cy="428626"/>
          </a:xfrm>
          <a:solidFill>
            <a:schemeClr val="accent4"/>
          </a:solidFill>
        </p:grpSpPr>
        <p:sp>
          <p:nvSpPr>
            <p:cNvPr id="176" name="Freeform 176"/>
            <p:cNvSpPr/>
            <p:nvPr/>
          </p:nvSpPr>
          <p:spPr bwMode="auto">
            <a:xfrm>
              <a:off x="3451226" y="538163"/>
              <a:ext cx="481013" cy="14288"/>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7" name="Oval 177"/>
            <p:cNvSpPr>
              <a:spLocks noChangeArrowheads="1"/>
            </p:cNvSpPr>
            <p:nvPr/>
          </p:nvSpPr>
          <p:spPr bwMode="auto">
            <a:xfrm>
              <a:off x="3676651" y="331788"/>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8" name="Oval 178"/>
            <p:cNvSpPr>
              <a:spLocks noChangeArrowheads="1"/>
            </p:cNvSpPr>
            <p:nvPr/>
          </p:nvSpPr>
          <p:spPr bwMode="auto">
            <a:xfrm>
              <a:off x="3676651" y="730251"/>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79" name="Freeform 179"/>
          <p:cNvSpPr/>
          <p:nvPr/>
        </p:nvSpPr>
        <p:spPr bwMode="auto">
          <a:xfrm>
            <a:off x="2519363" y="304800"/>
            <a:ext cx="420688" cy="481013"/>
          </a:xfrm>
          <a:custGeom>
            <a:avLst/>
            <a:gdLst>
              <a:gd name="T0" fmla="*/ 111 w 112"/>
              <a:gd name="T1" fmla="*/ 96 h 128"/>
              <a:gd name="T2" fmla="*/ 112 w 112"/>
              <a:gd name="T3" fmla="*/ 94 h 128"/>
              <a:gd name="T4" fmla="*/ 111 w 112"/>
              <a:gd name="T5" fmla="*/ 93 h 128"/>
              <a:gd name="T6" fmla="*/ 61 w 112"/>
              <a:gd name="T7" fmla="*/ 64 h 128"/>
              <a:gd name="T8" fmla="*/ 111 w 112"/>
              <a:gd name="T9" fmla="*/ 35 h 128"/>
              <a:gd name="T10" fmla="*/ 111 w 112"/>
              <a:gd name="T11" fmla="*/ 32 h 128"/>
              <a:gd name="T12" fmla="*/ 108 w 112"/>
              <a:gd name="T13" fmla="*/ 31 h 128"/>
              <a:gd name="T14" fmla="*/ 58 w 112"/>
              <a:gd name="T15" fmla="*/ 60 h 128"/>
              <a:gd name="T16" fmla="*/ 58 w 112"/>
              <a:gd name="T17" fmla="*/ 2 h 128"/>
              <a:gd name="T18" fmla="*/ 56 w 112"/>
              <a:gd name="T19" fmla="*/ 0 h 128"/>
              <a:gd name="T20" fmla="*/ 54 w 112"/>
              <a:gd name="T21" fmla="*/ 2 h 128"/>
              <a:gd name="T22" fmla="*/ 54 w 112"/>
              <a:gd name="T23" fmla="*/ 60 h 128"/>
              <a:gd name="T24" fmla="*/ 4 w 112"/>
              <a:gd name="T25" fmla="*/ 31 h 128"/>
              <a:gd name="T26" fmla="*/ 1 w 112"/>
              <a:gd name="T27" fmla="*/ 32 h 128"/>
              <a:gd name="T28" fmla="*/ 1 w 112"/>
              <a:gd name="T29" fmla="*/ 35 h 128"/>
              <a:gd name="T30" fmla="*/ 51 w 112"/>
              <a:gd name="T31" fmla="*/ 64 h 128"/>
              <a:gd name="T32" fmla="*/ 1 w 112"/>
              <a:gd name="T33" fmla="*/ 93 h 128"/>
              <a:gd name="T34" fmla="*/ 0 w 112"/>
              <a:gd name="T35" fmla="*/ 94 h 128"/>
              <a:gd name="T36" fmla="*/ 1 w 112"/>
              <a:gd name="T37" fmla="*/ 96 h 128"/>
              <a:gd name="T38" fmla="*/ 4 w 112"/>
              <a:gd name="T39" fmla="*/ 97 h 128"/>
              <a:gd name="T40" fmla="*/ 54 w 112"/>
              <a:gd name="T41" fmla="*/ 68 h 128"/>
              <a:gd name="T42" fmla="*/ 54 w 112"/>
              <a:gd name="T43" fmla="*/ 126 h 128"/>
              <a:gd name="T44" fmla="*/ 56 w 112"/>
              <a:gd name="T45" fmla="*/ 128 h 128"/>
              <a:gd name="T46" fmla="*/ 58 w 112"/>
              <a:gd name="T47" fmla="*/ 126 h 128"/>
              <a:gd name="T48" fmla="*/ 58 w 112"/>
              <a:gd name="T49" fmla="*/ 68 h 128"/>
              <a:gd name="T50" fmla="*/ 108 w 112"/>
              <a:gd name="T51" fmla="*/ 97 h 128"/>
              <a:gd name="T52" fmla="*/ 111 w 112"/>
              <a:gd name="T53"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2" h="128">
                <a:moveTo>
                  <a:pt x="111" y="96"/>
                </a:moveTo>
                <a:cubicBezTo>
                  <a:pt x="112" y="95"/>
                  <a:pt x="112" y="95"/>
                  <a:pt x="112" y="94"/>
                </a:cubicBezTo>
                <a:cubicBezTo>
                  <a:pt x="111" y="94"/>
                  <a:pt x="111" y="93"/>
                  <a:pt x="111" y="93"/>
                </a:cubicBezTo>
                <a:cubicBezTo>
                  <a:pt x="61" y="64"/>
                  <a:pt x="61" y="64"/>
                  <a:pt x="61" y="64"/>
                </a:cubicBezTo>
                <a:cubicBezTo>
                  <a:pt x="111" y="35"/>
                  <a:pt x="111" y="35"/>
                  <a:pt x="111" y="35"/>
                </a:cubicBezTo>
                <a:cubicBezTo>
                  <a:pt x="112" y="34"/>
                  <a:pt x="112" y="33"/>
                  <a:pt x="111" y="32"/>
                </a:cubicBezTo>
                <a:cubicBezTo>
                  <a:pt x="111" y="31"/>
                  <a:pt x="109" y="31"/>
                  <a:pt x="108" y="31"/>
                </a:cubicBezTo>
                <a:cubicBezTo>
                  <a:pt x="58" y="60"/>
                  <a:pt x="58" y="60"/>
                  <a:pt x="58" y="60"/>
                </a:cubicBezTo>
                <a:cubicBezTo>
                  <a:pt x="58" y="2"/>
                  <a:pt x="58" y="2"/>
                  <a:pt x="58" y="2"/>
                </a:cubicBezTo>
                <a:cubicBezTo>
                  <a:pt x="58" y="1"/>
                  <a:pt x="57" y="0"/>
                  <a:pt x="56" y="0"/>
                </a:cubicBezTo>
                <a:cubicBezTo>
                  <a:pt x="55" y="0"/>
                  <a:pt x="54" y="1"/>
                  <a:pt x="54" y="2"/>
                </a:cubicBezTo>
                <a:cubicBezTo>
                  <a:pt x="54" y="60"/>
                  <a:pt x="54" y="60"/>
                  <a:pt x="54" y="60"/>
                </a:cubicBezTo>
                <a:cubicBezTo>
                  <a:pt x="4" y="31"/>
                  <a:pt x="4" y="31"/>
                  <a:pt x="4" y="31"/>
                </a:cubicBezTo>
                <a:cubicBezTo>
                  <a:pt x="3" y="31"/>
                  <a:pt x="1" y="31"/>
                  <a:pt x="1" y="32"/>
                </a:cubicBezTo>
                <a:cubicBezTo>
                  <a:pt x="0" y="33"/>
                  <a:pt x="0" y="34"/>
                  <a:pt x="1" y="35"/>
                </a:cubicBezTo>
                <a:cubicBezTo>
                  <a:pt x="51" y="64"/>
                  <a:pt x="51" y="64"/>
                  <a:pt x="51" y="64"/>
                </a:cubicBezTo>
                <a:cubicBezTo>
                  <a:pt x="1" y="93"/>
                  <a:pt x="1" y="93"/>
                  <a:pt x="1" y="93"/>
                </a:cubicBezTo>
                <a:cubicBezTo>
                  <a:pt x="1" y="93"/>
                  <a:pt x="1" y="94"/>
                  <a:pt x="0" y="94"/>
                </a:cubicBezTo>
                <a:cubicBezTo>
                  <a:pt x="0" y="95"/>
                  <a:pt x="0" y="95"/>
                  <a:pt x="1" y="96"/>
                </a:cubicBezTo>
                <a:cubicBezTo>
                  <a:pt x="1" y="97"/>
                  <a:pt x="3" y="97"/>
                  <a:pt x="4" y="97"/>
                </a:cubicBezTo>
                <a:cubicBezTo>
                  <a:pt x="54" y="68"/>
                  <a:pt x="54" y="68"/>
                  <a:pt x="54" y="68"/>
                </a:cubicBezTo>
                <a:cubicBezTo>
                  <a:pt x="54" y="126"/>
                  <a:pt x="54" y="126"/>
                  <a:pt x="54" y="126"/>
                </a:cubicBezTo>
                <a:cubicBezTo>
                  <a:pt x="54" y="127"/>
                  <a:pt x="55" y="128"/>
                  <a:pt x="56" y="128"/>
                </a:cubicBezTo>
                <a:cubicBezTo>
                  <a:pt x="57" y="128"/>
                  <a:pt x="58" y="127"/>
                  <a:pt x="58" y="126"/>
                </a:cubicBezTo>
                <a:cubicBezTo>
                  <a:pt x="58" y="68"/>
                  <a:pt x="58" y="68"/>
                  <a:pt x="58" y="68"/>
                </a:cubicBezTo>
                <a:cubicBezTo>
                  <a:pt x="108" y="97"/>
                  <a:pt x="108" y="97"/>
                  <a:pt x="108" y="97"/>
                </a:cubicBezTo>
                <a:cubicBezTo>
                  <a:pt x="109" y="97"/>
                  <a:pt x="111" y="97"/>
                  <a:pt x="111" y="96"/>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0" name="Freeform 180"/>
          <p:cNvSpPr/>
          <p:nvPr/>
        </p:nvSpPr>
        <p:spPr bwMode="auto">
          <a:xfrm>
            <a:off x="1528763" y="538163"/>
            <a:ext cx="481013" cy="14288"/>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1" name="Freeform 181"/>
          <p:cNvSpPr/>
          <p:nvPr/>
        </p:nvSpPr>
        <p:spPr bwMode="auto">
          <a:xfrm>
            <a:off x="568325" y="304800"/>
            <a:ext cx="479425" cy="481013"/>
          </a:xfrm>
          <a:custGeom>
            <a:avLst/>
            <a:gdLst>
              <a:gd name="T0" fmla="*/ 126 w 128"/>
              <a:gd name="T1" fmla="*/ 62 h 128"/>
              <a:gd name="T2" fmla="*/ 66 w 128"/>
              <a:gd name="T3" fmla="*/ 62 h 128"/>
              <a:gd name="T4" fmla="*/ 66 w 128"/>
              <a:gd name="T5" fmla="*/ 2 h 128"/>
              <a:gd name="T6" fmla="*/ 64 w 128"/>
              <a:gd name="T7" fmla="*/ 0 h 128"/>
              <a:gd name="T8" fmla="*/ 62 w 128"/>
              <a:gd name="T9" fmla="*/ 2 h 128"/>
              <a:gd name="T10" fmla="*/ 62 w 128"/>
              <a:gd name="T11" fmla="*/ 62 h 128"/>
              <a:gd name="T12" fmla="*/ 2 w 128"/>
              <a:gd name="T13" fmla="*/ 62 h 128"/>
              <a:gd name="T14" fmla="*/ 0 w 128"/>
              <a:gd name="T15" fmla="*/ 64 h 128"/>
              <a:gd name="T16" fmla="*/ 2 w 128"/>
              <a:gd name="T17" fmla="*/ 66 h 128"/>
              <a:gd name="T18" fmla="*/ 62 w 128"/>
              <a:gd name="T19" fmla="*/ 66 h 128"/>
              <a:gd name="T20" fmla="*/ 62 w 128"/>
              <a:gd name="T21" fmla="*/ 126 h 128"/>
              <a:gd name="T22" fmla="*/ 64 w 128"/>
              <a:gd name="T23" fmla="*/ 128 h 128"/>
              <a:gd name="T24" fmla="*/ 66 w 128"/>
              <a:gd name="T25" fmla="*/ 126 h 128"/>
              <a:gd name="T26" fmla="*/ 66 w 128"/>
              <a:gd name="T27" fmla="*/ 66 h 128"/>
              <a:gd name="T28" fmla="*/ 126 w 128"/>
              <a:gd name="T29" fmla="*/ 66 h 128"/>
              <a:gd name="T30" fmla="*/ 128 w 128"/>
              <a:gd name="T31" fmla="*/ 64 h 128"/>
              <a:gd name="T32" fmla="*/ 126 w 128"/>
              <a:gd name="T33" fmla="*/ 6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8" h="128">
                <a:moveTo>
                  <a:pt x="126" y="62"/>
                </a:moveTo>
                <a:cubicBezTo>
                  <a:pt x="66" y="62"/>
                  <a:pt x="66" y="62"/>
                  <a:pt x="66" y="62"/>
                </a:cubicBezTo>
                <a:cubicBezTo>
                  <a:pt x="66" y="2"/>
                  <a:pt x="66" y="2"/>
                  <a:pt x="66" y="2"/>
                </a:cubicBezTo>
                <a:cubicBezTo>
                  <a:pt x="66" y="1"/>
                  <a:pt x="65" y="0"/>
                  <a:pt x="64" y="0"/>
                </a:cubicBezTo>
                <a:cubicBezTo>
                  <a:pt x="63" y="0"/>
                  <a:pt x="62" y="1"/>
                  <a:pt x="62" y="2"/>
                </a:cubicBezTo>
                <a:cubicBezTo>
                  <a:pt x="62" y="62"/>
                  <a:pt x="62" y="62"/>
                  <a:pt x="62" y="62"/>
                </a:cubicBezTo>
                <a:cubicBezTo>
                  <a:pt x="2" y="62"/>
                  <a:pt x="2" y="62"/>
                  <a:pt x="2" y="62"/>
                </a:cubicBezTo>
                <a:cubicBezTo>
                  <a:pt x="1" y="62"/>
                  <a:pt x="0" y="63"/>
                  <a:pt x="0" y="64"/>
                </a:cubicBezTo>
                <a:cubicBezTo>
                  <a:pt x="0" y="65"/>
                  <a:pt x="1" y="66"/>
                  <a:pt x="2" y="66"/>
                </a:cubicBezTo>
                <a:cubicBezTo>
                  <a:pt x="62" y="66"/>
                  <a:pt x="62" y="66"/>
                  <a:pt x="62" y="66"/>
                </a:cubicBezTo>
                <a:cubicBezTo>
                  <a:pt x="62" y="126"/>
                  <a:pt x="62" y="126"/>
                  <a:pt x="62" y="126"/>
                </a:cubicBezTo>
                <a:cubicBezTo>
                  <a:pt x="62" y="127"/>
                  <a:pt x="63" y="128"/>
                  <a:pt x="64" y="128"/>
                </a:cubicBezTo>
                <a:cubicBezTo>
                  <a:pt x="65" y="128"/>
                  <a:pt x="66" y="127"/>
                  <a:pt x="66" y="126"/>
                </a:cubicBezTo>
                <a:cubicBezTo>
                  <a:pt x="66" y="66"/>
                  <a:pt x="66" y="66"/>
                  <a:pt x="66" y="66"/>
                </a:cubicBezTo>
                <a:cubicBezTo>
                  <a:pt x="126" y="66"/>
                  <a:pt x="126" y="66"/>
                  <a:pt x="126" y="66"/>
                </a:cubicBezTo>
                <a:cubicBezTo>
                  <a:pt x="127" y="66"/>
                  <a:pt x="128" y="65"/>
                  <a:pt x="128" y="64"/>
                </a:cubicBezTo>
                <a:cubicBezTo>
                  <a:pt x="128" y="63"/>
                  <a:pt x="127" y="62"/>
                  <a:pt x="126" y="62"/>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transition spd="med">
    <p:pull/>
  </p:transition>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213" name="组合 212"/>
          <p:cNvGrpSpPr/>
          <p:nvPr/>
        </p:nvGrpSpPr>
        <p:grpSpPr>
          <a:xfrm>
            <a:off x="11139491" y="6157924"/>
            <a:ext cx="481013" cy="323851"/>
            <a:chOff x="11139491" y="6157924"/>
            <a:chExt cx="481013" cy="323851"/>
          </a:xfrm>
          <a:solidFill>
            <a:schemeClr val="bg1"/>
          </a:solidFill>
        </p:grpSpPr>
        <p:sp>
          <p:nvSpPr>
            <p:cNvPr id="5" name="Freeform 5"/>
            <p:cNvSpPr>
              <a:spLocks noEditPoints="1"/>
            </p:cNvSpPr>
            <p:nvPr/>
          </p:nvSpPr>
          <p:spPr bwMode="auto">
            <a:xfrm>
              <a:off x="11139491" y="6157924"/>
              <a:ext cx="481013" cy="323851"/>
            </a:xfrm>
            <a:custGeom>
              <a:avLst/>
              <a:gdLst>
                <a:gd name="T0" fmla="*/ 122 w 128"/>
                <a:gd name="T1" fmla="*/ 0 h 86"/>
                <a:gd name="T2" fmla="*/ 6 w 128"/>
                <a:gd name="T3" fmla="*/ 0 h 86"/>
                <a:gd name="T4" fmla="*/ 0 w 128"/>
                <a:gd name="T5" fmla="*/ 6 h 86"/>
                <a:gd name="T6" fmla="*/ 0 w 128"/>
                <a:gd name="T7" fmla="*/ 80 h 86"/>
                <a:gd name="T8" fmla="*/ 6 w 128"/>
                <a:gd name="T9" fmla="*/ 86 h 86"/>
                <a:gd name="T10" fmla="*/ 122 w 128"/>
                <a:gd name="T11" fmla="*/ 86 h 86"/>
                <a:gd name="T12" fmla="*/ 128 w 128"/>
                <a:gd name="T13" fmla="*/ 80 h 86"/>
                <a:gd name="T14" fmla="*/ 128 w 128"/>
                <a:gd name="T15" fmla="*/ 6 h 86"/>
                <a:gd name="T16" fmla="*/ 122 w 128"/>
                <a:gd name="T17" fmla="*/ 0 h 86"/>
                <a:gd name="T18" fmla="*/ 123 w 128"/>
                <a:gd name="T19" fmla="*/ 81 h 86"/>
                <a:gd name="T20" fmla="*/ 5 w 128"/>
                <a:gd name="T21" fmla="*/ 81 h 86"/>
                <a:gd name="T22" fmla="*/ 5 w 128"/>
                <a:gd name="T23" fmla="*/ 4 h 86"/>
                <a:gd name="T24" fmla="*/ 123 w 128"/>
                <a:gd name="T25" fmla="*/ 4 h 86"/>
                <a:gd name="T26" fmla="*/ 123 w 128"/>
                <a:gd name="T27" fmla="*/ 8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86">
                  <a:moveTo>
                    <a:pt x="122" y="0"/>
                  </a:moveTo>
                  <a:cubicBezTo>
                    <a:pt x="6" y="0"/>
                    <a:pt x="6" y="0"/>
                    <a:pt x="6" y="0"/>
                  </a:cubicBezTo>
                  <a:cubicBezTo>
                    <a:pt x="3" y="0"/>
                    <a:pt x="0" y="2"/>
                    <a:pt x="0" y="6"/>
                  </a:cubicBezTo>
                  <a:cubicBezTo>
                    <a:pt x="0" y="80"/>
                    <a:pt x="0" y="80"/>
                    <a:pt x="0" y="80"/>
                  </a:cubicBezTo>
                  <a:cubicBezTo>
                    <a:pt x="0" y="83"/>
                    <a:pt x="3" y="86"/>
                    <a:pt x="6" y="86"/>
                  </a:cubicBezTo>
                  <a:cubicBezTo>
                    <a:pt x="122" y="86"/>
                    <a:pt x="122" y="86"/>
                    <a:pt x="122" y="86"/>
                  </a:cubicBezTo>
                  <a:cubicBezTo>
                    <a:pt x="125" y="86"/>
                    <a:pt x="128" y="83"/>
                    <a:pt x="128" y="80"/>
                  </a:cubicBezTo>
                  <a:cubicBezTo>
                    <a:pt x="128" y="6"/>
                    <a:pt x="128" y="6"/>
                    <a:pt x="128" y="6"/>
                  </a:cubicBezTo>
                  <a:cubicBezTo>
                    <a:pt x="128" y="2"/>
                    <a:pt x="125" y="0"/>
                    <a:pt x="122" y="0"/>
                  </a:cubicBezTo>
                  <a:close/>
                  <a:moveTo>
                    <a:pt x="123" y="81"/>
                  </a:moveTo>
                  <a:cubicBezTo>
                    <a:pt x="5" y="81"/>
                    <a:pt x="5" y="81"/>
                    <a:pt x="5" y="81"/>
                  </a:cubicBezTo>
                  <a:cubicBezTo>
                    <a:pt x="5" y="4"/>
                    <a:pt x="5" y="4"/>
                    <a:pt x="5" y="4"/>
                  </a:cubicBezTo>
                  <a:cubicBezTo>
                    <a:pt x="123" y="4"/>
                    <a:pt x="123" y="4"/>
                    <a:pt x="123" y="4"/>
                  </a:cubicBezTo>
                  <a:lnTo>
                    <a:pt x="123"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 name="Freeform 6"/>
            <p:cNvSpPr/>
            <p:nvPr/>
          </p:nvSpPr>
          <p:spPr bwMode="auto">
            <a:xfrm>
              <a:off x="11196641" y="6202374"/>
              <a:ext cx="368300" cy="233363"/>
            </a:xfrm>
            <a:custGeom>
              <a:avLst/>
              <a:gdLst>
                <a:gd name="T0" fmla="*/ 0 w 98"/>
                <a:gd name="T1" fmla="*/ 59 h 62"/>
                <a:gd name="T2" fmla="*/ 3 w 98"/>
                <a:gd name="T3" fmla="*/ 61 h 62"/>
                <a:gd name="T4" fmla="*/ 36 w 98"/>
                <a:gd name="T5" fmla="*/ 34 h 62"/>
                <a:gd name="T6" fmla="*/ 48 w 98"/>
                <a:gd name="T7" fmla="*/ 44 h 62"/>
                <a:gd name="T8" fmla="*/ 50 w 98"/>
                <a:gd name="T9" fmla="*/ 44 h 62"/>
                <a:gd name="T10" fmla="*/ 62 w 98"/>
                <a:gd name="T11" fmla="*/ 34 h 62"/>
                <a:gd name="T12" fmla="*/ 95 w 98"/>
                <a:gd name="T13" fmla="*/ 61 h 62"/>
                <a:gd name="T14" fmla="*/ 98 w 98"/>
                <a:gd name="T15" fmla="*/ 59 h 62"/>
                <a:gd name="T16" fmla="*/ 98 w 98"/>
                <a:gd name="T17" fmla="*/ 57 h 62"/>
                <a:gd name="T18" fmla="*/ 66 w 98"/>
                <a:gd name="T19" fmla="*/ 31 h 62"/>
                <a:gd name="T20" fmla="*/ 98 w 98"/>
                <a:gd name="T21" fmla="*/ 4 h 62"/>
                <a:gd name="T22" fmla="*/ 98 w 98"/>
                <a:gd name="T23" fmla="*/ 3 h 62"/>
                <a:gd name="T24" fmla="*/ 96 w 98"/>
                <a:gd name="T25" fmla="*/ 0 h 62"/>
                <a:gd name="T26" fmla="*/ 95 w 98"/>
                <a:gd name="T27" fmla="*/ 1 h 62"/>
                <a:gd name="T28" fmla="*/ 49 w 98"/>
                <a:gd name="T29" fmla="*/ 39 h 62"/>
                <a:gd name="T30" fmla="*/ 3 w 98"/>
                <a:gd name="T31" fmla="*/ 1 h 62"/>
                <a:gd name="T32" fmla="*/ 2 w 98"/>
                <a:gd name="T33" fmla="*/ 0 h 62"/>
                <a:gd name="T34" fmla="*/ 0 w 98"/>
                <a:gd name="T35" fmla="*/ 3 h 62"/>
                <a:gd name="T36" fmla="*/ 0 w 98"/>
                <a:gd name="T37" fmla="*/ 4 h 62"/>
                <a:gd name="T38" fmla="*/ 32 w 98"/>
                <a:gd name="T39" fmla="*/ 31 h 62"/>
                <a:gd name="T40" fmla="*/ 0 w 98"/>
                <a:gd name="T41" fmla="*/ 57 h 62"/>
                <a:gd name="T42" fmla="*/ 0 w 98"/>
                <a:gd name="T43"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8" h="62">
                  <a:moveTo>
                    <a:pt x="0" y="59"/>
                  </a:moveTo>
                  <a:cubicBezTo>
                    <a:pt x="0" y="61"/>
                    <a:pt x="2" y="62"/>
                    <a:pt x="3" y="61"/>
                  </a:cubicBezTo>
                  <a:cubicBezTo>
                    <a:pt x="36" y="34"/>
                    <a:pt x="36" y="34"/>
                    <a:pt x="36" y="34"/>
                  </a:cubicBezTo>
                  <a:cubicBezTo>
                    <a:pt x="48" y="44"/>
                    <a:pt x="48" y="44"/>
                    <a:pt x="48" y="44"/>
                  </a:cubicBezTo>
                  <a:cubicBezTo>
                    <a:pt x="48" y="44"/>
                    <a:pt x="50" y="44"/>
                    <a:pt x="50" y="44"/>
                  </a:cubicBezTo>
                  <a:cubicBezTo>
                    <a:pt x="62" y="34"/>
                    <a:pt x="62" y="34"/>
                    <a:pt x="62" y="34"/>
                  </a:cubicBezTo>
                  <a:cubicBezTo>
                    <a:pt x="95" y="61"/>
                    <a:pt x="95" y="61"/>
                    <a:pt x="95" y="61"/>
                  </a:cubicBezTo>
                  <a:cubicBezTo>
                    <a:pt x="96" y="62"/>
                    <a:pt x="98" y="61"/>
                    <a:pt x="98" y="59"/>
                  </a:cubicBezTo>
                  <a:cubicBezTo>
                    <a:pt x="98" y="58"/>
                    <a:pt x="98" y="57"/>
                    <a:pt x="98" y="57"/>
                  </a:cubicBezTo>
                  <a:cubicBezTo>
                    <a:pt x="66" y="31"/>
                    <a:pt x="66" y="31"/>
                    <a:pt x="66" y="31"/>
                  </a:cubicBezTo>
                  <a:cubicBezTo>
                    <a:pt x="98" y="4"/>
                    <a:pt x="98" y="4"/>
                    <a:pt x="98" y="4"/>
                  </a:cubicBezTo>
                  <a:cubicBezTo>
                    <a:pt x="98" y="4"/>
                    <a:pt x="98" y="3"/>
                    <a:pt x="98" y="3"/>
                  </a:cubicBezTo>
                  <a:cubicBezTo>
                    <a:pt x="98" y="1"/>
                    <a:pt x="97" y="0"/>
                    <a:pt x="96" y="0"/>
                  </a:cubicBezTo>
                  <a:cubicBezTo>
                    <a:pt x="96" y="0"/>
                    <a:pt x="95" y="1"/>
                    <a:pt x="95" y="1"/>
                  </a:cubicBezTo>
                  <a:cubicBezTo>
                    <a:pt x="49" y="39"/>
                    <a:pt x="49" y="39"/>
                    <a:pt x="49" y="39"/>
                  </a:cubicBezTo>
                  <a:cubicBezTo>
                    <a:pt x="3" y="1"/>
                    <a:pt x="3" y="1"/>
                    <a:pt x="3" y="1"/>
                  </a:cubicBezTo>
                  <a:cubicBezTo>
                    <a:pt x="3" y="1"/>
                    <a:pt x="2" y="0"/>
                    <a:pt x="2" y="0"/>
                  </a:cubicBezTo>
                  <a:cubicBezTo>
                    <a:pt x="1" y="0"/>
                    <a:pt x="0" y="1"/>
                    <a:pt x="0" y="3"/>
                  </a:cubicBezTo>
                  <a:cubicBezTo>
                    <a:pt x="0" y="3"/>
                    <a:pt x="0" y="4"/>
                    <a:pt x="0" y="4"/>
                  </a:cubicBezTo>
                  <a:cubicBezTo>
                    <a:pt x="32" y="31"/>
                    <a:pt x="32" y="31"/>
                    <a:pt x="32" y="31"/>
                  </a:cubicBezTo>
                  <a:cubicBezTo>
                    <a:pt x="0" y="57"/>
                    <a:pt x="0" y="57"/>
                    <a:pt x="0" y="57"/>
                  </a:cubicBezTo>
                  <a:cubicBezTo>
                    <a:pt x="0" y="57"/>
                    <a:pt x="0" y="58"/>
                    <a:pt x="0"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4" name="组合 213"/>
          <p:cNvGrpSpPr/>
          <p:nvPr/>
        </p:nvGrpSpPr>
        <p:grpSpPr>
          <a:xfrm>
            <a:off x="10179053" y="6157924"/>
            <a:ext cx="481013" cy="323851"/>
            <a:chOff x="10179053" y="6157924"/>
            <a:chExt cx="481013" cy="323851"/>
          </a:xfrm>
          <a:solidFill>
            <a:schemeClr val="bg1"/>
          </a:solidFill>
        </p:grpSpPr>
        <p:sp>
          <p:nvSpPr>
            <p:cNvPr id="7" name="Freeform 7"/>
            <p:cNvSpPr>
              <a:spLocks noEditPoints="1"/>
            </p:cNvSpPr>
            <p:nvPr/>
          </p:nvSpPr>
          <p:spPr bwMode="auto">
            <a:xfrm>
              <a:off x="10179053" y="6157924"/>
              <a:ext cx="481013" cy="323851"/>
            </a:xfrm>
            <a:custGeom>
              <a:avLst/>
              <a:gdLst>
                <a:gd name="T0" fmla="*/ 122 w 128"/>
                <a:gd name="T1" fmla="*/ 0 h 86"/>
                <a:gd name="T2" fmla="*/ 6 w 128"/>
                <a:gd name="T3" fmla="*/ 0 h 86"/>
                <a:gd name="T4" fmla="*/ 0 w 128"/>
                <a:gd name="T5" fmla="*/ 6 h 86"/>
                <a:gd name="T6" fmla="*/ 0 w 128"/>
                <a:gd name="T7" fmla="*/ 80 h 86"/>
                <a:gd name="T8" fmla="*/ 6 w 128"/>
                <a:gd name="T9" fmla="*/ 86 h 86"/>
                <a:gd name="T10" fmla="*/ 122 w 128"/>
                <a:gd name="T11" fmla="*/ 86 h 86"/>
                <a:gd name="T12" fmla="*/ 128 w 128"/>
                <a:gd name="T13" fmla="*/ 80 h 86"/>
                <a:gd name="T14" fmla="*/ 128 w 128"/>
                <a:gd name="T15" fmla="*/ 6 h 86"/>
                <a:gd name="T16" fmla="*/ 122 w 128"/>
                <a:gd name="T17" fmla="*/ 0 h 86"/>
                <a:gd name="T18" fmla="*/ 123 w 128"/>
                <a:gd name="T19" fmla="*/ 81 h 86"/>
                <a:gd name="T20" fmla="*/ 5 w 128"/>
                <a:gd name="T21" fmla="*/ 81 h 86"/>
                <a:gd name="T22" fmla="*/ 5 w 128"/>
                <a:gd name="T23" fmla="*/ 4 h 86"/>
                <a:gd name="T24" fmla="*/ 123 w 128"/>
                <a:gd name="T25" fmla="*/ 4 h 86"/>
                <a:gd name="T26" fmla="*/ 123 w 128"/>
                <a:gd name="T27" fmla="*/ 8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86">
                  <a:moveTo>
                    <a:pt x="122" y="0"/>
                  </a:moveTo>
                  <a:cubicBezTo>
                    <a:pt x="6" y="0"/>
                    <a:pt x="6" y="0"/>
                    <a:pt x="6" y="0"/>
                  </a:cubicBezTo>
                  <a:cubicBezTo>
                    <a:pt x="3" y="0"/>
                    <a:pt x="0" y="2"/>
                    <a:pt x="0" y="6"/>
                  </a:cubicBezTo>
                  <a:cubicBezTo>
                    <a:pt x="0" y="80"/>
                    <a:pt x="0" y="80"/>
                    <a:pt x="0" y="80"/>
                  </a:cubicBezTo>
                  <a:cubicBezTo>
                    <a:pt x="0" y="83"/>
                    <a:pt x="3" y="86"/>
                    <a:pt x="6" y="86"/>
                  </a:cubicBezTo>
                  <a:cubicBezTo>
                    <a:pt x="122" y="86"/>
                    <a:pt x="122" y="86"/>
                    <a:pt x="122" y="86"/>
                  </a:cubicBezTo>
                  <a:cubicBezTo>
                    <a:pt x="125" y="86"/>
                    <a:pt x="128" y="83"/>
                    <a:pt x="128" y="80"/>
                  </a:cubicBezTo>
                  <a:cubicBezTo>
                    <a:pt x="128" y="6"/>
                    <a:pt x="128" y="6"/>
                    <a:pt x="128" y="6"/>
                  </a:cubicBezTo>
                  <a:cubicBezTo>
                    <a:pt x="128" y="2"/>
                    <a:pt x="125" y="0"/>
                    <a:pt x="122" y="0"/>
                  </a:cubicBezTo>
                  <a:close/>
                  <a:moveTo>
                    <a:pt x="123" y="81"/>
                  </a:moveTo>
                  <a:cubicBezTo>
                    <a:pt x="5" y="81"/>
                    <a:pt x="5" y="81"/>
                    <a:pt x="5" y="81"/>
                  </a:cubicBezTo>
                  <a:cubicBezTo>
                    <a:pt x="5" y="4"/>
                    <a:pt x="5" y="4"/>
                    <a:pt x="5" y="4"/>
                  </a:cubicBezTo>
                  <a:cubicBezTo>
                    <a:pt x="123" y="4"/>
                    <a:pt x="123" y="4"/>
                    <a:pt x="123" y="4"/>
                  </a:cubicBezTo>
                  <a:lnTo>
                    <a:pt x="123"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 name="Freeform 8"/>
            <p:cNvSpPr/>
            <p:nvPr/>
          </p:nvSpPr>
          <p:spPr bwMode="auto">
            <a:xfrm>
              <a:off x="10234616" y="6202374"/>
              <a:ext cx="368300" cy="166688"/>
            </a:xfrm>
            <a:custGeom>
              <a:avLst/>
              <a:gdLst>
                <a:gd name="T0" fmla="*/ 48 w 98"/>
                <a:gd name="T1" fmla="*/ 44 h 44"/>
                <a:gd name="T2" fmla="*/ 50 w 98"/>
                <a:gd name="T3" fmla="*/ 44 h 44"/>
                <a:gd name="T4" fmla="*/ 98 w 98"/>
                <a:gd name="T5" fmla="*/ 4 h 44"/>
                <a:gd name="T6" fmla="*/ 98 w 98"/>
                <a:gd name="T7" fmla="*/ 3 h 44"/>
                <a:gd name="T8" fmla="*/ 95 w 98"/>
                <a:gd name="T9" fmla="*/ 1 h 44"/>
                <a:gd name="T10" fmla="*/ 49 w 98"/>
                <a:gd name="T11" fmla="*/ 39 h 44"/>
                <a:gd name="T12" fmla="*/ 3 w 98"/>
                <a:gd name="T13" fmla="*/ 1 h 44"/>
                <a:gd name="T14" fmla="*/ 2 w 98"/>
                <a:gd name="T15" fmla="*/ 0 h 44"/>
                <a:gd name="T16" fmla="*/ 0 w 98"/>
                <a:gd name="T17" fmla="*/ 3 h 44"/>
                <a:gd name="T18" fmla="*/ 0 w 98"/>
                <a:gd name="T19" fmla="*/ 4 h 44"/>
                <a:gd name="T20" fmla="*/ 48 w 98"/>
                <a:gd name="T2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8" h="44">
                  <a:moveTo>
                    <a:pt x="48" y="44"/>
                  </a:moveTo>
                  <a:cubicBezTo>
                    <a:pt x="48" y="44"/>
                    <a:pt x="50" y="44"/>
                    <a:pt x="50" y="44"/>
                  </a:cubicBezTo>
                  <a:cubicBezTo>
                    <a:pt x="98" y="4"/>
                    <a:pt x="98" y="4"/>
                    <a:pt x="98" y="4"/>
                  </a:cubicBezTo>
                  <a:cubicBezTo>
                    <a:pt x="98" y="4"/>
                    <a:pt x="98" y="3"/>
                    <a:pt x="98" y="3"/>
                  </a:cubicBezTo>
                  <a:cubicBezTo>
                    <a:pt x="98" y="1"/>
                    <a:pt x="96" y="0"/>
                    <a:pt x="95" y="1"/>
                  </a:cubicBezTo>
                  <a:cubicBezTo>
                    <a:pt x="49" y="39"/>
                    <a:pt x="49" y="39"/>
                    <a:pt x="49" y="39"/>
                  </a:cubicBezTo>
                  <a:cubicBezTo>
                    <a:pt x="3" y="1"/>
                    <a:pt x="3" y="1"/>
                    <a:pt x="3" y="1"/>
                  </a:cubicBezTo>
                  <a:cubicBezTo>
                    <a:pt x="3" y="1"/>
                    <a:pt x="2" y="0"/>
                    <a:pt x="2" y="0"/>
                  </a:cubicBezTo>
                  <a:cubicBezTo>
                    <a:pt x="1" y="0"/>
                    <a:pt x="0" y="1"/>
                    <a:pt x="0" y="3"/>
                  </a:cubicBezTo>
                  <a:cubicBezTo>
                    <a:pt x="0" y="3"/>
                    <a:pt x="0" y="4"/>
                    <a:pt x="0" y="4"/>
                  </a:cubicBezTo>
                  <a:lnTo>
                    <a:pt x="48"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9" name="Freeform 9"/>
          <p:cNvSpPr>
            <a:spLocks noEditPoints="1"/>
          </p:cNvSpPr>
          <p:nvPr/>
        </p:nvSpPr>
        <p:spPr bwMode="auto">
          <a:xfrm>
            <a:off x="9217028" y="6157924"/>
            <a:ext cx="481013" cy="323851"/>
          </a:xfrm>
          <a:custGeom>
            <a:avLst/>
            <a:gdLst>
              <a:gd name="T0" fmla="*/ 128 w 128"/>
              <a:gd name="T1" fmla="*/ 6 h 86"/>
              <a:gd name="T2" fmla="*/ 122 w 128"/>
              <a:gd name="T3" fmla="*/ 0 h 86"/>
              <a:gd name="T4" fmla="*/ 6 w 128"/>
              <a:gd name="T5" fmla="*/ 0 h 86"/>
              <a:gd name="T6" fmla="*/ 0 w 128"/>
              <a:gd name="T7" fmla="*/ 6 h 86"/>
              <a:gd name="T8" fmla="*/ 0 w 128"/>
              <a:gd name="T9" fmla="*/ 80 h 86"/>
              <a:gd name="T10" fmla="*/ 6 w 128"/>
              <a:gd name="T11" fmla="*/ 86 h 86"/>
              <a:gd name="T12" fmla="*/ 122 w 128"/>
              <a:gd name="T13" fmla="*/ 86 h 86"/>
              <a:gd name="T14" fmla="*/ 128 w 128"/>
              <a:gd name="T15" fmla="*/ 80 h 86"/>
              <a:gd name="T16" fmla="*/ 128 w 128"/>
              <a:gd name="T17" fmla="*/ 6 h 86"/>
              <a:gd name="T18" fmla="*/ 120 w 128"/>
              <a:gd name="T19" fmla="*/ 4 h 86"/>
              <a:gd name="T20" fmla="*/ 64 w 128"/>
              <a:gd name="T21" fmla="*/ 51 h 86"/>
              <a:gd name="T22" fmla="*/ 8 w 128"/>
              <a:gd name="T23" fmla="*/ 4 h 86"/>
              <a:gd name="T24" fmla="*/ 120 w 128"/>
              <a:gd name="T25" fmla="*/ 4 h 86"/>
              <a:gd name="T26" fmla="*/ 5 w 128"/>
              <a:gd name="T27" fmla="*/ 78 h 86"/>
              <a:gd name="T28" fmla="*/ 5 w 128"/>
              <a:gd name="T29" fmla="*/ 7 h 86"/>
              <a:gd name="T30" fmla="*/ 47 w 128"/>
              <a:gd name="T31" fmla="*/ 43 h 86"/>
              <a:gd name="T32" fmla="*/ 5 w 128"/>
              <a:gd name="T33" fmla="*/ 78 h 86"/>
              <a:gd name="T34" fmla="*/ 8 w 128"/>
              <a:gd name="T35" fmla="*/ 81 h 86"/>
              <a:gd name="T36" fmla="*/ 51 w 128"/>
              <a:gd name="T37" fmla="*/ 46 h 86"/>
              <a:gd name="T38" fmla="*/ 63 w 128"/>
              <a:gd name="T39" fmla="*/ 56 h 86"/>
              <a:gd name="T40" fmla="*/ 65 w 128"/>
              <a:gd name="T41" fmla="*/ 56 h 86"/>
              <a:gd name="T42" fmla="*/ 77 w 128"/>
              <a:gd name="T43" fmla="*/ 46 h 86"/>
              <a:gd name="T44" fmla="*/ 120 w 128"/>
              <a:gd name="T45" fmla="*/ 81 h 86"/>
              <a:gd name="T46" fmla="*/ 8 w 128"/>
              <a:gd name="T47" fmla="*/ 81 h 86"/>
              <a:gd name="T48" fmla="*/ 123 w 128"/>
              <a:gd name="T49" fmla="*/ 78 h 86"/>
              <a:gd name="T50" fmla="*/ 81 w 128"/>
              <a:gd name="T51" fmla="*/ 43 h 86"/>
              <a:gd name="T52" fmla="*/ 123 w 128"/>
              <a:gd name="T53" fmla="*/ 7 h 86"/>
              <a:gd name="T54" fmla="*/ 123 w 128"/>
              <a:gd name="T55" fmla="*/ 7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8" h="86">
                <a:moveTo>
                  <a:pt x="128" y="6"/>
                </a:moveTo>
                <a:cubicBezTo>
                  <a:pt x="128" y="2"/>
                  <a:pt x="125" y="0"/>
                  <a:pt x="122" y="0"/>
                </a:cubicBezTo>
                <a:cubicBezTo>
                  <a:pt x="6" y="0"/>
                  <a:pt x="6" y="0"/>
                  <a:pt x="6" y="0"/>
                </a:cubicBezTo>
                <a:cubicBezTo>
                  <a:pt x="3" y="0"/>
                  <a:pt x="0" y="2"/>
                  <a:pt x="0" y="6"/>
                </a:cubicBezTo>
                <a:cubicBezTo>
                  <a:pt x="0" y="80"/>
                  <a:pt x="0" y="80"/>
                  <a:pt x="0" y="80"/>
                </a:cubicBezTo>
                <a:cubicBezTo>
                  <a:pt x="0" y="83"/>
                  <a:pt x="3" y="86"/>
                  <a:pt x="6" y="86"/>
                </a:cubicBezTo>
                <a:cubicBezTo>
                  <a:pt x="122" y="86"/>
                  <a:pt x="122" y="86"/>
                  <a:pt x="122" y="86"/>
                </a:cubicBezTo>
                <a:cubicBezTo>
                  <a:pt x="125" y="86"/>
                  <a:pt x="128" y="83"/>
                  <a:pt x="128" y="80"/>
                </a:cubicBezTo>
                <a:lnTo>
                  <a:pt x="128" y="6"/>
                </a:lnTo>
                <a:close/>
                <a:moveTo>
                  <a:pt x="120" y="4"/>
                </a:moveTo>
                <a:cubicBezTo>
                  <a:pt x="64" y="51"/>
                  <a:pt x="64" y="51"/>
                  <a:pt x="64" y="51"/>
                </a:cubicBezTo>
                <a:cubicBezTo>
                  <a:pt x="8" y="4"/>
                  <a:pt x="8" y="4"/>
                  <a:pt x="8" y="4"/>
                </a:cubicBezTo>
                <a:lnTo>
                  <a:pt x="120" y="4"/>
                </a:lnTo>
                <a:close/>
                <a:moveTo>
                  <a:pt x="5" y="78"/>
                </a:moveTo>
                <a:cubicBezTo>
                  <a:pt x="5" y="7"/>
                  <a:pt x="5" y="7"/>
                  <a:pt x="5" y="7"/>
                </a:cubicBezTo>
                <a:cubicBezTo>
                  <a:pt x="47" y="43"/>
                  <a:pt x="47" y="43"/>
                  <a:pt x="47" y="43"/>
                </a:cubicBezTo>
                <a:lnTo>
                  <a:pt x="5" y="78"/>
                </a:lnTo>
                <a:close/>
                <a:moveTo>
                  <a:pt x="8" y="81"/>
                </a:moveTo>
                <a:cubicBezTo>
                  <a:pt x="51" y="46"/>
                  <a:pt x="51" y="46"/>
                  <a:pt x="51" y="46"/>
                </a:cubicBezTo>
                <a:cubicBezTo>
                  <a:pt x="63" y="56"/>
                  <a:pt x="63" y="56"/>
                  <a:pt x="63" y="56"/>
                </a:cubicBezTo>
                <a:cubicBezTo>
                  <a:pt x="63" y="56"/>
                  <a:pt x="65" y="56"/>
                  <a:pt x="65" y="56"/>
                </a:cubicBezTo>
                <a:cubicBezTo>
                  <a:pt x="77" y="46"/>
                  <a:pt x="77" y="46"/>
                  <a:pt x="77" y="46"/>
                </a:cubicBezTo>
                <a:cubicBezTo>
                  <a:pt x="120" y="81"/>
                  <a:pt x="120" y="81"/>
                  <a:pt x="120" y="81"/>
                </a:cubicBezTo>
                <a:lnTo>
                  <a:pt x="8" y="81"/>
                </a:lnTo>
                <a:close/>
                <a:moveTo>
                  <a:pt x="123" y="78"/>
                </a:moveTo>
                <a:cubicBezTo>
                  <a:pt x="81" y="43"/>
                  <a:pt x="81" y="43"/>
                  <a:pt x="81" y="43"/>
                </a:cubicBezTo>
                <a:cubicBezTo>
                  <a:pt x="123" y="7"/>
                  <a:pt x="123" y="7"/>
                  <a:pt x="123" y="7"/>
                </a:cubicBezTo>
                <a:lnTo>
                  <a:pt x="123" y="78"/>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 name="Freeform 10"/>
          <p:cNvSpPr>
            <a:spLocks noEditPoints="1"/>
          </p:cNvSpPr>
          <p:nvPr/>
        </p:nvSpPr>
        <p:spPr bwMode="auto">
          <a:xfrm>
            <a:off x="8256590" y="6157924"/>
            <a:ext cx="481013" cy="323851"/>
          </a:xfrm>
          <a:custGeom>
            <a:avLst/>
            <a:gdLst>
              <a:gd name="T0" fmla="*/ 128 w 128"/>
              <a:gd name="T1" fmla="*/ 6 h 86"/>
              <a:gd name="T2" fmla="*/ 122 w 128"/>
              <a:gd name="T3" fmla="*/ 0 h 86"/>
              <a:gd name="T4" fmla="*/ 6 w 128"/>
              <a:gd name="T5" fmla="*/ 0 h 86"/>
              <a:gd name="T6" fmla="*/ 0 w 128"/>
              <a:gd name="T7" fmla="*/ 6 h 86"/>
              <a:gd name="T8" fmla="*/ 0 w 128"/>
              <a:gd name="T9" fmla="*/ 80 h 86"/>
              <a:gd name="T10" fmla="*/ 6 w 128"/>
              <a:gd name="T11" fmla="*/ 86 h 86"/>
              <a:gd name="T12" fmla="*/ 122 w 128"/>
              <a:gd name="T13" fmla="*/ 86 h 86"/>
              <a:gd name="T14" fmla="*/ 128 w 128"/>
              <a:gd name="T15" fmla="*/ 80 h 86"/>
              <a:gd name="T16" fmla="*/ 128 w 128"/>
              <a:gd name="T17" fmla="*/ 6 h 86"/>
              <a:gd name="T18" fmla="*/ 120 w 128"/>
              <a:gd name="T19" fmla="*/ 4 h 86"/>
              <a:gd name="T20" fmla="*/ 64 w 128"/>
              <a:gd name="T21" fmla="*/ 51 h 86"/>
              <a:gd name="T22" fmla="*/ 8 w 128"/>
              <a:gd name="T23" fmla="*/ 4 h 86"/>
              <a:gd name="T24" fmla="*/ 120 w 128"/>
              <a:gd name="T25" fmla="*/ 4 h 86"/>
              <a:gd name="T26" fmla="*/ 123 w 128"/>
              <a:gd name="T27" fmla="*/ 81 h 86"/>
              <a:gd name="T28" fmla="*/ 5 w 128"/>
              <a:gd name="T29" fmla="*/ 81 h 86"/>
              <a:gd name="T30" fmla="*/ 5 w 128"/>
              <a:gd name="T31" fmla="*/ 7 h 86"/>
              <a:gd name="T32" fmla="*/ 45 w 128"/>
              <a:gd name="T33" fmla="*/ 41 h 86"/>
              <a:gd name="T34" fmla="*/ 63 w 128"/>
              <a:gd name="T35" fmla="*/ 56 h 86"/>
              <a:gd name="T36" fmla="*/ 65 w 128"/>
              <a:gd name="T37" fmla="*/ 56 h 86"/>
              <a:gd name="T38" fmla="*/ 123 w 128"/>
              <a:gd name="T39" fmla="*/ 7 h 86"/>
              <a:gd name="T40" fmla="*/ 123 w 128"/>
              <a:gd name="T41" fmla="*/ 8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86">
                <a:moveTo>
                  <a:pt x="128" y="6"/>
                </a:moveTo>
                <a:cubicBezTo>
                  <a:pt x="128" y="2"/>
                  <a:pt x="125" y="0"/>
                  <a:pt x="122" y="0"/>
                </a:cubicBezTo>
                <a:cubicBezTo>
                  <a:pt x="6" y="0"/>
                  <a:pt x="6" y="0"/>
                  <a:pt x="6" y="0"/>
                </a:cubicBezTo>
                <a:cubicBezTo>
                  <a:pt x="3" y="0"/>
                  <a:pt x="0" y="2"/>
                  <a:pt x="0" y="6"/>
                </a:cubicBezTo>
                <a:cubicBezTo>
                  <a:pt x="0" y="80"/>
                  <a:pt x="0" y="80"/>
                  <a:pt x="0" y="80"/>
                </a:cubicBezTo>
                <a:cubicBezTo>
                  <a:pt x="0" y="83"/>
                  <a:pt x="3" y="86"/>
                  <a:pt x="6" y="86"/>
                </a:cubicBezTo>
                <a:cubicBezTo>
                  <a:pt x="122" y="86"/>
                  <a:pt x="122" y="86"/>
                  <a:pt x="122" y="86"/>
                </a:cubicBezTo>
                <a:cubicBezTo>
                  <a:pt x="125" y="86"/>
                  <a:pt x="128" y="83"/>
                  <a:pt x="128" y="80"/>
                </a:cubicBezTo>
                <a:lnTo>
                  <a:pt x="128" y="6"/>
                </a:lnTo>
                <a:close/>
                <a:moveTo>
                  <a:pt x="120" y="4"/>
                </a:moveTo>
                <a:cubicBezTo>
                  <a:pt x="64" y="51"/>
                  <a:pt x="64" y="51"/>
                  <a:pt x="64" y="51"/>
                </a:cubicBezTo>
                <a:cubicBezTo>
                  <a:pt x="8" y="4"/>
                  <a:pt x="8" y="4"/>
                  <a:pt x="8" y="4"/>
                </a:cubicBezTo>
                <a:lnTo>
                  <a:pt x="120" y="4"/>
                </a:lnTo>
                <a:close/>
                <a:moveTo>
                  <a:pt x="123" y="81"/>
                </a:moveTo>
                <a:cubicBezTo>
                  <a:pt x="5" y="81"/>
                  <a:pt x="5" y="81"/>
                  <a:pt x="5" y="81"/>
                </a:cubicBezTo>
                <a:cubicBezTo>
                  <a:pt x="5" y="7"/>
                  <a:pt x="5" y="7"/>
                  <a:pt x="5" y="7"/>
                </a:cubicBezTo>
                <a:cubicBezTo>
                  <a:pt x="45" y="41"/>
                  <a:pt x="45" y="41"/>
                  <a:pt x="45" y="41"/>
                </a:cubicBezTo>
                <a:cubicBezTo>
                  <a:pt x="55" y="50"/>
                  <a:pt x="62" y="55"/>
                  <a:pt x="63" y="56"/>
                </a:cubicBezTo>
                <a:cubicBezTo>
                  <a:pt x="63" y="56"/>
                  <a:pt x="65" y="56"/>
                  <a:pt x="65" y="56"/>
                </a:cubicBezTo>
                <a:cubicBezTo>
                  <a:pt x="123" y="7"/>
                  <a:pt x="123" y="7"/>
                  <a:pt x="123" y="7"/>
                </a:cubicBezTo>
                <a:lnTo>
                  <a:pt x="123" y="81"/>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 name="Freeform 11"/>
          <p:cNvSpPr/>
          <p:nvPr/>
        </p:nvSpPr>
        <p:spPr bwMode="auto">
          <a:xfrm>
            <a:off x="7288215" y="6078549"/>
            <a:ext cx="454025" cy="481013"/>
          </a:xfrm>
          <a:custGeom>
            <a:avLst/>
            <a:gdLst>
              <a:gd name="T0" fmla="*/ 115 w 121"/>
              <a:gd name="T1" fmla="*/ 5 h 128"/>
              <a:gd name="T2" fmla="*/ 102 w 121"/>
              <a:gd name="T3" fmla="*/ 0 h 128"/>
              <a:gd name="T4" fmla="*/ 90 w 121"/>
              <a:gd name="T5" fmla="*/ 5 h 128"/>
              <a:gd name="T6" fmla="*/ 9 w 121"/>
              <a:gd name="T7" fmla="*/ 86 h 128"/>
              <a:gd name="T8" fmla="*/ 9 w 121"/>
              <a:gd name="T9" fmla="*/ 121 h 128"/>
              <a:gd name="T10" fmla="*/ 27 w 121"/>
              <a:gd name="T11" fmla="*/ 128 h 128"/>
              <a:gd name="T12" fmla="*/ 44 w 121"/>
              <a:gd name="T13" fmla="*/ 121 h 128"/>
              <a:gd name="T14" fmla="*/ 109 w 121"/>
              <a:gd name="T15" fmla="*/ 55 h 128"/>
              <a:gd name="T16" fmla="*/ 109 w 121"/>
              <a:gd name="T17" fmla="*/ 52 h 128"/>
              <a:gd name="T18" fmla="*/ 106 w 121"/>
              <a:gd name="T19" fmla="*/ 52 h 128"/>
              <a:gd name="T20" fmla="*/ 41 w 121"/>
              <a:gd name="T21" fmla="*/ 117 h 128"/>
              <a:gd name="T22" fmla="*/ 27 w 121"/>
              <a:gd name="T23" fmla="*/ 123 h 128"/>
              <a:gd name="T24" fmla="*/ 13 w 121"/>
              <a:gd name="T25" fmla="*/ 117 h 128"/>
              <a:gd name="T26" fmla="*/ 7 w 121"/>
              <a:gd name="T27" fmla="*/ 103 h 128"/>
              <a:gd name="T28" fmla="*/ 13 w 121"/>
              <a:gd name="T29" fmla="*/ 89 h 128"/>
              <a:gd name="T30" fmla="*/ 94 w 121"/>
              <a:gd name="T31" fmla="*/ 8 h 128"/>
              <a:gd name="T32" fmla="*/ 111 w 121"/>
              <a:gd name="T33" fmla="*/ 8 h 128"/>
              <a:gd name="T34" fmla="*/ 111 w 121"/>
              <a:gd name="T35" fmla="*/ 26 h 128"/>
              <a:gd name="T36" fmla="*/ 36 w 121"/>
              <a:gd name="T37" fmla="*/ 102 h 128"/>
              <a:gd name="T38" fmla="*/ 28 w 121"/>
              <a:gd name="T39" fmla="*/ 102 h 128"/>
              <a:gd name="T40" fmla="*/ 28 w 121"/>
              <a:gd name="T41" fmla="*/ 94 h 128"/>
              <a:gd name="T42" fmla="*/ 88 w 121"/>
              <a:gd name="T43" fmla="*/ 34 h 128"/>
              <a:gd name="T44" fmla="*/ 89 w 121"/>
              <a:gd name="T45" fmla="*/ 33 h 128"/>
              <a:gd name="T46" fmla="*/ 88 w 121"/>
              <a:gd name="T47" fmla="*/ 31 h 128"/>
              <a:gd name="T48" fmla="*/ 85 w 121"/>
              <a:gd name="T49" fmla="*/ 31 h 128"/>
              <a:gd name="T50" fmla="*/ 25 w 121"/>
              <a:gd name="T51" fmla="*/ 91 h 128"/>
              <a:gd name="T52" fmla="*/ 25 w 121"/>
              <a:gd name="T53" fmla="*/ 105 h 128"/>
              <a:gd name="T54" fmla="*/ 39 w 121"/>
              <a:gd name="T55" fmla="*/ 105 h 128"/>
              <a:gd name="T56" fmla="*/ 115 w 121"/>
              <a:gd name="T57" fmla="*/ 29 h 128"/>
              <a:gd name="T58" fmla="*/ 115 w 121"/>
              <a:gd name="T59" fmla="*/ 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1" h="128">
                <a:moveTo>
                  <a:pt x="115" y="5"/>
                </a:moveTo>
                <a:cubicBezTo>
                  <a:pt x="111" y="2"/>
                  <a:pt x="107" y="0"/>
                  <a:pt x="102" y="0"/>
                </a:cubicBezTo>
                <a:cubicBezTo>
                  <a:pt x="98" y="0"/>
                  <a:pt x="94" y="2"/>
                  <a:pt x="90" y="5"/>
                </a:cubicBezTo>
                <a:cubicBezTo>
                  <a:pt x="9" y="86"/>
                  <a:pt x="9" y="86"/>
                  <a:pt x="9" y="86"/>
                </a:cubicBezTo>
                <a:cubicBezTo>
                  <a:pt x="0" y="95"/>
                  <a:pt x="0" y="111"/>
                  <a:pt x="9" y="121"/>
                </a:cubicBezTo>
                <a:cubicBezTo>
                  <a:pt x="14" y="125"/>
                  <a:pt x="20" y="128"/>
                  <a:pt x="27" y="128"/>
                </a:cubicBezTo>
                <a:cubicBezTo>
                  <a:pt x="33" y="128"/>
                  <a:pt x="39" y="125"/>
                  <a:pt x="44" y="121"/>
                </a:cubicBezTo>
                <a:cubicBezTo>
                  <a:pt x="109" y="55"/>
                  <a:pt x="109" y="55"/>
                  <a:pt x="109" y="55"/>
                </a:cubicBezTo>
                <a:cubicBezTo>
                  <a:pt x="110" y="54"/>
                  <a:pt x="110" y="53"/>
                  <a:pt x="109" y="52"/>
                </a:cubicBezTo>
                <a:cubicBezTo>
                  <a:pt x="108" y="51"/>
                  <a:pt x="107" y="51"/>
                  <a:pt x="106" y="52"/>
                </a:cubicBezTo>
                <a:cubicBezTo>
                  <a:pt x="41" y="117"/>
                  <a:pt x="41" y="117"/>
                  <a:pt x="41" y="117"/>
                </a:cubicBezTo>
                <a:cubicBezTo>
                  <a:pt x="37" y="121"/>
                  <a:pt x="32" y="123"/>
                  <a:pt x="27" y="123"/>
                </a:cubicBezTo>
                <a:cubicBezTo>
                  <a:pt x="21" y="123"/>
                  <a:pt x="16" y="121"/>
                  <a:pt x="13" y="117"/>
                </a:cubicBezTo>
                <a:cubicBezTo>
                  <a:pt x="9" y="114"/>
                  <a:pt x="7" y="109"/>
                  <a:pt x="7" y="103"/>
                </a:cubicBezTo>
                <a:cubicBezTo>
                  <a:pt x="7" y="98"/>
                  <a:pt x="9" y="93"/>
                  <a:pt x="13" y="89"/>
                </a:cubicBezTo>
                <a:cubicBezTo>
                  <a:pt x="94" y="8"/>
                  <a:pt x="94" y="8"/>
                  <a:pt x="94" y="8"/>
                </a:cubicBezTo>
                <a:cubicBezTo>
                  <a:pt x="98" y="3"/>
                  <a:pt x="107" y="3"/>
                  <a:pt x="111" y="8"/>
                </a:cubicBezTo>
                <a:cubicBezTo>
                  <a:pt x="116" y="13"/>
                  <a:pt x="116" y="21"/>
                  <a:pt x="111" y="26"/>
                </a:cubicBezTo>
                <a:cubicBezTo>
                  <a:pt x="36" y="102"/>
                  <a:pt x="36" y="102"/>
                  <a:pt x="36" y="102"/>
                </a:cubicBezTo>
                <a:cubicBezTo>
                  <a:pt x="34" y="104"/>
                  <a:pt x="30" y="103"/>
                  <a:pt x="28" y="102"/>
                </a:cubicBezTo>
                <a:cubicBezTo>
                  <a:pt x="26" y="100"/>
                  <a:pt x="26" y="96"/>
                  <a:pt x="28" y="94"/>
                </a:cubicBezTo>
                <a:cubicBezTo>
                  <a:pt x="88" y="34"/>
                  <a:pt x="88" y="34"/>
                  <a:pt x="88" y="34"/>
                </a:cubicBezTo>
                <a:cubicBezTo>
                  <a:pt x="89" y="34"/>
                  <a:pt x="89" y="33"/>
                  <a:pt x="89" y="33"/>
                </a:cubicBezTo>
                <a:cubicBezTo>
                  <a:pt x="89" y="32"/>
                  <a:pt x="89" y="31"/>
                  <a:pt x="88" y="31"/>
                </a:cubicBezTo>
                <a:cubicBezTo>
                  <a:pt x="88" y="30"/>
                  <a:pt x="86" y="30"/>
                  <a:pt x="85" y="31"/>
                </a:cubicBezTo>
                <a:cubicBezTo>
                  <a:pt x="25" y="91"/>
                  <a:pt x="25" y="91"/>
                  <a:pt x="25" y="91"/>
                </a:cubicBezTo>
                <a:cubicBezTo>
                  <a:pt x="21" y="95"/>
                  <a:pt x="21" y="101"/>
                  <a:pt x="25" y="105"/>
                </a:cubicBezTo>
                <a:cubicBezTo>
                  <a:pt x="29" y="108"/>
                  <a:pt x="35" y="108"/>
                  <a:pt x="39" y="105"/>
                </a:cubicBezTo>
                <a:cubicBezTo>
                  <a:pt x="115" y="29"/>
                  <a:pt x="115" y="29"/>
                  <a:pt x="115" y="29"/>
                </a:cubicBezTo>
                <a:cubicBezTo>
                  <a:pt x="121" y="22"/>
                  <a:pt x="121" y="11"/>
                  <a:pt x="115" y="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01" name="组合 200"/>
          <p:cNvGrpSpPr/>
          <p:nvPr/>
        </p:nvGrpSpPr>
        <p:grpSpPr>
          <a:xfrm>
            <a:off x="6338890" y="6083311"/>
            <a:ext cx="490538" cy="469901"/>
            <a:chOff x="6338890" y="6083311"/>
            <a:chExt cx="490538" cy="469901"/>
          </a:xfrm>
          <a:solidFill>
            <a:schemeClr val="bg1"/>
          </a:solidFill>
        </p:grpSpPr>
        <p:sp>
          <p:nvSpPr>
            <p:cNvPr id="12" name="Freeform 12"/>
            <p:cNvSpPr>
              <a:spLocks noEditPoints="1"/>
            </p:cNvSpPr>
            <p:nvPr/>
          </p:nvSpPr>
          <p:spPr bwMode="auto">
            <a:xfrm>
              <a:off x="6338890" y="6083311"/>
              <a:ext cx="490538" cy="469901"/>
            </a:xfrm>
            <a:custGeom>
              <a:avLst/>
              <a:gdLst>
                <a:gd name="T0" fmla="*/ 118 w 131"/>
                <a:gd name="T1" fmla="*/ 10 h 125"/>
                <a:gd name="T2" fmla="*/ 96 w 131"/>
                <a:gd name="T3" fmla="*/ 0 h 125"/>
                <a:gd name="T4" fmla="*/ 73 w 131"/>
                <a:gd name="T5" fmla="*/ 10 h 125"/>
                <a:gd name="T6" fmla="*/ 70 w 131"/>
                <a:gd name="T7" fmla="*/ 53 h 125"/>
                <a:gd name="T8" fmla="*/ 71 w 131"/>
                <a:gd name="T9" fmla="*/ 54 h 125"/>
                <a:gd name="T10" fmla="*/ 0 w 131"/>
                <a:gd name="T11" fmla="*/ 125 h 125"/>
                <a:gd name="T12" fmla="*/ 7 w 131"/>
                <a:gd name="T13" fmla="*/ 125 h 125"/>
                <a:gd name="T14" fmla="*/ 74 w 131"/>
                <a:gd name="T15" fmla="*/ 57 h 125"/>
                <a:gd name="T16" fmla="*/ 75 w 131"/>
                <a:gd name="T17" fmla="*/ 58 h 125"/>
                <a:gd name="T18" fmla="*/ 96 w 131"/>
                <a:gd name="T19" fmla="*/ 65 h 125"/>
                <a:gd name="T20" fmla="*/ 118 w 131"/>
                <a:gd name="T21" fmla="*/ 56 h 125"/>
                <a:gd name="T22" fmla="*/ 118 w 131"/>
                <a:gd name="T23" fmla="*/ 10 h 125"/>
                <a:gd name="T24" fmla="*/ 115 w 131"/>
                <a:gd name="T25" fmla="*/ 52 h 125"/>
                <a:gd name="T26" fmla="*/ 96 w 131"/>
                <a:gd name="T27" fmla="*/ 61 h 125"/>
                <a:gd name="T28" fmla="*/ 76 w 131"/>
                <a:gd name="T29" fmla="*/ 52 h 125"/>
                <a:gd name="T30" fmla="*/ 68 w 131"/>
                <a:gd name="T31" fmla="*/ 33 h 125"/>
                <a:gd name="T32" fmla="*/ 76 w 131"/>
                <a:gd name="T33" fmla="*/ 13 h 125"/>
                <a:gd name="T34" fmla="*/ 96 w 131"/>
                <a:gd name="T35" fmla="*/ 5 h 125"/>
                <a:gd name="T36" fmla="*/ 115 w 131"/>
                <a:gd name="T37" fmla="*/ 13 h 125"/>
                <a:gd name="T38" fmla="*/ 123 w 131"/>
                <a:gd name="T39" fmla="*/ 33 h 125"/>
                <a:gd name="T40" fmla="*/ 115 w 131"/>
                <a:gd name="T41" fmla="*/ 5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1" h="125">
                  <a:moveTo>
                    <a:pt x="118" y="10"/>
                  </a:moveTo>
                  <a:cubicBezTo>
                    <a:pt x="112" y="4"/>
                    <a:pt x="104" y="0"/>
                    <a:pt x="96" y="0"/>
                  </a:cubicBezTo>
                  <a:cubicBezTo>
                    <a:pt x="87" y="0"/>
                    <a:pt x="79" y="4"/>
                    <a:pt x="73" y="10"/>
                  </a:cubicBezTo>
                  <a:cubicBezTo>
                    <a:pt x="61" y="22"/>
                    <a:pt x="60" y="40"/>
                    <a:pt x="70" y="53"/>
                  </a:cubicBezTo>
                  <a:cubicBezTo>
                    <a:pt x="71" y="54"/>
                    <a:pt x="71" y="54"/>
                    <a:pt x="71" y="54"/>
                  </a:cubicBezTo>
                  <a:cubicBezTo>
                    <a:pt x="0" y="125"/>
                    <a:pt x="0" y="125"/>
                    <a:pt x="0" y="125"/>
                  </a:cubicBezTo>
                  <a:cubicBezTo>
                    <a:pt x="7" y="125"/>
                    <a:pt x="7" y="125"/>
                    <a:pt x="7" y="125"/>
                  </a:cubicBezTo>
                  <a:cubicBezTo>
                    <a:pt x="74" y="57"/>
                    <a:pt x="74" y="57"/>
                    <a:pt x="74" y="57"/>
                  </a:cubicBezTo>
                  <a:cubicBezTo>
                    <a:pt x="75" y="58"/>
                    <a:pt x="75" y="58"/>
                    <a:pt x="75" y="58"/>
                  </a:cubicBezTo>
                  <a:cubicBezTo>
                    <a:pt x="81" y="63"/>
                    <a:pt x="88" y="65"/>
                    <a:pt x="96" y="65"/>
                  </a:cubicBezTo>
                  <a:cubicBezTo>
                    <a:pt x="104" y="65"/>
                    <a:pt x="112" y="62"/>
                    <a:pt x="118" y="56"/>
                  </a:cubicBezTo>
                  <a:cubicBezTo>
                    <a:pt x="131" y="43"/>
                    <a:pt x="131" y="22"/>
                    <a:pt x="118" y="10"/>
                  </a:cubicBezTo>
                  <a:close/>
                  <a:moveTo>
                    <a:pt x="115" y="52"/>
                  </a:moveTo>
                  <a:cubicBezTo>
                    <a:pt x="110" y="58"/>
                    <a:pt x="103" y="61"/>
                    <a:pt x="96" y="61"/>
                  </a:cubicBezTo>
                  <a:cubicBezTo>
                    <a:pt x="88" y="61"/>
                    <a:pt x="81" y="58"/>
                    <a:pt x="76" y="52"/>
                  </a:cubicBezTo>
                  <a:cubicBezTo>
                    <a:pt x="71" y="47"/>
                    <a:pt x="68" y="40"/>
                    <a:pt x="68" y="33"/>
                  </a:cubicBezTo>
                  <a:cubicBezTo>
                    <a:pt x="68" y="25"/>
                    <a:pt x="71" y="18"/>
                    <a:pt x="76" y="13"/>
                  </a:cubicBezTo>
                  <a:cubicBezTo>
                    <a:pt x="81" y="8"/>
                    <a:pt x="88" y="5"/>
                    <a:pt x="96" y="5"/>
                  </a:cubicBezTo>
                  <a:cubicBezTo>
                    <a:pt x="103" y="5"/>
                    <a:pt x="110" y="8"/>
                    <a:pt x="115" y="13"/>
                  </a:cubicBezTo>
                  <a:cubicBezTo>
                    <a:pt x="120" y="18"/>
                    <a:pt x="123" y="25"/>
                    <a:pt x="123" y="33"/>
                  </a:cubicBezTo>
                  <a:cubicBezTo>
                    <a:pt x="123" y="40"/>
                    <a:pt x="120" y="47"/>
                    <a:pt x="115"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 name="Freeform 13"/>
            <p:cNvSpPr/>
            <p:nvPr/>
          </p:nvSpPr>
          <p:spPr bwMode="auto">
            <a:xfrm>
              <a:off x="6645277" y="6138874"/>
              <a:ext cx="101600" cy="38100"/>
            </a:xfrm>
            <a:custGeom>
              <a:avLst/>
              <a:gdLst>
                <a:gd name="T0" fmla="*/ 14 w 27"/>
                <a:gd name="T1" fmla="*/ 0 h 10"/>
                <a:gd name="T2" fmla="*/ 1 w 27"/>
                <a:gd name="T3" fmla="*/ 5 h 10"/>
                <a:gd name="T4" fmla="*/ 1 w 27"/>
                <a:gd name="T5" fmla="*/ 9 h 10"/>
                <a:gd name="T6" fmla="*/ 5 w 27"/>
                <a:gd name="T7" fmla="*/ 9 h 10"/>
                <a:gd name="T8" fmla="*/ 14 w 27"/>
                <a:gd name="T9" fmla="*/ 5 h 10"/>
                <a:gd name="T10" fmla="*/ 23 w 27"/>
                <a:gd name="T11" fmla="*/ 9 h 10"/>
                <a:gd name="T12" fmla="*/ 26 w 27"/>
                <a:gd name="T13" fmla="*/ 9 h 10"/>
                <a:gd name="T14" fmla="*/ 26 w 27"/>
                <a:gd name="T15" fmla="*/ 5 h 10"/>
                <a:gd name="T16" fmla="*/ 14 w 27"/>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10">
                  <a:moveTo>
                    <a:pt x="14" y="0"/>
                  </a:moveTo>
                  <a:cubicBezTo>
                    <a:pt x="9" y="0"/>
                    <a:pt x="5" y="2"/>
                    <a:pt x="1" y="5"/>
                  </a:cubicBezTo>
                  <a:cubicBezTo>
                    <a:pt x="0" y="6"/>
                    <a:pt x="0" y="8"/>
                    <a:pt x="1" y="9"/>
                  </a:cubicBezTo>
                  <a:cubicBezTo>
                    <a:pt x="2" y="10"/>
                    <a:pt x="4" y="10"/>
                    <a:pt x="5" y="9"/>
                  </a:cubicBezTo>
                  <a:cubicBezTo>
                    <a:pt x="7" y="6"/>
                    <a:pt x="10" y="5"/>
                    <a:pt x="14" y="5"/>
                  </a:cubicBezTo>
                  <a:cubicBezTo>
                    <a:pt x="17" y="5"/>
                    <a:pt x="20" y="6"/>
                    <a:pt x="23" y="9"/>
                  </a:cubicBezTo>
                  <a:cubicBezTo>
                    <a:pt x="23" y="10"/>
                    <a:pt x="25" y="10"/>
                    <a:pt x="26" y="9"/>
                  </a:cubicBezTo>
                  <a:cubicBezTo>
                    <a:pt x="27" y="8"/>
                    <a:pt x="27" y="6"/>
                    <a:pt x="26" y="5"/>
                  </a:cubicBezTo>
                  <a:cubicBezTo>
                    <a:pt x="23" y="2"/>
                    <a:pt x="18" y="0"/>
                    <a:pt x="1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4" name="Freeform 14"/>
          <p:cNvSpPr>
            <a:spLocks noEditPoints="1"/>
          </p:cNvSpPr>
          <p:nvPr/>
        </p:nvSpPr>
        <p:spPr bwMode="auto">
          <a:xfrm>
            <a:off x="5376864" y="6078549"/>
            <a:ext cx="484188" cy="474663"/>
          </a:xfrm>
          <a:custGeom>
            <a:avLst/>
            <a:gdLst>
              <a:gd name="T0" fmla="*/ 118 w 129"/>
              <a:gd name="T1" fmla="*/ 48 h 126"/>
              <a:gd name="T2" fmla="*/ 118 w 129"/>
              <a:gd name="T3" fmla="*/ 48 h 126"/>
              <a:gd name="T4" fmla="*/ 125 w 129"/>
              <a:gd name="T5" fmla="*/ 45 h 126"/>
              <a:gd name="T6" fmla="*/ 125 w 129"/>
              <a:gd name="T7" fmla="*/ 31 h 126"/>
              <a:gd name="T8" fmla="*/ 98 w 129"/>
              <a:gd name="T9" fmla="*/ 4 h 126"/>
              <a:gd name="T10" fmla="*/ 85 w 129"/>
              <a:gd name="T11" fmla="*/ 4 h 126"/>
              <a:gd name="T12" fmla="*/ 83 w 129"/>
              <a:gd name="T13" fmla="*/ 15 h 126"/>
              <a:gd name="T14" fmla="*/ 83 w 129"/>
              <a:gd name="T15" fmla="*/ 16 h 126"/>
              <a:gd name="T16" fmla="*/ 51 w 129"/>
              <a:gd name="T17" fmla="*/ 49 h 126"/>
              <a:gd name="T18" fmla="*/ 50 w 129"/>
              <a:gd name="T19" fmla="*/ 48 h 126"/>
              <a:gd name="T20" fmla="*/ 30 w 129"/>
              <a:gd name="T21" fmla="*/ 48 h 126"/>
              <a:gd name="T22" fmla="*/ 30 w 129"/>
              <a:gd name="T23" fmla="*/ 67 h 126"/>
              <a:gd name="T24" fmla="*/ 45 w 129"/>
              <a:gd name="T25" fmla="*/ 81 h 126"/>
              <a:gd name="T26" fmla="*/ 0 w 129"/>
              <a:gd name="T27" fmla="*/ 126 h 126"/>
              <a:gd name="T28" fmla="*/ 7 w 129"/>
              <a:gd name="T29" fmla="*/ 126 h 126"/>
              <a:gd name="T30" fmla="*/ 48 w 129"/>
              <a:gd name="T31" fmla="*/ 85 h 126"/>
              <a:gd name="T32" fmla="*/ 62 w 129"/>
              <a:gd name="T33" fmla="*/ 99 h 126"/>
              <a:gd name="T34" fmla="*/ 82 w 129"/>
              <a:gd name="T35" fmla="*/ 99 h 126"/>
              <a:gd name="T36" fmla="*/ 82 w 129"/>
              <a:gd name="T37" fmla="*/ 80 h 126"/>
              <a:gd name="T38" fmla="*/ 81 w 129"/>
              <a:gd name="T39" fmla="*/ 79 h 126"/>
              <a:gd name="T40" fmla="*/ 113 w 129"/>
              <a:gd name="T41" fmla="*/ 46 h 126"/>
              <a:gd name="T42" fmla="*/ 114 w 129"/>
              <a:gd name="T43" fmla="*/ 47 h 126"/>
              <a:gd name="T44" fmla="*/ 118 w 129"/>
              <a:gd name="T45" fmla="*/ 48 h 126"/>
              <a:gd name="T46" fmla="*/ 78 w 129"/>
              <a:gd name="T47" fmla="*/ 96 h 126"/>
              <a:gd name="T48" fmla="*/ 72 w 129"/>
              <a:gd name="T49" fmla="*/ 98 h 126"/>
              <a:gd name="T50" fmla="*/ 66 w 129"/>
              <a:gd name="T51" fmla="*/ 96 h 126"/>
              <a:gd name="T52" fmla="*/ 34 w 129"/>
              <a:gd name="T53" fmla="*/ 64 h 126"/>
              <a:gd name="T54" fmla="*/ 34 w 129"/>
              <a:gd name="T55" fmla="*/ 51 h 126"/>
              <a:gd name="T56" fmla="*/ 46 w 129"/>
              <a:gd name="T57" fmla="*/ 51 h 126"/>
              <a:gd name="T58" fmla="*/ 78 w 129"/>
              <a:gd name="T59" fmla="*/ 83 h 126"/>
              <a:gd name="T60" fmla="*/ 78 w 129"/>
              <a:gd name="T61" fmla="*/ 96 h 126"/>
              <a:gd name="T62" fmla="*/ 77 w 129"/>
              <a:gd name="T63" fmla="*/ 75 h 126"/>
              <a:gd name="T64" fmla="*/ 54 w 129"/>
              <a:gd name="T65" fmla="*/ 52 h 126"/>
              <a:gd name="T66" fmla="*/ 86 w 129"/>
              <a:gd name="T67" fmla="*/ 20 h 126"/>
              <a:gd name="T68" fmla="*/ 110 w 129"/>
              <a:gd name="T69" fmla="*/ 43 h 126"/>
              <a:gd name="T70" fmla="*/ 77 w 129"/>
              <a:gd name="T71" fmla="*/ 75 h 126"/>
              <a:gd name="T72" fmla="*/ 88 w 129"/>
              <a:gd name="T73" fmla="*/ 15 h 126"/>
              <a:gd name="T74" fmla="*/ 88 w 129"/>
              <a:gd name="T75" fmla="*/ 7 h 126"/>
              <a:gd name="T76" fmla="*/ 95 w 129"/>
              <a:gd name="T77" fmla="*/ 7 h 126"/>
              <a:gd name="T78" fmla="*/ 122 w 129"/>
              <a:gd name="T79" fmla="*/ 34 h 126"/>
              <a:gd name="T80" fmla="*/ 123 w 129"/>
              <a:gd name="T81" fmla="*/ 38 h 126"/>
              <a:gd name="T82" fmla="*/ 122 w 129"/>
              <a:gd name="T83" fmla="*/ 42 h 126"/>
              <a:gd name="T84" fmla="*/ 118 w 129"/>
              <a:gd name="T85" fmla="*/ 43 h 126"/>
              <a:gd name="T86" fmla="*/ 114 w 129"/>
              <a:gd name="T87" fmla="*/ 42 h 126"/>
              <a:gd name="T88" fmla="*/ 88 w 129"/>
              <a:gd name="T89" fmla="*/ 15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9" h="126">
                <a:moveTo>
                  <a:pt x="118" y="48"/>
                </a:moveTo>
                <a:cubicBezTo>
                  <a:pt x="118" y="48"/>
                  <a:pt x="118" y="48"/>
                  <a:pt x="118" y="48"/>
                </a:cubicBezTo>
                <a:cubicBezTo>
                  <a:pt x="121" y="48"/>
                  <a:pt x="123" y="47"/>
                  <a:pt x="125" y="45"/>
                </a:cubicBezTo>
                <a:cubicBezTo>
                  <a:pt x="129" y="41"/>
                  <a:pt x="129" y="35"/>
                  <a:pt x="125" y="31"/>
                </a:cubicBezTo>
                <a:cubicBezTo>
                  <a:pt x="98" y="4"/>
                  <a:pt x="98" y="4"/>
                  <a:pt x="98" y="4"/>
                </a:cubicBezTo>
                <a:cubicBezTo>
                  <a:pt x="95" y="0"/>
                  <a:pt x="88" y="0"/>
                  <a:pt x="85" y="4"/>
                </a:cubicBezTo>
                <a:cubicBezTo>
                  <a:pt x="82" y="7"/>
                  <a:pt x="81" y="12"/>
                  <a:pt x="83" y="15"/>
                </a:cubicBezTo>
                <a:cubicBezTo>
                  <a:pt x="83" y="16"/>
                  <a:pt x="83" y="16"/>
                  <a:pt x="83" y="16"/>
                </a:cubicBezTo>
                <a:cubicBezTo>
                  <a:pt x="51" y="49"/>
                  <a:pt x="51" y="49"/>
                  <a:pt x="51" y="49"/>
                </a:cubicBezTo>
                <a:cubicBezTo>
                  <a:pt x="50" y="48"/>
                  <a:pt x="50" y="48"/>
                  <a:pt x="50" y="48"/>
                </a:cubicBezTo>
                <a:cubicBezTo>
                  <a:pt x="44" y="43"/>
                  <a:pt x="36" y="43"/>
                  <a:pt x="30" y="48"/>
                </a:cubicBezTo>
                <a:cubicBezTo>
                  <a:pt x="25" y="53"/>
                  <a:pt x="25" y="62"/>
                  <a:pt x="30" y="67"/>
                </a:cubicBezTo>
                <a:cubicBezTo>
                  <a:pt x="45" y="81"/>
                  <a:pt x="45" y="81"/>
                  <a:pt x="45" y="81"/>
                </a:cubicBezTo>
                <a:cubicBezTo>
                  <a:pt x="0" y="126"/>
                  <a:pt x="0" y="126"/>
                  <a:pt x="0" y="126"/>
                </a:cubicBezTo>
                <a:cubicBezTo>
                  <a:pt x="7" y="126"/>
                  <a:pt x="7" y="126"/>
                  <a:pt x="7" y="126"/>
                </a:cubicBezTo>
                <a:cubicBezTo>
                  <a:pt x="48" y="85"/>
                  <a:pt x="48" y="85"/>
                  <a:pt x="48" y="85"/>
                </a:cubicBezTo>
                <a:cubicBezTo>
                  <a:pt x="62" y="99"/>
                  <a:pt x="62" y="99"/>
                  <a:pt x="62" y="99"/>
                </a:cubicBezTo>
                <a:cubicBezTo>
                  <a:pt x="67" y="104"/>
                  <a:pt x="76" y="104"/>
                  <a:pt x="82" y="99"/>
                </a:cubicBezTo>
                <a:cubicBezTo>
                  <a:pt x="87" y="94"/>
                  <a:pt x="87" y="85"/>
                  <a:pt x="82" y="80"/>
                </a:cubicBezTo>
                <a:cubicBezTo>
                  <a:pt x="81" y="79"/>
                  <a:pt x="81" y="79"/>
                  <a:pt x="81" y="79"/>
                </a:cubicBezTo>
                <a:cubicBezTo>
                  <a:pt x="113" y="46"/>
                  <a:pt x="113" y="46"/>
                  <a:pt x="113" y="46"/>
                </a:cubicBezTo>
                <a:cubicBezTo>
                  <a:pt x="114" y="47"/>
                  <a:pt x="114" y="47"/>
                  <a:pt x="114" y="47"/>
                </a:cubicBezTo>
                <a:cubicBezTo>
                  <a:pt x="115" y="47"/>
                  <a:pt x="117" y="48"/>
                  <a:pt x="118" y="48"/>
                </a:cubicBezTo>
                <a:close/>
                <a:moveTo>
                  <a:pt x="78" y="96"/>
                </a:moveTo>
                <a:cubicBezTo>
                  <a:pt x="77" y="97"/>
                  <a:pt x="74" y="98"/>
                  <a:pt x="72" y="98"/>
                </a:cubicBezTo>
                <a:cubicBezTo>
                  <a:pt x="70" y="98"/>
                  <a:pt x="67" y="97"/>
                  <a:pt x="66" y="96"/>
                </a:cubicBezTo>
                <a:cubicBezTo>
                  <a:pt x="34" y="64"/>
                  <a:pt x="34" y="64"/>
                  <a:pt x="34" y="64"/>
                </a:cubicBezTo>
                <a:cubicBezTo>
                  <a:pt x="30" y="60"/>
                  <a:pt x="30" y="55"/>
                  <a:pt x="34" y="51"/>
                </a:cubicBezTo>
                <a:cubicBezTo>
                  <a:pt x="37" y="48"/>
                  <a:pt x="43" y="48"/>
                  <a:pt x="46" y="51"/>
                </a:cubicBezTo>
                <a:cubicBezTo>
                  <a:pt x="78" y="83"/>
                  <a:pt x="78" y="83"/>
                  <a:pt x="78" y="83"/>
                </a:cubicBezTo>
                <a:cubicBezTo>
                  <a:pt x="82" y="86"/>
                  <a:pt x="82" y="92"/>
                  <a:pt x="78" y="96"/>
                </a:cubicBezTo>
                <a:close/>
                <a:moveTo>
                  <a:pt x="77" y="75"/>
                </a:moveTo>
                <a:cubicBezTo>
                  <a:pt x="54" y="52"/>
                  <a:pt x="54" y="52"/>
                  <a:pt x="54" y="52"/>
                </a:cubicBezTo>
                <a:cubicBezTo>
                  <a:pt x="86" y="20"/>
                  <a:pt x="86" y="20"/>
                  <a:pt x="86" y="20"/>
                </a:cubicBezTo>
                <a:cubicBezTo>
                  <a:pt x="110" y="43"/>
                  <a:pt x="110" y="43"/>
                  <a:pt x="110" y="43"/>
                </a:cubicBezTo>
                <a:lnTo>
                  <a:pt x="77" y="75"/>
                </a:lnTo>
                <a:close/>
                <a:moveTo>
                  <a:pt x="88" y="15"/>
                </a:moveTo>
                <a:cubicBezTo>
                  <a:pt x="86" y="13"/>
                  <a:pt x="86" y="10"/>
                  <a:pt x="88" y="7"/>
                </a:cubicBezTo>
                <a:cubicBezTo>
                  <a:pt x="90" y="6"/>
                  <a:pt x="93" y="6"/>
                  <a:pt x="95" y="7"/>
                </a:cubicBezTo>
                <a:cubicBezTo>
                  <a:pt x="122" y="34"/>
                  <a:pt x="122" y="34"/>
                  <a:pt x="122" y="34"/>
                </a:cubicBezTo>
                <a:cubicBezTo>
                  <a:pt x="123" y="35"/>
                  <a:pt x="123" y="36"/>
                  <a:pt x="123" y="38"/>
                </a:cubicBezTo>
                <a:cubicBezTo>
                  <a:pt x="123" y="39"/>
                  <a:pt x="123" y="41"/>
                  <a:pt x="122" y="42"/>
                </a:cubicBezTo>
                <a:cubicBezTo>
                  <a:pt x="121" y="43"/>
                  <a:pt x="120" y="43"/>
                  <a:pt x="118" y="43"/>
                </a:cubicBezTo>
                <a:cubicBezTo>
                  <a:pt x="117" y="43"/>
                  <a:pt x="115" y="43"/>
                  <a:pt x="114" y="42"/>
                </a:cubicBezTo>
                <a:lnTo>
                  <a:pt x="88" y="15"/>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 name="Freeform 15"/>
          <p:cNvSpPr/>
          <p:nvPr/>
        </p:nvSpPr>
        <p:spPr bwMode="auto">
          <a:xfrm>
            <a:off x="4400551" y="6251586"/>
            <a:ext cx="311150" cy="307976"/>
          </a:xfrm>
          <a:custGeom>
            <a:avLst/>
            <a:gdLst>
              <a:gd name="T0" fmla="*/ 73 w 83"/>
              <a:gd name="T1" fmla="*/ 45 h 82"/>
              <a:gd name="T2" fmla="*/ 48 w 83"/>
              <a:gd name="T3" fmla="*/ 70 h 82"/>
              <a:gd name="T4" fmla="*/ 31 w 83"/>
              <a:gd name="T5" fmla="*/ 77 h 82"/>
              <a:gd name="T6" fmla="*/ 15 w 83"/>
              <a:gd name="T7" fmla="*/ 70 h 82"/>
              <a:gd name="T8" fmla="*/ 8 w 83"/>
              <a:gd name="T9" fmla="*/ 53 h 82"/>
              <a:gd name="T10" fmla="*/ 15 w 83"/>
              <a:gd name="T11" fmla="*/ 37 h 82"/>
              <a:gd name="T12" fmla="*/ 40 w 83"/>
              <a:gd name="T13" fmla="*/ 11 h 82"/>
              <a:gd name="T14" fmla="*/ 57 w 83"/>
              <a:gd name="T15" fmla="*/ 4 h 82"/>
              <a:gd name="T16" fmla="*/ 73 w 83"/>
              <a:gd name="T17" fmla="*/ 11 h 82"/>
              <a:gd name="T18" fmla="*/ 78 w 83"/>
              <a:gd name="T19" fmla="*/ 19 h 82"/>
              <a:gd name="T20" fmla="*/ 79 w 83"/>
              <a:gd name="T21" fmla="*/ 20 h 82"/>
              <a:gd name="T22" fmla="*/ 82 w 83"/>
              <a:gd name="T23" fmla="*/ 20 h 82"/>
              <a:gd name="T24" fmla="*/ 83 w 83"/>
              <a:gd name="T25" fmla="*/ 17 h 82"/>
              <a:gd name="T26" fmla="*/ 83 w 83"/>
              <a:gd name="T27" fmla="*/ 17 h 82"/>
              <a:gd name="T28" fmla="*/ 77 w 83"/>
              <a:gd name="T29" fmla="*/ 8 h 82"/>
              <a:gd name="T30" fmla="*/ 57 w 83"/>
              <a:gd name="T31" fmla="*/ 0 h 82"/>
              <a:gd name="T32" fmla="*/ 37 w 83"/>
              <a:gd name="T33" fmla="*/ 8 h 82"/>
              <a:gd name="T34" fmla="*/ 11 w 83"/>
              <a:gd name="T35" fmla="*/ 33 h 82"/>
              <a:gd name="T36" fmla="*/ 11 w 83"/>
              <a:gd name="T37" fmla="*/ 73 h 82"/>
              <a:gd name="T38" fmla="*/ 31 w 83"/>
              <a:gd name="T39" fmla="*/ 82 h 82"/>
              <a:gd name="T40" fmla="*/ 31 w 83"/>
              <a:gd name="T41" fmla="*/ 82 h 82"/>
              <a:gd name="T42" fmla="*/ 51 w 83"/>
              <a:gd name="T43" fmla="*/ 73 h 82"/>
              <a:gd name="T44" fmla="*/ 76 w 83"/>
              <a:gd name="T45" fmla="*/ 49 h 82"/>
              <a:gd name="T46" fmla="*/ 76 w 83"/>
              <a:gd name="T47" fmla="*/ 45 h 82"/>
              <a:gd name="T48" fmla="*/ 73 w 83"/>
              <a:gd name="T49" fmla="*/ 45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 h="82">
                <a:moveTo>
                  <a:pt x="73" y="45"/>
                </a:moveTo>
                <a:cubicBezTo>
                  <a:pt x="48" y="70"/>
                  <a:pt x="48" y="70"/>
                  <a:pt x="48" y="70"/>
                </a:cubicBezTo>
                <a:cubicBezTo>
                  <a:pt x="44" y="75"/>
                  <a:pt x="38" y="77"/>
                  <a:pt x="31" y="77"/>
                </a:cubicBezTo>
                <a:cubicBezTo>
                  <a:pt x="25" y="77"/>
                  <a:pt x="19" y="75"/>
                  <a:pt x="15" y="70"/>
                </a:cubicBezTo>
                <a:cubicBezTo>
                  <a:pt x="10" y="66"/>
                  <a:pt x="8" y="60"/>
                  <a:pt x="8" y="53"/>
                </a:cubicBezTo>
                <a:cubicBezTo>
                  <a:pt x="8" y="47"/>
                  <a:pt x="10" y="41"/>
                  <a:pt x="15" y="37"/>
                </a:cubicBezTo>
                <a:cubicBezTo>
                  <a:pt x="40" y="11"/>
                  <a:pt x="40" y="11"/>
                  <a:pt x="40" y="11"/>
                </a:cubicBezTo>
                <a:cubicBezTo>
                  <a:pt x="44" y="7"/>
                  <a:pt x="50" y="4"/>
                  <a:pt x="57" y="4"/>
                </a:cubicBezTo>
                <a:cubicBezTo>
                  <a:pt x="63" y="4"/>
                  <a:pt x="69" y="7"/>
                  <a:pt x="73" y="11"/>
                </a:cubicBezTo>
                <a:cubicBezTo>
                  <a:pt x="75" y="14"/>
                  <a:pt x="77" y="16"/>
                  <a:pt x="78" y="19"/>
                </a:cubicBezTo>
                <a:cubicBezTo>
                  <a:pt x="79" y="19"/>
                  <a:pt x="79" y="20"/>
                  <a:pt x="79" y="20"/>
                </a:cubicBezTo>
                <a:cubicBezTo>
                  <a:pt x="80" y="21"/>
                  <a:pt x="81" y="21"/>
                  <a:pt x="82" y="20"/>
                </a:cubicBezTo>
                <a:cubicBezTo>
                  <a:pt x="83" y="19"/>
                  <a:pt x="83" y="18"/>
                  <a:pt x="83" y="17"/>
                </a:cubicBezTo>
                <a:cubicBezTo>
                  <a:pt x="83" y="17"/>
                  <a:pt x="83" y="17"/>
                  <a:pt x="83" y="17"/>
                </a:cubicBezTo>
                <a:cubicBezTo>
                  <a:pt x="81" y="14"/>
                  <a:pt x="79" y="11"/>
                  <a:pt x="77" y="8"/>
                </a:cubicBezTo>
                <a:cubicBezTo>
                  <a:pt x="71" y="3"/>
                  <a:pt x="64" y="0"/>
                  <a:pt x="57" y="0"/>
                </a:cubicBezTo>
                <a:cubicBezTo>
                  <a:pt x="49" y="0"/>
                  <a:pt x="42" y="3"/>
                  <a:pt x="37" y="8"/>
                </a:cubicBezTo>
                <a:cubicBezTo>
                  <a:pt x="11" y="33"/>
                  <a:pt x="11" y="33"/>
                  <a:pt x="11" y="33"/>
                </a:cubicBezTo>
                <a:cubicBezTo>
                  <a:pt x="0" y="44"/>
                  <a:pt x="0" y="62"/>
                  <a:pt x="11" y="73"/>
                </a:cubicBezTo>
                <a:cubicBezTo>
                  <a:pt x="17" y="79"/>
                  <a:pt x="24" y="82"/>
                  <a:pt x="31" y="82"/>
                </a:cubicBezTo>
                <a:cubicBezTo>
                  <a:pt x="31" y="82"/>
                  <a:pt x="31" y="82"/>
                  <a:pt x="31" y="82"/>
                </a:cubicBezTo>
                <a:cubicBezTo>
                  <a:pt x="39" y="82"/>
                  <a:pt x="46" y="79"/>
                  <a:pt x="51" y="73"/>
                </a:cubicBezTo>
                <a:cubicBezTo>
                  <a:pt x="76" y="49"/>
                  <a:pt x="76" y="49"/>
                  <a:pt x="76" y="49"/>
                </a:cubicBezTo>
                <a:cubicBezTo>
                  <a:pt x="77" y="48"/>
                  <a:pt x="77" y="46"/>
                  <a:pt x="76" y="45"/>
                </a:cubicBezTo>
                <a:cubicBezTo>
                  <a:pt x="75" y="45"/>
                  <a:pt x="74" y="45"/>
                  <a:pt x="73" y="4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 name="Freeform 16"/>
          <p:cNvSpPr/>
          <p:nvPr/>
        </p:nvSpPr>
        <p:spPr bwMode="auto">
          <a:xfrm>
            <a:off x="4592639" y="6078549"/>
            <a:ext cx="311150" cy="307976"/>
          </a:xfrm>
          <a:custGeom>
            <a:avLst/>
            <a:gdLst>
              <a:gd name="T0" fmla="*/ 72 w 83"/>
              <a:gd name="T1" fmla="*/ 8 h 82"/>
              <a:gd name="T2" fmla="*/ 52 w 83"/>
              <a:gd name="T3" fmla="*/ 0 h 82"/>
              <a:gd name="T4" fmla="*/ 32 w 83"/>
              <a:gd name="T5" fmla="*/ 8 h 82"/>
              <a:gd name="T6" fmla="*/ 7 w 83"/>
              <a:gd name="T7" fmla="*/ 33 h 82"/>
              <a:gd name="T8" fmla="*/ 7 w 83"/>
              <a:gd name="T9" fmla="*/ 36 h 82"/>
              <a:gd name="T10" fmla="*/ 10 w 83"/>
              <a:gd name="T11" fmla="*/ 36 h 82"/>
              <a:gd name="T12" fmla="*/ 35 w 83"/>
              <a:gd name="T13" fmla="*/ 11 h 82"/>
              <a:gd name="T14" fmla="*/ 52 w 83"/>
              <a:gd name="T15" fmla="*/ 4 h 82"/>
              <a:gd name="T16" fmla="*/ 68 w 83"/>
              <a:gd name="T17" fmla="*/ 11 h 82"/>
              <a:gd name="T18" fmla="*/ 75 w 83"/>
              <a:gd name="T19" fmla="*/ 28 h 82"/>
              <a:gd name="T20" fmla="*/ 68 w 83"/>
              <a:gd name="T21" fmla="*/ 45 h 82"/>
              <a:gd name="T22" fmla="*/ 43 w 83"/>
              <a:gd name="T23" fmla="*/ 70 h 82"/>
              <a:gd name="T24" fmla="*/ 26 w 83"/>
              <a:gd name="T25" fmla="*/ 77 h 82"/>
              <a:gd name="T26" fmla="*/ 10 w 83"/>
              <a:gd name="T27" fmla="*/ 70 h 82"/>
              <a:gd name="T28" fmla="*/ 5 w 83"/>
              <a:gd name="T29" fmla="*/ 63 h 82"/>
              <a:gd name="T30" fmla="*/ 4 w 83"/>
              <a:gd name="T31" fmla="*/ 62 h 82"/>
              <a:gd name="T32" fmla="*/ 2 w 83"/>
              <a:gd name="T33" fmla="*/ 61 h 82"/>
              <a:gd name="T34" fmla="*/ 1 w 83"/>
              <a:gd name="T35" fmla="*/ 62 h 82"/>
              <a:gd name="T36" fmla="*/ 0 w 83"/>
              <a:gd name="T37" fmla="*/ 64 h 82"/>
              <a:gd name="T38" fmla="*/ 6 w 83"/>
              <a:gd name="T39" fmla="*/ 73 h 82"/>
              <a:gd name="T40" fmla="*/ 26 w 83"/>
              <a:gd name="T41" fmla="*/ 82 h 82"/>
              <a:gd name="T42" fmla="*/ 46 w 83"/>
              <a:gd name="T43" fmla="*/ 73 h 82"/>
              <a:gd name="T44" fmla="*/ 72 w 83"/>
              <a:gd name="T45" fmla="*/ 48 h 82"/>
              <a:gd name="T46" fmla="*/ 72 w 83"/>
              <a:gd name="T47" fmla="*/ 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3" h="82">
                <a:moveTo>
                  <a:pt x="72" y="8"/>
                </a:moveTo>
                <a:cubicBezTo>
                  <a:pt x="66" y="3"/>
                  <a:pt x="59" y="0"/>
                  <a:pt x="52" y="0"/>
                </a:cubicBezTo>
                <a:cubicBezTo>
                  <a:pt x="44" y="0"/>
                  <a:pt x="37" y="3"/>
                  <a:pt x="32" y="8"/>
                </a:cubicBezTo>
                <a:cubicBezTo>
                  <a:pt x="7" y="33"/>
                  <a:pt x="7" y="33"/>
                  <a:pt x="7" y="33"/>
                </a:cubicBezTo>
                <a:cubicBezTo>
                  <a:pt x="6" y="34"/>
                  <a:pt x="6" y="35"/>
                  <a:pt x="7" y="36"/>
                </a:cubicBezTo>
                <a:cubicBezTo>
                  <a:pt x="8" y="37"/>
                  <a:pt x="9" y="37"/>
                  <a:pt x="10" y="36"/>
                </a:cubicBezTo>
                <a:cubicBezTo>
                  <a:pt x="35" y="11"/>
                  <a:pt x="35" y="11"/>
                  <a:pt x="35" y="11"/>
                </a:cubicBezTo>
                <a:cubicBezTo>
                  <a:pt x="39" y="7"/>
                  <a:pt x="45" y="4"/>
                  <a:pt x="52" y="4"/>
                </a:cubicBezTo>
                <a:cubicBezTo>
                  <a:pt x="58" y="4"/>
                  <a:pt x="64" y="7"/>
                  <a:pt x="68" y="11"/>
                </a:cubicBezTo>
                <a:cubicBezTo>
                  <a:pt x="73" y="16"/>
                  <a:pt x="75" y="22"/>
                  <a:pt x="75" y="28"/>
                </a:cubicBezTo>
                <a:cubicBezTo>
                  <a:pt x="75" y="34"/>
                  <a:pt x="73" y="40"/>
                  <a:pt x="68" y="45"/>
                </a:cubicBezTo>
                <a:cubicBezTo>
                  <a:pt x="43" y="70"/>
                  <a:pt x="43" y="70"/>
                  <a:pt x="43" y="70"/>
                </a:cubicBezTo>
                <a:cubicBezTo>
                  <a:pt x="39" y="75"/>
                  <a:pt x="33" y="77"/>
                  <a:pt x="26" y="77"/>
                </a:cubicBezTo>
                <a:cubicBezTo>
                  <a:pt x="20" y="77"/>
                  <a:pt x="14" y="75"/>
                  <a:pt x="10" y="70"/>
                </a:cubicBezTo>
                <a:cubicBezTo>
                  <a:pt x="8" y="68"/>
                  <a:pt x="6" y="65"/>
                  <a:pt x="5" y="63"/>
                </a:cubicBezTo>
                <a:cubicBezTo>
                  <a:pt x="4" y="62"/>
                  <a:pt x="4" y="62"/>
                  <a:pt x="4" y="62"/>
                </a:cubicBezTo>
                <a:cubicBezTo>
                  <a:pt x="4" y="61"/>
                  <a:pt x="3" y="61"/>
                  <a:pt x="2" y="61"/>
                </a:cubicBezTo>
                <a:cubicBezTo>
                  <a:pt x="2" y="61"/>
                  <a:pt x="1" y="61"/>
                  <a:pt x="1" y="62"/>
                </a:cubicBezTo>
                <a:cubicBezTo>
                  <a:pt x="0" y="62"/>
                  <a:pt x="0" y="63"/>
                  <a:pt x="0" y="64"/>
                </a:cubicBezTo>
                <a:cubicBezTo>
                  <a:pt x="2" y="68"/>
                  <a:pt x="4" y="71"/>
                  <a:pt x="6" y="73"/>
                </a:cubicBezTo>
                <a:cubicBezTo>
                  <a:pt x="12" y="79"/>
                  <a:pt x="19" y="82"/>
                  <a:pt x="26" y="82"/>
                </a:cubicBezTo>
                <a:cubicBezTo>
                  <a:pt x="34" y="82"/>
                  <a:pt x="41" y="79"/>
                  <a:pt x="46" y="73"/>
                </a:cubicBezTo>
                <a:cubicBezTo>
                  <a:pt x="72" y="48"/>
                  <a:pt x="72" y="48"/>
                  <a:pt x="72" y="48"/>
                </a:cubicBezTo>
                <a:cubicBezTo>
                  <a:pt x="83" y="37"/>
                  <a:pt x="83" y="19"/>
                  <a:pt x="72" y="8"/>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 name="Freeform 17"/>
          <p:cNvSpPr>
            <a:spLocks noEditPoints="1"/>
          </p:cNvSpPr>
          <p:nvPr/>
        </p:nvSpPr>
        <p:spPr bwMode="auto">
          <a:xfrm>
            <a:off x="3443289" y="6078549"/>
            <a:ext cx="495300" cy="481013"/>
          </a:xfrm>
          <a:custGeom>
            <a:avLst/>
            <a:gdLst>
              <a:gd name="T0" fmla="*/ 123 w 132"/>
              <a:gd name="T1" fmla="*/ 7 h 128"/>
              <a:gd name="T2" fmla="*/ 105 w 132"/>
              <a:gd name="T3" fmla="*/ 0 h 128"/>
              <a:gd name="T4" fmla="*/ 88 w 132"/>
              <a:gd name="T5" fmla="*/ 7 h 128"/>
              <a:gd name="T6" fmla="*/ 72 w 132"/>
              <a:gd name="T7" fmla="*/ 23 h 128"/>
              <a:gd name="T8" fmla="*/ 70 w 132"/>
              <a:gd name="T9" fmla="*/ 55 h 128"/>
              <a:gd name="T10" fmla="*/ 71 w 132"/>
              <a:gd name="T11" fmla="*/ 56 h 128"/>
              <a:gd name="T12" fmla="*/ 58 w 132"/>
              <a:gd name="T13" fmla="*/ 69 h 128"/>
              <a:gd name="T14" fmla="*/ 57 w 132"/>
              <a:gd name="T15" fmla="*/ 68 h 128"/>
              <a:gd name="T16" fmla="*/ 42 w 132"/>
              <a:gd name="T17" fmla="*/ 63 h 128"/>
              <a:gd name="T18" fmla="*/ 25 w 132"/>
              <a:gd name="T19" fmla="*/ 70 h 128"/>
              <a:gd name="T20" fmla="*/ 9 w 132"/>
              <a:gd name="T21" fmla="*/ 86 h 128"/>
              <a:gd name="T22" fmla="*/ 9 w 132"/>
              <a:gd name="T23" fmla="*/ 121 h 128"/>
              <a:gd name="T24" fmla="*/ 27 w 132"/>
              <a:gd name="T25" fmla="*/ 128 h 128"/>
              <a:gd name="T26" fmla="*/ 44 w 132"/>
              <a:gd name="T27" fmla="*/ 121 h 128"/>
              <a:gd name="T28" fmla="*/ 60 w 132"/>
              <a:gd name="T29" fmla="*/ 105 h 128"/>
              <a:gd name="T30" fmla="*/ 62 w 132"/>
              <a:gd name="T31" fmla="*/ 73 h 128"/>
              <a:gd name="T32" fmla="*/ 61 w 132"/>
              <a:gd name="T33" fmla="*/ 72 h 128"/>
              <a:gd name="T34" fmla="*/ 74 w 132"/>
              <a:gd name="T35" fmla="*/ 59 h 128"/>
              <a:gd name="T36" fmla="*/ 75 w 132"/>
              <a:gd name="T37" fmla="*/ 60 h 128"/>
              <a:gd name="T38" fmla="*/ 90 w 132"/>
              <a:gd name="T39" fmla="*/ 65 h 128"/>
              <a:gd name="T40" fmla="*/ 107 w 132"/>
              <a:gd name="T41" fmla="*/ 57 h 128"/>
              <a:gd name="T42" fmla="*/ 123 w 132"/>
              <a:gd name="T43" fmla="*/ 42 h 128"/>
              <a:gd name="T44" fmla="*/ 123 w 132"/>
              <a:gd name="T45" fmla="*/ 7 h 128"/>
              <a:gd name="T46" fmla="*/ 62 w 132"/>
              <a:gd name="T47" fmla="*/ 87 h 128"/>
              <a:gd name="T48" fmla="*/ 56 w 132"/>
              <a:gd name="T49" fmla="*/ 102 h 128"/>
              <a:gd name="T50" fmla="*/ 41 w 132"/>
              <a:gd name="T51" fmla="*/ 117 h 128"/>
              <a:gd name="T52" fmla="*/ 27 w 132"/>
              <a:gd name="T53" fmla="*/ 123 h 128"/>
              <a:gd name="T54" fmla="*/ 12 w 132"/>
              <a:gd name="T55" fmla="*/ 117 h 128"/>
              <a:gd name="T56" fmla="*/ 7 w 132"/>
              <a:gd name="T57" fmla="*/ 103 h 128"/>
              <a:gd name="T58" fmla="*/ 12 w 132"/>
              <a:gd name="T59" fmla="*/ 89 h 128"/>
              <a:gd name="T60" fmla="*/ 28 w 132"/>
              <a:gd name="T61" fmla="*/ 73 h 128"/>
              <a:gd name="T62" fmla="*/ 42 w 132"/>
              <a:gd name="T63" fmla="*/ 67 h 128"/>
              <a:gd name="T64" fmla="*/ 53 w 132"/>
              <a:gd name="T65" fmla="*/ 71 h 128"/>
              <a:gd name="T66" fmla="*/ 55 w 132"/>
              <a:gd name="T67" fmla="*/ 72 h 128"/>
              <a:gd name="T68" fmla="*/ 41 w 132"/>
              <a:gd name="T69" fmla="*/ 86 h 128"/>
              <a:gd name="T70" fmla="*/ 41 w 132"/>
              <a:gd name="T71" fmla="*/ 89 h 128"/>
              <a:gd name="T72" fmla="*/ 44 w 132"/>
              <a:gd name="T73" fmla="*/ 89 h 128"/>
              <a:gd name="T74" fmla="*/ 58 w 132"/>
              <a:gd name="T75" fmla="*/ 75 h 128"/>
              <a:gd name="T76" fmla="*/ 59 w 132"/>
              <a:gd name="T77" fmla="*/ 76 h 128"/>
              <a:gd name="T78" fmla="*/ 62 w 132"/>
              <a:gd name="T79" fmla="*/ 87 h 128"/>
              <a:gd name="T80" fmla="*/ 120 w 132"/>
              <a:gd name="T81" fmla="*/ 38 h 128"/>
              <a:gd name="T82" fmla="*/ 104 w 132"/>
              <a:gd name="T83" fmla="*/ 54 h 128"/>
              <a:gd name="T84" fmla="*/ 90 w 132"/>
              <a:gd name="T85" fmla="*/ 60 h 128"/>
              <a:gd name="T86" fmla="*/ 79 w 132"/>
              <a:gd name="T87" fmla="*/ 57 h 128"/>
              <a:gd name="T88" fmla="*/ 77 w 132"/>
              <a:gd name="T89" fmla="*/ 56 h 128"/>
              <a:gd name="T90" fmla="*/ 91 w 132"/>
              <a:gd name="T91" fmla="*/ 42 h 128"/>
              <a:gd name="T92" fmla="*/ 91 w 132"/>
              <a:gd name="T93" fmla="*/ 39 h 128"/>
              <a:gd name="T94" fmla="*/ 88 w 132"/>
              <a:gd name="T95" fmla="*/ 39 h 128"/>
              <a:gd name="T96" fmla="*/ 74 w 132"/>
              <a:gd name="T97" fmla="*/ 52 h 128"/>
              <a:gd name="T98" fmla="*/ 73 w 132"/>
              <a:gd name="T99" fmla="*/ 51 h 128"/>
              <a:gd name="T100" fmla="*/ 70 w 132"/>
              <a:gd name="T101" fmla="*/ 40 h 128"/>
              <a:gd name="T102" fmla="*/ 76 w 132"/>
              <a:gd name="T103" fmla="*/ 26 h 128"/>
              <a:gd name="T104" fmla="*/ 91 w 132"/>
              <a:gd name="T105" fmla="*/ 10 h 128"/>
              <a:gd name="T106" fmla="*/ 105 w 132"/>
              <a:gd name="T107" fmla="*/ 4 h 128"/>
              <a:gd name="T108" fmla="*/ 120 w 132"/>
              <a:gd name="T109" fmla="*/ 10 h 128"/>
              <a:gd name="T110" fmla="*/ 125 w 132"/>
              <a:gd name="T111" fmla="*/ 24 h 128"/>
              <a:gd name="T112" fmla="*/ 120 w 132"/>
              <a:gd name="T113" fmla="*/ 3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2" h="128">
                <a:moveTo>
                  <a:pt x="123" y="7"/>
                </a:moveTo>
                <a:cubicBezTo>
                  <a:pt x="118" y="2"/>
                  <a:pt x="112" y="0"/>
                  <a:pt x="105" y="0"/>
                </a:cubicBezTo>
                <a:cubicBezTo>
                  <a:pt x="99" y="0"/>
                  <a:pt x="93" y="2"/>
                  <a:pt x="88" y="7"/>
                </a:cubicBezTo>
                <a:cubicBezTo>
                  <a:pt x="72" y="23"/>
                  <a:pt x="72" y="23"/>
                  <a:pt x="72" y="23"/>
                </a:cubicBezTo>
                <a:cubicBezTo>
                  <a:pt x="64" y="31"/>
                  <a:pt x="63" y="45"/>
                  <a:pt x="70" y="55"/>
                </a:cubicBezTo>
                <a:cubicBezTo>
                  <a:pt x="71" y="56"/>
                  <a:pt x="71" y="56"/>
                  <a:pt x="71" y="56"/>
                </a:cubicBezTo>
                <a:cubicBezTo>
                  <a:pt x="58" y="69"/>
                  <a:pt x="58" y="69"/>
                  <a:pt x="58" y="69"/>
                </a:cubicBezTo>
                <a:cubicBezTo>
                  <a:pt x="57" y="68"/>
                  <a:pt x="57" y="68"/>
                  <a:pt x="57" y="68"/>
                </a:cubicBezTo>
                <a:cubicBezTo>
                  <a:pt x="53" y="65"/>
                  <a:pt x="48" y="63"/>
                  <a:pt x="42" y="63"/>
                </a:cubicBezTo>
                <a:cubicBezTo>
                  <a:pt x="36" y="63"/>
                  <a:pt x="30" y="65"/>
                  <a:pt x="25" y="70"/>
                </a:cubicBezTo>
                <a:cubicBezTo>
                  <a:pt x="9" y="86"/>
                  <a:pt x="9" y="86"/>
                  <a:pt x="9" y="86"/>
                </a:cubicBezTo>
                <a:cubicBezTo>
                  <a:pt x="0" y="95"/>
                  <a:pt x="0" y="111"/>
                  <a:pt x="9" y="121"/>
                </a:cubicBezTo>
                <a:cubicBezTo>
                  <a:pt x="14" y="125"/>
                  <a:pt x="20" y="128"/>
                  <a:pt x="27" y="128"/>
                </a:cubicBezTo>
                <a:cubicBezTo>
                  <a:pt x="33" y="128"/>
                  <a:pt x="39" y="125"/>
                  <a:pt x="44" y="121"/>
                </a:cubicBezTo>
                <a:cubicBezTo>
                  <a:pt x="60" y="105"/>
                  <a:pt x="60" y="105"/>
                  <a:pt x="60" y="105"/>
                </a:cubicBezTo>
                <a:cubicBezTo>
                  <a:pt x="68" y="96"/>
                  <a:pt x="69" y="82"/>
                  <a:pt x="62" y="73"/>
                </a:cubicBezTo>
                <a:cubicBezTo>
                  <a:pt x="61" y="72"/>
                  <a:pt x="61" y="72"/>
                  <a:pt x="61" y="72"/>
                </a:cubicBezTo>
                <a:cubicBezTo>
                  <a:pt x="74" y="59"/>
                  <a:pt x="74" y="59"/>
                  <a:pt x="74" y="59"/>
                </a:cubicBezTo>
                <a:cubicBezTo>
                  <a:pt x="75" y="60"/>
                  <a:pt x="75" y="60"/>
                  <a:pt x="75" y="60"/>
                </a:cubicBezTo>
                <a:cubicBezTo>
                  <a:pt x="79" y="63"/>
                  <a:pt x="84" y="65"/>
                  <a:pt x="90" y="65"/>
                </a:cubicBezTo>
                <a:cubicBezTo>
                  <a:pt x="96" y="65"/>
                  <a:pt x="102" y="62"/>
                  <a:pt x="107" y="57"/>
                </a:cubicBezTo>
                <a:cubicBezTo>
                  <a:pt x="123" y="42"/>
                  <a:pt x="123" y="42"/>
                  <a:pt x="123" y="42"/>
                </a:cubicBezTo>
                <a:cubicBezTo>
                  <a:pt x="132" y="32"/>
                  <a:pt x="132" y="16"/>
                  <a:pt x="123" y="7"/>
                </a:cubicBezTo>
                <a:close/>
                <a:moveTo>
                  <a:pt x="62" y="87"/>
                </a:moveTo>
                <a:cubicBezTo>
                  <a:pt x="62" y="93"/>
                  <a:pt x="60" y="98"/>
                  <a:pt x="56" y="102"/>
                </a:cubicBezTo>
                <a:cubicBezTo>
                  <a:pt x="41" y="117"/>
                  <a:pt x="41" y="117"/>
                  <a:pt x="41" y="117"/>
                </a:cubicBezTo>
                <a:cubicBezTo>
                  <a:pt x="37" y="121"/>
                  <a:pt x="32" y="123"/>
                  <a:pt x="27" y="123"/>
                </a:cubicBezTo>
                <a:cubicBezTo>
                  <a:pt x="21" y="123"/>
                  <a:pt x="16" y="121"/>
                  <a:pt x="12" y="117"/>
                </a:cubicBezTo>
                <a:cubicBezTo>
                  <a:pt x="9" y="114"/>
                  <a:pt x="7" y="109"/>
                  <a:pt x="7" y="103"/>
                </a:cubicBezTo>
                <a:cubicBezTo>
                  <a:pt x="7" y="98"/>
                  <a:pt x="9" y="93"/>
                  <a:pt x="12" y="89"/>
                </a:cubicBezTo>
                <a:cubicBezTo>
                  <a:pt x="28" y="73"/>
                  <a:pt x="28" y="73"/>
                  <a:pt x="28" y="73"/>
                </a:cubicBezTo>
                <a:cubicBezTo>
                  <a:pt x="32" y="70"/>
                  <a:pt x="37" y="67"/>
                  <a:pt x="42" y="67"/>
                </a:cubicBezTo>
                <a:cubicBezTo>
                  <a:pt x="46" y="67"/>
                  <a:pt x="50" y="69"/>
                  <a:pt x="53" y="71"/>
                </a:cubicBezTo>
                <a:cubicBezTo>
                  <a:pt x="55" y="72"/>
                  <a:pt x="55" y="72"/>
                  <a:pt x="55" y="72"/>
                </a:cubicBezTo>
                <a:cubicBezTo>
                  <a:pt x="41" y="86"/>
                  <a:pt x="41" y="86"/>
                  <a:pt x="41" y="86"/>
                </a:cubicBezTo>
                <a:cubicBezTo>
                  <a:pt x="40" y="87"/>
                  <a:pt x="40" y="88"/>
                  <a:pt x="41" y="89"/>
                </a:cubicBezTo>
                <a:cubicBezTo>
                  <a:pt x="42" y="90"/>
                  <a:pt x="43" y="90"/>
                  <a:pt x="44" y="89"/>
                </a:cubicBezTo>
                <a:cubicBezTo>
                  <a:pt x="58" y="75"/>
                  <a:pt x="58" y="75"/>
                  <a:pt x="58" y="75"/>
                </a:cubicBezTo>
                <a:cubicBezTo>
                  <a:pt x="59" y="76"/>
                  <a:pt x="59" y="76"/>
                  <a:pt x="59" y="76"/>
                </a:cubicBezTo>
                <a:cubicBezTo>
                  <a:pt x="61" y="80"/>
                  <a:pt x="62" y="84"/>
                  <a:pt x="62" y="87"/>
                </a:cubicBezTo>
                <a:close/>
                <a:moveTo>
                  <a:pt x="120" y="38"/>
                </a:moveTo>
                <a:cubicBezTo>
                  <a:pt x="104" y="54"/>
                  <a:pt x="104" y="54"/>
                  <a:pt x="104" y="54"/>
                </a:cubicBezTo>
                <a:cubicBezTo>
                  <a:pt x="100" y="58"/>
                  <a:pt x="95" y="60"/>
                  <a:pt x="90" y="60"/>
                </a:cubicBezTo>
                <a:cubicBezTo>
                  <a:pt x="86" y="60"/>
                  <a:pt x="82" y="59"/>
                  <a:pt x="79" y="57"/>
                </a:cubicBezTo>
                <a:cubicBezTo>
                  <a:pt x="77" y="56"/>
                  <a:pt x="77" y="56"/>
                  <a:pt x="77" y="56"/>
                </a:cubicBezTo>
                <a:cubicBezTo>
                  <a:pt x="91" y="42"/>
                  <a:pt x="91" y="42"/>
                  <a:pt x="91" y="42"/>
                </a:cubicBezTo>
                <a:cubicBezTo>
                  <a:pt x="92" y="41"/>
                  <a:pt x="92" y="39"/>
                  <a:pt x="91" y="39"/>
                </a:cubicBezTo>
                <a:cubicBezTo>
                  <a:pt x="90" y="38"/>
                  <a:pt x="89" y="38"/>
                  <a:pt x="88" y="39"/>
                </a:cubicBezTo>
                <a:cubicBezTo>
                  <a:pt x="74" y="52"/>
                  <a:pt x="74" y="52"/>
                  <a:pt x="74" y="52"/>
                </a:cubicBezTo>
                <a:cubicBezTo>
                  <a:pt x="73" y="51"/>
                  <a:pt x="73" y="51"/>
                  <a:pt x="73" y="51"/>
                </a:cubicBezTo>
                <a:cubicBezTo>
                  <a:pt x="71" y="48"/>
                  <a:pt x="70" y="44"/>
                  <a:pt x="70" y="40"/>
                </a:cubicBezTo>
                <a:cubicBezTo>
                  <a:pt x="70" y="35"/>
                  <a:pt x="72" y="30"/>
                  <a:pt x="76" y="26"/>
                </a:cubicBezTo>
                <a:cubicBezTo>
                  <a:pt x="91" y="10"/>
                  <a:pt x="91" y="10"/>
                  <a:pt x="91" y="10"/>
                </a:cubicBezTo>
                <a:cubicBezTo>
                  <a:pt x="95" y="6"/>
                  <a:pt x="100" y="4"/>
                  <a:pt x="105" y="4"/>
                </a:cubicBezTo>
                <a:cubicBezTo>
                  <a:pt x="111" y="4"/>
                  <a:pt x="116" y="6"/>
                  <a:pt x="120" y="10"/>
                </a:cubicBezTo>
                <a:cubicBezTo>
                  <a:pt x="123" y="14"/>
                  <a:pt x="125" y="19"/>
                  <a:pt x="125" y="24"/>
                </a:cubicBezTo>
                <a:cubicBezTo>
                  <a:pt x="125" y="30"/>
                  <a:pt x="123" y="35"/>
                  <a:pt x="120" y="38"/>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 name="Freeform 18"/>
          <p:cNvSpPr>
            <a:spLocks noEditPoints="1"/>
          </p:cNvSpPr>
          <p:nvPr/>
        </p:nvSpPr>
        <p:spPr bwMode="auto">
          <a:xfrm>
            <a:off x="2538413" y="6078549"/>
            <a:ext cx="382588" cy="481013"/>
          </a:xfrm>
          <a:custGeom>
            <a:avLst/>
            <a:gdLst>
              <a:gd name="T0" fmla="*/ 91 w 102"/>
              <a:gd name="T1" fmla="*/ 8 h 128"/>
              <a:gd name="T2" fmla="*/ 71 w 102"/>
              <a:gd name="T3" fmla="*/ 0 h 128"/>
              <a:gd name="T4" fmla="*/ 51 w 102"/>
              <a:gd name="T5" fmla="*/ 8 h 128"/>
              <a:gd name="T6" fmla="*/ 30 w 102"/>
              <a:gd name="T7" fmla="*/ 29 h 128"/>
              <a:gd name="T8" fmla="*/ 26 w 102"/>
              <a:gd name="T9" fmla="*/ 63 h 128"/>
              <a:gd name="T10" fmla="*/ 26 w 102"/>
              <a:gd name="T11" fmla="*/ 64 h 128"/>
              <a:gd name="T12" fmla="*/ 11 w 102"/>
              <a:gd name="T13" fmla="*/ 79 h 128"/>
              <a:gd name="T14" fmla="*/ 11 w 102"/>
              <a:gd name="T15" fmla="*/ 119 h 128"/>
              <a:gd name="T16" fmla="*/ 31 w 102"/>
              <a:gd name="T17" fmla="*/ 128 h 128"/>
              <a:gd name="T18" fmla="*/ 51 w 102"/>
              <a:gd name="T19" fmla="*/ 119 h 128"/>
              <a:gd name="T20" fmla="*/ 72 w 102"/>
              <a:gd name="T21" fmla="*/ 98 h 128"/>
              <a:gd name="T22" fmla="*/ 76 w 102"/>
              <a:gd name="T23" fmla="*/ 64 h 128"/>
              <a:gd name="T24" fmla="*/ 76 w 102"/>
              <a:gd name="T25" fmla="*/ 63 h 128"/>
              <a:gd name="T26" fmla="*/ 91 w 102"/>
              <a:gd name="T27" fmla="*/ 48 h 128"/>
              <a:gd name="T28" fmla="*/ 91 w 102"/>
              <a:gd name="T29" fmla="*/ 8 h 128"/>
              <a:gd name="T30" fmla="*/ 69 w 102"/>
              <a:gd name="T31" fmla="*/ 95 h 128"/>
              <a:gd name="T32" fmla="*/ 48 w 102"/>
              <a:gd name="T33" fmla="*/ 116 h 128"/>
              <a:gd name="T34" fmla="*/ 31 w 102"/>
              <a:gd name="T35" fmla="*/ 123 h 128"/>
              <a:gd name="T36" fmla="*/ 14 w 102"/>
              <a:gd name="T37" fmla="*/ 116 h 128"/>
              <a:gd name="T38" fmla="*/ 7 w 102"/>
              <a:gd name="T39" fmla="*/ 99 h 128"/>
              <a:gd name="T40" fmla="*/ 14 w 102"/>
              <a:gd name="T41" fmla="*/ 83 h 128"/>
              <a:gd name="T42" fmla="*/ 29 w 102"/>
              <a:gd name="T43" fmla="*/ 68 h 128"/>
              <a:gd name="T44" fmla="*/ 30 w 102"/>
              <a:gd name="T45" fmla="*/ 69 h 128"/>
              <a:gd name="T46" fmla="*/ 50 w 102"/>
              <a:gd name="T47" fmla="*/ 77 h 128"/>
              <a:gd name="T48" fmla="*/ 70 w 102"/>
              <a:gd name="T49" fmla="*/ 69 h 128"/>
              <a:gd name="T50" fmla="*/ 73 w 102"/>
              <a:gd name="T51" fmla="*/ 66 h 128"/>
              <a:gd name="T52" fmla="*/ 73 w 102"/>
              <a:gd name="T53" fmla="*/ 68 h 128"/>
              <a:gd name="T54" fmla="*/ 76 w 102"/>
              <a:gd name="T55" fmla="*/ 78 h 128"/>
              <a:gd name="T56" fmla="*/ 69 w 102"/>
              <a:gd name="T57" fmla="*/ 95 h 128"/>
              <a:gd name="T58" fmla="*/ 32 w 102"/>
              <a:gd name="T59" fmla="*/ 65 h 128"/>
              <a:gd name="T60" fmla="*/ 35 w 102"/>
              <a:gd name="T61" fmla="*/ 62 h 128"/>
              <a:gd name="T62" fmla="*/ 52 w 102"/>
              <a:gd name="T63" fmla="*/ 55 h 128"/>
              <a:gd name="T64" fmla="*/ 69 w 102"/>
              <a:gd name="T65" fmla="*/ 62 h 128"/>
              <a:gd name="T66" fmla="*/ 70 w 102"/>
              <a:gd name="T67" fmla="*/ 63 h 128"/>
              <a:gd name="T68" fmla="*/ 67 w 102"/>
              <a:gd name="T69" fmla="*/ 66 h 128"/>
              <a:gd name="T70" fmla="*/ 50 w 102"/>
              <a:gd name="T71" fmla="*/ 73 h 128"/>
              <a:gd name="T72" fmla="*/ 33 w 102"/>
              <a:gd name="T73" fmla="*/ 66 h 128"/>
              <a:gd name="T74" fmla="*/ 32 w 102"/>
              <a:gd name="T75" fmla="*/ 65 h 128"/>
              <a:gd name="T76" fmla="*/ 88 w 102"/>
              <a:gd name="T77" fmla="*/ 45 h 128"/>
              <a:gd name="T78" fmla="*/ 73 w 102"/>
              <a:gd name="T79" fmla="*/ 59 h 128"/>
              <a:gd name="T80" fmla="*/ 72 w 102"/>
              <a:gd name="T81" fmla="*/ 58 h 128"/>
              <a:gd name="T82" fmla="*/ 52 w 102"/>
              <a:gd name="T83" fmla="*/ 50 h 128"/>
              <a:gd name="T84" fmla="*/ 32 w 102"/>
              <a:gd name="T85" fmla="*/ 58 h 128"/>
              <a:gd name="T86" fmla="*/ 29 w 102"/>
              <a:gd name="T87" fmla="*/ 61 h 128"/>
              <a:gd name="T88" fmla="*/ 29 w 102"/>
              <a:gd name="T89" fmla="*/ 59 h 128"/>
              <a:gd name="T90" fmla="*/ 26 w 102"/>
              <a:gd name="T91" fmla="*/ 49 h 128"/>
              <a:gd name="T92" fmla="*/ 33 w 102"/>
              <a:gd name="T93" fmla="*/ 32 h 128"/>
              <a:gd name="T94" fmla="*/ 54 w 102"/>
              <a:gd name="T95" fmla="*/ 11 h 128"/>
              <a:gd name="T96" fmla="*/ 71 w 102"/>
              <a:gd name="T97" fmla="*/ 4 h 128"/>
              <a:gd name="T98" fmla="*/ 88 w 102"/>
              <a:gd name="T99" fmla="*/ 11 h 128"/>
              <a:gd name="T100" fmla="*/ 95 w 102"/>
              <a:gd name="T101" fmla="*/ 28 h 128"/>
              <a:gd name="T102" fmla="*/ 88 w 102"/>
              <a:gd name="T103" fmla="*/ 4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2" h="128">
                <a:moveTo>
                  <a:pt x="91" y="8"/>
                </a:moveTo>
                <a:cubicBezTo>
                  <a:pt x="86" y="3"/>
                  <a:pt x="78" y="0"/>
                  <a:pt x="71" y="0"/>
                </a:cubicBezTo>
                <a:cubicBezTo>
                  <a:pt x="63" y="0"/>
                  <a:pt x="56" y="3"/>
                  <a:pt x="51" y="8"/>
                </a:cubicBezTo>
                <a:cubicBezTo>
                  <a:pt x="30" y="29"/>
                  <a:pt x="30" y="29"/>
                  <a:pt x="30" y="29"/>
                </a:cubicBezTo>
                <a:cubicBezTo>
                  <a:pt x="21" y="38"/>
                  <a:pt x="19" y="52"/>
                  <a:pt x="26" y="63"/>
                </a:cubicBezTo>
                <a:cubicBezTo>
                  <a:pt x="26" y="64"/>
                  <a:pt x="26" y="64"/>
                  <a:pt x="26" y="64"/>
                </a:cubicBezTo>
                <a:cubicBezTo>
                  <a:pt x="11" y="79"/>
                  <a:pt x="11" y="79"/>
                  <a:pt x="11" y="79"/>
                </a:cubicBezTo>
                <a:cubicBezTo>
                  <a:pt x="0" y="90"/>
                  <a:pt x="0" y="108"/>
                  <a:pt x="11" y="119"/>
                </a:cubicBezTo>
                <a:cubicBezTo>
                  <a:pt x="16" y="125"/>
                  <a:pt x="24" y="128"/>
                  <a:pt x="31" y="128"/>
                </a:cubicBezTo>
                <a:cubicBezTo>
                  <a:pt x="39" y="128"/>
                  <a:pt x="46" y="125"/>
                  <a:pt x="51" y="119"/>
                </a:cubicBezTo>
                <a:cubicBezTo>
                  <a:pt x="72" y="98"/>
                  <a:pt x="72" y="98"/>
                  <a:pt x="72" y="98"/>
                </a:cubicBezTo>
                <a:cubicBezTo>
                  <a:pt x="81" y="89"/>
                  <a:pt x="83" y="75"/>
                  <a:pt x="76" y="64"/>
                </a:cubicBezTo>
                <a:cubicBezTo>
                  <a:pt x="76" y="63"/>
                  <a:pt x="76" y="63"/>
                  <a:pt x="76" y="63"/>
                </a:cubicBezTo>
                <a:cubicBezTo>
                  <a:pt x="91" y="48"/>
                  <a:pt x="91" y="48"/>
                  <a:pt x="91" y="48"/>
                </a:cubicBezTo>
                <a:cubicBezTo>
                  <a:pt x="102" y="37"/>
                  <a:pt x="102" y="19"/>
                  <a:pt x="91" y="8"/>
                </a:cubicBezTo>
                <a:close/>
                <a:moveTo>
                  <a:pt x="69" y="95"/>
                </a:moveTo>
                <a:cubicBezTo>
                  <a:pt x="48" y="116"/>
                  <a:pt x="48" y="116"/>
                  <a:pt x="48" y="116"/>
                </a:cubicBezTo>
                <a:cubicBezTo>
                  <a:pt x="43" y="121"/>
                  <a:pt x="37" y="123"/>
                  <a:pt x="31" y="123"/>
                </a:cubicBezTo>
                <a:cubicBezTo>
                  <a:pt x="25" y="123"/>
                  <a:pt x="19" y="121"/>
                  <a:pt x="14" y="116"/>
                </a:cubicBezTo>
                <a:cubicBezTo>
                  <a:pt x="10" y="112"/>
                  <a:pt x="7" y="106"/>
                  <a:pt x="7" y="99"/>
                </a:cubicBezTo>
                <a:cubicBezTo>
                  <a:pt x="7" y="93"/>
                  <a:pt x="10" y="87"/>
                  <a:pt x="14" y="83"/>
                </a:cubicBezTo>
                <a:cubicBezTo>
                  <a:pt x="29" y="68"/>
                  <a:pt x="29" y="68"/>
                  <a:pt x="29" y="68"/>
                </a:cubicBezTo>
                <a:cubicBezTo>
                  <a:pt x="30" y="69"/>
                  <a:pt x="30" y="69"/>
                  <a:pt x="30" y="69"/>
                </a:cubicBezTo>
                <a:cubicBezTo>
                  <a:pt x="35" y="74"/>
                  <a:pt x="42" y="77"/>
                  <a:pt x="50" y="77"/>
                </a:cubicBezTo>
                <a:cubicBezTo>
                  <a:pt x="57" y="77"/>
                  <a:pt x="65" y="74"/>
                  <a:pt x="70" y="69"/>
                </a:cubicBezTo>
                <a:cubicBezTo>
                  <a:pt x="73" y="66"/>
                  <a:pt x="73" y="66"/>
                  <a:pt x="73" y="66"/>
                </a:cubicBezTo>
                <a:cubicBezTo>
                  <a:pt x="73" y="68"/>
                  <a:pt x="73" y="68"/>
                  <a:pt x="73" y="68"/>
                </a:cubicBezTo>
                <a:cubicBezTo>
                  <a:pt x="75" y="71"/>
                  <a:pt x="76" y="75"/>
                  <a:pt x="76" y="78"/>
                </a:cubicBezTo>
                <a:cubicBezTo>
                  <a:pt x="76" y="85"/>
                  <a:pt x="73" y="91"/>
                  <a:pt x="69" y="95"/>
                </a:cubicBezTo>
                <a:close/>
                <a:moveTo>
                  <a:pt x="32" y="65"/>
                </a:moveTo>
                <a:cubicBezTo>
                  <a:pt x="35" y="62"/>
                  <a:pt x="35" y="62"/>
                  <a:pt x="35" y="62"/>
                </a:cubicBezTo>
                <a:cubicBezTo>
                  <a:pt x="40" y="57"/>
                  <a:pt x="46" y="55"/>
                  <a:pt x="52" y="55"/>
                </a:cubicBezTo>
                <a:cubicBezTo>
                  <a:pt x="58" y="55"/>
                  <a:pt x="64" y="57"/>
                  <a:pt x="69" y="62"/>
                </a:cubicBezTo>
                <a:cubicBezTo>
                  <a:pt x="70" y="63"/>
                  <a:pt x="70" y="63"/>
                  <a:pt x="70" y="63"/>
                </a:cubicBezTo>
                <a:cubicBezTo>
                  <a:pt x="67" y="66"/>
                  <a:pt x="67" y="66"/>
                  <a:pt x="67" y="66"/>
                </a:cubicBezTo>
                <a:cubicBezTo>
                  <a:pt x="62" y="70"/>
                  <a:pt x="56" y="73"/>
                  <a:pt x="50" y="73"/>
                </a:cubicBezTo>
                <a:cubicBezTo>
                  <a:pt x="44" y="73"/>
                  <a:pt x="38" y="70"/>
                  <a:pt x="33" y="66"/>
                </a:cubicBezTo>
                <a:lnTo>
                  <a:pt x="32" y="65"/>
                </a:lnTo>
                <a:close/>
                <a:moveTo>
                  <a:pt x="88" y="45"/>
                </a:moveTo>
                <a:cubicBezTo>
                  <a:pt x="73" y="59"/>
                  <a:pt x="73" y="59"/>
                  <a:pt x="73" y="59"/>
                </a:cubicBezTo>
                <a:cubicBezTo>
                  <a:pt x="72" y="58"/>
                  <a:pt x="72" y="58"/>
                  <a:pt x="72" y="58"/>
                </a:cubicBezTo>
                <a:cubicBezTo>
                  <a:pt x="67" y="53"/>
                  <a:pt x="60" y="50"/>
                  <a:pt x="52" y="50"/>
                </a:cubicBezTo>
                <a:cubicBezTo>
                  <a:pt x="45" y="50"/>
                  <a:pt x="37" y="53"/>
                  <a:pt x="32" y="58"/>
                </a:cubicBezTo>
                <a:cubicBezTo>
                  <a:pt x="29" y="61"/>
                  <a:pt x="29" y="61"/>
                  <a:pt x="29" y="61"/>
                </a:cubicBezTo>
                <a:cubicBezTo>
                  <a:pt x="29" y="59"/>
                  <a:pt x="29" y="59"/>
                  <a:pt x="29" y="59"/>
                </a:cubicBezTo>
                <a:cubicBezTo>
                  <a:pt x="27" y="56"/>
                  <a:pt x="26" y="53"/>
                  <a:pt x="26" y="49"/>
                </a:cubicBezTo>
                <a:cubicBezTo>
                  <a:pt x="26" y="43"/>
                  <a:pt x="29" y="37"/>
                  <a:pt x="33" y="32"/>
                </a:cubicBezTo>
                <a:cubicBezTo>
                  <a:pt x="54" y="11"/>
                  <a:pt x="54" y="11"/>
                  <a:pt x="54" y="11"/>
                </a:cubicBezTo>
                <a:cubicBezTo>
                  <a:pt x="59" y="7"/>
                  <a:pt x="65" y="4"/>
                  <a:pt x="71" y="4"/>
                </a:cubicBezTo>
                <a:cubicBezTo>
                  <a:pt x="77" y="4"/>
                  <a:pt x="83" y="7"/>
                  <a:pt x="88" y="11"/>
                </a:cubicBezTo>
                <a:cubicBezTo>
                  <a:pt x="92" y="16"/>
                  <a:pt x="95" y="22"/>
                  <a:pt x="95" y="28"/>
                </a:cubicBezTo>
                <a:cubicBezTo>
                  <a:pt x="95" y="34"/>
                  <a:pt x="92" y="40"/>
                  <a:pt x="88" y="4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 name="Freeform 19"/>
          <p:cNvSpPr>
            <a:spLocks noEditPoints="1"/>
          </p:cNvSpPr>
          <p:nvPr/>
        </p:nvSpPr>
        <p:spPr bwMode="auto">
          <a:xfrm>
            <a:off x="1528763" y="6078549"/>
            <a:ext cx="481013" cy="481013"/>
          </a:xfrm>
          <a:custGeom>
            <a:avLst/>
            <a:gdLst>
              <a:gd name="T0" fmla="*/ 103 w 128"/>
              <a:gd name="T1" fmla="*/ 79 h 128"/>
              <a:gd name="T2" fmla="*/ 83 w 128"/>
              <a:gd name="T3" fmla="*/ 89 h 128"/>
              <a:gd name="T4" fmla="*/ 47 w 128"/>
              <a:gd name="T5" fmla="*/ 73 h 128"/>
              <a:gd name="T6" fmla="*/ 49 w 128"/>
              <a:gd name="T7" fmla="*/ 64 h 128"/>
              <a:gd name="T8" fmla="*/ 47 w 128"/>
              <a:gd name="T9" fmla="*/ 55 h 128"/>
              <a:gd name="T10" fmla="*/ 83 w 128"/>
              <a:gd name="T11" fmla="*/ 38 h 128"/>
              <a:gd name="T12" fmla="*/ 114 w 128"/>
              <a:gd name="T13" fmla="*/ 46 h 128"/>
              <a:gd name="T14" fmla="*/ 103 w 128"/>
              <a:gd name="T15" fmla="*/ 0 h 128"/>
              <a:gd name="T16" fmla="*/ 79 w 128"/>
              <a:gd name="T17" fmla="*/ 24 h 128"/>
              <a:gd name="T18" fmla="*/ 81 w 128"/>
              <a:gd name="T19" fmla="*/ 33 h 128"/>
              <a:gd name="T20" fmla="*/ 45 w 128"/>
              <a:gd name="T21" fmla="*/ 50 h 128"/>
              <a:gd name="T22" fmla="*/ 14 w 128"/>
              <a:gd name="T23" fmla="*/ 42 h 128"/>
              <a:gd name="T24" fmla="*/ 25 w 128"/>
              <a:gd name="T25" fmla="*/ 88 h 128"/>
              <a:gd name="T26" fmla="*/ 45 w 128"/>
              <a:gd name="T27" fmla="*/ 78 h 128"/>
              <a:gd name="T28" fmla="*/ 81 w 128"/>
              <a:gd name="T29" fmla="*/ 94 h 128"/>
              <a:gd name="T30" fmla="*/ 79 w 128"/>
              <a:gd name="T31" fmla="*/ 103 h 128"/>
              <a:gd name="T32" fmla="*/ 114 w 128"/>
              <a:gd name="T33" fmla="*/ 125 h 128"/>
              <a:gd name="T34" fmla="*/ 87 w 128"/>
              <a:gd name="T35" fmla="*/ 14 h 128"/>
              <a:gd name="T36" fmla="*/ 103 w 128"/>
              <a:gd name="T37" fmla="*/ 4 h 128"/>
              <a:gd name="T38" fmla="*/ 123 w 128"/>
              <a:gd name="T39" fmla="*/ 24 h 128"/>
              <a:gd name="T40" fmla="*/ 112 w 128"/>
              <a:gd name="T41" fmla="*/ 42 h 128"/>
              <a:gd name="T42" fmla="*/ 89 w 128"/>
              <a:gd name="T43" fmla="*/ 38 h 128"/>
              <a:gd name="T44" fmla="*/ 87 w 128"/>
              <a:gd name="T45" fmla="*/ 14 h 128"/>
              <a:gd name="T46" fmla="*/ 33 w 128"/>
              <a:gd name="T47" fmla="*/ 82 h 128"/>
              <a:gd name="T48" fmla="*/ 10 w 128"/>
              <a:gd name="T49" fmla="*/ 78 h 128"/>
              <a:gd name="T50" fmla="*/ 8 w 128"/>
              <a:gd name="T51" fmla="*/ 53 h 128"/>
              <a:gd name="T52" fmla="*/ 25 w 128"/>
              <a:gd name="T53" fmla="*/ 44 h 128"/>
              <a:gd name="T54" fmla="*/ 45 w 128"/>
              <a:gd name="T55" fmla="*/ 64 h 128"/>
              <a:gd name="T56" fmla="*/ 112 w 128"/>
              <a:gd name="T57" fmla="*/ 121 h 128"/>
              <a:gd name="T58" fmla="*/ 89 w 128"/>
              <a:gd name="T59" fmla="*/ 117 h 128"/>
              <a:gd name="T60" fmla="*/ 87 w 128"/>
              <a:gd name="T61" fmla="*/ 93 h 128"/>
              <a:gd name="T62" fmla="*/ 118 w 128"/>
              <a:gd name="T63" fmla="*/ 89 h 128"/>
              <a:gd name="T64" fmla="*/ 120 w 128"/>
              <a:gd name="T65" fmla="*/ 11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8">
                <a:moveTo>
                  <a:pt x="128" y="103"/>
                </a:moveTo>
                <a:cubicBezTo>
                  <a:pt x="128" y="90"/>
                  <a:pt x="117" y="79"/>
                  <a:pt x="103" y="79"/>
                </a:cubicBezTo>
                <a:cubicBezTo>
                  <a:pt x="100" y="79"/>
                  <a:pt x="96" y="80"/>
                  <a:pt x="93" y="81"/>
                </a:cubicBezTo>
                <a:cubicBezTo>
                  <a:pt x="89" y="83"/>
                  <a:pt x="86" y="86"/>
                  <a:pt x="83" y="89"/>
                </a:cubicBezTo>
                <a:cubicBezTo>
                  <a:pt x="83" y="90"/>
                  <a:pt x="83" y="90"/>
                  <a:pt x="83" y="90"/>
                </a:cubicBezTo>
                <a:cubicBezTo>
                  <a:pt x="47" y="73"/>
                  <a:pt x="47" y="73"/>
                  <a:pt x="47" y="73"/>
                </a:cubicBezTo>
                <a:cubicBezTo>
                  <a:pt x="48" y="72"/>
                  <a:pt x="48" y="72"/>
                  <a:pt x="48" y="72"/>
                </a:cubicBezTo>
                <a:cubicBezTo>
                  <a:pt x="49" y="69"/>
                  <a:pt x="49" y="66"/>
                  <a:pt x="49" y="64"/>
                </a:cubicBezTo>
                <a:cubicBezTo>
                  <a:pt x="49" y="61"/>
                  <a:pt x="49" y="59"/>
                  <a:pt x="48" y="56"/>
                </a:cubicBezTo>
                <a:cubicBezTo>
                  <a:pt x="47" y="55"/>
                  <a:pt x="47" y="55"/>
                  <a:pt x="47" y="55"/>
                </a:cubicBezTo>
                <a:cubicBezTo>
                  <a:pt x="83" y="37"/>
                  <a:pt x="83" y="37"/>
                  <a:pt x="83" y="37"/>
                </a:cubicBezTo>
                <a:cubicBezTo>
                  <a:pt x="83" y="38"/>
                  <a:pt x="83" y="38"/>
                  <a:pt x="83" y="38"/>
                </a:cubicBezTo>
                <a:cubicBezTo>
                  <a:pt x="88" y="45"/>
                  <a:pt x="95" y="49"/>
                  <a:pt x="103" y="49"/>
                </a:cubicBezTo>
                <a:cubicBezTo>
                  <a:pt x="107" y="49"/>
                  <a:pt x="111" y="48"/>
                  <a:pt x="114" y="46"/>
                </a:cubicBezTo>
                <a:cubicBezTo>
                  <a:pt x="123" y="42"/>
                  <a:pt x="128" y="34"/>
                  <a:pt x="128" y="24"/>
                </a:cubicBezTo>
                <a:cubicBezTo>
                  <a:pt x="128" y="11"/>
                  <a:pt x="117" y="0"/>
                  <a:pt x="103" y="0"/>
                </a:cubicBezTo>
                <a:cubicBezTo>
                  <a:pt x="100" y="0"/>
                  <a:pt x="96" y="1"/>
                  <a:pt x="93" y="2"/>
                </a:cubicBezTo>
                <a:cubicBezTo>
                  <a:pt x="84" y="6"/>
                  <a:pt x="79" y="15"/>
                  <a:pt x="79" y="24"/>
                </a:cubicBezTo>
                <a:cubicBezTo>
                  <a:pt x="79" y="27"/>
                  <a:pt x="79" y="30"/>
                  <a:pt x="80" y="32"/>
                </a:cubicBezTo>
                <a:cubicBezTo>
                  <a:pt x="81" y="33"/>
                  <a:pt x="81" y="33"/>
                  <a:pt x="81" y="33"/>
                </a:cubicBezTo>
                <a:cubicBezTo>
                  <a:pt x="45" y="51"/>
                  <a:pt x="45" y="51"/>
                  <a:pt x="45" y="51"/>
                </a:cubicBezTo>
                <a:cubicBezTo>
                  <a:pt x="45" y="50"/>
                  <a:pt x="45" y="50"/>
                  <a:pt x="45" y="50"/>
                </a:cubicBezTo>
                <a:cubicBezTo>
                  <a:pt x="40" y="43"/>
                  <a:pt x="33" y="39"/>
                  <a:pt x="25" y="39"/>
                </a:cubicBezTo>
                <a:cubicBezTo>
                  <a:pt x="21" y="39"/>
                  <a:pt x="17" y="40"/>
                  <a:pt x="14" y="42"/>
                </a:cubicBezTo>
                <a:cubicBezTo>
                  <a:pt x="5" y="46"/>
                  <a:pt x="0" y="54"/>
                  <a:pt x="0" y="64"/>
                </a:cubicBezTo>
                <a:cubicBezTo>
                  <a:pt x="0" y="77"/>
                  <a:pt x="11" y="88"/>
                  <a:pt x="25" y="88"/>
                </a:cubicBezTo>
                <a:cubicBezTo>
                  <a:pt x="28" y="88"/>
                  <a:pt x="32" y="87"/>
                  <a:pt x="35" y="86"/>
                </a:cubicBezTo>
                <a:cubicBezTo>
                  <a:pt x="39" y="84"/>
                  <a:pt x="42" y="81"/>
                  <a:pt x="45" y="78"/>
                </a:cubicBezTo>
                <a:cubicBezTo>
                  <a:pt x="45" y="77"/>
                  <a:pt x="45" y="77"/>
                  <a:pt x="45" y="77"/>
                </a:cubicBezTo>
                <a:cubicBezTo>
                  <a:pt x="81" y="94"/>
                  <a:pt x="81" y="94"/>
                  <a:pt x="81" y="94"/>
                </a:cubicBezTo>
                <a:cubicBezTo>
                  <a:pt x="80" y="95"/>
                  <a:pt x="80" y="95"/>
                  <a:pt x="80" y="95"/>
                </a:cubicBezTo>
                <a:cubicBezTo>
                  <a:pt x="79" y="98"/>
                  <a:pt x="79" y="101"/>
                  <a:pt x="79" y="103"/>
                </a:cubicBezTo>
                <a:cubicBezTo>
                  <a:pt x="79" y="117"/>
                  <a:pt x="90" y="128"/>
                  <a:pt x="103" y="128"/>
                </a:cubicBezTo>
                <a:cubicBezTo>
                  <a:pt x="107" y="128"/>
                  <a:pt x="111" y="127"/>
                  <a:pt x="114" y="125"/>
                </a:cubicBezTo>
                <a:cubicBezTo>
                  <a:pt x="123" y="121"/>
                  <a:pt x="128" y="113"/>
                  <a:pt x="128" y="103"/>
                </a:cubicBezTo>
                <a:close/>
                <a:moveTo>
                  <a:pt x="87" y="14"/>
                </a:moveTo>
                <a:cubicBezTo>
                  <a:pt x="89" y="11"/>
                  <a:pt x="91" y="8"/>
                  <a:pt x="95" y="6"/>
                </a:cubicBezTo>
                <a:cubicBezTo>
                  <a:pt x="97" y="5"/>
                  <a:pt x="100" y="4"/>
                  <a:pt x="103" y="4"/>
                </a:cubicBezTo>
                <a:cubicBezTo>
                  <a:pt x="109" y="4"/>
                  <a:pt x="114" y="6"/>
                  <a:pt x="118" y="10"/>
                </a:cubicBezTo>
                <a:cubicBezTo>
                  <a:pt x="121" y="14"/>
                  <a:pt x="123" y="19"/>
                  <a:pt x="123" y="24"/>
                </a:cubicBezTo>
                <a:cubicBezTo>
                  <a:pt x="123" y="28"/>
                  <a:pt x="122" y="32"/>
                  <a:pt x="120" y="35"/>
                </a:cubicBezTo>
                <a:cubicBezTo>
                  <a:pt x="118" y="38"/>
                  <a:pt x="116" y="41"/>
                  <a:pt x="112" y="42"/>
                </a:cubicBezTo>
                <a:cubicBezTo>
                  <a:pt x="110" y="44"/>
                  <a:pt x="107" y="44"/>
                  <a:pt x="103" y="44"/>
                </a:cubicBezTo>
                <a:cubicBezTo>
                  <a:pt x="98" y="44"/>
                  <a:pt x="93" y="42"/>
                  <a:pt x="89" y="38"/>
                </a:cubicBezTo>
                <a:cubicBezTo>
                  <a:pt x="86" y="35"/>
                  <a:pt x="83" y="30"/>
                  <a:pt x="83" y="24"/>
                </a:cubicBezTo>
                <a:cubicBezTo>
                  <a:pt x="83" y="20"/>
                  <a:pt x="85" y="17"/>
                  <a:pt x="87" y="14"/>
                </a:cubicBezTo>
                <a:close/>
                <a:moveTo>
                  <a:pt x="41" y="74"/>
                </a:moveTo>
                <a:cubicBezTo>
                  <a:pt x="39" y="77"/>
                  <a:pt x="37" y="80"/>
                  <a:pt x="33" y="82"/>
                </a:cubicBezTo>
                <a:cubicBezTo>
                  <a:pt x="31" y="83"/>
                  <a:pt x="28" y="84"/>
                  <a:pt x="25" y="84"/>
                </a:cubicBezTo>
                <a:cubicBezTo>
                  <a:pt x="19" y="84"/>
                  <a:pt x="14" y="82"/>
                  <a:pt x="10" y="78"/>
                </a:cubicBezTo>
                <a:cubicBezTo>
                  <a:pt x="7" y="74"/>
                  <a:pt x="5" y="69"/>
                  <a:pt x="5" y="64"/>
                </a:cubicBezTo>
                <a:cubicBezTo>
                  <a:pt x="5" y="60"/>
                  <a:pt x="6" y="56"/>
                  <a:pt x="8" y="53"/>
                </a:cubicBezTo>
                <a:cubicBezTo>
                  <a:pt x="10" y="50"/>
                  <a:pt x="12" y="47"/>
                  <a:pt x="16" y="46"/>
                </a:cubicBezTo>
                <a:cubicBezTo>
                  <a:pt x="18" y="44"/>
                  <a:pt x="21" y="44"/>
                  <a:pt x="25" y="44"/>
                </a:cubicBezTo>
                <a:cubicBezTo>
                  <a:pt x="30" y="44"/>
                  <a:pt x="35" y="46"/>
                  <a:pt x="39" y="50"/>
                </a:cubicBezTo>
                <a:cubicBezTo>
                  <a:pt x="42" y="53"/>
                  <a:pt x="45" y="58"/>
                  <a:pt x="45" y="64"/>
                </a:cubicBezTo>
                <a:cubicBezTo>
                  <a:pt x="45" y="68"/>
                  <a:pt x="43" y="71"/>
                  <a:pt x="41" y="74"/>
                </a:cubicBezTo>
                <a:close/>
                <a:moveTo>
                  <a:pt x="112" y="121"/>
                </a:moveTo>
                <a:cubicBezTo>
                  <a:pt x="110" y="122"/>
                  <a:pt x="107" y="123"/>
                  <a:pt x="103" y="123"/>
                </a:cubicBezTo>
                <a:cubicBezTo>
                  <a:pt x="98" y="123"/>
                  <a:pt x="93" y="121"/>
                  <a:pt x="89" y="117"/>
                </a:cubicBezTo>
                <a:cubicBezTo>
                  <a:pt x="86" y="114"/>
                  <a:pt x="83" y="109"/>
                  <a:pt x="83" y="103"/>
                </a:cubicBezTo>
                <a:cubicBezTo>
                  <a:pt x="83" y="99"/>
                  <a:pt x="85" y="96"/>
                  <a:pt x="87" y="93"/>
                </a:cubicBezTo>
                <a:cubicBezTo>
                  <a:pt x="89" y="89"/>
                  <a:pt x="91" y="87"/>
                  <a:pt x="95" y="85"/>
                </a:cubicBezTo>
                <a:cubicBezTo>
                  <a:pt x="102" y="82"/>
                  <a:pt x="112" y="83"/>
                  <a:pt x="118" y="89"/>
                </a:cubicBezTo>
                <a:cubicBezTo>
                  <a:pt x="121" y="93"/>
                  <a:pt x="123" y="98"/>
                  <a:pt x="123" y="103"/>
                </a:cubicBezTo>
                <a:cubicBezTo>
                  <a:pt x="123" y="107"/>
                  <a:pt x="122" y="111"/>
                  <a:pt x="120" y="114"/>
                </a:cubicBezTo>
                <a:cubicBezTo>
                  <a:pt x="118" y="117"/>
                  <a:pt x="116" y="119"/>
                  <a:pt x="112" y="121"/>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 name="Freeform 20"/>
          <p:cNvSpPr>
            <a:spLocks noEditPoints="1"/>
          </p:cNvSpPr>
          <p:nvPr/>
        </p:nvSpPr>
        <p:spPr bwMode="auto">
          <a:xfrm>
            <a:off x="568325" y="6078549"/>
            <a:ext cx="479425" cy="481013"/>
          </a:xfrm>
          <a:custGeom>
            <a:avLst/>
            <a:gdLst>
              <a:gd name="T0" fmla="*/ 122 w 128"/>
              <a:gd name="T1" fmla="*/ 94 h 128"/>
              <a:gd name="T2" fmla="*/ 113 w 128"/>
              <a:gd name="T3" fmla="*/ 67 h 128"/>
              <a:gd name="T4" fmla="*/ 66 w 128"/>
              <a:gd name="T5" fmla="*/ 61 h 128"/>
              <a:gd name="T6" fmla="*/ 75 w 128"/>
              <a:gd name="T7" fmla="*/ 34 h 128"/>
              <a:gd name="T8" fmla="*/ 81 w 128"/>
              <a:gd name="T9" fmla="*/ 6 h 128"/>
              <a:gd name="T10" fmla="*/ 53 w 128"/>
              <a:gd name="T11" fmla="*/ 0 h 128"/>
              <a:gd name="T12" fmla="*/ 47 w 128"/>
              <a:gd name="T13" fmla="*/ 28 h 128"/>
              <a:gd name="T14" fmla="*/ 62 w 128"/>
              <a:gd name="T15" fmla="*/ 34 h 128"/>
              <a:gd name="T16" fmla="*/ 21 w 128"/>
              <a:gd name="T17" fmla="*/ 61 h 128"/>
              <a:gd name="T18" fmla="*/ 15 w 128"/>
              <a:gd name="T19" fmla="*/ 94 h 128"/>
              <a:gd name="T20" fmla="*/ 0 w 128"/>
              <a:gd name="T21" fmla="*/ 99 h 128"/>
              <a:gd name="T22" fmla="*/ 6 w 128"/>
              <a:gd name="T23" fmla="*/ 128 h 128"/>
              <a:gd name="T24" fmla="*/ 34 w 128"/>
              <a:gd name="T25" fmla="*/ 122 h 128"/>
              <a:gd name="T26" fmla="*/ 28 w 128"/>
              <a:gd name="T27" fmla="*/ 94 h 128"/>
              <a:gd name="T28" fmla="*/ 19 w 128"/>
              <a:gd name="T29" fmla="*/ 66 h 128"/>
              <a:gd name="T30" fmla="*/ 62 w 128"/>
              <a:gd name="T31" fmla="*/ 94 h 128"/>
              <a:gd name="T32" fmla="*/ 47 w 128"/>
              <a:gd name="T33" fmla="*/ 99 h 128"/>
              <a:gd name="T34" fmla="*/ 53 w 128"/>
              <a:gd name="T35" fmla="*/ 128 h 128"/>
              <a:gd name="T36" fmla="*/ 81 w 128"/>
              <a:gd name="T37" fmla="*/ 122 h 128"/>
              <a:gd name="T38" fmla="*/ 75 w 128"/>
              <a:gd name="T39" fmla="*/ 94 h 128"/>
              <a:gd name="T40" fmla="*/ 66 w 128"/>
              <a:gd name="T41" fmla="*/ 66 h 128"/>
              <a:gd name="T42" fmla="*/ 109 w 128"/>
              <a:gd name="T43" fmla="*/ 94 h 128"/>
              <a:gd name="T44" fmla="*/ 94 w 128"/>
              <a:gd name="T45" fmla="*/ 99 h 128"/>
              <a:gd name="T46" fmla="*/ 100 w 128"/>
              <a:gd name="T47" fmla="*/ 128 h 128"/>
              <a:gd name="T48" fmla="*/ 128 w 128"/>
              <a:gd name="T49" fmla="*/ 122 h 128"/>
              <a:gd name="T50" fmla="*/ 30 w 128"/>
              <a:gd name="T51" fmla="*/ 98 h 128"/>
              <a:gd name="T52" fmla="*/ 5 w 128"/>
              <a:gd name="T53" fmla="*/ 123 h 128"/>
              <a:gd name="T54" fmla="*/ 30 w 128"/>
              <a:gd name="T55" fmla="*/ 98 h 128"/>
              <a:gd name="T56" fmla="*/ 77 w 128"/>
              <a:gd name="T57" fmla="*/ 123 h 128"/>
              <a:gd name="T58" fmla="*/ 51 w 128"/>
              <a:gd name="T59" fmla="*/ 98 h 128"/>
              <a:gd name="T60" fmla="*/ 51 w 128"/>
              <a:gd name="T61" fmla="*/ 29 h 128"/>
              <a:gd name="T62" fmla="*/ 77 w 128"/>
              <a:gd name="T63" fmla="*/ 4 h 128"/>
              <a:gd name="T64" fmla="*/ 51 w 128"/>
              <a:gd name="T65" fmla="*/ 29 h 128"/>
              <a:gd name="T66" fmla="*/ 98 w 128"/>
              <a:gd name="T67" fmla="*/ 123 h 128"/>
              <a:gd name="T68" fmla="*/ 123 w 128"/>
              <a:gd name="T69" fmla="*/ 9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28">
                <a:moveTo>
                  <a:pt x="128" y="99"/>
                </a:moveTo>
                <a:cubicBezTo>
                  <a:pt x="128" y="96"/>
                  <a:pt x="125" y="94"/>
                  <a:pt x="122" y="94"/>
                </a:cubicBezTo>
                <a:cubicBezTo>
                  <a:pt x="113" y="94"/>
                  <a:pt x="113" y="94"/>
                  <a:pt x="113" y="94"/>
                </a:cubicBezTo>
                <a:cubicBezTo>
                  <a:pt x="113" y="67"/>
                  <a:pt x="113" y="67"/>
                  <a:pt x="113" y="67"/>
                </a:cubicBezTo>
                <a:cubicBezTo>
                  <a:pt x="113" y="64"/>
                  <a:pt x="110" y="61"/>
                  <a:pt x="107" y="61"/>
                </a:cubicBezTo>
                <a:cubicBezTo>
                  <a:pt x="66" y="61"/>
                  <a:pt x="66" y="61"/>
                  <a:pt x="66" y="61"/>
                </a:cubicBezTo>
                <a:cubicBezTo>
                  <a:pt x="66" y="34"/>
                  <a:pt x="66" y="34"/>
                  <a:pt x="66" y="34"/>
                </a:cubicBezTo>
                <a:cubicBezTo>
                  <a:pt x="75" y="34"/>
                  <a:pt x="75" y="34"/>
                  <a:pt x="75" y="34"/>
                </a:cubicBezTo>
                <a:cubicBezTo>
                  <a:pt x="78" y="34"/>
                  <a:pt x="81" y="31"/>
                  <a:pt x="81" y="28"/>
                </a:cubicBezTo>
                <a:cubicBezTo>
                  <a:pt x="81" y="6"/>
                  <a:pt x="81" y="6"/>
                  <a:pt x="81" y="6"/>
                </a:cubicBezTo>
                <a:cubicBezTo>
                  <a:pt x="81" y="2"/>
                  <a:pt x="78" y="0"/>
                  <a:pt x="75" y="0"/>
                </a:cubicBezTo>
                <a:cubicBezTo>
                  <a:pt x="53" y="0"/>
                  <a:pt x="53" y="0"/>
                  <a:pt x="53" y="0"/>
                </a:cubicBezTo>
                <a:cubicBezTo>
                  <a:pt x="50" y="0"/>
                  <a:pt x="47" y="2"/>
                  <a:pt x="47" y="6"/>
                </a:cubicBezTo>
                <a:cubicBezTo>
                  <a:pt x="47" y="28"/>
                  <a:pt x="47" y="28"/>
                  <a:pt x="47" y="28"/>
                </a:cubicBezTo>
                <a:cubicBezTo>
                  <a:pt x="47" y="31"/>
                  <a:pt x="50" y="34"/>
                  <a:pt x="53" y="34"/>
                </a:cubicBezTo>
                <a:cubicBezTo>
                  <a:pt x="62" y="34"/>
                  <a:pt x="62" y="34"/>
                  <a:pt x="62" y="34"/>
                </a:cubicBezTo>
                <a:cubicBezTo>
                  <a:pt x="62" y="61"/>
                  <a:pt x="62" y="61"/>
                  <a:pt x="62" y="61"/>
                </a:cubicBezTo>
                <a:cubicBezTo>
                  <a:pt x="21" y="61"/>
                  <a:pt x="21" y="61"/>
                  <a:pt x="21" y="61"/>
                </a:cubicBezTo>
                <a:cubicBezTo>
                  <a:pt x="18" y="61"/>
                  <a:pt x="15" y="64"/>
                  <a:pt x="15" y="67"/>
                </a:cubicBezTo>
                <a:cubicBezTo>
                  <a:pt x="15" y="94"/>
                  <a:pt x="15" y="94"/>
                  <a:pt x="15" y="94"/>
                </a:cubicBezTo>
                <a:cubicBezTo>
                  <a:pt x="6" y="94"/>
                  <a:pt x="6" y="94"/>
                  <a:pt x="6" y="94"/>
                </a:cubicBezTo>
                <a:cubicBezTo>
                  <a:pt x="3" y="94"/>
                  <a:pt x="0" y="96"/>
                  <a:pt x="0" y="99"/>
                </a:cubicBezTo>
                <a:cubicBezTo>
                  <a:pt x="0" y="122"/>
                  <a:pt x="0" y="122"/>
                  <a:pt x="0" y="122"/>
                </a:cubicBezTo>
                <a:cubicBezTo>
                  <a:pt x="0" y="125"/>
                  <a:pt x="3" y="128"/>
                  <a:pt x="6" y="128"/>
                </a:cubicBezTo>
                <a:cubicBezTo>
                  <a:pt x="28" y="128"/>
                  <a:pt x="28" y="128"/>
                  <a:pt x="28" y="128"/>
                </a:cubicBezTo>
                <a:cubicBezTo>
                  <a:pt x="32" y="128"/>
                  <a:pt x="34" y="125"/>
                  <a:pt x="34" y="122"/>
                </a:cubicBezTo>
                <a:cubicBezTo>
                  <a:pt x="34" y="99"/>
                  <a:pt x="34" y="99"/>
                  <a:pt x="34" y="99"/>
                </a:cubicBezTo>
                <a:cubicBezTo>
                  <a:pt x="34" y="96"/>
                  <a:pt x="32" y="94"/>
                  <a:pt x="28" y="94"/>
                </a:cubicBezTo>
                <a:cubicBezTo>
                  <a:pt x="19" y="94"/>
                  <a:pt x="19" y="94"/>
                  <a:pt x="19" y="94"/>
                </a:cubicBezTo>
                <a:cubicBezTo>
                  <a:pt x="19" y="66"/>
                  <a:pt x="19" y="66"/>
                  <a:pt x="19" y="66"/>
                </a:cubicBezTo>
                <a:cubicBezTo>
                  <a:pt x="62" y="66"/>
                  <a:pt x="62" y="66"/>
                  <a:pt x="62" y="66"/>
                </a:cubicBezTo>
                <a:cubicBezTo>
                  <a:pt x="62" y="94"/>
                  <a:pt x="62" y="94"/>
                  <a:pt x="62" y="94"/>
                </a:cubicBezTo>
                <a:cubicBezTo>
                  <a:pt x="53" y="94"/>
                  <a:pt x="53" y="94"/>
                  <a:pt x="53" y="94"/>
                </a:cubicBezTo>
                <a:cubicBezTo>
                  <a:pt x="50" y="94"/>
                  <a:pt x="47" y="96"/>
                  <a:pt x="47" y="99"/>
                </a:cubicBezTo>
                <a:cubicBezTo>
                  <a:pt x="47" y="122"/>
                  <a:pt x="47" y="122"/>
                  <a:pt x="47" y="122"/>
                </a:cubicBezTo>
                <a:cubicBezTo>
                  <a:pt x="47" y="125"/>
                  <a:pt x="50" y="128"/>
                  <a:pt x="53" y="128"/>
                </a:cubicBezTo>
                <a:cubicBezTo>
                  <a:pt x="75" y="128"/>
                  <a:pt x="75" y="128"/>
                  <a:pt x="75" y="128"/>
                </a:cubicBezTo>
                <a:cubicBezTo>
                  <a:pt x="78" y="128"/>
                  <a:pt x="81" y="125"/>
                  <a:pt x="81" y="122"/>
                </a:cubicBezTo>
                <a:cubicBezTo>
                  <a:pt x="81" y="99"/>
                  <a:pt x="81" y="99"/>
                  <a:pt x="81" y="99"/>
                </a:cubicBezTo>
                <a:cubicBezTo>
                  <a:pt x="81" y="96"/>
                  <a:pt x="78" y="94"/>
                  <a:pt x="75" y="94"/>
                </a:cubicBezTo>
                <a:cubicBezTo>
                  <a:pt x="66" y="94"/>
                  <a:pt x="66" y="94"/>
                  <a:pt x="66" y="94"/>
                </a:cubicBezTo>
                <a:cubicBezTo>
                  <a:pt x="66" y="66"/>
                  <a:pt x="66" y="66"/>
                  <a:pt x="66" y="66"/>
                </a:cubicBezTo>
                <a:cubicBezTo>
                  <a:pt x="109" y="66"/>
                  <a:pt x="109" y="66"/>
                  <a:pt x="109" y="66"/>
                </a:cubicBezTo>
                <a:cubicBezTo>
                  <a:pt x="109" y="94"/>
                  <a:pt x="109" y="94"/>
                  <a:pt x="109" y="94"/>
                </a:cubicBezTo>
                <a:cubicBezTo>
                  <a:pt x="100" y="94"/>
                  <a:pt x="100" y="94"/>
                  <a:pt x="100" y="94"/>
                </a:cubicBezTo>
                <a:cubicBezTo>
                  <a:pt x="96" y="94"/>
                  <a:pt x="94" y="96"/>
                  <a:pt x="94" y="99"/>
                </a:cubicBezTo>
                <a:cubicBezTo>
                  <a:pt x="94" y="122"/>
                  <a:pt x="94" y="122"/>
                  <a:pt x="94" y="122"/>
                </a:cubicBezTo>
                <a:cubicBezTo>
                  <a:pt x="94" y="125"/>
                  <a:pt x="96" y="128"/>
                  <a:pt x="100" y="128"/>
                </a:cubicBezTo>
                <a:cubicBezTo>
                  <a:pt x="122" y="128"/>
                  <a:pt x="122" y="128"/>
                  <a:pt x="122" y="128"/>
                </a:cubicBezTo>
                <a:cubicBezTo>
                  <a:pt x="125" y="128"/>
                  <a:pt x="128" y="125"/>
                  <a:pt x="128" y="122"/>
                </a:cubicBezTo>
                <a:lnTo>
                  <a:pt x="128" y="99"/>
                </a:lnTo>
                <a:close/>
                <a:moveTo>
                  <a:pt x="30" y="98"/>
                </a:moveTo>
                <a:cubicBezTo>
                  <a:pt x="30" y="123"/>
                  <a:pt x="30" y="123"/>
                  <a:pt x="30" y="123"/>
                </a:cubicBezTo>
                <a:cubicBezTo>
                  <a:pt x="5" y="123"/>
                  <a:pt x="5" y="123"/>
                  <a:pt x="5" y="123"/>
                </a:cubicBezTo>
                <a:cubicBezTo>
                  <a:pt x="5" y="98"/>
                  <a:pt x="5" y="98"/>
                  <a:pt x="5" y="98"/>
                </a:cubicBezTo>
                <a:lnTo>
                  <a:pt x="30" y="98"/>
                </a:lnTo>
                <a:close/>
                <a:moveTo>
                  <a:pt x="77" y="98"/>
                </a:moveTo>
                <a:cubicBezTo>
                  <a:pt x="77" y="123"/>
                  <a:pt x="77" y="123"/>
                  <a:pt x="77" y="123"/>
                </a:cubicBezTo>
                <a:cubicBezTo>
                  <a:pt x="51" y="123"/>
                  <a:pt x="51" y="123"/>
                  <a:pt x="51" y="123"/>
                </a:cubicBezTo>
                <a:cubicBezTo>
                  <a:pt x="51" y="98"/>
                  <a:pt x="51" y="98"/>
                  <a:pt x="51" y="98"/>
                </a:cubicBezTo>
                <a:lnTo>
                  <a:pt x="77" y="98"/>
                </a:lnTo>
                <a:close/>
                <a:moveTo>
                  <a:pt x="51" y="29"/>
                </a:moveTo>
                <a:cubicBezTo>
                  <a:pt x="51" y="4"/>
                  <a:pt x="51" y="4"/>
                  <a:pt x="51" y="4"/>
                </a:cubicBezTo>
                <a:cubicBezTo>
                  <a:pt x="77" y="4"/>
                  <a:pt x="77" y="4"/>
                  <a:pt x="77" y="4"/>
                </a:cubicBezTo>
                <a:cubicBezTo>
                  <a:pt x="77" y="29"/>
                  <a:pt x="77" y="29"/>
                  <a:pt x="77" y="29"/>
                </a:cubicBezTo>
                <a:lnTo>
                  <a:pt x="51" y="29"/>
                </a:lnTo>
                <a:close/>
                <a:moveTo>
                  <a:pt x="123" y="123"/>
                </a:moveTo>
                <a:cubicBezTo>
                  <a:pt x="98" y="123"/>
                  <a:pt x="98" y="123"/>
                  <a:pt x="98" y="123"/>
                </a:cubicBezTo>
                <a:cubicBezTo>
                  <a:pt x="98" y="98"/>
                  <a:pt x="98" y="98"/>
                  <a:pt x="98" y="98"/>
                </a:cubicBezTo>
                <a:cubicBezTo>
                  <a:pt x="123" y="98"/>
                  <a:pt x="123" y="98"/>
                  <a:pt x="123" y="98"/>
                </a:cubicBezTo>
                <a:lnTo>
                  <a:pt x="123" y="12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94" name="组合 193"/>
          <p:cNvGrpSpPr/>
          <p:nvPr/>
        </p:nvGrpSpPr>
        <p:grpSpPr>
          <a:xfrm>
            <a:off x="11166479" y="5118109"/>
            <a:ext cx="427038" cy="479426"/>
            <a:chOff x="11166479" y="5118109"/>
            <a:chExt cx="427038" cy="479426"/>
          </a:xfrm>
          <a:solidFill>
            <a:schemeClr val="bg1"/>
          </a:solidFill>
        </p:grpSpPr>
        <p:sp>
          <p:nvSpPr>
            <p:cNvPr id="21" name="Freeform 21"/>
            <p:cNvSpPr/>
            <p:nvPr/>
          </p:nvSpPr>
          <p:spPr bwMode="auto">
            <a:xfrm>
              <a:off x="11287129" y="5256222"/>
              <a:ext cx="17463" cy="285751"/>
            </a:xfrm>
            <a:custGeom>
              <a:avLst/>
              <a:gdLst>
                <a:gd name="T0" fmla="*/ 3 w 5"/>
                <a:gd name="T1" fmla="*/ 76 h 76"/>
                <a:gd name="T2" fmla="*/ 5 w 5"/>
                <a:gd name="T3" fmla="*/ 73 h 76"/>
                <a:gd name="T4" fmla="*/ 5 w 5"/>
                <a:gd name="T5" fmla="*/ 2 h 76"/>
                <a:gd name="T6" fmla="*/ 3 w 5"/>
                <a:gd name="T7" fmla="*/ 0 h 76"/>
                <a:gd name="T8" fmla="*/ 0 w 5"/>
                <a:gd name="T9" fmla="*/ 2 h 76"/>
                <a:gd name="T10" fmla="*/ 0 w 5"/>
                <a:gd name="T11" fmla="*/ 73 h 76"/>
                <a:gd name="T12" fmla="*/ 3 w 5"/>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5" h="76">
                  <a:moveTo>
                    <a:pt x="3" y="76"/>
                  </a:moveTo>
                  <a:cubicBezTo>
                    <a:pt x="4" y="76"/>
                    <a:pt x="5" y="75"/>
                    <a:pt x="5" y="73"/>
                  </a:cubicBezTo>
                  <a:cubicBezTo>
                    <a:pt x="5" y="2"/>
                    <a:pt x="5" y="2"/>
                    <a:pt x="5" y="2"/>
                  </a:cubicBezTo>
                  <a:cubicBezTo>
                    <a:pt x="5" y="1"/>
                    <a:pt x="4" y="0"/>
                    <a:pt x="3" y="0"/>
                  </a:cubicBezTo>
                  <a:cubicBezTo>
                    <a:pt x="1" y="0"/>
                    <a:pt x="0" y="1"/>
                    <a:pt x="0" y="2"/>
                  </a:cubicBezTo>
                  <a:cubicBezTo>
                    <a:pt x="0" y="73"/>
                    <a:pt x="0" y="73"/>
                    <a:pt x="0" y="73"/>
                  </a:cubicBezTo>
                  <a:cubicBezTo>
                    <a:pt x="0" y="75"/>
                    <a:pt x="1" y="76"/>
                    <a:pt x="3"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 name="Freeform 22"/>
            <p:cNvSpPr/>
            <p:nvPr/>
          </p:nvSpPr>
          <p:spPr bwMode="auto">
            <a:xfrm>
              <a:off x="11369679" y="5256222"/>
              <a:ext cx="17463" cy="285751"/>
            </a:xfrm>
            <a:custGeom>
              <a:avLst/>
              <a:gdLst>
                <a:gd name="T0" fmla="*/ 3 w 5"/>
                <a:gd name="T1" fmla="*/ 76 h 76"/>
                <a:gd name="T2" fmla="*/ 5 w 5"/>
                <a:gd name="T3" fmla="*/ 73 h 76"/>
                <a:gd name="T4" fmla="*/ 5 w 5"/>
                <a:gd name="T5" fmla="*/ 2 h 76"/>
                <a:gd name="T6" fmla="*/ 3 w 5"/>
                <a:gd name="T7" fmla="*/ 0 h 76"/>
                <a:gd name="T8" fmla="*/ 0 w 5"/>
                <a:gd name="T9" fmla="*/ 2 h 76"/>
                <a:gd name="T10" fmla="*/ 0 w 5"/>
                <a:gd name="T11" fmla="*/ 73 h 76"/>
                <a:gd name="T12" fmla="*/ 3 w 5"/>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5" h="76">
                  <a:moveTo>
                    <a:pt x="3" y="76"/>
                  </a:moveTo>
                  <a:cubicBezTo>
                    <a:pt x="4" y="76"/>
                    <a:pt x="5" y="75"/>
                    <a:pt x="5" y="73"/>
                  </a:cubicBezTo>
                  <a:cubicBezTo>
                    <a:pt x="5" y="2"/>
                    <a:pt x="5" y="2"/>
                    <a:pt x="5" y="2"/>
                  </a:cubicBezTo>
                  <a:cubicBezTo>
                    <a:pt x="5" y="1"/>
                    <a:pt x="4" y="0"/>
                    <a:pt x="3" y="0"/>
                  </a:cubicBezTo>
                  <a:cubicBezTo>
                    <a:pt x="2" y="0"/>
                    <a:pt x="0" y="1"/>
                    <a:pt x="0" y="2"/>
                  </a:cubicBezTo>
                  <a:cubicBezTo>
                    <a:pt x="0" y="73"/>
                    <a:pt x="0" y="73"/>
                    <a:pt x="0" y="73"/>
                  </a:cubicBezTo>
                  <a:cubicBezTo>
                    <a:pt x="0" y="75"/>
                    <a:pt x="2" y="76"/>
                    <a:pt x="3"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 name="Freeform 23"/>
            <p:cNvSpPr/>
            <p:nvPr/>
          </p:nvSpPr>
          <p:spPr bwMode="auto">
            <a:xfrm>
              <a:off x="11455404" y="5256222"/>
              <a:ext cx="14288" cy="285751"/>
            </a:xfrm>
            <a:custGeom>
              <a:avLst/>
              <a:gdLst>
                <a:gd name="T0" fmla="*/ 2 w 4"/>
                <a:gd name="T1" fmla="*/ 76 h 76"/>
                <a:gd name="T2" fmla="*/ 4 w 4"/>
                <a:gd name="T3" fmla="*/ 73 h 76"/>
                <a:gd name="T4" fmla="*/ 4 w 4"/>
                <a:gd name="T5" fmla="*/ 2 h 76"/>
                <a:gd name="T6" fmla="*/ 2 w 4"/>
                <a:gd name="T7" fmla="*/ 0 h 76"/>
                <a:gd name="T8" fmla="*/ 0 w 4"/>
                <a:gd name="T9" fmla="*/ 2 h 76"/>
                <a:gd name="T10" fmla="*/ 0 w 4"/>
                <a:gd name="T11" fmla="*/ 73 h 76"/>
                <a:gd name="T12" fmla="*/ 2 w 4"/>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4" h="76">
                  <a:moveTo>
                    <a:pt x="2" y="76"/>
                  </a:moveTo>
                  <a:cubicBezTo>
                    <a:pt x="3" y="76"/>
                    <a:pt x="4" y="75"/>
                    <a:pt x="4" y="73"/>
                  </a:cubicBezTo>
                  <a:cubicBezTo>
                    <a:pt x="4" y="2"/>
                    <a:pt x="4" y="2"/>
                    <a:pt x="4" y="2"/>
                  </a:cubicBezTo>
                  <a:cubicBezTo>
                    <a:pt x="4" y="1"/>
                    <a:pt x="3" y="0"/>
                    <a:pt x="2" y="0"/>
                  </a:cubicBezTo>
                  <a:cubicBezTo>
                    <a:pt x="1" y="0"/>
                    <a:pt x="0" y="1"/>
                    <a:pt x="0" y="2"/>
                  </a:cubicBezTo>
                  <a:cubicBezTo>
                    <a:pt x="0" y="73"/>
                    <a:pt x="0" y="73"/>
                    <a:pt x="0" y="73"/>
                  </a:cubicBezTo>
                  <a:cubicBezTo>
                    <a:pt x="0" y="75"/>
                    <a:pt x="1" y="76"/>
                    <a:pt x="2"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4" name="Freeform 24"/>
            <p:cNvSpPr>
              <a:spLocks noEditPoints="1"/>
            </p:cNvSpPr>
            <p:nvPr/>
          </p:nvSpPr>
          <p:spPr bwMode="auto">
            <a:xfrm>
              <a:off x="11166479" y="5118109"/>
              <a:ext cx="427038" cy="479426"/>
            </a:xfrm>
            <a:custGeom>
              <a:avLst/>
              <a:gdLst>
                <a:gd name="T0" fmla="*/ 108 w 114"/>
                <a:gd name="T1" fmla="*/ 7 h 128"/>
                <a:gd name="T2" fmla="*/ 67 w 114"/>
                <a:gd name="T3" fmla="*/ 7 h 128"/>
                <a:gd name="T4" fmla="*/ 67 w 114"/>
                <a:gd name="T5" fmla="*/ 6 h 128"/>
                <a:gd name="T6" fmla="*/ 61 w 114"/>
                <a:gd name="T7" fmla="*/ 0 h 128"/>
                <a:gd name="T8" fmla="*/ 53 w 114"/>
                <a:gd name="T9" fmla="*/ 0 h 128"/>
                <a:gd name="T10" fmla="*/ 47 w 114"/>
                <a:gd name="T11" fmla="*/ 6 h 128"/>
                <a:gd name="T12" fmla="*/ 47 w 114"/>
                <a:gd name="T13" fmla="*/ 7 h 128"/>
                <a:gd name="T14" fmla="*/ 6 w 114"/>
                <a:gd name="T15" fmla="*/ 7 h 128"/>
                <a:gd name="T16" fmla="*/ 0 w 114"/>
                <a:gd name="T17" fmla="*/ 13 h 128"/>
                <a:gd name="T18" fmla="*/ 0 w 114"/>
                <a:gd name="T19" fmla="*/ 20 h 128"/>
                <a:gd name="T20" fmla="*/ 6 w 114"/>
                <a:gd name="T21" fmla="*/ 26 h 128"/>
                <a:gd name="T22" fmla="*/ 7 w 114"/>
                <a:gd name="T23" fmla="*/ 27 h 128"/>
                <a:gd name="T24" fmla="*/ 7 w 114"/>
                <a:gd name="T25" fmla="*/ 122 h 128"/>
                <a:gd name="T26" fmla="*/ 13 w 114"/>
                <a:gd name="T27" fmla="*/ 128 h 128"/>
                <a:gd name="T28" fmla="*/ 102 w 114"/>
                <a:gd name="T29" fmla="*/ 128 h 128"/>
                <a:gd name="T30" fmla="*/ 108 w 114"/>
                <a:gd name="T31" fmla="*/ 122 h 128"/>
                <a:gd name="T32" fmla="*/ 108 w 114"/>
                <a:gd name="T33" fmla="*/ 27 h 128"/>
                <a:gd name="T34" fmla="*/ 109 w 114"/>
                <a:gd name="T35" fmla="*/ 26 h 128"/>
                <a:gd name="T36" fmla="*/ 114 w 114"/>
                <a:gd name="T37" fmla="*/ 20 h 128"/>
                <a:gd name="T38" fmla="*/ 114 w 114"/>
                <a:gd name="T39" fmla="*/ 13 h 128"/>
                <a:gd name="T40" fmla="*/ 108 w 114"/>
                <a:gd name="T41" fmla="*/ 7 h 128"/>
                <a:gd name="T42" fmla="*/ 103 w 114"/>
                <a:gd name="T43" fmla="*/ 123 h 128"/>
                <a:gd name="T44" fmla="*/ 11 w 114"/>
                <a:gd name="T45" fmla="*/ 123 h 128"/>
                <a:gd name="T46" fmla="*/ 11 w 114"/>
                <a:gd name="T47" fmla="*/ 26 h 128"/>
                <a:gd name="T48" fmla="*/ 103 w 114"/>
                <a:gd name="T49" fmla="*/ 26 h 128"/>
                <a:gd name="T50" fmla="*/ 103 w 114"/>
                <a:gd name="T51" fmla="*/ 123 h 128"/>
                <a:gd name="T52" fmla="*/ 109 w 114"/>
                <a:gd name="T53" fmla="*/ 22 h 128"/>
                <a:gd name="T54" fmla="*/ 5 w 114"/>
                <a:gd name="T55" fmla="*/ 22 h 128"/>
                <a:gd name="T56" fmla="*/ 5 w 114"/>
                <a:gd name="T57" fmla="*/ 12 h 128"/>
                <a:gd name="T58" fmla="*/ 109 w 114"/>
                <a:gd name="T59" fmla="*/ 12 h 128"/>
                <a:gd name="T60" fmla="*/ 109 w 114"/>
                <a:gd name="T61" fmla="*/ 2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4" h="128">
                  <a:moveTo>
                    <a:pt x="108" y="7"/>
                  </a:moveTo>
                  <a:cubicBezTo>
                    <a:pt x="67" y="7"/>
                    <a:pt x="67" y="7"/>
                    <a:pt x="67" y="7"/>
                  </a:cubicBezTo>
                  <a:cubicBezTo>
                    <a:pt x="67" y="6"/>
                    <a:pt x="67" y="6"/>
                    <a:pt x="67" y="6"/>
                  </a:cubicBezTo>
                  <a:cubicBezTo>
                    <a:pt x="67" y="2"/>
                    <a:pt x="64" y="0"/>
                    <a:pt x="61" y="0"/>
                  </a:cubicBezTo>
                  <a:cubicBezTo>
                    <a:pt x="53" y="0"/>
                    <a:pt x="53" y="0"/>
                    <a:pt x="53" y="0"/>
                  </a:cubicBezTo>
                  <a:cubicBezTo>
                    <a:pt x="50" y="0"/>
                    <a:pt x="47" y="2"/>
                    <a:pt x="47" y="6"/>
                  </a:cubicBezTo>
                  <a:cubicBezTo>
                    <a:pt x="47" y="7"/>
                    <a:pt x="47" y="7"/>
                    <a:pt x="47" y="7"/>
                  </a:cubicBezTo>
                  <a:cubicBezTo>
                    <a:pt x="6" y="7"/>
                    <a:pt x="6" y="7"/>
                    <a:pt x="6" y="7"/>
                  </a:cubicBezTo>
                  <a:cubicBezTo>
                    <a:pt x="3" y="7"/>
                    <a:pt x="0" y="10"/>
                    <a:pt x="0" y="13"/>
                  </a:cubicBezTo>
                  <a:cubicBezTo>
                    <a:pt x="0" y="20"/>
                    <a:pt x="0" y="20"/>
                    <a:pt x="0" y="20"/>
                  </a:cubicBezTo>
                  <a:cubicBezTo>
                    <a:pt x="0" y="23"/>
                    <a:pt x="3" y="26"/>
                    <a:pt x="6" y="26"/>
                  </a:cubicBezTo>
                  <a:cubicBezTo>
                    <a:pt x="7" y="27"/>
                    <a:pt x="7" y="27"/>
                    <a:pt x="7" y="27"/>
                  </a:cubicBezTo>
                  <a:cubicBezTo>
                    <a:pt x="7" y="122"/>
                    <a:pt x="7" y="122"/>
                    <a:pt x="7" y="122"/>
                  </a:cubicBezTo>
                  <a:cubicBezTo>
                    <a:pt x="7" y="125"/>
                    <a:pt x="9" y="128"/>
                    <a:pt x="13" y="128"/>
                  </a:cubicBezTo>
                  <a:cubicBezTo>
                    <a:pt x="102" y="128"/>
                    <a:pt x="102" y="128"/>
                    <a:pt x="102" y="128"/>
                  </a:cubicBezTo>
                  <a:cubicBezTo>
                    <a:pt x="105" y="128"/>
                    <a:pt x="108" y="125"/>
                    <a:pt x="108" y="122"/>
                  </a:cubicBezTo>
                  <a:cubicBezTo>
                    <a:pt x="108" y="27"/>
                    <a:pt x="108" y="27"/>
                    <a:pt x="108" y="27"/>
                  </a:cubicBezTo>
                  <a:cubicBezTo>
                    <a:pt x="109" y="26"/>
                    <a:pt x="109" y="26"/>
                    <a:pt x="109" y="26"/>
                  </a:cubicBezTo>
                  <a:cubicBezTo>
                    <a:pt x="112" y="26"/>
                    <a:pt x="114" y="23"/>
                    <a:pt x="114" y="20"/>
                  </a:cubicBezTo>
                  <a:cubicBezTo>
                    <a:pt x="114" y="13"/>
                    <a:pt x="114" y="13"/>
                    <a:pt x="114" y="13"/>
                  </a:cubicBezTo>
                  <a:cubicBezTo>
                    <a:pt x="114" y="10"/>
                    <a:pt x="111" y="7"/>
                    <a:pt x="108" y="7"/>
                  </a:cubicBezTo>
                  <a:close/>
                  <a:moveTo>
                    <a:pt x="103" y="123"/>
                  </a:moveTo>
                  <a:cubicBezTo>
                    <a:pt x="11" y="123"/>
                    <a:pt x="11" y="123"/>
                    <a:pt x="11" y="123"/>
                  </a:cubicBezTo>
                  <a:cubicBezTo>
                    <a:pt x="11" y="26"/>
                    <a:pt x="11" y="26"/>
                    <a:pt x="11" y="26"/>
                  </a:cubicBezTo>
                  <a:cubicBezTo>
                    <a:pt x="103" y="26"/>
                    <a:pt x="103" y="26"/>
                    <a:pt x="103" y="26"/>
                  </a:cubicBezTo>
                  <a:lnTo>
                    <a:pt x="103" y="123"/>
                  </a:lnTo>
                  <a:close/>
                  <a:moveTo>
                    <a:pt x="109" y="22"/>
                  </a:moveTo>
                  <a:cubicBezTo>
                    <a:pt x="5" y="22"/>
                    <a:pt x="5" y="22"/>
                    <a:pt x="5" y="22"/>
                  </a:cubicBezTo>
                  <a:cubicBezTo>
                    <a:pt x="5" y="12"/>
                    <a:pt x="5" y="12"/>
                    <a:pt x="5" y="12"/>
                  </a:cubicBezTo>
                  <a:cubicBezTo>
                    <a:pt x="109" y="12"/>
                    <a:pt x="109" y="12"/>
                    <a:pt x="109" y="12"/>
                  </a:cubicBezTo>
                  <a:lnTo>
                    <a:pt x="109"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3" name="组合 192"/>
          <p:cNvGrpSpPr/>
          <p:nvPr/>
        </p:nvGrpSpPr>
        <p:grpSpPr>
          <a:xfrm>
            <a:off x="10179053" y="5118109"/>
            <a:ext cx="481013" cy="479426"/>
            <a:chOff x="10179053" y="5118109"/>
            <a:chExt cx="481013" cy="479426"/>
          </a:xfrm>
          <a:solidFill>
            <a:schemeClr val="bg1"/>
          </a:solidFill>
        </p:grpSpPr>
        <p:sp>
          <p:nvSpPr>
            <p:cNvPr id="25" name="Freeform 25"/>
            <p:cNvSpPr>
              <a:spLocks noEditPoints="1"/>
            </p:cNvSpPr>
            <p:nvPr/>
          </p:nvSpPr>
          <p:spPr bwMode="auto">
            <a:xfrm>
              <a:off x="10179053" y="5118109"/>
              <a:ext cx="481013" cy="479426"/>
            </a:xfrm>
            <a:custGeom>
              <a:avLst/>
              <a:gdLst>
                <a:gd name="T0" fmla="*/ 126 w 128"/>
                <a:gd name="T1" fmla="*/ 7 h 128"/>
                <a:gd name="T2" fmla="*/ 73 w 128"/>
                <a:gd name="T3" fmla="*/ 7 h 128"/>
                <a:gd name="T4" fmla="*/ 73 w 128"/>
                <a:gd name="T5" fmla="*/ 6 h 128"/>
                <a:gd name="T6" fmla="*/ 67 w 128"/>
                <a:gd name="T7" fmla="*/ 0 h 128"/>
                <a:gd name="T8" fmla="*/ 60 w 128"/>
                <a:gd name="T9" fmla="*/ 0 h 128"/>
                <a:gd name="T10" fmla="*/ 54 w 128"/>
                <a:gd name="T11" fmla="*/ 6 h 128"/>
                <a:gd name="T12" fmla="*/ 54 w 128"/>
                <a:gd name="T13" fmla="*/ 7 h 128"/>
                <a:gd name="T14" fmla="*/ 2 w 128"/>
                <a:gd name="T15" fmla="*/ 7 h 128"/>
                <a:gd name="T16" fmla="*/ 0 w 128"/>
                <a:gd name="T17" fmla="*/ 9 h 128"/>
                <a:gd name="T18" fmla="*/ 2 w 128"/>
                <a:gd name="T19" fmla="*/ 12 h 128"/>
                <a:gd name="T20" fmla="*/ 14 w 128"/>
                <a:gd name="T21" fmla="*/ 12 h 128"/>
                <a:gd name="T22" fmla="*/ 14 w 128"/>
                <a:gd name="T23" fmla="*/ 122 h 128"/>
                <a:gd name="T24" fmla="*/ 19 w 128"/>
                <a:gd name="T25" fmla="*/ 128 h 128"/>
                <a:gd name="T26" fmla="*/ 108 w 128"/>
                <a:gd name="T27" fmla="*/ 128 h 128"/>
                <a:gd name="T28" fmla="*/ 114 w 128"/>
                <a:gd name="T29" fmla="*/ 122 h 128"/>
                <a:gd name="T30" fmla="*/ 114 w 128"/>
                <a:gd name="T31" fmla="*/ 12 h 128"/>
                <a:gd name="T32" fmla="*/ 126 w 128"/>
                <a:gd name="T33" fmla="*/ 12 h 128"/>
                <a:gd name="T34" fmla="*/ 128 w 128"/>
                <a:gd name="T35" fmla="*/ 9 h 128"/>
                <a:gd name="T36" fmla="*/ 126 w 128"/>
                <a:gd name="T37" fmla="*/ 7 h 128"/>
                <a:gd name="T38" fmla="*/ 110 w 128"/>
                <a:gd name="T39" fmla="*/ 123 h 128"/>
                <a:gd name="T40" fmla="*/ 18 w 128"/>
                <a:gd name="T41" fmla="*/ 123 h 128"/>
                <a:gd name="T42" fmla="*/ 18 w 128"/>
                <a:gd name="T43" fmla="*/ 27 h 128"/>
                <a:gd name="T44" fmla="*/ 110 w 128"/>
                <a:gd name="T45" fmla="*/ 27 h 128"/>
                <a:gd name="T46" fmla="*/ 110 w 128"/>
                <a:gd name="T47" fmla="*/ 123 h 128"/>
                <a:gd name="T48" fmla="*/ 110 w 128"/>
                <a:gd name="T49" fmla="*/ 22 h 128"/>
                <a:gd name="T50" fmla="*/ 18 w 128"/>
                <a:gd name="T51" fmla="*/ 22 h 128"/>
                <a:gd name="T52" fmla="*/ 18 w 128"/>
                <a:gd name="T53" fmla="*/ 12 h 128"/>
                <a:gd name="T54" fmla="*/ 110 w 128"/>
                <a:gd name="T55" fmla="*/ 12 h 128"/>
                <a:gd name="T56" fmla="*/ 110 w 128"/>
                <a:gd name="T57" fmla="*/ 2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8" h="128">
                  <a:moveTo>
                    <a:pt x="126" y="7"/>
                  </a:moveTo>
                  <a:cubicBezTo>
                    <a:pt x="73" y="7"/>
                    <a:pt x="73" y="7"/>
                    <a:pt x="73" y="7"/>
                  </a:cubicBezTo>
                  <a:cubicBezTo>
                    <a:pt x="73" y="6"/>
                    <a:pt x="73" y="6"/>
                    <a:pt x="73" y="6"/>
                  </a:cubicBezTo>
                  <a:cubicBezTo>
                    <a:pt x="73" y="2"/>
                    <a:pt x="71" y="0"/>
                    <a:pt x="67" y="0"/>
                  </a:cubicBezTo>
                  <a:cubicBezTo>
                    <a:pt x="60" y="0"/>
                    <a:pt x="60" y="0"/>
                    <a:pt x="60" y="0"/>
                  </a:cubicBezTo>
                  <a:cubicBezTo>
                    <a:pt x="57" y="0"/>
                    <a:pt x="54" y="2"/>
                    <a:pt x="54" y="6"/>
                  </a:cubicBezTo>
                  <a:cubicBezTo>
                    <a:pt x="54" y="7"/>
                    <a:pt x="54" y="7"/>
                    <a:pt x="54" y="7"/>
                  </a:cubicBezTo>
                  <a:cubicBezTo>
                    <a:pt x="2" y="7"/>
                    <a:pt x="2" y="7"/>
                    <a:pt x="2" y="7"/>
                  </a:cubicBezTo>
                  <a:cubicBezTo>
                    <a:pt x="1" y="7"/>
                    <a:pt x="0" y="8"/>
                    <a:pt x="0" y="9"/>
                  </a:cubicBezTo>
                  <a:cubicBezTo>
                    <a:pt x="0" y="11"/>
                    <a:pt x="1" y="12"/>
                    <a:pt x="2" y="12"/>
                  </a:cubicBezTo>
                  <a:cubicBezTo>
                    <a:pt x="14" y="12"/>
                    <a:pt x="14" y="12"/>
                    <a:pt x="14" y="12"/>
                  </a:cubicBezTo>
                  <a:cubicBezTo>
                    <a:pt x="14" y="122"/>
                    <a:pt x="14" y="122"/>
                    <a:pt x="14" y="122"/>
                  </a:cubicBezTo>
                  <a:cubicBezTo>
                    <a:pt x="14" y="125"/>
                    <a:pt x="16" y="128"/>
                    <a:pt x="19" y="128"/>
                  </a:cubicBezTo>
                  <a:cubicBezTo>
                    <a:pt x="108" y="128"/>
                    <a:pt x="108" y="128"/>
                    <a:pt x="108" y="128"/>
                  </a:cubicBezTo>
                  <a:cubicBezTo>
                    <a:pt x="112" y="128"/>
                    <a:pt x="114" y="125"/>
                    <a:pt x="114" y="122"/>
                  </a:cubicBezTo>
                  <a:cubicBezTo>
                    <a:pt x="114" y="12"/>
                    <a:pt x="114" y="12"/>
                    <a:pt x="114" y="12"/>
                  </a:cubicBezTo>
                  <a:cubicBezTo>
                    <a:pt x="126" y="12"/>
                    <a:pt x="126" y="12"/>
                    <a:pt x="126" y="12"/>
                  </a:cubicBezTo>
                  <a:cubicBezTo>
                    <a:pt x="127" y="12"/>
                    <a:pt x="128" y="11"/>
                    <a:pt x="128" y="9"/>
                  </a:cubicBezTo>
                  <a:cubicBezTo>
                    <a:pt x="128" y="8"/>
                    <a:pt x="127" y="7"/>
                    <a:pt x="126" y="7"/>
                  </a:cubicBezTo>
                  <a:close/>
                  <a:moveTo>
                    <a:pt x="110" y="123"/>
                  </a:moveTo>
                  <a:cubicBezTo>
                    <a:pt x="18" y="123"/>
                    <a:pt x="18" y="123"/>
                    <a:pt x="18" y="123"/>
                  </a:cubicBezTo>
                  <a:cubicBezTo>
                    <a:pt x="18" y="27"/>
                    <a:pt x="18" y="27"/>
                    <a:pt x="18" y="27"/>
                  </a:cubicBezTo>
                  <a:cubicBezTo>
                    <a:pt x="110" y="27"/>
                    <a:pt x="110" y="27"/>
                    <a:pt x="110" y="27"/>
                  </a:cubicBezTo>
                  <a:lnTo>
                    <a:pt x="110" y="123"/>
                  </a:lnTo>
                  <a:close/>
                  <a:moveTo>
                    <a:pt x="110" y="22"/>
                  </a:moveTo>
                  <a:cubicBezTo>
                    <a:pt x="18" y="22"/>
                    <a:pt x="18" y="22"/>
                    <a:pt x="18" y="22"/>
                  </a:cubicBezTo>
                  <a:cubicBezTo>
                    <a:pt x="18" y="12"/>
                    <a:pt x="18" y="12"/>
                    <a:pt x="18" y="12"/>
                  </a:cubicBezTo>
                  <a:cubicBezTo>
                    <a:pt x="110" y="12"/>
                    <a:pt x="110" y="12"/>
                    <a:pt x="110" y="12"/>
                  </a:cubicBezTo>
                  <a:lnTo>
                    <a:pt x="110"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6" name="Freeform 26"/>
            <p:cNvSpPr/>
            <p:nvPr/>
          </p:nvSpPr>
          <p:spPr bwMode="auto">
            <a:xfrm>
              <a:off x="10325104" y="5256222"/>
              <a:ext cx="19050" cy="285751"/>
            </a:xfrm>
            <a:custGeom>
              <a:avLst/>
              <a:gdLst>
                <a:gd name="T0" fmla="*/ 2 w 5"/>
                <a:gd name="T1" fmla="*/ 76 h 76"/>
                <a:gd name="T2" fmla="*/ 5 w 5"/>
                <a:gd name="T3" fmla="*/ 73 h 76"/>
                <a:gd name="T4" fmla="*/ 5 w 5"/>
                <a:gd name="T5" fmla="*/ 2 h 76"/>
                <a:gd name="T6" fmla="*/ 2 w 5"/>
                <a:gd name="T7" fmla="*/ 0 h 76"/>
                <a:gd name="T8" fmla="*/ 0 w 5"/>
                <a:gd name="T9" fmla="*/ 2 h 76"/>
                <a:gd name="T10" fmla="*/ 0 w 5"/>
                <a:gd name="T11" fmla="*/ 73 h 76"/>
                <a:gd name="T12" fmla="*/ 2 w 5"/>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5" h="76">
                  <a:moveTo>
                    <a:pt x="2" y="76"/>
                  </a:moveTo>
                  <a:cubicBezTo>
                    <a:pt x="4" y="76"/>
                    <a:pt x="5" y="75"/>
                    <a:pt x="5" y="73"/>
                  </a:cubicBezTo>
                  <a:cubicBezTo>
                    <a:pt x="5" y="2"/>
                    <a:pt x="5" y="2"/>
                    <a:pt x="5" y="2"/>
                  </a:cubicBezTo>
                  <a:cubicBezTo>
                    <a:pt x="5" y="1"/>
                    <a:pt x="4" y="0"/>
                    <a:pt x="2" y="0"/>
                  </a:cubicBezTo>
                  <a:cubicBezTo>
                    <a:pt x="1" y="0"/>
                    <a:pt x="0" y="1"/>
                    <a:pt x="0" y="2"/>
                  </a:cubicBezTo>
                  <a:cubicBezTo>
                    <a:pt x="0" y="73"/>
                    <a:pt x="0" y="73"/>
                    <a:pt x="0" y="73"/>
                  </a:cubicBezTo>
                  <a:cubicBezTo>
                    <a:pt x="0" y="75"/>
                    <a:pt x="1" y="76"/>
                    <a:pt x="2"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7" name="Freeform 27"/>
            <p:cNvSpPr/>
            <p:nvPr/>
          </p:nvSpPr>
          <p:spPr bwMode="auto">
            <a:xfrm>
              <a:off x="10407654" y="5256222"/>
              <a:ext cx="19050" cy="285751"/>
            </a:xfrm>
            <a:custGeom>
              <a:avLst/>
              <a:gdLst>
                <a:gd name="T0" fmla="*/ 3 w 5"/>
                <a:gd name="T1" fmla="*/ 76 h 76"/>
                <a:gd name="T2" fmla="*/ 5 w 5"/>
                <a:gd name="T3" fmla="*/ 73 h 76"/>
                <a:gd name="T4" fmla="*/ 5 w 5"/>
                <a:gd name="T5" fmla="*/ 2 h 76"/>
                <a:gd name="T6" fmla="*/ 3 w 5"/>
                <a:gd name="T7" fmla="*/ 0 h 76"/>
                <a:gd name="T8" fmla="*/ 0 w 5"/>
                <a:gd name="T9" fmla="*/ 2 h 76"/>
                <a:gd name="T10" fmla="*/ 0 w 5"/>
                <a:gd name="T11" fmla="*/ 73 h 76"/>
                <a:gd name="T12" fmla="*/ 3 w 5"/>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5" h="76">
                  <a:moveTo>
                    <a:pt x="3" y="76"/>
                  </a:moveTo>
                  <a:cubicBezTo>
                    <a:pt x="4" y="76"/>
                    <a:pt x="5" y="75"/>
                    <a:pt x="5" y="73"/>
                  </a:cubicBezTo>
                  <a:cubicBezTo>
                    <a:pt x="5" y="2"/>
                    <a:pt x="5" y="2"/>
                    <a:pt x="5" y="2"/>
                  </a:cubicBezTo>
                  <a:cubicBezTo>
                    <a:pt x="5" y="1"/>
                    <a:pt x="4" y="0"/>
                    <a:pt x="3" y="0"/>
                  </a:cubicBezTo>
                  <a:cubicBezTo>
                    <a:pt x="1" y="0"/>
                    <a:pt x="0" y="1"/>
                    <a:pt x="0" y="2"/>
                  </a:cubicBezTo>
                  <a:cubicBezTo>
                    <a:pt x="0" y="73"/>
                    <a:pt x="0" y="73"/>
                    <a:pt x="0" y="73"/>
                  </a:cubicBezTo>
                  <a:cubicBezTo>
                    <a:pt x="0" y="75"/>
                    <a:pt x="1" y="76"/>
                    <a:pt x="3"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8" name="Freeform 28"/>
            <p:cNvSpPr/>
            <p:nvPr/>
          </p:nvSpPr>
          <p:spPr bwMode="auto">
            <a:xfrm>
              <a:off x="10494966" y="5256222"/>
              <a:ext cx="14288" cy="285751"/>
            </a:xfrm>
            <a:custGeom>
              <a:avLst/>
              <a:gdLst>
                <a:gd name="T0" fmla="*/ 2 w 4"/>
                <a:gd name="T1" fmla="*/ 76 h 76"/>
                <a:gd name="T2" fmla="*/ 4 w 4"/>
                <a:gd name="T3" fmla="*/ 73 h 76"/>
                <a:gd name="T4" fmla="*/ 4 w 4"/>
                <a:gd name="T5" fmla="*/ 2 h 76"/>
                <a:gd name="T6" fmla="*/ 2 w 4"/>
                <a:gd name="T7" fmla="*/ 0 h 76"/>
                <a:gd name="T8" fmla="*/ 0 w 4"/>
                <a:gd name="T9" fmla="*/ 2 h 76"/>
                <a:gd name="T10" fmla="*/ 0 w 4"/>
                <a:gd name="T11" fmla="*/ 73 h 76"/>
                <a:gd name="T12" fmla="*/ 2 w 4"/>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4" h="76">
                  <a:moveTo>
                    <a:pt x="2" y="76"/>
                  </a:moveTo>
                  <a:cubicBezTo>
                    <a:pt x="3" y="76"/>
                    <a:pt x="4" y="75"/>
                    <a:pt x="4" y="73"/>
                  </a:cubicBezTo>
                  <a:cubicBezTo>
                    <a:pt x="4" y="2"/>
                    <a:pt x="4" y="2"/>
                    <a:pt x="4" y="2"/>
                  </a:cubicBezTo>
                  <a:cubicBezTo>
                    <a:pt x="4" y="1"/>
                    <a:pt x="3" y="0"/>
                    <a:pt x="2" y="0"/>
                  </a:cubicBezTo>
                  <a:cubicBezTo>
                    <a:pt x="1" y="0"/>
                    <a:pt x="0" y="1"/>
                    <a:pt x="0" y="2"/>
                  </a:cubicBezTo>
                  <a:cubicBezTo>
                    <a:pt x="0" y="73"/>
                    <a:pt x="0" y="73"/>
                    <a:pt x="0" y="73"/>
                  </a:cubicBezTo>
                  <a:cubicBezTo>
                    <a:pt x="0" y="75"/>
                    <a:pt x="1" y="76"/>
                    <a:pt x="2"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29" name="Freeform 29"/>
          <p:cNvSpPr>
            <a:spLocks noEditPoints="1"/>
          </p:cNvSpPr>
          <p:nvPr/>
        </p:nvSpPr>
        <p:spPr bwMode="auto">
          <a:xfrm>
            <a:off x="9217028" y="5118109"/>
            <a:ext cx="481013" cy="479426"/>
          </a:xfrm>
          <a:custGeom>
            <a:avLst/>
            <a:gdLst>
              <a:gd name="T0" fmla="*/ 0 w 128"/>
              <a:gd name="T1" fmla="*/ 64 h 128"/>
              <a:gd name="T2" fmla="*/ 128 w 128"/>
              <a:gd name="T3" fmla="*/ 64 h 128"/>
              <a:gd name="T4" fmla="*/ 7 w 128"/>
              <a:gd name="T5" fmla="*/ 47 h 128"/>
              <a:gd name="T6" fmla="*/ 22 w 128"/>
              <a:gd name="T7" fmla="*/ 22 h 128"/>
              <a:gd name="T8" fmla="*/ 48 w 128"/>
              <a:gd name="T9" fmla="*/ 6 h 128"/>
              <a:gd name="T10" fmla="*/ 5 w 128"/>
              <a:gd name="T11" fmla="*/ 53 h 128"/>
              <a:gd name="T12" fmla="*/ 62 w 128"/>
              <a:gd name="T13" fmla="*/ 123 h 128"/>
              <a:gd name="T14" fmla="*/ 51 w 128"/>
              <a:gd name="T15" fmla="*/ 122 h 128"/>
              <a:gd name="T16" fmla="*/ 62 w 128"/>
              <a:gd name="T17" fmla="*/ 107 h 128"/>
              <a:gd name="T18" fmla="*/ 62 w 128"/>
              <a:gd name="T19" fmla="*/ 101 h 128"/>
              <a:gd name="T20" fmla="*/ 43 w 128"/>
              <a:gd name="T21" fmla="*/ 119 h 128"/>
              <a:gd name="T22" fmla="*/ 35 w 128"/>
              <a:gd name="T23" fmla="*/ 116 h 128"/>
              <a:gd name="T24" fmla="*/ 62 w 128"/>
              <a:gd name="T25" fmla="*/ 87 h 128"/>
              <a:gd name="T26" fmla="*/ 62 w 128"/>
              <a:gd name="T27" fmla="*/ 80 h 128"/>
              <a:gd name="T28" fmla="*/ 29 w 128"/>
              <a:gd name="T29" fmla="*/ 111 h 128"/>
              <a:gd name="T30" fmla="*/ 22 w 128"/>
              <a:gd name="T31" fmla="*/ 105 h 128"/>
              <a:gd name="T32" fmla="*/ 62 w 128"/>
              <a:gd name="T33" fmla="*/ 80 h 128"/>
              <a:gd name="T34" fmla="*/ 61 w 128"/>
              <a:gd name="T35" fmla="*/ 60 h 128"/>
              <a:gd name="T36" fmla="*/ 18 w 128"/>
              <a:gd name="T37" fmla="*/ 101 h 128"/>
              <a:gd name="T38" fmla="*/ 13 w 128"/>
              <a:gd name="T39" fmla="*/ 94 h 128"/>
              <a:gd name="T40" fmla="*/ 62 w 128"/>
              <a:gd name="T41" fmla="*/ 59 h 128"/>
              <a:gd name="T42" fmla="*/ 10 w 128"/>
              <a:gd name="T43" fmla="*/ 89 h 128"/>
              <a:gd name="T44" fmla="*/ 7 w 128"/>
              <a:gd name="T45" fmla="*/ 80 h 128"/>
              <a:gd name="T46" fmla="*/ 7 w 128"/>
              <a:gd name="T47" fmla="*/ 78 h 128"/>
              <a:gd name="T48" fmla="*/ 62 w 128"/>
              <a:gd name="T49" fmla="*/ 38 h 128"/>
              <a:gd name="T50" fmla="*/ 5 w 128"/>
              <a:gd name="T51" fmla="*/ 74 h 128"/>
              <a:gd name="T52" fmla="*/ 5 w 128"/>
              <a:gd name="T53" fmla="*/ 64 h 128"/>
              <a:gd name="T54" fmla="*/ 5 w 128"/>
              <a:gd name="T55" fmla="*/ 60 h 128"/>
              <a:gd name="T56" fmla="*/ 62 w 128"/>
              <a:gd name="T57" fmla="*/ 3 h 128"/>
              <a:gd name="T58" fmla="*/ 106 w 128"/>
              <a:gd name="T59" fmla="*/ 106 h 128"/>
              <a:gd name="T60" fmla="*/ 68 w 128"/>
              <a:gd name="T61" fmla="*/ 123 h 128"/>
              <a:gd name="T62" fmla="*/ 66 w 128"/>
              <a:gd name="T63" fmla="*/ 4 h 128"/>
              <a:gd name="T64" fmla="*/ 87 w 128"/>
              <a:gd name="T65" fmla="*/ 9 h 128"/>
              <a:gd name="T66" fmla="*/ 119 w 128"/>
              <a:gd name="T67" fmla="*/ 40 h 128"/>
              <a:gd name="T68" fmla="*/ 119 w 128"/>
              <a:gd name="T69" fmla="*/ 8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28">
                <a:moveTo>
                  <a:pt x="64" y="0"/>
                </a:moveTo>
                <a:cubicBezTo>
                  <a:pt x="29" y="0"/>
                  <a:pt x="0" y="28"/>
                  <a:pt x="0" y="64"/>
                </a:cubicBezTo>
                <a:cubicBezTo>
                  <a:pt x="0" y="99"/>
                  <a:pt x="29" y="128"/>
                  <a:pt x="64" y="128"/>
                </a:cubicBezTo>
                <a:cubicBezTo>
                  <a:pt x="99" y="128"/>
                  <a:pt x="128" y="99"/>
                  <a:pt x="128" y="64"/>
                </a:cubicBezTo>
                <a:cubicBezTo>
                  <a:pt x="128" y="28"/>
                  <a:pt x="99" y="0"/>
                  <a:pt x="64" y="0"/>
                </a:cubicBezTo>
                <a:close/>
                <a:moveTo>
                  <a:pt x="7" y="47"/>
                </a:moveTo>
                <a:cubicBezTo>
                  <a:pt x="7" y="45"/>
                  <a:pt x="8" y="43"/>
                  <a:pt x="9" y="40"/>
                </a:cubicBezTo>
                <a:cubicBezTo>
                  <a:pt x="12" y="33"/>
                  <a:pt x="17" y="27"/>
                  <a:pt x="22" y="22"/>
                </a:cubicBezTo>
                <a:cubicBezTo>
                  <a:pt x="27" y="16"/>
                  <a:pt x="34" y="12"/>
                  <a:pt x="41" y="9"/>
                </a:cubicBezTo>
                <a:cubicBezTo>
                  <a:pt x="43" y="8"/>
                  <a:pt x="45" y="7"/>
                  <a:pt x="48" y="6"/>
                </a:cubicBezTo>
                <a:cubicBezTo>
                  <a:pt x="53" y="5"/>
                  <a:pt x="53" y="5"/>
                  <a:pt x="53" y="5"/>
                </a:cubicBezTo>
                <a:cubicBezTo>
                  <a:pt x="5" y="53"/>
                  <a:pt x="5" y="53"/>
                  <a:pt x="5" y="53"/>
                </a:cubicBezTo>
                <a:lnTo>
                  <a:pt x="7" y="47"/>
                </a:lnTo>
                <a:close/>
                <a:moveTo>
                  <a:pt x="62" y="123"/>
                </a:moveTo>
                <a:cubicBezTo>
                  <a:pt x="60" y="123"/>
                  <a:pt x="60" y="123"/>
                  <a:pt x="60" y="123"/>
                </a:cubicBezTo>
                <a:cubicBezTo>
                  <a:pt x="57" y="123"/>
                  <a:pt x="54" y="122"/>
                  <a:pt x="51" y="122"/>
                </a:cubicBezTo>
                <a:cubicBezTo>
                  <a:pt x="48" y="121"/>
                  <a:pt x="48" y="121"/>
                  <a:pt x="48" y="121"/>
                </a:cubicBezTo>
                <a:cubicBezTo>
                  <a:pt x="62" y="107"/>
                  <a:pt x="62" y="107"/>
                  <a:pt x="62" y="107"/>
                </a:cubicBezTo>
                <a:lnTo>
                  <a:pt x="62" y="123"/>
                </a:lnTo>
                <a:close/>
                <a:moveTo>
                  <a:pt x="62" y="101"/>
                </a:moveTo>
                <a:cubicBezTo>
                  <a:pt x="43" y="119"/>
                  <a:pt x="43" y="119"/>
                  <a:pt x="43" y="119"/>
                </a:cubicBezTo>
                <a:cubicBezTo>
                  <a:pt x="43" y="119"/>
                  <a:pt x="43" y="119"/>
                  <a:pt x="43" y="119"/>
                </a:cubicBezTo>
                <a:cubicBezTo>
                  <a:pt x="42" y="119"/>
                  <a:pt x="41" y="119"/>
                  <a:pt x="41" y="118"/>
                </a:cubicBezTo>
                <a:cubicBezTo>
                  <a:pt x="39" y="118"/>
                  <a:pt x="37" y="117"/>
                  <a:pt x="35" y="116"/>
                </a:cubicBezTo>
                <a:cubicBezTo>
                  <a:pt x="34" y="115"/>
                  <a:pt x="34" y="115"/>
                  <a:pt x="34" y="115"/>
                </a:cubicBezTo>
                <a:cubicBezTo>
                  <a:pt x="62" y="87"/>
                  <a:pt x="62" y="87"/>
                  <a:pt x="62" y="87"/>
                </a:cubicBezTo>
                <a:lnTo>
                  <a:pt x="62" y="101"/>
                </a:lnTo>
                <a:close/>
                <a:moveTo>
                  <a:pt x="62" y="80"/>
                </a:moveTo>
                <a:cubicBezTo>
                  <a:pt x="30" y="112"/>
                  <a:pt x="30" y="112"/>
                  <a:pt x="30" y="112"/>
                </a:cubicBezTo>
                <a:cubicBezTo>
                  <a:pt x="29" y="111"/>
                  <a:pt x="29" y="111"/>
                  <a:pt x="29" y="111"/>
                </a:cubicBezTo>
                <a:cubicBezTo>
                  <a:pt x="27" y="110"/>
                  <a:pt x="25" y="108"/>
                  <a:pt x="23" y="106"/>
                </a:cubicBezTo>
                <a:cubicBezTo>
                  <a:pt x="22" y="105"/>
                  <a:pt x="22" y="105"/>
                  <a:pt x="22" y="105"/>
                </a:cubicBezTo>
                <a:cubicBezTo>
                  <a:pt x="62" y="66"/>
                  <a:pt x="62" y="66"/>
                  <a:pt x="62" y="66"/>
                </a:cubicBezTo>
                <a:lnTo>
                  <a:pt x="62" y="80"/>
                </a:lnTo>
                <a:close/>
                <a:moveTo>
                  <a:pt x="62" y="59"/>
                </a:moveTo>
                <a:cubicBezTo>
                  <a:pt x="61" y="60"/>
                  <a:pt x="61" y="60"/>
                  <a:pt x="61" y="60"/>
                </a:cubicBezTo>
                <a:cubicBezTo>
                  <a:pt x="19" y="102"/>
                  <a:pt x="19" y="102"/>
                  <a:pt x="19" y="102"/>
                </a:cubicBezTo>
                <a:cubicBezTo>
                  <a:pt x="18" y="101"/>
                  <a:pt x="18" y="101"/>
                  <a:pt x="18" y="101"/>
                </a:cubicBezTo>
                <a:cubicBezTo>
                  <a:pt x="16" y="99"/>
                  <a:pt x="15" y="97"/>
                  <a:pt x="13" y="95"/>
                </a:cubicBezTo>
                <a:cubicBezTo>
                  <a:pt x="13" y="94"/>
                  <a:pt x="13" y="94"/>
                  <a:pt x="13" y="94"/>
                </a:cubicBezTo>
                <a:cubicBezTo>
                  <a:pt x="62" y="45"/>
                  <a:pt x="62" y="45"/>
                  <a:pt x="62" y="45"/>
                </a:cubicBezTo>
                <a:lnTo>
                  <a:pt x="62" y="59"/>
                </a:lnTo>
                <a:close/>
                <a:moveTo>
                  <a:pt x="62" y="38"/>
                </a:moveTo>
                <a:cubicBezTo>
                  <a:pt x="10" y="89"/>
                  <a:pt x="10" y="89"/>
                  <a:pt x="10" y="89"/>
                </a:cubicBezTo>
                <a:cubicBezTo>
                  <a:pt x="9" y="87"/>
                  <a:pt x="9" y="87"/>
                  <a:pt x="9" y="87"/>
                </a:cubicBezTo>
                <a:cubicBezTo>
                  <a:pt x="8" y="84"/>
                  <a:pt x="7" y="82"/>
                  <a:pt x="7" y="80"/>
                </a:cubicBezTo>
                <a:cubicBezTo>
                  <a:pt x="7" y="79"/>
                  <a:pt x="7" y="79"/>
                  <a:pt x="7" y="79"/>
                </a:cubicBezTo>
                <a:cubicBezTo>
                  <a:pt x="7" y="78"/>
                  <a:pt x="7" y="78"/>
                  <a:pt x="7" y="78"/>
                </a:cubicBezTo>
                <a:cubicBezTo>
                  <a:pt x="62" y="24"/>
                  <a:pt x="62" y="24"/>
                  <a:pt x="62" y="24"/>
                </a:cubicBezTo>
                <a:lnTo>
                  <a:pt x="62" y="38"/>
                </a:lnTo>
                <a:close/>
                <a:moveTo>
                  <a:pt x="62" y="17"/>
                </a:moveTo>
                <a:cubicBezTo>
                  <a:pt x="5" y="74"/>
                  <a:pt x="5" y="74"/>
                  <a:pt x="5" y="74"/>
                </a:cubicBezTo>
                <a:cubicBezTo>
                  <a:pt x="5" y="71"/>
                  <a:pt x="5" y="71"/>
                  <a:pt x="5" y="71"/>
                </a:cubicBezTo>
                <a:cubicBezTo>
                  <a:pt x="5" y="68"/>
                  <a:pt x="5" y="66"/>
                  <a:pt x="5" y="64"/>
                </a:cubicBezTo>
                <a:cubicBezTo>
                  <a:pt x="5" y="62"/>
                  <a:pt x="5" y="61"/>
                  <a:pt x="5" y="60"/>
                </a:cubicBezTo>
                <a:cubicBezTo>
                  <a:pt x="5" y="60"/>
                  <a:pt x="5" y="60"/>
                  <a:pt x="5" y="60"/>
                </a:cubicBezTo>
                <a:cubicBezTo>
                  <a:pt x="5" y="59"/>
                  <a:pt x="5" y="59"/>
                  <a:pt x="5" y="59"/>
                </a:cubicBezTo>
                <a:cubicBezTo>
                  <a:pt x="62" y="3"/>
                  <a:pt x="62" y="3"/>
                  <a:pt x="62" y="3"/>
                </a:cubicBezTo>
                <a:lnTo>
                  <a:pt x="62" y="17"/>
                </a:lnTo>
                <a:close/>
                <a:moveTo>
                  <a:pt x="106" y="106"/>
                </a:moveTo>
                <a:cubicBezTo>
                  <a:pt x="101" y="111"/>
                  <a:pt x="94" y="115"/>
                  <a:pt x="87" y="118"/>
                </a:cubicBezTo>
                <a:cubicBezTo>
                  <a:pt x="81" y="121"/>
                  <a:pt x="74" y="123"/>
                  <a:pt x="68" y="123"/>
                </a:cubicBezTo>
                <a:cubicBezTo>
                  <a:pt x="66" y="123"/>
                  <a:pt x="66" y="123"/>
                  <a:pt x="66" y="123"/>
                </a:cubicBezTo>
                <a:cubicBezTo>
                  <a:pt x="66" y="4"/>
                  <a:pt x="66" y="4"/>
                  <a:pt x="66" y="4"/>
                </a:cubicBezTo>
                <a:cubicBezTo>
                  <a:pt x="68" y="4"/>
                  <a:pt x="68" y="4"/>
                  <a:pt x="68" y="4"/>
                </a:cubicBezTo>
                <a:cubicBezTo>
                  <a:pt x="74" y="5"/>
                  <a:pt x="81" y="6"/>
                  <a:pt x="87" y="9"/>
                </a:cubicBezTo>
                <a:cubicBezTo>
                  <a:pt x="94" y="12"/>
                  <a:pt x="101" y="16"/>
                  <a:pt x="106" y="22"/>
                </a:cubicBezTo>
                <a:cubicBezTo>
                  <a:pt x="111" y="27"/>
                  <a:pt x="116" y="33"/>
                  <a:pt x="119" y="40"/>
                </a:cubicBezTo>
                <a:cubicBezTo>
                  <a:pt x="122" y="48"/>
                  <a:pt x="123" y="56"/>
                  <a:pt x="123" y="64"/>
                </a:cubicBezTo>
                <a:cubicBezTo>
                  <a:pt x="123" y="72"/>
                  <a:pt x="122" y="79"/>
                  <a:pt x="119" y="87"/>
                </a:cubicBezTo>
                <a:cubicBezTo>
                  <a:pt x="116" y="94"/>
                  <a:pt x="111" y="100"/>
                  <a:pt x="106" y="106"/>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0" name="Freeform 30"/>
          <p:cNvSpPr>
            <a:spLocks noEditPoints="1"/>
          </p:cNvSpPr>
          <p:nvPr/>
        </p:nvSpPr>
        <p:spPr bwMode="auto">
          <a:xfrm>
            <a:off x="8328028" y="5118109"/>
            <a:ext cx="338138" cy="479426"/>
          </a:xfrm>
          <a:custGeom>
            <a:avLst/>
            <a:gdLst>
              <a:gd name="T0" fmla="*/ 79 w 90"/>
              <a:gd name="T1" fmla="*/ 63 h 128"/>
              <a:gd name="T2" fmla="*/ 79 w 90"/>
              <a:gd name="T3" fmla="*/ 61 h 128"/>
              <a:gd name="T4" fmla="*/ 79 w 90"/>
              <a:gd name="T5" fmla="*/ 59 h 128"/>
              <a:gd name="T6" fmla="*/ 90 w 90"/>
              <a:gd name="T7" fmla="*/ 40 h 128"/>
              <a:gd name="T8" fmla="*/ 90 w 90"/>
              <a:gd name="T9" fmla="*/ 39 h 128"/>
              <a:gd name="T10" fmla="*/ 88 w 90"/>
              <a:gd name="T11" fmla="*/ 37 h 128"/>
              <a:gd name="T12" fmla="*/ 56 w 90"/>
              <a:gd name="T13" fmla="*/ 37 h 128"/>
              <a:gd name="T14" fmla="*/ 56 w 90"/>
              <a:gd name="T15" fmla="*/ 28 h 128"/>
              <a:gd name="T16" fmla="*/ 50 w 90"/>
              <a:gd name="T17" fmla="*/ 22 h 128"/>
              <a:gd name="T18" fmla="*/ 4 w 90"/>
              <a:gd name="T19" fmla="*/ 22 h 128"/>
              <a:gd name="T20" fmla="*/ 4 w 90"/>
              <a:gd name="T21" fmla="*/ 2 h 128"/>
              <a:gd name="T22" fmla="*/ 2 w 90"/>
              <a:gd name="T23" fmla="*/ 0 h 128"/>
              <a:gd name="T24" fmla="*/ 0 w 90"/>
              <a:gd name="T25" fmla="*/ 2 h 128"/>
              <a:gd name="T26" fmla="*/ 0 w 90"/>
              <a:gd name="T27" fmla="*/ 128 h 128"/>
              <a:gd name="T28" fmla="*/ 4 w 90"/>
              <a:gd name="T29" fmla="*/ 128 h 128"/>
              <a:gd name="T30" fmla="*/ 4 w 90"/>
              <a:gd name="T31" fmla="*/ 71 h 128"/>
              <a:gd name="T32" fmla="*/ 37 w 90"/>
              <a:gd name="T33" fmla="*/ 71 h 128"/>
              <a:gd name="T34" fmla="*/ 37 w 90"/>
              <a:gd name="T35" fmla="*/ 80 h 128"/>
              <a:gd name="T36" fmla="*/ 43 w 90"/>
              <a:gd name="T37" fmla="*/ 86 h 128"/>
              <a:gd name="T38" fmla="*/ 88 w 90"/>
              <a:gd name="T39" fmla="*/ 86 h 128"/>
              <a:gd name="T40" fmla="*/ 90 w 90"/>
              <a:gd name="T41" fmla="*/ 83 h 128"/>
              <a:gd name="T42" fmla="*/ 90 w 90"/>
              <a:gd name="T43" fmla="*/ 82 h 128"/>
              <a:gd name="T44" fmla="*/ 79 w 90"/>
              <a:gd name="T45" fmla="*/ 63 h 128"/>
              <a:gd name="T46" fmla="*/ 4 w 90"/>
              <a:gd name="T47" fmla="*/ 66 h 128"/>
              <a:gd name="T48" fmla="*/ 4 w 90"/>
              <a:gd name="T49" fmla="*/ 26 h 128"/>
              <a:gd name="T50" fmla="*/ 51 w 90"/>
              <a:gd name="T51" fmla="*/ 26 h 128"/>
              <a:gd name="T52" fmla="*/ 51 w 90"/>
              <a:gd name="T53" fmla="*/ 66 h 128"/>
              <a:gd name="T54" fmla="*/ 4 w 90"/>
              <a:gd name="T55" fmla="*/ 66 h 128"/>
              <a:gd name="T56" fmla="*/ 41 w 90"/>
              <a:gd name="T57" fmla="*/ 81 h 128"/>
              <a:gd name="T58" fmla="*/ 41 w 90"/>
              <a:gd name="T59" fmla="*/ 71 h 128"/>
              <a:gd name="T60" fmla="*/ 50 w 90"/>
              <a:gd name="T61" fmla="*/ 71 h 128"/>
              <a:gd name="T62" fmla="*/ 56 w 90"/>
              <a:gd name="T63" fmla="*/ 65 h 128"/>
              <a:gd name="T64" fmla="*/ 56 w 90"/>
              <a:gd name="T65" fmla="*/ 41 h 128"/>
              <a:gd name="T66" fmla="*/ 84 w 90"/>
              <a:gd name="T67" fmla="*/ 41 h 128"/>
              <a:gd name="T68" fmla="*/ 75 w 90"/>
              <a:gd name="T69" fmla="*/ 57 h 128"/>
              <a:gd name="T70" fmla="*/ 75 w 90"/>
              <a:gd name="T71" fmla="*/ 57 h 128"/>
              <a:gd name="T72" fmla="*/ 74 w 90"/>
              <a:gd name="T73" fmla="*/ 61 h 128"/>
              <a:gd name="T74" fmla="*/ 75 w 90"/>
              <a:gd name="T75" fmla="*/ 65 h 128"/>
              <a:gd name="T76" fmla="*/ 75 w 90"/>
              <a:gd name="T77" fmla="*/ 66 h 128"/>
              <a:gd name="T78" fmla="*/ 84 w 90"/>
              <a:gd name="T79" fmla="*/ 81 h 128"/>
              <a:gd name="T80" fmla="*/ 41 w 90"/>
              <a:gd name="T81" fmla="*/ 8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0" h="128">
                <a:moveTo>
                  <a:pt x="79" y="63"/>
                </a:moveTo>
                <a:cubicBezTo>
                  <a:pt x="79" y="63"/>
                  <a:pt x="79" y="62"/>
                  <a:pt x="79" y="61"/>
                </a:cubicBezTo>
                <a:cubicBezTo>
                  <a:pt x="79" y="60"/>
                  <a:pt x="79" y="60"/>
                  <a:pt x="79" y="59"/>
                </a:cubicBezTo>
                <a:cubicBezTo>
                  <a:pt x="90" y="40"/>
                  <a:pt x="90" y="40"/>
                  <a:pt x="90" y="40"/>
                </a:cubicBezTo>
                <a:cubicBezTo>
                  <a:pt x="90" y="40"/>
                  <a:pt x="90" y="39"/>
                  <a:pt x="90" y="39"/>
                </a:cubicBezTo>
                <a:cubicBezTo>
                  <a:pt x="90" y="38"/>
                  <a:pt x="89" y="37"/>
                  <a:pt x="88" y="37"/>
                </a:cubicBezTo>
                <a:cubicBezTo>
                  <a:pt x="56" y="37"/>
                  <a:pt x="56" y="37"/>
                  <a:pt x="56" y="37"/>
                </a:cubicBezTo>
                <a:cubicBezTo>
                  <a:pt x="56" y="28"/>
                  <a:pt x="56" y="28"/>
                  <a:pt x="56" y="28"/>
                </a:cubicBezTo>
                <a:cubicBezTo>
                  <a:pt x="56" y="25"/>
                  <a:pt x="53" y="22"/>
                  <a:pt x="50" y="22"/>
                </a:cubicBezTo>
                <a:cubicBezTo>
                  <a:pt x="4" y="22"/>
                  <a:pt x="4" y="22"/>
                  <a:pt x="4" y="22"/>
                </a:cubicBezTo>
                <a:cubicBezTo>
                  <a:pt x="4" y="2"/>
                  <a:pt x="4" y="2"/>
                  <a:pt x="4" y="2"/>
                </a:cubicBezTo>
                <a:cubicBezTo>
                  <a:pt x="4" y="1"/>
                  <a:pt x="3" y="0"/>
                  <a:pt x="2" y="0"/>
                </a:cubicBezTo>
                <a:cubicBezTo>
                  <a:pt x="1" y="0"/>
                  <a:pt x="0" y="1"/>
                  <a:pt x="0" y="2"/>
                </a:cubicBezTo>
                <a:cubicBezTo>
                  <a:pt x="0" y="128"/>
                  <a:pt x="0" y="128"/>
                  <a:pt x="0" y="128"/>
                </a:cubicBezTo>
                <a:cubicBezTo>
                  <a:pt x="4" y="128"/>
                  <a:pt x="4" y="128"/>
                  <a:pt x="4" y="128"/>
                </a:cubicBezTo>
                <a:cubicBezTo>
                  <a:pt x="4" y="71"/>
                  <a:pt x="4" y="71"/>
                  <a:pt x="4" y="71"/>
                </a:cubicBezTo>
                <a:cubicBezTo>
                  <a:pt x="37" y="71"/>
                  <a:pt x="37" y="71"/>
                  <a:pt x="37" y="71"/>
                </a:cubicBezTo>
                <a:cubicBezTo>
                  <a:pt x="37" y="80"/>
                  <a:pt x="37" y="80"/>
                  <a:pt x="37" y="80"/>
                </a:cubicBezTo>
                <a:cubicBezTo>
                  <a:pt x="37" y="83"/>
                  <a:pt x="39" y="86"/>
                  <a:pt x="43" y="86"/>
                </a:cubicBezTo>
                <a:cubicBezTo>
                  <a:pt x="88" y="86"/>
                  <a:pt x="88" y="86"/>
                  <a:pt x="88" y="86"/>
                </a:cubicBezTo>
                <a:cubicBezTo>
                  <a:pt x="89" y="86"/>
                  <a:pt x="90" y="85"/>
                  <a:pt x="90" y="83"/>
                </a:cubicBezTo>
                <a:cubicBezTo>
                  <a:pt x="90" y="83"/>
                  <a:pt x="90" y="83"/>
                  <a:pt x="90" y="82"/>
                </a:cubicBezTo>
                <a:lnTo>
                  <a:pt x="79" y="63"/>
                </a:lnTo>
                <a:close/>
                <a:moveTo>
                  <a:pt x="4" y="66"/>
                </a:moveTo>
                <a:cubicBezTo>
                  <a:pt x="4" y="26"/>
                  <a:pt x="4" y="26"/>
                  <a:pt x="4" y="26"/>
                </a:cubicBezTo>
                <a:cubicBezTo>
                  <a:pt x="51" y="26"/>
                  <a:pt x="51" y="26"/>
                  <a:pt x="51" y="26"/>
                </a:cubicBezTo>
                <a:cubicBezTo>
                  <a:pt x="51" y="66"/>
                  <a:pt x="51" y="66"/>
                  <a:pt x="51" y="66"/>
                </a:cubicBezTo>
                <a:lnTo>
                  <a:pt x="4" y="66"/>
                </a:lnTo>
                <a:close/>
                <a:moveTo>
                  <a:pt x="41" y="81"/>
                </a:moveTo>
                <a:cubicBezTo>
                  <a:pt x="41" y="71"/>
                  <a:pt x="41" y="71"/>
                  <a:pt x="41" y="71"/>
                </a:cubicBezTo>
                <a:cubicBezTo>
                  <a:pt x="50" y="71"/>
                  <a:pt x="50" y="71"/>
                  <a:pt x="50" y="71"/>
                </a:cubicBezTo>
                <a:cubicBezTo>
                  <a:pt x="53" y="71"/>
                  <a:pt x="56" y="68"/>
                  <a:pt x="56" y="65"/>
                </a:cubicBezTo>
                <a:cubicBezTo>
                  <a:pt x="56" y="41"/>
                  <a:pt x="56" y="41"/>
                  <a:pt x="56" y="41"/>
                </a:cubicBezTo>
                <a:cubicBezTo>
                  <a:pt x="84" y="41"/>
                  <a:pt x="84" y="41"/>
                  <a:pt x="84" y="41"/>
                </a:cubicBezTo>
                <a:cubicBezTo>
                  <a:pt x="75" y="57"/>
                  <a:pt x="75" y="57"/>
                  <a:pt x="75" y="57"/>
                </a:cubicBezTo>
                <a:cubicBezTo>
                  <a:pt x="75" y="57"/>
                  <a:pt x="75" y="57"/>
                  <a:pt x="75" y="57"/>
                </a:cubicBezTo>
                <a:cubicBezTo>
                  <a:pt x="75" y="58"/>
                  <a:pt x="74" y="60"/>
                  <a:pt x="74" y="61"/>
                </a:cubicBezTo>
                <a:cubicBezTo>
                  <a:pt x="74" y="63"/>
                  <a:pt x="75" y="64"/>
                  <a:pt x="75" y="65"/>
                </a:cubicBezTo>
                <a:cubicBezTo>
                  <a:pt x="75" y="66"/>
                  <a:pt x="75" y="66"/>
                  <a:pt x="75" y="66"/>
                </a:cubicBezTo>
                <a:cubicBezTo>
                  <a:pt x="84" y="81"/>
                  <a:pt x="84" y="81"/>
                  <a:pt x="84" y="81"/>
                </a:cubicBezTo>
                <a:lnTo>
                  <a:pt x="41" y="81"/>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1" name="Freeform 31"/>
          <p:cNvSpPr>
            <a:spLocks noEditPoints="1"/>
          </p:cNvSpPr>
          <p:nvPr/>
        </p:nvSpPr>
        <p:spPr bwMode="auto">
          <a:xfrm>
            <a:off x="7408865" y="5118109"/>
            <a:ext cx="295275" cy="479426"/>
          </a:xfrm>
          <a:custGeom>
            <a:avLst/>
            <a:gdLst>
              <a:gd name="T0" fmla="*/ 79 w 79"/>
              <a:gd name="T1" fmla="*/ 23 h 128"/>
              <a:gd name="T2" fmla="*/ 75 w 79"/>
              <a:gd name="T3" fmla="*/ 21 h 128"/>
              <a:gd name="T4" fmla="*/ 74 w 79"/>
              <a:gd name="T5" fmla="*/ 22 h 128"/>
              <a:gd name="T6" fmla="*/ 74 w 79"/>
              <a:gd name="T7" fmla="*/ 22 h 128"/>
              <a:gd name="T8" fmla="*/ 58 w 79"/>
              <a:gd name="T9" fmla="*/ 28 h 128"/>
              <a:gd name="T10" fmla="*/ 41 w 79"/>
              <a:gd name="T11" fmla="*/ 21 h 128"/>
              <a:gd name="T12" fmla="*/ 7 w 79"/>
              <a:gd name="T13" fmla="*/ 18 h 128"/>
              <a:gd name="T14" fmla="*/ 5 w 79"/>
              <a:gd name="T15" fmla="*/ 19 h 128"/>
              <a:gd name="T16" fmla="*/ 5 w 79"/>
              <a:gd name="T17" fmla="*/ 2 h 128"/>
              <a:gd name="T18" fmla="*/ 2 w 79"/>
              <a:gd name="T19" fmla="*/ 0 h 128"/>
              <a:gd name="T20" fmla="*/ 0 w 79"/>
              <a:gd name="T21" fmla="*/ 2 h 128"/>
              <a:gd name="T22" fmla="*/ 0 w 79"/>
              <a:gd name="T23" fmla="*/ 128 h 128"/>
              <a:gd name="T24" fmla="*/ 5 w 79"/>
              <a:gd name="T25" fmla="*/ 128 h 128"/>
              <a:gd name="T26" fmla="*/ 5 w 79"/>
              <a:gd name="T27" fmla="*/ 84 h 128"/>
              <a:gd name="T28" fmla="*/ 5 w 79"/>
              <a:gd name="T29" fmla="*/ 83 h 128"/>
              <a:gd name="T30" fmla="*/ 21 w 79"/>
              <a:gd name="T31" fmla="*/ 78 h 128"/>
              <a:gd name="T32" fmla="*/ 38 w 79"/>
              <a:gd name="T33" fmla="*/ 84 h 128"/>
              <a:gd name="T34" fmla="*/ 58 w 79"/>
              <a:gd name="T35" fmla="*/ 91 h 128"/>
              <a:gd name="T36" fmla="*/ 78 w 79"/>
              <a:gd name="T37" fmla="*/ 84 h 128"/>
              <a:gd name="T38" fmla="*/ 79 w 79"/>
              <a:gd name="T39" fmla="*/ 83 h 128"/>
              <a:gd name="T40" fmla="*/ 79 w 79"/>
              <a:gd name="T41" fmla="*/ 23 h 128"/>
              <a:gd name="T42" fmla="*/ 74 w 79"/>
              <a:gd name="T43" fmla="*/ 81 h 128"/>
              <a:gd name="T44" fmla="*/ 74 w 79"/>
              <a:gd name="T45" fmla="*/ 82 h 128"/>
              <a:gd name="T46" fmla="*/ 58 w 79"/>
              <a:gd name="T47" fmla="*/ 87 h 128"/>
              <a:gd name="T48" fmla="*/ 41 w 79"/>
              <a:gd name="T49" fmla="*/ 81 h 128"/>
              <a:gd name="T50" fmla="*/ 7 w 79"/>
              <a:gd name="T51" fmla="*/ 77 h 128"/>
              <a:gd name="T52" fmla="*/ 5 w 79"/>
              <a:gd name="T53" fmla="*/ 78 h 128"/>
              <a:gd name="T54" fmla="*/ 5 w 79"/>
              <a:gd name="T55" fmla="*/ 24 h 128"/>
              <a:gd name="T56" fmla="*/ 5 w 79"/>
              <a:gd name="T57" fmla="*/ 24 h 128"/>
              <a:gd name="T58" fmla="*/ 21 w 79"/>
              <a:gd name="T59" fmla="*/ 19 h 128"/>
              <a:gd name="T60" fmla="*/ 38 w 79"/>
              <a:gd name="T61" fmla="*/ 25 h 128"/>
              <a:gd name="T62" fmla="*/ 72 w 79"/>
              <a:gd name="T63" fmla="*/ 29 h 128"/>
              <a:gd name="T64" fmla="*/ 74 w 79"/>
              <a:gd name="T65" fmla="*/ 28 h 128"/>
              <a:gd name="T66" fmla="*/ 74 w 79"/>
              <a:gd name="T67" fmla="*/ 8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128">
                <a:moveTo>
                  <a:pt x="79" y="23"/>
                </a:moveTo>
                <a:cubicBezTo>
                  <a:pt x="79" y="21"/>
                  <a:pt x="77" y="20"/>
                  <a:pt x="75" y="21"/>
                </a:cubicBezTo>
                <a:cubicBezTo>
                  <a:pt x="74" y="22"/>
                  <a:pt x="74" y="22"/>
                  <a:pt x="74" y="22"/>
                </a:cubicBezTo>
                <a:cubicBezTo>
                  <a:pt x="74" y="22"/>
                  <a:pt x="74" y="22"/>
                  <a:pt x="74" y="22"/>
                </a:cubicBezTo>
                <a:cubicBezTo>
                  <a:pt x="70" y="26"/>
                  <a:pt x="64" y="28"/>
                  <a:pt x="58" y="28"/>
                </a:cubicBezTo>
                <a:cubicBezTo>
                  <a:pt x="52" y="28"/>
                  <a:pt x="46" y="25"/>
                  <a:pt x="41" y="21"/>
                </a:cubicBezTo>
                <a:cubicBezTo>
                  <a:pt x="32" y="14"/>
                  <a:pt x="18" y="12"/>
                  <a:pt x="7" y="18"/>
                </a:cubicBezTo>
                <a:cubicBezTo>
                  <a:pt x="5" y="19"/>
                  <a:pt x="5" y="19"/>
                  <a:pt x="5" y="19"/>
                </a:cubicBezTo>
                <a:cubicBezTo>
                  <a:pt x="5" y="2"/>
                  <a:pt x="5" y="2"/>
                  <a:pt x="5" y="2"/>
                </a:cubicBezTo>
                <a:cubicBezTo>
                  <a:pt x="5" y="1"/>
                  <a:pt x="4" y="0"/>
                  <a:pt x="2" y="0"/>
                </a:cubicBezTo>
                <a:cubicBezTo>
                  <a:pt x="1" y="0"/>
                  <a:pt x="0" y="1"/>
                  <a:pt x="0" y="2"/>
                </a:cubicBezTo>
                <a:cubicBezTo>
                  <a:pt x="0" y="128"/>
                  <a:pt x="0" y="128"/>
                  <a:pt x="0" y="128"/>
                </a:cubicBezTo>
                <a:cubicBezTo>
                  <a:pt x="5" y="128"/>
                  <a:pt x="5" y="128"/>
                  <a:pt x="5" y="128"/>
                </a:cubicBezTo>
                <a:cubicBezTo>
                  <a:pt x="5" y="84"/>
                  <a:pt x="5" y="84"/>
                  <a:pt x="5" y="84"/>
                </a:cubicBezTo>
                <a:cubicBezTo>
                  <a:pt x="5" y="83"/>
                  <a:pt x="5" y="83"/>
                  <a:pt x="5" y="83"/>
                </a:cubicBezTo>
                <a:cubicBezTo>
                  <a:pt x="10" y="80"/>
                  <a:pt x="15" y="78"/>
                  <a:pt x="21" y="78"/>
                </a:cubicBezTo>
                <a:cubicBezTo>
                  <a:pt x="27" y="78"/>
                  <a:pt x="33" y="80"/>
                  <a:pt x="38" y="84"/>
                </a:cubicBezTo>
                <a:cubicBezTo>
                  <a:pt x="44" y="89"/>
                  <a:pt x="51" y="91"/>
                  <a:pt x="58" y="91"/>
                </a:cubicBezTo>
                <a:cubicBezTo>
                  <a:pt x="65" y="91"/>
                  <a:pt x="72" y="89"/>
                  <a:pt x="78" y="84"/>
                </a:cubicBezTo>
                <a:cubicBezTo>
                  <a:pt x="79" y="84"/>
                  <a:pt x="79" y="83"/>
                  <a:pt x="79" y="83"/>
                </a:cubicBezTo>
                <a:lnTo>
                  <a:pt x="79" y="23"/>
                </a:lnTo>
                <a:close/>
                <a:moveTo>
                  <a:pt x="74" y="81"/>
                </a:moveTo>
                <a:cubicBezTo>
                  <a:pt x="74" y="82"/>
                  <a:pt x="74" y="82"/>
                  <a:pt x="74" y="82"/>
                </a:cubicBezTo>
                <a:cubicBezTo>
                  <a:pt x="69" y="85"/>
                  <a:pt x="64" y="87"/>
                  <a:pt x="58" y="87"/>
                </a:cubicBezTo>
                <a:cubicBezTo>
                  <a:pt x="52" y="87"/>
                  <a:pt x="46" y="85"/>
                  <a:pt x="41" y="81"/>
                </a:cubicBezTo>
                <a:cubicBezTo>
                  <a:pt x="32" y="73"/>
                  <a:pt x="18" y="72"/>
                  <a:pt x="7" y="77"/>
                </a:cubicBezTo>
                <a:cubicBezTo>
                  <a:pt x="5" y="78"/>
                  <a:pt x="5" y="78"/>
                  <a:pt x="5" y="78"/>
                </a:cubicBezTo>
                <a:cubicBezTo>
                  <a:pt x="5" y="24"/>
                  <a:pt x="5" y="24"/>
                  <a:pt x="5" y="24"/>
                </a:cubicBezTo>
                <a:cubicBezTo>
                  <a:pt x="5" y="24"/>
                  <a:pt x="5" y="24"/>
                  <a:pt x="5" y="24"/>
                </a:cubicBezTo>
                <a:cubicBezTo>
                  <a:pt x="10" y="21"/>
                  <a:pt x="15" y="19"/>
                  <a:pt x="21" y="19"/>
                </a:cubicBezTo>
                <a:cubicBezTo>
                  <a:pt x="27" y="19"/>
                  <a:pt x="33" y="21"/>
                  <a:pt x="38" y="25"/>
                </a:cubicBezTo>
                <a:cubicBezTo>
                  <a:pt x="48" y="33"/>
                  <a:pt x="61" y="34"/>
                  <a:pt x="72" y="29"/>
                </a:cubicBezTo>
                <a:cubicBezTo>
                  <a:pt x="74" y="28"/>
                  <a:pt x="74" y="28"/>
                  <a:pt x="74" y="28"/>
                </a:cubicBezTo>
                <a:lnTo>
                  <a:pt x="74" y="81"/>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2" name="Freeform 32"/>
          <p:cNvSpPr>
            <a:spLocks noEditPoints="1"/>
          </p:cNvSpPr>
          <p:nvPr/>
        </p:nvSpPr>
        <p:spPr bwMode="auto">
          <a:xfrm>
            <a:off x="6334127" y="5124459"/>
            <a:ext cx="481013" cy="461963"/>
          </a:xfrm>
          <a:custGeom>
            <a:avLst/>
            <a:gdLst>
              <a:gd name="T0" fmla="*/ 65 w 128"/>
              <a:gd name="T1" fmla="*/ 123 h 123"/>
              <a:gd name="T2" fmla="*/ 127 w 128"/>
              <a:gd name="T3" fmla="*/ 79 h 123"/>
              <a:gd name="T4" fmla="*/ 128 w 128"/>
              <a:gd name="T5" fmla="*/ 77 h 123"/>
              <a:gd name="T6" fmla="*/ 128 w 128"/>
              <a:gd name="T7" fmla="*/ 76 h 123"/>
              <a:gd name="T8" fmla="*/ 127 w 128"/>
              <a:gd name="T9" fmla="*/ 75 h 123"/>
              <a:gd name="T10" fmla="*/ 109 w 128"/>
              <a:gd name="T11" fmla="*/ 62 h 123"/>
              <a:gd name="T12" fmla="*/ 127 w 128"/>
              <a:gd name="T13" fmla="*/ 49 h 123"/>
              <a:gd name="T14" fmla="*/ 128 w 128"/>
              <a:gd name="T15" fmla="*/ 47 h 123"/>
              <a:gd name="T16" fmla="*/ 128 w 128"/>
              <a:gd name="T17" fmla="*/ 47 h 123"/>
              <a:gd name="T18" fmla="*/ 127 w 128"/>
              <a:gd name="T19" fmla="*/ 45 h 123"/>
              <a:gd name="T20" fmla="*/ 65 w 128"/>
              <a:gd name="T21" fmla="*/ 1 h 123"/>
              <a:gd name="T22" fmla="*/ 64 w 128"/>
              <a:gd name="T23" fmla="*/ 0 h 123"/>
              <a:gd name="T24" fmla="*/ 63 w 128"/>
              <a:gd name="T25" fmla="*/ 1 h 123"/>
              <a:gd name="T26" fmla="*/ 1 w 128"/>
              <a:gd name="T27" fmla="*/ 45 h 123"/>
              <a:gd name="T28" fmla="*/ 0 w 128"/>
              <a:gd name="T29" fmla="*/ 47 h 123"/>
              <a:gd name="T30" fmla="*/ 0 w 128"/>
              <a:gd name="T31" fmla="*/ 47 h 123"/>
              <a:gd name="T32" fmla="*/ 1 w 128"/>
              <a:gd name="T33" fmla="*/ 49 h 123"/>
              <a:gd name="T34" fmla="*/ 19 w 128"/>
              <a:gd name="T35" fmla="*/ 62 h 123"/>
              <a:gd name="T36" fmla="*/ 1 w 128"/>
              <a:gd name="T37" fmla="*/ 75 h 123"/>
              <a:gd name="T38" fmla="*/ 0 w 128"/>
              <a:gd name="T39" fmla="*/ 76 h 123"/>
              <a:gd name="T40" fmla="*/ 0 w 128"/>
              <a:gd name="T41" fmla="*/ 77 h 123"/>
              <a:gd name="T42" fmla="*/ 1 w 128"/>
              <a:gd name="T43" fmla="*/ 79 h 123"/>
              <a:gd name="T44" fmla="*/ 63 w 128"/>
              <a:gd name="T45" fmla="*/ 123 h 123"/>
              <a:gd name="T46" fmla="*/ 64 w 128"/>
              <a:gd name="T47" fmla="*/ 123 h 123"/>
              <a:gd name="T48" fmla="*/ 65 w 128"/>
              <a:gd name="T49" fmla="*/ 123 h 123"/>
              <a:gd name="T50" fmla="*/ 6 w 128"/>
              <a:gd name="T51" fmla="*/ 47 h 123"/>
              <a:gd name="T52" fmla="*/ 64 w 128"/>
              <a:gd name="T53" fmla="*/ 6 h 123"/>
              <a:gd name="T54" fmla="*/ 122 w 128"/>
              <a:gd name="T55" fmla="*/ 47 h 123"/>
              <a:gd name="T56" fmla="*/ 64 w 128"/>
              <a:gd name="T57" fmla="*/ 89 h 123"/>
              <a:gd name="T58" fmla="*/ 6 w 128"/>
              <a:gd name="T59" fmla="*/ 47 h 123"/>
              <a:gd name="T60" fmla="*/ 6 w 128"/>
              <a:gd name="T61" fmla="*/ 77 h 123"/>
              <a:gd name="T62" fmla="*/ 23 w 128"/>
              <a:gd name="T63" fmla="*/ 65 h 123"/>
              <a:gd name="T64" fmla="*/ 63 w 128"/>
              <a:gd name="T65" fmla="*/ 93 h 123"/>
              <a:gd name="T66" fmla="*/ 64 w 128"/>
              <a:gd name="T67" fmla="*/ 94 h 123"/>
              <a:gd name="T68" fmla="*/ 65 w 128"/>
              <a:gd name="T69" fmla="*/ 93 h 123"/>
              <a:gd name="T70" fmla="*/ 105 w 128"/>
              <a:gd name="T71" fmla="*/ 65 h 123"/>
              <a:gd name="T72" fmla="*/ 122 w 128"/>
              <a:gd name="T73" fmla="*/ 77 h 123"/>
              <a:gd name="T74" fmla="*/ 64 w 128"/>
              <a:gd name="T75" fmla="*/ 118 h 123"/>
              <a:gd name="T76" fmla="*/ 6 w 128"/>
              <a:gd name="T77" fmla="*/ 77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123">
                <a:moveTo>
                  <a:pt x="65" y="123"/>
                </a:moveTo>
                <a:cubicBezTo>
                  <a:pt x="127" y="79"/>
                  <a:pt x="127" y="79"/>
                  <a:pt x="127" y="79"/>
                </a:cubicBezTo>
                <a:cubicBezTo>
                  <a:pt x="128" y="78"/>
                  <a:pt x="128" y="78"/>
                  <a:pt x="128" y="77"/>
                </a:cubicBezTo>
                <a:cubicBezTo>
                  <a:pt x="128" y="76"/>
                  <a:pt x="128" y="76"/>
                  <a:pt x="128" y="76"/>
                </a:cubicBezTo>
                <a:cubicBezTo>
                  <a:pt x="128" y="76"/>
                  <a:pt x="128" y="75"/>
                  <a:pt x="127" y="75"/>
                </a:cubicBezTo>
                <a:cubicBezTo>
                  <a:pt x="109" y="62"/>
                  <a:pt x="109" y="62"/>
                  <a:pt x="109" y="62"/>
                </a:cubicBezTo>
                <a:cubicBezTo>
                  <a:pt x="127" y="49"/>
                  <a:pt x="127" y="49"/>
                  <a:pt x="127" y="49"/>
                </a:cubicBezTo>
                <a:cubicBezTo>
                  <a:pt x="128" y="49"/>
                  <a:pt x="128" y="48"/>
                  <a:pt x="128" y="47"/>
                </a:cubicBezTo>
                <a:cubicBezTo>
                  <a:pt x="128" y="47"/>
                  <a:pt x="128" y="47"/>
                  <a:pt x="128" y="47"/>
                </a:cubicBezTo>
                <a:cubicBezTo>
                  <a:pt x="128" y="46"/>
                  <a:pt x="128" y="45"/>
                  <a:pt x="127" y="45"/>
                </a:cubicBezTo>
                <a:cubicBezTo>
                  <a:pt x="65" y="1"/>
                  <a:pt x="65" y="1"/>
                  <a:pt x="65" y="1"/>
                </a:cubicBezTo>
                <a:cubicBezTo>
                  <a:pt x="65" y="1"/>
                  <a:pt x="65" y="0"/>
                  <a:pt x="64" y="0"/>
                </a:cubicBezTo>
                <a:cubicBezTo>
                  <a:pt x="63" y="0"/>
                  <a:pt x="63" y="1"/>
                  <a:pt x="63" y="1"/>
                </a:cubicBezTo>
                <a:cubicBezTo>
                  <a:pt x="1" y="45"/>
                  <a:pt x="1" y="45"/>
                  <a:pt x="1" y="45"/>
                </a:cubicBezTo>
                <a:cubicBezTo>
                  <a:pt x="0" y="45"/>
                  <a:pt x="0" y="46"/>
                  <a:pt x="0" y="47"/>
                </a:cubicBezTo>
                <a:cubicBezTo>
                  <a:pt x="0" y="47"/>
                  <a:pt x="0" y="47"/>
                  <a:pt x="0" y="47"/>
                </a:cubicBezTo>
                <a:cubicBezTo>
                  <a:pt x="0" y="48"/>
                  <a:pt x="0" y="49"/>
                  <a:pt x="1" y="49"/>
                </a:cubicBezTo>
                <a:cubicBezTo>
                  <a:pt x="19" y="62"/>
                  <a:pt x="19" y="62"/>
                  <a:pt x="19" y="62"/>
                </a:cubicBezTo>
                <a:cubicBezTo>
                  <a:pt x="1" y="75"/>
                  <a:pt x="1" y="75"/>
                  <a:pt x="1" y="75"/>
                </a:cubicBezTo>
                <a:cubicBezTo>
                  <a:pt x="0" y="75"/>
                  <a:pt x="0" y="76"/>
                  <a:pt x="0" y="76"/>
                </a:cubicBezTo>
                <a:cubicBezTo>
                  <a:pt x="0" y="77"/>
                  <a:pt x="0" y="77"/>
                  <a:pt x="0" y="77"/>
                </a:cubicBezTo>
                <a:cubicBezTo>
                  <a:pt x="0" y="78"/>
                  <a:pt x="0" y="78"/>
                  <a:pt x="1" y="79"/>
                </a:cubicBezTo>
                <a:cubicBezTo>
                  <a:pt x="63" y="123"/>
                  <a:pt x="63" y="123"/>
                  <a:pt x="63" y="123"/>
                </a:cubicBezTo>
                <a:cubicBezTo>
                  <a:pt x="63" y="123"/>
                  <a:pt x="64" y="123"/>
                  <a:pt x="64" y="123"/>
                </a:cubicBezTo>
                <a:cubicBezTo>
                  <a:pt x="65" y="123"/>
                  <a:pt x="65" y="123"/>
                  <a:pt x="65" y="123"/>
                </a:cubicBezTo>
                <a:close/>
                <a:moveTo>
                  <a:pt x="6" y="47"/>
                </a:moveTo>
                <a:cubicBezTo>
                  <a:pt x="64" y="6"/>
                  <a:pt x="64" y="6"/>
                  <a:pt x="64" y="6"/>
                </a:cubicBezTo>
                <a:cubicBezTo>
                  <a:pt x="122" y="47"/>
                  <a:pt x="122" y="47"/>
                  <a:pt x="122" y="47"/>
                </a:cubicBezTo>
                <a:cubicBezTo>
                  <a:pt x="64" y="89"/>
                  <a:pt x="64" y="89"/>
                  <a:pt x="64" y="89"/>
                </a:cubicBezTo>
                <a:lnTo>
                  <a:pt x="6" y="47"/>
                </a:lnTo>
                <a:close/>
                <a:moveTo>
                  <a:pt x="6" y="77"/>
                </a:moveTo>
                <a:cubicBezTo>
                  <a:pt x="23" y="65"/>
                  <a:pt x="23" y="65"/>
                  <a:pt x="23" y="65"/>
                </a:cubicBezTo>
                <a:cubicBezTo>
                  <a:pt x="63" y="93"/>
                  <a:pt x="63" y="93"/>
                  <a:pt x="63" y="93"/>
                </a:cubicBezTo>
                <a:cubicBezTo>
                  <a:pt x="63" y="93"/>
                  <a:pt x="63" y="94"/>
                  <a:pt x="64" y="94"/>
                </a:cubicBezTo>
                <a:cubicBezTo>
                  <a:pt x="65" y="94"/>
                  <a:pt x="65" y="93"/>
                  <a:pt x="65" y="93"/>
                </a:cubicBezTo>
                <a:cubicBezTo>
                  <a:pt x="105" y="65"/>
                  <a:pt x="105" y="65"/>
                  <a:pt x="105" y="65"/>
                </a:cubicBezTo>
                <a:cubicBezTo>
                  <a:pt x="122" y="77"/>
                  <a:pt x="122" y="77"/>
                  <a:pt x="122" y="77"/>
                </a:cubicBezTo>
                <a:cubicBezTo>
                  <a:pt x="64" y="118"/>
                  <a:pt x="64" y="118"/>
                  <a:pt x="64" y="118"/>
                </a:cubicBezTo>
                <a:lnTo>
                  <a:pt x="6" y="77"/>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3" name="Freeform 33"/>
          <p:cNvSpPr>
            <a:spLocks noEditPoints="1"/>
          </p:cNvSpPr>
          <p:nvPr/>
        </p:nvSpPr>
        <p:spPr bwMode="auto">
          <a:xfrm>
            <a:off x="5373689" y="5118109"/>
            <a:ext cx="479425" cy="479426"/>
          </a:xfrm>
          <a:custGeom>
            <a:avLst/>
            <a:gdLst>
              <a:gd name="T0" fmla="*/ 128 w 128"/>
              <a:gd name="T1" fmla="*/ 47 h 128"/>
              <a:gd name="T2" fmla="*/ 122 w 128"/>
              <a:gd name="T3" fmla="*/ 41 h 128"/>
              <a:gd name="T4" fmla="*/ 86 w 128"/>
              <a:gd name="T5" fmla="*/ 41 h 128"/>
              <a:gd name="T6" fmla="*/ 86 w 128"/>
              <a:gd name="T7" fmla="*/ 6 h 128"/>
              <a:gd name="T8" fmla="*/ 80 w 128"/>
              <a:gd name="T9" fmla="*/ 0 h 128"/>
              <a:gd name="T10" fmla="*/ 6 w 128"/>
              <a:gd name="T11" fmla="*/ 0 h 128"/>
              <a:gd name="T12" fmla="*/ 0 w 128"/>
              <a:gd name="T13" fmla="*/ 6 h 128"/>
              <a:gd name="T14" fmla="*/ 0 w 128"/>
              <a:gd name="T15" fmla="*/ 80 h 128"/>
              <a:gd name="T16" fmla="*/ 6 w 128"/>
              <a:gd name="T17" fmla="*/ 86 h 128"/>
              <a:gd name="T18" fmla="*/ 42 w 128"/>
              <a:gd name="T19" fmla="*/ 86 h 128"/>
              <a:gd name="T20" fmla="*/ 42 w 128"/>
              <a:gd name="T21" fmla="*/ 122 h 128"/>
              <a:gd name="T22" fmla="*/ 48 w 128"/>
              <a:gd name="T23" fmla="*/ 128 h 128"/>
              <a:gd name="T24" fmla="*/ 122 w 128"/>
              <a:gd name="T25" fmla="*/ 128 h 128"/>
              <a:gd name="T26" fmla="*/ 128 w 128"/>
              <a:gd name="T27" fmla="*/ 122 h 128"/>
              <a:gd name="T28" fmla="*/ 128 w 128"/>
              <a:gd name="T29" fmla="*/ 47 h 128"/>
              <a:gd name="T30" fmla="*/ 42 w 128"/>
              <a:gd name="T31" fmla="*/ 47 h 128"/>
              <a:gd name="T32" fmla="*/ 42 w 128"/>
              <a:gd name="T33" fmla="*/ 81 h 128"/>
              <a:gd name="T34" fmla="*/ 5 w 128"/>
              <a:gd name="T35" fmla="*/ 81 h 128"/>
              <a:gd name="T36" fmla="*/ 5 w 128"/>
              <a:gd name="T37" fmla="*/ 4 h 128"/>
              <a:gd name="T38" fmla="*/ 82 w 128"/>
              <a:gd name="T39" fmla="*/ 4 h 128"/>
              <a:gd name="T40" fmla="*/ 82 w 128"/>
              <a:gd name="T41" fmla="*/ 41 h 128"/>
              <a:gd name="T42" fmla="*/ 48 w 128"/>
              <a:gd name="T43" fmla="*/ 41 h 128"/>
              <a:gd name="T44" fmla="*/ 42 w 128"/>
              <a:gd name="T45" fmla="*/ 47 h 128"/>
              <a:gd name="T46" fmla="*/ 123 w 128"/>
              <a:gd name="T47" fmla="*/ 123 h 128"/>
              <a:gd name="T48" fmla="*/ 46 w 128"/>
              <a:gd name="T49" fmla="*/ 123 h 128"/>
              <a:gd name="T50" fmla="*/ 46 w 128"/>
              <a:gd name="T51" fmla="*/ 46 h 128"/>
              <a:gd name="T52" fmla="*/ 123 w 128"/>
              <a:gd name="T53" fmla="*/ 46 h 128"/>
              <a:gd name="T54" fmla="*/ 123 w 128"/>
              <a:gd name="T5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8" h="128">
                <a:moveTo>
                  <a:pt x="128" y="47"/>
                </a:moveTo>
                <a:cubicBezTo>
                  <a:pt x="128" y="44"/>
                  <a:pt x="125" y="41"/>
                  <a:pt x="122" y="41"/>
                </a:cubicBezTo>
                <a:cubicBezTo>
                  <a:pt x="86" y="41"/>
                  <a:pt x="86" y="41"/>
                  <a:pt x="86" y="41"/>
                </a:cubicBezTo>
                <a:cubicBezTo>
                  <a:pt x="86" y="6"/>
                  <a:pt x="86" y="6"/>
                  <a:pt x="86" y="6"/>
                </a:cubicBezTo>
                <a:cubicBezTo>
                  <a:pt x="86" y="2"/>
                  <a:pt x="83" y="0"/>
                  <a:pt x="80" y="0"/>
                </a:cubicBezTo>
                <a:cubicBezTo>
                  <a:pt x="6" y="0"/>
                  <a:pt x="6" y="0"/>
                  <a:pt x="6" y="0"/>
                </a:cubicBezTo>
                <a:cubicBezTo>
                  <a:pt x="3" y="0"/>
                  <a:pt x="0" y="2"/>
                  <a:pt x="0" y="6"/>
                </a:cubicBezTo>
                <a:cubicBezTo>
                  <a:pt x="0" y="80"/>
                  <a:pt x="0" y="80"/>
                  <a:pt x="0" y="80"/>
                </a:cubicBezTo>
                <a:cubicBezTo>
                  <a:pt x="0" y="83"/>
                  <a:pt x="3" y="86"/>
                  <a:pt x="6" y="86"/>
                </a:cubicBezTo>
                <a:cubicBezTo>
                  <a:pt x="42" y="86"/>
                  <a:pt x="42" y="86"/>
                  <a:pt x="42" y="86"/>
                </a:cubicBezTo>
                <a:cubicBezTo>
                  <a:pt x="42" y="122"/>
                  <a:pt x="42" y="122"/>
                  <a:pt x="42" y="122"/>
                </a:cubicBezTo>
                <a:cubicBezTo>
                  <a:pt x="42" y="125"/>
                  <a:pt x="45" y="128"/>
                  <a:pt x="48" y="128"/>
                </a:cubicBezTo>
                <a:cubicBezTo>
                  <a:pt x="122" y="128"/>
                  <a:pt x="122" y="128"/>
                  <a:pt x="122" y="128"/>
                </a:cubicBezTo>
                <a:cubicBezTo>
                  <a:pt x="125" y="128"/>
                  <a:pt x="128" y="125"/>
                  <a:pt x="128" y="122"/>
                </a:cubicBezTo>
                <a:lnTo>
                  <a:pt x="128" y="47"/>
                </a:lnTo>
                <a:close/>
                <a:moveTo>
                  <a:pt x="42" y="47"/>
                </a:moveTo>
                <a:cubicBezTo>
                  <a:pt x="42" y="81"/>
                  <a:pt x="42" y="81"/>
                  <a:pt x="42" y="81"/>
                </a:cubicBezTo>
                <a:cubicBezTo>
                  <a:pt x="5" y="81"/>
                  <a:pt x="5" y="81"/>
                  <a:pt x="5" y="81"/>
                </a:cubicBezTo>
                <a:cubicBezTo>
                  <a:pt x="5" y="4"/>
                  <a:pt x="5" y="4"/>
                  <a:pt x="5" y="4"/>
                </a:cubicBezTo>
                <a:cubicBezTo>
                  <a:pt x="82" y="4"/>
                  <a:pt x="82" y="4"/>
                  <a:pt x="82" y="4"/>
                </a:cubicBezTo>
                <a:cubicBezTo>
                  <a:pt x="82" y="41"/>
                  <a:pt x="82" y="41"/>
                  <a:pt x="82" y="41"/>
                </a:cubicBezTo>
                <a:cubicBezTo>
                  <a:pt x="48" y="41"/>
                  <a:pt x="48" y="41"/>
                  <a:pt x="48" y="41"/>
                </a:cubicBezTo>
                <a:cubicBezTo>
                  <a:pt x="45" y="41"/>
                  <a:pt x="42" y="44"/>
                  <a:pt x="42" y="47"/>
                </a:cubicBezTo>
                <a:close/>
                <a:moveTo>
                  <a:pt x="123" y="123"/>
                </a:moveTo>
                <a:cubicBezTo>
                  <a:pt x="46" y="123"/>
                  <a:pt x="46" y="123"/>
                  <a:pt x="46" y="123"/>
                </a:cubicBezTo>
                <a:cubicBezTo>
                  <a:pt x="46" y="46"/>
                  <a:pt x="46" y="46"/>
                  <a:pt x="46" y="46"/>
                </a:cubicBezTo>
                <a:cubicBezTo>
                  <a:pt x="123" y="46"/>
                  <a:pt x="123" y="46"/>
                  <a:pt x="123" y="46"/>
                </a:cubicBezTo>
                <a:lnTo>
                  <a:pt x="123" y="12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4" name="Freeform 34"/>
          <p:cNvSpPr>
            <a:spLocks noEditPoints="1"/>
          </p:cNvSpPr>
          <p:nvPr/>
        </p:nvSpPr>
        <p:spPr bwMode="auto">
          <a:xfrm>
            <a:off x="4491039" y="5118109"/>
            <a:ext cx="322263" cy="479426"/>
          </a:xfrm>
          <a:custGeom>
            <a:avLst/>
            <a:gdLst>
              <a:gd name="T0" fmla="*/ 80 w 86"/>
              <a:gd name="T1" fmla="*/ 63 h 128"/>
              <a:gd name="T2" fmla="*/ 45 w 86"/>
              <a:gd name="T3" fmla="*/ 1 h 128"/>
              <a:gd name="T4" fmla="*/ 43 w 86"/>
              <a:gd name="T5" fmla="*/ 0 h 128"/>
              <a:gd name="T6" fmla="*/ 41 w 86"/>
              <a:gd name="T7" fmla="*/ 1 h 128"/>
              <a:gd name="T8" fmla="*/ 6 w 86"/>
              <a:gd name="T9" fmla="*/ 63 h 128"/>
              <a:gd name="T10" fmla="*/ 0 w 86"/>
              <a:gd name="T11" fmla="*/ 85 h 128"/>
              <a:gd name="T12" fmla="*/ 43 w 86"/>
              <a:gd name="T13" fmla="*/ 128 h 128"/>
              <a:gd name="T14" fmla="*/ 86 w 86"/>
              <a:gd name="T15" fmla="*/ 85 h 128"/>
              <a:gd name="T16" fmla="*/ 80 w 86"/>
              <a:gd name="T17" fmla="*/ 63 h 128"/>
              <a:gd name="T18" fmla="*/ 70 w 86"/>
              <a:gd name="T19" fmla="*/ 112 h 128"/>
              <a:gd name="T20" fmla="*/ 58 w 86"/>
              <a:gd name="T21" fmla="*/ 120 h 128"/>
              <a:gd name="T22" fmla="*/ 43 w 86"/>
              <a:gd name="T23" fmla="*/ 123 h 128"/>
              <a:gd name="T24" fmla="*/ 28 w 86"/>
              <a:gd name="T25" fmla="*/ 120 h 128"/>
              <a:gd name="T26" fmla="*/ 16 w 86"/>
              <a:gd name="T27" fmla="*/ 112 h 128"/>
              <a:gd name="T28" fmla="*/ 8 w 86"/>
              <a:gd name="T29" fmla="*/ 100 h 128"/>
              <a:gd name="T30" fmla="*/ 5 w 86"/>
              <a:gd name="T31" fmla="*/ 85 h 128"/>
              <a:gd name="T32" fmla="*/ 10 w 86"/>
              <a:gd name="T33" fmla="*/ 65 h 128"/>
              <a:gd name="T34" fmla="*/ 43 w 86"/>
              <a:gd name="T35" fmla="*/ 6 h 128"/>
              <a:gd name="T36" fmla="*/ 76 w 86"/>
              <a:gd name="T37" fmla="*/ 65 h 128"/>
              <a:gd name="T38" fmla="*/ 81 w 86"/>
              <a:gd name="T39" fmla="*/ 85 h 128"/>
              <a:gd name="T40" fmla="*/ 78 w 86"/>
              <a:gd name="T41" fmla="*/ 100 h 128"/>
              <a:gd name="T42" fmla="*/ 70 w 86"/>
              <a:gd name="T43"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128">
                <a:moveTo>
                  <a:pt x="80" y="63"/>
                </a:moveTo>
                <a:cubicBezTo>
                  <a:pt x="45" y="1"/>
                  <a:pt x="45" y="1"/>
                  <a:pt x="45" y="1"/>
                </a:cubicBezTo>
                <a:cubicBezTo>
                  <a:pt x="45" y="0"/>
                  <a:pt x="44" y="0"/>
                  <a:pt x="43" y="0"/>
                </a:cubicBezTo>
                <a:cubicBezTo>
                  <a:pt x="42" y="0"/>
                  <a:pt x="41" y="0"/>
                  <a:pt x="41" y="1"/>
                </a:cubicBezTo>
                <a:cubicBezTo>
                  <a:pt x="6" y="63"/>
                  <a:pt x="6" y="63"/>
                  <a:pt x="6" y="63"/>
                </a:cubicBezTo>
                <a:cubicBezTo>
                  <a:pt x="2" y="69"/>
                  <a:pt x="0" y="77"/>
                  <a:pt x="0" y="85"/>
                </a:cubicBezTo>
                <a:cubicBezTo>
                  <a:pt x="0" y="108"/>
                  <a:pt x="19" y="128"/>
                  <a:pt x="43" y="128"/>
                </a:cubicBezTo>
                <a:cubicBezTo>
                  <a:pt x="67" y="128"/>
                  <a:pt x="86" y="108"/>
                  <a:pt x="86" y="85"/>
                </a:cubicBezTo>
                <a:cubicBezTo>
                  <a:pt x="86" y="77"/>
                  <a:pt x="84" y="69"/>
                  <a:pt x="80" y="63"/>
                </a:cubicBezTo>
                <a:close/>
                <a:moveTo>
                  <a:pt x="70" y="112"/>
                </a:moveTo>
                <a:cubicBezTo>
                  <a:pt x="67" y="115"/>
                  <a:pt x="63" y="118"/>
                  <a:pt x="58" y="120"/>
                </a:cubicBezTo>
                <a:cubicBezTo>
                  <a:pt x="53" y="122"/>
                  <a:pt x="48" y="123"/>
                  <a:pt x="43" y="123"/>
                </a:cubicBezTo>
                <a:cubicBezTo>
                  <a:pt x="38" y="123"/>
                  <a:pt x="33" y="122"/>
                  <a:pt x="28" y="120"/>
                </a:cubicBezTo>
                <a:cubicBezTo>
                  <a:pt x="23" y="118"/>
                  <a:pt x="19" y="115"/>
                  <a:pt x="16" y="112"/>
                </a:cubicBezTo>
                <a:cubicBezTo>
                  <a:pt x="12" y="108"/>
                  <a:pt x="9" y="104"/>
                  <a:pt x="8" y="100"/>
                </a:cubicBezTo>
                <a:cubicBezTo>
                  <a:pt x="6" y="95"/>
                  <a:pt x="5" y="90"/>
                  <a:pt x="5" y="85"/>
                </a:cubicBezTo>
                <a:cubicBezTo>
                  <a:pt x="5" y="78"/>
                  <a:pt x="6" y="71"/>
                  <a:pt x="10" y="65"/>
                </a:cubicBezTo>
                <a:cubicBezTo>
                  <a:pt x="43" y="6"/>
                  <a:pt x="43" y="6"/>
                  <a:pt x="43" y="6"/>
                </a:cubicBezTo>
                <a:cubicBezTo>
                  <a:pt x="76" y="65"/>
                  <a:pt x="76" y="65"/>
                  <a:pt x="76" y="65"/>
                </a:cubicBezTo>
                <a:cubicBezTo>
                  <a:pt x="80" y="71"/>
                  <a:pt x="81" y="78"/>
                  <a:pt x="81" y="85"/>
                </a:cubicBezTo>
                <a:cubicBezTo>
                  <a:pt x="81" y="90"/>
                  <a:pt x="80" y="95"/>
                  <a:pt x="78" y="100"/>
                </a:cubicBezTo>
                <a:cubicBezTo>
                  <a:pt x="77" y="104"/>
                  <a:pt x="74" y="108"/>
                  <a:pt x="70" y="112"/>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5" name="Freeform 35"/>
          <p:cNvSpPr/>
          <p:nvPr/>
        </p:nvSpPr>
        <p:spPr bwMode="auto">
          <a:xfrm>
            <a:off x="4546601" y="5426085"/>
            <a:ext cx="112713" cy="115888"/>
          </a:xfrm>
          <a:custGeom>
            <a:avLst/>
            <a:gdLst>
              <a:gd name="T0" fmla="*/ 28 w 30"/>
              <a:gd name="T1" fmla="*/ 26 h 31"/>
              <a:gd name="T2" fmla="*/ 28 w 30"/>
              <a:gd name="T3" fmla="*/ 26 h 31"/>
              <a:gd name="T4" fmla="*/ 11 w 30"/>
              <a:gd name="T5" fmla="*/ 19 h 31"/>
              <a:gd name="T6" fmla="*/ 4 w 30"/>
              <a:gd name="T7" fmla="*/ 3 h 31"/>
              <a:gd name="T8" fmla="*/ 2 w 30"/>
              <a:gd name="T9" fmla="*/ 0 h 31"/>
              <a:gd name="T10" fmla="*/ 0 w 30"/>
              <a:gd name="T11" fmla="*/ 3 h 31"/>
              <a:gd name="T12" fmla="*/ 28 w 30"/>
              <a:gd name="T13" fmla="*/ 31 h 31"/>
              <a:gd name="T14" fmla="*/ 28 w 30"/>
              <a:gd name="T15" fmla="*/ 31 h 31"/>
              <a:gd name="T16" fmla="*/ 30 w 30"/>
              <a:gd name="T17" fmla="*/ 28 h 31"/>
              <a:gd name="T18" fmla="*/ 28 w 30"/>
              <a:gd name="T19" fmla="*/ 2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28" y="26"/>
                </a:moveTo>
                <a:cubicBezTo>
                  <a:pt x="28" y="26"/>
                  <a:pt x="28" y="26"/>
                  <a:pt x="28" y="26"/>
                </a:cubicBezTo>
                <a:cubicBezTo>
                  <a:pt x="22" y="26"/>
                  <a:pt x="16" y="24"/>
                  <a:pt x="11" y="19"/>
                </a:cubicBezTo>
                <a:cubicBezTo>
                  <a:pt x="7" y="15"/>
                  <a:pt x="4" y="9"/>
                  <a:pt x="4" y="3"/>
                </a:cubicBezTo>
                <a:cubicBezTo>
                  <a:pt x="4" y="1"/>
                  <a:pt x="3" y="0"/>
                  <a:pt x="2" y="0"/>
                </a:cubicBezTo>
                <a:cubicBezTo>
                  <a:pt x="1" y="0"/>
                  <a:pt x="0" y="1"/>
                  <a:pt x="0" y="3"/>
                </a:cubicBezTo>
                <a:cubicBezTo>
                  <a:pt x="0" y="18"/>
                  <a:pt x="12" y="31"/>
                  <a:pt x="28" y="31"/>
                </a:cubicBezTo>
                <a:cubicBezTo>
                  <a:pt x="28" y="31"/>
                  <a:pt x="28" y="31"/>
                  <a:pt x="28" y="31"/>
                </a:cubicBezTo>
                <a:cubicBezTo>
                  <a:pt x="29" y="31"/>
                  <a:pt x="30" y="30"/>
                  <a:pt x="30" y="28"/>
                </a:cubicBezTo>
                <a:cubicBezTo>
                  <a:pt x="30" y="27"/>
                  <a:pt x="29" y="26"/>
                  <a:pt x="28" y="26"/>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6" name="Freeform 36"/>
          <p:cNvSpPr>
            <a:spLocks noEditPoints="1"/>
          </p:cNvSpPr>
          <p:nvPr/>
        </p:nvSpPr>
        <p:spPr bwMode="auto">
          <a:xfrm>
            <a:off x="3451226" y="5211772"/>
            <a:ext cx="481013" cy="288926"/>
          </a:xfrm>
          <a:custGeom>
            <a:avLst/>
            <a:gdLst>
              <a:gd name="T0" fmla="*/ 64 w 128"/>
              <a:gd name="T1" fmla="*/ 0 h 77"/>
              <a:gd name="T2" fmla="*/ 0 w 128"/>
              <a:gd name="T3" fmla="*/ 39 h 77"/>
              <a:gd name="T4" fmla="*/ 64 w 128"/>
              <a:gd name="T5" fmla="*/ 77 h 77"/>
              <a:gd name="T6" fmla="*/ 128 w 128"/>
              <a:gd name="T7" fmla="*/ 39 h 77"/>
              <a:gd name="T8" fmla="*/ 64 w 128"/>
              <a:gd name="T9" fmla="*/ 0 h 77"/>
              <a:gd name="T10" fmla="*/ 112 w 128"/>
              <a:gd name="T11" fmla="*/ 51 h 77"/>
              <a:gd name="T12" fmla="*/ 97 w 128"/>
              <a:gd name="T13" fmla="*/ 63 h 77"/>
              <a:gd name="T14" fmla="*/ 81 w 128"/>
              <a:gd name="T15" fmla="*/ 70 h 77"/>
              <a:gd name="T16" fmla="*/ 64 w 128"/>
              <a:gd name="T17" fmla="*/ 73 h 77"/>
              <a:gd name="T18" fmla="*/ 47 w 128"/>
              <a:gd name="T19" fmla="*/ 70 h 77"/>
              <a:gd name="T20" fmla="*/ 31 w 128"/>
              <a:gd name="T21" fmla="*/ 63 h 77"/>
              <a:gd name="T22" fmla="*/ 16 w 128"/>
              <a:gd name="T23" fmla="*/ 51 h 77"/>
              <a:gd name="T24" fmla="*/ 6 w 128"/>
              <a:gd name="T25" fmla="*/ 39 h 77"/>
              <a:gd name="T26" fmla="*/ 6 w 128"/>
              <a:gd name="T27" fmla="*/ 39 h 77"/>
              <a:gd name="T28" fmla="*/ 6 w 128"/>
              <a:gd name="T29" fmla="*/ 38 h 77"/>
              <a:gd name="T30" fmla="*/ 16 w 128"/>
              <a:gd name="T31" fmla="*/ 26 h 77"/>
              <a:gd name="T32" fmla="*/ 31 w 128"/>
              <a:gd name="T33" fmla="*/ 14 h 77"/>
              <a:gd name="T34" fmla="*/ 47 w 128"/>
              <a:gd name="T35" fmla="*/ 7 h 77"/>
              <a:gd name="T36" fmla="*/ 81 w 128"/>
              <a:gd name="T37" fmla="*/ 7 h 77"/>
              <a:gd name="T38" fmla="*/ 97 w 128"/>
              <a:gd name="T39" fmla="*/ 14 h 77"/>
              <a:gd name="T40" fmla="*/ 112 w 128"/>
              <a:gd name="T41" fmla="*/ 26 h 77"/>
              <a:gd name="T42" fmla="*/ 122 w 128"/>
              <a:gd name="T43" fmla="*/ 38 h 77"/>
              <a:gd name="T44" fmla="*/ 122 w 128"/>
              <a:gd name="T45" fmla="*/ 39 h 77"/>
              <a:gd name="T46" fmla="*/ 122 w 128"/>
              <a:gd name="T47" fmla="*/ 39 h 77"/>
              <a:gd name="T48" fmla="*/ 112 w 128"/>
              <a:gd name="T49" fmla="*/ 5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77">
                <a:moveTo>
                  <a:pt x="64" y="0"/>
                </a:moveTo>
                <a:cubicBezTo>
                  <a:pt x="40" y="0"/>
                  <a:pt x="16" y="14"/>
                  <a:pt x="0" y="39"/>
                </a:cubicBezTo>
                <a:cubicBezTo>
                  <a:pt x="16" y="63"/>
                  <a:pt x="40" y="77"/>
                  <a:pt x="64" y="77"/>
                </a:cubicBezTo>
                <a:cubicBezTo>
                  <a:pt x="88" y="77"/>
                  <a:pt x="112" y="63"/>
                  <a:pt x="128" y="39"/>
                </a:cubicBezTo>
                <a:cubicBezTo>
                  <a:pt x="112" y="14"/>
                  <a:pt x="88" y="0"/>
                  <a:pt x="64" y="0"/>
                </a:cubicBezTo>
                <a:close/>
                <a:moveTo>
                  <a:pt x="112" y="51"/>
                </a:moveTo>
                <a:cubicBezTo>
                  <a:pt x="108" y="56"/>
                  <a:pt x="103" y="60"/>
                  <a:pt x="97" y="63"/>
                </a:cubicBezTo>
                <a:cubicBezTo>
                  <a:pt x="92" y="66"/>
                  <a:pt x="87" y="69"/>
                  <a:pt x="81" y="70"/>
                </a:cubicBezTo>
                <a:cubicBezTo>
                  <a:pt x="76" y="72"/>
                  <a:pt x="70" y="73"/>
                  <a:pt x="64" y="73"/>
                </a:cubicBezTo>
                <a:cubicBezTo>
                  <a:pt x="58" y="73"/>
                  <a:pt x="52" y="72"/>
                  <a:pt x="47" y="70"/>
                </a:cubicBezTo>
                <a:cubicBezTo>
                  <a:pt x="41" y="69"/>
                  <a:pt x="36" y="66"/>
                  <a:pt x="31" y="63"/>
                </a:cubicBezTo>
                <a:cubicBezTo>
                  <a:pt x="25" y="60"/>
                  <a:pt x="20" y="56"/>
                  <a:pt x="16" y="51"/>
                </a:cubicBezTo>
                <a:cubicBezTo>
                  <a:pt x="12" y="48"/>
                  <a:pt x="9" y="44"/>
                  <a:pt x="6" y="39"/>
                </a:cubicBezTo>
                <a:cubicBezTo>
                  <a:pt x="6" y="39"/>
                  <a:pt x="6" y="39"/>
                  <a:pt x="6" y="39"/>
                </a:cubicBezTo>
                <a:cubicBezTo>
                  <a:pt x="6" y="38"/>
                  <a:pt x="6" y="38"/>
                  <a:pt x="6" y="38"/>
                </a:cubicBezTo>
                <a:cubicBezTo>
                  <a:pt x="9" y="33"/>
                  <a:pt x="12" y="30"/>
                  <a:pt x="16" y="26"/>
                </a:cubicBezTo>
                <a:cubicBezTo>
                  <a:pt x="20" y="21"/>
                  <a:pt x="25" y="17"/>
                  <a:pt x="31" y="14"/>
                </a:cubicBezTo>
                <a:cubicBezTo>
                  <a:pt x="36" y="11"/>
                  <a:pt x="41" y="8"/>
                  <a:pt x="47" y="7"/>
                </a:cubicBezTo>
                <a:cubicBezTo>
                  <a:pt x="58" y="3"/>
                  <a:pt x="70" y="3"/>
                  <a:pt x="81" y="7"/>
                </a:cubicBezTo>
                <a:cubicBezTo>
                  <a:pt x="87" y="8"/>
                  <a:pt x="92" y="11"/>
                  <a:pt x="97" y="14"/>
                </a:cubicBezTo>
                <a:cubicBezTo>
                  <a:pt x="103" y="17"/>
                  <a:pt x="108" y="21"/>
                  <a:pt x="112" y="26"/>
                </a:cubicBezTo>
                <a:cubicBezTo>
                  <a:pt x="116" y="30"/>
                  <a:pt x="119" y="33"/>
                  <a:pt x="122" y="38"/>
                </a:cubicBezTo>
                <a:cubicBezTo>
                  <a:pt x="122" y="39"/>
                  <a:pt x="122" y="39"/>
                  <a:pt x="122" y="39"/>
                </a:cubicBezTo>
                <a:cubicBezTo>
                  <a:pt x="122" y="39"/>
                  <a:pt x="122" y="39"/>
                  <a:pt x="122" y="39"/>
                </a:cubicBezTo>
                <a:cubicBezTo>
                  <a:pt x="119" y="44"/>
                  <a:pt x="116" y="48"/>
                  <a:pt x="112" y="51"/>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7" name="Freeform 37"/>
          <p:cNvSpPr>
            <a:spLocks noEditPoints="1"/>
          </p:cNvSpPr>
          <p:nvPr/>
        </p:nvSpPr>
        <p:spPr bwMode="auto">
          <a:xfrm>
            <a:off x="3613151" y="5278447"/>
            <a:ext cx="157163" cy="153988"/>
          </a:xfrm>
          <a:custGeom>
            <a:avLst/>
            <a:gdLst>
              <a:gd name="T0" fmla="*/ 21 w 42"/>
              <a:gd name="T1" fmla="*/ 0 h 41"/>
              <a:gd name="T2" fmla="*/ 0 w 42"/>
              <a:gd name="T3" fmla="*/ 21 h 41"/>
              <a:gd name="T4" fmla="*/ 21 w 42"/>
              <a:gd name="T5" fmla="*/ 41 h 41"/>
              <a:gd name="T6" fmla="*/ 42 w 42"/>
              <a:gd name="T7" fmla="*/ 21 h 41"/>
              <a:gd name="T8" fmla="*/ 21 w 42"/>
              <a:gd name="T9" fmla="*/ 0 h 41"/>
              <a:gd name="T10" fmla="*/ 21 w 42"/>
              <a:gd name="T11" fmla="*/ 37 h 41"/>
              <a:gd name="T12" fmla="*/ 5 w 42"/>
              <a:gd name="T13" fmla="*/ 21 h 41"/>
              <a:gd name="T14" fmla="*/ 21 w 42"/>
              <a:gd name="T15" fmla="*/ 4 h 41"/>
              <a:gd name="T16" fmla="*/ 37 w 42"/>
              <a:gd name="T17" fmla="*/ 21 h 41"/>
              <a:gd name="T18" fmla="*/ 21 w 42"/>
              <a:gd name="T19" fmla="*/ 3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1">
                <a:moveTo>
                  <a:pt x="21" y="0"/>
                </a:moveTo>
                <a:cubicBezTo>
                  <a:pt x="9" y="0"/>
                  <a:pt x="0" y="9"/>
                  <a:pt x="0" y="21"/>
                </a:cubicBezTo>
                <a:cubicBezTo>
                  <a:pt x="0" y="32"/>
                  <a:pt x="9" y="41"/>
                  <a:pt x="21" y="41"/>
                </a:cubicBezTo>
                <a:cubicBezTo>
                  <a:pt x="33" y="41"/>
                  <a:pt x="42" y="32"/>
                  <a:pt x="42" y="21"/>
                </a:cubicBezTo>
                <a:cubicBezTo>
                  <a:pt x="42" y="9"/>
                  <a:pt x="33" y="0"/>
                  <a:pt x="21" y="0"/>
                </a:cubicBezTo>
                <a:close/>
                <a:moveTo>
                  <a:pt x="21" y="37"/>
                </a:moveTo>
                <a:cubicBezTo>
                  <a:pt x="12" y="37"/>
                  <a:pt x="5" y="30"/>
                  <a:pt x="5" y="21"/>
                </a:cubicBezTo>
                <a:cubicBezTo>
                  <a:pt x="5" y="12"/>
                  <a:pt x="12" y="4"/>
                  <a:pt x="21" y="4"/>
                </a:cubicBezTo>
                <a:cubicBezTo>
                  <a:pt x="30" y="4"/>
                  <a:pt x="37" y="12"/>
                  <a:pt x="37" y="21"/>
                </a:cubicBezTo>
                <a:cubicBezTo>
                  <a:pt x="37" y="30"/>
                  <a:pt x="30" y="37"/>
                  <a:pt x="21" y="37"/>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90" name="组合 189"/>
          <p:cNvGrpSpPr/>
          <p:nvPr/>
        </p:nvGrpSpPr>
        <p:grpSpPr>
          <a:xfrm>
            <a:off x="2489201" y="5118109"/>
            <a:ext cx="481013" cy="479426"/>
            <a:chOff x="2489201" y="5118109"/>
            <a:chExt cx="481013" cy="479426"/>
          </a:xfrm>
          <a:solidFill>
            <a:schemeClr val="bg1"/>
          </a:solidFill>
        </p:grpSpPr>
        <p:sp>
          <p:nvSpPr>
            <p:cNvPr id="38" name="Freeform 38"/>
            <p:cNvSpPr>
              <a:spLocks noEditPoints="1"/>
            </p:cNvSpPr>
            <p:nvPr/>
          </p:nvSpPr>
          <p:spPr bwMode="auto">
            <a:xfrm>
              <a:off x="2489201" y="5118109"/>
              <a:ext cx="481013" cy="479426"/>
            </a:xfrm>
            <a:custGeom>
              <a:avLst/>
              <a:gdLst>
                <a:gd name="T0" fmla="*/ 122 w 128"/>
                <a:gd name="T1" fmla="*/ 0 h 128"/>
                <a:gd name="T2" fmla="*/ 6 w 128"/>
                <a:gd name="T3" fmla="*/ 0 h 128"/>
                <a:gd name="T4" fmla="*/ 0 w 128"/>
                <a:gd name="T5" fmla="*/ 6 h 128"/>
                <a:gd name="T6" fmla="*/ 0 w 128"/>
                <a:gd name="T7" fmla="*/ 122 h 128"/>
                <a:gd name="T8" fmla="*/ 6 w 128"/>
                <a:gd name="T9" fmla="*/ 128 h 128"/>
                <a:gd name="T10" fmla="*/ 122 w 128"/>
                <a:gd name="T11" fmla="*/ 128 h 128"/>
                <a:gd name="T12" fmla="*/ 128 w 128"/>
                <a:gd name="T13" fmla="*/ 122 h 128"/>
                <a:gd name="T14" fmla="*/ 128 w 128"/>
                <a:gd name="T15" fmla="*/ 6 h 128"/>
                <a:gd name="T16" fmla="*/ 122 w 128"/>
                <a:gd name="T17" fmla="*/ 0 h 128"/>
                <a:gd name="T18" fmla="*/ 123 w 128"/>
                <a:gd name="T19" fmla="*/ 123 h 128"/>
                <a:gd name="T20" fmla="*/ 5 w 128"/>
                <a:gd name="T21" fmla="*/ 123 h 128"/>
                <a:gd name="T22" fmla="*/ 5 w 128"/>
                <a:gd name="T23" fmla="*/ 4 h 128"/>
                <a:gd name="T24" fmla="*/ 123 w 128"/>
                <a:gd name="T25" fmla="*/ 4 h 128"/>
                <a:gd name="T26" fmla="*/ 123 w 128"/>
                <a:gd name="T2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28">
                  <a:moveTo>
                    <a:pt x="122" y="0"/>
                  </a:moveTo>
                  <a:cubicBezTo>
                    <a:pt x="6" y="0"/>
                    <a:pt x="6" y="0"/>
                    <a:pt x="6" y="0"/>
                  </a:cubicBezTo>
                  <a:cubicBezTo>
                    <a:pt x="3" y="0"/>
                    <a:pt x="0" y="2"/>
                    <a:pt x="0" y="6"/>
                  </a:cubicBezTo>
                  <a:cubicBezTo>
                    <a:pt x="0" y="122"/>
                    <a:pt x="0" y="122"/>
                    <a:pt x="0" y="122"/>
                  </a:cubicBezTo>
                  <a:cubicBezTo>
                    <a:pt x="0" y="125"/>
                    <a:pt x="3" y="128"/>
                    <a:pt x="6" y="128"/>
                  </a:cubicBezTo>
                  <a:cubicBezTo>
                    <a:pt x="122" y="128"/>
                    <a:pt x="122" y="128"/>
                    <a:pt x="122" y="128"/>
                  </a:cubicBezTo>
                  <a:cubicBezTo>
                    <a:pt x="125" y="128"/>
                    <a:pt x="128" y="125"/>
                    <a:pt x="128" y="122"/>
                  </a:cubicBezTo>
                  <a:cubicBezTo>
                    <a:pt x="128" y="6"/>
                    <a:pt x="128" y="6"/>
                    <a:pt x="128" y="6"/>
                  </a:cubicBezTo>
                  <a:cubicBezTo>
                    <a:pt x="128" y="2"/>
                    <a:pt x="125" y="0"/>
                    <a:pt x="122" y="0"/>
                  </a:cubicBezTo>
                  <a:close/>
                  <a:moveTo>
                    <a:pt x="123" y="123"/>
                  </a:moveTo>
                  <a:cubicBezTo>
                    <a:pt x="5" y="123"/>
                    <a:pt x="5" y="123"/>
                    <a:pt x="5" y="123"/>
                  </a:cubicBezTo>
                  <a:cubicBezTo>
                    <a:pt x="5" y="4"/>
                    <a:pt x="5" y="4"/>
                    <a:pt x="5" y="4"/>
                  </a:cubicBezTo>
                  <a:cubicBezTo>
                    <a:pt x="123" y="4"/>
                    <a:pt x="123" y="4"/>
                    <a:pt x="123" y="4"/>
                  </a:cubicBezTo>
                  <a:lnTo>
                    <a:pt x="123"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9" name="Freeform 39"/>
            <p:cNvSpPr>
              <a:spLocks noEditPoints="1"/>
            </p:cNvSpPr>
            <p:nvPr/>
          </p:nvSpPr>
          <p:spPr bwMode="auto">
            <a:xfrm>
              <a:off x="2568576" y="5181609"/>
              <a:ext cx="322263" cy="101600"/>
            </a:xfrm>
            <a:custGeom>
              <a:avLst/>
              <a:gdLst>
                <a:gd name="T0" fmla="*/ 2 w 86"/>
                <a:gd name="T1" fmla="*/ 16 h 27"/>
                <a:gd name="T2" fmla="*/ 8 w 86"/>
                <a:gd name="T3" fmla="*/ 16 h 27"/>
                <a:gd name="T4" fmla="*/ 8 w 86"/>
                <a:gd name="T5" fmla="*/ 17 h 27"/>
                <a:gd name="T6" fmla="*/ 21 w 86"/>
                <a:gd name="T7" fmla="*/ 27 h 27"/>
                <a:gd name="T8" fmla="*/ 34 w 86"/>
                <a:gd name="T9" fmla="*/ 17 h 27"/>
                <a:gd name="T10" fmla="*/ 34 w 86"/>
                <a:gd name="T11" fmla="*/ 16 h 27"/>
                <a:gd name="T12" fmla="*/ 84 w 86"/>
                <a:gd name="T13" fmla="*/ 16 h 27"/>
                <a:gd name="T14" fmla="*/ 86 w 86"/>
                <a:gd name="T15" fmla="*/ 13 h 27"/>
                <a:gd name="T16" fmla="*/ 84 w 86"/>
                <a:gd name="T17" fmla="*/ 11 h 27"/>
                <a:gd name="T18" fmla="*/ 34 w 86"/>
                <a:gd name="T19" fmla="*/ 11 h 27"/>
                <a:gd name="T20" fmla="*/ 34 w 86"/>
                <a:gd name="T21" fmla="*/ 10 h 27"/>
                <a:gd name="T22" fmla="*/ 21 w 86"/>
                <a:gd name="T23" fmla="*/ 0 h 27"/>
                <a:gd name="T24" fmla="*/ 8 w 86"/>
                <a:gd name="T25" fmla="*/ 10 h 27"/>
                <a:gd name="T26" fmla="*/ 8 w 86"/>
                <a:gd name="T27" fmla="*/ 11 h 27"/>
                <a:gd name="T28" fmla="*/ 2 w 86"/>
                <a:gd name="T29" fmla="*/ 11 h 27"/>
                <a:gd name="T30" fmla="*/ 0 w 86"/>
                <a:gd name="T31" fmla="*/ 13 h 27"/>
                <a:gd name="T32" fmla="*/ 2 w 86"/>
                <a:gd name="T33" fmla="*/ 16 h 27"/>
                <a:gd name="T34" fmla="*/ 21 w 86"/>
                <a:gd name="T35" fmla="*/ 4 h 27"/>
                <a:gd name="T36" fmla="*/ 30 w 86"/>
                <a:gd name="T37" fmla="*/ 13 h 27"/>
                <a:gd name="T38" fmla="*/ 21 w 86"/>
                <a:gd name="T39" fmla="*/ 22 h 27"/>
                <a:gd name="T40" fmla="*/ 12 w 86"/>
                <a:gd name="T41" fmla="*/ 13 h 27"/>
                <a:gd name="T42" fmla="*/ 21 w 86"/>
                <a:gd name="T43"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27">
                  <a:moveTo>
                    <a:pt x="2" y="16"/>
                  </a:moveTo>
                  <a:cubicBezTo>
                    <a:pt x="8" y="16"/>
                    <a:pt x="8" y="16"/>
                    <a:pt x="8" y="16"/>
                  </a:cubicBezTo>
                  <a:cubicBezTo>
                    <a:pt x="8" y="17"/>
                    <a:pt x="8" y="17"/>
                    <a:pt x="8" y="17"/>
                  </a:cubicBezTo>
                  <a:cubicBezTo>
                    <a:pt x="9" y="22"/>
                    <a:pt x="15" y="27"/>
                    <a:pt x="21" y="27"/>
                  </a:cubicBezTo>
                  <a:cubicBezTo>
                    <a:pt x="27" y="27"/>
                    <a:pt x="32" y="22"/>
                    <a:pt x="34" y="17"/>
                  </a:cubicBezTo>
                  <a:cubicBezTo>
                    <a:pt x="34" y="16"/>
                    <a:pt x="34" y="16"/>
                    <a:pt x="34" y="16"/>
                  </a:cubicBezTo>
                  <a:cubicBezTo>
                    <a:pt x="84" y="16"/>
                    <a:pt x="84" y="16"/>
                    <a:pt x="84" y="16"/>
                  </a:cubicBezTo>
                  <a:cubicBezTo>
                    <a:pt x="85" y="16"/>
                    <a:pt x="86" y="14"/>
                    <a:pt x="86" y="13"/>
                  </a:cubicBezTo>
                  <a:cubicBezTo>
                    <a:pt x="86" y="12"/>
                    <a:pt x="85" y="11"/>
                    <a:pt x="84" y="11"/>
                  </a:cubicBezTo>
                  <a:cubicBezTo>
                    <a:pt x="34" y="11"/>
                    <a:pt x="34" y="11"/>
                    <a:pt x="34" y="11"/>
                  </a:cubicBezTo>
                  <a:cubicBezTo>
                    <a:pt x="34" y="10"/>
                    <a:pt x="34" y="10"/>
                    <a:pt x="34" y="10"/>
                  </a:cubicBezTo>
                  <a:cubicBezTo>
                    <a:pt x="32" y="4"/>
                    <a:pt x="27" y="0"/>
                    <a:pt x="21" y="0"/>
                  </a:cubicBezTo>
                  <a:cubicBezTo>
                    <a:pt x="15" y="0"/>
                    <a:pt x="9" y="4"/>
                    <a:pt x="8" y="10"/>
                  </a:cubicBezTo>
                  <a:cubicBezTo>
                    <a:pt x="8" y="11"/>
                    <a:pt x="8" y="11"/>
                    <a:pt x="8" y="11"/>
                  </a:cubicBezTo>
                  <a:cubicBezTo>
                    <a:pt x="2" y="11"/>
                    <a:pt x="2" y="11"/>
                    <a:pt x="2" y="11"/>
                  </a:cubicBezTo>
                  <a:cubicBezTo>
                    <a:pt x="1" y="11"/>
                    <a:pt x="0" y="12"/>
                    <a:pt x="0" y="13"/>
                  </a:cubicBezTo>
                  <a:cubicBezTo>
                    <a:pt x="0" y="14"/>
                    <a:pt x="1" y="16"/>
                    <a:pt x="2" y="16"/>
                  </a:cubicBezTo>
                  <a:close/>
                  <a:moveTo>
                    <a:pt x="21" y="4"/>
                  </a:moveTo>
                  <a:cubicBezTo>
                    <a:pt x="26" y="4"/>
                    <a:pt x="30" y="8"/>
                    <a:pt x="30" y="13"/>
                  </a:cubicBezTo>
                  <a:cubicBezTo>
                    <a:pt x="30" y="18"/>
                    <a:pt x="26" y="22"/>
                    <a:pt x="21" y="22"/>
                  </a:cubicBezTo>
                  <a:cubicBezTo>
                    <a:pt x="16" y="22"/>
                    <a:pt x="12" y="18"/>
                    <a:pt x="12" y="13"/>
                  </a:cubicBezTo>
                  <a:cubicBezTo>
                    <a:pt x="12" y="8"/>
                    <a:pt x="16" y="4"/>
                    <a:pt x="2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0" name="Freeform 40"/>
            <p:cNvSpPr>
              <a:spLocks noEditPoints="1"/>
            </p:cNvSpPr>
            <p:nvPr/>
          </p:nvSpPr>
          <p:spPr bwMode="auto">
            <a:xfrm>
              <a:off x="2568576" y="5432435"/>
              <a:ext cx="322263" cy="98425"/>
            </a:xfrm>
            <a:custGeom>
              <a:avLst/>
              <a:gdLst>
                <a:gd name="T0" fmla="*/ 2 w 86"/>
                <a:gd name="T1" fmla="*/ 15 h 26"/>
                <a:gd name="T2" fmla="*/ 52 w 86"/>
                <a:gd name="T3" fmla="*/ 15 h 26"/>
                <a:gd name="T4" fmla="*/ 52 w 86"/>
                <a:gd name="T5" fmla="*/ 16 h 26"/>
                <a:gd name="T6" fmla="*/ 65 w 86"/>
                <a:gd name="T7" fmla="*/ 26 h 26"/>
                <a:gd name="T8" fmla="*/ 78 w 86"/>
                <a:gd name="T9" fmla="*/ 16 h 26"/>
                <a:gd name="T10" fmla="*/ 78 w 86"/>
                <a:gd name="T11" fmla="*/ 15 h 26"/>
                <a:gd name="T12" fmla="*/ 84 w 86"/>
                <a:gd name="T13" fmla="*/ 15 h 26"/>
                <a:gd name="T14" fmla="*/ 86 w 86"/>
                <a:gd name="T15" fmla="*/ 13 h 26"/>
                <a:gd name="T16" fmla="*/ 84 w 86"/>
                <a:gd name="T17" fmla="*/ 11 h 26"/>
                <a:gd name="T18" fmla="*/ 78 w 86"/>
                <a:gd name="T19" fmla="*/ 11 h 26"/>
                <a:gd name="T20" fmla="*/ 78 w 86"/>
                <a:gd name="T21" fmla="*/ 10 h 26"/>
                <a:gd name="T22" fmla="*/ 65 w 86"/>
                <a:gd name="T23" fmla="*/ 0 h 26"/>
                <a:gd name="T24" fmla="*/ 52 w 86"/>
                <a:gd name="T25" fmla="*/ 10 h 26"/>
                <a:gd name="T26" fmla="*/ 52 w 86"/>
                <a:gd name="T27" fmla="*/ 11 h 26"/>
                <a:gd name="T28" fmla="*/ 2 w 86"/>
                <a:gd name="T29" fmla="*/ 11 h 26"/>
                <a:gd name="T30" fmla="*/ 0 w 86"/>
                <a:gd name="T31" fmla="*/ 13 h 26"/>
                <a:gd name="T32" fmla="*/ 2 w 86"/>
                <a:gd name="T33" fmla="*/ 15 h 26"/>
                <a:gd name="T34" fmla="*/ 65 w 86"/>
                <a:gd name="T35" fmla="*/ 4 h 26"/>
                <a:gd name="T36" fmla="*/ 74 w 86"/>
                <a:gd name="T37" fmla="*/ 13 h 26"/>
                <a:gd name="T38" fmla="*/ 65 w 86"/>
                <a:gd name="T39" fmla="*/ 22 h 26"/>
                <a:gd name="T40" fmla="*/ 56 w 86"/>
                <a:gd name="T41" fmla="*/ 13 h 26"/>
                <a:gd name="T42" fmla="*/ 65 w 86"/>
                <a:gd name="T43" fmla="*/ 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26">
                  <a:moveTo>
                    <a:pt x="2" y="15"/>
                  </a:moveTo>
                  <a:cubicBezTo>
                    <a:pt x="52" y="15"/>
                    <a:pt x="52" y="15"/>
                    <a:pt x="52" y="15"/>
                  </a:cubicBezTo>
                  <a:cubicBezTo>
                    <a:pt x="52" y="16"/>
                    <a:pt x="52" y="16"/>
                    <a:pt x="52" y="16"/>
                  </a:cubicBezTo>
                  <a:cubicBezTo>
                    <a:pt x="54" y="22"/>
                    <a:pt x="59" y="26"/>
                    <a:pt x="65" y="26"/>
                  </a:cubicBezTo>
                  <a:cubicBezTo>
                    <a:pt x="71" y="26"/>
                    <a:pt x="77" y="22"/>
                    <a:pt x="78" y="16"/>
                  </a:cubicBezTo>
                  <a:cubicBezTo>
                    <a:pt x="78" y="15"/>
                    <a:pt x="78" y="15"/>
                    <a:pt x="78" y="15"/>
                  </a:cubicBezTo>
                  <a:cubicBezTo>
                    <a:pt x="84" y="15"/>
                    <a:pt x="84" y="15"/>
                    <a:pt x="84" y="15"/>
                  </a:cubicBezTo>
                  <a:cubicBezTo>
                    <a:pt x="85" y="15"/>
                    <a:pt x="86" y="14"/>
                    <a:pt x="86" y="13"/>
                  </a:cubicBezTo>
                  <a:cubicBezTo>
                    <a:pt x="86" y="12"/>
                    <a:pt x="85" y="11"/>
                    <a:pt x="84" y="11"/>
                  </a:cubicBezTo>
                  <a:cubicBezTo>
                    <a:pt x="78" y="11"/>
                    <a:pt x="78" y="11"/>
                    <a:pt x="78" y="11"/>
                  </a:cubicBezTo>
                  <a:cubicBezTo>
                    <a:pt x="78" y="10"/>
                    <a:pt x="78" y="10"/>
                    <a:pt x="78" y="10"/>
                  </a:cubicBezTo>
                  <a:cubicBezTo>
                    <a:pt x="77" y="4"/>
                    <a:pt x="71" y="0"/>
                    <a:pt x="65" y="0"/>
                  </a:cubicBezTo>
                  <a:cubicBezTo>
                    <a:pt x="59" y="0"/>
                    <a:pt x="54" y="4"/>
                    <a:pt x="52" y="10"/>
                  </a:cubicBezTo>
                  <a:cubicBezTo>
                    <a:pt x="52" y="11"/>
                    <a:pt x="52" y="11"/>
                    <a:pt x="52" y="11"/>
                  </a:cubicBezTo>
                  <a:cubicBezTo>
                    <a:pt x="2" y="11"/>
                    <a:pt x="2" y="11"/>
                    <a:pt x="2" y="11"/>
                  </a:cubicBezTo>
                  <a:cubicBezTo>
                    <a:pt x="1" y="11"/>
                    <a:pt x="0" y="12"/>
                    <a:pt x="0" y="13"/>
                  </a:cubicBezTo>
                  <a:cubicBezTo>
                    <a:pt x="0" y="14"/>
                    <a:pt x="1" y="15"/>
                    <a:pt x="2" y="15"/>
                  </a:cubicBezTo>
                  <a:close/>
                  <a:moveTo>
                    <a:pt x="65" y="4"/>
                  </a:moveTo>
                  <a:cubicBezTo>
                    <a:pt x="70" y="4"/>
                    <a:pt x="74" y="8"/>
                    <a:pt x="74" y="13"/>
                  </a:cubicBezTo>
                  <a:cubicBezTo>
                    <a:pt x="74" y="18"/>
                    <a:pt x="70" y="22"/>
                    <a:pt x="65" y="22"/>
                  </a:cubicBezTo>
                  <a:cubicBezTo>
                    <a:pt x="60" y="22"/>
                    <a:pt x="56" y="18"/>
                    <a:pt x="56" y="13"/>
                  </a:cubicBezTo>
                  <a:cubicBezTo>
                    <a:pt x="56" y="8"/>
                    <a:pt x="60" y="4"/>
                    <a:pt x="65"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1" name="Freeform 41"/>
            <p:cNvSpPr>
              <a:spLocks noEditPoints="1"/>
            </p:cNvSpPr>
            <p:nvPr/>
          </p:nvSpPr>
          <p:spPr bwMode="auto">
            <a:xfrm>
              <a:off x="2568576" y="5305435"/>
              <a:ext cx="322263" cy="101600"/>
            </a:xfrm>
            <a:custGeom>
              <a:avLst/>
              <a:gdLst>
                <a:gd name="T0" fmla="*/ 2 w 86"/>
                <a:gd name="T1" fmla="*/ 16 h 27"/>
                <a:gd name="T2" fmla="*/ 30 w 86"/>
                <a:gd name="T3" fmla="*/ 16 h 27"/>
                <a:gd name="T4" fmla="*/ 30 w 86"/>
                <a:gd name="T5" fmla="*/ 17 h 27"/>
                <a:gd name="T6" fmla="*/ 43 w 86"/>
                <a:gd name="T7" fmla="*/ 27 h 27"/>
                <a:gd name="T8" fmla="*/ 56 w 86"/>
                <a:gd name="T9" fmla="*/ 17 h 27"/>
                <a:gd name="T10" fmla="*/ 56 w 86"/>
                <a:gd name="T11" fmla="*/ 16 h 27"/>
                <a:gd name="T12" fmla="*/ 84 w 86"/>
                <a:gd name="T13" fmla="*/ 16 h 27"/>
                <a:gd name="T14" fmla="*/ 86 w 86"/>
                <a:gd name="T15" fmla="*/ 14 h 27"/>
                <a:gd name="T16" fmla="*/ 84 w 86"/>
                <a:gd name="T17" fmla="*/ 11 h 27"/>
                <a:gd name="T18" fmla="*/ 56 w 86"/>
                <a:gd name="T19" fmla="*/ 11 h 27"/>
                <a:gd name="T20" fmla="*/ 56 w 86"/>
                <a:gd name="T21" fmla="*/ 10 h 27"/>
                <a:gd name="T22" fmla="*/ 43 w 86"/>
                <a:gd name="T23" fmla="*/ 0 h 27"/>
                <a:gd name="T24" fmla="*/ 30 w 86"/>
                <a:gd name="T25" fmla="*/ 10 h 27"/>
                <a:gd name="T26" fmla="*/ 30 w 86"/>
                <a:gd name="T27" fmla="*/ 11 h 27"/>
                <a:gd name="T28" fmla="*/ 2 w 86"/>
                <a:gd name="T29" fmla="*/ 11 h 27"/>
                <a:gd name="T30" fmla="*/ 0 w 86"/>
                <a:gd name="T31" fmla="*/ 14 h 27"/>
                <a:gd name="T32" fmla="*/ 2 w 86"/>
                <a:gd name="T33" fmla="*/ 16 h 27"/>
                <a:gd name="T34" fmla="*/ 43 w 86"/>
                <a:gd name="T35" fmla="*/ 5 h 27"/>
                <a:gd name="T36" fmla="*/ 52 w 86"/>
                <a:gd name="T37" fmla="*/ 14 h 27"/>
                <a:gd name="T38" fmla="*/ 43 w 86"/>
                <a:gd name="T39" fmla="*/ 22 h 27"/>
                <a:gd name="T40" fmla="*/ 34 w 86"/>
                <a:gd name="T41" fmla="*/ 14 h 27"/>
                <a:gd name="T42" fmla="*/ 43 w 86"/>
                <a:gd name="T43"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27">
                  <a:moveTo>
                    <a:pt x="2" y="16"/>
                  </a:moveTo>
                  <a:cubicBezTo>
                    <a:pt x="30" y="16"/>
                    <a:pt x="30" y="16"/>
                    <a:pt x="30" y="16"/>
                  </a:cubicBezTo>
                  <a:cubicBezTo>
                    <a:pt x="30" y="17"/>
                    <a:pt x="30" y="17"/>
                    <a:pt x="30" y="17"/>
                  </a:cubicBezTo>
                  <a:cubicBezTo>
                    <a:pt x="32" y="23"/>
                    <a:pt x="37" y="27"/>
                    <a:pt x="43" y="27"/>
                  </a:cubicBezTo>
                  <a:cubicBezTo>
                    <a:pt x="49" y="27"/>
                    <a:pt x="54" y="23"/>
                    <a:pt x="56" y="17"/>
                  </a:cubicBezTo>
                  <a:cubicBezTo>
                    <a:pt x="56" y="16"/>
                    <a:pt x="56" y="16"/>
                    <a:pt x="56" y="16"/>
                  </a:cubicBezTo>
                  <a:cubicBezTo>
                    <a:pt x="84" y="16"/>
                    <a:pt x="84" y="16"/>
                    <a:pt x="84" y="16"/>
                  </a:cubicBezTo>
                  <a:cubicBezTo>
                    <a:pt x="85" y="16"/>
                    <a:pt x="86" y="15"/>
                    <a:pt x="86" y="14"/>
                  </a:cubicBezTo>
                  <a:cubicBezTo>
                    <a:pt x="86" y="12"/>
                    <a:pt x="85" y="11"/>
                    <a:pt x="84" y="11"/>
                  </a:cubicBezTo>
                  <a:cubicBezTo>
                    <a:pt x="56" y="11"/>
                    <a:pt x="56" y="11"/>
                    <a:pt x="56" y="11"/>
                  </a:cubicBezTo>
                  <a:cubicBezTo>
                    <a:pt x="56" y="10"/>
                    <a:pt x="56" y="10"/>
                    <a:pt x="56" y="10"/>
                  </a:cubicBezTo>
                  <a:cubicBezTo>
                    <a:pt x="54" y="4"/>
                    <a:pt x="49" y="0"/>
                    <a:pt x="43" y="0"/>
                  </a:cubicBezTo>
                  <a:cubicBezTo>
                    <a:pt x="37" y="0"/>
                    <a:pt x="32" y="4"/>
                    <a:pt x="30" y="10"/>
                  </a:cubicBezTo>
                  <a:cubicBezTo>
                    <a:pt x="30" y="11"/>
                    <a:pt x="30" y="11"/>
                    <a:pt x="30" y="11"/>
                  </a:cubicBezTo>
                  <a:cubicBezTo>
                    <a:pt x="2" y="11"/>
                    <a:pt x="2" y="11"/>
                    <a:pt x="2" y="11"/>
                  </a:cubicBezTo>
                  <a:cubicBezTo>
                    <a:pt x="1" y="11"/>
                    <a:pt x="0" y="12"/>
                    <a:pt x="0" y="14"/>
                  </a:cubicBezTo>
                  <a:cubicBezTo>
                    <a:pt x="0" y="15"/>
                    <a:pt x="1" y="16"/>
                    <a:pt x="2" y="16"/>
                  </a:cubicBezTo>
                  <a:close/>
                  <a:moveTo>
                    <a:pt x="43" y="5"/>
                  </a:moveTo>
                  <a:cubicBezTo>
                    <a:pt x="48" y="5"/>
                    <a:pt x="52" y="9"/>
                    <a:pt x="52" y="14"/>
                  </a:cubicBezTo>
                  <a:cubicBezTo>
                    <a:pt x="52" y="18"/>
                    <a:pt x="48" y="22"/>
                    <a:pt x="43" y="22"/>
                  </a:cubicBezTo>
                  <a:cubicBezTo>
                    <a:pt x="38" y="22"/>
                    <a:pt x="34" y="18"/>
                    <a:pt x="34" y="14"/>
                  </a:cubicBezTo>
                  <a:cubicBezTo>
                    <a:pt x="34" y="9"/>
                    <a:pt x="38" y="5"/>
                    <a:pt x="4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1" name="组合 190"/>
          <p:cNvGrpSpPr/>
          <p:nvPr/>
        </p:nvGrpSpPr>
        <p:grpSpPr>
          <a:xfrm>
            <a:off x="1566863" y="5118109"/>
            <a:ext cx="404812" cy="479426"/>
            <a:chOff x="1566863" y="5118109"/>
            <a:chExt cx="404812" cy="479426"/>
          </a:xfrm>
          <a:solidFill>
            <a:schemeClr val="bg1"/>
          </a:solidFill>
        </p:grpSpPr>
        <p:sp>
          <p:nvSpPr>
            <p:cNvPr id="42" name="Freeform 42"/>
            <p:cNvSpPr>
              <a:spLocks noEditPoints="1"/>
            </p:cNvSpPr>
            <p:nvPr/>
          </p:nvSpPr>
          <p:spPr bwMode="auto">
            <a:xfrm>
              <a:off x="1704975" y="5233997"/>
              <a:ext cx="128588" cy="363538"/>
            </a:xfrm>
            <a:custGeom>
              <a:avLst/>
              <a:gdLst>
                <a:gd name="T0" fmla="*/ 24 w 34"/>
                <a:gd name="T1" fmla="*/ 0 h 97"/>
                <a:gd name="T2" fmla="*/ 10 w 34"/>
                <a:gd name="T3" fmla="*/ 0 h 97"/>
                <a:gd name="T4" fmla="*/ 0 w 34"/>
                <a:gd name="T5" fmla="*/ 10 h 97"/>
                <a:gd name="T6" fmla="*/ 10 w 34"/>
                <a:gd name="T7" fmla="*/ 20 h 97"/>
                <a:gd name="T8" fmla="*/ 15 w 34"/>
                <a:gd name="T9" fmla="*/ 20 h 97"/>
                <a:gd name="T10" fmla="*/ 15 w 34"/>
                <a:gd name="T11" fmla="*/ 94 h 97"/>
                <a:gd name="T12" fmla="*/ 17 w 34"/>
                <a:gd name="T13" fmla="*/ 97 h 97"/>
                <a:gd name="T14" fmla="*/ 19 w 34"/>
                <a:gd name="T15" fmla="*/ 94 h 97"/>
                <a:gd name="T16" fmla="*/ 19 w 34"/>
                <a:gd name="T17" fmla="*/ 20 h 97"/>
                <a:gd name="T18" fmla="*/ 24 w 34"/>
                <a:gd name="T19" fmla="*/ 20 h 97"/>
                <a:gd name="T20" fmla="*/ 34 w 34"/>
                <a:gd name="T21" fmla="*/ 10 h 97"/>
                <a:gd name="T22" fmla="*/ 24 w 34"/>
                <a:gd name="T23" fmla="*/ 0 h 97"/>
                <a:gd name="T24" fmla="*/ 24 w 34"/>
                <a:gd name="T25" fmla="*/ 15 h 97"/>
                <a:gd name="T26" fmla="*/ 10 w 34"/>
                <a:gd name="T27" fmla="*/ 15 h 97"/>
                <a:gd name="T28" fmla="*/ 4 w 34"/>
                <a:gd name="T29" fmla="*/ 10 h 97"/>
                <a:gd name="T30" fmla="*/ 10 w 34"/>
                <a:gd name="T31" fmla="*/ 5 h 97"/>
                <a:gd name="T32" fmla="*/ 24 w 34"/>
                <a:gd name="T33" fmla="*/ 5 h 97"/>
                <a:gd name="T34" fmla="*/ 30 w 34"/>
                <a:gd name="T35" fmla="*/ 10 h 97"/>
                <a:gd name="T36" fmla="*/ 24 w 34"/>
                <a:gd name="T37" fmla="*/ 15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97">
                  <a:moveTo>
                    <a:pt x="24" y="0"/>
                  </a:moveTo>
                  <a:cubicBezTo>
                    <a:pt x="10" y="0"/>
                    <a:pt x="10" y="0"/>
                    <a:pt x="10" y="0"/>
                  </a:cubicBezTo>
                  <a:cubicBezTo>
                    <a:pt x="4" y="0"/>
                    <a:pt x="0" y="5"/>
                    <a:pt x="0" y="10"/>
                  </a:cubicBezTo>
                  <a:cubicBezTo>
                    <a:pt x="0" y="15"/>
                    <a:pt x="4" y="20"/>
                    <a:pt x="10" y="20"/>
                  </a:cubicBezTo>
                  <a:cubicBezTo>
                    <a:pt x="15" y="20"/>
                    <a:pt x="15" y="20"/>
                    <a:pt x="15" y="20"/>
                  </a:cubicBezTo>
                  <a:cubicBezTo>
                    <a:pt x="15" y="94"/>
                    <a:pt x="15" y="94"/>
                    <a:pt x="15" y="94"/>
                  </a:cubicBezTo>
                  <a:cubicBezTo>
                    <a:pt x="15" y="96"/>
                    <a:pt x="16" y="97"/>
                    <a:pt x="17" y="97"/>
                  </a:cubicBezTo>
                  <a:cubicBezTo>
                    <a:pt x="18" y="97"/>
                    <a:pt x="19" y="96"/>
                    <a:pt x="19" y="94"/>
                  </a:cubicBezTo>
                  <a:cubicBezTo>
                    <a:pt x="19" y="20"/>
                    <a:pt x="19" y="20"/>
                    <a:pt x="19" y="20"/>
                  </a:cubicBezTo>
                  <a:cubicBezTo>
                    <a:pt x="24" y="20"/>
                    <a:pt x="24" y="20"/>
                    <a:pt x="24" y="20"/>
                  </a:cubicBezTo>
                  <a:cubicBezTo>
                    <a:pt x="30" y="20"/>
                    <a:pt x="34" y="15"/>
                    <a:pt x="34" y="10"/>
                  </a:cubicBezTo>
                  <a:cubicBezTo>
                    <a:pt x="34" y="5"/>
                    <a:pt x="30" y="0"/>
                    <a:pt x="24" y="0"/>
                  </a:cubicBezTo>
                  <a:close/>
                  <a:moveTo>
                    <a:pt x="24" y="15"/>
                  </a:moveTo>
                  <a:cubicBezTo>
                    <a:pt x="10" y="15"/>
                    <a:pt x="10" y="15"/>
                    <a:pt x="10" y="15"/>
                  </a:cubicBezTo>
                  <a:cubicBezTo>
                    <a:pt x="7" y="15"/>
                    <a:pt x="4" y="13"/>
                    <a:pt x="4" y="10"/>
                  </a:cubicBezTo>
                  <a:cubicBezTo>
                    <a:pt x="4" y="7"/>
                    <a:pt x="7" y="5"/>
                    <a:pt x="10" y="5"/>
                  </a:cubicBezTo>
                  <a:cubicBezTo>
                    <a:pt x="24" y="5"/>
                    <a:pt x="24" y="5"/>
                    <a:pt x="24" y="5"/>
                  </a:cubicBezTo>
                  <a:cubicBezTo>
                    <a:pt x="27" y="5"/>
                    <a:pt x="30" y="7"/>
                    <a:pt x="30" y="10"/>
                  </a:cubicBezTo>
                  <a:cubicBezTo>
                    <a:pt x="30" y="13"/>
                    <a:pt x="27" y="15"/>
                    <a:pt x="24"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3" name="Freeform 43"/>
            <p:cNvSpPr/>
            <p:nvPr/>
          </p:nvSpPr>
          <p:spPr bwMode="auto">
            <a:xfrm>
              <a:off x="1762125" y="5118109"/>
              <a:ext cx="14288" cy="77788"/>
            </a:xfrm>
            <a:custGeom>
              <a:avLst/>
              <a:gdLst>
                <a:gd name="T0" fmla="*/ 2 w 4"/>
                <a:gd name="T1" fmla="*/ 21 h 21"/>
                <a:gd name="T2" fmla="*/ 4 w 4"/>
                <a:gd name="T3" fmla="*/ 19 h 21"/>
                <a:gd name="T4" fmla="*/ 4 w 4"/>
                <a:gd name="T5" fmla="*/ 2 h 21"/>
                <a:gd name="T6" fmla="*/ 2 w 4"/>
                <a:gd name="T7" fmla="*/ 0 h 21"/>
                <a:gd name="T8" fmla="*/ 0 w 4"/>
                <a:gd name="T9" fmla="*/ 2 h 21"/>
                <a:gd name="T10" fmla="*/ 0 w 4"/>
                <a:gd name="T11" fmla="*/ 19 h 21"/>
                <a:gd name="T12" fmla="*/ 2 w 4"/>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4" h="21">
                  <a:moveTo>
                    <a:pt x="2" y="21"/>
                  </a:moveTo>
                  <a:cubicBezTo>
                    <a:pt x="3" y="21"/>
                    <a:pt x="4" y="20"/>
                    <a:pt x="4" y="19"/>
                  </a:cubicBezTo>
                  <a:cubicBezTo>
                    <a:pt x="4" y="2"/>
                    <a:pt x="4" y="2"/>
                    <a:pt x="4" y="2"/>
                  </a:cubicBezTo>
                  <a:cubicBezTo>
                    <a:pt x="4" y="1"/>
                    <a:pt x="3" y="0"/>
                    <a:pt x="2" y="0"/>
                  </a:cubicBezTo>
                  <a:cubicBezTo>
                    <a:pt x="1" y="0"/>
                    <a:pt x="0" y="1"/>
                    <a:pt x="0" y="2"/>
                  </a:cubicBezTo>
                  <a:cubicBezTo>
                    <a:pt x="0" y="19"/>
                    <a:pt x="0" y="19"/>
                    <a:pt x="0" y="19"/>
                  </a:cubicBezTo>
                  <a:cubicBezTo>
                    <a:pt x="0" y="20"/>
                    <a:pt x="1" y="21"/>
                    <a:pt x="2"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4" name="Freeform 44"/>
            <p:cNvSpPr>
              <a:spLocks noEditPoints="1"/>
            </p:cNvSpPr>
            <p:nvPr/>
          </p:nvSpPr>
          <p:spPr bwMode="auto">
            <a:xfrm>
              <a:off x="1566863" y="5399097"/>
              <a:ext cx="127000" cy="198438"/>
            </a:xfrm>
            <a:custGeom>
              <a:avLst/>
              <a:gdLst>
                <a:gd name="T0" fmla="*/ 24 w 34"/>
                <a:gd name="T1" fmla="*/ 0 h 53"/>
                <a:gd name="T2" fmla="*/ 10 w 34"/>
                <a:gd name="T3" fmla="*/ 0 h 53"/>
                <a:gd name="T4" fmla="*/ 0 w 34"/>
                <a:gd name="T5" fmla="*/ 10 h 53"/>
                <a:gd name="T6" fmla="*/ 10 w 34"/>
                <a:gd name="T7" fmla="*/ 19 h 53"/>
                <a:gd name="T8" fmla="*/ 15 w 34"/>
                <a:gd name="T9" fmla="*/ 19 h 53"/>
                <a:gd name="T10" fmla="*/ 15 w 34"/>
                <a:gd name="T11" fmla="*/ 50 h 53"/>
                <a:gd name="T12" fmla="*/ 17 w 34"/>
                <a:gd name="T13" fmla="*/ 53 h 53"/>
                <a:gd name="T14" fmla="*/ 19 w 34"/>
                <a:gd name="T15" fmla="*/ 50 h 53"/>
                <a:gd name="T16" fmla="*/ 19 w 34"/>
                <a:gd name="T17" fmla="*/ 19 h 53"/>
                <a:gd name="T18" fmla="*/ 24 w 34"/>
                <a:gd name="T19" fmla="*/ 19 h 53"/>
                <a:gd name="T20" fmla="*/ 34 w 34"/>
                <a:gd name="T21" fmla="*/ 10 h 53"/>
                <a:gd name="T22" fmla="*/ 24 w 34"/>
                <a:gd name="T23" fmla="*/ 0 h 53"/>
                <a:gd name="T24" fmla="*/ 24 w 34"/>
                <a:gd name="T25" fmla="*/ 15 h 53"/>
                <a:gd name="T26" fmla="*/ 10 w 34"/>
                <a:gd name="T27" fmla="*/ 15 h 53"/>
                <a:gd name="T28" fmla="*/ 4 w 34"/>
                <a:gd name="T29" fmla="*/ 10 h 53"/>
                <a:gd name="T30" fmla="*/ 10 w 34"/>
                <a:gd name="T31" fmla="*/ 4 h 53"/>
                <a:gd name="T32" fmla="*/ 24 w 34"/>
                <a:gd name="T33" fmla="*/ 4 h 53"/>
                <a:gd name="T34" fmla="*/ 29 w 34"/>
                <a:gd name="T35" fmla="*/ 10 h 53"/>
                <a:gd name="T36" fmla="*/ 24 w 34"/>
                <a:gd name="T37" fmla="*/ 1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53">
                  <a:moveTo>
                    <a:pt x="24" y="0"/>
                  </a:moveTo>
                  <a:cubicBezTo>
                    <a:pt x="10" y="0"/>
                    <a:pt x="10" y="0"/>
                    <a:pt x="10" y="0"/>
                  </a:cubicBezTo>
                  <a:cubicBezTo>
                    <a:pt x="4" y="0"/>
                    <a:pt x="0" y="4"/>
                    <a:pt x="0" y="10"/>
                  </a:cubicBezTo>
                  <a:cubicBezTo>
                    <a:pt x="0" y="15"/>
                    <a:pt x="4" y="19"/>
                    <a:pt x="10" y="19"/>
                  </a:cubicBezTo>
                  <a:cubicBezTo>
                    <a:pt x="15" y="19"/>
                    <a:pt x="15" y="19"/>
                    <a:pt x="15" y="19"/>
                  </a:cubicBezTo>
                  <a:cubicBezTo>
                    <a:pt x="15" y="50"/>
                    <a:pt x="15" y="50"/>
                    <a:pt x="15" y="50"/>
                  </a:cubicBezTo>
                  <a:cubicBezTo>
                    <a:pt x="15" y="52"/>
                    <a:pt x="16" y="53"/>
                    <a:pt x="17" y="53"/>
                  </a:cubicBezTo>
                  <a:cubicBezTo>
                    <a:pt x="18" y="53"/>
                    <a:pt x="19" y="52"/>
                    <a:pt x="19" y="50"/>
                  </a:cubicBezTo>
                  <a:cubicBezTo>
                    <a:pt x="19" y="19"/>
                    <a:pt x="19" y="19"/>
                    <a:pt x="19" y="19"/>
                  </a:cubicBezTo>
                  <a:cubicBezTo>
                    <a:pt x="24" y="19"/>
                    <a:pt x="24" y="19"/>
                    <a:pt x="24" y="19"/>
                  </a:cubicBezTo>
                  <a:cubicBezTo>
                    <a:pt x="30" y="19"/>
                    <a:pt x="34" y="15"/>
                    <a:pt x="34" y="10"/>
                  </a:cubicBezTo>
                  <a:cubicBezTo>
                    <a:pt x="34" y="4"/>
                    <a:pt x="30" y="0"/>
                    <a:pt x="24" y="0"/>
                  </a:cubicBezTo>
                  <a:close/>
                  <a:moveTo>
                    <a:pt x="24" y="15"/>
                  </a:moveTo>
                  <a:cubicBezTo>
                    <a:pt x="10" y="15"/>
                    <a:pt x="10" y="15"/>
                    <a:pt x="10" y="15"/>
                  </a:cubicBezTo>
                  <a:cubicBezTo>
                    <a:pt x="7" y="15"/>
                    <a:pt x="4" y="12"/>
                    <a:pt x="4" y="10"/>
                  </a:cubicBezTo>
                  <a:cubicBezTo>
                    <a:pt x="4" y="7"/>
                    <a:pt x="7" y="4"/>
                    <a:pt x="10" y="4"/>
                  </a:cubicBezTo>
                  <a:cubicBezTo>
                    <a:pt x="24" y="4"/>
                    <a:pt x="24" y="4"/>
                    <a:pt x="24" y="4"/>
                  </a:cubicBezTo>
                  <a:cubicBezTo>
                    <a:pt x="27" y="4"/>
                    <a:pt x="29" y="7"/>
                    <a:pt x="29" y="10"/>
                  </a:cubicBezTo>
                  <a:cubicBezTo>
                    <a:pt x="29" y="12"/>
                    <a:pt x="27" y="15"/>
                    <a:pt x="24"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5" name="Freeform 45"/>
            <p:cNvSpPr/>
            <p:nvPr/>
          </p:nvSpPr>
          <p:spPr bwMode="auto">
            <a:xfrm>
              <a:off x="1622425" y="5118109"/>
              <a:ext cx="15875" cy="242888"/>
            </a:xfrm>
            <a:custGeom>
              <a:avLst/>
              <a:gdLst>
                <a:gd name="T0" fmla="*/ 2 w 4"/>
                <a:gd name="T1" fmla="*/ 65 h 65"/>
                <a:gd name="T2" fmla="*/ 4 w 4"/>
                <a:gd name="T3" fmla="*/ 63 h 65"/>
                <a:gd name="T4" fmla="*/ 4 w 4"/>
                <a:gd name="T5" fmla="*/ 2 h 65"/>
                <a:gd name="T6" fmla="*/ 2 w 4"/>
                <a:gd name="T7" fmla="*/ 0 h 65"/>
                <a:gd name="T8" fmla="*/ 0 w 4"/>
                <a:gd name="T9" fmla="*/ 2 h 65"/>
                <a:gd name="T10" fmla="*/ 0 w 4"/>
                <a:gd name="T11" fmla="*/ 63 h 65"/>
                <a:gd name="T12" fmla="*/ 2 w 4"/>
                <a:gd name="T13" fmla="*/ 65 h 65"/>
              </a:gdLst>
              <a:ahLst/>
              <a:cxnLst>
                <a:cxn ang="0">
                  <a:pos x="T0" y="T1"/>
                </a:cxn>
                <a:cxn ang="0">
                  <a:pos x="T2" y="T3"/>
                </a:cxn>
                <a:cxn ang="0">
                  <a:pos x="T4" y="T5"/>
                </a:cxn>
                <a:cxn ang="0">
                  <a:pos x="T6" y="T7"/>
                </a:cxn>
                <a:cxn ang="0">
                  <a:pos x="T8" y="T9"/>
                </a:cxn>
                <a:cxn ang="0">
                  <a:pos x="T10" y="T11"/>
                </a:cxn>
                <a:cxn ang="0">
                  <a:pos x="T12" y="T13"/>
                </a:cxn>
              </a:cxnLst>
              <a:rect l="0" t="0" r="r" b="b"/>
              <a:pathLst>
                <a:path w="4" h="65">
                  <a:moveTo>
                    <a:pt x="2" y="65"/>
                  </a:moveTo>
                  <a:cubicBezTo>
                    <a:pt x="3" y="65"/>
                    <a:pt x="4" y="64"/>
                    <a:pt x="4" y="63"/>
                  </a:cubicBezTo>
                  <a:cubicBezTo>
                    <a:pt x="4" y="2"/>
                    <a:pt x="4" y="2"/>
                    <a:pt x="4" y="2"/>
                  </a:cubicBezTo>
                  <a:cubicBezTo>
                    <a:pt x="4" y="1"/>
                    <a:pt x="3" y="0"/>
                    <a:pt x="2" y="0"/>
                  </a:cubicBezTo>
                  <a:cubicBezTo>
                    <a:pt x="1" y="0"/>
                    <a:pt x="0" y="1"/>
                    <a:pt x="0" y="2"/>
                  </a:cubicBezTo>
                  <a:cubicBezTo>
                    <a:pt x="0" y="63"/>
                    <a:pt x="0" y="63"/>
                    <a:pt x="0" y="63"/>
                  </a:cubicBezTo>
                  <a:cubicBezTo>
                    <a:pt x="0" y="64"/>
                    <a:pt x="1" y="65"/>
                    <a:pt x="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6" name="Freeform 46"/>
            <p:cNvSpPr>
              <a:spLocks noEditPoints="1"/>
            </p:cNvSpPr>
            <p:nvPr/>
          </p:nvSpPr>
          <p:spPr bwMode="auto">
            <a:xfrm>
              <a:off x="1844675" y="5399097"/>
              <a:ext cx="127000" cy="198438"/>
            </a:xfrm>
            <a:custGeom>
              <a:avLst/>
              <a:gdLst>
                <a:gd name="T0" fmla="*/ 24 w 34"/>
                <a:gd name="T1" fmla="*/ 0 h 53"/>
                <a:gd name="T2" fmla="*/ 10 w 34"/>
                <a:gd name="T3" fmla="*/ 0 h 53"/>
                <a:gd name="T4" fmla="*/ 0 w 34"/>
                <a:gd name="T5" fmla="*/ 10 h 53"/>
                <a:gd name="T6" fmla="*/ 10 w 34"/>
                <a:gd name="T7" fmla="*/ 19 h 53"/>
                <a:gd name="T8" fmla="*/ 15 w 34"/>
                <a:gd name="T9" fmla="*/ 19 h 53"/>
                <a:gd name="T10" fmla="*/ 15 w 34"/>
                <a:gd name="T11" fmla="*/ 50 h 53"/>
                <a:gd name="T12" fmla="*/ 17 w 34"/>
                <a:gd name="T13" fmla="*/ 53 h 53"/>
                <a:gd name="T14" fmla="*/ 19 w 34"/>
                <a:gd name="T15" fmla="*/ 50 h 53"/>
                <a:gd name="T16" fmla="*/ 19 w 34"/>
                <a:gd name="T17" fmla="*/ 19 h 53"/>
                <a:gd name="T18" fmla="*/ 24 w 34"/>
                <a:gd name="T19" fmla="*/ 19 h 53"/>
                <a:gd name="T20" fmla="*/ 34 w 34"/>
                <a:gd name="T21" fmla="*/ 10 h 53"/>
                <a:gd name="T22" fmla="*/ 24 w 34"/>
                <a:gd name="T23" fmla="*/ 0 h 53"/>
                <a:gd name="T24" fmla="*/ 24 w 34"/>
                <a:gd name="T25" fmla="*/ 15 h 53"/>
                <a:gd name="T26" fmla="*/ 10 w 34"/>
                <a:gd name="T27" fmla="*/ 15 h 53"/>
                <a:gd name="T28" fmla="*/ 5 w 34"/>
                <a:gd name="T29" fmla="*/ 10 h 53"/>
                <a:gd name="T30" fmla="*/ 10 w 34"/>
                <a:gd name="T31" fmla="*/ 4 h 53"/>
                <a:gd name="T32" fmla="*/ 24 w 34"/>
                <a:gd name="T33" fmla="*/ 4 h 53"/>
                <a:gd name="T34" fmla="*/ 30 w 34"/>
                <a:gd name="T35" fmla="*/ 10 h 53"/>
                <a:gd name="T36" fmla="*/ 24 w 34"/>
                <a:gd name="T37" fmla="*/ 1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53">
                  <a:moveTo>
                    <a:pt x="24" y="0"/>
                  </a:moveTo>
                  <a:cubicBezTo>
                    <a:pt x="10" y="0"/>
                    <a:pt x="10" y="0"/>
                    <a:pt x="10" y="0"/>
                  </a:cubicBezTo>
                  <a:cubicBezTo>
                    <a:pt x="4" y="0"/>
                    <a:pt x="0" y="4"/>
                    <a:pt x="0" y="10"/>
                  </a:cubicBezTo>
                  <a:cubicBezTo>
                    <a:pt x="0" y="15"/>
                    <a:pt x="4" y="19"/>
                    <a:pt x="10" y="19"/>
                  </a:cubicBezTo>
                  <a:cubicBezTo>
                    <a:pt x="15" y="19"/>
                    <a:pt x="15" y="19"/>
                    <a:pt x="15" y="19"/>
                  </a:cubicBezTo>
                  <a:cubicBezTo>
                    <a:pt x="15" y="50"/>
                    <a:pt x="15" y="50"/>
                    <a:pt x="15" y="50"/>
                  </a:cubicBezTo>
                  <a:cubicBezTo>
                    <a:pt x="15" y="52"/>
                    <a:pt x="16" y="53"/>
                    <a:pt x="17" y="53"/>
                  </a:cubicBezTo>
                  <a:cubicBezTo>
                    <a:pt x="18" y="53"/>
                    <a:pt x="19" y="52"/>
                    <a:pt x="19" y="50"/>
                  </a:cubicBezTo>
                  <a:cubicBezTo>
                    <a:pt x="19" y="19"/>
                    <a:pt x="19" y="19"/>
                    <a:pt x="19" y="19"/>
                  </a:cubicBezTo>
                  <a:cubicBezTo>
                    <a:pt x="24" y="19"/>
                    <a:pt x="24" y="19"/>
                    <a:pt x="24" y="19"/>
                  </a:cubicBezTo>
                  <a:cubicBezTo>
                    <a:pt x="30" y="19"/>
                    <a:pt x="34" y="15"/>
                    <a:pt x="34" y="10"/>
                  </a:cubicBezTo>
                  <a:cubicBezTo>
                    <a:pt x="34" y="4"/>
                    <a:pt x="30" y="0"/>
                    <a:pt x="24" y="0"/>
                  </a:cubicBezTo>
                  <a:close/>
                  <a:moveTo>
                    <a:pt x="24" y="15"/>
                  </a:moveTo>
                  <a:cubicBezTo>
                    <a:pt x="10" y="15"/>
                    <a:pt x="10" y="15"/>
                    <a:pt x="10" y="15"/>
                  </a:cubicBezTo>
                  <a:cubicBezTo>
                    <a:pt x="7" y="15"/>
                    <a:pt x="5" y="12"/>
                    <a:pt x="5" y="10"/>
                  </a:cubicBezTo>
                  <a:cubicBezTo>
                    <a:pt x="5" y="7"/>
                    <a:pt x="7" y="4"/>
                    <a:pt x="10" y="4"/>
                  </a:cubicBezTo>
                  <a:cubicBezTo>
                    <a:pt x="24" y="4"/>
                    <a:pt x="24" y="4"/>
                    <a:pt x="24" y="4"/>
                  </a:cubicBezTo>
                  <a:cubicBezTo>
                    <a:pt x="27" y="4"/>
                    <a:pt x="30" y="7"/>
                    <a:pt x="30" y="10"/>
                  </a:cubicBezTo>
                  <a:cubicBezTo>
                    <a:pt x="30" y="12"/>
                    <a:pt x="27" y="15"/>
                    <a:pt x="24"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7" name="Freeform 47"/>
            <p:cNvSpPr/>
            <p:nvPr/>
          </p:nvSpPr>
          <p:spPr bwMode="auto">
            <a:xfrm>
              <a:off x="1900238" y="5118109"/>
              <a:ext cx="15875" cy="242888"/>
            </a:xfrm>
            <a:custGeom>
              <a:avLst/>
              <a:gdLst>
                <a:gd name="T0" fmla="*/ 2 w 4"/>
                <a:gd name="T1" fmla="*/ 65 h 65"/>
                <a:gd name="T2" fmla="*/ 4 w 4"/>
                <a:gd name="T3" fmla="*/ 63 h 65"/>
                <a:gd name="T4" fmla="*/ 4 w 4"/>
                <a:gd name="T5" fmla="*/ 2 h 65"/>
                <a:gd name="T6" fmla="*/ 2 w 4"/>
                <a:gd name="T7" fmla="*/ 0 h 65"/>
                <a:gd name="T8" fmla="*/ 0 w 4"/>
                <a:gd name="T9" fmla="*/ 2 h 65"/>
                <a:gd name="T10" fmla="*/ 0 w 4"/>
                <a:gd name="T11" fmla="*/ 63 h 65"/>
                <a:gd name="T12" fmla="*/ 2 w 4"/>
                <a:gd name="T13" fmla="*/ 65 h 65"/>
              </a:gdLst>
              <a:ahLst/>
              <a:cxnLst>
                <a:cxn ang="0">
                  <a:pos x="T0" y="T1"/>
                </a:cxn>
                <a:cxn ang="0">
                  <a:pos x="T2" y="T3"/>
                </a:cxn>
                <a:cxn ang="0">
                  <a:pos x="T4" y="T5"/>
                </a:cxn>
                <a:cxn ang="0">
                  <a:pos x="T6" y="T7"/>
                </a:cxn>
                <a:cxn ang="0">
                  <a:pos x="T8" y="T9"/>
                </a:cxn>
                <a:cxn ang="0">
                  <a:pos x="T10" y="T11"/>
                </a:cxn>
                <a:cxn ang="0">
                  <a:pos x="T12" y="T13"/>
                </a:cxn>
              </a:cxnLst>
              <a:rect l="0" t="0" r="r" b="b"/>
              <a:pathLst>
                <a:path w="4" h="65">
                  <a:moveTo>
                    <a:pt x="2" y="65"/>
                  </a:moveTo>
                  <a:cubicBezTo>
                    <a:pt x="3" y="65"/>
                    <a:pt x="4" y="64"/>
                    <a:pt x="4" y="63"/>
                  </a:cubicBezTo>
                  <a:cubicBezTo>
                    <a:pt x="4" y="2"/>
                    <a:pt x="4" y="2"/>
                    <a:pt x="4" y="2"/>
                  </a:cubicBezTo>
                  <a:cubicBezTo>
                    <a:pt x="4" y="1"/>
                    <a:pt x="3" y="0"/>
                    <a:pt x="2" y="0"/>
                  </a:cubicBezTo>
                  <a:cubicBezTo>
                    <a:pt x="1" y="0"/>
                    <a:pt x="0" y="1"/>
                    <a:pt x="0" y="2"/>
                  </a:cubicBezTo>
                  <a:cubicBezTo>
                    <a:pt x="0" y="63"/>
                    <a:pt x="0" y="63"/>
                    <a:pt x="0" y="63"/>
                  </a:cubicBezTo>
                  <a:cubicBezTo>
                    <a:pt x="0" y="64"/>
                    <a:pt x="1" y="65"/>
                    <a:pt x="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2" name="组合 191"/>
          <p:cNvGrpSpPr/>
          <p:nvPr/>
        </p:nvGrpSpPr>
        <p:grpSpPr>
          <a:xfrm>
            <a:off x="568325" y="5118109"/>
            <a:ext cx="479425" cy="479426"/>
            <a:chOff x="568325" y="5118109"/>
            <a:chExt cx="479425" cy="479426"/>
          </a:xfrm>
          <a:solidFill>
            <a:schemeClr val="bg1"/>
          </a:solidFill>
        </p:grpSpPr>
        <p:sp>
          <p:nvSpPr>
            <p:cNvPr id="48" name="Freeform 48"/>
            <p:cNvSpPr>
              <a:spLocks noEditPoints="1"/>
            </p:cNvSpPr>
            <p:nvPr/>
          </p:nvSpPr>
          <p:spPr bwMode="auto">
            <a:xfrm>
              <a:off x="568325" y="5118109"/>
              <a:ext cx="479425" cy="479426"/>
            </a:xfrm>
            <a:custGeom>
              <a:avLst/>
              <a:gdLst>
                <a:gd name="T0" fmla="*/ 116 w 128"/>
                <a:gd name="T1" fmla="*/ 77 h 128"/>
                <a:gd name="T2" fmla="*/ 128 w 128"/>
                <a:gd name="T3" fmla="*/ 50 h 128"/>
                <a:gd name="T4" fmla="*/ 116 w 128"/>
                <a:gd name="T5" fmla="*/ 49 h 128"/>
                <a:gd name="T6" fmla="*/ 111 w 128"/>
                <a:gd name="T7" fmla="*/ 36 h 128"/>
                <a:gd name="T8" fmla="*/ 100 w 128"/>
                <a:gd name="T9" fmla="*/ 9 h 128"/>
                <a:gd name="T10" fmla="*/ 91 w 128"/>
                <a:gd name="T11" fmla="*/ 16 h 128"/>
                <a:gd name="T12" fmla="*/ 77 w 128"/>
                <a:gd name="T13" fmla="*/ 11 h 128"/>
                <a:gd name="T14" fmla="*/ 51 w 128"/>
                <a:gd name="T15" fmla="*/ 0 h 128"/>
                <a:gd name="T16" fmla="*/ 50 w 128"/>
                <a:gd name="T17" fmla="*/ 11 h 128"/>
                <a:gd name="T18" fmla="*/ 36 w 128"/>
                <a:gd name="T19" fmla="*/ 17 h 128"/>
                <a:gd name="T20" fmla="*/ 9 w 128"/>
                <a:gd name="T21" fmla="*/ 28 h 128"/>
                <a:gd name="T22" fmla="*/ 17 w 128"/>
                <a:gd name="T23" fmla="*/ 37 h 128"/>
                <a:gd name="T24" fmla="*/ 11 w 128"/>
                <a:gd name="T25" fmla="*/ 50 h 128"/>
                <a:gd name="T26" fmla="*/ 0 w 128"/>
                <a:gd name="T27" fmla="*/ 77 h 128"/>
                <a:gd name="T28" fmla="*/ 12 w 128"/>
                <a:gd name="T29" fmla="*/ 78 h 128"/>
                <a:gd name="T30" fmla="*/ 17 w 128"/>
                <a:gd name="T31" fmla="*/ 91 h 128"/>
                <a:gd name="T32" fmla="*/ 28 w 128"/>
                <a:gd name="T33" fmla="*/ 118 h 128"/>
                <a:gd name="T34" fmla="*/ 37 w 128"/>
                <a:gd name="T35" fmla="*/ 111 h 128"/>
                <a:gd name="T36" fmla="*/ 51 w 128"/>
                <a:gd name="T37" fmla="*/ 116 h 128"/>
                <a:gd name="T38" fmla="*/ 77 w 128"/>
                <a:gd name="T39" fmla="*/ 128 h 128"/>
                <a:gd name="T40" fmla="*/ 78 w 128"/>
                <a:gd name="T41" fmla="*/ 116 h 128"/>
                <a:gd name="T42" fmla="*/ 92 w 128"/>
                <a:gd name="T43" fmla="*/ 110 h 128"/>
                <a:gd name="T44" fmla="*/ 119 w 128"/>
                <a:gd name="T45" fmla="*/ 99 h 128"/>
                <a:gd name="T46" fmla="*/ 111 w 128"/>
                <a:gd name="T47" fmla="*/ 90 h 128"/>
                <a:gd name="T48" fmla="*/ 112 w 128"/>
                <a:gd name="T49" fmla="*/ 99 h 128"/>
                <a:gd name="T50" fmla="*/ 92 w 128"/>
                <a:gd name="T51" fmla="*/ 105 h 128"/>
                <a:gd name="T52" fmla="*/ 77 w 128"/>
                <a:gd name="T53" fmla="*/ 111 h 128"/>
                <a:gd name="T54" fmla="*/ 73 w 128"/>
                <a:gd name="T55" fmla="*/ 123 h 128"/>
                <a:gd name="T56" fmla="*/ 55 w 128"/>
                <a:gd name="T57" fmla="*/ 113 h 128"/>
                <a:gd name="T58" fmla="*/ 40 w 128"/>
                <a:gd name="T59" fmla="*/ 107 h 128"/>
                <a:gd name="T60" fmla="*/ 28 w 128"/>
                <a:gd name="T61" fmla="*/ 112 h 128"/>
                <a:gd name="T62" fmla="*/ 23 w 128"/>
                <a:gd name="T63" fmla="*/ 92 h 128"/>
                <a:gd name="T64" fmla="*/ 16 w 128"/>
                <a:gd name="T65" fmla="*/ 77 h 128"/>
                <a:gd name="T66" fmla="*/ 5 w 128"/>
                <a:gd name="T67" fmla="*/ 72 h 128"/>
                <a:gd name="T68" fmla="*/ 15 w 128"/>
                <a:gd name="T69" fmla="*/ 55 h 128"/>
                <a:gd name="T70" fmla="*/ 21 w 128"/>
                <a:gd name="T71" fmla="*/ 39 h 128"/>
                <a:gd name="T72" fmla="*/ 16 w 128"/>
                <a:gd name="T73" fmla="*/ 28 h 128"/>
                <a:gd name="T74" fmla="*/ 36 w 128"/>
                <a:gd name="T75" fmla="*/ 23 h 128"/>
                <a:gd name="T76" fmla="*/ 51 w 128"/>
                <a:gd name="T77" fmla="*/ 16 h 128"/>
                <a:gd name="T78" fmla="*/ 55 w 128"/>
                <a:gd name="T79" fmla="*/ 4 h 128"/>
                <a:gd name="T80" fmla="*/ 73 w 128"/>
                <a:gd name="T81" fmla="*/ 15 h 128"/>
                <a:gd name="T82" fmla="*/ 88 w 128"/>
                <a:gd name="T83" fmla="*/ 20 h 128"/>
                <a:gd name="T84" fmla="*/ 100 w 128"/>
                <a:gd name="T85" fmla="*/ 15 h 128"/>
                <a:gd name="T86" fmla="*/ 105 w 128"/>
                <a:gd name="T87" fmla="*/ 35 h 128"/>
                <a:gd name="T88" fmla="*/ 112 w 128"/>
                <a:gd name="T89" fmla="*/ 50 h 128"/>
                <a:gd name="T90" fmla="*/ 123 w 128"/>
                <a:gd name="T91" fmla="*/ 55 h 128"/>
                <a:gd name="T92" fmla="*/ 113 w 128"/>
                <a:gd name="T93" fmla="*/ 72 h 128"/>
                <a:gd name="T94" fmla="*/ 107 w 128"/>
                <a:gd name="T95" fmla="*/ 88 h 128"/>
                <a:gd name="T96" fmla="*/ 112 w 128"/>
                <a:gd name="T97" fmla="*/ 9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8">
                  <a:moveTo>
                    <a:pt x="116" y="78"/>
                  </a:moveTo>
                  <a:cubicBezTo>
                    <a:pt x="116" y="77"/>
                    <a:pt x="116" y="77"/>
                    <a:pt x="116" y="77"/>
                  </a:cubicBezTo>
                  <a:cubicBezTo>
                    <a:pt x="128" y="77"/>
                    <a:pt x="128" y="77"/>
                    <a:pt x="128" y="77"/>
                  </a:cubicBezTo>
                  <a:cubicBezTo>
                    <a:pt x="128" y="50"/>
                    <a:pt x="128" y="50"/>
                    <a:pt x="128" y="50"/>
                  </a:cubicBezTo>
                  <a:cubicBezTo>
                    <a:pt x="116" y="50"/>
                    <a:pt x="116" y="50"/>
                    <a:pt x="116" y="50"/>
                  </a:cubicBezTo>
                  <a:cubicBezTo>
                    <a:pt x="116" y="49"/>
                    <a:pt x="116" y="49"/>
                    <a:pt x="116" y="49"/>
                  </a:cubicBezTo>
                  <a:cubicBezTo>
                    <a:pt x="115" y="45"/>
                    <a:pt x="113" y="41"/>
                    <a:pt x="111" y="37"/>
                  </a:cubicBezTo>
                  <a:cubicBezTo>
                    <a:pt x="111" y="36"/>
                    <a:pt x="111" y="36"/>
                    <a:pt x="111" y="36"/>
                  </a:cubicBezTo>
                  <a:cubicBezTo>
                    <a:pt x="119" y="28"/>
                    <a:pt x="119" y="28"/>
                    <a:pt x="119" y="28"/>
                  </a:cubicBezTo>
                  <a:cubicBezTo>
                    <a:pt x="100" y="9"/>
                    <a:pt x="100" y="9"/>
                    <a:pt x="100" y="9"/>
                  </a:cubicBezTo>
                  <a:cubicBezTo>
                    <a:pt x="92" y="17"/>
                    <a:pt x="92" y="17"/>
                    <a:pt x="92" y="17"/>
                  </a:cubicBezTo>
                  <a:cubicBezTo>
                    <a:pt x="91" y="16"/>
                    <a:pt x="91" y="16"/>
                    <a:pt x="91" y="16"/>
                  </a:cubicBezTo>
                  <a:cubicBezTo>
                    <a:pt x="87" y="14"/>
                    <a:pt x="83" y="13"/>
                    <a:pt x="78" y="11"/>
                  </a:cubicBezTo>
                  <a:cubicBezTo>
                    <a:pt x="77" y="11"/>
                    <a:pt x="77" y="11"/>
                    <a:pt x="77" y="11"/>
                  </a:cubicBezTo>
                  <a:cubicBezTo>
                    <a:pt x="77" y="0"/>
                    <a:pt x="77" y="0"/>
                    <a:pt x="77" y="0"/>
                  </a:cubicBezTo>
                  <a:cubicBezTo>
                    <a:pt x="51" y="0"/>
                    <a:pt x="51" y="0"/>
                    <a:pt x="51" y="0"/>
                  </a:cubicBezTo>
                  <a:cubicBezTo>
                    <a:pt x="51" y="11"/>
                    <a:pt x="51" y="11"/>
                    <a:pt x="51" y="11"/>
                  </a:cubicBezTo>
                  <a:cubicBezTo>
                    <a:pt x="50" y="11"/>
                    <a:pt x="50" y="11"/>
                    <a:pt x="50" y="11"/>
                  </a:cubicBezTo>
                  <a:cubicBezTo>
                    <a:pt x="45" y="13"/>
                    <a:pt x="41" y="14"/>
                    <a:pt x="37" y="16"/>
                  </a:cubicBezTo>
                  <a:cubicBezTo>
                    <a:pt x="36" y="17"/>
                    <a:pt x="36" y="17"/>
                    <a:pt x="36" y="17"/>
                  </a:cubicBezTo>
                  <a:cubicBezTo>
                    <a:pt x="28" y="9"/>
                    <a:pt x="28" y="9"/>
                    <a:pt x="28" y="9"/>
                  </a:cubicBezTo>
                  <a:cubicBezTo>
                    <a:pt x="9" y="28"/>
                    <a:pt x="9" y="28"/>
                    <a:pt x="9" y="28"/>
                  </a:cubicBezTo>
                  <a:cubicBezTo>
                    <a:pt x="17" y="36"/>
                    <a:pt x="17" y="36"/>
                    <a:pt x="17" y="36"/>
                  </a:cubicBezTo>
                  <a:cubicBezTo>
                    <a:pt x="17" y="37"/>
                    <a:pt x="17" y="37"/>
                    <a:pt x="17" y="37"/>
                  </a:cubicBezTo>
                  <a:cubicBezTo>
                    <a:pt x="15" y="41"/>
                    <a:pt x="13" y="45"/>
                    <a:pt x="12" y="49"/>
                  </a:cubicBezTo>
                  <a:cubicBezTo>
                    <a:pt x="11" y="50"/>
                    <a:pt x="11" y="50"/>
                    <a:pt x="11" y="50"/>
                  </a:cubicBezTo>
                  <a:cubicBezTo>
                    <a:pt x="0" y="50"/>
                    <a:pt x="0" y="50"/>
                    <a:pt x="0" y="50"/>
                  </a:cubicBezTo>
                  <a:cubicBezTo>
                    <a:pt x="0" y="77"/>
                    <a:pt x="0" y="77"/>
                    <a:pt x="0" y="77"/>
                  </a:cubicBezTo>
                  <a:cubicBezTo>
                    <a:pt x="11" y="77"/>
                    <a:pt x="11" y="77"/>
                    <a:pt x="11" y="77"/>
                  </a:cubicBezTo>
                  <a:cubicBezTo>
                    <a:pt x="12" y="78"/>
                    <a:pt x="12" y="78"/>
                    <a:pt x="12" y="78"/>
                  </a:cubicBezTo>
                  <a:cubicBezTo>
                    <a:pt x="13" y="82"/>
                    <a:pt x="15" y="86"/>
                    <a:pt x="17" y="90"/>
                  </a:cubicBezTo>
                  <a:cubicBezTo>
                    <a:pt x="17" y="91"/>
                    <a:pt x="17" y="91"/>
                    <a:pt x="17" y="91"/>
                  </a:cubicBezTo>
                  <a:cubicBezTo>
                    <a:pt x="9" y="99"/>
                    <a:pt x="9" y="99"/>
                    <a:pt x="9" y="99"/>
                  </a:cubicBezTo>
                  <a:cubicBezTo>
                    <a:pt x="28" y="118"/>
                    <a:pt x="28" y="118"/>
                    <a:pt x="28" y="118"/>
                  </a:cubicBezTo>
                  <a:cubicBezTo>
                    <a:pt x="36" y="110"/>
                    <a:pt x="36" y="110"/>
                    <a:pt x="36" y="110"/>
                  </a:cubicBezTo>
                  <a:cubicBezTo>
                    <a:pt x="37" y="111"/>
                    <a:pt x="37" y="111"/>
                    <a:pt x="37" y="111"/>
                  </a:cubicBezTo>
                  <a:cubicBezTo>
                    <a:pt x="41" y="113"/>
                    <a:pt x="45" y="115"/>
                    <a:pt x="50" y="116"/>
                  </a:cubicBezTo>
                  <a:cubicBezTo>
                    <a:pt x="51" y="116"/>
                    <a:pt x="51" y="116"/>
                    <a:pt x="51" y="116"/>
                  </a:cubicBezTo>
                  <a:cubicBezTo>
                    <a:pt x="51" y="128"/>
                    <a:pt x="51" y="128"/>
                    <a:pt x="51" y="128"/>
                  </a:cubicBezTo>
                  <a:cubicBezTo>
                    <a:pt x="77" y="128"/>
                    <a:pt x="77" y="128"/>
                    <a:pt x="77" y="128"/>
                  </a:cubicBezTo>
                  <a:cubicBezTo>
                    <a:pt x="77" y="116"/>
                    <a:pt x="77" y="116"/>
                    <a:pt x="77" y="116"/>
                  </a:cubicBezTo>
                  <a:cubicBezTo>
                    <a:pt x="78" y="116"/>
                    <a:pt x="78" y="116"/>
                    <a:pt x="78" y="116"/>
                  </a:cubicBezTo>
                  <a:cubicBezTo>
                    <a:pt x="83" y="115"/>
                    <a:pt x="87" y="113"/>
                    <a:pt x="91" y="111"/>
                  </a:cubicBezTo>
                  <a:cubicBezTo>
                    <a:pt x="92" y="110"/>
                    <a:pt x="92" y="110"/>
                    <a:pt x="92" y="110"/>
                  </a:cubicBezTo>
                  <a:cubicBezTo>
                    <a:pt x="100" y="118"/>
                    <a:pt x="100" y="118"/>
                    <a:pt x="100" y="118"/>
                  </a:cubicBezTo>
                  <a:cubicBezTo>
                    <a:pt x="119" y="99"/>
                    <a:pt x="119" y="99"/>
                    <a:pt x="119" y="99"/>
                  </a:cubicBezTo>
                  <a:cubicBezTo>
                    <a:pt x="111" y="91"/>
                    <a:pt x="111" y="91"/>
                    <a:pt x="111" y="91"/>
                  </a:cubicBezTo>
                  <a:cubicBezTo>
                    <a:pt x="111" y="90"/>
                    <a:pt x="111" y="90"/>
                    <a:pt x="111" y="90"/>
                  </a:cubicBezTo>
                  <a:cubicBezTo>
                    <a:pt x="113" y="86"/>
                    <a:pt x="115" y="82"/>
                    <a:pt x="116" y="78"/>
                  </a:cubicBezTo>
                  <a:close/>
                  <a:moveTo>
                    <a:pt x="112" y="99"/>
                  </a:moveTo>
                  <a:cubicBezTo>
                    <a:pt x="100" y="112"/>
                    <a:pt x="100" y="112"/>
                    <a:pt x="100" y="112"/>
                  </a:cubicBezTo>
                  <a:cubicBezTo>
                    <a:pt x="92" y="105"/>
                    <a:pt x="92" y="105"/>
                    <a:pt x="92" y="105"/>
                  </a:cubicBezTo>
                  <a:cubicBezTo>
                    <a:pt x="88" y="107"/>
                    <a:pt x="88" y="107"/>
                    <a:pt x="88" y="107"/>
                  </a:cubicBezTo>
                  <a:cubicBezTo>
                    <a:pt x="85" y="109"/>
                    <a:pt x="81" y="110"/>
                    <a:pt x="77" y="111"/>
                  </a:cubicBezTo>
                  <a:cubicBezTo>
                    <a:pt x="73" y="113"/>
                    <a:pt x="73" y="113"/>
                    <a:pt x="73" y="113"/>
                  </a:cubicBezTo>
                  <a:cubicBezTo>
                    <a:pt x="73" y="123"/>
                    <a:pt x="73" y="123"/>
                    <a:pt x="73" y="123"/>
                  </a:cubicBezTo>
                  <a:cubicBezTo>
                    <a:pt x="55" y="123"/>
                    <a:pt x="55" y="123"/>
                    <a:pt x="55" y="123"/>
                  </a:cubicBezTo>
                  <a:cubicBezTo>
                    <a:pt x="55" y="113"/>
                    <a:pt x="55" y="113"/>
                    <a:pt x="55" y="113"/>
                  </a:cubicBezTo>
                  <a:cubicBezTo>
                    <a:pt x="51" y="111"/>
                    <a:pt x="51" y="111"/>
                    <a:pt x="51" y="111"/>
                  </a:cubicBezTo>
                  <a:cubicBezTo>
                    <a:pt x="47" y="110"/>
                    <a:pt x="43" y="109"/>
                    <a:pt x="40" y="107"/>
                  </a:cubicBezTo>
                  <a:cubicBezTo>
                    <a:pt x="36" y="105"/>
                    <a:pt x="36" y="105"/>
                    <a:pt x="36" y="105"/>
                  </a:cubicBezTo>
                  <a:cubicBezTo>
                    <a:pt x="28" y="112"/>
                    <a:pt x="28" y="112"/>
                    <a:pt x="28" y="112"/>
                  </a:cubicBezTo>
                  <a:cubicBezTo>
                    <a:pt x="16" y="99"/>
                    <a:pt x="16" y="99"/>
                    <a:pt x="16" y="99"/>
                  </a:cubicBezTo>
                  <a:cubicBezTo>
                    <a:pt x="23" y="92"/>
                    <a:pt x="23" y="92"/>
                    <a:pt x="23" y="92"/>
                  </a:cubicBezTo>
                  <a:cubicBezTo>
                    <a:pt x="21" y="88"/>
                    <a:pt x="21" y="88"/>
                    <a:pt x="21" y="88"/>
                  </a:cubicBezTo>
                  <a:cubicBezTo>
                    <a:pt x="19" y="85"/>
                    <a:pt x="17" y="81"/>
                    <a:pt x="16" y="77"/>
                  </a:cubicBezTo>
                  <a:cubicBezTo>
                    <a:pt x="15" y="72"/>
                    <a:pt x="15" y="72"/>
                    <a:pt x="15" y="72"/>
                  </a:cubicBezTo>
                  <a:cubicBezTo>
                    <a:pt x="5" y="72"/>
                    <a:pt x="5" y="72"/>
                    <a:pt x="5" y="72"/>
                  </a:cubicBezTo>
                  <a:cubicBezTo>
                    <a:pt x="5" y="55"/>
                    <a:pt x="5" y="55"/>
                    <a:pt x="5" y="55"/>
                  </a:cubicBezTo>
                  <a:cubicBezTo>
                    <a:pt x="15" y="55"/>
                    <a:pt x="15" y="55"/>
                    <a:pt x="15" y="55"/>
                  </a:cubicBezTo>
                  <a:cubicBezTo>
                    <a:pt x="16" y="50"/>
                    <a:pt x="16" y="50"/>
                    <a:pt x="16" y="50"/>
                  </a:cubicBezTo>
                  <a:cubicBezTo>
                    <a:pt x="17" y="46"/>
                    <a:pt x="19" y="43"/>
                    <a:pt x="21" y="39"/>
                  </a:cubicBezTo>
                  <a:cubicBezTo>
                    <a:pt x="23" y="35"/>
                    <a:pt x="23" y="35"/>
                    <a:pt x="23" y="35"/>
                  </a:cubicBezTo>
                  <a:cubicBezTo>
                    <a:pt x="16" y="28"/>
                    <a:pt x="16" y="28"/>
                    <a:pt x="16" y="28"/>
                  </a:cubicBezTo>
                  <a:cubicBezTo>
                    <a:pt x="28" y="15"/>
                    <a:pt x="28" y="15"/>
                    <a:pt x="28" y="15"/>
                  </a:cubicBezTo>
                  <a:cubicBezTo>
                    <a:pt x="36" y="23"/>
                    <a:pt x="36" y="23"/>
                    <a:pt x="36" y="23"/>
                  </a:cubicBezTo>
                  <a:cubicBezTo>
                    <a:pt x="40" y="20"/>
                    <a:pt x="40" y="20"/>
                    <a:pt x="40" y="20"/>
                  </a:cubicBezTo>
                  <a:cubicBezTo>
                    <a:pt x="43" y="18"/>
                    <a:pt x="47" y="17"/>
                    <a:pt x="51" y="16"/>
                  </a:cubicBezTo>
                  <a:cubicBezTo>
                    <a:pt x="55" y="15"/>
                    <a:pt x="55" y="15"/>
                    <a:pt x="55" y="15"/>
                  </a:cubicBezTo>
                  <a:cubicBezTo>
                    <a:pt x="55" y="4"/>
                    <a:pt x="55" y="4"/>
                    <a:pt x="55" y="4"/>
                  </a:cubicBezTo>
                  <a:cubicBezTo>
                    <a:pt x="73" y="4"/>
                    <a:pt x="73" y="4"/>
                    <a:pt x="73" y="4"/>
                  </a:cubicBezTo>
                  <a:cubicBezTo>
                    <a:pt x="73" y="15"/>
                    <a:pt x="73" y="15"/>
                    <a:pt x="73" y="15"/>
                  </a:cubicBezTo>
                  <a:cubicBezTo>
                    <a:pt x="77" y="16"/>
                    <a:pt x="77" y="16"/>
                    <a:pt x="77" y="16"/>
                  </a:cubicBezTo>
                  <a:cubicBezTo>
                    <a:pt x="81" y="17"/>
                    <a:pt x="85" y="18"/>
                    <a:pt x="88" y="20"/>
                  </a:cubicBezTo>
                  <a:cubicBezTo>
                    <a:pt x="92" y="23"/>
                    <a:pt x="92" y="23"/>
                    <a:pt x="92" y="23"/>
                  </a:cubicBezTo>
                  <a:cubicBezTo>
                    <a:pt x="100" y="15"/>
                    <a:pt x="100" y="15"/>
                    <a:pt x="100" y="15"/>
                  </a:cubicBezTo>
                  <a:cubicBezTo>
                    <a:pt x="112" y="28"/>
                    <a:pt x="112" y="28"/>
                    <a:pt x="112" y="28"/>
                  </a:cubicBezTo>
                  <a:cubicBezTo>
                    <a:pt x="105" y="35"/>
                    <a:pt x="105" y="35"/>
                    <a:pt x="105" y="35"/>
                  </a:cubicBezTo>
                  <a:cubicBezTo>
                    <a:pt x="107" y="39"/>
                    <a:pt x="107" y="39"/>
                    <a:pt x="107" y="39"/>
                  </a:cubicBezTo>
                  <a:cubicBezTo>
                    <a:pt x="109" y="43"/>
                    <a:pt x="111" y="46"/>
                    <a:pt x="112" y="50"/>
                  </a:cubicBezTo>
                  <a:cubicBezTo>
                    <a:pt x="113" y="55"/>
                    <a:pt x="113" y="55"/>
                    <a:pt x="113" y="55"/>
                  </a:cubicBezTo>
                  <a:cubicBezTo>
                    <a:pt x="123" y="55"/>
                    <a:pt x="123" y="55"/>
                    <a:pt x="123" y="55"/>
                  </a:cubicBezTo>
                  <a:cubicBezTo>
                    <a:pt x="123" y="72"/>
                    <a:pt x="123" y="72"/>
                    <a:pt x="123" y="72"/>
                  </a:cubicBezTo>
                  <a:cubicBezTo>
                    <a:pt x="113" y="72"/>
                    <a:pt x="113" y="72"/>
                    <a:pt x="113" y="72"/>
                  </a:cubicBezTo>
                  <a:cubicBezTo>
                    <a:pt x="112" y="77"/>
                    <a:pt x="112" y="77"/>
                    <a:pt x="112" y="77"/>
                  </a:cubicBezTo>
                  <a:cubicBezTo>
                    <a:pt x="111" y="81"/>
                    <a:pt x="109" y="85"/>
                    <a:pt x="107" y="88"/>
                  </a:cubicBezTo>
                  <a:cubicBezTo>
                    <a:pt x="105" y="92"/>
                    <a:pt x="105" y="92"/>
                    <a:pt x="105" y="92"/>
                  </a:cubicBezTo>
                  <a:lnTo>
                    <a:pt x="112" y="9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9" name="Freeform 49"/>
            <p:cNvSpPr>
              <a:spLocks noEditPoints="1"/>
            </p:cNvSpPr>
            <p:nvPr/>
          </p:nvSpPr>
          <p:spPr bwMode="auto">
            <a:xfrm>
              <a:off x="714375" y="5264160"/>
              <a:ext cx="184150" cy="184150"/>
            </a:xfrm>
            <a:custGeom>
              <a:avLst/>
              <a:gdLst>
                <a:gd name="T0" fmla="*/ 25 w 49"/>
                <a:gd name="T1" fmla="*/ 0 h 49"/>
                <a:gd name="T2" fmla="*/ 0 w 49"/>
                <a:gd name="T3" fmla="*/ 25 h 49"/>
                <a:gd name="T4" fmla="*/ 25 w 49"/>
                <a:gd name="T5" fmla="*/ 49 h 49"/>
                <a:gd name="T6" fmla="*/ 49 w 49"/>
                <a:gd name="T7" fmla="*/ 25 h 49"/>
                <a:gd name="T8" fmla="*/ 25 w 49"/>
                <a:gd name="T9" fmla="*/ 0 h 49"/>
                <a:gd name="T10" fmla="*/ 39 w 49"/>
                <a:gd name="T11" fmla="*/ 39 h 49"/>
                <a:gd name="T12" fmla="*/ 25 w 49"/>
                <a:gd name="T13" fmla="*/ 45 h 49"/>
                <a:gd name="T14" fmla="*/ 11 w 49"/>
                <a:gd name="T15" fmla="*/ 39 h 49"/>
                <a:gd name="T16" fmla="*/ 5 w 49"/>
                <a:gd name="T17" fmla="*/ 25 h 49"/>
                <a:gd name="T18" fmla="*/ 11 w 49"/>
                <a:gd name="T19" fmla="*/ 10 h 49"/>
                <a:gd name="T20" fmla="*/ 25 w 49"/>
                <a:gd name="T21" fmla="*/ 5 h 49"/>
                <a:gd name="T22" fmla="*/ 39 w 49"/>
                <a:gd name="T23" fmla="*/ 10 h 49"/>
                <a:gd name="T24" fmla="*/ 45 w 49"/>
                <a:gd name="T25" fmla="*/ 25 h 49"/>
                <a:gd name="T26" fmla="*/ 39 w 49"/>
                <a:gd name="T27" fmla="*/ 3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 h="49">
                  <a:moveTo>
                    <a:pt x="25" y="0"/>
                  </a:moveTo>
                  <a:cubicBezTo>
                    <a:pt x="11" y="0"/>
                    <a:pt x="0" y="11"/>
                    <a:pt x="0" y="25"/>
                  </a:cubicBezTo>
                  <a:cubicBezTo>
                    <a:pt x="0" y="38"/>
                    <a:pt x="11" y="49"/>
                    <a:pt x="25" y="49"/>
                  </a:cubicBezTo>
                  <a:cubicBezTo>
                    <a:pt x="38" y="49"/>
                    <a:pt x="49" y="38"/>
                    <a:pt x="49" y="25"/>
                  </a:cubicBezTo>
                  <a:cubicBezTo>
                    <a:pt x="49" y="11"/>
                    <a:pt x="38" y="0"/>
                    <a:pt x="25" y="0"/>
                  </a:cubicBezTo>
                  <a:close/>
                  <a:moveTo>
                    <a:pt x="39" y="39"/>
                  </a:moveTo>
                  <a:cubicBezTo>
                    <a:pt x="35" y="43"/>
                    <a:pt x="30" y="45"/>
                    <a:pt x="25" y="45"/>
                  </a:cubicBezTo>
                  <a:cubicBezTo>
                    <a:pt x="20" y="45"/>
                    <a:pt x="15" y="43"/>
                    <a:pt x="11" y="39"/>
                  </a:cubicBezTo>
                  <a:cubicBezTo>
                    <a:pt x="7" y="35"/>
                    <a:pt x="5" y="30"/>
                    <a:pt x="5" y="25"/>
                  </a:cubicBezTo>
                  <a:cubicBezTo>
                    <a:pt x="5" y="19"/>
                    <a:pt x="7" y="14"/>
                    <a:pt x="11" y="10"/>
                  </a:cubicBezTo>
                  <a:cubicBezTo>
                    <a:pt x="15" y="7"/>
                    <a:pt x="20" y="5"/>
                    <a:pt x="25" y="5"/>
                  </a:cubicBezTo>
                  <a:cubicBezTo>
                    <a:pt x="30" y="5"/>
                    <a:pt x="35" y="7"/>
                    <a:pt x="39" y="10"/>
                  </a:cubicBezTo>
                  <a:cubicBezTo>
                    <a:pt x="43" y="14"/>
                    <a:pt x="45" y="19"/>
                    <a:pt x="45" y="25"/>
                  </a:cubicBezTo>
                  <a:cubicBezTo>
                    <a:pt x="45" y="30"/>
                    <a:pt x="43" y="35"/>
                    <a:pt x="39"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5" name="组合 194"/>
          <p:cNvGrpSpPr/>
          <p:nvPr/>
        </p:nvGrpSpPr>
        <p:grpSpPr>
          <a:xfrm>
            <a:off x="11139491" y="4276733"/>
            <a:ext cx="481013" cy="239713"/>
            <a:chOff x="11139491" y="4276733"/>
            <a:chExt cx="481013" cy="239713"/>
          </a:xfrm>
          <a:solidFill>
            <a:schemeClr val="bg1"/>
          </a:solidFill>
        </p:grpSpPr>
        <p:sp>
          <p:nvSpPr>
            <p:cNvPr id="50" name="Freeform 50"/>
            <p:cNvSpPr>
              <a:spLocks noEditPoints="1"/>
            </p:cNvSpPr>
            <p:nvPr/>
          </p:nvSpPr>
          <p:spPr bwMode="auto">
            <a:xfrm>
              <a:off x="11372854" y="4276733"/>
              <a:ext cx="192088" cy="239713"/>
            </a:xfrm>
            <a:custGeom>
              <a:avLst/>
              <a:gdLst>
                <a:gd name="T0" fmla="*/ 3 w 51"/>
                <a:gd name="T1" fmla="*/ 0 h 64"/>
                <a:gd name="T2" fmla="*/ 2 w 51"/>
                <a:gd name="T3" fmla="*/ 0 h 64"/>
                <a:gd name="T4" fmla="*/ 0 w 51"/>
                <a:gd name="T5" fmla="*/ 2 h 64"/>
                <a:gd name="T6" fmla="*/ 0 w 51"/>
                <a:gd name="T7" fmla="*/ 61 h 64"/>
                <a:gd name="T8" fmla="*/ 3 w 51"/>
                <a:gd name="T9" fmla="*/ 63 h 64"/>
                <a:gd name="T10" fmla="*/ 50 w 51"/>
                <a:gd name="T11" fmla="*/ 33 h 64"/>
                <a:gd name="T12" fmla="*/ 51 w 51"/>
                <a:gd name="T13" fmla="*/ 31 h 64"/>
                <a:gd name="T14" fmla="*/ 50 w 51"/>
                <a:gd name="T15" fmla="*/ 30 h 64"/>
                <a:gd name="T16" fmla="*/ 3 w 51"/>
                <a:gd name="T17" fmla="*/ 0 h 64"/>
                <a:gd name="T18" fmla="*/ 4 w 51"/>
                <a:gd name="T19" fmla="*/ 56 h 64"/>
                <a:gd name="T20" fmla="*/ 4 w 51"/>
                <a:gd name="T21" fmla="*/ 6 h 64"/>
                <a:gd name="T22" fmla="*/ 44 w 51"/>
                <a:gd name="T23" fmla="*/ 31 h 64"/>
                <a:gd name="T24" fmla="*/ 4 w 51"/>
                <a:gd name="T25" fmla="*/ 5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64">
                  <a:moveTo>
                    <a:pt x="3" y="0"/>
                  </a:moveTo>
                  <a:cubicBezTo>
                    <a:pt x="3" y="0"/>
                    <a:pt x="2" y="0"/>
                    <a:pt x="2" y="0"/>
                  </a:cubicBezTo>
                  <a:cubicBezTo>
                    <a:pt x="1" y="0"/>
                    <a:pt x="0" y="1"/>
                    <a:pt x="0" y="2"/>
                  </a:cubicBezTo>
                  <a:cubicBezTo>
                    <a:pt x="0" y="61"/>
                    <a:pt x="0" y="61"/>
                    <a:pt x="0" y="61"/>
                  </a:cubicBezTo>
                  <a:cubicBezTo>
                    <a:pt x="0" y="63"/>
                    <a:pt x="2" y="64"/>
                    <a:pt x="3" y="63"/>
                  </a:cubicBezTo>
                  <a:cubicBezTo>
                    <a:pt x="50" y="33"/>
                    <a:pt x="50" y="33"/>
                    <a:pt x="50" y="33"/>
                  </a:cubicBezTo>
                  <a:cubicBezTo>
                    <a:pt x="51" y="33"/>
                    <a:pt x="51" y="32"/>
                    <a:pt x="51" y="31"/>
                  </a:cubicBezTo>
                  <a:cubicBezTo>
                    <a:pt x="51" y="31"/>
                    <a:pt x="51" y="30"/>
                    <a:pt x="50" y="30"/>
                  </a:cubicBezTo>
                  <a:lnTo>
                    <a:pt x="3" y="0"/>
                  </a:lnTo>
                  <a:close/>
                  <a:moveTo>
                    <a:pt x="4" y="56"/>
                  </a:moveTo>
                  <a:cubicBezTo>
                    <a:pt x="4" y="6"/>
                    <a:pt x="4" y="6"/>
                    <a:pt x="4" y="6"/>
                  </a:cubicBezTo>
                  <a:cubicBezTo>
                    <a:pt x="44" y="31"/>
                    <a:pt x="44" y="31"/>
                    <a:pt x="44" y="31"/>
                  </a:cubicBezTo>
                  <a:lnTo>
                    <a:pt x="4"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1" name="Freeform 51"/>
            <p:cNvSpPr>
              <a:spLocks noEditPoints="1"/>
            </p:cNvSpPr>
            <p:nvPr/>
          </p:nvSpPr>
          <p:spPr bwMode="auto">
            <a:xfrm>
              <a:off x="11139491" y="4276733"/>
              <a:ext cx="192088" cy="239713"/>
            </a:xfrm>
            <a:custGeom>
              <a:avLst/>
              <a:gdLst>
                <a:gd name="T0" fmla="*/ 3 w 51"/>
                <a:gd name="T1" fmla="*/ 0 h 64"/>
                <a:gd name="T2" fmla="*/ 2 w 51"/>
                <a:gd name="T3" fmla="*/ 0 h 64"/>
                <a:gd name="T4" fmla="*/ 0 w 51"/>
                <a:gd name="T5" fmla="*/ 2 h 64"/>
                <a:gd name="T6" fmla="*/ 0 w 51"/>
                <a:gd name="T7" fmla="*/ 61 h 64"/>
                <a:gd name="T8" fmla="*/ 3 w 51"/>
                <a:gd name="T9" fmla="*/ 63 h 64"/>
                <a:gd name="T10" fmla="*/ 51 w 51"/>
                <a:gd name="T11" fmla="*/ 33 h 64"/>
                <a:gd name="T12" fmla="*/ 51 w 51"/>
                <a:gd name="T13" fmla="*/ 31 h 64"/>
                <a:gd name="T14" fmla="*/ 51 w 51"/>
                <a:gd name="T15" fmla="*/ 30 h 64"/>
                <a:gd name="T16" fmla="*/ 3 w 51"/>
                <a:gd name="T17" fmla="*/ 0 h 64"/>
                <a:gd name="T18" fmla="*/ 5 w 51"/>
                <a:gd name="T19" fmla="*/ 56 h 64"/>
                <a:gd name="T20" fmla="*/ 5 w 51"/>
                <a:gd name="T21" fmla="*/ 6 h 64"/>
                <a:gd name="T22" fmla="*/ 45 w 51"/>
                <a:gd name="T23" fmla="*/ 31 h 64"/>
                <a:gd name="T24" fmla="*/ 5 w 51"/>
                <a:gd name="T25" fmla="*/ 5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64">
                  <a:moveTo>
                    <a:pt x="3" y="0"/>
                  </a:moveTo>
                  <a:cubicBezTo>
                    <a:pt x="3" y="0"/>
                    <a:pt x="2" y="0"/>
                    <a:pt x="2" y="0"/>
                  </a:cubicBezTo>
                  <a:cubicBezTo>
                    <a:pt x="1" y="0"/>
                    <a:pt x="0" y="1"/>
                    <a:pt x="0" y="2"/>
                  </a:cubicBezTo>
                  <a:cubicBezTo>
                    <a:pt x="0" y="61"/>
                    <a:pt x="0" y="61"/>
                    <a:pt x="0" y="61"/>
                  </a:cubicBezTo>
                  <a:cubicBezTo>
                    <a:pt x="0" y="63"/>
                    <a:pt x="2" y="64"/>
                    <a:pt x="3" y="63"/>
                  </a:cubicBezTo>
                  <a:cubicBezTo>
                    <a:pt x="51" y="33"/>
                    <a:pt x="51" y="33"/>
                    <a:pt x="51" y="33"/>
                  </a:cubicBezTo>
                  <a:cubicBezTo>
                    <a:pt x="51" y="33"/>
                    <a:pt x="51" y="32"/>
                    <a:pt x="51" y="31"/>
                  </a:cubicBezTo>
                  <a:cubicBezTo>
                    <a:pt x="51" y="31"/>
                    <a:pt x="51" y="30"/>
                    <a:pt x="51" y="30"/>
                  </a:cubicBezTo>
                  <a:lnTo>
                    <a:pt x="3" y="0"/>
                  </a:lnTo>
                  <a:close/>
                  <a:moveTo>
                    <a:pt x="5" y="56"/>
                  </a:moveTo>
                  <a:cubicBezTo>
                    <a:pt x="5" y="6"/>
                    <a:pt x="5" y="6"/>
                    <a:pt x="5" y="6"/>
                  </a:cubicBezTo>
                  <a:cubicBezTo>
                    <a:pt x="45" y="31"/>
                    <a:pt x="45" y="31"/>
                    <a:pt x="45" y="31"/>
                  </a:cubicBezTo>
                  <a:lnTo>
                    <a:pt x="5"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2" name="Freeform 52"/>
            <p:cNvSpPr/>
            <p:nvPr/>
          </p:nvSpPr>
          <p:spPr bwMode="auto">
            <a:xfrm>
              <a:off x="11601454" y="4276733"/>
              <a:ext cx="19050" cy="236538"/>
            </a:xfrm>
            <a:custGeom>
              <a:avLst/>
              <a:gdLst>
                <a:gd name="T0" fmla="*/ 3 w 5"/>
                <a:gd name="T1" fmla="*/ 0 h 63"/>
                <a:gd name="T2" fmla="*/ 0 w 5"/>
                <a:gd name="T3" fmla="*/ 2 h 63"/>
                <a:gd name="T4" fmla="*/ 0 w 5"/>
                <a:gd name="T5" fmla="*/ 61 h 63"/>
                <a:gd name="T6" fmla="*/ 3 w 5"/>
                <a:gd name="T7" fmla="*/ 63 h 63"/>
                <a:gd name="T8" fmla="*/ 5 w 5"/>
                <a:gd name="T9" fmla="*/ 61 h 63"/>
                <a:gd name="T10" fmla="*/ 5 w 5"/>
                <a:gd name="T11" fmla="*/ 2 h 63"/>
                <a:gd name="T12" fmla="*/ 3 w 5"/>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5" h="63">
                  <a:moveTo>
                    <a:pt x="3" y="0"/>
                  </a:moveTo>
                  <a:cubicBezTo>
                    <a:pt x="1" y="0"/>
                    <a:pt x="0" y="1"/>
                    <a:pt x="0" y="2"/>
                  </a:cubicBezTo>
                  <a:cubicBezTo>
                    <a:pt x="0" y="61"/>
                    <a:pt x="0" y="61"/>
                    <a:pt x="0" y="61"/>
                  </a:cubicBezTo>
                  <a:cubicBezTo>
                    <a:pt x="0" y="62"/>
                    <a:pt x="1" y="63"/>
                    <a:pt x="3" y="63"/>
                  </a:cubicBezTo>
                  <a:cubicBezTo>
                    <a:pt x="4" y="63"/>
                    <a:pt x="5" y="62"/>
                    <a:pt x="5" y="61"/>
                  </a:cubicBezTo>
                  <a:cubicBezTo>
                    <a:pt x="5" y="2"/>
                    <a:pt x="5" y="2"/>
                    <a:pt x="5" y="2"/>
                  </a:cubicBezTo>
                  <a:cubicBezTo>
                    <a:pt x="5" y="1"/>
                    <a:pt x="4"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6" name="组合 195"/>
          <p:cNvGrpSpPr/>
          <p:nvPr/>
        </p:nvGrpSpPr>
        <p:grpSpPr>
          <a:xfrm>
            <a:off x="10179053" y="4276733"/>
            <a:ext cx="481014" cy="239713"/>
            <a:chOff x="10179053" y="4276733"/>
            <a:chExt cx="481014" cy="239713"/>
          </a:xfrm>
          <a:solidFill>
            <a:schemeClr val="bg1"/>
          </a:solidFill>
        </p:grpSpPr>
        <p:sp>
          <p:nvSpPr>
            <p:cNvPr id="53" name="Freeform 53"/>
            <p:cNvSpPr>
              <a:spLocks noEditPoints="1"/>
            </p:cNvSpPr>
            <p:nvPr/>
          </p:nvSpPr>
          <p:spPr bwMode="auto">
            <a:xfrm>
              <a:off x="10234616" y="4276733"/>
              <a:ext cx="192088" cy="239713"/>
            </a:xfrm>
            <a:custGeom>
              <a:avLst/>
              <a:gdLst>
                <a:gd name="T0" fmla="*/ 49 w 51"/>
                <a:gd name="T1" fmla="*/ 0 h 64"/>
                <a:gd name="T2" fmla="*/ 48 w 51"/>
                <a:gd name="T3" fmla="*/ 0 h 64"/>
                <a:gd name="T4" fmla="*/ 1 w 51"/>
                <a:gd name="T5" fmla="*/ 30 h 64"/>
                <a:gd name="T6" fmla="*/ 0 w 51"/>
                <a:gd name="T7" fmla="*/ 31 h 64"/>
                <a:gd name="T8" fmla="*/ 1 w 51"/>
                <a:gd name="T9" fmla="*/ 33 h 64"/>
                <a:gd name="T10" fmla="*/ 48 w 51"/>
                <a:gd name="T11" fmla="*/ 63 h 64"/>
                <a:gd name="T12" fmla="*/ 51 w 51"/>
                <a:gd name="T13" fmla="*/ 61 h 64"/>
                <a:gd name="T14" fmla="*/ 51 w 51"/>
                <a:gd name="T15" fmla="*/ 2 h 64"/>
                <a:gd name="T16" fmla="*/ 49 w 51"/>
                <a:gd name="T17" fmla="*/ 0 h 64"/>
                <a:gd name="T18" fmla="*/ 47 w 51"/>
                <a:gd name="T19" fmla="*/ 56 h 64"/>
                <a:gd name="T20" fmla="*/ 7 w 51"/>
                <a:gd name="T21" fmla="*/ 31 h 64"/>
                <a:gd name="T22" fmla="*/ 47 w 51"/>
                <a:gd name="T23" fmla="*/ 6 h 64"/>
                <a:gd name="T24" fmla="*/ 47 w 51"/>
                <a:gd name="T25" fmla="*/ 5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64">
                  <a:moveTo>
                    <a:pt x="49" y="0"/>
                  </a:moveTo>
                  <a:cubicBezTo>
                    <a:pt x="49" y="0"/>
                    <a:pt x="48" y="0"/>
                    <a:pt x="48" y="0"/>
                  </a:cubicBezTo>
                  <a:cubicBezTo>
                    <a:pt x="1" y="30"/>
                    <a:pt x="1" y="30"/>
                    <a:pt x="1" y="30"/>
                  </a:cubicBezTo>
                  <a:cubicBezTo>
                    <a:pt x="0" y="30"/>
                    <a:pt x="0" y="31"/>
                    <a:pt x="0" y="31"/>
                  </a:cubicBezTo>
                  <a:cubicBezTo>
                    <a:pt x="0" y="32"/>
                    <a:pt x="0" y="33"/>
                    <a:pt x="1" y="33"/>
                  </a:cubicBezTo>
                  <a:cubicBezTo>
                    <a:pt x="48" y="63"/>
                    <a:pt x="48" y="63"/>
                    <a:pt x="48" y="63"/>
                  </a:cubicBezTo>
                  <a:cubicBezTo>
                    <a:pt x="50" y="64"/>
                    <a:pt x="51" y="63"/>
                    <a:pt x="51" y="61"/>
                  </a:cubicBezTo>
                  <a:cubicBezTo>
                    <a:pt x="51" y="2"/>
                    <a:pt x="51" y="2"/>
                    <a:pt x="51" y="2"/>
                  </a:cubicBezTo>
                  <a:cubicBezTo>
                    <a:pt x="51" y="1"/>
                    <a:pt x="50" y="0"/>
                    <a:pt x="49" y="0"/>
                  </a:cubicBezTo>
                  <a:close/>
                  <a:moveTo>
                    <a:pt x="47" y="56"/>
                  </a:moveTo>
                  <a:cubicBezTo>
                    <a:pt x="7" y="31"/>
                    <a:pt x="7" y="31"/>
                    <a:pt x="7" y="31"/>
                  </a:cubicBezTo>
                  <a:cubicBezTo>
                    <a:pt x="47" y="6"/>
                    <a:pt x="47" y="6"/>
                    <a:pt x="47" y="6"/>
                  </a:cubicBezTo>
                  <a:lnTo>
                    <a:pt x="47"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4" name="Freeform 54"/>
            <p:cNvSpPr>
              <a:spLocks noEditPoints="1"/>
            </p:cNvSpPr>
            <p:nvPr/>
          </p:nvSpPr>
          <p:spPr bwMode="auto">
            <a:xfrm>
              <a:off x="10467979" y="4276733"/>
              <a:ext cx="192088" cy="239713"/>
            </a:xfrm>
            <a:custGeom>
              <a:avLst/>
              <a:gdLst>
                <a:gd name="T0" fmla="*/ 49 w 51"/>
                <a:gd name="T1" fmla="*/ 0 h 64"/>
                <a:gd name="T2" fmla="*/ 48 w 51"/>
                <a:gd name="T3" fmla="*/ 0 h 64"/>
                <a:gd name="T4" fmla="*/ 0 w 51"/>
                <a:gd name="T5" fmla="*/ 30 h 64"/>
                <a:gd name="T6" fmla="*/ 0 w 51"/>
                <a:gd name="T7" fmla="*/ 31 h 64"/>
                <a:gd name="T8" fmla="*/ 0 w 51"/>
                <a:gd name="T9" fmla="*/ 33 h 64"/>
                <a:gd name="T10" fmla="*/ 48 w 51"/>
                <a:gd name="T11" fmla="*/ 63 h 64"/>
                <a:gd name="T12" fmla="*/ 51 w 51"/>
                <a:gd name="T13" fmla="*/ 61 h 64"/>
                <a:gd name="T14" fmla="*/ 51 w 51"/>
                <a:gd name="T15" fmla="*/ 2 h 64"/>
                <a:gd name="T16" fmla="*/ 49 w 51"/>
                <a:gd name="T17" fmla="*/ 0 h 64"/>
                <a:gd name="T18" fmla="*/ 46 w 51"/>
                <a:gd name="T19" fmla="*/ 56 h 64"/>
                <a:gd name="T20" fmla="*/ 6 w 51"/>
                <a:gd name="T21" fmla="*/ 31 h 64"/>
                <a:gd name="T22" fmla="*/ 46 w 51"/>
                <a:gd name="T23" fmla="*/ 6 h 64"/>
                <a:gd name="T24" fmla="*/ 46 w 51"/>
                <a:gd name="T25" fmla="*/ 5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64">
                  <a:moveTo>
                    <a:pt x="49" y="0"/>
                  </a:moveTo>
                  <a:cubicBezTo>
                    <a:pt x="49" y="0"/>
                    <a:pt x="48" y="0"/>
                    <a:pt x="48" y="0"/>
                  </a:cubicBezTo>
                  <a:cubicBezTo>
                    <a:pt x="0" y="30"/>
                    <a:pt x="0" y="30"/>
                    <a:pt x="0" y="30"/>
                  </a:cubicBezTo>
                  <a:cubicBezTo>
                    <a:pt x="0" y="30"/>
                    <a:pt x="0" y="31"/>
                    <a:pt x="0" y="31"/>
                  </a:cubicBezTo>
                  <a:cubicBezTo>
                    <a:pt x="0" y="32"/>
                    <a:pt x="0" y="33"/>
                    <a:pt x="0" y="33"/>
                  </a:cubicBezTo>
                  <a:cubicBezTo>
                    <a:pt x="48" y="63"/>
                    <a:pt x="48" y="63"/>
                    <a:pt x="48" y="63"/>
                  </a:cubicBezTo>
                  <a:cubicBezTo>
                    <a:pt x="49" y="64"/>
                    <a:pt x="51" y="63"/>
                    <a:pt x="51" y="61"/>
                  </a:cubicBezTo>
                  <a:cubicBezTo>
                    <a:pt x="51" y="2"/>
                    <a:pt x="51" y="2"/>
                    <a:pt x="51" y="2"/>
                  </a:cubicBezTo>
                  <a:cubicBezTo>
                    <a:pt x="51" y="1"/>
                    <a:pt x="50" y="0"/>
                    <a:pt x="49" y="0"/>
                  </a:cubicBezTo>
                  <a:close/>
                  <a:moveTo>
                    <a:pt x="46" y="56"/>
                  </a:moveTo>
                  <a:cubicBezTo>
                    <a:pt x="6" y="31"/>
                    <a:pt x="6" y="31"/>
                    <a:pt x="6" y="31"/>
                  </a:cubicBezTo>
                  <a:cubicBezTo>
                    <a:pt x="46" y="6"/>
                    <a:pt x="46" y="6"/>
                    <a:pt x="46" y="6"/>
                  </a:cubicBezTo>
                  <a:lnTo>
                    <a:pt x="46"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5" name="Freeform 55"/>
            <p:cNvSpPr/>
            <p:nvPr/>
          </p:nvSpPr>
          <p:spPr bwMode="auto">
            <a:xfrm>
              <a:off x="10179053" y="4276733"/>
              <a:ext cx="19050" cy="236538"/>
            </a:xfrm>
            <a:custGeom>
              <a:avLst/>
              <a:gdLst>
                <a:gd name="T0" fmla="*/ 2 w 5"/>
                <a:gd name="T1" fmla="*/ 0 h 63"/>
                <a:gd name="T2" fmla="*/ 0 w 5"/>
                <a:gd name="T3" fmla="*/ 2 h 63"/>
                <a:gd name="T4" fmla="*/ 0 w 5"/>
                <a:gd name="T5" fmla="*/ 61 h 63"/>
                <a:gd name="T6" fmla="*/ 2 w 5"/>
                <a:gd name="T7" fmla="*/ 63 h 63"/>
                <a:gd name="T8" fmla="*/ 5 w 5"/>
                <a:gd name="T9" fmla="*/ 61 h 63"/>
                <a:gd name="T10" fmla="*/ 5 w 5"/>
                <a:gd name="T11" fmla="*/ 2 h 63"/>
                <a:gd name="T12" fmla="*/ 2 w 5"/>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5" h="63">
                  <a:moveTo>
                    <a:pt x="2" y="0"/>
                  </a:moveTo>
                  <a:cubicBezTo>
                    <a:pt x="1" y="0"/>
                    <a:pt x="0" y="1"/>
                    <a:pt x="0" y="2"/>
                  </a:cubicBezTo>
                  <a:cubicBezTo>
                    <a:pt x="0" y="61"/>
                    <a:pt x="0" y="61"/>
                    <a:pt x="0" y="61"/>
                  </a:cubicBezTo>
                  <a:cubicBezTo>
                    <a:pt x="0" y="62"/>
                    <a:pt x="1" y="63"/>
                    <a:pt x="2" y="63"/>
                  </a:cubicBezTo>
                  <a:cubicBezTo>
                    <a:pt x="4" y="63"/>
                    <a:pt x="5" y="62"/>
                    <a:pt x="5" y="61"/>
                  </a:cubicBezTo>
                  <a:cubicBezTo>
                    <a:pt x="5" y="2"/>
                    <a:pt x="5" y="2"/>
                    <a:pt x="5" y="2"/>
                  </a:cubicBezTo>
                  <a:cubicBezTo>
                    <a:pt x="5" y="1"/>
                    <a:pt x="4"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7" name="组合 196"/>
          <p:cNvGrpSpPr/>
          <p:nvPr/>
        </p:nvGrpSpPr>
        <p:grpSpPr>
          <a:xfrm>
            <a:off x="9217028" y="4257683"/>
            <a:ext cx="481013" cy="273051"/>
            <a:chOff x="9217028" y="4257683"/>
            <a:chExt cx="481013" cy="273051"/>
          </a:xfrm>
          <a:solidFill>
            <a:schemeClr val="bg1"/>
          </a:solidFill>
        </p:grpSpPr>
        <p:sp>
          <p:nvSpPr>
            <p:cNvPr id="56" name="Freeform 56"/>
            <p:cNvSpPr>
              <a:spLocks noEditPoints="1"/>
            </p:cNvSpPr>
            <p:nvPr/>
          </p:nvSpPr>
          <p:spPr bwMode="auto">
            <a:xfrm>
              <a:off x="9217028" y="4257683"/>
              <a:ext cx="222250" cy="273051"/>
            </a:xfrm>
            <a:custGeom>
              <a:avLst/>
              <a:gdLst>
                <a:gd name="T0" fmla="*/ 4 w 59"/>
                <a:gd name="T1" fmla="*/ 1 h 73"/>
                <a:gd name="T2" fmla="*/ 2 w 59"/>
                <a:gd name="T3" fmla="*/ 0 h 73"/>
                <a:gd name="T4" fmla="*/ 0 w 59"/>
                <a:gd name="T5" fmla="*/ 3 h 73"/>
                <a:gd name="T6" fmla="*/ 0 w 59"/>
                <a:gd name="T7" fmla="*/ 70 h 73"/>
                <a:gd name="T8" fmla="*/ 4 w 59"/>
                <a:gd name="T9" fmla="*/ 72 h 73"/>
                <a:gd name="T10" fmla="*/ 58 w 59"/>
                <a:gd name="T11" fmla="*/ 39 h 73"/>
                <a:gd name="T12" fmla="*/ 59 w 59"/>
                <a:gd name="T13" fmla="*/ 36 h 73"/>
                <a:gd name="T14" fmla="*/ 58 w 59"/>
                <a:gd name="T15" fmla="*/ 34 h 73"/>
                <a:gd name="T16" fmla="*/ 4 w 59"/>
                <a:gd name="T17" fmla="*/ 1 h 73"/>
                <a:gd name="T18" fmla="*/ 5 w 59"/>
                <a:gd name="T19" fmla="*/ 66 h 73"/>
                <a:gd name="T20" fmla="*/ 5 w 59"/>
                <a:gd name="T21" fmla="*/ 7 h 73"/>
                <a:gd name="T22" fmla="*/ 52 w 59"/>
                <a:gd name="T23" fmla="*/ 36 h 73"/>
                <a:gd name="T24" fmla="*/ 5 w 59"/>
                <a:gd name="T25" fmla="*/ 6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73">
                  <a:moveTo>
                    <a:pt x="4" y="1"/>
                  </a:moveTo>
                  <a:cubicBezTo>
                    <a:pt x="3" y="1"/>
                    <a:pt x="3" y="0"/>
                    <a:pt x="2" y="0"/>
                  </a:cubicBezTo>
                  <a:cubicBezTo>
                    <a:pt x="1" y="0"/>
                    <a:pt x="0" y="2"/>
                    <a:pt x="0" y="3"/>
                  </a:cubicBezTo>
                  <a:cubicBezTo>
                    <a:pt x="0" y="70"/>
                    <a:pt x="0" y="70"/>
                    <a:pt x="0" y="70"/>
                  </a:cubicBezTo>
                  <a:cubicBezTo>
                    <a:pt x="0" y="72"/>
                    <a:pt x="2" y="73"/>
                    <a:pt x="4" y="72"/>
                  </a:cubicBezTo>
                  <a:cubicBezTo>
                    <a:pt x="58" y="39"/>
                    <a:pt x="58" y="39"/>
                    <a:pt x="58" y="39"/>
                  </a:cubicBezTo>
                  <a:cubicBezTo>
                    <a:pt x="58" y="38"/>
                    <a:pt x="59" y="37"/>
                    <a:pt x="59" y="36"/>
                  </a:cubicBezTo>
                  <a:cubicBezTo>
                    <a:pt x="59" y="36"/>
                    <a:pt x="58" y="35"/>
                    <a:pt x="58" y="34"/>
                  </a:cubicBezTo>
                  <a:lnTo>
                    <a:pt x="4" y="1"/>
                  </a:lnTo>
                  <a:close/>
                  <a:moveTo>
                    <a:pt x="5" y="66"/>
                  </a:moveTo>
                  <a:cubicBezTo>
                    <a:pt x="5" y="7"/>
                    <a:pt x="5" y="7"/>
                    <a:pt x="5" y="7"/>
                  </a:cubicBezTo>
                  <a:cubicBezTo>
                    <a:pt x="52" y="36"/>
                    <a:pt x="52" y="36"/>
                    <a:pt x="52" y="36"/>
                  </a:cubicBezTo>
                  <a:lnTo>
                    <a:pt x="5"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7" name="Freeform 57"/>
            <p:cNvSpPr>
              <a:spLocks noEditPoints="1"/>
            </p:cNvSpPr>
            <p:nvPr/>
          </p:nvSpPr>
          <p:spPr bwMode="auto">
            <a:xfrm>
              <a:off x="9477378" y="4257683"/>
              <a:ext cx="220663" cy="273051"/>
            </a:xfrm>
            <a:custGeom>
              <a:avLst/>
              <a:gdLst>
                <a:gd name="T0" fmla="*/ 58 w 59"/>
                <a:gd name="T1" fmla="*/ 34 h 73"/>
                <a:gd name="T2" fmla="*/ 4 w 59"/>
                <a:gd name="T3" fmla="*/ 1 h 73"/>
                <a:gd name="T4" fmla="*/ 3 w 59"/>
                <a:gd name="T5" fmla="*/ 0 h 73"/>
                <a:gd name="T6" fmla="*/ 0 w 59"/>
                <a:gd name="T7" fmla="*/ 3 h 73"/>
                <a:gd name="T8" fmla="*/ 0 w 59"/>
                <a:gd name="T9" fmla="*/ 70 h 73"/>
                <a:gd name="T10" fmla="*/ 4 w 59"/>
                <a:gd name="T11" fmla="*/ 72 h 73"/>
                <a:gd name="T12" fmla="*/ 58 w 59"/>
                <a:gd name="T13" fmla="*/ 39 h 73"/>
                <a:gd name="T14" fmla="*/ 59 w 59"/>
                <a:gd name="T15" fmla="*/ 36 h 73"/>
                <a:gd name="T16" fmla="*/ 58 w 59"/>
                <a:gd name="T17" fmla="*/ 34 h 73"/>
                <a:gd name="T18" fmla="*/ 5 w 59"/>
                <a:gd name="T19" fmla="*/ 66 h 73"/>
                <a:gd name="T20" fmla="*/ 5 w 59"/>
                <a:gd name="T21" fmla="*/ 7 h 73"/>
                <a:gd name="T22" fmla="*/ 53 w 59"/>
                <a:gd name="T23" fmla="*/ 36 h 73"/>
                <a:gd name="T24" fmla="*/ 5 w 59"/>
                <a:gd name="T25" fmla="*/ 6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73">
                  <a:moveTo>
                    <a:pt x="58" y="34"/>
                  </a:moveTo>
                  <a:cubicBezTo>
                    <a:pt x="4" y="1"/>
                    <a:pt x="4" y="1"/>
                    <a:pt x="4" y="1"/>
                  </a:cubicBezTo>
                  <a:cubicBezTo>
                    <a:pt x="4" y="1"/>
                    <a:pt x="3" y="0"/>
                    <a:pt x="3" y="0"/>
                  </a:cubicBezTo>
                  <a:cubicBezTo>
                    <a:pt x="1" y="0"/>
                    <a:pt x="0" y="2"/>
                    <a:pt x="0" y="3"/>
                  </a:cubicBezTo>
                  <a:cubicBezTo>
                    <a:pt x="0" y="70"/>
                    <a:pt x="0" y="70"/>
                    <a:pt x="0" y="70"/>
                  </a:cubicBezTo>
                  <a:cubicBezTo>
                    <a:pt x="0" y="72"/>
                    <a:pt x="3" y="73"/>
                    <a:pt x="4" y="72"/>
                  </a:cubicBezTo>
                  <a:cubicBezTo>
                    <a:pt x="58" y="39"/>
                    <a:pt x="58" y="39"/>
                    <a:pt x="58" y="39"/>
                  </a:cubicBezTo>
                  <a:cubicBezTo>
                    <a:pt x="59" y="38"/>
                    <a:pt x="59" y="37"/>
                    <a:pt x="59" y="36"/>
                  </a:cubicBezTo>
                  <a:cubicBezTo>
                    <a:pt x="59" y="36"/>
                    <a:pt x="59" y="35"/>
                    <a:pt x="58" y="34"/>
                  </a:cubicBezTo>
                  <a:close/>
                  <a:moveTo>
                    <a:pt x="5" y="66"/>
                  </a:moveTo>
                  <a:cubicBezTo>
                    <a:pt x="5" y="7"/>
                    <a:pt x="5" y="7"/>
                    <a:pt x="5" y="7"/>
                  </a:cubicBezTo>
                  <a:cubicBezTo>
                    <a:pt x="53" y="36"/>
                    <a:pt x="53" y="36"/>
                    <a:pt x="53" y="36"/>
                  </a:cubicBezTo>
                  <a:lnTo>
                    <a:pt x="5"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8" name="组合 197"/>
          <p:cNvGrpSpPr/>
          <p:nvPr/>
        </p:nvGrpSpPr>
        <p:grpSpPr>
          <a:xfrm>
            <a:off x="8256590" y="4257683"/>
            <a:ext cx="481013" cy="273051"/>
            <a:chOff x="8256590" y="4257683"/>
            <a:chExt cx="481013" cy="273051"/>
          </a:xfrm>
          <a:solidFill>
            <a:schemeClr val="bg1"/>
          </a:solidFill>
        </p:grpSpPr>
        <p:sp>
          <p:nvSpPr>
            <p:cNvPr id="58" name="Freeform 58"/>
            <p:cNvSpPr>
              <a:spLocks noEditPoints="1"/>
            </p:cNvSpPr>
            <p:nvPr/>
          </p:nvSpPr>
          <p:spPr bwMode="auto">
            <a:xfrm>
              <a:off x="8515353" y="4257683"/>
              <a:ext cx="222250" cy="273051"/>
            </a:xfrm>
            <a:custGeom>
              <a:avLst/>
              <a:gdLst>
                <a:gd name="T0" fmla="*/ 57 w 59"/>
                <a:gd name="T1" fmla="*/ 0 h 73"/>
                <a:gd name="T2" fmla="*/ 55 w 59"/>
                <a:gd name="T3" fmla="*/ 1 h 73"/>
                <a:gd name="T4" fmla="*/ 1 w 59"/>
                <a:gd name="T5" fmla="*/ 34 h 73"/>
                <a:gd name="T6" fmla="*/ 0 w 59"/>
                <a:gd name="T7" fmla="*/ 36 h 73"/>
                <a:gd name="T8" fmla="*/ 1 w 59"/>
                <a:gd name="T9" fmla="*/ 39 h 73"/>
                <a:gd name="T10" fmla="*/ 55 w 59"/>
                <a:gd name="T11" fmla="*/ 72 h 73"/>
                <a:gd name="T12" fmla="*/ 59 w 59"/>
                <a:gd name="T13" fmla="*/ 70 h 73"/>
                <a:gd name="T14" fmla="*/ 59 w 59"/>
                <a:gd name="T15" fmla="*/ 3 h 73"/>
                <a:gd name="T16" fmla="*/ 57 w 59"/>
                <a:gd name="T17" fmla="*/ 0 h 73"/>
                <a:gd name="T18" fmla="*/ 54 w 59"/>
                <a:gd name="T19" fmla="*/ 66 h 73"/>
                <a:gd name="T20" fmla="*/ 7 w 59"/>
                <a:gd name="T21" fmla="*/ 36 h 73"/>
                <a:gd name="T22" fmla="*/ 54 w 59"/>
                <a:gd name="T23" fmla="*/ 7 h 73"/>
                <a:gd name="T24" fmla="*/ 54 w 59"/>
                <a:gd name="T25" fmla="*/ 6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73">
                  <a:moveTo>
                    <a:pt x="57" y="0"/>
                  </a:moveTo>
                  <a:cubicBezTo>
                    <a:pt x="56" y="0"/>
                    <a:pt x="56" y="1"/>
                    <a:pt x="55" y="1"/>
                  </a:cubicBezTo>
                  <a:cubicBezTo>
                    <a:pt x="1" y="34"/>
                    <a:pt x="1" y="34"/>
                    <a:pt x="1" y="34"/>
                  </a:cubicBezTo>
                  <a:cubicBezTo>
                    <a:pt x="1" y="35"/>
                    <a:pt x="0" y="36"/>
                    <a:pt x="0" y="36"/>
                  </a:cubicBezTo>
                  <a:cubicBezTo>
                    <a:pt x="0" y="37"/>
                    <a:pt x="1" y="38"/>
                    <a:pt x="1" y="39"/>
                  </a:cubicBezTo>
                  <a:cubicBezTo>
                    <a:pt x="55" y="72"/>
                    <a:pt x="55" y="72"/>
                    <a:pt x="55" y="72"/>
                  </a:cubicBezTo>
                  <a:cubicBezTo>
                    <a:pt x="57" y="73"/>
                    <a:pt x="59" y="72"/>
                    <a:pt x="59" y="70"/>
                  </a:cubicBezTo>
                  <a:cubicBezTo>
                    <a:pt x="59" y="3"/>
                    <a:pt x="59" y="3"/>
                    <a:pt x="59" y="3"/>
                  </a:cubicBezTo>
                  <a:cubicBezTo>
                    <a:pt x="59" y="2"/>
                    <a:pt x="58" y="0"/>
                    <a:pt x="57" y="0"/>
                  </a:cubicBezTo>
                  <a:close/>
                  <a:moveTo>
                    <a:pt x="54" y="66"/>
                  </a:moveTo>
                  <a:cubicBezTo>
                    <a:pt x="7" y="36"/>
                    <a:pt x="7" y="36"/>
                    <a:pt x="7" y="36"/>
                  </a:cubicBezTo>
                  <a:cubicBezTo>
                    <a:pt x="54" y="7"/>
                    <a:pt x="54" y="7"/>
                    <a:pt x="54" y="7"/>
                  </a:cubicBezTo>
                  <a:lnTo>
                    <a:pt x="54"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9" name="Freeform 59"/>
            <p:cNvSpPr>
              <a:spLocks noEditPoints="1"/>
            </p:cNvSpPr>
            <p:nvPr/>
          </p:nvSpPr>
          <p:spPr bwMode="auto">
            <a:xfrm>
              <a:off x="8256590" y="4257683"/>
              <a:ext cx="222250" cy="273051"/>
            </a:xfrm>
            <a:custGeom>
              <a:avLst/>
              <a:gdLst>
                <a:gd name="T0" fmla="*/ 56 w 59"/>
                <a:gd name="T1" fmla="*/ 0 h 73"/>
                <a:gd name="T2" fmla="*/ 55 w 59"/>
                <a:gd name="T3" fmla="*/ 1 h 73"/>
                <a:gd name="T4" fmla="*/ 1 w 59"/>
                <a:gd name="T5" fmla="*/ 34 h 73"/>
                <a:gd name="T6" fmla="*/ 0 w 59"/>
                <a:gd name="T7" fmla="*/ 36 h 73"/>
                <a:gd name="T8" fmla="*/ 1 w 59"/>
                <a:gd name="T9" fmla="*/ 39 h 73"/>
                <a:gd name="T10" fmla="*/ 55 w 59"/>
                <a:gd name="T11" fmla="*/ 72 h 73"/>
                <a:gd name="T12" fmla="*/ 59 w 59"/>
                <a:gd name="T13" fmla="*/ 70 h 73"/>
                <a:gd name="T14" fmla="*/ 59 w 59"/>
                <a:gd name="T15" fmla="*/ 3 h 73"/>
                <a:gd name="T16" fmla="*/ 56 w 59"/>
                <a:gd name="T17" fmla="*/ 0 h 73"/>
                <a:gd name="T18" fmla="*/ 54 w 59"/>
                <a:gd name="T19" fmla="*/ 66 h 73"/>
                <a:gd name="T20" fmla="*/ 6 w 59"/>
                <a:gd name="T21" fmla="*/ 36 h 73"/>
                <a:gd name="T22" fmla="*/ 54 w 59"/>
                <a:gd name="T23" fmla="*/ 7 h 73"/>
                <a:gd name="T24" fmla="*/ 54 w 59"/>
                <a:gd name="T25" fmla="*/ 6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73">
                  <a:moveTo>
                    <a:pt x="56" y="0"/>
                  </a:moveTo>
                  <a:cubicBezTo>
                    <a:pt x="56" y="0"/>
                    <a:pt x="55" y="1"/>
                    <a:pt x="55" y="1"/>
                  </a:cubicBezTo>
                  <a:cubicBezTo>
                    <a:pt x="1" y="34"/>
                    <a:pt x="1" y="34"/>
                    <a:pt x="1" y="34"/>
                  </a:cubicBezTo>
                  <a:cubicBezTo>
                    <a:pt x="0" y="35"/>
                    <a:pt x="0" y="36"/>
                    <a:pt x="0" y="36"/>
                  </a:cubicBezTo>
                  <a:cubicBezTo>
                    <a:pt x="0" y="37"/>
                    <a:pt x="0" y="38"/>
                    <a:pt x="1" y="39"/>
                  </a:cubicBezTo>
                  <a:cubicBezTo>
                    <a:pt x="55" y="72"/>
                    <a:pt x="55" y="72"/>
                    <a:pt x="55" y="72"/>
                  </a:cubicBezTo>
                  <a:cubicBezTo>
                    <a:pt x="57" y="73"/>
                    <a:pt x="59" y="72"/>
                    <a:pt x="59" y="70"/>
                  </a:cubicBezTo>
                  <a:cubicBezTo>
                    <a:pt x="59" y="3"/>
                    <a:pt x="59" y="3"/>
                    <a:pt x="59" y="3"/>
                  </a:cubicBezTo>
                  <a:cubicBezTo>
                    <a:pt x="59" y="2"/>
                    <a:pt x="58" y="0"/>
                    <a:pt x="56" y="0"/>
                  </a:cubicBezTo>
                  <a:close/>
                  <a:moveTo>
                    <a:pt x="54" y="66"/>
                  </a:moveTo>
                  <a:cubicBezTo>
                    <a:pt x="6" y="36"/>
                    <a:pt x="6" y="36"/>
                    <a:pt x="6" y="36"/>
                  </a:cubicBezTo>
                  <a:cubicBezTo>
                    <a:pt x="54" y="7"/>
                    <a:pt x="54" y="7"/>
                    <a:pt x="54" y="7"/>
                  </a:cubicBezTo>
                  <a:lnTo>
                    <a:pt x="54"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9" name="组合 198"/>
          <p:cNvGrpSpPr/>
          <p:nvPr/>
        </p:nvGrpSpPr>
        <p:grpSpPr>
          <a:xfrm>
            <a:off x="7321552" y="4156082"/>
            <a:ext cx="428626" cy="481013"/>
            <a:chOff x="7321552" y="4156082"/>
            <a:chExt cx="428626" cy="481013"/>
          </a:xfrm>
          <a:solidFill>
            <a:schemeClr val="bg1"/>
          </a:solidFill>
        </p:grpSpPr>
        <p:sp>
          <p:nvSpPr>
            <p:cNvPr id="60" name="Freeform 60"/>
            <p:cNvSpPr>
              <a:spLocks noEditPoints="1"/>
            </p:cNvSpPr>
            <p:nvPr/>
          </p:nvSpPr>
          <p:spPr bwMode="auto">
            <a:xfrm>
              <a:off x="7321552" y="4156082"/>
              <a:ext cx="371475" cy="481013"/>
            </a:xfrm>
            <a:custGeom>
              <a:avLst/>
              <a:gdLst>
                <a:gd name="T0" fmla="*/ 4 w 99"/>
                <a:gd name="T1" fmla="*/ 0 h 128"/>
                <a:gd name="T2" fmla="*/ 3 w 99"/>
                <a:gd name="T3" fmla="*/ 0 h 128"/>
                <a:gd name="T4" fmla="*/ 0 w 99"/>
                <a:gd name="T5" fmla="*/ 2 h 128"/>
                <a:gd name="T6" fmla="*/ 0 w 99"/>
                <a:gd name="T7" fmla="*/ 125 h 128"/>
                <a:gd name="T8" fmla="*/ 4 w 99"/>
                <a:gd name="T9" fmla="*/ 127 h 128"/>
                <a:gd name="T10" fmla="*/ 98 w 99"/>
                <a:gd name="T11" fmla="*/ 66 h 128"/>
                <a:gd name="T12" fmla="*/ 99 w 99"/>
                <a:gd name="T13" fmla="*/ 64 h 128"/>
                <a:gd name="T14" fmla="*/ 98 w 99"/>
                <a:gd name="T15" fmla="*/ 62 h 128"/>
                <a:gd name="T16" fmla="*/ 4 w 99"/>
                <a:gd name="T17" fmla="*/ 0 h 128"/>
                <a:gd name="T18" fmla="*/ 5 w 99"/>
                <a:gd name="T19" fmla="*/ 121 h 128"/>
                <a:gd name="T20" fmla="*/ 5 w 99"/>
                <a:gd name="T21" fmla="*/ 6 h 128"/>
                <a:gd name="T22" fmla="*/ 92 w 99"/>
                <a:gd name="T23" fmla="*/ 64 h 128"/>
                <a:gd name="T24" fmla="*/ 5 w 99"/>
                <a:gd name="T25" fmla="*/ 12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 h="128">
                  <a:moveTo>
                    <a:pt x="4" y="0"/>
                  </a:moveTo>
                  <a:cubicBezTo>
                    <a:pt x="3" y="0"/>
                    <a:pt x="3" y="0"/>
                    <a:pt x="3" y="0"/>
                  </a:cubicBezTo>
                  <a:cubicBezTo>
                    <a:pt x="1" y="0"/>
                    <a:pt x="0" y="1"/>
                    <a:pt x="0" y="2"/>
                  </a:cubicBezTo>
                  <a:cubicBezTo>
                    <a:pt x="0" y="125"/>
                    <a:pt x="0" y="125"/>
                    <a:pt x="0" y="125"/>
                  </a:cubicBezTo>
                  <a:cubicBezTo>
                    <a:pt x="0" y="127"/>
                    <a:pt x="2" y="128"/>
                    <a:pt x="4" y="127"/>
                  </a:cubicBezTo>
                  <a:cubicBezTo>
                    <a:pt x="98" y="66"/>
                    <a:pt x="98" y="66"/>
                    <a:pt x="98" y="66"/>
                  </a:cubicBezTo>
                  <a:cubicBezTo>
                    <a:pt x="98" y="65"/>
                    <a:pt x="99" y="64"/>
                    <a:pt x="99" y="64"/>
                  </a:cubicBezTo>
                  <a:cubicBezTo>
                    <a:pt x="99" y="63"/>
                    <a:pt x="98" y="62"/>
                    <a:pt x="98" y="62"/>
                  </a:cubicBezTo>
                  <a:lnTo>
                    <a:pt x="4" y="0"/>
                  </a:lnTo>
                  <a:close/>
                  <a:moveTo>
                    <a:pt x="5" y="121"/>
                  </a:moveTo>
                  <a:cubicBezTo>
                    <a:pt x="5" y="6"/>
                    <a:pt x="5" y="6"/>
                    <a:pt x="5" y="6"/>
                  </a:cubicBezTo>
                  <a:cubicBezTo>
                    <a:pt x="92" y="64"/>
                    <a:pt x="92" y="64"/>
                    <a:pt x="92" y="64"/>
                  </a:cubicBezTo>
                  <a:lnTo>
                    <a:pt x="5" y="1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1" name="Freeform 61"/>
            <p:cNvSpPr/>
            <p:nvPr/>
          </p:nvSpPr>
          <p:spPr bwMode="auto">
            <a:xfrm>
              <a:off x="7731128" y="4156082"/>
              <a:ext cx="19050" cy="481013"/>
            </a:xfrm>
            <a:custGeom>
              <a:avLst/>
              <a:gdLst>
                <a:gd name="T0" fmla="*/ 2 w 5"/>
                <a:gd name="T1" fmla="*/ 0 h 128"/>
                <a:gd name="T2" fmla="*/ 0 w 5"/>
                <a:gd name="T3" fmla="*/ 2 h 128"/>
                <a:gd name="T4" fmla="*/ 0 w 5"/>
                <a:gd name="T5" fmla="*/ 125 h 128"/>
                <a:gd name="T6" fmla="*/ 2 w 5"/>
                <a:gd name="T7" fmla="*/ 128 h 128"/>
                <a:gd name="T8" fmla="*/ 5 w 5"/>
                <a:gd name="T9" fmla="*/ 125 h 128"/>
                <a:gd name="T10" fmla="*/ 5 w 5"/>
                <a:gd name="T11" fmla="*/ 2 h 128"/>
                <a:gd name="T12" fmla="*/ 2 w 5"/>
                <a:gd name="T13" fmla="*/ 0 h 128"/>
              </a:gdLst>
              <a:ahLst/>
              <a:cxnLst>
                <a:cxn ang="0">
                  <a:pos x="T0" y="T1"/>
                </a:cxn>
                <a:cxn ang="0">
                  <a:pos x="T2" y="T3"/>
                </a:cxn>
                <a:cxn ang="0">
                  <a:pos x="T4" y="T5"/>
                </a:cxn>
                <a:cxn ang="0">
                  <a:pos x="T6" y="T7"/>
                </a:cxn>
                <a:cxn ang="0">
                  <a:pos x="T8" y="T9"/>
                </a:cxn>
                <a:cxn ang="0">
                  <a:pos x="T10" y="T11"/>
                </a:cxn>
                <a:cxn ang="0">
                  <a:pos x="T12" y="T13"/>
                </a:cxn>
              </a:cxnLst>
              <a:rect l="0" t="0" r="r" b="b"/>
              <a:pathLst>
                <a:path w="5" h="128">
                  <a:moveTo>
                    <a:pt x="2" y="0"/>
                  </a:moveTo>
                  <a:cubicBezTo>
                    <a:pt x="1" y="0"/>
                    <a:pt x="0" y="1"/>
                    <a:pt x="0" y="2"/>
                  </a:cubicBezTo>
                  <a:cubicBezTo>
                    <a:pt x="0" y="125"/>
                    <a:pt x="0" y="125"/>
                    <a:pt x="0" y="125"/>
                  </a:cubicBezTo>
                  <a:cubicBezTo>
                    <a:pt x="0" y="127"/>
                    <a:pt x="1" y="128"/>
                    <a:pt x="2" y="128"/>
                  </a:cubicBezTo>
                  <a:cubicBezTo>
                    <a:pt x="4" y="128"/>
                    <a:pt x="5" y="127"/>
                    <a:pt x="5" y="125"/>
                  </a:cubicBezTo>
                  <a:cubicBezTo>
                    <a:pt x="5" y="2"/>
                    <a:pt x="5" y="2"/>
                    <a:pt x="5" y="2"/>
                  </a:cubicBezTo>
                  <a:cubicBezTo>
                    <a:pt x="5" y="1"/>
                    <a:pt x="4"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0" name="组合 199"/>
          <p:cNvGrpSpPr/>
          <p:nvPr/>
        </p:nvGrpSpPr>
        <p:grpSpPr>
          <a:xfrm>
            <a:off x="6361115" y="4151320"/>
            <a:ext cx="427037" cy="485776"/>
            <a:chOff x="6361115" y="4151320"/>
            <a:chExt cx="427037" cy="485776"/>
          </a:xfrm>
          <a:solidFill>
            <a:schemeClr val="bg1"/>
          </a:solidFill>
        </p:grpSpPr>
        <p:sp>
          <p:nvSpPr>
            <p:cNvPr id="62" name="Freeform 62"/>
            <p:cNvSpPr>
              <a:spLocks noEditPoints="1"/>
            </p:cNvSpPr>
            <p:nvPr/>
          </p:nvSpPr>
          <p:spPr bwMode="auto">
            <a:xfrm>
              <a:off x="6416677" y="4151320"/>
              <a:ext cx="371475" cy="485776"/>
            </a:xfrm>
            <a:custGeom>
              <a:avLst/>
              <a:gdLst>
                <a:gd name="T0" fmla="*/ 96 w 99"/>
                <a:gd name="T1" fmla="*/ 0 h 129"/>
                <a:gd name="T2" fmla="*/ 95 w 99"/>
                <a:gd name="T3" fmla="*/ 1 h 129"/>
                <a:gd name="T4" fmla="*/ 1 w 99"/>
                <a:gd name="T5" fmla="*/ 62 h 129"/>
                <a:gd name="T6" fmla="*/ 0 w 99"/>
                <a:gd name="T7" fmla="*/ 64 h 129"/>
                <a:gd name="T8" fmla="*/ 1 w 99"/>
                <a:gd name="T9" fmla="*/ 66 h 129"/>
                <a:gd name="T10" fmla="*/ 95 w 99"/>
                <a:gd name="T11" fmla="*/ 128 h 129"/>
                <a:gd name="T12" fmla="*/ 99 w 99"/>
                <a:gd name="T13" fmla="*/ 126 h 129"/>
                <a:gd name="T14" fmla="*/ 99 w 99"/>
                <a:gd name="T15" fmla="*/ 3 h 129"/>
                <a:gd name="T16" fmla="*/ 96 w 99"/>
                <a:gd name="T17" fmla="*/ 0 h 129"/>
                <a:gd name="T18" fmla="*/ 94 w 99"/>
                <a:gd name="T19" fmla="*/ 122 h 129"/>
                <a:gd name="T20" fmla="*/ 7 w 99"/>
                <a:gd name="T21" fmla="*/ 64 h 129"/>
                <a:gd name="T22" fmla="*/ 94 w 99"/>
                <a:gd name="T23" fmla="*/ 7 h 129"/>
                <a:gd name="T24" fmla="*/ 94 w 99"/>
                <a:gd name="T25" fmla="*/ 1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 h="129">
                  <a:moveTo>
                    <a:pt x="96" y="0"/>
                  </a:moveTo>
                  <a:cubicBezTo>
                    <a:pt x="96" y="0"/>
                    <a:pt x="96" y="0"/>
                    <a:pt x="95" y="1"/>
                  </a:cubicBezTo>
                  <a:cubicBezTo>
                    <a:pt x="1" y="62"/>
                    <a:pt x="1" y="62"/>
                    <a:pt x="1" y="62"/>
                  </a:cubicBezTo>
                  <a:cubicBezTo>
                    <a:pt x="1" y="63"/>
                    <a:pt x="0" y="64"/>
                    <a:pt x="0" y="64"/>
                  </a:cubicBezTo>
                  <a:cubicBezTo>
                    <a:pt x="0" y="65"/>
                    <a:pt x="1" y="66"/>
                    <a:pt x="1" y="66"/>
                  </a:cubicBezTo>
                  <a:cubicBezTo>
                    <a:pt x="95" y="128"/>
                    <a:pt x="95" y="128"/>
                    <a:pt x="95" y="128"/>
                  </a:cubicBezTo>
                  <a:cubicBezTo>
                    <a:pt x="97" y="129"/>
                    <a:pt x="99" y="128"/>
                    <a:pt x="99" y="126"/>
                  </a:cubicBezTo>
                  <a:cubicBezTo>
                    <a:pt x="99" y="3"/>
                    <a:pt x="99" y="3"/>
                    <a:pt x="99" y="3"/>
                  </a:cubicBezTo>
                  <a:cubicBezTo>
                    <a:pt x="99" y="1"/>
                    <a:pt x="98" y="0"/>
                    <a:pt x="96" y="0"/>
                  </a:cubicBezTo>
                  <a:close/>
                  <a:moveTo>
                    <a:pt x="94" y="122"/>
                  </a:moveTo>
                  <a:cubicBezTo>
                    <a:pt x="7" y="64"/>
                    <a:pt x="7" y="64"/>
                    <a:pt x="7" y="64"/>
                  </a:cubicBezTo>
                  <a:cubicBezTo>
                    <a:pt x="94" y="7"/>
                    <a:pt x="94" y="7"/>
                    <a:pt x="94" y="7"/>
                  </a:cubicBezTo>
                  <a:lnTo>
                    <a:pt x="94" y="1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3" name="Freeform 63"/>
            <p:cNvSpPr/>
            <p:nvPr/>
          </p:nvSpPr>
          <p:spPr bwMode="auto">
            <a:xfrm>
              <a:off x="6361115" y="4151320"/>
              <a:ext cx="19050" cy="481013"/>
            </a:xfrm>
            <a:custGeom>
              <a:avLst/>
              <a:gdLst>
                <a:gd name="T0" fmla="*/ 3 w 5"/>
                <a:gd name="T1" fmla="*/ 0 h 128"/>
                <a:gd name="T2" fmla="*/ 0 w 5"/>
                <a:gd name="T3" fmla="*/ 3 h 128"/>
                <a:gd name="T4" fmla="*/ 0 w 5"/>
                <a:gd name="T5" fmla="*/ 126 h 128"/>
                <a:gd name="T6" fmla="*/ 3 w 5"/>
                <a:gd name="T7" fmla="*/ 128 h 128"/>
                <a:gd name="T8" fmla="*/ 5 w 5"/>
                <a:gd name="T9" fmla="*/ 126 h 128"/>
                <a:gd name="T10" fmla="*/ 5 w 5"/>
                <a:gd name="T11" fmla="*/ 3 h 128"/>
                <a:gd name="T12" fmla="*/ 3 w 5"/>
                <a:gd name="T13" fmla="*/ 0 h 128"/>
              </a:gdLst>
              <a:ahLst/>
              <a:cxnLst>
                <a:cxn ang="0">
                  <a:pos x="T0" y="T1"/>
                </a:cxn>
                <a:cxn ang="0">
                  <a:pos x="T2" y="T3"/>
                </a:cxn>
                <a:cxn ang="0">
                  <a:pos x="T4" y="T5"/>
                </a:cxn>
                <a:cxn ang="0">
                  <a:pos x="T6" y="T7"/>
                </a:cxn>
                <a:cxn ang="0">
                  <a:pos x="T8" y="T9"/>
                </a:cxn>
                <a:cxn ang="0">
                  <a:pos x="T10" y="T11"/>
                </a:cxn>
                <a:cxn ang="0">
                  <a:pos x="T12" y="T13"/>
                </a:cxn>
              </a:cxnLst>
              <a:rect l="0" t="0" r="r" b="b"/>
              <a:pathLst>
                <a:path w="5" h="128">
                  <a:moveTo>
                    <a:pt x="3" y="0"/>
                  </a:moveTo>
                  <a:cubicBezTo>
                    <a:pt x="1" y="0"/>
                    <a:pt x="0" y="1"/>
                    <a:pt x="0" y="3"/>
                  </a:cubicBezTo>
                  <a:cubicBezTo>
                    <a:pt x="0" y="126"/>
                    <a:pt x="0" y="126"/>
                    <a:pt x="0" y="126"/>
                  </a:cubicBezTo>
                  <a:cubicBezTo>
                    <a:pt x="0" y="127"/>
                    <a:pt x="1" y="128"/>
                    <a:pt x="3" y="128"/>
                  </a:cubicBezTo>
                  <a:cubicBezTo>
                    <a:pt x="4" y="128"/>
                    <a:pt x="5" y="127"/>
                    <a:pt x="5" y="126"/>
                  </a:cubicBezTo>
                  <a:cubicBezTo>
                    <a:pt x="5" y="3"/>
                    <a:pt x="5" y="3"/>
                    <a:pt x="5" y="3"/>
                  </a:cubicBezTo>
                  <a:cubicBezTo>
                    <a:pt x="5" y="1"/>
                    <a:pt x="4"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9" name="组合 188"/>
          <p:cNvGrpSpPr/>
          <p:nvPr/>
        </p:nvGrpSpPr>
        <p:grpSpPr>
          <a:xfrm>
            <a:off x="5373689" y="4181482"/>
            <a:ext cx="479425" cy="425451"/>
            <a:chOff x="5373689" y="4181482"/>
            <a:chExt cx="479425" cy="425451"/>
          </a:xfrm>
          <a:solidFill>
            <a:schemeClr val="bg1"/>
          </a:solidFill>
        </p:grpSpPr>
        <p:sp>
          <p:nvSpPr>
            <p:cNvPr id="64" name="Freeform 64"/>
            <p:cNvSpPr>
              <a:spLocks noEditPoints="1"/>
            </p:cNvSpPr>
            <p:nvPr/>
          </p:nvSpPr>
          <p:spPr bwMode="auto">
            <a:xfrm>
              <a:off x="5373689" y="4181482"/>
              <a:ext cx="479425" cy="368301"/>
            </a:xfrm>
            <a:custGeom>
              <a:avLst/>
              <a:gdLst>
                <a:gd name="T0" fmla="*/ 2 w 128"/>
                <a:gd name="T1" fmla="*/ 98 h 98"/>
                <a:gd name="T2" fmla="*/ 126 w 128"/>
                <a:gd name="T3" fmla="*/ 98 h 98"/>
                <a:gd name="T4" fmla="*/ 128 w 128"/>
                <a:gd name="T5" fmla="*/ 96 h 98"/>
                <a:gd name="T6" fmla="*/ 128 w 128"/>
                <a:gd name="T7" fmla="*/ 95 h 98"/>
                <a:gd name="T8" fmla="*/ 66 w 128"/>
                <a:gd name="T9" fmla="*/ 1 h 98"/>
                <a:gd name="T10" fmla="*/ 64 w 128"/>
                <a:gd name="T11" fmla="*/ 0 h 98"/>
                <a:gd name="T12" fmla="*/ 62 w 128"/>
                <a:gd name="T13" fmla="*/ 1 h 98"/>
                <a:gd name="T14" fmla="*/ 0 w 128"/>
                <a:gd name="T15" fmla="*/ 95 h 98"/>
                <a:gd name="T16" fmla="*/ 0 w 128"/>
                <a:gd name="T17" fmla="*/ 96 h 98"/>
                <a:gd name="T18" fmla="*/ 2 w 128"/>
                <a:gd name="T19" fmla="*/ 98 h 98"/>
                <a:gd name="T20" fmla="*/ 64 w 128"/>
                <a:gd name="T21" fmla="*/ 6 h 98"/>
                <a:gd name="T22" fmla="*/ 121 w 128"/>
                <a:gd name="T23" fmla="*/ 94 h 98"/>
                <a:gd name="T24" fmla="*/ 6 w 128"/>
                <a:gd name="T25" fmla="*/ 94 h 98"/>
                <a:gd name="T26" fmla="*/ 64 w 128"/>
                <a:gd name="T27" fmla="*/ 6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98">
                  <a:moveTo>
                    <a:pt x="2" y="98"/>
                  </a:moveTo>
                  <a:cubicBezTo>
                    <a:pt x="126" y="98"/>
                    <a:pt x="126" y="98"/>
                    <a:pt x="126" y="98"/>
                  </a:cubicBezTo>
                  <a:cubicBezTo>
                    <a:pt x="127" y="98"/>
                    <a:pt x="128" y="97"/>
                    <a:pt x="128" y="96"/>
                  </a:cubicBezTo>
                  <a:cubicBezTo>
                    <a:pt x="128" y="96"/>
                    <a:pt x="128" y="95"/>
                    <a:pt x="128" y="95"/>
                  </a:cubicBezTo>
                  <a:cubicBezTo>
                    <a:pt x="66" y="1"/>
                    <a:pt x="66" y="1"/>
                    <a:pt x="66" y="1"/>
                  </a:cubicBezTo>
                  <a:cubicBezTo>
                    <a:pt x="66" y="0"/>
                    <a:pt x="65" y="0"/>
                    <a:pt x="64" y="0"/>
                  </a:cubicBezTo>
                  <a:cubicBezTo>
                    <a:pt x="63" y="0"/>
                    <a:pt x="62" y="0"/>
                    <a:pt x="62" y="1"/>
                  </a:cubicBezTo>
                  <a:cubicBezTo>
                    <a:pt x="0" y="95"/>
                    <a:pt x="0" y="95"/>
                    <a:pt x="0" y="95"/>
                  </a:cubicBezTo>
                  <a:cubicBezTo>
                    <a:pt x="0" y="95"/>
                    <a:pt x="0" y="96"/>
                    <a:pt x="0" y="96"/>
                  </a:cubicBezTo>
                  <a:cubicBezTo>
                    <a:pt x="0" y="97"/>
                    <a:pt x="1" y="98"/>
                    <a:pt x="2" y="98"/>
                  </a:cubicBezTo>
                  <a:close/>
                  <a:moveTo>
                    <a:pt x="64" y="6"/>
                  </a:moveTo>
                  <a:cubicBezTo>
                    <a:pt x="121" y="94"/>
                    <a:pt x="121" y="94"/>
                    <a:pt x="121" y="94"/>
                  </a:cubicBezTo>
                  <a:cubicBezTo>
                    <a:pt x="6" y="94"/>
                    <a:pt x="6" y="94"/>
                    <a:pt x="6" y="94"/>
                  </a:cubicBezTo>
                  <a:lnTo>
                    <a:pt x="64"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5" name="Freeform 65"/>
            <p:cNvSpPr/>
            <p:nvPr/>
          </p:nvSpPr>
          <p:spPr bwMode="auto">
            <a:xfrm>
              <a:off x="5373689" y="4591058"/>
              <a:ext cx="479425" cy="15875"/>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66" name="Freeform 66"/>
          <p:cNvSpPr>
            <a:spLocks noEditPoints="1"/>
          </p:cNvSpPr>
          <p:nvPr/>
        </p:nvSpPr>
        <p:spPr bwMode="auto">
          <a:xfrm>
            <a:off x="4411664" y="4151320"/>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7 h 128"/>
              <a:gd name="T12" fmla="*/ 87 w 128"/>
              <a:gd name="T13" fmla="*/ 119 h 128"/>
              <a:gd name="T14" fmla="*/ 64 w 128"/>
              <a:gd name="T15" fmla="*/ 124 h 128"/>
              <a:gd name="T16" fmla="*/ 41 w 128"/>
              <a:gd name="T17" fmla="*/ 119 h 128"/>
              <a:gd name="T18" fmla="*/ 22 w 128"/>
              <a:gd name="T19" fmla="*/ 107 h 128"/>
              <a:gd name="T20" fmla="*/ 9 w 128"/>
              <a:gd name="T21" fmla="*/ 88 h 128"/>
              <a:gd name="T22" fmla="*/ 5 w 128"/>
              <a:gd name="T23" fmla="*/ 64 h 128"/>
              <a:gd name="T24" fmla="*/ 9 w 128"/>
              <a:gd name="T25" fmla="*/ 41 h 128"/>
              <a:gd name="T26" fmla="*/ 22 w 128"/>
              <a:gd name="T27" fmla="*/ 22 h 128"/>
              <a:gd name="T28" fmla="*/ 41 w 128"/>
              <a:gd name="T29" fmla="*/ 10 h 128"/>
              <a:gd name="T30" fmla="*/ 87 w 128"/>
              <a:gd name="T31" fmla="*/ 10 h 128"/>
              <a:gd name="T32" fmla="*/ 106 w 128"/>
              <a:gd name="T33" fmla="*/ 22 h 128"/>
              <a:gd name="T34" fmla="*/ 119 w 128"/>
              <a:gd name="T35" fmla="*/ 41 h 128"/>
              <a:gd name="T36" fmla="*/ 123 w 128"/>
              <a:gd name="T37" fmla="*/ 64 h 128"/>
              <a:gd name="T38" fmla="*/ 119 w 128"/>
              <a:gd name="T39" fmla="*/ 88 h 128"/>
              <a:gd name="T40" fmla="*/ 106 w 128"/>
              <a:gd name="T41"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100"/>
                  <a:pt x="29" y="128"/>
                  <a:pt x="64" y="128"/>
                </a:cubicBezTo>
                <a:cubicBezTo>
                  <a:pt x="99" y="128"/>
                  <a:pt x="128" y="100"/>
                  <a:pt x="128" y="64"/>
                </a:cubicBezTo>
                <a:cubicBezTo>
                  <a:pt x="128" y="29"/>
                  <a:pt x="99" y="0"/>
                  <a:pt x="64" y="0"/>
                </a:cubicBezTo>
                <a:close/>
                <a:moveTo>
                  <a:pt x="106" y="107"/>
                </a:moveTo>
                <a:cubicBezTo>
                  <a:pt x="101" y="112"/>
                  <a:pt x="94" y="116"/>
                  <a:pt x="87" y="119"/>
                </a:cubicBezTo>
                <a:cubicBezTo>
                  <a:pt x="80" y="122"/>
                  <a:pt x="72" y="124"/>
                  <a:pt x="64" y="124"/>
                </a:cubicBezTo>
                <a:cubicBezTo>
                  <a:pt x="56" y="124"/>
                  <a:pt x="48" y="122"/>
                  <a:pt x="41" y="119"/>
                </a:cubicBezTo>
                <a:cubicBezTo>
                  <a:pt x="34" y="116"/>
                  <a:pt x="27" y="112"/>
                  <a:pt x="22" y="107"/>
                </a:cubicBezTo>
                <a:cubicBezTo>
                  <a:pt x="17" y="101"/>
                  <a:pt x="12" y="95"/>
                  <a:pt x="9" y="88"/>
                </a:cubicBezTo>
                <a:cubicBezTo>
                  <a:pt x="6" y="80"/>
                  <a:pt x="5" y="73"/>
                  <a:pt x="5" y="64"/>
                </a:cubicBezTo>
                <a:cubicBezTo>
                  <a:pt x="5" y="56"/>
                  <a:pt x="6" y="49"/>
                  <a:pt x="9" y="41"/>
                </a:cubicBezTo>
                <a:cubicBezTo>
                  <a:pt x="12" y="34"/>
                  <a:pt x="17" y="28"/>
                  <a:pt x="22" y="22"/>
                </a:cubicBezTo>
                <a:cubicBezTo>
                  <a:pt x="27" y="17"/>
                  <a:pt x="34" y="13"/>
                  <a:pt x="41" y="10"/>
                </a:cubicBezTo>
                <a:cubicBezTo>
                  <a:pt x="55" y="4"/>
                  <a:pt x="72" y="4"/>
                  <a:pt x="87" y="10"/>
                </a:cubicBezTo>
                <a:cubicBezTo>
                  <a:pt x="94" y="13"/>
                  <a:pt x="101" y="17"/>
                  <a:pt x="106" y="22"/>
                </a:cubicBezTo>
                <a:cubicBezTo>
                  <a:pt x="111" y="28"/>
                  <a:pt x="116" y="34"/>
                  <a:pt x="119" y="41"/>
                </a:cubicBezTo>
                <a:cubicBezTo>
                  <a:pt x="122" y="49"/>
                  <a:pt x="123" y="56"/>
                  <a:pt x="123" y="64"/>
                </a:cubicBezTo>
                <a:cubicBezTo>
                  <a:pt x="123" y="73"/>
                  <a:pt x="122" y="80"/>
                  <a:pt x="119" y="88"/>
                </a:cubicBezTo>
                <a:cubicBezTo>
                  <a:pt x="116" y="95"/>
                  <a:pt x="111" y="101"/>
                  <a:pt x="106" y="107"/>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7" name="Freeform 67"/>
          <p:cNvSpPr>
            <a:spLocks noEditPoints="1"/>
          </p:cNvSpPr>
          <p:nvPr/>
        </p:nvSpPr>
        <p:spPr bwMode="auto">
          <a:xfrm>
            <a:off x="3451226" y="4151320"/>
            <a:ext cx="184150" cy="481013"/>
          </a:xfrm>
          <a:custGeom>
            <a:avLst/>
            <a:gdLst>
              <a:gd name="T0" fmla="*/ 43 w 49"/>
              <a:gd name="T1" fmla="*/ 0 h 128"/>
              <a:gd name="T2" fmla="*/ 6 w 49"/>
              <a:gd name="T3" fmla="*/ 0 h 128"/>
              <a:gd name="T4" fmla="*/ 0 w 49"/>
              <a:gd name="T5" fmla="*/ 6 h 128"/>
              <a:gd name="T6" fmla="*/ 0 w 49"/>
              <a:gd name="T7" fmla="*/ 122 h 128"/>
              <a:gd name="T8" fmla="*/ 6 w 49"/>
              <a:gd name="T9" fmla="*/ 128 h 128"/>
              <a:gd name="T10" fmla="*/ 43 w 49"/>
              <a:gd name="T11" fmla="*/ 128 h 128"/>
              <a:gd name="T12" fmla="*/ 49 w 49"/>
              <a:gd name="T13" fmla="*/ 122 h 128"/>
              <a:gd name="T14" fmla="*/ 49 w 49"/>
              <a:gd name="T15" fmla="*/ 6 h 128"/>
              <a:gd name="T16" fmla="*/ 43 w 49"/>
              <a:gd name="T17" fmla="*/ 0 h 128"/>
              <a:gd name="T18" fmla="*/ 45 w 49"/>
              <a:gd name="T19" fmla="*/ 124 h 128"/>
              <a:gd name="T20" fmla="*/ 5 w 49"/>
              <a:gd name="T21" fmla="*/ 124 h 128"/>
              <a:gd name="T22" fmla="*/ 5 w 49"/>
              <a:gd name="T23" fmla="*/ 5 h 128"/>
              <a:gd name="T24" fmla="*/ 45 w 49"/>
              <a:gd name="T25" fmla="*/ 5 h 128"/>
              <a:gd name="T26" fmla="*/ 45 w 49"/>
              <a:gd name="T27"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 h="128">
                <a:moveTo>
                  <a:pt x="43" y="0"/>
                </a:moveTo>
                <a:cubicBezTo>
                  <a:pt x="6" y="0"/>
                  <a:pt x="6" y="0"/>
                  <a:pt x="6" y="0"/>
                </a:cubicBezTo>
                <a:cubicBezTo>
                  <a:pt x="3" y="0"/>
                  <a:pt x="0" y="3"/>
                  <a:pt x="0" y="6"/>
                </a:cubicBezTo>
                <a:cubicBezTo>
                  <a:pt x="0" y="122"/>
                  <a:pt x="0" y="122"/>
                  <a:pt x="0" y="122"/>
                </a:cubicBezTo>
                <a:cubicBezTo>
                  <a:pt x="0" y="126"/>
                  <a:pt x="3" y="128"/>
                  <a:pt x="6" y="128"/>
                </a:cubicBezTo>
                <a:cubicBezTo>
                  <a:pt x="43" y="128"/>
                  <a:pt x="43" y="128"/>
                  <a:pt x="43" y="128"/>
                </a:cubicBezTo>
                <a:cubicBezTo>
                  <a:pt x="46" y="128"/>
                  <a:pt x="49" y="126"/>
                  <a:pt x="49" y="122"/>
                </a:cubicBezTo>
                <a:cubicBezTo>
                  <a:pt x="49" y="6"/>
                  <a:pt x="49" y="6"/>
                  <a:pt x="49" y="6"/>
                </a:cubicBezTo>
                <a:cubicBezTo>
                  <a:pt x="49" y="3"/>
                  <a:pt x="46" y="0"/>
                  <a:pt x="43" y="0"/>
                </a:cubicBezTo>
                <a:close/>
                <a:moveTo>
                  <a:pt x="45" y="124"/>
                </a:moveTo>
                <a:cubicBezTo>
                  <a:pt x="5" y="124"/>
                  <a:pt x="5" y="124"/>
                  <a:pt x="5" y="124"/>
                </a:cubicBezTo>
                <a:cubicBezTo>
                  <a:pt x="5" y="5"/>
                  <a:pt x="5" y="5"/>
                  <a:pt x="5" y="5"/>
                </a:cubicBezTo>
                <a:cubicBezTo>
                  <a:pt x="45" y="5"/>
                  <a:pt x="45" y="5"/>
                  <a:pt x="45" y="5"/>
                </a:cubicBezTo>
                <a:lnTo>
                  <a:pt x="45" y="124"/>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8" name="Freeform 68"/>
          <p:cNvSpPr>
            <a:spLocks noEditPoints="1"/>
          </p:cNvSpPr>
          <p:nvPr/>
        </p:nvSpPr>
        <p:spPr bwMode="auto">
          <a:xfrm>
            <a:off x="3748089" y="4151320"/>
            <a:ext cx="184150" cy="481013"/>
          </a:xfrm>
          <a:custGeom>
            <a:avLst/>
            <a:gdLst>
              <a:gd name="T0" fmla="*/ 43 w 49"/>
              <a:gd name="T1" fmla="*/ 0 h 128"/>
              <a:gd name="T2" fmla="*/ 6 w 49"/>
              <a:gd name="T3" fmla="*/ 0 h 128"/>
              <a:gd name="T4" fmla="*/ 0 w 49"/>
              <a:gd name="T5" fmla="*/ 6 h 128"/>
              <a:gd name="T6" fmla="*/ 0 w 49"/>
              <a:gd name="T7" fmla="*/ 122 h 128"/>
              <a:gd name="T8" fmla="*/ 6 w 49"/>
              <a:gd name="T9" fmla="*/ 128 h 128"/>
              <a:gd name="T10" fmla="*/ 43 w 49"/>
              <a:gd name="T11" fmla="*/ 128 h 128"/>
              <a:gd name="T12" fmla="*/ 49 w 49"/>
              <a:gd name="T13" fmla="*/ 122 h 128"/>
              <a:gd name="T14" fmla="*/ 49 w 49"/>
              <a:gd name="T15" fmla="*/ 6 h 128"/>
              <a:gd name="T16" fmla="*/ 43 w 49"/>
              <a:gd name="T17" fmla="*/ 0 h 128"/>
              <a:gd name="T18" fmla="*/ 44 w 49"/>
              <a:gd name="T19" fmla="*/ 124 h 128"/>
              <a:gd name="T20" fmla="*/ 4 w 49"/>
              <a:gd name="T21" fmla="*/ 124 h 128"/>
              <a:gd name="T22" fmla="*/ 4 w 49"/>
              <a:gd name="T23" fmla="*/ 5 h 128"/>
              <a:gd name="T24" fmla="*/ 44 w 49"/>
              <a:gd name="T25" fmla="*/ 5 h 128"/>
              <a:gd name="T26" fmla="*/ 44 w 49"/>
              <a:gd name="T27"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 h="128">
                <a:moveTo>
                  <a:pt x="43" y="0"/>
                </a:moveTo>
                <a:cubicBezTo>
                  <a:pt x="6" y="0"/>
                  <a:pt x="6" y="0"/>
                  <a:pt x="6" y="0"/>
                </a:cubicBezTo>
                <a:cubicBezTo>
                  <a:pt x="3" y="0"/>
                  <a:pt x="0" y="3"/>
                  <a:pt x="0" y="6"/>
                </a:cubicBezTo>
                <a:cubicBezTo>
                  <a:pt x="0" y="122"/>
                  <a:pt x="0" y="122"/>
                  <a:pt x="0" y="122"/>
                </a:cubicBezTo>
                <a:cubicBezTo>
                  <a:pt x="0" y="126"/>
                  <a:pt x="3" y="128"/>
                  <a:pt x="6" y="128"/>
                </a:cubicBezTo>
                <a:cubicBezTo>
                  <a:pt x="43" y="128"/>
                  <a:pt x="43" y="128"/>
                  <a:pt x="43" y="128"/>
                </a:cubicBezTo>
                <a:cubicBezTo>
                  <a:pt x="46" y="128"/>
                  <a:pt x="49" y="126"/>
                  <a:pt x="49" y="122"/>
                </a:cubicBezTo>
                <a:cubicBezTo>
                  <a:pt x="49" y="6"/>
                  <a:pt x="49" y="6"/>
                  <a:pt x="49" y="6"/>
                </a:cubicBezTo>
                <a:cubicBezTo>
                  <a:pt x="49" y="3"/>
                  <a:pt x="46" y="0"/>
                  <a:pt x="43" y="0"/>
                </a:cubicBezTo>
                <a:close/>
                <a:moveTo>
                  <a:pt x="44" y="124"/>
                </a:moveTo>
                <a:cubicBezTo>
                  <a:pt x="4" y="124"/>
                  <a:pt x="4" y="124"/>
                  <a:pt x="4" y="124"/>
                </a:cubicBezTo>
                <a:cubicBezTo>
                  <a:pt x="4" y="5"/>
                  <a:pt x="4" y="5"/>
                  <a:pt x="4" y="5"/>
                </a:cubicBezTo>
                <a:cubicBezTo>
                  <a:pt x="44" y="5"/>
                  <a:pt x="44" y="5"/>
                  <a:pt x="44" y="5"/>
                </a:cubicBezTo>
                <a:lnTo>
                  <a:pt x="44" y="124"/>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9" name="Freeform 69"/>
          <p:cNvSpPr>
            <a:spLocks noEditPoints="1"/>
          </p:cNvSpPr>
          <p:nvPr/>
        </p:nvSpPr>
        <p:spPr bwMode="auto">
          <a:xfrm>
            <a:off x="2489201" y="4151320"/>
            <a:ext cx="481013" cy="481013"/>
          </a:xfrm>
          <a:custGeom>
            <a:avLst/>
            <a:gdLst>
              <a:gd name="T0" fmla="*/ 128 w 128"/>
              <a:gd name="T1" fmla="*/ 6 h 128"/>
              <a:gd name="T2" fmla="*/ 122 w 128"/>
              <a:gd name="T3" fmla="*/ 0 h 128"/>
              <a:gd name="T4" fmla="*/ 6 w 128"/>
              <a:gd name="T5" fmla="*/ 0 h 128"/>
              <a:gd name="T6" fmla="*/ 0 w 128"/>
              <a:gd name="T7" fmla="*/ 6 h 128"/>
              <a:gd name="T8" fmla="*/ 0 w 128"/>
              <a:gd name="T9" fmla="*/ 122 h 128"/>
              <a:gd name="T10" fmla="*/ 6 w 128"/>
              <a:gd name="T11" fmla="*/ 128 h 128"/>
              <a:gd name="T12" fmla="*/ 122 w 128"/>
              <a:gd name="T13" fmla="*/ 128 h 128"/>
              <a:gd name="T14" fmla="*/ 128 w 128"/>
              <a:gd name="T15" fmla="*/ 122 h 128"/>
              <a:gd name="T16" fmla="*/ 128 w 128"/>
              <a:gd name="T17" fmla="*/ 6 h 128"/>
              <a:gd name="T18" fmla="*/ 123 w 128"/>
              <a:gd name="T19" fmla="*/ 124 h 128"/>
              <a:gd name="T20" fmla="*/ 5 w 128"/>
              <a:gd name="T21" fmla="*/ 124 h 128"/>
              <a:gd name="T22" fmla="*/ 5 w 128"/>
              <a:gd name="T23" fmla="*/ 5 h 128"/>
              <a:gd name="T24" fmla="*/ 123 w 128"/>
              <a:gd name="T25" fmla="*/ 5 h 128"/>
              <a:gd name="T26" fmla="*/ 123 w 128"/>
              <a:gd name="T27"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28">
                <a:moveTo>
                  <a:pt x="128" y="6"/>
                </a:moveTo>
                <a:cubicBezTo>
                  <a:pt x="128" y="3"/>
                  <a:pt x="125" y="0"/>
                  <a:pt x="122" y="0"/>
                </a:cubicBezTo>
                <a:cubicBezTo>
                  <a:pt x="6" y="0"/>
                  <a:pt x="6" y="0"/>
                  <a:pt x="6" y="0"/>
                </a:cubicBezTo>
                <a:cubicBezTo>
                  <a:pt x="3" y="0"/>
                  <a:pt x="0" y="3"/>
                  <a:pt x="0" y="6"/>
                </a:cubicBezTo>
                <a:cubicBezTo>
                  <a:pt x="0" y="122"/>
                  <a:pt x="0" y="122"/>
                  <a:pt x="0" y="122"/>
                </a:cubicBezTo>
                <a:cubicBezTo>
                  <a:pt x="0" y="126"/>
                  <a:pt x="3" y="128"/>
                  <a:pt x="6" y="128"/>
                </a:cubicBezTo>
                <a:cubicBezTo>
                  <a:pt x="122" y="128"/>
                  <a:pt x="122" y="128"/>
                  <a:pt x="122" y="128"/>
                </a:cubicBezTo>
                <a:cubicBezTo>
                  <a:pt x="125" y="128"/>
                  <a:pt x="128" y="126"/>
                  <a:pt x="128" y="122"/>
                </a:cubicBezTo>
                <a:lnTo>
                  <a:pt x="128" y="6"/>
                </a:lnTo>
                <a:close/>
                <a:moveTo>
                  <a:pt x="123" y="124"/>
                </a:moveTo>
                <a:cubicBezTo>
                  <a:pt x="5" y="124"/>
                  <a:pt x="5" y="124"/>
                  <a:pt x="5" y="124"/>
                </a:cubicBezTo>
                <a:cubicBezTo>
                  <a:pt x="5" y="5"/>
                  <a:pt x="5" y="5"/>
                  <a:pt x="5" y="5"/>
                </a:cubicBezTo>
                <a:cubicBezTo>
                  <a:pt x="123" y="5"/>
                  <a:pt x="123" y="5"/>
                  <a:pt x="123" y="5"/>
                </a:cubicBezTo>
                <a:lnTo>
                  <a:pt x="123" y="124"/>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0" name="Freeform 70"/>
          <p:cNvSpPr/>
          <p:nvPr/>
        </p:nvSpPr>
        <p:spPr bwMode="auto">
          <a:xfrm>
            <a:off x="1762125" y="4151320"/>
            <a:ext cx="14288" cy="158750"/>
          </a:xfrm>
          <a:custGeom>
            <a:avLst/>
            <a:gdLst>
              <a:gd name="T0" fmla="*/ 2 w 4"/>
              <a:gd name="T1" fmla="*/ 42 h 42"/>
              <a:gd name="T2" fmla="*/ 4 w 4"/>
              <a:gd name="T3" fmla="*/ 40 h 42"/>
              <a:gd name="T4" fmla="*/ 4 w 4"/>
              <a:gd name="T5" fmla="*/ 3 h 42"/>
              <a:gd name="T6" fmla="*/ 2 w 4"/>
              <a:gd name="T7" fmla="*/ 0 h 42"/>
              <a:gd name="T8" fmla="*/ 0 w 4"/>
              <a:gd name="T9" fmla="*/ 3 h 42"/>
              <a:gd name="T10" fmla="*/ 0 w 4"/>
              <a:gd name="T11" fmla="*/ 40 h 42"/>
              <a:gd name="T12" fmla="*/ 2 w 4"/>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4" h="42">
                <a:moveTo>
                  <a:pt x="2" y="42"/>
                </a:moveTo>
                <a:cubicBezTo>
                  <a:pt x="3" y="42"/>
                  <a:pt x="4" y="41"/>
                  <a:pt x="4" y="40"/>
                </a:cubicBezTo>
                <a:cubicBezTo>
                  <a:pt x="4" y="3"/>
                  <a:pt x="4" y="3"/>
                  <a:pt x="4" y="3"/>
                </a:cubicBezTo>
                <a:cubicBezTo>
                  <a:pt x="4" y="1"/>
                  <a:pt x="3" y="0"/>
                  <a:pt x="2" y="0"/>
                </a:cubicBezTo>
                <a:cubicBezTo>
                  <a:pt x="1" y="0"/>
                  <a:pt x="0" y="1"/>
                  <a:pt x="0" y="3"/>
                </a:cubicBezTo>
                <a:cubicBezTo>
                  <a:pt x="0" y="40"/>
                  <a:pt x="0" y="40"/>
                  <a:pt x="0" y="40"/>
                </a:cubicBezTo>
                <a:cubicBezTo>
                  <a:pt x="0" y="41"/>
                  <a:pt x="1" y="42"/>
                  <a:pt x="2" y="42"/>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1" name="Freeform 71"/>
          <p:cNvSpPr/>
          <p:nvPr/>
        </p:nvSpPr>
        <p:spPr bwMode="auto">
          <a:xfrm>
            <a:off x="1562100" y="4230695"/>
            <a:ext cx="412750" cy="401638"/>
          </a:xfrm>
          <a:custGeom>
            <a:avLst/>
            <a:gdLst>
              <a:gd name="T0" fmla="*/ 71 w 110"/>
              <a:gd name="T1" fmla="*/ 0 h 107"/>
              <a:gd name="T2" fmla="*/ 70 w 110"/>
              <a:gd name="T3" fmla="*/ 0 h 107"/>
              <a:gd name="T4" fmla="*/ 70 w 110"/>
              <a:gd name="T5" fmla="*/ 0 h 107"/>
              <a:gd name="T6" fmla="*/ 68 w 110"/>
              <a:gd name="T7" fmla="*/ 2 h 107"/>
              <a:gd name="T8" fmla="*/ 69 w 110"/>
              <a:gd name="T9" fmla="*/ 5 h 107"/>
              <a:gd name="T10" fmla="*/ 69 w 110"/>
              <a:gd name="T11" fmla="*/ 5 h 107"/>
              <a:gd name="T12" fmla="*/ 75 w 110"/>
              <a:gd name="T13" fmla="*/ 7 h 107"/>
              <a:gd name="T14" fmla="*/ 90 w 110"/>
              <a:gd name="T15" fmla="*/ 17 h 107"/>
              <a:gd name="T16" fmla="*/ 101 w 110"/>
              <a:gd name="T17" fmla="*/ 33 h 107"/>
              <a:gd name="T18" fmla="*/ 105 w 110"/>
              <a:gd name="T19" fmla="*/ 53 h 107"/>
              <a:gd name="T20" fmla="*/ 101 w 110"/>
              <a:gd name="T21" fmla="*/ 72 h 107"/>
              <a:gd name="T22" fmla="*/ 90 w 110"/>
              <a:gd name="T23" fmla="*/ 88 h 107"/>
              <a:gd name="T24" fmla="*/ 75 w 110"/>
              <a:gd name="T25" fmla="*/ 99 h 107"/>
              <a:gd name="T26" fmla="*/ 35 w 110"/>
              <a:gd name="T27" fmla="*/ 99 h 107"/>
              <a:gd name="T28" fmla="*/ 20 w 110"/>
              <a:gd name="T29" fmla="*/ 88 h 107"/>
              <a:gd name="T30" fmla="*/ 9 w 110"/>
              <a:gd name="T31" fmla="*/ 72 h 107"/>
              <a:gd name="T32" fmla="*/ 5 w 110"/>
              <a:gd name="T33" fmla="*/ 53 h 107"/>
              <a:gd name="T34" fmla="*/ 9 w 110"/>
              <a:gd name="T35" fmla="*/ 33 h 107"/>
              <a:gd name="T36" fmla="*/ 20 w 110"/>
              <a:gd name="T37" fmla="*/ 17 h 107"/>
              <a:gd name="T38" fmla="*/ 35 w 110"/>
              <a:gd name="T39" fmla="*/ 7 h 107"/>
              <a:gd name="T40" fmla="*/ 41 w 110"/>
              <a:gd name="T41" fmla="*/ 5 h 107"/>
              <a:gd name="T42" fmla="*/ 41 w 110"/>
              <a:gd name="T43" fmla="*/ 5 h 107"/>
              <a:gd name="T44" fmla="*/ 42 w 110"/>
              <a:gd name="T45" fmla="*/ 2 h 107"/>
              <a:gd name="T46" fmla="*/ 40 w 110"/>
              <a:gd name="T47" fmla="*/ 0 h 107"/>
              <a:gd name="T48" fmla="*/ 40 w 110"/>
              <a:gd name="T49" fmla="*/ 0 h 107"/>
              <a:gd name="T50" fmla="*/ 0 w 110"/>
              <a:gd name="T51" fmla="*/ 53 h 107"/>
              <a:gd name="T52" fmla="*/ 55 w 110"/>
              <a:gd name="T53" fmla="*/ 107 h 107"/>
              <a:gd name="T54" fmla="*/ 110 w 110"/>
              <a:gd name="T55" fmla="*/ 53 h 107"/>
              <a:gd name="T56" fmla="*/ 71 w 110"/>
              <a:gd name="T57"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0" h="107">
                <a:moveTo>
                  <a:pt x="71" y="0"/>
                </a:moveTo>
                <a:cubicBezTo>
                  <a:pt x="70" y="0"/>
                  <a:pt x="70" y="0"/>
                  <a:pt x="70" y="0"/>
                </a:cubicBezTo>
                <a:cubicBezTo>
                  <a:pt x="70" y="0"/>
                  <a:pt x="70" y="0"/>
                  <a:pt x="70" y="0"/>
                </a:cubicBezTo>
                <a:cubicBezTo>
                  <a:pt x="69" y="0"/>
                  <a:pt x="68" y="1"/>
                  <a:pt x="68" y="2"/>
                </a:cubicBezTo>
                <a:cubicBezTo>
                  <a:pt x="68" y="3"/>
                  <a:pt x="68" y="4"/>
                  <a:pt x="69" y="5"/>
                </a:cubicBezTo>
                <a:cubicBezTo>
                  <a:pt x="69" y="5"/>
                  <a:pt x="69" y="5"/>
                  <a:pt x="69" y="5"/>
                </a:cubicBezTo>
                <a:cubicBezTo>
                  <a:pt x="71" y="5"/>
                  <a:pt x="73" y="6"/>
                  <a:pt x="75" y="7"/>
                </a:cubicBezTo>
                <a:cubicBezTo>
                  <a:pt x="80" y="9"/>
                  <a:pt x="86" y="13"/>
                  <a:pt x="90" y="17"/>
                </a:cubicBezTo>
                <a:cubicBezTo>
                  <a:pt x="95" y="22"/>
                  <a:pt x="99" y="27"/>
                  <a:pt x="101" y="33"/>
                </a:cubicBezTo>
                <a:cubicBezTo>
                  <a:pt x="104" y="39"/>
                  <a:pt x="105" y="46"/>
                  <a:pt x="105" y="53"/>
                </a:cubicBezTo>
                <a:cubicBezTo>
                  <a:pt x="105" y="60"/>
                  <a:pt x="104" y="66"/>
                  <a:pt x="101" y="72"/>
                </a:cubicBezTo>
                <a:cubicBezTo>
                  <a:pt x="99" y="78"/>
                  <a:pt x="95" y="84"/>
                  <a:pt x="90" y="88"/>
                </a:cubicBezTo>
                <a:cubicBezTo>
                  <a:pt x="86" y="93"/>
                  <a:pt x="80" y="96"/>
                  <a:pt x="75" y="99"/>
                </a:cubicBezTo>
                <a:cubicBezTo>
                  <a:pt x="62" y="104"/>
                  <a:pt x="48" y="104"/>
                  <a:pt x="35" y="99"/>
                </a:cubicBezTo>
                <a:cubicBezTo>
                  <a:pt x="30" y="96"/>
                  <a:pt x="24" y="93"/>
                  <a:pt x="20" y="88"/>
                </a:cubicBezTo>
                <a:cubicBezTo>
                  <a:pt x="15" y="84"/>
                  <a:pt x="11" y="78"/>
                  <a:pt x="9" y="72"/>
                </a:cubicBezTo>
                <a:cubicBezTo>
                  <a:pt x="6" y="66"/>
                  <a:pt x="5" y="60"/>
                  <a:pt x="5" y="53"/>
                </a:cubicBezTo>
                <a:cubicBezTo>
                  <a:pt x="5" y="46"/>
                  <a:pt x="6" y="39"/>
                  <a:pt x="9" y="33"/>
                </a:cubicBezTo>
                <a:cubicBezTo>
                  <a:pt x="11" y="27"/>
                  <a:pt x="15" y="22"/>
                  <a:pt x="20" y="17"/>
                </a:cubicBezTo>
                <a:cubicBezTo>
                  <a:pt x="24" y="13"/>
                  <a:pt x="30" y="9"/>
                  <a:pt x="35" y="7"/>
                </a:cubicBezTo>
                <a:cubicBezTo>
                  <a:pt x="37" y="6"/>
                  <a:pt x="39" y="5"/>
                  <a:pt x="41" y="5"/>
                </a:cubicBezTo>
                <a:cubicBezTo>
                  <a:pt x="41" y="5"/>
                  <a:pt x="41" y="5"/>
                  <a:pt x="41" y="5"/>
                </a:cubicBezTo>
                <a:cubicBezTo>
                  <a:pt x="42" y="4"/>
                  <a:pt x="42" y="3"/>
                  <a:pt x="42" y="2"/>
                </a:cubicBezTo>
                <a:cubicBezTo>
                  <a:pt x="42" y="1"/>
                  <a:pt x="41" y="0"/>
                  <a:pt x="40" y="0"/>
                </a:cubicBezTo>
                <a:cubicBezTo>
                  <a:pt x="40" y="0"/>
                  <a:pt x="40" y="0"/>
                  <a:pt x="40" y="0"/>
                </a:cubicBezTo>
                <a:cubicBezTo>
                  <a:pt x="16" y="7"/>
                  <a:pt x="0" y="29"/>
                  <a:pt x="0" y="53"/>
                </a:cubicBezTo>
                <a:cubicBezTo>
                  <a:pt x="0" y="83"/>
                  <a:pt x="25" y="107"/>
                  <a:pt x="55" y="107"/>
                </a:cubicBezTo>
                <a:cubicBezTo>
                  <a:pt x="85" y="107"/>
                  <a:pt x="110" y="83"/>
                  <a:pt x="110" y="53"/>
                </a:cubicBezTo>
                <a:cubicBezTo>
                  <a:pt x="110" y="29"/>
                  <a:pt x="94" y="7"/>
                  <a:pt x="71"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2" name="Freeform 72"/>
          <p:cNvSpPr>
            <a:spLocks noEditPoints="1"/>
          </p:cNvSpPr>
          <p:nvPr/>
        </p:nvSpPr>
        <p:spPr bwMode="auto">
          <a:xfrm>
            <a:off x="623888" y="4151320"/>
            <a:ext cx="368300" cy="485776"/>
          </a:xfrm>
          <a:custGeom>
            <a:avLst/>
            <a:gdLst>
              <a:gd name="T0" fmla="*/ 98 w 98"/>
              <a:gd name="T1" fmla="*/ 64 h 129"/>
              <a:gd name="T2" fmla="*/ 97 w 98"/>
              <a:gd name="T3" fmla="*/ 63 h 129"/>
              <a:gd name="T4" fmla="*/ 3 w 98"/>
              <a:gd name="T5" fmla="*/ 1 h 129"/>
              <a:gd name="T6" fmla="*/ 2 w 98"/>
              <a:gd name="T7" fmla="*/ 0 h 129"/>
              <a:gd name="T8" fmla="*/ 0 w 98"/>
              <a:gd name="T9" fmla="*/ 3 h 129"/>
              <a:gd name="T10" fmla="*/ 0 w 98"/>
              <a:gd name="T11" fmla="*/ 126 h 129"/>
              <a:gd name="T12" fmla="*/ 3 w 98"/>
              <a:gd name="T13" fmla="*/ 128 h 129"/>
              <a:gd name="T14" fmla="*/ 97 w 98"/>
              <a:gd name="T15" fmla="*/ 66 h 129"/>
              <a:gd name="T16" fmla="*/ 98 w 98"/>
              <a:gd name="T17" fmla="*/ 64 h 129"/>
              <a:gd name="T18" fmla="*/ 4 w 98"/>
              <a:gd name="T19" fmla="*/ 122 h 129"/>
              <a:gd name="T20" fmla="*/ 4 w 98"/>
              <a:gd name="T21" fmla="*/ 7 h 129"/>
              <a:gd name="T22" fmla="*/ 92 w 98"/>
              <a:gd name="T23" fmla="*/ 64 h 129"/>
              <a:gd name="T24" fmla="*/ 4 w 98"/>
              <a:gd name="T25" fmla="*/ 1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8" h="129">
                <a:moveTo>
                  <a:pt x="98" y="64"/>
                </a:moveTo>
                <a:cubicBezTo>
                  <a:pt x="98" y="64"/>
                  <a:pt x="98" y="63"/>
                  <a:pt x="97" y="63"/>
                </a:cubicBezTo>
                <a:cubicBezTo>
                  <a:pt x="3" y="1"/>
                  <a:pt x="3" y="1"/>
                  <a:pt x="3" y="1"/>
                </a:cubicBezTo>
                <a:cubicBezTo>
                  <a:pt x="3" y="1"/>
                  <a:pt x="2" y="0"/>
                  <a:pt x="2" y="0"/>
                </a:cubicBezTo>
                <a:cubicBezTo>
                  <a:pt x="1" y="0"/>
                  <a:pt x="0" y="1"/>
                  <a:pt x="0" y="3"/>
                </a:cubicBezTo>
                <a:cubicBezTo>
                  <a:pt x="0" y="126"/>
                  <a:pt x="0" y="126"/>
                  <a:pt x="0" y="126"/>
                </a:cubicBezTo>
                <a:cubicBezTo>
                  <a:pt x="0" y="128"/>
                  <a:pt x="2" y="129"/>
                  <a:pt x="3" y="128"/>
                </a:cubicBezTo>
                <a:cubicBezTo>
                  <a:pt x="97" y="66"/>
                  <a:pt x="97" y="66"/>
                  <a:pt x="97" y="66"/>
                </a:cubicBezTo>
                <a:cubicBezTo>
                  <a:pt x="98" y="66"/>
                  <a:pt x="98" y="65"/>
                  <a:pt x="98" y="64"/>
                </a:cubicBezTo>
                <a:close/>
                <a:moveTo>
                  <a:pt x="4" y="122"/>
                </a:moveTo>
                <a:cubicBezTo>
                  <a:pt x="4" y="7"/>
                  <a:pt x="4" y="7"/>
                  <a:pt x="4" y="7"/>
                </a:cubicBezTo>
                <a:cubicBezTo>
                  <a:pt x="92" y="64"/>
                  <a:pt x="92" y="64"/>
                  <a:pt x="92" y="64"/>
                </a:cubicBezTo>
                <a:lnTo>
                  <a:pt x="4" y="122"/>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3" name="Freeform 73"/>
          <p:cNvSpPr>
            <a:spLocks noEditPoints="1"/>
          </p:cNvSpPr>
          <p:nvPr/>
        </p:nvSpPr>
        <p:spPr bwMode="auto">
          <a:xfrm>
            <a:off x="11166479" y="3190881"/>
            <a:ext cx="427038" cy="481013"/>
          </a:xfrm>
          <a:custGeom>
            <a:avLst/>
            <a:gdLst>
              <a:gd name="T0" fmla="*/ 114 w 114"/>
              <a:gd name="T1" fmla="*/ 95 h 128"/>
              <a:gd name="T2" fmla="*/ 114 w 114"/>
              <a:gd name="T3" fmla="*/ 34 h 128"/>
              <a:gd name="T4" fmla="*/ 112 w 114"/>
              <a:gd name="T5" fmla="*/ 32 h 128"/>
              <a:gd name="T6" fmla="*/ 58 w 114"/>
              <a:gd name="T7" fmla="*/ 1 h 128"/>
              <a:gd name="T8" fmla="*/ 57 w 114"/>
              <a:gd name="T9" fmla="*/ 0 h 128"/>
              <a:gd name="T10" fmla="*/ 56 w 114"/>
              <a:gd name="T11" fmla="*/ 1 h 128"/>
              <a:gd name="T12" fmla="*/ 1 w 114"/>
              <a:gd name="T13" fmla="*/ 32 h 128"/>
              <a:gd name="T14" fmla="*/ 0 w 114"/>
              <a:gd name="T15" fmla="*/ 34 h 128"/>
              <a:gd name="T16" fmla="*/ 0 w 114"/>
              <a:gd name="T17" fmla="*/ 94 h 128"/>
              <a:gd name="T18" fmla="*/ 0 w 114"/>
              <a:gd name="T19" fmla="*/ 95 h 128"/>
              <a:gd name="T20" fmla="*/ 1 w 114"/>
              <a:gd name="T21" fmla="*/ 97 h 128"/>
              <a:gd name="T22" fmla="*/ 56 w 114"/>
              <a:gd name="T23" fmla="*/ 128 h 128"/>
              <a:gd name="T24" fmla="*/ 58 w 114"/>
              <a:gd name="T25" fmla="*/ 128 h 128"/>
              <a:gd name="T26" fmla="*/ 112 w 114"/>
              <a:gd name="T27" fmla="*/ 97 h 128"/>
              <a:gd name="T28" fmla="*/ 114 w 114"/>
              <a:gd name="T29" fmla="*/ 95 h 128"/>
              <a:gd name="T30" fmla="*/ 55 w 114"/>
              <a:gd name="T31" fmla="*/ 122 h 128"/>
              <a:gd name="T32" fmla="*/ 5 w 114"/>
              <a:gd name="T33" fmla="*/ 93 h 128"/>
              <a:gd name="T34" fmla="*/ 5 w 114"/>
              <a:gd name="T35" fmla="*/ 38 h 128"/>
              <a:gd name="T36" fmla="*/ 55 w 114"/>
              <a:gd name="T37" fmla="*/ 67 h 128"/>
              <a:gd name="T38" fmla="*/ 55 w 114"/>
              <a:gd name="T39" fmla="*/ 122 h 128"/>
              <a:gd name="T40" fmla="*/ 57 w 114"/>
              <a:gd name="T41" fmla="*/ 63 h 128"/>
              <a:gd name="T42" fmla="*/ 7 w 114"/>
              <a:gd name="T43" fmla="*/ 34 h 128"/>
              <a:gd name="T44" fmla="*/ 57 w 114"/>
              <a:gd name="T45" fmla="*/ 5 h 128"/>
              <a:gd name="T46" fmla="*/ 107 w 114"/>
              <a:gd name="T47" fmla="*/ 34 h 128"/>
              <a:gd name="T48" fmla="*/ 57 w 114"/>
              <a:gd name="T49" fmla="*/ 63 h 128"/>
              <a:gd name="T50" fmla="*/ 109 w 114"/>
              <a:gd name="T51" fmla="*/ 93 h 128"/>
              <a:gd name="T52" fmla="*/ 59 w 114"/>
              <a:gd name="T53" fmla="*/ 122 h 128"/>
              <a:gd name="T54" fmla="*/ 59 w 114"/>
              <a:gd name="T55" fmla="*/ 67 h 128"/>
              <a:gd name="T56" fmla="*/ 109 w 114"/>
              <a:gd name="T57" fmla="*/ 38 h 128"/>
              <a:gd name="T58" fmla="*/ 109 w 114"/>
              <a:gd name="T59" fmla="*/ 9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4" h="128">
                <a:moveTo>
                  <a:pt x="114" y="95"/>
                </a:moveTo>
                <a:cubicBezTo>
                  <a:pt x="114" y="34"/>
                  <a:pt x="114" y="34"/>
                  <a:pt x="114" y="34"/>
                </a:cubicBezTo>
                <a:cubicBezTo>
                  <a:pt x="114" y="33"/>
                  <a:pt x="113" y="32"/>
                  <a:pt x="112" y="32"/>
                </a:cubicBezTo>
                <a:cubicBezTo>
                  <a:pt x="58" y="1"/>
                  <a:pt x="58" y="1"/>
                  <a:pt x="58" y="1"/>
                </a:cubicBezTo>
                <a:cubicBezTo>
                  <a:pt x="58" y="0"/>
                  <a:pt x="57" y="0"/>
                  <a:pt x="57" y="0"/>
                </a:cubicBezTo>
                <a:cubicBezTo>
                  <a:pt x="57" y="0"/>
                  <a:pt x="56" y="0"/>
                  <a:pt x="56" y="1"/>
                </a:cubicBezTo>
                <a:cubicBezTo>
                  <a:pt x="1" y="32"/>
                  <a:pt x="1" y="32"/>
                  <a:pt x="1" y="32"/>
                </a:cubicBezTo>
                <a:cubicBezTo>
                  <a:pt x="1" y="32"/>
                  <a:pt x="0" y="33"/>
                  <a:pt x="0" y="34"/>
                </a:cubicBezTo>
                <a:cubicBezTo>
                  <a:pt x="0" y="94"/>
                  <a:pt x="0" y="94"/>
                  <a:pt x="0" y="94"/>
                </a:cubicBezTo>
                <a:cubicBezTo>
                  <a:pt x="0" y="94"/>
                  <a:pt x="0" y="95"/>
                  <a:pt x="0" y="95"/>
                </a:cubicBezTo>
                <a:cubicBezTo>
                  <a:pt x="0" y="95"/>
                  <a:pt x="1" y="96"/>
                  <a:pt x="1" y="97"/>
                </a:cubicBezTo>
                <a:cubicBezTo>
                  <a:pt x="56" y="128"/>
                  <a:pt x="56" y="128"/>
                  <a:pt x="56" y="128"/>
                </a:cubicBezTo>
                <a:cubicBezTo>
                  <a:pt x="56" y="128"/>
                  <a:pt x="57" y="128"/>
                  <a:pt x="58" y="128"/>
                </a:cubicBezTo>
                <a:cubicBezTo>
                  <a:pt x="112" y="97"/>
                  <a:pt x="112" y="97"/>
                  <a:pt x="112" y="97"/>
                </a:cubicBezTo>
                <a:cubicBezTo>
                  <a:pt x="113" y="96"/>
                  <a:pt x="114" y="95"/>
                  <a:pt x="114" y="95"/>
                </a:cubicBezTo>
                <a:close/>
                <a:moveTo>
                  <a:pt x="55" y="122"/>
                </a:moveTo>
                <a:cubicBezTo>
                  <a:pt x="5" y="93"/>
                  <a:pt x="5" y="93"/>
                  <a:pt x="5" y="93"/>
                </a:cubicBezTo>
                <a:cubicBezTo>
                  <a:pt x="5" y="38"/>
                  <a:pt x="5" y="38"/>
                  <a:pt x="5" y="38"/>
                </a:cubicBezTo>
                <a:cubicBezTo>
                  <a:pt x="55" y="67"/>
                  <a:pt x="55" y="67"/>
                  <a:pt x="55" y="67"/>
                </a:cubicBezTo>
                <a:lnTo>
                  <a:pt x="55" y="122"/>
                </a:lnTo>
                <a:close/>
                <a:moveTo>
                  <a:pt x="57" y="63"/>
                </a:moveTo>
                <a:cubicBezTo>
                  <a:pt x="7" y="34"/>
                  <a:pt x="7" y="34"/>
                  <a:pt x="7" y="34"/>
                </a:cubicBezTo>
                <a:cubicBezTo>
                  <a:pt x="57" y="5"/>
                  <a:pt x="57" y="5"/>
                  <a:pt x="57" y="5"/>
                </a:cubicBezTo>
                <a:cubicBezTo>
                  <a:pt x="107" y="34"/>
                  <a:pt x="107" y="34"/>
                  <a:pt x="107" y="34"/>
                </a:cubicBezTo>
                <a:lnTo>
                  <a:pt x="57" y="63"/>
                </a:lnTo>
                <a:close/>
                <a:moveTo>
                  <a:pt x="109" y="93"/>
                </a:moveTo>
                <a:cubicBezTo>
                  <a:pt x="59" y="122"/>
                  <a:pt x="59" y="122"/>
                  <a:pt x="59" y="122"/>
                </a:cubicBezTo>
                <a:cubicBezTo>
                  <a:pt x="59" y="67"/>
                  <a:pt x="59" y="67"/>
                  <a:pt x="59" y="67"/>
                </a:cubicBezTo>
                <a:cubicBezTo>
                  <a:pt x="109" y="38"/>
                  <a:pt x="109" y="38"/>
                  <a:pt x="109" y="38"/>
                </a:cubicBezTo>
                <a:lnTo>
                  <a:pt x="109" y="9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85" name="组合 184"/>
          <p:cNvGrpSpPr/>
          <p:nvPr/>
        </p:nvGrpSpPr>
        <p:grpSpPr>
          <a:xfrm>
            <a:off x="10179053" y="3190881"/>
            <a:ext cx="481014" cy="481013"/>
            <a:chOff x="10179053" y="3190881"/>
            <a:chExt cx="481014" cy="481013"/>
          </a:xfrm>
          <a:solidFill>
            <a:schemeClr val="bg1"/>
          </a:solidFill>
        </p:grpSpPr>
        <p:sp>
          <p:nvSpPr>
            <p:cNvPr id="74" name="Freeform 74"/>
            <p:cNvSpPr>
              <a:spLocks noEditPoints="1"/>
            </p:cNvSpPr>
            <p:nvPr/>
          </p:nvSpPr>
          <p:spPr bwMode="auto">
            <a:xfrm>
              <a:off x="10179053" y="3190881"/>
              <a:ext cx="127000" cy="130175"/>
            </a:xfrm>
            <a:custGeom>
              <a:avLst/>
              <a:gdLst>
                <a:gd name="T0" fmla="*/ 28 w 34"/>
                <a:gd name="T1" fmla="*/ 0 h 35"/>
                <a:gd name="T2" fmla="*/ 6 w 34"/>
                <a:gd name="T3" fmla="*/ 0 h 35"/>
                <a:gd name="T4" fmla="*/ 0 w 34"/>
                <a:gd name="T5" fmla="*/ 6 h 35"/>
                <a:gd name="T6" fmla="*/ 0 w 34"/>
                <a:gd name="T7" fmla="*/ 29 h 35"/>
                <a:gd name="T8" fmla="*/ 6 w 34"/>
                <a:gd name="T9" fmla="*/ 35 h 35"/>
                <a:gd name="T10" fmla="*/ 28 w 34"/>
                <a:gd name="T11" fmla="*/ 35 h 35"/>
                <a:gd name="T12" fmla="*/ 34 w 34"/>
                <a:gd name="T13" fmla="*/ 29 h 35"/>
                <a:gd name="T14" fmla="*/ 34 w 34"/>
                <a:gd name="T15" fmla="*/ 6 h 35"/>
                <a:gd name="T16" fmla="*/ 28 w 34"/>
                <a:gd name="T17" fmla="*/ 0 h 35"/>
                <a:gd name="T18" fmla="*/ 30 w 34"/>
                <a:gd name="T19" fmla="*/ 30 h 35"/>
                <a:gd name="T20" fmla="*/ 5 w 34"/>
                <a:gd name="T21" fmla="*/ 30 h 35"/>
                <a:gd name="T22" fmla="*/ 5 w 34"/>
                <a:gd name="T23" fmla="*/ 5 h 35"/>
                <a:gd name="T24" fmla="*/ 30 w 34"/>
                <a:gd name="T25" fmla="*/ 5 h 35"/>
                <a:gd name="T26" fmla="*/ 30 w 34"/>
                <a:gd name="T27"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5">
                  <a:moveTo>
                    <a:pt x="28" y="0"/>
                  </a:moveTo>
                  <a:cubicBezTo>
                    <a:pt x="6" y="0"/>
                    <a:pt x="6" y="0"/>
                    <a:pt x="6" y="0"/>
                  </a:cubicBezTo>
                  <a:cubicBezTo>
                    <a:pt x="3" y="0"/>
                    <a:pt x="0" y="3"/>
                    <a:pt x="0" y="6"/>
                  </a:cubicBezTo>
                  <a:cubicBezTo>
                    <a:pt x="0" y="29"/>
                    <a:pt x="0" y="29"/>
                    <a:pt x="0" y="29"/>
                  </a:cubicBezTo>
                  <a:cubicBezTo>
                    <a:pt x="0" y="32"/>
                    <a:pt x="3" y="35"/>
                    <a:pt x="6" y="35"/>
                  </a:cubicBezTo>
                  <a:cubicBezTo>
                    <a:pt x="28" y="35"/>
                    <a:pt x="28" y="35"/>
                    <a:pt x="28" y="35"/>
                  </a:cubicBezTo>
                  <a:cubicBezTo>
                    <a:pt x="32" y="35"/>
                    <a:pt x="34" y="32"/>
                    <a:pt x="34" y="29"/>
                  </a:cubicBezTo>
                  <a:cubicBezTo>
                    <a:pt x="34" y="6"/>
                    <a:pt x="34" y="6"/>
                    <a:pt x="34" y="6"/>
                  </a:cubicBezTo>
                  <a:cubicBezTo>
                    <a:pt x="34" y="3"/>
                    <a:pt x="32" y="0"/>
                    <a:pt x="28" y="0"/>
                  </a:cubicBezTo>
                  <a:close/>
                  <a:moveTo>
                    <a:pt x="30" y="30"/>
                  </a:moveTo>
                  <a:cubicBezTo>
                    <a:pt x="5" y="30"/>
                    <a:pt x="5" y="30"/>
                    <a:pt x="5" y="30"/>
                  </a:cubicBezTo>
                  <a:cubicBezTo>
                    <a:pt x="5" y="5"/>
                    <a:pt x="5" y="5"/>
                    <a:pt x="5" y="5"/>
                  </a:cubicBezTo>
                  <a:cubicBezTo>
                    <a:pt x="30" y="5"/>
                    <a:pt x="30" y="5"/>
                    <a:pt x="30" y="5"/>
                  </a:cubicBezTo>
                  <a:lnTo>
                    <a:pt x="3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5" name="Freeform 75"/>
            <p:cNvSpPr>
              <a:spLocks noEditPoints="1"/>
            </p:cNvSpPr>
            <p:nvPr/>
          </p:nvSpPr>
          <p:spPr bwMode="auto">
            <a:xfrm>
              <a:off x="10531479" y="3190881"/>
              <a:ext cx="128588" cy="130175"/>
            </a:xfrm>
            <a:custGeom>
              <a:avLst/>
              <a:gdLst>
                <a:gd name="T0" fmla="*/ 28 w 34"/>
                <a:gd name="T1" fmla="*/ 0 h 35"/>
                <a:gd name="T2" fmla="*/ 6 w 34"/>
                <a:gd name="T3" fmla="*/ 0 h 35"/>
                <a:gd name="T4" fmla="*/ 0 w 34"/>
                <a:gd name="T5" fmla="*/ 6 h 35"/>
                <a:gd name="T6" fmla="*/ 0 w 34"/>
                <a:gd name="T7" fmla="*/ 29 h 35"/>
                <a:gd name="T8" fmla="*/ 6 w 34"/>
                <a:gd name="T9" fmla="*/ 35 h 35"/>
                <a:gd name="T10" fmla="*/ 28 w 34"/>
                <a:gd name="T11" fmla="*/ 35 h 35"/>
                <a:gd name="T12" fmla="*/ 34 w 34"/>
                <a:gd name="T13" fmla="*/ 29 h 35"/>
                <a:gd name="T14" fmla="*/ 34 w 34"/>
                <a:gd name="T15" fmla="*/ 6 h 35"/>
                <a:gd name="T16" fmla="*/ 28 w 34"/>
                <a:gd name="T17" fmla="*/ 0 h 35"/>
                <a:gd name="T18" fmla="*/ 29 w 34"/>
                <a:gd name="T19" fmla="*/ 30 h 35"/>
                <a:gd name="T20" fmla="*/ 4 w 34"/>
                <a:gd name="T21" fmla="*/ 30 h 35"/>
                <a:gd name="T22" fmla="*/ 4 w 34"/>
                <a:gd name="T23" fmla="*/ 5 h 35"/>
                <a:gd name="T24" fmla="*/ 29 w 34"/>
                <a:gd name="T25" fmla="*/ 5 h 35"/>
                <a:gd name="T26" fmla="*/ 29 w 34"/>
                <a:gd name="T27"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5">
                  <a:moveTo>
                    <a:pt x="28" y="0"/>
                  </a:moveTo>
                  <a:cubicBezTo>
                    <a:pt x="6" y="0"/>
                    <a:pt x="6" y="0"/>
                    <a:pt x="6" y="0"/>
                  </a:cubicBezTo>
                  <a:cubicBezTo>
                    <a:pt x="2" y="0"/>
                    <a:pt x="0" y="3"/>
                    <a:pt x="0" y="6"/>
                  </a:cubicBezTo>
                  <a:cubicBezTo>
                    <a:pt x="0" y="29"/>
                    <a:pt x="0" y="29"/>
                    <a:pt x="0" y="29"/>
                  </a:cubicBezTo>
                  <a:cubicBezTo>
                    <a:pt x="0" y="32"/>
                    <a:pt x="2" y="35"/>
                    <a:pt x="6" y="35"/>
                  </a:cubicBezTo>
                  <a:cubicBezTo>
                    <a:pt x="28" y="35"/>
                    <a:pt x="28" y="35"/>
                    <a:pt x="28" y="35"/>
                  </a:cubicBezTo>
                  <a:cubicBezTo>
                    <a:pt x="31" y="35"/>
                    <a:pt x="34" y="32"/>
                    <a:pt x="34" y="29"/>
                  </a:cubicBezTo>
                  <a:cubicBezTo>
                    <a:pt x="34" y="6"/>
                    <a:pt x="34" y="6"/>
                    <a:pt x="34" y="6"/>
                  </a:cubicBezTo>
                  <a:cubicBezTo>
                    <a:pt x="34" y="3"/>
                    <a:pt x="31" y="0"/>
                    <a:pt x="28" y="0"/>
                  </a:cubicBezTo>
                  <a:close/>
                  <a:moveTo>
                    <a:pt x="29" y="30"/>
                  </a:moveTo>
                  <a:cubicBezTo>
                    <a:pt x="4" y="30"/>
                    <a:pt x="4" y="30"/>
                    <a:pt x="4" y="30"/>
                  </a:cubicBezTo>
                  <a:cubicBezTo>
                    <a:pt x="4" y="5"/>
                    <a:pt x="4" y="5"/>
                    <a:pt x="4" y="5"/>
                  </a:cubicBezTo>
                  <a:cubicBezTo>
                    <a:pt x="29" y="5"/>
                    <a:pt x="29" y="5"/>
                    <a:pt x="29" y="5"/>
                  </a:cubicBezTo>
                  <a:lnTo>
                    <a:pt x="29"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6" name="Freeform 76"/>
            <p:cNvSpPr>
              <a:spLocks noEditPoints="1"/>
            </p:cNvSpPr>
            <p:nvPr/>
          </p:nvSpPr>
          <p:spPr bwMode="auto">
            <a:xfrm>
              <a:off x="10355266" y="3190881"/>
              <a:ext cx="127000" cy="130175"/>
            </a:xfrm>
            <a:custGeom>
              <a:avLst/>
              <a:gdLst>
                <a:gd name="T0" fmla="*/ 28 w 34"/>
                <a:gd name="T1" fmla="*/ 0 h 35"/>
                <a:gd name="T2" fmla="*/ 6 w 34"/>
                <a:gd name="T3" fmla="*/ 0 h 35"/>
                <a:gd name="T4" fmla="*/ 0 w 34"/>
                <a:gd name="T5" fmla="*/ 6 h 35"/>
                <a:gd name="T6" fmla="*/ 0 w 34"/>
                <a:gd name="T7" fmla="*/ 29 h 35"/>
                <a:gd name="T8" fmla="*/ 6 w 34"/>
                <a:gd name="T9" fmla="*/ 35 h 35"/>
                <a:gd name="T10" fmla="*/ 28 w 34"/>
                <a:gd name="T11" fmla="*/ 35 h 35"/>
                <a:gd name="T12" fmla="*/ 34 w 34"/>
                <a:gd name="T13" fmla="*/ 29 h 35"/>
                <a:gd name="T14" fmla="*/ 34 w 34"/>
                <a:gd name="T15" fmla="*/ 6 h 35"/>
                <a:gd name="T16" fmla="*/ 28 w 34"/>
                <a:gd name="T17" fmla="*/ 0 h 35"/>
                <a:gd name="T18" fmla="*/ 30 w 34"/>
                <a:gd name="T19" fmla="*/ 30 h 35"/>
                <a:gd name="T20" fmla="*/ 4 w 34"/>
                <a:gd name="T21" fmla="*/ 30 h 35"/>
                <a:gd name="T22" fmla="*/ 4 w 34"/>
                <a:gd name="T23" fmla="*/ 5 h 35"/>
                <a:gd name="T24" fmla="*/ 30 w 34"/>
                <a:gd name="T25" fmla="*/ 5 h 35"/>
                <a:gd name="T26" fmla="*/ 30 w 34"/>
                <a:gd name="T27"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5">
                  <a:moveTo>
                    <a:pt x="28" y="0"/>
                  </a:moveTo>
                  <a:cubicBezTo>
                    <a:pt x="6" y="0"/>
                    <a:pt x="6" y="0"/>
                    <a:pt x="6" y="0"/>
                  </a:cubicBezTo>
                  <a:cubicBezTo>
                    <a:pt x="3" y="0"/>
                    <a:pt x="0" y="3"/>
                    <a:pt x="0" y="6"/>
                  </a:cubicBezTo>
                  <a:cubicBezTo>
                    <a:pt x="0" y="29"/>
                    <a:pt x="0" y="29"/>
                    <a:pt x="0" y="29"/>
                  </a:cubicBezTo>
                  <a:cubicBezTo>
                    <a:pt x="0" y="32"/>
                    <a:pt x="3" y="35"/>
                    <a:pt x="6" y="35"/>
                  </a:cubicBezTo>
                  <a:cubicBezTo>
                    <a:pt x="28" y="35"/>
                    <a:pt x="28" y="35"/>
                    <a:pt x="28" y="35"/>
                  </a:cubicBezTo>
                  <a:cubicBezTo>
                    <a:pt x="31" y="35"/>
                    <a:pt x="34" y="32"/>
                    <a:pt x="34" y="29"/>
                  </a:cubicBezTo>
                  <a:cubicBezTo>
                    <a:pt x="34" y="6"/>
                    <a:pt x="34" y="6"/>
                    <a:pt x="34" y="6"/>
                  </a:cubicBezTo>
                  <a:cubicBezTo>
                    <a:pt x="34" y="3"/>
                    <a:pt x="31" y="0"/>
                    <a:pt x="28" y="0"/>
                  </a:cubicBezTo>
                  <a:close/>
                  <a:moveTo>
                    <a:pt x="30" y="30"/>
                  </a:moveTo>
                  <a:cubicBezTo>
                    <a:pt x="4" y="30"/>
                    <a:pt x="4" y="30"/>
                    <a:pt x="4" y="30"/>
                  </a:cubicBezTo>
                  <a:cubicBezTo>
                    <a:pt x="4" y="5"/>
                    <a:pt x="4" y="5"/>
                    <a:pt x="4" y="5"/>
                  </a:cubicBezTo>
                  <a:cubicBezTo>
                    <a:pt x="30" y="5"/>
                    <a:pt x="30" y="5"/>
                    <a:pt x="30" y="5"/>
                  </a:cubicBezTo>
                  <a:lnTo>
                    <a:pt x="3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7" name="Freeform 77"/>
            <p:cNvSpPr>
              <a:spLocks noEditPoints="1"/>
            </p:cNvSpPr>
            <p:nvPr/>
          </p:nvSpPr>
          <p:spPr bwMode="auto">
            <a:xfrm>
              <a:off x="10179053" y="3543306"/>
              <a:ext cx="127000" cy="128588"/>
            </a:xfrm>
            <a:custGeom>
              <a:avLst/>
              <a:gdLst>
                <a:gd name="T0" fmla="*/ 28 w 34"/>
                <a:gd name="T1" fmla="*/ 0 h 34"/>
                <a:gd name="T2" fmla="*/ 6 w 34"/>
                <a:gd name="T3" fmla="*/ 0 h 34"/>
                <a:gd name="T4" fmla="*/ 0 w 34"/>
                <a:gd name="T5" fmla="*/ 6 h 34"/>
                <a:gd name="T6" fmla="*/ 0 w 34"/>
                <a:gd name="T7" fmla="*/ 28 h 34"/>
                <a:gd name="T8" fmla="*/ 6 w 34"/>
                <a:gd name="T9" fmla="*/ 34 h 34"/>
                <a:gd name="T10" fmla="*/ 28 w 34"/>
                <a:gd name="T11" fmla="*/ 34 h 34"/>
                <a:gd name="T12" fmla="*/ 34 w 34"/>
                <a:gd name="T13" fmla="*/ 28 h 34"/>
                <a:gd name="T14" fmla="*/ 34 w 34"/>
                <a:gd name="T15" fmla="*/ 6 h 34"/>
                <a:gd name="T16" fmla="*/ 28 w 34"/>
                <a:gd name="T17" fmla="*/ 0 h 34"/>
                <a:gd name="T18" fmla="*/ 30 w 34"/>
                <a:gd name="T19" fmla="*/ 30 h 34"/>
                <a:gd name="T20" fmla="*/ 5 w 34"/>
                <a:gd name="T21" fmla="*/ 30 h 34"/>
                <a:gd name="T22" fmla="*/ 5 w 34"/>
                <a:gd name="T23" fmla="*/ 5 h 34"/>
                <a:gd name="T24" fmla="*/ 30 w 34"/>
                <a:gd name="T25" fmla="*/ 5 h 34"/>
                <a:gd name="T26" fmla="*/ 30 w 34"/>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4">
                  <a:moveTo>
                    <a:pt x="28" y="0"/>
                  </a:moveTo>
                  <a:cubicBezTo>
                    <a:pt x="6" y="0"/>
                    <a:pt x="6" y="0"/>
                    <a:pt x="6" y="0"/>
                  </a:cubicBezTo>
                  <a:cubicBezTo>
                    <a:pt x="3" y="0"/>
                    <a:pt x="0" y="3"/>
                    <a:pt x="0" y="6"/>
                  </a:cubicBezTo>
                  <a:cubicBezTo>
                    <a:pt x="0" y="28"/>
                    <a:pt x="0" y="28"/>
                    <a:pt x="0" y="28"/>
                  </a:cubicBezTo>
                  <a:cubicBezTo>
                    <a:pt x="0" y="32"/>
                    <a:pt x="3" y="34"/>
                    <a:pt x="6" y="34"/>
                  </a:cubicBezTo>
                  <a:cubicBezTo>
                    <a:pt x="28" y="34"/>
                    <a:pt x="28" y="34"/>
                    <a:pt x="28" y="34"/>
                  </a:cubicBezTo>
                  <a:cubicBezTo>
                    <a:pt x="32" y="34"/>
                    <a:pt x="34" y="32"/>
                    <a:pt x="34" y="28"/>
                  </a:cubicBezTo>
                  <a:cubicBezTo>
                    <a:pt x="34" y="6"/>
                    <a:pt x="34" y="6"/>
                    <a:pt x="34" y="6"/>
                  </a:cubicBezTo>
                  <a:cubicBezTo>
                    <a:pt x="34" y="3"/>
                    <a:pt x="32" y="0"/>
                    <a:pt x="28" y="0"/>
                  </a:cubicBezTo>
                  <a:close/>
                  <a:moveTo>
                    <a:pt x="30" y="30"/>
                  </a:moveTo>
                  <a:cubicBezTo>
                    <a:pt x="5" y="30"/>
                    <a:pt x="5" y="30"/>
                    <a:pt x="5" y="30"/>
                  </a:cubicBezTo>
                  <a:cubicBezTo>
                    <a:pt x="5" y="5"/>
                    <a:pt x="5" y="5"/>
                    <a:pt x="5" y="5"/>
                  </a:cubicBezTo>
                  <a:cubicBezTo>
                    <a:pt x="30" y="5"/>
                    <a:pt x="30" y="5"/>
                    <a:pt x="30" y="5"/>
                  </a:cubicBezTo>
                  <a:lnTo>
                    <a:pt x="3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8" name="Freeform 78"/>
            <p:cNvSpPr>
              <a:spLocks noEditPoints="1"/>
            </p:cNvSpPr>
            <p:nvPr/>
          </p:nvSpPr>
          <p:spPr bwMode="auto">
            <a:xfrm>
              <a:off x="10531479" y="3543306"/>
              <a:ext cx="128588" cy="128588"/>
            </a:xfrm>
            <a:custGeom>
              <a:avLst/>
              <a:gdLst>
                <a:gd name="T0" fmla="*/ 28 w 34"/>
                <a:gd name="T1" fmla="*/ 0 h 34"/>
                <a:gd name="T2" fmla="*/ 6 w 34"/>
                <a:gd name="T3" fmla="*/ 0 h 34"/>
                <a:gd name="T4" fmla="*/ 0 w 34"/>
                <a:gd name="T5" fmla="*/ 6 h 34"/>
                <a:gd name="T6" fmla="*/ 0 w 34"/>
                <a:gd name="T7" fmla="*/ 28 h 34"/>
                <a:gd name="T8" fmla="*/ 6 w 34"/>
                <a:gd name="T9" fmla="*/ 34 h 34"/>
                <a:gd name="T10" fmla="*/ 28 w 34"/>
                <a:gd name="T11" fmla="*/ 34 h 34"/>
                <a:gd name="T12" fmla="*/ 34 w 34"/>
                <a:gd name="T13" fmla="*/ 28 h 34"/>
                <a:gd name="T14" fmla="*/ 34 w 34"/>
                <a:gd name="T15" fmla="*/ 6 h 34"/>
                <a:gd name="T16" fmla="*/ 28 w 34"/>
                <a:gd name="T17" fmla="*/ 0 h 34"/>
                <a:gd name="T18" fmla="*/ 29 w 34"/>
                <a:gd name="T19" fmla="*/ 30 h 34"/>
                <a:gd name="T20" fmla="*/ 4 w 34"/>
                <a:gd name="T21" fmla="*/ 30 h 34"/>
                <a:gd name="T22" fmla="*/ 4 w 34"/>
                <a:gd name="T23" fmla="*/ 5 h 34"/>
                <a:gd name="T24" fmla="*/ 29 w 34"/>
                <a:gd name="T25" fmla="*/ 5 h 34"/>
                <a:gd name="T26" fmla="*/ 29 w 34"/>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4">
                  <a:moveTo>
                    <a:pt x="28" y="0"/>
                  </a:moveTo>
                  <a:cubicBezTo>
                    <a:pt x="6" y="0"/>
                    <a:pt x="6" y="0"/>
                    <a:pt x="6" y="0"/>
                  </a:cubicBezTo>
                  <a:cubicBezTo>
                    <a:pt x="2" y="0"/>
                    <a:pt x="0" y="3"/>
                    <a:pt x="0" y="6"/>
                  </a:cubicBezTo>
                  <a:cubicBezTo>
                    <a:pt x="0" y="28"/>
                    <a:pt x="0" y="28"/>
                    <a:pt x="0" y="28"/>
                  </a:cubicBezTo>
                  <a:cubicBezTo>
                    <a:pt x="0" y="32"/>
                    <a:pt x="2" y="34"/>
                    <a:pt x="6" y="34"/>
                  </a:cubicBezTo>
                  <a:cubicBezTo>
                    <a:pt x="28" y="34"/>
                    <a:pt x="28" y="34"/>
                    <a:pt x="28" y="34"/>
                  </a:cubicBezTo>
                  <a:cubicBezTo>
                    <a:pt x="31" y="34"/>
                    <a:pt x="34" y="32"/>
                    <a:pt x="34" y="28"/>
                  </a:cubicBezTo>
                  <a:cubicBezTo>
                    <a:pt x="34" y="6"/>
                    <a:pt x="34" y="6"/>
                    <a:pt x="34" y="6"/>
                  </a:cubicBezTo>
                  <a:cubicBezTo>
                    <a:pt x="34" y="3"/>
                    <a:pt x="31" y="0"/>
                    <a:pt x="28" y="0"/>
                  </a:cubicBezTo>
                  <a:close/>
                  <a:moveTo>
                    <a:pt x="29" y="30"/>
                  </a:moveTo>
                  <a:cubicBezTo>
                    <a:pt x="4" y="30"/>
                    <a:pt x="4" y="30"/>
                    <a:pt x="4" y="30"/>
                  </a:cubicBezTo>
                  <a:cubicBezTo>
                    <a:pt x="4" y="5"/>
                    <a:pt x="4" y="5"/>
                    <a:pt x="4" y="5"/>
                  </a:cubicBezTo>
                  <a:cubicBezTo>
                    <a:pt x="29" y="5"/>
                    <a:pt x="29" y="5"/>
                    <a:pt x="29" y="5"/>
                  </a:cubicBezTo>
                  <a:lnTo>
                    <a:pt x="29"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9" name="Freeform 79"/>
            <p:cNvSpPr>
              <a:spLocks noEditPoints="1"/>
            </p:cNvSpPr>
            <p:nvPr/>
          </p:nvSpPr>
          <p:spPr bwMode="auto">
            <a:xfrm>
              <a:off x="10355266" y="3543306"/>
              <a:ext cx="127000" cy="128588"/>
            </a:xfrm>
            <a:custGeom>
              <a:avLst/>
              <a:gdLst>
                <a:gd name="T0" fmla="*/ 28 w 34"/>
                <a:gd name="T1" fmla="*/ 0 h 34"/>
                <a:gd name="T2" fmla="*/ 6 w 34"/>
                <a:gd name="T3" fmla="*/ 0 h 34"/>
                <a:gd name="T4" fmla="*/ 0 w 34"/>
                <a:gd name="T5" fmla="*/ 6 h 34"/>
                <a:gd name="T6" fmla="*/ 0 w 34"/>
                <a:gd name="T7" fmla="*/ 28 h 34"/>
                <a:gd name="T8" fmla="*/ 6 w 34"/>
                <a:gd name="T9" fmla="*/ 34 h 34"/>
                <a:gd name="T10" fmla="*/ 28 w 34"/>
                <a:gd name="T11" fmla="*/ 34 h 34"/>
                <a:gd name="T12" fmla="*/ 34 w 34"/>
                <a:gd name="T13" fmla="*/ 28 h 34"/>
                <a:gd name="T14" fmla="*/ 34 w 34"/>
                <a:gd name="T15" fmla="*/ 6 h 34"/>
                <a:gd name="T16" fmla="*/ 28 w 34"/>
                <a:gd name="T17" fmla="*/ 0 h 34"/>
                <a:gd name="T18" fmla="*/ 30 w 34"/>
                <a:gd name="T19" fmla="*/ 30 h 34"/>
                <a:gd name="T20" fmla="*/ 4 w 34"/>
                <a:gd name="T21" fmla="*/ 30 h 34"/>
                <a:gd name="T22" fmla="*/ 4 w 34"/>
                <a:gd name="T23" fmla="*/ 5 h 34"/>
                <a:gd name="T24" fmla="*/ 30 w 34"/>
                <a:gd name="T25" fmla="*/ 5 h 34"/>
                <a:gd name="T26" fmla="*/ 30 w 34"/>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4">
                  <a:moveTo>
                    <a:pt x="28" y="0"/>
                  </a:moveTo>
                  <a:cubicBezTo>
                    <a:pt x="6" y="0"/>
                    <a:pt x="6" y="0"/>
                    <a:pt x="6" y="0"/>
                  </a:cubicBezTo>
                  <a:cubicBezTo>
                    <a:pt x="3" y="0"/>
                    <a:pt x="0" y="3"/>
                    <a:pt x="0" y="6"/>
                  </a:cubicBezTo>
                  <a:cubicBezTo>
                    <a:pt x="0" y="28"/>
                    <a:pt x="0" y="28"/>
                    <a:pt x="0" y="28"/>
                  </a:cubicBezTo>
                  <a:cubicBezTo>
                    <a:pt x="0" y="32"/>
                    <a:pt x="3" y="34"/>
                    <a:pt x="6" y="34"/>
                  </a:cubicBezTo>
                  <a:cubicBezTo>
                    <a:pt x="28" y="34"/>
                    <a:pt x="28" y="34"/>
                    <a:pt x="28" y="34"/>
                  </a:cubicBezTo>
                  <a:cubicBezTo>
                    <a:pt x="31" y="34"/>
                    <a:pt x="34" y="32"/>
                    <a:pt x="34" y="28"/>
                  </a:cubicBezTo>
                  <a:cubicBezTo>
                    <a:pt x="34" y="6"/>
                    <a:pt x="34" y="6"/>
                    <a:pt x="34" y="6"/>
                  </a:cubicBezTo>
                  <a:cubicBezTo>
                    <a:pt x="34" y="3"/>
                    <a:pt x="31" y="0"/>
                    <a:pt x="28" y="0"/>
                  </a:cubicBezTo>
                  <a:close/>
                  <a:moveTo>
                    <a:pt x="30" y="30"/>
                  </a:moveTo>
                  <a:cubicBezTo>
                    <a:pt x="4" y="30"/>
                    <a:pt x="4" y="30"/>
                    <a:pt x="4" y="30"/>
                  </a:cubicBezTo>
                  <a:cubicBezTo>
                    <a:pt x="4" y="5"/>
                    <a:pt x="4" y="5"/>
                    <a:pt x="4" y="5"/>
                  </a:cubicBezTo>
                  <a:cubicBezTo>
                    <a:pt x="30" y="5"/>
                    <a:pt x="30" y="5"/>
                    <a:pt x="30" y="5"/>
                  </a:cubicBezTo>
                  <a:lnTo>
                    <a:pt x="3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0" name="Freeform 80"/>
            <p:cNvSpPr>
              <a:spLocks noEditPoints="1"/>
            </p:cNvSpPr>
            <p:nvPr/>
          </p:nvSpPr>
          <p:spPr bwMode="auto">
            <a:xfrm>
              <a:off x="10179053" y="3367093"/>
              <a:ext cx="127000" cy="127000"/>
            </a:xfrm>
            <a:custGeom>
              <a:avLst/>
              <a:gdLst>
                <a:gd name="T0" fmla="*/ 28 w 34"/>
                <a:gd name="T1" fmla="*/ 0 h 34"/>
                <a:gd name="T2" fmla="*/ 6 w 34"/>
                <a:gd name="T3" fmla="*/ 0 h 34"/>
                <a:gd name="T4" fmla="*/ 0 w 34"/>
                <a:gd name="T5" fmla="*/ 6 h 34"/>
                <a:gd name="T6" fmla="*/ 0 w 34"/>
                <a:gd name="T7" fmla="*/ 28 h 34"/>
                <a:gd name="T8" fmla="*/ 6 w 34"/>
                <a:gd name="T9" fmla="*/ 34 h 34"/>
                <a:gd name="T10" fmla="*/ 28 w 34"/>
                <a:gd name="T11" fmla="*/ 34 h 34"/>
                <a:gd name="T12" fmla="*/ 34 w 34"/>
                <a:gd name="T13" fmla="*/ 28 h 34"/>
                <a:gd name="T14" fmla="*/ 34 w 34"/>
                <a:gd name="T15" fmla="*/ 6 h 34"/>
                <a:gd name="T16" fmla="*/ 28 w 34"/>
                <a:gd name="T17" fmla="*/ 0 h 34"/>
                <a:gd name="T18" fmla="*/ 30 w 34"/>
                <a:gd name="T19" fmla="*/ 30 h 34"/>
                <a:gd name="T20" fmla="*/ 5 w 34"/>
                <a:gd name="T21" fmla="*/ 30 h 34"/>
                <a:gd name="T22" fmla="*/ 5 w 34"/>
                <a:gd name="T23" fmla="*/ 5 h 34"/>
                <a:gd name="T24" fmla="*/ 30 w 34"/>
                <a:gd name="T25" fmla="*/ 5 h 34"/>
                <a:gd name="T26" fmla="*/ 30 w 34"/>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4">
                  <a:moveTo>
                    <a:pt x="28" y="0"/>
                  </a:moveTo>
                  <a:cubicBezTo>
                    <a:pt x="6" y="0"/>
                    <a:pt x="6" y="0"/>
                    <a:pt x="6" y="0"/>
                  </a:cubicBezTo>
                  <a:cubicBezTo>
                    <a:pt x="3" y="0"/>
                    <a:pt x="0" y="3"/>
                    <a:pt x="0" y="6"/>
                  </a:cubicBezTo>
                  <a:cubicBezTo>
                    <a:pt x="0" y="28"/>
                    <a:pt x="0" y="28"/>
                    <a:pt x="0" y="28"/>
                  </a:cubicBezTo>
                  <a:cubicBezTo>
                    <a:pt x="0" y="32"/>
                    <a:pt x="3" y="34"/>
                    <a:pt x="6" y="34"/>
                  </a:cubicBezTo>
                  <a:cubicBezTo>
                    <a:pt x="28" y="34"/>
                    <a:pt x="28" y="34"/>
                    <a:pt x="28" y="34"/>
                  </a:cubicBezTo>
                  <a:cubicBezTo>
                    <a:pt x="32" y="34"/>
                    <a:pt x="34" y="32"/>
                    <a:pt x="34" y="28"/>
                  </a:cubicBezTo>
                  <a:cubicBezTo>
                    <a:pt x="34" y="6"/>
                    <a:pt x="34" y="6"/>
                    <a:pt x="34" y="6"/>
                  </a:cubicBezTo>
                  <a:cubicBezTo>
                    <a:pt x="34" y="3"/>
                    <a:pt x="32" y="0"/>
                    <a:pt x="28" y="0"/>
                  </a:cubicBezTo>
                  <a:close/>
                  <a:moveTo>
                    <a:pt x="30" y="30"/>
                  </a:moveTo>
                  <a:cubicBezTo>
                    <a:pt x="5" y="30"/>
                    <a:pt x="5" y="30"/>
                    <a:pt x="5" y="30"/>
                  </a:cubicBezTo>
                  <a:cubicBezTo>
                    <a:pt x="5" y="5"/>
                    <a:pt x="5" y="5"/>
                    <a:pt x="5" y="5"/>
                  </a:cubicBezTo>
                  <a:cubicBezTo>
                    <a:pt x="30" y="5"/>
                    <a:pt x="30" y="5"/>
                    <a:pt x="30" y="5"/>
                  </a:cubicBezTo>
                  <a:lnTo>
                    <a:pt x="3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1" name="Freeform 81"/>
            <p:cNvSpPr>
              <a:spLocks noEditPoints="1"/>
            </p:cNvSpPr>
            <p:nvPr/>
          </p:nvSpPr>
          <p:spPr bwMode="auto">
            <a:xfrm>
              <a:off x="10531479" y="3367093"/>
              <a:ext cx="128588" cy="127000"/>
            </a:xfrm>
            <a:custGeom>
              <a:avLst/>
              <a:gdLst>
                <a:gd name="T0" fmla="*/ 28 w 34"/>
                <a:gd name="T1" fmla="*/ 0 h 34"/>
                <a:gd name="T2" fmla="*/ 6 w 34"/>
                <a:gd name="T3" fmla="*/ 0 h 34"/>
                <a:gd name="T4" fmla="*/ 0 w 34"/>
                <a:gd name="T5" fmla="*/ 6 h 34"/>
                <a:gd name="T6" fmla="*/ 0 w 34"/>
                <a:gd name="T7" fmla="*/ 28 h 34"/>
                <a:gd name="T8" fmla="*/ 6 w 34"/>
                <a:gd name="T9" fmla="*/ 34 h 34"/>
                <a:gd name="T10" fmla="*/ 28 w 34"/>
                <a:gd name="T11" fmla="*/ 34 h 34"/>
                <a:gd name="T12" fmla="*/ 34 w 34"/>
                <a:gd name="T13" fmla="*/ 28 h 34"/>
                <a:gd name="T14" fmla="*/ 34 w 34"/>
                <a:gd name="T15" fmla="*/ 6 h 34"/>
                <a:gd name="T16" fmla="*/ 28 w 34"/>
                <a:gd name="T17" fmla="*/ 0 h 34"/>
                <a:gd name="T18" fmla="*/ 29 w 34"/>
                <a:gd name="T19" fmla="*/ 30 h 34"/>
                <a:gd name="T20" fmla="*/ 4 w 34"/>
                <a:gd name="T21" fmla="*/ 30 h 34"/>
                <a:gd name="T22" fmla="*/ 4 w 34"/>
                <a:gd name="T23" fmla="*/ 5 h 34"/>
                <a:gd name="T24" fmla="*/ 29 w 34"/>
                <a:gd name="T25" fmla="*/ 5 h 34"/>
                <a:gd name="T26" fmla="*/ 29 w 34"/>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4">
                  <a:moveTo>
                    <a:pt x="28" y="0"/>
                  </a:moveTo>
                  <a:cubicBezTo>
                    <a:pt x="6" y="0"/>
                    <a:pt x="6" y="0"/>
                    <a:pt x="6" y="0"/>
                  </a:cubicBezTo>
                  <a:cubicBezTo>
                    <a:pt x="2" y="0"/>
                    <a:pt x="0" y="3"/>
                    <a:pt x="0" y="6"/>
                  </a:cubicBezTo>
                  <a:cubicBezTo>
                    <a:pt x="0" y="28"/>
                    <a:pt x="0" y="28"/>
                    <a:pt x="0" y="28"/>
                  </a:cubicBezTo>
                  <a:cubicBezTo>
                    <a:pt x="0" y="32"/>
                    <a:pt x="2" y="34"/>
                    <a:pt x="6" y="34"/>
                  </a:cubicBezTo>
                  <a:cubicBezTo>
                    <a:pt x="28" y="34"/>
                    <a:pt x="28" y="34"/>
                    <a:pt x="28" y="34"/>
                  </a:cubicBezTo>
                  <a:cubicBezTo>
                    <a:pt x="31" y="34"/>
                    <a:pt x="34" y="32"/>
                    <a:pt x="34" y="28"/>
                  </a:cubicBezTo>
                  <a:cubicBezTo>
                    <a:pt x="34" y="6"/>
                    <a:pt x="34" y="6"/>
                    <a:pt x="34" y="6"/>
                  </a:cubicBezTo>
                  <a:cubicBezTo>
                    <a:pt x="34" y="3"/>
                    <a:pt x="31" y="0"/>
                    <a:pt x="28" y="0"/>
                  </a:cubicBezTo>
                  <a:close/>
                  <a:moveTo>
                    <a:pt x="29" y="30"/>
                  </a:moveTo>
                  <a:cubicBezTo>
                    <a:pt x="4" y="30"/>
                    <a:pt x="4" y="30"/>
                    <a:pt x="4" y="30"/>
                  </a:cubicBezTo>
                  <a:cubicBezTo>
                    <a:pt x="4" y="5"/>
                    <a:pt x="4" y="5"/>
                    <a:pt x="4" y="5"/>
                  </a:cubicBezTo>
                  <a:cubicBezTo>
                    <a:pt x="29" y="5"/>
                    <a:pt x="29" y="5"/>
                    <a:pt x="29" y="5"/>
                  </a:cubicBezTo>
                  <a:lnTo>
                    <a:pt x="29"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2" name="Freeform 82"/>
            <p:cNvSpPr>
              <a:spLocks noEditPoints="1"/>
            </p:cNvSpPr>
            <p:nvPr/>
          </p:nvSpPr>
          <p:spPr bwMode="auto">
            <a:xfrm>
              <a:off x="10355266" y="3367093"/>
              <a:ext cx="127000" cy="127000"/>
            </a:xfrm>
            <a:custGeom>
              <a:avLst/>
              <a:gdLst>
                <a:gd name="T0" fmla="*/ 28 w 34"/>
                <a:gd name="T1" fmla="*/ 0 h 34"/>
                <a:gd name="T2" fmla="*/ 6 w 34"/>
                <a:gd name="T3" fmla="*/ 0 h 34"/>
                <a:gd name="T4" fmla="*/ 0 w 34"/>
                <a:gd name="T5" fmla="*/ 6 h 34"/>
                <a:gd name="T6" fmla="*/ 0 w 34"/>
                <a:gd name="T7" fmla="*/ 28 h 34"/>
                <a:gd name="T8" fmla="*/ 6 w 34"/>
                <a:gd name="T9" fmla="*/ 34 h 34"/>
                <a:gd name="T10" fmla="*/ 28 w 34"/>
                <a:gd name="T11" fmla="*/ 34 h 34"/>
                <a:gd name="T12" fmla="*/ 34 w 34"/>
                <a:gd name="T13" fmla="*/ 28 h 34"/>
                <a:gd name="T14" fmla="*/ 34 w 34"/>
                <a:gd name="T15" fmla="*/ 6 h 34"/>
                <a:gd name="T16" fmla="*/ 28 w 34"/>
                <a:gd name="T17" fmla="*/ 0 h 34"/>
                <a:gd name="T18" fmla="*/ 30 w 34"/>
                <a:gd name="T19" fmla="*/ 30 h 34"/>
                <a:gd name="T20" fmla="*/ 4 w 34"/>
                <a:gd name="T21" fmla="*/ 30 h 34"/>
                <a:gd name="T22" fmla="*/ 4 w 34"/>
                <a:gd name="T23" fmla="*/ 5 h 34"/>
                <a:gd name="T24" fmla="*/ 30 w 34"/>
                <a:gd name="T25" fmla="*/ 5 h 34"/>
                <a:gd name="T26" fmla="*/ 30 w 34"/>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4">
                  <a:moveTo>
                    <a:pt x="28" y="0"/>
                  </a:moveTo>
                  <a:cubicBezTo>
                    <a:pt x="6" y="0"/>
                    <a:pt x="6" y="0"/>
                    <a:pt x="6" y="0"/>
                  </a:cubicBezTo>
                  <a:cubicBezTo>
                    <a:pt x="3" y="0"/>
                    <a:pt x="0" y="3"/>
                    <a:pt x="0" y="6"/>
                  </a:cubicBezTo>
                  <a:cubicBezTo>
                    <a:pt x="0" y="28"/>
                    <a:pt x="0" y="28"/>
                    <a:pt x="0" y="28"/>
                  </a:cubicBezTo>
                  <a:cubicBezTo>
                    <a:pt x="0" y="32"/>
                    <a:pt x="3" y="34"/>
                    <a:pt x="6" y="34"/>
                  </a:cubicBezTo>
                  <a:cubicBezTo>
                    <a:pt x="28" y="34"/>
                    <a:pt x="28" y="34"/>
                    <a:pt x="28" y="34"/>
                  </a:cubicBezTo>
                  <a:cubicBezTo>
                    <a:pt x="31" y="34"/>
                    <a:pt x="34" y="32"/>
                    <a:pt x="34" y="28"/>
                  </a:cubicBezTo>
                  <a:cubicBezTo>
                    <a:pt x="34" y="6"/>
                    <a:pt x="34" y="6"/>
                    <a:pt x="34" y="6"/>
                  </a:cubicBezTo>
                  <a:cubicBezTo>
                    <a:pt x="34" y="3"/>
                    <a:pt x="31" y="0"/>
                    <a:pt x="28" y="0"/>
                  </a:cubicBezTo>
                  <a:close/>
                  <a:moveTo>
                    <a:pt x="30" y="30"/>
                  </a:moveTo>
                  <a:cubicBezTo>
                    <a:pt x="4" y="30"/>
                    <a:pt x="4" y="30"/>
                    <a:pt x="4" y="30"/>
                  </a:cubicBezTo>
                  <a:cubicBezTo>
                    <a:pt x="4" y="5"/>
                    <a:pt x="4" y="5"/>
                    <a:pt x="4" y="5"/>
                  </a:cubicBezTo>
                  <a:cubicBezTo>
                    <a:pt x="30" y="5"/>
                    <a:pt x="30" y="5"/>
                    <a:pt x="30" y="5"/>
                  </a:cubicBezTo>
                  <a:lnTo>
                    <a:pt x="3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6" name="组合 185"/>
          <p:cNvGrpSpPr/>
          <p:nvPr/>
        </p:nvGrpSpPr>
        <p:grpSpPr>
          <a:xfrm>
            <a:off x="9217028" y="3190881"/>
            <a:ext cx="481013" cy="481013"/>
            <a:chOff x="9217028" y="3190881"/>
            <a:chExt cx="481013" cy="481013"/>
          </a:xfrm>
          <a:solidFill>
            <a:schemeClr val="bg1"/>
          </a:solidFill>
        </p:grpSpPr>
        <p:sp>
          <p:nvSpPr>
            <p:cNvPr id="83" name="Freeform 83"/>
            <p:cNvSpPr>
              <a:spLocks noEditPoints="1"/>
            </p:cNvSpPr>
            <p:nvPr/>
          </p:nvSpPr>
          <p:spPr bwMode="auto">
            <a:xfrm>
              <a:off x="9217028" y="3190881"/>
              <a:ext cx="219075" cy="217488"/>
            </a:xfrm>
            <a:custGeom>
              <a:avLst/>
              <a:gdLst>
                <a:gd name="T0" fmla="*/ 52 w 58"/>
                <a:gd name="T1" fmla="*/ 0 h 58"/>
                <a:gd name="T2" fmla="*/ 6 w 58"/>
                <a:gd name="T3" fmla="*/ 0 h 58"/>
                <a:gd name="T4" fmla="*/ 0 w 58"/>
                <a:gd name="T5" fmla="*/ 6 h 58"/>
                <a:gd name="T6" fmla="*/ 0 w 58"/>
                <a:gd name="T7" fmla="*/ 52 h 58"/>
                <a:gd name="T8" fmla="*/ 6 w 58"/>
                <a:gd name="T9" fmla="*/ 58 h 58"/>
                <a:gd name="T10" fmla="*/ 52 w 58"/>
                <a:gd name="T11" fmla="*/ 58 h 58"/>
                <a:gd name="T12" fmla="*/ 58 w 58"/>
                <a:gd name="T13" fmla="*/ 52 h 58"/>
                <a:gd name="T14" fmla="*/ 58 w 58"/>
                <a:gd name="T15" fmla="*/ 6 h 58"/>
                <a:gd name="T16" fmla="*/ 52 w 58"/>
                <a:gd name="T17" fmla="*/ 0 h 58"/>
                <a:gd name="T18" fmla="*/ 53 w 58"/>
                <a:gd name="T19" fmla="*/ 53 h 58"/>
                <a:gd name="T20" fmla="*/ 5 w 58"/>
                <a:gd name="T21" fmla="*/ 53 h 58"/>
                <a:gd name="T22" fmla="*/ 5 w 58"/>
                <a:gd name="T23" fmla="*/ 5 h 58"/>
                <a:gd name="T24" fmla="*/ 53 w 58"/>
                <a:gd name="T25" fmla="*/ 5 h 58"/>
                <a:gd name="T26" fmla="*/ 53 w 58"/>
                <a:gd name="T27" fmla="*/ 5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58">
                  <a:moveTo>
                    <a:pt x="52" y="0"/>
                  </a:moveTo>
                  <a:cubicBezTo>
                    <a:pt x="6" y="0"/>
                    <a:pt x="6" y="0"/>
                    <a:pt x="6" y="0"/>
                  </a:cubicBezTo>
                  <a:cubicBezTo>
                    <a:pt x="3" y="0"/>
                    <a:pt x="0" y="3"/>
                    <a:pt x="0" y="6"/>
                  </a:cubicBezTo>
                  <a:cubicBezTo>
                    <a:pt x="0" y="52"/>
                    <a:pt x="0" y="52"/>
                    <a:pt x="0" y="52"/>
                  </a:cubicBezTo>
                  <a:cubicBezTo>
                    <a:pt x="0" y="55"/>
                    <a:pt x="3" y="58"/>
                    <a:pt x="6" y="58"/>
                  </a:cubicBezTo>
                  <a:cubicBezTo>
                    <a:pt x="52" y="58"/>
                    <a:pt x="52" y="58"/>
                    <a:pt x="52" y="58"/>
                  </a:cubicBezTo>
                  <a:cubicBezTo>
                    <a:pt x="55" y="58"/>
                    <a:pt x="58" y="55"/>
                    <a:pt x="58" y="52"/>
                  </a:cubicBezTo>
                  <a:cubicBezTo>
                    <a:pt x="58" y="6"/>
                    <a:pt x="58" y="6"/>
                    <a:pt x="58" y="6"/>
                  </a:cubicBezTo>
                  <a:cubicBezTo>
                    <a:pt x="58" y="3"/>
                    <a:pt x="55" y="0"/>
                    <a:pt x="52" y="0"/>
                  </a:cubicBezTo>
                  <a:close/>
                  <a:moveTo>
                    <a:pt x="53" y="53"/>
                  </a:moveTo>
                  <a:cubicBezTo>
                    <a:pt x="5" y="53"/>
                    <a:pt x="5" y="53"/>
                    <a:pt x="5" y="53"/>
                  </a:cubicBezTo>
                  <a:cubicBezTo>
                    <a:pt x="5" y="5"/>
                    <a:pt x="5" y="5"/>
                    <a:pt x="5" y="5"/>
                  </a:cubicBezTo>
                  <a:cubicBezTo>
                    <a:pt x="53" y="5"/>
                    <a:pt x="53" y="5"/>
                    <a:pt x="53" y="5"/>
                  </a:cubicBezTo>
                  <a:lnTo>
                    <a:pt x="53"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4" name="Freeform 84"/>
            <p:cNvSpPr>
              <a:spLocks noEditPoints="1"/>
            </p:cNvSpPr>
            <p:nvPr/>
          </p:nvSpPr>
          <p:spPr bwMode="auto">
            <a:xfrm>
              <a:off x="9480553" y="3190881"/>
              <a:ext cx="217488" cy="217488"/>
            </a:xfrm>
            <a:custGeom>
              <a:avLst/>
              <a:gdLst>
                <a:gd name="T0" fmla="*/ 52 w 58"/>
                <a:gd name="T1" fmla="*/ 0 h 58"/>
                <a:gd name="T2" fmla="*/ 6 w 58"/>
                <a:gd name="T3" fmla="*/ 0 h 58"/>
                <a:gd name="T4" fmla="*/ 0 w 58"/>
                <a:gd name="T5" fmla="*/ 6 h 58"/>
                <a:gd name="T6" fmla="*/ 0 w 58"/>
                <a:gd name="T7" fmla="*/ 52 h 58"/>
                <a:gd name="T8" fmla="*/ 6 w 58"/>
                <a:gd name="T9" fmla="*/ 58 h 58"/>
                <a:gd name="T10" fmla="*/ 52 w 58"/>
                <a:gd name="T11" fmla="*/ 58 h 58"/>
                <a:gd name="T12" fmla="*/ 58 w 58"/>
                <a:gd name="T13" fmla="*/ 52 h 58"/>
                <a:gd name="T14" fmla="*/ 58 w 58"/>
                <a:gd name="T15" fmla="*/ 6 h 58"/>
                <a:gd name="T16" fmla="*/ 52 w 58"/>
                <a:gd name="T17" fmla="*/ 0 h 58"/>
                <a:gd name="T18" fmla="*/ 53 w 58"/>
                <a:gd name="T19" fmla="*/ 53 h 58"/>
                <a:gd name="T20" fmla="*/ 5 w 58"/>
                <a:gd name="T21" fmla="*/ 53 h 58"/>
                <a:gd name="T22" fmla="*/ 5 w 58"/>
                <a:gd name="T23" fmla="*/ 5 h 58"/>
                <a:gd name="T24" fmla="*/ 53 w 58"/>
                <a:gd name="T25" fmla="*/ 5 h 58"/>
                <a:gd name="T26" fmla="*/ 53 w 58"/>
                <a:gd name="T27" fmla="*/ 5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58">
                  <a:moveTo>
                    <a:pt x="52" y="0"/>
                  </a:moveTo>
                  <a:cubicBezTo>
                    <a:pt x="6" y="0"/>
                    <a:pt x="6" y="0"/>
                    <a:pt x="6" y="0"/>
                  </a:cubicBezTo>
                  <a:cubicBezTo>
                    <a:pt x="3" y="0"/>
                    <a:pt x="0" y="3"/>
                    <a:pt x="0" y="6"/>
                  </a:cubicBezTo>
                  <a:cubicBezTo>
                    <a:pt x="0" y="52"/>
                    <a:pt x="0" y="52"/>
                    <a:pt x="0" y="52"/>
                  </a:cubicBezTo>
                  <a:cubicBezTo>
                    <a:pt x="0" y="55"/>
                    <a:pt x="3" y="58"/>
                    <a:pt x="6" y="58"/>
                  </a:cubicBezTo>
                  <a:cubicBezTo>
                    <a:pt x="52" y="58"/>
                    <a:pt x="52" y="58"/>
                    <a:pt x="52" y="58"/>
                  </a:cubicBezTo>
                  <a:cubicBezTo>
                    <a:pt x="55" y="58"/>
                    <a:pt x="58" y="55"/>
                    <a:pt x="58" y="52"/>
                  </a:cubicBezTo>
                  <a:cubicBezTo>
                    <a:pt x="58" y="6"/>
                    <a:pt x="58" y="6"/>
                    <a:pt x="58" y="6"/>
                  </a:cubicBezTo>
                  <a:cubicBezTo>
                    <a:pt x="58" y="3"/>
                    <a:pt x="55" y="0"/>
                    <a:pt x="52" y="0"/>
                  </a:cubicBezTo>
                  <a:close/>
                  <a:moveTo>
                    <a:pt x="53" y="53"/>
                  </a:moveTo>
                  <a:cubicBezTo>
                    <a:pt x="5" y="53"/>
                    <a:pt x="5" y="53"/>
                    <a:pt x="5" y="53"/>
                  </a:cubicBezTo>
                  <a:cubicBezTo>
                    <a:pt x="5" y="5"/>
                    <a:pt x="5" y="5"/>
                    <a:pt x="5" y="5"/>
                  </a:cubicBezTo>
                  <a:cubicBezTo>
                    <a:pt x="53" y="5"/>
                    <a:pt x="53" y="5"/>
                    <a:pt x="53" y="5"/>
                  </a:cubicBezTo>
                  <a:lnTo>
                    <a:pt x="53"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5" name="Freeform 85"/>
            <p:cNvSpPr>
              <a:spLocks noEditPoints="1"/>
            </p:cNvSpPr>
            <p:nvPr/>
          </p:nvSpPr>
          <p:spPr bwMode="auto">
            <a:xfrm>
              <a:off x="9217028" y="3457581"/>
              <a:ext cx="219075" cy="214313"/>
            </a:xfrm>
            <a:custGeom>
              <a:avLst/>
              <a:gdLst>
                <a:gd name="T0" fmla="*/ 52 w 58"/>
                <a:gd name="T1" fmla="*/ 0 h 57"/>
                <a:gd name="T2" fmla="*/ 6 w 58"/>
                <a:gd name="T3" fmla="*/ 0 h 57"/>
                <a:gd name="T4" fmla="*/ 0 w 58"/>
                <a:gd name="T5" fmla="*/ 6 h 57"/>
                <a:gd name="T6" fmla="*/ 0 w 58"/>
                <a:gd name="T7" fmla="*/ 51 h 57"/>
                <a:gd name="T8" fmla="*/ 6 w 58"/>
                <a:gd name="T9" fmla="*/ 57 h 57"/>
                <a:gd name="T10" fmla="*/ 52 w 58"/>
                <a:gd name="T11" fmla="*/ 57 h 57"/>
                <a:gd name="T12" fmla="*/ 58 w 58"/>
                <a:gd name="T13" fmla="*/ 51 h 57"/>
                <a:gd name="T14" fmla="*/ 58 w 58"/>
                <a:gd name="T15" fmla="*/ 6 h 57"/>
                <a:gd name="T16" fmla="*/ 52 w 58"/>
                <a:gd name="T17" fmla="*/ 0 h 57"/>
                <a:gd name="T18" fmla="*/ 53 w 58"/>
                <a:gd name="T19" fmla="*/ 53 h 57"/>
                <a:gd name="T20" fmla="*/ 5 w 58"/>
                <a:gd name="T21" fmla="*/ 53 h 57"/>
                <a:gd name="T22" fmla="*/ 5 w 58"/>
                <a:gd name="T23" fmla="*/ 4 h 57"/>
                <a:gd name="T24" fmla="*/ 53 w 58"/>
                <a:gd name="T25" fmla="*/ 4 h 57"/>
                <a:gd name="T26" fmla="*/ 53 w 58"/>
                <a:gd name="T27" fmla="*/ 5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57">
                  <a:moveTo>
                    <a:pt x="52" y="0"/>
                  </a:moveTo>
                  <a:cubicBezTo>
                    <a:pt x="6" y="0"/>
                    <a:pt x="6" y="0"/>
                    <a:pt x="6" y="0"/>
                  </a:cubicBezTo>
                  <a:cubicBezTo>
                    <a:pt x="3" y="0"/>
                    <a:pt x="0" y="2"/>
                    <a:pt x="0" y="6"/>
                  </a:cubicBezTo>
                  <a:cubicBezTo>
                    <a:pt x="0" y="51"/>
                    <a:pt x="0" y="51"/>
                    <a:pt x="0" y="51"/>
                  </a:cubicBezTo>
                  <a:cubicBezTo>
                    <a:pt x="0" y="55"/>
                    <a:pt x="3" y="57"/>
                    <a:pt x="6" y="57"/>
                  </a:cubicBezTo>
                  <a:cubicBezTo>
                    <a:pt x="52" y="57"/>
                    <a:pt x="52" y="57"/>
                    <a:pt x="52" y="57"/>
                  </a:cubicBezTo>
                  <a:cubicBezTo>
                    <a:pt x="55" y="57"/>
                    <a:pt x="58" y="55"/>
                    <a:pt x="58" y="51"/>
                  </a:cubicBezTo>
                  <a:cubicBezTo>
                    <a:pt x="58" y="6"/>
                    <a:pt x="58" y="6"/>
                    <a:pt x="58" y="6"/>
                  </a:cubicBezTo>
                  <a:cubicBezTo>
                    <a:pt x="58" y="2"/>
                    <a:pt x="55" y="0"/>
                    <a:pt x="52" y="0"/>
                  </a:cubicBezTo>
                  <a:close/>
                  <a:moveTo>
                    <a:pt x="53" y="53"/>
                  </a:moveTo>
                  <a:cubicBezTo>
                    <a:pt x="5" y="53"/>
                    <a:pt x="5" y="53"/>
                    <a:pt x="5" y="53"/>
                  </a:cubicBezTo>
                  <a:cubicBezTo>
                    <a:pt x="5" y="4"/>
                    <a:pt x="5" y="4"/>
                    <a:pt x="5" y="4"/>
                  </a:cubicBezTo>
                  <a:cubicBezTo>
                    <a:pt x="53" y="4"/>
                    <a:pt x="53" y="4"/>
                    <a:pt x="53" y="4"/>
                  </a:cubicBezTo>
                  <a:lnTo>
                    <a:pt x="53"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6" name="Freeform 86"/>
            <p:cNvSpPr>
              <a:spLocks noEditPoints="1"/>
            </p:cNvSpPr>
            <p:nvPr/>
          </p:nvSpPr>
          <p:spPr bwMode="auto">
            <a:xfrm>
              <a:off x="9480553" y="3457581"/>
              <a:ext cx="217488" cy="214313"/>
            </a:xfrm>
            <a:custGeom>
              <a:avLst/>
              <a:gdLst>
                <a:gd name="T0" fmla="*/ 52 w 58"/>
                <a:gd name="T1" fmla="*/ 0 h 57"/>
                <a:gd name="T2" fmla="*/ 6 w 58"/>
                <a:gd name="T3" fmla="*/ 0 h 57"/>
                <a:gd name="T4" fmla="*/ 0 w 58"/>
                <a:gd name="T5" fmla="*/ 6 h 57"/>
                <a:gd name="T6" fmla="*/ 0 w 58"/>
                <a:gd name="T7" fmla="*/ 51 h 57"/>
                <a:gd name="T8" fmla="*/ 6 w 58"/>
                <a:gd name="T9" fmla="*/ 57 h 57"/>
                <a:gd name="T10" fmla="*/ 52 w 58"/>
                <a:gd name="T11" fmla="*/ 57 h 57"/>
                <a:gd name="T12" fmla="*/ 58 w 58"/>
                <a:gd name="T13" fmla="*/ 51 h 57"/>
                <a:gd name="T14" fmla="*/ 58 w 58"/>
                <a:gd name="T15" fmla="*/ 6 h 57"/>
                <a:gd name="T16" fmla="*/ 52 w 58"/>
                <a:gd name="T17" fmla="*/ 0 h 57"/>
                <a:gd name="T18" fmla="*/ 53 w 58"/>
                <a:gd name="T19" fmla="*/ 53 h 57"/>
                <a:gd name="T20" fmla="*/ 5 w 58"/>
                <a:gd name="T21" fmla="*/ 53 h 57"/>
                <a:gd name="T22" fmla="*/ 5 w 58"/>
                <a:gd name="T23" fmla="*/ 4 h 57"/>
                <a:gd name="T24" fmla="*/ 53 w 58"/>
                <a:gd name="T25" fmla="*/ 4 h 57"/>
                <a:gd name="T26" fmla="*/ 53 w 58"/>
                <a:gd name="T27" fmla="*/ 5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57">
                  <a:moveTo>
                    <a:pt x="52" y="0"/>
                  </a:moveTo>
                  <a:cubicBezTo>
                    <a:pt x="6" y="0"/>
                    <a:pt x="6" y="0"/>
                    <a:pt x="6" y="0"/>
                  </a:cubicBezTo>
                  <a:cubicBezTo>
                    <a:pt x="3" y="0"/>
                    <a:pt x="0" y="2"/>
                    <a:pt x="0" y="6"/>
                  </a:cubicBezTo>
                  <a:cubicBezTo>
                    <a:pt x="0" y="51"/>
                    <a:pt x="0" y="51"/>
                    <a:pt x="0" y="51"/>
                  </a:cubicBezTo>
                  <a:cubicBezTo>
                    <a:pt x="0" y="55"/>
                    <a:pt x="3" y="57"/>
                    <a:pt x="6" y="57"/>
                  </a:cubicBezTo>
                  <a:cubicBezTo>
                    <a:pt x="52" y="57"/>
                    <a:pt x="52" y="57"/>
                    <a:pt x="52" y="57"/>
                  </a:cubicBezTo>
                  <a:cubicBezTo>
                    <a:pt x="55" y="57"/>
                    <a:pt x="58" y="55"/>
                    <a:pt x="58" y="51"/>
                  </a:cubicBezTo>
                  <a:cubicBezTo>
                    <a:pt x="58" y="6"/>
                    <a:pt x="58" y="6"/>
                    <a:pt x="58" y="6"/>
                  </a:cubicBezTo>
                  <a:cubicBezTo>
                    <a:pt x="58" y="2"/>
                    <a:pt x="55" y="0"/>
                    <a:pt x="52" y="0"/>
                  </a:cubicBezTo>
                  <a:close/>
                  <a:moveTo>
                    <a:pt x="53" y="53"/>
                  </a:moveTo>
                  <a:cubicBezTo>
                    <a:pt x="5" y="53"/>
                    <a:pt x="5" y="53"/>
                    <a:pt x="5" y="53"/>
                  </a:cubicBezTo>
                  <a:cubicBezTo>
                    <a:pt x="5" y="4"/>
                    <a:pt x="5" y="4"/>
                    <a:pt x="5" y="4"/>
                  </a:cubicBezTo>
                  <a:cubicBezTo>
                    <a:pt x="53" y="4"/>
                    <a:pt x="53" y="4"/>
                    <a:pt x="53" y="4"/>
                  </a:cubicBezTo>
                  <a:lnTo>
                    <a:pt x="53"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7" name="组合 186"/>
          <p:cNvGrpSpPr/>
          <p:nvPr/>
        </p:nvGrpSpPr>
        <p:grpSpPr>
          <a:xfrm>
            <a:off x="8256590" y="3190881"/>
            <a:ext cx="481013" cy="481013"/>
            <a:chOff x="8256590" y="3190881"/>
            <a:chExt cx="481013" cy="481013"/>
          </a:xfrm>
          <a:solidFill>
            <a:schemeClr val="bg1"/>
          </a:solidFill>
        </p:grpSpPr>
        <p:sp>
          <p:nvSpPr>
            <p:cNvPr id="87" name="Freeform 87"/>
            <p:cNvSpPr>
              <a:spLocks noEditPoints="1"/>
            </p:cNvSpPr>
            <p:nvPr/>
          </p:nvSpPr>
          <p:spPr bwMode="auto">
            <a:xfrm>
              <a:off x="8256590" y="3190881"/>
              <a:ext cx="481013" cy="130175"/>
            </a:xfrm>
            <a:custGeom>
              <a:avLst/>
              <a:gdLst>
                <a:gd name="T0" fmla="*/ 122 w 128"/>
                <a:gd name="T1" fmla="*/ 0 h 35"/>
                <a:gd name="T2" fmla="*/ 6 w 128"/>
                <a:gd name="T3" fmla="*/ 0 h 35"/>
                <a:gd name="T4" fmla="*/ 0 w 128"/>
                <a:gd name="T5" fmla="*/ 6 h 35"/>
                <a:gd name="T6" fmla="*/ 0 w 128"/>
                <a:gd name="T7" fmla="*/ 29 h 35"/>
                <a:gd name="T8" fmla="*/ 6 w 128"/>
                <a:gd name="T9" fmla="*/ 35 h 35"/>
                <a:gd name="T10" fmla="*/ 122 w 128"/>
                <a:gd name="T11" fmla="*/ 35 h 35"/>
                <a:gd name="T12" fmla="*/ 128 w 128"/>
                <a:gd name="T13" fmla="*/ 29 h 35"/>
                <a:gd name="T14" fmla="*/ 128 w 128"/>
                <a:gd name="T15" fmla="*/ 6 h 35"/>
                <a:gd name="T16" fmla="*/ 122 w 128"/>
                <a:gd name="T17" fmla="*/ 0 h 35"/>
                <a:gd name="T18" fmla="*/ 123 w 128"/>
                <a:gd name="T19" fmla="*/ 30 h 35"/>
                <a:gd name="T20" fmla="*/ 5 w 128"/>
                <a:gd name="T21" fmla="*/ 30 h 35"/>
                <a:gd name="T22" fmla="*/ 5 w 128"/>
                <a:gd name="T23" fmla="*/ 5 h 35"/>
                <a:gd name="T24" fmla="*/ 123 w 128"/>
                <a:gd name="T25" fmla="*/ 5 h 35"/>
                <a:gd name="T26" fmla="*/ 123 w 128"/>
                <a:gd name="T27"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35">
                  <a:moveTo>
                    <a:pt x="122" y="0"/>
                  </a:moveTo>
                  <a:cubicBezTo>
                    <a:pt x="6" y="0"/>
                    <a:pt x="6" y="0"/>
                    <a:pt x="6" y="0"/>
                  </a:cubicBezTo>
                  <a:cubicBezTo>
                    <a:pt x="3" y="0"/>
                    <a:pt x="0" y="3"/>
                    <a:pt x="0" y="6"/>
                  </a:cubicBezTo>
                  <a:cubicBezTo>
                    <a:pt x="0" y="29"/>
                    <a:pt x="0" y="29"/>
                    <a:pt x="0" y="29"/>
                  </a:cubicBezTo>
                  <a:cubicBezTo>
                    <a:pt x="0" y="32"/>
                    <a:pt x="3" y="35"/>
                    <a:pt x="6" y="35"/>
                  </a:cubicBezTo>
                  <a:cubicBezTo>
                    <a:pt x="122" y="35"/>
                    <a:pt x="122" y="35"/>
                    <a:pt x="122" y="35"/>
                  </a:cubicBezTo>
                  <a:cubicBezTo>
                    <a:pt x="125" y="35"/>
                    <a:pt x="128" y="32"/>
                    <a:pt x="128" y="29"/>
                  </a:cubicBezTo>
                  <a:cubicBezTo>
                    <a:pt x="128" y="6"/>
                    <a:pt x="128" y="6"/>
                    <a:pt x="128" y="6"/>
                  </a:cubicBezTo>
                  <a:cubicBezTo>
                    <a:pt x="128" y="3"/>
                    <a:pt x="125" y="0"/>
                    <a:pt x="122" y="0"/>
                  </a:cubicBezTo>
                  <a:close/>
                  <a:moveTo>
                    <a:pt x="123" y="30"/>
                  </a:moveTo>
                  <a:cubicBezTo>
                    <a:pt x="5" y="30"/>
                    <a:pt x="5" y="30"/>
                    <a:pt x="5" y="30"/>
                  </a:cubicBezTo>
                  <a:cubicBezTo>
                    <a:pt x="5" y="5"/>
                    <a:pt x="5" y="5"/>
                    <a:pt x="5" y="5"/>
                  </a:cubicBezTo>
                  <a:cubicBezTo>
                    <a:pt x="123" y="5"/>
                    <a:pt x="123" y="5"/>
                    <a:pt x="123" y="5"/>
                  </a:cubicBezTo>
                  <a:lnTo>
                    <a:pt x="123"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8" name="Freeform 88"/>
            <p:cNvSpPr>
              <a:spLocks noEditPoints="1"/>
            </p:cNvSpPr>
            <p:nvPr/>
          </p:nvSpPr>
          <p:spPr bwMode="auto">
            <a:xfrm>
              <a:off x="8256590" y="3367093"/>
              <a:ext cx="481013" cy="127000"/>
            </a:xfrm>
            <a:custGeom>
              <a:avLst/>
              <a:gdLst>
                <a:gd name="T0" fmla="*/ 122 w 128"/>
                <a:gd name="T1" fmla="*/ 0 h 34"/>
                <a:gd name="T2" fmla="*/ 6 w 128"/>
                <a:gd name="T3" fmla="*/ 0 h 34"/>
                <a:gd name="T4" fmla="*/ 0 w 128"/>
                <a:gd name="T5" fmla="*/ 6 h 34"/>
                <a:gd name="T6" fmla="*/ 0 w 128"/>
                <a:gd name="T7" fmla="*/ 28 h 34"/>
                <a:gd name="T8" fmla="*/ 6 w 128"/>
                <a:gd name="T9" fmla="*/ 34 h 34"/>
                <a:gd name="T10" fmla="*/ 122 w 128"/>
                <a:gd name="T11" fmla="*/ 34 h 34"/>
                <a:gd name="T12" fmla="*/ 128 w 128"/>
                <a:gd name="T13" fmla="*/ 28 h 34"/>
                <a:gd name="T14" fmla="*/ 128 w 128"/>
                <a:gd name="T15" fmla="*/ 6 h 34"/>
                <a:gd name="T16" fmla="*/ 122 w 128"/>
                <a:gd name="T17" fmla="*/ 0 h 34"/>
                <a:gd name="T18" fmla="*/ 123 w 128"/>
                <a:gd name="T19" fmla="*/ 30 h 34"/>
                <a:gd name="T20" fmla="*/ 5 w 128"/>
                <a:gd name="T21" fmla="*/ 30 h 34"/>
                <a:gd name="T22" fmla="*/ 5 w 128"/>
                <a:gd name="T23" fmla="*/ 5 h 34"/>
                <a:gd name="T24" fmla="*/ 123 w 128"/>
                <a:gd name="T25" fmla="*/ 5 h 34"/>
                <a:gd name="T26" fmla="*/ 123 w 128"/>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34">
                  <a:moveTo>
                    <a:pt x="122" y="0"/>
                  </a:moveTo>
                  <a:cubicBezTo>
                    <a:pt x="6" y="0"/>
                    <a:pt x="6" y="0"/>
                    <a:pt x="6" y="0"/>
                  </a:cubicBezTo>
                  <a:cubicBezTo>
                    <a:pt x="3" y="0"/>
                    <a:pt x="0" y="3"/>
                    <a:pt x="0" y="6"/>
                  </a:cubicBezTo>
                  <a:cubicBezTo>
                    <a:pt x="0" y="28"/>
                    <a:pt x="0" y="28"/>
                    <a:pt x="0" y="28"/>
                  </a:cubicBezTo>
                  <a:cubicBezTo>
                    <a:pt x="0" y="32"/>
                    <a:pt x="3" y="34"/>
                    <a:pt x="6" y="34"/>
                  </a:cubicBezTo>
                  <a:cubicBezTo>
                    <a:pt x="122" y="34"/>
                    <a:pt x="122" y="34"/>
                    <a:pt x="122" y="34"/>
                  </a:cubicBezTo>
                  <a:cubicBezTo>
                    <a:pt x="125" y="34"/>
                    <a:pt x="128" y="32"/>
                    <a:pt x="128" y="28"/>
                  </a:cubicBezTo>
                  <a:cubicBezTo>
                    <a:pt x="128" y="6"/>
                    <a:pt x="128" y="6"/>
                    <a:pt x="128" y="6"/>
                  </a:cubicBezTo>
                  <a:cubicBezTo>
                    <a:pt x="128" y="3"/>
                    <a:pt x="125" y="0"/>
                    <a:pt x="122" y="0"/>
                  </a:cubicBezTo>
                  <a:close/>
                  <a:moveTo>
                    <a:pt x="123" y="30"/>
                  </a:moveTo>
                  <a:cubicBezTo>
                    <a:pt x="5" y="30"/>
                    <a:pt x="5" y="30"/>
                    <a:pt x="5" y="30"/>
                  </a:cubicBezTo>
                  <a:cubicBezTo>
                    <a:pt x="5" y="5"/>
                    <a:pt x="5" y="5"/>
                    <a:pt x="5" y="5"/>
                  </a:cubicBezTo>
                  <a:cubicBezTo>
                    <a:pt x="123" y="5"/>
                    <a:pt x="123" y="5"/>
                    <a:pt x="123" y="5"/>
                  </a:cubicBezTo>
                  <a:lnTo>
                    <a:pt x="123"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9" name="Freeform 89"/>
            <p:cNvSpPr>
              <a:spLocks noEditPoints="1"/>
            </p:cNvSpPr>
            <p:nvPr/>
          </p:nvSpPr>
          <p:spPr bwMode="auto">
            <a:xfrm>
              <a:off x="8256590" y="3543306"/>
              <a:ext cx="481013" cy="128588"/>
            </a:xfrm>
            <a:custGeom>
              <a:avLst/>
              <a:gdLst>
                <a:gd name="T0" fmla="*/ 122 w 128"/>
                <a:gd name="T1" fmla="*/ 0 h 34"/>
                <a:gd name="T2" fmla="*/ 6 w 128"/>
                <a:gd name="T3" fmla="*/ 0 h 34"/>
                <a:gd name="T4" fmla="*/ 0 w 128"/>
                <a:gd name="T5" fmla="*/ 6 h 34"/>
                <a:gd name="T6" fmla="*/ 0 w 128"/>
                <a:gd name="T7" fmla="*/ 28 h 34"/>
                <a:gd name="T8" fmla="*/ 6 w 128"/>
                <a:gd name="T9" fmla="*/ 34 h 34"/>
                <a:gd name="T10" fmla="*/ 122 w 128"/>
                <a:gd name="T11" fmla="*/ 34 h 34"/>
                <a:gd name="T12" fmla="*/ 128 w 128"/>
                <a:gd name="T13" fmla="*/ 28 h 34"/>
                <a:gd name="T14" fmla="*/ 128 w 128"/>
                <a:gd name="T15" fmla="*/ 6 h 34"/>
                <a:gd name="T16" fmla="*/ 122 w 128"/>
                <a:gd name="T17" fmla="*/ 0 h 34"/>
                <a:gd name="T18" fmla="*/ 123 w 128"/>
                <a:gd name="T19" fmla="*/ 30 h 34"/>
                <a:gd name="T20" fmla="*/ 5 w 128"/>
                <a:gd name="T21" fmla="*/ 30 h 34"/>
                <a:gd name="T22" fmla="*/ 5 w 128"/>
                <a:gd name="T23" fmla="*/ 5 h 34"/>
                <a:gd name="T24" fmla="*/ 123 w 128"/>
                <a:gd name="T25" fmla="*/ 5 h 34"/>
                <a:gd name="T26" fmla="*/ 123 w 128"/>
                <a:gd name="T2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34">
                  <a:moveTo>
                    <a:pt x="122" y="0"/>
                  </a:moveTo>
                  <a:cubicBezTo>
                    <a:pt x="6" y="0"/>
                    <a:pt x="6" y="0"/>
                    <a:pt x="6" y="0"/>
                  </a:cubicBezTo>
                  <a:cubicBezTo>
                    <a:pt x="3" y="0"/>
                    <a:pt x="0" y="3"/>
                    <a:pt x="0" y="6"/>
                  </a:cubicBezTo>
                  <a:cubicBezTo>
                    <a:pt x="0" y="28"/>
                    <a:pt x="0" y="28"/>
                    <a:pt x="0" y="28"/>
                  </a:cubicBezTo>
                  <a:cubicBezTo>
                    <a:pt x="0" y="32"/>
                    <a:pt x="3" y="34"/>
                    <a:pt x="6" y="34"/>
                  </a:cubicBezTo>
                  <a:cubicBezTo>
                    <a:pt x="122" y="34"/>
                    <a:pt x="122" y="34"/>
                    <a:pt x="122" y="34"/>
                  </a:cubicBezTo>
                  <a:cubicBezTo>
                    <a:pt x="125" y="34"/>
                    <a:pt x="128" y="32"/>
                    <a:pt x="128" y="28"/>
                  </a:cubicBezTo>
                  <a:cubicBezTo>
                    <a:pt x="128" y="6"/>
                    <a:pt x="128" y="6"/>
                    <a:pt x="128" y="6"/>
                  </a:cubicBezTo>
                  <a:cubicBezTo>
                    <a:pt x="128" y="3"/>
                    <a:pt x="125" y="0"/>
                    <a:pt x="122" y="0"/>
                  </a:cubicBezTo>
                  <a:close/>
                  <a:moveTo>
                    <a:pt x="123" y="30"/>
                  </a:moveTo>
                  <a:cubicBezTo>
                    <a:pt x="5" y="30"/>
                    <a:pt x="5" y="30"/>
                    <a:pt x="5" y="30"/>
                  </a:cubicBezTo>
                  <a:cubicBezTo>
                    <a:pt x="5" y="5"/>
                    <a:pt x="5" y="5"/>
                    <a:pt x="5" y="5"/>
                  </a:cubicBezTo>
                  <a:cubicBezTo>
                    <a:pt x="123" y="5"/>
                    <a:pt x="123" y="5"/>
                    <a:pt x="123" y="5"/>
                  </a:cubicBezTo>
                  <a:lnTo>
                    <a:pt x="123"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8" name="组合 187"/>
          <p:cNvGrpSpPr/>
          <p:nvPr/>
        </p:nvGrpSpPr>
        <p:grpSpPr>
          <a:xfrm>
            <a:off x="7296152" y="3284543"/>
            <a:ext cx="479425" cy="296863"/>
            <a:chOff x="7296152" y="3284543"/>
            <a:chExt cx="479425" cy="296863"/>
          </a:xfrm>
          <a:solidFill>
            <a:schemeClr val="bg1"/>
          </a:solidFill>
        </p:grpSpPr>
        <p:sp>
          <p:nvSpPr>
            <p:cNvPr id="90" name="Freeform 90"/>
            <p:cNvSpPr/>
            <p:nvPr/>
          </p:nvSpPr>
          <p:spPr bwMode="auto">
            <a:xfrm>
              <a:off x="7296152" y="3284543"/>
              <a:ext cx="479425" cy="19050"/>
            </a:xfrm>
            <a:custGeom>
              <a:avLst/>
              <a:gdLst>
                <a:gd name="T0" fmla="*/ 2 w 128"/>
                <a:gd name="T1" fmla="*/ 5 h 5"/>
                <a:gd name="T2" fmla="*/ 126 w 128"/>
                <a:gd name="T3" fmla="*/ 5 h 5"/>
                <a:gd name="T4" fmla="*/ 128 w 128"/>
                <a:gd name="T5" fmla="*/ 2 h 5"/>
                <a:gd name="T6" fmla="*/ 126 w 128"/>
                <a:gd name="T7" fmla="*/ 0 h 5"/>
                <a:gd name="T8" fmla="*/ 2 w 128"/>
                <a:gd name="T9" fmla="*/ 0 h 5"/>
                <a:gd name="T10" fmla="*/ 0 w 128"/>
                <a:gd name="T11" fmla="*/ 2 h 5"/>
                <a:gd name="T12" fmla="*/ 2 w 12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2" y="5"/>
                  </a:moveTo>
                  <a:cubicBezTo>
                    <a:pt x="126" y="5"/>
                    <a:pt x="126" y="5"/>
                    <a:pt x="126" y="5"/>
                  </a:cubicBezTo>
                  <a:cubicBezTo>
                    <a:pt x="127" y="5"/>
                    <a:pt x="128" y="4"/>
                    <a:pt x="128" y="2"/>
                  </a:cubicBezTo>
                  <a:cubicBezTo>
                    <a:pt x="128" y="1"/>
                    <a:pt x="127" y="0"/>
                    <a:pt x="126" y="0"/>
                  </a:cubicBezTo>
                  <a:cubicBezTo>
                    <a:pt x="2" y="0"/>
                    <a:pt x="2" y="0"/>
                    <a:pt x="2" y="0"/>
                  </a:cubicBezTo>
                  <a:cubicBezTo>
                    <a:pt x="1" y="0"/>
                    <a:pt x="0" y="1"/>
                    <a:pt x="0" y="2"/>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1" name="Freeform 91"/>
            <p:cNvSpPr/>
            <p:nvPr/>
          </p:nvSpPr>
          <p:spPr bwMode="auto">
            <a:xfrm>
              <a:off x="7296152" y="3422656"/>
              <a:ext cx="479425" cy="19050"/>
            </a:xfrm>
            <a:custGeom>
              <a:avLst/>
              <a:gdLst>
                <a:gd name="T0" fmla="*/ 126 w 128"/>
                <a:gd name="T1" fmla="*/ 0 h 5"/>
                <a:gd name="T2" fmla="*/ 2 w 128"/>
                <a:gd name="T3" fmla="*/ 0 h 5"/>
                <a:gd name="T4" fmla="*/ 0 w 128"/>
                <a:gd name="T5" fmla="*/ 2 h 5"/>
                <a:gd name="T6" fmla="*/ 2 w 128"/>
                <a:gd name="T7" fmla="*/ 5 h 5"/>
                <a:gd name="T8" fmla="*/ 126 w 128"/>
                <a:gd name="T9" fmla="*/ 5 h 5"/>
                <a:gd name="T10" fmla="*/ 128 w 128"/>
                <a:gd name="T11" fmla="*/ 2 h 5"/>
                <a:gd name="T12" fmla="*/ 126 w 12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126" y="0"/>
                  </a:moveTo>
                  <a:cubicBezTo>
                    <a:pt x="2" y="0"/>
                    <a:pt x="2" y="0"/>
                    <a:pt x="2" y="0"/>
                  </a:cubicBezTo>
                  <a:cubicBezTo>
                    <a:pt x="1" y="0"/>
                    <a:pt x="0" y="1"/>
                    <a:pt x="0" y="2"/>
                  </a:cubicBezTo>
                  <a:cubicBezTo>
                    <a:pt x="0" y="4"/>
                    <a:pt x="1" y="5"/>
                    <a:pt x="2" y="5"/>
                  </a:cubicBezTo>
                  <a:cubicBezTo>
                    <a:pt x="126" y="5"/>
                    <a:pt x="126" y="5"/>
                    <a:pt x="126" y="5"/>
                  </a:cubicBezTo>
                  <a:cubicBezTo>
                    <a:pt x="127" y="5"/>
                    <a:pt x="128" y="4"/>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2" name="Freeform 92"/>
            <p:cNvSpPr/>
            <p:nvPr/>
          </p:nvSpPr>
          <p:spPr bwMode="auto">
            <a:xfrm>
              <a:off x="7296152" y="3562356"/>
              <a:ext cx="479425" cy="19050"/>
            </a:xfrm>
            <a:custGeom>
              <a:avLst/>
              <a:gdLst>
                <a:gd name="T0" fmla="*/ 126 w 128"/>
                <a:gd name="T1" fmla="*/ 0 h 5"/>
                <a:gd name="T2" fmla="*/ 2 w 128"/>
                <a:gd name="T3" fmla="*/ 0 h 5"/>
                <a:gd name="T4" fmla="*/ 0 w 128"/>
                <a:gd name="T5" fmla="*/ 2 h 5"/>
                <a:gd name="T6" fmla="*/ 2 w 128"/>
                <a:gd name="T7" fmla="*/ 5 h 5"/>
                <a:gd name="T8" fmla="*/ 126 w 128"/>
                <a:gd name="T9" fmla="*/ 5 h 5"/>
                <a:gd name="T10" fmla="*/ 128 w 128"/>
                <a:gd name="T11" fmla="*/ 2 h 5"/>
                <a:gd name="T12" fmla="*/ 126 w 12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126" y="0"/>
                  </a:moveTo>
                  <a:cubicBezTo>
                    <a:pt x="2" y="0"/>
                    <a:pt x="2" y="0"/>
                    <a:pt x="2" y="0"/>
                  </a:cubicBezTo>
                  <a:cubicBezTo>
                    <a:pt x="1" y="0"/>
                    <a:pt x="0" y="1"/>
                    <a:pt x="0" y="2"/>
                  </a:cubicBezTo>
                  <a:cubicBezTo>
                    <a:pt x="0" y="4"/>
                    <a:pt x="1" y="5"/>
                    <a:pt x="2" y="5"/>
                  </a:cubicBezTo>
                  <a:cubicBezTo>
                    <a:pt x="126" y="5"/>
                    <a:pt x="126" y="5"/>
                    <a:pt x="126" y="5"/>
                  </a:cubicBezTo>
                  <a:cubicBezTo>
                    <a:pt x="127" y="5"/>
                    <a:pt x="128" y="4"/>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93" name="Freeform 93"/>
          <p:cNvSpPr/>
          <p:nvPr/>
        </p:nvSpPr>
        <p:spPr bwMode="auto">
          <a:xfrm>
            <a:off x="6334127" y="3328993"/>
            <a:ext cx="481013" cy="203200"/>
          </a:xfrm>
          <a:custGeom>
            <a:avLst/>
            <a:gdLst>
              <a:gd name="T0" fmla="*/ 127 w 128"/>
              <a:gd name="T1" fmla="*/ 29 h 54"/>
              <a:gd name="T2" fmla="*/ 128 w 128"/>
              <a:gd name="T3" fmla="*/ 27 h 54"/>
              <a:gd name="T4" fmla="*/ 127 w 128"/>
              <a:gd name="T5" fmla="*/ 26 h 54"/>
              <a:gd name="T6" fmla="*/ 106 w 128"/>
              <a:gd name="T7" fmla="*/ 5 h 54"/>
              <a:gd name="T8" fmla="*/ 103 w 128"/>
              <a:gd name="T9" fmla="*/ 5 h 54"/>
              <a:gd name="T10" fmla="*/ 103 w 128"/>
              <a:gd name="T11" fmla="*/ 8 h 54"/>
              <a:gd name="T12" fmla="*/ 120 w 128"/>
              <a:gd name="T13" fmla="*/ 25 h 54"/>
              <a:gd name="T14" fmla="*/ 70 w 128"/>
              <a:gd name="T15" fmla="*/ 25 h 54"/>
              <a:gd name="T16" fmla="*/ 56 w 128"/>
              <a:gd name="T17" fmla="*/ 0 h 54"/>
              <a:gd name="T18" fmla="*/ 2 w 128"/>
              <a:gd name="T19" fmla="*/ 0 h 54"/>
              <a:gd name="T20" fmla="*/ 0 w 128"/>
              <a:gd name="T21" fmla="*/ 3 h 54"/>
              <a:gd name="T22" fmla="*/ 2 w 128"/>
              <a:gd name="T23" fmla="*/ 5 h 54"/>
              <a:gd name="T24" fmla="*/ 53 w 128"/>
              <a:gd name="T25" fmla="*/ 5 h 54"/>
              <a:gd name="T26" fmla="*/ 66 w 128"/>
              <a:gd name="T27" fmla="*/ 27 h 54"/>
              <a:gd name="T28" fmla="*/ 53 w 128"/>
              <a:gd name="T29" fmla="*/ 50 h 54"/>
              <a:gd name="T30" fmla="*/ 2 w 128"/>
              <a:gd name="T31" fmla="*/ 50 h 54"/>
              <a:gd name="T32" fmla="*/ 0 w 128"/>
              <a:gd name="T33" fmla="*/ 52 h 54"/>
              <a:gd name="T34" fmla="*/ 2 w 128"/>
              <a:gd name="T35" fmla="*/ 54 h 54"/>
              <a:gd name="T36" fmla="*/ 56 w 128"/>
              <a:gd name="T37" fmla="*/ 54 h 54"/>
              <a:gd name="T38" fmla="*/ 70 w 128"/>
              <a:gd name="T39" fmla="*/ 30 h 54"/>
              <a:gd name="T40" fmla="*/ 120 w 128"/>
              <a:gd name="T41" fmla="*/ 30 h 54"/>
              <a:gd name="T42" fmla="*/ 103 w 128"/>
              <a:gd name="T43" fmla="*/ 47 h 54"/>
              <a:gd name="T44" fmla="*/ 102 w 128"/>
              <a:gd name="T45" fmla="*/ 48 h 54"/>
              <a:gd name="T46" fmla="*/ 103 w 128"/>
              <a:gd name="T47" fmla="*/ 50 h 54"/>
              <a:gd name="T48" fmla="*/ 106 w 128"/>
              <a:gd name="T49" fmla="*/ 50 h 54"/>
              <a:gd name="T50" fmla="*/ 127 w 128"/>
              <a:gd name="T51" fmla="*/ 2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54">
                <a:moveTo>
                  <a:pt x="127" y="29"/>
                </a:moveTo>
                <a:cubicBezTo>
                  <a:pt x="128" y="29"/>
                  <a:pt x="128" y="28"/>
                  <a:pt x="128" y="27"/>
                </a:cubicBezTo>
                <a:cubicBezTo>
                  <a:pt x="128" y="27"/>
                  <a:pt x="128" y="26"/>
                  <a:pt x="127" y="26"/>
                </a:cubicBezTo>
                <a:cubicBezTo>
                  <a:pt x="106" y="5"/>
                  <a:pt x="106" y="5"/>
                  <a:pt x="106" y="5"/>
                </a:cubicBezTo>
                <a:cubicBezTo>
                  <a:pt x="105" y="4"/>
                  <a:pt x="104" y="4"/>
                  <a:pt x="103" y="5"/>
                </a:cubicBezTo>
                <a:cubicBezTo>
                  <a:pt x="102" y="6"/>
                  <a:pt x="102" y="7"/>
                  <a:pt x="103" y="8"/>
                </a:cubicBezTo>
                <a:cubicBezTo>
                  <a:pt x="120" y="25"/>
                  <a:pt x="120" y="25"/>
                  <a:pt x="120" y="25"/>
                </a:cubicBezTo>
                <a:cubicBezTo>
                  <a:pt x="70" y="25"/>
                  <a:pt x="70" y="25"/>
                  <a:pt x="70" y="25"/>
                </a:cubicBezTo>
                <a:cubicBezTo>
                  <a:pt x="56" y="0"/>
                  <a:pt x="56" y="0"/>
                  <a:pt x="56" y="0"/>
                </a:cubicBezTo>
                <a:cubicBezTo>
                  <a:pt x="2" y="0"/>
                  <a:pt x="2" y="0"/>
                  <a:pt x="2" y="0"/>
                </a:cubicBezTo>
                <a:cubicBezTo>
                  <a:pt x="1" y="0"/>
                  <a:pt x="0" y="1"/>
                  <a:pt x="0" y="3"/>
                </a:cubicBezTo>
                <a:cubicBezTo>
                  <a:pt x="0" y="4"/>
                  <a:pt x="1" y="5"/>
                  <a:pt x="2" y="5"/>
                </a:cubicBezTo>
                <a:cubicBezTo>
                  <a:pt x="53" y="5"/>
                  <a:pt x="53" y="5"/>
                  <a:pt x="53" y="5"/>
                </a:cubicBezTo>
                <a:cubicBezTo>
                  <a:pt x="66" y="27"/>
                  <a:pt x="66" y="27"/>
                  <a:pt x="66" y="27"/>
                </a:cubicBezTo>
                <a:cubicBezTo>
                  <a:pt x="53" y="50"/>
                  <a:pt x="53" y="50"/>
                  <a:pt x="53" y="50"/>
                </a:cubicBezTo>
                <a:cubicBezTo>
                  <a:pt x="2" y="50"/>
                  <a:pt x="2" y="50"/>
                  <a:pt x="2" y="50"/>
                </a:cubicBezTo>
                <a:cubicBezTo>
                  <a:pt x="1" y="50"/>
                  <a:pt x="0" y="51"/>
                  <a:pt x="0" y="52"/>
                </a:cubicBezTo>
                <a:cubicBezTo>
                  <a:pt x="0" y="53"/>
                  <a:pt x="1" y="54"/>
                  <a:pt x="2" y="54"/>
                </a:cubicBezTo>
                <a:cubicBezTo>
                  <a:pt x="56" y="54"/>
                  <a:pt x="56" y="54"/>
                  <a:pt x="56" y="54"/>
                </a:cubicBezTo>
                <a:cubicBezTo>
                  <a:pt x="70" y="30"/>
                  <a:pt x="70" y="30"/>
                  <a:pt x="70" y="30"/>
                </a:cubicBezTo>
                <a:cubicBezTo>
                  <a:pt x="120" y="30"/>
                  <a:pt x="120" y="30"/>
                  <a:pt x="120" y="30"/>
                </a:cubicBezTo>
                <a:cubicBezTo>
                  <a:pt x="103" y="47"/>
                  <a:pt x="103" y="47"/>
                  <a:pt x="103" y="47"/>
                </a:cubicBezTo>
                <a:cubicBezTo>
                  <a:pt x="103" y="47"/>
                  <a:pt x="102" y="48"/>
                  <a:pt x="102" y="48"/>
                </a:cubicBezTo>
                <a:cubicBezTo>
                  <a:pt x="102" y="49"/>
                  <a:pt x="103" y="50"/>
                  <a:pt x="103" y="50"/>
                </a:cubicBezTo>
                <a:cubicBezTo>
                  <a:pt x="104" y="51"/>
                  <a:pt x="106" y="51"/>
                  <a:pt x="106" y="50"/>
                </a:cubicBezTo>
                <a:lnTo>
                  <a:pt x="127" y="29"/>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4" name="Freeform 94"/>
          <p:cNvSpPr/>
          <p:nvPr/>
        </p:nvSpPr>
        <p:spPr bwMode="auto">
          <a:xfrm>
            <a:off x="5373689" y="3224218"/>
            <a:ext cx="479425" cy="417513"/>
          </a:xfrm>
          <a:custGeom>
            <a:avLst/>
            <a:gdLst>
              <a:gd name="T0" fmla="*/ 128 w 128"/>
              <a:gd name="T1" fmla="*/ 88 h 111"/>
              <a:gd name="T2" fmla="*/ 127 w 128"/>
              <a:gd name="T3" fmla="*/ 86 h 111"/>
              <a:gd name="T4" fmla="*/ 106 w 128"/>
              <a:gd name="T5" fmla="*/ 65 h 111"/>
              <a:gd name="T6" fmla="*/ 103 w 128"/>
              <a:gd name="T7" fmla="*/ 65 h 111"/>
              <a:gd name="T8" fmla="*/ 102 w 128"/>
              <a:gd name="T9" fmla="*/ 67 h 111"/>
              <a:gd name="T10" fmla="*/ 103 w 128"/>
              <a:gd name="T11" fmla="*/ 68 h 111"/>
              <a:gd name="T12" fmla="*/ 120 w 128"/>
              <a:gd name="T13" fmla="*/ 85 h 111"/>
              <a:gd name="T14" fmla="*/ 76 w 128"/>
              <a:gd name="T15" fmla="*/ 85 h 111"/>
              <a:gd name="T16" fmla="*/ 59 w 128"/>
              <a:gd name="T17" fmla="*/ 55 h 111"/>
              <a:gd name="T18" fmla="*/ 76 w 128"/>
              <a:gd name="T19" fmla="*/ 25 h 111"/>
              <a:gd name="T20" fmla="*/ 120 w 128"/>
              <a:gd name="T21" fmla="*/ 25 h 111"/>
              <a:gd name="T22" fmla="*/ 103 w 128"/>
              <a:gd name="T23" fmla="*/ 43 h 111"/>
              <a:gd name="T24" fmla="*/ 102 w 128"/>
              <a:gd name="T25" fmla="*/ 44 h 111"/>
              <a:gd name="T26" fmla="*/ 103 w 128"/>
              <a:gd name="T27" fmla="*/ 46 h 111"/>
              <a:gd name="T28" fmla="*/ 106 w 128"/>
              <a:gd name="T29" fmla="*/ 46 h 111"/>
              <a:gd name="T30" fmla="*/ 127 w 128"/>
              <a:gd name="T31" fmla="*/ 25 h 111"/>
              <a:gd name="T32" fmla="*/ 127 w 128"/>
              <a:gd name="T33" fmla="*/ 22 h 111"/>
              <a:gd name="T34" fmla="*/ 106 w 128"/>
              <a:gd name="T35" fmla="*/ 1 h 111"/>
              <a:gd name="T36" fmla="*/ 103 w 128"/>
              <a:gd name="T37" fmla="*/ 1 h 111"/>
              <a:gd name="T38" fmla="*/ 103 w 128"/>
              <a:gd name="T39" fmla="*/ 4 h 111"/>
              <a:gd name="T40" fmla="*/ 120 w 128"/>
              <a:gd name="T41" fmla="*/ 21 h 111"/>
              <a:gd name="T42" fmla="*/ 73 w 128"/>
              <a:gd name="T43" fmla="*/ 21 h 111"/>
              <a:gd name="T44" fmla="*/ 55 w 128"/>
              <a:gd name="T45" fmla="*/ 53 h 111"/>
              <a:gd name="T46" fmla="*/ 2 w 128"/>
              <a:gd name="T47" fmla="*/ 53 h 111"/>
              <a:gd name="T48" fmla="*/ 0 w 128"/>
              <a:gd name="T49" fmla="*/ 55 h 111"/>
              <a:gd name="T50" fmla="*/ 2 w 128"/>
              <a:gd name="T51" fmla="*/ 58 h 111"/>
              <a:gd name="T52" fmla="*/ 55 w 128"/>
              <a:gd name="T53" fmla="*/ 58 h 111"/>
              <a:gd name="T54" fmla="*/ 73 w 128"/>
              <a:gd name="T55" fmla="*/ 90 h 111"/>
              <a:gd name="T56" fmla="*/ 120 w 128"/>
              <a:gd name="T57" fmla="*/ 90 h 111"/>
              <a:gd name="T58" fmla="*/ 103 w 128"/>
              <a:gd name="T59" fmla="*/ 107 h 111"/>
              <a:gd name="T60" fmla="*/ 103 w 128"/>
              <a:gd name="T61" fmla="*/ 110 h 111"/>
              <a:gd name="T62" fmla="*/ 106 w 128"/>
              <a:gd name="T63" fmla="*/ 110 h 111"/>
              <a:gd name="T64" fmla="*/ 127 w 128"/>
              <a:gd name="T65" fmla="*/ 89 h 111"/>
              <a:gd name="T66" fmla="*/ 128 w 128"/>
              <a:gd name="T67" fmla="*/ 8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11">
                <a:moveTo>
                  <a:pt x="128" y="88"/>
                </a:moveTo>
                <a:cubicBezTo>
                  <a:pt x="128" y="87"/>
                  <a:pt x="128" y="86"/>
                  <a:pt x="127" y="86"/>
                </a:cubicBezTo>
                <a:cubicBezTo>
                  <a:pt x="106" y="65"/>
                  <a:pt x="106" y="65"/>
                  <a:pt x="106" y="65"/>
                </a:cubicBezTo>
                <a:cubicBezTo>
                  <a:pt x="105" y="64"/>
                  <a:pt x="104" y="64"/>
                  <a:pt x="103" y="65"/>
                </a:cubicBezTo>
                <a:cubicBezTo>
                  <a:pt x="103" y="65"/>
                  <a:pt x="102" y="66"/>
                  <a:pt x="102" y="67"/>
                </a:cubicBezTo>
                <a:cubicBezTo>
                  <a:pt x="102" y="67"/>
                  <a:pt x="103" y="68"/>
                  <a:pt x="103" y="68"/>
                </a:cubicBezTo>
                <a:cubicBezTo>
                  <a:pt x="120" y="85"/>
                  <a:pt x="120" y="85"/>
                  <a:pt x="120" y="85"/>
                </a:cubicBezTo>
                <a:cubicBezTo>
                  <a:pt x="76" y="85"/>
                  <a:pt x="76" y="85"/>
                  <a:pt x="76" y="85"/>
                </a:cubicBezTo>
                <a:cubicBezTo>
                  <a:pt x="59" y="55"/>
                  <a:pt x="59" y="55"/>
                  <a:pt x="59" y="55"/>
                </a:cubicBezTo>
                <a:cubicBezTo>
                  <a:pt x="76" y="25"/>
                  <a:pt x="76" y="25"/>
                  <a:pt x="76" y="25"/>
                </a:cubicBezTo>
                <a:cubicBezTo>
                  <a:pt x="120" y="25"/>
                  <a:pt x="120" y="25"/>
                  <a:pt x="120" y="25"/>
                </a:cubicBezTo>
                <a:cubicBezTo>
                  <a:pt x="103" y="43"/>
                  <a:pt x="103" y="43"/>
                  <a:pt x="103" y="43"/>
                </a:cubicBezTo>
                <a:cubicBezTo>
                  <a:pt x="103" y="43"/>
                  <a:pt x="102" y="44"/>
                  <a:pt x="102" y="44"/>
                </a:cubicBezTo>
                <a:cubicBezTo>
                  <a:pt x="102" y="45"/>
                  <a:pt x="103" y="45"/>
                  <a:pt x="103" y="46"/>
                </a:cubicBezTo>
                <a:cubicBezTo>
                  <a:pt x="104" y="47"/>
                  <a:pt x="105" y="47"/>
                  <a:pt x="106" y="46"/>
                </a:cubicBezTo>
                <a:cubicBezTo>
                  <a:pt x="127" y="25"/>
                  <a:pt x="127" y="25"/>
                  <a:pt x="127" y="25"/>
                </a:cubicBezTo>
                <a:cubicBezTo>
                  <a:pt x="128" y="24"/>
                  <a:pt x="128" y="22"/>
                  <a:pt x="127" y="22"/>
                </a:cubicBezTo>
                <a:cubicBezTo>
                  <a:pt x="106" y="1"/>
                  <a:pt x="106" y="1"/>
                  <a:pt x="106" y="1"/>
                </a:cubicBezTo>
                <a:cubicBezTo>
                  <a:pt x="105" y="0"/>
                  <a:pt x="104" y="0"/>
                  <a:pt x="103" y="1"/>
                </a:cubicBezTo>
                <a:cubicBezTo>
                  <a:pt x="102" y="1"/>
                  <a:pt x="102" y="3"/>
                  <a:pt x="103" y="4"/>
                </a:cubicBezTo>
                <a:cubicBezTo>
                  <a:pt x="120" y="21"/>
                  <a:pt x="120" y="21"/>
                  <a:pt x="120" y="21"/>
                </a:cubicBezTo>
                <a:cubicBezTo>
                  <a:pt x="73" y="21"/>
                  <a:pt x="73" y="21"/>
                  <a:pt x="73" y="21"/>
                </a:cubicBezTo>
                <a:cubicBezTo>
                  <a:pt x="55" y="53"/>
                  <a:pt x="55" y="53"/>
                  <a:pt x="55" y="53"/>
                </a:cubicBezTo>
                <a:cubicBezTo>
                  <a:pt x="2" y="53"/>
                  <a:pt x="2" y="53"/>
                  <a:pt x="2" y="53"/>
                </a:cubicBezTo>
                <a:cubicBezTo>
                  <a:pt x="1" y="53"/>
                  <a:pt x="0" y="54"/>
                  <a:pt x="0" y="55"/>
                </a:cubicBezTo>
                <a:cubicBezTo>
                  <a:pt x="0" y="57"/>
                  <a:pt x="1" y="58"/>
                  <a:pt x="2" y="58"/>
                </a:cubicBezTo>
                <a:cubicBezTo>
                  <a:pt x="55" y="58"/>
                  <a:pt x="55" y="58"/>
                  <a:pt x="55" y="58"/>
                </a:cubicBezTo>
                <a:cubicBezTo>
                  <a:pt x="73" y="90"/>
                  <a:pt x="73" y="90"/>
                  <a:pt x="73" y="90"/>
                </a:cubicBezTo>
                <a:cubicBezTo>
                  <a:pt x="120" y="90"/>
                  <a:pt x="120" y="90"/>
                  <a:pt x="120" y="90"/>
                </a:cubicBezTo>
                <a:cubicBezTo>
                  <a:pt x="103" y="107"/>
                  <a:pt x="103" y="107"/>
                  <a:pt x="103" y="107"/>
                </a:cubicBezTo>
                <a:cubicBezTo>
                  <a:pt x="102" y="108"/>
                  <a:pt x="102" y="109"/>
                  <a:pt x="103" y="110"/>
                </a:cubicBezTo>
                <a:cubicBezTo>
                  <a:pt x="104" y="111"/>
                  <a:pt x="105" y="111"/>
                  <a:pt x="106" y="110"/>
                </a:cubicBezTo>
                <a:cubicBezTo>
                  <a:pt x="127" y="89"/>
                  <a:pt x="127" y="89"/>
                  <a:pt x="127" y="89"/>
                </a:cubicBezTo>
                <a:cubicBezTo>
                  <a:pt x="128" y="89"/>
                  <a:pt x="128" y="88"/>
                  <a:pt x="128" y="88"/>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16" name="组合 215"/>
          <p:cNvGrpSpPr/>
          <p:nvPr/>
        </p:nvGrpSpPr>
        <p:grpSpPr>
          <a:xfrm>
            <a:off x="4411664" y="3235331"/>
            <a:ext cx="481013" cy="420688"/>
            <a:chOff x="4411664" y="3235331"/>
            <a:chExt cx="481013" cy="420688"/>
          </a:xfrm>
          <a:solidFill>
            <a:schemeClr val="bg1"/>
          </a:solidFill>
        </p:grpSpPr>
        <p:sp>
          <p:nvSpPr>
            <p:cNvPr id="95" name="Freeform 95"/>
            <p:cNvSpPr/>
            <p:nvPr/>
          </p:nvSpPr>
          <p:spPr bwMode="auto">
            <a:xfrm>
              <a:off x="4411664" y="3559181"/>
              <a:ext cx="211138" cy="17463"/>
            </a:xfrm>
            <a:custGeom>
              <a:avLst/>
              <a:gdLst>
                <a:gd name="T0" fmla="*/ 53 w 56"/>
                <a:gd name="T1" fmla="*/ 0 h 5"/>
                <a:gd name="T2" fmla="*/ 2 w 56"/>
                <a:gd name="T3" fmla="*/ 0 h 5"/>
                <a:gd name="T4" fmla="*/ 0 w 56"/>
                <a:gd name="T5" fmla="*/ 2 h 5"/>
                <a:gd name="T6" fmla="*/ 2 w 56"/>
                <a:gd name="T7" fmla="*/ 5 h 5"/>
                <a:gd name="T8" fmla="*/ 53 w 56"/>
                <a:gd name="T9" fmla="*/ 5 h 5"/>
                <a:gd name="T10" fmla="*/ 56 w 56"/>
                <a:gd name="T11" fmla="*/ 2 h 5"/>
                <a:gd name="T12" fmla="*/ 53 w 56"/>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56" h="5">
                  <a:moveTo>
                    <a:pt x="53" y="0"/>
                  </a:moveTo>
                  <a:cubicBezTo>
                    <a:pt x="2" y="0"/>
                    <a:pt x="2" y="0"/>
                    <a:pt x="2" y="0"/>
                  </a:cubicBezTo>
                  <a:cubicBezTo>
                    <a:pt x="1" y="0"/>
                    <a:pt x="0" y="1"/>
                    <a:pt x="0" y="2"/>
                  </a:cubicBezTo>
                  <a:cubicBezTo>
                    <a:pt x="0" y="3"/>
                    <a:pt x="1" y="5"/>
                    <a:pt x="2" y="5"/>
                  </a:cubicBezTo>
                  <a:cubicBezTo>
                    <a:pt x="53" y="5"/>
                    <a:pt x="53" y="5"/>
                    <a:pt x="53" y="5"/>
                  </a:cubicBezTo>
                  <a:cubicBezTo>
                    <a:pt x="55" y="5"/>
                    <a:pt x="56" y="3"/>
                    <a:pt x="56" y="2"/>
                  </a:cubicBezTo>
                  <a:cubicBezTo>
                    <a:pt x="56" y="1"/>
                    <a:pt x="55" y="0"/>
                    <a:pt x="5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6" name="Freeform 96"/>
            <p:cNvSpPr/>
            <p:nvPr/>
          </p:nvSpPr>
          <p:spPr bwMode="auto">
            <a:xfrm>
              <a:off x="4411664" y="3317881"/>
              <a:ext cx="481013" cy="338138"/>
            </a:xfrm>
            <a:custGeom>
              <a:avLst/>
              <a:gdLst>
                <a:gd name="T0" fmla="*/ 106 w 128"/>
                <a:gd name="T1" fmla="*/ 44 h 90"/>
                <a:gd name="T2" fmla="*/ 103 w 128"/>
                <a:gd name="T3" fmla="*/ 44 h 90"/>
                <a:gd name="T4" fmla="*/ 102 w 128"/>
                <a:gd name="T5" fmla="*/ 45 h 90"/>
                <a:gd name="T6" fmla="*/ 103 w 128"/>
                <a:gd name="T7" fmla="*/ 47 h 90"/>
                <a:gd name="T8" fmla="*/ 120 w 128"/>
                <a:gd name="T9" fmla="*/ 64 h 90"/>
                <a:gd name="T10" fmla="*/ 76 w 128"/>
                <a:gd name="T11" fmla="*/ 64 h 90"/>
                <a:gd name="T12" fmla="*/ 39 w 128"/>
                <a:gd name="T13" fmla="*/ 0 h 90"/>
                <a:gd name="T14" fmla="*/ 2 w 128"/>
                <a:gd name="T15" fmla="*/ 0 h 90"/>
                <a:gd name="T16" fmla="*/ 0 w 128"/>
                <a:gd name="T17" fmla="*/ 2 h 90"/>
                <a:gd name="T18" fmla="*/ 2 w 128"/>
                <a:gd name="T19" fmla="*/ 4 h 90"/>
                <a:gd name="T20" fmla="*/ 36 w 128"/>
                <a:gd name="T21" fmla="*/ 4 h 90"/>
                <a:gd name="T22" fmla="*/ 73 w 128"/>
                <a:gd name="T23" fmla="*/ 68 h 90"/>
                <a:gd name="T24" fmla="*/ 73 w 128"/>
                <a:gd name="T25" fmla="*/ 68 h 90"/>
                <a:gd name="T26" fmla="*/ 73 w 128"/>
                <a:gd name="T27" fmla="*/ 69 h 90"/>
                <a:gd name="T28" fmla="*/ 120 w 128"/>
                <a:gd name="T29" fmla="*/ 69 h 90"/>
                <a:gd name="T30" fmla="*/ 103 w 128"/>
                <a:gd name="T31" fmla="*/ 86 h 90"/>
                <a:gd name="T32" fmla="*/ 102 w 128"/>
                <a:gd name="T33" fmla="*/ 87 h 90"/>
                <a:gd name="T34" fmla="*/ 103 w 128"/>
                <a:gd name="T35" fmla="*/ 89 h 90"/>
                <a:gd name="T36" fmla="*/ 106 w 128"/>
                <a:gd name="T37" fmla="*/ 89 h 90"/>
                <a:gd name="T38" fmla="*/ 127 w 128"/>
                <a:gd name="T39" fmla="*/ 68 h 90"/>
                <a:gd name="T40" fmla="*/ 127 w 128"/>
                <a:gd name="T41" fmla="*/ 65 h 90"/>
                <a:gd name="T42" fmla="*/ 106 w 128"/>
                <a:gd name="T43" fmla="*/ 4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8" h="90">
                  <a:moveTo>
                    <a:pt x="106" y="44"/>
                  </a:moveTo>
                  <a:cubicBezTo>
                    <a:pt x="105" y="43"/>
                    <a:pt x="104" y="43"/>
                    <a:pt x="103" y="44"/>
                  </a:cubicBezTo>
                  <a:cubicBezTo>
                    <a:pt x="103" y="44"/>
                    <a:pt x="102" y="45"/>
                    <a:pt x="102" y="45"/>
                  </a:cubicBezTo>
                  <a:cubicBezTo>
                    <a:pt x="102" y="46"/>
                    <a:pt x="103" y="46"/>
                    <a:pt x="103" y="47"/>
                  </a:cubicBezTo>
                  <a:cubicBezTo>
                    <a:pt x="120" y="64"/>
                    <a:pt x="120" y="64"/>
                    <a:pt x="120" y="64"/>
                  </a:cubicBezTo>
                  <a:cubicBezTo>
                    <a:pt x="76" y="64"/>
                    <a:pt x="76" y="64"/>
                    <a:pt x="76" y="64"/>
                  </a:cubicBezTo>
                  <a:cubicBezTo>
                    <a:pt x="39" y="0"/>
                    <a:pt x="39" y="0"/>
                    <a:pt x="39" y="0"/>
                  </a:cubicBezTo>
                  <a:cubicBezTo>
                    <a:pt x="2" y="0"/>
                    <a:pt x="2" y="0"/>
                    <a:pt x="2" y="0"/>
                  </a:cubicBezTo>
                  <a:cubicBezTo>
                    <a:pt x="1" y="0"/>
                    <a:pt x="0" y="1"/>
                    <a:pt x="0" y="2"/>
                  </a:cubicBezTo>
                  <a:cubicBezTo>
                    <a:pt x="0" y="3"/>
                    <a:pt x="1" y="4"/>
                    <a:pt x="2" y="4"/>
                  </a:cubicBezTo>
                  <a:cubicBezTo>
                    <a:pt x="36" y="4"/>
                    <a:pt x="36" y="4"/>
                    <a:pt x="36" y="4"/>
                  </a:cubicBezTo>
                  <a:cubicBezTo>
                    <a:pt x="73" y="68"/>
                    <a:pt x="73" y="68"/>
                    <a:pt x="73" y="68"/>
                  </a:cubicBezTo>
                  <a:cubicBezTo>
                    <a:pt x="73" y="68"/>
                    <a:pt x="73" y="68"/>
                    <a:pt x="73" y="68"/>
                  </a:cubicBezTo>
                  <a:cubicBezTo>
                    <a:pt x="73" y="69"/>
                    <a:pt x="73" y="69"/>
                    <a:pt x="73" y="69"/>
                  </a:cubicBezTo>
                  <a:cubicBezTo>
                    <a:pt x="120" y="69"/>
                    <a:pt x="120" y="69"/>
                    <a:pt x="120" y="69"/>
                  </a:cubicBezTo>
                  <a:cubicBezTo>
                    <a:pt x="103" y="86"/>
                    <a:pt x="103" y="86"/>
                    <a:pt x="103" y="86"/>
                  </a:cubicBezTo>
                  <a:cubicBezTo>
                    <a:pt x="103" y="86"/>
                    <a:pt x="102" y="87"/>
                    <a:pt x="102" y="87"/>
                  </a:cubicBezTo>
                  <a:cubicBezTo>
                    <a:pt x="102" y="88"/>
                    <a:pt x="103" y="88"/>
                    <a:pt x="103" y="89"/>
                  </a:cubicBezTo>
                  <a:cubicBezTo>
                    <a:pt x="104" y="90"/>
                    <a:pt x="105" y="90"/>
                    <a:pt x="106" y="89"/>
                  </a:cubicBezTo>
                  <a:cubicBezTo>
                    <a:pt x="127" y="68"/>
                    <a:pt x="127" y="68"/>
                    <a:pt x="127" y="68"/>
                  </a:cubicBezTo>
                  <a:cubicBezTo>
                    <a:pt x="128" y="67"/>
                    <a:pt x="128" y="66"/>
                    <a:pt x="127" y="65"/>
                  </a:cubicBezTo>
                  <a:lnTo>
                    <a:pt x="106"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7" name="Freeform 97"/>
            <p:cNvSpPr/>
            <p:nvPr/>
          </p:nvSpPr>
          <p:spPr bwMode="auto">
            <a:xfrm>
              <a:off x="4622801" y="3235331"/>
              <a:ext cx="269875" cy="176213"/>
            </a:xfrm>
            <a:custGeom>
              <a:avLst/>
              <a:gdLst>
                <a:gd name="T0" fmla="*/ 3 w 72"/>
                <a:gd name="T1" fmla="*/ 26 h 47"/>
                <a:gd name="T2" fmla="*/ 64 w 72"/>
                <a:gd name="T3" fmla="*/ 26 h 47"/>
                <a:gd name="T4" fmla="*/ 47 w 72"/>
                <a:gd name="T5" fmla="*/ 43 h 47"/>
                <a:gd name="T6" fmla="*/ 47 w 72"/>
                <a:gd name="T7" fmla="*/ 46 h 47"/>
                <a:gd name="T8" fmla="*/ 50 w 72"/>
                <a:gd name="T9" fmla="*/ 46 h 47"/>
                <a:gd name="T10" fmla="*/ 71 w 72"/>
                <a:gd name="T11" fmla="*/ 25 h 47"/>
                <a:gd name="T12" fmla="*/ 71 w 72"/>
                <a:gd name="T13" fmla="*/ 22 h 47"/>
                <a:gd name="T14" fmla="*/ 50 w 72"/>
                <a:gd name="T15" fmla="*/ 1 h 47"/>
                <a:gd name="T16" fmla="*/ 47 w 72"/>
                <a:gd name="T17" fmla="*/ 1 h 47"/>
                <a:gd name="T18" fmla="*/ 47 w 72"/>
                <a:gd name="T19" fmla="*/ 4 h 47"/>
                <a:gd name="T20" fmla="*/ 64 w 72"/>
                <a:gd name="T21" fmla="*/ 22 h 47"/>
                <a:gd name="T22" fmla="*/ 3 w 72"/>
                <a:gd name="T23" fmla="*/ 22 h 47"/>
                <a:gd name="T24" fmla="*/ 0 w 72"/>
                <a:gd name="T25" fmla="*/ 24 h 47"/>
                <a:gd name="T26" fmla="*/ 3 w 72"/>
                <a:gd name="T27" fmla="*/ 2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 h="47">
                  <a:moveTo>
                    <a:pt x="3" y="26"/>
                  </a:moveTo>
                  <a:cubicBezTo>
                    <a:pt x="64" y="26"/>
                    <a:pt x="64" y="26"/>
                    <a:pt x="64" y="26"/>
                  </a:cubicBezTo>
                  <a:cubicBezTo>
                    <a:pt x="47" y="43"/>
                    <a:pt x="47" y="43"/>
                    <a:pt x="47" y="43"/>
                  </a:cubicBezTo>
                  <a:cubicBezTo>
                    <a:pt x="46" y="44"/>
                    <a:pt x="46" y="46"/>
                    <a:pt x="47" y="46"/>
                  </a:cubicBezTo>
                  <a:cubicBezTo>
                    <a:pt x="48" y="47"/>
                    <a:pt x="49" y="47"/>
                    <a:pt x="50" y="46"/>
                  </a:cubicBezTo>
                  <a:cubicBezTo>
                    <a:pt x="71" y="25"/>
                    <a:pt x="71" y="25"/>
                    <a:pt x="71" y="25"/>
                  </a:cubicBezTo>
                  <a:cubicBezTo>
                    <a:pt x="72" y="25"/>
                    <a:pt x="72" y="23"/>
                    <a:pt x="71" y="22"/>
                  </a:cubicBezTo>
                  <a:cubicBezTo>
                    <a:pt x="50" y="1"/>
                    <a:pt x="50" y="1"/>
                    <a:pt x="50" y="1"/>
                  </a:cubicBezTo>
                  <a:cubicBezTo>
                    <a:pt x="49" y="0"/>
                    <a:pt x="48" y="0"/>
                    <a:pt x="47" y="1"/>
                  </a:cubicBezTo>
                  <a:cubicBezTo>
                    <a:pt x="46" y="2"/>
                    <a:pt x="46" y="4"/>
                    <a:pt x="47" y="4"/>
                  </a:cubicBezTo>
                  <a:cubicBezTo>
                    <a:pt x="64" y="22"/>
                    <a:pt x="64" y="22"/>
                    <a:pt x="64" y="22"/>
                  </a:cubicBezTo>
                  <a:cubicBezTo>
                    <a:pt x="3" y="22"/>
                    <a:pt x="3" y="22"/>
                    <a:pt x="3" y="22"/>
                  </a:cubicBezTo>
                  <a:cubicBezTo>
                    <a:pt x="1" y="22"/>
                    <a:pt x="0" y="23"/>
                    <a:pt x="0" y="24"/>
                  </a:cubicBezTo>
                  <a:cubicBezTo>
                    <a:pt x="0" y="25"/>
                    <a:pt x="1" y="26"/>
                    <a:pt x="3"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5" name="组合 214"/>
          <p:cNvGrpSpPr/>
          <p:nvPr/>
        </p:nvGrpSpPr>
        <p:grpSpPr>
          <a:xfrm>
            <a:off x="3451226" y="3190881"/>
            <a:ext cx="481013" cy="484188"/>
            <a:chOff x="3451226" y="3190881"/>
            <a:chExt cx="481013" cy="484188"/>
          </a:xfrm>
          <a:solidFill>
            <a:schemeClr val="bg1"/>
          </a:solidFill>
        </p:grpSpPr>
        <p:sp>
          <p:nvSpPr>
            <p:cNvPr id="98" name="Freeform 98"/>
            <p:cNvSpPr/>
            <p:nvPr/>
          </p:nvSpPr>
          <p:spPr bwMode="auto">
            <a:xfrm>
              <a:off x="3451226" y="3381381"/>
              <a:ext cx="481013" cy="293688"/>
            </a:xfrm>
            <a:custGeom>
              <a:avLst/>
              <a:gdLst>
                <a:gd name="T0" fmla="*/ 126 w 128"/>
                <a:gd name="T1" fmla="*/ 0 h 78"/>
                <a:gd name="T2" fmla="*/ 123 w 128"/>
                <a:gd name="T3" fmla="*/ 2 h 78"/>
                <a:gd name="T4" fmla="*/ 123 w 128"/>
                <a:gd name="T5" fmla="*/ 52 h 78"/>
                <a:gd name="T6" fmla="*/ 8 w 128"/>
                <a:gd name="T7" fmla="*/ 52 h 78"/>
                <a:gd name="T8" fmla="*/ 25 w 128"/>
                <a:gd name="T9" fmla="*/ 35 h 78"/>
                <a:gd name="T10" fmla="*/ 26 w 128"/>
                <a:gd name="T11" fmla="*/ 33 h 78"/>
                <a:gd name="T12" fmla="*/ 25 w 128"/>
                <a:gd name="T13" fmla="*/ 32 h 78"/>
                <a:gd name="T14" fmla="*/ 23 w 128"/>
                <a:gd name="T15" fmla="*/ 31 h 78"/>
                <a:gd name="T16" fmla="*/ 22 w 128"/>
                <a:gd name="T17" fmla="*/ 32 h 78"/>
                <a:gd name="T18" fmla="*/ 1 w 128"/>
                <a:gd name="T19" fmla="*/ 53 h 78"/>
                <a:gd name="T20" fmla="*/ 1 w 128"/>
                <a:gd name="T21" fmla="*/ 56 h 78"/>
                <a:gd name="T22" fmla="*/ 22 w 128"/>
                <a:gd name="T23" fmla="*/ 77 h 78"/>
                <a:gd name="T24" fmla="*/ 25 w 128"/>
                <a:gd name="T25" fmla="*/ 77 h 78"/>
                <a:gd name="T26" fmla="*/ 25 w 128"/>
                <a:gd name="T27" fmla="*/ 73 h 78"/>
                <a:gd name="T28" fmla="*/ 8 w 128"/>
                <a:gd name="T29" fmla="*/ 56 h 78"/>
                <a:gd name="T30" fmla="*/ 122 w 128"/>
                <a:gd name="T31" fmla="*/ 56 h 78"/>
                <a:gd name="T32" fmla="*/ 128 w 128"/>
                <a:gd name="T33" fmla="*/ 50 h 78"/>
                <a:gd name="T34" fmla="*/ 128 w 128"/>
                <a:gd name="T35" fmla="*/ 2 h 78"/>
                <a:gd name="T36" fmla="*/ 126 w 128"/>
                <a:gd name="T37"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78">
                  <a:moveTo>
                    <a:pt x="126" y="0"/>
                  </a:moveTo>
                  <a:cubicBezTo>
                    <a:pt x="124" y="0"/>
                    <a:pt x="123" y="1"/>
                    <a:pt x="123" y="2"/>
                  </a:cubicBezTo>
                  <a:cubicBezTo>
                    <a:pt x="123" y="52"/>
                    <a:pt x="123" y="52"/>
                    <a:pt x="123" y="52"/>
                  </a:cubicBezTo>
                  <a:cubicBezTo>
                    <a:pt x="8" y="52"/>
                    <a:pt x="8" y="52"/>
                    <a:pt x="8" y="52"/>
                  </a:cubicBezTo>
                  <a:cubicBezTo>
                    <a:pt x="25" y="35"/>
                    <a:pt x="25" y="35"/>
                    <a:pt x="25" y="35"/>
                  </a:cubicBezTo>
                  <a:cubicBezTo>
                    <a:pt x="25" y="34"/>
                    <a:pt x="26" y="34"/>
                    <a:pt x="26" y="33"/>
                  </a:cubicBezTo>
                  <a:cubicBezTo>
                    <a:pt x="26" y="33"/>
                    <a:pt x="25" y="32"/>
                    <a:pt x="25" y="32"/>
                  </a:cubicBezTo>
                  <a:cubicBezTo>
                    <a:pt x="24" y="31"/>
                    <a:pt x="24" y="31"/>
                    <a:pt x="23" y="31"/>
                  </a:cubicBezTo>
                  <a:cubicBezTo>
                    <a:pt x="23" y="31"/>
                    <a:pt x="22" y="31"/>
                    <a:pt x="22" y="32"/>
                  </a:cubicBezTo>
                  <a:cubicBezTo>
                    <a:pt x="1" y="53"/>
                    <a:pt x="1" y="53"/>
                    <a:pt x="1" y="53"/>
                  </a:cubicBezTo>
                  <a:cubicBezTo>
                    <a:pt x="0" y="53"/>
                    <a:pt x="0" y="55"/>
                    <a:pt x="1" y="56"/>
                  </a:cubicBezTo>
                  <a:cubicBezTo>
                    <a:pt x="22" y="77"/>
                    <a:pt x="22" y="77"/>
                    <a:pt x="22" y="77"/>
                  </a:cubicBezTo>
                  <a:cubicBezTo>
                    <a:pt x="23" y="78"/>
                    <a:pt x="24" y="78"/>
                    <a:pt x="25" y="77"/>
                  </a:cubicBezTo>
                  <a:cubicBezTo>
                    <a:pt x="26" y="76"/>
                    <a:pt x="26" y="74"/>
                    <a:pt x="25" y="73"/>
                  </a:cubicBezTo>
                  <a:cubicBezTo>
                    <a:pt x="8" y="56"/>
                    <a:pt x="8" y="56"/>
                    <a:pt x="8" y="56"/>
                  </a:cubicBezTo>
                  <a:cubicBezTo>
                    <a:pt x="122" y="56"/>
                    <a:pt x="122" y="56"/>
                    <a:pt x="122" y="56"/>
                  </a:cubicBezTo>
                  <a:cubicBezTo>
                    <a:pt x="125" y="56"/>
                    <a:pt x="128" y="54"/>
                    <a:pt x="128" y="50"/>
                  </a:cubicBezTo>
                  <a:cubicBezTo>
                    <a:pt x="128" y="2"/>
                    <a:pt x="128" y="2"/>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9" name="Freeform 99"/>
            <p:cNvSpPr/>
            <p:nvPr/>
          </p:nvSpPr>
          <p:spPr bwMode="auto">
            <a:xfrm>
              <a:off x="3451226" y="3190881"/>
              <a:ext cx="481013" cy="292101"/>
            </a:xfrm>
            <a:custGeom>
              <a:avLst/>
              <a:gdLst>
                <a:gd name="T0" fmla="*/ 2 w 128"/>
                <a:gd name="T1" fmla="*/ 78 h 78"/>
                <a:gd name="T2" fmla="*/ 5 w 128"/>
                <a:gd name="T3" fmla="*/ 76 h 78"/>
                <a:gd name="T4" fmla="*/ 5 w 128"/>
                <a:gd name="T5" fmla="*/ 26 h 78"/>
                <a:gd name="T6" fmla="*/ 120 w 128"/>
                <a:gd name="T7" fmla="*/ 26 h 78"/>
                <a:gd name="T8" fmla="*/ 103 w 128"/>
                <a:gd name="T9" fmla="*/ 43 h 78"/>
                <a:gd name="T10" fmla="*/ 103 w 128"/>
                <a:gd name="T11" fmla="*/ 46 h 78"/>
                <a:gd name="T12" fmla="*/ 106 w 128"/>
                <a:gd name="T13" fmla="*/ 46 h 78"/>
                <a:gd name="T14" fmla="*/ 127 w 128"/>
                <a:gd name="T15" fmla="*/ 25 h 78"/>
                <a:gd name="T16" fmla="*/ 127 w 128"/>
                <a:gd name="T17" fmla="*/ 22 h 78"/>
                <a:gd name="T18" fmla="*/ 106 w 128"/>
                <a:gd name="T19" fmla="*/ 1 h 78"/>
                <a:gd name="T20" fmla="*/ 103 w 128"/>
                <a:gd name="T21" fmla="*/ 1 h 78"/>
                <a:gd name="T22" fmla="*/ 103 w 128"/>
                <a:gd name="T23" fmla="*/ 4 h 78"/>
                <a:gd name="T24" fmla="*/ 120 w 128"/>
                <a:gd name="T25" fmla="*/ 21 h 78"/>
                <a:gd name="T26" fmla="*/ 6 w 128"/>
                <a:gd name="T27" fmla="*/ 21 h 78"/>
                <a:gd name="T28" fmla="*/ 0 w 128"/>
                <a:gd name="T29" fmla="*/ 27 h 78"/>
                <a:gd name="T30" fmla="*/ 0 w 128"/>
                <a:gd name="T31" fmla="*/ 76 h 78"/>
                <a:gd name="T32" fmla="*/ 2 w 128"/>
                <a:gd name="T33"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8" h="78">
                  <a:moveTo>
                    <a:pt x="2" y="78"/>
                  </a:moveTo>
                  <a:cubicBezTo>
                    <a:pt x="4" y="78"/>
                    <a:pt x="5" y="77"/>
                    <a:pt x="5" y="76"/>
                  </a:cubicBezTo>
                  <a:cubicBezTo>
                    <a:pt x="5" y="26"/>
                    <a:pt x="5" y="26"/>
                    <a:pt x="5" y="26"/>
                  </a:cubicBezTo>
                  <a:cubicBezTo>
                    <a:pt x="120" y="26"/>
                    <a:pt x="120" y="26"/>
                    <a:pt x="120" y="26"/>
                  </a:cubicBezTo>
                  <a:cubicBezTo>
                    <a:pt x="103" y="43"/>
                    <a:pt x="103" y="43"/>
                    <a:pt x="103" y="43"/>
                  </a:cubicBezTo>
                  <a:cubicBezTo>
                    <a:pt x="102" y="44"/>
                    <a:pt x="102" y="45"/>
                    <a:pt x="103" y="46"/>
                  </a:cubicBezTo>
                  <a:cubicBezTo>
                    <a:pt x="104" y="47"/>
                    <a:pt x="105" y="47"/>
                    <a:pt x="106" y="46"/>
                  </a:cubicBezTo>
                  <a:cubicBezTo>
                    <a:pt x="127" y="25"/>
                    <a:pt x="127" y="25"/>
                    <a:pt x="127" y="25"/>
                  </a:cubicBezTo>
                  <a:cubicBezTo>
                    <a:pt x="128" y="24"/>
                    <a:pt x="128" y="23"/>
                    <a:pt x="127" y="22"/>
                  </a:cubicBezTo>
                  <a:cubicBezTo>
                    <a:pt x="106" y="1"/>
                    <a:pt x="106" y="1"/>
                    <a:pt x="106" y="1"/>
                  </a:cubicBezTo>
                  <a:cubicBezTo>
                    <a:pt x="105" y="0"/>
                    <a:pt x="104" y="0"/>
                    <a:pt x="103" y="1"/>
                  </a:cubicBezTo>
                  <a:cubicBezTo>
                    <a:pt x="102" y="2"/>
                    <a:pt x="102" y="3"/>
                    <a:pt x="103" y="4"/>
                  </a:cubicBezTo>
                  <a:cubicBezTo>
                    <a:pt x="120" y="21"/>
                    <a:pt x="120" y="21"/>
                    <a:pt x="120" y="21"/>
                  </a:cubicBezTo>
                  <a:cubicBezTo>
                    <a:pt x="6" y="21"/>
                    <a:pt x="6" y="21"/>
                    <a:pt x="6" y="21"/>
                  </a:cubicBezTo>
                  <a:cubicBezTo>
                    <a:pt x="3" y="21"/>
                    <a:pt x="0" y="24"/>
                    <a:pt x="0" y="27"/>
                  </a:cubicBezTo>
                  <a:cubicBezTo>
                    <a:pt x="0" y="76"/>
                    <a:pt x="0" y="76"/>
                    <a:pt x="0" y="76"/>
                  </a:cubicBezTo>
                  <a:cubicBezTo>
                    <a:pt x="0" y="77"/>
                    <a:pt x="1" y="78"/>
                    <a:pt x="2" y="7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00" name="Freeform 100"/>
          <p:cNvSpPr/>
          <p:nvPr/>
        </p:nvSpPr>
        <p:spPr bwMode="auto">
          <a:xfrm>
            <a:off x="2489201" y="3232156"/>
            <a:ext cx="481013" cy="401638"/>
          </a:xfrm>
          <a:custGeom>
            <a:avLst/>
            <a:gdLst>
              <a:gd name="T0" fmla="*/ 128 w 128"/>
              <a:gd name="T1" fmla="*/ 53 h 107"/>
              <a:gd name="T2" fmla="*/ 126 w 128"/>
              <a:gd name="T3" fmla="*/ 50 h 107"/>
              <a:gd name="T4" fmla="*/ 123 w 128"/>
              <a:gd name="T5" fmla="*/ 53 h 107"/>
              <a:gd name="T6" fmla="*/ 123 w 128"/>
              <a:gd name="T7" fmla="*/ 102 h 107"/>
              <a:gd name="T8" fmla="*/ 5 w 128"/>
              <a:gd name="T9" fmla="*/ 102 h 107"/>
              <a:gd name="T10" fmla="*/ 5 w 128"/>
              <a:gd name="T11" fmla="*/ 25 h 107"/>
              <a:gd name="T12" fmla="*/ 120 w 128"/>
              <a:gd name="T13" fmla="*/ 25 h 107"/>
              <a:gd name="T14" fmla="*/ 103 w 128"/>
              <a:gd name="T15" fmla="*/ 42 h 107"/>
              <a:gd name="T16" fmla="*/ 103 w 128"/>
              <a:gd name="T17" fmla="*/ 46 h 107"/>
              <a:gd name="T18" fmla="*/ 106 w 128"/>
              <a:gd name="T19" fmla="*/ 46 h 107"/>
              <a:gd name="T20" fmla="*/ 127 w 128"/>
              <a:gd name="T21" fmla="*/ 25 h 107"/>
              <a:gd name="T22" fmla="*/ 128 w 128"/>
              <a:gd name="T23" fmla="*/ 23 h 107"/>
              <a:gd name="T24" fmla="*/ 127 w 128"/>
              <a:gd name="T25" fmla="*/ 21 h 107"/>
              <a:gd name="T26" fmla="*/ 106 w 128"/>
              <a:gd name="T27" fmla="*/ 0 h 107"/>
              <a:gd name="T28" fmla="*/ 103 w 128"/>
              <a:gd name="T29" fmla="*/ 0 h 107"/>
              <a:gd name="T30" fmla="*/ 102 w 128"/>
              <a:gd name="T31" fmla="*/ 2 h 107"/>
              <a:gd name="T32" fmla="*/ 103 w 128"/>
              <a:gd name="T33" fmla="*/ 4 h 107"/>
              <a:gd name="T34" fmla="*/ 120 w 128"/>
              <a:gd name="T35" fmla="*/ 21 h 107"/>
              <a:gd name="T36" fmla="*/ 6 w 128"/>
              <a:gd name="T37" fmla="*/ 21 h 107"/>
              <a:gd name="T38" fmla="*/ 0 w 128"/>
              <a:gd name="T39" fmla="*/ 27 h 107"/>
              <a:gd name="T40" fmla="*/ 0 w 128"/>
              <a:gd name="T41" fmla="*/ 101 h 107"/>
              <a:gd name="T42" fmla="*/ 6 w 128"/>
              <a:gd name="T43" fmla="*/ 107 h 107"/>
              <a:gd name="T44" fmla="*/ 122 w 128"/>
              <a:gd name="T45" fmla="*/ 107 h 107"/>
              <a:gd name="T46" fmla="*/ 128 w 128"/>
              <a:gd name="T47" fmla="*/ 101 h 107"/>
              <a:gd name="T48" fmla="*/ 128 w 128"/>
              <a:gd name="T49" fmla="*/ 5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107">
                <a:moveTo>
                  <a:pt x="128" y="53"/>
                </a:moveTo>
                <a:cubicBezTo>
                  <a:pt x="128" y="51"/>
                  <a:pt x="127" y="50"/>
                  <a:pt x="126" y="50"/>
                </a:cubicBezTo>
                <a:cubicBezTo>
                  <a:pt x="124" y="50"/>
                  <a:pt x="123" y="51"/>
                  <a:pt x="123" y="53"/>
                </a:cubicBezTo>
                <a:cubicBezTo>
                  <a:pt x="123" y="102"/>
                  <a:pt x="123" y="102"/>
                  <a:pt x="123" y="102"/>
                </a:cubicBezTo>
                <a:cubicBezTo>
                  <a:pt x="5" y="102"/>
                  <a:pt x="5" y="102"/>
                  <a:pt x="5" y="102"/>
                </a:cubicBezTo>
                <a:cubicBezTo>
                  <a:pt x="5" y="25"/>
                  <a:pt x="5" y="25"/>
                  <a:pt x="5" y="25"/>
                </a:cubicBezTo>
                <a:cubicBezTo>
                  <a:pt x="120" y="25"/>
                  <a:pt x="120" y="25"/>
                  <a:pt x="120" y="25"/>
                </a:cubicBezTo>
                <a:cubicBezTo>
                  <a:pt x="103" y="42"/>
                  <a:pt x="103" y="42"/>
                  <a:pt x="103" y="42"/>
                </a:cubicBezTo>
                <a:cubicBezTo>
                  <a:pt x="102" y="43"/>
                  <a:pt x="102" y="45"/>
                  <a:pt x="103" y="46"/>
                </a:cubicBezTo>
                <a:cubicBezTo>
                  <a:pt x="104" y="47"/>
                  <a:pt x="105" y="47"/>
                  <a:pt x="106" y="46"/>
                </a:cubicBezTo>
                <a:cubicBezTo>
                  <a:pt x="127" y="25"/>
                  <a:pt x="127" y="25"/>
                  <a:pt x="127" y="25"/>
                </a:cubicBezTo>
                <a:cubicBezTo>
                  <a:pt x="128" y="24"/>
                  <a:pt x="128" y="24"/>
                  <a:pt x="128" y="23"/>
                </a:cubicBezTo>
                <a:cubicBezTo>
                  <a:pt x="128" y="22"/>
                  <a:pt x="128" y="22"/>
                  <a:pt x="127" y="21"/>
                </a:cubicBezTo>
                <a:cubicBezTo>
                  <a:pt x="106" y="0"/>
                  <a:pt x="106" y="0"/>
                  <a:pt x="106" y="0"/>
                </a:cubicBezTo>
                <a:cubicBezTo>
                  <a:pt x="105" y="0"/>
                  <a:pt x="104" y="0"/>
                  <a:pt x="103" y="0"/>
                </a:cubicBezTo>
                <a:cubicBezTo>
                  <a:pt x="103" y="1"/>
                  <a:pt x="102" y="1"/>
                  <a:pt x="102" y="2"/>
                </a:cubicBezTo>
                <a:cubicBezTo>
                  <a:pt x="102" y="3"/>
                  <a:pt x="103" y="3"/>
                  <a:pt x="103" y="4"/>
                </a:cubicBezTo>
                <a:cubicBezTo>
                  <a:pt x="120" y="21"/>
                  <a:pt x="120" y="21"/>
                  <a:pt x="120" y="21"/>
                </a:cubicBezTo>
                <a:cubicBezTo>
                  <a:pt x="6" y="21"/>
                  <a:pt x="6" y="21"/>
                  <a:pt x="6" y="21"/>
                </a:cubicBezTo>
                <a:cubicBezTo>
                  <a:pt x="3" y="21"/>
                  <a:pt x="0" y="23"/>
                  <a:pt x="0" y="27"/>
                </a:cubicBezTo>
                <a:cubicBezTo>
                  <a:pt x="0" y="101"/>
                  <a:pt x="0" y="101"/>
                  <a:pt x="0" y="101"/>
                </a:cubicBezTo>
                <a:cubicBezTo>
                  <a:pt x="0" y="104"/>
                  <a:pt x="3" y="107"/>
                  <a:pt x="6" y="107"/>
                </a:cubicBezTo>
                <a:cubicBezTo>
                  <a:pt x="122" y="107"/>
                  <a:pt x="122" y="107"/>
                  <a:pt x="122" y="107"/>
                </a:cubicBezTo>
                <a:cubicBezTo>
                  <a:pt x="125" y="107"/>
                  <a:pt x="128" y="104"/>
                  <a:pt x="128" y="101"/>
                </a:cubicBezTo>
                <a:lnTo>
                  <a:pt x="128" y="5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1" name="Freeform 101"/>
          <p:cNvSpPr/>
          <p:nvPr/>
        </p:nvSpPr>
        <p:spPr bwMode="auto">
          <a:xfrm>
            <a:off x="1528763" y="3190881"/>
            <a:ext cx="454025" cy="250825"/>
          </a:xfrm>
          <a:custGeom>
            <a:avLst/>
            <a:gdLst>
              <a:gd name="T0" fmla="*/ 22 w 121"/>
              <a:gd name="T1" fmla="*/ 22 h 67"/>
              <a:gd name="T2" fmla="*/ 41 w 121"/>
              <a:gd name="T3" fmla="*/ 10 h 67"/>
              <a:gd name="T4" fmla="*/ 87 w 121"/>
              <a:gd name="T5" fmla="*/ 10 h 67"/>
              <a:gd name="T6" fmla="*/ 106 w 121"/>
              <a:gd name="T7" fmla="*/ 22 h 67"/>
              <a:gd name="T8" fmla="*/ 111 w 121"/>
              <a:gd name="T9" fmla="*/ 28 h 67"/>
              <a:gd name="T10" fmla="*/ 113 w 121"/>
              <a:gd name="T11" fmla="*/ 30 h 67"/>
              <a:gd name="T12" fmla="*/ 89 w 121"/>
              <a:gd name="T13" fmla="*/ 30 h 67"/>
              <a:gd name="T14" fmla="*/ 86 w 121"/>
              <a:gd name="T15" fmla="*/ 32 h 67"/>
              <a:gd name="T16" fmla="*/ 89 w 121"/>
              <a:gd name="T17" fmla="*/ 35 h 67"/>
              <a:gd name="T18" fmla="*/ 118 w 121"/>
              <a:gd name="T19" fmla="*/ 35 h 67"/>
              <a:gd name="T20" fmla="*/ 121 w 121"/>
              <a:gd name="T21" fmla="*/ 32 h 67"/>
              <a:gd name="T22" fmla="*/ 121 w 121"/>
              <a:gd name="T23" fmla="*/ 3 h 67"/>
              <a:gd name="T24" fmla="*/ 118 w 121"/>
              <a:gd name="T25" fmla="*/ 0 h 67"/>
              <a:gd name="T26" fmla="*/ 116 w 121"/>
              <a:gd name="T27" fmla="*/ 3 h 67"/>
              <a:gd name="T28" fmla="*/ 116 w 121"/>
              <a:gd name="T29" fmla="*/ 27 h 67"/>
              <a:gd name="T30" fmla="*/ 114 w 121"/>
              <a:gd name="T31" fmla="*/ 24 h 67"/>
              <a:gd name="T32" fmla="*/ 64 w 121"/>
              <a:gd name="T33" fmla="*/ 0 h 67"/>
              <a:gd name="T34" fmla="*/ 0 w 121"/>
              <a:gd name="T35" fmla="*/ 64 h 67"/>
              <a:gd name="T36" fmla="*/ 2 w 121"/>
              <a:gd name="T37" fmla="*/ 67 h 67"/>
              <a:gd name="T38" fmla="*/ 5 w 121"/>
              <a:gd name="T39" fmla="*/ 64 h 67"/>
              <a:gd name="T40" fmla="*/ 9 w 121"/>
              <a:gd name="T41" fmla="*/ 41 h 67"/>
              <a:gd name="T42" fmla="*/ 22 w 121"/>
              <a:gd name="T43" fmla="*/ 2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1" h="67">
                <a:moveTo>
                  <a:pt x="22" y="22"/>
                </a:moveTo>
                <a:cubicBezTo>
                  <a:pt x="27" y="17"/>
                  <a:pt x="34" y="13"/>
                  <a:pt x="41" y="10"/>
                </a:cubicBezTo>
                <a:cubicBezTo>
                  <a:pt x="55" y="3"/>
                  <a:pt x="72" y="3"/>
                  <a:pt x="87" y="10"/>
                </a:cubicBezTo>
                <a:cubicBezTo>
                  <a:pt x="94" y="13"/>
                  <a:pt x="101" y="17"/>
                  <a:pt x="106" y="22"/>
                </a:cubicBezTo>
                <a:cubicBezTo>
                  <a:pt x="108" y="24"/>
                  <a:pt x="109" y="26"/>
                  <a:pt x="111" y="28"/>
                </a:cubicBezTo>
                <a:cubicBezTo>
                  <a:pt x="113" y="30"/>
                  <a:pt x="113" y="30"/>
                  <a:pt x="113" y="30"/>
                </a:cubicBezTo>
                <a:cubicBezTo>
                  <a:pt x="89" y="30"/>
                  <a:pt x="89" y="30"/>
                  <a:pt x="89" y="30"/>
                </a:cubicBezTo>
                <a:cubicBezTo>
                  <a:pt x="87" y="30"/>
                  <a:pt x="86" y="31"/>
                  <a:pt x="86" y="32"/>
                </a:cubicBezTo>
                <a:cubicBezTo>
                  <a:pt x="86" y="34"/>
                  <a:pt x="87" y="35"/>
                  <a:pt x="89" y="35"/>
                </a:cubicBezTo>
                <a:cubicBezTo>
                  <a:pt x="118" y="35"/>
                  <a:pt x="118" y="35"/>
                  <a:pt x="118" y="35"/>
                </a:cubicBezTo>
                <a:cubicBezTo>
                  <a:pt x="120" y="35"/>
                  <a:pt x="121" y="34"/>
                  <a:pt x="121" y="32"/>
                </a:cubicBezTo>
                <a:cubicBezTo>
                  <a:pt x="121" y="3"/>
                  <a:pt x="121" y="3"/>
                  <a:pt x="121" y="3"/>
                </a:cubicBezTo>
                <a:cubicBezTo>
                  <a:pt x="121" y="1"/>
                  <a:pt x="120" y="0"/>
                  <a:pt x="118" y="0"/>
                </a:cubicBezTo>
                <a:cubicBezTo>
                  <a:pt x="117" y="0"/>
                  <a:pt x="116" y="1"/>
                  <a:pt x="116" y="3"/>
                </a:cubicBezTo>
                <a:cubicBezTo>
                  <a:pt x="116" y="27"/>
                  <a:pt x="116" y="27"/>
                  <a:pt x="116" y="27"/>
                </a:cubicBezTo>
                <a:cubicBezTo>
                  <a:pt x="114" y="24"/>
                  <a:pt x="114" y="24"/>
                  <a:pt x="114" y="24"/>
                </a:cubicBezTo>
                <a:cubicBezTo>
                  <a:pt x="101" y="9"/>
                  <a:pt x="83" y="0"/>
                  <a:pt x="64" y="0"/>
                </a:cubicBezTo>
                <a:cubicBezTo>
                  <a:pt x="29" y="0"/>
                  <a:pt x="0" y="29"/>
                  <a:pt x="0" y="64"/>
                </a:cubicBezTo>
                <a:cubicBezTo>
                  <a:pt x="0" y="66"/>
                  <a:pt x="1" y="67"/>
                  <a:pt x="2" y="67"/>
                </a:cubicBezTo>
                <a:cubicBezTo>
                  <a:pt x="4" y="67"/>
                  <a:pt x="5" y="66"/>
                  <a:pt x="5" y="64"/>
                </a:cubicBezTo>
                <a:cubicBezTo>
                  <a:pt x="5" y="56"/>
                  <a:pt x="6" y="48"/>
                  <a:pt x="9" y="41"/>
                </a:cubicBezTo>
                <a:cubicBezTo>
                  <a:pt x="12" y="34"/>
                  <a:pt x="17" y="28"/>
                  <a:pt x="22" y="22"/>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2" name="Freeform 102"/>
          <p:cNvSpPr/>
          <p:nvPr/>
        </p:nvSpPr>
        <p:spPr bwMode="auto">
          <a:xfrm>
            <a:off x="1555750" y="3422656"/>
            <a:ext cx="454025" cy="249238"/>
          </a:xfrm>
          <a:custGeom>
            <a:avLst/>
            <a:gdLst>
              <a:gd name="T0" fmla="*/ 119 w 121"/>
              <a:gd name="T1" fmla="*/ 0 h 66"/>
              <a:gd name="T2" fmla="*/ 116 w 121"/>
              <a:gd name="T3" fmla="*/ 2 h 66"/>
              <a:gd name="T4" fmla="*/ 112 w 121"/>
              <a:gd name="T5" fmla="*/ 25 h 66"/>
              <a:gd name="T6" fmla="*/ 99 w 121"/>
              <a:gd name="T7" fmla="*/ 44 h 66"/>
              <a:gd name="T8" fmla="*/ 80 w 121"/>
              <a:gd name="T9" fmla="*/ 57 h 66"/>
              <a:gd name="T10" fmla="*/ 34 w 121"/>
              <a:gd name="T11" fmla="*/ 57 h 66"/>
              <a:gd name="T12" fmla="*/ 15 w 121"/>
              <a:gd name="T13" fmla="*/ 44 h 66"/>
              <a:gd name="T14" fmla="*/ 10 w 121"/>
              <a:gd name="T15" fmla="*/ 39 h 66"/>
              <a:gd name="T16" fmla="*/ 8 w 121"/>
              <a:gd name="T17" fmla="*/ 37 h 66"/>
              <a:gd name="T18" fmla="*/ 32 w 121"/>
              <a:gd name="T19" fmla="*/ 37 h 66"/>
              <a:gd name="T20" fmla="*/ 35 w 121"/>
              <a:gd name="T21" fmla="*/ 34 h 66"/>
              <a:gd name="T22" fmla="*/ 32 w 121"/>
              <a:gd name="T23" fmla="*/ 32 h 66"/>
              <a:gd name="T24" fmla="*/ 3 w 121"/>
              <a:gd name="T25" fmla="*/ 32 h 66"/>
              <a:gd name="T26" fmla="*/ 0 w 121"/>
              <a:gd name="T27" fmla="*/ 34 h 66"/>
              <a:gd name="T28" fmla="*/ 0 w 121"/>
              <a:gd name="T29" fmla="*/ 64 h 66"/>
              <a:gd name="T30" fmla="*/ 3 w 121"/>
              <a:gd name="T31" fmla="*/ 66 h 66"/>
              <a:gd name="T32" fmla="*/ 5 w 121"/>
              <a:gd name="T33" fmla="*/ 64 h 66"/>
              <a:gd name="T34" fmla="*/ 5 w 121"/>
              <a:gd name="T35" fmla="*/ 40 h 66"/>
              <a:gd name="T36" fmla="*/ 7 w 121"/>
              <a:gd name="T37" fmla="*/ 43 h 66"/>
              <a:gd name="T38" fmla="*/ 57 w 121"/>
              <a:gd name="T39" fmla="*/ 66 h 66"/>
              <a:gd name="T40" fmla="*/ 121 w 121"/>
              <a:gd name="T41" fmla="*/ 2 h 66"/>
              <a:gd name="T42" fmla="*/ 119 w 121"/>
              <a:gd name="T43"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1" h="66">
                <a:moveTo>
                  <a:pt x="119" y="0"/>
                </a:moveTo>
                <a:cubicBezTo>
                  <a:pt x="117" y="0"/>
                  <a:pt x="116" y="1"/>
                  <a:pt x="116" y="2"/>
                </a:cubicBezTo>
                <a:cubicBezTo>
                  <a:pt x="116" y="10"/>
                  <a:pt x="115" y="18"/>
                  <a:pt x="112" y="25"/>
                </a:cubicBezTo>
                <a:cubicBezTo>
                  <a:pt x="109" y="33"/>
                  <a:pt x="104" y="39"/>
                  <a:pt x="99" y="44"/>
                </a:cubicBezTo>
                <a:cubicBezTo>
                  <a:pt x="94" y="50"/>
                  <a:pt x="87" y="54"/>
                  <a:pt x="80" y="57"/>
                </a:cubicBezTo>
                <a:cubicBezTo>
                  <a:pt x="65" y="63"/>
                  <a:pt x="49" y="63"/>
                  <a:pt x="34" y="57"/>
                </a:cubicBezTo>
                <a:cubicBezTo>
                  <a:pt x="27" y="54"/>
                  <a:pt x="20" y="50"/>
                  <a:pt x="15" y="44"/>
                </a:cubicBezTo>
                <a:cubicBezTo>
                  <a:pt x="13" y="43"/>
                  <a:pt x="12" y="41"/>
                  <a:pt x="10" y="39"/>
                </a:cubicBezTo>
                <a:cubicBezTo>
                  <a:pt x="8" y="37"/>
                  <a:pt x="8" y="37"/>
                  <a:pt x="8" y="37"/>
                </a:cubicBezTo>
                <a:cubicBezTo>
                  <a:pt x="32" y="37"/>
                  <a:pt x="32" y="37"/>
                  <a:pt x="32" y="37"/>
                </a:cubicBezTo>
                <a:cubicBezTo>
                  <a:pt x="34" y="37"/>
                  <a:pt x="35" y="36"/>
                  <a:pt x="35" y="34"/>
                </a:cubicBezTo>
                <a:cubicBezTo>
                  <a:pt x="35" y="33"/>
                  <a:pt x="34" y="32"/>
                  <a:pt x="32" y="32"/>
                </a:cubicBezTo>
                <a:cubicBezTo>
                  <a:pt x="3" y="32"/>
                  <a:pt x="3" y="32"/>
                  <a:pt x="3" y="32"/>
                </a:cubicBezTo>
                <a:cubicBezTo>
                  <a:pt x="1" y="32"/>
                  <a:pt x="0" y="33"/>
                  <a:pt x="0" y="34"/>
                </a:cubicBezTo>
                <a:cubicBezTo>
                  <a:pt x="0" y="64"/>
                  <a:pt x="0" y="64"/>
                  <a:pt x="0" y="64"/>
                </a:cubicBezTo>
                <a:cubicBezTo>
                  <a:pt x="0" y="65"/>
                  <a:pt x="1" y="66"/>
                  <a:pt x="3" y="66"/>
                </a:cubicBezTo>
                <a:cubicBezTo>
                  <a:pt x="4" y="66"/>
                  <a:pt x="5" y="65"/>
                  <a:pt x="5" y="64"/>
                </a:cubicBezTo>
                <a:cubicBezTo>
                  <a:pt x="5" y="40"/>
                  <a:pt x="5" y="40"/>
                  <a:pt x="5" y="40"/>
                </a:cubicBezTo>
                <a:cubicBezTo>
                  <a:pt x="7" y="43"/>
                  <a:pt x="7" y="43"/>
                  <a:pt x="7" y="43"/>
                </a:cubicBezTo>
                <a:cubicBezTo>
                  <a:pt x="20" y="58"/>
                  <a:pt x="38" y="66"/>
                  <a:pt x="57" y="66"/>
                </a:cubicBezTo>
                <a:cubicBezTo>
                  <a:pt x="92" y="66"/>
                  <a:pt x="121" y="38"/>
                  <a:pt x="121" y="2"/>
                </a:cubicBezTo>
                <a:cubicBezTo>
                  <a:pt x="121" y="1"/>
                  <a:pt x="120" y="0"/>
                  <a:pt x="119"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3" name="Freeform 103"/>
          <p:cNvSpPr/>
          <p:nvPr/>
        </p:nvSpPr>
        <p:spPr bwMode="auto">
          <a:xfrm>
            <a:off x="568325" y="3190881"/>
            <a:ext cx="479425" cy="481013"/>
          </a:xfrm>
          <a:custGeom>
            <a:avLst/>
            <a:gdLst>
              <a:gd name="T0" fmla="*/ 126 w 128"/>
              <a:gd name="T1" fmla="*/ 62 h 128"/>
              <a:gd name="T2" fmla="*/ 123 w 128"/>
              <a:gd name="T3" fmla="*/ 64 h 128"/>
              <a:gd name="T4" fmla="*/ 119 w 128"/>
              <a:gd name="T5" fmla="*/ 87 h 128"/>
              <a:gd name="T6" fmla="*/ 106 w 128"/>
              <a:gd name="T7" fmla="*/ 106 h 128"/>
              <a:gd name="T8" fmla="*/ 87 w 128"/>
              <a:gd name="T9" fmla="*/ 119 h 128"/>
              <a:gd name="T10" fmla="*/ 41 w 128"/>
              <a:gd name="T11" fmla="*/ 119 h 128"/>
              <a:gd name="T12" fmla="*/ 22 w 128"/>
              <a:gd name="T13" fmla="*/ 106 h 128"/>
              <a:gd name="T14" fmla="*/ 9 w 128"/>
              <a:gd name="T15" fmla="*/ 87 h 128"/>
              <a:gd name="T16" fmla="*/ 5 w 128"/>
              <a:gd name="T17" fmla="*/ 64 h 128"/>
              <a:gd name="T18" fmla="*/ 9 w 128"/>
              <a:gd name="T19" fmla="*/ 41 h 128"/>
              <a:gd name="T20" fmla="*/ 22 w 128"/>
              <a:gd name="T21" fmla="*/ 22 h 128"/>
              <a:gd name="T22" fmla="*/ 41 w 128"/>
              <a:gd name="T23" fmla="*/ 10 h 128"/>
              <a:gd name="T24" fmla="*/ 87 w 128"/>
              <a:gd name="T25" fmla="*/ 10 h 128"/>
              <a:gd name="T26" fmla="*/ 106 w 128"/>
              <a:gd name="T27" fmla="*/ 22 h 128"/>
              <a:gd name="T28" fmla="*/ 111 w 128"/>
              <a:gd name="T29" fmla="*/ 28 h 128"/>
              <a:gd name="T30" fmla="*/ 113 w 128"/>
              <a:gd name="T31" fmla="*/ 30 h 128"/>
              <a:gd name="T32" fmla="*/ 89 w 128"/>
              <a:gd name="T33" fmla="*/ 30 h 128"/>
              <a:gd name="T34" fmla="*/ 86 w 128"/>
              <a:gd name="T35" fmla="*/ 32 h 128"/>
              <a:gd name="T36" fmla="*/ 89 w 128"/>
              <a:gd name="T37" fmla="*/ 35 h 128"/>
              <a:gd name="T38" fmla="*/ 118 w 128"/>
              <a:gd name="T39" fmla="*/ 35 h 128"/>
              <a:gd name="T40" fmla="*/ 121 w 128"/>
              <a:gd name="T41" fmla="*/ 32 h 128"/>
              <a:gd name="T42" fmla="*/ 121 w 128"/>
              <a:gd name="T43" fmla="*/ 3 h 128"/>
              <a:gd name="T44" fmla="*/ 118 w 128"/>
              <a:gd name="T45" fmla="*/ 0 h 128"/>
              <a:gd name="T46" fmla="*/ 116 w 128"/>
              <a:gd name="T47" fmla="*/ 3 h 128"/>
              <a:gd name="T48" fmla="*/ 116 w 128"/>
              <a:gd name="T49" fmla="*/ 27 h 128"/>
              <a:gd name="T50" fmla="*/ 114 w 128"/>
              <a:gd name="T51" fmla="*/ 24 h 128"/>
              <a:gd name="T52" fmla="*/ 64 w 128"/>
              <a:gd name="T53" fmla="*/ 0 h 128"/>
              <a:gd name="T54" fmla="*/ 0 w 128"/>
              <a:gd name="T55" fmla="*/ 64 h 128"/>
              <a:gd name="T56" fmla="*/ 64 w 128"/>
              <a:gd name="T57" fmla="*/ 128 h 128"/>
              <a:gd name="T58" fmla="*/ 128 w 128"/>
              <a:gd name="T59" fmla="*/ 64 h 128"/>
              <a:gd name="T60" fmla="*/ 126 w 128"/>
              <a:gd name="T61" fmla="*/ 6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8" h="128">
                <a:moveTo>
                  <a:pt x="126" y="62"/>
                </a:moveTo>
                <a:cubicBezTo>
                  <a:pt x="124" y="62"/>
                  <a:pt x="123" y="63"/>
                  <a:pt x="123" y="64"/>
                </a:cubicBezTo>
                <a:cubicBezTo>
                  <a:pt x="123" y="72"/>
                  <a:pt x="122" y="80"/>
                  <a:pt x="119" y="87"/>
                </a:cubicBezTo>
                <a:cubicBezTo>
                  <a:pt x="116" y="95"/>
                  <a:pt x="111" y="101"/>
                  <a:pt x="106" y="106"/>
                </a:cubicBezTo>
                <a:cubicBezTo>
                  <a:pt x="101" y="112"/>
                  <a:pt x="94" y="116"/>
                  <a:pt x="87" y="119"/>
                </a:cubicBezTo>
                <a:cubicBezTo>
                  <a:pt x="72" y="125"/>
                  <a:pt x="56" y="125"/>
                  <a:pt x="41" y="119"/>
                </a:cubicBezTo>
                <a:cubicBezTo>
                  <a:pt x="34" y="116"/>
                  <a:pt x="27" y="112"/>
                  <a:pt x="22" y="106"/>
                </a:cubicBezTo>
                <a:cubicBezTo>
                  <a:pt x="17" y="101"/>
                  <a:pt x="12" y="95"/>
                  <a:pt x="9" y="87"/>
                </a:cubicBezTo>
                <a:cubicBezTo>
                  <a:pt x="6" y="80"/>
                  <a:pt x="5" y="72"/>
                  <a:pt x="5" y="64"/>
                </a:cubicBezTo>
                <a:cubicBezTo>
                  <a:pt x="5" y="56"/>
                  <a:pt x="6" y="49"/>
                  <a:pt x="9" y="41"/>
                </a:cubicBezTo>
                <a:cubicBezTo>
                  <a:pt x="12" y="34"/>
                  <a:pt x="17" y="28"/>
                  <a:pt x="22" y="22"/>
                </a:cubicBezTo>
                <a:cubicBezTo>
                  <a:pt x="27" y="17"/>
                  <a:pt x="34" y="13"/>
                  <a:pt x="41" y="10"/>
                </a:cubicBezTo>
                <a:cubicBezTo>
                  <a:pt x="55" y="3"/>
                  <a:pt x="72" y="3"/>
                  <a:pt x="87" y="10"/>
                </a:cubicBezTo>
                <a:cubicBezTo>
                  <a:pt x="94" y="13"/>
                  <a:pt x="101" y="17"/>
                  <a:pt x="106" y="22"/>
                </a:cubicBezTo>
                <a:cubicBezTo>
                  <a:pt x="108" y="24"/>
                  <a:pt x="109" y="26"/>
                  <a:pt x="111" y="28"/>
                </a:cubicBezTo>
                <a:cubicBezTo>
                  <a:pt x="113" y="30"/>
                  <a:pt x="113" y="30"/>
                  <a:pt x="113" y="30"/>
                </a:cubicBezTo>
                <a:cubicBezTo>
                  <a:pt x="89" y="30"/>
                  <a:pt x="89" y="30"/>
                  <a:pt x="89" y="30"/>
                </a:cubicBezTo>
                <a:cubicBezTo>
                  <a:pt x="87" y="30"/>
                  <a:pt x="86" y="31"/>
                  <a:pt x="86" y="32"/>
                </a:cubicBezTo>
                <a:cubicBezTo>
                  <a:pt x="86" y="34"/>
                  <a:pt x="87" y="35"/>
                  <a:pt x="89" y="35"/>
                </a:cubicBezTo>
                <a:cubicBezTo>
                  <a:pt x="118" y="35"/>
                  <a:pt x="118" y="35"/>
                  <a:pt x="118" y="35"/>
                </a:cubicBezTo>
                <a:cubicBezTo>
                  <a:pt x="120" y="35"/>
                  <a:pt x="121" y="34"/>
                  <a:pt x="121" y="32"/>
                </a:cubicBezTo>
                <a:cubicBezTo>
                  <a:pt x="121" y="3"/>
                  <a:pt x="121" y="3"/>
                  <a:pt x="121" y="3"/>
                </a:cubicBezTo>
                <a:cubicBezTo>
                  <a:pt x="121" y="1"/>
                  <a:pt x="120" y="0"/>
                  <a:pt x="118" y="0"/>
                </a:cubicBezTo>
                <a:cubicBezTo>
                  <a:pt x="117" y="0"/>
                  <a:pt x="116" y="1"/>
                  <a:pt x="116" y="3"/>
                </a:cubicBezTo>
                <a:cubicBezTo>
                  <a:pt x="116" y="27"/>
                  <a:pt x="116" y="27"/>
                  <a:pt x="116" y="27"/>
                </a:cubicBezTo>
                <a:cubicBezTo>
                  <a:pt x="114" y="24"/>
                  <a:pt x="114" y="24"/>
                  <a:pt x="114" y="24"/>
                </a:cubicBezTo>
                <a:cubicBezTo>
                  <a:pt x="101" y="9"/>
                  <a:pt x="83" y="0"/>
                  <a:pt x="64" y="0"/>
                </a:cubicBezTo>
                <a:cubicBezTo>
                  <a:pt x="29" y="0"/>
                  <a:pt x="0" y="29"/>
                  <a:pt x="0" y="64"/>
                </a:cubicBezTo>
                <a:cubicBezTo>
                  <a:pt x="0" y="100"/>
                  <a:pt x="29" y="128"/>
                  <a:pt x="64" y="128"/>
                </a:cubicBezTo>
                <a:cubicBezTo>
                  <a:pt x="99" y="128"/>
                  <a:pt x="128" y="100"/>
                  <a:pt x="128" y="64"/>
                </a:cubicBezTo>
                <a:cubicBezTo>
                  <a:pt x="128" y="63"/>
                  <a:pt x="127" y="62"/>
                  <a:pt x="126" y="62"/>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12" name="组合 211"/>
          <p:cNvGrpSpPr/>
          <p:nvPr/>
        </p:nvGrpSpPr>
        <p:grpSpPr>
          <a:xfrm>
            <a:off x="11139491" y="2228854"/>
            <a:ext cx="481013" cy="481013"/>
            <a:chOff x="11139491" y="2228854"/>
            <a:chExt cx="481013" cy="481013"/>
          </a:xfrm>
          <a:solidFill>
            <a:schemeClr val="bg1"/>
          </a:solidFill>
        </p:grpSpPr>
        <p:sp>
          <p:nvSpPr>
            <p:cNvPr id="104" name="Freeform 104"/>
            <p:cNvSpPr/>
            <p:nvPr/>
          </p:nvSpPr>
          <p:spPr bwMode="auto">
            <a:xfrm>
              <a:off x="11139491" y="2382841"/>
              <a:ext cx="323850" cy="176213"/>
            </a:xfrm>
            <a:custGeom>
              <a:avLst/>
              <a:gdLst>
                <a:gd name="T0" fmla="*/ 61 w 86"/>
                <a:gd name="T1" fmla="*/ 43 h 47"/>
                <a:gd name="T2" fmla="*/ 61 w 86"/>
                <a:gd name="T3" fmla="*/ 46 h 47"/>
                <a:gd name="T4" fmla="*/ 64 w 86"/>
                <a:gd name="T5" fmla="*/ 46 h 47"/>
                <a:gd name="T6" fmla="*/ 85 w 86"/>
                <a:gd name="T7" fmla="*/ 25 h 47"/>
                <a:gd name="T8" fmla="*/ 85 w 86"/>
                <a:gd name="T9" fmla="*/ 22 h 47"/>
                <a:gd name="T10" fmla="*/ 86 w 86"/>
                <a:gd name="T11" fmla="*/ 22 h 47"/>
                <a:gd name="T12" fmla="*/ 64 w 86"/>
                <a:gd name="T13" fmla="*/ 1 h 47"/>
                <a:gd name="T14" fmla="*/ 61 w 86"/>
                <a:gd name="T15" fmla="*/ 1 h 47"/>
                <a:gd name="T16" fmla="*/ 61 w 86"/>
                <a:gd name="T17" fmla="*/ 4 h 47"/>
                <a:gd name="T18" fmla="*/ 78 w 86"/>
                <a:gd name="T19" fmla="*/ 21 h 47"/>
                <a:gd name="T20" fmla="*/ 2 w 86"/>
                <a:gd name="T21" fmla="*/ 21 h 47"/>
                <a:gd name="T22" fmla="*/ 0 w 86"/>
                <a:gd name="T23" fmla="*/ 23 h 47"/>
                <a:gd name="T24" fmla="*/ 2 w 86"/>
                <a:gd name="T25" fmla="*/ 25 h 47"/>
                <a:gd name="T26" fmla="*/ 78 w 86"/>
                <a:gd name="T27" fmla="*/ 26 h 47"/>
                <a:gd name="T28" fmla="*/ 61 w 86"/>
                <a:gd name="T29" fmla="*/ 4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6" h="47">
                  <a:moveTo>
                    <a:pt x="61" y="43"/>
                  </a:moveTo>
                  <a:cubicBezTo>
                    <a:pt x="60" y="43"/>
                    <a:pt x="60" y="45"/>
                    <a:pt x="61" y="46"/>
                  </a:cubicBezTo>
                  <a:cubicBezTo>
                    <a:pt x="62" y="47"/>
                    <a:pt x="64" y="47"/>
                    <a:pt x="64" y="46"/>
                  </a:cubicBezTo>
                  <a:cubicBezTo>
                    <a:pt x="85" y="25"/>
                    <a:pt x="85" y="25"/>
                    <a:pt x="85" y="25"/>
                  </a:cubicBezTo>
                  <a:cubicBezTo>
                    <a:pt x="86" y="24"/>
                    <a:pt x="86" y="22"/>
                    <a:pt x="85" y="22"/>
                  </a:cubicBezTo>
                  <a:cubicBezTo>
                    <a:pt x="86" y="22"/>
                    <a:pt x="86" y="22"/>
                    <a:pt x="86" y="22"/>
                  </a:cubicBezTo>
                  <a:cubicBezTo>
                    <a:pt x="84" y="20"/>
                    <a:pt x="80" y="16"/>
                    <a:pt x="64" y="1"/>
                  </a:cubicBezTo>
                  <a:cubicBezTo>
                    <a:pt x="64" y="0"/>
                    <a:pt x="62" y="0"/>
                    <a:pt x="61" y="1"/>
                  </a:cubicBezTo>
                  <a:cubicBezTo>
                    <a:pt x="60" y="2"/>
                    <a:pt x="60" y="3"/>
                    <a:pt x="61" y="4"/>
                  </a:cubicBezTo>
                  <a:cubicBezTo>
                    <a:pt x="78" y="21"/>
                    <a:pt x="78" y="21"/>
                    <a:pt x="78" y="21"/>
                  </a:cubicBezTo>
                  <a:cubicBezTo>
                    <a:pt x="2" y="21"/>
                    <a:pt x="2" y="21"/>
                    <a:pt x="2" y="21"/>
                  </a:cubicBezTo>
                  <a:cubicBezTo>
                    <a:pt x="1" y="21"/>
                    <a:pt x="0" y="22"/>
                    <a:pt x="0" y="23"/>
                  </a:cubicBezTo>
                  <a:cubicBezTo>
                    <a:pt x="0" y="24"/>
                    <a:pt x="1" y="25"/>
                    <a:pt x="2" y="25"/>
                  </a:cubicBezTo>
                  <a:cubicBezTo>
                    <a:pt x="78" y="26"/>
                    <a:pt x="78" y="26"/>
                    <a:pt x="78" y="26"/>
                  </a:cubicBezTo>
                  <a:lnTo>
                    <a:pt x="61"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5" name="Freeform 105"/>
            <p:cNvSpPr/>
            <p:nvPr/>
          </p:nvSpPr>
          <p:spPr bwMode="auto">
            <a:xfrm>
              <a:off x="11268079" y="2228854"/>
              <a:ext cx="352425" cy="481013"/>
            </a:xfrm>
            <a:custGeom>
              <a:avLst/>
              <a:gdLst>
                <a:gd name="T0" fmla="*/ 88 w 94"/>
                <a:gd name="T1" fmla="*/ 0 h 128"/>
                <a:gd name="T2" fmla="*/ 6 w 94"/>
                <a:gd name="T3" fmla="*/ 0 h 128"/>
                <a:gd name="T4" fmla="*/ 2 w 94"/>
                <a:gd name="T5" fmla="*/ 2 h 128"/>
                <a:gd name="T6" fmla="*/ 0 w 94"/>
                <a:gd name="T7" fmla="*/ 6 h 128"/>
                <a:gd name="T8" fmla="*/ 0 w 94"/>
                <a:gd name="T9" fmla="*/ 36 h 128"/>
                <a:gd name="T10" fmla="*/ 3 w 94"/>
                <a:gd name="T11" fmla="*/ 38 h 128"/>
                <a:gd name="T12" fmla="*/ 5 w 94"/>
                <a:gd name="T13" fmla="*/ 36 h 128"/>
                <a:gd name="T14" fmla="*/ 5 w 94"/>
                <a:gd name="T15" fmla="*/ 5 h 128"/>
                <a:gd name="T16" fmla="*/ 89 w 94"/>
                <a:gd name="T17" fmla="*/ 5 h 128"/>
                <a:gd name="T18" fmla="*/ 89 w 94"/>
                <a:gd name="T19" fmla="*/ 124 h 128"/>
                <a:gd name="T20" fmla="*/ 5 w 94"/>
                <a:gd name="T21" fmla="*/ 124 h 128"/>
                <a:gd name="T22" fmla="*/ 5 w 94"/>
                <a:gd name="T23" fmla="*/ 93 h 128"/>
                <a:gd name="T24" fmla="*/ 3 w 94"/>
                <a:gd name="T25" fmla="*/ 90 h 128"/>
                <a:gd name="T26" fmla="*/ 0 w 94"/>
                <a:gd name="T27" fmla="*/ 93 h 128"/>
                <a:gd name="T28" fmla="*/ 0 w 94"/>
                <a:gd name="T29" fmla="*/ 122 h 128"/>
                <a:gd name="T30" fmla="*/ 6 w 94"/>
                <a:gd name="T31" fmla="*/ 128 h 128"/>
                <a:gd name="T32" fmla="*/ 88 w 94"/>
                <a:gd name="T33" fmla="*/ 128 h 128"/>
                <a:gd name="T34" fmla="*/ 94 w 94"/>
                <a:gd name="T35" fmla="*/ 122 h 128"/>
                <a:gd name="T36" fmla="*/ 94 w 94"/>
                <a:gd name="T37" fmla="*/ 6 h 128"/>
                <a:gd name="T38" fmla="*/ 88 w 94"/>
                <a:gd name="T39"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4" h="128">
                  <a:moveTo>
                    <a:pt x="88" y="0"/>
                  </a:moveTo>
                  <a:cubicBezTo>
                    <a:pt x="6" y="0"/>
                    <a:pt x="6" y="0"/>
                    <a:pt x="6" y="0"/>
                  </a:cubicBezTo>
                  <a:cubicBezTo>
                    <a:pt x="5" y="0"/>
                    <a:pt x="3" y="1"/>
                    <a:pt x="2" y="2"/>
                  </a:cubicBezTo>
                  <a:cubicBezTo>
                    <a:pt x="1" y="3"/>
                    <a:pt x="0" y="5"/>
                    <a:pt x="0" y="6"/>
                  </a:cubicBezTo>
                  <a:cubicBezTo>
                    <a:pt x="0" y="36"/>
                    <a:pt x="0" y="36"/>
                    <a:pt x="0" y="36"/>
                  </a:cubicBezTo>
                  <a:cubicBezTo>
                    <a:pt x="0" y="37"/>
                    <a:pt x="1" y="38"/>
                    <a:pt x="3" y="38"/>
                  </a:cubicBezTo>
                  <a:cubicBezTo>
                    <a:pt x="4" y="38"/>
                    <a:pt x="5" y="37"/>
                    <a:pt x="5" y="36"/>
                  </a:cubicBezTo>
                  <a:cubicBezTo>
                    <a:pt x="5" y="5"/>
                    <a:pt x="5" y="5"/>
                    <a:pt x="5" y="5"/>
                  </a:cubicBezTo>
                  <a:cubicBezTo>
                    <a:pt x="89" y="5"/>
                    <a:pt x="89" y="5"/>
                    <a:pt x="89" y="5"/>
                  </a:cubicBezTo>
                  <a:cubicBezTo>
                    <a:pt x="89" y="124"/>
                    <a:pt x="89" y="124"/>
                    <a:pt x="89" y="124"/>
                  </a:cubicBezTo>
                  <a:cubicBezTo>
                    <a:pt x="5" y="124"/>
                    <a:pt x="5" y="124"/>
                    <a:pt x="5" y="124"/>
                  </a:cubicBezTo>
                  <a:cubicBezTo>
                    <a:pt x="5" y="93"/>
                    <a:pt x="5" y="93"/>
                    <a:pt x="5" y="93"/>
                  </a:cubicBezTo>
                  <a:cubicBezTo>
                    <a:pt x="5" y="91"/>
                    <a:pt x="4" y="90"/>
                    <a:pt x="3" y="90"/>
                  </a:cubicBezTo>
                  <a:cubicBezTo>
                    <a:pt x="1" y="90"/>
                    <a:pt x="0" y="91"/>
                    <a:pt x="0" y="93"/>
                  </a:cubicBezTo>
                  <a:cubicBezTo>
                    <a:pt x="0" y="122"/>
                    <a:pt x="0" y="122"/>
                    <a:pt x="0" y="122"/>
                  </a:cubicBezTo>
                  <a:cubicBezTo>
                    <a:pt x="0" y="126"/>
                    <a:pt x="3" y="128"/>
                    <a:pt x="6" y="128"/>
                  </a:cubicBezTo>
                  <a:cubicBezTo>
                    <a:pt x="88" y="128"/>
                    <a:pt x="88" y="128"/>
                    <a:pt x="88" y="128"/>
                  </a:cubicBezTo>
                  <a:cubicBezTo>
                    <a:pt x="91" y="128"/>
                    <a:pt x="94" y="126"/>
                    <a:pt x="94" y="122"/>
                  </a:cubicBezTo>
                  <a:cubicBezTo>
                    <a:pt x="94" y="6"/>
                    <a:pt x="94" y="6"/>
                    <a:pt x="94" y="6"/>
                  </a:cubicBezTo>
                  <a:cubicBezTo>
                    <a:pt x="94" y="3"/>
                    <a:pt x="91" y="0"/>
                    <a:pt x="8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06" name="Freeform 106"/>
          <p:cNvSpPr/>
          <p:nvPr/>
        </p:nvSpPr>
        <p:spPr bwMode="auto">
          <a:xfrm>
            <a:off x="10179053" y="2228854"/>
            <a:ext cx="481013" cy="481013"/>
          </a:xfrm>
          <a:custGeom>
            <a:avLst/>
            <a:gdLst>
              <a:gd name="T0" fmla="*/ 127 w 128"/>
              <a:gd name="T1" fmla="*/ 63 h 128"/>
              <a:gd name="T2" fmla="*/ 106 w 128"/>
              <a:gd name="T3" fmla="*/ 42 h 128"/>
              <a:gd name="T4" fmla="*/ 103 w 128"/>
              <a:gd name="T5" fmla="*/ 42 h 128"/>
              <a:gd name="T6" fmla="*/ 103 w 128"/>
              <a:gd name="T7" fmla="*/ 45 h 128"/>
              <a:gd name="T8" fmla="*/ 120 w 128"/>
              <a:gd name="T9" fmla="*/ 62 h 128"/>
              <a:gd name="T10" fmla="*/ 66 w 128"/>
              <a:gd name="T11" fmla="*/ 62 h 128"/>
              <a:gd name="T12" fmla="*/ 66 w 128"/>
              <a:gd name="T13" fmla="*/ 8 h 128"/>
              <a:gd name="T14" fmla="*/ 83 w 128"/>
              <a:gd name="T15" fmla="*/ 25 h 128"/>
              <a:gd name="T16" fmla="*/ 87 w 128"/>
              <a:gd name="T17" fmla="*/ 25 h 128"/>
              <a:gd name="T18" fmla="*/ 87 w 128"/>
              <a:gd name="T19" fmla="*/ 22 h 128"/>
              <a:gd name="T20" fmla="*/ 66 w 128"/>
              <a:gd name="T21" fmla="*/ 1 h 128"/>
              <a:gd name="T22" fmla="*/ 62 w 128"/>
              <a:gd name="T23" fmla="*/ 1 h 128"/>
              <a:gd name="T24" fmla="*/ 41 w 128"/>
              <a:gd name="T25" fmla="*/ 22 h 128"/>
              <a:gd name="T26" fmla="*/ 41 w 128"/>
              <a:gd name="T27" fmla="*/ 25 h 128"/>
              <a:gd name="T28" fmla="*/ 45 w 128"/>
              <a:gd name="T29" fmla="*/ 25 h 128"/>
              <a:gd name="T30" fmla="*/ 62 w 128"/>
              <a:gd name="T31" fmla="*/ 8 h 128"/>
              <a:gd name="T32" fmla="*/ 62 w 128"/>
              <a:gd name="T33" fmla="*/ 62 h 128"/>
              <a:gd name="T34" fmla="*/ 8 w 128"/>
              <a:gd name="T35" fmla="*/ 62 h 128"/>
              <a:gd name="T36" fmla="*/ 25 w 128"/>
              <a:gd name="T37" fmla="*/ 45 h 128"/>
              <a:gd name="T38" fmla="*/ 25 w 128"/>
              <a:gd name="T39" fmla="*/ 42 h 128"/>
              <a:gd name="T40" fmla="*/ 22 w 128"/>
              <a:gd name="T41" fmla="*/ 42 h 128"/>
              <a:gd name="T42" fmla="*/ 1 w 128"/>
              <a:gd name="T43" fmla="*/ 63 h 128"/>
              <a:gd name="T44" fmla="*/ 1 w 128"/>
              <a:gd name="T45" fmla="*/ 66 h 128"/>
              <a:gd name="T46" fmla="*/ 22 w 128"/>
              <a:gd name="T47" fmla="*/ 87 h 128"/>
              <a:gd name="T48" fmla="*/ 25 w 128"/>
              <a:gd name="T49" fmla="*/ 87 h 128"/>
              <a:gd name="T50" fmla="*/ 26 w 128"/>
              <a:gd name="T51" fmla="*/ 85 h 128"/>
              <a:gd name="T52" fmla="*/ 25 w 128"/>
              <a:gd name="T53" fmla="*/ 84 h 128"/>
              <a:gd name="T54" fmla="*/ 8 w 128"/>
              <a:gd name="T55" fmla="*/ 67 h 128"/>
              <a:gd name="T56" fmla="*/ 62 w 128"/>
              <a:gd name="T57" fmla="*/ 67 h 128"/>
              <a:gd name="T58" fmla="*/ 62 w 128"/>
              <a:gd name="T59" fmla="*/ 120 h 128"/>
              <a:gd name="T60" fmla="*/ 45 w 128"/>
              <a:gd name="T61" fmla="*/ 103 h 128"/>
              <a:gd name="T62" fmla="*/ 43 w 128"/>
              <a:gd name="T63" fmla="*/ 103 h 128"/>
              <a:gd name="T64" fmla="*/ 41 w 128"/>
              <a:gd name="T65" fmla="*/ 103 h 128"/>
              <a:gd name="T66" fmla="*/ 41 w 128"/>
              <a:gd name="T67" fmla="*/ 107 h 128"/>
              <a:gd name="T68" fmla="*/ 62 w 128"/>
              <a:gd name="T69" fmla="*/ 128 h 128"/>
              <a:gd name="T70" fmla="*/ 66 w 128"/>
              <a:gd name="T71" fmla="*/ 128 h 128"/>
              <a:gd name="T72" fmla="*/ 87 w 128"/>
              <a:gd name="T73" fmla="*/ 107 h 128"/>
              <a:gd name="T74" fmla="*/ 87 w 128"/>
              <a:gd name="T75" fmla="*/ 103 h 128"/>
              <a:gd name="T76" fmla="*/ 83 w 128"/>
              <a:gd name="T77" fmla="*/ 103 h 128"/>
              <a:gd name="T78" fmla="*/ 66 w 128"/>
              <a:gd name="T79" fmla="*/ 120 h 128"/>
              <a:gd name="T80" fmla="*/ 66 w 128"/>
              <a:gd name="T81" fmla="*/ 67 h 128"/>
              <a:gd name="T82" fmla="*/ 120 w 128"/>
              <a:gd name="T83" fmla="*/ 67 h 128"/>
              <a:gd name="T84" fmla="*/ 103 w 128"/>
              <a:gd name="T85" fmla="*/ 84 h 128"/>
              <a:gd name="T86" fmla="*/ 102 w 128"/>
              <a:gd name="T87" fmla="*/ 85 h 128"/>
              <a:gd name="T88" fmla="*/ 103 w 128"/>
              <a:gd name="T89" fmla="*/ 87 h 128"/>
              <a:gd name="T90" fmla="*/ 106 w 128"/>
              <a:gd name="T91" fmla="*/ 87 h 128"/>
              <a:gd name="T92" fmla="*/ 127 w 128"/>
              <a:gd name="T93" fmla="*/ 66 h 128"/>
              <a:gd name="T94" fmla="*/ 127 w 128"/>
              <a:gd name="T95" fmla="*/ 6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 h="128">
                <a:moveTo>
                  <a:pt x="127" y="63"/>
                </a:moveTo>
                <a:cubicBezTo>
                  <a:pt x="106" y="42"/>
                  <a:pt x="106" y="42"/>
                  <a:pt x="106" y="42"/>
                </a:cubicBezTo>
                <a:cubicBezTo>
                  <a:pt x="105" y="41"/>
                  <a:pt x="104" y="41"/>
                  <a:pt x="103" y="42"/>
                </a:cubicBezTo>
                <a:cubicBezTo>
                  <a:pt x="102" y="43"/>
                  <a:pt x="102" y="44"/>
                  <a:pt x="103" y="45"/>
                </a:cubicBezTo>
                <a:cubicBezTo>
                  <a:pt x="120" y="62"/>
                  <a:pt x="120" y="62"/>
                  <a:pt x="120" y="62"/>
                </a:cubicBezTo>
                <a:cubicBezTo>
                  <a:pt x="66" y="62"/>
                  <a:pt x="66" y="62"/>
                  <a:pt x="66" y="62"/>
                </a:cubicBezTo>
                <a:cubicBezTo>
                  <a:pt x="66" y="8"/>
                  <a:pt x="66" y="8"/>
                  <a:pt x="66" y="8"/>
                </a:cubicBezTo>
                <a:cubicBezTo>
                  <a:pt x="83" y="25"/>
                  <a:pt x="83" y="25"/>
                  <a:pt x="83" y="25"/>
                </a:cubicBezTo>
                <a:cubicBezTo>
                  <a:pt x="84" y="26"/>
                  <a:pt x="86" y="26"/>
                  <a:pt x="87" y="25"/>
                </a:cubicBezTo>
                <a:cubicBezTo>
                  <a:pt x="87" y="24"/>
                  <a:pt x="87" y="23"/>
                  <a:pt x="87" y="22"/>
                </a:cubicBezTo>
                <a:cubicBezTo>
                  <a:pt x="66" y="1"/>
                  <a:pt x="66" y="1"/>
                  <a:pt x="66" y="1"/>
                </a:cubicBezTo>
                <a:cubicBezTo>
                  <a:pt x="65" y="0"/>
                  <a:pt x="63" y="0"/>
                  <a:pt x="62" y="1"/>
                </a:cubicBezTo>
                <a:cubicBezTo>
                  <a:pt x="41" y="22"/>
                  <a:pt x="41" y="22"/>
                  <a:pt x="41" y="22"/>
                </a:cubicBezTo>
                <a:cubicBezTo>
                  <a:pt x="41" y="23"/>
                  <a:pt x="41" y="24"/>
                  <a:pt x="41" y="25"/>
                </a:cubicBezTo>
                <a:cubicBezTo>
                  <a:pt x="42" y="26"/>
                  <a:pt x="44" y="26"/>
                  <a:pt x="45" y="25"/>
                </a:cubicBezTo>
                <a:cubicBezTo>
                  <a:pt x="62" y="8"/>
                  <a:pt x="62" y="8"/>
                  <a:pt x="62" y="8"/>
                </a:cubicBezTo>
                <a:cubicBezTo>
                  <a:pt x="62" y="62"/>
                  <a:pt x="62" y="62"/>
                  <a:pt x="62" y="62"/>
                </a:cubicBezTo>
                <a:cubicBezTo>
                  <a:pt x="8" y="62"/>
                  <a:pt x="8" y="62"/>
                  <a:pt x="8" y="62"/>
                </a:cubicBezTo>
                <a:cubicBezTo>
                  <a:pt x="25" y="45"/>
                  <a:pt x="25" y="45"/>
                  <a:pt x="25" y="45"/>
                </a:cubicBezTo>
                <a:cubicBezTo>
                  <a:pt x="26" y="44"/>
                  <a:pt x="26" y="43"/>
                  <a:pt x="25" y="42"/>
                </a:cubicBezTo>
                <a:cubicBezTo>
                  <a:pt x="24" y="41"/>
                  <a:pt x="22" y="41"/>
                  <a:pt x="22" y="42"/>
                </a:cubicBezTo>
                <a:cubicBezTo>
                  <a:pt x="1" y="63"/>
                  <a:pt x="1" y="63"/>
                  <a:pt x="1" y="63"/>
                </a:cubicBezTo>
                <a:cubicBezTo>
                  <a:pt x="0" y="63"/>
                  <a:pt x="0" y="65"/>
                  <a:pt x="1" y="66"/>
                </a:cubicBezTo>
                <a:cubicBezTo>
                  <a:pt x="22" y="87"/>
                  <a:pt x="22" y="87"/>
                  <a:pt x="22" y="87"/>
                </a:cubicBezTo>
                <a:cubicBezTo>
                  <a:pt x="23" y="88"/>
                  <a:pt x="24" y="88"/>
                  <a:pt x="25" y="87"/>
                </a:cubicBezTo>
                <a:cubicBezTo>
                  <a:pt x="25" y="86"/>
                  <a:pt x="26" y="86"/>
                  <a:pt x="26" y="85"/>
                </a:cubicBezTo>
                <a:cubicBezTo>
                  <a:pt x="26" y="85"/>
                  <a:pt x="25" y="84"/>
                  <a:pt x="25" y="84"/>
                </a:cubicBezTo>
                <a:cubicBezTo>
                  <a:pt x="8" y="67"/>
                  <a:pt x="8" y="67"/>
                  <a:pt x="8" y="67"/>
                </a:cubicBezTo>
                <a:cubicBezTo>
                  <a:pt x="62" y="67"/>
                  <a:pt x="62" y="67"/>
                  <a:pt x="62" y="67"/>
                </a:cubicBezTo>
                <a:cubicBezTo>
                  <a:pt x="62" y="120"/>
                  <a:pt x="62" y="120"/>
                  <a:pt x="62" y="120"/>
                </a:cubicBezTo>
                <a:cubicBezTo>
                  <a:pt x="45" y="103"/>
                  <a:pt x="45" y="103"/>
                  <a:pt x="45" y="103"/>
                </a:cubicBezTo>
                <a:cubicBezTo>
                  <a:pt x="44" y="103"/>
                  <a:pt x="44" y="103"/>
                  <a:pt x="43" y="103"/>
                </a:cubicBezTo>
                <a:cubicBezTo>
                  <a:pt x="42" y="103"/>
                  <a:pt x="42" y="103"/>
                  <a:pt x="41" y="103"/>
                </a:cubicBezTo>
                <a:cubicBezTo>
                  <a:pt x="41" y="104"/>
                  <a:pt x="41" y="106"/>
                  <a:pt x="41" y="107"/>
                </a:cubicBezTo>
                <a:cubicBezTo>
                  <a:pt x="62" y="128"/>
                  <a:pt x="62" y="128"/>
                  <a:pt x="62" y="128"/>
                </a:cubicBezTo>
                <a:cubicBezTo>
                  <a:pt x="63" y="128"/>
                  <a:pt x="65" y="128"/>
                  <a:pt x="66" y="128"/>
                </a:cubicBezTo>
                <a:cubicBezTo>
                  <a:pt x="87" y="107"/>
                  <a:pt x="87" y="107"/>
                  <a:pt x="87" y="107"/>
                </a:cubicBezTo>
                <a:cubicBezTo>
                  <a:pt x="87" y="106"/>
                  <a:pt x="87" y="104"/>
                  <a:pt x="87" y="103"/>
                </a:cubicBezTo>
                <a:cubicBezTo>
                  <a:pt x="86" y="103"/>
                  <a:pt x="84" y="103"/>
                  <a:pt x="83" y="103"/>
                </a:cubicBezTo>
                <a:cubicBezTo>
                  <a:pt x="66" y="120"/>
                  <a:pt x="66" y="120"/>
                  <a:pt x="66" y="120"/>
                </a:cubicBezTo>
                <a:cubicBezTo>
                  <a:pt x="66" y="67"/>
                  <a:pt x="66" y="67"/>
                  <a:pt x="66" y="67"/>
                </a:cubicBezTo>
                <a:cubicBezTo>
                  <a:pt x="120" y="67"/>
                  <a:pt x="120" y="67"/>
                  <a:pt x="120" y="67"/>
                </a:cubicBezTo>
                <a:cubicBezTo>
                  <a:pt x="103" y="84"/>
                  <a:pt x="103" y="84"/>
                  <a:pt x="103" y="84"/>
                </a:cubicBezTo>
                <a:cubicBezTo>
                  <a:pt x="103" y="84"/>
                  <a:pt x="102" y="85"/>
                  <a:pt x="102" y="85"/>
                </a:cubicBezTo>
                <a:cubicBezTo>
                  <a:pt x="102" y="86"/>
                  <a:pt x="103" y="86"/>
                  <a:pt x="103" y="87"/>
                </a:cubicBezTo>
                <a:cubicBezTo>
                  <a:pt x="104" y="88"/>
                  <a:pt x="105" y="88"/>
                  <a:pt x="106" y="87"/>
                </a:cubicBezTo>
                <a:cubicBezTo>
                  <a:pt x="127" y="66"/>
                  <a:pt x="127" y="66"/>
                  <a:pt x="127" y="66"/>
                </a:cubicBezTo>
                <a:cubicBezTo>
                  <a:pt x="128" y="65"/>
                  <a:pt x="128" y="63"/>
                  <a:pt x="127" y="63"/>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7" name="Freeform 107"/>
          <p:cNvSpPr/>
          <p:nvPr/>
        </p:nvSpPr>
        <p:spPr bwMode="auto">
          <a:xfrm>
            <a:off x="9371016" y="2228854"/>
            <a:ext cx="173038" cy="481013"/>
          </a:xfrm>
          <a:custGeom>
            <a:avLst/>
            <a:gdLst>
              <a:gd name="T0" fmla="*/ 46 w 46"/>
              <a:gd name="T1" fmla="*/ 103 h 128"/>
              <a:gd name="T2" fmla="*/ 42 w 46"/>
              <a:gd name="T3" fmla="*/ 103 h 128"/>
              <a:gd name="T4" fmla="*/ 25 w 46"/>
              <a:gd name="T5" fmla="*/ 120 h 128"/>
              <a:gd name="T6" fmla="*/ 25 w 46"/>
              <a:gd name="T7" fmla="*/ 8 h 128"/>
              <a:gd name="T8" fmla="*/ 42 w 46"/>
              <a:gd name="T9" fmla="*/ 25 h 128"/>
              <a:gd name="T10" fmla="*/ 46 w 46"/>
              <a:gd name="T11" fmla="*/ 25 h 128"/>
              <a:gd name="T12" fmla="*/ 46 w 46"/>
              <a:gd name="T13" fmla="*/ 23 h 128"/>
              <a:gd name="T14" fmla="*/ 46 w 46"/>
              <a:gd name="T15" fmla="*/ 22 h 128"/>
              <a:gd name="T16" fmla="*/ 25 w 46"/>
              <a:gd name="T17" fmla="*/ 1 h 128"/>
              <a:gd name="T18" fmla="*/ 21 w 46"/>
              <a:gd name="T19" fmla="*/ 1 h 128"/>
              <a:gd name="T20" fmla="*/ 0 w 46"/>
              <a:gd name="T21" fmla="*/ 22 h 128"/>
              <a:gd name="T22" fmla="*/ 0 w 46"/>
              <a:gd name="T23" fmla="*/ 23 h 128"/>
              <a:gd name="T24" fmla="*/ 0 w 46"/>
              <a:gd name="T25" fmla="*/ 25 h 128"/>
              <a:gd name="T26" fmla="*/ 4 w 46"/>
              <a:gd name="T27" fmla="*/ 25 h 128"/>
              <a:gd name="T28" fmla="*/ 21 w 46"/>
              <a:gd name="T29" fmla="*/ 8 h 128"/>
              <a:gd name="T30" fmla="*/ 21 w 46"/>
              <a:gd name="T31" fmla="*/ 120 h 128"/>
              <a:gd name="T32" fmla="*/ 4 w 46"/>
              <a:gd name="T33" fmla="*/ 103 h 128"/>
              <a:gd name="T34" fmla="*/ 2 w 46"/>
              <a:gd name="T35" fmla="*/ 103 h 128"/>
              <a:gd name="T36" fmla="*/ 0 w 46"/>
              <a:gd name="T37" fmla="*/ 103 h 128"/>
              <a:gd name="T38" fmla="*/ 0 w 46"/>
              <a:gd name="T39" fmla="*/ 107 h 128"/>
              <a:gd name="T40" fmla="*/ 21 w 46"/>
              <a:gd name="T41" fmla="*/ 128 h 128"/>
              <a:gd name="T42" fmla="*/ 25 w 46"/>
              <a:gd name="T43" fmla="*/ 128 h 128"/>
              <a:gd name="T44" fmla="*/ 46 w 46"/>
              <a:gd name="T45" fmla="*/ 107 h 128"/>
              <a:gd name="T46" fmla="*/ 46 w 46"/>
              <a:gd name="T47" fmla="*/ 10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 h="128">
                <a:moveTo>
                  <a:pt x="46" y="103"/>
                </a:moveTo>
                <a:cubicBezTo>
                  <a:pt x="45" y="103"/>
                  <a:pt x="43" y="103"/>
                  <a:pt x="42" y="103"/>
                </a:cubicBezTo>
                <a:cubicBezTo>
                  <a:pt x="25" y="120"/>
                  <a:pt x="25" y="120"/>
                  <a:pt x="25" y="120"/>
                </a:cubicBezTo>
                <a:cubicBezTo>
                  <a:pt x="25" y="8"/>
                  <a:pt x="25" y="8"/>
                  <a:pt x="25" y="8"/>
                </a:cubicBezTo>
                <a:cubicBezTo>
                  <a:pt x="42" y="25"/>
                  <a:pt x="42" y="25"/>
                  <a:pt x="42" y="25"/>
                </a:cubicBezTo>
                <a:cubicBezTo>
                  <a:pt x="43" y="26"/>
                  <a:pt x="45" y="26"/>
                  <a:pt x="46" y="25"/>
                </a:cubicBezTo>
                <a:cubicBezTo>
                  <a:pt x="46" y="25"/>
                  <a:pt x="46" y="24"/>
                  <a:pt x="46" y="23"/>
                </a:cubicBezTo>
                <a:cubicBezTo>
                  <a:pt x="46" y="23"/>
                  <a:pt x="46" y="22"/>
                  <a:pt x="46" y="22"/>
                </a:cubicBezTo>
                <a:cubicBezTo>
                  <a:pt x="25" y="1"/>
                  <a:pt x="25" y="1"/>
                  <a:pt x="25" y="1"/>
                </a:cubicBezTo>
                <a:cubicBezTo>
                  <a:pt x="24" y="0"/>
                  <a:pt x="22" y="0"/>
                  <a:pt x="21" y="1"/>
                </a:cubicBezTo>
                <a:cubicBezTo>
                  <a:pt x="0" y="22"/>
                  <a:pt x="0" y="22"/>
                  <a:pt x="0" y="22"/>
                </a:cubicBezTo>
                <a:cubicBezTo>
                  <a:pt x="0" y="22"/>
                  <a:pt x="0" y="23"/>
                  <a:pt x="0" y="23"/>
                </a:cubicBezTo>
                <a:cubicBezTo>
                  <a:pt x="0" y="24"/>
                  <a:pt x="0" y="25"/>
                  <a:pt x="0" y="25"/>
                </a:cubicBezTo>
                <a:cubicBezTo>
                  <a:pt x="1" y="26"/>
                  <a:pt x="3" y="26"/>
                  <a:pt x="4" y="25"/>
                </a:cubicBezTo>
                <a:cubicBezTo>
                  <a:pt x="21" y="8"/>
                  <a:pt x="21" y="8"/>
                  <a:pt x="21" y="8"/>
                </a:cubicBezTo>
                <a:cubicBezTo>
                  <a:pt x="21" y="120"/>
                  <a:pt x="21" y="120"/>
                  <a:pt x="21" y="120"/>
                </a:cubicBezTo>
                <a:cubicBezTo>
                  <a:pt x="4" y="103"/>
                  <a:pt x="4" y="103"/>
                  <a:pt x="4" y="103"/>
                </a:cubicBezTo>
                <a:cubicBezTo>
                  <a:pt x="3" y="103"/>
                  <a:pt x="3" y="103"/>
                  <a:pt x="2" y="103"/>
                </a:cubicBezTo>
                <a:cubicBezTo>
                  <a:pt x="1" y="103"/>
                  <a:pt x="1" y="103"/>
                  <a:pt x="0" y="103"/>
                </a:cubicBezTo>
                <a:cubicBezTo>
                  <a:pt x="0" y="104"/>
                  <a:pt x="0" y="106"/>
                  <a:pt x="0" y="107"/>
                </a:cubicBezTo>
                <a:cubicBezTo>
                  <a:pt x="21" y="128"/>
                  <a:pt x="21" y="128"/>
                  <a:pt x="21" y="128"/>
                </a:cubicBezTo>
                <a:cubicBezTo>
                  <a:pt x="22" y="128"/>
                  <a:pt x="24" y="128"/>
                  <a:pt x="25" y="128"/>
                </a:cubicBezTo>
                <a:cubicBezTo>
                  <a:pt x="46" y="107"/>
                  <a:pt x="46" y="107"/>
                  <a:pt x="46" y="107"/>
                </a:cubicBezTo>
                <a:cubicBezTo>
                  <a:pt x="46" y="106"/>
                  <a:pt x="46" y="104"/>
                  <a:pt x="46" y="103"/>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8" name="Freeform 108"/>
          <p:cNvSpPr/>
          <p:nvPr/>
        </p:nvSpPr>
        <p:spPr bwMode="auto">
          <a:xfrm>
            <a:off x="8256590" y="2382841"/>
            <a:ext cx="481013" cy="176213"/>
          </a:xfrm>
          <a:custGeom>
            <a:avLst/>
            <a:gdLst>
              <a:gd name="T0" fmla="*/ 127 w 128"/>
              <a:gd name="T1" fmla="*/ 25 h 47"/>
              <a:gd name="T2" fmla="*/ 127 w 128"/>
              <a:gd name="T3" fmla="*/ 22 h 47"/>
              <a:gd name="T4" fmla="*/ 106 w 128"/>
              <a:gd name="T5" fmla="*/ 1 h 47"/>
              <a:gd name="T6" fmla="*/ 103 w 128"/>
              <a:gd name="T7" fmla="*/ 1 h 47"/>
              <a:gd name="T8" fmla="*/ 103 w 128"/>
              <a:gd name="T9" fmla="*/ 4 h 47"/>
              <a:gd name="T10" fmla="*/ 120 w 128"/>
              <a:gd name="T11" fmla="*/ 21 h 47"/>
              <a:gd name="T12" fmla="*/ 8 w 128"/>
              <a:gd name="T13" fmla="*/ 21 h 47"/>
              <a:gd name="T14" fmla="*/ 25 w 128"/>
              <a:gd name="T15" fmla="*/ 4 h 47"/>
              <a:gd name="T16" fmla="*/ 25 w 128"/>
              <a:gd name="T17" fmla="*/ 1 h 47"/>
              <a:gd name="T18" fmla="*/ 22 w 128"/>
              <a:gd name="T19" fmla="*/ 1 h 47"/>
              <a:gd name="T20" fmla="*/ 1 w 128"/>
              <a:gd name="T21" fmla="*/ 22 h 47"/>
              <a:gd name="T22" fmla="*/ 1 w 128"/>
              <a:gd name="T23" fmla="*/ 25 h 47"/>
              <a:gd name="T24" fmla="*/ 22 w 128"/>
              <a:gd name="T25" fmla="*/ 46 h 47"/>
              <a:gd name="T26" fmla="*/ 25 w 128"/>
              <a:gd name="T27" fmla="*/ 46 h 47"/>
              <a:gd name="T28" fmla="*/ 25 w 128"/>
              <a:gd name="T29" fmla="*/ 43 h 47"/>
              <a:gd name="T30" fmla="*/ 8 w 128"/>
              <a:gd name="T31" fmla="*/ 26 h 47"/>
              <a:gd name="T32" fmla="*/ 120 w 128"/>
              <a:gd name="T33" fmla="*/ 26 h 47"/>
              <a:gd name="T34" fmla="*/ 103 w 128"/>
              <a:gd name="T35" fmla="*/ 43 h 47"/>
              <a:gd name="T36" fmla="*/ 103 w 128"/>
              <a:gd name="T37" fmla="*/ 46 h 47"/>
              <a:gd name="T38" fmla="*/ 106 w 128"/>
              <a:gd name="T39" fmla="*/ 46 h 47"/>
              <a:gd name="T40" fmla="*/ 127 w 128"/>
              <a:gd name="T41" fmla="*/ 2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47">
                <a:moveTo>
                  <a:pt x="127" y="25"/>
                </a:moveTo>
                <a:cubicBezTo>
                  <a:pt x="128" y="24"/>
                  <a:pt x="128" y="22"/>
                  <a:pt x="127" y="22"/>
                </a:cubicBezTo>
                <a:cubicBezTo>
                  <a:pt x="106" y="1"/>
                  <a:pt x="106" y="1"/>
                  <a:pt x="106" y="1"/>
                </a:cubicBezTo>
                <a:cubicBezTo>
                  <a:pt x="105" y="0"/>
                  <a:pt x="104" y="0"/>
                  <a:pt x="103" y="1"/>
                </a:cubicBezTo>
                <a:cubicBezTo>
                  <a:pt x="102" y="2"/>
                  <a:pt x="102" y="3"/>
                  <a:pt x="103" y="4"/>
                </a:cubicBezTo>
                <a:cubicBezTo>
                  <a:pt x="120" y="21"/>
                  <a:pt x="120" y="21"/>
                  <a:pt x="120" y="21"/>
                </a:cubicBezTo>
                <a:cubicBezTo>
                  <a:pt x="8" y="21"/>
                  <a:pt x="8" y="21"/>
                  <a:pt x="8" y="21"/>
                </a:cubicBezTo>
                <a:cubicBezTo>
                  <a:pt x="25" y="4"/>
                  <a:pt x="25" y="4"/>
                  <a:pt x="25" y="4"/>
                </a:cubicBezTo>
                <a:cubicBezTo>
                  <a:pt x="26" y="3"/>
                  <a:pt x="26" y="2"/>
                  <a:pt x="25" y="1"/>
                </a:cubicBezTo>
                <a:cubicBezTo>
                  <a:pt x="24" y="0"/>
                  <a:pt x="22" y="0"/>
                  <a:pt x="22" y="1"/>
                </a:cubicBezTo>
                <a:cubicBezTo>
                  <a:pt x="1" y="22"/>
                  <a:pt x="1" y="22"/>
                  <a:pt x="1" y="22"/>
                </a:cubicBezTo>
                <a:cubicBezTo>
                  <a:pt x="0" y="22"/>
                  <a:pt x="0" y="24"/>
                  <a:pt x="1" y="25"/>
                </a:cubicBezTo>
                <a:cubicBezTo>
                  <a:pt x="22" y="46"/>
                  <a:pt x="22" y="46"/>
                  <a:pt x="22" y="46"/>
                </a:cubicBezTo>
                <a:cubicBezTo>
                  <a:pt x="22" y="47"/>
                  <a:pt x="24" y="47"/>
                  <a:pt x="25" y="46"/>
                </a:cubicBezTo>
                <a:cubicBezTo>
                  <a:pt x="26" y="45"/>
                  <a:pt x="26" y="43"/>
                  <a:pt x="25" y="43"/>
                </a:cubicBezTo>
                <a:cubicBezTo>
                  <a:pt x="8" y="26"/>
                  <a:pt x="8" y="26"/>
                  <a:pt x="8" y="26"/>
                </a:cubicBezTo>
                <a:cubicBezTo>
                  <a:pt x="120" y="26"/>
                  <a:pt x="120" y="26"/>
                  <a:pt x="120" y="26"/>
                </a:cubicBezTo>
                <a:cubicBezTo>
                  <a:pt x="103" y="43"/>
                  <a:pt x="103" y="43"/>
                  <a:pt x="103" y="43"/>
                </a:cubicBezTo>
                <a:cubicBezTo>
                  <a:pt x="102" y="43"/>
                  <a:pt x="102" y="45"/>
                  <a:pt x="103" y="46"/>
                </a:cubicBezTo>
                <a:cubicBezTo>
                  <a:pt x="104" y="47"/>
                  <a:pt x="105" y="47"/>
                  <a:pt x="106" y="46"/>
                </a:cubicBezTo>
                <a:lnTo>
                  <a:pt x="127" y="25"/>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4" name="组合 3"/>
          <p:cNvGrpSpPr/>
          <p:nvPr/>
        </p:nvGrpSpPr>
        <p:grpSpPr>
          <a:xfrm>
            <a:off x="7296152" y="2228854"/>
            <a:ext cx="479426" cy="481013"/>
            <a:chOff x="7296152" y="2228854"/>
            <a:chExt cx="479426" cy="481013"/>
          </a:xfrm>
          <a:solidFill>
            <a:schemeClr val="bg1"/>
          </a:solidFill>
        </p:grpSpPr>
        <p:sp>
          <p:nvSpPr>
            <p:cNvPr id="109" name="Freeform 109"/>
            <p:cNvSpPr/>
            <p:nvPr/>
          </p:nvSpPr>
          <p:spPr bwMode="auto">
            <a:xfrm>
              <a:off x="7607303" y="2228854"/>
              <a:ext cx="168275" cy="168275"/>
            </a:xfrm>
            <a:custGeom>
              <a:avLst/>
              <a:gdLst>
                <a:gd name="T0" fmla="*/ 2 w 45"/>
                <a:gd name="T1" fmla="*/ 45 h 45"/>
                <a:gd name="T2" fmla="*/ 32 w 45"/>
                <a:gd name="T3" fmla="*/ 45 h 45"/>
                <a:gd name="T4" fmla="*/ 34 w 45"/>
                <a:gd name="T5" fmla="*/ 43 h 45"/>
                <a:gd name="T6" fmla="*/ 32 w 45"/>
                <a:gd name="T7" fmla="*/ 41 h 45"/>
                <a:gd name="T8" fmla="*/ 8 w 45"/>
                <a:gd name="T9" fmla="*/ 41 h 45"/>
                <a:gd name="T10" fmla="*/ 44 w 45"/>
                <a:gd name="T11" fmla="*/ 4 h 45"/>
                <a:gd name="T12" fmla="*/ 44 w 45"/>
                <a:gd name="T13" fmla="*/ 1 h 45"/>
                <a:gd name="T14" fmla="*/ 41 w 45"/>
                <a:gd name="T15" fmla="*/ 1 h 45"/>
                <a:gd name="T16" fmla="*/ 4 w 45"/>
                <a:gd name="T17" fmla="*/ 38 h 45"/>
                <a:gd name="T18" fmla="*/ 4 w 45"/>
                <a:gd name="T19" fmla="*/ 13 h 45"/>
                <a:gd name="T20" fmla="*/ 2 w 45"/>
                <a:gd name="T21" fmla="*/ 11 h 45"/>
                <a:gd name="T22" fmla="*/ 0 w 45"/>
                <a:gd name="T23" fmla="*/ 13 h 45"/>
                <a:gd name="T24" fmla="*/ 0 w 45"/>
                <a:gd name="T25" fmla="*/ 43 h 45"/>
                <a:gd name="T26" fmla="*/ 2 w 45"/>
                <a:gd name="T2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 h="45">
                  <a:moveTo>
                    <a:pt x="2" y="45"/>
                  </a:moveTo>
                  <a:cubicBezTo>
                    <a:pt x="32" y="45"/>
                    <a:pt x="32" y="45"/>
                    <a:pt x="32" y="45"/>
                  </a:cubicBezTo>
                  <a:cubicBezTo>
                    <a:pt x="33" y="45"/>
                    <a:pt x="34" y="44"/>
                    <a:pt x="34" y="43"/>
                  </a:cubicBezTo>
                  <a:cubicBezTo>
                    <a:pt x="34" y="42"/>
                    <a:pt x="33" y="41"/>
                    <a:pt x="32" y="41"/>
                  </a:cubicBezTo>
                  <a:cubicBezTo>
                    <a:pt x="8" y="41"/>
                    <a:pt x="8" y="41"/>
                    <a:pt x="8" y="41"/>
                  </a:cubicBezTo>
                  <a:cubicBezTo>
                    <a:pt x="44" y="4"/>
                    <a:pt x="44" y="4"/>
                    <a:pt x="44" y="4"/>
                  </a:cubicBezTo>
                  <a:cubicBezTo>
                    <a:pt x="45" y="3"/>
                    <a:pt x="45" y="2"/>
                    <a:pt x="44" y="1"/>
                  </a:cubicBezTo>
                  <a:cubicBezTo>
                    <a:pt x="43" y="0"/>
                    <a:pt x="42" y="0"/>
                    <a:pt x="41" y="1"/>
                  </a:cubicBezTo>
                  <a:cubicBezTo>
                    <a:pt x="4" y="38"/>
                    <a:pt x="4" y="38"/>
                    <a:pt x="4" y="38"/>
                  </a:cubicBezTo>
                  <a:cubicBezTo>
                    <a:pt x="4" y="13"/>
                    <a:pt x="4" y="13"/>
                    <a:pt x="4" y="13"/>
                  </a:cubicBezTo>
                  <a:cubicBezTo>
                    <a:pt x="4" y="12"/>
                    <a:pt x="3" y="11"/>
                    <a:pt x="2" y="11"/>
                  </a:cubicBezTo>
                  <a:cubicBezTo>
                    <a:pt x="1" y="11"/>
                    <a:pt x="0" y="12"/>
                    <a:pt x="0" y="13"/>
                  </a:cubicBezTo>
                  <a:cubicBezTo>
                    <a:pt x="0" y="43"/>
                    <a:pt x="0" y="43"/>
                    <a:pt x="0" y="43"/>
                  </a:cubicBezTo>
                  <a:cubicBezTo>
                    <a:pt x="0" y="44"/>
                    <a:pt x="1" y="45"/>
                    <a:pt x="2"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0" name="Freeform 110"/>
            <p:cNvSpPr/>
            <p:nvPr/>
          </p:nvSpPr>
          <p:spPr bwMode="auto">
            <a:xfrm>
              <a:off x="7296152" y="2540004"/>
              <a:ext cx="168275" cy="169863"/>
            </a:xfrm>
            <a:custGeom>
              <a:avLst/>
              <a:gdLst>
                <a:gd name="T0" fmla="*/ 43 w 45"/>
                <a:gd name="T1" fmla="*/ 0 h 45"/>
                <a:gd name="T2" fmla="*/ 13 w 45"/>
                <a:gd name="T3" fmla="*/ 0 h 45"/>
                <a:gd name="T4" fmla="*/ 11 w 45"/>
                <a:gd name="T5" fmla="*/ 2 h 45"/>
                <a:gd name="T6" fmla="*/ 13 w 45"/>
                <a:gd name="T7" fmla="*/ 5 h 45"/>
                <a:gd name="T8" fmla="*/ 37 w 45"/>
                <a:gd name="T9" fmla="*/ 5 h 45"/>
                <a:gd name="T10" fmla="*/ 1 w 45"/>
                <a:gd name="T11" fmla="*/ 41 h 45"/>
                <a:gd name="T12" fmla="*/ 0 w 45"/>
                <a:gd name="T13" fmla="*/ 43 h 45"/>
                <a:gd name="T14" fmla="*/ 1 w 45"/>
                <a:gd name="T15" fmla="*/ 45 h 45"/>
                <a:gd name="T16" fmla="*/ 4 w 45"/>
                <a:gd name="T17" fmla="*/ 45 h 45"/>
                <a:gd name="T18" fmla="*/ 41 w 45"/>
                <a:gd name="T19" fmla="*/ 8 h 45"/>
                <a:gd name="T20" fmla="*/ 41 w 45"/>
                <a:gd name="T21" fmla="*/ 32 h 45"/>
                <a:gd name="T22" fmla="*/ 43 w 45"/>
                <a:gd name="T23" fmla="*/ 34 h 45"/>
                <a:gd name="T24" fmla="*/ 45 w 45"/>
                <a:gd name="T25" fmla="*/ 32 h 45"/>
                <a:gd name="T26" fmla="*/ 45 w 45"/>
                <a:gd name="T27" fmla="*/ 2 h 45"/>
                <a:gd name="T28" fmla="*/ 43 w 45"/>
                <a:gd name="T29"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43" y="0"/>
                  </a:moveTo>
                  <a:cubicBezTo>
                    <a:pt x="13" y="0"/>
                    <a:pt x="13" y="0"/>
                    <a:pt x="13" y="0"/>
                  </a:cubicBezTo>
                  <a:cubicBezTo>
                    <a:pt x="12" y="0"/>
                    <a:pt x="11" y="1"/>
                    <a:pt x="11" y="2"/>
                  </a:cubicBezTo>
                  <a:cubicBezTo>
                    <a:pt x="11" y="4"/>
                    <a:pt x="12" y="5"/>
                    <a:pt x="13" y="5"/>
                  </a:cubicBezTo>
                  <a:cubicBezTo>
                    <a:pt x="37" y="5"/>
                    <a:pt x="37" y="5"/>
                    <a:pt x="37" y="5"/>
                  </a:cubicBezTo>
                  <a:cubicBezTo>
                    <a:pt x="1" y="41"/>
                    <a:pt x="1" y="41"/>
                    <a:pt x="1" y="41"/>
                  </a:cubicBezTo>
                  <a:cubicBezTo>
                    <a:pt x="0" y="42"/>
                    <a:pt x="0" y="42"/>
                    <a:pt x="0" y="43"/>
                  </a:cubicBezTo>
                  <a:cubicBezTo>
                    <a:pt x="0" y="44"/>
                    <a:pt x="0" y="44"/>
                    <a:pt x="1" y="45"/>
                  </a:cubicBezTo>
                  <a:cubicBezTo>
                    <a:pt x="2" y="45"/>
                    <a:pt x="3" y="45"/>
                    <a:pt x="4" y="45"/>
                  </a:cubicBezTo>
                  <a:cubicBezTo>
                    <a:pt x="41" y="8"/>
                    <a:pt x="41" y="8"/>
                    <a:pt x="41" y="8"/>
                  </a:cubicBezTo>
                  <a:cubicBezTo>
                    <a:pt x="41" y="32"/>
                    <a:pt x="41" y="32"/>
                    <a:pt x="41" y="32"/>
                  </a:cubicBezTo>
                  <a:cubicBezTo>
                    <a:pt x="41" y="33"/>
                    <a:pt x="42" y="34"/>
                    <a:pt x="43" y="34"/>
                  </a:cubicBezTo>
                  <a:cubicBezTo>
                    <a:pt x="44" y="34"/>
                    <a:pt x="45" y="33"/>
                    <a:pt x="45" y="32"/>
                  </a:cubicBezTo>
                  <a:cubicBezTo>
                    <a:pt x="45" y="2"/>
                    <a:pt x="45" y="2"/>
                    <a:pt x="45" y="2"/>
                  </a:cubicBezTo>
                  <a:cubicBezTo>
                    <a:pt x="45" y="1"/>
                    <a:pt x="44" y="0"/>
                    <a:pt x="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1" name="Freeform 111"/>
            <p:cNvSpPr/>
            <p:nvPr/>
          </p:nvSpPr>
          <p:spPr bwMode="auto">
            <a:xfrm>
              <a:off x="7607303" y="2540004"/>
              <a:ext cx="168275" cy="169863"/>
            </a:xfrm>
            <a:custGeom>
              <a:avLst/>
              <a:gdLst>
                <a:gd name="T0" fmla="*/ 8 w 45"/>
                <a:gd name="T1" fmla="*/ 5 h 45"/>
                <a:gd name="T2" fmla="*/ 32 w 45"/>
                <a:gd name="T3" fmla="*/ 5 h 45"/>
                <a:gd name="T4" fmla="*/ 34 w 45"/>
                <a:gd name="T5" fmla="*/ 2 h 45"/>
                <a:gd name="T6" fmla="*/ 32 w 45"/>
                <a:gd name="T7" fmla="*/ 0 h 45"/>
                <a:gd name="T8" fmla="*/ 2 w 45"/>
                <a:gd name="T9" fmla="*/ 0 h 45"/>
                <a:gd name="T10" fmla="*/ 0 w 45"/>
                <a:gd name="T11" fmla="*/ 2 h 45"/>
                <a:gd name="T12" fmla="*/ 0 w 45"/>
                <a:gd name="T13" fmla="*/ 32 h 45"/>
                <a:gd name="T14" fmla="*/ 2 w 45"/>
                <a:gd name="T15" fmla="*/ 34 h 45"/>
                <a:gd name="T16" fmla="*/ 4 w 45"/>
                <a:gd name="T17" fmla="*/ 32 h 45"/>
                <a:gd name="T18" fmla="*/ 4 w 45"/>
                <a:gd name="T19" fmla="*/ 8 h 45"/>
                <a:gd name="T20" fmla="*/ 41 w 45"/>
                <a:gd name="T21" fmla="*/ 45 h 45"/>
                <a:gd name="T22" fmla="*/ 43 w 45"/>
                <a:gd name="T23" fmla="*/ 45 h 45"/>
                <a:gd name="T24" fmla="*/ 44 w 45"/>
                <a:gd name="T25" fmla="*/ 45 h 45"/>
                <a:gd name="T26" fmla="*/ 44 w 45"/>
                <a:gd name="T27" fmla="*/ 41 h 45"/>
                <a:gd name="T28" fmla="*/ 8 w 45"/>
                <a:gd name="T29" fmla="*/ 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8" y="5"/>
                  </a:moveTo>
                  <a:cubicBezTo>
                    <a:pt x="32" y="5"/>
                    <a:pt x="32" y="5"/>
                    <a:pt x="32" y="5"/>
                  </a:cubicBezTo>
                  <a:cubicBezTo>
                    <a:pt x="33" y="5"/>
                    <a:pt x="34" y="4"/>
                    <a:pt x="34" y="2"/>
                  </a:cubicBezTo>
                  <a:cubicBezTo>
                    <a:pt x="34" y="1"/>
                    <a:pt x="33" y="0"/>
                    <a:pt x="32" y="0"/>
                  </a:cubicBezTo>
                  <a:cubicBezTo>
                    <a:pt x="2" y="0"/>
                    <a:pt x="2" y="0"/>
                    <a:pt x="2" y="0"/>
                  </a:cubicBezTo>
                  <a:cubicBezTo>
                    <a:pt x="1" y="0"/>
                    <a:pt x="0" y="1"/>
                    <a:pt x="0" y="2"/>
                  </a:cubicBezTo>
                  <a:cubicBezTo>
                    <a:pt x="0" y="32"/>
                    <a:pt x="0" y="32"/>
                    <a:pt x="0" y="32"/>
                  </a:cubicBezTo>
                  <a:cubicBezTo>
                    <a:pt x="0" y="33"/>
                    <a:pt x="1" y="34"/>
                    <a:pt x="2" y="34"/>
                  </a:cubicBezTo>
                  <a:cubicBezTo>
                    <a:pt x="3" y="34"/>
                    <a:pt x="4" y="33"/>
                    <a:pt x="4" y="32"/>
                  </a:cubicBezTo>
                  <a:cubicBezTo>
                    <a:pt x="4" y="8"/>
                    <a:pt x="4" y="8"/>
                    <a:pt x="4" y="8"/>
                  </a:cubicBezTo>
                  <a:cubicBezTo>
                    <a:pt x="41" y="45"/>
                    <a:pt x="41" y="45"/>
                    <a:pt x="41" y="45"/>
                  </a:cubicBezTo>
                  <a:cubicBezTo>
                    <a:pt x="41" y="45"/>
                    <a:pt x="42" y="45"/>
                    <a:pt x="43" y="45"/>
                  </a:cubicBezTo>
                  <a:cubicBezTo>
                    <a:pt x="43" y="45"/>
                    <a:pt x="44" y="45"/>
                    <a:pt x="44" y="45"/>
                  </a:cubicBezTo>
                  <a:cubicBezTo>
                    <a:pt x="45" y="44"/>
                    <a:pt x="45" y="42"/>
                    <a:pt x="44" y="41"/>
                  </a:cubicBezTo>
                  <a:lnTo>
                    <a:pt x="8"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2" name="Freeform 112"/>
            <p:cNvSpPr/>
            <p:nvPr/>
          </p:nvSpPr>
          <p:spPr bwMode="auto">
            <a:xfrm>
              <a:off x="7296152" y="2228854"/>
              <a:ext cx="168275" cy="168275"/>
            </a:xfrm>
            <a:custGeom>
              <a:avLst/>
              <a:gdLst>
                <a:gd name="T0" fmla="*/ 43 w 45"/>
                <a:gd name="T1" fmla="*/ 11 h 45"/>
                <a:gd name="T2" fmla="*/ 41 w 45"/>
                <a:gd name="T3" fmla="*/ 13 h 45"/>
                <a:gd name="T4" fmla="*/ 41 w 45"/>
                <a:gd name="T5" fmla="*/ 38 h 45"/>
                <a:gd name="T6" fmla="*/ 4 w 45"/>
                <a:gd name="T7" fmla="*/ 1 h 45"/>
                <a:gd name="T8" fmla="*/ 1 w 45"/>
                <a:gd name="T9" fmla="*/ 1 h 45"/>
                <a:gd name="T10" fmla="*/ 0 w 45"/>
                <a:gd name="T11" fmla="*/ 2 h 45"/>
                <a:gd name="T12" fmla="*/ 1 w 45"/>
                <a:gd name="T13" fmla="*/ 4 h 45"/>
                <a:gd name="T14" fmla="*/ 37 w 45"/>
                <a:gd name="T15" fmla="*/ 41 h 45"/>
                <a:gd name="T16" fmla="*/ 13 w 45"/>
                <a:gd name="T17" fmla="*/ 41 h 45"/>
                <a:gd name="T18" fmla="*/ 12 w 45"/>
                <a:gd name="T19" fmla="*/ 41 h 45"/>
                <a:gd name="T20" fmla="*/ 11 w 45"/>
                <a:gd name="T21" fmla="*/ 43 h 45"/>
                <a:gd name="T22" fmla="*/ 13 w 45"/>
                <a:gd name="T23" fmla="*/ 45 h 45"/>
                <a:gd name="T24" fmla="*/ 43 w 45"/>
                <a:gd name="T25" fmla="*/ 45 h 45"/>
                <a:gd name="T26" fmla="*/ 45 w 45"/>
                <a:gd name="T27" fmla="*/ 43 h 45"/>
                <a:gd name="T28" fmla="*/ 45 w 45"/>
                <a:gd name="T29" fmla="*/ 13 h 45"/>
                <a:gd name="T30" fmla="*/ 43 w 45"/>
                <a:gd name="T31" fmla="*/ 1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45">
                  <a:moveTo>
                    <a:pt x="43" y="11"/>
                  </a:moveTo>
                  <a:cubicBezTo>
                    <a:pt x="42" y="11"/>
                    <a:pt x="41" y="12"/>
                    <a:pt x="41" y="13"/>
                  </a:cubicBezTo>
                  <a:cubicBezTo>
                    <a:pt x="41" y="38"/>
                    <a:pt x="41" y="38"/>
                    <a:pt x="41" y="38"/>
                  </a:cubicBezTo>
                  <a:cubicBezTo>
                    <a:pt x="4" y="1"/>
                    <a:pt x="4" y="1"/>
                    <a:pt x="4" y="1"/>
                  </a:cubicBezTo>
                  <a:cubicBezTo>
                    <a:pt x="3" y="0"/>
                    <a:pt x="2" y="0"/>
                    <a:pt x="1" y="1"/>
                  </a:cubicBezTo>
                  <a:cubicBezTo>
                    <a:pt x="0" y="1"/>
                    <a:pt x="0" y="2"/>
                    <a:pt x="0" y="2"/>
                  </a:cubicBezTo>
                  <a:cubicBezTo>
                    <a:pt x="0" y="3"/>
                    <a:pt x="0" y="4"/>
                    <a:pt x="1" y="4"/>
                  </a:cubicBezTo>
                  <a:cubicBezTo>
                    <a:pt x="37" y="41"/>
                    <a:pt x="37" y="41"/>
                    <a:pt x="37" y="41"/>
                  </a:cubicBezTo>
                  <a:cubicBezTo>
                    <a:pt x="13" y="41"/>
                    <a:pt x="13" y="41"/>
                    <a:pt x="13" y="41"/>
                  </a:cubicBezTo>
                  <a:cubicBezTo>
                    <a:pt x="13" y="41"/>
                    <a:pt x="12" y="41"/>
                    <a:pt x="12" y="41"/>
                  </a:cubicBezTo>
                  <a:cubicBezTo>
                    <a:pt x="11" y="42"/>
                    <a:pt x="11" y="42"/>
                    <a:pt x="11" y="43"/>
                  </a:cubicBezTo>
                  <a:cubicBezTo>
                    <a:pt x="11" y="44"/>
                    <a:pt x="12" y="45"/>
                    <a:pt x="13" y="45"/>
                  </a:cubicBezTo>
                  <a:cubicBezTo>
                    <a:pt x="43" y="45"/>
                    <a:pt x="43" y="45"/>
                    <a:pt x="43" y="45"/>
                  </a:cubicBezTo>
                  <a:cubicBezTo>
                    <a:pt x="44" y="45"/>
                    <a:pt x="45" y="44"/>
                    <a:pt x="45" y="43"/>
                  </a:cubicBezTo>
                  <a:cubicBezTo>
                    <a:pt x="45" y="13"/>
                    <a:pt x="45" y="13"/>
                    <a:pt x="45" y="13"/>
                  </a:cubicBezTo>
                  <a:cubicBezTo>
                    <a:pt x="45" y="12"/>
                    <a:pt x="44" y="11"/>
                    <a:pt x="43"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 name="组合 1"/>
          <p:cNvGrpSpPr/>
          <p:nvPr/>
        </p:nvGrpSpPr>
        <p:grpSpPr>
          <a:xfrm>
            <a:off x="6334127" y="2228854"/>
            <a:ext cx="481013" cy="481013"/>
            <a:chOff x="6334127" y="2228854"/>
            <a:chExt cx="481013" cy="481013"/>
          </a:xfrm>
          <a:solidFill>
            <a:schemeClr val="bg1"/>
          </a:solidFill>
        </p:grpSpPr>
        <p:sp>
          <p:nvSpPr>
            <p:cNvPr id="113" name="Freeform 113"/>
            <p:cNvSpPr/>
            <p:nvPr/>
          </p:nvSpPr>
          <p:spPr bwMode="auto">
            <a:xfrm>
              <a:off x="6645277" y="2228854"/>
              <a:ext cx="169863" cy="173038"/>
            </a:xfrm>
            <a:custGeom>
              <a:avLst/>
              <a:gdLst>
                <a:gd name="T0" fmla="*/ 4 w 45"/>
                <a:gd name="T1" fmla="*/ 45 h 46"/>
                <a:gd name="T2" fmla="*/ 40 w 45"/>
                <a:gd name="T3" fmla="*/ 8 h 46"/>
                <a:gd name="T4" fmla="*/ 40 w 45"/>
                <a:gd name="T5" fmla="*/ 32 h 46"/>
                <a:gd name="T6" fmla="*/ 43 w 45"/>
                <a:gd name="T7" fmla="*/ 34 h 46"/>
                <a:gd name="T8" fmla="*/ 45 w 45"/>
                <a:gd name="T9" fmla="*/ 32 h 46"/>
                <a:gd name="T10" fmla="*/ 45 w 45"/>
                <a:gd name="T11" fmla="*/ 2 h 46"/>
                <a:gd name="T12" fmla="*/ 43 w 45"/>
                <a:gd name="T13" fmla="*/ 0 h 46"/>
                <a:gd name="T14" fmla="*/ 13 w 45"/>
                <a:gd name="T15" fmla="*/ 0 h 46"/>
                <a:gd name="T16" fmla="*/ 11 w 45"/>
                <a:gd name="T17" fmla="*/ 2 h 46"/>
                <a:gd name="T18" fmla="*/ 13 w 45"/>
                <a:gd name="T19" fmla="*/ 5 h 46"/>
                <a:gd name="T20" fmla="*/ 37 w 45"/>
                <a:gd name="T21" fmla="*/ 5 h 46"/>
                <a:gd name="T22" fmla="*/ 1 w 45"/>
                <a:gd name="T23" fmla="*/ 41 h 46"/>
                <a:gd name="T24" fmla="*/ 0 w 45"/>
                <a:gd name="T25" fmla="*/ 43 h 46"/>
                <a:gd name="T26" fmla="*/ 1 w 45"/>
                <a:gd name="T27" fmla="*/ 45 h 46"/>
                <a:gd name="T28" fmla="*/ 4 w 45"/>
                <a:gd name="T29"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6">
                  <a:moveTo>
                    <a:pt x="4" y="45"/>
                  </a:moveTo>
                  <a:cubicBezTo>
                    <a:pt x="40" y="8"/>
                    <a:pt x="40" y="8"/>
                    <a:pt x="40" y="8"/>
                  </a:cubicBezTo>
                  <a:cubicBezTo>
                    <a:pt x="40" y="32"/>
                    <a:pt x="40" y="32"/>
                    <a:pt x="40" y="32"/>
                  </a:cubicBezTo>
                  <a:cubicBezTo>
                    <a:pt x="40" y="33"/>
                    <a:pt x="41" y="34"/>
                    <a:pt x="43" y="34"/>
                  </a:cubicBezTo>
                  <a:cubicBezTo>
                    <a:pt x="44" y="34"/>
                    <a:pt x="45" y="33"/>
                    <a:pt x="45" y="32"/>
                  </a:cubicBezTo>
                  <a:cubicBezTo>
                    <a:pt x="45" y="2"/>
                    <a:pt x="45" y="2"/>
                    <a:pt x="45" y="2"/>
                  </a:cubicBezTo>
                  <a:cubicBezTo>
                    <a:pt x="45" y="1"/>
                    <a:pt x="44" y="0"/>
                    <a:pt x="43" y="0"/>
                  </a:cubicBezTo>
                  <a:cubicBezTo>
                    <a:pt x="13" y="0"/>
                    <a:pt x="13" y="0"/>
                    <a:pt x="13" y="0"/>
                  </a:cubicBezTo>
                  <a:cubicBezTo>
                    <a:pt x="12" y="0"/>
                    <a:pt x="11" y="1"/>
                    <a:pt x="11" y="2"/>
                  </a:cubicBezTo>
                  <a:cubicBezTo>
                    <a:pt x="11" y="4"/>
                    <a:pt x="12" y="5"/>
                    <a:pt x="13" y="5"/>
                  </a:cubicBezTo>
                  <a:cubicBezTo>
                    <a:pt x="37" y="5"/>
                    <a:pt x="37" y="5"/>
                    <a:pt x="37" y="5"/>
                  </a:cubicBezTo>
                  <a:cubicBezTo>
                    <a:pt x="1" y="41"/>
                    <a:pt x="1" y="41"/>
                    <a:pt x="1" y="41"/>
                  </a:cubicBezTo>
                  <a:cubicBezTo>
                    <a:pt x="0" y="42"/>
                    <a:pt x="0" y="42"/>
                    <a:pt x="0" y="43"/>
                  </a:cubicBezTo>
                  <a:cubicBezTo>
                    <a:pt x="0" y="44"/>
                    <a:pt x="0" y="44"/>
                    <a:pt x="1" y="45"/>
                  </a:cubicBezTo>
                  <a:cubicBezTo>
                    <a:pt x="1" y="46"/>
                    <a:pt x="3" y="46"/>
                    <a:pt x="4"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4" name="Freeform 114"/>
            <p:cNvSpPr/>
            <p:nvPr/>
          </p:nvSpPr>
          <p:spPr bwMode="auto">
            <a:xfrm>
              <a:off x="6334127" y="2540004"/>
              <a:ext cx="169863" cy="169863"/>
            </a:xfrm>
            <a:custGeom>
              <a:avLst/>
              <a:gdLst>
                <a:gd name="T0" fmla="*/ 41 w 45"/>
                <a:gd name="T1" fmla="*/ 1 h 45"/>
                <a:gd name="T2" fmla="*/ 5 w 45"/>
                <a:gd name="T3" fmla="*/ 37 h 45"/>
                <a:gd name="T4" fmla="*/ 5 w 45"/>
                <a:gd name="T5" fmla="*/ 13 h 45"/>
                <a:gd name="T6" fmla="*/ 2 w 45"/>
                <a:gd name="T7" fmla="*/ 11 h 45"/>
                <a:gd name="T8" fmla="*/ 0 w 45"/>
                <a:gd name="T9" fmla="*/ 13 h 45"/>
                <a:gd name="T10" fmla="*/ 0 w 45"/>
                <a:gd name="T11" fmla="*/ 43 h 45"/>
                <a:gd name="T12" fmla="*/ 2 w 45"/>
                <a:gd name="T13" fmla="*/ 45 h 45"/>
                <a:gd name="T14" fmla="*/ 32 w 45"/>
                <a:gd name="T15" fmla="*/ 45 h 45"/>
                <a:gd name="T16" fmla="*/ 34 w 45"/>
                <a:gd name="T17" fmla="*/ 43 h 45"/>
                <a:gd name="T18" fmla="*/ 32 w 45"/>
                <a:gd name="T19" fmla="*/ 41 h 45"/>
                <a:gd name="T20" fmla="*/ 8 w 45"/>
                <a:gd name="T21" fmla="*/ 41 h 45"/>
                <a:gd name="T22" fmla="*/ 44 w 45"/>
                <a:gd name="T23" fmla="*/ 4 h 45"/>
                <a:gd name="T24" fmla="*/ 45 w 45"/>
                <a:gd name="T25" fmla="*/ 2 h 45"/>
                <a:gd name="T26" fmla="*/ 44 w 45"/>
                <a:gd name="T27" fmla="*/ 1 h 45"/>
                <a:gd name="T28" fmla="*/ 41 w 45"/>
                <a:gd name="T29" fmla="*/ 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41" y="1"/>
                  </a:moveTo>
                  <a:cubicBezTo>
                    <a:pt x="5" y="37"/>
                    <a:pt x="5" y="37"/>
                    <a:pt x="5" y="37"/>
                  </a:cubicBezTo>
                  <a:cubicBezTo>
                    <a:pt x="5" y="13"/>
                    <a:pt x="5" y="13"/>
                    <a:pt x="5" y="13"/>
                  </a:cubicBezTo>
                  <a:cubicBezTo>
                    <a:pt x="5" y="12"/>
                    <a:pt x="4" y="11"/>
                    <a:pt x="2" y="11"/>
                  </a:cubicBezTo>
                  <a:cubicBezTo>
                    <a:pt x="1" y="11"/>
                    <a:pt x="0" y="12"/>
                    <a:pt x="0" y="13"/>
                  </a:cubicBezTo>
                  <a:cubicBezTo>
                    <a:pt x="0" y="43"/>
                    <a:pt x="0" y="43"/>
                    <a:pt x="0" y="43"/>
                  </a:cubicBezTo>
                  <a:cubicBezTo>
                    <a:pt x="0" y="44"/>
                    <a:pt x="1" y="45"/>
                    <a:pt x="2" y="45"/>
                  </a:cubicBezTo>
                  <a:cubicBezTo>
                    <a:pt x="32" y="45"/>
                    <a:pt x="32" y="45"/>
                    <a:pt x="32" y="45"/>
                  </a:cubicBezTo>
                  <a:cubicBezTo>
                    <a:pt x="33" y="45"/>
                    <a:pt x="34" y="44"/>
                    <a:pt x="34" y="43"/>
                  </a:cubicBezTo>
                  <a:cubicBezTo>
                    <a:pt x="34" y="42"/>
                    <a:pt x="33" y="41"/>
                    <a:pt x="32" y="41"/>
                  </a:cubicBezTo>
                  <a:cubicBezTo>
                    <a:pt x="8" y="41"/>
                    <a:pt x="8" y="41"/>
                    <a:pt x="8" y="41"/>
                  </a:cubicBezTo>
                  <a:cubicBezTo>
                    <a:pt x="44" y="4"/>
                    <a:pt x="44" y="4"/>
                    <a:pt x="44" y="4"/>
                  </a:cubicBezTo>
                  <a:cubicBezTo>
                    <a:pt x="45" y="4"/>
                    <a:pt x="45" y="3"/>
                    <a:pt x="45" y="2"/>
                  </a:cubicBezTo>
                  <a:cubicBezTo>
                    <a:pt x="45" y="2"/>
                    <a:pt x="45" y="1"/>
                    <a:pt x="44" y="1"/>
                  </a:cubicBezTo>
                  <a:cubicBezTo>
                    <a:pt x="44" y="0"/>
                    <a:pt x="42" y="0"/>
                    <a:pt x="4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5" name="Freeform 115"/>
            <p:cNvSpPr/>
            <p:nvPr/>
          </p:nvSpPr>
          <p:spPr bwMode="auto">
            <a:xfrm>
              <a:off x="6645277" y="2540004"/>
              <a:ext cx="169863" cy="169863"/>
            </a:xfrm>
            <a:custGeom>
              <a:avLst/>
              <a:gdLst>
                <a:gd name="T0" fmla="*/ 43 w 45"/>
                <a:gd name="T1" fmla="*/ 11 h 45"/>
                <a:gd name="T2" fmla="*/ 40 w 45"/>
                <a:gd name="T3" fmla="*/ 13 h 45"/>
                <a:gd name="T4" fmla="*/ 40 w 45"/>
                <a:gd name="T5" fmla="*/ 37 h 45"/>
                <a:gd name="T6" fmla="*/ 4 w 45"/>
                <a:gd name="T7" fmla="*/ 1 h 45"/>
                <a:gd name="T8" fmla="*/ 1 w 45"/>
                <a:gd name="T9" fmla="*/ 1 h 45"/>
                <a:gd name="T10" fmla="*/ 0 w 45"/>
                <a:gd name="T11" fmla="*/ 2 h 45"/>
                <a:gd name="T12" fmla="*/ 1 w 45"/>
                <a:gd name="T13" fmla="*/ 4 h 45"/>
                <a:gd name="T14" fmla="*/ 37 w 45"/>
                <a:gd name="T15" fmla="*/ 41 h 45"/>
                <a:gd name="T16" fmla="*/ 13 w 45"/>
                <a:gd name="T17" fmla="*/ 41 h 45"/>
                <a:gd name="T18" fmla="*/ 11 w 45"/>
                <a:gd name="T19" fmla="*/ 43 h 45"/>
                <a:gd name="T20" fmla="*/ 13 w 45"/>
                <a:gd name="T21" fmla="*/ 45 h 45"/>
                <a:gd name="T22" fmla="*/ 43 w 45"/>
                <a:gd name="T23" fmla="*/ 45 h 45"/>
                <a:gd name="T24" fmla="*/ 45 w 45"/>
                <a:gd name="T25" fmla="*/ 43 h 45"/>
                <a:gd name="T26" fmla="*/ 45 w 45"/>
                <a:gd name="T27" fmla="*/ 13 h 45"/>
                <a:gd name="T28" fmla="*/ 43 w 45"/>
                <a:gd name="T29" fmla="*/ 1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43" y="11"/>
                  </a:moveTo>
                  <a:cubicBezTo>
                    <a:pt x="41" y="11"/>
                    <a:pt x="40" y="12"/>
                    <a:pt x="40" y="13"/>
                  </a:cubicBezTo>
                  <a:cubicBezTo>
                    <a:pt x="40" y="37"/>
                    <a:pt x="40" y="37"/>
                    <a:pt x="40" y="37"/>
                  </a:cubicBezTo>
                  <a:cubicBezTo>
                    <a:pt x="4" y="1"/>
                    <a:pt x="4" y="1"/>
                    <a:pt x="4" y="1"/>
                  </a:cubicBezTo>
                  <a:cubicBezTo>
                    <a:pt x="3" y="0"/>
                    <a:pt x="1" y="0"/>
                    <a:pt x="1" y="1"/>
                  </a:cubicBezTo>
                  <a:cubicBezTo>
                    <a:pt x="0" y="1"/>
                    <a:pt x="0" y="2"/>
                    <a:pt x="0" y="2"/>
                  </a:cubicBezTo>
                  <a:cubicBezTo>
                    <a:pt x="0" y="3"/>
                    <a:pt x="0" y="4"/>
                    <a:pt x="1" y="4"/>
                  </a:cubicBezTo>
                  <a:cubicBezTo>
                    <a:pt x="37" y="41"/>
                    <a:pt x="37" y="41"/>
                    <a:pt x="37" y="41"/>
                  </a:cubicBezTo>
                  <a:cubicBezTo>
                    <a:pt x="13" y="41"/>
                    <a:pt x="13" y="41"/>
                    <a:pt x="13" y="41"/>
                  </a:cubicBezTo>
                  <a:cubicBezTo>
                    <a:pt x="12" y="41"/>
                    <a:pt x="11" y="42"/>
                    <a:pt x="11" y="43"/>
                  </a:cubicBezTo>
                  <a:cubicBezTo>
                    <a:pt x="11" y="44"/>
                    <a:pt x="12" y="45"/>
                    <a:pt x="13" y="45"/>
                  </a:cubicBezTo>
                  <a:cubicBezTo>
                    <a:pt x="43" y="45"/>
                    <a:pt x="43" y="45"/>
                    <a:pt x="43" y="45"/>
                  </a:cubicBezTo>
                  <a:cubicBezTo>
                    <a:pt x="44" y="45"/>
                    <a:pt x="45" y="44"/>
                    <a:pt x="45" y="43"/>
                  </a:cubicBezTo>
                  <a:cubicBezTo>
                    <a:pt x="45" y="13"/>
                    <a:pt x="45" y="13"/>
                    <a:pt x="45" y="13"/>
                  </a:cubicBezTo>
                  <a:cubicBezTo>
                    <a:pt x="45" y="12"/>
                    <a:pt x="44" y="11"/>
                    <a:pt x="43"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6" name="Freeform 116"/>
            <p:cNvSpPr/>
            <p:nvPr/>
          </p:nvSpPr>
          <p:spPr bwMode="auto">
            <a:xfrm>
              <a:off x="6334127" y="2228854"/>
              <a:ext cx="169863" cy="173038"/>
            </a:xfrm>
            <a:custGeom>
              <a:avLst/>
              <a:gdLst>
                <a:gd name="T0" fmla="*/ 8 w 45"/>
                <a:gd name="T1" fmla="*/ 5 h 46"/>
                <a:gd name="T2" fmla="*/ 32 w 45"/>
                <a:gd name="T3" fmla="*/ 5 h 46"/>
                <a:gd name="T4" fmla="*/ 34 w 45"/>
                <a:gd name="T5" fmla="*/ 2 h 46"/>
                <a:gd name="T6" fmla="*/ 32 w 45"/>
                <a:gd name="T7" fmla="*/ 0 h 46"/>
                <a:gd name="T8" fmla="*/ 2 w 45"/>
                <a:gd name="T9" fmla="*/ 0 h 46"/>
                <a:gd name="T10" fmla="*/ 0 w 45"/>
                <a:gd name="T11" fmla="*/ 2 h 46"/>
                <a:gd name="T12" fmla="*/ 0 w 45"/>
                <a:gd name="T13" fmla="*/ 32 h 46"/>
                <a:gd name="T14" fmla="*/ 2 w 45"/>
                <a:gd name="T15" fmla="*/ 34 h 46"/>
                <a:gd name="T16" fmla="*/ 5 w 45"/>
                <a:gd name="T17" fmla="*/ 32 h 46"/>
                <a:gd name="T18" fmla="*/ 5 w 45"/>
                <a:gd name="T19" fmla="*/ 8 h 46"/>
                <a:gd name="T20" fmla="*/ 41 w 45"/>
                <a:gd name="T21" fmla="*/ 45 h 46"/>
                <a:gd name="T22" fmla="*/ 44 w 45"/>
                <a:gd name="T23" fmla="*/ 45 h 46"/>
                <a:gd name="T24" fmla="*/ 45 w 45"/>
                <a:gd name="T25" fmla="*/ 43 h 46"/>
                <a:gd name="T26" fmla="*/ 44 w 45"/>
                <a:gd name="T27" fmla="*/ 41 h 46"/>
                <a:gd name="T28" fmla="*/ 8 w 45"/>
                <a:gd name="T29" fmla="*/ 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6">
                  <a:moveTo>
                    <a:pt x="8" y="5"/>
                  </a:moveTo>
                  <a:cubicBezTo>
                    <a:pt x="32" y="5"/>
                    <a:pt x="32" y="5"/>
                    <a:pt x="32" y="5"/>
                  </a:cubicBezTo>
                  <a:cubicBezTo>
                    <a:pt x="33" y="5"/>
                    <a:pt x="34" y="4"/>
                    <a:pt x="34" y="2"/>
                  </a:cubicBezTo>
                  <a:cubicBezTo>
                    <a:pt x="34" y="1"/>
                    <a:pt x="33" y="0"/>
                    <a:pt x="32" y="0"/>
                  </a:cubicBezTo>
                  <a:cubicBezTo>
                    <a:pt x="2" y="0"/>
                    <a:pt x="2" y="0"/>
                    <a:pt x="2" y="0"/>
                  </a:cubicBezTo>
                  <a:cubicBezTo>
                    <a:pt x="1" y="0"/>
                    <a:pt x="0" y="1"/>
                    <a:pt x="0" y="2"/>
                  </a:cubicBezTo>
                  <a:cubicBezTo>
                    <a:pt x="0" y="32"/>
                    <a:pt x="0" y="32"/>
                    <a:pt x="0" y="32"/>
                  </a:cubicBezTo>
                  <a:cubicBezTo>
                    <a:pt x="0" y="33"/>
                    <a:pt x="1" y="34"/>
                    <a:pt x="2" y="34"/>
                  </a:cubicBezTo>
                  <a:cubicBezTo>
                    <a:pt x="4" y="34"/>
                    <a:pt x="5" y="33"/>
                    <a:pt x="5" y="32"/>
                  </a:cubicBezTo>
                  <a:cubicBezTo>
                    <a:pt x="5" y="8"/>
                    <a:pt x="5" y="8"/>
                    <a:pt x="5" y="8"/>
                  </a:cubicBezTo>
                  <a:cubicBezTo>
                    <a:pt x="41" y="45"/>
                    <a:pt x="41" y="45"/>
                    <a:pt x="41" y="45"/>
                  </a:cubicBezTo>
                  <a:cubicBezTo>
                    <a:pt x="42" y="46"/>
                    <a:pt x="44" y="46"/>
                    <a:pt x="44" y="45"/>
                  </a:cubicBezTo>
                  <a:cubicBezTo>
                    <a:pt x="45" y="44"/>
                    <a:pt x="45" y="44"/>
                    <a:pt x="45" y="43"/>
                  </a:cubicBezTo>
                  <a:cubicBezTo>
                    <a:pt x="45" y="42"/>
                    <a:pt x="45" y="42"/>
                    <a:pt x="44" y="41"/>
                  </a:cubicBezTo>
                  <a:lnTo>
                    <a:pt x="8"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7" name="组合 216"/>
          <p:cNvGrpSpPr/>
          <p:nvPr/>
        </p:nvGrpSpPr>
        <p:grpSpPr>
          <a:xfrm>
            <a:off x="5373689" y="2228854"/>
            <a:ext cx="479425" cy="481013"/>
            <a:chOff x="5373689" y="2228854"/>
            <a:chExt cx="479425" cy="481013"/>
          </a:xfrm>
          <a:solidFill>
            <a:schemeClr val="bg1"/>
          </a:solidFill>
        </p:grpSpPr>
        <p:sp>
          <p:nvSpPr>
            <p:cNvPr id="117" name="Freeform 117"/>
            <p:cNvSpPr/>
            <p:nvPr/>
          </p:nvSpPr>
          <p:spPr bwMode="auto">
            <a:xfrm>
              <a:off x="5684839" y="2228854"/>
              <a:ext cx="168275" cy="168275"/>
            </a:xfrm>
            <a:custGeom>
              <a:avLst/>
              <a:gdLst>
                <a:gd name="T0" fmla="*/ 44 w 45"/>
                <a:gd name="T1" fmla="*/ 1 h 45"/>
                <a:gd name="T2" fmla="*/ 41 w 45"/>
                <a:gd name="T3" fmla="*/ 1 h 45"/>
                <a:gd name="T4" fmla="*/ 4 w 45"/>
                <a:gd name="T5" fmla="*/ 38 h 45"/>
                <a:gd name="T6" fmla="*/ 4 w 45"/>
                <a:gd name="T7" fmla="*/ 13 h 45"/>
                <a:gd name="T8" fmla="*/ 2 w 45"/>
                <a:gd name="T9" fmla="*/ 11 h 45"/>
                <a:gd name="T10" fmla="*/ 0 w 45"/>
                <a:gd name="T11" fmla="*/ 13 h 45"/>
                <a:gd name="T12" fmla="*/ 0 w 45"/>
                <a:gd name="T13" fmla="*/ 43 h 45"/>
                <a:gd name="T14" fmla="*/ 2 w 45"/>
                <a:gd name="T15" fmla="*/ 45 h 45"/>
                <a:gd name="T16" fmla="*/ 32 w 45"/>
                <a:gd name="T17" fmla="*/ 45 h 45"/>
                <a:gd name="T18" fmla="*/ 34 w 45"/>
                <a:gd name="T19" fmla="*/ 43 h 45"/>
                <a:gd name="T20" fmla="*/ 32 w 45"/>
                <a:gd name="T21" fmla="*/ 41 h 45"/>
                <a:gd name="T22" fmla="*/ 8 w 45"/>
                <a:gd name="T23" fmla="*/ 41 h 45"/>
                <a:gd name="T24" fmla="*/ 44 w 45"/>
                <a:gd name="T25" fmla="*/ 4 h 45"/>
                <a:gd name="T26" fmla="*/ 44 w 45"/>
                <a:gd name="T27" fmla="*/ 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 h="45">
                  <a:moveTo>
                    <a:pt x="44" y="1"/>
                  </a:moveTo>
                  <a:cubicBezTo>
                    <a:pt x="43" y="0"/>
                    <a:pt x="42" y="0"/>
                    <a:pt x="41" y="1"/>
                  </a:cubicBezTo>
                  <a:cubicBezTo>
                    <a:pt x="4" y="38"/>
                    <a:pt x="4" y="38"/>
                    <a:pt x="4" y="38"/>
                  </a:cubicBezTo>
                  <a:cubicBezTo>
                    <a:pt x="4" y="13"/>
                    <a:pt x="4" y="13"/>
                    <a:pt x="4" y="13"/>
                  </a:cubicBezTo>
                  <a:cubicBezTo>
                    <a:pt x="4" y="12"/>
                    <a:pt x="3" y="11"/>
                    <a:pt x="2" y="11"/>
                  </a:cubicBezTo>
                  <a:cubicBezTo>
                    <a:pt x="1" y="11"/>
                    <a:pt x="0" y="12"/>
                    <a:pt x="0" y="13"/>
                  </a:cubicBezTo>
                  <a:cubicBezTo>
                    <a:pt x="0" y="43"/>
                    <a:pt x="0" y="43"/>
                    <a:pt x="0" y="43"/>
                  </a:cubicBezTo>
                  <a:cubicBezTo>
                    <a:pt x="0" y="44"/>
                    <a:pt x="1" y="45"/>
                    <a:pt x="2" y="45"/>
                  </a:cubicBezTo>
                  <a:cubicBezTo>
                    <a:pt x="32" y="45"/>
                    <a:pt x="32" y="45"/>
                    <a:pt x="32" y="45"/>
                  </a:cubicBezTo>
                  <a:cubicBezTo>
                    <a:pt x="33" y="45"/>
                    <a:pt x="34" y="44"/>
                    <a:pt x="34" y="43"/>
                  </a:cubicBezTo>
                  <a:cubicBezTo>
                    <a:pt x="34" y="42"/>
                    <a:pt x="33" y="41"/>
                    <a:pt x="32" y="41"/>
                  </a:cubicBezTo>
                  <a:cubicBezTo>
                    <a:pt x="8" y="41"/>
                    <a:pt x="8" y="41"/>
                    <a:pt x="8" y="41"/>
                  </a:cubicBezTo>
                  <a:cubicBezTo>
                    <a:pt x="44" y="4"/>
                    <a:pt x="44" y="4"/>
                    <a:pt x="44" y="4"/>
                  </a:cubicBezTo>
                  <a:cubicBezTo>
                    <a:pt x="45" y="3"/>
                    <a:pt x="45" y="2"/>
                    <a:pt x="4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8" name="Freeform 118"/>
            <p:cNvSpPr/>
            <p:nvPr/>
          </p:nvSpPr>
          <p:spPr bwMode="auto">
            <a:xfrm>
              <a:off x="5373689" y="2540004"/>
              <a:ext cx="168275" cy="169863"/>
            </a:xfrm>
            <a:custGeom>
              <a:avLst/>
              <a:gdLst>
                <a:gd name="T0" fmla="*/ 43 w 45"/>
                <a:gd name="T1" fmla="*/ 0 h 45"/>
                <a:gd name="T2" fmla="*/ 13 w 45"/>
                <a:gd name="T3" fmla="*/ 0 h 45"/>
                <a:gd name="T4" fmla="*/ 11 w 45"/>
                <a:gd name="T5" fmla="*/ 2 h 45"/>
                <a:gd name="T6" fmla="*/ 13 w 45"/>
                <a:gd name="T7" fmla="*/ 5 h 45"/>
                <a:gd name="T8" fmla="*/ 37 w 45"/>
                <a:gd name="T9" fmla="*/ 5 h 45"/>
                <a:gd name="T10" fmla="*/ 1 w 45"/>
                <a:gd name="T11" fmla="*/ 41 h 45"/>
                <a:gd name="T12" fmla="*/ 0 w 45"/>
                <a:gd name="T13" fmla="*/ 43 h 45"/>
                <a:gd name="T14" fmla="*/ 1 w 45"/>
                <a:gd name="T15" fmla="*/ 45 h 45"/>
                <a:gd name="T16" fmla="*/ 4 w 45"/>
                <a:gd name="T17" fmla="*/ 45 h 45"/>
                <a:gd name="T18" fmla="*/ 41 w 45"/>
                <a:gd name="T19" fmla="*/ 8 h 45"/>
                <a:gd name="T20" fmla="*/ 41 w 45"/>
                <a:gd name="T21" fmla="*/ 32 h 45"/>
                <a:gd name="T22" fmla="*/ 43 w 45"/>
                <a:gd name="T23" fmla="*/ 34 h 45"/>
                <a:gd name="T24" fmla="*/ 45 w 45"/>
                <a:gd name="T25" fmla="*/ 32 h 45"/>
                <a:gd name="T26" fmla="*/ 45 w 45"/>
                <a:gd name="T27" fmla="*/ 2 h 45"/>
                <a:gd name="T28" fmla="*/ 43 w 45"/>
                <a:gd name="T29"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43" y="0"/>
                  </a:moveTo>
                  <a:cubicBezTo>
                    <a:pt x="13" y="0"/>
                    <a:pt x="13" y="0"/>
                    <a:pt x="13" y="0"/>
                  </a:cubicBezTo>
                  <a:cubicBezTo>
                    <a:pt x="12" y="0"/>
                    <a:pt x="11" y="1"/>
                    <a:pt x="11" y="2"/>
                  </a:cubicBezTo>
                  <a:cubicBezTo>
                    <a:pt x="11" y="4"/>
                    <a:pt x="12" y="5"/>
                    <a:pt x="13" y="5"/>
                  </a:cubicBezTo>
                  <a:cubicBezTo>
                    <a:pt x="37" y="5"/>
                    <a:pt x="37" y="5"/>
                    <a:pt x="37" y="5"/>
                  </a:cubicBezTo>
                  <a:cubicBezTo>
                    <a:pt x="1" y="41"/>
                    <a:pt x="1" y="41"/>
                    <a:pt x="1" y="41"/>
                  </a:cubicBezTo>
                  <a:cubicBezTo>
                    <a:pt x="0" y="42"/>
                    <a:pt x="0" y="42"/>
                    <a:pt x="0" y="43"/>
                  </a:cubicBezTo>
                  <a:cubicBezTo>
                    <a:pt x="0" y="44"/>
                    <a:pt x="0" y="44"/>
                    <a:pt x="1" y="45"/>
                  </a:cubicBezTo>
                  <a:cubicBezTo>
                    <a:pt x="2" y="45"/>
                    <a:pt x="3" y="45"/>
                    <a:pt x="4" y="45"/>
                  </a:cubicBezTo>
                  <a:cubicBezTo>
                    <a:pt x="41" y="8"/>
                    <a:pt x="41" y="8"/>
                    <a:pt x="41" y="8"/>
                  </a:cubicBezTo>
                  <a:cubicBezTo>
                    <a:pt x="41" y="32"/>
                    <a:pt x="41" y="32"/>
                    <a:pt x="41" y="32"/>
                  </a:cubicBezTo>
                  <a:cubicBezTo>
                    <a:pt x="41" y="33"/>
                    <a:pt x="42" y="34"/>
                    <a:pt x="43" y="34"/>
                  </a:cubicBezTo>
                  <a:cubicBezTo>
                    <a:pt x="44" y="34"/>
                    <a:pt x="45" y="33"/>
                    <a:pt x="45" y="32"/>
                  </a:cubicBezTo>
                  <a:cubicBezTo>
                    <a:pt x="45" y="2"/>
                    <a:pt x="45" y="2"/>
                    <a:pt x="45" y="2"/>
                  </a:cubicBezTo>
                  <a:cubicBezTo>
                    <a:pt x="45" y="1"/>
                    <a:pt x="44" y="0"/>
                    <a:pt x="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8" name="组合 217"/>
          <p:cNvGrpSpPr/>
          <p:nvPr/>
        </p:nvGrpSpPr>
        <p:grpSpPr>
          <a:xfrm>
            <a:off x="4411664" y="2228854"/>
            <a:ext cx="481013" cy="481013"/>
            <a:chOff x="4411664" y="2228854"/>
            <a:chExt cx="481013" cy="481013"/>
          </a:xfrm>
          <a:solidFill>
            <a:schemeClr val="bg1"/>
          </a:solidFill>
        </p:grpSpPr>
        <p:sp>
          <p:nvSpPr>
            <p:cNvPr id="119" name="Freeform 119"/>
            <p:cNvSpPr/>
            <p:nvPr/>
          </p:nvSpPr>
          <p:spPr bwMode="auto">
            <a:xfrm>
              <a:off x="4724402" y="2228854"/>
              <a:ext cx="168275" cy="173038"/>
            </a:xfrm>
            <a:custGeom>
              <a:avLst/>
              <a:gdLst>
                <a:gd name="T0" fmla="*/ 43 w 45"/>
                <a:gd name="T1" fmla="*/ 0 h 46"/>
                <a:gd name="T2" fmla="*/ 13 w 45"/>
                <a:gd name="T3" fmla="*/ 0 h 46"/>
                <a:gd name="T4" fmla="*/ 11 w 45"/>
                <a:gd name="T5" fmla="*/ 2 h 46"/>
                <a:gd name="T6" fmla="*/ 13 w 45"/>
                <a:gd name="T7" fmla="*/ 5 h 46"/>
                <a:gd name="T8" fmla="*/ 37 w 45"/>
                <a:gd name="T9" fmla="*/ 5 h 46"/>
                <a:gd name="T10" fmla="*/ 1 w 45"/>
                <a:gd name="T11" fmla="*/ 41 h 46"/>
                <a:gd name="T12" fmla="*/ 1 w 45"/>
                <a:gd name="T13" fmla="*/ 45 h 46"/>
                <a:gd name="T14" fmla="*/ 4 w 45"/>
                <a:gd name="T15" fmla="*/ 45 h 46"/>
                <a:gd name="T16" fmla="*/ 40 w 45"/>
                <a:gd name="T17" fmla="*/ 8 h 46"/>
                <a:gd name="T18" fmla="*/ 40 w 45"/>
                <a:gd name="T19" fmla="*/ 32 h 46"/>
                <a:gd name="T20" fmla="*/ 43 w 45"/>
                <a:gd name="T21" fmla="*/ 34 h 46"/>
                <a:gd name="T22" fmla="*/ 45 w 45"/>
                <a:gd name="T23" fmla="*/ 32 h 46"/>
                <a:gd name="T24" fmla="*/ 45 w 45"/>
                <a:gd name="T25" fmla="*/ 2 h 46"/>
                <a:gd name="T26" fmla="*/ 43 w 45"/>
                <a:gd name="T2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 h="46">
                  <a:moveTo>
                    <a:pt x="43" y="0"/>
                  </a:moveTo>
                  <a:cubicBezTo>
                    <a:pt x="13" y="0"/>
                    <a:pt x="13" y="0"/>
                    <a:pt x="13" y="0"/>
                  </a:cubicBezTo>
                  <a:cubicBezTo>
                    <a:pt x="12" y="0"/>
                    <a:pt x="11" y="1"/>
                    <a:pt x="11" y="2"/>
                  </a:cubicBezTo>
                  <a:cubicBezTo>
                    <a:pt x="11" y="4"/>
                    <a:pt x="12" y="5"/>
                    <a:pt x="13" y="5"/>
                  </a:cubicBezTo>
                  <a:cubicBezTo>
                    <a:pt x="37" y="5"/>
                    <a:pt x="37" y="5"/>
                    <a:pt x="37" y="5"/>
                  </a:cubicBezTo>
                  <a:cubicBezTo>
                    <a:pt x="1" y="41"/>
                    <a:pt x="1" y="41"/>
                    <a:pt x="1" y="41"/>
                  </a:cubicBezTo>
                  <a:cubicBezTo>
                    <a:pt x="0" y="42"/>
                    <a:pt x="0" y="44"/>
                    <a:pt x="1" y="45"/>
                  </a:cubicBezTo>
                  <a:cubicBezTo>
                    <a:pt x="1" y="46"/>
                    <a:pt x="3" y="46"/>
                    <a:pt x="4" y="45"/>
                  </a:cubicBezTo>
                  <a:cubicBezTo>
                    <a:pt x="40" y="8"/>
                    <a:pt x="40" y="8"/>
                    <a:pt x="40" y="8"/>
                  </a:cubicBezTo>
                  <a:cubicBezTo>
                    <a:pt x="40" y="32"/>
                    <a:pt x="40" y="32"/>
                    <a:pt x="40" y="32"/>
                  </a:cubicBezTo>
                  <a:cubicBezTo>
                    <a:pt x="40" y="33"/>
                    <a:pt x="41" y="34"/>
                    <a:pt x="43" y="34"/>
                  </a:cubicBezTo>
                  <a:cubicBezTo>
                    <a:pt x="44" y="34"/>
                    <a:pt x="45" y="33"/>
                    <a:pt x="45" y="32"/>
                  </a:cubicBezTo>
                  <a:cubicBezTo>
                    <a:pt x="45" y="2"/>
                    <a:pt x="45" y="2"/>
                    <a:pt x="45" y="2"/>
                  </a:cubicBezTo>
                  <a:cubicBezTo>
                    <a:pt x="45" y="1"/>
                    <a:pt x="44" y="0"/>
                    <a:pt x="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0" name="Freeform 120"/>
            <p:cNvSpPr/>
            <p:nvPr/>
          </p:nvSpPr>
          <p:spPr bwMode="auto">
            <a:xfrm>
              <a:off x="4411664" y="2540004"/>
              <a:ext cx="169863" cy="169863"/>
            </a:xfrm>
            <a:custGeom>
              <a:avLst/>
              <a:gdLst>
                <a:gd name="T0" fmla="*/ 41 w 45"/>
                <a:gd name="T1" fmla="*/ 1 h 45"/>
                <a:gd name="T2" fmla="*/ 5 w 45"/>
                <a:gd name="T3" fmla="*/ 37 h 45"/>
                <a:gd name="T4" fmla="*/ 5 w 45"/>
                <a:gd name="T5" fmla="*/ 13 h 45"/>
                <a:gd name="T6" fmla="*/ 2 w 45"/>
                <a:gd name="T7" fmla="*/ 11 h 45"/>
                <a:gd name="T8" fmla="*/ 0 w 45"/>
                <a:gd name="T9" fmla="*/ 13 h 45"/>
                <a:gd name="T10" fmla="*/ 0 w 45"/>
                <a:gd name="T11" fmla="*/ 43 h 45"/>
                <a:gd name="T12" fmla="*/ 2 w 45"/>
                <a:gd name="T13" fmla="*/ 45 h 45"/>
                <a:gd name="T14" fmla="*/ 32 w 45"/>
                <a:gd name="T15" fmla="*/ 45 h 45"/>
                <a:gd name="T16" fmla="*/ 34 w 45"/>
                <a:gd name="T17" fmla="*/ 43 h 45"/>
                <a:gd name="T18" fmla="*/ 32 w 45"/>
                <a:gd name="T19" fmla="*/ 41 h 45"/>
                <a:gd name="T20" fmla="*/ 8 w 45"/>
                <a:gd name="T21" fmla="*/ 41 h 45"/>
                <a:gd name="T22" fmla="*/ 44 w 45"/>
                <a:gd name="T23" fmla="*/ 4 h 45"/>
                <a:gd name="T24" fmla="*/ 44 w 45"/>
                <a:gd name="T25" fmla="*/ 1 h 45"/>
                <a:gd name="T26" fmla="*/ 41 w 45"/>
                <a:gd name="T27" fmla="*/ 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 h="45">
                  <a:moveTo>
                    <a:pt x="41" y="1"/>
                  </a:moveTo>
                  <a:cubicBezTo>
                    <a:pt x="5" y="37"/>
                    <a:pt x="5" y="37"/>
                    <a:pt x="5" y="37"/>
                  </a:cubicBezTo>
                  <a:cubicBezTo>
                    <a:pt x="5" y="13"/>
                    <a:pt x="5" y="13"/>
                    <a:pt x="5" y="13"/>
                  </a:cubicBezTo>
                  <a:cubicBezTo>
                    <a:pt x="5" y="12"/>
                    <a:pt x="4" y="11"/>
                    <a:pt x="2" y="11"/>
                  </a:cubicBezTo>
                  <a:cubicBezTo>
                    <a:pt x="1" y="11"/>
                    <a:pt x="0" y="12"/>
                    <a:pt x="0" y="13"/>
                  </a:cubicBezTo>
                  <a:cubicBezTo>
                    <a:pt x="0" y="43"/>
                    <a:pt x="0" y="43"/>
                    <a:pt x="0" y="43"/>
                  </a:cubicBezTo>
                  <a:cubicBezTo>
                    <a:pt x="0" y="44"/>
                    <a:pt x="1" y="45"/>
                    <a:pt x="2" y="45"/>
                  </a:cubicBezTo>
                  <a:cubicBezTo>
                    <a:pt x="32" y="45"/>
                    <a:pt x="32" y="45"/>
                    <a:pt x="32" y="45"/>
                  </a:cubicBezTo>
                  <a:cubicBezTo>
                    <a:pt x="33" y="45"/>
                    <a:pt x="34" y="44"/>
                    <a:pt x="34" y="43"/>
                  </a:cubicBezTo>
                  <a:cubicBezTo>
                    <a:pt x="34" y="42"/>
                    <a:pt x="33" y="41"/>
                    <a:pt x="32" y="41"/>
                  </a:cubicBezTo>
                  <a:cubicBezTo>
                    <a:pt x="8" y="41"/>
                    <a:pt x="8" y="41"/>
                    <a:pt x="8" y="41"/>
                  </a:cubicBezTo>
                  <a:cubicBezTo>
                    <a:pt x="44" y="4"/>
                    <a:pt x="44" y="4"/>
                    <a:pt x="44" y="4"/>
                  </a:cubicBezTo>
                  <a:cubicBezTo>
                    <a:pt x="45" y="3"/>
                    <a:pt x="45" y="2"/>
                    <a:pt x="44" y="1"/>
                  </a:cubicBezTo>
                  <a:cubicBezTo>
                    <a:pt x="44" y="0"/>
                    <a:pt x="42" y="0"/>
                    <a:pt x="4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21" name="Freeform 121"/>
          <p:cNvSpPr/>
          <p:nvPr/>
        </p:nvSpPr>
        <p:spPr bwMode="auto">
          <a:xfrm>
            <a:off x="3525839" y="2228854"/>
            <a:ext cx="330200" cy="481013"/>
          </a:xfrm>
          <a:custGeom>
            <a:avLst/>
            <a:gdLst>
              <a:gd name="T0" fmla="*/ 88 w 88"/>
              <a:gd name="T1" fmla="*/ 46 h 128"/>
              <a:gd name="T2" fmla="*/ 88 w 88"/>
              <a:gd name="T3" fmla="*/ 44 h 128"/>
              <a:gd name="T4" fmla="*/ 88 w 88"/>
              <a:gd name="T5" fmla="*/ 43 h 128"/>
              <a:gd name="T6" fmla="*/ 46 w 88"/>
              <a:gd name="T7" fmla="*/ 1 h 128"/>
              <a:gd name="T8" fmla="*/ 42 w 88"/>
              <a:gd name="T9" fmla="*/ 1 h 128"/>
              <a:gd name="T10" fmla="*/ 0 w 88"/>
              <a:gd name="T11" fmla="*/ 43 h 128"/>
              <a:gd name="T12" fmla="*/ 0 w 88"/>
              <a:gd name="T13" fmla="*/ 46 h 128"/>
              <a:gd name="T14" fmla="*/ 4 w 88"/>
              <a:gd name="T15" fmla="*/ 46 h 128"/>
              <a:gd name="T16" fmla="*/ 42 w 88"/>
              <a:gd name="T17" fmla="*/ 8 h 128"/>
              <a:gd name="T18" fmla="*/ 42 w 88"/>
              <a:gd name="T19" fmla="*/ 126 h 128"/>
              <a:gd name="T20" fmla="*/ 44 w 88"/>
              <a:gd name="T21" fmla="*/ 128 h 128"/>
              <a:gd name="T22" fmla="*/ 46 w 88"/>
              <a:gd name="T23" fmla="*/ 126 h 128"/>
              <a:gd name="T24" fmla="*/ 46 w 88"/>
              <a:gd name="T25" fmla="*/ 8 h 128"/>
              <a:gd name="T26" fmla="*/ 84 w 88"/>
              <a:gd name="T27" fmla="*/ 46 h 128"/>
              <a:gd name="T28" fmla="*/ 88 w 88"/>
              <a:gd name="T29" fmla="*/ 4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8" h="128">
                <a:moveTo>
                  <a:pt x="88" y="46"/>
                </a:moveTo>
                <a:cubicBezTo>
                  <a:pt x="88" y="46"/>
                  <a:pt x="88" y="45"/>
                  <a:pt x="88" y="44"/>
                </a:cubicBezTo>
                <a:cubicBezTo>
                  <a:pt x="88" y="44"/>
                  <a:pt x="88" y="43"/>
                  <a:pt x="88" y="43"/>
                </a:cubicBezTo>
                <a:cubicBezTo>
                  <a:pt x="46" y="1"/>
                  <a:pt x="46" y="1"/>
                  <a:pt x="46" y="1"/>
                </a:cubicBezTo>
                <a:cubicBezTo>
                  <a:pt x="45" y="0"/>
                  <a:pt x="43" y="0"/>
                  <a:pt x="42" y="1"/>
                </a:cubicBezTo>
                <a:cubicBezTo>
                  <a:pt x="0" y="43"/>
                  <a:pt x="0" y="43"/>
                  <a:pt x="0" y="43"/>
                </a:cubicBezTo>
                <a:cubicBezTo>
                  <a:pt x="0" y="44"/>
                  <a:pt x="0" y="45"/>
                  <a:pt x="0" y="46"/>
                </a:cubicBezTo>
                <a:cubicBezTo>
                  <a:pt x="1" y="47"/>
                  <a:pt x="3" y="47"/>
                  <a:pt x="4" y="46"/>
                </a:cubicBezTo>
                <a:cubicBezTo>
                  <a:pt x="42" y="8"/>
                  <a:pt x="42" y="8"/>
                  <a:pt x="42" y="8"/>
                </a:cubicBezTo>
                <a:cubicBezTo>
                  <a:pt x="42" y="126"/>
                  <a:pt x="42" y="126"/>
                  <a:pt x="42" y="126"/>
                </a:cubicBezTo>
                <a:cubicBezTo>
                  <a:pt x="42" y="127"/>
                  <a:pt x="43" y="128"/>
                  <a:pt x="44" y="128"/>
                </a:cubicBezTo>
                <a:cubicBezTo>
                  <a:pt x="45" y="128"/>
                  <a:pt x="46" y="127"/>
                  <a:pt x="46" y="126"/>
                </a:cubicBezTo>
                <a:cubicBezTo>
                  <a:pt x="46" y="8"/>
                  <a:pt x="46" y="8"/>
                  <a:pt x="46" y="8"/>
                </a:cubicBezTo>
                <a:cubicBezTo>
                  <a:pt x="84" y="46"/>
                  <a:pt x="84" y="46"/>
                  <a:pt x="84" y="46"/>
                </a:cubicBezTo>
                <a:cubicBezTo>
                  <a:pt x="85" y="47"/>
                  <a:pt x="87" y="47"/>
                  <a:pt x="88" y="46"/>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2" name="Freeform 122"/>
          <p:cNvSpPr/>
          <p:nvPr/>
        </p:nvSpPr>
        <p:spPr bwMode="auto">
          <a:xfrm>
            <a:off x="2565401" y="2228854"/>
            <a:ext cx="330200" cy="481013"/>
          </a:xfrm>
          <a:custGeom>
            <a:avLst/>
            <a:gdLst>
              <a:gd name="T0" fmla="*/ 88 w 88"/>
              <a:gd name="T1" fmla="*/ 82 h 128"/>
              <a:gd name="T2" fmla="*/ 84 w 88"/>
              <a:gd name="T3" fmla="*/ 82 h 128"/>
              <a:gd name="T4" fmla="*/ 46 w 88"/>
              <a:gd name="T5" fmla="*/ 120 h 128"/>
              <a:gd name="T6" fmla="*/ 46 w 88"/>
              <a:gd name="T7" fmla="*/ 2 h 128"/>
              <a:gd name="T8" fmla="*/ 44 w 88"/>
              <a:gd name="T9" fmla="*/ 0 h 128"/>
              <a:gd name="T10" fmla="*/ 42 w 88"/>
              <a:gd name="T11" fmla="*/ 2 h 128"/>
              <a:gd name="T12" fmla="*/ 42 w 88"/>
              <a:gd name="T13" fmla="*/ 120 h 128"/>
              <a:gd name="T14" fmla="*/ 4 w 88"/>
              <a:gd name="T15" fmla="*/ 82 h 128"/>
              <a:gd name="T16" fmla="*/ 0 w 88"/>
              <a:gd name="T17" fmla="*/ 82 h 128"/>
              <a:gd name="T18" fmla="*/ 0 w 88"/>
              <a:gd name="T19" fmla="*/ 84 h 128"/>
              <a:gd name="T20" fmla="*/ 0 w 88"/>
              <a:gd name="T21" fmla="*/ 86 h 128"/>
              <a:gd name="T22" fmla="*/ 42 w 88"/>
              <a:gd name="T23" fmla="*/ 127 h 128"/>
              <a:gd name="T24" fmla="*/ 42 w 88"/>
              <a:gd name="T25" fmla="*/ 127 h 128"/>
              <a:gd name="T26" fmla="*/ 42 w 88"/>
              <a:gd name="T27" fmla="*/ 128 h 128"/>
              <a:gd name="T28" fmla="*/ 46 w 88"/>
              <a:gd name="T29" fmla="*/ 128 h 128"/>
              <a:gd name="T30" fmla="*/ 88 w 88"/>
              <a:gd name="T31" fmla="*/ 86 h 128"/>
              <a:gd name="T32" fmla="*/ 88 w 88"/>
              <a:gd name="T33" fmla="*/ 8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8" h="128">
                <a:moveTo>
                  <a:pt x="88" y="82"/>
                </a:moveTo>
                <a:cubicBezTo>
                  <a:pt x="87" y="82"/>
                  <a:pt x="85" y="82"/>
                  <a:pt x="84" y="82"/>
                </a:cubicBezTo>
                <a:cubicBezTo>
                  <a:pt x="46" y="120"/>
                  <a:pt x="46" y="120"/>
                  <a:pt x="46" y="120"/>
                </a:cubicBezTo>
                <a:cubicBezTo>
                  <a:pt x="46" y="2"/>
                  <a:pt x="46" y="2"/>
                  <a:pt x="46" y="2"/>
                </a:cubicBezTo>
                <a:cubicBezTo>
                  <a:pt x="46" y="1"/>
                  <a:pt x="45" y="0"/>
                  <a:pt x="44" y="0"/>
                </a:cubicBezTo>
                <a:cubicBezTo>
                  <a:pt x="43" y="0"/>
                  <a:pt x="42" y="1"/>
                  <a:pt x="42" y="2"/>
                </a:cubicBezTo>
                <a:cubicBezTo>
                  <a:pt x="42" y="120"/>
                  <a:pt x="42" y="120"/>
                  <a:pt x="42" y="120"/>
                </a:cubicBezTo>
                <a:cubicBezTo>
                  <a:pt x="4" y="82"/>
                  <a:pt x="4" y="82"/>
                  <a:pt x="4" y="82"/>
                </a:cubicBezTo>
                <a:cubicBezTo>
                  <a:pt x="3" y="82"/>
                  <a:pt x="1" y="82"/>
                  <a:pt x="0" y="82"/>
                </a:cubicBezTo>
                <a:cubicBezTo>
                  <a:pt x="0" y="83"/>
                  <a:pt x="0" y="83"/>
                  <a:pt x="0" y="84"/>
                </a:cubicBezTo>
                <a:cubicBezTo>
                  <a:pt x="0" y="85"/>
                  <a:pt x="0" y="85"/>
                  <a:pt x="0" y="86"/>
                </a:cubicBezTo>
                <a:cubicBezTo>
                  <a:pt x="42" y="127"/>
                  <a:pt x="42" y="127"/>
                  <a:pt x="42" y="127"/>
                </a:cubicBezTo>
                <a:cubicBezTo>
                  <a:pt x="42" y="127"/>
                  <a:pt x="42" y="127"/>
                  <a:pt x="42" y="127"/>
                </a:cubicBezTo>
                <a:cubicBezTo>
                  <a:pt x="42" y="128"/>
                  <a:pt x="42" y="128"/>
                  <a:pt x="42" y="128"/>
                </a:cubicBezTo>
                <a:cubicBezTo>
                  <a:pt x="43" y="128"/>
                  <a:pt x="45" y="128"/>
                  <a:pt x="46" y="128"/>
                </a:cubicBezTo>
                <a:cubicBezTo>
                  <a:pt x="88" y="86"/>
                  <a:pt x="88" y="86"/>
                  <a:pt x="88" y="86"/>
                </a:cubicBezTo>
                <a:cubicBezTo>
                  <a:pt x="88" y="85"/>
                  <a:pt x="88" y="83"/>
                  <a:pt x="88" y="82"/>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3" name="Freeform 123"/>
          <p:cNvSpPr/>
          <p:nvPr/>
        </p:nvSpPr>
        <p:spPr bwMode="auto">
          <a:xfrm>
            <a:off x="1528763" y="2303466"/>
            <a:ext cx="481013" cy="334963"/>
          </a:xfrm>
          <a:custGeom>
            <a:avLst/>
            <a:gdLst>
              <a:gd name="T0" fmla="*/ 85 w 128"/>
              <a:gd name="T1" fmla="*/ 88 h 89"/>
              <a:gd name="T2" fmla="*/ 127 w 128"/>
              <a:gd name="T3" fmla="*/ 46 h 89"/>
              <a:gd name="T4" fmla="*/ 128 w 128"/>
              <a:gd name="T5" fmla="*/ 44 h 89"/>
              <a:gd name="T6" fmla="*/ 127 w 128"/>
              <a:gd name="T7" fmla="*/ 43 h 89"/>
              <a:gd name="T8" fmla="*/ 85 w 128"/>
              <a:gd name="T9" fmla="*/ 1 h 89"/>
              <a:gd name="T10" fmla="*/ 82 w 128"/>
              <a:gd name="T11" fmla="*/ 1 h 89"/>
              <a:gd name="T12" fmla="*/ 82 w 128"/>
              <a:gd name="T13" fmla="*/ 4 h 89"/>
              <a:gd name="T14" fmla="*/ 120 w 128"/>
              <a:gd name="T15" fmla="*/ 42 h 89"/>
              <a:gd name="T16" fmla="*/ 2 w 128"/>
              <a:gd name="T17" fmla="*/ 42 h 89"/>
              <a:gd name="T18" fmla="*/ 0 w 128"/>
              <a:gd name="T19" fmla="*/ 44 h 89"/>
              <a:gd name="T20" fmla="*/ 2 w 128"/>
              <a:gd name="T21" fmla="*/ 47 h 89"/>
              <a:gd name="T22" fmla="*/ 120 w 128"/>
              <a:gd name="T23" fmla="*/ 47 h 89"/>
              <a:gd name="T24" fmla="*/ 82 w 128"/>
              <a:gd name="T25" fmla="*/ 85 h 89"/>
              <a:gd name="T26" fmla="*/ 82 w 128"/>
              <a:gd name="T27" fmla="*/ 88 h 89"/>
              <a:gd name="T28" fmla="*/ 85 w 128"/>
              <a:gd name="T29"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8" h="89">
                <a:moveTo>
                  <a:pt x="85" y="88"/>
                </a:moveTo>
                <a:cubicBezTo>
                  <a:pt x="127" y="46"/>
                  <a:pt x="127" y="46"/>
                  <a:pt x="127" y="46"/>
                </a:cubicBezTo>
                <a:cubicBezTo>
                  <a:pt x="128" y="45"/>
                  <a:pt x="128" y="45"/>
                  <a:pt x="128" y="44"/>
                </a:cubicBezTo>
                <a:cubicBezTo>
                  <a:pt x="128" y="44"/>
                  <a:pt x="128" y="43"/>
                  <a:pt x="127" y="43"/>
                </a:cubicBezTo>
                <a:cubicBezTo>
                  <a:pt x="85" y="1"/>
                  <a:pt x="85" y="1"/>
                  <a:pt x="85" y="1"/>
                </a:cubicBezTo>
                <a:cubicBezTo>
                  <a:pt x="85" y="0"/>
                  <a:pt x="83" y="0"/>
                  <a:pt x="82" y="1"/>
                </a:cubicBezTo>
                <a:cubicBezTo>
                  <a:pt x="81" y="2"/>
                  <a:pt x="81" y="3"/>
                  <a:pt x="82" y="4"/>
                </a:cubicBezTo>
                <a:cubicBezTo>
                  <a:pt x="120" y="42"/>
                  <a:pt x="120" y="42"/>
                  <a:pt x="120" y="42"/>
                </a:cubicBezTo>
                <a:cubicBezTo>
                  <a:pt x="2" y="42"/>
                  <a:pt x="2" y="42"/>
                  <a:pt x="2" y="42"/>
                </a:cubicBezTo>
                <a:cubicBezTo>
                  <a:pt x="1" y="42"/>
                  <a:pt x="0" y="43"/>
                  <a:pt x="0" y="44"/>
                </a:cubicBezTo>
                <a:cubicBezTo>
                  <a:pt x="0" y="45"/>
                  <a:pt x="1" y="47"/>
                  <a:pt x="2" y="47"/>
                </a:cubicBezTo>
                <a:cubicBezTo>
                  <a:pt x="120" y="47"/>
                  <a:pt x="120" y="47"/>
                  <a:pt x="120" y="47"/>
                </a:cubicBezTo>
                <a:cubicBezTo>
                  <a:pt x="82" y="85"/>
                  <a:pt x="82" y="85"/>
                  <a:pt x="82" y="85"/>
                </a:cubicBezTo>
                <a:cubicBezTo>
                  <a:pt x="81" y="85"/>
                  <a:pt x="81" y="87"/>
                  <a:pt x="82" y="88"/>
                </a:cubicBezTo>
                <a:cubicBezTo>
                  <a:pt x="83" y="89"/>
                  <a:pt x="85" y="89"/>
                  <a:pt x="85" y="88"/>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4" name="Freeform 124"/>
          <p:cNvSpPr/>
          <p:nvPr/>
        </p:nvSpPr>
        <p:spPr bwMode="auto">
          <a:xfrm>
            <a:off x="568325" y="2303466"/>
            <a:ext cx="479425" cy="334963"/>
          </a:xfrm>
          <a:custGeom>
            <a:avLst/>
            <a:gdLst>
              <a:gd name="T0" fmla="*/ 126 w 128"/>
              <a:gd name="T1" fmla="*/ 42 h 89"/>
              <a:gd name="T2" fmla="*/ 8 w 128"/>
              <a:gd name="T3" fmla="*/ 42 h 89"/>
              <a:gd name="T4" fmla="*/ 46 w 128"/>
              <a:gd name="T5" fmla="*/ 4 h 89"/>
              <a:gd name="T6" fmla="*/ 46 w 128"/>
              <a:gd name="T7" fmla="*/ 1 h 89"/>
              <a:gd name="T8" fmla="*/ 44 w 128"/>
              <a:gd name="T9" fmla="*/ 0 h 89"/>
              <a:gd name="T10" fmla="*/ 43 w 128"/>
              <a:gd name="T11" fmla="*/ 1 h 89"/>
              <a:gd name="T12" fmla="*/ 1 w 128"/>
              <a:gd name="T13" fmla="*/ 43 h 89"/>
              <a:gd name="T14" fmla="*/ 1 w 128"/>
              <a:gd name="T15" fmla="*/ 46 h 89"/>
              <a:gd name="T16" fmla="*/ 43 w 128"/>
              <a:gd name="T17" fmla="*/ 88 h 89"/>
              <a:gd name="T18" fmla="*/ 46 w 128"/>
              <a:gd name="T19" fmla="*/ 88 h 89"/>
              <a:gd name="T20" fmla="*/ 46 w 128"/>
              <a:gd name="T21" fmla="*/ 85 h 89"/>
              <a:gd name="T22" fmla="*/ 8 w 128"/>
              <a:gd name="T23" fmla="*/ 47 h 89"/>
              <a:gd name="T24" fmla="*/ 126 w 128"/>
              <a:gd name="T25" fmla="*/ 47 h 89"/>
              <a:gd name="T26" fmla="*/ 128 w 128"/>
              <a:gd name="T27" fmla="*/ 44 h 89"/>
              <a:gd name="T28" fmla="*/ 126 w 128"/>
              <a:gd name="T29" fmla="*/ 42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8" h="89">
                <a:moveTo>
                  <a:pt x="126" y="42"/>
                </a:moveTo>
                <a:cubicBezTo>
                  <a:pt x="8" y="42"/>
                  <a:pt x="8" y="42"/>
                  <a:pt x="8" y="42"/>
                </a:cubicBezTo>
                <a:cubicBezTo>
                  <a:pt x="46" y="4"/>
                  <a:pt x="46" y="4"/>
                  <a:pt x="46" y="4"/>
                </a:cubicBezTo>
                <a:cubicBezTo>
                  <a:pt x="47" y="3"/>
                  <a:pt x="47" y="2"/>
                  <a:pt x="46" y="1"/>
                </a:cubicBezTo>
                <a:cubicBezTo>
                  <a:pt x="45" y="0"/>
                  <a:pt x="45" y="0"/>
                  <a:pt x="44" y="0"/>
                </a:cubicBezTo>
                <a:cubicBezTo>
                  <a:pt x="44" y="0"/>
                  <a:pt x="43" y="0"/>
                  <a:pt x="43" y="1"/>
                </a:cubicBezTo>
                <a:cubicBezTo>
                  <a:pt x="1" y="43"/>
                  <a:pt x="1" y="43"/>
                  <a:pt x="1" y="43"/>
                </a:cubicBezTo>
                <a:cubicBezTo>
                  <a:pt x="0" y="44"/>
                  <a:pt x="0" y="45"/>
                  <a:pt x="1" y="46"/>
                </a:cubicBezTo>
                <a:cubicBezTo>
                  <a:pt x="43" y="88"/>
                  <a:pt x="43" y="88"/>
                  <a:pt x="43" y="88"/>
                </a:cubicBezTo>
                <a:cubicBezTo>
                  <a:pt x="43" y="89"/>
                  <a:pt x="45" y="89"/>
                  <a:pt x="46" y="88"/>
                </a:cubicBezTo>
                <a:cubicBezTo>
                  <a:pt x="47" y="87"/>
                  <a:pt x="47" y="85"/>
                  <a:pt x="46" y="85"/>
                </a:cubicBezTo>
                <a:cubicBezTo>
                  <a:pt x="8" y="47"/>
                  <a:pt x="8" y="47"/>
                  <a:pt x="8" y="47"/>
                </a:cubicBezTo>
                <a:cubicBezTo>
                  <a:pt x="126" y="47"/>
                  <a:pt x="126" y="47"/>
                  <a:pt x="126" y="47"/>
                </a:cubicBezTo>
                <a:cubicBezTo>
                  <a:pt x="127" y="47"/>
                  <a:pt x="128" y="45"/>
                  <a:pt x="128" y="44"/>
                </a:cubicBezTo>
                <a:cubicBezTo>
                  <a:pt x="128" y="43"/>
                  <a:pt x="127" y="42"/>
                  <a:pt x="126" y="42"/>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5" name="Freeform 125"/>
          <p:cNvSpPr/>
          <p:nvPr/>
        </p:nvSpPr>
        <p:spPr bwMode="auto">
          <a:xfrm>
            <a:off x="11139491" y="1382715"/>
            <a:ext cx="481013" cy="249238"/>
          </a:xfrm>
          <a:custGeom>
            <a:avLst/>
            <a:gdLst>
              <a:gd name="T0" fmla="*/ 66 w 128"/>
              <a:gd name="T1" fmla="*/ 1 h 66"/>
              <a:gd name="T2" fmla="*/ 62 w 128"/>
              <a:gd name="T3" fmla="*/ 1 h 66"/>
              <a:gd name="T4" fmla="*/ 1 w 128"/>
              <a:gd name="T5" fmla="*/ 62 h 66"/>
              <a:gd name="T6" fmla="*/ 0 w 128"/>
              <a:gd name="T7" fmla="*/ 64 h 66"/>
              <a:gd name="T8" fmla="*/ 1 w 128"/>
              <a:gd name="T9" fmla="*/ 66 h 66"/>
              <a:gd name="T10" fmla="*/ 4 w 128"/>
              <a:gd name="T11" fmla="*/ 66 h 66"/>
              <a:gd name="T12" fmla="*/ 64 w 128"/>
              <a:gd name="T13" fmla="*/ 5 h 66"/>
              <a:gd name="T14" fmla="*/ 124 w 128"/>
              <a:gd name="T15" fmla="*/ 66 h 66"/>
              <a:gd name="T16" fmla="*/ 127 w 128"/>
              <a:gd name="T17" fmla="*/ 66 h 66"/>
              <a:gd name="T18" fmla="*/ 128 w 128"/>
              <a:gd name="T19" fmla="*/ 64 h 66"/>
              <a:gd name="T20" fmla="*/ 127 w 128"/>
              <a:gd name="T21" fmla="*/ 62 h 66"/>
              <a:gd name="T22" fmla="*/ 66 w 128"/>
              <a:gd name="T23" fmla="*/ 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66">
                <a:moveTo>
                  <a:pt x="66" y="1"/>
                </a:moveTo>
                <a:cubicBezTo>
                  <a:pt x="65" y="0"/>
                  <a:pt x="63" y="0"/>
                  <a:pt x="62" y="1"/>
                </a:cubicBezTo>
                <a:cubicBezTo>
                  <a:pt x="1" y="62"/>
                  <a:pt x="1" y="62"/>
                  <a:pt x="1" y="62"/>
                </a:cubicBezTo>
                <a:cubicBezTo>
                  <a:pt x="0" y="63"/>
                  <a:pt x="0" y="63"/>
                  <a:pt x="0" y="64"/>
                </a:cubicBezTo>
                <a:cubicBezTo>
                  <a:pt x="0" y="65"/>
                  <a:pt x="0" y="65"/>
                  <a:pt x="1" y="66"/>
                </a:cubicBezTo>
                <a:cubicBezTo>
                  <a:pt x="1" y="66"/>
                  <a:pt x="3" y="66"/>
                  <a:pt x="4" y="66"/>
                </a:cubicBezTo>
                <a:cubicBezTo>
                  <a:pt x="64" y="5"/>
                  <a:pt x="64" y="5"/>
                  <a:pt x="64" y="5"/>
                </a:cubicBezTo>
                <a:cubicBezTo>
                  <a:pt x="124" y="66"/>
                  <a:pt x="124" y="66"/>
                  <a:pt x="124" y="66"/>
                </a:cubicBezTo>
                <a:cubicBezTo>
                  <a:pt x="125" y="66"/>
                  <a:pt x="126" y="66"/>
                  <a:pt x="127" y="66"/>
                </a:cubicBezTo>
                <a:cubicBezTo>
                  <a:pt x="128" y="65"/>
                  <a:pt x="128" y="65"/>
                  <a:pt x="128" y="64"/>
                </a:cubicBezTo>
                <a:cubicBezTo>
                  <a:pt x="128" y="63"/>
                  <a:pt x="128" y="63"/>
                  <a:pt x="127" y="62"/>
                </a:cubicBezTo>
                <a:lnTo>
                  <a:pt x="66" y="1"/>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6" name="Freeform 126"/>
          <p:cNvSpPr/>
          <p:nvPr/>
        </p:nvSpPr>
        <p:spPr bwMode="auto">
          <a:xfrm>
            <a:off x="10179053" y="1382715"/>
            <a:ext cx="481013" cy="249238"/>
          </a:xfrm>
          <a:custGeom>
            <a:avLst/>
            <a:gdLst>
              <a:gd name="T0" fmla="*/ 65 w 128"/>
              <a:gd name="T1" fmla="*/ 66 h 66"/>
              <a:gd name="T2" fmla="*/ 127 w 128"/>
              <a:gd name="T3" fmla="*/ 4 h 66"/>
              <a:gd name="T4" fmla="*/ 127 w 128"/>
              <a:gd name="T5" fmla="*/ 1 h 66"/>
              <a:gd name="T6" fmla="*/ 124 w 128"/>
              <a:gd name="T7" fmla="*/ 1 h 66"/>
              <a:gd name="T8" fmla="*/ 64 w 128"/>
              <a:gd name="T9" fmla="*/ 61 h 66"/>
              <a:gd name="T10" fmla="*/ 4 w 128"/>
              <a:gd name="T11" fmla="*/ 1 h 66"/>
              <a:gd name="T12" fmla="*/ 2 w 128"/>
              <a:gd name="T13" fmla="*/ 0 h 66"/>
              <a:gd name="T14" fmla="*/ 0 w 128"/>
              <a:gd name="T15" fmla="*/ 1 h 66"/>
              <a:gd name="T16" fmla="*/ 0 w 128"/>
              <a:gd name="T17" fmla="*/ 4 h 66"/>
              <a:gd name="T18" fmla="*/ 62 w 128"/>
              <a:gd name="T19" fmla="*/ 66 h 66"/>
              <a:gd name="T20" fmla="*/ 65 w 128"/>
              <a:gd name="T21"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66">
                <a:moveTo>
                  <a:pt x="65" y="66"/>
                </a:moveTo>
                <a:cubicBezTo>
                  <a:pt x="127" y="4"/>
                  <a:pt x="127" y="4"/>
                  <a:pt x="127" y="4"/>
                </a:cubicBezTo>
                <a:cubicBezTo>
                  <a:pt x="128" y="3"/>
                  <a:pt x="128" y="1"/>
                  <a:pt x="127" y="1"/>
                </a:cubicBezTo>
                <a:cubicBezTo>
                  <a:pt x="126" y="0"/>
                  <a:pt x="125" y="0"/>
                  <a:pt x="124" y="1"/>
                </a:cubicBezTo>
                <a:cubicBezTo>
                  <a:pt x="64" y="61"/>
                  <a:pt x="64" y="61"/>
                  <a:pt x="64" y="61"/>
                </a:cubicBezTo>
                <a:cubicBezTo>
                  <a:pt x="4" y="1"/>
                  <a:pt x="4" y="1"/>
                  <a:pt x="4" y="1"/>
                </a:cubicBezTo>
                <a:cubicBezTo>
                  <a:pt x="3" y="0"/>
                  <a:pt x="3" y="0"/>
                  <a:pt x="2" y="0"/>
                </a:cubicBezTo>
                <a:cubicBezTo>
                  <a:pt x="1" y="0"/>
                  <a:pt x="1" y="0"/>
                  <a:pt x="0" y="1"/>
                </a:cubicBezTo>
                <a:cubicBezTo>
                  <a:pt x="0" y="1"/>
                  <a:pt x="0" y="3"/>
                  <a:pt x="0" y="4"/>
                </a:cubicBezTo>
                <a:cubicBezTo>
                  <a:pt x="62" y="66"/>
                  <a:pt x="62" y="66"/>
                  <a:pt x="62" y="66"/>
                </a:cubicBezTo>
                <a:cubicBezTo>
                  <a:pt x="63" y="66"/>
                  <a:pt x="65" y="66"/>
                  <a:pt x="65" y="66"/>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7" name="Freeform 127"/>
          <p:cNvSpPr/>
          <p:nvPr/>
        </p:nvSpPr>
        <p:spPr bwMode="auto">
          <a:xfrm>
            <a:off x="9334503" y="1266827"/>
            <a:ext cx="247650" cy="481013"/>
          </a:xfrm>
          <a:custGeom>
            <a:avLst/>
            <a:gdLst>
              <a:gd name="T0" fmla="*/ 65 w 66"/>
              <a:gd name="T1" fmla="*/ 62 h 128"/>
              <a:gd name="T2" fmla="*/ 4 w 66"/>
              <a:gd name="T3" fmla="*/ 1 h 128"/>
              <a:gd name="T4" fmla="*/ 2 w 66"/>
              <a:gd name="T5" fmla="*/ 0 h 128"/>
              <a:gd name="T6" fmla="*/ 1 w 66"/>
              <a:gd name="T7" fmla="*/ 1 h 128"/>
              <a:gd name="T8" fmla="*/ 1 w 66"/>
              <a:gd name="T9" fmla="*/ 4 h 128"/>
              <a:gd name="T10" fmla="*/ 61 w 66"/>
              <a:gd name="T11" fmla="*/ 64 h 128"/>
              <a:gd name="T12" fmla="*/ 60 w 66"/>
              <a:gd name="T13" fmla="*/ 65 h 128"/>
              <a:gd name="T14" fmla="*/ 1 w 66"/>
              <a:gd name="T15" fmla="*/ 124 h 128"/>
              <a:gd name="T16" fmla="*/ 1 w 66"/>
              <a:gd name="T17" fmla="*/ 127 h 128"/>
              <a:gd name="T18" fmla="*/ 4 w 66"/>
              <a:gd name="T19" fmla="*/ 127 h 128"/>
              <a:gd name="T20" fmla="*/ 65 w 66"/>
              <a:gd name="T21" fmla="*/ 66 h 128"/>
              <a:gd name="T22" fmla="*/ 65 w 66"/>
              <a:gd name="T23" fmla="*/ 6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128">
                <a:moveTo>
                  <a:pt x="65" y="62"/>
                </a:moveTo>
                <a:cubicBezTo>
                  <a:pt x="4" y="1"/>
                  <a:pt x="4" y="1"/>
                  <a:pt x="4" y="1"/>
                </a:cubicBezTo>
                <a:cubicBezTo>
                  <a:pt x="3" y="0"/>
                  <a:pt x="3" y="0"/>
                  <a:pt x="2" y="0"/>
                </a:cubicBezTo>
                <a:cubicBezTo>
                  <a:pt x="2" y="0"/>
                  <a:pt x="1" y="0"/>
                  <a:pt x="1" y="1"/>
                </a:cubicBezTo>
                <a:cubicBezTo>
                  <a:pt x="0" y="2"/>
                  <a:pt x="0" y="3"/>
                  <a:pt x="1" y="4"/>
                </a:cubicBezTo>
                <a:cubicBezTo>
                  <a:pt x="61" y="64"/>
                  <a:pt x="61" y="64"/>
                  <a:pt x="61" y="64"/>
                </a:cubicBezTo>
                <a:cubicBezTo>
                  <a:pt x="60" y="65"/>
                  <a:pt x="60" y="65"/>
                  <a:pt x="60" y="65"/>
                </a:cubicBezTo>
                <a:cubicBezTo>
                  <a:pt x="1" y="124"/>
                  <a:pt x="1" y="124"/>
                  <a:pt x="1" y="124"/>
                </a:cubicBezTo>
                <a:cubicBezTo>
                  <a:pt x="0" y="125"/>
                  <a:pt x="0" y="127"/>
                  <a:pt x="1" y="127"/>
                </a:cubicBezTo>
                <a:cubicBezTo>
                  <a:pt x="1" y="128"/>
                  <a:pt x="3" y="128"/>
                  <a:pt x="4" y="127"/>
                </a:cubicBezTo>
                <a:cubicBezTo>
                  <a:pt x="65" y="66"/>
                  <a:pt x="65" y="66"/>
                  <a:pt x="65" y="66"/>
                </a:cubicBezTo>
                <a:cubicBezTo>
                  <a:pt x="66" y="65"/>
                  <a:pt x="66" y="63"/>
                  <a:pt x="65" y="62"/>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8" name="Freeform 128"/>
          <p:cNvSpPr/>
          <p:nvPr/>
        </p:nvSpPr>
        <p:spPr bwMode="auto">
          <a:xfrm>
            <a:off x="8372478" y="1266827"/>
            <a:ext cx="247650" cy="481013"/>
          </a:xfrm>
          <a:custGeom>
            <a:avLst/>
            <a:gdLst>
              <a:gd name="T0" fmla="*/ 5 w 66"/>
              <a:gd name="T1" fmla="*/ 64 h 128"/>
              <a:gd name="T2" fmla="*/ 6 w 66"/>
              <a:gd name="T3" fmla="*/ 63 h 128"/>
              <a:gd name="T4" fmla="*/ 65 w 66"/>
              <a:gd name="T5" fmla="*/ 4 h 128"/>
              <a:gd name="T6" fmla="*/ 65 w 66"/>
              <a:gd name="T7" fmla="*/ 1 h 128"/>
              <a:gd name="T8" fmla="*/ 64 w 66"/>
              <a:gd name="T9" fmla="*/ 0 h 128"/>
              <a:gd name="T10" fmla="*/ 62 w 66"/>
              <a:gd name="T11" fmla="*/ 1 h 128"/>
              <a:gd name="T12" fmla="*/ 1 w 66"/>
              <a:gd name="T13" fmla="*/ 62 h 128"/>
              <a:gd name="T14" fmla="*/ 1 w 66"/>
              <a:gd name="T15" fmla="*/ 66 h 128"/>
              <a:gd name="T16" fmla="*/ 62 w 66"/>
              <a:gd name="T17" fmla="*/ 127 h 128"/>
              <a:gd name="T18" fmla="*/ 65 w 66"/>
              <a:gd name="T19" fmla="*/ 127 h 128"/>
              <a:gd name="T20" fmla="*/ 65 w 66"/>
              <a:gd name="T21" fmla="*/ 124 h 128"/>
              <a:gd name="T22" fmla="*/ 5 w 66"/>
              <a:gd name="T23"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128">
                <a:moveTo>
                  <a:pt x="5" y="64"/>
                </a:moveTo>
                <a:cubicBezTo>
                  <a:pt x="6" y="63"/>
                  <a:pt x="6" y="63"/>
                  <a:pt x="6" y="63"/>
                </a:cubicBezTo>
                <a:cubicBezTo>
                  <a:pt x="65" y="4"/>
                  <a:pt x="65" y="4"/>
                  <a:pt x="65" y="4"/>
                </a:cubicBezTo>
                <a:cubicBezTo>
                  <a:pt x="66" y="3"/>
                  <a:pt x="66" y="2"/>
                  <a:pt x="65" y="1"/>
                </a:cubicBezTo>
                <a:cubicBezTo>
                  <a:pt x="65" y="0"/>
                  <a:pt x="64" y="0"/>
                  <a:pt x="64" y="0"/>
                </a:cubicBezTo>
                <a:cubicBezTo>
                  <a:pt x="63" y="0"/>
                  <a:pt x="63" y="0"/>
                  <a:pt x="62" y="1"/>
                </a:cubicBezTo>
                <a:cubicBezTo>
                  <a:pt x="1" y="62"/>
                  <a:pt x="1" y="62"/>
                  <a:pt x="1" y="62"/>
                </a:cubicBezTo>
                <a:cubicBezTo>
                  <a:pt x="0" y="63"/>
                  <a:pt x="0" y="65"/>
                  <a:pt x="1" y="66"/>
                </a:cubicBezTo>
                <a:cubicBezTo>
                  <a:pt x="62" y="127"/>
                  <a:pt x="62" y="127"/>
                  <a:pt x="62" y="127"/>
                </a:cubicBezTo>
                <a:cubicBezTo>
                  <a:pt x="63" y="128"/>
                  <a:pt x="65" y="128"/>
                  <a:pt x="65" y="127"/>
                </a:cubicBezTo>
                <a:cubicBezTo>
                  <a:pt x="66" y="127"/>
                  <a:pt x="66" y="125"/>
                  <a:pt x="65" y="124"/>
                </a:cubicBezTo>
                <a:lnTo>
                  <a:pt x="5" y="64"/>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9" name="Freeform 129"/>
          <p:cNvSpPr>
            <a:spLocks noEditPoints="1"/>
          </p:cNvSpPr>
          <p:nvPr/>
        </p:nvSpPr>
        <p:spPr bwMode="auto">
          <a:xfrm>
            <a:off x="7302502" y="1266827"/>
            <a:ext cx="466725" cy="481013"/>
          </a:xfrm>
          <a:custGeom>
            <a:avLst/>
            <a:gdLst>
              <a:gd name="T0" fmla="*/ 106 w 124"/>
              <a:gd name="T1" fmla="*/ 105 h 128"/>
              <a:gd name="T2" fmla="*/ 114 w 124"/>
              <a:gd name="T3" fmla="*/ 94 h 128"/>
              <a:gd name="T4" fmla="*/ 122 w 124"/>
              <a:gd name="T5" fmla="*/ 71 h 128"/>
              <a:gd name="T6" fmla="*/ 122 w 124"/>
              <a:gd name="T7" fmla="*/ 57 h 128"/>
              <a:gd name="T8" fmla="*/ 114 w 124"/>
              <a:gd name="T9" fmla="*/ 35 h 128"/>
              <a:gd name="T10" fmla="*/ 106 w 124"/>
              <a:gd name="T11" fmla="*/ 23 h 128"/>
              <a:gd name="T12" fmla="*/ 100 w 124"/>
              <a:gd name="T13" fmla="*/ 12 h 128"/>
              <a:gd name="T14" fmla="*/ 84 w 124"/>
              <a:gd name="T15" fmla="*/ 9 h 128"/>
              <a:gd name="T16" fmla="*/ 62 w 124"/>
              <a:gd name="T17" fmla="*/ 0 h 128"/>
              <a:gd name="T18" fmla="*/ 48 w 124"/>
              <a:gd name="T19" fmla="*/ 7 h 128"/>
              <a:gd name="T20" fmla="*/ 24 w 124"/>
              <a:gd name="T21" fmla="*/ 12 h 128"/>
              <a:gd name="T22" fmla="*/ 18 w 124"/>
              <a:gd name="T23" fmla="*/ 23 h 128"/>
              <a:gd name="T24" fmla="*/ 10 w 124"/>
              <a:gd name="T25" fmla="*/ 35 h 128"/>
              <a:gd name="T26" fmla="*/ 2 w 124"/>
              <a:gd name="T27" fmla="*/ 57 h 128"/>
              <a:gd name="T28" fmla="*/ 2 w 124"/>
              <a:gd name="T29" fmla="*/ 71 h 128"/>
              <a:gd name="T30" fmla="*/ 10 w 124"/>
              <a:gd name="T31" fmla="*/ 94 h 128"/>
              <a:gd name="T32" fmla="*/ 18 w 124"/>
              <a:gd name="T33" fmla="*/ 105 h 128"/>
              <a:gd name="T34" fmla="*/ 24 w 124"/>
              <a:gd name="T35" fmla="*/ 116 h 128"/>
              <a:gd name="T36" fmla="*/ 37 w 124"/>
              <a:gd name="T37" fmla="*/ 119 h 128"/>
              <a:gd name="T38" fmla="*/ 40 w 124"/>
              <a:gd name="T39" fmla="*/ 119 h 128"/>
              <a:gd name="T40" fmla="*/ 62 w 124"/>
              <a:gd name="T41" fmla="*/ 128 h 128"/>
              <a:gd name="T42" fmla="*/ 76 w 124"/>
              <a:gd name="T43" fmla="*/ 121 h 128"/>
              <a:gd name="T44" fmla="*/ 89 w 124"/>
              <a:gd name="T45" fmla="*/ 119 h 128"/>
              <a:gd name="T46" fmla="*/ 106 w 124"/>
              <a:gd name="T47" fmla="*/ 108 h 128"/>
              <a:gd name="T48" fmla="*/ 89 w 124"/>
              <a:gd name="T49" fmla="*/ 114 h 128"/>
              <a:gd name="T50" fmla="*/ 87 w 124"/>
              <a:gd name="T51" fmla="*/ 114 h 128"/>
              <a:gd name="T52" fmla="*/ 71 w 124"/>
              <a:gd name="T53" fmla="*/ 120 h 128"/>
              <a:gd name="T54" fmla="*/ 62 w 124"/>
              <a:gd name="T55" fmla="*/ 124 h 128"/>
              <a:gd name="T56" fmla="*/ 53 w 124"/>
              <a:gd name="T57" fmla="*/ 119 h 128"/>
              <a:gd name="T58" fmla="*/ 39 w 124"/>
              <a:gd name="T59" fmla="*/ 114 h 128"/>
              <a:gd name="T60" fmla="*/ 36 w 124"/>
              <a:gd name="T61" fmla="*/ 114 h 128"/>
              <a:gd name="T62" fmla="*/ 27 w 124"/>
              <a:gd name="T63" fmla="*/ 112 h 128"/>
              <a:gd name="T64" fmla="*/ 22 w 124"/>
              <a:gd name="T65" fmla="*/ 104 h 128"/>
              <a:gd name="T66" fmla="*/ 12 w 124"/>
              <a:gd name="T67" fmla="*/ 90 h 128"/>
              <a:gd name="T68" fmla="*/ 6 w 124"/>
              <a:gd name="T69" fmla="*/ 73 h 128"/>
              <a:gd name="T70" fmla="*/ 6 w 124"/>
              <a:gd name="T71" fmla="*/ 55 h 128"/>
              <a:gd name="T72" fmla="*/ 12 w 124"/>
              <a:gd name="T73" fmla="*/ 39 h 128"/>
              <a:gd name="T74" fmla="*/ 22 w 124"/>
              <a:gd name="T75" fmla="*/ 24 h 128"/>
              <a:gd name="T76" fmla="*/ 27 w 124"/>
              <a:gd name="T77" fmla="*/ 16 h 128"/>
              <a:gd name="T78" fmla="*/ 38 w 124"/>
              <a:gd name="T79" fmla="*/ 14 h 128"/>
              <a:gd name="T80" fmla="*/ 53 w 124"/>
              <a:gd name="T81" fmla="*/ 8 h 128"/>
              <a:gd name="T82" fmla="*/ 83 w 124"/>
              <a:gd name="T83" fmla="*/ 14 h 128"/>
              <a:gd name="T84" fmla="*/ 90 w 124"/>
              <a:gd name="T85" fmla="*/ 14 h 128"/>
              <a:gd name="T86" fmla="*/ 98 w 124"/>
              <a:gd name="T87" fmla="*/ 16 h 128"/>
              <a:gd name="T88" fmla="*/ 109 w 124"/>
              <a:gd name="T89" fmla="*/ 36 h 128"/>
              <a:gd name="T90" fmla="*/ 119 w 124"/>
              <a:gd name="T91" fmla="*/ 46 h 128"/>
              <a:gd name="T92" fmla="*/ 116 w 124"/>
              <a:gd name="T93" fmla="*/ 69 h 128"/>
              <a:gd name="T94" fmla="*/ 119 w 124"/>
              <a:gd name="T95" fmla="*/ 82 h 128"/>
              <a:gd name="T96" fmla="*/ 103 w 124"/>
              <a:gd name="T97" fmla="*/ 100 h 128"/>
              <a:gd name="T98" fmla="*/ 101 w 124"/>
              <a:gd name="T99"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 h="128">
                <a:moveTo>
                  <a:pt x="106" y="108"/>
                </a:moveTo>
                <a:cubicBezTo>
                  <a:pt x="106" y="107"/>
                  <a:pt x="106" y="105"/>
                  <a:pt x="106" y="105"/>
                </a:cubicBezTo>
                <a:cubicBezTo>
                  <a:pt x="106" y="104"/>
                  <a:pt x="107" y="103"/>
                  <a:pt x="107" y="102"/>
                </a:cubicBezTo>
                <a:cubicBezTo>
                  <a:pt x="109" y="98"/>
                  <a:pt x="111" y="95"/>
                  <a:pt x="114" y="94"/>
                </a:cubicBezTo>
                <a:cubicBezTo>
                  <a:pt x="118" y="92"/>
                  <a:pt x="121" y="88"/>
                  <a:pt x="123" y="84"/>
                </a:cubicBezTo>
                <a:cubicBezTo>
                  <a:pt x="124" y="80"/>
                  <a:pt x="124" y="75"/>
                  <a:pt x="122" y="71"/>
                </a:cubicBezTo>
                <a:cubicBezTo>
                  <a:pt x="121" y="70"/>
                  <a:pt x="121" y="69"/>
                  <a:pt x="121" y="68"/>
                </a:cubicBezTo>
                <a:cubicBezTo>
                  <a:pt x="120" y="64"/>
                  <a:pt x="120" y="60"/>
                  <a:pt x="122" y="57"/>
                </a:cubicBezTo>
                <a:cubicBezTo>
                  <a:pt x="124" y="53"/>
                  <a:pt x="124" y="49"/>
                  <a:pt x="123" y="44"/>
                </a:cubicBezTo>
                <a:cubicBezTo>
                  <a:pt x="121" y="40"/>
                  <a:pt x="118" y="37"/>
                  <a:pt x="114" y="35"/>
                </a:cubicBezTo>
                <a:cubicBezTo>
                  <a:pt x="113" y="34"/>
                  <a:pt x="113" y="33"/>
                  <a:pt x="112" y="33"/>
                </a:cubicBezTo>
                <a:cubicBezTo>
                  <a:pt x="109" y="30"/>
                  <a:pt x="107" y="27"/>
                  <a:pt x="106" y="23"/>
                </a:cubicBezTo>
                <a:cubicBezTo>
                  <a:pt x="106" y="19"/>
                  <a:pt x="104" y="16"/>
                  <a:pt x="100" y="13"/>
                </a:cubicBezTo>
                <a:cubicBezTo>
                  <a:pt x="100" y="13"/>
                  <a:pt x="100" y="13"/>
                  <a:pt x="100" y="12"/>
                </a:cubicBezTo>
                <a:cubicBezTo>
                  <a:pt x="96" y="10"/>
                  <a:pt x="91" y="9"/>
                  <a:pt x="87" y="9"/>
                </a:cubicBezTo>
                <a:cubicBezTo>
                  <a:pt x="86" y="10"/>
                  <a:pt x="85" y="10"/>
                  <a:pt x="84" y="9"/>
                </a:cubicBezTo>
                <a:cubicBezTo>
                  <a:pt x="80" y="9"/>
                  <a:pt x="76" y="7"/>
                  <a:pt x="74" y="5"/>
                </a:cubicBezTo>
                <a:cubicBezTo>
                  <a:pt x="71" y="2"/>
                  <a:pt x="66" y="0"/>
                  <a:pt x="62" y="0"/>
                </a:cubicBezTo>
                <a:cubicBezTo>
                  <a:pt x="57" y="0"/>
                  <a:pt x="53" y="2"/>
                  <a:pt x="50" y="5"/>
                </a:cubicBezTo>
                <a:cubicBezTo>
                  <a:pt x="49" y="6"/>
                  <a:pt x="48" y="6"/>
                  <a:pt x="48" y="7"/>
                </a:cubicBezTo>
                <a:cubicBezTo>
                  <a:pt x="44" y="9"/>
                  <a:pt x="40" y="10"/>
                  <a:pt x="37" y="9"/>
                </a:cubicBezTo>
                <a:cubicBezTo>
                  <a:pt x="32" y="9"/>
                  <a:pt x="28" y="10"/>
                  <a:pt x="24" y="12"/>
                </a:cubicBezTo>
                <a:cubicBezTo>
                  <a:pt x="22" y="14"/>
                  <a:pt x="20" y="17"/>
                  <a:pt x="19" y="20"/>
                </a:cubicBezTo>
                <a:cubicBezTo>
                  <a:pt x="18" y="21"/>
                  <a:pt x="18" y="22"/>
                  <a:pt x="18" y="23"/>
                </a:cubicBezTo>
                <a:cubicBezTo>
                  <a:pt x="18" y="24"/>
                  <a:pt x="17" y="25"/>
                  <a:pt x="17" y="26"/>
                </a:cubicBezTo>
                <a:cubicBezTo>
                  <a:pt x="15" y="30"/>
                  <a:pt x="13" y="33"/>
                  <a:pt x="10" y="35"/>
                </a:cubicBezTo>
                <a:cubicBezTo>
                  <a:pt x="6" y="37"/>
                  <a:pt x="3" y="40"/>
                  <a:pt x="1" y="44"/>
                </a:cubicBezTo>
                <a:cubicBezTo>
                  <a:pt x="0" y="49"/>
                  <a:pt x="0" y="53"/>
                  <a:pt x="2" y="57"/>
                </a:cubicBezTo>
                <a:cubicBezTo>
                  <a:pt x="3" y="58"/>
                  <a:pt x="3" y="59"/>
                  <a:pt x="3" y="60"/>
                </a:cubicBezTo>
                <a:cubicBezTo>
                  <a:pt x="4" y="64"/>
                  <a:pt x="4" y="68"/>
                  <a:pt x="2" y="71"/>
                </a:cubicBezTo>
                <a:cubicBezTo>
                  <a:pt x="0" y="75"/>
                  <a:pt x="0" y="80"/>
                  <a:pt x="1" y="84"/>
                </a:cubicBezTo>
                <a:cubicBezTo>
                  <a:pt x="3" y="88"/>
                  <a:pt x="6" y="92"/>
                  <a:pt x="10" y="94"/>
                </a:cubicBezTo>
                <a:cubicBezTo>
                  <a:pt x="10" y="94"/>
                  <a:pt x="11" y="95"/>
                  <a:pt x="12" y="96"/>
                </a:cubicBezTo>
                <a:cubicBezTo>
                  <a:pt x="15" y="98"/>
                  <a:pt x="17" y="101"/>
                  <a:pt x="18" y="105"/>
                </a:cubicBezTo>
                <a:cubicBezTo>
                  <a:pt x="18" y="106"/>
                  <a:pt x="18" y="106"/>
                  <a:pt x="18" y="107"/>
                </a:cubicBezTo>
                <a:cubicBezTo>
                  <a:pt x="19" y="110"/>
                  <a:pt x="21" y="114"/>
                  <a:pt x="24" y="116"/>
                </a:cubicBezTo>
                <a:cubicBezTo>
                  <a:pt x="27" y="118"/>
                  <a:pt x="29" y="119"/>
                  <a:pt x="32" y="119"/>
                </a:cubicBezTo>
                <a:cubicBezTo>
                  <a:pt x="34" y="119"/>
                  <a:pt x="35" y="119"/>
                  <a:pt x="37" y="119"/>
                </a:cubicBezTo>
                <a:cubicBezTo>
                  <a:pt x="37" y="119"/>
                  <a:pt x="38" y="119"/>
                  <a:pt x="39" y="119"/>
                </a:cubicBezTo>
                <a:cubicBezTo>
                  <a:pt x="39" y="119"/>
                  <a:pt x="40" y="119"/>
                  <a:pt x="40" y="119"/>
                </a:cubicBezTo>
                <a:cubicBezTo>
                  <a:pt x="43" y="119"/>
                  <a:pt x="48" y="122"/>
                  <a:pt x="50" y="123"/>
                </a:cubicBezTo>
                <a:cubicBezTo>
                  <a:pt x="53" y="126"/>
                  <a:pt x="58" y="128"/>
                  <a:pt x="62" y="128"/>
                </a:cubicBezTo>
                <a:cubicBezTo>
                  <a:pt x="66" y="128"/>
                  <a:pt x="71" y="126"/>
                  <a:pt x="74" y="123"/>
                </a:cubicBezTo>
                <a:cubicBezTo>
                  <a:pt x="75" y="123"/>
                  <a:pt x="76" y="122"/>
                  <a:pt x="76" y="121"/>
                </a:cubicBezTo>
                <a:cubicBezTo>
                  <a:pt x="79" y="120"/>
                  <a:pt x="84" y="119"/>
                  <a:pt x="87" y="119"/>
                </a:cubicBezTo>
                <a:cubicBezTo>
                  <a:pt x="88" y="119"/>
                  <a:pt x="88" y="119"/>
                  <a:pt x="89" y="119"/>
                </a:cubicBezTo>
                <a:cubicBezTo>
                  <a:pt x="93" y="119"/>
                  <a:pt x="96" y="118"/>
                  <a:pt x="100" y="116"/>
                </a:cubicBezTo>
                <a:cubicBezTo>
                  <a:pt x="102" y="114"/>
                  <a:pt x="105" y="111"/>
                  <a:pt x="106" y="108"/>
                </a:cubicBezTo>
                <a:close/>
                <a:moveTo>
                  <a:pt x="97" y="112"/>
                </a:moveTo>
                <a:cubicBezTo>
                  <a:pt x="95" y="114"/>
                  <a:pt x="92" y="115"/>
                  <a:pt x="89" y="114"/>
                </a:cubicBezTo>
                <a:cubicBezTo>
                  <a:pt x="89" y="114"/>
                  <a:pt x="88" y="114"/>
                  <a:pt x="88" y="114"/>
                </a:cubicBezTo>
                <a:cubicBezTo>
                  <a:pt x="87" y="114"/>
                  <a:pt x="87" y="114"/>
                  <a:pt x="87" y="114"/>
                </a:cubicBezTo>
                <a:cubicBezTo>
                  <a:pt x="87" y="114"/>
                  <a:pt x="78" y="115"/>
                  <a:pt x="74" y="117"/>
                </a:cubicBezTo>
                <a:cubicBezTo>
                  <a:pt x="74" y="118"/>
                  <a:pt x="73" y="118"/>
                  <a:pt x="71" y="120"/>
                </a:cubicBezTo>
                <a:cubicBezTo>
                  <a:pt x="71" y="120"/>
                  <a:pt x="71" y="120"/>
                  <a:pt x="71" y="120"/>
                </a:cubicBezTo>
                <a:cubicBezTo>
                  <a:pt x="68" y="122"/>
                  <a:pt x="65" y="124"/>
                  <a:pt x="62" y="124"/>
                </a:cubicBezTo>
                <a:cubicBezTo>
                  <a:pt x="59" y="124"/>
                  <a:pt x="56" y="122"/>
                  <a:pt x="53" y="120"/>
                </a:cubicBezTo>
                <a:cubicBezTo>
                  <a:pt x="53" y="119"/>
                  <a:pt x="53" y="119"/>
                  <a:pt x="53" y="119"/>
                </a:cubicBezTo>
                <a:cubicBezTo>
                  <a:pt x="50" y="118"/>
                  <a:pt x="44" y="115"/>
                  <a:pt x="41" y="114"/>
                </a:cubicBezTo>
                <a:cubicBezTo>
                  <a:pt x="40" y="114"/>
                  <a:pt x="39" y="114"/>
                  <a:pt x="39" y="114"/>
                </a:cubicBezTo>
                <a:cubicBezTo>
                  <a:pt x="38" y="114"/>
                  <a:pt x="37" y="114"/>
                  <a:pt x="37" y="114"/>
                </a:cubicBezTo>
                <a:cubicBezTo>
                  <a:pt x="36" y="114"/>
                  <a:pt x="36" y="114"/>
                  <a:pt x="36" y="114"/>
                </a:cubicBezTo>
                <a:cubicBezTo>
                  <a:pt x="35" y="114"/>
                  <a:pt x="34" y="115"/>
                  <a:pt x="33" y="114"/>
                </a:cubicBezTo>
                <a:cubicBezTo>
                  <a:pt x="31" y="114"/>
                  <a:pt x="29" y="113"/>
                  <a:pt x="27" y="112"/>
                </a:cubicBezTo>
                <a:cubicBezTo>
                  <a:pt x="25" y="111"/>
                  <a:pt x="23" y="108"/>
                  <a:pt x="23" y="106"/>
                </a:cubicBezTo>
                <a:cubicBezTo>
                  <a:pt x="22" y="105"/>
                  <a:pt x="22" y="105"/>
                  <a:pt x="22" y="104"/>
                </a:cubicBezTo>
                <a:cubicBezTo>
                  <a:pt x="21" y="100"/>
                  <a:pt x="19" y="95"/>
                  <a:pt x="15" y="92"/>
                </a:cubicBezTo>
                <a:cubicBezTo>
                  <a:pt x="14" y="91"/>
                  <a:pt x="13" y="90"/>
                  <a:pt x="12" y="90"/>
                </a:cubicBezTo>
                <a:cubicBezTo>
                  <a:pt x="9" y="88"/>
                  <a:pt x="6" y="86"/>
                  <a:pt x="5" y="82"/>
                </a:cubicBezTo>
                <a:cubicBezTo>
                  <a:pt x="4" y="79"/>
                  <a:pt x="5" y="76"/>
                  <a:pt x="6" y="73"/>
                </a:cubicBezTo>
                <a:cubicBezTo>
                  <a:pt x="8" y="69"/>
                  <a:pt x="9" y="64"/>
                  <a:pt x="8" y="59"/>
                </a:cubicBezTo>
                <a:cubicBezTo>
                  <a:pt x="7" y="58"/>
                  <a:pt x="7" y="56"/>
                  <a:pt x="6" y="55"/>
                </a:cubicBezTo>
                <a:cubicBezTo>
                  <a:pt x="5" y="52"/>
                  <a:pt x="4" y="49"/>
                  <a:pt x="5" y="46"/>
                </a:cubicBezTo>
                <a:cubicBezTo>
                  <a:pt x="6" y="43"/>
                  <a:pt x="9" y="40"/>
                  <a:pt x="12" y="39"/>
                </a:cubicBezTo>
                <a:cubicBezTo>
                  <a:pt x="16" y="36"/>
                  <a:pt x="19" y="33"/>
                  <a:pt x="21" y="28"/>
                </a:cubicBezTo>
                <a:cubicBezTo>
                  <a:pt x="21" y="27"/>
                  <a:pt x="22" y="26"/>
                  <a:pt x="22" y="24"/>
                </a:cubicBezTo>
                <a:cubicBezTo>
                  <a:pt x="22" y="23"/>
                  <a:pt x="23" y="22"/>
                  <a:pt x="23" y="21"/>
                </a:cubicBezTo>
                <a:cubicBezTo>
                  <a:pt x="24" y="19"/>
                  <a:pt x="25" y="17"/>
                  <a:pt x="27" y="16"/>
                </a:cubicBezTo>
                <a:cubicBezTo>
                  <a:pt x="30" y="14"/>
                  <a:pt x="33" y="13"/>
                  <a:pt x="36" y="14"/>
                </a:cubicBezTo>
                <a:cubicBezTo>
                  <a:pt x="37" y="14"/>
                  <a:pt x="38" y="14"/>
                  <a:pt x="38" y="14"/>
                </a:cubicBezTo>
                <a:cubicBezTo>
                  <a:pt x="42" y="14"/>
                  <a:pt x="46" y="13"/>
                  <a:pt x="50" y="11"/>
                </a:cubicBezTo>
                <a:cubicBezTo>
                  <a:pt x="51" y="10"/>
                  <a:pt x="52" y="9"/>
                  <a:pt x="53" y="8"/>
                </a:cubicBezTo>
                <a:cubicBezTo>
                  <a:pt x="58" y="3"/>
                  <a:pt x="66" y="4"/>
                  <a:pt x="71" y="8"/>
                </a:cubicBezTo>
                <a:cubicBezTo>
                  <a:pt x="74" y="11"/>
                  <a:pt x="79" y="13"/>
                  <a:pt x="83" y="14"/>
                </a:cubicBezTo>
                <a:cubicBezTo>
                  <a:pt x="85" y="14"/>
                  <a:pt x="86" y="14"/>
                  <a:pt x="88" y="14"/>
                </a:cubicBezTo>
                <a:cubicBezTo>
                  <a:pt x="88" y="14"/>
                  <a:pt x="89" y="14"/>
                  <a:pt x="90" y="14"/>
                </a:cubicBezTo>
                <a:cubicBezTo>
                  <a:pt x="92" y="14"/>
                  <a:pt x="95" y="15"/>
                  <a:pt x="97" y="16"/>
                </a:cubicBezTo>
                <a:cubicBezTo>
                  <a:pt x="97" y="16"/>
                  <a:pt x="97" y="16"/>
                  <a:pt x="98" y="16"/>
                </a:cubicBezTo>
                <a:cubicBezTo>
                  <a:pt x="100" y="18"/>
                  <a:pt x="101" y="21"/>
                  <a:pt x="102" y="24"/>
                </a:cubicBezTo>
                <a:cubicBezTo>
                  <a:pt x="103" y="29"/>
                  <a:pt x="105" y="33"/>
                  <a:pt x="109" y="36"/>
                </a:cubicBezTo>
                <a:cubicBezTo>
                  <a:pt x="110" y="37"/>
                  <a:pt x="111" y="38"/>
                  <a:pt x="112" y="39"/>
                </a:cubicBezTo>
                <a:cubicBezTo>
                  <a:pt x="115" y="40"/>
                  <a:pt x="118" y="43"/>
                  <a:pt x="119" y="46"/>
                </a:cubicBezTo>
                <a:cubicBezTo>
                  <a:pt x="120" y="49"/>
                  <a:pt x="119" y="52"/>
                  <a:pt x="118" y="55"/>
                </a:cubicBezTo>
                <a:cubicBezTo>
                  <a:pt x="116" y="59"/>
                  <a:pt x="115" y="64"/>
                  <a:pt x="116" y="69"/>
                </a:cubicBezTo>
                <a:cubicBezTo>
                  <a:pt x="117" y="70"/>
                  <a:pt x="117" y="72"/>
                  <a:pt x="118" y="73"/>
                </a:cubicBezTo>
                <a:cubicBezTo>
                  <a:pt x="119" y="76"/>
                  <a:pt x="120" y="79"/>
                  <a:pt x="119" y="82"/>
                </a:cubicBezTo>
                <a:cubicBezTo>
                  <a:pt x="118" y="86"/>
                  <a:pt x="115" y="88"/>
                  <a:pt x="112" y="90"/>
                </a:cubicBezTo>
                <a:cubicBezTo>
                  <a:pt x="108" y="92"/>
                  <a:pt x="105" y="96"/>
                  <a:pt x="103" y="100"/>
                </a:cubicBezTo>
                <a:cubicBezTo>
                  <a:pt x="102" y="101"/>
                  <a:pt x="102" y="103"/>
                  <a:pt x="102" y="104"/>
                </a:cubicBezTo>
                <a:cubicBezTo>
                  <a:pt x="102" y="105"/>
                  <a:pt x="101" y="106"/>
                  <a:pt x="101" y="106"/>
                </a:cubicBezTo>
                <a:cubicBezTo>
                  <a:pt x="101" y="109"/>
                  <a:pt x="99" y="111"/>
                  <a:pt x="97" y="112"/>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0" name="Freeform 130"/>
          <p:cNvSpPr>
            <a:spLocks noEditPoints="1"/>
          </p:cNvSpPr>
          <p:nvPr/>
        </p:nvSpPr>
        <p:spPr bwMode="auto">
          <a:xfrm>
            <a:off x="6334127" y="1263652"/>
            <a:ext cx="481013" cy="487363"/>
          </a:xfrm>
          <a:custGeom>
            <a:avLst/>
            <a:gdLst>
              <a:gd name="T0" fmla="*/ 125 w 128"/>
              <a:gd name="T1" fmla="*/ 55 h 130"/>
              <a:gd name="T2" fmla="*/ 119 w 128"/>
              <a:gd name="T3" fmla="*/ 50 h 130"/>
              <a:gd name="T4" fmla="*/ 122 w 128"/>
              <a:gd name="T5" fmla="*/ 43 h 130"/>
              <a:gd name="T6" fmla="*/ 106 w 128"/>
              <a:gd name="T7" fmla="*/ 25 h 130"/>
              <a:gd name="T8" fmla="*/ 104 w 128"/>
              <a:gd name="T9" fmla="*/ 23 h 130"/>
              <a:gd name="T10" fmla="*/ 96 w 128"/>
              <a:gd name="T11" fmla="*/ 10 h 130"/>
              <a:gd name="T12" fmla="*/ 79 w 128"/>
              <a:gd name="T13" fmla="*/ 10 h 130"/>
              <a:gd name="T14" fmla="*/ 74 w 128"/>
              <a:gd name="T15" fmla="*/ 4 h 130"/>
              <a:gd name="T16" fmla="*/ 50 w 128"/>
              <a:gd name="T17" fmla="*/ 9 h 130"/>
              <a:gd name="T18" fmla="*/ 48 w 128"/>
              <a:gd name="T19" fmla="*/ 9 h 130"/>
              <a:gd name="T20" fmla="*/ 25 w 128"/>
              <a:gd name="T21" fmla="*/ 18 h 130"/>
              <a:gd name="T22" fmla="*/ 24 w 128"/>
              <a:gd name="T23" fmla="*/ 25 h 130"/>
              <a:gd name="T24" fmla="*/ 9 w 128"/>
              <a:gd name="T25" fmla="*/ 33 h 130"/>
              <a:gd name="T26" fmla="*/ 8 w 128"/>
              <a:gd name="T27" fmla="*/ 49 h 130"/>
              <a:gd name="T28" fmla="*/ 8 w 128"/>
              <a:gd name="T29" fmla="*/ 51 h 130"/>
              <a:gd name="T30" fmla="*/ 0 w 128"/>
              <a:gd name="T31" fmla="*/ 65 h 130"/>
              <a:gd name="T32" fmla="*/ 8 w 128"/>
              <a:gd name="T33" fmla="*/ 79 h 130"/>
              <a:gd name="T34" fmla="*/ 8 w 128"/>
              <a:gd name="T35" fmla="*/ 81 h 130"/>
              <a:gd name="T36" fmla="*/ 9 w 128"/>
              <a:gd name="T37" fmla="*/ 97 h 130"/>
              <a:gd name="T38" fmla="*/ 24 w 128"/>
              <a:gd name="T39" fmla="*/ 105 h 130"/>
              <a:gd name="T40" fmla="*/ 25 w 128"/>
              <a:gd name="T41" fmla="*/ 113 h 130"/>
              <a:gd name="T42" fmla="*/ 48 w 128"/>
              <a:gd name="T43" fmla="*/ 121 h 130"/>
              <a:gd name="T44" fmla="*/ 50 w 128"/>
              <a:gd name="T45" fmla="*/ 121 h 130"/>
              <a:gd name="T46" fmla="*/ 74 w 128"/>
              <a:gd name="T47" fmla="*/ 126 h 130"/>
              <a:gd name="T48" fmla="*/ 79 w 128"/>
              <a:gd name="T49" fmla="*/ 120 h 130"/>
              <a:gd name="T50" fmla="*/ 96 w 128"/>
              <a:gd name="T51" fmla="*/ 121 h 130"/>
              <a:gd name="T52" fmla="*/ 104 w 128"/>
              <a:gd name="T53" fmla="*/ 107 h 130"/>
              <a:gd name="T54" fmla="*/ 106 w 128"/>
              <a:gd name="T55" fmla="*/ 105 h 130"/>
              <a:gd name="T56" fmla="*/ 122 w 128"/>
              <a:gd name="T57" fmla="*/ 87 h 130"/>
              <a:gd name="T58" fmla="*/ 119 w 128"/>
              <a:gd name="T59" fmla="*/ 80 h 130"/>
              <a:gd name="T60" fmla="*/ 125 w 128"/>
              <a:gd name="T61" fmla="*/ 75 h 130"/>
              <a:gd name="T62" fmla="*/ 121 w 128"/>
              <a:gd name="T63" fmla="*/ 72 h 130"/>
              <a:gd name="T64" fmla="*/ 111 w 128"/>
              <a:gd name="T65" fmla="*/ 78 h 130"/>
              <a:gd name="T66" fmla="*/ 115 w 128"/>
              <a:gd name="T67" fmla="*/ 95 h 130"/>
              <a:gd name="T68" fmla="*/ 99 w 128"/>
              <a:gd name="T69" fmla="*/ 100 h 130"/>
              <a:gd name="T70" fmla="*/ 94 w 128"/>
              <a:gd name="T71" fmla="*/ 117 h 130"/>
              <a:gd name="T72" fmla="*/ 77 w 128"/>
              <a:gd name="T73" fmla="*/ 112 h 130"/>
              <a:gd name="T74" fmla="*/ 71 w 128"/>
              <a:gd name="T75" fmla="*/ 122 h 130"/>
              <a:gd name="T76" fmla="*/ 57 w 128"/>
              <a:gd name="T77" fmla="*/ 122 h 130"/>
              <a:gd name="T78" fmla="*/ 51 w 128"/>
              <a:gd name="T79" fmla="*/ 112 h 130"/>
              <a:gd name="T80" fmla="*/ 34 w 128"/>
              <a:gd name="T81" fmla="*/ 117 h 130"/>
              <a:gd name="T82" fmla="*/ 29 w 128"/>
              <a:gd name="T83" fmla="*/ 100 h 130"/>
              <a:gd name="T84" fmla="*/ 13 w 128"/>
              <a:gd name="T85" fmla="*/ 95 h 130"/>
              <a:gd name="T86" fmla="*/ 17 w 128"/>
              <a:gd name="T87" fmla="*/ 78 h 130"/>
              <a:gd name="T88" fmla="*/ 7 w 128"/>
              <a:gd name="T89" fmla="*/ 72 h 130"/>
              <a:gd name="T90" fmla="*/ 7 w 128"/>
              <a:gd name="T91" fmla="*/ 58 h 130"/>
              <a:gd name="T92" fmla="*/ 17 w 128"/>
              <a:gd name="T93" fmla="*/ 52 h 130"/>
              <a:gd name="T94" fmla="*/ 11 w 128"/>
              <a:gd name="T95" fmla="*/ 43 h 130"/>
              <a:gd name="T96" fmla="*/ 26 w 128"/>
              <a:gd name="T97" fmla="*/ 30 h 130"/>
              <a:gd name="T98" fmla="*/ 29 w 128"/>
              <a:gd name="T99" fmla="*/ 27 h 130"/>
              <a:gd name="T100" fmla="*/ 34 w 128"/>
              <a:gd name="T101" fmla="*/ 14 h 130"/>
              <a:gd name="T102" fmla="*/ 51 w 128"/>
              <a:gd name="T103" fmla="*/ 18 h 130"/>
              <a:gd name="T104" fmla="*/ 64 w 128"/>
              <a:gd name="T105" fmla="*/ 6 h 130"/>
              <a:gd name="T106" fmla="*/ 77 w 128"/>
              <a:gd name="T107" fmla="*/ 18 h 130"/>
              <a:gd name="T108" fmla="*/ 94 w 128"/>
              <a:gd name="T109" fmla="*/ 14 h 130"/>
              <a:gd name="T110" fmla="*/ 99 w 128"/>
              <a:gd name="T111" fmla="*/ 27 h 130"/>
              <a:gd name="T112" fmla="*/ 102 w 128"/>
              <a:gd name="T113" fmla="*/ 30 h 130"/>
              <a:gd name="T114" fmla="*/ 117 w 128"/>
              <a:gd name="T115" fmla="*/ 43 h 130"/>
              <a:gd name="T116" fmla="*/ 111 w 128"/>
              <a:gd name="T117" fmla="*/ 52 h 130"/>
              <a:gd name="T118" fmla="*/ 121 w 128"/>
              <a:gd name="T119" fmla="*/ 58 h 130"/>
              <a:gd name="T120" fmla="*/ 121 w 128"/>
              <a:gd name="T121" fmla="*/ 72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8" h="130">
                <a:moveTo>
                  <a:pt x="128" y="65"/>
                </a:moveTo>
                <a:cubicBezTo>
                  <a:pt x="128" y="61"/>
                  <a:pt x="127" y="58"/>
                  <a:pt x="125" y="55"/>
                </a:cubicBezTo>
                <a:cubicBezTo>
                  <a:pt x="123" y="53"/>
                  <a:pt x="122" y="52"/>
                  <a:pt x="120" y="51"/>
                </a:cubicBezTo>
                <a:cubicBezTo>
                  <a:pt x="119" y="50"/>
                  <a:pt x="119" y="50"/>
                  <a:pt x="119" y="50"/>
                </a:cubicBezTo>
                <a:cubicBezTo>
                  <a:pt x="120" y="49"/>
                  <a:pt x="120" y="49"/>
                  <a:pt x="120" y="49"/>
                </a:cubicBezTo>
                <a:cubicBezTo>
                  <a:pt x="121" y="47"/>
                  <a:pt x="121" y="45"/>
                  <a:pt x="122" y="43"/>
                </a:cubicBezTo>
                <a:cubicBezTo>
                  <a:pt x="122" y="40"/>
                  <a:pt x="121" y="36"/>
                  <a:pt x="119" y="33"/>
                </a:cubicBezTo>
                <a:cubicBezTo>
                  <a:pt x="117" y="28"/>
                  <a:pt x="111" y="25"/>
                  <a:pt x="106" y="25"/>
                </a:cubicBezTo>
                <a:cubicBezTo>
                  <a:pt x="104" y="25"/>
                  <a:pt x="104" y="25"/>
                  <a:pt x="104" y="25"/>
                </a:cubicBezTo>
                <a:cubicBezTo>
                  <a:pt x="104" y="23"/>
                  <a:pt x="104" y="23"/>
                  <a:pt x="104" y="23"/>
                </a:cubicBezTo>
                <a:cubicBezTo>
                  <a:pt x="104" y="21"/>
                  <a:pt x="104" y="19"/>
                  <a:pt x="103" y="18"/>
                </a:cubicBezTo>
                <a:cubicBezTo>
                  <a:pt x="102" y="14"/>
                  <a:pt x="99" y="11"/>
                  <a:pt x="96" y="10"/>
                </a:cubicBezTo>
                <a:cubicBezTo>
                  <a:pt x="91" y="7"/>
                  <a:pt x="85" y="7"/>
                  <a:pt x="80" y="9"/>
                </a:cubicBezTo>
                <a:cubicBezTo>
                  <a:pt x="79" y="10"/>
                  <a:pt x="79" y="10"/>
                  <a:pt x="79" y="10"/>
                </a:cubicBezTo>
                <a:cubicBezTo>
                  <a:pt x="78" y="9"/>
                  <a:pt x="78" y="9"/>
                  <a:pt x="78" y="9"/>
                </a:cubicBezTo>
                <a:cubicBezTo>
                  <a:pt x="77" y="7"/>
                  <a:pt x="76" y="6"/>
                  <a:pt x="74" y="4"/>
                </a:cubicBezTo>
                <a:cubicBezTo>
                  <a:pt x="68" y="0"/>
                  <a:pt x="60" y="0"/>
                  <a:pt x="54" y="4"/>
                </a:cubicBezTo>
                <a:cubicBezTo>
                  <a:pt x="52" y="6"/>
                  <a:pt x="51" y="7"/>
                  <a:pt x="50" y="9"/>
                </a:cubicBezTo>
                <a:cubicBezTo>
                  <a:pt x="49" y="10"/>
                  <a:pt x="49" y="10"/>
                  <a:pt x="49" y="10"/>
                </a:cubicBezTo>
                <a:cubicBezTo>
                  <a:pt x="48" y="9"/>
                  <a:pt x="48" y="9"/>
                  <a:pt x="48" y="9"/>
                </a:cubicBezTo>
                <a:cubicBezTo>
                  <a:pt x="43" y="7"/>
                  <a:pt x="37" y="7"/>
                  <a:pt x="32" y="10"/>
                </a:cubicBezTo>
                <a:cubicBezTo>
                  <a:pt x="29" y="11"/>
                  <a:pt x="26" y="14"/>
                  <a:pt x="25" y="18"/>
                </a:cubicBezTo>
                <a:cubicBezTo>
                  <a:pt x="24" y="19"/>
                  <a:pt x="24" y="21"/>
                  <a:pt x="24" y="23"/>
                </a:cubicBezTo>
                <a:cubicBezTo>
                  <a:pt x="24" y="25"/>
                  <a:pt x="24" y="25"/>
                  <a:pt x="24" y="25"/>
                </a:cubicBezTo>
                <a:cubicBezTo>
                  <a:pt x="22" y="25"/>
                  <a:pt x="22" y="25"/>
                  <a:pt x="22" y="25"/>
                </a:cubicBezTo>
                <a:cubicBezTo>
                  <a:pt x="17" y="25"/>
                  <a:pt x="11" y="28"/>
                  <a:pt x="9" y="33"/>
                </a:cubicBezTo>
                <a:cubicBezTo>
                  <a:pt x="7" y="36"/>
                  <a:pt x="6" y="40"/>
                  <a:pt x="6" y="43"/>
                </a:cubicBezTo>
                <a:cubicBezTo>
                  <a:pt x="7" y="45"/>
                  <a:pt x="7" y="47"/>
                  <a:pt x="8" y="49"/>
                </a:cubicBezTo>
                <a:cubicBezTo>
                  <a:pt x="9" y="50"/>
                  <a:pt x="9" y="50"/>
                  <a:pt x="9" y="50"/>
                </a:cubicBezTo>
                <a:cubicBezTo>
                  <a:pt x="8" y="51"/>
                  <a:pt x="8" y="51"/>
                  <a:pt x="8" y="51"/>
                </a:cubicBezTo>
                <a:cubicBezTo>
                  <a:pt x="6" y="52"/>
                  <a:pt x="5" y="53"/>
                  <a:pt x="3" y="55"/>
                </a:cubicBezTo>
                <a:cubicBezTo>
                  <a:pt x="1" y="58"/>
                  <a:pt x="0" y="61"/>
                  <a:pt x="0" y="65"/>
                </a:cubicBezTo>
                <a:cubicBezTo>
                  <a:pt x="0" y="69"/>
                  <a:pt x="1" y="72"/>
                  <a:pt x="3" y="75"/>
                </a:cubicBezTo>
                <a:cubicBezTo>
                  <a:pt x="5" y="77"/>
                  <a:pt x="6" y="78"/>
                  <a:pt x="8" y="79"/>
                </a:cubicBezTo>
                <a:cubicBezTo>
                  <a:pt x="9" y="80"/>
                  <a:pt x="9" y="80"/>
                  <a:pt x="9" y="80"/>
                </a:cubicBezTo>
                <a:cubicBezTo>
                  <a:pt x="8" y="81"/>
                  <a:pt x="8" y="81"/>
                  <a:pt x="8" y="81"/>
                </a:cubicBezTo>
                <a:cubicBezTo>
                  <a:pt x="7" y="83"/>
                  <a:pt x="7" y="85"/>
                  <a:pt x="6" y="87"/>
                </a:cubicBezTo>
                <a:cubicBezTo>
                  <a:pt x="6" y="90"/>
                  <a:pt x="7" y="94"/>
                  <a:pt x="9" y="97"/>
                </a:cubicBezTo>
                <a:cubicBezTo>
                  <a:pt x="11" y="102"/>
                  <a:pt x="17" y="105"/>
                  <a:pt x="22" y="105"/>
                </a:cubicBezTo>
                <a:cubicBezTo>
                  <a:pt x="24" y="105"/>
                  <a:pt x="24" y="105"/>
                  <a:pt x="24" y="105"/>
                </a:cubicBezTo>
                <a:cubicBezTo>
                  <a:pt x="24" y="107"/>
                  <a:pt x="24" y="107"/>
                  <a:pt x="24" y="107"/>
                </a:cubicBezTo>
                <a:cubicBezTo>
                  <a:pt x="24" y="109"/>
                  <a:pt x="24" y="111"/>
                  <a:pt x="25" y="113"/>
                </a:cubicBezTo>
                <a:cubicBezTo>
                  <a:pt x="26" y="116"/>
                  <a:pt x="29" y="119"/>
                  <a:pt x="32" y="121"/>
                </a:cubicBezTo>
                <a:cubicBezTo>
                  <a:pt x="37" y="123"/>
                  <a:pt x="43" y="123"/>
                  <a:pt x="48" y="121"/>
                </a:cubicBezTo>
                <a:cubicBezTo>
                  <a:pt x="49" y="120"/>
                  <a:pt x="49" y="120"/>
                  <a:pt x="49" y="120"/>
                </a:cubicBezTo>
                <a:cubicBezTo>
                  <a:pt x="50" y="121"/>
                  <a:pt x="50" y="121"/>
                  <a:pt x="50" y="121"/>
                </a:cubicBezTo>
                <a:cubicBezTo>
                  <a:pt x="51" y="123"/>
                  <a:pt x="52" y="125"/>
                  <a:pt x="54" y="126"/>
                </a:cubicBezTo>
                <a:cubicBezTo>
                  <a:pt x="60" y="130"/>
                  <a:pt x="68" y="130"/>
                  <a:pt x="74" y="126"/>
                </a:cubicBezTo>
                <a:cubicBezTo>
                  <a:pt x="76" y="125"/>
                  <a:pt x="77" y="123"/>
                  <a:pt x="78" y="121"/>
                </a:cubicBezTo>
                <a:cubicBezTo>
                  <a:pt x="79" y="120"/>
                  <a:pt x="79" y="120"/>
                  <a:pt x="79" y="120"/>
                </a:cubicBezTo>
                <a:cubicBezTo>
                  <a:pt x="80" y="121"/>
                  <a:pt x="80" y="121"/>
                  <a:pt x="80" y="121"/>
                </a:cubicBezTo>
                <a:cubicBezTo>
                  <a:pt x="85" y="123"/>
                  <a:pt x="91" y="123"/>
                  <a:pt x="96" y="121"/>
                </a:cubicBezTo>
                <a:cubicBezTo>
                  <a:pt x="99" y="119"/>
                  <a:pt x="102" y="116"/>
                  <a:pt x="103" y="113"/>
                </a:cubicBezTo>
                <a:cubicBezTo>
                  <a:pt x="104" y="111"/>
                  <a:pt x="104" y="109"/>
                  <a:pt x="104" y="107"/>
                </a:cubicBezTo>
                <a:cubicBezTo>
                  <a:pt x="104" y="105"/>
                  <a:pt x="104" y="105"/>
                  <a:pt x="104" y="105"/>
                </a:cubicBezTo>
                <a:cubicBezTo>
                  <a:pt x="106" y="105"/>
                  <a:pt x="106" y="105"/>
                  <a:pt x="106" y="105"/>
                </a:cubicBezTo>
                <a:cubicBezTo>
                  <a:pt x="111" y="105"/>
                  <a:pt x="117" y="102"/>
                  <a:pt x="119" y="97"/>
                </a:cubicBezTo>
                <a:cubicBezTo>
                  <a:pt x="121" y="94"/>
                  <a:pt x="122" y="90"/>
                  <a:pt x="122" y="87"/>
                </a:cubicBezTo>
                <a:cubicBezTo>
                  <a:pt x="121" y="85"/>
                  <a:pt x="121" y="83"/>
                  <a:pt x="120" y="81"/>
                </a:cubicBezTo>
                <a:cubicBezTo>
                  <a:pt x="119" y="80"/>
                  <a:pt x="119" y="80"/>
                  <a:pt x="119" y="80"/>
                </a:cubicBezTo>
                <a:cubicBezTo>
                  <a:pt x="120" y="79"/>
                  <a:pt x="120" y="79"/>
                  <a:pt x="120" y="79"/>
                </a:cubicBezTo>
                <a:cubicBezTo>
                  <a:pt x="122" y="78"/>
                  <a:pt x="123" y="77"/>
                  <a:pt x="125" y="75"/>
                </a:cubicBezTo>
                <a:cubicBezTo>
                  <a:pt x="127" y="72"/>
                  <a:pt x="128" y="69"/>
                  <a:pt x="128" y="65"/>
                </a:cubicBezTo>
                <a:close/>
                <a:moveTo>
                  <a:pt x="121" y="72"/>
                </a:moveTo>
                <a:cubicBezTo>
                  <a:pt x="119" y="74"/>
                  <a:pt x="117" y="76"/>
                  <a:pt x="115" y="77"/>
                </a:cubicBezTo>
                <a:cubicBezTo>
                  <a:pt x="111" y="78"/>
                  <a:pt x="111" y="78"/>
                  <a:pt x="111" y="78"/>
                </a:cubicBezTo>
                <a:cubicBezTo>
                  <a:pt x="114" y="80"/>
                  <a:pt x="114" y="80"/>
                  <a:pt x="114" y="80"/>
                </a:cubicBezTo>
                <a:cubicBezTo>
                  <a:pt x="117" y="84"/>
                  <a:pt x="118" y="90"/>
                  <a:pt x="115" y="95"/>
                </a:cubicBezTo>
                <a:cubicBezTo>
                  <a:pt x="113" y="99"/>
                  <a:pt x="107" y="102"/>
                  <a:pt x="102" y="101"/>
                </a:cubicBezTo>
                <a:cubicBezTo>
                  <a:pt x="99" y="100"/>
                  <a:pt x="99" y="100"/>
                  <a:pt x="99" y="100"/>
                </a:cubicBezTo>
                <a:cubicBezTo>
                  <a:pt x="99" y="103"/>
                  <a:pt x="99" y="103"/>
                  <a:pt x="99" y="103"/>
                </a:cubicBezTo>
                <a:cubicBezTo>
                  <a:pt x="101" y="108"/>
                  <a:pt x="98" y="114"/>
                  <a:pt x="94" y="117"/>
                </a:cubicBezTo>
                <a:cubicBezTo>
                  <a:pt x="89" y="119"/>
                  <a:pt x="83" y="119"/>
                  <a:pt x="79" y="115"/>
                </a:cubicBezTo>
                <a:cubicBezTo>
                  <a:pt x="77" y="112"/>
                  <a:pt x="77" y="112"/>
                  <a:pt x="77" y="112"/>
                </a:cubicBezTo>
                <a:cubicBezTo>
                  <a:pt x="76" y="116"/>
                  <a:pt x="76" y="116"/>
                  <a:pt x="76" y="116"/>
                </a:cubicBezTo>
                <a:cubicBezTo>
                  <a:pt x="75" y="118"/>
                  <a:pt x="73" y="121"/>
                  <a:pt x="71" y="122"/>
                </a:cubicBezTo>
                <a:cubicBezTo>
                  <a:pt x="69" y="124"/>
                  <a:pt x="67" y="125"/>
                  <a:pt x="64" y="125"/>
                </a:cubicBezTo>
                <a:cubicBezTo>
                  <a:pt x="61" y="125"/>
                  <a:pt x="59" y="124"/>
                  <a:pt x="57" y="122"/>
                </a:cubicBezTo>
                <a:cubicBezTo>
                  <a:pt x="55" y="121"/>
                  <a:pt x="53" y="118"/>
                  <a:pt x="52" y="116"/>
                </a:cubicBezTo>
                <a:cubicBezTo>
                  <a:pt x="51" y="112"/>
                  <a:pt x="51" y="112"/>
                  <a:pt x="51" y="112"/>
                </a:cubicBezTo>
                <a:cubicBezTo>
                  <a:pt x="49" y="115"/>
                  <a:pt x="49" y="115"/>
                  <a:pt x="49" y="115"/>
                </a:cubicBezTo>
                <a:cubicBezTo>
                  <a:pt x="45" y="119"/>
                  <a:pt x="39" y="119"/>
                  <a:pt x="34" y="117"/>
                </a:cubicBezTo>
                <a:cubicBezTo>
                  <a:pt x="30" y="114"/>
                  <a:pt x="27" y="108"/>
                  <a:pt x="29" y="103"/>
                </a:cubicBezTo>
                <a:cubicBezTo>
                  <a:pt x="29" y="100"/>
                  <a:pt x="29" y="100"/>
                  <a:pt x="29" y="100"/>
                </a:cubicBezTo>
                <a:cubicBezTo>
                  <a:pt x="26" y="101"/>
                  <a:pt x="26" y="101"/>
                  <a:pt x="26" y="101"/>
                </a:cubicBezTo>
                <a:cubicBezTo>
                  <a:pt x="21" y="102"/>
                  <a:pt x="15" y="99"/>
                  <a:pt x="13" y="95"/>
                </a:cubicBezTo>
                <a:cubicBezTo>
                  <a:pt x="10" y="90"/>
                  <a:pt x="11" y="84"/>
                  <a:pt x="14" y="80"/>
                </a:cubicBezTo>
                <a:cubicBezTo>
                  <a:pt x="17" y="78"/>
                  <a:pt x="17" y="78"/>
                  <a:pt x="17" y="78"/>
                </a:cubicBezTo>
                <a:cubicBezTo>
                  <a:pt x="13" y="77"/>
                  <a:pt x="13" y="77"/>
                  <a:pt x="13" y="77"/>
                </a:cubicBezTo>
                <a:cubicBezTo>
                  <a:pt x="11" y="76"/>
                  <a:pt x="9" y="74"/>
                  <a:pt x="7" y="72"/>
                </a:cubicBezTo>
                <a:cubicBezTo>
                  <a:pt x="5" y="70"/>
                  <a:pt x="5" y="68"/>
                  <a:pt x="5" y="65"/>
                </a:cubicBezTo>
                <a:cubicBezTo>
                  <a:pt x="5" y="62"/>
                  <a:pt x="5" y="60"/>
                  <a:pt x="7" y="58"/>
                </a:cubicBezTo>
                <a:cubicBezTo>
                  <a:pt x="9" y="56"/>
                  <a:pt x="11" y="54"/>
                  <a:pt x="13" y="53"/>
                </a:cubicBezTo>
                <a:cubicBezTo>
                  <a:pt x="17" y="52"/>
                  <a:pt x="17" y="52"/>
                  <a:pt x="17" y="52"/>
                </a:cubicBezTo>
                <a:cubicBezTo>
                  <a:pt x="14" y="50"/>
                  <a:pt x="14" y="50"/>
                  <a:pt x="14" y="50"/>
                </a:cubicBezTo>
                <a:cubicBezTo>
                  <a:pt x="12" y="48"/>
                  <a:pt x="11" y="45"/>
                  <a:pt x="11" y="43"/>
                </a:cubicBezTo>
                <a:cubicBezTo>
                  <a:pt x="11" y="40"/>
                  <a:pt x="11" y="38"/>
                  <a:pt x="13" y="35"/>
                </a:cubicBezTo>
                <a:cubicBezTo>
                  <a:pt x="15" y="31"/>
                  <a:pt x="21" y="28"/>
                  <a:pt x="26" y="30"/>
                </a:cubicBezTo>
                <a:cubicBezTo>
                  <a:pt x="29" y="30"/>
                  <a:pt x="29" y="30"/>
                  <a:pt x="29" y="30"/>
                </a:cubicBezTo>
                <a:cubicBezTo>
                  <a:pt x="29" y="27"/>
                  <a:pt x="29" y="27"/>
                  <a:pt x="29" y="27"/>
                </a:cubicBezTo>
                <a:cubicBezTo>
                  <a:pt x="28" y="24"/>
                  <a:pt x="28" y="22"/>
                  <a:pt x="29" y="19"/>
                </a:cubicBezTo>
                <a:cubicBezTo>
                  <a:pt x="30" y="17"/>
                  <a:pt x="32" y="15"/>
                  <a:pt x="34" y="14"/>
                </a:cubicBezTo>
                <a:cubicBezTo>
                  <a:pt x="39" y="11"/>
                  <a:pt x="45" y="12"/>
                  <a:pt x="49" y="15"/>
                </a:cubicBezTo>
                <a:cubicBezTo>
                  <a:pt x="51" y="18"/>
                  <a:pt x="51" y="18"/>
                  <a:pt x="51" y="18"/>
                </a:cubicBezTo>
                <a:cubicBezTo>
                  <a:pt x="52" y="14"/>
                  <a:pt x="52" y="14"/>
                  <a:pt x="52" y="14"/>
                </a:cubicBezTo>
                <a:cubicBezTo>
                  <a:pt x="54" y="9"/>
                  <a:pt x="59" y="6"/>
                  <a:pt x="64" y="6"/>
                </a:cubicBezTo>
                <a:cubicBezTo>
                  <a:pt x="69" y="6"/>
                  <a:pt x="74" y="9"/>
                  <a:pt x="76" y="14"/>
                </a:cubicBezTo>
                <a:cubicBezTo>
                  <a:pt x="77" y="18"/>
                  <a:pt x="77" y="18"/>
                  <a:pt x="77" y="18"/>
                </a:cubicBezTo>
                <a:cubicBezTo>
                  <a:pt x="79" y="15"/>
                  <a:pt x="79" y="15"/>
                  <a:pt x="79" y="15"/>
                </a:cubicBezTo>
                <a:cubicBezTo>
                  <a:pt x="83" y="12"/>
                  <a:pt x="89" y="11"/>
                  <a:pt x="94" y="14"/>
                </a:cubicBezTo>
                <a:cubicBezTo>
                  <a:pt x="96" y="15"/>
                  <a:pt x="98" y="17"/>
                  <a:pt x="99" y="19"/>
                </a:cubicBezTo>
                <a:cubicBezTo>
                  <a:pt x="100" y="22"/>
                  <a:pt x="100" y="24"/>
                  <a:pt x="99" y="27"/>
                </a:cubicBezTo>
                <a:cubicBezTo>
                  <a:pt x="99" y="30"/>
                  <a:pt x="99" y="30"/>
                  <a:pt x="99" y="30"/>
                </a:cubicBezTo>
                <a:cubicBezTo>
                  <a:pt x="102" y="30"/>
                  <a:pt x="102" y="30"/>
                  <a:pt x="102" y="30"/>
                </a:cubicBezTo>
                <a:cubicBezTo>
                  <a:pt x="107" y="28"/>
                  <a:pt x="113" y="31"/>
                  <a:pt x="115" y="35"/>
                </a:cubicBezTo>
                <a:cubicBezTo>
                  <a:pt x="117" y="38"/>
                  <a:pt x="117" y="40"/>
                  <a:pt x="117" y="43"/>
                </a:cubicBezTo>
                <a:cubicBezTo>
                  <a:pt x="117" y="45"/>
                  <a:pt x="116" y="48"/>
                  <a:pt x="114" y="50"/>
                </a:cubicBezTo>
                <a:cubicBezTo>
                  <a:pt x="111" y="52"/>
                  <a:pt x="111" y="52"/>
                  <a:pt x="111" y="52"/>
                </a:cubicBezTo>
                <a:cubicBezTo>
                  <a:pt x="115" y="53"/>
                  <a:pt x="115" y="53"/>
                  <a:pt x="115" y="53"/>
                </a:cubicBezTo>
                <a:cubicBezTo>
                  <a:pt x="117" y="54"/>
                  <a:pt x="119" y="56"/>
                  <a:pt x="121" y="58"/>
                </a:cubicBezTo>
                <a:cubicBezTo>
                  <a:pt x="123" y="60"/>
                  <a:pt x="123" y="62"/>
                  <a:pt x="123" y="65"/>
                </a:cubicBezTo>
                <a:cubicBezTo>
                  <a:pt x="123" y="68"/>
                  <a:pt x="123" y="70"/>
                  <a:pt x="121" y="72"/>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1" name="Freeform 131"/>
          <p:cNvSpPr>
            <a:spLocks noEditPoints="1"/>
          </p:cNvSpPr>
          <p:nvPr/>
        </p:nvSpPr>
        <p:spPr bwMode="auto">
          <a:xfrm>
            <a:off x="5373689" y="1266827"/>
            <a:ext cx="479425" cy="484188"/>
          </a:xfrm>
          <a:custGeom>
            <a:avLst/>
            <a:gdLst>
              <a:gd name="T0" fmla="*/ 123 w 128"/>
              <a:gd name="T1" fmla="*/ 44 h 129"/>
              <a:gd name="T2" fmla="*/ 111 w 128"/>
              <a:gd name="T3" fmla="*/ 33 h 129"/>
              <a:gd name="T4" fmla="*/ 105 w 128"/>
              <a:gd name="T5" fmla="*/ 17 h 129"/>
              <a:gd name="T6" fmla="*/ 88 w 128"/>
              <a:gd name="T7" fmla="*/ 5 h 129"/>
              <a:gd name="T8" fmla="*/ 68 w 128"/>
              <a:gd name="T9" fmla="*/ 2 h 129"/>
              <a:gd name="T10" fmla="*/ 44 w 128"/>
              <a:gd name="T11" fmla="*/ 5 h 129"/>
              <a:gd name="T12" fmla="*/ 32 w 128"/>
              <a:gd name="T13" fmla="*/ 17 h 129"/>
              <a:gd name="T14" fmla="*/ 17 w 128"/>
              <a:gd name="T15" fmla="*/ 23 h 129"/>
              <a:gd name="T16" fmla="*/ 5 w 128"/>
              <a:gd name="T17" fmla="*/ 40 h 129"/>
              <a:gd name="T18" fmla="*/ 2 w 128"/>
              <a:gd name="T19" fmla="*/ 60 h 129"/>
              <a:gd name="T20" fmla="*/ 8 w 128"/>
              <a:gd name="T21" fmla="*/ 75 h 129"/>
              <a:gd name="T22" fmla="*/ 8 w 128"/>
              <a:gd name="T23" fmla="*/ 92 h 129"/>
              <a:gd name="T24" fmla="*/ 19 w 128"/>
              <a:gd name="T25" fmla="*/ 109 h 129"/>
              <a:gd name="T26" fmla="*/ 36 w 128"/>
              <a:gd name="T27" fmla="*/ 120 h 129"/>
              <a:gd name="T28" fmla="*/ 53 w 128"/>
              <a:gd name="T29" fmla="*/ 120 h 129"/>
              <a:gd name="T30" fmla="*/ 75 w 128"/>
              <a:gd name="T31" fmla="*/ 120 h 129"/>
              <a:gd name="T32" fmla="*/ 92 w 128"/>
              <a:gd name="T33" fmla="*/ 120 h 129"/>
              <a:gd name="T34" fmla="*/ 109 w 128"/>
              <a:gd name="T35" fmla="*/ 109 h 129"/>
              <a:gd name="T36" fmla="*/ 120 w 128"/>
              <a:gd name="T37" fmla="*/ 92 h 129"/>
              <a:gd name="T38" fmla="*/ 120 w 128"/>
              <a:gd name="T39" fmla="*/ 75 h 129"/>
              <a:gd name="T40" fmla="*/ 126 w 128"/>
              <a:gd name="T41" fmla="*/ 60 h 129"/>
              <a:gd name="T42" fmla="*/ 119 w 128"/>
              <a:gd name="T43" fmla="*/ 86 h 129"/>
              <a:gd name="T44" fmla="*/ 107 w 128"/>
              <a:gd name="T45" fmla="*/ 93 h 129"/>
              <a:gd name="T46" fmla="*/ 105 w 128"/>
              <a:gd name="T47" fmla="*/ 107 h 129"/>
              <a:gd name="T48" fmla="*/ 86 w 128"/>
              <a:gd name="T49" fmla="*/ 119 h 129"/>
              <a:gd name="T50" fmla="*/ 64 w 128"/>
              <a:gd name="T51" fmla="*/ 124 h 129"/>
              <a:gd name="T52" fmla="*/ 41 w 128"/>
              <a:gd name="T53" fmla="*/ 119 h 129"/>
              <a:gd name="T54" fmla="*/ 35 w 128"/>
              <a:gd name="T55" fmla="*/ 107 h 129"/>
              <a:gd name="T56" fmla="*/ 22 w 128"/>
              <a:gd name="T57" fmla="*/ 106 h 129"/>
              <a:gd name="T58" fmla="*/ 10 w 128"/>
              <a:gd name="T59" fmla="*/ 88 h 129"/>
              <a:gd name="T60" fmla="*/ 9 w 128"/>
              <a:gd name="T61" fmla="*/ 86 h 129"/>
              <a:gd name="T62" fmla="*/ 5 w 128"/>
              <a:gd name="T63" fmla="*/ 64 h 129"/>
              <a:gd name="T64" fmla="*/ 9 w 128"/>
              <a:gd name="T65" fmla="*/ 42 h 129"/>
              <a:gd name="T66" fmla="*/ 21 w 128"/>
              <a:gd name="T67" fmla="*/ 36 h 129"/>
              <a:gd name="T68" fmla="*/ 22 w 128"/>
              <a:gd name="T69" fmla="*/ 22 h 129"/>
              <a:gd name="T70" fmla="*/ 41 w 128"/>
              <a:gd name="T71" fmla="*/ 9 h 129"/>
              <a:gd name="T72" fmla="*/ 54 w 128"/>
              <a:gd name="T73" fmla="*/ 14 h 129"/>
              <a:gd name="T74" fmla="*/ 65 w 128"/>
              <a:gd name="T75" fmla="*/ 5 h 129"/>
              <a:gd name="T76" fmla="*/ 87 w 128"/>
              <a:gd name="T77" fmla="*/ 9 h 129"/>
              <a:gd name="T78" fmla="*/ 106 w 128"/>
              <a:gd name="T79" fmla="*/ 22 h 129"/>
              <a:gd name="T80" fmla="*/ 107 w 128"/>
              <a:gd name="T81" fmla="*/ 36 h 129"/>
              <a:gd name="T82" fmla="*/ 119 w 128"/>
              <a:gd name="T83" fmla="*/ 42 h 129"/>
              <a:gd name="T84" fmla="*/ 123 w 128"/>
              <a:gd name="T85"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129">
                <a:moveTo>
                  <a:pt x="126" y="60"/>
                </a:moveTo>
                <a:cubicBezTo>
                  <a:pt x="120" y="53"/>
                  <a:pt x="120" y="53"/>
                  <a:pt x="120" y="53"/>
                </a:cubicBezTo>
                <a:cubicBezTo>
                  <a:pt x="123" y="44"/>
                  <a:pt x="123" y="44"/>
                  <a:pt x="123" y="44"/>
                </a:cubicBezTo>
                <a:cubicBezTo>
                  <a:pt x="124" y="43"/>
                  <a:pt x="124" y="41"/>
                  <a:pt x="123" y="40"/>
                </a:cubicBezTo>
                <a:cubicBezTo>
                  <a:pt x="123" y="38"/>
                  <a:pt x="121" y="37"/>
                  <a:pt x="120" y="36"/>
                </a:cubicBezTo>
                <a:cubicBezTo>
                  <a:pt x="111" y="33"/>
                  <a:pt x="111" y="33"/>
                  <a:pt x="111" y="33"/>
                </a:cubicBezTo>
                <a:cubicBezTo>
                  <a:pt x="111" y="23"/>
                  <a:pt x="111" y="23"/>
                  <a:pt x="111" y="23"/>
                </a:cubicBezTo>
                <a:cubicBezTo>
                  <a:pt x="111" y="21"/>
                  <a:pt x="110" y="20"/>
                  <a:pt x="109" y="19"/>
                </a:cubicBezTo>
                <a:cubicBezTo>
                  <a:pt x="108" y="18"/>
                  <a:pt x="107" y="17"/>
                  <a:pt x="105" y="17"/>
                </a:cubicBezTo>
                <a:cubicBezTo>
                  <a:pt x="96" y="17"/>
                  <a:pt x="96" y="17"/>
                  <a:pt x="96" y="17"/>
                </a:cubicBezTo>
                <a:cubicBezTo>
                  <a:pt x="92" y="8"/>
                  <a:pt x="92" y="8"/>
                  <a:pt x="92" y="8"/>
                </a:cubicBezTo>
                <a:cubicBezTo>
                  <a:pt x="91" y="7"/>
                  <a:pt x="90" y="6"/>
                  <a:pt x="88" y="5"/>
                </a:cubicBezTo>
                <a:cubicBezTo>
                  <a:pt x="87" y="4"/>
                  <a:pt x="85" y="4"/>
                  <a:pt x="84" y="5"/>
                </a:cubicBezTo>
                <a:cubicBezTo>
                  <a:pt x="75" y="8"/>
                  <a:pt x="75" y="8"/>
                  <a:pt x="75" y="8"/>
                </a:cubicBezTo>
                <a:cubicBezTo>
                  <a:pt x="68" y="2"/>
                  <a:pt x="68" y="2"/>
                  <a:pt x="68" y="2"/>
                </a:cubicBezTo>
                <a:cubicBezTo>
                  <a:pt x="66" y="0"/>
                  <a:pt x="62" y="0"/>
                  <a:pt x="60" y="2"/>
                </a:cubicBezTo>
                <a:cubicBezTo>
                  <a:pt x="53" y="8"/>
                  <a:pt x="53" y="8"/>
                  <a:pt x="53" y="8"/>
                </a:cubicBezTo>
                <a:cubicBezTo>
                  <a:pt x="44" y="5"/>
                  <a:pt x="44" y="5"/>
                  <a:pt x="44" y="5"/>
                </a:cubicBezTo>
                <a:cubicBezTo>
                  <a:pt x="43" y="4"/>
                  <a:pt x="41" y="4"/>
                  <a:pt x="40" y="5"/>
                </a:cubicBezTo>
                <a:cubicBezTo>
                  <a:pt x="38" y="6"/>
                  <a:pt x="37" y="7"/>
                  <a:pt x="36" y="8"/>
                </a:cubicBezTo>
                <a:cubicBezTo>
                  <a:pt x="32" y="17"/>
                  <a:pt x="32" y="17"/>
                  <a:pt x="32" y="17"/>
                </a:cubicBezTo>
                <a:cubicBezTo>
                  <a:pt x="23" y="17"/>
                  <a:pt x="23" y="17"/>
                  <a:pt x="23" y="17"/>
                </a:cubicBezTo>
                <a:cubicBezTo>
                  <a:pt x="21" y="17"/>
                  <a:pt x="20" y="18"/>
                  <a:pt x="19" y="19"/>
                </a:cubicBezTo>
                <a:cubicBezTo>
                  <a:pt x="18" y="20"/>
                  <a:pt x="17" y="21"/>
                  <a:pt x="17" y="23"/>
                </a:cubicBezTo>
                <a:cubicBezTo>
                  <a:pt x="17" y="33"/>
                  <a:pt x="17" y="33"/>
                  <a:pt x="17" y="33"/>
                </a:cubicBezTo>
                <a:cubicBezTo>
                  <a:pt x="8" y="36"/>
                  <a:pt x="8" y="36"/>
                  <a:pt x="8" y="36"/>
                </a:cubicBezTo>
                <a:cubicBezTo>
                  <a:pt x="7" y="37"/>
                  <a:pt x="5" y="38"/>
                  <a:pt x="5" y="40"/>
                </a:cubicBezTo>
                <a:cubicBezTo>
                  <a:pt x="4" y="41"/>
                  <a:pt x="4" y="43"/>
                  <a:pt x="5" y="44"/>
                </a:cubicBezTo>
                <a:cubicBezTo>
                  <a:pt x="8" y="53"/>
                  <a:pt x="8" y="53"/>
                  <a:pt x="8" y="53"/>
                </a:cubicBezTo>
                <a:cubicBezTo>
                  <a:pt x="2" y="60"/>
                  <a:pt x="2" y="60"/>
                  <a:pt x="2" y="60"/>
                </a:cubicBezTo>
                <a:cubicBezTo>
                  <a:pt x="1" y="61"/>
                  <a:pt x="0" y="63"/>
                  <a:pt x="0" y="64"/>
                </a:cubicBezTo>
                <a:cubicBezTo>
                  <a:pt x="0" y="66"/>
                  <a:pt x="1" y="67"/>
                  <a:pt x="2" y="68"/>
                </a:cubicBezTo>
                <a:cubicBezTo>
                  <a:pt x="8" y="75"/>
                  <a:pt x="8" y="75"/>
                  <a:pt x="8" y="75"/>
                </a:cubicBezTo>
                <a:cubicBezTo>
                  <a:pt x="5" y="84"/>
                  <a:pt x="5" y="84"/>
                  <a:pt x="5" y="84"/>
                </a:cubicBezTo>
                <a:cubicBezTo>
                  <a:pt x="4" y="86"/>
                  <a:pt x="4" y="87"/>
                  <a:pt x="5" y="89"/>
                </a:cubicBezTo>
                <a:cubicBezTo>
                  <a:pt x="5" y="90"/>
                  <a:pt x="7" y="91"/>
                  <a:pt x="8" y="92"/>
                </a:cubicBezTo>
                <a:cubicBezTo>
                  <a:pt x="17" y="96"/>
                  <a:pt x="17" y="96"/>
                  <a:pt x="17" y="96"/>
                </a:cubicBezTo>
                <a:cubicBezTo>
                  <a:pt x="17" y="105"/>
                  <a:pt x="17" y="105"/>
                  <a:pt x="17" y="105"/>
                </a:cubicBezTo>
                <a:cubicBezTo>
                  <a:pt x="17" y="107"/>
                  <a:pt x="18" y="108"/>
                  <a:pt x="19" y="109"/>
                </a:cubicBezTo>
                <a:cubicBezTo>
                  <a:pt x="20" y="110"/>
                  <a:pt x="21" y="111"/>
                  <a:pt x="23" y="111"/>
                </a:cubicBezTo>
                <a:cubicBezTo>
                  <a:pt x="32" y="111"/>
                  <a:pt x="32" y="111"/>
                  <a:pt x="32" y="111"/>
                </a:cubicBezTo>
                <a:cubicBezTo>
                  <a:pt x="36" y="120"/>
                  <a:pt x="36" y="120"/>
                  <a:pt x="36" y="120"/>
                </a:cubicBezTo>
                <a:cubicBezTo>
                  <a:pt x="37" y="122"/>
                  <a:pt x="38" y="123"/>
                  <a:pt x="40" y="123"/>
                </a:cubicBezTo>
                <a:cubicBezTo>
                  <a:pt x="41" y="124"/>
                  <a:pt x="43" y="124"/>
                  <a:pt x="44" y="123"/>
                </a:cubicBezTo>
                <a:cubicBezTo>
                  <a:pt x="53" y="120"/>
                  <a:pt x="53" y="120"/>
                  <a:pt x="53" y="120"/>
                </a:cubicBezTo>
                <a:cubicBezTo>
                  <a:pt x="60" y="126"/>
                  <a:pt x="60" y="126"/>
                  <a:pt x="60" y="126"/>
                </a:cubicBezTo>
                <a:cubicBezTo>
                  <a:pt x="62" y="129"/>
                  <a:pt x="66" y="129"/>
                  <a:pt x="68" y="126"/>
                </a:cubicBezTo>
                <a:cubicBezTo>
                  <a:pt x="75" y="120"/>
                  <a:pt x="75" y="120"/>
                  <a:pt x="75" y="120"/>
                </a:cubicBezTo>
                <a:cubicBezTo>
                  <a:pt x="84" y="123"/>
                  <a:pt x="84" y="123"/>
                  <a:pt x="84" y="123"/>
                </a:cubicBezTo>
                <a:cubicBezTo>
                  <a:pt x="85" y="124"/>
                  <a:pt x="87" y="124"/>
                  <a:pt x="88" y="123"/>
                </a:cubicBezTo>
                <a:cubicBezTo>
                  <a:pt x="90" y="123"/>
                  <a:pt x="91" y="122"/>
                  <a:pt x="92" y="120"/>
                </a:cubicBezTo>
                <a:cubicBezTo>
                  <a:pt x="96" y="111"/>
                  <a:pt x="96" y="111"/>
                  <a:pt x="96" y="111"/>
                </a:cubicBezTo>
                <a:cubicBezTo>
                  <a:pt x="105" y="111"/>
                  <a:pt x="105" y="111"/>
                  <a:pt x="105" y="111"/>
                </a:cubicBezTo>
                <a:cubicBezTo>
                  <a:pt x="107" y="111"/>
                  <a:pt x="108" y="110"/>
                  <a:pt x="109" y="109"/>
                </a:cubicBezTo>
                <a:cubicBezTo>
                  <a:pt x="110" y="108"/>
                  <a:pt x="111" y="107"/>
                  <a:pt x="111" y="105"/>
                </a:cubicBezTo>
                <a:cubicBezTo>
                  <a:pt x="111" y="96"/>
                  <a:pt x="111" y="96"/>
                  <a:pt x="111" y="96"/>
                </a:cubicBezTo>
                <a:cubicBezTo>
                  <a:pt x="120" y="92"/>
                  <a:pt x="120" y="92"/>
                  <a:pt x="120" y="92"/>
                </a:cubicBezTo>
                <a:cubicBezTo>
                  <a:pt x="121" y="91"/>
                  <a:pt x="123" y="90"/>
                  <a:pt x="123" y="89"/>
                </a:cubicBezTo>
                <a:cubicBezTo>
                  <a:pt x="124" y="87"/>
                  <a:pt x="124" y="86"/>
                  <a:pt x="123" y="84"/>
                </a:cubicBezTo>
                <a:cubicBezTo>
                  <a:pt x="120" y="75"/>
                  <a:pt x="120" y="75"/>
                  <a:pt x="120" y="75"/>
                </a:cubicBezTo>
                <a:cubicBezTo>
                  <a:pt x="126" y="68"/>
                  <a:pt x="126" y="68"/>
                  <a:pt x="126" y="68"/>
                </a:cubicBezTo>
                <a:cubicBezTo>
                  <a:pt x="127" y="67"/>
                  <a:pt x="128" y="66"/>
                  <a:pt x="128" y="64"/>
                </a:cubicBezTo>
                <a:cubicBezTo>
                  <a:pt x="128" y="63"/>
                  <a:pt x="127" y="61"/>
                  <a:pt x="126" y="60"/>
                </a:cubicBezTo>
                <a:close/>
                <a:moveTo>
                  <a:pt x="123" y="65"/>
                </a:moveTo>
                <a:cubicBezTo>
                  <a:pt x="114" y="74"/>
                  <a:pt x="114" y="74"/>
                  <a:pt x="114" y="74"/>
                </a:cubicBezTo>
                <a:cubicBezTo>
                  <a:pt x="119" y="86"/>
                  <a:pt x="119" y="86"/>
                  <a:pt x="119" y="86"/>
                </a:cubicBezTo>
                <a:cubicBezTo>
                  <a:pt x="119" y="87"/>
                  <a:pt x="119" y="87"/>
                  <a:pt x="119" y="87"/>
                </a:cubicBezTo>
                <a:cubicBezTo>
                  <a:pt x="118" y="88"/>
                  <a:pt x="118" y="88"/>
                  <a:pt x="118" y="88"/>
                </a:cubicBezTo>
                <a:cubicBezTo>
                  <a:pt x="107" y="93"/>
                  <a:pt x="107" y="93"/>
                  <a:pt x="107" y="93"/>
                </a:cubicBezTo>
                <a:cubicBezTo>
                  <a:pt x="106" y="106"/>
                  <a:pt x="106" y="106"/>
                  <a:pt x="106" y="106"/>
                </a:cubicBezTo>
                <a:cubicBezTo>
                  <a:pt x="106" y="107"/>
                  <a:pt x="106" y="107"/>
                  <a:pt x="106" y="107"/>
                </a:cubicBezTo>
                <a:cubicBezTo>
                  <a:pt x="105" y="107"/>
                  <a:pt x="105" y="107"/>
                  <a:pt x="105" y="107"/>
                </a:cubicBezTo>
                <a:cubicBezTo>
                  <a:pt x="93" y="107"/>
                  <a:pt x="93" y="107"/>
                  <a:pt x="93" y="107"/>
                </a:cubicBezTo>
                <a:cubicBezTo>
                  <a:pt x="87" y="119"/>
                  <a:pt x="87" y="119"/>
                  <a:pt x="87" y="119"/>
                </a:cubicBezTo>
                <a:cubicBezTo>
                  <a:pt x="86" y="119"/>
                  <a:pt x="86" y="119"/>
                  <a:pt x="86" y="119"/>
                </a:cubicBezTo>
                <a:cubicBezTo>
                  <a:pt x="74" y="115"/>
                  <a:pt x="74" y="115"/>
                  <a:pt x="74" y="115"/>
                </a:cubicBezTo>
                <a:cubicBezTo>
                  <a:pt x="64" y="124"/>
                  <a:pt x="64" y="124"/>
                  <a:pt x="64" y="124"/>
                </a:cubicBezTo>
                <a:cubicBezTo>
                  <a:pt x="64" y="124"/>
                  <a:pt x="64" y="124"/>
                  <a:pt x="64" y="124"/>
                </a:cubicBezTo>
                <a:cubicBezTo>
                  <a:pt x="63" y="123"/>
                  <a:pt x="63" y="123"/>
                  <a:pt x="63" y="123"/>
                </a:cubicBezTo>
                <a:cubicBezTo>
                  <a:pt x="54" y="115"/>
                  <a:pt x="54" y="115"/>
                  <a:pt x="54" y="115"/>
                </a:cubicBezTo>
                <a:cubicBezTo>
                  <a:pt x="41" y="119"/>
                  <a:pt x="41" y="119"/>
                  <a:pt x="41" y="119"/>
                </a:cubicBezTo>
                <a:cubicBezTo>
                  <a:pt x="41" y="119"/>
                  <a:pt x="41" y="119"/>
                  <a:pt x="41" y="119"/>
                </a:cubicBezTo>
                <a:cubicBezTo>
                  <a:pt x="40" y="118"/>
                  <a:pt x="40" y="118"/>
                  <a:pt x="40" y="118"/>
                </a:cubicBezTo>
                <a:cubicBezTo>
                  <a:pt x="35" y="107"/>
                  <a:pt x="35" y="107"/>
                  <a:pt x="35" y="107"/>
                </a:cubicBezTo>
                <a:cubicBezTo>
                  <a:pt x="22" y="107"/>
                  <a:pt x="22" y="107"/>
                  <a:pt x="22" y="107"/>
                </a:cubicBezTo>
                <a:cubicBezTo>
                  <a:pt x="22" y="106"/>
                  <a:pt x="22" y="106"/>
                  <a:pt x="22" y="106"/>
                </a:cubicBezTo>
                <a:cubicBezTo>
                  <a:pt x="22" y="106"/>
                  <a:pt x="22" y="106"/>
                  <a:pt x="22" y="106"/>
                </a:cubicBezTo>
                <a:cubicBezTo>
                  <a:pt x="22" y="105"/>
                  <a:pt x="22" y="105"/>
                  <a:pt x="22" y="105"/>
                </a:cubicBezTo>
                <a:cubicBezTo>
                  <a:pt x="21" y="93"/>
                  <a:pt x="21" y="93"/>
                  <a:pt x="21" y="93"/>
                </a:cubicBezTo>
                <a:cubicBezTo>
                  <a:pt x="10" y="88"/>
                  <a:pt x="10" y="88"/>
                  <a:pt x="10" y="88"/>
                </a:cubicBezTo>
                <a:cubicBezTo>
                  <a:pt x="10" y="88"/>
                  <a:pt x="10" y="88"/>
                  <a:pt x="10" y="88"/>
                </a:cubicBezTo>
                <a:cubicBezTo>
                  <a:pt x="9" y="86"/>
                  <a:pt x="9" y="86"/>
                  <a:pt x="9" y="86"/>
                </a:cubicBezTo>
                <a:cubicBezTo>
                  <a:pt x="9" y="86"/>
                  <a:pt x="9" y="86"/>
                  <a:pt x="9" y="86"/>
                </a:cubicBezTo>
                <a:cubicBezTo>
                  <a:pt x="14" y="74"/>
                  <a:pt x="14" y="74"/>
                  <a:pt x="14" y="74"/>
                </a:cubicBezTo>
                <a:cubicBezTo>
                  <a:pt x="5" y="65"/>
                  <a:pt x="5" y="65"/>
                  <a:pt x="5" y="65"/>
                </a:cubicBezTo>
                <a:cubicBezTo>
                  <a:pt x="5" y="64"/>
                  <a:pt x="5" y="64"/>
                  <a:pt x="5" y="64"/>
                </a:cubicBezTo>
                <a:cubicBezTo>
                  <a:pt x="5" y="63"/>
                  <a:pt x="5" y="63"/>
                  <a:pt x="5" y="63"/>
                </a:cubicBezTo>
                <a:cubicBezTo>
                  <a:pt x="14" y="54"/>
                  <a:pt x="14" y="54"/>
                  <a:pt x="14" y="54"/>
                </a:cubicBezTo>
                <a:cubicBezTo>
                  <a:pt x="9" y="42"/>
                  <a:pt x="9" y="42"/>
                  <a:pt x="9" y="42"/>
                </a:cubicBezTo>
                <a:cubicBezTo>
                  <a:pt x="9" y="41"/>
                  <a:pt x="9" y="41"/>
                  <a:pt x="9" y="41"/>
                </a:cubicBezTo>
                <a:cubicBezTo>
                  <a:pt x="10" y="41"/>
                  <a:pt x="10" y="41"/>
                  <a:pt x="10" y="41"/>
                </a:cubicBezTo>
                <a:cubicBezTo>
                  <a:pt x="21" y="36"/>
                  <a:pt x="21" y="36"/>
                  <a:pt x="21" y="36"/>
                </a:cubicBezTo>
                <a:cubicBezTo>
                  <a:pt x="22" y="22"/>
                  <a:pt x="22" y="22"/>
                  <a:pt x="22" y="22"/>
                </a:cubicBezTo>
                <a:cubicBezTo>
                  <a:pt x="22" y="22"/>
                  <a:pt x="22" y="22"/>
                  <a:pt x="22" y="22"/>
                </a:cubicBezTo>
                <a:cubicBezTo>
                  <a:pt x="22" y="22"/>
                  <a:pt x="22" y="22"/>
                  <a:pt x="22" y="22"/>
                </a:cubicBezTo>
                <a:cubicBezTo>
                  <a:pt x="22" y="22"/>
                  <a:pt x="22" y="22"/>
                  <a:pt x="22" y="22"/>
                </a:cubicBezTo>
                <a:cubicBezTo>
                  <a:pt x="35" y="21"/>
                  <a:pt x="35" y="21"/>
                  <a:pt x="35" y="21"/>
                </a:cubicBezTo>
                <a:cubicBezTo>
                  <a:pt x="41" y="9"/>
                  <a:pt x="41" y="9"/>
                  <a:pt x="41" y="9"/>
                </a:cubicBezTo>
                <a:cubicBezTo>
                  <a:pt x="42" y="9"/>
                  <a:pt x="42" y="9"/>
                  <a:pt x="42" y="9"/>
                </a:cubicBezTo>
                <a:cubicBezTo>
                  <a:pt x="42" y="9"/>
                  <a:pt x="42" y="9"/>
                  <a:pt x="42" y="9"/>
                </a:cubicBezTo>
                <a:cubicBezTo>
                  <a:pt x="54" y="14"/>
                  <a:pt x="54" y="14"/>
                  <a:pt x="54" y="14"/>
                </a:cubicBezTo>
                <a:cubicBezTo>
                  <a:pt x="64" y="5"/>
                  <a:pt x="64" y="5"/>
                  <a:pt x="64" y="5"/>
                </a:cubicBezTo>
                <a:cubicBezTo>
                  <a:pt x="64" y="5"/>
                  <a:pt x="64" y="5"/>
                  <a:pt x="64" y="5"/>
                </a:cubicBezTo>
                <a:cubicBezTo>
                  <a:pt x="65" y="5"/>
                  <a:pt x="65" y="5"/>
                  <a:pt x="65" y="5"/>
                </a:cubicBezTo>
                <a:cubicBezTo>
                  <a:pt x="74" y="14"/>
                  <a:pt x="74" y="14"/>
                  <a:pt x="74" y="14"/>
                </a:cubicBezTo>
                <a:cubicBezTo>
                  <a:pt x="86" y="9"/>
                  <a:pt x="86" y="9"/>
                  <a:pt x="86" y="9"/>
                </a:cubicBezTo>
                <a:cubicBezTo>
                  <a:pt x="87" y="9"/>
                  <a:pt x="87" y="9"/>
                  <a:pt x="87" y="9"/>
                </a:cubicBezTo>
                <a:cubicBezTo>
                  <a:pt x="88" y="10"/>
                  <a:pt x="88" y="10"/>
                  <a:pt x="88" y="10"/>
                </a:cubicBezTo>
                <a:cubicBezTo>
                  <a:pt x="93" y="21"/>
                  <a:pt x="93" y="21"/>
                  <a:pt x="93" y="21"/>
                </a:cubicBezTo>
                <a:cubicBezTo>
                  <a:pt x="106" y="22"/>
                  <a:pt x="106" y="22"/>
                  <a:pt x="106" y="22"/>
                </a:cubicBezTo>
                <a:cubicBezTo>
                  <a:pt x="106" y="22"/>
                  <a:pt x="106" y="22"/>
                  <a:pt x="106" y="22"/>
                </a:cubicBezTo>
                <a:cubicBezTo>
                  <a:pt x="106" y="23"/>
                  <a:pt x="106" y="23"/>
                  <a:pt x="106" y="23"/>
                </a:cubicBezTo>
                <a:cubicBezTo>
                  <a:pt x="107" y="36"/>
                  <a:pt x="107" y="36"/>
                  <a:pt x="107" y="36"/>
                </a:cubicBezTo>
                <a:cubicBezTo>
                  <a:pt x="119" y="41"/>
                  <a:pt x="119" y="41"/>
                  <a:pt x="119" y="41"/>
                </a:cubicBezTo>
                <a:cubicBezTo>
                  <a:pt x="119" y="42"/>
                  <a:pt x="119" y="42"/>
                  <a:pt x="119" y="42"/>
                </a:cubicBezTo>
                <a:cubicBezTo>
                  <a:pt x="119" y="42"/>
                  <a:pt x="119" y="42"/>
                  <a:pt x="119" y="42"/>
                </a:cubicBezTo>
                <a:cubicBezTo>
                  <a:pt x="114" y="54"/>
                  <a:pt x="114" y="54"/>
                  <a:pt x="114" y="54"/>
                </a:cubicBezTo>
                <a:cubicBezTo>
                  <a:pt x="123" y="64"/>
                  <a:pt x="123" y="64"/>
                  <a:pt x="123" y="64"/>
                </a:cubicBezTo>
                <a:cubicBezTo>
                  <a:pt x="123" y="64"/>
                  <a:pt x="123" y="64"/>
                  <a:pt x="123" y="64"/>
                </a:cubicBezTo>
                <a:lnTo>
                  <a:pt x="123" y="65"/>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2" name="Freeform 132"/>
          <p:cNvSpPr>
            <a:spLocks noEditPoints="1"/>
          </p:cNvSpPr>
          <p:nvPr/>
        </p:nvSpPr>
        <p:spPr bwMode="auto">
          <a:xfrm>
            <a:off x="4411664" y="1266827"/>
            <a:ext cx="481013" cy="481013"/>
          </a:xfrm>
          <a:custGeom>
            <a:avLst/>
            <a:gdLst>
              <a:gd name="T0" fmla="*/ 96 w 128"/>
              <a:gd name="T1" fmla="*/ 120 h 128"/>
              <a:gd name="T2" fmla="*/ 103 w 128"/>
              <a:gd name="T3" fmla="*/ 103 h 128"/>
              <a:gd name="T4" fmla="*/ 119 w 128"/>
              <a:gd name="T5" fmla="*/ 96 h 128"/>
              <a:gd name="T6" fmla="*/ 117 w 128"/>
              <a:gd name="T7" fmla="*/ 78 h 128"/>
              <a:gd name="T8" fmla="*/ 128 w 128"/>
              <a:gd name="T9" fmla="*/ 64 h 128"/>
              <a:gd name="T10" fmla="*/ 117 w 128"/>
              <a:gd name="T11" fmla="*/ 50 h 128"/>
              <a:gd name="T12" fmla="*/ 119 w 128"/>
              <a:gd name="T13" fmla="*/ 32 h 128"/>
              <a:gd name="T14" fmla="*/ 103 w 128"/>
              <a:gd name="T15" fmla="*/ 25 h 128"/>
              <a:gd name="T16" fmla="*/ 96 w 128"/>
              <a:gd name="T17" fmla="*/ 9 h 128"/>
              <a:gd name="T18" fmla="*/ 78 w 128"/>
              <a:gd name="T19" fmla="*/ 11 h 128"/>
              <a:gd name="T20" fmla="*/ 61 w 128"/>
              <a:gd name="T21" fmla="*/ 1 h 128"/>
              <a:gd name="T22" fmla="*/ 35 w 128"/>
              <a:gd name="T23" fmla="*/ 8 h 128"/>
              <a:gd name="T24" fmla="*/ 32 w 128"/>
              <a:gd name="T25" fmla="*/ 9 h 128"/>
              <a:gd name="T26" fmla="*/ 25 w 128"/>
              <a:gd name="T27" fmla="*/ 25 h 128"/>
              <a:gd name="T28" fmla="*/ 9 w 128"/>
              <a:gd name="T29" fmla="*/ 32 h 128"/>
              <a:gd name="T30" fmla="*/ 11 w 128"/>
              <a:gd name="T31" fmla="*/ 50 h 128"/>
              <a:gd name="T32" fmla="*/ 0 w 128"/>
              <a:gd name="T33" fmla="*/ 64 h 128"/>
              <a:gd name="T34" fmla="*/ 11 w 128"/>
              <a:gd name="T35" fmla="*/ 78 h 128"/>
              <a:gd name="T36" fmla="*/ 9 w 128"/>
              <a:gd name="T37" fmla="*/ 96 h 128"/>
              <a:gd name="T38" fmla="*/ 25 w 128"/>
              <a:gd name="T39" fmla="*/ 103 h 128"/>
              <a:gd name="T40" fmla="*/ 32 w 128"/>
              <a:gd name="T41" fmla="*/ 120 h 128"/>
              <a:gd name="T42" fmla="*/ 50 w 128"/>
              <a:gd name="T43" fmla="*/ 117 h 128"/>
              <a:gd name="T44" fmla="*/ 67 w 128"/>
              <a:gd name="T45" fmla="*/ 127 h 128"/>
              <a:gd name="T46" fmla="*/ 93 w 128"/>
              <a:gd name="T47" fmla="*/ 120 h 128"/>
              <a:gd name="T48" fmla="*/ 77 w 128"/>
              <a:gd name="T49" fmla="*/ 112 h 128"/>
              <a:gd name="T50" fmla="*/ 62 w 128"/>
              <a:gd name="T51" fmla="*/ 122 h 128"/>
              <a:gd name="T52" fmla="*/ 36 w 128"/>
              <a:gd name="T53" fmla="*/ 116 h 128"/>
              <a:gd name="T54" fmla="*/ 34 w 128"/>
              <a:gd name="T55" fmla="*/ 116 h 128"/>
              <a:gd name="T56" fmla="*/ 29 w 128"/>
              <a:gd name="T57" fmla="*/ 99 h 128"/>
              <a:gd name="T58" fmla="*/ 13 w 128"/>
              <a:gd name="T59" fmla="*/ 91 h 128"/>
              <a:gd name="T60" fmla="*/ 4 w 128"/>
              <a:gd name="T61" fmla="*/ 64 h 128"/>
              <a:gd name="T62" fmla="*/ 16 w 128"/>
              <a:gd name="T63" fmla="*/ 51 h 128"/>
              <a:gd name="T64" fmla="*/ 13 w 128"/>
              <a:gd name="T65" fmla="*/ 36 h 128"/>
              <a:gd name="T66" fmla="*/ 15 w 128"/>
              <a:gd name="T67" fmla="*/ 33 h 128"/>
              <a:gd name="T68" fmla="*/ 34 w 128"/>
              <a:gd name="T69" fmla="*/ 12 h 128"/>
              <a:gd name="T70" fmla="*/ 51 w 128"/>
              <a:gd name="T71" fmla="*/ 16 h 128"/>
              <a:gd name="T72" fmla="*/ 66 w 128"/>
              <a:gd name="T73" fmla="*/ 6 h 128"/>
              <a:gd name="T74" fmla="*/ 92 w 128"/>
              <a:gd name="T75" fmla="*/ 13 h 128"/>
              <a:gd name="T76" fmla="*/ 94 w 128"/>
              <a:gd name="T77" fmla="*/ 12 h 128"/>
              <a:gd name="T78" fmla="*/ 99 w 128"/>
              <a:gd name="T79" fmla="*/ 29 h 128"/>
              <a:gd name="T80" fmla="*/ 115 w 128"/>
              <a:gd name="T81" fmla="*/ 37 h 128"/>
              <a:gd name="T82" fmla="*/ 124 w 128"/>
              <a:gd name="T83" fmla="*/ 64 h 128"/>
              <a:gd name="T84" fmla="*/ 112 w 128"/>
              <a:gd name="T85" fmla="*/ 77 h 128"/>
              <a:gd name="T86" fmla="*/ 115 w 128"/>
              <a:gd name="T87" fmla="*/ 92 h 128"/>
              <a:gd name="T88" fmla="*/ 113 w 128"/>
              <a:gd name="T89" fmla="*/ 95 h 128"/>
              <a:gd name="T90" fmla="*/ 94 w 128"/>
              <a:gd name="T91" fmla="*/ 11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8" h="128">
                <a:moveTo>
                  <a:pt x="93" y="120"/>
                </a:moveTo>
                <a:cubicBezTo>
                  <a:pt x="93" y="120"/>
                  <a:pt x="95" y="120"/>
                  <a:pt x="96" y="120"/>
                </a:cubicBezTo>
                <a:cubicBezTo>
                  <a:pt x="97" y="119"/>
                  <a:pt x="98" y="118"/>
                  <a:pt x="98" y="117"/>
                </a:cubicBezTo>
                <a:cubicBezTo>
                  <a:pt x="103" y="103"/>
                  <a:pt x="103" y="103"/>
                  <a:pt x="103" y="103"/>
                </a:cubicBezTo>
                <a:cubicBezTo>
                  <a:pt x="117" y="98"/>
                  <a:pt x="117" y="98"/>
                  <a:pt x="117" y="98"/>
                </a:cubicBezTo>
                <a:cubicBezTo>
                  <a:pt x="118" y="98"/>
                  <a:pt x="119" y="97"/>
                  <a:pt x="119" y="96"/>
                </a:cubicBezTo>
                <a:cubicBezTo>
                  <a:pt x="120" y="95"/>
                  <a:pt x="120" y="94"/>
                  <a:pt x="120" y="93"/>
                </a:cubicBezTo>
                <a:cubicBezTo>
                  <a:pt x="117" y="78"/>
                  <a:pt x="117" y="78"/>
                  <a:pt x="117" y="78"/>
                </a:cubicBezTo>
                <a:cubicBezTo>
                  <a:pt x="127" y="67"/>
                  <a:pt x="127" y="67"/>
                  <a:pt x="127" y="67"/>
                </a:cubicBezTo>
                <a:cubicBezTo>
                  <a:pt x="128" y="66"/>
                  <a:pt x="128" y="65"/>
                  <a:pt x="128" y="64"/>
                </a:cubicBezTo>
                <a:cubicBezTo>
                  <a:pt x="128" y="63"/>
                  <a:pt x="128" y="62"/>
                  <a:pt x="127" y="61"/>
                </a:cubicBezTo>
                <a:cubicBezTo>
                  <a:pt x="117" y="50"/>
                  <a:pt x="117" y="50"/>
                  <a:pt x="117" y="50"/>
                </a:cubicBezTo>
                <a:cubicBezTo>
                  <a:pt x="120" y="35"/>
                  <a:pt x="120" y="35"/>
                  <a:pt x="120" y="35"/>
                </a:cubicBezTo>
                <a:cubicBezTo>
                  <a:pt x="120" y="34"/>
                  <a:pt x="120" y="33"/>
                  <a:pt x="119" y="32"/>
                </a:cubicBezTo>
                <a:cubicBezTo>
                  <a:pt x="119" y="31"/>
                  <a:pt x="118" y="30"/>
                  <a:pt x="117" y="30"/>
                </a:cubicBezTo>
                <a:cubicBezTo>
                  <a:pt x="103" y="25"/>
                  <a:pt x="103" y="25"/>
                  <a:pt x="103" y="25"/>
                </a:cubicBezTo>
                <a:cubicBezTo>
                  <a:pt x="98" y="11"/>
                  <a:pt x="98" y="11"/>
                  <a:pt x="98" y="11"/>
                </a:cubicBezTo>
                <a:cubicBezTo>
                  <a:pt x="98" y="10"/>
                  <a:pt x="97" y="9"/>
                  <a:pt x="96" y="9"/>
                </a:cubicBezTo>
                <a:cubicBezTo>
                  <a:pt x="95" y="8"/>
                  <a:pt x="94" y="8"/>
                  <a:pt x="93" y="8"/>
                </a:cubicBezTo>
                <a:cubicBezTo>
                  <a:pt x="78" y="11"/>
                  <a:pt x="78" y="11"/>
                  <a:pt x="78" y="11"/>
                </a:cubicBezTo>
                <a:cubicBezTo>
                  <a:pt x="67" y="1"/>
                  <a:pt x="67" y="1"/>
                  <a:pt x="67" y="1"/>
                </a:cubicBezTo>
                <a:cubicBezTo>
                  <a:pt x="65" y="0"/>
                  <a:pt x="63" y="0"/>
                  <a:pt x="61" y="1"/>
                </a:cubicBezTo>
                <a:cubicBezTo>
                  <a:pt x="50" y="11"/>
                  <a:pt x="50" y="11"/>
                  <a:pt x="50" y="11"/>
                </a:cubicBezTo>
                <a:cubicBezTo>
                  <a:pt x="35" y="8"/>
                  <a:pt x="35" y="8"/>
                  <a:pt x="35" y="8"/>
                </a:cubicBezTo>
                <a:cubicBezTo>
                  <a:pt x="35" y="8"/>
                  <a:pt x="35" y="8"/>
                  <a:pt x="35" y="8"/>
                </a:cubicBezTo>
                <a:cubicBezTo>
                  <a:pt x="34" y="8"/>
                  <a:pt x="33" y="8"/>
                  <a:pt x="32" y="9"/>
                </a:cubicBezTo>
                <a:cubicBezTo>
                  <a:pt x="31" y="9"/>
                  <a:pt x="30" y="10"/>
                  <a:pt x="30" y="11"/>
                </a:cubicBezTo>
                <a:cubicBezTo>
                  <a:pt x="25" y="25"/>
                  <a:pt x="25" y="25"/>
                  <a:pt x="25" y="25"/>
                </a:cubicBezTo>
                <a:cubicBezTo>
                  <a:pt x="11" y="30"/>
                  <a:pt x="11" y="30"/>
                  <a:pt x="11" y="30"/>
                </a:cubicBezTo>
                <a:cubicBezTo>
                  <a:pt x="10" y="31"/>
                  <a:pt x="9" y="31"/>
                  <a:pt x="9" y="32"/>
                </a:cubicBezTo>
                <a:cubicBezTo>
                  <a:pt x="8" y="33"/>
                  <a:pt x="8" y="34"/>
                  <a:pt x="8" y="35"/>
                </a:cubicBezTo>
                <a:cubicBezTo>
                  <a:pt x="11" y="50"/>
                  <a:pt x="11" y="50"/>
                  <a:pt x="11" y="50"/>
                </a:cubicBezTo>
                <a:cubicBezTo>
                  <a:pt x="1" y="61"/>
                  <a:pt x="1" y="61"/>
                  <a:pt x="1" y="61"/>
                </a:cubicBezTo>
                <a:cubicBezTo>
                  <a:pt x="0" y="62"/>
                  <a:pt x="0" y="63"/>
                  <a:pt x="0" y="64"/>
                </a:cubicBezTo>
                <a:cubicBezTo>
                  <a:pt x="0" y="65"/>
                  <a:pt x="0" y="66"/>
                  <a:pt x="1" y="67"/>
                </a:cubicBezTo>
                <a:cubicBezTo>
                  <a:pt x="11" y="78"/>
                  <a:pt x="11" y="78"/>
                  <a:pt x="11" y="78"/>
                </a:cubicBezTo>
                <a:cubicBezTo>
                  <a:pt x="8" y="93"/>
                  <a:pt x="8" y="93"/>
                  <a:pt x="8" y="93"/>
                </a:cubicBezTo>
                <a:cubicBezTo>
                  <a:pt x="8" y="94"/>
                  <a:pt x="8" y="95"/>
                  <a:pt x="9" y="96"/>
                </a:cubicBezTo>
                <a:cubicBezTo>
                  <a:pt x="9" y="97"/>
                  <a:pt x="10" y="98"/>
                  <a:pt x="11" y="98"/>
                </a:cubicBezTo>
                <a:cubicBezTo>
                  <a:pt x="25" y="103"/>
                  <a:pt x="25" y="103"/>
                  <a:pt x="25" y="103"/>
                </a:cubicBezTo>
                <a:cubicBezTo>
                  <a:pt x="30" y="117"/>
                  <a:pt x="30" y="117"/>
                  <a:pt x="30" y="117"/>
                </a:cubicBezTo>
                <a:cubicBezTo>
                  <a:pt x="30" y="118"/>
                  <a:pt x="31" y="119"/>
                  <a:pt x="32" y="120"/>
                </a:cubicBezTo>
                <a:cubicBezTo>
                  <a:pt x="33" y="120"/>
                  <a:pt x="34" y="120"/>
                  <a:pt x="35" y="120"/>
                </a:cubicBezTo>
                <a:cubicBezTo>
                  <a:pt x="50" y="117"/>
                  <a:pt x="50" y="117"/>
                  <a:pt x="50" y="117"/>
                </a:cubicBezTo>
                <a:cubicBezTo>
                  <a:pt x="61" y="127"/>
                  <a:pt x="61" y="127"/>
                  <a:pt x="61" y="127"/>
                </a:cubicBezTo>
                <a:cubicBezTo>
                  <a:pt x="63" y="128"/>
                  <a:pt x="65" y="128"/>
                  <a:pt x="67" y="127"/>
                </a:cubicBezTo>
                <a:cubicBezTo>
                  <a:pt x="78" y="117"/>
                  <a:pt x="78" y="117"/>
                  <a:pt x="78" y="117"/>
                </a:cubicBezTo>
                <a:lnTo>
                  <a:pt x="93" y="120"/>
                </a:lnTo>
                <a:close/>
                <a:moveTo>
                  <a:pt x="91" y="115"/>
                </a:moveTo>
                <a:cubicBezTo>
                  <a:pt x="77" y="112"/>
                  <a:pt x="77" y="112"/>
                  <a:pt x="77" y="112"/>
                </a:cubicBezTo>
                <a:cubicBezTo>
                  <a:pt x="64" y="124"/>
                  <a:pt x="64" y="124"/>
                  <a:pt x="64" y="124"/>
                </a:cubicBezTo>
                <a:cubicBezTo>
                  <a:pt x="62" y="122"/>
                  <a:pt x="62" y="122"/>
                  <a:pt x="62" y="122"/>
                </a:cubicBezTo>
                <a:cubicBezTo>
                  <a:pt x="51" y="112"/>
                  <a:pt x="51" y="112"/>
                  <a:pt x="51" y="112"/>
                </a:cubicBezTo>
                <a:cubicBezTo>
                  <a:pt x="36" y="116"/>
                  <a:pt x="36" y="116"/>
                  <a:pt x="36" y="116"/>
                </a:cubicBezTo>
                <a:cubicBezTo>
                  <a:pt x="36" y="115"/>
                  <a:pt x="36" y="115"/>
                  <a:pt x="36" y="115"/>
                </a:cubicBezTo>
                <a:cubicBezTo>
                  <a:pt x="34" y="116"/>
                  <a:pt x="34" y="116"/>
                  <a:pt x="34" y="116"/>
                </a:cubicBezTo>
                <a:cubicBezTo>
                  <a:pt x="33" y="113"/>
                  <a:pt x="33" y="113"/>
                  <a:pt x="33" y="113"/>
                </a:cubicBezTo>
                <a:cubicBezTo>
                  <a:pt x="29" y="99"/>
                  <a:pt x="29" y="99"/>
                  <a:pt x="29" y="99"/>
                </a:cubicBezTo>
                <a:cubicBezTo>
                  <a:pt x="12" y="94"/>
                  <a:pt x="12" y="94"/>
                  <a:pt x="12" y="94"/>
                </a:cubicBezTo>
                <a:cubicBezTo>
                  <a:pt x="13" y="91"/>
                  <a:pt x="13" y="91"/>
                  <a:pt x="13" y="91"/>
                </a:cubicBezTo>
                <a:cubicBezTo>
                  <a:pt x="16" y="77"/>
                  <a:pt x="16" y="77"/>
                  <a:pt x="16" y="77"/>
                </a:cubicBezTo>
                <a:cubicBezTo>
                  <a:pt x="4" y="64"/>
                  <a:pt x="4" y="64"/>
                  <a:pt x="4" y="64"/>
                </a:cubicBezTo>
                <a:cubicBezTo>
                  <a:pt x="6" y="62"/>
                  <a:pt x="6" y="62"/>
                  <a:pt x="6" y="62"/>
                </a:cubicBezTo>
                <a:cubicBezTo>
                  <a:pt x="16" y="51"/>
                  <a:pt x="16" y="51"/>
                  <a:pt x="16" y="51"/>
                </a:cubicBezTo>
                <a:cubicBezTo>
                  <a:pt x="13" y="36"/>
                  <a:pt x="13" y="36"/>
                  <a:pt x="13" y="36"/>
                </a:cubicBezTo>
                <a:cubicBezTo>
                  <a:pt x="13" y="36"/>
                  <a:pt x="13" y="36"/>
                  <a:pt x="13" y="36"/>
                </a:cubicBezTo>
                <a:cubicBezTo>
                  <a:pt x="12" y="34"/>
                  <a:pt x="12" y="34"/>
                  <a:pt x="12" y="34"/>
                </a:cubicBezTo>
                <a:cubicBezTo>
                  <a:pt x="15" y="33"/>
                  <a:pt x="15" y="33"/>
                  <a:pt x="15" y="33"/>
                </a:cubicBezTo>
                <a:cubicBezTo>
                  <a:pt x="29" y="29"/>
                  <a:pt x="29" y="29"/>
                  <a:pt x="29" y="29"/>
                </a:cubicBezTo>
                <a:cubicBezTo>
                  <a:pt x="34" y="12"/>
                  <a:pt x="34" y="12"/>
                  <a:pt x="34" y="12"/>
                </a:cubicBezTo>
                <a:cubicBezTo>
                  <a:pt x="37" y="13"/>
                  <a:pt x="37" y="13"/>
                  <a:pt x="37" y="13"/>
                </a:cubicBezTo>
                <a:cubicBezTo>
                  <a:pt x="51" y="16"/>
                  <a:pt x="51" y="16"/>
                  <a:pt x="51" y="16"/>
                </a:cubicBezTo>
                <a:cubicBezTo>
                  <a:pt x="64" y="4"/>
                  <a:pt x="64" y="4"/>
                  <a:pt x="64" y="4"/>
                </a:cubicBezTo>
                <a:cubicBezTo>
                  <a:pt x="66" y="6"/>
                  <a:pt x="66" y="6"/>
                  <a:pt x="66" y="6"/>
                </a:cubicBezTo>
                <a:cubicBezTo>
                  <a:pt x="77" y="16"/>
                  <a:pt x="77" y="16"/>
                  <a:pt x="77" y="16"/>
                </a:cubicBezTo>
                <a:cubicBezTo>
                  <a:pt x="92" y="13"/>
                  <a:pt x="92" y="13"/>
                  <a:pt x="92" y="13"/>
                </a:cubicBezTo>
                <a:cubicBezTo>
                  <a:pt x="92" y="13"/>
                  <a:pt x="92" y="13"/>
                  <a:pt x="92" y="13"/>
                </a:cubicBezTo>
                <a:cubicBezTo>
                  <a:pt x="94" y="12"/>
                  <a:pt x="94" y="12"/>
                  <a:pt x="94" y="12"/>
                </a:cubicBezTo>
                <a:cubicBezTo>
                  <a:pt x="95" y="15"/>
                  <a:pt x="95" y="15"/>
                  <a:pt x="95" y="15"/>
                </a:cubicBezTo>
                <a:cubicBezTo>
                  <a:pt x="99" y="29"/>
                  <a:pt x="99" y="29"/>
                  <a:pt x="99" y="29"/>
                </a:cubicBezTo>
                <a:cubicBezTo>
                  <a:pt x="116" y="34"/>
                  <a:pt x="116" y="34"/>
                  <a:pt x="116" y="34"/>
                </a:cubicBezTo>
                <a:cubicBezTo>
                  <a:pt x="115" y="37"/>
                  <a:pt x="115" y="37"/>
                  <a:pt x="115" y="37"/>
                </a:cubicBezTo>
                <a:cubicBezTo>
                  <a:pt x="112" y="51"/>
                  <a:pt x="112" y="51"/>
                  <a:pt x="112" y="51"/>
                </a:cubicBezTo>
                <a:cubicBezTo>
                  <a:pt x="124" y="64"/>
                  <a:pt x="124" y="64"/>
                  <a:pt x="124" y="64"/>
                </a:cubicBezTo>
                <a:cubicBezTo>
                  <a:pt x="122" y="66"/>
                  <a:pt x="122" y="66"/>
                  <a:pt x="122" y="66"/>
                </a:cubicBezTo>
                <a:cubicBezTo>
                  <a:pt x="112" y="77"/>
                  <a:pt x="112" y="77"/>
                  <a:pt x="112" y="77"/>
                </a:cubicBezTo>
                <a:cubicBezTo>
                  <a:pt x="115" y="92"/>
                  <a:pt x="115" y="92"/>
                  <a:pt x="115" y="92"/>
                </a:cubicBezTo>
                <a:cubicBezTo>
                  <a:pt x="115" y="92"/>
                  <a:pt x="115" y="92"/>
                  <a:pt x="115" y="92"/>
                </a:cubicBezTo>
                <a:cubicBezTo>
                  <a:pt x="116" y="94"/>
                  <a:pt x="116" y="94"/>
                  <a:pt x="116" y="94"/>
                </a:cubicBezTo>
                <a:cubicBezTo>
                  <a:pt x="113" y="95"/>
                  <a:pt x="113" y="95"/>
                  <a:pt x="113" y="95"/>
                </a:cubicBezTo>
                <a:cubicBezTo>
                  <a:pt x="99" y="99"/>
                  <a:pt x="99" y="99"/>
                  <a:pt x="99" y="99"/>
                </a:cubicBezTo>
                <a:cubicBezTo>
                  <a:pt x="94" y="116"/>
                  <a:pt x="94" y="116"/>
                  <a:pt x="94" y="116"/>
                </a:cubicBezTo>
                <a:lnTo>
                  <a:pt x="91" y="115"/>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3" name="Freeform 133"/>
          <p:cNvSpPr>
            <a:spLocks noEditPoints="1"/>
          </p:cNvSpPr>
          <p:nvPr/>
        </p:nvSpPr>
        <p:spPr bwMode="auto">
          <a:xfrm>
            <a:off x="3451226" y="1277939"/>
            <a:ext cx="481013" cy="461963"/>
          </a:xfrm>
          <a:custGeom>
            <a:avLst/>
            <a:gdLst>
              <a:gd name="T0" fmla="*/ 126 w 128"/>
              <a:gd name="T1" fmla="*/ 45 h 123"/>
              <a:gd name="T2" fmla="*/ 85 w 128"/>
              <a:gd name="T3" fmla="*/ 39 h 123"/>
              <a:gd name="T4" fmla="*/ 66 w 128"/>
              <a:gd name="T5" fmla="*/ 1 h 123"/>
              <a:gd name="T6" fmla="*/ 62 w 128"/>
              <a:gd name="T7" fmla="*/ 1 h 123"/>
              <a:gd name="T8" fmla="*/ 43 w 128"/>
              <a:gd name="T9" fmla="*/ 39 h 123"/>
              <a:gd name="T10" fmla="*/ 2 w 128"/>
              <a:gd name="T11" fmla="*/ 45 h 123"/>
              <a:gd name="T12" fmla="*/ 0 w 128"/>
              <a:gd name="T13" fmla="*/ 47 h 123"/>
              <a:gd name="T14" fmla="*/ 1 w 128"/>
              <a:gd name="T15" fmla="*/ 49 h 123"/>
              <a:gd name="T16" fmla="*/ 31 w 128"/>
              <a:gd name="T17" fmla="*/ 78 h 123"/>
              <a:gd name="T18" fmla="*/ 24 w 128"/>
              <a:gd name="T19" fmla="*/ 119 h 123"/>
              <a:gd name="T20" fmla="*/ 24 w 128"/>
              <a:gd name="T21" fmla="*/ 120 h 123"/>
              <a:gd name="T22" fmla="*/ 27 w 128"/>
              <a:gd name="T23" fmla="*/ 122 h 123"/>
              <a:gd name="T24" fmla="*/ 64 w 128"/>
              <a:gd name="T25" fmla="*/ 102 h 123"/>
              <a:gd name="T26" fmla="*/ 101 w 128"/>
              <a:gd name="T27" fmla="*/ 122 h 123"/>
              <a:gd name="T28" fmla="*/ 104 w 128"/>
              <a:gd name="T29" fmla="*/ 120 h 123"/>
              <a:gd name="T30" fmla="*/ 104 w 128"/>
              <a:gd name="T31" fmla="*/ 119 h 123"/>
              <a:gd name="T32" fmla="*/ 97 w 128"/>
              <a:gd name="T33" fmla="*/ 78 h 123"/>
              <a:gd name="T34" fmla="*/ 127 w 128"/>
              <a:gd name="T35" fmla="*/ 49 h 123"/>
              <a:gd name="T36" fmla="*/ 128 w 128"/>
              <a:gd name="T37" fmla="*/ 47 h 123"/>
              <a:gd name="T38" fmla="*/ 126 w 128"/>
              <a:gd name="T39" fmla="*/ 45 h 123"/>
              <a:gd name="T40" fmla="*/ 93 w 128"/>
              <a:gd name="T41" fmla="*/ 77 h 123"/>
              <a:gd name="T42" fmla="*/ 99 w 128"/>
              <a:gd name="T43" fmla="*/ 116 h 123"/>
              <a:gd name="T44" fmla="*/ 64 w 128"/>
              <a:gd name="T45" fmla="*/ 97 h 123"/>
              <a:gd name="T46" fmla="*/ 29 w 128"/>
              <a:gd name="T47" fmla="*/ 116 h 123"/>
              <a:gd name="T48" fmla="*/ 35 w 128"/>
              <a:gd name="T49" fmla="*/ 77 h 123"/>
              <a:gd name="T50" fmla="*/ 7 w 128"/>
              <a:gd name="T51" fmla="*/ 49 h 123"/>
              <a:gd name="T52" fmla="*/ 46 w 128"/>
              <a:gd name="T53" fmla="*/ 43 h 123"/>
              <a:gd name="T54" fmla="*/ 64 w 128"/>
              <a:gd name="T55" fmla="*/ 7 h 123"/>
              <a:gd name="T56" fmla="*/ 82 w 128"/>
              <a:gd name="T57" fmla="*/ 43 h 123"/>
              <a:gd name="T58" fmla="*/ 121 w 128"/>
              <a:gd name="T59" fmla="*/ 49 h 123"/>
              <a:gd name="T60" fmla="*/ 93 w 128"/>
              <a:gd name="T61" fmla="*/ 77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8" h="123">
                <a:moveTo>
                  <a:pt x="126" y="45"/>
                </a:moveTo>
                <a:cubicBezTo>
                  <a:pt x="85" y="39"/>
                  <a:pt x="85" y="39"/>
                  <a:pt x="85" y="39"/>
                </a:cubicBezTo>
                <a:cubicBezTo>
                  <a:pt x="66" y="1"/>
                  <a:pt x="66" y="1"/>
                  <a:pt x="66" y="1"/>
                </a:cubicBezTo>
                <a:cubicBezTo>
                  <a:pt x="65" y="0"/>
                  <a:pt x="63" y="0"/>
                  <a:pt x="62" y="1"/>
                </a:cubicBezTo>
                <a:cubicBezTo>
                  <a:pt x="43" y="39"/>
                  <a:pt x="43" y="39"/>
                  <a:pt x="43" y="39"/>
                </a:cubicBezTo>
                <a:cubicBezTo>
                  <a:pt x="2" y="45"/>
                  <a:pt x="2" y="45"/>
                  <a:pt x="2" y="45"/>
                </a:cubicBezTo>
                <a:cubicBezTo>
                  <a:pt x="1" y="45"/>
                  <a:pt x="0" y="46"/>
                  <a:pt x="0" y="47"/>
                </a:cubicBezTo>
                <a:cubicBezTo>
                  <a:pt x="0" y="48"/>
                  <a:pt x="0" y="48"/>
                  <a:pt x="1" y="49"/>
                </a:cubicBezTo>
                <a:cubicBezTo>
                  <a:pt x="31" y="78"/>
                  <a:pt x="31" y="78"/>
                  <a:pt x="31" y="78"/>
                </a:cubicBezTo>
                <a:cubicBezTo>
                  <a:pt x="24" y="119"/>
                  <a:pt x="24" y="119"/>
                  <a:pt x="24" y="119"/>
                </a:cubicBezTo>
                <a:cubicBezTo>
                  <a:pt x="24" y="120"/>
                  <a:pt x="24" y="120"/>
                  <a:pt x="24" y="120"/>
                </a:cubicBezTo>
                <a:cubicBezTo>
                  <a:pt x="24" y="121"/>
                  <a:pt x="25" y="123"/>
                  <a:pt x="27" y="122"/>
                </a:cubicBezTo>
                <a:cubicBezTo>
                  <a:pt x="64" y="102"/>
                  <a:pt x="64" y="102"/>
                  <a:pt x="64" y="102"/>
                </a:cubicBezTo>
                <a:cubicBezTo>
                  <a:pt x="101" y="122"/>
                  <a:pt x="101" y="122"/>
                  <a:pt x="101" y="122"/>
                </a:cubicBezTo>
                <a:cubicBezTo>
                  <a:pt x="103" y="123"/>
                  <a:pt x="104" y="121"/>
                  <a:pt x="104" y="120"/>
                </a:cubicBezTo>
                <a:cubicBezTo>
                  <a:pt x="104" y="120"/>
                  <a:pt x="104" y="120"/>
                  <a:pt x="104" y="119"/>
                </a:cubicBezTo>
                <a:cubicBezTo>
                  <a:pt x="97" y="78"/>
                  <a:pt x="97" y="78"/>
                  <a:pt x="97" y="78"/>
                </a:cubicBezTo>
                <a:cubicBezTo>
                  <a:pt x="127" y="49"/>
                  <a:pt x="127" y="49"/>
                  <a:pt x="127" y="49"/>
                </a:cubicBezTo>
                <a:cubicBezTo>
                  <a:pt x="128" y="48"/>
                  <a:pt x="128" y="48"/>
                  <a:pt x="128" y="47"/>
                </a:cubicBezTo>
                <a:cubicBezTo>
                  <a:pt x="128" y="46"/>
                  <a:pt x="127" y="45"/>
                  <a:pt x="126" y="45"/>
                </a:cubicBezTo>
                <a:close/>
                <a:moveTo>
                  <a:pt x="93" y="77"/>
                </a:moveTo>
                <a:cubicBezTo>
                  <a:pt x="99" y="116"/>
                  <a:pt x="99" y="116"/>
                  <a:pt x="99" y="116"/>
                </a:cubicBezTo>
                <a:cubicBezTo>
                  <a:pt x="64" y="97"/>
                  <a:pt x="64" y="97"/>
                  <a:pt x="64" y="97"/>
                </a:cubicBezTo>
                <a:cubicBezTo>
                  <a:pt x="29" y="116"/>
                  <a:pt x="29" y="116"/>
                  <a:pt x="29" y="116"/>
                </a:cubicBezTo>
                <a:cubicBezTo>
                  <a:pt x="35" y="77"/>
                  <a:pt x="35" y="77"/>
                  <a:pt x="35" y="77"/>
                </a:cubicBezTo>
                <a:cubicBezTo>
                  <a:pt x="7" y="49"/>
                  <a:pt x="7" y="49"/>
                  <a:pt x="7" y="49"/>
                </a:cubicBezTo>
                <a:cubicBezTo>
                  <a:pt x="46" y="43"/>
                  <a:pt x="46" y="43"/>
                  <a:pt x="46" y="43"/>
                </a:cubicBezTo>
                <a:cubicBezTo>
                  <a:pt x="64" y="7"/>
                  <a:pt x="64" y="7"/>
                  <a:pt x="64" y="7"/>
                </a:cubicBezTo>
                <a:cubicBezTo>
                  <a:pt x="82" y="43"/>
                  <a:pt x="82" y="43"/>
                  <a:pt x="82" y="43"/>
                </a:cubicBezTo>
                <a:cubicBezTo>
                  <a:pt x="121" y="49"/>
                  <a:pt x="121" y="49"/>
                  <a:pt x="121" y="49"/>
                </a:cubicBezTo>
                <a:lnTo>
                  <a:pt x="93" y="77"/>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02" name="组合 201"/>
          <p:cNvGrpSpPr/>
          <p:nvPr/>
        </p:nvGrpSpPr>
        <p:grpSpPr>
          <a:xfrm>
            <a:off x="2489201" y="1266827"/>
            <a:ext cx="481012" cy="481014"/>
            <a:chOff x="2489201" y="1266827"/>
            <a:chExt cx="481012" cy="481014"/>
          </a:xfrm>
          <a:solidFill>
            <a:schemeClr val="bg1"/>
          </a:solidFill>
        </p:grpSpPr>
        <p:sp>
          <p:nvSpPr>
            <p:cNvPr id="134" name="Oval 134"/>
            <p:cNvSpPr>
              <a:spLocks noChangeArrowheads="1"/>
            </p:cNvSpPr>
            <p:nvPr/>
          </p:nvSpPr>
          <p:spPr bwMode="auto">
            <a:xfrm>
              <a:off x="2714626" y="1720853"/>
              <a:ext cx="30163"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5" name="Oval 135"/>
            <p:cNvSpPr>
              <a:spLocks noChangeArrowheads="1"/>
            </p:cNvSpPr>
            <p:nvPr/>
          </p:nvSpPr>
          <p:spPr bwMode="auto">
            <a:xfrm>
              <a:off x="2714626" y="1266827"/>
              <a:ext cx="30163"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6" name="Freeform 136"/>
            <p:cNvSpPr/>
            <p:nvPr/>
          </p:nvSpPr>
          <p:spPr bwMode="auto">
            <a:xfrm>
              <a:off x="2827338" y="1690690"/>
              <a:ext cx="30163" cy="26988"/>
            </a:xfrm>
            <a:custGeom>
              <a:avLst/>
              <a:gdLst>
                <a:gd name="T0" fmla="*/ 4 w 8"/>
                <a:gd name="T1" fmla="*/ 0 h 7"/>
                <a:gd name="T2" fmla="*/ 2 w 8"/>
                <a:gd name="T3" fmla="*/ 0 h 7"/>
                <a:gd name="T4" fmla="*/ 1 w 8"/>
                <a:gd name="T5" fmla="*/ 2 h 7"/>
                <a:gd name="T6" fmla="*/ 1 w 8"/>
                <a:gd name="T7" fmla="*/ 5 h 7"/>
                <a:gd name="T8" fmla="*/ 4 w 8"/>
                <a:gd name="T9" fmla="*/ 7 h 7"/>
                <a:gd name="T10" fmla="*/ 6 w 8"/>
                <a:gd name="T11" fmla="*/ 7 h 7"/>
                <a:gd name="T12" fmla="*/ 7 w 8"/>
                <a:gd name="T13" fmla="*/ 2 h 7"/>
                <a:gd name="T14" fmla="*/ 4 w 8"/>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7">
                  <a:moveTo>
                    <a:pt x="4" y="0"/>
                  </a:moveTo>
                  <a:cubicBezTo>
                    <a:pt x="4" y="0"/>
                    <a:pt x="3" y="0"/>
                    <a:pt x="2" y="0"/>
                  </a:cubicBezTo>
                  <a:cubicBezTo>
                    <a:pt x="2" y="1"/>
                    <a:pt x="1" y="2"/>
                    <a:pt x="1" y="2"/>
                  </a:cubicBezTo>
                  <a:cubicBezTo>
                    <a:pt x="0" y="3"/>
                    <a:pt x="1" y="4"/>
                    <a:pt x="1" y="5"/>
                  </a:cubicBezTo>
                  <a:cubicBezTo>
                    <a:pt x="2" y="6"/>
                    <a:pt x="3" y="7"/>
                    <a:pt x="4" y="7"/>
                  </a:cubicBezTo>
                  <a:cubicBezTo>
                    <a:pt x="5" y="7"/>
                    <a:pt x="5" y="7"/>
                    <a:pt x="6" y="7"/>
                  </a:cubicBezTo>
                  <a:cubicBezTo>
                    <a:pt x="8" y="6"/>
                    <a:pt x="8" y="3"/>
                    <a:pt x="7" y="2"/>
                  </a:cubicBezTo>
                  <a:cubicBezTo>
                    <a:pt x="7" y="1"/>
                    <a:pt x="5"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7" name="Freeform 137"/>
            <p:cNvSpPr/>
            <p:nvPr/>
          </p:nvSpPr>
          <p:spPr bwMode="auto">
            <a:xfrm>
              <a:off x="2601913" y="1296989"/>
              <a:ext cx="30163" cy="30163"/>
            </a:xfrm>
            <a:custGeom>
              <a:avLst/>
              <a:gdLst>
                <a:gd name="T0" fmla="*/ 6 w 8"/>
                <a:gd name="T1" fmla="*/ 7 h 8"/>
                <a:gd name="T2" fmla="*/ 7 w 8"/>
                <a:gd name="T3" fmla="*/ 2 h 8"/>
                <a:gd name="T4" fmla="*/ 4 w 8"/>
                <a:gd name="T5" fmla="*/ 0 h 8"/>
                <a:gd name="T6" fmla="*/ 2 w 8"/>
                <a:gd name="T7" fmla="*/ 1 h 8"/>
                <a:gd name="T8" fmla="*/ 1 w 8"/>
                <a:gd name="T9" fmla="*/ 6 h 8"/>
                <a:gd name="T10" fmla="*/ 6 w 8"/>
                <a:gd name="T11" fmla="*/ 7 h 8"/>
              </a:gdLst>
              <a:ahLst/>
              <a:cxnLst>
                <a:cxn ang="0">
                  <a:pos x="T0" y="T1"/>
                </a:cxn>
                <a:cxn ang="0">
                  <a:pos x="T2" y="T3"/>
                </a:cxn>
                <a:cxn ang="0">
                  <a:pos x="T4" y="T5"/>
                </a:cxn>
                <a:cxn ang="0">
                  <a:pos x="T6" y="T7"/>
                </a:cxn>
                <a:cxn ang="0">
                  <a:pos x="T8" y="T9"/>
                </a:cxn>
                <a:cxn ang="0">
                  <a:pos x="T10" y="T11"/>
                </a:cxn>
              </a:cxnLst>
              <a:rect l="0" t="0" r="r" b="b"/>
              <a:pathLst>
                <a:path w="8" h="8">
                  <a:moveTo>
                    <a:pt x="6" y="7"/>
                  </a:moveTo>
                  <a:cubicBezTo>
                    <a:pt x="7" y="6"/>
                    <a:pt x="8" y="4"/>
                    <a:pt x="7" y="2"/>
                  </a:cubicBezTo>
                  <a:cubicBezTo>
                    <a:pt x="6" y="1"/>
                    <a:pt x="5" y="0"/>
                    <a:pt x="4" y="0"/>
                  </a:cubicBezTo>
                  <a:cubicBezTo>
                    <a:pt x="3" y="0"/>
                    <a:pt x="3" y="0"/>
                    <a:pt x="2" y="1"/>
                  </a:cubicBezTo>
                  <a:cubicBezTo>
                    <a:pt x="0" y="2"/>
                    <a:pt x="0" y="4"/>
                    <a:pt x="1" y="6"/>
                  </a:cubicBezTo>
                  <a:cubicBezTo>
                    <a:pt x="2" y="7"/>
                    <a:pt x="4" y="8"/>
                    <a:pt x="6"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8" name="Freeform 138"/>
            <p:cNvSpPr/>
            <p:nvPr/>
          </p:nvSpPr>
          <p:spPr bwMode="auto">
            <a:xfrm>
              <a:off x="2909888" y="1608140"/>
              <a:ext cx="30163" cy="26988"/>
            </a:xfrm>
            <a:custGeom>
              <a:avLst/>
              <a:gdLst>
                <a:gd name="T0" fmla="*/ 6 w 8"/>
                <a:gd name="T1" fmla="*/ 0 h 7"/>
                <a:gd name="T2" fmla="*/ 4 w 8"/>
                <a:gd name="T3" fmla="*/ 0 h 7"/>
                <a:gd name="T4" fmla="*/ 1 w 8"/>
                <a:gd name="T5" fmla="*/ 2 h 7"/>
                <a:gd name="T6" fmla="*/ 2 w 8"/>
                <a:gd name="T7" fmla="*/ 6 h 7"/>
                <a:gd name="T8" fmla="*/ 7 w 8"/>
                <a:gd name="T9" fmla="*/ 5 h 7"/>
                <a:gd name="T10" fmla="*/ 6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6" y="0"/>
                  </a:moveTo>
                  <a:cubicBezTo>
                    <a:pt x="6" y="0"/>
                    <a:pt x="5" y="0"/>
                    <a:pt x="4" y="0"/>
                  </a:cubicBezTo>
                  <a:cubicBezTo>
                    <a:pt x="3" y="0"/>
                    <a:pt x="2" y="0"/>
                    <a:pt x="1" y="2"/>
                  </a:cubicBezTo>
                  <a:cubicBezTo>
                    <a:pt x="0" y="3"/>
                    <a:pt x="1" y="5"/>
                    <a:pt x="2" y="6"/>
                  </a:cubicBezTo>
                  <a:cubicBezTo>
                    <a:pt x="4" y="7"/>
                    <a:pt x="6" y="7"/>
                    <a:pt x="7" y="5"/>
                  </a:cubicBezTo>
                  <a:cubicBezTo>
                    <a:pt x="8" y="3"/>
                    <a:pt x="8" y="1"/>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9" name="Freeform 139"/>
            <p:cNvSpPr/>
            <p:nvPr/>
          </p:nvSpPr>
          <p:spPr bwMode="auto">
            <a:xfrm>
              <a:off x="2519363" y="1379540"/>
              <a:ext cx="26988" cy="30163"/>
            </a:xfrm>
            <a:custGeom>
              <a:avLst/>
              <a:gdLst>
                <a:gd name="T0" fmla="*/ 2 w 7"/>
                <a:gd name="T1" fmla="*/ 7 h 8"/>
                <a:gd name="T2" fmla="*/ 7 w 7"/>
                <a:gd name="T3" fmla="*/ 6 h 8"/>
                <a:gd name="T4" fmla="*/ 7 w 7"/>
                <a:gd name="T5" fmla="*/ 3 h 8"/>
                <a:gd name="T6" fmla="*/ 5 w 7"/>
                <a:gd name="T7" fmla="*/ 1 h 8"/>
                <a:gd name="T8" fmla="*/ 4 w 7"/>
                <a:gd name="T9" fmla="*/ 0 h 8"/>
                <a:gd name="T10" fmla="*/ 1 w 7"/>
                <a:gd name="T11" fmla="*/ 2 h 8"/>
                <a:gd name="T12" fmla="*/ 2 w 7"/>
                <a:gd name="T13" fmla="*/ 7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2" y="7"/>
                  </a:moveTo>
                  <a:cubicBezTo>
                    <a:pt x="4" y="8"/>
                    <a:pt x="6" y="7"/>
                    <a:pt x="7" y="6"/>
                  </a:cubicBezTo>
                  <a:cubicBezTo>
                    <a:pt x="7" y="5"/>
                    <a:pt x="7" y="4"/>
                    <a:pt x="7" y="3"/>
                  </a:cubicBezTo>
                  <a:cubicBezTo>
                    <a:pt x="7" y="2"/>
                    <a:pt x="6" y="1"/>
                    <a:pt x="5" y="1"/>
                  </a:cubicBezTo>
                  <a:cubicBezTo>
                    <a:pt x="5" y="0"/>
                    <a:pt x="4" y="0"/>
                    <a:pt x="4" y="0"/>
                  </a:cubicBezTo>
                  <a:cubicBezTo>
                    <a:pt x="2" y="0"/>
                    <a:pt x="1" y="1"/>
                    <a:pt x="1" y="2"/>
                  </a:cubicBezTo>
                  <a:cubicBezTo>
                    <a:pt x="0" y="4"/>
                    <a:pt x="0" y="6"/>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0" name="Freeform 140"/>
            <p:cNvSpPr/>
            <p:nvPr/>
          </p:nvSpPr>
          <p:spPr bwMode="auto">
            <a:xfrm>
              <a:off x="2944813" y="1495427"/>
              <a:ext cx="25400" cy="26988"/>
            </a:xfrm>
            <a:custGeom>
              <a:avLst/>
              <a:gdLst>
                <a:gd name="T0" fmla="*/ 3 w 7"/>
                <a:gd name="T1" fmla="*/ 0 h 7"/>
                <a:gd name="T2" fmla="*/ 1 w 7"/>
                <a:gd name="T3" fmla="*/ 1 h 7"/>
                <a:gd name="T4" fmla="*/ 0 w 7"/>
                <a:gd name="T5" fmla="*/ 3 h 7"/>
                <a:gd name="T6" fmla="*/ 3 w 7"/>
                <a:gd name="T7" fmla="*/ 7 h 7"/>
                <a:gd name="T8" fmla="*/ 7 w 7"/>
                <a:gd name="T9" fmla="*/ 3 h 7"/>
                <a:gd name="T10" fmla="*/ 3 w 7"/>
                <a:gd name="T11" fmla="*/ 0 h 7"/>
              </a:gdLst>
              <a:ahLst/>
              <a:cxnLst>
                <a:cxn ang="0">
                  <a:pos x="T0" y="T1"/>
                </a:cxn>
                <a:cxn ang="0">
                  <a:pos x="T2" y="T3"/>
                </a:cxn>
                <a:cxn ang="0">
                  <a:pos x="T4" y="T5"/>
                </a:cxn>
                <a:cxn ang="0">
                  <a:pos x="T6" y="T7"/>
                </a:cxn>
                <a:cxn ang="0">
                  <a:pos x="T8" y="T9"/>
                </a:cxn>
                <a:cxn ang="0">
                  <a:pos x="T10" y="T11"/>
                </a:cxn>
              </a:cxnLst>
              <a:rect l="0" t="0" r="r" b="b"/>
              <a:pathLst>
                <a:path w="7" h="7">
                  <a:moveTo>
                    <a:pt x="3" y="0"/>
                  </a:moveTo>
                  <a:cubicBezTo>
                    <a:pt x="2" y="0"/>
                    <a:pt x="2" y="0"/>
                    <a:pt x="1" y="1"/>
                  </a:cubicBezTo>
                  <a:cubicBezTo>
                    <a:pt x="0" y="1"/>
                    <a:pt x="0" y="2"/>
                    <a:pt x="0" y="3"/>
                  </a:cubicBezTo>
                  <a:cubicBezTo>
                    <a:pt x="0" y="5"/>
                    <a:pt x="1" y="7"/>
                    <a:pt x="3" y="7"/>
                  </a:cubicBezTo>
                  <a:cubicBezTo>
                    <a:pt x="5" y="7"/>
                    <a:pt x="7" y="5"/>
                    <a:pt x="7" y="3"/>
                  </a:cubicBezTo>
                  <a:cubicBezTo>
                    <a:pt x="7" y="1"/>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1" name="Freeform 141"/>
            <p:cNvSpPr/>
            <p:nvPr/>
          </p:nvSpPr>
          <p:spPr bwMode="auto">
            <a:xfrm>
              <a:off x="2489201" y="1495427"/>
              <a:ext cx="26988" cy="26988"/>
            </a:xfrm>
            <a:custGeom>
              <a:avLst/>
              <a:gdLst>
                <a:gd name="T0" fmla="*/ 4 w 7"/>
                <a:gd name="T1" fmla="*/ 0 h 7"/>
                <a:gd name="T2" fmla="*/ 1 w 7"/>
                <a:gd name="T3" fmla="*/ 1 h 7"/>
                <a:gd name="T4" fmla="*/ 0 w 7"/>
                <a:gd name="T5" fmla="*/ 3 h 7"/>
                <a:gd name="T6" fmla="*/ 1 w 7"/>
                <a:gd name="T7" fmla="*/ 6 h 7"/>
                <a:gd name="T8" fmla="*/ 4 w 7"/>
                <a:gd name="T9" fmla="*/ 7 h 7"/>
                <a:gd name="T10" fmla="*/ 7 w 7"/>
                <a:gd name="T11" fmla="*/ 3 h 7"/>
                <a:gd name="T12" fmla="*/ 4 w 7"/>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4" y="0"/>
                  </a:moveTo>
                  <a:cubicBezTo>
                    <a:pt x="3" y="0"/>
                    <a:pt x="2" y="0"/>
                    <a:pt x="1" y="1"/>
                  </a:cubicBezTo>
                  <a:cubicBezTo>
                    <a:pt x="0" y="1"/>
                    <a:pt x="0" y="2"/>
                    <a:pt x="0" y="3"/>
                  </a:cubicBezTo>
                  <a:cubicBezTo>
                    <a:pt x="0" y="4"/>
                    <a:pt x="0" y="5"/>
                    <a:pt x="1" y="6"/>
                  </a:cubicBezTo>
                  <a:cubicBezTo>
                    <a:pt x="2" y="6"/>
                    <a:pt x="3" y="7"/>
                    <a:pt x="4" y="7"/>
                  </a:cubicBezTo>
                  <a:cubicBezTo>
                    <a:pt x="6" y="7"/>
                    <a:pt x="7" y="5"/>
                    <a:pt x="7" y="3"/>
                  </a:cubicBezTo>
                  <a:cubicBezTo>
                    <a:pt x="7" y="1"/>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2" name="Freeform 142"/>
            <p:cNvSpPr/>
            <p:nvPr/>
          </p:nvSpPr>
          <p:spPr bwMode="auto">
            <a:xfrm>
              <a:off x="2914651" y="1379540"/>
              <a:ext cx="25400" cy="26988"/>
            </a:xfrm>
            <a:custGeom>
              <a:avLst/>
              <a:gdLst>
                <a:gd name="T0" fmla="*/ 3 w 7"/>
                <a:gd name="T1" fmla="*/ 0 h 7"/>
                <a:gd name="T2" fmla="*/ 2 w 7"/>
                <a:gd name="T3" fmla="*/ 1 h 7"/>
                <a:gd name="T4" fmla="*/ 0 w 7"/>
                <a:gd name="T5" fmla="*/ 3 h 7"/>
                <a:gd name="T6" fmla="*/ 0 w 7"/>
                <a:gd name="T7" fmla="*/ 6 h 7"/>
                <a:gd name="T8" fmla="*/ 3 w 7"/>
                <a:gd name="T9" fmla="*/ 7 h 7"/>
                <a:gd name="T10" fmla="*/ 5 w 7"/>
                <a:gd name="T11" fmla="*/ 7 h 7"/>
                <a:gd name="T12" fmla="*/ 6 w 7"/>
                <a:gd name="T13" fmla="*/ 2 h 7"/>
                <a:gd name="T14" fmla="*/ 3 w 7"/>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7">
                  <a:moveTo>
                    <a:pt x="3" y="0"/>
                  </a:moveTo>
                  <a:cubicBezTo>
                    <a:pt x="3" y="0"/>
                    <a:pt x="2" y="0"/>
                    <a:pt x="2" y="1"/>
                  </a:cubicBezTo>
                  <a:cubicBezTo>
                    <a:pt x="1" y="1"/>
                    <a:pt x="0" y="2"/>
                    <a:pt x="0" y="3"/>
                  </a:cubicBezTo>
                  <a:cubicBezTo>
                    <a:pt x="0" y="4"/>
                    <a:pt x="0" y="5"/>
                    <a:pt x="0" y="6"/>
                  </a:cubicBezTo>
                  <a:cubicBezTo>
                    <a:pt x="1" y="7"/>
                    <a:pt x="2" y="7"/>
                    <a:pt x="3" y="7"/>
                  </a:cubicBezTo>
                  <a:cubicBezTo>
                    <a:pt x="4" y="7"/>
                    <a:pt x="5" y="7"/>
                    <a:pt x="5" y="7"/>
                  </a:cubicBezTo>
                  <a:cubicBezTo>
                    <a:pt x="7" y="6"/>
                    <a:pt x="7" y="4"/>
                    <a:pt x="6" y="2"/>
                  </a:cubicBezTo>
                  <a:cubicBezTo>
                    <a:pt x="6" y="1"/>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3" name="Freeform 143"/>
            <p:cNvSpPr/>
            <p:nvPr/>
          </p:nvSpPr>
          <p:spPr bwMode="auto">
            <a:xfrm>
              <a:off x="2519363" y="1608140"/>
              <a:ext cx="30163" cy="26988"/>
            </a:xfrm>
            <a:custGeom>
              <a:avLst/>
              <a:gdLst>
                <a:gd name="T0" fmla="*/ 4 w 8"/>
                <a:gd name="T1" fmla="*/ 0 h 7"/>
                <a:gd name="T2" fmla="*/ 2 w 8"/>
                <a:gd name="T3" fmla="*/ 0 h 7"/>
                <a:gd name="T4" fmla="*/ 0 w 8"/>
                <a:gd name="T5" fmla="*/ 2 h 7"/>
                <a:gd name="T6" fmla="*/ 1 w 8"/>
                <a:gd name="T7" fmla="*/ 5 h 7"/>
                <a:gd name="T8" fmla="*/ 5 w 8"/>
                <a:gd name="T9" fmla="*/ 6 h 7"/>
                <a:gd name="T10" fmla="*/ 7 w 8"/>
                <a:gd name="T11" fmla="*/ 2 h 7"/>
                <a:gd name="T12" fmla="*/ 4 w 8"/>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4" y="0"/>
                  </a:moveTo>
                  <a:cubicBezTo>
                    <a:pt x="3" y="0"/>
                    <a:pt x="2" y="0"/>
                    <a:pt x="2" y="0"/>
                  </a:cubicBezTo>
                  <a:cubicBezTo>
                    <a:pt x="1" y="1"/>
                    <a:pt x="0" y="1"/>
                    <a:pt x="0" y="2"/>
                  </a:cubicBezTo>
                  <a:cubicBezTo>
                    <a:pt x="0" y="3"/>
                    <a:pt x="0" y="4"/>
                    <a:pt x="1" y="5"/>
                  </a:cubicBezTo>
                  <a:cubicBezTo>
                    <a:pt x="2" y="7"/>
                    <a:pt x="4" y="7"/>
                    <a:pt x="5" y="6"/>
                  </a:cubicBezTo>
                  <a:cubicBezTo>
                    <a:pt x="7" y="5"/>
                    <a:pt x="8" y="3"/>
                    <a:pt x="7" y="2"/>
                  </a:cubicBezTo>
                  <a:cubicBezTo>
                    <a:pt x="6" y="0"/>
                    <a:pt x="5"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4" name="Freeform 144"/>
            <p:cNvSpPr/>
            <p:nvPr/>
          </p:nvSpPr>
          <p:spPr bwMode="auto">
            <a:xfrm>
              <a:off x="2827338" y="1296989"/>
              <a:ext cx="30163" cy="30163"/>
            </a:xfrm>
            <a:custGeom>
              <a:avLst/>
              <a:gdLst>
                <a:gd name="T0" fmla="*/ 6 w 8"/>
                <a:gd name="T1" fmla="*/ 1 h 8"/>
                <a:gd name="T2" fmla="*/ 4 w 8"/>
                <a:gd name="T3" fmla="*/ 0 h 8"/>
                <a:gd name="T4" fmla="*/ 1 w 8"/>
                <a:gd name="T5" fmla="*/ 2 h 8"/>
                <a:gd name="T6" fmla="*/ 1 w 8"/>
                <a:gd name="T7" fmla="*/ 5 h 8"/>
                <a:gd name="T8" fmla="*/ 2 w 8"/>
                <a:gd name="T9" fmla="*/ 7 h 8"/>
                <a:gd name="T10" fmla="*/ 7 w 8"/>
                <a:gd name="T11" fmla="*/ 6 h 8"/>
                <a:gd name="T12" fmla="*/ 6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1"/>
                  </a:moveTo>
                  <a:cubicBezTo>
                    <a:pt x="5" y="0"/>
                    <a:pt x="5" y="0"/>
                    <a:pt x="4" y="0"/>
                  </a:cubicBezTo>
                  <a:cubicBezTo>
                    <a:pt x="3" y="0"/>
                    <a:pt x="2" y="1"/>
                    <a:pt x="1" y="2"/>
                  </a:cubicBezTo>
                  <a:cubicBezTo>
                    <a:pt x="1" y="3"/>
                    <a:pt x="0" y="4"/>
                    <a:pt x="1" y="5"/>
                  </a:cubicBezTo>
                  <a:cubicBezTo>
                    <a:pt x="1" y="6"/>
                    <a:pt x="2" y="6"/>
                    <a:pt x="2" y="7"/>
                  </a:cubicBezTo>
                  <a:cubicBezTo>
                    <a:pt x="4" y="8"/>
                    <a:pt x="6" y="7"/>
                    <a:pt x="7" y="6"/>
                  </a:cubicBezTo>
                  <a:cubicBezTo>
                    <a:pt x="8" y="4"/>
                    <a:pt x="8" y="2"/>
                    <a:pt x="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5" name="Freeform 145"/>
            <p:cNvSpPr/>
            <p:nvPr/>
          </p:nvSpPr>
          <p:spPr bwMode="auto">
            <a:xfrm>
              <a:off x="2601913" y="1690690"/>
              <a:ext cx="30163" cy="26988"/>
            </a:xfrm>
            <a:custGeom>
              <a:avLst/>
              <a:gdLst>
                <a:gd name="T0" fmla="*/ 6 w 8"/>
                <a:gd name="T1" fmla="*/ 0 h 7"/>
                <a:gd name="T2" fmla="*/ 4 w 8"/>
                <a:gd name="T3" fmla="*/ 0 h 7"/>
                <a:gd name="T4" fmla="*/ 1 w 8"/>
                <a:gd name="T5" fmla="*/ 2 h 7"/>
                <a:gd name="T6" fmla="*/ 0 w 8"/>
                <a:gd name="T7" fmla="*/ 4 h 7"/>
                <a:gd name="T8" fmla="*/ 2 w 8"/>
                <a:gd name="T9" fmla="*/ 7 h 7"/>
                <a:gd name="T10" fmla="*/ 7 w 8"/>
                <a:gd name="T11" fmla="*/ 5 h 7"/>
                <a:gd name="T12" fmla="*/ 7 w 8"/>
                <a:gd name="T13" fmla="*/ 2 h 7"/>
                <a:gd name="T14" fmla="*/ 6 w 8"/>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7">
                  <a:moveTo>
                    <a:pt x="6" y="0"/>
                  </a:moveTo>
                  <a:cubicBezTo>
                    <a:pt x="5" y="0"/>
                    <a:pt x="4" y="0"/>
                    <a:pt x="4" y="0"/>
                  </a:cubicBezTo>
                  <a:cubicBezTo>
                    <a:pt x="3" y="0"/>
                    <a:pt x="1" y="1"/>
                    <a:pt x="1" y="2"/>
                  </a:cubicBezTo>
                  <a:cubicBezTo>
                    <a:pt x="0" y="2"/>
                    <a:pt x="0" y="3"/>
                    <a:pt x="0" y="4"/>
                  </a:cubicBezTo>
                  <a:cubicBezTo>
                    <a:pt x="1" y="5"/>
                    <a:pt x="1" y="6"/>
                    <a:pt x="2" y="7"/>
                  </a:cubicBezTo>
                  <a:cubicBezTo>
                    <a:pt x="4" y="7"/>
                    <a:pt x="6" y="7"/>
                    <a:pt x="7" y="5"/>
                  </a:cubicBezTo>
                  <a:cubicBezTo>
                    <a:pt x="7" y="4"/>
                    <a:pt x="8" y="3"/>
                    <a:pt x="7" y="2"/>
                  </a:cubicBezTo>
                  <a:cubicBezTo>
                    <a:pt x="7" y="2"/>
                    <a:pt x="6" y="1"/>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3" name="组合 202"/>
          <p:cNvGrpSpPr/>
          <p:nvPr/>
        </p:nvGrpSpPr>
        <p:grpSpPr>
          <a:xfrm>
            <a:off x="1528763" y="1266827"/>
            <a:ext cx="481013" cy="481013"/>
            <a:chOff x="1528763" y="1266827"/>
            <a:chExt cx="481013" cy="481013"/>
          </a:xfrm>
          <a:solidFill>
            <a:schemeClr val="bg1"/>
          </a:solidFill>
        </p:grpSpPr>
        <p:sp>
          <p:nvSpPr>
            <p:cNvPr id="146" name="Freeform 146"/>
            <p:cNvSpPr/>
            <p:nvPr/>
          </p:nvSpPr>
          <p:spPr bwMode="auto">
            <a:xfrm>
              <a:off x="1762125" y="1620840"/>
              <a:ext cx="14288" cy="127000"/>
            </a:xfrm>
            <a:custGeom>
              <a:avLst/>
              <a:gdLst>
                <a:gd name="T0" fmla="*/ 2 w 4"/>
                <a:gd name="T1" fmla="*/ 0 h 34"/>
                <a:gd name="T2" fmla="*/ 0 w 4"/>
                <a:gd name="T3" fmla="*/ 2 h 34"/>
                <a:gd name="T4" fmla="*/ 0 w 4"/>
                <a:gd name="T5" fmla="*/ 32 h 34"/>
                <a:gd name="T6" fmla="*/ 2 w 4"/>
                <a:gd name="T7" fmla="*/ 34 h 34"/>
                <a:gd name="T8" fmla="*/ 4 w 4"/>
                <a:gd name="T9" fmla="*/ 32 h 34"/>
                <a:gd name="T10" fmla="*/ 4 w 4"/>
                <a:gd name="T11" fmla="*/ 2 h 34"/>
                <a:gd name="T12" fmla="*/ 2 w 4"/>
                <a:gd name="T13" fmla="*/ 0 h 34"/>
              </a:gdLst>
              <a:ahLst/>
              <a:cxnLst>
                <a:cxn ang="0">
                  <a:pos x="T0" y="T1"/>
                </a:cxn>
                <a:cxn ang="0">
                  <a:pos x="T2" y="T3"/>
                </a:cxn>
                <a:cxn ang="0">
                  <a:pos x="T4" y="T5"/>
                </a:cxn>
                <a:cxn ang="0">
                  <a:pos x="T6" y="T7"/>
                </a:cxn>
                <a:cxn ang="0">
                  <a:pos x="T8" y="T9"/>
                </a:cxn>
                <a:cxn ang="0">
                  <a:pos x="T10" y="T11"/>
                </a:cxn>
                <a:cxn ang="0">
                  <a:pos x="T12" y="T13"/>
                </a:cxn>
              </a:cxnLst>
              <a:rect l="0" t="0" r="r" b="b"/>
              <a:pathLst>
                <a:path w="4" h="34">
                  <a:moveTo>
                    <a:pt x="2" y="0"/>
                  </a:moveTo>
                  <a:cubicBezTo>
                    <a:pt x="1" y="0"/>
                    <a:pt x="0" y="1"/>
                    <a:pt x="0" y="2"/>
                  </a:cubicBezTo>
                  <a:cubicBezTo>
                    <a:pt x="0" y="32"/>
                    <a:pt x="0" y="32"/>
                    <a:pt x="0" y="32"/>
                  </a:cubicBezTo>
                  <a:cubicBezTo>
                    <a:pt x="0" y="33"/>
                    <a:pt x="1" y="34"/>
                    <a:pt x="2" y="34"/>
                  </a:cubicBezTo>
                  <a:cubicBezTo>
                    <a:pt x="3" y="34"/>
                    <a:pt x="4" y="33"/>
                    <a:pt x="4" y="32"/>
                  </a:cubicBezTo>
                  <a:cubicBezTo>
                    <a:pt x="4" y="2"/>
                    <a:pt x="4" y="2"/>
                    <a:pt x="4" y="2"/>
                  </a:cubicBezTo>
                  <a:cubicBezTo>
                    <a:pt x="4" y="1"/>
                    <a:pt x="3"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7" name="Freeform 147"/>
            <p:cNvSpPr/>
            <p:nvPr/>
          </p:nvSpPr>
          <p:spPr bwMode="auto">
            <a:xfrm>
              <a:off x="1762125" y="1266827"/>
              <a:ext cx="14288" cy="128588"/>
            </a:xfrm>
            <a:custGeom>
              <a:avLst/>
              <a:gdLst>
                <a:gd name="T0" fmla="*/ 2 w 4"/>
                <a:gd name="T1" fmla="*/ 0 h 34"/>
                <a:gd name="T2" fmla="*/ 0 w 4"/>
                <a:gd name="T3" fmla="*/ 2 h 34"/>
                <a:gd name="T4" fmla="*/ 0 w 4"/>
                <a:gd name="T5" fmla="*/ 32 h 34"/>
                <a:gd name="T6" fmla="*/ 2 w 4"/>
                <a:gd name="T7" fmla="*/ 34 h 34"/>
                <a:gd name="T8" fmla="*/ 4 w 4"/>
                <a:gd name="T9" fmla="*/ 32 h 34"/>
                <a:gd name="T10" fmla="*/ 4 w 4"/>
                <a:gd name="T11" fmla="*/ 2 h 34"/>
                <a:gd name="T12" fmla="*/ 2 w 4"/>
                <a:gd name="T13" fmla="*/ 0 h 34"/>
              </a:gdLst>
              <a:ahLst/>
              <a:cxnLst>
                <a:cxn ang="0">
                  <a:pos x="T0" y="T1"/>
                </a:cxn>
                <a:cxn ang="0">
                  <a:pos x="T2" y="T3"/>
                </a:cxn>
                <a:cxn ang="0">
                  <a:pos x="T4" y="T5"/>
                </a:cxn>
                <a:cxn ang="0">
                  <a:pos x="T6" y="T7"/>
                </a:cxn>
                <a:cxn ang="0">
                  <a:pos x="T8" y="T9"/>
                </a:cxn>
                <a:cxn ang="0">
                  <a:pos x="T10" y="T11"/>
                </a:cxn>
                <a:cxn ang="0">
                  <a:pos x="T12" y="T13"/>
                </a:cxn>
              </a:cxnLst>
              <a:rect l="0" t="0" r="r" b="b"/>
              <a:pathLst>
                <a:path w="4" h="34">
                  <a:moveTo>
                    <a:pt x="2" y="0"/>
                  </a:moveTo>
                  <a:cubicBezTo>
                    <a:pt x="1" y="0"/>
                    <a:pt x="0" y="1"/>
                    <a:pt x="0" y="2"/>
                  </a:cubicBezTo>
                  <a:cubicBezTo>
                    <a:pt x="0" y="32"/>
                    <a:pt x="0" y="32"/>
                    <a:pt x="0" y="32"/>
                  </a:cubicBezTo>
                  <a:cubicBezTo>
                    <a:pt x="0" y="33"/>
                    <a:pt x="1" y="34"/>
                    <a:pt x="2" y="34"/>
                  </a:cubicBezTo>
                  <a:cubicBezTo>
                    <a:pt x="3" y="34"/>
                    <a:pt x="4" y="33"/>
                    <a:pt x="4" y="32"/>
                  </a:cubicBezTo>
                  <a:cubicBezTo>
                    <a:pt x="4" y="2"/>
                    <a:pt x="4" y="2"/>
                    <a:pt x="4" y="2"/>
                  </a:cubicBezTo>
                  <a:cubicBezTo>
                    <a:pt x="4" y="1"/>
                    <a:pt x="3"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8" name="Freeform 148"/>
            <p:cNvSpPr/>
            <p:nvPr/>
          </p:nvSpPr>
          <p:spPr bwMode="auto">
            <a:xfrm>
              <a:off x="1528763" y="1500190"/>
              <a:ext cx="127000" cy="14288"/>
            </a:xfrm>
            <a:custGeom>
              <a:avLst/>
              <a:gdLst>
                <a:gd name="T0" fmla="*/ 34 w 34"/>
                <a:gd name="T1" fmla="*/ 2 h 4"/>
                <a:gd name="T2" fmla="*/ 32 w 34"/>
                <a:gd name="T3" fmla="*/ 0 h 4"/>
                <a:gd name="T4" fmla="*/ 2 w 34"/>
                <a:gd name="T5" fmla="*/ 0 h 4"/>
                <a:gd name="T6" fmla="*/ 0 w 34"/>
                <a:gd name="T7" fmla="*/ 2 h 4"/>
                <a:gd name="T8" fmla="*/ 2 w 34"/>
                <a:gd name="T9" fmla="*/ 4 h 4"/>
                <a:gd name="T10" fmla="*/ 32 w 34"/>
                <a:gd name="T11" fmla="*/ 4 h 4"/>
                <a:gd name="T12" fmla="*/ 34 w 34"/>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4" h="4">
                  <a:moveTo>
                    <a:pt x="34" y="2"/>
                  </a:moveTo>
                  <a:cubicBezTo>
                    <a:pt x="34" y="1"/>
                    <a:pt x="33" y="0"/>
                    <a:pt x="32" y="0"/>
                  </a:cubicBezTo>
                  <a:cubicBezTo>
                    <a:pt x="2" y="0"/>
                    <a:pt x="2" y="0"/>
                    <a:pt x="2" y="0"/>
                  </a:cubicBezTo>
                  <a:cubicBezTo>
                    <a:pt x="1" y="0"/>
                    <a:pt x="0" y="1"/>
                    <a:pt x="0" y="2"/>
                  </a:cubicBezTo>
                  <a:cubicBezTo>
                    <a:pt x="0" y="3"/>
                    <a:pt x="1" y="4"/>
                    <a:pt x="2" y="4"/>
                  </a:cubicBezTo>
                  <a:cubicBezTo>
                    <a:pt x="32" y="4"/>
                    <a:pt x="32" y="4"/>
                    <a:pt x="32" y="4"/>
                  </a:cubicBezTo>
                  <a:cubicBezTo>
                    <a:pt x="33" y="4"/>
                    <a:pt x="34" y="3"/>
                    <a:pt x="3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9" name="Freeform 149"/>
            <p:cNvSpPr/>
            <p:nvPr/>
          </p:nvSpPr>
          <p:spPr bwMode="auto">
            <a:xfrm>
              <a:off x="1881188" y="1500190"/>
              <a:ext cx="128588" cy="14288"/>
            </a:xfrm>
            <a:custGeom>
              <a:avLst/>
              <a:gdLst>
                <a:gd name="T0" fmla="*/ 32 w 34"/>
                <a:gd name="T1" fmla="*/ 0 h 4"/>
                <a:gd name="T2" fmla="*/ 2 w 34"/>
                <a:gd name="T3" fmla="*/ 0 h 4"/>
                <a:gd name="T4" fmla="*/ 0 w 34"/>
                <a:gd name="T5" fmla="*/ 2 h 4"/>
                <a:gd name="T6" fmla="*/ 2 w 34"/>
                <a:gd name="T7" fmla="*/ 4 h 4"/>
                <a:gd name="T8" fmla="*/ 32 w 34"/>
                <a:gd name="T9" fmla="*/ 4 h 4"/>
                <a:gd name="T10" fmla="*/ 34 w 34"/>
                <a:gd name="T11" fmla="*/ 2 h 4"/>
                <a:gd name="T12" fmla="*/ 32 w 3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4" h="4">
                  <a:moveTo>
                    <a:pt x="32" y="0"/>
                  </a:moveTo>
                  <a:cubicBezTo>
                    <a:pt x="2" y="0"/>
                    <a:pt x="2" y="0"/>
                    <a:pt x="2" y="0"/>
                  </a:cubicBezTo>
                  <a:cubicBezTo>
                    <a:pt x="1" y="0"/>
                    <a:pt x="0" y="1"/>
                    <a:pt x="0" y="2"/>
                  </a:cubicBezTo>
                  <a:cubicBezTo>
                    <a:pt x="0" y="3"/>
                    <a:pt x="1" y="4"/>
                    <a:pt x="2" y="4"/>
                  </a:cubicBezTo>
                  <a:cubicBezTo>
                    <a:pt x="32" y="4"/>
                    <a:pt x="32" y="4"/>
                    <a:pt x="32" y="4"/>
                  </a:cubicBezTo>
                  <a:cubicBezTo>
                    <a:pt x="33" y="4"/>
                    <a:pt x="34" y="3"/>
                    <a:pt x="34" y="2"/>
                  </a:cubicBezTo>
                  <a:cubicBezTo>
                    <a:pt x="34" y="1"/>
                    <a:pt x="33" y="0"/>
                    <a:pt x="3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0" name="Freeform 150"/>
            <p:cNvSpPr/>
            <p:nvPr/>
          </p:nvSpPr>
          <p:spPr bwMode="auto">
            <a:xfrm>
              <a:off x="1820863" y="1604965"/>
              <a:ext cx="71438" cy="112713"/>
            </a:xfrm>
            <a:custGeom>
              <a:avLst/>
              <a:gdLst>
                <a:gd name="T0" fmla="*/ 4 w 19"/>
                <a:gd name="T1" fmla="*/ 1 h 30"/>
                <a:gd name="T2" fmla="*/ 2 w 19"/>
                <a:gd name="T3" fmla="*/ 0 h 30"/>
                <a:gd name="T4" fmla="*/ 1 w 19"/>
                <a:gd name="T5" fmla="*/ 0 h 30"/>
                <a:gd name="T6" fmla="*/ 0 w 19"/>
                <a:gd name="T7" fmla="*/ 1 h 30"/>
                <a:gd name="T8" fmla="*/ 0 w 19"/>
                <a:gd name="T9" fmla="*/ 3 h 30"/>
                <a:gd name="T10" fmla="*/ 15 w 19"/>
                <a:gd name="T11" fmla="*/ 29 h 30"/>
                <a:gd name="T12" fmla="*/ 18 w 19"/>
                <a:gd name="T13" fmla="*/ 30 h 30"/>
                <a:gd name="T14" fmla="*/ 19 w 19"/>
                <a:gd name="T15" fmla="*/ 26 h 30"/>
                <a:gd name="T16" fmla="*/ 4 w 19"/>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30">
                  <a:moveTo>
                    <a:pt x="4" y="1"/>
                  </a:moveTo>
                  <a:cubicBezTo>
                    <a:pt x="4" y="0"/>
                    <a:pt x="3" y="0"/>
                    <a:pt x="2" y="0"/>
                  </a:cubicBezTo>
                  <a:cubicBezTo>
                    <a:pt x="2" y="0"/>
                    <a:pt x="1" y="0"/>
                    <a:pt x="1" y="0"/>
                  </a:cubicBezTo>
                  <a:cubicBezTo>
                    <a:pt x="0" y="0"/>
                    <a:pt x="0" y="1"/>
                    <a:pt x="0" y="1"/>
                  </a:cubicBezTo>
                  <a:cubicBezTo>
                    <a:pt x="0" y="2"/>
                    <a:pt x="0" y="2"/>
                    <a:pt x="0" y="3"/>
                  </a:cubicBezTo>
                  <a:cubicBezTo>
                    <a:pt x="15" y="29"/>
                    <a:pt x="15" y="29"/>
                    <a:pt x="15" y="29"/>
                  </a:cubicBezTo>
                  <a:cubicBezTo>
                    <a:pt x="15" y="30"/>
                    <a:pt x="17" y="30"/>
                    <a:pt x="18" y="30"/>
                  </a:cubicBezTo>
                  <a:cubicBezTo>
                    <a:pt x="19" y="29"/>
                    <a:pt x="19" y="27"/>
                    <a:pt x="19" y="26"/>
                  </a:cubicBezTo>
                  <a:lnTo>
                    <a:pt x="4"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1" name="Freeform 151"/>
            <p:cNvSpPr/>
            <p:nvPr/>
          </p:nvSpPr>
          <p:spPr bwMode="auto">
            <a:xfrm>
              <a:off x="1644650" y="1296989"/>
              <a:ext cx="76200" cy="115888"/>
            </a:xfrm>
            <a:custGeom>
              <a:avLst/>
              <a:gdLst>
                <a:gd name="T0" fmla="*/ 4 w 20"/>
                <a:gd name="T1" fmla="*/ 2 h 31"/>
                <a:gd name="T2" fmla="*/ 2 w 20"/>
                <a:gd name="T3" fmla="*/ 0 h 31"/>
                <a:gd name="T4" fmla="*/ 1 w 20"/>
                <a:gd name="T5" fmla="*/ 1 h 31"/>
                <a:gd name="T6" fmla="*/ 0 w 20"/>
                <a:gd name="T7" fmla="*/ 4 h 31"/>
                <a:gd name="T8" fmla="*/ 15 w 20"/>
                <a:gd name="T9" fmla="*/ 29 h 31"/>
                <a:gd name="T10" fmla="*/ 17 w 20"/>
                <a:gd name="T11" fmla="*/ 31 h 31"/>
                <a:gd name="T12" fmla="*/ 18 w 20"/>
                <a:gd name="T13" fmla="*/ 30 h 31"/>
                <a:gd name="T14" fmla="*/ 19 w 20"/>
                <a:gd name="T15" fmla="*/ 27 h 31"/>
                <a:gd name="T16" fmla="*/ 4 w 20"/>
                <a:gd name="T17" fmla="*/ 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31">
                  <a:moveTo>
                    <a:pt x="4" y="2"/>
                  </a:moveTo>
                  <a:cubicBezTo>
                    <a:pt x="4" y="1"/>
                    <a:pt x="3" y="0"/>
                    <a:pt x="2" y="0"/>
                  </a:cubicBezTo>
                  <a:cubicBezTo>
                    <a:pt x="2" y="0"/>
                    <a:pt x="1" y="0"/>
                    <a:pt x="1" y="1"/>
                  </a:cubicBezTo>
                  <a:cubicBezTo>
                    <a:pt x="0" y="1"/>
                    <a:pt x="0" y="3"/>
                    <a:pt x="0" y="4"/>
                  </a:cubicBezTo>
                  <a:cubicBezTo>
                    <a:pt x="15" y="29"/>
                    <a:pt x="15" y="29"/>
                    <a:pt x="15" y="29"/>
                  </a:cubicBezTo>
                  <a:cubicBezTo>
                    <a:pt x="15" y="30"/>
                    <a:pt x="16" y="31"/>
                    <a:pt x="17" y="31"/>
                  </a:cubicBezTo>
                  <a:cubicBezTo>
                    <a:pt x="17" y="31"/>
                    <a:pt x="18" y="31"/>
                    <a:pt x="18" y="30"/>
                  </a:cubicBezTo>
                  <a:cubicBezTo>
                    <a:pt x="19" y="30"/>
                    <a:pt x="20" y="28"/>
                    <a:pt x="19" y="27"/>
                  </a:cubicBezTo>
                  <a:lnTo>
                    <a:pt x="4"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2" name="Freeform 152"/>
            <p:cNvSpPr/>
            <p:nvPr/>
          </p:nvSpPr>
          <p:spPr bwMode="auto">
            <a:xfrm>
              <a:off x="1558925" y="1560515"/>
              <a:ext cx="115888" cy="74613"/>
            </a:xfrm>
            <a:custGeom>
              <a:avLst/>
              <a:gdLst>
                <a:gd name="T0" fmla="*/ 30 w 31"/>
                <a:gd name="T1" fmla="*/ 1 h 20"/>
                <a:gd name="T2" fmla="*/ 28 w 31"/>
                <a:gd name="T3" fmla="*/ 0 h 20"/>
                <a:gd name="T4" fmla="*/ 27 w 31"/>
                <a:gd name="T5" fmla="*/ 0 h 20"/>
                <a:gd name="T6" fmla="*/ 1 w 31"/>
                <a:gd name="T7" fmla="*/ 15 h 20"/>
                <a:gd name="T8" fmla="*/ 0 w 31"/>
                <a:gd name="T9" fmla="*/ 16 h 20"/>
                <a:gd name="T10" fmla="*/ 1 w 31"/>
                <a:gd name="T11" fmla="*/ 18 h 20"/>
                <a:gd name="T12" fmla="*/ 4 w 31"/>
                <a:gd name="T13" fmla="*/ 19 h 20"/>
                <a:gd name="T14" fmla="*/ 29 w 31"/>
                <a:gd name="T15" fmla="*/ 4 h 20"/>
                <a:gd name="T16" fmla="*/ 30 w 31"/>
                <a:gd name="T17" fmla="*/ 1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0">
                  <a:moveTo>
                    <a:pt x="30" y="1"/>
                  </a:moveTo>
                  <a:cubicBezTo>
                    <a:pt x="30" y="0"/>
                    <a:pt x="29" y="0"/>
                    <a:pt x="28" y="0"/>
                  </a:cubicBezTo>
                  <a:cubicBezTo>
                    <a:pt x="28" y="0"/>
                    <a:pt x="27" y="0"/>
                    <a:pt x="27" y="0"/>
                  </a:cubicBezTo>
                  <a:cubicBezTo>
                    <a:pt x="1" y="15"/>
                    <a:pt x="1" y="15"/>
                    <a:pt x="1" y="15"/>
                  </a:cubicBezTo>
                  <a:cubicBezTo>
                    <a:pt x="1" y="15"/>
                    <a:pt x="1" y="16"/>
                    <a:pt x="0" y="16"/>
                  </a:cubicBezTo>
                  <a:cubicBezTo>
                    <a:pt x="0" y="17"/>
                    <a:pt x="0" y="18"/>
                    <a:pt x="1" y="18"/>
                  </a:cubicBezTo>
                  <a:cubicBezTo>
                    <a:pt x="1" y="19"/>
                    <a:pt x="3" y="20"/>
                    <a:pt x="4" y="19"/>
                  </a:cubicBezTo>
                  <a:cubicBezTo>
                    <a:pt x="29" y="4"/>
                    <a:pt x="29" y="4"/>
                    <a:pt x="29" y="4"/>
                  </a:cubicBezTo>
                  <a:cubicBezTo>
                    <a:pt x="30" y="3"/>
                    <a:pt x="31" y="2"/>
                    <a:pt x="3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3" name="Freeform 153"/>
            <p:cNvSpPr/>
            <p:nvPr/>
          </p:nvSpPr>
          <p:spPr bwMode="auto">
            <a:xfrm>
              <a:off x="1862138" y="1382715"/>
              <a:ext cx="117475" cy="76200"/>
            </a:xfrm>
            <a:custGeom>
              <a:avLst/>
              <a:gdLst>
                <a:gd name="T0" fmla="*/ 1 w 31"/>
                <a:gd name="T1" fmla="*/ 16 h 20"/>
                <a:gd name="T2" fmla="*/ 1 w 31"/>
                <a:gd name="T3" fmla="*/ 18 h 20"/>
                <a:gd name="T4" fmla="*/ 4 w 31"/>
                <a:gd name="T5" fmla="*/ 19 h 20"/>
                <a:gd name="T6" fmla="*/ 30 w 31"/>
                <a:gd name="T7" fmla="*/ 4 h 20"/>
                <a:gd name="T8" fmla="*/ 31 w 31"/>
                <a:gd name="T9" fmla="*/ 3 h 20"/>
                <a:gd name="T10" fmla="*/ 30 w 31"/>
                <a:gd name="T11" fmla="*/ 1 h 20"/>
                <a:gd name="T12" fmla="*/ 28 w 31"/>
                <a:gd name="T13" fmla="*/ 0 h 20"/>
                <a:gd name="T14" fmla="*/ 27 w 31"/>
                <a:gd name="T15" fmla="*/ 0 h 20"/>
                <a:gd name="T16" fmla="*/ 2 w 31"/>
                <a:gd name="T17" fmla="*/ 15 h 20"/>
                <a:gd name="T18" fmla="*/ 1 w 31"/>
                <a:gd name="T19"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0">
                  <a:moveTo>
                    <a:pt x="1" y="16"/>
                  </a:moveTo>
                  <a:cubicBezTo>
                    <a:pt x="0" y="17"/>
                    <a:pt x="0" y="18"/>
                    <a:pt x="1" y="18"/>
                  </a:cubicBezTo>
                  <a:cubicBezTo>
                    <a:pt x="1" y="19"/>
                    <a:pt x="3" y="20"/>
                    <a:pt x="4" y="19"/>
                  </a:cubicBezTo>
                  <a:cubicBezTo>
                    <a:pt x="30" y="4"/>
                    <a:pt x="30" y="4"/>
                    <a:pt x="30" y="4"/>
                  </a:cubicBezTo>
                  <a:cubicBezTo>
                    <a:pt x="30" y="4"/>
                    <a:pt x="30" y="3"/>
                    <a:pt x="31" y="3"/>
                  </a:cubicBezTo>
                  <a:cubicBezTo>
                    <a:pt x="31" y="2"/>
                    <a:pt x="31" y="2"/>
                    <a:pt x="30" y="1"/>
                  </a:cubicBezTo>
                  <a:cubicBezTo>
                    <a:pt x="30" y="0"/>
                    <a:pt x="29" y="0"/>
                    <a:pt x="28" y="0"/>
                  </a:cubicBezTo>
                  <a:cubicBezTo>
                    <a:pt x="28" y="0"/>
                    <a:pt x="28" y="0"/>
                    <a:pt x="27" y="0"/>
                  </a:cubicBezTo>
                  <a:cubicBezTo>
                    <a:pt x="2" y="15"/>
                    <a:pt x="2" y="15"/>
                    <a:pt x="2" y="15"/>
                  </a:cubicBezTo>
                  <a:cubicBezTo>
                    <a:pt x="1" y="15"/>
                    <a:pt x="1" y="16"/>
                    <a:pt x="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4" name="Freeform 154"/>
            <p:cNvSpPr/>
            <p:nvPr/>
          </p:nvSpPr>
          <p:spPr bwMode="auto">
            <a:xfrm>
              <a:off x="1862138" y="1560515"/>
              <a:ext cx="117475" cy="74613"/>
            </a:xfrm>
            <a:custGeom>
              <a:avLst/>
              <a:gdLst>
                <a:gd name="T0" fmla="*/ 30 w 31"/>
                <a:gd name="T1" fmla="*/ 15 h 20"/>
                <a:gd name="T2" fmla="*/ 4 w 31"/>
                <a:gd name="T3" fmla="*/ 0 h 20"/>
                <a:gd name="T4" fmla="*/ 3 w 31"/>
                <a:gd name="T5" fmla="*/ 0 h 20"/>
                <a:gd name="T6" fmla="*/ 1 w 31"/>
                <a:gd name="T7" fmla="*/ 1 h 20"/>
                <a:gd name="T8" fmla="*/ 2 w 31"/>
                <a:gd name="T9" fmla="*/ 4 h 20"/>
                <a:gd name="T10" fmla="*/ 27 w 31"/>
                <a:gd name="T11" fmla="*/ 19 h 20"/>
                <a:gd name="T12" fmla="*/ 30 w 31"/>
                <a:gd name="T13" fmla="*/ 18 h 20"/>
                <a:gd name="T14" fmla="*/ 30 w 31"/>
                <a:gd name="T15" fmla="*/ 15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0">
                  <a:moveTo>
                    <a:pt x="30" y="15"/>
                  </a:moveTo>
                  <a:cubicBezTo>
                    <a:pt x="4" y="0"/>
                    <a:pt x="4" y="0"/>
                    <a:pt x="4" y="0"/>
                  </a:cubicBezTo>
                  <a:cubicBezTo>
                    <a:pt x="4" y="0"/>
                    <a:pt x="3" y="0"/>
                    <a:pt x="3" y="0"/>
                  </a:cubicBezTo>
                  <a:cubicBezTo>
                    <a:pt x="2" y="0"/>
                    <a:pt x="1" y="0"/>
                    <a:pt x="1" y="1"/>
                  </a:cubicBezTo>
                  <a:cubicBezTo>
                    <a:pt x="0" y="2"/>
                    <a:pt x="1" y="3"/>
                    <a:pt x="2" y="4"/>
                  </a:cubicBezTo>
                  <a:cubicBezTo>
                    <a:pt x="27" y="19"/>
                    <a:pt x="27" y="19"/>
                    <a:pt x="27" y="19"/>
                  </a:cubicBezTo>
                  <a:cubicBezTo>
                    <a:pt x="28" y="20"/>
                    <a:pt x="30" y="19"/>
                    <a:pt x="30" y="18"/>
                  </a:cubicBezTo>
                  <a:cubicBezTo>
                    <a:pt x="31" y="17"/>
                    <a:pt x="31" y="16"/>
                    <a:pt x="3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5" name="Freeform 155"/>
            <p:cNvSpPr/>
            <p:nvPr/>
          </p:nvSpPr>
          <p:spPr bwMode="auto">
            <a:xfrm>
              <a:off x="1558925" y="1382715"/>
              <a:ext cx="115888" cy="76200"/>
            </a:xfrm>
            <a:custGeom>
              <a:avLst/>
              <a:gdLst>
                <a:gd name="T0" fmla="*/ 1 w 31"/>
                <a:gd name="T1" fmla="*/ 4 h 20"/>
                <a:gd name="T2" fmla="*/ 27 w 31"/>
                <a:gd name="T3" fmla="*/ 19 h 20"/>
                <a:gd name="T4" fmla="*/ 30 w 31"/>
                <a:gd name="T5" fmla="*/ 18 h 20"/>
                <a:gd name="T6" fmla="*/ 30 w 31"/>
                <a:gd name="T7" fmla="*/ 16 h 20"/>
                <a:gd name="T8" fmla="*/ 29 w 31"/>
                <a:gd name="T9" fmla="*/ 15 h 20"/>
                <a:gd name="T10" fmla="*/ 4 w 31"/>
                <a:gd name="T11" fmla="*/ 0 h 20"/>
                <a:gd name="T12" fmla="*/ 3 w 31"/>
                <a:gd name="T13" fmla="*/ 0 h 20"/>
                <a:gd name="T14" fmla="*/ 1 w 31"/>
                <a:gd name="T15" fmla="*/ 1 h 20"/>
                <a:gd name="T16" fmla="*/ 0 w 31"/>
                <a:gd name="T17" fmla="*/ 3 h 20"/>
                <a:gd name="T18" fmla="*/ 1 w 31"/>
                <a:gd name="T19"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0">
                  <a:moveTo>
                    <a:pt x="1" y="4"/>
                  </a:moveTo>
                  <a:cubicBezTo>
                    <a:pt x="27" y="19"/>
                    <a:pt x="27" y="19"/>
                    <a:pt x="27" y="19"/>
                  </a:cubicBezTo>
                  <a:cubicBezTo>
                    <a:pt x="28" y="20"/>
                    <a:pt x="30" y="19"/>
                    <a:pt x="30" y="18"/>
                  </a:cubicBezTo>
                  <a:cubicBezTo>
                    <a:pt x="31" y="18"/>
                    <a:pt x="31" y="17"/>
                    <a:pt x="30" y="16"/>
                  </a:cubicBezTo>
                  <a:cubicBezTo>
                    <a:pt x="30" y="16"/>
                    <a:pt x="30" y="15"/>
                    <a:pt x="29" y="15"/>
                  </a:cubicBezTo>
                  <a:cubicBezTo>
                    <a:pt x="4" y="0"/>
                    <a:pt x="4" y="0"/>
                    <a:pt x="4" y="0"/>
                  </a:cubicBezTo>
                  <a:cubicBezTo>
                    <a:pt x="3" y="0"/>
                    <a:pt x="3" y="0"/>
                    <a:pt x="3" y="0"/>
                  </a:cubicBezTo>
                  <a:cubicBezTo>
                    <a:pt x="2" y="0"/>
                    <a:pt x="1" y="0"/>
                    <a:pt x="1" y="1"/>
                  </a:cubicBezTo>
                  <a:cubicBezTo>
                    <a:pt x="0" y="2"/>
                    <a:pt x="0" y="2"/>
                    <a:pt x="0" y="3"/>
                  </a:cubicBezTo>
                  <a:cubicBezTo>
                    <a:pt x="1" y="3"/>
                    <a:pt x="1"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6" name="Freeform 156"/>
            <p:cNvSpPr/>
            <p:nvPr/>
          </p:nvSpPr>
          <p:spPr bwMode="auto">
            <a:xfrm>
              <a:off x="1644650" y="1604965"/>
              <a:ext cx="71438" cy="112713"/>
            </a:xfrm>
            <a:custGeom>
              <a:avLst/>
              <a:gdLst>
                <a:gd name="T0" fmla="*/ 18 w 19"/>
                <a:gd name="T1" fmla="*/ 0 h 30"/>
                <a:gd name="T2" fmla="*/ 17 w 19"/>
                <a:gd name="T3" fmla="*/ 0 h 30"/>
                <a:gd name="T4" fmla="*/ 15 w 19"/>
                <a:gd name="T5" fmla="*/ 1 h 30"/>
                <a:gd name="T6" fmla="*/ 0 w 19"/>
                <a:gd name="T7" fmla="*/ 26 h 30"/>
                <a:gd name="T8" fmla="*/ 1 w 19"/>
                <a:gd name="T9" fmla="*/ 30 h 30"/>
                <a:gd name="T10" fmla="*/ 4 w 19"/>
                <a:gd name="T11" fmla="*/ 29 h 30"/>
                <a:gd name="T12" fmla="*/ 19 w 19"/>
                <a:gd name="T13" fmla="*/ 3 h 30"/>
                <a:gd name="T14" fmla="*/ 19 w 19"/>
                <a:gd name="T15" fmla="*/ 1 h 30"/>
                <a:gd name="T16" fmla="*/ 18 w 19"/>
                <a:gd name="T1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30">
                  <a:moveTo>
                    <a:pt x="18" y="0"/>
                  </a:moveTo>
                  <a:cubicBezTo>
                    <a:pt x="18" y="0"/>
                    <a:pt x="17" y="0"/>
                    <a:pt x="17" y="0"/>
                  </a:cubicBezTo>
                  <a:cubicBezTo>
                    <a:pt x="16" y="0"/>
                    <a:pt x="15" y="0"/>
                    <a:pt x="15" y="1"/>
                  </a:cubicBezTo>
                  <a:cubicBezTo>
                    <a:pt x="0" y="26"/>
                    <a:pt x="0" y="26"/>
                    <a:pt x="0" y="26"/>
                  </a:cubicBezTo>
                  <a:cubicBezTo>
                    <a:pt x="0" y="27"/>
                    <a:pt x="0" y="29"/>
                    <a:pt x="1" y="30"/>
                  </a:cubicBezTo>
                  <a:cubicBezTo>
                    <a:pt x="2" y="30"/>
                    <a:pt x="4" y="30"/>
                    <a:pt x="4" y="29"/>
                  </a:cubicBezTo>
                  <a:cubicBezTo>
                    <a:pt x="19" y="3"/>
                    <a:pt x="19" y="3"/>
                    <a:pt x="19" y="3"/>
                  </a:cubicBezTo>
                  <a:cubicBezTo>
                    <a:pt x="19" y="2"/>
                    <a:pt x="19" y="2"/>
                    <a:pt x="19" y="1"/>
                  </a:cubicBezTo>
                  <a:cubicBezTo>
                    <a:pt x="19" y="1"/>
                    <a:pt x="19" y="0"/>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7" name="Freeform 157"/>
            <p:cNvSpPr/>
            <p:nvPr/>
          </p:nvSpPr>
          <p:spPr bwMode="auto">
            <a:xfrm>
              <a:off x="1817688" y="1296989"/>
              <a:ext cx="74613" cy="115888"/>
            </a:xfrm>
            <a:custGeom>
              <a:avLst/>
              <a:gdLst>
                <a:gd name="T0" fmla="*/ 2 w 20"/>
                <a:gd name="T1" fmla="*/ 30 h 31"/>
                <a:gd name="T2" fmla="*/ 5 w 20"/>
                <a:gd name="T3" fmla="*/ 29 h 31"/>
                <a:gd name="T4" fmla="*/ 20 w 20"/>
                <a:gd name="T5" fmla="*/ 4 h 31"/>
                <a:gd name="T6" fmla="*/ 19 w 20"/>
                <a:gd name="T7" fmla="*/ 1 h 31"/>
                <a:gd name="T8" fmla="*/ 18 w 20"/>
                <a:gd name="T9" fmla="*/ 0 h 31"/>
                <a:gd name="T10" fmla="*/ 16 w 20"/>
                <a:gd name="T11" fmla="*/ 2 h 31"/>
                <a:gd name="T12" fmla="*/ 1 w 20"/>
                <a:gd name="T13" fmla="*/ 27 h 31"/>
                <a:gd name="T14" fmla="*/ 2 w 20"/>
                <a:gd name="T15" fmla="*/ 30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31">
                  <a:moveTo>
                    <a:pt x="2" y="30"/>
                  </a:moveTo>
                  <a:cubicBezTo>
                    <a:pt x="3" y="31"/>
                    <a:pt x="4" y="31"/>
                    <a:pt x="5" y="29"/>
                  </a:cubicBezTo>
                  <a:cubicBezTo>
                    <a:pt x="20" y="4"/>
                    <a:pt x="20" y="4"/>
                    <a:pt x="20" y="4"/>
                  </a:cubicBezTo>
                  <a:cubicBezTo>
                    <a:pt x="20" y="3"/>
                    <a:pt x="20" y="1"/>
                    <a:pt x="19" y="1"/>
                  </a:cubicBezTo>
                  <a:cubicBezTo>
                    <a:pt x="19" y="0"/>
                    <a:pt x="18" y="0"/>
                    <a:pt x="18" y="0"/>
                  </a:cubicBezTo>
                  <a:cubicBezTo>
                    <a:pt x="17" y="0"/>
                    <a:pt x="16" y="1"/>
                    <a:pt x="16" y="2"/>
                  </a:cubicBezTo>
                  <a:cubicBezTo>
                    <a:pt x="1" y="27"/>
                    <a:pt x="1" y="27"/>
                    <a:pt x="1" y="27"/>
                  </a:cubicBezTo>
                  <a:cubicBezTo>
                    <a:pt x="0" y="28"/>
                    <a:pt x="1" y="30"/>
                    <a:pt x="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4" name="组合 203"/>
          <p:cNvGrpSpPr/>
          <p:nvPr/>
        </p:nvGrpSpPr>
        <p:grpSpPr>
          <a:xfrm>
            <a:off x="568325" y="1266827"/>
            <a:ext cx="479425" cy="481013"/>
            <a:chOff x="568325" y="1266827"/>
            <a:chExt cx="479425" cy="481013"/>
          </a:xfrm>
          <a:solidFill>
            <a:schemeClr val="bg1"/>
          </a:solidFill>
        </p:grpSpPr>
        <p:sp>
          <p:nvSpPr>
            <p:cNvPr id="158" name="Oval 158"/>
            <p:cNvSpPr>
              <a:spLocks noChangeArrowheads="1"/>
            </p:cNvSpPr>
            <p:nvPr/>
          </p:nvSpPr>
          <p:spPr bwMode="auto">
            <a:xfrm>
              <a:off x="792163" y="1428752"/>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9" name="Freeform 159"/>
            <p:cNvSpPr/>
            <p:nvPr/>
          </p:nvSpPr>
          <p:spPr bwMode="auto">
            <a:xfrm>
              <a:off x="568325" y="1266827"/>
              <a:ext cx="479425" cy="481013"/>
            </a:xfrm>
            <a:custGeom>
              <a:avLst/>
              <a:gdLst>
                <a:gd name="T0" fmla="*/ 64 w 128"/>
                <a:gd name="T1" fmla="*/ 0 h 128"/>
                <a:gd name="T2" fmla="*/ 0 w 128"/>
                <a:gd name="T3" fmla="*/ 64 h 128"/>
                <a:gd name="T4" fmla="*/ 48 w 128"/>
                <a:gd name="T5" fmla="*/ 126 h 128"/>
                <a:gd name="T6" fmla="*/ 49 w 128"/>
                <a:gd name="T7" fmla="*/ 126 h 128"/>
                <a:gd name="T8" fmla="*/ 51 w 128"/>
                <a:gd name="T9" fmla="*/ 124 h 128"/>
                <a:gd name="T10" fmla="*/ 50 w 128"/>
                <a:gd name="T11" fmla="*/ 122 h 128"/>
                <a:gd name="T12" fmla="*/ 41 w 128"/>
                <a:gd name="T13" fmla="*/ 119 h 128"/>
                <a:gd name="T14" fmla="*/ 22 w 128"/>
                <a:gd name="T15" fmla="*/ 106 h 128"/>
                <a:gd name="T16" fmla="*/ 9 w 128"/>
                <a:gd name="T17" fmla="*/ 87 h 128"/>
                <a:gd name="T18" fmla="*/ 5 w 128"/>
                <a:gd name="T19" fmla="*/ 64 h 128"/>
                <a:gd name="T20" fmla="*/ 9 w 128"/>
                <a:gd name="T21" fmla="*/ 41 h 128"/>
                <a:gd name="T22" fmla="*/ 22 w 128"/>
                <a:gd name="T23" fmla="*/ 22 h 128"/>
                <a:gd name="T24" fmla="*/ 41 w 128"/>
                <a:gd name="T25" fmla="*/ 9 h 128"/>
                <a:gd name="T26" fmla="*/ 87 w 128"/>
                <a:gd name="T27" fmla="*/ 9 h 128"/>
                <a:gd name="T28" fmla="*/ 106 w 128"/>
                <a:gd name="T29" fmla="*/ 22 h 128"/>
                <a:gd name="T30" fmla="*/ 119 w 128"/>
                <a:gd name="T31" fmla="*/ 41 h 128"/>
                <a:gd name="T32" fmla="*/ 123 w 128"/>
                <a:gd name="T33" fmla="*/ 64 h 128"/>
                <a:gd name="T34" fmla="*/ 119 w 128"/>
                <a:gd name="T35" fmla="*/ 87 h 128"/>
                <a:gd name="T36" fmla="*/ 106 w 128"/>
                <a:gd name="T37" fmla="*/ 106 h 128"/>
                <a:gd name="T38" fmla="*/ 87 w 128"/>
                <a:gd name="T39" fmla="*/ 119 h 128"/>
                <a:gd name="T40" fmla="*/ 68 w 128"/>
                <a:gd name="T41" fmla="*/ 123 h 128"/>
                <a:gd name="T42" fmla="*/ 66 w 128"/>
                <a:gd name="T43" fmla="*/ 124 h 128"/>
                <a:gd name="T44" fmla="*/ 66 w 128"/>
                <a:gd name="T45" fmla="*/ 65 h 128"/>
                <a:gd name="T46" fmla="*/ 64 w 128"/>
                <a:gd name="T47" fmla="*/ 63 h 128"/>
                <a:gd name="T48" fmla="*/ 62 w 128"/>
                <a:gd name="T49" fmla="*/ 65 h 128"/>
                <a:gd name="T50" fmla="*/ 62 w 128"/>
                <a:gd name="T51" fmla="*/ 126 h 128"/>
                <a:gd name="T52" fmla="*/ 64 w 128"/>
                <a:gd name="T53" fmla="*/ 128 h 128"/>
                <a:gd name="T54" fmla="*/ 64 w 128"/>
                <a:gd name="T55" fmla="*/ 128 h 128"/>
                <a:gd name="T56" fmla="*/ 128 w 128"/>
                <a:gd name="T57" fmla="*/ 64 h 128"/>
                <a:gd name="T58" fmla="*/ 64 w 128"/>
                <a:gd name="T59"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128">
                  <a:moveTo>
                    <a:pt x="64" y="0"/>
                  </a:moveTo>
                  <a:cubicBezTo>
                    <a:pt x="29" y="0"/>
                    <a:pt x="0" y="29"/>
                    <a:pt x="0" y="64"/>
                  </a:cubicBezTo>
                  <a:cubicBezTo>
                    <a:pt x="0" y="93"/>
                    <a:pt x="20" y="119"/>
                    <a:pt x="48" y="126"/>
                  </a:cubicBezTo>
                  <a:cubicBezTo>
                    <a:pt x="49" y="126"/>
                    <a:pt x="49" y="126"/>
                    <a:pt x="49" y="126"/>
                  </a:cubicBezTo>
                  <a:cubicBezTo>
                    <a:pt x="50" y="126"/>
                    <a:pt x="51" y="125"/>
                    <a:pt x="51" y="124"/>
                  </a:cubicBezTo>
                  <a:cubicBezTo>
                    <a:pt x="51" y="123"/>
                    <a:pt x="51" y="122"/>
                    <a:pt x="50" y="122"/>
                  </a:cubicBezTo>
                  <a:cubicBezTo>
                    <a:pt x="47" y="121"/>
                    <a:pt x="44" y="120"/>
                    <a:pt x="41" y="119"/>
                  </a:cubicBezTo>
                  <a:cubicBezTo>
                    <a:pt x="34" y="116"/>
                    <a:pt x="27" y="112"/>
                    <a:pt x="22" y="106"/>
                  </a:cubicBezTo>
                  <a:cubicBezTo>
                    <a:pt x="17" y="101"/>
                    <a:pt x="12" y="94"/>
                    <a:pt x="9" y="87"/>
                  </a:cubicBezTo>
                  <a:cubicBezTo>
                    <a:pt x="6" y="80"/>
                    <a:pt x="5" y="72"/>
                    <a:pt x="5" y="64"/>
                  </a:cubicBezTo>
                  <a:cubicBezTo>
                    <a:pt x="5" y="56"/>
                    <a:pt x="6" y="48"/>
                    <a:pt x="9" y="41"/>
                  </a:cubicBezTo>
                  <a:cubicBezTo>
                    <a:pt x="12" y="34"/>
                    <a:pt x="17" y="28"/>
                    <a:pt x="22" y="22"/>
                  </a:cubicBezTo>
                  <a:cubicBezTo>
                    <a:pt x="27" y="17"/>
                    <a:pt x="34" y="12"/>
                    <a:pt x="41" y="9"/>
                  </a:cubicBezTo>
                  <a:cubicBezTo>
                    <a:pt x="56" y="3"/>
                    <a:pt x="72" y="3"/>
                    <a:pt x="87" y="9"/>
                  </a:cubicBezTo>
                  <a:cubicBezTo>
                    <a:pt x="94" y="12"/>
                    <a:pt x="101" y="17"/>
                    <a:pt x="106" y="22"/>
                  </a:cubicBezTo>
                  <a:cubicBezTo>
                    <a:pt x="111" y="28"/>
                    <a:pt x="116" y="34"/>
                    <a:pt x="119" y="41"/>
                  </a:cubicBezTo>
                  <a:cubicBezTo>
                    <a:pt x="122" y="48"/>
                    <a:pt x="123" y="56"/>
                    <a:pt x="123" y="64"/>
                  </a:cubicBezTo>
                  <a:cubicBezTo>
                    <a:pt x="123" y="72"/>
                    <a:pt x="122" y="80"/>
                    <a:pt x="119" y="87"/>
                  </a:cubicBezTo>
                  <a:cubicBezTo>
                    <a:pt x="116" y="94"/>
                    <a:pt x="111" y="101"/>
                    <a:pt x="106" y="106"/>
                  </a:cubicBezTo>
                  <a:cubicBezTo>
                    <a:pt x="101" y="112"/>
                    <a:pt x="94" y="116"/>
                    <a:pt x="87" y="119"/>
                  </a:cubicBezTo>
                  <a:cubicBezTo>
                    <a:pt x="81" y="121"/>
                    <a:pt x="74" y="123"/>
                    <a:pt x="68" y="123"/>
                  </a:cubicBezTo>
                  <a:cubicBezTo>
                    <a:pt x="66" y="124"/>
                    <a:pt x="66" y="124"/>
                    <a:pt x="66" y="124"/>
                  </a:cubicBezTo>
                  <a:cubicBezTo>
                    <a:pt x="66" y="65"/>
                    <a:pt x="66" y="65"/>
                    <a:pt x="66" y="65"/>
                  </a:cubicBezTo>
                  <a:cubicBezTo>
                    <a:pt x="66" y="64"/>
                    <a:pt x="65" y="63"/>
                    <a:pt x="64" y="63"/>
                  </a:cubicBezTo>
                  <a:cubicBezTo>
                    <a:pt x="63" y="63"/>
                    <a:pt x="62" y="64"/>
                    <a:pt x="62" y="65"/>
                  </a:cubicBezTo>
                  <a:cubicBezTo>
                    <a:pt x="62" y="126"/>
                    <a:pt x="62" y="126"/>
                    <a:pt x="62" y="126"/>
                  </a:cubicBezTo>
                  <a:cubicBezTo>
                    <a:pt x="62" y="127"/>
                    <a:pt x="63" y="128"/>
                    <a:pt x="64" y="128"/>
                  </a:cubicBezTo>
                  <a:cubicBezTo>
                    <a:pt x="64" y="128"/>
                    <a:pt x="64" y="128"/>
                    <a:pt x="64" y="128"/>
                  </a:cubicBezTo>
                  <a:cubicBezTo>
                    <a:pt x="99" y="128"/>
                    <a:pt x="128" y="99"/>
                    <a:pt x="128" y="64"/>
                  </a:cubicBezTo>
                  <a:cubicBezTo>
                    <a:pt x="128" y="29"/>
                    <a:pt x="99" y="0"/>
                    <a:pt x="6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1" name="组合 210"/>
          <p:cNvGrpSpPr/>
          <p:nvPr/>
        </p:nvGrpSpPr>
        <p:grpSpPr>
          <a:xfrm>
            <a:off x="11233154" y="304800"/>
            <a:ext cx="293688" cy="481013"/>
            <a:chOff x="11233154" y="304800"/>
            <a:chExt cx="293688" cy="481013"/>
          </a:xfrm>
          <a:solidFill>
            <a:schemeClr val="bg1"/>
          </a:solidFill>
        </p:grpSpPr>
        <p:sp>
          <p:nvSpPr>
            <p:cNvPr id="160" name="Oval 160"/>
            <p:cNvSpPr>
              <a:spLocks noChangeArrowheads="1"/>
            </p:cNvSpPr>
            <p:nvPr/>
          </p:nvSpPr>
          <p:spPr bwMode="auto">
            <a:xfrm>
              <a:off x="11339516" y="760413"/>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1" name="Freeform 161"/>
            <p:cNvSpPr/>
            <p:nvPr/>
          </p:nvSpPr>
          <p:spPr bwMode="auto">
            <a:xfrm>
              <a:off x="11233154" y="304800"/>
              <a:ext cx="293688" cy="409576"/>
            </a:xfrm>
            <a:custGeom>
              <a:avLst/>
              <a:gdLst>
                <a:gd name="T0" fmla="*/ 39 w 78"/>
                <a:gd name="T1" fmla="*/ 0 h 109"/>
                <a:gd name="T2" fmla="*/ 0 w 78"/>
                <a:gd name="T3" fmla="*/ 39 h 109"/>
                <a:gd name="T4" fmla="*/ 1 w 78"/>
                <a:gd name="T5" fmla="*/ 48 h 109"/>
                <a:gd name="T6" fmla="*/ 1 w 78"/>
                <a:gd name="T7" fmla="*/ 48 h 109"/>
                <a:gd name="T8" fmla="*/ 1 w 78"/>
                <a:gd name="T9" fmla="*/ 49 h 109"/>
                <a:gd name="T10" fmla="*/ 3 w 78"/>
                <a:gd name="T11" fmla="*/ 51 h 109"/>
                <a:gd name="T12" fmla="*/ 5 w 78"/>
                <a:gd name="T13" fmla="*/ 49 h 109"/>
                <a:gd name="T14" fmla="*/ 5 w 78"/>
                <a:gd name="T15" fmla="*/ 48 h 109"/>
                <a:gd name="T16" fmla="*/ 4 w 78"/>
                <a:gd name="T17" fmla="*/ 39 h 109"/>
                <a:gd name="T18" fmla="*/ 14 w 78"/>
                <a:gd name="T19" fmla="*/ 15 h 109"/>
                <a:gd name="T20" fmla="*/ 39 w 78"/>
                <a:gd name="T21" fmla="*/ 5 h 109"/>
                <a:gd name="T22" fmla="*/ 64 w 78"/>
                <a:gd name="T23" fmla="*/ 15 h 109"/>
                <a:gd name="T24" fmla="*/ 74 w 78"/>
                <a:gd name="T25" fmla="*/ 39 h 109"/>
                <a:gd name="T26" fmla="*/ 64 w 78"/>
                <a:gd name="T27" fmla="*/ 64 h 109"/>
                <a:gd name="T28" fmla="*/ 50 w 78"/>
                <a:gd name="T29" fmla="*/ 72 h 109"/>
                <a:gd name="T30" fmla="*/ 50 w 78"/>
                <a:gd name="T31" fmla="*/ 73 h 109"/>
                <a:gd name="T32" fmla="*/ 49 w 78"/>
                <a:gd name="T33" fmla="*/ 73 h 109"/>
                <a:gd name="T34" fmla="*/ 29 w 78"/>
                <a:gd name="T35" fmla="*/ 96 h 109"/>
                <a:gd name="T36" fmla="*/ 29 w 78"/>
                <a:gd name="T37" fmla="*/ 106 h 109"/>
                <a:gd name="T38" fmla="*/ 32 w 78"/>
                <a:gd name="T39" fmla="*/ 109 h 109"/>
                <a:gd name="T40" fmla="*/ 34 w 78"/>
                <a:gd name="T41" fmla="*/ 106 h 109"/>
                <a:gd name="T42" fmla="*/ 34 w 78"/>
                <a:gd name="T43" fmla="*/ 97 h 109"/>
                <a:gd name="T44" fmla="*/ 40 w 78"/>
                <a:gd name="T45" fmla="*/ 83 h 109"/>
                <a:gd name="T46" fmla="*/ 50 w 78"/>
                <a:gd name="T47" fmla="*/ 77 h 109"/>
                <a:gd name="T48" fmla="*/ 50 w 78"/>
                <a:gd name="T49" fmla="*/ 77 h 109"/>
                <a:gd name="T50" fmla="*/ 78 w 78"/>
                <a:gd name="T51" fmla="*/ 39 h 109"/>
                <a:gd name="T52" fmla="*/ 39 w 78"/>
                <a:gd name="T53"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8" h="109">
                  <a:moveTo>
                    <a:pt x="39" y="0"/>
                  </a:moveTo>
                  <a:cubicBezTo>
                    <a:pt x="17" y="0"/>
                    <a:pt x="0" y="18"/>
                    <a:pt x="0" y="39"/>
                  </a:cubicBezTo>
                  <a:cubicBezTo>
                    <a:pt x="0" y="42"/>
                    <a:pt x="0" y="45"/>
                    <a:pt x="1" y="48"/>
                  </a:cubicBezTo>
                  <a:cubicBezTo>
                    <a:pt x="1" y="48"/>
                    <a:pt x="1" y="48"/>
                    <a:pt x="1" y="48"/>
                  </a:cubicBezTo>
                  <a:cubicBezTo>
                    <a:pt x="1" y="49"/>
                    <a:pt x="1" y="49"/>
                    <a:pt x="1" y="49"/>
                  </a:cubicBezTo>
                  <a:cubicBezTo>
                    <a:pt x="1" y="50"/>
                    <a:pt x="2" y="51"/>
                    <a:pt x="3" y="51"/>
                  </a:cubicBezTo>
                  <a:cubicBezTo>
                    <a:pt x="4" y="51"/>
                    <a:pt x="5" y="50"/>
                    <a:pt x="5" y="49"/>
                  </a:cubicBezTo>
                  <a:cubicBezTo>
                    <a:pt x="5" y="49"/>
                    <a:pt x="5" y="49"/>
                    <a:pt x="5" y="48"/>
                  </a:cubicBezTo>
                  <a:cubicBezTo>
                    <a:pt x="5" y="46"/>
                    <a:pt x="4" y="42"/>
                    <a:pt x="4" y="39"/>
                  </a:cubicBezTo>
                  <a:cubicBezTo>
                    <a:pt x="4" y="30"/>
                    <a:pt x="8" y="21"/>
                    <a:pt x="14" y="15"/>
                  </a:cubicBezTo>
                  <a:cubicBezTo>
                    <a:pt x="21" y="8"/>
                    <a:pt x="30" y="5"/>
                    <a:pt x="39" y="5"/>
                  </a:cubicBezTo>
                  <a:cubicBezTo>
                    <a:pt x="48" y="5"/>
                    <a:pt x="57" y="8"/>
                    <a:pt x="64" y="15"/>
                  </a:cubicBezTo>
                  <a:cubicBezTo>
                    <a:pt x="70" y="21"/>
                    <a:pt x="74" y="30"/>
                    <a:pt x="74" y="39"/>
                  </a:cubicBezTo>
                  <a:cubicBezTo>
                    <a:pt x="74" y="49"/>
                    <a:pt x="70" y="57"/>
                    <a:pt x="64" y="64"/>
                  </a:cubicBezTo>
                  <a:cubicBezTo>
                    <a:pt x="60" y="68"/>
                    <a:pt x="55" y="71"/>
                    <a:pt x="50" y="72"/>
                  </a:cubicBezTo>
                  <a:cubicBezTo>
                    <a:pt x="50" y="73"/>
                    <a:pt x="50" y="73"/>
                    <a:pt x="50" y="73"/>
                  </a:cubicBezTo>
                  <a:cubicBezTo>
                    <a:pt x="49" y="73"/>
                    <a:pt x="49" y="73"/>
                    <a:pt x="49" y="73"/>
                  </a:cubicBezTo>
                  <a:cubicBezTo>
                    <a:pt x="38" y="75"/>
                    <a:pt x="30" y="85"/>
                    <a:pt x="29" y="96"/>
                  </a:cubicBezTo>
                  <a:cubicBezTo>
                    <a:pt x="29" y="106"/>
                    <a:pt x="29" y="106"/>
                    <a:pt x="29" y="106"/>
                  </a:cubicBezTo>
                  <a:cubicBezTo>
                    <a:pt x="29" y="107"/>
                    <a:pt x="30" y="109"/>
                    <a:pt x="32" y="109"/>
                  </a:cubicBezTo>
                  <a:cubicBezTo>
                    <a:pt x="33" y="109"/>
                    <a:pt x="34" y="107"/>
                    <a:pt x="34" y="106"/>
                  </a:cubicBezTo>
                  <a:cubicBezTo>
                    <a:pt x="34" y="97"/>
                    <a:pt x="34" y="97"/>
                    <a:pt x="34" y="97"/>
                  </a:cubicBezTo>
                  <a:cubicBezTo>
                    <a:pt x="34" y="92"/>
                    <a:pt x="36" y="87"/>
                    <a:pt x="40" y="83"/>
                  </a:cubicBezTo>
                  <a:cubicBezTo>
                    <a:pt x="42" y="80"/>
                    <a:pt x="46" y="78"/>
                    <a:pt x="50" y="77"/>
                  </a:cubicBezTo>
                  <a:cubicBezTo>
                    <a:pt x="50" y="77"/>
                    <a:pt x="50" y="77"/>
                    <a:pt x="50" y="77"/>
                  </a:cubicBezTo>
                  <a:cubicBezTo>
                    <a:pt x="67" y="72"/>
                    <a:pt x="78" y="57"/>
                    <a:pt x="78" y="39"/>
                  </a:cubicBezTo>
                  <a:cubicBezTo>
                    <a:pt x="78" y="18"/>
                    <a:pt x="61" y="0"/>
                    <a:pt x="3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0" name="组合 209"/>
          <p:cNvGrpSpPr/>
          <p:nvPr/>
        </p:nvGrpSpPr>
        <p:grpSpPr>
          <a:xfrm>
            <a:off x="10404479" y="304800"/>
            <a:ext cx="25400" cy="481013"/>
            <a:chOff x="10404479" y="304800"/>
            <a:chExt cx="25400" cy="481013"/>
          </a:xfrm>
          <a:solidFill>
            <a:schemeClr val="bg1"/>
          </a:solidFill>
        </p:grpSpPr>
        <p:sp>
          <p:nvSpPr>
            <p:cNvPr id="162" name="Oval 162"/>
            <p:cNvSpPr>
              <a:spLocks noChangeArrowheads="1"/>
            </p:cNvSpPr>
            <p:nvPr/>
          </p:nvSpPr>
          <p:spPr bwMode="auto">
            <a:xfrm>
              <a:off x="10404479" y="760413"/>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3" name="Freeform 163"/>
            <p:cNvSpPr/>
            <p:nvPr/>
          </p:nvSpPr>
          <p:spPr bwMode="auto">
            <a:xfrm>
              <a:off x="10410829" y="304800"/>
              <a:ext cx="15875" cy="409576"/>
            </a:xfrm>
            <a:custGeom>
              <a:avLst/>
              <a:gdLst>
                <a:gd name="T0" fmla="*/ 2 w 4"/>
                <a:gd name="T1" fmla="*/ 109 h 109"/>
                <a:gd name="T2" fmla="*/ 4 w 4"/>
                <a:gd name="T3" fmla="*/ 106 h 109"/>
                <a:gd name="T4" fmla="*/ 4 w 4"/>
                <a:gd name="T5" fmla="*/ 2 h 109"/>
                <a:gd name="T6" fmla="*/ 2 w 4"/>
                <a:gd name="T7" fmla="*/ 0 h 109"/>
                <a:gd name="T8" fmla="*/ 0 w 4"/>
                <a:gd name="T9" fmla="*/ 2 h 109"/>
                <a:gd name="T10" fmla="*/ 0 w 4"/>
                <a:gd name="T11" fmla="*/ 106 h 109"/>
                <a:gd name="T12" fmla="*/ 2 w 4"/>
                <a:gd name="T13" fmla="*/ 109 h 109"/>
              </a:gdLst>
              <a:ahLst/>
              <a:cxnLst>
                <a:cxn ang="0">
                  <a:pos x="T0" y="T1"/>
                </a:cxn>
                <a:cxn ang="0">
                  <a:pos x="T2" y="T3"/>
                </a:cxn>
                <a:cxn ang="0">
                  <a:pos x="T4" y="T5"/>
                </a:cxn>
                <a:cxn ang="0">
                  <a:pos x="T6" y="T7"/>
                </a:cxn>
                <a:cxn ang="0">
                  <a:pos x="T8" y="T9"/>
                </a:cxn>
                <a:cxn ang="0">
                  <a:pos x="T10" y="T11"/>
                </a:cxn>
                <a:cxn ang="0">
                  <a:pos x="T12" y="T13"/>
                </a:cxn>
              </a:cxnLst>
              <a:rect l="0" t="0" r="r" b="b"/>
              <a:pathLst>
                <a:path w="4" h="109">
                  <a:moveTo>
                    <a:pt x="2" y="109"/>
                  </a:moveTo>
                  <a:cubicBezTo>
                    <a:pt x="3" y="109"/>
                    <a:pt x="4" y="107"/>
                    <a:pt x="4" y="106"/>
                  </a:cubicBezTo>
                  <a:cubicBezTo>
                    <a:pt x="4" y="2"/>
                    <a:pt x="4" y="2"/>
                    <a:pt x="4" y="2"/>
                  </a:cubicBezTo>
                  <a:cubicBezTo>
                    <a:pt x="4" y="1"/>
                    <a:pt x="3" y="0"/>
                    <a:pt x="2" y="0"/>
                  </a:cubicBezTo>
                  <a:cubicBezTo>
                    <a:pt x="1" y="0"/>
                    <a:pt x="0" y="1"/>
                    <a:pt x="0" y="2"/>
                  </a:cubicBezTo>
                  <a:cubicBezTo>
                    <a:pt x="0" y="106"/>
                    <a:pt x="0" y="106"/>
                    <a:pt x="0" y="106"/>
                  </a:cubicBezTo>
                  <a:cubicBezTo>
                    <a:pt x="0" y="107"/>
                    <a:pt x="1" y="109"/>
                    <a:pt x="2" y="10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9" name="组合 208"/>
          <p:cNvGrpSpPr/>
          <p:nvPr/>
        </p:nvGrpSpPr>
        <p:grpSpPr>
          <a:xfrm>
            <a:off x="9217028" y="428625"/>
            <a:ext cx="481013" cy="233363"/>
            <a:chOff x="9217028" y="428625"/>
            <a:chExt cx="481013" cy="233363"/>
          </a:xfrm>
          <a:solidFill>
            <a:schemeClr val="bg1"/>
          </a:solidFill>
        </p:grpSpPr>
        <p:sp>
          <p:nvSpPr>
            <p:cNvPr id="164" name="Freeform 164"/>
            <p:cNvSpPr/>
            <p:nvPr/>
          </p:nvSpPr>
          <p:spPr bwMode="auto">
            <a:xfrm>
              <a:off x="9420228" y="428625"/>
              <a:ext cx="74613" cy="233363"/>
            </a:xfrm>
            <a:custGeom>
              <a:avLst/>
              <a:gdLst>
                <a:gd name="T0" fmla="*/ 18 w 20"/>
                <a:gd name="T1" fmla="*/ 0 h 62"/>
                <a:gd name="T2" fmla="*/ 15 w 20"/>
                <a:gd name="T3" fmla="*/ 2 h 62"/>
                <a:gd name="T4" fmla="*/ 0 w 20"/>
                <a:gd name="T5" fmla="*/ 59 h 62"/>
                <a:gd name="T6" fmla="*/ 0 w 20"/>
                <a:gd name="T7" fmla="*/ 59 h 62"/>
                <a:gd name="T8" fmla="*/ 0 w 20"/>
                <a:gd name="T9" fmla="*/ 60 h 62"/>
                <a:gd name="T10" fmla="*/ 2 w 20"/>
                <a:gd name="T11" fmla="*/ 62 h 62"/>
                <a:gd name="T12" fmla="*/ 5 w 20"/>
                <a:gd name="T13" fmla="*/ 60 h 62"/>
                <a:gd name="T14" fmla="*/ 5 w 20"/>
                <a:gd name="T15" fmla="*/ 60 h 62"/>
                <a:gd name="T16" fmla="*/ 5 w 20"/>
                <a:gd name="T17" fmla="*/ 60 h 62"/>
                <a:gd name="T18" fmla="*/ 20 w 20"/>
                <a:gd name="T19" fmla="*/ 3 h 62"/>
                <a:gd name="T20" fmla="*/ 20 w 20"/>
                <a:gd name="T21" fmla="*/ 2 h 62"/>
                <a:gd name="T22" fmla="*/ 18 w 20"/>
                <a:gd name="T23"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62">
                  <a:moveTo>
                    <a:pt x="18" y="0"/>
                  </a:moveTo>
                  <a:cubicBezTo>
                    <a:pt x="17" y="0"/>
                    <a:pt x="16" y="1"/>
                    <a:pt x="15" y="2"/>
                  </a:cubicBezTo>
                  <a:cubicBezTo>
                    <a:pt x="0" y="59"/>
                    <a:pt x="0" y="59"/>
                    <a:pt x="0" y="59"/>
                  </a:cubicBezTo>
                  <a:cubicBezTo>
                    <a:pt x="0" y="59"/>
                    <a:pt x="0" y="59"/>
                    <a:pt x="0" y="59"/>
                  </a:cubicBezTo>
                  <a:cubicBezTo>
                    <a:pt x="0" y="59"/>
                    <a:pt x="0" y="60"/>
                    <a:pt x="0" y="60"/>
                  </a:cubicBezTo>
                  <a:cubicBezTo>
                    <a:pt x="0" y="61"/>
                    <a:pt x="1" y="62"/>
                    <a:pt x="2" y="62"/>
                  </a:cubicBezTo>
                  <a:cubicBezTo>
                    <a:pt x="3" y="62"/>
                    <a:pt x="4" y="61"/>
                    <a:pt x="5" y="60"/>
                  </a:cubicBezTo>
                  <a:cubicBezTo>
                    <a:pt x="5" y="60"/>
                    <a:pt x="5" y="60"/>
                    <a:pt x="5" y="60"/>
                  </a:cubicBezTo>
                  <a:cubicBezTo>
                    <a:pt x="5" y="60"/>
                    <a:pt x="5" y="60"/>
                    <a:pt x="5" y="60"/>
                  </a:cubicBezTo>
                  <a:cubicBezTo>
                    <a:pt x="20" y="3"/>
                    <a:pt x="20" y="3"/>
                    <a:pt x="20" y="3"/>
                  </a:cubicBezTo>
                  <a:cubicBezTo>
                    <a:pt x="20" y="3"/>
                    <a:pt x="20" y="3"/>
                    <a:pt x="20" y="2"/>
                  </a:cubicBezTo>
                  <a:cubicBezTo>
                    <a:pt x="20" y="1"/>
                    <a:pt x="19" y="0"/>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5" name="Freeform 165"/>
            <p:cNvSpPr/>
            <p:nvPr/>
          </p:nvSpPr>
          <p:spPr bwMode="auto">
            <a:xfrm>
              <a:off x="9217028" y="466725"/>
              <a:ext cx="139700" cy="161925"/>
            </a:xfrm>
            <a:custGeom>
              <a:avLst/>
              <a:gdLst>
                <a:gd name="T0" fmla="*/ 37 w 37"/>
                <a:gd name="T1" fmla="*/ 2 h 43"/>
                <a:gd name="T2" fmla="*/ 35 w 37"/>
                <a:gd name="T3" fmla="*/ 0 h 43"/>
                <a:gd name="T4" fmla="*/ 33 w 37"/>
                <a:gd name="T5" fmla="*/ 0 h 43"/>
                <a:gd name="T6" fmla="*/ 1 w 37"/>
                <a:gd name="T7" fmla="*/ 19 h 43"/>
                <a:gd name="T8" fmla="*/ 0 w 37"/>
                <a:gd name="T9" fmla="*/ 21 h 43"/>
                <a:gd name="T10" fmla="*/ 1 w 37"/>
                <a:gd name="T11" fmla="*/ 23 h 43"/>
                <a:gd name="T12" fmla="*/ 33 w 37"/>
                <a:gd name="T13" fmla="*/ 42 h 43"/>
                <a:gd name="T14" fmla="*/ 37 w 37"/>
                <a:gd name="T15" fmla="*/ 40 h 43"/>
                <a:gd name="T16" fmla="*/ 36 w 37"/>
                <a:gd name="T17" fmla="*/ 38 h 43"/>
                <a:gd name="T18" fmla="*/ 36 w 37"/>
                <a:gd name="T19" fmla="*/ 38 h 43"/>
                <a:gd name="T20" fmla="*/ 36 w 37"/>
                <a:gd name="T21" fmla="*/ 38 h 43"/>
                <a:gd name="T22" fmla="*/ 7 w 37"/>
                <a:gd name="T23" fmla="*/ 21 h 43"/>
                <a:gd name="T24" fmla="*/ 36 w 37"/>
                <a:gd name="T25" fmla="*/ 4 h 43"/>
                <a:gd name="T26" fmla="*/ 37 w 37"/>
                <a:gd name="T27" fmla="*/ 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 h="43">
                  <a:moveTo>
                    <a:pt x="37" y="2"/>
                  </a:moveTo>
                  <a:cubicBezTo>
                    <a:pt x="37" y="1"/>
                    <a:pt x="36" y="0"/>
                    <a:pt x="35" y="0"/>
                  </a:cubicBezTo>
                  <a:cubicBezTo>
                    <a:pt x="34" y="0"/>
                    <a:pt x="34" y="0"/>
                    <a:pt x="33" y="0"/>
                  </a:cubicBezTo>
                  <a:cubicBezTo>
                    <a:pt x="1" y="19"/>
                    <a:pt x="1" y="19"/>
                    <a:pt x="1" y="19"/>
                  </a:cubicBezTo>
                  <a:cubicBezTo>
                    <a:pt x="0" y="19"/>
                    <a:pt x="0" y="20"/>
                    <a:pt x="0" y="21"/>
                  </a:cubicBezTo>
                  <a:cubicBezTo>
                    <a:pt x="0" y="22"/>
                    <a:pt x="0" y="23"/>
                    <a:pt x="1" y="23"/>
                  </a:cubicBezTo>
                  <a:cubicBezTo>
                    <a:pt x="33" y="42"/>
                    <a:pt x="33" y="42"/>
                    <a:pt x="33" y="42"/>
                  </a:cubicBezTo>
                  <a:cubicBezTo>
                    <a:pt x="35" y="43"/>
                    <a:pt x="37" y="41"/>
                    <a:pt x="37" y="40"/>
                  </a:cubicBezTo>
                  <a:cubicBezTo>
                    <a:pt x="37" y="39"/>
                    <a:pt x="37" y="38"/>
                    <a:pt x="36" y="38"/>
                  </a:cubicBezTo>
                  <a:cubicBezTo>
                    <a:pt x="36" y="38"/>
                    <a:pt x="36" y="38"/>
                    <a:pt x="36" y="38"/>
                  </a:cubicBezTo>
                  <a:cubicBezTo>
                    <a:pt x="36" y="38"/>
                    <a:pt x="36" y="38"/>
                    <a:pt x="36" y="38"/>
                  </a:cubicBezTo>
                  <a:cubicBezTo>
                    <a:pt x="7" y="21"/>
                    <a:pt x="7" y="21"/>
                    <a:pt x="7" y="21"/>
                  </a:cubicBezTo>
                  <a:cubicBezTo>
                    <a:pt x="36" y="4"/>
                    <a:pt x="36" y="4"/>
                    <a:pt x="36" y="4"/>
                  </a:cubicBezTo>
                  <a:cubicBezTo>
                    <a:pt x="36" y="4"/>
                    <a:pt x="37" y="3"/>
                    <a:pt x="3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6" name="Freeform 166"/>
            <p:cNvSpPr/>
            <p:nvPr/>
          </p:nvSpPr>
          <p:spPr bwMode="auto">
            <a:xfrm>
              <a:off x="9559928" y="463550"/>
              <a:ext cx="138113" cy="165100"/>
            </a:xfrm>
            <a:custGeom>
              <a:avLst/>
              <a:gdLst>
                <a:gd name="T0" fmla="*/ 36 w 37"/>
                <a:gd name="T1" fmla="*/ 20 h 44"/>
                <a:gd name="T2" fmla="*/ 4 w 37"/>
                <a:gd name="T3" fmla="*/ 1 h 44"/>
                <a:gd name="T4" fmla="*/ 0 w 37"/>
                <a:gd name="T5" fmla="*/ 3 h 44"/>
                <a:gd name="T6" fmla="*/ 1 w 37"/>
                <a:gd name="T7" fmla="*/ 5 h 44"/>
                <a:gd name="T8" fmla="*/ 1 w 37"/>
                <a:gd name="T9" fmla="*/ 5 h 44"/>
                <a:gd name="T10" fmla="*/ 30 w 37"/>
                <a:gd name="T11" fmla="*/ 22 h 44"/>
                <a:gd name="T12" fmla="*/ 1 w 37"/>
                <a:gd name="T13" fmla="*/ 39 h 44"/>
                <a:gd name="T14" fmla="*/ 1 w 37"/>
                <a:gd name="T15" fmla="*/ 39 h 44"/>
                <a:gd name="T16" fmla="*/ 1 w 37"/>
                <a:gd name="T17" fmla="*/ 39 h 44"/>
                <a:gd name="T18" fmla="*/ 0 w 37"/>
                <a:gd name="T19" fmla="*/ 41 h 44"/>
                <a:gd name="T20" fmla="*/ 4 w 37"/>
                <a:gd name="T21" fmla="*/ 43 h 44"/>
                <a:gd name="T22" fmla="*/ 36 w 37"/>
                <a:gd name="T23" fmla="*/ 24 h 44"/>
                <a:gd name="T24" fmla="*/ 37 w 37"/>
                <a:gd name="T25" fmla="*/ 22 h 44"/>
                <a:gd name="T26" fmla="*/ 36 w 37"/>
                <a:gd name="T27" fmla="*/ 2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 h="44">
                  <a:moveTo>
                    <a:pt x="36" y="20"/>
                  </a:moveTo>
                  <a:cubicBezTo>
                    <a:pt x="4" y="1"/>
                    <a:pt x="4" y="1"/>
                    <a:pt x="4" y="1"/>
                  </a:cubicBezTo>
                  <a:cubicBezTo>
                    <a:pt x="2" y="0"/>
                    <a:pt x="0" y="2"/>
                    <a:pt x="0" y="3"/>
                  </a:cubicBezTo>
                  <a:cubicBezTo>
                    <a:pt x="0" y="4"/>
                    <a:pt x="0" y="5"/>
                    <a:pt x="1" y="5"/>
                  </a:cubicBezTo>
                  <a:cubicBezTo>
                    <a:pt x="1" y="5"/>
                    <a:pt x="1" y="5"/>
                    <a:pt x="1" y="5"/>
                  </a:cubicBezTo>
                  <a:cubicBezTo>
                    <a:pt x="30" y="22"/>
                    <a:pt x="30" y="22"/>
                    <a:pt x="30" y="22"/>
                  </a:cubicBezTo>
                  <a:cubicBezTo>
                    <a:pt x="1" y="39"/>
                    <a:pt x="1" y="39"/>
                    <a:pt x="1" y="39"/>
                  </a:cubicBezTo>
                  <a:cubicBezTo>
                    <a:pt x="1" y="39"/>
                    <a:pt x="1" y="39"/>
                    <a:pt x="1" y="39"/>
                  </a:cubicBezTo>
                  <a:cubicBezTo>
                    <a:pt x="1" y="39"/>
                    <a:pt x="1" y="39"/>
                    <a:pt x="1" y="39"/>
                  </a:cubicBezTo>
                  <a:cubicBezTo>
                    <a:pt x="0" y="39"/>
                    <a:pt x="0" y="40"/>
                    <a:pt x="0" y="41"/>
                  </a:cubicBezTo>
                  <a:cubicBezTo>
                    <a:pt x="0" y="42"/>
                    <a:pt x="2" y="44"/>
                    <a:pt x="4" y="43"/>
                  </a:cubicBezTo>
                  <a:cubicBezTo>
                    <a:pt x="36" y="24"/>
                    <a:pt x="36" y="24"/>
                    <a:pt x="36" y="24"/>
                  </a:cubicBezTo>
                  <a:cubicBezTo>
                    <a:pt x="37" y="24"/>
                    <a:pt x="37" y="23"/>
                    <a:pt x="37" y="22"/>
                  </a:cubicBezTo>
                  <a:cubicBezTo>
                    <a:pt x="37" y="21"/>
                    <a:pt x="37" y="20"/>
                    <a:pt x="36"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5" name="组合 204"/>
          <p:cNvGrpSpPr/>
          <p:nvPr/>
        </p:nvGrpSpPr>
        <p:grpSpPr>
          <a:xfrm>
            <a:off x="8256590" y="331788"/>
            <a:ext cx="481013" cy="454025"/>
            <a:chOff x="8256590" y="331788"/>
            <a:chExt cx="481013" cy="454025"/>
          </a:xfrm>
          <a:solidFill>
            <a:schemeClr val="bg1"/>
          </a:solidFill>
        </p:grpSpPr>
        <p:sp>
          <p:nvSpPr>
            <p:cNvPr id="167" name="Freeform 167"/>
            <p:cNvSpPr/>
            <p:nvPr/>
          </p:nvSpPr>
          <p:spPr bwMode="auto">
            <a:xfrm>
              <a:off x="8331203" y="331788"/>
              <a:ext cx="406400" cy="327026"/>
            </a:xfrm>
            <a:custGeom>
              <a:avLst/>
              <a:gdLst>
                <a:gd name="T0" fmla="*/ 107 w 108"/>
                <a:gd name="T1" fmla="*/ 1 h 87"/>
                <a:gd name="T2" fmla="*/ 104 w 108"/>
                <a:gd name="T3" fmla="*/ 1 h 87"/>
                <a:gd name="T4" fmla="*/ 23 w 108"/>
                <a:gd name="T5" fmla="*/ 82 h 87"/>
                <a:gd name="T6" fmla="*/ 4 w 108"/>
                <a:gd name="T7" fmla="*/ 63 h 87"/>
                <a:gd name="T8" fmla="*/ 2 w 108"/>
                <a:gd name="T9" fmla="*/ 62 h 87"/>
                <a:gd name="T10" fmla="*/ 1 w 108"/>
                <a:gd name="T11" fmla="*/ 63 h 87"/>
                <a:gd name="T12" fmla="*/ 1 w 108"/>
                <a:gd name="T13" fmla="*/ 66 h 87"/>
                <a:gd name="T14" fmla="*/ 22 w 108"/>
                <a:gd name="T15" fmla="*/ 87 h 87"/>
                <a:gd name="T16" fmla="*/ 23 w 108"/>
                <a:gd name="T17" fmla="*/ 87 h 87"/>
                <a:gd name="T18" fmla="*/ 25 w 108"/>
                <a:gd name="T19" fmla="*/ 87 h 87"/>
                <a:gd name="T20" fmla="*/ 107 w 108"/>
                <a:gd name="T21" fmla="*/ 4 h 87"/>
                <a:gd name="T22" fmla="*/ 107 w 108"/>
                <a:gd name="T23" fmla="*/ 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 h="87">
                  <a:moveTo>
                    <a:pt x="107" y="1"/>
                  </a:moveTo>
                  <a:cubicBezTo>
                    <a:pt x="106" y="0"/>
                    <a:pt x="105" y="0"/>
                    <a:pt x="104" y="1"/>
                  </a:cubicBezTo>
                  <a:cubicBezTo>
                    <a:pt x="23" y="82"/>
                    <a:pt x="23" y="82"/>
                    <a:pt x="23" y="82"/>
                  </a:cubicBezTo>
                  <a:cubicBezTo>
                    <a:pt x="4" y="63"/>
                    <a:pt x="4" y="63"/>
                    <a:pt x="4" y="63"/>
                  </a:cubicBezTo>
                  <a:cubicBezTo>
                    <a:pt x="3" y="62"/>
                    <a:pt x="3" y="62"/>
                    <a:pt x="2" y="62"/>
                  </a:cubicBezTo>
                  <a:cubicBezTo>
                    <a:pt x="2" y="62"/>
                    <a:pt x="1" y="62"/>
                    <a:pt x="1" y="63"/>
                  </a:cubicBezTo>
                  <a:cubicBezTo>
                    <a:pt x="0" y="64"/>
                    <a:pt x="0" y="65"/>
                    <a:pt x="1" y="66"/>
                  </a:cubicBezTo>
                  <a:cubicBezTo>
                    <a:pt x="22" y="87"/>
                    <a:pt x="22" y="87"/>
                    <a:pt x="22" y="87"/>
                  </a:cubicBezTo>
                  <a:cubicBezTo>
                    <a:pt x="22" y="87"/>
                    <a:pt x="23" y="87"/>
                    <a:pt x="23" y="87"/>
                  </a:cubicBezTo>
                  <a:cubicBezTo>
                    <a:pt x="24" y="87"/>
                    <a:pt x="24" y="87"/>
                    <a:pt x="25" y="87"/>
                  </a:cubicBezTo>
                  <a:cubicBezTo>
                    <a:pt x="107" y="4"/>
                    <a:pt x="107" y="4"/>
                    <a:pt x="107" y="4"/>
                  </a:cubicBezTo>
                  <a:cubicBezTo>
                    <a:pt x="108" y="3"/>
                    <a:pt x="108" y="2"/>
                    <a:pt x="10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8" name="Freeform 168"/>
            <p:cNvSpPr/>
            <p:nvPr/>
          </p:nvSpPr>
          <p:spPr bwMode="auto">
            <a:xfrm>
              <a:off x="8256590" y="463550"/>
              <a:ext cx="322263" cy="322263"/>
            </a:xfrm>
            <a:custGeom>
              <a:avLst/>
              <a:gdLst>
                <a:gd name="T0" fmla="*/ 84 w 86"/>
                <a:gd name="T1" fmla="*/ 31 h 86"/>
                <a:gd name="T2" fmla="*/ 82 w 86"/>
                <a:gd name="T3" fmla="*/ 33 h 86"/>
                <a:gd name="T4" fmla="*/ 82 w 86"/>
                <a:gd name="T5" fmla="*/ 81 h 86"/>
                <a:gd name="T6" fmla="*/ 5 w 86"/>
                <a:gd name="T7" fmla="*/ 81 h 86"/>
                <a:gd name="T8" fmla="*/ 5 w 86"/>
                <a:gd name="T9" fmla="*/ 4 h 86"/>
                <a:gd name="T10" fmla="*/ 67 w 86"/>
                <a:gd name="T11" fmla="*/ 4 h 86"/>
                <a:gd name="T12" fmla="*/ 70 w 86"/>
                <a:gd name="T13" fmla="*/ 2 h 86"/>
                <a:gd name="T14" fmla="*/ 67 w 86"/>
                <a:gd name="T15" fmla="*/ 0 h 86"/>
                <a:gd name="T16" fmla="*/ 6 w 86"/>
                <a:gd name="T17" fmla="*/ 0 h 86"/>
                <a:gd name="T18" fmla="*/ 0 w 86"/>
                <a:gd name="T19" fmla="*/ 6 h 86"/>
                <a:gd name="T20" fmla="*/ 0 w 86"/>
                <a:gd name="T21" fmla="*/ 80 h 86"/>
                <a:gd name="T22" fmla="*/ 6 w 86"/>
                <a:gd name="T23" fmla="*/ 86 h 86"/>
                <a:gd name="T24" fmla="*/ 80 w 86"/>
                <a:gd name="T25" fmla="*/ 86 h 86"/>
                <a:gd name="T26" fmla="*/ 86 w 86"/>
                <a:gd name="T27" fmla="*/ 80 h 86"/>
                <a:gd name="T28" fmla="*/ 86 w 86"/>
                <a:gd name="T29" fmla="*/ 33 h 86"/>
                <a:gd name="T30" fmla="*/ 84 w 86"/>
                <a:gd name="T31" fmla="*/ 3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6" h="86">
                  <a:moveTo>
                    <a:pt x="84" y="31"/>
                  </a:moveTo>
                  <a:cubicBezTo>
                    <a:pt x="83" y="31"/>
                    <a:pt x="82" y="32"/>
                    <a:pt x="82" y="33"/>
                  </a:cubicBezTo>
                  <a:cubicBezTo>
                    <a:pt x="82" y="81"/>
                    <a:pt x="82" y="81"/>
                    <a:pt x="82" y="81"/>
                  </a:cubicBezTo>
                  <a:cubicBezTo>
                    <a:pt x="5" y="81"/>
                    <a:pt x="5" y="81"/>
                    <a:pt x="5" y="81"/>
                  </a:cubicBezTo>
                  <a:cubicBezTo>
                    <a:pt x="5" y="4"/>
                    <a:pt x="5" y="4"/>
                    <a:pt x="5" y="4"/>
                  </a:cubicBezTo>
                  <a:cubicBezTo>
                    <a:pt x="67" y="4"/>
                    <a:pt x="67" y="4"/>
                    <a:pt x="67" y="4"/>
                  </a:cubicBezTo>
                  <a:cubicBezTo>
                    <a:pt x="69" y="4"/>
                    <a:pt x="70" y="3"/>
                    <a:pt x="70" y="2"/>
                  </a:cubicBezTo>
                  <a:cubicBezTo>
                    <a:pt x="70" y="1"/>
                    <a:pt x="69" y="0"/>
                    <a:pt x="67" y="0"/>
                  </a:cubicBezTo>
                  <a:cubicBezTo>
                    <a:pt x="6" y="0"/>
                    <a:pt x="6" y="0"/>
                    <a:pt x="6" y="0"/>
                  </a:cubicBezTo>
                  <a:cubicBezTo>
                    <a:pt x="3" y="0"/>
                    <a:pt x="0" y="2"/>
                    <a:pt x="0" y="6"/>
                  </a:cubicBezTo>
                  <a:cubicBezTo>
                    <a:pt x="0" y="80"/>
                    <a:pt x="0" y="80"/>
                    <a:pt x="0" y="80"/>
                  </a:cubicBezTo>
                  <a:cubicBezTo>
                    <a:pt x="0" y="83"/>
                    <a:pt x="3" y="86"/>
                    <a:pt x="6" y="86"/>
                  </a:cubicBezTo>
                  <a:cubicBezTo>
                    <a:pt x="80" y="86"/>
                    <a:pt x="80" y="86"/>
                    <a:pt x="80" y="86"/>
                  </a:cubicBezTo>
                  <a:cubicBezTo>
                    <a:pt x="83" y="86"/>
                    <a:pt x="86" y="83"/>
                    <a:pt x="86" y="80"/>
                  </a:cubicBezTo>
                  <a:cubicBezTo>
                    <a:pt x="86" y="33"/>
                    <a:pt x="86" y="33"/>
                    <a:pt x="86" y="33"/>
                  </a:cubicBezTo>
                  <a:cubicBezTo>
                    <a:pt x="86" y="32"/>
                    <a:pt x="85" y="31"/>
                    <a:pt x="84"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69" name="Freeform 169"/>
          <p:cNvSpPr/>
          <p:nvPr/>
        </p:nvSpPr>
        <p:spPr bwMode="auto">
          <a:xfrm>
            <a:off x="7296152" y="381000"/>
            <a:ext cx="479425" cy="330201"/>
          </a:xfrm>
          <a:custGeom>
            <a:avLst/>
            <a:gdLst>
              <a:gd name="T0" fmla="*/ 127 w 128"/>
              <a:gd name="T1" fmla="*/ 1 h 88"/>
              <a:gd name="T2" fmla="*/ 124 w 128"/>
              <a:gd name="T3" fmla="*/ 1 h 88"/>
              <a:gd name="T4" fmla="*/ 43 w 128"/>
              <a:gd name="T5" fmla="*/ 82 h 88"/>
              <a:gd name="T6" fmla="*/ 4 w 128"/>
              <a:gd name="T7" fmla="*/ 44 h 88"/>
              <a:gd name="T8" fmla="*/ 2 w 128"/>
              <a:gd name="T9" fmla="*/ 43 h 88"/>
              <a:gd name="T10" fmla="*/ 1 w 128"/>
              <a:gd name="T11" fmla="*/ 44 h 88"/>
              <a:gd name="T12" fmla="*/ 0 w 128"/>
              <a:gd name="T13" fmla="*/ 45 h 88"/>
              <a:gd name="T14" fmla="*/ 1 w 128"/>
              <a:gd name="T15" fmla="*/ 47 h 88"/>
              <a:gd name="T16" fmla="*/ 41 w 128"/>
              <a:gd name="T17" fmla="*/ 87 h 88"/>
              <a:gd name="T18" fmla="*/ 44 w 128"/>
              <a:gd name="T19" fmla="*/ 87 h 88"/>
              <a:gd name="T20" fmla="*/ 127 w 128"/>
              <a:gd name="T21" fmla="*/ 4 h 88"/>
              <a:gd name="T22" fmla="*/ 127 w 128"/>
              <a:gd name="T23" fmla="*/ 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88">
                <a:moveTo>
                  <a:pt x="127" y="1"/>
                </a:moveTo>
                <a:cubicBezTo>
                  <a:pt x="126" y="0"/>
                  <a:pt x="125" y="0"/>
                  <a:pt x="124" y="1"/>
                </a:cubicBezTo>
                <a:cubicBezTo>
                  <a:pt x="43" y="82"/>
                  <a:pt x="43" y="82"/>
                  <a:pt x="43" y="82"/>
                </a:cubicBezTo>
                <a:cubicBezTo>
                  <a:pt x="4" y="44"/>
                  <a:pt x="4" y="44"/>
                  <a:pt x="4" y="44"/>
                </a:cubicBezTo>
                <a:cubicBezTo>
                  <a:pt x="3" y="43"/>
                  <a:pt x="3" y="43"/>
                  <a:pt x="2" y="43"/>
                </a:cubicBezTo>
                <a:cubicBezTo>
                  <a:pt x="2" y="43"/>
                  <a:pt x="1" y="43"/>
                  <a:pt x="1" y="44"/>
                </a:cubicBezTo>
                <a:cubicBezTo>
                  <a:pt x="0" y="44"/>
                  <a:pt x="0" y="45"/>
                  <a:pt x="0" y="45"/>
                </a:cubicBezTo>
                <a:cubicBezTo>
                  <a:pt x="0" y="46"/>
                  <a:pt x="0" y="46"/>
                  <a:pt x="1" y="47"/>
                </a:cubicBezTo>
                <a:cubicBezTo>
                  <a:pt x="41" y="87"/>
                  <a:pt x="41" y="87"/>
                  <a:pt x="41" y="87"/>
                </a:cubicBezTo>
                <a:cubicBezTo>
                  <a:pt x="42" y="88"/>
                  <a:pt x="43" y="88"/>
                  <a:pt x="44" y="87"/>
                </a:cubicBezTo>
                <a:cubicBezTo>
                  <a:pt x="127" y="4"/>
                  <a:pt x="127" y="4"/>
                  <a:pt x="127" y="4"/>
                </a:cubicBezTo>
                <a:cubicBezTo>
                  <a:pt x="128" y="3"/>
                  <a:pt x="128" y="2"/>
                  <a:pt x="127" y="1"/>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0" name="Freeform 170"/>
          <p:cNvSpPr/>
          <p:nvPr/>
        </p:nvSpPr>
        <p:spPr bwMode="auto">
          <a:xfrm>
            <a:off x="6334127" y="304800"/>
            <a:ext cx="481013" cy="481013"/>
          </a:xfrm>
          <a:custGeom>
            <a:avLst/>
            <a:gdLst>
              <a:gd name="T0" fmla="*/ 4 w 128"/>
              <a:gd name="T1" fmla="*/ 127 h 128"/>
              <a:gd name="T2" fmla="*/ 64 w 128"/>
              <a:gd name="T3" fmla="*/ 67 h 128"/>
              <a:gd name="T4" fmla="*/ 124 w 128"/>
              <a:gd name="T5" fmla="*/ 127 h 128"/>
              <a:gd name="T6" fmla="*/ 127 w 128"/>
              <a:gd name="T7" fmla="*/ 127 h 128"/>
              <a:gd name="T8" fmla="*/ 128 w 128"/>
              <a:gd name="T9" fmla="*/ 126 h 128"/>
              <a:gd name="T10" fmla="*/ 127 w 128"/>
              <a:gd name="T11" fmla="*/ 124 h 128"/>
              <a:gd name="T12" fmla="*/ 67 w 128"/>
              <a:gd name="T13" fmla="*/ 64 h 128"/>
              <a:gd name="T14" fmla="*/ 68 w 128"/>
              <a:gd name="T15" fmla="*/ 63 h 128"/>
              <a:gd name="T16" fmla="*/ 127 w 128"/>
              <a:gd name="T17" fmla="*/ 4 h 128"/>
              <a:gd name="T18" fmla="*/ 127 w 128"/>
              <a:gd name="T19" fmla="*/ 1 h 128"/>
              <a:gd name="T20" fmla="*/ 124 w 128"/>
              <a:gd name="T21" fmla="*/ 1 h 128"/>
              <a:gd name="T22" fmla="*/ 64 w 128"/>
              <a:gd name="T23" fmla="*/ 61 h 128"/>
              <a:gd name="T24" fmla="*/ 4 w 128"/>
              <a:gd name="T25" fmla="*/ 1 h 128"/>
              <a:gd name="T26" fmla="*/ 2 w 128"/>
              <a:gd name="T27" fmla="*/ 0 h 128"/>
              <a:gd name="T28" fmla="*/ 1 w 128"/>
              <a:gd name="T29" fmla="*/ 1 h 128"/>
              <a:gd name="T30" fmla="*/ 1 w 128"/>
              <a:gd name="T31" fmla="*/ 4 h 128"/>
              <a:gd name="T32" fmla="*/ 61 w 128"/>
              <a:gd name="T33" fmla="*/ 64 h 128"/>
              <a:gd name="T34" fmla="*/ 60 w 128"/>
              <a:gd name="T35" fmla="*/ 65 h 128"/>
              <a:gd name="T36" fmla="*/ 1 w 128"/>
              <a:gd name="T37" fmla="*/ 124 h 128"/>
              <a:gd name="T38" fmla="*/ 1 w 128"/>
              <a:gd name="T39" fmla="*/ 127 h 128"/>
              <a:gd name="T40" fmla="*/ 4 w 128"/>
              <a:gd name="T41" fmla="*/ 12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4" y="127"/>
                </a:moveTo>
                <a:cubicBezTo>
                  <a:pt x="64" y="67"/>
                  <a:pt x="64" y="67"/>
                  <a:pt x="64" y="67"/>
                </a:cubicBezTo>
                <a:cubicBezTo>
                  <a:pt x="124" y="127"/>
                  <a:pt x="124" y="127"/>
                  <a:pt x="124" y="127"/>
                </a:cubicBezTo>
                <a:cubicBezTo>
                  <a:pt x="125" y="128"/>
                  <a:pt x="126" y="128"/>
                  <a:pt x="127" y="127"/>
                </a:cubicBezTo>
                <a:cubicBezTo>
                  <a:pt x="128" y="127"/>
                  <a:pt x="128" y="126"/>
                  <a:pt x="128" y="126"/>
                </a:cubicBezTo>
                <a:cubicBezTo>
                  <a:pt x="128" y="125"/>
                  <a:pt x="128" y="125"/>
                  <a:pt x="127" y="124"/>
                </a:cubicBezTo>
                <a:cubicBezTo>
                  <a:pt x="67" y="64"/>
                  <a:pt x="67" y="64"/>
                  <a:pt x="67" y="64"/>
                </a:cubicBezTo>
                <a:cubicBezTo>
                  <a:pt x="68" y="63"/>
                  <a:pt x="68" y="63"/>
                  <a:pt x="68" y="63"/>
                </a:cubicBezTo>
                <a:cubicBezTo>
                  <a:pt x="127" y="4"/>
                  <a:pt x="127" y="4"/>
                  <a:pt x="127" y="4"/>
                </a:cubicBezTo>
                <a:cubicBezTo>
                  <a:pt x="128" y="3"/>
                  <a:pt x="128" y="2"/>
                  <a:pt x="127" y="1"/>
                </a:cubicBezTo>
                <a:cubicBezTo>
                  <a:pt x="126" y="0"/>
                  <a:pt x="125" y="0"/>
                  <a:pt x="124" y="1"/>
                </a:cubicBezTo>
                <a:cubicBezTo>
                  <a:pt x="64" y="61"/>
                  <a:pt x="64" y="61"/>
                  <a:pt x="64" y="61"/>
                </a:cubicBezTo>
                <a:cubicBezTo>
                  <a:pt x="4" y="1"/>
                  <a:pt x="4" y="1"/>
                  <a:pt x="4" y="1"/>
                </a:cubicBezTo>
                <a:cubicBezTo>
                  <a:pt x="3" y="0"/>
                  <a:pt x="3" y="0"/>
                  <a:pt x="2" y="0"/>
                </a:cubicBezTo>
                <a:cubicBezTo>
                  <a:pt x="2" y="0"/>
                  <a:pt x="1" y="0"/>
                  <a:pt x="1" y="1"/>
                </a:cubicBezTo>
                <a:cubicBezTo>
                  <a:pt x="0" y="2"/>
                  <a:pt x="0" y="3"/>
                  <a:pt x="1" y="4"/>
                </a:cubicBezTo>
                <a:cubicBezTo>
                  <a:pt x="61" y="64"/>
                  <a:pt x="61" y="64"/>
                  <a:pt x="61" y="64"/>
                </a:cubicBezTo>
                <a:cubicBezTo>
                  <a:pt x="60" y="65"/>
                  <a:pt x="60" y="65"/>
                  <a:pt x="60" y="65"/>
                </a:cubicBezTo>
                <a:cubicBezTo>
                  <a:pt x="1" y="124"/>
                  <a:pt x="1" y="124"/>
                  <a:pt x="1" y="124"/>
                </a:cubicBezTo>
                <a:cubicBezTo>
                  <a:pt x="0" y="125"/>
                  <a:pt x="0" y="126"/>
                  <a:pt x="1" y="127"/>
                </a:cubicBezTo>
                <a:cubicBezTo>
                  <a:pt x="2" y="128"/>
                  <a:pt x="3" y="128"/>
                  <a:pt x="4" y="127"/>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06" name="组合 205"/>
          <p:cNvGrpSpPr/>
          <p:nvPr/>
        </p:nvGrpSpPr>
        <p:grpSpPr>
          <a:xfrm>
            <a:off x="5373689" y="304800"/>
            <a:ext cx="479426" cy="485776"/>
            <a:chOff x="5373689" y="304800"/>
            <a:chExt cx="479426" cy="485776"/>
          </a:xfrm>
          <a:solidFill>
            <a:schemeClr val="bg1"/>
          </a:solidFill>
        </p:grpSpPr>
        <p:sp>
          <p:nvSpPr>
            <p:cNvPr id="171" name="Freeform 171"/>
            <p:cNvSpPr/>
            <p:nvPr/>
          </p:nvSpPr>
          <p:spPr bwMode="auto">
            <a:xfrm>
              <a:off x="5373689" y="304800"/>
              <a:ext cx="479425" cy="481013"/>
            </a:xfrm>
            <a:custGeom>
              <a:avLst/>
              <a:gdLst>
                <a:gd name="T0" fmla="*/ 127 w 128"/>
                <a:gd name="T1" fmla="*/ 1 h 128"/>
                <a:gd name="T2" fmla="*/ 126 w 128"/>
                <a:gd name="T3" fmla="*/ 0 h 128"/>
                <a:gd name="T4" fmla="*/ 124 w 128"/>
                <a:gd name="T5" fmla="*/ 1 h 128"/>
                <a:gd name="T6" fmla="*/ 1 w 128"/>
                <a:gd name="T7" fmla="*/ 124 h 128"/>
                <a:gd name="T8" fmla="*/ 1 w 128"/>
                <a:gd name="T9" fmla="*/ 127 h 128"/>
                <a:gd name="T10" fmla="*/ 2 w 128"/>
                <a:gd name="T11" fmla="*/ 128 h 128"/>
                <a:gd name="T12" fmla="*/ 4 w 128"/>
                <a:gd name="T13" fmla="*/ 127 h 128"/>
                <a:gd name="T14" fmla="*/ 127 w 128"/>
                <a:gd name="T15" fmla="*/ 4 h 128"/>
                <a:gd name="T16" fmla="*/ 127 w 128"/>
                <a:gd name="T17" fmla="*/ 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128">
                  <a:moveTo>
                    <a:pt x="127" y="1"/>
                  </a:moveTo>
                  <a:cubicBezTo>
                    <a:pt x="127" y="0"/>
                    <a:pt x="126" y="0"/>
                    <a:pt x="126" y="0"/>
                  </a:cubicBezTo>
                  <a:cubicBezTo>
                    <a:pt x="125" y="0"/>
                    <a:pt x="125" y="0"/>
                    <a:pt x="124" y="1"/>
                  </a:cubicBezTo>
                  <a:cubicBezTo>
                    <a:pt x="1" y="124"/>
                    <a:pt x="1" y="124"/>
                    <a:pt x="1" y="124"/>
                  </a:cubicBezTo>
                  <a:cubicBezTo>
                    <a:pt x="0" y="125"/>
                    <a:pt x="0" y="126"/>
                    <a:pt x="1" y="127"/>
                  </a:cubicBezTo>
                  <a:cubicBezTo>
                    <a:pt x="1" y="128"/>
                    <a:pt x="2" y="128"/>
                    <a:pt x="2" y="128"/>
                  </a:cubicBezTo>
                  <a:cubicBezTo>
                    <a:pt x="3" y="128"/>
                    <a:pt x="3" y="128"/>
                    <a:pt x="4" y="127"/>
                  </a:cubicBezTo>
                  <a:cubicBezTo>
                    <a:pt x="127" y="4"/>
                    <a:pt x="127" y="4"/>
                    <a:pt x="127" y="4"/>
                  </a:cubicBezTo>
                  <a:cubicBezTo>
                    <a:pt x="128" y="3"/>
                    <a:pt x="128" y="2"/>
                    <a:pt x="1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2" name="Freeform 172"/>
            <p:cNvSpPr>
              <a:spLocks noEditPoints="1"/>
            </p:cNvSpPr>
            <p:nvPr/>
          </p:nvSpPr>
          <p:spPr bwMode="auto">
            <a:xfrm>
              <a:off x="5373689" y="304800"/>
              <a:ext cx="184150" cy="188913"/>
            </a:xfrm>
            <a:custGeom>
              <a:avLst/>
              <a:gdLst>
                <a:gd name="T0" fmla="*/ 7 w 49"/>
                <a:gd name="T1" fmla="*/ 42 h 50"/>
                <a:gd name="T2" fmla="*/ 15 w 49"/>
                <a:gd name="T3" fmla="*/ 47 h 50"/>
                <a:gd name="T4" fmla="*/ 34 w 49"/>
                <a:gd name="T5" fmla="*/ 47 h 50"/>
                <a:gd name="T6" fmla="*/ 42 w 49"/>
                <a:gd name="T7" fmla="*/ 42 h 50"/>
                <a:gd name="T8" fmla="*/ 47 w 49"/>
                <a:gd name="T9" fmla="*/ 34 h 50"/>
                <a:gd name="T10" fmla="*/ 49 w 49"/>
                <a:gd name="T11" fmla="*/ 24 h 50"/>
                <a:gd name="T12" fmla="*/ 47 w 49"/>
                <a:gd name="T13" fmla="*/ 15 h 50"/>
                <a:gd name="T14" fmla="*/ 42 w 49"/>
                <a:gd name="T15" fmla="*/ 7 h 50"/>
                <a:gd name="T16" fmla="*/ 34 w 49"/>
                <a:gd name="T17" fmla="*/ 2 h 50"/>
                <a:gd name="T18" fmla="*/ 25 w 49"/>
                <a:gd name="T19" fmla="*/ 0 h 50"/>
                <a:gd name="T20" fmla="*/ 15 w 49"/>
                <a:gd name="T21" fmla="*/ 2 h 50"/>
                <a:gd name="T22" fmla="*/ 7 w 49"/>
                <a:gd name="T23" fmla="*/ 7 h 50"/>
                <a:gd name="T24" fmla="*/ 2 w 49"/>
                <a:gd name="T25" fmla="*/ 15 h 50"/>
                <a:gd name="T26" fmla="*/ 0 w 49"/>
                <a:gd name="T27" fmla="*/ 24 h 50"/>
                <a:gd name="T28" fmla="*/ 2 w 49"/>
                <a:gd name="T29" fmla="*/ 34 h 50"/>
                <a:gd name="T30" fmla="*/ 7 w 49"/>
                <a:gd name="T31" fmla="*/ 42 h 50"/>
                <a:gd name="T32" fmla="*/ 25 w 49"/>
                <a:gd name="T33" fmla="*/ 5 h 50"/>
                <a:gd name="T34" fmla="*/ 45 w 49"/>
                <a:gd name="T35" fmla="*/ 24 h 50"/>
                <a:gd name="T36" fmla="*/ 25 w 49"/>
                <a:gd name="T37" fmla="*/ 44 h 50"/>
                <a:gd name="T38" fmla="*/ 5 w 49"/>
                <a:gd name="T39" fmla="*/ 24 h 50"/>
                <a:gd name="T40" fmla="*/ 25 w 49"/>
                <a:gd name="T41" fmla="*/ 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50">
                  <a:moveTo>
                    <a:pt x="7" y="42"/>
                  </a:moveTo>
                  <a:cubicBezTo>
                    <a:pt x="9" y="44"/>
                    <a:pt x="12" y="46"/>
                    <a:pt x="15" y="47"/>
                  </a:cubicBezTo>
                  <a:cubicBezTo>
                    <a:pt x="21" y="50"/>
                    <a:pt x="28" y="50"/>
                    <a:pt x="34" y="47"/>
                  </a:cubicBezTo>
                  <a:cubicBezTo>
                    <a:pt x="37" y="46"/>
                    <a:pt x="40" y="44"/>
                    <a:pt x="42" y="42"/>
                  </a:cubicBezTo>
                  <a:cubicBezTo>
                    <a:pt x="44" y="40"/>
                    <a:pt x="46" y="37"/>
                    <a:pt x="47" y="34"/>
                  </a:cubicBezTo>
                  <a:cubicBezTo>
                    <a:pt x="48" y="31"/>
                    <a:pt x="49" y="28"/>
                    <a:pt x="49" y="24"/>
                  </a:cubicBezTo>
                  <a:cubicBezTo>
                    <a:pt x="49" y="21"/>
                    <a:pt x="48" y="18"/>
                    <a:pt x="47" y="15"/>
                  </a:cubicBezTo>
                  <a:cubicBezTo>
                    <a:pt x="46" y="12"/>
                    <a:pt x="44" y="9"/>
                    <a:pt x="42" y="7"/>
                  </a:cubicBezTo>
                  <a:cubicBezTo>
                    <a:pt x="40" y="5"/>
                    <a:pt x="37" y="3"/>
                    <a:pt x="34" y="2"/>
                  </a:cubicBezTo>
                  <a:cubicBezTo>
                    <a:pt x="31" y="1"/>
                    <a:pt x="28" y="0"/>
                    <a:pt x="25" y="0"/>
                  </a:cubicBezTo>
                  <a:cubicBezTo>
                    <a:pt x="21" y="0"/>
                    <a:pt x="18" y="1"/>
                    <a:pt x="15" y="2"/>
                  </a:cubicBezTo>
                  <a:cubicBezTo>
                    <a:pt x="12" y="3"/>
                    <a:pt x="9" y="5"/>
                    <a:pt x="7" y="7"/>
                  </a:cubicBezTo>
                  <a:cubicBezTo>
                    <a:pt x="5" y="9"/>
                    <a:pt x="3" y="12"/>
                    <a:pt x="2" y="15"/>
                  </a:cubicBezTo>
                  <a:cubicBezTo>
                    <a:pt x="1" y="18"/>
                    <a:pt x="0" y="21"/>
                    <a:pt x="0" y="24"/>
                  </a:cubicBezTo>
                  <a:cubicBezTo>
                    <a:pt x="0" y="28"/>
                    <a:pt x="1" y="31"/>
                    <a:pt x="2" y="34"/>
                  </a:cubicBezTo>
                  <a:cubicBezTo>
                    <a:pt x="3" y="37"/>
                    <a:pt x="5" y="40"/>
                    <a:pt x="7" y="42"/>
                  </a:cubicBezTo>
                  <a:close/>
                  <a:moveTo>
                    <a:pt x="25" y="5"/>
                  </a:moveTo>
                  <a:cubicBezTo>
                    <a:pt x="36" y="5"/>
                    <a:pt x="45" y="13"/>
                    <a:pt x="45" y="24"/>
                  </a:cubicBezTo>
                  <a:cubicBezTo>
                    <a:pt x="45" y="36"/>
                    <a:pt x="36" y="44"/>
                    <a:pt x="25" y="44"/>
                  </a:cubicBezTo>
                  <a:cubicBezTo>
                    <a:pt x="14" y="44"/>
                    <a:pt x="5" y="36"/>
                    <a:pt x="5" y="24"/>
                  </a:cubicBezTo>
                  <a:cubicBezTo>
                    <a:pt x="5" y="13"/>
                    <a:pt x="14" y="5"/>
                    <a:pt x="25"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3" name="Freeform 173"/>
            <p:cNvSpPr>
              <a:spLocks noEditPoints="1"/>
            </p:cNvSpPr>
            <p:nvPr/>
          </p:nvSpPr>
          <p:spPr bwMode="auto">
            <a:xfrm>
              <a:off x="5670552" y="601663"/>
              <a:ext cx="182563" cy="188913"/>
            </a:xfrm>
            <a:custGeom>
              <a:avLst/>
              <a:gdLst>
                <a:gd name="T0" fmla="*/ 47 w 49"/>
                <a:gd name="T1" fmla="*/ 15 h 50"/>
                <a:gd name="T2" fmla="*/ 42 w 49"/>
                <a:gd name="T3" fmla="*/ 7 h 50"/>
                <a:gd name="T4" fmla="*/ 34 w 49"/>
                <a:gd name="T5" fmla="*/ 2 h 50"/>
                <a:gd name="T6" fmla="*/ 24 w 49"/>
                <a:gd name="T7" fmla="*/ 0 h 50"/>
                <a:gd name="T8" fmla="*/ 15 w 49"/>
                <a:gd name="T9" fmla="*/ 2 h 50"/>
                <a:gd name="T10" fmla="*/ 7 w 49"/>
                <a:gd name="T11" fmla="*/ 7 h 50"/>
                <a:gd name="T12" fmla="*/ 2 w 49"/>
                <a:gd name="T13" fmla="*/ 15 h 50"/>
                <a:gd name="T14" fmla="*/ 0 w 49"/>
                <a:gd name="T15" fmla="*/ 24 h 50"/>
                <a:gd name="T16" fmla="*/ 2 w 49"/>
                <a:gd name="T17" fmla="*/ 34 h 50"/>
                <a:gd name="T18" fmla="*/ 7 w 49"/>
                <a:gd name="T19" fmla="*/ 42 h 50"/>
                <a:gd name="T20" fmla="*/ 15 w 49"/>
                <a:gd name="T21" fmla="*/ 47 h 50"/>
                <a:gd name="T22" fmla="*/ 34 w 49"/>
                <a:gd name="T23" fmla="*/ 47 h 50"/>
                <a:gd name="T24" fmla="*/ 42 w 49"/>
                <a:gd name="T25" fmla="*/ 42 h 50"/>
                <a:gd name="T26" fmla="*/ 47 w 49"/>
                <a:gd name="T27" fmla="*/ 34 h 50"/>
                <a:gd name="T28" fmla="*/ 49 w 49"/>
                <a:gd name="T29" fmla="*/ 24 h 50"/>
                <a:gd name="T30" fmla="*/ 47 w 49"/>
                <a:gd name="T31" fmla="*/ 15 h 50"/>
                <a:gd name="T32" fmla="*/ 24 w 49"/>
                <a:gd name="T33" fmla="*/ 44 h 50"/>
                <a:gd name="T34" fmla="*/ 4 w 49"/>
                <a:gd name="T35" fmla="*/ 24 h 50"/>
                <a:gd name="T36" fmla="*/ 24 w 49"/>
                <a:gd name="T37" fmla="*/ 4 h 50"/>
                <a:gd name="T38" fmla="*/ 44 w 49"/>
                <a:gd name="T39" fmla="*/ 24 h 50"/>
                <a:gd name="T40" fmla="*/ 24 w 49"/>
                <a:gd name="T41" fmla="*/ 44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50">
                  <a:moveTo>
                    <a:pt x="47" y="15"/>
                  </a:moveTo>
                  <a:cubicBezTo>
                    <a:pt x="46" y="12"/>
                    <a:pt x="44" y="9"/>
                    <a:pt x="42" y="7"/>
                  </a:cubicBezTo>
                  <a:cubicBezTo>
                    <a:pt x="40" y="5"/>
                    <a:pt x="37" y="3"/>
                    <a:pt x="34" y="2"/>
                  </a:cubicBezTo>
                  <a:cubicBezTo>
                    <a:pt x="31" y="1"/>
                    <a:pt x="28" y="0"/>
                    <a:pt x="24" y="0"/>
                  </a:cubicBezTo>
                  <a:cubicBezTo>
                    <a:pt x="21" y="0"/>
                    <a:pt x="18" y="1"/>
                    <a:pt x="15" y="2"/>
                  </a:cubicBezTo>
                  <a:cubicBezTo>
                    <a:pt x="12" y="3"/>
                    <a:pt x="9" y="5"/>
                    <a:pt x="7" y="7"/>
                  </a:cubicBezTo>
                  <a:cubicBezTo>
                    <a:pt x="5" y="9"/>
                    <a:pt x="3" y="12"/>
                    <a:pt x="2" y="15"/>
                  </a:cubicBezTo>
                  <a:cubicBezTo>
                    <a:pt x="1" y="18"/>
                    <a:pt x="0" y="21"/>
                    <a:pt x="0" y="24"/>
                  </a:cubicBezTo>
                  <a:cubicBezTo>
                    <a:pt x="0" y="28"/>
                    <a:pt x="1" y="31"/>
                    <a:pt x="2" y="34"/>
                  </a:cubicBezTo>
                  <a:cubicBezTo>
                    <a:pt x="3" y="37"/>
                    <a:pt x="5" y="40"/>
                    <a:pt x="7" y="42"/>
                  </a:cubicBezTo>
                  <a:cubicBezTo>
                    <a:pt x="9" y="44"/>
                    <a:pt x="12" y="46"/>
                    <a:pt x="15" y="47"/>
                  </a:cubicBezTo>
                  <a:cubicBezTo>
                    <a:pt x="21" y="50"/>
                    <a:pt x="28" y="50"/>
                    <a:pt x="34" y="47"/>
                  </a:cubicBezTo>
                  <a:cubicBezTo>
                    <a:pt x="37" y="46"/>
                    <a:pt x="40" y="44"/>
                    <a:pt x="42" y="42"/>
                  </a:cubicBezTo>
                  <a:cubicBezTo>
                    <a:pt x="44" y="40"/>
                    <a:pt x="46" y="37"/>
                    <a:pt x="47" y="34"/>
                  </a:cubicBezTo>
                  <a:cubicBezTo>
                    <a:pt x="48" y="31"/>
                    <a:pt x="49" y="28"/>
                    <a:pt x="49" y="24"/>
                  </a:cubicBezTo>
                  <a:cubicBezTo>
                    <a:pt x="49" y="21"/>
                    <a:pt x="48" y="18"/>
                    <a:pt x="47" y="15"/>
                  </a:cubicBezTo>
                  <a:close/>
                  <a:moveTo>
                    <a:pt x="24" y="44"/>
                  </a:moveTo>
                  <a:cubicBezTo>
                    <a:pt x="13" y="44"/>
                    <a:pt x="4" y="35"/>
                    <a:pt x="4" y="24"/>
                  </a:cubicBezTo>
                  <a:cubicBezTo>
                    <a:pt x="4" y="13"/>
                    <a:pt x="13" y="4"/>
                    <a:pt x="24" y="4"/>
                  </a:cubicBezTo>
                  <a:cubicBezTo>
                    <a:pt x="35" y="4"/>
                    <a:pt x="44" y="13"/>
                    <a:pt x="44" y="24"/>
                  </a:cubicBezTo>
                  <a:cubicBezTo>
                    <a:pt x="44" y="35"/>
                    <a:pt x="35" y="44"/>
                    <a:pt x="24"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8" name="组合 207"/>
          <p:cNvGrpSpPr/>
          <p:nvPr/>
        </p:nvGrpSpPr>
        <p:grpSpPr>
          <a:xfrm>
            <a:off x="4411664" y="439738"/>
            <a:ext cx="481013" cy="211138"/>
            <a:chOff x="4411664" y="439738"/>
            <a:chExt cx="481013" cy="211138"/>
          </a:xfrm>
          <a:solidFill>
            <a:schemeClr val="bg1"/>
          </a:solidFill>
        </p:grpSpPr>
        <p:sp>
          <p:nvSpPr>
            <p:cNvPr id="174" name="Freeform 174"/>
            <p:cNvSpPr/>
            <p:nvPr/>
          </p:nvSpPr>
          <p:spPr bwMode="auto">
            <a:xfrm>
              <a:off x="4411664" y="439738"/>
              <a:ext cx="481013" cy="15875"/>
            </a:xfrm>
            <a:custGeom>
              <a:avLst/>
              <a:gdLst>
                <a:gd name="T0" fmla="*/ 2 w 128"/>
                <a:gd name="T1" fmla="*/ 4 h 4"/>
                <a:gd name="T2" fmla="*/ 126 w 128"/>
                <a:gd name="T3" fmla="*/ 4 h 4"/>
                <a:gd name="T4" fmla="*/ 128 w 128"/>
                <a:gd name="T5" fmla="*/ 2 h 4"/>
                <a:gd name="T6" fmla="*/ 126 w 128"/>
                <a:gd name="T7" fmla="*/ 0 h 4"/>
                <a:gd name="T8" fmla="*/ 2 w 128"/>
                <a:gd name="T9" fmla="*/ 0 h 4"/>
                <a:gd name="T10" fmla="*/ 0 w 128"/>
                <a:gd name="T11" fmla="*/ 2 h 4"/>
                <a:gd name="T12" fmla="*/ 2 w 12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2" y="4"/>
                  </a:moveTo>
                  <a:cubicBezTo>
                    <a:pt x="126" y="4"/>
                    <a:pt x="126" y="4"/>
                    <a:pt x="126" y="4"/>
                  </a:cubicBezTo>
                  <a:cubicBezTo>
                    <a:pt x="127" y="4"/>
                    <a:pt x="128" y="3"/>
                    <a:pt x="128" y="2"/>
                  </a:cubicBezTo>
                  <a:cubicBezTo>
                    <a:pt x="128" y="1"/>
                    <a:pt x="127" y="0"/>
                    <a:pt x="126"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5" name="Freeform 175"/>
            <p:cNvSpPr/>
            <p:nvPr/>
          </p:nvSpPr>
          <p:spPr bwMode="auto">
            <a:xfrm>
              <a:off x="4411664" y="636588"/>
              <a:ext cx="481013" cy="14288"/>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7" name="组合 206"/>
          <p:cNvGrpSpPr/>
          <p:nvPr/>
        </p:nvGrpSpPr>
        <p:grpSpPr>
          <a:xfrm>
            <a:off x="3451226" y="331788"/>
            <a:ext cx="481013" cy="428626"/>
            <a:chOff x="3451226" y="331788"/>
            <a:chExt cx="481013" cy="428626"/>
          </a:xfrm>
          <a:solidFill>
            <a:schemeClr val="bg1"/>
          </a:solidFill>
        </p:grpSpPr>
        <p:sp>
          <p:nvSpPr>
            <p:cNvPr id="176" name="Freeform 176"/>
            <p:cNvSpPr/>
            <p:nvPr/>
          </p:nvSpPr>
          <p:spPr bwMode="auto">
            <a:xfrm>
              <a:off x="3451226" y="538163"/>
              <a:ext cx="481013" cy="14288"/>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7" name="Oval 177"/>
            <p:cNvSpPr>
              <a:spLocks noChangeArrowheads="1"/>
            </p:cNvSpPr>
            <p:nvPr/>
          </p:nvSpPr>
          <p:spPr bwMode="auto">
            <a:xfrm>
              <a:off x="3676651" y="331788"/>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8" name="Oval 178"/>
            <p:cNvSpPr>
              <a:spLocks noChangeArrowheads="1"/>
            </p:cNvSpPr>
            <p:nvPr/>
          </p:nvSpPr>
          <p:spPr bwMode="auto">
            <a:xfrm>
              <a:off x="3676651" y="730251"/>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79" name="Freeform 179"/>
          <p:cNvSpPr/>
          <p:nvPr/>
        </p:nvSpPr>
        <p:spPr bwMode="auto">
          <a:xfrm>
            <a:off x="2519363" y="304800"/>
            <a:ext cx="420688" cy="481013"/>
          </a:xfrm>
          <a:custGeom>
            <a:avLst/>
            <a:gdLst>
              <a:gd name="T0" fmla="*/ 111 w 112"/>
              <a:gd name="T1" fmla="*/ 96 h 128"/>
              <a:gd name="T2" fmla="*/ 112 w 112"/>
              <a:gd name="T3" fmla="*/ 94 h 128"/>
              <a:gd name="T4" fmla="*/ 111 w 112"/>
              <a:gd name="T5" fmla="*/ 93 h 128"/>
              <a:gd name="T6" fmla="*/ 61 w 112"/>
              <a:gd name="T7" fmla="*/ 64 h 128"/>
              <a:gd name="T8" fmla="*/ 111 w 112"/>
              <a:gd name="T9" fmla="*/ 35 h 128"/>
              <a:gd name="T10" fmla="*/ 111 w 112"/>
              <a:gd name="T11" fmla="*/ 32 h 128"/>
              <a:gd name="T12" fmla="*/ 108 w 112"/>
              <a:gd name="T13" fmla="*/ 31 h 128"/>
              <a:gd name="T14" fmla="*/ 58 w 112"/>
              <a:gd name="T15" fmla="*/ 60 h 128"/>
              <a:gd name="T16" fmla="*/ 58 w 112"/>
              <a:gd name="T17" fmla="*/ 2 h 128"/>
              <a:gd name="T18" fmla="*/ 56 w 112"/>
              <a:gd name="T19" fmla="*/ 0 h 128"/>
              <a:gd name="T20" fmla="*/ 54 w 112"/>
              <a:gd name="T21" fmla="*/ 2 h 128"/>
              <a:gd name="T22" fmla="*/ 54 w 112"/>
              <a:gd name="T23" fmla="*/ 60 h 128"/>
              <a:gd name="T24" fmla="*/ 4 w 112"/>
              <a:gd name="T25" fmla="*/ 31 h 128"/>
              <a:gd name="T26" fmla="*/ 1 w 112"/>
              <a:gd name="T27" fmla="*/ 32 h 128"/>
              <a:gd name="T28" fmla="*/ 1 w 112"/>
              <a:gd name="T29" fmla="*/ 35 h 128"/>
              <a:gd name="T30" fmla="*/ 51 w 112"/>
              <a:gd name="T31" fmla="*/ 64 h 128"/>
              <a:gd name="T32" fmla="*/ 1 w 112"/>
              <a:gd name="T33" fmla="*/ 93 h 128"/>
              <a:gd name="T34" fmla="*/ 0 w 112"/>
              <a:gd name="T35" fmla="*/ 94 h 128"/>
              <a:gd name="T36" fmla="*/ 1 w 112"/>
              <a:gd name="T37" fmla="*/ 96 h 128"/>
              <a:gd name="T38" fmla="*/ 4 w 112"/>
              <a:gd name="T39" fmla="*/ 97 h 128"/>
              <a:gd name="T40" fmla="*/ 54 w 112"/>
              <a:gd name="T41" fmla="*/ 68 h 128"/>
              <a:gd name="T42" fmla="*/ 54 w 112"/>
              <a:gd name="T43" fmla="*/ 126 h 128"/>
              <a:gd name="T44" fmla="*/ 56 w 112"/>
              <a:gd name="T45" fmla="*/ 128 h 128"/>
              <a:gd name="T46" fmla="*/ 58 w 112"/>
              <a:gd name="T47" fmla="*/ 126 h 128"/>
              <a:gd name="T48" fmla="*/ 58 w 112"/>
              <a:gd name="T49" fmla="*/ 68 h 128"/>
              <a:gd name="T50" fmla="*/ 108 w 112"/>
              <a:gd name="T51" fmla="*/ 97 h 128"/>
              <a:gd name="T52" fmla="*/ 111 w 112"/>
              <a:gd name="T53"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2" h="128">
                <a:moveTo>
                  <a:pt x="111" y="96"/>
                </a:moveTo>
                <a:cubicBezTo>
                  <a:pt x="112" y="95"/>
                  <a:pt x="112" y="95"/>
                  <a:pt x="112" y="94"/>
                </a:cubicBezTo>
                <a:cubicBezTo>
                  <a:pt x="111" y="94"/>
                  <a:pt x="111" y="93"/>
                  <a:pt x="111" y="93"/>
                </a:cubicBezTo>
                <a:cubicBezTo>
                  <a:pt x="61" y="64"/>
                  <a:pt x="61" y="64"/>
                  <a:pt x="61" y="64"/>
                </a:cubicBezTo>
                <a:cubicBezTo>
                  <a:pt x="111" y="35"/>
                  <a:pt x="111" y="35"/>
                  <a:pt x="111" y="35"/>
                </a:cubicBezTo>
                <a:cubicBezTo>
                  <a:pt x="112" y="34"/>
                  <a:pt x="112" y="33"/>
                  <a:pt x="111" y="32"/>
                </a:cubicBezTo>
                <a:cubicBezTo>
                  <a:pt x="111" y="31"/>
                  <a:pt x="109" y="31"/>
                  <a:pt x="108" y="31"/>
                </a:cubicBezTo>
                <a:cubicBezTo>
                  <a:pt x="58" y="60"/>
                  <a:pt x="58" y="60"/>
                  <a:pt x="58" y="60"/>
                </a:cubicBezTo>
                <a:cubicBezTo>
                  <a:pt x="58" y="2"/>
                  <a:pt x="58" y="2"/>
                  <a:pt x="58" y="2"/>
                </a:cubicBezTo>
                <a:cubicBezTo>
                  <a:pt x="58" y="1"/>
                  <a:pt x="57" y="0"/>
                  <a:pt x="56" y="0"/>
                </a:cubicBezTo>
                <a:cubicBezTo>
                  <a:pt x="55" y="0"/>
                  <a:pt x="54" y="1"/>
                  <a:pt x="54" y="2"/>
                </a:cubicBezTo>
                <a:cubicBezTo>
                  <a:pt x="54" y="60"/>
                  <a:pt x="54" y="60"/>
                  <a:pt x="54" y="60"/>
                </a:cubicBezTo>
                <a:cubicBezTo>
                  <a:pt x="4" y="31"/>
                  <a:pt x="4" y="31"/>
                  <a:pt x="4" y="31"/>
                </a:cubicBezTo>
                <a:cubicBezTo>
                  <a:pt x="3" y="31"/>
                  <a:pt x="1" y="31"/>
                  <a:pt x="1" y="32"/>
                </a:cubicBezTo>
                <a:cubicBezTo>
                  <a:pt x="0" y="33"/>
                  <a:pt x="0" y="34"/>
                  <a:pt x="1" y="35"/>
                </a:cubicBezTo>
                <a:cubicBezTo>
                  <a:pt x="51" y="64"/>
                  <a:pt x="51" y="64"/>
                  <a:pt x="51" y="64"/>
                </a:cubicBezTo>
                <a:cubicBezTo>
                  <a:pt x="1" y="93"/>
                  <a:pt x="1" y="93"/>
                  <a:pt x="1" y="93"/>
                </a:cubicBezTo>
                <a:cubicBezTo>
                  <a:pt x="1" y="93"/>
                  <a:pt x="1" y="94"/>
                  <a:pt x="0" y="94"/>
                </a:cubicBezTo>
                <a:cubicBezTo>
                  <a:pt x="0" y="95"/>
                  <a:pt x="0" y="95"/>
                  <a:pt x="1" y="96"/>
                </a:cubicBezTo>
                <a:cubicBezTo>
                  <a:pt x="1" y="97"/>
                  <a:pt x="3" y="97"/>
                  <a:pt x="4" y="97"/>
                </a:cubicBezTo>
                <a:cubicBezTo>
                  <a:pt x="54" y="68"/>
                  <a:pt x="54" y="68"/>
                  <a:pt x="54" y="68"/>
                </a:cubicBezTo>
                <a:cubicBezTo>
                  <a:pt x="54" y="126"/>
                  <a:pt x="54" y="126"/>
                  <a:pt x="54" y="126"/>
                </a:cubicBezTo>
                <a:cubicBezTo>
                  <a:pt x="54" y="127"/>
                  <a:pt x="55" y="128"/>
                  <a:pt x="56" y="128"/>
                </a:cubicBezTo>
                <a:cubicBezTo>
                  <a:pt x="57" y="128"/>
                  <a:pt x="58" y="127"/>
                  <a:pt x="58" y="126"/>
                </a:cubicBezTo>
                <a:cubicBezTo>
                  <a:pt x="58" y="68"/>
                  <a:pt x="58" y="68"/>
                  <a:pt x="58" y="68"/>
                </a:cubicBezTo>
                <a:cubicBezTo>
                  <a:pt x="108" y="97"/>
                  <a:pt x="108" y="97"/>
                  <a:pt x="108" y="97"/>
                </a:cubicBezTo>
                <a:cubicBezTo>
                  <a:pt x="109" y="97"/>
                  <a:pt x="111" y="97"/>
                  <a:pt x="111" y="96"/>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0" name="Freeform 180"/>
          <p:cNvSpPr/>
          <p:nvPr/>
        </p:nvSpPr>
        <p:spPr bwMode="auto">
          <a:xfrm>
            <a:off x="1528763" y="538163"/>
            <a:ext cx="481013" cy="14288"/>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1" name="Freeform 181"/>
          <p:cNvSpPr/>
          <p:nvPr/>
        </p:nvSpPr>
        <p:spPr bwMode="auto">
          <a:xfrm>
            <a:off x="568325" y="304800"/>
            <a:ext cx="479425" cy="481013"/>
          </a:xfrm>
          <a:custGeom>
            <a:avLst/>
            <a:gdLst>
              <a:gd name="T0" fmla="*/ 126 w 128"/>
              <a:gd name="T1" fmla="*/ 62 h 128"/>
              <a:gd name="T2" fmla="*/ 66 w 128"/>
              <a:gd name="T3" fmla="*/ 62 h 128"/>
              <a:gd name="T4" fmla="*/ 66 w 128"/>
              <a:gd name="T5" fmla="*/ 2 h 128"/>
              <a:gd name="T6" fmla="*/ 64 w 128"/>
              <a:gd name="T7" fmla="*/ 0 h 128"/>
              <a:gd name="T8" fmla="*/ 62 w 128"/>
              <a:gd name="T9" fmla="*/ 2 h 128"/>
              <a:gd name="T10" fmla="*/ 62 w 128"/>
              <a:gd name="T11" fmla="*/ 62 h 128"/>
              <a:gd name="T12" fmla="*/ 2 w 128"/>
              <a:gd name="T13" fmla="*/ 62 h 128"/>
              <a:gd name="T14" fmla="*/ 0 w 128"/>
              <a:gd name="T15" fmla="*/ 64 h 128"/>
              <a:gd name="T16" fmla="*/ 2 w 128"/>
              <a:gd name="T17" fmla="*/ 66 h 128"/>
              <a:gd name="T18" fmla="*/ 62 w 128"/>
              <a:gd name="T19" fmla="*/ 66 h 128"/>
              <a:gd name="T20" fmla="*/ 62 w 128"/>
              <a:gd name="T21" fmla="*/ 126 h 128"/>
              <a:gd name="T22" fmla="*/ 64 w 128"/>
              <a:gd name="T23" fmla="*/ 128 h 128"/>
              <a:gd name="T24" fmla="*/ 66 w 128"/>
              <a:gd name="T25" fmla="*/ 126 h 128"/>
              <a:gd name="T26" fmla="*/ 66 w 128"/>
              <a:gd name="T27" fmla="*/ 66 h 128"/>
              <a:gd name="T28" fmla="*/ 126 w 128"/>
              <a:gd name="T29" fmla="*/ 66 h 128"/>
              <a:gd name="T30" fmla="*/ 128 w 128"/>
              <a:gd name="T31" fmla="*/ 64 h 128"/>
              <a:gd name="T32" fmla="*/ 126 w 128"/>
              <a:gd name="T33" fmla="*/ 6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8" h="128">
                <a:moveTo>
                  <a:pt x="126" y="62"/>
                </a:moveTo>
                <a:cubicBezTo>
                  <a:pt x="66" y="62"/>
                  <a:pt x="66" y="62"/>
                  <a:pt x="66" y="62"/>
                </a:cubicBezTo>
                <a:cubicBezTo>
                  <a:pt x="66" y="2"/>
                  <a:pt x="66" y="2"/>
                  <a:pt x="66" y="2"/>
                </a:cubicBezTo>
                <a:cubicBezTo>
                  <a:pt x="66" y="1"/>
                  <a:pt x="65" y="0"/>
                  <a:pt x="64" y="0"/>
                </a:cubicBezTo>
                <a:cubicBezTo>
                  <a:pt x="63" y="0"/>
                  <a:pt x="62" y="1"/>
                  <a:pt x="62" y="2"/>
                </a:cubicBezTo>
                <a:cubicBezTo>
                  <a:pt x="62" y="62"/>
                  <a:pt x="62" y="62"/>
                  <a:pt x="62" y="62"/>
                </a:cubicBezTo>
                <a:cubicBezTo>
                  <a:pt x="2" y="62"/>
                  <a:pt x="2" y="62"/>
                  <a:pt x="2" y="62"/>
                </a:cubicBezTo>
                <a:cubicBezTo>
                  <a:pt x="1" y="62"/>
                  <a:pt x="0" y="63"/>
                  <a:pt x="0" y="64"/>
                </a:cubicBezTo>
                <a:cubicBezTo>
                  <a:pt x="0" y="65"/>
                  <a:pt x="1" y="66"/>
                  <a:pt x="2" y="66"/>
                </a:cubicBezTo>
                <a:cubicBezTo>
                  <a:pt x="62" y="66"/>
                  <a:pt x="62" y="66"/>
                  <a:pt x="62" y="66"/>
                </a:cubicBezTo>
                <a:cubicBezTo>
                  <a:pt x="62" y="126"/>
                  <a:pt x="62" y="126"/>
                  <a:pt x="62" y="126"/>
                </a:cubicBezTo>
                <a:cubicBezTo>
                  <a:pt x="62" y="127"/>
                  <a:pt x="63" y="128"/>
                  <a:pt x="64" y="128"/>
                </a:cubicBezTo>
                <a:cubicBezTo>
                  <a:pt x="65" y="128"/>
                  <a:pt x="66" y="127"/>
                  <a:pt x="66" y="126"/>
                </a:cubicBezTo>
                <a:cubicBezTo>
                  <a:pt x="66" y="66"/>
                  <a:pt x="66" y="66"/>
                  <a:pt x="66" y="66"/>
                </a:cubicBezTo>
                <a:cubicBezTo>
                  <a:pt x="126" y="66"/>
                  <a:pt x="126" y="66"/>
                  <a:pt x="126" y="66"/>
                </a:cubicBezTo>
                <a:cubicBezTo>
                  <a:pt x="127" y="66"/>
                  <a:pt x="128" y="65"/>
                  <a:pt x="128" y="64"/>
                </a:cubicBezTo>
                <a:cubicBezTo>
                  <a:pt x="128" y="63"/>
                  <a:pt x="127" y="62"/>
                  <a:pt x="126" y="62"/>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transition spd="med">
    <p:pull/>
  </p:transition>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Freeform 5"/>
          <p:cNvSpPr>
            <a:spLocks noEditPoints="1"/>
          </p:cNvSpPr>
          <p:nvPr/>
        </p:nvSpPr>
        <p:spPr bwMode="auto">
          <a:xfrm>
            <a:off x="11215688" y="6072188"/>
            <a:ext cx="330200" cy="481013"/>
          </a:xfrm>
          <a:custGeom>
            <a:avLst/>
            <a:gdLst>
              <a:gd name="T0" fmla="*/ 82 w 88"/>
              <a:gd name="T1" fmla="*/ 0 h 128"/>
              <a:gd name="T2" fmla="*/ 6 w 88"/>
              <a:gd name="T3" fmla="*/ 0 h 128"/>
              <a:gd name="T4" fmla="*/ 0 w 88"/>
              <a:gd name="T5" fmla="*/ 6 h 128"/>
              <a:gd name="T6" fmla="*/ 0 w 88"/>
              <a:gd name="T7" fmla="*/ 122 h 128"/>
              <a:gd name="T8" fmla="*/ 6 w 88"/>
              <a:gd name="T9" fmla="*/ 128 h 128"/>
              <a:gd name="T10" fmla="*/ 82 w 88"/>
              <a:gd name="T11" fmla="*/ 128 h 128"/>
              <a:gd name="T12" fmla="*/ 88 w 88"/>
              <a:gd name="T13" fmla="*/ 122 h 128"/>
              <a:gd name="T14" fmla="*/ 88 w 88"/>
              <a:gd name="T15" fmla="*/ 6 h 128"/>
              <a:gd name="T16" fmla="*/ 82 w 88"/>
              <a:gd name="T17" fmla="*/ 0 h 128"/>
              <a:gd name="T18" fmla="*/ 83 w 88"/>
              <a:gd name="T19" fmla="*/ 123 h 128"/>
              <a:gd name="T20" fmla="*/ 5 w 88"/>
              <a:gd name="T21" fmla="*/ 123 h 128"/>
              <a:gd name="T22" fmla="*/ 5 w 88"/>
              <a:gd name="T23" fmla="*/ 5 h 128"/>
              <a:gd name="T24" fmla="*/ 83 w 88"/>
              <a:gd name="T25" fmla="*/ 5 h 128"/>
              <a:gd name="T26" fmla="*/ 83 w 88"/>
              <a:gd name="T2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128">
                <a:moveTo>
                  <a:pt x="82" y="0"/>
                </a:moveTo>
                <a:cubicBezTo>
                  <a:pt x="6" y="0"/>
                  <a:pt x="6" y="0"/>
                  <a:pt x="6" y="0"/>
                </a:cubicBezTo>
                <a:cubicBezTo>
                  <a:pt x="3" y="0"/>
                  <a:pt x="0" y="3"/>
                  <a:pt x="0" y="6"/>
                </a:cubicBezTo>
                <a:cubicBezTo>
                  <a:pt x="0" y="122"/>
                  <a:pt x="0" y="122"/>
                  <a:pt x="0" y="122"/>
                </a:cubicBezTo>
                <a:cubicBezTo>
                  <a:pt x="0" y="125"/>
                  <a:pt x="3" y="128"/>
                  <a:pt x="6" y="128"/>
                </a:cubicBezTo>
                <a:cubicBezTo>
                  <a:pt x="82" y="128"/>
                  <a:pt x="82" y="128"/>
                  <a:pt x="82" y="128"/>
                </a:cubicBezTo>
                <a:cubicBezTo>
                  <a:pt x="85" y="128"/>
                  <a:pt x="88" y="125"/>
                  <a:pt x="88" y="122"/>
                </a:cubicBezTo>
                <a:cubicBezTo>
                  <a:pt x="88" y="6"/>
                  <a:pt x="88" y="6"/>
                  <a:pt x="88" y="6"/>
                </a:cubicBezTo>
                <a:cubicBezTo>
                  <a:pt x="88" y="3"/>
                  <a:pt x="85" y="0"/>
                  <a:pt x="82" y="0"/>
                </a:cubicBezTo>
                <a:close/>
                <a:moveTo>
                  <a:pt x="83" y="123"/>
                </a:moveTo>
                <a:cubicBezTo>
                  <a:pt x="5" y="123"/>
                  <a:pt x="5" y="123"/>
                  <a:pt x="5" y="123"/>
                </a:cubicBezTo>
                <a:cubicBezTo>
                  <a:pt x="5" y="5"/>
                  <a:pt x="5" y="5"/>
                  <a:pt x="5" y="5"/>
                </a:cubicBezTo>
                <a:cubicBezTo>
                  <a:pt x="83" y="5"/>
                  <a:pt x="83" y="5"/>
                  <a:pt x="83" y="5"/>
                </a:cubicBezTo>
                <a:lnTo>
                  <a:pt x="83" y="12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4" name="Freeform 6"/>
          <p:cNvSpPr>
            <a:spLocks noEditPoints="1"/>
          </p:cNvSpPr>
          <p:nvPr/>
        </p:nvSpPr>
        <p:spPr bwMode="auto">
          <a:xfrm>
            <a:off x="11342688" y="6154738"/>
            <a:ext cx="74613" cy="74613"/>
          </a:xfrm>
          <a:custGeom>
            <a:avLst/>
            <a:gdLst>
              <a:gd name="T0" fmla="*/ 10 w 20"/>
              <a:gd name="T1" fmla="*/ 20 h 20"/>
              <a:gd name="T2" fmla="*/ 20 w 20"/>
              <a:gd name="T3" fmla="*/ 10 h 20"/>
              <a:gd name="T4" fmla="*/ 10 w 20"/>
              <a:gd name="T5" fmla="*/ 0 h 20"/>
              <a:gd name="T6" fmla="*/ 0 w 20"/>
              <a:gd name="T7" fmla="*/ 10 h 20"/>
              <a:gd name="T8" fmla="*/ 10 w 20"/>
              <a:gd name="T9" fmla="*/ 20 h 20"/>
              <a:gd name="T10" fmla="*/ 10 w 20"/>
              <a:gd name="T11" fmla="*/ 5 h 20"/>
              <a:gd name="T12" fmla="*/ 15 w 20"/>
              <a:gd name="T13" fmla="*/ 10 h 20"/>
              <a:gd name="T14" fmla="*/ 10 w 20"/>
              <a:gd name="T15" fmla="*/ 15 h 20"/>
              <a:gd name="T16" fmla="*/ 5 w 20"/>
              <a:gd name="T17" fmla="*/ 10 h 20"/>
              <a:gd name="T18" fmla="*/ 10 w 20"/>
              <a:gd name="T19" fmla="*/ 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20"/>
                </a:moveTo>
                <a:cubicBezTo>
                  <a:pt x="15" y="20"/>
                  <a:pt x="20" y="15"/>
                  <a:pt x="20" y="10"/>
                </a:cubicBezTo>
                <a:cubicBezTo>
                  <a:pt x="20" y="5"/>
                  <a:pt x="15" y="0"/>
                  <a:pt x="10" y="0"/>
                </a:cubicBezTo>
                <a:cubicBezTo>
                  <a:pt x="5" y="0"/>
                  <a:pt x="0" y="5"/>
                  <a:pt x="0" y="10"/>
                </a:cubicBezTo>
                <a:cubicBezTo>
                  <a:pt x="0" y="15"/>
                  <a:pt x="5" y="20"/>
                  <a:pt x="10" y="20"/>
                </a:cubicBezTo>
                <a:close/>
                <a:moveTo>
                  <a:pt x="10" y="5"/>
                </a:moveTo>
                <a:cubicBezTo>
                  <a:pt x="13" y="5"/>
                  <a:pt x="15" y="7"/>
                  <a:pt x="15" y="10"/>
                </a:cubicBezTo>
                <a:cubicBezTo>
                  <a:pt x="15" y="13"/>
                  <a:pt x="13" y="15"/>
                  <a:pt x="10" y="15"/>
                </a:cubicBezTo>
                <a:cubicBezTo>
                  <a:pt x="7" y="15"/>
                  <a:pt x="5" y="13"/>
                  <a:pt x="5" y="10"/>
                </a:cubicBezTo>
                <a:cubicBezTo>
                  <a:pt x="5" y="7"/>
                  <a:pt x="7" y="5"/>
                  <a:pt x="10" y="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5" name="Freeform 7"/>
          <p:cNvSpPr>
            <a:spLocks noEditPoints="1"/>
          </p:cNvSpPr>
          <p:nvPr/>
        </p:nvSpPr>
        <p:spPr bwMode="auto">
          <a:xfrm>
            <a:off x="11274425" y="6286500"/>
            <a:ext cx="211138" cy="209550"/>
          </a:xfrm>
          <a:custGeom>
            <a:avLst/>
            <a:gdLst>
              <a:gd name="T0" fmla="*/ 28 w 56"/>
              <a:gd name="T1" fmla="*/ 56 h 56"/>
              <a:gd name="T2" fmla="*/ 56 w 56"/>
              <a:gd name="T3" fmla="*/ 28 h 56"/>
              <a:gd name="T4" fmla="*/ 28 w 56"/>
              <a:gd name="T5" fmla="*/ 0 h 56"/>
              <a:gd name="T6" fmla="*/ 0 w 56"/>
              <a:gd name="T7" fmla="*/ 28 h 56"/>
              <a:gd name="T8" fmla="*/ 28 w 56"/>
              <a:gd name="T9" fmla="*/ 56 h 56"/>
              <a:gd name="T10" fmla="*/ 28 w 56"/>
              <a:gd name="T11" fmla="*/ 4 h 56"/>
              <a:gd name="T12" fmla="*/ 52 w 56"/>
              <a:gd name="T13" fmla="*/ 28 h 56"/>
              <a:gd name="T14" fmla="*/ 28 w 56"/>
              <a:gd name="T15" fmla="*/ 52 h 56"/>
              <a:gd name="T16" fmla="*/ 4 w 56"/>
              <a:gd name="T17" fmla="*/ 28 h 56"/>
              <a:gd name="T18" fmla="*/ 28 w 56"/>
              <a:gd name="T19" fmla="*/ 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56"/>
                </a:moveTo>
                <a:cubicBezTo>
                  <a:pt x="44" y="56"/>
                  <a:pt x="56" y="43"/>
                  <a:pt x="56" y="28"/>
                </a:cubicBezTo>
                <a:cubicBezTo>
                  <a:pt x="56" y="12"/>
                  <a:pt x="44" y="0"/>
                  <a:pt x="28" y="0"/>
                </a:cubicBezTo>
                <a:cubicBezTo>
                  <a:pt x="12" y="0"/>
                  <a:pt x="0" y="12"/>
                  <a:pt x="0" y="28"/>
                </a:cubicBezTo>
                <a:cubicBezTo>
                  <a:pt x="0" y="43"/>
                  <a:pt x="12" y="56"/>
                  <a:pt x="28" y="56"/>
                </a:cubicBezTo>
                <a:close/>
                <a:moveTo>
                  <a:pt x="28" y="4"/>
                </a:moveTo>
                <a:cubicBezTo>
                  <a:pt x="41" y="4"/>
                  <a:pt x="52" y="15"/>
                  <a:pt x="52" y="28"/>
                </a:cubicBezTo>
                <a:cubicBezTo>
                  <a:pt x="52" y="41"/>
                  <a:pt x="41" y="52"/>
                  <a:pt x="28" y="52"/>
                </a:cubicBezTo>
                <a:cubicBezTo>
                  <a:pt x="15" y="52"/>
                  <a:pt x="4" y="41"/>
                  <a:pt x="4" y="28"/>
                </a:cubicBezTo>
                <a:cubicBezTo>
                  <a:pt x="4" y="15"/>
                  <a:pt x="15" y="4"/>
                  <a:pt x="28"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6" name="Oval 8"/>
          <p:cNvSpPr>
            <a:spLocks noChangeArrowheads="1"/>
          </p:cNvSpPr>
          <p:nvPr/>
        </p:nvSpPr>
        <p:spPr bwMode="auto">
          <a:xfrm>
            <a:off x="11364913" y="6375400"/>
            <a:ext cx="30163" cy="30163"/>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7" name="Oval 9"/>
          <p:cNvSpPr>
            <a:spLocks noChangeArrowheads="1"/>
          </p:cNvSpPr>
          <p:nvPr/>
        </p:nvSpPr>
        <p:spPr bwMode="auto">
          <a:xfrm>
            <a:off x="10404475" y="6245225"/>
            <a:ext cx="30163" cy="30163"/>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8" name="Freeform 10"/>
          <p:cNvSpPr>
            <a:spLocks noEditPoints="1"/>
          </p:cNvSpPr>
          <p:nvPr/>
        </p:nvSpPr>
        <p:spPr bwMode="auto">
          <a:xfrm>
            <a:off x="10325100" y="6169025"/>
            <a:ext cx="187325" cy="184150"/>
          </a:xfrm>
          <a:custGeom>
            <a:avLst/>
            <a:gdLst>
              <a:gd name="T0" fmla="*/ 25 w 50"/>
              <a:gd name="T1" fmla="*/ 0 h 49"/>
              <a:gd name="T2" fmla="*/ 0 w 50"/>
              <a:gd name="T3" fmla="*/ 24 h 49"/>
              <a:gd name="T4" fmla="*/ 25 w 50"/>
              <a:gd name="T5" fmla="*/ 49 h 49"/>
              <a:gd name="T6" fmla="*/ 50 w 50"/>
              <a:gd name="T7" fmla="*/ 24 h 49"/>
              <a:gd name="T8" fmla="*/ 25 w 50"/>
              <a:gd name="T9" fmla="*/ 0 h 49"/>
              <a:gd name="T10" fmla="*/ 39 w 50"/>
              <a:gd name="T11" fmla="*/ 38 h 49"/>
              <a:gd name="T12" fmla="*/ 25 w 50"/>
              <a:gd name="T13" fmla="*/ 44 h 49"/>
              <a:gd name="T14" fmla="*/ 11 w 50"/>
              <a:gd name="T15" fmla="*/ 38 h 49"/>
              <a:gd name="T16" fmla="*/ 5 w 50"/>
              <a:gd name="T17" fmla="*/ 24 h 49"/>
              <a:gd name="T18" fmla="*/ 11 w 50"/>
              <a:gd name="T19" fmla="*/ 10 h 49"/>
              <a:gd name="T20" fmla="*/ 25 w 50"/>
              <a:gd name="T21" fmla="*/ 4 h 49"/>
              <a:gd name="T22" fmla="*/ 39 w 50"/>
              <a:gd name="T23" fmla="*/ 10 h 49"/>
              <a:gd name="T24" fmla="*/ 45 w 50"/>
              <a:gd name="T25" fmla="*/ 24 h 49"/>
              <a:gd name="T26" fmla="*/ 39 w 50"/>
              <a:gd name="T27" fmla="*/ 3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49">
                <a:moveTo>
                  <a:pt x="25" y="0"/>
                </a:moveTo>
                <a:cubicBezTo>
                  <a:pt x="11" y="0"/>
                  <a:pt x="0" y="11"/>
                  <a:pt x="0" y="24"/>
                </a:cubicBezTo>
                <a:cubicBezTo>
                  <a:pt x="0" y="38"/>
                  <a:pt x="11" y="49"/>
                  <a:pt x="25" y="49"/>
                </a:cubicBezTo>
                <a:cubicBezTo>
                  <a:pt x="39" y="49"/>
                  <a:pt x="50" y="38"/>
                  <a:pt x="50" y="24"/>
                </a:cubicBezTo>
                <a:cubicBezTo>
                  <a:pt x="50" y="11"/>
                  <a:pt x="39" y="0"/>
                  <a:pt x="25" y="0"/>
                </a:cubicBezTo>
                <a:close/>
                <a:moveTo>
                  <a:pt x="39" y="38"/>
                </a:moveTo>
                <a:cubicBezTo>
                  <a:pt x="35" y="42"/>
                  <a:pt x="30" y="44"/>
                  <a:pt x="25" y="44"/>
                </a:cubicBezTo>
                <a:cubicBezTo>
                  <a:pt x="20" y="44"/>
                  <a:pt x="15" y="42"/>
                  <a:pt x="11" y="38"/>
                </a:cubicBezTo>
                <a:cubicBezTo>
                  <a:pt x="7" y="34"/>
                  <a:pt x="5" y="29"/>
                  <a:pt x="5" y="24"/>
                </a:cubicBezTo>
                <a:cubicBezTo>
                  <a:pt x="5" y="19"/>
                  <a:pt x="7" y="14"/>
                  <a:pt x="11" y="10"/>
                </a:cubicBezTo>
                <a:cubicBezTo>
                  <a:pt x="15" y="6"/>
                  <a:pt x="20" y="4"/>
                  <a:pt x="25" y="4"/>
                </a:cubicBezTo>
                <a:cubicBezTo>
                  <a:pt x="30" y="4"/>
                  <a:pt x="35" y="6"/>
                  <a:pt x="39" y="10"/>
                </a:cubicBezTo>
                <a:cubicBezTo>
                  <a:pt x="43" y="14"/>
                  <a:pt x="45" y="19"/>
                  <a:pt x="45" y="24"/>
                </a:cubicBezTo>
                <a:cubicBezTo>
                  <a:pt x="45" y="29"/>
                  <a:pt x="43" y="34"/>
                  <a:pt x="39" y="38"/>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9" name="Freeform 11"/>
          <p:cNvSpPr>
            <a:spLocks noEditPoints="1"/>
          </p:cNvSpPr>
          <p:nvPr/>
        </p:nvSpPr>
        <p:spPr bwMode="auto">
          <a:xfrm>
            <a:off x="10231438" y="6072188"/>
            <a:ext cx="374650" cy="481013"/>
          </a:xfrm>
          <a:custGeom>
            <a:avLst/>
            <a:gdLst>
              <a:gd name="T0" fmla="*/ 54 w 100"/>
              <a:gd name="T1" fmla="*/ 100 h 128"/>
              <a:gd name="T2" fmla="*/ 100 w 100"/>
              <a:gd name="T3" fmla="*/ 50 h 128"/>
              <a:gd name="T4" fmla="*/ 50 w 100"/>
              <a:gd name="T5" fmla="*/ 0 h 128"/>
              <a:gd name="T6" fmla="*/ 0 w 100"/>
              <a:gd name="T7" fmla="*/ 50 h 128"/>
              <a:gd name="T8" fmla="*/ 46 w 100"/>
              <a:gd name="T9" fmla="*/ 100 h 128"/>
              <a:gd name="T10" fmla="*/ 48 w 100"/>
              <a:gd name="T11" fmla="*/ 100 h 128"/>
              <a:gd name="T12" fmla="*/ 48 w 100"/>
              <a:gd name="T13" fmla="*/ 123 h 128"/>
              <a:gd name="T14" fmla="*/ 17 w 100"/>
              <a:gd name="T15" fmla="*/ 123 h 128"/>
              <a:gd name="T16" fmla="*/ 14 w 100"/>
              <a:gd name="T17" fmla="*/ 126 h 128"/>
              <a:gd name="T18" fmla="*/ 17 w 100"/>
              <a:gd name="T19" fmla="*/ 128 h 128"/>
              <a:gd name="T20" fmla="*/ 83 w 100"/>
              <a:gd name="T21" fmla="*/ 128 h 128"/>
              <a:gd name="T22" fmla="*/ 86 w 100"/>
              <a:gd name="T23" fmla="*/ 126 h 128"/>
              <a:gd name="T24" fmla="*/ 83 w 100"/>
              <a:gd name="T25" fmla="*/ 123 h 128"/>
              <a:gd name="T26" fmla="*/ 52 w 100"/>
              <a:gd name="T27" fmla="*/ 123 h 128"/>
              <a:gd name="T28" fmla="*/ 52 w 100"/>
              <a:gd name="T29" fmla="*/ 100 h 128"/>
              <a:gd name="T30" fmla="*/ 54 w 100"/>
              <a:gd name="T31" fmla="*/ 100 h 128"/>
              <a:gd name="T32" fmla="*/ 50 w 100"/>
              <a:gd name="T33" fmla="*/ 96 h 128"/>
              <a:gd name="T34" fmla="*/ 32 w 100"/>
              <a:gd name="T35" fmla="*/ 92 h 128"/>
              <a:gd name="T36" fmla="*/ 18 w 100"/>
              <a:gd name="T37" fmla="*/ 82 h 128"/>
              <a:gd name="T38" fmla="*/ 8 w 100"/>
              <a:gd name="T39" fmla="*/ 68 h 128"/>
              <a:gd name="T40" fmla="*/ 5 w 100"/>
              <a:gd name="T41" fmla="*/ 50 h 128"/>
              <a:gd name="T42" fmla="*/ 8 w 100"/>
              <a:gd name="T43" fmla="*/ 32 h 128"/>
              <a:gd name="T44" fmla="*/ 18 w 100"/>
              <a:gd name="T45" fmla="*/ 18 h 128"/>
              <a:gd name="T46" fmla="*/ 32 w 100"/>
              <a:gd name="T47" fmla="*/ 8 h 128"/>
              <a:gd name="T48" fmla="*/ 68 w 100"/>
              <a:gd name="T49" fmla="*/ 8 h 128"/>
              <a:gd name="T50" fmla="*/ 82 w 100"/>
              <a:gd name="T51" fmla="*/ 18 h 128"/>
              <a:gd name="T52" fmla="*/ 92 w 100"/>
              <a:gd name="T53" fmla="*/ 32 h 128"/>
              <a:gd name="T54" fmla="*/ 95 w 100"/>
              <a:gd name="T55" fmla="*/ 50 h 128"/>
              <a:gd name="T56" fmla="*/ 92 w 100"/>
              <a:gd name="T57" fmla="*/ 68 h 128"/>
              <a:gd name="T58" fmla="*/ 82 w 100"/>
              <a:gd name="T59" fmla="*/ 82 h 128"/>
              <a:gd name="T60" fmla="*/ 68 w 100"/>
              <a:gd name="T61" fmla="*/ 92 h 128"/>
              <a:gd name="T62" fmla="*/ 50 w 100"/>
              <a:gd name="T63"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0" h="128">
                <a:moveTo>
                  <a:pt x="54" y="100"/>
                </a:moveTo>
                <a:cubicBezTo>
                  <a:pt x="80" y="98"/>
                  <a:pt x="100" y="76"/>
                  <a:pt x="100" y="50"/>
                </a:cubicBezTo>
                <a:cubicBezTo>
                  <a:pt x="100" y="22"/>
                  <a:pt x="78" y="0"/>
                  <a:pt x="50" y="0"/>
                </a:cubicBezTo>
                <a:cubicBezTo>
                  <a:pt x="22" y="0"/>
                  <a:pt x="0" y="22"/>
                  <a:pt x="0" y="50"/>
                </a:cubicBezTo>
                <a:cubicBezTo>
                  <a:pt x="0" y="76"/>
                  <a:pt x="20" y="98"/>
                  <a:pt x="46" y="100"/>
                </a:cubicBezTo>
                <a:cubicBezTo>
                  <a:pt x="48" y="100"/>
                  <a:pt x="48" y="100"/>
                  <a:pt x="48" y="100"/>
                </a:cubicBezTo>
                <a:cubicBezTo>
                  <a:pt x="48" y="123"/>
                  <a:pt x="48" y="123"/>
                  <a:pt x="48" y="123"/>
                </a:cubicBezTo>
                <a:cubicBezTo>
                  <a:pt x="17" y="123"/>
                  <a:pt x="17" y="123"/>
                  <a:pt x="17" y="123"/>
                </a:cubicBezTo>
                <a:cubicBezTo>
                  <a:pt x="15" y="123"/>
                  <a:pt x="14" y="124"/>
                  <a:pt x="14" y="126"/>
                </a:cubicBezTo>
                <a:cubicBezTo>
                  <a:pt x="14" y="127"/>
                  <a:pt x="15" y="128"/>
                  <a:pt x="17" y="128"/>
                </a:cubicBezTo>
                <a:cubicBezTo>
                  <a:pt x="83" y="128"/>
                  <a:pt x="83" y="128"/>
                  <a:pt x="83" y="128"/>
                </a:cubicBezTo>
                <a:cubicBezTo>
                  <a:pt x="85" y="128"/>
                  <a:pt x="86" y="127"/>
                  <a:pt x="86" y="126"/>
                </a:cubicBezTo>
                <a:cubicBezTo>
                  <a:pt x="86" y="124"/>
                  <a:pt x="85" y="123"/>
                  <a:pt x="83" y="123"/>
                </a:cubicBezTo>
                <a:cubicBezTo>
                  <a:pt x="52" y="123"/>
                  <a:pt x="52" y="123"/>
                  <a:pt x="52" y="123"/>
                </a:cubicBezTo>
                <a:cubicBezTo>
                  <a:pt x="52" y="100"/>
                  <a:pt x="52" y="100"/>
                  <a:pt x="52" y="100"/>
                </a:cubicBezTo>
                <a:lnTo>
                  <a:pt x="54" y="100"/>
                </a:lnTo>
                <a:close/>
                <a:moveTo>
                  <a:pt x="50" y="96"/>
                </a:moveTo>
                <a:cubicBezTo>
                  <a:pt x="44" y="96"/>
                  <a:pt x="38" y="94"/>
                  <a:pt x="32" y="92"/>
                </a:cubicBezTo>
                <a:cubicBezTo>
                  <a:pt x="27" y="90"/>
                  <a:pt x="22" y="86"/>
                  <a:pt x="18" y="82"/>
                </a:cubicBezTo>
                <a:cubicBezTo>
                  <a:pt x="14" y="78"/>
                  <a:pt x="10" y="73"/>
                  <a:pt x="8" y="68"/>
                </a:cubicBezTo>
                <a:cubicBezTo>
                  <a:pt x="6" y="62"/>
                  <a:pt x="5" y="56"/>
                  <a:pt x="5" y="50"/>
                </a:cubicBezTo>
                <a:cubicBezTo>
                  <a:pt x="5" y="44"/>
                  <a:pt x="6" y="38"/>
                  <a:pt x="8" y="32"/>
                </a:cubicBezTo>
                <a:cubicBezTo>
                  <a:pt x="10" y="27"/>
                  <a:pt x="14" y="22"/>
                  <a:pt x="18" y="18"/>
                </a:cubicBezTo>
                <a:cubicBezTo>
                  <a:pt x="22" y="14"/>
                  <a:pt x="27" y="10"/>
                  <a:pt x="32" y="8"/>
                </a:cubicBezTo>
                <a:cubicBezTo>
                  <a:pt x="44" y="3"/>
                  <a:pt x="56" y="3"/>
                  <a:pt x="68" y="8"/>
                </a:cubicBezTo>
                <a:cubicBezTo>
                  <a:pt x="73" y="10"/>
                  <a:pt x="78" y="14"/>
                  <a:pt x="82" y="18"/>
                </a:cubicBezTo>
                <a:cubicBezTo>
                  <a:pt x="86" y="22"/>
                  <a:pt x="90" y="27"/>
                  <a:pt x="92" y="32"/>
                </a:cubicBezTo>
                <a:cubicBezTo>
                  <a:pt x="94" y="38"/>
                  <a:pt x="95" y="44"/>
                  <a:pt x="95" y="50"/>
                </a:cubicBezTo>
                <a:cubicBezTo>
                  <a:pt x="95" y="56"/>
                  <a:pt x="94" y="62"/>
                  <a:pt x="92" y="68"/>
                </a:cubicBezTo>
                <a:cubicBezTo>
                  <a:pt x="90" y="73"/>
                  <a:pt x="86" y="78"/>
                  <a:pt x="82" y="82"/>
                </a:cubicBezTo>
                <a:cubicBezTo>
                  <a:pt x="78" y="86"/>
                  <a:pt x="73" y="90"/>
                  <a:pt x="68" y="92"/>
                </a:cubicBezTo>
                <a:cubicBezTo>
                  <a:pt x="62" y="94"/>
                  <a:pt x="56" y="96"/>
                  <a:pt x="50" y="96"/>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0" name="Oval 12"/>
          <p:cNvSpPr>
            <a:spLocks noChangeArrowheads="1"/>
          </p:cNvSpPr>
          <p:nvPr/>
        </p:nvSpPr>
        <p:spPr bwMode="auto">
          <a:xfrm>
            <a:off x="9436100" y="6289675"/>
            <a:ext cx="44450" cy="49213"/>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1" name="Freeform 13"/>
          <p:cNvSpPr>
            <a:spLocks noEditPoints="1"/>
          </p:cNvSpPr>
          <p:nvPr/>
        </p:nvSpPr>
        <p:spPr bwMode="auto">
          <a:xfrm>
            <a:off x="9217025" y="6072188"/>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6"/>
                  <a:pt x="34" y="12"/>
                  <a:pt x="41" y="9"/>
                </a:cubicBezTo>
                <a:cubicBezTo>
                  <a:pt x="56" y="3"/>
                  <a:pt x="72" y="3"/>
                  <a:pt x="87" y="9"/>
                </a:cubicBezTo>
                <a:cubicBezTo>
                  <a:pt x="94" y="12"/>
                  <a:pt x="101" y="16"/>
                  <a:pt x="106" y="22"/>
                </a:cubicBezTo>
                <a:cubicBezTo>
                  <a:pt x="112" y="27"/>
                  <a:pt x="116" y="34"/>
                  <a:pt x="119" y="41"/>
                </a:cubicBezTo>
                <a:cubicBezTo>
                  <a:pt x="122" y="48"/>
                  <a:pt x="123" y="56"/>
                  <a:pt x="123" y="64"/>
                </a:cubicBezTo>
                <a:cubicBezTo>
                  <a:pt x="123" y="72"/>
                  <a:pt x="122" y="80"/>
                  <a:pt x="119" y="87"/>
                </a:cubicBezTo>
                <a:cubicBezTo>
                  <a:pt x="116" y="94"/>
                  <a:pt x="112" y="101"/>
                  <a:pt x="106" y="106"/>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2" name="Freeform 14"/>
          <p:cNvSpPr>
            <a:spLocks noEditPoints="1"/>
          </p:cNvSpPr>
          <p:nvPr/>
        </p:nvSpPr>
        <p:spPr bwMode="auto">
          <a:xfrm>
            <a:off x="9513888" y="6248400"/>
            <a:ext cx="128588" cy="127000"/>
          </a:xfrm>
          <a:custGeom>
            <a:avLst/>
            <a:gdLst>
              <a:gd name="T0" fmla="*/ 17 w 34"/>
              <a:gd name="T1" fmla="*/ 0 h 34"/>
              <a:gd name="T2" fmla="*/ 0 w 34"/>
              <a:gd name="T3" fmla="*/ 17 h 34"/>
              <a:gd name="T4" fmla="*/ 17 w 34"/>
              <a:gd name="T5" fmla="*/ 34 h 34"/>
              <a:gd name="T6" fmla="*/ 34 w 34"/>
              <a:gd name="T7" fmla="*/ 17 h 34"/>
              <a:gd name="T8" fmla="*/ 17 w 34"/>
              <a:gd name="T9" fmla="*/ 0 h 34"/>
              <a:gd name="T10" fmla="*/ 17 w 34"/>
              <a:gd name="T11" fmla="*/ 30 h 34"/>
              <a:gd name="T12" fmla="*/ 5 w 34"/>
              <a:gd name="T13" fmla="*/ 17 h 34"/>
              <a:gd name="T14" fmla="*/ 17 w 34"/>
              <a:gd name="T15" fmla="*/ 5 h 34"/>
              <a:gd name="T16" fmla="*/ 30 w 34"/>
              <a:gd name="T17" fmla="*/ 17 h 34"/>
              <a:gd name="T18" fmla="*/ 17 w 34"/>
              <a:gd name="T19"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0"/>
                </a:moveTo>
                <a:cubicBezTo>
                  <a:pt x="8" y="0"/>
                  <a:pt x="0" y="8"/>
                  <a:pt x="0" y="17"/>
                </a:cubicBezTo>
                <a:cubicBezTo>
                  <a:pt x="0" y="27"/>
                  <a:pt x="8" y="34"/>
                  <a:pt x="17" y="34"/>
                </a:cubicBezTo>
                <a:cubicBezTo>
                  <a:pt x="26" y="34"/>
                  <a:pt x="34" y="27"/>
                  <a:pt x="34" y="17"/>
                </a:cubicBezTo>
                <a:cubicBezTo>
                  <a:pt x="34" y="8"/>
                  <a:pt x="26" y="0"/>
                  <a:pt x="17" y="0"/>
                </a:cubicBezTo>
                <a:close/>
                <a:moveTo>
                  <a:pt x="17" y="30"/>
                </a:moveTo>
                <a:cubicBezTo>
                  <a:pt x="10" y="30"/>
                  <a:pt x="5" y="24"/>
                  <a:pt x="5" y="17"/>
                </a:cubicBezTo>
                <a:cubicBezTo>
                  <a:pt x="5" y="10"/>
                  <a:pt x="10" y="5"/>
                  <a:pt x="17" y="5"/>
                </a:cubicBezTo>
                <a:cubicBezTo>
                  <a:pt x="24" y="5"/>
                  <a:pt x="30" y="10"/>
                  <a:pt x="30" y="17"/>
                </a:cubicBezTo>
                <a:cubicBezTo>
                  <a:pt x="30" y="24"/>
                  <a:pt x="24" y="30"/>
                  <a:pt x="17" y="3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3" name="Freeform 15"/>
          <p:cNvSpPr>
            <a:spLocks noEditPoints="1"/>
          </p:cNvSpPr>
          <p:nvPr/>
        </p:nvSpPr>
        <p:spPr bwMode="auto">
          <a:xfrm>
            <a:off x="9274175" y="6248400"/>
            <a:ext cx="127000" cy="127000"/>
          </a:xfrm>
          <a:custGeom>
            <a:avLst/>
            <a:gdLst>
              <a:gd name="T0" fmla="*/ 17 w 34"/>
              <a:gd name="T1" fmla="*/ 0 h 34"/>
              <a:gd name="T2" fmla="*/ 0 w 34"/>
              <a:gd name="T3" fmla="*/ 17 h 34"/>
              <a:gd name="T4" fmla="*/ 17 w 34"/>
              <a:gd name="T5" fmla="*/ 34 h 34"/>
              <a:gd name="T6" fmla="*/ 34 w 34"/>
              <a:gd name="T7" fmla="*/ 17 h 34"/>
              <a:gd name="T8" fmla="*/ 17 w 34"/>
              <a:gd name="T9" fmla="*/ 0 h 34"/>
              <a:gd name="T10" fmla="*/ 17 w 34"/>
              <a:gd name="T11" fmla="*/ 30 h 34"/>
              <a:gd name="T12" fmla="*/ 4 w 34"/>
              <a:gd name="T13" fmla="*/ 17 h 34"/>
              <a:gd name="T14" fmla="*/ 17 w 34"/>
              <a:gd name="T15" fmla="*/ 5 h 34"/>
              <a:gd name="T16" fmla="*/ 29 w 34"/>
              <a:gd name="T17" fmla="*/ 17 h 34"/>
              <a:gd name="T18" fmla="*/ 17 w 34"/>
              <a:gd name="T19"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0"/>
                </a:moveTo>
                <a:cubicBezTo>
                  <a:pt x="8" y="0"/>
                  <a:pt x="0" y="8"/>
                  <a:pt x="0" y="17"/>
                </a:cubicBezTo>
                <a:cubicBezTo>
                  <a:pt x="0" y="27"/>
                  <a:pt x="8" y="34"/>
                  <a:pt x="17" y="34"/>
                </a:cubicBezTo>
                <a:cubicBezTo>
                  <a:pt x="26" y="34"/>
                  <a:pt x="34" y="27"/>
                  <a:pt x="34" y="17"/>
                </a:cubicBezTo>
                <a:cubicBezTo>
                  <a:pt x="34" y="8"/>
                  <a:pt x="26" y="0"/>
                  <a:pt x="17" y="0"/>
                </a:cubicBezTo>
                <a:close/>
                <a:moveTo>
                  <a:pt x="17" y="30"/>
                </a:moveTo>
                <a:cubicBezTo>
                  <a:pt x="10" y="30"/>
                  <a:pt x="4" y="24"/>
                  <a:pt x="4" y="17"/>
                </a:cubicBezTo>
                <a:cubicBezTo>
                  <a:pt x="4" y="10"/>
                  <a:pt x="10" y="5"/>
                  <a:pt x="17" y="5"/>
                </a:cubicBezTo>
                <a:cubicBezTo>
                  <a:pt x="24" y="5"/>
                  <a:pt x="29" y="10"/>
                  <a:pt x="29" y="17"/>
                </a:cubicBezTo>
                <a:cubicBezTo>
                  <a:pt x="29" y="24"/>
                  <a:pt x="24" y="30"/>
                  <a:pt x="17" y="3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4" name="Freeform 16"/>
          <p:cNvSpPr>
            <a:spLocks noEditPoints="1"/>
          </p:cNvSpPr>
          <p:nvPr/>
        </p:nvSpPr>
        <p:spPr bwMode="auto">
          <a:xfrm>
            <a:off x="9394825" y="6369050"/>
            <a:ext cx="127000" cy="127000"/>
          </a:xfrm>
          <a:custGeom>
            <a:avLst/>
            <a:gdLst>
              <a:gd name="T0" fmla="*/ 17 w 34"/>
              <a:gd name="T1" fmla="*/ 0 h 34"/>
              <a:gd name="T2" fmla="*/ 0 w 34"/>
              <a:gd name="T3" fmla="*/ 17 h 34"/>
              <a:gd name="T4" fmla="*/ 17 w 34"/>
              <a:gd name="T5" fmla="*/ 34 h 34"/>
              <a:gd name="T6" fmla="*/ 34 w 34"/>
              <a:gd name="T7" fmla="*/ 17 h 34"/>
              <a:gd name="T8" fmla="*/ 17 w 34"/>
              <a:gd name="T9" fmla="*/ 0 h 34"/>
              <a:gd name="T10" fmla="*/ 17 w 34"/>
              <a:gd name="T11" fmla="*/ 30 h 34"/>
              <a:gd name="T12" fmla="*/ 4 w 34"/>
              <a:gd name="T13" fmla="*/ 17 h 34"/>
              <a:gd name="T14" fmla="*/ 17 w 34"/>
              <a:gd name="T15" fmla="*/ 5 h 34"/>
              <a:gd name="T16" fmla="*/ 30 w 34"/>
              <a:gd name="T17" fmla="*/ 17 h 34"/>
              <a:gd name="T18" fmla="*/ 17 w 34"/>
              <a:gd name="T19"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0"/>
                </a:moveTo>
                <a:cubicBezTo>
                  <a:pt x="8" y="0"/>
                  <a:pt x="0" y="8"/>
                  <a:pt x="0" y="17"/>
                </a:cubicBezTo>
                <a:cubicBezTo>
                  <a:pt x="0" y="27"/>
                  <a:pt x="8" y="34"/>
                  <a:pt x="17" y="34"/>
                </a:cubicBezTo>
                <a:cubicBezTo>
                  <a:pt x="26" y="34"/>
                  <a:pt x="34" y="27"/>
                  <a:pt x="34" y="17"/>
                </a:cubicBezTo>
                <a:cubicBezTo>
                  <a:pt x="34" y="8"/>
                  <a:pt x="26" y="0"/>
                  <a:pt x="17" y="0"/>
                </a:cubicBezTo>
                <a:close/>
                <a:moveTo>
                  <a:pt x="17" y="30"/>
                </a:moveTo>
                <a:cubicBezTo>
                  <a:pt x="10" y="30"/>
                  <a:pt x="4" y="24"/>
                  <a:pt x="4" y="17"/>
                </a:cubicBezTo>
                <a:cubicBezTo>
                  <a:pt x="4" y="10"/>
                  <a:pt x="10" y="5"/>
                  <a:pt x="17" y="5"/>
                </a:cubicBezTo>
                <a:cubicBezTo>
                  <a:pt x="24" y="5"/>
                  <a:pt x="30" y="10"/>
                  <a:pt x="30" y="17"/>
                </a:cubicBezTo>
                <a:cubicBezTo>
                  <a:pt x="30" y="24"/>
                  <a:pt x="24" y="30"/>
                  <a:pt x="17" y="3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5" name="Freeform 17"/>
          <p:cNvSpPr>
            <a:spLocks noEditPoints="1"/>
          </p:cNvSpPr>
          <p:nvPr/>
        </p:nvSpPr>
        <p:spPr bwMode="auto">
          <a:xfrm>
            <a:off x="9394825" y="6127750"/>
            <a:ext cx="127000" cy="128588"/>
          </a:xfrm>
          <a:custGeom>
            <a:avLst/>
            <a:gdLst>
              <a:gd name="T0" fmla="*/ 17 w 34"/>
              <a:gd name="T1" fmla="*/ 34 h 34"/>
              <a:gd name="T2" fmla="*/ 34 w 34"/>
              <a:gd name="T3" fmla="*/ 17 h 34"/>
              <a:gd name="T4" fmla="*/ 17 w 34"/>
              <a:gd name="T5" fmla="*/ 0 h 34"/>
              <a:gd name="T6" fmla="*/ 0 w 34"/>
              <a:gd name="T7" fmla="*/ 17 h 34"/>
              <a:gd name="T8" fmla="*/ 17 w 34"/>
              <a:gd name="T9" fmla="*/ 34 h 34"/>
              <a:gd name="T10" fmla="*/ 17 w 34"/>
              <a:gd name="T11" fmla="*/ 5 h 34"/>
              <a:gd name="T12" fmla="*/ 30 w 34"/>
              <a:gd name="T13" fmla="*/ 17 h 34"/>
              <a:gd name="T14" fmla="*/ 17 w 34"/>
              <a:gd name="T15" fmla="*/ 30 h 34"/>
              <a:gd name="T16" fmla="*/ 4 w 34"/>
              <a:gd name="T17" fmla="*/ 17 h 34"/>
              <a:gd name="T18" fmla="*/ 17 w 34"/>
              <a:gd name="T19" fmla="*/ 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34"/>
                </a:moveTo>
                <a:cubicBezTo>
                  <a:pt x="26" y="34"/>
                  <a:pt x="34" y="27"/>
                  <a:pt x="34" y="17"/>
                </a:cubicBezTo>
                <a:cubicBezTo>
                  <a:pt x="34" y="8"/>
                  <a:pt x="26" y="0"/>
                  <a:pt x="17" y="0"/>
                </a:cubicBezTo>
                <a:cubicBezTo>
                  <a:pt x="8" y="0"/>
                  <a:pt x="0" y="8"/>
                  <a:pt x="0" y="17"/>
                </a:cubicBezTo>
                <a:cubicBezTo>
                  <a:pt x="0" y="27"/>
                  <a:pt x="8" y="34"/>
                  <a:pt x="17" y="34"/>
                </a:cubicBezTo>
                <a:close/>
                <a:moveTo>
                  <a:pt x="17" y="5"/>
                </a:moveTo>
                <a:cubicBezTo>
                  <a:pt x="24" y="5"/>
                  <a:pt x="30" y="10"/>
                  <a:pt x="30" y="17"/>
                </a:cubicBezTo>
                <a:cubicBezTo>
                  <a:pt x="30" y="24"/>
                  <a:pt x="24" y="30"/>
                  <a:pt x="17" y="30"/>
                </a:cubicBezTo>
                <a:cubicBezTo>
                  <a:pt x="10" y="30"/>
                  <a:pt x="4" y="24"/>
                  <a:pt x="4" y="17"/>
                </a:cubicBezTo>
                <a:cubicBezTo>
                  <a:pt x="4" y="10"/>
                  <a:pt x="10" y="5"/>
                  <a:pt x="17" y="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6" name="Freeform 18"/>
          <p:cNvSpPr>
            <a:spLocks noEditPoints="1"/>
          </p:cNvSpPr>
          <p:nvPr/>
        </p:nvSpPr>
        <p:spPr bwMode="auto">
          <a:xfrm>
            <a:off x="8256588" y="6075363"/>
            <a:ext cx="481013" cy="477838"/>
          </a:xfrm>
          <a:custGeom>
            <a:avLst/>
            <a:gdLst>
              <a:gd name="T0" fmla="*/ 29 w 128"/>
              <a:gd name="T1" fmla="*/ 50 h 127"/>
              <a:gd name="T2" fmla="*/ 128 w 128"/>
              <a:gd name="T3" fmla="*/ 31 h 127"/>
              <a:gd name="T4" fmla="*/ 123 w 128"/>
              <a:gd name="T5" fmla="*/ 4 h 127"/>
              <a:gd name="T6" fmla="*/ 117 w 128"/>
              <a:gd name="T7" fmla="*/ 0 h 127"/>
              <a:gd name="T8" fmla="*/ 116 w 128"/>
              <a:gd name="T9" fmla="*/ 0 h 127"/>
              <a:gd name="T10" fmla="*/ 5 w 128"/>
              <a:gd name="T11" fmla="*/ 21 h 127"/>
              <a:gd name="T12" fmla="*/ 0 w 128"/>
              <a:gd name="T13" fmla="*/ 27 h 127"/>
              <a:gd name="T14" fmla="*/ 0 w 128"/>
              <a:gd name="T15" fmla="*/ 121 h 127"/>
              <a:gd name="T16" fmla="*/ 6 w 128"/>
              <a:gd name="T17" fmla="*/ 127 h 127"/>
              <a:gd name="T18" fmla="*/ 122 w 128"/>
              <a:gd name="T19" fmla="*/ 127 h 127"/>
              <a:gd name="T20" fmla="*/ 128 w 128"/>
              <a:gd name="T21" fmla="*/ 121 h 127"/>
              <a:gd name="T22" fmla="*/ 128 w 128"/>
              <a:gd name="T23" fmla="*/ 51 h 127"/>
              <a:gd name="T24" fmla="*/ 29 w 128"/>
              <a:gd name="T25" fmla="*/ 50 h 127"/>
              <a:gd name="T26" fmla="*/ 118 w 128"/>
              <a:gd name="T27" fmla="*/ 4 h 127"/>
              <a:gd name="T28" fmla="*/ 121 w 128"/>
              <a:gd name="T29" fmla="*/ 19 h 127"/>
              <a:gd name="T30" fmla="*/ 102 w 128"/>
              <a:gd name="T31" fmla="*/ 7 h 127"/>
              <a:gd name="T32" fmla="*/ 118 w 128"/>
              <a:gd name="T33" fmla="*/ 4 h 127"/>
              <a:gd name="T34" fmla="*/ 96 w 128"/>
              <a:gd name="T35" fmla="*/ 8 h 127"/>
              <a:gd name="T36" fmla="*/ 122 w 128"/>
              <a:gd name="T37" fmla="*/ 26 h 127"/>
              <a:gd name="T38" fmla="*/ 123 w 128"/>
              <a:gd name="T39" fmla="*/ 28 h 127"/>
              <a:gd name="T40" fmla="*/ 121 w 128"/>
              <a:gd name="T41" fmla="*/ 28 h 127"/>
              <a:gd name="T42" fmla="*/ 111 w 128"/>
              <a:gd name="T43" fmla="*/ 30 h 127"/>
              <a:gd name="T44" fmla="*/ 82 w 128"/>
              <a:gd name="T45" fmla="*/ 11 h 127"/>
              <a:gd name="T46" fmla="*/ 96 w 128"/>
              <a:gd name="T47" fmla="*/ 8 h 127"/>
              <a:gd name="T48" fmla="*/ 76 w 128"/>
              <a:gd name="T49" fmla="*/ 12 h 127"/>
              <a:gd name="T50" fmla="*/ 105 w 128"/>
              <a:gd name="T51" fmla="*/ 31 h 127"/>
              <a:gd name="T52" fmla="*/ 91 w 128"/>
              <a:gd name="T53" fmla="*/ 34 h 127"/>
              <a:gd name="T54" fmla="*/ 62 w 128"/>
              <a:gd name="T55" fmla="*/ 15 h 127"/>
              <a:gd name="T56" fmla="*/ 76 w 128"/>
              <a:gd name="T57" fmla="*/ 12 h 127"/>
              <a:gd name="T58" fmla="*/ 56 w 128"/>
              <a:gd name="T59" fmla="*/ 16 h 127"/>
              <a:gd name="T60" fmla="*/ 85 w 128"/>
              <a:gd name="T61" fmla="*/ 35 h 127"/>
              <a:gd name="T62" fmla="*/ 71 w 128"/>
              <a:gd name="T63" fmla="*/ 38 h 127"/>
              <a:gd name="T64" fmla="*/ 42 w 128"/>
              <a:gd name="T65" fmla="*/ 18 h 127"/>
              <a:gd name="T66" fmla="*/ 56 w 128"/>
              <a:gd name="T67" fmla="*/ 16 h 127"/>
              <a:gd name="T68" fmla="*/ 36 w 128"/>
              <a:gd name="T69" fmla="*/ 20 h 127"/>
              <a:gd name="T70" fmla="*/ 65 w 128"/>
              <a:gd name="T71" fmla="*/ 39 h 127"/>
              <a:gd name="T72" fmla="*/ 51 w 128"/>
              <a:gd name="T73" fmla="*/ 42 h 127"/>
              <a:gd name="T74" fmla="*/ 22 w 128"/>
              <a:gd name="T75" fmla="*/ 22 h 127"/>
              <a:gd name="T76" fmla="*/ 36 w 128"/>
              <a:gd name="T77" fmla="*/ 20 h 127"/>
              <a:gd name="T78" fmla="*/ 6 w 128"/>
              <a:gd name="T79" fmla="*/ 26 h 127"/>
              <a:gd name="T80" fmla="*/ 16 w 128"/>
              <a:gd name="T81" fmla="*/ 24 h 127"/>
              <a:gd name="T82" fmla="*/ 45 w 128"/>
              <a:gd name="T83" fmla="*/ 43 h 127"/>
              <a:gd name="T84" fmla="*/ 31 w 128"/>
              <a:gd name="T85" fmla="*/ 46 h 127"/>
              <a:gd name="T86" fmla="*/ 5 w 128"/>
              <a:gd name="T87" fmla="*/ 28 h 127"/>
              <a:gd name="T88" fmla="*/ 4 w 128"/>
              <a:gd name="T89" fmla="*/ 26 h 127"/>
              <a:gd name="T90" fmla="*/ 6 w 128"/>
              <a:gd name="T91" fmla="*/ 26 h 127"/>
              <a:gd name="T92" fmla="*/ 25 w 128"/>
              <a:gd name="T93" fmla="*/ 47 h 127"/>
              <a:gd name="T94" fmla="*/ 9 w 128"/>
              <a:gd name="T95" fmla="*/ 50 h 127"/>
              <a:gd name="T96" fmla="*/ 6 w 128"/>
              <a:gd name="T97" fmla="*/ 34 h 127"/>
              <a:gd name="T98" fmla="*/ 25 w 128"/>
              <a:gd name="T99" fmla="*/ 47 h 127"/>
              <a:gd name="T100" fmla="*/ 123 w 128"/>
              <a:gd name="T101" fmla="*/ 122 h 127"/>
              <a:gd name="T102" fmla="*/ 5 w 128"/>
              <a:gd name="T103" fmla="*/ 122 h 127"/>
              <a:gd name="T104" fmla="*/ 5 w 128"/>
              <a:gd name="T105" fmla="*/ 55 h 127"/>
              <a:gd name="T106" fmla="*/ 123 w 128"/>
              <a:gd name="T107" fmla="*/ 55 h 127"/>
              <a:gd name="T108" fmla="*/ 123 w 128"/>
              <a:gd name="T109" fmla="*/ 122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8" h="127">
                <a:moveTo>
                  <a:pt x="29" y="50"/>
                </a:moveTo>
                <a:cubicBezTo>
                  <a:pt x="128" y="31"/>
                  <a:pt x="128" y="31"/>
                  <a:pt x="128" y="31"/>
                </a:cubicBezTo>
                <a:cubicBezTo>
                  <a:pt x="123" y="4"/>
                  <a:pt x="123" y="4"/>
                  <a:pt x="123" y="4"/>
                </a:cubicBezTo>
                <a:cubicBezTo>
                  <a:pt x="122" y="2"/>
                  <a:pt x="120" y="0"/>
                  <a:pt x="117" y="0"/>
                </a:cubicBezTo>
                <a:cubicBezTo>
                  <a:pt x="116" y="0"/>
                  <a:pt x="116" y="0"/>
                  <a:pt x="116" y="0"/>
                </a:cubicBezTo>
                <a:cubicBezTo>
                  <a:pt x="5" y="21"/>
                  <a:pt x="5" y="21"/>
                  <a:pt x="5" y="21"/>
                </a:cubicBezTo>
                <a:cubicBezTo>
                  <a:pt x="2" y="22"/>
                  <a:pt x="0" y="24"/>
                  <a:pt x="0" y="27"/>
                </a:cubicBezTo>
                <a:cubicBezTo>
                  <a:pt x="0" y="121"/>
                  <a:pt x="0" y="121"/>
                  <a:pt x="0" y="121"/>
                </a:cubicBezTo>
                <a:cubicBezTo>
                  <a:pt x="0" y="124"/>
                  <a:pt x="3" y="127"/>
                  <a:pt x="6" y="127"/>
                </a:cubicBezTo>
                <a:cubicBezTo>
                  <a:pt x="122" y="127"/>
                  <a:pt x="122" y="127"/>
                  <a:pt x="122" y="127"/>
                </a:cubicBezTo>
                <a:cubicBezTo>
                  <a:pt x="125" y="127"/>
                  <a:pt x="128" y="124"/>
                  <a:pt x="128" y="121"/>
                </a:cubicBezTo>
                <a:cubicBezTo>
                  <a:pt x="128" y="51"/>
                  <a:pt x="128" y="51"/>
                  <a:pt x="128" y="51"/>
                </a:cubicBezTo>
                <a:lnTo>
                  <a:pt x="29" y="50"/>
                </a:lnTo>
                <a:close/>
                <a:moveTo>
                  <a:pt x="118" y="4"/>
                </a:moveTo>
                <a:cubicBezTo>
                  <a:pt x="121" y="19"/>
                  <a:pt x="121" y="19"/>
                  <a:pt x="121" y="19"/>
                </a:cubicBezTo>
                <a:cubicBezTo>
                  <a:pt x="102" y="7"/>
                  <a:pt x="102" y="7"/>
                  <a:pt x="102" y="7"/>
                </a:cubicBezTo>
                <a:lnTo>
                  <a:pt x="118" y="4"/>
                </a:lnTo>
                <a:close/>
                <a:moveTo>
                  <a:pt x="96" y="8"/>
                </a:moveTo>
                <a:cubicBezTo>
                  <a:pt x="122" y="26"/>
                  <a:pt x="122" y="26"/>
                  <a:pt x="122" y="26"/>
                </a:cubicBezTo>
                <a:cubicBezTo>
                  <a:pt x="123" y="28"/>
                  <a:pt x="123" y="28"/>
                  <a:pt x="123" y="28"/>
                </a:cubicBezTo>
                <a:cubicBezTo>
                  <a:pt x="121" y="28"/>
                  <a:pt x="121" y="28"/>
                  <a:pt x="121" y="28"/>
                </a:cubicBezTo>
                <a:cubicBezTo>
                  <a:pt x="111" y="30"/>
                  <a:pt x="111" y="30"/>
                  <a:pt x="111" y="30"/>
                </a:cubicBezTo>
                <a:cubicBezTo>
                  <a:pt x="82" y="11"/>
                  <a:pt x="82" y="11"/>
                  <a:pt x="82" y="11"/>
                </a:cubicBezTo>
                <a:lnTo>
                  <a:pt x="96" y="8"/>
                </a:lnTo>
                <a:close/>
                <a:moveTo>
                  <a:pt x="76" y="12"/>
                </a:moveTo>
                <a:cubicBezTo>
                  <a:pt x="105" y="31"/>
                  <a:pt x="105" y="31"/>
                  <a:pt x="105" y="31"/>
                </a:cubicBezTo>
                <a:cubicBezTo>
                  <a:pt x="91" y="34"/>
                  <a:pt x="91" y="34"/>
                  <a:pt x="91" y="34"/>
                </a:cubicBezTo>
                <a:cubicBezTo>
                  <a:pt x="62" y="15"/>
                  <a:pt x="62" y="15"/>
                  <a:pt x="62" y="15"/>
                </a:cubicBezTo>
                <a:lnTo>
                  <a:pt x="76" y="12"/>
                </a:lnTo>
                <a:close/>
                <a:moveTo>
                  <a:pt x="56" y="16"/>
                </a:moveTo>
                <a:cubicBezTo>
                  <a:pt x="85" y="35"/>
                  <a:pt x="85" y="35"/>
                  <a:pt x="85" y="35"/>
                </a:cubicBezTo>
                <a:cubicBezTo>
                  <a:pt x="71" y="38"/>
                  <a:pt x="71" y="38"/>
                  <a:pt x="71" y="38"/>
                </a:cubicBezTo>
                <a:cubicBezTo>
                  <a:pt x="42" y="18"/>
                  <a:pt x="42" y="18"/>
                  <a:pt x="42" y="18"/>
                </a:cubicBezTo>
                <a:lnTo>
                  <a:pt x="56" y="16"/>
                </a:lnTo>
                <a:close/>
                <a:moveTo>
                  <a:pt x="36" y="20"/>
                </a:moveTo>
                <a:cubicBezTo>
                  <a:pt x="65" y="39"/>
                  <a:pt x="65" y="39"/>
                  <a:pt x="65" y="39"/>
                </a:cubicBezTo>
                <a:cubicBezTo>
                  <a:pt x="51" y="42"/>
                  <a:pt x="51" y="42"/>
                  <a:pt x="51" y="42"/>
                </a:cubicBezTo>
                <a:cubicBezTo>
                  <a:pt x="22" y="22"/>
                  <a:pt x="22" y="22"/>
                  <a:pt x="22" y="22"/>
                </a:cubicBezTo>
                <a:lnTo>
                  <a:pt x="36" y="20"/>
                </a:lnTo>
                <a:close/>
                <a:moveTo>
                  <a:pt x="6" y="26"/>
                </a:moveTo>
                <a:cubicBezTo>
                  <a:pt x="16" y="24"/>
                  <a:pt x="16" y="24"/>
                  <a:pt x="16" y="24"/>
                </a:cubicBezTo>
                <a:cubicBezTo>
                  <a:pt x="45" y="43"/>
                  <a:pt x="45" y="43"/>
                  <a:pt x="45" y="43"/>
                </a:cubicBezTo>
                <a:cubicBezTo>
                  <a:pt x="31" y="46"/>
                  <a:pt x="31" y="46"/>
                  <a:pt x="31" y="46"/>
                </a:cubicBezTo>
                <a:cubicBezTo>
                  <a:pt x="5" y="28"/>
                  <a:pt x="5" y="28"/>
                  <a:pt x="5" y="28"/>
                </a:cubicBezTo>
                <a:cubicBezTo>
                  <a:pt x="4" y="26"/>
                  <a:pt x="4" y="26"/>
                  <a:pt x="4" y="26"/>
                </a:cubicBezTo>
                <a:lnTo>
                  <a:pt x="6" y="26"/>
                </a:lnTo>
                <a:close/>
                <a:moveTo>
                  <a:pt x="25" y="47"/>
                </a:moveTo>
                <a:cubicBezTo>
                  <a:pt x="9" y="50"/>
                  <a:pt x="9" y="50"/>
                  <a:pt x="9" y="50"/>
                </a:cubicBezTo>
                <a:cubicBezTo>
                  <a:pt x="6" y="34"/>
                  <a:pt x="6" y="34"/>
                  <a:pt x="6" y="34"/>
                </a:cubicBezTo>
                <a:lnTo>
                  <a:pt x="25" y="47"/>
                </a:lnTo>
                <a:close/>
                <a:moveTo>
                  <a:pt x="123" y="122"/>
                </a:moveTo>
                <a:cubicBezTo>
                  <a:pt x="5" y="122"/>
                  <a:pt x="5" y="122"/>
                  <a:pt x="5" y="122"/>
                </a:cubicBezTo>
                <a:cubicBezTo>
                  <a:pt x="5" y="55"/>
                  <a:pt x="5" y="55"/>
                  <a:pt x="5" y="55"/>
                </a:cubicBezTo>
                <a:cubicBezTo>
                  <a:pt x="123" y="55"/>
                  <a:pt x="123" y="55"/>
                  <a:pt x="123" y="55"/>
                </a:cubicBezTo>
                <a:lnTo>
                  <a:pt x="123" y="122"/>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7" name="Freeform 19"/>
          <p:cNvSpPr/>
          <p:nvPr/>
        </p:nvSpPr>
        <p:spPr bwMode="auto">
          <a:xfrm>
            <a:off x="8328025" y="6353175"/>
            <a:ext cx="338138" cy="15875"/>
          </a:xfrm>
          <a:custGeom>
            <a:avLst/>
            <a:gdLst>
              <a:gd name="T0" fmla="*/ 2 w 90"/>
              <a:gd name="T1" fmla="*/ 4 h 4"/>
              <a:gd name="T2" fmla="*/ 88 w 90"/>
              <a:gd name="T3" fmla="*/ 4 h 4"/>
              <a:gd name="T4" fmla="*/ 90 w 90"/>
              <a:gd name="T5" fmla="*/ 2 h 4"/>
              <a:gd name="T6" fmla="*/ 88 w 90"/>
              <a:gd name="T7" fmla="*/ 0 h 4"/>
              <a:gd name="T8" fmla="*/ 2 w 90"/>
              <a:gd name="T9" fmla="*/ 0 h 4"/>
              <a:gd name="T10" fmla="*/ 0 w 90"/>
              <a:gd name="T11" fmla="*/ 2 h 4"/>
              <a:gd name="T12" fmla="*/ 2 w 9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90" h="4">
                <a:moveTo>
                  <a:pt x="2" y="4"/>
                </a:moveTo>
                <a:cubicBezTo>
                  <a:pt x="88" y="4"/>
                  <a:pt x="88" y="4"/>
                  <a:pt x="88" y="4"/>
                </a:cubicBezTo>
                <a:cubicBezTo>
                  <a:pt x="89" y="4"/>
                  <a:pt x="90" y="3"/>
                  <a:pt x="90" y="2"/>
                </a:cubicBezTo>
                <a:cubicBezTo>
                  <a:pt x="90" y="1"/>
                  <a:pt x="89" y="0"/>
                  <a:pt x="88" y="0"/>
                </a:cubicBezTo>
                <a:cubicBezTo>
                  <a:pt x="2" y="0"/>
                  <a:pt x="2" y="0"/>
                  <a:pt x="2" y="0"/>
                </a:cubicBezTo>
                <a:cubicBezTo>
                  <a:pt x="1" y="0"/>
                  <a:pt x="0" y="1"/>
                  <a:pt x="0" y="2"/>
                </a:cubicBezTo>
                <a:cubicBezTo>
                  <a:pt x="0" y="3"/>
                  <a:pt x="1" y="4"/>
                  <a:pt x="2"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8" name="Freeform 20"/>
          <p:cNvSpPr/>
          <p:nvPr/>
        </p:nvSpPr>
        <p:spPr bwMode="auto">
          <a:xfrm>
            <a:off x="8328025" y="6410325"/>
            <a:ext cx="338138" cy="14288"/>
          </a:xfrm>
          <a:custGeom>
            <a:avLst/>
            <a:gdLst>
              <a:gd name="T0" fmla="*/ 2 w 90"/>
              <a:gd name="T1" fmla="*/ 4 h 4"/>
              <a:gd name="T2" fmla="*/ 88 w 90"/>
              <a:gd name="T3" fmla="*/ 4 h 4"/>
              <a:gd name="T4" fmla="*/ 90 w 90"/>
              <a:gd name="T5" fmla="*/ 2 h 4"/>
              <a:gd name="T6" fmla="*/ 88 w 90"/>
              <a:gd name="T7" fmla="*/ 0 h 4"/>
              <a:gd name="T8" fmla="*/ 2 w 90"/>
              <a:gd name="T9" fmla="*/ 0 h 4"/>
              <a:gd name="T10" fmla="*/ 0 w 90"/>
              <a:gd name="T11" fmla="*/ 2 h 4"/>
              <a:gd name="T12" fmla="*/ 2 w 9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90" h="4">
                <a:moveTo>
                  <a:pt x="2" y="4"/>
                </a:moveTo>
                <a:cubicBezTo>
                  <a:pt x="88" y="4"/>
                  <a:pt x="88" y="4"/>
                  <a:pt x="88" y="4"/>
                </a:cubicBezTo>
                <a:cubicBezTo>
                  <a:pt x="89" y="4"/>
                  <a:pt x="90" y="3"/>
                  <a:pt x="90" y="2"/>
                </a:cubicBezTo>
                <a:cubicBezTo>
                  <a:pt x="90" y="1"/>
                  <a:pt x="89" y="0"/>
                  <a:pt x="88" y="0"/>
                </a:cubicBezTo>
                <a:cubicBezTo>
                  <a:pt x="2" y="0"/>
                  <a:pt x="2" y="0"/>
                  <a:pt x="2" y="0"/>
                </a:cubicBezTo>
                <a:cubicBezTo>
                  <a:pt x="1" y="0"/>
                  <a:pt x="0" y="1"/>
                  <a:pt x="0" y="2"/>
                </a:cubicBezTo>
                <a:cubicBezTo>
                  <a:pt x="0" y="3"/>
                  <a:pt x="1" y="4"/>
                  <a:pt x="2"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9" name="Freeform 21"/>
          <p:cNvSpPr/>
          <p:nvPr/>
        </p:nvSpPr>
        <p:spPr bwMode="auto">
          <a:xfrm>
            <a:off x="8328025" y="6465888"/>
            <a:ext cx="165100" cy="15875"/>
          </a:xfrm>
          <a:custGeom>
            <a:avLst/>
            <a:gdLst>
              <a:gd name="T0" fmla="*/ 2 w 44"/>
              <a:gd name="T1" fmla="*/ 4 h 4"/>
              <a:gd name="T2" fmla="*/ 41 w 44"/>
              <a:gd name="T3" fmla="*/ 4 h 4"/>
              <a:gd name="T4" fmla="*/ 44 w 44"/>
              <a:gd name="T5" fmla="*/ 2 h 4"/>
              <a:gd name="T6" fmla="*/ 41 w 44"/>
              <a:gd name="T7" fmla="*/ 0 h 4"/>
              <a:gd name="T8" fmla="*/ 2 w 44"/>
              <a:gd name="T9" fmla="*/ 0 h 4"/>
              <a:gd name="T10" fmla="*/ 0 w 44"/>
              <a:gd name="T11" fmla="*/ 2 h 4"/>
              <a:gd name="T12" fmla="*/ 2 w 4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4" h="4">
                <a:moveTo>
                  <a:pt x="2" y="4"/>
                </a:moveTo>
                <a:cubicBezTo>
                  <a:pt x="41" y="4"/>
                  <a:pt x="41" y="4"/>
                  <a:pt x="41" y="4"/>
                </a:cubicBezTo>
                <a:cubicBezTo>
                  <a:pt x="43" y="4"/>
                  <a:pt x="44" y="3"/>
                  <a:pt x="44" y="2"/>
                </a:cubicBezTo>
                <a:cubicBezTo>
                  <a:pt x="44" y="1"/>
                  <a:pt x="43" y="0"/>
                  <a:pt x="41" y="0"/>
                </a:cubicBezTo>
                <a:cubicBezTo>
                  <a:pt x="2" y="0"/>
                  <a:pt x="2" y="0"/>
                  <a:pt x="2" y="0"/>
                </a:cubicBezTo>
                <a:cubicBezTo>
                  <a:pt x="1" y="0"/>
                  <a:pt x="0" y="1"/>
                  <a:pt x="0" y="2"/>
                </a:cubicBezTo>
                <a:cubicBezTo>
                  <a:pt x="0" y="3"/>
                  <a:pt x="1" y="4"/>
                  <a:pt x="2"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0" name="Freeform 22"/>
          <p:cNvSpPr>
            <a:spLocks noEditPoints="1"/>
          </p:cNvSpPr>
          <p:nvPr/>
        </p:nvSpPr>
        <p:spPr bwMode="auto">
          <a:xfrm>
            <a:off x="7296150" y="6072188"/>
            <a:ext cx="479425" cy="481013"/>
          </a:xfrm>
          <a:custGeom>
            <a:avLst/>
            <a:gdLst>
              <a:gd name="T0" fmla="*/ 128 w 128"/>
              <a:gd name="T1" fmla="*/ 51 h 128"/>
              <a:gd name="T2" fmla="*/ 29 w 128"/>
              <a:gd name="T3" fmla="*/ 51 h 128"/>
              <a:gd name="T4" fmla="*/ 128 w 128"/>
              <a:gd name="T5" fmla="*/ 32 h 128"/>
              <a:gd name="T6" fmla="*/ 123 w 128"/>
              <a:gd name="T7" fmla="*/ 5 h 128"/>
              <a:gd name="T8" fmla="*/ 117 w 128"/>
              <a:gd name="T9" fmla="*/ 0 h 128"/>
              <a:gd name="T10" fmla="*/ 116 w 128"/>
              <a:gd name="T11" fmla="*/ 0 h 128"/>
              <a:gd name="T12" fmla="*/ 5 w 128"/>
              <a:gd name="T13" fmla="*/ 22 h 128"/>
              <a:gd name="T14" fmla="*/ 0 w 128"/>
              <a:gd name="T15" fmla="*/ 28 h 128"/>
              <a:gd name="T16" fmla="*/ 0 w 128"/>
              <a:gd name="T17" fmla="*/ 122 h 128"/>
              <a:gd name="T18" fmla="*/ 6 w 128"/>
              <a:gd name="T19" fmla="*/ 128 h 128"/>
              <a:gd name="T20" fmla="*/ 122 w 128"/>
              <a:gd name="T21" fmla="*/ 128 h 128"/>
              <a:gd name="T22" fmla="*/ 128 w 128"/>
              <a:gd name="T23" fmla="*/ 122 h 128"/>
              <a:gd name="T24" fmla="*/ 128 w 128"/>
              <a:gd name="T25" fmla="*/ 51 h 128"/>
              <a:gd name="T26" fmla="*/ 118 w 128"/>
              <a:gd name="T27" fmla="*/ 4 h 128"/>
              <a:gd name="T28" fmla="*/ 121 w 128"/>
              <a:gd name="T29" fmla="*/ 20 h 128"/>
              <a:gd name="T30" fmla="*/ 102 w 128"/>
              <a:gd name="T31" fmla="*/ 7 h 128"/>
              <a:gd name="T32" fmla="*/ 118 w 128"/>
              <a:gd name="T33" fmla="*/ 4 h 128"/>
              <a:gd name="T34" fmla="*/ 96 w 128"/>
              <a:gd name="T35" fmla="*/ 9 h 128"/>
              <a:gd name="T36" fmla="*/ 122 w 128"/>
              <a:gd name="T37" fmla="*/ 26 h 128"/>
              <a:gd name="T38" fmla="*/ 123 w 128"/>
              <a:gd name="T39" fmla="*/ 28 h 128"/>
              <a:gd name="T40" fmla="*/ 121 w 128"/>
              <a:gd name="T41" fmla="*/ 29 h 128"/>
              <a:gd name="T42" fmla="*/ 111 w 128"/>
              <a:gd name="T43" fmla="*/ 31 h 128"/>
              <a:gd name="T44" fmla="*/ 82 w 128"/>
              <a:gd name="T45" fmla="*/ 11 h 128"/>
              <a:gd name="T46" fmla="*/ 96 w 128"/>
              <a:gd name="T47" fmla="*/ 9 h 128"/>
              <a:gd name="T48" fmla="*/ 76 w 128"/>
              <a:gd name="T49" fmla="*/ 13 h 128"/>
              <a:gd name="T50" fmla="*/ 105 w 128"/>
              <a:gd name="T51" fmla="*/ 32 h 128"/>
              <a:gd name="T52" fmla="*/ 91 w 128"/>
              <a:gd name="T53" fmla="*/ 35 h 128"/>
              <a:gd name="T54" fmla="*/ 62 w 128"/>
              <a:gd name="T55" fmla="*/ 15 h 128"/>
              <a:gd name="T56" fmla="*/ 76 w 128"/>
              <a:gd name="T57" fmla="*/ 13 h 128"/>
              <a:gd name="T58" fmla="*/ 56 w 128"/>
              <a:gd name="T59" fmla="*/ 16 h 128"/>
              <a:gd name="T60" fmla="*/ 85 w 128"/>
              <a:gd name="T61" fmla="*/ 36 h 128"/>
              <a:gd name="T62" fmla="*/ 71 w 128"/>
              <a:gd name="T63" fmla="*/ 39 h 128"/>
              <a:gd name="T64" fmla="*/ 42 w 128"/>
              <a:gd name="T65" fmla="*/ 19 h 128"/>
              <a:gd name="T66" fmla="*/ 56 w 128"/>
              <a:gd name="T67" fmla="*/ 16 h 128"/>
              <a:gd name="T68" fmla="*/ 36 w 128"/>
              <a:gd name="T69" fmla="*/ 20 h 128"/>
              <a:gd name="T70" fmla="*/ 65 w 128"/>
              <a:gd name="T71" fmla="*/ 40 h 128"/>
              <a:gd name="T72" fmla="*/ 51 w 128"/>
              <a:gd name="T73" fmla="*/ 43 h 128"/>
              <a:gd name="T74" fmla="*/ 22 w 128"/>
              <a:gd name="T75" fmla="*/ 23 h 128"/>
              <a:gd name="T76" fmla="*/ 36 w 128"/>
              <a:gd name="T77" fmla="*/ 20 h 128"/>
              <a:gd name="T78" fmla="*/ 6 w 128"/>
              <a:gd name="T79" fmla="*/ 26 h 128"/>
              <a:gd name="T80" fmla="*/ 16 w 128"/>
              <a:gd name="T81" fmla="*/ 24 h 128"/>
              <a:gd name="T82" fmla="*/ 45 w 128"/>
              <a:gd name="T83" fmla="*/ 44 h 128"/>
              <a:gd name="T84" fmla="*/ 31 w 128"/>
              <a:gd name="T85" fmla="*/ 46 h 128"/>
              <a:gd name="T86" fmla="*/ 5 w 128"/>
              <a:gd name="T87" fmla="*/ 29 h 128"/>
              <a:gd name="T88" fmla="*/ 4 w 128"/>
              <a:gd name="T89" fmla="*/ 27 h 128"/>
              <a:gd name="T90" fmla="*/ 6 w 128"/>
              <a:gd name="T91" fmla="*/ 26 h 128"/>
              <a:gd name="T92" fmla="*/ 25 w 128"/>
              <a:gd name="T93" fmla="*/ 48 h 128"/>
              <a:gd name="T94" fmla="*/ 9 w 128"/>
              <a:gd name="T95" fmla="*/ 51 h 128"/>
              <a:gd name="T96" fmla="*/ 6 w 128"/>
              <a:gd name="T97" fmla="*/ 35 h 128"/>
              <a:gd name="T98" fmla="*/ 25 w 128"/>
              <a:gd name="T99" fmla="*/ 48 h 128"/>
              <a:gd name="T100" fmla="*/ 123 w 128"/>
              <a:gd name="T101" fmla="*/ 123 h 128"/>
              <a:gd name="T102" fmla="*/ 5 w 128"/>
              <a:gd name="T103" fmla="*/ 123 h 128"/>
              <a:gd name="T104" fmla="*/ 5 w 128"/>
              <a:gd name="T105" fmla="*/ 56 h 128"/>
              <a:gd name="T106" fmla="*/ 123 w 128"/>
              <a:gd name="T107" fmla="*/ 56 h 128"/>
              <a:gd name="T108" fmla="*/ 123 w 128"/>
              <a:gd name="T10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8" h="128">
                <a:moveTo>
                  <a:pt x="128" y="51"/>
                </a:moveTo>
                <a:cubicBezTo>
                  <a:pt x="29" y="51"/>
                  <a:pt x="29" y="51"/>
                  <a:pt x="29" y="51"/>
                </a:cubicBezTo>
                <a:cubicBezTo>
                  <a:pt x="128" y="32"/>
                  <a:pt x="128" y="32"/>
                  <a:pt x="128" y="32"/>
                </a:cubicBezTo>
                <a:cubicBezTo>
                  <a:pt x="123" y="5"/>
                  <a:pt x="123" y="5"/>
                  <a:pt x="123" y="5"/>
                </a:cubicBezTo>
                <a:cubicBezTo>
                  <a:pt x="122" y="2"/>
                  <a:pt x="120" y="0"/>
                  <a:pt x="117" y="0"/>
                </a:cubicBezTo>
                <a:cubicBezTo>
                  <a:pt x="116" y="0"/>
                  <a:pt x="116" y="0"/>
                  <a:pt x="116" y="0"/>
                </a:cubicBezTo>
                <a:cubicBezTo>
                  <a:pt x="5" y="22"/>
                  <a:pt x="5" y="22"/>
                  <a:pt x="5" y="22"/>
                </a:cubicBezTo>
                <a:cubicBezTo>
                  <a:pt x="2" y="23"/>
                  <a:pt x="0" y="25"/>
                  <a:pt x="0" y="28"/>
                </a:cubicBezTo>
                <a:cubicBezTo>
                  <a:pt x="0" y="122"/>
                  <a:pt x="0" y="122"/>
                  <a:pt x="0" y="122"/>
                </a:cubicBezTo>
                <a:cubicBezTo>
                  <a:pt x="0" y="125"/>
                  <a:pt x="3" y="128"/>
                  <a:pt x="6" y="128"/>
                </a:cubicBezTo>
                <a:cubicBezTo>
                  <a:pt x="122" y="128"/>
                  <a:pt x="122" y="128"/>
                  <a:pt x="122" y="128"/>
                </a:cubicBezTo>
                <a:cubicBezTo>
                  <a:pt x="125" y="128"/>
                  <a:pt x="128" y="125"/>
                  <a:pt x="128" y="122"/>
                </a:cubicBezTo>
                <a:lnTo>
                  <a:pt x="128" y="51"/>
                </a:lnTo>
                <a:close/>
                <a:moveTo>
                  <a:pt x="118" y="4"/>
                </a:moveTo>
                <a:cubicBezTo>
                  <a:pt x="121" y="20"/>
                  <a:pt x="121" y="20"/>
                  <a:pt x="121" y="20"/>
                </a:cubicBezTo>
                <a:cubicBezTo>
                  <a:pt x="102" y="7"/>
                  <a:pt x="102" y="7"/>
                  <a:pt x="102" y="7"/>
                </a:cubicBezTo>
                <a:lnTo>
                  <a:pt x="118" y="4"/>
                </a:lnTo>
                <a:close/>
                <a:moveTo>
                  <a:pt x="96" y="9"/>
                </a:moveTo>
                <a:cubicBezTo>
                  <a:pt x="122" y="26"/>
                  <a:pt x="122" y="26"/>
                  <a:pt x="122" y="26"/>
                </a:cubicBezTo>
                <a:cubicBezTo>
                  <a:pt x="123" y="28"/>
                  <a:pt x="123" y="28"/>
                  <a:pt x="123" y="28"/>
                </a:cubicBezTo>
                <a:cubicBezTo>
                  <a:pt x="121" y="29"/>
                  <a:pt x="121" y="29"/>
                  <a:pt x="121" y="29"/>
                </a:cubicBezTo>
                <a:cubicBezTo>
                  <a:pt x="111" y="31"/>
                  <a:pt x="111" y="31"/>
                  <a:pt x="111" y="31"/>
                </a:cubicBezTo>
                <a:cubicBezTo>
                  <a:pt x="82" y="11"/>
                  <a:pt x="82" y="11"/>
                  <a:pt x="82" y="11"/>
                </a:cubicBezTo>
                <a:lnTo>
                  <a:pt x="96" y="9"/>
                </a:lnTo>
                <a:close/>
                <a:moveTo>
                  <a:pt x="76" y="13"/>
                </a:moveTo>
                <a:cubicBezTo>
                  <a:pt x="105" y="32"/>
                  <a:pt x="105" y="32"/>
                  <a:pt x="105" y="32"/>
                </a:cubicBezTo>
                <a:cubicBezTo>
                  <a:pt x="91" y="35"/>
                  <a:pt x="91" y="35"/>
                  <a:pt x="91" y="35"/>
                </a:cubicBezTo>
                <a:cubicBezTo>
                  <a:pt x="62" y="15"/>
                  <a:pt x="62" y="15"/>
                  <a:pt x="62" y="15"/>
                </a:cubicBezTo>
                <a:lnTo>
                  <a:pt x="76" y="13"/>
                </a:lnTo>
                <a:close/>
                <a:moveTo>
                  <a:pt x="56" y="16"/>
                </a:moveTo>
                <a:cubicBezTo>
                  <a:pt x="85" y="36"/>
                  <a:pt x="85" y="36"/>
                  <a:pt x="85" y="36"/>
                </a:cubicBezTo>
                <a:cubicBezTo>
                  <a:pt x="71" y="39"/>
                  <a:pt x="71" y="39"/>
                  <a:pt x="71" y="39"/>
                </a:cubicBezTo>
                <a:cubicBezTo>
                  <a:pt x="42" y="19"/>
                  <a:pt x="42" y="19"/>
                  <a:pt x="42" y="19"/>
                </a:cubicBezTo>
                <a:lnTo>
                  <a:pt x="56" y="16"/>
                </a:lnTo>
                <a:close/>
                <a:moveTo>
                  <a:pt x="36" y="20"/>
                </a:moveTo>
                <a:cubicBezTo>
                  <a:pt x="65" y="40"/>
                  <a:pt x="65" y="40"/>
                  <a:pt x="65" y="40"/>
                </a:cubicBezTo>
                <a:cubicBezTo>
                  <a:pt x="51" y="43"/>
                  <a:pt x="51" y="43"/>
                  <a:pt x="51" y="43"/>
                </a:cubicBezTo>
                <a:cubicBezTo>
                  <a:pt x="22" y="23"/>
                  <a:pt x="22" y="23"/>
                  <a:pt x="22" y="23"/>
                </a:cubicBezTo>
                <a:lnTo>
                  <a:pt x="36" y="20"/>
                </a:lnTo>
                <a:close/>
                <a:moveTo>
                  <a:pt x="6" y="26"/>
                </a:moveTo>
                <a:cubicBezTo>
                  <a:pt x="16" y="24"/>
                  <a:pt x="16" y="24"/>
                  <a:pt x="16" y="24"/>
                </a:cubicBezTo>
                <a:cubicBezTo>
                  <a:pt x="45" y="44"/>
                  <a:pt x="45" y="44"/>
                  <a:pt x="45" y="44"/>
                </a:cubicBezTo>
                <a:cubicBezTo>
                  <a:pt x="31" y="46"/>
                  <a:pt x="31" y="46"/>
                  <a:pt x="31" y="46"/>
                </a:cubicBezTo>
                <a:cubicBezTo>
                  <a:pt x="5" y="29"/>
                  <a:pt x="5" y="29"/>
                  <a:pt x="5" y="29"/>
                </a:cubicBezTo>
                <a:cubicBezTo>
                  <a:pt x="4" y="27"/>
                  <a:pt x="4" y="27"/>
                  <a:pt x="4" y="27"/>
                </a:cubicBezTo>
                <a:lnTo>
                  <a:pt x="6" y="26"/>
                </a:lnTo>
                <a:close/>
                <a:moveTo>
                  <a:pt x="25" y="48"/>
                </a:moveTo>
                <a:cubicBezTo>
                  <a:pt x="9" y="51"/>
                  <a:pt x="9" y="51"/>
                  <a:pt x="9" y="51"/>
                </a:cubicBezTo>
                <a:cubicBezTo>
                  <a:pt x="6" y="35"/>
                  <a:pt x="6" y="35"/>
                  <a:pt x="6" y="35"/>
                </a:cubicBezTo>
                <a:lnTo>
                  <a:pt x="25" y="48"/>
                </a:lnTo>
                <a:close/>
                <a:moveTo>
                  <a:pt x="123" y="123"/>
                </a:moveTo>
                <a:cubicBezTo>
                  <a:pt x="5" y="123"/>
                  <a:pt x="5" y="123"/>
                  <a:pt x="5" y="123"/>
                </a:cubicBezTo>
                <a:cubicBezTo>
                  <a:pt x="5" y="56"/>
                  <a:pt x="5" y="56"/>
                  <a:pt x="5" y="56"/>
                </a:cubicBezTo>
                <a:cubicBezTo>
                  <a:pt x="123" y="56"/>
                  <a:pt x="123" y="56"/>
                  <a:pt x="123" y="56"/>
                </a:cubicBezTo>
                <a:lnTo>
                  <a:pt x="123" y="12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1" name="Freeform 23"/>
          <p:cNvSpPr>
            <a:spLocks noEditPoints="1"/>
          </p:cNvSpPr>
          <p:nvPr/>
        </p:nvSpPr>
        <p:spPr bwMode="auto">
          <a:xfrm>
            <a:off x="6334125" y="6191250"/>
            <a:ext cx="296863" cy="241300"/>
          </a:xfrm>
          <a:custGeom>
            <a:avLst/>
            <a:gdLst>
              <a:gd name="T0" fmla="*/ 73 w 79"/>
              <a:gd name="T1" fmla="*/ 0 h 64"/>
              <a:gd name="T2" fmla="*/ 6 w 79"/>
              <a:gd name="T3" fmla="*/ 0 h 64"/>
              <a:gd name="T4" fmla="*/ 0 w 79"/>
              <a:gd name="T5" fmla="*/ 6 h 64"/>
              <a:gd name="T6" fmla="*/ 0 w 79"/>
              <a:gd name="T7" fmla="*/ 58 h 64"/>
              <a:gd name="T8" fmla="*/ 6 w 79"/>
              <a:gd name="T9" fmla="*/ 64 h 64"/>
              <a:gd name="T10" fmla="*/ 73 w 79"/>
              <a:gd name="T11" fmla="*/ 64 h 64"/>
              <a:gd name="T12" fmla="*/ 79 w 79"/>
              <a:gd name="T13" fmla="*/ 58 h 64"/>
              <a:gd name="T14" fmla="*/ 79 w 79"/>
              <a:gd name="T15" fmla="*/ 6 h 64"/>
              <a:gd name="T16" fmla="*/ 73 w 79"/>
              <a:gd name="T17" fmla="*/ 0 h 64"/>
              <a:gd name="T18" fmla="*/ 74 w 79"/>
              <a:gd name="T19" fmla="*/ 59 h 64"/>
              <a:gd name="T20" fmla="*/ 5 w 79"/>
              <a:gd name="T21" fmla="*/ 59 h 64"/>
              <a:gd name="T22" fmla="*/ 5 w 79"/>
              <a:gd name="T23" fmla="*/ 5 h 64"/>
              <a:gd name="T24" fmla="*/ 74 w 79"/>
              <a:gd name="T25" fmla="*/ 5 h 64"/>
              <a:gd name="T26" fmla="*/ 74 w 79"/>
              <a:gd name="T27" fmla="*/ 59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 h="64">
                <a:moveTo>
                  <a:pt x="73" y="0"/>
                </a:moveTo>
                <a:cubicBezTo>
                  <a:pt x="6" y="0"/>
                  <a:pt x="6" y="0"/>
                  <a:pt x="6" y="0"/>
                </a:cubicBezTo>
                <a:cubicBezTo>
                  <a:pt x="3" y="0"/>
                  <a:pt x="0" y="3"/>
                  <a:pt x="0" y="6"/>
                </a:cubicBezTo>
                <a:cubicBezTo>
                  <a:pt x="0" y="58"/>
                  <a:pt x="0" y="58"/>
                  <a:pt x="0" y="58"/>
                </a:cubicBezTo>
                <a:cubicBezTo>
                  <a:pt x="0" y="61"/>
                  <a:pt x="3" y="64"/>
                  <a:pt x="6" y="64"/>
                </a:cubicBezTo>
                <a:cubicBezTo>
                  <a:pt x="73" y="64"/>
                  <a:pt x="73" y="64"/>
                  <a:pt x="73" y="64"/>
                </a:cubicBezTo>
                <a:cubicBezTo>
                  <a:pt x="76" y="64"/>
                  <a:pt x="79" y="61"/>
                  <a:pt x="79" y="58"/>
                </a:cubicBezTo>
                <a:cubicBezTo>
                  <a:pt x="79" y="6"/>
                  <a:pt x="79" y="6"/>
                  <a:pt x="79" y="6"/>
                </a:cubicBezTo>
                <a:cubicBezTo>
                  <a:pt x="79" y="3"/>
                  <a:pt x="76" y="0"/>
                  <a:pt x="73" y="0"/>
                </a:cubicBezTo>
                <a:close/>
                <a:moveTo>
                  <a:pt x="74" y="59"/>
                </a:moveTo>
                <a:cubicBezTo>
                  <a:pt x="5" y="59"/>
                  <a:pt x="5" y="59"/>
                  <a:pt x="5" y="59"/>
                </a:cubicBezTo>
                <a:cubicBezTo>
                  <a:pt x="5" y="5"/>
                  <a:pt x="5" y="5"/>
                  <a:pt x="5" y="5"/>
                </a:cubicBezTo>
                <a:cubicBezTo>
                  <a:pt x="74" y="5"/>
                  <a:pt x="74" y="5"/>
                  <a:pt x="74" y="5"/>
                </a:cubicBezTo>
                <a:lnTo>
                  <a:pt x="74" y="59"/>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2" name="Freeform 24"/>
          <p:cNvSpPr>
            <a:spLocks noEditPoints="1"/>
          </p:cNvSpPr>
          <p:nvPr/>
        </p:nvSpPr>
        <p:spPr bwMode="auto">
          <a:xfrm>
            <a:off x="6669088" y="6191250"/>
            <a:ext cx="146050" cy="241300"/>
          </a:xfrm>
          <a:custGeom>
            <a:avLst/>
            <a:gdLst>
              <a:gd name="T0" fmla="*/ 37 w 39"/>
              <a:gd name="T1" fmla="*/ 0 h 64"/>
              <a:gd name="T2" fmla="*/ 36 w 39"/>
              <a:gd name="T3" fmla="*/ 0 h 64"/>
              <a:gd name="T4" fmla="*/ 1 w 39"/>
              <a:gd name="T5" fmla="*/ 16 h 64"/>
              <a:gd name="T6" fmla="*/ 0 w 39"/>
              <a:gd name="T7" fmla="*/ 18 h 64"/>
              <a:gd name="T8" fmla="*/ 0 w 39"/>
              <a:gd name="T9" fmla="*/ 46 h 64"/>
              <a:gd name="T10" fmla="*/ 1 w 39"/>
              <a:gd name="T11" fmla="*/ 48 h 64"/>
              <a:gd name="T12" fmla="*/ 36 w 39"/>
              <a:gd name="T13" fmla="*/ 64 h 64"/>
              <a:gd name="T14" fmla="*/ 37 w 39"/>
              <a:gd name="T15" fmla="*/ 64 h 64"/>
              <a:gd name="T16" fmla="*/ 39 w 39"/>
              <a:gd name="T17" fmla="*/ 62 h 64"/>
              <a:gd name="T18" fmla="*/ 39 w 39"/>
              <a:gd name="T19" fmla="*/ 2 h 64"/>
              <a:gd name="T20" fmla="*/ 37 w 39"/>
              <a:gd name="T21" fmla="*/ 0 h 64"/>
              <a:gd name="T22" fmla="*/ 34 w 39"/>
              <a:gd name="T23" fmla="*/ 58 h 64"/>
              <a:gd name="T24" fmla="*/ 5 w 39"/>
              <a:gd name="T25" fmla="*/ 44 h 64"/>
              <a:gd name="T26" fmla="*/ 5 w 39"/>
              <a:gd name="T27" fmla="*/ 20 h 64"/>
              <a:gd name="T28" fmla="*/ 34 w 39"/>
              <a:gd name="T29" fmla="*/ 6 h 64"/>
              <a:gd name="T30" fmla="*/ 34 w 39"/>
              <a:gd name="T31" fmla="*/ 5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 h="64">
                <a:moveTo>
                  <a:pt x="37" y="0"/>
                </a:moveTo>
                <a:cubicBezTo>
                  <a:pt x="36" y="0"/>
                  <a:pt x="36" y="0"/>
                  <a:pt x="36" y="0"/>
                </a:cubicBezTo>
                <a:cubicBezTo>
                  <a:pt x="35" y="0"/>
                  <a:pt x="13" y="11"/>
                  <a:pt x="1" y="16"/>
                </a:cubicBezTo>
                <a:cubicBezTo>
                  <a:pt x="1" y="17"/>
                  <a:pt x="0" y="17"/>
                  <a:pt x="0" y="18"/>
                </a:cubicBezTo>
                <a:cubicBezTo>
                  <a:pt x="0" y="46"/>
                  <a:pt x="0" y="46"/>
                  <a:pt x="0" y="46"/>
                </a:cubicBezTo>
                <a:cubicBezTo>
                  <a:pt x="0" y="47"/>
                  <a:pt x="1" y="47"/>
                  <a:pt x="1" y="48"/>
                </a:cubicBezTo>
                <a:cubicBezTo>
                  <a:pt x="13" y="53"/>
                  <a:pt x="35" y="64"/>
                  <a:pt x="36" y="64"/>
                </a:cubicBezTo>
                <a:cubicBezTo>
                  <a:pt x="36" y="64"/>
                  <a:pt x="36" y="64"/>
                  <a:pt x="37" y="64"/>
                </a:cubicBezTo>
                <a:cubicBezTo>
                  <a:pt x="38" y="64"/>
                  <a:pt x="39" y="63"/>
                  <a:pt x="39" y="62"/>
                </a:cubicBezTo>
                <a:cubicBezTo>
                  <a:pt x="39" y="2"/>
                  <a:pt x="39" y="2"/>
                  <a:pt x="39" y="2"/>
                </a:cubicBezTo>
                <a:cubicBezTo>
                  <a:pt x="39" y="1"/>
                  <a:pt x="38" y="0"/>
                  <a:pt x="37" y="0"/>
                </a:cubicBezTo>
                <a:close/>
                <a:moveTo>
                  <a:pt x="34" y="58"/>
                </a:moveTo>
                <a:cubicBezTo>
                  <a:pt x="5" y="44"/>
                  <a:pt x="5" y="44"/>
                  <a:pt x="5" y="44"/>
                </a:cubicBezTo>
                <a:cubicBezTo>
                  <a:pt x="5" y="20"/>
                  <a:pt x="5" y="20"/>
                  <a:pt x="5" y="20"/>
                </a:cubicBezTo>
                <a:cubicBezTo>
                  <a:pt x="34" y="6"/>
                  <a:pt x="34" y="6"/>
                  <a:pt x="34" y="6"/>
                </a:cubicBezTo>
                <a:lnTo>
                  <a:pt x="34" y="58"/>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3" name="Freeform 25"/>
          <p:cNvSpPr>
            <a:spLocks noEditPoints="1"/>
          </p:cNvSpPr>
          <p:nvPr/>
        </p:nvSpPr>
        <p:spPr bwMode="auto">
          <a:xfrm>
            <a:off x="5456238" y="6143625"/>
            <a:ext cx="77788" cy="77788"/>
          </a:xfrm>
          <a:custGeom>
            <a:avLst/>
            <a:gdLst>
              <a:gd name="T0" fmla="*/ 11 w 21"/>
              <a:gd name="T1" fmla="*/ 21 h 21"/>
              <a:gd name="T2" fmla="*/ 21 w 21"/>
              <a:gd name="T3" fmla="*/ 10 h 21"/>
              <a:gd name="T4" fmla="*/ 11 w 21"/>
              <a:gd name="T5" fmla="*/ 0 h 21"/>
              <a:gd name="T6" fmla="*/ 0 w 21"/>
              <a:gd name="T7" fmla="*/ 10 h 21"/>
              <a:gd name="T8" fmla="*/ 11 w 21"/>
              <a:gd name="T9" fmla="*/ 21 h 21"/>
              <a:gd name="T10" fmla="*/ 11 w 21"/>
              <a:gd name="T11" fmla="*/ 4 h 21"/>
              <a:gd name="T12" fmla="*/ 17 w 21"/>
              <a:gd name="T13" fmla="*/ 10 h 21"/>
              <a:gd name="T14" fmla="*/ 11 w 21"/>
              <a:gd name="T15" fmla="*/ 16 h 21"/>
              <a:gd name="T16" fmla="*/ 5 w 21"/>
              <a:gd name="T17" fmla="*/ 10 h 21"/>
              <a:gd name="T18" fmla="*/ 11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1" y="21"/>
                </a:moveTo>
                <a:cubicBezTo>
                  <a:pt x="17" y="21"/>
                  <a:pt x="21" y="16"/>
                  <a:pt x="21" y="10"/>
                </a:cubicBezTo>
                <a:cubicBezTo>
                  <a:pt x="21" y="4"/>
                  <a:pt x="17" y="0"/>
                  <a:pt x="11" y="0"/>
                </a:cubicBezTo>
                <a:cubicBezTo>
                  <a:pt x="5" y="0"/>
                  <a:pt x="0" y="4"/>
                  <a:pt x="0" y="10"/>
                </a:cubicBezTo>
                <a:cubicBezTo>
                  <a:pt x="0" y="16"/>
                  <a:pt x="5" y="21"/>
                  <a:pt x="11" y="21"/>
                </a:cubicBezTo>
                <a:close/>
                <a:moveTo>
                  <a:pt x="11" y="4"/>
                </a:moveTo>
                <a:cubicBezTo>
                  <a:pt x="14" y="4"/>
                  <a:pt x="17" y="7"/>
                  <a:pt x="17" y="10"/>
                </a:cubicBezTo>
                <a:cubicBezTo>
                  <a:pt x="17" y="13"/>
                  <a:pt x="14" y="16"/>
                  <a:pt x="11" y="16"/>
                </a:cubicBezTo>
                <a:cubicBezTo>
                  <a:pt x="8" y="16"/>
                  <a:pt x="5" y="13"/>
                  <a:pt x="5" y="10"/>
                </a:cubicBezTo>
                <a:cubicBezTo>
                  <a:pt x="5" y="7"/>
                  <a:pt x="8" y="4"/>
                  <a:pt x="11"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4" name="Freeform 26"/>
          <p:cNvSpPr>
            <a:spLocks noEditPoints="1"/>
          </p:cNvSpPr>
          <p:nvPr/>
        </p:nvSpPr>
        <p:spPr bwMode="auto">
          <a:xfrm>
            <a:off x="5481638" y="6196013"/>
            <a:ext cx="288925" cy="149225"/>
          </a:xfrm>
          <a:custGeom>
            <a:avLst/>
            <a:gdLst>
              <a:gd name="T0" fmla="*/ 0 w 77"/>
              <a:gd name="T1" fmla="*/ 37 h 40"/>
              <a:gd name="T2" fmla="*/ 0 w 77"/>
              <a:gd name="T3" fmla="*/ 38 h 40"/>
              <a:gd name="T4" fmla="*/ 2 w 77"/>
              <a:gd name="T5" fmla="*/ 40 h 40"/>
              <a:gd name="T6" fmla="*/ 75 w 77"/>
              <a:gd name="T7" fmla="*/ 40 h 40"/>
              <a:gd name="T8" fmla="*/ 77 w 77"/>
              <a:gd name="T9" fmla="*/ 38 h 40"/>
              <a:gd name="T10" fmla="*/ 76 w 77"/>
              <a:gd name="T11" fmla="*/ 37 h 40"/>
              <a:gd name="T12" fmla="*/ 75 w 77"/>
              <a:gd name="T13" fmla="*/ 36 h 40"/>
              <a:gd name="T14" fmla="*/ 76 w 77"/>
              <a:gd name="T15" fmla="*/ 36 h 40"/>
              <a:gd name="T16" fmla="*/ 48 w 77"/>
              <a:gd name="T17" fmla="*/ 1 h 40"/>
              <a:gd name="T18" fmla="*/ 45 w 77"/>
              <a:gd name="T19" fmla="*/ 1 h 40"/>
              <a:gd name="T20" fmla="*/ 30 w 77"/>
              <a:gd name="T21" fmla="*/ 20 h 40"/>
              <a:gd name="T22" fmla="*/ 24 w 77"/>
              <a:gd name="T23" fmla="*/ 12 h 40"/>
              <a:gd name="T24" fmla="*/ 21 w 77"/>
              <a:gd name="T25" fmla="*/ 12 h 40"/>
              <a:gd name="T26" fmla="*/ 0 w 77"/>
              <a:gd name="T27" fmla="*/ 37 h 40"/>
              <a:gd name="T28" fmla="*/ 22 w 77"/>
              <a:gd name="T29" fmla="*/ 17 h 40"/>
              <a:gd name="T30" fmla="*/ 30 w 77"/>
              <a:gd name="T31" fmla="*/ 27 h 40"/>
              <a:gd name="T32" fmla="*/ 46 w 77"/>
              <a:gd name="T33" fmla="*/ 7 h 40"/>
              <a:gd name="T34" fmla="*/ 69 w 77"/>
              <a:gd name="T35" fmla="*/ 36 h 40"/>
              <a:gd name="T36" fmla="*/ 7 w 77"/>
              <a:gd name="T37" fmla="*/ 36 h 40"/>
              <a:gd name="T38" fmla="*/ 22 w 77"/>
              <a:gd name="T39" fmla="*/ 1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7" h="40">
                <a:moveTo>
                  <a:pt x="0" y="37"/>
                </a:moveTo>
                <a:cubicBezTo>
                  <a:pt x="0" y="37"/>
                  <a:pt x="0" y="38"/>
                  <a:pt x="0" y="38"/>
                </a:cubicBezTo>
                <a:cubicBezTo>
                  <a:pt x="0" y="39"/>
                  <a:pt x="1" y="40"/>
                  <a:pt x="2" y="40"/>
                </a:cubicBezTo>
                <a:cubicBezTo>
                  <a:pt x="75" y="40"/>
                  <a:pt x="75" y="40"/>
                  <a:pt x="75" y="40"/>
                </a:cubicBezTo>
                <a:cubicBezTo>
                  <a:pt x="76" y="40"/>
                  <a:pt x="77" y="39"/>
                  <a:pt x="77" y="38"/>
                </a:cubicBezTo>
                <a:cubicBezTo>
                  <a:pt x="77" y="38"/>
                  <a:pt x="77" y="38"/>
                  <a:pt x="76" y="37"/>
                </a:cubicBezTo>
                <a:cubicBezTo>
                  <a:pt x="75" y="36"/>
                  <a:pt x="75" y="36"/>
                  <a:pt x="75" y="36"/>
                </a:cubicBezTo>
                <a:cubicBezTo>
                  <a:pt x="76" y="36"/>
                  <a:pt x="76" y="36"/>
                  <a:pt x="76" y="36"/>
                </a:cubicBezTo>
                <a:cubicBezTo>
                  <a:pt x="48" y="1"/>
                  <a:pt x="48" y="1"/>
                  <a:pt x="48" y="1"/>
                </a:cubicBezTo>
                <a:cubicBezTo>
                  <a:pt x="47" y="0"/>
                  <a:pt x="45" y="0"/>
                  <a:pt x="45" y="1"/>
                </a:cubicBezTo>
                <a:cubicBezTo>
                  <a:pt x="30" y="20"/>
                  <a:pt x="30" y="20"/>
                  <a:pt x="30" y="20"/>
                </a:cubicBezTo>
                <a:cubicBezTo>
                  <a:pt x="24" y="12"/>
                  <a:pt x="24" y="12"/>
                  <a:pt x="24" y="12"/>
                </a:cubicBezTo>
                <a:cubicBezTo>
                  <a:pt x="23" y="11"/>
                  <a:pt x="21" y="11"/>
                  <a:pt x="21" y="12"/>
                </a:cubicBezTo>
                <a:cubicBezTo>
                  <a:pt x="0" y="37"/>
                  <a:pt x="0" y="37"/>
                  <a:pt x="0" y="37"/>
                </a:cubicBezTo>
                <a:close/>
                <a:moveTo>
                  <a:pt x="22" y="17"/>
                </a:moveTo>
                <a:cubicBezTo>
                  <a:pt x="30" y="27"/>
                  <a:pt x="30" y="27"/>
                  <a:pt x="30" y="27"/>
                </a:cubicBezTo>
                <a:cubicBezTo>
                  <a:pt x="46" y="7"/>
                  <a:pt x="46" y="7"/>
                  <a:pt x="46" y="7"/>
                </a:cubicBezTo>
                <a:cubicBezTo>
                  <a:pt x="69" y="36"/>
                  <a:pt x="69" y="36"/>
                  <a:pt x="69" y="36"/>
                </a:cubicBezTo>
                <a:cubicBezTo>
                  <a:pt x="7" y="36"/>
                  <a:pt x="7" y="36"/>
                  <a:pt x="7" y="36"/>
                </a:cubicBezTo>
                <a:lnTo>
                  <a:pt x="22" y="17"/>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5" name="Freeform 27"/>
          <p:cNvSpPr>
            <a:spLocks noEditPoints="1"/>
          </p:cNvSpPr>
          <p:nvPr/>
        </p:nvSpPr>
        <p:spPr bwMode="auto">
          <a:xfrm>
            <a:off x="5399088" y="6072188"/>
            <a:ext cx="428625" cy="481013"/>
          </a:xfrm>
          <a:custGeom>
            <a:avLst/>
            <a:gdLst>
              <a:gd name="T0" fmla="*/ 108 w 114"/>
              <a:gd name="T1" fmla="*/ 0 h 128"/>
              <a:gd name="T2" fmla="*/ 6 w 114"/>
              <a:gd name="T3" fmla="*/ 0 h 128"/>
              <a:gd name="T4" fmla="*/ 0 w 114"/>
              <a:gd name="T5" fmla="*/ 6 h 128"/>
              <a:gd name="T6" fmla="*/ 0 w 114"/>
              <a:gd name="T7" fmla="*/ 122 h 128"/>
              <a:gd name="T8" fmla="*/ 6 w 114"/>
              <a:gd name="T9" fmla="*/ 128 h 128"/>
              <a:gd name="T10" fmla="*/ 108 w 114"/>
              <a:gd name="T11" fmla="*/ 128 h 128"/>
              <a:gd name="T12" fmla="*/ 114 w 114"/>
              <a:gd name="T13" fmla="*/ 122 h 128"/>
              <a:gd name="T14" fmla="*/ 114 w 114"/>
              <a:gd name="T15" fmla="*/ 6 h 128"/>
              <a:gd name="T16" fmla="*/ 108 w 114"/>
              <a:gd name="T17" fmla="*/ 0 h 128"/>
              <a:gd name="T18" fmla="*/ 109 w 114"/>
              <a:gd name="T19" fmla="*/ 123 h 128"/>
              <a:gd name="T20" fmla="*/ 5 w 114"/>
              <a:gd name="T21" fmla="*/ 123 h 128"/>
              <a:gd name="T22" fmla="*/ 5 w 114"/>
              <a:gd name="T23" fmla="*/ 92 h 128"/>
              <a:gd name="T24" fmla="*/ 109 w 114"/>
              <a:gd name="T25" fmla="*/ 92 h 128"/>
              <a:gd name="T26" fmla="*/ 109 w 114"/>
              <a:gd name="T27" fmla="*/ 123 h 128"/>
              <a:gd name="T28" fmla="*/ 109 w 114"/>
              <a:gd name="T29" fmla="*/ 87 h 128"/>
              <a:gd name="T30" fmla="*/ 5 w 114"/>
              <a:gd name="T31" fmla="*/ 87 h 128"/>
              <a:gd name="T32" fmla="*/ 5 w 114"/>
              <a:gd name="T33" fmla="*/ 5 h 128"/>
              <a:gd name="T34" fmla="*/ 109 w 114"/>
              <a:gd name="T35" fmla="*/ 5 h 128"/>
              <a:gd name="T36" fmla="*/ 109 w 114"/>
              <a:gd name="T37" fmla="*/ 8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8">
                <a:moveTo>
                  <a:pt x="108" y="0"/>
                </a:moveTo>
                <a:cubicBezTo>
                  <a:pt x="6" y="0"/>
                  <a:pt x="6" y="0"/>
                  <a:pt x="6" y="0"/>
                </a:cubicBezTo>
                <a:cubicBezTo>
                  <a:pt x="3" y="0"/>
                  <a:pt x="0" y="3"/>
                  <a:pt x="0" y="6"/>
                </a:cubicBezTo>
                <a:cubicBezTo>
                  <a:pt x="0" y="122"/>
                  <a:pt x="0" y="122"/>
                  <a:pt x="0" y="122"/>
                </a:cubicBezTo>
                <a:cubicBezTo>
                  <a:pt x="0" y="125"/>
                  <a:pt x="3" y="128"/>
                  <a:pt x="6" y="128"/>
                </a:cubicBezTo>
                <a:cubicBezTo>
                  <a:pt x="108" y="128"/>
                  <a:pt x="108" y="128"/>
                  <a:pt x="108" y="128"/>
                </a:cubicBezTo>
                <a:cubicBezTo>
                  <a:pt x="111" y="128"/>
                  <a:pt x="114" y="125"/>
                  <a:pt x="114" y="122"/>
                </a:cubicBezTo>
                <a:cubicBezTo>
                  <a:pt x="114" y="6"/>
                  <a:pt x="114" y="6"/>
                  <a:pt x="114" y="6"/>
                </a:cubicBezTo>
                <a:cubicBezTo>
                  <a:pt x="114" y="3"/>
                  <a:pt x="111" y="0"/>
                  <a:pt x="108" y="0"/>
                </a:cubicBezTo>
                <a:close/>
                <a:moveTo>
                  <a:pt x="109" y="123"/>
                </a:moveTo>
                <a:cubicBezTo>
                  <a:pt x="5" y="123"/>
                  <a:pt x="5" y="123"/>
                  <a:pt x="5" y="123"/>
                </a:cubicBezTo>
                <a:cubicBezTo>
                  <a:pt x="5" y="92"/>
                  <a:pt x="5" y="92"/>
                  <a:pt x="5" y="92"/>
                </a:cubicBezTo>
                <a:cubicBezTo>
                  <a:pt x="109" y="92"/>
                  <a:pt x="109" y="92"/>
                  <a:pt x="109" y="92"/>
                </a:cubicBezTo>
                <a:lnTo>
                  <a:pt x="109" y="123"/>
                </a:lnTo>
                <a:close/>
                <a:moveTo>
                  <a:pt x="109" y="87"/>
                </a:moveTo>
                <a:cubicBezTo>
                  <a:pt x="5" y="87"/>
                  <a:pt x="5" y="87"/>
                  <a:pt x="5" y="87"/>
                </a:cubicBezTo>
                <a:cubicBezTo>
                  <a:pt x="5" y="5"/>
                  <a:pt x="5" y="5"/>
                  <a:pt x="5" y="5"/>
                </a:cubicBezTo>
                <a:cubicBezTo>
                  <a:pt x="109" y="5"/>
                  <a:pt x="109" y="5"/>
                  <a:pt x="109" y="5"/>
                </a:cubicBezTo>
                <a:lnTo>
                  <a:pt x="109" y="87"/>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6" name="Freeform 28"/>
          <p:cNvSpPr/>
          <p:nvPr/>
        </p:nvSpPr>
        <p:spPr bwMode="auto">
          <a:xfrm>
            <a:off x="5511800" y="6470650"/>
            <a:ext cx="203200" cy="17463"/>
          </a:xfrm>
          <a:custGeom>
            <a:avLst/>
            <a:gdLst>
              <a:gd name="T0" fmla="*/ 2 w 54"/>
              <a:gd name="T1" fmla="*/ 5 h 5"/>
              <a:gd name="T2" fmla="*/ 52 w 54"/>
              <a:gd name="T3" fmla="*/ 5 h 5"/>
              <a:gd name="T4" fmla="*/ 54 w 54"/>
              <a:gd name="T5" fmla="*/ 2 h 5"/>
              <a:gd name="T6" fmla="*/ 52 w 54"/>
              <a:gd name="T7" fmla="*/ 0 h 5"/>
              <a:gd name="T8" fmla="*/ 2 w 54"/>
              <a:gd name="T9" fmla="*/ 0 h 5"/>
              <a:gd name="T10" fmla="*/ 0 w 54"/>
              <a:gd name="T11" fmla="*/ 2 h 5"/>
              <a:gd name="T12" fmla="*/ 2 w 5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4" h="5">
                <a:moveTo>
                  <a:pt x="2" y="5"/>
                </a:moveTo>
                <a:cubicBezTo>
                  <a:pt x="52" y="5"/>
                  <a:pt x="52" y="5"/>
                  <a:pt x="52" y="5"/>
                </a:cubicBezTo>
                <a:cubicBezTo>
                  <a:pt x="53" y="5"/>
                  <a:pt x="54" y="4"/>
                  <a:pt x="54" y="2"/>
                </a:cubicBezTo>
                <a:cubicBezTo>
                  <a:pt x="54" y="1"/>
                  <a:pt x="53" y="0"/>
                  <a:pt x="52" y="0"/>
                </a:cubicBezTo>
                <a:cubicBezTo>
                  <a:pt x="2" y="0"/>
                  <a:pt x="2" y="0"/>
                  <a:pt x="2" y="0"/>
                </a:cubicBezTo>
                <a:cubicBezTo>
                  <a:pt x="1" y="0"/>
                  <a:pt x="0" y="1"/>
                  <a:pt x="0" y="2"/>
                </a:cubicBezTo>
                <a:cubicBezTo>
                  <a:pt x="0" y="4"/>
                  <a:pt x="1" y="5"/>
                  <a:pt x="2" y="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7" name="Freeform 29"/>
          <p:cNvSpPr>
            <a:spLocks noEditPoints="1"/>
          </p:cNvSpPr>
          <p:nvPr/>
        </p:nvSpPr>
        <p:spPr bwMode="auto">
          <a:xfrm>
            <a:off x="4494213" y="6143625"/>
            <a:ext cx="79375" cy="77788"/>
          </a:xfrm>
          <a:custGeom>
            <a:avLst/>
            <a:gdLst>
              <a:gd name="T0" fmla="*/ 11 w 21"/>
              <a:gd name="T1" fmla="*/ 21 h 21"/>
              <a:gd name="T2" fmla="*/ 21 w 21"/>
              <a:gd name="T3" fmla="*/ 10 h 21"/>
              <a:gd name="T4" fmla="*/ 11 w 21"/>
              <a:gd name="T5" fmla="*/ 0 h 21"/>
              <a:gd name="T6" fmla="*/ 0 w 21"/>
              <a:gd name="T7" fmla="*/ 10 h 21"/>
              <a:gd name="T8" fmla="*/ 11 w 21"/>
              <a:gd name="T9" fmla="*/ 21 h 21"/>
              <a:gd name="T10" fmla="*/ 11 w 21"/>
              <a:gd name="T11" fmla="*/ 4 h 21"/>
              <a:gd name="T12" fmla="*/ 17 w 21"/>
              <a:gd name="T13" fmla="*/ 10 h 21"/>
              <a:gd name="T14" fmla="*/ 11 w 21"/>
              <a:gd name="T15" fmla="*/ 16 h 21"/>
              <a:gd name="T16" fmla="*/ 5 w 21"/>
              <a:gd name="T17" fmla="*/ 10 h 21"/>
              <a:gd name="T18" fmla="*/ 11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1" y="21"/>
                </a:moveTo>
                <a:cubicBezTo>
                  <a:pt x="17" y="21"/>
                  <a:pt x="21" y="16"/>
                  <a:pt x="21" y="10"/>
                </a:cubicBezTo>
                <a:cubicBezTo>
                  <a:pt x="21" y="4"/>
                  <a:pt x="17" y="0"/>
                  <a:pt x="11" y="0"/>
                </a:cubicBezTo>
                <a:cubicBezTo>
                  <a:pt x="5" y="0"/>
                  <a:pt x="0" y="4"/>
                  <a:pt x="0" y="10"/>
                </a:cubicBezTo>
                <a:cubicBezTo>
                  <a:pt x="0" y="16"/>
                  <a:pt x="5" y="21"/>
                  <a:pt x="11" y="21"/>
                </a:cubicBezTo>
                <a:close/>
                <a:moveTo>
                  <a:pt x="11" y="4"/>
                </a:moveTo>
                <a:cubicBezTo>
                  <a:pt x="14" y="4"/>
                  <a:pt x="17" y="7"/>
                  <a:pt x="17" y="10"/>
                </a:cubicBezTo>
                <a:cubicBezTo>
                  <a:pt x="17" y="13"/>
                  <a:pt x="14" y="16"/>
                  <a:pt x="11" y="16"/>
                </a:cubicBezTo>
                <a:cubicBezTo>
                  <a:pt x="8" y="16"/>
                  <a:pt x="5" y="13"/>
                  <a:pt x="5" y="10"/>
                </a:cubicBezTo>
                <a:cubicBezTo>
                  <a:pt x="5" y="7"/>
                  <a:pt x="8" y="4"/>
                  <a:pt x="11"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8" name="Freeform 30"/>
          <p:cNvSpPr>
            <a:spLocks noEditPoints="1"/>
          </p:cNvSpPr>
          <p:nvPr/>
        </p:nvSpPr>
        <p:spPr bwMode="auto">
          <a:xfrm>
            <a:off x="4521200" y="6196013"/>
            <a:ext cx="288925" cy="149225"/>
          </a:xfrm>
          <a:custGeom>
            <a:avLst/>
            <a:gdLst>
              <a:gd name="T0" fmla="*/ 0 w 77"/>
              <a:gd name="T1" fmla="*/ 38 h 40"/>
              <a:gd name="T2" fmla="*/ 2 w 77"/>
              <a:gd name="T3" fmla="*/ 40 h 40"/>
              <a:gd name="T4" fmla="*/ 75 w 77"/>
              <a:gd name="T5" fmla="*/ 40 h 40"/>
              <a:gd name="T6" fmla="*/ 77 w 77"/>
              <a:gd name="T7" fmla="*/ 38 h 40"/>
              <a:gd name="T8" fmla="*/ 76 w 77"/>
              <a:gd name="T9" fmla="*/ 37 h 40"/>
              <a:gd name="T10" fmla="*/ 76 w 77"/>
              <a:gd name="T11" fmla="*/ 36 h 40"/>
              <a:gd name="T12" fmla="*/ 76 w 77"/>
              <a:gd name="T13" fmla="*/ 36 h 40"/>
              <a:gd name="T14" fmla="*/ 48 w 77"/>
              <a:gd name="T15" fmla="*/ 1 h 40"/>
              <a:gd name="T16" fmla="*/ 45 w 77"/>
              <a:gd name="T17" fmla="*/ 1 h 40"/>
              <a:gd name="T18" fmla="*/ 30 w 77"/>
              <a:gd name="T19" fmla="*/ 20 h 40"/>
              <a:gd name="T20" fmla="*/ 24 w 77"/>
              <a:gd name="T21" fmla="*/ 12 h 40"/>
              <a:gd name="T22" fmla="*/ 20 w 77"/>
              <a:gd name="T23" fmla="*/ 12 h 40"/>
              <a:gd name="T24" fmla="*/ 0 w 77"/>
              <a:gd name="T25" fmla="*/ 37 h 40"/>
              <a:gd name="T26" fmla="*/ 0 w 77"/>
              <a:gd name="T27" fmla="*/ 38 h 40"/>
              <a:gd name="T28" fmla="*/ 22 w 77"/>
              <a:gd name="T29" fmla="*/ 17 h 40"/>
              <a:gd name="T30" fmla="*/ 30 w 77"/>
              <a:gd name="T31" fmla="*/ 27 h 40"/>
              <a:gd name="T32" fmla="*/ 46 w 77"/>
              <a:gd name="T33" fmla="*/ 7 h 40"/>
              <a:gd name="T34" fmla="*/ 69 w 77"/>
              <a:gd name="T35" fmla="*/ 36 h 40"/>
              <a:gd name="T36" fmla="*/ 7 w 77"/>
              <a:gd name="T37" fmla="*/ 36 h 40"/>
              <a:gd name="T38" fmla="*/ 22 w 77"/>
              <a:gd name="T39" fmla="*/ 1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7" h="40">
                <a:moveTo>
                  <a:pt x="0" y="38"/>
                </a:moveTo>
                <a:cubicBezTo>
                  <a:pt x="0" y="39"/>
                  <a:pt x="1" y="40"/>
                  <a:pt x="2" y="40"/>
                </a:cubicBezTo>
                <a:cubicBezTo>
                  <a:pt x="75" y="40"/>
                  <a:pt x="75" y="40"/>
                  <a:pt x="75" y="40"/>
                </a:cubicBezTo>
                <a:cubicBezTo>
                  <a:pt x="76" y="40"/>
                  <a:pt x="77" y="39"/>
                  <a:pt x="77" y="38"/>
                </a:cubicBezTo>
                <a:cubicBezTo>
                  <a:pt x="77" y="38"/>
                  <a:pt x="77" y="37"/>
                  <a:pt x="76" y="37"/>
                </a:cubicBezTo>
                <a:cubicBezTo>
                  <a:pt x="76" y="36"/>
                  <a:pt x="76" y="36"/>
                  <a:pt x="76" y="36"/>
                </a:cubicBezTo>
                <a:cubicBezTo>
                  <a:pt x="76" y="36"/>
                  <a:pt x="76" y="36"/>
                  <a:pt x="76" y="36"/>
                </a:cubicBezTo>
                <a:cubicBezTo>
                  <a:pt x="48" y="1"/>
                  <a:pt x="48" y="1"/>
                  <a:pt x="48" y="1"/>
                </a:cubicBezTo>
                <a:cubicBezTo>
                  <a:pt x="47" y="0"/>
                  <a:pt x="45" y="0"/>
                  <a:pt x="45" y="1"/>
                </a:cubicBezTo>
                <a:cubicBezTo>
                  <a:pt x="30" y="20"/>
                  <a:pt x="30" y="20"/>
                  <a:pt x="30" y="20"/>
                </a:cubicBezTo>
                <a:cubicBezTo>
                  <a:pt x="24" y="12"/>
                  <a:pt x="24" y="12"/>
                  <a:pt x="24" y="12"/>
                </a:cubicBezTo>
                <a:cubicBezTo>
                  <a:pt x="23" y="11"/>
                  <a:pt x="21" y="11"/>
                  <a:pt x="20" y="12"/>
                </a:cubicBezTo>
                <a:cubicBezTo>
                  <a:pt x="0" y="37"/>
                  <a:pt x="0" y="37"/>
                  <a:pt x="0" y="37"/>
                </a:cubicBezTo>
                <a:cubicBezTo>
                  <a:pt x="0" y="38"/>
                  <a:pt x="0" y="38"/>
                  <a:pt x="0" y="38"/>
                </a:cubicBezTo>
                <a:close/>
                <a:moveTo>
                  <a:pt x="22" y="17"/>
                </a:moveTo>
                <a:cubicBezTo>
                  <a:pt x="30" y="27"/>
                  <a:pt x="30" y="27"/>
                  <a:pt x="30" y="27"/>
                </a:cubicBezTo>
                <a:cubicBezTo>
                  <a:pt x="46" y="7"/>
                  <a:pt x="46" y="7"/>
                  <a:pt x="46" y="7"/>
                </a:cubicBezTo>
                <a:cubicBezTo>
                  <a:pt x="69" y="36"/>
                  <a:pt x="69" y="36"/>
                  <a:pt x="69" y="36"/>
                </a:cubicBezTo>
                <a:cubicBezTo>
                  <a:pt x="7" y="36"/>
                  <a:pt x="7" y="36"/>
                  <a:pt x="7" y="36"/>
                </a:cubicBezTo>
                <a:lnTo>
                  <a:pt x="22" y="17"/>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9" name="Freeform 31"/>
          <p:cNvSpPr>
            <a:spLocks noEditPoints="1"/>
          </p:cNvSpPr>
          <p:nvPr/>
        </p:nvSpPr>
        <p:spPr bwMode="auto">
          <a:xfrm>
            <a:off x="4438650" y="6072188"/>
            <a:ext cx="427038" cy="481013"/>
          </a:xfrm>
          <a:custGeom>
            <a:avLst/>
            <a:gdLst>
              <a:gd name="T0" fmla="*/ 108 w 114"/>
              <a:gd name="T1" fmla="*/ 0 h 128"/>
              <a:gd name="T2" fmla="*/ 6 w 114"/>
              <a:gd name="T3" fmla="*/ 0 h 128"/>
              <a:gd name="T4" fmla="*/ 0 w 114"/>
              <a:gd name="T5" fmla="*/ 6 h 128"/>
              <a:gd name="T6" fmla="*/ 0 w 114"/>
              <a:gd name="T7" fmla="*/ 122 h 128"/>
              <a:gd name="T8" fmla="*/ 6 w 114"/>
              <a:gd name="T9" fmla="*/ 128 h 128"/>
              <a:gd name="T10" fmla="*/ 108 w 114"/>
              <a:gd name="T11" fmla="*/ 128 h 128"/>
              <a:gd name="T12" fmla="*/ 114 w 114"/>
              <a:gd name="T13" fmla="*/ 122 h 128"/>
              <a:gd name="T14" fmla="*/ 114 w 114"/>
              <a:gd name="T15" fmla="*/ 6 h 128"/>
              <a:gd name="T16" fmla="*/ 108 w 114"/>
              <a:gd name="T17" fmla="*/ 0 h 128"/>
              <a:gd name="T18" fmla="*/ 109 w 114"/>
              <a:gd name="T19" fmla="*/ 123 h 128"/>
              <a:gd name="T20" fmla="*/ 5 w 114"/>
              <a:gd name="T21" fmla="*/ 123 h 128"/>
              <a:gd name="T22" fmla="*/ 5 w 114"/>
              <a:gd name="T23" fmla="*/ 92 h 128"/>
              <a:gd name="T24" fmla="*/ 109 w 114"/>
              <a:gd name="T25" fmla="*/ 92 h 128"/>
              <a:gd name="T26" fmla="*/ 109 w 114"/>
              <a:gd name="T27" fmla="*/ 123 h 128"/>
              <a:gd name="T28" fmla="*/ 109 w 114"/>
              <a:gd name="T29" fmla="*/ 87 h 128"/>
              <a:gd name="T30" fmla="*/ 5 w 114"/>
              <a:gd name="T31" fmla="*/ 87 h 128"/>
              <a:gd name="T32" fmla="*/ 5 w 114"/>
              <a:gd name="T33" fmla="*/ 5 h 128"/>
              <a:gd name="T34" fmla="*/ 109 w 114"/>
              <a:gd name="T35" fmla="*/ 5 h 128"/>
              <a:gd name="T36" fmla="*/ 109 w 114"/>
              <a:gd name="T37" fmla="*/ 8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8">
                <a:moveTo>
                  <a:pt x="108" y="0"/>
                </a:moveTo>
                <a:cubicBezTo>
                  <a:pt x="6" y="0"/>
                  <a:pt x="6" y="0"/>
                  <a:pt x="6" y="0"/>
                </a:cubicBezTo>
                <a:cubicBezTo>
                  <a:pt x="3" y="0"/>
                  <a:pt x="0" y="3"/>
                  <a:pt x="0" y="6"/>
                </a:cubicBezTo>
                <a:cubicBezTo>
                  <a:pt x="0" y="122"/>
                  <a:pt x="0" y="122"/>
                  <a:pt x="0" y="122"/>
                </a:cubicBezTo>
                <a:cubicBezTo>
                  <a:pt x="0" y="125"/>
                  <a:pt x="3" y="128"/>
                  <a:pt x="6" y="128"/>
                </a:cubicBezTo>
                <a:cubicBezTo>
                  <a:pt x="108" y="128"/>
                  <a:pt x="108" y="128"/>
                  <a:pt x="108" y="128"/>
                </a:cubicBezTo>
                <a:cubicBezTo>
                  <a:pt x="111" y="128"/>
                  <a:pt x="114" y="125"/>
                  <a:pt x="114" y="122"/>
                </a:cubicBezTo>
                <a:cubicBezTo>
                  <a:pt x="114" y="6"/>
                  <a:pt x="114" y="6"/>
                  <a:pt x="114" y="6"/>
                </a:cubicBezTo>
                <a:cubicBezTo>
                  <a:pt x="114" y="3"/>
                  <a:pt x="111" y="0"/>
                  <a:pt x="108" y="0"/>
                </a:cubicBezTo>
                <a:close/>
                <a:moveTo>
                  <a:pt x="109" y="123"/>
                </a:moveTo>
                <a:cubicBezTo>
                  <a:pt x="5" y="123"/>
                  <a:pt x="5" y="123"/>
                  <a:pt x="5" y="123"/>
                </a:cubicBezTo>
                <a:cubicBezTo>
                  <a:pt x="5" y="92"/>
                  <a:pt x="5" y="92"/>
                  <a:pt x="5" y="92"/>
                </a:cubicBezTo>
                <a:cubicBezTo>
                  <a:pt x="109" y="92"/>
                  <a:pt x="109" y="92"/>
                  <a:pt x="109" y="92"/>
                </a:cubicBezTo>
                <a:lnTo>
                  <a:pt x="109" y="123"/>
                </a:lnTo>
                <a:close/>
                <a:moveTo>
                  <a:pt x="109" y="87"/>
                </a:moveTo>
                <a:cubicBezTo>
                  <a:pt x="5" y="87"/>
                  <a:pt x="5" y="87"/>
                  <a:pt x="5" y="87"/>
                </a:cubicBezTo>
                <a:cubicBezTo>
                  <a:pt x="5" y="5"/>
                  <a:pt x="5" y="5"/>
                  <a:pt x="5" y="5"/>
                </a:cubicBezTo>
                <a:cubicBezTo>
                  <a:pt x="109" y="5"/>
                  <a:pt x="109" y="5"/>
                  <a:pt x="109" y="5"/>
                </a:cubicBezTo>
                <a:lnTo>
                  <a:pt x="109" y="87"/>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0" name="Oval 32"/>
          <p:cNvSpPr>
            <a:spLocks noChangeArrowheads="1"/>
          </p:cNvSpPr>
          <p:nvPr/>
        </p:nvSpPr>
        <p:spPr bwMode="auto">
          <a:xfrm>
            <a:off x="3683000" y="6375400"/>
            <a:ext cx="26988" cy="26988"/>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1" name="Freeform 33"/>
          <p:cNvSpPr/>
          <p:nvPr/>
        </p:nvSpPr>
        <p:spPr bwMode="auto">
          <a:xfrm>
            <a:off x="3506788" y="6323013"/>
            <a:ext cx="71438" cy="19050"/>
          </a:xfrm>
          <a:custGeom>
            <a:avLst/>
            <a:gdLst>
              <a:gd name="T0" fmla="*/ 0 w 19"/>
              <a:gd name="T1" fmla="*/ 3 h 5"/>
              <a:gd name="T2" fmla="*/ 2 w 19"/>
              <a:gd name="T3" fmla="*/ 5 h 5"/>
              <a:gd name="T4" fmla="*/ 17 w 19"/>
              <a:gd name="T5" fmla="*/ 5 h 5"/>
              <a:gd name="T6" fmla="*/ 19 w 19"/>
              <a:gd name="T7" fmla="*/ 3 h 5"/>
              <a:gd name="T8" fmla="*/ 17 w 19"/>
              <a:gd name="T9" fmla="*/ 0 h 5"/>
              <a:gd name="T10" fmla="*/ 2 w 19"/>
              <a:gd name="T11" fmla="*/ 0 h 5"/>
              <a:gd name="T12" fmla="*/ 0 w 19"/>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19" h="5">
                <a:moveTo>
                  <a:pt x="0" y="3"/>
                </a:moveTo>
                <a:cubicBezTo>
                  <a:pt x="0" y="4"/>
                  <a:pt x="1" y="5"/>
                  <a:pt x="2" y="5"/>
                </a:cubicBezTo>
                <a:cubicBezTo>
                  <a:pt x="17" y="5"/>
                  <a:pt x="17" y="5"/>
                  <a:pt x="17" y="5"/>
                </a:cubicBezTo>
                <a:cubicBezTo>
                  <a:pt x="18" y="5"/>
                  <a:pt x="19" y="4"/>
                  <a:pt x="19" y="3"/>
                </a:cubicBezTo>
                <a:cubicBezTo>
                  <a:pt x="19" y="1"/>
                  <a:pt x="18" y="0"/>
                  <a:pt x="17" y="0"/>
                </a:cubicBezTo>
                <a:cubicBezTo>
                  <a:pt x="2" y="0"/>
                  <a:pt x="2" y="0"/>
                  <a:pt x="2" y="0"/>
                </a:cubicBezTo>
                <a:cubicBezTo>
                  <a:pt x="1" y="0"/>
                  <a:pt x="0" y="1"/>
                  <a:pt x="0" y="3"/>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2" name="Freeform 34"/>
          <p:cNvSpPr>
            <a:spLocks noEditPoints="1"/>
          </p:cNvSpPr>
          <p:nvPr/>
        </p:nvSpPr>
        <p:spPr bwMode="auto">
          <a:xfrm>
            <a:off x="3616325" y="6311900"/>
            <a:ext cx="157163" cy="153988"/>
          </a:xfrm>
          <a:custGeom>
            <a:avLst/>
            <a:gdLst>
              <a:gd name="T0" fmla="*/ 21 w 42"/>
              <a:gd name="T1" fmla="*/ 41 h 41"/>
              <a:gd name="T2" fmla="*/ 42 w 42"/>
              <a:gd name="T3" fmla="*/ 20 h 41"/>
              <a:gd name="T4" fmla="*/ 21 w 42"/>
              <a:gd name="T5" fmla="*/ 0 h 41"/>
              <a:gd name="T6" fmla="*/ 0 w 42"/>
              <a:gd name="T7" fmla="*/ 20 h 41"/>
              <a:gd name="T8" fmla="*/ 21 w 42"/>
              <a:gd name="T9" fmla="*/ 41 h 41"/>
              <a:gd name="T10" fmla="*/ 21 w 42"/>
              <a:gd name="T11" fmla="*/ 4 h 41"/>
              <a:gd name="T12" fmla="*/ 38 w 42"/>
              <a:gd name="T13" fmla="*/ 20 h 41"/>
              <a:gd name="T14" fmla="*/ 21 w 42"/>
              <a:gd name="T15" fmla="*/ 37 h 41"/>
              <a:gd name="T16" fmla="*/ 5 w 42"/>
              <a:gd name="T17" fmla="*/ 20 h 41"/>
              <a:gd name="T18" fmla="*/ 21 w 42"/>
              <a:gd name="T19" fmla="*/ 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1">
                <a:moveTo>
                  <a:pt x="21" y="41"/>
                </a:moveTo>
                <a:cubicBezTo>
                  <a:pt x="33" y="41"/>
                  <a:pt x="42" y="32"/>
                  <a:pt x="42" y="20"/>
                </a:cubicBezTo>
                <a:cubicBezTo>
                  <a:pt x="42" y="9"/>
                  <a:pt x="33" y="0"/>
                  <a:pt x="21" y="0"/>
                </a:cubicBezTo>
                <a:cubicBezTo>
                  <a:pt x="10" y="0"/>
                  <a:pt x="0" y="9"/>
                  <a:pt x="0" y="20"/>
                </a:cubicBezTo>
                <a:cubicBezTo>
                  <a:pt x="0" y="32"/>
                  <a:pt x="10" y="41"/>
                  <a:pt x="21" y="41"/>
                </a:cubicBezTo>
                <a:close/>
                <a:moveTo>
                  <a:pt x="21" y="4"/>
                </a:moveTo>
                <a:cubicBezTo>
                  <a:pt x="30" y="4"/>
                  <a:pt x="38" y="11"/>
                  <a:pt x="38" y="20"/>
                </a:cubicBezTo>
                <a:cubicBezTo>
                  <a:pt x="38" y="29"/>
                  <a:pt x="30" y="37"/>
                  <a:pt x="21" y="37"/>
                </a:cubicBezTo>
                <a:cubicBezTo>
                  <a:pt x="12" y="37"/>
                  <a:pt x="5" y="29"/>
                  <a:pt x="5" y="20"/>
                </a:cubicBezTo>
                <a:cubicBezTo>
                  <a:pt x="5" y="11"/>
                  <a:pt x="12" y="4"/>
                  <a:pt x="21"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3" name="Freeform 35"/>
          <p:cNvSpPr>
            <a:spLocks noEditPoints="1"/>
          </p:cNvSpPr>
          <p:nvPr/>
        </p:nvSpPr>
        <p:spPr bwMode="auto">
          <a:xfrm>
            <a:off x="3451225" y="6097588"/>
            <a:ext cx="484188" cy="425450"/>
          </a:xfrm>
          <a:custGeom>
            <a:avLst/>
            <a:gdLst>
              <a:gd name="T0" fmla="*/ 124 w 129"/>
              <a:gd name="T1" fmla="*/ 33 h 113"/>
              <a:gd name="T2" fmla="*/ 36 w 129"/>
              <a:gd name="T3" fmla="*/ 1 h 113"/>
              <a:gd name="T4" fmla="*/ 28 w 129"/>
              <a:gd name="T5" fmla="*/ 5 h 113"/>
              <a:gd name="T6" fmla="*/ 18 w 129"/>
              <a:gd name="T7" fmla="*/ 34 h 113"/>
              <a:gd name="T8" fmla="*/ 13 w 129"/>
              <a:gd name="T9" fmla="*/ 34 h 113"/>
              <a:gd name="T10" fmla="*/ 7 w 129"/>
              <a:gd name="T11" fmla="*/ 40 h 113"/>
              <a:gd name="T12" fmla="*/ 7 w 129"/>
              <a:gd name="T13" fmla="*/ 42 h 113"/>
              <a:gd name="T14" fmla="*/ 6 w 129"/>
              <a:gd name="T15" fmla="*/ 42 h 113"/>
              <a:gd name="T16" fmla="*/ 0 w 129"/>
              <a:gd name="T17" fmla="*/ 48 h 113"/>
              <a:gd name="T18" fmla="*/ 0 w 129"/>
              <a:gd name="T19" fmla="*/ 107 h 113"/>
              <a:gd name="T20" fmla="*/ 6 w 129"/>
              <a:gd name="T21" fmla="*/ 113 h 113"/>
              <a:gd name="T22" fmla="*/ 97 w 129"/>
              <a:gd name="T23" fmla="*/ 113 h 113"/>
              <a:gd name="T24" fmla="*/ 103 w 129"/>
              <a:gd name="T25" fmla="*/ 109 h 113"/>
              <a:gd name="T26" fmla="*/ 128 w 129"/>
              <a:gd name="T27" fmla="*/ 41 h 113"/>
              <a:gd name="T28" fmla="*/ 124 w 129"/>
              <a:gd name="T29" fmla="*/ 33 h 113"/>
              <a:gd name="T30" fmla="*/ 96 w 129"/>
              <a:gd name="T31" fmla="*/ 108 h 113"/>
              <a:gd name="T32" fmla="*/ 5 w 129"/>
              <a:gd name="T33" fmla="*/ 108 h 113"/>
              <a:gd name="T34" fmla="*/ 5 w 129"/>
              <a:gd name="T35" fmla="*/ 46 h 113"/>
              <a:gd name="T36" fmla="*/ 12 w 129"/>
              <a:gd name="T37" fmla="*/ 46 h 113"/>
              <a:gd name="T38" fmla="*/ 12 w 129"/>
              <a:gd name="T39" fmla="*/ 39 h 113"/>
              <a:gd name="T40" fmla="*/ 30 w 129"/>
              <a:gd name="T41" fmla="*/ 39 h 113"/>
              <a:gd name="T42" fmla="*/ 30 w 129"/>
              <a:gd name="T43" fmla="*/ 46 h 113"/>
              <a:gd name="T44" fmla="*/ 96 w 129"/>
              <a:gd name="T45" fmla="*/ 46 h 113"/>
              <a:gd name="T46" fmla="*/ 96 w 129"/>
              <a:gd name="T47" fmla="*/ 108 h 113"/>
              <a:gd name="T48" fmla="*/ 101 w 129"/>
              <a:gd name="T49" fmla="*/ 101 h 113"/>
              <a:gd name="T50" fmla="*/ 101 w 129"/>
              <a:gd name="T51" fmla="*/ 48 h 113"/>
              <a:gd name="T52" fmla="*/ 95 w 129"/>
              <a:gd name="T53" fmla="*/ 42 h 113"/>
              <a:gd name="T54" fmla="*/ 34 w 129"/>
              <a:gd name="T55" fmla="*/ 42 h 113"/>
              <a:gd name="T56" fmla="*/ 34 w 129"/>
              <a:gd name="T57" fmla="*/ 40 h 113"/>
              <a:gd name="T58" fmla="*/ 28 w 129"/>
              <a:gd name="T59" fmla="*/ 34 h 113"/>
              <a:gd name="T60" fmla="*/ 22 w 129"/>
              <a:gd name="T61" fmla="*/ 34 h 113"/>
              <a:gd name="T62" fmla="*/ 33 w 129"/>
              <a:gd name="T63" fmla="*/ 5 h 113"/>
              <a:gd name="T64" fmla="*/ 124 w 129"/>
              <a:gd name="T65" fmla="*/ 38 h 113"/>
              <a:gd name="T66" fmla="*/ 101 w 129"/>
              <a:gd name="T67" fmla="*/ 10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9" h="113">
                <a:moveTo>
                  <a:pt x="124" y="33"/>
                </a:moveTo>
                <a:cubicBezTo>
                  <a:pt x="36" y="1"/>
                  <a:pt x="36" y="1"/>
                  <a:pt x="36" y="1"/>
                </a:cubicBezTo>
                <a:cubicBezTo>
                  <a:pt x="33" y="0"/>
                  <a:pt x="29" y="2"/>
                  <a:pt x="28" y="5"/>
                </a:cubicBezTo>
                <a:cubicBezTo>
                  <a:pt x="18" y="34"/>
                  <a:pt x="18" y="34"/>
                  <a:pt x="18" y="34"/>
                </a:cubicBezTo>
                <a:cubicBezTo>
                  <a:pt x="13" y="34"/>
                  <a:pt x="13" y="34"/>
                  <a:pt x="13" y="34"/>
                </a:cubicBezTo>
                <a:cubicBezTo>
                  <a:pt x="10" y="34"/>
                  <a:pt x="7" y="37"/>
                  <a:pt x="7" y="40"/>
                </a:cubicBezTo>
                <a:cubicBezTo>
                  <a:pt x="7" y="42"/>
                  <a:pt x="7" y="42"/>
                  <a:pt x="7" y="42"/>
                </a:cubicBezTo>
                <a:cubicBezTo>
                  <a:pt x="6" y="42"/>
                  <a:pt x="6" y="42"/>
                  <a:pt x="6" y="42"/>
                </a:cubicBezTo>
                <a:cubicBezTo>
                  <a:pt x="3" y="42"/>
                  <a:pt x="0" y="44"/>
                  <a:pt x="0" y="48"/>
                </a:cubicBezTo>
                <a:cubicBezTo>
                  <a:pt x="0" y="107"/>
                  <a:pt x="0" y="107"/>
                  <a:pt x="0" y="107"/>
                </a:cubicBezTo>
                <a:cubicBezTo>
                  <a:pt x="0" y="110"/>
                  <a:pt x="3" y="113"/>
                  <a:pt x="6" y="113"/>
                </a:cubicBezTo>
                <a:cubicBezTo>
                  <a:pt x="97" y="113"/>
                  <a:pt x="97" y="113"/>
                  <a:pt x="97" y="113"/>
                </a:cubicBezTo>
                <a:cubicBezTo>
                  <a:pt x="100" y="113"/>
                  <a:pt x="102" y="111"/>
                  <a:pt x="103" y="109"/>
                </a:cubicBezTo>
                <a:cubicBezTo>
                  <a:pt x="128" y="41"/>
                  <a:pt x="128" y="41"/>
                  <a:pt x="128" y="41"/>
                </a:cubicBezTo>
                <a:cubicBezTo>
                  <a:pt x="129" y="38"/>
                  <a:pt x="127" y="35"/>
                  <a:pt x="124" y="33"/>
                </a:cubicBezTo>
                <a:close/>
                <a:moveTo>
                  <a:pt x="96" y="108"/>
                </a:moveTo>
                <a:cubicBezTo>
                  <a:pt x="5" y="108"/>
                  <a:pt x="5" y="108"/>
                  <a:pt x="5" y="108"/>
                </a:cubicBezTo>
                <a:cubicBezTo>
                  <a:pt x="5" y="46"/>
                  <a:pt x="5" y="46"/>
                  <a:pt x="5" y="46"/>
                </a:cubicBezTo>
                <a:cubicBezTo>
                  <a:pt x="12" y="46"/>
                  <a:pt x="12" y="46"/>
                  <a:pt x="12" y="46"/>
                </a:cubicBezTo>
                <a:cubicBezTo>
                  <a:pt x="12" y="39"/>
                  <a:pt x="12" y="39"/>
                  <a:pt x="12" y="39"/>
                </a:cubicBezTo>
                <a:cubicBezTo>
                  <a:pt x="30" y="39"/>
                  <a:pt x="30" y="39"/>
                  <a:pt x="30" y="39"/>
                </a:cubicBezTo>
                <a:cubicBezTo>
                  <a:pt x="30" y="46"/>
                  <a:pt x="30" y="46"/>
                  <a:pt x="30" y="46"/>
                </a:cubicBezTo>
                <a:cubicBezTo>
                  <a:pt x="96" y="46"/>
                  <a:pt x="96" y="46"/>
                  <a:pt x="96" y="46"/>
                </a:cubicBezTo>
                <a:lnTo>
                  <a:pt x="96" y="108"/>
                </a:lnTo>
                <a:close/>
                <a:moveTo>
                  <a:pt x="101" y="101"/>
                </a:moveTo>
                <a:cubicBezTo>
                  <a:pt x="101" y="48"/>
                  <a:pt x="101" y="48"/>
                  <a:pt x="101" y="48"/>
                </a:cubicBezTo>
                <a:cubicBezTo>
                  <a:pt x="101" y="44"/>
                  <a:pt x="98" y="42"/>
                  <a:pt x="95" y="42"/>
                </a:cubicBezTo>
                <a:cubicBezTo>
                  <a:pt x="34" y="42"/>
                  <a:pt x="34" y="42"/>
                  <a:pt x="34" y="42"/>
                </a:cubicBezTo>
                <a:cubicBezTo>
                  <a:pt x="34" y="40"/>
                  <a:pt x="34" y="40"/>
                  <a:pt x="34" y="40"/>
                </a:cubicBezTo>
                <a:cubicBezTo>
                  <a:pt x="34" y="37"/>
                  <a:pt x="32" y="34"/>
                  <a:pt x="28" y="34"/>
                </a:cubicBezTo>
                <a:cubicBezTo>
                  <a:pt x="22" y="34"/>
                  <a:pt x="22" y="34"/>
                  <a:pt x="22" y="34"/>
                </a:cubicBezTo>
                <a:cubicBezTo>
                  <a:pt x="33" y="5"/>
                  <a:pt x="33" y="5"/>
                  <a:pt x="33" y="5"/>
                </a:cubicBezTo>
                <a:cubicBezTo>
                  <a:pt x="124" y="38"/>
                  <a:pt x="124" y="38"/>
                  <a:pt x="124" y="38"/>
                </a:cubicBezTo>
                <a:lnTo>
                  <a:pt x="101" y="101"/>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4" name="Freeform 36"/>
          <p:cNvSpPr>
            <a:spLocks noEditPoints="1"/>
          </p:cNvSpPr>
          <p:nvPr/>
        </p:nvSpPr>
        <p:spPr bwMode="auto">
          <a:xfrm>
            <a:off x="2601913" y="6289675"/>
            <a:ext cx="79375" cy="82550"/>
          </a:xfrm>
          <a:custGeom>
            <a:avLst/>
            <a:gdLst>
              <a:gd name="T0" fmla="*/ 10 w 21"/>
              <a:gd name="T1" fmla="*/ 22 h 22"/>
              <a:gd name="T2" fmla="*/ 21 w 21"/>
              <a:gd name="T3" fmla="*/ 11 h 22"/>
              <a:gd name="T4" fmla="*/ 10 w 21"/>
              <a:gd name="T5" fmla="*/ 0 h 22"/>
              <a:gd name="T6" fmla="*/ 0 w 21"/>
              <a:gd name="T7" fmla="*/ 11 h 22"/>
              <a:gd name="T8" fmla="*/ 10 w 21"/>
              <a:gd name="T9" fmla="*/ 22 h 22"/>
              <a:gd name="T10" fmla="*/ 10 w 21"/>
              <a:gd name="T11" fmla="*/ 5 h 22"/>
              <a:gd name="T12" fmla="*/ 16 w 21"/>
              <a:gd name="T13" fmla="*/ 11 h 22"/>
              <a:gd name="T14" fmla="*/ 10 w 21"/>
              <a:gd name="T15" fmla="*/ 17 h 22"/>
              <a:gd name="T16" fmla="*/ 4 w 21"/>
              <a:gd name="T17" fmla="*/ 11 h 22"/>
              <a:gd name="T18" fmla="*/ 10 w 21"/>
              <a:gd name="T19"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2">
                <a:moveTo>
                  <a:pt x="10" y="22"/>
                </a:moveTo>
                <a:cubicBezTo>
                  <a:pt x="16" y="22"/>
                  <a:pt x="21" y="17"/>
                  <a:pt x="21" y="11"/>
                </a:cubicBezTo>
                <a:cubicBezTo>
                  <a:pt x="21" y="5"/>
                  <a:pt x="16" y="0"/>
                  <a:pt x="10" y="0"/>
                </a:cubicBezTo>
                <a:cubicBezTo>
                  <a:pt x="4" y="0"/>
                  <a:pt x="0" y="5"/>
                  <a:pt x="0" y="11"/>
                </a:cubicBezTo>
                <a:cubicBezTo>
                  <a:pt x="0" y="17"/>
                  <a:pt x="4" y="22"/>
                  <a:pt x="10" y="22"/>
                </a:cubicBezTo>
                <a:close/>
                <a:moveTo>
                  <a:pt x="10" y="5"/>
                </a:moveTo>
                <a:cubicBezTo>
                  <a:pt x="14" y="5"/>
                  <a:pt x="16" y="8"/>
                  <a:pt x="16" y="11"/>
                </a:cubicBezTo>
                <a:cubicBezTo>
                  <a:pt x="16" y="14"/>
                  <a:pt x="14" y="17"/>
                  <a:pt x="10" y="17"/>
                </a:cubicBezTo>
                <a:cubicBezTo>
                  <a:pt x="7" y="17"/>
                  <a:pt x="4" y="14"/>
                  <a:pt x="4" y="11"/>
                </a:cubicBezTo>
                <a:cubicBezTo>
                  <a:pt x="4" y="8"/>
                  <a:pt x="7" y="5"/>
                  <a:pt x="10" y="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5" name="Freeform 37"/>
          <p:cNvSpPr>
            <a:spLocks noEditPoints="1"/>
          </p:cNvSpPr>
          <p:nvPr/>
        </p:nvSpPr>
        <p:spPr bwMode="auto">
          <a:xfrm>
            <a:off x="2625725" y="6345238"/>
            <a:ext cx="288925" cy="150813"/>
          </a:xfrm>
          <a:custGeom>
            <a:avLst/>
            <a:gdLst>
              <a:gd name="T0" fmla="*/ 0 w 77"/>
              <a:gd name="T1" fmla="*/ 38 h 40"/>
              <a:gd name="T2" fmla="*/ 2 w 77"/>
              <a:gd name="T3" fmla="*/ 40 h 40"/>
              <a:gd name="T4" fmla="*/ 75 w 77"/>
              <a:gd name="T5" fmla="*/ 40 h 40"/>
              <a:gd name="T6" fmla="*/ 77 w 77"/>
              <a:gd name="T7" fmla="*/ 38 h 40"/>
              <a:gd name="T8" fmla="*/ 77 w 77"/>
              <a:gd name="T9" fmla="*/ 37 h 40"/>
              <a:gd name="T10" fmla="*/ 76 w 77"/>
              <a:gd name="T11" fmla="*/ 36 h 40"/>
              <a:gd name="T12" fmla="*/ 76 w 77"/>
              <a:gd name="T13" fmla="*/ 36 h 40"/>
              <a:gd name="T14" fmla="*/ 48 w 77"/>
              <a:gd name="T15" fmla="*/ 1 h 40"/>
              <a:gd name="T16" fmla="*/ 45 w 77"/>
              <a:gd name="T17" fmla="*/ 1 h 40"/>
              <a:gd name="T18" fmla="*/ 30 w 77"/>
              <a:gd name="T19" fmla="*/ 20 h 40"/>
              <a:gd name="T20" fmla="*/ 24 w 77"/>
              <a:gd name="T21" fmla="*/ 12 h 40"/>
              <a:gd name="T22" fmla="*/ 22 w 77"/>
              <a:gd name="T23" fmla="*/ 11 h 40"/>
              <a:gd name="T24" fmla="*/ 21 w 77"/>
              <a:gd name="T25" fmla="*/ 12 h 40"/>
              <a:gd name="T26" fmla="*/ 1 w 77"/>
              <a:gd name="T27" fmla="*/ 37 h 40"/>
              <a:gd name="T28" fmla="*/ 0 w 77"/>
              <a:gd name="T29" fmla="*/ 38 h 40"/>
              <a:gd name="T30" fmla="*/ 22 w 77"/>
              <a:gd name="T31" fmla="*/ 17 h 40"/>
              <a:gd name="T32" fmla="*/ 30 w 77"/>
              <a:gd name="T33" fmla="*/ 27 h 40"/>
              <a:gd name="T34" fmla="*/ 47 w 77"/>
              <a:gd name="T35" fmla="*/ 6 h 40"/>
              <a:gd name="T36" fmla="*/ 70 w 77"/>
              <a:gd name="T37" fmla="*/ 36 h 40"/>
              <a:gd name="T38" fmla="*/ 8 w 77"/>
              <a:gd name="T39" fmla="*/ 36 h 40"/>
              <a:gd name="T40" fmla="*/ 22 w 77"/>
              <a:gd name="T41" fmla="*/ 1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 h="40">
                <a:moveTo>
                  <a:pt x="0" y="38"/>
                </a:moveTo>
                <a:cubicBezTo>
                  <a:pt x="0" y="39"/>
                  <a:pt x="1" y="40"/>
                  <a:pt x="2" y="40"/>
                </a:cubicBezTo>
                <a:cubicBezTo>
                  <a:pt x="75" y="40"/>
                  <a:pt x="75" y="40"/>
                  <a:pt x="75" y="40"/>
                </a:cubicBezTo>
                <a:cubicBezTo>
                  <a:pt x="76" y="40"/>
                  <a:pt x="77" y="39"/>
                  <a:pt x="77" y="38"/>
                </a:cubicBezTo>
                <a:cubicBezTo>
                  <a:pt x="77" y="38"/>
                  <a:pt x="77" y="37"/>
                  <a:pt x="77" y="37"/>
                </a:cubicBezTo>
                <a:cubicBezTo>
                  <a:pt x="76" y="36"/>
                  <a:pt x="76" y="36"/>
                  <a:pt x="76" y="36"/>
                </a:cubicBezTo>
                <a:cubicBezTo>
                  <a:pt x="76" y="36"/>
                  <a:pt x="76" y="36"/>
                  <a:pt x="76" y="36"/>
                </a:cubicBezTo>
                <a:cubicBezTo>
                  <a:pt x="48" y="1"/>
                  <a:pt x="48" y="1"/>
                  <a:pt x="48" y="1"/>
                </a:cubicBezTo>
                <a:cubicBezTo>
                  <a:pt x="47" y="0"/>
                  <a:pt x="46" y="0"/>
                  <a:pt x="45" y="1"/>
                </a:cubicBezTo>
                <a:cubicBezTo>
                  <a:pt x="30" y="20"/>
                  <a:pt x="30" y="20"/>
                  <a:pt x="30" y="20"/>
                </a:cubicBezTo>
                <a:cubicBezTo>
                  <a:pt x="24" y="12"/>
                  <a:pt x="24" y="12"/>
                  <a:pt x="24" y="12"/>
                </a:cubicBezTo>
                <a:cubicBezTo>
                  <a:pt x="24" y="11"/>
                  <a:pt x="23" y="11"/>
                  <a:pt x="22" y="11"/>
                </a:cubicBezTo>
                <a:cubicBezTo>
                  <a:pt x="22" y="11"/>
                  <a:pt x="21" y="11"/>
                  <a:pt x="21" y="12"/>
                </a:cubicBezTo>
                <a:cubicBezTo>
                  <a:pt x="1" y="37"/>
                  <a:pt x="1" y="37"/>
                  <a:pt x="1" y="37"/>
                </a:cubicBezTo>
                <a:cubicBezTo>
                  <a:pt x="0" y="37"/>
                  <a:pt x="0" y="38"/>
                  <a:pt x="0" y="38"/>
                </a:cubicBezTo>
                <a:close/>
                <a:moveTo>
                  <a:pt x="22" y="17"/>
                </a:moveTo>
                <a:cubicBezTo>
                  <a:pt x="30" y="27"/>
                  <a:pt x="30" y="27"/>
                  <a:pt x="30" y="27"/>
                </a:cubicBezTo>
                <a:cubicBezTo>
                  <a:pt x="47" y="6"/>
                  <a:pt x="47" y="6"/>
                  <a:pt x="47" y="6"/>
                </a:cubicBezTo>
                <a:cubicBezTo>
                  <a:pt x="70" y="36"/>
                  <a:pt x="70" y="36"/>
                  <a:pt x="70" y="36"/>
                </a:cubicBezTo>
                <a:cubicBezTo>
                  <a:pt x="8" y="36"/>
                  <a:pt x="8" y="36"/>
                  <a:pt x="8" y="36"/>
                </a:cubicBezTo>
                <a:lnTo>
                  <a:pt x="22" y="17"/>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6" name="Freeform 38"/>
          <p:cNvSpPr>
            <a:spLocks noEditPoints="1"/>
          </p:cNvSpPr>
          <p:nvPr/>
        </p:nvSpPr>
        <p:spPr bwMode="auto">
          <a:xfrm>
            <a:off x="2489200" y="6072188"/>
            <a:ext cx="481013" cy="481013"/>
          </a:xfrm>
          <a:custGeom>
            <a:avLst/>
            <a:gdLst>
              <a:gd name="T0" fmla="*/ 122 w 128"/>
              <a:gd name="T1" fmla="*/ 44 h 128"/>
              <a:gd name="T2" fmla="*/ 121 w 128"/>
              <a:gd name="T3" fmla="*/ 44 h 128"/>
              <a:gd name="T4" fmla="*/ 107 w 128"/>
              <a:gd name="T5" fmla="*/ 4 h 128"/>
              <a:gd name="T6" fmla="*/ 101 w 128"/>
              <a:gd name="T7" fmla="*/ 0 h 128"/>
              <a:gd name="T8" fmla="*/ 99 w 128"/>
              <a:gd name="T9" fmla="*/ 0 h 128"/>
              <a:gd name="T10" fmla="*/ 4 w 128"/>
              <a:gd name="T11" fmla="*/ 35 h 128"/>
              <a:gd name="T12" fmla="*/ 1 w 128"/>
              <a:gd name="T13" fmla="*/ 38 h 128"/>
              <a:gd name="T14" fmla="*/ 0 w 128"/>
              <a:gd name="T15" fmla="*/ 43 h 128"/>
              <a:gd name="T16" fmla="*/ 15 w 128"/>
              <a:gd name="T17" fmla="*/ 83 h 128"/>
              <a:gd name="T18" fmla="*/ 15 w 128"/>
              <a:gd name="T19" fmla="*/ 122 h 128"/>
              <a:gd name="T20" fmla="*/ 21 w 128"/>
              <a:gd name="T21" fmla="*/ 128 h 128"/>
              <a:gd name="T22" fmla="*/ 122 w 128"/>
              <a:gd name="T23" fmla="*/ 128 h 128"/>
              <a:gd name="T24" fmla="*/ 128 w 128"/>
              <a:gd name="T25" fmla="*/ 122 h 128"/>
              <a:gd name="T26" fmla="*/ 128 w 128"/>
              <a:gd name="T27" fmla="*/ 50 h 128"/>
              <a:gd name="T28" fmla="*/ 122 w 128"/>
              <a:gd name="T29" fmla="*/ 44 h 128"/>
              <a:gd name="T30" fmla="*/ 15 w 128"/>
              <a:gd name="T31" fmla="*/ 50 h 128"/>
              <a:gd name="T32" fmla="*/ 15 w 128"/>
              <a:gd name="T33" fmla="*/ 69 h 128"/>
              <a:gd name="T34" fmla="*/ 4 w 128"/>
              <a:gd name="T35" fmla="*/ 40 h 128"/>
              <a:gd name="T36" fmla="*/ 102 w 128"/>
              <a:gd name="T37" fmla="*/ 4 h 128"/>
              <a:gd name="T38" fmla="*/ 116 w 128"/>
              <a:gd name="T39" fmla="*/ 44 h 128"/>
              <a:gd name="T40" fmla="*/ 21 w 128"/>
              <a:gd name="T41" fmla="*/ 44 h 128"/>
              <a:gd name="T42" fmla="*/ 15 w 128"/>
              <a:gd name="T43" fmla="*/ 50 h 128"/>
              <a:gd name="T44" fmla="*/ 123 w 128"/>
              <a:gd name="T45" fmla="*/ 123 h 128"/>
              <a:gd name="T46" fmla="*/ 19 w 128"/>
              <a:gd name="T47" fmla="*/ 123 h 128"/>
              <a:gd name="T48" fmla="*/ 19 w 128"/>
              <a:gd name="T49" fmla="*/ 48 h 128"/>
              <a:gd name="T50" fmla="*/ 123 w 128"/>
              <a:gd name="T51" fmla="*/ 48 h 128"/>
              <a:gd name="T52" fmla="*/ 123 w 128"/>
              <a:gd name="T53"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8" h="128">
                <a:moveTo>
                  <a:pt x="122" y="44"/>
                </a:moveTo>
                <a:cubicBezTo>
                  <a:pt x="121" y="44"/>
                  <a:pt x="121" y="44"/>
                  <a:pt x="121" y="44"/>
                </a:cubicBezTo>
                <a:cubicBezTo>
                  <a:pt x="107" y="4"/>
                  <a:pt x="107" y="4"/>
                  <a:pt x="107" y="4"/>
                </a:cubicBezTo>
                <a:cubicBezTo>
                  <a:pt x="106" y="2"/>
                  <a:pt x="104" y="0"/>
                  <a:pt x="101" y="0"/>
                </a:cubicBezTo>
                <a:cubicBezTo>
                  <a:pt x="100" y="0"/>
                  <a:pt x="100" y="0"/>
                  <a:pt x="99" y="0"/>
                </a:cubicBezTo>
                <a:cubicBezTo>
                  <a:pt x="4" y="35"/>
                  <a:pt x="4" y="35"/>
                  <a:pt x="4" y="35"/>
                </a:cubicBezTo>
                <a:cubicBezTo>
                  <a:pt x="2" y="36"/>
                  <a:pt x="1" y="37"/>
                  <a:pt x="1" y="38"/>
                </a:cubicBezTo>
                <a:cubicBezTo>
                  <a:pt x="0" y="40"/>
                  <a:pt x="0" y="41"/>
                  <a:pt x="0" y="43"/>
                </a:cubicBezTo>
                <a:cubicBezTo>
                  <a:pt x="15" y="83"/>
                  <a:pt x="15" y="83"/>
                  <a:pt x="15" y="83"/>
                </a:cubicBezTo>
                <a:cubicBezTo>
                  <a:pt x="15" y="122"/>
                  <a:pt x="15" y="122"/>
                  <a:pt x="15" y="122"/>
                </a:cubicBezTo>
                <a:cubicBezTo>
                  <a:pt x="15" y="125"/>
                  <a:pt x="18" y="128"/>
                  <a:pt x="21" y="128"/>
                </a:cubicBezTo>
                <a:cubicBezTo>
                  <a:pt x="122" y="128"/>
                  <a:pt x="122" y="128"/>
                  <a:pt x="122" y="128"/>
                </a:cubicBezTo>
                <a:cubicBezTo>
                  <a:pt x="125" y="128"/>
                  <a:pt x="128" y="125"/>
                  <a:pt x="128" y="122"/>
                </a:cubicBezTo>
                <a:cubicBezTo>
                  <a:pt x="128" y="50"/>
                  <a:pt x="128" y="50"/>
                  <a:pt x="128" y="50"/>
                </a:cubicBezTo>
                <a:cubicBezTo>
                  <a:pt x="128" y="46"/>
                  <a:pt x="125" y="44"/>
                  <a:pt x="122" y="44"/>
                </a:cubicBezTo>
                <a:close/>
                <a:moveTo>
                  <a:pt x="15" y="50"/>
                </a:moveTo>
                <a:cubicBezTo>
                  <a:pt x="15" y="69"/>
                  <a:pt x="15" y="69"/>
                  <a:pt x="15" y="69"/>
                </a:cubicBezTo>
                <a:cubicBezTo>
                  <a:pt x="4" y="40"/>
                  <a:pt x="4" y="40"/>
                  <a:pt x="4" y="40"/>
                </a:cubicBezTo>
                <a:cubicBezTo>
                  <a:pt x="102" y="4"/>
                  <a:pt x="102" y="4"/>
                  <a:pt x="102" y="4"/>
                </a:cubicBezTo>
                <a:cubicBezTo>
                  <a:pt x="116" y="44"/>
                  <a:pt x="116" y="44"/>
                  <a:pt x="116" y="44"/>
                </a:cubicBezTo>
                <a:cubicBezTo>
                  <a:pt x="21" y="44"/>
                  <a:pt x="21" y="44"/>
                  <a:pt x="21" y="44"/>
                </a:cubicBezTo>
                <a:cubicBezTo>
                  <a:pt x="18" y="44"/>
                  <a:pt x="15" y="46"/>
                  <a:pt x="15" y="50"/>
                </a:cubicBezTo>
                <a:close/>
                <a:moveTo>
                  <a:pt x="123" y="123"/>
                </a:moveTo>
                <a:cubicBezTo>
                  <a:pt x="19" y="123"/>
                  <a:pt x="19" y="123"/>
                  <a:pt x="19" y="123"/>
                </a:cubicBezTo>
                <a:cubicBezTo>
                  <a:pt x="19" y="48"/>
                  <a:pt x="19" y="48"/>
                  <a:pt x="19" y="48"/>
                </a:cubicBezTo>
                <a:cubicBezTo>
                  <a:pt x="123" y="48"/>
                  <a:pt x="123" y="48"/>
                  <a:pt x="123" y="48"/>
                </a:cubicBezTo>
                <a:lnTo>
                  <a:pt x="123" y="12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7" name="Freeform 39"/>
          <p:cNvSpPr>
            <a:spLocks noEditPoints="1"/>
          </p:cNvSpPr>
          <p:nvPr/>
        </p:nvSpPr>
        <p:spPr bwMode="auto">
          <a:xfrm>
            <a:off x="1641475" y="6237288"/>
            <a:ext cx="79375" cy="79375"/>
          </a:xfrm>
          <a:custGeom>
            <a:avLst/>
            <a:gdLst>
              <a:gd name="T0" fmla="*/ 10 w 21"/>
              <a:gd name="T1" fmla="*/ 21 h 21"/>
              <a:gd name="T2" fmla="*/ 21 w 21"/>
              <a:gd name="T3" fmla="*/ 11 h 21"/>
              <a:gd name="T4" fmla="*/ 10 w 21"/>
              <a:gd name="T5" fmla="*/ 0 h 21"/>
              <a:gd name="T6" fmla="*/ 0 w 21"/>
              <a:gd name="T7" fmla="*/ 11 h 21"/>
              <a:gd name="T8" fmla="*/ 10 w 21"/>
              <a:gd name="T9" fmla="*/ 21 h 21"/>
              <a:gd name="T10" fmla="*/ 10 w 21"/>
              <a:gd name="T11" fmla="*/ 5 h 21"/>
              <a:gd name="T12" fmla="*/ 16 w 21"/>
              <a:gd name="T13" fmla="*/ 11 h 21"/>
              <a:gd name="T14" fmla="*/ 10 w 21"/>
              <a:gd name="T15" fmla="*/ 17 h 21"/>
              <a:gd name="T16" fmla="*/ 4 w 21"/>
              <a:gd name="T17" fmla="*/ 11 h 21"/>
              <a:gd name="T18" fmla="*/ 10 w 21"/>
              <a:gd name="T19"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0" y="21"/>
                </a:moveTo>
                <a:cubicBezTo>
                  <a:pt x="16" y="21"/>
                  <a:pt x="21" y="17"/>
                  <a:pt x="21" y="11"/>
                </a:cubicBezTo>
                <a:cubicBezTo>
                  <a:pt x="21" y="5"/>
                  <a:pt x="16" y="0"/>
                  <a:pt x="10" y="0"/>
                </a:cubicBezTo>
                <a:cubicBezTo>
                  <a:pt x="4" y="0"/>
                  <a:pt x="0" y="5"/>
                  <a:pt x="0" y="11"/>
                </a:cubicBezTo>
                <a:cubicBezTo>
                  <a:pt x="0" y="17"/>
                  <a:pt x="4" y="21"/>
                  <a:pt x="10" y="21"/>
                </a:cubicBezTo>
                <a:close/>
                <a:moveTo>
                  <a:pt x="10" y="5"/>
                </a:moveTo>
                <a:cubicBezTo>
                  <a:pt x="14" y="5"/>
                  <a:pt x="16" y="7"/>
                  <a:pt x="16" y="11"/>
                </a:cubicBezTo>
                <a:cubicBezTo>
                  <a:pt x="16" y="14"/>
                  <a:pt x="14" y="17"/>
                  <a:pt x="10" y="17"/>
                </a:cubicBezTo>
                <a:cubicBezTo>
                  <a:pt x="7" y="17"/>
                  <a:pt x="4" y="14"/>
                  <a:pt x="4" y="11"/>
                </a:cubicBezTo>
                <a:cubicBezTo>
                  <a:pt x="4" y="7"/>
                  <a:pt x="7" y="5"/>
                  <a:pt x="10" y="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8" name="Freeform 40"/>
          <p:cNvSpPr>
            <a:spLocks noEditPoints="1"/>
          </p:cNvSpPr>
          <p:nvPr/>
        </p:nvSpPr>
        <p:spPr bwMode="auto">
          <a:xfrm>
            <a:off x="1663700" y="6292850"/>
            <a:ext cx="288925" cy="150813"/>
          </a:xfrm>
          <a:custGeom>
            <a:avLst/>
            <a:gdLst>
              <a:gd name="T0" fmla="*/ 0 w 77"/>
              <a:gd name="T1" fmla="*/ 38 h 40"/>
              <a:gd name="T2" fmla="*/ 2 w 77"/>
              <a:gd name="T3" fmla="*/ 40 h 40"/>
              <a:gd name="T4" fmla="*/ 75 w 77"/>
              <a:gd name="T5" fmla="*/ 40 h 40"/>
              <a:gd name="T6" fmla="*/ 77 w 77"/>
              <a:gd name="T7" fmla="*/ 38 h 40"/>
              <a:gd name="T8" fmla="*/ 77 w 77"/>
              <a:gd name="T9" fmla="*/ 37 h 40"/>
              <a:gd name="T10" fmla="*/ 76 w 77"/>
              <a:gd name="T11" fmla="*/ 36 h 40"/>
              <a:gd name="T12" fmla="*/ 76 w 77"/>
              <a:gd name="T13" fmla="*/ 36 h 40"/>
              <a:gd name="T14" fmla="*/ 48 w 77"/>
              <a:gd name="T15" fmla="*/ 1 h 40"/>
              <a:gd name="T16" fmla="*/ 45 w 77"/>
              <a:gd name="T17" fmla="*/ 1 h 40"/>
              <a:gd name="T18" fmla="*/ 30 w 77"/>
              <a:gd name="T19" fmla="*/ 19 h 40"/>
              <a:gd name="T20" fmla="*/ 24 w 77"/>
              <a:gd name="T21" fmla="*/ 11 h 40"/>
              <a:gd name="T22" fmla="*/ 22 w 77"/>
              <a:gd name="T23" fmla="*/ 10 h 40"/>
              <a:gd name="T24" fmla="*/ 21 w 77"/>
              <a:gd name="T25" fmla="*/ 11 h 40"/>
              <a:gd name="T26" fmla="*/ 1 w 77"/>
              <a:gd name="T27" fmla="*/ 37 h 40"/>
              <a:gd name="T28" fmla="*/ 0 w 77"/>
              <a:gd name="T29" fmla="*/ 38 h 40"/>
              <a:gd name="T30" fmla="*/ 22 w 77"/>
              <a:gd name="T31" fmla="*/ 17 h 40"/>
              <a:gd name="T32" fmla="*/ 30 w 77"/>
              <a:gd name="T33" fmla="*/ 26 h 40"/>
              <a:gd name="T34" fmla="*/ 47 w 77"/>
              <a:gd name="T35" fmla="*/ 6 h 40"/>
              <a:gd name="T36" fmla="*/ 70 w 77"/>
              <a:gd name="T37" fmla="*/ 35 h 40"/>
              <a:gd name="T38" fmla="*/ 8 w 77"/>
              <a:gd name="T39" fmla="*/ 35 h 40"/>
              <a:gd name="T40" fmla="*/ 22 w 77"/>
              <a:gd name="T41" fmla="*/ 1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 h="40">
                <a:moveTo>
                  <a:pt x="0" y="38"/>
                </a:moveTo>
                <a:cubicBezTo>
                  <a:pt x="0" y="39"/>
                  <a:pt x="1" y="40"/>
                  <a:pt x="2" y="40"/>
                </a:cubicBezTo>
                <a:cubicBezTo>
                  <a:pt x="75" y="40"/>
                  <a:pt x="75" y="40"/>
                  <a:pt x="75" y="40"/>
                </a:cubicBezTo>
                <a:cubicBezTo>
                  <a:pt x="76" y="40"/>
                  <a:pt x="77" y="39"/>
                  <a:pt x="77" y="38"/>
                </a:cubicBezTo>
                <a:cubicBezTo>
                  <a:pt x="77" y="37"/>
                  <a:pt x="77" y="37"/>
                  <a:pt x="77" y="37"/>
                </a:cubicBezTo>
                <a:cubicBezTo>
                  <a:pt x="76" y="36"/>
                  <a:pt x="76" y="36"/>
                  <a:pt x="76" y="36"/>
                </a:cubicBezTo>
                <a:cubicBezTo>
                  <a:pt x="76" y="36"/>
                  <a:pt x="76" y="36"/>
                  <a:pt x="76" y="36"/>
                </a:cubicBezTo>
                <a:cubicBezTo>
                  <a:pt x="48" y="1"/>
                  <a:pt x="48" y="1"/>
                  <a:pt x="48" y="1"/>
                </a:cubicBezTo>
                <a:cubicBezTo>
                  <a:pt x="47" y="0"/>
                  <a:pt x="46" y="0"/>
                  <a:pt x="45" y="1"/>
                </a:cubicBezTo>
                <a:cubicBezTo>
                  <a:pt x="30" y="19"/>
                  <a:pt x="30" y="19"/>
                  <a:pt x="30" y="19"/>
                </a:cubicBezTo>
                <a:cubicBezTo>
                  <a:pt x="24" y="11"/>
                  <a:pt x="24" y="11"/>
                  <a:pt x="24" y="11"/>
                </a:cubicBezTo>
                <a:cubicBezTo>
                  <a:pt x="24" y="11"/>
                  <a:pt x="23" y="10"/>
                  <a:pt x="22" y="10"/>
                </a:cubicBezTo>
                <a:cubicBezTo>
                  <a:pt x="22" y="10"/>
                  <a:pt x="21" y="11"/>
                  <a:pt x="21" y="11"/>
                </a:cubicBezTo>
                <a:cubicBezTo>
                  <a:pt x="1" y="37"/>
                  <a:pt x="1" y="37"/>
                  <a:pt x="1" y="37"/>
                </a:cubicBezTo>
                <a:cubicBezTo>
                  <a:pt x="0" y="37"/>
                  <a:pt x="0" y="37"/>
                  <a:pt x="0" y="38"/>
                </a:cubicBezTo>
                <a:close/>
                <a:moveTo>
                  <a:pt x="22" y="17"/>
                </a:moveTo>
                <a:cubicBezTo>
                  <a:pt x="30" y="26"/>
                  <a:pt x="30" y="26"/>
                  <a:pt x="30" y="26"/>
                </a:cubicBezTo>
                <a:cubicBezTo>
                  <a:pt x="47" y="6"/>
                  <a:pt x="47" y="6"/>
                  <a:pt x="47" y="6"/>
                </a:cubicBezTo>
                <a:cubicBezTo>
                  <a:pt x="70" y="35"/>
                  <a:pt x="70" y="35"/>
                  <a:pt x="70" y="35"/>
                </a:cubicBezTo>
                <a:cubicBezTo>
                  <a:pt x="8" y="35"/>
                  <a:pt x="8" y="35"/>
                  <a:pt x="8" y="35"/>
                </a:cubicBezTo>
                <a:lnTo>
                  <a:pt x="22" y="17"/>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9" name="Freeform 41"/>
          <p:cNvSpPr>
            <a:spLocks noEditPoints="1"/>
          </p:cNvSpPr>
          <p:nvPr/>
        </p:nvSpPr>
        <p:spPr bwMode="auto">
          <a:xfrm>
            <a:off x="1528763" y="6124575"/>
            <a:ext cx="481013" cy="376238"/>
          </a:xfrm>
          <a:custGeom>
            <a:avLst/>
            <a:gdLst>
              <a:gd name="T0" fmla="*/ 122 w 128"/>
              <a:gd name="T1" fmla="*/ 15 h 100"/>
              <a:gd name="T2" fmla="*/ 113 w 128"/>
              <a:gd name="T3" fmla="*/ 15 h 100"/>
              <a:gd name="T4" fmla="*/ 113 w 128"/>
              <a:gd name="T5" fmla="*/ 6 h 100"/>
              <a:gd name="T6" fmla="*/ 107 w 128"/>
              <a:gd name="T7" fmla="*/ 0 h 100"/>
              <a:gd name="T8" fmla="*/ 6 w 128"/>
              <a:gd name="T9" fmla="*/ 0 h 100"/>
              <a:gd name="T10" fmla="*/ 0 w 128"/>
              <a:gd name="T11" fmla="*/ 6 h 100"/>
              <a:gd name="T12" fmla="*/ 0 w 128"/>
              <a:gd name="T13" fmla="*/ 79 h 100"/>
              <a:gd name="T14" fmla="*/ 6 w 128"/>
              <a:gd name="T15" fmla="*/ 85 h 100"/>
              <a:gd name="T16" fmla="*/ 15 w 128"/>
              <a:gd name="T17" fmla="*/ 85 h 100"/>
              <a:gd name="T18" fmla="*/ 15 w 128"/>
              <a:gd name="T19" fmla="*/ 94 h 100"/>
              <a:gd name="T20" fmla="*/ 21 w 128"/>
              <a:gd name="T21" fmla="*/ 100 h 100"/>
              <a:gd name="T22" fmla="*/ 122 w 128"/>
              <a:gd name="T23" fmla="*/ 100 h 100"/>
              <a:gd name="T24" fmla="*/ 128 w 128"/>
              <a:gd name="T25" fmla="*/ 94 h 100"/>
              <a:gd name="T26" fmla="*/ 128 w 128"/>
              <a:gd name="T27" fmla="*/ 21 h 100"/>
              <a:gd name="T28" fmla="*/ 122 w 128"/>
              <a:gd name="T29" fmla="*/ 15 h 100"/>
              <a:gd name="T30" fmla="*/ 15 w 128"/>
              <a:gd name="T31" fmla="*/ 21 h 100"/>
              <a:gd name="T32" fmla="*/ 15 w 128"/>
              <a:gd name="T33" fmla="*/ 80 h 100"/>
              <a:gd name="T34" fmla="*/ 5 w 128"/>
              <a:gd name="T35" fmla="*/ 80 h 100"/>
              <a:gd name="T36" fmla="*/ 5 w 128"/>
              <a:gd name="T37" fmla="*/ 5 h 100"/>
              <a:gd name="T38" fmla="*/ 109 w 128"/>
              <a:gd name="T39" fmla="*/ 5 h 100"/>
              <a:gd name="T40" fmla="*/ 109 w 128"/>
              <a:gd name="T41" fmla="*/ 15 h 100"/>
              <a:gd name="T42" fmla="*/ 21 w 128"/>
              <a:gd name="T43" fmla="*/ 15 h 100"/>
              <a:gd name="T44" fmla="*/ 15 w 128"/>
              <a:gd name="T45" fmla="*/ 21 h 100"/>
              <a:gd name="T46" fmla="*/ 123 w 128"/>
              <a:gd name="T47" fmla="*/ 95 h 100"/>
              <a:gd name="T48" fmla="*/ 19 w 128"/>
              <a:gd name="T49" fmla="*/ 95 h 100"/>
              <a:gd name="T50" fmla="*/ 19 w 128"/>
              <a:gd name="T51" fmla="*/ 20 h 100"/>
              <a:gd name="T52" fmla="*/ 123 w 128"/>
              <a:gd name="T53" fmla="*/ 20 h 100"/>
              <a:gd name="T54" fmla="*/ 123 w 128"/>
              <a:gd name="T55" fmla="*/ 95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8" h="100">
                <a:moveTo>
                  <a:pt x="122" y="15"/>
                </a:moveTo>
                <a:cubicBezTo>
                  <a:pt x="113" y="15"/>
                  <a:pt x="113" y="15"/>
                  <a:pt x="113" y="15"/>
                </a:cubicBezTo>
                <a:cubicBezTo>
                  <a:pt x="113" y="6"/>
                  <a:pt x="113" y="6"/>
                  <a:pt x="113" y="6"/>
                </a:cubicBezTo>
                <a:cubicBezTo>
                  <a:pt x="113" y="3"/>
                  <a:pt x="110" y="0"/>
                  <a:pt x="107" y="0"/>
                </a:cubicBezTo>
                <a:cubicBezTo>
                  <a:pt x="6" y="0"/>
                  <a:pt x="6" y="0"/>
                  <a:pt x="6" y="0"/>
                </a:cubicBezTo>
                <a:cubicBezTo>
                  <a:pt x="3" y="0"/>
                  <a:pt x="0" y="3"/>
                  <a:pt x="0" y="6"/>
                </a:cubicBezTo>
                <a:cubicBezTo>
                  <a:pt x="0" y="79"/>
                  <a:pt x="0" y="79"/>
                  <a:pt x="0" y="79"/>
                </a:cubicBezTo>
                <a:cubicBezTo>
                  <a:pt x="0" y="82"/>
                  <a:pt x="3" y="85"/>
                  <a:pt x="6" y="85"/>
                </a:cubicBezTo>
                <a:cubicBezTo>
                  <a:pt x="15" y="85"/>
                  <a:pt x="15" y="85"/>
                  <a:pt x="15" y="85"/>
                </a:cubicBezTo>
                <a:cubicBezTo>
                  <a:pt x="15" y="94"/>
                  <a:pt x="15" y="94"/>
                  <a:pt x="15" y="94"/>
                </a:cubicBezTo>
                <a:cubicBezTo>
                  <a:pt x="15" y="97"/>
                  <a:pt x="18" y="100"/>
                  <a:pt x="21" y="100"/>
                </a:cubicBezTo>
                <a:cubicBezTo>
                  <a:pt x="122" y="100"/>
                  <a:pt x="122" y="100"/>
                  <a:pt x="122" y="100"/>
                </a:cubicBezTo>
                <a:cubicBezTo>
                  <a:pt x="125" y="100"/>
                  <a:pt x="128" y="97"/>
                  <a:pt x="128" y="94"/>
                </a:cubicBezTo>
                <a:cubicBezTo>
                  <a:pt x="128" y="21"/>
                  <a:pt x="128" y="21"/>
                  <a:pt x="128" y="21"/>
                </a:cubicBezTo>
                <a:cubicBezTo>
                  <a:pt x="128" y="18"/>
                  <a:pt x="125" y="15"/>
                  <a:pt x="122" y="15"/>
                </a:cubicBezTo>
                <a:close/>
                <a:moveTo>
                  <a:pt x="15" y="21"/>
                </a:moveTo>
                <a:cubicBezTo>
                  <a:pt x="15" y="80"/>
                  <a:pt x="15" y="80"/>
                  <a:pt x="15" y="80"/>
                </a:cubicBezTo>
                <a:cubicBezTo>
                  <a:pt x="5" y="80"/>
                  <a:pt x="5" y="80"/>
                  <a:pt x="5" y="80"/>
                </a:cubicBezTo>
                <a:cubicBezTo>
                  <a:pt x="5" y="5"/>
                  <a:pt x="5" y="5"/>
                  <a:pt x="5" y="5"/>
                </a:cubicBezTo>
                <a:cubicBezTo>
                  <a:pt x="109" y="5"/>
                  <a:pt x="109" y="5"/>
                  <a:pt x="109" y="5"/>
                </a:cubicBezTo>
                <a:cubicBezTo>
                  <a:pt x="109" y="15"/>
                  <a:pt x="109" y="15"/>
                  <a:pt x="109" y="15"/>
                </a:cubicBezTo>
                <a:cubicBezTo>
                  <a:pt x="21" y="15"/>
                  <a:pt x="21" y="15"/>
                  <a:pt x="21" y="15"/>
                </a:cubicBezTo>
                <a:cubicBezTo>
                  <a:pt x="18" y="15"/>
                  <a:pt x="15" y="18"/>
                  <a:pt x="15" y="21"/>
                </a:cubicBezTo>
                <a:close/>
                <a:moveTo>
                  <a:pt x="123" y="95"/>
                </a:moveTo>
                <a:cubicBezTo>
                  <a:pt x="19" y="95"/>
                  <a:pt x="19" y="95"/>
                  <a:pt x="19" y="95"/>
                </a:cubicBezTo>
                <a:cubicBezTo>
                  <a:pt x="19" y="20"/>
                  <a:pt x="19" y="20"/>
                  <a:pt x="19" y="20"/>
                </a:cubicBezTo>
                <a:cubicBezTo>
                  <a:pt x="123" y="20"/>
                  <a:pt x="123" y="20"/>
                  <a:pt x="123" y="20"/>
                </a:cubicBezTo>
                <a:lnTo>
                  <a:pt x="123" y="95"/>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0" name="Freeform 42"/>
          <p:cNvSpPr>
            <a:spLocks noEditPoints="1"/>
          </p:cNvSpPr>
          <p:nvPr/>
        </p:nvSpPr>
        <p:spPr bwMode="auto">
          <a:xfrm>
            <a:off x="623888" y="6210300"/>
            <a:ext cx="90488" cy="90488"/>
          </a:xfrm>
          <a:custGeom>
            <a:avLst/>
            <a:gdLst>
              <a:gd name="T0" fmla="*/ 12 w 24"/>
              <a:gd name="T1" fmla="*/ 24 h 24"/>
              <a:gd name="T2" fmla="*/ 24 w 24"/>
              <a:gd name="T3" fmla="*/ 12 h 24"/>
              <a:gd name="T4" fmla="*/ 12 w 24"/>
              <a:gd name="T5" fmla="*/ 0 h 24"/>
              <a:gd name="T6" fmla="*/ 0 w 24"/>
              <a:gd name="T7" fmla="*/ 12 h 24"/>
              <a:gd name="T8" fmla="*/ 12 w 24"/>
              <a:gd name="T9" fmla="*/ 24 h 24"/>
              <a:gd name="T10" fmla="*/ 12 w 24"/>
              <a:gd name="T11" fmla="*/ 5 h 24"/>
              <a:gd name="T12" fmla="*/ 19 w 24"/>
              <a:gd name="T13" fmla="*/ 12 h 24"/>
              <a:gd name="T14" fmla="*/ 12 w 24"/>
              <a:gd name="T15" fmla="*/ 19 h 24"/>
              <a:gd name="T16" fmla="*/ 4 w 24"/>
              <a:gd name="T17" fmla="*/ 12 h 24"/>
              <a:gd name="T18" fmla="*/ 12 w 24"/>
              <a:gd name="T19" fmla="*/ 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18" y="24"/>
                  <a:pt x="24" y="19"/>
                  <a:pt x="24" y="12"/>
                </a:cubicBezTo>
                <a:cubicBezTo>
                  <a:pt x="24" y="6"/>
                  <a:pt x="18" y="0"/>
                  <a:pt x="12" y="0"/>
                </a:cubicBezTo>
                <a:cubicBezTo>
                  <a:pt x="5" y="0"/>
                  <a:pt x="0" y="6"/>
                  <a:pt x="0" y="12"/>
                </a:cubicBezTo>
                <a:cubicBezTo>
                  <a:pt x="0" y="19"/>
                  <a:pt x="5" y="24"/>
                  <a:pt x="12" y="24"/>
                </a:cubicBezTo>
                <a:close/>
                <a:moveTo>
                  <a:pt x="12" y="5"/>
                </a:moveTo>
                <a:cubicBezTo>
                  <a:pt x="16" y="5"/>
                  <a:pt x="19" y="8"/>
                  <a:pt x="19" y="12"/>
                </a:cubicBezTo>
                <a:cubicBezTo>
                  <a:pt x="19" y="16"/>
                  <a:pt x="16" y="19"/>
                  <a:pt x="12" y="19"/>
                </a:cubicBezTo>
                <a:cubicBezTo>
                  <a:pt x="8" y="19"/>
                  <a:pt x="4" y="16"/>
                  <a:pt x="4" y="12"/>
                </a:cubicBezTo>
                <a:cubicBezTo>
                  <a:pt x="4" y="8"/>
                  <a:pt x="8" y="5"/>
                  <a:pt x="12" y="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1" name="Freeform 43"/>
          <p:cNvSpPr>
            <a:spLocks noEditPoints="1"/>
          </p:cNvSpPr>
          <p:nvPr/>
        </p:nvSpPr>
        <p:spPr bwMode="auto">
          <a:xfrm>
            <a:off x="568325" y="6138863"/>
            <a:ext cx="479425" cy="346075"/>
          </a:xfrm>
          <a:custGeom>
            <a:avLst/>
            <a:gdLst>
              <a:gd name="T0" fmla="*/ 122 w 128"/>
              <a:gd name="T1" fmla="*/ 0 h 92"/>
              <a:gd name="T2" fmla="*/ 6 w 128"/>
              <a:gd name="T3" fmla="*/ 0 h 92"/>
              <a:gd name="T4" fmla="*/ 0 w 128"/>
              <a:gd name="T5" fmla="*/ 6 h 92"/>
              <a:gd name="T6" fmla="*/ 0 w 128"/>
              <a:gd name="T7" fmla="*/ 86 h 92"/>
              <a:gd name="T8" fmla="*/ 6 w 128"/>
              <a:gd name="T9" fmla="*/ 92 h 92"/>
              <a:gd name="T10" fmla="*/ 122 w 128"/>
              <a:gd name="T11" fmla="*/ 92 h 92"/>
              <a:gd name="T12" fmla="*/ 128 w 128"/>
              <a:gd name="T13" fmla="*/ 86 h 92"/>
              <a:gd name="T14" fmla="*/ 128 w 128"/>
              <a:gd name="T15" fmla="*/ 6 h 92"/>
              <a:gd name="T16" fmla="*/ 122 w 128"/>
              <a:gd name="T17" fmla="*/ 0 h 92"/>
              <a:gd name="T18" fmla="*/ 123 w 128"/>
              <a:gd name="T19" fmla="*/ 87 h 92"/>
              <a:gd name="T20" fmla="*/ 5 w 128"/>
              <a:gd name="T21" fmla="*/ 87 h 92"/>
              <a:gd name="T22" fmla="*/ 5 w 128"/>
              <a:gd name="T23" fmla="*/ 5 h 92"/>
              <a:gd name="T24" fmla="*/ 123 w 128"/>
              <a:gd name="T25" fmla="*/ 5 h 92"/>
              <a:gd name="T26" fmla="*/ 123 w 128"/>
              <a:gd name="T27" fmla="*/ 87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92">
                <a:moveTo>
                  <a:pt x="122" y="0"/>
                </a:moveTo>
                <a:cubicBezTo>
                  <a:pt x="6" y="0"/>
                  <a:pt x="6" y="0"/>
                  <a:pt x="6" y="0"/>
                </a:cubicBezTo>
                <a:cubicBezTo>
                  <a:pt x="3" y="0"/>
                  <a:pt x="0" y="3"/>
                  <a:pt x="0" y="6"/>
                </a:cubicBezTo>
                <a:cubicBezTo>
                  <a:pt x="0" y="86"/>
                  <a:pt x="0" y="86"/>
                  <a:pt x="0" y="86"/>
                </a:cubicBezTo>
                <a:cubicBezTo>
                  <a:pt x="0" y="89"/>
                  <a:pt x="3" y="92"/>
                  <a:pt x="6" y="92"/>
                </a:cubicBezTo>
                <a:cubicBezTo>
                  <a:pt x="122" y="92"/>
                  <a:pt x="122" y="92"/>
                  <a:pt x="122" y="92"/>
                </a:cubicBezTo>
                <a:cubicBezTo>
                  <a:pt x="125" y="92"/>
                  <a:pt x="128" y="89"/>
                  <a:pt x="128" y="86"/>
                </a:cubicBezTo>
                <a:cubicBezTo>
                  <a:pt x="128" y="6"/>
                  <a:pt x="128" y="6"/>
                  <a:pt x="128" y="6"/>
                </a:cubicBezTo>
                <a:cubicBezTo>
                  <a:pt x="128" y="3"/>
                  <a:pt x="125" y="0"/>
                  <a:pt x="122" y="0"/>
                </a:cubicBezTo>
                <a:close/>
                <a:moveTo>
                  <a:pt x="123" y="87"/>
                </a:moveTo>
                <a:cubicBezTo>
                  <a:pt x="5" y="87"/>
                  <a:pt x="5" y="87"/>
                  <a:pt x="5" y="87"/>
                </a:cubicBezTo>
                <a:cubicBezTo>
                  <a:pt x="5" y="5"/>
                  <a:pt x="5" y="5"/>
                  <a:pt x="5" y="5"/>
                </a:cubicBezTo>
                <a:cubicBezTo>
                  <a:pt x="123" y="5"/>
                  <a:pt x="123" y="5"/>
                  <a:pt x="123" y="5"/>
                </a:cubicBezTo>
                <a:lnTo>
                  <a:pt x="123" y="87"/>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2" name="Freeform 44"/>
          <p:cNvSpPr>
            <a:spLocks noEditPoints="1"/>
          </p:cNvSpPr>
          <p:nvPr/>
        </p:nvSpPr>
        <p:spPr bwMode="auto">
          <a:xfrm>
            <a:off x="673100" y="6262688"/>
            <a:ext cx="319088" cy="166688"/>
          </a:xfrm>
          <a:custGeom>
            <a:avLst/>
            <a:gdLst>
              <a:gd name="T0" fmla="*/ 0 w 85"/>
              <a:gd name="T1" fmla="*/ 42 h 44"/>
              <a:gd name="T2" fmla="*/ 2 w 85"/>
              <a:gd name="T3" fmla="*/ 44 h 44"/>
              <a:gd name="T4" fmla="*/ 83 w 85"/>
              <a:gd name="T5" fmla="*/ 44 h 44"/>
              <a:gd name="T6" fmla="*/ 85 w 85"/>
              <a:gd name="T7" fmla="*/ 42 h 44"/>
              <a:gd name="T8" fmla="*/ 85 w 85"/>
              <a:gd name="T9" fmla="*/ 40 h 44"/>
              <a:gd name="T10" fmla="*/ 84 w 85"/>
              <a:gd name="T11" fmla="*/ 40 h 44"/>
              <a:gd name="T12" fmla="*/ 84 w 85"/>
              <a:gd name="T13" fmla="*/ 40 h 44"/>
              <a:gd name="T14" fmla="*/ 53 w 85"/>
              <a:gd name="T15" fmla="*/ 1 h 44"/>
              <a:gd name="T16" fmla="*/ 49 w 85"/>
              <a:gd name="T17" fmla="*/ 1 h 44"/>
              <a:gd name="T18" fmla="*/ 33 w 85"/>
              <a:gd name="T19" fmla="*/ 21 h 44"/>
              <a:gd name="T20" fmla="*/ 26 w 85"/>
              <a:gd name="T21" fmla="*/ 12 h 44"/>
              <a:gd name="T22" fmla="*/ 25 w 85"/>
              <a:gd name="T23" fmla="*/ 11 h 44"/>
              <a:gd name="T24" fmla="*/ 23 w 85"/>
              <a:gd name="T25" fmla="*/ 12 h 44"/>
              <a:gd name="T26" fmla="*/ 1 w 85"/>
              <a:gd name="T27" fmla="*/ 40 h 44"/>
              <a:gd name="T28" fmla="*/ 0 w 85"/>
              <a:gd name="T29" fmla="*/ 42 h 44"/>
              <a:gd name="T30" fmla="*/ 25 w 85"/>
              <a:gd name="T31" fmla="*/ 17 h 44"/>
              <a:gd name="T32" fmla="*/ 33 w 85"/>
              <a:gd name="T33" fmla="*/ 28 h 44"/>
              <a:gd name="T34" fmla="*/ 51 w 85"/>
              <a:gd name="T35" fmla="*/ 6 h 44"/>
              <a:gd name="T36" fmla="*/ 78 w 85"/>
              <a:gd name="T37" fmla="*/ 40 h 44"/>
              <a:gd name="T38" fmla="*/ 7 w 85"/>
              <a:gd name="T39" fmla="*/ 40 h 44"/>
              <a:gd name="T40" fmla="*/ 25 w 85"/>
              <a:gd name="T41" fmla="*/ 1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5" h="44">
                <a:moveTo>
                  <a:pt x="0" y="42"/>
                </a:moveTo>
                <a:cubicBezTo>
                  <a:pt x="0" y="43"/>
                  <a:pt x="1" y="44"/>
                  <a:pt x="2" y="44"/>
                </a:cubicBezTo>
                <a:cubicBezTo>
                  <a:pt x="83" y="44"/>
                  <a:pt x="83" y="44"/>
                  <a:pt x="83" y="44"/>
                </a:cubicBezTo>
                <a:cubicBezTo>
                  <a:pt x="84" y="44"/>
                  <a:pt x="85" y="43"/>
                  <a:pt x="85" y="42"/>
                </a:cubicBezTo>
                <a:cubicBezTo>
                  <a:pt x="85" y="41"/>
                  <a:pt x="85" y="41"/>
                  <a:pt x="85" y="40"/>
                </a:cubicBezTo>
                <a:cubicBezTo>
                  <a:pt x="84" y="40"/>
                  <a:pt x="84" y="40"/>
                  <a:pt x="84" y="40"/>
                </a:cubicBezTo>
                <a:cubicBezTo>
                  <a:pt x="84" y="40"/>
                  <a:pt x="84" y="40"/>
                  <a:pt x="84" y="40"/>
                </a:cubicBezTo>
                <a:cubicBezTo>
                  <a:pt x="53" y="1"/>
                  <a:pt x="53" y="1"/>
                  <a:pt x="53" y="1"/>
                </a:cubicBezTo>
                <a:cubicBezTo>
                  <a:pt x="52" y="0"/>
                  <a:pt x="50" y="0"/>
                  <a:pt x="49" y="1"/>
                </a:cubicBezTo>
                <a:cubicBezTo>
                  <a:pt x="33" y="21"/>
                  <a:pt x="33" y="21"/>
                  <a:pt x="33" y="21"/>
                </a:cubicBezTo>
                <a:cubicBezTo>
                  <a:pt x="26" y="12"/>
                  <a:pt x="26" y="12"/>
                  <a:pt x="26" y="12"/>
                </a:cubicBezTo>
                <a:cubicBezTo>
                  <a:pt x="26" y="12"/>
                  <a:pt x="25" y="11"/>
                  <a:pt x="25" y="11"/>
                </a:cubicBezTo>
                <a:cubicBezTo>
                  <a:pt x="24" y="11"/>
                  <a:pt x="23" y="12"/>
                  <a:pt x="23" y="12"/>
                </a:cubicBezTo>
                <a:cubicBezTo>
                  <a:pt x="1" y="40"/>
                  <a:pt x="1" y="40"/>
                  <a:pt x="1" y="40"/>
                </a:cubicBezTo>
                <a:cubicBezTo>
                  <a:pt x="0" y="41"/>
                  <a:pt x="0" y="41"/>
                  <a:pt x="0" y="42"/>
                </a:cubicBezTo>
                <a:close/>
                <a:moveTo>
                  <a:pt x="25" y="17"/>
                </a:moveTo>
                <a:cubicBezTo>
                  <a:pt x="33" y="28"/>
                  <a:pt x="33" y="28"/>
                  <a:pt x="33" y="28"/>
                </a:cubicBezTo>
                <a:cubicBezTo>
                  <a:pt x="51" y="6"/>
                  <a:pt x="51" y="6"/>
                  <a:pt x="51" y="6"/>
                </a:cubicBezTo>
                <a:cubicBezTo>
                  <a:pt x="78" y="40"/>
                  <a:pt x="78" y="40"/>
                  <a:pt x="78" y="40"/>
                </a:cubicBezTo>
                <a:cubicBezTo>
                  <a:pt x="7" y="40"/>
                  <a:pt x="7" y="40"/>
                  <a:pt x="7" y="40"/>
                </a:cubicBezTo>
                <a:lnTo>
                  <a:pt x="25" y="17"/>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3" name="Freeform 45"/>
          <p:cNvSpPr>
            <a:spLocks noEditPoints="1"/>
          </p:cNvSpPr>
          <p:nvPr/>
        </p:nvSpPr>
        <p:spPr bwMode="auto">
          <a:xfrm>
            <a:off x="11139488" y="5143500"/>
            <a:ext cx="481013" cy="414338"/>
          </a:xfrm>
          <a:custGeom>
            <a:avLst/>
            <a:gdLst>
              <a:gd name="T0" fmla="*/ 114 w 128"/>
              <a:gd name="T1" fmla="*/ 62 h 110"/>
              <a:gd name="T2" fmla="*/ 113 w 128"/>
              <a:gd name="T3" fmla="*/ 62 h 110"/>
              <a:gd name="T4" fmla="*/ 113 w 128"/>
              <a:gd name="T5" fmla="*/ 49 h 110"/>
              <a:gd name="T6" fmla="*/ 64 w 128"/>
              <a:gd name="T7" fmla="*/ 0 h 110"/>
              <a:gd name="T8" fmla="*/ 15 w 128"/>
              <a:gd name="T9" fmla="*/ 49 h 110"/>
              <a:gd name="T10" fmla="*/ 15 w 128"/>
              <a:gd name="T11" fmla="*/ 62 h 110"/>
              <a:gd name="T12" fmla="*/ 14 w 128"/>
              <a:gd name="T13" fmla="*/ 62 h 110"/>
              <a:gd name="T14" fmla="*/ 0 w 128"/>
              <a:gd name="T15" fmla="*/ 85 h 110"/>
              <a:gd name="T16" fmla="*/ 21 w 128"/>
              <a:gd name="T17" fmla="*/ 110 h 110"/>
              <a:gd name="T18" fmla="*/ 28 w 128"/>
              <a:gd name="T19" fmla="*/ 110 h 110"/>
              <a:gd name="T20" fmla="*/ 34 w 128"/>
              <a:gd name="T21" fmla="*/ 104 h 110"/>
              <a:gd name="T22" fmla="*/ 34 w 128"/>
              <a:gd name="T23" fmla="*/ 67 h 110"/>
              <a:gd name="T24" fmla="*/ 28 w 128"/>
              <a:gd name="T25" fmla="*/ 61 h 110"/>
              <a:gd name="T26" fmla="*/ 19 w 128"/>
              <a:gd name="T27" fmla="*/ 61 h 110"/>
              <a:gd name="T28" fmla="*/ 19 w 128"/>
              <a:gd name="T29" fmla="*/ 49 h 110"/>
              <a:gd name="T30" fmla="*/ 23 w 128"/>
              <a:gd name="T31" fmla="*/ 32 h 110"/>
              <a:gd name="T32" fmla="*/ 32 w 128"/>
              <a:gd name="T33" fmla="*/ 18 h 110"/>
              <a:gd name="T34" fmla="*/ 47 w 128"/>
              <a:gd name="T35" fmla="*/ 8 h 110"/>
              <a:gd name="T36" fmla="*/ 81 w 128"/>
              <a:gd name="T37" fmla="*/ 8 h 110"/>
              <a:gd name="T38" fmla="*/ 96 w 128"/>
              <a:gd name="T39" fmla="*/ 18 h 110"/>
              <a:gd name="T40" fmla="*/ 105 w 128"/>
              <a:gd name="T41" fmla="*/ 32 h 110"/>
              <a:gd name="T42" fmla="*/ 109 w 128"/>
              <a:gd name="T43" fmla="*/ 49 h 110"/>
              <a:gd name="T44" fmla="*/ 109 w 128"/>
              <a:gd name="T45" fmla="*/ 61 h 110"/>
              <a:gd name="T46" fmla="*/ 100 w 128"/>
              <a:gd name="T47" fmla="*/ 61 h 110"/>
              <a:gd name="T48" fmla="*/ 94 w 128"/>
              <a:gd name="T49" fmla="*/ 67 h 110"/>
              <a:gd name="T50" fmla="*/ 94 w 128"/>
              <a:gd name="T51" fmla="*/ 104 h 110"/>
              <a:gd name="T52" fmla="*/ 100 w 128"/>
              <a:gd name="T53" fmla="*/ 110 h 110"/>
              <a:gd name="T54" fmla="*/ 107 w 128"/>
              <a:gd name="T55" fmla="*/ 110 h 110"/>
              <a:gd name="T56" fmla="*/ 128 w 128"/>
              <a:gd name="T57" fmla="*/ 85 h 110"/>
              <a:gd name="T58" fmla="*/ 114 w 128"/>
              <a:gd name="T59" fmla="*/ 62 h 110"/>
              <a:gd name="T60" fmla="*/ 15 w 128"/>
              <a:gd name="T61" fmla="*/ 104 h 110"/>
              <a:gd name="T62" fmla="*/ 13 w 128"/>
              <a:gd name="T63" fmla="*/ 102 h 110"/>
              <a:gd name="T64" fmla="*/ 10 w 128"/>
              <a:gd name="T65" fmla="*/ 100 h 110"/>
              <a:gd name="T66" fmla="*/ 5 w 128"/>
              <a:gd name="T67" fmla="*/ 85 h 110"/>
              <a:gd name="T68" fmla="*/ 10 w 128"/>
              <a:gd name="T69" fmla="*/ 71 h 110"/>
              <a:gd name="T70" fmla="*/ 13 w 128"/>
              <a:gd name="T71" fmla="*/ 68 h 110"/>
              <a:gd name="T72" fmla="*/ 15 w 128"/>
              <a:gd name="T73" fmla="*/ 66 h 110"/>
              <a:gd name="T74" fmla="*/ 15 w 128"/>
              <a:gd name="T75" fmla="*/ 104 h 110"/>
              <a:gd name="T76" fmla="*/ 30 w 128"/>
              <a:gd name="T77" fmla="*/ 65 h 110"/>
              <a:gd name="T78" fmla="*/ 30 w 128"/>
              <a:gd name="T79" fmla="*/ 105 h 110"/>
              <a:gd name="T80" fmla="*/ 19 w 128"/>
              <a:gd name="T81" fmla="*/ 105 h 110"/>
              <a:gd name="T82" fmla="*/ 19 w 128"/>
              <a:gd name="T83" fmla="*/ 65 h 110"/>
              <a:gd name="T84" fmla="*/ 30 w 128"/>
              <a:gd name="T85" fmla="*/ 65 h 110"/>
              <a:gd name="T86" fmla="*/ 109 w 128"/>
              <a:gd name="T87" fmla="*/ 105 h 110"/>
              <a:gd name="T88" fmla="*/ 98 w 128"/>
              <a:gd name="T89" fmla="*/ 105 h 110"/>
              <a:gd name="T90" fmla="*/ 98 w 128"/>
              <a:gd name="T91" fmla="*/ 65 h 110"/>
              <a:gd name="T92" fmla="*/ 109 w 128"/>
              <a:gd name="T93" fmla="*/ 65 h 110"/>
              <a:gd name="T94" fmla="*/ 109 w 128"/>
              <a:gd name="T95" fmla="*/ 105 h 110"/>
              <a:gd name="T96" fmla="*/ 118 w 128"/>
              <a:gd name="T97" fmla="*/ 100 h 110"/>
              <a:gd name="T98" fmla="*/ 115 w 128"/>
              <a:gd name="T99" fmla="*/ 102 h 110"/>
              <a:gd name="T100" fmla="*/ 113 w 128"/>
              <a:gd name="T101" fmla="*/ 104 h 110"/>
              <a:gd name="T102" fmla="*/ 113 w 128"/>
              <a:gd name="T103" fmla="*/ 66 h 110"/>
              <a:gd name="T104" fmla="*/ 115 w 128"/>
              <a:gd name="T105" fmla="*/ 68 h 110"/>
              <a:gd name="T106" fmla="*/ 118 w 128"/>
              <a:gd name="T107" fmla="*/ 71 h 110"/>
              <a:gd name="T108" fmla="*/ 123 w 128"/>
              <a:gd name="T109" fmla="*/ 85 h 110"/>
              <a:gd name="T110" fmla="*/ 118 w 128"/>
              <a:gd name="T111" fmla="*/ 10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8" h="110">
                <a:moveTo>
                  <a:pt x="114" y="62"/>
                </a:moveTo>
                <a:cubicBezTo>
                  <a:pt x="113" y="62"/>
                  <a:pt x="113" y="62"/>
                  <a:pt x="113" y="62"/>
                </a:cubicBezTo>
                <a:cubicBezTo>
                  <a:pt x="113" y="49"/>
                  <a:pt x="113" y="49"/>
                  <a:pt x="113" y="49"/>
                </a:cubicBezTo>
                <a:cubicBezTo>
                  <a:pt x="113" y="22"/>
                  <a:pt x="91" y="0"/>
                  <a:pt x="64" y="0"/>
                </a:cubicBezTo>
                <a:cubicBezTo>
                  <a:pt x="37" y="0"/>
                  <a:pt x="15" y="22"/>
                  <a:pt x="15" y="49"/>
                </a:cubicBezTo>
                <a:cubicBezTo>
                  <a:pt x="15" y="62"/>
                  <a:pt x="15" y="62"/>
                  <a:pt x="15" y="62"/>
                </a:cubicBezTo>
                <a:cubicBezTo>
                  <a:pt x="14" y="62"/>
                  <a:pt x="14" y="62"/>
                  <a:pt x="14" y="62"/>
                </a:cubicBezTo>
                <a:cubicBezTo>
                  <a:pt x="6" y="66"/>
                  <a:pt x="0" y="75"/>
                  <a:pt x="0" y="85"/>
                </a:cubicBezTo>
                <a:cubicBezTo>
                  <a:pt x="0" y="99"/>
                  <a:pt x="9" y="110"/>
                  <a:pt x="21" y="110"/>
                </a:cubicBezTo>
                <a:cubicBezTo>
                  <a:pt x="28" y="110"/>
                  <a:pt x="28" y="110"/>
                  <a:pt x="28" y="110"/>
                </a:cubicBezTo>
                <a:cubicBezTo>
                  <a:pt x="32" y="110"/>
                  <a:pt x="34" y="107"/>
                  <a:pt x="34" y="104"/>
                </a:cubicBezTo>
                <a:cubicBezTo>
                  <a:pt x="34" y="67"/>
                  <a:pt x="34" y="67"/>
                  <a:pt x="34" y="67"/>
                </a:cubicBezTo>
                <a:cubicBezTo>
                  <a:pt x="34" y="63"/>
                  <a:pt x="32" y="61"/>
                  <a:pt x="28" y="61"/>
                </a:cubicBezTo>
                <a:cubicBezTo>
                  <a:pt x="19" y="61"/>
                  <a:pt x="19" y="61"/>
                  <a:pt x="19" y="61"/>
                </a:cubicBezTo>
                <a:cubicBezTo>
                  <a:pt x="19" y="49"/>
                  <a:pt x="19" y="49"/>
                  <a:pt x="19" y="49"/>
                </a:cubicBezTo>
                <a:cubicBezTo>
                  <a:pt x="19" y="43"/>
                  <a:pt x="21" y="38"/>
                  <a:pt x="23" y="32"/>
                </a:cubicBezTo>
                <a:cubicBezTo>
                  <a:pt x="25" y="27"/>
                  <a:pt x="28" y="22"/>
                  <a:pt x="32" y="18"/>
                </a:cubicBezTo>
                <a:cubicBezTo>
                  <a:pt x="37" y="14"/>
                  <a:pt x="41" y="11"/>
                  <a:pt x="47" y="8"/>
                </a:cubicBezTo>
                <a:cubicBezTo>
                  <a:pt x="58" y="4"/>
                  <a:pt x="70" y="4"/>
                  <a:pt x="81" y="8"/>
                </a:cubicBezTo>
                <a:cubicBezTo>
                  <a:pt x="87" y="11"/>
                  <a:pt x="91" y="14"/>
                  <a:pt x="96" y="18"/>
                </a:cubicBezTo>
                <a:cubicBezTo>
                  <a:pt x="100" y="22"/>
                  <a:pt x="103" y="27"/>
                  <a:pt x="105" y="32"/>
                </a:cubicBezTo>
                <a:cubicBezTo>
                  <a:pt x="107" y="38"/>
                  <a:pt x="109" y="43"/>
                  <a:pt x="109" y="49"/>
                </a:cubicBezTo>
                <a:cubicBezTo>
                  <a:pt x="109" y="61"/>
                  <a:pt x="109" y="61"/>
                  <a:pt x="109" y="61"/>
                </a:cubicBezTo>
                <a:cubicBezTo>
                  <a:pt x="100" y="61"/>
                  <a:pt x="100" y="61"/>
                  <a:pt x="100" y="61"/>
                </a:cubicBezTo>
                <a:cubicBezTo>
                  <a:pt x="96" y="61"/>
                  <a:pt x="94" y="63"/>
                  <a:pt x="94" y="67"/>
                </a:cubicBezTo>
                <a:cubicBezTo>
                  <a:pt x="94" y="104"/>
                  <a:pt x="94" y="104"/>
                  <a:pt x="94" y="104"/>
                </a:cubicBezTo>
                <a:cubicBezTo>
                  <a:pt x="94" y="107"/>
                  <a:pt x="96" y="110"/>
                  <a:pt x="100" y="110"/>
                </a:cubicBezTo>
                <a:cubicBezTo>
                  <a:pt x="107" y="110"/>
                  <a:pt x="107" y="110"/>
                  <a:pt x="107" y="110"/>
                </a:cubicBezTo>
                <a:cubicBezTo>
                  <a:pt x="119" y="110"/>
                  <a:pt x="128" y="99"/>
                  <a:pt x="128" y="85"/>
                </a:cubicBezTo>
                <a:cubicBezTo>
                  <a:pt x="128" y="75"/>
                  <a:pt x="122" y="66"/>
                  <a:pt x="114" y="62"/>
                </a:cubicBezTo>
                <a:close/>
                <a:moveTo>
                  <a:pt x="15" y="104"/>
                </a:moveTo>
                <a:cubicBezTo>
                  <a:pt x="13" y="102"/>
                  <a:pt x="13" y="102"/>
                  <a:pt x="13" y="102"/>
                </a:cubicBezTo>
                <a:cubicBezTo>
                  <a:pt x="11" y="102"/>
                  <a:pt x="11" y="101"/>
                  <a:pt x="10" y="100"/>
                </a:cubicBezTo>
                <a:cubicBezTo>
                  <a:pt x="6" y="96"/>
                  <a:pt x="5" y="91"/>
                  <a:pt x="5" y="85"/>
                </a:cubicBezTo>
                <a:cubicBezTo>
                  <a:pt x="5" y="80"/>
                  <a:pt x="6" y="75"/>
                  <a:pt x="10" y="71"/>
                </a:cubicBezTo>
                <a:cubicBezTo>
                  <a:pt x="11" y="70"/>
                  <a:pt x="12" y="69"/>
                  <a:pt x="13" y="68"/>
                </a:cubicBezTo>
                <a:cubicBezTo>
                  <a:pt x="15" y="66"/>
                  <a:pt x="15" y="66"/>
                  <a:pt x="15" y="66"/>
                </a:cubicBezTo>
                <a:lnTo>
                  <a:pt x="15" y="104"/>
                </a:lnTo>
                <a:close/>
                <a:moveTo>
                  <a:pt x="30" y="65"/>
                </a:moveTo>
                <a:cubicBezTo>
                  <a:pt x="30" y="105"/>
                  <a:pt x="30" y="105"/>
                  <a:pt x="30" y="105"/>
                </a:cubicBezTo>
                <a:cubicBezTo>
                  <a:pt x="19" y="105"/>
                  <a:pt x="19" y="105"/>
                  <a:pt x="19" y="105"/>
                </a:cubicBezTo>
                <a:cubicBezTo>
                  <a:pt x="19" y="65"/>
                  <a:pt x="19" y="65"/>
                  <a:pt x="19" y="65"/>
                </a:cubicBezTo>
                <a:lnTo>
                  <a:pt x="30" y="65"/>
                </a:lnTo>
                <a:close/>
                <a:moveTo>
                  <a:pt x="109" y="105"/>
                </a:moveTo>
                <a:cubicBezTo>
                  <a:pt x="98" y="105"/>
                  <a:pt x="98" y="105"/>
                  <a:pt x="98" y="105"/>
                </a:cubicBezTo>
                <a:cubicBezTo>
                  <a:pt x="98" y="65"/>
                  <a:pt x="98" y="65"/>
                  <a:pt x="98" y="65"/>
                </a:cubicBezTo>
                <a:cubicBezTo>
                  <a:pt x="109" y="65"/>
                  <a:pt x="109" y="65"/>
                  <a:pt x="109" y="65"/>
                </a:cubicBezTo>
                <a:lnTo>
                  <a:pt x="109" y="105"/>
                </a:lnTo>
                <a:close/>
                <a:moveTo>
                  <a:pt x="118" y="100"/>
                </a:moveTo>
                <a:cubicBezTo>
                  <a:pt x="117" y="101"/>
                  <a:pt x="117" y="102"/>
                  <a:pt x="115" y="102"/>
                </a:cubicBezTo>
                <a:cubicBezTo>
                  <a:pt x="113" y="104"/>
                  <a:pt x="113" y="104"/>
                  <a:pt x="113" y="104"/>
                </a:cubicBezTo>
                <a:cubicBezTo>
                  <a:pt x="113" y="66"/>
                  <a:pt x="113" y="66"/>
                  <a:pt x="113" y="66"/>
                </a:cubicBezTo>
                <a:cubicBezTo>
                  <a:pt x="115" y="68"/>
                  <a:pt x="115" y="68"/>
                  <a:pt x="115" y="68"/>
                </a:cubicBezTo>
                <a:cubicBezTo>
                  <a:pt x="116" y="69"/>
                  <a:pt x="117" y="70"/>
                  <a:pt x="118" y="71"/>
                </a:cubicBezTo>
                <a:cubicBezTo>
                  <a:pt x="122" y="75"/>
                  <a:pt x="123" y="80"/>
                  <a:pt x="123" y="85"/>
                </a:cubicBezTo>
                <a:cubicBezTo>
                  <a:pt x="123" y="91"/>
                  <a:pt x="122" y="96"/>
                  <a:pt x="118" y="10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4" name="Freeform 46"/>
          <p:cNvSpPr>
            <a:spLocks noEditPoints="1"/>
          </p:cNvSpPr>
          <p:nvPr/>
        </p:nvSpPr>
        <p:spPr bwMode="auto">
          <a:xfrm>
            <a:off x="10179050" y="5189538"/>
            <a:ext cx="481013" cy="349250"/>
          </a:xfrm>
          <a:custGeom>
            <a:avLst/>
            <a:gdLst>
              <a:gd name="T0" fmla="*/ 122 w 128"/>
              <a:gd name="T1" fmla="*/ 0 h 93"/>
              <a:gd name="T2" fmla="*/ 6 w 128"/>
              <a:gd name="T3" fmla="*/ 0 h 93"/>
              <a:gd name="T4" fmla="*/ 0 w 128"/>
              <a:gd name="T5" fmla="*/ 6 h 93"/>
              <a:gd name="T6" fmla="*/ 0 w 128"/>
              <a:gd name="T7" fmla="*/ 87 h 93"/>
              <a:gd name="T8" fmla="*/ 6 w 128"/>
              <a:gd name="T9" fmla="*/ 93 h 93"/>
              <a:gd name="T10" fmla="*/ 122 w 128"/>
              <a:gd name="T11" fmla="*/ 93 h 93"/>
              <a:gd name="T12" fmla="*/ 128 w 128"/>
              <a:gd name="T13" fmla="*/ 87 h 93"/>
              <a:gd name="T14" fmla="*/ 128 w 128"/>
              <a:gd name="T15" fmla="*/ 6 h 93"/>
              <a:gd name="T16" fmla="*/ 122 w 128"/>
              <a:gd name="T17" fmla="*/ 0 h 93"/>
              <a:gd name="T18" fmla="*/ 89 w 128"/>
              <a:gd name="T19" fmla="*/ 4 h 93"/>
              <a:gd name="T20" fmla="*/ 86 w 128"/>
              <a:gd name="T21" fmla="*/ 15 h 93"/>
              <a:gd name="T22" fmla="*/ 42 w 128"/>
              <a:gd name="T23" fmla="*/ 15 h 93"/>
              <a:gd name="T24" fmla="*/ 39 w 128"/>
              <a:gd name="T25" fmla="*/ 4 h 93"/>
              <a:gd name="T26" fmla="*/ 89 w 128"/>
              <a:gd name="T27" fmla="*/ 4 h 93"/>
              <a:gd name="T28" fmla="*/ 123 w 128"/>
              <a:gd name="T29" fmla="*/ 89 h 93"/>
              <a:gd name="T30" fmla="*/ 5 w 128"/>
              <a:gd name="T31" fmla="*/ 89 h 93"/>
              <a:gd name="T32" fmla="*/ 5 w 128"/>
              <a:gd name="T33" fmla="*/ 4 h 93"/>
              <a:gd name="T34" fmla="*/ 34 w 128"/>
              <a:gd name="T35" fmla="*/ 4 h 93"/>
              <a:gd name="T36" fmla="*/ 39 w 128"/>
              <a:gd name="T37" fmla="*/ 17 h 93"/>
              <a:gd name="T38" fmla="*/ 41 w 128"/>
              <a:gd name="T39" fmla="*/ 19 h 93"/>
              <a:gd name="T40" fmla="*/ 87 w 128"/>
              <a:gd name="T41" fmla="*/ 19 h 93"/>
              <a:gd name="T42" fmla="*/ 89 w 128"/>
              <a:gd name="T43" fmla="*/ 18 h 93"/>
              <a:gd name="T44" fmla="*/ 94 w 128"/>
              <a:gd name="T45" fmla="*/ 4 h 93"/>
              <a:gd name="T46" fmla="*/ 123 w 128"/>
              <a:gd name="T47" fmla="*/ 4 h 93"/>
              <a:gd name="T48" fmla="*/ 123 w 128"/>
              <a:gd name="T49" fmla="*/ 89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93">
                <a:moveTo>
                  <a:pt x="122" y="0"/>
                </a:moveTo>
                <a:cubicBezTo>
                  <a:pt x="6" y="0"/>
                  <a:pt x="6" y="0"/>
                  <a:pt x="6" y="0"/>
                </a:cubicBezTo>
                <a:cubicBezTo>
                  <a:pt x="3" y="0"/>
                  <a:pt x="0" y="2"/>
                  <a:pt x="0" y="6"/>
                </a:cubicBezTo>
                <a:cubicBezTo>
                  <a:pt x="0" y="87"/>
                  <a:pt x="0" y="87"/>
                  <a:pt x="0" y="87"/>
                </a:cubicBezTo>
                <a:cubicBezTo>
                  <a:pt x="0" y="91"/>
                  <a:pt x="3" y="93"/>
                  <a:pt x="6" y="93"/>
                </a:cubicBezTo>
                <a:cubicBezTo>
                  <a:pt x="122" y="93"/>
                  <a:pt x="122" y="93"/>
                  <a:pt x="122" y="93"/>
                </a:cubicBezTo>
                <a:cubicBezTo>
                  <a:pt x="125" y="93"/>
                  <a:pt x="128" y="91"/>
                  <a:pt x="128" y="87"/>
                </a:cubicBezTo>
                <a:cubicBezTo>
                  <a:pt x="128" y="6"/>
                  <a:pt x="128" y="6"/>
                  <a:pt x="128" y="6"/>
                </a:cubicBezTo>
                <a:cubicBezTo>
                  <a:pt x="128" y="2"/>
                  <a:pt x="125" y="0"/>
                  <a:pt x="122" y="0"/>
                </a:cubicBezTo>
                <a:close/>
                <a:moveTo>
                  <a:pt x="89" y="4"/>
                </a:moveTo>
                <a:cubicBezTo>
                  <a:pt x="86" y="15"/>
                  <a:pt x="86" y="15"/>
                  <a:pt x="86" y="15"/>
                </a:cubicBezTo>
                <a:cubicBezTo>
                  <a:pt x="42" y="15"/>
                  <a:pt x="42" y="15"/>
                  <a:pt x="42" y="15"/>
                </a:cubicBezTo>
                <a:cubicBezTo>
                  <a:pt x="39" y="4"/>
                  <a:pt x="39" y="4"/>
                  <a:pt x="39" y="4"/>
                </a:cubicBezTo>
                <a:lnTo>
                  <a:pt x="89" y="4"/>
                </a:lnTo>
                <a:close/>
                <a:moveTo>
                  <a:pt x="123" y="89"/>
                </a:moveTo>
                <a:cubicBezTo>
                  <a:pt x="5" y="89"/>
                  <a:pt x="5" y="89"/>
                  <a:pt x="5" y="89"/>
                </a:cubicBezTo>
                <a:cubicBezTo>
                  <a:pt x="5" y="4"/>
                  <a:pt x="5" y="4"/>
                  <a:pt x="5" y="4"/>
                </a:cubicBezTo>
                <a:cubicBezTo>
                  <a:pt x="34" y="4"/>
                  <a:pt x="34" y="4"/>
                  <a:pt x="34" y="4"/>
                </a:cubicBezTo>
                <a:cubicBezTo>
                  <a:pt x="39" y="17"/>
                  <a:pt x="39" y="17"/>
                  <a:pt x="39" y="17"/>
                </a:cubicBezTo>
                <a:cubicBezTo>
                  <a:pt x="39" y="18"/>
                  <a:pt x="40" y="19"/>
                  <a:pt x="41" y="19"/>
                </a:cubicBezTo>
                <a:cubicBezTo>
                  <a:pt x="87" y="19"/>
                  <a:pt x="87" y="19"/>
                  <a:pt x="87" y="19"/>
                </a:cubicBezTo>
                <a:cubicBezTo>
                  <a:pt x="88" y="19"/>
                  <a:pt x="89" y="19"/>
                  <a:pt x="89" y="18"/>
                </a:cubicBezTo>
                <a:cubicBezTo>
                  <a:pt x="94" y="4"/>
                  <a:pt x="94" y="4"/>
                  <a:pt x="94" y="4"/>
                </a:cubicBezTo>
                <a:cubicBezTo>
                  <a:pt x="123" y="4"/>
                  <a:pt x="123" y="4"/>
                  <a:pt x="123" y="4"/>
                </a:cubicBezTo>
                <a:lnTo>
                  <a:pt x="123" y="89"/>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5" name="Oval 47"/>
          <p:cNvSpPr>
            <a:spLocks noChangeArrowheads="1"/>
          </p:cNvSpPr>
          <p:nvPr/>
        </p:nvSpPr>
        <p:spPr bwMode="auto">
          <a:xfrm>
            <a:off x="10512425" y="5380038"/>
            <a:ext cx="26988" cy="26988"/>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6" name="Oval 48"/>
          <p:cNvSpPr>
            <a:spLocks noChangeArrowheads="1"/>
          </p:cNvSpPr>
          <p:nvPr/>
        </p:nvSpPr>
        <p:spPr bwMode="auto">
          <a:xfrm>
            <a:off x="10299700" y="5380038"/>
            <a:ext cx="25400" cy="26988"/>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7" name="Freeform 49"/>
          <p:cNvSpPr>
            <a:spLocks noEditPoints="1"/>
          </p:cNvSpPr>
          <p:nvPr/>
        </p:nvSpPr>
        <p:spPr bwMode="auto">
          <a:xfrm>
            <a:off x="10250488" y="5327650"/>
            <a:ext cx="338138" cy="128588"/>
          </a:xfrm>
          <a:custGeom>
            <a:avLst/>
            <a:gdLst>
              <a:gd name="T0" fmla="*/ 17 w 90"/>
              <a:gd name="T1" fmla="*/ 0 h 34"/>
              <a:gd name="T2" fmla="*/ 0 w 90"/>
              <a:gd name="T3" fmla="*/ 17 h 34"/>
              <a:gd name="T4" fmla="*/ 17 w 90"/>
              <a:gd name="T5" fmla="*/ 34 h 34"/>
              <a:gd name="T6" fmla="*/ 73 w 90"/>
              <a:gd name="T7" fmla="*/ 34 h 34"/>
              <a:gd name="T8" fmla="*/ 90 w 90"/>
              <a:gd name="T9" fmla="*/ 17 h 34"/>
              <a:gd name="T10" fmla="*/ 73 w 90"/>
              <a:gd name="T11" fmla="*/ 0 h 34"/>
              <a:gd name="T12" fmla="*/ 17 w 90"/>
              <a:gd name="T13" fmla="*/ 0 h 34"/>
              <a:gd name="T14" fmla="*/ 86 w 90"/>
              <a:gd name="T15" fmla="*/ 17 h 34"/>
              <a:gd name="T16" fmla="*/ 73 w 90"/>
              <a:gd name="T17" fmla="*/ 30 h 34"/>
              <a:gd name="T18" fmla="*/ 17 w 90"/>
              <a:gd name="T19" fmla="*/ 30 h 34"/>
              <a:gd name="T20" fmla="*/ 4 w 90"/>
              <a:gd name="T21" fmla="*/ 17 h 34"/>
              <a:gd name="T22" fmla="*/ 17 w 90"/>
              <a:gd name="T23" fmla="*/ 5 h 34"/>
              <a:gd name="T24" fmla="*/ 73 w 90"/>
              <a:gd name="T25" fmla="*/ 5 h 34"/>
              <a:gd name="T26" fmla="*/ 86 w 90"/>
              <a:gd name="T27" fmla="*/ 1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34">
                <a:moveTo>
                  <a:pt x="17" y="0"/>
                </a:moveTo>
                <a:cubicBezTo>
                  <a:pt x="7" y="0"/>
                  <a:pt x="0" y="8"/>
                  <a:pt x="0" y="17"/>
                </a:cubicBezTo>
                <a:cubicBezTo>
                  <a:pt x="0" y="27"/>
                  <a:pt x="7" y="34"/>
                  <a:pt x="17" y="34"/>
                </a:cubicBezTo>
                <a:cubicBezTo>
                  <a:pt x="73" y="34"/>
                  <a:pt x="73" y="34"/>
                  <a:pt x="73" y="34"/>
                </a:cubicBezTo>
                <a:cubicBezTo>
                  <a:pt x="83" y="34"/>
                  <a:pt x="90" y="27"/>
                  <a:pt x="90" y="17"/>
                </a:cubicBezTo>
                <a:cubicBezTo>
                  <a:pt x="90" y="8"/>
                  <a:pt x="83" y="0"/>
                  <a:pt x="73" y="0"/>
                </a:cubicBezTo>
                <a:lnTo>
                  <a:pt x="17" y="0"/>
                </a:lnTo>
                <a:close/>
                <a:moveTo>
                  <a:pt x="86" y="17"/>
                </a:moveTo>
                <a:cubicBezTo>
                  <a:pt x="86" y="24"/>
                  <a:pt x="80" y="30"/>
                  <a:pt x="73" y="30"/>
                </a:cubicBezTo>
                <a:cubicBezTo>
                  <a:pt x="17" y="30"/>
                  <a:pt x="17" y="30"/>
                  <a:pt x="17" y="30"/>
                </a:cubicBezTo>
                <a:cubicBezTo>
                  <a:pt x="10" y="30"/>
                  <a:pt x="4" y="24"/>
                  <a:pt x="4" y="17"/>
                </a:cubicBezTo>
                <a:cubicBezTo>
                  <a:pt x="4" y="10"/>
                  <a:pt x="10" y="5"/>
                  <a:pt x="17" y="5"/>
                </a:cubicBezTo>
                <a:cubicBezTo>
                  <a:pt x="73" y="5"/>
                  <a:pt x="73" y="5"/>
                  <a:pt x="73" y="5"/>
                </a:cubicBezTo>
                <a:cubicBezTo>
                  <a:pt x="80" y="5"/>
                  <a:pt x="86" y="10"/>
                  <a:pt x="86" y="17"/>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8" name="Freeform 50"/>
          <p:cNvSpPr/>
          <p:nvPr/>
        </p:nvSpPr>
        <p:spPr bwMode="auto">
          <a:xfrm>
            <a:off x="10388600" y="5380038"/>
            <a:ext cx="60325" cy="26988"/>
          </a:xfrm>
          <a:custGeom>
            <a:avLst/>
            <a:gdLst>
              <a:gd name="T0" fmla="*/ 13 w 16"/>
              <a:gd name="T1" fmla="*/ 0 h 7"/>
              <a:gd name="T2" fmla="*/ 3 w 16"/>
              <a:gd name="T3" fmla="*/ 0 h 7"/>
              <a:gd name="T4" fmla="*/ 0 w 16"/>
              <a:gd name="T5" fmla="*/ 3 h 7"/>
              <a:gd name="T6" fmla="*/ 3 w 16"/>
              <a:gd name="T7" fmla="*/ 7 h 7"/>
              <a:gd name="T8" fmla="*/ 13 w 16"/>
              <a:gd name="T9" fmla="*/ 7 h 7"/>
              <a:gd name="T10" fmla="*/ 16 w 16"/>
              <a:gd name="T11" fmla="*/ 3 h 7"/>
              <a:gd name="T12" fmla="*/ 13 w 16"/>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6" h="7">
                <a:moveTo>
                  <a:pt x="13" y="0"/>
                </a:moveTo>
                <a:cubicBezTo>
                  <a:pt x="3" y="0"/>
                  <a:pt x="3" y="0"/>
                  <a:pt x="3" y="0"/>
                </a:cubicBezTo>
                <a:cubicBezTo>
                  <a:pt x="1" y="0"/>
                  <a:pt x="0" y="1"/>
                  <a:pt x="0" y="3"/>
                </a:cubicBezTo>
                <a:cubicBezTo>
                  <a:pt x="0" y="5"/>
                  <a:pt x="1" y="7"/>
                  <a:pt x="3" y="7"/>
                </a:cubicBezTo>
                <a:cubicBezTo>
                  <a:pt x="13" y="7"/>
                  <a:pt x="13" y="7"/>
                  <a:pt x="13" y="7"/>
                </a:cubicBezTo>
                <a:cubicBezTo>
                  <a:pt x="15" y="7"/>
                  <a:pt x="16" y="5"/>
                  <a:pt x="16" y="3"/>
                </a:cubicBezTo>
                <a:cubicBezTo>
                  <a:pt x="16" y="1"/>
                  <a:pt x="15" y="0"/>
                  <a:pt x="13"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9" name="Freeform 51"/>
          <p:cNvSpPr>
            <a:spLocks noEditPoints="1"/>
          </p:cNvSpPr>
          <p:nvPr/>
        </p:nvSpPr>
        <p:spPr bwMode="auto">
          <a:xfrm>
            <a:off x="9217025" y="5245100"/>
            <a:ext cx="481013" cy="211138"/>
          </a:xfrm>
          <a:custGeom>
            <a:avLst/>
            <a:gdLst>
              <a:gd name="T0" fmla="*/ 100 w 128"/>
              <a:gd name="T1" fmla="*/ 0 h 56"/>
              <a:gd name="T2" fmla="*/ 72 w 128"/>
              <a:gd name="T3" fmla="*/ 28 h 56"/>
              <a:gd name="T4" fmla="*/ 81 w 128"/>
              <a:gd name="T5" fmla="*/ 49 h 56"/>
              <a:gd name="T6" fmla="*/ 84 w 128"/>
              <a:gd name="T7" fmla="*/ 52 h 56"/>
              <a:gd name="T8" fmla="*/ 44 w 128"/>
              <a:gd name="T9" fmla="*/ 52 h 56"/>
              <a:gd name="T10" fmla="*/ 47 w 128"/>
              <a:gd name="T11" fmla="*/ 49 h 56"/>
              <a:gd name="T12" fmla="*/ 56 w 128"/>
              <a:gd name="T13" fmla="*/ 28 h 56"/>
              <a:gd name="T14" fmla="*/ 28 w 128"/>
              <a:gd name="T15" fmla="*/ 0 h 56"/>
              <a:gd name="T16" fmla="*/ 0 w 128"/>
              <a:gd name="T17" fmla="*/ 28 h 56"/>
              <a:gd name="T18" fmla="*/ 28 w 128"/>
              <a:gd name="T19" fmla="*/ 56 h 56"/>
              <a:gd name="T20" fmla="*/ 100 w 128"/>
              <a:gd name="T21" fmla="*/ 56 h 56"/>
              <a:gd name="T22" fmla="*/ 128 w 128"/>
              <a:gd name="T23" fmla="*/ 28 h 56"/>
              <a:gd name="T24" fmla="*/ 100 w 128"/>
              <a:gd name="T25" fmla="*/ 0 h 56"/>
              <a:gd name="T26" fmla="*/ 11 w 128"/>
              <a:gd name="T27" fmla="*/ 45 h 56"/>
              <a:gd name="T28" fmla="*/ 5 w 128"/>
              <a:gd name="T29" fmla="*/ 28 h 56"/>
              <a:gd name="T30" fmla="*/ 11 w 128"/>
              <a:gd name="T31" fmla="*/ 11 h 56"/>
              <a:gd name="T32" fmla="*/ 28 w 128"/>
              <a:gd name="T33" fmla="*/ 4 h 56"/>
              <a:gd name="T34" fmla="*/ 45 w 128"/>
              <a:gd name="T35" fmla="*/ 11 h 56"/>
              <a:gd name="T36" fmla="*/ 52 w 128"/>
              <a:gd name="T37" fmla="*/ 28 h 56"/>
              <a:gd name="T38" fmla="*/ 45 w 128"/>
              <a:gd name="T39" fmla="*/ 45 h 56"/>
              <a:gd name="T40" fmla="*/ 28 w 128"/>
              <a:gd name="T41" fmla="*/ 52 h 56"/>
              <a:gd name="T42" fmla="*/ 11 w 128"/>
              <a:gd name="T43" fmla="*/ 45 h 56"/>
              <a:gd name="T44" fmla="*/ 117 w 128"/>
              <a:gd name="T45" fmla="*/ 45 h 56"/>
              <a:gd name="T46" fmla="*/ 100 w 128"/>
              <a:gd name="T47" fmla="*/ 52 h 56"/>
              <a:gd name="T48" fmla="*/ 83 w 128"/>
              <a:gd name="T49" fmla="*/ 45 h 56"/>
              <a:gd name="T50" fmla="*/ 76 w 128"/>
              <a:gd name="T51" fmla="*/ 28 h 56"/>
              <a:gd name="T52" fmla="*/ 83 w 128"/>
              <a:gd name="T53" fmla="*/ 11 h 56"/>
              <a:gd name="T54" fmla="*/ 100 w 128"/>
              <a:gd name="T55" fmla="*/ 4 h 56"/>
              <a:gd name="T56" fmla="*/ 117 w 128"/>
              <a:gd name="T57" fmla="*/ 11 h 56"/>
              <a:gd name="T58" fmla="*/ 123 w 128"/>
              <a:gd name="T59" fmla="*/ 28 h 56"/>
              <a:gd name="T60" fmla="*/ 117 w 128"/>
              <a:gd name="T61" fmla="*/ 4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8" h="56">
                <a:moveTo>
                  <a:pt x="100" y="0"/>
                </a:moveTo>
                <a:cubicBezTo>
                  <a:pt x="84" y="0"/>
                  <a:pt x="72" y="12"/>
                  <a:pt x="72" y="28"/>
                </a:cubicBezTo>
                <a:cubicBezTo>
                  <a:pt x="72" y="36"/>
                  <a:pt x="75" y="44"/>
                  <a:pt x="81" y="49"/>
                </a:cubicBezTo>
                <a:cubicBezTo>
                  <a:pt x="84" y="52"/>
                  <a:pt x="84" y="52"/>
                  <a:pt x="84" y="52"/>
                </a:cubicBezTo>
                <a:cubicBezTo>
                  <a:pt x="44" y="52"/>
                  <a:pt x="44" y="52"/>
                  <a:pt x="44" y="52"/>
                </a:cubicBezTo>
                <a:cubicBezTo>
                  <a:pt x="47" y="49"/>
                  <a:pt x="47" y="49"/>
                  <a:pt x="47" y="49"/>
                </a:cubicBezTo>
                <a:cubicBezTo>
                  <a:pt x="53" y="44"/>
                  <a:pt x="56" y="36"/>
                  <a:pt x="56" y="28"/>
                </a:cubicBezTo>
                <a:cubicBezTo>
                  <a:pt x="56" y="12"/>
                  <a:pt x="44" y="0"/>
                  <a:pt x="28" y="0"/>
                </a:cubicBezTo>
                <a:cubicBezTo>
                  <a:pt x="13" y="0"/>
                  <a:pt x="0" y="12"/>
                  <a:pt x="0" y="28"/>
                </a:cubicBezTo>
                <a:cubicBezTo>
                  <a:pt x="0" y="44"/>
                  <a:pt x="13" y="56"/>
                  <a:pt x="28" y="56"/>
                </a:cubicBezTo>
                <a:cubicBezTo>
                  <a:pt x="100" y="56"/>
                  <a:pt x="100" y="56"/>
                  <a:pt x="100" y="56"/>
                </a:cubicBezTo>
                <a:cubicBezTo>
                  <a:pt x="115" y="56"/>
                  <a:pt x="128" y="44"/>
                  <a:pt x="128" y="28"/>
                </a:cubicBezTo>
                <a:cubicBezTo>
                  <a:pt x="128" y="12"/>
                  <a:pt x="115" y="0"/>
                  <a:pt x="100" y="0"/>
                </a:cubicBezTo>
                <a:close/>
                <a:moveTo>
                  <a:pt x="11" y="45"/>
                </a:moveTo>
                <a:cubicBezTo>
                  <a:pt x="7" y="40"/>
                  <a:pt x="5" y="34"/>
                  <a:pt x="5" y="28"/>
                </a:cubicBezTo>
                <a:cubicBezTo>
                  <a:pt x="5" y="22"/>
                  <a:pt x="7" y="16"/>
                  <a:pt x="11" y="11"/>
                </a:cubicBezTo>
                <a:cubicBezTo>
                  <a:pt x="16" y="7"/>
                  <a:pt x="22" y="4"/>
                  <a:pt x="28" y="4"/>
                </a:cubicBezTo>
                <a:cubicBezTo>
                  <a:pt x="35" y="4"/>
                  <a:pt x="41" y="7"/>
                  <a:pt x="45" y="11"/>
                </a:cubicBezTo>
                <a:cubicBezTo>
                  <a:pt x="49" y="16"/>
                  <a:pt x="52" y="22"/>
                  <a:pt x="52" y="28"/>
                </a:cubicBezTo>
                <a:cubicBezTo>
                  <a:pt x="52" y="34"/>
                  <a:pt x="49" y="40"/>
                  <a:pt x="45" y="45"/>
                </a:cubicBezTo>
                <a:cubicBezTo>
                  <a:pt x="41" y="49"/>
                  <a:pt x="35" y="52"/>
                  <a:pt x="28" y="52"/>
                </a:cubicBezTo>
                <a:cubicBezTo>
                  <a:pt x="22" y="52"/>
                  <a:pt x="16" y="49"/>
                  <a:pt x="11" y="45"/>
                </a:cubicBezTo>
                <a:close/>
                <a:moveTo>
                  <a:pt x="117" y="45"/>
                </a:moveTo>
                <a:cubicBezTo>
                  <a:pt x="112" y="49"/>
                  <a:pt x="106" y="52"/>
                  <a:pt x="100" y="52"/>
                </a:cubicBezTo>
                <a:cubicBezTo>
                  <a:pt x="93" y="52"/>
                  <a:pt x="88" y="49"/>
                  <a:pt x="83" y="45"/>
                </a:cubicBezTo>
                <a:cubicBezTo>
                  <a:pt x="79" y="40"/>
                  <a:pt x="76" y="34"/>
                  <a:pt x="76" y="28"/>
                </a:cubicBezTo>
                <a:cubicBezTo>
                  <a:pt x="76" y="22"/>
                  <a:pt x="79" y="16"/>
                  <a:pt x="83" y="11"/>
                </a:cubicBezTo>
                <a:cubicBezTo>
                  <a:pt x="88" y="7"/>
                  <a:pt x="93" y="4"/>
                  <a:pt x="100" y="4"/>
                </a:cubicBezTo>
                <a:cubicBezTo>
                  <a:pt x="106" y="4"/>
                  <a:pt x="112" y="7"/>
                  <a:pt x="117" y="11"/>
                </a:cubicBezTo>
                <a:cubicBezTo>
                  <a:pt x="121" y="16"/>
                  <a:pt x="123" y="22"/>
                  <a:pt x="123" y="28"/>
                </a:cubicBezTo>
                <a:cubicBezTo>
                  <a:pt x="123" y="34"/>
                  <a:pt x="121" y="40"/>
                  <a:pt x="117" y="4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 name="组合 1"/>
          <p:cNvGrpSpPr/>
          <p:nvPr/>
        </p:nvGrpSpPr>
        <p:grpSpPr>
          <a:xfrm>
            <a:off x="8350250" y="5110163"/>
            <a:ext cx="293688" cy="481012"/>
            <a:chOff x="8350250" y="5110163"/>
            <a:chExt cx="293688" cy="481012"/>
          </a:xfrm>
          <a:solidFill>
            <a:schemeClr val="accent4"/>
          </a:solidFill>
        </p:grpSpPr>
        <p:sp>
          <p:nvSpPr>
            <p:cNvPr id="80" name="Freeform 52"/>
            <p:cNvSpPr/>
            <p:nvPr/>
          </p:nvSpPr>
          <p:spPr bwMode="auto">
            <a:xfrm>
              <a:off x="8350250" y="5327650"/>
              <a:ext cx="293688" cy="263525"/>
            </a:xfrm>
            <a:custGeom>
              <a:avLst/>
              <a:gdLst>
                <a:gd name="T0" fmla="*/ 69 w 78"/>
                <a:gd name="T1" fmla="*/ 65 h 70"/>
                <a:gd name="T2" fmla="*/ 41 w 78"/>
                <a:gd name="T3" fmla="*/ 65 h 70"/>
                <a:gd name="T4" fmla="*/ 41 w 78"/>
                <a:gd name="T5" fmla="*/ 43 h 70"/>
                <a:gd name="T6" fmla="*/ 43 w 78"/>
                <a:gd name="T7" fmla="*/ 42 h 70"/>
                <a:gd name="T8" fmla="*/ 78 w 78"/>
                <a:gd name="T9" fmla="*/ 3 h 70"/>
                <a:gd name="T10" fmla="*/ 76 w 78"/>
                <a:gd name="T11" fmla="*/ 0 h 70"/>
                <a:gd name="T12" fmla="*/ 74 w 78"/>
                <a:gd name="T13" fmla="*/ 3 h 70"/>
                <a:gd name="T14" fmla="*/ 64 w 78"/>
                <a:gd name="T15" fmla="*/ 27 h 70"/>
                <a:gd name="T16" fmla="*/ 39 w 78"/>
                <a:gd name="T17" fmla="*/ 38 h 70"/>
                <a:gd name="T18" fmla="*/ 14 w 78"/>
                <a:gd name="T19" fmla="*/ 27 h 70"/>
                <a:gd name="T20" fmla="*/ 4 w 78"/>
                <a:gd name="T21" fmla="*/ 4 h 70"/>
                <a:gd name="T22" fmla="*/ 4 w 78"/>
                <a:gd name="T23" fmla="*/ 3 h 70"/>
                <a:gd name="T24" fmla="*/ 2 w 78"/>
                <a:gd name="T25" fmla="*/ 0 h 70"/>
                <a:gd name="T26" fmla="*/ 0 w 78"/>
                <a:gd name="T27" fmla="*/ 2 h 70"/>
                <a:gd name="T28" fmla="*/ 0 w 78"/>
                <a:gd name="T29" fmla="*/ 4 h 70"/>
                <a:gd name="T30" fmla="*/ 35 w 78"/>
                <a:gd name="T31" fmla="*/ 42 h 70"/>
                <a:gd name="T32" fmla="*/ 37 w 78"/>
                <a:gd name="T33" fmla="*/ 43 h 70"/>
                <a:gd name="T34" fmla="*/ 37 w 78"/>
                <a:gd name="T35" fmla="*/ 65 h 70"/>
                <a:gd name="T36" fmla="*/ 9 w 78"/>
                <a:gd name="T37" fmla="*/ 65 h 70"/>
                <a:gd name="T38" fmla="*/ 7 w 78"/>
                <a:gd name="T39" fmla="*/ 68 h 70"/>
                <a:gd name="T40" fmla="*/ 9 w 78"/>
                <a:gd name="T41" fmla="*/ 70 h 70"/>
                <a:gd name="T42" fmla="*/ 69 w 78"/>
                <a:gd name="T43" fmla="*/ 70 h 70"/>
                <a:gd name="T44" fmla="*/ 71 w 78"/>
                <a:gd name="T45" fmla="*/ 68 h 70"/>
                <a:gd name="T46" fmla="*/ 69 w 78"/>
                <a:gd name="T47" fmla="*/ 6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8" h="70">
                  <a:moveTo>
                    <a:pt x="69" y="65"/>
                  </a:moveTo>
                  <a:cubicBezTo>
                    <a:pt x="41" y="65"/>
                    <a:pt x="41" y="65"/>
                    <a:pt x="41" y="65"/>
                  </a:cubicBezTo>
                  <a:cubicBezTo>
                    <a:pt x="41" y="43"/>
                    <a:pt x="41" y="43"/>
                    <a:pt x="41" y="43"/>
                  </a:cubicBezTo>
                  <a:cubicBezTo>
                    <a:pt x="43" y="42"/>
                    <a:pt x="43" y="42"/>
                    <a:pt x="43" y="42"/>
                  </a:cubicBezTo>
                  <a:cubicBezTo>
                    <a:pt x="63" y="40"/>
                    <a:pt x="78" y="23"/>
                    <a:pt x="78" y="3"/>
                  </a:cubicBezTo>
                  <a:cubicBezTo>
                    <a:pt x="78" y="2"/>
                    <a:pt x="77" y="0"/>
                    <a:pt x="76" y="0"/>
                  </a:cubicBezTo>
                  <a:cubicBezTo>
                    <a:pt x="75" y="0"/>
                    <a:pt x="74" y="2"/>
                    <a:pt x="74" y="3"/>
                  </a:cubicBezTo>
                  <a:cubicBezTo>
                    <a:pt x="74" y="12"/>
                    <a:pt x="70" y="21"/>
                    <a:pt x="64" y="27"/>
                  </a:cubicBezTo>
                  <a:cubicBezTo>
                    <a:pt x="57" y="34"/>
                    <a:pt x="48" y="38"/>
                    <a:pt x="39" y="38"/>
                  </a:cubicBezTo>
                  <a:cubicBezTo>
                    <a:pt x="30" y="38"/>
                    <a:pt x="21" y="34"/>
                    <a:pt x="14" y="27"/>
                  </a:cubicBezTo>
                  <a:cubicBezTo>
                    <a:pt x="8" y="21"/>
                    <a:pt x="5" y="13"/>
                    <a:pt x="4" y="4"/>
                  </a:cubicBezTo>
                  <a:cubicBezTo>
                    <a:pt x="4" y="3"/>
                    <a:pt x="4" y="3"/>
                    <a:pt x="4" y="3"/>
                  </a:cubicBezTo>
                  <a:cubicBezTo>
                    <a:pt x="4" y="1"/>
                    <a:pt x="3" y="0"/>
                    <a:pt x="2" y="0"/>
                  </a:cubicBezTo>
                  <a:cubicBezTo>
                    <a:pt x="1" y="0"/>
                    <a:pt x="0" y="1"/>
                    <a:pt x="0" y="2"/>
                  </a:cubicBezTo>
                  <a:cubicBezTo>
                    <a:pt x="0" y="4"/>
                    <a:pt x="0" y="4"/>
                    <a:pt x="0" y="4"/>
                  </a:cubicBezTo>
                  <a:cubicBezTo>
                    <a:pt x="0" y="24"/>
                    <a:pt x="15" y="40"/>
                    <a:pt x="35" y="42"/>
                  </a:cubicBezTo>
                  <a:cubicBezTo>
                    <a:pt x="37" y="43"/>
                    <a:pt x="37" y="43"/>
                    <a:pt x="37" y="43"/>
                  </a:cubicBezTo>
                  <a:cubicBezTo>
                    <a:pt x="37" y="65"/>
                    <a:pt x="37" y="65"/>
                    <a:pt x="37" y="65"/>
                  </a:cubicBezTo>
                  <a:cubicBezTo>
                    <a:pt x="9" y="65"/>
                    <a:pt x="9" y="65"/>
                    <a:pt x="9" y="65"/>
                  </a:cubicBezTo>
                  <a:cubicBezTo>
                    <a:pt x="8" y="65"/>
                    <a:pt x="7" y="66"/>
                    <a:pt x="7" y="68"/>
                  </a:cubicBezTo>
                  <a:cubicBezTo>
                    <a:pt x="7" y="69"/>
                    <a:pt x="8" y="70"/>
                    <a:pt x="9" y="70"/>
                  </a:cubicBezTo>
                  <a:cubicBezTo>
                    <a:pt x="69" y="70"/>
                    <a:pt x="69" y="70"/>
                    <a:pt x="69" y="70"/>
                  </a:cubicBezTo>
                  <a:cubicBezTo>
                    <a:pt x="70" y="70"/>
                    <a:pt x="71" y="69"/>
                    <a:pt x="71" y="68"/>
                  </a:cubicBezTo>
                  <a:cubicBezTo>
                    <a:pt x="71" y="66"/>
                    <a:pt x="70" y="65"/>
                    <a:pt x="69"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1" name="Freeform 53"/>
            <p:cNvSpPr>
              <a:spLocks noEditPoints="1"/>
            </p:cNvSpPr>
            <p:nvPr/>
          </p:nvSpPr>
          <p:spPr bwMode="auto">
            <a:xfrm>
              <a:off x="8402638" y="5110163"/>
              <a:ext cx="187325" cy="319088"/>
            </a:xfrm>
            <a:custGeom>
              <a:avLst/>
              <a:gdLst>
                <a:gd name="T0" fmla="*/ 25 w 50"/>
                <a:gd name="T1" fmla="*/ 85 h 85"/>
                <a:gd name="T2" fmla="*/ 50 w 50"/>
                <a:gd name="T3" fmla="*/ 61 h 85"/>
                <a:gd name="T4" fmla="*/ 50 w 50"/>
                <a:gd name="T5" fmla="*/ 25 h 85"/>
                <a:gd name="T6" fmla="*/ 25 w 50"/>
                <a:gd name="T7" fmla="*/ 0 h 85"/>
                <a:gd name="T8" fmla="*/ 0 w 50"/>
                <a:gd name="T9" fmla="*/ 25 h 85"/>
                <a:gd name="T10" fmla="*/ 0 w 50"/>
                <a:gd name="T11" fmla="*/ 61 h 85"/>
                <a:gd name="T12" fmla="*/ 25 w 50"/>
                <a:gd name="T13" fmla="*/ 85 h 85"/>
                <a:gd name="T14" fmla="*/ 7 w 50"/>
                <a:gd name="T15" fmla="*/ 16 h 85"/>
                <a:gd name="T16" fmla="*/ 11 w 50"/>
                <a:gd name="T17" fmla="*/ 10 h 85"/>
                <a:gd name="T18" fmla="*/ 25 w 50"/>
                <a:gd name="T19" fmla="*/ 5 h 85"/>
                <a:gd name="T20" fmla="*/ 39 w 50"/>
                <a:gd name="T21" fmla="*/ 10 h 85"/>
                <a:gd name="T22" fmla="*/ 43 w 50"/>
                <a:gd name="T23" fmla="*/ 16 h 85"/>
                <a:gd name="T24" fmla="*/ 44 w 50"/>
                <a:gd name="T25" fmla="*/ 18 h 85"/>
                <a:gd name="T26" fmla="*/ 6 w 50"/>
                <a:gd name="T27" fmla="*/ 18 h 85"/>
                <a:gd name="T28" fmla="*/ 7 w 50"/>
                <a:gd name="T29" fmla="*/ 16 h 85"/>
                <a:gd name="T30" fmla="*/ 5 w 50"/>
                <a:gd name="T31" fmla="*/ 23 h 85"/>
                <a:gd name="T32" fmla="*/ 45 w 50"/>
                <a:gd name="T33" fmla="*/ 23 h 85"/>
                <a:gd name="T34" fmla="*/ 45 w 50"/>
                <a:gd name="T35" fmla="*/ 25 h 85"/>
                <a:gd name="T36" fmla="*/ 45 w 50"/>
                <a:gd name="T37" fmla="*/ 33 h 85"/>
                <a:gd name="T38" fmla="*/ 5 w 50"/>
                <a:gd name="T39" fmla="*/ 33 h 85"/>
                <a:gd name="T40" fmla="*/ 5 w 50"/>
                <a:gd name="T41" fmla="*/ 23 h 85"/>
                <a:gd name="T42" fmla="*/ 5 w 50"/>
                <a:gd name="T43" fmla="*/ 37 h 85"/>
                <a:gd name="T44" fmla="*/ 45 w 50"/>
                <a:gd name="T45" fmla="*/ 37 h 85"/>
                <a:gd name="T46" fmla="*/ 45 w 50"/>
                <a:gd name="T47" fmla="*/ 48 h 85"/>
                <a:gd name="T48" fmla="*/ 5 w 50"/>
                <a:gd name="T49" fmla="*/ 48 h 85"/>
                <a:gd name="T50" fmla="*/ 5 w 50"/>
                <a:gd name="T51" fmla="*/ 37 h 85"/>
                <a:gd name="T52" fmla="*/ 5 w 50"/>
                <a:gd name="T53" fmla="*/ 61 h 85"/>
                <a:gd name="T54" fmla="*/ 5 w 50"/>
                <a:gd name="T55" fmla="*/ 52 h 85"/>
                <a:gd name="T56" fmla="*/ 45 w 50"/>
                <a:gd name="T57" fmla="*/ 52 h 85"/>
                <a:gd name="T58" fmla="*/ 45 w 50"/>
                <a:gd name="T59" fmla="*/ 63 h 85"/>
                <a:gd name="T60" fmla="*/ 5 w 50"/>
                <a:gd name="T61" fmla="*/ 63 h 85"/>
                <a:gd name="T62" fmla="*/ 5 w 50"/>
                <a:gd name="T63" fmla="*/ 61 h 85"/>
                <a:gd name="T64" fmla="*/ 6 w 50"/>
                <a:gd name="T65" fmla="*/ 67 h 85"/>
                <a:gd name="T66" fmla="*/ 44 w 50"/>
                <a:gd name="T67" fmla="*/ 67 h 85"/>
                <a:gd name="T68" fmla="*/ 43 w 50"/>
                <a:gd name="T69" fmla="*/ 69 h 85"/>
                <a:gd name="T70" fmla="*/ 39 w 50"/>
                <a:gd name="T71" fmla="*/ 75 h 85"/>
                <a:gd name="T72" fmla="*/ 25 w 50"/>
                <a:gd name="T73" fmla="*/ 81 h 85"/>
                <a:gd name="T74" fmla="*/ 11 w 50"/>
                <a:gd name="T75" fmla="*/ 75 h 85"/>
                <a:gd name="T76" fmla="*/ 7 w 50"/>
                <a:gd name="T77" fmla="*/ 69 h 85"/>
                <a:gd name="T78" fmla="*/ 6 w 50"/>
                <a:gd name="T79" fmla="*/ 6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0" h="85">
                  <a:moveTo>
                    <a:pt x="25" y="85"/>
                  </a:moveTo>
                  <a:cubicBezTo>
                    <a:pt x="39" y="85"/>
                    <a:pt x="50" y="74"/>
                    <a:pt x="50" y="61"/>
                  </a:cubicBezTo>
                  <a:cubicBezTo>
                    <a:pt x="50" y="25"/>
                    <a:pt x="50" y="25"/>
                    <a:pt x="50" y="25"/>
                  </a:cubicBezTo>
                  <a:cubicBezTo>
                    <a:pt x="50" y="11"/>
                    <a:pt x="39" y="0"/>
                    <a:pt x="25" y="0"/>
                  </a:cubicBezTo>
                  <a:cubicBezTo>
                    <a:pt x="11" y="0"/>
                    <a:pt x="0" y="11"/>
                    <a:pt x="0" y="25"/>
                  </a:cubicBezTo>
                  <a:cubicBezTo>
                    <a:pt x="0" y="61"/>
                    <a:pt x="0" y="61"/>
                    <a:pt x="0" y="61"/>
                  </a:cubicBezTo>
                  <a:cubicBezTo>
                    <a:pt x="0" y="74"/>
                    <a:pt x="11" y="85"/>
                    <a:pt x="25" y="85"/>
                  </a:cubicBezTo>
                  <a:close/>
                  <a:moveTo>
                    <a:pt x="7" y="16"/>
                  </a:moveTo>
                  <a:cubicBezTo>
                    <a:pt x="8" y="14"/>
                    <a:pt x="9" y="12"/>
                    <a:pt x="11" y="10"/>
                  </a:cubicBezTo>
                  <a:cubicBezTo>
                    <a:pt x="15" y="7"/>
                    <a:pt x="20" y="5"/>
                    <a:pt x="25" y="5"/>
                  </a:cubicBezTo>
                  <a:cubicBezTo>
                    <a:pt x="30" y="5"/>
                    <a:pt x="35" y="7"/>
                    <a:pt x="39" y="10"/>
                  </a:cubicBezTo>
                  <a:cubicBezTo>
                    <a:pt x="41" y="12"/>
                    <a:pt x="42" y="14"/>
                    <a:pt x="43" y="16"/>
                  </a:cubicBezTo>
                  <a:cubicBezTo>
                    <a:pt x="44" y="18"/>
                    <a:pt x="44" y="18"/>
                    <a:pt x="44" y="18"/>
                  </a:cubicBezTo>
                  <a:cubicBezTo>
                    <a:pt x="6" y="18"/>
                    <a:pt x="6" y="18"/>
                    <a:pt x="6" y="18"/>
                  </a:cubicBezTo>
                  <a:lnTo>
                    <a:pt x="7" y="16"/>
                  </a:lnTo>
                  <a:close/>
                  <a:moveTo>
                    <a:pt x="5" y="23"/>
                  </a:moveTo>
                  <a:cubicBezTo>
                    <a:pt x="45" y="23"/>
                    <a:pt x="45" y="23"/>
                    <a:pt x="45" y="23"/>
                  </a:cubicBezTo>
                  <a:cubicBezTo>
                    <a:pt x="45" y="25"/>
                    <a:pt x="45" y="25"/>
                    <a:pt x="45" y="25"/>
                  </a:cubicBezTo>
                  <a:cubicBezTo>
                    <a:pt x="45" y="33"/>
                    <a:pt x="45" y="33"/>
                    <a:pt x="45" y="33"/>
                  </a:cubicBezTo>
                  <a:cubicBezTo>
                    <a:pt x="5" y="33"/>
                    <a:pt x="5" y="33"/>
                    <a:pt x="5" y="33"/>
                  </a:cubicBezTo>
                  <a:lnTo>
                    <a:pt x="5" y="23"/>
                  </a:lnTo>
                  <a:close/>
                  <a:moveTo>
                    <a:pt x="5" y="37"/>
                  </a:moveTo>
                  <a:cubicBezTo>
                    <a:pt x="45" y="37"/>
                    <a:pt x="45" y="37"/>
                    <a:pt x="45" y="37"/>
                  </a:cubicBezTo>
                  <a:cubicBezTo>
                    <a:pt x="45" y="48"/>
                    <a:pt x="45" y="48"/>
                    <a:pt x="45" y="48"/>
                  </a:cubicBezTo>
                  <a:cubicBezTo>
                    <a:pt x="5" y="48"/>
                    <a:pt x="5" y="48"/>
                    <a:pt x="5" y="48"/>
                  </a:cubicBezTo>
                  <a:lnTo>
                    <a:pt x="5" y="37"/>
                  </a:lnTo>
                  <a:close/>
                  <a:moveTo>
                    <a:pt x="5" y="61"/>
                  </a:moveTo>
                  <a:cubicBezTo>
                    <a:pt x="5" y="52"/>
                    <a:pt x="5" y="52"/>
                    <a:pt x="5" y="52"/>
                  </a:cubicBezTo>
                  <a:cubicBezTo>
                    <a:pt x="45" y="52"/>
                    <a:pt x="45" y="52"/>
                    <a:pt x="45" y="52"/>
                  </a:cubicBezTo>
                  <a:cubicBezTo>
                    <a:pt x="45" y="63"/>
                    <a:pt x="45" y="63"/>
                    <a:pt x="45" y="63"/>
                  </a:cubicBezTo>
                  <a:cubicBezTo>
                    <a:pt x="5" y="63"/>
                    <a:pt x="5" y="63"/>
                    <a:pt x="5" y="63"/>
                  </a:cubicBezTo>
                  <a:lnTo>
                    <a:pt x="5" y="61"/>
                  </a:lnTo>
                  <a:close/>
                  <a:moveTo>
                    <a:pt x="6" y="67"/>
                  </a:moveTo>
                  <a:cubicBezTo>
                    <a:pt x="44" y="67"/>
                    <a:pt x="44" y="67"/>
                    <a:pt x="44" y="67"/>
                  </a:cubicBezTo>
                  <a:cubicBezTo>
                    <a:pt x="43" y="69"/>
                    <a:pt x="43" y="69"/>
                    <a:pt x="43" y="69"/>
                  </a:cubicBezTo>
                  <a:cubicBezTo>
                    <a:pt x="42" y="71"/>
                    <a:pt x="41" y="73"/>
                    <a:pt x="39" y="75"/>
                  </a:cubicBezTo>
                  <a:cubicBezTo>
                    <a:pt x="35" y="79"/>
                    <a:pt x="30" y="81"/>
                    <a:pt x="25" y="81"/>
                  </a:cubicBezTo>
                  <a:cubicBezTo>
                    <a:pt x="20" y="81"/>
                    <a:pt x="15" y="79"/>
                    <a:pt x="11" y="75"/>
                  </a:cubicBezTo>
                  <a:cubicBezTo>
                    <a:pt x="9" y="73"/>
                    <a:pt x="8" y="71"/>
                    <a:pt x="7" y="69"/>
                  </a:cubicBezTo>
                  <a:lnTo>
                    <a:pt x="6"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82" name="Freeform 54"/>
          <p:cNvSpPr>
            <a:spLocks noEditPoints="1"/>
          </p:cNvSpPr>
          <p:nvPr/>
        </p:nvSpPr>
        <p:spPr bwMode="auto">
          <a:xfrm>
            <a:off x="7362825" y="5110163"/>
            <a:ext cx="346075" cy="481013"/>
          </a:xfrm>
          <a:custGeom>
            <a:avLst/>
            <a:gdLst>
              <a:gd name="T0" fmla="*/ 70 w 92"/>
              <a:gd name="T1" fmla="*/ 36 h 128"/>
              <a:gd name="T2" fmla="*/ 46 w 92"/>
              <a:gd name="T3" fmla="*/ 0 h 128"/>
              <a:gd name="T4" fmla="*/ 22 w 92"/>
              <a:gd name="T5" fmla="*/ 60 h 128"/>
              <a:gd name="T6" fmla="*/ 29 w 92"/>
              <a:gd name="T7" fmla="*/ 78 h 128"/>
              <a:gd name="T8" fmla="*/ 20 w 92"/>
              <a:gd name="T9" fmla="*/ 84 h 128"/>
              <a:gd name="T10" fmla="*/ 11 w 92"/>
              <a:gd name="T11" fmla="*/ 61 h 128"/>
              <a:gd name="T12" fmla="*/ 7 w 92"/>
              <a:gd name="T13" fmla="*/ 61 h 128"/>
              <a:gd name="T14" fmla="*/ 17 w 92"/>
              <a:gd name="T15" fmla="*/ 88 h 128"/>
              <a:gd name="T16" fmla="*/ 1 w 92"/>
              <a:gd name="T17" fmla="*/ 106 h 128"/>
              <a:gd name="T18" fmla="*/ 4 w 92"/>
              <a:gd name="T19" fmla="*/ 109 h 128"/>
              <a:gd name="T20" fmla="*/ 22 w 92"/>
              <a:gd name="T21" fmla="*/ 92 h 128"/>
              <a:gd name="T22" fmla="*/ 44 w 92"/>
              <a:gd name="T23" fmla="*/ 102 h 128"/>
              <a:gd name="T24" fmla="*/ 17 w 92"/>
              <a:gd name="T25" fmla="*/ 123 h 128"/>
              <a:gd name="T26" fmla="*/ 17 w 92"/>
              <a:gd name="T27" fmla="*/ 128 h 128"/>
              <a:gd name="T28" fmla="*/ 78 w 92"/>
              <a:gd name="T29" fmla="*/ 126 h 128"/>
              <a:gd name="T30" fmla="*/ 48 w 92"/>
              <a:gd name="T31" fmla="*/ 123 h 128"/>
              <a:gd name="T32" fmla="*/ 50 w 92"/>
              <a:gd name="T33" fmla="*/ 100 h 128"/>
              <a:gd name="T34" fmla="*/ 83 w 92"/>
              <a:gd name="T35" fmla="*/ 59 h 128"/>
              <a:gd name="T36" fmla="*/ 70 w 92"/>
              <a:gd name="T37" fmla="*/ 86 h 128"/>
              <a:gd name="T38" fmla="*/ 26 w 92"/>
              <a:gd name="T39" fmla="*/ 89 h 128"/>
              <a:gd name="T40" fmla="*/ 33 w 92"/>
              <a:gd name="T41" fmla="*/ 81 h 128"/>
              <a:gd name="T42" fmla="*/ 46 w 92"/>
              <a:gd name="T43" fmla="*/ 85 h 128"/>
              <a:gd name="T44" fmla="*/ 70 w 92"/>
              <a:gd name="T45" fmla="*/ 43 h 128"/>
              <a:gd name="T46" fmla="*/ 91 w 92"/>
              <a:gd name="T47" fmla="*/ 19 h 128"/>
              <a:gd name="T48" fmla="*/ 66 w 92"/>
              <a:gd name="T49" fmla="*/ 60 h 128"/>
              <a:gd name="T50" fmla="*/ 46 w 92"/>
              <a:gd name="T51" fmla="*/ 80 h 128"/>
              <a:gd name="T52" fmla="*/ 36 w 92"/>
              <a:gd name="T53" fmla="*/ 77 h 128"/>
              <a:gd name="T54" fmla="*/ 66 w 92"/>
              <a:gd name="T55" fmla="*/ 60 h 128"/>
              <a:gd name="T56" fmla="*/ 32 w 92"/>
              <a:gd name="T57" fmla="*/ 75 h 128"/>
              <a:gd name="T58" fmla="*/ 26 w 92"/>
              <a:gd name="T59" fmla="*/ 60 h 128"/>
              <a:gd name="T60" fmla="*/ 32 w 92"/>
              <a:gd name="T61" fmla="*/ 10 h 128"/>
              <a:gd name="T62" fmla="*/ 60 w 92"/>
              <a:gd name="T63" fmla="*/ 10 h 128"/>
              <a:gd name="T64" fmla="*/ 66 w 92"/>
              <a:gd name="T65" fmla="*/ 4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2" h="128">
                <a:moveTo>
                  <a:pt x="88" y="19"/>
                </a:moveTo>
                <a:cubicBezTo>
                  <a:pt x="70" y="36"/>
                  <a:pt x="70" y="36"/>
                  <a:pt x="70" y="36"/>
                </a:cubicBezTo>
                <a:cubicBezTo>
                  <a:pt x="70" y="24"/>
                  <a:pt x="70" y="24"/>
                  <a:pt x="70" y="24"/>
                </a:cubicBezTo>
                <a:cubicBezTo>
                  <a:pt x="70" y="11"/>
                  <a:pt x="59" y="0"/>
                  <a:pt x="46" y="0"/>
                </a:cubicBezTo>
                <a:cubicBezTo>
                  <a:pt x="33" y="0"/>
                  <a:pt x="22" y="11"/>
                  <a:pt x="22" y="24"/>
                </a:cubicBezTo>
                <a:cubicBezTo>
                  <a:pt x="22" y="60"/>
                  <a:pt x="22" y="60"/>
                  <a:pt x="22" y="60"/>
                </a:cubicBezTo>
                <a:cubicBezTo>
                  <a:pt x="22" y="66"/>
                  <a:pt x="24" y="72"/>
                  <a:pt x="28" y="77"/>
                </a:cubicBezTo>
                <a:cubicBezTo>
                  <a:pt x="29" y="78"/>
                  <a:pt x="29" y="78"/>
                  <a:pt x="29" y="78"/>
                </a:cubicBezTo>
                <a:cubicBezTo>
                  <a:pt x="21" y="85"/>
                  <a:pt x="21" y="85"/>
                  <a:pt x="21" y="85"/>
                </a:cubicBezTo>
                <a:cubicBezTo>
                  <a:pt x="20" y="84"/>
                  <a:pt x="20" y="84"/>
                  <a:pt x="20" y="84"/>
                </a:cubicBezTo>
                <a:cubicBezTo>
                  <a:pt x="15" y="78"/>
                  <a:pt x="12" y="71"/>
                  <a:pt x="11" y="63"/>
                </a:cubicBezTo>
                <a:cubicBezTo>
                  <a:pt x="11" y="61"/>
                  <a:pt x="11" y="61"/>
                  <a:pt x="11" y="61"/>
                </a:cubicBezTo>
                <a:cubicBezTo>
                  <a:pt x="11" y="59"/>
                  <a:pt x="10" y="58"/>
                  <a:pt x="9" y="58"/>
                </a:cubicBezTo>
                <a:cubicBezTo>
                  <a:pt x="8" y="58"/>
                  <a:pt x="7" y="59"/>
                  <a:pt x="7" y="61"/>
                </a:cubicBezTo>
                <a:cubicBezTo>
                  <a:pt x="7" y="62"/>
                  <a:pt x="7" y="62"/>
                  <a:pt x="7" y="62"/>
                </a:cubicBezTo>
                <a:cubicBezTo>
                  <a:pt x="7" y="72"/>
                  <a:pt x="11" y="81"/>
                  <a:pt x="17" y="88"/>
                </a:cubicBezTo>
                <a:cubicBezTo>
                  <a:pt x="18" y="89"/>
                  <a:pt x="18" y="89"/>
                  <a:pt x="18" y="89"/>
                </a:cubicBezTo>
                <a:cubicBezTo>
                  <a:pt x="1" y="106"/>
                  <a:pt x="1" y="106"/>
                  <a:pt x="1" y="106"/>
                </a:cubicBezTo>
                <a:cubicBezTo>
                  <a:pt x="0" y="107"/>
                  <a:pt x="0" y="108"/>
                  <a:pt x="1" y="109"/>
                </a:cubicBezTo>
                <a:cubicBezTo>
                  <a:pt x="2" y="110"/>
                  <a:pt x="3" y="110"/>
                  <a:pt x="4" y="109"/>
                </a:cubicBezTo>
                <a:cubicBezTo>
                  <a:pt x="21" y="92"/>
                  <a:pt x="21" y="92"/>
                  <a:pt x="21" y="92"/>
                </a:cubicBezTo>
                <a:cubicBezTo>
                  <a:pt x="22" y="92"/>
                  <a:pt x="22" y="92"/>
                  <a:pt x="22" y="92"/>
                </a:cubicBezTo>
                <a:cubicBezTo>
                  <a:pt x="28" y="97"/>
                  <a:pt x="35" y="100"/>
                  <a:pt x="42" y="100"/>
                </a:cubicBezTo>
                <a:cubicBezTo>
                  <a:pt x="44" y="102"/>
                  <a:pt x="44" y="102"/>
                  <a:pt x="44" y="102"/>
                </a:cubicBezTo>
                <a:cubicBezTo>
                  <a:pt x="44" y="123"/>
                  <a:pt x="44" y="123"/>
                  <a:pt x="44" y="123"/>
                </a:cubicBezTo>
                <a:cubicBezTo>
                  <a:pt x="17" y="123"/>
                  <a:pt x="17" y="123"/>
                  <a:pt x="17" y="123"/>
                </a:cubicBezTo>
                <a:cubicBezTo>
                  <a:pt x="15" y="123"/>
                  <a:pt x="14" y="125"/>
                  <a:pt x="14" y="126"/>
                </a:cubicBezTo>
                <a:cubicBezTo>
                  <a:pt x="14" y="127"/>
                  <a:pt x="15" y="128"/>
                  <a:pt x="17" y="128"/>
                </a:cubicBezTo>
                <a:cubicBezTo>
                  <a:pt x="75" y="128"/>
                  <a:pt x="75" y="128"/>
                  <a:pt x="75" y="128"/>
                </a:cubicBezTo>
                <a:cubicBezTo>
                  <a:pt x="77" y="128"/>
                  <a:pt x="78" y="127"/>
                  <a:pt x="78" y="126"/>
                </a:cubicBezTo>
                <a:cubicBezTo>
                  <a:pt x="78" y="125"/>
                  <a:pt x="77" y="123"/>
                  <a:pt x="75" y="123"/>
                </a:cubicBezTo>
                <a:cubicBezTo>
                  <a:pt x="48" y="123"/>
                  <a:pt x="48" y="123"/>
                  <a:pt x="48" y="123"/>
                </a:cubicBezTo>
                <a:cubicBezTo>
                  <a:pt x="48" y="102"/>
                  <a:pt x="48" y="102"/>
                  <a:pt x="48" y="102"/>
                </a:cubicBezTo>
                <a:cubicBezTo>
                  <a:pt x="50" y="100"/>
                  <a:pt x="50" y="100"/>
                  <a:pt x="50" y="100"/>
                </a:cubicBezTo>
                <a:cubicBezTo>
                  <a:pt x="70" y="98"/>
                  <a:pt x="85" y="82"/>
                  <a:pt x="85" y="61"/>
                </a:cubicBezTo>
                <a:cubicBezTo>
                  <a:pt x="85" y="60"/>
                  <a:pt x="84" y="59"/>
                  <a:pt x="83" y="59"/>
                </a:cubicBezTo>
                <a:cubicBezTo>
                  <a:pt x="82" y="59"/>
                  <a:pt x="81" y="60"/>
                  <a:pt x="81" y="61"/>
                </a:cubicBezTo>
                <a:cubicBezTo>
                  <a:pt x="81" y="70"/>
                  <a:pt x="77" y="79"/>
                  <a:pt x="70" y="86"/>
                </a:cubicBezTo>
                <a:cubicBezTo>
                  <a:pt x="64" y="92"/>
                  <a:pt x="55" y="96"/>
                  <a:pt x="46" y="96"/>
                </a:cubicBezTo>
                <a:cubicBezTo>
                  <a:pt x="39" y="96"/>
                  <a:pt x="32" y="94"/>
                  <a:pt x="26" y="89"/>
                </a:cubicBezTo>
                <a:cubicBezTo>
                  <a:pt x="25" y="89"/>
                  <a:pt x="25" y="89"/>
                  <a:pt x="25" y="89"/>
                </a:cubicBezTo>
                <a:cubicBezTo>
                  <a:pt x="33" y="81"/>
                  <a:pt x="33" y="81"/>
                  <a:pt x="33" y="81"/>
                </a:cubicBezTo>
                <a:cubicBezTo>
                  <a:pt x="33" y="81"/>
                  <a:pt x="33" y="81"/>
                  <a:pt x="33" y="81"/>
                </a:cubicBezTo>
                <a:cubicBezTo>
                  <a:pt x="37" y="83"/>
                  <a:pt x="42" y="85"/>
                  <a:pt x="46" y="85"/>
                </a:cubicBezTo>
                <a:cubicBezTo>
                  <a:pt x="59" y="85"/>
                  <a:pt x="70" y="74"/>
                  <a:pt x="70" y="60"/>
                </a:cubicBezTo>
                <a:cubicBezTo>
                  <a:pt x="70" y="43"/>
                  <a:pt x="70" y="43"/>
                  <a:pt x="70" y="43"/>
                </a:cubicBezTo>
                <a:cubicBezTo>
                  <a:pt x="91" y="22"/>
                  <a:pt x="91" y="22"/>
                  <a:pt x="91" y="22"/>
                </a:cubicBezTo>
                <a:cubicBezTo>
                  <a:pt x="92" y="21"/>
                  <a:pt x="92" y="20"/>
                  <a:pt x="91" y="19"/>
                </a:cubicBezTo>
                <a:cubicBezTo>
                  <a:pt x="90" y="18"/>
                  <a:pt x="89" y="18"/>
                  <a:pt x="88" y="19"/>
                </a:cubicBezTo>
                <a:close/>
                <a:moveTo>
                  <a:pt x="66" y="60"/>
                </a:moveTo>
                <a:cubicBezTo>
                  <a:pt x="66" y="66"/>
                  <a:pt x="64" y="71"/>
                  <a:pt x="60" y="74"/>
                </a:cubicBezTo>
                <a:cubicBezTo>
                  <a:pt x="56" y="78"/>
                  <a:pt x="51" y="80"/>
                  <a:pt x="46" y="80"/>
                </a:cubicBezTo>
                <a:cubicBezTo>
                  <a:pt x="43" y="80"/>
                  <a:pt x="40" y="80"/>
                  <a:pt x="38" y="78"/>
                </a:cubicBezTo>
                <a:cubicBezTo>
                  <a:pt x="36" y="77"/>
                  <a:pt x="36" y="77"/>
                  <a:pt x="36" y="77"/>
                </a:cubicBezTo>
                <a:cubicBezTo>
                  <a:pt x="66" y="47"/>
                  <a:pt x="66" y="47"/>
                  <a:pt x="66" y="47"/>
                </a:cubicBezTo>
                <a:lnTo>
                  <a:pt x="66" y="60"/>
                </a:lnTo>
                <a:close/>
                <a:moveTo>
                  <a:pt x="66" y="41"/>
                </a:moveTo>
                <a:cubicBezTo>
                  <a:pt x="32" y="75"/>
                  <a:pt x="32" y="75"/>
                  <a:pt x="32" y="75"/>
                </a:cubicBezTo>
                <a:cubicBezTo>
                  <a:pt x="31" y="74"/>
                  <a:pt x="31" y="74"/>
                  <a:pt x="31" y="74"/>
                </a:cubicBezTo>
                <a:cubicBezTo>
                  <a:pt x="28" y="70"/>
                  <a:pt x="26" y="65"/>
                  <a:pt x="26" y="60"/>
                </a:cubicBezTo>
                <a:cubicBezTo>
                  <a:pt x="26" y="24"/>
                  <a:pt x="26" y="24"/>
                  <a:pt x="26" y="24"/>
                </a:cubicBezTo>
                <a:cubicBezTo>
                  <a:pt x="26" y="19"/>
                  <a:pt x="28" y="14"/>
                  <a:pt x="32" y="10"/>
                </a:cubicBezTo>
                <a:cubicBezTo>
                  <a:pt x="36" y="7"/>
                  <a:pt x="41" y="5"/>
                  <a:pt x="46" y="5"/>
                </a:cubicBezTo>
                <a:cubicBezTo>
                  <a:pt x="51" y="5"/>
                  <a:pt x="56" y="7"/>
                  <a:pt x="60" y="10"/>
                </a:cubicBezTo>
                <a:cubicBezTo>
                  <a:pt x="64" y="14"/>
                  <a:pt x="66" y="19"/>
                  <a:pt x="66" y="24"/>
                </a:cubicBezTo>
                <a:lnTo>
                  <a:pt x="66" y="41"/>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3" name="Freeform 55"/>
          <p:cNvSpPr>
            <a:spLocks noEditPoints="1"/>
          </p:cNvSpPr>
          <p:nvPr/>
        </p:nvSpPr>
        <p:spPr bwMode="auto">
          <a:xfrm>
            <a:off x="6484938" y="5110163"/>
            <a:ext cx="179388" cy="319088"/>
          </a:xfrm>
          <a:custGeom>
            <a:avLst/>
            <a:gdLst>
              <a:gd name="T0" fmla="*/ 24 w 48"/>
              <a:gd name="T1" fmla="*/ 85 h 85"/>
              <a:gd name="T2" fmla="*/ 48 w 48"/>
              <a:gd name="T3" fmla="*/ 60 h 85"/>
              <a:gd name="T4" fmla="*/ 48 w 48"/>
              <a:gd name="T5" fmla="*/ 24 h 85"/>
              <a:gd name="T6" fmla="*/ 24 w 48"/>
              <a:gd name="T7" fmla="*/ 0 h 85"/>
              <a:gd name="T8" fmla="*/ 0 w 48"/>
              <a:gd name="T9" fmla="*/ 24 h 85"/>
              <a:gd name="T10" fmla="*/ 0 w 48"/>
              <a:gd name="T11" fmla="*/ 60 h 85"/>
              <a:gd name="T12" fmla="*/ 24 w 48"/>
              <a:gd name="T13" fmla="*/ 85 h 85"/>
              <a:gd name="T14" fmla="*/ 4 w 48"/>
              <a:gd name="T15" fmla="*/ 24 h 85"/>
              <a:gd name="T16" fmla="*/ 10 w 48"/>
              <a:gd name="T17" fmla="*/ 10 h 85"/>
              <a:gd name="T18" fmla="*/ 24 w 48"/>
              <a:gd name="T19" fmla="*/ 5 h 85"/>
              <a:gd name="T20" fmla="*/ 38 w 48"/>
              <a:gd name="T21" fmla="*/ 10 h 85"/>
              <a:gd name="T22" fmla="*/ 44 w 48"/>
              <a:gd name="T23" fmla="*/ 24 h 85"/>
              <a:gd name="T24" fmla="*/ 44 w 48"/>
              <a:gd name="T25" fmla="*/ 60 h 85"/>
              <a:gd name="T26" fmla="*/ 38 w 48"/>
              <a:gd name="T27" fmla="*/ 74 h 85"/>
              <a:gd name="T28" fmla="*/ 24 w 48"/>
              <a:gd name="T29" fmla="*/ 80 h 85"/>
              <a:gd name="T30" fmla="*/ 10 w 48"/>
              <a:gd name="T31" fmla="*/ 74 h 85"/>
              <a:gd name="T32" fmla="*/ 4 w 48"/>
              <a:gd name="T33" fmla="*/ 60 h 85"/>
              <a:gd name="T34" fmla="*/ 4 w 48"/>
              <a:gd name="T35" fmla="*/ 2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8" h="85">
                <a:moveTo>
                  <a:pt x="24" y="85"/>
                </a:moveTo>
                <a:cubicBezTo>
                  <a:pt x="37" y="85"/>
                  <a:pt x="48" y="74"/>
                  <a:pt x="48" y="60"/>
                </a:cubicBezTo>
                <a:cubicBezTo>
                  <a:pt x="48" y="24"/>
                  <a:pt x="48" y="24"/>
                  <a:pt x="48" y="24"/>
                </a:cubicBezTo>
                <a:cubicBezTo>
                  <a:pt x="48" y="11"/>
                  <a:pt x="37" y="0"/>
                  <a:pt x="24" y="0"/>
                </a:cubicBezTo>
                <a:cubicBezTo>
                  <a:pt x="11" y="0"/>
                  <a:pt x="0" y="11"/>
                  <a:pt x="0" y="24"/>
                </a:cubicBezTo>
                <a:cubicBezTo>
                  <a:pt x="0" y="60"/>
                  <a:pt x="0" y="60"/>
                  <a:pt x="0" y="60"/>
                </a:cubicBezTo>
                <a:cubicBezTo>
                  <a:pt x="0" y="74"/>
                  <a:pt x="11" y="85"/>
                  <a:pt x="24" y="85"/>
                </a:cubicBezTo>
                <a:close/>
                <a:moveTo>
                  <a:pt x="4" y="24"/>
                </a:moveTo>
                <a:cubicBezTo>
                  <a:pt x="4" y="19"/>
                  <a:pt x="6" y="14"/>
                  <a:pt x="10" y="10"/>
                </a:cubicBezTo>
                <a:cubicBezTo>
                  <a:pt x="14" y="7"/>
                  <a:pt x="19" y="5"/>
                  <a:pt x="24" y="5"/>
                </a:cubicBezTo>
                <a:cubicBezTo>
                  <a:pt x="29" y="5"/>
                  <a:pt x="34" y="7"/>
                  <a:pt x="38" y="10"/>
                </a:cubicBezTo>
                <a:cubicBezTo>
                  <a:pt x="42" y="14"/>
                  <a:pt x="44" y="19"/>
                  <a:pt x="44" y="24"/>
                </a:cubicBezTo>
                <a:cubicBezTo>
                  <a:pt x="44" y="60"/>
                  <a:pt x="44" y="60"/>
                  <a:pt x="44" y="60"/>
                </a:cubicBezTo>
                <a:cubicBezTo>
                  <a:pt x="44" y="66"/>
                  <a:pt x="42" y="71"/>
                  <a:pt x="38" y="74"/>
                </a:cubicBezTo>
                <a:cubicBezTo>
                  <a:pt x="34" y="78"/>
                  <a:pt x="29" y="80"/>
                  <a:pt x="24" y="80"/>
                </a:cubicBezTo>
                <a:cubicBezTo>
                  <a:pt x="19" y="80"/>
                  <a:pt x="14" y="78"/>
                  <a:pt x="10" y="74"/>
                </a:cubicBezTo>
                <a:cubicBezTo>
                  <a:pt x="6" y="71"/>
                  <a:pt x="4" y="66"/>
                  <a:pt x="4" y="60"/>
                </a:cubicBezTo>
                <a:lnTo>
                  <a:pt x="4" y="24"/>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4" name="Freeform 56"/>
          <p:cNvSpPr/>
          <p:nvPr/>
        </p:nvSpPr>
        <p:spPr bwMode="auto">
          <a:xfrm>
            <a:off x="6427788" y="5327650"/>
            <a:ext cx="293688" cy="263525"/>
          </a:xfrm>
          <a:custGeom>
            <a:avLst/>
            <a:gdLst>
              <a:gd name="T0" fmla="*/ 68 w 78"/>
              <a:gd name="T1" fmla="*/ 65 h 70"/>
              <a:gd name="T2" fmla="*/ 41 w 78"/>
              <a:gd name="T3" fmla="*/ 65 h 70"/>
              <a:gd name="T4" fmla="*/ 41 w 78"/>
              <a:gd name="T5" fmla="*/ 44 h 70"/>
              <a:gd name="T6" fmla="*/ 43 w 78"/>
              <a:gd name="T7" fmla="*/ 42 h 70"/>
              <a:gd name="T8" fmla="*/ 78 w 78"/>
              <a:gd name="T9" fmla="*/ 3 h 70"/>
              <a:gd name="T10" fmla="*/ 76 w 78"/>
              <a:gd name="T11" fmla="*/ 1 h 70"/>
              <a:gd name="T12" fmla="*/ 74 w 78"/>
              <a:gd name="T13" fmla="*/ 3 h 70"/>
              <a:gd name="T14" fmla="*/ 63 w 78"/>
              <a:gd name="T15" fmla="*/ 28 h 70"/>
              <a:gd name="T16" fmla="*/ 39 w 78"/>
              <a:gd name="T17" fmla="*/ 38 h 70"/>
              <a:gd name="T18" fmla="*/ 15 w 78"/>
              <a:gd name="T19" fmla="*/ 28 h 70"/>
              <a:gd name="T20" fmla="*/ 4 w 78"/>
              <a:gd name="T21" fmla="*/ 5 h 70"/>
              <a:gd name="T22" fmla="*/ 4 w 78"/>
              <a:gd name="T23" fmla="*/ 3 h 70"/>
              <a:gd name="T24" fmla="*/ 2 w 78"/>
              <a:gd name="T25" fmla="*/ 0 h 70"/>
              <a:gd name="T26" fmla="*/ 0 w 78"/>
              <a:gd name="T27" fmla="*/ 3 h 70"/>
              <a:gd name="T28" fmla="*/ 0 w 78"/>
              <a:gd name="T29" fmla="*/ 4 h 70"/>
              <a:gd name="T30" fmla="*/ 35 w 78"/>
              <a:gd name="T31" fmla="*/ 42 h 70"/>
              <a:gd name="T32" fmla="*/ 37 w 78"/>
              <a:gd name="T33" fmla="*/ 44 h 70"/>
              <a:gd name="T34" fmla="*/ 37 w 78"/>
              <a:gd name="T35" fmla="*/ 65 h 70"/>
              <a:gd name="T36" fmla="*/ 10 w 78"/>
              <a:gd name="T37" fmla="*/ 65 h 70"/>
              <a:gd name="T38" fmla="*/ 7 w 78"/>
              <a:gd name="T39" fmla="*/ 68 h 70"/>
              <a:gd name="T40" fmla="*/ 10 w 78"/>
              <a:gd name="T41" fmla="*/ 70 h 70"/>
              <a:gd name="T42" fmla="*/ 68 w 78"/>
              <a:gd name="T43" fmla="*/ 70 h 70"/>
              <a:gd name="T44" fmla="*/ 71 w 78"/>
              <a:gd name="T45" fmla="*/ 68 h 70"/>
              <a:gd name="T46" fmla="*/ 68 w 78"/>
              <a:gd name="T47" fmla="*/ 6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8" h="70">
                <a:moveTo>
                  <a:pt x="68" y="65"/>
                </a:moveTo>
                <a:cubicBezTo>
                  <a:pt x="41" y="65"/>
                  <a:pt x="41" y="65"/>
                  <a:pt x="41" y="65"/>
                </a:cubicBezTo>
                <a:cubicBezTo>
                  <a:pt x="41" y="44"/>
                  <a:pt x="41" y="44"/>
                  <a:pt x="41" y="44"/>
                </a:cubicBezTo>
                <a:cubicBezTo>
                  <a:pt x="43" y="42"/>
                  <a:pt x="43" y="42"/>
                  <a:pt x="43" y="42"/>
                </a:cubicBezTo>
                <a:cubicBezTo>
                  <a:pt x="63" y="40"/>
                  <a:pt x="78" y="24"/>
                  <a:pt x="78" y="3"/>
                </a:cubicBezTo>
                <a:cubicBezTo>
                  <a:pt x="78" y="2"/>
                  <a:pt x="77" y="1"/>
                  <a:pt x="76" y="1"/>
                </a:cubicBezTo>
                <a:cubicBezTo>
                  <a:pt x="75" y="1"/>
                  <a:pt x="74" y="2"/>
                  <a:pt x="74" y="3"/>
                </a:cubicBezTo>
                <a:cubicBezTo>
                  <a:pt x="74" y="12"/>
                  <a:pt x="70" y="21"/>
                  <a:pt x="63" y="28"/>
                </a:cubicBezTo>
                <a:cubicBezTo>
                  <a:pt x="57" y="34"/>
                  <a:pt x="48" y="38"/>
                  <a:pt x="39" y="38"/>
                </a:cubicBezTo>
                <a:cubicBezTo>
                  <a:pt x="30" y="38"/>
                  <a:pt x="21" y="34"/>
                  <a:pt x="15" y="28"/>
                </a:cubicBezTo>
                <a:cubicBezTo>
                  <a:pt x="8" y="21"/>
                  <a:pt x="5" y="13"/>
                  <a:pt x="4" y="5"/>
                </a:cubicBezTo>
                <a:cubicBezTo>
                  <a:pt x="4" y="3"/>
                  <a:pt x="4" y="3"/>
                  <a:pt x="4" y="3"/>
                </a:cubicBezTo>
                <a:cubicBezTo>
                  <a:pt x="4" y="1"/>
                  <a:pt x="3" y="0"/>
                  <a:pt x="2" y="0"/>
                </a:cubicBezTo>
                <a:cubicBezTo>
                  <a:pt x="1" y="0"/>
                  <a:pt x="0" y="1"/>
                  <a:pt x="0" y="3"/>
                </a:cubicBezTo>
                <a:cubicBezTo>
                  <a:pt x="0" y="4"/>
                  <a:pt x="0" y="4"/>
                  <a:pt x="0" y="4"/>
                </a:cubicBezTo>
                <a:cubicBezTo>
                  <a:pt x="1" y="24"/>
                  <a:pt x="16" y="40"/>
                  <a:pt x="35" y="42"/>
                </a:cubicBezTo>
                <a:cubicBezTo>
                  <a:pt x="37" y="44"/>
                  <a:pt x="37" y="44"/>
                  <a:pt x="37" y="44"/>
                </a:cubicBezTo>
                <a:cubicBezTo>
                  <a:pt x="37" y="65"/>
                  <a:pt x="37" y="65"/>
                  <a:pt x="37" y="65"/>
                </a:cubicBezTo>
                <a:cubicBezTo>
                  <a:pt x="10" y="65"/>
                  <a:pt x="10" y="65"/>
                  <a:pt x="10" y="65"/>
                </a:cubicBezTo>
                <a:cubicBezTo>
                  <a:pt x="8" y="65"/>
                  <a:pt x="7" y="67"/>
                  <a:pt x="7" y="68"/>
                </a:cubicBezTo>
                <a:cubicBezTo>
                  <a:pt x="7" y="69"/>
                  <a:pt x="8" y="70"/>
                  <a:pt x="10" y="70"/>
                </a:cubicBezTo>
                <a:cubicBezTo>
                  <a:pt x="68" y="70"/>
                  <a:pt x="68" y="70"/>
                  <a:pt x="68" y="70"/>
                </a:cubicBezTo>
                <a:cubicBezTo>
                  <a:pt x="70" y="70"/>
                  <a:pt x="71" y="69"/>
                  <a:pt x="71" y="68"/>
                </a:cubicBezTo>
                <a:cubicBezTo>
                  <a:pt x="71" y="67"/>
                  <a:pt x="70" y="65"/>
                  <a:pt x="68" y="6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5" name="Freeform 57"/>
          <p:cNvSpPr>
            <a:spLocks noEditPoints="1"/>
          </p:cNvSpPr>
          <p:nvPr/>
        </p:nvSpPr>
        <p:spPr bwMode="auto">
          <a:xfrm>
            <a:off x="5373688" y="5113338"/>
            <a:ext cx="479425" cy="473075"/>
          </a:xfrm>
          <a:custGeom>
            <a:avLst/>
            <a:gdLst>
              <a:gd name="T0" fmla="*/ 125 w 128"/>
              <a:gd name="T1" fmla="*/ 98 h 126"/>
              <a:gd name="T2" fmla="*/ 128 w 128"/>
              <a:gd name="T3" fmla="*/ 96 h 126"/>
              <a:gd name="T4" fmla="*/ 128 w 128"/>
              <a:gd name="T5" fmla="*/ 3 h 126"/>
              <a:gd name="T6" fmla="*/ 125 w 128"/>
              <a:gd name="T7" fmla="*/ 1 h 126"/>
              <a:gd name="T8" fmla="*/ 63 w 128"/>
              <a:gd name="T9" fmla="*/ 21 h 126"/>
              <a:gd name="T10" fmla="*/ 28 w 128"/>
              <a:gd name="T11" fmla="*/ 21 h 126"/>
              <a:gd name="T12" fmla="*/ 0 w 128"/>
              <a:gd name="T13" fmla="*/ 49 h 126"/>
              <a:gd name="T14" fmla="*/ 28 w 128"/>
              <a:gd name="T15" fmla="*/ 78 h 126"/>
              <a:gd name="T16" fmla="*/ 33 w 128"/>
              <a:gd name="T17" fmla="*/ 78 h 126"/>
              <a:gd name="T18" fmla="*/ 50 w 128"/>
              <a:gd name="T19" fmla="*/ 117 h 126"/>
              <a:gd name="T20" fmla="*/ 62 w 128"/>
              <a:gd name="T21" fmla="*/ 126 h 126"/>
              <a:gd name="T22" fmla="*/ 67 w 128"/>
              <a:gd name="T23" fmla="*/ 125 h 126"/>
              <a:gd name="T24" fmla="*/ 74 w 128"/>
              <a:gd name="T25" fmla="*/ 117 h 126"/>
              <a:gd name="T26" fmla="*/ 74 w 128"/>
              <a:gd name="T27" fmla="*/ 107 h 126"/>
              <a:gd name="T28" fmla="*/ 62 w 128"/>
              <a:gd name="T29" fmla="*/ 77 h 126"/>
              <a:gd name="T30" fmla="*/ 125 w 128"/>
              <a:gd name="T31" fmla="*/ 98 h 126"/>
              <a:gd name="T32" fmla="*/ 62 w 128"/>
              <a:gd name="T33" fmla="*/ 26 h 126"/>
              <a:gd name="T34" fmla="*/ 123 w 128"/>
              <a:gd name="T35" fmla="*/ 6 h 126"/>
              <a:gd name="T36" fmla="*/ 123 w 128"/>
              <a:gd name="T37" fmla="*/ 93 h 126"/>
              <a:gd name="T38" fmla="*/ 62 w 128"/>
              <a:gd name="T39" fmla="*/ 73 h 126"/>
              <a:gd name="T40" fmla="*/ 62 w 128"/>
              <a:gd name="T41" fmla="*/ 26 h 126"/>
              <a:gd name="T42" fmla="*/ 28 w 128"/>
              <a:gd name="T43" fmla="*/ 73 h 126"/>
              <a:gd name="T44" fmla="*/ 11 w 128"/>
              <a:gd name="T45" fmla="*/ 66 h 126"/>
              <a:gd name="T46" fmla="*/ 5 w 128"/>
              <a:gd name="T47" fmla="*/ 49 h 126"/>
              <a:gd name="T48" fmla="*/ 11 w 128"/>
              <a:gd name="T49" fmla="*/ 33 h 126"/>
              <a:gd name="T50" fmla="*/ 28 w 128"/>
              <a:gd name="T51" fmla="*/ 26 h 126"/>
              <a:gd name="T52" fmla="*/ 58 w 128"/>
              <a:gd name="T53" fmla="*/ 26 h 126"/>
              <a:gd name="T54" fmla="*/ 58 w 128"/>
              <a:gd name="T55" fmla="*/ 73 h 126"/>
              <a:gd name="T56" fmla="*/ 28 w 128"/>
              <a:gd name="T57" fmla="*/ 73 h 126"/>
              <a:gd name="T58" fmla="*/ 70 w 128"/>
              <a:gd name="T59" fmla="*/ 109 h 126"/>
              <a:gd name="T60" fmla="*/ 70 w 128"/>
              <a:gd name="T61" fmla="*/ 115 h 126"/>
              <a:gd name="T62" fmla="*/ 65 w 128"/>
              <a:gd name="T63" fmla="*/ 120 h 126"/>
              <a:gd name="T64" fmla="*/ 62 w 128"/>
              <a:gd name="T65" fmla="*/ 121 h 126"/>
              <a:gd name="T66" fmla="*/ 54 w 128"/>
              <a:gd name="T67" fmla="*/ 116 h 126"/>
              <a:gd name="T68" fmla="*/ 38 w 128"/>
              <a:gd name="T69" fmla="*/ 78 h 126"/>
              <a:gd name="T70" fmla="*/ 57 w 128"/>
              <a:gd name="T71" fmla="*/ 78 h 126"/>
              <a:gd name="T72" fmla="*/ 70 w 128"/>
              <a:gd name="T73" fmla="*/ 109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6">
                <a:moveTo>
                  <a:pt x="125" y="98"/>
                </a:moveTo>
                <a:cubicBezTo>
                  <a:pt x="126" y="99"/>
                  <a:pt x="128" y="98"/>
                  <a:pt x="128" y="96"/>
                </a:cubicBezTo>
                <a:cubicBezTo>
                  <a:pt x="128" y="3"/>
                  <a:pt x="128" y="3"/>
                  <a:pt x="128" y="3"/>
                </a:cubicBezTo>
                <a:cubicBezTo>
                  <a:pt x="128" y="1"/>
                  <a:pt x="126" y="0"/>
                  <a:pt x="125" y="1"/>
                </a:cubicBezTo>
                <a:cubicBezTo>
                  <a:pt x="63" y="21"/>
                  <a:pt x="63" y="21"/>
                  <a:pt x="63" y="21"/>
                </a:cubicBezTo>
                <a:cubicBezTo>
                  <a:pt x="28" y="21"/>
                  <a:pt x="28" y="21"/>
                  <a:pt x="28" y="21"/>
                </a:cubicBezTo>
                <a:cubicBezTo>
                  <a:pt x="13" y="21"/>
                  <a:pt x="0" y="34"/>
                  <a:pt x="0" y="49"/>
                </a:cubicBezTo>
                <a:cubicBezTo>
                  <a:pt x="0" y="65"/>
                  <a:pt x="13" y="78"/>
                  <a:pt x="28" y="78"/>
                </a:cubicBezTo>
                <a:cubicBezTo>
                  <a:pt x="33" y="78"/>
                  <a:pt x="33" y="78"/>
                  <a:pt x="33" y="78"/>
                </a:cubicBezTo>
                <a:cubicBezTo>
                  <a:pt x="50" y="117"/>
                  <a:pt x="50" y="117"/>
                  <a:pt x="50" y="117"/>
                </a:cubicBezTo>
                <a:cubicBezTo>
                  <a:pt x="52" y="122"/>
                  <a:pt x="57" y="126"/>
                  <a:pt x="62" y="126"/>
                </a:cubicBezTo>
                <a:cubicBezTo>
                  <a:pt x="64" y="126"/>
                  <a:pt x="66" y="125"/>
                  <a:pt x="67" y="125"/>
                </a:cubicBezTo>
                <a:cubicBezTo>
                  <a:pt x="71" y="123"/>
                  <a:pt x="73" y="120"/>
                  <a:pt x="74" y="117"/>
                </a:cubicBezTo>
                <a:cubicBezTo>
                  <a:pt x="76" y="114"/>
                  <a:pt x="76" y="110"/>
                  <a:pt x="74" y="107"/>
                </a:cubicBezTo>
                <a:cubicBezTo>
                  <a:pt x="62" y="77"/>
                  <a:pt x="62" y="77"/>
                  <a:pt x="62" y="77"/>
                </a:cubicBezTo>
                <a:lnTo>
                  <a:pt x="125" y="98"/>
                </a:lnTo>
                <a:close/>
                <a:moveTo>
                  <a:pt x="62" y="26"/>
                </a:moveTo>
                <a:cubicBezTo>
                  <a:pt x="123" y="6"/>
                  <a:pt x="123" y="6"/>
                  <a:pt x="123" y="6"/>
                </a:cubicBezTo>
                <a:cubicBezTo>
                  <a:pt x="123" y="93"/>
                  <a:pt x="123" y="93"/>
                  <a:pt x="123" y="93"/>
                </a:cubicBezTo>
                <a:cubicBezTo>
                  <a:pt x="62" y="73"/>
                  <a:pt x="62" y="73"/>
                  <a:pt x="62" y="73"/>
                </a:cubicBezTo>
                <a:lnTo>
                  <a:pt x="62" y="26"/>
                </a:lnTo>
                <a:close/>
                <a:moveTo>
                  <a:pt x="28" y="73"/>
                </a:moveTo>
                <a:cubicBezTo>
                  <a:pt x="22" y="73"/>
                  <a:pt x="16" y="71"/>
                  <a:pt x="11" y="66"/>
                </a:cubicBezTo>
                <a:cubicBezTo>
                  <a:pt x="7" y="62"/>
                  <a:pt x="5" y="56"/>
                  <a:pt x="5" y="49"/>
                </a:cubicBezTo>
                <a:cubicBezTo>
                  <a:pt x="5" y="43"/>
                  <a:pt x="7" y="37"/>
                  <a:pt x="11" y="33"/>
                </a:cubicBezTo>
                <a:cubicBezTo>
                  <a:pt x="16" y="28"/>
                  <a:pt x="22" y="26"/>
                  <a:pt x="28" y="26"/>
                </a:cubicBezTo>
                <a:cubicBezTo>
                  <a:pt x="58" y="26"/>
                  <a:pt x="58" y="26"/>
                  <a:pt x="58" y="26"/>
                </a:cubicBezTo>
                <a:cubicBezTo>
                  <a:pt x="58" y="73"/>
                  <a:pt x="58" y="73"/>
                  <a:pt x="58" y="73"/>
                </a:cubicBezTo>
                <a:lnTo>
                  <a:pt x="28" y="73"/>
                </a:lnTo>
                <a:close/>
                <a:moveTo>
                  <a:pt x="70" y="109"/>
                </a:moveTo>
                <a:cubicBezTo>
                  <a:pt x="71" y="111"/>
                  <a:pt x="71" y="113"/>
                  <a:pt x="70" y="115"/>
                </a:cubicBezTo>
                <a:cubicBezTo>
                  <a:pt x="69" y="118"/>
                  <a:pt x="68" y="119"/>
                  <a:pt x="65" y="120"/>
                </a:cubicBezTo>
                <a:cubicBezTo>
                  <a:pt x="64" y="121"/>
                  <a:pt x="63" y="121"/>
                  <a:pt x="62" y="121"/>
                </a:cubicBezTo>
                <a:cubicBezTo>
                  <a:pt x="58" y="121"/>
                  <a:pt x="55" y="119"/>
                  <a:pt x="54" y="116"/>
                </a:cubicBezTo>
                <a:cubicBezTo>
                  <a:pt x="38" y="78"/>
                  <a:pt x="38" y="78"/>
                  <a:pt x="38" y="78"/>
                </a:cubicBezTo>
                <a:cubicBezTo>
                  <a:pt x="57" y="78"/>
                  <a:pt x="57" y="78"/>
                  <a:pt x="57" y="78"/>
                </a:cubicBezTo>
                <a:lnTo>
                  <a:pt x="70" y="109"/>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6" name="Freeform 58"/>
          <p:cNvSpPr>
            <a:spLocks noEditPoints="1"/>
          </p:cNvSpPr>
          <p:nvPr/>
        </p:nvSpPr>
        <p:spPr bwMode="auto">
          <a:xfrm>
            <a:off x="4411663" y="5148263"/>
            <a:ext cx="342900" cy="409575"/>
          </a:xfrm>
          <a:custGeom>
            <a:avLst/>
            <a:gdLst>
              <a:gd name="T0" fmla="*/ 89 w 91"/>
              <a:gd name="T1" fmla="*/ 0 h 109"/>
              <a:gd name="T2" fmla="*/ 89 w 91"/>
              <a:gd name="T3" fmla="*/ 0 h 109"/>
              <a:gd name="T4" fmla="*/ 42 w 91"/>
              <a:gd name="T5" fmla="*/ 24 h 109"/>
              <a:gd name="T6" fmla="*/ 5 w 91"/>
              <a:gd name="T7" fmla="*/ 24 h 109"/>
              <a:gd name="T8" fmla="*/ 0 w 91"/>
              <a:gd name="T9" fmla="*/ 29 h 109"/>
              <a:gd name="T10" fmla="*/ 0 w 91"/>
              <a:gd name="T11" fmla="*/ 79 h 109"/>
              <a:gd name="T12" fmla="*/ 5 w 91"/>
              <a:gd name="T13" fmla="*/ 84 h 109"/>
              <a:gd name="T14" fmla="*/ 43 w 91"/>
              <a:gd name="T15" fmla="*/ 84 h 109"/>
              <a:gd name="T16" fmla="*/ 88 w 91"/>
              <a:gd name="T17" fmla="*/ 108 h 109"/>
              <a:gd name="T18" fmla="*/ 91 w 91"/>
              <a:gd name="T19" fmla="*/ 107 h 109"/>
              <a:gd name="T20" fmla="*/ 91 w 91"/>
              <a:gd name="T21" fmla="*/ 1 h 109"/>
              <a:gd name="T22" fmla="*/ 91 w 91"/>
              <a:gd name="T23" fmla="*/ 0 h 109"/>
              <a:gd name="T24" fmla="*/ 89 w 91"/>
              <a:gd name="T25" fmla="*/ 0 h 109"/>
              <a:gd name="T26" fmla="*/ 38 w 91"/>
              <a:gd name="T27" fmla="*/ 80 h 109"/>
              <a:gd name="T28" fmla="*/ 5 w 91"/>
              <a:gd name="T29" fmla="*/ 80 h 109"/>
              <a:gd name="T30" fmla="*/ 5 w 91"/>
              <a:gd name="T31" fmla="*/ 28 h 109"/>
              <a:gd name="T32" fmla="*/ 38 w 91"/>
              <a:gd name="T33" fmla="*/ 28 h 109"/>
              <a:gd name="T34" fmla="*/ 38 w 91"/>
              <a:gd name="T35" fmla="*/ 80 h 109"/>
              <a:gd name="T36" fmla="*/ 87 w 91"/>
              <a:gd name="T37" fmla="*/ 102 h 109"/>
              <a:gd name="T38" fmla="*/ 42 w 91"/>
              <a:gd name="T39" fmla="*/ 79 h 109"/>
              <a:gd name="T40" fmla="*/ 42 w 91"/>
              <a:gd name="T41" fmla="*/ 29 h 109"/>
              <a:gd name="T42" fmla="*/ 87 w 91"/>
              <a:gd name="T43" fmla="*/ 6 h 109"/>
              <a:gd name="T44" fmla="*/ 87 w 91"/>
              <a:gd name="T45" fmla="*/ 102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1" h="109">
                <a:moveTo>
                  <a:pt x="89" y="0"/>
                </a:moveTo>
                <a:cubicBezTo>
                  <a:pt x="89" y="0"/>
                  <a:pt x="89" y="0"/>
                  <a:pt x="89" y="0"/>
                </a:cubicBezTo>
                <a:cubicBezTo>
                  <a:pt x="42" y="24"/>
                  <a:pt x="42" y="24"/>
                  <a:pt x="42" y="24"/>
                </a:cubicBezTo>
                <a:cubicBezTo>
                  <a:pt x="5" y="24"/>
                  <a:pt x="5" y="24"/>
                  <a:pt x="5" y="24"/>
                </a:cubicBezTo>
                <a:cubicBezTo>
                  <a:pt x="2" y="24"/>
                  <a:pt x="0" y="26"/>
                  <a:pt x="0" y="29"/>
                </a:cubicBezTo>
                <a:cubicBezTo>
                  <a:pt x="0" y="79"/>
                  <a:pt x="0" y="79"/>
                  <a:pt x="0" y="79"/>
                </a:cubicBezTo>
                <a:cubicBezTo>
                  <a:pt x="0" y="82"/>
                  <a:pt x="2" y="84"/>
                  <a:pt x="5" y="84"/>
                </a:cubicBezTo>
                <a:cubicBezTo>
                  <a:pt x="43" y="84"/>
                  <a:pt x="43" y="84"/>
                  <a:pt x="43" y="84"/>
                </a:cubicBezTo>
                <a:cubicBezTo>
                  <a:pt x="88" y="108"/>
                  <a:pt x="88" y="108"/>
                  <a:pt x="88" y="108"/>
                </a:cubicBezTo>
                <a:cubicBezTo>
                  <a:pt x="90" y="109"/>
                  <a:pt x="91" y="108"/>
                  <a:pt x="91" y="107"/>
                </a:cubicBezTo>
                <a:cubicBezTo>
                  <a:pt x="91" y="1"/>
                  <a:pt x="91" y="1"/>
                  <a:pt x="91" y="1"/>
                </a:cubicBezTo>
                <a:cubicBezTo>
                  <a:pt x="91" y="1"/>
                  <a:pt x="91" y="1"/>
                  <a:pt x="91" y="0"/>
                </a:cubicBezTo>
                <a:cubicBezTo>
                  <a:pt x="90" y="0"/>
                  <a:pt x="90" y="0"/>
                  <a:pt x="89" y="0"/>
                </a:cubicBezTo>
                <a:close/>
                <a:moveTo>
                  <a:pt x="38" y="80"/>
                </a:moveTo>
                <a:cubicBezTo>
                  <a:pt x="5" y="80"/>
                  <a:pt x="5" y="80"/>
                  <a:pt x="5" y="80"/>
                </a:cubicBezTo>
                <a:cubicBezTo>
                  <a:pt x="5" y="28"/>
                  <a:pt x="5" y="28"/>
                  <a:pt x="5" y="28"/>
                </a:cubicBezTo>
                <a:cubicBezTo>
                  <a:pt x="38" y="28"/>
                  <a:pt x="38" y="28"/>
                  <a:pt x="38" y="28"/>
                </a:cubicBezTo>
                <a:lnTo>
                  <a:pt x="38" y="80"/>
                </a:lnTo>
                <a:close/>
                <a:moveTo>
                  <a:pt x="87" y="102"/>
                </a:moveTo>
                <a:cubicBezTo>
                  <a:pt x="42" y="79"/>
                  <a:pt x="42" y="79"/>
                  <a:pt x="42" y="79"/>
                </a:cubicBezTo>
                <a:cubicBezTo>
                  <a:pt x="42" y="29"/>
                  <a:pt x="42" y="29"/>
                  <a:pt x="42" y="29"/>
                </a:cubicBezTo>
                <a:cubicBezTo>
                  <a:pt x="87" y="6"/>
                  <a:pt x="87" y="6"/>
                  <a:pt x="87" y="6"/>
                </a:cubicBezTo>
                <a:lnTo>
                  <a:pt x="87" y="102"/>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7" name="Freeform 59"/>
          <p:cNvSpPr/>
          <p:nvPr/>
        </p:nvSpPr>
        <p:spPr bwMode="auto">
          <a:xfrm>
            <a:off x="4795838" y="5302250"/>
            <a:ext cx="96838" cy="96838"/>
          </a:xfrm>
          <a:custGeom>
            <a:avLst/>
            <a:gdLst>
              <a:gd name="T0" fmla="*/ 16 w 26"/>
              <a:gd name="T1" fmla="*/ 13 h 26"/>
              <a:gd name="T2" fmla="*/ 25 w 26"/>
              <a:gd name="T3" fmla="*/ 4 h 26"/>
              <a:gd name="T4" fmla="*/ 25 w 26"/>
              <a:gd name="T5" fmla="*/ 1 h 26"/>
              <a:gd name="T6" fmla="*/ 22 w 26"/>
              <a:gd name="T7" fmla="*/ 1 h 26"/>
              <a:gd name="T8" fmla="*/ 13 w 26"/>
              <a:gd name="T9" fmla="*/ 10 h 26"/>
              <a:gd name="T10" fmla="*/ 4 w 26"/>
              <a:gd name="T11" fmla="*/ 1 h 26"/>
              <a:gd name="T12" fmla="*/ 1 w 26"/>
              <a:gd name="T13" fmla="*/ 1 h 26"/>
              <a:gd name="T14" fmla="*/ 0 w 26"/>
              <a:gd name="T15" fmla="*/ 3 h 26"/>
              <a:gd name="T16" fmla="*/ 1 w 26"/>
              <a:gd name="T17" fmla="*/ 4 h 26"/>
              <a:gd name="T18" fmla="*/ 10 w 26"/>
              <a:gd name="T19" fmla="*/ 13 h 26"/>
              <a:gd name="T20" fmla="*/ 1 w 26"/>
              <a:gd name="T21" fmla="*/ 22 h 26"/>
              <a:gd name="T22" fmla="*/ 1 w 26"/>
              <a:gd name="T23" fmla="*/ 25 h 26"/>
              <a:gd name="T24" fmla="*/ 4 w 26"/>
              <a:gd name="T25" fmla="*/ 25 h 26"/>
              <a:gd name="T26" fmla="*/ 13 w 26"/>
              <a:gd name="T27" fmla="*/ 16 h 26"/>
              <a:gd name="T28" fmla="*/ 22 w 26"/>
              <a:gd name="T29" fmla="*/ 25 h 26"/>
              <a:gd name="T30" fmla="*/ 24 w 26"/>
              <a:gd name="T31" fmla="*/ 26 h 26"/>
              <a:gd name="T32" fmla="*/ 25 w 26"/>
              <a:gd name="T33" fmla="*/ 25 h 26"/>
              <a:gd name="T34" fmla="*/ 25 w 26"/>
              <a:gd name="T35" fmla="*/ 22 h 26"/>
              <a:gd name="T36" fmla="*/ 16 w 26"/>
              <a:gd name="T37"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6">
                <a:moveTo>
                  <a:pt x="16" y="13"/>
                </a:moveTo>
                <a:cubicBezTo>
                  <a:pt x="25" y="4"/>
                  <a:pt x="25" y="4"/>
                  <a:pt x="25" y="4"/>
                </a:cubicBezTo>
                <a:cubicBezTo>
                  <a:pt x="26" y="3"/>
                  <a:pt x="26" y="2"/>
                  <a:pt x="25" y="1"/>
                </a:cubicBezTo>
                <a:cubicBezTo>
                  <a:pt x="24" y="0"/>
                  <a:pt x="23" y="0"/>
                  <a:pt x="22" y="1"/>
                </a:cubicBezTo>
                <a:cubicBezTo>
                  <a:pt x="13" y="10"/>
                  <a:pt x="13" y="10"/>
                  <a:pt x="13" y="10"/>
                </a:cubicBezTo>
                <a:cubicBezTo>
                  <a:pt x="4" y="1"/>
                  <a:pt x="4" y="1"/>
                  <a:pt x="4" y="1"/>
                </a:cubicBezTo>
                <a:cubicBezTo>
                  <a:pt x="4" y="0"/>
                  <a:pt x="2" y="0"/>
                  <a:pt x="1" y="1"/>
                </a:cubicBezTo>
                <a:cubicBezTo>
                  <a:pt x="1" y="1"/>
                  <a:pt x="0" y="2"/>
                  <a:pt x="0" y="3"/>
                </a:cubicBezTo>
                <a:cubicBezTo>
                  <a:pt x="0" y="3"/>
                  <a:pt x="1" y="4"/>
                  <a:pt x="1" y="4"/>
                </a:cubicBezTo>
                <a:cubicBezTo>
                  <a:pt x="10" y="13"/>
                  <a:pt x="10" y="13"/>
                  <a:pt x="10" y="13"/>
                </a:cubicBezTo>
                <a:cubicBezTo>
                  <a:pt x="1" y="22"/>
                  <a:pt x="1" y="22"/>
                  <a:pt x="1" y="22"/>
                </a:cubicBezTo>
                <a:cubicBezTo>
                  <a:pt x="0" y="23"/>
                  <a:pt x="0" y="24"/>
                  <a:pt x="1" y="25"/>
                </a:cubicBezTo>
                <a:cubicBezTo>
                  <a:pt x="2" y="26"/>
                  <a:pt x="3" y="26"/>
                  <a:pt x="4" y="25"/>
                </a:cubicBezTo>
                <a:cubicBezTo>
                  <a:pt x="13" y="16"/>
                  <a:pt x="13" y="16"/>
                  <a:pt x="13" y="16"/>
                </a:cubicBezTo>
                <a:cubicBezTo>
                  <a:pt x="22" y="25"/>
                  <a:pt x="22" y="25"/>
                  <a:pt x="22" y="25"/>
                </a:cubicBezTo>
                <a:cubicBezTo>
                  <a:pt x="23" y="26"/>
                  <a:pt x="23" y="26"/>
                  <a:pt x="24" y="26"/>
                </a:cubicBezTo>
                <a:cubicBezTo>
                  <a:pt x="24" y="26"/>
                  <a:pt x="25" y="26"/>
                  <a:pt x="25" y="25"/>
                </a:cubicBezTo>
                <a:cubicBezTo>
                  <a:pt x="26" y="24"/>
                  <a:pt x="26" y="23"/>
                  <a:pt x="25" y="22"/>
                </a:cubicBezTo>
                <a:lnTo>
                  <a:pt x="16" y="1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8" name="Freeform 60"/>
          <p:cNvSpPr>
            <a:spLocks noEditPoints="1"/>
          </p:cNvSpPr>
          <p:nvPr/>
        </p:nvSpPr>
        <p:spPr bwMode="auto">
          <a:xfrm>
            <a:off x="3451225" y="5170488"/>
            <a:ext cx="341313" cy="409575"/>
          </a:xfrm>
          <a:custGeom>
            <a:avLst/>
            <a:gdLst>
              <a:gd name="T0" fmla="*/ 89 w 91"/>
              <a:gd name="T1" fmla="*/ 0 h 109"/>
              <a:gd name="T2" fmla="*/ 42 w 91"/>
              <a:gd name="T3" fmla="*/ 24 h 109"/>
              <a:gd name="T4" fmla="*/ 5 w 91"/>
              <a:gd name="T5" fmla="*/ 24 h 109"/>
              <a:gd name="T6" fmla="*/ 0 w 91"/>
              <a:gd name="T7" fmla="*/ 29 h 109"/>
              <a:gd name="T8" fmla="*/ 0 w 91"/>
              <a:gd name="T9" fmla="*/ 80 h 109"/>
              <a:gd name="T10" fmla="*/ 5 w 91"/>
              <a:gd name="T11" fmla="*/ 84 h 109"/>
              <a:gd name="T12" fmla="*/ 43 w 91"/>
              <a:gd name="T13" fmla="*/ 85 h 109"/>
              <a:gd name="T14" fmla="*/ 88 w 91"/>
              <a:gd name="T15" fmla="*/ 108 h 109"/>
              <a:gd name="T16" fmla="*/ 91 w 91"/>
              <a:gd name="T17" fmla="*/ 107 h 109"/>
              <a:gd name="T18" fmla="*/ 91 w 91"/>
              <a:gd name="T19" fmla="*/ 2 h 109"/>
              <a:gd name="T20" fmla="*/ 89 w 91"/>
              <a:gd name="T21" fmla="*/ 0 h 109"/>
              <a:gd name="T22" fmla="*/ 38 w 91"/>
              <a:gd name="T23" fmla="*/ 80 h 109"/>
              <a:gd name="T24" fmla="*/ 5 w 91"/>
              <a:gd name="T25" fmla="*/ 80 h 109"/>
              <a:gd name="T26" fmla="*/ 5 w 91"/>
              <a:gd name="T27" fmla="*/ 29 h 109"/>
              <a:gd name="T28" fmla="*/ 38 w 91"/>
              <a:gd name="T29" fmla="*/ 29 h 109"/>
              <a:gd name="T30" fmla="*/ 38 w 91"/>
              <a:gd name="T31" fmla="*/ 80 h 109"/>
              <a:gd name="T32" fmla="*/ 87 w 91"/>
              <a:gd name="T33" fmla="*/ 102 h 109"/>
              <a:gd name="T34" fmla="*/ 42 w 91"/>
              <a:gd name="T35" fmla="*/ 79 h 109"/>
              <a:gd name="T36" fmla="*/ 42 w 91"/>
              <a:gd name="T37" fmla="*/ 29 h 109"/>
              <a:gd name="T38" fmla="*/ 87 w 91"/>
              <a:gd name="T39" fmla="*/ 6 h 109"/>
              <a:gd name="T40" fmla="*/ 87 w 91"/>
              <a:gd name="T41" fmla="*/ 102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1" h="109">
                <a:moveTo>
                  <a:pt x="89" y="0"/>
                </a:moveTo>
                <a:cubicBezTo>
                  <a:pt x="42" y="24"/>
                  <a:pt x="42" y="24"/>
                  <a:pt x="42" y="24"/>
                </a:cubicBezTo>
                <a:cubicBezTo>
                  <a:pt x="5" y="24"/>
                  <a:pt x="5" y="24"/>
                  <a:pt x="5" y="24"/>
                </a:cubicBezTo>
                <a:cubicBezTo>
                  <a:pt x="2" y="24"/>
                  <a:pt x="0" y="26"/>
                  <a:pt x="0" y="29"/>
                </a:cubicBezTo>
                <a:cubicBezTo>
                  <a:pt x="0" y="80"/>
                  <a:pt x="0" y="80"/>
                  <a:pt x="0" y="80"/>
                </a:cubicBezTo>
                <a:cubicBezTo>
                  <a:pt x="0" y="82"/>
                  <a:pt x="2" y="84"/>
                  <a:pt x="5" y="84"/>
                </a:cubicBezTo>
                <a:cubicBezTo>
                  <a:pt x="43" y="85"/>
                  <a:pt x="43" y="85"/>
                  <a:pt x="43" y="85"/>
                </a:cubicBezTo>
                <a:cubicBezTo>
                  <a:pt x="88" y="108"/>
                  <a:pt x="88" y="108"/>
                  <a:pt x="88" y="108"/>
                </a:cubicBezTo>
                <a:cubicBezTo>
                  <a:pt x="90" y="109"/>
                  <a:pt x="91" y="108"/>
                  <a:pt x="91" y="107"/>
                </a:cubicBezTo>
                <a:cubicBezTo>
                  <a:pt x="91" y="2"/>
                  <a:pt x="91" y="2"/>
                  <a:pt x="91" y="2"/>
                </a:cubicBezTo>
                <a:cubicBezTo>
                  <a:pt x="91" y="0"/>
                  <a:pt x="90" y="0"/>
                  <a:pt x="89" y="0"/>
                </a:cubicBezTo>
                <a:close/>
                <a:moveTo>
                  <a:pt x="38" y="80"/>
                </a:moveTo>
                <a:cubicBezTo>
                  <a:pt x="5" y="80"/>
                  <a:pt x="5" y="80"/>
                  <a:pt x="5" y="80"/>
                </a:cubicBezTo>
                <a:cubicBezTo>
                  <a:pt x="5" y="29"/>
                  <a:pt x="5" y="29"/>
                  <a:pt x="5" y="29"/>
                </a:cubicBezTo>
                <a:cubicBezTo>
                  <a:pt x="38" y="29"/>
                  <a:pt x="38" y="29"/>
                  <a:pt x="38" y="29"/>
                </a:cubicBezTo>
                <a:lnTo>
                  <a:pt x="38" y="80"/>
                </a:lnTo>
                <a:close/>
                <a:moveTo>
                  <a:pt x="87" y="102"/>
                </a:moveTo>
                <a:cubicBezTo>
                  <a:pt x="42" y="79"/>
                  <a:pt x="42" y="79"/>
                  <a:pt x="42" y="79"/>
                </a:cubicBezTo>
                <a:cubicBezTo>
                  <a:pt x="42" y="29"/>
                  <a:pt x="42" y="29"/>
                  <a:pt x="42" y="29"/>
                </a:cubicBezTo>
                <a:cubicBezTo>
                  <a:pt x="87" y="6"/>
                  <a:pt x="87" y="6"/>
                  <a:pt x="87" y="6"/>
                </a:cubicBezTo>
                <a:lnTo>
                  <a:pt x="87" y="102"/>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9" name="Freeform 61"/>
          <p:cNvSpPr/>
          <p:nvPr/>
        </p:nvSpPr>
        <p:spPr bwMode="auto">
          <a:xfrm>
            <a:off x="3833813" y="5291138"/>
            <a:ext cx="41275" cy="160338"/>
          </a:xfrm>
          <a:custGeom>
            <a:avLst/>
            <a:gdLst>
              <a:gd name="T0" fmla="*/ 4 w 11"/>
              <a:gd name="T1" fmla="*/ 1 h 43"/>
              <a:gd name="T2" fmla="*/ 4 w 11"/>
              <a:gd name="T3" fmla="*/ 0 h 43"/>
              <a:gd name="T4" fmla="*/ 2 w 11"/>
              <a:gd name="T5" fmla="*/ 0 h 43"/>
              <a:gd name="T6" fmla="*/ 0 w 11"/>
              <a:gd name="T7" fmla="*/ 2 h 43"/>
              <a:gd name="T8" fmla="*/ 0 w 11"/>
              <a:gd name="T9" fmla="*/ 3 h 43"/>
              <a:gd name="T10" fmla="*/ 1 w 11"/>
              <a:gd name="T11" fmla="*/ 4 h 43"/>
              <a:gd name="T12" fmla="*/ 7 w 11"/>
              <a:gd name="T13" fmla="*/ 22 h 43"/>
              <a:gd name="T14" fmla="*/ 1 w 11"/>
              <a:gd name="T15" fmla="*/ 39 h 43"/>
              <a:gd name="T16" fmla="*/ 0 w 11"/>
              <a:gd name="T17" fmla="*/ 40 h 43"/>
              <a:gd name="T18" fmla="*/ 0 w 11"/>
              <a:gd name="T19" fmla="*/ 41 h 43"/>
              <a:gd name="T20" fmla="*/ 2 w 11"/>
              <a:gd name="T21" fmla="*/ 43 h 43"/>
              <a:gd name="T22" fmla="*/ 4 w 11"/>
              <a:gd name="T23" fmla="*/ 43 h 43"/>
              <a:gd name="T24" fmla="*/ 4 w 11"/>
              <a:gd name="T25" fmla="*/ 43 h 43"/>
              <a:gd name="T26" fmla="*/ 11 w 11"/>
              <a:gd name="T27" fmla="*/ 22 h 43"/>
              <a:gd name="T28" fmla="*/ 4 w 11"/>
              <a:gd name="T29" fmla="*/ 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43">
                <a:moveTo>
                  <a:pt x="4" y="1"/>
                </a:moveTo>
                <a:cubicBezTo>
                  <a:pt x="4" y="0"/>
                  <a:pt x="4" y="0"/>
                  <a:pt x="4" y="0"/>
                </a:cubicBezTo>
                <a:cubicBezTo>
                  <a:pt x="3" y="0"/>
                  <a:pt x="3" y="0"/>
                  <a:pt x="2" y="0"/>
                </a:cubicBezTo>
                <a:cubicBezTo>
                  <a:pt x="1" y="0"/>
                  <a:pt x="0" y="1"/>
                  <a:pt x="0" y="2"/>
                </a:cubicBezTo>
                <a:cubicBezTo>
                  <a:pt x="0" y="2"/>
                  <a:pt x="0" y="3"/>
                  <a:pt x="0" y="3"/>
                </a:cubicBezTo>
                <a:cubicBezTo>
                  <a:pt x="1" y="4"/>
                  <a:pt x="1" y="4"/>
                  <a:pt x="1" y="4"/>
                </a:cubicBezTo>
                <a:cubicBezTo>
                  <a:pt x="5" y="9"/>
                  <a:pt x="7" y="15"/>
                  <a:pt x="7" y="22"/>
                </a:cubicBezTo>
                <a:cubicBezTo>
                  <a:pt x="7" y="28"/>
                  <a:pt x="5" y="34"/>
                  <a:pt x="1" y="39"/>
                </a:cubicBezTo>
                <a:cubicBezTo>
                  <a:pt x="0" y="40"/>
                  <a:pt x="0" y="40"/>
                  <a:pt x="0" y="40"/>
                </a:cubicBezTo>
                <a:cubicBezTo>
                  <a:pt x="0" y="40"/>
                  <a:pt x="0" y="41"/>
                  <a:pt x="0" y="41"/>
                </a:cubicBezTo>
                <a:cubicBezTo>
                  <a:pt x="0" y="42"/>
                  <a:pt x="1" y="43"/>
                  <a:pt x="2" y="43"/>
                </a:cubicBezTo>
                <a:cubicBezTo>
                  <a:pt x="3" y="43"/>
                  <a:pt x="3" y="43"/>
                  <a:pt x="4" y="43"/>
                </a:cubicBezTo>
                <a:cubicBezTo>
                  <a:pt x="4" y="43"/>
                  <a:pt x="4" y="43"/>
                  <a:pt x="4" y="43"/>
                </a:cubicBezTo>
                <a:cubicBezTo>
                  <a:pt x="9" y="36"/>
                  <a:pt x="11" y="29"/>
                  <a:pt x="11" y="22"/>
                </a:cubicBezTo>
                <a:cubicBezTo>
                  <a:pt x="11" y="14"/>
                  <a:pt x="9" y="7"/>
                  <a:pt x="4" y="1"/>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0" name="Freeform 62"/>
          <p:cNvSpPr/>
          <p:nvPr/>
        </p:nvSpPr>
        <p:spPr bwMode="auto">
          <a:xfrm>
            <a:off x="3863975" y="5241925"/>
            <a:ext cx="68263" cy="261938"/>
          </a:xfrm>
          <a:custGeom>
            <a:avLst/>
            <a:gdLst>
              <a:gd name="T0" fmla="*/ 4 w 18"/>
              <a:gd name="T1" fmla="*/ 1 h 70"/>
              <a:gd name="T2" fmla="*/ 2 w 18"/>
              <a:gd name="T3" fmla="*/ 0 h 70"/>
              <a:gd name="T4" fmla="*/ 0 w 18"/>
              <a:gd name="T5" fmla="*/ 3 h 70"/>
              <a:gd name="T6" fmla="*/ 0 w 18"/>
              <a:gd name="T7" fmla="*/ 4 h 70"/>
              <a:gd name="T8" fmla="*/ 10 w 18"/>
              <a:gd name="T9" fmla="*/ 19 h 70"/>
              <a:gd name="T10" fmla="*/ 13 w 18"/>
              <a:gd name="T11" fmla="*/ 35 h 70"/>
              <a:gd name="T12" fmla="*/ 10 w 18"/>
              <a:gd name="T13" fmla="*/ 52 h 70"/>
              <a:gd name="T14" fmla="*/ 0 w 18"/>
              <a:gd name="T15" fmla="*/ 66 h 70"/>
              <a:gd name="T16" fmla="*/ 0 w 18"/>
              <a:gd name="T17" fmla="*/ 68 h 70"/>
              <a:gd name="T18" fmla="*/ 2 w 18"/>
              <a:gd name="T19" fmla="*/ 70 h 70"/>
              <a:gd name="T20" fmla="*/ 4 w 18"/>
              <a:gd name="T21" fmla="*/ 70 h 70"/>
              <a:gd name="T22" fmla="*/ 18 w 18"/>
              <a:gd name="T23" fmla="*/ 35 h 70"/>
              <a:gd name="T24" fmla="*/ 4 w 18"/>
              <a:gd name="T25" fmla="*/ 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70">
                <a:moveTo>
                  <a:pt x="4" y="1"/>
                </a:moveTo>
                <a:cubicBezTo>
                  <a:pt x="3" y="1"/>
                  <a:pt x="3" y="0"/>
                  <a:pt x="2" y="0"/>
                </a:cubicBezTo>
                <a:cubicBezTo>
                  <a:pt x="1" y="0"/>
                  <a:pt x="0" y="1"/>
                  <a:pt x="0" y="3"/>
                </a:cubicBezTo>
                <a:cubicBezTo>
                  <a:pt x="0" y="3"/>
                  <a:pt x="0" y="4"/>
                  <a:pt x="0" y="4"/>
                </a:cubicBezTo>
                <a:cubicBezTo>
                  <a:pt x="5" y="9"/>
                  <a:pt x="8" y="13"/>
                  <a:pt x="10" y="19"/>
                </a:cubicBezTo>
                <a:cubicBezTo>
                  <a:pt x="12" y="24"/>
                  <a:pt x="13" y="29"/>
                  <a:pt x="13" y="35"/>
                </a:cubicBezTo>
                <a:cubicBezTo>
                  <a:pt x="13" y="41"/>
                  <a:pt x="12" y="47"/>
                  <a:pt x="10" y="52"/>
                </a:cubicBezTo>
                <a:cubicBezTo>
                  <a:pt x="8" y="57"/>
                  <a:pt x="5" y="62"/>
                  <a:pt x="0" y="66"/>
                </a:cubicBezTo>
                <a:cubicBezTo>
                  <a:pt x="0" y="67"/>
                  <a:pt x="0" y="67"/>
                  <a:pt x="0" y="68"/>
                </a:cubicBezTo>
                <a:cubicBezTo>
                  <a:pt x="0" y="69"/>
                  <a:pt x="1" y="70"/>
                  <a:pt x="2" y="70"/>
                </a:cubicBezTo>
                <a:cubicBezTo>
                  <a:pt x="3" y="70"/>
                  <a:pt x="3" y="70"/>
                  <a:pt x="4" y="70"/>
                </a:cubicBezTo>
                <a:cubicBezTo>
                  <a:pt x="13" y="60"/>
                  <a:pt x="18" y="48"/>
                  <a:pt x="18" y="35"/>
                </a:cubicBezTo>
                <a:cubicBezTo>
                  <a:pt x="18" y="22"/>
                  <a:pt x="13" y="10"/>
                  <a:pt x="4" y="1"/>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1" name="Freeform 63"/>
          <p:cNvSpPr>
            <a:spLocks noEditPoints="1"/>
          </p:cNvSpPr>
          <p:nvPr/>
        </p:nvSpPr>
        <p:spPr bwMode="auto">
          <a:xfrm>
            <a:off x="2527300" y="5106988"/>
            <a:ext cx="406400" cy="487363"/>
          </a:xfrm>
          <a:custGeom>
            <a:avLst/>
            <a:gdLst>
              <a:gd name="T0" fmla="*/ 104 w 108"/>
              <a:gd name="T1" fmla="*/ 1 h 130"/>
              <a:gd name="T2" fmla="*/ 50 w 108"/>
              <a:gd name="T3" fmla="*/ 29 h 130"/>
              <a:gd name="T4" fmla="*/ 6 w 108"/>
              <a:gd name="T5" fmla="*/ 29 h 130"/>
              <a:gd name="T6" fmla="*/ 0 w 108"/>
              <a:gd name="T7" fmla="*/ 35 h 130"/>
              <a:gd name="T8" fmla="*/ 0 w 108"/>
              <a:gd name="T9" fmla="*/ 95 h 130"/>
              <a:gd name="T10" fmla="*/ 6 w 108"/>
              <a:gd name="T11" fmla="*/ 101 h 130"/>
              <a:gd name="T12" fmla="*/ 50 w 108"/>
              <a:gd name="T13" fmla="*/ 101 h 130"/>
              <a:gd name="T14" fmla="*/ 104 w 108"/>
              <a:gd name="T15" fmla="*/ 129 h 130"/>
              <a:gd name="T16" fmla="*/ 108 w 108"/>
              <a:gd name="T17" fmla="*/ 127 h 130"/>
              <a:gd name="T18" fmla="*/ 108 w 108"/>
              <a:gd name="T19" fmla="*/ 3 h 130"/>
              <a:gd name="T20" fmla="*/ 104 w 108"/>
              <a:gd name="T21" fmla="*/ 1 h 130"/>
              <a:gd name="T22" fmla="*/ 46 w 108"/>
              <a:gd name="T23" fmla="*/ 96 h 130"/>
              <a:gd name="T24" fmla="*/ 5 w 108"/>
              <a:gd name="T25" fmla="*/ 96 h 130"/>
              <a:gd name="T26" fmla="*/ 5 w 108"/>
              <a:gd name="T27" fmla="*/ 34 h 130"/>
              <a:gd name="T28" fmla="*/ 46 w 108"/>
              <a:gd name="T29" fmla="*/ 34 h 130"/>
              <a:gd name="T30" fmla="*/ 46 w 108"/>
              <a:gd name="T31" fmla="*/ 96 h 130"/>
              <a:gd name="T32" fmla="*/ 103 w 108"/>
              <a:gd name="T33" fmla="*/ 123 h 130"/>
              <a:gd name="T34" fmla="*/ 50 w 108"/>
              <a:gd name="T35" fmla="*/ 96 h 130"/>
              <a:gd name="T36" fmla="*/ 50 w 108"/>
              <a:gd name="T37" fmla="*/ 34 h 130"/>
              <a:gd name="T38" fmla="*/ 103 w 108"/>
              <a:gd name="T39" fmla="*/ 7 h 130"/>
              <a:gd name="T40" fmla="*/ 103 w 108"/>
              <a:gd name="T41" fmla="*/ 123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8" h="130">
                <a:moveTo>
                  <a:pt x="104" y="1"/>
                </a:moveTo>
                <a:cubicBezTo>
                  <a:pt x="50" y="29"/>
                  <a:pt x="50" y="29"/>
                  <a:pt x="50" y="29"/>
                </a:cubicBezTo>
                <a:cubicBezTo>
                  <a:pt x="6" y="29"/>
                  <a:pt x="6" y="29"/>
                  <a:pt x="6" y="29"/>
                </a:cubicBezTo>
                <a:cubicBezTo>
                  <a:pt x="3" y="29"/>
                  <a:pt x="0" y="32"/>
                  <a:pt x="0" y="35"/>
                </a:cubicBezTo>
                <a:cubicBezTo>
                  <a:pt x="0" y="95"/>
                  <a:pt x="0" y="95"/>
                  <a:pt x="0" y="95"/>
                </a:cubicBezTo>
                <a:cubicBezTo>
                  <a:pt x="0" y="98"/>
                  <a:pt x="3" y="101"/>
                  <a:pt x="6" y="101"/>
                </a:cubicBezTo>
                <a:cubicBezTo>
                  <a:pt x="50" y="101"/>
                  <a:pt x="50" y="101"/>
                  <a:pt x="50" y="101"/>
                </a:cubicBezTo>
                <a:cubicBezTo>
                  <a:pt x="104" y="129"/>
                  <a:pt x="104" y="129"/>
                  <a:pt x="104" y="129"/>
                </a:cubicBezTo>
                <a:cubicBezTo>
                  <a:pt x="106" y="130"/>
                  <a:pt x="108" y="128"/>
                  <a:pt x="108" y="127"/>
                </a:cubicBezTo>
                <a:cubicBezTo>
                  <a:pt x="108" y="3"/>
                  <a:pt x="108" y="3"/>
                  <a:pt x="108" y="3"/>
                </a:cubicBezTo>
                <a:cubicBezTo>
                  <a:pt x="108" y="2"/>
                  <a:pt x="106" y="0"/>
                  <a:pt x="104" y="1"/>
                </a:cubicBezTo>
                <a:close/>
                <a:moveTo>
                  <a:pt x="46" y="96"/>
                </a:moveTo>
                <a:cubicBezTo>
                  <a:pt x="5" y="96"/>
                  <a:pt x="5" y="96"/>
                  <a:pt x="5" y="96"/>
                </a:cubicBezTo>
                <a:cubicBezTo>
                  <a:pt x="5" y="34"/>
                  <a:pt x="5" y="34"/>
                  <a:pt x="5" y="34"/>
                </a:cubicBezTo>
                <a:cubicBezTo>
                  <a:pt x="46" y="34"/>
                  <a:pt x="46" y="34"/>
                  <a:pt x="46" y="34"/>
                </a:cubicBezTo>
                <a:lnTo>
                  <a:pt x="46" y="96"/>
                </a:lnTo>
                <a:close/>
                <a:moveTo>
                  <a:pt x="103" y="123"/>
                </a:moveTo>
                <a:cubicBezTo>
                  <a:pt x="50" y="96"/>
                  <a:pt x="50" y="96"/>
                  <a:pt x="50" y="96"/>
                </a:cubicBezTo>
                <a:cubicBezTo>
                  <a:pt x="50" y="34"/>
                  <a:pt x="50" y="34"/>
                  <a:pt x="50" y="34"/>
                </a:cubicBezTo>
                <a:cubicBezTo>
                  <a:pt x="103" y="7"/>
                  <a:pt x="103" y="7"/>
                  <a:pt x="103" y="7"/>
                </a:cubicBezTo>
                <a:lnTo>
                  <a:pt x="103" y="12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2" name="Freeform 64"/>
          <p:cNvSpPr>
            <a:spLocks noEditPoints="1"/>
          </p:cNvSpPr>
          <p:nvPr/>
        </p:nvSpPr>
        <p:spPr bwMode="auto">
          <a:xfrm>
            <a:off x="1543050" y="5110163"/>
            <a:ext cx="447675" cy="484188"/>
          </a:xfrm>
          <a:custGeom>
            <a:avLst/>
            <a:gdLst>
              <a:gd name="T0" fmla="*/ 119 w 119"/>
              <a:gd name="T1" fmla="*/ 97 h 129"/>
              <a:gd name="T2" fmla="*/ 119 w 119"/>
              <a:gd name="T3" fmla="*/ 0 h 129"/>
              <a:gd name="T4" fmla="*/ 38 w 119"/>
              <a:gd name="T5" fmla="*/ 20 h 129"/>
              <a:gd name="T6" fmla="*/ 38 w 119"/>
              <a:gd name="T7" fmla="*/ 99 h 129"/>
              <a:gd name="T8" fmla="*/ 35 w 119"/>
              <a:gd name="T9" fmla="*/ 98 h 129"/>
              <a:gd name="T10" fmla="*/ 22 w 119"/>
              <a:gd name="T11" fmla="*/ 94 h 129"/>
              <a:gd name="T12" fmla="*/ 19 w 119"/>
              <a:gd name="T13" fmla="*/ 94 h 129"/>
              <a:gd name="T14" fmla="*/ 5 w 119"/>
              <a:gd name="T15" fmla="*/ 101 h 129"/>
              <a:gd name="T16" fmla="*/ 1 w 119"/>
              <a:gd name="T17" fmla="*/ 113 h 129"/>
              <a:gd name="T18" fmla="*/ 23 w 119"/>
              <a:gd name="T19" fmla="*/ 128 h 129"/>
              <a:gd name="T20" fmla="*/ 42 w 119"/>
              <a:gd name="T21" fmla="*/ 110 h 129"/>
              <a:gd name="T22" fmla="*/ 42 w 119"/>
              <a:gd name="T23" fmla="*/ 49 h 129"/>
              <a:gd name="T24" fmla="*/ 115 w 119"/>
              <a:gd name="T25" fmla="*/ 32 h 129"/>
              <a:gd name="T26" fmla="*/ 115 w 119"/>
              <a:gd name="T27" fmla="*/ 85 h 129"/>
              <a:gd name="T28" fmla="*/ 113 w 119"/>
              <a:gd name="T29" fmla="*/ 84 h 129"/>
              <a:gd name="T30" fmla="*/ 97 w 119"/>
              <a:gd name="T31" fmla="*/ 80 h 129"/>
              <a:gd name="T32" fmla="*/ 82 w 119"/>
              <a:gd name="T33" fmla="*/ 87 h 129"/>
              <a:gd name="T34" fmla="*/ 78 w 119"/>
              <a:gd name="T35" fmla="*/ 99 h 129"/>
              <a:gd name="T36" fmla="*/ 101 w 119"/>
              <a:gd name="T37" fmla="*/ 114 h 129"/>
              <a:gd name="T38" fmla="*/ 119 w 119"/>
              <a:gd name="T39" fmla="*/ 97 h 129"/>
              <a:gd name="T40" fmla="*/ 34 w 119"/>
              <a:gd name="T41" fmla="*/ 118 h 129"/>
              <a:gd name="T42" fmla="*/ 23 w 119"/>
              <a:gd name="T43" fmla="*/ 123 h 129"/>
              <a:gd name="T44" fmla="*/ 20 w 119"/>
              <a:gd name="T45" fmla="*/ 124 h 129"/>
              <a:gd name="T46" fmla="*/ 10 w 119"/>
              <a:gd name="T47" fmla="*/ 120 h 129"/>
              <a:gd name="T48" fmla="*/ 5 w 119"/>
              <a:gd name="T49" fmla="*/ 113 h 129"/>
              <a:gd name="T50" fmla="*/ 9 w 119"/>
              <a:gd name="T51" fmla="*/ 104 h 129"/>
              <a:gd name="T52" fmla="*/ 20 w 119"/>
              <a:gd name="T53" fmla="*/ 98 h 129"/>
              <a:gd name="T54" fmla="*/ 33 w 119"/>
              <a:gd name="T55" fmla="*/ 102 h 129"/>
              <a:gd name="T56" fmla="*/ 38 w 119"/>
              <a:gd name="T57" fmla="*/ 109 h 129"/>
              <a:gd name="T58" fmla="*/ 34 w 119"/>
              <a:gd name="T59" fmla="*/ 118 h 129"/>
              <a:gd name="T60" fmla="*/ 42 w 119"/>
              <a:gd name="T61" fmla="*/ 45 h 129"/>
              <a:gd name="T62" fmla="*/ 42 w 119"/>
              <a:gd name="T63" fmla="*/ 23 h 129"/>
              <a:gd name="T64" fmla="*/ 115 w 119"/>
              <a:gd name="T65" fmla="*/ 6 h 129"/>
              <a:gd name="T66" fmla="*/ 115 w 119"/>
              <a:gd name="T67" fmla="*/ 27 h 129"/>
              <a:gd name="T68" fmla="*/ 42 w 119"/>
              <a:gd name="T69" fmla="*/ 45 h 129"/>
              <a:gd name="T70" fmla="*/ 98 w 119"/>
              <a:gd name="T71" fmla="*/ 110 h 129"/>
              <a:gd name="T72" fmla="*/ 87 w 119"/>
              <a:gd name="T73" fmla="*/ 106 h 129"/>
              <a:gd name="T74" fmla="*/ 82 w 119"/>
              <a:gd name="T75" fmla="*/ 99 h 129"/>
              <a:gd name="T76" fmla="*/ 86 w 119"/>
              <a:gd name="T77" fmla="*/ 90 h 129"/>
              <a:gd name="T78" fmla="*/ 97 w 119"/>
              <a:gd name="T79" fmla="*/ 84 h 129"/>
              <a:gd name="T80" fmla="*/ 110 w 119"/>
              <a:gd name="T81" fmla="*/ 88 h 129"/>
              <a:gd name="T82" fmla="*/ 115 w 119"/>
              <a:gd name="T83" fmla="*/ 95 h 129"/>
              <a:gd name="T84" fmla="*/ 111 w 119"/>
              <a:gd name="T85" fmla="*/ 104 h 129"/>
              <a:gd name="T86" fmla="*/ 100 w 119"/>
              <a:gd name="T87" fmla="*/ 109 h 129"/>
              <a:gd name="T88" fmla="*/ 98 w 119"/>
              <a:gd name="T89" fmla="*/ 11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9" h="129">
                <a:moveTo>
                  <a:pt x="119" y="97"/>
                </a:moveTo>
                <a:cubicBezTo>
                  <a:pt x="119" y="0"/>
                  <a:pt x="119" y="0"/>
                  <a:pt x="119" y="0"/>
                </a:cubicBezTo>
                <a:cubicBezTo>
                  <a:pt x="38" y="20"/>
                  <a:pt x="38" y="20"/>
                  <a:pt x="38" y="20"/>
                </a:cubicBezTo>
                <a:cubicBezTo>
                  <a:pt x="38" y="99"/>
                  <a:pt x="38" y="99"/>
                  <a:pt x="38" y="99"/>
                </a:cubicBezTo>
                <a:cubicBezTo>
                  <a:pt x="35" y="98"/>
                  <a:pt x="35" y="98"/>
                  <a:pt x="35" y="98"/>
                </a:cubicBezTo>
                <a:cubicBezTo>
                  <a:pt x="32" y="95"/>
                  <a:pt x="27" y="94"/>
                  <a:pt x="22" y="94"/>
                </a:cubicBezTo>
                <a:cubicBezTo>
                  <a:pt x="21" y="94"/>
                  <a:pt x="20" y="94"/>
                  <a:pt x="19" y="94"/>
                </a:cubicBezTo>
                <a:cubicBezTo>
                  <a:pt x="14" y="95"/>
                  <a:pt x="9" y="97"/>
                  <a:pt x="5" y="101"/>
                </a:cubicBezTo>
                <a:cubicBezTo>
                  <a:pt x="2" y="104"/>
                  <a:pt x="0" y="109"/>
                  <a:pt x="1" y="113"/>
                </a:cubicBezTo>
                <a:cubicBezTo>
                  <a:pt x="2" y="123"/>
                  <a:pt x="12" y="129"/>
                  <a:pt x="23" y="128"/>
                </a:cubicBezTo>
                <a:cubicBezTo>
                  <a:pt x="34" y="127"/>
                  <a:pt x="42" y="119"/>
                  <a:pt x="42" y="110"/>
                </a:cubicBezTo>
                <a:cubicBezTo>
                  <a:pt x="42" y="49"/>
                  <a:pt x="42" y="49"/>
                  <a:pt x="42" y="49"/>
                </a:cubicBezTo>
                <a:cubicBezTo>
                  <a:pt x="115" y="32"/>
                  <a:pt x="115" y="32"/>
                  <a:pt x="115" y="32"/>
                </a:cubicBezTo>
                <a:cubicBezTo>
                  <a:pt x="115" y="85"/>
                  <a:pt x="115" y="85"/>
                  <a:pt x="115" y="85"/>
                </a:cubicBezTo>
                <a:cubicBezTo>
                  <a:pt x="113" y="84"/>
                  <a:pt x="113" y="84"/>
                  <a:pt x="113" y="84"/>
                </a:cubicBezTo>
                <a:cubicBezTo>
                  <a:pt x="108" y="81"/>
                  <a:pt x="103" y="79"/>
                  <a:pt x="97" y="80"/>
                </a:cubicBezTo>
                <a:cubicBezTo>
                  <a:pt x="91" y="81"/>
                  <a:pt x="86" y="83"/>
                  <a:pt x="82" y="87"/>
                </a:cubicBezTo>
                <a:cubicBezTo>
                  <a:pt x="79" y="90"/>
                  <a:pt x="77" y="95"/>
                  <a:pt x="78" y="99"/>
                </a:cubicBezTo>
                <a:cubicBezTo>
                  <a:pt x="79" y="109"/>
                  <a:pt x="89" y="115"/>
                  <a:pt x="101" y="114"/>
                </a:cubicBezTo>
                <a:cubicBezTo>
                  <a:pt x="111" y="113"/>
                  <a:pt x="119" y="105"/>
                  <a:pt x="119" y="97"/>
                </a:cubicBezTo>
                <a:close/>
                <a:moveTo>
                  <a:pt x="34" y="118"/>
                </a:moveTo>
                <a:cubicBezTo>
                  <a:pt x="32" y="121"/>
                  <a:pt x="27" y="123"/>
                  <a:pt x="23" y="123"/>
                </a:cubicBezTo>
                <a:cubicBezTo>
                  <a:pt x="22" y="124"/>
                  <a:pt x="21" y="124"/>
                  <a:pt x="20" y="124"/>
                </a:cubicBezTo>
                <a:cubicBezTo>
                  <a:pt x="16" y="124"/>
                  <a:pt x="13" y="122"/>
                  <a:pt x="10" y="120"/>
                </a:cubicBezTo>
                <a:cubicBezTo>
                  <a:pt x="8" y="119"/>
                  <a:pt x="6" y="117"/>
                  <a:pt x="5" y="113"/>
                </a:cubicBezTo>
                <a:cubicBezTo>
                  <a:pt x="5" y="110"/>
                  <a:pt x="6" y="107"/>
                  <a:pt x="9" y="104"/>
                </a:cubicBezTo>
                <a:cubicBezTo>
                  <a:pt x="11" y="101"/>
                  <a:pt x="15" y="99"/>
                  <a:pt x="20" y="98"/>
                </a:cubicBezTo>
                <a:cubicBezTo>
                  <a:pt x="25" y="98"/>
                  <a:pt x="30" y="99"/>
                  <a:pt x="33" y="102"/>
                </a:cubicBezTo>
                <a:cubicBezTo>
                  <a:pt x="35" y="103"/>
                  <a:pt x="37" y="105"/>
                  <a:pt x="38" y="109"/>
                </a:cubicBezTo>
                <a:cubicBezTo>
                  <a:pt x="38" y="112"/>
                  <a:pt x="37" y="115"/>
                  <a:pt x="34" y="118"/>
                </a:cubicBezTo>
                <a:close/>
                <a:moveTo>
                  <a:pt x="42" y="45"/>
                </a:moveTo>
                <a:cubicBezTo>
                  <a:pt x="42" y="23"/>
                  <a:pt x="42" y="23"/>
                  <a:pt x="42" y="23"/>
                </a:cubicBezTo>
                <a:cubicBezTo>
                  <a:pt x="115" y="6"/>
                  <a:pt x="115" y="6"/>
                  <a:pt x="115" y="6"/>
                </a:cubicBezTo>
                <a:cubicBezTo>
                  <a:pt x="115" y="27"/>
                  <a:pt x="115" y="27"/>
                  <a:pt x="115" y="27"/>
                </a:cubicBezTo>
                <a:lnTo>
                  <a:pt x="42" y="45"/>
                </a:lnTo>
                <a:close/>
                <a:moveTo>
                  <a:pt x="98" y="110"/>
                </a:moveTo>
                <a:cubicBezTo>
                  <a:pt x="94" y="110"/>
                  <a:pt x="90" y="108"/>
                  <a:pt x="87" y="106"/>
                </a:cubicBezTo>
                <a:cubicBezTo>
                  <a:pt x="85" y="105"/>
                  <a:pt x="83" y="102"/>
                  <a:pt x="82" y="99"/>
                </a:cubicBezTo>
                <a:cubicBezTo>
                  <a:pt x="82" y="96"/>
                  <a:pt x="83" y="93"/>
                  <a:pt x="86" y="90"/>
                </a:cubicBezTo>
                <a:cubicBezTo>
                  <a:pt x="88" y="87"/>
                  <a:pt x="93" y="85"/>
                  <a:pt x="97" y="84"/>
                </a:cubicBezTo>
                <a:cubicBezTo>
                  <a:pt x="102" y="84"/>
                  <a:pt x="107" y="85"/>
                  <a:pt x="110" y="88"/>
                </a:cubicBezTo>
                <a:cubicBezTo>
                  <a:pt x="112" y="89"/>
                  <a:pt x="114" y="91"/>
                  <a:pt x="115" y="95"/>
                </a:cubicBezTo>
                <a:cubicBezTo>
                  <a:pt x="115" y="98"/>
                  <a:pt x="114" y="101"/>
                  <a:pt x="111" y="104"/>
                </a:cubicBezTo>
                <a:cubicBezTo>
                  <a:pt x="109" y="107"/>
                  <a:pt x="105" y="109"/>
                  <a:pt x="100" y="109"/>
                </a:cubicBezTo>
                <a:cubicBezTo>
                  <a:pt x="99" y="110"/>
                  <a:pt x="98" y="110"/>
                  <a:pt x="98" y="11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3" name="Freeform 65"/>
          <p:cNvSpPr>
            <a:spLocks noEditPoints="1"/>
          </p:cNvSpPr>
          <p:nvPr/>
        </p:nvSpPr>
        <p:spPr bwMode="auto">
          <a:xfrm>
            <a:off x="612775" y="5113338"/>
            <a:ext cx="379413" cy="481013"/>
          </a:xfrm>
          <a:custGeom>
            <a:avLst/>
            <a:gdLst>
              <a:gd name="T0" fmla="*/ 58 w 101"/>
              <a:gd name="T1" fmla="*/ 104 h 128"/>
              <a:gd name="T2" fmla="*/ 58 w 101"/>
              <a:gd name="T3" fmla="*/ 44 h 128"/>
              <a:gd name="T4" fmla="*/ 101 w 101"/>
              <a:gd name="T5" fmla="*/ 32 h 128"/>
              <a:gd name="T6" fmla="*/ 53 w 101"/>
              <a:gd name="T7" fmla="*/ 0 h 128"/>
              <a:gd name="T8" fmla="*/ 53 w 101"/>
              <a:gd name="T9" fmla="*/ 93 h 128"/>
              <a:gd name="T10" fmla="*/ 51 w 101"/>
              <a:gd name="T11" fmla="*/ 91 h 128"/>
              <a:gd name="T12" fmla="*/ 33 w 101"/>
              <a:gd name="T13" fmla="*/ 85 h 128"/>
              <a:gd name="T14" fmla="*/ 26 w 101"/>
              <a:gd name="T15" fmla="*/ 86 h 128"/>
              <a:gd name="T16" fmla="*/ 2 w 101"/>
              <a:gd name="T17" fmla="*/ 111 h 128"/>
              <a:gd name="T18" fmla="*/ 27 w 101"/>
              <a:gd name="T19" fmla="*/ 128 h 128"/>
              <a:gd name="T20" fmla="*/ 33 w 101"/>
              <a:gd name="T21" fmla="*/ 127 h 128"/>
              <a:gd name="T22" fmla="*/ 58 w 101"/>
              <a:gd name="T23" fmla="*/ 104 h 128"/>
              <a:gd name="T24" fmla="*/ 58 w 101"/>
              <a:gd name="T25" fmla="*/ 8 h 128"/>
              <a:gd name="T26" fmla="*/ 90 w 101"/>
              <a:gd name="T27" fmla="*/ 30 h 128"/>
              <a:gd name="T28" fmla="*/ 58 w 101"/>
              <a:gd name="T29" fmla="*/ 39 h 128"/>
              <a:gd name="T30" fmla="*/ 58 w 101"/>
              <a:gd name="T31" fmla="*/ 8 h 128"/>
              <a:gd name="T32" fmla="*/ 42 w 101"/>
              <a:gd name="T33" fmla="*/ 119 h 128"/>
              <a:gd name="T34" fmla="*/ 32 w 101"/>
              <a:gd name="T35" fmla="*/ 123 h 128"/>
              <a:gd name="T36" fmla="*/ 27 w 101"/>
              <a:gd name="T37" fmla="*/ 123 h 128"/>
              <a:gd name="T38" fmla="*/ 12 w 101"/>
              <a:gd name="T39" fmla="*/ 119 h 128"/>
              <a:gd name="T40" fmla="*/ 6 w 101"/>
              <a:gd name="T41" fmla="*/ 110 h 128"/>
              <a:gd name="T42" fmla="*/ 11 w 101"/>
              <a:gd name="T43" fmla="*/ 98 h 128"/>
              <a:gd name="T44" fmla="*/ 17 w 101"/>
              <a:gd name="T45" fmla="*/ 93 h 128"/>
              <a:gd name="T46" fmla="*/ 27 w 101"/>
              <a:gd name="T47" fmla="*/ 90 h 128"/>
              <a:gd name="T48" fmla="*/ 47 w 101"/>
              <a:gd name="T49" fmla="*/ 94 h 128"/>
              <a:gd name="T50" fmla="*/ 53 w 101"/>
              <a:gd name="T51" fmla="*/ 102 h 128"/>
              <a:gd name="T52" fmla="*/ 49 w 101"/>
              <a:gd name="T53" fmla="*/ 114 h 128"/>
              <a:gd name="T54" fmla="*/ 42 w 101"/>
              <a:gd name="T55" fmla="*/ 11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1" h="128">
                <a:moveTo>
                  <a:pt x="58" y="104"/>
                </a:moveTo>
                <a:cubicBezTo>
                  <a:pt x="58" y="44"/>
                  <a:pt x="58" y="44"/>
                  <a:pt x="58" y="44"/>
                </a:cubicBezTo>
                <a:cubicBezTo>
                  <a:pt x="101" y="32"/>
                  <a:pt x="101" y="32"/>
                  <a:pt x="101" y="32"/>
                </a:cubicBezTo>
                <a:cubicBezTo>
                  <a:pt x="53" y="0"/>
                  <a:pt x="53" y="0"/>
                  <a:pt x="53" y="0"/>
                </a:cubicBezTo>
                <a:cubicBezTo>
                  <a:pt x="53" y="93"/>
                  <a:pt x="53" y="93"/>
                  <a:pt x="53" y="93"/>
                </a:cubicBezTo>
                <a:cubicBezTo>
                  <a:pt x="51" y="91"/>
                  <a:pt x="51" y="91"/>
                  <a:pt x="51" y="91"/>
                </a:cubicBezTo>
                <a:cubicBezTo>
                  <a:pt x="46" y="87"/>
                  <a:pt x="40" y="85"/>
                  <a:pt x="33" y="85"/>
                </a:cubicBezTo>
                <a:cubicBezTo>
                  <a:pt x="30" y="85"/>
                  <a:pt x="28" y="85"/>
                  <a:pt x="26" y="86"/>
                </a:cubicBezTo>
                <a:cubicBezTo>
                  <a:pt x="11" y="88"/>
                  <a:pt x="0" y="100"/>
                  <a:pt x="2" y="111"/>
                </a:cubicBezTo>
                <a:cubicBezTo>
                  <a:pt x="3" y="121"/>
                  <a:pt x="14" y="128"/>
                  <a:pt x="27" y="128"/>
                </a:cubicBezTo>
                <a:cubicBezTo>
                  <a:pt x="29" y="128"/>
                  <a:pt x="31" y="127"/>
                  <a:pt x="33" y="127"/>
                </a:cubicBezTo>
                <a:cubicBezTo>
                  <a:pt x="47" y="125"/>
                  <a:pt x="58" y="115"/>
                  <a:pt x="58" y="104"/>
                </a:cubicBezTo>
                <a:close/>
                <a:moveTo>
                  <a:pt x="58" y="8"/>
                </a:moveTo>
                <a:cubicBezTo>
                  <a:pt x="90" y="30"/>
                  <a:pt x="90" y="30"/>
                  <a:pt x="90" y="30"/>
                </a:cubicBezTo>
                <a:cubicBezTo>
                  <a:pt x="58" y="39"/>
                  <a:pt x="58" y="39"/>
                  <a:pt x="58" y="39"/>
                </a:cubicBezTo>
                <a:lnTo>
                  <a:pt x="58" y="8"/>
                </a:lnTo>
                <a:close/>
                <a:moveTo>
                  <a:pt x="42" y="119"/>
                </a:moveTo>
                <a:cubicBezTo>
                  <a:pt x="39" y="121"/>
                  <a:pt x="36" y="122"/>
                  <a:pt x="32" y="123"/>
                </a:cubicBezTo>
                <a:cubicBezTo>
                  <a:pt x="31" y="123"/>
                  <a:pt x="29" y="123"/>
                  <a:pt x="27" y="123"/>
                </a:cubicBezTo>
                <a:cubicBezTo>
                  <a:pt x="21" y="123"/>
                  <a:pt x="16" y="122"/>
                  <a:pt x="12" y="119"/>
                </a:cubicBezTo>
                <a:cubicBezTo>
                  <a:pt x="10" y="118"/>
                  <a:pt x="7" y="115"/>
                  <a:pt x="6" y="110"/>
                </a:cubicBezTo>
                <a:cubicBezTo>
                  <a:pt x="5" y="105"/>
                  <a:pt x="8" y="101"/>
                  <a:pt x="11" y="98"/>
                </a:cubicBezTo>
                <a:cubicBezTo>
                  <a:pt x="12" y="96"/>
                  <a:pt x="15" y="95"/>
                  <a:pt x="17" y="93"/>
                </a:cubicBezTo>
                <a:cubicBezTo>
                  <a:pt x="20" y="92"/>
                  <a:pt x="24" y="91"/>
                  <a:pt x="27" y="90"/>
                </a:cubicBezTo>
                <a:cubicBezTo>
                  <a:pt x="34" y="89"/>
                  <a:pt x="42" y="90"/>
                  <a:pt x="47" y="94"/>
                </a:cubicBezTo>
                <a:cubicBezTo>
                  <a:pt x="49" y="95"/>
                  <a:pt x="53" y="98"/>
                  <a:pt x="53" y="102"/>
                </a:cubicBezTo>
                <a:cubicBezTo>
                  <a:pt x="54" y="108"/>
                  <a:pt x="51" y="112"/>
                  <a:pt x="49" y="114"/>
                </a:cubicBezTo>
                <a:cubicBezTo>
                  <a:pt x="47" y="116"/>
                  <a:pt x="45" y="118"/>
                  <a:pt x="42" y="119"/>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4" name="Freeform 66"/>
          <p:cNvSpPr>
            <a:spLocks noEditPoints="1"/>
          </p:cNvSpPr>
          <p:nvPr/>
        </p:nvSpPr>
        <p:spPr bwMode="auto">
          <a:xfrm>
            <a:off x="11139488" y="4144963"/>
            <a:ext cx="484188" cy="487363"/>
          </a:xfrm>
          <a:custGeom>
            <a:avLst/>
            <a:gdLst>
              <a:gd name="T0" fmla="*/ 126 w 129"/>
              <a:gd name="T1" fmla="*/ 24 h 130"/>
              <a:gd name="T2" fmla="*/ 105 w 129"/>
              <a:gd name="T3" fmla="*/ 3 h 130"/>
              <a:gd name="T4" fmla="*/ 97 w 129"/>
              <a:gd name="T5" fmla="*/ 3 h 130"/>
              <a:gd name="T6" fmla="*/ 74 w 129"/>
              <a:gd name="T7" fmla="*/ 25 h 130"/>
              <a:gd name="T8" fmla="*/ 73 w 129"/>
              <a:gd name="T9" fmla="*/ 24 h 130"/>
              <a:gd name="T10" fmla="*/ 69 w 129"/>
              <a:gd name="T11" fmla="*/ 22 h 130"/>
              <a:gd name="T12" fmla="*/ 65 w 129"/>
              <a:gd name="T13" fmla="*/ 24 h 130"/>
              <a:gd name="T14" fmla="*/ 2 w 129"/>
              <a:gd name="T15" fmla="*/ 87 h 130"/>
              <a:gd name="T16" fmla="*/ 0 w 129"/>
              <a:gd name="T17" fmla="*/ 91 h 130"/>
              <a:gd name="T18" fmla="*/ 2 w 129"/>
              <a:gd name="T19" fmla="*/ 96 h 130"/>
              <a:gd name="T20" fmla="*/ 33 w 129"/>
              <a:gd name="T21" fmla="*/ 127 h 130"/>
              <a:gd name="T22" fmla="*/ 42 w 129"/>
              <a:gd name="T23" fmla="*/ 127 h 130"/>
              <a:gd name="T24" fmla="*/ 105 w 129"/>
              <a:gd name="T25" fmla="*/ 64 h 130"/>
              <a:gd name="T26" fmla="*/ 105 w 129"/>
              <a:gd name="T27" fmla="*/ 56 h 130"/>
              <a:gd name="T28" fmla="*/ 104 w 129"/>
              <a:gd name="T29" fmla="*/ 55 h 130"/>
              <a:gd name="T30" fmla="*/ 126 w 129"/>
              <a:gd name="T31" fmla="*/ 32 h 130"/>
              <a:gd name="T32" fmla="*/ 126 w 129"/>
              <a:gd name="T33" fmla="*/ 24 h 130"/>
              <a:gd name="T34" fmla="*/ 38 w 129"/>
              <a:gd name="T35" fmla="*/ 125 h 130"/>
              <a:gd name="T36" fmla="*/ 4 w 129"/>
              <a:gd name="T37" fmla="*/ 91 h 130"/>
              <a:gd name="T38" fmla="*/ 69 w 129"/>
              <a:gd name="T39" fmla="*/ 26 h 130"/>
              <a:gd name="T40" fmla="*/ 103 w 129"/>
              <a:gd name="T41" fmla="*/ 60 h 130"/>
              <a:gd name="T42" fmla="*/ 38 w 129"/>
              <a:gd name="T43" fmla="*/ 125 h 130"/>
              <a:gd name="T44" fmla="*/ 111 w 129"/>
              <a:gd name="T45" fmla="*/ 41 h 130"/>
              <a:gd name="T46" fmla="*/ 105 w 129"/>
              <a:gd name="T47" fmla="*/ 35 h 130"/>
              <a:gd name="T48" fmla="*/ 102 w 129"/>
              <a:gd name="T49" fmla="*/ 35 h 130"/>
              <a:gd name="T50" fmla="*/ 101 w 129"/>
              <a:gd name="T51" fmla="*/ 36 h 130"/>
              <a:gd name="T52" fmla="*/ 102 w 129"/>
              <a:gd name="T53" fmla="*/ 38 h 130"/>
              <a:gd name="T54" fmla="*/ 108 w 129"/>
              <a:gd name="T55" fmla="*/ 44 h 130"/>
              <a:gd name="T56" fmla="*/ 101 w 129"/>
              <a:gd name="T57" fmla="*/ 52 h 130"/>
              <a:gd name="T58" fmla="*/ 77 w 129"/>
              <a:gd name="T59" fmla="*/ 28 h 130"/>
              <a:gd name="T60" fmla="*/ 85 w 129"/>
              <a:gd name="T61" fmla="*/ 21 h 130"/>
              <a:gd name="T62" fmla="*/ 91 w 129"/>
              <a:gd name="T63" fmla="*/ 27 h 130"/>
              <a:gd name="T64" fmla="*/ 94 w 129"/>
              <a:gd name="T65" fmla="*/ 27 h 130"/>
              <a:gd name="T66" fmla="*/ 95 w 129"/>
              <a:gd name="T67" fmla="*/ 26 h 130"/>
              <a:gd name="T68" fmla="*/ 94 w 129"/>
              <a:gd name="T69" fmla="*/ 24 h 130"/>
              <a:gd name="T70" fmla="*/ 88 w 129"/>
              <a:gd name="T71" fmla="*/ 18 h 130"/>
              <a:gd name="T72" fmla="*/ 101 w 129"/>
              <a:gd name="T73" fmla="*/ 5 h 130"/>
              <a:gd name="T74" fmla="*/ 124 w 129"/>
              <a:gd name="T75" fmla="*/ 28 h 130"/>
              <a:gd name="T76" fmla="*/ 111 w 129"/>
              <a:gd name="T77" fmla="*/ 41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9" h="130">
                <a:moveTo>
                  <a:pt x="126" y="24"/>
                </a:moveTo>
                <a:cubicBezTo>
                  <a:pt x="105" y="3"/>
                  <a:pt x="105" y="3"/>
                  <a:pt x="105" y="3"/>
                </a:cubicBezTo>
                <a:cubicBezTo>
                  <a:pt x="103" y="0"/>
                  <a:pt x="99" y="0"/>
                  <a:pt x="97" y="3"/>
                </a:cubicBezTo>
                <a:cubicBezTo>
                  <a:pt x="74" y="25"/>
                  <a:pt x="74" y="25"/>
                  <a:pt x="74" y="25"/>
                </a:cubicBezTo>
                <a:cubicBezTo>
                  <a:pt x="73" y="24"/>
                  <a:pt x="73" y="24"/>
                  <a:pt x="73" y="24"/>
                </a:cubicBezTo>
                <a:cubicBezTo>
                  <a:pt x="72" y="23"/>
                  <a:pt x="71" y="22"/>
                  <a:pt x="69" y="22"/>
                </a:cubicBezTo>
                <a:cubicBezTo>
                  <a:pt x="67" y="22"/>
                  <a:pt x="66" y="23"/>
                  <a:pt x="65" y="24"/>
                </a:cubicBezTo>
                <a:cubicBezTo>
                  <a:pt x="2" y="87"/>
                  <a:pt x="2" y="87"/>
                  <a:pt x="2" y="87"/>
                </a:cubicBezTo>
                <a:cubicBezTo>
                  <a:pt x="1" y="88"/>
                  <a:pt x="0" y="90"/>
                  <a:pt x="0" y="91"/>
                </a:cubicBezTo>
                <a:cubicBezTo>
                  <a:pt x="0" y="93"/>
                  <a:pt x="1" y="95"/>
                  <a:pt x="2" y="96"/>
                </a:cubicBezTo>
                <a:cubicBezTo>
                  <a:pt x="33" y="127"/>
                  <a:pt x="33" y="127"/>
                  <a:pt x="33" y="127"/>
                </a:cubicBezTo>
                <a:cubicBezTo>
                  <a:pt x="36" y="130"/>
                  <a:pt x="39" y="130"/>
                  <a:pt x="42" y="127"/>
                </a:cubicBezTo>
                <a:cubicBezTo>
                  <a:pt x="105" y="64"/>
                  <a:pt x="105" y="64"/>
                  <a:pt x="105" y="64"/>
                </a:cubicBezTo>
                <a:cubicBezTo>
                  <a:pt x="107" y="62"/>
                  <a:pt x="107" y="58"/>
                  <a:pt x="105" y="56"/>
                </a:cubicBezTo>
                <a:cubicBezTo>
                  <a:pt x="104" y="55"/>
                  <a:pt x="104" y="55"/>
                  <a:pt x="104" y="55"/>
                </a:cubicBezTo>
                <a:cubicBezTo>
                  <a:pt x="126" y="32"/>
                  <a:pt x="126" y="32"/>
                  <a:pt x="126" y="32"/>
                </a:cubicBezTo>
                <a:cubicBezTo>
                  <a:pt x="129" y="30"/>
                  <a:pt x="129" y="26"/>
                  <a:pt x="126" y="24"/>
                </a:cubicBezTo>
                <a:close/>
                <a:moveTo>
                  <a:pt x="38" y="125"/>
                </a:moveTo>
                <a:cubicBezTo>
                  <a:pt x="4" y="91"/>
                  <a:pt x="4" y="91"/>
                  <a:pt x="4" y="91"/>
                </a:cubicBezTo>
                <a:cubicBezTo>
                  <a:pt x="69" y="26"/>
                  <a:pt x="69" y="26"/>
                  <a:pt x="69" y="26"/>
                </a:cubicBezTo>
                <a:cubicBezTo>
                  <a:pt x="103" y="60"/>
                  <a:pt x="103" y="60"/>
                  <a:pt x="103" y="60"/>
                </a:cubicBezTo>
                <a:lnTo>
                  <a:pt x="38" y="125"/>
                </a:lnTo>
                <a:close/>
                <a:moveTo>
                  <a:pt x="111" y="41"/>
                </a:moveTo>
                <a:cubicBezTo>
                  <a:pt x="105" y="35"/>
                  <a:pt x="105" y="35"/>
                  <a:pt x="105" y="35"/>
                </a:cubicBezTo>
                <a:cubicBezTo>
                  <a:pt x="104" y="34"/>
                  <a:pt x="102" y="34"/>
                  <a:pt x="102" y="35"/>
                </a:cubicBezTo>
                <a:cubicBezTo>
                  <a:pt x="101" y="35"/>
                  <a:pt x="101" y="36"/>
                  <a:pt x="101" y="36"/>
                </a:cubicBezTo>
                <a:cubicBezTo>
                  <a:pt x="101" y="37"/>
                  <a:pt x="101" y="38"/>
                  <a:pt x="102" y="38"/>
                </a:cubicBezTo>
                <a:cubicBezTo>
                  <a:pt x="108" y="44"/>
                  <a:pt x="108" y="44"/>
                  <a:pt x="108" y="44"/>
                </a:cubicBezTo>
                <a:cubicBezTo>
                  <a:pt x="101" y="52"/>
                  <a:pt x="101" y="52"/>
                  <a:pt x="101" y="52"/>
                </a:cubicBezTo>
                <a:cubicBezTo>
                  <a:pt x="77" y="28"/>
                  <a:pt x="77" y="28"/>
                  <a:pt x="77" y="28"/>
                </a:cubicBezTo>
                <a:cubicBezTo>
                  <a:pt x="85" y="21"/>
                  <a:pt x="85" y="21"/>
                  <a:pt x="85" y="21"/>
                </a:cubicBezTo>
                <a:cubicBezTo>
                  <a:pt x="91" y="27"/>
                  <a:pt x="91" y="27"/>
                  <a:pt x="91" y="27"/>
                </a:cubicBezTo>
                <a:cubicBezTo>
                  <a:pt x="92" y="28"/>
                  <a:pt x="93" y="28"/>
                  <a:pt x="94" y="27"/>
                </a:cubicBezTo>
                <a:cubicBezTo>
                  <a:pt x="95" y="27"/>
                  <a:pt x="95" y="26"/>
                  <a:pt x="95" y="26"/>
                </a:cubicBezTo>
                <a:cubicBezTo>
                  <a:pt x="95" y="25"/>
                  <a:pt x="95" y="25"/>
                  <a:pt x="94" y="24"/>
                </a:cubicBezTo>
                <a:cubicBezTo>
                  <a:pt x="88" y="18"/>
                  <a:pt x="88" y="18"/>
                  <a:pt x="88" y="18"/>
                </a:cubicBezTo>
                <a:cubicBezTo>
                  <a:pt x="101" y="5"/>
                  <a:pt x="101" y="5"/>
                  <a:pt x="101" y="5"/>
                </a:cubicBezTo>
                <a:cubicBezTo>
                  <a:pt x="124" y="28"/>
                  <a:pt x="124" y="28"/>
                  <a:pt x="124" y="28"/>
                </a:cubicBezTo>
                <a:lnTo>
                  <a:pt x="111" y="41"/>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5" name="Freeform 67"/>
          <p:cNvSpPr>
            <a:spLocks noEditPoints="1"/>
          </p:cNvSpPr>
          <p:nvPr/>
        </p:nvSpPr>
        <p:spPr bwMode="auto">
          <a:xfrm>
            <a:off x="10179050" y="4148138"/>
            <a:ext cx="481013" cy="481013"/>
          </a:xfrm>
          <a:custGeom>
            <a:avLst/>
            <a:gdLst>
              <a:gd name="T0" fmla="*/ 64 w 128"/>
              <a:gd name="T1" fmla="*/ 0 h 128"/>
              <a:gd name="T2" fmla="*/ 0 w 128"/>
              <a:gd name="T3" fmla="*/ 64 h 128"/>
              <a:gd name="T4" fmla="*/ 64 w 128"/>
              <a:gd name="T5" fmla="*/ 128 h 128"/>
              <a:gd name="T6" fmla="*/ 128 w 128"/>
              <a:gd name="T7" fmla="*/ 64 h 128"/>
              <a:gd name="T8" fmla="*/ 12 w 128"/>
              <a:gd name="T9" fmla="*/ 35 h 128"/>
              <a:gd name="T10" fmla="*/ 35 w 128"/>
              <a:gd name="T11" fmla="*/ 12 h 128"/>
              <a:gd name="T12" fmla="*/ 56 w 128"/>
              <a:gd name="T13" fmla="*/ 53 h 128"/>
              <a:gd name="T14" fmla="*/ 55 w 128"/>
              <a:gd name="T15" fmla="*/ 55 h 128"/>
              <a:gd name="T16" fmla="*/ 53 w 128"/>
              <a:gd name="T17" fmla="*/ 56 h 128"/>
              <a:gd name="T18" fmla="*/ 12 w 128"/>
              <a:gd name="T19" fmla="*/ 35 h 128"/>
              <a:gd name="T20" fmla="*/ 70 w 128"/>
              <a:gd name="T21" fmla="*/ 58 h 128"/>
              <a:gd name="T22" fmla="*/ 64 w 128"/>
              <a:gd name="T23" fmla="*/ 73 h 128"/>
              <a:gd name="T24" fmla="*/ 58 w 128"/>
              <a:gd name="T25" fmla="*/ 58 h 128"/>
              <a:gd name="T26" fmla="*/ 86 w 128"/>
              <a:gd name="T27" fmla="*/ 119 h 128"/>
              <a:gd name="T28" fmla="*/ 42 w 128"/>
              <a:gd name="T29" fmla="*/ 119 h 128"/>
              <a:gd name="T30" fmla="*/ 9 w 128"/>
              <a:gd name="T31" fmla="*/ 86 h 128"/>
              <a:gd name="T32" fmla="*/ 9 w 128"/>
              <a:gd name="T33" fmla="*/ 42 h 128"/>
              <a:gd name="T34" fmla="*/ 11 w 128"/>
              <a:gd name="T35" fmla="*/ 41 h 128"/>
              <a:gd name="T36" fmla="*/ 51 w 128"/>
              <a:gd name="T37" fmla="*/ 61 h 128"/>
              <a:gd name="T38" fmla="*/ 67 w 128"/>
              <a:gd name="T39" fmla="*/ 77 h 128"/>
              <a:gd name="T40" fmla="*/ 92 w 128"/>
              <a:gd name="T41" fmla="*/ 117 h 128"/>
              <a:gd name="T42" fmla="*/ 113 w 128"/>
              <a:gd name="T43" fmla="*/ 97 h 128"/>
              <a:gd name="T44" fmla="*/ 97 w 128"/>
              <a:gd name="T45" fmla="*/ 113 h 128"/>
              <a:gd name="T46" fmla="*/ 72 w 128"/>
              <a:gd name="T47" fmla="*/ 74 h 128"/>
              <a:gd name="T48" fmla="*/ 75 w 128"/>
              <a:gd name="T49" fmla="*/ 73 h 128"/>
              <a:gd name="T50" fmla="*/ 113 w 128"/>
              <a:gd name="T51" fmla="*/ 97 h 128"/>
              <a:gd name="T52" fmla="*/ 117 w 128"/>
              <a:gd name="T53" fmla="*/ 92 h 128"/>
              <a:gd name="T54" fmla="*/ 77 w 128"/>
              <a:gd name="T55" fmla="*/ 67 h 128"/>
              <a:gd name="T56" fmla="*/ 61 w 128"/>
              <a:gd name="T57" fmla="*/ 51 h 128"/>
              <a:gd name="T58" fmla="*/ 60 w 128"/>
              <a:gd name="T59" fmla="*/ 50 h 128"/>
              <a:gd name="T60" fmla="*/ 41 w 128"/>
              <a:gd name="T61" fmla="*/ 9 h 128"/>
              <a:gd name="T62" fmla="*/ 106 w 128"/>
              <a:gd name="T63" fmla="*/ 22 h 128"/>
              <a:gd name="T64" fmla="*/ 123 w 128"/>
              <a:gd name="T65" fmla="*/ 64 h 128"/>
              <a:gd name="T66" fmla="*/ 117 w 128"/>
              <a:gd name="T67" fmla="*/ 9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28">
                <a:moveTo>
                  <a:pt x="109" y="19"/>
                </a:moveTo>
                <a:cubicBezTo>
                  <a:pt x="97" y="7"/>
                  <a:pt x="81" y="0"/>
                  <a:pt x="64" y="0"/>
                </a:cubicBezTo>
                <a:cubicBezTo>
                  <a:pt x="47" y="0"/>
                  <a:pt x="31" y="7"/>
                  <a:pt x="19" y="19"/>
                </a:cubicBezTo>
                <a:cubicBezTo>
                  <a:pt x="7" y="31"/>
                  <a:pt x="0" y="47"/>
                  <a:pt x="0" y="64"/>
                </a:cubicBezTo>
                <a:cubicBezTo>
                  <a:pt x="0" y="81"/>
                  <a:pt x="7" y="97"/>
                  <a:pt x="19" y="109"/>
                </a:cubicBezTo>
                <a:cubicBezTo>
                  <a:pt x="31" y="121"/>
                  <a:pt x="47" y="128"/>
                  <a:pt x="64" y="128"/>
                </a:cubicBezTo>
                <a:cubicBezTo>
                  <a:pt x="81" y="128"/>
                  <a:pt x="97" y="121"/>
                  <a:pt x="109" y="109"/>
                </a:cubicBezTo>
                <a:cubicBezTo>
                  <a:pt x="121" y="97"/>
                  <a:pt x="128" y="81"/>
                  <a:pt x="128" y="64"/>
                </a:cubicBezTo>
                <a:cubicBezTo>
                  <a:pt x="128" y="47"/>
                  <a:pt x="121" y="31"/>
                  <a:pt x="109" y="19"/>
                </a:cubicBezTo>
                <a:close/>
                <a:moveTo>
                  <a:pt x="12" y="35"/>
                </a:moveTo>
                <a:cubicBezTo>
                  <a:pt x="15" y="30"/>
                  <a:pt x="18" y="26"/>
                  <a:pt x="22" y="22"/>
                </a:cubicBezTo>
                <a:cubicBezTo>
                  <a:pt x="26" y="18"/>
                  <a:pt x="30" y="15"/>
                  <a:pt x="35" y="12"/>
                </a:cubicBezTo>
                <a:cubicBezTo>
                  <a:pt x="36" y="12"/>
                  <a:pt x="36" y="12"/>
                  <a:pt x="36" y="12"/>
                </a:cubicBezTo>
                <a:cubicBezTo>
                  <a:pt x="56" y="53"/>
                  <a:pt x="56" y="53"/>
                  <a:pt x="56" y="53"/>
                </a:cubicBezTo>
                <a:cubicBezTo>
                  <a:pt x="55" y="54"/>
                  <a:pt x="55" y="54"/>
                  <a:pt x="55" y="54"/>
                </a:cubicBezTo>
                <a:cubicBezTo>
                  <a:pt x="55" y="54"/>
                  <a:pt x="55" y="54"/>
                  <a:pt x="55" y="55"/>
                </a:cubicBezTo>
                <a:cubicBezTo>
                  <a:pt x="54" y="55"/>
                  <a:pt x="54" y="55"/>
                  <a:pt x="54" y="55"/>
                </a:cubicBezTo>
                <a:cubicBezTo>
                  <a:pt x="53" y="56"/>
                  <a:pt x="53" y="56"/>
                  <a:pt x="53" y="56"/>
                </a:cubicBezTo>
                <a:cubicBezTo>
                  <a:pt x="12" y="36"/>
                  <a:pt x="12" y="36"/>
                  <a:pt x="12" y="36"/>
                </a:cubicBezTo>
                <a:lnTo>
                  <a:pt x="12" y="35"/>
                </a:lnTo>
                <a:close/>
                <a:moveTo>
                  <a:pt x="58" y="58"/>
                </a:moveTo>
                <a:cubicBezTo>
                  <a:pt x="61" y="54"/>
                  <a:pt x="67" y="54"/>
                  <a:pt x="70" y="58"/>
                </a:cubicBezTo>
                <a:cubicBezTo>
                  <a:pt x="74" y="61"/>
                  <a:pt x="74" y="67"/>
                  <a:pt x="70" y="70"/>
                </a:cubicBezTo>
                <a:cubicBezTo>
                  <a:pt x="69" y="72"/>
                  <a:pt x="66" y="73"/>
                  <a:pt x="64" y="73"/>
                </a:cubicBezTo>
                <a:cubicBezTo>
                  <a:pt x="62" y="73"/>
                  <a:pt x="59" y="72"/>
                  <a:pt x="58" y="70"/>
                </a:cubicBezTo>
                <a:cubicBezTo>
                  <a:pt x="54" y="67"/>
                  <a:pt x="54" y="61"/>
                  <a:pt x="58" y="58"/>
                </a:cubicBezTo>
                <a:close/>
                <a:moveTo>
                  <a:pt x="90" y="117"/>
                </a:moveTo>
                <a:cubicBezTo>
                  <a:pt x="89" y="118"/>
                  <a:pt x="88" y="119"/>
                  <a:pt x="86" y="119"/>
                </a:cubicBezTo>
                <a:cubicBezTo>
                  <a:pt x="79" y="122"/>
                  <a:pt x="72" y="123"/>
                  <a:pt x="64" y="123"/>
                </a:cubicBezTo>
                <a:cubicBezTo>
                  <a:pt x="56" y="123"/>
                  <a:pt x="49" y="122"/>
                  <a:pt x="42" y="119"/>
                </a:cubicBezTo>
                <a:cubicBezTo>
                  <a:pt x="34" y="116"/>
                  <a:pt x="28" y="112"/>
                  <a:pt x="22" y="106"/>
                </a:cubicBezTo>
                <a:cubicBezTo>
                  <a:pt x="16" y="100"/>
                  <a:pt x="12" y="94"/>
                  <a:pt x="9" y="86"/>
                </a:cubicBezTo>
                <a:cubicBezTo>
                  <a:pt x="6" y="79"/>
                  <a:pt x="5" y="72"/>
                  <a:pt x="5" y="64"/>
                </a:cubicBezTo>
                <a:cubicBezTo>
                  <a:pt x="5" y="56"/>
                  <a:pt x="6" y="49"/>
                  <a:pt x="9" y="42"/>
                </a:cubicBezTo>
                <a:cubicBezTo>
                  <a:pt x="9" y="40"/>
                  <a:pt x="9" y="40"/>
                  <a:pt x="9" y="40"/>
                </a:cubicBezTo>
                <a:cubicBezTo>
                  <a:pt x="11" y="41"/>
                  <a:pt x="11" y="41"/>
                  <a:pt x="11" y="41"/>
                </a:cubicBezTo>
                <a:cubicBezTo>
                  <a:pt x="51" y="60"/>
                  <a:pt x="51" y="60"/>
                  <a:pt x="51" y="60"/>
                </a:cubicBezTo>
                <a:cubicBezTo>
                  <a:pt x="51" y="61"/>
                  <a:pt x="51" y="61"/>
                  <a:pt x="51" y="61"/>
                </a:cubicBezTo>
                <a:cubicBezTo>
                  <a:pt x="50" y="66"/>
                  <a:pt x="51" y="70"/>
                  <a:pt x="55" y="73"/>
                </a:cubicBezTo>
                <a:cubicBezTo>
                  <a:pt x="58" y="77"/>
                  <a:pt x="63" y="78"/>
                  <a:pt x="67" y="77"/>
                </a:cubicBezTo>
                <a:cubicBezTo>
                  <a:pt x="69" y="77"/>
                  <a:pt x="69" y="77"/>
                  <a:pt x="69" y="77"/>
                </a:cubicBezTo>
                <a:cubicBezTo>
                  <a:pt x="92" y="117"/>
                  <a:pt x="92" y="117"/>
                  <a:pt x="92" y="117"/>
                </a:cubicBezTo>
                <a:lnTo>
                  <a:pt x="90" y="117"/>
                </a:lnTo>
                <a:close/>
                <a:moveTo>
                  <a:pt x="113" y="97"/>
                </a:moveTo>
                <a:cubicBezTo>
                  <a:pt x="111" y="100"/>
                  <a:pt x="109" y="103"/>
                  <a:pt x="106" y="106"/>
                </a:cubicBezTo>
                <a:cubicBezTo>
                  <a:pt x="103" y="109"/>
                  <a:pt x="100" y="111"/>
                  <a:pt x="97" y="113"/>
                </a:cubicBezTo>
                <a:cubicBezTo>
                  <a:pt x="96" y="114"/>
                  <a:pt x="96" y="114"/>
                  <a:pt x="96" y="114"/>
                </a:cubicBezTo>
                <a:cubicBezTo>
                  <a:pt x="72" y="74"/>
                  <a:pt x="72" y="74"/>
                  <a:pt x="72" y="74"/>
                </a:cubicBezTo>
                <a:cubicBezTo>
                  <a:pt x="74" y="73"/>
                  <a:pt x="74" y="73"/>
                  <a:pt x="74" y="73"/>
                </a:cubicBezTo>
                <a:cubicBezTo>
                  <a:pt x="75" y="73"/>
                  <a:pt x="75" y="73"/>
                  <a:pt x="75" y="73"/>
                </a:cubicBezTo>
                <a:cubicBezTo>
                  <a:pt x="114" y="96"/>
                  <a:pt x="114" y="96"/>
                  <a:pt x="114" y="96"/>
                </a:cubicBezTo>
                <a:lnTo>
                  <a:pt x="113" y="97"/>
                </a:lnTo>
                <a:close/>
                <a:moveTo>
                  <a:pt x="117" y="90"/>
                </a:moveTo>
                <a:cubicBezTo>
                  <a:pt x="117" y="92"/>
                  <a:pt x="117" y="92"/>
                  <a:pt x="117" y="92"/>
                </a:cubicBezTo>
                <a:cubicBezTo>
                  <a:pt x="77" y="69"/>
                  <a:pt x="77" y="69"/>
                  <a:pt x="77" y="69"/>
                </a:cubicBezTo>
                <a:cubicBezTo>
                  <a:pt x="77" y="67"/>
                  <a:pt x="77" y="67"/>
                  <a:pt x="77" y="67"/>
                </a:cubicBezTo>
                <a:cubicBezTo>
                  <a:pt x="78" y="63"/>
                  <a:pt x="77" y="58"/>
                  <a:pt x="73" y="55"/>
                </a:cubicBezTo>
                <a:cubicBezTo>
                  <a:pt x="70" y="51"/>
                  <a:pt x="66" y="50"/>
                  <a:pt x="61" y="51"/>
                </a:cubicBezTo>
                <a:cubicBezTo>
                  <a:pt x="60" y="51"/>
                  <a:pt x="60" y="51"/>
                  <a:pt x="60" y="51"/>
                </a:cubicBezTo>
                <a:cubicBezTo>
                  <a:pt x="60" y="50"/>
                  <a:pt x="60" y="50"/>
                  <a:pt x="60" y="50"/>
                </a:cubicBezTo>
                <a:cubicBezTo>
                  <a:pt x="40" y="10"/>
                  <a:pt x="40" y="10"/>
                  <a:pt x="40" y="10"/>
                </a:cubicBezTo>
                <a:cubicBezTo>
                  <a:pt x="41" y="9"/>
                  <a:pt x="41" y="9"/>
                  <a:pt x="41" y="9"/>
                </a:cubicBezTo>
                <a:cubicBezTo>
                  <a:pt x="56" y="3"/>
                  <a:pt x="72" y="3"/>
                  <a:pt x="86" y="9"/>
                </a:cubicBezTo>
                <a:cubicBezTo>
                  <a:pt x="94" y="12"/>
                  <a:pt x="100" y="16"/>
                  <a:pt x="106" y="22"/>
                </a:cubicBezTo>
                <a:cubicBezTo>
                  <a:pt x="112" y="28"/>
                  <a:pt x="116" y="34"/>
                  <a:pt x="119" y="42"/>
                </a:cubicBezTo>
                <a:cubicBezTo>
                  <a:pt x="122" y="49"/>
                  <a:pt x="123" y="56"/>
                  <a:pt x="123" y="64"/>
                </a:cubicBezTo>
                <a:cubicBezTo>
                  <a:pt x="123" y="72"/>
                  <a:pt x="122" y="79"/>
                  <a:pt x="119" y="86"/>
                </a:cubicBezTo>
                <a:cubicBezTo>
                  <a:pt x="119" y="88"/>
                  <a:pt x="118" y="89"/>
                  <a:pt x="117" y="9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6" name="Freeform 68"/>
          <p:cNvSpPr>
            <a:spLocks noEditPoints="1"/>
          </p:cNvSpPr>
          <p:nvPr/>
        </p:nvSpPr>
        <p:spPr bwMode="auto">
          <a:xfrm>
            <a:off x="9217025" y="4148138"/>
            <a:ext cx="481013" cy="481013"/>
          </a:xfrm>
          <a:custGeom>
            <a:avLst/>
            <a:gdLst>
              <a:gd name="T0" fmla="*/ 127 w 128"/>
              <a:gd name="T1" fmla="*/ 28 h 128"/>
              <a:gd name="T2" fmla="*/ 127 w 128"/>
              <a:gd name="T3" fmla="*/ 28 h 128"/>
              <a:gd name="T4" fmla="*/ 100 w 128"/>
              <a:gd name="T5" fmla="*/ 1 h 128"/>
              <a:gd name="T6" fmla="*/ 98 w 128"/>
              <a:gd name="T7" fmla="*/ 0 h 128"/>
              <a:gd name="T8" fmla="*/ 6 w 128"/>
              <a:gd name="T9" fmla="*/ 0 h 128"/>
              <a:gd name="T10" fmla="*/ 0 w 128"/>
              <a:gd name="T11" fmla="*/ 6 h 128"/>
              <a:gd name="T12" fmla="*/ 0 w 128"/>
              <a:gd name="T13" fmla="*/ 122 h 128"/>
              <a:gd name="T14" fmla="*/ 6 w 128"/>
              <a:gd name="T15" fmla="*/ 128 h 128"/>
              <a:gd name="T16" fmla="*/ 122 w 128"/>
              <a:gd name="T17" fmla="*/ 128 h 128"/>
              <a:gd name="T18" fmla="*/ 128 w 128"/>
              <a:gd name="T19" fmla="*/ 122 h 128"/>
              <a:gd name="T20" fmla="*/ 128 w 128"/>
              <a:gd name="T21" fmla="*/ 30 h 128"/>
              <a:gd name="T22" fmla="*/ 127 w 128"/>
              <a:gd name="T23" fmla="*/ 28 h 128"/>
              <a:gd name="T24" fmla="*/ 44 w 128"/>
              <a:gd name="T25" fmla="*/ 5 h 128"/>
              <a:gd name="T26" fmla="*/ 91 w 128"/>
              <a:gd name="T27" fmla="*/ 5 h 128"/>
              <a:gd name="T28" fmla="*/ 91 w 128"/>
              <a:gd name="T29" fmla="*/ 37 h 128"/>
              <a:gd name="T30" fmla="*/ 44 w 128"/>
              <a:gd name="T31" fmla="*/ 37 h 128"/>
              <a:gd name="T32" fmla="*/ 44 w 128"/>
              <a:gd name="T33" fmla="*/ 5 h 128"/>
              <a:gd name="T34" fmla="*/ 101 w 128"/>
              <a:gd name="T35" fmla="*/ 123 h 128"/>
              <a:gd name="T36" fmla="*/ 27 w 128"/>
              <a:gd name="T37" fmla="*/ 123 h 128"/>
              <a:gd name="T38" fmla="*/ 27 w 128"/>
              <a:gd name="T39" fmla="*/ 76 h 128"/>
              <a:gd name="T40" fmla="*/ 101 w 128"/>
              <a:gd name="T41" fmla="*/ 76 h 128"/>
              <a:gd name="T42" fmla="*/ 101 w 128"/>
              <a:gd name="T43" fmla="*/ 123 h 128"/>
              <a:gd name="T44" fmla="*/ 123 w 128"/>
              <a:gd name="T45" fmla="*/ 123 h 128"/>
              <a:gd name="T46" fmla="*/ 106 w 128"/>
              <a:gd name="T47" fmla="*/ 123 h 128"/>
              <a:gd name="T48" fmla="*/ 106 w 128"/>
              <a:gd name="T49" fmla="*/ 78 h 128"/>
              <a:gd name="T50" fmla="*/ 100 w 128"/>
              <a:gd name="T51" fmla="*/ 72 h 128"/>
              <a:gd name="T52" fmla="*/ 28 w 128"/>
              <a:gd name="T53" fmla="*/ 72 h 128"/>
              <a:gd name="T54" fmla="*/ 22 w 128"/>
              <a:gd name="T55" fmla="*/ 78 h 128"/>
              <a:gd name="T56" fmla="*/ 22 w 128"/>
              <a:gd name="T57" fmla="*/ 123 h 128"/>
              <a:gd name="T58" fmla="*/ 5 w 128"/>
              <a:gd name="T59" fmla="*/ 123 h 128"/>
              <a:gd name="T60" fmla="*/ 5 w 128"/>
              <a:gd name="T61" fmla="*/ 5 h 128"/>
              <a:gd name="T62" fmla="*/ 39 w 128"/>
              <a:gd name="T63" fmla="*/ 5 h 128"/>
              <a:gd name="T64" fmla="*/ 39 w 128"/>
              <a:gd name="T65" fmla="*/ 36 h 128"/>
              <a:gd name="T66" fmla="*/ 45 w 128"/>
              <a:gd name="T67" fmla="*/ 42 h 128"/>
              <a:gd name="T68" fmla="*/ 90 w 128"/>
              <a:gd name="T69" fmla="*/ 42 h 128"/>
              <a:gd name="T70" fmla="*/ 96 w 128"/>
              <a:gd name="T71" fmla="*/ 36 h 128"/>
              <a:gd name="T72" fmla="*/ 96 w 128"/>
              <a:gd name="T73" fmla="*/ 3 h 128"/>
              <a:gd name="T74" fmla="*/ 123 w 128"/>
              <a:gd name="T75" fmla="*/ 31 h 128"/>
              <a:gd name="T76" fmla="*/ 123 w 128"/>
              <a:gd name="T7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128">
                <a:moveTo>
                  <a:pt x="127" y="28"/>
                </a:moveTo>
                <a:cubicBezTo>
                  <a:pt x="127" y="28"/>
                  <a:pt x="127" y="28"/>
                  <a:pt x="127" y="28"/>
                </a:cubicBezTo>
                <a:cubicBezTo>
                  <a:pt x="100" y="1"/>
                  <a:pt x="100" y="1"/>
                  <a:pt x="100" y="1"/>
                </a:cubicBezTo>
                <a:cubicBezTo>
                  <a:pt x="99" y="0"/>
                  <a:pt x="99" y="0"/>
                  <a:pt x="98" y="0"/>
                </a:cubicBezTo>
                <a:cubicBezTo>
                  <a:pt x="6" y="0"/>
                  <a:pt x="6" y="0"/>
                  <a:pt x="6" y="0"/>
                </a:cubicBezTo>
                <a:cubicBezTo>
                  <a:pt x="3" y="0"/>
                  <a:pt x="0" y="3"/>
                  <a:pt x="0" y="6"/>
                </a:cubicBezTo>
                <a:cubicBezTo>
                  <a:pt x="0" y="122"/>
                  <a:pt x="0" y="122"/>
                  <a:pt x="0" y="122"/>
                </a:cubicBezTo>
                <a:cubicBezTo>
                  <a:pt x="0" y="125"/>
                  <a:pt x="3" y="128"/>
                  <a:pt x="6" y="128"/>
                </a:cubicBezTo>
                <a:cubicBezTo>
                  <a:pt x="122" y="128"/>
                  <a:pt x="122" y="128"/>
                  <a:pt x="122" y="128"/>
                </a:cubicBezTo>
                <a:cubicBezTo>
                  <a:pt x="125" y="128"/>
                  <a:pt x="128" y="125"/>
                  <a:pt x="128" y="122"/>
                </a:cubicBezTo>
                <a:cubicBezTo>
                  <a:pt x="128" y="30"/>
                  <a:pt x="128" y="30"/>
                  <a:pt x="128" y="30"/>
                </a:cubicBezTo>
                <a:cubicBezTo>
                  <a:pt x="128" y="29"/>
                  <a:pt x="128" y="29"/>
                  <a:pt x="127" y="28"/>
                </a:cubicBezTo>
                <a:close/>
                <a:moveTo>
                  <a:pt x="44" y="5"/>
                </a:moveTo>
                <a:cubicBezTo>
                  <a:pt x="91" y="5"/>
                  <a:pt x="91" y="5"/>
                  <a:pt x="91" y="5"/>
                </a:cubicBezTo>
                <a:cubicBezTo>
                  <a:pt x="91" y="37"/>
                  <a:pt x="91" y="37"/>
                  <a:pt x="91" y="37"/>
                </a:cubicBezTo>
                <a:cubicBezTo>
                  <a:pt x="44" y="37"/>
                  <a:pt x="44" y="37"/>
                  <a:pt x="44" y="37"/>
                </a:cubicBezTo>
                <a:lnTo>
                  <a:pt x="44" y="5"/>
                </a:lnTo>
                <a:close/>
                <a:moveTo>
                  <a:pt x="101" y="123"/>
                </a:moveTo>
                <a:cubicBezTo>
                  <a:pt x="27" y="123"/>
                  <a:pt x="27" y="123"/>
                  <a:pt x="27" y="123"/>
                </a:cubicBezTo>
                <a:cubicBezTo>
                  <a:pt x="27" y="76"/>
                  <a:pt x="27" y="76"/>
                  <a:pt x="27" y="76"/>
                </a:cubicBezTo>
                <a:cubicBezTo>
                  <a:pt x="101" y="76"/>
                  <a:pt x="101" y="76"/>
                  <a:pt x="101" y="76"/>
                </a:cubicBezTo>
                <a:lnTo>
                  <a:pt x="101" y="123"/>
                </a:lnTo>
                <a:close/>
                <a:moveTo>
                  <a:pt x="123" y="123"/>
                </a:moveTo>
                <a:cubicBezTo>
                  <a:pt x="106" y="123"/>
                  <a:pt x="106" y="123"/>
                  <a:pt x="106" y="123"/>
                </a:cubicBezTo>
                <a:cubicBezTo>
                  <a:pt x="106" y="78"/>
                  <a:pt x="106" y="78"/>
                  <a:pt x="106" y="78"/>
                </a:cubicBezTo>
                <a:cubicBezTo>
                  <a:pt x="106" y="74"/>
                  <a:pt x="103" y="72"/>
                  <a:pt x="100" y="72"/>
                </a:cubicBezTo>
                <a:cubicBezTo>
                  <a:pt x="28" y="72"/>
                  <a:pt x="28" y="72"/>
                  <a:pt x="28" y="72"/>
                </a:cubicBezTo>
                <a:cubicBezTo>
                  <a:pt x="25" y="72"/>
                  <a:pt x="22" y="74"/>
                  <a:pt x="22" y="78"/>
                </a:cubicBezTo>
                <a:cubicBezTo>
                  <a:pt x="22" y="123"/>
                  <a:pt x="22" y="123"/>
                  <a:pt x="22" y="123"/>
                </a:cubicBezTo>
                <a:cubicBezTo>
                  <a:pt x="5" y="123"/>
                  <a:pt x="5" y="123"/>
                  <a:pt x="5" y="123"/>
                </a:cubicBezTo>
                <a:cubicBezTo>
                  <a:pt x="5" y="5"/>
                  <a:pt x="5" y="5"/>
                  <a:pt x="5" y="5"/>
                </a:cubicBezTo>
                <a:cubicBezTo>
                  <a:pt x="39" y="5"/>
                  <a:pt x="39" y="5"/>
                  <a:pt x="39" y="5"/>
                </a:cubicBezTo>
                <a:cubicBezTo>
                  <a:pt x="39" y="36"/>
                  <a:pt x="39" y="36"/>
                  <a:pt x="39" y="36"/>
                </a:cubicBezTo>
                <a:cubicBezTo>
                  <a:pt x="39" y="39"/>
                  <a:pt x="42" y="42"/>
                  <a:pt x="45" y="42"/>
                </a:cubicBezTo>
                <a:cubicBezTo>
                  <a:pt x="90" y="42"/>
                  <a:pt x="90" y="42"/>
                  <a:pt x="90" y="42"/>
                </a:cubicBezTo>
                <a:cubicBezTo>
                  <a:pt x="93" y="42"/>
                  <a:pt x="96" y="39"/>
                  <a:pt x="96" y="36"/>
                </a:cubicBezTo>
                <a:cubicBezTo>
                  <a:pt x="96" y="3"/>
                  <a:pt x="96" y="3"/>
                  <a:pt x="96" y="3"/>
                </a:cubicBezTo>
                <a:cubicBezTo>
                  <a:pt x="123" y="31"/>
                  <a:pt x="123" y="31"/>
                  <a:pt x="123" y="31"/>
                </a:cubicBezTo>
                <a:lnTo>
                  <a:pt x="123" y="12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7" name="Freeform 69"/>
          <p:cNvSpPr/>
          <p:nvPr/>
        </p:nvSpPr>
        <p:spPr bwMode="auto">
          <a:xfrm>
            <a:off x="9507538" y="4205288"/>
            <a:ext cx="14288" cy="44450"/>
          </a:xfrm>
          <a:custGeom>
            <a:avLst/>
            <a:gdLst>
              <a:gd name="T0" fmla="*/ 2 w 4"/>
              <a:gd name="T1" fmla="*/ 0 h 12"/>
              <a:gd name="T2" fmla="*/ 0 w 4"/>
              <a:gd name="T3" fmla="*/ 2 h 12"/>
              <a:gd name="T4" fmla="*/ 0 w 4"/>
              <a:gd name="T5" fmla="*/ 10 h 12"/>
              <a:gd name="T6" fmla="*/ 2 w 4"/>
              <a:gd name="T7" fmla="*/ 12 h 12"/>
              <a:gd name="T8" fmla="*/ 4 w 4"/>
              <a:gd name="T9" fmla="*/ 10 h 12"/>
              <a:gd name="T10" fmla="*/ 4 w 4"/>
              <a:gd name="T11" fmla="*/ 2 h 12"/>
              <a:gd name="T12" fmla="*/ 2 w 4"/>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 h="12">
                <a:moveTo>
                  <a:pt x="2" y="0"/>
                </a:moveTo>
                <a:cubicBezTo>
                  <a:pt x="1" y="0"/>
                  <a:pt x="0" y="1"/>
                  <a:pt x="0" y="2"/>
                </a:cubicBezTo>
                <a:cubicBezTo>
                  <a:pt x="0" y="10"/>
                  <a:pt x="0" y="10"/>
                  <a:pt x="0" y="10"/>
                </a:cubicBezTo>
                <a:cubicBezTo>
                  <a:pt x="0" y="11"/>
                  <a:pt x="1" y="12"/>
                  <a:pt x="2" y="12"/>
                </a:cubicBezTo>
                <a:cubicBezTo>
                  <a:pt x="3" y="12"/>
                  <a:pt x="4" y="11"/>
                  <a:pt x="4" y="10"/>
                </a:cubicBezTo>
                <a:cubicBezTo>
                  <a:pt x="4" y="2"/>
                  <a:pt x="4" y="2"/>
                  <a:pt x="4" y="2"/>
                </a:cubicBezTo>
                <a:cubicBezTo>
                  <a:pt x="4" y="1"/>
                  <a:pt x="3" y="0"/>
                  <a:pt x="2"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8" name="Freeform 70"/>
          <p:cNvSpPr/>
          <p:nvPr/>
        </p:nvSpPr>
        <p:spPr bwMode="auto">
          <a:xfrm>
            <a:off x="9356725" y="4491038"/>
            <a:ext cx="203200" cy="14288"/>
          </a:xfrm>
          <a:custGeom>
            <a:avLst/>
            <a:gdLst>
              <a:gd name="T0" fmla="*/ 2 w 54"/>
              <a:gd name="T1" fmla="*/ 4 h 4"/>
              <a:gd name="T2" fmla="*/ 52 w 54"/>
              <a:gd name="T3" fmla="*/ 4 h 4"/>
              <a:gd name="T4" fmla="*/ 54 w 54"/>
              <a:gd name="T5" fmla="*/ 2 h 4"/>
              <a:gd name="T6" fmla="*/ 52 w 54"/>
              <a:gd name="T7" fmla="*/ 0 h 4"/>
              <a:gd name="T8" fmla="*/ 2 w 54"/>
              <a:gd name="T9" fmla="*/ 0 h 4"/>
              <a:gd name="T10" fmla="*/ 0 w 54"/>
              <a:gd name="T11" fmla="*/ 2 h 4"/>
              <a:gd name="T12" fmla="*/ 2 w 5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4" h="4">
                <a:moveTo>
                  <a:pt x="2" y="4"/>
                </a:moveTo>
                <a:cubicBezTo>
                  <a:pt x="52" y="4"/>
                  <a:pt x="52" y="4"/>
                  <a:pt x="52" y="4"/>
                </a:cubicBezTo>
                <a:cubicBezTo>
                  <a:pt x="53" y="4"/>
                  <a:pt x="54" y="3"/>
                  <a:pt x="54" y="2"/>
                </a:cubicBezTo>
                <a:cubicBezTo>
                  <a:pt x="54" y="1"/>
                  <a:pt x="53" y="0"/>
                  <a:pt x="52" y="0"/>
                </a:cubicBezTo>
                <a:cubicBezTo>
                  <a:pt x="2" y="0"/>
                  <a:pt x="2" y="0"/>
                  <a:pt x="2" y="0"/>
                </a:cubicBezTo>
                <a:cubicBezTo>
                  <a:pt x="1" y="0"/>
                  <a:pt x="0" y="1"/>
                  <a:pt x="0" y="2"/>
                </a:cubicBezTo>
                <a:cubicBezTo>
                  <a:pt x="0" y="3"/>
                  <a:pt x="1" y="4"/>
                  <a:pt x="2"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9" name="Freeform 71"/>
          <p:cNvSpPr/>
          <p:nvPr/>
        </p:nvSpPr>
        <p:spPr bwMode="auto">
          <a:xfrm>
            <a:off x="9356725" y="4543425"/>
            <a:ext cx="203200" cy="17463"/>
          </a:xfrm>
          <a:custGeom>
            <a:avLst/>
            <a:gdLst>
              <a:gd name="T0" fmla="*/ 2 w 54"/>
              <a:gd name="T1" fmla="*/ 5 h 5"/>
              <a:gd name="T2" fmla="*/ 52 w 54"/>
              <a:gd name="T3" fmla="*/ 5 h 5"/>
              <a:gd name="T4" fmla="*/ 54 w 54"/>
              <a:gd name="T5" fmla="*/ 3 h 5"/>
              <a:gd name="T6" fmla="*/ 52 w 54"/>
              <a:gd name="T7" fmla="*/ 0 h 5"/>
              <a:gd name="T8" fmla="*/ 2 w 54"/>
              <a:gd name="T9" fmla="*/ 0 h 5"/>
              <a:gd name="T10" fmla="*/ 0 w 54"/>
              <a:gd name="T11" fmla="*/ 3 h 5"/>
              <a:gd name="T12" fmla="*/ 2 w 5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4" h="5">
                <a:moveTo>
                  <a:pt x="2" y="5"/>
                </a:moveTo>
                <a:cubicBezTo>
                  <a:pt x="52" y="5"/>
                  <a:pt x="52" y="5"/>
                  <a:pt x="52" y="5"/>
                </a:cubicBezTo>
                <a:cubicBezTo>
                  <a:pt x="53" y="5"/>
                  <a:pt x="54" y="4"/>
                  <a:pt x="54" y="3"/>
                </a:cubicBezTo>
                <a:cubicBezTo>
                  <a:pt x="54" y="1"/>
                  <a:pt x="53" y="0"/>
                  <a:pt x="52" y="0"/>
                </a:cubicBezTo>
                <a:cubicBezTo>
                  <a:pt x="2" y="0"/>
                  <a:pt x="2" y="0"/>
                  <a:pt x="2" y="0"/>
                </a:cubicBezTo>
                <a:cubicBezTo>
                  <a:pt x="1" y="0"/>
                  <a:pt x="0" y="1"/>
                  <a:pt x="0" y="3"/>
                </a:cubicBezTo>
                <a:cubicBezTo>
                  <a:pt x="0" y="4"/>
                  <a:pt x="1" y="5"/>
                  <a:pt x="2" y="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0" name="Freeform 72"/>
          <p:cNvSpPr>
            <a:spLocks noEditPoints="1"/>
          </p:cNvSpPr>
          <p:nvPr/>
        </p:nvSpPr>
        <p:spPr bwMode="auto">
          <a:xfrm>
            <a:off x="8256588" y="4148138"/>
            <a:ext cx="481013" cy="481013"/>
          </a:xfrm>
          <a:custGeom>
            <a:avLst/>
            <a:gdLst>
              <a:gd name="T0" fmla="*/ 128 w 128"/>
              <a:gd name="T1" fmla="*/ 30 h 128"/>
              <a:gd name="T2" fmla="*/ 127 w 128"/>
              <a:gd name="T3" fmla="*/ 28 h 128"/>
              <a:gd name="T4" fmla="*/ 127 w 128"/>
              <a:gd name="T5" fmla="*/ 28 h 128"/>
              <a:gd name="T6" fmla="*/ 100 w 128"/>
              <a:gd name="T7" fmla="*/ 1 h 128"/>
              <a:gd name="T8" fmla="*/ 98 w 128"/>
              <a:gd name="T9" fmla="*/ 0 h 128"/>
              <a:gd name="T10" fmla="*/ 6 w 128"/>
              <a:gd name="T11" fmla="*/ 0 h 128"/>
              <a:gd name="T12" fmla="*/ 0 w 128"/>
              <a:gd name="T13" fmla="*/ 6 h 128"/>
              <a:gd name="T14" fmla="*/ 0 w 128"/>
              <a:gd name="T15" fmla="*/ 122 h 128"/>
              <a:gd name="T16" fmla="*/ 6 w 128"/>
              <a:gd name="T17" fmla="*/ 128 h 128"/>
              <a:gd name="T18" fmla="*/ 122 w 128"/>
              <a:gd name="T19" fmla="*/ 128 h 128"/>
              <a:gd name="T20" fmla="*/ 128 w 128"/>
              <a:gd name="T21" fmla="*/ 122 h 128"/>
              <a:gd name="T22" fmla="*/ 128 w 128"/>
              <a:gd name="T23" fmla="*/ 30 h 128"/>
              <a:gd name="T24" fmla="*/ 44 w 128"/>
              <a:gd name="T25" fmla="*/ 5 h 128"/>
              <a:gd name="T26" fmla="*/ 91 w 128"/>
              <a:gd name="T27" fmla="*/ 5 h 128"/>
              <a:gd name="T28" fmla="*/ 91 w 128"/>
              <a:gd name="T29" fmla="*/ 37 h 128"/>
              <a:gd name="T30" fmla="*/ 44 w 128"/>
              <a:gd name="T31" fmla="*/ 37 h 128"/>
              <a:gd name="T32" fmla="*/ 44 w 128"/>
              <a:gd name="T33" fmla="*/ 5 h 128"/>
              <a:gd name="T34" fmla="*/ 101 w 128"/>
              <a:gd name="T35" fmla="*/ 123 h 128"/>
              <a:gd name="T36" fmla="*/ 27 w 128"/>
              <a:gd name="T37" fmla="*/ 123 h 128"/>
              <a:gd name="T38" fmla="*/ 27 w 128"/>
              <a:gd name="T39" fmla="*/ 76 h 128"/>
              <a:gd name="T40" fmla="*/ 101 w 128"/>
              <a:gd name="T41" fmla="*/ 76 h 128"/>
              <a:gd name="T42" fmla="*/ 101 w 128"/>
              <a:gd name="T43" fmla="*/ 123 h 128"/>
              <a:gd name="T44" fmla="*/ 123 w 128"/>
              <a:gd name="T45" fmla="*/ 123 h 128"/>
              <a:gd name="T46" fmla="*/ 106 w 128"/>
              <a:gd name="T47" fmla="*/ 123 h 128"/>
              <a:gd name="T48" fmla="*/ 106 w 128"/>
              <a:gd name="T49" fmla="*/ 78 h 128"/>
              <a:gd name="T50" fmla="*/ 100 w 128"/>
              <a:gd name="T51" fmla="*/ 72 h 128"/>
              <a:gd name="T52" fmla="*/ 28 w 128"/>
              <a:gd name="T53" fmla="*/ 72 h 128"/>
              <a:gd name="T54" fmla="*/ 22 w 128"/>
              <a:gd name="T55" fmla="*/ 78 h 128"/>
              <a:gd name="T56" fmla="*/ 22 w 128"/>
              <a:gd name="T57" fmla="*/ 123 h 128"/>
              <a:gd name="T58" fmla="*/ 5 w 128"/>
              <a:gd name="T59" fmla="*/ 123 h 128"/>
              <a:gd name="T60" fmla="*/ 5 w 128"/>
              <a:gd name="T61" fmla="*/ 5 h 128"/>
              <a:gd name="T62" fmla="*/ 39 w 128"/>
              <a:gd name="T63" fmla="*/ 5 h 128"/>
              <a:gd name="T64" fmla="*/ 39 w 128"/>
              <a:gd name="T65" fmla="*/ 36 h 128"/>
              <a:gd name="T66" fmla="*/ 45 w 128"/>
              <a:gd name="T67" fmla="*/ 42 h 128"/>
              <a:gd name="T68" fmla="*/ 90 w 128"/>
              <a:gd name="T69" fmla="*/ 42 h 128"/>
              <a:gd name="T70" fmla="*/ 96 w 128"/>
              <a:gd name="T71" fmla="*/ 36 h 128"/>
              <a:gd name="T72" fmla="*/ 96 w 128"/>
              <a:gd name="T73" fmla="*/ 3 h 128"/>
              <a:gd name="T74" fmla="*/ 123 w 128"/>
              <a:gd name="T75" fmla="*/ 31 h 128"/>
              <a:gd name="T76" fmla="*/ 123 w 128"/>
              <a:gd name="T7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128">
                <a:moveTo>
                  <a:pt x="128" y="30"/>
                </a:moveTo>
                <a:cubicBezTo>
                  <a:pt x="128" y="29"/>
                  <a:pt x="128" y="29"/>
                  <a:pt x="127" y="28"/>
                </a:cubicBezTo>
                <a:cubicBezTo>
                  <a:pt x="127" y="28"/>
                  <a:pt x="127" y="28"/>
                  <a:pt x="127" y="28"/>
                </a:cubicBezTo>
                <a:cubicBezTo>
                  <a:pt x="100" y="1"/>
                  <a:pt x="100" y="1"/>
                  <a:pt x="100" y="1"/>
                </a:cubicBezTo>
                <a:cubicBezTo>
                  <a:pt x="99" y="0"/>
                  <a:pt x="99" y="0"/>
                  <a:pt x="98" y="0"/>
                </a:cubicBezTo>
                <a:cubicBezTo>
                  <a:pt x="6" y="0"/>
                  <a:pt x="6" y="0"/>
                  <a:pt x="6" y="0"/>
                </a:cubicBezTo>
                <a:cubicBezTo>
                  <a:pt x="3" y="0"/>
                  <a:pt x="0" y="3"/>
                  <a:pt x="0" y="6"/>
                </a:cubicBezTo>
                <a:cubicBezTo>
                  <a:pt x="0" y="122"/>
                  <a:pt x="0" y="122"/>
                  <a:pt x="0" y="122"/>
                </a:cubicBezTo>
                <a:cubicBezTo>
                  <a:pt x="0" y="125"/>
                  <a:pt x="3" y="128"/>
                  <a:pt x="6" y="128"/>
                </a:cubicBezTo>
                <a:cubicBezTo>
                  <a:pt x="122" y="128"/>
                  <a:pt x="122" y="128"/>
                  <a:pt x="122" y="128"/>
                </a:cubicBezTo>
                <a:cubicBezTo>
                  <a:pt x="125" y="128"/>
                  <a:pt x="128" y="125"/>
                  <a:pt x="128" y="122"/>
                </a:cubicBezTo>
                <a:lnTo>
                  <a:pt x="128" y="30"/>
                </a:lnTo>
                <a:close/>
                <a:moveTo>
                  <a:pt x="44" y="5"/>
                </a:moveTo>
                <a:cubicBezTo>
                  <a:pt x="91" y="5"/>
                  <a:pt x="91" y="5"/>
                  <a:pt x="91" y="5"/>
                </a:cubicBezTo>
                <a:cubicBezTo>
                  <a:pt x="91" y="37"/>
                  <a:pt x="91" y="37"/>
                  <a:pt x="91" y="37"/>
                </a:cubicBezTo>
                <a:cubicBezTo>
                  <a:pt x="44" y="37"/>
                  <a:pt x="44" y="37"/>
                  <a:pt x="44" y="37"/>
                </a:cubicBezTo>
                <a:lnTo>
                  <a:pt x="44" y="5"/>
                </a:lnTo>
                <a:close/>
                <a:moveTo>
                  <a:pt x="101" y="123"/>
                </a:moveTo>
                <a:cubicBezTo>
                  <a:pt x="27" y="123"/>
                  <a:pt x="27" y="123"/>
                  <a:pt x="27" y="123"/>
                </a:cubicBezTo>
                <a:cubicBezTo>
                  <a:pt x="27" y="76"/>
                  <a:pt x="27" y="76"/>
                  <a:pt x="27" y="76"/>
                </a:cubicBezTo>
                <a:cubicBezTo>
                  <a:pt x="101" y="76"/>
                  <a:pt x="101" y="76"/>
                  <a:pt x="101" y="76"/>
                </a:cubicBezTo>
                <a:lnTo>
                  <a:pt x="101" y="123"/>
                </a:lnTo>
                <a:close/>
                <a:moveTo>
                  <a:pt x="123" y="123"/>
                </a:moveTo>
                <a:cubicBezTo>
                  <a:pt x="106" y="123"/>
                  <a:pt x="106" y="123"/>
                  <a:pt x="106" y="123"/>
                </a:cubicBezTo>
                <a:cubicBezTo>
                  <a:pt x="106" y="78"/>
                  <a:pt x="106" y="78"/>
                  <a:pt x="106" y="78"/>
                </a:cubicBezTo>
                <a:cubicBezTo>
                  <a:pt x="106" y="74"/>
                  <a:pt x="103" y="72"/>
                  <a:pt x="100" y="72"/>
                </a:cubicBezTo>
                <a:cubicBezTo>
                  <a:pt x="28" y="72"/>
                  <a:pt x="28" y="72"/>
                  <a:pt x="28" y="72"/>
                </a:cubicBezTo>
                <a:cubicBezTo>
                  <a:pt x="25" y="72"/>
                  <a:pt x="22" y="74"/>
                  <a:pt x="22" y="78"/>
                </a:cubicBezTo>
                <a:cubicBezTo>
                  <a:pt x="22" y="123"/>
                  <a:pt x="22" y="123"/>
                  <a:pt x="22" y="123"/>
                </a:cubicBezTo>
                <a:cubicBezTo>
                  <a:pt x="5" y="123"/>
                  <a:pt x="5" y="123"/>
                  <a:pt x="5" y="123"/>
                </a:cubicBezTo>
                <a:cubicBezTo>
                  <a:pt x="5" y="5"/>
                  <a:pt x="5" y="5"/>
                  <a:pt x="5" y="5"/>
                </a:cubicBezTo>
                <a:cubicBezTo>
                  <a:pt x="39" y="5"/>
                  <a:pt x="39" y="5"/>
                  <a:pt x="39" y="5"/>
                </a:cubicBezTo>
                <a:cubicBezTo>
                  <a:pt x="39" y="36"/>
                  <a:pt x="39" y="36"/>
                  <a:pt x="39" y="36"/>
                </a:cubicBezTo>
                <a:cubicBezTo>
                  <a:pt x="39" y="39"/>
                  <a:pt x="42" y="42"/>
                  <a:pt x="45" y="42"/>
                </a:cubicBezTo>
                <a:cubicBezTo>
                  <a:pt x="90" y="42"/>
                  <a:pt x="90" y="42"/>
                  <a:pt x="90" y="42"/>
                </a:cubicBezTo>
                <a:cubicBezTo>
                  <a:pt x="93" y="42"/>
                  <a:pt x="96" y="39"/>
                  <a:pt x="96" y="36"/>
                </a:cubicBezTo>
                <a:cubicBezTo>
                  <a:pt x="96" y="3"/>
                  <a:pt x="96" y="3"/>
                  <a:pt x="96" y="3"/>
                </a:cubicBezTo>
                <a:cubicBezTo>
                  <a:pt x="123" y="31"/>
                  <a:pt x="123" y="31"/>
                  <a:pt x="123" y="31"/>
                </a:cubicBezTo>
                <a:lnTo>
                  <a:pt x="123" y="12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1" name="Freeform 73"/>
          <p:cNvSpPr>
            <a:spLocks noEditPoints="1"/>
          </p:cNvSpPr>
          <p:nvPr/>
        </p:nvSpPr>
        <p:spPr bwMode="auto">
          <a:xfrm>
            <a:off x="7296150" y="4164013"/>
            <a:ext cx="479425" cy="450850"/>
          </a:xfrm>
          <a:custGeom>
            <a:avLst/>
            <a:gdLst>
              <a:gd name="T0" fmla="*/ 122 w 128"/>
              <a:gd name="T1" fmla="*/ 37 h 120"/>
              <a:gd name="T2" fmla="*/ 109 w 128"/>
              <a:gd name="T3" fmla="*/ 25 h 120"/>
              <a:gd name="T4" fmla="*/ 109 w 128"/>
              <a:gd name="T5" fmla="*/ 25 h 120"/>
              <a:gd name="T6" fmla="*/ 109 w 128"/>
              <a:gd name="T7" fmla="*/ 25 h 120"/>
              <a:gd name="T8" fmla="*/ 96 w 128"/>
              <a:gd name="T9" fmla="*/ 7 h 120"/>
              <a:gd name="T10" fmla="*/ 74 w 128"/>
              <a:gd name="T11" fmla="*/ 0 h 120"/>
              <a:gd name="T12" fmla="*/ 47 w 128"/>
              <a:gd name="T13" fmla="*/ 13 h 120"/>
              <a:gd name="T14" fmla="*/ 46 w 128"/>
              <a:gd name="T15" fmla="*/ 14 h 120"/>
              <a:gd name="T16" fmla="*/ 45 w 128"/>
              <a:gd name="T17" fmla="*/ 13 h 120"/>
              <a:gd name="T18" fmla="*/ 35 w 128"/>
              <a:gd name="T19" fmla="*/ 11 h 120"/>
              <a:gd name="T20" fmla="*/ 15 w 128"/>
              <a:gd name="T21" fmla="*/ 31 h 120"/>
              <a:gd name="T22" fmla="*/ 15 w 128"/>
              <a:gd name="T23" fmla="*/ 34 h 120"/>
              <a:gd name="T24" fmla="*/ 15 w 128"/>
              <a:gd name="T25" fmla="*/ 35 h 120"/>
              <a:gd name="T26" fmla="*/ 14 w 128"/>
              <a:gd name="T27" fmla="*/ 35 h 120"/>
              <a:gd name="T28" fmla="*/ 0 w 128"/>
              <a:gd name="T29" fmla="*/ 61 h 120"/>
              <a:gd name="T30" fmla="*/ 28 w 128"/>
              <a:gd name="T31" fmla="*/ 90 h 120"/>
              <a:gd name="T32" fmla="*/ 62 w 128"/>
              <a:gd name="T33" fmla="*/ 90 h 120"/>
              <a:gd name="T34" fmla="*/ 62 w 128"/>
              <a:gd name="T35" fmla="*/ 118 h 120"/>
              <a:gd name="T36" fmla="*/ 64 w 128"/>
              <a:gd name="T37" fmla="*/ 120 h 120"/>
              <a:gd name="T38" fmla="*/ 66 w 128"/>
              <a:gd name="T39" fmla="*/ 118 h 120"/>
              <a:gd name="T40" fmla="*/ 66 w 128"/>
              <a:gd name="T41" fmla="*/ 90 h 120"/>
              <a:gd name="T42" fmla="*/ 95 w 128"/>
              <a:gd name="T43" fmla="*/ 90 h 120"/>
              <a:gd name="T44" fmla="*/ 118 w 128"/>
              <a:gd name="T45" fmla="*/ 80 h 120"/>
              <a:gd name="T46" fmla="*/ 128 w 128"/>
              <a:gd name="T47" fmla="*/ 56 h 120"/>
              <a:gd name="T48" fmla="*/ 122 w 128"/>
              <a:gd name="T49" fmla="*/ 37 h 120"/>
              <a:gd name="T50" fmla="*/ 95 w 128"/>
              <a:gd name="T51" fmla="*/ 85 h 120"/>
              <a:gd name="T52" fmla="*/ 66 w 128"/>
              <a:gd name="T53" fmla="*/ 85 h 120"/>
              <a:gd name="T54" fmla="*/ 66 w 128"/>
              <a:gd name="T55" fmla="*/ 57 h 120"/>
              <a:gd name="T56" fmla="*/ 83 w 128"/>
              <a:gd name="T57" fmla="*/ 74 h 120"/>
              <a:gd name="T58" fmla="*/ 87 w 128"/>
              <a:gd name="T59" fmla="*/ 74 h 120"/>
              <a:gd name="T60" fmla="*/ 87 w 128"/>
              <a:gd name="T61" fmla="*/ 71 h 120"/>
              <a:gd name="T62" fmla="*/ 66 w 128"/>
              <a:gd name="T63" fmla="*/ 50 h 120"/>
              <a:gd name="T64" fmla="*/ 62 w 128"/>
              <a:gd name="T65" fmla="*/ 50 h 120"/>
              <a:gd name="T66" fmla="*/ 41 w 128"/>
              <a:gd name="T67" fmla="*/ 71 h 120"/>
              <a:gd name="T68" fmla="*/ 41 w 128"/>
              <a:gd name="T69" fmla="*/ 74 h 120"/>
              <a:gd name="T70" fmla="*/ 45 w 128"/>
              <a:gd name="T71" fmla="*/ 74 h 120"/>
              <a:gd name="T72" fmla="*/ 62 w 128"/>
              <a:gd name="T73" fmla="*/ 57 h 120"/>
              <a:gd name="T74" fmla="*/ 62 w 128"/>
              <a:gd name="T75" fmla="*/ 85 h 120"/>
              <a:gd name="T76" fmla="*/ 28 w 128"/>
              <a:gd name="T77" fmla="*/ 85 h 120"/>
              <a:gd name="T78" fmla="*/ 5 w 128"/>
              <a:gd name="T79" fmla="*/ 61 h 120"/>
              <a:gd name="T80" fmla="*/ 19 w 128"/>
              <a:gd name="T81" fmla="*/ 38 h 120"/>
              <a:gd name="T82" fmla="*/ 20 w 128"/>
              <a:gd name="T83" fmla="*/ 37 h 120"/>
              <a:gd name="T84" fmla="*/ 20 w 128"/>
              <a:gd name="T85" fmla="*/ 36 h 120"/>
              <a:gd name="T86" fmla="*/ 19 w 128"/>
              <a:gd name="T87" fmla="*/ 31 h 120"/>
              <a:gd name="T88" fmla="*/ 35 w 128"/>
              <a:gd name="T89" fmla="*/ 15 h 120"/>
              <a:gd name="T90" fmla="*/ 45 w 128"/>
              <a:gd name="T91" fmla="*/ 19 h 120"/>
              <a:gd name="T92" fmla="*/ 47 w 128"/>
              <a:gd name="T93" fmla="*/ 20 h 120"/>
              <a:gd name="T94" fmla="*/ 48 w 128"/>
              <a:gd name="T95" fmla="*/ 18 h 120"/>
              <a:gd name="T96" fmla="*/ 74 w 128"/>
              <a:gd name="T97" fmla="*/ 4 h 120"/>
              <a:gd name="T98" fmla="*/ 93 w 128"/>
              <a:gd name="T99" fmla="*/ 11 h 120"/>
              <a:gd name="T100" fmla="*/ 105 w 128"/>
              <a:gd name="T101" fmla="*/ 27 h 120"/>
              <a:gd name="T102" fmla="*/ 105 w 128"/>
              <a:gd name="T103" fmla="*/ 28 h 120"/>
              <a:gd name="T104" fmla="*/ 106 w 128"/>
              <a:gd name="T105" fmla="*/ 29 h 120"/>
              <a:gd name="T106" fmla="*/ 123 w 128"/>
              <a:gd name="T107" fmla="*/ 56 h 120"/>
              <a:gd name="T108" fmla="*/ 95 w 128"/>
              <a:gd name="T109" fmla="*/ 8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8" h="120">
                <a:moveTo>
                  <a:pt x="122" y="37"/>
                </a:moveTo>
                <a:cubicBezTo>
                  <a:pt x="119" y="32"/>
                  <a:pt x="115" y="28"/>
                  <a:pt x="109" y="25"/>
                </a:cubicBezTo>
                <a:cubicBezTo>
                  <a:pt x="109" y="25"/>
                  <a:pt x="109" y="25"/>
                  <a:pt x="109" y="25"/>
                </a:cubicBezTo>
                <a:cubicBezTo>
                  <a:pt x="109" y="25"/>
                  <a:pt x="109" y="25"/>
                  <a:pt x="109" y="25"/>
                </a:cubicBezTo>
                <a:cubicBezTo>
                  <a:pt x="106" y="18"/>
                  <a:pt x="102" y="12"/>
                  <a:pt x="96" y="7"/>
                </a:cubicBezTo>
                <a:cubicBezTo>
                  <a:pt x="90" y="2"/>
                  <a:pt x="82" y="0"/>
                  <a:pt x="74" y="0"/>
                </a:cubicBezTo>
                <a:cubicBezTo>
                  <a:pt x="64" y="0"/>
                  <a:pt x="54" y="5"/>
                  <a:pt x="47" y="13"/>
                </a:cubicBezTo>
                <a:cubicBezTo>
                  <a:pt x="46" y="14"/>
                  <a:pt x="46" y="14"/>
                  <a:pt x="46" y="14"/>
                </a:cubicBezTo>
                <a:cubicBezTo>
                  <a:pt x="45" y="13"/>
                  <a:pt x="45" y="13"/>
                  <a:pt x="45" y="13"/>
                </a:cubicBezTo>
                <a:cubicBezTo>
                  <a:pt x="42" y="12"/>
                  <a:pt x="39" y="11"/>
                  <a:pt x="35" y="11"/>
                </a:cubicBezTo>
                <a:cubicBezTo>
                  <a:pt x="24" y="11"/>
                  <a:pt x="15" y="20"/>
                  <a:pt x="15" y="31"/>
                </a:cubicBezTo>
                <a:cubicBezTo>
                  <a:pt x="15" y="32"/>
                  <a:pt x="15" y="33"/>
                  <a:pt x="15" y="34"/>
                </a:cubicBezTo>
                <a:cubicBezTo>
                  <a:pt x="15" y="35"/>
                  <a:pt x="15" y="35"/>
                  <a:pt x="15" y="35"/>
                </a:cubicBezTo>
                <a:cubicBezTo>
                  <a:pt x="14" y="35"/>
                  <a:pt x="14" y="35"/>
                  <a:pt x="14" y="35"/>
                </a:cubicBezTo>
                <a:cubicBezTo>
                  <a:pt x="5" y="41"/>
                  <a:pt x="0" y="50"/>
                  <a:pt x="0" y="61"/>
                </a:cubicBezTo>
                <a:cubicBezTo>
                  <a:pt x="0" y="77"/>
                  <a:pt x="13" y="90"/>
                  <a:pt x="28" y="90"/>
                </a:cubicBezTo>
                <a:cubicBezTo>
                  <a:pt x="62" y="90"/>
                  <a:pt x="62" y="90"/>
                  <a:pt x="62" y="90"/>
                </a:cubicBezTo>
                <a:cubicBezTo>
                  <a:pt x="62" y="118"/>
                  <a:pt x="62" y="118"/>
                  <a:pt x="62" y="118"/>
                </a:cubicBezTo>
                <a:cubicBezTo>
                  <a:pt x="62" y="119"/>
                  <a:pt x="63" y="120"/>
                  <a:pt x="64" y="120"/>
                </a:cubicBezTo>
                <a:cubicBezTo>
                  <a:pt x="65" y="120"/>
                  <a:pt x="66" y="119"/>
                  <a:pt x="66" y="118"/>
                </a:cubicBezTo>
                <a:cubicBezTo>
                  <a:pt x="66" y="90"/>
                  <a:pt x="66" y="90"/>
                  <a:pt x="66" y="90"/>
                </a:cubicBezTo>
                <a:cubicBezTo>
                  <a:pt x="95" y="90"/>
                  <a:pt x="95" y="90"/>
                  <a:pt x="95" y="90"/>
                </a:cubicBezTo>
                <a:cubicBezTo>
                  <a:pt x="104" y="90"/>
                  <a:pt x="112" y="86"/>
                  <a:pt x="118" y="80"/>
                </a:cubicBezTo>
                <a:cubicBezTo>
                  <a:pt x="125" y="73"/>
                  <a:pt x="128" y="65"/>
                  <a:pt x="128" y="56"/>
                </a:cubicBezTo>
                <a:cubicBezTo>
                  <a:pt x="128" y="49"/>
                  <a:pt x="126" y="43"/>
                  <a:pt x="122" y="37"/>
                </a:cubicBezTo>
                <a:close/>
                <a:moveTo>
                  <a:pt x="95" y="85"/>
                </a:moveTo>
                <a:cubicBezTo>
                  <a:pt x="66" y="85"/>
                  <a:pt x="66" y="85"/>
                  <a:pt x="66" y="85"/>
                </a:cubicBezTo>
                <a:cubicBezTo>
                  <a:pt x="66" y="57"/>
                  <a:pt x="66" y="57"/>
                  <a:pt x="66" y="57"/>
                </a:cubicBezTo>
                <a:cubicBezTo>
                  <a:pt x="83" y="74"/>
                  <a:pt x="83" y="74"/>
                  <a:pt x="83" y="74"/>
                </a:cubicBezTo>
                <a:cubicBezTo>
                  <a:pt x="84" y="75"/>
                  <a:pt x="86" y="75"/>
                  <a:pt x="87" y="74"/>
                </a:cubicBezTo>
                <a:cubicBezTo>
                  <a:pt x="87" y="73"/>
                  <a:pt x="87" y="71"/>
                  <a:pt x="87" y="71"/>
                </a:cubicBezTo>
                <a:cubicBezTo>
                  <a:pt x="66" y="50"/>
                  <a:pt x="66" y="50"/>
                  <a:pt x="66" y="50"/>
                </a:cubicBezTo>
                <a:cubicBezTo>
                  <a:pt x="65" y="49"/>
                  <a:pt x="63" y="49"/>
                  <a:pt x="62" y="50"/>
                </a:cubicBezTo>
                <a:cubicBezTo>
                  <a:pt x="41" y="71"/>
                  <a:pt x="41" y="71"/>
                  <a:pt x="41" y="71"/>
                </a:cubicBezTo>
                <a:cubicBezTo>
                  <a:pt x="41" y="71"/>
                  <a:pt x="41" y="73"/>
                  <a:pt x="41" y="74"/>
                </a:cubicBezTo>
                <a:cubicBezTo>
                  <a:pt x="42" y="75"/>
                  <a:pt x="44" y="75"/>
                  <a:pt x="45" y="74"/>
                </a:cubicBezTo>
                <a:cubicBezTo>
                  <a:pt x="62" y="57"/>
                  <a:pt x="62" y="57"/>
                  <a:pt x="62" y="57"/>
                </a:cubicBezTo>
                <a:cubicBezTo>
                  <a:pt x="62" y="85"/>
                  <a:pt x="62" y="85"/>
                  <a:pt x="62" y="85"/>
                </a:cubicBezTo>
                <a:cubicBezTo>
                  <a:pt x="28" y="85"/>
                  <a:pt x="28" y="85"/>
                  <a:pt x="28" y="85"/>
                </a:cubicBezTo>
                <a:cubicBezTo>
                  <a:pt x="15" y="85"/>
                  <a:pt x="5" y="74"/>
                  <a:pt x="5" y="61"/>
                </a:cubicBezTo>
                <a:cubicBezTo>
                  <a:pt x="5" y="51"/>
                  <a:pt x="10" y="42"/>
                  <a:pt x="19" y="38"/>
                </a:cubicBezTo>
                <a:cubicBezTo>
                  <a:pt x="20" y="37"/>
                  <a:pt x="20" y="37"/>
                  <a:pt x="20" y="37"/>
                </a:cubicBezTo>
                <a:cubicBezTo>
                  <a:pt x="20" y="36"/>
                  <a:pt x="20" y="36"/>
                  <a:pt x="20" y="36"/>
                </a:cubicBezTo>
                <a:cubicBezTo>
                  <a:pt x="20" y="34"/>
                  <a:pt x="19" y="33"/>
                  <a:pt x="19" y="31"/>
                </a:cubicBezTo>
                <a:cubicBezTo>
                  <a:pt x="19" y="22"/>
                  <a:pt x="26" y="15"/>
                  <a:pt x="35" y="15"/>
                </a:cubicBezTo>
                <a:cubicBezTo>
                  <a:pt x="39" y="15"/>
                  <a:pt x="42" y="16"/>
                  <a:pt x="45" y="19"/>
                </a:cubicBezTo>
                <a:cubicBezTo>
                  <a:pt x="47" y="20"/>
                  <a:pt x="47" y="20"/>
                  <a:pt x="47" y="20"/>
                </a:cubicBezTo>
                <a:cubicBezTo>
                  <a:pt x="48" y="18"/>
                  <a:pt x="48" y="18"/>
                  <a:pt x="48" y="18"/>
                </a:cubicBezTo>
                <a:cubicBezTo>
                  <a:pt x="54" y="10"/>
                  <a:pt x="64" y="4"/>
                  <a:pt x="74" y="4"/>
                </a:cubicBezTo>
                <a:cubicBezTo>
                  <a:pt x="81" y="4"/>
                  <a:pt x="88" y="7"/>
                  <a:pt x="93" y="11"/>
                </a:cubicBezTo>
                <a:cubicBezTo>
                  <a:pt x="99" y="15"/>
                  <a:pt x="103" y="21"/>
                  <a:pt x="105" y="27"/>
                </a:cubicBezTo>
                <a:cubicBezTo>
                  <a:pt x="105" y="28"/>
                  <a:pt x="105" y="28"/>
                  <a:pt x="105" y="28"/>
                </a:cubicBezTo>
                <a:cubicBezTo>
                  <a:pt x="106" y="29"/>
                  <a:pt x="106" y="29"/>
                  <a:pt x="106" y="29"/>
                </a:cubicBezTo>
                <a:cubicBezTo>
                  <a:pt x="117" y="33"/>
                  <a:pt x="123" y="44"/>
                  <a:pt x="123" y="56"/>
                </a:cubicBezTo>
                <a:cubicBezTo>
                  <a:pt x="123" y="72"/>
                  <a:pt x="111" y="85"/>
                  <a:pt x="95" y="8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2" name="Freeform 74"/>
          <p:cNvSpPr>
            <a:spLocks noEditPoints="1"/>
          </p:cNvSpPr>
          <p:nvPr/>
        </p:nvSpPr>
        <p:spPr bwMode="auto">
          <a:xfrm>
            <a:off x="6334125" y="4148138"/>
            <a:ext cx="481013" cy="481013"/>
          </a:xfrm>
          <a:custGeom>
            <a:avLst/>
            <a:gdLst>
              <a:gd name="T0" fmla="*/ 122 w 128"/>
              <a:gd name="T1" fmla="*/ 37 h 128"/>
              <a:gd name="T2" fmla="*/ 109 w 128"/>
              <a:gd name="T3" fmla="*/ 26 h 128"/>
              <a:gd name="T4" fmla="*/ 109 w 128"/>
              <a:gd name="T5" fmla="*/ 25 h 128"/>
              <a:gd name="T6" fmla="*/ 109 w 128"/>
              <a:gd name="T7" fmla="*/ 25 h 128"/>
              <a:gd name="T8" fmla="*/ 96 w 128"/>
              <a:gd name="T9" fmla="*/ 8 h 128"/>
              <a:gd name="T10" fmla="*/ 74 w 128"/>
              <a:gd name="T11" fmla="*/ 0 h 128"/>
              <a:gd name="T12" fmla="*/ 47 w 128"/>
              <a:gd name="T13" fmla="*/ 13 h 128"/>
              <a:gd name="T14" fmla="*/ 46 w 128"/>
              <a:gd name="T15" fmla="*/ 14 h 128"/>
              <a:gd name="T16" fmla="*/ 45 w 128"/>
              <a:gd name="T17" fmla="*/ 14 h 128"/>
              <a:gd name="T18" fmla="*/ 35 w 128"/>
              <a:gd name="T19" fmla="*/ 11 h 128"/>
              <a:gd name="T20" fmla="*/ 15 w 128"/>
              <a:gd name="T21" fmla="*/ 32 h 128"/>
              <a:gd name="T22" fmla="*/ 15 w 128"/>
              <a:gd name="T23" fmla="*/ 34 h 128"/>
              <a:gd name="T24" fmla="*/ 15 w 128"/>
              <a:gd name="T25" fmla="*/ 35 h 128"/>
              <a:gd name="T26" fmla="*/ 14 w 128"/>
              <a:gd name="T27" fmla="*/ 36 h 128"/>
              <a:gd name="T28" fmla="*/ 0 w 128"/>
              <a:gd name="T29" fmla="*/ 61 h 128"/>
              <a:gd name="T30" fmla="*/ 28 w 128"/>
              <a:gd name="T31" fmla="*/ 90 h 128"/>
              <a:gd name="T32" fmla="*/ 62 w 128"/>
              <a:gd name="T33" fmla="*/ 90 h 128"/>
              <a:gd name="T34" fmla="*/ 62 w 128"/>
              <a:gd name="T35" fmla="*/ 120 h 128"/>
              <a:gd name="T36" fmla="*/ 45 w 128"/>
              <a:gd name="T37" fmla="*/ 103 h 128"/>
              <a:gd name="T38" fmla="*/ 43 w 128"/>
              <a:gd name="T39" fmla="*/ 102 h 128"/>
              <a:gd name="T40" fmla="*/ 41 w 128"/>
              <a:gd name="T41" fmla="*/ 103 h 128"/>
              <a:gd name="T42" fmla="*/ 41 w 128"/>
              <a:gd name="T43" fmla="*/ 105 h 128"/>
              <a:gd name="T44" fmla="*/ 41 w 128"/>
              <a:gd name="T45" fmla="*/ 106 h 128"/>
              <a:gd name="T46" fmla="*/ 62 w 128"/>
              <a:gd name="T47" fmla="*/ 127 h 128"/>
              <a:gd name="T48" fmla="*/ 66 w 128"/>
              <a:gd name="T49" fmla="*/ 127 h 128"/>
              <a:gd name="T50" fmla="*/ 87 w 128"/>
              <a:gd name="T51" fmla="*/ 106 h 128"/>
              <a:gd name="T52" fmla="*/ 87 w 128"/>
              <a:gd name="T53" fmla="*/ 105 h 128"/>
              <a:gd name="T54" fmla="*/ 87 w 128"/>
              <a:gd name="T55" fmla="*/ 103 h 128"/>
              <a:gd name="T56" fmla="*/ 83 w 128"/>
              <a:gd name="T57" fmla="*/ 103 h 128"/>
              <a:gd name="T58" fmla="*/ 66 w 128"/>
              <a:gd name="T59" fmla="*/ 120 h 128"/>
              <a:gd name="T60" fmla="*/ 66 w 128"/>
              <a:gd name="T61" fmla="*/ 90 h 128"/>
              <a:gd name="T62" fmla="*/ 95 w 128"/>
              <a:gd name="T63" fmla="*/ 90 h 128"/>
              <a:gd name="T64" fmla="*/ 118 w 128"/>
              <a:gd name="T65" fmla="*/ 80 h 128"/>
              <a:gd name="T66" fmla="*/ 128 w 128"/>
              <a:gd name="T67" fmla="*/ 56 h 128"/>
              <a:gd name="T68" fmla="*/ 122 w 128"/>
              <a:gd name="T69" fmla="*/ 37 h 128"/>
              <a:gd name="T70" fmla="*/ 95 w 128"/>
              <a:gd name="T71" fmla="*/ 85 h 128"/>
              <a:gd name="T72" fmla="*/ 66 w 128"/>
              <a:gd name="T73" fmla="*/ 85 h 128"/>
              <a:gd name="T74" fmla="*/ 66 w 128"/>
              <a:gd name="T75" fmla="*/ 59 h 128"/>
              <a:gd name="T76" fmla="*/ 64 w 128"/>
              <a:gd name="T77" fmla="*/ 57 h 128"/>
              <a:gd name="T78" fmla="*/ 62 w 128"/>
              <a:gd name="T79" fmla="*/ 59 h 128"/>
              <a:gd name="T80" fmla="*/ 62 w 128"/>
              <a:gd name="T81" fmla="*/ 85 h 128"/>
              <a:gd name="T82" fmla="*/ 28 w 128"/>
              <a:gd name="T83" fmla="*/ 85 h 128"/>
              <a:gd name="T84" fmla="*/ 5 w 128"/>
              <a:gd name="T85" fmla="*/ 61 h 128"/>
              <a:gd name="T86" fmla="*/ 19 w 128"/>
              <a:gd name="T87" fmla="*/ 39 h 128"/>
              <a:gd name="T88" fmla="*/ 20 w 128"/>
              <a:gd name="T89" fmla="*/ 38 h 128"/>
              <a:gd name="T90" fmla="*/ 20 w 128"/>
              <a:gd name="T91" fmla="*/ 36 h 128"/>
              <a:gd name="T92" fmla="*/ 19 w 128"/>
              <a:gd name="T93" fmla="*/ 32 h 128"/>
              <a:gd name="T94" fmla="*/ 35 w 128"/>
              <a:gd name="T95" fmla="*/ 15 h 128"/>
              <a:gd name="T96" fmla="*/ 45 w 128"/>
              <a:gd name="T97" fmla="*/ 19 h 128"/>
              <a:gd name="T98" fmla="*/ 47 w 128"/>
              <a:gd name="T99" fmla="*/ 21 h 128"/>
              <a:gd name="T100" fmla="*/ 48 w 128"/>
              <a:gd name="T101" fmla="*/ 19 h 128"/>
              <a:gd name="T102" fmla="*/ 74 w 128"/>
              <a:gd name="T103" fmla="*/ 5 h 128"/>
              <a:gd name="T104" fmla="*/ 93 w 128"/>
              <a:gd name="T105" fmla="*/ 11 h 128"/>
              <a:gd name="T106" fmla="*/ 105 w 128"/>
              <a:gd name="T107" fmla="*/ 28 h 128"/>
              <a:gd name="T108" fmla="*/ 105 w 128"/>
              <a:gd name="T109" fmla="*/ 29 h 128"/>
              <a:gd name="T110" fmla="*/ 106 w 128"/>
              <a:gd name="T111" fmla="*/ 29 h 128"/>
              <a:gd name="T112" fmla="*/ 123 w 128"/>
              <a:gd name="T113" fmla="*/ 56 h 128"/>
              <a:gd name="T114" fmla="*/ 95 w 128"/>
              <a:gd name="T115" fmla="*/ 8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8" h="128">
                <a:moveTo>
                  <a:pt x="122" y="37"/>
                </a:moveTo>
                <a:cubicBezTo>
                  <a:pt x="119" y="32"/>
                  <a:pt x="115" y="28"/>
                  <a:pt x="109" y="26"/>
                </a:cubicBezTo>
                <a:cubicBezTo>
                  <a:pt x="109" y="25"/>
                  <a:pt x="109" y="25"/>
                  <a:pt x="109" y="25"/>
                </a:cubicBezTo>
                <a:cubicBezTo>
                  <a:pt x="109" y="25"/>
                  <a:pt x="109" y="25"/>
                  <a:pt x="109" y="25"/>
                </a:cubicBezTo>
                <a:cubicBezTo>
                  <a:pt x="106" y="18"/>
                  <a:pt x="102" y="12"/>
                  <a:pt x="96" y="8"/>
                </a:cubicBezTo>
                <a:cubicBezTo>
                  <a:pt x="90" y="3"/>
                  <a:pt x="82" y="0"/>
                  <a:pt x="74" y="0"/>
                </a:cubicBezTo>
                <a:cubicBezTo>
                  <a:pt x="64" y="0"/>
                  <a:pt x="54" y="5"/>
                  <a:pt x="47" y="13"/>
                </a:cubicBezTo>
                <a:cubicBezTo>
                  <a:pt x="46" y="14"/>
                  <a:pt x="46" y="14"/>
                  <a:pt x="46" y="14"/>
                </a:cubicBezTo>
                <a:cubicBezTo>
                  <a:pt x="45" y="14"/>
                  <a:pt x="45" y="14"/>
                  <a:pt x="45" y="14"/>
                </a:cubicBezTo>
                <a:cubicBezTo>
                  <a:pt x="42" y="12"/>
                  <a:pt x="39" y="11"/>
                  <a:pt x="35" y="11"/>
                </a:cubicBezTo>
                <a:cubicBezTo>
                  <a:pt x="24" y="11"/>
                  <a:pt x="15" y="20"/>
                  <a:pt x="15" y="32"/>
                </a:cubicBezTo>
                <a:cubicBezTo>
                  <a:pt x="15" y="32"/>
                  <a:pt x="15" y="33"/>
                  <a:pt x="15" y="34"/>
                </a:cubicBezTo>
                <a:cubicBezTo>
                  <a:pt x="15" y="35"/>
                  <a:pt x="15" y="35"/>
                  <a:pt x="15" y="35"/>
                </a:cubicBezTo>
                <a:cubicBezTo>
                  <a:pt x="14" y="36"/>
                  <a:pt x="14" y="36"/>
                  <a:pt x="14" y="36"/>
                </a:cubicBezTo>
                <a:cubicBezTo>
                  <a:pt x="5" y="41"/>
                  <a:pt x="0" y="50"/>
                  <a:pt x="0" y="61"/>
                </a:cubicBezTo>
                <a:cubicBezTo>
                  <a:pt x="0" y="77"/>
                  <a:pt x="13" y="90"/>
                  <a:pt x="28" y="90"/>
                </a:cubicBezTo>
                <a:cubicBezTo>
                  <a:pt x="62" y="90"/>
                  <a:pt x="62" y="90"/>
                  <a:pt x="62" y="90"/>
                </a:cubicBezTo>
                <a:cubicBezTo>
                  <a:pt x="62" y="120"/>
                  <a:pt x="62" y="120"/>
                  <a:pt x="62" y="120"/>
                </a:cubicBezTo>
                <a:cubicBezTo>
                  <a:pt x="45" y="103"/>
                  <a:pt x="45" y="103"/>
                  <a:pt x="45" y="103"/>
                </a:cubicBezTo>
                <a:cubicBezTo>
                  <a:pt x="44" y="103"/>
                  <a:pt x="44" y="102"/>
                  <a:pt x="43" y="102"/>
                </a:cubicBezTo>
                <a:cubicBezTo>
                  <a:pt x="42" y="102"/>
                  <a:pt x="42" y="103"/>
                  <a:pt x="41" y="103"/>
                </a:cubicBezTo>
                <a:cubicBezTo>
                  <a:pt x="41" y="104"/>
                  <a:pt x="41" y="104"/>
                  <a:pt x="41" y="105"/>
                </a:cubicBezTo>
                <a:cubicBezTo>
                  <a:pt x="41" y="105"/>
                  <a:pt x="41" y="106"/>
                  <a:pt x="41" y="106"/>
                </a:cubicBezTo>
                <a:cubicBezTo>
                  <a:pt x="62" y="127"/>
                  <a:pt x="62" y="127"/>
                  <a:pt x="62" y="127"/>
                </a:cubicBezTo>
                <a:cubicBezTo>
                  <a:pt x="63" y="128"/>
                  <a:pt x="65" y="128"/>
                  <a:pt x="66" y="127"/>
                </a:cubicBezTo>
                <a:cubicBezTo>
                  <a:pt x="87" y="106"/>
                  <a:pt x="87" y="106"/>
                  <a:pt x="87" y="106"/>
                </a:cubicBezTo>
                <a:cubicBezTo>
                  <a:pt x="87" y="106"/>
                  <a:pt x="87" y="105"/>
                  <a:pt x="87" y="105"/>
                </a:cubicBezTo>
                <a:cubicBezTo>
                  <a:pt x="87" y="104"/>
                  <a:pt x="87" y="104"/>
                  <a:pt x="87" y="103"/>
                </a:cubicBezTo>
                <a:cubicBezTo>
                  <a:pt x="86" y="102"/>
                  <a:pt x="84" y="102"/>
                  <a:pt x="83" y="103"/>
                </a:cubicBezTo>
                <a:cubicBezTo>
                  <a:pt x="66" y="120"/>
                  <a:pt x="66" y="120"/>
                  <a:pt x="66" y="120"/>
                </a:cubicBezTo>
                <a:cubicBezTo>
                  <a:pt x="66" y="90"/>
                  <a:pt x="66" y="90"/>
                  <a:pt x="66" y="90"/>
                </a:cubicBezTo>
                <a:cubicBezTo>
                  <a:pt x="95" y="90"/>
                  <a:pt x="95" y="90"/>
                  <a:pt x="95" y="90"/>
                </a:cubicBezTo>
                <a:cubicBezTo>
                  <a:pt x="104" y="90"/>
                  <a:pt x="112" y="86"/>
                  <a:pt x="118" y="80"/>
                </a:cubicBezTo>
                <a:cubicBezTo>
                  <a:pt x="125" y="74"/>
                  <a:pt x="128" y="65"/>
                  <a:pt x="128" y="56"/>
                </a:cubicBezTo>
                <a:cubicBezTo>
                  <a:pt x="128" y="49"/>
                  <a:pt x="126" y="43"/>
                  <a:pt x="122" y="37"/>
                </a:cubicBezTo>
                <a:close/>
                <a:moveTo>
                  <a:pt x="95" y="85"/>
                </a:moveTo>
                <a:cubicBezTo>
                  <a:pt x="66" y="85"/>
                  <a:pt x="66" y="85"/>
                  <a:pt x="66" y="85"/>
                </a:cubicBezTo>
                <a:cubicBezTo>
                  <a:pt x="66" y="59"/>
                  <a:pt x="66" y="59"/>
                  <a:pt x="66" y="59"/>
                </a:cubicBezTo>
                <a:cubicBezTo>
                  <a:pt x="66" y="58"/>
                  <a:pt x="65" y="57"/>
                  <a:pt x="64" y="57"/>
                </a:cubicBezTo>
                <a:cubicBezTo>
                  <a:pt x="63" y="57"/>
                  <a:pt x="62" y="58"/>
                  <a:pt x="62" y="59"/>
                </a:cubicBezTo>
                <a:cubicBezTo>
                  <a:pt x="62" y="85"/>
                  <a:pt x="62" y="85"/>
                  <a:pt x="62" y="85"/>
                </a:cubicBezTo>
                <a:cubicBezTo>
                  <a:pt x="28" y="85"/>
                  <a:pt x="28" y="85"/>
                  <a:pt x="28" y="85"/>
                </a:cubicBezTo>
                <a:cubicBezTo>
                  <a:pt x="15" y="85"/>
                  <a:pt x="5" y="74"/>
                  <a:pt x="5" y="61"/>
                </a:cubicBezTo>
                <a:cubicBezTo>
                  <a:pt x="5" y="51"/>
                  <a:pt x="10" y="42"/>
                  <a:pt x="19" y="39"/>
                </a:cubicBezTo>
                <a:cubicBezTo>
                  <a:pt x="20" y="38"/>
                  <a:pt x="20" y="38"/>
                  <a:pt x="20" y="38"/>
                </a:cubicBezTo>
                <a:cubicBezTo>
                  <a:pt x="20" y="36"/>
                  <a:pt x="20" y="36"/>
                  <a:pt x="20" y="36"/>
                </a:cubicBezTo>
                <a:cubicBezTo>
                  <a:pt x="20" y="34"/>
                  <a:pt x="19" y="33"/>
                  <a:pt x="19" y="32"/>
                </a:cubicBezTo>
                <a:cubicBezTo>
                  <a:pt x="19" y="23"/>
                  <a:pt x="26" y="15"/>
                  <a:pt x="35" y="15"/>
                </a:cubicBezTo>
                <a:cubicBezTo>
                  <a:pt x="39" y="15"/>
                  <a:pt x="42" y="17"/>
                  <a:pt x="45" y="19"/>
                </a:cubicBezTo>
                <a:cubicBezTo>
                  <a:pt x="47" y="21"/>
                  <a:pt x="47" y="21"/>
                  <a:pt x="47" y="21"/>
                </a:cubicBezTo>
                <a:cubicBezTo>
                  <a:pt x="48" y="19"/>
                  <a:pt x="48" y="19"/>
                  <a:pt x="48" y="19"/>
                </a:cubicBezTo>
                <a:cubicBezTo>
                  <a:pt x="54" y="10"/>
                  <a:pt x="64" y="5"/>
                  <a:pt x="74" y="5"/>
                </a:cubicBezTo>
                <a:cubicBezTo>
                  <a:pt x="81" y="5"/>
                  <a:pt x="88" y="7"/>
                  <a:pt x="93" y="11"/>
                </a:cubicBezTo>
                <a:cubicBezTo>
                  <a:pt x="99" y="15"/>
                  <a:pt x="103" y="21"/>
                  <a:pt x="105" y="28"/>
                </a:cubicBezTo>
                <a:cubicBezTo>
                  <a:pt x="105" y="29"/>
                  <a:pt x="105" y="29"/>
                  <a:pt x="105" y="29"/>
                </a:cubicBezTo>
                <a:cubicBezTo>
                  <a:pt x="106" y="29"/>
                  <a:pt x="106" y="29"/>
                  <a:pt x="106" y="29"/>
                </a:cubicBezTo>
                <a:cubicBezTo>
                  <a:pt x="117" y="34"/>
                  <a:pt x="123" y="44"/>
                  <a:pt x="123" y="56"/>
                </a:cubicBezTo>
                <a:cubicBezTo>
                  <a:pt x="123" y="72"/>
                  <a:pt x="111" y="85"/>
                  <a:pt x="95" y="8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3" name="Freeform 75"/>
          <p:cNvSpPr>
            <a:spLocks noEditPoints="1"/>
          </p:cNvSpPr>
          <p:nvPr/>
        </p:nvSpPr>
        <p:spPr bwMode="auto">
          <a:xfrm>
            <a:off x="5373688" y="4219575"/>
            <a:ext cx="479425" cy="338138"/>
          </a:xfrm>
          <a:custGeom>
            <a:avLst/>
            <a:gdLst>
              <a:gd name="T0" fmla="*/ 122 w 128"/>
              <a:gd name="T1" fmla="*/ 37 h 90"/>
              <a:gd name="T2" fmla="*/ 109 w 128"/>
              <a:gd name="T3" fmla="*/ 26 h 90"/>
              <a:gd name="T4" fmla="*/ 109 w 128"/>
              <a:gd name="T5" fmla="*/ 26 h 90"/>
              <a:gd name="T6" fmla="*/ 109 w 128"/>
              <a:gd name="T7" fmla="*/ 25 h 90"/>
              <a:gd name="T8" fmla="*/ 96 w 128"/>
              <a:gd name="T9" fmla="*/ 8 h 90"/>
              <a:gd name="T10" fmla="*/ 74 w 128"/>
              <a:gd name="T11" fmla="*/ 0 h 90"/>
              <a:gd name="T12" fmla="*/ 47 w 128"/>
              <a:gd name="T13" fmla="*/ 13 h 90"/>
              <a:gd name="T14" fmla="*/ 46 w 128"/>
              <a:gd name="T15" fmla="*/ 14 h 90"/>
              <a:gd name="T16" fmla="*/ 45 w 128"/>
              <a:gd name="T17" fmla="*/ 14 h 90"/>
              <a:gd name="T18" fmla="*/ 35 w 128"/>
              <a:gd name="T19" fmla="*/ 11 h 90"/>
              <a:gd name="T20" fmla="*/ 15 w 128"/>
              <a:gd name="T21" fmla="*/ 32 h 90"/>
              <a:gd name="T22" fmla="*/ 15 w 128"/>
              <a:gd name="T23" fmla="*/ 34 h 90"/>
              <a:gd name="T24" fmla="*/ 15 w 128"/>
              <a:gd name="T25" fmla="*/ 35 h 90"/>
              <a:gd name="T26" fmla="*/ 14 w 128"/>
              <a:gd name="T27" fmla="*/ 36 h 90"/>
              <a:gd name="T28" fmla="*/ 0 w 128"/>
              <a:gd name="T29" fmla="*/ 61 h 90"/>
              <a:gd name="T30" fmla="*/ 28 w 128"/>
              <a:gd name="T31" fmla="*/ 90 h 90"/>
              <a:gd name="T32" fmla="*/ 95 w 128"/>
              <a:gd name="T33" fmla="*/ 90 h 90"/>
              <a:gd name="T34" fmla="*/ 118 w 128"/>
              <a:gd name="T35" fmla="*/ 80 h 90"/>
              <a:gd name="T36" fmla="*/ 128 w 128"/>
              <a:gd name="T37" fmla="*/ 56 h 90"/>
              <a:gd name="T38" fmla="*/ 122 w 128"/>
              <a:gd name="T39" fmla="*/ 37 h 90"/>
              <a:gd name="T40" fmla="*/ 95 w 128"/>
              <a:gd name="T41" fmla="*/ 85 h 90"/>
              <a:gd name="T42" fmla="*/ 28 w 128"/>
              <a:gd name="T43" fmla="*/ 85 h 90"/>
              <a:gd name="T44" fmla="*/ 5 w 128"/>
              <a:gd name="T45" fmla="*/ 61 h 90"/>
              <a:gd name="T46" fmla="*/ 19 w 128"/>
              <a:gd name="T47" fmla="*/ 39 h 90"/>
              <a:gd name="T48" fmla="*/ 20 w 128"/>
              <a:gd name="T49" fmla="*/ 38 h 90"/>
              <a:gd name="T50" fmla="*/ 20 w 128"/>
              <a:gd name="T51" fmla="*/ 36 h 90"/>
              <a:gd name="T52" fmla="*/ 19 w 128"/>
              <a:gd name="T53" fmla="*/ 32 h 90"/>
              <a:gd name="T54" fmla="*/ 35 w 128"/>
              <a:gd name="T55" fmla="*/ 16 h 90"/>
              <a:gd name="T56" fmla="*/ 45 w 128"/>
              <a:gd name="T57" fmla="*/ 19 h 90"/>
              <a:gd name="T58" fmla="*/ 47 w 128"/>
              <a:gd name="T59" fmla="*/ 21 h 90"/>
              <a:gd name="T60" fmla="*/ 48 w 128"/>
              <a:gd name="T61" fmla="*/ 19 h 90"/>
              <a:gd name="T62" fmla="*/ 74 w 128"/>
              <a:gd name="T63" fmla="*/ 5 h 90"/>
              <a:gd name="T64" fmla="*/ 93 w 128"/>
              <a:gd name="T65" fmla="*/ 11 h 90"/>
              <a:gd name="T66" fmla="*/ 105 w 128"/>
              <a:gd name="T67" fmla="*/ 28 h 90"/>
              <a:gd name="T68" fmla="*/ 105 w 128"/>
              <a:gd name="T69" fmla="*/ 29 h 90"/>
              <a:gd name="T70" fmla="*/ 106 w 128"/>
              <a:gd name="T71" fmla="*/ 29 h 90"/>
              <a:gd name="T72" fmla="*/ 123 w 128"/>
              <a:gd name="T73" fmla="*/ 56 h 90"/>
              <a:gd name="T74" fmla="*/ 95 w 128"/>
              <a:gd name="T75" fmla="*/ 8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90">
                <a:moveTo>
                  <a:pt x="122" y="37"/>
                </a:moveTo>
                <a:cubicBezTo>
                  <a:pt x="119" y="32"/>
                  <a:pt x="115" y="28"/>
                  <a:pt x="109" y="26"/>
                </a:cubicBezTo>
                <a:cubicBezTo>
                  <a:pt x="109" y="26"/>
                  <a:pt x="109" y="26"/>
                  <a:pt x="109" y="26"/>
                </a:cubicBezTo>
                <a:cubicBezTo>
                  <a:pt x="109" y="25"/>
                  <a:pt x="109" y="25"/>
                  <a:pt x="109" y="25"/>
                </a:cubicBezTo>
                <a:cubicBezTo>
                  <a:pt x="106" y="18"/>
                  <a:pt x="102" y="12"/>
                  <a:pt x="96" y="8"/>
                </a:cubicBezTo>
                <a:cubicBezTo>
                  <a:pt x="90" y="3"/>
                  <a:pt x="82" y="0"/>
                  <a:pt x="74" y="0"/>
                </a:cubicBezTo>
                <a:cubicBezTo>
                  <a:pt x="64" y="0"/>
                  <a:pt x="54" y="5"/>
                  <a:pt x="47" y="13"/>
                </a:cubicBezTo>
                <a:cubicBezTo>
                  <a:pt x="46" y="14"/>
                  <a:pt x="46" y="14"/>
                  <a:pt x="46" y="14"/>
                </a:cubicBezTo>
                <a:cubicBezTo>
                  <a:pt x="45" y="14"/>
                  <a:pt x="45" y="14"/>
                  <a:pt x="45" y="14"/>
                </a:cubicBezTo>
                <a:cubicBezTo>
                  <a:pt x="42" y="12"/>
                  <a:pt x="39" y="11"/>
                  <a:pt x="35" y="11"/>
                </a:cubicBezTo>
                <a:cubicBezTo>
                  <a:pt x="24" y="11"/>
                  <a:pt x="15" y="20"/>
                  <a:pt x="15" y="32"/>
                </a:cubicBezTo>
                <a:cubicBezTo>
                  <a:pt x="15" y="33"/>
                  <a:pt x="15" y="33"/>
                  <a:pt x="15" y="34"/>
                </a:cubicBezTo>
                <a:cubicBezTo>
                  <a:pt x="15" y="35"/>
                  <a:pt x="15" y="35"/>
                  <a:pt x="15" y="35"/>
                </a:cubicBezTo>
                <a:cubicBezTo>
                  <a:pt x="14" y="36"/>
                  <a:pt x="14" y="36"/>
                  <a:pt x="14" y="36"/>
                </a:cubicBezTo>
                <a:cubicBezTo>
                  <a:pt x="5" y="41"/>
                  <a:pt x="0" y="51"/>
                  <a:pt x="0" y="61"/>
                </a:cubicBezTo>
                <a:cubicBezTo>
                  <a:pt x="0" y="77"/>
                  <a:pt x="13" y="90"/>
                  <a:pt x="28" y="90"/>
                </a:cubicBezTo>
                <a:cubicBezTo>
                  <a:pt x="95" y="90"/>
                  <a:pt x="95" y="90"/>
                  <a:pt x="95" y="90"/>
                </a:cubicBezTo>
                <a:cubicBezTo>
                  <a:pt x="104" y="90"/>
                  <a:pt x="112" y="86"/>
                  <a:pt x="118" y="80"/>
                </a:cubicBezTo>
                <a:cubicBezTo>
                  <a:pt x="125" y="74"/>
                  <a:pt x="128" y="65"/>
                  <a:pt x="128" y="56"/>
                </a:cubicBezTo>
                <a:cubicBezTo>
                  <a:pt x="128" y="49"/>
                  <a:pt x="126" y="43"/>
                  <a:pt x="122" y="37"/>
                </a:cubicBezTo>
                <a:close/>
                <a:moveTo>
                  <a:pt x="95" y="85"/>
                </a:moveTo>
                <a:cubicBezTo>
                  <a:pt x="28" y="85"/>
                  <a:pt x="28" y="85"/>
                  <a:pt x="28" y="85"/>
                </a:cubicBezTo>
                <a:cubicBezTo>
                  <a:pt x="15" y="85"/>
                  <a:pt x="5" y="74"/>
                  <a:pt x="5" y="61"/>
                </a:cubicBezTo>
                <a:cubicBezTo>
                  <a:pt x="5" y="51"/>
                  <a:pt x="10" y="43"/>
                  <a:pt x="19" y="39"/>
                </a:cubicBezTo>
                <a:cubicBezTo>
                  <a:pt x="20" y="38"/>
                  <a:pt x="20" y="38"/>
                  <a:pt x="20" y="38"/>
                </a:cubicBezTo>
                <a:cubicBezTo>
                  <a:pt x="20" y="36"/>
                  <a:pt x="20" y="36"/>
                  <a:pt x="20" y="36"/>
                </a:cubicBezTo>
                <a:cubicBezTo>
                  <a:pt x="20" y="35"/>
                  <a:pt x="19" y="33"/>
                  <a:pt x="19" y="32"/>
                </a:cubicBezTo>
                <a:cubicBezTo>
                  <a:pt x="19" y="23"/>
                  <a:pt x="26" y="16"/>
                  <a:pt x="35" y="16"/>
                </a:cubicBezTo>
                <a:cubicBezTo>
                  <a:pt x="39" y="16"/>
                  <a:pt x="42" y="17"/>
                  <a:pt x="45" y="19"/>
                </a:cubicBezTo>
                <a:cubicBezTo>
                  <a:pt x="47" y="21"/>
                  <a:pt x="47" y="21"/>
                  <a:pt x="47" y="21"/>
                </a:cubicBezTo>
                <a:cubicBezTo>
                  <a:pt x="48" y="19"/>
                  <a:pt x="48" y="19"/>
                  <a:pt x="48" y="19"/>
                </a:cubicBezTo>
                <a:cubicBezTo>
                  <a:pt x="54" y="10"/>
                  <a:pt x="64" y="5"/>
                  <a:pt x="74" y="5"/>
                </a:cubicBezTo>
                <a:cubicBezTo>
                  <a:pt x="81" y="5"/>
                  <a:pt x="88" y="7"/>
                  <a:pt x="93" y="11"/>
                </a:cubicBezTo>
                <a:cubicBezTo>
                  <a:pt x="99" y="15"/>
                  <a:pt x="103" y="21"/>
                  <a:pt x="105" y="28"/>
                </a:cubicBezTo>
                <a:cubicBezTo>
                  <a:pt x="105" y="29"/>
                  <a:pt x="105" y="29"/>
                  <a:pt x="105" y="29"/>
                </a:cubicBezTo>
                <a:cubicBezTo>
                  <a:pt x="106" y="29"/>
                  <a:pt x="106" y="29"/>
                  <a:pt x="106" y="29"/>
                </a:cubicBezTo>
                <a:cubicBezTo>
                  <a:pt x="117" y="34"/>
                  <a:pt x="123" y="44"/>
                  <a:pt x="123" y="56"/>
                </a:cubicBezTo>
                <a:cubicBezTo>
                  <a:pt x="123" y="72"/>
                  <a:pt x="111" y="85"/>
                  <a:pt x="95" y="8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4" name="Freeform 76"/>
          <p:cNvSpPr/>
          <p:nvPr/>
        </p:nvSpPr>
        <p:spPr bwMode="auto">
          <a:xfrm>
            <a:off x="5516563" y="4337050"/>
            <a:ext cx="195263" cy="138113"/>
          </a:xfrm>
          <a:custGeom>
            <a:avLst/>
            <a:gdLst>
              <a:gd name="T0" fmla="*/ 48 w 52"/>
              <a:gd name="T1" fmla="*/ 1 h 37"/>
              <a:gd name="T2" fmla="*/ 18 w 52"/>
              <a:gd name="T3" fmla="*/ 31 h 37"/>
              <a:gd name="T4" fmla="*/ 4 w 52"/>
              <a:gd name="T5" fmla="*/ 17 h 37"/>
              <a:gd name="T6" fmla="*/ 2 w 52"/>
              <a:gd name="T7" fmla="*/ 16 h 37"/>
              <a:gd name="T8" fmla="*/ 1 w 52"/>
              <a:gd name="T9" fmla="*/ 17 h 37"/>
              <a:gd name="T10" fmla="*/ 0 w 52"/>
              <a:gd name="T11" fmla="*/ 19 h 37"/>
              <a:gd name="T12" fmla="*/ 1 w 52"/>
              <a:gd name="T13" fmla="*/ 20 h 37"/>
              <a:gd name="T14" fmla="*/ 17 w 52"/>
              <a:gd name="T15" fmla="*/ 36 h 37"/>
              <a:gd name="T16" fmla="*/ 18 w 52"/>
              <a:gd name="T17" fmla="*/ 37 h 37"/>
              <a:gd name="T18" fmla="*/ 20 w 52"/>
              <a:gd name="T19" fmla="*/ 36 h 37"/>
              <a:gd name="T20" fmla="*/ 51 w 52"/>
              <a:gd name="T21" fmla="*/ 5 h 37"/>
              <a:gd name="T22" fmla="*/ 51 w 52"/>
              <a:gd name="T23" fmla="*/ 1 h 37"/>
              <a:gd name="T24" fmla="*/ 48 w 52"/>
              <a:gd name="T25" fmla="*/ 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 h="37">
                <a:moveTo>
                  <a:pt x="48" y="1"/>
                </a:moveTo>
                <a:cubicBezTo>
                  <a:pt x="18" y="31"/>
                  <a:pt x="18" y="31"/>
                  <a:pt x="18" y="31"/>
                </a:cubicBezTo>
                <a:cubicBezTo>
                  <a:pt x="4" y="17"/>
                  <a:pt x="4" y="17"/>
                  <a:pt x="4" y="17"/>
                </a:cubicBezTo>
                <a:cubicBezTo>
                  <a:pt x="4" y="17"/>
                  <a:pt x="3" y="16"/>
                  <a:pt x="2" y="16"/>
                </a:cubicBezTo>
                <a:cubicBezTo>
                  <a:pt x="2" y="16"/>
                  <a:pt x="1" y="17"/>
                  <a:pt x="1" y="17"/>
                </a:cubicBezTo>
                <a:cubicBezTo>
                  <a:pt x="0" y="17"/>
                  <a:pt x="0" y="18"/>
                  <a:pt x="0" y="19"/>
                </a:cubicBezTo>
                <a:cubicBezTo>
                  <a:pt x="0" y="19"/>
                  <a:pt x="0" y="20"/>
                  <a:pt x="1" y="20"/>
                </a:cubicBezTo>
                <a:cubicBezTo>
                  <a:pt x="17" y="36"/>
                  <a:pt x="17" y="36"/>
                  <a:pt x="17" y="36"/>
                </a:cubicBezTo>
                <a:cubicBezTo>
                  <a:pt x="17" y="36"/>
                  <a:pt x="18" y="37"/>
                  <a:pt x="18" y="37"/>
                </a:cubicBezTo>
                <a:cubicBezTo>
                  <a:pt x="19" y="37"/>
                  <a:pt x="19" y="36"/>
                  <a:pt x="20" y="36"/>
                </a:cubicBezTo>
                <a:cubicBezTo>
                  <a:pt x="51" y="5"/>
                  <a:pt x="51" y="5"/>
                  <a:pt x="51" y="5"/>
                </a:cubicBezTo>
                <a:cubicBezTo>
                  <a:pt x="52" y="4"/>
                  <a:pt x="52" y="2"/>
                  <a:pt x="51" y="1"/>
                </a:cubicBezTo>
                <a:cubicBezTo>
                  <a:pt x="50" y="0"/>
                  <a:pt x="49" y="0"/>
                  <a:pt x="48" y="1"/>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5" name="Freeform 77"/>
          <p:cNvSpPr>
            <a:spLocks noEditPoints="1"/>
          </p:cNvSpPr>
          <p:nvPr/>
        </p:nvSpPr>
        <p:spPr bwMode="auto">
          <a:xfrm>
            <a:off x="4411663" y="4219575"/>
            <a:ext cx="481013" cy="338138"/>
          </a:xfrm>
          <a:custGeom>
            <a:avLst/>
            <a:gdLst>
              <a:gd name="T0" fmla="*/ 122 w 128"/>
              <a:gd name="T1" fmla="*/ 37 h 90"/>
              <a:gd name="T2" fmla="*/ 109 w 128"/>
              <a:gd name="T3" fmla="*/ 26 h 90"/>
              <a:gd name="T4" fmla="*/ 109 w 128"/>
              <a:gd name="T5" fmla="*/ 26 h 90"/>
              <a:gd name="T6" fmla="*/ 109 w 128"/>
              <a:gd name="T7" fmla="*/ 25 h 90"/>
              <a:gd name="T8" fmla="*/ 96 w 128"/>
              <a:gd name="T9" fmla="*/ 8 h 90"/>
              <a:gd name="T10" fmla="*/ 74 w 128"/>
              <a:gd name="T11" fmla="*/ 0 h 90"/>
              <a:gd name="T12" fmla="*/ 47 w 128"/>
              <a:gd name="T13" fmla="*/ 13 h 90"/>
              <a:gd name="T14" fmla="*/ 46 w 128"/>
              <a:gd name="T15" fmla="*/ 14 h 90"/>
              <a:gd name="T16" fmla="*/ 45 w 128"/>
              <a:gd name="T17" fmla="*/ 14 h 90"/>
              <a:gd name="T18" fmla="*/ 35 w 128"/>
              <a:gd name="T19" fmla="*/ 11 h 90"/>
              <a:gd name="T20" fmla="*/ 15 w 128"/>
              <a:gd name="T21" fmla="*/ 32 h 90"/>
              <a:gd name="T22" fmla="*/ 15 w 128"/>
              <a:gd name="T23" fmla="*/ 34 h 90"/>
              <a:gd name="T24" fmla="*/ 15 w 128"/>
              <a:gd name="T25" fmla="*/ 35 h 90"/>
              <a:gd name="T26" fmla="*/ 14 w 128"/>
              <a:gd name="T27" fmla="*/ 36 h 90"/>
              <a:gd name="T28" fmla="*/ 0 w 128"/>
              <a:gd name="T29" fmla="*/ 61 h 90"/>
              <a:gd name="T30" fmla="*/ 28 w 128"/>
              <a:gd name="T31" fmla="*/ 90 h 90"/>
              <a:gd name="T32" fmla="*/ 95 w 128"/>
              <a:gd name="T33" fmla="*/ 90 h 90"/>
              <a:gd name="T34" fmla="*/ 118 w 128"/>
              <a:gd name="T35" fmla="*/ 80 h 90"/>
              <a:gd name="T36" fmla="*/ 128 w 128"/>
              <a:gd name="T37" fmla="*/ 56 h 90"/>
              <a:gd name="T38" fmla="*/ 122 w 128"/>
              <a:gd name="T39" fmla="*/ 37 h 90"/>
              <a:gd name="T40" fmla="*/ 95 w 128"/>
              <a:gd name="T41" fmla="*/ 85 h 90"/>
              <a:gd name="T42" fmla="*/ 28 w 128"/>
              <a:gd name="T43" fmla="*/ 85 h 90"/>
              <a:gd name="T44" fmla="*/ 5 w 128"/>
              <a:gd name="T45" fmla="*/ 61 h 90"/>
              <a:gd name="T46" fmla="*/ 19 w 128"/>
              <a:gd name="T47" fmla="*/ 39 h 90"/>
              <a:gd name="T48" fmla="*/ 20 w 128"/>
              <a:gd name="T49" fmla="*/ 38 h 90"/>
              <a:gd name="T50" fmla="*/ 20 w 128"/>
              <a:gd name="T51" fmla="*/ 36 h 90"/>
              <a:gd name="T52" fmla="*/ 19 w 128"/>
              <a:gd name="T53" fmla="*/ 32 h 90"/>
              <a:gd name="T54" fmla="*/ 35 w 128"/>
              <a:gd name="T55" fmla="*/ 16 h 90"/>
              <a:gd name="T56" fmla="*/ 45 w 128"/>
              <a:gd name="T57" fmla="*/ 19 h 90"/>
              <a:gd name="T58" fmla="*/ 47 w 128"/>
              <a:gd name="T59" fmla="*/ 21 h 90"/>
              <a:gd name="T60" fmla="*/ 48 w 128"/>
              <a:gd name="T61" fmla="*/ 19 h 90"/>
              <a:gd name="T62" fmla="*/ 74 w 128"/>
              <a:gd name="T63" fmla="*/ 5 h 90"/>
              <a:gd name="T64" fmla="*/ 93 w 128"/>
              <a:gd name="T65" fmla="*/ 11 h 90"/>
              <a:gd name="T66" fmla="*/ 105 w 128"/>
              <a:gd name="T67" fmla="*/ 28 h 90"/>
              <a:gd name="T68" fmla="*/ 105 w 128"/>
              <a:gd name="T69" fmla="*/ 29 h 90"/>
              <a:gd name="T70" fmla="*/ 106 w 128"/>
              <a:gd name="T71" fmla="*/ 29 h 90"/>
              <a:gd name="T72" fmla="*/ 123 w 128"/>
              <a:gd name="T73" fmla="*/ 56 h 90"/>
              <a:gd name="T74" fmla="*/ 95 w 128"/>
              <a:gd name="T75" fmla="*/ 8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90">
                <a:moveTo>
                  <a:pt x="122" y="37"/>
                </a:moveTo>
                <a:cubicBezTo>
                  <a:pt x="119" y="32"/>
                  <a:pt x="115" y="28"/>
                  <a:pt x="109" y="26"/>
                </a:cubicBezTo>
                <a:cubicBezTo>
                  <a:pt x="109" y="26"/>
                  <a:pt x="109" y="26"/>
                  <a:pt x="109" y="26"/>
                </a:cubicBezTo>
                <a:cubicBezTo>
                  <a:pt x="109" y="25"/>
                  <a:pt x="109" y="25"/>
                  <a:pt x="109" y="25"/>
                </a:cubicBezTo>
                <a:cubicBezTo>
                  <a:pt x="106" y="18"/>
                  <a:pt x="102" y="12"/>
                  <a:pt x="96" y="8"/>
                </a:cubicBezTo>
                <a:cubicBezTo>
                  <a:pt x="90" y="3"/>
                  <a:pt x="82" y="0"/>
                  <a:pt x="74" y="0"/>
                </a:cubicBezTo>
                <a:cubicBezTo>
                  <a:pt x="64" y="0"/>
                  <a:pt x="54" y="5"/>
                  <a:pt x="47" y="13"/>
                </a:cubicBezTo>
                <a:cubicBezTo>
                  <a:pt x="46" y="14"/>
                  <a:pt x="46" y="14"/>
                  <a:pt x="46" y="14"/>
                </a:cubicBezTo>
                <a:cubicBezTo>
                  <a:pt x="45" y="14"/>
                  <a:pt x="45" y="14"/>
                  <a:pt x="45" y="14"/>
                </a:cubicBezTo>
                <a:cubicBezTo>
                  <a:pt x="42" y="12"/>
                  <a:pt x="39" y="11"/>
                  <a:pt x="35" y="11"/>
                </a:cubicBezTo>
                <a:cubicBezTo>
                  <a:pt x="24" y="11"/>
                  <a:pt x="15" y="20"/>
                  <a:pt x="15" y="32"/>
                </a:cubicBezTo>
                <a:cubicBezTo>
                  <a:pt x="15" y="33"/>
                  <a:pt x="15" y="33"/>
                  <a:pt x="15" y="34"/>
                </a:cubicBezTo>
                <a:cubicBezTo>
                  <a:pt x="15" y="35"/>
                  <a:pt x="15" y="35"/>
                  <a:pt x="15" y="35"/>
                </a:cubicBezTo>
                <a:cubicBezTo>
                  <a:pt x="14" y="36"/>
                  <a:pt x="14" y="36"/>
                  <a:pt x="14" y="36"/>
                </a:cubicBezTo>
                <a:cubicBezTo>
                  <a:pt x="5" y="41"/>
                  <a:pt x="0" y="51"/>
                  <a:pt x="0" y="61"/>
                </a:cubicBezTo>
                <a:cubicBezTo>
                  <a:pt x="0" y="77"/>
                  <a:pt x="13" y="90"/>
                  <a:pt x="28" y="90"/>
                </a:cubicBezTo>
                <a:cubicBezTo>
                  <a:pt x="95" y="90"/>
                  <a:pt x="95" y="90"/>
                  <a:pt x="95" y="90"/>
                </a:cubicBezTo>
                <a:cubicBezTo>
                  <a:pt x="104" y="90"/>
                  <a:pt x="112" y="86"/>
                  <a:pt x="118" y="80"/>
                </a:cubicBezTo>
                <a:cubicBezTo>
                  <a:pt x="125" y="74"/>
                  <a:pt x="128" y="65"/>
                  <a:pt x="128" y="56"/>
                </a:cubicBezTo>
                <a:cubicBezTo>
                  <a:pt x="128" y="49"/>
                  <a:pt x="126" y="43"/>
                  <a:pt x="122" y="37"/>
                </a:cubicBezTo>
                <a:close/>
                <a:moveTo>
                  <a:pt x="95" y="85"/>
                </a:moveTo>
                <a:cubicBezTo>
                  <a:pt x="28" y="85"/>
                  <a:pt x="28" y="85"/>
                  <a:pt x="28" y="85"/>
                </a:cubicBezTo>
                <a:cubicBezTo>
                  <a:pt x="15" y="85"/>
                  <a:pt x="5" y="74"/>
                  <a:pt x="5" y="61"/>
                </a:cubicBezTo>
                <a:cubicBezTo>
                  <a:pt x="5" y="51"/>
                  <a:pt x="10" y="43"/>
                  <a:pt x="19" y="39"/>
                </a:cubicBezTo>
                <a:cubicBezTo>
                  <a:pt x="20" y="38"/>
                  <a:pt x="20" y="38"/>
                  <a:pt x="20" y="38"/>
                </a:cubicBezTo>
                <a:cubicBezTo>
                  <a:pt x="20" y="36"/>
                  <a:pt x="20" y="36"/>
                  <a:pt x="20" y="36"/>
                </a:cubicBezTo>
                <a:cubicBezTo>
                  <a:pt x="20" y="35"/>
                  <a:pt x="19" y="33"/>
                  <a:pt x="19" y="32"/>
                </a:cubicBezTo>
                <a:cubicBezTo>
                  <a:pt x="19" y="23"/>
                  <a:pt x="26" y="16"/>
                  <a:pt x="35" y="16"/>
                </a:cubicBezTo>
                <a:cubicBezTo>
                  <a:pt x="39" y="16"/>
                  <a:pt x="42" y="17"/>
                  <a:pt x="45" y="19"/>
                </a:cubicBezTo>
                <a:cubicBezTo>
                  <a:pt x="47" y="21"/>
                  <a:pt x="47" y="21"/>
                  <a:pt x="47" y="21"/>
                </a:cubicBezTo>
                <a:cubicBezTo>
                  <a:pt x="48" y="19"/>
                  <a:pt x="48" y="19"/>
                  <a:pt x="48" y="19"/>
                </a:cubicBezTo>
                <a:cubicBezTo>
                  <a:pt x="54" y="10"/>
                  <a:pt x="64" y="5"/>
                  <a:pt x="74" y="5"/>
                </a:cubicBezTo>
                <a:cubicBezTo>
                  <a:pt x="81" y="5"/>
                  <a:pt x="88" y="7"/>
                  <a:pt x="93" y="11"/>
                </a:cubicBezTo>
                <a:cubicBezTo>
                  <a:pt x="99" y="15"/>
                  <a:pt x="103" y="21"/>
                  <a:pt x="105" y="28"/>
                </a:cubicBezTo>
                <a:cubicBezTo>
                  <a:pt x="105" y="29"/>
                  <a:pt x="105" y="29"/>
                  <a:pt x="105" y="29"/>
                </a:cubicBezTo>
                <a:cubicBezTo>
                  <a:pt x="106" y="29"/>
                  <a:pt x="106" y="29"/>
                  <a:pt x="106" y="29"/>
                </a:cubicBezTo>
                <a:cubicBezTo>
                  <a:pt x="117" y="34"/>
                  <a:pt x="123" y="44"/>
                  <a:pt x="123" y="56"/>
                </a:cubicBezTo>
                <a:cubicBezTo>
                  <a:pt x="123" y="72"/>
                  <a:pt x="111" y="85"/>
                  <a:pt x="95" y="8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6" name="Freeform 78"/>
          <p:cNvSpPr/>
          <p:nvPr/>
        </p:nvSpPr>
        <p:spPr bwMode="auto">
          <a:xfrm>
            <a:off x="4584700" y="4351338"/>
            <a:ext cx="134938" cy="134938"/>
          </a:xfrm>
          <a:custGeom>
            <a:avLst/>
            <a:gdLst>
              <a:gd name="T0" fmla="*/ 36 w 36"/>
              <a:gd name="T1" fmla="*/ 2 h 36"/>
              <a:gd name="T2" fmla="*/ 36 w 36"/>
              <a:gd name="T3" fmla="*/ 1 h 36"/>
              <a:gd name="T4" fmla="*/ 32 w 36"/>
              <a:gd name="T5" fmla="*/ 1 h 36"/>
              <a:gd name="T6" fmla="*/ 18 w 36"/>
              <a:gd name="T7" fmla="*/ 15 h 36"/>
              <a:gd name="T8" fmla="*/ 4 w 36"/>
              <a:gd name="T9" fmla="*/ 1 h 36"/>
              <a:gd name="T10" fmla="*/ 3 w 36"/>
              <a:gd name="T11" fmla="*/ 0 h 36"/>
              <a:gd name="T12" fmla="*/ 1 w 36"/>
              <a:gd name="T13" fmla="*/ 1 h 36"/>
              <a:gd name="T14" fmla="*/ 0 w 36"/>
              <a:gd name="T15" fmla="*/ 2 h 36"/>
              <a:gd name="T16" fmla="*/ 1 w 36"/>
              <a:gd name="T17" fmla="*/ 4 h 36"/>
              <a:gd name="T18" fmla="*/ 15 w 36"/>
              <a:gd name="T19" fmla="*/ 18 h 36"/>
              <a:gd name="T20" fmla="*/ 1 w 36"/>
              <a:gd name="T21" fmla="*/ 32 h 36"/>
              <a:gd name="T22" fmla="*/ 1 w 36"/>
              <a:gd name="T23" fmla="*/ 35 h 36"/>
              <a:gd name="T24" fmla="*/ 4 w 36"/>
              <a:gd name="T25" fmla="*/ 35 h 36"/>
              <a:gd name="T26" fmla="*/ 18 w 36"/>
              <a:gd name="T27" fmla="*/ 21 h 36"/>
              <a:gd name="T28" fmla="*/ 32 w 36"/>
              <a:gd name="T29" fmla="*/ 35 h 36"/>
              <a:gd name="T30" fmla="*/ 36 w 36"/>
              <a:gd name="T31" fmla="*/ 35 h 36"/>
              <a:gd name="T32" fmla="*/ 36 w 36"/>
              <a:gd name="T33" fmla="*/ 34 h 36"/>
              <a:gd name="T34" fmla="*/ 36 w 36"/>
              <a:gd name="T35" fmla="*/ 32 h 36"/>
              <a:gd name="T36" fmla="*/ 22 w 36"/>
              <a:gd name="T37" fmla="*/ 18 h 36"/>
              <a:gd name="T38" fmla="*/ 36 w 36"/>
              <a:gd name="T39" fmla="*/ 4 h 36"/>
              <a:gd name="T40" fmla="*/ 36 w 36"/>
              <a:gd name="T41" fmla="*/ 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 h="36">
                <a:moveTo>
                  <a:pt x="36" y="2"/>
                </a:moveTo>
                <a:cubicBezTo>
                  <a:pt x="36" y="2"/>
                  <a:pt x="36" y="1"/>
                  <a:pt x="36" y="1"/>
                </a:cubicBezTo>
                <a:cubicBezTo>
                  <a:pt x="35" y="0"/>
                  <a:pt x="33" y="0"/>
                  <a:pt x="32" y="1"/>
                </a:cubicBezTo>
                <a:cubicBezTo>
                  <a:pt x="18" y="15"/>
                  <a:pt x="18" y="15"/>
                  <a:pt x="18" y="15"/>
                </a:cubicBezTo>
                <a:cubicBezTo>
                  <a:pt x="4" y="1"/>
                  <a:pt x="4" y="1"/>
                  <a:pt x="4" y="1"/>
                </a:cubicBezTo>
                <a:cubicBezTo>
                  <a:pt x="4" y="0"/>
                  <a:pt x="3" y="0"/>
                  <a:pt x="3" y="0"/>
                </a:cubicBezTo>
                <a:cubicBezTo>
                  <a:pt x="2" y="0"/>
                  <a:pt x="1" y="0"/>
                  <a:pt x="1" y="1"/>
                </a:cubicBezTo>
                <a:cubicBezTo>
                  <a:pt x="1" y="1"/>
                  <a:pt x="0" y="2"/>
                  <a:pt x="0" y="2"/>
                </a:cubicBezTo>
                <a:cubicBezTo>
                  <a:pt x="0" y="3"/>
                  <a:pt x="1" y="3"/>
                  <a:pt x="1" y="4"/>
                </a:cubicBezTo>
                <a:cubicBezTo>
                  <a:pt x="15" y="18"/>
                  <a:pt x="15" y="18"/>
                  <a:pt x="15" y="18"/>
                </a:cubicBezTo>
                <a:cubicBezTo>
                  <a:pt x="1" y="32"/>
                  <a:pt x="1" y="32"/>
                  <a:pt x="1" y="32"/>
                </a:cubicBezTo>
                <a:cubicBezTo>
                  <a:pt x="0" y="33"/>
                  <a:pt x="0" y="34"/>
                  <a:pt x="1" y="35"/>
                </a:cubicBezTo>
                <a:cubicBezTo>
                  <a:pt x="2" y="36"/>
                  <a:pt x="3" y="36"/>
                  <a:pt x="4" y="35"/>
                </a:cubicBezTo>
                <a:cubicBezTo>
                  <a:pt x="18" y="21"/>
                  <a:pt x="18" y="21"/>
                  <a:pt x="18" y="21"/>
                </a:cubicBezTo>
                <a:cubicBezTo>
                  <a:pt x="32" y="35"/>
                  <a:pt x="32" y="35"/>
                  <a:pt x="32" y="35"/>
                </a:cubicBezTo>
                <a:cubicBezTo>
                  <a:pt x="33" y="36"/>
                  <a:pt x="35" y="36"/>
                  <a:pt x="36" y="35"/>
                </a:cubicBezTo>
                <a:cubicBezTo>
                  <a:pt x="36" y="35"/>
                  <a:pt x="36" y="34"/>
                  <a:pt x="36" y="34"/>
                </a:cubicBezTo>
                <a:cubicBezTo>
                  <a:pt x="36" y="33"/>
                  <a:pt x="36" y="32"/>
                  <a:pt x="36" y="32"/>
                </a:cubicBezTo>
                <a:cubicBezTo>
                  <a:pt x="22" y="18"/>
                  <a:pt x="22" y="18"/>
                  <a:pt x="22" y="18"/>
                </a:cubicBezTo>
                <a:cubicBezTo>
                  <a:pt x="36" y="4"/>
                  <a:pt x="36" y="4"/>
                  <a:pt x="36" y="4"/>
                </a:cubicBezTo>
                <a:cubicBezTo>
                  <a:pt x="36" y="3"/>
                  <a:pt x="36" y="3"/>
                  <a:pt x="36" y="2"/>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7" name="Freeform 79"/>
          <p:cNvSpPr>
            <a:spLocks noEditPoints="1"/>
          </p:cNvSpPr>
          <p:nvPr/>
        </p:nvSpPr>
        <p:spPr bwMode="auto">
          <a:xfrm>
            <a:off x="3451225" y="4219575"/>
            <a:ext cx="481013" cy="338138"/>
          </a:xfrm>
          <a:custGeom>
            <a:avLst/>
            <a:gdLst>
              <a:gd name="T0" fmla="*/ 122 w 128"/>
              <a:gd name="T1" fmla="*/ 37 h 90"/>
              <a:gd name="T2" fmla="*/ 109 w 128"/>
              <a:gd name="T3" fmla="*/ 26 h 90"/>
              <a:gd name="T4" fmla="*/ 109 w 128"/>
              <a:gd name="T5" fmla="*/ 25 h 90"/>
              <a:gd name="T6" fmla="*/ 109 w 128"/>
              <a:gd name="T7" fmla="*/ 25 h 90"/>
              <a:gd name="T8" fmla="*/ 96 w 128"/>
              <a:gd name="T9" fmla="*/ 8 h 90"/>
              <a:gd name="T10" fmla="*/ 74 w 128"/>
              <a:gd name="T11" fmla="*/ 0 h 90"/>
              <a:gd name="T12" fmla="*/ 47 w 128"/>
              <a:gd name="T13" fmla="*/ 13 h 90"/>
              <a:gd name="T14" fmla="*/ 46 w 128"/>
              <a:gd name="T15" fmla="*/ 14 h 90"/>
              <a:gd name="T16" fmla="*/ 45 w 128"/>
              <a:gd name="T17" fmla="*/ 14 h 90"/>
              <a:gd name="T18" fmla="*/ 35 w 128"/>
              <a:gd name="T19" fmla="*/ 11 h 90"/>
              <a:gd name="T20" fmla="*/ 15 w 128"/>
              <a:gd name="T21" fmla="*/ 32 h 90"/>
              <a:gd name="T22" fmla="*/ 15 w 128"/>
              <a:gd name="T23" fmla="*/ 34 h 90"/>
              <a:gd name="T24" fmla="*/ 15 w 128"/>
              <a:gd name="T25" fmla="*/ 35 h 90"/>
              <a:gd name="T26" fmla="*/ 14 w 128"/>
              <a:gd name="T27" fmla="*/ 36 h 90"/>
              <a:gd name="T28" fmla="*/ 0 w 128"/>
              <a:gd name="T29" fmla="*/ 61 h 90"/>
              <a:gd name="T30" fmla="*/ 28 w 128"/>
              <a:gd name="T31" fmla="*/ 90 h 90"/>
              <a:gd name="T32" fmla="*/ 95 w 128"/>
              <a:gd name="T33" fmla="*/ 90 h 90"/>
              <a:gd name="T34" fmla="*/ 118 w 128"/>
              <a:gd name="T35" fmla="*/ 80 h 90"/>
              <a:gd name="T36" fmla="*/ 128 w 128"/>
              <a:gd name="T37" fmla="*/ 56 h 90"/>
              <a:gd name="T38" fmla="*/ 122 w 128"/>
              <a:gd name="T39" fmla="*/ 37 h 90"/>
              <a:gd name="T40" fmla="*/ 95 w 128"/>
              <a:gd name="T41" fmla="*/ 85 h 90"/>
              <a:gd name="T42" fmla="*/ 28 w 128"/>
              <a:gd name="T43" fmla="*/ 85 h 90"/>
              <a:gd name="T44" fmla="*/ 5 w 128"/>
              <a:gd name="T45" fmla="*/ 61 h 90"/>
              <a:gd name="T46" fmla="*/ 19 w 128"/>
              <a:gd name="T47" fmla="*/ 39 h 90"/>
              <a:gd name="T48" fmla="*/ 20 w 128"/>
              <a:gd name="T49" fmla="*/ 38 h 90"/>
              <a:gd name="T50" fmla="*/ 20 w 128"/>
              <a:gd name="T51" fmla="*/ 36 h 90"/>
              <a:gd name="T52" fmla="*/ 19 w 128"/>
              <a:gd name="T53" fmla="*/ 32 h 90"/>
              <a:gd name="T54" fmla="*/ 35 w 128"/>
              <a:gd name="T55" fmla="*/ 16 h 90"/>
              <a:gd name="T56" fmla="*/ 45 w 128"/>
              <a:gd name="T57" fmla="*/ 19 h 90"/>
              <a:gd name="T58" fmla="*/ 47 w 128"/>
              <a:gd name="T59" fmla="*/ 21 h 90"/>
              <a:gd name="T60" fmla="*/ 48 w 128"/>
              <a:gd name="T61" fmla="*/ 19 h 90"/>
              <a:gd name="T62" fmla="*/ 74 w 128"/>
              <a:gd name="T63" fmla="*/ 5 h 90"/>
              <a:gd name="T64" fmla="*/ 93 w 128"/>
              <a:gd name="T65" fmla="*/ 11 h 90"/>
              <a:gd name="T66" fmla="*/ 105 w 128"/>
              <a:gd name="T67" fmla="*/ 28 h 90"/>
              <a:gd name="T68" fmla="*/ 105 w 128"/>
              <a:gd name="T69" fmla="*/ 29 h 90"/>
              <a:gd name="T70" fmla="*/ 106 w 128"/>
              <a:gd name="T71" fmla="*/ 29 h 90"/>
              <a:gd name="T72" fmla="*/ 123 w 128"/>
              <a:gd name="T73" fmla="*/ 56 h 90"/>
              <a:gd name="T74" fmla="*/ 95 w 128"/>
              <a:gd name="T75" fmla="*/ 8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90">
                <a:moveTo>
                  <a:pt x="122" y="37"/>
                </a:moveTo>
                <a:cubicBezTo>
                  <a:pt x="119" y="32"/>
                  <a:pt x="115" y="28"/>
                  <a:pt x="109" y="26"/>
                </a:cubicBezTo>
                <a:cubicBezTo>
                  <a:pt x="109" y="25"/>
                  <a:pt x="109" y="25"/>
                  <a:pt x="109" y="25"/>
                </a:cubicBezTo>
                <a:cubicBezTo>
                  <a:pt x="109" y="25"/>
                  <a:pt x="109" y="25"/>
                  <a:pt x="109" y="25"/>
                </a:cubicBezTo>
                <a:cubicBezTo>
                  <a:pt x="106" y="18"/>
                  <a:pt x="102" y="12"/>
                  <a:pt x="96" y="8"/>
                </a:cubicBezTo>
                <a:cubicBezTo>
                  <a:pt x="90" y="3"/>
                  <a:pt x="82" y="0"/>
                  <a:pt x="74" y="0"/>
                </a:cubicBezTo>
                <a:cubicBezTo>
                  <a:pt x="64" y="0"/>
                  <a:pt x="54" y="5"/>
                  <a:pt x="47" y="13"/>
                </a:cubicBezTo>
                <a:cubicBezTo>
                  <a:pt x="46" y="14"/>
                  <a:pt x="46" y="14"/>
                  <a:pt x="46" y="14"/>
                </a:cubicBezTo>
                <a:cubicBezTo>
                  <a:pt x="45" y="14"/>
                  <a:pt x="45" y="14"/>
                  <a:pt x="45" y="14"/>
                </a:cubicBezTo>
                <a:cubicBezTo>
                  <a:pt x="42" y="12"/>
                  <a:pt x="39" y="11"/>
                  <a:pt x="35" y="11"/>
                </a:cubicBezTo>
                <a:cubicBezTo>
                  <a:pt x="24" y="11"/>
                  <a:pt x="15" y="20"/>
                  <a:pt x="15" y="32"/>
                </a:cubicBezTo>
                <a:cubicBezTo>
                  <a:pt x="15" y="32"/>
                  <a:pt x="15" y="33"/>
                  <a:pt x="15" y="34"/>
                </a:cubicBezTo>
                <a:cubicBezTo>
                  <a:pt x="15" y="35"/>
                  <a:pt x="15" y="35"/>
                  <a:pt x="15" y="35"/>
                </a:cubicBezTo>
                <a:cubicBezTo>
                  <a:pt x="14" y="36"/>
                  <a:pt x="14" y="36"/>
                  <a:pt x="14" y="36"/>
                </a:cubicBezTo>
                <a:cubicBezTo>
                  <a:pt x="5" y="41"/>
                  <a:pt x="0" y="51"/>
                  <a:pt x="0" y="61"/>
                </a:cubicBezTo>
                <a:cubicBezTo>
                  <a:pt x="0" y="77"/>
                  <a:pt x="13" y="90"/>
                  <a:pt x="28" y="90"/>
                </a:cubicBezTo>
                <a:cubicBezTo>
                  <a:pt x="95" y="90"/>
                  <a:pt x="95" y="90"/>
                  <a:pt x="95" y="90"/>
                </a:cubicBezTo>
                <a:cubicBezTo>
                  <a:pt x="104" y="90"/>
                  <a:pt x="112" y="86"/>
                  <a:pt x="118" y="80"/>
                </a:cubicBezTo>
                <a:cubicBezTo>
                  <a:pt x="125" y="74"/>
                  <a:pt x="128" y="65"/>
                  <a:pt x="128" y="56"/>
                </a:cubicBezTo>
                <a:cubicBezTo>
                  <a:pt x="128" y="49"/>
                  <a:pt x="126" y="43"/>
                  <a:pt x="122" y="37"/>
                </a:cubicBezTo>
                <a:close/>
                <a:moveTo>
                  <a:pt x="95" y="85"/>
                </a:moveTo>
                <a:cubicBezTo>
                  <a:pt x="28" y="85"/>
                  <a:pt x="28" y="85"/>
                  <a:pt x="28" y="85"/>
                </a:cubicBezTo>
                <a:cubicBezTo>
                  <a:pt x="15" y="85"/>
                  <a:pt x="5" y="74"/>
                  <a:pt x="5" y="61"/>
                </a:cubicBezTo>
                <a:cubicBezTo>
                  <a:pt x="5" y="51"/>
                  <a:pt x="10" y="42"/>
                  <a:pt x="19" y="39"/>
                </a:cubicBezTo>
                <a:cubicBezTo>
                  <a:pt x="20" y="38"/>
                  <a:pt x="20" y="38"/>
                  <a:pt x="20" y="38"/>
                </a:cubicBezTo>
                <a:cubicBezTo>
                  <a:pt x="20" y="36"/>
                  <a:pt x="20" y="36"/>
                  <a:pt x="20" y="36"/>
                </a:cubicBezTo>
                <a:cubicBezTo>
                  <a:pt x="20" y="34"/>
                  <a:pt x="19" y="33"/>
                  <a:pt x="19" y="32"/>
                </a:cubicBezTo>
                <a:cubicBezTo>
                  <a:pt x="19" y="23"/>
                  <a:pt x="26" y="16"/>
                  <a:pt x="35" y="16"/>
                </a:cubicBezTo>
                <a:cubicBezTo>
                  <a:pt x="39" y="16"/>
                  <a:pt x="42" y="17"/>
                  <a:pt x="45" y="19"/>
                </a:cubicBezTo>
                <a:cubicBezTo>
                  <a:pt x="47" y="21"/>
                  <a:pt x="47" y="21"/>
                  <a:pt x="47" y="21"/>
                </a:cubicBezTo>
                <a:cubicBezTo>
                  <a:pt x="48" y="19"/>
                  <a:pt x="48" y="19"/>
                  <a:pt x="48" y="19"/>
                </a:cubicBezTo>
                <a:cubicBezTo>
                  <a:pt x="54" y="10"/>
                  <a:pt x="64" y="5"/>
                  <a:pt x="74" y="5"/>
                </a:cubicBezTo>
                <a:cubicBezTo>
                  <a:pt x="81" y="5"/>
                  <a:pt x="88" y="7"/>
                  <a:pt x="93" y="11"/>
                </a:cubicBezTo>
                <a:cubicBezTo>
                  <a:pt x="99" y="15"/>
                  <a:pt x="103" y="21"/>
                  <a:pt x="105" y="28"/>
                </a:cubicBezTo>
                <a:cubicBezTo>
                  <a:pt x="105" y="29"/>
                  <a:pt x="105" y="29"/>
                  <a:pt x="105" y="29"/>
                </a:cubicBezTo>
                <a:cubicBezTo>
                  <a:pt x="106" y="29"/>
                  <a:pt x="106" y="29"/>
                  <a:pt x="106" y="29"/>
                </a:cubicBezTo>
                <a:cubicBezTo>
                  <a:pt x="117" y="34"/>
                  <a:pt x="123" y="44"/>
                  <a:pt x="123" y="56"/>
                </a:cubicBezTo>
                <a:cubicBezTo>
                  <a:pt x="123" y="72"/>
                  <a:pt x="111" y="85"/>
                  <a:pt x="95" y="8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8" name="Freeform 80"/>
          <p:cNvSpPr/>
          <p:nvPr/>
        </p:nvSpPr>
        <p:spPr bwMode="auto">
          <a:xfrm>
            <a:off x="3600450" y="4318000"/>
            <a:ext cx="184150" cy="184150"/>
          </a:xfrm>
          <a:custGeom>
            <a:avLst/>
            <a:gdLst>
              <a:gd name="T0" fmla="*/ 47 w 49"/>
              <a:gd name="T1" fmla="*/ 22 h 49"/>
              <a:gd name="T2" fmla="*/ 27 w 49"/>
              <a:gd name="T3" fmla="*/ 22 h 49"/>
              <a:gd name="T4" fmla="*/ 27 w 49"/>
              <a:gd name="T5" fmla="*/ 2 h 49"/>
              <a:gd name="T6" fmla="*/ 26 w 49"/>
              <a:gd name="T7" fmla="*/ 0 h 49"/>
              <a:gd name="T8" fmla="*/ 24 w 49"/>
              <a:gd name="T9" fmla="*/ 0 h 49"/>
              <a:gd name="T10" fmla="*/ 22 w 49"/>
              <a:gd name="T11" fmla="*/ 2 h 49"/>
              <a:gd name="T12" fmla="*/ 22 w 49"/>
              <a:gd name="T13" fmla="*/ 22 h 49"/>
              <a:gd name="T14" fmla="*/ 2 w 49"/>
              <a:gd name="T15" fmla="*/ 22 h 49"/>
              <a:gd name="T16" fmla="*/ 0 w 49"/>
              <a:gd name="T17" fmla="*/ 23 h 49"/>
              <a:gd name="T18" fmla="*/ 0 w 49"/>
              <a:gd name="T19" fmla="*/ 24 h 49"/>
              <a:gd name="T20" fmla="*/ 2 w 49"/>
              <a:gd name="T21" fmla="*/ 26 h 49"/>
              <a:gd name="T22" fmla="*/ 22 w 49"/>
              <a:gd name="T23" fmla="*/ 26 h 49"/>
              <a:gd name="T24" fmla="*/ 22 w 49"/>
              <a:gd name="T25" fmla="*/ 46 h 49"/>
              <a:gd name="T26" fmla="*/ 24 w 49"/>
              <a:gd name="T27" fmla="*/ 49 h 49"/>
              <a:gd name="T28" fmla="*/ 27 w 49"/>
              <a:gd name="T29" fmla="*/ 46 h 49"/>
              <a:gd name="T30" fmla="*/ 27 w 49"/>
              <a:gd name="T31" fmla="*/ 26 h 49"/>
              <a:gd name="T32" fmla="*/ 47 w 49"/>
              <a:gd name="T33" fmla="*/ 26 h 49"/>
              <a:gd name="T34" fmla="*/ 49 w 49"/>
              <a:gd name="T35" fmla="*/ 24 h 49"/>
              <a:gd name="T36" fmla="*/ 47 w 49"/>
              <a:gd name="T37"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 h="49">
                <a:moveTo>
                  <a:pt x="47" y="22"/>
                </a:moveTo>
                <a:cubicBezTo>
                  <a:pt x="27" y="22"/>
                  <a:pt x="27" y="22"/>
                  <a:pt x="27" y="22"/>
                </a:cubicBezTo>
                <a:cubicBezTo>
                  <a:pt x="27" y="2"/>
                  <a:pt x="27" y="2"/>
                  <a:pt x="27" y="2"/>
                </a:cubicBezTo>
                <a:cubicBezTo>
                  <a:pt x="27" y="1"/>
                  <a:pt x="26" y="1"/>
                  <a:pt x="26" y="0"/>
                </a:cubicBezTo>
                <a:cubicBezTo>
                  <a:pt x="25" y="0"/>
                  <a:pt x="25" y="0"/>
                  <a:pt x="24" y="0"/>
                </a:cubicBezTo>
                <a:cubicBezTo>
                  <a:pt x="23" y="0"/>
                  <a:pt x="22" y="1"/>
                  <a:pt x="22" y="2"/>
                </a:cubicBezTo>
                <a:cubicBezTo>
                  <a:pt x="22" y="22"/>
                  <a:pt x="22" y="22"/>
                  <a:pt x="22" y="22"/>
                </a:cubicBezTo>
                <a:cubicBezTo>
                  <a:pt x="2" y="22"/>
                  <a:pt x="2" y="22"/>
                  <a:pt x="2" y="22"/>
                </a:cubicBezTo>
                <a:cubicBezTo>
                  <a:pt x="1" y="22"/>
                  <a:pt x="1" y="22"/>
                  <a:pt x="0" y="23"/>
                </a:cubicBezTo>
                <a:cubicBezTo>
                  <a:pt x="0" y="23"/>
                  <a:pt x="0" y="24"/>
                  <a:pt x="0" y="24"/>
                </a:cubicBezTo>
                <a:cubicBezTo>
                  <a:pt x="0" y="25"/>
                  <a:pt x="1" y="26"/>
                  <a:pt x="2" y="26"/>
                </a:cubicBezTo>
                <a:cubicBezTo>
                  <a:pt x="22" y="26"/>
                  <a:pt x="22" y="26"/>
                  <a:pt x="22" y="26"/>
                </a:cubicBezTo>
                <a:cubicBezTo>
                  <a:pt x="22" y="46"/>
                  <a:pt x="22" y="46"/>
                  <a:pt x="22" y="46"/>
                </a:cubicBezTo>
                <a:cubicBezTo>
                  <a:pt x="22" y="48"/>
                  <a:pt x="23" y="49"/>
                  <a:pt x="24" y="49"/>
                </a:cubicBezTo>
                <a:cubicBezTo>
                  <a:pt x="26" y="49"/>
                  <a:pt x="27" y="48"/>
                  <a:pt x="27" y="46"/>
                </a:cubicBezTo>
                <a:cubicBezTo>
                  <a:pt x="27" y="26"/>
                  <a:pt x="27" y="26"/>
                  <a:pt x="27" y="26"/>
                </a:cubicBezTo>
                <a:cubicBezTo>
                  <a:pt x="47" y="26"/>
                  <a:pt x="47" y="26"/>
                  <a:pt x="47" y="26"/>
                </a:cubicBezTo>
                <a:cubicBezTo>
                  <a:pt x="48" y="26"/>
                  <a:pt x="49" y="25"/>
                  <a:pt x="49" y="24"/>
                </a:cubicBezTo>
                <a:cubicBezTo>
                  <a:pt x="49" y="23"/>
                  <a:pt x="48" y="22"/>
                  <a:pt x="47" y="22"/>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9" name="Freeform 81"/>
          <p:cNvSpPr>
            <a:spLocks noEditPoints="1"/>
          </p:cNvSpPr>
          <p:nvPr/>
        </p:nvSpPr>
        <p:spPr bwMode="auto">
          <a:xfrm>
            <a:off x="2489200" y="4219575"/>
            <a:ext cx="481013" cy="338138"/>
          </a:xfrm>
          <a:custGeom>
            <a:avLst/>
            <a:gdLst>
              <a:gd name="T0" fmla="*/ 122 w 128"/>
              <a:gd name="T1" fmla="*/ 37 h 90"/>
              <a:gd name="T2" fmla="*/ 109 w 128"/>
              <a:gd name="T3" fmla="*/ 26 h 90"/>
              <a:gd name="T4" fmla="*/ 109 w 128"/>
              <a:gd name="T5" fmla="*/ 26 h 90"/>
              <a:gd name="T6" fmla="*/ 109 w 128"/>
              <a:gd name="T7" fmla="*/ 25 h 90"/>
              <a:gd name="T8" fmla="*/ 96 w 128"/>
              <a:gd name="T9" fmla="*/ 8 h 90"/>
              <a:gd name="T10" fmla="*/ 74 w 128"/>
              <a:gd name="T11" fmla="*/ 0 h 90"/>
              <a:gd name="T12" fmla="*/ 47 w 128"/>
              <a:gd name="T13" fmla="*/ 13 h 90"/>
              <a:gd name="T14" fmla="*/ 46 w 128"/>
              <a:gd name="T15" fmla="*/ 14 h 90"/>
              <a:gd name="T16" fmla="*/ 45 w 128"/>
              <a:gd name="T17" fmla="*/ 14 h 90"/>
              <a:gd name="T18" fmla="*/ 35 w 128"/>
              <a:gd name="T19" fmla="*/ 11 h 90"/>
              <a:gd name="T20" fmla="*/ 15 w 128"/>
              <a:gd name="T21" fmla="*/ 32 h 90"/>
              <a:gd name="T22" fmla="*/ 15 w 128"/>
              <a:gd name="T23" fmla="*/ 34 h 90"/>
              <a:gd name="T24" fmla="*/ 15 w 128"/>
              <a:gd name="T25" fmla="*/ 35 h 90"/>
              <a:gd name="T26" fmla="*/ 14 w 128"/>
              <a:gd name="T27" fmla="*/ 36 h 90"/>
              <a:gd name="T28" fmla="*/ 0 w 128"/>
              <a:gd name="T29" fmla="*/ 61 h 90"/>
              <a:gd name="T30" fmla="*/ 28 w 128"/>
              <a:gd name="T31" fmla="*/ 90 h 90"/>
              <a:gd name="T32" fmla="*/ 95 w 128"/>
              <a:gd name="T33" fmla="*/ 90 h 90"/>
              <a:gd name="T34" fmla="*/ 118 w 128"/>
              <a:gd name="T35" fmla="*/ 80 h 90"/>
              <a:gd name="T36" fmla="*/ 128 w 128"/>
              <a:gd name="T37" fmla="*/ 56 h 90"/>
              <a:gd name="T38" fmla="*/ 122 w 128"/>
              <a:gd name="T39" fmla="*/ 37 h 90"/>
              <a:gd name="T40" fmla="*/ 95 w 128"/>
              <a:gd name="T41" fmla="*/ 85 h 90"/>
              <a:gd name="T42" fmla="*/ 28 w 128"/>
              <a:gd name="T43" fmla="*/ 85 h 90"/>
              <a:gd name="T44" fmla="*/ 5 w 128"/>
              <a:gd name="T45" fmla="*/ 61 h 90"/>
              <a:gd name="T46" fmla="*/ 19 w 128"/>
              <a:gd name="T47" fmla="*/ 39 h 90"/>
              <a:gd name="T48" fmla="*/ 20 w 128"/>
              <a:gd name="T49" fmla="*/ 38 h 90"/>
              <a:gd name="T50" fmla="*/ 20 w 128"/>
              <a:gd name="T51" fmla="*/ 36 h 90"/>
              <a:gd name="T52" fmla="*/ 19 w 128"/>
              <a:gd name="T53" fmla="*/ 32 h 90"/>
              <a:gd name="T54" fmla="*/ 35 w 128"/>
              <a:gd name="T55" fmla="*/ 16 h 90"/>
              <a:gd name="T56" fmla="*/ 45 w 128"/>
              <a:gd name="T57" fmla="*/ 19 h 90"/>
              <a:gd name="T58" fmla="*/ 47 w 128"/>
              <a:gd name="T59" fmla="*/ 21 h 90"/>
              <a:gd name="T60" fmla="*/ 48 w 128"/>
              <a:gd name="T61" fmla="*/ 19 h 90"/>
              <a:gd name="T62" fmla="*/ 74 w 128"/>
              <a:gd name="T63" fmla="*/ 5 h 90"/>
              <a:gd name="T64" fmla="*/ 93 w 128"/>
              <a:gd name="T65" fmla="*/ 11 h 90"/>
              <a:gd name="T66" fmla="*/ 105 w 128"/>
              <a:gd name="T67" fmla="*/ 28 h 90"/>
              <a:gd name="T68" fmla="*/ 105 w 128"/>
              <a:gd name="T69" fmla="*/ 29 h 90"/>
              <a:gd name="T70" fmla="*/ 106 w 128"/>
              <a:gd name="T71" fmla="*/ 29 h 90"/>
              <a:gd name="T72" fmla="*/ 123 w 128"/>
              <a:gd name="T73" fmla="*/ 56 h 90"/>
              <a:gd name="T74" fmla="*/ 95 w 128"/>
              <a:gd name="T75" fmla="*/ 8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90">
                <a:moveTo>
                  <a:pt x="122" y="37"/>
                </a:moveTo>
                <a:cubicBezTo>
                  <a:pt x="119" y="32"/>
                  <a:pt x="115" y="28"/>
                  <a:pt x="109" y="26"/>
                </a:cubicBezTo>
                <a:cubicBezTo>
                  <a:pt x="109" y="26"/>
                  <a:pt x="109" y="26"/>
                  <a:pt x="109" y="26"/>
                </a:cubicBezTo>
                <a:cubicBezTo>
                  <a:pt x="109" y="25"/>
                  <a:pt x="109" y="25"/>
                  <a:pt x="109" y="25"/>
                </a:cubicBezTo>
                <a:cubicBezTo>
                  <a:pt x="106" y="18"/>
                  <a:pt x="102" y="12"/>
                  <a:pt x="96" y="8"/>
                </a:cubicBezTo>
                <a:cubicBezTo>
                  <a:pt x="90" y="3"/>
                  <a:pt x="82" y="0"/>
                  <a:pt x="74" y="0"/>
                </a:cubicBezTo>
                <a:cubicBezTo>
                  <a:pt x="64" y="0"/>
                  <a:pt x="54" y="5"/>
                  <a:pt x="47" y="13"/>
                </a:cubicBezTo>
                <a:cubicBezTo>
                  <a:pt x="46" y="14"/>
                  <a:pt x="46" y="14"/>
                  <a:pt x="46" y="14"/>
                </a:cubicBezTo>
                <a:cubicBezTo>
                  <a:pt x="45" y="14"/>
                  <a:pt x="45" y="14"/>
                  <a:pt x="45" y="14"/>
                </a:cubicBezTo>
                <a:cubicBezTo>
                  <a:pt x="42" y="12"/>
                  <a:pt x="39" y="11"/>
                  <a:pt x="35" y="11"/>
                </a:cubicBezTo>
                <a:cubicBezTo>
                  <a:pt x="24" y="11"/>
                  <a:pt x="15" y="20"/>
                  <a:pt x="15" y="32"/>
                </a:cubicBezTo>
                <a:cubicBezTo>
                  <a:pt x="15" y="33"/>
                  <a:pt x="15" y="33"/>
                  <a:pt x="15" y="34"/>
                </a:cubicBezTo>
                <a:cubicBezTo>
                  <a:pt x="15" y="35"/>
                  <a:pt x="15" y="35"/>
                  <a:pt x="15" y="35"/>
                </a:cubicBezTo>
                <a:cubicBezTo>
                  <a:pt x="14" y="36"/>
                  <a:pt x="14" y="36"/>
                  <a:pt x="14" y="36"/>
                </a:cubicBezTo>
                <a:cubicBezTo>
                  <a:pt x="5" y="41"/>
                  <a:pt x="0" y="51"/>
                  <a:pt x="0" y="61"/>
                </a:cubicBezTo>
                <a:cubicBezTo>
                  <a:pt x="0" y="77"/>
                  <a:pt x="13" y="90"/>
                  <a:pt x="28" y="90"/>
                </a:cubicBezTo>
                <a:cubicBezTo>
                  <a:pt x="95" y="90"/>
                  <a:pt x="95" y="90"/>
                  <a:pt x="95" y="90"/>
                </a:cubicBezTo>
                <a:cubicBezTo>
                  <a:pt x="104" y="90"/>
                  <a:pt x="112" y="86"/>
                  <a:pt x="118" y="80"/>
                </a:cubicBezTo>
                <a:cubicBezTo>
                  <a:pt x="125" y="74"/>
                  <a:pt x="128" y="65"/>
                  <a:pt x="128" y="56"/>
                </a:cubicBezTo>
                <a:cubicBezTo>
                  <a:pt x="128" y="49"/>
                  <a:pt x="126" y="43"/>
                  <a:pt x="122" y="37"/>
                </a:cubicBezTo>
                <a:close/>
                <a:moveTo>
                  <a:pt x="95" y="85"/>
                </a:moveTo>
                <a:cubicBezTo>
                  <a:pt x="28" y="85"/>
                  <a:pt x="28" y="85"/>
                  <a:pt x="28" y="85"/>
                </a:cubicBezTo>
                <a:cubicBezTo>
                  <a:pt x="15" y="85"/>
                  <a:pt x="5" y="74"/>
                  <a:pt x="5" y="61"/>
                </a:cubicBezTo>
                <a:cubicBezTo>
                  <a:pt x="5" y="51"/>
                  <a:pt x="10" y="43"/>
                  <a:pt x="19" y="39"/>
                </a:cubicBezTo>
                <a:cubicBezTo>
                  <a:pt x="20" y="38"/>
                  <a:pt x="20" y="38"/>
                  <a:pt x="20" y="38"/>
                </a:cubicBezTo>
                <a:cubicBezTo>
                  <a:pt x="20" y="36"/>
                  <a:pt x="20" y="36"/>
                  <a:pt x="20" y="36"/>
                </a:cubicBezTo>
                <a:cubicBezTo>
                  <a:pt x="20" y="35"/>
                  <a:pt x="19" y="33"/>
                  <a:pt x="19" y="32"/>
                </a:cubicBezTo>
                <a:cubicBezTo>
                  <a:pt x="19" y="23"/>
                  <a:pt x="26" y="16"/>
                  <a:pt x="35" y="16"/>
                </a:cubicBezTo>
                <a:cubicBezTo>
                  <a:pt x="39" y="16"/>
                  <a:pt x="42" y="17"/>
                  <a:pt x="45" y="19"/>
                </a:cubicBezTo>
                <a:cubicBezTo>
                  <a:pt x="47" y="21"/>
                  <a:pt x="47" y="21"/>
                  <a:pt x="47" y="21"/>
                </a:cubicBezTo>
                <a:cubicBezTo>
                  <a:pt x="48" y="19"/>
                  <a:pt x="48" y="19"/>
                  <a:pt x="48" y="19"/>
                </a:cubicBezTo>
                <a:cubicBezTo>
                  <a:pt x="54" y="10"/>
                  <a:pt x="64" y="5"/>
                  <a:pt x="74" y="5"/>
                </a:cubicBezTo>
                <a:cubicBezTo>
                  <a:pt x="81" y="5"/>
                  <a:pt x="88" y="7"/>
                  <a:pt x="93" y="11"/>
                </a:cubicBezTo>
                <a:cubicBezTo>
                  <a:pt x="99" y="15"/>
                  <a:pt x="103" y="21"/>
                  <a:pt x="105" y="28"/>
                </a:cubicBezTo>
                <a:cubicBezTo>
                  <a:pt x="105" y="29"/>
                  <a:pt x="105" y="29"/>
                  <a:pt x="105" y="29"/>
                </a:cubicBezTo>
                <a:cubicBezTo>
                  <a:pt x="106" y="29"/>
                  <a:pt x="106" y="29"/>
                  <a:pt x="106" y="29"/>
                </a:cubicBezTo>
                <a:cubicBezTo>
                  <a:pt x="117" y="34"/>
                  <a:pt x="123" y="44"/>
                  <a:pt x="123" y="56"/>
                </a:cubicBezTo>
                <a:cubicBezTo>
                  <a:pt x="123" y="72"/>
                  <a:pt x="111" y="85"/>
                  <a:pt x="95" y="8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4" name="组合 3"/>
          <p:cNvGrpSpPr/>
          <p:nvPr/>
        </p:nvGrpSpPr>
        <p:grpSpPr>
          <a:xfrm>
            <a:off x="1528763" y="4175125"/>
            <a:ext cx="481013" cy="454026"/>
            <a:chOff x="1528763" y="4175125"/>
            <a:chExt cx="481013" cy="454026"/>
          </a:xfrm>
          <a:solidFill>
            <a:schemeClr val="accent4"/>
          </a:solidFill>
        </p:grpSpPr>
        <p:sp>
          <p:nvSpPr>
            <p:cNvPr id="110" name="Freeform 82"/>
            <p:cNvSpPr/>
            <p:nvPr/>
          </p:nvSpPr>
          <p:spPr bwMode="auto">
            <a:xfrm>
              <a:off x="1603375" y="4175125"/>
              <a:ext cx="330200" cy="398463"/>
            </a:xfrm>
            <a:custGeom>
              <a:avLst/>
              <a:gdLst>
                <a:gd name="T0" fmla="*/ 4 w 88"/>
                <a:gd name="T1" fmla="*/ 46 h 106"/>
                <a:gd name="T2" fmla="*/ 42 w 88"/>
                <a:gd name="T3" fmla="*/ 8 h 106"/>
                <a:gd name="T4" fmla="*/ 42 w 88"/>
                <a:gd name="T5" fmla="*/ 104 h 106"/>
                <a:gd name="T6" fmla="*/ 44 w 88"/>
                <a:gd name="T7" fmla="*/ 106 h 106"/>
                <a:gd name="T8" fmla="*/ 46 w 88"/>
                <a:gd name="T9" fmla="*/ 104 h 106"/>
                <a:gd name="T10" fmla="*/ 46 w 88"/>
                <a:gd name="T11" fmla="*/ 8 h 106"/>
                <a:gd name="T12" fmla="*/ 84 w 88"/>
                <a:gd name="T13" fmla="*/ 46 h 106"/>
                <a:gd name="T14" fmla="*/ 88 w 88"/>
                <a:gd name="T15" fmla="*/ 46 h 106"/>
                <a:gd name="T16" fmla="*/ 88 w 88"/>
                <a:gd name="T17" fmla="*/ 43 h 106"/>
                <a:gd name="T18" fmla="*/ 46 w 88"/>
                <a:gd name="T19" fmla="*/ 1 h 106"/>
                <a:gd name="T20" fmla="*/ 42 w 88"/>
                <a:gd name="T21" fmla="*/ 1 h 106"/>
                <a:gd name="T22" fmla="*/ 0 w 88"/>
                <a:gd name="T23" fmla="*/ 43 h 106"/>
                <a:gd name="T24" fmla="*/ 0 w 88"/>
                <a:gd name="T25" fmla="*/ 46 h 106"/>
                <a:gd name="T26" fmla="*/ 4 w 88"/>
                <a:gd name="T27" fmla="*/ 4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106">
                  <a:moveTo>
                    <a:pt x="4" y="46"/>
                  </a:moveTo>
                  <a:cubicBezTo>
                    <a:pt x="42" y="8"/>
                    <a:pt x="42" y="8"/>
                    <a:pt x="42" y="8"/>
                  </a:cubicBezTo>
                  <a:cubicBezTo>
                    <a:pt x="42" y="104"/>
                    <a:pt x="42" y="104"/>
                    <a:pt x="42" y="104"/>
                  </a:cubicBezTo>
                  <a:cubicBezTo>
                    <a:pt x="42" y="105"/>
                    <a:pt x="43" y="106"/>
                    <a:pt x="44" y="106"/>
                  </a:cubicBezTo>
                  <a:cubicBezTo>
                    <a:pt x="45" y="106"/>
                    <a:pt x="46" y="105"/>
                    <a:pt x="46" y="104"/>
                  </a:cubicBezTo>
                  <a:cubicBezTo>
                    <a:pt x="46" y="8"/>
                    <a:pt x="46" y="8"/>
                    <a:pt x="46" y="8"/>
                  </a:cubicBezTo>
                  <a:cubicBezTo>
                    <a:pt x="84" y="46"/>
                    <a:pt x="84" y="46"/>
                    <a:pt x="84" y="46"/>
                  </a:cubicBezTo>
                  <a:cubicBezTo>
                    <a:pt x="85" y="47"/>
                    <a:pt x="87" y="47"/>
                    <a:pt x="88" y="46"/>
                  </a:cubicBezTo>
                  <a:cubicBezTo>
                    <a:pt x="88" y="45"/>
                    <a:pt x="88" y="44"/>
                    <a:pt x="88" y="43"/>
                  </a:cubicBezTo>
                  <a:cubicBezTo>
                    <a:pt x="46" y="1"/>
                    <a:pt x="46" y="1"/>
                    <a:pt x="46" y="1"/>
                  </a:cubicBezTo>
                  <a:cubicBezTo>
                    <a:pt x="45" y="0"/>
                    <a:pt x="43" y="0"/>
                    <a:pt x="42" y="1"/>
                  </a:cubicBezTo>
                  <a:cubicBezTo>
                    <a:pt x="0" y="43"/>
                    <a:pt x="0" y="43"/>
                    <a:pt x="0" y="43"/>
                  </a:cubicBezTo>
                  <a:cubicBezTo>
                    <a:pt x="0" y="44"/>
                    <a:pt x="0" y="45"/>
                    <a:pt x="0" y="46"/>
                  </a:cubicBezTo>
                  <a:cubicBezTo>
                    <a:pt x="1" y="47"/>
                    <a:pt x="3" y="47"/>
                    <a:pt x="4"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1" name="Freeform 83"/>
            <p:cNvSpPr/>
            <p:nvPr/>
          </p:nvSpPr>
          <p:spPr bwMode="auto">
            <a:xfrm>
              <a:off x="1528763" y="4557713"/>
              <a:ext cx="481013" cy="71438"/>
            </a:xfrm>
            <a:custGeom>
              <a:avLst/>
              <a:gdLst>
                <a:gd name="T0" fmla="*/ 126 w 128"/>
                <a:gd name="T1" fmla="*/ 0 h 19"/>
                <a:gd name="T2" fmla="*/ 123 w 128"/>
                <a:gd name="T3" fmla="*/ 2 h 19"/>
                <a:gd name="T4" fmla="*/ 123 w 128"/>
                <a:gd name="T5" fmla="*/ 14 h 19"/>
                <a:gd name="T6" fmla="*/ 5 w 128"/>
                <a:gd name="T7" fmla="*/ 14 h 19"/>
                <a:gd name="T8" fmla="*/ 5 w 128"/>
                <a:gd name="T9" fmla="*/ 2 h 19"/>
                <a:gd name="T10" fmla="*/ 2 w 128"/>
                <a:gd name="T11" fmla="*/ 0 h 19"/>
                <a:gd name="T12" fmla="*/ 0 w 128"/>
                <a:gd name="T13" fmla="*/ 2 h 19"/>
                <a:gd name="T14" fmla="*/ 0 w 128"/>
                <a:gd name="T15" fmla="*/ 17 h 19"/>
                <a:gd name="T16" fmla="*/ 2 w 128"/>
                <a:gd name="T17" fmla="*/ 19 h 19"/>
                <a:gd name="T18" fmla="*/ 126 w 128"/>
                <a:gd name="T19" fmla="*/ 19 h 19"/>
                <a:gd name="T20" fmla="*/ 128 w 128"/>
                <a:gd name="T21" fmla="*/ 17 h 19"/>
                <a:gd name="T22" fmla="*/ 128 w 128"/>
                <a:gd name="T23" fmla="*/ 2 h 19"/>
                <a:gd name="T24" fmla="*/ 126 w 128"/>
                <a:gd name="T25"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8" h="19">
                  <a:moveTo>
                    <a:pt x="126" y="0"/>
                  </a:moveTo>
                  <a:cubicBezTo>
                    <a:pt x="124" y="0"/>
                    <a:pt x="123" y="1"/>
                    <a:pt x="123" y="2"/>
                  </a:cubicBezTo>
                  <a:cubicBezTo>
                    <a:pt x="123" y="14"/>
                    <a:pt x="123" y="14"/>
                    <a:pt x="123" y="14"/>
                  </a:cubicBezTo>
                  <a:cubicBezTo>
                    <a:pt x="5" y="14"/>
                    <a:pt x="5" y="14"/>
                    <a:pt x="5" y="14"/>
                  </a:cubicBezTo>
                  <a:cubicBezTo>
                    <a:pt x="5" y="2"/>
                    <a:pt x="5" y="2"/>
                    <a:pt x="5" y="2"/>
                  </a:cubicBezTo>
                  <a:cubicBezTo>
                    <a:pt x="5" y="1"/>
                    <a:pt x="4" y="0"/>
                    <a:pt x="2" y="0"/>
                  </a:cubicBezTo>
                  <a:cubicBezTo>
                    <a:pt x="1" y="0"/>
                    <a:pt x="0" y="1"/>
                    <a:pt x="0" y="2"/>
                  </a:cubicBezTo>
                  <a:cubicBezTo>
                    <a:pt x="0" y="17"/>
                    <a:pt x="0" y="17"/>
                    <a:pt x="0" y="17"/>
                  </a:cubicBezTo>
                  <a:cubicBezTo>
                    <a:pt x="0" y="18"/>
                    <a:pt x="1" y="19"/>
                    <a:pt x="2" y="19"/>
                  </a:cubicBezTo>
                  <a:cubicBezTo>
                    <a:pt x="126" y="19"/>
                    <a:pt x="126" y="19"/>
                    <a:pt x="126" y="19"/>
                  </a:cubicBezTo>
                  <a:cubicBezTo>
                    <a:pt x="127" y="19"/>
                    <a:pt x="128" y="18"/>
                    <a:pt x="128" y="17"/>
                  </a:cubicBezTo>
                  <a:cubicBezTo>
                    <a:pt x="128" y="2"/>
                    <a:pt x="128" y="2"/>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3" name="组合 2"/>
          <p:cNvGrpSpPr/>
          <p:nvPr/>
        </p:nvGrpSpPr>
        <p:grpSpPr>
          <a:xfrm>
            <a:off x="568325" y="4175125"/>
            <a:ext cx="479425" cy="454026"/>
            <a:chOff x="568325" y="4175125"/>
            <a:chExt cx="479425" cy="454026"/>
          </a:xfrm>
          <a:solidFill>
            <a:schemeClr val="accent4"/>
          </a:solidFill>
        </p:grpSpPr>
        <p:sp>
          <p:nvSpPr>
            <p:cNvPr id="112" name="Freeform 84"/>
            <p:cNvSpPr/>
            <p:nvPr/>
          </p:nvSpPr>
          <p:spPr bwMode="auto">
            <a:xfrm>
              <a:off x="642938" y="4175125"/>
              <a:ext cx="330200" cy="398463"/>
            </a:xfrm>
            <a:custGeom>
              <a:avLst/>
              <a:gdLst>
                <a:gd name="T0" fmla="*/ 42 w 88"/>
                <a:gd name="T1" fmla="*/ 105 h 106"/>
                <a:gd name="T2" fmla="*/ 46 w 88"/>
                <a:gd name="T3" fmla="*/ 105 h 106"/>
                <a:gd name="T4" fmla="*/ 88 w 88"/>
                <a:gd name="T5" fmla="*/ 63 h 106"/>
                <a:gd name="T6" fmla="*/ 88 w 88"/>
                <a:gd name="T7" fmla="*/ 62 h 106"/>
                <a:gd name="T8" fmla="*/ 88 w 88"/>
                <a:gd name="T9" fmla="*/ 60 h 106"/>
                <a:gd name="T10" fmla="*/ 84 w 88"/>
                <a:gd name="T11" fmla="*/ 60 h 106"/>
                <a:gd name="T12" fmla="*/ 46 w 88"/>
                <a:gd name="T13" fmla="*/ 98 h 106"/>
                <a:gd name="T14" fmla="*/ 46 w 88"/>
                <a:gd name="T15" fmla="*/ 3 h 106"/>
                <a:gd name="T16" fmla="*/ 44 w 88"/>
                <a:gd name="T17" fmla="*/ 0 h 106"/>
                <a:gd name="T18" fmla="*/ 42 w 88"/>
                <a:gd name="T19" fmla="*/ 3 h 106"/>
                <a:gd name="T20" fmla="*/ 42 w 88"/>
                <a:gd name="T21" fmla="*/ 98 h 106"/>
                <a:gd name="T22" fmla="*/ 4 w 88"/>
                <a:gd name="T23" fmla="*/ 60 h 106"/>
                <a:gd name="T24" fmla="*/ 2 w 88"/>
                <a:gd name="T25" fmla="*/ 60 h 106"/>
                <a:gd name="T26" fmla="*/ 0 w 88"/>
                <a:gd name="T27" fmla="*/ 60 h 106"/>
                <a:gd name="T28" fmla="*/ 0 w 88"/>
                <a:gd name="T29" fmla="*/ 62 h 106"/>
                <a:gd name="T30" fmla="*/ 0 w 88"/>
                <a:gd name="T31" fmla="*/ 63 h 106"/>
                <a:gd name="T32" fmla="*/ 42 w 88"/>
                <a:gd name="T33" fmla="*/ 10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8" h="106">
                  <a:moveTo>
                    <a:pt x="42" y="105"/>
                  </a:moveTo>
                  <a:cubicBezTo>
                    <a:pt x="43" y="106"/>
                    <a:pt x="45" y="106"/>
                    <a:pt x="46" y="105"/>
                  </a:cubicBezTo>
                  <a:cubicBezTo>
                    <a:pt x="88" y="63"/>
                    <a:pt x="88" y="63"/>
                    <a:pt x="88" y="63"/>
                  </a:cubicBezTo>
                  <a:cubicBezTo>
                    <a:pt x="88" y="63"/>
                    <a:pt x="88" y="62"/>
                    <a:pt x="88" y="62"/>
                  </a:cubicBezTo>
                  <a:cubicBezTo>
                    <a:pt x="88" y="61"/>
                    <a:pt x="88" y="61"/>
                    <a:pt x="88" y="60"/>
                  </a:cubicBezTo>
                  <a:cubicBezTo>
                    <a:pt x="87" y="59"/>
                    <a:pt x="85" y="59"/>
                    <a:pt x="84" y="60"/>
                  </a:cubicBezTo>
                  <a:cubicBezTo>
                    <a:pt x="46" y="98"/>
                    <a:pt x="46" y="98"/>
                    <a:pt x="46" y="98"/>
                  </a:cubicBezTo>
                  <a:cubicBezTo>
                    <a:pt x="46" y="3"/>
                    <a:pt x="46" y="3"/>
                    <a:pt x="46" y="3"/>
                  </a:cubicBezTo>
                  <a:cubicBezTo>
                    <a:pt x="46" y="1"/>
                    <a:pt x="45" y="0"/>
                    <a:pt x="44" y="0"/>
                  </a:cubicBezTo>
                  <a:cubicBezTo>
                    <a:pt x="43" y="0"/>
                    <a:pt x="42" y="1"/>
                    <a:pt x="42" y="3"/>
                  </a:cubicBezTo>
                  <a:cubicBezTo>
                    <a:pt x="42" y="98"/>
                    <a:pt x="42" y="98"/>
                    <a:pt x="42" y="98"/>
                  </a:cubicBezTo>
                  <a:cubicBezTo>
                    <a:pt x="4" y="60"/>
                    <a:pt x="4" y="60"/>
                    <a:pt x="4" y="60"/>
                  </a:cubicBezTo>
                  <a:cubicBezTo>
                    <a:pt x="3" y="60"/>
                    <a:pt x="3" y="60"/>
                    <a:pt x="2" y="60"/>
                  </a:cubicBezTo>
                  <a:cubicBezTo>
                    <a:pt x="1" y="60"/>
                    <a:pt x="1" y="60"/>
                    <a:pt x="0" y="60"/>
                  </a:cubicBezTo>
                  <a:cubicBezTo>
                    <a:pt x="0" y="61"/>
                    <a:pt x="0" y="61"/>
                    <a:pt x="0" y="62"/>
                  </a:cubicBezTo>
                  <a:cubicBezTo>
                    <a:pt x="0" y="62"/>
                    <a:pt x="0" y="63"/>
                    <a:pt x="0" y="63"/>
                  </a:cubicBezTo>
                  <a:lnTo>
                    <a:pt x="42" y="10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3" name="Freeform 85"/>
            <p:cNvSpPr/>
            <p:nvPr/>
          </p:nvSpPr>
          <p:spPr bwMode="auto">
            <a:xfrm>
              <a:off x="568325" y="4557713"/>
              <a:ext cx="479425" cy="71438"/>
            </a:xfrm>
            <a:custGeom>
              <a:avLst/>
              <a:gdLst>
                <a:gd name="T0" fmla="*/ 126 w 128"/>
                <a:gd name="T1" fmla="*/ 0 h 19"/>
                <a:gd name="T2" fmla="*/ 123 w 128"/>
                <a:gd name="T3" fmla="*/ 2 h 19"/>
                <a:gd name="T4" fmla="*/ 123 w 128"/>
                <a:gd name="T5" fmla="*/ 14 h 19"/>
                <a:gd name="T6" fmla="*/ 5 w 128"/>
                <a:gd name="T7" fmla="*/ 14 h 19"/>
                <a:gd name="T8" fmla="*/ 5 w 128"/>
                <a:gd name="T9" fmla="*/ 2 h 19"/>
                <a:gd name="T10" fmla="*/ 2 w 128"/>
                <a:gd name="T11" fmla="*/ 0 h 19"/>
                <a:gd name="T12" fmla="*/ 0 w 128"/>
                <a:gd name="T13" fmla="*/ 2 h 19"/>
                <a:gd name="T14" fmla="*/ 0 w 128"/>
                <a:gd name="T15" fmla="*/ 17 h 19"/>
                <a:gd name="T16" fmla="*/ 2 w 128"/>
                <a:gd name="T17" fmla="*/ 19 h 19"/>
                <a:gd name="T18" fmla="*/ 126 w 128"/>
                <a:gd name="T19" fmla="*/ 19 h 19"/>
                <a:gd name="T20" fmla="*/ 128 w 128"/>
                <a:gd name="T21" fmla="*/ 17 h 19"/>
                <a:gd name="T22" fmla="*/ 128 w 128"/>
                <a:gd name="T23" fmla="*/ 2 h 19"/>
                <a:gd name="T24" fmla="*/ 126 w 128"/>
                <a:gd name="T25"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8" h="19">
                  <a:moveTo>
                    <a:pt x="126" y="0"/>
                  </a:moveTo>
                  <a:cubicBezTo>
                    <a:pt x="124" y="0"/>
                    <a:pt x="123" y="1"/>
                    <a:pt x="123" y="2"/>
                  </a:cubicBezTo>
                  <a:cubicBezTo>
                    <a:pt x="123" y="14"/>
                    <a:pt x="123" y="14"/>
                    <a:pt x="123" y="14"/>
                  </a:cubicBezTo>
                  <a:cubicBezTo>
                    <a:pt x="5" y="14"/>
                    <a:pt x="5" y="14"/>
                    <a:pt x="5" y="14"/>
                  </a:cubicBezTo>
                  <a:cubicBezTo>
                    <a:pt x="5" y="2"/>
                    <a:pt x="5" y="2"/>
                    <a:pt x="5" y="2"/>
                  </a:cubicBezTo>
                  <a:cubicBezTo>
                    <a:pt x="5" y="1"/>
                    <a:pt x="4" y="0"/>
                    <a:pt x="2" y="0"/>
                  </a:cubicBezTo>
                  <a:cubicBezTo>
                    <a:pt x="1" y="0"/>
                    <a:pt x="0" y="1"/>
                    <a:pt x="0" y="2"/>
                  </a:cubicBezTo>
                  <a:cubicBezTo>
                    <a:pt x="0" y="17"/>
                    <a:pt x="0" y="17"/>
                    <a:pt x="0" y="17"/>
                  </a:cubicBezTo>
                  <a:cubicBezTo>
                    <a:pt x="0" y="18"/>
                    <a:pt x="1" y="19"/>
                    <a:pt x="2" y="19"/>
                  </a:cubicBezTo>
                  <a:cubicBezTo>
                    <a:pt x="126" y="19"/>
                    <a:pt x="126" y="19"/>
                    <a:pt x="126" y="19"/>
                  </a:cubicBezTo>
                  <a:cubicBezTo>
                    <a:pt x="127" y="19"/>
                    <a:pt x="128" y="18"/>
                    <a:pt x="128" y="17"/>
                  </a:cubicBezTo>
                  <a:cubicBezTo>
                    <a:pt x="128" y="2"/>
                    <a:pt x="128" y="2"/>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14" name="Freeform 86"/>
          <p:cNvSpPr/>
          <p:nvPr/>
        </p:nvSpPr>
        <p:spPr bwMode="auto">
          <a:xfrm>
            <a:off x="11150600" y="3186113"/>
            <a:ext cx="458788" cy="425450"/>
          </a:xfrm>
          <a:custGeom>
            <a:avLst/>
            <a:gdLst>
              <a:gd name="T0" fmla="*/ 120 w 122"/>
              <a:gd name="T1" fmla="*/ 0 h 113"/>
              <a:gd name="T2" fmla="*/ 91 w 122"/>
              <a:gd name="T3" fmla="*/ 0 h 113"/>
              <a:gd name="T4" fmla="*/ 88 w 122"/>
              <a:gd name="T5" fmla="*/ 2 h 113"/>
              <a:gd name="T6" fmla="*/ 91 w 122"/>
              <a:gd name="T7" fmla="*/ 4 h 113"/>
              <a:gd name="T8" fmla="*/ 103 w 122"/>
              <a:gd name="T9" fmla="*/ 4 h 113"/>
              <a:gd name="T10" fmla="*/ 103 w 122"/>
              <a:gd name="T11" fmla="*/ 66 h 113"/>
              <a:gd name="T12" fmla="*/ 100 w 122"/>
              <a:gd name="T13" fmla="*/ 82 h 113"/>
              <a:gd name="T14" fmla="*/ 91 w 122"/>
              <a:gd name="T15" fmla="*/ 96 h 113"/>
              <a:gd name="T16" fmla="*/ 77 w 122"/>
              <a:gd name="T17" fmla="*/ 105 h 113"/>
              <a:gd name="T18" fmla="*/ 45 w 122"/>
              <a:gd name="T19" fmla="*/ 105 h 113"/>
              <a:gd name="T20" fmla="*/ 31 w 122"/>
              <a:gd name="T21" fmla="*/ 96 h 113"/>
              <a:gd name="T22" fmla="*/ 22 w 122"/>
              <a:gd name="T23" fmla="*/ 82 h 113"/>
              <a:gd name="T24" fmla="*/ 19 w 122"/>
              <a:gd name="T25" fmla="*/ 66 h 113"/>
              <a:gd name="T26" fmla="*/ 19 w 122"/>
              <a:gd name="T27" fmla="*/ 4 h 113"/>
              <a:gd name="T28" fmla="*/ 31 w 122"/>
              <a:gd name="T29" fmla="*/ 4 h 113"/>
              <a:gd name="T30" fmla="*/ 34 w 122"/>
              <a:gd name="T31" fmla="*/ 2 h 113"/>
              <a:gd name="T32" fmla="*/ 31 w 122"/>
              <a:gd name="T33" fmla="*/ 0 h 113"/>
              <a:gd name="T34" fmla="*/ 2 w 122"/>
              <a:gd name="T35" fmla="*/ 0 h 113"/>
              <a:gd name="T36" fmla="*/ 0 w 122"/>
              <a:gd name="T37" fmla="*/ 2 h 113"/>
              <a:gd name="T38" fmla="*/ 2 w 122"/>
              <a:gd name="T39" fmla="*/ 4 h 113"/>
              <a:gd name="T40" fmla="*/ 14 w 122"/>
              <a:gd name="T41" fmla="*/ 4 h 113"/>
              <a:gd name="T42" fmla="*/ 14 w 122"/>
              <a:gd name="T43" fmla="*/ 66 h 113"/>
              <a:gd name="T44" fmla="*/ 61 w 122"/>
              <a:gd name="T45" fmla="*/ 113 h 113"/>
              <a:gd name="T46" fmla="*/ 108 w 122"/>
              <a:gd name="T47" fmla="*/ 66 h 113"/>
              <a:gd name="T48" fmla="*/ 108 w 122"/>
              <a:gd name="T49" fmla="*/ 4 h 113"/>
              <a:gd name="T50" fmla="*/ 120 w 122"/>
              <a:gd name="T51" fmla="*/ 4 h 113"/>
              <a:gd name="T52" fmla="*/ 122 w 122"/>
              <a:gd name="T53" fmla="*/ 2 h 113"/>
              <a:gd name="T54" fmla="*/ 120 w 122"/>
              <a:gd name="T55"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2" h="113">
                <a:moveTo>
                  <a:pt x="120" y="0"/>
                </a:moveTo>
                <a:cubicBezTo>
                  <a:pt x="91" y="0"/>
                  <a:pt x="91" y="0"/>
                  <a:pt x="91" y="0"/>
                </a:cubicBezTo>
                <a:cubicBezTo>
                  <a:pt x="89" y="0"/>
                  <a:pt x="88" y="1"/>
                  <a:pt x="88" y="2"/>
                </a:cubicBezTo>
                <a:cubicBezTo>
                  <a:pt x="88" y="3"/>
                  <a:pt x="89" y="4"/>
                  <a:pt x="91" y="4"/>
                </a:cubicBezTo>
                <a:cubicBezTo>
                  <a:pt x="103" y="4"/>
                  <a:pt x="103" y="4"/>
                  <a:pt x="103" y="4"/>
                </a:cubicBezTo>
                <a:cubicBezTo>
                  <a:pt x="103" y="66"/>
                  <a:pt x="103" y="66"/>
                  <a:pt x="103" y="66"/>
                </a:cubicBezTo>
                <a:cubicBezTo>
                  <a:pt x="103" y="72"/>
                  <a:pt x="102" y="77"/>
                  <a:pt x="100" y="82"/>
                </a:cubicBezTo>
                <a:cubicBezTo>
                  <a:pt x="98" y="87"/>
                  <a:pt x="95" y="92"/>
                  <a:pt x="91" y="96"/>
                </a:cubicBezTo>
                <a:cubicBezTo>
                  <a:pt x="87" y="100"/>
                  <a:pt x="82" y="103"/>
                  <a:pt x="77" y="105"/>
                </a:cubicBezTo>
                <a:cubicBezTo>
                  <a:pt x="67" y="109"/>
                  <a:pt x="55" y="109"/>
                  <a:pt x="45" y="105"/>
                </a:cubicBezTo>
                <a:cubicBezTo>
                  <a:pt x="40" y="103"/>
                  <a:pt x="35" y="100"/>
                  <a:pt x="31" y="96"/>
                </a:cubicBezTo>
                <a:cubicBezTo>
                  <a:pt x="27" y="92"/>
                  <a:pt x="24" y="87"/>
                  <a:pt x="22" y="82"/>
                </a:cubicBezTo>
                <a:cubicBezTo>
                  <a:pt x="20" y="77"/>
                  <a:pt x="19" y="72"/>
                  <a:pt x="19" y="66"/>
                </a:cubicBezTo>
                <a:cubicBezTo>
                  <a:pt x="19" y="4"/>
                  <a:pt x="19" y="4"/>
                  <a:pt x="19" y="4"/>
                </a:cubicBezTo>
                <a:cubicBezTo>
                  <a:pt x="31" y="4"/>
                  <a:pt x="31" y="4"/>
                  <a:pt x="31" y="4"/>
                </a:cubicBezTo>
                <a:cubicBezTo>
                  <a:pt x="33" y="4"/>
                  <a:pt x="34" y="3"/>
                  <a:pt x="34" y="2"/>
                </a:cubicBezTo>
                <a:cubicBezTo>
                  <a:pt x="34" y="1"/>
                  <a:pt x="33" y="0"/>
                  <a:pt x="31" y="0"/>
                </a:cubicBezTo>
                <a:cubicBezTo>
                  <a:pt x="2" y="0"/>
                  <a:pt x="2" y="0"/>
                  <a:pt x="2" y="0"/>
                </a:cubicBezTo>
                <a:cubicBezTo>
                  <a:pt x="1" y="0"/>
                  <a:pt x="0" y="1"/>
                  <a:pt x="0" y="2"/>
                </a:cubicBezTo>
                <a:cubicBezTo>
                  <a:pt x="0" y="3"/>
                  <a:pt x="1" y="4"/>
                  <a:pt x="2" y="4"/>
                </a:cubicBezTo>
                <a:cubicBezTo>
                  <a:pt x="14" y="4"/>
                  <a:pt x="14" y="4"/>
                  <a:pt x="14" y="4"/>
                </a:cubicBezTo>
                <a:cubicBezTo>
                  <a:pt x="14" y="66"/>
                  <a:pt x="14" y="66"/>
                  <a:pt x="14" y="66"/>
                </a:cubicBezTo>
                <a:cubicBezTo>
                  <a:pt x="14" y="92"/>
                  <a:pt x="35" y="113"/>
                  <a:pt x="61" y="113"/>
                </a:cubicBezTo>
                <a:cubicBezTo>
                  <a:pt x="87" y="113"/>
                  <a:pt x="108" y="92"/>
                  <a:pt x="108" y="66"/>
                </a:cubicBezTo>
                <a:cubicBezTo>
                  <a:pt x="108" y="4"/>
                  <a:pt x="108" y="4"/>
                  <a:pt x="108" y="4"/>
                </a:cubicBezTo>
                <a:cubicBezTo>
                  <a:pt x="120" y="4"/>
                  <a:pt x="120" y="4"/>
                  <a:pt x="120" y="4"/>
                </a:cubicBezTo>
                <a:cubicBezTo>
                  <a:pt x="121" y="4"/>
                  <a:pt x="122" y="3"/>
                  <a:pt x="122" y="2"/>
                </a:cubicBezTo>
                <a:cubicBezTo>
                  <a:pt x="122" y="1"/>
                  <a:pt x="121" y="0"/>
                  <a:pt x="120"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5" name="Freeform 87"/>
          <p:cNvSpPr/>
          <p:nvPr/>
        </p:nvSpPr>
        <p:spPr bwMode="auto">
          <a:xfrm>
            <a:off x="11202988" y="3648075"/>
            <a:ext cx="354013" cy="19050"/>
          </a:xfrm>
          <a:custGeom>
            <a:avLst/>
            <a:gdLst>
              <a:gd name="T0" fmla="*/ 91 w 94"/>
              <a:gd name="T1" fmla="*/ 0 h 5"/>
              <a:gd name="T2" fmla="*/ 3 w 94"/>
              <a:gd name="T3" fmla="*/ 0 h 5"/>
              <a:gd name="T4" fmla="*/ 0 w 94"/>
              <a:gd name="T5" fmla="*/ 3 h 5"/>
              <a:gd name="T6" fmla="*/ 3 w 94"/>
              <a:gd name="T7" fmla="*/ 5 h 5"/>
              <a:gd name="T8" fmla="*/ 91 w 94"/>
              <a:gd name="T9" fmla="*/ 5 h 5"/>
              <a:gd name="T10" fmla="*/ 94 w 94"/>
              <a:gd name="T11" fmla="*/ 3 h 5"/>
              <a:gd name="T12" fmla="*/ 91 w 9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94" h="5">
                <a:moveTo>
                  <a:pt x="91" y="0"/>
                </a:moveTo>
                <a:cubicBezTo>
                  <a:pt x="3" y="0"/>
                  <a:pt x="3" y="0"/>
                  <a:pt x="3" y="0"/>
                </a:cubicBezTo>
                <a:cubicBezTo>
                  <a:pt x="1" y="0"/>
                  <a:pt x="0" y="1"/>
                  <a:pt x="0" y="3"/>
                </a:cubicBezTo>
                <a:cubicBezTo>
                  <a:pt x="0" y="4"/>
                  <a:pt x="1" y="5"/>
                  <a:pt x="3" y="5"/>
                </a:cubicBezTo>
                <a:cubicBezTo>
                  <a:pt x="91" y="5"/>
                  <a:pt x="91" y="5"/>
                  <a:pt x="91" y="5"/>
                </a:cubicBezTo>
                <a:cubicBezTo>
                  <a:pt x="93" y="5"/>
                  <a:pt x="94" y="4"/>
                  <a:pt x="94" y="3"/>
                </a:cubicBezTo>
                <a:cubicBezTo>
                  <a:pt x="94" y="1"/>
                  <a:pt x="93" y="0"/>
                  <a:pt x="91"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6" name="Freeform 88"/>
          <p:cNvSpPr>
            <a:spLocks noEditPoints="1"/>
          </p:cNvSpPr>
          <p:nvPr/>
        </p:nvSpPr>
        <p:spPr bwMode="auto">
          <a:xfrm>
            <a:off x="10204450" y="3186113"/>
            <a:ext cx="428625" cy="481013"/>
          </a:xfrm>
          <a:custGeom>
            <a:avLst/>
            <a:gdLst>
              <a:gd name="T0" fmla="*/ 98 w 114"/>
              <a:gd name="T1" fmla="*/ 58 h 128"/>
              <a:gd name="T2" fmla="*/ 107 w 114"/>
              <a:gd name="T3" fmla="*/ 35 h 128"/>
              <a:gd name="T4" fmla="*/ 2 w 114"/>
              <a:gd name="T5" fmla="*/ 0 h 128"/>
              <a:gd name="T6" fmla="*/ 2 w 114"/>
              <a:gd name="T7" fmla="*/ 5 h 128"/>
              <a:gd name="T8" fmla="*/ 14 w 114"/>
              <a:gd name="T9" fmla="*/ 123 h 128"/>
              <a:gd name="T10" fmla="*/ 0 w 114"/>
              <a:gd name="T11" fmla="*/ 126 h 128"/>
              <a:gd name="T12" fmla="*/ 76 w 114"/>
              <a:gd name="T13" fmla="*/ 128 h 128"/>
              <a:gd name="T14" fmla="*/ 99 w 114"/>
              <a:gd name="T15" fmla="*/ 58 h 128"/>
              <a:gd name="T16" fmla="*/ 72 w 114"/>
              <a:gd name="T17" fmla="*/ 19 h 128"/>
              <a:gd name="T18" fmla="*/ 72 w 114"/>
              <a:gd name="T19" fmla="*/ 51 h 128"/>
              <a:gd name="T20" fmla="*/ 34 w 114"/>
              <a:gd name="T21" fmla="*/ 19 h 128"/>
              <a:gd name="T22" fmla="*/ 72 w 114"/>
              <a:gd name="T23" fmla="*/ 55 h 128"/>
              <a:gd name="T24" fmla="*/ 72 w 114"/>
              <a:gd name="T25" fmla="*/ 15 h 128"/>
              <a:gd name="T26" fmla="*/ 34 w 114"/>
              <a:gd name="T27" fmla="*/ 5 h 128"/>
              <a:gd name="T28" fmla="*/ 93 w 114"/>
              <a:gd name="T29" fmla="*/ 13 h 128"/>
              <a:gd name="T30" fmla="*/ 93 w 114"/>
              <a:gd name="T31" fmla="*/ 57 h 128"/>
              <a:gd name="T32" fmla="*/ 35 w 114"/>
              <a:gd name="T33" fmla="*/ 65 h 128"/>
              <a:gd name="T34" fmla="*/ 34 w 114"/>
              <a:gd name="T35" fmla="*/ 55 h 128"/>
              <a:gd name="T36" fmla="*/ 76 w 114"/>
              <a:gd name="T37" fmla="*/ 70 h 128"/>
              <a:gd name="T38" fmla="*/ 95 w 114"/>
              <a:gd name="T39" fmla="*/ 90 h 128"/>
              <a:gd name="T40" fmla="*/ 76 w 114"/>
              <a:gd name="T41" fmla="*/ 109 h 128"/>
              <a:gd name="T42" fmla="*/ 34 w 114"/>
              <a:gd name="T43" fmla="*/ 70 h 128"/>
              <a:gd name="T44" fmla="*/ 19 w 114"/>
              <a:gd name="T45" fmla="*/ 123 h 128"/>
              <a:gd name="T46" fmla="*/ 29 w 114"/>
              <a:gd name="T47" fmla="*/ 5 h 128"/>
              <a:gd name="T48" fmla="*/ 100 w 114"/>
              <a:gd name="T49" fmla="*/ 113 h 128"/>
              <a:gd name="T50" fmla="*/ 34 w 114"/>
              <a:gd name="T51" fmla="*/ 123 h 128"/>
              <a:gd name="T52" fmla="*/ 76 w 114"/>
              <a:gd name="T53" fmla="*/ 114 h 128"/>
              <a:gd name="T54" fmla="*/ 88 w 114"/>
              <a:gd name="T55" fmla="*/ 69 h 128"/>
              <a:gd name="T56" fmla="*/ 88 w 114"/>
              <a:gd name="T57" fmla="*/ 66 h 128"/>
              <a:gd name="T58" fmla="*/ 95 w 114"/>
              <a:gd name="T59" fmla="*/ 61 h 128"/>
              <a:gd name="T60" fmla="*/ 100 w 114"/>
              <a:gd name="T61" fmla="*/ 65 h 128"/>
              <a:gd name="T62" fmla="*/ 100 w 114"/>
              <a:gd name="T63" fmla="*/ 11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4" h="128">
                <a:moveTo>
                  <a:pt x="99" y="58"/>
                </a:moveTo>
                <a:cubicBezTo>
                  <a:pt x="98" y="58"/>
                  <a:pt x="98" y="58"/>
                  <a:pt x="98" y="58"/>
                </a:cubicBezTo>
                <a:cubicBezTo>
                  <a:pt x="99" y="56"/>
                  <a:pt x="99" y="56"/>
                  <a:pt x="99" y="56"/>
                </a:cubicBezTo>
                <a:cubicBezTo>
                  <a:pt x="104" y="50"/>
                  <a:pt x="107" y="43"/>
                  <a:pt x="107" y="35"/>
                </a:cubicBezTo>
                <a:cubicBezTo>
                  <a:pt x="107" y="16"/>
                  <a:pt x="91" y="0"/>
                  <a:pt x="72" y="0"/>
                </a:cubicBezTo>
                <a:cubicBezTo>
                  <a:pt x="2" y="0"/>
                  <a:pt x="2" y="0"/>
                  <a:pt x="2" y="0"/>
                </a:cubicBezTo>
                <a:cubicBezTo>
                  <a:pt x="1" y="0"/>
                  <a:pt x="0" y="1"/>
                  <a:pt x="0" y="2"/>
                </a:cubicBezTo>
                <a:cubicBezTo>
                  <a:pt x="0" y="4"/>
                  <a:pt x="1" y="5"/>
                  <a:pt x="2" y="5"/>
                </a:cubicBezTo>
                <a:cubicBezTo>
                  <a:pt x="14" y="5"/>
                  <a:pt x="14" y="5"/>
                  <a:pt x="14" y="5"/>
                </a:cubicBezTo>
                <a:cubicBezTo>
                  <a:pt x="14" y="123"/>
                  <a:pt x="14" y="123"/>
                  <a:pt x="14" y="123"/>
                </a:cubicBezTo>
                <a:cubicBezTo>
                  <a:pt x="2" y="123"/>
                  <a:pt x="2" y="123"/>
                  <a:pt x="2" y="123"/>
                </a:cubicBezTo>
                <a:cubicBezTo>
                  <a:pt x="1" y="123"/>
                  <a:pt x="0" y="124"/>
                  <a:pt x="0" y="126"/>
                </a:cubicBezTo>
                <a:cubicBezTo>
                  <a:pt x="0" y="127"/>
                  <a:pt x="1" y="128"/>
                  <a:pt x="2" y="128"/>
                </a:cubicBezTo>
                <a:cubicBezTo>
                  <a:pt x="76" y="128"/>
                  <a:pt x="76" y="128"/>
                  <a:pt x="76" y="128"/>
                </a:cubicBezTo>
                <a:cubicBezTo>
                  <a:pt x="97" y="128"/>
                  <a:pt x="114" y="111"/>
                  <a:pt x="114" y="89"/>
                </a:cubicBezTo>
                <a:cubicBezTo>
                  <a:pt x="114" y="77"/>
                  <a:pt x="109" y="66"/>
                  <a:pt x="99" y="58"/>
                </a:cubicBezTo>
                <a:close/>
                <a:moveTo>
                  <a:pt x="34" y="19"/>
                </a:moveTo>
                <a:cubicBezTo>
                  <a:pt x="72" y="19"/>
                  <a:pt x="72" y="19"/>
                  <a:pt x="72" y="19"/>
                </a:cubicBezTo>
                <a:cubicBezTo>
                  <a:pt x="80" y="19"/>
                  <a:pt x="87" y="26"/>
                  <a:pt x="87" y="35"/>
                </a:cubicBezTo>
                <a:cubicBezTo>
                  <a:pt x="87" y="44"/>
                  <a:pt x="80" y="51"/>
                  <a:pt x="72" y="51"/>
                </a:cubicBezTo>
                <a:cubicBezTo>
                  <a:pt x="34" y="51"/>
                  <a:pt x="34" y="51"/>
                  <a:pt x="34" y="51"/>
                </a:cubicBezTo>
                <a:lnTo>
                  <a:pt x="34" y="19"/>
                </a:lnTo>
                <a:close/>
                <a:moveTo>
                  <a:pt x="34" y="55"/>
                </a:moveTo>
                <a:cubicBezTo>
                  <a:pt x="72" y="55"/>
                  <a:pt x="72" y="55"/>
                  <a:pt x="72" y="55"/>
                </a:cubicBezTo>
                <a:cubicBezTo>
                  <a:pt x="83" y="55"/>
                  <a:pt x="92" y="46"/>
                  <a:pt x="92" y="35"/>
                </a:cubicBezTo>
                <a:cubicBezTo>
                  <a:pt x="92" y="24"/>
                  <a:pt x="83" y="15"/>
                  <a:pt x="72" y="15"/>
                </a:cubicBezTo>
                <a:cubicBezTo>
                  <a:pt x="34" y="15"/>
                  <a:pt x="34" y="15"/>
                  <a:pt x="34" y="15"/>
                </a:cubicBezTo>
                <a:cubicBezTo>
                  <a:pt x="34" y="5"/>
                  <a:pt x="34" y="5"/>
                  <a:pt x="34" y="5"/>
                </a:cubicBezTo>
                <a:cubicBezTo>
                  <a:pt x="72" y="5"/>
                  <a:pt x="72" y="5"/>
                  <a:pt x="72" y="5"/>
                </a:cubicBezTo>
                <a:cubicBezTo>
                  <a:pt x="80" y="5"/>
                  <a:pt x="87" y="8"/>
                  <a:pt x="93" y="13"/>
                </a:cubicBezTo>
                <a:cubicBezTo>
                  <a:pt x="99" y="19"/>
                  <a:pt x="102" y="27"/>
                  <a:pt x="102" y="35"/>
                </a:cubicBezTo>
                <a:cubicBezTo>
                  <a:pt x="102" y="43"/>
                  <a:pt x="99" y="51"/>
                  <a:pt x="93" y="57"/>
                </a:cubicBezTo>
                <a:cubicBezTo>
                  <a:pt x="87" y="62"/>
                  <a:pt x="80" y="65"/>
                  <a:pt x="72" y="65"/>
                </a:cubicBezTo>
                <a:cubicBezTo>
                  <a:pt x="35" y="65"/>
                  <a:pt x="35" y="65"/>
                  <a:pt x="35" y="65"/>
                </a:cubicBezTo>
                <a:cubicBezTo>
                  <a:pt x="34" y="65"/>
                  <a:pt x="34" y="65"/>
                  <a:pt x="34" y="65"/>
                </a:cubicBezTo>
                <a:lnTo>
                  <a:pt x="34" y="55"/>
                </a:lnTo>
                <a:close/>
                <a:moveTo>
                  <a:pt x="34" y="70"/>
                </a:moveTo>
                <a:cubicBezTo>
                  <a:pt x="76" y="70"/>
                  <a:pt x="76" y="70"/>
                  <a:pt x="76" y="70"/>
                </a:cubicBezTo>
                <a:cubicBezTo>
                  <a:pt x="81" y="70"/>
                  <a:pt x="86" y="72"/>
                  <a:pt x="89" y="76"/>
                </a:cubicBezTo>
                <a:cubicBezTo>
                  <a:pt x="93" y="79"/>
                  <a:pt x="95" y="84"/>
                  <a:pt x="95" y="90"/>
                </a:cubicBezTo>
                <a:cubicBezTo>
                  <a:pt x="95" y="95"/>
                  <a:pt x="93" y="100"/>
                  <a:pt x="89" y="103"/>
                </a:cubicBezTo>
                <a:cubicBezTo>
                  <a:pt x="86" y="107"/>
                  <a:pt x="81" y="109"/>
                  <a:pt x="76" y="109"/>
                </a:cubicBezTo>
                <a:cubicBezTo>
                  <a:pt x="34" y="109"/>
                  <a:pt x="34" y="109"/>
                  <a:pt x="34" y="109"/>
                </a:cubicBezTo>
                <a:lnTo>
                  <a:pt x="34" y="70"/>
                </a:lnTo>
                <a:close/>
                <a:moveTo>
                  <a:pt x="29" y="123"/>
                </a:moveTo>
                <a:cubicBezTo>
                  <a:pt x="19" y="123"/>
                  <a:pt x="19" y="123"/>
                  <a:pt x="19" y="123"/>
                </a:cubicBezTo>
                <a:cubicBezTo>
                  <a:pt x="19" y="5"/>
                  <a:pt x="19" y="5"/>
                  <a:pt x="19" y="5"/>
                </a:cubicBezTo>
                <a:cubicBezTo>
                  <a:pt x="29" y="5"/>
                  <a:pt x="29" y="5"/>
                  <a:pt x="29" y="5"/>
                </a:cubicBezTo>
                <a:lnTo>
                  <a:pt x="29" y="123"/>
                </a:lnTo>
                <a:close/>
                <a:moveTo>
                  <a:pt x="100" y="113"/>
                </a:moveTo>
                <a:cubicBezTo>
                  <a:pt x="93" y="120"/>
                  <a:pt x="85" y="123"/>
                  <a:pt x="76" y="123"/>
                </a:cubicBezTo>
                <a:cubicBezTo>
                  <a:pt x="34" y="123"/>
                  <a:pt x="34" y="123"/>
                  <a:pt x="34" y="123"/>
                </a:cubicBezTo>
                <a:cubicBezTo>
                  <a:pt x="34" y="114"/>
                  <a:pt x="34" y="114"/>
                  <a:pt x="34" y="114"/>
                </a:cubicBezTo>
                <a:cubicBezTo>
                  <a:pt x="76" y="114"/>
                  <a:pt x="76" y="114"/>
                  <a:pt x="76" y="114"/>
                </a:cubicBezTo>
                <a:cubicBezTo>
                  <a:pt x="89" y="114"/>
                  <a:pt x="100" y="103"/>
                  <a:pt x="100" y="90"/>
                </a:cubicBezTo>
                <a:cubicBezTo>
                  <a:pt x="100" y="81"/>
                  <a:pt x="95" y="73"/>
                  <a:pt x="88" y="69"/>
                </a:cubicBezTo>
                <a:cubicBezTo>
                  <a:pt x="85" y="67"/>
                  <a:pt x="85" y="67"/>
                  <a:pt x="85" y="67"/>
                </a:cubicBezTo>
                <a:cubicBezTo>
                  <a:pt x="88" y="66"/>
                  <a:pt x="88" y="66"/>
                  <a:pt x="88" y="66"/>
                </a:cubicBezTo>
                <a:cubicBezTo>
                  <a:pt x="90" y="65"/>
                  <a:pt x="92" y="63"/>
                  <a:pt x="94" y="62"/>
                </a:cubicBezTo>
                <a:cubicBezTo>
                  <a:pt x="95" y="61"/>
                  <a:pt x="95" y="61"/>
                  <a:pt x="95" y="61"/>
                </a:cubicBezTo>
                <a:cubicBezTo>
                  <a:pt x="96" y="62"/>
                  <a:pt x="96" y="62"/>
                  <a:pt x="96" y="62"/>
                </a:cubicBezTo>
                <a:cubicBezTo>
                  <a:pt x="97" y="63"/>
                  <a:pt x="99" y="64"/>
                  <a:pt x="100" y="65"/>
                </a:cubicBezTo>
                <a:cubicBezTo>
                  <a:pt x="106" y="71"/>
                  <a:pt x="110" y="80"/>
                  <a:pt x="110" y="89"/>
                </a:cubicBezTo>
                <a:cubicBezTo>
                  <a:pt x="110" y="98"/>
                  <a:pt x="106" y="107"/>
                  <a:pt x="100" y="113"/>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7" name="Freeform 89"/>
          <p:cNvSpPr/>
          <p:nvPr/>
        </p:nvSpPr>
        <p:spPr bwMode="auto">
          <a:xfrm>
            <a:off x="9326563" y="3186113"/>
            <a:ext cx="263525" cy="481013"/>
          </a:xfrm>
          <a:custGeom>
            <a:avLst/>
            <a:gdLst>
              <a:gd name="T0" fmla="*/ 68 w 70"/>
              <a:gd name="T1" fmla="*/ 0 h 128"/>
              <a:gd name="T2" fmla="*/ 38 w 70"/>
              <a:gd name="T3" fmla="*/ 0 h 128"/>
              <a:gd name="T4" fmla="*/ 36 w 70"/>
              <a:gd name="T5" fmla="*/ 2 h 128"/>
              <a:gd name="T6" fmla="*/ 38 w 70"/>
              <a:gd name="T7" fmla="*/ 5 h 128"/>
              <a:gd name="T8" fmla="*/ 50 w 70"/>
              <a:gd name="T9" fmla="*/ 5 h 128"/>
              <a:gd name="T10" fmla="*/ 14 w 70"/>
              <a:gd name="T11" fmla="*/ 123 h 128"/>
              <a:gd name="T12" fmla="*/ 2 w 70"/>
              <a:gd name="T13" fmla="*/ 123 h 128"/>
              <a:gd name="T14" fmla="*/ 0 w 70"/>
              <a:gd name="T15" fmla="*/ 126 h 128"/>
              <a:gd name="T16" fmla="*/ 2 w 70"/>
              <a:gd name="T17" fmla="*/ 128 h 128"/>
              <a:gd name="T18" fmla="*/ 32 w 70"/>
              <a:gd name="T19" fmla="*/ 128 h 128"/>
              <a:gd name="T20" fmla="*/ 34 w 70"/>
              <a:gd name="T21" fmla="*/ 126 h 128"/>
              <a:gd name="T22" fmla="*/ 32 w 70"/>
              <a:gd name="T23" fmla="*/ 123 h 128"/>
              <a:gd name="T24" fmla="*/ 19 w 70"/>
              <a:gd name="T25" fmla="*/ 123 h 128"/>
              <a:gd name="T26" fmla="*/ 55 w 70"/>
              <a:gd name="T27" fmla="*/ 5 h 128"/>
              <a:gd name="T28" fmla="*/ 68 w 70"/>
              <a:gd name="T29" fmla="*/ 5 h 128"/>
              <a:gd name="T30" fmla="*/ 70 w 70"/>
              <a:gd name="T31" fmla="*/ 2 h 128"/>
              <a:gd name="T32" fmla="*/ 68 w 70"/>
              <a:gd name="T33"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0" h="128">
                <a:moveTo>
                  <a:pt x="68" y="0"/>
                </a:moveTo>
                <a:cubicBezTo>
                  <a:pt x="38" y="0"/>
                  <a:pt x="38" y="0"/>
                  <a:pt x="38" y="0"/>
                </a:cubicBezTo>
                <a:cubicBezTo>
                  <a:pt x="37" y="0"/>
                  <a:pt x="36" y="1"/>
                  <a:pt x="36" y="2"/>
                </a:cubicBezTo>
                <a:cubicBezTo>
                  <a:pt x="36" y="4"/>
                  <a:pt x="37" y="5"/>
                  <a:pt x="38" y="5"/>
                </a:cubicBezTo>
                <a:cubicBezTo>
                  <a:pt x="50" y="5"/>
                  <a:pt x="50" y="5"/>
                  <a:pt x="50" y="5"/>
                </a:cubicBezTo>
                <a:cubicBezTo>
                  <a:pt x="14" y="123"/>
                  <a:pt x="14" y="123"/>
                  <a:pt x="14" y="123"/>
                </a:cubicBezTo>
                <a:cubicBezTo>
                  <a:pt x="2" y="123"/>
                  <a:pt x="2" y="123"/>
                  <a:pt x="2" y="123"/>
                </a:cubicBezTo>
                <a:cubicBezTo>
                  <a:pt x="1" y="123"/>
                  <a:pt x="0" y="124"/>
                  <a:pt x="0" y="126"/>
                </a:cubicBezTo>
                <a:cubicBezTo>
                  <a:pt x="0" y="127"/>
                  <a:pt x="1" y="128"/>
                  <a:pt x="2" y="128"/>
                </a:cubicBezTo>
                <a:cubicBezTo>
                  <a:pt x="32" y="128"/>
                  <a:pt x="32" y="128"/>
                  <a:pt x="32" y="128"/>
                </a:cubicBezTo>
                <a:cubicBezTo>
                  <a:pt x="33" y="128"/>
                  <a:pt x="34" y="127"/>
                  <a:pt x="34" y="126"/>
                </a:cubicBezTo>
                <a:cubicBezTo>
                  <a:pt x="34" y="124"/>
                  <a:pt x="33" y="123"/>
                  <a:pt x="32" y="123"/>
                </a:cubicBezTo>
                <a:cubicBezTo>
                  <a:pt x="19" y="123"/>
                  <a:pt x="19" y="123"/>
                  <a:pt x="19" y="123"/>
                </a:cubicBezTo>
                <a:cubicBezTo>
                  <a:pt x="55" y="5"/>
                  <a:pt x="55" y="5"/>
                  <a:pt x="55" y="5"/>
                </a:cubicBezTo>
                <a:cubicBezTo>
                  <a:pt x="68" y="5"/>
                  <a:pt x="68" y="5"/>
                  <a:pt x="68" y="5"/>
                </a:cubicBezTo>
                <a:cubicBezTo>
                  <a:pt x="69" y="5"/>
                  <a:pt x="70" y="4"/>
                  <a:pt x="70" y="2"/>
                </a:cubicBezTo>
                <a:cubicBezTo>
                  <a:pt x="70" y="1"/>
                  <a:pt x="69" y="0"/>
                  <a:pt x="68"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8" name="Freeform 90"/>
          <p:cNvSpPr/>
          <p:nvPr/>
        </p:nvSpPr>
        <p:spPr bwMode="auto">
          <a:xfrm>
            <a:off x="8294688" y="3186113"/>
            <a:ext cx="404813" cy="481013"/>
          </a:xfrm>
          <a:custGeom>
            <a:avLst/>
            <a:gdLst>
              <a:gd name="T0" fmla="*/ 106 w 108"/>
              <a:gd name="T1" fmla="*/ 0 h 128"/>
              <a:gd name="T2" fmla="*/ 2 w 108"/>
              <a:gd name="T3" fmla="*/ 0 h 128"/>
              <a:gd name="T4" fmla="*/ 0 w 108"/>
              <a:gd name="T5" fmla="*/ 2 h 128"/>
              <a:gd name="T6" fmla="*/ 0 w 108"/>
              <a:gd name="T7" fmla="*/ 17 h 128"/>
              <a:gd name="T8" fmla="*/ 2 w 108"/>
              <a:gd name="T9" fmla="*/ 19 h 128"/>
              <a:gd name="T10" fmla="*/ 4 w 108"/>
              <a:gd name="T11" fmla="*/ 17 h 128"/>
              <a:gd name="T12" fmla="*/ 4 w 108"/>
              <a:gd name="T13" fmla="*/ 5 h 128"/>
              <a:gd name="T14" fmla="*/ 52 w 108"/>
              <a:gd name="T15" fmla="*/ 5 h 128"/>
              <a:gd name="T16" fmla="*/ 52 w 108"/>
              <a:gd name="T17" fmla="*/ 123 h 128"/>
              <a:gd name="T18" fmla="*/ 39 w 108"/>
              <a:gd name="T19" fmla="*/ 123 h 128"/>
              <a:gd name="T20" fmla="*/ 37 w 108"/>
              <a:gd name="T21" fmla="*/ 126 h 128"/>
              <a:gd name="T22" fmla="*/ 39 w 108"/>
              <a:gd name="T23" fmla="*/ 128 h 128"/>
              <a:gd name="T24" fmla="*/ 69 w 108"/>
              <a:gd name="T25" fmla="*/ 128 h 128"/>
              <a:gd name="T26" fmla="*/ 71 w 108"/>
              <a:gd name="T27" fmla="*/ 126 h 128"/>
              <a:gd name="T28" fmla="*/ 69 w 108"/>
              <a:gd name="T29" fmla="*/ 123 h 128"/>
              <a:gd name="T30" fmla="*/ 56 w 108"/>
              <a:gd name="T31" fmla="*/ 123 h 128"/>
              <a:gd name="T32" fmla="*/ 56 w 108"/>
              <a:gd name="T33" fmla="*/ 5 h 128"/>
              <a:gd name="T34" fmla="*/ 104 w 108"/>
              <a:gd name="T35" fmla="*/ 5 h 128"/>
              <a:gd name="T36" fmla="*/ 104 w 108"/>
              <a:gd name="T37" fmla="*/ 17 h 128"/>
              <a:gd name="T38" fmla="*/ 106 w 108"/>
              <a:gd name="T39" fmla="*/ 19 h 128"/>
              <a:gd name="T40" fmla="*/ 108 w 108"/>
              <a:gd name="T41" fmla="*/ 17 h 128"/>
              <a:gd name="T42" fmla="*/ 108 w 108"/>
              <a:gd name="T43" fmla="*/ 2 h 128"/>
              <a:gd name="T44" fmla="*/ 106 w 108"/>
              <a:gd name="T45"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8" h="128">
                <a:moveTo>
                  <a:pt x="106" y="0"/>
                </a:moveTo>
                <a:cubicBezTo>
                  <a:pt x="2" y="0"/>
                  <a:pt x="2" y="0"/>
                  <a:pt x="2" y="0"/>
                </a:cubicBezTo>
                <a:cubicBezTo>
                  <a:pt x="1" y="0"/>
                  <a:pt x="0" y="1"/>
                  <a:pt x="0" y="2"/>
                </a:cubicBezTo>
                <a:cubicBezTo>
                  <a:pt x="0" y="17"/>
                  <a:pt x="0" y="17"/>
                  <a:pt x="0" y="17"/>
                </a:cubicBezTo>
                <a:cubicBezTo>
                  <a:pt x="0" y="18"/>
                  <a:pt x="1" y="19"/>
                  <a:pt x="2" y="19"/>
                </a:cubicBezTo>
                <a:cubicBezTo>
                  <a:pt x="3" y="19"/>
                  <a:pt x="4" y="18"/>
                  <a:pt x="4" y="17"/>
                </a:cubicBezTo>
                <a:cubicBezTo>
                  <a:pt x="4" y="5"/>
                  <a:pt x="4" y="5"/>
                  <a:pt x="4" y="5"/>
                </a:cubicBezTo>
                <a:cubicBezTo>
                  <a:pt x="52" y="5"/>
                  <a:pt x="52" y="5"/>
                  <a:pt x="52" y="5"/>
                </a:cubicBezTo>
                <a:cubicBezTo>
                  <a:pt x="52" y="123"/>
                  <a:pt x="52" y="123"/>
                  <a:pt x="52" y="123"/>
                </a:cubicBezTo>
                <a:cubicBezTo>
                  <a:pt x="39" y="123"/>
                  <a:pt x="39" y="123"/>
                  <a:pt x="39" y="123"/>
                </a:cubicBezTo>
                <a:cubicBezTo>
                  <a:pt x="38" y="123"/>
                  <a:pt x="37" y="124"/>
                  <a:pt x="37" y="126"/>
                </a:cubicBezTo>
                <a:cubicBezTo>
                  <a:pt x="37" y="127"/>
                  <a:pt x="38" y="128"/>
                  <a:pt x="39" y="128"/>
                </a:cubicBezTo>
                <a:cubicBezTo>
                  <a:pt x="69" y="128"/>
                  <a:pt x="69" y="128"/>
                  <a:pt x="69" y="128"/>
                </a:cubicBezTo>
                <a:cubicBezTo>
                  <a:pt x="70" y="128"/>
                  <a:pt x="71" y="127"/>
                  <a:pt x="71" y="126"/>
                </a:cubicBezTo>
                <a:cubicBezTo>
                  <a:pt x="71" y="124"/>
                  <a:pt x="70" y="123"/>
                  <a:pt x="69" y="123"/>
                </a:cubicBezTo>
                <a:cubicBezTo>
                  <a:pt x="56" y="123"/>
                  <a:pt x="56" y="123"/>
                  <a:pt x="56" y="123"/>
                </a:cubicBezTo>
                <a:cubicBezTo>
                  <a:pt x="56" y="5"/>
                  <a:pt x="56" y="5"/>
                  <a:pt x="56" y="5"/>
                </a:cubicBezTo>
                <a:cubicBezTo>
                  <a:pt x="104" y="5"/>
                  <a:pt x="104" y="5"/>
                  <a:pt x="104" y="5"/>
                </a:cubicBezTo>
                <a:cubicBezTo>
                  <a:pt x="104" y="17"/>
                  <a:pt x="104" y="17"/>
                  <a:pt x="104" y="17"/>
                </a:cubicBezTo>
                <a:cubicBezTo>
                  <a:pt x="104" y="18"/>
                  <a:pt x="105" y="19"/>
                  <a:pt x="106" y="19"/>
                </a:cubicBezTo>
                <a:cubicBezTo>
                  <a:pt x="107" y="19"/>
                  <a:pt x="108" y="18"/>
                  <a:pt x="108" y="17"/>
                </a:cubicBezTo>
                <a:cubicBezTo>
                  <a:pt x="108" y="2"/>
                  <a:pt x="108" y="2"/>
                  <a:pt x="108" y="2"/>
                </a:cubicBezTo>
                <a:cubicBezTo>
                  <a:pt x="108" y="1"/>
                  <a:pt x="107" y="0"/>
                  <a:pt x="106"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9" name="Oval 91"/>
          <p:cNvSpPr>
            <a:spLocks noChangeArrowheads="1"/>
          </p:cNvSpPr>
          <p:nvPr/>
        </p:nvSpPr>
        <p:spPr bwMode="auto">
          <a:xfrm>
            <a:off x="7296150" y="3246438"/>
            <a:ext cx="25400" cy="26988"/>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0" name="Freeform 92"/>
          <p:cNvSpPr/>
          <p:nvPr/>
        </p:nvSpPr>
        <p:spPr bwMode="auto">
          <a:xfrm>
            <a:off x="7367588" y="3251200"/>
            <a:ext cx="407988" cy="17463"/>
          </a:xfrm>
          <a:custGeom>
            <a:avLst/>
            <a:gdLst>
              <a:gd name="T0" fmla="*/ 3 w 109"/>
              <a:gd name="T1" fmla="*/ 5 h 5"/>
              <a:gd name="T2" fmla="*/ 107 w 109"/>
              <a:gd name="T3" fmla="*/ 5 h 5"/>
              <a:gd name="T4" fmla="*/ 109 w 109"/>
              <a:gd name="T5" fmla="*/ 2 h 5"/>
              <a:gd name="T6" fmla="*/ 107 w 109"/>
              <a:gd name="T7" fmla="*/ 0 h 5"/>
              <a:gd name="T8" fmla="*/ 3 w 109"/>
              <a:gd name="T9" fmla="*/ 0 h 5"/>
              <a:gd name="T10" fmla="*/ 0 w 109"/>
              <a:gd name="T11" fmla="*/ 2 h 5"/>
              <a:gd name="T12" fmla="*/ 3 w 109"/>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09" h="5">
                <a:moveTo>
                  <a:pt x="3" y="5"/>
                </a:moveTo>
                <a:cubicBezTo>
                  <a:pt x="107" y="5"/>
                  <a:pt x="107" y="5"/>
                  <a:pt x="107" y="5"/>
                </a:cubicBezTo>
                <a:cubicBezTo>
                  <a:pt x="108" y="5"/>
                  <a:pt x="109" y="4"/>
                  <a:pt x="109" y="2"/>
                </a:cubicBezTo>
                <a:cubicBezTo>
                  <a:pt x="109" y="1"/>
                  <a:pt x="108" y="0"/>
                  <a:pt x="107" y="0"/>
                </a:cubicBezTo>
                <a:cubicBezTo>
                  <a:pt x="3" y="0"/>
                  <a:pt x="3" y="0"/>
                  <a:pt x="3" y="0"/>
                </a:cubicBezTo>
                <a:cubicBezTo>
                  <a:pt x="1" y="0"/>
                  <a:pt x="0" y="1"/>
                  <a:pt x="0" y="2"/>
                </a:cubicBezTo>
                <a:cubicBezTo>
                  <a:pt x="0" y="4"/>
                  <a:pt x="1" y="5"/>
                  <a:pt x="3" y="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1" name="Oval 93"/>
          <p:cNvSpPr>
            <a:spLocks noChangeArrowheads="1"/>
          </p:cNvSpPr>
          <p:nvPr/>
        </p:nvSpPr>
        <p:spPr bwMode="auto">
          <a:xfrm>
            <a:off x="7296150" y="3359150"/>
            <a:ext cx="25400" cy="26988"/>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2" name="Freeform 94"/>
          <p:cNvSpPr/>
          <p:nvPr/>
        </p:nvSpPr>
        <p:spPr bwMode="auto">
          <a:xfrm>
            <a:off x="7367588" y="3363913"/>
            <a:ext cx="407988" cy="14288"/>
          </a:xfrm>
          <a:custGeom>
            <a:avLst/>
            <a:gdLst>
              <a:gd name="T0" fmla="*/ 107 w 109"/>
              <a:gd name="T1" fmla="*/ 0 h 4"/>
              <a:gd name="T2" fmla="*/ 3 w 109"/>
              <a:gd name="T3" fmla="*/ 0 h 4"/>
              <a:gd name="T4" fmla="*/ 0 w 109"/>
              <a:gd name="T5" fmla="*/ 2 h 4"/>
              <a:gd name="T6" fmla="*/ 3 w 109"/>
              <a:gd name="T7" fmla="*/ 4 h 4"/>
              <a:gd name="T8" fmla="*/ 107 w 109"/>
              <a:gd name="T9" fmla="*/ 4 h 4"/>
              <a:gd name="T10" fmla="*/ 109 w 109"/>
              <a:gd name="T11" fmla="*/ 2 h 4"/>
              <a:gd name="T12" fmla="*/ 107 w 109"/>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09" h="4">
                <a:moveTo>
                  <a:pt x="107" y="0"/>
                </a:moveTo>
                <a:cubicBezTo>
                  <a:pt x="3" y="0"/>
                  <a:pt x="3" y="0"/>
                  <a:pt x="3" y="0"/>
                </a:cubicBezTo>
                <a:cubicBezTo>
                  <a:pt x="1" y="0"/>
                  <a:pt x="0" y="1"/>
                  <a:pt x="0" y="2"/>
                </a:cubicBezTo>
                <a:cubicBezTo>
                  <a:pt x="0" y="3"/>
                  <a:pt x="1" y="4"/>
                  <a:pt x="3" y="4"/>
                </a:cubicBezTo>
                <a:cubicBezTo>
                  <a:pt x="107" y="4"/>
                  <a:pt x="107" y="4"/>
                  <a:pt x="107" y="4"/>
                </a:cubicBezTo>
                <a:cubicBezTo>
                  <a:pt x="108" y="4"/>
                  <a:pt x="109" y="3"/>
                  <a:pt x="109" y="2"/>
                </a:cubicBezTo>
                <a:cubicBezTo>
                  <a:pt x="109" y="1"/>
                  <a:pt x="108" y="0"/>
                  <a:pt x="107"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3" name="Oval 95"/>
          <p:cNvSpPr>
            <a:spLocks noChangeArrowheads="1"/>
          </p:cNvSpPr>
          <p:nvPr/>
        </p:nvSpPr>
        <p:spPr bwMode="auto">
          <a:xfrm>
            <a:off x="7296150" y="3468688"/>
            <a:ext cx="25400" cy="25400"/>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4" name="Freeform 96"/>
          <p:cNvSpPr/>
          <p:nvPr/>
        </p:nvSpPr>
        <p:spPr bwMode="auto">
          <a:xfrm>
            <a:off x="7367588" y="3476625"/>
            <a:ext cx="407988" cy="14288"/>
          </a:xfrm>
          <a:custGeom>
            <a:avLst/>
            <a:gdLst>
              <a:gd name="T0" fmla="*/ 107 w 109"/>
              <a:gd name="T1" fmla="*/ 0 h 4"/>
              <a:gd name="T2" fmla="*/ 3 w 109"/>
              <a:gd name="T3" fmla="*/ 0 h 4"/>
              <a:gd name="T4" fmla="*/ 0 w 109"/>
              <a:gd name="T5" fmla="*/ 2 h 4"/>
              <a:gd name="T6" fmla="*/ 3 w 109"/>
              <a:gd name="T7" fmla="*/ 4 h 4"/>
              <a:gd name="T8" fmla="*/ 107 w 109"/>
              <a:gd name="T9" fmla="*/ 4 h 4"/>
              <a:gd name="T10" fmla="*/ 109 w 109"/>
              <a:gd name="T11" fmla="*/ 2 h 4"/>
              <a:gd name="T12" fmla="*/ 107 w 109"/>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09" h="4">
                <a:moveTo>
                  <a:pt x="107" y="0"/>
                </a:moveTo>
                <a:cubicBezTo>
                  <a:pt x="3" y="0"/>
                  <a:pt x="3" y="0"/>
                  <a:pt x="3" y="0"/>
                </a:cubicBezTo>
                <a:cubicBezTo>
                  <a:pt x="1" y="0"/>
                  <a:pt x="0" y="1"/>
                  <a:pt x="0" y="2"/>
                </a:cubicBezTo>
                <a:cubicBezTo>
                  <a:pt x="0" y="3"/>
                  <a:pt x="1" y="4"/>
                  <a:pt x="3" y="4"/>
                </a:cubicBezTo>
                <a:cubicBezTo>
                  <a:pt x="107" y="4"/>
                  <a:pt x="107" y="4"/>
                  <a:pt x="107" y="4"/>
                </a:cubicBezTo>
                <a:cubicBezTo>
                  <a:pt x="108" y="4"/>
                  <a:pt x="109" y="3"/>
                  <a:pt x="109" y="2"/>
                </a:cubicBezTo>
                <a:cubicBezTo>
                  <a:pt x="109" y="1"/>
                  <a:pt x="108" y="0"/>
                  <a:pt x="107"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5" name="Oval 97"/>
          <p:cNvSpPr>
            <a:spLocks noChangeArrowheads="1"/>
          </p:cNvSpPr>
          <p:nvPr/>
        </p:nvSpPr>
        <p:spPr bwMode="auto">
          <a:xfrm>
            <a:off x="7296150" y="3581400"/>
            <a:ext cx="25400" cy="25400"/>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6" name="Freeform 98"/>
          <p:cNvSpPr/>
          <p:nvPr/>
        </p:nvSpPr>
        <p:spPr bwMode="auto">
          <a:xfrm>
            <a:off x="7367588" y="3584575"/>
            <a:ext cx="407988" cy="19050"/>
          </a:xfrm>
          <a:custGeom>
            <a:avLst/>
            <a:gdLst>
              <a:gd name="T0" fmla="*/ 107 w 109"/>
              <a:gd name="T1" fmla="*/ 0 h 5"/>
              <a:gd name="T2" fmla="*/ 3 w 109"/>
              <a:gd name="T3" fmla="*/ 0 h 5"/>
              <a:gd name="T4" fmla="*/ 0 w 109"/>
              <a:gd name="T5" fmla="*/ 3 h 5"/>
              <a:gd name="T6" fmla="*/ 3 w 109"/>
              <a:gd name="T7" fmla="*/ 5 h 5"/>
              <a:gd name="T8" fmla="*/ 107 w 109"/>
              <a:gd name="T9" fmla="*/ 5 h 5"/>
              <a:gd name="T10" fmla="*/ 109 w 109"/>
              <a:gd name="T11" fmla="*/ 3 h 5"/>
              <a:gd name="T12" fmla="*/ 107 w 109"/>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09" h="5">
                <a:moveTo>
                  <a:pt x="107" y="0"/>
                </a:moveTo>
                <a:cubicBezTo>
                  <a:pt x="3" y="0"/>
                  <a:pt x="3" y="0"/>
                  <a:pt x="3" y="0"/>
                </a:cubicBezTo>
                <a:cubicBezTo>
                  <a:pt x="1" y="0"/>
                  <a:pt x="0" y="1"/>
                  <a:pt x="0" y="3"/>
                </a:cubicBezTo>
                <a:cubicBezTo>
                  <a:pt x="0" y="4"/>
                  <a:pt x="1" y="5"/>
                  <a:pt x="3" y="5"/>
                </a:cubicBezTo>
                <a:cubicBezTo>
                  <a:pt x="107" y="5"/>
                  <a:pt x="107" y="5"/>
                  <a:pt x="107" y="5"/>
                </a:cubicBezTo>
                <a:cubicBezTo>
                  <a:pt x="108" y="5"/>
                  <a:pt x="109" y="4"/>
                  <a:pt x="109" y="3"/>
                </a:cubicBezTo>
                <a:cubicBezTo>
                  <a:pt x="109" y="1"/>
                  <a:pt x="108" y="0"/>
                  <a:pt x="107"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7" name="Freeform 99"/>
          <p:cNvSpPr/>
          <p:nvPr/>
        </p:nvSpPr>
        <p:spPr bwMode="auto">
          <a:xfrm>
            <a:off x="6484938" y="3251200"/>
            <a:ext cx="330200" cy="14288"/>
          </a:xfrm>
          <a:custGeom>
            <a:avLst/>
            <a:gdLst>
              <a:gd name="T0" fmla="*/ 2 w 88"/>
              <a:gd name="T1" fmla="*/ 4 h 4"/>
              <a:gd name="T2" fmla="*/ 86 w 88"/>
              <a:gd name="T3" fmla="*/ 4 h 4"/>
              <a:gd name="T4" fmla="*/ 88 w 88"/>
              <a:gd name="T5" fmla="*/ 2 h 4"/>
              <a:gd name="T6" fmla="*/ 86 w 88"/>
              <a:gd name="T7" fmla="*/ 0 h 4"/>
              <a:gd name="T8" fmla="*/ 2 w 88"/>
              <a:gd name="T9" fmla="*/ 0 h 4"/>
              <a:gd name="T10" fmla="*/ 0 w 88"/>
              <a:gd name="T11" fmla="*/ 2 h 4"/>
              <a:gd name="T12" fmla="*/ 2 w 8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88" h="4">
                <a:moveTo>
                  <a:pt x="2" y="4"/>
                </a:moveTo>
                <a:cubicBezTo>
                  <a:pt x="86" y="4"/>
                  <a:pt x="86" y="4"/>
                  <a:pt x="86" y="4"/>
                </a:cubicBezTo>
                <a:cubicBezTo>
                  <a:pt x="87" y="4"/>
                  <a:pt x="88" y="3"/>
                  <a:pt x="88" y="2"/>
                </a:cubicBezTo>
                <a:cubicBezTo>
                  <a:pt x="88" y="1"/>
                  <a:pt x="87" y="0"/>
                  <a:pt x="86" y="0"/>
                </a:cubicBezTo>
                <a:cubicBezTo>
                  <a:pt x="2" y="0"/>
                  <a:pt x="2" y="0"/>
                  <a:pt x="2" y="0"/>
                </a:cubicBezTo>
                <a:cubicBezTo>
                  <a:pt x="1" y="0"/>
                  <a:pt x="0" y="1"/>
                  <a:pt x="0" y="2"/>
                </a:cubicBezTo>
                <a:cubicBezTo>
                  <a:pt x="0" y="3"/>
                  <a:pt x="1" y="4"/>
                  <a:pt x="2"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8" name="Freeform 100"/>
          <p:cNvSpPr/>
          <p:nvPr/>
        </p:nvSpPr>
        <p:spPr bwMode="auto">
          <a:xfrm>
            <a:off x="6484938" y="3359150"/>
            <a:ext cx="330200" cy="19050"/>
          </a:xfrm>
          <a:custGeom>
            <a:avLst/>
            <a:gdLst>
              <a:gd name="T0" fmla="*/ 86 w 88"/>
              <a:gd name="T1" fmla="*/ 0 h 5"/>
              <a:gd name="T2" fmla="*/ 2 w 88"/>
              <a:gd name="T3" fmla="*/ 0 h 5"/>
              <a:gd name="T4" fmla="*/ 0 w 88"/>
              <a:gd name="T5" fmla="*/ 3 h 5"/>
              <a:gd name="T6" fmla="*/ 2 w 88"/>
              <a:gd name="T7" fmla="*/ 5 h 5"/>
              <a:gd name="T8" fmla="*/ 86 w 88"/>
              <a:gd name="T9" fmla="*/ 5 h 5"/>
              <a:gd name="T10" fmla="*/ 88 w 88"/>
              <a:gd name="T11" fmla="*/ 3 h 5"/>
              <a:gd name="T12" fmla="*/ 86 w 8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8" h="5">
                <a:moveTo>
                  <a:pt x="86" y="0"/>
                </a:moveTo>
                <a:cubicBezTo>
                  <a:pt x="2" y="0"/>
                  <a:pt x="2" y="0"/>
                  <a:pt x="2" y="0"/>
                </a:cubicBezTo>
                <a:cubicBezTo>
                  <a:pt x="1" y="0"/>
                  <a:pt x="0" y="1"/>
                  <a:pt x="0" y="3"/>
                </a:cubicBezTo>
                <a:cubicBezTo>
                  <a:pt x="0" y="4"/>
                  <a:pt x="1" y="5"/>
                  <a:pt x="2" y="5"/>
                </a:cubicBezTo>
                <a:cubicBezTo>
                  <a:pt x="86" y="5"/>
                  <a:pt x="86" y="5"/>
                  <a:pt x="86" y="5"/>
                </a:cubicBezTo>
                <a:cubicBezTo>
                  <a:pt x="87" y="5"/>
                  <a:pt x="88" y="4"/>
                  <a:pt x="88" y="3"/>
                </a:cubicBezTo>
                <a:cubicBezTo>
                  <a:pt x="88" y="1"/>
                  <a:pt x="87" y="0"/>
                  <a:pt x="86"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9" name="Freeform 101"/>
          <p:cNvSpPr/>
          <p:nvPr/>
        </p:nvSpPr>
        <p:spPr bwMode="auto">
          <a:xfrm>
            <a:off x="6484938" y="3471863"/>
            <a:ext cx="330200" cy="19050"/>
          </a:xfrm>
          <a:custGeom>
            <a:avLst/>
            <a:gdLst>
              <a:gd name="T0" fmla="*/ 86 w 88"/>
              <a:gd name="T1" fmla="*/ 0 h 5"/>
              <a:gd name="T2" fmla="*/ 2 w 88"/>
              <a:gd name="T3" fmla="*/ 0 h 5"/>
              <a:gd name="T4" fmla="*/ 0 w 88"/>
              <a:gd name="T5" fmla="*/ 2 h 5"/>
              <a:gd name="T6" fmla="*/ 2 w 88"/>
              <a:gd name="T7" fmla="*/ 5 h 5"/>
              <a:gd name="T8" fmla="*/ 86 w 88"/>
              <a:gd name="T9" fmla="*/ 5 h 5"/>
              <a:gd name="T10" fmla="*/ 88 w 88"/>
              <a:gd name="T11" fmla="*/ 2 h 5"/>
              <a:gd name="T12" fmla="*/ 86 w 8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8" h="5">
                <a:moveTo>
                  <a:pt x="86" y="0"/>
                </a:moveTo>
                <a:cubicBezTo>
                  <a:pt x="2" y="0"/>
                  <a:pt x="2" y="0"/>
                  <a:pt x="2" y="0"/>
                </a:cubicBezTo>
                <a:cubicBezTo>
                  <a:pt x="1" y="0"/>
                  <a:pt x="0" y="1"/>
                  <a:pt x="0" y="2"/>
                </a:cubicBezTo>
                <a:cubicBezTo>
                  <a:pt x="0" y="4"/>
                  <a:pt x="1" y="5"/>
                  <a:pt x="2" y="5"/>
                </a:cubicBezTo>
                <a:cubicBezTo>
                  <a:pt x="86" y="5"/>
                  <a:pt x="86" y="5"/>
                  <a:pt x="86" y="5"/>
                </a:cubicBezTo>
                <a:cubicBezTo>
                  <a:pt x="87" y="5"/>
                  <a:pt x="88" y="4"/>
                  <a:pt x="88" y="2"/>
                </a:cubicBezTo>
                <a:cubicBezTo>
                  <a:pt x="88" y="1"/>
                  <a:pt x="87" y="0"/>
                  <a:pt x="86"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0" name="Freeform 102"/>
          <p:cNvSpPr/>
          <p:nvPr/>
        </p:nvSpPr>
        <p:spPr bwMode="auto">
          <a:xfrm>
            <a:off x="6484938" y="3584575"/>
            <a:ext cx="330200" cy="15875"/>
          </a:xfrm>
          <a:custGeom>
            <a:avLst/>
            <a:gdLst>
              <a:gd name="T0" fmla="*/ 86 w 88"/>
              <a:gd name="T1" fmla="*/ 0 h 4"/>
              <a:gd name="T2" fmla="*/ 2 w 88"/>
              <a:gd name="T3" fmla="*/ 0 h 4"/>
              <a:gd name="T4" fmla="*/ 0 w 88"/>
              <a:gd name="T5" fmla="*/ 2 h 4"/>
              <a:gd name="T6" fmla="*/ 2 w 88"/>
              <a:gd name="T7" fmla="*/ 4 h 4"/>
              <a:gd name="T8" fmla="*/ 86 w 88"/>
              <a:gd name="T9" fmla="*/ 4 h 4"/>
              <a:gd name="T10" fmla="*/ 88 w 88"/>
              <a:gd name="T11" fmla="*/ 2 h 4"/>
              <a:gd name="T12" fmla="*/ 86 w 8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88" h="4">
                <a:moveTo>
                  <a:pt x="86" y="0"/>
                </a:moveTo>
                <a:cubicBezTo>
                  <a:pt x="2" y="0"/>
                  <a:pt x="2" y="0"/>
                  <a:pt x="2" y="0"/>
                </a:cubicBezTo>
                <a:cubicBezTo>
                  <a:pt x="1" y="0"/>
                  <a:pt x="0" y="1"/>
                  <a:pt x="0" y="2"/>
                </a:cubicBezTo>
                <a:cubicBezTo>
                  <a:pt x="0" y="3"/>
                  <a:pt x="1" y="4"/>
                  <a:pt x="2" y="4"/>
                </a:cubicBezTo>
                <a:cubicBezTo>
                  <a:pt x="86" y="4"/>
                  <a:pt x="86" y="4"/>
                  <a:pt x="86" y="4"/>
                </a:cubicBezTo>
                <a:cubicBezTo>
                  <a:pt x="87" y="4"/>
                  <a:pt x="88" y="3"/>
                  <a:pt x="88" y="2"/>
                </a:cubicBezTo>
                <a:cubicBezTo>
                  <a:pt x="88" y="1"/>
                  <a:pt x="87" y="0"/>
                  <a:pt x="86"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1" name="Freeform 103"/>
          <p:cNvSpPr/>
          <p:nvPr/>
        </p:nvSpPr>
        <p:spPr bwMode="auto">
          <a:xfrm>
            <a:off x="6334125" y="3476625"/>
            <a:ext cx="82550" cy="127000"/>
          </a:xfrm>
          <a:custGeom>
            <a:avLst/>
            <a:gdLst>
              <a:gd name="T0" fmla="*/ 18 w 22"/>
              <a:gd name="T1" fmla="*/ 22 h 34"/>
              <a:gd name="T2" fmla="*/ 13 w 22"/>
              <a:gd name="T3" fmla="*/ 27 h 34"/>
              <a:gd name="T4" fmla="*/ 13 w 22"/>
              <a:gd name="T5" fmla="*/ 2 h 34"/>
              <a:gd name="T6" fmla="*/ 11 w 22"/>
              <a:gd name="T7" fmla="*/ 0 h 34"/>
              <a:gd name="T8" fmla="*/ 9 w 22"/>
              <a:gd name="T9" fmla="*/ 2 h 34"/>
              <a:gd name="T10" fmla="*/ 9 w 22"/>
              <a:gd name="T11" fmla="*/ 27 h 34"/>
              <a:gd name="T12" fmla="*/ 4 w 22"/>
              <a:gd name="T13" fmla="*/ 22 h 34"/>
              <a:gd name="T14" fmla="*/ 2 w 22"/>
              <a:gd name="T15" fmla="*/ 21 h 34"/>
              <a:gd name="T16" fmla="*/ 1 w 22"/>
              <a:gd name="T17" fmla="*/ 22 h 34"/>
              <a:gd name="T18" fmla="*/ 1 w 22"/>
              <a:gd name="T19" fmla="*/ 25 h 34"/>
              <a:gd name="T20" fmla="*/ 9 w 22"/>
              <a:gd name="T21" fmla="*/ 34 h 34"/>
              <a:gd name="T22" fmla="*/ 13 w 22"/>
              <a:gd name="T23" fmla="*/ 34 h 34"/>
              <a:gd name="T24" fmla="*/ 21 w 22"/>
              <a:gd name="T25" fmla="*/ 25 h 34"/>
              <a:gd name="T26" fmla="*/ 22 w 22"/>
              <a:gd name="T27" fmla="*/ 23 h 34"/>
              <a:gd name="T28" fmla="*/ 21 w 22"/>
              <a:gd name="T29" fmla="*/ 22 h 34"/>
              <a:gd name="T30" fmla="*/ 18 w 22"/>
              <a:gd name="T31" fmla="*/ 2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 h="34">
                <a:moveTo>
                  <a:pt x="18" y="22"/>
                </a:moveTo>
                <a:cubicBezTo>
                  <a:pt x="13" y="27"/>
                  <a:pt x="13" y="27"/>
                  <a:pt x="13" y="27"/>
                </a:cubicBezTo>
                <a:cubicBezTo>
                  <a:pt x="13" y="2"/>
                  <a:pt x="13" y="2"/>
                  <a:pt x="13" y="2"/>
                </a:cubicBezTo>
                <a:cubicBezTo>
                  <a:pt x="13" y="1"/>
                  <a:pt x="12" y="0"/>
                  <a:pt x="11" y="0"/>
                </a:cubicBezTo>
                <a:cubicBezTo>
                  <a:pt x="10" y="0"/>
                  <a:pt x="9" y="1"/>
                  <a:pt x="9" y="2"/>
                </a:cubicBezTo>
                <a:cubicBezTo>
                  <a:pt x="9" y="27"/>
                  <a:pt x="9" y="27"/>
                  <a:pt x="9" y="27"/>
                </a:cubicBezTo>
                <a:cubicBezTo>
                  <a:pt x="4" y="22"/>
                  <a:pt x="4" y="22"/>
                  <a:pt x="4" y="22"/>
                </a:cubicBezTo>
                <a:cubicBezTo>
                  <a:pt x="3" y="21"/>
                  <a:pt x="3" y="21"/>
                  <a:pt x="2" y="21"/>
                </a:cubicBezTo>
                <a:cubicBezTo>
                  <a:pt x="2" y="21"/>
                  <a:pt x="1" y="21"/>
                  <a:pt x="1" y="22"/>
                </a:cubicBezTo>
                <a:cubicBezTo>
                  <a:pt x="0" y="23"/>
                  <a:pt x="0" y="24"/>
                  <a:pt x="1" y="25"/>
                </a:cubicBezTo>
                <a:cubicBezTo>
                  <a:pt x="9" y="34"/>
                  <a:pt x="9" y="34"/>
                  <a:pt x="9" y="34"/>
                </a:cubicBezTo>
                <a:cubicBezTo>
                  <a:pt x="10" y="34"/>
                  <a:pt x="12" y="34"/>
                  <a:pt x="13" y="34"/>
                </a:cubicBezTo>
                <a:cubicBezTo>
                  <a:pt x="21" y="25"/>
                  <a:pt x="21" y="25"/>
                  <a:pt x="21" y="25"/>
                </a:cubicBezTo>
                <a:cubicBezTo>
                  <a:pt x="22" y="25"/>
                  <a:pt x="22" y="24"/>
                  <a:pt x="22" y="23"/>
                </a:cubicBezTo>
                <a:cubicBezTo>
                  <a:pt x="22" y="23"/>
                  <a:pt x="22" y="22"/>
                  <a:pt x="21" y="22"/>
                </a:cubicBezTo>
                <a:cubicBezTo>
                  <a:pt x="20" y="21"/>
                  <a:pt x="19" y="21"/>
                  <a:pt x="18" y="22"/>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2" name="Freeform 104"/>
          <p:cNvSpPr/>
          <p:nvPr/>
        </p:nvSpPr>
        <p:spPr bwMode="auto">
          <a:xfrm>
            <a:off x="6334125" y="3251200"/>
            <a:ext cx="82550" cy="127000"/>
          </a:xfrm>
          <a:custGeom>
            <a:avLst/>
            <a:gdLst>
              <a:gd name="T0" fmla="*/ 13 w 22"/>
              <a:gd name="T1" fmla="*/ 0 h 34"/>
              <a:gd name="T2" fmla="*/ 9 w 22"/>
              <a:gd name="T3" fmla="*/ 0 h 34"/>
              <a:gd name="T4" fmla="*/ 1 w 22"/>
              <a:gd name="T5" fmla="*/ 9 h 34"/>
              <a:gd name="T6" fmla="*/ 1 w 22"/>
              <a:gd name="T7" fmla="*/ 12 h 34"/>
              <a:gd name="T8" fmla="*/ 4 w 22"/>
              <a:gd name="T9" fmla="*/ 12 h 34"/>
              <a:gd name="T10" fmla="*/ 9 w 22"/>
              <a:gd name="T11" fmla="*/ 7 h 34"/>
              <a:gd name="T12" fmla="*/ 9 w 22"/>
              <a:gd name="T13" fmla="*/ 32 h 34"/>
              <a:gd name="T14" fmla="*/ 11 w 22"/>
              <a:gd name="T15" fmla="*/ 34 h 34"/>
              <a:gd name="T16" fmla="*/ 13 w 22"/>
              <a:gd name="T17" fmla="*/ 32 h 34"/>
              <a:gd name="T18" fmla="*/ 13 w 22"/>
              <a:gd name="T19" fmla="*/ 7 h 34"/>
              <a:gd name="T20" fmla="*/ 18 w 22"/>
              <a:gd name="T21" fmla="*/ 12 h 34"/>
              <a:gd name="T22" fmla="*/ 21 w 22"/>
              <a:gd name="T23" fmla="*/ 12 h 34"/>
              <a:gd name="T24" fmla="*/ 22 w 22"/>
              <a:gd name="T25" fmla="*/ 11 h 34"/>
              <a:gd name="T26" fmla="*/ 21 w 22"/>
              <a:gd name="T27" fmla="*/ 9 h 34"/>
              <a:gd name="T28" fmla="*/ 13 w 22"/>
              <a:gd name="T2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 h="34">
                <a:moveTo>
                  <a:pt x="13" y="0"/>
                </a:moveTo>
                <a:cubicBezTo>
                  <a:pt x="12" y="0"/>
                  <a:pt x="10" y="0"/>
                  <a:pt x="9" y="0"/>
                </a:cubicBezTo>
                <a:cubicBezTo>
                  <a:pt x="1" y="9"/>
                  <a:pt x="1" y="9"/>
                  <a:pt x="1" y="9"/>
                </a:cubicBezTo>
                <a:cubicBezTo>
                  <a:pt x="0" y="10"/>
                  <a:pt x="0" y="11"/>
                  <a:pt x="1" y="12"/>
                </a:cubicBezTo>
                <a:cubicBezTo>
                  <a:pt x="2" y="13"/>
                  <a:pt x="3" y="13"/>
                  <a:pt x="4" y="12"/>
                </a:cubicBezTo>
                <a:cubicBezTo>
                  <a:pt x="9" y="7"/>
                  <a:pt x="9" y="7"/>
                  <a:pt x="9" y="7"/>
                </a:cubicBezTo>
                <a:cubicBezTo>
                  <a:pt x="9" y="32"/>
                  <a:pt x="9" y="32"/>
                  <a:pt x="9" y="32"/>
                </a:cubicBezTo>
                <a:cubicBezTo>
                  <a:pt x="9" y="33"/>
                  <a:pt x="10" y="34"/>
                  <a:pt x="11" y="34"/>
                </a:cubicBezTo>
                <a:cubicBezTo>
                  <a:pt x="12" y="34"/>
                  <a:pt x="13" y="33"/>
                  <a:pt x="13" y="32"/>
                </a:cubicBezTo>
                <a:cubicBezTo>
                  <a:pt x="13" y="7"/>
                  <a:pt x="13" y="7"/>
                  <a:pt x="13" y="7"/>
                </a:cubicBezTo>
                <a:cubicBezTo>
                  <a:pt x="18" y="12"/>
                  <a:pt x="18" y="12"/>
                  <a:pt x="18" y="12"/>
                </a:cubicBezTo>
                <a:cubicBezTo>
                  <a:pt x="19" y="13"/>
                  <a:pt x="20" y="13"/>
                  <a:pt x="21" y="12"/>
                </a:cubicBezTo>
                <a:cubicBezTo>
                  <a:pt x="22" y="12"/>
                  <a:pt x="22" y="11"/>
                  <a:pt x="22" y="11"/>
                </a:cubicBezTo>
                <a:cubicBezTo>
                  <a:pt x="22" y="10"/>
                  <a:pt x="22" y="9"/>
                  <a:pt x="21" y="9"/>
                </a:cubicBezTo>
                <a:lnTo>
                  <a:pt x="13" y="0"/>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3" name="Freeform 105"/>
          <p:cNvSpPr/>
          <p:nvPr/>
        </p:nvSpPr>
        <p:spPr bwMode="auto">
          <a:xfrm>
            <a:off x="5594350" y="3430588"/>
            <a:ext cx="258763" cy="19050"/>
          </a:xfrm>
          <a:custGeom>
            <a:avLst/>
            <a:gdLst>
              <a:gd name="T0" fmla="*/ 67 w 69"/>
              <a:gd name="T1" fmla="*/ 0 h 5"/>
              <a:gd name="T2" fmla="*/ 3 w 69"/>
              <a:gd name="T3" fmla="*/ 0 h 5"/>
              <a:gd name="T4" fmla="*/ 0 w 69"/>
              <a:gd name="T5" fmla="*/ 3 h 5"/>
              <a:gd name="T6" fmla="*/ 3 w 69"/>
              <a:gd name="T7" fmla="*/ 5 h 5"/>
              <a:gd name="T8" fmla="*/ 67 w 69"/>
              <a:gd name="T9" fmla="*/ 5 h 5"/>
              <a:gd name="T10" fmla="*/ 69 w 69"/>
              <a:gd name="T11" fmla="*/ 3 h 5"/>
              <a:gd name="T12" fmla="*/ 67 w 69"/>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69" h="5">
                <a:moveTo>
                  <a:pt x="67" y="0"/>
                </a:moveTo>
                <a:cubicBezTo>
                  <a:pt x="3" y="0"/>
                  <a:pt x="3" y="0"/>
                  <a:pt x="3" y="0"/>
                </a:cubicBezTo>
                <a:cubicBezTo>
                  <a:pt x="1" y="0"/>
                  <a:pt x="0" y="1"/>
                  <a:pt x="0" y="3"/>
                </a:cubicBezTo>
                <a:cubicBezTo>
                  <a:pt x="0" y="4"/>
                  <a:pt x="1" y="5"/>
                  <a:pt x="3" y="5"/>
                </a:cubicBezTo>
                <a:cubicBezTo>
                  <a:pt x="67" y="5"/>
                  <a:pt x="67" y="5"/>
                  <a:pt x="67" y="5"/>
                </a:cubicBezTo>
                <a:cubicBezTo>
                  <a:pt x="68" y="5"/>
                  <a:pt x="69" y="4"/>
                  <a:pt x="69" y="3"/>
                </a:cubicBezTo>
                <a:cubicBezTo>
                  <a:pt x="69" y="1"/>
                  <a:pt x="68" y="0"/>
                  <a:pt x="67"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4" name="Freeform 106"/>
          <p:cNvSpPr/>
          <p:nvPr/>
        </p:nvSpPr>
        <p:spPr bwMode="auto">
          <a:xfrm>
            <a:off x="5594350" y="3600450"/>
            <a:ext cx="233363" cy="14288"/>
          </a:xfrm>
          <a:custGeom>
            <a:avLst/>
            <a:gdLst>
              <a:gd name="T0" fmla="*/ 59 w 62"/>
              <a:gd name="T1" fmla="*/ 0 h 4"/>
              <a:gd name="T2" fmla="*/ 3 w 62"/>
              <a:gd name="T3" fmla="*/ 0 h 4"/>
              <a:gd name="T4" fmla="*/ 0 w 62"/>
              <a:gd name="T5" fmla="*/ 2 h 4"/>
              <a:gd name="T6" fmla="*/ 3 w 62"/>
              <a:gd name="T7" fmla="*/ 4 h 4"/>
              <a:gd name="T8" fmla="*/ 59 w 62"/>
              <a:gd name="T9" fmla="*/ 4 h 4"/>
              <a:gd name="T10" fmla="*/ 62 w 62"/>
              <a:gd name="T11" fmla="*/ 2 h 4"/>
              <a:gd name="T12" fmla="*/ 61 w 62"/>
              <a:gd name="T13" fmla="*/ 1 h 4"/>
              <a:gd name="T14" fmla="*/ 59 w 6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4">
                <a:moveTo>
                  <a:pt x="59" y="0"/>
                </a:moveTo>
                <a:cubicBezTo>
                  <a:pt x="3" y="0"/>
                  <a:pt x="3" y="0"/>
                  <a:pt x="3" y="0"/>
                </a:cubicBezTo>
                <a:cubicBezTo>
                  <a:pt x="1" y="0"/>
                  <a:pt x="0" y="1"/>
                  <a:pt x="0" y="2"/>
                </a:cubicBezTo>
                <a:cubicBezTo>
                  <a:pt x="0" y="3"/>
                  <a:pt x="1" y="4"/>
                  <a:pt x="3" y="4"/>
                </a:cubicBezTo>
                <a:cubicBezTo>
                  <a:pt x="59" y="4"/>
                  <a:pt x="59" y="4"/>
                  <a:pt x="59" y="4"/>
                </a:cubicBezTo>
                <a:cubicBezTo>
                  <a:pt x="61" y="4"/>
                  <a:pt x="62" y="3"/>
                  <a:pt x="62" y="2"/>
                </a:cubicBezTo>
                <a:cubicBezTo>
                  <a:pt x="62" y="2"/>
                  <a:pt x="61" y="1"/>
                  <a:pt x="61" y="1"/>
                </a:cubicBezTo>
                <a:cubicBezTo>
                  <a:pt x="60" y="0"/>
                  <a:pt x="60" y="0"/>
                  <a:pt x="59"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5" name="Freeform 107"/>
          <p:cNvSpPr/>
          <p:nvPr/>
        </p:nvSpPr>
        <p:spPr bwMode="auto">
          <a:xfrm>
            <a:off x="5594350" y="3265488"/>
            <a:ext cx="93663" cy="15875"/>
          </a:xfrm>
          <a:custGeom>
            <a:avLst/>
            <a:gdLst>
              <a:gd name="T0" fmla="*/ 3 w 25"/>
              <a:gd name="T1" fmla="*/ 4 h 4"/>
              <a:gd name="T2" fmla="*/ 22 w 25"/>
              <a:gd name="T3" fmla="*/ 4 h 4"/>
              <a:gd name="T4" fmla="*/ 25 w 25"/>
              <a:gd name="T5" fmla="*/ 2 h 4"/>
              <a:gd name="T6" fmla="*/ 22 w 25"/>
              <a:gd name="T7" fmla="*/ 0 h 4"/>
              <a:gd name="T8" fmla="*/ 3 w 25"/>
              <a:gd name="T9" fmla="*/ 0 h 4"/>
              <a:gd name="T10" fmla="*/ 0 w 25"/>
              <a:gd name="T11" fmla="*/ 2 h 4"/>
              <a:gd name="T12" fmla="*/ 3 w 2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5" h="4">
                <a:moveTo>
                  <a:pt x="3" y="4"/>
                </a:moveTo>
                <a:cubicBezTo>
                  <a:pt x="22" y="4"/>
                  <a:pt x="22" y="4"/>
                  <a:pt x="22" y="4"/>
                </a:cubicBezTo>
                <a:cubicBezTo>
                  <a:pt x="23" y="4"/>
                  <a:pt x="25" y="3"/>
                  <a:pt x="25" y="2"/>
                </a:cubicBezTo>
                <a:cubicBezTo>
                  <a:pt x="25" y="1"/>
                  <a:pt x="23" y="0"/>
                  <a:pt x="22" y="0"/>
                </a:cubicBezTo>
                <a:cubicBezTo>
                  <a:pt x="3" y="0"/>
                  <a:pt x="3" y="0"/>
                  <a:pt x="3" y="0"/>
                </a:cubicBezTo>
                <a:cubicBezTo>
                  <a:pt x="1" y="0"/>
                  <a:pt x="0" y="1"/>
                  <a:pt x="0" y="2"/>
                </a:cubicBezTo>
                <a:cubicBezTo>
                  <a:pt x="0" y="3"/>
                  <a:pt x="1" y="4"/>
                  <a:pt x="3"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6" name="Freeform 108"/>
          <p:cNvSpPr/>
          <p:nvPr/>
        </p:nvSpPr>
        <p:spPr bwMode="auto">
          <a:xfrm>
            <a:off x="5594350" y="3348038"/>
            <a:ext cx="203200" cy="19050"/>
          </a:xfrm>
          <a:custGeom>
            <a:avLst/>
            <a:gdLst>
              <a:gd name="T0" fmla="*/ 3 w 54"/>
              <a:gd name="T1" fmla="*/ 5 h 5"/>
              <a:gd name="T2" fmla="*/ 52 w 54"/>
              <a:gd name="T3" fmla="*/ 5 h 5"/>
              <a:gd name="T4" fmla="*/ 54 w 54"/>
              <a:gd name="T5" fmla="*/ 2 h 5"/>
              <a:gd name="T6" fmla="*/ 52 w 54"/>
              <a:gd name="T7" fmla="*/ 0 h 5"/>
              <a:gd name="T8" fmla="*/ 3 w 54"/>
              <a:gd name="T9" fmla="*/ 0 h 5"/>
              <a:gd name="T10" fmla="*/ 0 w 54"/>
              <a:gd name="T11" fmla="*/ 2 h 5"/>
              <a:gd name="T12" fmla="*/ 3 w 5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4" h="5">
                <a:moveTo>
                  <a:pt x="3" y="5"/>
                </a:moveTo>
                <a:cubicBezTo>
                  <a:pt x="52" y="5"/>
                  <a:pt x="52" y="5"/>
                  <a:pt x="52" y="5"/>
                </a:cubicBezTo>
                <a:cubicBezTo>
                  <a:pt x="53" y="5"/>
                  <a:pt x="54" y="4"/>
                  <a:pt x="54" y="2"/>
                </a:cubicBezTo>
                <a:cubicBezTo>
                  <a:pt x="54" y="1"/>
                  <a:pt x="53" y="0"/>
                  <a:pt x="52" y="0"/>
                </a:cubicBezTo>
                <a:cubicBezTo>
                  <a:pt x="3" y="0"/>
                  <a:pt x="3" y="0"/>
                  <a:pt x="3" y="0"/>
                </a:cubicBezTo>
                <a:cubicBezTo>
                  <a:pt x="1" y="0"/>
                  <a:pt x="0" y="1"/>
                  <a:pt x="0" y="2"/>
                </a:cubicBezTo>
                <a:cubicBezTo>
                  <a:pt x="0" y="4"/>
                  <a:pt x="1" y="5"/>
                  <a:pt x="3" y="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7" name="Freeform 109"/>
          <p:cNvSpPr/>
          <p:nvPr/>
        </p:nvSpPr>
        <p:spPr bwMode="auto">
          <a:xfrm>
            <a:off x="5594350" y="3517900"/>
            <a:ext cx="146050" cy="14288"/>
          </a:xfrm>
          <a:custGeom>
            <a:avLst/>
            <a:gdLst>
              <a:gd name="T0" fmla="*/ 3 w 39"/>
              <a:gd name="T1" fmla="*/ 4 h 4"/>
              <a:gd name="T2" fmla="*/ 37 w 39"/>
              <a:gd name="T3" fmla="*/ 4 h 4"/>
              <a:gd name="T4" fmla="*/ 39 w 39"/>
              <a:gd name="T5" fmla="*/ 2 h 4"/>
              <a:gd name="T6" fmla="*/ 37 w 39"/>
              <a:gd name="T7" fmla="*/ 0 h 4"/>
              <a:gd name="T8" fmla="*/ 3 w 39"/>
              <a:gd name="T9" fmla="*/ 0 h 4"/>
              <a:gd name="T10" fmla="*/ 0 w 39"/>
              <a:gd name="T11" fmla="*/ 2 h 4"/>
              <a:gd name="T12" fmla="*/ 3 w 39"/>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9" h="4">
                <a:moveTo>
                  <a:pt x="3" y="4"/>
                </a:moveTo>
                <a:cubicBezTo>
                  <a:pt x="37" y="4"/>
                  <a:pt x="37" y="4"/>
                  <a:pt x="37" y="4"/>
                </a:cubicBezTo>
                <a:cubicBezTo>
                  <a:pt x="38" y="4"/>
                  <a:pt x="39" y="3"/>
                  <a:pt x="39" y="2"/>
                </a:cubicBezTo>
                <a:cubicBezTo>
                  <a:pt x="39" y="1"/>
                  <a:pt x="38" y="0"/>
                  <a:pt x="37" y="0"/>
                </a:cubicBezTo>
                <a:cubicBezTo>
                  <a:pt x="3" y="0"/>
                  <a:pt x="3" y="0"/>
                  <a:pt x="3" y="0"/>
                </a:cubicBezTo>
                <a:cubicBezTo>
                  <a:pt x="1" y="0"/>
                  <a:pt x="0" y="1"/>
                  <a:pt x="0" y="2"/>
                </a:cubicBezTo>
                <a:cubicBezTo>
                  <a:pt x="0" y="3"/>
                  <a:pt x="1" y="4"/>
                  <a:pt x="3"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8" name="Freeform 110"/>
          <p:cNvSpPr/>
          <p:nvPr/>
        </p:nvSpPr>
        <p:spPr bwMode="auto">
          <a:xfrm>
            <a:off x="5538788" y="3186113"/>
            <a:ext cx="19050" cy="481013"/>
          </a:xfrm>
          <a:custGeom>
            <a:avLst/>
            <a:gdLst>
              <a:gd name="T0" fmla="*/ 3 w 5"/>
              <a:gd name="T1" fmla="*/ 0 h 128"/>
              <a:gd name="T2" fmla="*/ 0 w 5"/>
              <a:gd name="T3" fmla="*/ 2 h 128"/>
              <a:gd name="T4" fmla="*/ 0 w 5"/>
              <a:gd name="T5" fmla="*/ 126 h 128"/>
              <a:gd name="T6" fmla="*/ 3 w 5"/>
              <a:gd name="T7" fmla="*/ 128 h 128"/>
              <a:gd name="T8" fmla="*/ 5 w 5"/>
              <a:gd name="T9" fmla="*/ 126 h 128"/>
              <a:gd name="T10" fmla="*/ 5 w 5"/>
              <a:gd name="T11" fmla="*/ 2 h 128"/>
              <a:gd name="T12" fmla="*/ 3 w 5"/>
              <a:gd name="T13" fmla="*/ 0 h 128"/>
            </a:gdLst>
            <a:ahLst/>
            <a:cxnLst>
              <a:cxn ang="0">
                <a:pos x="T0" y="T1"/>
              </a:cxn>
              <a:cxn ang="0">
                <a:pos x="T2" y="T3"/>
              </a:cxn>
              <a:cxn ang="0">
                <a:pos x="T4" y="T5"/>
              </a:cxn>
              <a:cxn ang="0">
                <a:pos x="T6" y="T7"/>
              </a:cxn>
              <a:cxn ang="0">
                <a:pos x="T8" y="T9"/>
              </a:cxn>
              <a:cxn ang="0">
                <a:pos x="T10" y="T11"/>
              </a:cxn>
              <a:cxn ang="0">
                <a:pos x="T12" y="T13"/>
              </a:cxn>
            </a:cxnLst>
            <a:rect l="0" t="0" r="r" b="b"/>
            <a:pathLst>
              <a:path w="5" h="128">
                <a:moveTo>
                  <a:pt x="3" y="0"/>
                </a:moveTo>
                <a:cubicBezTo>
                  <a:pt x="2" y="0"/>
                  <a:pt x="0" y="1"/>
                  <a:pt x="0" y="2"/>
                </a:cubicBezTo>
                <a:cubicBezTo>
                  <a:pt x="0" y="126"/>
                  <a:pt x="0" y="126"/>
                  <a:pt x="0" y="126"/>
                </a:cubicBezTo>
                <a:cubicBezTo>
                  <a:pt x="0" y="127"/>
                  <a:pt x="2" y="128"/>
                  <a:pt x="3" y="128"/>
                </a:cubicBezTo>
                <a:cubicBezTo>
                  <a:pt x="4" y="128"/>
                  <a:pt x="5" y="127"/>
                  <a:pt x="5" y="126"/>
                </a:cubicBezTo>
                <a:cubicBezTo>
                  <a:pt x="5" y="2"/>
                  <a:pt x="5" y="2"/>
                  <a:pt x="5" y="2"/>
                </a:cubicBezTo>
                <a:cubicBezTo>
                  <a:pt x="5" y="1"/>
                  <a:pt x="4" y="0"/>
                  <a:pt x="3"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9" name="Freeform 111"/>
          <p:cNvSpPr/>
          <p:nvPr/>
        </p:nvSpPr>
        <p:spPr bwMode="auto">
          <a:xfrm>
            <a:off x="5373688" y="3400425"/>
            <a:ext cx="127000" cy="82550"/>
          </a:xfrm>
          <a:custGeom>
            <a:avLst/>
            <a:gdLst>
              <a:gd name="T0" fmla="*/ 32 w 34"/>
              <a:gd name="T1" fmla="*/ 8 h 22"/>
              <a:gd name="T2" fmla="*/ 8 w 34"/>
              <a:gd name="T3" fmla="*/ 8 h 22"/>
              <a:gd name="T4" fmla="*/ 13 w 34"/>
              <a:gd name="T5" fmla="*/ 4 h 22"/>
              <a:gd name="T6" fmla="*/ 13 w 34"/>
              <a:gd name="T7" fmla="*/ 0 h 22"/>
              <a:gd name="T8" fmla="*/ 11 w 34"/>
              <a:gd name="T9" fmla="*/ 0 h 22"/>
              <a:gd name="T10" fmla="*/ 9 w 34"/>
              <a:gd name="T11" fmla="*/ 0 h 22"/>
              <a:gd name="T12" fmla="*/ 1 w 34"/>
              <a:gd name="T13" fmla="*/ 9 h 22"/>
              <a:gd name="T14" fmla="*/ 1 w 34"/>
              <a:gd name="T15" fmla="*/ 12 h 22"/>
              <a:gd name="T16" fmla="*/ 9 w 34"/>
              <a:gd name="T17" fmla="*/ 21 h 22"/>
              <a:gd name="T18" fmla="*/ 13 w 34"/>
              <a:gd name="T19" fmla="*/ 21 h 22"/>
              <a:gd name="T20" fmla="*/ 13 w 34"/>
              <a:gd name="T21" fmla="*/ 18 h 22"/>
              <a:gd name="T22" fmla="*/ 8 w 34"/>
              <a:gd name="T23" fmla="*/ 13 h 22"/>
              <a:gd name="T24" fmla="*/ 32 w 34"/>
              <a:gd name="T25" fmla="*/ 13 h 22"/>
              <a:gd name="T26" fmla="*/ 34 w 34"/>
              <a:gd name="T27" fmla="*/ 11 h 22"/>
              <a:gd name="T28" fmla="*/ 32 w 34"/>
              <a:gd name="T2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 h="22">
                <a:moveTo>
                  <a:pt x="32" y="8"/>
                </a:moveTo>
                <a:cubicBezTo>
                  <a:pt x="8" y="8"/>
                  <a:pt x="8" y="8"/>
                  <a:pt x="8" y="8"/>
                </a:cubicBezTo>
                <a:cubicBezTo>
                  <a:pt x="13" y="4"/>
                  <a:pt x="13" y="4"/>
                  <a:pt x="13" y="4"/>
                </a:cubicBezTo>
                <a:cubicBezTo>
                  <a:pt x="13" y="3"/>
                  <a:pt x="13" y="1"/>
                  <a:pt x="13" y="0"/>
                </a:cubicBezTo>
                <a:cubicBezTo>
                  <a:pt x="12" y="0"/>
                  <a:pt x="12" y="0"/>
                  <a:pt x="11" y="0"/>
                </a:cubicBezTo>
                <a:cubicBezTo>
                  <a:pt x="10" y="0"/>
                  <a:pt x="10" y="0"/>
                  <a:pt x="9" y="0"/>
                </a:cubicBezTo>
                <a:cubicBezTo>
                  <a:pt x="1" y="9"/>
                  <a:pt x="1" y="9"/>
                  <a:pt x="1" y="9"/>
                </a:cubicBezTo>
                <a:cubicBezTo>
                  <a:pt x="0" y="10"/>
                  <a:pt x="0" y="11"/>
                  <a:pt x="1" y="12"/>
                </a:cubicBezTo>
                <a:cubicBezTo>
                  <a:pt x="9" y="21"/>
                  <a:pt x="9" y="21"/>
                  <a:pt x="9" y="21"/>
                </a:cubicBezTo>
                <a:cubicBezTo>
                  <a:pt x="10" y="22"/>
                  <a:pt x="12" y="22"/>
                  <a:pt x="13" y="21"/>
                </a:cubicBezTo>
                <a:cubicBezTo>
                  <a:pt x="13" y="20"/>
                  <a:pt x="13" y="19"/>
                  <a:pt x="13" y="18"/>
                </a:cubicBezTo>
                <a:cubicBezTo>
                  <a:pt x="8" y="13"/>
                  <a:pt x="8" y="13"/>
                  <a:pt x="8" y="13"/>
                </a:cubicBezTo>
                <a:cubicBezTo>
                  <a:pt x="32" y="13"/>
                  <a:pt x="32" y="13"/>
                  <a:pt x="32" y="13"/>
                </a:cubicBezTo>
                <a:cubicBezTo>
                  <a:pt x="33" y="13"/>
                  <a:pt x="34" y="12"/>
                  <a:pt x="34" y="11"/>
                </a:cubicBezTo>
                <a:cubicBezTo>
                  <a:pt x="34" y="9"/>
                  <a:pt x="33" y="8"/>
                  <a:pt x="32" y="8"/>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0" name="Freeform 112"/>
          <p:cNvSpPr/>
          <p:nvPr/>
        </p:nvSpPr>
        <p:spPr bwMode="auto">
          <a:xfrm>
            <a:off x="4633913" y="3430588"/>
            <a:ext cx="258763" cy="19050"/>
          </a:xfrm>
          <a:custGeom>
            <a:avLst/>
            <a:gdLst>
              <a:gd name="T0" fmla="*/ 67 w 69"/>
              <a:gd name="T1" fmla="*/ 0 h 5"/>
              <a:gd name="T2" fmla="*/ 3 w 69"/>
              <a:gd name="T3" fmla="*/ 0 h 5"/>
              <a:gd name="T4" fmla="*/ 0 w 69"/>
              <a:gd name="T5" fmla="*/ 3 h 5"/>
              <a:gd name="T6" fmla="*/ 3 w 69"/>
              <a:gd name="T7" fmla="*/ 5 h 5"/>
              <a:gd name="T8" fmla="*/ 67 w 69"/>
              <a:gd name="T9" fmla="*/ 5 h 5"/>
              <a:gd name="T10" fmla="*/ 69 w 69"/>
              <a:gd name="T11" fmla="*/ 3 h 5"/>
              <a:gd name="T12" fmla="*/ 67 w 69"/>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69" h="5">
                <a:moveTo>
                  <a:pt x="67" y="0"/>
                </a:moveTo>
                <a:cubicBezTo>
                  <a:pt x="3" y="0"/>
                  <a:pt x="3" y="0"/>
                  <a:pt x="3" y="0"/>
                </a:cubicBezTo>
                <a:cubicBezTo>
                  <a:pt x="1" y="0"/>
                  <a:pt x="0" y="1"/>
                  <a:pt x="0" y="3"/>
                </a:cubicBezTo>
                <a:cubicBezTo>
                  <a:pt x="0" y="4"/>
                  <a:pt x="1" y="5"/>
                  <a:pt x="3" y="5"/>
                </a:cubicBezTo>
                <a:cubicBezTo>
                  <a:pt x="67" y="5"/>
                  <a:pt x="67" y="5"/>
                  <a:pt x="67" y="5"/>
                </a:cubicBezTo>
                <a:cubicBezTo>
                  <a:pt x="68" y="5"/>
                  <a:pt x="69" y="4"/>
                  <a:pt x="69" y="3"/>
                </a:cubicBezTo>
                <a:cubicBezTo>
                  <a:pt x="69" y="1"/>
                  <a:pt x="68" y="0"/>
                  <a:pt x="67"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1" name="Freeform 113"/>
          <p:cNvSpPr/>
          <p:nvPr/>
        </p:nvSpPr>
        <p:spPr bwMode="auto">
          <a:xfrm>
            <a:off x="4633913" y="3600450"/>
            <a:ext cx="231775" cy="14288"/>
          </a:xfrm>
          <a:custGeom>
            <a:avLst/>
            <a:gdLst>
              <a:gd name="T0" fmla="*/ 59 w 62"/>
              <a:gd name="T1" fmla="*/ 0 h 4"/>
              <a:gd name="T2" fmla="*/ 3 w 62"/>
              <a:gd name="T3" fmla="*/ 0 h 4"/>
              <a:gd name="T4" fmla="*/ 0 w 62"/>
              <a:gd name="T5" fmla="*/ 2 h 4"/>
              <a:gd name="T6" fmla="*/ 3 w 62"/>
              <a:gd name="T7" fmla="*/ 4 h 4"/>
              <a:gd name="T8" fmla="*/ 59 w 62"/>
              <a:gd name="T9" fmla="*/ 4 h 4"/>
              <a:gd name="T10" fmla="*/ 62 w 62"/>
              <a:gd name="T11" fmla="*/ 2 h 4"/>
              <a:gd name="T12" fmla="*/ 61 w 62"/>
              <a:gd name="T13" fmla="*/ 1 h 4"/>
              <a:gd name="T14" fmla="*/ 59 w 6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4">
                <a:moveTo>
                  <a:pt x="59" y="0"/>
                </a:moveTo>
                <a:cubicBezTo>
                  <a:pt x="3" y="0"/>
                  <a:pt x="3" y="0"/>
                  <a:pt x="3" y="0"/>
                </a:cubicBezTo>
                <a:cubicBezTo>
                  <a:pt x="1" y="0"/>
                  <a:pt x="0" y="1"/>
                  <a:pt x="0" y="2"/>
                </a:cubicBezTo>
                <a:cubicBezTo>
                  <a:pt x="0" y="3"/>
                  <a:pt x="1" y="4"/>
                  <a:pt x="3" y="4"/>
                </a:cubicBezTo>
                <a:cubicBezTo>
                  <a:pt x="59" y="4"/>
                  <a:pt x="59" y="4"/>
                  <a:pt x="59" y="4"/>
                </a:cubicBezTo>
                <a:cubicBezTo>
                  <a:pt x="61" y="4"/>
                  <a:pt x="62" y="3"/>
                  <a:pt x="62" y="2"/>
                </a:cubicBezTo>
                <a:cubicBezTo>
                  <a:pt x="62" y="2"/>
                  <a:pt x="61" y="1"/>
                  <a:pt x="61" y="1"/>
                </a:cubicBezTo>
                <a:cubicBezTo>
                  <a:pt x="60" y="0"/>
                  <a:pt x="60" y="0"/>
                  <a:pt x="59"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2" name="Freeform 114"/>
          <p:cNvSpPr/>
          <p:nvPr/>
        </p:nvSpPr>
        <p:spPr bwMode="auto">
          <a:xfrm>
            <a:off x="4633913" y="3265488"/>
            <a:ext cx="93663" cy="15875"/>
          </a:xfrm>
          <a:custGeom>
            <a:avLst/>
            <a:gdLst>
              <a:gd name="T0" fmla="*/ 3 w 25"/>
              <a:gd name="T1" fmla="*/ 4 h 4"/>
              <a:gd name="T2" fmla="*/ 22 w 25"/>
              <a:gd name="T3" fmla="*/ 4 h 4"/>
              <a:gd name="T4" fmla="*/ 25 w 25"/>
              <a:gd name="T5" fmla="*/ 2 h 4"/>
              <a:gd name="T6" fmla="*/ 22 w 25"/>
              <a:gd name="T7" fmla="*/ 0 h 4"/>
              <a:gd name="T8" fmla="*/ 3 w 25"/>
              <a:gd name="T9" fmla="*/ 0 h 4"/>
              <a:gd name="T10" fmla="*/ 0 w 25"/>
              <a:gd name="T11" fmla="*/ 2 h 4"/>
              <a:gd name="T12" fmla="*/ 3 w 2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5" h="4">
                <a:moveTo>
                  <a:pt x="3" y="4"/>
                </a:moveTo>
                <a:cubicBezTo>
                  <a:pt x="22" y="4"/>
                  <a:pt x="22" y="4"/>
                  <a:pt x="22" y="4"/>
                </a:cubicBezTo>
                <a:cubicBezTo>
                  <a:pt x="23" y="4"/>
                  <a:pt x="25" y="3"/>
                  <a:pt x="25" y="2"/>
                </a:cubicBezTo>
                <a:cubicBezTo>
                  <a:pt x="25" y="1"/>
                  <a:pt x="23" y="0"/>
                  <a:pt x="22" y="0"/>
                </a:cubicBezTo>
                <a:cubicBezTo>
                  <a:pt x="3" y="0"/>
                  <a:pt x="3" y="0"/>
                  <a:pt x="3" y="0"/>
                </a:cubicBezTo>
                <a:cubicBezTo>
                  <a:pt x="1" y="0"/>
                  <a:pt x="0" y="1"/>
                  <a:pt x="0" y="2"/>
                </a:cubicBezTo>
                <a:cubicBezTo>
                  <a:pt x="0" y="3"/>
                  <a:pt x="1" y="4"/>
                  <a:pt x="3"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3" name="Freeform 115"/>
          <p:cNvSpPr/>
          <p:nvPr/>
        </p:nvSpPr>
        <p:spPr bwMode="auto">
          <a:xfrm>
            <a:off x="4633913" y="3348038"/>
            <a:ext cx="203200" cy="19050"/>
          </a:xfrm>
          <a:custGeom>
            <a:avLst/>
            <a:gdLst>
              <a:gd name="T0" fmla="*/ 3 w 54"/>
              <a:gd name="T1" fmla="*/ 5 h 5"/>
              <a:gd name="T2" fmla="*/ 52 w 54"/>
              <a:gd name="T3" fmla="*/ 5 h 5"/>
              <a:gd name="T4" fmla="*/ 54 w 54"/>
              <a:gd name="T5" fmla="*/ 2 h 5"/>
              <a:gd name="T6" fmla="*/ 52 w 54"/>
              <a:gd name="T7" fmla="*/ 0 h 5"/>
              <a:gd name="T8" fmla="*/ 3 w 54"/>
              <a:gd name="T9" fmla="*/ 0 h 5"/>
              <a:gd name="T10" fmla="*/ 0 w 54"/>
              <a:gd name="T11" fmla="*/ 2 h 5"/>
              <a:gd name="T12" fmla="*/ 3 w 5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4" h="5">
                <a:moveTo>
                  <a:pt x="3" y="5"/>
                </a:moveTo>
                <a:cubicBezTo>
                  <a:pt x="52" y="5"/>
                  <a:pt x="52" y="5"/>
                  <a:pt x="52" y="5"/>
                </a:cubicBezTo>
                <a:cubicBezTo>
                  <a:pt x="53" y="5"/>
                  <a:pt x="54" y="4"/>
                  <a:pt x="54" y="2"/>
                </a:cubicBezTo>
                <a:cubicBezTo>
                  <a:pt x="54" y="1"/>
                  <a:pt x="53" y="0"/>
                  <a:pt x="52" y="0"/>
                </a:cubicBezTo>
                <a:cubicBezTo>
                  <a:pt x="3" y="0"/>
                  <a:pt x="3" y="0"/>
                  <a:pt x="3" y="0"/>
                </a:cubicBezTo>
                <a:cubicBezTo>
                  <a:pt x="1" y="0"/>
                  <a:pt x="0" y="1"/>
                  <a:pt x="0" y="2"/>
                </a:cubicBezTo>
                <a:cubicBezTo>
                  <a:pt x="0" y="4"/>
                  <a:pt x="1" y="5"/>
                  <a:pt x="3" y="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4" name="Freeform 116"/>
          <p:cNvSpPr/>
          <p:nvPr/>
        </p:nvSpPr>
        <p:spPr bwMode="auto">
          <a:xfrm>
            <a:off x="4633913" y="3517900"/>
            <a:ext cx="146050" cy="14288"/>
          </a:xfrm>
          <a:custGeom>
            <a:avLst/>
            <a:gdLst>
              <a:gd name="T0" fmla="*/ 3 w 39"/>
              <a:gd name="T1" fmla="*/ 4 h 4"/>
              <a:gd name="T2" fmla="*/ 37 w 39"/>
              <a:gd name="T3" fmla="*/ 4 h 4"/>
              <a:gd name="T4" fmla="*/ 39 w 39"/>
              <a:gd name="T5" fmla="*/ 2 h 4"/>
              <a:gd name="T6" fmla="*/ 37 w 39"/>
              <a:gd name="T7" fmla="*/ 0 h 4"/>
              <a:gd name="T8" fmla="*/ 3 w 39"/>
              <a:gd name="T9" fmla="*/ 0 h 4"/>
              <a:gd name="T10" fmla="*/ 0 w 39"/>
              <a:gd name="T11" fmla="*/ 2 h 4"/>
              <a:gd name="T12" fmla="*/ 3 w 39"/>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9" h="4">
                <a:moveTo>
                  <a:pt x="3" y="4"/>
                </a:moveTo>
                <a:cubicBezTo>
                  <a:pt x="37" y="4"/>
                  <a:pt x="37" y="4"/>
                  <a:pt x="37" y="4"/>
                </a:cubicBezTo>
                <a:cubicBezTo>
                  <a:pt x="38" y="4"/>
                  <a:pt x="39" y="3"/>
                  <a:pt x="39" y="2"/>
                </a:cubicBezTo>
                <a:cubicBezTo>
                  <a:pt x="39" y="1"/>
                  <a:pt x="38" y="0"/>
                  <a:pt x="37" y="0"/>
                </a:cubicBezTo>
                <a:cubicBezTo>
                  <a:pt x="3" y="0"/>
                  <a:pt x="3" y="0"/>
                  <a:pt x="3" y="0"/>
                </a:cubicBezTo>
                <a:cubicBezTo>
                  <a:pt x="1" y="0"/>
                  <a:pt x="0" y="1"/>
                  <a:pt x="0" y="2"/>
                </a:cubicBezTo>
                <a:cubicBezTo>
                  <a:pt x="0" y="3"/>
                  <a:pt x="1" y="4"/>
                  <a:pt x="3"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5" name="Freeform 117"/>
          <p:cNvSpPr/>
          <p:nvPr/>
        </p:nvSpPr>
        <p:spPr bwMode="auto">
          <a:xfrm>
            <a:off x="4576763" y="3186113"/>
            <a:ext cx="19050" cy="481013"/>
          </a:xfrm>
          <a:custGeom>
            <a:avLst/>
            <a:gdLst>
              <a:gd name="T0" fmla="*/ 3 w 5"/>
              <a:gd name="T1" fmla="*/ 0 h 128"/>
              <a:gd name="T2" fmla="*/ 0 w 5"/>
              <a:gd name="T3" fmla="*/ 2 h 128"/>
              <a:gd name="T4" fmla="*/ 0 w 5"/>
              <a:gd name="T5" fmla="*/ 126 h 128"/>
              <a:gd name="T6" fmla="*/ 3 w 5"/>
              <a:gd name="T7" fmla="*/ 128 h 128"/>
              <a:gd name="T8" fmla="*/ 5 w 5"/>
              <a:gd name="T9" fmla="*/ 126 h 128"/>
              <a:gd name="T10" fmla="*/ 5 w 5"/>
              <a:gd name="T11" fmla="*/ 2 h 128"/>
              <a:gd name="T12" fmla="*/ 3 w 5"/>
              <a:gd name="T13" fmla="*/ 0 h 128"/>
            </a:gdLst>
            <a:ahLst/>
            <a:cxnLst>
              <a:cxn ang="0">
                <a:pos x="T0" y="T1"/>
              </a:cxn>
              <a:cxn ang="0">
                <a:pos x="T2" y="T3"/>
              </a:cxn>
              <a:cxn ang="0">
                <a:pos x="T4" y="T5"/>
              </a:cxn>
              <a:cxn ang="0">
                <a:pos x="T6" y="T7"/>
              </a:cxn>
              <a:cxn ang="0">
                <a:pos x="T8" y="T9"/>
              </a:cxn>
              <a:cxn ang="0">
                <a:pos x="T10" y="T11"/>
              </a:cxn>
              <a:cxn ang="0">
                <a:pos x="T12" y="T13"/>
              </a:cxn>
            </a:cxnLst>
            <a:rect l="0" t="0" r="r" b="b"/>
            <a:pathLst>
              <a:path w="5" h="128">
                <a:moveTo>
                  <a:pt x="3" y="0"/>
                </a:moveTo>
                <a:cubicBezTo>
                  <a:pt x="2" y="0"/>
                  <a:pt x="0" y="1"/>
                  <a:pt x="0" y="2"/>
                </a:cubicBezTo>
                <a:cubicBezTo>
                  <a:pt x="0" y="126"/>
                  <a:pt x="0" y="126"/>
                  <a:pt x="0" y="126"/>
                </a:cubicBezTo>
                <a:cubicBezTo>
                  <a:pt x="0" y="127"/>
                  <a:pt x="2" y="128"/>
                  <a:pt x="3" y="128"/>
                </a:cubicBezTo>
                <a:cubicBezTo>
                  <a:pt x="4" y="128"/>
                  <a:pt x="5" y="127"/>
                  <a:pt x="5" y="126"/>
                </a:cubicBezTo>
                <a:cubicBezTo>
                  <a:pt x="5" y="2"/>
                  <a:pt x="5" y="2"/>
                  <a:pt x="5" y="2"/>
                </a:cubicBezTo>
                <a:cubicBezTo>
                  <a:pt x="5" y="1"/>
                  <a:pt x="4" y="0"/>
                  <a:pt x="3"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6" name="Freeform 118"/>
          <p:cNvSpPr/>
          <p:nvPr/>
        </p:nvSpPr>
        <p:spPr bwMode="auto">
          <a:xfrm>
            <a:off x="4411663" y="3400425"/>
            <a:ext cx="128588" cy="82550"/>
          </a:xfrm>
          <a:custGeom>
            <a:avLst/>
            <a:gdLst>
              <a:gd name="T0" fmla="*/ 25 w 34"/>
              <a:gd name="T1" fmla="*/ 0 h 22"/>
              <a:gd name="T2" fmla="*/ 22 w 34"/>
              <a:gd name="T3" fmla="*/ 0 h 22"/>
              <a:gd name="T4" fmla="*/ 22 w 34"/>
              <a:gd name="T5" fmla="*/ 4 h 22"/>
              <a:gd name="T6" fmla="*/ 26 w 34"/>
              <a:gd name="T7" fmla="*/ 8 h 22"/>
              <a:gd name="T8" fmla="*/ 2 w 34"/>
              <a:gd name="T9" fmla="*/ 8 h 22"/>
              <a:gd name="T10" fmla="*/ 0 w 34"/>
              <a:gd name="T11" fmla="*/ 11 h 22"/>
              <a:gd name="T12" fmla="*/ 2 w 34"/>
              <a:gd name="T13" fmla="*/ 13 h 22"/>
              <a:gd name="T14" fmla="*/ 26 w 34"/>
              <a:gd name="T15" fmla="*/ 13 h 22"/>
              <a:gd name="T16" fmla="*/ 22 w 34"/>
              <a:gd name="T17" fmla="*/ 18 h 22"/>
              <a:gd name="T18" fmla="*/ 22 w 34"/>
              <a:gd name="T19" fmla="*/ 21 h 22"/>
              <a:gd name="T20" fmla="*/ 25 w 34"/>
              <a:gd name="T21" fmla="*/ 21 h 22"/>
              <a:gd name="T22" fmla="*/ 34 w 34"/>
              <a:gd name="T23" fmla="*/ 12 h 22"/>
              <a:gd name="T24" fmla="*/ 34 w 34"/>
              <a:gd name="T25" fmla="*/ 9 h 22"/>
              <a:gd name="T26" fmla="*/ 25 w 34"/>
              <a:gd name="T2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22">
                <a:moveTo>
                  <a:pt x="25" y="0"/>
                </a:moveTo>
                <a:cubicBezTo>
                  <a:pt x="24" y="0"/>
                  <a:pt x="23" y="0"/>
                  <a:pt x="22" y="0"/>
                </a:cubicBezTo>
                <a:cubicBezTo>
                  <a:pt x="21" y="1"/>
                  <a:pt x="21" y="3"/>
                  <a:pt x="22" y="4"/>
                </a:cubicBezTo>
                <a:cubicBezTo>
                  <a:pt x="26" y="8"/>
                  <a:pt x="26" y="8"/>
                  <a:pt x="26" y="8"/>
                </a:cubicBezTo>
                <a:cubicBezTo>
                  <a:pt x="2" y="8"/>
                  <a:pt x="2" y="8"/>
                  <a:pt x="2" y="8"/>
                </a:cubicBezTo>
                <a:cubicBezTo>
                  <a:pt x="1" y="8"/>
                  <a:pt x="0" y="9"/>
                  <a:pt x="0" y="11"/>
                </a:cubicBezTo>
                <a:cubicBezTo>
                  <a:pt x="0" y="12"/>
                  <a:pt x="1" y="13"/>
                  <a:pt x="2" y="13"/>
                </a:cubicBezTo>
                <a:cubicBezTo>
                  <a:pt x="26" y="13"/>
                  <a:pt x="26" y="13"/>
                  <a:pt x="26" y="13"/>
                </a:cubicBezTo>
                <a:cubicBezTo>
                  <a:pt x="22" y="18"/>
                  <a:pt x="22" y="18"/>
                  <a:pt x="22" y="18"/>
                </a:cubicBezTo>
                <a:cubicBezTo>
                  <a:pt x="21" y="19"/>
                  <a:pt x="21" y="20"/>
                  <a:pt x="22" y="21"/>
                </a:cubicBezTo>
                <a:cubicBezTo>
                  <a:pt x="23" y="22"/>
                  <a:pt x="24" y="22"/>
                  <a:pt x="25" y="21"/>
                </a:cubicBezTo>
                <a:cubicBezTo>
                  <a:pt x="34" y="12"/>
                  <a:pt x="34" y="12"/>
                  <a:pt x="34" y="12"/>
                </a:cubicBezTo>
                <a:cubicBezTo>
                  <a:pt x="34" y="11"/>
                  <a:pt x="34" y="10"/>
                  <a:pt x="34" y="9"/>
                </a:cubicBezTo>
                <a:lnTo>
                  <a:pt x="25" y="0"/>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7" name="Freeform 119"/>
          <p:cNvSpPr/>
          <p:nvPr/>
        </p:nvSpPr>
        <p:spPr bwMode="auto">
          <a:xfrm>
            <a:off x="3451225" y="3419475"/>
            <a:ext cx="481013" cy="15875"/>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8" name="Freeform 120"/>
          <p:cNvSpPr/>
          <p:nvPr/>
        </p:nvSpPr>
        <p:spPr bwMode="auto">
          <a:xfrm>
            <a:off x="3506788" y="3584575"/>
            <a:ext cx="425450" cy="19050"/>
          </a:xfrm>
          <a:custGeom>
            <a:avLst/>
            <a:gdLst>
              <a:gd name="T0" fmla="*/ 111 w 113"/>
              <a:gd name="T1" fmla="*/ 0 h 5"/>
              <a:gd name="T2" fmla="*/ 2 w 113"/>
              <a:gd name="T3" fmla="*/ 0 h 5"/>
              <a:gd name="T4" fmla="*/ 0 w 113"/>
              <a:gd name="T5" fmla="*/ 2 h 5"/>
              <a:gd name="T6" fmla="*/ 2 w 113"/>
              <a:gd name="T7" fmla="*/ 5 h 5"/>
              <a:gd name="T8" fmla="*/ 111 w 113"/>
              <a:gd name="T9" fmla="*/ 5 h 5"/>
              <a:gd name="T10" fmla="*/ 113 w 113"/>
              <a:gd name="T11" fmla="*/ 2 h 5"/>
              <a:gd name="T12" fmla="*/ 111 w 113"/>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13" h="5">
                <a:moveTo>
                  <a:pt x="111" y="0"/>
                </a:moveTo>
                <a:cubicBezTo>
                  <a:pt x="2" y="0"/>
                  <a:pt x="2" y="0"/>
                  <a:pt x="2" y="0"/>
                </a:cubicBezTo>
                <a:cubicBezTo>
                  <a:pt x="1" y="0"/>
                  <a:pt x="0" y="1"/>
                  <a:pt x="0" y="2"/>
                </a:cubicBezTo>
                <a:cubicBezTo>
                  <a:pt x="0" y="4"/>
                  <a:pt x="1" y="5"/>
                  <a:pt x="2" y="5"/>
                </a:cubicBezTo>
                <a:cubicBezTo>
                  <a:pt x="111" y="5"/>
                  <a:pt x="111" y="5"/>
                  <a:pt x="111" y="5"/>
                </a:cubicBezTo>
                <a:cubicBezTo>
                  <a:pt x="112" y="5"/>
                  <a:pt x="113" y="4"/>
                  <a:pt x="113" y="2"/>
                </a:cubicBezTo>
                <a:cubicBezTo>
                  <a:pt x="113" y="1"/>
                  <a:pt x="112" y="0"/>
                  <a:pt x="111"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9" name="Freeform 121"/>
          <p:cNvSpPr/>
          <p:nvPr/>
        </p:nvSpPr>
        <p:spPr bwMode="auto">
          <a:xfrm>
            <a:off x="3646488" y="3251200"/>
            <a:ext cx="285750" cy="17463"/>
          </a:xfrm>
          <a:custGeom>
            <a:avLst/>
            <a:gdLst>
              <a:gd name="T0" fmla="*/ 2 w 76"/>
              <a:gd name="T1" fmla="*/ 5 h 5"/>
              <a:gd name="T2" fmla="*/ 74 w 76"/>
              <a:gd name="T3" fmla="*/ 5 h 5"/>
              <a:gd name="T4" fmla="*/ 76 w 76"/>
              <a:gd name="T5" fmla="*/ 3 h 5"/>
              <a:gd name="T6" fmla="*/ 74 w 76"/>
              <a:gd name="T7" fmla="*/ 0 h 5"/>
              <a:gd name="T8" fmla="*/ 2 w 76"/>
              <a:gd name="T9" fmla="*/ 0 h 5"/>
              <a:gd name="T10" fmla="*/ 0 w 76"/>
              <a:gd name="T11" fmla="*/ 3 h 5"/>
              <a:gd name="T12" fmla="*/ 2 w 76"/>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76" h="5">
                <a:moveTo>
                  <a:pt x="2" y="5"/>
                </a:moveTo>
                <a:cubicBezTo>
                  <a:pt x="74" y="5"/>
                  <a:pt x="74" y="5"/>
                  <a:pt x="74" y="5"/>
                </a:cubicBezTo>
                <a:cubicBezTo>
                  <a:pt x="75" y="5"/>
                  <a:pt x="76" y="4"/>
                  <a:pt x="76" y="3"/>
                </a:cubicBezTo>
                <a:cubicBezTo>
                  <a:pt x="76" y="1"/>
                  <a:pt x="75" y="0"/>
                  <a:pt x="74" y="0"/>
                </a:cubicBezTo>
                <a:cubicBezTo>
                  <a:pt x="2" y="0"/>
                  <a:pt x="2" y="0"/>
                  <a:pt x="2" y="0"/>
                </a:cubicBezTo>
                <a:cubicBezTo>
                  <a:pt x="1" y="0"/>
                  <a:pt x="0" y="1"/>
                  <a:pt x="0" y="3"/>
                </a:cubicBezTo>
                <a:cubicBezTo>
                  <a:pt x="0" y="4"/>
                  <a:pt x="1" y="5"/>
                  <a:pt x="2" y="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0" name="Freeform 122"/>
          <p:cNvSpPr/>
          <p:nvPr/>
        </p:nvSpPr>
        <p:spPr bwMode="auto">
          <a:xfrm>
            <a:off x="3533775" y="3333750"/>
            <a:ext cx="398463" cy="19050"/>
          </a:xfrm>
          <a:custGeom>
            <a:avLst/>
            <a:gdLst>
              <a:gd name="T0" fmla="*/ 104 w 106"/>
              <a:gd name="T1" fmla="*/ 0 h 5"/>
              <a:gd name="T2" fmla="*/ 3 w 106"/>
              <a:gd name="T3" fmla="*/ 0 h 5"/>
              <a:gd name="T4" fmla="*/ 0 w 106"/>
              <a:gd name="T5" fmla="*/ 3 h 5"/>
              <a:gd name="T6" fmla="*/ 3 w 106"/>
              <a:gd name="T7" fmla="*/ 5 h 5"/>
              <a:gd name="T8" fmla="*/ 104 w 106"/>
              <a:gd name="T9" fmla="*/ 5 h 5"/>
              <a:gd name="T10" fmla="*/ 106 w 106"/>
              <a:gd name="T11" fmla="*/ 3 h 5"/>
              <a:gd name="T12" fmla="*/ 104 w 106"/>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06" h="5">
                <a:moveTo>
                  <a:pt x="104" y="0"/>
                </a:moveTo>
                <a:cubicBezTo>
                  <a:pt x="3" y="0"/>
                  <a:pt x="3" y="0"/>
                  <a:pt x="3" y="0"/>
                </a:cubicBezTo>
                <a:cubicBezTo>
                  <a:pt x="1" y="0"/>
                  <a:pt x="0" y="1"/>
                  <a:pt x="0" y="3"/>
                </a:cubicBezTo>
                <a:cubicBezTo>
                  <a:pt x="0" y="4"/>
                  <a:pt x="1" y="5"/>
                  <a:pt x="3" y="5"/>
                </a:cubicBezTo>
                <a:cubicBezTo>
                  <a:pt x="104" y="5"/>
                  <a:pt x="104" y="5"/>
                  <a:pt x="104" y="5"/>
                </a:cubicBezTo>
                <a:cubicBezTo>
                  <a:pt x="105" y="5"/>
                  <a:pt x="106" y="4"/>
                  <a:pt x="106" y="3"/>
                </a:cubicBezTo>
                <a:cubicBezTo>
                  <a:pt x="106" y="1"/>
                  <a:pt x="105" y="0"/>
                  <a:pt x="104"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1" name="Freeform 123"/>
          <p:cNvSpPr/>
          <p:nvPr/>
        </p:nvSpPr>
        <p:spPr bwMode="auto">
          <a:xfrm>
            <a:off x="3616325" y="3502025"/>
            <a:ext cx="315913" cy="19050"/>
          </a:xfrm>
          <a:custGeom>
            <a:avLst/>
            <a:gdLst>
              <a:gd name="T0" fmla="*/ 82 w 84"/>
              <a:gd name="T1" fmla="*/ 0 h 5"/>
              <a:gd name="T2" fmla="*/ 3 w 84"/>
              <a:gd name="T3" fmla="*/ 0 h 5"/>
              <a:gd name="T4" fmla="*/ 0 w 84"/>
              <a:gd name="T5" fmla="*/ 2 h 5"/>
              <a:gd name="T6" fmla="*/ 3 w 84"/>
              <a:gd name="T7" fmla="*/ 5 h 5"/>
              <a:gd name="T8" fmla="*/ 82 w 84"/>
              <a:gd name="T9" fmla="*/ 5 h 5"/>
              <a:gd name="T10" fmla="*/ 84 w 84"/>
              <a:gd name="T11" fmla="*/ 2 h 5"/>
              <a:gd name="T12" fmla="*/ 82 w 8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4" h="5">
                <a:moveTo>
                  <a:pt x="82" y="0"/>
                </a:moveTo>
                <a:cubicBezTo>
                  <a:pt x="3" y="0"/>
                  <a:pt x="3" y="0"/>
                  <a:pt x="3" y="0"/>
                </a:cubicBezTo>
                <a:cubicBezTo>
                  <a:pt x="2" y="0"/>
                  <a:pt x="0" y="1"/>
                  <a:pt x="0" y="2"/>
                </a:cubicBezTo>
                <a:cubicBezTo>
                  <a:pt x="0" y="4"/>
                  <a:pt x="2" y="5"/>
                  <a:pt x="3" y="5"/>
                </a:cubicBezTo>
                <a:cubicBezTo>
                  <a:pt x="82" y="5"/>
                  <a:pt x="82" y="5"/>
                  <a:pt x="82" y="5"/>
                </a:cubicBezTo>
                <a:cubicBezTo>
                  <a:pt x="83" y="5"/>
                  <a:pt x="84" y="4"/>
                  <a:pt x="84" y="2"/>
                </a:cubicBezTo>
                <a:cubicBezTo>
                  <a:pt x="84" y="1"/>
                  <a:pt x="83" y="0"/>
                  <a:pt x="82"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2" name="Freeform 124"/>
          <p:cNvSpPr/>
          <p:nvPr/>
        </p:nvSpPr>
        <p:spPr bwMode="auto">
          <a:xfrm>
            <a:off x="2601913" y="3251200"/>
            <a:ext cx="255588" cy="17463"/>
          </a:xfrm>
          <a:custGeom>
            <a:avLst/>
            <a:gdLst>
              <a:gd name="T0" fmla="*/ 2 w 68"/>
              <a:gd name="T1" fmla="*/ 5 h 5"/>
              <a:gd name="T2" fmla="*/ 66 w 68"/>
              <a:gd name="T3" fmla="*/ 5 h 5"/>
              <a:gd name="T4" fmla="*/ 68 w 68"/>
              <a:gd name="T5" fmla="*/ 3 h 5"/>
              <a:gd name="T6" fmla="*/ 66 w 68"/>
              <a:gd name="T7" fmla="*/ 0 h 5"/>
              <a:gd name="T8" fmla="*/ 2 w 68"/>
              <a:gd name="T9" fmla="*/ 0 h 5"/>
              <a:gd name="T10" fmla="*/ 0 w 68"/>
              <a:gd name="T11" fmla="*/ 3 h 5"/>
              <a:gd name="T12" fmla="*/ 2 w 6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68" h="5">
                <a:moveTo>
                  <a:pt x="2" y="5"/>
                </a:moveTo>
                <a:cubicBezTo>
                  <a:pt x="66" y="5"/>
                  <a:pt x="66" y="5"/>
                  <a:pt x="66" y="5"/>
                </a:cubicBezTo>
                <a:cubicBezTo>
                  <a:pt x="67" y="5"/>
                  <a:pt x="68" y="4"/>
                  <a:pt x="68" y="3"/>
                </a:cubicBezTo>
                <a:cubicBezTo>
                  <a:pt x="68" y="1"/>
                  <a:pt x="67" y="0"/>
                  <a:pt x="66" y="0"/>
                </a:cubicBezTo>
                <a:cubicBezTo>
                  <a:pt x="2" y="0"/>
                  <a:pt x="2" y="0"/>
                  <a:pt x="2" y="0"/>
                </a:cubicBezTo>
                <a:cubicBezTo>
                  <a:pt x="1" y="0"/>
                  <a:pt x="0" y="1"/>
                  <a:pt x="0" y="3"/>
                </a:cubicBezTo>
                <a:cubicBezTo>
                  <a:pt x="0" y="4"/>
                  <a:pt x="1" y="5"/>
                  <a:pt x="2" y="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3" name="Freeform 125"/>
          <p:cNvSpPr/>
          <p:nvPr/>
        </p:nvSpPr>
        <p:spPr bwMode="auto">
          <a:xfrm>
            <a:off x="2489200" y="3333750"/>
            <a:ext cx="481013" cy="19050"/>
          </a:xfrm>
          <a:custGeom>
            <a:avLst/>
            <a:gdLst>
              <a:gd name="T0" fmla="*/ 2 w 128"/>
              <a:gd name="T1" fmla="*/ 5 h 5"/>
              <a:gd name="T2" fmla="*/ 126 w 128"/>
              <a:gd name="T3" fmla="*/ 5 h 5"/>
              <a:gd name="T4" fmla="*/ 128 w 128"/>
              <a:gd name="T5" fmla="*/ 3 h 5"/>
              <a:gd name="T6" fmla="*/ 126 w 128"/>
              <a:gd name="T7" fmla="*/ 0 h 5"/>
              <a:gd name="T8" fmla="*/ 2 w 128"/>
              <a:gd name="T9" fmla="*/ 0 h 5"/>
              <a:gd name="T10" fmla="*/ 0 w 128"/>
              <a:gd name="T11" fmla="*/ 3 h 5"/>
              <a:gd name="T12" fmla="*/ 2 w 12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2" y="5"/>
                </a:moveTo>
                <a:cubicBezTo>
                  <a:pt x="126" y="5"/>
                  <a:pt x="126" y="5"/>
                  <a:pt x="126" y="5"/>
                </a:cubicBezTo>
                <a:cubicBezTo>
                  <a:pt x="127" y="5"/>
                  <a:pt x="128" y="4"/>
                  <a:pt x="128" y="3"/>
                </a:cubicBezTo>
                <a:cubicBezTo>
                  <a:pt x="128" y="1"/>
                  <a:pt x="127" y="0"/>
                  <a:pt x="126" y="0"/>
                </a:cubicBezTo>
                <a:cubicBezTo>
                  <a:pt x="2" y="0"/>
                  <a:pt x="2" y="0"/>
                  <a:pt x="2" y="0"/>
                </a:cubicBezTo>
                <a:cubicBezTo>
                  <a:pt x="1" y="0"/>
                  <a:pt x="0" y="1"/>
                  <a:pt x="0" y="3"/>
                </a:cubicBezTo>
                <a:cubicBezTo>
                  <a:pt x="0" y="4"/>
                  <a:pt x="1" y="5"/>
                  <a:pt x="2" y="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4" name="Freeform 126"/>
          <p:cNvSpPr/>
          <p:nvPr/>
        </p:nvSpPr>
        <p:spPr bwMode="auto">
          <a:xfrm>
            <a:off x="2628900" y="3419475"/>
            <a:ext cx="203200" cy="15875"/>
          </a:xfrm>
          <a:custGeom>
            <a:avLst/>
            <a:gdLst>
              <a:gd name="T0" fmla="*/ 2 w 54"/>
              <a:gd name="T1" fmla="*/ 0 h 4"/>
              <a:gd name="T2" fmla="*/ 0 w 54"/>
              <a:gd name="T3" fmla="*/ 2 h 4"/>
              <a:gd name="T4" fmla="*/ 2 w 54"/>
              <a:gd name="T5" fmla="*/ 4 h 4"/>
              <a:gd name="T6" fmla="*/ 52 w 54"/>
              <a:gd name="T7" fmla="*/ 4 h 4"/>
              <a:gd name="T8" fmla="*/ 54 w 54"/>
              <a:gd name="T9" fmla="*/ 2 h 4"/>
              <a:gd name="T10" fmla="*/ 52 w 54"/>
              <a:gd name="T11" fmla="*/ 0 h 4"/>
              <a:gd name="T12" fmla="*/ 2 w 5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4" h="4">
                <a:moveTo>
                  <a:pt x="2" y="0"/>
                </a:moveTo>
                <a:cubicBezTo>
                  <a:pt x="1" y="0"/>
                  <a:pt x="0" y="1"/>
                  <a:pt x="0" y="2"/>
                </a:cubicBezTo>
                <a:cubicBezTo>
                  <a:pt x="0" y="3"/>
                  <a:pt x="1" y="4"/>
                  <a:pt x="2" y="4"/>
                </a:cubicBezTo>
                <a:cubicBezTo>
                  <a:pt x="52" y="4"/>
                  <a:pt x="52" y="4"/>
                  <a:pt x="52" y="4"/>
                </a:cubicBezTo>
                <a:cubicBezTo>
                  <a:pt x="53" y="4"/>
                  <a:pt x="54" y="3"/>
                  <a:pt x="54" y="2"/>
                </a:cubicBezTo>
                <a:cubicBezTo>
                  <a:pt x="54" y="1"/>
                  <a:pt x="53" y="0"/>
                  <a:pt x="52" y="0"/>
                </a:cubicBezTo>
                <a:lnTo>
                  <a:pt x="2" y="0"/>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5" name="Freeform 127"/>
          <p:cNvSpPr/>
          <p:nvPr/>
        </p:nvSpPr>
        <p:spPr bwMode="auto">
          <a:xfrm>
            <a:off x="2489200" y="3502025"/>
            <a:ext cx="481013" cy="19050"/>
          </a:xfrm>
          <a:custGeom>
            <a:avLst/>
            <a:gdLst>
              <a:gd name="T0" fmla="*/ 126 w 128"/>
              <a:gd name="T1" fmla="*/ 0 h 5"/>
              <a:gd name="T2" fmla="*/ 2 w 128"/>
              <a:gd name="T3" fmla="*/ 0 h 5"/>
              <a:gd name="T4" fmla="*/ 0 w 128"/>
              <a:gd name="T5" fmla="*/ 2 h 5"/>
              <a:gd name="T6" fmla="*/ 2 w 128"/>
              <a:gd name="T7" fmla="*/ 5 h 5"/>
              <a:gd name="T8" fmla="*/ 126 w 128"/>
              <a:gd name="T9" fmla="*/ 5 h 5"/>
              <a:gd name="T10" fmla="*/ 128 w 128"/>
              <a:gd name="T11" fmla="*/ 2 h 5"/>
              <a:gd name="T12" fmla="*/ 126 w 12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126" y="0"/>
                </a:moveTo>
                <a:cubicBezTo>
                  <a:pt x="2" y="0"/>
                  <a:pt x="2" y="0"/>
                  <a:pt x="2" y="0"/>
                </a:cubicBezTo>
                <a:cubicBezTo>
                  <a:pt x="1" y="0"/>
                  <a:pt x="0" y="1"/>
                  <a:pt x="0" y="2"/>
                </a:cubicBezTo>
                <a:cubicBezTo>
                  <a:pt x="0" y="4"/>
                  <a:pt x="1" y="5"/>
                  <a:pt x="2" y="5"/>
                </a:cubicBezTo>
                <a:cubicBezTo>
                  <a:pt x="126" y="5"/>
                  <a:pt x="126" y="5"/>
                  <a:pt x="126" y="5"/>
                </a:cubicBezTo>
                <a:cubicBezTo>
                  <a:pt x="127" y="5"/>
                  <a:pt x="128" y="4"/>
                  <a:pt x="128" y="2"/>
                </a:cubicBezTo>
                <a:cubicBezTo>
                  <a:pt x="128" y="1"/>
                  <a:pt x="127" y="0"/>
                  <a:pt x="126"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6" name="Freeform 128"/>
          <p:cNvSpPr/>
          <p:nvPr/>
        </p:nvSpPr>
        <p:spPr bwMode="auto">
          <a:xfrm>
            <a:off x="2571750" y="3584575"/>
            <a:ext cx="315913" cy="19050"/>
          </a:xfrm>
          <a:custGeom>
            <a:avLst/>
            <a:gdLst>
              <a:gd name="T0" fmla="*/ 81 w 84"/>
              <a:gd name="T1" fmla="*/ 0 h 5"/>
              <a:gd name="T2" fmla="*/ 3 w 84"/>
              <a:gd name="T3" fmla="*/ 0 h 5"/>
              <a:gd name="T4" fmla="*/ 0 w 84"/>
              <a:gd name="T5" fmla="*/ 2 h 5"/>
              <a:gd name="T6" fmla="*/ 3 w 84"/>
              <a:gd name="T7" fmla="*/ 5 h 5"/>
              <a:gd name="T8" fmla="*/ 81 w 84"/>
              <a:gd name="T9" fmla="*/ 5 h 5"/>
              <a:gd name="T10" fmla="*/ 84 w 84"/>
              <a:gd name="T11" fmla="*/ 2 h 5"/>
              <a:gd name="T12" fmla="*/ 81 w 8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4" h="5">
                <a:moveTo>
                  <a:pt x="81" y="0"/>
                </a:moveTo>
                <a:cubicBezTo>
                  <a:pt x="3" y="0"/>
                  <a:pt x="3" y="0"/>
                  <a:pt x="3" y="0"/>
                </a:cubicBezTo>
                <a:cubicBezTo>
                  <a:pt x="1" y="0"/>
                  <a:pt x="0" y="1"/>
                  <a:pt x="0" y="2"/>
                </a:cubicBezTo>
                <a:cubicBezTo>
                  <a:pt x="0" y="4"/>
                  <a:pt x="1" y="5"/>
                  <a:pt x="3" y="5"/>
                </a:cubicBezTo>
                <a:cubicBezTo>
                  <a:pt x="81" y="5"/>
                  <a:pt x="81" y="5"/>
                  <a:pt x="81" y="5"/>
                </a:cubicBezTo>
                <a:cubicBezTo>
                  <a:pt x="83" y="5"/>
                  <a:pt x="84" y="4"/>
                  <a:pt x="84" y="2"/>
                </a:cubicBezTo>
                <a:cubicBezTo>
                  <a:pt x="84" y="1"/>
                  <a:pt x="83" y="0"/>
                  <a:pt x="81"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7" name="Freeform 129"/>
          <p:cNvSpPr/>
          <p:nvPr/>
        </p:nvSpPr>
        <p:spPr bwMode="auto">
          <a:xfrm>
            <a:off x="1528763" y="3419475"/>
            <a:ext cx="481013" cy="15875"/>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8" name="Freeform 130"/>
          <p:cNvSpPr/>
          <p:nvPr/>
        </p:nvSpPr>
        <p:spPr bwMode="auto">
          <a:xfrm>
            <a:off x="1528763" y="3584575"/>
            <a:ext cx="423863" cy="19050"/>
          </a:xfrm>
          <a:custGeom>
            <a:avLst/>
            <a:gdLst>
              <a:gd name="T0" fmla="*/ 111 w 113"/>
              <a:gd name="T1" fmla="*/ 0 h 5"/>
              <a:gd name="T2" fmla="*/ 2 w 113"/>
              <a:gd name="T3" fmla="*/ 0 h 5"/>
              <a:gd name="T4" fmla="*/ 0 w 113"/>
              <a:gd name="T5" fmla="*/ 2 h 5"/>
              <a:gd name="T6" fmla="*/ 2 w 113"/>
              <a:gd name="T7" fmla="*/ 5 h 5"/>
              <a:gd name="T8" fmla="*/ 111 w 113"/>
              <a:gd name="T9" fmla="*/ 5 h 5"/>
              <a:gd name="T10" fmla="*/ 113 w 113"/>
              <a:gd name="T11" fmla="*/ 2 h 5"/>
              <a:gd name="T12" fmla="*/ 111 w 113"/>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13" h="5">
                <a:moveTo>
                  <a:pt x="111" y="0"/>
                </a:moveTo>
                <a:cubicBezTo>
                  <a:pt x="2" y="0"/>
                  <a:pt x="2" y="0"/>
                  <a:pt x="2" y="0"/>
                </a:cubicBezTo>
                <a:cubicBezTo>
                  <a:pt x="1" y="0"/>
                  <a:pt x="0" y="1"/>
                  <a:pt x="0" y="2"/>
                </a:cubicBezTo>
                <a:cubicBezTo>
                  <a:pt x="0" y="4"/>
                  <a:pt x="1" y="5"/>
                  <a:pt x="2" y="5"/>
                </a:cubicBezTo>
                <a:cubicBezTo>
                  <a:pt x="111" y="5"/>
                  <a:pt x="111" y="5"/>
                  <a:pt x="111" y="5"/>
                </a:cubicBezTo>
                <a:cubicBezTo>
                  <a:pt x="112" y="5"/>
                  <a:pt x="113" y="4"/>
                  <a:pt x="113" y="2"/>
                </a:cubicBezTo>
                <a:cubicBezTo>
                  <a:pt x="113" y="1"/>
                  <a:pt x="112" y="0"/>
                  <a:pt x="111"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9" name="Freeform 131"/>
          <p:cNvSpPr/>
          <p:nvPr/>
        </p:nvSpPr>
        <p:spPr bwMode="auto">
          <a:xfrm>
            <a:off x="1528763" y="3251200"/>
            <a:ext cx="285750" cy="17463"/>
          </a:xfrm>
          <a:custGeom>
            <a:avLst/>
            <a:gdLst>
              <a:gd name="T0" fmla="*/ 2 w 76"/>
              <a:gd name="T1" fmla="*/ 5 h 5"/>
              <a:gd name="T2" fmla="*/ 74 w 76"/>
              <a:gd name="T3" fmla="*/ 5 h 5"/>
              <a:gd name="T4" fmla="*/ 76 w 76"/>
              <a:gd name="T5" fmla="*/ 3 h 5"/>
              <a:gd name="T6" fmla="*/ 74 w 76"/>
              <a:gd name="T7" fmla="*/ 0 h 5"/>
              <a:gd name="T8" fmla="*/ 2 w 76"/>
              <a:gd name="T9" fmla="*/ 0 h 5"/>
              <a:gd name="T10" fmla="*/ 0 w 76"/>
              <a:gd name="T11" fmla="*/ 3 h 5"/>
              <a:gd name="T12" fmla="*/ 2 w 76"/>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76" h="5">
                <a:moveTo>
                  <a:pt x="2" y="5"/>
                </a:moveTo>
                <a:cubicBezTo>
                  <a:pt x="74" y="5"/>
                  <a:pt x="74" y="5"/>
                  <a:pt x="74" y="5"/>
                </a:cubicBezTo>
                <a:cubicBezTo>
                  <a:pt x="75" y="5"/>
                  <a:pt x="76" y="4"/>
                  <a:pt x="76" y="3"/>
                </a:cubicBezTo>
                <a:cubicBezTo>
                  <a:pt x="76" y="1"/>
                  <a:pt x="75" y="0"/>
                  <a:pt x="74" y="0"/>
                </a:cubicBezTo>
                <a:cubicBezTo>
                  <a:pt x="2" y="0"/>
                  <a:pt x="2" y="0"/>
                  <a:pt x="2" y="0"/>
                </a:cubicBezTo>
                <a:cubicBezTo>
                  <a:pt x="1" y="0"/>
                  <a:pt x="0" y="1"/>
                  <a:pt x="0" y="3"/>
                </a:cubicBezTo>
                <a:cubicBezTo>
                  <a:pt x="0" y="4"/>
                  <a:pt x="1" y="5"/>
                  <a:pt x="2" y="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0" name="Freeform 132"/>
          <p:cNvSpPr/>
          <p:nvPr/>
        </p:nvSpPr>
        <p:spPr bwMode="auto">
          <a:xfrm>
            <a:off x="1528763" y="3333750"/>
            <a:ext cx="398463" cy="19050"/>
          </a:xfrm>
          <a:custGeom>
            <a:avLst/>
            <a:gdLst>
              <a:gd name="T0" fmla="*/ 2 w 106"/>
              <a:gd name="T1" fmla="*/ 5 h 5"/>
              <a:gd name="T2" fmla="*/ 103 w 106"/>
              <a:gd name="T3" fmla="*/ 5 h 5"/>
              <a:gd name="T4" fmla="*/ 106 w 106"/>
              <a:gd name="T5" fmla="*/ 3 h 5"/>
              <a:gd name="T6" fmla="*/ 103 w 106"/>
              <a:gd name="T7" fmla="*/ 0 h 5"/>
              <a:gd name="T8" fmla="*/ 2 w 106"/>
              <a:gd name="T9" fmla="*/ 0 h 5"/>
              <a:gd name="T10" fmla="*/ 0 w 106"/>
              <a:gd name="T11" fmla="*/ 3 h 5"/>
              <a:gd name="T12" fmla="*/ 2 w 106"/>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06" h="5">
                <a:moveTo>
                  <a:pt x="2" y="5"/>
                </a:moveTo>
                <a:cubicBezTo>
                  <a:pt x="103" y="5"/>
                  <a:pt x="103" y="5"/>
                  <a:pt x="103" y="5"/>
                </a:cubicBezTo>
                <a:cubicBezTo>
                  <a:pt x="105" y="5"/>
                  <a:pt x="106" y="4"/>
                  <a:pt x="106" y="3"/>
                </a:cubicBezTo>
                <a:cubicBezTo>
                  <a:pt x="106" y="1"/>
                  <a:pt x="105" y="0"/>
                  <a:pt x="103" y="0"/>
                </a:cubicBezTo>
                <a:cubicBezTo>
                  <a:pt x="2" y="0"/>
                  <a:pt x="2" y="0"/>
                  <a:pt x="2" y="0"/>
                </a:cubicBezTo>
                <a:cubicBezTo>
                  <a:pt x="1" y="0"/>
                  <a:pt x="0" y="1"/>
                  <a:pt x="0" y="3"/>
                </a:cubicBezTo>
                <a:cubicBezTo>
                  <a:pt x="0" y="4"/>
                  <a:pt x="1" y="5"/>
                  <a:pt x="2" y="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1" name="Freeform 133"/>
          <p:cNvSpPr/>
          <p:nvPr/>
        </p:nvSpPr>
        <p:spPr bwMode="auto">
          <a:xfrm>
            <a:off x="1528763" y="3502025"/>
            <a:ext cx="315913" cy="19050"/>
          </a:xfrm>
          <a:custGeom>
            <a:avLst/>
            <a:gdLst>
              <a:gd name="T0" fmla="*/ 2 w 84"/>
              <a:gd name="T1" fmla="*/ 5 h 5"/>
              <a:gd name="T2" fmla="*/ 81 w 84"/>
              <a:gd name="T3" fmla="*/ 5 h 5"/>
              <a:gd name="T4" fmla="*/ 84 w 84"/>
              <a:gd name="T5" fmla="*/ 2 h 5"/>
              <a:gd name="T6" fmla="*/ 81 w 84"/>
              <a:gd name="T7" fmla="*/ 0 h 5"/>
              <a:gd name="T8" fmla="*/ 2 w 84"/>
              <a:gd name="T9" fmla="*/ 0 h 5"/>
              <a:gd name="T10" fmla="*/ 0 w 84"/>
              <a:gd name="T11" fmla="*/ 2 h 5"/>
              <a:gd name="T12" fmla="*/ 2 w 8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84" h="5">
                <a:moveTo>
                  <a:pt x="2" y="5"/>
                </a:moveTo>
                <a:cubicBezTo>
                  <a:pt x="81" y="5"/>
                  <a:pt x="81" y="5"/>
                  <a:pt x="81" y="5"/>
                </a:cubicBezTo>
                <a:cubicBezTo>
                  <a:pt x="82" y="5"/>
                  <a:pt x="84" y="4"/>
                  <a:pt x="84" y="2"/>
                </a:cubicBezTo>
                <a:cubicBezTo>
                  <a:pt x="84" y="1"/>
                  <a:pt x="82" y="0"/>
                  <a:pt x="81" y="0"/>
                </a:cubicBezTo>
                <a:cubicBezTo>
                  <a:pt x="2" y="0"/>
                  <a:pt x="2" y="0"/>
                  <a:pt x="2" y="0"/>
                </a:cubicBezTo>
                <a:cubicBezTo>
                  <a:pt x="1" y="0"/>
                  <a:pt x="0" y="1"/>
                  <a:pt x="0" y="2"/>
                </a:cubicBezTo>
                <a:cubicBezTo>
                  <a:pt x="0" y="4"/>
                  <a:pt x="1" y="5"/>
                  <a:pt x="2" y="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2" name="Freeform 134"/>
          <p:cNvSpPr/>
          <p:nvPr/>
        </p:nvSpPr>
        <p:spPr bwMode="auto">
          <a:xfrm>
            <a:off x="568325" y="3251200"/>
            <a:ext cx="479425" cy="17463"/>
          </a:xfrm>
          <a:custGeom>
            <a:avLst/>
            <a:gdLst>
              <a:gd name="T0" fmla="*/ 2 w 128"/>
              <a:gd name="T1" fmla="*/ 5 h 5"/>
              <a:gd name="T2" fmla="*/ 126 w 128"/>
              <a:gd name="T3" fmla="*/ 5 h 5"/>
              <a:gd name="T4" fmla="*/ 128 w 128"/>
              <a:gd name="T5" fmla="*/ 3 h 5"/>
              <a:gd name="T6" fmla="*/ 126 w 128"/>
              <a:gd name="T7" fmla="*/ 0 h 5"/>
              <a:gd name="T8" fmla="*/ 2 w 128"/>
              <a:gd name="T9" fmla="*/ 0 h 5"/>
              <a:gd name="T10" fmla="*/ 0 w 128"/>
              <a:gd name="T11" fmla="*/ 3 h 5"/>
              <a:gd name="T12" fmla="*/ 2 w 12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2" y="5"/>
                </a:moveTo>
                <a:cubicBezTo>
                  <a:pt x="126" y="5"/>
                  <a:pt x="126" y="5"/>
                  <a:pt x="126" y="5"/>
                </a:cubicBezTo>
                <a:cubicBezTo>
                  <a:pt x="127" y="5"/>
                  <a:pt x="128" y="4"/>
                  <a:pt x="128" y="3"/>
                </a:cubicBezTo>
                <a:cubicBezTo>
                  <a:pt x="128" y="1"/>
                  <a:pt x="127" y="0"/>
                  <a:pt x="126" y="0"/>
                </a:cubicBezTo>
                <a:cubicBezTo>
                  <a:pt x="2" y="0"/>
                  <a:pt x="2" y="0"/>
                  <a:pt x="2" y="0"/>
                </a:cubicBezTo>
                <a:cubicBezTo>
                  <a:pt x="1" y="0"/>
                  <a:pt x="0" y="1"/>
                  <a:pt x="0" y="3"/>
                </a:cubicBezTo>
                <a:cubicBezTo>
                  <a:pt x="0" y="4"/>
                  <a:pt x="1" y="5"/>
                  <a:pt x="2" y="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3" name="Freeform 135"/>
          <p:cNvSpPr/>
          <p:nvPr/>
        </p:nvSpPr>
        <p:spPr bwMode="auto">
          <a:xfrm>
            <a:off x="568325" y="3333750"/>
            <a:ext cx="479425" cy="19050"/>
          </a:xfrm>
          <a:custGeom>
            <a:avLst/>
            <a:gdLst>
              <a:gd name="T0" fmla="*/ 126 w 128"/>
              <a:gd name="T1" fmla="*/ 0 h 5"/>
              <a:gd name="T2" fmla="*/ 2 w 128"/>
              <a:gd name="T3" fmla="*/ 0 h 5"/>
              <a:gd name="T4" fmla="*/ 0 w 128"/>
              <a:gd name="T5" fmla="*/ 3 h 5"/>
              <a:gd name="T6" fmla="*/ 2 w 128"/>
              <a:gd name="T7" fmla="*/ 5 h 5"/>
              <a:gd name="T8" fmla="*/ 126 w 128"/>
              <a:gd name="T9" fmla="*/ 5 h 5"/>
              <a:gd name="T10" fmla="*/ 128 w 128"/>
              <a:gd name="T11" fmla="*/ 3 h 5"/>
              <a:gd name="T12" fmla="*/ 126 w 12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126" y="0"/>
                </a:moveTo>
                <a:cubicBezTo>
                  <a:pt x="2" y="0"/>
                  <a:pt x="2" y="0"/>
                  <a:pt x="2" y="0"/>
                </a:cubicBezTo>
                <a:cubicBezTo>
                  <a:pt x="1" y="0"/>
                  <a:pt x="0" y="1"/>
                  <a:pt x="0" y="3"/>
                </a:cubicBezTo>
                <a:cubicBezTo>
                  <a:pt x="0" y="4"/>
                  <a:pt x="1" y="5"/>
                  <a:pt x="2" y="5"/>
                </a:cubicBezTo>
                <a:cubicBezTo>
                  <a:pt x="126" y="5"/>
                  <a:pt x="126" y="5"/>
                  <a:pt x="126" y="5"/>
                </a:cubicBezTo>
                <a:cubicBezTo>
                  <a:pt x="127" y="5"/>
                  <a:pt x="128" y="4"/>
                  <a:pt x="128" y="3"/>
                </a:cubicBezTo>
                <a:cubicBezTo>
                  <a:pt x="128" y="1"/>
                  <a:pt x="127" y="0"/>
                  <a:pt x="126"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4" name="Freeform 136"/>
          <p:cNvSpPr/>
          <p:nvPr/>
        </p:nvSpPr>
        <p:spPr bwMode="auto">
          <a:xfrm>
            <a:off x="568325" y="3419475"/>
            <a:ext cx="479425" cy="15875"/>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5" name="Freeform 137"/>
          <p:cNvSpPr/>
          <p:nvPr/>
        </p:nvSpPr>
        <p:spPr bwMode="auto">
          <a:xfrm>
            <a:off x="568325" y="3502025"/>
            <a:ext cx="479425" cy="19050"/>
          </a:xfrm>
          <a:custGeom>
            <a:avLst/>
            <a:gdLst>
              <a:gd name="T0" fmla="*/ 126 w 128"/>
              <a:gd name="T1" fmla="*/ 0 h 5"/>
              <a:gd name="T2" fmla="*/ 2 w 128"/>
              <a:gd name="T3" fmla="*/ 0 h 5"/>
              <a:gd name="T4" fmla="*/ 0 w 128"/>
              <a:gd name="T5" fmla="*/ 2 h 5"/>
              <a:gd name="T6" fmla="*/ 2 w 128"/>
              <a:gd name="T7" fmla="*/ 5 h 5"/>
              <a:gd name="T8" fmla="*/ 126 w 128"/>
              <a:gd name="T9" fmla="*/ 5 h 5"/>
              <a:gd name="T10" fmla="*/ 128 w 128"/>
              <a:gd name="T11" fmla="*/ 2 h 5"/>
              <a:gd name="T12" fmla="*/ 126 w 12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126" y="0"/>
                </a:moveTo>
                <a:cubicBezTo>
                  <a:pt x="2" y="0"/>
                  <a:pt x="2" y="0"/>
                  <a:pt x="2" y="0"/>
                </a:cubicBezTo>
                <a:cubicBezTo>
                  <a:pt x="1" y="0"/>
                  <a:pt x="0" y="1"/>
                  <a:pt x="0" y="2"/>
                </a:cubicBezTo>
                <a:cubicBezTo>
                  <a:pt x="0" y="4"/>
                  <a:pt x="1" y="5"/>
                  <a:pt x="2" y="5"/>
                </a:cubicBezTo>
                <a:cubicBezTo>
                  <a:pt x="126" y="5"/>
                  <a:pt x="126" y="5"/>
                  <a:pt x="126" y="5"/>
                </a:cubicBezTo>
                <a:cubicBezTo>
                  <a:pt x="127" y="5"/>
                  <a:pt x="128" y="4"/>
                  <a:pt x="128" y="2"/>
                </a:cubicBezTo>
                <a:cubicBezTo>
                  <a:pt x="128" y="1"/>
                  <a:pt x="127" y="0"/>
                  <a:pt x="126"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6" name="Freeform 138"/>
          <p:cNvSpPr/>
          <p:nvPr/>
        </p:nvSpPr>
        <p:spPr bwMode="auto">
          <a:xfrm>
            <a:off x="568325" y="3584575"/>
            <a:ext cx="479425" cy="19050"/>
          </a:xfrm>
          <a:custGeom>
            <a:avLst/>
            <a:gdLst>
              <a:gd name="T0" fmla="*/ 126 w 128"/>
              <a:gd name="T1" fmla="*/ 0 h 5"/>
              <a:gd name="T2" fmla="*/ 2 w 128"/>
              <a:gd name="T3" fmla="*/ 0 h 5"/>
              <a:gd name="T4" fmla="*/ 0 w 128"/>
              <a:gd name="T5" fmla="*/ 2 h 5"/>
              <a:gd name="T6" fmla="*/ 2 w 128"/>
              <a:gd name="T7" fmla="*/ 5 h 5"/>
              <a:gd name="T8" fmla="*/ 126 w 128"/>
              <a:gd name="T9" fmla="*/ 5 h 5"/>
              <a:gd name="T10" fmla="*/ 128 w 128"/>
              <a:gd name="T11" fmla="*/ 2 h 5"/>
              <a:gd name="T12" fmla="*/ 126 w 12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126" y="0"/>
                </a:moveTo>
                <a:cubicBezTo>
                  <a:pt x="2" y="0"/>
                  <a:pt x="2" y="0"/>
                  <a:pt x="2" y="0"/>
                </a:cubicBezTo>
                <a:cubicBezTo>
                  <a:pt x="1" y="0"/>
                  <a:pt x="0" y="1"/>
                  <a:pt x="0" y="2"/>
                </a:cubicBezTo>
                <a:cubicBezTo>
                  <a:pt x="0" y="4"/>
                  <a:pt x="1" y="5"/>
                  <a:pt x="2" y="5"/>
                </a:cubicBezTo>
                <a:cubicBezTo>
                  <a:pt x="126" y="5"/>
                  <a:pt x="126" y="5"/>
                  <a:pt x="126" y="5"/>
                </a:cubicBezTo>
                <a:cubicBezTo>
                  <a:pt x="127" y="5"/>
                  <a:pt x="128" y="4"/>
                  <a:pt x="128" y="2"/>
                </a:cubicBezTo>
                <a:cubicBezTo>
                  <a:pt x="128" y="1"/>
                  <a:pt x="127" y="0"/>
                  <a:pt x="126"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7" name="Freeform 139"/>
          <p:cNvSpPr>
            <a:spLocks noEditPoints="1"/>
          </p:cNvSpPr>
          <p:nvPr/>
        </p:nvSpPr>
        <p:spPr bwMode="auto">
          <a:xfrm>
            <a:off x="11139488"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2" y="27"/>
                  <a:pt x="116" y="34"/>
                  <a:pt x="119" y="41"/>
                </a:cubicBezTo>
                <a:cubicBezTo>
                  <a:pt x="122" y="48"/>
                  <a:pt x="123" y="56"/>
                  <a:pt x="123" y="64"/>
                </a:cubicBezTo>
                <a:cubicBezTo>
                  <a:pt x="123" y="72"/>
                  <a:pt x="122" y="80"/>
                  <a:pt x="119" y="87"/>
                </a:cubicBezTo>
                <a:cubicBezTo>
                  <a:pt x="116" y="94"/>
                  <a:pt x="112" y="101"/>
                  <a:pt x="106" y="106"/>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8" name="Oval 140"/>
          <p:cNvSpPr>
            <a:spLocks noChangeArrowheads="1"/>
          </p:cNvSpPr>
          <p:nvPr/>
        </p:nvSpPr>
        <p:spPr bwMode="auto">
          <a:xfrm>
            <a:off x="11298238" y="2386013"/>
            <a:ext cx="25400" cy="26988"/>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9" name="Oval 141"/>
          <p:cNvSpPr>
            <a:spLocks noChangeArrowheads="1"/>
          </p:cNvSpPr>
          <p:nvPr/>
        </p:nvSpPr>
        <p:spPr bwMode="auto">
          <a:xfrm>
            <a:off x="11436350" y="2386013"/>
            <a:ext cx="26988" cy="26988"/>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0" name="Freeform 142"/>
          <p:cNvSpPr/>
          <p:nvPr/>
        </p:nvSpPr>
        <p:spPr bwMode="auto">
          <a:xfrm>
            <a:off x="11252200" y="2517775"/>
            <a:ext cx="255588" cy="79375"/>
          </a:xfrm>
          <a:custGeom>
            <a:avLst/>
            <a:gdLst>
              <a:gd name="T0" fmla="*/ 34 w 68"/>
              <a:gd name="T1" fmla="*/ 0 h 21"/>
              <a:gd name="T2" fmla="*/ 0 w 68"/>
              <a:gd name="T3" fmla="*/ 17 h 21"/>
              <a:gd name="T4" fmla="*/ 0 w 68"/>
              <a:gd name="T5" fmla="*/ 18 h 21"/>
              <a:gd name="T6" fmla="*/ 2 w 68"/>
              <a:gd name="T7" fmla="*/ 20 h 21"/>
              <a:gd name="T8" fmla="*/ 4 w 68"/>
              <a:gd name="T9" fmla="*/ 19 h 21"/>
              <a:gd name="T10" fmla="*/ 8 w 68"/>
              <a:gd name="T11" fmla="*/ 15 h 21"/>
              <a:gd name="T12" fmla="*/ 20 w 68"/>
              <a:gd name="T13" fmla="*/ 7 h 21"/>
              <a:gd name="T14" fmla="*/ 34 w 68"/>
              <a:gd name="T15" fmla="*/ 4 h 21"/>
              <a:gd name="T16" fmla="*/ 48 w 68"/>
              <a:gd name="T17" fmla="*/ 7 h 21"/>
              <a:gd name="T18" fmla="*/ 60 w 68"/>
              <a:gd name="T19" fmla="*/ 15 h 21"/>
              <a:gd name="T20" fmla="*/ 64 w 68"/>
              <a:gd name="T21" fmla="*/ 19 h 21"/>
              <a:gd name="T22" fmla="*/ 68 w 68"/>
              <a:gd name="T23" fmla="*/ 18 h 21"/>
              <a:gd name="T24" fmla="*/ 68 w 68"/>
              <a:gd name="T25" fmla="*/ 17 h 21"/>
              <a:gd name="T26" fmla="*/ 34 w 68"/>
              <a:gd name="T2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21">
                <a:moveTo>
                  <a:pt x="34" y="0"/>
                </a:moveTo>
                <a:cubicBezTo>
                  <a:pt x="20" y="0"/>
                  <a:pt x="8" y="6"/>
                  <a:pt x="0" y="17"/>
                </a:cubicBezTo>
                <a:cubicBezTo>
                  <a:pt x="0" y="17"/>
                  <a:pt x="0" y="18"/>
                  <a:pt x="0" y="18"/>
                </a:cubicBezTo>
                <a:cubicBezTo>
                  <a:pt x="0" y="19"/>
                  <a:pt x="1" y="20"/>
                  <a:pt x="2" y="20"/>
                </a:cubicBezTo>
                <a:cubicBezTo>
                  <a:pt x="3" y="20"/>
                  <a:pt x="3" y="20"/>
                  <a:pt x="4" y="19"/>
                </a:cubicBezTo>
                <a:cubicBezTo>
                  <a:pt x="5" y="18"/>
                  <a:pt x="6" y="16"/>
                  <a:pt x="8" y="15"/>
                </a:cubicBezTo>
                <a:cubicBezTo>
                  <a:pt x="11" y="12"/>
                  <a:pt x="15" y="9"/>
                  <a:pt x="20" y="7"/>
                </a:cubicBezTo>
                <a:cubicBezTo>
                  <a:pt x="24" y="5"/>
                  <a:pt x="29" y="4"/>
                  <a:pt x="34" y="4"/>
                </a:cubicBezTo>
                <a:cubicBezTo>
                  <a:pt x="39" y="4"/>
                  <a:pt x="44" y="5"/>
                  <a:pt x="48" y="7"/>
                </a:cubicBezTo>
                <a:cubicBezTo>
                  <a:pt x="53" y="9"/>
                  <a:pt x="57" y="12"/>
                  <a:pt x="60" y="15"/>
                </a:cubicBezTo>
                <a:cubicBezTo>
                  <a:pt x="62" y="16"/>
                  <a:pt x="63" y="18"/>
                  <a:pt x="64" y="19"/>
                </a:cubicBezTo>
                <a:cubicBezTo>
                  <a:pt x="66" y="21"/>
                  <a:pt x="68" y="20"/>
                  <a:pt x="68" y="18"/>
                </a:cubicBezTo>
                <a:cubicBezTo>
                  <a:pt x="68" y="18"/>
                  <a:pt x="68" y="17"/>
                  <a:pt x="68" y="17"/>
                </a:cubicBezTo>
                <a:cubicBezTo>
                  <a:pt x="60" y="6"/>
                  <a:pt x="48" y="0"/>
                  <a:pt x="34"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1" name="Freeform 143"/>
          <p:cNvSpPr>
            <a:spLocks noEditPoints="1"/>
          </p:cNvSpPr>
          <p:nvPr/>
        </p:nvSpPr>
        <p:spPr bwMode="auto">
          <a:xfrm>
            <a:off x="11482388" y="2424113"/>
            <a:ext cx="69850" cy="101600"/>
          </a:xfrm>
          <a:custGeom>
            <a:avLst/>
            <a:gdLst>
              <a:gd name="T0" fmla="*/ 9 w 19"/>
              <a:gd name="T1" fmla="*/ 0 h 27"/>
              <a:gd name="T2" fmla="*/ 0 w 19"/>
              <a:gd name="T3" fmla="*/ 17 h 27"/>
              <a:gd name="T4" fmla="*/ 9 w 19"/>
              <a:gd name="T5" fmla="*/ 27 h 27"/>
              <a:gd name="T6" fmla="*/ 19 w 19"/>
              <a:gd name="T7" fmla="*/ 17 h 27"/>
              <a:gd name="T8" fmla="*/ 9 w 19"/>
              <a:gd name="T9" fmla="*/ 0 h 27"/>
              <a:gd name="T10" fmla="*/ 11 w 19"/>
              <a:gd name="T11" fmla="*/ 10 h 27"/>
              <a:gd name="T12" fmla="*/ 14 w 19"/>
              <a:gd name="T13" fmla="*/ 17 h 27"/>
              <a:gd name="T14" fmla="*/ 9 w 19"/>
              <a:gd name="T15" fmla="*/ 22 h 27"/>
              <a:gd name="T16" fmla="*/ 5 w 19"/>
              <a:gd name="T17" fmla="*/ 17 h 27"/>
              <a:gd name="T18" fmla="*/ 8 w 19"/>
              <a:gd name="T19" fmla="*/ 10 h 27"/>
              <a:gd name="T20" fmla="*/ 9 w 19"/>
              <a:gd name="T21" fmla="*/ 7 h 27"/>
              <a:gd name="T22" fmla="*/ 11 w 19"/>
              <a:gd name="T23" fmla="*/ 9 h 27"/>
              <a:gd name="T24" fmla="*/ 11 w 19"/>
              <a:gd name="T25"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7">
                <a:moveTo>
                  <a:pt x="9" y="0"/>
                </a:moveTo>
                <a:cubicBezTo>
                  <a:pt x="8" y="0"/>
                  <a:pt x="0" y="11"/>
                  <a:pt x="0" y="17"/>
                </a:cubicBezTo>
                <a:cubicBezTo>
                  <a:pt x="0" y="22"/>
                  <a:pt x="4" y="27"/>
                  <a:pt x="9" y="27"/>
                </a:cubicBezTo>
                <a:cubicBezTo>
                  <a:pt x="15" y="27"/>
                  <a:pt x="19" y="22"/>
                  <a:pt x="19" y="17"/>
                </a:cubicBezTo>
                <a:cubicBezTo>
                  <a:pt x="19" y="11"/>
                  <a:pt x="11" y="0"/>
                  <a:pt x="9" y="0"/>
                </a:cubicBezTo>
                <a:close/>
                <a:moveTo>
                  <a:pt x="11" y="10"/>
                </a:moveTo>
                <a:cubicBezTo>
                  <a:pt x="13" y="14"/>
                  <a:pt x="14" y="16"/>
                  <a:pt x="14" y="17"/>
                </a:cubicBezTo>
                <a:cubicBezTo>
                  <a:pt x="14" y="20"/>
                  <a:pt x="12" y="22"/>
                  <a:pt x="9" y="22"/>
                </a:cubicBezTo>
                <a:cubicBezTo>
                  <a:pt x="7" y="22"/>
                  <a:pt x="5" y="20"/>
                  <a:pt x="5" y="17"/>
                </a:cubicBezTo>
                <a:cubicBezTo>
                  <a:pt x="5" y="16"/>
                  <a:pt x="5" y="14"/>
                  <a:pt x="8" y="10"/>
                </a:cubicBezTo>
                <a:cubicBezTo>
                  <a:pt x="9" y="7"/>
                  <a:pt x="9" y="7"/>
                  <a:pt x="9" y="7"/>
                </a:cubicBezTo>
                <a:cubicBezTo>
                  <a:pt x="11" y="9"/>
                  <a:pt x="11" y="9"/>
                  <a:pt x="11" y="9"/>
                </a:cubicBezTo>
                <a:cubicBezTo>
                  <a:pt x="11" y="9"/>
                  <a:pt x="11" y="10"/>
                  <a:pt x="11" y="1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2" name="Freeform 144"/>
          <p:cNvSpPr>
            <a:spLocks noEditPoints="1"/>
          </p:cNvSpPr>
          <p:nvPr/>
        </p:nvSpPr>
        <p:spPr bwMode="auto">
          <a:xfrm>
            <a:off x="10179050"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6" y="101"/>
                  <a:pt x="12" y="94"/>
                  <a:pt x="9" y="87"/>
                </a:cubicBezTo>
                <a:cubicBezTo>
                  <a:pt x="6" y="80"/>
                  <a:pt x="5" y="72"/>
                  <a:pt x="5" y="64"/>
                </a:cubicBezTo>
                <a:cubicBezTo>
                  <a:pt x="5" y="56"/>
                  <a:pt x="6" y="48"/>
                  <a:pt x="9" y="41"/>
                </a:cubicBezTo>
                <a:cubicBezTo>
                  <a:pt x="12" y="34"/>
                  <a:pt x="16"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3" name="Oval 145"/>
          <p:cNvSpPr>
            <a:spLocks noChangeArrowheads="1"/>
          </p:cNvSpPr>
          <p:nvPr/>
        </p:nvSpPr>
        <p:spPr bwMode="auto">
          <a:xfrm>
            <a:off x="10336213" y="2386013"/>
            <a:ext cx="26988" cy="26988"/>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4" name="Oval 146"/>
          <p:cNvSpPr>
            <a:spLocks noChangeArrowheads="1"/>
          </p:cNvSpPr>
          <p:nvPr/>
        </p:nvSpPr>
        <p:spPr bwMode="auto">
          <a:xfrm>
            <a:off x="10475913" y="2386013"/>
            <a:ext cx="25400" cy="26988"/>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5" name="Freeform 147"/>
          <p:cNvSpPr/>
          <p:nvPr/>
        </p:nvSpPr>
        <p:spPr bwMode="auto">
          <a:xfrm>
            <a:off x="10340975" y="2525713"/>
            <a:ext cx="157163" cy="55563"/>
          </a:xfrm>
          <a:custGeom>
            <a:avLst/>
            <a:gdLst>
              <a:gd name="T0" fmla="*/ 39 w 42"/>
              <a:gd name="T1" fmla="*/ 5 h 15"/>
              <a:gd name="T2" fmla="*/ 38 w 42"/>
              <a:gd name="T3" fmla="*/ 6 h 15"/>
              <a:gd name="T4" fmla="*/ 38 w 42"/>
              <a:gd name="T5" fmla="*/ 6 h 15"/>
              <a:gd name="T6" fmla="*/ 32 w 42"/>
              <a:gd name="T7" fmla="*/ 10 h 15"/>
              <a:gd name="T8" fmla="*/ 24 w 42"/>
              <a:gd name="T9" fmla="*/ 8 h 15"/>
              <a:gd name="T10" fmla="*/ 24 w 42"/>
              <a:gd name="T11" fmla="*/ 8 h 15"/>
              <a:gd name="T12" fmla="*/ 9 w 42"/>
              <a:gd name="T13" fmla="*/ 1 h 15"/>
              <a:gd name="T14" fmla="*/ 0 w 42"/>
              <a:gd name="T15" fmla="*/ 8 h 15"/>
              <a:gd name="T16" fmla="*/ 0 w 42"/>
              <a:gd name="T17" fmla="*/ 10 h 15"/>
              <a:gd name="T18" fmla="*/ 3 w 42"/>
              <a:gd name="T19" fmla="*/ 11 h 15"/>
              <a:gd name="T20" fmla="*/ 4 w 42"/>
              <a:gd name="T21" fmla="*/ 10 h 15"/>
              <a:gd name="T22" fmla="*/ 4 w 42"/>
              <a:gd name="T23" fmla="*/ 10 h 15"/>
              <a:gd name="T24" fmla="*/ 10 w 42"/>
              <a:gd name="T25" fmla="*/ 6 h 15"/>
              <a:gd name="T26" fmla="*/ 12 w 42"/>
              <a:gd name="T27" fmla="*/ 5 h 15"/>
              <a:gd name="T28" fmla="*/ 18 w 42"/>
              <a:gd name="T29" fmla="*/ 8 h 15"/>
              <a:gd name="T30" fmla="*/ 18 w 42"/>
              <a:gd name="T31" fmla="*/ 8 h 15"/>
              <a:gd name="T32" fmla="*/ 30 w 42"/>
              <a:gd name="T33" fmla="*/ 15 h 15"/>
              <a:gd name="T34" fmla="*/ 33 w 42"/>
              <a:gd name="T35" fmla="*/ 15 h 15"/>
              <a:gd name="T36" fmla="*/ 42 w 42"/>
              <a:gd name="T37" fmla="*/ 8 h 15"/>
              <a:gd name="T38" fmla="*/ 42 w 42"/>
              <a:gd name="T39" fmla="*/ 6 h 15"/>
              <a:gd name="T40" fmla="*/ 39 w 42"/>
              <a:gd name="T41"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15">
                <a:moveTo>
                  <a:pt x="39" y="5"/>
                </a:moveTo>
                <a:cubicBezTo>
                  <a:pt x="39" y="5"/>
                  <a:pt x="38" y="5"/>
                  <a:pt x="38" y="6"/>
                </a:cubicBezTo>
                <a:cubicBezTo>
                  <a:pt x="38" y="6"/>
                  <a:pt x="38" y="6"/>
                  <a:pt x="38" y="6"/>
                </a:cubicBezTo>
                <a:cubicBezTo>
                  <a:pt x="37" y="8"/>
                  <a:pt x="35" y="10"/>
                  <a:pt x="32" y="10"/>
                </a:cubicBezTo>
                <a:cubicBezTo>
                  <a:pt x="29" y="11"/>
                  <a:pt x="26" y="10"/>
                  <a:pt x="24" y="8"/>
                </a:cubicBezTo>
                <a:cubicBezTo>
                  <a:pt x="24" y="8"/>
                  <a:pt x="24" y="8"/>
                  <a:pt x="24" y="8"/>
                </a:cubicBezTo>
                <a:cubicBezTo>
                  <a:pt x="21" y="2"/>
                  <a:pt x="14" y="0"/>
                  <a:pt x="9" y="1"/>
                </a:cubicBezTo>
                <a:cubicBezTo>
                  <a:pt x="5" y="2"/>
                  <a:pt x="2" y="5"/>
                  <a:pt x="0" y="8"/>
                </a:cubicBezTo>
                <a:cubicBezTo>
                  <a:pt x="0" y="9"/>
                  <a:pt x="0" y="9"/>
                  <a:pt x="0" y="10"/>
                </a:cubicBezTo>
                <a:cubicBezTo>
                  <a:pt x="0" y="11"/>
                  <a:pt x="1" y="12"/>
                  <a:pt x="3" y="11"/>
                </a:cubicBezTo>
                <a:cubicBezTo>
                  <a:pt x="3" y="11"/>
                  <a:pt x="4" y="11"/>
                  <a:pt x="4" y="10"/>
                </a:cubicBezTo>
                <a:cubicBezTo>
                  <a:pt x="4" y="10"/>
                  <a:pt x="4" y="10"/>
                  <a:pt x="4" y="10"/>
                </a:cubicBezTo>
                <a:cubicBezTo>
                  <a:pt x="5" y="8"/>
                  <a:pt x="7" y="6"/>
                  <a:pt x="10" y="6"/>
                </a:cubicBezTo>
                <a:cubicBezTo>
                  <a:pt x="10" y="5"/>
                  <a:pt x="11" y="5"/>
                  <a:pt x="12" y="5"/>
                </a:cubicBezTo>
                <a:cubicBezTo>
                  <a:pt x="14" y="5"/>
                  <a:pt x="17" y="6"/>
                  <a:pt x="18" y="8"/>
                </a:cubicBezTo>
                <a:cubicBezTo>
                  <a:pt x="18" y="8"/>
                  <a:pt x="18" y="8"/>
                  <a:pt x="18" y="8"/>
                </a:cubicBezTo>
                <a:cubicBezTo>
                  <a:pt x="21" y="13"/>
                  <a:pt x="25" y="15"/>
                  <a:pt x="30" y="15"/>
                </a:cubicBezTo>
                <a:cubicBezTo>
                  <a:pt x="31" y="15"/>
                  <a:pt x="32" y="15"/>
                  <a:pt x="33" y="15"/>
                </a:cubicBezTo>
                <a:cubicBezTo>
                  <a:pt x="37" y="14"/>
                  <a:pt x="40" y="11"/>
                  <a:pt x="42" y="8"/>
                </a:cubicBezTo>
                <a:cubicBezTo>
                  <a:pt x="42" y="7"/>
                  <a:pt x="42" y="7"/>
                  <a:pt x="42" y="6"/>
                </a:cubicBezTo>
                <a:cubicBezTo>
                  <a:pt x="42" y="5"/>
                  <a:pt x="41" y="4"/>
                  <a:pt x="39" y="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6" name="Freeform 148"/>
          <p:cNvSpPr>
            <a:spLocks noEditPoints="1"/>
          </p:cNvSpPr>
          <p:nvPr/>
        </p:nvSpPr>
        <p:spPr bwMode="auto">
          <a:xfrm>
            <a:off x="9217025"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7" name="Oval 149"/>
          <p:cNvSpPr>
            <a:spLocks noChangeArrowheads="1"/>
          </p:cNvSpPr>
          <p:nvPr/>
        </p:nvSpPr>
        <p:spPr bwMode="auto">
          <a:xfrm>
            <a:off x="9375775" y="2386013"/>
            <a:ext cx="25400" cy="26988"/>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8" name="Oval 150"/>
          <p:cNvSpPr>
            <a:spLocks noChangeArrowheads="1"/>
          </p:cNvSpPr>
          <p:nvPr/>
        </p:nvSpPr>
        <p:spPr bwMode="auto">
          <a:xfrm>
            <a:off x="9513888" y="2386013"/>
            <a:ext cx="26988" cy="26988"/>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9" name="Freeform 151"/>
          <p:cNvSpPr/>
          <p:nvPr/>
        </p:nvSpPr>
        <p:spPr bwMode="auto">
          <a:xfrm>
            <a:off x="9329738" y="2517775"/>
            <a:ext cx="255588" cy="76200"/>
          </a:xfrm>
          <a:custGeom>
            <a:avLst/>
            <a:gdLst>
              <a:gd name="T0" fmla="*/ 34 w 68"/>
              <a:gd name="T1" fmla="*/ 0 h 20"/>
              <a:gd name="T2" fmla="*/ 0 w 68"/>
              <a:gd name="T3" fmla="*/ 17 h 20"/>
              <a:gd name="T4" fmla="*/ 0 w 68"/>
              <a:gd name="T5" fmla="*/ 18 h 20"/>
              <a:gd name="T6" fmla="*/ 2 w 68"/>
              <a:gd name="T7" fmla="*/ 20 h 20"/>
              <a:gd name="T8" fmla="*/ 4 w 68"/>
              <a:gd name="T9" fmla="*/ 19 h 20"/>
              <a:gd name="T10" fmla="*/ 8 w 68"/>
              <a:gd name="T11" fmla="*/ 15 h 20"/>
              <a:gd name="T12" fmla="*/ 20 w 68"/>
              <a:gd name="T13" fmla="*/ 7 h 20"/>
              <a:gd name="T14" fmla="*/ 34 w 68"/>
              <a:gd name="T15" fmla="*/ 4 h 20"/>
              <a:gd name="T16" fmla="*/ 48 w 68"/>
              <a:gd name="T17" fmla="*/ 7 h 20"/>
              <a:gd name="T18" fmla="*/ 60 w 68"/>
              <a:gd name="T19" fmla="*/ 15 h 20"/>
              <a:gd name="T20" fmla="*/ 64 w 68"/>
              <a:gd name="T21" fmla="*/ 19 h 20"/>
              <a:gd name="T22" fmla="*/ 64 w 68"/>
              <a:gd name="T23" fmla="*/ 19 h 20"/>
              <a:gd name="T24" fmla="*/ 64 w 68"/>
              <a:gd name="T25" fmla="*/ 20 h 20"/>
              <a:gd name="T26" fmla="*/ 66 w 68"/>
              <a:gd name="T27" fmla="*/ 20 h 20"/>
              <a:gd name="T28" fmla="*/ 68 w 68"/>
              <a:gd name="T29" fmla="*/ 18 h 20"/>
              <a:gd name="T30" fmla="*/ 68 w 68"/>
              <a:gd name="T31" fmla="*/ 17 h 20"/>
              <a:gd name="T32" fmla="*/ 34 w 68"/>
              <a:gd name="T3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8" h="20">
                <a:moveTo>
                  <a:pt x="34" y="0"/>
                </a:moveTo>
                <a:cubicBezTo>
                  <a:pt x="20" y="0"/>
                  <a:pt x="8" y="6"/>
                  <a:pt x="0" y="17"/>
                </a:cubicBezTo>
                <a:cubicBezTo>
                  <a:pt x="0" y="17"/>
                  <a:pt x="0" y="18"/>
                  <a:pt x="0" y="18"/>
                </a:cubicBezTo>
                <a:cubicBezTo>
                  <a:pt x="0" y="19"/>
                  <a:pt x="1" y="20"/>
                  <a:pt x="2" y="20"/>
                </a:cubicBezTo>
                <a:cubicBezTo>
                  <a:pt x="3" y="20"/>
                  <a:pt x="3" y="20"/>
                  <a:pt x="4" y="19"/>
                </a:cubicBezTo>
                <a:cubicBezTo>
                  <a:pt x="5" y="18"/>
                  <a:pt x="6" y="16"/>
                  <a:pt x="8" y="15"/>
                </a:cubicBezTo>
                <a:cubicBezTo>
                  <a:pt x="11" y="12"/>
                  <a:pt x="15" y="9"/>
                  <a:pt x="20" y="7"/>
                </a:cubicBezTo>
                <a:cubicBezTo>
                  <a:pt x="24" y="5"/>
                  <a:pt x="29" y="4"/>
                  <a:pt x="34" y="4"/>
                </a:cubicBezTo>
                <a:cubicBezTo>
                  <a:pt x="39" y="4"/>
                  <a:pt x="44" y="5"/>
                  <a:pt x="48" y="7"/>
                </a:cubicBezTo>
                <a:cubicBezTo>
                  <a:pt x="53" y="9"/>
                  <a:pt x="57" y="12"/>
                  <a:pt x="60" y="15"/>
                </a:cubicBezTo>
                <a:cubicBezTo>
                  <a:pt x="62" y="16"/>
                  <a:pt x="63" y="18"/>
                  <a:pt x="64" y="19"/>
                </a:cubicBezTo>
                <a:cubicBezTo>
                  <a:pt x="64" y="19"/>
                  <a:pt x="64" y="19"/>
                  <a:pt x="64" y="19"/>
                </a:cubicBezTo>
                <a:cubicBezTo>
                  <a:pt x="64" y="20"/>
                  <a:pt x="64" y="20"/>
                  <a:pt x="64" y="20"/>
                </a:cubicBezTo>
                <a:cubicBezTo>
                  <a:pt x="65" y="20"/>
                  <a:pt x="65" y="20"/>
                  <a:pt x="66" y="20"/>
                </a:cubicBezTo>
                <a:cubicBezTo>
                  <a:pt x="67" y="20"/>
                  <a:pt x="68" y="19"/>
                  <a:pt x="68" y="18"/>
                </a:cubicBezTo>
                <a:cubicBezTo>
                  <a:pt x="68" y="18"/>
                  <a:pt x="68" y="17"/>
                  <a:pt x="68" y="17"/>
                </a:cubicBezTo>
                <a:cubicBezTo>
                  <a:pt x="60" y="6"/>
                  <a:pt x="48" y="0"/>
                  <a:pt x="34"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0" name="Freeform 152"/>
          <p:cNvSpPr/>
          <p:nvPr/>
        </p:nvSpPr>
        <p:spPr bwMode="auto">
          <a:xfrm>
            <a:off x="9382125" y="2292350"/>
            <a:ext cx="150813" cy="82550"/>
          </a:xfrm>
          <a:custGeom>
            <a:avLst/>
            <a:gdLst>
              <a:gd name="T0" fmla="*/ 18 w 40"/>
              <a:gd name="T1" fmla="*/ 21 h 22"/>
              <a:gd name="T2" fmla="*/ 22 w 40"/>
              <a:gd name="T3" fmla="*/ 21 h 22"/>
              <a:gd name="T4" fmla="*/ 39 w 40"/>
              <a:gd name="T5" fmla="*/ 4 h 22"/>
              <a:gd name="T6" fmla="*/ 39 w 40"/>
              <a:gd name="T7" fmla="*/ 1 h 22"/>
              <a:gd name="T8" fmla="*/ 36 w 40"/>
              <a:gd name="T9" fmla="*/ 1 h 22"/>
              <a:gd name="T10" fmla="*/ 20 w 40"/>
              <a:gd name="T11" fmla="*/ 16 h 22"/>
              <a:gd name="T12" fmla="*/ 4 w 40"/>
              <a:gd name="T13" fmla="*/ 1 h 22"/>
              <a:gd name="T14" fmla="*/ 3 w 40"/>
              <a:gd name="T15" fmla="*/ 0 h 22"/>
              <a:gd name="T16" fmla="*/ 1 w 40"/>
              <a:gd name="T17" fmla="*/ 1 h 22"/>
              <a:gd name="T18" fmla="*/ 1 w 40"/>
              <a:gd name="T19" fmla="*/ 4 h 22"/>
              <a:gd name="T20" fmla="*/ 18 w 40"/>
              <a:gd name="T21"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2">
                <a:moveTo>
                  <a:pt x="18" y="21"/>
                </a:moveTo>
                <a:cubicBezTo>
                  <a:pt x="19" y="22"/>
                  <a:pt x="21" y="22"/>
                  <a:pt x="22" y="21"/>
                </a:cubicBezTo>
                <a:cubicBezTo>
                  <a:pt x="39" y="4"/>
                  <a:pt x="39" y="4"/>
                  <a:pt x="39" y="4"/>
                </a:cubicBezTo>
                <a:cubicBezTo>
                  <a:pt x="40" y="3"/>
                  <a:pt x="40" y="1"/>
                  <a:pt x="39" y="1"/>
                </a:cubicBezTo>
                <a:cubicBezTo>
                  <a:pt x="38" y="0"/>
                  <a:pt x="36" y="0"/>
                  <a:pt x="36" y="1"/>
                </a:cubicBezTo>
                <a:cubicBezTo>
                  <a:pt x="20" y="16"/>
                  <a:pt x="20" y="16"/>
                  <a:pt x="20" y="16"/>
                </a:cubicBezTo>
                <a:cubicBezTo>
                  <a:pt x="4" y="1"/>
                  <a:pt x="4" y="1"/>
                  <a:pt x="4" y="1"/>
                </a:cubicBezTo>
                <a:cubicBezTo>
                  <a:pt x="4" y="0"/>
                  <a:pt x="3" y="0"/>
                  <a:pt x="3" y="0"/>
                </a:cubicBezTo>
                <a:cubicBezTo>
                  <a:pt x="2" y="0"/>
                  <a:pt x="2" y="0"/>
                  <a:pt x="1" y="1"/>
                </a:cubicBezTo>
                <a:cubicBezTo>
                  <a:pt x="0" y="1"/>
                  <a:pt x="0" y="3"/>
                  <a:pt x="1" y="4"/>
                </a:cubicBezTo>
                <a:lnTo>
                  <a:pt x="18" y="21"/>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1" name="Freeform 153"/>
          <p:cNvSpPr>
            <a:spLocks noEditPoints="1"/>
          </p:cNvSpPr>
          <p:nvPr/>
        </p:nvSpPr>
        <p:spPr bwMode="auto">
          <a:xfrm>
            <a:off x="8256588"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2" y="27"/>
                  <a:pt x="116" y="34"/>
                  <a:pt x="119" y="41"/>
                </a:cubicBezTo>
                <a:cubicBezTo>
                  <a:pt x="122" y="48"/>
                  <a:pt x="123" y="56"/>
                  <a:pt x="123" y="64"/>
                </a:cubicBezTo>
                <a:cubicBezTo>
                  <a:pt x="123" y="72"/>
                  <a:pt x="122" y="80"/>
                  <a:pt x="119" y="87"/>
                </a:cubicBezTo>
                <a:cubicBezTo>
                  <a:pt x="116" y="94"/>
                  <a:pt x="112" y="101"/>
                  <a:pt x="106" y="106"/>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2" name="Oval 154"/>
          <p:cNvSpPr>
            <a:spLocks noChangeArrowheads="1"/>
          </p:cNvSpPr>
          <p:nvPr/>
        </p:nvSpPr>
        <p:spPr bwMode="auto">
          <a:xfrm>
            <a:off x="8413750" y="2386013"/>
            <a:ext cx="26988" cy="26988"/>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3" name="Oval 155"/>
          <p:cNvSpPr>
            <a:spLocks noChangeArrowheads="1"/>
          </p:cNvSpPr>
          <p:nvPr/>
        </p:nvSpPr>
        <p:spPr bwMode="auto">
          <a:xfrm>
            <a:off x="8553450" y="2386013"/>
            <a:ext cx="25400" cy="26988"/>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4" name="Freeform 156"/>
          <p:cNvSpPr/>
          <p:nvPr/>
        </p:nvSpPr>
        <p:spPr bwMode="auto">
          <a:xfrm>
            <a:off x="8369300" y="2517775"/>
            <a:ext cx="255588" cy="79375"/>
          </a:xfrm>
          <a:custGeom>
            <a:avLst/>
            <a:gdLst>
              <a:gd name="T0" fmla="*/ 34 w 68"/>
              <a:gd name="T1" fmla="*/ 0 h 21"/>
              <a:gd name="T2" fmla="*/ 0 w 68"/>
              <a:gd name="T3" fmla="*/ 17 h 21"/>
              <a:gd name="T4" fmla="*/ 0 w 68"/>
              <a:gd name="T5" fmla="*/ 18 h 21"/>
              <a:gd name="T6" fmla="*/ 2 w 68"/>
              <a:gd name="T7" fmla="*/ 20 h 21"/>
              <a:gd name="T8" fmla="*/ 4 w 68"/>
              <a:gd name="T9" fmla="*/ 19 h 21"/>
              <a:gd name="T10" fmla="*/ 8 w 68"/>
              <a:gd name="T11" fmla="*/ 15 h 21"/>
              <a:gd name="T12" fmla="*/ 20 w 68"/>
              <a:gd name="T13" fmla="*/ 7 h 21"/>
              <a:gd name="T14" fmla="*/ 34 w 68"/>
              <a:gd name="T15" fmla="*/ 4 h 21"/>
              <a:gd name="T16" fmla="*/ 48 w 68"/>
              <a:gd name="T17" fmla="*/ 7 h 21"/>
              <a:gd name="T18" fmla="*/ 60 w 68"/>
              <a:gd name="T19" fmla="*/ 15 h 21"/>
              <a:gd name="T20" fmla="*/ 64 w 68"/>
              <a:gd name="T21" fmla="*/ 19 h 21"/>
              <a:gd name="T22" fmla="*/ 68 w 68"/>
              <a:gd name="T23" fmla="*/ 18 h 21"/>
              <a:gd name="T24" fmla="*/ 68 w 68"/>
              <a:gd name="T25" fmla="*/ 17 h 21"/>
              <a:gd name="T26" fmla="*/ 34 w 68"/>
              <a:gd name="T2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21">
                <a:moveTo>
                  <a:pt x="34" y="0"/>
                </a:moveTo>
                <a:cubicBezTo>
                  <a:pt x="20" y="0"/>
                  <a:pt x="8" y="6"/>
                  <a:pt x="0" y="17"/>
                </a:cubicBezTo>
                <a:cubicBezTo>
                  <a:pt x="0" y="17"/>
                  <a:pt x="0" y="18"/>
                  <a:pt x="0" y="18"/>
                </a:cubicBezTo>
                <a:cubicBezTo>
                  <a:pt x="0" y="19"/>
                  <a:pt x="1" y="20"/>
                  <a:pt x="2" y="20"/>
                </a:cubicBezTo>
                <a:cubicBezTo>
                  <a:pt x="3" y="20"/>
                  <a:pt x="3" y="20"/>
                  <a:pt x="4" y="19"/>
                </a:cubicBezTo>
                <a:cubicBezTo>
                  <a:pt x="5" y="18"/>
                  <a:pt x="6" y="16"/>
                  <a:pt x="8" y="15"/>
                </a:cubicBezTo>
                <a:cubicBezTo>
                  <a:pt x="11" y="12"/>
                  <a:pt x="15" y="9"/>
                  <a:pt x="20" y="7"/>
                </a:cubicBezTo>
                <a:cubicBezTo>
                  <a:pt x="24" y="5"/>
                  <a:pt x="29" y="4"/>
                  <a:pt x="34" y="4"/>
                </a:cubicBezTo>
                <a:cubicBezTo>
                  <a:pt x="39" y="4"/>
                  <a:pt x="44" y="5"/>
                  <a:pt x="48" y="7"/>
                </a:cubicBezTo>
                <a:cubicBezTo>
                  <a:pt x="53" y="9"/>
                  <a:pt x="57" y="12"/>
                  <a:pt x="60" y="15"/>
                </a:cubicBezTo>
                <a:cubicBezTo>
                  <a:pt x="62" y="16"/>
                  <a:pt x="63" y="18"/>
                  <a:pt x="64" y="19"/>
                </a:cubicBezTo>
                <a:cubicBezTo>
                  <a:pt x="66" y="21"/>
                  <a:pt x="68" y="20"/>
                  <a:pt x="68" y="18"/>
                </a:cubicBezTo>
                <a:cubicBezTo>
                  <a:pt x="68" y="18"/>
                  <a:pt x="68" y="17"/>
                  <a:pt x="68" y="17"/>
                </a:cubicBezTo>
                <a:cubicBezTo>
                  <a:pt x="60" y="6"/>
                  <a:pt x="48" y="0"/>
                  <a:pt x="34"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5" name="Freeform 157"/>
          <p:cNvSpPr>
            <a:spLocks noEditPoints="1"/>
          </p:cNvSpPr>
          <p:nvPr/>
        </p:nvSpPr>
        <p:spPr bwMode="auto">
          <a:xfrm>
            <a:off x="7296150" y="2225675"/>
            <a:ext cx="479425"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6" y="101"/>
                  <a:pt x="12" y="94"/>
                  <a:pt x="9" y="87"/>
                </a:cubicBezTo>
                <a:cubicBezTo>
                  <a:pt x="6" y="80"/>
                  <a:pt x="5" y="72"/>
                  <a:pt x="5" y="64"/>
                </a:cubicBezTo>
                <a:cubicBezTo>
                  <a:pt x="5" y="56"/>
                  <a:pt x="6" y="48"/>
                  <a:pt x="9" y="41"/>
                </a:cubicBezTo>
                <a:cubicBezTo>
                  <a:pt x="12" y="34"/>
                  <a:pt x="16"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6" name="Oval 158"/>
          <p:cNvSpPr>
            <a:spLocks noChangeArrowheads="1"/>
          </p:cNvSpPr>
          <p:nvPr/>
        </p:nvSpPr>
        <p:spPr bwMode="auto">
          <a:xfrm>
            <a:off x="7453313" y="2386013"/>
            <a:ext cx="25400" cy="26988"/>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7" name="Oval 159"/>
          <p:cNvSpPr>
            <a:spLocks noChangeArrowheads="1"/>
          </p:cNvSpPr>
          <p:nvPr/>
        </p:nvSpPr>
        <p:spPr bwMode="auto">
          <a:xfrm>
            <a:off x="7591425" y="2386013"/>
            <a:ext cx="26988" cy="26988"/>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8" name="Freeform 160"/>
          <p:cNvSpPr>
            <a:spLocks noEditPoints="1"/>
          </p:cNvSpPr>
          <p:nvPr/>
        </p:nvSpPr>
        <p:spPr bwMode="auto">
          <a:xfrm>
            <a:off x="7497763" y="2533650"/>
            <a:ext cx="76200" cy="74613"/>
          </a:xfrm>
          <a:custGeom>
            <a:avLst/>
            <a:gdLst>
              <a:gd name="T0" fmla="*/ 10 w 20"/>
              <a:gd name="T1" fmla="*/ 0 h 20"/>
              <a:gd name="T2" fmla="*/ 0 w 20"/>
              <a:gd name="T3" fmla="*/ 10 h 20"/>
              <a:gd name="T4" fmla="*/ 10 w 20"/>
              <a:gd name="T5" fmla="*/ 20 h 20"/>
              <a:gd name="T6" fmla="*/ 20 w 20"/>
              <a:gd name="T7" fmla="*/ 10 h 20"/>
              <a:gd name="T8" fmla="*/ 10 w 20"/>
              <a:gd name="T9" fmla="*/ 0 h 20"/>
              <a:gd name="T10" fmla="*/ 10 w 20"/>
              <a:gd name="T11" fmla="*/ 15 h 20"/>
              <a:gd name="T12" fmla="*/ 5 w 20"/>
              <a:gd name="T13" fmla="*/ 10 h 20"/>
              <a:gd name="T14" fmla="*/ 10 w 20"/>
              <a:gd name="T15" fmla="*/ 5 h 20"/>
              <a:gd name="T16" fmla="*/ 15 w 20"/>
              <a:gd name="T17" fmla="*/ 10 h 20"/>
              <a:gd name="T18" fmla="*/ 10 w 20"/>
              <a:gd name="T19"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0"/>
                </a:moveTo>
                <a:cubicBezTo>
                  <a:pt x="5" y="0"/>
                  <a:pt x="0" y="5"/>
                  <a:pt x="0" y="10"/>
                </a:cubicBezTo>
                <a:cubicBezTo>
                  <a:pt x="0" y="15"/>
                  <a:pt x="5" y="20"/>
                  <a:pt x="10" y="20"/>
                </a:cubicBezTo>
                <a:cubicBezTo>
                  <a:pt x="15" y="20"/>
                  <a:pt x="20" y="15"/>
                  <a:pt x="20" y="10"/>
                </a:cubicBezTo>
                <a:cubicBezTo>
                  <a:pt x="20" y="5"/>
                  <a:pt x="15" y="0"/>
                  <a:pt x="10" y="0"/>
                </a:cubicBezTo>
                <a:close/>
                <a:moveTo>
                  <a:pt x="10" y="15"/>
                </a:moveTo>
                <a:cubicBezTo>
                  <a:pt x="7" y="15"/>
                  <a:pt x="5" y="13"/>
                  <a:pt x="5" y="10"/>
                </a:cubicBezTo>
                <a:cubicBezTo>
                  <a:pt x="5" y="7"/>
                  <a:pt x="7" y="5"/>
                  <a:pt x="10" y="5"/>
                </a:cubicBezTo>
                <a:cubicBezTo>
                  <a:pt x="13" y="5"/>
                  <a:pt x="15" y="7"/>
                  <a:pt x="15" y="10"/>
                </a:cubicBezTo>
                <a:cubicBezTo>
                  <a:pt x="15" y="13"/>
                  <a:pt x="13" y="15"/>
                  <a:pt x="10" y="1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9" name="Freeform 161"/>
          <p:cNvSpPr>
            <a:spLocks noEditPoints="1"/>
          </p:cNvSpPr>
          <p:nvPr/>
        </p:nvSpPr>
        <p:spPr bwMode="auto">
          <a:xfrm>
            <a:off x="6334125"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0" name="Oval 162"/>
          <p:cNvSpPr>
            <a:spLocks noChangeArrowheads="1"/>
          </p:cNvSpPr>
          <p:nvPr/>
        </p:nvSpPr>
        <p:spPr bwMode="auto">
          <a:xfrm>
            <a:off x="6491288" y="2386013"/>
            <a:ext cx="26988" cy="26988"/>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1" name="Oval 163"/>
          <p:cNvSpPr>
            <a:spLocks noChangeArrowheads="1"/>
          </p:cNvSpPr>
          <p:nvPr/>
        </p:nvSpPr>
        <p:spPr bwMode="auto">
          <a:xfrm>
            <a:off x="6630988" y="2386013"/>
            <a:ext cx="26988" cy="26988"/>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2" name="Freeform 164"/>
          <p:cNvSpPr>
            <a:spLocks noEditPoints="1"/>
          </p:cNvSpPr>
          <p:nvPr/>
        </p:nvSpPr>
        <p:spPr bwMode="auto">
          <a:xfrm>
            <a:off x="6416675" y="2468563"/>
            <a:ext cx="315913" cy="153988"/>
          </a:xfrm>
          <a:custGeom>
            <a:avLst/>
            <a:gdLst>
              <a:gd name="T0" fmla="*/ 81 w 84"/>
              <a:gd name="T1" fmla="*/ 0 h 41"/>
              <a:gd name="T2" fmla="*/ 3 w 84"/>
              <a:gd name="T3" fmla="*/ 0 h 41"/>
              <a:gd name="T4" fmla="*/ 0 w 84"/>
              <a:gd name="T5" fmla="*/ 3 h 41"/>
              <a:gd name="T6" fmla="*/ 0 w 84"/>
              <a:gd name="T7" fmla="*/ 3 h 41"/>
              <a:gd name="T8" fmla="*/ 42 w 84"/>
              <a:gd name="T9" fmla="*/ 41 h 41"/>
              <a:gd name="T10" fmla="*/ 42 w 84"/>
              <a:gd name="T11" fmla="*/ 41 h 41"/>
              <a:gd name="T12" fmla="*/ 84 w 84"/>
              <a:gd name="T13" fmla="*/ 3 h 41"/>
              <a:gd name="T14" fmla="*/ 81 w 84"/>
              <a:gd name="T15" fmla="*/ 0 h 41"/>
              <a:gd name="T16" fmla="*/ 79 w 84"/>
              <a:gd name="T17" fmla="*/ 7 h 41"/>
              <a:gd name="T18" fmla="*/ 67 w 84"/>
              <a:gd name="T19" fmla="*/ 26 h 41"/>
              <a:gd name="T20" fmla="*/ 42 w 84"/>
              <a:gd name="T21" fmla="*/ 36 h 41"/>
              <a:gd name="T22" fmla="*/ 17 w 84"/>
              <a:gd name="T23" fmla="*/ 26 h 41"/>
              <a:gd name="T24" fmla="*/ 6 w 84"/>
              <a:gd name="T25" fmla="*/ 7 h 41"/>
              <a:gd name="T26" fmla="*/ 5 w 84"/>
              <a:gd name="T27" fmla="*/ 5 h 41"/>
              <a:gd name="T28" fmla="*/ 79 w 84"/>
              <a:gd name="T29" fmla="*/ 5 h 41"/>
              <a:gd name="T30" fmla="*/ 79 w 84"/>
              <a:gd name="T31" fmla="*/ 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4" h="41">
                <a:moveTo>
                  <a:pt x="81" y="0"/>
                </a:moveTo>
                <a:cubicBezTo>
                  <a:pt x="3" y="0"/>
                  <a:pt x="3" y="0"/>
                  <a:pt x="3" y="0"/>
                </a:cubicBezTo>
                <a:cubicBezTo>
                  <a:pt x="1" y="0"/>
                  <a:pt x="0" y="1"/>
                  <a:pt x="0" y="3"/>
                </a:cubicBezTo>
                <a:cubicBezTo>
                  <a:pt x="0" y="3"/>
                  <a:pt x="0" y="3"/>
                  <a:pt x="0" y="3"/>
                </a:cubicBezTo>
                <a:cubicBezTo>
                  <a:pt x="3" y="25"/>
                  <a:pt x="20" y="41"/>
                  <a:pt x="42" y="41"/>
                </a:cubicBezTo>
                <a:cubicBezTo>
                  <a:pt x="42" y="41"/>
                  <a:pt x="42" y="41"/>
                  <a:pt x="42" y="41"/>
                </a:cubicBezTo>
                <a:cubicBezTo>
                  <a:pt x="64" y="41"/>
                  <a:pt x="82" y="25"/>
                  <a:pt x="84" y="3"/>
                </a:cubicBezTo>
                <a:cubicBezTo>
                  <a:pt x="84" y="1"/>
                  <a:pt x="83" y="0"/>
                  <a:pt x="81" y="0"/>
                </a:cubicBezTo>
                <a:close/>
                <a:moveTo>
                  <a:pt x="79" y="7"/>
                </a:moveTo>
                <a:cubicBezTo>
                  <a:pt x="77" y="14"/>
                  <a:pt x="73" y="21"/>
                  <a:pt x="67" y="26"/>
                </a:cubicBezTo>
                <a:cubicBezTo>
                  <a:pt x="60" y="33"/>
                  <a:pt x="51" y="36"/>
                  <a:pt x="42" y="36"/>
                </a:cubicBezTo>
                <a:cubicBezTo>
                  <a:pt x="33" y="36"/>
                  <a:pt x="24" y="33"/>
                  <a:pt x="17" y="26"/>
                </a:cubicBezTo>
                <a:cubicBezTo>
                  <a:pt x="11" y="21"/>
                  <a:pt x="7" y="14"/>
                  <a:pt x="6" y="7"/>
                </a:cubicBezTo>
                <a:cubicBezTo>
                  <a:pt x="5" y="5"/>
                  <a:pt x="5" y="5"/>
                  <a:pt x="5" y="5"/>
                </a:cubicBezTo>
                <a:cubicBezTo>
                  <a:pt x="79" y="5"/>
                  <a:pt x="79" y="5"/>
                  <a:pt x="79" y="5"/>
                </a:cubicBezTo>
                <a:lnTo>
                  <a:pt x="79" y="7"/>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3" name="Freeform 165"/>
          <p:cNvSpPr>
            <a:spLocks noEditPoints="1"/>
          </p:cNvSpPr>
          <p:nvPr/>
        </p:nvSpPr>
        <p:spPr bwMode="auto">
          <a:xfrm>
            <a:off x="5373688" y="2225675"/>
            <a:ext cx="479425"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4" name="Oval 166"/>
          <p:cNvSpPr>
            <a:spLocks noChangeArrowheads="1"/>
          </p:cNvSpPr>
          <p:nvPr/>
        </p:nvSpPr>
        <p:spPr bwMode="auto">
          <a:xfrm>
            <a:off x="5530850" y="2382838"/>
            <a:ext cx="26988" cy="30163"/>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5" name="Oval 167"/>
          <p:cNvSpPr>
            <a:spLocks noChangeArrowheads="1"/>
          </p:cNvSpPr>
          <p:nvPr/>
        </p:nvSpPr>
        <p:spPr bwMode="auto">
          <a:xfrm>
            <a:off x="5670550" y="2382838"/>
            <a:ext cx="25400" cy="30163"/>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6" name="Freeform 168"/>
          <p:cNvSpPr>
            <a:spLocks noEditPoints="1"/>
          </p:cNvSpPr>
          <p:nvPr/>
        </p:nvSpPr>
        <p:spPr bwMode="auto">
          <a:xfrm>
            <a:off x="5508625" y="2533650"/>
            <a:ext cx="209550" cy="101600"/>
          </a:xfrm>
          <a:custGeom>
            <a:avLst/>
            <a:gdLst>
              <a:gd name="T0" fmla="*/ 54 w 56"/>
              <a:gd name="T1" fmla="*/ 0 h 27"/>
              <a:gd name="T2" fmla="*/ 2 w 56"/>
              <a:gd name="T3" fmla="*/ 0 h 27"/>
              <a:gd name="T4" fmla="*/ 0 w 56"/>
              <a:gd name="T5" fmla="*/ 2 h 27"/>
              <a:gd name="T6" fmla="*/ 2 w 56"/>
              <a:gd name="T7" fmla="*/ 5 h 27"/>
              <a:gd name="T8" fmla="*/ 29 w 56"/>
              <a:gd name="T9" fmla="*/ 5 h 27"/>
              <a:gd name="T10" fmla="*/ 29 w 56"/>
              <a:gd name="T11" fmla="*/ 13 h 27"/>
              <a:gd name="T12" fmla="*/ 43 w 56"/>
              <a:gd name="T13" fmla="*/ 27 h 27"/>
              <a:gd name="T14" fmla="*/ 56 w 56"/>
              <a:gd name="T15" fmla="*/ 13 h 27"/>
              <a:gd name="T16" fmla="*/ 56 w 56"/>
              <a:gd name="T17" fmla="*/ 2 h 27"/>
              <a:gd name="T18" fmla="*/ 54 w 56"/>
              <a:gd name="T19" fmla="*/ 0 h 27"/>
              <a:gd name="T20" fmla="*/ 52 w 56"/>
              <a:gd name="T21" fmla="*/ 13 h 27"/>
              <a:gd name="T22" fmla="*/ 43 w 56"/>
              <a:gd name="T23" fmla="*/ 22 h 27"/>
              <a:gd name="T24" fmla="*/ 34 w 56"/>
              <a:gd name="T25" fmla="*/ 13 h 27"/>
              <a:gd name="T26" fmla="*/ 34 w 56"/>
              <a:gd name="T27" fmla="*/ 5 h 27"/>
              <a:gd name="T28" fmla="*/ 52 w 56"/>
              <a:gd name="T29" fmla="*/ 5 h 27"/>
              <a:gd name="T30" fmla="*/ 52 w 56"/>
              <a:gd name="T31"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27">
                <a:moveTo>
                  <a:pt x="54" y="0"/>
                </a:moveTo>
                <a:cubicBezTo>
                  <a:pt x="2" y="0"/>
                  <a:pt x="2" y="0"/>
                  <a:pt x="2" y="0"/>
                </a:cubicBezTo>
                <a:cubicBezTo>
                  <a:pt x="1" y="0"/>
                  <a:pt x="0" y="1"/>
                  <a:pt x="0" y="2"/>
                </a:cubicBezTo>
                <a:cubicBezTo>
                  <a:pt x="0" y="3"/>
                  <a:pt x="1" y="5"/>
                  <a:pt x="2" y="5"/>
                </a:cubicBezTo>
                <a:cubicBezTo>
                  <a:pt x="29" y="5"/>
                  <a:pt x="29" y="5"/>
                  <a:pt x="29" y="5"/>
                </a:cubicBezTo>
                <a:cubicBezTo>
                  <a:pt x="29" y="13"/>
                  <a:pt x="29" y="13"/>
                  <a:pt x="29" y="13"/>
                </a:cubicBezTo>
                <a:cubicBezTo>
                  <a:pt x="29" y="21"/>
                  <a:pt x="35" y="27"/>
                  <a:pt x="43" y="27"/>
                </a:cubicBezTo>
                <a:cubicBezTo>
                  <a:pt x="50" y="27"/>
                  <a:pt x="56" y="21"/>
                  <a:pt x="56" y="13"/>
                </a:cubicBezTo>
                <a:cubicBezTo>
                  <a:pt x="56" y="2"/>
                  <a:pt x="56" y="2"/>
                  <a:pt x="56" y="2"/>
                </a:cubicBezTo>
                <a:cubicBezTo>
                  <a:pt x="56" y="1"/>
                  <a:pt x="55" y="0"/>
                  <a:pt x="54" y="0"/>
                </a:cubicBezTo>
                <a:close/>
                <a:moveTo>
                  <a:pt x="52" y="13"/>
                </a:moveTo>
                <a:cubicBezTo>
                  <a:pt x="52" y="18"/>
                  <a:pt x="48" y="22"/>
                  <a:pt x="43" y="22"/>
                </a:cubicBezTo>
                <a:cubicBezTo>
                  <a:pt x="38" y="22"/>
                  <a:pt x="34" y="18"/>
                  <a:pt x="34" y="13"/>
                </a:cubicBezTo>
                <a:cubicBezTo>
                  <a:pt x="34" y="5"/>
                  <a:pt x="34" y="5"/>
                  <a:pt x="34" y="5"/>
                </a:cubicBezTo>
                <a:cubicBezTo>
                  <a:pt x="52" y="5"/>
                  <a:pt x="52" y="5"/>
                  <a:pt x="52" y="5"/>
                </a:cubicBezTo>
                <a:lnTo>
                  <a:pt x="52" y="1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7" name="Freeform 169"/>
          <p:cNvSpPr>
            <a:spLocks noEditPoints="1"/>
          </p:cNvSpPr>
          <p:nvPr/>
        </p:nvSpPr>
        <p:spPr bwMode="auto">
          <a:xfrm>
            <a:off x="4411663"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2"/>
                  <a:pt x="94" y="116"/>
                  <a:pt x="87" y="119"/>
                </a:cubicBezTo>
                <a:cubicBezTo>
                  <a:pt x="80" y="122"/>
                  <a:pt x="72" y="123"/>
                  <a:pt x="64" y="123"/>
                </a:cubicBezTo>
                <a:cubicBezTo>
                  <a:pt x="56" y="123"/>
                  <a:pt x="48" y="122"/>
                  <a:pt x="41" y="119"/>
                </a:cubicBezTo>
                <a:cubicBezTo>
                  <a:pt x="34" y="116"/>
                  <a:pt x="27" y="112"/>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8" name="Freeform 170"/>
          <p:cNvSpPr/>
          <p:nvPr/>
        </p:nvSpPr>
        <p:spPr bwMode="auto">
          <a:xfrm>
            <a:off x="4524375" y="2544763"/>
            <a:ext cx="255588" cy="77788"/>
          </a:xfrm>
          <a:custGeom>
            <a:avLst/>
            <a:gdLst>
              <a:gd name="T0" fmla="*/ 66 w 68"/>
              <a:gd name="T1" fmla="*/ 0 h 21"/>
              <a:gd name="T2" fmla="*/ 64 w 68"/>
              <a:gd name="T3" fmla="*/ 1 h 21"/>
              <a:gd name="T4" fmla="*/ 60 w 68"/>
              <a:gd name="T5" fmla="*/ 5 h 21"/>
              <a:gd name="T6" fmla="*/ 48 w 68"/>
              <a:gd name="T7" fmla="*/ 13 h 21"/>
              <a:gd name="T8" fmla="*/ 34 w 68"/>
              <a:gd name="T9" fmla="*/ 16 h 21"/>
              <a:gd name="T10" fmla="*/ 20 w 68"/>
              <a:gd name="T11" fmla="*/ 13 h 21"/>
              <a:gd name="T12" fmla="*/ 8 w 68"/>
              <a:gd name="T13" fmla="*/ 5 h 21"/>
              <a:gd name="T14" fmla="*/ 4 w 68"/>
              <a:gd name="T15" fmla="*/ 1 h 21"/>
              <a:gd name="T16" fmla="*/ 4 w 68"/>
              <a:gd name="T17" fmla="*/ 1 h 21"/>
              <a:gd name="T18" fmla="*/ 2 w 68"/>
              <a:gd name="T19" fmla="*/ 0 h 21"/>
              <a:gd name="T20" fmla="*/ 0 w 68"/>
              <a:gd name="T21" fmla="*/ 2 h 21"/>
              <a:gd name="T22" fmla="*/ 0 w 68"/>
              <a:gd name="T23" fmla="*/ 4 h 21"/>
              <a:gd name="T24" fmla="*/ 34 w 68"/>
              <a:gd name="T25" fmla="*/ 21 h 21"/>
              <a:gd name="T26" fmla="*/ 68 w 68"/>
              <a:gd name="T27" fmla="*/ 4 h 21"/>
              <a:gd name="T28" fmla="*/ 68 w 68"/>
              <a:gd name="T29" fmla="*/ 2 h 21"/>
              <a:gd name="T30" fmla="*/ 66 w 68"/>
              <a:gd name="T3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8" h="21">
                <a:moveTo>
                  <a:pt x="66" y="0"/>
                </a:moveTo>
                <a:cubicBezTo>
                  <a:pt x="65" y="0"/>
                  <a:pt x="65" y="0"/>
                  <a:pt x="64" y="1"/>
                </a:cubicBezTo>
                <a:cubicBezTo>
                  <a:pt x="63" y="2"/>
                  <a:pt x="62" y="4"/>
                  <a:pt x="60" y="5"/>
                </a:cubicBezTo>
                <a:cubicBezTo>
                  <a:pt x="57" y="9"/>
                  <a:pt x="53" y="11"/>
                  <a:pt x="48" y="13"/>
                </a:cubicBezTo>
                <a:cubicBezTo>
                  <a:pt x="44" y="15"/>
                  <a:pt x="39" y="16"/>
                  <a:pt x="34" y="16"/>
                </a:cubicBezTo>
                <a:cubicBezTo>
                  <a:pt x="29" y="16"/>
                  <a:pt x="24" y="15"/>
                  <a:pt x="20" y="13"/>
                </a:cubicBezTo>
                <a:cubicBezTo>
                  <a:pt x="15" y="11"/>
                  <a:pt x="11" y="9"/>
                  <a:pt x="8" y="5"/>
                </a:cubicBezTo>
                <a:cubicBezTo>
                  <a:pt x="6" y="4"/>
                  <a:pt x="5" y="2"/>
                  <a:pt x="4" y="1"/>
                </a:cubicBezTo>
                <a:cubicBezTo>
                  <a:pt x="4" y="1"/>
                  <a:pt x="4" y="1"/>
                  <a:pt x="4" y="1"/>
                </a:cubicBezTo>
                <a:cubicBezTo>
                  <a:pt x="3" y="0"/>
                  <a:pt x="3" y="0"/>
                  <a:pt x="2" y="0"/>
                </a:cubicBezTo>
                <a:cubicBezTo>
                  <a:pt x="1" y="0"/>
                  <a:pt x="0" y="1"/>
                  <a:pt x="0" y="2"/>
                </a:cubicBezTo>
                <a:cubicBezTo>
                  <a:pt x="0" y="3"/>
                  <a:pt x="0" y="3"/>
                  <a:pt x="0" y="4"/>
                </a:cubicBezTo>
                <a:cubicBezTo>
                  <a:pt x="8" y="14"/>
                  <a:pt x="20" y="21"/>
                  <a:pt x="34" y="21"/>
                </a:cubicBezTo>
                <a:cubicBezTo>
                  <a:pt x="48" y="21"/>
                  <a:pt x="60" y="14"/>
                  <a:pt x="68" y="4"/>
                </a:cubicBezTo>
                <a:cubicBezTo>
                  <a:pt x="68" y="3"/>
                  <a:pt x="68" y="3"/>
                  <a:pt x="68" y="2"/>
                </a:cubicBezTo>
                <a:cubicBezTo>
                  <a:pt x="68" y="1"/>
                  <a:pt x="67" y="0"/>
                  <a:pt x="66"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9" name="Freeform 171"/>
          <p:cNvSpPr>
            <a:spLocks noEditPoints="1"/>
          </p:cNvSpPr>
          <p:nvPr/>
        </p:nvSpPr>
        <p:spPr bwMode="auto">
          <a:xfrm>
            <a:off x="4505325" y="2360613"/>
            <a:ext cx="293688" cy="74613"/>
          </a:xfrm>
          <a:custGeom>
            <a:avLst/>
            <a:gdLst>
              <a:gd name="T0" fmla="*/ 76 w 78"/>
              <a:gd name="T1" fmla="*/ 0 h 20"/>
              <a:gd name="T2" fmla="*/ 46 w 78"/>
              <a:gd name="T3" fmla="*/ 0 h 20"/>
              <a:gd name="T4" fmla="*/ 44 w 78"/>
              <a:gd name="T5" fmla="*/ 3 h 20"/>
              <a:gd name="T6" fmla="*/ 44 w 78"/>
              <a:gd name="T7" fmla="*/ 8 h 20"/>
              <a:gd name="T8" fmla="*/ 34 w 78"/>
              <a:gd name="T9" fmla="*/ 8 h 20"/>
              <a:gd name="T10" fmla="*/ 34 w 78"/>
              <a:gd name="T11" fmla="*/ 3 h 20"/>
              <a:gd name="T12" fmla="*/ 32 w 78"/>
              <a:gd name="T13" fmla="*/ 0 h 20"/>
              <a:gd name="T14" fmla="*/ 2 w 78"/>
              <a:gd name="T15" fmla="*/ 0 h 20"/>
              <a:gd name="T16" fmla="*/ 0 w 78"/>
              <a:gd name="T17" fmla="*/ 3 h 20"/>
              <a:gd name="T18" fmla="*/ 0 w 78"/>
              <a:gd name="T19" fmla="*/ 18 h 20"/>
              <a:gd name="T20" fmla="*/ 2 w 78"/>
              <a:gd name="T21" fmla="*/ 20 h 20"/>
              <a:gd name="T22" fmla="*/ 32 w 78"/>
              <a:gd name="T23" fmla="*/ 20 h 20"/>
              <a:gd name="T24" fmla="*/ 34 w 78"/>
              <a:gd name="T25" fmla="*/ 18 h 20"/>
              <a:gd name="T26" fmla="*/ 34 w 78"/>
              <a:gd name="T27" fmla="*/ 12 h 20"/>
              <a:gd name="T28" fmla="*/ 44 w 78"/>
              <a:gd name="T29" fmla="*/ 12 h 20"/>
              <a:gd name="T30" fmla="*/ 44 w 78"/>
              <a:gd name="T31" fmla="*/ 18 h 20"/>
              <a:gd name="T32" fmla="*/ 46 w 78"/>
              <a:gd name="T33" fmla="*/ 20 h 20"/>
              <a:gd name="T34" fmla="*/ 76 w 78"/>
              <a:gd name="T35" fmla="*/ 20 h 20"/>
              <a:gd name="T36" fmla="*/ 78 w 78"/>
              <a:gd name="T37" fmla="*/ 18 h 20"/>
              <a:gd name="T38" fmla="*/ 78 w 78"/>
              <a:gd name="T39" fmla="*/ 3 h 20"/>
              <a:gd name="T40" fmla="*/ 76 w 78"/>
              <a:gd name="T41" fmla="*/ 0 h 20"/>
              <a:gd name="T42" fmla="*/ 29 w 78"/>
              <a:gd name="T43" fmla="*/ 15 h 20"/>
              <a:gd name="T44" fmla="*/ 4 w 78"/>
              <a:gd name="T45" fmla="*/ 15 h 20"/>
              <a:gd name="T46" fmla="*/ 4 w 78"/>
              <a:gd name="T47" fmla="*/ 5 h 20"/>
              <a:gd name="T48" fmla="*/ 29 w 78"/>
              <a:gd name="T49" fmla="*/ 5 h 20"/>
              <a:gd name="T50" fmla="*/ 29 w 78"/>
              <a:gd name="T51" fmla="*/ 15 h 20"/>
              <a:gd name="T52" fmla="*/ 74 w 78"/>
              <a:gd name="T53" fmla="*/ 15 h 20"/>
              <a:gd name="T54" fmla="*/ 49 w 78"/>
              <a:gd name="T55" fmla="*/ 15 h 20"/>
              <a:gd name="T56" fmla="*/ 49 w 78"/>
              <a:gd name="T57" fmla="*/ 5 h 20"/>
              <a:gd name="T58" fmla="*/ 74 w 78"/>
              <a:gd name="T59" fmla="*/ 5 h 20"/>
              <a:gd name="T60" fmla="*/ 74 w 78"/>
              <a:gd name="T61"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20">
                <a:moveTo>
                  <a:pt x="76" y="0"/>
                </a:moveTo>
                <a:cubicBezTo>
                  <a:pt x="46" y="0"/>
                  <a:pt x="46" y="0"/>
                  <a:pt x="46" y="0"/>
                </a:cubicBezTo>
                <a:cubicBezTo>
                  <a:pt x="45" y="0"/>
                  <a:pt x="44" y="1"/>
                  <a:pt x="44" y="3"/>
                </a:cubicBezTo>
                <a:cubicBezTo>
                  <a:pt x="44" y="8"/>
                  <a:pt x="44" y="8"/>
                  <a:pt x="44" y="8"/>
                </a:cubicBezTo>
                <a:cubicBezTo>
                  <a:pt x="34" y="8"/>
                  <a:pt x="34" y="8"/>
                  <a:pt x="34" y="8"/>
                </a:cubicBezTo>
                <a:cubicBezTo>
                  <a:pt x="34" y="3"/>
                  <a:pt x="34" y="3"/>
                  <a:pt x="34" y="3"/>
                </a:cubicBezTo>
                <a:cubicBezTo>
                  <a:pt x="34" y="1"/>
                  <a:pt x="33" y="0"/>
                  <a:pt x="32" y="0"/>
                </a:cubicBezTo>
                <a:cubicBezTo>
                  <a:pt x="2" y="0"/>
                  <a:pt x="2" y="0"/>
                  <a:pt x="2" y="0"/>
                </a:cubicBezTo>
                <a:cubicBezTo>
                  <a:pt x="1" y="0"/>
                  <a:pt x="0" y="1"/>
                  <a:pt x="0" y="3"/>
                </a:cubicBezTo>
                <a:cubicBezTo>
                  <a:pt x="0" y="18"/>
                  <a:pt x="0" y="18"/>
                  <a:pt x="0" y="18"/>
                </a:cubicBezTo>
                <a:cubicBezTo>
                  <a:pt x="0" y="19"/>
                  <a:pt x="1" y="20"/>
                  <a:pt x="2" y="20"/>
                </a:cubicBezTo>
                <a:cubicBezTo>
                  <a:pt x="32" y="20"/>
                  <a:pt x="32" y="20"/>
                  <a:pt x="32" y="20"/>
                </a:cubicBezTo>
                <a:cubicBezTo>
                  <a:pt x="33" y="20"/>
                  <a:pt x="34" y="19"/>
                  <a:pt x="34" y="18"/>
                </a:cubicBezTo>
                <a:cubicBezTo>
                  <a:pt x="34" y="12"/>
                  <a:pt x="34" y="12"/>
                  <a:pt x="34" y="12"/>
                </a:cubicBezTo>
                <a:cubicBezTo>
                  <a:pt x="44" y="12"/>
                  <a:pt x="44" y="12"/>
                  <a:pt x="44" y="12"/>
                </a:cubicBezTo>
                <a:cubicBezTo>
                  <a:pt x="44" y="18"/>
                  <a:pt x="44" y="18"/>
                  <a:pt x="44" y="18"/>
                </a:cubicBezTo>
                <a:cubicBezTo>
                  <a:pt x="44" y="19"/>
                  <a:pt x="45" y="20"/>
                  <a:pt x="46" y="20"/>
                </a:cubicBezTo>
                <a:cubicBezTo>
                  <a:pt x="76" y="20"/>
                  <a:pt x="76" y="20"/>
                  <a:pt x="76" y="20"/>
                </a:cubicBezTo>
                <a:cubicBezTo>
                  <a:pt x="77" y="20"/>
                  <a:pt x="78" y="19"/>
                  <a:pt x="78" y="18"/>
                </a:cubicBezTo>
                <a:cubicBezTo>
                  <a:pt x="78" y="3"/>
                  <a:pt x="78" y="3"/>
                  <a:pt x="78" y="3"/>
                </a:cubicBezTo>
                <a:cubicBezTo>
                  <a:pt x="78" y="1"/>
                  <a:pt x="77" y="0"/>
                  <a:pt x="76" y="0"/>
                </a:cubicBezTo>
                <a:close/>
                <a:moveTo>
                  <a:pt x="29" y="15"/>
                </a:moveTo>
                <a:cubicBezTo>
                  <a:pt x="4" y="15"/>
                  <a:pt x="4" y="15"/>
                  <a:pt x="4" y="15"/>
                </a:cubicBezTo>
                <a:cubicBezTo>
                  <a:pt x="4" y="5"/>
                  <a:pt x="4" y="5"/>
                  <a:pt x="4" y="5"/>
                </a:cubicBezTo>
                <a:cubicBezTo>
                  <a:pt x="29" y="5"/>
                  <a:pt x="29" y="5"/>
                  <a:pt x="29" y="5"/>
                </a:cubicBezTo>
                <a:lnTo>
                  <a:pt x="29" y="15"/>
                </a:lnTo>
                <a:close/>
                <a:moveTo>
                  <a:pt x="74" y="15"/>
                </a:moveTo>
                <a:cubicBezTo>
                  <a:pt x="49" y="15"/>
                  <a:pt x="49" y="15"/>
                  <a:pt x="49" y="15"/>
                </a:cubicBezTo>
                <a:cubicBezTo>
                  <a:pt x="49" y="5"/>
                  <a:pt x="49" y="5"/>
                  <a:pt x="49" y="5"/>
                </a:cubicBezTo>
                <a:cubicBezTo>
                  <a:pt x="74" y="5"/>
                  <a:pt x="74" y="5"/>
                  <a:pt x="74" y="5"/>
                </a:cubicBezTo>
                <a:lnTo>
                  <a:pt x="74" y="15"/>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0" name="Freeform 172"/>
          <p:cNvSpPr>
            <a:spLocks noEditPoints="1"/>
          </p:cNvSpPr>
          <p:nvPr/>
        </p:nvSpPr>
        <p:spPr bwMode="auto">
          <a:xfrm>
            <a:off x="3451225"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1" name="Oval 173"/>
          <p:cNvSpPr>
            <a:spLocks noChangeArrowheads="1"/>
          </p:cNvSpPr>
          <p:nvPr/>
        </p:nvSpPr>
        <p:spPr bwMode="auto">
          <a:xfrm>
            <a:off x="3608388" y="2386013"/>
            <a:ext cx="26988" cy="26988"/>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2" name="Oval 174"/>
          <p:cNvSpPr>
            <a:spLocks noChangeArrowheads="1"/>
          </p:cNvSpPr>
          <p:nvPr/>
        </p:nvSpPr>
        <p:spPr bwMode="auto">
          <a:xfrm>
            <a:off x="3748088" y="2386013"/>
            <a:ext cx="25400" cy="26988"/>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3" name="Freeform 175"/>
          <p:cNvSpPr/>
          <p:nvPr/>
        </p:nvSpPr>
        <p:spPr bwMode="auto">
          <a:xfrm>
            <a:off x="3563938" y="2544763"/>
            <a:ext cx="255588" cy="77788"/>
          </a:xfrm>
          <a:custGeom>
            <a:avLst/>
            <a:gdLst>
              <a:gd name="T0" fmla="*/ 66 w 68"/>
              <a:gd name="T1" fmla="*/ 0 h 21"/>
              <a:gd name="T2" fmla="*/ 64 w 68"/>
              <a:gd name="T3" fmla="*/ 1 h 21"/>
              <a:gd name="T4" fmla="*/ 60 w 68"/>
              <a:gd name="T5" fmla="*/ 5 h 21"/>
              <a:gd name="T6" fmla="*/ 48 w 68"/>
              <a:gd name="T7" fmla="*/ 13 h 21"/>
              <a:gd name="T8" fmla="*/ 34 w 68"/>
              <a:gd name="T9" fmla="*/ 16 h 21"/>
              <a:gd name="T10" fmla="*/ 20 w 68"/>
              <a:gd name="T11" fmla="*/ 13 h 21"/>
              <a:gd name="T12" fmla="*/ 8 w 68"/>
              <a:gd name="T13" fmla="*/ 5 h 21"/>
              <a:gd name="T14" fmla="*/ 4 w 68"/>
              <a:gd name="T15" fmla="*/ 1 h 21"/>
              <a:gd name="T16" fmla="*/ 2 w 68"/>
              <a:gd name="T17" fmla="*/ 0 h 21"/>
              <a:gd name="T18" fmla="*/ 0 w 68"/>
              <a:gd name="T19" fmla="*/ 2 h 21"/>
              <a:gd name="T20" fmla="*/ 0 w 68"/>
              <a:gd name="T21" fmla="*/ 4 h 21"/>
              <a:gd name="T22" fmla="*/ 34 w 68"/>
              <a:gd name="T23" fmla="*/ 21 h 21"/>
              <a:gd name="T24" fmla="*/ 68 w 68"/>
              <a:gd name="T25" fmla="*/ 4 h 21"/>
              <a:gd name="T26" fmla="*/ 68 w 68"/>
              <a:gd name="T27" fmla="*/ 2 h 21"/>
              <a:gd name="T28" fmla="*/ 66 w 68"/>
              <a:gd name="T2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 h="21">
                <a:moveTo>
                  <a:pt x="66" y="0"/>
                </a:moveTo>
                <a:cubicBezTo>
                  <a:pt x="65" y="0"/>
                  <a:pt x="65" y="0"/>
                  <a:pt x="64" y="1"/>
                </a:cubicBezTo>
                <a:cubicBezTo>
                  <a:pt x="63" y="2"/>
                  <a:pt x="62" y="4"/>
                  <a:pt x="60" y="5"/>
                </a:cubicBezTo>
                <a:cubicBezTo>
                  <a:pt x="57" y="9"/>
                  <a:pt x="53" y="11"/>
                  <a:pt x="48" y="13"/>
                </a:cubicBezTo>
                <a:cubicBezTo>
                  <a:pt x="44" y="15"/>
                  <a:pt x="39" y="16"/>
                  <a:pt x="34" y="16"/>
                </a:cubicBezTo>
                <a:cubicBezTo>
                  <a:pt x="29" y="16"/>
                  <a:pt x="24" y="15"/>
                  <a:pt x="20" y="13"/>
                </a:cubicBezTo>
                <a:cubicBezTo>
                  <a:pt x="15" y="11"/>
                  <a:pt x="11" y="9"/>
                  <a:pt x="8" y="5"/>
                </a:cubicBezTo>
                <a:cubicBezTo>
                  <a:pt x="6" y="4"/>
                  <a:pt x="5" y="2"/>
                  <a:pt x="4" y="1"/>
                </a:cubicBezTo>
                <a:cubicBezTo>
                  <a:pt x="3" y="0"/>
                  <a:pt x="3" y="0"/>
                  <a:pt x="2" y="0"/>
                </a:cubicBezTo>
                <a:cubicBezTo>
                  <a:pt x="1" y="0"/>
                  <a:pt x="0" y="1"/>
                  <a:pt x="0" y="2"/>
                </a:cubicBezTo>
                <a:cubicBezTo>
                  <a:pt x="0" y="3"/>
                  <a:pt x="0" y="3"/>
                  <a:pt x="0" y="4"/>
                </a:cubicBezTo>
                <a:cubicBezTo>
                  <a:pt x="8" y="14"/>
                  <a:pt x="20" y="21"/>
                  <a:pt x="34" y="21"/>
                </a:cubicBezTo>
                <a:cubicBezTo>
                  <a:pt x="48" y="21"/>
                  <a:pt x="60" y="14"/>
                  <a:pt x="68" y="4"/>
                </a:cubicBezTo>
                <a:cubicBezTo>
                  <a:pt x="68" y="3"/>
                  <a:pt x="68" y="3"/>
                  <a:pt x="68" y="2"/>
                </a:cubicBezTo>
                <a:cubicBezTo>
                  <a:pt x="68" y="1"/>
                  <a:pt x="67" y="0"/>
                  <a:pt x="66"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4" name="Freeform 176"/>
          <p:cNvSpPr>
            <a:spLocks noEditPoints="1"/>
          </p:cNvSpPr>
          <p:nvPr/>
        </p:nvSpPr>
        <p:spPr bwMode="auto">
          <a:xfrm>
            <a:off x="2489200"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5" name="Oval 177"/>
          <p:cNvSpPr>
            <a:spLocks noChangeArrowheads="1"/>
          </p:cNvSpPr>
          <p:nvPr/>
        </p:nvSpPr>
        <p:spPr bwMode="auto">
          <a:xfrm>
            <a:off x="2647950" y="2386013"/>
            <a:ext cx="25400" cy="26988"/>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6" name="Oval 178"/>
          <p:cNvSpPr>
            <a:spLocks noChangeArrowheads="1"/>
          </p:cNvSpPr>
          <p:nvPr/>
        </p:nvSpPr>
        <p:spPr bwMode="auto">
          <a:xfrm>
            <a:off x="2786063" y="2386013"/>
            <a:ext cx="26988" cy="26988"/>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7" name="Freeform 179"/>
          <p:cNvSpPr/>
          <p:nvPr/>
        </p:nvSpPr>
        <p:spPr bwMode="auto">
          <a:xfrm>
            <a:off x="2625725" y="2547938"/>
            <a:ext cx="209550" cy="15875"/>
          </a:xfrm>
          <a:custGeom>
            <a:avLst/>
            <a:gdLst>
              <a:gd name="T0" fmla="*/ 54 w 56"/>
              <a:gd name="T1" fmla="*/ 0 h 4"/>
              <a:gd name="T2" fmla="*/ 2 w 56"/>
              <a:gd name="T3" fmla="*/ 0 h 4"/>
              <a:gd name="T4" fmla="*/ 0 w 56"/>
              <a:gd name="T5" fmla="*/ 2 h 4"/>
              <a:gd name="T6" fmla="*/ 2 w 56"/>
              <a:gd name="T7" fmla="*/ 4 h 4"/>
              <a:gd name="T8" fmla="*/ 54 w 56"/>
              <a:gd name="T9" fmla="*/ 4 h 4"/>
              <a:gd name="T10" fmla="*/ 56 w 56"/>
              <a:gd name="T11" fmla="*/ 2 h 4"/>
              <a:gd name="T12" fmla="*/ 54 w 5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6" h="4">
                <a:moveTo>
                  <a:pt x="54" y="0"/>
                </a:moveTo>
                <a:cubicBezTo>
                  <a:pt x="2" y="0"/>
                  <a:pt x="2" y="0"/>
                  <a:pt x="2" y="0"/>
                </a:cubicBezTo>
                <a:cubicBezTo>
                  <a:pt x="1" y="0"/>
                  <a:pt x="0" y="1"/>
                  <a:pt x="0" y="2"/>
                </a:cubicBezTo>
                <a:cubicBezTo>
                  <a:pt x="0" y="3"/>
                  <a:pt x="1" y="4"/>
                  <a:pt x="2" y="4"/>
                </a:cubicBezTo>
                <a:cubicBezTo>
                  <a:pt x="54" y="4"/>
                  <a:pt x="54" y="4"/>
                  <a:pt x="54" y="4"/>
                </a:cubicBezTo>
                <a:cubicBezTo>
                  <a:pt x="55" y="4"/>
                  <a:pt x="56" y="3"/>
                  <a:pt x="56" y="2"/>
                </a:cubicBezTo>
                <a:cubicBezTo>
                  <a:pt x="56" y="1"/>
                  <a:pt x="55" y="0"/>
                  <a:pt x="54"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8" name="Freeform 180"/>
          <p:cNvSpPr>
            <a:spLocks noEditPoints="1"/>
          </p:cNvSpPr>
          <p:nvPr/>
        </p:nvSpPr>
        <p:spPr bwMode="auto">
          <a:xfrm>
            <a:off x="1528763" y="2333625"/>
            <a:ext cx="209550" cy="263525"/>
          </a:xfrm>
          <a:custGeom>
            <a:avLst/>
            <a:gdLst>
              <a:gd name="T0" fmla="*/ 19 w 56"/>
              <a:gd name="T1" fmla="*/ 4 h 70"/>
              <a:gd name="T2" fmla="*/ 20 w 56"/>
              <a:gd name="T3" fmla="*/ 5 h 70"/>
              <a:gd name="T4" fmla="*/ 20 w 56"/>
              <a:gd name="T5" fmla="*/ 5 h 70"/>
              <a:gd name="T6" fmla="*/ 19 w 56"/>
              <a:gd name="T7" fmla="*/ 13 h 70"/>
              <a:gd name="T8" fmla="*/ 20 w 56"/>
              <a:gd name="T9" fmla="*/ 21 h 70"/>
              <a:gd name="T10" fmla="*/ 20 w 56"/>
              <a:gd name="T11" fmla="*/ 22 h 70"/>
              <a:gd name="T12" fmla="*/ 20 w 56"/>
              <a:gd name="T13" fmla="*/ 26 h 70"/>
              <a:gd name="T14" fmla="*/ 24 w 56"/>
              <a:gd name="T15" fmla="*/ 26 h 70"/>
              <a:gd name="T16" fmla="*/ 50 w 56"/>
              <a:gd name="T17" fmla="*/ 26 h 70"/>
              <a:gd name="T18" fmla="*/ 52 w 56"/>
              <a:gd name="T19" fmla="*/ 27 h 70"/>
              <a:gd name="T20" fmla="*/ 52 w 56"/>
              <a:gd name="T21" fmla="*/ 64 h 70"/>
              <a:gd name="T22" fmla="*/ 50 w 56"/>
              <a:gd name="T23" fmla="*/ 66 h 70"/>
              <a:gd name="T24" fmla="*/ 6 w 56"/>
              <a:gd name="T25" fmla="*/ 66 h 70"/>
              <a:gd name="T26" fmla="*/ 5 w 56"/>
              <a:gd name="T27" fmla="*/ 64 h 70"/>
              <a:gd name="T28" fmla="*/ 5 w 56"/>
              <a:gd name="T29" fmla="*/ 34 h 70"/>
              <a:gd name="T30" fmla="*/ 11 w 56"/>
              <a:gd name="T31" fmla="*/ 15 h 70"/>
              <a:gd name="T32" fmla="*/ 18 w 56"/>
              <a:gd name="T33" fmla="*/ 5 h 70"/>
              <a:gd name="T34" fmla="*/ 19 w 56"/>
              <a:gd name="T35" fmla="*/ 4 h 70"/>
              <a:gd name="T36" fmla="*/ 19 w 56"/>
              <a:gd name="T37" fmla="*/ 4 h 70"/>
              <a:gd name="T38" fmla="*/ 19 w 56"/>
              <a:gd name="T39" fmla="*/ 0 h 70"/>
              <a:gd name="T40" fmla="*/ 15 w 56"/>
              <a:gd name="T41" fmla="*/ 1 h 70"/>
              <a:gd name="T42" fmla="*/ 7 w 56"/>
              <a:gd name="T43" fmla="*/ 13 h 70"/>
              <a:gd name="T44" fmla="*/ 0 w 56"/>
              <a:gd name="T45" fmla="*/ 33 h 70"/>
              <a:gd name="T46" fmla="*/ 0 w 56"/>
              <a:gd name="T47" fmla="*/ 64 h 70"/>
              <a:gd name="T48" fmla="*/ 6 w 56"/>
              <a:gd name="T49" fmla="*/ 70 h 70"/>
              <a:gd name="T50" fmla="*/ 50 w 56"/>
              <a:gd name="T51" fmla="*/ 70 h 70"/>
              <a:gd name="T52" fmla="*/ 56 w 56"/>
              <a:gd name="T53" fmla="*/ 64 h 70"/>
              <a:gd name="T54" fmla="*/ 56 w 56"/>
              <a:gd name="T55" fmla="*/ 27 h 70"/>
              <a:gd name="T56" fmla="*/ 50 w 56"/>
              <a:gd name="T57" fmla="*/ 21 h 70"/>
              <a:gd name="T58" fmla="*/ 24 w 56"/>
              <a:gd name="T59" fmla="*/ 21 h 70"/>
              <a:gd name="T60" fmla="*/ 24 w 56"/>
              <a:gd name="T61" fmla="*/ 20 h 70"/>
              <a:gd name="T62" fmla="*/ 23 w 56"/>
              <a:gd name="T63" fmla="*/ 13 h 70"/>
              <a:gd name="T64" fmla="*/ 24 w 56"/>
              <a:gd name="T65" fmla="*/ 6 h 70"/>
              <a:gd name="T66" fmla="*/ 24 w 56"/>
              <a:gd name="T67" fmla="*/ 5 h 70"/>
              <a:gd name="T68" fmla="*/ 19 w 56"/>
              <a:gd name="T69"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70">
                <a:moveTo>
                  <a:pt x="19" y="4"/>
                </a:moveTo>
                <a:cubicBezTo>
                  <a:pt x="19" y="4"/>
                  <a:pt x="20" y="5"/>
                  <a:pt x="20" y="5"/>
                </a:cubicBezTo>
                <a:cubicBezTo>
                  <a:pt x="20" y="5"/>
                  <a:pt x="20" y="5"/>
                  <a:pt x="20" y="5"/>
                </a:cubicBezTo>
                <a:cubicBezTo>
                  <a:pt x="19" y="8"/>
                  <a:pt x="19" y="11"/>
                  <a:pt x="19" y="13"/>
                </a:cubicBezTo>
                <a:cubicBezTo>
                  <a:pt x="19" y="16"/>
                  <a:pt x="19" y="18"/>
                  <a:pt x="20" y="21"/>
                </a:cubicBezTo>
                <a:cubicBezTo>
                  <a:pt x="20" y="22"/>
                  <a:pt x="20" y="22"/>
                  <a:pt x="20" y="22"/>
                </a:cubicBezTo>
                <a:cubicBezTo>
                  <a:pt x="20" y="26"/>
                  <a:pt x="20" y="26"/>
                  <a:pt x="20" y="26"/>
                </a:cubicBezTo>
                <a:cubicBezTo>
                  <a:pt x="24" y="26"/>
                  <a:pt x="24" y="26"/>
                  <a:pt x="24" y="26"/>
                </a:cubicBezTo>
                <a:cubicBezTo>
                  <a:pt x="50" y="26"/>
                  <a:pt x="50" y="26"/>
                  <a:pt x="50" y="26"/>
                </a:cubicBezTo>
                <a:cubicBezTo>
                  <a:pt x="51" y="26"/>
                  <a:pt x="52" y="26"/>
                  <a:pt x="52" y="27"/>
                </a:cubicBezTo>
                <a:cubicBezTo>
                  <a:pt x="52" y="64"/>
                  <a:pt x="52" y="64"/>
                  <a:pt x="52" y="64"/>
                </a:cubicBezTo>
                <a:cubicBezTo>
                  <a:pt x="52" y="65"/>
                  <a:pt x="51" y="66"/>
                  <a:pt x="50" y="66"/>
                </a:cubicBezTo>
                <a:cubicBezTo>
                  <a:pt x="6" y="66"/>
                  <a:pt x="6" y="66"/>
                  <a:pt x="6" y="66"/>
                </a:cubicBezTo>
                <a:cubicBezTo>
                  <a:pt x="5" y="66"/>
                  <a:pt x="5" y="65"/>
                  <a:pt x="5" y="64"/>
                </a:cubicBezTo>
                <a:cubicBezTo>
                  <a:pt x="5" y="34"/>
                  <a:pt x="5" y="34"/>
                  <a:pt x="5" y="34"/>
                </a:cubicBezTo>
                <a:cubicBezTo>
                  <a:pt x="5" y="30"/>
                  <a:pt x="6" y="25"/>
                  <a:pt x="11" y="15"/>
                </a:cubicBezTo>
                <a:cubicBezTo>
                  <a:pt x="14" y="10"/>
                  <a:pt x="17" y="6"/>
                  <a:pt x="18" y="5"/>
                </a:cubicBezTo>
                <a:cubicBezTo>
                  <a:pt x="19" y="4"/>
                  <a:pt x="19" y="4"/>
                  <a:pt x="19" y="4"/>
                </a:cubicBezTo>
                <a:cubicBezTo>
                  <a:pt x="19" y="4"/>
                  <a:pt x="19" y="4"/>
                  <a:pt x="19" y="4"/>
                </a:cubicBezTo>
                <a:close/>
                <a:moveTo>
                  <a:pt x="19" y="0"/>
                </a:moveTo>
                <a:cubicBezTo>
                  <a:pt x="17" y="0"/>
                  <a:pt x="16" y="0"/>
                  <a:pt x="15" y="1"/>
                </a:cubicBezTo>
                <a:cubicBezTo>
                  <a:pt x="14" y="2"/>
                  <a:pt x="10" y="8"/>
                  <a:pt x="7" y="13"/>
                </a:cubicBezTo>
                <a:cubicBezTo>
                  <a:pt x="2" y="21"/>
                  <a:pt x="0" y="28"/>
                  <a:pt x="0" y="33"/>
                </a:cubicBezTo>
                <a:cubicBezTo>
                  <a:pt x="0" y="64"/>
                  <a:pt x="0" y="64"/>
                  <a:pt x="0" y="64"/>
                </a:cubicBezTo>
                <a:cubicBezTo>
                  <a:pt x="0" y="68"/>
                  <a:pt x="3" y="70"/>
                  <a:pt x="6" y="70"/>
                </a:cubicBezTo>
                <a:cubicBezTo>
                  <a:pt x="50" y="70"/>
                  <a:pt x="50" y="70"/>
                  <a:pt x="50" y="70"/>
                </a:cubicBezTo>
                <a:cubicBezTo>
                  <a:pt x="54" y="70"/>
                  <a:pt x="56" y="68"/>
                  <a:pt x="56" y="64"/>
                </a:cubicBezTo>
                <a:cubicBezTo>
                  <a:pt x="56" y="27"/>
                  <a:pt x="56" y="27"/>
                  <a:pt x="56" y="27"/>
                </a:cubicBezTo>
                <a:cubicBezTo>
                  <a:pt x="56" y="24"/>
                  <a:pt x="54" y="21"/>
                  <a:pt x="50" y="21"/>
                </a:cubicBezTo>
                <a:cubicBezTo>
                  <a:pt x="24" y="21"/>
                  <a:pt x="24" y="21"/>
                  <a:pt x="24" y="21"/>
                </a:cubicBezTo>
                <a:cubicBezTo>
                  <a:pt x="24" y="20"/>
                  <a:pt x="24" y="20"/>
                  <a:pt x="24" y="20"/>
                </a:cubicBezTo>
                <a:cubicBezTo>
                  <a:pt x="24" y="18"/>
                  <a:pt x="23" y="15"/>
                  <a:pt x="23" y="13"/>
                </a:cubicBezTo>
                <a:cubicBezTo>
                  <a:pt x="23" y="11"/>
                  <a:pt x="24" y="8"/>
                  <a:pt x="24" y="6"/>
                </a:cubicBezTo>
                <a:cubicBezTo>
                  <a:pt x="24" y="6"/>
                  <a:pt x="24" y="5"/>
                  <a:pt x="24" y="5"/>
                </a:cubicBezTo>
                <a:cubicBezTo>
                  <a:pt x="24" y="2"/>
                  <a:pt x="22" y="0"/>
                  <a:pt x="19"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9" name="Freeform 181"/>
          <p:cNvSpPr>
            <a:spLocks noEditPoints="1"/>
          </p:cNvSpPr>
          <p:nvPr/>
        </p:nvSpPr>
        <p:spPr bwMode="auto">
          <a:xfrm>
            <a:off x="1798638" y="2333625"/>
            <a:ext cx="211138" cy="263525"/>
          </a:xfrm>
          <a:custGeom>
            <a:avLst/>
            <a:gdLst>
              <a:gd name="T0" fmla="*/ 18 w 56"/>
              <a:gd name="T1" fmla="*/ 4 h 70"/>
              <a:gd name="T2" fmla="*/ 19 w 56"/>
              <a:gd name="T3" fmla="*/ 5 h 70"/>
              <a:gd name="T4" fmla="*/ 19 w 56"/>
              <a:gd name="T5" fmla="*/ 5 h 70"/>
              <a:gd name="T6" fmla="*/ 18 w 56"/>
              <a:gd name="T7" fmla="*/ 13 h 70"/>
              <a:gd name="T8" fmla="*/ 19 w 56"/>
              <a:gd name="T9" fmla="*/ 21 h 70"/>
              <a:gd name="T10" fmla="*/ 19 w 56"/>
              <a:gd name="T11" fmla="*/ 22 h 70"/>
              <a:gd name="T12" fmla="*/ 20 w 56"/>
              <a:gd name="T13" fmla="*/ 26 h 70"/>
              <a:gd name="T14" fmla="*/ 24 w 56"/>
              <a:gd name="T15" fmla="*/ 26 h 70"/>
              <a:gd name="T16" fmla="*/ 50 w 56"/>
              <a:gd name="T17" fmla="*/ 26 h 70"/>
              <a:gd name="T18" fmla="*/ 51 w 56"/>
              <a:gd name="T19" fmla="*/ 27 h 70"/>
              <a:gd name="T20" fmla="*/ 51 w 56"/>
              <a:gd name="T21" fmla="*/ 64 h 70"/>
              <a:gd name="T22" fmla="*/ 50 w 56"/>
              <a:gd name="T23" fmla="*/ 66 h 70"/>
              <a:gd name="T24" fmla="*/ 6 w 56"/>
              <a:gd name="T25" fmla="*/ 66 h 70"/>
              <a:gd name="T26" fmla="*/ 4 w 56"/>
              <a:gd name="T27" fmla="*/ 64 h 70"/>
              <a:gd name="T28" fmla="*/ 4 w 56"/>
              <a:gd name="T29" fmla="*/ 33 h 70"/>
              <a:gd name="T30" fmla="*/ 11 w 56"/>
              <a:gd name="T31" fmla="*/ 15 h 70"/>
              <a:gd name="T32" fmla="*/ 18 w 56"/>
              <a:gd name="T33" fmla="*/ 5 h 70"/>
              <a:gd name="T34" fmla="*/ 18 w 56"/>
              <a:gd name="T35" fmla="*/ 4 h 70"/>
              <a:gd name="T36" fmla="*/ 18 w 56"/>
              <a:gd name="T37" fmla="*/ 4 h 70"/>
              <a:gd name="T38" fmla="*/ 18 w 56"/>
              <a:gd name="T39" fmla="*/ 0 h 70"/>
              <a:gd name="T40" fmla="*/ 15 w 56"/>
              <a:gd name="T41" fmla="*/ 1 h 70"/>
              <a:gd name="T42" fmla="*/ 7 w 56"/>
              <a:gd name="T43" fmla="*/ 13 h 70"/>
              <a:gd name="T44" fmla="*/ 0 w 56"/>
              <a:gd name="T45" fmla="*/ 33 h 70"/>
              <a:gd name="T46" fmla="*/ 0 w 56"/>
              <a:gd name="T47" fmla="*/ 64 h 70"/>
              <a:gd name="T48" fmla="*/ 6 w 56"/>
              <a:gd name="T49" fmla="*/ 70 h 70"/>
              <a:gd name="T50" fmla="*/ 50 w 56"/>
              <a:gd name="T51" fmla="*/ 70 h 70"/>
              <a:gd name="T52" fmla="*/ 56 w 56"/>
              <a:gd name="T53" fmla="*/ 64 h 70"/>
              <a:gd name="T54" fmla="*/ 56 w 56"/>
              <a:gd name="T55" fmla="*/ 27 h 70"/>
              <a:gd name="T56" fmla="*/ 50 w 56"/>
              <a:gd name="T57" fmla="*/ 21 h 70"/>
              <a:gd name="T58" fmla="*/ 24 w 56"/>
              <a:gd name="T59" fmla="*/ 21 h 70"/>
              <a:gd name="T60" fmla="*/ 24 w 56"/>
              <a:gd name="T61" fmla="*/ 20 h 70"/>
              <a:gd name="T62" fmla="*/ 23 w 56"/>
              <a:gd name="T63" fmla="*/ 13 h 70"/>
              <a:gd name="T64" fmla="*/ 24 w 56"/>
              <a:gd name="T65" fmla="*/ 6 h 70"/>
              <a:gd name="T66" fmla="*/ 24 w 56"/>
              <a:gd name="T67" fmla="*/ 5 h 70"/>
              <a:gd name="T68" fmla="*/ 18 w 56"/>
              <a:gd name="T69"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70">
                <a:moveTo>
                  <a:pt x="18" y="4"/>
                </a:moveTo>
                <a:cubicBezTo>
                  <a:pt x="19" y="4"/>
                  <a:pt x="19" y="5"/>
                  <a:pt x="19" y="5"/>
                </a:cubicBezTo>
                <a:cubicBezTo>
                  <a:pt x="19" y="5"/>
                  <a:pt x="19" y="5"/>
                  <a:pt x="19" y="5"/>
                </a:cubicBezTo>
                <a:cubicBezTo>
                  <a:pt x="19" y="8"/>
                  <a:pt x="18" y="10"/>
                  <a:pt x="18" y="13"/>
                </a:cubicBezTo>
                <a:cubicBezTo>
                  <a:pt x="18" y="16"/>
                  <a:pt x="19" y="18"/>
                  <a:pt x="19" y="21"/>
                </a:cubicBezTo>
                <a:cubicBezTo>
                  <a:pt x="19" y="22"/>
                  <a:pt x="19" y="22"/>
                  <a:pt x="19" y="22"/>
                </a:cubicBezTo>
                <a:cubicBezTo>
                  <a:pt x="20" y="26"/>
                  <a:pt x="20" y="26"/>
                  <a:pt x="20" y="26"/>
                </a:cubicBezTo>
                <a:cubicBezTo>
                  <a:pt x="24" y="26"/>
                  <a:pt x="24" y="26"/>
                  <a:pt x="24" y="26"/>
                </a:cubicBezTo>
                <a:cubicBezTo>
                  <a:pt x="50" y="26"/>
                  <a:pt x="50" y="26"/>
                  <a:pt x="50" y="26"/>
                </a:cubicBezTo>
                <a:cubicBezTo>
                  <a:pt x="51" y="26"/>
                  <a:pt x="51" y="26"/>
                  <a:pt x="51" y="27"/>
                </a:cubicBezTo>
                <a:cubicBezTo>
                  <a:pt x="51" y="64"/>
                  <a:pt x="51" y="64"/>
                  <a:pt x="51" y="64"/>
                </a:cubicBezTo>
                <a:cubicBezTo>
                  <a:pt x="51" y="65"/>
                  <a:pt x="51" y="66"/>
                  <a:pt x="50" y="66"/>
                </a:cubicBezTo>
                <a:cubicBezTo>
                  <a:pt x="6" y="66"/>
                  <a:pt x="6" y="66"/>
                  <a:pt x="6" y="66"/>
                </a:cubicBezTo>
                <a:cubicBezTo>
                  <a:pt x="5" y="66"/>
                  <a:pt x="4" y="65"/>
                  <a:pt x="4" y="64"/>
                </a:cubicBezTo>
                <a:cubicBezTo>
                  <a:pt x="4" y="33"/>
                  <a:pt x="4" y="33"/>
                  <a:pt x="4" y="33"/>
                </a:cubicBezTo>
                <a:cubicBezTo>
                  <a:pt x="4" y="30"/>
                  <a:pt x="5" y="25"/>
                  <a:pt x="11" y="15"/>
                </a:cubicBezTo>
                <a:cubicBezTo>
                  <a:pt x="13" y="10"/>
                  <a:pt x="17" y="5"/>
                  <a:pt x="18" y="5"/>
                </a:cubicBezTo>
                <a:cubicBezTo>
                  <a:pt x="18" y="4"/>
                  <a:pt x="18" y="4"/>
                  <a:pt x="18" y="4"/>
                </a:cubicBezTo>
                <a:cubicBezTo>
                  <a:pt x="18" y="4"/>
                  <a:pt x="18" y="4"/>
                  <a:pt x="18" y="4"/>
                </a:cubicBezTo>
                <a:close/>
                <a:moveTo>
                  <a:pt x="18" y="0"/>
                </a:moveTo>
                <a:cubicBezTo>
                  <a:pt x="17" y="0"/>
                  <a:pt x="16" y="0"/>
                  <a:pt x="15" y="1"/>
                </a:cubicBezTo>
                <a:cubicBezTo>
                  <a:pt x="13" y="2"/>
                  <a:pt x="10" y="8"/>
                  <a:pt x="7" y="13"/>
                </a:cubicBezTo>
                <a:cubicBezTo>
                  <a:pt x="2" y="21"/>
                  <a:pt x="0" y="28"/>
                  <a:pt x="0" y="33"/>
                </a:cubicBezTo>
                <a:cubicBezTo>
                  <a:pt x="0" y="64"/>
                  <a:pt x="0" y="64"/>
                  <a:pt x="0" y="64"/>
                </a:cubicBezTo>
                <a:cubicBezTo>
                  <a:pt x="0" y="67"/>
                  <a:pt x="2" y="70"/>
                  <a:pt x="6" y="70"/>
                </a:cubicBezTo>
                <a:cubicBezTo>
                  <a:pt x="50" y="70"/>
                  <a:pt x="50" y="70"/>
                  <a:pt x="50" y="70"/>
                </a:cubicBezTo>
                <a:cubicBezTo>
                  <a:pt x="53" y="70"/>
                  <a:pt x="56" y="67"/>
                  <a:pt x="56" y="64"/>
                </a:cubicBezTo>
                <a:cubicBezTo>
                  <a:pt x="56" y="27"/>
                  <a:pt x="56" y="27"/>
                  <a:pt x="56" y="27"/>
                </a:cubicBezTo>
                <a:cubicBezTo>
                  <a:pt x="56" y="24"/>
                  <a:pt x="53" y="21"/>
                  <a:pt x="50" y="21"/>
                </a:cubicBezTo>
                <a:cubicBezTo>
                  <a:pt x="24" y="21"/>
                  <a:pt x="24" y="21"/>
                  <a:pt x="24" y="21"/>
                </a:cubicBezTo>
                <a:cubicBezTo>
                  <a:pt x="24" y="20"/>
                  <a:pt x="24" y="20"/>
                  <a:pt x="24" y="20"/>
                </a:cubicBezTo>
                <a:cubicBezTo>
                  <a:pt x="23" y="18"/>
                  <a:pt x="23" y="15"/>
                  <a:pt x="23" y="13"/>
                </a:cubicBezTo>
                <a:cubicBezTo>
                  <a:pt x="23" y="11"/>
                  <a:pt x="23" y="8"/>
                  <a:pt x="24" y="6"/>
                </a:cubicBezTo>
                <a:cubicBezTo>
                  <a:pt x="24" y="6"/>
                  <a:pt x="24" y="5"/>
                  <a:pt x="24" y="5"/>
                </a:cubicBezTo>
                <a:cubicBezTo>
                  <a:pt x="24" y="2"/>
                  <a:pt x="21" y="0"/>
                  <a:pt x="18"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0" name="Freeform 182"/>
          <p:cNvSpPr>
            <a:spLocks noEditPoints="1"/>
          </p:cNvSpPr>
          <p:nvPr/>
        </p:nvSpPr>
        <p:spPr bwMode="auto">
          <a:xfrm>
            <a:off x="838200" y="2333625"/>
            <a:ext cx="209550" cy="263525"/>
          </a:xfrm>
          <a:custGeom>
            <a:avLst/>
            <a:gdLst>
              <a:gd name="T0" fmla="*/ 37 w 56"/>
              <a:gd name="T1" fmla="*/ 66 h 70"/>
              <a:gd name="T2" fmla="*/ 36 w 56"/>
              <a:gd name="T3" fmla="*/ 65 h 70"/>
              <a:gd name="T4" fmla="*/ 36 w 56"/>
              <a:gd name="T5" fmla="*/ 65 h 70"/>
              <a:gd name="T6" fmla="*/ 37 w 56"/>
              <a:gd name="T7" fmla="*/ 57 h 70"/>
              <a:gd name="T8" fmla="*/ 36 w 56"/>
              <a:gd name="T9" fmla="*/ 49 h 70"/>
              <a:gd name="T10" fmla="*/ 36 w 56"/>
              <a:gd name="T11" fmla="*/ 48 h 70"/>
              <a:gd name="T12" fmla="*/ 36 w 56"/>
              <a:gd name="T13" fmla="*/ 44 h 70"/>
              <a:gd name="T14" fmla="*/ 32 w 56"/>
              <a:gd name="T15" fmla="*/ 44 h 70"/>
              <a:gd name="T16" fmla="*/ 6 w 56"/>
              <a:gd name="T17" fmla="*/ 44 h 70"/>
              <a:gd name="T18" fmla="*/ 4 w 56"/>
              <a:gd name="T19" fmla="*/ 43 h 70"/>
              <a:gd name="T20" fmla="*/ 4 w 56"/>
              <a:gd name="T21" fmla="*/ 6 h 70"/>
              <a:gd name="T22" fmla="*/ 6 w 56"/>
              <a:gd name="T23" fmla="*/ 4 h 70"/>
              <a:gd name="T24" fmla="*/ 50 w 56"/>
              <a:gd name="T25" fmla="*/ 4 h 70"/>
              <a:gd name="T26" fmla="*/ 51 w 56"/>
              <a:gd name="T27" fmla="*/ 6 h 70"/>
              <a:gd name="T28" fmla="*/ 51 w 56"/>
              <a:gd name="T29" fmla="*/ 36 h 70"/>
              <a:gd name="T30" fmla="*/ 45 w 56"/>
              <a:gd name="T31" fmla="*/ 55 h 70"/>
              <a:gd name="T32" fmla="*/ 38 w 56"/>
              <a:gd name="T33" fmla="*/ 65 h 70"/>
              <a:gd name="T34" fmla="*/ 37 w 56"/>
              <a:gd name="T35" fmla="*/ 66 h 70"/>
              <a:gd name="T36" fmla="*/ 37 w 56"/>
              <a:gd name="T37" fmla="*/ 66 h 70"/>
              <a:gd name="T38" fmla="*/ 37 w 56"/>
              <a:gd name="T39" fmla="*/ 70 h 70"/>
              <a:gd name="T40" fmla="*/ 41 w 56"/>
              <a:gd name="T41" fmla="*/ 69 h 70"/>
              <a:gd name="T42" fmla="*/ 49 w 56"/>
              <a:gd name="T43" fmla="*/ 57 h 70"/>
              <a:gd name="T44" fmla="*/ 56 w 56"/>
              <a:gd name="T45" fmla="*/ 37 h 70"/>
              <a:gd name="T46" fmla="*/ 56 w 56"/>
              <a:gd name="T47" fmla="*/ 6 h 70"/>
              <a:gd name="T48" fmla="*/ 50 w 56"/>
              <a:gd name="T49" fmla="*/ 0 h 70"/>
              <a:gd name="T50" fmla="*/ 6 w 56"/>
              <a:gd name="T51" fmla="*/ 0 h 70"/>
              <a:gd name="T52" fmla="*/ 0 w 56"/>
              <a:gd name="T53" fmla="*/ 6 h 70"/>
              <a:gd name="T54" fmla="*/ 0 w 56"/>
              <a:gd name="T55" fmla="*/ 43 h 70"/>
              <a:gd name="T56" fmla="*/ 6 w 56"/>
              <a:gd name="T57" fmla="*/ 49 h 70"/>
              <a:gd name="T58" fmla="*/ 32 w 56"/>
              <a:gd name="T59" fmla="*/ 49 h 70"/>
              <a:gd name="T60" fmla="*/ 32 w 56"/>
              <a:gd name="T61" fmla="*/ 50 h 70"/>
              <a:gd name="T62" fmla="*/ 33 w 56"/>
              <a:gd name="T63" fmla="*/ 57 h 70"/>
              <a:gd name="T64" fmla="*/ 32 w 56"/>
              <a:gd name="T65" fmla="*/ 64 h 70"/>
              <a:gd name="T66" fmla="*/ 32 w 56"/>
              <a:gd name="T67" fmla="*/ 65 h 70"/>
              <a:gd name="T68" fmla="*/ 37 w 56"/>
              <a:gd name="T69"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70">
                <a:moveTo>
                  <a:pt x="37" y="66"/>
                </a:moveTo>
                <a:cubicBezTo>
                  <a:pt x="37" y="66"/>
                  <a:pt x="36" y="65"/>
                  <a:pt x="36" y="65"/>
                </a:cubicBezTo>
                <a:cubicBezTo>
                  <a:pt x="36" y="65"/>
                  <a:pt x="36" y="65"/>
                  <a:pt x="36" y="65"/>
                </a:cubicBezTo>
                <a:cubicBezTo>
                  <a:pt x="37" y="62"/>
                  <a:pt x="37" y="59"/>
                  <a:pt x="37" y="57"/>
                </a:cubicBezTo>
                <a:cubicBezTo>
                  <a:pt x="37" y="54"/>
                  <a:pt x="37" y="52"/>
                  <a:pt x="36" y="49"/>
                </a:cubicBezTo>
                <a:cubicBezTo>
                  <a:pt x="36" y="48"/>
                  <a:pt x="36" y="48"/>
                  <a:pt x="36" y="48"/>
                </a:cubicBezTo>
                <a:cubicBezTo>
                  <a:pt x="36" y="44"/>
                  <a:pt x="36" y="44"/>
                  <a:pt x="36" y="44"/>
                </a:cubicBezTo>
                <a:cubicBezTo>
                  <a:pt x="32" y="44"/>
                  <a:pt x="32" y="44"/>
                  <a:pt x="32" y="44"/>
                </a:cubicBezTo>
                <a:cubicBezTo>
                  <a:pt x="6" y="44"/>
                  <a:pt x="6" y="44"/>
                  <a:pt x="6" y="44"/>
                </a:cubicBezTo>
                <a:cubicBezTo>
                  <a:pt x="5" y="44"/>
                  <a:pt x="4" y="44"/>
                  <a:pt x="4" y="43"/>
                </a:cubicBezTo>
                <a:cubicBezTo>
                  <a:pt x="4" y="6"/>
                  <a:pt x="4" y="6"/>
                  <a:pt x="4" y="6"/>
                </a:cubicBezTo>
                <a:cubicBezTo>
                  <a:pt x="4" y="5"/>
                  <a:pt x="5" y="4"/>
                  <a:pt x="6" y="4"/>
                </a:cubicBezTo>
                <a:cubicBezTo>
                  <a:pt x="50" y="4"/>
                  <a:pt x="50" y="4"/>
                  <a:pt x="50" y="4"/>
                </a:cubicBezTo>
                <a:cubicBezTo>
                  <a:pt x="51" y="4"/>
                  <a:pt x="51" y="5"/>
                  <a:pt x="51" y="6"/>
                </a:cubicBezTo>
                <a:cubicBezTo>
                  <a:pt x="51" y="36"/>
                  <a:pt x="51" y="36"/>
                  <a:pt x="51" y="36"/>
                </a:cubicBezTo>
                <a:cubicBezTo>
                  <a:pt x="51" y="40"/>
                  <a:pt x="50" y="45"/>
                  <a:pt x="45" y="55"/>
                </a:cubicBezTo>
                <a:cubicBezTo>
                  <a:pt x="42" y="60"/>
                  <a:pt x="39" y="64"/>
                  <a:pt x="38" y="65"/>
                </a:cubicBezTo>
                <a:cubicBezTo>
                  <a:pt x="37" y="66"/>
                  <a:pt x="37" y="66"/>
                  <a:pt x="37" y="66"/>
                </a:cubicBezTo>
                <a:cubicBezTo>
                  <a:pt x="37" y="66"/>
                  <a:pt x="37" y="66"/>
                  <a:pt x="37" y="66"/>
                </a:cubicBezTo>
                <a:close/>
                <a:moveTo>
                  <a:pt x="37" y="70"/>
                </a:moveTo>
                <a:cubicBezTo>
                  <a:pt x="39" y="70"/>
                  <a:pt x="40" y="70"/>
                  <a:pt x="41" y="69"/>
                </a:cubicBezTo>
                <a:cubicBezTo>
                  <a:pt x="42" y="68"/>
                  <a:pt x="46" y="62"/>
                  <a:pt x="49" y="57"/>
                </a:cubicBezTo>
                <a:cubicBezTo>
                  <a:pt x="54" y="49"/>
                  <a:pt x="56" y="42"/>
                  <a:pt x="56" y="37"/>
                </a:cubicBezTo>
                <a:cubicBezTo>
                  <a:pt x="56" y="6"/>
                  <a:pt x="56" y="6"/>
                  <a:pt x="56" y="6"/>
                </a:cubicBezTo>
                <a:cubicBezTo>
                  <a:pt x="56" y="2"/>
                  <a:pt x="53" y="0"/>
                  <a:pt x="50" y="0"/>
                </a:cubicBezTo>
                <a:cubicBezTo>
                  <a:pt x="6" y="0"/>
                  <a:pt x="6" y="0"/>
                  <a:pt x="6" y="0"/>
                </a:cubicBezTo>
                <a:cubicBezTo>
                  <a:pt x="2" y="0"/>
                  <a:pt x="0" y="2"/>
                  <a:pt x="0" y="6"/>
                </a:cubicBezTo>
                <a:cubicBezTo>
                  <a:pt x="0" y="43"/>
                  <a:pt x="0" y="43"/>
                  <a:pt x="0" y="43"/>
                </a:cubicBezTo>
                <a:cubicBezTo>
                  <a:pt x="0" y="46"/>
                  <a:pt x="2" y="49"/>
                  <a:pt x="6" y="49"/>
                </a:cubicBezTo>
                <a:cubicBezTo>
                  <a:pt x="32" y="49"/>
                  <a:pt x="32" y="49"/>
                  <a:pt x="32" y="49"/>
                </a:cubicBezTo>
                <a:cubicBezTo>
                  <a:pt x="32" y="50"/>
                  <a:pt x="32" y="50"/>
                  <a:pt x="32" y="50"/>
                </a:cubicBezTo>
                <a:cubicBezTo>
                  <a:pt x="32" y="52"/>
                  <a:pt x="33" y="55"/>
                  <a:pt x="33" y="57"/>
                </a:cubicBezTo>
                <a:cubicBezTo>
                  <a:pt x="33" y="59"/>
                  <a:pt x="32" y="62"/>
                  <a:pt x="32" y="64"/>
                </a:cubicBezTo>
                <a:cubicBezTo>
                  <a:pt x="32" y="64"/>
                  <a:pt x="32" y="65"/>
                  <a:pt x="32" y="65"/>
                </a:cubicBezTo>
                <a:cubicBezTo>
                  <a:pt x="32" y="68"/>
                  <a:pt x="34" y="70"/>
                  <a:pt x="37" y="7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1" name="Freeform 183"/>
          <p:cNvSpPr>
            <a:spLocks noEditPoints="1"/>
          </p:cNvSpPr>
          <p:nvPr/>
        </p:nvSpPr>
        <p:spPr bwMode="auto">
          <a:xfrm>
            <a:off x="568325" y="2333625"/>
            <a:ext cx="209550" cy="263525"/>
          </a:xfrm>
          <a:custGeom>
            <a:avLst/>
            <a:gdLst>
              <a:gd name="T0" fmla="*/ 38 w 56"/>
              <a:gd name="T1" fmla="*/ 66 h 70"/>
              <a:gd name="T2" fmla="*/ 37 w 56"/>
              <a:gd name="T3" fmla="*/ 65 h 70"/>
              <a:gd name="T4" fmla="*/ 37 w 56"/>
              <a:gd name="T5" fmla="*/ 65 h 70"/>
              <a:gd name="T6" fmla="*/ 38 w 56"/>
              <a:gd name="T7" fmla="*/ 57 h 70"/>
              <a:gd name="T8" fmla="*/ 37 w 56"/>
              <a:gd name="T9" fmla="*/ 49 h 70"/>
              <a:gd name="T10" fmla="*/ 37 w 56"/>
              <a:gd name="T11" fmla="*/ 48 h 70"/>
              <a:gd name="T12" fmla="*/ 36 w 56"/>
              <a:gd name="T13" fmla="*/ 44 h 70"/>
              <a:gd name="T14" fmla="*/ 32 w 56"/>
              <a:gd name="T15" fmla="*/ 44 h 70"/>
              <a:gd name="T16" fmla="*/ 6 w 56"/>
              <a:gd name="T17" fmla="*/ 44 h 70"/>
              <a:gd name="T18" fmla="*/ 5 w 56"/>
              <a:gd name="T19" fmla="*/ 43 h 70"/>
              <a:gd name="T20" fmla="*/ 5 w 56"/>
              <a:gd name="T21" fmla="*/ 6 h 70"/>
              <a:gd name="T22" fmla="*/ 6 w 56"/>
              <a:gd name="T23" fmla="*/ 4 h 70"/>
              <a:gd name="T24" fmla="*/ 50 w 56"/>
              <a:gd name="T25" fmla="*/ 4 h 70"/>
              <a:gd name="T26" fmla="*/ 52 w 56"/>
              <a:gd name="T27" fmla="*/ 6 h 70"/>
              <a:gd name="T28" fmla="*/ 52 w 56"/>
              <a:gd name="T29" fmla="*/ 37 h 70"/>
              <a:gd name="T30" fmla="*/ 45 w 56"/>
              <a:gd name="T31" fmla="*/ 55 h 70"/>
              <a:gd name="T32" fmla="*/ 38 w 56"/>
              <a:gd name="T33" fmla="*/ 65 h 70"/>
              <a:gd name="T34" fmla="*/ 38 w 56"/>
              <a:gd name="T35" fmla="*/ 66 h 70"/>
              <a:gd name="T36" fmla="*/ 38 w 56"/>
              <a:gd name="T37" fmla="*/ 66 h 70"/>
              <a:gd name="T38" fmla="*/ 38 w 56"/>
              <a:gd name="T39" fmla="*/ 70 h 70"/>
              <a:gd name="T40" fmla="*/ 41 w 56"/>
              <a:gd name="T41" fmla="*/ 69 h 70"/>
              <a:gd name="T42" fmla="*/ 49 w 56"/>
              <a:gd name="T43" fmla="*/ 57 h 70"/>
              <a:gd name="T44" fmla="*/ 56 w 56"/>
              <a:gd name="T45" fmla="*/ 37 h 70"/>
              <a:gd name="T46" fmla="*/ 56 w 56"/>
              <a:gd name="T47" fmla="*/ 6 h 70"/>
              <a:gd name="T48" fmla="*/ 50 w 56"/>
              <a:gd name="T49" fmla="*/ 0 h 70"/>
              <a:gd name="T50" fmla="*/ 6 w 56"/>
              <a:gd name="T51" fmla="*/ 0 h 70"/>
              <a:gd name="T52" fmla="*/ 0 w 56"/>
              <a:gd name="T53" fmla="*/ 6 h 70"/>
              <a:gd name="T54" fmla="*/ 0 w 56"/>
              <a:gd name="T55" fmla="*/ 43 h 70"/>
              <a:gd name="T56" fmla="*/ 6 w 56"/>
              <a:gd name="T57" fmla="*/ 49 h 70"/>
              <a:gd name="T58" fmla="*/ 32 w 56"/>
              <a:gd name="T59" fmla="*/ 49 h 70"/>
              <a:gd name="T60" fmla="*/ 32 w 56"/>
              <a:gd name="T61" fmla="*/ 50 h 70"/>
              <a:gd name="T62" fmla="*/ 33 w 56"/>
              <a:gd name="T63" fmla="*/ 57 h 70"/>
              <a:gd name="T64" fmla="*/ 32 w 56"/>
              <a:gd name="T65" fmla="*/ 64 h 70"/>
              <a:gd name="T66" fmla="*/ 32 w 56"/>
              <a:gd name="T67" fmla="*/ 65 h 70"/>
              <a:gd name="T68" fmla="*/ 38 w 56"/>
              <a:gd name="T69"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70">
                <a:moveTo>
                  <a:pt x="38" y="66"/>
                </a:moveTo>
                <a:cubicBezTo>
                  <a:pt x="37" y="66"/>
                  <a:pt x="37" y="65"/>
                  <a:pt x="37" y="65"/>
                </a:cubicBezTo>
                <a:cubicBezTo>
                  <a:pt x="37" y="65"/>
                  <a:pt x="37" y="65"/>
                  <a:pt x="37" y="65"/>
                </a:cubicBezTo>
                <a:cubicBezTo>
                  <a:pt x="37" y="62"/>
                  <a:pt x="38" y="60"/>
                  <a:pt x="38" y="57"/>
                </a:cubicBezTo>
                <a:cubicBezTo>
                  <a:pt x="38" y="54"/>
                  <a:pt x="37" y="52"/>
                  <a:pt x="37" y="49"/>
                </a:cubicBezTo>
                <a:cubicBezTo>
                  <a:pt x="37" y="48"/>
                  <a:pt x="37" y="48"/>
                  <a:pt x="37" y="48"/>
                </a:cubicBezTo>
                <a:cubicBezTo>
                  <a:pt x="36" y="44"/>
                  <a:pt x="36" y="44"/>
                  <a:pt x="36" y="44"/>
                </a:cubicBezTo>
                <a:cubicBezTo>
                  <a:pt x="32" y="44"/>
                  <a:pt x="32" y="44"/>
                  <a:pt x="32" y="44"/>
                </a:cubicBezTo>
                <a:cubicBezTo>
                  <a:pt x="6" y="44"/>
                  <a:pt x="6" y="44"/>
                  <a:pt x="6" y="44"/>
                </a:cubicBezTo>
                <a:cubicBezTo>
                  <a:pt x="5" y="44"/>
                  <a:pt x="5" y="44"/>
                  <a:pt x="5" y="43"/>
                </a:cubicBezTo>
                <a:cubicBezTo>
                  <a:pt x="5" y="6"/>
                  <a:pt x="5" y="6"/>
                  <a:pt x="5" y="6"/>
                </a:cubicBezTo>
                <a:cubicBezTo>
                  <a:pt x="5" y="5"/>
                  <a:pt x="5" y="4"/>
                  <a:pt x="6" y="4"/>
                </a:cubicBezTo>
                <a:cubicBezTo>
                  <a:pt x="50" y="4"/>
                  <a:pt x="50" y="4"/>
                  <a:pt x="50" y="4"/>
                </a:cubicBezTo>
                <a:cubicBezTo>
                  <a:pt x="51" y="4"/>
                  <a:pt x="52" y="5"/>
                  <a:pt x="52" y="6"/>
                </a:cubicBezTo>
                <a:cubicBezTo>
                  <a:pt x="52" y="37"/>
                  <a:pt x="52" y="37"/>
                  <a:pt x="52" y="37"/>
                </a:cubicBezTo>
                <a:cubicBezTo>
                  <a:pt x="52" y="40"/>
                  <a:pt x="51" y="45"/>
                  <a:pt x="45" y="55"/>
                </a:cubicBezTo>
                <a:cubicBezTo>
                  <a:pt x="43" y="60"/>
                  <a:pt x="39" y="65"/>
                  <a:pt x="38" y="65"/>
                </a:cubicBezTo>
                <a:cubicBezTo>
                  <a:pt x="38" y="66"/>
                  <a:pt x="38" y="66"/>
                  <a:pt x="38" y="66"/>
                </a:cubicBezTo>
                <a:cubicBezTo>
                  <a:pt x="38" y="66"/>
                  <a:pt x="38" y="66"/>
                  <a:pt x="38" y="66"/>
                </a:cubicBezTo>
                <a:close/>
                <a:moveTo>
                  <a:pt x="38" y="70"/>
                </a:moveTo>
                <a:cubicBezTo>
                  <a:pt x="39" y="70"/>
                  <a:pt x="40" y="70"/>
                  <a:pt x="41" y="69"/>
                </a:cubicBezTo>
                <a:cubicBezTo>
                  <a:pt x="43" y="68"/>
                  <a:pt x="46" y="62"/>
                  <a:pt x="49" y="57"/>
                </a:cubicBezTo>
                <a:cubicBezTo>
                  <a:pt x="54" y="49"/>
                  <a:pt x="56" y="42"/>
                  <a:pt x="56" y="37"/>
                </a:cubicBezTo>
                <a:cubicBezTo>
                  <a:pt x="56" y="6"/>
                  <a:pt x="56" y="6"/>
                  <a:pt x="56" y="6"/>
                </a:cubicBezTo>
                <a:cubicBezTo>
                  <a:pt x="56" y="3"/>
                  <a:pt x="54" y="0"/>
                  <a:pt x="50" y="0"/>
                </a:cubicBezTo>
                <a:cubicBezTo>
                  <a:pt x="6" y="0"/>
                  <a:pt x="6" y="0"/>
                  <a:pt x="6" y="0"/>
                </a:cubicBezTo>
                <a:cubicBezTo>
                  <a:pt x="3" y="0"/>
                  <a:pt x="0" y="3"/>
                  <a:pt x="0" y="6"/>
                </a:cubicBezTo>
                <a:cubicBezTo>
                  <a:pt x="0" y="43"/>
                  <a:pt x="0" y="43"/>
                  <a:pt x="0" y="43"/>
                </a:cubicBezTo>
                <a:cubicBezTo>
                  <a:pt x="0" y="46"/>
                  <a:pt x="3" y="49"/>
                  <a:pt x="6" y="49"/>
                </a:cubicBezTo>
                <a:cubicBezTo>
                  <a:pt x="32" y="49"/>
                  <a:pt x="32" y="49"/>
                  <a:pt x="32" y="49"/>
                </a:cubicBezTo>
                <a:cubicBezTo>
                  <a:pt x="32" y="50"/>
                  <a:pt x="32" y="50"/>
                  <a:pt x="32" y="50"/>
                </a:cubicBezTo>
                <a:cubicBezTo>
                  <a:pt x="33" y="52"/>
                  <a:pt x="33" y="55"/>
                  <a:pt x="33" y="57"/>
                </a:cubicBezTo>
                <a:cubicBezTo>
                  <a:pt x="33" y="59"/>
                  <a:pt x="33" y="62"/>
                  <a:pt x="32" y="64"/>
                </a:cubicBezTo>
                <a:cubicBezTo>
                  <a:pt x="32" y="64"/>
                  <a:pt x="32" y="65"/>
                  <a:pt x="32" y="65"/>
                </a:cubicBezTo>
                <a:cubicBezTo>
                  <a:pt x="32" y="68"/>
                  <a:pt x="35" y="70"/>
                  <a:pt x="38" y="7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2" name="Freeform 184"/>
          <p:cNvSpPr>
            <a:spLocks noEditPoints="1"/>
          </p:cNvSpPr>
          <p:nvPr/>
        </p:nvSpPr>
        <p:spPr bwMode="auto">
          <a:xfrm>
            <a:off x="11139488" y="1263650"/>
            <a:ext cx="481013" cy="481013"/>
          </a:xfrm>
          <a:custGeom>
            <a:avLst/>
            <a:gdLst>
              <a:gd name="T0" fmla="*/ 122 w 128"/>
              <a:gd name="T1" fmla="*/ 72 h 128"/>
              <a:gd name="T2" fmla="*/ 122 w 128"/>
              <a:gd name="T3" fmla="*/ 71 h 128"/>
              <a:gd name="T4" fmla="*/ 128 w 128"/>
              <a:gd name="T5" fmla="*/ 50 h 128"/>
              <a:gd name="T6" fmla="*/ 64 w 128"/>
              <a:gd name="T7" fmla="*/ 0 h 128"/>
              <a:gd name="T8" fmla="*/ 0 w 128"/>
              <a:gd name="T9" fmla="*/ 50 h 128"/>
              <a:gd name="T10" fmla="*/ 14 w 128"/>
              <a:gd name="T11" fmla="*/ 82 h 128"/>
              <a:gd name="T12" fmla="*/ 14 w 128"/>
              <a:gd name="T13" fmla="*/ 82 h 128"/>
              <a:gd name="T14" fmla="*/ 10 w 128"/>
              <a:gd name="T15" fmla="*/ 108 h 128"/>
              <a:gd name="T16" fmla="*/ 10 w 128"/>
              <a:gd name="T17" fmla="*/ 109 h 128"/>
              <a:gd name="T18" fmla="*/ 13 w 128"/>
              <a:gd name="T19" fmla="*/ 111 h 128"/>
              <a:gd name="T20" fmla="*/ 45 w 128"/>
              <a:gd name="T21" fmla="*/ 99 h 128"/>
              <a:gd name="T22" fmla="*/ 46 w 128"/>
              <a:gd name="T23" fmla="*/ 99 h 128"/>
              <a:gd name="T24" fmla="*/ 47 w 128"/>
              <a:gd name="T25" fmla="*/ 100 h 128"/>
              <a:gd name="T26" fmla="*/ 86 w 128"/>
              <a:gd name="T27" fmla="*/ 122 h 128"/>
              <a:gd name="T28" fmla="*/ 98 w 128"/>
              <a:gd name="T29" fmla="*/ 120 h 128"/>
              <a:gd name="T30" fmla="*/ 99 w 128"/>
              <a:gd name="T31" fmla="*/ 120 h 128"/>
              <a:gd name="T32" fmla="*/ 118 w 128"/>
              <a:gd name="T33" fmla="*/ 128 h 128"/>
              <a:gd name="T34" fmla="*/ 119 w 128"/>
              <a:gd name="T35" fmla="*/ 128 h 128"/>
              <a:gd name="T36" fmla="*/ 121 w 128"/>
              <a:gd name="T37" fmla="*/ 126 h 128"/>
              <a:gd name="T38" fmla="*/ 121 w 128"/>
              <a:gd name="T39" fmla="*/ 125 h 128"/>
              <a:gd name="T40" fmla="*/ 118 w 128"/>
              <a:gd name="T41" fmla="*/ 110 h 128"/>
              <a:gd name="T42" fmla="*/ 119 w 128"/>
              <a:gd name="T43" fmla="*/ 109 h 128"/>
              <a:gd name="T44" fmla="*/ 128 w 128"/>
              <a:gd name="T45" fmla="*/ 89 h 128"/>
              <a:gd name="T46" fmla="*/ 122 w 128"/>
              <a:gd name="T47" fmla="*/ 73 h 128"/>
              <a:gd name="T48" fmla="*/ 122 w 128"/>
              <a:gd name="T49" fmla="*/ 72 h 128"/>
              <a:gd name="T50" fmla="*/ 45 w 128"/>
              <a:gd name="T51" fmla="*/ 89 h 128"/>
              <a:gd name="T52" fmla="*/ 45 w 128"/>
              <a:gd name="T53" fmla="*/ 93 h 128"/>
              <a:gd name="T54" fmla="*/ 45 w 128"/>
              <a:gd name="T55" fmla="*/ 94 h 128"/>
              <a:gd name="T56" fmla="*/ 15 w 128"/>
              <a:gd name="T57" fmla="*/ 105 h 128"/>
              <a:gd name="T58" fmla="*/ 19 w 128"/>
              <a:gd name="T59" fmla="*/ 81 h 128"/>
              <a:gd name="T60" fmla="*/ 17 w 128"/>
              <a:gd name="T61" fmla="*/ 78 h 128"/>
              <a:gd name="T62" fmla="*/ 8 w 128"/>
              <a:gd name="T63" fmla="*/ 65 h 128"/>
              <a:gd name="T64" fmla="*/ 5 w 128"/>
              <a:gd name="T65" fmla="*/ 50 h 128"/>
              <a:gd name="T66" fmla="*/ 9 w 128"/>
              <a:gd name="T67" fmla="*/ 33 h 128"/>
              <a:gd name="T68" fmla="*/ 21 w 128"/>
              <a:gd name="T69" fmla="*/ 18 h 128"/>
              <a:gd name="T70" fmla="*/ 40 w 128"/>
              <a:gd name="T71" fmla="*/ 8 h 128"/>
              <a:gd name="T72" fmla="*/ 88 w 128"/>
              <a:gd name="T73" fmla="*/ 8 h 128"/>
              <a:gd name="T74" fmla="*/ 107 w 128"/>
              <a:gd name="T75" fmla="*/ 18 h 128"/>
              <a:gd name="T76" fmla="*/ 119 w 128"/>
              <a:gd name="T77" fmla="*/ 33 h 128"/>
              <a:gd name="T78" fmla="*/ 123 w 128"/>
              <a:gd name="T79" fmla="*/ 50 h 128"/>
              <a:gd name="T80" fmla="*/ 119 w 128"/>
              <a:gd name="T81" fmla="*/ 67 h 128"/>
              <a:gd name="T82" fmla="*/ 119 w 128"/>
              <a:gd name="T83" fmla="*/ 68 h 128"/>
              <a:gd name="T84" fmla="*/ 117 w 128"/>
              <a:gd name="T85" fmla="*/ 67 h 128"/>
              <a:gd name="T86" fmla="*/ 86 w 128"/>
              <a:gd name="T87" fmla="*/ 56 h 128"/>
              <a:gd name="T88" fmla="*/ 45 w 128"/>
              <a:gd name="T89" fmla="*/ 89 h 128"/>
              <a:gd name="T90" fmla="*/ 116 w 128"/>
              <a:gd name="T91" fmla="*/ 106 h 128"/>
              <a:gd name="T92" fmla="*/ 114 w 128"/>
              <a:gd name="T93" fmla="*/ 108 h 128"/>
              <a:gd name="T94" fmla="*/ 116 w 128"/>
              <a:gd name="T95" fmla="*/ 122 h 128"/>
              <a:gd name="T96" fmla="*/ 99 w 128"/>
              <a:gd name="T97" fmla="*/ 116 h 128"/>
              <a:gd name="T98" fmla="*/ 97 w 128"/>
              <a:gd name="T99" fmla="*/ 116 h 128"/>
              <a:gd name="T100" fmla="*/ 71 w 128"/>
              <a:gd name="T101" fmla="*/ 115 h 128"/>
              <a:gd name="T102" fmla="*/ 59 w 128"/>
              <a:gd name="T103" fmla="*/ 109 h 128"/>
              <a:gd name="T104" fmla="*/ 49 w 128"/>
              <a:gd name="T105" fmla="*/ 89 h 128"/>
              <a:gd name="T106" fmla="*/ 59 w 128"/>
              <a:gd name="T107" fmla="*/ 70 h 128"/>
              <a:gd name="T108" fmla="*/ 71 w 128"/>
              <a:gd name="T109" fmla="*/ 63 h 128"/>
              <a:gd name="T110" fmla="*/ 101 w 128"/>
              <a:gd name="T111" fmla="*/ 63 h 128"/>
              <a:gd name="T112" fmla="*/ 113 w 128"/>
              <a:gd name="T113" fmla="*/ 70 h 128"/>
              <a:gd name="T114" fmla="*/ 123 w 128"/>
              <a:gd name="T115" fmla="*/ 89 h 128"/>
              <a:gd name="T116" fmla="*/ 116 w 128"/>
              <a:gd name="T117"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28">
                <a:moveTo>
                  <a:pt x="122" y="72"/>
                </a:moveTo>
                <a:cubicBezTo>
                  <a:pt x="122" y="71"/>
                  <a:pt x="122" y="71"/>
                  <a:pt x="122" y="71"/>
                </a:cubicBezTo>
                <a:cubicBezTo>
                  <a:pt x="126" y="65"/>
                  <a:pt x="128" y="58"/>
                  <a:pt x="128" y="50"/>
                </a:cubicBezTo>
                <a:cubicBezTo>
                  <a:pt x="128" y="22"/>
                  <a:pt x="99" y="0"/>
                  <a:pt x="64" y="0"/>
                </a:cubicBezTo>
                <a:cubicBezTo>
                  <a:pt x="29" y="0"/>
                  <a:pt x="0" y="22"/>
                  <a:pt x="0" y="50"/>
                </a:cubicBezTo>
                <a:cubicBezTo>
                  <a:pt x="0" y="62"/>
                  <a:pt x="5" y="73"/>
                  <a:pt x="14" y="82"/>
                </a:cubicBezTo>
                <a:cubicBezTo>
                  <a:pt x="14" y="82"/>
                  <a:pt x="14" y="82"/>
                  <a:pt x="14" y="82"/>
                </a:cubicBezTo>
                <a:cubicBezTo>
                  <a:pt x="10" y="108"/>
                  <a:pt x="10" y="108"/>
                  <a:pt x="10" y="108"/>
                </a:cubicBezTo>
                <a:cubicBezTo>
                  <a:pt x="10" y="108"/>
                  <a:pt x="10" y="108"/>
                  <a:pt x="10" y="109"/>
                </a:cubicBezTo>
                <a:cubicBezTo>
                  <a:pt x="10" y="110"/>
                  <a:pt x="12" y="111"/>
                  <a:pt x="13" y="111"/>
                </a:cubicBezTo>
                <a:cubicBezTo>
                  <a:pt x="45" y="99"/>
                  <a:pt x="45" y="99"/>
                  <a:pt x="45" y="99"/>
                </a:cubicBezTo>
                <a:cubicBezTo>
                  <a:pt x="46" y="99"/>
                  <a:pt x="46" y="99"/>
                  <a:pt x="46" y="99"/>
                </a:cubicBezTo>
                <a:cubicBezTo>
                  <a:pt x="47" y="100"/>
                  <a:pt x="47" y="100"/>
                  <a:pt x="47" y="100"/>
                </a:cubicBezTo>
                <a:cubicBezTo>
                  <a:pt x="52" y="113"/>
                  <a:pt x="68" y="122"/>
                  <a:pt x="86" y="122"/>
                </a:cubicBezTo>
                <a:cubicBezTo>
                  <a:pt x="90" y="122"/>
                  <a:pt x="94" y="121"/>
                  <a:pt x="98" y="120"/>
                </a:cubicBezTo>
                <a:cubicBezTo>
                  <a:pt x="99" y="120"/>
                  <a:pt x="99" y="120"/>
                  <a:pt x="99" y="120"/>
                </a:cubicBezTo>
                <a:cubicBezTo>
                  <a:pt x="118" y="128"/>
                  <a:pt x="118" y="128"/>
                  <a:pt x="118" y="128"/>
                </a:cubicBezTo>
                <a:cubicBezTo>
                  <a:pt x="118" y="128"/>
                  <a:pt x="118" y="128"/>
                  <a:pt x="119" y="128"/>
                </a:cubicBezTo>
                <a:cubicBezTo>
                  <a:pt x="120" y="128"/>
                  <a:pt x="121" y="127"/>
                  <a:pt x="121" y="126"/>
                </a:cubicBezTo>
                <a:cubicBezTo>
                  <a:pt x="121" y="125"/>
                  <a:pt x="121" y="125"/>
                  <a:pt x="121" y="125"/>
                </a:cubicBezTo>
                <a:cubicBezTo>
                  <a:pt x="118" y="110"/>
                  <a:pt x="118" y="110"/>
                  <a:pt x="118" y="110"/>
                </a:cubicBezTo>
                <a:cubicBezTo>
                  <a:pt x="119" y="109"/>
                  <a:pt x="119" y="109"/>
                  <a:pt x="119" y="109"/>
                </a:cubicBezTo>
                <a:cubicBezTo>
                  <a:pt x="125" y="104"/>
                  <a:pt x="128" y="97"/>
                  <a:pt x="128" y="89"/>
                </a:cubicBezTo>
                <a:cubicBezTo>
                  <a:pt x="128" y="83"/>
                  <a:pt x="126" y="78"/>
                  <a:pt x="122" y="73"/>
                </a:cubicBezTo>
                <a:lnTo>
                  <a:pt x="122" y="72"/>
                </a:lnTo>
                <a:close/>
                <a:moveTo>
                  <a:pt x="45" y="89"/>
                </a:moveTo>
                <a:cubicBezTo>
                  <a:pt x="45" y="90"/>
                  <a:pt x="45" y="91"/>
                  <a:pt x="45" y="93"/>
                </a:cubicBezTo>
                <a:cubicBezTo>
                  <a:pt x="45" y="94"/>
                  <a:pt x="45" y="94"/>
                  <a:pt x="45" y="94"/>
                </a:cubicBezTo>
                <a:cubicBezTo>
                  <a:pt x="15" y="105"/>
                  <a:pt x="15" y="105"/>
                  <a:pt x="15" y="105"/>
                </a:cubicBezTo>
                <a:cubicBezTo>
                  <a:pt x="19" y="81"/>
                  <a:pt x="19" y="81"/>
                  <a:pt x="19" y="81"/>
                </a:cubicBezTo>
                <a:cubicBezTo>
                  <a:pt x="17" y="78"/>
                  <a:pt x="17" y="78"/>
                  <a:pt x="17" y="78"/>
                </a:cubicBezTo>
                <a:cubicBezTo>
                  <a:pt x="13" y="74"/>
                  <a:pt x="10" y="70"/>
                  <a:pt x="8" y="65"/>
                </a:cubicBezTo>
                <a:cubicBezTo>
                  <a:pt x="6" y="60"/>
                  <a:pt x="5" y="55"/>
                  <a:pt x="5" y="50"/>
                </a:cubicBezTo>
                <a:cubicBezTo>
                  <a:pt x="5" y="44"/>
                  <a:pt x="6" y="38"/>
                  <a:pt x="9" y="33"/>
                </a:cubicBezTo>
                <a:cubicBezTo>
                  <a:pt x="12" y="27"/>
                  <a:pt x="16" y="23"/>
                  <a:pt x="21" y="18"/>
                </a:cubicBezTo>
                <a:cubicBezTo>
                  <a:pt x="27" y="14"/>
                  <a:pt x="33" y="11"/>
                  <a:pt x="40" y="8"/>
                </a:cubicBezTo>
                <a:cubicBezTo>
                  <a:pt x="55" y="3"/>
                  <a:pt x="73" y="3"/>
                  <a:pt x="88" y="8"/>
                </a:cubicBezTo>
                <a:cubicBezTo>
                  <a:pt x="95" y="11"/>
                  <a:pt x="101" y="14"/>
                  <a:pt x="107" y="18"/>
                </a:cubicBezTo>
                <a:cubicBezTo>
                  <a:pt x="112" y="23"/>
                  <a:pt x="116" y="27"/>
                  <a:pt x="119" y="33"/>
                </a:cubicBezTo>
                <a:cubicBezTo>
                  <a:pt x="122" y="38"/>
                  <a:pt x="123" y="44"/>
                  <a:pt x="123" y="50"/>
                </a:cubicBezTo>
                <a:cubicBezTo>
                  <a:pt x="123" y="56"/>
                  <a:pt x="122" y="61"/>
                  <a:pt x="119" y="67"/>
                </a:cubicBezTo>
                <a:cubicBezTo>
                  <a:pt x="119" y="68"/>
                  <a:pt x="119" y="68"/>
                  <a:pt x="119" y="68"/>
                </a:cubicBezTo>
                <a:cubicBezTo>
                  <a:pt x="117" y="67"/>
                  <a:pt x="117" y="67"/>
                  <a:pt x="117" y="67"/>
                </a:cubicBezTo>
                <a:cubicBezTo>
                  <a:pt x="109" y="60"/>
                  <a:pt x="98" y="56"/>
                  <a:pt x="86" y="56"/>
                </a:cubicBezTo>
                <a:cubicBezTo>
                  <a:pt x="63" y="56"/>
                  <a:pt x="45" y="71"/>
                  <a:pt x="45" y="89"/>
                </a:cubicBezTo>
                <a:close/>
                <a:moveTo>
                  <a:pt x="116" y="106"/>
                </a:moveTo>
                <a:cubicBezTo>
                  <a:pt x="114" y="108"/>
                  <a:pt x="114" y="108"/>
                  <a:pt x="114" y="108"/>
                </a:cubicBezTo>
                <a:cubicBezTo>
                  <a:pt x="116" y="122"/>
                  <a:pt x="116" y="122"/>
                  <a:pt x="116" y="122"/>
                </a:cubicBezTo>
                <a:cubicBezTo>
                  <a:pt x="99" y="116"/>
                  <a:pt x="99" y="116"/>
                  <a:pt x="99" y="116"/>
                </a:cubicBezTo>
                <a:cubicBezTo>
                  <a:pt x="97" y="116"/>
                  <a:pt x="97" y="116"/>
                  <a:pt x="97" y="116"/>
                </a:cubicBezTo>
                <a:cubicBezTo>
                  <a:pt x="89" y="118"/>
                  <a:pt x="80" y="118"/>
                  <a:pt x="71" y="115"/>
                </a:cubicBezTo>
                <a:cubicBezTo>
                  <a:pt x="67" y="113"/>
                  <a:pt x="63" y="111"/>
                  <a:pt x="59" y="109"/>
                </a:cubicBezTo>
                <a:cubicBezTo>
                  <a:pt x="53" y="103"/>
                  <a:pt x="49" y="96"/>
                  <a:pt x="49" y="89"/>
                </a:cubicBezTo>
                <a:cubicBezTo>
                  <a:pt x="49" y="82"/>
                  <a:pt x="53" y="75"/>
                  <a:pt x="59" y="70"/>
                </a:cubicBezTo>
                <a:cubicBezTo>
                  <a:pt x="63" y="67"/>
                  <a:pt x="67" y="65"/>
                  <a:pt x="71" y="63"/>
                </a:cubicBezTo>
                <a:cubicBezTo>
                  <a:pt x="81" y="60"/>
                  <a:pt x="92" y="60"/>
                  <a:pt x="101" y="63"/>
                </a:cubicBezTo>
                <a:cubicBezTo>
                  <a:pt x="106" y="65"/>
                  <a:pt x="110" y="67"/>
                  <a:pt x="113" y="70"/>
                </a:cubicBezTo>
                <a:cubicBezTo>
                  <a:pt x="120" y="75"/>
                  <a:pt x="123" y="82"/>
                  <a:pt x="123" y="89"/>
                </a:cubicBezTo>
                <a:cubicBezTo>
                  <a:pt x="123" y="97"/>
                  <a:pt x="119" y="103"/>
                  <a:pt x="116" y="106"/>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3" name="Freeform 185"/>
          <p:cNvSpPr>
            <a:spLocks noEditPoints="1"/>
          </p:cNvSpPr>
          <p:nvPr/>
        </p:nvSpPr>
        <p:spPr bwMode="auto">
          <a:xfrm>
            <a:off x="10179050" y="1293813"/>
            <a:ext cx="481013" cy="420688"/>
          </a:xfrm>
          <a:custGeom>
            <a:avLst/>
            <a:gdLst>
              <a:gd name="T0" fmla="*/ 64 w 128"/>
              <a:gd name="T1" fmla="*/ 0 h 112"/>
              <a:gd name="T2" fmla="*/ 0 w 128"/>
              <a:gd name="T3" fmla="*/ 51 h 112"/>
              <a:gd name="T4" fmla="*/ 14 w 128"/>
              <a:gd name="T5" fmla="*/ 82 h 112"/>
              <a:gd name="T6" fmla="*/ 14 w 128"/>
              <a:gd name="T7" fmla="*/ 83 h 112"/>
              <a:gd name="T8" fmla="*/ 10 w 128"/>
              <a:gd name="T9" fmla="*/ 109 h 112"/>
              <a:gd name="T10" fmla="*/ 10 w 128"/>
              <a:gd name="T11" fmla="*/ 109 h 112"/>
              <a:gd name="T12" fmla="*/ 13 w 128"/>
              <a:gd name="T13" fmla="*/ 111 h 112"/>
              <a:gd name="T14" fmla="*/ 45 w 128"/>
              <a:gd name="T15" fmla="*/ 99 h 112"/>
              <a:gd name="T16" fmla="*/ 45 w 128"/>
              <a:gd name="T17" fmla="*/ 99 h 112"/>
              <a:gd name="T18" fmla="*/ 64 w 128"/>
              <a:gd name="T19" fmla="*/ 101 h 112"/>
              <a:gd name="T20" fmla="*/ 128 w 128"/>
              <a:gd name="T21" fmla="*/ 51 h 112"/>
              <a:gd name="T22" fmla="*/ 64 w 128"/>
              <a:gd name="T23" fmla="*/ 0 h 112"/>
              <a:gd name="T24" fmla="*/ 107 w 128"/>
              <a:gd name="T25" fmla="*/ 83 h 112"/>
              <a:gd name="T26" fmla="*/ 88 w 128"/>
              <a:gd name="T27" fmla="*/ 93 h 112"/>
              <a:gd name="T28" fmla="*/ 46 w 128"/>
              <a:gd name="T29" fmla="*/ 95 h 112"/>
              <a:gd name="T30" fmla="*/ 45 w 128"/>
              <a:gd name="T31" fmla="*/ 94 h 112"/>
              <a:gd name="T32" fmla="*/ 15 w 128"/>
              <a:gd name="T33" fmla="*/ 106 h 112"/>
              <a:gd name="T34" fmla="*/ 19 w 128"/>
              <a:gd name="T35" fmla="*/ 81 h 112"/>
              <a:gd name="T36" fmla="*/ 17 w 128"/>
              <a:gd name="T37" fmla="*/ 79 h 112"/>
              <a:gd name="T38" fmla="*/ 8 w 128"/>
              <a:gd name="T39" fmla="*/ 66 h 112"/>
              <a:gd name="T40" fmla="*/ 5 w 128"/>
              <a:gd name="T41" fmla="*/ 51 h 112"/>
              <a:gd name="T42" fmla="*/ 9 w 128"/>
              <a:gd name="T43" fmla="*/ 33 h 112"/>
              <a:gd name="T44" fmla="*/ 21 w 128"/>
              <a:gd name="T45" fmla="*/ 19 h 112"/>
              <a:gd name="T46" fmla="*/ 40 w 128"/>
              <a:gd name="T47" fmla="*/ 9 h 112"/>
              <a:gd name="T48" fmla="*/ 88 w 128"/>
              <a:gd name="T49" fmla="*/ 9 h 112"/>
              <a:gd name="T50" fmla="*/ 107 w 128"/>
              <a:gd name="T51" fmla="*/ 19 h 112"/>
              <a:gd name="T52" fmla="*/ 119 w 128"/>
              <a:gd name="T53" fmla="*/ 33 h 112"/>
              <a:gd name="T54" fmla="*/ 123 w 128"/>
              <a:gd name="T55" fmla="*/ 51 h 112"/>
              <a:gd name="T56" fmla="*/ 119 w 128"/>
              <a:gd name="T57" fmla="*/ 68 h 112"/>
              <a:gd name="T58" fmla="*/ 107 w 128"/>
              <a:gd name="T59" fmla="*/ 83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112">
                <a:moveTo>
                  <a:pt x="64" y="0"/>
                </a:moveTo>
                <a:cubicBezTo>
                  <a:pt x="29" y="0"/>
                  <a:pt x="0" y="23"/>
                  <a:pt x="0" y="51"/>
                </a:cubicBezTo>
                <a:cubicBezTo>
                  <a:pt x="0" y="62"/>
                  <a:pt x="5" y="73"/>
                  <a:pt x="14" y="82"/>
                </a:cubicBezTo>
                <a:cubicBezTo>
                  <a:pt x="14" y="83"/>
                  <a:pt x="14" y="83"/>
                  <a:pt x="14" y="83"/>
                </a:cubicBezTo>
                <a:cubicBezTo>
                  <a:pt x="10" y="109"/>
                  <a:pt x="10" y="109"/>
                  <a:pt x="10" y="109"/>
                </a:cubicBezTo>
                <a:cubicBezTo>
                  <a:pt x="10" y="109"/>
                  <a:pt x="10" y="109"/>
                  <a:pt x="10" y="109"/>
                </a:cubicBezTo>
                <a:cubicBezTo>
                  <a:pt x="10" y="111"/>
                  <a:pt x="12" y="112"/>
                  <a:pt x="13" y="111"/>
                </a:cubicBezTo>
                <a:cubicBezTo>
                  <a:pt x="45" y="99"/>
                  <a:pt x="45" y="99"/>
                  <a:pt x="45" y="99"/>
                </a:cubicBezTo>
                <a:cubicBezTo>
                  <a:pt x="45" y="99"/>
                  <a:pt x="45" y="99"/>
                  <a:pt x="45" y="99"/>
                </a:cubicBezTo>
                <a:cubicBezTo>
                  <a:pt x="51" y="101"/>
                  <a:pt x="58" y="101"/>
                  <a:pt x="64" y="101"/>
                </a:cubicBezTo>
                <a:cubicBezTo>
                  <a:pt x="99" y="101"/>
                  <a:pt x="128" y="79"/>
                  <a:pt x="128" y="51"/>
                </a:cubicBezTo>
                <a:cubicBezTo>
                  <a:pt x="128" y="23"/>
                  <a:pt x="99" y="0"/>
                  <a:pt x="64" y="0"/>
                </a:cubicBezTo>
                <a:close/>
                <a:moveTo>
                  <a:pt x="107" y="83"/>
                </a:moveTo>
                <a:cubicBezTo>
                  <a:pt x="101" y="87"/>
                  <a:pt x="95" y="91"/>
                  <a:pt x="88" y="93"/>
                </a:cubicBezTo>
                <a:cubicBezTo>
                  <a:pt x="75" y="97"/>
                  <a:pt x="60" y="98"/>
                  <a:pt x="46" y="95"/>
                </a:cubicBezTo>
                <a:cubicBezTo>
                  <a:pt x="45" y="94"/>
                  <a:pt x="45" y="94"/>
                  <a:pt x="45" y="94"/>
                </a:cubicBezTo>
                <a:cubicBezTo>
                  <a:pt x="15" y="106"/>
                  <a:pt x="15" y="106"/>
                  <a:pt x="15" y="106"/>
                </a:cubicBezTo>
                <a:cubicBezTo>
                  <a:pt x="19" y="81"/>
                  <a:pt x="19" y="81"/>
                  <a:pt x="19" y="81"/>
                </a:cubicBezTo>
                <a:cubicBezTo>
                  <a:pt x="17" y="79"/>
                  <a:pt x="17" y="79"/>
                  <a:pt x="17" y="79"/>
                </a:cubicBezTo>
                <a:cubicBezTo>
                  <a:pt x="13" y="75"/>
                  <a:pt x="10" y="71"/>
                  <a:pt x="8" y="66"/>
                </a:cubicBezTo>
                <a:cubicBezTo>
                  <a:pt x="6" y="61"/>
                  <a:pt x="5" y="56"/>
                  <a:pt x="5" y="51"/>
                </a:cubicBezTo>
                <a:cubicBezTo>
                  <a:pt x="5" y="45"/>
                  <a:pt x="6" y="39"/>
                  <a:pt x="9" y="33"/>
                </a:cubicBezTo>
                <a:cubicBezTo>
                  <a:pt x="12" y="28"/>
                  <a:pt x="16" y="23"/>
                  <a:pt x="21" y="19"/>
                </a:cubicBezTo>
                <a:cubicBezTo>
                  <a:pt x="27" y="14"/>
                  <a:pt x="33" y="11"/>
                  <a:pt x="40" y="9"/>
                </a:cubicBezTo>
                <a:cubicBezTo>
                  <a:pt x="55" y="4"/>
                  <a:pt x="73" y="4"/>
                  <a:pt x="88" y="9"/>
                </a:cubicBezTo>
                <a:cubicBezTo>
                  <a:pt x="95" y="11"/>
                  <a:pt x="101" y="14"/>
                  <a:pt x="107" y="19"/>
                </a:cubicBezTo>
                <a:cubicBezTo>
                  <a:pt x="112" y="23"/>
                  <a:pt x="116" y="28"/>
                  <a:pt x="119" y="33"/>
                </a:cubicBezTo>
                <a:cubicBezTo>
                  <a:pt x="122" y="39"/>
                  <a:pt x="123" y="45"/>
                  <a:pt x="123" y="51"/>
                </a:cubicBezTo>
                <a:cubicBezTo>
                  <a:pt x="123" y="57"/>
                  <a:pt x="122" y="63"/>
                  <a:pt x="119" y="68"/>
                </a:cubicBezTo>
                <a:cubicBezTo>
                  <a:pt x="116" y="74"/>
                  <a:pt x="112" y="79"/>
                  <a:pt x="107" y="83"/>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4" name="Freeform 186"/>
          <p:cNvSpPr>
            <a:spLocks noEditPoints="1"/>
          </p:cNvSpPr>
          <p:nvPr/>
        </p:nvSpPr>
        <p:spPr bwMode="auto">
          <a:xfrm>
            <a:off x="9217025" y="1266825"/>
            <a:ext cx="481013" cy="473075"/>
          </a:xfrm>
          <a:custGeom>
            <a:avLst/>
            <a:gdLst>
              <a:gd name="T0" fmla="*/ 122 w 128"/>
              <a:gd name="T1" fmla="*/ 0 h 126"/>
              <a:gd name="T2" fmla="*/ 6 w 128"/>
              <a:gd name="T3" fmla="*/ 0 h 126"/>
              <a:gd name="T4" fmla="*/ 0 w 128"/>
              <a:gd name="T5" fmla="*/ 6 h 126"/>
              <a:gd name="T6" fmla="*/ 0 w 128"/>
              <a:gd name="T7" fmla="*/ 96 h 126"/>
              <a:gd name="T8" fmla="*/ 6 w 128"/>
              <a:gd name="T9" fmla="*/ 101 h 126"/>
              <a:gd name="T10" fmla="*/ 22 w 128"/>
              <a:gd name="T11" fmla="*/ 101 h 126"/>
              <a:gd name="T12" fmla="*/ 22 w 128"/>
              <a:gd name="T13" fmla="*/ 123 h 126"/>
              <a:gd name="T14" fmla="*/ 26 w 128"/>
              <a:gd name="T15" fmla="*/ 125 h 126"/>
              <a:gd name="T16" fmla="*/ 62 w 128"/>
              <a:gd name="T17" fmla="*/ 101 h 126"/>
              <a:gd name="T18" fmla="*/ 122 w 128"/>
              <a:gd name="T19" fmla="*/ 101 h 126"/>
              <a:gd name="T20" fmla="*/ 128 w 128"/>
              <a:gd name="T21" fmla="*/ 96 h 126"/>
              <a:gd name="T22" fmla="*/ 128 w 128"/>
              <a:gd name="T23" fmla="*/ 6 h 126"/>
              <a:gd name="T24" fmla="*/ 122 w 128"/>
              <a:gd name="T25" fmla="*/ 0 h 126"/>
              <a:gd name="T26" fmla="*/ 123 w 128"/>
              <a:gd name="T27" fmla="*/ 97 h 126"/>
              <a:gd name="T28" fmla="*/ 61 w 128"/>
              <a:gd name="T29" fmla="*/ 97 h 126"/>
              <a:gd name="T30" fmla="*/ 27 w 128"/>
              <a:gd name="T31" fmla="*/ 119 h 126"/>
              <a:gd name="T32" fmla="*/ 27 w 128"/>
              <a:gd name="T33" fmla="*/ 97 h 126"/>
              <a:gd name="T34" fmla="*/ 5 w 128"/>
              <a:gd name="T35" fmla="*/ 97 h 126"/>
              <a:gd name="T36" fmla="*/ 5 w 128"/>
              <a:gd name="T37" fmla="*/ 5 h 126"/>
              <a:gd name="T38" fmla="*/ 123 w 128"/>
              <a:gd name="T39" fmla="*/ 5 h 126"/>
              <a:gd name="T40" fmla="*/ 123 w 128"/>
              <a:gd name="T41" fmla="*/ 97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6">
                <a:moveTo>
                  <a:pt x="122" y="0"/>
                </a:moveTo>
                <a:cubicBezTo>
                  <a:pt x="6" y="0"/>
                  <a:pt x="6" y="0"/>
                  <a:pt x="6" y="0"/>
                </a:cubicBezTo>
                <a:cubicBezTo>
                  <a:pt x="3" y="0"/>
                  <a:pt x="0" y="3"/>
                  <a:pt x="0" y="6"/>
                </a:cubicBezTo>
                <a:cubicBezTo>
                  <a:pt x="0" y="96"/>
                  <a:pt x="0" y="96"/>
                  <a:pt x="0" y="96"/>
                </a:cubicBezTo>
                <a:cubicBezTo>
                  <a:pt x="0" y="99"/>
                  <a:pt x="3" y="101"/>
                  <a:pt x="6" y="101"/>
                </a:cubicBezTo>
                <a:cubicBezTo>
                  <a:pt x="22" y="101"/>
                  <a:pt x="22" y="101"/>
                  <a:pt x="22" y="101"/>
                </a:cubicBezTo>
                <a:cubicBezTo>
                  <a:pt x="22" y="123"/>
                  <a:pt x="22" y="123"/>
                  <a:pt x="22" y="123"/>
                </a:cubicBezTo>
                <a:cubicBezTo>
                  <a:pt x="22" y="125"/>
                  <a:pt x="24" y="126"/>
                  <a:pt x="26" y="125"/>
                </a:cubicBezTo>
                <a:cubicBezTo>
                  <a:pt x="62" y="101"/>
                  <a:pt x="62" y="101"/>
                  <a:pt x="62" y="101"/>
                </a:cubicBezTo>
                <a:cubicBezTo>
                  <a:pt x="122" y="101"/>
                  <a:pt x="122" y="101"/>
                  <a:pt x="122" y="101"/>
                </a:cubicBezTo>
                <a:cubicBezTo>
                  <a:pt x="125" y="101"/>
                  <a:pt x="128" y="99"/>
                  <a:pt x="128" y="96"/>
                </a:cubicBezTo>
                <a:cubicBezTo>
                  <a:pt x="128" y="6"/>
                  <a:pt x="128" y="6"/>
                  <a:pt x="128" y="6"/>
                </a:cubicBezTo>
                <a:cubicBezTo>
                  <a:pt x="128" y="3"/>
                  <a:pt x="125" y="0"/>
                  <a:pt x="122" y="0"/>
                </a:cubicBezTo>
                <a:close/>
                <a:moveTo>
                  <a:pt x="123" y="97"/>
                </a:moveTo>
                <a:cubicBezTo>
                  <a:pt x="61" y="97"/>
                  <a:pt x="61" y="97"/>
                  <a:pt x="61" y="97"/>
                </a:cubicBezTo>
                <a:cubicBezTo>
                  <a:pt x="27" y="119"/>
                  <a:pt x="27" y="119"/>
                  <a:pt x="27" y="119"/>
                </a:cubicBezTo>
                <a:cubicBezTo>
                  <a:pt x="27" y="97"/>
                  <a:pt x="27" y="97"/>
                  <a:pt x="27" y="97"/>
                </a:cubicBezTo>
                <a:cubicBezTo>
                  <a:pt x="5" y="97"/>
                  <a:pt x="5" y="97"/>
                  <a:pt x="5" y="97"/>
                </a:cubicBezTo>
                <a:cubicBezTo>
                  <a:pt x="5" y="5"/>
                  <a:pt x="5" y="5"/>
                  <a:pt x="5" y="5"/>
                </a:cubicBezTo>
                <a:cubicBezTo>
                  <a:pt x="123" y="5"/>
                  <a:pt x="123" y="5"/>
                  <a:pt x="123" y="5"/>
                </a:cubicBezTo>
                <a:lnTo>
                  <a:pt x="123" y="97"/>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5" name="Freeform 187"/>
          <p:cNvSpPr/>
          <p:nvPr/>
        </p:nvSpPr>
        <p:spPr bwMode="auto">
          <a:xfrm>
            <a:off x="9299575" y="1368425"/>
            <a:ext cx="315913" cy="15875"/>
          </a:xfrm>
          <a:custGeom>
            <a:avLst/>
            <a:gdLst>
              <a:gd name="T0" fmla="*/ 3 w 84"/>
              <a:gd name="T1" fmla="*/ 4 h 4"/>
              <a:gd name="T2" fmla="*/ 81 w 84"/>
              <a:gd name="T3" fmla="*/ 4 h 4"/>
              <a:gd name="T4" fmla="*/ 84 w 84"/>
              <a:gd name="T5" fmla="*/ 2 h 4"/>
              <a:gd name="T6" fmla="*/ 81 w 84"/>
              <a:gd name="T7" fmla="*/ 0 h 4"/>
              <a:gd name="T8" fmla="*/ 3 w 84"/>
              <a:gd name="T9" fmla="*/ 0 h 4"/>
              <a:gd name="T10" fmla="*/ 0 w 84"/>
              <a:gd name="T11" fmla="*/ 2 h 4"/>
              <a:gd name="T12" fmla="*/ 3 w 8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84" h="4">
                <a:moveTo>
                  <a:pt x="3" y="4"/>
                </a:moveTo>
                <a:cubicBezTo>
                  <a:pt x="81" y="4"/>
                  <a:pt x="81" y="4"/>
                  <a:pt x="81" y="4"/>
                </a:cubicBezTo>
                <a:cubicBezTo>
                  <a:pt x="83" y="4"/>
                  <a:pt x="84" y="3"/>
                  <a:pt x="84" y="2"/>
                </a:cubicBezTo>
                <a:cubicBezTo>
                  <a:pt x="84" y="1"/>
                  <a:pt x="83" y="0"/>
                  <a:pt x="81" y="0"/>
                </a:cubicBezTo>
                <a:cubicBezTo>
                  <a:pt x="3" y="0"/>
                  <a:pt x="3" y="0"/>
                  <a:pt x="3" y="0"/>
                </a:cubicBezTo>
                <a:cubicBezTo>
                  <a:pt x="1" y="0"/>
                  <a:pt x="0" y="1"/>
                  <a:pt x="0" y="2"/>
                </a:cubicBezTo>
                <a:cubicBezTo>
                  <a:pt x="0" y="3"/>
                  <a:pt x="1" y="4"/>
                  <a:pt x="3"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6" name="Freeform 188"/>
          <p:cNvSpPr/>
          <p:nvPr/>
        </p:nvSpPr>
        <p:spPr bwMode="auto">
          <a:xfrm>
            <a:off x="9299575" y="1450975"/>
            <a:ext cx="315913" cy="19050"/>
          </a:xfrm>
          <a:custGeom>
            <a:avLst/>
            <a:gdLst>
              <a:gd name="T0" fmla="*/ 3 w 84"/>
              <a:gd name="T1" fmla="*/ 5 h 5"/>
              <a:gd name="T2" fmla="*/ 81 w 84"/>
              <a:gd name="T3" fmla="*/ 5 h 5"/>
              <a:gd name="T4" fmla="*/ 84 w 84"/>
              <a:gd name="T5" fmla="*/ 2 h 5"/>
              <a:gd name="T6" fmla="*/ 81 w 84"/>
              <a:gd name="T7" fmla="*/ 0 h 5"/>
              <a:gd name="T8" fmla="*/ 3 w 84"/>
              <a:gd name="T9" fmla="*/ 0 h 5"/>
              <a:gd name="T10" fmla="*/ 0 w 84"/>
              <a:gd name="T11" fmla="*/ 2 h 5"/>
              <a:gd name="T12" fmla="*/ 3 w 8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84" h="5">
                <a:moveTo>
                  <a:pt x="3" y="5"/>
                </a:moveTo>
                <a:cubicBezTo>
                  <a:pt x="81" y="5"/>
                  <a:pt x="81" y="5"/>
                  <a:pt x="81" y="5"/>
                </a:cubicBezTo>
                <a:cubicBezTo>
                  <a:pt x="83" y="5"/>
                  <a:pt x="84" y="4"/>
                  <a:pt x="84" y="2"/>
                </a:cubicBezTo>
                <a:cubicBezTo>
                  <a:pt x="84" y="1"/>
                  <a:pt x="83" y="0"/>
                  <a:pt x="81" y="0"/>
                </a:cubicBezTo>
                <a:cubicBezTo>
                  <a:pt x="3" y="0"/>
                  <a:pt x="3" y="0"/>
                  <a:pt x="3" y="0"/>
                </a:cubicBezTo>
                <a:cubicBezTo>
                  <a:pt x="1" y="0"/>
                  <a:pt x="0" y="1"/>
                  <a:pt x="0" y="2"/>
                </a:cubicBezTo>
                <a:cubicBezTo>
                  <a:pt x="0" y="4"/>
                  <a:pt x="1" y="5"/>
                  <a:pt x="3" y="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7" name="Freeform 189"/>
          <p:cNvSpPr/>
          <p:nvPr/>
        </p:nvSpPr>
        <p:spPr bwMode="auto">
          <a:xfrm>
            <a:off x="9299575" y="1533525"/>
            <a:ext cx="153988" cy="19050"/>
          </a:xfrm>
          <a:custGeom>
            <a:avLst/>
            <a:gdLst>
              <a:gd name="T0" fmla="*/ 3 w 41"/>
              <a:gd name="T1" fmla="*/ 5 h 5"/>
              <a:gd name="T2" fmla="*/ 38 w 41"/>
              <a:gd name="T3" fmla="*/ 5 h 5"/>
              <a:gd name="T4" fmla="*/ 41 w 41"/>
              <a:gd name="T5" fmla="*/ 3 h 5"/>
              <a:gd name="T6" fmla="*/ 38 w 41"/>
              <a:gd name="T7" fmla="*/ 0 h 5"/>
              <a:gd name="T8" fmla="*/ 3 w 41"/>
              <a:gd name="T9" fmla="*/ 0 h 5"/>
              <a:gd name="T10" fmla="*/ 0 w 41"/>
              <a:gd name="T11" fmla="*/ 3 h 5"/>
              <a:gd name="T12" fmla="*/ 3 w 41"/>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1" h="5">
                <a:moveTo>
                  <a:pt x="3" y="5"/>
                </a:moveTo>
                <a:cubicBezTo>
                  <a:pt x="38" y="5"/>
                  <a:pt x="38" y="5"/>
                  <a:pt x="38" y="5"/>
                </a:cubicBezTo>
                <a:cubicBezTo>
                  <a:pt x="40" y="5"/>
                  <a:pt x="41" y="4"/>
                  <a:pt x="41" y="3"/>
                </a:cubicBezTo>
                <a:cubicBezTo>
                  <a:pt x="41" y="1"/>
                  <a:pt x="40" y="0"/>
                  <a:pt x="38" y="0"/>
                </a:cubicBezTo>
                <a:cubicBezTo>
                  <a:pt x="3" y="0"/>
                  <a:pt x="3" y="0"/>
                  <a:pt x="3" y="0"/>
                </a:cubicBezTo>
                <a:cubicBezTo>
                  <a:pt x="1" y="0"/>
                  <a:pt x="0" y="1"/>
                  <a:pt x="0" y="3"/>
                </a:cubicBezTo>
                <a:cubicBezTo>
                  <a:pt x="0" y="4"/>
                  <a:pt x="1" y="5"/>
                  <a:pt x="3" y="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8" name="Freeform 190"/>
          <p:cNvSpPr>
            <a:spLocks noEditPoints="1"/>
          </p:cNvSpPr>
          <p:nvPr/>
        </p:nvSpPr>
        <p:spPr bwMode="auto">
          <a:xfrm>
            <a:off x="8256588" y="1266825"/>
            <a:ext cx="481013" cy="473075"/>
          </a:xfrm>
          <a:custGeom>
            <a:avLst/>
            <a:gdLst>
              <a:gd name="T0" fmla="*/ 122 w 128"/>
              <a:gd name="T1" fmla="*/ 0 h 126"/>
              <a:gd name="T2" fmla="*/ 6 w 128"/>
              <a:gd name="T3" fmla="*/ 0 h 126"/>
              <a:gd name="T4" fmla="*/ 0 w 128"/>
              <a:gd name="T5" fmla="*/ 6 h 126"/>
              <a:gd name="T6" fmla="*/ 0 w 128"/>
              <a:gd name="T7" fmla="*/ 96 h 126"/>
              <a:gd name="T8" fmla="*/ 6 w 128"/>
              <a:gd name="T9" fmla="*/ 102 h 126"/>
              <a:gd name="T10" fmla="*/ 22 w 128"/>
              <a:gd name="T11" fmla="*/ 102 h 126"/>
              <a:gd name="T12" fmla="*/ 22 w 128"/>
              <a:gd name="T13" fmla="*/ 123 h 126"/>
              <a:gd name="T14" fmla="*/ 26 w 128"/>
              <a:gd name="T15" fmla="*/ 125 h 126"/>
              <a:gd name="T16" fmla="*/ 62 w 128"/>
              <a:gd name="T17" fmla="*/ 102 h 126"/>
              <a:gd name="T18" fmla="*/ 122 w 128"/>
              <a:gd name="T19" fmla="*/ 102 h 126"/>
              <a:gd name="T20" fmla="*/ 128 w 128"/>
              <a:gd name="T21" fmla="*/ 96 h 126"/>
              <a:gd name="T22" fmla="*/ 128 w 128"/>
              <a:gd name="T23" fmla="*/ 6 h 126"/>
              <a:gd name="T24" fmla="*/ 122 w 128"/>
              <a:gd name="T25" fmla="*/ 0 h 126"/>
              <a:gd name="T26" fmla="*/ 123 w 128"/>
              <a:gd name="T27" fmla="*/ 97 h 126"/>
              <a:gd name="T28" fmla="*/ 61 w 128"/>
              <a:gd name="T29" fmla="*/ 97 h 126"/>
              <a:gd name="T30" fmla="*/ 27 w 128"/>
              <a:gd name="T31" fmla="*/ 119 h 126"/>
              <a:gd name="T32" fmla="*/ 27 w 128"/>
              <a:gd name="T33" fmla="*/ 97 h 126"/>
              <a:gd name="T34" fmla="*/ 5 w 128"/>
              <a:gd name="T35" fmla="*/ 97 h 126"/>
              <a:gd name="T36" fmla="*/ 5 w 128"/>
              <a:gd name="T37" fmla="*/ 5 h 126"/>
              <a:gd name="T38" fmla="*/ 123 w 128"/>
              <a:gd name="T39" fmla="*/ 5 h 126"/>
              <a:gd name="T40" fmla="*/ 123 w 128"/>
              <a:gd name="T41" fmla="*/ 97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6">
                <a:moveTo>
                  <a:pt x="122" y="0"/>
                </a:moveTo>
                <a:cubicBezTo>
                  <a:pt x="6" y="0"/>
                  <a:pt x="6" y="0"/>
                  <a:pt x="6" y="0"/>
                </a:cubicBezTo>
                <a:cubicBezTo>
                  <a:pt x="3" y="0"/>
                  <a:pt x="0" y="3"/>
                  <a:pt x="0" y="6"/>
                </a:cubicBezTo>
                <a:cubicBezTo>
                  <a:pt x="0" y="96"/>
                  <a:pt x="0" y="96"/>
                  <a:pt x="0" y="96"/>
                </a:cubicBezTo>
                <a:cubicBezTo>
                  <a:pt x="0" y="99"/>
                  <a:pt x="3" y="102"/>
                  <a:pt x="6" y="102"/>
                </a:cubicBezTo>
                <a:cubicBezTo>
                  <a:pt x="22" y="102"/>
                  <a:pt x="22" y="102"/>
                  <a:pt x="22" y="102"/>
                </a:cubicBezTo>
                <a:cubicBezTo>
                  <a:pt x="22" y="123"/>
                  <a:pt x="22" y="123"/>
                  <a:pt x="22" y="123"/>
                </a:cubicBezTo>
                <a:cubicBezTo>
                  <a:pt x="22" y="125"/>
                  <a:pt x="24" y="126"/>
                  <a:pt x="26" y="125"/>
                </a:cubicBezTo>
                <a:cubicBezTo>
                  <a:pt x="62" y="102"/>
                  <a:pt x="62" y="102"/>
                  <a:pt x="62" y="102"/>
                </a:cubicBezTo>
                <a:cubicBezTo>
                  <a:pt x="122" y="102"/>
                  <a:pt x="122" y="102"/>
                  <a:pt x="122" y="102"/>
                </a:cubicBezTo>
                <a:cubicBezTo>
                  <a:pt x="125" y="102"/>
                  <a:pt x="128" y="99"/>
                  <a:pt x="128" y="96"/>
                </a:cubicBezTo>
                <a:cubicBezTo>
                  <a:pt x="128" y="6"/>
                  <a:pt x="128" y="6"/>
                  <a:pt x="128" y="6"/>
                </a:cubicBezTo>
                <a:cubicBezTo>
                  <a:pt x="128" y="3"/>
                  <a:pt x="125" y="0"/>
                  <a:pt x="122" y="0"/>
                </a:cubicBezTo>
                <a:close/>
                <a:moveTo>
                  <a:pt x="123" y="97"/>
                </a:moveTo>
                <a:cubicBezTo>
                  <a:pt x="61" y="97"/>
                  <a:pt x="61" y="97"/>
                  <a:pt x="61" y="97"/>
                </a:cubicBezTo>
                <a:cubicBezTo>
                  <a:pt x="27" y="119"/>
                  <a:pt x="27" y="119"/>
                  <a:pt x="27" y="119"/>
                </a:cubicBezTo>
                <a:cubicBezTo>
                  <a:pt x="27" y="97"/>
                  <a:pt x="27" y="97"/>
                  <a:pt x="27" y="97"/>
                </a:cubicBezTo>
                <a:cubicBezTo>
                  <a:pt x="5" y="97"/>
                  <a:pt x="5" y="97"/>
                  <a:pt x="5" y="97"/>
                </a:cubicBezTo>
                <a:cubicBezTo>
                  <a:pt x="5" y="5"/>
                  <a:pt x="5" y="5"/>
                  <a:pt x="5" y="5"/>
                </a:cubicBezTo>
                <a:cubicBezTo>
                  <a:pt x="123" y="5"/>
                  <a:pt x="123" y="5"/>
                  <a:pt x="123" y="5"/>
                </a:cubicBezTo>
                <a:lnTo>
                  <a:pt x="123" y="97"/>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9" name="Oval 191"/>
          <p:cNvSpPr>
            <a:spLocks noChangeArrowheads="1"/>
          </p:cNvSpPr>
          <p:nvPr/>
        </p:nvSpPr>
        <p:spPr bwMode="auto">
          <a:xfrm>
            <a:off x="8399463" y="1458913"/>
            <a:ext cx="25400" cy="25400"/>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0" name="Oval 192"/>
          <p:cNvSpPr>
            <a:spLocks noChangeArrowheads="1"/>
          </p:cNvSpPr>
          <p:nvPr/>
        </p:nvSpPr>
        <p:spPr bwMode="auto">
          <a:xfrm>
            <a:off x="8482013" y="1458913"/>
            <a:ext cx="30163" cy="25400"/>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1" name="Oval 193"/>
          <p:cNvSpPr>
            <a:spLocks noChangeArrowheads="1"/>
          </p:cNvSpPr>
          <p:nvPr/>
        </p:nvSpPr>
        <p:spPr bwMode="auto">
          <a:xfrm>
            <a:off x="8567738" y="1458913"/>
            <a:ext cx="26988" cy="25400"/>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2" name="Freeform 194"/>
          <p:cNvSpPr>
            <a:spLocks noEditPoints="1"/>
          </p:cNvSpPr>
          <p:nvPr/>
        </p:nvSpPr>
        <p:spPr bwMode="auto">
          <a:xfrm>
            <a:off x="7296150" y="1266825"/>
            <a:ext cx="479425" cy="473075"/>
          </a:xfrm>
          <a:custGeom>
            <a:avLst/>
            <a:gdLst>
              <a:gd name="T0" fmla="*/ 128 w 128"/>
              <a:gd name="T1" fmla="*/ 6 h 126"/>
              <a:gd name="T2" fmla="*/ 122 w 128"/>
              <a:gd name="T3" fmla="*/ 0 h 126"/>
              <a:gd name="T4" fmla="*/ 6 w 128"/>
              <a:gd name="T5" fmla="*/ 0 h 126"/>
              <a:gd name="T6" fmla="*/ 0 w 128"/>
              <a:gd name="T7" fmla="*/ 6 h 126"/>
              <a:gd name="T8" fmla="*/ 0 w 128"/>
              <a:gd name="T9" fmla="*/ 96 h 126"/>
              <a:gd name="T10" fmla="*/ 6 w 128"/>
              <a:gd name="T11" fmla="*/ 102 h 126"/>
              <a:gd name="T12" fmla="*/ 22 w 128"/>
              <a:gd name="T13" fmla="*/ 102 h 126"/>
              <a:gd name="T14" fmla="*/ 22 w 128"/>
              <a:gd name="T15" fmla="*/ 123 h 126"/>
              <a:gd name="T16" fmla="*/ 26 w 128"/>
              <a:gd name="T17" fmla="*/ 125 h 126"/>
              <a:gd name="T18" fmla="*/ 62 w 128"/>
              <a:gd name="T19" fmla="*/ 102 h 126"/>
              <a:gd name="T20" fmla="*/ 122 w 128"/>
              <a:gd name="T21" fmla="*/ 102 h 126"/>
              <a:gd name="T22" fmla="*/ 128 w 128"/>
              <a:gd name="T23" fmla="*/ 96 h 126"/>
              <a:gd name="T24" fmla="*/ 128 w 128"/>
              <a:gd name="T25" fmla="*/ 6 h 126"/>
              <a:gd name="T26" fmla="*/ 123 w 128"/>
              <a:gd name="T27" fmla="*/ 97 h 126"/>
              <a:gd name="T28" fmla="*/ 61 w 128"/>
              <a:gd name="T29" fmla="*/ 97 h 126"/>
              <a:gd name="T30" fmla="*/ 27 w 128"/>
              <a:gd name="T31" fmla="*/ 119 h 126"/>
              <a:gd name="T32" fmla="*/ 27 w 128"/>
              <a:gd name="T33" fmla="*/ 97 h 126"/>
              <a:gd name="T34" fmla="*/ 5 w 128"/>
              <a:gd name="T35" fmla="*/ 97 h 126"/>
              <a:gd name="T36" fmla="*/ 5 w 128"/>
              <a:gd name="T37" fmla="*/ 5 h 126"/>
              <a:gd name="T38" fmla="*/ 123 w 128"/>
              <a:gd name="T39" fmla="*/ 5 h 126"/>
              <a:gd name="T40" fmla="*/ 123 w 128"/>
              <a:gd name="T41" fmla="*/ 97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6">
                <a:moveTo>
                  <a:pt x="128" y="6"/>
                </a:moveTo>
                <a:cubicBezTo>
                  <a:pt x="128" y="3"/>
                  <a:pt x="125" y="0"/>
                  <a:pt x="122" y="0"/>
                </a:cubicBezTo>
                <a:cubicBezTo>
                  <a:pt x="6" y="0"/>
                  <a:pt x="6" y="0"/>
                  <a:pt x="6" y="0"/>
                </a:cubicBezTo>
                <a:cubicBezTo>
                  <a:pt x="3" y="0"/>
                  <a:pt x="0" y="3"/>
                  <a:pt x="0" y="6"/>
                </a:cubicBezTo>
                <a:cubicBezTo>
                  <a:pt x="0" y="96"/>
                  <a:pt x="0" y="96"/>
                  <a:pt x="0" y="96"/>
                </a:cubicBezTo>
                <a:cubicBezTo>
                  <a:pt x="0" y="99"/>
                  <a:pt x="3" y="102"/>
                  <a:pt x="6" y="102"/>
                </a:cubicBezTo>
                <a:cubicBezTo>
                  <a:pt x="22" y="102"/>
                  <a:pt x="22" y="102"/>
                  <a:pt x="22" y="102"/>
                </a:cubicBezTo>
                <a:cubicBezTo>
                  <a:pt x="22" y="123"/>
                  <a:pt x="22" y="123"/>
                  <a:pt x="22" y="123"/>
                </a:cubicBezTo>
                <a:cubicBezTo>
                  <a:pt x="22" y="125"/>
                  <a:pt x="24" y="126"/>
                  <a:pt x="26" y="125"/>
                </a:cubicBezTo>
                <a:cubicBezTo>
                  <a:pt x="62" y="102"/>
                  <a:pt x="62" y="102"/>
                  <a:pt x="62" y="102"/>
                </a:cubicBezTo>
                <a:cubicBezTo>
                  <a:pt x="122" y="102"/>
                  <a:pt x="122" y="102"/>
                  <a:pt x="122" y="102"/>
                </a:cubicBezTo>
                <a:cubicBezTo>
                  <a:pt x="125" y="102"/>
                  <a:pt x="128" y="99"/>
                  <a:pt x="128" y="96"/>
                </a:cubicBezTo>
                <a:lnTo>
                  <a:pt x="128" y="6"/>
                </a:lnTo>
                <a:close/>
                <a:moveTo>
                  <a:pt x="123" y="97"/>
                </a:moveTo>
                <a:cubicBezTo>
                  <a:pt x="61" y="97"/>
                  <a:pt x="61" y="97"/>
                  <a:pt x="61" y="97"/>
                </a:cubicBezTo>
                <a:cubicBezTo>
                  <a:pt x="27" y="119"/>
                  <a:pt x="27" y="119"/>
                  <a:pt x="27" y="119"/>
                </a:cubicBezTo>
                <a:cubicBezTo>
                  <a:pt x="27" y="97"/>
                  <a:pt x="27" y="97"/>
                  <a:pt x="27" y="97"/>
                </a:cubicBezTo>
                <a:cubicBezTo>
                  <a:pt x="5" y="97"/>
                  <a:pt x="5" y="97"/>
                  <a:pt x="5" y="97"/>
                </a:cubicBezTo>
                <a:cubicBezTo>
                  <a:pt x="5" y="5"/>
                  <a:pt x="5" y="5"/>
                  <a:pt x="5" y="5"/>
                </a:cubicBezTo>
                <a:cubicBezTo>
                  <a:pt x="123" y="5"/>
                  <a:pt x="123" y="5"/>
                  <a:pt x="123" y="5"/>
                </a:cubicBezTo>
                <a:lnTo>
                  <a:pt x="123" y="97"/>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3" name="Freeform 195"/>
          <p:cNvSpPr>
            <a:spLocks noEditPoints="1"/>
          </p:cNvSpPr>
          <p:nvPr/>
        </p:nvSpPr>
        <p:spPr bwMode="auto">
          <a:xfrm>
            <a:off x="6334125" y="1343025"/>
            <a:ext cx="481013" cy="322263"/>
          </a:xfrm>
          <a:custGeom>
            <a:avLst/>
            <a:gdLst>
              <a:gd name="T0" fmla="*/ 0 w 128"/>
              <a:gd name="T1" fmla="*/ 86 h 86"/>
              <a:gd name="T2" fmla="*/ 128 w 128"/>
              <a:gd name="T3" fmla="*/ 78 h 86"/>
              <a:gd name="T4" fmla="*/ 115 w 128"/>
              <a:gd name="T5" fmla="*/ 67 h 86"/>
              <a:gd name="T6" fmla="*/ 107 w 128"/>
              <a:gd name="T7" fmla="*/ 62 h 86"/>
              <a:gd name="T8" fmla="*/ 108 w 128"/>
              <a:gd name="T9" fmla="*/ 59 h 86"/>
              <a:gd name="T10" fmla="*/ 114 w 128"/>
              <a:gd name="T11" fmla="*/ 41 h 86"/>
              <a:gd name="T12" fmla="*/ 96 w 128"/>
              <a:gd name="T13" fmla="*/ 22 h 86"/>
              <a:gd name="T14" fmla="*/ 78 w 128"/>
              <a:gd name="T15" fmla="*/ 41 h 86"/>
              <a:gd name="T16" fmla="*/ 84 w 128"/>
              <a:gd name="T17" fmla="*/ 59 h 86"/>
              <a:gd name="T18" fmla="*/ 85 w 128"/>
              <a:gd name="T19" fmla="*/ 62 h 86"/>
              <a:gd name="T20" fmla="*/ 81 w 128"/>
              <a:gd name="T21" fmla="*/ 65 h 86"/>
              <a:gd name="T22" fmla="*/ 80 w 128"/>
              <a:gd name="T23" fmla="*/ 65 h 86"/>
              <a:gd name="T24" fmla="*/ 68 w 128"/>
              <a:gd name="T25" fmla="*/ 61 h 86"/>
              <a:gd name="T26" fmla="*/ 59 w 128"/>
              <a:gd name="T27" fmla="*/ 49 h 86"/>
              <a:gd name="T28" fmla="*/ 67 w 128"/>
              <a:gd name="T29" fmla="*/ 25 h 86"/>
              <a:gd name="T30" fmla="*/ 43 w 128"/>
              <a:gd name="T31" fmla="*/ 0 h 86"/>
              <a:gd name="T32" fmla="*/ 20 w 128"/>
              <a:gd name="T33" fmla="*/ 25 h 86"/>
              <a:gd name="T34" fmla="*/ 28 w 128"/>
              <a:gd name="T35" fmla="*/ 49 h 86"/>
              <a:gd name="T36" fmla="*/ 18 w 128"/>
              <a:gd name="T37" fmla="*/ 61 h 86"/>
              <a:gd name="T38" fmla="*/ 0 w 128"/>
              <a:gd name="T39" fmla="*/ 75 h 86"/>
              <a:gd name="T40" fmla="*/ 89 w 128"/>
              <a:gd name="T41" fmla="*/ 65 h 86"/>
              <a:gd name="T42" fmla="*/ 87 w 128"/>
              <a:gd name="T43" fmla="*/ 55 h 86"/>
              <a:gd name="T44" fmla="*/ 87 w 128"/>
              <a:gd name="T45" fmla="*/ 31 h 86"/>
              <a:gd name="T46" fmla="*/ 96 w 128"/>
              <a:gd name="T47" fmla="*/ 27 h 86"/>
              <a:gd name="T48" fmla="*/ 109 w 128"/>
              <a:gd name="T49" fmla="*/ 41 h 86"/>
              <a:gd name="T50" fmla="*/ 104 w 128"/>
              <a:gd name="T51" fmla="*/ 56 h 86"/>
              <a:gd name="T52" fmla="*/ 113 w 128"/>
              <a:gd name="T53" fmla="*/ 71 h 86"/>
              <a:gd name="T54" fmla="*/ 123 w 128"/>
              <a:gd name="T55" fmla="*/ 78 h 86"/>
              <a:gd name="T56" fmla="*/ 86 w 128"/>
              <a:gd name="T57" fmla="*/ 82 h 86"/>
              <a:gd name="T58" fmla="*/ 85 w 128"/>
              <a:gd name="T59" fmla="*/ 70 h 86"/>
              <a:gd name="T60" fmla="*/ 86 w 128"/>
              <a:gd name="T61" fmla="*/ 68 h 86"/>
              <a:gd name="T62" fmla="*/ 9 w 128"/>
              <a:gd name="T63" fmla="*/ 69 h 86"/>
              <a:gd name="T64" fmla="*/ 33 w 128"/>
              <a:gd name="T65" fmla="*/ 57 h 86"/>
              <a:gd name="T66" fmla="*/ 30 w 128"/>
              <a:gd name="T67" fmla="*/ 44 h 86"/>
              <a:gd name="T68" fmla="*/ 30 w 128"/>
              <a:gd name="T69" fmla="*/ 10 h 86"/>
              <a:gd name="T70" fmla="*/ 43 w 128"/>
              <a:gd name="T71" fmla="*/ 4 h 86"/>
              <a:gd name="T72" fmla="*/ 62 w 128"/>
              <a:gd name="T73" fmla="*/ 25 h 86"/>
              <a:gd name="T74" fmla="*/ 55 w 128"/>
              <a:gd name="T75" fmla="*/ 47 h 86"/>
              <a:gd name="T76" fmla="*/ 67 w 128"/>
              <a:gd name="T77" fmla="*/ 65 h 86"/>
              <a:gd name="T78" fmla="*/ 82 w 128"/>
              <a:gd name="T79" fmla="*/ 75 h 86"/>
              <a:gd name="T80" fmla="*/ 5 w 128"/>
              <a:gd name="T81" fmla="*/ 8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8" h="86">
                <a:moveTo>
                  <a:pt x="0" y="75"/>
                </a:moveTo>
                <a:cubicBezTo>
                  <a:pt x="0" y="86"/>
                  <a:pt x="0" y="86"/>
                  <a:pt x="0" y="86"/>
                </a:cubicBezTo>
                <a:cubicBezTo>
                  <a:pt x="128" y="86"/>
                  <a:pt x="128" y="86"/>
                  <a:pt x="128" y="86"/>
                </a:cubicBezTo>
                <a:cubicBezTo>
                  <a:pt x="128" y="78"/>
                  <a:pt x="128" y="78"/>
                  <a:pt x="128" y="78"/>
                </a:cubicBezTo>
                <a:cubicBezTo>
                  <a:pt x="128" y="74"/>
                  <a:pt x="125" y="70"/>
                  <a:pt x="122" y="69"/>
                </a:cubicBezTo>
                <a:cubicBezTo>
                  <a:pt x="122" y="69"/>
                  <a:pt x="118" y="68"/>
                  <a:pt x="115" y="67"/>
                </a:cubicBezTo>
                <a:cubicBezTo>
                  <a:pt x="109" y="65"/>
                  <a:pt x="108" y="63"/>
                  <a:pt x="107" y="63"/>
                </a:cubicBezTo>
                <a:cubicBezTo>
                  <a:pt x="107" y="62"/>
                  <a:pt x="107" y="62"/>
                  <a:pt x="107" y="62"/>
                </a:cubicBezTo>
                <a:cubicBezTo>
                  <a:pt x="107" y="62"/>
                  <a:pt x="107" y="62"/>
                  <a:pt x="107" y="62"/>
                </a:cubicBezTo>
                <a:cubicBezTo>
                  <a:pt x="107" y="62"/>
                  <a:pt x="107" y="61"/>
                  <a:pt x="108" y="59"/>
                </a:cubicBezTo>
                <a:cubicBezTo>
                  <a:pt x="108" y="58"/>
                  <a:pt x="109" y="58"/>
                  <a:pt x="109" y="57"/>
                </a:cubicBezTo>
                <a:cubicBezTo>
                  <a:pt x="112" y="53"/>
                  <a:pt x="113" y="47"/>
                  <a:pt x="114" y="41"/>
                </a:cubicBezTo>
                <a:cubicBezTo>
                  <a:pt x="114" y="36"/>
                  <a:pt x="112" y="31"/>
                  <a:pt x="108" y="27"/>
                </a:cubicBezTo>
                <a:cubicBezTo>
                  <a:pt x="105" y="24"/>
                  <a:pt x="101" y="22"/>
                  <a:pt x="96" y="22"/>
                </a:cubicBezTo>
                <a:cubicBezTo>
                  <a:pt x="91" y="22"/>
                  <a:pt x="87" y="24"/>
                  <a:pt x="84" y="27"/>
                </a:cubicBezTo>
                <a:cubicBezTo>
                  <a:pt x="80" y="31"/>
                  <a:pt x="78" y="36"/>
                  <a:pt x="78" y="41"/>
                </a:cubicBezTo>
                <a:cubicBezTo>
                  <a:pt x="78" y="47"/>
                  <a:pt x="80" y="53"/>
                  <a:pt x="83" y="57"/>
                </a:cubicBezTo>
                <a:cubicBezTo>
                  <a:pt x="83" y="58"/>
                  <a:pt x="84" y="58"/>
                  <a:pt x="84" y="59"/>
                </a:cubicBezTo>
                <a:cubicBezTo>
                  <a:pt x="85" y="61"/>
                  <a:pt x="85" y="62"/>
                  <a:pt x="85" y="62"/>
                </a:cubicBezTo>
                <a:cubicBezTo>
                  <a:pt x="85" y="62"/>
                  <a:pt x="85" y="62"/>
                  <a:pt x="85" y="62"/>
                </a:cubicBezTo>
                <a:cubicBezTo>
                  <a:pt x="85" y="63"/>
                  <a:pt x="85" y="63"/>
                  <a:pt x="85" y="63"/>
                </a:cubicBezTo>
                <a:cubicBezTo>
                  <a:pt x="84" y="63"/>
                  <a:pt x="84" y="64"/>
                  <a:pt x="81" y="65"/>
                </a:cubicBezTo>
                <a:cubicBezTo>
                  <a:pt x="81" y="65"/>
                  <a:pt x="81" y="65"/>
                  <a:pt x="81" y="65"/>
                </a:cubicBezTo>
                <a:cubicBezTo>
                  <a:pt x="80" y="65"/>
                  <a:pt x="80" y="65"/>
                  <a:pt x="80" y="65"/>
                </a:cubicBezTo>
                <a:cubicBezTo>
                  <a:pt x="80" y="65"/>
                  <a:pt x="79" y="64"/>
                  <a:pt x="78" y="64"/>
                </a:cubicBezTo>
                <a:cubicBezTo>
                  <a:pt x="78" y="64"/>
                  <a:pt x="73" y="63"/>
                  <a:pt x="68" y="61"/>
                </a:cubicBezTo>
                <a:cubicBezTo>
                  <a:pt x="59" y="58"/>
                  <a:pt x="58" y="55"/>
                  <a:pt x="58" y="55"/>
                </a:cubicBezTo>
                <a:cubicBezTo>
                  <a:pt x="57" y="54"/>
                  <a:pt x="57" y="52"/>
                  <a:pt x="59" y="49"/>
                </a:cubicBezTo>
                <a:cubicBezTo>
                  <a:pt x="59" y="48"/>
                  <a:pt x="60" y="48"/>
                  <a:pt x="60" y="47"/>
                </a:cubicBezTo>
                <a:cubicBezTo>
                  <a:pt x="64" y="41"/>
                  <a:pt x="66" y="33"/>
                  <a:pt x="67" y="25"/>
                </a:cubicBezTo>
                <a:cubicBezTo>
                  <a:pt x="67" y="18"/>
                  <a:pt x="64" y="12"/>
                  <a:pt x="60" y="7"/>
                </a:cubicBezTo>
                <a:cubicBezTo>
                  <a:pt x="55" y="2"/>
                  <a:pt x="49" y="0"/>
                  <a:pt x="43" y="0"/>
                </a:cubicBezTo>
                <a:cubicBezTo>
                  <a:pt x="37" y="0"/>
                  <a:pt x="31" y="2"/>
                  <a:pt x="27" y="7"/>
                </a:cubicBezTo>
                <a:cubicBezTo>
                  <a:pt x="22" y="12"/>
                  <a:pt x="20" y="18"/>
                  <a:pt x="20" y="25"/>
                </a:cubicBezTo>
                <a:cubicBezTo>
                  <a:pt x="20" y="33"/>
                  <a:pt x="22" y="41"/>
                  <a:pt x="26" y="47"/>
                </a:cubicBezTo>
                <a:cubicBezTo>
                  <a:pt x="27" y="48"/>
                  <a:pt x="27" y="48"/>
                  <a:pt x="28" y="49"/>
                </a:cubicBezTo>
                <a:cubicBezTo>
                  <a:pt x="29" y="52"/>
                  <a:pt x="30" y="54"/>
                  <a:pt x="29" y="55"/>
                </a:cubicBezTo>
                <a:cubicBezTo>
                  <a:pt x="29" y="55"/>
                  <a:pt x="27" y="58"/>
                  <a:pt x="18" y="61"/>
                </a:cubicBezTo>
                <a:cubicBezTo>
                  <a:pt x="13" y="63"/>
                  <a:pt x="8" y="64"/>
                  <a:pt x="8" y="64"/>
                </a:cubicBezTo>
                <a:cubicBezTo>
                  <a:pt x="3" y="66"/>
                  <a:pt x="0" y="70"/>
                  <a:pt x="0" y="75"/>
                </a:cubicBezTo>
                <a:close/>
                <a:moveTo>
                  <a:pt x="86" y="68"/>
                </a:moveTo>
                <a:cubicBezTo>
                  <a:pt x="87" y="67"/>
                  <a:pt x="88" y="66"/>
                  <a:pt x="89" y="65"/>
                </a:cubicBezTo>
                <a:cubicBezTo>
                  <a:pt x="90" y="62"/>
                  <a:pt x="89" y="59"/>
                  <a:pt x="88" y="57"/>
                </a:cubicBezTo>
                <a:cubicBezTo>
                  <a:pt x="88" y="56"/>
                  <a:pt x="87" y="55"/>
                  <a:pt x="87" y="55"/>
                </a:cubicBezTo>
                <a:cubicBezTo>
                  <a:pt x="84" y="51"/>
                  <a:pt x="83" y="46"/>
                  <a:pt x="83" y="41"/>
                </a:cubicBezTo>
                <a:cubicBezTo>
                  <a:pt x="83" y="37"/>
                  <a:pt x="84" y="33"/>
                  <a:pt x="87" y="31"/>
                </a:cubicBezTo>
                <a:cubicBezTo>
                  <a:pt x="89" y="28"/>
                  <a:pt x="93" y="27"/>
                  <a:pt x="96" y="27"/>
                </a:cubicBezTo>
                <a:cubicBezTo>
                  <a:pt x="96" y="27"/>
                  <a:pt x="96" y="27"/>
                  <a:pt x="96" y="27"/>
                </a:cubicBezTo>
                <a:cubicBezTo>
                  <a:pt x="99" y="27"/>
                  <a:pt x="103" y="28"/>
                  <a:pt x="105" y="31"/>
                </a:cubicBezTo>
                <a:cubicBezTo>
                  <a:pt x="108" y="33"/>
                  <a:pt x="109" y="37"/>
                  <a:pt x="109" y="41"/>
                </a:cubicBezTo>
                <a:cubicBezTo>
                  <a:pt x="109" y="46"/>
                  <a:pt x="108" y="51"/>
                  <a:pt x="105" y="55"/>
                </a:cubicBezTo>
                <a:cubicBezTo>
                  <a:pt x="105" y="55"/>
                  <a:pt x="104" y="56"/>
                  <a:pt x="104" y="56"/>
                </a:cubicBezTo>
                <a:cubicBezTo>
                  <a:pt x="103" y="59"/>
                  <a:pt x="101" y="62"/>
                  <a:pt x="103" y="65"/>
                </a:cubicBezTo>
                <a:cubicBezTo>
                  <a:pt x="104" y="67"/>
                  <a:pt x="107" y="69"/>
                  <a:pt x="113" y="71"/>
                </a:cubicBezTo>
                <a:cubicBezTo>
                  <a:pt x="116" y="72"/>
                  <a:pt x="119" y="73"/>
                  <a:pt x="120" y="73"/>
                </a:cubicBezTo>
                <a:cubicBezTo>
                  <a:pt x="122" y="74"/>
                  <a:pt x="123" y="76"/>
                  <a:pt x="123" y="78"/>
                </a:cubicBezTo>
                <a:cubicBezTo>
                  <a:pt x="123" y="82"/>
                  <a:pt x="123" y="82"/>
                  <a:pt x="123" y="82"/>
                </a:cubicBezTo>
                <a:cubicBezTo>
                  <a:pt x="86" y="82"/>
                  <a:pt x="86" y="82"/>
                  <a:pt x="86" y="82"/>
                </a:cubicBezTo>
                <a:cubicBezTo>
                  <a:pt x="86" y="75"/>
                  <a:pt x="86" y="75"/>
                  <a:pt x="86" y="75"/>
                </a:cubicBezTo>
                <a:cubicBezTo>
                  <a:pt x="86" y="73"/>
                  <a:pt x="86" y="71"/>
                  <a:pt x="85" y="70"/>
                </a:cubicBezTo>
                <a:cubicBezTo>
                  <a:pt x="84" y="69"/>
                  <a:pt x="84" y="69"/>
                  <a:pt x="84" y="69"/>
                </a:cubicBezTo>
                <a:lnTo>
                  <a:pt x="86" y="68"/>
                </a:lnTo>
                <a:close/>
                <a:moveTo>
                  <a:pt x="5" y="75"/>
                </a:moveTo>
                <a:cubicBezTo>
                  <a:pt x="5" y="72"/>
                  <a:pt x="6" y="70"/>
                  <a:pt x="9" y="69"/>
                </a:cubicBezTo>
                <a:cubicBezTo>
                  <a:pt x="10" y="68"/>
                  <a:pt x="15" y="67"/>
                  <a:pt x="20" y="65"/>
                </a:cubicBezTo>
                <a:cubicBezTo>
                  <a:pt x="31" y="61"/>
                  <a:pt x="32" y="58"/>
                  <a:pt x="33" y="57"/>
                </a:cubicBezTo>
                <a:cubicBezTo>
                  <a:pt x="35" y="54"/>
                  <a:pt x="33" y="50"/>
                  <a:pt x="32" y="47"/>
                </a:cubicBezTo>
                <a:cubicBezTo>
                  <a:pt x="31" y="46"/>
                  <a:pt x="30" y="45"/>
                  <a:pt x="30" y="44"/>
                </a:cubicBezTo>
                <a:cubicBezTo>
                  <a:pt x="26" y="39"/>
                  <a:pt x="25" y="32"/>
                  <a:pt x="24" y="25"/>
                </a:cubicBezTo>
                <a:cubicBezTo>
                  <a:pt x="24" y="19"/>
                  <a:pt x="26" y="14"/>
                  <a:pt x="30" y="10"/>
                </a:cubicBezTo>
                <a:cubicBezTo>
                  <a:pt x="34" y="6"/>
                  <a:pt x="38" y="4"/>
                  <a:pt x="43" y="4"/>
                </a:cubicBezTo>
                <a:cubicBezTo>
                  <a:pt x="43" y="4"/>
                  <a:pt x="43" y="4"/>
                  <a:pt x="43" y="4"/>
                </a:cubicBezTo>
                <a:cubicBezTo>
                  <a:pt x="48" y="4"/>
                  <a:pt x="53" y="6"/>
                  <a:pt x="56" y="10"/>
                </a:cubicBezTo>
                <a:cubicBezTo>
                  <a:pt x="60" y="14"/>
                  <a:pt x="62" y="19"/>
                  <a:pt x="62" y="25"/>
                </a:cubicBezTo>
                <a:cubicBezTo>
                  <a:pt x="62" y="32"/>
                  <a:pt x="60" y="39"/>
                  <a:pt x="56" y="44"/>
                </a:cubicBezTo>
                <a:cubicBezTo>
                  <a:pt x="56" y="45"/>
                  <a:pt x="55" y="46"/>
                  <a:pt x="55" y="47"/>
                </a:cubicBezTo>
                <a:cubicBezTo>
                  <a:pt x="53" y="50"/>
                  <a:pt x="52" y="54"/>
                  <a:pt x="53" y="57"/>
                </a:cubicBezTo>
                <a:cubicBezTo>
                  <a:pt x="54" y="58"/>
                  <a:pt x="56" y="61"/>
                  <a:pt x="67" y="65"/>
                </a:cubicBezTo>
                <a:cubicBezTo>
                  <a:pt x="72" y="67"/>
                  <a:pt x="76" y="68"/>
                  <a:pt x="77" y="69"/>
                </a:cubicBezTo>
                <a:cubicBezTo>
                  <a:pt x="80" y="70"/>
                  <a:pt x="82" y="72"/>
                  <a:pt x="82" y="75"/>
                </a:cubicBezTo>
                <a:cubicBezTo>
                  <a:pt x="82" y="82"/>
                  <a:pt x="82" y="82"/>
                  <a:pt x="82" y="82"/>
                </a:cubicBezTo>
                <a:cubicBezTo>
                  <a:pt x="5" y="82"/>
                  <a:pt x="5" y="82"/>
                  <a:pt x="5" y="82"/>
                </a:cubicBezTo>
                <a:lnTo>
                  <a:pt x="5" y="75"/>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4" name="Freeform 196"/>
          <p:cNvSpPr>
            <a:spLocks noEditPoints="1"/>
          </p:cNvSpPr>
          <p:nvPr/>
        </p:nvSpPr>
        <p:spPr bwMode="auto">
          <a:xfrm>
            <a:off x="5373688" y="1263650"/>
            <a:ext cx="479425" cy="481013"/>
          </a:xfrm>
          <a:custGeom>
            <a:avLst/>
            <a:gdLst>
              <a:gd name="T0" fmla="*/ 0 w 128"/>
              <a:gd name="T1" fmla="*/ 128 h 128"/>
              <a:gd name="T2" fmla="*/ 128 w 128"/>
              <a:gd name="T3" fmla="*/ 120 h 128"/>
              <a:gd name="T4" fmla="*/ 114 w 128"/>
              <a:gd name="T5" fmla="*/ 104 h 128"/>
              <a:gd name="T6" fmla="*/ 83 w 128"/>
              <a:gd name="T7" fmla="*/ 94 h 128"/>
              <a:gd name="T8" fmla="*/ 83 w 128"/>
              <a:gd name="T9" fmla="*/ 89 h 128"/>
              <a:gd name="T10" fmla="*/ 101 w 128"/>
              <a:gd name="T11" fmla="*/ 84 h 128"/>
              <a:gd name="T12" fmla="*/ 113 w 128"/>
              <a:gd name="T13" fmla="*/ 76 h 128"/>
              <a:gd name="T14" fmla="*/ 109 w 128"/>
              <a:gd name="T15" fmla="*/ 74 h 128"/>
              <a:gd name="T16" fmla="*/ 95 w 128"/>
              <a:gd name="T17" fmla="*/ 57 h 128"/>
              <a:gd name="T18" fmla="*/ 95 w 128"/>
              <a:gd name="T19" fmla="*/ 56 h 128"/>
              <a:gd name="T20" fmla="*/ 96 w 128"/>
              <a:gd name="T21" fmla="*/ 22 h 128"/>
              <a:gd name="T22" fmla="*/ 64 w 128"/>
              <a:gd name="T23" fmla="*/ 0 h 128"/>
              <a:gd name="T24" fmla="*/ 32 w 128"/>
              <a:gd name="T25" fmla="*/ 22 h 128"/>
              <a:gd name="T26" fmla="*/ 33 w 128"/>
              <a:gd name="T27" fmla="*/ 56 h 128"/>
              <a:gd name="T28" fmla="*/ 33 w 128"/>
              <a:gd name="T29" fmla="*/ 69 h 128"/>
              <a:gd name="T30" fmla="*/ 17 w 128"/>
              <a:gd name="T31" fmla="*/ 74 h 128"/>
              <a:gd name="T32" fmla="*/ 16 w 128"/>
              <a:gd name="T33" fmla="*/ 78 h 128"/>
              <a:gd name="T34" fmla="*/ 44 w 128"/>
              <a:gd name="T35" fmla="*/ 89 h 128"/>
              <a:gd name="T36" fmla="*/ 45 w 128"/>
              <a:gd name="T37" fmla="*/ 91 h 128"/>
              <a:gd name="T38" fmla="*/ 27 w 128"/>
              <a:gd name="T39" fmla="*/ 101 h 128"/>
              <a:gd name="T40" fmla="*/ 11 w 128"/>
              <a:gd name="T41" fmla="*/ 104 h 128"/>
              <a:gd name="T42" fmla="*/ 12 w 128"/>
              <a:gd name="T43" fmla="*/ 109 h 128"/>
              <a:gd name="T44" fmla="*/ 28 w 128"/>
              <a:gd name="T45" fmla="*/ 106 h 128"/>
              <a:gd name="T46" fmla="*/ 49 w 128"/>
              <a:gd name="T47" fmla="*/ 96 h 128"/>
              <a:gd name="T48" fmla="*/ 47 w 128"/>
              <a:gd name="T49" fmla="*/ 85 h 128"/>
              <a:gd name="T50" fmla="*/ 29 w 128"/>
              <a:gd name="T51" fmla="*/ 79 h 128"/>
              <a:gd name="T52" fmla="*/ 29 w 128"/>
              <a:gd name="T53" fmla="*/ 77 h 128"/>
              <a:gd name="T54" fmla="*/ 38 w 128"/>
              <a:gd name="T55" fmla="*/ 56 h 128"/>
              <a:gd name="T56" fmla="*/ 34 w 128"/>
              <a:gd name="T57" fmla="*/ 37 h 128"/>
              <a:gd name="T58" fmla="*/ 43 w 128"/>
              <a:gd name="T59" fmla="*/ 14 h 128"/>
              <a:gd name="T60" fmla="*/ 85 w 128"/>
              <a:gd name="T61" fmla="*/ 14 h 128"/>
              <a:gd name="T62" fmla="*/ 94 w 128"/>
              <a:gd name="T63" fmla="*/ 37 h 128"/>
              <a:gd name="T64" fmla="*/ 90 w 128"/>
              <a:gd name="T65" fmla="*/ 55 h 128"/>
              <a:gd name="T66" fmla="*/ 91 w 128"/>
              <a:gd name="T67" fmla="*/ 71 h 128"/>
              <a:gd name="T68" fmla="*/ 103 w 128"/>
              <a:gd name="T69" fmla="*/ 78 h 128"/>
              <a:gd name="T70" fmla="*/ 81 w 128"/>
              <a:gd name="T71" fmla="*/ 85 h 128"/>
              <a:gd name="T72" fmla="*/ 78 w 128"/>
              <a:gd name="T73" fmla="*/ 87 h 128"/>
              <a:gd name="T74" fmla="*/ 88 w 128"/>
              <a:gd name="T75" fmla="*/ 102 h 128"/>
              <a:gd name="T76" fmla="*/ 110 w 128"/>
              <a:gd name="T77" fmla="*/ 108 h 128"/>
              <a:gd name="T78" fmla="*/ 123 w 128"/>
              <a:gd name="T79" fmla="*/ 120 h 128"/>
              <a:gd name="T80" fmla="*/ 5 w 128"/>
              <a:gd name="T81" fmla="*/ 123 h 128"/>
              <a:gd name="T82" fmla="*/ 12 w 128"/>
              <a:gd name="T83" fmla="*/ 10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28">
                <a:moveTo>
                  <a:pt x="0" y="120"/>
                </a:moveTo>
                <a:cubicBezTo>
                  <a:pt x="0" y="128"/>
                  <a:pt x="0" y="128"/>
                  <a:pt x="0" y="128"/>
                </a:cubicBezTo>
                <a:cubicBezTo>
                  <a:pt x="128" y="128"/>
                  <a:pt x="128" y="128"/>
                  <a:pt x="128" y="128"/>
                </a:cubicBezTo>
                <a:cubicBezTo>
                  <a:pt x="128" y="120"/>
                  <a:pt x="128" y="120"/>
                  <a:pt x="128" y="120"/>
                </a:cubicBezTo>
                <a:cubicBezTo>
                  <a:pt x="128" y="113"/>
                  <a:pt x="123" y="106"/>
                  <a:pt x="117" y="104"/>
                </a:cubicBezTo>
                <a:cubicBezTo>
                  <a:pt x="117" y="104"/>
                  <a:pt x="115" y="104"/>
                  <a:pt x="114" y="104"/>
                </a:cubicBezTo>
                <a:cubicBezTo>
                  <a:pt x="114" y="104"/>
                  <a:pt x="109" y="103"/>
                  <a:pt x="101" y="101"/>
                </a:cubicBezTo>
                <a:cubicBezTo>
                  <a:pt x="87" y="98"/>
                  <a:pt x="84" y="95"/>
                  <a:pt x="83" y="94"/>
                </a:cubicBezTo>
                <a:cubicBezTo>
                  <a:pt x="83" y="93"/>
                  <a:pt x="83" y="92"/>
                  <a:pt x="83" y="91"/>
                </a:cubicBezTo>
                <a:cubicBezTo>
                  <a:pt x="83" y="89"/>
                  <a:pt x="83" y="89"/>
                  <a:pt x="83" y="89"/>
                </a:cubicBezTo>
                <a:cubicBezTo>
                  <a:pt x="84" y="89"/>
                  <a:pt x="84" y="89"/>
                  <a:pt x="84" y="89"/>
                </a:cubicBezTo>
                <a:cubicBezTo>
                  <a:pt x="88" y="88"/>
                  <a:pt x="94" y="87"/>
                  <a:pt x="101" y="84"/>
                </a:cubicBezTo>
                <a:cubicBezTo>
                  <a:pt x="106" y="81"/>
                  <a:pt x="112" y="78"/>
                  <a:pt x="112" y="78"/>
                </a:cubicBezTo>
                <a:cubicBezTo>
                  <a:pt x="113" y="77"/>
                  <a:pt x="113" y="77"/>
                  <a:pt x="113" y="76"/>
                </a:cubicBezTo>
                <a:cubicBezTo>
                  <a:pt x="113" y="75"/>
                  <a:pt x="112" y="74"/>
                  <a:pt x="111" y="74"/>
                </a:cubicBezTo>
                <a:cubicBezTo>
                  <a:pt x="111" y="74"/>
                  <a:pt x="110" y="74"/>
                  <a:pt x="109" y="74"/>
                </a:cubicBezTo>
                <a:cubicBezTo>
                  <a:pt x="105" y="73"/>
                  <a:pt x="98" y="73"/>
                  <a:pt x="95" y="69"/>
                </a:cubicBezTo>
                <a:cubicBezTo>
                  <a:pt x="93" y="66"/>
                  <a:pt x="93" y="62"/>
                  <a:pt x="95" y="57"/>
                </a:cubicBezTo>
                <a:cubicBezTo>
                  <a:pt x="95" y="56"/>
                  <a:pt x="95" y="56"/>
                  <a:pt x="95" y="56"/>
                </a:cubicBezTo>
                <a:cubicBezTo>
                  <a:pt x="95" y="56"/>
                  <a:pt x="95" y="56"/>
                  <a:pt x="95" y="56"/>
                </a:cubicBezTo>
                <a:cubicBezTo>
                  <a:pt x="97" y="50"/>
                  <a:pt x="98" y="44"/>
                  <a:pt x="98" y="37"/>
                </a:cubicBezTo>
                <a:cubicBezTo>
                  <a:pt x="98" y="32"/>
                  <a:pt x="98" y="27"/>
                  <a:pt x="96" y="22"/>
                </a:cubicBezTo>
                <a:cubicBezTo>
                  <a:pt x="94" y="18"/>
                  <a:pt x="91" y="14"/>
                  <a:pt x="88" y="10"/>
                </a:cubicBezTo>
                <a:cubicBezTo>
                  <a:pt x="82" y="4"/>
                  <a:pt x="73" y="0"/>
                  <a:pt x="64" y="0"/>
                </a:cubicBezTo>
                <a:cubicBezTo>
                  <a:pt x="55" y="0"/>
                  <a:pt x="46" y="4"/>
                  <a:pt x="40" y="10"/>
                </a:cubicBezTo>
                <a:cubicBezTo>
                  <a:pt x="37" y="14"/>
                  <a:pt x="34" y="18"/>
                  <a:pt x="32" y="22"/>
                </a:cubicBezTo>
                <a:cubicBezTo>
                  <a:pt x="30" y="27"/>
                  <a:pt x="30" y="32"/>
                  <a:pt x="30" y="37"/>
                </a:cubicBezTo>
                <a:cubicBezTo>
                  <a:pt x="30" y="44"/>
                  <a:pt x="31" y="50"/>
                  <a:pt x="33" y="56"/>
                </a:cubicBezTo>
                <a:cubicBezTo>
                  <a:pt x="33" y="57"/>
                  <a:pt x="33" y="57"/>
                  <a:pt x="33" y="57"/>
                </a:cubicBezTo>
                <a:cubicBezTo>
                  <a:pt x="35" y="62"/>
                  <a:pt x="35" y="66"/>
                  <a:pt x="33" y="69"/>
                </a:cubicBezTo>
                <a:cubicBezTo>
                  <a:pt x="30" y="73"/>
                  <a:pt x="23" y="73"/>
                  <a:pt x="19" y="74"/>
                </a:cubicBezTo>
                <a:cubicBezTo>
                  <a:pt x="18" y="74"/>
                  <a:pt x="17" y="74"/>
                  <a:pt x="17" y="74"/>
                </a:cubicBezTo>
                <a:cubicBezTo>
                  <a:pt x="16" y="74"/>
                  <a:pt x="15" y="75"/>
                  <a:pt x="15" y="76"/>
                </a:cubicBezTo>
                <a:cubicBezTo>
                  <a:pt x="15" y="77"/>
                  <a:pt x="15" y="77"/>
                  <a:pt x="16" y="78"/>
                </a:cubicBezTo>
                <a:cubicBezTo>
                  <a:pt x="16" y="78"/>
                  <a:pt x="22" y="81"/>
                  <a:pt x="27" y="84"/>
                </a:cubicBezTo>
                <a:cubicBezTo>
                  <a:pt x="34" y="87"/>
                  <a:pt x="40" y="88"/>
                  <a:pt x="44" y="89"/>
                </a:cubicBezTo>
                <a:cubicBezTo>
                  <a:pt x="45" y="89"/>
                  <a:pt x="45" y="89"/>
                  <a:pt x="45" y="89"/>
                </a:cubicBezTo>
                <a:cubicBezTo>
                  <a:pt x="45" y="91"/>
                  <a:pt x="45" y="91"/>
                  <a:pt x="45" y="91"/>
                </a:cubicBezTo>
                <a:cubicBezTo>
                  <a:pt x="45" y="92"/>
                  <a:pt x="45" y="93"/>
                  <a:pt x="45" y="93"/>
                </a:cubicBezTo>
                <a:cubicBezTo>
                  <a:pt x="44" y="95"/>
                  <a:pt x="41" y="98"/>
                  <a:pt x="27" y="101"/>
                </a:cubicBezTo>
                <a:cubicBezTo>
                  <a:pt x="19" y="103"/>
                  <a:pt x="14" y="104"/>
                  <a:pt x="14" y="104"/>
                </a:cubicBezTo>
                <a:cubicBezTo>
                  <a:pt x="13" y="104"/>
                  <a:pt x="11" y="104"/>
                  <a:pt x="11" y="104"/>
                </a:cubicBezTo>
                <a:cubicBezTo>
                  <a:pt x="5" y="106"/>
                  <a:pt x="0" y="113"/>
                  <a:pt x="0" y="120"/>
                </a:cubicBezTo>
                <a:close/>
                <a:moveTo>
                  <a:pt x="12" y="109"/>
                </a:moveTo>
                <a:cubicBezTo>
                  <a:pt x="13" y="108"/>
                  <a:pt x="15" y="108"/>
                  <a:pt x="18" y="108"/>
                </a:cubicBezTo>
                <a:cubicBezTo>
                  <a:pt x="21" y="107"/>
                  <a:pt x="24" y="107"/>
                  <a:pt x="28" y="106"/>
                </a:cubicBezTo>
                <a:cubicBezTo>
                  <a:pt x="33" y="105"/>
                  <a:pt x="37" y="103"/>
                  <a:pt x="40" y="102"/>
                </a:cubicBezTo>
                <a:cubicBezTo>
                  <a:pt x="45" y="100"/>
                  <a:pt x="48" y="98"/>
                  <a:pt x="49" y="96"/>
                </a:cubicBezTo>
                <a:cubicBezTo>
                  <a:pt x="50" y="94"/>
                  <a:pt x="50" y="91"/>
                  <a:pt x="50" y="87"/>
                </a:cubicBezTo>
                <a:cubicBezTo>
                  <a:pt x="50" y="86"/>
                  <a:pt x="49" y="85"/>
                  <a:pt x="47" y="85"/>
                </a:cubicBezTo>
                <a:cubicBezTo>
                  <a:pt x="47" y="85"/>
                  <a:pt x="47" y="85"/>
                  <a:pt x="47" y="85"/>
                </a:cubicBezTo>
                <a:cubicBezTo>
                  <a:pt x="42" y="85"/>
                  <a:pt x="34" y="82"/>
                  <a:pt x="29" y="79"/>
                </a:cubicBezTo>
                <a:cubicBezTo>
                  <a:pt x="25" y="78"/>
                  <a:pt x="25" y="78"/>
                  <a:pt x="25" y="78"/>
                </a:cubicBezTo>
                <a:cubicBezTo>
                  <a:pt x="29" y="77"/>
                  <a:pt x="29" y="77"/>
                  <a:pt x="29" y="77"/>
                </a:cubicBezTo>
                <a:cubicBezTo>
                  <a:pt x="32" y="76"/>
                  <a:pt x="35" y="74"/>
                  <a:pt x="37" y="71"/>
                </a:cubicBezTo>
                <a:cubicBezTo>
                  <a:pt x="39" y="68"/>
                  <a:pt x="40" y="62"/>
                  <a:pt x="38" y="56"/>
                </a:cubicBezTo>
                <a:cubicBezTo>
                  <a:pt x="37" y="55"/>
                  <a:pt x="37" y="55"/>
                  <a:pt x="37" y="55"/>
                </a:cubicBezTo>
                <a:cubicBezTo>
                  <a:pt x="36" y="49"/>
                  <a:pt x="35" y="43"/>
                  <a:pt x="34" y="37"/>
                </a:cubicBezTo>
                <a:cubicBezTo>
                  <a:pt x="34" y="32"/>
                  <a:pt x="35" y="28"/>
                  <a:pt x="37" y="24"/>
                </a:cubicBezTo>
                <a:cubicBezTo>
                  <a:pt x="38" y="20"/>
                  <a:pt x="40" y="17"/>
                  <a:pt x="43" y="14"/>
                </a:cubicBezTo>
                <a:cubicBezTo>
                  <a:pt x="49" y="8"/>
                  <a:pt x="56" y="5"/>
                  <a:pt x="64" y="5"/>
                </a:cubicBezTo>
                <a:cubicBezTo>
                  <a:pt x="72" y="5"/>
                  <a:pt x="79" y="8"/>
                  <a:pt x="85" y="14"/>
                </a:cubicBezTo>
                <a:cubicBezTo>
                  <a:pt x="88" y="17"/>
                  <a:pt x="90" y="20"/>
                  <a:pt x="91" y="24"/>
                </a:cubicBezTo>
                <a:cubicBezTo>
                  <a:pt x="93" y="28"/>
                  <a:pt x="94" y="32"/>
                  <a:pt x="94" y="37"/>
                </a:cubicBezTo>
                <a:cubicBezTo>
                  <a:pt x="93" y="43"/>
                  <a:pt x="92" y="49"/>
                  <a:pt x="91" y="55"/>
                </a:cubicBezTo>
                <a:cubicBezTo>
                  <a:pt x="90" y="55"/>
                  <a:pt x="90" y="55"/>
                  <a:pt x="90" y="55"/>
                </a:cubicBezTo>
                <a:cubicBezTo>
                  <a:pt x="90" y="55"/>
                  <a:pt x="90" y="55"/>
                  <a:pt x="90" y="55"/>
                </a:cubicBezTo>
                <a:cubicBezTo>
                  <a:pt x="88" y="62"/>
                  <a:pt x="89" y="68"/>
                  <a:pt x="91" y="71"/>
                </a:cubicBezTo>
                <a:cubicBezTo>
                  <a:pt x="93" y="74"/>
                  <a:pt x="96" y="76"/>
                  <a:pt x="99" y="77"/>
                </a:cubicBezTo>
                <a:cubicBezTo>
                  <a:pt x="103" y="78"/>
                  <a:pt x="103" y="78"/>
                  <a:pt x="103" y="78"/>
                </a:cubicBezTo>
                <a:cubicBezTo>
                  <a:pt x="99" y="79"/>
                  <a:pt x="99" y="79"/>
                  <a:pt x="99" y="79"/>
                </a:cubicBezTo>
                <a:cubicBezTo>
                  <a:pt x="94" y="82"/>
                  <a:pt x="86" y="85"/>
                  <a:pt x="81" y="85"/>
                </a:cubicBezTo>
                <a:cubicBezTo>
                  <a:pt x="81" y="85"/>
                  <a:pt x="81" y="85"/>
                  <a:pt x="81" y="85"/>
                </a:cubicBezTo>
                <a:cubicBezTo>
                  <a:pt x="79" y="85"/>
                  <a:pt x="78" y="86"/>
                  <a:pt x="78" y="87"/>
                </a:cubicBezTo>
                <a:cubicBezTo>
                  <a:pt x="78" y="91"/>
                  <a:pt x="78" y="94"/>
                  <a:pt x="79" y="96"/>
                </a:cubicBezTo>
                <a:cubicBezTo>
                  <a:pt x="80" y="98"/>
                  <a:pt x="83" y="100"/>
                  <a:pt x="88" y="102"/>
                </a:cubicBezTo>
                <a:cubicBezTo>
                  <a:pt x="91" y="103"/>
                  <a:pt x="95" y="105"/>
                  <a:pt x="100" y="106"/>
                </a:cubicBezTo>
                <a:cubicBezTo>
                  <a:pt x="104" y="107"/>
                  <a:pt x="107" y="107"/>
                  <a:pt x="110" y="108"/>
                </a:cubicBezTo>
                <a:cubicBezTo>
                  <a:pt x="113" y="108"/>
                  <a:pt x="115" y="108"/>
                  <a:pt x="116" y="109"/>
                </a:cubicBezTo>
                <a:cubicBezTo>
                  <a:pt x="118" y="109"/>
                  <a:pt x="123" y="115"/>
                  <a:pt x="123" y="120"/>
                </a:cubicBezTo>
                <a:cubicBezTo>
                  <a:pt x="123" y="123"/>
                  <a:pt x="123" y="123"/>
                  <a:pt x="123" y="123"/>
                </a:cubicBezTo>
                <a:cubicBezTo>
                  <a:pt x="5" y="123"/>
                  <a:pt x="5" y="123"/>
                  <a:pt x="5" y="123"/>
                </a:cubicBezTo>
                <a:cubicBezTo>
                  <a:pt x="5" y="120"/>
                  <a:pt x="5" y="120"/>
                  <a:pt x="5" y="120"/>
                </a:cubicBezTo>
                <a:cubicBezTo>
                  <a:pt x="5" y="115"/>
                  <a:pt x="10" y="109"/>
                  <a:pt x="12" y="109"/>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36" name="组合 235"/>
          <p:cNvGrpSpPr/>
          <p:nvPr/>
        </p:nvGrpSpPr>
        <p:grpSpPr>
          <a:xfrm>
            <a:off x="4411663" y="1263650"/>
            <a:ext cx="481013" cy="481013"/>
            <a:chOff x="4411663" y="1263650"/>
            <a:chExt cx="481013" cy="481013"/>
          </a:xfrm>
          <a:solidFill>
            <a:schemeClr val="accent4"/>
          </a:solidFill>
        </p:grpSpPr>
        <p:sp>
          <p:nvSpPr>
            <p:cNvPr id="225" name="Freeform 197"/>
            <p:cNvSpPr>
              <a:spLocks noEditPoints="1"/>
            </p:cNvSpPr>
            <p:nvPr/>
          </p:nvSpPr>
          <p:spPr bwMode="auto">
            <a:xfrm>
              <a:off x="4411663" y="1263650"/>
              <a:ext cx="481013" cy="481013"/>
            </a:xfrm>
            <a:custGeom>
              <a:avLst/>
              <a:gdLst>
                <a:gd name="T0" fmla="*/ 96 w 128"/>
                <a:gd name="T1" fmla="*/ 64 h 128"/>
                <a:gd name="T2" fmla="*/ 94 w 128"/>
                <a:gd name="T3" fmla="*/ 64 h 128"/>
                <a:gd name="T4" fmla="*/ 92 w 128"/>
                <a:gd name="T5" fmla="*/ 64 h 128"/>
                <a:gd name="T6" fmla="*/ 93 w 128"/>
                <a:gd name="T7" fmla="*/ 62 h 128"/>
                <a:gd name="T8" fmla="*/ 95 w 128"/>
                <a:gd name="T9" fmla="*/ 55 h 128"/>
                <a:gd name="T10" fmla="*/ 98 w 128"/>
                <a:gd name="T11" fmla="*/ 37 h 128"/>
                <a:gd name="T12" fmla="*/ 96 w 128"/>
                <a:gd name="T13" fmla="*/ 22 h 128"/>
                <a:gd name="T14" fmla="*/ 88 w 128"/>
                <a:gd name="T15" fmla="*/ 10 h 128"/>
                <a:gd name="T16" fmla="*/ 64 w 128"/>
                <a:gd name="T17" fmla="*/ 0 h 128"/>
                <a:gd name="T18" fmla="*/ 40 w 128"/>
                <a:gd name="T19" fmla="*/ 10 h 128"/>
                <a:gd name="T20" fmla="*/ 32 w 128"/>
                <a:gd name="T21" fmla="*/ 22 h 128"/>
                <a:gd name="T22" fmla="*/ 30 w 128"/>
                <a:gd name="T23" fmla="*/ 37 h 128"/>
                <a:gd name="T24" fmla="*/ 33 w 128"/>
                <a:gd name="T25" fmla="*/ 55 h 128"/>
                <a:gd name="T26" fmla="*/ 39 w 128"/>
                <a:gd name="T27" fmla="*/ 68 h 128"/>
                <a:gd name="T28" fmla="*/ 39 w 128"/>
                <a:gd name="T29" fmla="*/ 69 h 128"/>
                <a:gd name="T30" fmla="*/ 42 w 128"/>
                <a:gd name="T31" fmla="*/ 73 h 128"/>
                <a:gd name="T32" fmla="*/ 43 w 128"/>
                <a:gd name="T33" fmla="*/ 82 h 128"/>
                <a:gd name="T34" fmla="*/ 28 w 128"/>
                <a:gd name="T35" fmla="*/ 92 h 128"/>
                <a:gd name="T36" fmla="*/ 12 w 128"/>
                <a:gd name="T37" fmla="*/ 97 h 128"/>
                <a:gd name="T38" fmla="*/ 11 w 128"/>
                <a:gd name="T39" fmla="*/ 97 h 128"/>
                <a:gd name="T40" fmla="*/ 0 w 128"/>
                <a:gd name="T41" fmla="*/ 113 h 128"/>
                <a:gd name="T42" fmla="*/ 0 w 128"/>
                <a:gd name="T43" fmla="*/ 128 h 128"/>
                <a:gd name="T44" fmla="*/ 96 w 128"/>
                <a:gd name="T45" fmla="*/ 128 h 128"/>
                <a:gd name="T46" fmla="*/ 128 w 128"/>
                <a:gd name="T47" fmla="*/ 96 h 128"/>
                <a:gd name="T48" fmla="*/ 96 w 128"/>
                <a:gd name="T49" fmla="*/ 64 h 128"/>
                <a:gd name="T50" fmla="*/ 5 w 128"/>
                <a:gd name="T51" fmla="*/ 123 h 128"/>
                <a:gd name="T52" fmla="*/ 5 w 128"/>
                <a:gd name="T53" fmla="*/ 113 h 128"/>
                <a:gd name="T54" fmla="*/ 13 w 128"/>
                <a:gd name="T55" fmla="*/ 101 h 128"/>
                <a:gd name="T56" fmla="*/ 30 w 128"/>
                <a:gd name="T57" fmla="*/ 96 h 128"/>
                <a:gd name="T58" fmla="*/ 40 w 128"/>
                <a:gd name="T59" fmla="*/ 91 h 128"/>
                <a:gd name="T60" fmla="*/ 48 w 128"/>
                <a:gd name="T61" fmla="*/ 85 h 128"/>
                <a:gd name="T62" fmla="*/ 46 w 128"/>
                <a:gd name="T63" fmla="*/ 70 h 128"/>
                <a:gd name="T64" fmla="*/ 43 w 128"/>
                <a:gd name="T65" fmla="*/ 67 h 128"/>
                <a:gd name="T66" fmla="*/ 43 w 128"/>
                <a:gd name="T67" fmla="*/ 67 h 128"/>
                <a:gd name="T68" fmla="*/ 34 w 128"/>
                <a:gd name="T69" fmla="*/ 37 h 128"/>
                <a:gd name="T70" fmla="*/ 37 w 128"/>
                <a:gd name="T71" fmla="*/ 24 h 128"/>
                <a:gd name="T72" fmla="*/ 43 w 128"/>
                <a:gd name="T73" fmla="*/ 14 h 128"/>
                <a:gd name="T74" fmla="*/ 64 w 128"/>
                <a:gd name="T75" fmla="*/ 5 h 128"/>
                <a:gd name="T76" fmla="*/ 85 w 128"/>
                <a:gd name="T77" fmla="*/ 14 h 128"/>
                <a:gd name="T78" fmla="*/ 91 w 128"/>
                <a:gd name="T79" fmla="*/ 24 h 128"/>
                <a:gd name="T80" fmla="*/ 94 w 128"/>
                <a:gd name="T81" fmla="*/ 37 h 128"/>
                <a:gd name="T82" fmla="*/ 86 w 128"/>
                <a:gd name="T83" fmla="*/ 65 h 128"/>
                <a:gd name="T84" fmla="*/ 85 w 128"/>
                <a:gd name="T85" fmla="*/ 66 h 128"/>
                <a:gd name="T86" fmla="*/ 85 w 128"/>
                <a:gd name="T87" fmla="*/ 66 h 128"/>
                <a:gd name="T88" fmla="*/ 64 w 128"/>
                <a:gd name="T89" fmla="*/ 96 h 128"/>
                <a:gd name="T90" fmla="*/ 76 w 128"/>
                <a:gd name="T91" fmla="*/ 121 h 128"/>
                <a:gd name="T92" fmla="*/ 79 w 128"/>
                <a:gd name="T93" fmla="*/ 123 h 128"/>
                <a:gd name="T94" fmla="*/ 5 w 128"/>
                <a:gd name="T95" fmla="*/ 123 h 128"/>
                <a:gd name="T96" fmla="*/ 115 w 128"/>
                <a:gd name="T97" fmla="*/ 115 h 128"/>
                <a:gd name="T98" fmla="*/ 96 w 128"/>
                <a:gd name="T99" fmla="*/ 123 h 128"/>
                <a:gd name="T100" fmla="*/ 77 w 128"/>
                <a:gd name="T101" fmla="*/ 115 h 128"/>
                <a:gd name="T102" fmla="*/ 69 w 128"/>
                <a:gd name="T103" fmla="*/ 96 h 128"/>
                <a:gd name="T104" fmla="*/ 77 w 128"/>
                <a:gd name="T105" fmla="*/ 77 h 128"/>
                <a:gd name="T106" fmla="*/ 96 w 128"/>
                <a:gd name="T107" fmla="*/ 69 h 128"/>
                <a:gd name="T108" fmla="*/ 115 w 128"/>
                <a:gd name="T109" fmla="*/ 77 h 128"/>
                <a:gd name="T110" fmla="*/ 123 w 128"/>
                <a:gd name="T111" fmla="*/ 96 h 128"/>
                <a:gd name="T112" fmla="*/ 115 w 128"/>
                <a:gd name="T113" fmla="*/ 1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28">
                  <a:moveTo>
                    <a:pt x="96" y="64"/>
                  </a:moveTo>
                  <a:cubicBezTo>
                    <a:pt x="95" y="64"/>
                    <a:pt x="95" y="64"/>
                    <a:pt x="94" y="64"/>
                  </a:cubicBezTo>
                  <a:cubicBezTo>
                    <a:pt x="92" y="64"/>
                    <a:pt x="92" y="64"/>
                    <a:pt x="92" y="64"/>
                  </a:cubicBezTo>
                  <a:cubicBezTo>
                    <a:pt x="93" y="62"/>
                    <a:pt x="93" y="62"/>
                    <a:pt x="93" y="62"/>
                  </a:cubicBezTo>
                  <a:cubicBezTo>
                    <a:pt x="94" y="60"/>
                    <a:pt x="95" y="57"/>
                    <a:pt x="95" y="55"/>
                  </a:cubicBezTo>
                  <a:cubicBezTo>
                    <a:pt x="97" y="49"/>
                    <a:pt x="98" y="43"/>
                    <a:pt x="98" y="37"/>
                  </a:cubicBezTo>
                  <a:cubicBezTo>
                    <a:pt x="98" y="32"/>
                    <a:pt x="97" y="27"/>
                    <a:pt x="96" y="22"/>
                  </a:cubicBezTo>
                  <a:cubicBezTo>
                    <a:pt x="94" y="18"/>
                    <a:pt x="91" y="14"/>
                    <a:pt x="88" y="10"/>
                  </a:cubicBezTo>
                  <a:cubicBezTo>
                    <a:pt x="81" y="4"/>
                    <a:pt x="73" y="0"/>
                    <a:pt x="64" y="0"/>
                  </a:cubicBezTo>
                  <a:cubicBezTo>
                    <a:pt x="55" y="0"/>
                    <a:pt x="47" y="4"/>
                    <a:pt x="40" y="10"/>
                  </a:cubicBezTo>
                  <a:cubicBezTo>
                    <a:pt x="37" y="14"/>
                    <a:pt x="34" y="18"/>
                    <a:pt x="32" y="22"/>
                  </a:cubicBezTo>
                  <a:cubicBezTo>
                    <a:pt x="31" y="27"/>
                    <a:pt x="30" y="32"/>
                    <a:pt x="30" y="37"/>
                  </a:cubicBezTo>
                  <a:cubicBezTo>
                    <a:pt x="30" y="43"/>
                    <a:pt x="31" y="49"/>
                    <a:pt x="33" y="55"/>
                  </a:cubicBezTo>
                  <a:cubicBezTo>
                    <a:pt x="34" y="60"/>
                    <a:pt x="36" y="64"/>
                    <a:pt x="39" y="68"/>
                  </a:cubicBezTo>
                  <a:cubicBezTo>
                    <a:pt x="39" y="69"/>
                    <a:pt x="39" y="69"/>
                    <a:pt x="39" y="69"/>
                  </a:cubicBezTo>
                  <a:cubicBezTo>
                    <a:pt x="40" y="70"/>
                    <a:pt x="41" y="72"/>
                    <a:pt x="42" y="73"/>
                  </a:cubicBezTo>
                  <a:cubicBezTo>
                    <a:pt x="44" y="77"/>
                    <a:pt x="45" y="80"/>
                    <a:pt x="43" y="82"/>
                  </a:cubicBezTo>
                  <a:cubicBezTo>
                    <a:pt x="43" y="84"/>
                    <a:pt x="40" y="87"/>
                    <a:pt x="28" y="92"/>
                  </a:cubicBezTo>
                  <a:cubicBezTo>
                    <a:pt x="25" y="93"/>
                    <a:pt x="19" y="95"/>
                    <a:pt x="12" y="97"/>
                  </a:cubicBezTo>
                  <a:cubicBezTo>
                    <a:pt x="11" y="97"/>
                    <a:pt x="11" y="97"/>
                    <a:pt x="11" y="97"/>
                  </a:cubicBezTo>
                  <a:cubicBezTo>
                    <a:pt x="5" y="99"/>
                    <a:pt x="0" y="106"/>
                    <a:pt x="0" y="113"/>
                  </a:cubicBezTo>
                  <a:cubicBezTo>
                    <a:pt x="0" y="128"/>
                    <a:pt x="0" y="128"/>
                    <a:pt x="0" y="128"/>
                  </a:cubicBezTo>
                  <a:cubicBezTo>
                    <a:pt x="96" y="128"/>
                    <a:pt x="96" y="128"/>
                    <a:pt x="96" y="128"/>
                  </a:cubicBezTo>
                  <a:cubicBezTo>
                    <a:pt x="114" y="128"/>
                    <a:pt x="128" y="114"/>
                    <a:pt x="128" y="96"/>
                  </a:cubicBezTo>
                  <a:cubicBezTo>
                    <a:pt x="128" y="78"/>
                    <a:pt x="114" y="64"/>
                    <a:pt x="96" y="64"/>
                  </a:cubicBezTo>
                  <a:close/>
                  <a:moveTo>
                    <a:pt x="5" y="123"/>
                  </a:moveTo>
                  <a:cubicBezTo>
                    <a:pt x="5" y="113"/>
                    <a:pt x="5" y="113"/>
                    <a:pt x="5" y="113"/>
                  </a:cubicBezTo>
                  <a:cubicBezTo>
                    <a:pt x="5" y="108"/>
                    <a:pt x="8" y="103"/>
                    <a:pt x="13" y="101"/>
                  </a:cubicBezTo>
                  <a:cubicBezTo>
                    <a:pt x="21" y="99"/>
                    <a:pt x="26" y="97"/>
                    <a:pt x="30" y="96"/>
                  </a:cubicBezTo>
                  <a:cubicBezTo>
                    <a:pt x="34" y="94"/>
                    <a:pt x="38" y="93"/>
                    <a:pt x="40" y="91"/>
                  </a:cubicBezTo>
                  <a:cubicBezTo>
                    <a:pt x="44" y="89"/>
                    <a:pt x="46" y="87"/>
                    <a:pt x="48" y="85"/>
                  </a:cubicBezTo>
                  <a:cubicBezTo>
                    <a:pt x="49" y="81"/>
                    <a:pt x="49" y="76"/>
                    <a:pt x="46" y="70"/>
                  </a:cubicBezTo>
                  <a:cubicBezTo>
                    <a:pt x="45" y="69"/>
                    <a:pt x="44" y="68"/>
                    <a:pt x="43" y="67"/>
                  </a:cubicBezTo>
                  <a:cubicBezTo>
                    <a:pt x="43" y="67"/>
                    <a:pt x="43" y="67"/>
                    <a:pt x="43" y="67"/>
                  </a:cubicBezTo>
                  <a:cubicBezTo>
                    <a:pt x="38" y="58"/>
                    <a:pt x="35" y="48"/>
                    <a:pt x="34" y="37"/>
                  </a:cubicBezTo>
                  <a:cubicBezTo>
                    <a:pt x="34" y="32"/>
                    <a:pt x="35" y="28"/>
                    <a:pt x="37" y="24"/>
                  </a:cubicBezTo>
                  <a:cubicBezTo>
                    <a:pt x="38" y="20"/>
                    <a:pt x="40" y="17"/>
                    <a:pt x="43" y="14"/>
                  </a:cubicBezTo>
                  <a:cubicBezTo>
                    <a:pt x="49" y="8"/>
                    <a:pt x="56" y="5"/>
                    <a:pt x="64" y="5"/>
                  </a:cubicBezTo>
                  <a:cubicBezTo>
                    <a:pt x="72" y="5"/>
                    <a:pt x="79" y="8"/>
                    <a:pt x="85" y="14"/>
                  </a:cubicBezTo>
                  <a:cubicBezTo>
                    <a:pt x="88" y="17"/>
                    <a:pt x="90" y="20"/>
                    <a:pt x="91" y="24"/>
                  </a:cubicBezTo>
                  <a:cubicBezTo>
                    <a:pt x="93" y="28"/>
                    <a:pt x="94" y="32"/>
                    <a:pt x="94" y="37"/>
                  </a:cubicBezTo>
                  <a:cubicBezTo>
                    <a:pt x="93" y="47"/>
                    <a:pt x="91" y="57"/>
                    <a:pt x="86" y="65"/>
                  </a:cubicBezTo>
                  <a:cubicBezTo>
                    <a:pt x="85" y="66"/>
                    <a:pt x="85" y="66"/>
                    <a:pt x="85" y="66"/>
                  </a:cubicBezTo>
                  <a:cubicBezTo>
                    <a:pt x="85" y="66"/>
                    <a:pt x="85" y="66"/>
                    <a:pt x="85" y="66"/>
                  </a:cubicBezTo>
                  <a:cubicBezTo>
                    <a:pt x="73" y="71"/>
                    <a:pt x="64" y="83"/>
                    <a:pt x="64" y="96"/>
                  </a:cubicBezTo>
                  <a:cubicBezTo>
                    <a:pt x="64" y="106"/>
                    <a:pt x="68" y="115"/>
                    <a:pt x="76" y="121"/>
                  </a:cubicBezTo>
                  <a:cubicBezTo>
                    <a:pt x="79" y="123"/>
                    <a:pt x="79" y="123"/>
                    <a:pt x="79" y="123"/>
                  </a:cubicBezTo>
                  <a:lnTo>
                    <a:pt x="5" y="123"/>
                  </a:lnTo>
                  <a:close/>
                  <a:moveTo>
                    <a:pt x="115" y="115"/>
                  </a:moveTo>
                  <a:cubicBezTo>
                    <a:pt x="110" y="121"/>
                    <a:pt x="103" y="123"/>
                    <a:pt x="96" y="123"/>
                  </a:cubicBezTo>
                  <a:cubicBezTo>
                    <a:pt x="89" y="123"/>
                    <a:pt x="82" y="121"/>
                    <a:pt x="77" y="115"/>
                  </a:cubicBezTo>
                  <a:cubicBezTo>
                    <a:pt x="72" y="110"/>
                    <a:pt x="69" y="103"/>
                    <a:pt x="69" y="96"/>
                  </a:cubicBezTo>
                  <a:cubicBezTo>
                    <a:pt x="69" y="89"/>
                    <a:pt x="72" y="82"/>
                    <a:pt x="77" y="77"/>
                  </a:cubicBezTo>
                  <a:cubicBezTo>
                    <a:pt x="82" y="72"/>
                    <a:pt x="89" y="69"/>
                    <a:pt x="96" y="69"/>
                  </a:cubicBezTo>
                  <a:cubicBezTo>
                    <a:pt x="103" y="69"/>
                    <a:pt x="110" y="72"/>
                    <a:pt x="115" y="77"/>
                  </a:cubicBezTo>
                  <a:cubicBezTo>
                    <a:pt x="121" y="82"/>
                    <a:pt x="123" y="89"/>
                    <a:pt x="123" y="96"/>
                  </a:cubicBezTo>
                  <a:cubicBezTo>
                    <a:pt x="123" y="103"/>
                    <a:pt x="121" y="110"/>
                    <a:pt x="115" y="1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6" name="Freeform 198"/>
            <p:cNvSpPr/>
            <p:nvPr/>
          </p:nvSpPr>
          <p:spPr bwMode="auto">
            <a:xfrm>
              <a:off x="4724400" y="1590675"/>
              <a:ext cx="104775" cy="77788"/>
            </a:xfrm>
            <a:custGeom>
              <a:avLst/>
              <a:gdLst>
                <a:gd name="T0" fmla="*/ 24 w 28"/>
                <a:gd name="T1" fmla="*/ 1 h 21"/>
                <a:gd name="T2" fmla="*/ 10 w 28"/>
                <a:gd name="T3" fmla="*/ 15 h 21"/>
                <a:gd name="T4" fmla="*/ 4 w 28"/>
                <a:gd name="T5" fmla="*/ 9 h 21"/>
                <a:gd name="T6" fmla="*/ 2 w 28"/>
                <a:gd name="T7" fmla="*/ 8 h 21"/>
                <a:gd name="T8" fmla="*/ 1 w 28"/>
                <a:gd name="T9" fmla="*/ 9 h 21"/>
                <a:gd name="T10" fmla="*/ 1 w 28"/>
                <a:gd name="T11" fmla="*/ 12 h 21"/>
                <a:gd name="T12" fmla="*/ 8 w 28"/>
                <a:gd name="T13" fmla="*/ 20 h 21"/>
                <a:gd name="T14" fmla="*/ 12 w 28"/>
                <a:gd name="T15" fmla="*/ 20 h 21"/>
                <a:gd name="T16" fmla="*/ 27 w 28"/>
                <a:gd name="T17" fmla="*/ 5 h 21"/>
                <a:gd name="T18" fmla="*/ 27 w 28"/>
                <a:gd name="T19" fmla="*/ 1 h 21"/>
                <a:gd name="T20" fmla="*/ 24 w 28"/>
                <a:gd name="T21"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21">
                  <a:moveTo>
                    <a:pt x="24" y="1"/>
                  </a:moveTo>
                  <a:cubicBezTo>
                    <a:pt x="10" y="15"/>
                    <a:pt x="10" y="15"/>
                    <a:pt x="10" y="15"/>
                  </a:cubicBezTo>
                  <a:cubicBezTo>
                    <a:pt x="4" y="9"/>
                    <a:pt x="4" y="9"/>
                    <a:pt x="4" y="9"/>
                  </a:cubicBezTo>
                  <a:cubicBezTo>
                    <a:pt x="3" y="9"/>
                    <a:pt x="3" y="8"/>
                    <a:pt x="2" y="8"/>
                  </a:cubicBezTo>
                  <a:cubicBezTo>
                    <a:pt x="2" y="8"/>
                    <a:pt x="1" y="9"/>
                    <a:pt x="1" y="9"/>
                  </a:cubicBezTo>
                  <a:cubicBezTo>
                    <a:pt x="0" y="10"/>
                    <a:pt x="0" y="11"/>
                    <a:pt x="1" y="12"/>
                  </a:cubicBezTo>
                  <a:cubicBezTo>
                    <a:pt x="8" y="20"/>
                    <a:pt x="8" y="20"/>
                    <a:pt x="8" y="20"/>
                  </a:cubicBezTo>
                  <a:cubicBezTo>
                    <a:pt x="9" y="21"/>
                    <a:pt x="11" y="21"/>
                    <a:pt x="12" y="20"/>
                  </a:cubicBezTo>
                  <a:cubicBezTo>
                    <a:pt x="27" y="5"/>
                    <a:pt x="27" y="5"/>
                    <a:pt x="27" y="5"/>
                  </a:cubicBezTo>
                  <a:cubicBezTo>
                    <a:pt x="28" y="4"/>
                    <a:pt x="28" y="2"/>
                    <a:pt x="27" y="1"/>
                  </a:cubicBezTo>
                  <a:cubicBezTo>
                    <a:pt x="27" y="0"/>
                    <a:pt x="25" y="0"/>
                    <a:pt x="2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34" name="组合 233"/>
          <p:cNvGrpSpPr/>
          <p:nvPr/>
        </p:nvGrpSpPr>
        <p:grpSpPr>
          <a:xfrm>
            <a:off x="3451225" y="1263650"/>
            <a:ext cx="481013" cy="481013"/>
            <a:chOff x="3451225" y="1263650"/>
            <a:chExt cx="481013" cy="481013"/>
          </a:xfrm>
          <a:solidFill>
            <a:schemeClr val="accent4"/>
          </a:solidFill>
        </p:grpSpPr>
        <p:sp>
          <p:nvSpPr>
            <p:cNvPr id="227" name="Freeform 199"/>
            <p:cNvSpPr>
              <a:spLocks noEditPoints="1"/>
            </p:cNvSpPr>
            <p:nvPr/>
          </p:nvSpPr>
          <p:spPr bwMode="auto">
            <a:xfrm>
              <a:off x="3451225" y="1263650"/>
              <a:ext cx="481013" cy="481013"/>
            </a:xfrm>
            <a:custGeom>
              <a:avLst/>
              <a:gdLst>
                <a:gd name="T0" fmla="*/ 96 w 128"/>
                <a:gd name="T1" fmla="*/ 64 h 128"/>
                <a:gd name="T2" fmla="*/ 94 w 128"/>
                <a:gd name="T3" fmla="*/ 64 h 128"/>
                <a:gd name="T4" fmla="*/ 92 w 128"/>
                <a:gd name="T5" fmla="*/ 64 h 128"/>
                <a:gd name="T6" fmla="*/ 93 w 128"/>
                <a:gd name="T7" fmla="*/ 62 h 128"/>
                <a:gd name="T8" fmla="*/ 95 w 128"/>
                <a:gd name="T9" fmla="*/ 55 h 128"/>
                <a:gd name="T10" fmla="*/ 98 w 128"/>
                <a:gd name="T11" fmla="*/ 37 h 128"/>
                <a:gd name="T12" fmla="*/ 96 w 128"/>
                <a:gd name="T13" fmla="*/ 22 h 128"/>
                <a:gd name="T14" fmla="*/ 88 w 128"/>
                <a:gd name="T15" fmla="*/ 10 h 128"/>
                <a:gd name="T16" fmla="*/ 64 w 128"/>
                <a:gd name="T17" fmla="*/ 0 h 128"/>
                <a:gd name="T18" fmla="*/ 40 w 128"/>
                <a:gd name="T19" fmla="*/ 10 h 128"/>
                <a:gd name="T20" fmla="*/ 32 w 128"/>
                <a:gd name="T21" fmla="*/ 22 h 128"/>
                <a:gd name="T22" fmla="*/ 30 w 128"/>
                <a:gd name="T23" fmla="*/ 37 h 128"/>
                <a:gd name="T24" fmla="*/ 33 w 128"/>
                <a:gd name="T25" fmla="*/ 55 h 128"/>
                <a:gd name="T26" fmla="*/ 39 w 128"/>
                <a:gd name="T27" fmla="*/ 68 h 128"/>
                <a:gd name="T28" fmla="*/ 39 w 128"/>
                <a:gd name="T29" fmla="*/ 69 h 128"/>
                <a:gd name="T30" fmla="*/ 42 w 128"/>
                <a:gd name="T31" fmla="*/ 73 h 128"/>
                <a:gd name="T32" fmla="*/ 43 w 128"/>
                <a:gd name="T33" fmla="*/ 82 h 128"/>
                <a:gd name="T34" fmla="*/ 28 w 128"/>
                <a:gd name="T35" fmla="*/ 92 h 128"/>
                <a:gd name="T36" fmla="*/ 12 w 128"/>
                <a:gd name="T37" fmla="*/ 97 h 128"/>
                <a:gd name="T38" fmla="*/ 11 w 128"/>
                <a:gd name="T39" fmla="*/ 97 h 128"/>
                <a:gd name="T40" fmla="*/ 0 w 128"/>
                <a:gd name="T41" fmla="*/ 113 h 128"/>
                <a:gd name="T42" fmla="*/ 0 w 128"/>
                <a:gd name="T43" fmla="*/ 128 h 128"/>
                <a:gd name="T44" fmla="*/ 96 w 128"/>
                <a:gd name="T45" fmla="*/ 128 h 128"/>
                <a:gd name="T46" fmla="*/ 128 w 128"/>
                <a:gd name="T47" fmla="*/ 96 h 128"/>
                <a:gd name="T48" fmla="*/ 96 w 128"/>
                <a:gd name="T49" fmla="*/ 64 h 128"/>
                <a:gd name="T50" fmla="*/ 5 w 128"/>
                <a:gd name="T51" fmla="*/ 123 h 128"/>
                <a:gd name="T52" fmla="*/ 5 w 128"/>
                <a:gd name="T53" fmla="*/ 113 h 128"/>
                <a:gd name="T54" fmla="*/ 13 w 128"/>
                <a:gd name="T55" fmla="*/ 101 h 128"/>
                <a:gd name="T56" fmla="*/ 30 w 128"/>
                <a:gd name="T57" fmla="*/ 96 h 128"/>
                <a:gd name="T58" fmla="*/ 40 w 128"/>
                <a:gd name="T59" fmla="*/ 91 h 128"/>
                <a:gd name="T60" fmla="*/ 48 w 128"/>
                <a:gd name="T61" fmla="*/ 84 h 128"/>
                <a:gd name="T62" fmla="*/ 46 w 128"/>
                <a:gd name="T63" fmla="*/ 70 h 128"/>
                <a:gd name="T64" fmla="*/ 43 w 128"/>
                <a:gd name="T65" fmla="*/ 67 h 128"/>
                <a:gd name="T66" fmla="*/ 43 w 128"/>
                <a:gd name="T67" fmla="*/ 67 h 128"/>
                <a:gd name="T68" fmla="*/ 34 w 128"/>
                <a:gd name="T69" fmla="*/ 37 h 128"/>
                <a:gd name="T70" fmla="*/ 37 w 128"/>
                <a:gd name="T71" fmla="*/ 24 h 128"/>
                <a:gd name="T72" fmla="*/ 43 w 128"/>
                <a:gd name="T73" fmla="*/ 14 h 128"/>
                <a:gd name="T74" fmla="*/ 64 w 128"/>
                <a:gd name="T75" fmla="*/ 5 h 128"/>
                <a:gd name="T76" fmla="*/ 85 w 128"/>
                <a:gd name="T77" fmla="*/ 14 h 128"/>
                <a:gd name="T78" fmla="*/ 91 w 128"/>
                <a:gd name="T79" fmla="*/ 24 h 128"/>
                <a:gd name="T80" fmla="*/ 94 w 128"/>
                <a:gd name="T81" fmla="*/ 37 h 128"/>
                <a:gd name="T82" fmla="*/ 86 w 128"/>
                <a:gd name="T83" fmla="*/ 65 h 128"/>
                <a:gd name="T84" fmla="*/ 85 w 128"/>
                <a:gd name="T85" fmla="*/ 66 h 128"/>
                <a:gd name="T86" fmla="*/ 85 w 128"/>
                <a:gd name="T87" fmla="*/ 66 h 128"/>
                <a:gd name="T88" fmla="*/ 64 w 128"/>
                <a:gd name="T89" fmla="*/ 96 h 128"/>
                <a:gd name="T90" fmla="*/ 76 w 128"/>
                <a:gd name="T91" fmla="*/ 121 h 128"/>
                <a:gd name="T92" fmla="*/ 79 w 128"/>
                <a:gd name="T93" fmla="*/ 123 h 128"/>
                <a:gd name="T94" fmla="*/ 5 w 128"/>
                <a:gd name="T95" fmla="*/ 123 h 128"/>
                <a:gd name="T96" fmla="*/ 115 w 128"/>
                <a:gd name="T97" fmla="*/ 115 h 128"/>
                <a:gd name="T98" fmla="*/ 96 w 128"/>
                <a:gd name="T99" fmla="*/ 123 h 128"/>
                <a:gd name="T100" fmla="*/ 77 w 128"/>
                <a:gd name="T101" fmla="*/ 115 h 128"/>
                <a:gd name="T102" fmla="*/ 69 w 128"/>
                <a:gd name="T103" fmla="*/ 96 h 128"/>
                <a:gd name="T104" fmla="*/ 77 w 128"/>
                <a:gd name="T105" fmla="*/ 77 h 128"/>
                <a:gd name="T106" fmla="*/ 96 w 128"/>
                <a:gd name="T107" fmla="*/ 69 h 128"/>
                <a:gd name="T108" fmla="*/ 115 w 128"/>
                <a:gd name="T109" fmla="*/ 77 h 128"/>
                <a:gd name="T110" fmla="*/ 123 w 128"/>
                <a:gd name="T111" fmla="*/ 96 h 128"/>
                <a:gd name="T112" fmla="*/ 115 w 128"/>
                <a:gd name="T113" fmla="*/ 1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28">
                  <a:moveTo>
                    <a:pt x="96" y="64"/>
                  </a:moveTo>
                  <a:cubicBezTo>
                    <a:pt x="95" y="64"/>
                    <a:pt x="95" y="64"/>
                    <a:pt x="94" y="64"/>
                  </a:cubicBezTo>
                  <a:cubicBezTo>
                    <a:pt x="92" y="64"/>
                    <a:pt x="92" y="64"/>
                    <a:pt x="92" y="64"/>
                  </a:cubicBezTo>
                  <a:cubicBezTo>
                    <a:pt x="93" y="62"/>
                    <a:pt x="93" y="62"/>
                    <a:pt x="93" y="62"/>
                  </a:cubicBezTo>
                  <a:cubicBezTo>
                    <a:pt x="94" y="60"/>
                    <a:pt x="95" y="57"/>
                    <a:pt x="95" y="55"/>
                  </a:cubicBezTo>
                  <a:cubicBezTo>
                    <a:pt x="97" y="49"/>
                    <a:pt x="98" y="43"/>
                    <a:pt x="98" y="37"/>
                  </a:cubicBezTo>
                  <a:cubicBezTo>
                    <a:pt x="98" y="32"/>
                    <a:pt x="97" y="27"/>
                    <a:pt x="96" y="22"/>
                  </a:cubicBezTo>
                  <a:cubicBezTo>
                    <a:pt x="94" y="18"/>
                    <a:pt x="91" y="14"/>
                    <a:pt x="88" y="10"/>
                  </a:cubicBezTo>
                  <a:cubicBezTo>
                    <a:pt x="81" y="4"/>
                    <a:pt x="73" y="0"/>
                    <a:pt x="64" y="0"/>
                  </a:cubicBezTo>
                  <a:cubicBezTo>
                    <a:pt x="55" y="0"/>
                    <a:pt x="47" y="4"/>
                    <a:pt x="40" y="10"/>
                  </a:cubicBezTo>
                  <a:cubicBezTo>
                    <a:pt x="37" y="14"/>
                    <a:pt x="34" y="18"/>
                    <a:pt x="32" y="22"/>
                  </a:cubicBezTo>
                  <a:cubicBezTo>
                    <a:pt x="31" y="27"/>
                    <a:pt x="30" y="32"/>
                    <a:pt x="30" y="37"/>
                  </a:cubicBezTo>
                  <a:cubicBezTo>
                    <a:pt x="30" y="43"/>
                    <a:pt x="31" y="49"/>
                    <a:pt x="33" y="55"/>
                  </a:cubicBezTo>
                  <a:cubicBezTo>
                    <a:pt x="34" y="60"/>
                    <a:pt x="36" y="64"/>
                    <a:pt x="39" y="68"/>
                  </a:cubicBezTo>
                  <a:cubicBezTo>
                    <a:pt x="39" y="69"/>
                    <a:pt x="39" y="69"/>
                    <a:pt x="39" y="69"/>
                  </a:cubicBezTo>
                  <a:cubicBezTo>
                    <a:pt x="40" y="70"/>
                    <a:pt x="41" y="72"/>
                    <a:pt x="42" y="73"/>
                  </a:cubicBezTo>
                  <a:cubicBezTo>
                    <a:pt x="44" y="77"/>
                    <a:pt x="45" y="80"/>
                    <a:pt x="43" y="82"/>
                  </a:cubicBezTo>
                  <a:cubicBezTo>
                    <a:pt x="43" y="84"/>
                    <a:pt x="40" y="87"/>
                    <a:pt x="28" y="92"/>
                  </a:cubicBezTo>
                  <a:cubicBezTo>
                    <a:pt x="25" y="93"/>
                    <a:pt x="19" y="95"/>
                    <a:pt x="12" y="97"/>
                  </a:cubicBezTo>
                  <a:cubicBezTo>
                    <a:pt x="11" y="97"/>
                    <a:pt x="11" y="97"/>
                    <a:pt x="11" y="97"/>
                  </a:cubicBezTo>
                  <a:cubicBezTo>
                    <a:pt x="5" y="99"/>
                    <a:pt x="0" y="106"/>
                    <a:pt x="0" y="113"/>
                  </a:cubicBezTo>
                  <a:cubicBezTo>
                    <a:pt x="0" y="128"/>
                    <a:pt x="0" y="128"/>
                    <a:pt x="0" y="128"/>
                  </a:cubicBezTo>
                  <a:cubicBezTo>
                    <a:pt x="96" y="128"/>
                    <a:pt x="96" y="128"/>
                    <a:pt x="96" y="128"/>
                  </a:cubicBezTo>
                  <a:cubicBezTo>
                    <a:pt x="114" y="128"/>
                    <a:pt x="128" y="114"/>
                    <a:pt x="128" y="96"/>
                  </a:cubicBezTo>
                  <a:cubicBezTo>
                    <a:pt x="128" y="78"/>
                    <a:pt x="114" y="64"/>
                    <a:pt x="96" y="64"/>
                  </a:cubicBezTo>
                  <a:close/>
                  <a:moveTo>
                    <a:pt x="5" y="123"/>
                  </a:moveTo>
                  <a:cubicBezTo>
                    <a:pt x="5" y="113"/>
                    <a:pt x="5" y="113"/>
                    <a:pt x="5" y="113"/>
                  </a:cubicBezTo>
                  <a:cubicBezTo>
                    <a:pt x="5" y="108"/>
                    <a:pt x="8" y="103"/>
                    <a:pt x="13" y="101"/>
                  </a:cubicBezTo>
                  <a:cubicBezTo>
                    <a:pt x="21" y="99"/>
                    <a:pt x="26" y="97"/>
                    <a:pt x="30" y="96"/>
                  </a:cubicBezTo>
                  <a:cubicBezTo>
                    <a:pt x="34" y="94"/>
                    <a:pt x="38" y="93"/>
                    <a:pt x="40" y="91"/>
                  </a:cubicBezTo>
                  <a:cubicBezTo>
                    <a:pt x="44" y="89"/>
                    <a:pt x="46" y="87"/>
                    <a:pt x="48" y="84"/>
                  </a:cubicBezTo>
                  <a:cubicBezTo>
                    <a:pt x="49" y="81"/>
                    <a:pt x="49" y="76"/>
                    <a:pt x="46" y="70"/>
                  </a:cubicBezTo>
                  <a:cubicBezTo>
                    <a:pt x="45" y="69"/>
                    <a:pt x="44" y="68"/>
                    <a:pt x="43" y="67"/>
                  </a:cubicBezTo>
                  <a:cubicBezTo>
                    <a:pt x="43" y="67"/>
                    <a:pt x="43" y="67"/>
                    <a:pt x="43" y="67"/>
                  </a:cubicBezTo>
                  <a:cubicBezTo>
                    <a:pt x="38" y="58"/>
                    <a:pt x="35" y="48"/>
                    <a:pt x="34" y="37"/>
                  </a:cubicBezTo>
                  <a:cubicBezTo>
                    <a:pt x="34" y="32"/>
                    <a:pt x="35" y="28"/>
                    <a:pt x="37" y="24"/>
                  </a:cubicBezTo>
                  <a:cubicBezTo>
                    <a:pt x="38" y="20"/>
                    <a:pt x="40" y="17"/>
                    <a:pt x="43" y="14"/>
                  </a:cubicBezTo>
                  <a:cubicBezTo>
                    <a:pt x="49" y="8"/>
                    <a:pt x="56" y="5"/>
                    <a:pt x="64" y="5"/>
                  </a:cubicBezTo>
                  <a:cubicBezTo>
                    <a:pt x="72" y="5"/>
                    <a:pt x="79" y="8"/>
                    <a:pt x="85" y="14"/>
                  </a:cubicBezTo>
                  <a:cubicBezTo>
                    <a:pt x="88" y="17"/>
                    <a:pt x="90" y="20"/>
                    <a:pt x="91" y="24"/>
                  </a:cubicBezTo>
                  <a:cubicBezTo>
                    <a:pt x="93" y="28"/>
                    <a:pt x="94" y="32"/>
                    <a:pt x="94" y="37"/>
                  </a:cubicBezTo>
                  <a:cubicBezTo>
                    <a:pt x="93" y="47"/>
                    <a:pt x="91" y="57"/>
                    <a:pt x="86" y="65"/>
                  </a:cubicBezTo>
                  <a:cubicBezTo>
                    <a:pt x="85" y="66"/>
                    <a:pt x="85" y="66"/>
                    <a:pt x="85" y="66"/>
                  </a:cubicBezTo>
                  <a:cubicBezTo>
                    <a:pt x="85" y="66"/>
                    <a:pt x="85" y="66"/>
                    <a:pt x="85" y="66"/>
                  </a:cubicBezTo>
                  <a:cubicBezTo>
                    <a:pt x="73" y="71"/>
                    <a:pt x="64" y="83"/>
                    <a:pt x="64" y="96"/>
                  </a:cubicBezTo>
                  <a:cubicBezTo>
                    <a:pt x="64" y="106"/>
                    <a:pt x="68" y="115"/>
                    <a:pt x="76" y="121"/>
                  </a:cubicBezTo>
                  <a:cubicBezTo>
                    <a:pt x="79" y="123"/>
                    <a:pt x="79" y="123"/>
                    <a:pt x="79" y="123"/>
                  </a:cubicBezTo>
                  <a:lnTo>
                    <a:pt x="5" y="123"/>
                  </a:lnTo>
                  <a:close/>
                  <a:moveTo>
                    <a:pt x="115" y="115"/>
                  </a:moveTo>
                  <a:cubicBezTo>
                    <a:pt x="110" y="121"/>
                    <a:pt x="103" y="123"/>
                    <a:pt x="96" y="123"/>
                  </a:cubicBezTo>
                  <a:cubicBezTo>
                    <a:pt x="89" y="123"/>
                    <a:pt x="82" y="121"/>
                    <a:pt x="77" y="115"/>
                  </a:cubicBezTo>
                  <a:cubicBezTo>
                    <a:pt x="72" y="110"/>
                    <a:pt x="69" y="103"/>
                    <a:pt x="69" y="96"/>
                  </a:cubicBezTo>
                  <a:cubicBezTo>
                    <a:pt x="69" y="89"/>
                    <a:pt x="72" y="82"/>
                    <a:pt x="77" y="77"/>
                  </a:cubicBezTo>
                  <a:cubicBezTo>
                    <a:pt x="82" y="71"/>
                    <a:pt x="89" y="69"/>
                    <a:pt x="96" y="69"/>
                  </a:cubicBezTo>
                  <a:cubicBezTo>
                    <a:pt x="103" y="69"/>
                    <a:pt x="110" y="71"/>
                    <a:pt x="115" y="77"/>
                  </a:cubicBezTo>
                  <a:cubicBezTo>
                    <a:pt x="121" y="82"/>
                    <a:pt x="123" y="89"/>
                    <a:pt x="123" y="96"/>
                  </a:cubicBezTo>
                  <a:cubicBezTo>
                    <a:pt x="123" y="103"/>
                    <a:pt x="121" y="110"/>
                    <a:pt x="115" y="1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8" name="Freeform 200"/>
            <p:cNvSpPr/>
            <p:nvPr/>
          </p:nvSpPr>
          <p:spPr bwMode="auto">
            <a:xfrm>
              <a:off x="3773488" y="1590675"/>
              <a:ext cx="76200" cy="74613"/>
            </a:xfrm>
            <a:custGeom>
              <a:avLst/>
              <a:gdLst>
                <a:gd name="T0" fmla="*/ 13 w 20"/>
                <a:gd name="T1" fmla="*/ 10 h 20"/>
                <a:gd name="T2" fmla="*/ 20 w 20"/>
                <a:gd name="T3" fmla="*/ 4 h 20"/>
                <a:gd name="T4" fmla="*/ 20 w 20"/>
                <a:gd name="T5" fmla="*/ 1 h 20"/>
                <a:gd name="T6" fmla="*/ 16 w 20"/>
                <a:gd name="T7" fmla="*/ 1 h 20"/>
                <a:gd name="T8" fmla="*/ 10 w 20"/>
                <a:gd name="T9" fmla="*/ 7 h 20"/>
                <a:gd name="T10" fmla="*/ 4 w 20"/>
                <a:gd name="T11" fmla="*/ 1 h 20"/>
                <a:gd name="T12" fmla="*/ 1 w 20"/>
                <a:gd name="T13" fmla="*/ 1 h 20"/>
                <a:gd name="T14" fmla="*/ 1 w 20"/>
                <a:gd name="T15" fmla="*/ 4 h 20"/>
                <a:gd name="T16" fmla="*/ 7 w 20"/>
                <a:gd name="T17" fmla="*/ 10 h 20"/>
                <a:gd name="T18" fmla="*/ 1 w 20"/>
                <a:gd name="T19" fmla="*/ 16 h 20"/>
                <a:gd name="T20" fmla="*/ 1 w 20"/>
                <a:gd name="T21" fmla="*/ 20 h 20"/>
                <a:gd name="T22" fmla="*/ 4 w 20"/>
                <a:gd name="T23" fmla="*/ 20 h 20"/>
                <a:gd name="T24" fmla="*/ 10 w 20"/>
                <a:gd name="T25" fmla="*/ 13 h 20"/>
                <a:gd name="T26" fmla="*/ 16 w 20"/>
                <a:gd name="T27" fmla="*/ 20 h 20"/>
                <a:gd name="T28" fmla="*/ 20 w 20"/>
                <a:gd name="T29" fmla="*/ 20 h 20"/>
                <a:gd name="T30" fmla="*/ 20 w 20"/>
                <a:gd name="T31" fmla="*/ 18 h 20"/>
                <a:gd name="T32" fmla="*/ 20 w 20"/>
                <a:gd name="T33" fmla="*/ 16 h 20"/>
                <a:gd name="T34" fmla="*/ 13 w 20"/>
                <a:gd name="T35" fmla="*/ 1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20">
                  <a:moveTo>
                    <a:pt x="13" y="10"/>
                  </a:moveTo>
                  <a:cubicBezTo>
                    <a:pt x="20" y="4"/>
                    <a:pt x="20" y="4"/>
                    <a:pt x="20" y="4"/>
                  </a:cubicBezTo>
                  <a:cubicBezTo>
                    <a:pt x="20" y="3"/>
                    <a:pt x="20" y="1"/>
                    <a:pt x="20" y="1"/>
                  </a:cubicBezTo>
                  <a:cubicBezTo>
                    <a:pt x="19" y="0"/>
                    <a:pt x="17" y="0"/>
                    <a:pt x="16" y="1"/>
                  </a:cubicBezTo>
                  <a:cubicBezTo>
                    <a:pt x="10" y="7"/>
                    <a:pt x="10" y="7"/>
                    <a:pt x="10" y="7"/>
                  </a:cubicBezTo>
                  <a:cubicBezTo>
                    <a:pt x="4" y="1"/>
                    <a:pt x="4" y="1"/>
                    <a:pt x="4" y="1"/>
                  </a:cubicBezTo>
                  <a:cubicBezTo>
                    <a:pt x="3" y="0"/>
                    <a:pt x="1" y="0"/>
                    <a:pt x="1" y="1"/>
                  </a:cubicBezTo>
                  <a:cubicBezTo>
                    <a:pt x="0" y="1"/>
                    <a:pt x="0" y="3"/>
                    <a:pt x="1" y="4"/>
                  </a:cubicBezTo>
                  <a:cubicBezTo>
                    <a:pt x="7" y="10"/>
                    <a:pt x="7" y="10"/>
                    <a:pt x="7" y="10"/>
                  </a:cubicBezTo>
                  <a:cubicBezTo>
                    <a:pt x="1" y="16"/>
                    <a:pt x="1" y="16"/>
                    <a:pt x="1" y="16"/>
                  </a:cubicBezTo>
                  <a:cubicBezTo>
                    <a:pt x="0" y="17"/>
                    <a:pt x="0" y="19"/>
                    <a:pt x="1" y="20"/>
                  </a:cubicBezTo>
                  <a:cubicBezTo>
                    <a:pt x="1" y="20"/>
                    <a:pt x="3" y="20"/>
                    <a:pt x="4" y="20"/>
                  </a:cubicBezTo>
                  <a:cubicBezTo>
                    <a:pt x="10" y="13"/>
                    <a:pt x="10" y="13"/>
                    <a:pt x="10" y="13"/>
                  </a:cubicBezTo>
                  <a:cubicBezTo>
                    <a:pt x="16" y="20"/>
                    <a:pt x="16" y="20"/>
                    <a:pt x="16" y="20"/>
                  </a:cubicBezTo>
                  <a:cubicBezTo>
                    <a:pt x="17" y="20"/>
                    <a:pt x="19" y="20"/>
                    <a:pt x="20" y="20"/>
                  </a:cubicBezTo>
                  <a:cubicBezTo>
                    <a:pt x="20" y="19"/>
                    <a:pt x="20" y="19"/>
                    <a:pt x="20" y="18"/>
                  </a:cubicBezTo>
                  <a:cubicBezTo>
                    <a:pt x="20" y="17"/>
                    <a:pt x="20" y="17"/>
                    <a:pt x="20" y="16"/>
                  </a:cubicBezTo>
                  <a:lnTo>
                    <a:pt x="13"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35" name="组合 234"/>
          <p:cNvGrpSpPr/>
          <p:nvPr/>
        </p:nvGrpSpPr>
        <p:grpSpPr>
          <a:xfrm>
            <a:off x="2489200" y="1263650"/>
            <a:ext cx="481013" cy="481013"/>
            <a:chOff x="2489200" y="1263650"/>
            <a:chExt cx="481013" cy="481013"/>
          </a:xfrm>
          <a:solidFill>
            <a:schemeClr val="accent4"/>
          </a:solidFill>
        </p:grpSpPr>
        <p:sp>
          <p:nvSpPr>
            <p:cNvPr id="229" name="Freeform 201"/>
            <p:cNvSpPr>
              <a:spLocks noEditPoints="1"/>
            </p:cNvSpPr>
            <p:nvPr/>
          </p:nvSpPr>
          <p:spPr bwMode="auto">
            <a:xfrm>
              <a:off x="2489200" y="1263650"/>
              <a:ext cx="481013" cy="481013"/>
            </a:xfrm>
            <a:custGeom>
              <a:avLst/>
              <a:gdLst>
                <a:gd name="T0" fmla="*/ 96 w 128"/>
                <a:gd name="T1" fmla="*/ 64 h 128"/>
                <a:gd name="T2" fmla="*/ 94 w 128"/>
                <a:gd name="T3" fmla="*/ 64 h 128"/>
                <a:gd name="T4" fmla="*/ 92 w 128"/>
                <a:gd name="T5" fmla="*/ 64 h 128"/>
                <a:gd name="T6" fmla="*/ 93 w 128"/>
                <a:gd name="T7" fmla="*/ 62 h 128"/>
                <a:gd name="T8" fmla="*/ 95 w 128"/>
                <a:gd name="T9" fmla="*/ 55 h 128"/>
                <a:gd name="T10" fmla="*/ 98 w 128"/>
                <a:gd name="T11" fmla="*/ 37 h 128"/>
                <a:gd name="T12" fmla="*/ 96 w 128"/>
                <a:gd name="T13" fmla="*/ 22 h 128"/>
                <a:gd name="T14" fmla="*/ 88 w 128"/>
                <a:gd name="T15" fmla="*/ 10 h 128"/>
                <a:gd name="T16" fmla="*/ 64 w 128"/>
                <a:gd name="T17" fmla="*/ 0 h 128"/>
                <a:gd name="T18" fmla="*/ 40 w 128"/>
                <a:gd name="T19" fmla="*/ 10 h 128"/>
                <a:gd name="T20" fmla="*/ 32 w 128"/>
                <a:gd name="T21" fmla="*/ 22 h 128"/>
                <a:gd name="T22" fmla="*/ 30 w 128"/>
                <a:gd name="T23" fmla="*/ 37 h 128"/>
                <a:gd name="T24" fmla="*/ 33 w 128"/>
                <a:gd name="T25" fmla="*/ 55 h 128"/>
                <a:gd name="T26" fmla="*/ 39 w 128"/>
                <a:gd name="T27" fmla="*/ 68 h 128"/>
                <a:gd name="T28" fmla="*/ 39 w 128"/>
                <a:gd name="T29" fmla="*/ 69 h 128"/>
                <a:gd name="T30" fmla="*/ 42 w 128"/>
                <a:gd name="T31" fmla="*/ 73 h 128"/>
                <a:gd name="T32" fmla="*/ 43 w 128"/>
                <a:gd name="T33" fmla="*/ 82 h 128"/>
                <a:gd name="T34" fmla="*/ 28 w 128"/>
                <a:gd name="T35" fmla="*/ 92 h 128"/>
                <a:gd name="T36" fmla="*/ 12 w 128"/>
                <a:gd name="T37" fmla="*/ 97 h 128"/>
                <a:gd name="T38" fmla="*/ 11 w 128"/>
                <a:gd name="T39" fmla="*/ 97 h 128"/>
                <a:gd name="T40" fmla="*/ 0 w 128"/>
                <a:gd name="T41" fmla="*/ 113 h 128"/>
                <a:gd name="T42" fmla="*/ 0 w 128"/>
                <a:gd name="T43" fmla="*/ 128 h 128"/>
                <a:gd name="T44" fmla="*/ 96 w 128"/>
                <a:gd name="T45" fmla="*/ 128 h 128"/>
                <a:gd name="T46" fmla="*/ 128 w 128"/>
                <a:gd name="T47" fmla="*/ 96 h 128"/>
                <a:gd name="T48" fmla="*/ 96 w 128"/>
                <a:gd name="T49" fmla="*/ 64 h 128"/>
                <a:gd name="T50" fmla="*/ 5 w 128"/>
                <a:gd name="T51" fmla="*/ 123 h 128"/>
                <a:gd name="T52" fmla="*/ 5 w 128"/>
                <a:gd name="T53" fmla="*/ 113 h 128"/>
                <a:gd name="T54" fmla="*/ 13 w 128"/>
                <a:gd name="T55" fmla="*/ 101 h 128"/>
                <a:gd name="T56" fmla="*/ 30 w 128"/>
                <a:gd name="T57" fmla="*/ 96 h 128"/>
                <a:gd name="T58" fmla="*/ 40 w 128"/>
                <a:gd name="T59" fmla="*/ 91 h 128"/>
                <a:gd name="T60" fmla="*/ 48 w 128"/>
                <a:gd name="T61" fmla="*/ 84 h 128"/>
                <a:gd name="T62" fmla="*/ 46 w 128"/>
                <a:gd name="T63" fmla="*/ 70 h 128"/>
                <a:gd name="T64" fmla="*/ 43 w 128"/>
                <a:gd name="T65" fmla="*/ 67 h 128"/>
                <a:gd name="T66" fmla="*/ 43 w 128"/>
                <a:gd name="T67" fmla="*/ 67 h 128"/>
                <a:gd name="T68" fmla="*/ 34 w 128"/>
                <a:gd name="T69" fmla="*/ 37 h 128"/>
                <a:gd name="T70" fmla="*/ 37 w 128"/>
                <a:gd name="T71" fmla="*/ 24 h 128"/>
                <a:gd name="T72" fmla="*/ 43 w 128"/>
                <a:gd name="T73" fmla="*/ 14 h 128"/>
                <a:gd name="T74" fmla="*/ 64 w 128"/>
                <a:gd name="T75" fmla="*/ 5 h 128"/>
                <a:gd name="T76" fmla="*/ 85 w 128"/>
                <a:gd name="T77" fmla="*/ 14 h 128"/>
                <a:gd name="T78" fmla="*/ 91 w 128"/>
                <a:gd name="T79" fmla="*/ 24 h 128"/>
                <a:gd name="T80" fmla="*/ 94 w 128"/>
                <a:gd name="T81" fmla="*/ 37 h 128"/>
                <a:gd name="T82" fmla="*/ 86 w 128"/>
                <a:gd name="T83" fmla="*/ 65 h 128"/>
                <a:gd name="T84" fmla="*/ 85 w 128"/>
                <a:gd name="T85" fmla="*/ 66 h 128"/>
                <a:gd name="T86" fmla="*/ 85 w 128"/>
                <a:gd name="T87" fmla="*/ 66 h 128"/>
                <a:gd name="T88" fmla="*/ 64 w 128"/>
                <a:gd name="T89" fmla="*/ 96 h 128"/>
                <a:gd name="T90" fmla="*/ 76 w 128"/>
                <a:gd name="T91" fmla="*/ 121 h 128"/>
                <a:gd name="T92" fmla="*/ 79 w 128"/>
                <a:gd name="T93" fmla="*/ 123 h 128"/>
                <a:gd name="T94" fmla="*/ 5 w 128"/>
                <a:gd name="T95" fmla="*/ 123 h 128"/>
                <a:gd name="T96" fmla="*/ 115 w 128"/>
                <a:gd name="T97" fmla="*/ 115 h 128"/>
                <a:gd name="T98" fmla="*/ 96 w 128"/>
                <a:gd name="T99" fmla="*/ 123 h 128"/>
                <a:gd name="T100" fmla="*/ 77 w 128"/>
                <a:gd name="T101" fmla="*/ 115 h 128"/>
                <a:gd name="T102" fmla="*/ 69 w 128"/>
                <a:gd name="T103" fmla="*/ 96 h 128"/>
                <a:gd name="T104" fmla="*/ 77 w 128"/>
                <a:gd name="T105" fmla="*/ 77 h 128"/>
                <a:gd name="T106" fmla="*/ 96 w 128"/>
                <a:gd name="T107" fmla="*/ 69 h 128"/>
                <a:gd name="T108" fmla="*/ 115 w 128"/>
                <a:gd name="T109" fmla="*/ 77 h 128"/>
                <a:gd name="T110" fmla="*/ 123 w 128"/>
                <a:gd name="T111" fmla="*/ 96 h 128"/>
                <a:gd name="T112" fmla="*/ 115 w 128"/>
                <a:gd name="T113" fmla="*/ 1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28">
                  <a:moveTo>
                    <a:pt x="96" y="64"/>
                  </a:moveTo>
                  <a:cubicBezTo>
                    <a:pt x="95" y="64"/>
                    <a:pt x="95" y="64"/>
                    <a:pt x="94" y="64"/>
                  </a:cubicBezTo>
                  <a:cubicBezTo>
                    <a:pt x="92" y="64"/>
                    <a:pt x="92" y="64"/>
                    <a:pt x="92" y="64"/>
                  </a:cubicBezTo>
                  <a:cubicBezTo>
                    <a:pt x="93" y="62"/>
                    <a:pt x="93" y="62"/>
                    <a:pt x="93" y="62"/>
                  </a:cubicBezTo>
                  <a:cubicBezTo>
                    <a:pt x="94" y="60"/>
                    <a:pt x="95" y="57"/>
                    <a:pt x="95" y="55"/>
                  </a:cubicBezTo>
                  <a:cubicBezTo>
                    <a:pt x="97" y="49"/>
                    <a:pt x="98" y="43"/>
                    <a:pt x="98" y="37"/>
                  </a:cubicBezTo>
                  <a:cubicBezTo>
                    <a:pt x="98" y="32"/>
                    <a:pt x="97" y="27"/>
                    <a:pt x="96" y="22"/>
                  </a:cubicBezTo>
                  <a:cubicBezTo>
                    <a:pt x="94" y="18"/>
                    <a:pt x="91" y="14"/>
                    <a:pt x="88" y="10"/>
                  </a:cubicBezTo>
                  <a:cubicBezTo>
                    <a:pt x="81" y="4"/>
                    <a:pt x="73" y="0"/>
                    <a:pt x="64" y="0"/>
                  </a:cubicBezTo>
                  <a:cubicBezTo>
                    <a:pt x="55" y="0"/>
                    <a:pt x="47" y="4"/>
                    <a:pt x="40" y="10"/>
                  </a:cubicBezTo>
                  <a:cubicBezTo>
                    <a:pt x="37" y="14"/>
                    <a:pt x="34" y="18"/>
                    <a:pt x="32" y="22"/>
                  </a:cubicBezTo>
                  <a:cubicBezTo>
                    <a:pt x="31" y="27"/>
                    <a:pt x="30" y="32"/>
                    <a:pt x="30" y="37"/>
                  </a:cubicBezTo>
                  <a:cubicBezTo>
                    <a:pt x="30" y="43"/>
                    <a:pt x="31" y="49"/>
                    <a:pt x="33" y="55"/>
                  </a:cubicBezTo>
                  <a:cubicBezTo>
                    <a:pt x="34" y="60"/>
                    <a:pt x="36" y="64"/>
                    <a:pt x="39" y="68"/>
                  </a:cubicBezTo>
                  <a:cubicBezTo>
                    <a:pt x="39" y="69"/>
                    <a:pt x="39" y="69"/>
                    <a:pt x="39" y="69"/>
                  </a:cubicBezTo>
                  <a:cubicBezTo>
                    <a:pt x="40" y="70"/>
                    <a:pt x="41" y="72"/>
                    <a:pt x="42" y="73"/>
                  </a:cubicBezTo>
                  <a:cubicBezTo>
                    <a:pt x="44" y="77"/>
                    <a:pt x="45" y="80"/>
                    <a:pt x="43" y="82"/>
                  </a:cubicBezTo>
                  <a:cubicBezTo>
                    <a:pt x="43" y="84"/>
                    <a:pt x="40" y="87"/>
                    <a:pt x="28" y="92"/>
                  </a:cubicBezTo>
                  <a:cubicBezTo>
                    <a:pt x="25" y="93"/>
                    <a:pt x="19" y="95"/>
                    <a:pt x="12" y="97"/>
                  </a:cubicBezTo>
                  <a:cubicBezTo>
                    <a:pt x="11" y="97"/>
                    <a:pt x="11" y="97"/>
                    <a:pt x="11" y="97"/>
                  </a:cubicBezTo>
                  <a:cubicBezTo>
                    <a:pt x="5" y="99"/>
                    <a:pt x="0" y="106"/>
                    <a:pt x="0" y="113"/>
                  </a:cubicBezTo>
                  <a:cubicBezTo>
                    <a:pt x="0" y="128"/>
                    <a:pt x="0" y="128"/>
                    <a:pt x="0" y="128"/>
                  </a:cubicBezTo>
                  <a:cubicBezTo>
                    <a:pt x="96" y="128"/>
                    <a:pt x="96" y="128"/>
                    <a:pt x="96" y="128"/>
                  </a:cubicBezTo>
                  <a:cubicBezTo>
                    <a:pt x="114" y="128"/>
                    <a:pt x="128" y="114"/>
                    <a:pt x="128" y="96"/>
                  </a:cubicBezTo>
                  <a:cubicBezTo>
                    <a:pt x="128" y="78"/>
                    <a:pt x="114" y="64"/>
                    <a:pt x="96" y="64"/>
                  </a:cubicBezTo>
                  <a:close/>
                  <a:moveTo>
                    <a:pt x="5" y="123"/>
                  </a:moveTo>
                  <a:cubicBezTo>
                    <a:pt x="5" y="113"/>
                    <a:pt x="5" y="113"/>
                    <a:pt x="5" y="113"/>
                  </a:cubicBezTo>
                  <a:cubicBezTo>
                    <a:pt x="5" y="108"/>
                    <a:pt x="8" y="103"/>
                    <a:pt x="13" y="101"/>
                  </a:cubicBezTo>
                  <a:cubicBezTo>
                    <a:pt x="21" y="99"/>
                    <a:pt x="26" y="97"/>
                    <a:pt x="30" y="96"/>
                  </a:cubicBezTo>
                  <a:cubicBezTo>
                    <a:pt x="34" y="94"/>
                    <a:pt x="38" y="93"/>
                    <a:pt x="40" y="91"/>
                  </a:cubicBezTo>
                  <a:cubicBezTo>
                    <a:pt x="44" y="89"/>
                    <a:pt x="46" y="87"/>
                    <a:pt x="48" y="84"/>
                  </a:cubicBezTo>
                  <a:cubicBezTo>
                    <a:pt x="49" y="81"/>
                    <a:pt x="49" y="76"/>
                    <a:pt x="46" y="70"/>
                  </a:cubicBezTo>
                  <a:cubicBezTo>
                    <a:pt x="45" y="69"/>
                    <a:pt x="44" y="68"/>
                    <a:pt x="43" y="67"/>
                  </a:cubicBezTo>
                  <a:cubicBezTo>
                    <a:pt x="43" y="67"/>
                    <a:pt x="43" y="67"/>
                    <a:pt x="43" y="67"/>
                  </a:cubicBezTo>
                  <a:cubicBezTo>
                    <a:pt x="38" y="58"/>
                    <a:pt x="35" y="48"/>
                    <a:pt x="34" y="37"/>
                  </a:cubicBezTo>
                  <a:cubicBezTo>
                    <a:pt x="34" y="32"/>
                    <a:pt x="35" y="28"/>
                    <a:pt x="37" y="24"/>
                  </a:cubicBezTo>
                  <a:cubicBezTo>
                    <a:pt x="38" y="20"/>
                    <a:pt x="40" y="17"/>
                    <a:pt x="43" y="14"/>
                  </a:cubicBezTo>
                  <a:cubicBezTo>
                    <a:pt x="49" y="8"/>
                    <a:pt x="56" y="5"/>
                    <a:pt x="64" y="5"/>
                  </a:cubicBezTo>
                  <a:cubicBezTo>
                    <a:pt x="72" y="5"/>
                    <a:pt x="79" y="8"/>
                    <a:pt x="85" y="14"/>
                  </a:cubicBezTo>
                  <a:cubicBezTo>
                    <a:pt x="88" y="17"/>
                    <a:pt x="90" y="20"/>
                    <a:pt x="91" y="24"/>
                  </a:cubicBezTo>
                  <a:cubicBezTo>
                    <a:pt x="93" y="28"/>
                    <a:pt x="94" y="32"/>
                    <a:pt x="94" y="37"/>
                  </a:cubicBezTo>
                  <a:cubicBezTo>
                    <a:pt x="93" y="47"/>
                    <a:pt x="91" y="57"/>
                    <a:pt x="86" y="65"/>
                  </a:cubicBezTo>
                  <a:cubicBezTo>
                    <a:pt x="85" y="66"/>
                    <a:pt x="85" y="66"/>
                    <a:pt x="85" y="66"/>
                  </a:cubicBezTo>
                  <a:cubicBezTo>
                    <a:pt x="85" y="66"/>
                    <a:pt x="85" y="66"/>
                    <a:pt x="85" y="66"/>
                  </a:cubicBezTo>
                  <a:cubicBezTo>
                    <a:pt x="73" y="71"/>
                    <a:pt x="64" y="83"/>
                    <a:pt x="64" y="96"/>
                  </a:cubicBezTo>
                  <a:cubicBezTo>
                    <a:pt x="64" y="106"/>
                    <a:pt x="68" y="115"/>
                    <a:pt x="76" y="121"/>
                  </a:cubicBezTo>
                  <a:cubicBezTo>
                    <a:pt x="79" y="123"/>
                    <a:pt x="79" y="123"/>
                    <a:pt x="79" y="123"/>
                  </a:cubicBezTo>
                  <a:lnTo>
                    <a:pt x="5" y="123"/>
                  </a:lnTo>
                  <a:close/>
                  <a:moveTo>
                    <a:pt x="115" y="115"/>
                  </a:moveTo>
                  <a:cubicBezTo>
                    <a:pt x="110" y="121"/>
                    <a:pt x="103" y="123"/>
                    <a:pt x="96" y="123"/>
                  </a:cubicBezTo>
                  <a:cubicBezTo>
                    <a:pt x="89" y="123"/>
                    <a:pt x="82" y="121"/>
                    <a:pt x="77" y="115"/>
                  </a:cubicBezTo>
                  <a:cubicBezTo>
                    <a:pt x="72" y="110"/>
                    <a:pt x="69" y="103"/>
                    <a:pt x="69" y="96"/>
                  </a:cubicBezTo>
                  <a:cubicBezTo>
                    <a:pt x="69" y="89"/>
                    <a:pt x="72" y="82"/>
                    <a:pt x="77" y="77"/>
                  </a:cubicBezTo>
                  <a:cubicBezTo>
                    <a:pt x="82" y="71"/>
                    <a:pt x="89" y="69"/>
                    <a:pt x="96" y="69"/>
                  </a:cubicBezTo>
                  <a:cubicBezTo>
                    <a:pt x="103" y="69"/>
                    <a:pt x="110" y="71"/>
                    <a:pt x="115" y="77"/>
                  </a:cubicBezTo>
                  <a:cubicBezTo>
                    <a:pt x="121" y="82"/>
                    <a:pt x="123" y="89"/>
                    <a:pt x="123" y="96"/>
                  </a:cubicBezTo>
                  <a:cubicBezTo>
                    <a:pt x="123" y="103"/>
                    <a:pt x="121" y="110"/>
                    <a:pt x="115" y="1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0" name="Freeform 202"/>
            <p:cNvSpPr/>
            <p:nvPr/>
          </p:nvSpPr>
          <p:spPr bwMode="auto">
            <a:xfrm>
              <a:off x="2801938" y="1616075"/>
              <a:ext cx="101600" cy="19050"/>
            </a:xfrm>
            <a:custGeom>
              <a:avLst/>
              <a:gdLst>
                <a:gd name="T0" fmla="*/ 25 w 27"/>
                <a:gd name="T1" fmla="*/ 0 h 5"/>
                <a:gd name="T2" fmla="*/ 2 w 27"/>
                <a:gd name="T3" fmla="*/ 0 h 5"/>
                <a:gd name="T4" fmla="*/ 0 w 27"/>
                <a:gd name="T5" fmla="*/ 2 h 5"/>
                <a:gd name="T6" fmla="*/ 2 w 27"/>
                <a:gd name="T7" fmla="*/ 5 h 5"/>
                <a:gd name="T8" fmla="*/ 25 w 27"/>
                <a:gd name="T9" fmla="*/ 5 h 5"/>
                <a:gd name="T10" fmla="*/ 27 w 27"/>
                <a:gd name="T11" fmla="*/ 2 h 5"/>
                <a:gd name="T12" fmla="*/ 25 w 2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7" h="5">
                  <a:moveTo>
                    <a:pt x="25" y="0"/>
                  </a:moveTo>
                  <a:cubicBezTo>
                    <a:pt x="2" y="0"/>
                    <a:pt x="2" y="0"/>
                    <a:pt x="2" y="0"/>
                  </a:cubicBezTo>
                  <a:cubicBezTo>
                    <a:pt x="1" y="0"/>
                    <a:pt x="0" y="1"/>
                    <a:pt x="0" y="2"/>
                  </a:cubicBezTo>
                  <a:cubicBezTo>
                    <a:pt x="0" y="4"/>
                    <a:pt x="1" y="5"/>
                    <a:pt x="2" y="5"/>
                  </a:cubicBezTo>
                  <a:cubicBezTo>
                    <a:pt x="25" y="5"/>
                    <a:pt x="25" y="5"/>
                    <a:pt x="25" y="5"/>
                  </a:cubicBezTo>
                  <a:cubicBezTo>
                    <a:pt x="26" y="5"/>
                    <a:pt x="27" y="4"/>
                    <a:pt x="27" y="2"/>
                  </a:cubicBezTo>
                  <a:cubicBezTo>
                    <a:pt x="27" y="1"/>
                    <a:pt x="26"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5" name="组合 4"/>
          <p:cNvGrpSpPr/>
          <p:nvPr/>
        </p:nvGrpSpPr>
        <p:grpSpPr>
          <a:xfrm>
            <a:off x="1528763" y="1263650"/>
            <a:ext cx="481013" cy="481013"/>
            <a:chOff x="1528763" y="1263650"/>
            <a:chExt cx="481013" cy="481013"/>
          </a:xfrm>
          <a:solidFill>
            <a:schemeClr val="accent4"/>
          </a:solidFill>
        </p:grpSpPr>
        <p:sp>
          <p:nvSpPr>
            <p:cNvPr id="231" name="Freeform 203"/>
            <p:cNvSpPr>
              <a:spLocks noEditPoints="1"/>
            </p:cNvSpPr>
            <p:nvPr/>
          </p:nvSpPr>
          <p:spPr bwMode="auto">
            <a:xfrm>
              <a:off x="1528763" y="1263650"/>
              <a:ext cx="481013" cy="481013"/>
            </a:xfrm>
            <a:custGeom>
              <a:avLst/>
              <a:gdLst>
                <a:gd name="T0" fmla="*/ 96 w 128"/>
                <a:gd name="T1" fmla="*/ 64 h 128"/>
                <a:gd name="T2" fmla="*/ 94 w 128"/>
                <a:gd name="T3" fmla="*/ 64 h 128"/>
                <a:gd name="T4" fmla="*/ 92 w 128"/>
                <a:gd name="T5" fmla="*/ 64 h 128"/>
                <a:gd name="T6" fmla="*/ 93 w 128"/>
                <a:gd name="T7" fmla="*/ 62 h 128"/>
                <a:gd name="T8" fmla="*/ 95 w 128"/>
                <a:gd name="T9" fmla="*/ 55 h 128"/>
                <a:gd name="T10" fmla="*/ 98 w 128"/>
                <a:gd name="T11" fmla="*/ 37 h 128"/>
                <a:gd name="T12" fmla="*/ 96 w 128"/>
                <a:gd name="T13" fmla="*/ 22 h 128"/>
                <a:gd name="T14" fmla="*/ 88 w 128"/>
                <a:gd name="T15" fmla="*/ 10 h 128"/>
                <a:gd name="T16" fmla="*/ 64 w 128"/>
                <a:gd name="T17" fmla="*/ 0 h 128"/>
                <a:gd name="T18" fmla="*/ 40 w 128"/>
                <a:gd name="T19" fmla="*/ 10 h 128"/>
                <a:gd name="T20" fmla="*/ 32 w 128"/>
                <a:gd name="T21" fmla="*/ 22 h 128"/>
                <a:gd name="T22" fmla="*/ 30 w 128"/>
                <a:gd name="T23" fmla="*/ 37 h 128"/>
                <a:gd name="T24" fmla="*/ 33 w 128"/>
                <a:gd name="T25" fmla="*/ 55 h 128"/>
                <a:gd name="T26" fmla="*/ 39 w 128"/>
                <a:gd name="T27" fmla="*/ 68 h 128"/>
                <a:gd name="T28" fmla="*/ 39 w 128"/>
                <a:gd name="T29" fmla="*/ 69 h 128"/>
                <a:gd name="T30" fmla="*/ 42 w 128"/>
                <a:gd name="T31" fmla="*/ 73 h 128"/>
                <a:gd name="T32" fmla="*/ 43 w 128"/>
                <a:gd name="T33" fmla="*/ 82 h 128"/>
                <a:gd name="T34" fmla="*/ 28 w 128"/>
                <a:gd name="T35" fmla="*/ 92 h 128"/>
                <a:gd name="T36" fmla="*/ 12 w 128"/>
                <a:gd name="T37" fmla="*/ 97 h 128"/>
                <a:gd name="T38" fmla="*/ 11 w 128"/>
                <a:gd name="T39" fmla="*/ 97 h 128"/>
                <a:gd name="T40" fmla="*/ 0 w 128"/>
                <a:gd name="T41" fmla="*/ 113 h 128"/>
                <a:gd name="T42" fmla="*/ 0 w 128"/>
                <a:gd name="T43" fmla="*/ 128 h 128"/>
                <a:gd name="T44" fmla="*/ 96 w 128"/>
                <a:gd name="T45" fmla="*/ 128 h 128"/>
                <a:gd name="T46" fmla="*/ 128 w 128"/>
                <a:gd name="T47" fmla="*/ 96 h 128"/>
                <a:gd name="T48" fmla="*/ 96 w 128"/>
                <a:gd name="T49" fmla="*/ 64 h 128"/>
                <a:gd name="T50" fmla="*/ 5 w 128"/>
                <a:gd name="T51" fmla="*/ 123 h 128"/>
                <a:gd name="T52" fmla="*/ 5 w 128"/>
                <a:gd name="T53" fmla="*/ 113 h 128"/>
                <a:gd name="T54" fmla="*/ 13 w 128"/>
                <a:gd name="T55" fmla="*/ 101 h 128"/>
                <a:gd name="T56" fmla="*/ 30 w 128"/>
                <a:gd name="T57" fmla="*/ 96 h 128"/>
                <a:gd name="T58" fmla="*/ 40 w 128"/>
                <a:gd name="T59" fmla="*/ 91 h 128"/>
                <a:gd name="T60" fmla="*/ 48 w 128"/>
                <a:gd name="T61" fmla="*/ 85 h 128"/>
                <a:gd name="T62" fmla="*/ 46 w 128"/>
                <a:gd name="T63" fmla="*/ 70 h 128"/>
                <a:gd name="T64" fmla="*/ 43 w 128"/>
                <a:gd name="T65" fmla="*/ 67 h 128"/>
                <a:gd name="T66" fmla="*/ 43 w 128"/>
                <a:gd name="T67" fmla="*/ 67 h 128"/>
                <a:gd name="T68" fmla="*/ 34 w 128"/>
                <a:gd name="T69" fmla="*/ 37 h 128"/>
                <a:gd name="T70" fmla="*/ 37 w 128"/>
                <a:gd name="T71" fmla="*/ 24 h 128"/>
                <a:gd name="T72" fmla="*/ 43 w 128"/>
                <a:gd name="T73" fmla="*/ 14 h 128"/>
                <a:gd name="T74" fmla="*/ 64 w 128"/>
                <a:gd name="T75" fmla="*/ 5 h 128"/>
                <a:gd name="T76" fmla="*/ 85 w 128"/>
                <a:gd name="T77" fmla="*/ 14 h 128"/>
                <a:gd name="T78" fmla="*/ 91 w 128"/>
                <a:gd name="T79" fmla="*/ 24 h 128"/>
                <a:gd name="T80" fmla="*/ 94 w 128"/>
                <a:gd name="T81" fmla="*/ 37 h 128"/>
                <a:gd name="T82" fmla="*/ 86 w 128"/>
                <a:gd name="T83" fmla="*/ 65 h 128"/>
                <a:gd name="T84" fmla="*/ 85 w 128"/>
                <a:gd name="T85" fmla="*/ 66 h 128"/>
                <a:gd name="T86" fmla="*/ 85 w 128"/>
                <a:gd name="T87" fmla="*/ 66 h 128"/>
                <a:gd name="T88" fmla="*/ 64 w 128"/>
                <a:gd name="T89" fmla="*/ 96 h 128"/>
                <a:gd name="T90" fmla="*/ 76 w 128"/>
                <a:gd name="T91" fmla="*/ 121 h 128"/>
                <a:gd name="T92" fmla="*/ 79 w 128"/>
                <a:gd name="T93" fmla="*/ 123 h 128"/>
                <a:gd name="T94" fmla="*/ 5 w 128"/>
                <a:gd name="T95" fmla="*/ 123 h 128"/>
                <a:gd name="T96" fmla="*/ 115 w 128"/>
                <a:gd name="T97" fmla="*/ 115 h 128"/>
                <a:gd name="T98" fmla="*/ 96 w 128"/>
                <a:gd name="T99" fmla="*/ 123 h 128"/>
                <a:gd name="T100" fmla="*/ 77 w 128"/>
                <a:gd name="T101" fmla="*/ 115 h 128"/>
                <a:gd name="T102" fmla="*/ 69 w 128"/>
                <a:gd name="T103" fmla="*/ 96 h 128"/>
                <a:gd name="T104" fmla="*/ 77 w 128"/>
                <a:gd name="T105" fmla="*/ 77 h 128"/>
                <a:gd name="T106" fmla="*/ 96 w 128"/>
                <a:gd name="T107" fmla="*/ 69 h 128"/>
                <a:gd name="T108" fmla="*/ 115 w 128"/>
                <a:gd name="T109" fmla="*/ 77 h 128"/>
                <a:gd name="T110" fmla="*/ 123 w 128"/>
                <a:gd name="T111" fmla="*/ 96 h 128"/>
                <a:gd name="T112" fmla="*/ 115 w 128"/>
                <a:gd name="T113" fmla="*/ 1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28">
                  <a:moveTo>
                    <a:pt x="96" y="64"/>
                  </a:moveTo>
                  <a:cubicBezTo>
                    <a:pt x="95" y="64"/>
                    <a:pt x="95" y="64"/>
                    <a:pt x="94" y="64"/>
                  </a:cubicBezTo>
                  <a:cubicBezTo>
                    <a:pt x="92" y="64"/>
                    <a:pt x="92" y="64"/>
                    <a:pt x="92" y="64"/>
                  </a:cubicBezTo>
                  <a:cubicBezTo>
                    <a:pt x="93" y="62"/>
                    <a:pt x="93" y="62"/>
                    <a:pt x="93" y="62"/>
                  </a:cubicBezTo>
                  <a:cubicBezTo>
                    <a:pt x="94" y="60"/>
                    <a:pt x="95" y="57"/>
                    <a:pt x="95" y="55"/>
                  </a:cubicBezTo>
                  <a:cubicBezTo>
                    <a:pt x="97" y="49"/>
                    <a:pt x="98" y="43"/>
                    <a:pt x="98" y="37"/>
                  </a:cubicBezTo>
                  <a:cubicBezTo>
                    <a:pt x="98" y="32"/>
                    <a:pt x="97" y="27"/>
                    <a:pt x="96" y="22"/>
                  </a:cubicBezTo>
                  <a:cubicBezTo>
                    <a:pt x="94" y="18"/>
                    <a:pt x="91" y="14"/>
                    <a:pt x="88" y="10"/>
                  </a:cubicBezTo>
                  <a:cubicBezTo>
                    <a:pt x="81" y="4"/>
                    <a:pt x="73" y="0"/>
                    <a:pt x="64" y="0"/>
                  </a:cubicBezTo>
                  <a:cubicBezTo>
                    <a:pt x="55" y="0"/>
                    <a:pt x="47" y="4"/>
                    <a:pt x="40" y="10"/>
                  </a:cubicBezTo>
                  <a:cubicBezTo>
                    <a:pt x="37" y="14"/>
                    <a:pt x="34" y="18"/>
                    <a:pt x="32" y="22"/>
                  </a:cubicBezTo>
                  <a:cubicBezTo>
                    <a:pt x="31" y="27"/>
                    <a:pt x="30" y="32"/>
                    <a:pt x="30" y="37"/>
                  </a:cubicBezTo>
                  <a:cubicBezTo>
                    <a:pt x="30" y="43"/>
                    <a:pt x="31" y="49"/>
                    <a:pt x="33" y="55"/>
                  </a:cubicBezTo>
                  <a:cubicBezTo>
                    <a:pt x="34" y="60"/>
                    <a:pt x="36" y="64"/>
                    <a:pt x="39" y="68"/>
                  </a:cubicBezTo>
                  <a:cubicBezTo>
                    <a:pt x="39" y="69"/>
                    <a:pt x="39" y="69"/>
                    <a:pt x="39" y="69"/>
                  </a:cubicBezTo>
                  <a:cubicBezTo>
                    <a:pt x="40" y="70"/>
                    <a:pt x="41" y="72"/>
                    <a:pt x="42" y="73"/>
                  </a:cubicBezTo>
                  <a:cubicBezTo>
                    <a:pt x="44" y="77"/>
                    <a:pt x="45" y="80"/>
                    <a:pt x="43" y="82"/>
                  </a:cubicBezTo>
                  <a:cubicBezTo>
                    <a:pt x="43" y="84"/>
                    <a:pt x="40" y="87"/>
                    <a:pt x="28" y="92"/>
                  </a:cubicBezTo>
                  <a:cubicBezTo>
                    <a:pt x="25" y="93"/>
                    <a:pt x="19" y="95"/>
                    <a:pt x="12" y="97"/>
                  </a:cubicBezTo>
                  <a:cubicBezTo>
                    <a:pt x="11" y="97"/>
                    <a:pt x="11" y="97"/>
                    <a:pt x="11" y="97"/>
                  </a:cubicBezTo>
                  <a:cubicBezTo>
                    <a:pt x="5" y="99"/>
                    <a:pt x="0" y="106"/>
                    <a:pt x="0" y="113"/>
                  </a:cubicBezTo>
                  <a:cubicBezTo>
                    <a:pt x="0" y="128"/>
                    <a:pt x="0" y="128"/>
                    <a:pt x="0" y="128"/>
                  </a:cubicBezTo>
                  <a:cubicBezTo>
                    <a:pt x="96" y="128"/>
                    <a:pt x="96" y="128"/>
                    <a:pt x="96" y="128"/>
                  </a:cubicBezTo>
                  <a:cubicBezTo>
                    <a:pt x="114" y="128"/>
                    <a:pt x="128" y="114"/>
                    <a:pt x="128" y="96"/>
                  </a:cubicBezTo>
                  <a:cubicBezTo>
                    <a:pt x="128" y="78"/>
                    <a:pt x="114" y="64"/>
                    <a:pt x="96" y="64"/>
                  </a:cubicBezTo>
                  <a:close/>
                  <a:moveTo>
                    <a:pt x="5" y="123"/>
                  </a:moveTo>
                  <a:cubicBezTo>
                    <a:pt x="5" y="113"/>
                    <a:pt x="5" y="113"/>
                    <a:pt x="5" y="113"/>
                  </a:cubicBezTo>
                  <a:cubicBezTo>
                    <a:pt x="5" y="108"/>
                    <a:pt x="8" y="103"/>
                    <a:pt x="13" y="101"/>
                  </a:cubicBezTo>
                  <a:cubicBezTo>
                    <a:pt x="21" y="99"/>
                    <a:pt x="26" y="97"/>
                    <a:pt x="30" y="96"/>
                  </a:cubicBezTo>
                  <a:cubicBezTo>
                    <a:pt x="34" y="94"/>
                    <a:pt x="38" y="93"/>
                    <a:pt x="40" y="91"/>
                  </a:cubicBezTo>
                  <a:cubicBezTo>
                    <a:pt x="44" y="89"/>
                    <a:pt x="46" y="87"/>
                    <a:pt x="48" y="85"/>
                  </a:cubicBezTo>
                  <a:cubicBezTo>
                    <a:pt x="49" y="81"/>
                    <a:pt x="49" y="76"/>
                    <a:pt x="46" y="70"/>
                  </a:cubicBezTo>
                  <a:cubicBezTo>
                    <a:pt x="45" y="69"/>
                    <a:pt x="44" y="68"/>
                    <a:pt x="43" y="67"/>
                  </a:cubicBezTo>
                  <a:cubicBezTo>
                    <a:pt x="43" y="67"/>
                    <a:pt x="43" y="67"/>
                    <a:pt x="43" y="67"/>
                  </a:cubicBezTo>
                  <a:cubicBezTo>
                    <a:pt x="38" y="58"/>
                    <a:pt x="35" y="48"/>
                    <a:pt x="34" y="37"/>
                  </a:cubicBezTo>
                  <a:cubicBezTo>
                    <a:pt x="34" y="32"/>
                    <a:pt x="35" y="28"/>
                    <a:pt x="37" y="24"/>
                  </a:cubicBezTo>
                  <a:cubicBezTo>
                    <a:pt x="38" y="20"/>
                    <a:pt x="40" y="17"/>
                    <a:pt x="43" y="14"/>
                  </a:cubicBezTo>
                  <a:cubicBezTo>
                    <a:pt x="49" y="8"/>
                    <a:pt x="56" y="5"/>
                    <a:pt x="64" y="5"/>
                  </a:cubicBezTo>
                  <a:cubicBezTo>
                    <a:pt x="72" y="5"/>
                    <a:pt x="79" y="8"/>
                    <a:pt x="85" y="14"/>
                  </a:cubicBezTo>
                  <a:cubicBezTo>
                    <a:pt x="88" y="17"/>
                    <a:pt x="90" y="20"/>
                    <a:pt x="91" y="24"/>
                  </a:cubicBezTo>
                  <a:cubicBezTo>
                    <a:pt x="93" y="28"/>
                    <a:pt x="94" y="32"/>
                    <a:pt x="94" y="37"/>
                  </a:cubicBezTo>
                  <a:cubicBezTo>
                    <a:pt x="93" y="47"/>
                    <a:pt x="91" y="57"/>
                    <a:pt x="86" y="65"/>
                  </a:cubicBezTo>
                  <a:cubicBezTo>
                    <a:pt x="85" y="66"/>
                    <a:pt x="85" y="66"/>
                    <a:pt x="85" y="66"/>
                  </a:cubicBezTo>
                  <a:cubicBezTo>
                    <a:pt x="85" y="66"/>
                    <a:pt x="85" y="66"/>
                    <a:pt x="85" y="66"/>
                  </a:cubicBezTo>
                  <a:cubicBezTo>
                    <a:pt x="73" y="71"/>
                    <a:pt x="64" y="83"/>
                    <a:pt x="64" y="96"/>
                  </a:cubicBezTo>
                  <a:cubicBezTo>
                    <a:pt x="64" y="106"/>
                    <a:pt x="68" y="115"/>
                    <a:pt x="76" y="121"/>
                  </a:cubicBezTo>
                  <a:cubicBezTo>
                    <a:pt x="79" y="123"/>
                    <a:pt x="79" y="123"/>
                    <a:pt x="79" y="123"/>
                  </a:cubicBezTo>
                  <a:lnTo>
                    <a:pt x="5" y="123"/>
                  </a:lnTo>
                  <a:close/>
                  <a:moveTo>
                    <a:pt x="115" y="115"/>
                  </a:moveTo>
                  <a:cubicBezTo>
                    <a:pt x="110" y="121"/>
                    <a:pt x="103" y="123"/>
                    <a:pt x="96" y="123"/>
                  </a:cubicBezTo>
                  <a:cubicBezTo>
                    <a:pt x="89" y="123"/>
                    <a:pt x="82" y="121"/>
                    <a:pt x="77" y="115"/>
                  </a:cubicBezTo>
                  <a:cubicBezTo>
                    <a:pt x="72" y="110"/>
                    <a:pt x="69" y="103"/>
                    <a:pt x="69" y="96"/>
                  </a:cubicBezTo>
                  <a:cubicBezTo>
                    <a:pt x="69" y="89"/>
                    <a:pt x="72" y="82"/>
                    <a:pt x="77" y="77"/>
                  </a:cubicBezTo>
                  <a:cubicBezTo>
                    <a:pt x="82" y="71"/>
                    <a:pt x="89" y="69"/>
                    <a:pt x="96" y="69"/>
                  </a:cubicBezTo>
                  <a:cubicBezTo>
                    <a:pt x="103" y="69"/>
                    <a:pt x="110" y="71"/>
                    <a:pt x="115" y="77"/>
                  </a:cubicBezTo>
                  <a:cubicBezTo>
                    <a:pt x="121" y="82"/>
                    <a:pt x="123" y="89"/>
                    <a:pt x="123" y="96"/>
                  </a:cubicBezTo>
                  <a:cubicBezTo>
                    <a:pt x="123" y="103"/>
                    <a:pt x="121" y="110"/>
                    <a:pt x="115" y="1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2" name="Freeform 204"/>
            <p:cNvSpPr/>
            <p:nvPr/>
          </p:nvSpPr>
          <p:spPr bwMode="auto">
            <a:xfrm>
              <a:off x="1839913" y="1579563"/>
              <a:ext cx="101600" cy="96838"/>
            </a:xfrm>
            <a:custGeom>
              <a:avLst/>
              <a:gdLst>
                <a:gd name="T0" fmla="*/ 24 w 27"/>
                <a:gd name="T1" fmla="*/ 11 h 26"/>
                <a:gd name="T2" fmla="*/ 15 w 27"/>
                <a:gd name="T3" fmla="*/ 11 h 26"/>
                <a:gd name="T4" fmla="*/ 15 w 27"/>
                <a:gd name="T5" fmla="*/ 2 h 26"/>
                <a:gd name="T6" fmla="*/ 13 w 27"/>
                <a:gd name="T7" fmla="*/ 0 h 26"/>
                <a:gd name="T8" fmla="*/ 11 w 27"/>
                <a:gd name="T9" fmla="*/ 2 h 26"/>
                <a:gd name="T10" fmla="*/ 11 w 27"/>
                <a:gd name="T11" fmla="*/ 11 h 26"/>
                <a:gd name="T12" fmla="*/ 2 w 27"/>
                <a:gd name="T13" fmla="*/ 11 h 26"/>
                <a:gd name="T14" fmla="*/ 0 w 27"/>
                <a:gd name="T15" fmla="*/ 13 h 26"/>
                <a:gd name="T16" fmla="*/ 2 w 27"/>
                <a:gd name="T17" fmla="*/ 15 h 26"/>
                <a:gd name="T18" fmla="*/ 11 w 27"/>
                <a:gd name="T19" fmla="*/ 15 h 26"/>
                <a:gd name="T20" fmla="*/ 11 w 27"/>
                <a:gd name="T21" fmla="*/ 24 h 26"/>
                <a:gd name="T22" fmla="*/ 13 w 27"/>
                <a:gd name="T23" fmla="*/ 26 h 26"/>
                <a:gd name="T24" fmla="*/ 15 w 27"/>
                <a:gd name="T25" fmla="*/ 24 h 26"/>
                <a:gd name="T26" fmla="*/ 15 w 27"/>
                <a:gd name="T27" fmla="*/ 15 h 26"/>
                <a:gd name="T28" fmla="*/ 24 w 27"/>
                <a:gd name="T29" fmla="*/ 15 h 26"/>
                <a:gd name="T30" fmla="*/ 27 w 27"/>
                <a:gd name="T31" fmla="*/ 13 h 26"/>
                <a:gd name="T32" fmla="*/ 24 w 27"/>
                <a:gd name="T33"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6">
                  <a:moveTo>
                    <a:pt x="24" y="11"/>
                  </a:moveTo>
                  <a:cubicBezTo>
                    <a:pt x="15" y="11"/>
                    <a:pt x="15" y="11"/>
                    <a:pt x="15" y="11"/>
                  </a:cubicBezTo>
                  <a:cubicBezTo>
                    <a:pt x="15" y="2"/>
                    <a:pt x="15" y="2"/>
                    <a:pt x="15" y="2"/>
                  </a:cubicBezTo>
                  <a:cubicBezTo>
                    <a:pt x="15" y="1"/>
                    <a:pt x="14" y="0"/>
                    <a:pt x="13" y="0"/>
                  </a:cubicBezTo>
                  <a:cubicBezTo>
                    <a:pt x="12" y="0"/>
                    <a:pt x="11" y="1"/>
                    <a:pt x="11" y="2"/>
                  </a:cubicBezTo>
                  <a:cubicBezTo>
                    <a:pt x="11" y="11"/>
                    <a:pt x="11" y="11"/>
                    <a:pt x="11" y="11"/>
                  </a:cubicBezTo>
                  <a:cubicBezTo>
                    <a:pt x="2" y="11"/>
                    <a:pt x="2" y="11"/>
                    <a:pt x="2" y="11"/>
                  </a:cubicBezTo>
                  <a:cubicBezTo>
                    <a:pt x="1" y="11"/>
                    <a:pt x="0" y="12"/>
                    <a:pt x="0" y="13"/>
                  </a:cubicBezTo>
                  <a:cubicBezTo>
                    <a:pt x="0" y="14"/>
                    <a:pt x="1" y="15"/>
                    <a:pt x="2" y="15"/>
                  </a:cubicBezTo>
                  <a:cubicBezTo>
                    <a:pt x="11" y="15"/>
                    <a:pt x="11" y="15"/>
                    <a:pt x="11" y="15"/>
                  </a:cubicBezTo>
                  <a:cubicBezTo>
                    <a:pt x="11" y="24"/>
                    <a:pt x="11" y="24"/>
                    <a:pt x="11" y="24"/>
                  </a:cubicBezTo>
                  <a:cubicBezTo>
                    <a:pt x="11" y="25"/>
                    <a:pt x="12" y="26"/>
                    <a:pt x="13" y="26"/>
                  </a:cubicBezTo>
                  <a:cubicBezTo>
                    <a:pt x="14" y="26"/>
                    <a:pt x="15" y="25"/>
                    <a:pt x="15" y="24"/>
                  </a:cubicBezTo>
                  <a:cubicBezTo>
                    <a:pt x="15" y="15"/>
                    <a:pt x="15" y="15"/>
                    <a:pt x="15" y="15"/>
                  </a:cubicBezTo>
                  <a:cubicBezTo>
                    <a:pt x="24" y="15"/>
                    <a:pt x="24" y="15"/>
                    <a:pt x="24" y="15"/>
                  </a:cubicBezTo>
                  <a:cubicBezTo>
                    <a:pt x="26" y="15"/>
                    <a:pt x="27" y="14"/>
                    <a:pt x="27" y="13"/>
                  </a:cubicBezTo>
                  <a:cubicBezTo>
                    <a:pt x="27" y="12"/>
                    <a:pt x="26" y="11"/>
                    <a:pt x="24"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6" name="Freeform 206"/>
          <p:cNvSpPr>
            <a:spLocks noEditPoints="1"/>
          </p:cNvSpPr>
          <p:nvPr/>
        </p:nvSpPr>
        <p:spPr bwMode="auto">
          <a:xfrm>
            <a:off x="568325" y="1263650"/>
            <a:ext cx="479425" cy="481013"/>
          </a:xfrm>
          <a:custGeom>
            <a:avLst/>
            <a:gdLst>
              <a:gd name="T0" fmla="*/ 11 w 128"/>
              <a:gd name="T1" fmla="*/ 97 h 128"/>
              <a:gd name="T2" fmla="*/ 0 w 128"/>
              <a:gd name="T3" fmla="*/ 113 h 128"/>
              <a:gd name="T4" fmla="*/ 0 w 128"/>
              <a:gd name="T5" fmla="*/ 128 h 128"/>
              <a:gd name="T6" fmla="*/ 128 w 128"/>
              <a:gd name="T7" fmla="*/ 128 h 128"/>
              <a:gd name="T8" fmla="*/ 128 w 128"/>
              <a:gd name="T9" fmla="*/ 113 h 128"/>
              <a:gd name="T10" fmla="*/ 117 w 128"/>
              <a:gd name="T11" fmla="*/ 97 h 128"/>
              <a:gd name="T12" fmla="*/ 116 w 128"/>
              <a:gd name="T13" fmla="*/ 97 h 128"/>
              <a:gd name="T14" fmla="*/ 100 w 128"/>
              <a:gd name="T15" fmla="*/ 92 h 128"/>
              <a:gd name="T16" fmla="*/ 85 w 128"/>
              <a:gd name="T17" fmla="*/ 82 h 128"/>
              <a:gd name="T18" fmla="*/ 86 w 128"/>
              <a:gd name="T19" fmla="*/ 73 h 128"/>
              <a:gd name="T20" fmla="*/ 89 w 128"/>
              <a:gd name="T21" fmla="*/ 69 h 128"/>
              <a:gd name="T22" fmla="*/ 89 w 128"/>
              <a:gd name="T23" fmla="*/ 68 h 128"/>
              <a:gd name="T24" fmla="*/ 95 w 128"/>
              <a:gd name="T25" fmla="*/ 55 h 128"/>
              <a:gd name="T26" fmla="*/ 98 w 128"/>
              <a:gd name="T27" fmla="*/ 37 h 128"/>
              <a:gd name="T28" fmla="*/ 96 w 128"/>
              <a:gd name="T29" fmla="*/ 22 h 128"/>
              <a:gd name="T30" fmla="*/ 88 w 128"/>
              <a:gd name="T31" fmla="*/ 10 h 128"/>
              <a:gd name="T32" fmla="*/ 64 w 128"/>
              <a:gd name="T33" fmla="*/ 0 h 128"/>
              <a:gd name="T34" fmla="*/ 40 w 128"/>
              <a:gd name="T35" fmla="*/ 10 h 128"/>
              <a:gd name="T36" fmla="*/ 32 w 128"/>
              <a:gd name="T37" fmla="*/ 22 h 128"/>
              <a:gd name="T38" fmla="*/ 30 w 128"/>
              <a:gd name="T39" fmla="*/ 37 h 128"/>
              <a:gd name="T40" fmla="*/ 33 w 128"/>
              <a:gd name="T41" fmla="*/ 55 h 128"/>
              <a:gd name="T42" fmla="*/ 39 w 128"/>
              <a:gd name="T43" fmla="*/ 68 h 128"/>
              <a:gd name="T44" fmla="*/ 39 w 128"/>
              <a:gd name="T45" fmla="*/ 69 h 128"/>
              <a:gd name="T46" fmla="*/ 42 w 128"/>
              <a:gd name="T47" fmla="*/ 73 h 128"/>
              <a:gd name="T48" fmla="*/ 43 w 128"/>
              <a:gd name="T49" fmla="*/ 82 h 128"/>
              <a:gd name="T50" fmla="*/ 28 w 128"/>
              <a:gd name="T51" fmla="*/ 92 h 128"/>
              <a:gd name="T52" fmla="*/ 12 w 128"/>
              <a:gd name="T53" fmla="*/ 97 h 128"/>
              <a:gd name="T54" fmla="*/ 11 w 128"/>
              <a:gd name="T55" fmla="*/ 97 h 128"/>
              <a:gd name="T56" fmla="*/ 30 w 128"/>
              <a:gd name="T57" fmla="*/ 96 h 128"/>
              <a:gd name="T58" fmla="*/ 40 w 128"/>
              <a:gd name="T59" fmla="*/ 91 h 128"/>
              <a:gd name="T60" fmla="*/ 48 w 128"/>
              <a:gd name="T61" fmla="*/ 85 h 128"/>
              <a:gd name="T62" fmla="*/ 46 w 128"/>
              <a:gd name="T63" fmla="*/ 70 h 128"/>
              <a:gd name="T64" fmla="*/ 43 w 128"/>
              <a:gd name="T65" fmla="*/ 67 h 128"/>
              <a:gd name="T66" fmla="*/ 43 w 128"/>
              <a:gd name="T67" fmla="*/ 67 h 128"/>
              <a:gd name="T68" fmla="*/ 34 w 128"/>
              <a:gd name="T69" fmla="*/ 37 h 128"/>
              <a:gd name="T70" fmla="*/ 37 w 128"/>
              <a:gd name="T71" fmla="*/ 24 h 128"/>
              <a:gd name="T72" fmla="*/ 43 w 128"/>
              <a:gd name="T73" fmla="*/ 14 h 128"/>
              <a:gd name="T74" fmla="*/ 64 w 128"/>
              <a:gd name="T75" fmla="*/ 5 h 128"/>
              <a:gd name="T76" fmla="*/ 64 w 128"/>
              <a:gd name="T77" fmla="*/ 5 h 128"/>
              <a:gd name="T78" fmla="*/ 85 w 128"/>
              <a:gd name="T79" fmla="*/ 14 h 128"/>
              <a:gd name="T80" fmla="*/ 91 w 128"/>
              <a:gd name="T81" fmla="*/ 24 h 128"/>
              <a:gd name="T82" fmla="*/ 94 w 128"/>
              <a:gd name="T83" fmla="*/ 37 h 128"/>
              <a:gd name="T84" fmla="*/ 85 w 128"/>
              <a:gd name="T85" fmla="*/ 67 h 128"/>
              <a:gd name="T86" fmla="*/ 85 w 128"/>
              <a:gd name="T87" fmla="*/ 67 h 128"/>
              <a:gd name="T88" fmla="*/ 83 w 128"/>
              <a:gd name="T89" fmla="*/ 70 h 128"/>
              <a:gd name="T90" fmla="*/ 80 w 128"/>
              <a:gd name="T91" fmla="*/ 85 h 128"/>
              <a:gd name="T92" fmla="*/ 88 w 128"/>
              <a:gd name="T93" fmla="*/ 91 h 128"/>
              <a:gd name="T94" fmla="*/ 98 w 128"/>
              <a:gd name="T95" fmla="*/ 96 h 128"/>
              <a:gd name="T96" fmla="*/ 115 w 128"/>
              <a:gd name="T97" fmla="*/ 101 h 128"/>
              <a:gd name="T98" fmla="*/ 123 w 128"/>
              <a:gd name="T99" fmla="*/ 113 h 128"/>
              <a:gd name="T100" fmla="*/ 123 w 128"/>
              <a:gd name="T101" fmla="*/ 123 h 128"/>
              <a:gd name="T102" fmla="*/ 5 w 128"/>
              <a:gd name="T103" fmla="*/ 123 h 128"/>
              <a:gd name="T104" fmla="*/ 5 w 128"/>
              <a:gd name="T105" fmla="*/ 113 h 128"/>
              <a:gd name="T106" fmla="*/ 13 w 128"/>
              <a:gd name="T107" fmla="*/ 101 h 128"/>
              <a:gd name="T108" fmla="*/ 30 w 128"/>
              <a:gd name="T109"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8" h="128">
                <a:moveTo>
                  <a:pt x="11" y="97"/>
                </a:moveTo>
                <a:cubicBezTo>
                  <a:pt x="5" y="99"/>
                  <a:pt x="0" y="106"/>
                  <a:pt x="0" y="113"/>
                </a:cubicBezTo>
                <a:cubicBezTo>
                  <a:pt x="0" y="128"/>
                  <a:pt x="0" y="128"/>
                  <a:pt x="0" y="128"/>
                </a:cubicBezTo>
                <a:cubicBezTo>
                  <a:pt x="128" y="128"/>
                  <a:pt x="128" y="128"/>
                  <a:pt x="128" y="128"/>
                </a:cubicBezTo>
                <a:cubicBezTo>
                  <a:pt x="128" y="113"/>
                  <a:pt x="128" y="113"/>
                  <a:pt x="128" y="113"/>
                </a:cubicBezTo>
                <a:cubicBezTo>
                  <a:pt x="128" y="106"/>
                  <a:pt x="123" y="99"/>
                  <a:pt x="117" y="97"/>
                </a:cubicBezTo>
                <a:cubicBezTo>
                  <a:pt x="116" y="97"/>
                  <a:pt x="116" y="97"/>
                  <a:pt x="116" y="97"/>
                </a:cubicBezTo>
                <a:cubicBezTo>
                  <a:pt x="109" y="95"/>
                  <a:pt x="103" y="93"/>
                  <a:pt x="100" y="92"/>
                </a:cubicBezTo>
                <a:cubicBezTo>
                  <a:pt x="88" y="87"/>
                  <a:pt x="85" y="84"/>
                  <a:pt x="85" y="82"/>
                </a:cubicBezTo>
                <a:cubicBezTo>
                  <a:pt x="83" y="80"/>
                  <a:pt x="84" y="77"/>
                  <a:pt x="86" y="73"/>
                </a:cubicBezTo>
                <a:cubicBezTo>
                  <a:pt x="87" y="72"/>
                  <a:pt x="88" y="70"/>
                  <a:pt x="89" y="69"/>
                </a:cubicBezTo>
                <a:cubicBezTo>
                  <a:pt x="89" y="68"/>
                  <a:pt x="89" y="68"/>
                  <a:pt x="89" y="68"/>
                </a:cubicBezTo>
                <a:cubicBezTo>
                  <a:pt x="92" y="64"/>
                  <a:pt x="94" y="60"/>
                  <a:pt x="95" y="55"/>
                </a:cubicBezTo>
                <a:cubicBezTo>
                  <a:pt x="97" y="49"/>
                  <a:pt x="98" y="43"/>
                  <a:pt x="98" y="37"/>
                </a:cubicBezTo>
                <a:cubicBezTo>
                  <a:pt x="98" y="32"/>
                  <a:pt x="97" y="27"/>
                  <a:pt x="96" y="22"/>
                </a:cubicBezTo>
                <a:cubicBezTo>
                  <a:pt x="94" y="18"/>
                  <a:pt x="91" y="14"/>
                  <a:pt x="88" y="10"/>
                </a:cubicBezTo>
                <a:cubicBezTo>
                  <a:pt x="81" y="4"/>
                  <a:pt x="73" y="0"/>
                  <a:pt x="64" y="0"/>
                </a:cubicBezTo>
                <a:cubicBezTo>
                  <a:pt x="55" y="0"/>
                  <a:pt x="47" y="4"/>
                  <a:pt x="40" y="10"/>
                </a:cubicBezTo>
                <a:cubicBezTo>
                  <a:pt x="37" y="14"/>
                  <a:pt x="34" y="18"/>
                  <a:pt x="32" y="22"/>
                </a:cubicBezTo>
                <a:cubicBezTo>
                  <a:pt x="31" y="27"/>
                  <a:pt x="30" y="32"/>
                  <a:pt x="30" y="37"/>
                </a:cubicBezTo>
                <a:cubicBezTo>
                  <a:pt x="30" y="43"/>
                  <a:pt x="31" y="49"/>
                  <a:pt x="33" y="55"/>
                </a:cubicBezTo>
                <a:cubicBezTo>
                  <a:pt x="34" y="60"/>
                  <a:pt x="36" y="64"/>
                  <a:pt x="39" y="68"/>
                </a:cubicBezTo>
                <a:cubicBezTo>
                  <a:pt x="39" y="69"/>
                  <a:pt x="39" y="69"/>
                  <a:pt x="39" y="69"/>
                </a:cubicBezTo>
                <a:cubicBezTo>
                  <a:pt x="40" y="70"/>
                  <a:pt x="41" y="72"/>
                  <a:pt x="42" y="73"/>
                </a:cubicBezTo>
                <a:cubicBezTo>
                  <a:pt x="44" y="77"/>
                  <a:pt x="45" y="80"/>
                  <a:pt x="43" y="82"/>
                </a:cubicBezTo>
                <a:cubicBezTo>
                  <a:pt x="43" y="84"/>
                  <a:pt x="40" y="87"/>
                  <a:pt x="28" y="92"/>
                </a:cubicBezTo>
                <a:cubicBezTo>
                  <a:pt x="25" y="93"/>
                  <a:pt x="19" y="95"/>
                  <a:pt x="12" y="97"/>
                </a:cubicBezTo>
                <a:lnTo>
                  <a:pt x="11" y="97"/>
                </a:lnTo>
                <a:close/>
                <a:moveTo>
                  <a:pt x="30" y="96"/>
                </a:moveTo>
                <a:cubicBezTo>
                  <a:pt x="34" y="94"/>
                  <a:pt x="37" y="93"/>
                  <a:pt x="40" y="91"/>
                </a:cubicBezTo>
                <a:cubicBezTo>
                  <a:pt x="44" y="89"/>
                  <a:pt x="46" y="87"/>
                  <a:pt x="48" y="85"/>
                </a:cubicBezTo>
                <a:cubicBezTo>
                  <a:pt x="49" y="81"/>
                  <a:pt x="49" y="76"/>
                  <a:pt x="46" y="70"/>
                </a:cubicBezTo>
                <a:cubicBezTo>
                  <a:pt x="45" y="69"/>
                  <a:pt x="44" y="68"/>
                  <a:pt x="43" y="67"/>
                </a:cubicBezTo>
                <a:cubicBezTo>
                  <a:pt x="43" y="67"/>
                  <a:pt x="43" y="67"/>
                  <a:pt x="43" y="67"/>
                </a:cubicBezTo>
                <a:cubicBezTo>
                  <a:pt x="38" y="58"/>
                  <a:pt x="35" y="48"/>
                  <a:pt x="34" y="37"/>
                </a:cubicBezTo>
                <a:cubicBezTo>
                  <a:pt x="34" y="32"/>
                  <a:pt x="35" y="28"/>
                  <a:pt x="37" y="24"/>
                </a:cubicBezTo>
                <a:cubicBezTo>
                  <a:pt x="38" y="20"/>
                  <a:pt x="40" y="17"/>
                  <a:pt x="43" y="14"/>
                </a:cubicBezTo>
                <a:cubicBezTo>
                  <a:pt x="49" y="8"/>
                  <a:pt x="56" y="5"/>
                  <a:pt x="64" y="5"/>
                </a:cubicBezTo>
                <a:cubicBezTo>
                  <a:pt x="64" y="5"/>
                  <a:pt x="64" y="5"/>
                  <a:pt x="64" y="5"/>
                </a:cubicBezTo>
                <a:cubicBezTo>
                  <a:pt x="72" y="5"/>
                  <a:pt x="79" y="8"/>
                  <a:pt x="85" y="14"/>
                </a:cubicBezTo>
                <a:cubicBezTo>
                  <a:pt x="88" y="17"/>
                  <a:pt x="90" y="20"/>
                  <a:pt x="91" y="24"/>
                </a:cubicBezTo>
                <a:cubicBezTo>
                  <a:pt x="93" y="28"/>
                  <a:pt x="94" y="32"/>
                  <a:pt x="94" y="37"/>
                </a:cubicBezTo>
                <a:cubicBezTo>
                  <a:pt x="93" y="48"/>
                  <a:pt x="90" y="58"/>
                  <a:pt x="85" y="67"/>
                </a:cubicBezTo>
                <a:cubicBezTo>
                  <a:pt x="85" y="67"/>
                  <a:pt x="85" y="67"/>
                  <a:pt x="85" y="67"/>
                </a:cubicBezTo>
                <a:cubicBezTo>
                  <a:pt x="84" y="68"/>
                  <a:pt x="83" y="69"/>
                  <a:pt x="83" y="70"/>
                </a:cubicBezTo>
                <a:cubicBezTo>
                  <a:pt x="79" y="76"/>
                  <a:pt x="79" y="81"/>
                  <a:pt x="80" y="85"/>
                </a:cubicBezTo>
                <a:cubicBezTo>
                  <a:pt x="82" y="87"/>
                  <a:pt x="84" y="89"/>
                  <a:pt x="88" y="91"/>
                </a:cubicBezTo>
                <a:cubicBezTo>
                  <a:pt x="91" y="93"/>
                  <a:pt x="94" y="94"/>
                  <a:pt x="98" y="96"/>
                </a:cubicBezTo>
                <a:cubicBezTo>
                  <a:pt x="102" y="97"/>
                  <a:pt x="107" y="99"/>
                  <a:pt x="115" y="101"/>
                </a:cubicBezTo>
                <a:cubicBezTo>
                  <a:pt x="120" y="103"/>
                  <a:pt x="123" y="108"/>
                  <a:pt x="123" y="113"/>
                </a:cubicBezTo>
                <a:cubicBezTo>
                  <a:pt x="123" y="123"/>
                  <a:pt x="123" y="123"/>
                  <a:pt x="123" y="123"/>
                </a:cubicBezTo>
                <a:cubicBezTo>
                  <a:pt x="5" y="123"/>
                  <a:pt x="5" y="123"/>
                  <a:pt x="5" y="123"/>
                </a:cubicBezTo>
                <a:cubicBezTo>
                  <a:pt x="5" y="113"/>
                  <a:pt x="5" y="113"/>
                  <a:pt x="5" y="113"/>
                </a:cubicBezTo>
                <a:cubicBezTo>
                  <a:pt x="5" y="108"/>
                  <a:pt x="8" y="103"/>
                  <a:pt x="13" y="101"/>
                </a:cubicBezTo>
                <a:cubicBezTo>
                  <a:pt x="21" y="99"/>
                  <a:pt x="26" y="97"/>
                  <a:pt x="30" y="96"/>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 name="Freeform 207"/>
          <p:cNvSpPr>
            <a:spLocks noEditPoints="1"/>
          </p:cNvSpPr>
          <p:nvPr/>
        </p:nvSpPr>
        <p:spPr bwMode="auto">
          <a:xfrm>
            <a:off x="11207750" y="301625"/>
            <a:ext cx="344488" cy="481013"/>
          </a:xfrm>
          <a:custGeom>
            <a:avLst/>
            <a:gdLst>
              <a:gd name="T0" fmla="*/ 90 w 92"/>
              <a:gd name="T1" fmla="*/ 107 h 128"/>
              <a:gd name="T2" fmla="*/ 59 w 92"/>
              <a:gd name="T3" fmla="*/ 57 h 128"/>
              <a:gd name="T4" fmla="*/ 59 w 92"/>
              <a:gd name="T5" fmla="*/ 19 h 128"/>
              <a:gd name="T6" fmla="*/ 60 w 92"/>
              <a:gd name="T7" fmla="*/ 19 h 128"/>
              <a:gd name="T8" fmla="*/ 67 w 92"/>
              <a:gd name="T9" fmla="*/ 10 h 128"/>
              <a:gd name="T10" fmla="*/ 57 w 92"/>
              <a:gd name="T11" fmla="*/ 0 h 128"/>
              <a:gd name="T12" fmla="*/ 35 w 92"/>
              <a:gd name="T13" fmla="*/ 0 h 128"/>
              <a:gd name="T14" fmla="*/ 25 w 92"/>
              <a:gd name="T15" fmla="*/ 10 h 128"/>
              <a:gd name="T16" fmla="*/ 32 w 92"/>
              <a:gd name="T17" fmla="*/ 19 h 128"/>
              <a:gd name="T18" fmla="*/ 33 w 92"/>
              <a:gd name="T19" fmla="*/ 19 h 128"/>
              <a:gd name="T20" fmla="*/ 33 w 92"/>
              <a:gd name="T21" fmla="*/ 57 h 128"/>
              <a:gd name="T22" fmla="*/ 32 w 92"/>
              <a:gd name="T23" fmla="*/ 57 h 128"/>
              <a:gd name="T24" fmla="*/ 2 w 92"/>
              <a:gd name="T25" fmla="*/ 107 h 128"/>
              <a:gd name="T26" fmla="*/ 0 w 92"/>
              <a:gd name="T27" fmla="*/ 114 h 128"/>
              <a:gd name="T28" fmla="*/ 13 w 92"/>
              <a:gd name="T29" fmla="*/ 128 h 128"/>
              <a:gd name="T30" fmla="*/ 79 w 92"/>
              <a:gd name="T31" fmla="*/ 128 h 128"/>
              <a:gd name="T32" fmla="*/ 92 w 92"/>
              <a:gd name="T33" fmla="*/ 114 h 128"/>
              <a:gd name="T34" fmla="*/ 90 w 92"/>
              <a:gd name="T35" fmla="*/ 107 h 128"/>
              <a:gd name="T36" fmla="*/ 30 w 92"/>
              <a:gd name="T37" fmla="*/ 10 h 128"/>
              <a:gd name="T38" fmla="*/ 35 w 92"/>
              <a:gd name="T39" fmla="*/ 4 h 128"/>
              <a:gd name="T40" fmla="*/ 57 w 92"/>
              <a:gd name="T41" fmla="*/ 4 h 128"/>
              <a:gd name="T42" fmla="*/ 62 w 92"/>
              <a:gd name="T43" fmla="*/ 10 h 128"/>
              <a:gd name="T44" fmla="*/ 57 w 92"/>
              <a:gd name="T45" fmla="*/ 15 h 128"/>
              <a:gd name="T46" fmla="*/ 35 w 92"/>
              <a:gd name="T47" fmla="*/ 15 h 128"/>
              <a:gd name="T48" fmla="*/ 30 w 92"/>
              <a:gd name="T49" fmla="*/ 10 h 128"/>
              <a:gd name="T50" fmla="*/ 37 w 92"/>
              <a:gd name="T51" fmla="*/ 58 h 128"/>
              <a:gd name="T52" fmla="*/ 37 w 92"/>
              <a:gd name="T53" fmla="*/ 19 h 128"/>
              <a:gd name="T54" fmla="*/ 55 w 92"/>
              <a:gd name="T55" fmla="*/ 19 h 128"/>
              <a:gd name="T56" fmla="*/ 55 w 92"/>
              <a:gd name="T57" fmla="*/ 58 h 128"/>
              <a:gd name="T58" fmla="*/ 76 w 92"/>
              <a:gd name="T59" fmla="*/ 93 h 128"/>
              <a:gd name="T60" fmla="*/ 74 w 92"/>
              <a:gd name="T61" fmla="*/ 94 h 128"/>
              <a:gd name="T62" fmla="*/ 70 w 92"/>
              <a:gd name="T63" fmla="*/ 94 h 128"/>
              <a:gd name="T64" fmla="*/ 49 w 92"/>
              <a:gd name="T65" fmla="*/ 87 h 128"/>
              <a:gd name="T66" fmla="*/ 49 w 92"/>
              <a:gd name="T67" fmla="*/ 87 h 128"/>
              <a:gd name="T68" fmla="*/ 49 w 92"/>
              <a:gd name="T69" fmla="*/ 86 h 128"/>
              <a:gd name="T70" fmla="*/ 27 w 92"/>
              <a:gd name="T71" fmla="*/ 79 h 128"/>
              <a:gd name="T72" fmla="*/ 24 w 92"/>
              <a:gd name="T73" fmla="*/ 80 h 128"/>
              <a:gd name="T74" fmla="*/ 37 w 92"/>
              <a:gd name="T75" fmla="*/ 58 h 128"/>
              <a:gd name="T76" fmla="*/ 79 w 92"/>
              <a:gd name="T77" fmla="*/ 123 h 128"/>
              <a:gd name="T78" fmla="*/ 13 w 92"/>
              <a:gd name="T79" fmla="*/ 123 h 128"/>
              <a:gd name="T80" fmla="*/ 4 w 92"/>
              <a:gd name="T81" fmla="*/ 114 h 128"/>
              <a:gd name="T82" fmla="*/ 6 w 92"/>
              <a:gd name="T83" fmla="*/ 109 h 128"/>
              <a:gd name="T84" fmla="*/ 20 w 92"/>
              <a:gd name="T85" fmla="*/ 86 h 128"/>
              <a:gd name="T86" fmla="*/ 21 w 92"/>
              <a:gd name="T87" fmla="*/ 86 h 128"/>
              <a:gd name="T88" fmla="*/ 30 w 92"/>
              <a:gd name="T89" fmla="*/ 84 h 128"/>
              <a:gd name="T90" fmla="*/ 46 w 92"/>
              <a:gd name="T91" fmla="*/ 90 h 128"/>
              <a:gd name="T92" fmla="*/ 48 w 92"/>
              <a:gd name="T93" fmla="*/ 92 h 128"/>
              <a:gd name="T94" fmla="*/ 78 w 92"/>
              <a:gd name="T95" fmla="*/ 98 h 128"/>
              <a:gd name="T96" fmla="*/ 79 w 92"/>
              <a:gd name="T97" fmla="*/ 97 h 128"/>
              <a:gd name="T98" fmla="*/ 86 w 92"/>
              <a:gd name="T99" fmla="*/ 109 h 128"/>
              <a:gd name="T100" fmla="*/ 88 w 92"/>
              <a:gd name="T101" fmla="*/ 114 h 128"/>
              <a:gd name="T102" fmla="*/ 79 w 92"/>
              <a:gd name="T103"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2" h="128">
                <a:moveTo>
                  <a:pt x="90" y="107"/>
                </a:moveTo>
                <a:cubicBezTo>
                  <a:pt x="59" y="57"/>
                  <a:pt x="59" y="57"/>
                  <a:pt x="59" y="57"/>
                </a:cubicBezTo>
                <a:cubicBezTo>
                  <a:pt x="59" y="19"/>
                  <a:pt x="59" y="19"/>
                  <a:pt x="59" y="19"/>
                </a:cubicBezTo>
                <a:cubicBezTo>
                  <a:pt x="60" y="19"/>
                  <a:pt x="60" y="19"/>
                  <a:pt x="60" y="19"/>
                </a:cubicBezTo>
                <a:cubicBezTo>
                  <a:pt x="64" y="17"/>
                  <a:pt x="67" y="14"/>
                  <a:pt x="67" y="10"/>
                </a:cubicBezTo>
                <a:cubicBezTo>
                  <a:pt x="67" y="4"/>
                  <a:pt x="62" y="0"/>
                  <a:pt x="57" y="0"/>
                </a:cubicBezTo>
                <a:cubicBezTo>
                  <a:pt x="35" y="0"/>
                  <a:pt x="35" y="0"/>
                  <a:pt x="35" y="0"/>
                </a:cubicBezTo>
                <a:cubicBezTo>
                  <a:pt x="30" y="0"/>
                  <a:pt x="25" y="4"/>
                  <a:pt x="25" y="10"/>
                </a:cubicBezTo>
                <a:cubicBezTo>
                  <a:pt x="25" y="14"/>
                  <a:pt x="28" y="17"/>
                  <a:pt x="32" y="19"/>
                </a:cubicBezTo>
                <a:cubicBezTo>
                  <a:pt x="33" y="19"/>
                  <a:pt x="33" y="19"/>
                  <a:pt x="33" y="19"/>
                </a:cubicBezTo>
                <a:cubicBezTo>
                  <a:pt x="33" y="57"/>
                  <a:pt x="33" y="57"/>
                  <a:pt x="33" y="57"/>
                </a:cubicBezTo>
                <a:cubicBezTo>
                  <a:pt x="32" y="57"/>
                  <a:pt x="32" y="57"/>
                  <a:pt x="32" y="57"/>
                </a:cubicBezTo>
                <a:cubicBezTo>
                  <a:pt x="2" y="107"/>
                  <a:pt x="2" y="107"/>
                  <a:pt x="2" y="107"/>
                </a:cubicBezTo>
                <a:cubicBezTo>
                  <a:pt x="0" y="109"/>
                  <a:pt x="0" y="112"/>
                  <a:pt x="0" y="114"/>
                </a:cubicBezTo>
                <a:cubicBezTo>
                  <a:pt x="0" y="122"/>
                  <a:pt x="6" y="128"/>
                  <a:pt x="13" y="128"/>
                </a:cubicBezTo>
                <a:cubicBezTo>
                  <a:pt x="79" y="128"/>
                  <a:pt x="79" y="128"/>
                  <a:pt x="79" y="128"/>
                </a:cubicBezTo>
                <a:cubicBezTo>
                  <a:pt x="86" y="128"/>
                  <a:pt x="92" y="122"/>
                  <a:pt x="92" y="114"/>
                </a:cubicBezTo>
                <a:cubicBezTo>
                  <a:pt x="92" y="112"/>
                  <a:pt x="92" y="109"/>
                  <a:pt x="90" y="107"/>
                </a:cubicBezTo>
                <a:close/>
                <a:moveTo>
                  <a:pt x="30" y="10"/>
                </a:moveTo>
                <a:cubicBezTo>
                  <a:pt x="30" y="7"/>
                  <a:pt x="32" y="4"/>
                  <a:pt x="35" y="4"/>
                </a:cubicBezTo>
                <a:cubicBezTo>
                  <a:pt x="57" y="4"/>
                  <a:pt x="57" y="4"/>
                  <a:pt x="57" y="4"/>
                </a:cubicBezTo>
                <a:cubicBezTo>
                  <a:pt x="60" y="4"/>
                  <a:pt x="62" y="7"/>
                  <a:pt x="62" y="10"/>
                </a:cubicBezTo>
                <a:cubicBezTo>
                  <a:pt x="62" y="12"/>
                  <a:pt x="60" y="15"/>
                  <a:pt x="57" y="15"/>
                </a:cubicBezTo>
                <a:cubicBezTo>
                  <a:pt x="35" y="15"/>
                  <a:pt x="35" y="15"/>
                  <a:pt x="35" y="15"/>
                </a:cubicBezTo>
                <a:cubicBezTo>
                  <a:pt x="32" y="15"/>
                  <a:pt x="30" y="12"/>
                  <a:pt x="30" y="10"/>
                </a:cubicBezTo>
                <a:close/>
                <a:moveTo>
                  <a:pt x="37" y="58"/>
                </a:moveTo>
                <a:cubicBezTo>
                  <a:pt x="37" y="19"/>
                  <a:pt x="37" y="19"/>
                  <a:pt x="37" y="19"/>
                </a:cubicBezTo>
                <a:cubicBezTo>
                  <a:pt x="55" y="19"/>
                  <a:pt x="55" y="19"/>
                  <a:pt x="55" y="19"/>
                </a:cubicBezTo>
                <a:cubicBezTo>
                  <a:pt x="55" y="58"/>
                  <a:pt x="55" y="58"/>
                  <a:pt x="55" y="58"/>
                </a:cubicBezTo>
                <a:cubicBezTo>
                  <a:pt x="76" y="93"/>
                  <a:pt x="76" y="93"/>
                  <a:pt x="76" y="93"/>
                </a:cubicBezTo>
                <a:cubicBezTo>
                  <a:pt x="74" y="94"/>
                  <a:pt x="74" y="94"/>
                  <a:pt x="74" y="94"/>
                </a:cubicBezTo>
                <a:cubicBezTo>
                  <a:pt x="73" y="94"/>
                  <a:pt x="71" y="94"/>
                  <a:pt x="70" y="94"/>
                </a:cubicBezTo>
                <a:cubicBezTo>
                  <a:pt x="62" y="94"/>
                  <a:pt x="55" y="91"/>
                  <a:pt x="49" y="87"/>
                </a:cubicBezTo>
                <a:cubicBezTo>
                  <a:pt x="49" y="87"/>
                  <a:pt x="49" y="87"/>
                  <a:pt x="49" y="87"/>
                </a:cubicBezTo>
                <a:cubicBezTo>
                  <a:pt x="49" y="86"/>
                  <a:pt x="49" y="86"/>
                  <a:pt x="49" y="86"/>
                </a:cubicBezTo>
                <a:cubicBezTo>
                  <a:pt x="43" y="81"/>
                  <a:pt x="35" y="79"/>
                  <a:pt x="27" y="79"/>
                </a:cubicBezTo>
                <a:cubicBezTo>
                  <a:pt x="24" y="80"/>
                  <a:pt x="24" y="80"/>
                  <a:pt x="24" y="80"/>
                </a:cubicBezTo>
                <a:lnTo>
                  <a:pt x="37" y="58"/>
                </a:lnTo>
                <a:close/>
                <a:moveTo>
                  <a:pt x="79" y="123"/>
                </a:moveTo>
                <a:cubicBezTo>
                  <a:pt x="13" y="123"/>
                  <a:pt x="13" y="123"/>
                  <a:pt x="13" y="123"/>
                </a:cubicBezTo>
                <a:cubicBezTo>
                  <a:pt x="8" y="123"/>
                  <a:pt x="4" y="119"/>
                  <a:pt x="4" y="114"/>
                </a:cubicBezTo>
                <a:cubicBezTo>
                  <a:pt x="4" y="113"/>
                  <a:pt x="5" y="111"/>
                  <a:pt x="6" y="109"/>
                </a:cubicBezTo>
                <a:cubicBezTo>
                  <a:pt x="20" y="86"/>
                  <a:pt x="20" y="86"/>
                  <a:pt x="20" y="86"/>
                </a:cubicBezTo>
                <a:cubicBezTo>
                  <a:pt x="21" y="86"/>
                  <a:pt x="21" y="86"/>
                  <a:pt x="21" y="86"/>
                </a:cubicBezTo>
                <a:cubicBezTo>
                  <a:pt x="24" y="84"/>
                  <a:pt x="27" y="84"/>
                  <a:pt x="30" y="84"/>
                </a:cubicBezTo>
                <a:cubicBezTo>
                  <a:pt x="36" y="84"/>
                  <a:pt x="41" y="86"/>
                  <a:pt x="46" y="90"/>
                </a:cubicBezTo>
                <a:cubicBezTo>
                  <a:pt x="48" y="92"/>
                  <a:pt x="48" y="92"/>
                  <a:pt x="48" y="92"/>
                </a:cubicBezTo>
                <a:cubicBezTo>
                  <a:pt x="56" y="98"/>
                  <a:pt x="68" y="100"/>
                  <a:pt x="78" y="98"/>
                </a:cubicBezTo>
                <a:cubicBezTo>
                  <a:pt x="79" y="97"/>
                  <a:pt x="79" y="97"/>
                  <a:pt x="79" y="97"/>
                </a:cubicBezTo>
                <a:cubicBezTo>
                  <a:pt x="86" y="109"/>
                  <a:pt x="86" y="109"/>
                  <a:pt x="86" y="109"/>
                </a:cubicBezTo>
                <a:cubicBezTo>
                  <a:pt x="87" y="111"/>
                  <a:pt x="88" y="113"/>
                  <a:pt x="88" y="114"/>
                </a:cubicBezTo>
                <a:cubicBezTo>
                  <a:pt x="88" y="119"/>
                  <a:pt x="84" y="123"/>
                  <a:pt x="79" y="123"/>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 name="Freeform 208"/>
          <p:cNvSpPr>
            <a:spLocks noEditPoints="1"/>
          </p:cNvSpPr>
          <p:nvPr/>
        </p:nvSpPr>
        <p:spPr bwMode="auto">
          <a:xfrm>
            <a:off x="10258425" y="301625"/>
            <a:ext cx="322263" cy="481013"/>
          </a:xfrm>
          <a:custGeom>
            <a:avLst/>
            <a:gdLst>
              <a:gd name="T0" fmla="*/ 57 w 86"/>
              <a:gd name="T1" fmla="*/ 44 h 128"/>
              <a:gd name="T2" fmla="*/ 56 w 86"/>
              <a:gd name="T3" fmla="*/ 44 h 128"/>
              <a:gd name="T4" fmla="*/ 56 w 86"/>
              <a:gd name="T5" fmla="*/ 19 h 128"/>
              <a:gd name="T6" fmla="*/ 57 w 86"/>
              <a:gd name="T7" fmla="*/ 19 h 128"/>
              <a:gd name="T8" fmla="*/ 64 w 86"/>
              <a:gd name="T9" fmla="*/ 10 h 128"/>
              <a:gd name="T10" fmla="*/ 54 w 86"/>
              <a:gd name="T11" fmla="*/ 0 h 128"/>
              <a:gd name="T12" fmla="*/ 32 w 86"/>
              <a:gd name="T13" fmla="*/ 0 h 128"/>
              <a:gd name="T14" fmla="*/ 22 w 86"/>
              <a:gd name="T15" fmla="*/ 10 h 128"/>
              <a:gd name="T16" fmla="*/ 29 w 86"/>
              <a:gd name="T17" fmla="*/ 19 h 128"/>
              <a:gd name="T18" fmla="*/ 30 w 86"/>
              <a:gd name="T19" fmla="*/ 19 h 128"/>
              <a:gd name="T20" fmla="*/ 30 w 86"/>
              <a:gd name="T21" fmla="*/ 44 h 128"/>
              <a:gd name="T22" fmla="*/ 29 w 86"/>
              <a:gd name="T23" fmla="*/ 44 h 128"/>
              <a:gd name="T24" fmla="*/ 0 w 86"/>
              <a:gd name="T25" fmla="*/ 85 h 128"/>
              <a:gd name="T26" fmla="*/ 43 w 86"/>
              <a:gd name="T27" fmla="*/ 128 h 128"/>
              <a:gd name="T28" fmla="*/ 86 w 86"/>
              <a:gd name="T29" fmla="*/ 85 h 128"/>
              <a:gd name="T30" fmla="*/ 57 w 86"/>
              <a:gd name="T31" fmla="*/ 44 h 128"/>
              <a:gd name="T32" fmla="*/ 27 w 86"/>
              <a:gd name="T33" fmla="*/ 10 h 128"/>
              <a:gd name="T34" fmla="*/ 32 w 86"/>
              <a:gd name="T35" fmla="*/ 4 h 128"/>
              <a:gd name="T36" fmla="*/ 54 w 86"/>
              <a:gd name="T37" fmla="*/ 4 h 128"/>
              <a:gd name="T38" fmla="*/ 59 w 86"/>
              <a:gd name="T39" fmla="*/ 10 h 128"/>
              <a:gd name="T40" fmla="*/ 54 w 86"/>
              <a:gd name="T41" fmla="*/ 15 h 128"/>
              <a:gd name="T42" fmla="*/ 32 w 86"/>
              <a:gd name="T43" fmla="*/ 15 h 128"/>
              <a:gd name="T44" fmla="*/ 27 w 86"/>
              <a:gd name="T45" fmla="*/ 10 h 128"/>
              <a:gd name="T46" fmla="*/ 70 w 86"/>
              <a:gd name="T47" fmla="*/ 112 h 128"/>
              <a:gd name="T48" fmla="*/ 58 w 86"/>
              <a:gd name="T49" fmla="*/ 120 h 128"/>
              <a:gd name="T50" fmla="*/ 43 w 86"/>
              <a:gd name="T51" fmla="*/ 123 h 128"/>
              <a:gd name="T52" fmla="*/ 28 w 86"/>
              <a:gd name="T53" fmla="*/ 120 h 128"/>
              <a:gd name="T54" fmla="*/ 16 w 86"/>
              <a:gd name="T55" fmla="*/ 112 h 128"/>
              <a:gd name="T56" fmla="*/ 8 w 86"/>
              <a:gd name="T57" fmla="*/ 100 h 128"/>
              <a:gd name="T58" fmla="*/ 5 w 86"/>
              <a:gd name="T59" fmla="*/ 85 h 128"/>
              <a:gd name="T60" fmla="*/ 12 w 86"/>
              <a:gd name="T61" fmla="*/ 62 h 128"/>
              <a:gd name="T62" fmla="*/ 20 w 86"/>
              <a:gd name="T63" fmla="*/ 54 h 128"/>
              <a:gd name="T64" fmla="*/ 30 w 86"/>
              <a:gd name="T65" fmla="*/ 48 h 128"/>
              <a:gd name="T66" fmla="*/ 34 w 86"/>
              <a:gd name="T67" fmla="*/ 47 h 128"/>
              <a:gd name="T68" fmla="*/ 34 w 86"/>
              <a:gd name="T69" fmla="*/ 19 h 128"/>
              <a:gd name="T70" fmla="*/ 52 w 86"/>
              <a:gd name="T71" fmla="*/ 19 h 128"/>
              <a:gd name="T72" fmla="*/ 52 w 86"/>
              <a:gd name="T73" fmla="*/ 47 h 128"/>
              <a:gd name="T74" fmla="*/ 56 w 86"/>
              <a:gd name="T75" fmla="*/ 48 h 128"/>
              <a:gd name="T76" fmla="*/ 66 w 86"/>
              <a:gd name="T77" fmla="*/ 54 h 128"/>
              <a:gd name="T78" fmla="*/ 74 w 86"/>
              <a:gd name="T79" fmla="*/ 62 h 128"/>
              <a:gd name="T80" fmla="*/ 81 w 86"/>
              <a:gd name="T81" fmla="*/ 85 h 128"/>
              <a:gd name="T82" fmla="*/ 78 w 86"/>
              <a:gd name="T83" fmla="*/ 100 h 128"/>
              <a:gd name="T84" fmla="*/ 70 w 86"/>
              <a:gd name="T85"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6" h="128">
                <a:moveTo>
                  <a:pt x="57" y="44"/>
                </a:moveTo>
                <a:cubicBezTo>
                  <a:pt x="56" y="44"/>
                  <a:pt x="56" y="44"/>
                  <a:pt x="56" y="44"/>
                </a:cubicBezTo>
                <a:cubicBezTo>
                  <a:pt x="56" y="19"/>
                  <a:pt x="56" y="19"/>
                  <a:pt x="56" y="19"/>
                </a:cubicBezTo>
                <a:cubicBezTo>
                  <a:pt x="57" y="19"/>
                  <a:pt x="57" y="19"/>
                  <a:pt x="57" y="19"/>
                </a:cubicBezTo>
                <a:cubicBezTo>
                  <a:pt x="61" y="17"/>
                  <a:pt x="64" y="14"/>
                  <a:pt x="64" y="10"/>
                </a:cubicBezTo>
                <a:cubicBezTo>
                  <a:pt x="64" y="4"/>
                  <a:pt x="59" y="0"/>
                  <a:pt x="54" y="0"/>
                </a:cubicBezTo>
                <a:cubicBezTo>
                  <a:pt x="32" y="0"/>
                  <a:pt x="32" y="0"/>
                  <a:pt x="32" y="0"/>
                </a:cubicBezTo>
                <a:cubicBezTo>
                  <a:pt x="27" y="0"/>
                  <a:pt x="22" y="4"/>
                  <a:pt x="22" y="10"/>
                </a:cubicBezTo>
                <a:cubicBezTo>
                  <a:pt x="22" y="14"/>
                  <a:pt x="25" y="17"/>
                  <a:pt x="29" y="19"/>
                </a:cubicBezTo>
                <a:cubicBezTo>
                  <a:pt x="30" y="19"/>
                  <a:pt x="30" y="19"/>
                  <a:pt x="30" y="19"/>
                </a:cubicBezTo>
                <a:cubicBezTo>
                  <a:pt x="30" y="44"/>
                  <a:pt x="30" y="44"/>
                  <a:pt x="30" y="44"/>
                </a:cubicBezTo>
                <a:cubicBezTo>
                  <a:pt x="29" y="44"/>
                  <a:pt x="29" y="44"/>
                  <a:pt x="29" y="44"/>
                </a:cubicBezTo>
                <a:cubicBezTo>
                  <a:pt x="11" y="50"/>
                  <a:pt x="0" y="67"/>
                  <a:pt x="0" y="85"/>
                </a:cubicBezTo>
                <a:cubicBezTo>
                  <a:pt x="0" y="109"/>
                  <a:pt x="19" y="128"/>
                  <a:pt x="43" y="128"/>
                </a:cubicBezTo>
                <a:cubicBezTo>
                  <a:pt x="67" y="128"/>
                  <a:pt x="86" y="109"/>
                  <a:pt x="86" y="85"/>
                </a:cubicBezTo>
                <a:cubicBezTo>
                  <a:pt x="86" y="67"/>
                  <a:pt x="75" y="50"/>
                  <a:pt x="57" y="44"/>
                </a:cubicBezTo>
                <a:close/>
                <a:moveTo>
                  <a:pt x="27" y="10"/>
                </a:moveTo>
                <a:cubicBezTo>
                  <a:pt x="27" y="7"/>
                  <a:pt x="29" y="4"/>
                  <a:pt x="32" y="4"/>
                </a:cubicBezTo>
                <a:cubicBezTo>
                  <a:pt x="54" y="4"/>
                  <a:pt x="54" y="4"/>
                  <a:pt x="54" y="4"/>
                </a:cubicBezTo>
                <a:cubicBezTo>
                  <a:pt x="57" y="4"/>
                  <a:pt x="59" y="7"/>
                  <a:pt x="59" y="10"/>
                </a:cubicBezTo>
                <a:cubicBezTo>
                  <a:pt x="59" y="12"/>
                  <a:pt x="57" y="15"/>
                  <a:pt x="54" y="15"/>
                </a:cubicBezTo>
                <a:cubicBezTo>
                  <a:pt x="32" y="15"/>
                  <a:pt x="32" y="15"/>
                  <a:pt x="32" y="15"/>
                </a:cubicBezTo>
                <a:cubicBezTo>
                  <a:pt x="29" y="15"/>
                  <a:pt x="27" y="12"/>
                  <a:pt x="27" y="10"/>
                </a:cubicBezTo>
                <a:close/>
                <a:moveTo>
                  <a:pt x="70" y="112"/>
                </a:moveTo>
                <a:cubicBezTo>
                  <a:pt x="67" y="116"/>
                  <a:pt x="63" y="118"/>
                  <a:pt x="58" y="120"/>
                </a:cubicBezTo>
                <a:cubicBezTo>
                  <a:pt x="53" y="122"/>
                  <a:pt x="48" y="123"/>
                  <a:pt x="43" y="123"/>
                </a:cubicBezTo>
                <a:cubicBezTo>
                  <a:pt x="38" y="123"/>
                  <a:pt x="33" y="122"/>
                  <a:pt x="28" y="120"/>
                </a:cubicBezTo>
                <a:cubicBezTo>
                  <a:pt x="23" y="118"/>
                  <a:pt x="19" y="116"/>
                  <a:pt x="16" y="112"/>
                </a:cubicBezTo>
                <a:cubicBezTo>
                  <a:pt x="12" y="108"/>
                  <a:pt x="9" y="104"/>
                  <a:pt x="8" y="100"/>
                </a:cubicBezTo>
                <a:cubicBezTo>
                  <a:pt x="6" y="95"/>
                  <a:pt x="5" y="90"/>
                  <a:pt x="5" y="85"/>
                </a:cubicBezTo>
                <a:cubicBezTo>
                  <a:pt x="5" y="77"/>
                  <a:pt x="7" y="69"/>
                  <a:pt x="12" y="62"/>
                </a:cubicBezTo>
                <a:cubicBezTo>
                  <a:pt x="14" y="59"/>
                  <a:pt x="17" y="56"/>
                  <a:pt x="20" y="54"/>
                </a:cubicBezTo>
                <a:cubicBezTo>
                  <a:pt x="23" y="52"/>
                  <a:pt x="26" y="50"/>
                  <a:pt x="30" y="48"/>
                </a:cubicBezTo>
                <a:cubicBezTo>
                  <a:pt x="34" y="47"/>
                  <a:pt x="34" y="47"/>
                  <a:pt x="34" y="47"/>
                </a:cubicBezTo>
                <a:cubicBezTo>
                  <a:pt x="34" y="19"/>
                  <a:pt x="34" y="19"/>
                  <a:pt x="34" y="19"/>
                </a:cubicBezTo>
                <a:cubicBezTo>
                  <a:pt x="52" y="19"/>
                  <a:pt x="52" y="19"/>
                  <a:pt x="52" y="19"/>
                </a:cubicBezTo>
                <a:cubicBezTo>
                  <a:pt x="52" y="47"/>
                  <a:pt x="52" y="47"/>
                  <a:pt x="52" y="47"/>
                </a:cubicBezTo>
                <a:cubicBezTo>
                  <a:pt x="56" y="48"/>
                  <a:pt x="56" y="48"/>
                  <a:pt x="56" y="48"/>
                </a:cubicBezTo>
                <a:cubicBezTo>
                  <a:pt x="60" y="50"/>
                  <a:pt x="63" y="52"/>
                  <a:pt x="66" y="54"/>
                </a:cubicBezTo>
                <a:cubicBezTo>
                  <a:pt x="69" y="56"/>
                  <a:pt x="72" y="59"/>
                  <a:pt x="74" y="62"/>
                </a:cubicBezTo>
                <a:cubicBezTo>
                  <a:pt x="79" y="69"/>
                  <a:pt x="81" y="77"/>
                  <a:pt x="81" y="85"/>
                </a:cubicBezTo>
                <a:cubicBezTo>
                  <a:pt x="81" y="90"/>
                  <a:pt x="80" y="95"/>
                  <a:pt x="78" y="100"/>
                </a:cubicBezTo>
                <a:cubicBezTo>
                  <a:pt x="77" y="104"/>
                  <a:pt x="74" y="108"/>
                  <a:pt x="70" y="112"/>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 name="Freeform 209"/>
          <p:cNvSpPr/>
          <p:nvPr/>
        </p:nvSpPr>
        <p:spPr bwMode="auto">
          <a:xfrm>
            <a:off x="10313988" y="612775"/>
            <a:ext cx="112713" cy="112713"/>
          </a:xfrm>
          <a:custGeom>
            <a:avLst/>
            <a:gdLst>
              <a:gd name="T0" fmla="*/ 28 w 30"/>
              <a:gd name="T1" fmla="*/ 25 h 30"/>
              <a:gd name="T2" fmla="*/ 11 w 30"/>
              <a:gd name="T3" fmla="*/ 19 h 30"/>
              <a:gd name="T4" fmla="*/ 4 w 30"/>
              <a:gd name="T5" fmla="*/ 2 h 30"/>
              <a:gd name="T6" fmla="*/ 2 w 30"/>
              <a:gd name="T7" fmla="*/ 0 h 30"/>
              <a:gd name="T8" fmla="*/ 0 w 30"/>
              <a:gd name="T9" fmla="*/ 2 h 30"/>
              <a:gd name="T10" fmla="*/ 28 w 30"/>
              <a:gd name="T11" fmla="*/ 30 h 30"/>
              <a:gd name="T12" fmla="*/ 30 w 30"/>
              <a:gd name="T13" fmla="*/ 28 h 30"/>
              <a:gd name="T14" fmla="*/ 28 w 30"/>
              <a:gd name="T15" fmla="*/ 25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30">
                <a:moveTo>
                  <a:pt x="28" y="25"/>
                </a:moveTo>
                <a:cubicBezTo>
                  <a:pt x="22" y="25"/>
                  <a:pt x="16" y="23"/>
                  <a:pt x="11" y="19"/>
                </a:cubicBezTo>
                <a:cubicBezTo>
                  <a:pt x="7" y="14"/>
                  <a:pt x="4" y="8"/>
                  <a:pt x="4" y="2"/>
                </a:cubicBezTo>
                <a:cubicBezTo>
                  <a:pt x="4" y="1"/>
                  <a:pt x="3" y="0"/>
                  <a:pt x="2" y="0"/>
                </a:cubicBezTo>
                <a:cubicBezTo>
                  <a:pt x="1" y="0"/>
                  <a:pt x="0" y="1"/>
                  <a:pt x="0" y="2"/>
                </a:cubicBezTo>
                <a:cubicBezTo>
                  <a:pt x="0" y="17"/>
                  <a:pt x="12" y="30"/>
                  <a:pt x="28" y="30"/>
                </a:cubicBezTo>
                <a:cubicBezTo>
                  <a:pt x="29" y="30"/>
                  <a:pt x="30" y="29"/>
                  <a:pt x="30" y="28"/>
                </a:cubicBezTo>
                <a:cubicBezTo>
                  <a:pt x="30" y="26"/>
                  <a:pt x="29" y="25"/>
                  <a:pt x="28" y="2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 name="Freeform 210"/>
          <p:cNvSpPr>
            <a:spLocks noEditPoints="1"/>
          </p:cNvSpPr>
          <p:nvPr/>
        </p:nvSpPr>
        <p:spPr bwMode="auto">
          <a:xfrm>
            <a:off x="9282113" y="301625"/>
            <a:ext cx="352425" cy="481013"/>
          </a:xfrm>
          <a:custGeom>
            <a:avLst/>
            <a:gdLst>
              <a:gd name="T0" fmla="*/ 47 w 94"/>
              <a:gd name="T1" fmla="*/ 0 h 128"/>
              <a:gd name="T2" fmla="*/ 0 w 94"/>
              <a:gd name="T3" fmla="*/ 47 h 128"/>
              <a:gd name="T4" fmla="*/ 6 w 94"/>
              <a:gd name="T5" fmla="*/ 69 h 128"/>
              <a:gd name="T6" fmla="*/ 22 w 94"/>
              <a:gd name="T7" fmla="*/ 101 h 128"/>
              <a:gd name="T8" fmla="*/ 23 w 94"/>
              <a:gd name="T9" fmla="*/ 122 h 128"/>
              <a:gd name="T10" fmla="*/ 29 w 94"/>
              <a:gd name="T11" fmla="*/ 128 h 128"/>
              <a:gd name="T12" fmla="*/ 66 w 94"/>
              <a:gd name="T13" fmla="*/ 128 h 128"/>
              <a:gd name="T14" fmla="*/ 72 w 94"/>
              <a:gd name="T15" fmla="*/ 122 h 128"/>
              <a:gd name="T16" fmla="*/ 72 w 94"/>
              <a:gd name="T17" fmla="*/ 100 h 128"/>
              <a:gd name="T18" fmla="*/ 88 w 94"/>
              <a:gd name="T19" fmla="*/ 69 h 128"/>
              <a:gd name="T20" fmla="*/ 94 w 94"/>
              <a:gd name="T21" fmla="*/ 47 h 128"/>
              <a:gd name="T22" fmla="*/ 47 w 94"/>
              <a:gd name="T23" fmla="*/ 0 h 128"/>
              <a:gd name="T24" fmla="*/ 67 w 94"/>
              <a:gd name="T25" fmla="*/ 123 h 128"/>
              <a:gd name="T26" fmla="*/ 27 w 94"/>
              <a:gd name="T27" fmla="*/ 123 h 128"/>
              <a:gd name="T28" fmla="*/ 27 w 94"/>
              <a:gd name="T29" fmla="*/ 113 h 128"/>
              <a:gd name="T30" fmla="*/ 67 w 94"/>
              <a:gd name="T31" fmla="*/ 113 h 128"/>
              <a:gd name="T32" fmla="*/ 67 w 94"/>
              <a:gd name="T33" fmla="*/ 123 h 128"/>
              <a:gd name="T34" fmla="*/ 67 w 94"/>
              <a:gd name="T35" fmla="*/ 108 h 128"/>
              <a:gd name="T36" fmla="*/ 27 w 94"/>
              <a:gd name="T37" fmla="*/ 108 h 128"/>
              <a:gd name="T38" fmla="*/ 27 w 94"/>
              <a:gd name="T39" fmla="*/ 98 h 128"/>
              <a:gd name="T40" fmla="*/ 67 w 94"/>
              <a:gd name="T41" fmla="*/ 98 h 128"/>
              <a:gd name="T42" fmla="*/ 67 w 94"/>
              <a:gd name="T43" fmla="*/ 108 h 128"/>
              <a:gd name="T44" fmla="*/ 88 w 94"/>
              <a:gd name="T45" fmla="*/ 57 h 128"/>
              <a:gd name="T46" fmla="*/ 84 w 94"/>
              <a:gd name="T47" fmla="*/ 67 h 128"/>
              <a:gd name="T48" fmla="*/ 70 w 94"/>
              <a:gd name="T49" fmla="*/ 94 h 128"/>
              <a:gd name="T50" fmla="*/ 24 w 94"/>
              <a:gd name="T51" fmla="*/ 94 h 128"/>
              <a:gd name="T52" fmla="*/ 10 w 94"/>
              <a:gd name="T53" fmla="*/ 67 h 128"/>
              <a:gd name="T54" fmla="*/ 6 w 94"/>
              <a:gd name="T55" fmla="*/ 57 h 128"/>
              <a:gd name="T56" fmla="*/ 5 w 94"/>
              <a:gd name="T57" fmla="*/ 47 h 128"/>
              <a:gd name="T58" fmla="*/ 8 w 94"/>
              <a:gd name="T59" fmla="*/ 30 h 128"/>
              <a:gd name="T60" fmla="*/ 17 w 94"/>
              <a:gd name="T61" fmla="*/ 17 h 128"/>
              <a:gd name="T62" fmla="*/ 31 w 94"/>
              <a:gd name="T63" fmla="*/ 8 h 128"/>
              <a:gd name="T64" fmla="*/ 63 w 94"/>
              <a:gd name="T65" fmla="*/ 8 h 128"/>
              <a:gd name="T66" fmla="*/ 77 w 94"/>
              <a:gd name="T67" fmla="*/ 17 h 128"/>
              <a:gd name="T68" fmla="*/ 86 w 94"/>
              <a:gd name="T69" fmla="*/ 30 h 128"/>
              <a:gd name="T70" fmla="*/ 89 w 94"/>
              <a:gd name="T71" fmla="*/ 47 h 128"/>
              <a:gd name="T72" fmla="*/ 88 w 94"/>
              <a:gd name="T73" fmla="*/ 5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4" h="128">
                <a:moveTo>
                  <a:pt x="47" y="0"/>
                </a:moveTo>
                <a:cubicBezTo>
                  <a:pt x="21" y="0"/>
                  <a:pt x="0" y="21"/>
                  <a:pt x="0" y="47"/>
                </a:cubicBezTo>
                <a:cubicBezTo>
                  <a:pt x="0" y="54"/>
                  <a:pt x="2" y="62"/>
                  <a:pt x="6" y="69"/>
                </a:cubicBezTo>
                <a:cubicBezTo>
                  <a:pt x="22" y="101"/>
                  <a:pt x="22" y="101"/>
                  <a:pt x="22" y="101"/>
                </a:cubicBezTo>
                <a:cubicBezTo>
                  <a:pt x="23" y="122"/>
                  <a:pt x="23" y="122"/>
                  <a:pt x="23" y="122"/>
                </a:cubicBezTo>
                <a:cubicBezTo>
                  <a:pt x="23" y="125"/>
                  <a:pt x="25" y="128"/>
                  <a:pt x="29" y="128"/>
                </a:cubicBezTo>
                <a:cubicBezTo>
                  <a:pt x="66" y="128"/>
                  <a:pt x="66" y="128"/>
                  <a:pt x="66" y="128"/>
                </a:cubicBezTo>
                <a:cubicBezTo>
                  <a:pt x="69" y="128"/>
                  <a:pt x="72" y="125"/>
                  <a:pt x="72" y="122"/>
                </a:cubicBezTo>
                <a:cubicBezTo>
                  <a:pt x="72" y="100"/>
                  <a:pt x="72" y="100"/>
                  <a:pt x="72" y="100"/>
                </a:cubicBezTo>
                <a:cubicBezTo>
                  <a:pt x="88" y="69"/>
                  <a:pt x="88" y="69"/>
                  <a:pt x="88" y="69"/>
                </a:cubicBezTo>
                <a:cubicBezTo>
                  <a:pt x="92" y="62"/>
                  <a:pt x="94" y="54"/>
                  <a:pt x="94" y="47"/>
                </a:cubicBezTo>
                <a:cubicBezTo>
                  <a:pt x="94" y="21"/>
                  <a:pt x="73" y="0"/>
                  <a:pt x="47" y="0"/>
                </a:cubicBezTo>
                <a:close/>
                <a:moveTo>
                  <a:pt x="67" y="123"/>
                </a:moveTo>
                <a:cubicBezTo>
                  <a:pt x="27" y="123"/>
                  <a:pt x="27" y="123"/>
                  <a:pt x="27" y="123"/>
                </a:cubicBezTo>
                <a:cubicBezTo>
                  <a:pt x="27" y="113"/>
                  <a:pt x="27" y="113"/>
                  <a:pt x="27" y="113"/>
                </a:cubicBezTo>
                <a:cubicBezTo>
                  <a:pt x="67" y="113"/>
                  <a:pt x="67" y="113"/>
                  <a:pt x="67" y="113"/>
                </a:cubicBezTo>
                <a:lnTo>
                  <a:pt x="67" y="123"/>
                </a:lnTo>
                <a:close/>
                <a:moveTo>
                  <a:pt x="67" y="108"/>
                </a:moveTo>
                <a:cubicBezTo>
                  <a:pt x="27" y="108"/>
                  <a:pt x="27" y="108"/>
                  <a:pt x="27" y="108"/>
                </a:cubicBezTo>
                <a:cubicBezTo>
                  <a:pt x="27" y="98"/>
                  <a:pt x="27" y="98"/>
                  <a:pt x="27" y="98"/>
                </a:cubicBezTo>
                <a:cubicBezTo>
                  <a:pt x="67" y="98"/>
                  <a:pt x="67" y="98"/>
                  <a:pt x="67" y="98"/>
                </a:cubicBezTo>
                <a:lnTo>
                  <a:pt x="67" y="108"/>
                </a:lnTo>
                <a:close/>
                <a:moveTo>
                  <a:pt x="88" y="57"/>
                </a:moveTo>
                <a:cubicBezTo>
                  <a:pt x="87" y="61"/>
                  <a:pt x="86" y="64"/>
                  <a:pt x="84" y="67"/>
                </a:cubicBezTo>
                <a:cubicBezTo>
                  <a:pt x="70" y="94"/>
                  <a:pt x="70" y="94"/>
                  <a:pt x="70" y="94"/>
                </a:cubicBezTo>
                <a:cubicBezTo>
                  <a:pt x="24" y="94"/>
                  <a:pt x="24" y="94"/>
                  <a:pt x="24" y="94"/>
                </a:cubicBezTo>
                <a:cubicBezTo>
                  <a:pt x="10" y="67"/>
                  <a:pt x="10" y="67"/>
                  <a:pt x="10" y="67"/>
                </a:cubicBezTo>
                <a:cubicBezTo>
                  <a:pt x="8" y="64"/>
                  <a:pt x="7" y="61"/>
                  <a:pt x="6" y="57"/>
                </a:cubicBezTo>
                <a:cubicBezTo>
                  <a:pt x="5" y="54"/>
                  <a:pt x="5" y="50"/>
                  <a:pt x="5" y="47"/>
                </a:cubicBezTo>
                <a:cubicBezTo>
                  <a:pt x="5" y="41"/>
                  <a:pt x="6" y="35"/>
                  <a:pt x="8" y="30"/>
                </a:cubicBezTo>
                <a:cubicBezTo>
                  <a:pt x="10" y="25"/>
                  <a:pt x="13" y="21"/>
                  <a:pt x="17" y="17"/>
                </a:cubicBezTo>
                <a:cubicBezTo>
                  <a:pt x="21" y="13"/>
                  <a:pt x="26" y="10"/>
                  <a:pt x="31" y="8"/>
                </a:cubicBezTo>
                <a:cubicBezTo>
                  <a:pt x="41" y="3"/>
                  <a:pt x="53" y="3"/>
                  <a:pt x="63" y="8"/>
                </a:cubicBezTo>
                <a:cubicBezTo>
                  <a:pt x="68" y="10"/>
                  <a:pt x="73" y="13"/>
                  <a:pt x="77" y="17"/>
                </a:cubicBezTo>
                <a:cubicBezTo>
                  <a:pt x="81" y="21"/>
                  <a:pt x="84" y="25"/>
                  <a:pt x="86" y="30"/>
                </a:cubicBezTo>
                <a:cubicBezTo>
                  <a:pt x="88" y="35"/>
                  <a:pt x="89" y="41"/>
                  <a:pt x="89" y="47"/>
                </a:cubicBezTo>
                <a:cubicBezTo>
                  <a:pt x="89" y="50"/>
                  <a:pt x="89" y="54"/>
                  <a:pt x="88" y="57"/>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 name="Freeform 211"/>
          <p:cNvSpPr/>
          <p:nvPr/>
        </p:nvSpPr>
        <p:spPr bwMode="auto">
          <a:xfrm>
            <a:off x="9337675" y="358775"/>
            <a:ext cx="128588" cy="127000"/>
          </a:xfrm>
          <a:custGeom>
            <a:avLst/>
            <a:gdLst>
              <a:gd name="T0" fmla="*/ 32 w 34"/>
              <a:gd name="T1" fmla="*/ 0 h 34"/>
              <a:gd name="T2" fmla="*/ 0 w 34"/>
              <a:gd name="T3" fmla="*/ 32 h 34"/>
              <a:gd name="T4" fmla="*/ 2 w 34"/>
              <a:gd name="T5" fmla="*/ 34 h 34"/>
              <a:gd name="T6" fmla="*/ 5 w 34"/>
              <a:gd name="T7" fmla="*/ 32 h 34"/>
              <a:gd name="T8" fmla="*/ 13 w 34"/>
              <a:gd name="T9" fmla="*/ 12 h 34"/>
              <a:gd name="T10" fmla="*/ 32 w 34"/>
              <a:gd name="T11" fmla="*/ 4 h 34"/>
              <a:gd name="T12" fmla="*/ 34 w 34"/>
              <a:gd name="T13" fmla="*/ 2 h 34"/>
              <a:gd name="T14" fmla="*/ 32 w 34"/>
              <a:gd name="T15" fmla="*/ 0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34">
                <a:moveTo>
                  <a:pt x="32" y="0"/>
                </a:moveTo>
                <a:cubicBezTo>
                  <a:pt x="14" y="0"/>
                  <a:pt x="0" y="14"/>
                  <a:pt x="0" y="32"/>
                </a:cubicBezTo>
                <a:cubicBezTo>
                  <a:pt x="0" y="33"/>
                  <a:pt x="1" y="34"/>
                  <a:pt x="2" y="34"/>
                </a:cubicBezTo>
                <a:cubicBezTo>
                  <a:pt x="4" y="34"/>
                  <a:pt x="5" y="33"/>
                  <a:pt x="5" y="32"/>
                </a:cubicBezTo>
                <a:cubicBezTo>
                  <a:pt x="5" y="24"/>
                  <a:pt x="7" y="17"/>
                  <a:pt x="13" y="12"/>
                </a:cubicBezTo>
                <a:cubicBezTo>
                  <a:pt x="18" y="7"/>
                  <a:pt x="25" y="4"/>
                  <a:pt x="32" y="4"/>
                </a:cubicBezTo>
                <a:cubicBezTo>
                  <a:pt x="33" y="4"/>
                  <a:pt x="34" y="3"/>
                  <a:pt x="34" y="2"/>
                </a:cubicBezTo>
                <a:cubicBezTo>
                  <a:pt x="34" y="1"/>
                  <a:pt x="33" y="0"/>
                  <a:pt x="32"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 name="Freeform 212"/>
          <p:cNvSpPr/>
          <p:nvPr/>
        </p:nvSpPr>
        <p:spPr bwMode="auto">
          <a:xfrm>
            <a:off x="8312150" y="392113"/>
            <a:ext cx="87313" cy="85725"/>
          </a:xfrm>
          <a:custGeom>
            <a:avLst/>
            <a:gdLst>
              <a:gd name="T0" fmla="*/ 21 w 23"/>
              <a:gd name="T1" fmla="*/ 0 h 23"/>
              <a:gd name="T2" fmla="*/ 0 w 23"/>
              <a:gd name="T3" fmla="*/ 21 h 23"/>
              <a:gd name="T4" fmla="*/ 2 w 23"/>
              <a:gd name="T5" fmla="*/ 23 h 23"/>
              <a:gd name="T6" fmla="*/ 4 w 23"/>
              <a:gd name="T7" fmla="*/ 21 h 23"/>
              <a:gd name="T8" fmla="*/ 21 w 23"/>
              <a:gd name="T9" fmla="*/ 5 h 23"/>
              <a:gd name="T10" fmla="*/ 23 w 23"/>
              <a:gd name="T11" fmla="*/ 2 h 23"/>
              <a:gd name="T12" fmla="*/ 21 w 23"/>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21" y="0"/>
                </a:moveTo>
                <a:cubicBezTo>
                  <a:pt x="9" y="0"/>
                  <a:pt x="0" y="9"/>
                  <a:pt x="0" y="21"/>
                </a:cubicBezTo>
                <a:cubicBezTo>
                  <a:pt x="0" y="22"/>
                  <a:pt x="1" y="23"/>
                  <a:pt x="2" y="23"/>
                </a:cubicBezTo>
                <a:cubicBezTo>
                  <a:pt x="3" y="23"/>
                  <a:pt x="4" y="22"/>
                  <a:pt x="4" y="21"/>
                </a:cubicBezTo>
                <a:cubicBezTo>
                  <a:pt x="4" y="12"/>
                  <a:pt x="12" y="5"/>
                  <a:pt x="21" y="5"/>
                </a:cubicBezTo>
                <a:cubicBezTo>
                  <a:pt x="22" y="5"/>
                  <a:pt x="23" y="4"/>
                  <a:pt x="23" y="2"/>
                </a:cubicBezTo>
                <a:cubicBezTo>
                  <a:pt x="23" y="1"/>
                  <a:pt x="22" y="0"/>
                  <a:pt x="21"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 name="Freeform 213"/>
          <p:cNvSpPr/>
          <p:nvPr/>
        </p:nvSpPr>
        <p:spPr bwMode="auto">
          <a:xfrm>
            <a:off x="8578850" y="590550"/>
            <a:ext cx="79375" cy="76200"/>
          </a:xfrm>
          <a:custGeom>
            <a:avLst/>
            <a:gdLst>
              <a:gd name="T0" fmla="*/ 20 w 21"/>
              <a:gd name="T1" fmla="*/ 2 h 20"/>
              <a:gd name="T2" fmla="*/ 20 w 21"/>
              <a:gd name="T3" fmla="*/ 0 h 20"/>
              <a:gd name="T4" fmla="*/ 17 w 21"/>
              <a:gd name="T5" fmla="*/ 0 h 20"/>
              <a:gd name="T6" fmla="*/ 10 w 21"/>
              <a:gd name="T7" fmla="*/ 7 h 20"/>
              <a:gd name="T8" fmla="*/ 4 w 21"/>
              <a:gd name="T9" fmla="*/ 0 h 20"/>
              <a:gd name="T10" fmla="*/ 1 w 21"/>
              <a:gd name="T11" fmla="*/ 0 h 20"/>
              <a:gd name="T12" fmla="*/ 0 w 21"/>
              <a:gd name="T13" fmla="*/ 2 h 20"/>
              <a:gd name="T14" fmla="*/ 1 w 21"/>
              <a:gd name="T15" fmla="*/ 4 h 20"/>
              <a:gd name="T16" fmla="*/ 7 w 21"/>
              <a:gd name="T17" fmla="*/ 10 h 20"/>
              <a:gd name="T18" fmla="*/ 1 w 21"/>
              <a:gd name="T19" fmla="*/ 16 h 20"/>
              <a:gd name="T20" fmla="*/ 1 w 21"/>
              <a:gd name="T21" fmla="*/ 19 h 20"/>
              <a:gd name="T22" fmla="*/ 4 w 21"/>
              <a:gd name="T23" fmla="*/ 19 h 20"/>
              <a:gd name="T24" fmla="*/ 10 w 21"/>
              <a:gd name="T25" fmla="*/ 13 h 20"/>
              <a:gd name="T26" fmla="*/ 17 w 21"/>
              <a:gd name="T27" fmla="*/ 19 h 20"/>
              <a:gd name="T28" fmla="*/ 20 w 21"/>
              <a:gd name="T29" fmla="*/ 19 h 20"/>
              <a:gd name="T30" fmla="*/ 20 w 21"/>
              <a:gd name="T31" fmla="*/ 16 h 20"/>
              <a:gd name="T32" fmla="*/ 13 w 21"/>
              <a:gd name="T33" fmla="*/ 10 h 20"/>
              <a:gd name="T34" fmla="*/ 20 w 21"/>
              <a:gd name="T35" fmla="*/ 4 h 20"/>
              <a:gd name="T36" fmla="*/ 20 w 21"/>
              <a:gd name="T3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 h="20">
                <a:moveTo>
                  <a:pt x="20" y="2"/>
                </a:moveTo>
                <a:cubicBezTo>
                  <a:pt x="20" y="1"/>
                  <a:pt x="20" y="1"/>
                  <a:pt x="20" y="0"/>
                </a:cubicBezTo>
                <a:cubicBezTo>
                  <a:pt x="19" y="0"/>
                  <a:pt x="17" y="0"/>
                  <a:pt x="17" y="0"/>
                </a:cubicBezTo>
                <a:cubicBezTo>
                  <a:pt x="10" y="7"/>
                  <a:pt x="10" y="7"/>
                  <a:pt x="10" y="7"/>
                </a:cubicBezTo>
                <a:cubicBezTo>
                  <a:pt x="4" y="0"/>
                  <a:pt x="4" y="0"/>
                  <a:pt x="4" y="0"/>
                </a:cubicBezTo>
                <a:cubicBezTo>
                  <a:pt x="3" y="0"/>
                  <a:pt x="2" y="0"/>
                  <a:pt x="1" y="0"/>
                </a:cubicBezTo>
                <a:cubicBezTo>
                  <a:pt x="0" y="1"/>
                  <a:pt x="0" y="1"/>
                  <a:pt x="0" y="2"/>
                </a:cubicBezTo>
                <a:cubicBezTo>
                  <a:pt x="0" y="3"/>
                  <a:pt x="0" y="3"/>
                  <a:pt x="1" y="4"/>
                </a:cubicBezTo>
                <a:cubicBezTo>
                  <a:pt x="7" y="10"/>
                  <a:pt x="7" y="10"/>
                  <a:pt x="7" y="10"/>
                </a:cubicBezTo>
                <a:cubicBezTo>
                  <a:pt x="1" y="16"/>
                  <a:pt x="1" y="16"/>
                  <a:pt x="1" y="16"/>
                </a:cubicBezTo>
                <a:cubicBezTo>
                  <a:pt x="0" y="17"/>
                  <a:pt x="0" y="19"/>
                  <a:pt x="1" y="19"/>
                </a:cubicBezTo>
                <a:cubicBezTo>
                  <a:pt x="2" y="20"/>
                  <a:pt x="3" y="20"/>
                  <a:pt x="4" y="19"/>
                </a:cubicBezTo>
                <a:cubicBezTo>
                  <a:pt x="10" y="13"/>
                  <a:pt x="10" y="13"/>
                  <a:pt x="10" y="13"/>
                </a:cubicBezTo>
                <a:cubicBezTo>
                  <a:pt x="17" y="19"/>
                  <a:pt x="17" y="19"/>
                  <a:pt x="17" y="19"/>
                </a:cubicBezTo>
                <a:cubicBezTo>
                  <a:pt x="17" y="20"/>
                  <a:pt x="19" y="20"/>
                  <a:pt x="20" y="19"/>
                </a:cubicBezTo>
                <a:cubicBezTo>
                  <a:pt x="21" y="19"/>
                  <a:pt x="21" y="17"/>
                  <a:pt x="20" y="16"/>
                </a:cubicBezTo>
                <a:cubicBezTo>
                  <a:pt x="13" y="10"/>
                  <a:pt x="13" y="10"/>
                  <a:pt x="13" y="10"/>
                </a:cubicBezTo>
                <a:cubicBezTo>
                  <a:pt x="20" y="4"/>
                  <a:pt x="20" y="4"/>
                  <a:pt x="20" y="4"/>
                </a:cubicBezTo>
                <a:cubicBezTo>
                  <a:pt x="20" y="3"/>
                  <a:pt x="20" y="3"/>
                  <a:pt x="20" y="2"/>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 name="Freeform 214"/>
          <p:cNvSpPr>
            <a:spLocks noEditPoints="1"/>
          </p:cNvSpPr>
          <p:nvPr/>
        </p:nvSpPr>
        <p:spPr bwMode="auto">
          <a:xfrm>
            <a:off x="8256588" y="334963"/>
            <a:ext cx="481013" cy="409575"/>
          </a:xfrm>
          <a:custGeom>
            <a:avLst/>
            <a:gdLst>
              <a:gd name="T0" fmla="*/ 123 w 128"/>
              <a:gd name="T1" fmla="*/ 60 h 109"/>
              <a:gd name="T2" fmla="*/ 122 w 128"/>
              <a:gd name="T3" fmla="*/ 59 h 109"/>
              <a:gd name="T4" fmla="*/ 123 w 128"/>
              <a:gd name="T5" fmla="*/ 58 h 109"/>
              <a:gd name="T6" fmla="*/ 128 w 128"/>
              <a:gd name="T7" fmla="*/ 36 h 109"/>
              <a:gd name="T8" fmla="*/ 93 w 128"/>
              <a:gd name="T9" fmla="*/ 0 h 109"/>
              <a:gd name="T10" fmla="*/ 75 w 128"/>
              <a:gd name="T11" fmla="*/ 5 h 109"/>
              <a:gd name="T12" fmla="*/ 65 w 128"/>
              <a:gd name="T13" fmla="*/ 13 h 109"/>
              <a:gd name="T14" fmla="*/ 64 w 128"/>
              <a:gd name="T15" fmla="*/ 15 h 109"/>
              <a:gd name="T16" fmla="*/ 63 w 128"/>
              <a:gd name="T17" fmla="*/ 13 h 109"/>
              <a:gd name="T18" fmla="*/ 53 w 128"/>
              <a:gd name="T19" fmla="*/ 5 h 109"/>
              <a:gd name="T20" fmla="*/ 35 w 128"/>
              <a:gd name="T21" fmla="*/ 0 h 109"/>
              <a:gd name="T22" fmla="*/ 0 w 128"/>
              <a:gd name="T23" fmla="*/ 36 h 109"/>
              <a:gd name="T24" fmla="*/ 9 w 128"/>
              <a:gd name="T25" fmla="*/ 65 h 109"/>
              <a:gd name="T26" fmla="*/ 31 w 128"/>
              <a:gd name="T27" fmla="*/ 88 h 109"/>
              <a:gd name="T28" fmla="*/ 63 w 128"/>
              <a:gd name="T29" fmla="*/ 109 h 109"/>
              <a:gd name="T30" fmla="*/ 64 w 128"/>
              <a:gd name="T31" fmla="*/ 109 h 109"/>
              <a:gd name="T32" fmla="*/ 65 w 128"/>
              <a:gd name="T33" fmla="*/ 109 h 109"/>
              <a:gd name="T34" fmla="*/ 76 w 128"/>
              <a:gd name="T35" fmla="*/ 103 h 109"/>
              <a:gd name="T36" fmla="*/ 76 w 128"/>
              <a:gd name="T37" fmla="*/ 103 h 109"/>
              <a:gd name="T38" fmla="*/ 77 w 128"/>
              <a:gd name="T39" fmla="*/ 103 h 109"/>
              <a:gd name="T40" fmla="*/ 96 w 128"/>
              <a:gd name="T41" fmla="*/ 109 h 109"/>
              <a:gd name="T42" fmla="*/ 128 w 128"/>
              <a:gd name="T43" fmla="*/ 77 h 109"/>
              <a:gd name="T44" fmla="*/ 123 w 128"/>
              <a:gd name="T45" fmla="*/ 60 h 109"/>
              <a:gd name="T46" fmla="*/ 71 w 128"/>
              <a:gd name="T47" fmla="*/ 100 h 109"/>
              <a:gd name="T48" fmla="*/ 65 w 128"/>
              <a:gd name="T49" fmla="*/ 104 h 109"/>
              <a:gd name="T50" fmla="*/ 64 w 128"/>
              <a:gd name="T51" fmla="*/ 104 h 109"/>
              <a:gd name="T52" fmla="*/ 63 w 128"/>
              <a:gd name="T53" fmla="*/ 104 h 109"/>
              <a:gd name="T54" fmla="*/ 34 w 128"/>
              <a:gd name="T55" fmla="*/ 85 h 109"/>
              <a:gd name="T56" fmla="*/ 13 w 128"/>
              <a:gd name="T57" fmla="*/ 63 h 109"/>
              <a:gd name="T58" fmla="*/ 5 w 128"/>
              <a:gd name="T59" fmla="*/ 36 h 109"/>
              <a:gd name="T60" fmla="*/ 14 w 128"/>
              <a:gd name="T61" fmla="*/ 14 h 109"/>
              <a:gd name="T62" fmla="*/ 35 w 128"/>
              <a:gd name="T63" fmla="*/ 5 h 109"/>
              <a:gd name="T64" fmla="*/ 51 w 128"/>
              <a:gd name="T65" fmla="*/ 9 h 109"/>
              <a:gd name="T66" fmla="*/ 62 w 128"/>
              <a:gd name="T67" fmla="*/ 20 h 109"/>
              <a:gd name="T68" fmla="*/ 64 w 128"/>
              <a:gd name="T69" fmla="*/ 23 h 109"/>
              <a:gd name="T70" fmla="*/ 66 w 128"/>
              <a:gd name="T71" fmla="*/ 20 h 109"/>
              <a:gd name="T72" fmla="*/ 77 w 128"/>
              <a:gd name="T73" fmla="*/ 9 h 109"/>
              <a:gd name="T74" fmla="*/ 93 w 128"/>
              <a:gd name="T75" fmla="*/ 5 h 109"/>
              <a:gd name="T76" fmla="*/ 114 w 128"/>
              <a:gd name="T77" fmla="*/ 14 h 109"/>
              <a:gd name="T78" fmla="*/ 123 w 128"/>
              <a:gd name="T79" fmla="*/ 36 h 109"/>
              <a:gd name="T80" fmla="*/ 120 w 128"/>
              <a:gd name="T81" fmla="*/ 53 h 109"/>
              <a:gd name="T82" fmla="*/ 119 w 128"/>
              <a:gd name="T83" fmla="*/ 55 h 109"/>
              <a:gd name="T84" fmla="*/ 118 w 128"/>
              <a:gd name="T85" fmla="*/ 54 h 109"/>
              <a:gd name="T86" fmla="*/ 96 w 128"/>
              <a:gd name="T87" fmla="*/ 46 h 109"/>
              <a:gd name="T88" fmla="*/ 64 w 128"/>
              <a:gd name="T89" fmla="*/ 77 h 109"/>
              <a:gd name="T90" fmla="*/ 72 w 128"/>
              <a:gd name="T91" fmla="*/ 98 h 109"/>
              <a:gd name="T92" fmla="*/ 73 w 128"/>
              <a:gd name="T93" fmla="*/ 99 h 109"/>
              <a:gd name="T94" fmla="*/ 71 w 128"/>
              <a:gd name="T95" fmla="*/ 100 h 109"/>
              <a:gd name="T96" fmla="*/ 115 w 128"/>
              <a:gd name="T97" fmla="*/ 97 h 109"/>
              <a:gd name="T98" fmla="*/ 96 w 128"/>
              <a:gd name="T99" fmla="*/ 105 h 109"/>
              <a:gd name="T100" fmla="*/ 77 w 128"/>
              <a:gd name="T101" fmla="*/ 97 h 109"/>
              <a:gd name="T102" fmla="*/ 69 w 128"/>
              <a:gd name="T103" fmla="*/ 77 h 109"/>
              <a:gd name="T104" fmla="*/ 77 w 128"/>
              <a:gd name="T105" fmla="*/ 58 h 109"/>
              <a:gd name="T106" fmla="*/ 96 w 128"/>
              <a:gd name="T107" fmla="*/ 50 h 109"/>
              <a:gd name="T108" fmla="*/ 115 w 128"/>
              <a:gd name="T109" fmla="*/ 58 h 109"/>
              <a:gd name="T110" fmla="*/ 123 w 128"/>
              <a:gd name="T111" fmla="*/ 77 h 109"/>
              <a:gd name="T112" fmla="*/ 115 w 128"/>
              <a:gd name="T113"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09">
                <a:moveTo>
                  <a:pt x="123" y="60"/>
                </a:moveTo>
                <a:cubicBezTo>
                  <a:pt x="122" y="59"/>
                  <a:pt x="122" y="59"/>
                  <a:pt x="122" y="59"/>
                </a:cubicBezTo>
                <a:cubicBezTo>
                  <a:pt x="123" y="58"/>
                  <a:pt x="123" y="58"/>
                  <a:pt x="123" y="58"/>
                </a:cubicBezTo>
                <a:cubicBezTo>
                  <a:pt x="126" y="51"/>
                  <a:pt x="128" y="43"/>
                  <a:pt x="128" y="36"/>
                </a:cubicBezTo>
                <a:cubicBezTo>
                  <a:pt x="127" y="16"/>
                  <a:pt x="112" y="0"/>
                  <a:pt x="93" y="0"/>
                </a:cubicBezTo>
                <a:cubicBezTo>
                  <a:pt x="86" y="0"/>
                  <a:pt x="80" y="2"/>
                  <a:pt x="75" y="5"/>
                </a:cubicBezTo>
                <a:cubicBezTo>
                  <a:pt x="71" y="7"/>
                  <a:pt x="68" y="10"/>
                  <a:pt x="65" y="13"/>
                </a:cubicBezTo>
                <a:cubicBezTo>
                  <a:pt x="64" y="15"/>
                  <a:pt x="64" y="15"/>
                  <a:pt x="64" y="15"/>
                </a:cubicBezTo>
                <a:cubicBezTo>
                  <a:pt x="63" y="13"/>
                  <a:pt x="63" y="13"/>
                  <a:pt x="63" y="13"/>
                </a:cubicBezTo>
                <a:cubicBezTo>
                  <a:pt x="60" y="10"/>
                  <a:pt x="57" y="7"/>
                  <a:pt x="53" y="5"/>
                </a:cubicBezTo>
                <a:cubicBezTo>
                  <a:pt x="48" y="2"/>
                  <a:pt x="42" y="0"/>
                  <a:pt x="35" y="0"/>
                </a:cubicBezTo>
                <a:cubicBezTo>
                  <a:pt x="16" y="0"/>
                  <a:pt x="1" y="16"/>
                  <a:pt x="0" y="36"/>
                </a:cubicBezTo>
                <a:cubicBezTo>
                  <a:pt x="0" y="45"/>
                  <a:pt x="3" y="55"/>
                  <a:pt x="9" y="65"/>
                </a:cubicBezTo>
                <a:cubicBezTo>
                  <a:pt x="15" y="73"/>
                  <a:pt x="22" y="81"/>
                  <a:pt x="31" y="88"/>
                </a:cubicBezTo>
                <a:cubicBezTo>
                  <a:pt x="47" y="101"/>
                  <a:pt x="62" y="109"/>
                  <a:pt x="63" y="109"/>
                </a:cubicBezTo>
                <a:cubicBezTo>
                  <a:pt x="64" y="109"/>
                  <a:pt x="64" y="109"/>
                  <a:pt x="64" y="109"/>
                </a:cubicBezTo>
                <a:cubicBezTo>
                  <a:pt x="65" y="109"/>
                  <a:pt x="65" y="109"/>
                  <a:pt x="65" y="109"/>
                </a:cubicBezTo>
                <a:cubicBezTo>
                  <a:pt x="65" y="109"/>
                  <a:pt x="69" y="107"/>
                  <a:pt x="76" y="103"/>
                </a:cubicBezTo>
                <a:cubicBezTo>
                  <a:pt x="76" y="103"/>
                  <a:pt x="76" y="103"/>
                  <a:pt x="76" y="103"/>
                </a:cubicBezTo>
                <a:cubicBezTo>
                  <a:pt x="77" y="103"/>
                  <a:pt x="77" y="103"/>
                  <a:pt x="77" y="103"/>
                </a:cubicBezTo>
                <a:cubicBezTo>
                  <a:pt x="83" y="107"/>
                  <a:pt x="89" y="109"/>
                  <a:pt x="96" y="109"/>
                </a:cubicBezTo>
                <a:cubicBezTo>
                  <a:pt x="114" y="109"/>
                  <a:pt x="128" y="95"/>
                  <a:pt x="128" y="77"/>
                </a:cubicBezTo>
                <a:cubicBezTo>
                  <a:pt x="128" y="71"/>
                  <a:pt x="126" y="65"/>
                  <a:pt x="123" y="60"/>
                </a:cubicBezTo>
                <a:close/>
                <a:moveTo>
                  <a:pt x="71" y="100"/>
                </a:moveTo>
                <a:cubicBezTo>
                  <a:pt x="68" y="102"/>
                  <a:pt x="66" y="103"/>
                  <a:pt x="65" y="104"/>
                </a:cubicBezTo>
                <a:cubicBezTo>
                  <a:pt x="64" y="104"/>
                  <a:pt x="64" y="104"/>
                  <a:pt x="64" y="104"/>
                </a:cubicBezTo>
                <a:cubicBezTo>
                  <a:pt x="63" y="104"/>
                  <a:pt x="63" y="104"/>
                  <a:pt x="63" y="104"/>
                </a:cubicBezTo>
                <a:cubicBezTo>
                  <a:pt x="59" y="101"/>
                  <a:pt x="46" y="95"/>
                  <a:pt x="34" y="85"/>
                </a:cubicBezTo>
                <a:cubicBezTo>
                  <a:pt x="25" y="78"/>
                  <a:pt x="18" y="70"/>
                  <a:pt x="13" y="63"/>
                </a:cubicBezTo>
                <a:cubicBezTo>
                  <a:pt x="7" y="54"/>
                  <a:pt x="4" y="45"/>
                  <a:pt x="5" y="36"/>
                </a:cubicBezTo>
                <a:cubicBezTo>
                  <a:pt x="5" y="27"/>
                  <a:pt x="8" y="20"/>
                  <a:pt x="14" y="14"/>
                </a:cubicBezTo>
                <a:cubicBezTo>
                  <a:pt x="20" y="8"/>
                  <a:pt x="27" y="5"/>
                  <a:pt x="35" y="5"/>
                </a:cubicBezTo>
                <a:cubicBezTo>
                  <a:pt x="41" y="5"/>
                  <a:pt x="46" y="6"/>
                  <a:pt x="51" y="9"/>
                </a:cubicBezTo>
                <a:cubicBezTo>
                  <a:pt x="56" y="12"/>
                  <a:pt x="59" y="16"/>
                  <a:pt x="62" y="20"/>
                </a:cubicBezTo>
                <a:cubicBezTo>
                  <a:pt x="64" y="23"/>
                  <a:pt x="64" y="23"/>
                  <a:pt x="64" y="23"/>
                </a:cubicBezTo>
                <a:cubicBezTo>
                  <a:pt x="66" y="20"/>
                  <a:pt x="66" y="20"/>
                  <a:pt x="66" y="20"/>
                </a:cubicBezTo>
                <a:cubicBezTo>
                  <a:pt x="69" y="16"/>
                  <a:pt x="72" y="12"/>
                  <a:pt x="77" y="9"/>
                </a:cubicBezTo>
                <a:cubicBezTo>
                  <a:pt x="82" y="6"/>
                  <a:pt x="87" y="5"/>
                  <a:pt x="93" y="5"/>
                </a:cubicBezTo>
                <a:cubicBezTo>
                  <a:pt x="101" y="5"/>
                  <a:pt x="108" y="8"/>
                  <a:pt x="114" y="14"/>
                </a:cubicBezTo>
                <a:cubicBezTo>
                  <a:pt x="120" y="20"/>
                  <a:pt x="123" y="27"/>
                  <a:pt x="123" y="36"/>
                </a:cubicBezTo>
                <a:cubicBezTo>
                  <a:pt x="124" y="41"/>
                  <a:pt x="122" y="47"/>
                  <a:pt x="120" y="53"/>
                </a:cubicBezTo>
                <a:cubicBezTo>
                  <a:pt x="119" y="55"/>
                  <a:pt x="119" y="55"/>
                  <a:pt x="119" y="55"/>
                </a:cubicBezTo>
                <a:cubicBezTo>
                  <a:pt x="118" y="54"/>
                  <a:pt x="118" y="54"/>
                  <a:pt x="118" y="54"/>
                </a:cubicBezTo>
                <a:cubicBezTo>
                  <a:pt x="112" y="48"/>
                  <a:pt x="104" y="46"/>
                  <a:pt x="96" y="46"/>
                </a:cubicBezTo>
                <a:cubicBezTo>
                  <a:pt x="78" y="46"/>
                  <a:pt x="64" y="60"/>
                  <a:pt x="64" y="77"/>
                </a:cubicBezTo>
                <a:cubicBezTo>
                  <a:pt x="64" y="85"/>
                  <a:pt x="67" y="92"/>
                  <a:pt x="72" y="98"/>
                </a:cubicBezTo>
                <a:cubicBezTo>
                  <a:pt x="73" y="99"/>
                  <a:pt x="73" y="99"/>
                  <a:pt x="73" y="99"/>
                </a:cubicBezTo>
                <a:lnTo>
                  <a:pt x="71" y="100"/>
                </a:lnTo>
                <a:close/>
                <a:moveTo>
                  <a:pt x="115" y="97"/>
                </a:moveTo>
                <a:cubicBezTo>
                  <a:pt x="110" y="102"/>
                  <a:pt x="103" y="105"/>
                  <a:pt x="96" y="105"/>
                </a:cubicBezTo>
                <a:cubicBezTo>
                  <a:pt x="89" y="105"/>
                  <a:pt x="82" y="102"/>
                  <a:pt x="77" y="97"/>
                </a:cubicBezTo>
                <a:cubicBezTo>
                  <a:pt x="72" y="92"/>
                  <a:pt x="69" y="85"/>
                  <a:pt x="69" y="77"/>
                </a:cubicBezTo>
                <a:cubicBezTo>
                  <a:pt x="69" y="70"/>
                  <a:pt x="72" y="63"/>
                  <a:pt x="77" y="58"/>
                </a:cubicBezTo>
                <a:cubicBezTo>
                  <a:pt x="82" y="53"/>
                  <a:pt x="89" y="50"/>
                  <a:pt x="96" y="50"/>
                </a:cubicBezTo>
                <a:cubicBezTo>
                  <a:pt x="103" y="50"/>
                  <a:pt x="110" y="53"/>
                  <a:pt x="115" y="58"/>
                </a:cubicBezTo>
                <a:cubicBezTo>
                  <a:pt x="121" y="63"/>
                  <a:pt x="123" y="70"/>
                  <a:pt x="123" y="77"/>
                </a:cubicBezTo>
                <a:cubicBezTo>
                  <a:pt x="123" y="85"/>
                  <a:pt x="121" y="92"/>
                  <a:pt x="115" y="97"/>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 name="Freeform 215"/>
          <p:cNvSpPr/>
          <p:nvPr/>
        </p:nvSpPr>
        <p:spPr bwMode="auto">
          <a:xfrm>
            <a:off x="7351713" y="392113"/>
            <a:ext cx="85725" cy="85725"/>
          </a:xfrm>
          <a:custGeom>
            <a:avLst/>
            <a:gdLst>
              <a:gd name="T0" fmla="*/ 21 w 23"/>
              <a:gd name="T1" fmla="*/ 0 h 23"/>
              <a:gd name="T2" fmla="*/ 0 w 23"/>
              <a:gd name="T3" fmla="*/ 21 h 23"/>
              <a:gd name="T4" fmla="*/ 2 w 23"/>
              <a:gd name="T5" fmla="*/ 23 h 23"/>
              <a:gd name="T6" fmla="*/ 4 w 23"/>
              <a:gd name="T7" fmla="*/ 21 h 23"/>
              <a:gd name="T8" fmla="*/ 21 w 23"/>
              <a:gd name="T9" fmla="*/ 5 h 23"/>
              <a:gd name="T10" fmla="*/ 23 w 23"/>
              <a:gd name="T11" fmla="*/ 2 h 23"/>
              <a:gd name="T12" fmla="*/ 21 w 23"/>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21" y="0"/>
                </a:moveTo>
                <a:cubicBezTo>
                  <a:pt x="9" y="0"/>
                  <a:pt x="0" y="9"/>
                  <a:pt x="0" y="21"/>
                </a:cubicBezTo>
                <a:cubicBezTo>
                  <a:pt x="0" y="22"/>
                  <a:pt x="1" y="23"/>
                  <a:pt x="2" y="23"/>
                </a:cubicBezTo>
                <a:cubicBezTo>
                  <a:pt x="3" y="23"/>
                  <a:pt x="4" y="22"/>
                  <a:pt x="4" y="21"/>
                </a:cubicBezTo>
                <a:cubicBezTo>
                  <a:pt x="4" y="12"/>
                  <a:pt x="12" y="5"/>
                  <a:pt x="21" y="5"/>
                </a:cubicBezTo>
                <a:cubicBezTo>
                  <a:pt x="22" y="5"/>
                  <a:pt x="23" y="4"/>
                  <a:pt x="23" y="2"/>
                </a:cubicBezTo>
                <a:cubicBezTo>
                  <a:pt x="23" y="1"/>
                  <a:pt x="22" y="0"/>
                  <a:pt x="21"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 name="Freeform 216"/>
          <p:cNvSpPr/>
          <p:nvPr/>
        </p:nvSpPr>
        <p:spPr bwMode="auto">
          <a:xfrm>
            <a:off x="7607300" y="617538"/>
            <a:ext cx="101600" cy="19050"/>
          </a:xfrm>
          <a:custGeom>
            <a:avLst/>
            <a:gdLst>
              <a:gd name="T0" fmla="*/ 24 w 27"/>
              <a:gd name="T1" fmla="*/ 0 h 5"/>
              <a:gd name="T2" fmla="*/ 2 w 27"/>
              <a:gd name="T3" fmla="*/ 0 h 5"/>
              <a:gd name="T4" fmla="*/ 0 w 27"/>
              <a:gd name="T5" fmla="*/ 2 h 5"/>
              <a:gd name="T6" fmla="*/ 2 w 27"/>
              <a:gd name="T7" fmla="*/ 5 h 5"/>
              <a:gd name="T8" fmla="*/ 24 w 27"/>
              <a:gd name="T9" fmla="*/ 5 h 5"/>
              <a:gd name="T10" fmla="*/ 27 w 27"/>
              <a:gd name="T11" fmla="*/ 2 h 5"/>
              <a:gd name="T12" fmla="*/ 24 w 2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7" h="5">
                <a:moveTo>
                  <a:pt x="24" y="0"/>
                </a:moveTo>
                <a:cubicBezTo>
                  <a:pt x="2" y="0"/>
                  <a:pt x="2" y="0"/>
                  <a:pt x="2" y="0"/>
                </a:cubicBezTo>
                <a:cubicBezTo>
                  <a:pt x="1" y="0"/>
                  <a:pt x="0" y="1"/>
                  <a:pt x="0" y="2"/>
                </a:cubicBezTo>
                <a:cubicBezTo>
                  <a:pt x="0" y="4"/>
                  <a:pt x="1" y="5"/>
                  <a:pt x="2" y="5"/>
                </a:cubicBezTo>
                <a:cubicBezTo>
                  <a:pt x="24" y="5"/>
                  <a:pt x="24" y="5"/>
                  <a:pt x="24" y="5"/>
                </a:cubicBezTo>
                <a:cubicBezTo>
                  <a:pt x="25" y="5"/>
                  <a:pt x="27" y="4"/>
                  <a:pt x="27" y="2"/>
                </a:cubicBezTo>
                <a:cubicBezTo>
                  <a:pt x="27" y="1"/>
                  <a:pt x="25" y="0"/>
                  <a:pt x="24"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 name="Freeform 217"/>
          <p:cNvSpPr>
            <a:spLocks noEditPoints="1"/>
          </p:cNvSpPr>
          <p:nvPr/>
        </p:nvSpPr>
        <p:spPr bwMode="auto">
          <a:xfrm>
            <a:off x="7296150" y="334963"/>
            <a:ext cx="479425" cy="409575"/>
          </a:xfrm>
          <a:custGeom>
            <a:avLst/>
            <a:gdLst>
              <a:gd name="T0" fmla="*/ 123 w 128"/>
              <a:gd name="T1" fmla="*/ 60 h 109"/>
              <a:gd name="T2" fmla="*/ 122 w 128"/>
              <a:gd name="T3" fmla="*/ 59 h 109"/>
              <a:gd name="T4" fmla="*/ 123 w 128"/>
              <a:gd name="T5" fmla="*/ 58 h 109"/>
              <a:gd name="T6" fmla="*/ 128 w 128"/>
              <a:gd name="T7" fmla="*/ 36 h 109"/>
              <a:gd name="T8" fmla="*/ 93 w 128"/>
              <a:gd name="T9" fmla="*/ 0 h 109"/>
              <a:gd name="T10" fmla="*/ 75 w 128"/>
              <a:gd name="T11" fmla="*/ 5 h 109"/>
              <a:gd name="T12" fmla="*/ 65 w 128"/>
              <a:gd name="T13" fmla="*/ 13 h 109"/>
              <a:gd name="T14" fmla="*/ 64 w 128"/>
              <a:gd name="T15" fmla="*/ 15 h 109"/>
              <a:gd name="T16" fmla="*/ 63 w 128"/>
              <a:gd name="T17" fmla="*/ 13 h 109"/>
              <a:gd name="T18" fmla="*/ 53 w 128"/>
              <a:gd name="T19" fmla="*/ 5 h 109"/>
              <a:gd name="T20" fmla="*/ 35 w 128"/>
              <a:gd name="T21" fmla="*/ 0 h 109"/>
              <a:gd name="T22" fmla="*/ 0 w 128"/>
              <a:gd name="T23" fmla="*/ 36 h 109"/>
              <a:gd name="T24" fmla="*/ 9 w 128"/>
              <a:gd name="T25" fmla="*/ 65 h 109"/>
              <a:gd name="T26" fmla="*/ 31 w 128"/>
              <a:gd name="T27" fmla="*/ 88 h 109"/>
              <a:gd name="T28" fmla="*/ 63 w 128"/>
              <a:gd name="T29" fmla="*/ 109 h 109"/>
              <a:gd name="T30" fmla="*/ 64 w 128"/>
              <a:gd name="T31" fmla="*/ 109 h 109"/>
              <a:gd name="T32" fmla="*/ 65 w 128"/>
              <a:gd name="T33" fmla="*/ 109 h 109"/>
              <a:gd name="T34" fmla="*/ 76 w 128"/>
              <a:gd name="T35" fmla="*/ 103 h 109"/>
              <a:gd name="T36" fmla="*/ 76 w 128"/>
              <a:gd name="T37" fmla="*/ 103 h 109"/>
              <a:gd name="T38" fmla="*/ 77 w 128"/>
              <a:gd name="T39" fmla="*/ 103 h 109"/>
              <a:gd name="T40" fmla="*/ 96 w 128"/>
              <a:gd name="T41" fmla="*/ 109 h 109"/>
              <a:gd name="T42" fmla="*/ 128 w 128"/>
              <a:gd name="T43" fmla="*/ 77 h 109"/>
              <a:gd name="T44" fmla="*/ 123 w 128"/>
              <a:gd name="T45" fmla="*/ 60 h 109"/>
              <a:gd name="T46" fmla="*/ 71 w 128"/>
              <a:gd name="T47" fmla="*/ 100 h 109"/>
              <a:gd name="T48" fmla="*/ 65 w 128"/>
              <a:gd name="T49" fmla="*/ 104 h 109"/>
              <a:gd name="T50" fmla="*/ 64 w 128"/>
              <a:gd name="T51" fmla="*/ 104 h 109"/>
              <a:gd name="T52" fmla="*/ 63 w 128"/>
              <a:gd name="T53" fmla="*/ 104 h 109"/>
              <a:gd name="T54" fmla="*/ 34 w 128"/>
              <a:gd name="T55" fmla="*/ 85 h 109"/>
              <a:gd name="T56" fmla="*/ 13 w 128"/>
              <a:gd name="T57" fmla="*/ 63 h 109"/>
              <a:gd name="T58" fmla="*/ 5 w 128"/>
              <a:gd name="T59" fmla="*/ 36 h 109"/>
              <a:gd name="T60" fmla="*/ 14 w 128"/>
              <a:gd name="T61" fmla="*/ 14 h 109"/>
              <a:gd name="T62" fmla="*/ 35 w 128"/>
              <a:gd name="T63" fmla="*/ 5 h 109"/>
              <a:gd name="T64" fmla="*/ 51 w 128"/>
              <a:gd name="T65" fmla="*/ 9 h 109"/>
              <a:gd name="T66" fmla="*/ 62 w 128"/>
              <a:gd name="T67" fmla="*/ 20 h 109"/>
              <a:gd name="T68" fmla="*/ 64 w 128"/>
              <a:gd name="T69" fmla="*/ 23 h 109"/>
              <a:gd name="T70" fmla="*/ 66 w 128"/>
              <a:gd name="T71" fmla="*/ 20 h 109"/>
              <a:gd name="T72" fmla="*/ 77 w 128"/>
              <a:gd name="T73" fmla="*/ 9 h 109"/>
              <a:gd name="T74" fmla="*/ 93 w 128"/>
              <a:gd name="T75" fmla="*/ 5 h 109"/>
              <a:gd name="T76" fmla="*/ 114 w 128"/>
              <a:gd name="T77" fmla="*/ 14 h 109"/>
              <a:gd name="T78" fmla="*/ 123 w 128"/>
              <a:gd name="T79" fmla="*/ 36 h 109"/>
              <a:gd name="T80" fmla="*/ 120 w 128"/>
              <a:gd name="T81" fmla="*/ 53 h 109"/>
              <a:gd name="T82" fmla="*/ 119 w 128"/>
              <a:gd name="T83" fmla="*/ 55 h 109"/>
              <a:gd name="T84" fmla="*/ 118 w 128"/>
              <a:gd name="T85" fmla="*/ 54 h 109"/>
              <a:gd name="T86" fmla="*/ 96 w 128"/>
              <a:gd name="T87" fmla="*/ 46 h 109"/>
              <a:gd name="T88" fmla="*/ 64 w 128"/>
              <a:gd name="T89" fmla="*/ 77 h 109"/>
              <a:gd name="T90" fmla="*/ 72 w 128"/>
              <a:gd name="T91" fmla="*/ 98 h 109"/>
              <a:gd name="T92" fmla="*/ 73 w 128"/>
              <a:gd name="T93" fmla="*/ 99 h 109"/>
              <a:gd name="T94" fmla="*/ 71 w 128"/>
              <a:gd name="T95" fmla="*/ 100 h 109"/>
              <a:gd name="T96" fmla="*/ 115 w 128"/>
              <a:gd name="T97" fmla="*/ 97 h 109"/>
              <a:gd name="T98" fmla="*/ 96 w 128"/>
              <a:gd name="T99" fmla="*/ 105 h 109"/>
              <a:gd name="T100" fmla="*/ 77 w 128"/>
              <a:gd name="T101" fmla="*/ 97 h 109"/>
              <a:gd name="T102" fmla="*/ 69 w 128"/>
              <a:gd name="T103" fmla="*/ 77 h 109"/>
              <a:gd name="T104" fmla="*/ 77 w 128"/>
              <a:gd name="T105" fmla="*/ 58 h 109"/>
              <a:gd name="T106" fmla="*/ 96 w 128"/>
              <a:gd name="T107" fmla="*/ 50 h 109"/>
              <a:gd name="T108" fmla="*/ 115 w 128"/>
              <a:gd name="T109" fmla="*/ 58 h 109"/>
              <a:gd name="T110" fmla="*/ 123 w 128"/>
              <a:gd name="T111" fmla="*/ 77 h 109"/>
              <a:gd name="T112" fmla="*/ 115 w 128"/>
              <a:gd name="T113"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09">
                <a:moveTo>
                  <a:pt x="123" y="60"/>
                </a:moveTo>
                <a:cubicBezTo>
                  <a:pt x="122" y="59"/>
                  <a:pt x="122" y="59"/>
                  <a:pt x="122" y="59"/>
                </a:cubicBezTo>
                <a:cubicBezTo>
                  <a:pt x="123" y="58"/>
                  <a:pt x="123" y="58"/>
                  <a:pt x="123" y="58"/>
                </a:cubicBezTo>
                <a:cubicBezTo>
                  <a:pt x="126" y="51"/>
                  <a:pt x="128" y="43"/>
                  <a:pt x="128" y="36"/>
                </a:cubicBezTo>
                <a:cubicBezTo>
                  <a:pt x="127" y="16"/>
                  <a:pt x="112" y="0"/>
                  <a:pt x="93" y="0"/>
                </a:cubicBezTo>
                <a:cubicBezTo>
                  <a:pt x="86" y="0"/>
                  <a:pt x="80" y="2"/>
                  <a:pt x="75" y="5"/>
                </a:cubicBezTo>
                <a:cubicBezTo>
                  <a:pt x="71" y="7"/>
                  <a:pt x="68" y="10"/>
                  <a:pt x="65" y="13"/>
                </a:cubicBezTo>
                <a:cubicBezTo>
                  <a:pt x="64" y="15"/>
                  <a:pt x="64" y="15"/>
                  <a:pt x="64" y="15"/>
                </a:cubicBezTo>
                <a:cubicBezTo>
                  <a:pt x="63" y="13"/>
                  <a:pt x="63" y="13"/>
                  <a:pt x="63" y="13"/>
                </a:cubicBezTo>
                <a:cubicBezTo>
                  <a:pt x="60" y="10"/>
                  <a:pt x="57" y="7"/>
                  <a:pt x="53" y="5"/>
                </a:cubicBezTo>
                <a:cubicBezTo>
                  <a:pt x="48" y="2"/>
                  <a:pt x="42" y="0"/>
                  <a:pt x="35" y="0"/>
                </a:cubicBezTo>
                <a:cubicBezTo>
                  <a:pt x="16" y="0"/>
                  <a:pt x="1" y="16"/>
                  <a:pt x="0" y="36"/>
                </a:cubicBezTo>
                <a:cubicBezTo>
                  <a:pt x="0" y="45"/>
                  <a:pt x="3" y="55"/>
                  <a:pt x="9" y="65"/>
                </a:cubicBezTo>
                <a:cubicBezTo>
                  <a:pt x="15" y="73"/>
                  <a:pt x="22" y="81"/>
                  <a:pt x="31" y="88"/>
                </a:cubicBezTo>
                <a:cubicBezTo>
                  <a:pt x="47" y="101"/>
                  <a:pt x="62" y="109"/>
                  <a:pt x="63" y="109"/>
                </a:cubicBezTo>
                <a:cubicBezTo>
                  <a:pt x="64" y="109"/>
                  <a:pt x="64" y="109"/>
                  <a:pt x="64" y="109"/>
                </a:cubicBezTo>
                <a:cubicBezTo>
                  <a:pt x="65" y="109"/>
                  <a:pt x="65" y="109"/>
                  <a:pt x="65" y="109"/>
                </a:cubicBezTo>
                <a:cubicBezTo>
                  <a:pt x="66" y="108"/>
                  <a:pt x="70" y="107"/>
                  <a:pt x="76" y="103"/>
                </a:cubicBezTo>
                <a:cubicBezTo>
                  <a:pt x="76" y="103"/>
                  <a:pt x="76" y="103"/>
                  <a:pt x="76" y="103"/>
                </a:cubicBezTo>
                <a:cubicBezTo>
                  <a:pt x="77" y="103"/>
                  <a:pt x="77" y="103"/>
                  <a:pt x="77" y="103"/>
                </a:cubicBezTo>
                <a:cubicBezTo>
                  <a:pt x="83" y="107"/>
                  <a:pt x="89" y="109"/>
                  <a:pt x="96" y="109"/>
                </a:cubicBezTo>
                <a:cubicBezTo>
                  <a:pt x="114" y="109"/>
                  <a:pt x="128" y="95"/>
                  <a:pt x="128" y="77"/>
                </a:cubicBezTo>
                <a:cubicBezTo>
                  <a:pt x="128" y="71"/>
                  <a:pt x="126" y="65"/>
                  <a:pt x="123" y="60"/>
                </a:cubicBezTo>
                <a:close/>
                <a:moveTo>
                  <a:pt x="71" y="100"/>
                </a:moveTo>
                <a:cubicBezTo>
                  <a:pt x="68" y="102"/>
                  <a:pt x="66" y="103"/>
                  <a:pt x="65" y="104"/>
                </a:cubicBezTo>
                <a:cubicBezTo>
                  <a:pt x="64" y="104"/>
                  <a:pt x="64" y="104"/>
                  <a:pt x="64" y="104"/>
                </a:cubicBezTo>
                <a:cubicBezTo>
                  <a:pt x="63" y="104"/>
                  <a:pt x="63" y="104"/>
                  <a:pt x="63" y="104"/>
                </a:cubicBezTo>
                <a:cubicBezTo>
                  <a:pt x="59" y="101"/>
                  <a:pt x="46" y="95"/>
                  <a:pt x="34" y="85"/>
                </a:cubicBezTo>
                <a:cubicBezTo>
                  <a:pt x="25" y="78"/>
                  <a:pt x="18" y="70"/>
                  <a:pt x="13" y="63"/>
                </a:cubicBezTo>
                <a:cubicBezTo>
                  <a:pt x="7" y="54"/>
                  <a:pt x="4" y="45"/>
                  <a:pt x="5" y="36"/>
                </a:cubicBezTo>
                <a:cubicBezTo>
                  <a:pt x="5" y="27"/>
                  <a:pt x="8" y="20"/>
                  <a:pt x="14" y="14"/>
                </a:cubicBezTo>
                <a:cubicBezTo>
                  <a:pt x="20" y="8"/>
                  <a:pt x="27" y="5"/>
                  <a:pt x="35" y="5"/>
                </a:cubicBezTo>
                <a:cubicBezTo>
                  <a:pt x="41" y="5"/>
                  <a:pt x="46" y="6"/>
                  <a:pt x="51" y="9"/>
                </a:cubicBezTo>
                <a:cubicBezTo>
                  <a:pt x="56" y="12"/>
                  <a:pt x="59" y="16"/>
                  <a:pt x="62" y="20"/>
                </a:cubicBezTo>
                <a:cubicBezTo>
                  <a:pt x="64" y="23"/>
                  <a:pt x="64" y="23"/>
                  <a:pt x="64" y="23"/>
                </a:cubicBezTo>
                <a:cubicBezTo>
                  <a:pt x="66" y="20"/>
                  <a:pt x="66" y="20"/>
                  <a:pt x="66" y="20"/>
                </a:cubicBezTo>
                <a:cubicBezTo>
                  <a:pt x="69" y="16"/>
                  <a:pt x="72" y="12"/>
                  <a:pt x="77" y="9"/>
                </a:cubicBezTo>
                <a:cubicBezTo>
                  <a:pt x="82" y="6"/>
                  <a:pt x="87" y="5"/>
                  <a:pt x="93" y="5"/>
                </a:cubicBezTo>
                <a:cubicBezTo>
                  <a:pt x="101" y="5"/>
                  <a:pt x="108" y="8"/>
                  <a:pt x="114" y="14"/>
                </a:cubicBezTo>
                <a:cubicBezTo>
                  <a:pt x="120" y="20"/>
                  <a:pt x="123" y="27"/>
                  <a:pt x="123" y="36"/>
                </a:cubicBezTo>
                <a:cubicBezTo>
                  <a:pt x="124" y="41"/>
                  <a:pt x="122" y="47"/>
                  <a:pt x="120" y="53"/>
                </a:cubicBezTo>
                <a:cubicBezTo>
                  <a:pt x="119" y="55"/>
                  <a:pt x="119" y="55"/>
                  <a:pt x="119" y="55"/>
                </a:cubicBezTo>
                <a:cubicBezTo>
                  <a:pt x="118" y="54"/>
                  <a:pt x="118" y="54"/>
                  <a:pt x="118" y="54"/>
                </a:cubicBezTo>
                <a:cubicBezTo>
                  <a:pt x="112" y="48"/>
                  <a:pt x="104" y="46"/>
                  <a:pt x="96" y="46"/>
                </a:cubicBezTo>
                <a:cubicBezTo>
                  <a:pt x="78" y="46"/>
                  <a:pt x="64" y="60"/>
                  <a:pt x="64" y="77"/>
                </a:cubicBezTo>
                <a:cubicBezTo>
                  <a:pt x="64" y="85"/>
                  <a:pt x="67" y="92"/>
                  <a:pt x="72" y="98"/>
                </a:cubicBezTo>
                <a:cubicBezTo>
                  <a:pt x="73" y="99"/>
                  <a:pt x="73" y="99"/>
                  <a:pt x="73" y="99"/>
                </a:cubicBezTo>
                <a:lnTo>
                  <a:pt x="71" y="100"/>
                </a:lnTo>
                <a:close/>
                <a:moveTo>
                  <a:pt x="115" y="97"/>
                </a:moveTo>
                <a:cubicBezTo>
                  <a:pt x="110" y="102"/>
                  <a:pt x="103" y="105"/>
                  <a:pt x="96" y="105"/>
                </a:cubicBezTo>
                <a:cubicBezTo>
                  <a:pt x="89" y="105"/>
                  <a:pt x="82" y="102"/>
                  <a:pt x="77" y="97"/>
                </a:cubicBezTo>
                <a:cubicBezTo>
                  <a:pt x="72" y="92"/>
                  <a:pt x="69" y="85"/>
                  <a:pt x="69" y="77"/>
                </a:cubicBezTo>
                <a:cubicBezTo>
                  <a:pt x="69" y="70"/>
                  <a:pt x="72" y="63"/>
                  <a:pt x="77" y="58"/>
                </a:cubicBezTo>
                <a:cubicBezTo>
                  <a:pt x="82" y="53"/>
                  <a:pt x="89" y="50"/>
                  <a:pt x="96" y="50"/>
                </a:cubicBezTo>
                <a:cubicBezTo>
                  <a:pt x="103" y="50"/>
                  <a:pt x="110" y="53"/>
                  <a:pt x="115" y="58"/>
                </a:cubicBezTo>
                <a:cubicBezTo>
                  <a:pt x="121" y="63"/>
                  <a:pt x="123" y="70"/>
                  <a:pt x="123" y="77"/>
                </a:cubicBezTo>
                <a:cubicBezTo>
                  <a:pt x="123" y="85"/>
                  <a:pt x="121" y="92"/>
                  <a:pt x="115" y="97"/>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 name="Freeform 218"/>
          <p:cNvSpPr/>
          <p:nvPr/>
        </p:nvSpPr>
        <p:spPr bwMode="auto">
          <a:xfrm>
            <a:off x="6391275" y="392113"/>
            <a:ext cx="85725" cy="85725"/>
          </a:xfrm>
          <a:custGeom>
            <a:avLst/>
            <a:gdLst>
              <a:gd name="T0" fmla="*/ 21 w 23"/>
              <a:gd name="T1" fmla="*/ 0 h 23"/>
              <a:gd name="T2" fmla="*/ 0 w 23"/>
              <a:gd name="T3" fmla="*/ 21 h 23"/>
              <a:gd name="T4" fmla="*/ 2 w 23"/>
              <a:gd name="T5" fmla="*/ 23 h 23"/>
              <a:gd name="T6" fmla="*/ 4 w 23"/>
              <a:gd name="T7" fmla="*/ 21 h 23"/>
              <a:gd name="T8" fmla="*/ 21 w 23"/>
              <a:gd name="T9" fmla="*/ 5 h 23"/>
              <a:gd name="T10" fmla="*/ 23 w 23"/>
              <a:gd name="T11" fmla="*/ 2 h 23"/>
              <a:gd name="T12" fmla="*/ 21 w 23"/>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21" y="0"/>
                </a:moveTo>
                <a:cubicBezTo>
                  <a:pt x="9" y="0"/>
                  <a:pt x="0" y="9"/>
                  <a:pt x="0" y="21"/>
                </a:cubicBezTo>
                <a:cubicBezTo>
                  <a:pt x="0" y="22"/>
                  <a:pt x="1" y="23"/>
                  <a:pt x="2" y="23"/>
                </a:cubicBezTo>
                <a:cubicBezTo>
                  <a:pt x="3" y="23"/>
                  <a:pt x="4" y="22"/>
                  <a:pt x="4" y="21"/>
                </a:cubicBezTo>
                <a:cubicBezTo>
                  <a:pt x="4" y="12"/>
                  <a:pt x="12" y="5"/>
                  <a:pt x="21" y="5"/>
                </a:cubicBezTo>
                <a:cubicBezTo>
                  <a:pt x="22" y="5"/>
                  <a:pt x="23" y="4"/>
                  <a:pt x="23" y="2"/>
                </a:cubicBezTo>
                <a:cubicBezTo>
                  <a:pt x="23" y="1"/>
                  <a:pt x="22" y="0"/>
                  <a:pt x="21"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 name="Freeform 219"/>
          <p:cNvSpPr/>
          <p:nvPr/>
        </p:nvSpPr>
        <p:spPr bwMode="auto">
          <a:xfrm>
            <a:off x="6645275" y="576263"/>
            <a:ext cx="101600" cy="101600"/>
          </a:xfrm>
          <a:custGeom>
            <a:avLst/>
            <a:gdLst>
              <a:gd name="T0" fmla="*/ 24 w 27"/>
              <a:gd name="T1" fmla="*/ 11 h 27"/>
              <a:gd name="T2" fmla="*/ 15 w 27"/>
              <a:gd name="T3" fmla="*/ 11 h 27"/>
              <a:gd name="T4" fmla="*/ 15 w 27"/>
              <a:gd name="T5" fmla="*/ 2 h 27"/>
              <a:gd name="T6" fmla="*/ 13 w 27"/>
              <a:gd name="T7" fmla="*/ 0 h 27"/>
              <a:gd name="T8" fmla="*/ 11 w 27"/>
              <a:gd name="T9" fmla="*/ 2 h 27"/>
              <a:gd name="T10" fmla="*/ 11 w 27"/>
              <a:gd name="T11" fmla="*/ 11 h 27"/>
              <a:gd name="T12" fmla="*/ 2 w 27"/>
              <a:gd name="T13" fmla="*/ 11 h 27"/>
              <a:gd name="T14" fmla="*/ 0 w 27"/>
              <a:gd name="T15" fmla="*/ 13 h 27"/>
              <a:gd name="T16" fmla="*/ 2 w 27"/>
              <a:gd name="T17" fmla="*/ 16 h 27"/>
              <a:gd name="T18" fmla="*/ 11 w 27"/>
              <a:gd name="T19" fmla="*/ 16 h 27"/>
              <a:gd name="T20" fmla="*/ 11 w 27"/>
              <a:gd name="T21" fmla="*/ 25 h 27"/>
              <a:gd name="T22" fmla="*/ 13 w 27"/>
              <a:gd name="T23" fmla="*/ 27 h 27"/>
              <a:gd name="T24" fmla="*/ 15 w 27"/>
              <a:gd name="T25" fmla="*/ 25 h 27"/>
              <a:gd name="T26" fmla="*/ 15 w 27"/>
              <a:gd name="T27" fmla="*/ 16 h 27"/>
              <a:gd name="T28" fmla="*/ 24 w 27"/>
              <a:gd name="T29" fmla="*/ 16 h 27"/>
              <a:gd name="T30" fmla="*/ 27 w 27"/>
              <a:gd name="T31" fmla="*/ 13 h 27"/>
              <a:gd name="T32" fmla="*/ 24 w 27"/>
              <a:gd name="T33" fmla="*/ 1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7">
                <a:moveTo>
                  <a:pt x="24" y="11"/>
                </a:moveTo>
                <a:cubicBezTo>
                  <a:pt x="15" y="11"/>
                  <a:pt x="15" y="11"/>
                  <a:pt x="15" y="11"/>
                </a:cubicBezTo>
                <a:cubicBezTo>
                  <a:pt x="15" y="2"/>
                  <a:pt x="15" y="2"/>
                  <a:pt x="15" y="2"/>
                </a:cubicBezTo>
                <a:cubicBezTo>
                  <a:pt x="15" y="1"/>
                  <a:pt x="14" y="0"/>
                  <a:pt x="13" y="0"/>
                </a:cubicBezTo>
                <a:cubicBezTo>
                  <a:pt x="12" y="0"/>
                  <a:pt x="11" y="1"/>
                  <a:pt x="11" y="2"/>
                </a:cubicBezTo>
                <a:cubicBezTo>
                  <a:pt x="11" y="11"/>
                  <a:pt x="11" y="11"/>
                  <a:pt x="11" y="11"/>
                </a:cubicBezTo>
                <a:cubicBezTo>
                  <a:pt x="2" y="11"/>
                  <a:pt x="2" y="11"/>
                  <a:pt x="2" y="11"/>
                </a:cubicBezTo>
                <a:cubicBezTo>
                  <a:pt x="1" y="11"/>
                  <a:pt x="0" y="12"/>
                  <a:pt x="0" y="13"/>
                </a:cubicBezTo>
                <a:cubicBezTo>
                  <a:pt x="0" y="15"/>
                  <a:pt x="1" y="16"/>
                  <a:pt x="2" y="16"/>
                </a:cubicBezTo>
                <a:cubicBezTo>
                  <a:pt x="11" y="16"/>
                  <a:pt x="11" y="16"/>
                  <a:pt x="11" y="16"/>
                </a:cubicBezTo>
                <a:cubicBezTo>
                  <a:pt x="11" y="25"/>
                  <a:pt x="11" y="25"/>
                  <a:pt x="11" y="25"/>
                </a:cubicBezTo>
                <a:cubicBezTo>
                  <a:pt x="11" y="26"/>
                  <a:pt x="12" y="27"/>
                  <a:pt x="13" y="27"/>
                </a:cubicBezTo>
                <a:cubicBezTo>
                  <a:pt x="14" y="27"/>
                  <a:pt x="15" y="26"/>
                  <a:pt x="15" y="25"/>
                </a:cubicBezTo>
                <a:cubicBezTo>
                  <a:pt x="15" y="16"/>
                  <a:pt x="15" y="16"/>
                  <a:pt x="15" y="16"/>
                </a:cubicBezTo>
                <a:cubicBezTo>
                  <a:pt x="24" y="16"/>
                  <a:pt x="24" y="16"/>
                  <a:pt x="24" y="16"/>
                </a:cubicBezTo>
                <a:cubicBezTo>
                  <a:pt x="25" y="16"/>
                  <a:pt x="27" y="15"/>
                  <a:pt x="27" y="13"/>
                </a:cubicBezTo>
                <a:cubicBezTo>
                  <a:pt x="27" y="12"/>
                  <a:pt x="25" y="11"/>
                  <a:pt x="24" y="11"/>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 name="Freeform 220"/>
          <p:cNvSpPr>
            <a:spLocks noEditPoints="1"/>
          </p:cNvSpPr>
          <p:nvPr/>
        </p:nvSpPr>
        <p:spPr bwMode="auto">
          <a:xfrm>
            <a:off x="6334125" y="334963"/>
            <a:ext cx="481013" cy="409575"/>
          </a:xfrm>
          <a:custGeom>
            <a:avLst/>
            <a:gdLst>
              <a:gd name="T0" fmla="*/ 123 w 128"/>
              <a:gd name="T1" fmla="*/ 60 h 109"/>
              <a:gd name="T2" fmla="*/ 122 w 128"/>
              <a:gd name="T3" fmla="*/ 59 h 109"/>
              <a:gd name="T4" fmla="*/ 123 w 128"/>
              <a:gd name="T5" fmla="*/ 58 h 109"/>
              <a:gd name="T6" fmla="*/ 128 w 128"/>
              <a:gd name="T7" fmla="*/ 36 h 109"/>
              <a:gd name="T8" fmla="*/ 93 w 128"/>
              <a:gd name="T9" fmla="*/ 0 h 109"/>
              <a:gd name="T10" fmla="*/ 75 w 128"/>
              <a:gd name="T11" fmla="*/ 5 h 109"/>
              <a:gd name="T12" fmla="*/ 65 w 128"/>
              <a:gd name="T13" fmla="*/ 13 h 109"/>
              <a:gd name="T14" fmla="*/ 64 w 128"/>
              <a:gd name="T15" fmla="*/ 15 h 109"/>
              <a:gd name="T16" fmla="*/ 63 w 128"/>
              <a:gd name="T17" fmla="*/ 13 h 109"/>
              <a:gd name="T18" fmla="*/ 53 w 128"/>
              <a:gd name="T19" fmla="*/ 5 h 109"/>
              <a:gd name="T20" fmla="*/ 35 w 128"/>
              <a:gd name="T21" fmla="*/ 0 h 109"/>
              <a:gd name="T22" fmla="*/ 0 w 128"/>
              <a:gd name="T23" fmla="*/ 36 h 109"/>
              <a:gd name="T24" fmla="*/ 9 w 128"/>
              <a:gd name="T25" fmla="*/ 65 h 109"/>
              <a:gd name="T26" fmla="*/ 31 w 128"/>
              <a:gd name="T27" fmla="*/ 88 h 109"/>
              <a:gd name="T28" fmla="*/ 63 w 128"/>
              <a:gd name="T29" fmla="*/ 109 h 109"/>
              <a:gd name="T30" fmla="*/ 64 w 128"/>
              <a:gd name="T31" fmla="*/ 109 h 109"/>
              <a:gd name="T32" fmla="*/ 65 w 128"/>
              <a:gd name="T33" fmla="*/ 109 h 109"/>
              <a:gd name="T34" fmla="*/ 76 w 128"/>
              <a:gd name="T35" fmla="*/ 103 h 109"/>
              <a:gd name="T36" fmla="*/ 76 w 128"/>
              <a:gd name="T37" fmla="*/ 103 h 109"/>
              <a:gd name="T38" fmla="*/ 77 w 128"/>
              <a:gd name="T39" fmla="*/ 103 h 109"/>
              <a:gd name="T40" fmla="*/ 96 w 128"/>
              <a:gd name="T41" fmla="*/ 109 h 109"/>
              <a:gd name="T42" fmla="*/ 128 w 128"/>
              <a:gd name="T43" fmla="*/ 77 h 109"/>
              <a:gd name="T44" fmla="*/ 123 w 128"/>
              <a:gd name="T45" fmla="*/ 60 h 109"/>
              <a:gd name="T46" fmla="*/ 71 w 128"/>
              <a:gd name="T47" fmla="*/ 100 h 109"/>
              <a:gd name="T48" fmla="*/ 65 w 128"/>
              <a:gd name="T49" fmla="*/ 104 h 109"/>
              <a:gd name="T50" fmla="*/ 64 w 128"/>
              <a:gd name="T51" fmla="*/ 104 h 109"/>
              <a:gd name="T52" fmla="*/ 63 w 128"/>
              <a:gd name="T53" fmla="*/ 104 h 109"/>
              <a:gd name="T54" fmla="*/ 34 w 128"/>
              <a:gd name="T55" fmla="*/ 85 h 109"/>
              <a:gd name="T56" fmla="*/ 13 w 128"/>
              <a:gd name="T57" fmla="*/ 63 h 109"/>
              <a:gd name="T58" fmla="*/ 5 w 128"/>
              <a:gd name="T59" fmla="*/ 36 h 109"/>
              <a:gd name="T60" fmla="*/ 14 w 128"/>
              <a:gd name="T61" fmla="*/ 14 h 109"/>
              <a:gd name="T62" fmla="*/ 35 w 128"/>
              <a:gd name="T63" fmla="*/ 5 h 109"/>
              <a:gd name="T64" fmla="*/ 51 w 128"/>
              <a:gd name="T65" fmla="*/ 9 h 109"/>
              <a:gd name="T66" fmla="*/ 62 w 128"/>
              <a:gd name="T67" fmla="*/ 20 h 109"/>
              <a:gd name="T68" fmla="*/ 64 w 128"/>
              <a:gd name="T69" fmla="*/ 23 h 109"/>
              <a:gd name="T70" fmla="*/ 66 w 128"/>
              <a:gd name="T71" fmla="*/ 20 h 109"/>
              <a:gd name="T72" fmla="*/ 77 w 128"/>
              <a:gd name="T73" fmla="*/ 9 h 109"/>
              <a:gd name="T74" fmla="*/ 93 w 128"/>
              <a:gd name="T75" fmla="*/ 5 h 109"/>
              <a:gd name="T76" fmla="*/ 114 w 128"/>
              <a:gd name="T77" fmla="*/ 14 h 109"/>
              <a:gd name="T78" fmla="*/ 123 w 128"/>
              <a:gd name="T79" fmla="*/ 36 h 109"/>
              <a:gd name="T80" fmla="*/ 120 w 128"/>
              <a:gd name="T81" fmla="*/ 53 h 109"/>
              <a:gd name="T82" fmla="*/ 119 w 128"/>
              <a:gd name="T83" fmla="*/ 55 h 109"/>
              <a:gd name="T84" fmla="*/ 118 w 128"/>
              <a:gd name="T85" fmla="*/ 54 h 109"/>
              <a:gd name="T86" fmla="*/ 96 w 128"/>
              <a:gd name="T87" fmla="*/ 46 h 109"/>
              <a:gd name="T88" fmla="*/ 64 w 128"/>
              <a:gd name="T89" fmla="*/ 77 h 109"/>
              <a:gd name="T90" fmla="*/ 72 w 128"/>
              <a:gd name="T91" fmla="*/ 98 h 109"/>
              <a:gd name="T92" fmla="*/ 73 w 128"/>
              <a:gd name="T93" fmla="*/ 99 h 109"/>
              <a:gd name="T94" fmla="*/ 71 w 128"/>
              <a:gd name="T95" fmla="*/ 100 h 109"/>
              <a:gd name="T96" fmla="*/ 115 w 128"/>
              <a:gd name="T97" fmla="*/ 97 h 109"/>
              <a:gd name="T98" fmla="*/ 96 w 128"/>
              <a:gd name="T99" fmla="*/ 105 h 109"/>
              <a:gd name="T100" fmla="*/ 77 w 128"/>
              <a:gd name="T101" fmla="*/ 97 h 109"/>
              <a:gd name="T102" fmla="*/ 69 w 128"/>
              <a:gd name="T103" fmla="*/ 77 h 109"/>
              <a:gd name="T104" fmla="*/ 77 w 128"/>
              <a:gd name="T105" fmla="*/ 58 h 109"/>
              <a:gd name="T106" fmla="*/ 96 w 128"/>
              <a:gd name="T107" fmla="*/ 50 h 109"/>
              <a:gd name="T108" fmla="*/ 115 w 128"/>
              <a:gd name="T109" fmla="*/ 58 h 109"/>
              <a:gd name="T110" fmla="*/ 123 w 128"/>
              <a:gd name="T111" fmla="*/ 77 h 109"/>
              <a:gd name="T112" fmla="*/ 115 w 128"/>
              <a:gd name="T113"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09">
                <a:moveTo>
                  <a:pt x="123" y="60"/>
                </a:moveTo>
                <a:cubicBezTo>
                  <a:pt x="122" y="59"/>
                  <a:pt x="122" y="59"/>
                  <a:pt x="122" y="59"/>
                </a:cubicBezTo>
                <a:cubicBezTo>
                  <a:pt x="123" y="58"/>
                  <a:pt x="123" y="58"/>
                  <a:pt x="123" y="58"/>
                </a:cubicBezTo>
                <a:cubicBezTo>
                  <a:pt x="126" y="51"/>
                  <a:pt x="128" y="43"/>
                  <a:pt x="128" y="36"/>
                </a:cubicBezTo>
                <a:cubicBezTo>
                  <a:pt x="127" y="16"/>
                  <a:pt x="112" y="0"/>
                  <a:pt x="93" y="0"/>
                </a:cubicBezTo>
                <a:cubicBezTo>
                  <a:pt x="86" y="0"/>
                  <a:pt x="80" y="2"/>
                  <a:pt x="75" y="5"/>
                </a:cubicBezTo>
                <a:cubicBezTo>
                  <a:pt x="71" y="7"/>
                  <a:pt x="68" y="10"/>
                  <a:pt x="65" y="13"/>
                </a:cubicBezTo>
                <a:cubicBezTo>
                  <a:pt x="64" y="15"/>
                  <a:pt x="64" y="15"/>
                  <a:pt x="64" y="15"/>
                </a:cubicBezTo>
                <a:cubicBezTo>
                  <a:pt x="63" y="13"/>
                  <a:pt x="63" y="13"/>
                  <a:pt x="63" y="13"/>
                </a:cubicBezTo>
                <a:cubicBezTo>
                  <a:pt x="60" y="10"/>
                  <a:pt x="57" y="7"/>
                  <a:pt x="53" y="5"/>
                </a:cubicBezTo>
                <a:cubicBezTo>
                  <a:pt x="48" y="2"/>
                  <a:pt x="42" y="0"/>
                  <a:pt x="35" y="0"/>
                </a:cubicBezTo>
                <a:cubicBezTo>
                  <a:pt x="16" y="0"/>
                  <a:pt x="1" y="16"/>
                  <a:pt x="0" y="36"/>
                </a:cubicBezTo>
                <a:cubicBezTo>
                  <a:pt x="0" y="45"/>
                  <a:pt x="3" y="55"/>
                  <a:pt x="9" y="65"/>
                </a:cubicBezTo>
                <a:cubicBezTo>
                  <a:pt x="15" y="73"/>
                  <a:pt x="22" y="81"/>
                  <a:pt x="31" y="88"/>
                </a:cubicBezTo>
                <a:cubicBezTo>
                  <a:pt x="47" y="101"/>
                  <a:pt x="62" y="109"/>
                  <a:pt x="63" y="109"/>
                </a:cubicBezTo>
                <a:cubicBezTo>
                  <a:pt x="64" y="109"/>
                  <a:pt x="64" y="109"/>
                  <a:pt x="64" y="109"/>
                </a:cubicBezTo>
                <a:cubicBezTo>
                  <a:pt x="65" y="109"/>
                  <a:pt x="65" y="109"/>
                  <a:pt x="65" y="109"/>
                </a:cubicBezTo>
                <a:cubicBezTo>
                  <a:pt x="66" y="108"/>
                  <a:pt x="70" y="107"/>
                  <a:pt x="76" y="103"/>
                </a:cubicBezTo>
                <a:cubicBezTo>
                  <a:pt x="76" y="103"/>
                  <a:pt x="76" y="103"/>
                  <a:pt x="76" y="103"/>
                </a:cubicBezTo>
                <a:cubicBezTo>
                  <a:pt x="77" y="103"/>
                  <a:pt x="77" y="103"/>
                  <a:pt x="77" y="103"/>
                </a:cubicBezTo>
                <a:cubicBezTo>
                  <a:pt x="83" y="107"/>
                  <a:pt x="89" y="109"/>
                  <a:pt x="96" y="109"/>
                </a:cubicBezTo>
                <a:cubicBezTo>
                  <a:pt x="114" y="109"/>
                  <a:pt x="128" y="95"/>
                  <a:pt x="128" y="77"/>
                </a:cubicBezTo>
                <a:cubicBezTo>
                  <a:pt x="128" y="71"/>
                  <a:pt x="126" y="65"/>
                  <a:pt x="123" y="60"/>
                </a:cubicBezTo>
                <a:close/>
                <a:moveTo>
                  <a:pt x="71" y="100"/>
                </a:moveTo>
                <a:cubicBezTo>
                  <a:pt x="68" y="102"/>
                  <a:pt x="66" y="103"/>
                  <a:pt x="65" y="104"/>
                </a:cubicBezTo>
                <a:cubicBezTo>
                  <a:pt x="64" y="104"/>
                  <a:pt x="64" y="104"/>
                  <a:pt x="64" y="104"/>
                </a:cubicBezTo>
                <a:cubicBezTo>
                  <a:pt x="63" y="104"/>
                  <a:pt x="63" y="104"/>
                  <a:pt x="63" y="104"/>
                </a:cubicBezTo>
                <a:cubicBezTo>
                  <a:pt x="59" y="101"/>
                  <a:pt x="46" y="95"/>
                  <a:pt x="34" y="85"/>
                </a:cubicBezTo>
                <a:cubicBezTo>
                  <a:pt x="25" y="78"/>
                  <a:pt x="18" y="70"/>
                  <a:pt x="13" y="63"/>
                </a:cubicBezTo>
                <a:cubicBezTo>
                  <a:pt x="7" y="54"/>
                  <a:pt x="4" y="45"/>
                  <a:pt x="5" y="36"/>
                </a:cubicBezTo>
                <a:cubicBezTo>
                  <a:pt x="5" y="27"/>
                  <a:pt x="8" y="20"/>
                  <a:pt x="14" y="14"/>
                </a:cubicBezTo>
                <a:cubicBezTo>
                  <a:pt x="20" y="8"/>
                  <a:pt x="27" y="5"/>
                  <a:pt x="35" y="5"/>
                </a:cubicBezTo>
                <a:cubicBezTo>
                  <a:pt x="41" y="5"/>
                  <a:pt x="46" y="6"/>
                  <a:pt x="51" y="9"/>
                </a:cubicBezTo>
                <a:cubicBezTo>
                  <a:pt x="56" y="12"/>
                  <a:pt x="59" y="16"/>
                  <a:pt x="62" y="20"/>
                </a:cubicBezTo>
                <a:cubicBezTo>
                  <a:pt x="64" y="23"/>
                  <a:pt x="64" y="23"/>
                  <a:pt x="64" y="23"/>
                </a:cubicBezTo>
                <a:cubicBezTo>
                  <a:pt x="66" y="20"/>
                  <a:pt x="66" y="20"/>
                  <a:pt x="66" y="20"/>
                </a:cubicBezTo>
                <a:cubicBezTo>
                  <a:pt x="69" y="16"/>
                  <a:pt x="72" y="12"/>
                  <a:pt x="77" y="9"/>
                </a:cubicBezTo>
                <a:cubicBezTo>
                  <a:pt x="82" y="6"/>
                  <a:pt x="87" y="5"/>
                  <a:pt x="93" y="5"/>
                </a:cubicBezTo>
                <a:cubicBezTo>
                  <a:pt x="101" y="5"/>
                  <a:pt x="108" y="8"/>
                  <a:pt x="114" y="14"/>
                </a:cubicBezTo>
                <a:cubicBezTo>
                  <a:pt x="120" y="20"/>
                  <a:pt x="123" y="27"/>
                  <a:pt x="123" y="36"/>
                </a:cubicBezTo>
                <a:cubicBezTo>
                  <a:pt x="124" y="41"/>
                  <a:pt x="122" y="47"/>
                  <a:pt x="120" y="53"/>
                </a:cubicBezTo>
                <a:cubicBezTo>
                  <a:pt x="119" y="55"/>
                  <a:pt x="119" y="55"/>
                  <a:pt x="119" y="55"/>
                </a:cubicBezTo>
                <a:cubicBezTo>
                  <a:pt x="118" y="54"/>
                  <a:pt x="118" y="54"/>
                  <a:pt x="118" y="54"/>
                </a:cubicBezTo>
                <a:cubicBezTo>
                  <a:pt x="112" y="48"/>
                  <a:pt x="104" y="46"/>
                  <a:pt x="96" y="46"/>
                </a:cubicBezTo>
                <a:cubicBezTo>
                  <a:pt x="78" y="46"/>
                  <a:pt x="64" y="60"/>
                  <a:pt x="64" y="77"/>
                </a:cubicBezTo>
                <a:cubicBezTo>
                  <a:pt x="64" y="85"/>
                  <a:pt x="67" y="92"/>
                  <a:pt x="72" y="98"/>
                </a:cubicBezTo>
                <a:cubicBezTo>
                  <a:pt x="73" y="99"/>
                  <a:pt x="73" y="99"/>
                  <a:pt x="73" y="99"/>
                </a:cubicBezTo>
                <a:lnTo>
                  <a:pt x="71" y="100"/>
                </a:lnTo>
                <a:close/>
                <a:moveTo>
                  <a:pt x="115" y="97"/>
                </a:moveTo>
                <a:cubicBezTo>
                  <a:pt x="110" y="102"/>
                  <a:pt x="103" y="105"/>
                  <a:pt x="96" y="105"/>
                </a:cubicBezTo>
                <a:cubicBezTo>
                  <a:pt x="89" y="105"/>
                  <a:pt x="82" y="102"/>
                  <a:pt x="77" y="97"/>
                </a:cubicBezTo>
                <a:cubicBezTo>
                  <a:pt x="72" y="92"/>
                  <a:pt x="69" y="85"/>
                  <a:pt x="69" y="77"/>
                </a:cubicBezTo>
                <a:cubicBezTo>
                  <a:pt x="69" y="70"/>
                  <a:pt x="72" y="63"/>
                  <a:pt x="77" y="58"/>
                </a:cubicBezTo>
                <a:cubicBezTo>
                  <a:pt x="82" y="53"/>
                  <a:pt x="89" y="50"/>
                  <a:pt x="96" y="50"/>
                </a:cubicBezTo>
                <a:cubicBezTo>
                  <a:pt x="103" y="50"/>
                  <a:pt x="110" y="53"/>
                  <a:pt x="115" y="58"/>
                </a:cubicBezTo>
                <a:cubicBezTo>
                  <a:pt x="121" y="63"/>
                  <a:pt x="123" y="70"/>
                  <a:pt x="123" y="77"/>
                </a:cubicBezTo>
                <a:cubicBezTo>
                  <a:pt x="123" y="85"/>
                  <a:pt x="121" y="92"/>
                  <a:pt x="115" y="97"/>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 name="Freeform 221"/>
          <p:cNvSpPr>
            <a:spLocks noEditPoints="1"/>
          </p:cNvSpPr>
          <p:nvPr/>
        </p:nvSpPr>
        <p:spPr bwMode="auto">
          <a:xfrm>
            <a:off x="5373688" y="334963"/>
            <a:ext cx="479425" cy="409575"/>
          </a:xfrm>
          <a:custGeom>
            <a:avLst/>
            <a:gdLst>
              <a:gd name="T0" fmla="*/ 93 w 128"/>
              <a:gd name="T1" fmla="*/ 0 h 109"/>
              <a:gd name="T2" fmla="*/ 75 w 128"/>
              <a:gd name="T3" fmla="*/ 5 h 109"/>
              <a:gd name="T4" fmla="*/ 65 w 128"/>
              <a:gd name="T5" fmla="*/ 13 h 109"/>
              <a:gd name="T6" fmla="*/ 64 w 128"/>
              <a:gd name="T7" fmla="*/ 15 h 109"/>
              <a:gd name="T8" fmla="*/ 63 w 128"/>
              <a:gd name="T9" fmla="*/ 13 h 109"/>
              <a:gd name="T10" fmla="*/ 53 w 128"/>
              <a:gd name="T11" fmla="*/ 5 h 109"/>
              <a:gd name="T12" fmla="*/ 35 w 128"/>
              <a:gd name="T13" fmla="*/ 0 h 109"/>
              <a:gd name="T14" fmla="*/ 0 w 128"/>
              <a:gd name="T15" fmla="*/ 36 h 109"/>
              <a:gd name="T16" fmla="*/ 9 w 128"/>
              <a:gd name="T17" fmla="*/ 65 h 109"/>
              <a:gd name="T18" fmla="*/ 31 w 128"/>
              <a:gd name="T19" fmla="*/ 88 h 109"/>
              <a:gd name="T20" fmla="*/ 63 w 128"/>
              <a:gd name="T21" fmla="*/ 109 h 109"/>
              <a:gd name="T22" fmla="*/ 64 w 128"/>
              <a:gd name="T23" fmla="*/ 109 h 109"/>
              <a:gd name="T24" fmla="*/ 65 w 128"/>
              <a:gd name="T25" fmla="*/ 109 h 109"/>
              <a:gd name="T26" fmla="*/ 97 w 128"/>
              <a:gd name="T27" fmla="*/ 88 h 109"/>
              <a:gd name="T28" fmla="*/ 119 w 128"/>
              <a:gd name="T29" fmla="*/ 65 h 109"/>
              <a:gd name="T30" fmla="*/ 128 w 128"/>
              <a:gd name="T31" fmla="*/ 36 h 109"/>
              <a:gd name="T32" fmla="*/ 93 w 128"/>
              <a:gd name="T33" fmla="*/ 0 h 109"/>
              <a:gd name="T34" fmla="*/ 115 w 128"/>
              <a:gd name="T35" fmla="*/ 63 h 109"/>
              <a:gd name="T36" fmla="*/ 94 w 128"/>
              <a:gd name="T37" fmla="*/ 85 h 109"/>
              <a:gd name="T38" fmla="*/ 65 w 128"/>
              <a:gd name="T39" fmla="*/ 104 h 109"/>
              <a:gd name="T40" fmla="*/ 64 w 128"/>
              <a:gd name="T41" fmla="*/ 104 h 109"/>
              <a:gd name="T42" fmla="*/ 63 w 128"/>
              <a:gd name="T43" fmla="*/ 104 h 109"/>
              <a:gd name="T44" fmla="*/ 34 w 128"/>
              <a:gd name="T45" fmla="*/ 85 h 109"/>
              <a:gd name="T46" fmla="*/ 13 w 128"/>
              <a:gd name="T47" fmla="*/ 63 h 109"/>
              <a:gd name="T48" fmla="*/ 5 w 128"/>
              <a:gd name="T49" fmla="*/ 36 h 109"/>
              <a:gd name="T50" fmla="*/ 14 w 128"/>
              <a:gd name="T51" fmla="*/ 14 h 109"/>
              <a:gd name="T52" fmla="*/ 35 w 128"/>
              <a:gd name="T53" fmla="*/ 5 h 109"/>
              <a:gd name="T54" fmla="*/ 51 w 128"/>
              <a:gd name="T55" fmla="*/ 9 h 109"/>
              <a:gd name="T56" fmla="*/ 62 w 128"/>
              <a:gd name="T57" fmla="*/ 20 h 109"/>
              <a:gd name="T58" fmla="*/ 64 w 128"/>
              <a:gd name="T59" fmla="*/ 23 h 109"/>
              <a:gd name="T60" fmla="*/ 66 w 128"/>
              <a:gd name="T61" fmla="*/ 20 h 109"/>
              <a:gd name="T62" fmla="*/ 77 w 128"/>
              <a:gd name="T63" fmla="*/ 9 h 109"/>
              <a:gd name="T64" fmla="*/ 93 w 128"/>
              <a:gd name="T65" fmla="*/ 5 h 109"/>
              <a:gd name="T66" fmla="*/ 114 w 128"/>
              <a:gd name="T67" fmla="*/ 14 h 109"/>
              <a:gd name="T68" fmla="*/ 123 w 128"/>
              <a:gd name="T69" fmla="*/ 36 h 109"/>
              <a:gd name="T70" fmla="*/ 115 w 128"/>
              <a:gd name="T71" fmla="*/ 6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8" h="109">
                <a:moveTo>
                  <a:pt x="93" y="0"/>
                </a:moveTo>
                <a:cubicBezTo>
                  <a:pt x="86" y="0"/>
                  <a:pt x="80" y="2"/>
                  <a:pt x="75" y="5"/>
                </a:cubicBezTo>
                <a:cubicBezTo>
                  <a:pt x="71" y="7"/>
                  <a:pt x="68" y="10"/>
                  <a:pt x="65" y="13"/>
                </a:cubicBezTo>
                <a:cubicBezTo>
                  <a:pt x="64" y="15"/>
                  <a:pt x="64" y="15"/>
                  <a:pt x="64" y="15"/>
                </a:cubicBezTo>
                <a:cubicBezTo>
                  <a:pt x="63" y="13"/>
                  <a:pt x="63" y="13"/>
                  <a:pt x="63" y="13"/>
                </a:cubicBezTo>
                <a:cubicBezTo>
                  <a:pt x="60" y="10"/>
                  <a:pt x="57" y="7"/>
                  <a:pt x="53" y="5"/>
                </a:cubicBezTo>
                <a:cubicBezTo>
                  <a:pt x="48" y="2"/>
                  <a:pt x="42" y="0"/>
                  <a:pt x="35" y="0"/>
                </a:cubicBezTo>
                <a:cubicBezTo>
                  <a:pt x="16" y="0"/>
                  <a:pt x="1" y="16"/>
                  <a:pt x="0" y="36"/>
                </a:cubicBezTo>
                <a:cubicBezTo>
                  <a:pt x="0" y="45"/>
                  <a:pt x="3" y="55"/>
                  <a:pt x="9" y="65"/>
                </a:cubicBezTo>
                <a:cubicBezTo>
                  <a:pt x="15" y="73"/>
                  <a:pt x="22" y="81"/>
                  <a:pt x="31" y="88"/>
                </a:cubicBezTo>
                <a:cubicBezTo>
                  <a:pt x="47" y="101"/>
                  <a:pt x="63" y="109"/>
                  <a:pt x="63" y="109"/>
                </a:cubicBezTo>
                <a:cubicBezTo>
                  <a:pt x="64" y="109"/>
                  <a:pt x="64" y="109"/>
                  <a:pt x="64" y="109"/>
                </a:cubicBezTo>
                <a:cubicBezTo>
                  <a:pt x="65" y="109"/>
                  <a:pt x="65" y="109"/>
                  <a:pt x="65" y="109"/>
                </a:cubicBezTo>
                <a:cubicBezTo>
                  <a:pt x="66" y="109"/>
                  <a:pt x="81" y="101"/>
                  <a:pt x="97" y="88"/>
                </a:cubicBezTo>
                <a:cubicBezTo>
                  <a:pt x="106" y="81"/>
                  <a:pt x="113" y="73"/>
                  <a:pt x="119" y="65"/>
                </a:cubicBezTo>
                <a:cubicBezTo>
                  <a:pt x="125" y="55"/>
                  <a:pt x="128" y="45"/>
                  <a:pt x="128" y="36"/>
                </a:cubicBezTo>
                <a:cubicBezTo>
                  <a:pt x="127" y="16"/>
                  <a:pt x="112" y="0"/>
                  <a:pt x="93" y="0"/>
                </a:cubicBezTo>
                <a:close/>
                <a:moveTo>
                  <a:pt x="115" y="63"/>
                </a:moveTo>
                <a:cubicBezTo>
                  <a:pt x="110" y="70"/>
                  <a:pt x="103" y="78"/>
                  <a:pt x="94" y="85"/>
                </a:cubicBezTo>
                <a:cubicBezTo>
                  <a:pt x="82" y="95"/>
                  <a:pt x="69" y="101"/>
                  <a:pt x="65" y="104"/>
                </a:cubicBezTo>
                <a:cubicBezTo>
                  <a:pt x="64" y="104"/>
                  <a:pt x="64" y="104"/>
                  <a:pt x="64" y="104"/>
                </a:cubicBezTo>
                <a:cubicBezTo>
                  <a:pt x="63" y="104"/>
                  <a:pt x="63" y="104"/>
                  <a:pt x="63" y="104"/>
                </a:cubicBezTo>
                <a:cubicBezTo>
                  <a:pt x="59" y="101"/>
                  <a:pt x="46" y="95"/>
                  <a:pt x="34" y="85"/>
                </a:cubicBezTo>
                <a:cubicBezTo>
                  <a:pt x="25" y="78"/>
                  <a:pt x="18" y="70"/>
                  <a:pt x="13" y="63"/>
                </a:cubicBezTo>
                <a:cubicBezTo>
                  <a:pt x="7" y="54"/>
                  <a:pt x="4" y="45"/>
                  <a:pt x="5" y="36"/>
                </a:cubicBezTo>
                <a:cubicBezTo>
                  <a:pt x="5" y="27"/>
                  <a:pt x="8" y="20"/>
                  <a:pt x="14" y="14"/>
                </a:cubicBezTo>
                <a:cubicBezTo>
                  <a:pt x="20" y="8"/>
                  <a:pt x="27" y="5"/>
                  <a:pt x="35" y="5"/>
                </a:cubicBezTo>
                <a:cubicBezTo>
                  <a:pt x="41" y="5"/>
                  <a:pt x="46" y="6"/>
                  <a:pt x="51" y="9"/>
                </a:cubicBezTo>
                <a:cubicBezTo>
                  <a:pt x="56" y="12"/>
                  <a:pt x="59" y="16"/>
                  <a:pt x="62" y="20"/>
                </a:cubicBezTo>
                <a:cubicBezTo>
                  <a:pt x="64" y="23"/>
                  <a:pt x="64" y="23"/>
                  <a:pt x="64" y="23"/>
                </a:cubicBezTo>
                <a:cubicBezTo>
                  <a:pt x="66" y="20"/>
                  <a:pt x="66" y="20"/>
                  <a:pt x="66" y="20"/>
                </a:cubicBezTo>
                <a:cubicBezTo>
                  <a:pt x="69" y="16"/>
                  <a:pt x="72" y="12"/>
                  <a:pt x="77" y="9"/>
                </a:cubicBezTo>
                <a:cubicBezTo>
                  <a:pt x="82" y="6"/>
                  <a:pt x="87" y="5"/>
                  <a:pt x="93" y="5"/>
                </a:cubicBezTo>
                <a:cubicBezTo>
                  <a:pt x="101" y="5"/>
                  <a:pt x="108" y="8"/>
                  <a:pt x="114" y="14"/>
                </a:cubicBezTo>
                <a:cubicBezTo>
                  <a:pt x="120" y="20"/>
                  <a:pt x="123" y="27"/>
                  <a:pt x="123" y="36"/>
                </a:cubicBezTo>
                <a:cubicBezTo>
                  <a:pt x="124" y="45"/>
                  <a:pt x="121" y="54"/>
                  <a:pt x="115" y="63"/>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 name="Freeform 222"/>
          <p:cNvSpPr/>
          <p:nvPr/>
        </p:nvSpPr>
        <p:spPr bwMode="auto">
          <a:xfrm>
            <a:off x="5429250" y="392113"/>
            <a:ext cx="87313" cy="85725"/>
          </a:xfrm>
          <a:custGeom>
            <a:avLst/>
            <a:gdLst>
              <a:gd name="T0" fmla="*/ 21 w 23"/>
              <a:gd name="T1" fmla="*/ 0 h 23"/>
              <a:gd name="T2" fmla="*/ 0 w 23"/>
              <a:gd name="T3" fmla="*/ 21 h 23"/>
              <a:gd name="T4" fmla="*/ 2 w 23"/>
              <a:gd name="T5" fmla="*/ 23 h 23"/>
              <a:gd name="T6" fmla="*/ 4 w 23"/>
              <a:gd name="T7" fmla="*/ 21 h 23"/>
              <a:gd name="T8" fmla="*/ 21 w 23"/>
              <a:gd name="T9" fmla="*/ 5 h 23"/>
              <a:gd name="T10" fmla="*/ 23 w 23"/>
              <a:gd name="T11" fmla="*/ 2 h 23"/>
              <a:gd name="T12" fmla="*/ 21 w 23"/>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21" y="0"/>
                </a:moveTo>
                <a:cubicBezTo>
                  <a:pt x="9" y="0"/>
                  <a:pt x="0" y="9"/>
                  <a:pt x="0" y="21"/>
                </a:cubicBezTo>
                <a:cubicBezTo>
                  <a:pt x="0" y="22"/>
                  <a:pt x="1" y="23"/>
                  <a:pt x="2" y="23"/>
                </a:cubicBezTo>
                <a:cubicBezTo>
                  <a:pt x="3" y="23"/>
                  <a:pt x="4" y="22"/>
                  <a:pt x="4" y="21"/>
                </a:cubicBezTo>
                <a:cubicBezTo>
                  <a:pt x="4" y="12"/>
                  <a:pt x="12" y="5"/>
                  <a:pt x="21" y="5"/>
                </a:cubicBezTo>
                <a:cubicBezTo>
                  <a:pt x="22" y="5"/>
                  <a:pt x="23" y="4"/>
                  <a:pt x="23" y="2"/>
                </a:cubicBezTo>
                <a:cubicBezTo>
                  <a:pt x="23" y="1"/>
                  <a:pt x="22" y="0"/>
                  <a:pt x="21"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 name="Freeform 223"/>
          <p:cNvSpPr/>
          <p:nvPr/>
        </p:nvSpPr>
        <p:spPr bwMode="auto">
          <a:xfrm>
            <a:off x="4411663" y="317500"/>
            <a:ext cx="481013" cy="250825"/>
          </a:xfrm>
          <a:custGeom>
            <a:avLst/>
            <a:gdLst>
              <a:gd name="T0" fmla="*/ 127 w 128"/>
              <a:gd name="T1" fmla="*/ 63 h 67"/>
              <a:gd name="T2" fmla="*/ 66 w 128"/>
              <a:gd name="T3" fmla="*/ 1 h 67"/>
              <a:gd name="T4" fmla="*/ 64 w 128"/>
              <a:gd name="T5" fmla="*/ 0 h 67"/>
              <a:gd name="T6" fmla="*/ 62 w 128"/>
              <a:gd name="T7" fmla="*/ 1 h 67"/>
              <a:gd name="T8" fmla="*/ 1 w 128"/>
              <a:gd name="T9" fmla="*/ 63 h 67"/>
              <a:gd name="T10" fmla="*/ 1 w 128"/>
              <a:gd name="T11" fmla="*/ 66 h 67"/>
              <a:gd name="T12" fmla="*/ 4 w 128"/>
              <a:gd name="T13" fmla="*/ 66 h 67"/>
              <a:gd name="T14" fmla="*/ 64 w 128"/>
              <a:gd name="T15" fmla="*/ 6 h 67"/>
              <a:gd name="T16" fmla="*/ 124 w 128"/>
              <a:gd name="T17" fmla="*/ 66 h 67"/>
              <a:gd name="T18" fmla="*/ 127 w 128"/>
              <a:gd name="T19" fmla="*/ 66 h 67"/>
              <a:gd name="T20" fmla="*/ 127 w 128"/>
              <a:gd name="T21"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67">
                <a:moveTo>
                  <a:pt x="127" y="63"/>
                </a:moveTo>
                <a:cubicBezTo>
                  <a:pt x="66" y="1"/>
                  <a:pt x="66" y="1"/>
                  <a:pt x="66" y="1"/>
                </a:cubicBezTo>
                <a:cubicBezTo>
                  <a:pt x="65" y="1"/>
                  <a:pt x="65" y="0"/>
                  <a:pt x="64" y="0"/>
                </a:cubicBezTo>
                <a:cubicBezTo>
                  <a:pt x="63" y="0"/>
                  <a:pt x="63" y="1"/>
                  <a:pt x="62" y="1"/>
                </a:cubicBezTo>
                <a:cubicBezTo>
                  <a:pt x="62" y="1"/>
                  <a:pt x="1" y="63"/>
                  <a:pt x="1" y="63"/>
                </a:cubicBezTo>
                <a:cubicBezTo>
                  <a:pt x="0" y="64"/>
                  <a:pt x="0" y="65"/>
                  <a:pt x="1" y="66"/>
                </a:cubicBezTo>
                <a:cubicBezTo>
                  <a:pt x="2" y="67"/>
                  <a:pt x="3" y="67"/>
                  <a:pt x="4" y="66"/>
                </a:cubicBezTo>
                <a:cubicBezTo>
                  <a:pt x="64" y="6"/>
                  <a:pt x="64" y="6"/>
                  <a:pt x="64" y="6"/>
                </a:cubicBezTo>
                <a:cubicBezTo>
                  <a:pt x="124" y="66"/>
                  <a:pt x="124" y="66"/>
                  <a:pt x="124" y="66"/>
                </a:cubicBezTo>
                <a:cubicBezTo>
                  <a:pt x="125" y="67"/>
                  <a:pt x="126" y="67"/>
                  <a:pt x="127" y="66"/>
                </a:cubicBezTo>
                <a:cubicBezTo>
                  <a:pt x="128" y="65"/>
                  <a:pt x="128" y="64"/>
                  <a:pt x="127" y="63"/>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4" name="Freeform 224"/>
          <p:cNvSpPr>
            <a:spLocks noEditPoints="1"/>
          </p:cNvSpPr>
          <p:nvPr/>
        </p:nvSpPr>
        <p:spPr bwMode="auto">
          <a:xfrm>
            <a:off x="4476750" y="395288"/>
            <a:ext cx="352425" cy="368300"/>
          </a:xfrm>
          <a:custGeom>
            <a:avLst/>
            <a:gdLst>
              <a:gd name="T0" fmla="*/ 93 w 94"/>
              <a:gd name="T1" fmla="*/ 45 h 98"/>
              <a:gd name="T2" fmla="*/ 49 w 94"/>
              <a:gd name="T3" fmla="*/ 1 h 98"/>
              <a:gd name="T4" fmla="*/ 45 w 94"/>
              <a:gd name="T5" fmla="*/ 1 h 98"/>
              <a:gd name="T6" fmla="*/ 1 w 94"/>
              <a:gd name="T7" fmla="*/ 46 h 98"/>
              <a:gd name="T8" fmla="*/ 0 w 94"/>
              <a:gd name="T9" fmla="*/ 47 h 98"/>
              <a:gd name="T10" fmla="*/ 0 w 94"/>
              <a:gd name="T11" fmla="*/ 92 h 98"/>
              <a:gd name="T12" fmla="*/ 6 w 94"/>
              <a:gd name="T13" fmla="*/ 98 h 98"/>
              <a:gd name="T14" fmla="*/ 88 w 94"/>
              <a:gd name="T15" fmla="*/ 98 h 98"/>
              <a:gd name="T16" fmla="*/ 94 w 94"/>
              <a:gd name="T17" fmla="*/ 92 h 98"/>
              <a:gd name="T18" fmla="*/ 94 w 94"/>
              <a:gd name="T19" fmla="*/ 47 h 98"/>
              <a:gd name="T20" fmla="*/ 93 w 94"/>
              <a:gd name="T21" fmla="*/ 45 h 98"/>
              <a:gd name="T22" fmla="*/ 60 w 94"/>
              <a:gd name="T23" fmla="*/ 94 h 98"/>
              <a:gd name="T24" fmla="*/ 34 w 94"/>
              <a:gd name="T25" fmla="*/ 94 h 98"/>
              <a:gd name="T26" fmla="*/ 34 w 94"/>
              <a:gd name="T27" fmla="*/ 54 h 98"/>
              <a:gd name="T28" fmla="*/ 60 w 94"/>
              <a:gd name="T29" fmla="*/ 54 h 98"/>
              <a:gd name="T30" fmla="*/ 60 w 94"/>
              <a:gd name="T31" fmla="*/ 94 h 98"/>
              <a:gd name="T32" fmla="*/ 64 w 94"/>
              <a:gd name="T33" fmla="*/ 94 h 98"/>
              <a:gd name="T34" fmla="*/ 64 w 94"/>
              <a:gd name="T35" fmla="*/ 55 h 98"/>
              <a:gd name="T36" fmla="*/ 58 w 94"/>
              <a:gd name="T37" fmla="*/ 49 h 98"/>
              <a:gd name="T38" fmla="*/ 36 w 94"/>
              <a:gd name="T39" fmla="*/ 49 h 98"/>
              <a:gd name="T40" fmla="*/ 30 w 94"/>
              <a:gd name="T41" fmla="*/ 55 h 98"/>
              <a:gd name="T42" fmla="*/ 30 w 94"/>
              <a:gd name="T43" fmla="*/ 94 h 98"/>
              <a:gd name="T44" fmla="*/ 5 w 94"/>
              <a:gd name="T45" fmla="*/ 94 h 98"/>
              <a:gd name="T46" fmla="*/ 5 w 94"/>
              <a:gd name="T47" fmla="*/ 48 h 98"/>
              <a:gd name="T48" fmla="*/ 47 w 94"/>
              <a:gd name="T49" fmla="*/ 6 h 98"/>
              <a:gd name="T50" fmla="*/ 89 w 94"/>
              <a:gd name="T51" fmla="*/ 48 h 98"/>
              <a:gd name="T52" fmla="*/ 89 w 94"/>
              <a:gd name="T53" fmla="*/ 94 h 98"/>
              <a:gd name="T54" fmla="*/ 64 w 94"/>
              <a:gd name="T55" fmla="*/ 9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98">
                <a:moveTo>
                  <a:pt x="93" y="45"/>
                </a:moveTo>
                <a:cubicBezTo>
                  <a:pt x="49" y="1"/>
                  <a:pt x="49" y="1"/>
                  <a:pt x="49" y="1"/>
                </a:cubicBezTo>
                <a:cubicBezTo>
                  <a:pt x="48" y="0"/>
                  <a:pt x="46" y="0"/>
                  <a:pt x="45" y="1"/>
                </a:cubicBezTo>
                <a:cubicBezTo>
                  <a:pt x="1" y="46"/>
                  <a:pt x="1" y="46"/>
                  <a:pt x="1" y="46"/>
                </a:cubicBezTo>
                <a:cubicBezTo>
                  <a:pt x="0" y="46"/>
                  <a:pt x="0" y="47"/>
                  <a:pt x="0" y="47"/>
                </a:cubicBezTo>
                <a:cubicBezTo>
                  <a:pt x="0" y="92"/>
                  <a:pt x="0" y="92"/>
                  <a:pt x="0" y="92"/>
                </a:cubicBezTo>
                <a:cubicBezTo>
                  <a:pt x="0" y="96"/>
                  <a:pt x="3" y="98"/>
                  <a:pt x="6" y="98"/>
                </a:cubicBezTo>
                <a:cubicBezTo>
                  <a:pt x="88" y="98"/>
                  <a:pt x="88" y="98"/>
                  <a:pt x="88" y="98"/>
                </a:cubicBezTo>
                <a:cubicBezTo>
                  <a:pt x="91" y="98"/>
                  <a:pt x="94" y="96"/>
                  <a:pt x="94" y="92"/>
                </a:cubicBezTo>
                <a:cubicBezTo>
                  <a:pt x="94" y="47"/>
                  <a:pt x="94" y="47"/>
                  <a:pt x="94" y="47"/>
                </a:cubicBezTo>
                <a:cubicBezTo>
                  <a:pt x="94" y="46"/>
                  <a:pt x="94" y="46"/>
                  <a:pt x="93" y="45"/>
                </a:cubicBezTo>
                <a:close/>
                <a:moveTo>
                  <a:pt x="60" y="94"/>
                </a:moveTo>
                <a:cubicBezTo>
                  <a:pt x="34" y="94"/>
                  <a:pt x="34" y="94"/>
                  <a:pt x="34" y="94"/>
                </a:cubicBezTo>
                <a:cubicBezTo>
                  <a:pt x="34" y="54"/>
                  <a:pt x="34" y="54"/>
                  <a:pt x="34" y="54"/>
                </a:cubicBezTo>
                <a:cubicBezTo>
                  <a:pt x="60" y="54"/>
                  <a:pt x="60" y="54"/>
                  <a:pt x="60" y="54"/>
                </a:cubicBezTo>
                <a:lnTo>
                  <a:pt x="60" y="94"/>
                </a:lnTo>
                <a:close/>
                <a:moveTo>
                  <a:pt x="64" y="94"/>
                </a:moveTo>
                <a:cubicBezTo>
                  <a:pt x="64" y="55"/>
                  <a:pt x="64" y="55"/>
                  <a:pt x="64" y="55"/>
                </a:cubicBezTo>
                <a:cubicBezTo>
                  <a:pt x="64" y="52"/>
                  <a:pt x="61" y="49"/>
                  <a:pt x="58" y="49"/>
                </a:cubicBezTo>
                <a:cubicBezTo>
                  <a:pt x="36" y="49"/>
                  <a:pt x="36" y="49"/>
                  <a:pt x="36" y="49"/>
                </a:cubicBezTo>
                <a:cubicBezTo>
                  <a:pt x="33" y="49"/>
                  <a:pt x="30" y="52"/>
                  <a:pt x="30" y="55"/>
                </a:cubicBezTo>
                <a:cubicBezTo>
                  <a:pt x="30" y="94"/>
                  <a:pt x="30" y="94"/>
                  <a:pt x="30" y="94"/>
                </a:cubicBezTo>
                <a:cubicBezTo>
                  <a:pt x="5" y="94"/>
                  <a:pt x="5" y="94"/>
                  <a:pt x="5" y="94"/>
                </a:cubicBezTo>
                <a:cubicBezTo>
                  <a:pt x="5" y="48"/>
                  <a:pt x="5" y="48"/>
                  <a:pt x="5" y="48"/>
                </a:cubicBezTo>
                <a:cubicBezTo>
                  <a:pt x="47" y="6"/>
                  <a:pt x="47" y="6"/>
                  <a:pt x="47" y="6"/>
                </a:cubicBezTo>
                <a:cubicBezTo>
                  <a:pt x="89" y="48"/>
                  <a:pt x="89" y="48"/>
                  <a:pt x="89" y="48"/>
                </a:cubicBezTo>
                <a:cubicBezTo>
                  <a:pt x="89" y="94"/>
                  <a:pt x="89" y="94"/>
                  <a:pt x="89" y="94"/>
                </a:cubicBezTo>
                <a:lnTo>
                  <a:pt x="64" y="94"/>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5" name="Freeform 225"/>
          <p:cNvSpPr>
            <a:spLocks noEditPoints="1"/>
          </p:cNvSpPr>
          <p:nvPr/>
        </p:nvSpPr>
        <p:spPr bwMode="auto">
          <a:xfrm>
            <a:off x="3514725" y="395288"/>
            <a:ext cx="352425" cy="368300"/>
          </a:xfrm>
          <a:custGeom>
            <a:avLst/>
            <a:gdLst>
              <a:gd name="T0" fmla="*/ 49 w 94"/>
              <a:gd name="T1" fmla="*/ 1 h 98"/>
              <a:gd name="T2" fmla="*/ 45 w 94"/>
              <a:gd name="T3" fmla="*/ 1 h 98"/>
              <a:gd name="T4" fmla="*/ 1 w 94"/>
              <a:gd name="T5" fmla="*/ 45 h 98"/>
              <a:gd name="T6" fmla="*/ 1 w 94"/>
              <a:gd name="T7" fmla="*/ 46 h 98"/>
              <a:gd name="T8" fmla="*/ 0 w 94"/>
              <a:gd name="T9" fmla="*/ 47 h 98"/>
              <a:gd name="T10" fmla="*/ 0 w 94"/>
              <a:gd name="T11" fmla="*/ 92 h 98"/>
              <a:gd name="T12" fmla="*/ 6 w 94"/>
              <a:gd name="T13" fmla="*/ 98 h 98"/>
              <a:gd name="T14" fmla="*/ 88 w 94"/>
              <a:gd name="T15" fmla="*/ 98 h 98"/>
              <a:gd name="T16" fmla="*/ 94 w 94"/>
              <a:gd name="T17" fmla="*/ 92 h 98"/>
              <a:gd name="T18" fmla="*/ 94 w 94"/>
              <a:gd name="T19" fmla="*/ 47 h 98"/>
              <a:gd name="T20" fmla="*/ 93 w 94"/>
              <a:gd name="T21" fmla="*/ 45 h 98"/>
              <a:gd name="T22" fmla="*/ 49 w 94"/>
              <a:gd name="T23" fmla="*/ 1 h 98"/>
              <a:gd name="T24" fmla="*/ 89 w 94"/>
              <a:gd name="T25" fmla="*/ 94 h 98"/>
              <a:gd name="T26" fmla="*/ 5 w 94"/>
              <a:gd name="T27" fmla="*/ 94 h 98"/>
              <a:gd name="T28" fmla="*/ 5 w 94"/>
              <a:gd name="T29" fmla="*/ 48 h 98"/>
              <a:gd name="T30" fmla="*/ 47 w 94"/>
              <a:gd name="T31" fmla="*/ 6 h 98"/>
              <a:gd name="T32" fmla="*/ 89 w 94"/>
              <a:gd name="T33" fmla="*/ 48 h 98"/>
              <a:gd name="T34" fmla="*/ 89 w 94"/>
              <a:gd name="T35" fmla="*/ 9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98">
                <a:moveTo>
                  <a:pt x="49" y="1"/>
                </a:moveTo>
                <a:cubicBezTo>
                  <a:pt x="48" y="0"/>
                  <a:pt x="46" y="0"/>
                  <a:pt x="45" y="1"/>
                </a:cubicBezTo>
                <a:cubicBezTo>
                  <a:pt x="1" y="45"/>
                  <a:pt x="1" y="45"/>
                  <a:pt x="1" y="45"/>
                </a:cubicBezTo>
                <a:cubicBezTo>
                  <a:pt x="1" y="46"/>
                  <a:pt x="1" y="46"/>
                  <a:pt x="1" y="46"/>
                </a:cubicBezTo>
                <a:cubicBezTo>
                  <a:pt x="0" y="46"/>
                  <a:pt x="0" y="47"/>
                  <a:pt x="0" y="47"/>
                </a:cubicBezTo>
                <a:cubicBezTo>
                  <a:pt x="0" y="92"/>
                  <a:pt x="0" y="92"/>
                  <a:pt x="0" y="92"/>
                </a:cubicBezTo>
                <a:cubicBezTo>
                  <a:pt x="0" y="96"/>
                  <a:pt x="3" y="98"/>
                  <a:pt x="6" y="98"/>
                </a:cubicBezTo>
                <a:cubicBezTo>
                  <a:pt x="88" y="98"/>
                  <a:pt x="88" y="98"/>
                  <a:pt x="88" y="98"/>
                </a:cubicBezTo>
                <a:cubicBezTo>
                  <a:pt x="91" y="98"/>
                  <a:pt x="94" y="96"/>
                  <a:pt x="94" y="92"/>
                </a:cubicBezTo>
                <a:cubicBezTo>
                  <a:pt x="94" y="47"/>
                  <a:pt x="94" y="47"/>
                  <a:pt x="94" y="47"/>
                </a:cubicBezTo>
                <a:cubicBezTo>
                  <a:pt x="94" y="46"/>
                  <a:pt x="94" y="46"/>
                  <a:pt x="93" y="45"/>
                </a:cubicBezTo>
                <a:lnTo>
                  <a:pt x="49" y="1"/>
                </a:lnTo>
                <a:close/>
                <a:moveTo>
                  <a:pt x="89" y="94"/>
                </a:moveTo>
                <a:cubicBezTo>
                  <a:pt x="5" y="94"/>
                  <a:pt x="5" y="94"/>
                  <a:pt x="5" y="94"/>
                </a:cubicBezTo>
                <a:cubicBezTo>
                  <a:pt x="5" y="48"/>
                  <a:pt x="5" y="48"/>
                  <a:pt x="5" y="48"/>
                </a:cubicBezTo>
                <a:cubicBezTo>
                  <a:pt x="47" y="6"/>
                  <a:pt x="47" y="6"/>
                  <a:pt x="47" y="6"/>
                </a:cubicBezTo>
                <a:cubicBezTo>
                  <a:pt x="89" y="48"/>
                  <a:pt x="89" y="48"/>
                  <a:pt x="89" y="48"/>
                </a:cubicBezTo>
                <a:lnTo>
                  <a:pt x="89" y="94"/>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6" name="Freeform 226"/>
          <p:cNvSpPr/>
          <p:nvPr/>
        </p:nvSpPr>
        <p:spPr bwMode="auto">
          <a:xfrm>
            <a:off x="3451225" y="317500"/>
            <a:ext cx="481013" cy="250825"/>
          </a:xfrm>
          <a:custGeom>
            <a:avLst/>
            <a:gdLst>
              <a:gd name="T0" fmla="*/ 127 w 128"/>
              <a:gd name="T1" fmla="*/ 63 h 67"/>
              <a:gd name="T2" fmla="*/ 66 w 128"/>
              <a:gd name="T3" fmla="*/ 1 h 67"/>
              <a:gd name="T4" fmla="*/ 64 w 128"/>
              <a:gd name="T5" fmla="*/ 0 h 67"/>
              <a:gd name="T6" fmla="*/ 62 w 128"/>
              <a:gd name="T7" fmla="*/ 1 h 67"/>
              <a:gd name="T8" fmla="*/ 1 w 128"/>
              <a:gd name="T9" fmla="*/ 63 h 67"/>
              <a:gd name="T10" fmla="*/ 1 w 128"/>
              <a:gd name="T11" fmla="*/ 66 h 67"/>
              <a:gd name="T12" fmla="*/ 4 w 128"/>
              <a:gd name="T13" fmla="*/ 66 h 67"/>
              <a:gd name="T14" fmla="*/ 64 w 128"/>
              <a:gd name="T15" fmla="*/ 6 h 67"/>
              <a:gd name="T16" fmla="*/ 124 w 128"/>
              <a:gd name="T17" fmla="*/ 66 h 67"/>
              <a:gd name="T18" fmla="*/ 127 w 128"/>
              <a:gd name="T19" fmla="*/ 66 h 67"/>
              <a:gd name="T20" fmla="*/ 127 w 128"/>
              <a:gd name="T21"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67">
                <a:moveTo>
                  <a:pt x="127" y="63"/>
                </a:moveTo>
                <a:cubicBezTo>
                  <a:pt x="66" y="1"/>
                  <a:pt x="66" y="1"/>
                  <a:pt x="66" y="1"/>
                </a:cubicBezTo>
                <a:cubicBezTo>
                  <a:pt x="65" y="1"/>
                  <a:pt x="65" y="0"/>
                  <a:pt x="64" y="0"/>
                </a:cubicBezTo>
                <a:cubicBezTo>
                  <a:pt x="63" y="0"/>
                  <a:pt x="63" y="1"/>
                  <a:pt x="62" y="1"/>
                </a:cubicBezTo>
                <a:cubicBezTo>
                  <a:pt x="62" y="1"/>
                  <a:pt x="1" y="63"/>
                  <a:pt x="1" y="63"/>
                </a:cubicBezTo>
                <a:cubicBezTo>
                  <a:pt x="0" y="64"/>
                  <a:pt x="0" y="65"/>
                  <a:pt x="1" y="66"/>
                </a:cubicBezTo>
                <a:cubicBezTo>
                  <a:pt x="2" y="67"/>
                  <a:pt x="3" y="67"/>
                  <a:pt x="4" y="66"/>
                </a:cubicBezTo>
                <a:cubicBezTo>
                  <a:pt x="64" y="6"/>
                  <a:pt x="64" y="6"/>
                  <a:pt x="64" y="6"/>
                </a:cubicBezTo>
                <a:cubicBezTo>
                  <a:pt x="124" y="66"/>
                  <a:pt x="124" y="66"/>
                  <a:pt x="124" y="66"/>
                </a:cubicBezTo>
                <a:cubicBezTo>
                  <a:pt x="125" y="67"/>
                  <a:pt x="126" y="67"/>
                  <a:pt x="127" y="66"/>
                </a:cubicBezTo>
                <a:cubicBezTo>
                  <a:pt x="128" y="65"/>
                  <a:pt x="128" y="64"/>
                  <a:pt x="127" y="63"/>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7" name="Freeform 227"/>
          <p:cNvSpPr>
            <a:spLocks noEditPoints="1"/>
          </p:cNvSpPr>
          <p:nvPr/>
        </p:nvSpPr>
        <p:spPr bwMode="auto">
          <a:xfrm>
            <a:off x="2489200" y="301625"/>
            <a:ext cx="485775" cy="481013"/>
          </a:xfrm>
          <a:custGeom>
            <a:avLst/>
            <a:gdLst>
              <a:gd name="T0" fmla="*/ 128 w 129"/>
              <a:gd name="T1" fmla="*/ 124 h 128"/>
              <a:gd name="T2" fmla="*/ 88 w 129"/>
              <a:gd name="T3" fmla="*/ 84 h 128"/>
              <a:gd name="T4" fmla="*/ 89 w 129"/>
              <a:gd name="T5" fmla="*/ 83 h 128"/>
              <a:gd name="T6" fmla="*/ 101 w 129"/>
              <a:gd name="T7" fmla="*/ 50 h 128"/>
              <a:gd name="T8" fmla="*/ 51 w 129"/>
              <a:gd name="T9" fmla="*/ 0 h 128"/>
              <a:gd name="T10" fmla="*/ 15 w 129"/>
              <a:gd name="T11" fmla="*/ 15 h 128"/>
              <a:gd name="T12" fmla="*/ 0 w 129"/>
              <a:gd name="T13" fmla="*/ 50 h 128"/>
              <a:gd name="T14" fmla="*/ 15 w 129"/>
              <a:gd name="T15" fmla="*/ 86 h 128"/>
              <a:gd name="T16" fmla="*/ 51 w 129"/>
              <a:gd name="T17" fmla="*/ 101 h 128"/>
              <a:gd name="T18" fmla="*/ 84 w 129"/>
              <a:gd name="T19" fmla="*/ 88 h 128"/>
              <a:gd name="T20" fmla="*/ 85 w 129"/>
              <a:gd name="T21" fmla="*/ 88 h 128"/>
              <a:gd name="T22" fmla="*/ 124 w 129"/>
              <a:gd name="T23" fmla="*/ 127 h 128"/>
              <a:gd name="T24" fmla="*/ 128 w 129"/>
              <a:gd name="T25" fmla="*/ 127 h 128"/>
              <a:gd name="T26" fmla="*/ 128 w 129"/>
              <a:gd name="T27" fmla="*/ 124 h 128"/>
              <a:gd name="T28" fmla="*/ 83 w 129"/>
              <a:gd name="T29" fmla="*/ 83 h 128"/>
              <a:gd name="T30" fmla="*/ 69 w 129"/>
              <a:gd name="T31" fmla="*/ 93 h 128"/>
              <a:gd name="T32" fmla="*/ 51 w 129"/>
              <a:gd name="T33" fmla="*/ 96 h 128"/>
              <a:gd name="T34" fmla="*/ 33 w 129"/>
              <a:gd name="T35" fmla="*/ 93 h 128"/>
              <a:gd name="T36" fmla="*/ 18 w 129"/>
              <a:gd name="T37" fmla="*/ 83 h 128"/>
              <a:gd name="T38" fmla="*/ 9 w 129"/>
              <a:gd name="T39" fmla="*/ 68 h 128"/>
              <a:gd name="T40" fmla="*/ 5 w 129"/>
              <a:gd name="T41" fmla="*/ 50 h 128"/>
              <a:gd name="T42" fmla="*/ 9 w 129"/>
              <a:gd name="T43" fmla="*/ 32 h 128"/>
              <a:gd name="T44" fmla="*/ 18 w 129"/>
              <a:gd name="T45" fmla="*/ 18 h 128"/>
              <a:gd name="T46" fmla="*/ 33 w 129"/>
              <a:gd name="T47" fmla="*/ 8 h 128"/>
              <a:gd name="T48" fmla="*/ 69 w 129"/>
              <a:gd name="T49" fmla="*/ 8 h 128"/>
              <a:gd name="T50" fmla="*/ 83 w 129"/>
              <a:gd name="T51" fmla="*/ 18 h 128"/>
              <a:gd name="T52" fmla="*/ 93 w 129"/>
              <a:gd name="T53" fmla="*/ 32 h 128"/>
              <a:gd name="T54" fmla="*/ 97 w 129"/>
              <a:gd name="T55" fmla="*/ 50 h 128"/>
              <a:gd name="T56" fmla="*/ 93 w 129"/>
              <a:gd name="T57" fmla="*/ 68 h 128"/>
              <a:gd name="T58" fmla="*/ 83 w 129"/>
              <a:gd name="T59" fmla="*/ 8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9" h="128">
                <a:moveTo>
                  <a:pt x="128" y="124"/>
                </a:moveTo>
                <a:cubicBezTo>
                  <a:pt x="88" y="84"/>
                  <a:pt x="88" y="84"/>
                  <a:pt x="88" y="84"/>
                </a:cubicBezTo>
                <a:cubicBezTo>
                  <a:pt x="89" y="83"/>
                  <a:pt x="89" y="83"/>
                  <a:pt x="89" y="83"/>
                </a:cubicBezTo>
                <a:cubicBezTo>
                  <a:pt x="97" y="74"/>
                  <a:pt x="101" y="62"/>
                  <a:pt x="101" y="50"/>
                </a:cubicBezTo>
                <a:cubicBezTo>
                  <a:pt x="101" y="22"/>
                  <a:pt x="79" y="0"/>
                  <a:pt x="51" y="0"/>
                </a:cubicBezTo>
                <a:cubicBezTo>
                  <a:pt x="37" y="0"/>
                  <a:pt x="25" y="5"/>
                  <a:pt x="15" y="15"/>
                </a:cubicBezTo>
                <a:cubicBezTo>
                  <a:pt x="6" y="24"/>
                  <a:pt x="0" y="37"/>
                  <a:pt x="0" y="50"/>
                </a:cubicBezTo>
                <a:cubicBezTo>
                  <a:pt x="0" y="64"/>
                  <a:pt x="6" y="76"/>
                  <a:pt x="15" y="86"/>
                </a:cubicBezTo>
                <a:cubicBezTo>
                  <a:pt x="25" y="96"/>
                  <a:pt x="37" y="101"/>
                  <a:pt x="51" y="101"/>
                </a:cubicBezTo>
                <a:cubicBezTo>
                  <a:pt x="63" y="101"/>
                  <a:pt x="75" y="96"/>
                  <a:pt x="84" y="88"/>
                </a:cubicBezTo>
                <a:cubicBezTo>
                  <a:pt x="85" y="88"/>
                  <a:pt x="85" y="88"/>
                  <a:pt x="85" y="88"/>
                </a:cubicBezTo>
                <a:cubicBezTo>
                  <a:pt x="124" y="127"/>
                  <a:pt x="124" y="127"/>
                  <a:pt x="124" y="127"/>
                </a:cubicBezTo>
                <a:cubicBezTo>
                  <a:pt x="125" y="128"/>
                  <a:pt x="127" y="128"/>
                  <a:pt x="128" y="127"/>
                </a:cubicBezTo>
                <a:cubicBezTo>
                  <a:pt x="129" y="126"/>
                  <a:pt x="129" y="125"/>
                  <a:pt x="128" y="124"/>
                </a:cubicBezTo>
                <a:close/>
                <a:moveTo>
                  <a:pt x="83" y="83"/>
                </a:moveTo>
                <a:cubicBezTo>
                  <a:pt x="79" y="87"/>
                  <a:pt x="74" y="90"/>
                  <a:pt x="69" y="93"/>
                </a:cubicBezTo>
                <a:cubicBezTo>
                  <a:pt x="63" y="95"/>
                  <a:pt x="57" y="96"/>
                  <a:pt x="51" y="96"/>
                </a:cubicBezTo>
                <a:cubicBezTo>
                  <a:pt x="45" y="96"/>
                  <a:pt x="39" y="95"/>
                  <a:pt x="33" y="93"/>
                </a:cubicBezTo>
                <a:cubicBezTo>
                  <a:pt x="27" y="90"/>
                  <a:pt x="23" y="87"/>
                  <a:pt x="18" y="83"/>
                </a:cubicBezTo>
                <a:cubicBezTo>
                  <a:pt x="14" y="79"/>
                  <a:pt x="11" y="74"/>
                  <a:pt x="9" y="68"/>
                </a:cubicBezTo>
                <a:cubicBezTo>
                  <a:pt x="6" y="63"/>
                  <a:pt x="5" y="57"/>
                  <a:pt x="5" y="50"/>
                </a:cubicBezTo>
                <a:cubicBezTo>
                  <a:pt x="5" y="44"/>
                  <a:pt x="6" y="38"/>
                  <a:pt x="9" y="32"/>
                </a:cubicBezTo>
                <a:cubicBezTo>
                  <a:pt x="11" y="27"/>
                  <a:pt x="14" y="22"/>
                  <a:pt x="18" y="18"/>
                </a:cubicBezTo>
                <a:cubicBezTo>
                  <a:pt x="23" y="14"/>
                  <a:pt x="27" y="10"/>
                  <a:pt x="33" y="8"/>
                </a:cubicBezTo>
                <a:cubicBezTo>
                  <a:pt x="44" y="3"/>
                  <a:pt x="57" y="3"/>
                  <a:pt x="69" y="8"/>
                </a:cubicBezTo>
                <a:cubicBezTo>
                  <a:pt x="74" y="10"/>
                  <a:pt x="79" y="14"/>
                  <a:pt x="83" y="18"/>
                </a:cubicBezTo>
                <a:cubicBezTo>
                  <a:pt x="87" y="22"/>
                  <a:pt x="91" y="27"/>
                  <a:pt x="93" y="32"/>
                </a:cubicBezTo>
                <a:cubicBezTo>
                  <a:pt x="96" y="38"/>
                  <a:pt x="97" y="44"/>
                  <a:pt x="97" y="50"/>
                </a:cubicBezTo>
                <a:cubicBezTo>
                  <a:pt x="97" y="57"/>
                  <a:pt x="96" y="63"/>
                  <a:pt x="93" y="68"/>
                </a:cubicBezTo>
                <a:cubicBezTo>
                  <a:pt x="91" y="74"/>
                  <a:pt x="87" y="79"/>
                  <a:pt x="83" y="83"/>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8" name="Freeform 228"/>
          <p:cNvSpPr/>
          <p:nvPr/>
        </p:nvSpPr>
        <p:spPr bwMode="auto">
          <a:xfrm>
            <a:off x="2601913" y="482600"/>
            <a:ext cx="158750" cy="17463"/>
          </a:xfrm>
          <a:custGeom>
            <a:avLst/>
            <a:gdLst>
              <a:gd name="T0" fmla="*/ 39 w 42"/>
              <a:gd name="T1" fmla="*/ 0 h 5"/>
              <a:gd name="T2" fmla="*/ 2 w 42"/>
              <a:gd name="T3" fmla="*/ 0 h 5"/>
              <a:gd name="T4" fmla="*/ 0 w 42"/>
              <a:gd name="T5" fmla="*/ 2 h 5"/>
              <a:gd name="T6" fmla="*/ 2 w 42"/>
              <a:gd name="T7" fmla="*/ 5 h 5"/>
              <a:gd name="T8" fmla="*/ 39 w 42"/>
              <a:gd name="T9" fmla="*/ 5 h 5"/>
              <a:gd name="T10" fmla="*/ 42 w 42"/>
              <a:gd name="T11" fmla="*/ 2 h 5"/>
              <a:gd name="T12" fmla="*/ 39 w 42"/>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42" h="5">
                <a:moveTo>
                  <a:pt x="39" y="0"/>
                </a:moveTo>
                <a:cubicBezTo>
                  <a:pt x="2" y="0"/>
                  <a:pt x="2" y="0"/>
                  <a:pt x="2" y="0"/>
                </a:cubicBezTo>
                <a:cubicBezTo>
                  <a:pt x="1" y="0"/>
                  <a:pt x="0" y="1"/>
                  <a:pt x="0" y="2"/>
                </a:cubicBezTo>
                <a:cubicBezTo>
                  <a:pt x="0" y="4"/>
                  <a:pt x="1" y="5"/>
                  <a:pt x="2" y="5"/>
                </a:cubicBezTo>
                <a:cubicBezTo>
                  <a:pt x="39" y="5"/>
                  <a:pt x="39" y="5"/>
                  <a:pt x="39" y="5"/>
                </a:cubicBezTo>
                <a:cubicBezTo>
                  <a:pt x="41" y="5"/>
                  <a:pt x="42" y="4"/>
                  <a:pt x="42" y="2"/>
                </a:cubicBezTo>
                <a:cubicBezTo>
                  <a:pt x="42" y="1"/>
                  <a:pt x="41" y="0"/>
                  <a:pt x="39"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9" name="Freeform 229"/>
          <p:cNvSpPr>
            <a:spLocks noEditPoints="1"/>
          </p:cNvSpPr>
          <p:nvPr/>
        </p:nvSpPr>
        <p:spPr bwMode="auto">
          <a:xfrm>
            <a:off x="1528763" y="301625"/>
            <a:ext cx="481013" cy="481013"/>
          </a:xfrm>
          <a:custGeom>
            <a:avLst/>
            <a:gdLst>
              <a:gd name="T0" fmla="*/ 127 w 128"/>
              <a:gd name="T1" fmla="*/ 124 h 128"/>
              <a:gd name="T2" fmla="*/ 88 w 128"/>
              <a:gd name="T3" fmla="*/ 84 h 128"/>
              <a:gd name="T4" fmla="*/ 89 w 128"/>
              <a:gd name="T5" fmla="*/ 83 h 128"/>
              <a:gd name="T6" fmla="*/ 101 w 128"/>
              <a:gd name="T7" fmla="*/ 50 h 128"/>
              <a:gd name="T8" fmla="*/ 50 w 128"/>
              <a:gd name="T9" fmla="*/ 0 h 128"/>
              <a:gd name="T10" fmla="*/ 15 w 128"/>
              <a:gd name="T11" fmla="*/ 15 h 128"/>
              <a:gd name="T12" fmla="*/ 0 w 128"/>
              <a:gd name="T13" fmla="*/ 50 h 128"/>
              <a:gd name="T14" fmla="*/ 50 w 128"/>
              <a:gd name="T15" fmla="*/ 101 h 128"/>
              <a:gd name="T16" fmla="*/ 84 w 128"/>
              <a:gd name="T17" fmla="*/ 88 h 128"/>
              <a:gd name="T18" fmla="*/ 85 w 128"/>
              <a:gd name="T19" fmla="*/ 88 h 128"/>
              <a:gd name="T20" fmla="*/ 124 w 128"/>
              <a:gd name="T21" fmla="*/ 127 h 128"/>
              <a:gd name="T22" fmla="*/ 127 w 128"/>
              <a:gd name="T23" fmla="*/ 127 h 128"/>
              <a:gd name="T24" fmla="*/ 127 w 128"/>
              <a:gd name="T25" fmla="*/ 124 h 128"/>
              <a:gd name="T26" fmla="*/ 83 w 128"/>
              <a:gd name="T27" fmla="*/ 83 h 128"/>
              <a:gd name="T28" fmla="*/ 68 w 128"/>
              <a:gd name="T29" fmla="*/ 93 h 128"/>
              <a:gd name="T30" fmla="*/ 50 w 128"/>
              <a:gd name="T31" fmla="*/ 96 h 128"/>
              <a:gd name="T32" fmla="*/ 33 w 128"/>
              <a:gd name="T33" fmla="*/ 93 h 128"/>
              <a:gd name="T34" fmla="*/ 18 w 128"/>
              <a:gd name="T35" fmla="*/ 83 h 128"/>
              <a:gd name="T36" fmla="*/ 8 w 128"/>
              <a:gd name="T37" fmla="*/ 68 h 128"/>
              <a:gd name="T38" fmla="*/ 5 w 128"/>
              <a:gd name="T39" fmla="*/ 50 h 128"/>
              <a:gd name="T40" fmla="*/ 8 w 128"/>
              <a:gd name="T41" fmla="*/ 32 h 128"/>
              <a:gd name="T42" fmla="*/ 18 w 128"/>
              <a:gd name="T43" fmla="*/ 18 h 128"/>
              <a:gd name="T44" fmla="*/ 33 w 128"/>
              <a:gd name="T45" fmla="*/ 8 h 128"/>
              <a:gd name="T46" fmla="*/ 68 w 128"/>
              <a:gd name="T47" fmla="*/ 8 h 128"/>
              <a:gd name="T48" fmla="*/ 83 w 128"/>
              <a:gd name="T49" fmla="*/ 18 h 128"/>
              <a:gd name="T50" fmla="*/ 93 w 128"/>
              <a:gd name="T51" fmla="*/ 32 h 128"/>
              <a:gd name="T52" fmla="*/ 96 w 128"/>
              <a:gd name="T53" fmla="*/ 50 h 128"/>
              <a:gd name="T54" fmla="*/ 93 w 128"/>
              <a:gd name="T55" fmla="*/ 68 h 128"/>
              <a:gd name="T56" fmla="*/ 83 w 128"/>
              <a:gd name="T57" fmla="*/ 8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8" h="128">
                <a:moveTo>
                  <a:pt x="127" y="124"/>
                </a:moveTo>
                <a:cubicBezTo>
                  <a:pt x="88" y="84"/>
                  <a:pt x="88" y="84"/>
                  <a:pt x="88" y="84"/>
                </a:cubicBezTo>
                <a:cubicBezTo>
                  <a:pt x="89" y="83"/>
                  <a:pt x="89" y="83"/>
                  <a:pt x="89" y="83"/>
                </a:cubicBezTo>
                <a:cubicBezTo>
                  <a:pt x="97" y="74"/>
                  <a:pt x="101" y="62"/>
                  <a:pt x="101" y="50"/>
                </a:cubicBezTo>
                <a:cubicBezTo>
                  <a:pt x="101" y="22"/>
                  <a:pt x="78" y="0"/>
                  <a:pt x="50" y="0"/>
                </a:cubicBezTo>
                <a:cubicBezTo>
                  <a:pt x="37" y="0"/>
                  <a:pt x="24" y="5"/>
                  <a:pt x="15" y="15"/>
                </a:cubicBezTo>
                <a:cubicBezTo>
                  <a:pt x="5" y="24"/>
                  <a:pt x="0" y="37"/>
                  <a:pt x="0" y="50"/>
                </a:cubicBezTo>
                <a:cubicBezTo>
                  <a:pt x="0" y="78"/>
                  <a:pt x="23" y="101"/>
                  <a:pt x="50" y="101"/>
                </a:cubicBezTo>
                <a:cubicBezTo>
                  <a:pt x="63" y="101"/>
                  <a:pt x="74" y="96"/>
                  <a:pt x="84" y="88"/>
                </a:cubicBezTo>
                <a:cubicBezTo>
                  <a:pt x="85" y="88"/>
                  <a:pt x="85" y="88"/>
                  <a:pt x="85" y="88"/>
                </a:cubicBezTo>
                <a:cubicBezTo>
                  <a:pt x="124" y="127"/>
                  <a:pt x="124" y="127"/>
                  <a:pt x="124" y="127"/>
                </a:cubicBezTo>
                <a:cubicBezTo>
                  <a:pt x="125" y="128"/>
                  <a:pt x="126" y="128"/>
                  <a:pt x="127" y="127"/>
                </a:cubicBezTo>
                <a:cubicBezTo>
                  <a:pt x="128" y="126"/>
                  <a:pt x="128" y="125"/>
                  <a:pt x="127" y="124"/>
                </a:cubicBezTo>
                <a:close/>
                <a:moveTo>
                  <a:pt x="83" y="83"/>
                </a:moveTo>
                <a:cubicBezTo>
                  <a:pt x="79" y="87"/>
                  <a:pt x="74" y="90"/>
                  <a:pt x="68" y="93"/>
                </a:cubicBezTo>
                <a:cubicBezTo>
                  <a:pt x="63" y="95"/>
                  <a:pt x="57" y="96"/>
                  <a:pt x="50" y="96"/>
                </a:cubicBezTo>
                <a:cubicBezTo>
                  <a:pt x="44" y="96"/>
                  <a:pt x="38" y="95"/>
                  <a:pt x="33" y="93"/>
                </a:cubicBezTo>
                <a:cubicBezTo>
                  <a:pt x="27" y="90"/>
                  <a:pt x="22" y="87"/>
                  <a:pt x="18" y="83"/>
                </a:cubicBezTo>
                <a:cubicBezTo>
                  <a:pt x="14" y="79"/>
                  <a:pt x="10" y="74"/>
                  <a:pt x="8" y="68"/>
                </a:cubicBezTo>
                <a:cubicBezTo>
                  <a:pt x="6" y="63"/>
                  <a:pt x="5" y="57"/>
                  <a:pt x="5" y="50"/>
                </a:cubicBezTo>
                <a:cubicBezTo>
                  <a:pt x="5" y="44"/>
                  <a:pt x="6" y="38"/>
                  <a:pt x="8" y="32"/>
                </a:cubicBezTo>
                <a:cubicBezTo>
                  <a:pt x="10" y="27"/>
                  <a:pt x="14" y="22"/>
                  <a:pt x="18" y="18"/>
                </a:cubicBezTo>
                <a:cubicBezTo>
                  <a:pt x="22" y="14"/>
                  <a:pt x="27" y="10"/>
                  <a:pt x="33" y="8"/>
                </a:cubicBezTo>
                <a:cubicBezTo>
                  <a:pt x="44" y="3"/>
                  <a:pt x="57" y="3"/>
                  <a:pt x="68" y="8"/>
                </a:cubicBezTo>
                <a:cubicBezTo>
                  <a:pt x="74" y="10"/>
                  <a:pt x="79" y="14"/>
                  <a:pt x="83" y="18"/>
                </a:cubicBezTo>
                <a:cubicBezTo>
                  <a:pt x="87" y="22"/>
                  <a:pt x="90" y="27"/>
                  <a:pt x="93" y="32"/>
                </a:cubicBezTo>
                <a:cubicBezTo>
                  <a:pt x="95" y="38"/>
                  <a:pt x="96" y="44"/>
                  <a:pt x="96" y="50"/>
                </a:cubicBezTo>
                <a:cubicBezTo>
                  <a:pt x="96" y="57"/>
                  <a:pt x="95" y="63"/>
                  <a:pt x="93" y="68"/>
                </a:cubicBezTo>
                <a:cubicBezTo>
                  <a:pt x="90" y="74"/>
                  <a:pt x="87" y="79"/>
                  <a:pt x="83" y="83"/>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0" name="Freeform 230"/>
          <p:cNvSpPr/>
          <p:nvPr/>
        </p:nvSpPr>
        <p:spPr bwMode="auto">
          <a:xfrm>
            <a:off x="1641475" y="414338"/>
            <a:ext cx="153988" cy="153988"/>
          </a:xfrm>
          <a:custGeom>
            <a:avLst/>
            <a:gdLst>
              <a:gd name="T0" fmla="*/ 39 w 41"/>
              <a:gd name="T1" fmla="*/ 18 h 41"/>
              <a:gd name="T2" fmla="*/ 23 w 41"/>
              <a:gd name="T3" fmla="*/ 18 h 41"/>
              <a:gd name="T4" fmla="*/ 23 w 41"/>
              <a:gd name="T5" fmla="*/ 2 h 41"/>
              <a:gd name="T6" fmla="*/ 20 w 41"/>
              <a:gd name="T7" fmla="*/ 0 h 41"/>
              <a:gd name="T8" fmla="*/ 18 w 41"/>
              <a:gd name="T9" fmla="*/ 2 h 41"/>
              <a:gd name="T10" fmla="*/ 18 w 41"/>
              <a:gd name="T11" fmla="*/ 18 h 41"/>
              <a:gd name="T12" fmla="*/ 2 w 41"/>
              <a:gd name="T13" fmla="*/ 18 h 41"/>
              <a:gd name="T14" fmla="*/ 0 w 41"/>
              <a:gd name="T15" fmla="*/ 20 h 41"/>
              <a:gd name="T16" fmla="*/ 2 w 41"/>
              <a:gd name="T17" fmla="*/ 23 h 41"/>
              <a:gd name="T18" fmla="*/ 18 w 41"/>
              <a:gd name="T19" fmla="*/ 23 h 41"/>
              <a:gd name="T20" fmla="*/ 18 w 41"/>
              <a:gd name="T21" fmla="*/ 39 h 41"/>
              <a:gd name="T22" fmla="*/ 20 w 41"/>
              <a:gd name="T23" fmla="*/ 41 h 41"/>
              <a:gd name="T24" fmla="*/ 23 w 41"/>
              <a:gd name="T25" fmla="*/ 39 h 41"/>
              <a:gd name="T26" fmla="*/ 23 w 41"/>
              <a:gd name="T27" fmla="*/ 23 h 41"/>
              <a:gd name="T28" fmla="*/ 39 w 41"/>
              <a:gd name="T29" fmla="*/ 23 h 41"/>
              <a:gd name="T30" fmla="*/ 41 w 41"/>
              <a:gd name="T31" fmla="*/ 20 h 41"/>
              <a:gd name="T32" fmla="*/ 39 w 41"/>
              <a:gd name="T33" fmla="*/ 1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 h="41">
                <a:moveTo>
                  <a:pt x="39" y="18"/>
                </a:moveTo>
                <a:cubicBezTo>
                  <a:pt x="23" y="18"/>
                  <a:pt x="23" y="18"/>
                  <a:pt x="23" y="18"/>
                </a:cubicBezTo>
                <a:cubicBezTo>
                  <a:pt x="23" y="2"/>
                  <a:pt x="23" y="2"/>
                  <a:pt x="23" y="2"/>
                </a:cubicBezTo>
                <a:cubicBezTo>
                  <a:pt x="23" y="1"/>
                  <a:pt x="22" y="0"/>
                  <a:pt x="20" y="0"/>
                </a:cubicBezTo>
                <a:cubicBezTo>
                  <a:pt x="19" y="0"/>
                  <a:pt x="18" y="1"/>
                  <a:pt x="18" y="2"/>
                </a:cubicBezTo>
                <a:cubicBezTo>
                  <a:pt x="18" y="18"/>
                  <a:pt x="18" y="18"/>
                  <a:pt x="18" y="18"/>
                </a:cubicBezTo>
                <a:cubicBezTo>
                  <a:pt x="2" y="18"/>
                  <a:pt x="2" y="18"/>
                  <a:pt x="2" y="18"/>
                </a:cubicBezTo>
                <a:cubicBezTo>
                  <a:pt x="1" y="18"/>
                  <a:pt x="0" y="19"/>
                  <a:pt x="0" y="20"/>
                </a:cubicBezTo>
                <a:cubicBezTo>
                  <a:pt x="0" y="22"/>
                  <a:pt x="1" y="23"/>
                  <a:pt x="2" y="23"/>
                </a:cubicBezTo>
                <a:cubicBezTo>
                  <a:pt x="18" y="23"/>
                  <a:pt x="18" y="23"/>
                  <a:pt x="18" y="23"/>
                </a:cubicBezTo>
                <a:cubicBezTo>
                  <a:pt x="18" y="39"/>
                  <a:pt x="18" y="39"/>
                  <a:pt x="18" y="39"/>
                </a:cubicBezTo>
                <a:cubicBezTo>
                  <a:pt x="18" y="40"/>
                  <a:pt x="19" y="41"/>
                  <a:pt x="20" y="41"/>
                </a:cubicBezTo>
                <a:cubicBezTo>
                  <a:pt x="22" y="41"/>
                  <a:pt x="23" y="40"/>
                  <a:pt x="23" y="39"/>
                </a:cubicBezTo>
                <a:cubicBezTo>
                  <a:pt x="23" y="23"/>
                  <a:pt x="23" y="23"/>
                  <a:pt x="23" y="23"/>
                </a:cubicBezTo>
                <a:cubicBezTo>
                  <a:pt x="39" y="23"/>
                  <a:pt x="39" y="23"/>
                  <a:pt x="39" y="23"/>
                </a:cubicBezTo>
                <a:cubicBezTo>
                  <a:pt x="40" y="23"/>
                  <a:pt x="41" y="22"/>
                  <a:pt x="41" y="20"/>
                </a:cubicBezTo>
                <a:cubicBezTo>
                  <a:pt x="41" y="19"/>
                  <a:pt x="40" y="18"/>
                  <a:pt x="39" y="18"/>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1" name="Freeform 231"/>
          <p:cNvSpPr>
            <a:spLocks noEditPoints="1"/>
          </p:cNvSpPr>
          <p:nvPr/>
        </p:nvSpPr>
        <p:spPr bwMode="auto">
          <a:xfrm>
            <a:off x="568325" y="301625"/>
            <a:ext cx="479425" cy="481013"/>
          </a:xfrm>
          <a:custGeom>
            <a:avLst/>
            <a:gdLst>
              <a:gd name="T0" fmla="*/ 127 w 128"/>
              <a:gd name="T1" fmla="*/ 124 h 128"/>
              <a:gd name="T2" fmla="*/ 88 w 128"/>
              <a:gd name="T3" fmla="*/ 84 h 128"/>
              <a:gd name="T4" fmla="*/ 89 w 128"/>
              <a:gd name="T5" fmla="*/ 83 h 128"/>
              <a:gd name="T6" fmla="*/ 101 w 128"/>
              <a:gd name="T7" fmla="*/ 50 h 128"/>
              <a:gd name="T8" fmla="*/ 50 w 128"/>
              <a:gd name="T9" fmla="*/ 0 h 128"/>
              <a:gd name="T10" fmla="*/ 15 w 128"/>
              <a:gd name="T11" fmla="*/ 15 h 128"/>
              <a:gd name="T12" fmla="*/ 0 w 128"/>
              <a:gd name="T13" fmla="*/ 50 h 128"/>
              <a:gd name="T14" fmla="*/ 50 w 128"/>
              <a:gd name="T15" fmla="*/ 101 h 128"/>
              <a:gd name="T16" fmla="*/ 84 w 128"/>
              <a:gd name="T17" fmla="*/ 88 h 128"/>
              <a:gd name="T18" fmla="*/ 85 w 128"/>
              <a:gd name="T19" fmla="*/ 88 h 128"/>
              <a:gd name="T20" fmla="*/ 124 w 128"/>
              <a:gd name="T21" fmla="*/ 127 h 128"/>
              <a:gd name="T22" fmla="*/ 127 w 128"/>
              <a:gd name="T23" fmla="*/ 127 h 128"/>
              <a:gd name="T24" fmla="*/ 127 w 128"/>
              <a:gd name="T25" fmla="*/ 124 h 128"/>
              <a:gd name="T26" fmla="*/ 83 w 128"/>
              <a:gd name="T27" fmla="*/ 83 h 128"/>
              <a:gd name="T28" fmla="*/ 68 w 128"/>
              <a:gd name="T29" fmla="*/ 93 h 128"/>
              <a:gd name="T30" fmla="*/ 50 w 128"/>
              <a:gd name="T31" fmla="*/ 96 h 128"/>
              <a:gd name="T32" fmla="*/ 33 w 128"/>
              <a:gd name="T33" fmla="*/ 93 h 128"/>
              <a:gd name="T34" fmla="*/ 18 w 128"/>
              <a:gd name="T35" fmla="*/ 83 h 128"/>
              <a:gd name="T36" fmla="*/ 8 w 128"/>
              <a:gd name="T37" fmla="*/ 68 h 128"/>
              <a:gd name="T38" fmla="*/ 5 w 128"/>
              <a:gd name="T39" fmla="*/ 50 h 128"/>
              <a:gd name="T40" fmla="*/ 8 w 128"/>
              <a:gd name="T41" fmla="*/ 32 h 128"/>
              <a:gd name="T42" fmla="*/ 18 w 128"/>
              <a:gd name="T43" fmla="*/ 18 h 128"/>
              <a:gd name="T44" fmla="*/ 33 w 128"/>
              <a:gd name="T45" fmla="*/ 8 h 128"/>
              <a:gd name="T46" fmla="*/ 68 w 128"/>
              <a:gd name="T47" fmla="*/ 8 h 128"/>
              <a:gd name="T48" fmla="*/ 83 w 128"/>
              <a:gd name="T49" fmla="*/ 18 h 128"/>
              <a:gd name="T50" fmla="*/ 93 w 128"/>
              <a:gd name="T51" fmla="*/ 32 h 128"/>
              <a:gd name="T52" fmla="*/ 96 w 128"/>
              <a:gd name="T53" fmla="*/ 50 h 128"/>
              <a:gd name="T54" fmla="*/ 93 w 128"/>
              <a:gd name="T55" fmla="*/ 68 h 128"/>
              <a:gd name="T56" fmla="*/ 83 w 128"/>
              <a:gd name="T57" fmla="*/ 8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8" h="128">
                <a:moveTo>
                  <a:pt x="127" y="124"/>
                </a:moveTo>
                <a:cubicBezTo>
                  <a:pt x="88" y="84"/>
                  <a:pt x="88" y="84"/>
                  <a:pt x="88" y="84"/>
                </a:cubicBezTo>
                <a:cubicBezTo>
                  <a:pt x="89" y="83"/>
                  <a:pt x="89" y="83"/>
                  <a:pt x="89" y="83"/>
                </a:cubicBezTo>
                <a:cubicBezTo>
                  <a:pt x="97" y="74"/>
                  <a:pt x="101" y="62"/>
                  <a:pt x="101" y="50"/>
                </a:cubicBezTo>
                <a:cubicBezTo>
                  <a:pt x="101" y="22"/>
                  <a:pt x="78" y="0"/>
                  <a:pt x="50" y="0"/>
                </a:cubicBezTo>
                <a:cubicBezTo>
                  <a:pt x="37" y="0"/>
                  <a:pt x="24" y="5"/>
                  <a:pt x="15" y="15"/>
                </a:cubicBezTo>
                <a:cubicBezTo>
                  <a:pt x="5" y="24"/>
                  <a:pt x="0" y="37"/>
                  <a:pt x="0" y="50"/>
                </a:cubicBezTo>
                <a:cubicBezTo>
                  <a:pt x="0" y="78"/>
                  <a:pt x="23" y="101"/>
                  <a:pt x="50" y="101"/>
                </a:cubicBezTo>
                <a:cubicBezTo>
                  <a:pt x="63" y="101"/>
                  <a:pt x="74" y="96"/>
                  <a:pt x="84" y="88"/>
                </a:cubicBezTo>
                <a:cubicBezTo>
                  <a:pt x="85" y="88"/>
                  <a:pt x="85" y="88"/>
                  <a:pt x="85" y="88"/>
                </a:cubicBezTo>
                <a:cubicBezTo>
                  <a:pt x="124" y="127"/>
                  <a:pt x="124" y="127"/>
                  <a:pt x="124" y="127"/>
                </a:cubicBezTo>
                <a:cubicBezTo>
                  <a:pt x="125" y="128"/>
                  <a:pt x="126" y="128"/>
                  <a:pt x="127" y="127"/>
                </a:cubicBezTo>
                <a:cubicBezTo>
                  <a:pt x="128" y="126"/>
                  <a:pt x="128" y="125"/>
                  <a:pt x="127" y="124"/>
                </a:cubicBezTo>
                <a:close/>
                <a:moveTo>
                  <a:pt x="83" y="83"/>
                </a:moveTo>
                <a:cubicBezTo>
                  <a:pt x="79" y="87"/>
                  <a:pt x="74" y="90"/>
                  <a:pt x="68" y="93"/>
                </a:cubicBezTo>
                <a:cubicBezTo>
                  <a:pt x="63" y="95"/>
                  <a:pt x="57" y="96"/>
                  <a:pt x="50" y="96"/>
                </a:cubicBezTo>
                <a:cubicBezTo>
                  <a:pt x="44" y="96"/>
                  <a:pt x="38" y="95"/>
                  <a:pt x="33" y="93"/>
                </a:cubicBezTo>
                <a:cubicBezTo>
                  <a:pt x="27" y="90"/>
                  <a:pt x="22" y="87"/>
                  <a:pt x="18" y="83"/>
                </a:cubicBezTo>
                <a:cubicBezTo>
                  <a:pt x="14" y="79"/>
                  <a:pt x="10" y="74"/>
                  <a:pt x="8" y="68"/>
                </a:cubicBezTo>
                <a:cubicBezTo>
                  <a:pt x="6" y="63"/>
                  <a:pt x="5" y="57"/>
                  <a:pt x="5" y="50"/>
                </a:cubicBezTo>
                <a:cubicBezTo>
                  <a:pt x="5" y="44"/>
                  <a:pt x="6" y="38"/>
                  <a:pt x="8" y="32"/>
                </a:cubicBezTo>
                <a:cubicBezTo>
                  <a:pt x="10" y="27"/>
                  <a:pt x="14" y="22"/>
                  <a:pt x="18" y="18"/>
                </a:cubicBezTo>
                <a:cubicBezTo>
                  <a:pt x="22" y="14"/>
                  <a:pt x="27" y="10"/>
                  <a:pt x="33" y="8"/>
                </a:cubicBezTo>
                <a:cubicBezTo>
                  <a:pt x="44" y="3"/>
                  <a:pt x="57" y="3"/>
                  <a:pt x="68" y="8"/>
                </a:cubicBezTo>
                <a:cubicBezTo>
                  <a:pt x="74" y="10"/>
                  <a:pt x="79" y="14"/>
                  <a:pt x="83" y="18"/>
                </a:cubicBezTo>
                <a:cubicBezTo>
                  <a:pt x="87" y="22"/>
                  <a:pt x="90" y="27"/>
                  <a:pt x="93" y="32"/>
                </a:cubicBezTo>
                <a:cubicBezTo>
                  <a:pt x="95" y="38"/>
                  <a:pt x="96" y="44"/>
                  <a:pt x="96" y="50"/>
                </a:cubicBezTo>
                <a:cubicBezTo>
                  <a:pt x="96" y="57"/>
                  <a:pt x="95" y="63"/>
                  <a:pt x="93" y="68"/>
                </a:cubicBezTo>
                <a:cubicBezTo>
                  <a:pt x="90" y="74"/>
                  <a:pt x="87" y="79"/>
                  <a:pt x="83" y="83"/>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2" name="Freeform 232"/>
          <p:cNvSpPr/>
          <p:nvPr/>
        </p:nvSpPr>
        <p:spPr bwMode="auto">
          <a:xfrm>
            <a:off x="623888" y="358775"/>
            <a:ext cx="142875" cy="141288"/>
          </a:xfrm>
          <a:custGeom>
            <a:avLst/>
            <a:gdLst>
              <a:gd name="T0" fmla="*/ 36 w 38"/>
              <a:gd name="T1" fmla="*/ 0 h 38"/>
              <a:gd name="T2" fmla="*/ 0 w 38"/>
              <a:gd name="T3" fmla="*/ 36 h 38"/>
              <a:gd name="T4" fmla="*/ 2 w 38"/>
              <a:gd name="T5" fmla="*/ 38 h 38"/>
              <a:gd name="T6" fmla="*/ 5 w 38"/>
              <a:gd name="T7" fmla="*/ 36 h 38"/>
              <a:gd name="T8" fmla="*/ 14 w 38"/>
              <a:gd name="T9" fmla="*/ 14 h 38"/>
              <a:gd name="T10" fmla="*/ 36 w 38"/>
              <a:gd name="T11" fmla="*/ 4 h 38"/>
              <a:gd name="T12" fmla="*/ 38 w 38"/>
              <a:gd name="T13" fmla="*/ 2 h 38"/>
              <a:gd name="T14" fmla="*/ 36 w 38"/>
              <a:gd name="T15" fmla="*/ 0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36" y="0"/>
                </a:moveTo>
                <a:cubicBezTo>
                  <a:pt x="16" y="0"/>
                  <a:pt x="0" y="16"/>
                  <a:pt x="0" y="36"/>
                </a:cubicBezTo>
                <a:cubicBezTo>
                  <a:pt x="0" y="37"/>
                  <a:pt x="1" y="38"/>
                  <a:pt x="2" y="38"/>
                </a:cubicBezTo>
                <a:cubicBezTo>
                  <a:pt x="4" y="38"/>
                  <a:pt x="5" y="37"/>
                  <a:pt x="5" y="36"/>
                </a:cubicBezTo>
                <a:cubicBezTo>
                  <a:pt x="5" y="27"/>
                  <a:pt x="8" y="19"/>
                  <a:pt x="14" y="14"/>
                </a:cubicBezTo>
                <a:cubicBezTo>
                  <a:pt x="20" y="8"/>
                  <a:pt x="27" y="4"/>
                  <a:pt x="36" y="4"/>
                </a:cubicBezTo>
                <a:cubicBezTo>
                  <a:pt x="37" y="4"/>
                  <a:pt x="38" y="3"/>
                  <a:pt x="38" y="2"/>
                </a:cubicBezTo>
                <a:cubicBezTo>
                  <a:pt x="38" y="1"/>
                  <a:pt x="37" y="0"/>
                  <a:pt x="36"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transition spd="med">
    <p:pull/>
  </p:transition>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Freeform 5"/>
          <p:cNvSpPr>
            <a:spLocks noEditPoints="1"/>
          </p:cNvSpPr>
          <p:nvPr/>
        </p:nvSpPr>
        <p:spPr bwMode="auto">
          <a:xfrm>
            <a:off x="11215688" y="6072188"/>
            <a:ext cx="330200" cy="481013"/>
          </a:xfrm>
          <a:custGeom>
            <a:avLst/>
            <a:gdLst>
              <a:gd name="T0" fmla="*/ 82 w 88"/>
              <a:gd name="T1" fmla="*/ 0 h 128"/>
              <a:gd name="T2" fmla="*/ 6 w 88"/>
              <a:gd name="T3" fmla="*/ 0 h 128"/>
              <a:gd name="T4" fmla="*/ 0 w 88"/>
              <a:gd name="T5" fmla="*/ 6 h 128"/>
              <a:gd name="T6" fmla="*/ 0 w 88"/>
              <a:gd name="T7" fmla="*/ 122 h 128"/>
              <a:gd name="T8" fmla="*/ 6 w 88"/>
              <a:gd name="T9" fmla="*/ 128 h 128"/>
              <a:gd name="T10" fmla="*/ 82 w 88"/>
              <a:gd name="T11" fmla="*/ 128 h 128"/>
              <a:gd name="T12" fmla="*/ 88 w 88"/>
              <a:gd name="T13" fmla="*/ 122 h 128"/>
              <a:gd name="T14" fmla="*/ 88 w 88"/>
              <a:gd name="T15" fmla="*/ 6 h 128"/>
              <a:gd name="T16" fmla="*/ 82 w 88"/>
              <a:gd name="T17" fmla="*/ 0 h 128"/>
              <a:gd name="T18" fmla="*/ 83 w 88"/>
              <a:gd name="T19" fmla="*/ 123 h 128"/>
              <a:gd name="T20" fmla="*/ 5 w 88"/>
              <a:gd name="T21" fmla="*/ 123 h 128"/>
              <a:gd name="T22" fmla="*/ 5 w 88"/>
              <a:gd name="T23" fmla="*/ 5 h 128"/>
              <a:gd name="T24" fmla="*/ 83 w 88"/>
              <a:gd name="T25" fmla="*/ 5 h 128"/>
              <a:gd name="T26" fmla="*/ 83 w 88"/>
              <a:gd name="T2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128">
                <a:moveTo>
                  <a:pt x="82" y="0"/>
                </a:moveTo>
                <a:cubicBezTo>
                  <a:pt x="6" y="0"/>
                  <a:pt x="6" y="0"/>
                  <a:pt x="6" y="0"/>
                </a:cubicBezTo>
                <a:cubicBezTo>
                  <a:pt x="3" y="0"/>
                  <a:pt x="0" y="3"/>
                  <a:pt x="0" y="6"/>
                </a:cubicBezTo>
                <a:cubicBezTo>
                  <a:pt x="0" y="122"/>
                  <a:pt x="0" y="122"/>
                  <a:pt x="0" y="122"/>
                </a:cubicBezTo>
                <a:cubicBezTo>
                  <a:pt x="0" y="125"/>
                  <a:pt x="3" y="128"/>
                  <a:pt x="6" y="128"/>
                </a:cubicBezTo>
                <a:cubicBezTo>
                  <a:pt x="82" y="128"/>
                  <a:pt x="82" y="128"/>
                  <a:pt x="82" y="128"/>
                </a:cubicBezTo>
                <a:cubicBezTo>
                  <a:pt x="85" y="128"/>
                  <a:pt x="88" y="125"/>
                  <a:pt x="88" y="122"/>
                </a:cubicBezTo>
                <a:cubicBezTo>
                  <a:pt x="88" y="6"/>
                  <a:pt x="88" y="6"/>
                  <a:pt x="88" y="6"/>
                </a:cubicBezTo>
                <a:cubicBezTo>
                  <a:pt x="88" y="3"/>
                  <a:pt x="85" y="0"/>
                  <a:pt x="82" y="0"/>
                </a:cubicBezTo>
                <a:close/>
                <a:moveTo>
                  <a:pt x="83" y="123"/>
                </a:moveTo>
                <a:cubicBezTo>
                  <a:pt x="5" y="123"/>
                  <a:pt x="5" y="123"/>
                  <a:pt x="5" y="123"/>
                </a:cubicBezTo>
                <a:cubicBezTo>
                  <a:pt x="5" y="5"/>
                  <a:pt x="5" y="5"/>
                  <a:pt x="5" y="5"/>
                </a:cubicBezTo>
                <a:cubicBezTo>
                  <a:pt x="83" y="5"/>
                  <a:pt x="83" y="5"/>
                  <a:pt x="83" y="5"/>
                </a:cubicBezTo>
                <a:lnTo>
                  <a:pt x="83" y="12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4" name="Freeform 6"/>
          <p:cNvSpPr>
            <a:spLocks noEditPoints="1"/>
          </p:cNvSpPr>
          <p:nvPr/>
        </p:nvSpPr>
        <p:spPr bwMode="auto">
          <a:xfrm>
            <a:off x="11342688" y="6154738"/>
            <a:ext cx="74613" cy="74613"/>
          </a:xfrm>
          <a:custGeom>
            <a:avLst/>
            <a:gdLst>
              <a:gd name="T0" fmla="*/ 10 w 20"/>
              <a:gd name="T1" fmla="*/ 20 h 20"/>
              <a:gd name="T2" fmla="*/ 20 w 20"/>
              <a:gd name="T3" fmla="*/ 10 h 20"/>
              <a:gd name="T4" fmla="*/ 10 w 20"/>
              <a:gd name="T5" fmla="*/ 0 h 20"/>
              <a:gd name="T6" fmla="*/ 0 w 20"/>
              <a:gd name="T7" fmla="*/ 10 h 20"/>
              <a:gd name="T8" fmla="*/ 10 w 20"/>
              <a:gd name="T9" fmla="*/ 20 h 20"/>
              <a:gd name="T10" fmla="*/ 10 w 20"/>
              <a:gd name="T11" fmla="*/ 5 h 20"/>
              <a:gd name="T12" fmla="*/ 15 w 20"/>
              <a:gd name="T13" fmla="*/ 10 h 20"/>
              <a:gd name="T14" fmla="*/ 10 w 20"/>
              <a:gd name="T15" fmla="*/ 15 h 20"/>
              <a:gd name="T16" fmla="*/ 5 w 20"/>
              <a:gd name="T17" fmla="*/ 10 h 20"/>
              <a:gd name="T18" fmla="*/ 10 w 20"/>
              <a:gd name="T19" fmla="*/ 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20"/>
                </a:moveTo>
                <a:cubicBezTo>
                  <a:pt x="15" y="20"/>
                  <a:pt x="20" y="15"/>
                  <a:pt x="20" y="10"/>
                </a:cubicBezTo>
                <a:cubicBezTo>
                  <a:pt x="20" y="5"/>
                  <a:pt x="15" y="0"/>
                  <a:pt x="10" y="0"/>
                </a:cubicBezTo>
                <a:cubicBezTo>
                  <a:pt x="5" y="0"/>
                  <a:pt x="0" y="5"/>
                  <a:pt x="0" y="10"/>
                </a:cubicBezTo>
                <a:cubicBezTo>
                  <a:pt x="0" y="15"/>
                  <a:pt x="5" y="20"/>
                  <a:pt x="10" y="20"/>
                </a:cubicBezTo>
                <a:close/>
                <a:moveTo>
                  <a:pt x="10" y="5"/>
                </a:moveTo>
                <a:cubicBezTo>
                  <a:pt x="13" y="5"/>
                  <a:pt x="15" y="7"/>
                  <a:pt x="15" y="10"/>
                </a:cubicBezTo>
                <a:cubicBezTo>
                  <a:pt x="15" y="13"/>
                  <a:pt x="13" y="15"/>
                  <a:pt x="10" y="15"/>
                </a:cubicBezTo>
                <a:cubicBezTo>
                  <a:pt x="7" y="15"/>
                  <a:pt x="5" y="13"/>
                  <a:pt x="5" y="10"/>
                </a:cubicBezTo>
                <a:cubicBezTo>
                  <a:pt x="5" y="7"/>
                  <a:pt x="7" y="5"/>
                  <a:pt x="10" y="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5" name="Freeform 7"/>
          <p:cNvSpPr>
            <a:spLocks noEditPoints="1"/>
          </p:cNvSpPr>
          <p:nvPr/>
        </p:nvSpPr>
        <p:spPr bwMode="auto">
          <a:xfrm>
            <a:off x="11274425" y="6286500"/>
            <a:ext cx="211138" cy="209550"/>
          </a:xfrm>
          <a:custGeom>
            <a:avLst/>
            <a:gdLst>
              <a:gd name="T0" fmla="*/ 28 w 56"/>
              <a:gd name="T1" fmla="*/ 56 h 56"/>
              <a:gd name="T2" fmla="*/ 56 w 56"/>
              <a:gd name="T3" fmla="*/ 28 h 56"/>
              <a:gd name="T4" fmla="*/ 28 w 56"/>
              <a:gd name="T5" fmla="*/ 0 h 56"/>
              <a:gd name="T6" fmla="*/ 0 w 56"/>
              <a:gd name="T7" fmla="*/ 28 h 56"/>
              <a:gd name="T8" fmla="*/ 28 w 56"/>
              <a:gd name="T9" fmla="*/ 56 h 56"/>
              <a:gd name="T10" fmla="*/ 28 w 56"/>
              <a:gd name="T11" fmla="*/ 4 h 56"/>
              <a:gd name="T12" fmla="*/ 52 w 56"/>
              <a:gd name="T13" fmla="*/ 28 h 56"/>
              <a:gd name="T14" fmla="*/ 28 w 56"/>
              <a:gd name="T15" fmla="*/ 52 h 56"/>
              <a:gd name="T16" fmla="*/ 4 w 56"/>
              <a:gd name="T17" fmla="*/ 28 h 56"/>
              <a:gd name="T18" fmla="*/ 28 w 56"/>
              <a:gd name="T19" fmla="*/ 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56"/>
                </a:moveTo>
                <a:cubicBezTo>
                  <a:pt x="44" y="56"/>
                  <a:pt x="56" y="43"/>
                  <a:pt x="56" y="28"/>
                </a:cubicBezTo>
                <a:cubicBezTo>
                  <a:pt x="56" y="12"/>
                  <a:pt x="44" y="0"/>
                  <a:pt x="28" y="0"/>
                </a:cubicBezTo>
                <a:cubicBezTo>
                  <a:pt x="12" y="0"/>
                  <a:pt x="0" y="12"/>
                  <a:pt x="0" y="28"/>
                </a:cubicBezTo>
                <a:cubicBezTo>
                  <a:pt x="0" y="43"/>
                  <a:pt x="12" y="56"/>
                  <a:pt x="28" y="56"/>
                </a:cubicBezTo>
                <a:close/>
                <a:moveTo>
                  <a:pt x="28" y="4"/>
                </a:moveTo>
                <a:cubicBezTo>
                  <a:pt x="41" y="4"/>
                  <a:pt x="52" y="15"/>
                  <a:pt x="52" y="28"/>
                </a:cubicBezTo>
                <a:cubicBezTo>
                  <a:pt x="52" y="41"/>
                  <a:pt x="41" y="52"/>
                  <a:pt x="28" y="52"/>
                </a:cubicBezTo>
                <a:cubicBezTo>
                  <a:pt x="15" y="52"/>
                  <a:pt x="4" y="41"/>
                  <a:pt x="4" y="28"/>
                </a:cubicBezTo>
                <a:cubicBezTo>
                  <a:pt x="4" y="15"/>
                  <a:pt x="15" y="4"/>
                  <a:pt x="28"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6" name="Oval 8"/>
          <p:cNvSpPr>
            <a:spLocks noChangeArrowheads="1"/>
          </p:cNvSpPr>
          <p:nvPr/>
        </p:nvSpPr>
        <p:spPr bwMode="auto">
          <a:xfrm>
            <a:off x="11364913" y="6375400"/>
            <a:ext cx="30163" cy="30163"/>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7" name="Oval 9"/>
          <p:cNvSpPr>
            <a:spLocks noChangeArrowheads="1"/>
          </p:cNvSpPr>
          <p:nvPr/>
        </p:nvSpPr>
        <p:spPr bwMode="auto">
          <a:xfrm>
            <a:off x="10404475" y="6245225"/>
            <a:ext cx="30163" cy="30163"/>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8" name="Freeform 10"/>
          <p:cNvSpPr>
            <a:spLocks noEditPoints="1"/>
          </p:cNvSpPr>
          <p:nvPr/>
        </p:nvSpPr>
        <p:spPr bwMode="auto">
          <a:xfrm>
            <a:off x="10325100" y="6169025"/>
            <a:ext cx="187325" cy="184150"/>
          </a:xfrm>
          <a:custGeom>
            <a:avLst/>
            <a:gdLst>
              <a:gd name="T0" fmla="*/ 25 w 50"/>
              <a:gd name="T1" fmla="*/ 0 h 49"/>
              <a:gd name="T2" fmla="*/ 0 w 50"/>
              <a:gd name="T3" fmla="*/ 24 h 49"/>
              <a:gd name="T4" fmla="*/ 25 w 50"/>
              <a:gd name="T5" fmla="*/ 49 h 49"/>
              <a:gd name="T6" fmla="*/ 50 w 50"/>
              <a:gd name="T7" fmla="*/ 24 h 49"/>
              <a:gd name="T8" fmla="*/ 25 w 50"/>
              <a:gd name="T9" fmla="*/ 0 h 49"/>
              <a:gd name="T10" fmla="*/ 39 w 50"/>
              <a:gd name="T11" fmla="*/ 38 h 49"/>
              <a:gd name="T12" fmla="*/ 25 w 50"/>
              <a:gd name="T13" fmla="*/ 44 h 49"/>
              <a:gd name="T14" fmla="*/ 11 w 50"/>
              <a:gd name="T15" fmla="*/ 38 h 49"/>
              <a:gd name="T16" fmla="*/ 5 w 50"/>
              <a:gd name="T17" fmla="*/ 24 h 49"/>
              <a:gd name="T18" fmla="*/ 11 w 50"/>
              <a:gd name="T19" fmla="*/ 10 h 49"/>
              <a:gd name="T20" fmla="*/ 25 w 50"/>
              <a:gd name="T21" fmla="*/ 4 h 49"/>
              <a:gd name="T22" fmla="*/ 39 w 50"/>
              <a:gd name="T23" fmla="*/ 10 h 49"/>
              <a:gd name="T24" fmla="*/ 45 w 50"/>
              <a:gd name="T25" fmla="*/ 24 h 49"/>
              <a:gd name="T26" fmla="*/ 39 w 50"/>
              <a:gd name="T27" fmla="*/ 3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49">
                <a:moveTo>
                  <a:pt x="25" y="0"/>
                </a:moveTo>
                <a:cubicBezTo>
                  <a:pt x="11" y="0"/>
                  <a:pt x="0" y="11"/>
                  <a:pt x="0" y="24"/>
                </a:cubicBezTo>
                <a:cubicBezTo>
                  <a:pt x="0" y="38"/>
                  <a:pt x="11" y="49"/>
                  <a:pt x="25" y="49"/>
                </a:cubicBezTo>
                <a:cubicBezTo>
                  <a:pt x="39" y="49"/>
                  <a:pt x="50" y="38"/>
                  <a:pt x="50" y="24"/>
                </a:cubicBezTo>
                <a:cubicBezTo>
                  <a:pt x="50" y="11"/>
                  <a:pt x="39" y="0"/>
                  <a:pt x="25" y="0"/>
                </a:cubicBezTo>
                <a:close/>
                <a:moveTo>
                  <a:pt x="39" y="38"/>
                </a:moveTo>
                <a:cubicBezTo>
                  <a:pt x="35" y="42"/>
                  <a:pt x="30" y="44"/>
                  <a:pt x="25" y="44"/>
                </a:cubicBezTo>
                <a:cubicBezTo>
                  <a:pt x="20" y="44"/>
                  <a:pt x="15" y="42"/>
                  <a:pt x="11" y="38"/>
                </a:cubicBezTo>
                <a:cubicBezTo>
                  <a:pt x="7" y="34"/>
                  <a:pt x="5" y="29"/>
                  <a:pt x="5" y="24"/>
                </a:cubicBezTo>
                <a:cubicBezTo>
                  <a:pt x="5" y="19"/>
                  <a:pt x="7" y="14"/>
                  <a:pt x="11" y="10"/>
                </a:cubicBezTo>
                <a:cubicBezTo>
                  <a:pt x="15" y="6"/>
                  <a:pt x="20" y="4"/>
                  <a:pt x="25" y="4"/>
                </a:cubicBezTo>
                <a:cubicBezTo>
                  <a:pt x="30" y="4"/>
                  <a:pt x="35" y="6"/>
                  <a:pt x="39" y="10"/>
                </a:cubicBezTo>
                <a:cubicBezTo>
                  <a:pt x="43" y="14"/>
                  <a:pt x="45" y="19"/>
                  <a:pt x="45" y="24"/>
                </a:cubicBezTo>
                <a:cubicBezTo>
                  <a:pt x="45" y="29"/>
                  <a:pt x="43" y="34"/>
                  <a:pt x="39" y="38"/>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9" name="Freeform 11"/>
          <p:cNvSpPr>
            <a:spLocks noEditPoints="1"/>
          </p:cNvSpPr>
          <p:nvPr/>
        </p:nvSpPr>
        <p:spPr bwMode="auto">
          <a:xfrm>
            <a:off x="10231438" y="6072188"/>
            <a:ext cx="374650" cy="481013"/>
          </a:xfrm>
          <a:custGeom>
            <a:avLst/>
            <a:gdLst>
              <a:gd name="T0" fmla="*/ 54 w 100"/>
              <a:gd name="T1" fmla="*/ 100 h 128"/>
              <a:gd name="T2" fmla="*/ 100 w 100"/>
              <a:gd name="T3" fmla="*/ 50 h 128"/>
              <a:gd name="T4" fmla="*/ 50 w 100"/>
              <a:gd name="T5" fmla="*/ 0 h 128"/>
              <a:gd name="T6" fmla="*/ 0 w 100"/>
              <a:gd name="T7" fmla="*/ 50 h 128"/>
              <a:gd name="T8" fmla="*/ 46 w 100"/>
              <a:gd name="T9" fmla="*/ 100 h 128"/>
              <a:gd name="T10" fmla="*/ 48 w 100"/>
              <a:gd name="T11" fmla="*/ 100 h 128"/>
              <a:gd name="T12" fmla="*/ 48 w 100"/>
              <a:gd name="T13" fmla="*/ 123 h 128"/>
              <a:gd name="T14" fmla="*/ 17 w 100"/>
              <a:gd name="T15" fmla="*/ 123 h 128"/>
              <a:gd name="T16" fmla="*/ 14 w 100"/>
              <a:gd name="T17" fmla="*/ 126 h 128"/>
              <a:gd name="T18" fmla="*/ 17 w 100"/>
              <a:gd name="T19" fmla="*/ 128 h 128"/>
              <a:gd name="T20" fmla="*/ 83 w 100"/>
              <a:gd name="T21" fmla="*/ 128 h 128"/>
              <a:gd name="T22" fmla="*/ 86 w 100"/>
              <a:gd name="T23" fmla="*/ 126 h 128"/>
              <a:gd name="T24" fmla="*/ 83 w 100"/>
              <a:gd name="T25" fmla="*/ 123 h 128"/>
              <a:gd name="T26" fmla="*/ 52 w 100"/>
              <a:gd name="T27" fmla="*/ 123 h 128"/>
              <a:gd name="T28" fmla="*/ 52 w 100"/>
              <a:gd name="T29" fmla="*/ 100 h 128"/>
              <a:gd name="T30" fmla="*/ 54 w 100"/>
              <a:gd name="T31" fmla="*/ 100 h 128"/>
              <a:gd name="T32" fmla="*/ 50 w 100"/>
              <a:gd name="T33" fmla="*/ 96 h 128"/>
              <a:gd name="T34" fmla="*/ 32 w 100"/>
              <a:gd name="T35" fmla="*/ 92 h 128"/>
              <a:gd name="T36" fmla="*/ 18 w 100"/>
              <a:gd name="T37" fmla="*/ 82 h 128"/>
              <a:gd name="T38" fmla="*/ 8 w 100"/>
              <a:gd name="T39" fmla="*/ 68 h 128"/>
              <a:gd name="T40" fmla="*/ 5 w 100"/>
              <a:gd name="T41" fmla="*/ 50 h 128"/>
              <a:gd name="T42" fmla="*/ 8 w 100"/>
              <a:gd name="T43" fmla="*/ 32 h 128"/>
              <a:gd name="T44" fmla="*/ 18 w 100"/>
              <a:gd name="T45" fmla="*/ 18 h 128"/>
              <a:gd name="T46" fmla="*/ 32 w 100"/>
              <a:gd name="T47" fmla="*/ 8 h 128"/>
              <a:gd name="T48" fmla="*/ 68 w 100"/>
              <a:gd name="T49" fmla="*/ 8 h 128"/>
              <a:gd name="T50" fmla="*/ 82 w 100"/>
              <a:gd name="T51" fmla="*/ 18 h 128"/>
              <a:gd name="T52" fmla="*/ 92 w 100"/>
              <a:gd name="T53" fmla="*/ 32 h 128"/>
              <a:gd name="T54" fmla="*/ 95 w 100"/>
              <a:gd name="T55" fmla="*/ 50 h 128"/>
              <a:gd name="T56" fmla="*/ 92 w 100"/>
              <a:gd name="T57" fmla="*/ 68 h 128"/>
              <a:gd name="T58" fmla="*/ 82 w 100"/>
              <a:gd name="T59" fmla="*/ 82 h 128"/>
              <a:gd name="T60" fmla="*/ 68 w 100"/>
              <a:gd name="T61" fmla="*/ 92 h 128"/>
              <a:gd name="T62" fmla="*/ 50 w 100"/>
              <a:gd name="T63"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0" h="128">
                <a:moveTo>
                  <a:pt x="54" y="100"/>
                </a:moveTo>
                <a:cubicBezTo>
                  <a:pt x="80" y="98"/>
                  <a:pt x="100" y="76"/>
                  <a:pt x="100" y="50"/>
                </a:cubicBezTo>
                <a:cubicBezTo>
                  <a:pt x="100" y="22"/>
                  <a:pt x="78" y="0"/>
                  <a:pt x="50" y="0"/>
                </a:cubicBezTo>
                <a:cubicBezTo>
                  <a:pt x="22" y="0"/>
                  <a:pt x="0" y="22"/>
                  <a:pt x="0" y="50"/>
                </a:cubicBezTo>
                <a:cubicBezTo>
                  <a:pt x="0" y="76"/>
                  <a:pt x="20" y="98"/>
                  <a:pt x="46" y="100"/>
                </a:cubicBezTo>
                <a:cubicBezTo>
                  <a:pt x="48" y="100"/>
                  <a:pt x="48" y="100"/>
                  <a:pt x="48" y="100"/>
                </a:cubicBezTo>
                <a:cubicBezTo>
                  <a:pt x="48" y="123"/>
                  <a:pt x="48" y="123"/>
                  <a:pt x="48" y="123"/>
                </a:cubicBezTo>
                <a:cubicBezTo>
                  <a:pt x="17" y="123"/>
                  <a:pt x="17" y="123"/>
                  <a:pt x="17" y="123"/>
                </a:cubicBezTo>
                <a:cubicBezTo>
                  <a:pt x="15" y="123"/>
                  <a:pt x="14" y="124"/>
                  <a:pt x="14" y="126"/>
                </a:cubicBezTo>
                <a:cubicBezTo>
                  <a:pt x="14" y="127"/>
                  <a:pt x="15" y="128"/>
                  <a:pt x="17" y="128"/>
                </a:cubicBezTo>
                <a:cubicBezTo>
                  <a:pt x="83" y="128"/>
                  <a:pt x="83" y="128"/>
                  <a:pt x="83" y="128"/>
                </a:cubicBezTo>
                <a:cubicBezTo>
                  <a:pt x="85" y="128"/>
                  <a:pt x="86" y="127"/>
                  <a:pt x="86" y="126"/>
                </a:cubicBezTo>
                <a:cubicBezTo>
                  <a:pt x="86" y="124"/>
                  <a:pt x="85" y="123"/>
                  <a:pt x="83" y="123"/>
                </a:cubicBezTo>
                <a:cubicBezTo>
                  <a:pt x="52" y="123"/>
                  <a:pt x="52" y="123"/>
                  <a:pt x="52" y="123"/>
                </a:cubicBezTo>
                <a:cubicBezTo>
                  <a:pt x="52" y="100"/>
                  <a:pt x="52" y="100"/>
                  <a:pt x="52" y="100"/>
                </a:cubicBezTo>
                <a:lnTo>
                  <a:pt x="54" y="100"/>
                </a:lnTo>
                <a:close/>
                <a:moveTo>
                  <a:pt x="50" y="96"/>
                </a:moveTo>
                <a:cubicBezTo>
                  <a:pt x="44" y="96"/>
                  <a:pt x="38" y="94"/>
                  <a:pt x="32" y="92"/>
                </a:cubicBezTo>
                <a:cubicBezTo>
                  <a:pt x="27" y="90"/>
                  <a:pt x="22" y="86"/>
                  <a:pt x="18" y="82"/>
                </a:cubicBezTo>
                <a:cubicBezTo>
                  <a:pt x="14" y="78"/>
                  <a:pt x="10" y="73"/>
                  <a:pt x="8" y="68"/>
                </a:cubicBezTo>
                <a:cubicBezTo>
                  <a:pt x="6" y="62"/>
                  <a:pt x="5" y="56"/>
                  <a:pt x="5" y="50"/>
                </a:cubicBezTo>
                <a:cubicBezTo>
                  <a:pt x="5" y="44"/>
                  <a:pt x="6" y="38"/>
                  <a:pt x="8" y="32"/>
                </a:cubicBezTo>
                <a:cubicBezTo>
                  <a:pt x="10" y="27"/>
                  <a:pt x="14" y="22"/>
                  <a:pt x="18" y="18"/>
                </a:cubicBezTo>
                <a:cubicBezTo>
                  <a:pt x="22" y="14"/>
                  <a:pt x="27" y="10"/>
                  <a:pt x="32" y="8"/>
                </a:cubicBezTo>
                <a:cubicBezTo>
                  <a:pt x="44" y="3"/>
                  <a:pt x="56" y="3"/>
                  <a:pt x="68" y="8"/>
                </a:cubicBezTo>
                <a:cubicBezTo>
                  <a:pt x="73" y="10"/>
                  <a:pt x="78" y="14"/>
                  <a:pt x="82" y="18"/>
                </a:cubicBezTo>
                <a:cubicBezTo>
                  <a:pt x="86" y="22"/>
                  <a:pt x="90" y="27"/>
                  <a:pt x="92" y="32"/>
                </a:cubicBezTo>
                <a:cubicBezTo>
                  <a:pt x="94" y="38"/>
                  <a:pt x="95" y="44"/>
                  <a:pt x="95" y="50"/>
                </a:cubicBezTo>
                <a:cubicBezTo>
                  <a:pt x="95" y="56"/>
                  <a:pt x="94" y="62"/>
                  <a:pt x="92" y="68"/>
                </a:cubicBezTo>
                <a:cubicBezTo>
                  <a:pt x="90" y="73"/>
                  <a:pt x="86" y="78"/>
                  <a:pt x="82" y="82"/>
                </a:cubicBezTo>
                <a:cubicBezTo>
                  <a:pt x="78" y="86"/>
                  <a:pt x="73" y="90"/>
                  <a:pt x="68" y="92"/>
                </a:cubicBezTo>
                <a:cubicBezTo>
                  <a:pt x="62" y="94"/>
                  <a:pt x="56" y="96"/>
                  <a:pt x="50" y="96"/>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0" name="Oval 12"/>
          <p:cNvSpPr>
            <a:spLocks noChangeArrowheads="1"/>
          </p:cNvSpPr>
          <p:nvPr/>
        </p:nvSpPr>
        <p:spPr bwMode="auto">
          <a:xfrm>
            <a:off x="9436100" y="6289675"/>
            <a:ext cx="44450" cy="49213"/>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1" name="Freeform 13"/>
          <p:cNvSpPr>
            <a:spLocks noEditPoints="1"/>
          </p:cNvSpPr>
          <p:nvPr/>
        </p:nvSpPr>
        <p:spPr bwMode="auto">
          <a:xfrm>
            <a:off x="9217025" y="6072188"/>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6"/>
                  <a:pt x="34" y="12"/>
                  <a:pt x="41" y="9"/>
                </a:cubicBezTo>
                <a:cubicBezTo>
                  <a:pt x="56" y="3"/>
                  <a:pt x="72" y="3"/>
                  <a:pt x="87" y="9"/>
                </a:cubicBezTo>
                <a:cubicBezTo>
                  <a:pt x="94" y="12"/>
                  <a:pt x="101" y="16"/>
                  <a:pt x="106" y="22"/>
                </a:cubicBezTo>
                <a:cubicBezTo>
                  <a:pt x="112" y="27"/>
                  <a:pt x="116" y="34"/>
                  <a:pt x="119" y="41"/>
                </a:cubicBezTo>
                <a:cubicBezTo>
                  <a:pt x="122" y="48"/>
                  <a:pt x="123" y="56"/>
                  <a:pt x="123" y="64"/>
                </a:cubicBezTo>
                <a:cubicBezTo>
                  <a:pt x="123" y="72"/>
                  <a:pt x="122" y="80"/>
                  <a:pt x="119" y="87"/>
                </a:cubicBezTo>
                <a:cubicBezTo>
                  <a:pt x="116" y="94"/>
                  <a:pt x="112" y="101"/>
                  <a:pt x="106" y="106"/>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2" name="Freeform 14"/>
          <p:cNvSpPr>
            <a:spLocks noEditPoints="1"/>
          </p:cNvSpPr>
          <p:nvPr/>
        </p:nvSpPr>
        <p:spPr bwMode="auto">
          <a:xfrm>
            <a:off x="9513888" y="6248400"/>
            <a:ext cx="128588" cy="127000"/>
          </a:xfrm>
          <a:custGeom>
            <a:avLst/>
            <a:gdLst>
              <a:gd name="T0" fmla="*/ 17 w 34"/>
              <a:gd name="T1" fmla="*/ 0 h 34"/>
              <a:gd name="T2" fmla="*/ 0 w 34"/>
              <a:gd name="T3" fmla="*/ 17 h 34"/>
              <a:gd name="T4" fmla="*/ 17 w 34"/>
              <a:gd name="T5" fmla="*/ 34 h 34"/>
              <a:gd name="T6" fmla="*/ 34 w 34"/>
              <a:gd name="T7" fmla="*/ 17 h 34"/>
              <a:gd name="T8" fmla="*/ 17 w 34"/>
              <a:gd name="T9" fmla="*/ 0 h 34"/>
              <a:gd name="T10" fmla="*/ 17 w 34"/>
              <a:gd name="T11" fmla="*/ 30 h 34"/>
              <a:gd name="T12" fmla="*/ 5 w 34"/>
              <a:gd name="T13" fmla="*/ 17 h 34"/>
              <a:gd name="T14" fmla="*/ 17 w 34"/>
              <a:gd name="T15" fmla="*/ 5 h 34"/>
              <a:gd name="T16" fmla="*/ 30 w 34"/>
              <a:gd name="T17" fmla="*/ 17 h 34"/>
              <a:gd name="T18" fmla="*/ 17 w 34"/>
              <a:gd name="T19"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0"/>
                </a:moveTo>
                <a:cubicBezTo>
                  <a:pt x="8" y="0"/>
                  <a:pt x="0" y="8"/>
                  <a:pt x="0" y="17"/>
                </a:cubicBezTo>
                <a:cubicBezTo>
                  <a:pt x="0" y="27"/>
                  <a:pt x="8" y="34"/>
                  <a:pt x="17" y="34"/>
                </a:cubicBezTo>
                <a:cubicBezTo>
                  <a:pt x="26" y="34"/>
                  <a:pt x="34" y="27"/>
                  <a:pt x="34" y="17"/>
                </a:cubicBezTo>
                <a:cubicBezTo>
                  <a:pt x="34" y="8"/>
                  <a:pt x="26" y="0"/>
                  <a:pt x="17" y="0"/>
                </a:cubicBezTo>
                <a:close/>
                <a:moveTo>
                  <a:pt x="17" y="30"/>
                </a:moveTo>
                <a:cubicBezTo>
                  <a:pt x="10" y="30"/>
                  <a:pt x="5" y="24"/>
                  <a:pt x="5" y="17"/>
                </a:cubicBezTo>
                <a:cubicBezTo>
                  <a:pt x="5" y="10"/>
                  <a:pt x="10" y="5"/>
                  <a:pt x="17" y="5"/>
                </a:cubicBezTo>
                <a:cubicBezTo>
                  <a:pt x="24" y="5"/>
                  <a:pt x="30" y="10"/>
                  <a:pt x="30" y="17"/>
                </a:cubicBezTo>
                <a:cubicBezTo>
                  <a:pt x="30" y="24"/>
                  <a:pt x="24" y="30"/>
                  <a:pt x="17" y="3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3" name="Freeform 15"/>
          <p:cNvSpPr>
            <a:spLocks noEditPoints="1"/>
          </p:cNvSpPr>
          <p:nvPr/>
        </p:nvSpPr>
        <p:spPr bwMode="auto">
          <a:xfrm>
            <a:off x="9274175" y="6248400"/>
            <a:ext cx="127000" cy="127000"/>
          </a:xfrm>
          <a:custGeom>
            <a:avLst/>
            <a:gdLst>
              <a:gd name="T0" fmla="*/ 17 w 34"/>
              <a:gd name="T1" fmla="*/ 0 h 34"/>
              <a:gd name="T2" fmla="*/ 0 w 34"/>
              <a:gd name="T3" fmla="*/ 17 h 34"/>
              <a:gd name="T4" fmla="*/ 17 w 34"/>
              <a:gd name="T5" fmla="*/ 34 h 34"/>
              <a:gd name="T6" fmla="*/ 34 w 34"/>
              <a:gd name="T7" fmla="*/ 17 h 34"/>
              <a:gd name="T8" fmla="*/ 17 w 34"/>
              <a:gd name="T9" fmla="*/ 0 h 34"/>
              <a:gd name="T10" fmla="*/ 17 w 34"/>
              <a:gd name="T11" fmla="*/ 30 h 34"/>
              <a:gd name="T12" fmla="*/ 4 w 34"/>
              <a:gd name="T13" fmla="*/ 17 h 34"/>
              <a:gd name="T14" fmla="*/ 17 w 34"/>
              <a:gd name="T15" fmla="*/ 5 h 34"/>
              <a:gd name="T16" fmla="*/ 29 w 34"/>
              <a:gd name="T17" fmla="*/ 17 h 34"/>
              <a:gd name="T18" fmla="*/ 17 w 34"/>
              <a:gd name="T19"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0"/>
                </a:moveTo>
                <a:cubicBezTo>
                  <a:pt x="8" y="0"/>
                  <a:pt x="0" y="8"/>
                  <a:pt x="0" y="17"/>
                </a:cubicBezTo>
                <a:cubicBezTo>
                  <a:pt x="0" y="27"/>
                  <a:pt x="8" y="34"/>
                  <a:pt x="17" y="34"/>
                </a:cubicBezTo>
                <a:cubicBezTo>
                  <a:pt x="26" y="34"/>
                  <a:pt x="34" y="27"/>
                  <a:pt x="34" y="17"/>
                </a:cubicBezTo>
                <a:cubicBezTo>
                  <a:pt x="34" y="8"/>
                  <a:pt x="26" y="0"/>
                  <a:pt x="17" y="0"/>
                </a:cubicBezTo>
                <a:close/>
                <a:moveTo>
                  <a:pt x="17" y="30"/>
                </a:moveTo>
                <a:cubicBezTo>
                  <a:pt x="10" y="30"/>
                  <a:pt x="4" y="24"/>
                  <a:pt x="4" y="17"/>
                </a:cubicBezTo>
                <a:cubicBezTo>
                  <a:pt x="4" y="10"/>
                  <a:pt x="10" y="5"/>
                  <a:pt x="17" y="5"/>
                </a:cubicBezTo>
                <a:cubicBezTo>
                  <a:pt x="24" y="5"/>
                  <a:pt x="29" y="10"/>
                  <a:pt x="29" y="17"/>
                </a:cubicBezTo>
                <a:cubicBezTo>
                  <a:pt x="29" y="24"/>
                  <a:pt x="24" y="30"/>
                  <a:pt x="17" y="3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4" name="Freeform 16"/>
          <p:cNvSpPr>
            <a:spLocks noEditPoints="1"/>
          </p:cNvSpPr>
          <p:nvPr/>
        </p:nvSpPr>
        <p:spPr bwMode="auto">
          <a:xfrm>
            <a:off x="9394825" y="6369050"/>
            <a:ext cx="127000" cy="127000"/>
          </a:xfrm>
          <a:custGeom>
            <a:avLst/>
            <a:gdLst>
              <a:gd name="T0" fmla="*/ 17 w 34"/>
              <a:gd name="T1" fmla="*/ 0 h 34"/>
              <a:gd name="T2" fmla="*/ 0 w 34"/>
              <a:gd name="T3" fmla="*/ 17 h 34"/>
              <a:gd name="T4" fmla="*/ 17 w 34"/>
              <a:gd name="T5" fmla="*/ 34 h 34"/>
              <a:gd name="T6" fmla="*/ 34 w 34"/>
              <a:gd name="T7" fmla="*/ 17 h 34"/>
              <a:gd name="T8" fmla="*/ 17 w 34"/>
              <a:gd name="T9" fmla="*/ 0 h 34"/>
              <a:gd name="T10" fmla="*/ 17 w 34"/>
              <a:gd name="T11" fmla="*/ 30 h 34"/>
              <a:gd name="T12" fmla="*/ 4 w 34"/>
              <a:gd name="T13" fmla="*/ 17 h 34"/>
              <a:gd name="T14" fmla="*/ 17 w 34"/>
              <a:gd name="T15" fmla="*/ 5 h 34"/>
              <a:gd name="T16" fmla="*/ 30 w 34"/>
              <a:gd name="T17" fmla="*/ 17 h 34"/>
              <a:gd name="T18" fmla="*/ 17 w 34"/>
              <a:gd name="T19"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0"/>
                </a:moveTo>
                <a:cubicBezTo>
                  <a:pt x="8" y="0"/>
                  <a:pt x="0" y="8"/>
                  <a:pt x="0" y="17"/>
                </a:cubicBezTo>
                <a:cubicBezTo>
                  <a:pt x="0" y="27"/>
                  <a:pt x="8" y="34"/>
                  <a:pt x="17" y="34"/>
                </a:cubicBezTo>
                <a:cubicBezTo>
                  <a:pt x="26" y="34"/>
                  <a:pt x="34" y="27"/>
                  <a:pt x="34" y="17"/>
                </a:cubicBezTo>
                <a:cubicBezTo>
                  <a:pt x="34" y="8"/>
                  <a:pt x="26" y="0"/>
                  <a:pt x="17" y="0"/>
                </a:cubicBezTo>
                <a:close/>
                <a:moveTo>
                  <a:pt x="17" y="30"/>
                </a:moveTo>
                <a:cubicBezTo>
                  <a:pt x="10" y="30"/>
                  <a:pt x="4" y="24"/>
                  <a:pt x="4" y="17"/>
                </a:cubicBezTo>
                <a:cubicBezTo>
                  <a:pt x="4" y="10"/>
                  <a:pt x="10" y="5"/>
                  <a:pt x="17" y="5"/>
                </a:cubicBezTo>
                <a:cubicBezTo>
                  <a:pt x="24" y="5"/>
                  <a:pt x="30" y="10"/>
                  <a:pt x="30" y="17"/>
                </a:cubicBezTo>
                <a:cubicBezTo>
                  <a:pt x="30" y="24"/>
                  <a:pt x="24" y="30"/>
                  <a:pt x="17" y="3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5" name="Freeform 17"/>
          <p:cNvSpPr>
            <a:spLocks noEditPoints="1"/>
          </p:cNvSpPr>
          <p:nvPr/>
        </p:nvSpPr>
        <p:spPr bwMode="auto">
          <a:xfrm>
            <a:off x="9394825" y="6127750"/>
            <a:ext cx="127000" cy="128588"/>
          </a:xfrm>
          <a:custGeom>
            <a:avLst/>
            <a:gdLst>
              <a:gd name="T0" fmla="*/ 17 w 34"/>
              <a:gd name="T1" fmla="*/ 34 h 34"/>
              <a:gd name="T2" fmla="*/ 34 w 34"/>
              <a:gd name="T3" fmla="*/ 17 h 34"/>
              <a:gd name="T4" fmla="*/ 17 w 34"/>
              <a:gd name="T5" fmla="*/ 0 h 34"/>
              <a:gd name="T6" fmla="*/ 0 w 34"/>
              <a:gd name="T7" fmla="*/ 17 h 34"/>
              <a:gd name="T8" fmla="*/ 17 w 34"/>
              <a:gd name="T9" fmla="*/ 34 h 34"/>
              <a:gd name="T10" fmla="*/ 17 w 34"/>
              <a:gd name="T11" fmla="*/ 5 h 34"/>
              <a:gd name="T12" fmla="*/ 30 w 34"/>
              <a:gd name="T13" fmla="*/ 17 h 34"/>
              <a:gd name="T14" fmla="*/ 17 w 34"/>
              <a:gd name="T15" fmla="*/ 30 h 34"/>
              <a:gd name="T16" fmla="*/ 4 w 34"/>
              <a:gd name="T17" fmla="*/ 17 h 34"/>
              <a:gd name="T18" fmla="*/ 17 w 34"/>
              <a:gd name="T19" fmla="*/ 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34"/>
                </a:moveTo>
                <a:cubicBezTo>
                  <a:pt x="26" y="34"/>
                  <a:pt x="34" y="27"/>
                  <a:pt x="34" y="17"/>
                </a:cubicBezTo>
                <a:cubicBezTo>
                  <a:pt x="34" y="8"/>
                  <a:pt x="26" y="0"/>
                  <a:pt x="17" y="0"/>
                </a:cubicBezTo>
                <a:cubicBezTo>
                  <a:pt x="8" y="0"/>
                  <a:pt x="0" y="8"/>
                  <a:pt x="0" y="17"/>
                </a:cubicBezTo>
                <a:cubicBezTo>
                  <a:pt x="0" y="27"/>
                  <a:pt x="8" y="34"/>
                  <a:pt x="17" y="34"/>
                </a:cubicBezTo>
                <a:close/>
                <a:moveTo>
                  <a:pt x="17" y="5"/>
                </a:moveTo>
                <a:cubicBezTo>
                  <a:pt x="24" y="5"/>
                  <a:pt x="30" y="10"/>
                  <a:pt x="30" y="17"/>
                </a:cubicBezTo>
                <a:cubicBezTo>
                  <a:pt x="30" y="24"/>
                  <a:pt x="24" y="30"/>
                  <a:pt x="17" y="30"/>
                </a:cubicBezTo>
                <a:cubicBezTo>
                  <a:pt x="10" y="30"/>
                  <a:pt x="4" y="24"/>
                  <a:pt x="4" y="17"/>
                </a:cubicBezTo>
                <a:cubicBezTo>
                  <a:pt x="4" y="10"/>
                  <a:pt x="10" y="5"/>
                  <a:pt x="17" y="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6" name="Freeform 18"/>
          <p:cNvSpPr>
            <a:spLocks noEditPoints="1"/>
          </p:cNvSpPr>
          <p:nvPr/>
        </p:nvSpPr>
        <p:spPr bwMode="auto">
          <a:xfrm>
            <a:off x="8256588" y="6075363"/>
            <a:ext cx="481013" cy="477838"/>
          </a:xfrm>
          <a:custGeom>
            <a:avLst/>
            <a:gdLst>
              <a:gd name="T0" fmla="*/ 29 w 128"/>
              <a:gd name="T1" fmla="*/ 50 h 127"/>
              <a:gd name="T2" fmla="*/ 128 w 128"/>
              <a:gd name="T3" fmla="*/ 31 h 127"/>
              <a:gd name="T4" fmla="*/ 123 w 128"/>
              <a:gd name="T5" fmla="*/ 4 h 127"/>
              <a:gd name="T6" fmla="*/ 117 w 128"/>
              <a:gd name="T7" fmla="*/ 0 h 127"/>
              <a:gd name="T8" fmla="*/ 116 w 128"/>
              <a:gd name="T9" fmla="*/ 0 h 127"/>
              <a:gd name="T10" fmla="*/ 5 w 128"/>
              <a:gd name="T11" fmla="*/ 21 h 127"/>
              <a:gd name="T12" fmla="*/ 0 w 128"/>
              <a:gd name="T13" fmla="*/ 27 h 127"/>
              <a:gd name="T14" fmla="*/ 0 w 128"/>
              <a:gd name="T15" fmla="*/ 121 h 127"/>
              <a:gd name="T16" fmla="*/ 6 w 128"/>
              <a:gd name="T17" fmla="*/ 127 h 127"/>
              <a:gd name="T18" fmla="*/ 122 w 128"/>
              <a:gd name="T19" fmla="*/ 127 h 127"/>
              <a:gd name="T20" fmla="*/ 128 w 128"/>
              <a:gd name="T21" fmla="*/ 121 h 127"/>
              <a:gd name="T22" fmla="*/ 128 w 128"/>
              <a:gd name="T23" fmla="*/ 51 h 127"/>
              <a:gd name="T24" fmla="*/ 29 w 128"/>
              <a:gd name="T25" fmla="*/ 50 h 127"/>
              <a:gd name="T26" fmla="*/ 118 w 128"/>
              <a:gd name="T27" fmla="*/ 4 h 127"/>
              <a:gd name="T28" fmla="*/ 121 w 128"/>
              <a:gd name="T29" fmla="*/ 19 h 127"/>
              <a:gd name="T30" fmla="*/ 102 w 128"/>
              <a:gd name="T31" fmla="*/ 7 h 127"/>
              <a:gd name="T32" fmla="*/ 118 w 128"/>
              <a:gd name="T33" fmla="*/ 4 h 127"/>
              <a:gd name="T34" fmla="*/ 96 w 128"/>
              <a:gd name="T35" fmla="*/ 8 h 127"/>
              <a:gd name="T36" fmla="*/ 122 w 128"/>
              <a:gd name="T37" fmla="*/ 26 h 127"/>
              <a:gd name="T38" fmla="*/ 123 w 128"/>
              <a:gd name="T39" fmla="*/ 28 h 127"/>
              <a:gd name="T40" fmla="*/ 121 w 128"/>
              <a:gd name="T41" fmla="*/ 28 h 127"/>
              <a:gd name="T42" fmla="*/ 111 w 128"/>
              <a:gd name="T43" fmla="*/ 30 h 127"/>
              <a:gd name="T44" fmla="*/ 82 w 128"/>
              <a:gd name="T45" fmla="*/ 11 h 127"/>
              <a:gd name="T46" fmla="*/ 96 w 128"/>
              <a:gd name="T47" fmla="*/ 8 h 127"/>
              <a:gd name="T48" fmla="*/ 76 w 128"/>
              <a:gd name="T49" fmla="*/ 12 h 127"/>
              <a:gd name="T50" fmla="*/ 105 w 128"/>
              <a:gd name="T51" fmla="*/ 31 h 127"/>
              <a:gd name="T52" fmla="*/ 91 w 128"/>
              <a:gd name="T53" fmla="*/ 34 h 127"/>
              <a:gd name="T54" fmla="*/ 62 w 128"/>
              <a:gd name="T55" fmla="*/ 15 h 127"/>
              <a:gd name="T56" fmla="*/ 76 w 128"/>
              <a:gd name="T57" fmla="*/ 12 h 127"/>
              <a:gd name="T58" fmla="*/ 56 w 128"/>
              <a:gd name="T59" fmla="*/ 16 h 127"/>
              <a:gd name="T60" fmla="*/ 85 w 128"/>
              <a:gd name="T61" fmla="*/ 35 h 127"/>
              <a:gd name="T62" fmla="*/ 71 w 128"/>
              <a:gd name="T63" fmla="*/ 38 h 127"/>
              <a:gd name="T64" fmla="*/ 42 w 128"/>
              <a:gd name="T65" fmla="*/ 18 h 127"/>
              <a:gd name="T66" fmla="*/ 56 w 128"/>
              <a:gd name="T67" fmla="*/ 16 h 127"/>
              <a:gd name="T68" fmla="*/ 36 w 128"/>
              <a:gd name="T69" fmla="*/ 20 h 127"/>
              <a:gd name="T70" fmla="*/ 65 w 128"/>
              <a:gd name="T71" fmla="*/ 39 h 127"/>
              <a:gd name="T72" fmla="*/ 51 w 128"/>
              <a:gd name="T73" fmla="*/ 42 h 127"/>
              <a:gd name="T74" fmla="*/ 22 w 128"/>
              <a:gd name="T75" fmla="*/ 22 h 127"/>
              <a:gd name="T76" fmla="*/ 36 w 128"/>
              <a:gd name="T77" fmla="*/ 20 h 127"/>
              <a:gd name="T78" fmla="*/ 6 w 128"/>
              <a:gd name="T79" fmla="*/ 26 h 127"/>
              <a:gd name="T80" fmla="*/ 16 w 128"/>
              <a:gd name="T81" fmla="*/ 24 h 127"/>
              <a:gd name="T82" fmla="*/ 45 w 128"/>
              <a:gd name="T83" fmla="*/ 43 h 127"/>
              <a:gd name="T84" fmla="*/ 31 w 128"/>
              <a:gd name="T85" fmla="*/ 46 h 127"/>
              <a:gd name="T86" fmla="*/ 5 w 128"/>
              <a:gd name="T87" fmla="*/ 28 h 127"/>
              <a:gd name="T88" fmla="*/ 4 w 128"/>
              <a:gd name="T89" fmla="*/ 26 h 127"/>
              <a:gd name="T90" fmla="*/ 6 w 128"/>
              <a:gd name="T91" fmla="*/ 26 h 127"/>
              <a:gd name="T92" fmla="*/ 25 w 128"/>
              <a:gd name="T93" fmla="*/ 47 h 127"/>
              <a:gd name="T94" fmla="*/ 9 w 128"/>
              <a:gd name="T95" fmla="*/ 50 h 127"/>
              <a:gd name="T96" fmla="*/ 6 w 128"/>
              <a:gd name="T97" fmla="*/ 34 h 127"/>
              <a:gd name="T98" fmla="*/ 25 w 128"/>
              <a:gd name="T99" fmla="*/ 47 h 127"/>
              <a:gd name="T100" fmla="*/ 123 w 128"/>
              <a:gd name="T101" fmla="*/ 122 h 127"/>
              <a:gd name="T102" fmla="*/ 5 w 128"/>
              <a:gd name="T103" fmla="*/ 122 h 127"/>
              <a:gd name="T104" fmla="*/ 5 w 128"/>
              <a:gd name="T105" fmla="*/ 55 h 127"/>
              <a:gd name="T106" fmla="*/ 123 w 128"/>
              <a:gd name="T107" fmla="*/ 55 h 127"/>
              <a:gd name="T108" fmla="*/ 123 w 128"/>
              <a:gd name="T109" fmla="*/ 122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8" h="127">
                <a:moveTo>
                  <a:pt x="29" y="50"/>
                </a:moveTo>
                <a:cubicBezTo>
                  <a:pt x="128" y="31"/>
                  <a:pt x="128" y="31"/>
                  <a:pt x="128" y="31"/>
                </a:cubicBezTo>
                <a:cubicBezTo>
                  <a:pt x="123" y="4"/>
                  <a:pt x="123" y="4"/>
                  <a:pt x="123" y="4"/>
                </a:cubicBezTo>
                <a:cubicBezTo>
                  <a:pt x="122" y="2"/>
                  <a:pt x="120" y="0"/>
                  <a:pt x="117" y="0"/>
                </a:cubicBezTo>
                <a:cubicBezTo>
                  <a:pt x="116" y="0"/>
                  <a:pt x="116" y="0"/>
                  <a:pt x="116" y="0"/>
                </a:cubicBezTo>
                <a:cubicBezTo>
                  <a:pt x="5" y="21"/>
                  <a:pt x="5" y="21"/>
                  <a:pt x="5" y="21"/>
                </a:cubicBezTo>
                <a:cubicBezTo>
                  <a:pt x="2" y="22"/>
                  <a:pt x="0" y="24"/>
                  <a:pt x="0" y="27"/>
                </a:cubicBezTo>
                <a:cubicBezTo>
                  <a:pt x="0" y="121"/>
                  <a:pt x="0" y="121"/>
                  <a:pt x="0" y="121"/>
                </a:cubicBezTo>
                <a:cubicBezTo>
                  <a:pt x="0" y="124"/>
                  <a:pt x="3" y="127"/>
                  <a:pt x="6" y="127"/>
                </a:cubicBezTo>
                <a:cubicBezTo>
                  <a:pt x="122" y="127"/>
                  <a:pt x="122" y="127"/>
                  <a:pt x="122" y="127"/>
                </a:cubicBezTo>
                <a:cubicBezTo>
                  <a:pt x="125" y="127"/>
                  <a:pt x="128" y="124"/>
                  <a:pt x="128" y="121"/>
                </a:cubicBezTo>
                <a:cubicBezTo>
                  <a:pt x="128" y="51"/>
                  <a:pt x="128" y="51"/>
                  <a:pt x="128" y="51"/>
                </a:cubicBezTo>
                <a:lnTo>
                  <a:pt x="29" y="50"/>
                </a:lnTo>
                <a:close/>
                <a:moveTo>
                  <a:pt x="118" y="4"/>
                </a:moveTo>
                <a:cubicBezTo>
                  <a:pt x="121" y="19"/>
                  <a:pt x="121" y="19"/>
                  <a:pt x="121" y="19"/>
                </a:cubicBezTo>
                <a:cubicBezTo>
                  <a:pt x="102" y="7"/>
                  <a:pt x="102" y="7"/>
                  <a:pt x="102" y="7"/>
                </a:cubicBezTo>
                <a:lnTo>
                  <a:pt x="118" y="4"/>
                </a:lnTo>
                <a:close/>
                <a:moveTo>
                  <a:pt x="96" y="8"/>
                </a:moveTo>
                <a:cubicBezTo>
                  <a:pt x="122" y="26"/>
                  <a:pt x="122" y="26"/>
                  <a:pt x="122" y="26"/>
                </a:cubicBezTo>
                <a:cubicBezTo>
                  <a:pt x="123" y="28"/>
                  <a:pt x="123" y="28"/>
                  <a:pt x="123" y="28"/>
                </a:cubicBezTo>
                <a:cubicBezTo>
                  <a:pt x="121" y="28"/>
                  <a:pt x="121" y="28"/>
                  <a:pt x="121" y="28"/>
                </a:cubicBezTo>
                <a:cubicBezTo>
                  <a:pt x="111" y="30"/>
                  <a:pt x="111" y="30"/>
                  <a:pt x="111" y="30"/>
                </a:cubicBezTo>
                <a:cubicBezTo>
                  <a:pt x="82" y="11"/>
                  <a:pt x="82" y="11"/>
                  <a:pt x="82" y="11"/>
                </a:cubicBezTo>
                <a:lnTo>
                  <a:pt x="96" y="8"/>
                </a:lnTo>
                <a:close/>
                <a:moveTo>
                  <a:pt x="76" y="12"/>
                </a:moveTo>
                <a:cubicBezTo>
                  <a:pt x="105" y="31"/>
                  <a:pt x="105" y="31"/>
                  <a:pt x="105" y="31"/>
                </a:cubicBezTo>
                <a:cubicBezTo>
                  <a:pt x="91" y="34"/>
                  <a:pt x="91" y="34"/>
                  <a:pt x="91" y="34"/>
                </a:cubicBezTo>
                <a:cubicBezTo>
                  <a:pt x="62" y="15"/>
                  <a:pt x="62" y="15"/>
                  <a:pt x="62" y="15"/>
                </a:cubicBezTo>
                <a:lnTo>
                  <a:pt x="76" y="12"/>
                </a:lnTo>
                <a:close/>
                <a:moveTo>
                  <a:pt x="56" y="16"/>
                </a:moveTo>
                <a:cubicBezTo>
                  <a:pt x="85" y="35"/>
                  <a:pt x="85" y="35"/>
                  <a:pt x="85" y="35"/>
                </a:cubicBezTo>
                <a:cubicBezTo>
                  <a:pt x="71" y="38"/>
                  <a:pt x="71" y="38"/>
                  <a:pt x="71" y="38"/>
                </a:cubicBezTo>
                <a:cubicBezTo>
                  <a:pt x="42" y="18"/>
                  <a:pt x="42" y="18"/>
                  <a:pt x="42" y="18"/>
                </a:cubicBezTo>
                <a:lnTo>
                  <a:pt x="56" y="16"/>
                </a:lnTo>
                <a:close/>
                <a:moveTo>
                  <a:pt x="36" y="20"/>
                </a:moveTo>
                <a:cubicBezTo>
                  <a:pt x="65" y="39"/>
                  <a:pt x="65" y="39"/>
                  <a:pt x="65" y="39"/>
                </a:cubicBezTo>
                <a:cubicBezTo>
                  <a:pt x="51" y="42"/>
                  <a:pt x="51" y="42"/>
                  <a:pt x="51" y="42"/>
                </a:cubicBezTo>
                <a:cubicBezTo>
                  <a:pt x="22" y="22"/>
                  <a:pt x="22" y="22"/>
                  <a:pt x="22" y="22"/>
                </a:cubicBezTo>
                <a:lnTo>
                  <a:pt x="36" y="20"/>
                </a:lnTo>
                <a:close/>
                <a:moveTo>
                  <a:pt x="6" y="26"/>
                </a:moveTo>
                <a:cubicBezTo>
                  <a:pt x="16" y="24"/>
                  <a:pt x="16" y="24"/>
                  <a:pt x="16" y="24"/>
                </a:cubicBezTo>
                <a:cubicBezTo>
                  <a:pt x="45" y="43"/>
                  <a:pt x="45" y="43"/>
                  <a:pt x="45" y="43"/>
                </a:cubicBezTo>
                <a:cubicBezTo>
                  <a:pt x="31" y="46"/>
                  <a:pt x="31" y="46"/>
                  <a:pt x="31" y="46"/>
                </a:cubicBezTo>
                <a:cubicBezTo>
                  <a:pt x="5" y="28"/>
                  <a:pt x="5" y="28"/>
                  <a:pt x="5" y="28"/>
                </a:cubicBezTo>
                <a:cubicBezTo>
                  <a:pt x="4" y="26"/>
                  <a:pt x="4" y="26"/>
                  <a:pt x="4" y="26"/>
                </a:cubicBezTo>
                <a:lnTo>
                  <a:pt x="6" y="26"/>
                </a:lnTo>
                <a:close/>
                <a:moveTo>
                  <a:pt x="25" y="47"/>
                </a:moveTo>
                <a:cubicBezTo>
                  <a:pt x="9" y="50"/>
                  <a:pt x="9" y="50"/>
                  <a:pt x="9" y="50"/>
                </a:cubicBezTo>
                <a:cubicBezTo>
                  <a:pt x="6" y="34"/>
                  <a:pt x="6" y="34"/>
                  <a:pt x="6" y="34"/>
                </a:cubicBezTo>
                <a:lnTo>
                  <a:pt x="25" y="47"/>
                </a:lnTo>
                <a:close/>
                <a:moveTo>
                  <a:pt x="123" y="122"/>
                </a:moveTo>
                <a:cubicBezTo>
                  <a:pt x="5" y="122"/>
                  <a:pt x="5" y="122"/>
                  <a:pt x="5" y="122"/>
                </a:cubicBezTo>
                <a:cubicBezTo>
                  <a:pt x="5" y="55"/>
                  <a:pt x="5" y="55"/>
                  <a:pt x="5" y="55"/>
                </a:cubicBezTo>
                <a:cubicBezTo>
                  <a:pt x="123" y="55"/>
                  <a:pt x="123" y="55"/>
                  <a:pt x="123" y="55"/>
                </a:cubicBezTo>
                <a:lnTo>
                  <a:pt x="123" y="122"/>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7" name="Freeform 19"/>
          <p:cNvSpPr/>
          <p:nvPr/>
        </p:nvSpPr>
        <p:spPr bwMode="auto">
          <a:xfrm>
            <a:off x="8328025" y="6353175"/>
            <a:ext cx="338138" cy="15875"/>
          </a:xfrm>
          <a:custGeom>
            <a:avLst/>
            <a:gdLst>
              <a:gd name="T0" fmla="*/ 2 w 90"/>
              <a:gd name="T1" fmla="*/ 4 h 4"/>
              <a:gd name="T2" fmla="*/ 88 w 90"/>
              <a:gd name="T3" fmla="*/ 4 h 4"/>
              <a:gd name="T4" fmla="*/ 90 w 90"/>
              <a:gd name="T5" fmla="*/ 2 h 4"/>
              <a:gd name="T6" fmla="*/ 88 w 90"/>
              <a:gd name="T7" fmla="*/ 0 h 4"/>
              <a:gd name="T8" fmla="*/ 2 w 90"/>
              <a:gd name="T9" fmla="*/ 0 h 4"/>
              <a:gd name="T10" fmla="*/ 0 w 90"/>
              <a:gd name="T11" fmla="*/ 2 h 4"/>
              <a:gd name="T12" fmla="*/ 2 w 9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90" h="4">
                <a:moveTo>
                  <a:pt x="2" y="4"/>
                </a:moveTo>
                <a:cubicBezTo>
                  <a:pt x="88" y="4"/>
                  <a:pt x="88" y="4"/>
                  <a:pt x="88" y="4"/>
                </a:cubicBezTo>
                <a:cubicBezTo>
                  <a:pt x="89" y="4"/>
                  <a:pt x="90" y="3"/>
                  <a:pt x="90" y="2"/>
                </a:cubicBezTo>
                <a:cubicBezTo>
                  <a:pt x="90" y="1"/>
                  <a:pt x="89" y="0"/>
                  <a:pt x="88" y="0"/>
                </a:cubicBezTo>
                <a:cubicBezTo>
                  <a:pt x="2" y="0"/>
                  <a:pt x="2" y="0"/>
                  <a:pt x="2" y="0"/>
                </a:cubicBezTo>
                <a:cubicBezTo>
                  <a:pt x="1" y="0"/>
                  <a:pt x="0" y="1"/>
                  <a:pt x="0" y="2"/>
                </a:cubicBezTo>
                <a:cubicBezTo>
                  <a:pt x="0" y="3"/>
                  <a:pt x="1" y="4"/>
                  <a:pt x="2"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8" name="Freeform 20"/>
          <p:cNvSpPr/>
          <p:nvPr/>
        </p:nvSpPr>
        <p:spPr bwMode="auto">
          <a:xfrm>
            <a:off x="8328025" y="6410325"/>
            <a:ext cx="338138" cy="14288"/>
          </a:xfrm>
          <a:custGeom>
            <a:avLst/>
            <a:gdLst>
              <a:gd name="T0" fmla="*/ 2 w 90"/>
              <a:gd name="T1" fmla="*/ 4 h 4"/>
              <a:gd name="T2" fmla="*/ 88 w 90"/>
              <a:gd name="T3" fmla="*/ 4 h 4"/>
              <a:gd name="T4" fmla="*/ 90 w 90"/>
              <a:gd name="T5" fmla="*/ 2 h 4"/>
              <a:gd name="T6" fmla="*/ 88 w 90"/>
              <a:gd name="T7" fmla="*/ 0 h 4"/>
              <a:gd name="T8" fmla="*/ 2 w 90"/>
              <a:gd name="T9" fmla="*/ 0 h 4"/>
              <a:gd name="T10" fmla="*/ 0 w 90"/>
              <a:gd name="T11" fmla="*/ 2 h 4"/>
              <a:gd name="T12" fmla="*/ 2 w 9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90" h="4">
                <a:moveTo>
                  <a:pt x="2" y="4"/>
                </a:moveTo>
                <a:cubicBezTo>
                  <a:pt x="88" y="4"/>
                  <a:pt x="88" y="4"/>
                  <a:pt x="88" y="4"/>
                </a:cubicBezTo>
                <a:cubicBezTo>
                  <a:pt x="89" y="4"/>
                  <a:pt x="90" y="3"/>
                  <a:pt x="90" y="2"/>
                </a:cubicBezTo>
                <a:cubicBezTo>
                  <a:pt x="90" y="1"/>
                  <a:pt x="89" y="0"/>
                  <a:pt x="88" y="0"/>
                </a:cubicBezTo>
                <a:cubicBezTo>
                  <a:pt x="2" y="0"/>
                  <a:pt x="2" y="0"/>
                  <a:pt x="2" y="0"/>
                </a:cubicBezTo>
                <a:cubicBezTo>
                  <a:pt x="1" y="0"/>
                  <a:pt x="0" y="1"/>
                  <a:pt x="0" y="2"/>
                </a:cubicBezTo>
                <a:cubicBezTo>
                  <a:pt x="0" y="3"/>
                  <a:pt x="1" y="4"/>
                  <a:pt x="2"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9" name="Freeform 21"/>
          <p:cNvSpPr/>
          <p:nvPr/>
        </p:nvSpPr>
        <p:spPr bwMode="auto">
          <a:xfrm>
            <a:off x="8328025" y="6465888"/>
            <a:ext cx="165100" cy="15875"/>
          </a:xfrm>
          <a:custGeom>
            <a:avLst/>
            <a:gdLst>
              <a:gd name="T0" fmla="*/ 2 w 44"/>
              <a:gd name="T1" fmla="*/ 4 h 4"/>
              <a:gd name="T2" fmla="*/ 41 w 44"/>
              <a:gd name="T3" fmla="*/ 4 h 4"/>
              <a:gd name="T4" fmla="*/ 44 w 44"/>
              <a:gd name="T5" fmla="*/ 2 h 4"/>
              <a:gd name="T6" fmla="*/ 41 w 44"/>
              <a:gd name="T7" fmla="*/ 0 h 4"/>
              <a:gd name="T8" fmla="*/ 2 w 44"/>
              <a:gd name="T9" fmla="*/ 0 h 4"/>
              <a:gd name="T10" fmla="*/ 0 w 44"/>
              <a:gd name="T11" fmla="*/ 2 h 4"/>
              <a:gd name="T12" fmla="*/ 2 w 4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4" h="4">
                <a:moveTo>
                  <a:pt x="2" y="4"/>
                </a:moveTo>
                <a:cubicBezTo>
                  <a:pt x="41" y="4"/>
                  <a:pt x="41" y="4"/>
                  <a:pt x="41" y="4"/>
                </a:cubicBezTo>
                <a:cubicBezTo>
                  <a:pt x="43" y="4"/>
                  <a:pt x="44" y="3"/>
                  <a:pt x="44" y="2"/>
                </a:cubicBezTo>
                <a:cubicBezTo>
                  <a:pt x="44" y="1"/>
                  <a:pt x="43" y="0"/>
                  <a:pt x="41" y="0"/>
                </a:cubicBezTo>
                <a:cubicBezTo>
                  <a:pt x="2" y="0"/>
                  <a:pt x="2" y="0"/>
                  <a:pt x="2" y="0"/>
                </a:cubicBezTo>
                <a:cubicBezTo>
                  <a:pt x="1" y="0"/>
                  <a:pt x="0" y="1"/>
                  <a:pt x="0" y="2"/>
                </a:cubicBezTo>
                <a:cubicBezTo>
                  <a:pt x="0" y="3"/>
                  <a:pt x="1" y="4"/>
                  <a:pt x="2"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0" name="Freeform 22"/>
          <p:cNvSpPr>
            <a:spLocks noEditPoints="1"/>
          </p:cNvSpPr>
          <p:nvPr/>
        </p:nvSpPr>
        <p:spPr bwMode="auto">
          <a:xfrm>
            <a:off x="7296150" y="6072188"/>
            <a:ext cx="479425" cy="481013"/>
          </a:xfrm>
          <a:custGeom>
            <a:avLst/>
            <a:gdLst>
              <a:gd name="T0" fmla="*/ 128 w 128"/>
              <a:gd name="T1" fmla="*/ 51 h 128"/>
              <a:gd name="T2" fmla="*/ 29 w 128"/>
              <a:gd name="T3" fmla="*/ 51 h 128"/>
              <a:gd name="T4" fmla="*/ 128 w 128"/>
              <a:gd name="T5" fmla="*/ 32 h 128"/>
              <a:gd name="T6" fmla="*/ 123 w 128"/>
              <a:gd name="T7" fmla="*/ 5 h 128"/>
              <a:gd name="T8" fmla="*/ 117 w 128"/>
              <a:gd name="T9" fmla="*/ 0 h 128"/>
              <a:gd name="T10" fmla="*/ 116 w 128"/>
              <a:gd name="T11" fmla="*/ 0 h 128"/>
              <a:gd name="T12" fmla="*/ 5 w 128"/>
              <a:gd name="T13" fmla="*/ 22 h 128"/>
              <a:gd name="T14" fmla="*/ 0 w 128"/>
              <a:gd name="T15" fmla="*/ 28 h 128"/>
              <a:gd name="T16" fmla="*/ 0 w 128"/>
              <a:gd name="T17" fmla="*/ 122 h 128"/>
              <a:gd name="T18" fmla="*/ 6 w 128"/>
              <a:gd name="T19" fmla="*/ 128 h 128"/>
              <a:gd name="T20" fmla="*/ 122 w 128"/>
              <a:gd name="T21" fmla="*/ 128 h 128"/>
              <a:gd name="T22" fmla="*/ 128 w 128"/>
              <a:gd name="T23" fmla="*/ 122 h 128"/>
              <a:gd name="T24" fmla="*/ 128 w 128"/>
              <a:gd name="T25" fmla="*/ 51 h 128"/>
              <a:gd name="T26" fmla="*/ 118 w 128"/>
              <a:gd name="T27" fmla="*/ 4 h 128"/>
              <a:gd name="T28" fmla="*/ 121 w 128"/>
              <a:gd name="T29" fmla="*/ 20 h 128"/>
              <a:gd name="T30" fmla="*/ 102 w 128"/>
              <a:gd name="T31" fmla="*/ 7 h 128"/>
              <a:gd name="T32" fmla="*/ 118 w 128"/>
              <a:gd name="T33" fmla="*/ 4 h 128"/>
              <a:gd name="T34" fmla="*/ 96 w 128"/>
              <a:gd name="T35" fmla="*/ 9 h 128"/>
              <a:gd name="T36" fmla="*/ 122 w 128"/>
              <a:gd name="T37" fmla="*/ 26 h 128"/>
              <a:gd name="T38" fmla="*/ 123 w 128"/>
              <a:gd name="T39" fmla="*/ 28 h 128"/>
              <a:gd name="T40" fmla="*/ 121 w 128"/>
              <a:gd name="T41" fmla="*/ 29 h 128"/>
              <a:gd name="T42" fmla="*/ 111 w 128"/>
              <a:gd name="T43" fmla="*/ 31 h 128"/>
              <a:gd name="T44" fmla="*/ 82 w 128"/>
              <a:gd name="T45" fmla="*/ 11 h 128"/>
              <a:gd name="T46" fmla="*/ 96 w 128"/>
              <a:gd name="T47" fmla="*/ 9 h 128"/>
              <a:gd name="T48" fmla="*/ 76 w 128"/>
              <a:gd name="T49" fmla="*/ 13 h 128"/>
              <a:gd name="T50" fmla="*/ 105 w 128"/>
              <a:gd name="T51" fmla="*/ 32 h 128"/>
              <a:gd name="T52" fmla="*/ 91 w 128"/>
              <a:gd name="T53" fmla="*/ 35 h 128"/>
              <a:gd name="T54" fmla="*/ 62 w 128"/>
              <a:gd name="T55" fmla="*/ 15 h 128"/>
              <a:gd name="T56" fmla="*/ 76 w 128"/>
              <a:gd name="T57" fmla="*/ 13 h 128"/>
              <a:gd name="T58" fmla="*/ 56 w 128"/>
              <a:gd name="T59" fmla="*/ 16 h 128"/>
              <a:gd name="T60" fmla="*/ 85 w 128"/>
              <a:gd name="T61" fmla="*/ 36 h 128"/>
              <a:gd name="T62" fmla="*/ 71 w 128"/>
              <a:gd name="T63" fmla="*/ 39 h 128"/>
              <a:gd name="T64" fmla="*/ 42 w 128"/>
              <a:gd name="T65" fmla="*/ 19 h 128"/>
              <a:gd name="T66" fmla="*/ 56 w 128"/>
              <a:gd name="T67" fmla="*/ 16 h 128"/>
              <a:gd name="T68" fmla="*/ 36 w 128"/>
              <a:gd name="T69" fmla="*/ 20 h 128"/>
              <a:gd name="T70" fmla="*/ 65 w 128"/>
              <a:gd name="T71" fmla="*/ 40 h 128"/>
              <a:gd name="T72" fmla="*/ 51 w 128"/>
              <a:gd name="T73" fmla="*/ 43 h 128"/>
              <a:gd name="T74" fmla="*/ 22 w 128"/>
              <a:gd name="T75" fmla="*/ 23 h 128"/>
              <a:gd name="T76" fmla="*/ 36 w 128"/>
              <a:gd name="T77" fmla="*/ 20 h 128"/>
              <a:gd name="T78" fmla="*/ 6 w 128"/>
              <a:gd name="T79" fmla="*/ 26 h 128"/>
              <a:gd name="T80" fmla="*/ 16 w 128"/>
              <a:gd name="T81" fmla="*/ 24 h 128"/>
              <a:gd name="T82" fmla="*/ 45 w 128"/>
              <a:gd name="T83" fmla="*/ 44 h 128"/>
              <a:gd name="T84" fmla="*/ 31 w 128"/>
              <a:gd name="T85" fmla="*/ 46 h 128"/>
              <a:gd name="T86" fmla="*/ 5 w 128"/>
              <a:gd name="T87" fmla="*/ 29 h 128"/>
              <a:gd name="T88" fmla="*/ 4 w 128"/>
              <a:gd name="T89" fmla="*/ 27 h 128"/>
              <a:gd name="T90" fmla="*/ 6 w 128"/>
              <a:gd name="T91" fmla="*/ 26 h 128"/>
              <a:gd name="T92" fmla="*/ 25 w 128"/>
              <a:gd name="T93" fmla="*/ 48 h 128"/>
              <a:gd name="T94" fmla="*/ 9 w 128"/>
              <a:gd name="T95" fmla="*/ 51 h 128"/>
              <a:gd name="T96" fmla="*/ 6 w 128"/>
              <a:gd name="T97" fmla="*/ 35 h 128"/>
              <a:gd name="T98" fmla="*/ 25 w 128"/>
              <a:gd name="T99" fmla="*/ 48 h 128"/>
              <a:gd name="T100" fmla="*/ 123 w 128"/>
              <a:gd name="T101" fmla="*/ 123 h 128"/>
              <a:gd name="T102" fmla="*/ 5 w 128"/>
              <a:gd name="T103" fmla="*/ 123 h 128"/>
              <a:gd name="T104" fmla="*/ 5 w 128"/>
              <a:gd name="T105" fmla="*/ 56 h 128"/>
              <a:gd name="T106" fmla="*/ 123 w 128"/>
              <a:gd name="T107" fmla="*/ 56 h 128"/>
              <a:gd name="T108" fmla="*/ 123 w 128"/>
              <a:gd name="T10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8" h="128">
                <a:moveTo>
                  <a:pt x="128" y="51"/>
                </a:moveTo>
                <a:cubicBezTo>
                  <a:pt x="29" y="51"/>
                  <a:pt x="29" y="51"/>
                  <a:pt x="29" y="51"/>
                </a:cubicBezTo>
                <a:cubicBezTo>
                  <a:pt x="128" y="32"/>
                  <a:pt x="128" y="32"/>
                  <a:pt x="128" y="32"/>
                </a:cubicBezTo>
                <a:cubicBezTo>
                  <a:pt x="123" y="5"/>
                  <a:pt x="123" y="5"/>
                  <a:pt x="123" y="5"/>
                </a:cubicBezTo>
                <a:cubicBezTo>
                  <a:pt x="122" y="2"/>
                  <a:pt x="120" y="0"/>
                  <a:pt x="117" y="0"/>
                </a:cubicBezTo>
                <a:cubicBezTo>
                  <a:pt x="116" y="0"/>
                  <a:pt x="116" y="0"/>
                  <a:pt x="116" y="0"/>
                </a:cubicBezTo>
                <a:cubicBezTo>
                  <a:pt x="5" y="22"/>
                  <a:pt x="5" y="22"/>
                  <a:pt x="5" y="22"/>
                </a:cubicBezTo>
                <a:cubicBezTo>
                  <a:pt x="2" y="23"/>
                  <a:pt x="0" y="25"/>
                  <a:pt x="0" y="28"/>
                </a:cubicBezTo>
                <a:cubicBezTo>
                  <a:pt x="0" y="122"/>
                  <a:pt x="0" y="122"/>
                  <a:pt x="0" y="122"/>
                </a:cubicBezTo>
                <a:cubicBezTo>
                  <a:pt x="0" y="125"/>
                  <a:pt x="3" y="128"/>
                  <a:pt x="6" y="128"/>
                </a:cubicBezTo>
                <a:cubicBezTo>
                  <a:pt x="122" y="128"/>
                  <a:pt x="122" y="128"/>
                  <a:pt x="122" y="128"/>
                </a:cubicBezTo>
                <a:cubicBezTo>
                  <a:pt x="125" y="128"/>
                  <a:pt x="128" y="125"/>
                  <a:pt x="128" y="122"/>
                </a:cubicBezTo>
                <a:lnTo>
                  <a:pt x="128" y="51"/>
                </a:lnTo>
                <a:close/>
                <a:moveTo>
                  <a:pt x="118" y="4"/>
                </a:moveTo>
                <a:cubicBezTo>
                  <a:pt x="121" y="20"/>
                  <a:pt x="121" y="20"/>
                  <a:pt x="121" y="20"/>
                </a:cubicBezTo>
                <a:cubicBezTo>
                  <a:pt x="102" y="7"/>
                  <a:pt x="102" y="7"/>
                  <a:pt x="102" y="7"/>
                </a:cubicBezTo>
                <a:lnTo>
                  <a:pt x="118" y="4"/>
                </a:lnTo>
                <a:close/>
                <a:moveTo>
                  <a:pt x="96" y="9"/>
                </a:moveTo>
                <a:cubicBezTo>
                  <a:pt x="122" y="26"/>
                  <a:pt x="122" y="26"/>
                  <a:pt x="122" y="26"/>
                </a:cubicBezTo>
                <a:cubicBezTo>
                  <a:pt x="123" y="28"/>
                  <a:pt x="123" y="28"/>
                  <a:pt x="123" y="28"/>
                </a:cubicBezTo>
                <a:cubicBezTo>
                  <a:pt x="121" y="29"/>
                  <a:pt x="121" y="29"/>
                  <a:pt x="121" y="29"/>
                </a:cubicBezTo>
                <a:cubicBezTo>
                  <a:pt x="111" y="31"/>
                  <a:pt x="111" y="31"/>
                  <a:pt x="111" y="31"/>
                </a:cubicBezTo>
                <a:cubicBezTo>
                  <a:pt x="82" y="11"/>
                  <a:pt x="82" y="11"/>
                  <a:pt x="82" y="11"/>
                </a:cubicBezTo>
                <a:lnTo>
                  <a:pt x="96" y="9"/>
                </a:lnTo>
                <a:close/>
                <a:moveTo>
                  <a:pt x="76" y="13"/>
                </a:moveTo>
                <a:cubicBezTo>
                  <a:pt x="105" y="32"/>
                  <a:pt x="105" y="32"/>
                  <a:pt x="105" y="32"/>
                </a:cubicBezTo>
                <a:cubicBezTo>
                  <a:pt x="91" y="35"/>
                  <a:pt x="91" y="35"/>
                  <a:pt x="91" y="35"/>
                </a:cubicBezTo>
                <a:cubicBezTo>
                  <a:pt x="62" y="15"/>
                  <a:pt x="62" y="15"/>
                  <a:pt x="62" y="15"/>
                </a:cubicBezTo>
                <a:lnTo>
                  <a:pt x="76" y="13"/>
                </a:lnTo>
                <a:close/>
                <a:moveTo>
                  <a:pt x="56" y="16"/>
                </a:moveTo>
                <a:cubicBezTo>
                  <a:pt x="85" y="36"/>
                  <a:pt x="85" y="36"/>
                  <a:pt x="85" y="36"/>
                </a:cubicBezTo>
                <a:cubicBezTo>
                  <a:pt x="71" y="39"/>
                  <a:pt x="71" y="39"/>
                  <a:pt x="71" y="39"/>
                </a:cubicBezTo>
                <a:cubicBezTo>
                  <a:pt x="42" y="19"/>
                  <a:pt x="42" y="19"/>
                  <a:pt x="42" y="19"/>
                </a:cubicBezTo>
                <a:lnTo>
                  <a:pt x="56" y="16"/>
                </a:lnTo>
                <a:close/>
                <a:moveTo>
                  <a:pt x="36" y="20"/>
                </a:moveTo>
                <a:cubicBezTo>
                  <a:pt x="65" y="40"/>
                  <a:pt x="65" y="40"/>
                  <a:pt x="65" y="40"/>
                </a:cubicBezTo>
                <a:cubicBezTo>
                  <a:pt x="51" y="43"/>
                  <a:pt x="51" y="43"/>
                  <a:pt x="51" y="43"/>
                </a:cubicBezTo>
                <a:cubicBezTo>
                  <a:pt x="22" y="23"/>
                  <a:pt x="22" y="23"/>
                  <a:pt x="22" y="23"/>
                </a:cubicBezTo>
                <a:lnTo>
                  <a:pt x="36" y="20"/>
                </a:lnTo>
                <a:close/>
                <a:moveTo>
                  <a:pt x="6" y="26"/>
                </a:moveTo>
                <a:cubicBezTo>
                  <a:pt x="16" y="24"/>
                  <a:pt x="16" y="24"/>
                  <a:pt x="16" y="24"/>
                </a:cubicBezTo>
                <a:cubicBezTo>
                  <a:pt x="45" y="44"/>
                  <a:pt x="45" y="44"/>
                  <a:pt x="45" y="44"/>
                </a:cubicBezTo>
                <a:cubicBezTo>
                  <a:pt x="31" y="46"/>
                  <a:pt x="31" y="46"/>
                  <a:pt x="31" y="46"/>
                </a:cubicBezTo>
                <a:cubicBezTo>
                  <a:pt x="5" y="29"/>
                  <a:pt x="5" y="29"/>
                  <a:pt x="5" y="29"/>
                </a:cubicBezTo>
                <a:cubicBezTo>
                  <a:pt x="4" y="27"/>
                  <a:pt x="4" y="27"/>
                  <a:pt x="4" y="27"/>
                </a:cubicBezTo>
                <a:lnTo>
                  <a:pt x="6" y="26"/>
                </a:lnTo>
                <a:close/>
                <a:moveTo>
                  <a:pt x="25" y="48"/>
                </a:moveTo>
                <a:cubicBezTo>
                  <a:pt x="9" y="51"/>
                  <a:pt x="9" y="51"/>
                  <a:pt x="9" y="51"/>
                </a:cubicBezTo>
                <a:cubicBezTo>
                  <a:pt x="6" y="35"/>
                  <a:pt x="6" y="35"/>
                  <a:pt x="6" y="35"/>
                </a:cubicBezTo>
                <a:lnTo>
                  <a:pt x="25" y="48"/>
                </a:lnTo>
                <a:close/>
                <a:moveTo>
                  <a:pt x="123" y="123"/>
                </a:moveTo>
                <a:cubicBezTo>
                  <a:pt x="5" y="123"/>
                  <a:pt x="5" y="123"/>
                  <a:pt x="5" y="123"/>
                </a:cubicBezTo>
                <a:cubicBezTo>
                  <a:pt x="5" y="56"/>
                  <a:pt x="5" y="56"/>
                  <a:pt x="5" y="56"/>
                </a:cubicBezTo>
                <a:cubicBezTo>
                  <a:pt x="123" y="56"/>
                  <a:pt x="123" y="56"/>
                  <a:pt x="123" y="56"/>
                </a:cubicBezTo>
                <a:lnTo>
                  <a:pt x="123" y="12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1" name="Freeform 23"/>
          <p:cNvSpPr>
            <a:spLocks noEditPoints="1"/>
          </p:cNvSpPr>
          <p:nvPr/>
        </p:nvSpPr>
        <p:spPr bwMode="auto">
          <a:xfrm>
            <a:off x="6334125" y="6191250"/>
            <a:ext cx="296863" cy="241300"/>
          </a:xfrm>
          <a:custGeom>
            <a:avLst/>
            <a:gdLst>
              <a:gd name="T0" fmla="*/ 73 w 79"/>
              <a:gd name="T1" fmla="*/ 0 h 64"/>
              <a:gd name="T2" fmla="*/ 6 w 79"/>
              <a:gd name="T3" fmla="*/ 0 h 64"/>
              <a:gd name="T4" fmla="*/ 0 w 79"/>
              <a:gd name="T5" fmla="*/ 6 h 64"/>
              <a:gd name="T6" fmla="*/ 0 w 79"/>
              <a:gd name="T7" fmla="*/ 58 h 64"/>
              <a:gd name="T8" fmla="*/ 6 w 79"/>
              <a:gd name="T9" fmla="*/ 64 h 64"/>
              <a:gd name="T10" fmla="*/ 73 w 79"/>
              <a:gd name="T11" fmla="*/ 64 h 64"/>
              <a:gd name="T12" fmla="*/ 79 w 79"/>
              <a:gd name="T13" fmla="*/ 58 h 64"/>
              <a:gd name="T14" fmla="*/ 79 w 79"/>
              <a:gd name="T15" fmla="*/ 6 h 64"/>
              <a:gd name="T16" fmla="*/ 73 w 79"/>
              <a:gd name="T17" fmla="*/ 0 h 64"/>
              <a:gd name="T18" fmla="*/ 74 w 79"/>
              <a:gd name="T19" fmla="*/ 59 h 64"/>
              <a:gd name="T20" fmla="*/ 5 w 79"/>
              <a:gd name="T21" fmla="*/ 59 h 64"/>
              <a:gd name="T22" fmla="*/ 5 w 79"/>
              <a:gd name="T23" fmla="*/ 5 h 64"/>
              <a:gd name="T24" fmla="*/ 74 w 79"/>
              <a:gd name="T25" fmla="*/ 5 h 64"/>
              <a:gd name="T26" fmla="*/ 74 w 79"/>
              <a:gd name="T27" fmla="*/ 59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 h="64">
                <a:moveTo>
                  <a:pt x="73" y="0"/>
                </a:moveTo>
                <a:cubicBezTo>
                  <a:pt x="6" y="0"/>
                  <a:pt x="6" y="0"/>
                  <a:pt x="6" y="0"/>
                </a:cubicBezTo>
                <a:cubicBezTo>
                  <a:pt x="3" y="0"/>
                  <a:pt x="0" y="3"/>
                  <a:pt x="0" y="6"/>
                </a:cubicBezTo>
                <a:cubicBezTo>
                  <a:pt x="0" y="58"/>
                  <a:pt x="0" y="58"/>
                  <a:pt x="0" y="58"/>
                </a:cubicBezTo>
                <a:cubicBezTo>
                  <a:pt x="0" y="61"/>
                  <a:pt x="3" y="64"/>
                  <a:pt x="6" y="64"/>
                </a:cubicBezTo>
                <a:cubicBezTo>
                  <a:pt x="73" y="64"/>
                  <a:pt x="73" y="64"/>
                  <a:pt x="73" y="64"/>
                </a:cubicBezTo>
                <a:cubicBezTo>
                  <a:pt x="76" y="64"/>
                  <a:pt x="79" y="61"/>
                  <a:pt x="79" y="58"/>
                </a:cubicBezTo>
                <a:cubicBezTo>
                  <a:pt x="79" y="6"/>
                  <a:pt x="79" y="6"/>
                  <a:pt x="79" y="6"/>
                </a:cubicBezTo>
                <a:cubicBezTo>
                  <a:pt x="79" y="3"/>
                  <a:pt x="76" y="0"/>
                  <a:pt x="73" y="0"/>
                </a:cubicBezTo>
                <a:close/>
                <a:moveTo>
                  <a:pt x="74" y="59"/>
                </a:moveTo>
                <a:cubicBezTo>
                  <a:pt x="5" y="59"/>
                  <a:pt x="5" y="59"/>
                  <a:pt x="5" y="59"/>
                </a:cubicBezTo>
                <a:cubicBezTo>
                  <a:pt x="5" y="5"/>
                  <a:pt x="5" y="5"/>
                  <a:pt x="5" y="5"/>
                </a:cubicBezTo>
                <a:cubicBezTo>
                  <a:pt x="74" y="5"/>
                  <a:pt x="74" y="5"/>
                  <a:pt x="74" y="5"/>
                </a:cubicBezTo>
                <a:lnTo>
                  <a:pt x="74" y="59"/>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2" name="Freeform 24"/>
          <p:cNvSpPr>
            <a:spLocks noEditPoints="1"/>
          </p:cNvSpPr>
          <p:nvPr/>
        </p:nvSpPr>
        <p:spPr bwMode="auto">
          <a:xfrm>
            <a:off x="6669088" y="6191250"/>
            <a:ext cx="146050" cy="241300"/>
          </a:xfrm>
          <a:custGeom>
            <a:avLst/>
            <a:gdLst>
              <a:gd name="T0" fmla="*/ 37 w 39"/>
              <a:gd name="T1" fmla="*/ 0 h 64"/>
              <a:gd name="T2" fmla="*/ 36 w 39"/>
              <a:gd name="T3" fmla="*/ 0 h 64"/>
              <a:gd name="T4" fmla="*/ 1 w 39"/>
              <a:gd name="T5" fmla="*/ 16 h 64"/>
              <a:gd name="T6" fmla="*/ 0 w 39"/>
              <a:gd name="T7" fmla="*/ 18 h 64"/>
              <a:gd name="T8" fmla="*/ 0 w 39"/>
              <a:gd name="T9" fmla="*/ 46 h 64"/>
              <a:gd name="T10" fmla="*/ 1 w 39"/>
              <a:gd name="T11" fmla="*/ 48 h 64"/>
              <a:gd name="T12" fmla="*/ 36 w 39"/>
              <a:gd name="T13" fmla="*/ 64 h 64"/>
              <a:gd name="T14" fmla="*/ 37 w 39"/>
              <a:gd name="T15" fmla="*/ 64 h 64"/>
              <a:gd name="T16" fmla="*/ 39 w 39"/>
              <a:gd name="T17" fmla="*/ 62 h 64"/>
              <a:gd name="T18" fmla="*/ 39 w 39"/>
              <a:gd name="T19" fmla="*/ 2 h 64"/>
              <a:gd name="T20" fmla="*/ 37 w 39"/>
              <a:gd name="T21" fmla="*/ 0 h 64"/>
              <a:gd name="T22" fmla="*/ 34 w 39"/>
              <a:gd name="T23" fmla="*/ 58 h 64"/>
              <a:gd name="T24" fmla="*/ 5 w 39"/>
              <a:gd name="T25" fmla="*/ 44 h 64"/>
              <a:gd name="T26" fmla="*/ 5 w 39"/>
              <a:gd name="T27" fmla="*/ 20 h 64"/>
              <a:gd name="T28" fmla="*/ 34 w 39"/>
              <a:gd name="T29" fmla="*/ 6 h 64"/>
              <a:gd name="T30" fmla="*/ 34 w 39"/>
              <a:gd name="T31" fmla="*/ 5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 h="64">
                <a:moveTo>
                  <a:pt x="37" y="0"/>
                </a:moveTo>
                <a:cubicBezTo>
                  <a:pt x="36" y="0"/>
                  <a:pt x="36" y="0"/>
                  <a:pt x="36" y="0"/>
                </a:cubicBezTo>
                <a:cubicBezTo>
                  <a:pt x="35" y="0"/>
                  <a:pt x="13" y="11"/>
                  <a:pt x="1" y="16"/>
                </a:cubicBezTo>
                <a:cubicBezTo>
                  <a:pt x="1" y="17"/>
                  <a:pt x="0" y="17"/>
                  <a:pt x="0" y="18"/>
                </a:cubicBezTo>
                <a:cubicBezTo>
                  <a:pt x="0" y="46"/>
                  <a:pt x="0" y="46"/>
                  <a:pt x="0" y="46"/>
                </a:cubicBezTo>
                <a:cubicBezTo>
                  <a:pt x="0" y="47"/>
                  <a:pt x="1" y="47"/>
                  <a:pt x="1" y="48"/>
                </a:cubicBezTo>
                <a:cubicBezTo>
                  <a:pt x="13" y="53"/>
                  <a:pt x="35" y="64"/>
                  <a:pt x="36" y="64"/>
                </a:cubicBezTo>
                <a:cubicBezTo>
                  <a:pt x="36" y="64"/>
                  <a:pt x="36" y="64"/>
                  <a:pt x="37" y="64"/>
                </a:cubicBezTo>
                <a:cubicBezTo>
                  <a:pt x="38" y="64"/>
                  <a:pt x="39" y="63"/>
                  <a:pt x="39" y="62"/>
                </a:cubicBezTo>
                <a:cubicBezTo>
                  <a:pt x="39" y="2"/>
                  <a:pt x="39" y="2"/>
                  <a:pt x="39" y="2"/>
                </a:cubicBezTo>
                <a:cubicBezTo>
                  <a:pt x="39" y="1"/>
                  <a:pt x="38" y="0"/>
                  <a:pt x="37" y="0"/>
                </a:cubicBezTo>
                <a:close/>
                <a:moveTo>
                  <a:pt x="34" y="58"/>
                </a:moveTo>
                <a:cubicBezTo>
                  <a:pt x="5" y="44"/>
                  <a:pt x="5" y="44"/>
                  <a:pt x="5" y="44"/>
                </a:cubicBezTo>
                <a:cubicBezTo>
                  <a:pt x="5" y="20"/>
                  <a:pt x="5" y="20"/>
                  <a:pt x="5" y="20"/>
                </a:cubicBezTo>
                <a:cubicBezTo>
                  <a:pt x="34" y="6"/>
                  <a:pt x="34" y="6"/>
                  <a:pt x="34" y="6"/>
                </a:cubicBezTo>
                <a:lnTo>
                  <a:pt x="34" y="58"/>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3" name="Freeform 25"/>
          <p:cNvSpPr>
            <a:spLocks noEditPoints="1"/>
          </p:cNvSpPr>
          <p:nvPr/>
        </p:nvSpPr>
        <p:spPr bwMode="auto">
          <a:xfrm>
            <a:off x="5456238" y="6143625"/>
            <a:ext cx="77788" cy="77788"/>
          </a:xfrm>
          <a:custGeom>
            <a:avLst/>
            <a:gdLst>
              <a:gd name="T0" fmla="*/ 11 w 21"/>
              <a:gd name="T1" fmla="*/ 21 h 21"/>
              <a:gd name="T2" fmla="*/ 21 w 21"/>
              <a:gd name="T3" fmla="*/ 10 h 21"/>
              <a:gd name="T4" fmla="*/ 11 w 21"/>
              <a:gd name="T5" fmla="*/ 0 h 21"/>
              <a:gd name="T6" fmla="*/ 0 w 21"/>
              <a:gd name="T7" fmla="*/ 10 h 21"/>
              <a:gd name="T8" fmla="*/ 11 w 21"/>
              <a:gd name="T9" fmla="*/ 21 h 21"/>
              <a:gd name="T10" fmla="*/ 11 w 21"/>
              <a:gd name="T11" fmla="*/ 4 h 21"/>
              <a:gd name="T12" fmla="*/ 17 w 21"/>
              <a:gd name="T13" fmla="*/ 10 h 21"/>
              <a:gd name="T14" fmla="*/ 11 w 21"/>
              <a:gd name="T15" fmla="*/ 16 h 21"/>
              <a:gd name="T16" fmla="*/ 5 w 21"/>
              <a:gd name="T17" fmla="*/ 10 h 21"/>
              <a:gd name="T18" fmla="*/ 11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1" y="21"/>
                </a:moveTo>
                <a:cubicBezTo>
                  <a:pt x="17" y="21"/>
                  <a:pt x="21" y="16"/>
                  <a:pt x="21" y="10"/>
                </a:cubicBezTo>
                <a:cubicBezTo>
                  <a:pt x="21" y="4"/>
                  <a:pt x="17" y="0"/>
                  <a:pt x="11" y="0"/>
                </a:cubicBezTo>
                <a:cubicBezTo>
                  <a:pt x="5" y="0"/>
                  <a:pt x="0" y="4"/>
                  <a:pt x="0" y="10"/>
                </a:cubicBezTo>
                <a:cubicBezTo>
                  <a:pt x="0" y="16"/>
                  <a:pt x="5" y="21"/>
                  <a:pt x="11" y="21"/>
                </a:cubicBezTo>
                <a:close/>
                <a:moveTo>
                  <a:pt x="11" y="4"/>
                </a:moveTo>
                <a:cubicBezTo>
                  <a:pt x="14" y="4"/>
                  <a:pt x="17" y="7"/>
                  <a:pt x="17" y="10"/>
                </a:cubicBezTo>
                <a:cubicBezTo>
                  <a:pt x="17" y="13"/>
                  <a:pt x="14" y="16"/>
                  <a:pt x="11" y="16"/>
                </a:cubicBezTo>
                <a:cubicBezTo>
                  <a:pt x="8" y="16"/>
                  <a:pt x="5" y="13"/>
                  <a:pt x="5" y="10"/>
                </a:cubicBezTo>
                <a:cubicBezTo>
                  <a:pt x="5" y="7"/>
                  <a:pt x="8" y="4"/>
                  <a:pt x="11"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4" name="Freeform 26"/>
          <p:cNvSpPr>
            <a:spLocks noEditPoints="1"/>
          </p:cNvSpPr>
          <p:nvPr/>
        </p:nvSpPr>
        <p:spPr bwMode="auto">
          <a:xfrm>
            <a:off x="5481638" y="6196013"/>
            <a:ext cx="288925" cy="149225"/>
          </a:xfrm>
          <a:custGeom>
            <a:avLst/>
            <a:gdLst>
              <a:gd name="T0" fmla="*/ 0 w 77"/>
              <a:gd name="T1" fmla="*/ 37 h 40"/>
              <a:gd name="T2" fmla="*/ 0 w 77"/>
              <a:gd name="T3" fmla="*/ 38 h 40"/>
              <a:gd name="T4" fmla="*/ 2 w 77"/>
              <a:gd name="T5" fmla="*/ 40 h 40"/>
              <a:gd name="T6" fmla="*/ 75 w 77"/>
              <a:gd name="T7" fmla="*/ 40 h 40"/>
              <a:gd name="T8" fmla="*/ 77 w 77"/>
              <a:gd name="T9" fmla="*/ 38 h 40"/>
              <a:gd name="T10" fmla="*/ 76 w 77"/>
              <a:gd name="T11" fmla="*/ 37 h 40"/>
              <a:gd name="T12" fmla="*/ 75 w 77"/>
              <a:gd name="T13" fmla="*/ 36 h 40"/>
              <a:gd name="T14" fmla="*/ 76 w 77"/>
              <a:gd name="T15" fmla="*/ 36 h 40"/>
              <a:gd name="T16" fmla="*/ 48 w 77"/>
              <a:gd name="T17" fmla="*/ 1 h 40"/>
              <a:gd name="T18" fmla="*/ 45 w 77"/>
              <a:gd name="T19" fmla="*/ 1 h 40"/>
              <a:gd name="T20" fmla="*/ 30 w 77"/>
              <a:gd name="T21" fmla="*/ 20 h 40"/>
              <a:gd name="T22" fmla="*/ 24 w 77"/>
              <a:gd name="T23" fmla="*/ 12 h 40"/>
              <a:gd name="T24" fmla="*/ 21 w 77"/>
              <a:gd name="T25" fmla="*/ 12 h 40"/>
              <a:gd name="T26" fmla="*/ 0 w 77"/>
              <a:gd name="T27" fmla="*/ 37 h 40"/>
              <a:gd name="T28" fmla="*/ 22 w 77"/>
              <a:gd name="T29" fmla="*/ 17 h 40"/>
              <a:gd name="T30" fmla="*/ 30 w 77"/>
              <a:gd name="T31" fmla="*/ 27 h 40"/>
              <a:gd name="T32" fmla="*/ 46 w 77"/>
              <a:gd name="T33" fmla="*/ 7 h 40"/>
              <a:gd name="T34" fmla="*/ 69 w 77"/>
              <a:gd name="T35" fmla="*/ 36 h 40"/>
              <a:gd name="T36" fmla="*/ 7 w 77"/>
              <a:gd name="T37" fmla="*/ 36 h 40"/>
              <a:gd name="T38" fmla="*/ 22 w 77"/>
              <a:gd name="T39" fmla="*/ 1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7" h="40">
                <a:moveTo>
                  <a:pt x="0" y="37"/>
                </a:moveTo>
                <a:cubicBezTo>
                  <a:pt x="0" y="37"/>
                  <a:pt x="0" y="38"/>
                  <a:pt x="0" y="38"/>
                </a:cubicBezTo>
                <a:cubicBezTo>
                  <a:pt x="0" y="39"/>
                  <a:pt x="1" y="40"/>
                  <a:pt x="2" y="40"/>
                </a:cubicBezTo>
                <a:cubicBezTo>
                  <a:pt x="75" y="40"/>
                  <a:pt x="75" y="40"/>
                  <a:pt x="75" y="40"/>
                </a:cubicBezTo>
                <a:cubicBezTo>
                  <a:pt x="76" y="40"/>
                  <a:pt x="77" y="39"/>
                  <a:pt x="77" y="38"/>
                </a:cubicBezTo>
                <a:cubicBezTo>
                  <a:pt x="77" y="38"/>
                  <a:pt x="77" y="38"/>
                  <a:pt x="76" y="37"/>
                </a:cubicBezTo>
                <a:cubicBezTo>
                  <a:pt x="75" y="36"/>
                  <a:pt x="75" y="36"/>
                  <a:pt x="75" y="36"/>
                </a:cubicBezTo>
                <a:cubicBezTo>
                  <a:pt x="76" y="36"/>
                  <a:pt x="76" y="36"/>
                  <a:pt x="76" y="36"/>
                </a:cubicBezTo>
                <a:cubicBezTo>
                  <a:pt x="48" y="1"/>
                  <a:pt x="48" y="1"/>
                  <a:pt x="48" y="1"/>
                </a:cubicBezTo>
                <a:cubicBezTo>
                  <a:pt x="47" y="0"/>
                  <a:pt x="45" y="0"/>
                  <a:pt x="45" y="1"/>
                </a:cubicBezTo>
                <a:cubicBezTo>
                  <a:pt x="30" y="20"/>
                  <a:pt x="30" y="20"/>
                  <a:pt x="30" y="20"/>
                </a:cubicBezTo>
                <a:cubicBezTo>
                  <a:pt x="24" y="12"/>
                  <a:pt x="24" y="12"/>
                  <a:pt x="24" y="12"/>
                </a:cubicBezTo>
                <a:cubicBezTo>
                  <a:pt x="23" y="11"/>
                  <a:pt x="21" y="11"/>
                  <a:pt x="21" y="12"/>
                </a:cubicBezTo>
                <a:cubicBezTo>
                  <a:pt x="0" y="37"/>
                  <a:pt x="0" y="37"/>
                  <a:pt x="0" y="37"/>
                </a:cubicBezTo>
                <a:close/>
                <a:moveTo>
                  <a:pt x="22" y="17"/>
                </a:moveTo>
                <a:cubicBezTo>
                  <a:pt x="30" y="27"/>
                  <a:pt x="30" y="27"/>
                  <a:pt x="30" y="27"/>
                </a:cubicBezTo>
                <a:cubicBezTo>
                  <a:pt x="46" y="7"/>
                  <a:pt x="46" y="7"/>
                  <a:pt x="46" y="7"/>
                </a:cubicBezTo>
                <a:cubicBezTo>
                  <a:pt x="69" y="36"/>
                  <a:pt x="69" y="36"/>
                  <a:pt x="69" y="36"/>
                </a:cubicBezTo>
                <a:cubicBezTo>
                  <a:pt x="7" y="36"/>
                  <a:pt x="7" y="36"/>
                  <a:pt x="7" y="36"/>
                </a:cubicBezTo>
                <a:lnTo>
                  <a:pt x="22" y="17"/>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5" name="Freeform 27"/>
          <p:cNvSpPr>
            <a:spLocks noEditPoints="1"/>
          </p:cNvSpPr>
          <p:nvPr/>
        </p:nvSpPr>
        <p:spPr bwMode="auto">
          <a:xfrm>
            <a:off x="5399088" y="6072188"/>
            <a:ext cx="428625" cy="481013"/>
          </a:xfrm>
          <a:custGeom>
            <a:avLst/>
            <a:gdLst>
              <a:gd name="T0" fmla="*/ 108 w 114"/>
              <a:gd name="T1" fmla="*/ 0 h 128"/>
              <a:gd name="T2" fmla="*/ 6 w 114"/>
              <a:gd name="T3" fmla="*/ 0 h 128"/>
              <a:gd name="T4" fmla="*/ 0 w 114"/>
              <a:gd name="T5" fmla="*/ 6 h 128"/>
              <a:gd name="T6" fmla="*/ 0 w 114"/>
              <a:gd name="T7" fmla="*/ 122 h 128"/>
              <a:gd name="T8" fmla="*/ 6 w 114"/>
              <a:gd name="T9" fmla="*/ 128 h 128"/>
              <a:gd name="T10" fmla="*/ 108 w 114"/>
              <a:gd name="T11" fmla="*/ 128 h 128"/>
              <a:gd name="T12" fmla="*/ 114 w 114"/>
              <a:gd name="T13" fmla="*/ 122 h 128"/>
              <a:gd name="T14" fmla="*/ 114 w 114"/>
              <a:gd name="T15" fmla="*/ 6 h 128"/>
              <a:gd name="T16" fmla="*/ 108 w 114"/>
              <a:gd name="T17" fmla="*/ 0 h 128"/>
              <a:gd name="T18" fmla="*/ 109 w 114"/>
              <a:gd name="T19" fmla="*/ 123 h 128"/>
              <a:gd name="T20" fmla="*/ 5 w 114"/>
              <a:gd name="T21" fmla="*/ 123 h 128"/>
              <a:gd name="T22" fmla="*/ 5 w 114"/>
              <a:gd name="T23" fmla="*/ 92 h 128"/>
              <a:gd name="T24" fmla="*/ 109 w 114"/>
              <a:gd name="T25" fmla="*/ 92 h 128"/>
              <a:gd name="T26" fmla="*/ 109 w 114"/>
              <a:gd name="T27" fmla="*/ 123 h 128"/>
              <a:gd name="T28" fmla="*/ 109 w 114"/>
              <a:gd name="T29" fmla="*/ 87 h 128"/>
              <a:gd name="T30" fmla="*/ 5 w 114"/>
              <a:gd name="T31" fmla="*/ 87 h 128"/>
              <a:gd name="T32" fmla="*/ 5 w 114"/>
              <a:gd name="T33" fmla="*/ 5 h 128"/>
              <a:gd name="T34" fmla="*/ 109 w 114"/>
              <a:gd name="T35" fmla="*/ 5 h 128"/>
              <a:gd name="T36" fmla="*/ 109 w 114"/>
              <a:gd name="T37" fmla="*/ 8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8">
                <a:moveTo>
                  <a:pt x="108" y="0"/>
                </a:moveTo>
                <a:cubicBezTo>
                  <a:pt x="6" y="0"/>
                  <a:pt x="6" y="0"/>
                  <a:pt x="6" y="0"/>
                </a:cubicBezTo>
                <a:cubicBezTo>
                  <a:pt x="3" y="0"/>
                  <a:pt x="0" y="3"/>
                  <a:pt x="0" y="6"/>
                </a:cubicBezTo>
                <a:cubicBezTo>
                  <a:pt x="0" y="122"/>
                  <a:pt x="0" y="122"/>
                  <a:pt x="0" y="122"/>
                </a:cubicBezTo>
                <a:cubicBezTo>
                  <a:pt x="0" y="125"/>
                  <a:pt x="3" y="128"/>
                  <a:pt x="6" y="128"/>
                </a:cubicBezTo>
                <a:cubicBezTo>
                  <a:pt x="108" y="128"/>
                  <a:pt x="108" y="128"/>
                  <a:pt x="108" y="128"/>
                </a:cubicBezTo>
                <a:cubicBezTo>
                  <a:pt x="111" y="128"/>
                  <a:pt x="114" y="125"/>
                  <a:pt x="114" y="122"/>
                </a:cubicBezTo>
                <a:cubicBezTo>
                  <a:pt x="114" y="6"/>
                  <a:pt x="114" y="6"/>
                  <a:pt x="114" y="6"/>
                </a:cubicBezTo>
                <a:cubicBezTo>
                  <a:pt x="114" y="3"/>
                  <a:pt x="111" y="0"/>
                  <a:pt x="108" y="0"/>
                </a:cubicBezTo>
                <a:close/>
                <a:moveTo>
                  <a:pt x="109" y="123"/>
                </a:moveTo>
                <a:cubicBezTo>
                  <a:pt x="5" y="123"/>
                  <a:pt x="5" y="123"/>
                  <a:pt x="5" y="123"/>
                </a:cubicBezTo>
                <a:cubicBezTo>
                  <a:pt x="5" y="92"/>
                  <a:pt x="5" y="92"/>
                  <a:pt x="5" y="92"/>
                </a:cubicBezTo>
                <a:cubicBezTo>
                  <a:pt x="109" y="92"/>
                  <a:pt x="109" y="92"/>
                  <a:pt x="109" y="92"/>
                </a:cubicBezTo>
                <a:lnTo>
                  <a:pt x="109" y="123"/>
                </a:lnTo>
                <a:close/>
                <a:moveTo>
                  <a:pt x="109" y="87"/>
                </a:moveTo>
                <a:cubicBezTo>
                  <a:pt x="5" y="87"/>
                  <a:pt x="5" y="87"/>
                  <a:pt x="5" y="87"/>
                </a:cubicBezTo>
                <a:cubicBezTo>
                  <a:pt x="5" y="5"/>
                  <a:pt x="5" y="5"/>
                  <a:pt x="5" y="5"/>
                </a:cubicBezTo>
                <a:cubicBezTo>
                  <a:pt x="109" y="5"/>
                  <a:pt x="109" y="5"/>
                  <a:pt x="109" y="5"/>
                </a:cubicBezTo>
                <a:lnTo>
                  <a:pt x="109" y="87"/>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6" name="Freeform 28"/>
          <p:cNvSpPr/>
          <p:nvPr/>
        </p:nvSpPr>
        <p:spPr bwMode="auto">
          <a:xfrm>
            <a:off x="5511800" y="6470650"/>
            <a:ext cx="203200" cy="17463"/>
          </a:xfrm>
          <a:custGeom>
            <a:avLst/>
            <a:gdLst>
              <a:gd name="T0" fmla="*/ 2 w 54"/>
              <a:gd name="T1" fmla="*/ 5 h 5"/>
              <a:gd name="T2" fmla="*/ 52 w 54"/>
              <a:gd name="T3" fmla="*/ 5 h 5"/>
              <a:gd name="T4" fmla="*/ 54 w 54"/>
              <a:gd name="T5" fmla="*/ 2 h 5"/>
              <a:gd name="T6" fmla="*/ 52 w 54"/>
              <a:gd name="T7" fmla="*/ 0 h 5"/>
              <a:gd name="T8" fmla="*/ 2 w 54"/>
              <a:gd name="T9" fmla="*/ 0 h 5"/>
              <a:gd name="T10" fmla="*/ 0 w 54"/>
              <a:gd name="T11" fmla="*/ 2 h 5"/>
              <a:gd name="T12" fmla="*/ 2 w 5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4" h="5">
                <a:moveTo>
                  <a:pt x="2" y="5"/>
                </a:moveTo>
                <a:cubicBezTo>
                  <a:pt x="52" y="5"/>
                  <a:pt x="52" y="5"/>
                  <a:pt x="52" y="5"/>
                </a:cubicBezTo>
                <a:cubicBezTo>
                  <a:pt x="53" y="5"/>
                  <a:pt x="54" y="4"/>
                  <a:pt x="54" y="2"/>
                </a:cubicBezTo>
                <a:cubicBezTo>
                  <a:pt x="54" y="1"/>
                  <a:pt x="53" y="0"/>
                  <a:pt x="52" y="0"/>
                </a:cubicBezTo>
                <a:cubicBezTo>
                  <a:pt x="2" y="0"/>
                  <a:pt x="2" y="0"/>
                  <a:pt x="2" y="0"/>
                </a:cubicBezTo>
                <a:cubicBezTo>
                  <a:pt x="1" y="0"/>
                  <a:pt x="0" y="1"/>
                  <a:pt x="0" y="2"/>
                </a:cubicBezTo>
                <a:cubicBezTo>
                  <a:pt x="0" y="4"/>
                  <a:pt x="1" y="5"/>
                  <a:pt x="2" y="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7" name="Freeform 29"/>
          <p:cNvSpPr>
            <a:spLocks noEditPoints="1"/>
          </p:cNvSpPr>
          <p:nvPr/>
        </p:nvSpPr>
        <p:spPr bwMode="auto">
          <a:xfrm>
            <a:off x="4494213" y="6143625"/>
            <a:ext cx="79375" cy="77788"/>
          </a:xfrm>
          <a:custGeom>
            <a:avLst/>
            <a:gdLst>
              <a:gd name="T0" fmla="*/ 11 w 21"/>
              <a:gd name="T1" fmla="*/ 21 h 21"/>
              <a:gd name="T2" fmla="*/ 21 w 21"/>
              <a:gd name="T3" fmla="*/ 10 h 21"/>
              <a:gd name="T4" fmla="*/ 11 w 21"/>
              <a:gd name="T5" fmla="*/ 0 h 21"/>
              <a:gd name="T6" fmla="*/ 0 w 21"/>
              <a:gd name="T7" fmla="*/ 10 h 21"/>
              <a:gd name="T8" fmla="*/ 11 w 21"/>
              <a:gd name="T9" fmla="*/ 21 h 21"/>
              <a:gd name="T10" fmla="*/ 11 w 21"/>
              <a:gd name="T11" fmla="*/ 4 h 21"/>
              <a:gd name="T12" fmla="*/ 17 w 21"/>
              <a:gd name="T13" fmla="*/ 10 h 21"/>
              <a:gd name="T14" fmla="*/ 11 w 21"/>
              <a:gd name="T15" fmla="*/ 16 h 21"/>
              <a:gd name="T16" fmla="*/ 5 w 21"/>
              <a:gd name="T17" fmla="*/ 10 h 21"/>
              <a:gd name="T18" fmla="*/ 11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1" y="21"/>
                </a:moveTo>
                <a:cubicBezTo>
                  <a:pt x="17" y="21"/>
                  <a:pt x="21" y="16"/>
                  <a:pt x="21" y="10"/>
                </a:cubicBezTo>
                <a:cubicBezTo>
                  <a:pt x="21" y="4"/>
                  <a:pt x="17" y="0"/>
                  <a:pt x="11" y="0"/>
                </a:cubicBezTo>
                <a:cubicBezTo>
                  <a:pt x="5" y="0"/>
                  <a:pt x="0" y="4"/>
                  <a:pt x="0" y="10"/>
                </a:cubicBezTo>
                <a:cubicBezTo>
                  <a:pt x="0" y="16"/>
                  <a:pt x="5" y="21"/>
                  <a:pt x="11" y="21"/>
                </a:cubicBezTo>
                <a:close/>
                <a:moveTo>
                  <a:pt x="11" y="4"/>
                </a:moveTo>
                <a:cubicBezTo>
                  <a:pt x="14" y="4"/>
                  <a:pt x="17" y="7"/>
                  <a:pt x="17" y="10"/>
                </a:cubicBezTo>
                <a:cubicBezTo>
                  <a:pt x="17" y="13"/>
                  <a:pt x="14" y="16"/>
                  <a:pt x="11" y="16"/>
                </a:cubicBezTo>
                <a:cubicBezTo>
                  <a:pt x="8" y="16"/>
                  <a:pt x="5" y="13"/>
                  <a:pt x="5" y="10"/>
                </a:cubicBezTo>
                <a:cubicBezTo>
                  <a:pt x="5" y="7"/>
                  <a:pt x="8" y="4"/>
                  <a:pt x="11"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8" name="Freeform 30"/>
          <p:cNvSpPr>
            <a:spLocks noEditPoints="1"/>
          </p:cNvSpPr>
          <p:nvPr/>
        </p:nvSpPr>
        <p:spPr bwMode="auto">
          <a:xfrm>
            <a:off x="4521200" y="6196013"/>
            <a:ext cx="288925" cy="149225"/>
          </a:xfrm>
          <a:custGeom>
            <a:avLst/>
            <a:gdLst>
              <a:gd name="T0" fmla="*/ 0 w 77"/>
              <a:gd name="T1" fmla="*/ 38 h 40"/>
              <a:gd name="T2" fmla="*/ 2 w 77"/>
              <a:gd name="T3" fmla="*/ 40 h 40"/>
              <a:gd name="T4" fmla="*/ 75 w 77"/>
              <a:gd name="T5" fmla="*/ 40 h 40"/>
              <a:gd name="T6" fmla="*/ 77 w 77"/>
              <a:gd name="T7" fmla="*/ 38 h 40"/>
              <a:gd name="T8" fmla="*/ 76 w 77"/>
              <a:gd name="T9" fmla="*/ 37 h 40"/>
              <a:gd name="T10" fmla="*/ 76 w 77"/>
              <a:gd name="T11" fmla="*/ 36 h 40"/>
              <a:gd name="T12" fmla="*/ 76 w 77"/>
              <a:gd name="T13" fmla="*/ 36 h 40"/>
              <a:gd name="T14" fmla="*/ 48 w 77"/>
              <a:gd name="T15" fmla="*/ 1 h 40"/>
              <a:gd name="T16" fmla="*/ 45 w 77"/>
              <a:gd name="T17" fmla="*/ 1 h 40"/>
              <a:gd name="T18" fmla="*/ 30 w 77"/>
              <a:gd name="T19" fmla="*/ 20 h 40"/>
              <a:gd name="T20" fmla="*/ 24 w 77"/>
              <a:gd name="T21" fmla="*/ 12 h 40"/>
              <a:gd name="T22" fmla="*/ 20 w 77"/>
              <a:gd name="T23" fmla="*/ 12 h 40"/>
              <a:gd name="T24" fmla="*/ 0 w 77"/>
              <a:gd name="T25" fmla="*/ 37 h 40"/>
              <a:gd name="T26" fmla="*/ 0 w 77"/>
              <a:gd name="T27" fmla="*/ 38 h 40"/>
              <a:gd name="T28" fmla="*/ 22 w 77"/>
              <a:gd name="T29" fmla="*/ 17 h 40"/>
              <a:gd name="T30" fmla="*/ 30 w 77"/>
              <a:gd name="T31" fmla="*/ 27 h 40"/>
              <a:gd name="T32" fmla="*/ 46 w 77"/>
              <a:gd name="T33" fmla="*/ 7 h 40"/>
              <a:gd name="T34" fmla="*/ 69 w 77"/>
              <a:gd name="T35" fmla="*/ 36 h 40"/>
              <a:gd name="T36" fmla="*/ 7 w 77"/>
              <a:gd name="T37" fmla="*/ 36 h 40"/>
              <a:gd name="T38" fmla="*/ 22 w 77"/>
              <a:gd name="T39" fmla="*/ 1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7" h="40">
                <a:moveTo>
                  <a:pt x="0" y="38"/>
                </a:moveTo>
                <a:cubicBezTo>
                  <a:pt x="0" y="39"/>
                  <a:pt x="1" y="40"/>
                  <a:pt x="2" y="40"/>
                </a:cubicBezTo>
                <a:cubicBezTo>
                  <a:pt x="75" y="40"/>
                  <a:pt x="75" y="40"/>
                  <a:pt x="75" y="40"/>
                </a:cubicBezTo>
                <a:cubicBezTo>
                  <a:pt x="76" y="40"/>
                  <a:pt x="77" y="39"/>
                  <a:pt x="77" y="38"/>
                </a:cubicBezTo>
                <a:cubicBezTo>
                  <a:pt x="77" y="38"/>
                  <a:pt x="77" y="37"/>
                  <a:pt x="76" y="37"/>
                </a:cubicBezTo>
                <a:cubicBezTo>
                  <a:pt x="76" y="36"/>
                  <a:pt x="76" y="36"/>
                  <a:pt x="76" y="36"/>
                </a:cubicBezTo>
                <a:cubicBezTo>
                  <a:pt x="76" y="36"/>
                  <a:pt x="76" y="36"/>
                  <a:pt x="76" y="36"/>
                </a:cubicBezTo>
                <a:cubicBezTo>
                  <a:pt x="48" y="1"/>
                  <a:pt x="48" y="1"/>
                  <a:pt x="48" y="1"/>
                </a:cubicBezTo>
                <a:cubicBezTo>
                  <a:pt x="47" y="0"/>
                  <a:pt x="45" y="0"/>
                  <a:pt x="45" y="1"/>
                </a:cubicBezTo>
                <a:cubicBezTo>
                  <a:pt x="30" y="20"/>
                  <a:pt x="30" y="20"/>
                  <a:pt x="30" y="20"/>
                </a:cubicBezTo>
                <a:cubicBezTo>
                  <a:pt x="24" y="12"/>
                  <a:pt x="24" y="12"/>
                  <a:pt x="24" y="12"/>
                </a:cubicBezTo>
                <a:cubicBezTo>
                  <a:pt x="23" y="11"/>
                  <a:pt x="21" y="11"/>
                  <a:pt x="20" y="12"/>
                </a:cubicBezTo>
                <a:cubicBezTo>
                  <a:pt x="0" y="37"/>
                  <a:pt x="0" y="37"/>
                  <a:pt x="0" y="37"/>
                </a:cubicBezTo>
                <a:cubicBezTo>
                  <a:pt x="0" y="38"/>
                  <a:pt x="0" y="38"/>
                  <a:pt x="0" y="38"/>
                </a:cubicBezTo>
                <a:close/>
                <a:moveTo>
                  <a:pt x="22" y="17"/>
                </a:moveTo>
                <a:cubicBezTo>
                  <a:pt x="30" y="27"/>
                  <a:pt x="30" y="27"/>
                  <a:pt x="30" y="27"/>
                </a:cubicBezTo>
                <a:cubicBezTo>
                  <a:pt x="46" y="7"/>
                  <a:pt x="46" y="7"/>
                  <a:pt x="46" y="7"/>
                </a:cubicBezTo>
                <a:cubicBezTo>
                  <a:pt x="69" y="36"/>
                  <a:pt x="69" y="36"/>
                  <a:pt x="69" y="36"/>
                </a:cubicBezTo>
                <a:cubicBezTo>
                  <a:pt x="7" y="36"/>
                  <a:pt x="7" y="36"/>
                  <a:pt x="7" y="36"/>
                </a:cubicBezTo>
                <a:lnTo>
                  <a:pt x="22" y="17"/>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9" name="Freeform 31"/>
          <p:cNvSpPr>
            <a:spLocks noEditPoints="1"/>
          </p:cNvSpPr>
          <p:nvPr/>
        </p:nvSpPr>
        <p:spPr bwMode="auto">
          <a:xfrm>
            <a:off x="4438650" y="6072188"/>
            <a:ext cx="427038" cy="481013"/>
          </a:xfrm>
          <a:custGeom>
            <a:avLst/>
            <a:gdLst>
              <a:gd name="T0" fmla="*/ 108 w 114"/>
              <a:gd name="T1" fmla="*/ 0 h 128"/>
              <a:gd name="T2" fmla="*/ 6 w 114"/>
              <a:gd name="T3" fmla="*/ 0 h 128"/>
              <a:gd name="T4" fmla="*/ 0 w 114"/>
              <a:gd name="T5" fmla="*/ 6 h 128"/>
              <a:gd name="T6" fmla="*/ 0 w 114"/>
              <a:gd name="T7" fmla="*/ 122 h 128"/>
              <a:gd name="T8" fmla="*/ 6 w 114"/>
              <a:gd name="T9" fmla="*/ 128 h 128"/>
              <a:gd name="T10" fmla="*/ 108 w 114"/>
              <a:gd name="T11" fmla="*/ 128 h 128"/>
              <a:gd name="T12" fmla="*/ 114 w 114"/>
              <a:gd name="T13" fmla="*/ 122 h 128"/>
              <a:gd name="T14" fmla="*/ 114 w 114"/>
              <a:gd name="T15" fmla="*/ 6 h 128"/>
              <a:gd name="T16" fmla="*/ 108 w 114"/>
              <a:gd name="T17" fmla="*/ 0 h 128"/>
              <a:gd name="T18" fmla="*/ 109 w 114"/>
              <a:gd name="T19" fmla="*/ 123 h 128"/>
              <a:gd name="T20" fmla="*/ 5 w 114"/>
              <a:gd name="T21" fmla="*/ 123 h 128"/>
              <a:gd name="T22" fmla="*/ 5 w 114"/>
              <a:gd name="T23" fmla="*/ 92 h 128"/>
              <a:gd name="T24" fmla="*/ 109 w 114"/>
              <a:gd name="T25" fmla="*/ 92 h 128"/>
              <a:gd name="T26" fmla="*/ 109 w 114"/>
              <a:gd name="T27" fmla="*/ 123 h 128"/>
              <a:gd name="T28" fmla="*/ 109 w 114"/>
              <a:gd name="T29" fmla="*/ 87 h 128"/>
              <a:gd name="T30" fmla="*/ 5 w 114"/>
              <a:gd name="T31" fmla="*/ 87 h 128"/>
              <a:gd name="T32" fmla="*/ 5 w 114"/>
              <a:gd name="T33" fmla="*/ 5 h 128"/>
              <a:gd name="T34" fmla="*/ 109 w 114"/>
              <a:gd name="T35" fmla="*/ 5 h 128"/>
              <a:gd name="T36" fmla="*/ 109 w 114"/>
              <a:gd name="T37" fmla="*/ 8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8">
                <a:moveTo>
                  <a:pt x="108" y="0"/>
                </a:moveTo>
                <a:cubicBezTo>
                  <a:pt x="6" y="0"/>
                  <a:pt x="6" y="0"/>
                  <a:pt x="6" y="0"/>
                </a:cubicBezTo>
                <a:cubicBezTo>
                  <a:pt x="3" y="0"/>
                  <a:pt x="0" y="3"/>
                  <a:pt x="0" y="6"/>
                </a:cubicBezTo>
                <a:cubicBezTo>
                  <a:pt x="0" y="122"/>
                  <a:pt x="0" y="122"/>
                  <a:pt x="0" y="122"/>
                </a:cubicBezTo>
                <a:cubicBezTo>
                  <a:pt x="0" y="125"/>
                  <a:pt x="3" y="128"/>
                  <a:pt x="6" y="128"/>
                </a:cubicBezTo>
                <a:cubicBezTo>
                  <a:pt x="108" y="128"/>
                  <a:pt x="108" y="128"/>
                  <a:pt x="108" y="128"/>
                </a:cubicBezTo>
                <a:cubicBezTo>
                  <a:pt x="111" y="128"/>
                  <a:pt x="114" y="125"/>
                  <a:pt x="114" y="122"/>
                </a:cubicBezTo>
                <a:cubicBezTo>
                  <a:pt x="114" y="6"/>
                  <a:pt x="114" y="6"/>
                  <a:pt x="114" y="6"/>
                </a:cubicBezTo>
                <a:cubicBezTo>
                  <a:pt x="114" y="3"/>
                  <a:pt x="111" y="0"/>
                  <a:pt x="108" y="0"/>
                </a:cubicBezTo>
                <a:close/>
                <a:moveTo>
                  <a:pt x="109" y="123"/>
                </a:moveTo>
                <a:cubicBezTo>
                  <a:pt x="5" y="123"/>
                  <a:pt x="5" y="123"/>
                  <a:pt x="5" y="123"/>
                </a:cubicBezTo>
                <a:cubicBezTo>
                  <a:pt x="5" y="92"/>
                  <a:pt x="5" y="92"/>
                  <a:pt x="5" y="92"/>
                </a:cubicBezTo>
                <a:cubicBezTo>
                  <a:pt x="109" y="92"/>
                  <a:pt x="109" y="92"/>
                  <a:pt x="109" y="92"/>
                </a:cubicBezTo>
                <a:lnTo>
                  <a:pt x="109" y="123"/>
                </a:lnTo>
                <a:close/>
                <a:moveTo>
                  <a:pt x="109" y="87"/>
                </a:moveTo>
                <a:cubicBezTo>
                  <a:pt x="5" y="87"/>
                  <a:pt x="5" y="87"/>
                  <a:pt x="5" y="87"/>
                </a:cubicBezTo>
                <a:cubicBezTo>
                  <a:pt x="5" y="5"/>
                  <a:pt x="5" y="5"/>
                  <a:pt x="5" y="5"/>
                </a:cubicBezTo>
                <a:cubicBezTo>
                  <a:pt x="109" y="5"/>
                  <a:pt x="109" y="5"/>
                  <a:pt x="109" y="5"/>
                </a:cubicBezTo>
                <a:lnTo>
                  <a:pt x="109" y="87"/>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0" name="Oval 32"/>
          <p:cNvSpPr>
            <a:spLocks noChangeArrowheads="1"/>
          </p:cNvSpPr>
          <p:nvPr/>
        </p:nvSpPr>
        <p:spPr bwMode="auto">
          <a:xfrm>
            <a:off x="3683000" y="6375400"/>
            <a:ext cx="26988" cy="26988"/>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1" name="Freeform 33"/>
          <p:cNvSpPr/>
          <p:nvPr/>
        </p:nvSpPr>
        <p:spPr bwMode="auto">
          <a:xfrm>
            <a:off x="3506788" y="6323013"/>
            <a:ext cx="71438" cy="19050"/>
          </a:xfrm>
          <a:custGeom>
            <a:avLst/>
            <a:gdLst>
              <a:gd name="T0" fmla="*/ 0 w 19"/>
              <a:gd name="T1" fmla="*/ 3 h 5"/>
              <a:gd name="T2" fmla="*/ 2 w 19"/>
              <a:gd name="T3" fmla="*/ 5 h 5"/>
              <a:gd name="T4" fmla="*/ 17 w 19"/>
              <a:gd name="T5" fmla="*/ 5 h 5"/>
              <a:gd name="T6" fmla="*/ 19 w 19"/>
              <a:gd name="T7" fmla="*/ 3 h 5"/>
              <a:gd name="T8" fmla="*/ 17 w 19"/>
              <a:gd name="T9" fmla="*/ 0 h 5"/>
              <a:gd name="T10" fmla="*/ 2 w 19"/>
              <a:gd name="T11" fmla="*/ 0 h 5"/>
              <a:gd name="T12" fmla="*/ 0 w 19"/>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19" h="5">
                <a:moveTo>
                  <a:pt x="0" y="3"/>
                </a:moveTo>
                <a:cubicBezTo>
                  <a:pt x="0" y="4"/>
                  <a:pt x="1" y="5"/>
                  <a:pt x="2" y="5"/>
                </a:cubicBezTo>
                <a:cubicBezTo>
                  <a:pt x="17" y="5"/>
                  <a:pt x="17" y="5"/>
                  <a:pt x="17" y="5"/>
                </a:cubicBezTo>
                <a:cubicBezTo>
                  <a:pt x="18" y="5"/>
                  <a:pt x="19" y="4"/>
                  <a:pt x="19" y="3"/>
                </a:cubicBezTo>
                <a:cubicBezTo>
                  <a:pt x="19" y="1"/>
                  <a:pt x="18" y="0"/>
                  <a:pt x="17" y="0"/>
                </a:cubicBezTo>
                <a:cubicBezTo>
                  <a:pt x="2" y="0"/>
                  <a:pt x="2" y="0"/>
                  <a:pt x="2" y="0"/>
                </a:cubicBezTo>
                <a:cubicBezTo>
                  <a:pt x="1" y="0"/>
                  <a:pt x="0" y="1"/>
                  <a:pt x="0" y="3"/>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2" name="Freeform 34"/>
          <p:cNvSpPr>
            <a:spLocks noEditPoints="1"/>
          </p:cNvSpPr>
          <p:nvPr/>
        </p:nvSpPr>
        <p:spPr bwMode="auto">
          <a:xfrm>
            <a:off x="3616325" y="6311900"/>
            <a:ext cx="157163" cy="153988"/>
          </a:xfrm>
          <a:custGeom>
            <a:avLst/>
            <a:gdLst>
              <a:gd name="T0" fmla="*/ 21 w 42"/>
              <a:gd name="T1" fmla="*/ 41 h 41"/>
              <a:gd name="T2" fmla="*/ 42 w 42"/>
              <a:gd name="T3" fmla="*/ 20 h 41"/>
              <a:gd name="T4" fmla="*/ 21 w 42"/>
              <a:gd name="T5" fmla="*/ 0 h 41"/>
              <a:gd name="T6" fmla="*/ 0 w 42"/>
              <a:gd name="T7" fmla="*/ 20 h 41"/>
              <a:gd name="T8" fmla="*/ 21 w 42"/>
              <a:gd name="T9" fmla="*/ 41 h 41"/>
              <a:gd name="T10" fmla="*/ 21 w 42"/>
              <a:gd name="T11" fmla="*/ 4 h 41"/>
              <a:gd name="T12" fmla="*/ 38 w 42"/>
              <a:gd name="T13" fmla="*/ 20 h 41"/>
              <a:gd name="T14" fmla="*/ 21 w 42"/>
              <a:gd name="T15" fmla="*/ 37 h 41"/>
              <a:gd name="T16" fmla="*/ 5 w 42"/>
              <a:gd name="T17" fmla="*/ 20 h 41"/>
              <a:gd name="T18" fmla="*/ 21 w 42"/>
              <a:gd name="T19" fmla="*/ 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1">
                <a:moveTo>
                  <a:pt x="21" y="41"/>
                </a:moveTo>
                <a:cubicBezTo>
                  <a:pt x="33" y="41"/>
                  <a:pt x="42" y="32"/>
                  <a:pt x="42" y="20"/>
                </a:cubicBezTo>
                <a:cubicBezTo>
                  <a:pt x="42" y="9"/>
                  <a:pt x="33" y="0"/>
                  <a:pt x="21" y="0"/>
                </a:cubicBezTo>
                <a:cubicBezTo>
                  <a:pt x="10" y="0"/>
                  <a:pt x="0" y="9"/>
                  <a:pt x="0" y="20"/>
                </a:cubicBezTo>
                <a:cubicBezTo>
                  <a:pt x="0" y="32"/>
                  <a:pt x="10" y="41"/>
                  <a:pt x="21" y="41"/>
                </a:cubicBezTo>
                <a:close/>
                <a:moveTo>
                  <a:pt x="21" y="4"/>
                </a:moveTo>
                <a:cubicBezTo>
                  <a:pt x="30" y="4"/>
                  <a:pt x="38" y="11"/>
                  <a:pt x="38" y="20"/>
                </a:cubicBezTo>
                <a:cubicBezTo>
                  <a:pt x="38" y="29"/>
                  <a:pt x="30" y="37"/>
                  <a:pt x="21" y="37"/>
                </a:cubicBezTo>
                <a:cubicBezTo>
                  <a:pt x="12" y="37"/>
                  <a:pt x="5" y="29"/>
                  <a:pt x="5" y="20"/>
                </a:cubicBezTo>
                <a:cubicBezTo>
                  <a:pt x="5" y="11"/>
                  <a:pt x="12" y="4"/>
                  <a:pt x="21"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3" name="Freeform 35"/>
          <p:cNvSpPr>
            <a:spLocks noEditPoints="1"/>
          </p:cNvSpPr>
          <p:nvPr/>
        </p:nvSpPr>
        <p:spPr bwMode="auto">
          <a:xfrm>
            <a:off x="3451225" y="6097588"/>
            <a:ext cx="484188" cy="425450"/>
          </a:xfrm>
          <a:custGeom>
            <a:avLst/>
            <a:gdLst>
              <a:gd name="T0" fmla="*/ 124 w 129"/>
              <a:gd name="T1" fmla="*/ 33 h 113"/>
              <a:gd name="T2" fmla="*/ 36 w 129"/>
              <a:gd name="T3" fmla="*/ 1 h 113"/>
              <a:gd name="T4" fmla="*/ 28 w 129"/>
              <a:gd name="T5" fmla="*/ 5 h 113"/>
              <a:gd name="T6" fmla="*/ 18 w 129"/>
              <a:gd name="T7" fmla="*/ 34 h 113"/>
              <a:gd name="T8" fmla="*/ 13 w 129"/>
              <a:gd name="T9" fmla="*/ 34 h 113"/>
              <a:gd name="T10" fmla="*/ 7 w 129"/>
              <a:gd name="T11" fmla="*/ 40 h 113"/>
              <a:gd name="T12" fmla="*/ 7 w 129"/>
              <a:gd name="T13" fmla="*/ 42 h 113"/>
              <a:gd name="T14" fmla="*/ 6 w 129"/>
              <a:gd name="T15" fmla="*/ 42 h 113"/>
              <a:gd name="T16" fmla="*/ 0 w 129"/>
              <a:gd name="T17" fmla="*/ 48 h 113"/>
              <a:gd name="T18" fmla="*/ 0 w 129"/>
              <a:gd name="T19" fmla="*/ 107 h 113"/>
              <a:gd name="T20" fmla="*/ 6 w 129"/>
              <a:gd name="T21" fmla="*/ 113 h 113"/>
              <a:gd name="T22" fmla="*/ 97 w 129"/>
              <a:gd name="T23" fmla="*/ 113 h 113"/>
              <a:gd name="T24" fmla="*/ 103 w 129"/>
              <a:gd name="T25" fmla="*/ 109 h 113"/>
              <a:gd name="T26" fmla="*/ 128 w 129"/>
              <a:gd name="T27" fmla="*/ 41 h 113"/>
              <a:gd name="T28" fmla="*/ 124 w 129"/>
              <a:gd name="T29" fmla="*/ 33 h 113"/>
              <a:gd name="T30" fmla="*/ 96 w 129"/>
              <a:gd name="T31" fmla="*/ 108 h 113"/>
              <a:gd name="T32" fmla="*/ 5 w 129"/>
              <a:gd name="T33" fmla="*/ 108 h 113"/>
              <a:gd name="T34" fmla="*/ 5 w 129"/>
              <a:gd name="T35" fmla="*/ 46 h 113"/>
              <a:gd name="T36" fmla="*/ 12 w 129"/>
              <a:gd name="T37" fmla="*/ 46 h 113"/>
              <a:gd name="T38" fmla="*/ 12 w 129"/>
              <a:gd name="T39" fmla="*/ 39 h 113"/>
              <a:gd name="T40" fmla="*/ 30 w 129"/>
              <a:gd name="T41" fmla="*/ 39 h 113"/>
              <a:gd name="T42" fmla="*/ 30 w 129"/>
              <a:gd name="T43" fmla="*/ 46 h 113"/>
              <a:gd name="T44" fmla="*/ 96 w 129"/>
              <a:gd name="T45" fmla="*/ 46 h 113"/>
              <a:gd name="T46" fmla="*/ 96 w 129"/>
              <a:gd name="T47" fmla="*/ 108 h 113"/>
              <a:gd name="T48" fmla="*/ 101 w 129"/>
              <a:gd name="T49" fmla="*/ 101 h 113"/>
              <a:gd name="T50" fmla="*/ 101 w 129"/>
              <a:gd name="T51" fmla="*/ 48 h 113"/>
              <a:gd name="T52" fmla="*/ 95 w 129"/>
              <a:gd name="T53" fmla="*/ 42 h 113"/>
              <a:gd name="T54" fmla="*/ 34 w 129"/>
              <a:gd name="T55" fmla="*/ 42 h 113"/>
              <a:gd name="T56" fmla="*/ 34 w 129"/>
              <a:gd name="T57" fmla="*/ 40 h 113"/>
              <a:gd name="T58" fmla="*/ 28 w 129"/>
              <a:gd name="T59" fmla="*/ 34 h 113"/>
              <a:gd name="T60" fmla="*/ 22 w 129"/>
              <a:gd name="T61" fmla="*/ 34 h 113"/>
              <a:gd name="T62" fmla="*/ 33 w 129"/>
              <a:gd name="T63" fmla="*/ 5 h 113"/>
              <a:gd name="T64" fmla="*/ 124 w 129"/>
              <a:gd name="T65" fmla="*/ 38 h 113"/>
              <a:gd name="T66" fmla="*/ 101 w 129"/>
              <a:gd name="T67" fmla="*/ 10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9" h="113">
                <a:moveTo>
                  <a:pt x="124" y="33"/>
                </a:moveTo>
                <a:cubicBezTo>
                  <a:pt x="36" y="1"/>
                  <a:pt x="36" y="1"/>
                  <a:pt x="36" y="1"/>
                </a:cubicBezTo>
                <a:cubicBezTo>
                  <a:pt x="33" y="0"/>
                  <a:pt x="29" y="2"/>
                  <a:pt x="28" y="5"/>
                </a:cubicBezTo>
                <a:cubicBezTo>
                  <a:pt x="18" y="34"/>
                  <a:pt x="18" y="34"/>
                  <a:pt x="18" y="34"/>
                </a:cubicBezTo>
                <a:cubicBezTo>
                  <a:pt x="13" y="34"/>
                  <a:pt x="13" y="34"/>
                  <a:pt x="13" y="34"/>
                </a:cubicBezTo>
                <a:cubicBezTo>
                  <a:pt x="10" y="34"/>
                  <a:pt x="7" y="37"/>
                  <a:pt x="7" y="40"/>
                </a:cubicBezTo>
                <a:cubicBezTo>
                  <a:pt x="7" y="42"/>
                  <a:pt x="7" y="42"/>
                  <a:pt x="7" y="42"/>
                </a:cubicBezTo>
                <a:cubicBezTo>
                  <a:pt x="6" y="42"/>
                  <a:pt x="6" y="42"/>
                  <a:pt x="6" y="42"/>
                </a:cubicBezTo>
                <a:cubicBezTo>
                  <a:pt x="3" y="42"/>
                  <a:pt x="0" y="44"/>
                  <a:pt x="0" y="48"/>
                </a:cubicBezTo>
                <a:cubicBezTo>
                  <a:pt x="0" y="107"/>
                  <a:pt x="0" y="107"/>
                  <a:pt x="0" y="107"/>
                </a:cubicBezTo>
                <a:cubicBezTo>
                  <a:pt x="0" y="110"/>
                  <a:pt x="3" y="113"/>
                  <a:pt x="6" y="113"/>
                </a:cubicBezTo>
                <a:cubicBezTo>
                  <a:pt x="97" y="113"/>
                  <a:pt x="97" y="113"/>
                  <a:pt x="97" y="113"/>
                </a:cubicBezTo>
                <a:cubicBezTo>
                  <a:pt x="100" y="113"/>
                  <a:pt x="102" y="111"/>
                  <a:pt x="103" y="109"/>
                </a:cubicBezTo>
                <a:cubicBezTo>
                  <a:pt x="128" y="41"/>
                  <a:pt x="128" y="41"/>
                  <a:pt x="128" y="41"/>
                </a:cubicBezTo>
                <a:cubicBezTo>
                  <a:pt x="129" y="38"/>
                  <a:pt x="127" y="35"/>
                  <a:pt x="124" y="33"/>
                </a:cubicBezTo>
                <a:close/>
                <a:moveTo>
                  <a:pt x="96" y="108"/>
                </a:moveTo>
                <a:cubicBezTo>
                  <a:pt x="5" y="108"/>
                  <a:pt x="5" y="108"/>
                  <a:pt x="5" y="108"/>
                </a:cubicBezTo>
                <a:cubicBezTo>
                  <a:pt x="5" y="46"/>
                  <a:pt x="5" y="46"/>
                  <a:pt x="5" y="46"/>
                </a:cubicBezTo>
                <a:cubicBezTo>
                  <a:pt x="12" y="46"/>
                  <a:pt x="12" y="46"/>
                  <a:pt x="12" y="46"/>
                </a:cubicBezTo>
                <a:cubicBezTo>
                  <a:pt x="12" y="39"/>
                  <a:pt x="12" y="39"/>
                  <a:pt x="12" y="39"/>
                </a:cubicBezTo>
                <a:cubicBezTo>
                  <a:pt x="30" y="39"/>
                  <a:pt x="30" y="39"/>
                  <a:pt x="30" y="39"/>
                </a:cubicBezTo>
                <a:cubicBezTo>
                  <a:pt x="30" y="46"/>
                  <a:pt x="30" y="46"/>
                  <a:pt x="30" y="46"/>
                </a:cubicBezTo>
                <a:cubicBezTo>
                  <a:pt x="96" y="46"/>
                  <a:pt x="96" y="46"/>
                  <a:pt x="96" y="46"/>
                </a:cubicBezTo>
                <a:lnTo>
                  <a:pt x="96" y="108"/>
                </a:lnTo>
                <a:close/>
                <a:moveTo>
                  <a:pt x="101" y="101"/>
                </a:moveTo>
                <a:cubicBezTo>
                  <a:pt x="101" y="48"/>
                  <a:pt x="101" y="48"/>
                  <a:pt x="101" y="48"/>
                </a:cubicBezTo>
                <a:cubicBezTo>
                  <a:pt x="101" y="44"/>
                  <a:pt x="98" y="42"/>
                  <a:pt x="95" y="42"/>
                </a:cubicBezTo>
                <a:cubicBezTo>
                  <a:pt x="34" y="42"/>
                  <a:pt x="34" y="42"/>
                  <a:pt x="34" y="42"/>
                </a:cubicBezTo>
                <a:cubicBezTo>
                  <a:pt x="34" y="40"/>
                  <a:pt x="34" y="40"/>
                  <a:pt x="34" y="40"/>
                </a:cubicBezTo>
                <a:cubicBezTo>
                  <a:pt x="34" y="37"/>
                  <a:pt x="32" y="34"/>
                  <a:pt x="28" y="34"/>
                </a:cubicBezTo>
                <a:cubicBezTo>
                  <a:pt x="22" y="34"/>
                  <a:pt x="22" y="34"/>
                  <a:pt x="22" y="34"/>
                </a:cubicBezTo>
                <a:cubicBezTo>
                  <a:pt x="33" y="5"/>
                  <a:pt x="33" y="5"/>
                  <a:pt x="33" y="5"/>
                </a:cubicBezTo>
                <a:cubicBezTo>
                  <a:pt x="124" y="38"/>
                  <a:pt x="124" y="38"/>
                  <a:pt x="124" y="38"/>
                </a:cubicBezTo>
                <a:lnTo>
                  <a:pt x="101" y="101"/>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4" name="Freeform 36"/>
          <p:cNvSpPr>
            <a:spLocks noEditPoints="1"/>
          </p:cNvSpPr>
          <p:nvPr/>
        </p:nvSpPr>
        <p:spPr bwMode="auto">
          <a:xfrm>
            <a:off x="2601913" y="6289675"/>
            <a:ext cx="79375" cy="82550"/>
          </a:xfrm>
          <a:custGeom>
            <a:avLst/>
            <a:gdLst>
              <a:gd name="T0" fmla="*/ 10 w 21"/>
              <a:gd name="T1" fmla="*/ 22 h 22"/>
              <a:gd name="T2" fmla="*/ 21 w 21"/>
              <a:gd name="T3" fmla="*/ 11 h 22"/>
              <a:gd name="T4" fmla="*/ 10 w 21"/>
              <a:gd name="T5" fmla="*/ 0 h 22"/>
              <a:gd name="T6" fmla="*/ 0 w 21"/>
              <a:gd name="T7" fmla="*/ 11 h 22"/>
              <a:gd name="T8" fmla="*/ 10 w 21"/>
              <a:gd name="T9" fmla="*/ 22 h 22"/>
              <a:gd name="T10" fmla="*/ 10 w 21"/>
              <a:gd name="T11" fmla="*/ 5 h 22"/>
              <a:gd name="T12" fmla="*/ 16 w 21"/>
              <a:gd name="T13" fmla="*/ 11 h 22"/>
              <a:gd name="T14" fmla="*/ 10 w 21"/>
              <a:gd name="T15" fmla="*/ 17 h 22"/>
              <a:gd name="T16" fmla="*/ 4 w 21"/>
              <a:gd name="T17" fmla="*/ 11 h 22"/>
              <a:gd name="T18" fmla="*/ 10 w 21"/>
              <a:gd name="T19"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2">
                <a:moveTo>
                  <a:pt x="10" y="22"/>
                </a:moveTo>
                <a:cubicBezTo>
                  <a:pt x="16" y="22"/>
                  <a:pt x="21" y="17"/>
                  <a:pt x="21" y="11"/>
                </a:cubicBezTo>
                <a:cubicBezTo>
                  <a:pt x="21" y="5"/>
                  <a:pt x="16" y="0"/>
                  <a:pt x="10" y="0"/>
                </a:cubicBezTo>
                <a:cubicBezTo>
                  <a:pt x="4" y="0"/>
                  <a:pt x="0" y="5"/>
                  <a:pt x="0" y="11"/>
                </a:cubicBezTo>
                <a:cubicBezTo>
                  <a:pt x="0" y="17"/>
                  <a:pt x="4" y="22"/>
                  <a:pt x="10" y="22"/>
                </a:cubicBezTo>
                <a:close/>
                <a:moveTo>
                  <a:pt x="10" y="5"/>
                </a:moveTo>
                <a:cubicBezTo>
                  <a:pt x="14" y="5"/>
                  <a:pt x="16" y="8"/>
                  <a:pt x="16" y="11"/>
                </a:cubicBezTo>
                <a:cubicBezTo>
                  <a:pt x="16" y="14"/>
                  <a:pt x="14" y="17"/>
                  <a:pt x="10" y="17"/>
                </a:cubicBezTo>
                <a:cubicBezTo>
                  <a:pt x="7" y="17"/>
                  <a:pt x="4" y="14"/>
                  <a:pt x="4" y="11"/>
                </a:cubicBezTo>
                <a:cubicBezTo>
                  <a:pt x="4" y="8"/>
                  <a:pt x="7" y="5"/>
                  <a:pt x="10" y="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5" name="Freeform 37"/>
          <p:cNvSpPr>
            <a:spLocks noEditPoints="1"/>
          </p:cNvSpPr>
          <p:nvPr/>
        </p:nvSpPr>
        <p:spPr bwMode="auto">
          <a:xfrm>
            <a:off x="2625725" y="6345238"/>
            <a:ext cx="288925" cy="150813"/>
          </a:xfrm>
          <a:custGeom>
            <a:avLst/>
            <a:gdLst>
              <a:gd name="T0" fmla="*/ 0 w 77"/>
              <a:gd name="T1" fmla="*/ 38 h 40"/>
              <a:gd name="T2" fmla="*/ 2 w 77"/>
              <a:gd name="T3" fmla="*/ 40 h 40"/>
              <a:gd name="T4" fmla="*/ 75 w 77"/>
              <a:gd name="T5" fmla="*/ 40 h 40"/>
              <a:gd name="T6" fmla="*/ 77 w 77"/>
              <a:gd name="T7" fmla="*/ 38 h 40"/>
              <a:gd name="T8" fmla="*/ 77 w 77"/>
              <a:gd name="T9" fmla="*/ 37 h 40"/>
              <a:gd name="T10" fmla="*/ 76 w 77"/>
              <a:gd name="T11" fmla="*/ 36 h 40"/>
              <a:gd name="T12" fmla="*/ 76 w 77"/>
              <a:gd name="T13" fmla="*/ 36 h 40"/>
              <a:gd name="T14" fmla="*/ 48 w 77"/>
              <a:gd name="T15" fmla="*/ 1 h 40"/>
              <a:gd name="T16" fmla="*/ 45 w 77"/>
              <a:gd name="T17" fmla="*/ 1 h 40"/>
              <a:gd name="T18" fmla="*/ 30 w 77"/>
              <a:gd name="T19" fmla="*/ 20 h 40"/>
              <a:gd name="T20" fmla="*/ 24 w 77"/>
              <a:gd name="T21" fmla="*/ 12 h 40"/>
              <a:gd name="T22" fmla="*/ 22 w 77"/>
              <a:gd name="T23" fmla="*/ 11 h 40"/>
              <a:gd name="T24" fmla="*/ 21 w 77"/>
              <a:gd name="T25" fmla="*/ 12 h 40"/>
              <a:gd name="T26" fmla="*/ 1 w 77"/>
              <a:gd name="T27" fmla="*/ 37 h 40"/>
              <a:gd name="T28" fmla="*/ 0 w 77"/>
              <a:gd name="T29" fmla="*/ 38 h 40"/>
              <a:gd name="T30" fmla="*/ 22 w 77"/>
              <a:gd name="T31" fmla="*/ 17 h 40"/>
              <a:gd name="T32" fmla="*/ 30 w 77"/>
              <a:gd name="T33" fmla="*/ 27 h 40"/>
              <a:gd name="T34" fmla="*/ 47 w 77"/>
              <a:gd name="T35" fmla="*/ 6 h 40"/>
              <a:gd name="T36" fmla="*/ 70 w 77"/>
              <a:gd name="T37" fmla="*/ 36 h 40"/>
              <a:gd name="T38" fmla="*/ 8 w 77"/>
              <a:gd name="T39" fmla="*/ 36 h 40"/>
              <a:gd name="T40" fmla="*/ 22 w 77"/>
              <a:gd name="T41" fmla="*/ 1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 h="40">
                <a:moveTo>
                  <a:pt x="0" y="38"/>
                </a:moveTo>
                <a:cubicBezTo>
                  <a:pt x="0" y="39"/>
                  <a:pt x="1" y="40"/>
                  <a:pt x="2" y="40"/>
                </a:cubicBezTo>
                <a:cubicBezTo>
                  <a:pt x="75" y="40"/>
                  <a:pt x="75" y="40"/>
                  <a:pt x="75" y="40"/>
                </a:cubicBezTo>
                <a:cubicBezTo>
                  <a:pt x="76" y="40"/>
                  <a:pt x="77" y="39"/>
                  <a:pt x="77" y="38"/>
                </a:cubicBezTo>
                <a:cubicBezTo>
                  <a:pt x="77" y="38"/>
                  <a:pt x="77" y="37"/>
                  <a:pt x="77" y="37"/>
                </a:cubicBezTo>
                <a:cubicBezTo>
                  <a:pt x="76" y="36"/>
                  <a:pt x="76" y="36"/>
                  <a:pt x="76" y="36"/>
                </a:cubicBezTo>
                <a:cubicBezTo>
                  <a:pt x="76" y="36"/>
                  <a:pt x="76" y="36"/>
                  <a:pt x="76" y="36"/>
                </a:cubicBezTo>
                <a:cubicBezTo>
                  <a:pt x="48" y="1"/>
                  <a:pt x="48" y="1"/>
                  <a:pt x="48" y="1"/>
                </a:cubicBezTo>
                <a:cubicBezTo>
                  <a:pt x="47" y="0"/>
                  <a:pt x="46" y="0"/>
                  <a:pt x="45" y="1"/>
                </a:cubicBezTo>
                <a:cubicBezTo>
                  <a:pt x="30" y="20"/>
                  <a:pt x="30" y="20"/>
                  <a:pt x="30" y="20"/>
                </a:cubicBezTo>
                <a:cubicBezTo>
                  <a:pt x="24" y="12"/>
                  <a:pt x="24" y="12"/>
                  <a:pt x="24" y="12"/>
                </a:cubicBezTo>
                <a:cubicBezTo>
                  <a:pt x="24" y="11"/>
                  <a:pt x="23" y="11"/>
                  <a:pt x="22" y="11"/>
                </a:cubicBezTo>
                <a:cubicBezTo>
                  <a:pt x="22" y="11"/>
                  <a:pt x="21" y="11"/>
                  <a:pt x="21" y="12"/>
                </a:cubicBezTo>
                <a:cubicBezTo>
                  <a:pt x="1" y="37"/>
                  <a:pt x="1" y="37"/>
                  <a:pt x="1" y="37"/>
                </a:cubicBezTo>
                <a:cubicBezTo>
                  <a:pt x="0" y="37"/>
                  <a:pt x="0" y="38"/>
                  <a:pt x="0" y="38"/>
                </a:cubicBezTo>
                <a:close/>
                <a:moveTo>
                  <a:pt x="22" y="17"/>
                </a:moveTo>
                <a:cubicBezTo>
                  <a:pt x="30" y="27"/>
                  <a:pt x="30" y="27"/>
                  <a:pt x="30" y="27"/>
                </a:cubicBezTo>
                <a:cubicBezTo>
                  <a:pt x="47" y="6"/>
                  <a:pt x="47" y="6"/>
                  <a:pt x="47" y="6"/>
                </a:cubicBezTo>
                <a:cubicBezTo>
                  <a:pt x="70" y="36"/>
                  <a:pt x="70" y="36"/>
                  <a:pt x="70" y="36"/>
                </a:cubicBezTo>
                <a:cubicBezTo>
                  <a:pt x="8" y="36"/>
                  <a:pt x="8" y="36"/>
                  <a:pt x="8" y="36"/>
                </a:cubicBezTo>
                <a:lnTo>
                  <a:pt x="22" y="17"/>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6" name="Freeform 38"/>
          <p:cNvSpPr>
            <a:spLocks noEditPoints="1"/>
          </p:cNvSpPr>
          <p:nvPr/>
        </p:nvSpPr>
        <p:spPr bwMode="auto">
          <a:xfrm>
            <a:off x="2489200" y="6072188"/>
            <a:ext cx="481013" cy="481013"/>
          </a:xfrm>
          <a:custGeom>
            <a:avLst/>
            <a:gdLst>
              <a:gd name="T0" fmla="*/ 122 w 128"/>
              <a:gd name="T1" fmla="*/ 44 h 128"/>
              <a:gd name="T2" fmla="*/ 121 w 128"/>
              <a:gd name="T3" fmla="*/ 44 h 128"/>
              <a:gd name="T4" fmla="*/ 107 w 128"/>
              <a:gd name="T5" fmla="*/ 4 h 128"/>
              <a:gd name="T6" fmla="*/ 101 w 128"/>
              <a:gd name="T7" fmla="*/ 0 h 128"/>
              <a:gd name="T8" fmla="*/ 99 w 128"/>
              <a:gd name="T9" fmla="*/ 0 h 128"/>
              <a:gd name="T10" fmla="*/ 4 w 128"/>
              <a:gd name="T11" fmla="*/ 35 h 128"/>
              <a:gd name="T12" fmla="*/ 1 w 128"/>
              <a:gd name="T13" fmla="*/ 38 h 128"/>
              <a:gd name="T14" fmla="*/ 0 w 128"/>
              <a:gd name="T15" fmla="*/ 43 h 128"/>
              <a:gd name="T16" fmla="*/ 15 w 128"/>
              <a:gd name="T17" fmla="*/ 83 h 128"/>
              <a:gd name="T18" fmla="*/ 15 w 128"/>
              <a:gd name="T19" fmla="*/ 122 h 128"/>
              <a:gd name="T20" fmla="*/ 21 w 128"/>
              <a:gd name="T21" fmla="*/ 128 h 128"/>
              <a:gd name="T22" fmla="*/ 122 w 128"/>
              <a:gd name="T23" fmla="*/ 128 h 128"/>
              <a:gd name="T24" fmla="*/ 128 w 128"/>
              <a:gd name="T25" fmla="*/ 122 h 128"/>
              <a:gd name="T26" fmla="*/ 128 w 128"/>
              <a:gd name="T27" fmla="*/ 50 h 128"/>
              <a:gd name="T28" fmla="*/ 122 w 128"/>
              <a:gd name="T29" fmla="*/ 44 h 128"/>
              <a:gd name="T30" fmla="*/ 15 w 128"/>
              <a:gd name="T31" fmla="*/ 50 h 128"/>
              <a:gd name="T32" fmla="*/ 15 w 128"/>
              <a:gd name="T33" fmla="*/ 69 h 128"/>
              <a:gd name="T34" fmla="*/ 4 w 128"/>
              <a:gd name="T35" fmla="*/ 40 h 128"/>
              <a:gd name="T36" fmla="*/ 102 w 128"/>
              <a:gd name="T37" fmla="*/ 4 h 128"/>
              <a:gd name="T38" fmla="*/ 116 w 128"/>
              <a:gd name="T39" fmla="*/ 44 h 128"/>
              <a:gd name="T40" fmla="*/ 21 w 128"/>
              <a:gd name="T41" fmla="*/ 44 h 128"/>
              <a:gd name="T42" fmla="*/ 15 w 128"/>
              <a:gd name="T43" fmla="*/ 50 h 128"/>
              <a:gd name="T44" fmla="*/ 123 w 128"/>
              <a:gd name="T45" fmla="*/ 123 h 128"/>
              <a:gd name="T46" fmla="*/ 19 w 128"/>
              <a:gd name="T47" fmla="*/ 123 h 128"/>
              <a:gd name="T48" fmla="*/ 19 w 128"/>
              <a:gd name="T49" fmla="*/ 48 h 128"/>
              <a:gd name="T50" fmla="*/ 123 w 128"/>
              <a:gd name="T51" fmla="*/ 48 h 128"/>
              <a:gd name="T52" fmla="*/ 123 w 128"/>
              <a:gd name="T53"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8" h="128">
                <a:moveTo>
                  <a:pt x="122" y="44"/>
                </a:moveTo>
                <a:cubicBezTo>
                  <a:pt x="121" y="44"/>
                  <a:pt x="121" y="44"/>
                  <a:pt x="121" y="44"/>
                </a:cubicBezTo>
                <a:cubicBezTo>
                  <a:pt x="107" y="4"/>
                  <a:pt x="107" y="4"/>
                  <a:pt x="107" y="4"/>
                </a:cubicBezTo>
                <a:cubicBezTo>
                  <a:pt x="106" y="2"/>
                  <a:pt x="104" y="0"/>
                  <a:pt x="101" y="0"/>
                </a:cubicBezTo>
                <a:cubicBezTo>
                  <a:pt x="100" y="0"/>
                  <a:pt x="100" y="0"/>
                  <a:pt x="99" y="0"/>
                </a:cubicBezTo>
                <a:cubicBezTo>
                  <a:pt x="4" y="35"/>
                  <a:pt x="4" y="35"/>
                  <a:pt x="4" y="35"/>
                </a:cubicBezTo>
                <a:cubicBezTo>
                  <a:pt x="2" y="36"/>
                  <a:pt x="1" y="37"/>
                  <a:pt x="1" y="38"/>
                </a:cubicBezTo>
                <a:cubicBezTo>
                  <a:pt x="0" y="40"/>
                  <a:pt x="0" y="41"/>
                  <a:pt x="0" y="43"/>
                </a:cubicBezTo>
                <a:cubicBezTo>
                  <a:pt x="15" y="83"/>
                  <a:pt x="15" y="83"/>
                  <a:pt x="15" y="83"/>
                </a:cubicBezTo>
                <a:cubicBezTo>
                  <a:pt x="15" y="122"/>
                  <a:pt x="15" y="122"/>
                  <a:pt x="15" y="122"/>
                </a:cubicBezTo>
                <a:cubicBezTo>
                  <a:pt x="15" y="125"/>
                  <a:pt x="18" y="128"/>
                  <a:pt x="21" y="128"/>
                </a:cubicBezTo>
                <a:cubicBezTo>
                  <a:pt x="122" y="128"/>
                  <a:pt x="122" y="128"/>
                  <a:pt x="122" y="128"/>
                </a:cubicBezTo>
                <a:cubicBezTo>
                  <a:pt x="125" y="128"/>
                  <a:pt x="128" y="125"/>
                  <a:pt x="128" y="122"/>
                </a:cubicBezTo>
                <a:cubicBezTo>
                  <a:pt x="128" y="50"/>
                  <a:pt x="128" y="50"/>
                  <a:pt x="128" y="50"/>
                </a:cubicBezTo>
                <a:cubicBezTo>
                  <a:pt x="128" y="46"/>
                  <a:pt x="125" y="44"/>
                  <a:pt x="122" y="44"/>
                </a:cubicBezTo>
                <a:close/>
                <a:moveTo>
                  <a:pt x="15" y="50"/>
                </a:moveTo>
                <a:cubicBezTo>
                  <a:pt x="15" y="69"/>
                  <a:pt x="15" y="69"/>
                  <a:pt x="15" y="69"/>
                </a:cubicBezTo>
                <a:cubicBezTo>
                  <a:pt x="4" y="40"/>
                  <a:pt x="4" y="40"/>
                  <a:pt x="4" y="40"/>
                </a:cubicBezTo>
                <a:cubicBezTo>
                  <a:pt x="102" y="4"/>
                  <a:pt x="102" y="4"/>
                  <a:pt x="102" y="4"/>
                </a:cubicBezTo>
                <a:cubicBezTo>
                  <a:pt x="116" y="44"/>
                  <a:pt x="116" y="44"/>
                  <a:pt x="116" y="44"/>
                </a:cubicBezTo>
                <a:cubicBezTo>
                  <a:pt x="21" y="44"/>
                  <a:pt x="21" y="44"/>
                  <a:pt x="21" y="44"/>
                </a:cubicBezTo>
                <a:cubicBezTo>
                  <a:pt x="18" y="44"/>
                  <a:pt x="15" y="46"/>
                  <a:pt x="15" y="50"/>
                </a:cubicBezTo>
                <a:close/>
                <a:moveTo>
                  <a:pt x="123" y="123"/>
                </a:moveTo>
                <a:cubicBezTo>
                  <a:pt x="19" y="123"/>
                  <a:pt x="19" y="123"/>
                  <a:pt x="19" y="123"/>
                </a:cubicBezTo>
                <a:cubicBezTo>
                  <a:pt x="19" y="48"/>
                  <a:pt x="19" y="48"/>
                  <a:pt x="19" y="48"/>
                </a:cubicBezTo>
                <a:cubicBezTo>
                  <a:pt x="123" y="48"/>
                  <a:pt x="123" y="48"/>
                  <a:pt x="123" y="48"/>
                </a:cubicBezTo>
                <a:lnTo>
                  <a:pt x="123" y="12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7" name="Freeform 39"/>
          <p:cNvSpPr>
            <a:spLocks noEditPoints="1"/>
          </p:cNvSpPr>
          <p:nvPr/>
        </p:nvSpPr>
        <p:spPr bwMode="auto">
          <a:xfrm>
            <a:off x="1641475" y="6237288"/>
            <a:ext cx="79375" cy="79375"/>
          </a:xfrm>
          <a:custGeom>
            <a:avLst/>
            <a:gdLst>
              <a:gd name="T0" fmla="*/ 10 w 21"/>
              <a:gd name="T1" fmla="*/ 21 h 21"/>
              <a:gd name="T2" fmla="*/ 21 w 21"/>
              <a:gd name="T3" fmla="*/ 11 h 21"/>
              <a:gd name="T4" fmla="*/ 10 w 21"/>
              <a:gd name="T5" fmla="*/ 0 h 21"/>
              <a:gd name="T6" fmla="*/ 0 w 21"/>
              <a:gd name="T7" fmla="*/ 11 h 21"/>
              <a:gd name="T8" fmla="*/ 10 w 21"/>
              <a:gd name="T9" fmla="*/ 21 h 21"/>
              <a:gd name="T10" fmla="*/ 10 w 21"/>
              <a:gd name="T11" fmla="*/ 5 h 21"/>
              <a:gd name="T12" fmla="*/ 16 w 21"/>
              <a:gd name="T13" fmla="*/ 11 h 21"/>
              <a:gd name="T14" fmla="*/ 10 w 21"/>
              <a:gd name="T15" fmla="*/ 17 h 21"/>
              <a:gd name="T16" fmla="*/ 4 w 21"/>
              <a:gd name="T17" fmla="*/ 11 h 21"/>
              <a:gd name="T18" fmla="*/ 10 w 21"/>
              <a:gd name="T19"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0" y="21"/>
                </a:moveTo>
                <a:cubicBezTo>
                  <a:pt x="16" y="21"/>
                  <a:pt x="21" y="17"/>
                  <a:pt x="21" y="11"/>
                </a:cubicBezTo>
                <a:cubicBezTo>
                  <a:pt x="21" y="5"/>
                  <a:pt x="16" y="0"/>
                  <a:pt x="10" y="0"/>
                </a:cubicBezTo>
                <a:cubicBezTo>
                  <a:pt x="4" y="0"/>
                  <a:pt x="0" y="5"/>
                  <a:pt x="0" y="11"/>
                </a:cubicBezTo>
                <a:cubicBezTo>
                  <a:pt x="0" y="17"/>
                  <a:pt x="4" y="21"/>
                  <a:pt x="10" y="21"/>
                </a:cubicBezTo>
                <a:close/>
                <a:moveTo>
                  <a:pt x="10" y="5"/>
                </a:moveTo>
                <a:cubicBezTo>
                  <a:pt x="14" y="5"/>
                  <a:pt x="16" y="7"/>
                  <a:pt x="16" y="11"/>
                </a:cubicBezTo>
                <a:cubicBezTo>
                  <a:pt x="16" y="14"/>
                  <a:pt x="14" y="17"/>
                  <a:pt x="10" y="17"/>
                </a:cubicBezTo>
                <a:cubicBezTo>
                  <a:pt x="7" y="17"/>
                  <a:pt x="4" y="14"/>
                  <a:pt x="4" y="11"/>
                </a:cubicBezTo>
                <a:cubicBezTo>
                  <a:pt x="4" y="7"/>
                  <a:pt x="7" y="5"/>
                  <a:pt x="10" y="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8" name="Freeform 40"/>
          <p:cNvSpPr>
            <a:spLocks noEditPoints="1"/>
          </p:cNvSpPr>
          <p:nvPr/>
        </p:nvSpPr>
        <p:spPr bwMode="auto">
          <a:xfrm>
            <a:off x="1663700" y="6292850"/>
            <a:ext cx="288925" cy="150813"/>
          </a:xfrm>
          <a:custGeom>
            <a:avLst/>
            <a:gdLst>
              <a:gd name="T0" fmla="*/ 0 w 77"/>
              <a:gd name="T1" fmla="*/ 38 h 40"/>
              <a:gd name="T2" fmla="*/ 2 w 77"/>
              <a:gd name="T3" fmla="*/ 40 h 40"/>
              <a:gd name="T4" fmla="*/ 75 w 77"/>
              <a:gd name="T5" fmla="*/ 40 h 40"/>
              <a:gd name="T6" fmla="*/ 77 w 77"/>
              <a:gd name="T7" fmla="*/ 38 h 40"/>
              <a:gd name="T8" fmla="*/ 77 w 77"/>
              <a:gd name="T9" fmla="*/ 37 h 40"/>
              <a:gd name="T10" fmla="*/ 76 w 77"/>
              <a:gd name="T11" fmla="*/ 36 h 40"/>
              <a:gd name="T12" fmla="*/ 76 w 77"/>
              <a:gd name="T13" fmla="*/ 36 h 40"/>
              <a:gd name="T14" fmla="*/ 48 w 77"/>
              <a:gd name="T15" fmla="*/ 1 h 40"/>
              <a:gd name="T16" fmla="*/ 45 w 77"/>
              <a:gd name="T17" fmla="*/ 1 h 40"/>
              <a:gd name="T18" fmla="*/ 30 w 77"/>
              <a:gd name="T19" fmla="*/ 19 h 40"/>
              <a:gd name="T20" fmla="*/ 24 w 77"/>
              <a:gd name="T21" fmla="*/ 11 h 40"/>
              <a:gd name="T22" fmla="*/ 22 w 77"/>
              <a:gd name="T23" fmla="*/ 10 h 40"/>
              <a:gd name="T24" fmla="*/ 21 w 77"/>
              <a:gd name="T25" fmla="*/ 11 h 40"/>
              <a:gd name="T26" fmla="*/ 1 w 77"/>
              <a:gd name="T27" fmla="*/ 37 h 40"/>
              <a:gd name="T28" fmla="*/ 0 w 77"/>
              <a:gd name="T29" fmla="*/ 38 h 40"/>
              <a:gd name="T30" fmla="*/ 22 w 77"/>
              <a:gd name="T31" fmla="*/ 17 h 40"/>
              <a:gd name="T32" fmla="*/ 30 w 77"/>
              <a:gd name="T33" fmla="*/ 26 h 40"/>
              <a:gd name="T34" fmla="*/ 47 w 77"/>
              <a:gd name="T35" fmla="*/ 6 h 40"/>
              <a:gd name="T36" fmla="*/ 70 w 77"/>
              <a:gd name="T37" fmla="*/ 35 h 40"/>
              <a:gd name="T38" fmla="*/ 8 w 77"/>
              <a:gd name="T39" fmla="*/ 35 h 40"/>
              <a:gd name="T40" fmla="*/ 22 w 77"/>
              <a:gd name="T41" fmla="*/ 1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 h="40">
                <a:moveTo>
                  <a:pt x="0" y="38"/>
                </a:moveTo>
                <a:cubicBezTo>
                  <a:pt x="0" y="39"/>
                  <a:pt x="1" y="40"/>
                  <a:pt x="2" y="40"/>
                </a:cubicBezTo>
                <a:cubicBezTo>
                  <a:pt x="75" y="40"/>
                  <a:pt x="75" y="40"/>
                  <a:pt x="75" y="40"/>
                </a:cubicBezTo>
                <a:cubicBezTo>
                  <a:pt x="76" y="40"/>
                  <a:pt x="77" y="39"/>
                  <a:pt x="77" y="38"/>
                </a:cubicBezTo>
                <a:cubicBezTo>
                  <a:pt x="77" y="37"/>
                  <a:pt x="77" y="37"/>
                  <a:pt x="77" y="37"/>
                </a:cubicBezTo>
                <a:cubicBezTo>
                  <a:pt x="76" y="36"/>
                  <a:pt x="76" y="36"/>
                  <a:pt x="76" y="36"/>
                </a:cubicBezTo>
                <a:cubicBezTo>
                  <a:pt x="76" y="36"/>
                  <a:pt x="76" y="36"/>
                  <a:pt x="76" y="36"/>
                </a:cubicBezTo>
                <a:cubicBezTo>
                  <a:pt x="48" y="1"/>
                  <a:pt x="48" y="1"/>
                  <a:pt x="48" y="1"/>
                </a:cubicBezTo>
                <a:cubicBezTo>
                  <a:pt x="47" y="0"/>
                  <a:pt x="46" y="0"/>
                  <a:pt x="45" y="1"/>
                </a:cubicBezTo>
                <a:cubicBezTo>
                  <a:pt x="30" y="19"/>
                  <a:pt x="30" y="19"/>
                  <a:pt x="30" y="19"/>
                </a:cubicBezTo>
                <a:cubicBezTo>
                  <a:pt x="24" y="11"/>
                  <a:pt x="24" y="11"/>
                  <a:pt x="24" y="11"/>
                </a:cubicBezTo>
                <a:cubicBezTo>
                  <a:pt x="24" y="11"/>
                  <a:pt x="23" y="10"/>
                  <a:pt x="22" y="10"/>
                </a:cubicBezTo>
                <a:cubicBezTo>
                  <a:pt x="22" y="10"/>
                  <a:pt x="21" y="11"/>
                  <a:pt x="21" y="11"/>
                </a:cubicBezTo>
                <a:cubicBezTo>
                  <a:pt x="1" y="37"/>
                  <a:pt x="1" y="37"/>
                  <a:pt x="1" y="37"/>
                </a:cubicBezTo>
                <a:cubicBezTo>
                  <a:pt x="0" y="37"/>
                  <a:pt x="0" y="37"/>
                  <a:pt x="0" y="38"/>
                </a:cubicBezTo>
                <a:close/>
                <a:moveTo>
                  <a:pt x="22" y="17"/>
                </a:moveTo>
                <a:cubicBezTo>
                  <a:pt x="30" y="26"/>
                  <a:pt x="30" y="26"/>
                  <a:pt x="30" y="26"/>
                </a:cubicBezTo>
                <a:cubicBezTo>
                  <a:pt x="47" y="6"/>
                  <a:pt x="47" y="6"/>
                  <a:pt x="47" y="6"/>
                </a:cubicBezTo>
                <a:cubicBezTo>
                  <a:pt x="70" y="35"/>
                  <a:pt x="70" y="35"/>
                  <a:pt x="70" y="35"/>
                </a:cubicBezTo>
                <a:cubicBezTo>
                  <a:pt x="8" y="35"/>
                  <a:pt x="8" y="35"/>
                  <a:pt x="8" y="35"/>
                </a:cubicBezTo>
                <a:lnTo>
                  <a:pt x="22" y="17"/>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9" name="Freeform 41"/>
          <p:cNvSpPr>
            <a:spLocks noEditPoints="1"/>
          </p:cNvSpPr>
          <p:nvPr/>
        </p:nvSpPr>
        <p:spPr bwMode="auto">
          <a:xfrm>
            <a:off x="1528763" y="6124575"/>
            <a:ext cx="481013" cy="376238"/>
          </a:xfrm>
          <a:custGeom>
            <a:avLst/>
            <a:gdLst>
              <a:gd name="T0" fmla="*/ 122 w 128"/>
              <a:gd name="T1" fmla="*/ 15 h 100"/>
              <a:gd name="T2" fmla="*/ 113 w 128"/>
              <a:gd name="T3" fmla="*/ 15 h 100"/>
              <a:gd name="T4" fmla="*/ 113 w 128"/>
              <a:gd name="T5" fmla="*/ 6 h 100"/>
              <a:gd name="T6" fmla="*/ 107 w 128"/>
              <a:gd name="T7" fmla="*/ 0 h 100"/>
              <a:gd name="T8" fmla="*/ 6 w 128"/>
              <a:gd name="T9" fmla="*/ 0 h 100"/>
              <a:gd name="T10" fmla="*/ 0 w 128"/>
              <a:gd name="T11" fmla="*/ 6 h 100"/>
              <a:gd name="T12" fmla="*/ 0 w 128"/>
              <a:gd name="T13" fmla="*/ 79 h 100"/>
              <a:gd name="T14" fmla="*/ 6 w 128"/>
              <a:gd name="T15" fmla="*/ 85 h 100"/>
              <a:gd name="T16" fmla="*/ 15 w 128"/>
              <a:gd name="T17" fmla="*/ 85 h 100"/>
              <a:gd name="T18" fmla="*/ 15 w 128"/>
              <a:gd name="T19" fmla="*/ 94 h 100"/>
              <a:gd name="T20" fmla="*/ 21 w 128"/>
              <a:gd name="T21" fmla="*/ 100 h 100"/>
              <a:gd name="T22" fmla="*/ 122 w 128"/>
              <a:gd name="T23" fmla="*/ 100 h 100"/>
              <a:gd name="T24" fmla="*/ 128 w 128"/>
              <a:gd name="T25" fmla="*/ 94 h 100"/>
              <a:gd name="T26" fmla="*/ 128 w 128"/>
              <a:gd name="T27" fmla="*/ 21 h 100"/>
              <a:gd name="T28" fmla="*/ 122 w 128"/>
              <a:gd name="T29" fmla="*/ 15 h 100"/>
              <a:gd name="T30" fmla="*/ 15 w 128"/>
              <a:gd name="T31" fmla="*/ 21 h 100"/>
              <a:gd name="T32" fmla="*/ 15 w 128"/>
              <a:gd name="T33" fmla="*/ 80 h 100"/>
              <a:gd name="T34" fmla="*/ 5 w 128"/>
              <a:gd name="T35" fmla="*/ 80 h 100"/>
              <a:gd name="T36" fmla="*/ 5 w 128"/>
              <a:gd name="T37" fmla="*/ 5 h 100"/>
              <a:gd name="T38" fmla="*/ 109 w 128"/>
              <a:gd name="T39" fmla="*/ 5 h 100"/>
              <a:gd name="T40" fmla="*/ 109 w 128"/>
              <a:gd name="T41" fmla="*/ 15 h 100"/>
              <a:gd name="T42" fmla="*/ 21 w 128"/>
              <a:gd name="T43" fmla="*/ 15 h 100"/>
              <a:gd name="T44" fmla="*/ 15 w 128"/>
              <a:gd name="T45" fmla="*/ 21 h 100"/>
              <a:gd name="T46" fmla="*/ 123 w 128"/>
              <a:gd name="T47" fmla="*/ 95 h 100"/>
              <a:gd name="T48" fmla="*/ 19 w 128"/>
              <a:gd name="T49" fmla="*/ 95 h 100"/>
              <a:gd name="T50" fmla="*/ 19 w 128"/>
              <a:gd name="T51" fmla="*/ 20 h 100"/>
              <a:gd name="T52" fmla="*/ 123 w 128"/>
              <a:gd name="T53" fmla="*/ 20 h 100"/>
              <a:gd name="T54" fmla="*/ 123 w 128"/>
              <a:gd name="T55" fmla="*/ 95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8" h="100">
                <a:moveTo>
                  <a:pt x="122" y="15"/>
                </a:moveTo>
                <a:cubicBezTo>
                  <a:pt x="113" y="15"/>
                  <a:pt x="113" y="15"/>
                  <a:pt x="113" y="15"/>
                </a:cubicBezTo>
                <a:cubicBezTo>
                  <a:pt x="113" y="6"/>
                  <a:pt x="113" y="6"/>
                  <a:pt x="113" y="6"/>
                </a:cubicBezTo>
                <a:cubicBezTo>
                  <a:pt x="113" y="3"/>
                  <a:pt x="110" y="0"/>
                  <a:pt x="107" y="0"/>
                </a:cubicBezTo>
                <a:cubicBezTo>
                  <a:pt x="6" y="0"/>
                  <a:pt x="6" y="0"/>
                  <a:pt x="6" y="0"/>
                </a:cubicBezTo>
                <a:cubicBezTo>
                  <a:pt x="3" y="0"/>
                  <a:pt x="0" y="3"/>
                  <a:pt x="0" y="6"/>
                </a:cubicBezTo>
                <a:cubicBezTo>
                  <a:pt x="0" y="79"/>
                  <a:pt x="0" y="79"/>
                  <a:pt x="0" y="79"/>
                </a:cubicBezTo>
                <a:cubicBezTo>
                  <a:pt x="0" y="82"/>
                  <a:pt x="3" y="85"/>
                  <a:pt x="6" y="85"/>
                </a:cubicBezTo>
                <a:cubicBezTo>
                  <a:pt x="15" y="85"/>
                  <a:pt x="15" y="85"/>
                  <a:pt x="15" y="85"/>
                </a:cubicBezTo>
                <a:cubicBezTo>
                  <a:pt x="15" y="94"/>
                  <a:pt x="15" y="94"/>
                  <a:pt x="15" y="94"/>
                </a:cubicBezTo>
                <a:cubicBezTo>
                  <a:pt x="15" y="97"/>
                  <a:pt x="18" y="100"/>
                  <a:pt x="21" y="100"/>
                </a:cubicBezTo>
                <a:cubicBezTo>
                  <a:pt x="122" y="100"/>
                  <a:pt x="122" y="100"/>
                  <a:pt x="122" y="100"/>
                </a:cubicBezTo>
                <a:cubicBezTo>
                  <a:pt x="125" y="100"/>
                  <a:pt x="128" y="97"/>
                  <a:pt x="128" y="94"/>
                </a:cubicBezTo>
                <a:cubicBezTo>
                  <a:pt x="128" y="21"/>
                  <a:pt x="128" y="21"/>
                  <a:pt x="128" y="21"/>
                </a:cubicBezTo>
                <a:cubicBezTo>
                  <a:pt x="128" y="18"/>
                  <a:pt x="125" y="15"/>
                  <a:pt x="122" y="15"/>
                </a:cubicBezTo>
                <a:close/>
                <a:moveTo>
                  <a:pt x="15" y="21"/>
                </a:moveTo>
                <a:cubicBezTo>
                  <a:pt x="15" y="80"/>
                  <a:pt x="15" y="80"/>
                  <a:pt x="15" y="80"/>
                </a:cubicBezTo>
                <a:cubicBezTo>
                  <a:pt x="5" y="80"/>
                  <a:pt x="5" y="80"/>
                  <a:pt x="5" y="80"/>
                </a:cubicBezTo>
                <a:cubicBezTo>
                  <a:pt x="5" y="5"/>
                  <a:pt x="5" y="5"/>
                  <a:pt x="5" y="5"/>
                </a:cubicBezTo>
                <a:cubicBezTo>
                  <a:pt x="109" y="5"/>
                  <a:pt x="109" y="5"/>
                  <a:pt x="109" y="5"/>
                </a:cubicBezTo>
                <a:cubicBezTo>
                  <a:pt x="109" y="15"/>
                  <a:pt x="109" y="15"/>
                  <a:pt x="109" y="15"/>
                </a:cubicBezTo>
                <a:cubicBezTo>
                  <a:pt x="21" y="15"/>
                  <a:pt x="21" y="15"/>
                  <a:pt x="21" y="15"/>
                </a:cubicBezTo>
                <a:cubicBezTo>
                  <a:pt x="18" y="15"/>
                  <a:pt x="15" y="18"/>
                  <a:pt x="15" y="21"/>
                </a:cubicBezTo>
                <a:close/>
                <a:moveTo>
                  <a:pt x="123" y="95"/>
                </a:moveTo>
                <a:cubicBezTo>
                  <a:pt x="19" y="95"/>
                  <a:pt x="19" y="95"/>
                  <a:pt x="19" y="95"/>
                </a:cubicBezTo>
                <a:cubicBezTo>
                  <a:pt x="19" y="20"/>
                  <a:pt x="19" y="20"/>
                  <a:pt x="19" y="20"/>
                </a:cubicBezTo>
                <a:cubicBezTo>
                  <a:pt x="123" y="20"/>
                  <a:pt x="123" y="20"/>
                  <a:pt x="123" y="20"/>
                </a:cubicBezTo>
                <a:lnTo>
                  <a:pt x="123" y="95"/>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0" name="Freeform 42"/>
          <p:cNvSpPr>
            <a:spLocks noEditPoints="1"/>
          </p:cNvSpPr>
          <p:nvPr/>
        </p:nvSpPr>
        <p:spPr bwMode="auto">
          <a:xfrm>
            <a:off x="623888" y="6210300"/>
            <a:ext cx="90488" cy="90488"/>
          </a:xfrm>
          <a:custGeom>
            <a:avLst/>
            <a:gdLst>
              <a:gd name="T0" fmla="*/ 12 w 24"/>
              <a:gd name="T1" fmla="*/ 24 h 24"/>
              <a:gd name="T2" fmla="*/ 24 w 24"/>
              <a:gd name="T3" fmla="*/ 12 h 24"/>
              <a:gd name="T4" fmla="*/ 12 w 24"/>
              <a:gd name="T5" fmla="*/ 0 h 24"/>
              <a:gd name="T6" fmla="*/ 0 w 24"/>
              <a:gd name="T7" fmla="*/ 12 h 24"/>
              <a:gd name="T8" fmla="*/ 12 w 24"/>
              <a:gd name="T9" fmla="*/ 24 h 24"/>
              <a:gd name="T10" fmla="*/ 12 w 24"/>
              <a:gd name="T11" fmla="*/ 5 h 24"/>
              <a:gd name="T12" fmla="*/ 19 w 24"/>
              <a:gd name="T13" fmla="*/ 12 h 24"/>
              <a:gd name="T14" fmla="*/ 12 w 24"/>
              <a:gd name="T15" fmla="*/ 19 h 24"/>
              <a:gd name="T16" fmla="*/ 4 w 24"/>
              <a:gd name="T17" fmla="*/ 12 h 24"/>
              <a:gd name="T18" fmla="*/ 12 w 24"/>
              <a:gd name="T19" fmla="*/ 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18" y="24"/>
                  <a:pt x="24" y="19"/>
                  <a:pt x="24" y="12"/>
                </a:cubicBezTo>
                <a:cubicBezTo>
                  <a:pt x="24" y="6"/>
                  <a:pt x="18" y="0"/>
                  <a:pt x="12" y="0"/>
                </a:cubicBezTo>
                <a:cubicBezTo>
                  <a:pt x="5" y="0"/>
                  <a:pt x="0" y="6"/>
                  <a:pt x="0" y="12"/>
                </a:cubicBezTo>
                <a:cubicBezTo>
                  <a:pt x="0" y="19"/>
                  <a:pt x="5" y="24"/>
                  <a:pt x="12" y="24"/>
                </a:cubicBezTo>
                <a:close/>
                <a:moveTo>
                  <a:pt x="12" y="5"/>
                </a:moveTo>
                <a:cubicBezTo>
                  <a:pt x="16" y="5"/>
                  <a:pt x="19" y="8"/>
                  <a:pt x="19" y="12"/>
                </a:cubicBezTo>
                <a:cubicBezTo>
                  <a:pt x="19" y="16"/>
                  <a:pt x="16" y="19"/>
                  <a:pt x="12" y="19"/>
                </a:cubicBezTo>
                <a:cubicBezTo>
                  <a:pt x="8" y="19"/>
                  <a:pt x="4" y="16"/>
                  <a:pt x="4" y="12"/>
                </a:cubicBezTo>
                <a:cubicBezTo>
                  <a:pt x="4" y="8"/>
                  <a:pt x="8" y="5"/>
                  <a:pt x="12" y="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1" name="Freeform 43"/>
          <p:cNvSpPr>
            <a:spLocks noEditPoints="1"/>
          </p:cNvSpPr>
          <p:nvPr/>
        </p:nvSpPr>
        <p:spPr bwMode="auto">
          <a:xfrm>
            <a:off x="568325" y="6138863"/>
            <a:ext cx="479425" cy="346075"/>
          </a:xfrm>
          <a:custGeom>
            <a:avLst/>
            <a:gdLst>
              <a:gd name="T0" fmla="*/ 122 w 128"/>
              <a:gd name="T1" fmla="*/ 0 h 92"/>
              <a:gd name="T2" fmla="*/ 6 w 128"/>
              <a:gd name="T3" fmla="*/ 0 h 92"/>
              <a:gd name="T4" fmla="*/ 0 w 128"/>
              <a:gd name="T5" fmla="*/ 6 h 92"/>
              <a:gd name="T6" fmla="*/ 0 w 128"/>
              <a:gd name="T7" fmla="*/ 86 h 92"/>
              <a:gd name="T8" fmla="*/ 6 w 128"/>
              <a:gd name="T9" fmla="*/ 92 h 92"/>
              <a:gd name="T10" fmla="*/ 122 w 128"/>
              <a:gd name="T11" fmla="*/ 92 h 92"/>
              <a:gd name="T12" fmla="*/ 128 w 128"/>
              <a:gd name="T13" fmla="*/ 86 h 92"/>
              <a:gd name="T14" fmla="*/ 128 w 128"/>
              <a:gd name="T15" fmla="*/ 6 h 92"/>
              <a:gd name="T16" fmla="*/ 122 w 128"/>
              <a:gd name="T17" fmla="*/ 0 h 92"/>
              <a:gd name="T18" fmla="*/ 123 w 128"/>
              <a:gd name="T19" fmla="*/ 87 h 92"/>
              <a:gd name="T20" fmla="*/ 5 w 128"/>
              <a:gd name="T21" fmla="*/ 87 h 92"/>
              <a:gd name="T22" fmla="*/ 5 w 128"/>
              <a:gd name="T23" fmla="*/ 5 h 92"/>
              <a:gd name="T24" fmla="*/ 123 w 128"/>
              <a:gd name="T25" fmla="*/ 5 h 92"/>
              <a:gd name="T26" fmla="*/ 123 w 128"/>
              <a:gd name="T27" fmla="*/ 87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92">
                <a:moveTo>
                  <a:pt x="122" y="0"/>
                </a:moveTo>
                <a:cubicBezTo>
                  <a:pt x="6" y="0"/>
                  <a:pt x="6" y="0"/>
                  <a:pt x="6" y="0"/>
                </a:cubicBezTo>
                <a:cubicBezTo>
                  <a:pt x="3" y="0"/>
                  <a:pt x="0" y="3"/>
                  <a:pt x="0" y="6"/>
                </a:cubicBezTo>
                <a:cubicBezTo>
                  <a:pt x="0" y="86"/>
                  <a:pt x="0" y="86"/>
                  <a:pt x="0" y="86"/>
                </a:cubicBezTo>
                <a:cubicBezTo>
                  <a:pt x="0" y="89"/>
                  <a:pt x="3" y="92"/>
                  <a:pt x="6" y="92"/>
                </a:cubicBezTo>
                <a:cubicBezTo>
                  <a:pt x="122" y="92"/>
                  <a:pt x="122" y="92"/>
                  <a:pt x="122" y="92"/>
                </a:cubicBezTo>
                <a:cubicBezTo>
                  <a:pt x="125" y="92"/>
                  <a:pt x="128" y="89"/>
                  <a:pt x="128" y="86"/>
                </a:cubicBezTo>
                <a:cubicBezTo>
                  <a:pt x="128" y="6"/>
                  <a:pt x="128" y="6"/>
                  <a:pt x="128" y="6"/>
                </a:cubicBezTo>
                <a:cubicBezTo>
                  <a:pt x="128" y="3"/>
                  <a:pt x="125" y="0"/>
                  <a:pt x="122" y="0"/>
                </a:cubicBezTo>
                <a:close/>
                <a:moveTo>
                  <a:pt x="123" y="87"/>
                </a:moveTo>
                <a:cubicBezTo>
                  <a:pt x="5" y="87"/>
                  <a:pt x="5" y="87"/>
                  <a:pt x="5" y="87"/>
                </a:cubicBezTo>
                <a:cubicBezTo>
                  <a:pt x="5" y="5"/>
                  <a:pt x="5" y="5"/>
                  <a:pt x="5" y="5"/>
                </a:cubicBezTo>
                <a:cubicBezTo>
                  <a:pt x="123" y="5"/>
                  <a:pt x="123" y="5"/>
                  <a:pt x="123" y="5"/>
                </a:cubicBezTo>
                <a:lnTo>
                  <a:pt x="123" y="87"/>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2" name="Freeform 44"/>
          <p:cNvSpPr>
            <a:spLocks noEditPoints="1"/>
          </p:cNvSpPr>
          <p:nvPr/>
        </p:nvSpPr>
        <p:spPr bwMode="auto">
          <a:xfrm>
            <a:off x="673100" y="6262688"/>
            <a:ext cx="319088" cy="166688"/>
          </a:xfrm>
          <a:custGeom>
            <a:avLst/>
            <a:gdLst>
              <a:gd name="T0" fmla="*/ 0 w 85"/>
              <a:gd name="T1" fmla="*/ 42 h 44"/>
              <a:gd name="T2" fmla="*/ 2 w 85"/>
              <a:gd name="T3" fmla="*/ 44 h 44"/>
              <a:gd name="T4" fmla="*/ 83 w 85"/>
              <a:gd name="T5" fmla="*/ 44 h 44"/>
              <a:gd name="T6" fmla="*/ 85 w 85"/>
              <a:gd name="T7" fmla="*/ 42 h 44"/>
              <a:gd name="T8" fmla="*/ 85 w 85"/>
              <a:gd name="T9" fmla="*/ 40 h 44"/>
              <a:gd name="T10" fmla="*/ 84 w 85"/>
              <a:gd name="T11" fmla="*/ 40 h 44"/>
              <a:gd name="T12" fmla="*/ 84 w 85"/>
              <a:gd name="T13" fmla="*/ 40 h 44"/>
              <a:gd name="T14" fmla="*/ 53 w 85"/>
              <a:gd name="T15" fmla="*/ 1 h 44"/>
              <a:gd name="T16" fmla="*/ 49 w 85"/>
              <a:gd name="T17" fmla="*/ 1 h 44"/>
              <a:gd name="T18" fmla="*/ 33 w 85"/>
              <a:gd name="T19" fmla="*/ 21 h 44"/>
              <a:gd name="T20" fmla="*/ 26 w 85"/>
              <a:gd name="T21" fmla="*/ 12 h 44"/>
              <a:gd name="T22" fmla="*/ 25 w 85"/>
              <a:gd name="T23" fmla="*/ 11 h 44"/>
              <a:gd name="T24" fmla="*/ 23 w 85"/>
              <a:gd name="T25" fmla="*/ 12 h 44"/>
              <a:gd name="T26" fmla="*/ 1 w 85"/>
              <a:gd name="T27" fmla="*/ 40 h 44"/>
              <a:gd name="T28" fmla="*/ 0 w 85"/>
              <a:gd name="T29" fmla="*/ 42 h 44"/>
              <a:gd name="T30" fmla="*/ 25 w 85"/>
              <a:gd name="T31" fmla="*/ 17 h 44"/>
              <a:gd name="T32" fmla="*/ 33 w 85"/>
              <a:gd name="T33" fmla="*/ 28 h 44"/>
              <a:gd name="T34" fmla="*/ 51 w 85"/>
              <a:gd name="T35" fmla="*/ 6 h 44"/>
              <a:gd name="T36" fmla="*/ 78 w 85"/>
              <a:gd name="T37" fmla="*/ 40 h 44"/>
              <a:gd name="T38" fmla="*/ 7 w 85"/>
              <a:gd name="T39" fmla="*/ 40 h 44"/>
              <a:gd name="T40" fmla="*/ 25 w 85"/>
              <a:gd name="T41" fmla="*/ 1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5" h="44">
                <a:moveTo>
                  <a:pt x="0" y="42"/>
                </a:moveTo>
                <a:cubicBezTo>
                  <a:pt x="0" y="43"/>
                  <a:pt x="1" y="44"/>
                  <a:pt x="2" y="44"/>
                </a:cubicBezTo>
                <a:cubicBezTo>
                  <a:pt x="83" y="44"/>
                  <a:pt x="83" y="44"/>
                  <a:pt x="83" y="44"/>
                </a:cubicBezTo>
                <a:cubicBezTo>
                  <a:pt x="84" y="44"/>
                  <a:pt x="85" y="43"/>
                  <a:pt x="85" y="42"/>
                </a:cubicBezTo>
                <a:cubicBezTo>
                  <a:pt x="85" y="41"/>
                  <a:pt x="85" y="41"/>
                  <a:pt x="85" y="40"/>
                </a:cubicBezTo>
                <a:cubicBezTo>
                  <a:pt x="84" y="40"/>
                  <a:pt x="84" y="40"/>
                  <a:pt x="84" y="40"/>
                </a:cubicBezTo>
                <a:cubicBezTo>
                  <a:pt x="84" y="40"/>
                  <a:pt x="84" y="40"/>
                  <a:pt x="84" y="40"/>
                </a:cubicBezTo>
                <a:cubicBezTo>
                  <a:pt x="53" y="1"/>
                  <a:pt x="53" y="1"/>
                  <a:pt x="53" y="1"/>
                </a:cubicBezTo>
                <a:cubicBezTo>
                  <a:pt x="52" y="0"/>
                  <a:pt x="50" y="0"/>
                  <a:pt x="49" y="1"/>
                </a:cubicBezTo>
                <a:cubicBezTo>
                  <a:pt x="33" y="21"/>
                  <a:pt x="33" y="21"/>
                  <a:pt x="33" y="21"/>
                </a:cubicBezTo>
                <a:cubicBezTo>
                  <a:pt x="26" y="12"/>
                  <a:pt x="26" y="12"/>
                  <a:pt x="26" y="12"/>
                </a:cubicBezTo>
                <a:cubicBezTo>
                  <a:pt x="26" y="12"/>
                  <a:pt x="25" y="11"/>
                  <a:pt x="25" y="11"/>
                </a:cubicBezTo>
                <a:cubicBezTo>
                  <a:pt x="24" y="11"/>
                  <a:pt x="23" y="12"/>
                  <a:pt x="23" y="12"/>
                </a:cubicBezTo>
                <a:cubicBezTo>
                  <a:pt x="1" y="40"/>
                  <a:pt x="1" y="40"/>
                  <a:pt x="1" y="40"/>
                </a:cubicBezTo>
                <a:cubicBezTo>
                  <a:pt x="0" y="41"/>
                  <a:pt x="0" y="41"/>
                  <a:pt x="0" y="42"/>
                </a:cubicBezTo>
                <a:close/>
                <a:moveTo>
                  <a:pt x="25" y="17"/>
                </a:moveTo>
                <a:cubicBezTo>
                  <a:pt x="33" y="28"/>
                  <a:pt x="33" y="28"/>
                  <a:pt x="33" y="28"/>
                </a:cubicBezTo>
                <a:cubicBezTo>
                  <a:pt x="51" y="6"/>
                  <a:pt x="51" y="6"/>
                  <a:pt x="51" y="6"/>
                </a:cubicBezTo>
                <a:cubicBezTo>
                  <a:pt x="78" y="40"/>
                  <a:pt x="78" y="40"/>
                  <a:pt x="78" y="40"/>
                </a:cubicBezTo>
                <a:cubicBezTo>
                  <a:pt x="7" y="40"/>
                  <a:pt x="7" y="40"/>
                  <a:pt x="7" y="40"/>
                </a:cubicBezTo>
                <a:lnTo>
                  <a:pt x="25" y="17"/>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3" name="Freeform 45"/>
          <p:cNvSpPr>
            <a:spLocks noEditPoints="1"/>
          </p:cNvSpPr>
          <p:nvPr/>
        </p:nvSpPr>
        <p:spPr bwMode="auto">
          <a:xfrm>
            <a:off x="11139488" y="5143500"/>
            <a:ext cx="481013" cy="414338"/>
          </a:xfrm>
          <a:custGeom>
            <a:avLst/>
            <a:gdLst>
              <a:gd name="T0" fmla="*/ 114 w 128"/>
              <a:gd name="T1" fmla="*/ 62 h 110"/>
              <a:gd name="T2" fmla="*/ 113 w 128"/>
              <a:gd name="T3" fmla="*/ 62 h 110"/>
              <a:gd name="T4" fmla="*/ 113 w 128"/>
              <a:gd name="T5" fmla="*/ 49 h 110"/>
              <a:gd name="T6" fmla="*/ 64 w 128"/>
              <a:gd name="T7" fmla="*/ 0 h 110"/>
              <a:gd name="T8" fmla="*/ 15 w 128"/>
              <a:gd name="T9" fmla="*/ 49 h 110"/>
              <a:gd name="T10" fmla="*/ 15 w 128"/>
              <a:gd name="T11" fmla="*/ 62 h 110"/>
              <a:gd name="T12" fmla="*/ 14 w 128"/>
              <a:gd name="T13" fmla="*/ 62 h 110"/>
              <a:gd name="T14" fmla="*/ 0 w 128"/>
              <a:gd name="T15" fmla="*/ 85 h 110"/>
              <a:gd name="T16" fmla="*/ 21 w 128"/>
              <a:gd name="T17" fmla="*/ 110 h 110"/>
              <a:gd name="T18" fmla="*/ 28 w 128"/>
              <a:gd name="T19" fmla="*/ 110 h 110"/>
              <a:gd name="T20" fmla="*/ 34 w 128"/>
              <a:gd name="T21" fmla="*/ 104 h 110"/>
              <a:gd name="T22" fmla="*/ 34 w 128"/>
              <a:gd name="T23" fmla="*/ 67 h 110"/>
              <a:gd name="T24" fmla="*/ 28 w 128"/>
              <a:gd name="T25" fmla="*/ 61 h 110"/>
              <a:gd name="T26" fmla="*/ 19 w 128"/>
              <a:gd name="T27" fmla="*/ 61 h 110"/>
              <a:gd name="T28" fmla="*/ 19 w 128"/>
              <a:gd name="T29" fmla="*/ 49 h 110"/>
              <a:gd name="T30" fmla="*/ 23 w 128"/>
              <a:gd name="T31" fmla="*/ 32 h 110"/>
              <a:gd name="T32" fmla="*/ 32 w 128"/>
              <a:gd name="T33" fmla="*/ 18 h 110"/>
              <a:gd name="T34" fmla="*/ 47 w 128"/>
              <a:gd name="T35" fmla="*/ 8 h 110"/>
              <a:gd name="T36" fmla="*/ 81 w 128"/>
              <a:gd name="T37" fmla="*/ 8 h 110"/>
              <a:gd name="T38" fmla="*/ 96 w 128"/>
              <a:gd name="T39" fmla="*/ 18 h 110"/>
              <a:gd name="T40" fmla="*/ 105 w 128"/>
              <a:gd name="T41" fmla="*/ 32 h 110"/>
              <a:gd name="T42" fmla="*/ 109 w 128"/>
              <a:gd name="T43" fmla="*/ 49 h 110"/>
              <a:gd name="T44" fmla="*/ 109 w 128"/>
              <a:gd name="T45" fmla="*/ 61 h 110"/>
              <a:gd name="T46" fmla="*/ 100 w 128"/>
              <a:gd name="T47" fmla="*/ 61 h 110"/>
              <a:gd name="T48" fmla="*/ 94 w 128"/>
              <a:gd name="T49" fmla="*/ 67 h 110"/>
              <a:gd name="T50" fmla="*/ 94 w 128"/>
              <a:gd name="T51" fmla="*/ 104 h 110"/>
              <a:gd name="T52" fmla="*/ 100 w 128"/>
              <a:gd name="T53" fmla="*/ 110 h 110"/>
              <a:gd name="T54" fmla="*/ 107 w 128"/>
              <a:gd name="T55" fmla="*/ 110 h 110"/>
              <a:gd name="T56" fmla="*/ 128 w 128"/>
              <a:gd name="T57" fmla="*/ 85 h 110"/>
              <a:gd name="T58" fmla="*/ 114 w 128"/>
              <a:gd name="T59" fmla="*/ 62 h 110"/>
              <a:gd name="T60" fmla="*/ 15 w 128"/>
              <a:gd name="T61" fmla="*/ 104 h 110"/>
              <a:gd name="T62" fmla="*/ 13 w 128"/>
              <a:gd name="T63" fmla="*/ 102 h 110"/>
              <a:gd name="T64" fmla="*/ 10 w 128"/>
              <a:gd name="T65" fmla="*/ 100 h 110"/>
              <a:gd name="T66" fmla="*/ 5 w 128"/>
              <a:gd name="T67" fmla="*/ 85 h 110"/>
              <a:gd name="T68" fmla="*/ 10 w 128"/>
              <a:gd name="T69" fmla="*/ 71 h 110"/>
              <a:gd name="T70" fmla="*/ 13 w 128"/>
              <a:gd name="T71" fmla="*/ 68 h 110"/>
              <a:gd name="T72" fmla="*/ 15 w 128"/>
              <a:gd name="T73" fmla="*/ 66 h 110"/>
              <a:gd name="T74" fmla="*/ 15 w 128"/>
              <a:gd name="T75" fmla="*/ 104 h 110"/>
              <a:gd name="T76" fmla="*/ 30 w 128"/>
              <a:gd name="T77" fmla="*/ 65 h 110"/>
              <a:gd name="T78" fmla="*/ 30 w 128"/>
              <a:gd name="T79" fmla="*/ 105 h 110"/>
              <a:gd name="T80" fmla="*/ 19 w 128"/>
              <a:gd name="T81" fmla="*/ 105 h 110"/>
              <a:gd name="T82" fmla="*/ 19 w 128"/>
              <a:gd name="T83" fmla="*/ 65 h 110"/>
              <a:gd name="T84" fmla="*/ 30 w 128"/>
              <a:gd name="T85" fmla="*/ 65 h 110"/>
              <a:gd name="T86" fmla="*/ 109 w 128"/>
              <a:gd name="T87" fmla="*/ 105 h 110"/>
              <a:gd name="T88" fmla="*/ 98 w 128"/>
              <a:gd name="T89" fmla="*/ 105 h 110"/>
              <a:gd name="T90" fmla="*/ 98 w 128"/>
              <a:gd name="T91" fmla="*/ 65 h 110"/>
              <a:gd name="T92" fmla="*/ 109 w 128"/>
              <a:gd name="T93" fmla="*/ 65 h 110"/>
              <a:gd name="T94" fmla="*/ 109 w 128"/>
              <a:gd name="T95" fmla="*/ 105 h 110"/>
              <a:gd name="T96" fmla="*/ 118 w 128"/>
              <a:gd name="T97" fmla="*/ 100 h 110"/>
              <a:gd name="T98" fmla="*/ 115 w 128"/>
              <a:gd name="T99" fmla="*/ 102 h 110"/>
              <a:gd name="T100" fmla="*/ 113 w 128"/>
              <a:gd name="T101" fmla="*/ 104 h 110"/>
              <a:gd name="T102" fmla="*/ 113 w 128"/>
              <a:gd name="T103" fmla="*/ 66 h 110"/>
              <a:gd name="T104" fmla="*/ 115 w 128"/>
              <a:gd name="T105" fmla="*/ 68 h 110"/>
              <a:gd name="T106" fmla="*/ 118 w 128"/>
              <a:gd name="T107" fmla="*/ 71 h 110"/>
              <a:gd name="T108" fmla="*/ 123 w 128"/>
              <a:gd name="T109" fmla="*/ 85 h 110"/>
              <a:gd name="T110" fmla="*/ 118 w 128"/>
              <a:gd name="T111" fmla="*/ 10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8" h="110">
                <a:moveTo>
                  <a:pt x="114" y="62"/>
                </a:moveTo>
                <a:cubicBezTo>
                  <a:pt x="113" y="62"/>
                  <a:pt x="113" y="62"/>
                  <a:pt x="113" y="62"/>
                </a:cubicBezTo>
                <a:cubicBezTo>
                  <a:pt x="113" y="49"/>
                  <a:pt x="113" y="49"/>
                  <a:pt x="113" y="49"/>
                </a:cubicBezTo>
                <a:cubicBezTo>
                  <a:pt x="113" y="22"/>
                  <a:pt x="91" y="0"/>
                  <a:pt x="64" y="0"/>
                </a:cubicBezTo>
                <a:cubicBezTo>
                  <a:pt x="37" y="0"/>
                  <a:pt x="15" y="22"/>
                  <a:pt x="15" y="49"/>
                </a:cubicBezTo>
                <a:cubicBezTo>
                  <a:pt x="15" y="62"/>
                  <a:pt x="15" y="62"/>
                  <a:pt x="15" y="62"/>
                </a:cubicBezTo>
                <a:cubicBezTo>
                  <a:pt x="14" y="62"/>
                  <a:pt x="14" y="62"/>
                  <a:pt x="14" y="62"/>
                </a:cubicBezTo>
                <a:cubicBezTo>
                  <a:pt x="6" y="66"/>
                  <a:pt x="0" y="75"/>
                  <a:pt x="0" y="85"/>
                </a:cubicBezTo>
                <a:cubicBezTo>
                  <a:pt x="0" y="99"/>
                  <a:pt x="9" y="110"/>
                  <a:pt x="21" y="110"/>
                </a:cubicBezTo>
                <a:cubicBezTo>
                  <a:pt x="28" y="110"/>
                  <a:pt x="28" y="110"/>
                  <a:pt x="28" y="110"/>
                </a:cubicBezTo>
                <a:cubicBezTo>
                  <a:pt x="32" y="110"/>
                  <a:pt x="34" y="107"/>
                  <a:pt x="34" y="104"/>
                </a:cubicBezTo>
                <a:cubicBezTo>
                  <a:pt x="34" y="67"/>
                  <a:pt x="34" y="67"/>
                  <a:pt x="34" y="67"/>
                </a:cubicBezTo>
                <a:cubicBezTo>
                  <a:pt x="34" y="63"/>
                  <a:pt x="32" y="61"/>
                  <a:pt x="28" y="61"/>
                </a:cubicBezTo>
                <a:cubicBezTo>
                  <a:pt x="19" y="61"/>
                  <a:pt x="19" y="61"/>
                  <a:pt x="19" y="61"/>
                </a:cubicBezTo>
                <a:cubicBezTo>
                  <a:pt x="19" y="49"/>
                  <a:pt x="19" y="49"/>
                  <a:pt x="19" y="49"/>
                </a:cubicBezTo>
                <a:cubicBezTo>
                  <a:pt x="19" y="43"/>
                  <a:pt x="21" y="38"/>
                  <a:pt x="23" y="32"/>
                </a:cubicBezTo>
                <a:cubicBezTo>
                  <a:pt x="25" y="27"/>
                  <a:pt x="28" y="22"/>
                  <a:pt x="32" y="18"/>
                </a:cubicBezTo>
                <a:cubicBezTo>
                  <a:pt x="37" y="14"/>
                  <a:pt x="41" y="11"/>
                  <a:pt x="47" y="8"/>
                </a:cubicBezTo>
                <a:cubicBezTo>
                  <a:pt x="58" y="4"/>
                  <a:pt x="70" y="4"/>
                  <a:pt x="81" y="8"/>
                </a:cubicBezTo>
                <a:cubicBezTo>
                  <a:pt x="87" y="11"/>
                  <a:pt x="91" y="14"/>
                  <a:pt x="96" y="18"/>
                </a:cubicBezTo>
                <a:cubicBezTo>
                  <a:pt x="100" y="22"/>
                  <a:pt x="103" y="27"/>
                  <a:pt x="105" y="32"/>
                </a:cubicBezTo>
                <a:cubicBezTo>
                  <a:pt x="107" y="38"/>
                  <a:pt x="109" y="43"/>
                  <a:pt x="109" y="49"/>
                </a:cubicBezTo>
                <a:cubicBezTo>
                  <a:pt x="109" y="61"/>
                  <a:pt x="109" y="61"/>
                  <a:pt x="109" y="61"/>
                </a:cubicBezTo>
                <a:cubicBezTo>
                  <a:pt x="100" y="61"/>
                  <a:pt x="100" y="61"/>
                  <a:pt x="100" y="61"/>
                </a:cubicBezTo>
                <a:cubicBezTo>
                  <a:pt x="96" y="61"/>
                  <a:pt x="94" y="63"/>
                  <a:pt x="94" y="67"/>
                </a:cubicBezTo>
                <a:cubicBezTo>
                  <a:pt x="94" y="104"/>
                  <a:pt x="94" y="104"/>
                  <a:pt x="94" y="104"/>
                </a:cubicBezTo>
                <a:cubicBezTo>
                  <a:pt x="94" y="107"/>
                  <a:pt x="96" y="110"/>
                  <a:pt x="100" y="110"/>
                </a:cubicBezTo>
                <a:cubicBezTo>
                  <a:pt x="107" y="110"/>
                  <a:pt x="107" y="110"/>
                  <a:pt x="107" y="110"/>
                </a:cubicBezTo>
                <a:cubicBezTo>
                  <a:pt x="119" y="110"/>
                  <a:pt x="128" y="99"/>
                  <a:pt x="128" y="85"/>
                </a:cubicBezTo>
                <a:cubicBezTo>
                  <a:pt x="128" y="75"/>
                  <a:pt x="122" y="66"/>
                  <a:pt x="114" y="62"/>
                </a:cubicBezTo>
                <a:close/>
                <a:moveTo>
                  <a:pt x="15" y="104"/>
                </a:moveTo>
                <a:cubicBezTo>
                  <a:pt x="13" y="102"/>
                  <a:pt x="13" y="102"/>
                  <a:pt x="13" y="102"/>
                </a:cubicBezTo>
                <a:cubicBezTo>
                  <a:pt x="11" y="102"/>
                  <a:pt x="11" y="101"/>
                  <a:pt x="10" y="100"/>
                </a:cubicBezTo>
                <a:cubicBezTo>
                  <a:pt x="6" y="96"/>
                  <a:pt x="5" y="91"/>
                  <a:pt x="5" y="85"/>
                </a:cubicBezTo>
                <a:cubicBezTo>
                  <a:pt x="5" y="80"/>
                  <a:pt x="6" y="75"/>
                  <a:pt x="10" y="71"/>
                </a:cubicBezTo>
                <a:cubicBezTo>
                  <a:pt x="11" y="70"/>
                  <a:pt x="12" y="69"/>
                  <a:pt x="13" y="68"/>
                </a:cubicBezTo>
                <a:cubicBezTo>
                  <a:pt x="15" y="66"/>
                  <a:pt x="15" y="66"/>
                  <a:pt x="15" y="66"/>
                </a:cubicBezTo>
                <a:lnTo>
                  <a:pt x="15" y="104"/>
                </a:lnTo>
                <a:close/>
                <a:moveTo>
                  <a:pt x="30" y="65"/>
                </a:moveTo>
                <a:cubicBezTo>
                  <a:pt x="30" y="105"/>
                  <a:pt x="30" y="105"/>
                  <a:pt x="30" y="105"/>
                </a:cubicBezTo>
                <a:cubicBezTo>
                  <a:pt x="19" y="105"/>
                  <a:pt x="19" y="105"/>
                  <a:pt x="19" y="105"/>
                </a:cubicBezTo>
                <a:cubicBezTo>
                  <a:pt x="19" y="65"/>
                  <a:pt x="19" y="65"/>
                  <a:pt x="19" y="65"/>
                </a:cubicBezTo>
                <a:lnTo>
                  <a:pt x="30" y="65"/>
                </a:lnTo>
                <a:close/>
                <a:moveTo>
                  <a:pt x="109" y="105"/>
                </a:moveTo>
                <a:cubicBezTo>
                  <a:pt x="98" y="105"/>
                  <a:pt x="98" y="105"/>
                  <a:pt x="98" y="105"/>
                </a:cubicBezTo>
                <a:cubicBezTo>
                  <a:pt x="98" y="65"/>
                  <a:pt x="98" y="65"/>
                  <a:pt x="98" y="65"/>
                </a:cubicBezTo>
                <a:cubicBezTo>
                  <a:pt x="109" y="65"/>
                  <a:pt x="109" y="65"/>
                  <a:pt x="109" y="65"/>
                </a:cubicBezTo>
                <a:lnTo>
                  <a:pt x="109" y="105"/>
                </a:lnTo>
                <a:close/>
                <a:moveTo>
                  <a:pt x="118" y="100"/>
                </a:moveTo>
                <a:cubicBezTo>
                  <a:pt x="117" y="101"/>
                  <a:pt x="117" y="102"/>
                  <a:pt x="115" y="102"/>
                </a:cubicBezTo>
                <a:cubicBezTo>
                  <a:pt x="113" y="104"/>
                  <a:pt x="113" y="104"/>
                  <a:pt x="113" y="104"/>
                </a:cubicBezTo>
                <a:cubicBezTo>
                  <a:pt x="113" y="66"/>
                  <a:pt x="113" y="66"/>
                  <a:pt x="113" y="66"/>
                </a:cubicBezTo>
                <a:cubicBezTo>
                  <a:pt x="115" y="68"/>
                  <a:pt x="115" y="68"/>
                  <a:pt x="115" y="68"/>
                </a:cubicBezTo>
                <a:cubicBezTo>
                  <a:pt x="116" y="69"/>
                  <a:pt x="117" y="70"/>
                  <a:pt x="118" y="71"/>
                </a:cubicBezTo>
                <a:cubicBezTo>
                  <a:pt x="122" y="75"/>
                  <a:pt x="123" y="80"/>
                  <a:pt x="123" y="85"/>
                </a:cubicBezTo>
                <a:cubicBezTo>
                  <a:pt x="123" y="91"/>
                  <a:pt x="122" y="96"/>
                  <a:pt x="118" y="10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4" name="Freeform 46"/>
          <p:cNvSpPr>
            <a:spLocks noEditPoints="1"/>
          </p:cNvSpPr>
          <p:nvPr/>
        </p:nvSpPr>
        <p:spPr bwMode="auto">
          <a:xfrm>
            <a:off x="10179050" y="5189538"/>
            <a:ext cx="481013" cy="349250"/>
          </a:xfrm>
          <a:custGeom>
            <a:avLst/>
            <a:gdLst>
              <a:gd name="T0" fmla="*/ 122 w 128"/>
              <a:gd name="T1" fmla="*/ 0 h 93"/>
              <a:gd name="T2" fmla="*/ 6 w 128"/>
              <a:gd name="T3" fmla="*/ 0 h 93"/>
              <a:gd name="T4" fmla="*/ 0 w 128"/>
              <a:gd name="T5" fmla="*/ 6 h 93"/>
              <a:gd name="T6" fmla="*/ 0 w 128"/>
              <a:gd name="T7" fmla="*/ 87 h 93"/>
              <a:gd name="T8" fmla="*/ 6 w 128"/>
              <a:gd name="T9" fmla="*/ 93 h 93"/>
              <a:gd name="T10" fmla="*/ 122 w 128"/>
              <a:gd name="T11" fmla="*/ 93 h 93"/>
              <a:gd name="T12" fmla="*/ 128 w 128"/>
              <a:gd name="T13" fmla="*/ 87 h 93"/>
              <a:gd name="T14" fmla="*/ 128 w 128"/>
              <a:gd name="T15" fmla="*/ 6 h 93"/>
              <a:gd name="T16" fmla="*/ 122 w 128"/>
              <a:gd name="T17" fmla="*/ 0 h 93"/>
              <a:gd name="T18" fmla="*/ 89 w 128"/>
              <a:gd name="T19" fmla="*/ 4 h 93"/>
              <a:gd name="T20" fmla="*/ 86 w 128"/>
              <a:gd name="T21" fmla="*/ 15 h 93"/>
              <a:gd name="T22" fmla="*/ 42 w 128"/>
              <a:gd name="T23" fmla="*/ 15 h 93"/>
              <a:gd name="T24" fmla="*/ 39 w 128"/>
              <a:gd name="T25" fmla="*/ 4 h 93"/>
              <a:gd name="T26" fmla="*/ 89 w 128"/>
              <a:gd name="T27" fmla="*/ 4 h 93"/>
              <a:gd name="T28" fmla="*/ 123 w 128"/>
              <a:gd name="T29" fmla="*/ 89 h 93"/>
              <a:gd name="T30" fmla="*/ 5 w 128"/>
              <a:gd name="T31" fmla="*/ 89 h 93"/>
              <a:gd name="T32" fmla="*/ 5 w 128"/>
              <a:gd name="T33" fmla="*/ 4 h 93"/>
              <a:gd name="T34" fmla="*/ 34 w 128"/>
              <a:gd name="T35" fmla="*/ 4 h 93"/>
              <a:gd name="T36" fmla="*/ 39 w 128"/>
              <a:gd name="T37" fmla="*/ 17 h 93"/>
              <a:gd name="T38" fmla="*/ 41 w 128"/>
              <a:gd name="T39" fmla="*/ 19 h 93"/>
              <a:gd name="T40" fmla="*/ 87 w 128"/>
              <a:gd name="T41" fmla="*/ 19 h 93"/>
              <a:gd name="T42" fmla="*/ 89 w 128"/>
              <a:gd name="T43" fmla="*/ 18 h 93"/>
              <a:gd name="T44" fmla="*/ 94 w 128"/>
              <a:gd name="T45" fmla="*/ 4 h 93"/>
              <a:gd name="T46" fmla="*/ 123 w 128"/>
              <a:gd name="T47" fmla="*/ 4 h 93"/>
              <a:gd name="T48" fmla="*/ 123 w 128"/>
              <a:gd name="T49" fmla="*/ 89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93">
                <a:moveTo>
                  <a:pt x="122" y="0"/>
                </a:moveTo>
                <a:cubicBezTo>
                  <a:pt x="6" y="0"/>
                  <a:pt x="6" y="0"/>
                  <a:pt x="6" y="0"/>
                </a:cubicBezTo>
                <a:cubicBezTo>
                  <a:pt x="3" y="0"/>
                  <a:pt x="0" y="2"/>
                  <a:pt x="0" y="6"/>
                </a:cubicBezTo>
                <a:cubicBezTo>
                  <a:pt x="0" y="87"/>
                  <a:pt x="0" y="87"/>
                  <a:pt x="0" y="87"/>
                </a:cubicBezTo>
                <a:cubicBezTo>
                  <a:pt x="0" y="91"/>
                  <a:pt x="3" y="93"/>
                  <a:pt x="6" y="93"/>
                </a:cubicBezTo>
                <a:cubicBezTo>
                  <a:pt x="122" y="93"/>
                  <a:pt x="122" y="93"/>
                  <a:pt x="122" y="93"/>
                </a:cubicBezTo>
                <a:cubicBezTo>
                  <a:pt x="125" y="93"/>
                  <a:pt x="128" y="91"/>
                  <a:pt x="128" y="87"/>
                </a:cubicBezTo>
                <a:cubicBezTo>
                  <a:pt x="128" y="6"/>
                  <a:pt x="128" y="6"/>
                  <a:pt x="128" y="6"/>
                </a:cubicBezTo>
                <a:cubicBezTo>
                  <a:pt x="128" y="2"/>
                  <a:pt x="125" y="0"/>
                  <a:pt x="122" y="0"/>
                </a:cubicBezTo>
                <a:close/>
                <a:moveTo>
                  <a:pt x="89" y="4"/>
                </a:moveTo>
                <a:cubicBezTo>
                  <a:pt x="86" y="15"/>
                  <a:pt x="86" y="15"/>
                  <a:pt x="86" y="15"/>
                </a:cubicBezTo>
                <a:cubicBezTo>
                  <a:pt x="42" y="15"/>
                  <a:pt x="42" y="15"/>
                  <a:pt x="42" y="15"/>
                </a:cubicBezTo>
                <a:cubicBezTo>
                  <a:pt x="39" y="4"/>
                  <a:pt x="39" y="4"/>
                  <a:pt x="39" y="4"/>
                </a:cubicBezTo>
                <a:lnTo>
                  <a:pt x="89" y="4"/>
                </a:lnTo>
                <a:close/>
                <a:moveTo>
                  <a:pt x="123" y="89"/>
                </a:moveTo>
                <a:cubicBezTo>
                  <a:pt x="5" y="89"/>
                  <a:pt x="5" y="89"/>
                  <a:pt x="5" y="89"/>
                </a:cubicBezTo>
                <a:cubicBezTo>
                  <a:pt x="5" y="4"/>
                  <a:pt x="5" y="4"/>
                  <a:pt x="5" y="4"/>
                </a:cubicBezTo>
                <a:cubicBezTo>
                  <a:pt x="34" y="4"/>
                  <a:pt x="34" y="4"/>
                  <a:pt x="34" y="4"/>
                </a:cubicBezTo>
                <a:cubicBezTo>
                  <a:pt x="39" y="17"/>
                  <a:pt x="39" y="17"/>
                  <a:pt x="39" y="17"/>
                </a:cubicBezTo>
                <a:cubicBezTo>
                  <a:pt x="39" y="18"/>
                  <a:pt x="40" y="19"/>
                  <a:pt x="41" y="19"/>
                </a:cubicBezTo>
                <a:cubicBezTo>
                  <a:pt x="87" y="19"/>
                  <a:pt x="87" y="19"/>
                  <a:pt x="87" y="19"/>
                </a:cubicBezTo>
                <a:cubicBezTo>
                  <a:pt x="88" y="19"/>
                  <a:pt x="89" y="19"/>
                  <a:pt x="89" y="18"/>
                </a:cubicBezTo>
                <a:cubicBezTo>
                  <a:pt x="94" y="4"/>
                  <a:pt x="94" y="4"/>
                  <a:pt x="94" y="4"/>
                </a:cubicBezTo>
                <a:cubicBezTo>
                  <a:pt x="123" y="4"/>
                  <a:pt x="123" y="4"/>
                  <a:pt x="123" y="4"/>
                </a:cubicBezTo>
                <a:lnTo>
                  <a:pt x="123" y="89"/>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5" name="Oval 47"/>
          <p:cNvSpPr>
            <a:spLocks noChangeArrowheads="1"/>
          </p:cNvSpPr>
          <p:nvPr/>
        </p:nvSpPr>
        <p:spPr bwMode="auto">
          <a:xfrm>
            <a:off x="10512425" y="5380038"/>
            <a:ext cx="26988" cy="26988"/>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6" name="Oval 48"/>
          <p:cNvSpPr>
            <a:spLocks noChangeArrowheads="1"/>
          </p:cNvSpPr>
          <p:nvPr/>
        </p:nvSpPr>
        <p:spPr bwMode="auto">
          <a:xfrm>
            <a:off x="10299700" y="5380038"/>
            <a:ext cx="25400" cy="26988"/>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7" name="Freeform 49"/>
          <p:cNvSpPr>
            <a:spLocks noEditPoints="1"/>
          </p:cNvSpPr>
          <p:nvPr/>
        </p:nvSpPr>
        <p:spPr bwMode="auto">
          <a:xfrm>
            <a:off x="10250488" y="5327650"/>
            <a:ext cx="338138" cy="128588"/>
          </a:xfrm>
          <a:custGeom>
            <a:avLst/>
            <a:gdLst>
              <a:gd name="T0" fmla="*/ 17 w 90"/>
              <a:gd name="T1" fmla="*/ 0 h 34"/>
              <a:gd name="T2" fmla="*/ 0 w 90"/>
              <a:gd name="T3" fmla="*/ 17 h 34"/>
              <a:gd name="T4" fmla="*/ 17 w 90"/>
              <a:gd name="T5" fmla="*/ 34 h 34"/>
              <a:gd name="T6" fmla="*/ 73 w 90"/>
              <a:gd name="T7" fmla="*/ 34 h 34"/>
              <a:gd name="T8" fmla="*/ 90 w 90"/>
              <a:gd name="T9" fmla="*/ 17 h 34"/>
              <a:gd name="T10" fmla="*/ 73 w 90"/>
              <a:gd name="T11" fmla="*/ 0 h 34"/>
              <a:gd name="T12" fmla="*/ 17 w 90"/>
              <a:gd name="T13" fmla="*/ 0 h 34"/>
              <a:gd name="T14" fmla="*/ 86 w 90"/>
              <a:gd name="T15" fmla="*/ 17 h 34"/>
              <a:gd name="T16" fmla="*/ 73 w 90"/>
              <a:gd name="T17" fmla="*/ 30 h 34"/>
              <a:gd name="T18" fmla="*/ 17 w 90"/>
              <a:gd name="T19" fmla="*/ 30 h 34"/>
              <a:gd name="T20" fmla="*/ 4 w 90"/>
              <a:gd name="T21" fmla="*/ 17 h 34"/>
              <a:gd name="T22" fmla="*/ 17 w 90"/>
              <a:gd name="T23" fmla="*/ 5 h 34"/>
              <a:gd name="T24" fmla="*/ 73 w 90"/>
              <a:gd name="T25" fmla="*/ 5 h 34"/>
              <a:gd name="T26" fmla="*/ 86 w 90"/>
              <a:gd name="T27" fmla="*/ 1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34">
                <a:moveTo>
                  <a:pt x="17" y="0"/>
                </a:moveTo>
                <a:cubicBezTo>
                  <a:pt x="7" y="0"/>
                  <a:pt x="0" y="8"/>
                  <a:pt x="0" y="17"/>
                </a:cubicBezTo>
                <a:cubicBezTo>
                  <a:pt x="0" y="27"/>
                  <a:pt x="7" y="34"/>
                  <a:pt x="17" y="34"/>
                </a:cubicBezTo>
                <a:cubicBezTo>
                  <a:pt x="73" y="34"/>
                  <a:pt x="73" y="34"/>
                  <a:pt x="73" y="34"/>
                </a:cubicBezTo>
                <a:cubicBezTo>
                  <a:pt x="83" y="34"/>
                  <a:pt x="90" y="27"/>
                  <a:pt x="90" y="17"/>
                </a:cubicBezTo>
                <a:cubicBezTo>
                  <a:pt x="90" y="8"/>
                  <a:pt x="83" y="0"/>
                  <a:pt x="73" y="0"/>
                </a:cubicBezTo>
                <a:lnTo>
                  <a:pt x="17" y="0"/>
                </a:lnTo>
                <a:close/>
                <a:moveTo>
                  <a:pt x="86" y="17"/>
                </a:moveTo>
                <a:cubicBezTo>
                  <a:pt x="86" y="24"/>
                  <a:pt x="80" y="30"/>
                  <a:pt x="73" y="30"/>
                </a:cubicBezTo>
                <a:cubicBezTo>
                  <a:pt x="17" y="30"/>
                  <a:pt x="17" y="30"/>
                  <a:pt x="17" y="30"/>
                </a:cubicBezTo>
                <a:cubicBezTo>
                  <a:pt x="10" y="30"/>
                  <a:pt x="4" y="24"/>
                  <a:pt x="4" y="17"/>
                </a:cubicBezTo>
                <a:cubicBezTo>
                  <a:pt x="4" y="10"/>
                  <a:pt x="10" y="5"/>
                  <a:pt x="17" y="5"/>
                </a:cubicBezTo>
                <a:cubicBezTo>
                  <a:pt x="73" y="5"/>
                  <a:pt x="73" y="5"/>
                  <a:pt x="73" y="5"/>
                </a:cubicBezTo>
                <a:cubicBezTo>
                  <a:pt x="80" y="5"/>
                  <a:pt x="86" y="10"/>
                  <a:pt x="86" y="17"/>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8" name="Freeform 50"/>
          <p:cNvSpPr/>
          <p:nvPr/>
        </p:nvSpPr>
        <p:spPr bwMode="auto">
          <a:xfrm>
            <a:off x="10388600" y="5380038"/>
            <a:ext cx="60325" cy="26988"/>
          </a:xfrm>
          <a:custGeom>
            <a:avLst/>
            <a:gdLst>
              <a:gd name="T0" fmla="*/ 13 w 16"/>
              <a:gd name="T1" fmla="*/ 0 h 7"/>
              <a:gd name="T2" fmla="*/ 3 w 16"/>
              <a:gd name="T3" fmla="*/ 0 h 7"/>
              <a:gd name="T4" fmla="*/ 0 w 16"/>
              <a:gd name="T5" fmla="*/ 3 h 7"/>
              <a:gd name="T6" fmla="*/ 3 w 16"/>
              <a:gd name="T7" fmla="*/ 7 h 7"/>
              <a:gd name="T8" fmla="*/ 13 w 16"/>
              <a:gd name="T9" fmla="*/ 7 h 7"/>
              <a:gd name="T10" fmla="*/ 16 w 16"/>
              <a:gd name="T11" fmla="*/ 3 h 7"/>
              <a:gd name="T12" fmla="*/ 13 w 16"/>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6" h="7">
                <a:moveTo>
                  <a:pt x="13" y="0"/>
                </a:moveTo>
                <a:cubicBezTo>
                  <a:pt x="3" y="0"/>
                  <a:pt x="3" y="0"/>
                  <a:pt x="3" y="0"/>
                </a:cubicBezTo>
                <a:cubicBezTo>
                  <a:pt x="1" y="0"/>
                  <a:pt x="0" y="1"/>
                  <a:pt x="0" y="3"/>
                </a:cubicBezTo>
                <a:cubicBezTo>
                  <a:pt x="0" y="5"/>
                  <a:pt x="1" y="7"/>
                  <a:pt x="3" y="7"/>
                </a:cubicBezTo>
                <a:cubicBezTo>
                  <a:pt x="13" y="7"/>
                  <a:pt x="13" y="7"/>
                  <a:pt x="13" y="7"/>
                </a:cubicBezTo>
                <a:cubicBezTo>
                  <a:pt x="15" y="7"/>
                  <a:pt x="16" y="5"/>
                  <a:pt x="16" y="3"/>
                </a:cubicBezTo>
                <a:cubicBezTo>
                  <a:pt x="16" y="1"/>
                  <a:pt x="15" y="0"/>
                  <a:pt x="13"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9" name="Freeform 51"/>
          <p:cNvSpPr>
            <a:spLocks noEditPoints="1"/>
          </p:cNvSpPr>
          <p:nvPr/>
        </p:nvSpPr>
        <p:spPr bwMode="auto">
          <a:xfrm>
            <a:off x="9217025" y="5245100"/>
            <a:ext cx="481013" cy="211138"/>
          </a:xfrm>
          <a:custGeom>
            <a:avLst/>
            <a:gdLst>
              <a:gd name="T0" fmla="*/ 100 w 128"/>
              <a:gd name="T1" fmla="*/ 0 h 56"/>
              <a:gd name="T2" fmla="*/ 72 w 128"/>
              <a:gd name="T3" fmla="*/ 28 h 56"/>
              <a:gd name="T4" fmla="*/ 81 w 128"/>
              <a:gd name="T5" fmla="*/ 49 h 56"/>
              <a:gd name="T6" fmla="*/ 84 w 128"/>
              <a:gd name="T7" fmla="*/ 52 h 56"/>
              <a:gd name="T8" fmla="*/ 44 w 128"/>
              <a:gd name="T9" fmla="*/ 52 h 56"/>
              <a:gd name="T10" fmla="*/ 47 w 128"/>
              <a:gd name="T11" fmla="*/ 49 h 56"/>
              <a:gd name="T12" fmla="*/ 56 w 128"/>
              <a:gd name="T13" fmla="*/ 28 h 56"/>
              <a:gd name="T14" fmla="*/ 28 w 128"/>
              <a:gd name="T15" fmla="*/ 0 h 56"/>
              <a:gd name="T16" fmla="*/ 0 w 128"/>
              <a:gd name="T17" fmla="*/ 28 h 56"/>
              <a:gd name="T18" fmla="*/ 28 w 128"/>
              <a:gd name="T19" fmla="*/ 56 h 56"/>
              <a:gd name="T20" fmla="*/ 100 w 128"/>
              <a:gd name="T21" fmla="*/ 56 h 56"/>
              <a:gd name="T22" fmla="*/ 128 w 128"/>
              <a:gd name="T23" fmla="*/ 28 h 56"/>
              <a:gd name="T24" fmla="*/ 100 w 128"/>
              <a:gd name="T25" fmla="*/ 0 h 56"/>
              <a:gd name="T26" fmla="*/ 11 w 128"/>
              <a:gd name="T27" fmla="*/ 45 h 56"/>
              <a:gd name="T28" fmla="*/ 5 w 128"/>
              <a:gd name="T29" fmla="*/ 28 h 56"/>
              <a:gd name="T30" fmla="*/ 11 w 128"/>
              <a:gd name="T31" fmla="*/ 11 h 56"/>
              <a:gd name="T32" fmla="*/ 28 w 128"/>
              <a:gd name="T33" fmla="*/ 4 h 56"/>
              <a:gd name="T34" fmla="*/ 45 w 128"/>
              <a:gd name="T35" fmla="*/ 11 h 56"/>
              <a:gd name="T36" fmla="*/ 52 w 128"/>
              <a:gd name="T37" fmla="*/ 28 h 56"/>
              <a:gd name="T38" fmla="*/ 45 w 128"/>
              <a:gd name="T39" fmla="*/ 45 h 56"/>
              <a:gd name="T40" fmla="*/ 28 w 128"/>
              <a:gd name="T41" fmla="*/ 52 h 56"/>
              <a:gd name="T42" fmla="*/ 11 w 128"/>
              <a:gd name="T43" fmla="*/ 45 h 56"/>
              <a:gd name="T44" fmla="*/ 117 w 128"/>
              <a:gd name="T45" fmla="*/ 45 h 56"/>
              <a:gd name="T46" fmla="*/ 100 w 128"/>
              <a:gd name="T47" fmla="*/ 52 h 56"/>
              <a:gd name="T48" fmla="*/ 83 w 128"/>
              <a:gd name="T49" fmla="*/ 45 h 56"/>
              <a:gd name="T50" fmla="*/ 76 w 128"/>
              <a:gd name="T51" fmla="*/ 28 h 56"/>
              <a:gd name="T52" fmla="*/ 83 w 128"/>
              <a:gd name="T53" fmla="*/ 11 h 56"/>
              <a:gd name="T54" fmla="*/ 100 w 128"/>
              <a:gd name="T55" fmla="*/ 4 h 56"/>
              <a:gd name="T56" fmla="*/ 117 w 128"/>
              <a:gd name="T57" fmla="*/ 11 h 56"/>
              <a:gd name="T58" fmla="*/ 123 w 128"/>
              <a:gd name="T59" fmla="*/ 28 h 56"/>
              <a:gd name="T60" fmla="*/ 117 w 128"/>
              <a:gd name="T61" fmla="*/ 4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8" h="56">
                <a:moveTo>
                  <a:pt x="100" y="0"/>
                </a:moveTo>
                <a:cubicBezTo>
                  <a:pt x="84" y="0"/>
                  <a:pt x="72" y="12"/>
                  <a:pt x="72" y="28"/>
                </a:cubicBezTo>
                <a:cubicBezTo>
                  <a:pt x="72" y="36"/>
                  <a:pt x="75" y="44"/>
                  <a:pt x="81" y="49"/>
                </a:cubicBezTo>
                <a:cubicBezTo>
                  <a:pt x="84" y="52"/>
                  <a:pt x="84" y="52"/>
                  <a:pt x="84" y="52"/>
                </a:cubicBezTo>
                <a:cubicBezTo>
                  <a:pt x="44" y="52"/>
                  <a:pt x="44" y="52"/>
                  <a:pt x="44" y="52"/>
                </a:cubicBezTo>
                <a:cubicBezTo>
                  <a:pt x="47" y="49"/>
                  <a:pt x="47" y="49"/>
                  <a:pt x="47" y="49"/>
                </a:cubicBezTo>
                <a:cubicBezTo>
                  <a:pt x="53" y="44"/>
                  <a:pt x="56" y="36"/>
                  <a:pt x="56" y="28"/>
                </a:cubicBezTo>
                <a:cubicBezTo>
                  <a:pt x="56" y="12"/>
                  <a:pt x="44" y="0"/>
                  <a:pt x="28" y="0"/>
                </a:cubicBezTo>
                <a:cubicBezTo>
                  <a:pt x="13" y="0"/>
                  <a:pt x="0" y="12"/>
                  <a:pt x="0" y="28"/>
                </a:cubicBezTo>
                <a:cubicBezTo>
                  <a:pt x="0" y="44"/>
                  <a:pt x="13" y="56"/>
                  <a:pt x="28" y="56"/>
                </a:cubicBezTo>
                <a:cubicBezTo>
                  <a:pt x="100" y="56"/>
                  <a:pt x="100" y="56"/>
                  <a:pt x="100" y="56"/>
                </a:cubicBezTo>
                <a:cubicBezTo>
                  <a:pt x="115" y="56"/>
                  <a:pt x="128" y="44"/>
                  <a:pt x="128" y="28"/>
                </a:cubicBezTo>
                <a:cubicBezTo>
                  <a:pt x="128" y="12"/>
                  <a:pt x="115" y="0"/>
                  <a:pt x="100" y="0"/>
                </a:cubicBezTo>
                <a:close/>
                <a:moveTo>
                  <a:pt x="11" y="45"/>
                </a:moveTo>
                <a:cubicBezTo>
                  <a:pt x="7" y="40"/>
                  <a:pt x="5" y="34"/>
                  <a:pt x="5" y="28"/>
                </a:cubicBezTo>
                <a:cubicBezTo>
                  <a:pt x="5" y="22"/>
                  <a:pt x="7" y="16"/>
                  <a:pt x="11" y="11"/>
                </a:cubicBezTo>
                <a:cubicBezTo>
                  <a:pt x="16" y="7"/>
                  <a:pt x="22" y="4"/>
                  <a:pt x="28" y="4"/>
                </a:cubicBezTo>
                <a:cubicBezTo>
                  <a:pt x="35" y="4"/>
                  <a:pt x="41" y="7"/>
                  <a:pt x="45" y="11"/>
                </a:cubicBezTo>
                <a:cubicBezTo>
                  <a:pt x="49" y="16"/>
                  <a:pt x="52" y="22"/>
                  <a:pt x="52" y="28"/>
                </a:cubicBezTo>
                <a:cubicBezTo>
                  <a:pt x="52" y="34"/>
                  <a:pt x="49" y="40"/>
                  <a:pt x="45" y="45"/>
                </a:cubicBezTo>
                <a:cubicBezTo>
                  <a:pt x="41" y="49"/>
                  <a:pt x="35" y="52"/>
                  <a:pt x="28" y="52"/>
                </a:cubicBezTo>
                <a:cubicBezTo>
                  <a:pt x="22" y="52"/>
                  <a:pt x="16" y="49"/>
                  <a:pt x="11" y="45"/>
                </a:cubicBezTo>
                <a:close/>
                <a:moveTo>
                  <a:pt x="117" y="45"/>
                </a:moveTo>
                <a:cubicBezTo>
                  <a:pt x="112" y="49"/>
                  <a:pt x="106" y="52"/>
                  <a:pt x="100" y="52"/>
                </a:cubicBezTo>
                <a:cubicBezTo>
                  <a:pt x="93" y="52"/>
                  <a:pt x="88" y="49"/>
                  <a:pt x="83" y="45"/>
                </a:cubicBezTo>
                <a:cubicBezTo>
                  <a:pt x="79" y="40"/>
                  <a:pt x="76" y="34"/>
                  <a:pt x="76" y="28"/>
                </a:cubicBezTo>
                <a:cubicBezTo>
                  <a:pt x="76" y="22"/>
                  <a:pt x="79" y="16"/>
                  <a:pt x="83" y="11"/>
                </a:cubicBezTo>
                <a:cubicBezTo>
                  <a:pt x="88" y="7"/>
                  <a:pt x="93" y="4"/>
                  <a:pt x="100" y="4"/>
                </a:cubicBezTo>
                <a:cubicBezTo>
                  <a:pt x="106" y="4"/>
                  <a:pt x="112" y="7"/>
                  <a:pt x="117" y="11"/>
                </a:cubicBezTo>
                <a:cubicBezTo>
                  <a:pt x="121" y="16"/>
                  <a:pt x="123" y="22"/>
                  <a:pt x="123" y="28"/>
                </a:cubicBezTo>
                <a:cubicBezTo>
                  <a:pt x="123" y="34"/>
                  <a:pt x="121" y="40"/>
                  <a:pt x="117" y="4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 name="组合 1"/>
          <p:cNvGrpSpPr/>
          <p:nvPr/>
        </p:nvGrpSpPr>
        <p:grpSpPr>
          <a:xfrm>
            <a:off x="8350250" y="5110163"/>
            <a:ext cx="293688" cy="481012"/>
            <a:chOff x="8350250" y="5110163"/>
            <a:chExt cx="293688" cy="481012"/>
          </a:xfrm>
          <a:solidFill>
            <a:schemeClr val="accent1"/>
          </a:solidFill>
        </p:grpSpPr>
        <p:sp>
          <p:nvSpPr>
            <p:cNvPr id="80" name="Freeform 52"/>
            <p:cNvSpPr/>
            <p:nvPr/>
          </p:nvSpPr>
          <p:spPr bwMode="auto">
            <a:xfrm>
              <a:off x="8350250" y="5327650"/>
              <a:ext cx="293688" cy="263525"/>
            </a:xfrm>
            <a:custGeom>
              <a:avLst/>
              <a:gdLst>
                <a:gd name="T0" fmla="*/ 69 w 78"/>
                <a:gd name="T1" fmla="*/ 65 h 70"/>
                <a:gd name="T2" fmla="*/ 41 w 78"/>
                <a:gd name="T3" fmla="*/ 65 h 70"/>
                <a:gd name="T4" fmla="*/ 41 w 78"/>
                <a:gd name="T5" fmla="*/ 43 h 70"/>
                <a:gd name="T6" fmla="*/ 43 w 78"/>
                <a:gd name="T7" fmla="*/ 42 h 70"/>
                <a:gd name="T8" fmla="*/ 78 w 78"/>
                <a:gd name="T9" fmla="*/ 3 h 70"/>
                <a:gd name="T10" fmla="*/ 76 w 78"/>
                <a:gd name="T11" fmla="*/ 0 h 70"/>
                <a:gd name="T12" fmla="*/ 74 w 78"/>
                <a:gd name="T13" fmla="*/ 3 h 70"/>
                <a:gd name="T14" fmla="*/ 64 w 78"/>
                <a:gd name="T15" fmla="*/ 27 h 70"/>
                <a:gd name="T16" fmla="*/ 39 w 78"/>
                <a:gd name="T17" fmla="*/ 38 h 70"/>
                <a:gd name="T18" fmla="*/ 14 w 78"/>
                <a:gd name="T19" fmla="*/ 27 h 70"/>
                <a:gd name="T20" fmla="*/ 4 w 78"/>
                <a:gd name="T21" fmla="*/ 4 h 70"/>
                <a:gd name="T22" fmla="*/ 4 w 78"/>
                <a:gd name="T23" fmla="*/ 3 h 70"/>
                <a:gd name="T24" fmla="*/ 2 w 78"/>
                <a:gd name="T25" fmla="*/ 0 h 70"/>
                <a:gd name="T26" fmla="*/ 0 w 78"/>
                <a:gd name="T27" fmla="*/ 2 h 70"/>
                <a:gd name="T28" fmla="*/ 0 w 78"/>
                <a:gd name="T29" fmla="*/ 4 h 70"/>
                <a:gd name="T30" fmla="*/ 35 w 78"/>
                <a:gd name="T31" fmla="*/ 42 h 70"/>
                <a:gd name="T32" fmla="*/ 37 w 78"/>
                <a:gd name="T33" fmla="*/ 43 h 70"/>
                <a:gd name="T34" fmla="*/ 37 w 78"/>
                <a:gd name="T35" fmla="*/ 65 h 70"/>
                <a:gd name="T36" fmla="*/ 9 w 78"/>
                <a:gd name="T37" fmla="*/ 65 h 70"/>
                <a:gd name="T38" fmla="*/ 7 w 78"/>
                <a:gd name="T39" fmla="*/ 68 h 70"/>
                <a:gd name="T40" fmla="*/ 9 w 78"/>
                <a:gd name="T41" fmla="*/ 70 h 70"/>
                <a:gd name="T42" fmla="*/ 69 w 78"/>
                <a:gd name="T43" fmla="*/ 70 h 70"/>
                <a:gd name="T44" fmla="*/ 71 w 78"/>
                <a:gd name="T45" fmla="*/ 68 h 70"/>
                <a:gd name="T46" fmla="*/ 69 w 78"/>
                <a:gd name="T47" fmla="*/ 6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8" h="70">
                  <a:moveTo>
                    <a:pt x="69" y="65"/>
                  </a:moveTo>
                  <a:cubicBezTo>
                    <a:pt x="41" y="65"/>
                    <a:pt x="41" y="65"/>
                    <a:pt x="41" y="65"/>
                  </a:cubicBezTo>
                  <a:cubicBezTo>
                    <a:pt x="41" y="43"/>
                    <a:pt x="41" y="43"/>
                    <a:pt x="41" y="43"/>
                  </a:cubicBezTo>
                  <a:cubicBezTo>
                    <a:pt x="43" y="42"/>
                    <a:pt x="43" y="42"/>
                    <a:pt x="43" y="42"/>
                  </a:cubicBezTo>
                  <a:cubicBezTo>
                    <a:pt x="63" y="40"/>
                    <a:pt x="78" y="23"/>
                    <a:pt x="78" y="3"/>
                  </a:cubicBezTo>
                  <a:cubicBezTo>
                    <a:pt x="78" y="2"/>
                    <a:pt x="77" y="0"/>
                    <a:pt x="76" y="0"/>
                  </a:cubicBezTo>
                  <a:cubicBezTo>
                    <a:pt x="75" y="0"/>
                    <a:pt x="74" y="2"/>
                    <a:pt x="74" y="3"/>
                  </a:cubicBezTo>
                  <a:cubicBezTo>
                    <a:pt x="74" y="12"/>
                    <a:pt x="70" y="21"/>
                    <a:pt x="64" y="27"/>
                  </a:cubicBezTo>
                  <a:cubicBezTo>
                    <a:pt x="57" y="34"/>
                    <a:pt x="48" y="38"/>
                    <a:pt x="39" y="38"/>
                  </a:cubicBezTo>
                  <a:cubicBezTo>
                    <a:pt x="30" y="38"/>
                    <a:pt x="21" y="34"/>
                    <a:pt x="14" y="27"/>
                  </a:cubicBezTo>
                  <a:cubicBezTo>
                    <a:pt x="8" y="21"/>
                    <a:pt x="5" y="13"/>
                    <a:pt x="4" y="4"/>
                  </a:cubicBezTo>
                  <a:cubicBezTo>
                    <a:pt x="4" y="3"/>
                    <a:pt x="4" y="3"/>
                    <a:pt x="4" y="3"/>
                  </a:cubicBezTo>
                  <a:cubicBezTo>
                    <a:pt x="4" y="1"/>
                    <a:pt x="3" y="0"/>
                    <a:pt x="2" y="0"/>
                  </a:cubicBezTo>
                  <a:cubicBezTo>
                    <a:pt x="1" y="0"/>
                    <a:pt x="0" y="1"/>
                    <a:pt x="0" y="2"/>
                  </a:cubicBezTo>
                  <a:cubicBezTo>
                    <a:pt x="0" y="4"/>
                    <a:pt x="0" y="4"/>
                    <a:pt x="0" y="4"/>
                  </a:cubicBezTo>
                  <a:cubicBezTo>
                    <a:pt x="0" y="24"/>
                    <a:pt x="15" y="40"/>
                    <a:pt x="35" y="42"/>
                  </a:cubicBezTo>
                  <a:cubicBezTo>
                    <a:pt x="37" y="43"/>
                    <a:pt x="37" y="43"/>
                    <a:pt x="37" y="43"/>
                  </a:cubicBezTo>
                  <a:cubicBezTo>
                    <a:pt x="37" y="65"/>
                    <a:pt x="37" y="65"/>
                    <a:pt x="37" y="65"/>
                  </a:cubicBezTo>
                  <a:cubicBezTo>
                    <a:pt x="9" y="65"/>
                    <a:pt x="9" y="65"/>
                    <a:pt x="9" y="65"/>
                  </a:cubicBezTo>
                  <a:cubicBezTo>
                    <a:pt x="8" y="65"/>
                    <a:pt x="7" y="66"/>
                    <a:pt x="7" y="68"/>
                  </a:cubicBezTo>
                  <a:cubicBezTo>
                    <a:pt x="7" y="69"/>
                    <a:pt x="8" y="70"/>
                    <a:pt x="9" y="70"/>
                  </a:cubicBezTo>
                  <a:cubicBezTo>
                    <a:pt x="69" y="70"/>
                    <a:pt x="69" y="70"/>
                    <a:pt x="69" y="70"/>
                  </a:cubicBezTo>
                  <a:cubicBezTo>
                    <a:pt x="70" y="70"/>
                    <a:pt x="71" y="69"/>
                    <a:pt x="71" y="68"/>
                  </a:cubicBezTo>
                  <a:cubicBezTo>
                    <a:pt x="71" y="66"/>
                    <a:pt x="70" y="65"/>
                    <a:pt x="69"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1" name="Freeform 53"/>
            <p:cNvSpPr>
              <a:spLocks noEditPoints="1"/>
            </p:cNvSpPr>
            <p:nvPr/>
          </p:nvSpPr>
          <p:spPr bwMode="auto">
            <a:xfrm>
              <a:off x="8402638" y="5110163"/>
              <a:ext cx="187325" cy="319088"/>
            </a:xfrm>
            <a:custGeom>
              <a:avLst/>
              <a:gdLst>
                <a:gd name="T0" fmla="*/ 25 w 50"/>
                <a:gd name="T1" fmla="*/ 85 h 85"/>
                <a:gd name="T2" fmla="*/ 50 w 50"/>
                <a:gd name="T3" fmla="*/ 61 h 85"/>
                <a:gd name="T4" fmla="*/ 50 w 50"/>
                <a:gd name="T5" fmla="*/ 25 h 85"/>
                <a:gd name="T6" fmla="*/ 25 w 50"/>
                <a:gd name="T7" fmla="*/ 0 h 85"/>
                <a:gd name="T8" fmla="*/ 0 w 50"/>
                <a:gd name="T9" fmla="*/ 25 h 85"/>
                <a:gd name="T10" fmla="*/ 0 w 50"/>
                <a:gd name="T11" fmla="*/ 61 h 85"/>
                <a:gd name="T12" fmla="*/ 25 w 50"/>
                <a:gd name="T13" fmla="*/ 85 h 85"/>
                <a:gd name="T14" fmla="*/ 7 w 50"/>
                <a:gd name="T15" fmla="*/ 16 h 85"/>
                <a:gd name="T16" fmla="*/ 11 w 50"/>
                <a:gd name="T17" fmla="*/ 10 h 85"/>
                <a:gd name="T18" fmla="*/ 25 w 50"/>
                <a:gd name="T19" fmla="*/ 5 h 85"/>
                <a:gd name="T20" fmla="*/ 39 w 50"/>
                <a:gd name="T21" fmla="*/ 10 h 85"/>
                <a:gd name="T22" fmla="*/ 43 w 50"/>
                <a:gd name="T23" fmla="*/ 16 h 85"/>
                <a:gd name="T24" fmla="*/ 44 w 50"/>
                <a:gd name="T25" fmla="*/ 18 h 85"/>
                <a:gd name="T26" fmla="*/ 6 w 50"/>
                <a:gd name="T27" fmla="*/ 18 h 85"/>
                <a:gd name="T28" fmla="*/ 7 w 50"/>
                <a:gd name="T29" fmla="*/ 16 h 85"/>
                <a:gd name="T30" fmla="*/ 5 w 50"/>
                <a:gd name="T31" fmla="*/ 23 h 85"/>
                <a:gd name="T32" fmla="*/ 45 w 50"/>
                <a:gd name="T33" fmla="*/ 23 h 85"/>
                <a:gd name="T34" fmla="*/ 45 w 50"/>
                <a:gd name="T35" fmla="*/ 25 h 85"/>
                <a:gd name="T36" fmla="*/ 45 w 50"/>
                <a:gd name="T37" fmla="*/ 33 h 85"/>
                <a:gd name="T38" fmla="*/ 5 w 50"/>
                <a:gd name="T39" fmla="*/ 33 h 85"/>
                <a:gd name="T40" fmla="*/ 5 w 50"/>
                <a:gd name="T41" fmla="*/ 23 h 85"/>
                <a:gd name="T42" fmla="*/ 5 w 50"/>
                <a:gd name="T43" fmla="*/ 37 h 85"/>
                <a:gd name="T44" fmla="*/ 45 w 50"/>
                <a:gd name="T45" fmla="*/ 37 h 85"/>
                <a:gd name="T46" fmla="*/ 45 w 50"/>
                <a:gd name="T47" fmla="*/ 48 h 85"/>
                <a:gd name="T48" fmla="*/ 5 w 50"/>
                <a:gd name="T49" fmla="*/ 48 h 85"/>
                <a:gd name="T50" fmla="*/ 5 w 50"/>
                <a:gd name="T51" fmla="*/ 37 h 85"/>
                <a:gd name="T52" fmla="*/ 5 w 50"/>
                <a:gd name="T53" fmla="*/ 61 h 85"/>
                <a:gd name="T54" fmla="*/ 5 w 50"/>
                <a:gd name="T55" fmla="*/ 52 h 85"/>
                <a:gd name="T56" fmla="*/ 45 w 50"/>
                <a:gd name="T57" fmla="*/ 52 h 85"/>
                <a:gd name="T58" fmla="*/ 45 w 50"/>
                <a:gd name="T59" fmla="*/ 63 h 85"/>
                <a:gd name="T60" fmla="*/ 5 w 50"/>
                <a:gd name="T61" fmla="*/ 63 h 85"/>
                <a:gd name="T62" fmla="*/ 5 w 50"/>
                <a:gd name="T63" fmla="*/ 61 h 85"/>
                <a:gd name="T64" fmla="*/ 6 w 50"/>
                <a:gd name="T65" fmla="*/ 67 h 85"/>
                <a:gd name="T66" fmla="*/ 44 w 50"/>
                <a:gd name="T67" fmla="*/ 67 h 85"/>
                <a:gd name="T68" fmla="*/ 43 w 50"/>
                <a:gd name="T69" fmla="*/ 69 h 85"/>
                <a:gd name="T70" fmla="*/ 39 w 50"/>
                <a:gd name="T71" fmla="*/ 75 h 85"/>
                <a:gd name="T72" fmla="*/ 25 w 50"/>
                <a:gd name="T73" fmla="*/ 81 h 85"/>
                <a:gd name="T74" fmla="*/ 11 w 50"/>
                <a:gd name="T75" fmla="*/ 75 h 85"/>
                <a:gd name="T76" fmla="*/ 7 w 50"/>
                <a:gd name="T77" fmla="*/ 69 h 85"/>
                <a:gd name="T78" fmla="*/ 6 w 50"/>
                <a:gd name="T79" fmla="*/ 6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0" h="85">
                  <a:moveTo>
                    <a:pt x="25" y="85"/>
                  </a:moveTo>
                  <a:cubicBezTo>
                    <a:pt x="39" y="85"/>
                    <a:pt x="50" y="74"/>
                    <a:pt x="50" y="61"/>
                  </a:cubicBezTo>
                  <a:cubicBezTo>
                    <a:pt x="50" y="25"/>
                    <a:pt x="50" y="25"/>
                    <a:pt x="50" y="25"/>
                  </a:cubicBezTo>
                  <a:cubicBezTo>
                    <a:pt x="50" y="11"/>
                    <a:pt x="39" y="0"/>
                    <a:pt x="25" y="0"/>
                  </a:cubicBezTo>
                  <a:cubicBezTo>
                    <a:pt x="11" y="0"/>
                    <a:pt x="0" y="11"/>
                    <a:pt x="0" y="25"/>
                  </a:cubicBezTo>
                  <a:cubicBezTo>
                    <a:pt x="0" y="61"/>
                    <a:pt x="0" y="61"/>
                    <a:pt x="0" y="61"/>
                  </a:cubicBezTo>
                  <a:cubicBezTo>
                    <a:pt x="0" y="74"/>
                    <a:pt x="11" y="85"/>
                    <a:pt x="25" y="85"/>
                  </a:cubicBezTo>
                  <a:close/>
                  <a:moveTo>
                    <a:pt x="7" y="16"/>
                  </a:moveTo>
                  <a:cubicBezTo>
                    <a:pt x="8" y="14"/>
                    <a:pt x="9" y="12"/>
                    <a:pt x="11" y="10"/>
                  </a:cubicBezTo>
                  <a:cubicBezTo>
                    <a:pt x="15" y="7"/>
                    <a:pt x="20" y="5"/>
                    <a:pt x="25" y="5"/>
                  </a:cubicBezTo>
                  <a:cubicBezTo>
                    <a:pt x="30" y="5"/>
                    <a:pt x="35" y="7"/>
                    <a:pt x="39" y="10"/>
                  </a:cubicBezTo>
                  <a:cubicBezTo>
                    <a:pt x="41" y="12"/>
                    <a:pt x="42" y="14"/>
                    <a:pt x="43" y="16"/>
                  </a:cubicBezTo>
                  <a:cubicBezTo>
                    <a:pt x="44" y="18"/>
                    <a:pt x="44" y="18"/>
                    <a:pt x="44" y="18"/>
                  </a:cubicBezTo>
                  <a:cubicBezTo>
                    <a:pt x="6" y="18"/>
                    <a:pt x="6" y="18"/>
                    <a:pt x="6" y="18"/>
                  </a:cubicBezTo>
                  <a:lnTo>
                    <a:pt x="7" y="16"/>
                  </a:lnTo>
                  <a:close/>
                  <a:moveTo>
                    <a:pt x="5" y="23"/>
                  </a:moveTo>
                  <a:cubicBezTo>
                    <a:pt x="45" y="23"/>
                    <a:pt x="45" y="23"/>
                    <a:pt x="45" y="23"/>
                  </a:cubicBezTo>
                  <a:cubicBezTo>
                    <a:pt x="45" y="25"/>
                    <a:pt x="45" y="25"/>
                    <a:pt x="45" y="25"/>
                  </a:cubicBezTo>
                  <a:cubicBezTo>
                    <a:pt x="45" y="33"/>
                    <a:pt x="45" y="33"/>
                    <a:pt x="45" y="33"/>
                  </a:cubicBezTo>
                  <a:cubicBezTo>
                    <a:pt x="5" y="33"/>
                    <a:pt x="5" y="33"/>
                    <a:pt x="5" y="33"/>
                  </a:cubicBezTo>
                  <a:lnTo>
                    <a:pt x="5" y="23"/>
                  </a:lnTo>
                  <a:close/>
                  <a:moveTo>
                    <a:pt x="5" y="37"/>
                  </a:moveTo>
                  <a:cubicBezTo>
                    <a:pt x="45" y="37"/>
                    <a:pt x="45" y="37"/>
                    <a:pt x="45" y="37"/>
                  </a:cubicBezTo>
                  <a:cubicBezTo>
                    <a:pt x="45" y="48"/>
                    <a:pt x="45" y="48"/>
                    <a:pt x="45" y="48"/>
                  </a:cubicBezTo>
                  <a:cubicBezTo>
                    <a:pt x="5" y="48"/>
                    <a:pt x="5" y="48"/>
                    <a:pt x="5" y="48"/>
                  </a:cubicBezTo>
                  <a:lnTo>
                    <a:pt x="5" y="37"/>
                  </a:lnTo>
                  <a:close/>
                  <a:moveTo>
                    <a:pt x="5" y="61"/>
                  </a:moveTo>
                  <a:cubicBezTo>
                    <a:pt x="5" y="52"/>
                    <a:pt x="5" y="52"/>
                    <a:pt x="5" y="52"/>
                  </a:cubicBezTo>
                  <a:cubicBezTo>
                    <a:pt x="45" y="52"/>
                    <a:pt x="45" y="52"/>
                    <a:pt x="45" y="52"/>
                  </a:cubicBezTo>
                  <a:cubicBezTo>
                    <a:pt x="45" y="63"/>
                    <a:pt x="45" y="63"/>
                    <a:pt x="45" y="63"/>
                  </a:cubicBezTo>
                  <a:cubicBezTo>
                    <a:pt x="5" y="63"/>
                    <a:pt x="5" y="63"/>
                    <a:pt x="5" y="63"/>
                  </a:cubicBezTo>
                  <a:lnTo>
                    <a:pt x="5" y="61"/>
                  </a:lnTo>
                  <a:close/>
                  <a:moveTo>
                    <a:pt x="6" y="67"/>
                  </a:moveTo>
                  <a:cubicBezTo>
                    <a:pt x="44" y="67"/>
                    <a:pt x="44" y="67"/>
                    <a:pt x="44" y="67"/>
                  </a:cubicBezTo>
                  <a:cubicBezTo>
                    <a:pt x="43" y="69"/>
                    <a:pt x="43" y="69"/>
                    <a:pt x="43" y="69"/>
                  </a:cubicBezTo>
                  <a:cubicBezTo>
                    <a:pt x="42" y="71"/>
                    <a:pt x="41" y="73"/>
                    <a:pt x="39" y="75"/>
                  </a:cubicBezTo>
                  <a:cubicBezTo>
                    <a:pt x="35" y="79"/>
                    <a:pt x="30" y="81"/>
                    <a:pt x="25" y="81"/>
                  </a:cubicBezTo>
                  <a:cubicBezTo>
                    <a:pt x="20" y="81"/>
                    <a:pt x="15" y="79"/>
                    <a:pt x="11" y="75"/>
                  </a:cubicBezTo>
                  <a:cubicBezTo>
                    <a:pt x="9" y="73"/>
                    <a:pt x="8" y="71"/>
                    <a:pt x="7" y="69"/>
                  </a:cubicBezTo>
                  <a:lnTo>
                    <a:pt x="6"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82" name="Freeform 54"/>
          <p:cNvSpPr>
            <a:spLocks noEditPoints="1"/>
          </p:cNvSpPr>
          <p:nvPr/>
        </p:nvSpPr>
        <p:spPr bwMode="auto">
          <a:xfrm>
            <a:off x="7362825" y="5110163"/>
            <a:ext cx="346075" cy="481013"/>
          </a:xfrm>
          <a:custGeom>
            <a:avLst/>
            <a:gdLst>
              <a:gd name="T0" fmla="*/ 70 w 92"/>
              <a:gd name="T1" fmla="*/ 36 h 128"/>
              <a:gd name="T2" fmla="*/ 46 w 92"/>
              <a:gd name="T3" fmla="*/ 0 h 128"/>
              <a:gd name="T4" fmla="*/ 22 w 92"/>
              <a:gd name="T5" fmla="*/ 60 h 128"/>
              <a:gd name="T6" fmla="*/ 29 w 92"/>
              <a:gd name="T7" fmla="*/ 78 h 128"/>
              <a:gd name="T8" fmla="*/ 20 w 92"/>
              <a:gd name="T9" fmla="*/ 84 h 128"/>
              <a:gd name="T10" fmla="*/ 11 w 92"/>
              <a:gd name="T11" fmla="*/ 61 h 128"/>
              <a:gd name="T12" fmla="*/ 7 w 92"/>
              <a:gd name="T13" fmla="*/ 61 h 128"/>
              <a:gd name="T14" fmla="*/ 17 w 92"/>
              <a:gd name="T15" fmla="*/ 88 h 128"/>
              <a:gd name="T16" fmla="*/ 1 w 92"/>
              <a:gd name="T17" fmla="*/ 106 h 128"/>
              <a:gd name="T18" fmla="*/ 4 w 92"/>
              <a:gd name="T19" fmla="*/ 109 h 128"/>
              <a:gd name="T20" fmla="*/ 22 w 92"/>
              <a:gd name="T21" fmla="*/ 92 h 128"/>
              <a:gd name="T22" fmla="*/ 44 w 92"/>
              <a:gd name="T23" fmla="*/ 102 h 128"/>
              <a:gd name="T24" fmla="*/ 17 w 92"/>
              <a:gd name="T25" fmla="*/ 123 h 128"/>
              <a:gd name="T26" fmla="*/ 17 w 92"/>
              <a:gd name="T27" fmla="*/ 128 h 128"/>
              <a:gd name="T28" fmla="*/ 78 w 92"/>
              <a:gd name="T29" fmla="*/ 126 h 128"/>
              <a:gd name="T30" fmla="*/ 48 w 92"/>
              <a:gd name="T31" fmla="*/ 123 h 128"/>
              <a:gd name="T32" fmla="*/ 50 w 92"/>
              <a:gd name="T33" fmla="*/ 100 h 128"/>
              <a:gd name="T34" fmla="*/ 83 w 92"/>
              <a:gd name="T35" fmla="*/ 59 h 128"/>
              <a:gd name="T36" fmla="*/ 70 w 92"/>
              <a:gd name="T37" fmla="*/ 86 h 128"/>
              <a:gd name="T38" fmla="*/ 26 w 92"/>
              <a:gd name="T39" fmla="*/ 89 h 128"/>
              <a:gd name="T40" fmla="*/ 33 w 92"/>
              <a:gd name="T41" fmla="*/ 81 h 128"/>
              <a:gd name="T42" fmla="*/ 46 w 92"/>
              <a:gd name="T43" fmla="*/ 85 h 128"/>
              <a:gd name="T44" fmla="*/ 70 w 92"/>
              <a:gd name="T45" fmla="*/ 43 h 128"/>
              <a:gd name="T46" fmla="*/ 91 w 92"/>
              <a:gd name="T47" fmla="*/ 19 h 128"/>
              <a:gd name="T48" fmla="*/ 66 w 92"/>
              <a:gd name="T49" fmla="*/ 60 h 128"/>
              <a:gd name="T50" fmla="*/ 46 w 92"/>
              <a:gd name="T51" fmla="*/ 80 h 128"/>
              <a:gd name="T52" fmla="*/ 36 w 92"/>
              <a:gd name="T53" fmla="*/ 77 h 128"/>
              <a:gd name="T54" fmla="*/ 66 w 92"/>
              <a:gd name="T55" fmla="*/ 60 h 128"/>
              <a:gd name="T56" fmla="*/ 32 w 92"/>
              <a:gd name="T57" fmla="*/ 75 h 128"/>
              <a:gd name="T58" fmla="*/ 26 w 92"/>
              <a:gd name="T59" fmla="*/ 60 h 128"/>
              <a:gd name="T60" fmla="*/ 32 w 92"/>
              <a:gd name="T61" fmla="*/ 10 h 128"/>
              <a:gd name="T62" fmla="*/ 60 w 92"/>
              <a:gd name="T63" fmla="*/ 10 h 128"/>
              <a:gd name="T64" fmla="*/ 66 w 92"/>
              <a:gd name="T65" fmla="*/ 4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2" h="128">
                <a:moveTo>
                  <a:pt x="88" y="19"/>
                </a:moveTo>
                <a:cubicBezTo>
                  <a:pt x="70" y="36"/>
                  <a:pt x="70" y="36"/>
                  <a:pt x="70" y="36"/>
                </a:cubicBezTo>
                <a:cubicBezTo>
                  <a:pt x="70" y="24"/>
                  <a:pt x="70" y="24"/>
                  <a:pt x="70" y="24"/>
                </a:cubicBezTo>
                <a:cubicBezTo>
                  <a:pt x="70" y="11"/>
                  <a:pt x="59" y="0"/>
                  <a:pt x="46" y="0"/>
                </a:cubicBezTo>
                <a:cubicBezTo>
                  <a:pt x="33" y="0"/>
                  <a:pt x="22" y="11"/>
                  <a:pt x="22" y="24"/>
                </a:cubicBezTo>
                <a:cubicBezTo>
                  <a:pt x="22" y="60"/>
                  <a:pt x="22" y="60"/>
                  <a:pt x="22" y="60"/>
                </a:cubicBezTo>
                <a:cubicBezTo>
                  <a:pt x="22" y="66"/>
                  <a:pt x="24" y="72"/>
                  <a:pt x="28" y="77"/>
                </a:cubicBezTo>
                <a:cubicBezTo>
                  <a:pt x="29" y="78"/>
                  <a:pt x="29" y="78"/>
                  <a:pt x="29" y="78"/>
                </a:cubicBezTo>
                <a:cubicBezTo>
                  <a:pt x="21" y="85"/>
                  <a:pt x="21" y="85"/>
                  <a:pt x="21" y="85"/>
                </a:cubicBezTo>
                <a:cubicBezTo>
                  <a:pt x="20" y="84"/>
                  <a:pt x="20" y="84"/>
                  <a:pt x="20" y="84"/>
                </a:cubicBezTo>
                <a:cubicBezTo>
                  <a:pt x="15" y="78"/>
                  <a:pt x="12" y="71"/>
                  <a:pt x="11" y="63"/>
                </a:cubicBezTo>
                <a:cubicBezTo>
                  <a:pt x="11" y="61"/>
                  <a:pt x="11" y="61"/>
                  <a:pt x="11" y="61"/>
                </a:cubicBezTo>
                <a:cubicBezTo>
                  <a:pt x="11" y="59"/>
                  <a:pt x="10" y="58"/>
                  <a:pt x="9" y="58"/>
                </a:cubicBezTo>
                <a:cubicBezTo>
                  <a:pt x="8" y="58"/>
                  <a:pt x="7" y="59"/>
                  <a:pt x="7" y="61"/>
                </a:cubicBezTo>
                <a:cubicBezTo>
                  <a:pt x="7" y="62"/>
                  <a:pt x="7" y="62"/>
                  <a:pt x="7" y="62"/>
                </a:cubicBezTo>
                <a:cubicBezTo>
                  <a:pt x="7" y="72"/>
                  <a:pt x="11" y="81"/>
                  <a:pt x="17" y="88"/>
                </a:cubicBezTo>
                <a:cubicBezTo>
                  <a:pt x="18" y="89"/>
                  <a:pt x="18" y="89"/>
                  <a:pt x="18" y="89"/>
                </a:cubicBezTo>
                <a:cubicBezTo>
                  <a:pt x="1" y="106"/>
                  <a:pt x="1" y="106"/>
                  <a:pt x="1" y="106"/>
                </a:cubicBezTo>
                <a:cubicBezTo>
                  <a:pt x="0" y="107"/>
                  <a:pt x="0" y="108"/>
                  <a:pt x="1" y="109"/>
                </a:cubicBezTo>
                <a:cubicBezTo>
                  <a:pt x="2" y="110"/>
                  <a:pt x="3" y="110"/>
                  <a:pt x="4" y="109"/>
                </a:cubicBezTo>
                <a:cubicBezTo>
                  <a:pt x="21" y="92"/>
                  <a:pt x="21" y="92"/>
                  <a:pt x="21" y="92"/>
                </a:cubicBezTo>
                <a:cubicBezTo>
                  <a:pt x="22" y="92"/>
                  <a:pt x="22" y="92"/>
                  <a:pt x="22" y="92"/>
                </a:cubicBezTo>
                <a:cubicBezTo>
                  <a:pt x="28" y="97"/>
                  <a:pt x="35" y="100"/>
                  <a:pt x="42" y="100"/>
                </a:cubicBezTo>
                <a:cubicBezTo>
                  <a:pt x="44" y="102"/>
                  <a:pt x="44" y="102"/>
                  <a:pt x="44" y="102"/>
                </a:cubicBezTo>
                <a:cubicBezTo>
                  <a:pt x="44" y="123"/>
                  <a:pt x="44" y="123"/>
                  <a:pt x="44" y="123"/>
                </a:cubicBezTo>
                <a:cubicBezTo>
                  <a:pt x="17" y="123"/>
                  <a:pt x="17" y="123"/>
                  <a:pt x="17" y="123"/>
                </a:cubicBezTo>
                <a:cubicBezTo>
                  <a:pt x="15" y="123"/>
                  <a:pt x="14" y="125"/>
                  <a:pt x="14" y="126"/>
                </a:cubicBezTo>
                <a:cubicBezTo>
                  <a:pt x="14" y="127"/>
                  <a:pt x="15" y="128"/>
                  <a:pt x="17" y="128"/>
                </a:cubicBezTo>
                <a:cubicBezTo>
                  <a:pt x="75" y="128"/>
                  <a:pt x="75" y="128"/>
                  <a:pt x="75" y="128"/>
                </a:cubicBezTo>
                <a:cubicBezTo>
                  <a:pt x="77" y="128"/>
                  <a:pt x="78" y="127"/>
                  <a:pt x="78" y="126"/>
                </a:cubicBezTo>
                <a:cubicBezTo>
                  <a:pt x="78" y="125"/>
                  <a:pt x="77" y="123"/>
                  <a:pt x="75" y="123"/>
                </a:cubicBezTo>
                <a:cubicBezTo>
                  <a:pt x="48" y="123"/>
                  <a:pt x="48" y="123"/>
                  <a:pt x="48" y="123"/>
                </a:cubicBezTo>
                <a:cubicBezTo>
                  <a:pt x="48" y="102"/>
                  <a:pt x="48" y="102"/>
                  <a:pt x="48" y="102"/>
                </a:cubicBezTo>
                <a:cubicBezTo>
                  <a:pt x="50" y="100"/>
                  <a:pt x="50" y="100"/>
                  <a:pt x="50" y="100"/>
                </a:cubicBezTo>
                <a:cubicBezTo>
                  <a:pt x="70" y="98"/>
                  <a:pt x="85" y="82"/>
                  <a:pt x="85" y="61"/>
                </a:cubicBezTo>
                <a:cubicBezTo>
                  <a:pt x="85" y="60"/>
                  <a:pt x="84" y="59"/>
                  <a:pt x="83" y="59"/>
                </a:cubicBezTo>
                <a:cubicBezTo>
                  <a:pt x="82" y="59"/>
                  <a:pt x="81" y="60"/>
                  <a:pt x="81" y="61"/>
                </a:cubicBezTo>
                <a:cubicBezTo>
                  <a:pt x="81" y="70"/>
                  <a:pt x="77" y="79"/>
                  <a:pt x="70" y="86"/>
                </a:cubicBezTo>
                <a:cubicBezTo>
                  <a:pt x="64" y="92"/>
                  <a:pt x="55" y="96"/>
                  <a:pt x="46" y="96"/>
                </a:cubicBezTo>
                <a:cubicBezTo>
                  <a:pt x="39" y="96"/>
                  <a:pt x="32" y="94"/>
                  <a:pt x="26" y="89"/>
                </a:cubicBezTo>
                <a:cubicBezTo>
                  <a:pt x="25" y="89"/>
                  <a:pt x="25" y="89"/>
                  <a:pt x="25" y="89"/>
                </a:cubicBezTo>
                <a:cubicBezTo>
                  <a:pt x="33" y="81"/>
                  <a:pt x="33" y="81"/>
                  <a:pt x="33" y="81"/>
                </a:cubicBezTo>
                <a:cubicBezTo>
                  <a:pt x="33" y="81"/>
                  <a:pt x="33" y="81"/>
                  <a:pt x="33" y="81"/>
                </a:cubicBezTo>
                <a:cubicBezTo>
                  <a:pt x="37" y="83"/>
                  <a:pt x="42" y="85"/>
                  <a:pt x="46" y="85"/>
                </a:cubicBezTo>
                <a:cubicBezTo>
                  <a:pt x="59" y="85"/>
                  <a:pt x="70" y="74"/>
                  <a:pt x="70" y="60"/>
                </a:cubicBezTo>
                <a:cubicBezTo>
                  <a:pt x="70" y="43"/>
                  <a:pt x="70" y="43"/>
                  <a:pt x="70" y="43"/>
                </a:cubicBezTo>
                <a:cubicBezTo>
                  <a:pt x="91" y="22"/>
                  <a:pt x="91" y="22"/>
                  <a:pt x="91" y="22"/>
                </a:cubicBezTo>
                <a:cubicBezTo>
                  <a:pt x="92" y="21"/>
                  <a:pt x="92" y="20"/>
                  <a:pt x="91" y="19"/>
                </a:cubicBezTo>
                <a:cubicBezTo>
                  <a:pt x="90" y="18"/>
                  <a:pt x="89" y="18"/>
                  <a:pt x="88" y="19"/>
                </a:cubicBezTo>
                <a:close/>
                <a:moveTo>
                  <a:pt x="66" y="60"/>
                </a:moveTo>
                <a:cubicBezTo>
                  <a:pt x="66" y="66"/>
                  <a:pt x="64" y="71"/>
                  <a:pt x="60" y="74"/>
                </a:cubicBezTo>
                <a:cubicBezTo>
                  <a:pt x="56" y="78"/>
                  <a:pt x="51" y="80"/>
                  <a:pt x="46" y="80"/>
                </a:cubicBezTo>
                <a:cubicBezTo>
                  <a:pt x="43" y="80"/>
                  <a:pt x="40" y="80"/>
                  <a:pt x="38" y="78"/>
                </a:cubicBezTo>
                <a:cubicBezTo>
                  <a:pt x="36" y="77"/>
                  <a:pt x="36" y="77"/>
                  <a:pt x="36" y="77"/>
                </a:cubicBezTo>
                <a:cubicBezTo>
                  <a:pt x="66" y="47"/>
                  <a:pt x="66" y="47"/>
                  <a:pt x="66" y="47"/>
                </a:cubicBezTo>
                <a:lnTo>
                  <a:pt x="66" y="60"/>
                </a:lnTo>
                <a:close/>
                <a:moveTo>
                  <a:pt x="66" y="41"/>
                </a:moveTo>
                <a:cubicBezTo>
                  <a:pt x="32" y="75"/>
                  <a:pt x="32" y="75"/>
                  <a:pt x="32" y="75"/>
                </a:cubicBezTo>
                <a:cubicBezTo>
                  <a:pt x="31" y="74"/>
                  <a:pt x="31" y="74"/>
                  <a:pt x="31" y="74"/>
                </a:cubicBezTo>
                <a:cubicBezTo>
                  <a:pt x="28" y="70"/>
                  <a:pt x="26" y="65"/>
                  <a:pt x="26" y="60"/>
                </a:cubicBezTo>
                <a:cubicBezTo>
                  <a:pt x="26" y="24"/>
                  <a:pt x="26" y="24"/>
                  <a:pt x="26" y="24"/>
                </a:cubicBezTo>
                <a:cubicBezTo>
                  <a:pt x="26" y="19"/>
                  <a:pt x="28" y="14"/>
                  <a:pt x="32" y="10"/>
                </a:cubicBezTo>
                <a:cubicBezTo>
                  <a:pt x="36" y="7"/>
                  <a:pt x="41" y="5"/>
                  <a:pt x="46" y="5"/>
                </a:cubicBezTo>
                <a:cubicBezTo>
                  <a:pt x="51" y="5"/>
                  <a:pt x="56" y="7"/>
                  <a:pt x="60" y="10"/>
                </a:cubicBezTo>
                <a:cubicBezTo>
                  <a:pt x="64" y="14"/>
                  <a:pt x="66" y="19"/>
                  <a:pt x="66" y="24"/>
                </a:cubicBezTo>
                <a:lnTo>
                  <a:pt x="66" y="41"/>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3" name="Freeform 55"/>
          <p:cNvSpPr>
            <a:spLocks noEditPoints="1"/>
          </p:cNvSpPr>
          <p:nvPr/>
        </p:nvSpPr>
        <p:spPr bwMode="auto">
          <a:xfrm>
            <a:off x="6484938" y="5110163"/>
            <a:ext cx="179388" cy="319088"/>
          </a:xfrm>
          <a:custGeom>
            <a:avLst/>
            <a:gdLst>
              <a:gd name="T0" fmla="*/ 24 w 48"/>
              <a:gd name="T1" fmla="*/ 85 h 85"/>
              <a:gd name="T2" fmla="*/ 48 w 48"/>
              <a:gd name="T3" fmla="*/ 60 h 85"/>
              <a:gd name="T4" fmla="*/ 48 w 48"/>
              <a:gd name="T5" fmla="*/ 24 h 85"/>
              <a:gd name="T6" fmla="*/ 24 w 48"/>
              <a:gd name="T7" fmla="*/ 0 h 85"/>
              <a:gd name="T8" fmla="*/ 0 w 48"/>
              <a:gd name="T9" fmla="*/ 24 h 85"/>
              <a:gd name="T10" fmla="*/ 0 w 48"/>
              <a:gd name="T11" fmla="*/ 60 h 85"/>
              <a:gd name="T12" fmla="*/ 24 w 48"/>
              <a:gd name="T13" fmla="*/ 85 h 85"/>
              <a:gd name="T14" fmla="*/ 4 w 48"/>
              <a:gd name="T15" fmla="*/ 24 h 85"/>
              <a:gd name="T16" fmla="*/ 10 w 48"/>
              <a:gd name="T17" fmla="*/ 10 h 85"/>
              <a:gd name="T18" fmla="*/ 24 w 48"/>
              <a:gd name="T19" fmla="*/ 5 h 85"/>
              <a:gd name="T20" fmla="*/ 38 w 48"/>
              <a:gd name="T21" fmla="*/ 10 h 85"/>
              <a:gd name="T22" fmla="*/ 44 w 48"/>
              <a:gd name="T23" fmla="*/ 24 h 85"/>
              <a:gd name="T24" fmla="*/ 44 w 48"/>
              <a:gd name="T25" fmla="*/ 60 h 85"/>
              <a:gd name="T26" fmla="*/ 38 w 48"/>
              <a:gd name="T27" fmla="*/ 74 h 85"/>
              <a:gd name="T28" fmla="*/ 24 w 48"/>
              <a:gd name="T29" fmla="*/ 80 h 85"/>
              <a:gd name="T30" fmla="*/ 10 w 48"/>
              <a:gd name="T31" fmla="*/ 74 h 85"/>
              <a:gd name="T32" fmla="*/ 4 w 48"/>
              <a:gd name="T33" fmla="*/ 60 h 85"/>
              <a:gd name="T34" fmla="*/ 4 w 48"/>
              <a:gd name="T35" fmla="*/ 2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8" h="85">
                <a:moveTo>
                  <a:pt x="24" y="85"/>
                </a:moveTo>
                <a:cubicBezTo>
                  <a:pt x="37" y="85"/>
                  <a:pt x="48" y="74"/>
                  <a:pt x="48" y="60"/>
                </a:cubicBezTo>
                <a:cubicBezTo>
                  <a:pt x="48" y="24"/>
                  <a:pt x="48" y="24"/>
                  <a:pt x="48" y="24"/>
                </a:cubicBezTo>
                <a:cubicBezTo>
                  <a:pt x="48" y="11"/>
                  <a:pt x="37" y="0"/>
                  <a:pt x="24" y="0"/>
                </a:cubicBezTo>
                <a:cubicBezTo>
                  <a:pt x="11" y="0"/>
                  <a:pt x="0" y="11"/>
                  <a:pt x="0" y="24"/>
                </a:cubicBezTo>
                <a:cubicBezTo>
                  <a:pt x="0" y="60"/>
                  <a:pt x="0" y="60"/>
                  <a:pt x="0" y="60"/>
                </a:cubicBezTo>
                <a:cubicBezTo>
                  <a:pt x="0" y="74"/>
                  <a:pt x="11" y="85"/>
                  <a:pt x="24" y="85"/>
                </a:cubicBezTo>
                <a:close/>
                <a:moveTo>
                  <a:pt x="4" y="24"/>
                </a:moveTo>
                <a:cubicBezTo>
                  <a:pt x="4" y="19"/>
                  <a:pt x="6" y="14"/>
                  <a:pt x="10" y="10"/>
                </a:cubicBezTo>
                <a:cubicBezTo>
                  <a:pt x="14" y="7"/>
                  <a:pt x="19" y="5"/>
                  <a:pt x="24" y="5"/>
                </a:cubicBezTo>
                <a:cubicBezTo>
                  <a:pt x="29" y="5"/>
                  <a:pt x="34" y="7"/>
                  <a:pt x="38" y="10"/>
                </a:cubicBezTo>
                <a:cubicBezTo>
                  <a:pt x="42" y="14"/>
                  <a:pt x="44" y="19"/>
                  <a:pt x="44" y="24"/>
                </a:cubicBezTo>
                <a:cubicBezTo>
                  <a:pt x="44" y="60"/>
                  <a:pt x="44" y="60"/>
                  <a:pt x="44" y="60"/>
                </a:cubicBezTo>
                <a:cubicBezTo>
                  <a:pt x="44" y="66"/>
                  <a:pt x="42" y="71"/>
                  <a:pt x="38" y="74"/>
                </a:cubicBezTo>
                <a:cubicBezTo>
                  <a:pt x="34" y="78"/>
                  <a:pt x="29" y="80"/>
                  <a:pt x="24" y="80"/>
                </a:cubicBezTo>
                <a:cubicBezTo>
                  <a:pt x="19" y="80"/>
                  <a:pt x="14" y="78"/>
                  <a:pt x="10" y="74"/>
                </a:cubicBezTo>
                <a:cubicBezTo>
                  <a:pt x="6" y="71"/>
                  <a:pt x="4" y="66"/>
                  <a:pt x="4" y="60"/>
                </a:cubicBezTo>
                <a:lnTo>
                  <a:pt x="4" y="24"/>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4" name="Freeform 56"/>
          <p:cNvSpPr/>
          <p:nvPr/>
        </p:nvSpPr>
        <p:spPr bwMode="auto">
          <a:xfrm>
            <a:off x="6427788" y="5327650"/>
            <a:ext cx="293688" cy="263525"/>
          </a:xfrm>
          <a:custGeom>
            <a:avLst/>
            <a:gdLst>
              <a:gd name="T0" fmla="*/ 68 w 78"/>
              <a:gd name="T1" fmla="*/ 65 h 70"/>
              <a:gd name="T2" fmla="*/ 41 w 78"/>
              <a:gd name="T3" fmla="*/ 65 h 70"/>
              <a:gd name="T4" fmla="*/ 41 w 78"/>
              <a:gd name="T5" fmla="*/ 44 h 70"/>
              <a:gd name="T6" fmla="*/ 43 w 78"/>
              <a:gd name="T7" fmla="*/ 42 h 70"/>
              <a:gd name="T8" fmla="*/ 78 w 78"/>
              <a:gd name="T9" fmla="*/ 3 h 70"/>
              <a:gd name="T10" fmla="*/ 76 w 78"/>
              <a:gd name="T11" fmla="*/ 1 h 70"/>
              <a:gd name="T12" fmla="*/ 74 w 78"/>
              <a:gd name="T13" fmla="*/ 3 h 70"/>
              <a:gd name="T14" fmla="*/ 63 w 78"/>
              <a:gd name="T15" fmla="*/ 28 h 70"/>
              <a:gd name="T16" fmla="*/ 39 w 78"/>
              <a:gd name="T17" fmla="*/ 38 h 70"/>
              <a:gd name="T18" fmla="*/ 15 w 78"/>
              <a:gd name="T19" fmla="*/ 28 h 70"/>
              <a:gd name="T20" fmla="*/ 4 w 78"/>
              <a:gd name="T21" fmla="*/ 5 h 70"/>
              <a:gd name="T22" fmla="*/ 4 w 78"/>
              <a:gd name="T23" fmla="*/ 3 h 70"/>
              <a:gd name="T24" fmla="*/ 2 w 78"/>
              <a:gd name="T25" fmla="*/ 0 h 70"/>
              <a:gd name="T26" fmla="*/ 0 w 78"/>
              <a:gd name="T27" fmla="*/ 3 h 70"/>
              <a:gd name="T28" fmla="*/ 0 w 78"/>
              <a:gd name="T29" fmla="*/ 4 h 70"/>
              <a:gd name="T30" fmla="*/ 35 w 78"/>
              <a:gd name="T31" fmla="*/ 42 h 70"/>
              <a:gd name="T32" fmla="*/ 37 w 78"/>
              <a:gd name="T33" fmla="*/ 44 h 70"/>
              <a:gd name="T34" fmla="*/ 37 w 78"/>
              <a:gd name="T35" fmla="*/ 65 h 70"/>
              <a:gd name="T36" fmla="*/ 10 w 78"/>
              <a:gd name="T37" fmla="*/ 65 h 70"/>
              <a:gd name="T38" fmla="*/ 7 w 78"/>
              <a:gd name="T39" fmla="*/ 68 h 70"/>
              <a:gd name="T40" fmla="*/ 10 w 78"/>
              <a:gd name="T41" fmla="*/ 70 h 70"/>
              <a:gd name="T42" fmla="*/ 68 w 78"/>
              <a:gd name="T43" fmla="*/ 70 h 70"/>
              <a:gd name="T44" fmla="*/ 71 w 78"/>
              <a:gd name="T45" fmla="*/ 68 h 70"/>
              <a:gd name="T46" fmla="*/ 68 w 78"/>
              <a:gd name="T47" fmla="*/ 6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8" h="70">
                <a:moveTo>
                  <a:pt x="68" y="65"/>
                </a:moveTo>
                <a:cubicBezTo>
                  <a:pt x="41" y="65"/>
                  <a:pt x="41" y="65"/>
                  <a:pt x="41" y="65"/>
                </a:cubicBezTo>
                <a:cubicBezTo>
                  <a:pt x="41" y="44"/>
                  <a:pt x="41" y="44"/>
                  <a:pt x="41" y="44"/>
                </a:cubicBezTo>
                <a:cubicBezTo>
                  <a:pt x="43" y="42"/>
                  <a:pt x="43" y="42"/>
                  <a:pt x="43" y="42"/>
                </a:cubicBezTo>
                <a:cubicBezTo>
                  <a:pt x="63" y="40"/>
                  <a:pt x="78" y="24"/>
                  <a:pt x="78" y="3"/>
                </a:cubicBezTo>
                <a:cubicBezTo>
                  <a:pt x="78" y="2"/>
                  <a:pt x="77" y="1"/>
                  <a:pt x="76" y="1"/>
                </a:cubicBezTo>
                <a:cubicBezTo>
                  <a:pt x="75" y="1"/>
                  <a:pt x="74" y="2"/>
                  <a:pt x="74" y="3"/>
                </a:cubicBezTo>
                <a:cubicBezTo>
                  <a:pt x="74" y="12"/>
                  <a:pt x="70" y="21"/>
                  <a:pt x="63" y="28"/>
                </a:cubicBezTo>
                <a:cubicBezTo>
                  <a:pt x="57" y="34"/>
                  <a:pt x="48" y="38"/>
                  <a:pt x="39" y="38"/>
                </a:cubicBezTo>
                <a:cubicBezTo>
                  <a:pt x="30" y="38"/>
                  <a:pt x="21" y="34"/>
                  <a:pt x="15" y="28"/>
                </a:cubicBezTo>
                <a:cubicBezTo>
                  <a:pt x="8" y="21"/>
                  <a:pt x="5" y="13"/>
                  <a:pt x="4" y="5"/>
                </a:cubicBezTo>
                <a:cubicBezTo>
                  <a:pt x="4" y="3"/>
                  <a:pt x="4" y="3"/>
                  <a:pt x="4" y="3"/>
                </a:cubicBezTo>
                <a:cubicBezTo>
                  <a:pt x="4" y="1"/>
                  <a:pt x="3" y="0"/>
                  <a:pt x="2" y="0"/>
                </a:cubicBezTo>
                <a:cubicBezTo>
                  <a:pt x="1" y="0"/>
                  <a:pt x="0" y="1"/>
                  <a:pt x="0" y="3"/>
                </a:cubicBezTo>
                <a:cubicBezTo>
                  <a:pt x="0" y="4"/>
                  <a:pt x="0" y="4"/>
                  <a:pt x="0" y="4"/>
                </a:cubicBezTo>
                <a:cubicBezTo>
                  <a:pt x="1" y="24"/>
                  <a:pt x="16" y="40"/>
                  <a:pt x="35" y="42"/>
                </a:cubicBezTo>
                <a:cubicBezTo>
                  <a:pt x="37" y="44"/>
                  <a:pt x="37" y="44"/>
                  <a:pt x="37" y="44"/>
                </a:cubicBezTo>
                <a:cubicBezTo>
                  <a:pt x="37" y="65"/>
                  <a:pt x="37" y="65"/>
                  <a:pt x="37" y="65"/>
                </a:cubicBezTo>
                <a:cubicBezTo>
                  <a:pt x="10" y="65"/>
                  <a:pt x="10" y="65"/>
                  <a:pt x="10" y="65"/>
                </a:cubicBezTo>
                <a:cubicBezTo>
                  <a:pt x="8" y="65"/>
                  <a:pt x="7" y="67"/>
                  <a:pt x="7" y="68"/>
                </a:cubicBezTo>
                <a:cubicBezTo>
                  <a:pt x="7" y="69"/>
                  <a:pt x="8" y="70"/>
                  <a:pt x="10" y="70"/>
                </a:cubicBezTo>
                <a:cubicBezTo>
                  <a:pt x="68" y="70"/>
                  <a:pt x="68" y="70"/>
                  <a:pt x="68" y="70"/>
                </a:cubicBezTo>
                <a:cubicBezTo>
                  <a:pt x="70" y="70"/>
                  <a:pt x="71" y="69"/>
                  <a:pt x="71" y="68"/>
                </a:cubicBezTo>
                <a:cubicBezTo>
                  <a:pt x="71" y="67"/>
                  <a:pt x="70" y="65"/>
                  <a:pt x="68" y="6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5" name="Freeform 57"/>
          <p:cNvSpPr>
            <a:spLocks noEditPoints="1"/>
          </p:cNvSpPr>
          <p:nvPr/>
        </p:nvSpPr>
        <p:spPr bwMode="auto">
          <a:xfrm>
            <a:off x="5373688" y="5113338"/>
            <a:ext cx="479425" cy="473075"/>
          </a:xfrm>
          <a:custGeom>
            <a:avLst/>
            <a:gdLst>
              <a:gd name="T0" fmla="*/ 125 w 128"/>
              <a:gd name="T1" fmla="*/ 98 h 126"/>
              <a:gd name="T2" fmla="*/ 128 w 128"/>
              <a:gd name="T3" fmla="*/ 96 h 126"/>
              <a:gd name="T4" fmla="*/ 128 w 128"/>
              <a:gd name="T5" fmla="*/ 3 h 126"/>
              <a:gd name="T6" fmla="*/ 125 w 128"/>
              <a:gd name="T7" fmla="*/ 1 h 126"/>
              <a:gd name="T8" fmla="*/ 63 w 128"/>
              <a:gd name="T9" fmla="*/ 21 h 126"/>
              <a:gd name="T10" fmla="*/ 28 w 128"/>
              <a:gd name="T11" fmla="*/ 21 h 126"/>
              <a:gd name="T12" fmla="*/ 0 w 128"/>
              <a:gd name="T13" fmla="*/ 49 h 126"/>
              <a:gd name="T14" fmla="*/ 28 w 128"/>
              <a:gd name="T15" fmla="*/ 78 h 126"/>
              <a:gd name="T16" fmla="*/ 33 w 128"/>
              <a:gd name="T17" fmla="*/ 78 h 126"/>
              <a:gd name="T18" fmla="*/ 50 w 128"/>
              <a:gd name="T19" fmla="*/ 117 h 126"/>
              <a:gd name="T20" fmla="*/ 62 w 128"/>
              <a:gd name="T21" fmla="*/ 126 h 126"/>
              <a:gd name="T22" fmla="*/ 67 w 128"/>
              <a:gd name="T23" fmla="*/ 125 h 126"/>
              <a:gd name="T24" fmla="*/ 74 w 128"/>
              <a:gd name="T25" fmla="*/ 117 h 126"/>
              <a:gd name="T26" fmla="*/ 74 w 128"/>
              <a:gd name="T27" fmla="*/ 107 h 126"/>
              <a:gd name="T28" fmla="*/ 62 w 128"/>
              <a:gd name="T29" fmla="*/ 77 h 126"/>
              <a:gd name="T30" fmla="*/ 125 w 128"/>
              <a:gd name="T31" fmla="*/ 98 h 126"/>
              <a:gd name="T32" fmla="*/ 62 w 128"/>
              <a:gd name="T33" fmla="*/ 26 h 126"/>
              <a:gd name="T34" fmla="*/ 123 w 128"/>
              <a:gd name="T35" fmla="*/ 6 h 126"/>
              <a:gd name="T36" fmla="*/ 123 w 128"/>
              <a:gd name="T37" fmla="*/ 93 h 126"/>
              <a:gd name="T38" fmla="*/ 62 w 128"/>
              <a:gd name="T39" fmla="*/ 73 h 126"/>
              <a:gd name="T40" fmla="*/ 62 w 128"/>
              <a:gd name="T41" fmla="*/ 26 h 126"/>
              <a:gd name="T42" fmla="*/ 28 w 128"/>
              <a:gd name="T43" fmla="*/ 73 h 126"/>
              <a:gd name="T44" fmla="*/ 11 w 128"/>
              <a:gd name="T45" fmla="*/ 66 h 126"/>
              <a:gd name="T46" fmla="*/ 5 w 128"/>
              <a:gd name="T47" fmla="*/ 49 h 126"/>
              <a:gd name="T48" fmla="*/ 11 w 128"/>
              <a:gd name="T49" fmla="*/ 33 h 126"/>
              <a:gd name="T50" fmla="*/ 28 w 128"/>
              <a:gd name="T51" fmla="*/ 26 h 126"/>
              <a:gd name="T52" fmla="*/ 58 w 128"/>
              <a:gd name="T53" fmla="*/ 26 h 126"/>
              <a:gd name="T54" fmla="*/ 58 w 128"/>
              <a:gd name="T55" fmla="*/ 73 h 126"/>
              <a:gd name="T56" fmla="*/ 28 w 128"/>
              <a:gd name="T57" fmla="*/ 73 h 126"/>
              <a:gd name="T58" fmla="*/ 70 w 128"/>
              <a:gd name="T59" fmla="*/ 109 h 126"/>
              <a:gd name="T60" fmla="*/ 70 w 128"/>
              <a:gd name="T61" fmla="*/ 115 h 126"/>
              <a:gd name="T62" fmla="*/ 65 w 128"/>
              <a:gd name="T63" fmla="*/ 120 h 126"/>
              <a:gd name="T64" fmla="*/ 62 w 128"/>
              <a:gd name="T65" fmla="*/ 121 h 126"/>
              <a:gd name="T66" fmla="*/ 54 w 128"/>
              <a:gd name="T67" fmla="*/ 116 h 126"/>
              <a:gd name="T68" fmla="*/ 38 w 128"/>
              <a:gd name="T69" fmla="*/ 78 h 126"/>
              <a:gd name="T70" fmla="*/ 57 w 128"/>
              <a:gd name="T71" fmla="*/ 78 h 126"/>
              <a:gd name="T72" fmla="*/ 70 w 128"/>
              <a:gd name="T73" fmla="*/ 109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6">
                <a:moveTo>
                  <a:pt x="125" y="98"/>
                </a:moveTo>
                <a:cubicBezTo>
                  <a:pt x="126" y="99"/>
                  <a:pt x="128" y="98"/>
                  <a:pt x="128" y="96"/>
                </a:cubicBezTo>
                <a:cubicBezTo>
                  <a:pt x="128" y="3"/>
                  <a:pt x="128" y="3"/>
                  <a:pt x="128" y="3"/>
                </a:cubicBezTo>
                <a:cubicBezTo>
                  <a:pt x="128" y="1"/>
                  <a:pt x="126" y="0"/>
                  <a:pt x="125" y="1"/>
                </a:cubicBezTo>
                <a:cubicBezTo>
                  <a:pt x="63" y="21"/>
                  <a:pt x="63" y="21"/>
                  <a:pt x="63" y="21"/>
                </a:cubicBezTo>
                <a:cubicBezTo>
                  <a:pt x="28" y="21"/>
                  <a:pt x="28" y="21"/>
                  <a:pt x="28" y="21"/>
                </a:cubicBezTo>
                <a:cubicBezTo>
                  <a:pt x="13" y="21"/>
                  <a:pt x="0" y="34"/>
                  <a:pt x="0" y="49"/>
                </a:cubicBezTo>
                <a:cubicBezTo>
                  <a:pt x="0" y="65"/>
                  <a:pt x="13" y="78"/>
                  <a:pt x="28" y="78"/>
                </a:cubicBezTo>
                <a:cubicBezTo>
                  <a:pt x="33" y="78"/>
                  <a:pt x="33" y="78"/>
                  <a:pt x="33" y="78"/>
                </a:cubicBezTo>
                <a:cubicBezTo>
                  <a:pt x="50" y="117"/>
                  <a:pt x="50" y="117"/>
                  <a:pt x="50" y="117"/>
                </a:cubicBezTo>
                <a:cubicBezTo>
                  <a:pt x="52" y="122"/>
                  <a:pt x="57" y="126"/>
                  <a:pt x="62" y="126"/>
                </a:cubicBezTo>
                <a:cubicBezTo>
                  <a:pt x="64" y="126"/>
                  <a:pt x="66" y="125"/>
                  <a:pt x="67" y="125"/>
                </a:cubicBezTo>
                <a:cubicBezTo>
                  <a:pt x="71" y="123"/>
                  <a:pt x="73" y="120"/>
                  <a:pt x="74" y="117"/>
                </a:cubicBezTo>
                <a:cubicBezTo>
                  <a:pt x="76" y="114"/>
                  <a:pt x="76" y="110"/>
                  <a:pt x="74" y="107"/>
                </a:cubicBezTo>
                <a:cubicBezTo>
                  <a:pt x="62" y="77"/>
                  <a:pt x="62" y="77"/>
                  <a:pt x="62" y="77"/>
                </a:cubicBezTo>
                <a:lnTo>
                  <a:pt x="125" y="98"/>
                </a:lnTo>
                <a:close/>
                <a:moveTo>
                  <a:pt x="62" y="26"/>
                </a:moveTo>
                <a:cubicBezTo>
                  <a:pt x="123" y="6"/>
                  <a:pt x="123" y="6"/>
                  <a:pt x="123" y="6"/>
                </a:cubicBezTo>
                <a:cubicBezTo>
                  <a:pt x="123" y="93"/>
                  <a:pt x="123" y="93"/>
                  <a:pt x="123" y="93"/>
                </a:cubicBezTo>
                <a:cubicBezTo>
                  <a:pt x="62" y="73"/>
                  <a:pt x="62" y="73"/>
                  <a:pt x="62" y="73"/>
                </a:cubicBezTo>
                <a:lnTo>
                  <a:pt x="62" y="26"/>
                </a:lnTo>
                <a:close/>
                <a:moveTo>
                  <a:pt x="28" y="73"/>
                </a:moveTo>
                <a:cubicBezTo>
                  <a:pt x="22" y="73"/>
                  <a:pt x="16" y="71"/>
                  <a:pt x="11" y="66"/>
                </a:cubicBezTo>
                <a:cubicBezTo>
                  <a:pt x="7" y="62"/>
                  <a:pt x="5" y="56"/>
                  <a:pt x="5" y="49"/>
                </a:cubicBezTo>
                <a:cubicBezTo>
                  <a:pt x="5" y="43"/>
                  <a:pt x="7" y="37"/>
                  <a:pt x="11" y="33"/>
                </a:cubicBezTo>
                <a:cubicBezTo>
                  <a:pt x="16" y="28"/>
                  <a:pt x="22" y="26"/>
                  <a:pt x="28" y="26"/>
                </a:cubicBezTo>
                <a:cubicBezTo>
                  <a:pt x="58" y="26"/>
                  <a:pt x="58" y="26"/>
                  <a:pt x="58" y="26"/>
                </a:cubicBezTo>
                <a:cubicBezTo>
                  <a:pt x="58" y="73"/>
                  <a:pt x="58" y="73"/>
                  <a:pt x="58" y="73"/>
                </a:cubicBezTo>
                <a:lnTo>
                  <a:pt x="28" y="73"/>
                </a:lnTo>
                <a:close/>
                <a:moveTo>
                  <a:pt x="70" y="109"/>
                </a:moveTo>
                <a:cubicBezTo>
                  <a:pt x="71" y="111"/>
                  <a:pt x="71" y="113"/>
                  <a:pt x="70" y="115"/>
                </a:cubicBezTo>
                <a:cubicBezTo>
                  <a:pt x="69" y="118"/>
                  <a:pt x="68" y="119"/>
                  <a:pt x="65" y="120"/>
                </a:cubicBezTo>
                <a:cubicBezTo>
                  <a:pt x="64" y="121"/>
                  <a:pt x="63" y="121"/>
                  <a:pt x="62" y="121"/>
                </a:cubicBezTo>
                <a:cubicBezTo>
                  <a:pt x="58" y="121"/>
                  <a:pt x="55" y="119"/>
                  <a:pt x="54" y="116"/>
                </a:cubicBezTo>
                <a:cubicBezTo>
                  <a:pt x="38" y="78"/>
                  <a:pt x="38" y="78"/>
                  <a:pt x="38" y="78"/>
                </a:cubicBezTo>
                <a:cubicBezTo>
                  <a:pt x="57" y="78"/>
                  <a:pt x="57" y="78"/>
                  <a:pt x="57" y="78"/>
                </a:cubicBezTo>
                <a:lnTo>
                  <a:pt x="70" y="109"/>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6" name="Freeform 58"/>
          <p:cNvSpPr>
            <a:spLocks noEditPoints="1"/>
          </p:cNvSpPr>
          <p:nvPr/>
        </p:nvSpPr>
        <p:spPr bwMode="auto">
          <a:xfrm>
            <a:off x="4411663" y="5148263"/>
            <a:ext cx="342900" cy="409575"/>
          </a:xfrm>
          <a:custGeom>
            <a:avLst/>
            <a:gdLst>
              <a:gd name="T0" fmla="*/ 89 w 91"/>
              <a:gd name="T1" fmla="*/ 0 h 109"/>
              <a:gd name="T2" fmla="*/ 89 w 91"/>
              <a:gd name="T3" fmla="*/ 0 h 109"/>
              <a:gd name="T4" fmla="*/ 42 w 91"/>
              <a:gd name="T5" fmla="*/ 24 h 109"/>
              <a:gd name="T6" fmla="*/ 5 w 91"/>
              <a:gd name="T7" fmla="*/ 24 h 109"/>
              <a:gd name="T8" fmla="*/ 0 w 91"/>
              <a:gd name="T9" fmla="*/ 29 h 109"/>
              <a:gd name="T10" fmla="*/ 0 w 91"/>
              <a:gd name="T11" fmla="*/ 79 h 109"/>
              <a:gd name="T12" fmla="*/ 5 w 91"/>
              <a:gd name="T13" fmla="*/ 84 h 109"/>
              <a:gd name="T14" fmla="*/ 43 w 91"/>
              <a:gd name="T15" fmla="*/ 84 h 109"/>
              <a:gd name="T16" fmla="*/ 88 w 91"/>
              <a:gd name="T17" fmla="*/ 108 h 109"/>
              <a:gd name="T18" fmla="*/ 91 w 91"/>
              <a:gd name="T19" fmla="*/ 107 h 109"/>
              <a:gd name="T20" fmla="*/ 91 w 91"/>
              <a:gd name="T21" fmla="*/ 1 h 109"/>
              <a:gd name="T22" fmla="*/ 91 w 91"/>
              <a:gd name="T23" fmla="*/ 0 h 109"/>
              <a:gd name="T24" fmla="*/ 89 w 91"/>
              <a:gd name="T25" fmla="*/ 0 h 109"/>
              <a:gd name="T26" fmla="*/ 38 w 91"/>
              <a:gd name="T27" fmla="*/ 80 h 109"/>
              <a:gd name="T28" fmla="*/ 5 w 91"/>
              <a:gd name="T29" fmla="*/ 80 h 109"/>
              <a:gd name="T30" fmla="*/ 5 w 91"/>
              <a:gd name="T31" fmla="*/ 28 h 109"/>
              <a:gd name="T32" fmla="*/ 38 w 91"/>
              <a:gd name="T33" fmla="*/ 28 h 109"/>
              <a:gd name="T34" fmla="*/ 38 w 91"/>
              <a:gd name="T35" fmla="*/ 80 h 109"/>
              <a:gd name="T36" fmla="*/ 87 w 91"/>
              <a:gd name="T37" fmla="*/ 102 h 109"/>
              <a:gd name="T38" fmla="*/ 42 w 91"/>
              <a:gd name="T39" fmla="*/ 79 h 109"/>
              <a:gd name="T40" fmla="*/ 42 w 91"/>
              <a:gd name="T41" fmla="*/ 29 h 109"/>
              <a:gd name="T42" fmla="*/ 87 w 91"/>
              <a:gd name="T43" fmla="*/ 6 h 109"/>
              <a:gd name="T44" fmla="*/ 87 w 91"/>
              <a:gd name="T45" fmla="*/ 102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1" h="109">
                <a:moveTo>
                  <a:pt x="89" y="0"/>
                </a:moveTo>
                <a:cubicBezTo>
                  <a:pt x="89" y="0"/>
                  <a:pt x="89" y="0"/>
                  <a:pt x="89" y="0"/>
                </a:cubicBezTo>
                <a:cubicBezTo>
                  <a:pt x="42" y="24"/>
                  <a:pt x="42" y="24"/>
                  <a:pt x="42" y="24"/>
                </a:cubicBezTo>
                <a:cubicBezTo>
                  <a:pt x="5" y="24"/>
                  <a:pt x="5" y="24"/>
                  <a:pt x="5" y="24"/>
                </a:cubicBezTo>
                <a:cubicBezTo>
                  <a:pt x="2" y="24"/>
                  <a:pt x="0" y="26"/>
                  <a:pt x="0" y="29"/>
                </a:cubicBezTo>
                <a:cubicBezTo>
                  <a:pt x="0" y="79"/>
                  <a:pt x="0" y="79"/>
                  <a:pt x="0" y="79"/>
                </a:cubicBezTo>
                <a:cubicBezTo>
                  <a:pt x="0" y="82"/>
                  <a:pt x="2" y="84"/>
                  <a:pt x="5" y="84"/>
                </a:cubicBezTo>
                <a:cubicBezTo>
                  <a:pt x="43" y="84"/>
                  <a:pt x="43" y="84"/>
                  <a:pt x="43" y="84"/>
                </a:cubicBezTo>
                <a:cubicBezTo>
                  <a:pt x="88" y="108"/>
                  <a:pt x="88" y="108"/>
                  <a:pt x="88" y="108"/>
                </a:cubicBezTo>
                <a:cubicBezTo>
                  <a:pt x="90" y="109"/>
                  <a:pt x="91" y="108"/>
                  <a:pt x="91" y="107"/>
                </a:cubicBezTo>
                <a:cubicBezTo>
                  <a:pt x="91" y="1"/>
                  <a:pt x="91" y="1"/>
                  <a:pt x="91" y="1"/>
                </a:cubicBezTo>
                <a:cubicBezTo>
                  <a:pt x="91" y="1"/>
                  <a:pt x="91" y="1"/>
                  <a:pt x="91" y="0"/>
                </a:cubicBezTo>
                <a:cubicBezTo>
                  <a:pt x="90" y="0"/>
                  <a:pt x="90" y="0"/>
                  <a:pt x="89" y="0"/>
                </a:cubicBezTo>
                <a:close/>
                <a:moveTo>
                  <a:pt x="38" y="80"/>
                </a:moveTo>
                <a:cubicBezTo>
                  <a:pt x="5" y="80"/>
                  <a:pt x="5" y="80"/>
                  <a:pt x="5" y="80"/>
                </a:cubicBezTo>
                <a:cubicBezTo>
                  <a:pt x="5" y="28"/>
                  <a:pt x="5" y="28"/>
                  <a:pt x="5" y="28"/>
                </a:cubicBezTo>
                <a:cubicBezTo>
                  <a:pt x="38" y="28"/>
                  <a:pt x="38" y="28"/>
                  <a:pt x="38" y="28"/>
                </a:cubicBezTo>
                <a:lnTo>
                  <a:pt x="38" y="80"/>
                </a:lnTo>
                <a:close/>
                <a:moveTo>
                  <a:pt x="87" y="102"/>
                </a:moveTo>
                <a:cubicBezTo>
                  <a:pt x="42" y="79"/>
                  <a:pt x="42" y="79"/>
                  <a:pt x="42" y="79"/>
                </a:cubicBezTo>
                <a:cubicBezTo>
                  <a:pt x="42" y="29"/>
                  <a:pt x="42" y="29"/>
                  <a:pt x="42" y="29"/>
                </a:cubicBezTo>
                <a:cubicBezTo>
                  <a:pt x="87" y="6"/>
                  <a:pt x="87" y="6"/>
                  <a:pt x="87" y="6"/>
                </a:cubicBezTo>
                <a:lnTo>
                  <a:pt x="87" y="102"/>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7" name="Freeform 59"/>
          <p:cNvSpPr/>
          <p:nvPr/>
        </p:nvSpPr>
        <p:spPr bwMode="auto">
          <a:xfrm>
            <a:off x="4795838" y="5302250"/>
            <a:ext cx="96838" cy="96838"/>
          </a:xfrm>
          <a:custGeom>
            <a:avLst/>
            <a:gdLst>
              <a:gd name="T0" fmla="*/ 16 w 26"/>
              <a:gd name="T1" fmla="*/ 13 h 26"/>
              <a:gd name="T2" fmla="*/ 25 w 26"/>
              <a:gd name="T3" fmla="*/ 4 h 26"/>
              <a:gd name="T4" fmla="*/ 25 w 26"/>
              <a:gd name="T5" fmla="*/ 1 h 26"/>
              <a:gd name="T6" fmla="*/ 22 w 26"/>
              <a:gd name="T7" fmla="*/ 1 h 26"/>
              <a:gd name="T8" fmla="*/ 13 w 26"/>
              <a:gd name="T9" fmla="*/ 10 h 26"/>
              <a:gd name="T10" fmla="*/ 4 w 26"/>
              <a:gd name="T11" fmla="*/ 1 h 26"/>
              <a:gd name="T12" fmla="*/ 1 w 26"/>
              <a:gd name="T13" fmla="*/ 1 h 26"/>
              <a:gd name="T14" fmla="*/ 0 w 26"/>
              <a:gd name="T15" fmla="*/ 3 h 26"/>
              <a:gd name="T16" fmla="*/ 1 w 26"/>
              <a:gd name="T17" fmla="*/ 4 h 26"/>
              <a:gd name="T18" fmla="*/ 10 w 26"/>
              <a:gd name="T19" fmla="*/ 13 h 26"/>
              <a:gd name="T20" fmla="*/ 1 w 26"/>
              <a:gd name="T21" fmla="*/ 22 h 26"/>
              <a:gd name="T22" fmla="*/ 1 w 26"/>
              <a:gd name="T23" fmla="*/ 25 h 26"/>
              <a:gd name="T24" fmla="*/ 4 w 26"/>
              <a:gd name="T25" fmla="*/ 25 h 26"/>
              <a:gd name="T26" fmla="*/ 13 w 26"/>
              <a:gd name="T27" fmla="*/ 16 h 26"/>
              <a:gd name="T28" fmla="*/ 22 w 26"/>
              <a:gd name="T29" fmla="*/ 25 h 26"/>
              <a:gd name="T30" fmla="*/ 24 w 26"/>
              <a:gd name="T31" fmla="*/ 26 h 26"/>
              <a:gd name="T32" fmla="*/ 25 w 26"/>
              <a:gd name="T33" fmla="*/ 25 h 26"/>
              <a:gd name="T34" fmla="*/ 25 w 26"/>
              <a:gd name="T35" fmla="*/ 22 h 26"/>
              <a:gd name="T36" fmla="*/ 16 w 26"/>
              <a:gd name="T37"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6">
                <a:moveTo>
                  <a:pt x="16" y="13"/>
                </a:moveTo>
                <a:cubicBezTo>
                  <a:pt x="25" y="4"/>
                  <a:pt x="25" y="4"/>
                  <a:pt x="25" y="4"/>
                </a:cubicBezTo>
                <a:cubicBezTo>
                  <a:pt x="26" y="3"/>
                  <a:pt x="26" y="2"/>
                  <a:pt x="25" y="1"/>
                </a:cubicBezTo>
                <a:cubicBezTo>
                  <a:pt x="24" y="0"/>
                  <a:pt x="23" y="0"/>
                  <a:pt x="22" y="1"/>
                </a:cubicBezTo>
                <a:cubicBezTo>
                  <a:pt x="13" y="10"/>
                  <a:pt x="13" y="10"/>
                  <a:pt x="13" y="10"/>
                </a:cubicBezTo>
                <a:cubicBezTo>
                  <a:pt x="4" y="1"/>
                  <a:pt x="4" y="1"/>
                  <a:pt x="4" y="1"/>
                </a:cubicBezTo>
                <a:cubicBezTo>
                  <a:pt x="4" y="0"/>
                  <a:pt x="2" y="0"/>
                  <a:pt x="1" y="1"/>
                </a:cubicBezTo>
                <a:cubicBezTo>
                  <a:pt x="1" y="1"/>
                  <a:pt x="0" y="2"/>
                  <a:pt x="0" y="3"/>
                </a:cubicBezTo>
                <a:cubicBezTo>
                  <a:pt x="0" y="3"/>
                  <a:pt x="1" y="4"/>
                  <a:pt x="1" y="4"/>
                </a:cubicBezTo>
                <a:cubicBezTo>
                  <a:pt x="10" y="13"/>
                  <a:pt x="10" y="13"/>
                  <a:pt x="10" y="13"/>
                </a:cubicBezTo>
                <a:cubicBezTo>
                  <a:pt x="1" y="22"/>
                  <a:pt x="1" y="22"/>
                  <a:pt x="1" y="22"/>
                </a:cubicBezTo>
                <a:cubicBezTo>
                  <a:pt x="0" y="23"/>
                  <a:pt x="0" y="24"/>
                  <a:pt x="1" y="25"/>
                </a:cubicBezTo>
                <a:cubicBezTo>
                  <a:pt x="2" y="26"/>
                  <a:pt x="3" y="26"/>
                  <a:pt x="4" y="25"/>
                </a:cubicBezTo>
                <a:cubicBezTo>
                  <a:pt x="13" y="16"/>
                  <a:pt x="13" y="16"/>
                  <a:pt x="13" y="16"/>
                </a:cubicBezTo>
                <a:cubicBezTo>
                  <a:pt x="22" y="25"/>
                  <a:pt x="22" y="25"/>
                  <a:pt x="22" y="25"/>
                </a:cubicBezTo>
                <a:cubicBezTo>
                  <a:pt x="23" y="26"/>
                  <a:pt x="23" y="26"/>
                  <a:pt x="24" y="26"/>
                </a:cubicBezTo>
                <a:cubicBezTo>
                  <a:pt x="24" y="26"/>
                  <a:pt x="25" y="26"/>
                  <a:pt x="25" y="25"/>
                </a:cubicBezTo>
                <a:cubicBezTo>
                  <a:pt x="26" y="24"/>
                  <a:pt x="26" y="23"/>
                  <a:pt x="25" y="22"/>
                </a:cubicBezTo>
                <a:lnTo>
                  <a:pt x="16" y="1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8" name="Freeform 60"/>
          <p:cNvSpPr>
            <a:spLocks noEditPoints="1"/>
          </p:cNvSpPr>
          <p:nvPr/>
        </p:nvSpPr>
        <p:spPr bwMode="auto">
          <a:xfrm>
            <a:off x="3451225" y="5170488"/>
            <a:ext cx="341313" cy="409575"/>
          </a:xfrm>
          <a:custGeom>
            <a:avLst/>
            <a:gdLst>
              <a:gd name="T0" fmla="*/ 89 w 91"/>
              <a:gd name="T1" fmla="*/ 0 h 109"/>
              <a:gd name="T2" fmla="*/ 42 w 91"/>
              <a:gd name="T3" fmla="*/ 24 h 109"/>
              <a:gd name="T4" fmla="*/ 5 w 91"/>
              <a:gd name="T5" fmla="*/ 24 h 109"/>
              <a:gd name="T6" fmla="*/ 0 w 91"/>
              <a:gd name="T7" fmla="*/ 29 h 109"/>
              <a:gd name="T8" fmla="*/ 0 w 91"/>
              <a:gd name="T9" fmla="*/ 80 h 109"/>
              <a:gd name="T10" fmla="*/ 5 w 91"/>
              <a:gd name="T11" fmla="*/ 84 h 109"/>
              <a:gd name="T12" fmla="*/ 43 w 91"/>
              <a:gd name="T13" fmla="*/ 85 h 109"/>
              <a:gd name="T14" fmla="*/ 88 w 91"/>
              <a:gd name="T15" fmla="*/ 108 h 109"/>
              <a:gd name="T16" fmla="*/ 91 w 91"/>
              <a:gd name="T17" fmla="*/ 107 h 109"/>
              <a:gd name="T18" fmla="*/ 91 w 91"/>
              <a:gd name="T19" fmla="*/ 2 h 109"/>
              <a:gd name="T20" fmla="*/ 89 w 91"/>
              <a:gd name="T21" fmla="*/ 0 h 109"/>
              <a:gd name="T22" fmla="*/ 38 w 91"/>
              <a:gd name="T23" fmla="*/ 80 h 109"/>
              <a:gd name="T24" fmla="*/ 5 w 91"/>
              <a:gd name="T25" fmla="*/ 80 h 109"/>
              <a:gd name="T26" fmla="*/ 5 w 91"/>
              <a:gd name="T27" fmla="*/ 29 h 109"/>
              <a:gd name="T28" fmla="*/ 38 w 91"/>
              <a:gd name="T29" fmla="*/ 29 h 109"/>
              <a:gd name="T30" fmla="*/ 38 w 91"/>
              <a:gd name="T31" fmla="*/ 80 h 109"/>
              <a:gd name="T32" fmla="*/ 87 w 91"/>
              <a:gd name="T33" fmla="*/ 102 h 109"/>
              <a:gd name="T34" fmla="*/ 42 w 91"/>
              <a:gd name="T35" fmla="*/ 79 h 109"/>
              <a:gd name="T36" fmla="*/ 42 w 91"/>
              <a:gd name="T37" fmla="*/ 29 h 109"/>
              <a:gd name="T38" fmla="*/ 87 w 91"/>
              <a:gd name="T39" fmla="*/ 6 h 109"/>
              <a:gd name="T40" fmla="*/ 87 w 91"/>
              <a:gd name="T41" fmla="*/ 102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1" h="109">
                <a:moveTo>
                  <a:pt x="89" y="0"/>
                </a:moveTo>
                <a:cubicBezTo>
                  <a:pt x="42" y="24"/>
                  <a:pt x="42" y="24"/>
                  <a:pt x="42" y="24"/>
                </a:cubicBezTo>
                <a:cubicBezTo>
                  <a:pt x="5" y="24"/>
                  <a:pt x="5" y="24"/>
                  <a:pt x="5" y="24"/>
                </a:cubicBezTo>
                <a:cubicBezTo>
                  <a:pt x="2" y="24"/>
                  <a:pt x="0" y="26"/>
                  <a:pt x="0" y="29"/>
                </a:cubicBezTo>
                <a:cubicBezTo>
                  <a:pt x="0" y="80"/>
                  <a:pt x="0" y="80"/>
                  <a:pt x="0" y="80"/>
                </a:cubicBezTo>
                <a:cubicBezTo>
                  <a:pt x="0" y="82"/>
                  <a:pt x="2" y="84"/>
                  <a:pt x="5" y="84"/>
                </a:cubicBezTo>
                <a:cubicBezTo>
                  <a:pt x="43" y="85"/>
                  <a:pt x="43" y="85"/>
                  <a:pt x="43" y="85"/>
                </a:cubicBezTo>
                <a:cubicBezTo>
                  <a:pt x="88" y="108"/>
                  <a:pt x="88" y="108"/>
                  <a:pt x="88" y="108"/>
                </a:cubicBezTo>
                <a:cubicBezTo>
                  <a:pt x="90" y="109"/>
                  <a:pt x="91" y="108"/>
                  <a:pt x="91" y="107"/>
                </a:cubicBezTo>
                <a:cubicBezTo>
                  <a:pt x="91" y="2"/>
                  <a:pt x="91" y="2"/>
                  <a:pt x="91" y="2"/>
                </a:cubicBezTo>
                <a:cubicBezTo>
                  <a:pt x="91" y="0"/>
                  <a:pt x="90" y="0"/>
                  <a:pt x="89" y="0"/>
                </a:cubicBezTo>
                <a:close/>
                <a:moveTo>
                  <a:pt x="38" y="80"/>
                </a:moveTo>
                <a:cubicBezTo>
                  <a:pt x="5" y="80"/>
                  <a:pt x="5" y="80"/>
                  <a:pt x="5" y="80"/>
                </a:cubicBezTo>
                <a:cubicBezTo>
                  <a:pt x="5" y="29"/>
                  <a:pt x="5" y="29"/>
                  <a:pt x="5" y="29"/>
                </a:cubicBezTo>
                <a:cubicBezTo>
                  <a:pt x="38" y="29"/>
                  <a:pt x="38" y="29"/>
                  <a:pt x="38" y="29"/>
                </a:cubicBezTo>
                <a:lnTo>
                  <a:pt x="38" y="80"/>
                </a:lnTo>
                <a:close/>
                <a:moveTo>
                  <a:pt x="87" y="102"/>
                </a:moveTo>
                <a:cubicBezTo>
                  <a:pt x="42" y="79"/>
                  <a:pt x="42" y="79"/>
                  <a:pt x="42" y="79"/>
                </a:cubicBezTo>
                <a:cubicBezTo>
                  <a:pt x="42" y="29"/>
                  <a:pt x="42" y="29"/>
                  <a:pt x="42" y="29"/>
                </a:cubicBezTo>
                <a:cubicBezTo>
                  <a:pt x="87" y="6"/>
                  <a:pt x="87" y="6"/>
                  <a:pt x="87" y="6"/>
                </a:cubicBezTo>
                <a:lnTo>
                  <a:pt x="87" y="102"/>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9" name="Freeform 61"/>
          <p:cNvSpPr/>
          <p:nvPr/>
        </p:nvSpPr>
        <p:spPr bwMode="auto">
          <a:xfrm>
            <a:off x="3833813" y="5291138"/>
            <a:ext cx="41275" cy="160338"/>
          </a:xfrm>
          <a:custGeom>
            <a:avLst/>
            <a:gdLst>
              <a:gd name="T0" fmla="*/ 4 w 11"/>
              <a:gd name="T1" fmla="*/ 1 h 43"/>
              <a:gd name="T2" fmla="*/ 4 w 11"/>
              <a:gd name="T3" fmla="*/ 0 h 43"/>
              <a:gd name="T4" fmla="*/ 2 w 11"/>
              <a:gd name="T5" fmla="*/ 0 h 43"/>
              <a:gd name="T6" fmla="*/ 0 w 11"/>
              <a:gd name="T7" fmla="*/ 2 h 43"/>
              <a:gd name="T8" fmla="*/ 0 w 11"/>
              <a:gd name="T9" fmla="*/ 3 h 43"/>
              <a:gd name="T10" fmla="*/ 1 w 11"/>
              <a:gd name="T11" fmla="*/ 4 h 43"/>
              <a:gd name="T12" fmla="*/ 7 w 11"/>
              <a:gd name="T13" fmla="*/ 22 h 43"/>
              <a:gd name="T14" fmla="*/ 1 w 11"/>
              <a:gd name="T15" fmla="*/ 39 h 43"/>
              <a:gd name="T16" fmla="*/ 0 w 11"/>
              <a:gd name="T17" fmla="*/ 40 h 43"/>
              <a:gd name="T18" fmla="*/ 0 w 11"/>
              <a:gd name="T19" fmla="*/ 41 h 43"/>
              <a:gd name="T20" fmla="*/ 2 w 11"/>
              <a:gd name="T21" fmla="*/ 43 h 43"/>
              <a:gd name="T22" fmla="*/ 4 w 11"/>
              <a:gd name="T23" fmla="*/ 43 h 43"/>
              <a:gd name="T24" fmla="*/ 4 w 11"/>
              <a:gd name="T25" fmla="*/ 43 h 43"/>
              <a:gd name="T26" fmla="*/ 11 w 11"/>
              <a:gd name="T27" fmla="*/ 22 h 43"/>
              <a:gd name="T28" fmla="*/ 4 w 11"/>
              <a:gd name="T29" fmla="*/ 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43">
                <a:moveTo>
                  <a:pt x="4" y="1"/>
                </a:moveTo>
                <a:cubicBezTo>
                  <a:pt x="4" y="0"/>
                  <a:pt x="4" y="0"/>
                  <a:pt x="4" y="0"/>
                </a:cubicBezTo>
                <a:cubicBezTo>
                  <a:pt x="3" y="0"/>
                  <a:pt x="3" y="0"/>
                  <a:pt x="2" y="0"/>
                </a:cubicBezTo>
                <a:cubicBezTo>
                  <a:pt x="1" y="0"/>
                  <a:pt x="0" y="1"/>
                  <a:pt x="0" y="2"/>
                </a:cubicBezTo>
                <a:cubicBezTo>
                  <a:pt x="0" y="2"/>
                  <a:pt x="0" y="3"/>
                  <a:pt x="0" y="3"/>
                </a:cubicBezTo>
                <a:cubicBezTo>
                  <a:pt x="1" y="4"/>
                  <a:pt x="1" y="4"/>
                  <a:pt x="1" y="4"/>
                </a:cubicBezTo>
                <a:cubicBezTo>
                  <a:pt x="5" y="9"/>
                  <a:pt x="7" y="15"/>
                  <a:pt x="7" y="22"/>
                </a:cubicBezTo>
                <a:cubicBezTo>
                  <a:pt x="7" y="28"/>
                  <a:pt x="5" y="34"/>
                  <a:pt x="1" y="39"/>
                </a:cubicBezTo>
                <a:cubicBezTo>
                  <a:pt x="0" y="40"/>
                  <a:pt x="0" y="40"/>
                  <a:pt x="0" y="40"/>
                </a:cubicBezTo>
                <a:cubicBezTo>
                  <a:pt x="0" y="40"/>
                  <a:pt x="0" y="41"/>
                  <a:pt x="0" y="41"/>
                </a:cubicBezTo>
                <a:cubicBezTo>
                  <a:pt x="0" y="42"/>
                  <a:pt x="1" y="43"/>
                  <a:pt x="2" y="43"/>
                </a:cubicBezTo>
                <a:cubicBezTo>
                  <a:pt x="3" y="43"/>
                  <a:pt x="3" y="43"/>
                  <a:pt x="4" y="43"/>
                </a:cubicBezTo>
                <a:cubicBezTo>
                  <a:pt x="4" y="43"/>
                  <a:pt x="4" y="43"/>
                  <a:pt x="4" y="43"/>
                </a:cubicBezTo>
                <a:cubicBezTo>
                  <a:pt x="9" y="36"/>
                  <a:pt x="11" y="29"/>
                  <a:pt x="11" y="22"/>
                </a:cubicBezTo>
                <a:cubicBezTo>
                  <a:pt x="11" y="14"/>
                  <a:pt x="9" y="7"/>
                  <a:pt x="4" y="1"/>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0" name="Freeform 62"/>
          <p:cNvSpPr/>
          <p:nvPr/>
        </p:nvSpPr>
        <p:spPr bwMode="auto">
          <a:xfrm>
            <a:off x="3863975" y="5241925"/>
            <a:ext cx="68263" cy="261938"/>
          </a:xfrm>
          <a:custGeom>
            <a:avLst/>
            <a:gdLst>
              <a:gd name="T0" fmla="*/ 4 w 18"/>
              <a:gd name="T1" fmla="*/ 1 h 70"/>
              <a:gd name="T2" fmla="*/ 2 w 18"/>
              <a:gd name="T3" fmla="*/ 0 h 70"/>
              <a:gd name="T4" fmla="*/ 0 w 18"/>
              <a:gd name="T5" fmla="*/ 3 h 70"/>
              <a:gd name="T6" fmla="*/ 0 w 18"/>
              <a:gd name="T7" fmla="*/ 4 h 70"/>
              <a:gd name="T8" fmla="*/ 10 w 18"/>
              <a:gd name="T9" fmla="*/ 19 h 70"/>
              <a:gd name="T10" fmla="*/ 13 w 18"/>
              <a:gd name="T11" fmla="*/ 35 h 70"/>
              <a:gd name="T12" fmla="*/ 10 w 18"/>
              <a:gd name="T13" fmla="*/ 52 h 70"/>
              <a:gd name="T14" fmla="*/ 0 w 18"/>
              <a:gd name="T15" fmla="*/ 66 h 70"/>
              <a:gd name="T16" fmla="*/ 0 w 18"/>
              <a:gd name="T17" fmla="*/ 68 h 70"/>
              <a:gd name="T18" fmla="*/ 2 w 18"/>
              <a:gd name="T19" fmla="*/ 70 h 70"/>
              <a:gd name="T20" fmla="*/ 4 w 18"/>
              <a:gd name="T21" fmla="*/ 70 h 70"/>
              <a:gd name="T22" fmla="*/ 18 w 18"/>
              <a:gd name="T23" fmla="*/ 35 h 70"/>
              <a:gd name="T24" fmla="*/ 4 w 18"/>
              <a:gd name="T25" fmla="*/ 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70">
                <a:moveTo>
                  <a:pt x="4" y="1"/>
                </a:moveTo>
                <a:cubicBezTo>
                  <a:pt x="3" y="1"/>
                  <a:pt x="3" y="0"/>
                  <a:pt x="2" y="0"/>
                </a:cubicBezTo>
                <a:cubicBezTo>
                  <a:pt x="1" y="0"/>
                  <a:pt x="0" y="1"/>
                  <a:pt x="0" y="3"/>
                </a:cubicBezTo>
                <a:cubicBezTo>
                  <a:pt x="0" y="3"/>
                  <a:pt x="0" y="4"/>
                  <a:pt x="0" y="4"/>
                </a:cubicBezTo>
                <a:cubicBezTo>
                  <a:pt x="5" y="9"/>
                  <a:pt x="8" y="13"/>
                  <a:pt x="10" y="19"/>
                </a:cubicBezTo>
                <a:cubicBezTo>
                  <a:pt x="12" y="24"/>
                  <a:pt x="13" y="29"/>
                  <a:pt x="13" y="35"/>
                </a:cubicBezTo>
                <a:cubicBezTo>
                  <a:pt x="13" y="41"/>
                  <a:pt x="12" y="47"/>
                  <a:pt x="10" y="52"/>
                </a:cubicBezTo>
                <a:cubicBezTo>
                  <a:pt x="8" y="57"/>
                  <a:pt x="5" y="62"/>
                  <a:pt x="0" y="66"/>
                </a:cubicBezTo>
                <a:cubicBezTo>
                  <a:pt x="0" y="67"/>
                  <a:pt x="0" y="67"/>
                  <a:pt x="0" y="68"/>
                </a:cubicBezTo>
                <a:cubicBezTo>
                  <a:pt x="0" y="69"/>
                  <a:pt x="1" y="70"/>
                  <a:pt x="2" y="70"/>
                </a:cubicBezTo>
                <a:cubicBezTo>
                  <a:pt x="3" y="70"/>
                  <a:pt x="3" y="70"/>
                  <a:pt x="4" y="70"/>
                </a:cubicBezTo>
                <a:cubicBezTo>
                  <a:pt x="13" y="60"/>
                  <a:pt x="18" y="48"/>
                  <a:pt x="18" y="35"/>
                </a:cubicBezTo>
                <a:cubicBezTo>
                  <a:pt x="18" y="22"/>
                  <a:pt x="13" y="10"/>
                  <a:pt x="4" y="1"/>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1" name="Freeform 63"/>
          <p:cNvSpPr>
            <a:spLocks noEditPoints="1"/>
          </p:cNvSpPr>
          <p:nvPr/>
        </p:nvSpPr>
        <p:spPr bwMode="auto">
          <a:xfrm>
            <a:off x="2527300" y="5106988"/>
            <a:ext cx="406400" cy="487363"/>
          </a:xfrm>
          <a:custGeom>
            <a:avLst/>
            <a:gdLst>
              <a:gd name="T0" fmla="*/ 104 w 108"/>
              <a:gd name="T1" fmla="*/ 1 h 130"/>
              <a:gd name="T2" fmla="*/ 50 w 108"/>
              <a:gd name="T3" fmla="*/ 29 h 130"/>
              <a:gd name="T4" fmla="*/ 6 w 108"/>
              <a:gd name="T5" fmla="*/ 29 h 130"/>
              <a:gd name="T6" fmla="*/ 0 w 108"/>
              <a:gd name="T7" fmla="*/ 35 h 130"/>
              <a:gd name="T8" fmla="*/ 0 w 108"/>
              <a:gd name="T9" fmla="*/ 95 h 130"/>
              <a:gd name="T10" fmla="*/ 6 w 108"/>
              <a:gd name="T11" fmla="*/ 101 h 130"/>
              <a:gd name="T12" fmla="*/ 50 w 108"/>
              <a:gd name="T13" fmla="*/ 101 h 130"/>
              <a:gd name="T14" fmla="*/ 104 w 108"/>
              <a:gd name="T15" fmla="*/ 129 h 130"/>
              <a:gd name="T16" fmla="*/ 108 w 108"/>
              <a:gd name="T17" fmla="*/ 127 h 130"/>
              <a:gd name="T18" fmla="*/ 108 w 108"/>
              <a:gd name="T19" fmla="*/ 3 h 130"/>
              <a:gd name="T20" fmla="*/ 104 w 108"/>
              <a:gd name="T21" fmla="*/ 1 h 130"/>
              <a:gd name="T22" fmla="*/ 46 w 108"/>
              <a:gd name="T23" fmla="*/ 96 h 130"/>
              <a:gd name="T24" fmla="*/ 5 w 108"/>
              <a:gd name="T25" fmla="*/ 96 h 130"/>
              <a:gd name="T26" fmla="*/ 5 w 108"/>
              <a:gd name="T27" fmla="*/ 34 h 130"/>
              <a:gd name="T28" fmla="*/ 46 w 108"/>
              <a:gd name="T29" fmla="*/ 34 h 130"/>
              <a:gd name="T30" fmla="*/ 46 w 108"/>
              <a:gd name="T31" fmla="*/ 96 h 130"/>
              <a:gd name="T32" fmla="*/ 103 w 108"/>
              <a:gd name="T33" fmla="*/ 123 h 130"/>
              <a:gd name="T34" fmla="*/ 50 w 108"/>
              <a:gd name="T35" fmla="*/ 96 h 130"/>
              <a:gd name="T36" fmla="*/ 50 w 108"/>
              <a:gd name="T37" fmla="*/ 34 h 130"/>
              <a:gd name="T38" fmla="*/ 103 w 108"/>
              <a:gd name="T39" fmla="*/ 7 h 130"/>
              <a:gd name="T40" fmla="*/ 103 w 108"/>
              <a:gd name="T41" fmla="*/ 123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8" h="130">
                <a:moveTo>
                  <a:pt x="104" y="1"/>
                </a:moveTo>
                <a:cubicBezTo>
                  <a:pt x="50" y="29"/>
                  <a:pt x="50" y="29"/>
                  <a:pt x="50" y="29"/>
                </a:cubicBezTo>
                <a:cubicBezTo>
                  <a:pt x="6" y="29"/>
                  <a:pt x="6" y="29"/>
                  <a:pt x="6" y="29"/>
                </a:cubicBezTo>
                <a:cubicBezTo>
                  <a:pt x="3" y="29"/>
                  <a:pt x="0" y="32"/>
                  <a:pt x="0" y="35"/>
                </a:cubicBezTo>
                <a:cubicBezTo>
                  <a:pt x="0" y="95"/>
                  <a:pt x="0" y="95"/>
                  <a:pt x="0" y="95"/>
                </a:cubicBezTo>
                <a:cubicBezTo>
                  <a:pt x="0" y="98"/>
                  <a:pt x="3" y="101"/>
                  <a:pt x="6" y="101"/>
                </a:cubicBezTo>
                <a:cubicBezTo>
                  <a:pt x="50" y="101"/>
                  <a:pt x="50" y="101"/>
                  <a:pt x="50" y="101"/>
                </a:cubicBezTo>
                <a:cubicBezTo>
                  <a:pt x="104" y="129"/>
                  <a:pt x="104" y="129"/>
                  <a:pt x="104" y="129"/>
                </a:cubicBezTo>
                <a:cubicBezTo>
                  <a:pt x="106" y="130"/>
                  <a:pt x="108" y="128"/>
                  <a:pt x="108" y="127"/>
                </a:cubicBezTo>
                <a:cubicBezTo>
                  <a:pt x="108" y="3"/>
                  <a:pt x="108" y="3"/>
                  <a:pt x="108" y="3"/>
                </a:cubicBezTo>
                <a:cubicBezTo>
                  <a:pt x="108" y="2"/>
                  <a:pt x="106" y="0"/>
                  <a:pt x="104" y="1"/>
                </a:cubicBezTo>
                <a:close/>
                <a:moveTo>
                  <a:pt x="46" y="96"/>
                </a:moveTo>
                <a:cubicBezTo>
                  <a:pt x="5" y="96"/>
                  <a:pt x="5" y="96"/>
                  <a:pt x="5" y="96"/>
                </a:cubicBezTo>
                <a:cubicBezTo>
                  <a:pt x="5" y="34"/>
                  <a:pt x="5" y="34"/>
                  <a:pt x="5" y="34"/>
                </a:cubicBezTo>
                <a:cubicBezTo>
                  <a:pt x="46" y="34"/>
                  <a:pt x="46" y="34"/>
                  <a:pt x="46" y="34"/>
                </a:cubicBezTo>
                <a:lnTo>
                  <a:pt x="46" y="96"/>
                </a:lnTo>
                <a:close/>
                <a:moveTo>
                  <a:pt x="103" y="123"/>
                </a:moveTo>
                <a:cubicBezTo>
                  <a:pt x="50" y="96"/>
                  <a:pt x="50" y="96"/>
                  <a:pt x="50" y="96"/>
                </a:cubicBezTo>
                <a:cubicBezTo>
                  <a:pt x="50" y="34"/>
                  <a:pt x="50" y="34"/>
                  <a:pt x="50" y="34"/>
                </a:cubicBezTo>
                <a:cubicBezTo>
                  <a:pt x="103" y="7"/>
                  <a:pt x="103" y="7"/>
                  <a:pt x="103" y="7"/>
                </a:cubicBezTo>
                <a:lnTo>
                  <a:pt x="103" y="12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2" name="Freeform 64"/>
          <p:cNvSpPr>
            <a:spLocks noEditPoints="1"/>
          </p:cNvSpPr>
          <p:nvPr/>
        </p:nvSpPr>
        <p:spPr bwMode="auto">
          <a:xfrm>
            <a:off x="1543050" y="5110163"/>
            <a:ext cx="447675" cy="484188"/>
          </a:xfrm>
          <a:custGeom>
            <a:avLst/>
            <a:gdLst>
              <a:gd name="T0" fmla="*/ 119 w 119"/>
              <a:gd name="T1" fmla="*/ 97 h 129"/>
              <a:gd name="T2" fmla="*/ 119 w 119"/>
              <a:gd name="T3" fmla="*/ 0 h 129"/>
              <a:gd name="T4" fmla="*/ 38 w 119"/>
              <a:gd name="T5" fmla="*/ 20 h 129"/>
              <a:gd name="T6" fmla="*/ 38 w 119"/>
              <a:gd name="T7" fmla="*/ 99 h 129"/>
              <a:gd name="T8" fmla="*/ 35 w 119"/>
              <a:gd name="T9" fmla="*/ 98 h 129"/>
              <a:gd name="T10" fmla="*/ 22 w 119"/>
              <a:gd name="T11" fmla="*/ 94 h 129"/>
              <a:gd name="T12" fmla="*/ 19 w 119"/>
              <a:gd name="T13" fmla="*/ 94 h 129"/>
              <a:gd name="T14" fmla="*/ 5 w 119"/>
              <a:gd name="T15" fmla="*/ 101 h 129"/>
              <a:gd name="T16" fmla="*/ 1 w 119"/>
              <a:gd name="T17" fmla="*/ 113 h 129"/>
              <a:gd name="T18" fmla="*/ 23 w 119"/>
              <a:gd name="T19" fmla="*/ 128 h 129"/>
              <a:gd name="T20" fmla="*/ 42 w 119"/>
              <a:gd name="T21" fmla="*/ 110 h 129"/>
              <a:gd name="T22" fmla="*/ 42 w 119"/>
              <a:gd name="T23" fmla="*/ 49 h 129"/>
              <a:gd name="T24" fmla="*/ 115 w 119"/>
              <a:gd name="T25" fmla="*/ 32 h 129"/>
              <a:gd name="T26" fmla="*/ 115 w 119"/>
              <a:gd name="T27" fmla="*/ 85 h 129"/>
              <a:gd name="T28" fmla="*/ 113 w 119"/>
              <a:gd name="T29" fmla="*/ 84 h 129"/>
              <a:gd name="T30" fmla="*/ 97 w 119"/>
              <a:gd name="T31" fmla="*/ 80 h 129"/>
              <a:gd name="T32" fmla="*/ 82 w 119"/>
              <a:gd name="T33" fmla="*/ 87 h 129"/>
              <a:gd name="T34" fmla="*/ 78 w 119"/>
              <a:gd name="T35" fmla="*/ 99 h 129"/>
              <a:gd name="T36" fmla="*/ 101 w 119"/>
              <a:gd name="T37" fmla="*/ 114 h 129"/>
              <a:gd name="T38" fmla="*/ 119 w 119"/>
              <a:gd name="T39" fmla="*/ 97 h 129"/>
              <a:gd name="T40" fmla="*/ 34 w 119"/>
              <a:gd name="T41" fmla="*/ 118 h 129"/>
              <a:gd name="T42" fmla="*/ 23 w 119"/>
              <a:gd name="T43" fmla="*/ 123 h 129"/>
              <a:gd name="T44" fmla="*/ 20 w 119"/>
              <a:gd name="T45" fmla="*/ 124 h 129"/>
              <a:gd name="T46" fmla="*/ 10 w 119"/>
              <a:gd name="T47" fmla="*/ 120 h 129"/>
              <a:gd name="T48" fmla="*/ 5 w 119"/>
              <a:gd name="T49" fmla="*/ 113 h 129"/>
              <a:gd name="T50" fmla="*/ 9 w 119"/>
              <a:gd name="T51" fmla="*/ 104 h 129"/>
              <a:gd name="T52" fmla="*/ 20 w 119"/>
              <a:gd name="T53" fmla="*/ 98 h 129"/>
              <a:gd name="T54" fmla="*/ 33 w 119"/>
              <a:gd name="T55" fmla="*/ 102 h 129"/>
              <a:gd name="T56" fmla="*/ 38 w 119"/>
              <a:gd name="T57" fmla="*/ 109 h 129"/>
              <a:gd name="T58" fmla="*/ 34 w 119"/>
              <a:gd name="T59" fmla="*/ 118 h 129"/>
              <a:gd name="T60" fmla="*/ 42 w 119"/>
              <a:gd name="T61" fmla="*/ 45 h 129"/>
              <a:gd name="T62" fmla="*/ 42 w 119"/>
              <a:gd name="T63" fmla="*/ 23 h 129"/>
              <a:gd name="T64" fmla="*/ 115 w 119"/>
              <a:gd name="T65" fmla="*/ 6 h 129"/>
              <a:gd name="T66" fmla="*/ 115 w 119"/>
              <a:gd name="T67" fmla="*/ 27 h 129"/>
              <a:gd name="T68" fmla="*/ 42 w 119"/>
              <a:gd name="T69" fmla="*/ 45 h 129"/>
              <a:gd name="T70" fmla="*/ 98 w 119"/>
              <a:gd name="T71" fmla="*/ 110 h 129"/>
              <a:gd name="T72" fmla="*/ 87 w 119"/>
              <a:gd name="T73" fmla="*/ 106 h 129"/>
              <a:gd name="T74" fmla="*/ 82 w 119"/>
              <a:gd name="T75" fmla="*/ 99 h 129"/>
              <a:gd name="T76" fmla="*/ 86 w 119"/>
              <a:gd name="T77" fmla="*/ 90 h 129"/>
              <a:gd name="T78" fmla="*/ 97 w 119"/>
              <a:gd name="T79" fmla="*/ 84 h 129"/>
              <a:gd name="T80" fmla="*/ 110 w 119"/>
              <a:gd name="T81" fmla="*/ 88 h 129"/>
              <a:gd name="T82" fmla="*/ 115 w 119"/>
              <a:gd name="T83" fmla="*/ 95 h 129"/>
              <a:gd name="T84" fmla="*/ 111 w 119"/>
              <a:gd name="T85" fmla="*/ 104 h 129"/>
              <a:gd name="T86" fmla="*/ 100 w 119"/>
              <a:gd name="T87" fmla="*/ 109 h 129"/>
              <a:gd name="T88" fmla="*/ 98 w 119"/>
              <a:gd name="T89" fmla="*/ 11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9" h="129">
                <a:moveTo>
                  <a:pt x="119" y="97"/>
                </a:moveTo>
                <a:cubicBezTo>
                  <a:pt x="119" y="0"/>
                  <a:pt x="119" y="0"/>
                  <a:pt x="119" y="0"/>
                </a:cubicBezTo>
                <a:cubicBezTo>
                  <a:pt x="38" y="20"/>
                  <a:pt x="38" y="20"/>
                  <a:pt x="38" y="20"/>
                </a:cubicBezTo>
                <a:cubicBezTo>
                  <a:pt x="38" y="99"/>
                  <a:pt x="38" y="99"/>
                  <a:pt x="38" y="99"/>
                </a:cubicBezTo>
                <a:cubicBezTo>
                  <a:pt x="35" y="98"/>
                  <a:pt x="35" y="98"/>
                  <a:pt x="35" y="98"/>
                </a:cubicBezTo>
                <a:cubicBezTo>
                  <a:pt x="32" y="95"/>
                  <a:pt x="27" y="94"/>
                  <a:pt x="22" y="94"/>
                </a:cubicBezTo>
                <a:cubicBezTo>
                  <a:pt x="21" y="94"/>
                  <a:pt x="20" y="94"/>
                  <a:pt x="19" y="94"/>
                </a:cubicBezTo>
                <a:cubicBezTo>
                  <a:pt x="14" y="95"/>
                  <a:pt x="9" y="97"/>
                  <a:pt x="5" y="101"/>
                </a:cubicBezTo>
                <a:cubicBezTo>
                  <a:pt x="2" y="104"/>
                  <a:pt x="0" y="109"/>
                  <a:pt x="1" y="113"/>
                </a:cubicBezTo>
                <a:cubicBezTo>
                  <a:pt x="2" y="123"/>
                  <a:pt x="12" y="129"/>
                  <a:pt x="23" y="128"/>
                </a:cubicBezTo>
                <a:cubicBezTo>
                  <a:pt x="34" y="127"/>
                  <a:pt x="42" y="119"/>
                  <a:pt x="42" y="110"/>
                </a:cubicBezTo>
                <a:cubicBezTo>
                  <a:pt x="42" y="49"/>
                  <a:pt x="42" y="49"/>
                  <a:pt x="42" y="49"/>
                </a:cubicBezTo>
                <a:cubicBezTo>
                  <a:pt x="115" y="32"/>
                  <a:pt x="115" y="32"/>
                  <a:pt x="115" y="32"/>
                </a:cubicBezTo>
                <a:cubicBezTo>
                  <a:pt x="115" y="85"/>
                  <a:pt x="115" y="85"/>
                  <a:pt x="115" y="85"/>
                </a:cubicBezTo>
                <a:cubicBezTo>
                  <a:pt x="113" y="84"/>
                  <a:pt x="113" y="84"/>
                  <a:pt x="113" y="84"/>
                </a:cubicBezTo>
                <a:cubicBezTo>
                  <a:pt x="108" y="81"/>
                  <a:pt x="103" y="79"/>
                  <a:pt x="97" y="80"/>
                </a:cubicBezTo>
                <a:cubicBezTo>
                  <a:pt x="91" y="81"/>
                  <a:pt x="86" y="83"/>
                  <a:pt x="82" y="87"/>
                </a:cubicBezTo>
                <a:cubicBezTo>
                  <a:pt x="79" y="90"/>
                  <a:pt x="77" y="95"/>
                  <a:pt x="78" y="99"/>
                </a:cubicBezTo>
                <a:cubicBezTo>
                  <a:pt x="79" y="109"/>
                  <a:pt x="89" y="115"/>
                  <a:pt x="101" y="114"/>
                </a:cubicBezTo>
                <a:cubicBezTo>
                  <a:pt x="111" y="113"/>
                  <a:pt x="119" y="105"/>
                  <a:pt x="119" y="97"/>
                </a:cubicBezTo>
                <a:close/>
                <a:moveTo>
                  <a:pt x="34" y="118"/>
                </a:moveTo>
                <a:cubicBezTo>
                  <a:pt x="32" y="121"/>
                  <a:pt x="27" y="123"/>
                  <a:pt x="23" y="123"/>
                </a:cubicBezTo>
                <a:cubicBezTo>
                  <a:pt x="22" y="124"/>
                  <a:pt x="21" y="124"/>
                  <a:pt x="20" y="124"/>
                </a:cubicBezTo>
                <a:cubicBezTo>
                  <a:pt x="16" y="124"/>
                  <a:pt x="13" y="122"/>
                  <a:pt x="10" y="120"/>
                </a:cubicBezTo>
                <a:cubicBezTo>
                  <a:pt x="8" y="119"/>
                  <a:pt x="6" y="117"/>
                  <a:pt x="5" y="113"/>
                </a:cubicBezTo>
                <a:cubicBezTo>
                  <a:pt x="5" y="110"/>
                  <a:pt x="6" y="107"/>
                  <a:pt x="9" y="104"/>
                </a:cubicBezTo>
                <a:cubicBezTo>
                  <a:pt x="11" y="101"/>
                  <a:pt x="15" y="99"/>
                  <a:pt x="20" y="98"/>
                </a:cubicBezTo>
                <a:cubicBezTo>
                  <a:pt x="25" y="98"/>
                  <a:pt x="30" y="99"/>
                  <a:pt x="33" y="102"/>
                </a:cubicBezTo>
                <a:cubicBezTo>
                  <a:pt x="35" y="103"/>
                  <a:pt x="37" y="105"/>
                  <a:pt x="38" y="109"/>
                </a:cubicBezTo>
                <a:cubicBezTo>
                  <a:pt x="38" y="112"/>
                  <a:pt x="37" y="115"/>
                  <a:pt x="34" y="118"/>
                </a:cubicBezTo>
                <a:close/>
                <a:moveTo>
                  <a:pt x="42" y="45"/>
                </a:moveTo>
                <a:cubicBezTo>
                  <a:pt x="42" y="23"/>
                  <a:pt x="42" y="23"/>
                  <a:pt x="42" y="23"/>
                </a:cubicBezTo>
                <a:cubicBezTo>
                  <a:pt x="115" y="6"/>
                  <a:pt x="115" y="6"/>
                  <a:pt x="115" y="6"/>
                </a:cubicBezTo>
                <a:cubicBezTo>
                  <a:pt x="115" y="27"/>
                  <a:pt x="115" y="27"/>
                  <a:pt x="115" y="27"/>
                </a:cubicBezTo>
                <a:lnTo>
                  <a:pt x="42" y="45"/>
                </a:lnTo>
                <a:close/>
                <a:moveTo>
                  <a:pt x="98" y="110"/>
                </a:moveTo>
                <a:cubicBezTo>
                  <a:pt x="94" y="110"/>
                  <a:pt x="90" y="108"/>
                  <a:pt x="87" y="106"/>
                </a:cubicBezTo>
                <a:cubicBezTo>
                  <a:pt x="85" y="105"/>
                  <a:pt x="83" y="102"/>
                  <a:pt x="82" y="99"/>
                </a:cubicBezTo>
                <a:cubicBezTo>
                  <a:pt x="82" y="96"/>
                  <a:pt x="83" y="93"/>
                  <a:pt x="86" y="90"/>
                </a:cubicBezTo>
                <a:cubicBezTo>
                  <a:pt x="88" y="87"/>
                  <a:pt x="93" y="85"/>
                  <a:pt x="97" y="84"/>
                </a:cubicBezTo>
                <a:cubicBezTo>
                  <a:pt x="102" y="84"/>
                  <a:pt x="107" y="85"/>
                  <a:pt x="110" y="88"/>
                </a:cubicBezTo>
                <a:cubicBezTo>
                  <a:pt x="112" y="89"/>
                  <a:pt x="114" y="91"/>
                  <a:pt x="115" y="95"/>
                </a:cubicBezTo>
                <a:cubicBezTo>
                  <a:pt x="115" y="98"/>
                  <a:pt x="114" y="101"/>
                  <a:pt x="111" y="104"/>
                </a:cubicBezTo>
                <a:cubicBezTo>
                  <a:pt x="109" y="107"/>
                  <a:pt x="105" y="109"/>
                  <a:pt x="100" y="109"/>
                </a:cubicBezTo>
                <a:cubicBezTo>
                  <a:pt x="99" y="110"/>
                  <a:pt x="98" y="110"/>
                  <a:pt x="98" y="11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3" name="Freeform 65"/>
          <p:cNvSpPr>
            <a:spLocks noEditPoints="1"/>
          </p:cNvSpPr>
          <p:nvPr/>
        </p:nvSpPr>
        <p:spPr bwMode="auto">
          <a:xfrm>
            <a:off x="612775" y="5113338"/>
            <a:ext cx="379413" cy="481013"/>
          </a:xfrm>
          <a:custGeom>
            <a:avLst/>
            <a:gdLst>
              <a:gd name="T0" fmla="*/ 58 w 101"/>
              <a:gd name="T1" fmla="*/ 104 h 128"/>
              <a:gd name="T2" fmla="*/ 58 w 101"/>
              <a:gd name="T3" fmla="*/ 44 h 128"/>
              <a:gd name="T4" fmla="*/ 101 w 101"/>
              <a:gd name="T5" fmla="*/ 32 h 128"/>
              <a:gd name="T6" fmla="*/ 53 w 101"/>
              <a:gd name="T7" fmla="*/ 0 h 128"/>
              <a:gd name="T8" fmla="*/ 53 w 101"/>
              <a:gd name="T9" fmla="*/ 93 h 128"/>
              <a:gd name="T10" fmla="*/ 51 w 101"/>
              <a:gd name="T11" fmla="*/ 91 h 128"/>
              <a:gd name="T12" fmla="*/ 33 w 101"/>
              <a:gd name="T13" fmla="*/ 85 h 128"/>
              <a:gd name="T14" fmla="*/ 26 w 101"/>
              <a:gd name="T15" fmla="*/ 86 h 128"/>
              <a:gd name="T16" fmla="*/ 2 w 101"/>
              <a:gd name="T17" fmla="*/ 111 h 128"/>
              <a:gd name="T18" fmla="*/ 27 w 101"/>
              <a:gd name="T19" fmla="*/ 128 h 128"/>
              <a:gd name="T20" fmla="*/ 33 w 101"/>
              <a:gd name="T21" fmla="*/ 127 h 128"/>
              <a:gd name="T22" fmla="*/ 58 w 101"/>
              <a:gd name="T23" fmla="*/ 104 h 128"/>
              <a:gd name="T24" fmla="*/ 58 w 101"/>
              <a:gd name="T25" fmla="*/ 8 h 128"/>
              <a:gd name="T26" fmla="*/ 90 w 101"/>
              <a:gd name="T27" fmla="*/ 30 h 128"/>
              <a:gd name="T28" fmla="*/ 58 w 101"/>
              <a:gd name="T29" fmla="*/ 39 h 128"/>
              <a:gd name="T30" fmla="*/ 58 w 101"/>
              <a:gd name="T31" fmla="*/ 8 h 128"/>
              <a:gd name="T32" fmla="*/ 42 w 101"/>
              <a:gd name="T33" fmla="*/ 119 h 128"/>
              <a:gd name="T34" fmla="*/ 32 w 101"/>
              <a:gd name="T35" fmla="*/ 123 h 128"/>
              <a:gd name="T36" fmla="*/ 27 w 101"/>
              <a:gd name="T37" fmla="*/ 123 h 128"/>
              <a:gd name="T38" fmla="*/ 12 w 101"/>
              <a:gd name="T39" fmla="*/ 119 h 128"/>
              <a:gd name="T40" fmla="*/ 6 w 101"/>
              <a:gd name="T41" fmla="*/ 110 h 128"/>
              <a:gd name="T42" fmla="*/ 11 w 101"/>
              <a:gd name="T43" fmla="*/ 98 h 128"/>
              <a:gd name="T44" fmla="*/ 17 w 101"/>
              <a:gd name="T45" fmla="*/ 93 h 128"/>
              <a:gd name="T46" fmla="*/ 27 w 101"/>
              <a:gd name="T47" fmla="*/ 90 h 128"/>
              <a:gd name="T48" fmla="*/ 47 w 101"/>
              <a:gd name="T49" fmla="*/ 94 h 128"/>
              <a:gd name="T50" fmla="*/ 53 w 101"/>
              <a:gd name="T51" fmla="*/ 102 h 128"/>
              <a:gd name="T52" fmla="*/ 49 w 101"/>
              <a:gd name="T53" fmla="*/ 114 h 128"/>
              <a:gd name="T54" fmla="*/ 42 w 101"/>
              <a:gd name="T55" fmla="*/ 11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1" h="128">
                <a:moveTo>
                  <a:pt x="58" y="104"/>
                </a:moveTo>
                <a:cubicBezTo>
                  <a:pt x="58" y="44"/>
                  <a:pt x="58" y="44"/>
                  <a:pt x="58" y="44"/>
                </a:cubicBezTo>
                <a:cubicBezTo>
                  <a:pt x="101" y="32"/>
                  <a:pt x="101" y="32"/>
                  <a:pt x="101" y="32"/>
                </a:cubicBezTo>
                <a:cubicBezTo>
                  <a:pt x="53" y="0"/>
                  <a:pt x="53" y="0"/>
                  <a:pt x="53" y="0"/>
                </a:cubicBezTo>
                <a:cubicBezTo>
                  <a:pt x="53" y="93"/>
                  <a:pt x="53" y="93"/>
                  <a:pt x="53" y="93"/>
                </a:cubicBezTo>
                <a:cubicBezTo>
                  <a:pt x="51" y="91"/>
                  <a:pt x="51" y="91"/>
                  <a:pt x="51" y="91"/>
                </a:cubicBezTo>
                <a:cubicBezTo>
                  <a:pt x="46" y="87"/>
                  <a:pt x="40" y="85"/>
                  <a:pt x="33" y="85"/>
                </a:cubicBezTo>
                <a:cubicBezTo>
                  <a:pt x="30" y="85"/>
                  <a:pt x="28" y="85"/>
                  <a:pt x="26" y="86"/>
                </a:cubicBezTo>
                <a:cubicBezTo>
                  <a:pt x="11" y="88"/>
                  <a:pt x="0" y="100"/>
                  <a:pt x="2" y="111"/>
                </a:cubicBezTo>
                <a:cubicBezTo>
                  <a:pt x="3" y="121"/>
                  <a:pt x="14" y="128"/>
                  <a:pt x="27" y="128"/>
                </a:cubicBezTo>
                <a:cubicBezTo>
                  <a:pt x="29" y="128"/>
                  <a:pt x="31" y="127"/>
                  <a:pt x="33" y="127"/>
                </a:cubicBezTo>
                <a:cubicBezTo>
                  <a:pt x="47" y="125"/>
                  <a:pt x="58" y="115"/>
                  <a:pt x="58" y="104"/>
                </a:cubicBezTo>
                <a:close/>
                <a:moveTo>
                  <a:pt x="58" y="8"/>
                </a:moveTo>
                <a:cubicBezTo>
                  <a:pt x="90" y="30"/>
                  <a:pt x="90" y="30"/>
                  <a:pt x="90" y="30"/>
                </a:cubicBezTo>
                <a:cubicBezTo>
                  <a:pt x="58" y="39"/>
                  <a:pt x="58" y="39"/>
                  <a:pt x="58" y="39"/>
                </a:cubicBezTo>
                <a:lnTo>
                  <a:pt x="58" y="8"/>
                </a:lnTo>
                <a:close/>
                <a:moveTo>
                  <a:pt x="42" y="119"/>
                </a:moveTo>
                <a:cubicBezTo>
                  <a:pt x="39" y="121"/>
                  <a:pt x="36" y="122"/>
                  <a:pt x="32" y="123"/>
                </a:cubicBezTo>
                <a:cubicBezTo>
                  <a:pt x="31" y="123"/>
                  <a:pt x="29" y="123"/>
                  <a:pt x="27" y="123"/>
                </a:cubicBezTo>
                <a:cubicBezTo>
                  <a:pt x="21" y="123"/>
                  <a:pt x="16" y="122"/>
                  <a:pt x="12" y="119"/>
                </a:cubicBezTo>
                <a:cubicBezTo>
                  <a:pt x="10" y="118"/>
                  <a:pt x="7" y="115"/>
                  <a:pt x="6" y="110"/>
                </a:cubicBezTo>
                <a:cubicBezTo>
                  <a:pt x="5" y="105"/>
                  <a:pt x="8" y="101"/>
                  <a:pt x="11" y="98"/>
                </a:cubicBezTo>
                <a:cubicBezTo>
                  <a:pt x="12" y="96"/>
                  <a:pt x="15" y="95"/>
                  <a:pt x="17" y="93"/>
                </a:cubicBezTo>
                <a:cubicBezTo>
                  <a:pt x="20" y="92"/>
                  <a:pt x="24" y="91"/>
                  <a:pt x="27" y="90"/>
                </a:cubicBezTo>
                <a:cubicBezTo>
                  <a:pt x="34" y="89"/>
                  <a:pt x="42" y="90"/>
                  <a:pt x="47" y="94"/>
                </a:cubicBezTo>
                <a:cubicBezTo>
                  <a:pt x="49" y="95"/>
                  <a:pt x="53" y="98"/>
                  <a:pt x="53" y="102"/>
                </a:cubicBezTo>
                <a:cubicBezTo>
                  <a:pt x="54" y="108"/>
                  <a:pt x="51" y="112"/>
                  <a:pt x="49" y="114"/>
                </a:cubicBezTo>
                <a:cubicBezTo>
                  <a:pt x="47" y="116"/>
                  <a:pt x="45" y="118"/>
                  <a:pt x="42" y="119"/>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4" name="Freeform 66"/>
          <p:cNvSpPr>
            <a:spLocks noEditPoints="1"/>
          </p:cNvSpPr>
          <p:nvPr/>
        </p:nvSpPr>
        <p:spPr bwMode="auto">
          <a:xfrm>
            <a:off x="11139488" y="4144963"/>
            <a:ext cx="484188" cy="487363"/>
          </a:xfrm>
          <a:custGeom>
            <a:avLst/>
            <a:gdLst>
              <a:gd name="T0" fmla="*/ 126 w 129"/>
              <a:gd name="T1" fmla="*/ 24 h 130"/>
              <a:gd name="T2" fmla="*/ 105 w 129"/>
              <a:gd name="T3" fmla="*/ 3 h 130"/>
              <a:gd name="T4" fmla="*/ 97 w 129"/>
              <a:gd name="T5" fmla="*/ 3 h 130"/>
              <a:gd name="T6" fmla="*/ 74 w 129"/>
              <a:gd name="T7" fmla="*/ 25 h 130"/>
              <a:gd name="T8" fmla="*/ 73 w 129"/>
              <a:gd name="T9" fmla="*/ 24 h 130"/>
              <a:gd name="T10" fmla="*/ 69 w 129"/>
              <a:gd name="T11" fmla="*/ 22 h 130"/>
              <a:gd name="T12" fmla="*/ 65 w 129"/>
              <a:gd name="T13" fmla="*/ 24 h 130"/>
              <a:gd name="T14" fmla="*/ 2 w 129"/>
              <a:gd name="T15" fmla="*/ 87 h 130"/>
              <a:gd name="T16" fmla="*/ 0 w 129"/>
              <a:gd name="T17" fmla="*/ 91 h 130"/>
              <a:gd name="T18" fmla="*/ 2 w 129"/>
              <a:gd name="T19" fmla="*/ 96 h 130"/>
              <a:gd name="T20" fmla="*/ 33 w 129"/>
              <a:gd name="T21" fmla="*/ 127 h 130"/>
              <a:gd name="T22" fmla="*/ 42 w 129"/>
              <a:gd name="T23" fmla="*/ 127 h 130"/>
              <a:gd name="T24" fmla="*/ 105 w 129"/>
              <a:gd name="T25" fmla="*/ 64 h 130"/>
              <a:gd name="T26" fmla="*/ 105 w 129"/>
              <a:gd name="T27" fmla="*/ 56 h 130"/>
              <a:gd name="T28" fmla="*/ 104 w 129"/>
              <a:gd name="T29" fmla="*/ 55 h 130"/>
              <a:gd name="T30" fmla="*/ 126 w 129"/>
              <a:gd name="T31" fmla="*/ 32 h 130"/>
              <a:gd name="T32" fmla="*/ 126 w 129"/>
              <a:gd name="T33" fmla="*/ 24 h 130"/>
              <a:gd name="T34" fmla="*/ 38 w 129"/>
              <a:gd name="T35" fmla="*/ 125 h 130"/>
              <a:gd name="T36" fmla="*/ 4 w 129"/>
              <a:gd name="T37" fmla="*/ 91 h 130"/>
              <a:gd name="T38" fmla="*/ 69 w 129"/>
              <a:gd name="T39" fmla="*/ 26 h 130"/>
              <a:gd name="T40" fmla="*/ 103 w 129"/>
              <a:gd name="T41" fmla="*/ 60 h 130"/>
              <a:gd name="T42" fmla="*/ 38 w 129"/>
              <a:gd name="T43" fmla="*/ 125 h 130"/>
              <a:gd name="T44" fmla="*/ 111 w 129"/>
              <a:gd name="T45" fmla="*/ 41 h 130"/>
              <a:gd name="T46" fmla="*/ 105 w 129"/>
              <a:gd name="T47" fmla="*/ 35 h 130"/>
              <a:gd name="T48" fmla="*/ 102 w 129"/>
              <a:gd name="T49" fmla="*/ 35 h 130"/>
              <a:gd name="T50" fmla="*/ 101 w 129"/>
              <a:gd name="T51" fmla="*/ 36 h 130"/>
              <a:gd name="T52" fmla="*/ 102 w 129"/>
              <a:gd name="T53" fmla="*/ 38 h 130"/>
              <a:gd name="T54" fmla="*/ 108 w 129"/>
              <a:gd name="T55" fmla="*/ 44 h 130"/>
              <a:gd name="T56" fmla="*/ 101 w 129"/>
              <a:gd name="T57" fmla="*/ 52 h 130"/>
              <a:gd name="T58" fmla="*/ 77 w 129"/>
              <a:gd name="T59" fmla="*/ 28 h 130"/>
              <a:gd name="T60" fmla="*/ 85 w 129"/>
              <a:gd name="T61" fmla="*/ 21 h 130"/>
              <a:gd name="T62" fmla="*/ 91 w 129"/>
              <a:gd name="T63" fmla="*/ 27 h 130"/>
              <a:gd name="T64" fmla="*/ 94 w 129"/>
              <a:gd name="T65" fmla="*/ 27 h 130"/>
              <a:gd name="T66" fmla="*/ 95 w 129"/>
              <a:gd name="T67" fmla="*/ 26 h 130"/>
              <a:gd name="T68" fmla="*/ 94 w 129"/>
              <a:gd name="T69" fmla="*/ 24 h 130"/>
              <a:gd name="T70" fmla="*/ 88 w 129"/>
              <a:gd name="T71" fmla="*/ 18 h 130"/>
              <a:gd name="T72" fmla="*/ 101 w 129"/>
              <a:gd name="T73" fmla="*/ 5 h 130"/>
              <a:gd name="T74" fmla="*/ 124 w 129"/>
              <a:gd name="T75" fmla="*/ 28 h 130"/>
              <a:gd name="T76" fmla="*/ 111 w 129"/>
              <a:gd name="T77" fmla="*/ 41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9" h="130">
                <a:moveTo>
                  <a:pt x="126" y="24"/>
                </a:moveTo>
                <a:cubicBezTo>
                  <a:pt x="105" y="3"/>
                  <a:pt x="105" y="3"/>
                  <a:pt x="105" y="3"/>
                </a:cubicBezTo>
                <a:cubicBezTo>
                  <a:pt x="103" y="0"/>
                  <a:pt x="99" y="0"/>
                  <a:pt x="97" y="3"/>
                </a:cubicBezTo>
                <a:cubicBezTo>
                  <a:pt x="74" y="25"/>
                  <a:pt x="74" y="25"/>
                  <a:pt x="74" y="25"/>
                </a:cubicBezTo>
                <a:cubicBezTo>
                  <a:pt x="73" y="24"/>
                  <a:pt x="73" y="24"/>
                  <a:pt x="73" y="24"/>
                </a:cubicBezTo>
                <a:cubicBezTo>
                  <a:pt x="72" y="23"/>
                  <a:pt x="71" y="22"/>
                  <a:pt x="69" y="22"/>
                </a:cubicBezTo>
                <a:cubicBezTo>
                  <a:pt x="67" y="22"/>
                  <a:pt x="66" y="23"/>
                  <a:pt x="65" y="24"/>
                </a:cubicBezTo>
                <a:cubicBezTo>
                  <a:pt x="2" y="87"/>
                  <a:pt x="2" y="87"/>
                  <a:pt x="2" y="87"/>
                </a:cubicBezTo>
                <a:cubicBezTo>
                  <a:pt x="1" y="88"/>
                  <a:pt x="0" y="90"/>
                  <a:pt x="0" y="91"/>
                </a:cubicBezTo>
                <a:cubicBezTo>
                  <a:pt x="0" y="93"/>
                  <a:pt x="1" y="95"/>
                  <a:pt x="2" y="96"/>
                </a:cubicBezTo>
                <a:cubicBezTo>
                  <a:pt x="33" y="127"/>
                  <a:pt x="33" y="127"/>
                  <a:pt x="33" y="127"/>
                </a:cubicBezTo>
                <a:cubicBezTo>
                  <a:pt x="36" y="130"/>
                  <a:pt x="39" y="130"/>
                  <a:pt x="42" y="127"/>
                </a:cubicBezTo>
                <a:cubicBezTo>
                  <a:pt x="105" y="64"/>
                  <a:pt x="105" y="64"/>
                  <a:pt x="105" y="64"/>
                </a:cubicBezTo>
                <a:cubicBezTo>
                  <a:pt x="107" y="62"/>
                  <a:pt x="107" y="58"/>
                  <a:pt x="105" y="56"/>
                </a:cubicBezTo>
                <a:cubicBezTo>
                  <a:pt x="104" y="55"/>
                  <a:pt x="104" y="55"/>
                  <a:pt x="104" y="55"/>
                </a:cubicBezTo>
                <a:cubicBezTo>
                  <a:pt x="126" y="32"/>
                  <a:pt x="126" y="32"/>
                  <a:pt x="126" y="32"/>
                </a:cubicBezTo>
                <a:cubicBezTo>
                  <a:pt x="129" y="30"/>
                  <a:pt x="129" y="26"/>
                  <a:pt x="126" y="24"/>
                </a:cubicBezTo>
                <a:close/>
                <a:moveTo>
                  <a:pt x="38" y="125"/>
                </a:moveTo>
                <a:cubicBezTo>
                  <a:pt x="4" y="91"/>
                  <a:pt x="4" y="91"/>
                  <a:pt x="4" y="91"/>
                </a:cubicBezTo>
                <a:cubicBezTo>
                  <a:pt x="69" y="26"/>
                  <a:pt x="69" y="26"/>
                  <a:pt x="69" y="26"/>
                </a:cubicBezTo>
                <a:cubicBezTo>
                  <a:pt x="103" y="60"/>
                  <a:pt x="103" y="60"/>
                  <a:pt x="103" y="60"/>
                </a:cubicBezTo>
                <a:lnTo>
                  <a:pt x="38" y="125"/>
                </a:lnTo>
                <a:close/>
                <a:moveTo>
                  <a:pt x="111" y="41"/>
                </a:moveTo>
                <a:cubicBezTo>
                  <a:pt x="105" y="35"/>
                  <a:pt x="105" y="35"/>
                  <a:pt x="105" y="35"/>
                </a:cubicBezTo>
                <a:cubicBezTo>
                  <a:pt x="104" y="34"/>
                  <a:pt x="102" y="34"/>
                  <a:pt x="102" y="35"/>
                </a:cubicBezTo>
                <a:cubicBezTo>
                  <a:pt x="101" y="35"/>
                  <a:pt x="101" y="36"/>
                  <a:pt x="101" y="36"/>
                </a:cubicBezTo>
                <a:cubicBezTo>
                  <a:pt x="101" y="37"/>
                  <a:pt x="101" y="38"/>
                  <a:pt x="102" y="38"/>
                </a:cubicBezTo>
                <a:cubicBezTo>
                  <a:pt x="108" y="44"/>
                  <a:pt x="108" y="44"/>
                  <a:pt x="108" y="44"/>
                </a:cubicBezTo>
                <a:cubicBezTo>
                  <a:pt x="101" y="52"/>
                  <a:pt x="101" y="52"/>
                  <a:pt x="101" y="52"/>
                </a:cubicBezTo>
                <a:cubicBezTo>
                  <a:pt x="77" y="28"/>
                  <a:pt x="77" y="28"/>
                  <a:pt x="77" y="28"/>
                </a:cubicBezTo>
                <a:cubicBezTo>
                  <a:pt x="85" y="21"/>
                  <a:pt x="85" y="21"/>
                  <a:pt x="85" y="21"/>
                </a:cubicBezTo>
                <a:cubicBezTo>
                  <a:pt x="91" y="27"/>
                  <a:pt x="91" y="27"/>
                  <a:pt x="91" y="27"/>
                </a:cubicBezTo>
                <a:cubicBezTo>
                  <a:pt x="92" y="28"/>
                  <a:pt x="93" y="28"/>
                  <a:pt x="94" y="27"/>
                </a:cubicBezTo>
                <a:cubicBezTo>
                  <a:pt x="95" y="27"/>
                  <a:pt x="95" y="26"/>
                  <a:pt x="95" y="26"/>
                </a:cubicBezTo>
                <a:cubicBezTo>
                  <a:pt x="95" y="25"/>
                  <a:pt x="95" y="25"/>
                  <a:pt x="94" y="24"/>
                </a:cubicBezTo>
                <a:cubicBezTo>
                  <a:pt x="88" y="18"/>
                  <a:pt x="88" y="18"/>
                  <a:pt x="88" y="18"/>
                </a:cubicBezTo>
                <a:cubicBezTo>
                  <a:pt x="101" y="5"/>
                  <a:pt x="101" y="5"/>
                  <a:pt x="101" y="5"/>
                </a:cubicBezTo>
                <a:cubicBezTo>
                  <a:pt x="124" y="28"/>
                  <a:pt x="124" y="28"/>
                  <a:pt x="124" y="28"/>
                </a:cubicBezTo>
                <a:lnTo>
                  <a:pt x="111" y="41"/>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5" name="Freeform 67"/>
          <p:cNvSpPr>
            <a:spLocks noEditPoints="1"/>
          </p:cNvSpPr>
          <p:nvPr/>
        </p:nvSpPr>
        <p:spPr bwMode="auto">
          <a:xfrm>
            <a:off x="10179050" y="4148138"/>
            <a:ext cx="481013" cy="481013"/>
          </a:xfrm>
          <a:custGeom>
            <a:avLst/>
            <a:gdLst>
              <a:gd name="T0" fmla="*/ 64 w 128"/>
              <a:gd name="T1" fmla="*/ 0 h 128"/>
              <a:gd name="T2" fmla="*/ 0 w 128"/>
              <a:gd name="T3" fmla="*/ 64 h 128"/>
              <a:gd name="T4" fmla="*/ 64 w 128"/>
              <a:gd name="T5" fmla="*/ 128 h 128"/>
              <a:gd name="T6" fmla="*/ 128 w 128"/>
              <a:gd name="T7" fmla="*/ 64 h 128"/>
              <a:gd name="T8" fmla="*/ 12 w 128"/>
              <a:gd name="T9" fmla="*/ 35 h 128"/>
              <a:gd name="T10" fmla="*/ 35 w 128"/>
              <a:gd name="T11" fmla="*/ 12 h 128"/>
              <a:gd name="T12" fmla="*/ 56 w 128"/>
              <a:gd name="T13" fmla="*/ 53 h 128"/>
              <a:gd name="T14" fmla="*/ 55 w 128"/>
              <a:gd name="T15" fmla="*/ 55 h 128"/>
              <a:gd name="T16" fmla="*/ 53 w 128"/>
              <a:gd name="T17" fmla="*/ 56 h 128"/>
              <a:gd name="T18" fmla="*/ 12 w 128"/>
              <a:gd name="T19" fmla="*/ 35 h 128"/>
              <a:gd name="T20" fmla="*/ 70 w 128"/>
              <a:gd name="T21" fmla="*/ 58 h 128"/>
              <a:gd name="T22" fmla="*/ 64 w 128"/>
              <a:gd name="T23" fmla="*/ 73 h 128"/>
              <a:gd name="T24" fmla="*/ 58 w 128"/>
              <a:gd name="T25" fmla="*/ 58 h 128"/>
              <a:gd name="T26" fmla="*/ 86 w 128"/>
              <a:gd name="T27" fmla="*/ 119 h 128"/>
              <a:gd name="T28" fmla="*/ 42 w 128"/>
              <a:gd name="T29" fmla="*/ 119 h 128"/>
              <a:gd name="T30" fmla="*/ 9 w 128"/>
              <a:gd name="T31" fmla="*/ 86 h 128"/>
              <a:gd name="T32" fmla="*/ 9 w 128"/>
              <a:gd name="T33" fmla="*/ 42 h 128"/>
              <a:gd name="T34" fmla="*/ 11 w 128"/>
              <a:gd name="T35" fmla="*/ 41 h 128"/>
              <a:gd name="T36" fmla="*/ 51 w 128"/>
              <a:gd name="T37" fmla="*/ 61 h 128"/>
              <a:gd name="T38" fmla="*/ 67 w 128"/>
              <a:gd name="T39" fmla="*/ 77 h 128"/>
              <a:gd name="T40" fmla="*/ 92 w 128"/>
              <a:gd name="T41" fmla="*/ 117 h 128"/>
              <a:gd name="T42" fmla="*/ 113 w 128"/>
              <a:gd name="T43" fmla="*/ 97 h 128"/>
              <a:gd name="T44" fmla="*/ 97 w 128"/>
              <a:gd name="T45" fmla="*/ 113 h 128"/>
              <a:gd name="T46" fmla="*/ 72 w 128"/>
              <a:gd name="T47" fmla="*/ 74 h 128"/>
              <a:gd name="T48" fmla="*/ 75 w 128"/>
              <a:gd name="T49" fmla="*/ 73 h 128"/>
              <a:gd name="T50" fmla="*/ 113 w 128"/>
              <a:gd name="T51" fmla="*/ 97 h 128"/>
              <a:gd name="T52" fmla="*/ 117 w 128"/>
              <a:gd name="T53" fmla="*/ 92 h 128"/>
              <a:gd name="T54" fmla="*/ 77 w 128"/>
              <a:gd name="T55" fmla="*/ 67 h 128"/>
              <a:gd name="T56" fmla="*/ 61 w 128"/>
              <a:gd name="T57" fmla="*/ 51 h 128"/>
              <a:gd name="T58" fmla="*/ 60 w 128"/>
              <a:gd name="T59" fmla="*/ 50 h 128"/>
              <a:gd name="T60" fmla="*/ 41 w 128"/>
              <a:gd name="T61" fmla="*/ 9 h 128"/>
              <a:gd name="T62" fmla="*/ 106 w 128"/>
              <a:gd name="T63" fmla="*/ 22 h 128"/>
              <a:gd name="T64" fmla="*/ 123 w 128"/>
              <a:gd name="T65" fmla="*/ 64 h 128"/>
              <a:gd name="T66" fmla="*/ 117 w 128"/>
              <a:gd name="T67" fmla="*/ 9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28">
                <a:moveTo>
                  <a:pt x="109" y="19"/>
                </a:moveTo>
                <a:cubicBezTo>
                  <a:pt x="97" y="7"/>
                  <a:pt x="81" y="0"/>
                  <a:pt x="64" y="0"/>
                </a:cubicBezTo>
                <a:cubicBezTo>
                  <a:pt x="47" y="0"/>
                  <a:pt x="31" y="7"/>
                  <a:pt x="19" y="19"/>
                </a:cubicBezTo>
                <a:cubicBezTo>
                  <a:pt x="7" y="31"/>
                  <a:pt x="0" y="47"/>
                  <a:pt x="0" y="64"/>
                </a:cubicBezTo>
                <a:cubicBezTo>
                  <a:pt x="0" y="81"/>
                  <a:pt x="7" y="97"/>
                  <a:pt x="19" y="109"/>
                </a:cubicBezTo>
                <a:cubicBezTo>
                  <a:pt x="31" y="121"/>
                  <a:pt x="47" y="128"/>
                  <a:pt x="64" y="128"/>
                </a:cubicBezTo>
                <a:cubicBezTo>
                  <a:pt x="81" y="128"/>
                  <a:pt x="97" y="121"/>
                  <a:pt x="109" y="109"/>
                </a:cubicBezTo>
                <a:cubicBezTo>
                  <a:pt x="121" y="97"/>
                  <a:pt x="128" y="81"/>
                  <a:pt x="128" y="64"/>
                </a:cubicBezTo>
                <a:cubicBezTo>
                  <a:pt x="128" y="47"/>
                  <a:pt x="121" y="31"/>
                  <a:pt x="109" y="19"/>
                </a:cubicBezTo>
                <a:close/>
                <a:moveTo>
                  <a:pt x="12" y="35"/>
                </a:moveTo>
                <a:cubicBezTo>
                  <a:pt x="15" y="30"/>
                  <a:pt x="18" y="26"/>
                  <a:pt x="22" y="22"/>
                </a:cubicBezTo>
                <a:cubicBezTo>
                  <a:pt x="26" y="18"/>
                  <a:pt x="30" y="15"/>
                  <a:pt x="35" y="12"/>
                </a:cubicBezTo>
                <a:cubicBezTo>
                  <a:pt x="36" y="12"/>
                  <a:pt x="36" y="12"/>
                  <a:pt x="36" y="12"/>
                </a:cubicBezTo>
                <a:cubicBezTo>
                  <a:pt x="56" y="53"/>
                  <a:pt x="56" y="53"/>
                  <a:pt x="56" y="53"/>
                </a:cubicBezTo>
                <a:cubicBezTo>
                  <a:pt x="55" y="54"/>
                  <a:pt x="55" y="54"/>
                  <a:pt x="55" y="54"/>
                </a:cubicBezTo>
                <a:cubicBezTo>
                  <a:pt x="55" y="54"/>
                  <a:pt x="55" y="54"/>
                  <a:pt x="55" y="55"/>
                </a:cubicBezTo>
                <a:cubicBezTo>
                  <a:pt x="54" y="55"/>
                  <a:pt x="54" y="55"/>
                  <a:pt x="54" y="55"/>
                </a:cubicBezTo>
                <a:cubicBezTo>
                  <a:pt x="53" y="56"/>
                  <a:pt x="53" y="56"/>
                  <a:pt x="53" y="56"/>
                </a:cubicBezTo>
                <a:cubicBezTo>
                  <a:pt x="12" y="36"/>
                  <a:pt x="12" y="36"/>
                  <a:pt x="12" y="36"/>
                </a:cubicBezTo>
                <a:lnTo>
                  <a:pt x="12" y="35"/>
                </a:lnTo>
                <a:close/>
                <a:moveTo>
                  <a:pt x="58" y="58"/>
                </a:moveTo>
                <a:cubicBezTo>
                  <a:pt x="61" y="54"/>
                  <a:pt x="67" y="54"/>
                  <a:pt x="70" y="58"/>
                </a:cubicBezTo>
                <a:cubicBezTo>
                  <a:pt x="74" y="61"/>
                  <a:pt x="74" y="67"/>
                  <a:pt x="70" y="70"/>
                </a:cubicBezTo>
                <a:cubicBezTo>
                  <a:pt x="69" y="72"/>
                  <a:pt x="66" y="73"/>
                  <a:pt x="64" y="73"/>
                </a:cubicBezTo>
                <a:cubicBezTo>
                  <a:pt x="62" y="73"/>
                  <a:pt x="59" y="72"/>
                  <a:pt x="58" y="70"/>
                </a:cubicBezTo>
                <a:cubicBezTo>
                  <a:pt x="54" y="67"/>
                  <a:pt x="54" y="61"/>
                  <a:pt x="58" y="58"/>
                </a:cubicBezTo>
                <a:close/>
                <a:moveTo>
                  <a:pt x="90" y="117"/>
                </a:moveTo>
                <a:cubicBezTo>
                  <a:pt x="89" y="118"/>
                  <a:pt x="88" y="119"/>
                  <a:pt x="86" y="119"/>
                </a:cubicBezTo>
                <a:cubicBezTo>
                  <a:pt x="79" y="122"/>
                  <a:pt x="72" y="123"/>
                  <a:pt x="64" y="123"/>
                </a:cubicBezTo>
                <a:cubicBezTo>
                  <a:pt x="56" y="123"/>
                  <a:pt x="49" y="122"/>
                  <a:pt x="42" y="119"/>
                </a:cubicBezTo>
                <a:cubicBezTo>
                  <a:pt x="34" y="116"/>
                  <a:pt x="28" y="112"/>
                  <a:pt x="22" y="106"/>
                </a:cubicBezTo>
                <a:cubicBezTo>
                  <a:pt x="16" y="100"/>
                  <a:pt x="12" y="94"/>
                  <a:pt x="9" y="86"/>
                </a:cubicBezTo>
                <a:cubicBezTo>
                  <a:pt x="6" y="79"/>
                  <a:pt x="5" y="72"/>
                  <a:pt x="5" y="64"/>
                </a:cubicBezTo>
                <a:cubicBezTo>
                  <a:pt x="5" y="56"/>
                  <a:pt x="6" y="49"/>
                  <a:pt x="9" y="42"/>
                </a:cubicBezTo>
                <a:cubicBezTo>
                  <a:pt x="9" y="40"/>
                  <a:pt x="9" y="40"/>
                  <a:pt x="9" y="40"/>
                </a:cubicBezTo>
                <a:cubicBezTo>
                  <a:pt x="11" y="41"/>
                  <a:pt x="11" y="41"/>
                  <a:pt x="11" y="41"/>
                </a:cubicBezTo>
                <a:cubicBezTo>
                  <a:pt x="51" y="60"/>
                  <a:pt x="51" y="60"/>
                  <a:pt x="51" y="60"/>
                </a:cubicBezTo>
                <a:cubicBezTo>
                  <a:pt x="51" y="61"/>
                  <a:pt x="51" y="61"/>
                  <a:pt x="51" y="61"/>
                </a:cubicBezTo>
                <a:cubicBezTo>
                  <a:pt x="50" y="66"/>
                  <a:pt x="51" y="70"/>
                  <a:pt x="55" y="73"/>
                </a:cubicBezTo>
                <a:cubicBezTo>
                  <a:pt x="58" y="77"/>
                  <a:pt x="63" y="78"/>
                  <a:pt x="67" y="77"/>
                </a:cubicBezTo>
                <a:cubicBezTo>
                  <a:pt x="69" y="77"/>
                  <a:pt x="69" y="77"/>
                  <a:pt x="69" y="77"/>
                </a:cubicBezTo>
                <a:cubicBezTo>
                  <a:pt x="92" y="117"/>
                  <a:pt x="92" y="117"/>
                  <a:pt x="92" y="117"/>
                </a:cubicBezTo>
                <a:lnTo>
                  <a:pt x="90" y="117"/>
                </a:lnTo>
                <a:close/>
                <a:moveTo>
                  <a:pt x="113" y="97"/>
                </a:moveTo>
                <a:cubicBezTo>
                  <a:pt x="111" y="100"/>
                  <a:pt x="109" y="103"/>
                  <a:pt x="106" y="106"/>
                </a:cubicBezTo>
                <a:cubicBezTo>
                  <a:pt x="103" y="109"/>
                  <a:pt x="100" y="111"/>
                  <a:pt x="97" y="113"/>
                </a:cubicBezTo>
                <a:cubicBezTo>
                  <a:pt x="96" y="114"/>
                  <a:pt x="96" y="114"/>
                  <a:pt x="96" y="114"/>
                </a:cubicBezTo>
                <a:cubicBezTo>
                  <a:pt x="72" y="74"/>
                  <a:pt x="72" y="74"/>
                  <a:pt x="72" y="74"/>
                </a:cubicBezTo>
                <a:cubicBezTo>
                  <a:pt x="74" y="73"/>
                  <a:pt x="74" y="73"/>
                  <a:pt x="74" y="73"/>
                </a:cubicBezTo>
                <a:cubicBezTo>
                  <a:pt x="75" y="73"/>
                  <a:pt x="75" y="73"/>
                  <a:pt x="75" y="73"/>
                </a:cubicBezTo>
                <a:cubicBezTo>
                  <a:pt x="114" y="96"/>
                  <a:pt x="114" y="96"/>
                  <a:pt x="114" y="96"/>
                </a:cubicBezTo>
                <a:lnTo>
                  <a:pt x="113" y="97"/>
                </a:lnTo>
                <a:close/>
                <a:moveTo>
                  <a:pt x="117" y="90"/>
                </a:moveTo>
                <a:cubicBezTo>
                  <a:pt x="117" y="92"/>
                  <a:pt x="117" y="92"/>
                  <a:pt x="117" y="92"/>
                </a:cubicBezTo>
                <a:cubicBezTo>
                  <a:pt x="77" y="69"/>
                  <a:pt x="77" y="69"/>
                  <a:pt x="77" y="69"/>
                </a:cubicBezTo>
                <a:cubicBezTo>
                  <a:pt x="77" y="67"/>
                  <a:pt x="77" y="67"/>
                  <a:pt x="77" y="67"/>
                </a:cubicBezTo>
                <a:cubicBezTo>
                  <a:pt x="78" y="63"/>
                  <a:pt x="77" y="58"/>
                  <a:pt x="73" y="55"/>
                </a:cubicBezTo>
                <a:cubicBezTo>
                  <a:pt x="70" y="51"/>
                  <a:pt x="66" y="50"/>
                  <a:pt x="61" y="51"/>
                </a:cubicBezTo>
                <a:cubicBezTo>
                  <a:pt x="60" y="51"/>
                  <a:pt x="60" y="51"/>
                  <a:pt x="60" y="51"/>
                </a:cubicBezTo>
                <a:cubicBezTo>
                  <a:pt x="60" y="50"/>
                  <a:pt x="60" y="50"/>
                  <a:pt x="60" y="50"/>
                </a:cubicBezTo>
                <a:cubicBezTo>
                  <a:pt x="40" y="10"/>
                  <a:pt x="40" y="10"/>
                  <a:pt x="40" y="10"/>
                </a:cubicBezTo>
                <a:cubicBezTo>
                  <a:pt x="41" y="9"/>
                  <a:pt x="41" y="9"/>
                  <a:pt x="41" y="9"/>
                </a:cubicBezTo>
                <a:cubicBezTo>
                  <a:pt x="56" y="3"/>
                  <a:pt x="72" y="3"/>
                  <a:pt x="86" y="9"/>
                </a:cubicBezTo>
                <a:cubicBezTo>
                  <a:pt x="94" y="12"/>
                  <a:pt x="100" y="16"/>
                  <a:pt x="106" y="22"/>
                </a:cubicBezTo>
                <a:cubicBezTo>
                  <a:pt x="112" y="28"/>
                  <a:pt x="116" y="34"/>
                  <a:pt x="119" y="42"/>
                </a:cubicBezTo>
                <a:cubicBezTo>
                  <a:pt x="122" y="49"/>
                  <a:pt x="123" y="56"/>
                  <a:pt x="123" y="64"/>
                </a:cubicBezTo>
                <a:cubicBezTo>
                  <a:pt x="123" y="72"/>
                  <a:pt x="122" y="79"/>
                  <a:pt x="119" y="86"/>
                </a:cubicBezTo>
                <a:cubicBezTo>
                  <a:pt x="119" y="88"/>
                  <a:pt x="118" y="89"/>
                  <a:pt x="117" y="9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6" name="Freeform 68"/>
          <p:cNvSpPr>
            <a:spLocks noEditPoints="1"/>
          </p:cNvSpPr>
          <p:nvPr/>
        </p:nvSpPr>
        <p:spPr bwMode="auto">
          <a:xfrm>
            <a:off x="9217025" y="4148138"/>
            <a:ext cx="481013" cy="481013"/>
          </a:xfrm>
          <a:custGeom>
            <a:avLst/>
            <a:gdLst>
              <a:gd name="T0" fmla="*/ 127 w 128"/>
              <a:gd name="T1" fmla="*/ 28 h 128"/>
              <a:gd name="T2" fmla="*/ 127 w 128"/>
              <a:gd name="T3" fmla="*/ 28 h 128"/>
              <a:gd name="T4" fmla="*/ 100 w 128"/>
              <a:gd name="T5" fmla="*/ 1 h 128"/>
              <a:gd name="T6" fmla="*/ 98 w 128"/>
              <a:gd name="T7" fmla="*/ 0 h 128"/>
              <a:gd name="T8" fmla="*/ 6 w 128"/>
              <a:gd name="T9" fmla="*/ 0 h 128"/>
              <a:gd name="T10" fmla="*/ 0 w 128"/>
              <a:gd name="T11" fmla="*/ 6 h 128"/>
              <a:gd name="T12" fmla="*/ 0 w 128"/>
              <a:gd name="T13" fmla="*/ 122 h 128"/>
              <a:gd name="T14" fmla="*/ 6 w 128"/>
              <a:gd name="T15" fmla="*/ 128 h 128"/>
              <a:gd name="T16" fmla="*/ 122 w 128"/>
              <a:gd name="T17" fmla="*/ 128 h 128"/>
              <a:gd name="T18" fmla="*/ 128 w 128"/>
              <a:gd name="T19" fmla="*/ 122 h 128"/>
              <a:gd name="T20" fmla="*/ 128 w 128"/>
              <a:gd name="T21" fmla="*/ 30 h 128"/>
              <a:gd name="T22" fmla="*/ 127 w 128"/>
              <a:gd name="T23" fmla="*/ 28 h 128"/>
              <a:gd name="T24" fmla="*/ 44 w 128"/>
              <a:gd name="T25" fmla="*/ 5 h 128"/>
              <a:gd name="T26" fmla="*/ 91 w 128"/>
              <a:gd name="T27" fmla="*/ 5 h 128"/>
              <a:gd name="T28" fmla="*/ 91 w 128"/>
              <a:gd name="T29" fmla="*/ 37 h 128"/>
              <a:gd name="T30" fmla="*/ 44 w 128"/>
              <a:gd name="T31" fmla="*/ 37 h 128"/>
              <a:gd name="T32" fmla="*/ 44 w 128"/>
              <a:gd name="T33" fmla="*/ 5 h 128"/>
              <a:gd name="T34" fmla="*/ 101 w 128"/>
              <a:gd name="T35" fmla="*/ 123 h 128"/>
              <a:gd name="T36" fmla="*/ 27 w 128"/>
              <a:gd name="T37" fmla="*/ 123 h 128"/>
              <a:gd name="T38" fmla="*/ 27 w 128"/>
              <a:gd name="T39" fmla="*/ 76 h 128"/>
              <a:gd name="T40" fmla="*/ 101 w 128"/>
              <a:gd name="T41" fmla="*/ 76 h 128"/>
              <a:gd name="T42" fmla="*/ 101 w 128"/>
              <a:gd name="T43" fmla="*/ 123 h 128"/>
              <a:gd name="T44" fmla="*/ 123 w 128"/>
              <a:gd name="T45" fmla="*/ 123 h 128"/>
              <a:gd name="T46" fmla="*/ 106 w 128"/>
              <a:gd name="T47" fmla="*/ 123 h 128"/>
              <a:gd name="T48" fmla="*/ 106 w 128"/>
              <a:gd name="T49" fmla="*/ 78 h 128"/>
              <a:gd name="T50" fmla="*/ 100 w 128"/>
              <a:gd name="T51" fmla="*/ 72 h 128"/>
              <a:gd name="T52" fmla="*/ 28 w 128"/>
              <a:gd name="T53" fmla="*/ 72 h 128"/>
              <a:gd name="T54" fmla="*/ 22 w 128"/>
              <a:gd name="T55" fmla="*/ 78 h 128"/>
              <a:gd name="T56" fmla="*/ 22 w 128"/>
              <a:gd name="T57" fmla="*/ 123 h 128"/>
              <a:gd name="T58" fmla="*/ 5 w 128"/>
              <a:gd name="T59" fmla="*/ 123 h 128"/>
              <a:gd name="T60" fmla="*/ 5 w 128"/>
              <a:gd name="T61" fmla="*/ 5 h 128"/>
              <a:gd name="T62" fmla="*/ 39 w 128"/>
              <a:gd name="T63" fmla="*/ 5 h 128"/>
              <a:gd name="T64" fmla="*/ 39 w 128"/>
              <a:gd name="T65" fmla="*/ 36 h 128"/>
              <a:gd name="T66" fmla="*/ 45 w 128"/>
              <a:gd name="T67" fmla="*/ 42 h 128"/>
              <a:gd name="T68" fmla="*/ 90 w 128"/>
              <a:gd name="T69" fmla="*/ 42 h 128"/>
              <a:gd name="T70" fmla="*/ 96 w 128"/>
              <a:gd name="T71" fmla="*/ 36 h 128"/>
              <a:gd name="T72" fmla="*/ 96 w 128"/>
              <a:gd name="T73" fmla="*/ 3 h 128"/>
              <a:gd name="T74" fmla="*/ 123 w 128"/>
              <a:gd name="T75" fmla="*/ 31 h 128"/>
              <a:gd name="T76" fmla="*/ 123 w 128"/>
              <a:gd name="T7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128">
                <a:moveTo>
                  <a:pt x="127" y="28"/>
                </a:moveTo>
                <a:cubicBezTo>
                  <a:pt x="127" y="28"/>
                  <a:pt x="127" y="28"/>
                  <a:pt x="127" y="28"/>
                </a:cubicBezTo>
                <a:cubicBezTo>
                  <a:pt x="100" y="1"/>
                  <a:pt x="100" y="1"/>
                  <a:pt x="100" y="1"/>
                </a:cubicBezTo>
                <a:cubicBezTo>
                  <a:pt x="99" y="0"/>
                  <a:pt x="99" y="0"/>
                  <a:pt x="98" y="0"/>
                </a:cubicBezTo>
                <a:cubicBezTo>
                  <a:pt x="6" y="0"/>
                  <a:pt x="6" y="0"/>
                  <a:pt x="6" y="0"/>
                </a:cubicBezTo>
                <a:cubicBezTo>
                  <a:pt x="3" y="0"/>
                  <a:pt x="0" y="3"/>
                  <a:pt x="0" y="6"/>
                </a:cubicBezTo>
                <a:cubicBezTo>
                  <a:pt x="0" y="122"/>
                  <a:pt x="0" y="122"/>
                  <a:pt x="0" y="122"/>
                </a:cubicBezTo>
                <a:cubicBezTo>
                  <a:pt x="0" y="125"/>
                  <a:pt x="3" y="128"/>
                  <a:pt x="6" y="128"/>
                </a:cubicBezTo>
                <a:cubicBezTo>
                  <a:pt x="122" y="128"/>
                  <a:pt x="122" y="128"/>
                  <a:pt x="122" y="128"/>
                </a:cubicBezTo>
                <a:cubicBezTo>
                  <a:pt x="125" y="128"/>
                  <a:pt x="128" y="125"/>
                  <a:pt x="128" y="122"/>
                </a:cubicBezTo>
                <a:cubicBezTo>
                  <a:pt x="128" y="30"/>
                  <a:pt x="128" y="30"/>
                  <a:pt x="128" y="30"/>
                </a:cubicBezTo>
                <a:cubicBezTo>
                  <a:pt x="128" y="29"/>
                  <a:pt x="128" y="29"/>
                  <a:pt x="127" y="28"/>
                </a:cubicBezTo>
                <a:close/>
                <a:moveTo>
                  <a:pt x="44" y="5"/>
                </a:moveTo>
                <a:cubicBezTo>
                  <a:pt x="91" y="5"/>
                  <a:pt x="91" y="5"/>
                  <a:pt x="91" y="5"/>
                </a:cubicBezTo>
                <a:cubicBezTo>
                  <a:pt x="91" y="37"/>
                  <a:pt x="91" y="37"/>
                  <a:pt x="91" y="37"/>
                </a:cubicBezTo>
                <a:cubicBezTo>
                  <a:pt x="44" y="37"/>
                  <a:pt x="44" y="37"/>
                  <a:pt x="44" y="37"/>
                </a:cubicBezTo>
                <a:lnTo>
                  <a:pt x="44" y="5"/>
                </a:lnTo>
                <a:close/>
                <a:moveTo>
                  <a:pt x="101" y="123"/>
                </a:moveTo>
                <a:cubicBezTo>
                  <a:pt x="27" y="123"/>
                  <a:pt x="27" y="123"/>
                  <a:pt x="27" y="123"/>
                </a:cubicBezTo>
                <a:cubicBezTo>
                  <a:pt x="27" y="76"/>
                  <a:pt x="27" y="76"/>
                  <a:pt x="27" y="76"/>
                </a:cubicBezTo>
                <a:cubicBezTo>
                  <a:pt x="101" y="76"/>
                  <a:pt x="101" y="76"/>
                  <a:pt x="101" y="76"/>
                </a:cubicBezTo>
                <a:lnTo>
                  <a:pt x="101" y="123"/>
                </a:lnTo>
                <a:close/>
                <a:moveTo>
                  <a:pt x="123" y="123"/>
                </a:moveTo>
                <a:cubicBezTo>
                  <a:pt x="106" y="123"/>
                  <a:pt x="106" y="123"/>
                  <a:pt x="106" y="123"/>
                </a:cubicBezTo>
                <a:cubicBezTo>
                  <a:pt x="106" y="78"/>
                  <a:pt x="106" y="78"/>
                  <a:pt x="106" y="78"/>
                </a:cubicBezTo>
                <a:cubicBezTo>
                  <a:pt x="106" y="74"/>
                  <a:pt x="103" y="72"/>
                  <a:pt x="100" y="72"/>
                </a:cubicBezTo>
                <a:cubicBezTo>
                  <a:pt x="28" y="72"/>
                  <a:pt x="28" y="72"/>
                  <a:pt x="28" y="72"/>
                </a:cubicBezTo>
                <a:cubicBezTo>
                  <a:pt x="25" y="72"/>
                  <a:pt x="22" y="74"/>
                  <a:pt x="22" y="78"/>
                </a:cubicBezTo>
                <a:cubicBezTo>
                  <a:pt x="22" y="123"/>
                  <a:pt x="22" y="123"/>
                  <a:pt x="22" y="123"/>
                </a:cubicBezTo>
                <a:cubicBezTo>
                  <a:pt x="5" y="123"/>
                  <a:pt x="5" y="123"/>
                  <a:pt x="5" y="123"/>
                </a:cubicBezTo>
                <a:cubicBezTo>
                  <a:pt x="5" y="5"/>
                  <a:pt x="5" y="5"/>
                  <a:pt x="5" y="5"/>
                </a:cubicBezTo>
                <a:cubicBezTo>
                  <a:pt x="39" y="5"/>
                  <a:pt x="39" y="5"/>
                  <a:pt x="39" y="5"/>
                </a:cubicBezTo>
                <a:cubicBezTo>
                  <a:pt x="39" y="36"/>
                  <a:pt x="39" y="36"/>
                  <a:pt x="39" y="36"/>
                </a:cubicBezTo>
                <a:cubicBezTo>
                  <a:pt x="39" y="39"/>
                  <a:pt x="42" y="42"/>
                  <a:pt x="45" y="42"/>
                </a:cubicBezTo>
                <a:cubicBezTo>
                  <a:pt x="90" y="42"/>
                  <a:pt x="90" y="42"/>
                  <a:pt x="90" y="42"/>
                </a:cubicBezTo>
                <a:cubicBezTo>
                  <a:pt x="93" y="42"/>
                  <a:pt x="96" y="39"/>
                  <a:pt x="96" y="36"/>
                </a:cubicBezTo>
                <a:cubicBezTo>
                  <a:pt x="96" y="3"/>
                  <a:pt x="96" y="3"/>
                  <a:pt x="96" y="3"/>
                </a:cubicBezTo>
                <a:cubicBezTo>
                  <a:pt x="123" y="31"/>
                  <a:pt x="123" y="31"/>
                  <a:pt x="123" y="31"/>
                </a:cubicBezTo>
                <a:lnTo>
                  <a:pt x="123" y="12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7" name="Freeform 69"/>
          <p:cNvSpPr/>
          <p:nvPr/>
        </p:nvSpPr>
        <p:spPr bwMode="auto">
          <a:xfrm>
            <a:off x="9507538" y="4205288"/>
            <a:ext cx="14288" cy="44450"/>
          </a:xfrm>
          <a:custGeom>
            <a:avLst/>
            <a:gdLst>
              <a:gd name="T0" fmla="*/ 2 w 4"/>
              <a:gd name="T1" fmla="*/ 0 h 12"/>
              <a:gd name="T2" fmla="*/ 0 w 4"/>
              <a:gd name="T3" fmla="*/ 2 h 12"/>
              <a:gd name="T4" fmla="*/ 0 w 4"/>
              <a:gd name="T5" fmla="*/ 10 h 12"/>
              <a:gd name="T6" fmla="*/ 2 w 4"/>
              <a:gd name="T7" fmla="*/ 12 h 12"/>
              <a:gd name="T8" fmla="*/ 4 w 4"/>
              <a:gd name="T9" fmla="*/ 10 h 12"/>
              <a:gd name="T10" fmla="*/ 4 w 4"/>
              <a:gd name="T11" fmla="*/ 2 h 12"/>
              <a:gd name="T12" fmla="*/ 2 w 4"/>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 h="12">
                <a:moveTo>
                  <a:pt x="2" y="0"/>
                </a:moveTo>
                <a:cubicBezTo>
                  <a:pt x="1" y="0"/>
                  <a:pt x="0" y="1"/>
                  <a:pt x="0" y="2"/>
                </a:cubicBezTo>
                <a:cubicBezTo>
                  <a:pt x="0" y="10"/>
                  <a:pt x="0" y="10"/>
                  <a:pt x="0" y="10"/>
                </a:cubicBezTo>
                <a:cubicBezTo>
                  <a:pt x="0" y="11"/>
                  <a:pt x="1" y="12"/>
                  <a:pt x="2" y="12"/>
                </a:cubicBezTo>
                <a:cubicBezTo>
                  <a:pt x="3" y="12"/>
                  <a:pt x="4" y="11"/>
                  <a:pt x="4" y="10"/>
                </a:cubicBezTo>
                <a:cubicBezTo>
                  <a:pt x="4" y="2"/>
                  <a:pt x="4" y="2"/>
                  <a:pt x="4" y="2"/>
                </a:cubicBezTo>
                <a:cubicBezTo>
                  <a:pt x="4" y="1"/>
                  <a:pt x="3" y="0"/>
                  <a:pt x="2"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8" name="Freeform 70"/>
          <p:cNvSpPr/>
          <p:nvPr/>
        </p:nvSpPr>
        <p:spPr bwMode="auto">
          <a:xfrm>
            <a:off x="9356725" y="4491038"/>
            <a:ext cx="203200" cy="14288"/>
          </a:xfrm>
          <a:custGeom>
            <a:avLst/>
            <a:gdLst>
              <a:gd name="T0" fmla="*/ 2 w 54"/>
              <a:gd name="T1" fmla="*/ 4 h 4"/>
              <a:gd name="T2" fmla="*/ 52 w 54"/>
              <a:gd name="T3" fmla="*/ 4 h 4"/>
              <a:gd name="T4" fmla="*/ 54 w 54"/>
              <a:gd name="T5" fmla="*/ 2 h 4"/>
              <a:gd name="T6" fmla="*/ 52 w 54"/>
              <a:gd name="T7" fmla="*/ 0 h 4"/>
              <a:gd name="T8" fmla="*/ 2 w 54"/>
              <a:gd name="T9" fmla="*/ 0 h 4"/>
              <a:gd name="T10" fmla="*/ 0 w 54"/>
              <a:gd name="T11" fmla="*/ 2 h 4"/>
              <a:gd name="T12" fmla="*/ 2 w 5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4" h="4">
                <a:moveTo>
                  <a:pt x="2" y="4"/>
                </a:moveTo>
                <a:cubicBezTo>
                  <a:pt x="52" y="4"/>
                  <a:pt x="52" y="4"/>
                  <a:pt x="52" y="4"/>
                </a:cubicBezTo>
                <a:cubicBezTo>
                  <a:pt x="53" y="4"/>
                  <a:pt x="54" y="3"/>
                  <a:pt x="54" y="2"/>
                </a:cubicBezTo>
                <a:cubicBezTo>
                  <a:pt x="54" y="1"/>
                  <a:pt x="53" y="0"/>
                  <a:pt x="52" y="0"/>
                </a:cubicBezTo>
                <a:cubicBezTo>
                  <a:pt x="2" y="0"/>
                  <a:pt x="2" y="0"/>
                  <a:pt x="2" y="0"/>
                </a:cubicBezTo>
                <a:cubicBezTo>
                  <a:pt x="1" y="0"/>
                  <a:pt x="0" y="1"/>
                  <a:pt x="0" y="2"/>
                </a:cubicBezTo>
                <a:cubicBezTo>
                  <a:pt x="0" y="3"/>
                  <a:pt x="1" y="4"/>
                  <a:pt x="2"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9" name="Freeform 71"/>
          <p:cNvSpPr/>
          <p:nvPr/>
        </p:nvSpPr>
        <p:spPr bwMode="auto">
          <a:xfrm>
            <a:off x="9356725" y="4543425"/>
            <a:ext cx="203200" cy="17463"/>
          </a:xfrm>
          <a:custGeom>
            <a:avLst/>
            <a:gdLst>
              <a:gd name="T0" fmla="*/ 2 w 54"/>
              <a:gd name="T1" fmla="*/ 5 h 5"/>
              <a:gd name="T2" fmla="*/ 52 w 54"/>
              <a:gd name="T3" fmla="*/ 5 h 5"/>
              <a:gd name="T4" fmla="*/ 54 w 54"/>
              <a:gd name="T5" fmla="*/ 3 h 5"/>
              <a:gd name="T6" fmla="*/ 52 w 54"/>
              <a:gd name="T7" fmla="*/ 0 h 5"/>
              <a:gd name="T8" fmla="*/ 2 w 54"/>
              <a:gd name="T9" fmla="*/ 0 h 5"/>
              <a:gd name="T10" fmla="*/ 0 w 54"/>
              <a:gd name="T11" fmla="*/ 3 h 5"/>
              <a:gd name="T12" fmla="*/ 2 w 5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4" h="5">
                <a:moveTo>
                  <a:pt x="2" y="5"/>
                </a:moveTo>
                <a:cubicBezTo>
                  <a:pt x="52" y="5"/>
                  <a:pt x="52" y="5"/>
                  <a:pt x="52" y="5"/>
                </a:cubicBezTo>
                <a:cubicBezTo>
                  <a:pt x="53" y="5"/>
                  <a:pt x="54" y="4"/>
                  <a:pt x="54" y="3"/>
                </a:cubicBezTo>
                <a:cubicBezTo>
                  <a:pt x="54" y="1"/>
                  <a:pt x="53" y="0"/>
                  <a:pt x="52" y="0"/>
                </a:cubicBezTo>
                <a:cubicBezTo>
                  <a:pt x="2" y="0"/>
                  <a:pt x="2" y="0"/>
                  <a:pt x="2" y="0"/>
                </a:cubicBezTo>
                <a:cubicBezTo>
                  <a:pt x="1" y="0"/>
                  <a:pt x="0" y="1"/>
                  <a:pt x="0" y="3"/>
                </a:cubicBezTo>
                <a:cubicBezTo>
                  <a:pt x="0" y="4"/>
                  <a:pt x="1" y="5"/>
                  <a:pt x="2" y="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0" name="Freeform 72"/>
          <p:cNvSpPr>
            <a:spLocks noEditPoints="1"/>
          </p:cNvSpPr>
          <p:nvPr/>
        </p:nvSpPr>
        <p:spPr bwMode="auto">
          <a:xfrm>
            <a:off x="8256588" y="4148138"/>
            <a:ext cx="481013" cy="481013"/>
          </a:xfrm>
          <a:custGeom>
            <a:avLst/>
            <a:gdLst>
              <a:gd name="T0" fmla="*/ 128 w 128"/>
              <a:gd name="T1" fmla="*/ 30 h 128"/>
              <a:gd name="T2" fmla="*/ 127 w 128"/>
              <a:gd name="T3" fmla="*/ 28 h 128"/>
              <a:gd name="T4" fmla="*/ 127 w 128"/>
              <a:gd name="T5" fmla="*/ 28 h 128"/>
              <a:gd name="T6" fmla="*/ 100 w 128"/>
              <a:gd name="T7" fmla="*/ 1 h 128"/>
              <a:gd name="T8" fmla="*/ 98 w 128"/>
              <a:gd name="T9" fmla="*/ 0 h 128"/>
              <a:gd name="T10" fmla="*/ 6 w 128"/>
              <a:gd name="T11" fmla="*/ 0 h 128"/>
              <a:gd name="T12" fmla="*/ 0 w 128"/>
              <a:gd name="T13" fmla="*/ 6 h 128"/>
              <a:gd name="T14" fmla="*/ 0 w 128"/>
              <a:gd name="T15" fmla="*/ 122 h 128"/>
              <a:gd name="T16" fmla="*/ 6 w 128"/>
              <a:gd name="T17" fmla="*/ 128 h 128"/>
              <a:gd name="T18" fmla="*/ 122 w 128"/>
              <a:gd name="T19" fmla="*/ 128 h 128"/>
              <a:gd name="T20" fmla="*/ 128 w 128"/>
              <a:gd name="T21" fmla="*/ 122 h 128"/>
              <a:gd name="T22" fmla="*/ 128 w 128"/>
              <a:gd name="T23" fmla="*/ 30 h 128"/>
              <a:gd name="T24" fmla="*/ 44 w 128"/>
              <a:gd name="T25" fmla="*/ 5 h 128"/>
              <a:gd name="T26" fmla="*/ 91 w 128"/>
              <a:gd name="T27" fmla="*/ 5 h 128"/>
              <a:gd name="T28" fmla="*/ 91 w 128"/>
              <a:gd name="T29" fmla="*/ 37 h 128"/>
              <a:gd name="T30" fmla="*/ 44 w 128"/>
              <a:gd name="T31" fmla="*/ 37 h 128"/>
              <a:gd name="T32" fmla="*/ 44 w 128"/>
              <a:gd name="T33" fmla="*/ 5 h 128"/>
              <a:gd name="T34" fmla="*/ 101 w 128"/>
              <a:gd name="T35" fmla="*/ 123 h 128"/>
              <a:gd name="T36" fmla="*/ 27 w 128"/>
              <a:gd name="T37" fmla="*/ 123 h 128"/>
              <a:gd name="T38" fmla="*/ 27 w 128"/>
              <a:gd name="T39" fmla="*/ 76 h 128"/>
              <a:gd name="T40" fmla="*/ 101 w 128"/>
              <a:gd name="T41" fmla="*/ 76 h 128"/>
              <a:gd name="T42" fmla="*/ 101 w 128"/>
              <a:gd name="T43" fmla="*/ 123 h 128"/>
              <a:gd name="T44" fmla="*/ 123 w 128"/>
              <a:gd name="T45" fmla="*/ 123 h 128"/>
              <a:gd name="T46" fmla="*/ 106 w 128"/>
              <a:gd name="T47" fmla="*/ 123 h 128"/>
              <a:gd name="T48" fmla="*/ 106 w 128"/>
              <a:gd name="T49" fmla="*/ 78 h 128"/>
              <a:gd name="T50" fmla="*/ 100 w 128"/>
              <a:gd name="T51" fmla="*/ 72 h 128"/>
              <a:gd name="T52" fmla="*/ 28 w 128"/>
              <a:gd name="T53" fmla="*/ 72 h 128"/>
              <a:gd name="T54" fmla="*/ 22 w 128"/>
              <a:gd name="T55" fmla="*/ 78 h 128"/>
              <a:gd name="T56" fmla="*/ 22 w 128"/>
              <a:gd name="T57" fmla="*/ 123 h 128"/>
              <a:gd name="T58" fmla="*/ 5 w 128"/>
              <a:gd name="T59" fmla="*/ 123 h 128"/>
              <a:gd name="T60" fmla="*/ 5 w 128"/>
              <a:gd name="T61" fmla="*/ 5 h 128"/>
              <a:gd name="T62" fmla="*/ 39 w 128"/>
              <a:gd name="T63" fmla="*/ 5 h 128"/>
              <a:gd name="T64" fmla="*/ 39 w 128"/>
              <a:gd name="T65" fmla="*/ 36 h 128"/>
              <a:gd name="T66" fmla="*/ 45 w 128"/>
              <a:gd name="T67" fmla="*/ 42 h 128"/>
              <a:gd name="T68" fmla="*/ 90 w 128"/>
              <a:gd name="T69" fmla="*/ 42 h 128"/>
              <a:gd name="T70" fmla="*/ 96 w 128"/>
              <a:gd name="T71" fmla="*/ 36 h 128"/>
              <a:gd name="T72" fmla="*/ 96 w 128"/>
              <a:gd name="T73" fmla="*/ 3 h 128"/>
              <a:gd name="T74" fmla="*/ 123 w 128"/>
              <a:gd name="T75" fmla="*/ 31 h 128"/>
              <a:gd name="T76" fmla="*/ 123 w 128"/>
              <a:gd name="T7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128">
                <a:moveTo>
                  <a:pt x="128" y="30"/>
                </a:moveTo>
                <a:cubicBezTo>
                  <a:pt x="128" y="29"/>
                  <a:pt x="128" y="29"/>
                  <a:pt x="127" y="28"/>
                </a:cubicBezTo>
                <a:cubicBezTo>
                  <a:pt x="127" y="28"/>
                  <a:pt x="127" y="28"/>
                  <a:pt x="127" y="28"/>
                </a:cubicBezTo>
                <a:cubicBezTo>
                  <a:pt x="100" y="1"/>
                  <a:pt x="100" y="1"/>
                  <a:pt x="100" y="1"/>
                </a:cubicBezTo>
                <a:cubicBezTo>
                  <a:pt x="99" y="0"/>
                  <a:pt x="99" y="0"/>
                  <a:pt x="98" y="0"/>
                </a:cubicBezTo>
                <a:cubicBezTo>
                  <a:pt x="6" y="0"/>
                  <a:pt x="6" y="0"/>
                  <a:pt x="6" y="0"/>
                </a:cubicBezTo>
                <a:cubicBezTo>
                  <a:pt x="3" y="0"/>
                  <a:pt x="0" y="3"/>
                  <a:pt x="0" y="6"/>
                </a:cubicBezTo>
                <a:cubicBezTo>
                  <a:pt x="0" y="122"/>
                  <a:pt x="0" y="122"/>
                  <a:pt x="0" y="122"/>
                </a:cubicBezTo>
                <a:cubicBezTo>
                  <a:pt x="0" y="125"/>
                  <a:pt x="3" y="128"/>
                  <a:pt x="6" y="128"/>
                </a:cubicBezTo>
                <a:cubicBezTo>
                  <a:pt x="122" y="128"/>
                  <a:pt x="122" y="128"/>
                  <a:pt x="122" y="128"/>
                </a:cubicBezTo>
                <a:cubicBezTo>
                  <a:pt x="125" y="128"/>
                  <a:pt x="128" y="125"/>
                  <a:pt x="128" y="122"/>
                </a:cubicBezTo>
                <a:lnTo>
                  <a:pt x="128" y="30"/>
                </a:lnTo>
                <a:close/>
                <a:moveTo>
                  <a:pt x="44" y="5"/>
                </a:moveTo>
                <a:cubicBezTo>
                  <a:pt x="91" y="5"/>
                  <a:pt x="91" y="5"/>
                  <a:pt x="91" y="5"/>
                </a:cubicBezTo>
                <a:cubicBezTo>
                  <a:pt x="91" y="37"/>
                  <a:pt x="91" y="37"/>
                  <a:pt x="91" y="37"/>
                </a:cubicBezTo>
                <a:cubicBezTo>
                  <a:pt x="44" y="37"/>
                  <a:pt x="44" y="37"/>
                  <a:pt x="44" y="37"/>
                </a:cubicBezTo>
                <a:lnTo>
                  <a:pt x="44" y="5"/>
                </a:lnTo>
                <a:close/>
                <a:moveTo>
                  <a:pt x="101" y="123"/>
                </a:moveTo>
                <a:cubicBezTo>
                  <a:pt x="27" y="123"/>
                  <a:pt x="27" y="123"/>
                  <a:pt x="27" y="123"/>
                </a:cubicBezTo>
                <a:cubicBezTo>
                  <a:pt x="27" y="76"/>
                  <a:pt x="27" y="76"/>
                  <a:pt x="27" y="76"/>
                </a:cubicBezTo>
                <a:cubicBezTo>
                  <a:pt x="101" y="76"/>
                  <a:pt x="101" y="76"/>
                  <a:pt x="101" y="76"/>
                </a:cubicBezTo>
                <a:lnTo>
                  <a:pt x="101" y="123"/>
                </a:lnTo>
                <a:close/>
                <a:moveTo>
                  <a:pt x="123" y="123"/>
                </a:moveTo>
                <a:cubicBezTo>
                  <a:pt x="106" y="123"/>
                  <a:pt x="106" y="123"/>
                  <a:pt x="106" y="123"/>
                </a:cubicBezTo>
                <a:cubicBezTo>
                  <a:pt x="106" y="78"/>
                  <a:pt x="106" y="78"/>
                  <a:pt x="106" y="78"/>
                </a:cubicBezTo>
                <a:cubicBezTo>
                  <a:pt x="106" y="74"/>
                  <a:pt x="103" y="72"/>
                  <a:pt x="100" y="72"/>
                </a:cubicBezTo>
                <a:cubicBezTo>
                  <a:pt x="28" y="72"/>
                  <a:pt x="28" y="72"/>
                  <a:pt x="28" y="72"/>
                </a:cubicBezTo>
                <a:cubicBezTo>
                  <a:pt x="25" y="72"/>
                  <a:pt x="22" y="74"/>
                  <a:pt x="22" y="78"/>
                </a:cubicBezTo>
                <a:cubicBezTo>
                  <a:pt x="22" y="123"/>
                  <a:pt x="22" y="123"/>
                  <a:pt x="22" y="123"/>
                </a:cubicBezTo>
                <a:cubicBezTo>
                  <a:pt x="5" y="123"/>
                  <a:pt x="5" y="123"/>
                  <a:pt x="5" y="123"/>
                </a:cubicBezTo>
                <a:cubicBezTo>
                  <a:pt x="5" y="5"/>
                  <a:pt x="5" y="5"/>
                  <a:pt x="5" y="5"/>
                </a:cubicBezTo>
                <a:cubicBezTo>
                  <a:pt x="39" y="5"/>
                  <a:pt x="39" y="5"/>
                  <a:pt x="39" y="5"/>
                </a:cubicBezTo>
                <a:cubicBezTo>
                  <a:pt x="39" y="36"/>
                  <a:pt x="39" y="36"/>
                  <a:pt x="39" y="36"/>
                </a:cubicBezTo>
                <a:cubicBezTo>
                  <a:pt x="39" y="39"/>
                  <a:pt x="42" y="42"/>
                  <a:pt x="45" y="42"/>
                </a:cubicBezTo>
                <a:cubicBezTo>
                  <a:pt x="90" y="42"/>
                  <a:pt x="90" y="42"/>
                  <a:pt x="90" y="42"/>
                </a:cubicBezTo>
                <a:cubicBezTo>
                  <a:pt x="93" y="42"/>
                  <a:pt x="96" y="39"/>
                  <a:pt x="96" y="36"/>
                </a:cubicBezTo>
                <a:cubicBezTo>
                  <a:pt x="96" y="3"/>
                  <a:pt x="96" y="3"/>
                  <a:pt x="96" y="3"/>
                </a:cubicBezTo>
                <a:cubicBezTo>
                  <a:pt x="123" y="31"/>
                  <a:pt x="123" y="31"/>
                  <a:pt x="123" y="31"/>
                </a:cubicBezTo>
                <a:lnTo>
                  <a:pt x="123" y="12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1" name="Freeform 73"/>
          <p:cNvSpPr>
            <a:spLocks noEditPoints="1"/>
          </p:cNvSpPr>
          <p:nvPr/>
        </p:nvSpPr>
        <p:spPr bwMode="auto">
          <a:xfrm>
            <a:off x="7296150" y="4164013"/>
            <a:ext cx="479425" cy="450850"/>
          </a:xfrm>
          <a:custGeom>
            <a:avLst/>
            <a:gdLst>
              <a:gd name="T0" fmla="*/ 122 w 128"/>
              <a:gd name="T1" fmla="*/ 37 h 120"/>
              <a:gd name="T2" fmla="*/ 109 w 128"/>
              <a:gd name="T3" fmla="*/ 25 h 120"/>
              <a:gd name="T4" fmla="*/ 109 w 128"/>
              <a:gd name="T5" fmla="*/ 25 h 120"/>
              <a:gd name="T6" fmla="*/ 109 w 128"/>
              <a:gd name="T7" fmla="*/ 25 h 120"/>
              <a:gd name="T8" fmla="*/ 96 w 128"/>
              <a:gd name="T9" fmla="*/ 7 h 120"/>
              <a:gd name="T10" fmla="*/ 74 w 128"/>
              <a:gd name="T11" fmla="*/ 0 h 120"/>
              <a:gd name="T12" fmla="*/ 47 w 128"/>
              <a:gd name="T13" fmla="*/ 13 h 120"/>
              <a:gd name="T14" fmla="*/ 46 w 128"/>
              <a:gd name="T15" fmla="*/ 14 h 120"/>
              <a:gd name="T16" fmla="*/ 45 w 128"/>
              <a:gd name="T17" fmla="*/ 13 h 120"/>
              <a:gd name="T18" fmla="*/ 35 w 128"/>
              <a:gd name="T19" fmla="*/ 11 h 120"/>
              <a:gd name="T20" fmla="*/ 15 w 128"/>
              <a:gd name="T21" fmla="*/ 31 h 120"/>
              <a:gd name="T22" fmla="*/ 15 w 128"/>
              <a:gd name="T23" fmla="*/ 34 h 120"/>
              <a:gd name="T24" fmla="*/ 15 w 128"/>
              <a:gd name="T25" fmla="*/ 35 h 120"/>
              <a:gd name="T26" fmla="*/ 14 w 128"/>
              <a:gd name="T27" fmla="*/ 35 h 120"/>
              <a:gd name="T28" fmla="*/ 0 w 128"/>
              <a:gd name="T29" fmla="*/ 61 h 120"/>
              <a:gd name="T30" fmla="*/ 28 w 128"/>
              <a:gd name="T31" fmla="*/ 90 h 120"/>
              <a:gd name="T32" fmla="*/ 62 w 128"/>
              <a:gd name="T33" fmla="*/ 90 h 120"/>
              <a:gd name="T34" fmla="*/ 62 w 128"/>
              <a:gd name="T35" fmla="*/ 118 h 120"/>
              <a:gd name="T36" fmla="*/ 64 w 128"/>
              <a:gd name="T37" fmla="*/ 120 h 120"/>
              <a:gd name="T38" fmla="*/ 66 w 128"/>
              <a:gd name="T39" fmla="*/ 118 h 120"/>
              <a:gd name="T40" fmla="*/ 66 w 128"/>
              <a:gd name="T41" fmla="*/ 90 h 120"/>
              <a:gd name="T42" fmla="*/ 95 w 128"/>
              <a:gd name="T43" fmla="*/ 90 h 120"/>
              <a:gd name="T44" fmla="*/ 118 w 128"/>
              <a:gd name="T45" fmla="*/ 80 h 120"/>
              <a:gd name="T46" fmla="*/ 128 w 128"/>
              <a:gd name="T47" fmla="*/ 56 h 120"/>
              <a:gd name="T48" fmla="*/ 122 w 128"/>
              <a:gd name="T49" fmla="*/ 37 h 120"/>
              <a:gd name="T50" fmla="*/ 95 w 128"/>
              <a:gd name="T51" fmla="*/ 85 h 120"/>
              <a:gd name="T52" fmla="*/ 66 w 128"/>
              <a:gd name="T53" fmla="*/ 85 h 120"/>
              <a:gd name="T54" fmla="*/ 66 w 128"/>
              <a:gd name="T55" fmla="*/ 57 h 120"/>
              <a:gd name="T56" fmla="*/ 83 w 128"/>
              <a:gd name="T57" fmla="*/ 74 h 120"/>
              <a:gd name="T58" fmla="*/ 87 w 128"/>
              <a:gd name="T59" fmla="*/ 74 h 120"/>
              <a:gd name="T60" fmla="*/ 87 w 128"/>
              <a:gd name="T61" fmla="*/ 71 h 120"/>
              <a:gd name="T62" fmla="*/ 66 w 128"/>
              <a:gd name="T63" fmla="*/ 50 h 120"/>
              <a:gd name="T64" fmla="*/ 62 w 128"/>
              <a:gd name="T65" fmla="*/ 50 h 120"/>
              <a:gd name="T66" fmla="*/ 41 w 128"/>
              <a:gd name="T67" fmla="*/ 71 h 120"/>
              <a:gd name="T68" fmla="*/ 41 w 128"/>
              <a:gd name="T69" fmla="*/ 74 h 120"/>
              <a:gd name="T70" fmla="*/ 45 w 128"/>
              <a:gd name="T71" fmla="*/ 74 h 120"/>
              <a:gd name="T72" fmla="*/ 62 w 128"/>
              <a:gd name="T73" fmla="*/ 57 h 120"/>
              <a:gd name="T74" fmla="*/ 62 w 128"/>
              <a:gd name="T75" fmla="*/ 85 h 120"/>
              <a:gd name="T76" fmla="*/ 28 w 128"/>
              <a:gd name="T77" fmla="*/ 85 h 120"/>
              <a:gd name="T78" fmla="*/ 5 w 128"/>
              <a:gd name="T79" fmla="*/ 61 h 120"/>
              <a:gd name="T80" fmla="*/ 19 w 128"/>
              <a:gd name="T81" fmla="*/ 38 h 120"/>
              <a:gd name="T82" fmla="*/ 20 w 128"/>
              <a:gd name="T83" fmla="*/ 37 h 120"/>
              <a:gd name="T84" fmla="*/ 20 w 128"/>
              <a:gd name="T85" fmla="*/ 36 h 120"/>
              <a:gd name="T86" fmla="*/ 19 w 128"/>
              <a:gd name="T87" fmla="*/ 31 h 120"/>
              <a:gd name="T88" fmla="*/ 35 w 128"/>
              <a:gd name="T89" fmla="*/ 15 h 120"/>
              <a:gd name="T90" fmla="*/ 45 w 128"/>
              <a:gd name="T91" fmla="*/ 19 h 120"/>
              <a:gd name="T92" fmla="*/ 47 w 128"/>
              <a:gd name="T93" fmla="*/ 20 h 120"/>
              <a:gd name="T94" fmla="*/ 48 w 128"/>
              <a:gd name="T95" fmla="*/ 18 h 120"/>
              <a:gd name="T96" fmla="*/ 74 w 128"/>
              <a:gd name="T97" fmla="*/ 4 h 120"/>
              <a:gd name="T98" fmla="*/ 93 w 128"/>
              <a:gd name="T99" fmla="*/ 11 h 120"/>
              <a:gd name="T100" fmla="*/ 105 w 128"/>
              <a:gd name="T101" fmla="*/ 27 h 120"/>
              <a:gd name="T102" fmla="*/ 105 w 128"/>
              <a:gd name="T103" fmla="*/ 28 h 120"/>
              <a:gd name="T104" fmla="*/ 106 w 128"/>
              <a:gd name="T105" fmla="*/ 29 h 120"/>
              <a:gd name="T106" fmla="*/ 123 w 128"/>
              <a:gd name="T107" fmla="*/ 56 h 120"/>
              <a:gd name="T108" fmla="*/ 95 w 128"/>
              <a:gd name="T109" fmla="*/ 8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8" h="120">
                <a:moveTo>
                  <a:pt x="122" y="37"/>
                </a:moveTo>
                <a:cubicBezTo>
                  <a:pt x="119" y="32"/>
                  <a:pt x="115" y="28"/>
                  <a:pt x="109" y="25"/>
                </a:cubicBezTo>
                <a:cubicBezTo>
                  <a:pt x="109" y="25"/>
                  <a:pt x="109" y="25"/>
                  <a:pt x="109" y="25"/>
                </a:cubicBezTo>
                <a:cubicBezTo>
                  <a:pt x="109" y="25"/>
                  <a:pt x="109" y="25"/>
                  <a:pt x="109" y="25"/>
                </a:cubicBezTo>
                <a:cubicBezTo>
                  <a:pt x="106" y="18"/>
                  <a:pt x="102" y="12"/>
                  <a:pt x="96" y="7"/>
                </a:cubicBezTo>
                <a:cubicBezTo>
                  <a:pt x="90" y="2"/>
                  <a:pt x="82" y="0"/>
                  <a:pt x="74" y="0"/>
                </a:cubicBezTo>
                <a:cubicBezTo>
                  <a:pt x="64" y="0"/>
                  <a:pt x="54" y="5"/>
                  <a:pt x="47" y="13"/>
                </a:cubicBezTo>
                <a:cubicBezTo>
                  <a:pt x="46" y="14"/>
                  <a:pt x="46" y="14"/>
                  <a:pt x="46" y="14"/>
                </a:cubicBezTo>
                <a:cubicBezTo>
                  <a:pt x="45" y="13"/>
                  <a:pt x="45" y="13"/>
                  <a:pt x="45" y="13"/>
                </a:cubicBezTo>
                <a:cubicBezTo>
                  <a:pt x="42" y="12"/>
                  <a:pt x="39" y="11"/>
                  <a:pt x="35" y="11"/>
                </a:cubicBezTo>
                <a:cubicBezTo>
                  <a:pt x="24" y="11"/>
                  <a:pt x="15" y="20"/>
                  <a:pt x="15" y="31"/>
                </a:cubicBezTo>
                <a:cubicBezTo>
                  <a:pt x="15" y="32"/>
                  <a:pt x="15" y="33"/>
                  <a:pt x="15" y="34"/>
                </a:cubicBezTo>
                <a:cubicBezTo>
                  <a:pt x="15" y="35"/>
                  <a:pt x="15" y="35"/>
                  <a:pt x="15" y="35"/>
                </a:cubicBezTo>
                <a:cubicBezTo>
                  <a:pt x="14" y="35"/>
                  <a:pt x="14" y="35"/>
                  <a:pt x="14" y="35"/>
                </a:cubicBezTo>
                <a:cubicBezTo>
                  <a:pt x="5" y="41"/>
                  <a:pt x="0" y="50"/>
                  <a:pt x="0" y="61"/>
                </a:cubicBezTo>
                <a:cubicBezTo>
                  <a:pt x="0" y="77"/>
                  <a:pt x="13" y="90"/>
                  <a:pt x="28" y="90"/>
                </a:cubicBezTo>
                <a:cubicBezTo>
                  <a:pt x="62" y="90"/>
                  <a:pt x="62" y="90"/>
                  <a:pt x="62" y="90"/>
                </a:cubicBezTo>
                <a:cubicBezTo>
                  <a:pt x="62" y="118"/>
                  <a:pt x="62" y="118"/>
                  <a:pt x="62" y="118"/>
                </a:cubicBezTo>
                <a:cubicBezTo>
                  <a:pt x="62" y="119"/>
                  <a:pt x="63" y="120"/>
                  <a:pt x="64" y="120"/>
                </a:cubicBezTo>
                <a:cubicBezTo>
                  <a:pt x="65" y="120"/>
                  <a:pt x="66" y="119"/>
                  <a:pt x="66" y="118"/>
                </a:cubicBezTo>
                <a:cubicBezTo>
                  <a:pt x="66" y="90"/>
                  <a:pt x="66" y="90"/>
                  <a:pt x="66" y="90"/>
                </a:cubicBezTo>
                <a:cubicBezTo>
                  <a:pt x="95" y="90"/>
                  <a:pt x="95" y="90"/>
                  <a:pt x="95" y="90"/>
                </a:cubicBezTo>
                <a:cubicBezTo>
                  <a:pt x="104" y="90"/>
                  <a:pt x="112" y="86"/>
                  <a:pt x="118" y="80"/>
                </a:cubicBezTo>
                <a:cubicBezTo>
                  <a:pt x="125" y="73"/>
                  <a:pt x="128" y="65"/>
                  <a:pt x="128" y="56"/>
                </a:cubicBezTo>
                <a:cubicBezTo>
                  <a:pt x="128" y="49"/>
                  <a:pt x="126" y="43"/>
                  <a:pt x="122" y="37"/>
                </a:cubicBezTo>
                <a:close/>
                <a:moveTo>
                  <a:pt x="95" y="85"/>
                </a:moveTo>
                <a:cubicBezTo>
                  <a:pt x="66" y="85"/>
                  <a:pt x="66" y="85"/>
                  <a:pt x="66" y="85"/>
                </a:cubicBezTo>
                <a:cubicBezTo>
                  <a:pt x="66" y="57"/>
                  <a:pt x="66" y="57"/>
                  <a:pt x="66" y="57"/>
                </a:cubicBezTo>
                <a:cubicBezTo>
                  <a:pt x="83" y="74"/>
                  <a:pt x="83" y="74"/>
                  <a:pt x="83" y="74"/>
                </a:cubicBezTo>
                <a:cubicBezTo>
                  <a:pt x="84" y="75"/>
                  <a:pt x="86" y="75"/>
                  <a:pt x="87" y="74"/>
                </a:cubicBezTo>
                <a:cubicBezTo>
                  <a:pt x="87" y="73"/>
                  <a:pt x="87" y="71"/>
                  <a:pt x="87" y="71"/>
                </a:cubicBezTo>
                <a:cubicBezTo>
                  <a:pt x="66" y="50"/>
                  <a:pt x="66" y="50"/>
                  <a:pt x="66" y="50"/>
                </a:cubicBezTo>
                <a:cubicBezTo>
                  <a:pt x="65" y="49"/>
                  <a:pt x="63" y="49"/>
                  <a:pt x="62" y="50"/>
                </a:cubicBezTo>
                <a:cubicBezTo>
                  <a:pt x="41" y="71"/>
                  <a:pt x="41" y="71"/>
                  <a:pt x="41" y="71"/>
                </a:cubicBezTo>
                <a:cubicBezTo>
                  <a:pt x="41" y="71"/>
                  <a:pt x="41" y="73"/>
                  <a:pt x="41" y="74"/>
                </a:cubicBezTo>
                <a:cubicBezTo>
                  <a:pt x="42" y="75"/>
                  <a:pt x="44" y="75"/>
                  <a:pt x="45" y="74"/>
                </a:cubicBezTo>
                <a:cubicBezTo>
                  <a:pt x="62" y="57"/>
                  <a:pt x="62" y="57"/>
                  <a:pt x="62" y="57"/>
                </a:cubicBezTo>
                <a:cubicBezTo>
                  <a:pt x="62" y="85"/>
                  <a:pt x="62" y="85"/>
                  <a:pt x="62" y="85"/>
                </a:cubicBezTo>
                <a:cubicBezTo>
                  <a:pt x="28" y="85"/>
                  <a:pt x="28" y="85"/>
                  <a:pt x="28" y="85"/>
                </a:cubicBezTo>
                <a:cubicBezTo>
                  <a:pt x="15" y="85"/>
                  <a:pt x="5" y="74"/>
                  <a:pt x="5" y="61"/>
                </a:cubicBezTo>
                <a:cubicBezTo>
                  <a:pt x="5" y="51"/>
                  <a:pt x="10" y="42"/>
                  <a:pt x="19" y="38"/>
                </a:cubicBezTo>
                <a:cubicBezTo>
                  <a:pt x="20" y="37"/>
                  <a:pt x="20" y="37"/>
                  <a:pt x="20" y="37"/>
                </a:cubicBezTo>
                <a:cubicBezTo>
                  <a:pt x="20" y="36"/>
                  <a:pt x="20" y="36"/>
                  <a:pt x="20" y="36"/>
                </a:cubicBezTo>
                <a:cubicBezTo>
                  <a:pt x="20" y="34"/>
                  <a:pt x="19" y="33"/>
                  <a:pt x="19" y="31"/>
                </a:cubicBezTo>
                <a:cubicBezTo>
                  <a:pt x="19" y="22"/>
                  <a:pt x="26" y="15"/>
                  <a:pt x="35" y="15"/>
                </a:cubicBezTo>
                <a:cubicBezTo>
                  <a:pt x="39" y="15"/>
                  <a:pt x="42" y="16"/>
                  <a:pt x="45" y="19"/>
                </a:cubicBezTo>
                <a:cubicBezTo>
                  <a:pt x="47" y="20"/>
                  <a:pt x="47" y="20"/>
                  <a:pt x="47" y="20"/>
                </a:cubicBezTo>
                <a:cubicBezTo>
                  <a:pt x="48" y="18"/>
                  <a:pt x="48" y="18"/>
                  <a:pt x="48" y="18"/>
                </a:cubicBezTo>
                <a:cubicBezTo>
                  <a:pt x="54" y="10"/>
                  <a:pt x="64" y="4"/>
                  <a:pt x="74" y="4"/>
                </a:cubicBezTo>
                <a:cubicBezTo>
                  <a:pt x="81" y="4"/>
                  <a:pt x="88" y="7"/>
                  <a:pt x="93" y="11"/>
                </a:cubicBezTo>
                <a:cubicBezTo>
                  <a:pt x="99" y="15"/>
                  <a:pt x="103" y="21"/>
                  <a:pt x="105" y="27"/>
                </a:cubicBezTo>
                <a:cubicBezTo>
                  <a:pt x="105" y="28"/>
                  <a:pt x="105" y="28"/>
                  <a:pt x="105" y="28"/>
                </a:cubicBezTo>
                <a:cubicBezTo>
                  <a:pt x="106" y="29"/>
                  <a:pt x="106" y="29"/>
                  <a:pt x="106" y="29"/>
                </a:cubicBezTo>
                <a:cubicBezTo>
                  <a:pt x="117" y="33"/>
                  <a:pt x="123" y="44"/>
                  <a:pt x="123" y="56"/>
                </a:cubicBezTo>
                <a:cubicBezTo>
                  <a:pt x="123" y="72"/>
                  <a:pt x="111" y="85"/>
                  <a:pt x="95" y="8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2" name="Freeform 74"/>
          <p:cNvSpPr>
            <a:spLocks noEditPoints="1"/>
          </p:cNvSpPr>
          <p:nvPr/>
        </p:nvSpPr>
        <p:spPr bwMode="auto">
          <a:xfrm>
            <a:off x="6334125" y="4148138"/>
            <a:ext cx="481013" cy="481013"/>
          </a:xfrm>
          <a:custGeom>
            <a:avLst/>
            <a:gdLst>
              <a:gd name="T0" fmla="*/ 122 w 128"/>
              <a:gd name="T1" fmla="*/ 37 h 128"/>
              <a:gd name="T2" fmla="*/ 109 w 128"/>
              <a:gd name="T3" fmla="*/ 26 h 128"/>
              <a:gd name="T4" fmla="*/ 109 w 128"/>
              <a:gd name="T5" fmla="*/ 25 h 128"/>
              <a:gd name="T6" fmla="*/ 109 w 128"/>
              <a:gd name="T7" fmla="*/ 25 h 128"/>
              <a:gd name="T8" fmla="*/ 96 w 128"/>
              <a:gd name="T9" fmla="*/ 8 h 128"/>
              <a:gd name="T10" fmla="*/ 74 w 128"/>
              <a:gd name="T11" fmla="*/ 0 h 128"/>
              <a:gd name="T12" fmla="*/ 47 w 128"/>
              <a:gd name="T13" fmla="*/ 13 h 128"/>
              <a:gd name="T14" fmla="*/ 46 w 128"/>
              <a:gd name="T15" fmla="*/ 14 h 128"/>
              <a:gd name="T16" fmla="*/ 45 w 128"/>
              <a:gd name="T17" fmla="*/ 14 h 128"/>
              <a:gd name="T18" fmla="*/ 35 w 128"/>
              <a:gd name="T19" fmla="*/ 11 h 128"/>
              <a:gd name="T20" fmla="*/ 15 w 128"/>
              <a:gd name="T21" fmla="*/ 32 h 128"/>
              <a:gd name="T22" fmla="*/ 15 w 128"/>
              <a:gd name="T23" fmla="*/ 34 h 128"/>
              <a:gd name="T24" fmla="*/ 15 w 128"/>
              <a:gd name="T25" fmla="*/ 35 h 128"/>
              <a:gd name="T26" fmla="*/ 14 w 128"/>
              <a:gd name="T27" fmla="*/ 36 h 128"/>
              <a:gd name="T28" fmla="*/ 0 w 128"/>
              <a:gd name="T29" fmla="*/ 61 h 128"/>
              <a:gd name="T30" fmla="*/ 28 w 128"/>
              <a:gd name="T31" fmla="*/ 90 h 128"/>
              <a:gd name="T32" fmla="*/ 62 w 128"/>
              <a:gd name="T33" fmla="*/ 90 h 128"/>
              <a:gd name="T34" fmla="*/ 62 w 128"/>
              <a:gd name="T35" fmla="*/ 120 h 128"/>
              <a:gd name="T36" fmla="*/ 45 w 128"/>
              <a:gd name="T37" fmla="*/ 103 h 128"/>
              <a:gd name="T38" fmla="*/ 43 w 128"/>
              <a:gd name="T39" fmla="*/ 102 h 128"/>
              <a:gd name="T40" fmla="*/ 41 w 128"/>
              <a:gd name="T41" fmla="*/ 103 h 128"/>
              <a:gd name="T42" fmla="*/ 41 w 128"/>
              <a:gd name="T43" fmla="*/ 105 h 128"/>
              <a:gd name="T44" fmla="*/ 41 w 128"/>
              <a:gd name="T45" fmla="*/ 106 h 128"/>
              <a:gd name="T46" fmla="*/ 62 w 128"/>
              <a:gd name="T47" fmla="*/ 127 h 128"/>
              <a:gd name="T48" fmla="*/ 66 w 128"/>
              <a:gd name="T49" fmla="*/ 127 h 128"/>
              <a:gd name="T50" fmla="*/ 87 w 128"/>
              <a:gd name="T51" fmla="*/ 106 h 128"/>
              <a:gd name="T52" fmla="*/ 87 w 128"/>
              <a:gd name="T53" fmla="*/ 105 h 128"/>
              <a:gd name="T54" fmla="*/ 87 w 128"/>
              <a:gd name="T55" fmla="*/ 103 h 128"/>
              <a:gd name="T56" fmla="*/ 83 w 128"/>
              <a:gd name="T57" fmla="*/ 103 h 128"/>
              <a:gd name="T58" fmla="*/ 66 w 128"/>
              <a:gd name="T59" fmla="*/ 120 h 128"/>
              <a:gd name="T60" fmla="*/ 66 w 128"/>
              <a:gd name="T61" fmla="*/ 90 h 128"/>
              <a:gd name="T62" fmla="*/ 95 w 128"/>
              <a:gd name="T63" fmla="*/ 90 h 128"/>
              <a:gd name="T64" fmla="*/ 118 w 128"/>
              <a:gd name="T65" fmla="*/ 80 h 128"/>
              <a:gd name="T66" fmla="*/ 128 w 128"/>
              <a:gd name="T67" fmla="*/ 56 h 128"/>
              <a:gd name="T68" fmla="*/ 122 w 128"/>
              <a:gd name="T69" fmla="*/ 37 h 128"/>
              <a:gd name="T70" fmla="*/ 95 w 128"/>
              <a:gd name="T71" fmla="*/ 85 h 128"/>
              <a:gd name="T72" fmla="*/ 66 w 128"/>
              <a:gd name="T73" fmla="*/ 85 h 128"/>
              <a:gd name="T74" fmla="*/ 66 w 128"/>
              <a:gd name="T75" fmla="*/ 59 h 128"/>
              <a:gd name="T76" fmla="*/ 64 w 128"/>
              <a:gd name="T77" fmla="*/ 57 h 128"/>
              <a:gd name="T78" fmla="*/ 62 w 128"/>
              <a:gd name="T79" fmla="*/ 59 h 128"/>
              <a:gd name="T80" fmla="*/ 62 w 128"/>
              <a:gd name="T81" fmla="*/ 85 h 128"/>
              <a:gd name="T82" fmla="*/ 28 w 128"/>
              <a:gd name="T83" fmla="*/ 85 h 128"/>
              <a:gd name="T84" fmla="*/ 5 w 128"/>
              <a:gd name="T85" fmla="*/ 61 h 128"/>
              <a:gd name="T86" fmla="*/ 19 w 128"/>
              <a:gd name="T87" fmla="*/ 39 h 128"/>
              <a:gd name="T88" fmla="*/ 20 w 128"/>
              <a:gd name="T89" fmla="*/ 38 h 128"/>
              <a:gd name="T90" fmla="*/ 20 w 128"/>
              <a:gd name="T91" fmla="*/ 36 h 128"/>
              <a:gd name="T92" fmla="*/ 19 w 128"/>
              <a:gd name="T93" fmla="*/ 32 h 128"/>
              <a:gd name="T94" fmla="*/ 35 w 128"/>
              <a:gd name="T95" fmla="*/ 15 h 128"/>
              <a:gd name="T96" fmla="*/ 45 w 128"/>
              <a:gd name="T97" fmla="*/ 19 h 128"/>
              <a:gd name="T98" fmla="*/ 47 w 128"/>
              <a:gd name="T99" fmla="*/ 21 h 128"/>
              <a:gd name="T100" fmla="*/ 48 w 128"/>
              <a:gd name="T101" fmla="*/ 19 h 128"/>
              <a:gd name="T102" fmla="*/ 74 w 128"/>
              <a:gd name="T103" fmla="*/ 5 h 128"/>
              <a:gd name="T104" fmla="*/ 93 w 128"/>
              <a:gd name="T105" fmla="*/ 11 h 128"/>
              <a:gd name="T106" fmla="*/ 105 w 128"/>
              <a:gd name="T107" fmla="*/ 28 h 128"/>
              <a:gd name="T108" fmla="*/ 105 w 128"/>
              <a:gd name="T109" fmla="*/ 29 h 128"/>
              <a:gd name="T110" fmla="*/ 106 w 128"/>
              <a:gd name="T111" fmla="*/ 29 h 128"/>
              <a:gd name="T112" fmla="*/ 123 w 128"/>
              <a:gd name="T113" fmla="*/ 56 h 128"/>
              <a:gd name="T114" fmla="*/ 95 w 128"/>
              <a:gd name="T115" fmla="*/ 8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8" h="128">
                <a:moveTo>
                  <a:pt x="122" y="37"/>
                </a:moveTo>
                <a:cubicBezTo>
                  <a:pt x="119" y="32"/>
                  <a:pt x="115" y="28"/>
                  <a:pt x="109" y="26"/>
                </a:cubicBezTo>
                <a:cubicBezTo>
                  <a:pt x="109" y="25"/>
                  <a:pt x="109" y="25"/>
                  <a:pt x="109" y="25"/>
                </a:cubicBezTo>
                <a:cubicBezTo>
                  <a:pt x="109" y="25"/>
                  <a:pt x="109" y="25"/>
                  <a:pt x="109" y="25"/>
                </a:cubicBezTo>
                <a:cubicBezTo>
                  <a:pt x="106" y="18"/>
                  <a:pt x="102" y="12"/>
                  <a:pt x="96" y="8"/>
                </a:cubicBezTo>
                <a:cubicBezTo>
                  <a:pt x="90" y="3"/>
                  <a:pt x="82" y="0"/>
                  <a:pt x="74" y="0"/>
                </a:cubicBezTo>
                <a:cubicBezTo>
                  <a:pt x="64" y="0"/>
                  <a:pt x="54" y="5"/>
                  <a:pt x="47" y="13"/>
                </a:cubicBezTo>
                <a:cubicBezTo>
                  <a:pt x="46" y="14"/>
                  <a:pt x="46" y="14"/>
                  <a:pt x="46" y="14"/>
                </a:cubicBezTo>
                <a:cubicBezTo>
                  <a:pt x="45" y="14"/>
                  <a:pt x="45" y="14"/>
                  <a:pt x="45" y="14"/>
                </a:cubicBezTo>
                <a:cubicBezTo>
                  <a:pt x="42" y="12"/>
                  <a:pt x="39" y="11"/>
                  <a:pt x="35" y="11"/>
                </a:cubicBezTo>
                <a:cubicBezTo>
                  <a:pt x="24" y="11"/>
                  <a:pt x="15" y="20"/>
                  <a:pt x="15" y="32"/>
                </a:cubicBezTo>
                <a:cubicBezTo>
                  <a:pt x="15" y="32"/>
                  <a:pt x="15" y="33"/>
                  <a:pt x="15" y="34"/>
                </a:cubicBezTo>
                <a:cubicBezTo>
                  <a:pt x="15" y="35"/>
                  <a:pt x="15" y="35"/>
                  <a:pt x="15" y="35"/>
                </a:cubicBezTo>
                <a:cubicBezTo>
                  <a:pt x="14" y="36"/>
                  <a:pt x="14" y="36"/>
                  <a:pt x="14" y="36"/>
                </a:cubicBezTo>
                <a:cubicBezTo>
                  <a:pt x="5" y="41"/>
                  <a:pt x="0" y="50"/>
                  <a:pt x="0" y="61"/>
                </a:cubicBezTo>
                <a:cubicBezTo>
                  <a:pt x="0" y="77"/>
                  <a:pt x="13" y="90"/>
                  <a:pt x="28" y="90"/>
                </a:cubicBezTo>
                <a:cubicBezTo>
                  <a:pt x="62" y="90"/>
                  <a:pt x="62" y="90"/>
                  <a:pt x="62" y="90"/>
                </a:cubicBezTo>
                <a:cubicBezTo>
                  <a:pt x="62" y="120"/>
                  <a:pt x="62" y="120"/>
                  <a:pt x="62" y="120"/>
                </a:cubicBezTo>
                <a:cubicBezTo>
                  <a:pt x="45" y="103"/>
                  <a:pt x="45" y="103"/>
                  <a:pt x="45" y="103"/>
                </a:cubicBezTo>
                <a:cubicBezTo>
                  <a:pt x="44" y="103"/>
                  <a:pt x="44" y="102"/>
                  <a:pt x="43" y="102"/>
                </a:cubicBezTo>
                <a:cubicBezTo>
                  <a:pt x="42" y="102"/>
                  <a:pt x="42" y="103"/>
                  <a:pt x="41" y="103"/>
                </a:cubicBezTo>
                <a:cubicBezTo>
                  <a:pt x="41" y="104"/>
                  <a:pt x="41" y="104"/>
                  <a:pt x="41" y="105"/>
                </a:cubicBezTo>
                <a:cubicBezTo>
                  <a:pt x="41" y="105"/>
                  <a:pt x="41" y="106"/>
                  <a:pt x="41" y="106"/>
                </a:cubicBezTo>
                <a:cubicBezTo>
                  <a:pt x="62" y="127"/>
                  <a:pt x="62" y="127"/>
                  <a:pt x="62" y="127"/>
                </a:cubicBezTo>
                <a:cubicBezTo>
                  <a:pt x="63" y="128"/>
                  <a:pt x="65" y="128"/>
                  <a:pt x="66" y="127"/>
                </a:cubicBezTo>
                <a:cubicBezTo>
                  <a:pt x="87" y="106"/>
                  <a:pt x="87" y="106"/>
                  <a:pt x="87" y="106"/>
                </a:cubicBezTo>
                <a:cubicBezTo>
                  <a:pt x="87" y="106"/>
                  <a:pt x="87" y="105"/>
                  <a:pt x="87" y="105"/>
                </a:cubicBezTo>
                <a:cubicBezTo>
                  <a:pt x="87" y="104"/>
                  <a:pt x="87" y="104"/>
                  <a:pt x="87" y="103"/>
                </a:cubicBezTo>
                <a:cubicBezTo>
                  <a:pt x="86" y="102"/>
                  <a:pt x="84" y="102"/>
                  <a:pt x="83" y="103"/>
                </a:cubicBezTo>
                <a:cubicBezTo>
                  <a:pt x="66" y="120"/>
                  <a:pt x="66" y="120"/>
                  <a:pt x="66" y="120"/>
                </a:cubicBezTo>
                <a:cubicBezTo>
                  <a:pt x="66" y="90"/>
                  <a:pt x="66" y="90"/>
                  <a:pt x="66" y="90"/>
                </a:cubicBezTo>
                <a:cubicBezTo>
                  <a:pt x="95" y="90"/>
                  <a:pt x="95" y="90"/>
                  <a:pt x="95" y="90"/>
                </a:cubicBezTo>
                <a:cubicBezTo>
                  <a:pt x="104" y="90"/>
                  <a:pt x="112" y="86"/>
                  <a:pt x="118" y="80"/>
                </a:cubicBezTo>
                <a:cubicBezTo>
                  <a:pt x="125" y="74"/>
                  <a:pt x="128" y="65"/>
                  <a:pt x="128" y="56"/>
                </a:cubicBezTo>
                <a:cubicBezTo>
                  <a:pt x="128" y="49"/>
                  <a:pt x="126" y="43"/>
                  <a:pt x="122" y="37"/>
                </a:cubicBezTo>
                <a:close/>
                <a:moveTo>
                  <a:pt x="95" y="85"/>
                </a:moveTo>
                <a:cubicBezTo>
                  <a:pt x="66" y="85"/>
                  <a:pt x="66" y="85"/>
                  <a:pt x="66" y="85"/>
                </a:cubicBezTo>
                <a:cubicBezTo>
                  <a:pt x="66" y="59"/>
                  <a:pt x="66" y="59"/>
                  <a:pt x="66" y="59"/>
                </a:cubicBezTo>
                <a:cubicBezTo>
                  <a:pt x="66" y="58"/>
                  <a:pt x="65" y="57"/>
                  <a:pt x="64" y="57"/>
                </a:cubicBezTo>
                <a:cubicBezTo>
                  <a:pt x="63" y="57"/>
                  <a:pt x="62" y="58"/>
                  <a:pt x="62" y="59"/>
                </a:cubicBezTo>
                <a:cubicBezTo>
                  <a:pt x="62" y="85"/>
                  <a:pt x="62" y="85"/>
                  <a:pt x="62" y="85"/>
                </a:cubicBezTo>
                <a:cubicBezTo>
                  <a:pt x="28" y="85"/>
                  <a:pt x="28" y="85"/>
                  <a:pt x="28" y="85"/>
                </a:cubicBezTo>
                <a:cubicBezTo>
                  <a:pt x="15" y="85"/>
                  <a:pt x="5" y="74"/>
                  <a:pt x="5" y="61"/>
                </a:cubicBezTo>
                <a:cubicBezTo>
                  <a:pt x="5" y="51"/>
                  <a:pt x="10" y="42"/>
                  <a:pt x="19" y="39"/>
                </a:cubicBezTo>
                <a:cubicBezTo>
                  <a:pt x="20" y="38"/>
                  <a:pt x="20" y="38"/>
                  <a:pt x="20" y="38"/>
                </a:cubicBezTo>
                <a:cubicBezTo>
                  <a:pt x="20" y="36"/>
                  <a:pt x="20" y="36"/>
                  <a:pt x="20" y="36"/>
                </a:cubicBezTo>
                <a:cubicBezTo>
                  <a:pt x="20" y="34"/>
                  <a:pt x="19" y="33"/>
                  <a:pt x="19" y="32"/>
                </a:cubicBezTo>
                <a:cubicBezTo>
                  <a:pt x="19" y="23"/>
                  <a:pt x="26" y="15"/>
                  <a:pt x="35" y="15"/>
                </a:cubicBezTo>
                <a:cubicBezTo>
                  <a:pt x="39" y="15"/>
                  <a:pt x="42" y="17"/>
                  <a:pt x="45" y="19"/>
                </a:cubicBezTo>
                <a:cubicBezTo>
                  <a:pt x="47" y="21"/>
                  <a:pt x="47" y="21"/>
                  <a:pt x="47" y="21"/>
                </a:cubicBezTo>
                <a:cubicBezTo>
                  <a:pt x="48" y="19"/>
                  <a:pt x="48" y="19"/>
                  <a:pt x="48" y="19"/>
                </a:cubicBezTo>
                <a:cubicBezTo>
                  <a:pt x="54" y="10"/>
                  <a:pt x="64" y="5"/>
                  <a:pt x="74" y="5"/>
                </a:cubicBezTo>
                <a:cubicBezTo>
                  <a:pt x="81" y="5"/>
                  <a:pt x="88" y="7"/>
                  <a:pt x="93" y="11"/>
                </a:cubicBezTo>
                <a:cubicBezTo>
                  <a:pt x="99" y="15"/>
                  <a:pt x="103" y="21"/>
                  <a:pt x="105" y="28"/>
                </a:cubicBezTo>
                <a:cubicBezTo>
                  <a:pt x="105" y="29"/>
                  <a:pt x="105" y="29"/>
                  <a:pt x="105" y="29"/>
                </a:cubicBezTo>
                <a:cubicBezTo>
                  <a:pt x="106" y="29"/>
                  <a:pt x="106" y="29"/>
                  <a:pt x="106" y="29"/>
                </a:cubicBezTo>
                <a:cubicBezTo>
                  <a:pt x="117" y="34"/>
                  <a:pt x="123" y="44"/>
                  <a:pt x="123" y="56"/>
                </a:cubicBezTo>
                <a:cubicBezTo>
                  <a:pt x="123" y="72"/>
                  <a:pt x="111" y="85"/>
                  <a:pt x="95" y="8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3" name="Freeform 75"/>
          <p:cNvSpPr>
            <a:spLocks noEditPoints="1"/>
          </p:cNvSpPr>
          <p:nvPr/>
        </p:nvSpPr>
        <p:spPr bwMode="auto">
          <a:xfrm>
            <a:off x="5373688" y="4219575"/>
            <a:ext cx="479425" cy="338138"/>
          </a:xfrm>
          <a:custGeom>
            <a:avLst/>
            <a:gdLst>
              <a:gd name="T0" fmla="*/ 122 w 128"/>
              <a:gd name="T1" fmla="*/ 37 h 90"/>
              <a:gd name="T2" fmla="*/ 109 w 128"/>
              <a:gd name="T3" fmla="*/ 26 h 90"/>
              <a:gd name="T4" fmla="*/ 109 w 128"/>
              <a:gd name="T5" fmla="*/ 26 h 90"/>
              <a:gd name="T6" fmla="*/ 109 w 128"/>
              <a:gd name="T7" fmla="*/ 25 h 90"/>
              <a:gd name="T8" fmla="*/ 96 w 128"/>
              <a:gd name="T9" fmla="*/ 8 h 90"/>
              <a:gd name="T10" fmla="*/ 74 w 128"/>
              <a:gd name="T11" fmla="*/ 0 h 90"/>
              <a:gd name="T12" fmla="*/ 47 w 128"/>
              <a:gd name="T13" fmla="*/ 13 h 90"/>
              <a:gd name="T14" fmla="*/ 46 w 128"/>
              <a:gd name="T15" fmla="*/ 14 h 90"/>
              <a:gd name="T16" fmla="*/ 45 w 128"/>
              <a:gd name="T17" fmla="*/ 14 h 90"/>
              <a:gd name="T18" fmla="*/ 35 w 128"/>
              <a:gd name="T19" fmla="*/ 11 h 90"/>
              <a:gd name="T20" fmla="*/ 15 w 128"/>
              <a:gd name="T21" fmla="*/ 32 h 90"/>
              <a:gd name="T22" fmla="*/ 15 w 128"/>
              <a:gd name="T23" fmla="*/ 34 h 90"/>
              <a:gd name="T24" fmla="*/ 15 w 128"/>
              <a:gd name="T25" fmla="*/ 35 h 90"/>
              <a:gd name="T26" fmla="*/ 14 w 128"/>
              <a:gd name="T27" fmla="*/ 36 h 90"/>
              <a:gd name="T28" fmla="*/ 0 w 128"/>
              <a:gd name="T29" fmla="*/ 61 h 90"/>
              <a:gd name="T30" fmla="*/ 28 w 128"/>
              <a:gd name="T31" fmla="*/ 90 h 90"/>
              <a:gd name="T32" fmla="*/ 95 w 128"/>
              <a:gd name="T33" fmla="*/ 90 h 90"/>
              <a:gd name="T34" fmla="*/ 118 w 128"/>
              <a:gd name="T35" fmla="*/ 80 h 90"/>
              <a:gd name="T36" fmla="*/ 128 w 128"/>
              <a:gd name="T37" fmla="*/ 56 h 90"/>
              <a:gd name="T38" fmla="*/ 122 w 128"/>
              <a:gd name="T39" fmla="*/ 37 h 90"/>
              <a:gd name="T40" fmla="*/ 95 w 128"/>
              <a:gd name="T41" fmla="*/ 85 h 90"/>
              <a:gd name="T42" fmla="*/ 28 w 128"/>
              <a:gd name="T43" fmla="*/ 85 h 90"/>
              <a:gd name="T44" fmla="*/ 5 w 128"/>
              <a:gd name="T45" fmla="*/ 61 h 90"/>
              <a:gd name="T46" fmla="*/ 19 w 128"/>
              <a:gd name="T47" fmla="*/ 39 h 90"/>
              <a:gd name="T48" fmla="*/ 20 w 128"/>
              <a:gd name="T49" fmla="*/ 38 h 90"/>
              <a:gd name="T50" fmla="*/ 20 w 128"/>
              <a:gd name="T51" fmla="*/ 36 h 90"/>
              <a:gd name="T52" fmla="*/ 19 w 128"/>
              <a:gd name="T53" fmla="*/ 32 h 90"/>
              <a:gd name="T54" fmla="*/ 35 w 128"/>
              <a:gd name="T55" fmla="*/ 16 h 90"/>
              <a:gd name="T56" fmla="*/ 45 w 128"/>
              <a:gd name="T57" fmla="*/ 19 h 90"/>
              <a:gd name="T58" fmla="*/ 47 w 128"/>
              <a:gd name="T59" fmla="*/ 21 h 90"/>
              <a:gd name="T60" fmla="*/ 48 w 128"/>
              <a:gd name="T61" fmla="*/ 19 h 90"/>
              <a:gd name="T62" fmla="*/ 74 w 128"/>
              <a:gd name="T63" fmla="*/ 5 h 90"/>
              <a:gd name="T64" fmla="*/ 93 w 128"/>
              <a:gd name="T65" fmla="*/ 11 h 90"/>
              <a:gd name="T66" fmla="*/ 105 w 128"/>
              <a:gd name="T67" fmla="*/ 28 h 90"/>
              <a:gd name="T68" fmla="*/ 105 w 128"/>
              <a:gd name="T69" fmla="*/ 29 h 90"/>
              <a:gd name="T70" fmla="*/ 106 w 128"/>
              <a:gd name="T71" fmla="*/ 29 h 90"/>
              <a:gd name="T72" fmla="*/ 123 w 128"/>
              <a:gd name="T73" fmla="*/ 56 h 90"/>
              <a:gd name="T74" fmla="*/ 95 w 128"/>
              <a:gd name="T75" fmla="*/ 8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90">
                <a:moveTo>
                  <a:pt x="122" y="37"/>
                </a:moveTo>
                <a:cubicBezTo>
                  <a:pt x="119" y="32"/>
                  <a:pt x="115" y="28"/>
                  <a:pt x="109" y="26"/>
                </a:cubicBezTo>
                <a:cubicBezTo>
                  <a:pt x="109" y="26"/>
                  <a:pt x="109" y="26"/>
                  <a:pt x="109" y="26"/>
                </a:cubicBezTo>
                <a:cubicBezTo>
                  <a:pt x="109" y="25"/>
                  <a:pt x="109" y="25"/>
                  <a:pt x="109" y="25"/>
                </a:cubicBezTo>
                <a:cubicBezTo>
                  <a:pt x="106" y="18"/>
                  <a:pt x="102" y="12"/>
                  <a:pt x="96" y="8"/>
                </a:cubicBezTo>
                <a:cubicBezTo>
                  <a:pt x="90" y="3"/>
                  <a:pt x="82" y="0"/>
                  <a:pt x="74" y="0"/>
                </a:cubicBezTo>
                <a:cubicBezTo>
                  <a:pt x="64" y="0"/>
                  <a:pt x="54" y="5"/>
                  <a:pt x="47" y="13"/>
                </a:cubicBezTo>
                <a:cubicBezTo>
                  <a:pt x="46" y="14"/>
                  <a:pt x="46" y="14"/>
                  <a:pt x="46" y="14"/>
                </a:cubicBezTo>
                <a:cubicBezTo>
                  <a:pt x="45" y="14"/>
                  <a:pt x="45" y="14"/>
                  <a:pt x="45" y="14"/>
                </a:cubicBezTo>
                <a:cubicBezTo>
                  <a:pt x="42" y="12"/>
                  <a:pt x="39" y="11"/>
                  <a:pt x="35" y="11"/>
                </a:cubicBezTo>
                <a:cubicBezTo>
                  <a:pt x="24" y="11"/>
                  <a:pt x="15" y="20"/>
                  <a:pt x="15" y="32"/>
                </a:cubicBezTo>
                <a:cubicBezTo>
                  <a:pt x="15" y="33"/>
                  <a:pt x="15" y="33"/>
                  <a:pt x="15" y="34"/>
                </a:cubicBezTo>
                <a:cubicBezTo>
                  <a:pt x="15" y="35"/>
                  <a:pt x="15" y="35"/>
                  <a:pt x="15" y="35"/>
                </a:cubicBezTo>
                <a:cubicBezTo>
                  <a:pt x="14" y="36"/>
                  <a:pt x="14" y="36"/>
                  <a:pt x="14" y="36"/>
                </a:cubicBezTo>
                <a:cubicBezTo>
                  <a:pt x="5" y="41"/>
                  <a:pt x="0" y="51"/>
                  <a:pt x="0" y="61"/>
                </a:cubicBezTo>
                <a:cubicBezTo>
                  <a:pt x="0" y="77"/>
                  <a:pt x="13" y="90"/>
                  <a:pt x="28" y="90"/>
                </a:cubicBezTo>
                <a:cubicBezTo>
                  <a:pt x="95" y="90"/>
                  <a:pt x="95" y="90"/>
                  <a:pt x="95" y="90"/>
                </a:cubicBezTo>
                <a:cubicBezTo>
                  <a:pt x="104" y="90"/>
                  <a:pt x="112" y="86"/>
                  <a:pt x="118" y="80"/>
                </a:cubicBezTo>
                <a:cubicBezTo>
                  <a:pt x="125" y="74"/>
                  <a:pt x="128" y="65"/>
                  <a:pt x="128" y="56"/>
                </a:cubicBezTo>
                <a:cubicBezTo>
                  <a:pt x="128" y="49"/>
                  <a:pt x="126" y="43"/>
                  <a:pt x="122" y="37"/>
                </a:cubicBezTo>
                <a:close/>
                <a:moveTo>
                  <a:pt x="95" y="85"/>
                </a:moveTo>
                <a:cubicBezTo>
                  <a:pt x="28" y="85"/>
                  <a:pt x="28" y="85"/>
                  <a:pt x="28" y="85"/>
                </a:cubicBezTo>
                <a:cubicBezTo>
                  <a:pt x="15" y="85"/>
                  <a:pt x="5" y="74"/>
                  <a:pt x="5" y="61"/>
                </a:cubicBezTo>
                <a:cubicBezTo>
                  <a:pt x="5" y="51"/>
                  <a:pt x="10" y="43"/>
                  <a:pt x="19" y="39"/>
                </a:cubicBezTo>
                <a:cubicBezTo>
                  <a:pt x="20" y="38"/>
                  <a:pt x="20" y="38"/>
                  <a:pt x="20" y="38"/>
                </a:cubicBezTo>
                <a:cubicBezTo>
                  <a:pt x="20" y="36"/>
                  <a:pt x="20" y="36"/>
                  <a:pt x="20" y="36"/>
                </a:cubicBezTo>
                <a:cubicBezTo>
                  <a:pt x="20" y="35"/>
                  <a:pt x="19" y="33"/>
                  <a:pt x="19" y="32"/>
                </a:cubicBezTo>
                <a:cubicBezTo>
                  <a:pt x="19" y="23"/>
                  <a:pt x="26" y="16"/>
                  <a:pt x="35" y="16"/>
                </a:cubicBezTo>
                <a:cubicBezTo>
                  <a:pt x="39" y="16"/>
                  <a:pt x="42" y="17"/>
                  <a:pt x="45" y="19"/>
                </a:cubicBezTo>
                <a:cubicBezTo>
                  <a:pt x="47" y="21"/>
                  <a:pt x="47" y="21"/>
                  <a:pt x="47" y="21"/>
                </a:cubicBezTo>
                <a:cubicBezTo>
                  <a:pt x="48" y="19"/>
                  <a:pt x="48" y="19"/>
                  <a:pt x="48" y="19"/>
                </a:cubicBezTo>
                <a:cubicBezTo>
                  <a:pt x="54" y="10"/>
                  <a:pt x="64" y="5"/>
                  <a:pt x="74" y="5"/>
                </a:cubicBezTo>
                <a:cubicBezTo>
                  <a:pt x="81" y="5"/>
                  <a:pt x="88" y="7"/>
                  <a:pt x="93" y="11"/>
                </a:cubicBezTo>
                <a:cubicBezTo>
                  <a:pt x="99" y="15"/>
                  <a:pt x="103" y="21"/>
                  <a:pt x="105" y="28"/>
                </a:cubicBezTo>
                <a:cubicBezTo>
                  <a:pt x="105" y="29"/>
                  <a:pt x="105" y="29"/>
                  <a:pt x="105" y="29"/>
                </a:cubicBezTo>
                <a:cubicBezTo>
                  <a:pt x="106" y="29"/>
                  <a:pt x="106" y="29"/>
                  <a:pt x="106" y="29"/>
                </a:cubicBezTo>
                <a:cubicBezTo>
                  <a:pt x="117" y="34"/>
                  <a:pt x="123" y="44"/>
                  <a:pt x="123" y="56"/>
                </a:cubicBezTo>
                <a:cubicBezTo>
                  <a:pt x="123" y="72"/>
                  <a:pt x="111" y="85"/>
                  <a:pt x="95" y="8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4" name="Freeform 76"/>
          <p:cNvSpPr/>
          <p:nvPr/>
        </p:nvSpPr>
        <p:spPr bwMode="auto">
          <a:xfrm>
            <a:off x="5516563" y="4337050"/>
            <a:ext cx="195263" cy="138113"/>
          </a:xfrm>
          <a:custGeom>
            <a:avLst/>
            <a:gdLst>
              <a:gd name="T0" fmla="*/ 48 w 52"/>
              <a:gd name="T1" fmla="*/ 1 h 37"/>
              <a:gd name="T2" fmla="*/ 18 w 52"/>
              <a:gd name="T3" fmla="*/ 31 h 37"/>
              <a:gd name="T4" fmla="*/ 4 w 52"/>
              <a:gd name="T5" fmla="*/ 17 h 37"/>
              <a:gd name="T6" fmla="*/ 2 w 52"/>
              <a:gd name="T7" fmla="*/ 16 h 37"/>
              <a:gd name="T8" fmla="*/ 1 w 52"/>
              <a:gd name="T9" fmla="*/ 17 h 37"/>
              <a:gd name="T10" fmla="*/ 0 w 52"/>
              <a:gd name="T11" fmla="*/ 19 h 37"/>
              <a:gd name="T12" fmla="*/ 1 w 52"/>
              <a:gd name="T13" fmla="*/ 20 h 37"/>
              <a:gd name="T14" fmla="*/ 17 w 52"/>
              <a:gd name="T15" fmla="*/ 36 h 37"/>
              <a:gd name="T16" fmla="*/ 18 w 52"/>
              <a:gd name="T17" fmla="*/ 37 h 37"/>
              <a:gd name="T18" fmla="*/ 20 w 52"/>
              <a:gd name="T19" fmla="*/ 36 h 37"/>
              <a:gd name="T20" fmla="*/ 51 w 52"/>
              <a:gd name="T21" fmla="*/ 5 h 37"/>
              <a:gd name="T22" fmla="*/ 51 w 52"/>
              <a:gd name="T23" fmla="*/ 1 h 37"/>
              <a:gd name="T24" fmla="*/ 48 w 52"/>
              <a:gd name="T25" fmla="*/ 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 h="37">
                <a:moveTo>
                  <a:pt x="48" y="1"/>
                </a:moveTo>
                <a:cubicBezTo>
                  <a:pt x="18" y="31"/>
                  <a:pt x="18" y="31"/>
                  <a:pt x="18" y="31"/>
                </a:cubicBezTo>
                <a:cubicBezTo>
                  <a:pt x="4" y="17"/>
                  <a:pt x="4" y="17"/>
                  <a:pt x="4" y="17"/>
                </a:cubicBezTo>
                <a:cubicBezTo>
                  <a:pt x="4" y="17"/>
                  <a:pt x="3" y="16"/>
                  <a:pt x="2" y="16"/>
                </a:cubicBezTo>
                <a:cubicBezTo>
                  <a:pt x="2" y="16"/>
                  <a:pt x="1" y="17"/>
                  <a:pt x="1" y="17"/>
                </a:cubicBezTo>
                <a:cubicBezTo>
                  <a:pt x="0" y="17"/>
                  <a:pt x="0" y="18"/>
                  <a:pt x="0" y="19"/>
                </a:cubicBezTo>
                <a:cubicBezTo>
                  <a:pt x="0" y="19"/>
                  <a:pt x="0" y="20"/>
                  <a:pt x="1" y="20"/>
                </a:cubicBezTo>
                <a:cubicBezTo>
                  <a:pt x="17" y="36"/>
                  <a:pt x="17" y="36"/>
                  <a:pt x="17" y="36"/>
                </a:cubicBezTo>
                <a:cubicBezTo>
                  <a:pt x="17" y="36"/>
                  <a:pt x="18" y="37"/>
                  <a:pt x="18" y="37"/>
                </a:cubicBezTo>
                <a:cubicBezTo>
                  <a:pt x="19" y="37"/>
                  <a:pt x="19" y="36"/>
                  <a:pt x="20" y="36"/>
                </a:cubicBezTo>
                <a:cubicBezTo>
                  <a:pt x="51" y="5"/>
                  <a:pt x="51" y="5"/>
                  <a:pt x="51" y="5"/>
                </a:cubicBezTo>
                <a:cubicBezTo>
                  <a:pt x="52" y="4"/>
                  <a:pt x="52" y="2"/>
                  <a:pt x="51" y="1"/>
                </a:cubicBezTo>
                <a:cubicBezTo>
                  <a:pt x="50" y="0"/>
                  <a:pt x="49" y="0"/>
                  <a:pt x="48" y="1"/>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5" name="Freeform 77"/>
          <p:cNvSpPr>
            <a:spLocks noEditPoints="1"/>
          </p:cNvSpPr>
          <p:nvPr/>
        </p:nvSpPr>
        <p:spPr bwMode="auto">
          <a:xfrm>
            <a:off x="4411663" y="4219575"/>
            <a:ext cx="481013" cy="338138"/>
          </a:xfrm>
          <a:custGeom>
            <a:avLst/>
            <a:gdLst>
              <a:gd name="T0" fmla="*/ 122 w 128"/>
              <a:gd name="T1" fmla="*/ 37 h 90"/>
              <a:gd name="T2" fmla="*/ 109 w 128"/>
              <a:gd name="T3" fmla="*/ 26 h 90"/>
              <a:gd name="T4" fmla="*/ 109 w 128"/>
              <a:gd name="T5" fmla="*/ 26 h 90"/>
              <a:gd name="T6" fmla="*/ 109 w 128"/>
              <a:gd name="T7" fmla="*/ 25 h 90"/>
              <a:gd name="T8" fmla="*/ 96 w 128"/>
              <a:gd name="T9" fmla="*/ 8 h 90"/>
              <a:gd name="T10" fmla="*/ 74 w 128"/>
              <a:gd name="T11" fmla="*/ 0 h 90"/>
              <a:gd name="T12" fmla="*/ 47 w 128"/>
              <a:gd name="T13" fmla="*/ 13 h 90"/>
              <a:gd name="T14" fmla="*/ 46 w 128"/>
              <a:gd name="T15" fmla="*/ 14 h 90"/>
              <a:gd name="T16" fmla="*/ 45 w 128"/>
              <a:gd name="T17" fmla="*/ 14 h 90"/>
              <a:gd name="T18" fmla="*/ 35 w 128"/>
              <a:gd name="T19" fmla="*/ 11 h 90"/>
              <a:gd name="T20" fmla="*/ 15 w 128"/>
              <a:gd name="T21" fmla="*/ 32 h 90"/>
              <a:gd name="T22" fmla="*/ 15 w 128"/>
              <a:gd name="T23" fmla="*/ 34 h 90"/>
              <a:gd name="T24" fmla="*/ 15 w 128"/>
              <a:gd name="T25" fmla="*/ 35 h 90"/>
              <a:gd name="T26" fmla="*/ 14 w 128"/>
              <a:gd name="T27" fmla="*/ 36 h 90"/>
              <a:gd name="T28" fmla="*/ 0 w 128"/>
              <a:gd name="T29" fmla="*/ 61 h 90"/>
              <a:gd name="T30" fmla="*/ 28 w 128"/>
              <a:gd name="T31" fmla="*/ 90 h 90"/>
              <a:gd name="T32" fmla="*/ 95 w 128"/>
              <a:gd name="T33" fmla="*/ 90 h 90"/>
              <a:gd name="T34" fmla="*/ 118 w 128"/>
              <a:gd name="T35" fmla="*/ 80 h 90"/>
              <a:gd name="T36" fmla="*/ 128 w 128"/>
              <a:gd name="T37" fmla="*/ 56 h 90"/>
              <a:gd name="T38" fmla="*/ 122 w 128"/>
              <a:gd name="T39" fmla="*/ 37 h 90"/>
              <a:gd name="T40" fmla="*/ 95 w 128"/>
              <a:gd name="T41" fmla="*/ 85 h 90"/>
              <a:gd name="T42" fmla="*/ 28 w 128"/>
              <a:gd name="T43" fmla="*/ 85 h 90"/>
              <a:gd name="T44" fmla="*/ 5 w 128"/>
              <a:gd name="T45" fmla="*/ 61 h 90"/>
              <a:gd name="T46" fmla="*/ 19 w 128"/>
              <a:gd name="T47" fmla="*/ 39 h 90"/>
              <a:gd name="T48" fmla="*/ 20 w 128"/>
              <a:gd name="T49" fmla="*/ 38 h 90"/>
              <a:gd name="T50" fmla="*/ 20 w 128"/>
              <a:gd name="T51" fmla="*/ 36 h 90"/>
              <a:gd name="T52" fmla="*/ 19 w 128"/>
              <a:gd name="T53" fmla="*/ 32 h 90"/>
              <a:gd name="T54" fmla="*/ 35 w 128"/>
              <a:gd name="T55" fmla="*/ 16 h 90"/>
              <a:gd name="T56" fmla="*/ 45 w 128"/>
              <a:gd name="T57" fmla="*/ 19 h 90"/>
              <a:gd name="T58" fmla="*/ 47 w 128"/>
              <a:gd name="T59" fmla="*/ 21 h 90"/>
              <a:gd name="T60" fmla="*/ 48 w 128"/>
              <a:gd name="T61" fmla="*/ 19 h 90"/>
              <a:gd name="T62" fmla="*/ 74 w 128"/>
              <a:gd name="T63" fmla="*/ 5 h 90"/>
              <a:gd name="T64" fmla="*/ 93 w 128"/>
              <a:gd name="T65" fmla="*/ 11 h 90"/>
              <a:gd name="T66" fmla="*/ 105 w 128"/>
              <a:gd name="T67" fmla="*/ 28 h 90"/>
              <a:gd name="T68" fmla="*/ 105 w 128"/>
              <a:gd name="T69" fmla="*/ 29 h 90"/>
              <a:gd name="T70" fmla="*/ 106 w 128"/>
              <a:gd name="T71" fmla="*/ 29 h 90"/>
              <a:gd name="T72" fmla="*/ 123 w 128"/>
              <a:gd name="T73" fmla="*/ 56 h 90"/>
              <a:gd name="T74" fmla="*/ 95 w 128"/>
              <a:gd name="T75" fmla="*/ 8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90">
                <a:moveTo>
                  <a:pt x="122" y="37"/>
                </a:moveTo>
                <a:cubicBezTo>
                  <a:pt x="119" y="32"/>
                  <a:pt x="115" y="28"/>
                  <a:pt x="109" y="26"/>
                </a:cubicBezTo>
                <a:cubicBezTo>
                  <a:pt x="109" y="26"/>
                  <a:pt x="109" y="26"/>
                  <a:pt x="109" y="26"/>
                </a:cubicBezTo>
                <a:cubicBezTo>
                  <a:pt x="109" y="25"/>
                  <a:pt x="109" y="25"/>
                  <a:pt x="109" y="25"/>
                </a:cubicBezTo>
                <a:cubicBezTo>
                  <a:pt x="106" y="18"/>
                  <a:pt x="102" y="12"/>
                  <a:pt x="96" y="8"/>
                </a:cubicBezTo>
                <a:cubicBezTo>
                  <a:pt x="90" y="3"/>
                  <a:pt x="82" y="0"/>
                  <a:pt x="74" y="0"/>
                </a:cubicBezTo>
                <a:cubicBezTo>
                  <a:pt x="64" y="0"/>
                  <a:pt x="54" y="5"/>
                  <a:pt x="47" y="13"/>
                </a:cubicBezTo>
                <a:cubicBezTo>
                  <a:pt x="46" y="14"/>
                  <a:pt x="46" y="14"/>
                  <a:pt x="46" y="14"/>
                </a:cubicBezTo>
                <a:cubicBezTo>
                  <a:pt x="45" y="14"/>
                  <a:pt x="45" y="14"/>
                  <a:pt x="45" y="14"/>
                </a:cubicBezTo>
                <a:cubicBezTo>
                  <a:pt x="42" y="12"/>
                  <a:pt x="39" y="11"/>
                  <a:pt x="35" y="11"/>
                </a:cubicBezTo>
                <a:cubicBezTo>
                  <a:pt x="24" y="11"/>
                  <a:pt x="15" y="20"/>
                  <a:pt x="15" y="32"/>
                </a:cubicBezTo>
                <a:cubicBezTo>
                  <a:pt x="15" y="33"/>
                  <a:pt x="15" y="33"/>
                  <a:pt x="15" y="34"/>
                </a:cubicBezTo>
                <a:cubicBezTo>
                  <a:pt x="15" y="35"/>
                  <a:pt x="15" y="35"/>
                  <a:pt x="15" y="35"/>
                </a:cubicBezTo>
                <a:cubicBezTo>
                  <a:pt x="14" y="36"/>
                  <a:pt x="14" y="36"/>
                  <a:pt x="14" y="36"/>
                </a:cubicBezTo>
                <a:cubicBezTo>
                  <a:pt x="5" y="41"/>
                  <a:pt x="0" y="51"/>
                  <a:pt x="0" y="61"/>
                </a:cubicBezTo>
                <a:cubicBezTo>
                  <a:pt x="0" y="77"/>
                  <a:pt x="13" y="90"/>
                  <a:pt x="28" y="90"/>
                </a:cubicBezTo>
                <a:cubicBezTo>
                  <a:pt x="95" y="90"/>
                  <a:pt x="95" y="90"/>
                  <a:pt x="95" y="90"/>
                </a:cubicBezTo>
                <a:cubicBezTo>
                  <a:pt x="104" y="90"/>
                  <a:pt x="112" y="86"/>
                  <a:pt x="118" y="80"/>
                </a:cubicBezTo>
                <a:cubicBezTo>
                  <a:pt x="125" y="74"/>
                  <a:pt x="128" y="65"/>
                  <a:pt x="128" y="56"/>
                </a:cubicBezTo>
                <a:cubicBezTo>
                  <a:pt x="128" y="49"/>
                  <a:pt x="126" y="43"/>
                  <a:pt x="122" y="37"/>
                </a:cubicBezTo>
                <a:close/>
                <a:moveTo>
                  <a:pt x="95" y="85"/>
                </a:moveTo>
                <a:cubicBezTo>
                  <a:pt x="28" y="85"/>
                  <a:pt x="28" y="85"/>
                  <a:pt x="28" y="85"/>
                </a:cubicBezTo>
                <a:cubicBezTo>
                  <a:pt x="15" y="85"/>
                  <a:pt x="5" y="74"/>
                  <a:pt x="5" y="61"/>
                </a:cubicBezTo>
                <a:cubicBezTo>
                  <a:pt x="5" y="51"/>
                  <a:pt x="10" y="43"/>
                  <a:pt x="19" y="39"/>
                </a:cubicBezTo>
                <a:cubicBezTo>
                  <a:pt x="20" y="38"/>
                  <a:pt x="20" y="38"/>
                  <a:pt x="20" y="38"/>
                </a:cubicBezTo>
                <a:cubicBezTo>
                  <a:pt x="20" y="36"/>
                  <a:pt x="20" y="36"/>
                  <a:pt x="20" y="36"/>
                </a:cubicBezTo>
                <a:cubicBezTo>
                  <a:pt x="20" y="35"/>
                  <a:pt x="19" y="33"/>
                  <a:pt x="19" y="32"/>
                </a:cubicBezTo>
                <a:cubicBezTo>
                  <a:pt x="19" y="23"/>
                  <a:pt x="26" y="16"/>
                  <a:pt x="35" y="16"/>
                </a:cubicBezTo>
                <a:cubicBezTo>
                  <a:pt x="39" y="16"/>
                  <a:pt x="42" y="17"/>
                  <a:pt x="45" y="19"/>
                </a:cubicBezTo>
                <a:cubicBezTo>
                  <a:pt x="47" y="21"/>
                  <a:pt x="47" y="21"/>
                  <a:pt x="47" y="21"/>
                </a:cubicBezTo>
                <a:cubicBezTo>
                  <a:pt x="48" y="19"/>
                  <a:pt x="48" y="19"/>
                  <a:pt x="48" y="19"/>
                </a:cubicBezTo>
                <a:cubicBezTo>
                  <a:pt x="54" y="10"/>
                  <a:pt x="64" y="5"/>
                  <a:pt x="74" y="5"/>
                </a:cubicBezTo>
                <a:cubicBezTo>
                  <a:pt x="81" y="5"/>
                  <a:pt x="88" y="7"/>
                  <a:pt x="93" y="11"/>
                </a:cubicBezTo>
                <a:cubicBezTo>
                  <a:pt x="99" y="15"/>
                  <a:pt x="103" y="21"/>
                  <a:pt x="105" y="28"/>
                </a:cubicBezTo>
                <a:cubicBezTo>
                  <a:pt x="105" y="29"/>
                  <a:pt x="105" y="29"/>
                  <a:pt x="105" y="29"/>
                </a:cubicBezTo>
                <a:cubicBezTo>
                  <a:pt x="106" y="29"/>
                  <a:pt x="106" y="29"/>
                  <a:pt x="106" y="29"/>
                </a:cubicBezTo>
                <a:cubicBezTo>
                  <a:pt x="117" y="34"/>
                  <a:pt x="123" y="44"/>
                  <a:pt x="123" y="56"/>
                </a:cubicBezTo>
                <a:cubicBezTo>
                  <a:pt x="123" y="72"/>
                  <a:pt x="111" y="85"/>
                  <a:pt x="95" y="8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6" name="Freeform 78"/>
          <p:cNvSpPr/>
          <p:nvPr/>
        </p:nvSpPr>
        <p:spPr bwMode="auto">
          <a:xfrm>
            <a:off x="4584700" y="4351338"/>
            <a:ext cx="134938" cy="134938"/>
          </a:xfrm>
          <a:custGeom>
            <a:avLst/>
            <a:gdLst>
              <a:gd name="T0" fmla="*/ 36 w 36"/>
              <a:gd name="T1" fmla="*/ 2 h 36"/>
              <a:gd name="T2" fmla="*/ 36 w 36"/>
              <a:gd name="T3" fmla="*/ 1 h 36"/>
              <a:gd name="T4" fmla="*/ 32 w 36"/>
              <a:gd name="T5" fmla="*/ 1 h 36"/>
              <a:gd name="T6" fmla="*/ 18 w 36"/>
              <a:gd name="T7" fmla="*/ 15 h 36"/>
              <a:gd name="T8" fmla="*/ 4 w 36"/>
              <a:gd name="T9" fmla="*/ 1 h 36"/>
              <a:gd name="T10" fmla="*/ 3 w 36"/>
              <a:gd name="T11" fmla="*/ 0 h 36"/>
              <a:gd name="T12" fmla="*/ 1 w 36"/>
              <a:gd name="T13" fmla="*/ 1 h 36"/>
              <a:gd name="T14" fmla="*/ 0 w 36"/>
              <a:gd name="T15" fmla="*/ 2 h 36"/>
              <a:gd name="T16" fmla="*/ 1 w 36"/>
              <a:gd name="T17" fmla="*/ 4 h 36"/>
              <a:gd name="T18" fmla="*/ 15 w 36"/>
              <a:gd name="T19" fmla="*/ 18 h 36"/>
              <a:gd name="T20" fmla="*/ 1 w 36"/>
              <a:gd name="T21" fmla="*/ 32 h 36"/>
              <a:gd name="T22" fmla="*/ 1 w 36"/>
              <a:gd name="T23" fmla="*/ 35 h 36"/>
              <a:gd name="T24" fmla="*/ 4 w 36"/>
              <a:gd name="T25" fmla="*/ 35 h 36"/>
              <a:gd name="T26" fmla="*/ 18 w 36"/>
              <a:gd name="T27" fmla="*/ 21 h 36"/>
              <a:gd name="T28" fmla="*/ 32 w 36"/>
              <a:gd name="T29" fmla="*/ 35 h 36"/>
              <a:gd name="T30" fmla="*/ 36 w 36"/>
              <a:gd name="T31" fmla="*/ 35 h 36"/>
              <a:gd name="T32" fmla="*/ 36 w 36"/>
              <a:gd name="T33" fmla="*/ 34 h 36"/>
              <a:gd name="T34" fmla="*/ 36 w 36"/>
              <a:gd name="T35" fmla="*/ 32 h 36"/>
              <a:gd name="T36" fmla="*/ 22 w 36"/>
              <a:gd name="T37" fmla="*/ 18 h 36"/>
              <a:gd name="T38" fmla="*/ 36 w 36"/>
              <a:gd name="T39" fmla="*/ 4 h 36"/>
              <a:gd name="T40" fmla="*/ 36 w 36"/>
              <a:gd name="T41" fmla="*/ 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 h="36">
                <a:moveTo>
                  <a:pt x="36" y="2"/>
                </a:moveTo>
                <a:cubicBezTo>
                  <a:pt x="36" y="2"/>
                  <a:pt x="36" y="1"/>
                  <a:pt x="36" y="1"/>
                </a:cubicBezTo>
                <a:cubicBezTo>
                  <a:pt x="35" y="0"/>
                  <a:pt x="33" y="0"/>
                  <a:pt x="32" y="1"/>
                </a:cubicBezTo>
                <a:cubicBezTo>
                  <a:pt x="18" y="15"/>
                  <a:pt x="18" y="15"/>
                  <a:pt x="18" y="15"/>
                </a:cubicBezTo>
                <a:cubicBezTo>
                  <a:pt x="4" y="1"/>
                  <a:pt x="4" y="1"/>
                  <a:pt x="4" y="1"/>
                </a:cubicBezTo>
                <a:cubicBezTo>
                  <a:pt x="4" y="0"/>
                  <a:pt x="3" y="0"/>
                  <a:pt x="3" y="0"/>
                </a:cubicBezTo>
                <a:cubicBezTo>
                  <a:pt x="2" y="0"/>
                  <a:pt x="1" y="0"/>
                  <a:pt x="1" y="1"/>
                </a:cubicBezTo>
                <a:cubicBezTo>
                  <a:pt x="1" y="1"/>
                  <a:pt x="0" y="2"/>
                  <a:pt x="0" y="2"/>
                </a:cubicBezTo>
                <a:cubicBezTo>
                  <a:pt x="0" y="3"/>
                  <a:pt x="1" y="3"/>
                  <a:pt x="1" y="4"/>
                </a:cubicBezTo>
                <a:cubicBezTo>
                  <a:pt x="15" y="18"/>
                  <a:pt x="15" y="18"/>
                  <a:pt x="15" y="18"/>
                </a:cubicBezTo>
                <a:cubicBezTo>
                  <a:pt x="1" y="32"/>
                  <a:pt x="1" y="32"/>
                  <a:pt x="1" y="32"/>
                </a:cubicBezTo>
                <a:cubicBezTo>
                  <a:pt x="0" y="33"/>
                  <a:pt x="0" y="34"/>
                  <a:pt x="1" y="35"/>
                </a:cubicBezTo>
                <a:cubicBezTo>
                  <a:pt x="2" y="36"/>
                  <a:pt x="3" y="36"/>
                  <a:pt x="4" y="35"/>
                </a:cubicBezTo>
                <a:cubicBezTo>
                  <a:pt x="18" y="21"/>
                  <a:pt x="18" y="21"/>
                  <a:pt x="18" y="21"/>
                </a:cubicBezTo>
                <a:cubicBezTo>
                  <a:pt x="32" y="35"/>
                  <a:pt x="32" y="35"/>
                  <a:pt x="32" y="35"/>
                </a:cubicBezTo>
                <a:cubicBezTo>
                  <a:pt x="33" y="36"/>
                  <a:pt x="35" y="36"/>
                  <a:pt x="36" y="35"/>
                </a:cubicBezTo>
                <a:cubicBezTo>
                  <a:pt x="36" y="35"/>
                  <a:pt x="36" y="34"/>
                  <a:pt x="36" y="34"/>
                </a:cubicBezTo>
                <a:cubicBezTo>
                  <a:pt x="36" y="33"/>
                  <a:pt x="36" y="32"/>
                  <a:pt x="36" y="32"/>
                </a:cubicBezTo>
                <a:cubicBezTo>
                  <a:pt x="22" y="18"/>
                  <a:pt x="22" y="18"/>
                  <a:pt x="22" y="18"/>
                </a:cubicBezTo>
                <a:cubicBezTo>
                  <a:pt x="36" y="4"/>
                  <a:pt x="36" y="4"/>
                  <a:pt x="36" y="4"/>
                </a:cubicBezTo>
                <a:cubicBezTo>
                  <a:pt x="36" y="3"/>
                  <a:pt x="36" y="3"/>
                  <a:pt x="36" y="2"/>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7" name="Freeform 79"/>
          <p:cNvSpPr>
            <a:spLocks noEditPoints="1"/>
          </p:cNvSpPr>
          <p:nvPr/>
        </p:nvSpPr>
        <p:spPr bwMode="auto">
          <a:xfrm>
            <a:off x="3451225" y="4219575"/>
            <a:ext cx="481013" cy="338138"/>
          </a:xfrm>
          <a:custGeom>
            <a:avLst/>
            <a:gdLst>
              <a:gd name="T0" fmla="*/ 122 w 128"/>
              <a:gd name="T1" fmla="*/ 37 h 90"/>
              <a:gd name="T2" fmla="*/ 109 w 128"/>
              <a:gd name="T3" fmla="*/ 26 h 90"/>
              <a:gd name="T4" fmla="*/ 109 w 128"/>
              <a:gd name="T5" fmla="*/ 25 h 90"/>
              <a:gd name="T6" fmla="*/ 109 w 128"/>
              <a:gd name="T7" fmla="*/ 25 h 90"/>
              <a:gd name="T8" fmla="*/ 96 w 128"/>
              <a:gd name="T9" fmla="*/ 8 h 90"/>
              <a:gd name="T10" fmla="*/ 74 w 128"/>
              <a:gd name="T11" fmla="*/ 0 h 90"/>
              <a:gd name="T12" fmla="*/ 47 w 128"/>
              <a:gd name="T13" fmla="*/ 13 h 90"/>
              <a:gd name="T14" fmla="*/ 46 w 128"/>
              <a:gd name="T15" fmla="*/ 14 h 90"/>
              <a:gd name="T16" fmla="*/ 45 w 128"/>
              <a:gd name="T17" fmla="*/ 14 h 90"/>
              <a:gd name="T18" fmla="*/ 35 w 128"/>
              <a:gd name="T19" fmla="*/ 11 h 90"/>
              <a:gd name="T20" fmla="*/ 15 w 128"/>
              <a:gd name="T21" fmla="*/ 32 h 90"/>
              <a:gd name="T22" fmla="*/ 15 w 128"/>
              <a:gd name="T23" fmla="*/ 34 h 90"/>
              <a:gd name="T24" fmla="*/ 15 w 128"/>
              <a:gd name="T25" fmla="*/ 35 h 90"/>
              <a:gd name="T26" fmla="*/ 14 w 128"/>
              <a:gd name="T27" fmla="*/ 36 h 90"/>
              <a:gd name="T28" fmla="*/ 0 w 128"/>
              <a:gd name="T29" fmla="*/ 61 h 90"/>
              <a:gd name="T30" fmla="*/ 28 w 128"/>
              <a:gd name="T31" fmla="*/ 90 h 90"/>
              <a:gd name="T32" fmla="*/ 95 w 128"/>
              <a:gd name="T33" fmla="*/ 90 h 90"/>
              <a:gd name="T34" fmla="*/ 118 w 128"/>
              <a:gd name="T35" fmla="*/ 80 h 90"/>
              <a:gd name="T36" fmla="*/ 128 w 128"/>
              <a:gd name="T37" fmla="*/ 56 h 90"/>
              <a:gd name="T38" fmla="*/ 122 w 128"/>
              <a:gd name="T39" fmla="*/ 37 h 90"/>
              <a:gd name="T40" fmla="*/ 95 w 128"/>
              <a:gd name="T41" fmla="*/ 85 h 90"/>
              <a:gd name="T42" fmla="*/ 28 w 128"/>
              <a:gd name="T43" fmla="*/ 85 h 90"/>
              <a:gd name="T44" fmla="*/ 5 w 128"/>
              <a:gd name="T45" fmla="*/ 61 h 90"/>
              <a:gd name="T46" fmla="*/ 19 w 128"/>
              <a:gd name="T47" fmla="*/ 39 h 90"/>
              <a:gd name="T48" fmla="*/ 20 w 128"/>
              <a:gd name="T49" fmla="*/ 38 h 90"/>
              <a:gd name="T50" fmla="*/ 20 w 128"/>
              <a:gd name="T51" fmla="*/ 36 h 90"/>
              <a:gd name="T52" fmla="*/ 19 w 128"/>
              <a:gd name="T53" fmla="*/ 32 h 90"/>
              <a:gd name="T54" fmla="*/ 35 w 128"/>
              <a:gd name="T55" fmla="*/ 16 h 90"/>
              <a:gd name="T56" fmla="*/ 45 w 128"/>
              <a:gd name="T57" fmla="*/ 19 h 90"/>
              <a:gd name="T58" fmla="*/ 47 w 128"/>
              <a:gd name="T59" fmla="*/ 21 h 90"/>
              <a:gd name="T60" fmla="*/ 48 w 128"/>
              <a:gd name="T61" fmla="*/ 19 h 90"/>
              <a:gd name="T62" fmla="*/ 74 w 128"/>
              <a:gd name="T63" fmla="*/ 5 h 90"/>
              <a:gd name="T64" fmla="*/ 93 w 128"/>
              <a:gd name="T65" fmla="*/ 11 h 90"/>
              <a:gd name="T66" fmla="*/ 105 w 128"/>
              <a:gd name="T67" fmla="*/ 28 h 90"/>
              <a:gd name="T68" fmla="*/ 105 w 128"/>
              <a:gd name="T69" fmla="*/ 29 h 90"/>
              <a:gd name="T70" fmla="*/ 106 w 128"/>
              <a:gd name="T71" fmla="*/ 29 h 90"/>
              <a:gd name="T72" fmla="*/ 123 w 128"/>
              <a:gd name="T73" fmla="*/ 56 h 90"/>
              <a:gd name="T74" fmla="*/ 95 w 128"/>
              <a:gd name="T75" fmla="*/ 8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90">
                <a:moveTo>
                  <a:pt x="122" y="37"/>
                </a:moveTo>
                <a:cubicBezTo>
                  <a:pt x="119" y="32"/>
                  <a:pt x="115" y="28"/>
                  <a:pt x="109" y="26"/>
                </a:cubicBezTo>
                <a:cubicBezTo>
                  <a:pt x="109" y="25"/>
                  <a:pt x="109" y="25"/>
                  <a:pt x="109" y="25"/>
                </a:cubicBezTo>
                <a:cubicBezTo>
                  <a:pt x="109" y="25"/>
                  <a:pt x="109" y="25"/>
                  <a:pt x="109" y="25"/>
                </a:cubicBezTo>
                <a:cubicBezTo>
                  <a:pt x="106" y="18"/>
                  <a:pt x="102" y="12"/>
                  <a:pt x="96" y="8"/>
                </a:cubicBezTo>
                <a:cubicBezTo>
                  <a:pt x="90" y="3"/>
                  <a:pt x="82" y="0"/>
                  <a:pt x="74" y="0"/>
                </a:cubicBezTo>
                <a:cubicBezTo>
                  <a:pt x="64" y="0"/>
                  <a:pt x="54" y="5"/>
                  <a:pt x="47" y="13"/>
                </a:cubicBezTo>
                <a:cubicBezTo>
                  <a:pt x="46" y="14"/>
                  <a:pt x="46" y="14"/>
                  <a:pt x="46" y="14"/>
                </a:cubicBezTo>
                <a:cubicBezTo>
                  <a:pt x="45" y="14"/>
                  <a:pt x="45" y="14"/>
                  <a:pt x="45" y="14"/>
                </a:cubicBezTo>
                <a:cubicBezTo>
                  <a:pt x="42" y="12"/>
                  <a:pt x="39" y="11"/>
                  <a:pt x="35" y="11"/>
                </a:cubicBezTo>
                <a:cubicBezTo>
                  <a:pt x="24" y="11"/>
                  <a:pt x="15" y="20"/>
                  <a:pt x="15" y="32"/>
                </a:cubicBezTo>
                <a:cubicBezTo>
                  <a:pt x="15" y="32"/>
                  <a:pt x="15" y="33"/>
                  <a:pt x="15" y="34"/>
                </a:cubicBezTo>
                <a:cubicBezTo>
                  <a:pt x="15" y="35"/>
                  <a:pt x="15" y="35"/>
                  <a:pt x="15" y="35"/>
                </a:cubicBezTo>
                <a:cubicBezTo>
                  <a:pt x="14" y="36"/>
                  <a:pt x="14" y="36"/>
                  <a:pt x="14" y="36"/>
                </a:cubicBezTo>
                <a:cubicBezTo>
                  <a:pt x="5" y="41"/>
                  <a:pt x="0" y="51"/>
                  <a:pt x="0" y="61"/>
                </a:cubicBezTo>
                <a:cubicBezTo>
                  <a:pt x="0" y="77"/>
                  <a:pt x="13" y="90"/>
                  <a:pt x="28" y="90"/>
                </a:cubicBezTo>
                <a:cubicBezTo>
                  <a:pt x="95" y="90"/>
                  <a:pt x="95" y="90"/>
                  <a:pt x="95" y="90"/>
                </a:cubicBezTo>
                <a:cubicBezTo>
                  <a:pt x="104" y="90"/>
                  <a:pt x="112" y="86"/>
                  <a:pt x="118" y="80"/>
                </a:cubicBezTo>
                <a:cubicBezTo>
                  <a:pt x="125" y="74"/>
                  <a:pt x="128" y="65"/>
                  <a:pt x="128" y="56"/>
                </a:cubicBezTo>
                <a:cubicBezTo>
                  <a:pt x="128" y="49"/>
                  <a:pt x="126" y="43"/>
                  <a:pt x="122" y="37"/>
                </a:cubicBezTo>
                <a:close/>
                <a:moveTo>
                  <a:pt x="95" y="85"/>
                </a:moveTo>
                <a:cubicBezTo>
                  <a:pt x="28" y="85"/>
                  <a:pt x="28" y="85"/>
                  <a:pt x="28" y="85"/>
                </a:cubicBezTo>
                <a:cubicBezTo>
                  <a:pt x="15" y="85"/>
                  <a:pt x="5" y="74"/>
                  <a:pt x="5" y="61"/>
                </a:cubicBezTo>
                <a:cubicBezTo>
                  <a:pt x="5" y="51"/>
                  <a:pt x="10" y="42"/>
                  <a:pt x="19" y="39"/>
                </a:cubicBezTo>
                <a:cubicBezTo>
                  <a:pt x="20" y="38"/>
                  <a:pt x="20" y="38"/>
                  <a:pt x="20" y="38"/>
                </a:cubicBezTo>
                <a:cubicBezTo>
                  <a:pt x="20" y="36"/>
                  <a:pt x="20" y="36"/>
                  <a:pt x="20" y="36"/>
                </a:cubicBezTo>
                <a:cubicBezTo>
                  <a:pt x="20" y="34"/>
                  <a:pt x="19" y="33"/>
                  <a:pt x="19" y="32"/>
                </a:cubicBezTo>
                <a:cubicBezTo>
                  <a:pt x="19" y="23"/>
                  <a:pt x="26" y="16"/>
                  <a:pt x="35" y="16"/>
                </a:cubicBezTo>
                <a:cubicBezTo>
                  <a:pt x="39" y="16"/>
                  <a:pt x="42" y="17"/>
                  <a:pt x="45" y="19"/>
                </a:cubicBezTo>
                <a:cubicBezTo>
                  <a:pt x="47" y="21"/>
                  <a:pt x="47" y="21"/>
                  <a:pt x="47" y="21"/>
                </a:cubicBezTo>
                <a:cubicBezTo>
                  <a:pt x="48" y="19"/>
                  <a:pt x="48" y="19"/>
                  <a:pt x="48" y="19"/>
                </a:cubicBezTo>
                <a:cubicBezTo>
                  <a:pt x="54" y="10"/>
                  <a:pt x="64" y="5"/>
                  <a:pt x="74" y="5"/>
                </a:cubicBezTo>
                <a:cubicBezTo>
                  <a:pt x="81" y="5"/>
                  <a:pt x="88" y="7"/>
                  <a:pt x="93" y="11"/>
                </a:cubicBezTo>
                <a:cubicBezTo>
                  <a:pt x="99" y="15"/>
                  <a:pt x="103" y="21"/>
                  <a:pt x="105" y="28"/>
                </a:cubicBezTo>
                <a:cubicBezTo>
                  <a:pt x="105" y="29"/>
                  <a:pt x="105" y="29"/>
                  <a:pt x="105" y="29"/>
                </a:cubicBezTo>
                <a:cubicBezTo>
                  <a:pt x="106" y="29"/>
                  <a:pt x="106" y="29"/>
                  <a:pt x="106" y="29"/>
                </a:cubicBezTo>
                <a:cubicBezTo>
                  <a:pt x="117" y="34"/>
                  <a:pt x="123" y="44"/>
                  <a:pt x="123" y="56"/>
                </a:cubicBezTo>
                <a:cubicBezTo>
                  <a:pt x="123" y="72"/>
                  <a:pt x="111" y="85"/>
                  <a:pt x="95" y="8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8" name="Freeform 80"/>
          <p:cNvSpPr/>
          <p:nvPr/>
        </p:nvSpPr>
        <p:spPr bwMode="auto">
          <a:xfrm>
            <a:off x="3600450" y="4318000"/>
            <a:ext cx="184150" cy="184150"/>
          </a:xfrm>
          <a:custGeom>
            <a:avLst/>
            <a:gdLst>
              <a:gd name="T0" fmla="*/ 47 w 49"/>
              <a:gd name="T1" fmla="*/ 22 h 49"/>
              <a:gd name="T2" fmla="*/ 27 w 49"/>
              <a:gd name="T3" fmla="*/ 22 h 49"/>
              <a:gd name="T4" fmla="*/ 27 w 49"/>
              <a:gd name="T5" fmla="*/ 2 h 49"/>
              <a:gd name="T6" fmla="*/ 26 w 49"/>
              <a:gd name="T7" fmla="*/ 0 h 49"/>
              <a:gd name="T8" fmla="*/ 24 w 49"/>
              <a:gd name="T9" fmla="*/ 0 h 49"/>
              <a:gd name="T10" fmla="*/ 22 w 49"/>
              <a:gd name="T11" fmla="*/ 2 h 49"/>
              <a:gd name="T12" fmla="*/ 22 w 49"/>
              <a:gd name="T13" fmla="*/ 22 h 49"/>
              <a:gd name="T14" fmla="*/ 2 w 49"/>
              <a:gd name="T15" fmla="*/ 22 h 49"/>
              <a:gd name="T16" fmla="*/ 0 w 49"/>
              <a:gd name="T17" fmla="*/ 23 h 49"/>
              <a:gd name="T18" fmla="*/ 0 w 49"/>
              <a:gd name="T19" fmla="*/ 24 h 49"/>
              <a:gd name="T20" fmla="*/ 2 w 49"/>
              <a:gd name="T21" fmla="*/ 26 h 49"/>
              <a:gd name="T22" fmla="*/ 22 w 49"/>
              <a:gd name="T23" fmla="*/ 26 h 49"/>
              <a:gd name="T24" fmla="*/ 22 w 49"/>
              <a:gd name="T25" fmla="*/ 46 h 49"/>
              <a:gd name="T26" fmla="*/ 24 w 49"/>
              <a:gd name="T27" fmla="*/ 49 h 49"/>
              <a:gd name="T28" fmla="*/ 27 w 49"/>
              <a:gd name="T29" fmla="*/ 46 h 49"/>
              <a:gd name="T30" fmla="*/ 27 w 49"/>
              <a:gd name="T31" fmla="*/ 26 h 49"/>
              <a:gd name="T32" fmla="*/ 47 w 49"/>
              <a:gd name="T33" fmla="*/ 26 h 49"/>
              <a:gd name="T34" fmla="*/ 49 w 49"/>
              <a:gd name="T35" fmla="*/ 24 h 49"/>
              <a:gd name="T36" fmla="*/ 47 w 49"/>
              <a:gd name="T37"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 h="49">
                <a:moveTo>
                  <a:pt x="47" y="22"/>
                </a:moveTo>
                <a:cubicBezTo>
                  <a:pt x="27" y="22"/>
                  <a:pt x="27" y="22"/>
                  <a:pt x="27" y="22"/>
                </a:cubicBezTo>
                <a:cubicBezTo>
                  <a:pt x="27" y="2"/>
                  <a:pt x="27" y="2"/>
                  <a:pt x="27" y="2"/>
                </a:cubicBezTo>
                <a:cubicBezTo>
                  <a:pt x="27" y="1"/>
                  <a:pt x="26" y="1"/>
                  <a:pt x="26" y="0"/>
                </a:cubicBezTo>
                <a:cubicBezTo>
                  <a:pt x="25" y="0"/>
                  <a:pt x="25" y="0"/>
                  <a:pt x="24" y="0"/>
                </a:cubicBezTo>
                <a:cubicBezTo>
                  <a:pt x="23" y="0"/>
                  <a:pt x="22" y="1"/>
                  <a:pt x="22" y="2"/>
                </a:cubicBezTo>
                <a:cubicBezTo>
                  <a:pt x="22" y="22"/>
                  <a:pt x="22" y="22"/>
                  <a:pt x="22" y="22"/>
                </a:cubicBezTo>
                <a:cubicBezTo>
                  <a:pt x="2" y="22"/>
                  <a:pt x="2" y="22"/>
                  <a:pt x="2" y="22"/>
                </a:cubicBezTo>
                <a:cubicBezTo>
                  <a:pt x="1" y="22"/>
                  <a:pt x="1" y="22"/>
                  <a:pt x="0" y="23"/>
                </a:cubicBezTo>
                <a:cubicBezTo>
                  <a:pt x="0" y="23"/>
                  <a:pt x="0" y="24"/>
                  <a:pt x="0" y="24"/>
                </a:cubicBezTo>
                <a:cubicBezTo>
                  <a:pt x="0" y="25"/>
                  <a:pt x="1" y="26"/>
                  <a:pt x="2" y="26"/>
                </a:cubicBezTo>
                <a:cubicBezTo>
                  <a:pt x="22" y="26"/>
                  <a:pt x="22" y="26"/>
                  <a:pt x="22" y="26"/>
                </a:cubicBezTo>
                <a:cubicBezTo>
                  <a:pt x="22" y="46"/>
                  <a:pt x="22" y="46"/>
                  <a:pt x="22" y="46"/>
                </a:cubicBezTo>
                <a:cubicBezTo>
                  <a:pt x="22" y="48"/>
                  <a:pt x="23" y="49"/>
                  <a:pt x="24" y="49"/>
                </a:cubicBezTo>
                <a:cubicBezTo>
                  <a:pt x="26" y="49"/>
                  <a:pt x="27" y="48"/>
                  <a:pt x="27" y="46"/>
                </a:cubicBezTo>
                <a:cubicBezTo>
                  <a:pt x="27" y="26"/>
                  <a:pt x="27" y="26"/>
                  <a:pt x="27" y="26"/>
                </a:cubicBezTo>
                <a:cubicBezTo>
                  <a:pt x="47" y="26"/>
                  <a:pt x="47" y="26"/>
                  <a:pt x="47" y="26"/>
                </a:cubicBezTo>
                <a:cubicBezTo>
                  <a:pt x="48" y="26"/>
                  <a:pt x="49" y="25"/>
                  <a:pt x="49" y="24"/>
                </a:cubicBezTo>
                <a:cubicBezTo>
                  <a:pt x="49" y="23"/>
                  <a:pt x="48" y="22"/>
                  <a:pt x="47" y="22"/>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9" name="Freeform 81"/>
          <p:cNvSpPr>
            <a:spLocks noEditPoints="1"/>
          </p:cNvSpPr>
          <p:nvPr/>
        </p:nvSpPr>
        <p:spPr bwMode="auto">
          <a:xfrm>
            <a:off x="2489200" y="4219575"/>
            <a:ext cx="481013" cy="338138"/>
          </a:xfrm>
          <a:custGeom>
            <a:avLst/>
            <a:gdLst>
              <a:gd name="T0" fmla="*/ 122 w 128"/>
              <a:gd name="T1" fmla="*/ 37 h 90"/>
              <a:gd name="T2" fmla="*/ 109 w 128"/>
              <a:gd name="T3" fmla="*/ 26 h 90"/>
              <a:gd name="T4" fmla="*/ 109 w 128"/>
              <a:gd name="T5" fmla="*/ 26 h 90"/>
              <a:gd name="T6" fmla="*/ 109 w 128"/>
              <a:gd name="T7" fmla="*/ 25 h 90"/>
              <a:gd name="T8" fmla="*/ 96 w 128"/>
              <a:gd name="T9" fmla="*/ 8 h 90"/>
              <a:gd name="T10" fmla="*/ 74 w 128"/>
              <a:gd name="T11" fmla="*/ 0 h 90"/>
              <a:gd name="T12" fmla="*/ 47 w 128"/>
              <a:gd name="T13" fmla="*/ 13 h 90"/>
              <a:gd name="T14" fmla="*/ 46 w 128"/>
              <a:gd name="T15" fmla="*/ 14 h 90"/>
              <a:gd name="T16" fmla="*/ 45 w 128"/>
              <a:gd name="T17" fmla="*/ 14 h 90"/>
              <a:gd name="T18" fmla="*/ 35 w 128"/>
              <a:gd name="T19" fmla="*/ 11 h 90"/>
              <a:gd name="T20" fmla="*/ 15 w 128"/>
              <a:gd name="T21" fmla="*/ 32 h 90"/>
              <a:gd name="T22" fmla="*/ 15 w 128"/>
              <a:gd name="T23" fmla="*/ 34 h 90"/>
              <a:gd name="T24" fmla="*/ 15 w 128"/>
              <a:gd name="T25" fmla="*/ 35 h 90"/>
              <a:gd name="T26" fmla="*/ 14 w 128"/>
              <a:gd name="T27" fmla="*/ 36 h 90"/>
              <a:gd name="T28" fmla="*/ 0 w 128"/>
              <a:gd name="T29" fmla="*/ 61 h 90"/>
              <a:gd name="T30" fmla="*/ 28 w 128"/>
              <a:gd name="T31" fmla="*/ 90 h 90"/>
              <a:gd name="T32" fmla="*/ 95 w 128"/>
              <a:gd name="T33" fmla="*/ 90 h 90"/>
              <a:gd name="T34" fmla="*/ 118 w 128"/>
              <a:gd name="T35" fmla="*/ 80 h 90"/>
              <a:gd name="T36" fmla="*/ 128 w 128"/>
              <a:gd name="T37" fmla="*/ 56 h 90"/>
              <a:gd name="T38" fmla="*/ 122 w 128"/>
              <a:gd name="T39" fmla="*/ 37 h 90"/>
              <a:gd name="T40" fmla="*/ 95 w 128"/>
              <a:gd name="T41" fmla="*/ 85 h 90"/>
              <a:gd name="T42" fmla="*/ 28 w 128"/>
              <a:gd name="T43" fmla="*/ 85 h 90"/>
              <a:gd name="T44" fmla="*/ 5 w 128"/>
              <a:gd name="T45" fmla="*/ 61 h 90"/>
              <a:gd name="T46" fmla="*/ 19 w 128"/>
              <a:gd name="T47" fmla="*/ 39 h 90"/>
              <a:gd name="T48" fmla="*/ 20 w 128"/>
              <a:gd name="T49" fmla="*/ 38 h 90"/>
              <a:gd name="T50" fmla="*/ 20 w 128"/>
              <a:gd name="T51" fmla="*/ 36 h 90"/>
              <a:gd name="T52" fmla="*/ 19 w 128"/>
              <a:gd name="T53" fmla="*/ 32 h 90"/>
              <a:gd name="T54" fmla="*/ 35 w 128"/>
              <a:gd name="T55" fmla="*/ 16 h 90"/>
              <a:gd name="T56" fmla="*/ 45 w 128"/>
              <a:gd name="T57" fmla="*/ 19 h 90"/>
              <a:gd name="T58" fmla="*/ 47 w 128"/>
              <a:gd name="T59" fmla="*/ 21 h 90"/>
              <a:gd name="T60" fmla="*/ 48 w 128"/>
              <a:gd name="T61" fmla="*/ 19 h 90"/>
              <a:gd name="T62" fmla="*/ 74 w 128"/>
              <a:gd name="T63" fmla="*/ 5 h 90"/>
              <a:gd name="T64" fmla="*/ 93 w 128"/>
              <a:gd name="T65" fmla="*/ 11 h 90"/>
              <a:gd name="T66" fmla="*/ 105 w 128"/>
              <a:gd name="T67" fmla="*/ 28 h 90"/>
              <a:gd name="T68" fmla="*/ 105 w 128"/>
              <a:gd name="T69" fmla="*/ 29 h 90"/>
              <a:gd name="T70" fmla="*/ 106 w 128"/>
              <a:gd name="T71" fmla="*/ 29 h 90"/>
              <a:gd name="T72" fmla="*/ 123 w 128"/>
              <a:gd name="T73" fmla="*/ 56 h 90"/>
              <a:gd name="T74" fmla="*/ 95 w 128"/>
              <a:gd name="T75" fmla="*/ 8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90">
                <a:moveTo>
                  <a:pt x="122" y="37"/>
                </a:moveTo>
                <a:cubicBezTo>
                  <a:pt x="119" y="32"/>
                  <a:pt x="115" y="28"/>
                  <a:pt x="109" y="26"/>
                </a:cubicBezTo>
                <a:cubicBezTo>
                  <a:pt x="109" y="26"/>
                  <a:pt x="109" y="26"/>
                  <a:pt x="109" y="26"/>
                </a:cubicBezTo>
                <a:cubicBezTo>
                  <a:pt x="109" y="25"/>
                  <a:pt x="109" y="25"/>
                  <a:pt x="109" y="25"/>
                </a:cubicBezTo>
                <a:cubicBezTo>
                  <a:pt x="106" y="18"/>
                  <a:pt x="102" y="12"/>
                  <a:pt x="96" y="8"/>
                </a:cubicBezTo>
                <a:cubicBezTo>
                  <a:pt x="90" y="3"/>
                  <a:pt x="82" y="0"/>
                  <a:pt x="74" y="0"/>
                </a:cubicBezTo>
                <a:cubicBezTo>
                  <a:pt x="64" y="0"/>
                  <a:pt x="54" y="5"/>
                  <a:pt x="47" y="13"/>
                </a:cubicBezTo>
                <a:cubicBezTo>
                  <a:pt x="46" y="14"/>
                  <a:pt x="46" y="14"/>
                  <a:pt x="46" y="14"/>
                </a:cubicBezTo>
                <a:cubicBezTo>
                  <a:pt x="45" y="14"/>
                  <a:pt x="45" y="14"/>
                  <a:pt x="45" y="14"/>
                </a:cubicBezTo>
                <a:cubicBezTo>
                  <a:pt x="42" y="12"/>
                  <a:pt x="39" y="11"/>
                  <a:pt x="35" y="11"/>
                </a:cubicBezTo>
                <a:cubicBezTo>
                  <a:pt x="24" y="11"/>
                  <a:pt x="15" y="20"/>
                  <a:pt x="15" y="32"/>
                </a:cubicBezTo>
                <a:cubicBezTo>
                  <a:pt x="15" y="33"/>
                  <a:pt x="15" y="33"/>
                  <a:pt x="15" y="34"/>
                </a:cubicBezTo>
                <a:cubicBezTo>
                  <a:pt x="15" y="35"/>
                  <a:pt x="15" y="35"/>
                  <a:pt x="15" y="35"/>
                </a:cubicBezTo>
                <a:cubicBezTo>
                  <a:pt x="14" y="36"/>
                  <a:pt x="14" y="36"/>
                  <a:pt x="14" y="36"/>
                </a:cubicBezTo>
                <a:cubicBezTo>
                  <a:pt x="5" y="41"/>
                  <a:pt x="0" y="51"/>
                  <a:pt x="0" y="61"/>
                </a:cubicBezTo>
                <a:cubicBezTo>
                  <a:pt x="0" y="77"/>
                  <a:pt x="13" y="90"/>
                  <a:pt x="28" y="90"/>
                </a:cubicBezTo>
                <a:cubicBezTo>
                  <a:pt x="95" y="90"/>
                  <a:pt x="95" y="90"/>
                  <a:pt x="95" y="90"/>
                </a:cubicBezTo>
                <a:cubicBezTo>
                  <a:pt x="104" y="90"/>
                  <a:pt x="112" y="86"/>
                  <a:pt x="118" y="80"/>
                </a:cubicBezTo>
                <a:cubicBezTo>
                  <a:pt x="125" y="74"/>
                  <a:pt x="128" y="65"/>
                  <a:pt x="128" y="56"/>
                </a:cubicBezTo>
                <a:cubicBezTo>
                  <a:pt x="128" y="49"/>
                  <a:pt x="126" y="43"/>
                  <a:pt x="122" y="37"/>
                </a:cubicBezTo>
                <a:close/>
                <a:moveTo>
                  <a:pt x="95" y="85"/>
                </a:moveTo>
                <a:cubicBezTo>
                  <a:pt x="28" y="85"/>
                  <a:pt x="28" y="85"/>
                  <a:pt x="28" y="85"/>
                </a:cubicBezTo>
                <a:cubicBezTo>
                  <a:pt x="15" y="85"/>
                  <a:pt x="5" y="74"/>
                  <a:pt x="5" y="61"/>
                </a:cubicBezTo>
                <a:cubicBezTo>
                  <a:pt x="5" y="51"/>
                  <a:pt x="10" y="43"/>
                  <a:pt x="19" y="39"/>
                </a:cubicBezTo>
                <a:cubicBezTo>
                  <a:pt x="20" y="38"/>
                  <a:pt x="20" y="38"/>
                  <a:pt x="20" y="38"/>
                </a:cubicBezTo>
                <a:cubicBezTo>
                  <a:pt x="20" y="36"/>
                  <a:pt x="20" y="36"/>
                  <a:pt x="20" y="36"/>
                </a:cubicBezTo>
                <a:cubicBezTo>
                  <a:pt x="20" y="35"/>
                  <a:pt x="19" y="33"/>
                  <a:pt x="19" y="32"/>
                </a:cubicBezTo>
                <a:cubicBezTo>
                  <a:pt x="19" y="23"/>
                  <a:pt x="26" y="16"/>
                  <a:pt x="35" y="16"/>
                </a:cubicBezTo>
                <a:cubicBezTo>
                  <a:pt x="39" y="16"/>
                  <a:pt x="42" y="17"/>
                  <a:pt x="45" y="19"/>
                </a:cubicBezTo>
                <a:cubicBezTo>
                  <a:pt x="47" y="21"/>
                  <a:pt x="47" y="21"/>
                  <a:pt x="47" y="21"/>
                </a:cubicBezTo>
                <a:cubicBezTo>
                  <a:pt x="48" y="19"/>
                  <a:pt x="48" y="19"/>
                  <a:pt x="48" y="19"/>
                </a:cubicBezTo>
                <a:cubicBezTo>
                  <a:pt x="54" y="10"/>
                  <a:pt x="64" y="5"/>
                  <a:pt x="74" y="5"/>
                </a:cubicBezTo>
                <a:cubicBezTo>
                  <a:pt x="81" y="5"/>
                  <a:pt x="88" y="7"/>
                  <a:pt x="93" y="11"/>
                </a:cubicBezTo>
                <a:cubicBezTo>
                  <a:pt x="99" y="15"/>
                  <a:pt x="103" y="21"/>
                  <a:pt x="105" y="28"/>
                </a:cubicBezTo>
                <a:cubicBezTo>
                  <a:pt x="105" y="29"/>
                  <a:pt x="105" y="29"/>
                  <a:pt x="105" y="29"/>
                </a:cubicBezTo>
                <a:cubicBezTo>
                  <a:pt x="106" y="29"/>
                  <a:pt x="106" y="29"/>
                  <a:pt x="106" y="29"/>
                </a:cubicBezTo>
                <a:cubicBezTo>
                  <a:pt x="117" y="34"/>
                  <a:pt x="123" y="44"/>
                  <a:pt x="123" y="56"/>
                </a:cubicBezTo>
                <a:cubicBezTo>
                  <a:pt x="123" y="72"/>
                  <a:pt x="111" y="85"/>
                  <a:pt x="95" y="8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4" name="组合 3"/>
          <p:cNvGrpSpPr/>
          <p:nvPr/>
        </p:nvGrpSpPr>
        <p:grpSpPr>
          <a:xfrm>
            <a:off x="1528763" y="4175125"/>
            <a:ext cx="481013" cy="454026"/>
            <a:chOff x="1528763" y="4175125"/>
            <a:chExt cx="481013" cy="454026"/>
          </a:xfrm>
          <a:solidFill>
            <a:schemeClr val="accent1"/>
          </a:solidFill>
        </p:grpSpPr>
        <p:sp>
          <p:nvSpPr>
            <p:cNvPr id="110" name="Freeform 82"/>
            <p:cNvSpPr/>
            <p:nvPr/>
          </p:nvSpPr>
          <p:spPr bwMode="auto">
            <a:xfrm>
              <a:off x="1603375" y="4175125"/>
              <a:ext cx="330200" cy="398463"/>
            </a:xfrm>
            <a:custGeom>
              <a:avLst/>
              <a:gdLst>
                <a:gd name="T0" fmla="*/ 4 w 88"/>
                <a:gd name="T1" fmla="*/ 46 h 106"/>
                <a:gd name="T2" fmla="*/ 42 w 88"/>
                <a:gd name="T3" fmla="*/ 8 h 106"/>
                <a:gd name="T4" fmla="*/ 42 w 88"/>
                <a:gd name="T5" fmla="*/ 104 h 106"/>
                <a:gd name="T6" fmla="*/ 44 w 88"/>
                <a:gd name="T7" fmla="*/ 106 h 106"/>
                <a:gd name="T8" fmla="*/ 46 w 88"/>
                <a:gd name="T9" fmla="*/ 104 h 106"/>
                <a:gd name="T10" fmla="*/ 46 w 88"/>
                <a:gd name="T11" fmla="*/ 8 h 106"/>
                <a:gd name="T12" fmla="*/ 84 w 88"/>
                <a:gd name="T13" fmla="*/ 46 h 106"/>
                <a:gd name="T14" fmla="*/ 88 w 88"/>
                <a:gd name="T15" fmla="*/ 46 h 106"/>
                <a:gd name="T16" fmla="*/ 88 w 88"/>
                <a:gd name="T17" fmla="*/ 43 h 106"/>
                <a:gd name="T18" fmla="*/ 46 w 88"/>
                <a:gd name="T19" fmla="*/ 1 h 106"/>
                <a:gd name="T20" fmla="*/ 42 w 88"/>
                <a:gd name="T21" fmla="*/ 1 h 106"/>
                <a:gd name="T22" fmla="*/ 0 w 88"/>
                <a:gd name="T23" fmla="*/ 43 h 106"/>
                <a:gd name="T24" fmla="*/ 0 w 88"/>
                <a:gd name="T25" fmla="*/ 46 h 106"/>
                <a:gd name="T26" fmla="*/ 4 w 88"/>
                <a:gd name="T27" fmla="*/ 4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106">
                  <a:moveTo>
                    <a:pt x="4" y="46"/>
                  </a:moveTo>
                  <a:cubicBezTo>
                    <a:pt x="42" y="8"/>
                    <a:pt x="42" y="8"/>
                    <a:pt x="42" y="8"/>
                  </a:cubicBezTo>
                  <a:cubicBezTo>
                    <a:pt x="42" y="104"/>
                    <a:pt x="42" y="104"/>
                    <a:pt x="42" y="104"/>
                  </a:cubicBezTo>
                  <a:cubicBezTo>
                    <a:pt x="42" y="105"/>
                    <a:pt x="43" y="106"/>
                    <a:pt x="44" y="106"/>
                  </a:cubicBezTo>
                  <a:cubicBezTo>
                    <a:pt x="45" y="106"/>
                    <a:pt x="46" y="105"/>
                    <a:pt x="46" y="104"/>
                  </a:cubicBezTo>
                  <a:cubicBezTo>
                    <a:pt x="46" y="8"/>
                    <a:pt x="46" y="8"/>
                    <a:pt x="46" y="8"/>
                  </a:cubicBezTo>
                  <a:cubicBezTo>
                    <a:pt x="84" y="46"/>
                    <a:pt x="84" y="46"/>
                    <a:pt x="84" y="46"/>
                  </a:cubicBezTo>
                  <a:cubicBezTo>
                    <a:pt x="85" y="47"/>
                    <a:pt x="87" y="47"/>
                    <a:pt x="88" y="46"/>
                  </a:cubicBezTo>
                  <a:cubicBezTo>
                    <a:pt x="88" y="45"/>
                    <a:pt x="88" y="44"/>
                    <a:pt x="88" y="43"/>
                  </a:cubicBezTo>
                  <a:cubicBezTo>
                    <a:pt x="46" y="1"/>
                    <a:pt x="46" y="1"/>
                    <a:pt x="46" y="1"/>
                  </a:cubicBezTo>
                  <a:cubicBezTo>
                    <a:pt x="45" y="0"/>
                    <a:pt x="43" y="0"/>
                    <a:pt x="42" y="1"/>
                  </a:cubicBezTo>
                  <a:cubicBezTo>
                    <a:pt x="0" y="43"/>
                    <a:pt x="0" y="43"/>
                    <a:pt x="0" y="43"/>
                  </a:cubicBezTo>
                  <a:cubicBezTo>
                    <a:pt x="0" y="44"/>
                    <a:pt x="0" y="45"/>
                    <a:pt x="0" y="46"/>
                  </a:cubicBezTo>
                  <a:cubicBezTo>
                    <a:pt x="1" y="47"/>
                    <a:pt x="3" y="47"/>
                    <a:pt x="4"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1" name="Freeform 83"/>
            <p:cNvSpPr/>
            <p:nvPr/>
          </p:nvSpPr>
          <p:spPr bwMode="auto">
            <a:xfrm>
              <a:off x="1528763" y="4557713"/>
              <a:ext cx="481013" cy="71438"/>
            </a:xfrm>
            <a:custGeom>
              <a:avLst/>
              <a:gdLst>
                <a:gd name="T0" fmla="*/ 126 w 128"/>
                <a:gd name="T1" fmla="*/ 0 h 19"/>
                <a:gd name="T2" fmla="*/ 123 w 128"/>
                <a:gd name="T3" fmla="*/ 2 h 19"/>
                <a:gd name="T4" fmla="*/ 123 w 128"/>
                <a:gd name="T5" fmla="*/ 14 h 19"/>
                <a:gd name="T6" fmla="*/ 5 w 128"/>
                <a:gd name="T7" fmla="*/ 14 h 19"/>
                <a:gd name="T8" fmla="*/ 5 w 128"/>
                <a:gd name="T9" fmla="*/ 2 h 19"/>
                <a:gd name="T10" fmla="*/ 2 w 128"/>
                <a:gd name="T11" fmla="*/ 0 h 19"/>
                <a:gd name="T12" fmla="*/ 0 w 128"/>
                <a:gd name="T13" fmla="*/ 2 h 19"/>
                <a:gd name="T14" fmla="*/ 0 w 128"/>
                <a:gd name="T15" fmla="*/ 17 h 19"/>
                <a:gd name="T16" fmla="*/ 2 w 128"/>
                <a:gd name="T17" fmla="*/ 19 h 19"/>
                <a:gd name="T18" fmla="*/ 126 w 128"/>
                <a:gd name="T19" fmla="*/ 19 h 19"/>
                <a:gd name="T20" fmla="*/ 128 w 128"/>
                <a:gd name="T21" fmla="*/ 17 h 19"/>
                <a:gd name="T22" fmla="*/ 128 w 128"/>
                <a:gd name="T23" fmla="*/ 2 h 19"/>
                <a:gd name="T24" fmla="*/ 126 w 128"/>
                <a:gd name="T25"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8" h="19">
                  <a:moveTo>
                    <a:pt x="126" y="0"/>
                  </a:moveTo>
                  <a:cubicBezTo>
                    <a:pt x="124" y="0"/>
                    <a:pt x="123" y="1"/>
                    <a:pt x="123" y="2"/>
                  </a:cubicBezTo>
                  <a:cubicBezTo>
                    <a:pt x="123" y="14"/>
                    <a:pt x="123" y="14"/>
                    <a:pt x="123" y="14"/>
                  </a:cubicBezTo>
                  <a:cubicBezTo>
                    <a:pt x="5" y="14"/>
                    <a:pt x="5" y="14"/>
                    <a:pt x="5" y="14"/>
                  </a:cubicBezTo>
                  <a:cubicBezTo>
                    <a:pt x="5" y="2"/>
                    <a:pt x="5" y="2"/>
                    <a:pt x="5" y="2"/>
                  </a:cubicBezTo>
                  <a:cubicBezTo>
                    <a:pt x="5" y="1"/>
                    <a:pt x="4" y="0"/>
                    <a:pt x="2" y="0"/>
                  </a:cubicBezTo>
                  <a:cubicBezTo>
                    <a:pt x="1" y="0"/>
                    <a:pt x="0" y="1"/>
                    <a:pt x="0" y="2"/>
                  </a:cubicBezTo>
                  <a:cubicBezTo>
                    <a:pt x="0" y="17"/>
                    <a:pt x="0" y="17"/>
                    <a:pt x="0" y="17"/>
                  </a:cubicBezTo>
                  <a:cubicBezTo>
                    <a:pt x="0" y="18"/>
                    <a:pt x="1" y="19"/>
                    <a:pt x="2" y="19"/>
                  </a:cubicBezTo>
                  <a:cubicBezTo>
                    <a:pt x="126" y="19"/>
                    <a:pt x="126" y="19"/>
                    <a:pt x="126" y="19"/>
                  </a:cubicBezTo>
                  <a:cubicBezTo>
                    <a:pt x="127" y="19"/>
                    <a:pt x="128" y="18"/>
                    <a:pt x="128" y="17"/>
                  </a:cubicBezTo>
                  <a:cubicBezTo>
                    <a:pt x="128" y="2"/>
                    <a:pt x="128" y="2"/>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3" name="组合 2"/>
          <p:cNvGrpSpPr/>
          <p:nvPr/>
        </p:nvGrpSpPr>
        <p:grpSpPr>
          <a:xfrm>
            <a:off x="568325" y="4175125"/>
            <a:ext cx="479425" cy="454026"/>
            <a:chOff x="568325" y="4175125"/>
            <a:chExt cx="479425" cy="454026"/>
          </a:xfrm>
          <a:solidFill>
            <a:schemeClr val="accent1"/>
          </a:solidFill>
        </p:grpSpPr>
        <p:sp>
          <p:nvSpPr>
            <p:cNvPr id="112" name="Freeform 84"/>
            <p:cNvSpPr/>
            <p:nvPr/>
          </p:nvSpPr>
          <p:spPr bwMode="auto">
            <a:xfrm>
              <a:off x="642938" y="4175125"/>
              <a:ext cx="330200" cy="398463"/>
            </a:xfrm>
            <a:custGeom>
              <a:avLst/>
              <a:gdLst>
                <a:gd name="T0" fmla="*/ 42 w 88"/>
                <a:gd name="T1" fmla="*/ 105 h 106"/>
                <a:gd name="T2" fmla="*/ 46 w 88"/>
                <a:gd name="T3" fmla="*/ 105 h 106"/>
                <a:gd name="T4" fmla="*/ 88 w 88"/>
                <a:gd name="T5" fmla="*/ 63 h 106"/>
                <a:gd name="T6" fmla="*/ 88 w 88"/>
                <a:gd name="T7" fmla="*/ 62 h 106"/>
                <a:gd name="T8" fmla="*/ 88 w 88"/>
                <a:gd name="T9" fmla="*/ 60 h 106"/>
                <a:gd name="T10" fmla="*/ 84 w 88"/>
                <a:gd name="T11" fmla="*/ 60 h 106"/>
                <a:gd name="T12" fmla="*/ 46 w 88"/>
                <a:gd name="T13" fmla="*/ 98 h 106"/>
                <a:gd name="T14" fmla="*/ 46 w 88"/>
                <a:gd name="T15" fmla="*/ 3 h 106"/>
                <a:gd name="T16" fmla="*/ 44 w 88"/>
                <a:gd name="T17" fmla="*/ 0 h 106"/>
                <a:gd name="T18" fmla="*/ 42 w 88"/>
                <a:gd name="T19" fmla="*/ 3 h 106"/>
                <a:gd name="T20" fmla="*/ 42 w 88"/>
                <a:gd name="T21" fmla="*/ 98 h 106"/>
                <a:gd name="T22" fmla="*/ 4 w 88"/>
                <a:gd name="T23" fmla="*/ 60 h 106"/>
                <a:gd name="T24" fmla="*/ 2 w 88"/>
                <a:gd name="T25" fmla="*/ 60 h 106"/>
                <a:gd name="T26" fmla="*/ 0 w 88"/>
                <a:gd name="T27" fmla="*/ 60 h 106"/>
                <a:gd name="T28" fmla="*/ 0 w 88"/>
                <a:gd name="T29" fmla="*/ 62 h 106"/>
                <a:gd name="T30" fmla="*/ 0 w 88"/>
                <a:gd name="T31" fmla="*/ 63 h 106"/>
                <a:gd name="T32" fmla="*/ 42 w 88"/>
                <a:gd name="T33" fmla="*/ 10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8" h="106">
                  <a:moveTo>
                    <a:pt x="42" y="105"/>
                  </a:moveTo>
                  <a:cubicBezTo>
                    <a:pt x="43" y="106"/>
                    <a:pt x="45" y="106"/>
                    <a:pt x="46" y="105"/>
                  </a:cubicBezTo>
                  <a:cubicBezTo>
                    <a:pt x="88" y="63"/>
                    <a:pt x="88" y="63"/>
                    <a:pt x="88" y="63"/>
                  </a:cubicBezTo>
                  <a:cubicBezTo>
                    <a:pt x="88" y="63"/>
                    <a:pt x="88" y="62"/>
                    <a:pt x="88" y="62"/>
                  </a:cubicBezTo>
                  <a:cubicBezTo>
                    <a:pt x="88" y="61"/>
                    <a:pt x="88" y="61"/>
                    <a:pt x="88" y="60"/>
                  </a:cubicBezTo>
                  <a:cubicBezTo>
                    <a:pt x="87" y="59"/>
                    <a:pt x="85" y="59"/>
                    <a:pt x="84" y="60"/>
                  </a:cubicBezTo>
                  <a:cubicBezTo>
                    <a:pt x="46" y="98"/>
                    <a:pt x="46" y="98"/>
                    <a:pt x="46" y="98"/>
                  </a:cubicBezTo>
                  <a:cubicBezTo>
                    <a:pt x="46" y="3"/>
                    <a:pt x="46" y="3"/>
                    <a:pt x="46" y="3"/>
                  </a:cubicBezTo>
                  <a:cubicBezTo>
                    <a:pt x="46" y="1"/>
                    <a:pt x="45" y="0"/>
                    <a:pt x="44" y="0"/>
                  </a:cubicBezTo>
                  <a:cubicBezTo>
                    <a:pt x="43" y="0"/>
                    <a:pt x="42" y="1"/>
                    <a:pt x="42" y="3"/>
                  </a:cubicBezTo>
                  <a:cubicBezTo>
                    <a:pt x="42" y="98"/>
                    <a:pt x="42" y="98"/>
                    <a:pt x="42" y="98"/>
                  </a:cubicBezTo>
                  <a:cubicBezTo>
                    <a:pt x="4" y="60"/>
                    <a:pt x="4" y="60"/>
                    <a:pt x="4" y="60"/>
                  </a:cubicBezTo>
                  <a:cubicBezTo>
                    <a:pt x="3" y="60"/>
                    <a:pt x="3" y="60"/>
                    <a:pt x="2" y="60"/>
                  </a:cubicBezTo>
                  <a:cubicBezTo>
                    <a:pt x="1" y="60"/>
                    <a:pt x="1" y="60"/>
                    <a:pt x="0" y="60"/>
                  </a:cubicBezTo>
                  <a:cubicBezTo>
                    <a:pt x="0" y="61"/>
                    <a:pt x="0" y="61"/>
                    <a:pt x="0" y="62"/>
                  </a:cubicBezTo>
                  <a:cubicBezTo>
                    <a:pt x="0" y="62"/>
                    <a:pt x="0" y="63"/>
                    <a:pt x="0" y="63"/>
                  </a:cubicBezTo>
                  <a:lnTo>
                    <a:pt x="42" y="10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3" name="Freeform 85"/>
            <p:cNvSpPr/>
            <p:nvPr/>
          </p:nvSpPr>
          <p:spPr bwMode="auto">
            <a:xfrm>
              <a:off x="568325" y="4557713"/>
              <a:ext cx="479425" cy="71438"/>
            </a:xfrm>
            <a:custGeom>
              <a:avLst/>
              <a:gdLst>
                <a:gd name="T0" fmla="*/ 126 w 128"/>
                <a:gd name="T1" fmla="*/ 0 h 19"/>
                <a:gd name="T2" fmla="*/ 123 w 128"/>
                <a:gd name="T3" fmla="*/ 2 h 19"/>
                <a:gd name="T4" fmla="*/ 123 w 128"/>
                <a:gd name="T5" fmla="*/ 14 h 19"/>
                <a:gd name="T6" fmla="*/ 5 w 128"/>
                <a:gd name="T7" fmla="*/ 14 h 19"/>
                <a:gd name="T8" fmla="*/ 5 w 128"/>
                <a:gd name="T9" fmla="*/ 2 h 19"/>
                <a:gd name="T10" fmla="*/ 2 w 128"/>
                <a:gd name="T11" fmla="*/ 0 h 19"/>
                <a:gd name="T12" fmla="*/ 0 w 128"/>
                <a:gd name="T13" fmla="*/ 2 h 19"/>
                <a:gd name="T14" fmla="*/ 0 w 128"/>
                <a:gd name="T15" fmla="*/ 17 h 19"/>
                <a:gd name="T16" fmla="*/ 2 w 128"/>
                <a:gd name="T17" fmla="*/ 19 h 19"/>
                <a:gd name="T18" fmla="*/ 126 w 128"/>
                <a:gd name="T19" fmla="*/ 19 h 19"/>
                <a:gd name="T20" fmla="*/ 128 w 128"/>
                <a:gd name="T21" fmla="*/ 17 h 19"/>
                <a:gd name="T22" fmla="*/ 128 w 128"/>
                <a:gd name="T23" fmla="*/ 2 h 19"/>
                <a:gd name="T24" fmla="*/ 126 w 128"/>
                <a:gd name="T25"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8" h="19">
                  <a:moveTo>
                    <a:pt x="126" y="0"/>
                  </a:moveTo>
                  <a:cubicBezTo>
                    <a:pt x="124" y="0"/>
                    <a:pt x="123" y="1"/>
                    <a:pt x="123" y="2"/>
                  </a:cubicBezTo>
                  <a:cubicBezTo>
                    <a:pt x="123" y="14"/>
                    <a:pt x="123" y="14"/>
                    <a:pt x="123" y="14"/>
                  </a:cubicBezTo>
                  <a:cubicBezTo>
                    <a:pt x="5" y="14"/>
                    <a:pt x="5" y="14"/>
                    <a:pt x="5" y="14"/>
                  </a:cubicBezTo>
                  <a:cubicBezTo>
                    <a:pt x="5" y="2"/>
                    <a:pt x="5" y="2"/>
                    <a:pt x="5" y="2"/>
                  </a:cubicBezTo>
                  <a:cubicBezTo>
                    <a:pt x="5" y="1"/>
                    <a:pt x="4" y="0"/>
                    <a:pt x="2" y="0"/>
                  </a:cubicBezTo>
                  <a:cubicBezTo>
                    <a:pt x="1" y="0"/>
                    <a:pt x="0" y="1"/>
                    <a:pt x="0" y="2"/>
                  </a:cubicBezTo>
                  <a:cubicBezTo>
                    <a:pt x="0" y="17"/>
                    <a:pt x="0" y="17"/>
                    <a:pt x="0" y="17"/>
                  </a:cubicBezTo>
                  <a:cubicBezTo>
                    <a:pt x="0" y="18"/>
                    <a:pt x="1" y="19"/>
                    <a:pt x="2" y="19"/>
                  </a:cubicBezTo>
                  <a:cubicBezTo>
                    <a:pt x="126" y="19"/>
                    <a:pt x="126" y="19"/>
                    <a:pt x="126" y="19"/>
                  </a:cubicBezTo>
                  <a:cubicBezTo>
                    <a:pt x="127" y="19"/>
                    <a:pt x="128" y="18"/>
                    <a:pt x="128" y="17"/>
                  </a:cubicBezTo>
                  <a:cubicBezTo>
                    <a:pt x="128" y="2"/>
                    <a:pt x="128" y="2"/>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14" name="Freeform 86"/>
          <p:cNvSpPr/>
          <p:nvPr/>
        </p:nvSpPr>
        <p:spPr bwMode="auto">
          <a:xfrm>
            <a:off x="11150600" y="3186113"/>
            <a:ext cx="458788" cy="425450"/>
          </a:xfrm>
          <a:custGeom>
            <a:avLst/>
            <a:gdLst>
              <a:gd name="T0" fmla="*/ 120 w 122"/>
              <a:gd name="T1" fmla="*/ 0 h 113"/>
              <a:gd name="T2" fmla="*/ 91 w 122"/>
              <a:gd name="T3" fmla="*/ 0 h 113"/>
              <a:gd name="T4" fmla="*/ 88 w 122"/>
              <a:gd name="T5" fmla="*/ 2 h 113"/>
              <a:gd name="T6" fmla="*/ 91 w 122"/>
              <a:gd name="T7" fmla="*/ 4 h 113"/>
              <a:gd name="T8" fmla="*/ 103 w 122"/>
              <a:gd name="T9" fmla="*/ 4 h 113"/>
              <a:gd name="T10" fmla="*/ 103 w 122"/>
              <a:gd name="T11" fmla="*/ 66 h 113"/>
              <a:gd name="T12" fmla="*/ 100 w 122"/>
              <a:gd name="T13" fmla="*/ 82 h 113"/>
              <a:gd name="T14" fmla="*/ 91 w 122"/>
              <a:gd name="T15" fmla="*/ 96 h 113"/>
              <a:gd name="T16" fmla="*/ 77 w 122"/>
              <a:gd name="T17" fmla="*/ 105 h 113"/>
              <a:gd name="T18" fmla="*/ 45 w 122"/>
              <a:gd name="T19" fmla="*/ 105 h 113"/>
              <a:gd name="T20" fmla="*/ 31 w 122"/>
              <a:gd name="T21" fmla="*/ 96 h 113"/>
              <a:gd name="T22" fmla="*/ 22 w 122"/>
              <a:gd name="T23" fmla="*/ 82 h 113"/>
              <a:gd name="T24" fmla="*/ 19 w 122"/>
              <a:gd name="T25" fmla="*/ 66 h 113"/>
              <a:gd name="T26" fmla="*/ 19 w 122"/>
              <a:gd name="T27" fmla="*/ 4 h 113"/>
              <a:gd name="T28" fmla="*/ 31 w 122"/>
              <a:gd name="T29" fmla="*/ 4 h 113"/>
              <a:gd name="T30" fmla="*/ 34 w 122"/>
              <a:gd name="T31" fmla="*/ 2 h 113"/>
              <a:gd name="T32" fmla="*/ 31 w 122"/>
              <a:gd name="T33" fmla="*/ 0 h 113"/>
              <a:gd name="T34" fmla="*/ 2 w 122"/>
              <a:gd name="T35" fmla="*/ 0 h 113"/>
              <a:gd name="T36" fmla="*/ 0 w 122"/>
              <a:gd name="T37" fmla="*/ 2 h 113"/>
              <a:gd name="T38" fmla="*/ 2 w 122"/>
              <a:gd name="T39" fmla="*/ 4 h 113"/>
              <a:gd name="T40" fmla="*/ 14 w 122"/>
              <a:gd name="T41" fmla="*/ 4 h 113"/>
              <a:gd name="T42" fmla="*/ 14 w 122"/>
              <a:gd name="T43" fmla="*/ 66 h 113"/>
              <a:gd name="T44" fmla="*/ 61 w 122"/>
              <a:gd name="T45" fmla="*/ 113 h 113"/>
              <a:gd name="T46" fmla="*/ 108 w 122"/>
              <a:gd name="T47" fmla="*/ 66 h 113"/>
              <a:gd name="T48" fmla="*/ 108 w 122"/>
              <a:gd name="T49" fmla="*/ 4 h 113"/>
              <a:gd name="T50" fmla="*/ 120 w 122"/>
              <a:gd name="T51" fmla="*/ 4 h 113"/>
              <a:gd name="T52" fmla="*/ 122 w 122"/>
              <a:gd name="T53" fmla="*/ 2 h 113"/>
              <a:gd name="T54" fmla="*/ 120 w 122"/>
              <a:gd name="T55"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2" h="113">
                <a:moveTo>
                  <a:pt x="120" y="0"/>
                </a:moveTo>
                <a:cubicBezTo>
                  <a:pt x="91" y="0"/>
                  <a:pt x="91" y="0"/>
                  <a:pt x="91" y="0"/>
                </a:cubicBezTo>
                <a:cubicBezTo>
                  <a:pt x="89" y="0"/>
                  <a:pt x="88" y="1"/>
                  <a:pt x="88" y="2"/>
                </a:cubicBezTo>
                <a:cubicBezTo>
                  <a:pt x="88" y="3"/>
                  <a:pt x="89" y="4"/>
                  <a:pt x="91" y="4"/>
                </a:cubicBezTo>
                <a:cubicBezTo>
                  <a:pt x="103" y="4"/>
                  <a:pt x="103" y="4"/>
                  <a:pt x="103" y="4"/>
                </a:cubicBezTo>
                <a:cubicBezTo>
                  <a:pt x="103" y="66"/>
                  <a:pt x="103" y="66"/>
                  <a:pt x="103" y="66"/>
                </a:cubicBezTo>
                <a:cubicBezTo>
                  <a:pt x="103" y="72"/>
                  <a:pt x="102" y="77"/>
                  <a:pt x="100" y="82"/>
                </a:cubicBezTo>
                <a:cubicBezTo>
                  <a:pt x="98" y="87"/>
                  <a:pt x="95" y="92"/>
                  <a:pt x="91" y="96"/>
                </a:cubicBezTo>
                <a:cubicBezTo>
                  <a:pt x="87" y="100"/>
                  <a:pt x="82" y="103"/>
                  <a:pt x="77" y="105"/>
                </a:cubicBezTo>
                <a:cubicBezTo>
                  <a:pt x="67" y="109"/>
                  <a:pt x="55" y="109"/>
                  <a:pt x="45" y="105"/>
                </a:cubicBezTo>
                <a:cubicBezTo>
                  <a:pt x="40" y="103"/>
                  <a:pt x="35" y="100"/>
                  <a:pt x="31" y="96"/>
                </a:cubicBezTo>
                <a:cubicBezTo>
                  <a:pt x="27" y="92"/>
                  <a:pt x="24" y="87"/>
                  <a:pt x="22" y="82"/>
                </a:cubicBezTo>
                <a:cubicBezTo>
                  <a:pt x="20" y="77"/>
                  <a:pt x="19" y="72"/>
                  <a:pt x="19" y="66"/>
                </a:cubicBezTo>
                <a:cubicBezTo>
                  <a:pt x="19" y="4"/>
                  <a:pt x="19" y="4"/>
                  <a:pt x="19" y="4"/>
                </a:cubicBezTo>
                <a:cubicBezTo>
                  <a:pt x="31" y="4"/>
                  <a:pt x="31" y="4"/>
                  <a:pt x="31" y="4"/>
                </a:cubicBezTo>
                <a:cubicBezTo>
                  <a:pt x="33" y="4"/>
                  <a:pt x="34" y="3"/>
                  <a:pt x="34" y="2"/>
                </a:cubicBezTo>
                <a:cubicBezTo>
                  <a:pt x="34" y="1"/>
                  <a:pt x="33" y="0"/>
                  <a:pt x="31" y="0"/>
                </a:cubicBezTo>
                <a:cubicBezTo>
                  <a:pt x="2" y="0"/>
                  <a:pt x="2" y="0"/>
                  <a:pt x="2" y="0"/>
                </a:cubicBezTo>
                <a:cubicBezTo>
                  <a:pt x="1" y="0"/>
                  <a:pt x="0" y="1"/>
                  <a:pt x="0" y="2"/>
                </a:cubicBezTo>
                <a:cubicBezTo>
                  <a:pt x="0" y="3"/>
                  <a:pt x="1" y="4"/>
                  <a:pt x="2" y="4"/>
                </a:cubicBezTo>
                <a:cubicBezTo>
                  <a:pt x="14" y="4"/>
                  <a:pt x="14" y="4"/>
                  <a:pt x="14" y="4"/>
                </a:cubicBezTo>
                <a:cubicBezTo>
                  <a:pt x="14" y="66"/>
                  <a:pt x="14" y="66"/>
                  <a:pt x="14" y="66"/>
                </a:cubicBezTo>
                <a:cubicBezTo>
                  <a:pt x="14" y="92"/>
                  <a:pt x="35" y="113"/>
                  <a:pt x="61" y="113"/>
                </a:cubicBezTo>
                <a:cubicBezTo>
                  <a:pt x="87" y="113"/>
                  <a:pt x="108" y="92"/>
                  <a:pt x="108" y="66"/>
                </a:cubicBezTo>
                <a:cubicBezTo>
                  <a:pt x="108" y="4"/>
                  <a:pt x="108" y="4"/>
                  <a:pt x="108" y="4"/>
                </a:cubicBezTo>
                <a:cubicBezTo>
                  <a:pt x="120" y="4"/>
                  <a:pt x="120" y="4"/>
                  <a:pt x="120" y="4"/>
                </a:cubicBezTo>
                <a:cubicBezTo>
                  <a:pt x="121" y="4"/>
                  <a:pt x="122" y="3"/>
                  <a:pt x="122" y="2"/>
                </a:cubicBezTo>
                <a:cubicBezTo>
                  <a:pt x="122" y="1"/>
                  <a:pt x="121" y="0"/>
                  <a:pt x="120"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5" name="Freeform 87"/>
          <p:cNvSpPr/>
          <p:nvPr/>
        </p:nvSpPr>
        <p:spPr bwMode="auto">
          <a:xfrm>
            <a:off x="11202988" y="3648075"/>
            <a:ext cx="354013" cy="19050"/>
          </a:xfrm>
          <a:custGeom>
            <a:avLst/>
            <a:gdLst>
              <a:gd name="T0" fmla="*/ 91 w 94"/>
              <a:gd name="T1" fmla="*/ 0 h 5"/>
              <a:gd name="T2" fmla="*/ 3 w 94"/>
              <a:gd name="T3" fmla="*/ 0 h 5"/>
              <a:gd name="T4" fmla="*/ 0 w 94"/>
              <a:gd name="T5" fmla="*/ 3 h 5"/>
              <a:gd name="T6" fmla="*/ 3 w 94"/>
              <a:gd name="T7" fmla="*/ 5 h 5"/>
              <a:gd name="T8" fmla="*/ 91 w 94"/>
              <a:gd name="T9" fmla="*/ 5 h 5"/>
              <a:gd name="T10" fmla="*/ 94 w 94"/>
              <a:gd name="T11" fmla="*/ 3 h 5"/>
              <a:gd name="T12" fmla="*/ 91 w 9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94" h="5">
                <a:moveTo>
                  <a:pt x="91" y="0"/>
                </a:moveTo>
                <a:cubicBezTo>
                  <a:pt x="3" y="0"/>
                  <a:pt x="3" y="0"/>
                  <a:pt x="3" y="0"/>
                </a:cubicBezTo>
                <a:cubicBezTo>
                  <a:pt x="1" y="0"/>
                  <a:pt x="0" y="1"/>
                  <a:pt x="0" y="3"/>
                </a:cubicBezTo>
                <a:cubicBezTo>
                  <a:pt x="0" y="4"/>
                  <a:pt x="1" y="5"/>
                  <a:pt x="3" y="5"/>
                </a:cubicBezTo>
                <a:cubicBezTo>
                  <a:pt x="91" y="5"/>
                  <a:pt x="91" y="5"/>
                  <a:pt x="91" y="5"/>
                </a:cubicBezTo>
                <a:cubicBezTo>
                  <a:pt x="93" y="5"/>
                  <a:pt x="94" y="4"/>
                  <a:pt x="94" y="3"/>
                </a:cubicBezTo>
                <a:cubicBezTo>
                  <a:pt x="94" y="1"/>
                  <a:pt x="93" y="0"/>
                  <a:pt x="91"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6" name="Freeform 88"/>
          <p:cNvSpPr>
            <a:spLocks noEditPoints="1"/>
          </p:cNvSpPr>
          <p:nvPr/>
        </p:nvSpPr>
        <p:spPr bwMode="auto">
          <a:xfrm>
            <a:off x="10204450" y="3186113"/>
            <a:ext cx="428625" cy="481013"/>
          </a:xfrm>
          <a:custGeom>
            <a:avLst/>
            <a:gdLst>
              <a:gd name="T0" fmla="*/ 98 w 114"/>
              <a:gd name="T1" fmla="*/ 58 h 128"/>
              <a:gd name="T2" fmla="*/ 107 w 114"/>
              <a:gd name="T3" fmla="*/ 35 h 128"/>
              <a:gd name="T4" fmla="*/ 2 w 114"/>
              <a:gd name="T5" fmla="*/ 0 h 128"/>
              <a:gd name="T6" fmla="*/ 2 w 114"/>
              <a:gd name="T7" fmla="*/ 5 h 128"/>
              <a:gd name="T8" fmla="*/ 14 w 114"/>
              <a:gd name="T9" fmla="*/ 123 h 128"/>
              <a:gd name="T10" fmla="*/ 0 w 114"/>
              <a:gd name="T11" fmla="*/ 126 h 128"/>
              <a:gd name="T12" fmla="*/ 76 w 114"/>
              <a:gd name="T13" fmla="*/ 128 h 128"/>
              <a:gd name="T14" fmla="*/ 99 w 114"/>
              <a:gd name="T15" fmla="*/ 58 h 128"/>
              <a:gd name="T16" fmla="*/ 72 w 114"/>
              <a:gd name="T17" fmla="*/ 19 h 128"/>
              <a:gd name="T18" fmla="*/ 72 w 114"/>
              <a:gd name="T19" fmla="*/ 51 h 128"/>
              <a:gd name="T20" fmla="*/ 34 w 114"/>
              <a:gd name="T21" fmla="*/ 19 h 128"/>
              <a:gd name="T22" fmla="*/ 72 w 114"/>
              <a:gd name="T23" fmla="*/ 55 h 128"/>
              <a:gd name="T24" fmla="*/ 72 w 114"/>
              <a:gd name="T25" fmla="*/ 15 h 128"/>
              <a:gd name="T26" fmla="*/ 34 w 114"/>
              <a:gd name="T27" fmla="*/ 5 h 128"/>
              <a:gd name="T28" fmla="*/ 93 w 114"/>
              <a:gd name="T29" fmla="*/ 13 h 128"/>
              <a:gd name="T30" fmla="*/ 93 w 114"/>
              <a:gd name="T31" fmla="*/ 57 h 128"/>
              <a:gd name="T32" fmla="*/ 35 w 114"/>
              <a:gd name="T33" fmla="*/ 65 h 128"/>
              <a:gd name="T34" fmla="*/ 34 w 114"/>
              <a:gd name="T35" fmla="*/ 55 h 128"/>
              <a:gd name="T36" fmla="*/ 76 w 114"/>
              <a:gd name="T37" fmla="*/ 70 h 128"/>
              <a:gd name="T38" fmla="*/ 95 w 114"/>
              <a:gd name="T39" fmla="*/ 90 h 128"/>
              <a:gd name="T40" fmla="*/ 76 w 114"/>
              <a:gd name="T41" fmla="*/ 109 h 128"/>
              <a:gd name="T42" fmla="*/ 34 w 114"/>
              <a:gd name="T43" fmla="*/ 70 h 128"/>
              <a:gd name="T44" fmla="*/ 19 w 114"/>
              <a:gd name="T45" fmla="*/ 123 h 128"/>
              <a:gd name="T46" fmla="*/ 29 w 114"/>
              <a:gd name="T47" fmla="*/ 5 h 128"/>
              <a:gd name="T48" fmla="*/ 100 w 114"/>
              <a:gd name="T49" fmla="*/ 113 h 128"/>
              <a:gd name="T50" fmla="*/ 34 w 114"/>
              <a:gd name="T51" fmla="*/ 123 h 128"/>
              <a:gd name="T52" fmla="*/ 76 w 114"/>
              <a:gd name="T53" fmla="*/ 114 h 128"/>
              <a:gd name="T54" fmla="*/ 88 w 114"/>
              <a:gd name="T55" fmla="*/ 69 h 128"/>
              <a:gd name="T56" fmla="*/ 88 w 114"/>
              <a:gd name="T57" fmla="*/ 66 h 128"/>
              <a:gd name="T58" fmla="*/ 95 w 114"/>
              <a:gd name="T59" fmla="*/ 61 h 128"/>
              <a:gd name="T60" fmla="*/ 100 w 114"/>
              <a:gd name="T61" fmla="*/ 65 h 128"/>
              <a:gd name="T62" fmla="*/ 100 w 114"/>
              <a:gd name="T63" fmla="*/ 11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4" h="128">
                <a:moveTo>
                  <a:pt x="99" y="58"/>
                </a:moveTo>
                <a:cubicBezTo>
                  <a:pt x="98" y="58"/>
                  <a:pt x="98" y="58"/>
                  <a:pt x="98" y="58"/>
                </a:cubicBezTo>
                <a:cubicBezTo>
                  <a:pt x="99" y="56"/>
                  <a:pt x="99" y="56"/>
                  <a:pt x="99" y="56"/>
                </a:cubicBezTo>
                <a:cubicBezTo>
                  <a:pt x="104" y="50"/>
                  <a:pt x="107" y="43"/>
                  <a:pt x="107" y="35"/>
                </a:cubicBezTo>
                <a:cubicBezTo>
                  <a:pt x="107" y="16"/>
                  <a:pt x="91" y="0"/>
                  <a:pt x="72" y="0"/>
                </a:cubicBezTo>
                <a:cubicBezTo>
                  <a:pt x="2" y="0"/>
                  <a:pt x="2" y="0"/>
                  <a:pt x="2" y="0"/>
                </a:cubicBezTo>
                <a:cubicBezTo>
                  <a:pt x="1" y="0"/>
                  <a:pt x="0" y="1"/>
                  <a:pt x="0" y="2"/>
                </a:cubicBezTo>
                <a:cubicBezTo>
                  <a:pt x="0" y="4"/>
                  <a:pt x="1" y="5"/>
                  <a:pt x="2" y="5"/>
                </a:cubicBezTo>
                <a:cubicBezTo>
                  <a:pt x="14" y="5"/>
                  <a:pt x="14" y="5"/>
                  <a:pt x="14" y="5"/>
                </a:cubicBezTo>
                <a:cubicBezTo>
                  <a:pt x="14" y="123"/>
                  <a:pt x="14" y="123"/>
                  <a:pt x="14" y="123"/>
                </a:cubicBezTo>
                <a:cubicBezTo>
                  <a:pt x="2" y="123"/>
                  <a:pt x="2" y="123"/>
                  <a:pt x="2" y="123"/>
                </a:cubicBezTo>
                <a:cubicBezTo>
                  <a:pt x="1" y="123"/>
                  <a:pt x="0" y="124"/>
                  <a:pt x="0" y="126"/>
                </a:cubicBezTo>
                <a:cubicBezTo>
                  <a:pt x="0" y="127"/>
                  <a:pt x="1" y="128"/>
                  <a:pt x="2" y="128"/>
                </a:cubicBezTo>
                <a:cubicBezTo>
                  <a:pt x="76" y="128"/>
                  <a:pt x="76" y="128"/>
                  <a:pt x="76" y="128"/>
                </a:cubicBezTo>
                <a:cubicBezTo>
                  <a:pt x="97" y="128"/>
                  <a:pt x="114" y="111"/>
                  <a:pt x="114" y="89"/>
                </a:cubicBezTo>
                <a:cubicBezTo>
                  <a:pt x="114" y="77"/>
                  <a:pt x="109" y="66"/>
                  <a:pt x="99" y="58"/>
                </a:cubicBezTo>
                <a:close/>
                <a:moveTo>
                  <a:pt x="34" y="19"/>
                </a:moveTo>
                <a:cubicBezTo>
                  <a:pt x="72" y="19"/>
                  <a:pt x="72" y="19"/>
                  <a:pt x="72" y="19"/>
                </a:cubicBezTo>
                <a:cubicBezTo>
                  <a:pt x="80" y="19"/>
                  <a:pt x="87" y="26"/>
                  <a:pt x="87" y="35"/>
                </a:cubicBezTo>
                <a:cubicBezTo>
                  <a:pt x="87" y="44"/>
                  <a:pt x="80" y="51"/>
                  <a:pt x="72" y="51"/>
                </a:cubicBezTo>
                <a:cubicBezTo>
                  <a:pt x="34" y="51"/>
                  <a:pt x="34" y="51"/>
                  <a:pt x="34" y="51"/>
                </a:cubicBezTo>
                <a:lnTo>
                  <a:pt x="34" y="19"/>
                </a:lnTo>
                <a:close/>
                <a:moveTo>
                  <a:pt x="34" y="55"/>
                </a:moveTo>
                <a:cubicBezTo>
                  <a:pt x="72" y="55"/>
                  <a:pt x="72" y="55"/>
                  <a:pt x="72" y="55"/>
                </a:cubicBezTo>
                <a:cubicBezTo>
                  <a:pt x="83" y="55"/>
                  <a:pt x="92" y="46"/>
                  <a:pt x="92" y="35"/>
                </a:cubicBezTo>
                <a:cubicBezTo>
                  <a:pt x="92" y="24"/>
                  <a:pt x="83" y="15"/>
                  <a:pt x="72" y="15"/>
                </a:cubicBezTo>
                <a:cubicBezTo>
                  <a:pt x="34" y="15"/>
                  <a:pt x="34" y="15"/>
                  <a:pt x="34" y="15"/>
                </a:cubicBezTo>
                <a:cubicBezTo>
                  <a:pt x="34" y="5"/>
                  <a:pt x="34" y="5"/>
                  <a:pt x="34" y="5"/>
                </a:cubicBezTo>
                <a:cubicBezTo>
                  <a:pt x="72" y="5"/>
                  <a:pt x="72" y="5"/>
                  <a:pt x="72" y="5"/>
                </a:cubicBezTo>
                <a:cubicBezTo>
                  <a:pt x="80" y="5"/>
                  <a:pt x="87" y="8"/>
                  <a:pt x="93" y="13"/>
                </a:cubicBezTo>
                <a:cubicBezTo>
                  <a:pt x="99" y="19"/>
                  <a:pt x="102" y="27"/>
                  <a:pt x="102" y="35"/>
                </a:cubicBezTo>
                <a:cubicBezTo>
                  <a:pt x="102" y="43"/>
                  <a:pt x="99" y="51"/>
                  <a:pt x="93" y="57"/>
                </a:cubicBezTo>
                <a:cubicBezTo>
                  <a:pt x="87" y="62"/>
                  <a:pt x="80" y="65"/>
                  <a:pt x="72" y="65"/>
                </a:cubicBezTo>
                <a:cubicBezTo>
                  <a:pt x="35" y="65"/>
                  <a:pt x="35" y="65"/>
                  <a:pt x="35" y="65"/>
                </a:cubicBezTo>
                <a:cubicBezTo>
                  <a:pt x="34" y="65"/>
                  <a:pt x="34" y="65"/>
                  <a:pt x="34" y="65"/>
                </a:cubicBezTo>
                <a:lnTo>
                  <a:pt x="34" y="55"/>
                </a:lnTo>
                <a:close/>
                <a:moveTo>
                  <a:pt x="34" y="70"/>
                </a:moveTo>
                <a:cubicBezTo>
                  <a:pt x="76" y="70"/>
                  <a:pt x="76" y="70"/>
                  <a:pt x="76" y="70"/>
                </a:cubicBezTo>
                <a:cubicBezTo>
                  <a:pt x="81" y="70"/>
                  <a:pt x="86" y="72"/>
                  <a:pt x="89" y="76"/>
                </a:cubicBezTo>
                <a:cubicBezTo>
                  <a:pt x="93" y="79"/>
                  <a:pt x="95" y="84"/>
                  <a:pt x="95" y="90"/>
                </a:cubicBezTo>
                <a:cubicBezTo>
                  <a:pt x="95" y="95"/>
                  <a:pt x="93" y="100"/>
                  <a:pt x="89" y="103"/>
                </a:cubicBezTo>
                <a:cubicBezTo>
                  <a:pt x="86" y="107"/>
                  <a:pt x="81" y="109"/>
                  <a:pt x="76" y="109"/>
                </a:cubicBezTo>
                <a:cubicBezTo>
                  <a:pt x="34" y="109"/>
                  <a:pt x="34" y="109"/>
                  <a:pt x="34" y="109"/>
                </a:cubicBezTo>
                <a:lnTo>
                  <a:pt x="34" y="70"/>
                </a:lnTo>
                <a:close/>
                <a:moveTo>
                  <a:pt x="29" y="123"/>
                </a:moveTo>
                <a:cubicBezTo>
                  <a:pt x="19" y="123"/>
                  <a:pt x="19" y="123"/>
                  <a:pt x="19" y="123"/>
                </a:cubicBezTo>
                <a:cubicBezTo>
                  <a:pt x="19" y="5"/>
                  <a:pt x="19" y="5"/>
                  <a:pt x="19" y="5"/>
                </a:cubicBezTo>
                <a:cubicBezTo>
                  <a:pt x="29" y="5"/>
                  <a:pt x="29" y="5"/>
                  <a:pt x="29" y="5"/>
                </a:cubicBezTo>
                <a:lnTo>
                  <a:pt x="29" y="123"/>
                </a:lnTo>
                <a:close/>
                <a:moveTo>
                  <a:pt x="100" y="113"/>
                </a:moveTo>
                <a:cubicBezTo>
                  <a:pt x="93" y="120"/>
                  <a:pt x="85" y="123"/>
                  <a:pt x="76" y="123"/>
                </a:cubicBezTo>
                <a:cubicBezTo>
                  <a:pt x="34" y="123"/>
                  <a:pt x="34" y="123"/>
                  <a:pt x="34" y="123"/>
                </a:cubicBezTo>
                <a:cubicBezTo>
                  <a:pt x="34" y="114"/>
                  <a:pt x="34" y="114"/>
                  <a:pt x="34" y="114"/>
                </a:cubicBezTo>
                <a:cubicBezTo>
                  <a:pt x="76" y="114"/>
                  <a:pt x="76" y="114"/>
                  <a:pt x="76" y="114"/>
                </a:cubicBezTo>
                <a:cubicBezTo>
                  <a:pt x="89" y="114"/>
                  <a:pt x="100" y="103"/>
                  <a:pt x="100" y="90"/>
                </a:cubicBezTo>
                <a:cubicBezTo>
                  <a:pt x="100" y="81"/>
                  <a:pt x="95" y="73"/>
                  <a:pt x="88" y="69"/>
                </a:cubicBezTo>
                <a:cubicBezTo>
                  <a:pt x="85" y="67"/>
                  <a:pt x="85" y="67"/>
                  <a:pt x="85" y="67"/>
                </a:cubicBezTo>
                <a:cubicBezTo>
                  <a:pt x="88" y="66"/>
                  <a:pt x="88" y="66"/>
                  <a:pt x="88" y="66"/>
                </a:cubicBezTo>
                <a:cubicBezTo>
                  <a:pt x="90" y="65"/>
                  <a:pt x="92" y="63"/>
                  <a:pt x="94" y="62"/>
                </a:cubicBezTo>
                <a:cubicBezTo>
                  <a:pt x="95" y="61"/>
                  <a:pt x="95" y="61"/>
                  <a:pt x="95" y="61"/>
                </a:cubicBezTo>
                <a:cubicBezTo>
                  <a:pt x="96" y="62"/>
                  <a:pt x="96" y="62"/>
                  <a:pt x="96" y="62"/>
                </a:cubicBezTo>
                <a:cubicBezTo>
                  <a:pt x="97" y="63"/>
                  <a:pt x="99" y="64"/>
                  <a:pt x="100" y="65"/>
                </a:cubicBezTo>
                <a:cubicBezTo>
                  <a:pt x="106" y="71"/>
                  <a:pt x="110" y="80"/>
                  <a:pt x="110" y="89"/>
                </a:cubicBezTo>
                <a:cubicBezTo>
                  <a:pt x="110" y="98"/>
                  <a:pt x="106" y="107"/>
                  <a:pt x="100" y="113"/>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7" name="Freeform 89"/>
          <p:cNvSpPr/>
          <p:nvPr/>
        </p:nvSpPr>
        <p:spPr bwMode="auto">
          <a:xfrm>
            <a:off x="9326563" y="3186113"/>
            <a:ext cx="263525" cy="481013"/>
          </a:xfrm>
          <a:custGeom>
            <a:avLst/>
            <a:gdLst>
              <a:gd name="T0" fmla="*/ 68 w 70"/>
              <a:gd name="T1" fmla="*/ 0 h 128"/>
              <a:gd name="T2" fmla="*/ 38 w 70"/>
              <a:gd name="T3" fmla="*/ 0 h 128"/>
              <a:gd name="T4" fmla="*/ 36 w 70"/>
              <a:gd name="T5" fmla="*/ 2 h 128"/>
              <a:gd name="T6" fmla="*/ 38 w 70"/>
              <a:gd name="T7" fmla="*/ 5 h 128"/>
              <a:gd name="T8" fmla="*/ 50 w 70"/>
              <a:gd name="T9" fmla="*/ 5 h 128"/>
              <a:gd name="T10" fmla="*/ 14 w 70"/>
              <a:gd name="T11" fmla="*/ 123 h 128"/>
              <a:gd name="T12" fmla="*/ 2 w 70"/>
              <a:gd name="T13" fmla="*/ 123 h 128"/>
              <a:gd name="T14" fmla="*/ 0 w 70"/>
              <a:gd name="T15" fmla="*/ 126 h 128"/>
              <a:gd name="T16" fmla="*/ 2 w 70"/>
              <a:gd name="T17" fmla="*/ 128 h 128"/>
              <a:gd name="T18" fmla="*/ 32 w 70"/>
              <a:gd name="T19" fmla="*/ 128 h 128"/>
              <a:gd name="T20" fmla="*/ 34 w 70"/>
              <a:gd name="T21" fmla="*/ 126 h 128"/>
              <a:gd name="T22" fmla="*/ 32 w 70"/>
              <a:gd name="T23" fmla="*/ 123 h 128"/>
              <a:gd name="T24" fmla="*/ 19 w 70"/>
              <a:gd name="T25" fmla="*/ 123 h 128"/>
              <a:gd name="T26" fmla="*/ 55 w 70"/>
              <a:gd name="T27" fmla="*/ 5 h 128"/>
              <a:gd name="T28" fmla="*/ 68 w 70"/>
              <a:gd name="T29" fmla="*/ 5 h 128"/>
              <a:gd name="T30" fmla="*/ 70 w 70"/>
              <a:gd name="T31" fmla="*/ 2 h 128"/>
              <a:gd name="T32" fmla="*/ 68 w 70"/>
              <a:gd name="T33"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0" h="128">
                <a:moveTo>
                  <a:pt x="68" y="0"/>
                </a:moveTo>
                <a:cubicBezTo>
                  <a:pt x="38" y="0"/>
                  <a:pt x="38" y="0"/>
                  <a:pt x="38" y="0"/>
                </a:cubicBezTo>
                <a:cubicBezTo>
                  <a:pt x="37" y="0"/>
                  <a:pt x="36" y="1"/>
                  <a:pt x="36" y="2"/>
                </a:cubicBezTo>
                <a:cubicBezTo>
                  <a:pt x="36" y="4"/>
                  <a:pt x="37" y="5"/>
                  <a:pt x="38" y="5"/>
                </a:cubicBezTo>
                <a:cubicBezTo>
                  <a:pt x="50" y="5"/>
                  <a:pt x="50" y="5"/>
                  <a:pt x="50" y="5"/>
                </a:cubicBezTo>
                <a:cubicBezTo>
                  <a:pt x="14" y="123"/>
                  <a:pt x="14" y="123"/>
                  <a:pt x="14" y="123"/>
                </a:cubicBezTo>
                <a:cubicBezTo>
                  <a:pt x="2" y="123"/>
                  <a:pt x="2" y="123"/>
                  <a:pt x="2" y="123"/>
                </a:cubicBezTo>
                <a:cubicBezTo>
                  <a:pt x="1" y="123"/>
                  <a:pt x="0" y="124"/>
                  <a:pt x="0" y="126"/>
                </a:cubicBezTo>
                <a:cubicBezTo>
                  <a:pt x="0" y="127"/>
                  <a:pt x="1" y="128"/>
                  <a:pt x="2" y="128"/>
                </a:cubicBezTo>
                <a:cubicBezTo>
                  <a:pt x="32" y="128"/>
                  <a:pt x="32" y="128"/>
                  <a:pt x="32" y="128"/>
                </a:cubicBezTo>
                <a:cubicBezTo>
                  <a:pt x="33" y="128"/>
                  <a:pt x="34" y="127"/>
                  <a:pt x="34" y="126"/>
                </a:cubicBezTo>
                <a:cubicBezTo>
                  <a:pt x="34" y="124"/>
                  <a:pt x="33" y="123"/>
                  <a:pt x="32" y="123"/>
                </a:cubicBezTo>
                <a:cubicBezTo>
                  <a:pt x="19" y="123"/>
                  <a:pt x="19" y="123"/>
                  <a:pt x="19" y="123"/>
                </a:cubicBezTo>
                <a:cubicBezTo>
                  <a:pt x="55" y="5"/>
                  <a:pt x="55" y="5"/>
                  <a:pt x="55" y="5"/>
                </a:cubicBezTo>
                <a:cubicBezTo>
                  <a:pt x="68" y="5"/>
                  <a:pt x="68" y="5"/>
                  <a:pt x="68" y="5"/>
                </a:cubicBezTo>
                <a:cubicBezTo>
                  <a:pt x="69" y="5"/>
                  <a:pt x="70" y="4"/>
                  <a:pt x="70" y="2"/>
                </a:cubicBezTo>
                <a:cubicBezTo>
                  <a:pt x="70" y="1"/>
                  <a:pt x="69" y="0"/>
                  <a:pt x="68"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8" name="Freeform 90"/>
          <p:cNvSpPr/>
          <p:nvPr/>
        </p:nvSpPr>
        <p:spPr bwMode="auto">
          <a:xfrm>
            <a:off x="8294688" y="3186113"/>
            <a:ext cx="404813" cy="481013"/>
          </a:xfrm>
          <a:custGeom>
            <a:avLst/>
            <a:gdLst>
              <a:gd name="T0" fmla="*/ 106 w 108"/>
              <a:gd name="T1" fmla="*/ 0 h 128"/>
              <a:gd name="T2" fmla="*/ 2 w 108"/>
              <a:gd name="T3" fmla="*/ 0 h 128"/>
              <a:gd name="T4" fmla="*/ 0 w 108"/>
              <a:gd name="T5" fmla="*/ 2 h 128"/>
              <a:gd name="T6" fmla="*/ 0 w 108"/>
              <a:gd name="T7" fmla="*/ 17 h 128"/>
              <a:gd name="T8" fmla="*/ 2 w 108"/>
              <a:gd name="T9" fmla="*/ 19 h 128"/>
              <a:gd name="T10" fmla="*/ 4 w 108"/>
              <a:gd name="T11" fmla="*/ 17 h 128"/>
              <a:gd name="T12" fmla="*/ 4 w 108"/>
              <a:gd name="T13" fmla="*/ 5 h 128"/>
              <a:gd name="T14" fmla="*/ 52 w 108"/>
              <a:gd name="T15" fmla="*/ 5 h 128"/>
              <a:gd name="T16" fmla="*/ 52 w 108"/>
              <a:gd name="T17" fmla="*/ 123 h 128"/>
              <a:gd name="T18" fmla="*/ 39 w 108"/>
              <a:gd name="T19" fmla="*/ 123 h 128"/>
              <a:gd name="T20" fmla="*/ 37 w 108"/>
              <a:gd name="T21" fmla="*/ 126 h 128"/>
              <a:gd name="T22" fmla="*/ 39 w 108"/>
              <a:gd name="T23" fmla="*/ 128 h 128"/>
              <a:gd name="T24" fmla="*/ 69 w 108"/>
              <a:gd name="T25" fmla="*/ 128 h 128"/>
              <a:gd name="T26" fmla="*/ 71 w 108"/>
              <a:gd name="T27" fmla="*/ 126 h 128"/>
              <a:gd name="T28" fmla="*/ 69 w 108"/>
              <a:gd name="T29" fmla="*/ 123 h 128"/>
              <a:gd name="T30" fmla="*/ 56 w 108"/>
              <a:gd name="T31" fmla="*/ 123 h 128"/>
              <a:gd name="T32" fmla="*/ 56 w 108"/>
              <a:gd name="T33" fmla="*/ 5 h 128"/>
              <a:gd name="T34" fmla="*/ 104 w 108"/>
              <a:gd name="T35" fmla="*/ 5 h 128"/>
              <a:gd name="T36" fmla="*/ 104 w 108"/>
              <a:gd name="T37" fmla="*/ 17 h 128"/>
              <a:gd name="T38" fmla="*/ 106 w 108"/>
              <a:gd name="T39" fmla="*/ 19 h 128"/>
              <a:gd name="T40" fmla="*/ 108 w 108"/>
              <a:gd name="T41" fmla="*/ 17 h 128"/>
              <a:gd name="T42" fmla="*/ 108 w 108"/>
              <a:gd name="T43" fmla="*/ 2 h 128"/>
              <a:gd name="T44" fmla="*/ 106 w 108"/>
              <a:gd name="T45"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8" h="128">
                <a:moveTo>
                  <a:pt x="106" y="0"/>
                </a:moveTo>
                <a:cubicBezTo>
                  <a:pt x="2" y="0"/>
                  <a:pt x="2" y="0"/>
                  <a:pt x="2" y="0"/>
                </a:cubicBezTo>
                <a:cubicBezTo>
                  <a:pt x="1" y="0"/>
                  <a:pt x="0" y="1"/>
                  <a:pt x="0" y="2"/>
                </a:cubicBezTo>
                <a:cubicBezTo>
                  <a:pt x="0" y="17"/>
                  <a:pt x="0" y="17"/>
                  <a:pt x="0" y="17"/>
                </a:cubicBezTo>
                <a:cubicBezTo>
                  <a:pt x="0" y="18"/>
                  <a:pt x="1" y="19"/>
                  <a:pt x="2" y="19"/>
                </a:cubicBezTo>
                <a:cubicBezTo>
                  <a:pt x="3" y="19"/>
                  <a:pt x="4" y="18"/>
                  <a:pt x="4" y="17"/>
                </a:cubicBezTo>
                <a:cubicBezTo>
                  <a:pt x="4" y="5"/>
                  <a:pt x="4" y="5"/>
                  <a:pt x="4" y="5"/>
                </a:cubicBezTo>
                <a:cubicBezTo>
                  <a:pt x="52" y="5"/>
                  <a:pt x="52" y="5"/>
                  <a:pt x="52" y="5"/>
                </a:cubicBezTo>
                <a:cubicBezTo>
                  <a:pt x="52" y="123"/>
                  <a:pt x="52" y="123"/>
                  <a:pt x="52" y="123"/>
                </a:cubicBezTo>
                <a:cubicBezTo>
                  <a:pt x="39" y="123"/>
                  <a:pt x="39" y="123"/>
                  <a:pt x="39" y="123"/>
                </a:cubicBezTo>
                <a:cubicBezTo>
                  <a:pt x="38" y="123"/>
                  <a:pt x="37" y="124"/>
                  <a:pt x="37" y="126"/>
                </a:cubicBezTo>
                <a:cubicBezTo>
                  <a:pt x="37" y="127"/>
                  <a:pt x="38" y="128"/>
                  <a:pt x="39" y="128"/>
                </a:cubicBezTo>
                <a:cubicBezTo>
                  <a:pt x="69" y="128"/>
                  <a:pt x="69" y="128"/>
                  <a:pt x="69" y="128"/>
                </a:cubicBezTo>
                <a:cubicBezTo>
                  <a:pt x="70" y="128"/>
                  <a:pt x="71" y="127"/>
                  <a:pt x="71" y="126"/>
                </a:cubicBezTo>
                <a:cubicBezTo>
                  <a:pt x="71" y="124"/>
                  <a:pt x="70" y="123"/>
                  <a:pt x="69" y="123"/>
                </a:cubicBezTo>
                <a:cubicBezTo>
                  <a:pt x="56" y="123"/>
                  <a:pt x="56" y="123"/>
                  <a:pt x="56" y="123"/>
                </a:cubicBezTo>
                <a:cubicBezTo>
                  <a:pt x="56" y="5"/>
                  <a:pt x="56" y="5"/>
                  <a:pt x="56" y="5"/>
                </a:cubicBezTo>
                <a:cubicBezTo>
                  <a:pt x="104" y="5"/>
                  <a:pt x="104" y="5"/>
                  <a:pt x="104" y="5"/>
                </a:cubicBezTo>
                <a:cubicBezTo>
                  <a:pt x="104" y="17"/>
                  <a:pt x="104" y="17"/>
                  <a:pt x="104" y="17"/>
                </a:cubicBezTo>
                <a:cubicBezTo>
                  <a:pt x="104" y="18"/>
                  <a:pt x="105" y="19"/>
                  <a:pt x="106" y="19"/>
                </a:cubicBezTo>
                <a:cubicBezTo>
                  <a:pt x="107" y="19"/>
                  <a:pt x="108" y="18"/>
                  <a:pt x="108" y="17"/>
                </a:cubicBezTo>
                <a:cubicBezTo>
                  <a:pt x="108" y="2"/>
                  <a:pt x="108" y="2"/>
                  <a:pt x="108" y="2"/>
                </a:cubicBezTo>
                <a:cubicBezTo>
                  <a:pt x="108" y="1"/>
                  <a:pt x="107" y="0"/>
                  <a:pt x="106"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9" name="Oval 91"/>
          <p:cNvSpPr>
            <a:spLocks noChangeArrowheads="1"/>
          </p:cNvSpPr>
          <p:nvPr/>
        </p:nvSpPr>
        <p:spPr bwMode="auto">
          <a:xfrm>
            <a:off x="7296150" y="3246438"/>
            <a:ext cx="25400" cy="26988"/>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0" name="Freeform 92"/>
          <p:cNvSpPr/>
          <p:nvPr/>
        </p:nvSpPr>
        <p:spPr bwMode="auto">
          <a:xfrm>
            <a:off x="7367588" y="3251200"/>
            <a:ext cx="407988" cy="17463"/>
          </a:xfrm>
          <a:custGeom>
            <a:avLst/>
            <a:gdLst>
              <a:gd name="T0" fmla="*/ 3 w 109"/>
              <a:gd name="T1" fmla="*/ 5 h 5"/>
              <a:gd name="T2" fmla="*/ 107 w 109"/>
              <a:gd name="T3" fmla="*/ 5 h 5"/>
              <a:gd name="T4" fmla="*/ 109 w 109"/>
              <a:gd name="T5" fmla="*/ 2 h 5"/>
              <a:gd name="T6" fmla="*/ 107 w 109"/>
              <a:gd name="T7" fmla="*/ 0 h 5"/>
              <a:gd name="T8" fmla="*/ 3 w 109"/>
              <a:gd name="T9" fmla="*/ 0 h 5"/>
              <a:gd name="T10" fmla="*/ 0 w 109"/>
              <a:gd name="T11" fmla="*/ 2 h 5"/>
              <a:gd name="T12" fmla="*/ 3 w 109"/>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09" h="5">
                <a:moveTo>
                  <a:pt x="3" y="5"/>
                </a:moveTo>
                <a:cubicBezTo>
                  <a:pt x="107" y="5"/>
                  <a:pt x="107" y="5"/>
                  <a:pt x="107" y="5"/>
                </a:cubicBezTo>
                <a:cubicBezTo>
                  <a:pt x="108" y="5"/>
                  <a:pt x="109" y="4"/>
                  <a:pt x="109" y="2"/>
                </a:cubicBezTo>
                <a:cubicBezTo>
                  <a:pt x="109" y="1"/>
                  <a:pt x="108" y="0"/>
                  <a:pt x="107" y="0"/>
                </a:cubicBezTo>
                <a:cubicBezTo>
                  <a:pt x="3" y="0"/>
                  <a:pt x="3" y="0"/>
                  <a:pt x="3" y="0"/>
                </a:cubicBezTo>
                <a:cubicBezTo>
                  <a:pt x="1" y="0"/>
                  <a:pt x="0" y="1"/>
                  <a:pt x="0" y="2"/>
                </a:cubicBezTo>
                <a:cubicBezTo>
                  <a:pt x="0" y="4"/>
                  <a:pt x="1" y="5"/>
                  <a:pt x="3" y="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1" name="Oval 93"/>
          <p:cNvSpPr>
            <a:spLocks noChangeArrowheads="1"/>
          </p:cNvSpPr>
          <p:nvPr/>
        </p:nvSpPr>
        <p:spPr bwMode="auto">
          <a:xfrm>
            <a:off x="7296150" y="3359150"/>
            <a:ext cx="25400" cy="26988"/>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2" name="Freeform 94"/>
          <p:cNvSpPr/>
          <p:nvPr/>
        </p:nvSpPr>
        <p:spPr bwMode="auto">
          <a:xfrm>
            <a:off x="7367588" y="3363913"/>
            <a:ext cx="407988" cy="14288"/>
          </a:xfrm>
          <a:custGeom>
            <a:avLst/>
            <a:gdLst>
              <a:gd name="T0" fmla="*/ 107 w 109"/>
              <a:gd name="T1" fmla="*/ 0 h 4"/>
              <a:gd name="T2" fmla="*/ 3 w 109"/>
              <a:gd name="T3" fmla="*/ 0 h 4"/>
              <a:gd name="T4" fmla="*/ 0 w 109"/>
              <a:gd name="T5" fmla="*/ 2 h 4"/>
              <a:gd name="T6" fmla="*/ 3 w 109"/>
              <a:gd name="T7" fmla="*/ 4 h 4"/>
              <a:gd name="T8" fmla="*/ 107 w 109"/>
              <a:gd name="T9" fmla="*/ 4 h 4"/>
              <a:gd name="T10" fmla="*/ 109 w 109"/>
              <a:gd name="T11" fmla="*/ 2 h 4"/>
              <a:gd name="T12" fmla="*/ 107 w 109"/>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09" h="4">
                <a:moveTo>
                  <a:pt x="107" y="0"/>
                </a:moveTo>
                <a:cubicBezTo>
                  <a:pt x="3" y="0"/>
                  <a:pt x="3" y="0"/>
                  <a:pt x="3" y="0"/>
                </a:cubicBezTo>
                <a:cubicBezTo>
                  <a:pt x="1" y="0"/>
                  <a:pt x="0" y="1"/>
                  <a:pt x="0" y="2"/>
                </a:cubicBezTo>
                <a:cubicBezTo>
                  <a:pt x="0" y="3"/>
                  <a:pt x="1" y="4"/>
                  <a:pt x="3" y="4"/>
                </a:cubicBezTo>
                <a:cubicBezTo>
                  <a:pt x="107" y="4"/>
                  <a:pt x="107" y="4"/>
                  <a:pt x="107" y="4"/>
                </a:cubicBezTo>
                <a:cubicBezTo>
                  <a:pt x="108" y="4"/>
                  <a:pt x="109" y="3"/>
                  <a:pt x="109" y="2"/>
                </a:cubicBezTo>
                <a:cubicBezTo>
                  <a:pt x="109" y="1"/>
                  <a:pt x="108" y="0"/>
                  <a:pt x="107"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3" name="Oval 95"/>
          <p:cNvSpPr>
            <a:spLocks noChangeArrowheads="1"/>
          </p:cNvSpPr>
          <p:nvPr/>
        </p:nvSpPr>
        <p:spPr bwMode="auto">
          <a:xfrm>
            <a:off x="7296150" y="3468688"/>
            <a:ext cx="25400" cy="25400"/>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4" name="Freeform 96"/>
          <p:cNvSpPr/>
          <p:nvPr/>
        </p:nvSpPr>
        <p:spPr bwMode="auto">
          <a:xfrm>
            <a:off x="7367588" y="3476625"/>
            <a:ext cx="407988" cy="14288"/>
          </a:xfrm>
          <a:custGeom>
            <a:avLst/>
            <a:gdLst>
              <a:gd name="T0" fmla="*/ 107 w 109"/>
              <a:gd name="T1" fmla="*/ 0 h 4"/>
              <a:gd name="T2" fmla="*/ 3 w 109"/>
              <a:gd name="T3" fmla="*/ 0 h 4"/>
              <a:gd name="T4" fmla="*/ 0 w 109"/>
              <a:gd name="T5" fmla="*/ 2 h 4"/>
              <a:gd name="T6" fmla="*/ 3 w 109"/>
              <a:gd name="T7" fmla="*/ 4 h 4"/>
              <a:gd name="T8" fmla="*/ 107 w 109"/>
              <a:gd name="T9" fmla="*/ 4 h 4"/>
              <a:gd name="T10" fmla="*/ 109 w 109"/>
              <a:gd name="T11" fmla="*/ 2 h 4"/>
              <a:gd name="T12" fmla="*/ 107 w 109"/>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09" h="4">
                <a:moveTo>
                  <a:pt x="107" y="0"/>
                </a:moveTo>
                <a:cubicBezTo>
                  <a:pt x="3" y="0"/>
                  <a:pt x="3" y="0"/>
                  <a:pt x="3" y="0"/>
                </a:cubicBezTo>
                <a:cubicBezTo>
                  <a:pt x="1" y="0"/>
                  <a:pt x="0" y="1"/>
                  <a:pt x="0" y="2"/>
                </a:cubicBezTo>
                <a:cubicBezTo>
                  <a:pt x="0" y="3"/>
                  <a:pt x="1" y="4"/>
                  <a:pt x="3" y="4"/>
                </a:cubicBezTo>
                <a:cubicBezTo>
                  <a:pt x="107" y="4"/>
                  <a:pt x="107" y="4"/>
                  <a:pt x="107" y="4"/>
                </a:cubicBezTo>
                <a:cubicBezTo>
                  <a:pt x="108" y="4"/>
                  <a:pt x="109" y="3"/>
                  <a:pt x="109" y="2"/>
                </a:cubicBezTo>
                <a:cubicBezTo>
                  <a:pt x="109" y="1"/>
                  <a:pt x="108" y="0"/>
                  <a:pt x="107"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5" name="Oval 97"/>
          <p:cNvSpPr>
            <a:spLocks noChangeArrowheads="1"/>
          </p:cNvSpPr>
          <p:nvPr/>
        </p:nvSpPr>
        <p:spPr bwMode="auto">
          <a:xfrm>
            <a:off x="7296150" y="3581400"/>
            <a:ext cx="25400" cy="25400"/>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6" name="Freeform 98"/>
          <p:cNvSpPr/>
          <p:nvPr/>
        </p:nvSpPr>
        <p:spPr bwMode="auto">
          <a:xfrm>
            <a:off x="7367588" y="3584575"/>
            <a:ext cx="407988" cy="19050"/>
          </a:xfrm>
          <a:custGeom>
            <a:avLst/>
            <a:gdLst>
              <a:gd name="T0" fmla="*/ 107 w 109"/>
              <a:gd name="T1" fmla="*/ 0 h 5"/>
              <a:gd name="T2" fmla="*/ 3 w 109"/>
              <a:gd name="T3" fmla="*/ 0 h 5"/>
              <a:gd name="T4" fmla="*/ 0 w 109"/>
              <a:gd name="T5" fmla="*/ 3 h 5"/>
              <a:gd name="T6" fmla="*/ 3 w 109"/>
              <a:gd name="T7" fmla="*/ 5 h 5"/>
              <a:gd name="T8" fmla="*/ 107 w 109"/>
              <a:gd name="T9" fmla="*/ 5 h 5"/>
              <a:gd name="T10" fmla="*/ 109 w 109"/>
              <a:gd name="T11" fmla="*/ 3 h 5"/>
              <a:gd name="T12" fmla="*/ 107 w 109"/>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09" h="5">
                <a:moveTo>
                  <a:pt x="107" y="0"/>
                </a:moveTo>
                <a:cubicBezTo>
                  <a:pt x="3" y="0"/>
                  <a:pt x="3" y="0"/>
                  <a:pt x="3" y="0"/>
                </a:cubicBezTo>
                <a:cubicBezTo>
                  <a:pt x="1" y="0"/>
                  <a:pt x="0" y="1"/>
                  <a:pt x="0" y="3"/>
                </a:cubicBezTo>
                <a:cubicBezTo>
                  <a:pt x="0" y="4"/>
                  <a:pt x="1" y="5"/>
                  <a:pt x="3" y="5"/>
                </a:cubicBezTo>
                <a:cubicBezTo>
                  <a:pt x="107" y="5"/>
                  <a:pt x="107" y="5"/>
                  <a:pt x="107" y="5"/>
                </a:cubicBezTo>
                <a:cubicBezTo>
                  <a:pt x="108" y="5"/>
                  <a:pt x="109" y="4"/>
                  <a:pt x="109" y="3"/>
                </a:cubicBezTo>
                <a:cubicBezTo>
                  <a:pt x="109" y="1"/>
                  <a:pt x="108" y="0"/>
                  <a:pt x="107"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7" name="Freeform 99"/>
          <p:cNvSpPr/>
          <p:nvPr/>
        </p:nvSpPr>
        <p:spPr bwMode="auto">
          <a:xfrm>
            <a:off x="6484938" y="3251200"/>
            <a:ext cx="330200" cy="14288"/>
          </a:xfrm>
          <a:custGeom>
            <a:avLst/>
            <a:gdLst>
              <a:gd name="T0" fmla="*/ 2 w 88"/>
              <a:gd name="T1" fmla="*/ 4 h 4"/>
              <a:gd name="T2" fmla="*/ 86 w 88"/>
              <a:gd name="T3" fmla="*/ 4 h 4"/>
              <a:gd name="T4" fmla="*/ 88 w 88"/>
              <a:gd name="T5" fmla="*/ 2 h 4"/>
              <a:gd name="T6" fmla="*/ 86 w 88"/>
              <a:gd name="T7" fmla="*/ 0 h 4"/>
              <a:gd name="T8" fmla="*/ 2 w 88"/>
              <a:gd name="T9" fmla="*/ 0 h 4"/>
              <a:gd name="T10" fmla="*/ 0 w 88"/>
              <a:gd name="T11" fmla="*/ 2 h 4"/>
              <a:gd name="T12" fmla="*/ 2 w 8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88" h="4">
                <a:moveTo>
                  <a:pt x="2" y="4"/>
                </a:moveTo>
                <a:cubicBezTo>
                  <a:pt x="86" y="4"/>
                  <a:pt x="86" y="4"/>
                  <a:pt x="86" y="4"/>
                </a:cubicBezTo>
                <a:cubicBezTo>
                  <a:pt x="87" y="4"/>
                  <a:pt x="88" y="3"/>
                  <a:pt x="88" y="2"/>
                </a:cubicBezTo>
                <a:cubicBezTo>
                  <a:pt x="88" y="1"/>
                  <a:pt x="87" y="0"/>
                  <a:pt x="86" y="0"/>
                </a:cubicBezTo>
                <a:cubicBezTo>
                  <a:pt x="2" y="0"/>
                  <a:pt x="2" y="0"/>
                  <a:pt x="2" y="0"/>
                </a:cubicBezTo>
                <a:cubicBezTo>
                  <a:pt x="1" y="0"/>
                  <a:pt x="0" y="1"/>
                  <a:pt x="0" y="2"/>
                </a:cubicBezTo>
                <a:cubicBezTo>
                  <a:pt x="0" y="3"/>
                  <a:pt x="1" y="4"/>
                  <a:pt x="2"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8" name="Freeform 100"/>
          <p:cNvSpPr/>
          <p:nvPr/>
        </p:nvSpPr>
        <p:spPr bwMode="auto">
          <a:xfrm>
            <a:off x="6484938" y="3359150"/>
            <a:ext cx="330200" cy="19050"/>
          </a:xfrm>
          <a:custGeom>
            <a:avLst/>
            <a:gdLst>
              <a:gd name="T0" fmla="*/ 86 w 88"/>
              <a:gd name="T1" fmla="*/ 0 h 5"/>
              <a:gd name="T2" fmla="*/ 2 w 88"/>
              <a:gd name="T3" fmla="*/ 0 h 5"/>
              <a:gd name="T4" fmla="*/ 0 w 88"/>
              <a:gd name="T5" fmla="*/ 3 h 5"/>
              <a:gd name="T6" fmla="*/ 2 w 88"/>
              <a:gd name="T7" fmla="*/ 5 h 5"/>
              <a:gd name="T8" fmla="*/ 86 w 88"/>
              <a:gd name="T9" fmla="*/ 5 h 5"/>
              <a:gd name="T10" fmla="*/ 88 w 88"/>
              <a:gd name="T11" fmla="*/ 3 h 5"/>
              <a:gd name="T12" fmla="*/ 86 w 8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8" h="5">
                <a:moveTo>
                  <a:pt x="86" y="0"/>
                </a:moveTo>
                <a:cubicBezTo>
                  <a:pt x="2" y="0"/>
                  <a:pt x="2" y="0"/>
                  <a:pt x="2" y="0"/>
                </a:cubicBezTo>
                <a:cubicBezTo>
                  <a:pt x="1" y="0"/>
                  <a:pt x="0" y="1"/>
                  <a:pt x="0" y="3"/>
                </a:cubicBezTo>
                <a:cubicBezTo>
                  <a:pt x="0" y="4"/>
                  <a:pt x="1" y="5"/>
                  <a:pt x="2" y="5"/>
                </a:cubicBezTo>
                <a:cubicBezTo>
                  <a:pt x="86" y="5"/>
                  <a:pt x="86" y="5"/>
                  <a:pt x="86" y="5"/>
                </a:cubicBezTo>
                <a:cubicBezTo>
                  <a:pt x="87" y="5"/>
                  <a:pt x="88" y="4"/>
                  <a:pt x="88" y="3"/>
                </a:cubicBezTo>
                <a:cubicBezTo>
                  <a:pt x="88" y="1"/>
                  <a:pt x="87" y="0"/>
                  <a:pt x="86"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9" name="Freeform 101"/>
          <p:cNvSpPr/>
          <p:nvPr/>
        </p:nvSpPr>
        <p:spPr bwMode="auto">
          <a:xfrm>
            <a:off x="6484938" y="3471863"/>
            <a:ext cx="330200" cy="19050"/>
          </a:xfrm>
          <a:custGeom>
            <a:avLst/>
            <a:gdLst>
              <a:gd name="T0" fmla="*/ 86 w 88"/>
              <a:gd name="T1" fmla="*/ 0 h 5"/>
              <a:gd name="T2" fmla="*/ 2 w 88"/>
              <a:gd name="T3" fmla="*/ 0 h 5"/>
              <a:gd name="T4" fmla="*/ 0 w 88"/>
              <a:gd name="T5" fmla="*/ 2 h 5"/>
              <a:gd name="T6" fmla="*/ 2 w 88"/>
              <a:gd name="T7" fmla="*/ 5 h 5"/>
              <a:gd name="T8" fmla="*/ 86 w 88"/>
              <a:gd name="T9" fmla="*/ 5 h 5"/>
              <a:gd name="T10" fmla="*/ 88 w 88"/>
              <a:gd name="T11" fmla="*/ 2 h 5"/>
              <a:gd name="T12" fmla="*/ 86 w 8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8" h="5">
                <a:moveTo>
                  <a:pt x="86" y="0"/>
                </a:moveTo>
                <a:cubicBezTo>
                  <a:pt x="2" y="0"/>
                  <a:pt x="2" y="0"/>
                  <a:pt x="2" y="0"/>
                </a:cubicBezTo>
                <a:cubicBezTo>
                  <a:pt x="1" y="0"/>
                  <a:pt x="0" y="1"/>
                  <a:pt x="0" y="2"/>
                </a:cubicBezTo>
                <a:cubicBezTo>
                  <a:pt x="0" y="4"/>
                  <a:pt x="1" y="5"/>
                  <a:pt x="2" y="5"/>
                </a:cubicBezTo>
                <a:cubicBezTo>
                  <a:pt x="86" y="5"/>
                  <a:pt x="86" y="5"/>
                  <a:pt x="86" y="5"/>
                </a:cubicBezTo>
                <a:cubicBezTo>
                  <a:pt x="87" y="5"/>
                  <a:pt x="88" y="4"/>
                  <a:pt x="88" y="2"/>
                </a:cubicBezTo>
                <a:cubicBezTo>
                  <a:pt x="88" y="1"/>
                  <a:pt x="87" y="0"/>
                  <a:pt x="86"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0" name="Freeform 102"/>
          <p:cNvSpPr/>
          <p:nvPr/>
        </p:nvSpPr>
        <p:spPr bwMode="auto">
          <a:xfrm>
            <a:off x="6484938" y="3584575"/>
            <a:ext cx="330200" cy="15875"/>
          </a:xfrm>
          <a:custGeom>
            <a:avLst/>
            <a:gdLst>
              <a:gd name="T0" fmla="*/ 86 w 88"/>
              <a:gd name="T1" fmla="*/ 0 h 4"/>
              <a:gd name="T2" fmla="*/ 2 w 88"/>
              <a:gd name="T3" fmla="*/ 0 h 4"/>
              <a:gd name="T4" fmla="*/ 0 w 88"/>
              <a:gd name="T5" fmla="*/ 2 h 4"/>
              <a:gd name="T6" fmla="*/ 2 w 88"/>
              <a:gd name="T7" fmla="*/ 4 h 4"/>
              <a:gd name="T8" fmla="*/ 86 w 88"/>
              <a:gd name="T9" fmla="*/ 4 h 4"/>
              <a:gd name="T10" fmla="*/ 88 w 88"/>
              <a:gd name="T11" fmla="*/ 2 h 4"/>
              <a:gd name="T12" fmla="*/ 86 w 8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88" h="4">
                <a:moveTo>
                  <a:pt x="86" y="0"/>
                </a:moveTo>
                <a:cubicBezTo>
                  <a:pt x="2" y="0"/>
                  <a:pt x="2" y="0"/>
                  <a:pt x="2" y="0"/>
                </a:cubicBezTo>
                <a:cubicBezTo>
                  <a:pt x="1" y="0"/>
                  <a:pt x="0" y="1"/>
                  <a:pt x="0" y="2"/>
                </a:cubicBezTo>
                <a:cubicBezTo>
                  <a:pt x="0" y="3"/>
                  <a:pt x="1" y="4"/>
                  <a:pt x="2" y="4"/>
                </a:cubicBezTo>
                <a:cubicBezTo>
                  <a:pt x="86" y="4"/>
                  <a:pt x="86" y="4"/>
                  <a:pt x="86" y="4"/>
                </a:cubicBezTo>
                <a:cubicBezTo>
                  <a:pt x="87" y="4"/>
                  <a:pt x="88" y="3"/>
                  <a:pt x="88" y="2"/>
                </a:cubicBezTo>
                <a:cubicBezTo>
                  <a:pt x="88" y="1"/>
                  <a:pt x="87" y="0"/>
                  <a:pt x="86"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1" name="Freeform 103"/>
          <p:cNvSpPr/>
          <p:nvPr/>
        </p:nvSpPr>
        <p:spPr bwMode="auto">
          <a:xfrm>
            <a:off x="6334125" y="3476625"/>
            <a:ext cx="82550" cy="127000"/>
          </a:xfrm>
          <a:custGeom>
            <a:avLst/>
            <a:gdLst>
              <a:gd name="T0" fmla="*/ 18 w 22"/>
              <a:gd name="T1" fmla="*/ 22 h 34"/>
              <a:gd name="T2" fmla="*/ 13 w 22"/>
              <a:gd name="T3" fmla="*/ 27 h 34"/>
              <a:gd name="T4" fmla="*/ 13 w 22"/>
              <a:gd name="T5" fmla="*/ 2 h 34"/>
              <a:gd name="T6" fmla="*/ 11 w 22"/>
              <a:gd name="T7" fmla="*/ 0 h 34"/>
              <a:gd name="T8" fmla="*/ 9 w 22"/>
              <a:gd name="T9" fmla="*/ 2 h 34"/>
              <a:gd name="T10" fmla="*/ 9 w 22"/>
              <a:gd name="T11" fmla="*/ 27 h 34"/>
              <a:gd name="T12" fmla="*/ 4 w 22"/>
              <a:gd name="T13" fmla="*/ 22 h 34"/>
              <a:gd name="T14" fmla="*/ 2 w 22"/>
              <a:gd name="T15" fmla="*/ 21 h 34"/>
              <a:gd name="T16" fmla="*/ 1 w 22"/>
              <a:gd name="T17" fmla="*/ 22 h 34"/>
              <a:gd name="T18" fmla="*/ 1 w 22"/>
              <a:gd name="T19" fmla="*/ 25 h 34"/>
              <a:gd name="T20" fmla="*/ 9 w 22"/>
              <a:gd name="T21" fmla="*/ 34 h 34"/>
              <a:gd name="T22" fmla="*/ 13 w 22"/>
              <a:gd name="T23" fmla="*/ 34 h 34"/>
              <a:gd name="T24" fmla="*/ 21 w 22"/>
              <a:gd name="T25" fmla="*/ 25 h 34"/>
              <a:gd name="T26" fmla="*/ 22 w 22"/>
              <a:gd name="T27" fmla="*/ 23 h 34"/>
              <a:gd name="T28" fmla="*/ 21 w 22"/>
              <a:gd name="T29" fmla="*/ 22 h 34"/>
              <a:gd name="T30" fmla="*/ 18 w 22"/>
              <a:gd name="T31" fmla="*/ 2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 h="34">
                <a:moveTo>
                  <a:pt x="18" y="22"/>
                </a:moveTo>
                <a:cubicBezTo>
                  <a:pt x="13" y="27"/>
                  <a:pt x="13" y="27"/>
                  <a:pt x="13" y="27"/>
                </a:cubicBezTo>
                <a:cubicBezTo>
                  <a:pt x="13" y="2"/>
                  <a:pt x="13" y="2"/>
                  <a:pt x="13" y="2"/>
                </a:cubicBezTo>
                <a:cubicBezTo>
                  <a:pt x="13" y="1"/>
                  <a:pt x="12" y="0"/>
                  <a:pt x="11" y="0"/>
                </a:cubicBezTo>
                <a:cubicBezTo>
                  <a:pt x="10" y="0"/>
                  <a:pt x="9" y="1"/>
                  <a:pt x="9" y="2"/>
                </a:cubicBezTo>
                <a:cubicBezTo>
                  <a:pt x="9" y="27"/>
                  <a:pt x="9" y="27"/>
                  <a:pt x="9" y="27"/>
                </a:cubicBezTo>
                <a:cubicBezTo>
                  <a:pt x="4" y="22"/>
                  <a:pt x="4" y="22"/>
                  <a:pt x="4" y="22"/>
                </a:cubicBezTo>
                <a:cubicBezTo>
                  <a:pt x="3" y="21"/>
                  <a:pt x="3" y="21"/>
                  <a:pt x="2" y="21"/>
                </a:cubicBezTo>
                <a:cubicBezTo>
                  <a:pt x="2" y="21"/>
                  <a:pt x="1" y="21"/>
                  <a:pt x="1" y="22"/>
                </a:cubicBezTo>
                <a:cubicBezTo>
                  <a:pt x="0" y="23"/>
                  <a:pt x="0" y="24"/>
                  <a:pt x="1" y="25"/>
                </a:cubicBezTo>
                <a:cubicBezTo>
                  <a:pt x="9" y="34"/>
                  <a:pt x="9" y="34"/>
                  <a:pt x="9" y="34"/>
                </a:cubicBezTo>
                <a:cubicBezTo>
                  <a:pt x="10" y="34"/>
                  <a:pt x="12" y="34"/>
                  <a:pt x="13" y="34"/>
                </a:cubicBezTo>
                <a:cubicBezTo>
                  <a:pt x="21" y="25"/>
                  <a:pt x="21" y="25"/>
                  <a:pt x="21" y="25"/>
                </a:cubicBezTo>
                <a:cubicBezTo>
                  <a:pt x="22" y="25"/>
                  <a:pt x="22" y="24"/>
                  <a:pt x="22" y="23"/>
                </a:cubicBezTo>
                <a:cubicBezTo>
                  <a:pt x="22" y="23"/>
                  <a:pt x="22" y="22"/>
                  <a:pt x="21" y="22"/>
                </a:cubicBezTo>
                <a:cubicBezTo>
                  <a:pt x="20" y="21"/>
                  <a:pt x="19" y="21"/>
                  <a:pt x="18" y="22"/>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2" name="Freeform 104"/>
          <p:cNvSpPr/>
          <p:nvPr/>
        </p:nvSpPr>
        <p:spPr bwMode="auto">
          <a:xfrm>
            <a:off x="6334125" y="3251200"/>
            <a:ext cx="82550" cy="127000"/>
          </a:xfrm>
          <a:custGeom>
            <a:avLst/>
            <a:gdLst>
              <a:gd name="T0" fmla="*/ 13 w 22"/>
              <a:gd name="T1" fmla="*/ 0 h 34"/>
              <a:gd name="T2" fmla="*/ 9 w 22"/>
              <a:gd name="T3" fmla="*/ 0 h 34"/>
              <a:gd name="T4" fmla="*/ 1 w 22"/>
              <a:gd name="T5" fmla="*/ 9 h 34"/>
              <a:gd name="T6" fmla="*/ 1 w 22"/>
              <a:gd name="T7" fmla="*/ 12 h 34"/>
              <a:gd name="T8" fmla="*/ 4 w 22"/>
              <a:gd name="T9" fmla="*/ 12 h 34"/>
              <a:gd name="T10" fmla="*/ 9 w 22"/>
              <a:gd name="T11" fmla="*/ 7 h 34"/>
              <a:gd name="T12" fmla="*/ 9 w 22"/>
              <a:gd name="T13" fmla="*/ 32 h 34"/>
              <a:gd name="T14" fmla="*/ 11 w 22"/>
              <a:gd name="T15" fmla="*/ 34 h 34"/>
              <a:gd name="T16" fmla="*/ 13 w 22"/>
              <a:gd name="T17" fmla="*/ 32 h 34"/>
              <a:gd name="T18" fmla="*/ 13 w 22"/>
              <a:gd name="T19" fmla="*/ 7 h 34"/>
              <a:gd name="T20" fmla="*/ 18 w 22"/>
              <a:gd name="T21" fmla="*/ 12 h 34"/>
              <a:gd name="T22" fmla="*/ 21 w 22"/>
              <a:gd name="T23" fmla="*/ 12 h 34"/>
              <a:gd name="T24" fmla="*/ 22 w 22"/>
              <a:gd name="T25" fmla="*/ 11 h 34"/>
              <a:gd name="T26" fmla="*/ 21 w 22"/>
              <a:gd name="T27" fmla="*/ 9 h 34"/>
              <a:gd name="T28" fmla="*/ 13 w 22"/>
              <a:gd name="T2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 h="34">
                <a:moveTo>
                  <a:pt x="13" y="0"/>
                </a:moveTo>
                <a:cubicBezTo>
                  <a:pt x="12" y="0"/>
                  <a:pt x="10" y="0"/>
                  <a:pt x="9" y="0"/>
                </a:cubicBezTo>
                <a:cubicBezTo>
                  <a:pt x="1" y="9"/>
                  <a:pt x="1" y="9"/>
                  <a:pt x="1" y="9"/>
                </a:cubicBezTo>
                <a:cubicBezTo>
                  <a:pt x="0" y="10"/>
                  <a:pt x="0" y="11"/>
                  <a:pt x="1" y="12"/>
                </a:cubicBezTo>
                <a:cubicBezTo>
                  <a:pt x="2" y="13"/>
                  <a:pt x="3" y="13"/>
                  <a:pt x="4" y="12"/>
                </a:cubicBezTo>
                <a:cubicBezTo>
                  <a:pt x="9" y="7"/>
                  <a:pt x="9" y="7"/>
                  <a:pt x="9" y="7"/>
                </a:cubicBezTo>
                <a:cubicBezTo>
                  <a:pt x="9" y="32"/>
                  <a:pt x="9" y="32"/>
                  <a:pt x="9" y="32"/>
                </a:cubicBezTo>
                <a:cubicBezTo>
                  <a:pt x="9" y="33"/>
                  <a:pt x="10" y="34"/>
                  <a:pt x="11" y="34"/>
                </a:cubicBezTo>
                <a:cubicBezTo>
                  <a:pt x="12" y="34"/>
                  <a:pt x="13" y="33"/>
                  <a:pt x="13" y="32"/>
                </a:cubicBezTo>
                <a:cubicBezTo>
                  <a:pt x="13" y="7"/>
                  <a:pt x="13" y="7"/>
                  <a:pt x="13" y="7"/>
                </a:cubicBezTo>
                <a:cubicBezTo>
                  <a:pt x="18" y="12"/>
                  <a:pt x="18" y="12"/>
                  <a:pt x="18" y="12"/>
                </a:cubicBezTo>
                <a:cubicBezTo>
                  <a:pt x="19" y="13"/>
                  <a:pt x="20" y="13"/>
                  <a:pt x="21" y="12"/>
                </a:cubicBezTo>
                <a:cubicBezTo>
                  <a:pt x="22" y="12"/>
                  <a:pt x="22" y="11"/>
                  <a:pt x="22" y="11"/>
                </a:cubicBezTo>
                <a:cubicBezTo>
                  <a:pt x="22" y="10"/>
                  <a:pt x="22" y="9"/>
                  <a:pt x="21" y="9"/>
                </a:cubicBezTo>
                <a:lnTo>
                  <a:pt x="13" y="0"/>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3" name="Freeform 105"/>
          <p:cNvSpPr/>
          <p:nvPr/>
        </p:nvSpPr>
        <p:spPr bwMode="auto">
          <a:xfrm>
            <a:off x="5594350" y="3430588"/>
            <a:ext cx="258763" cy="19050"/>
          </a:xfrm>
          <a:custGeom>
            <a:avLst/>
            <a:gdLst>
              <a:gd name="T0" fmla="*/ 67 w 69"/>
              <a:gd name="T1" fmla="*/ 0 h 5"/>
              <a:gd name="T2" fmla="*/ 3 w 69"/>
              <a:gd name="T3" fmla="*/ 0 h 5"/>
              <a:gd name="T4" fmla="*/ 0 w 69"/>
              <a:gd name="T5" fmla="*/ 3 h 5"/>
              <a:gd name="T6" fmla="*/ 3 w 69"/>
              <a:gd name="T7" fmla="*/ 5 h 5"/>
              <a:gd name="T8" fmla="*/ 67 w 69"/>
              <a:gd name="T9" fmla="*/ 5 h 5"/>
              <a:gd name="T10" fmla="*/ 69 w 69"/>
              <a:gd name="T11" fmla="*/ 3 h 5"/>
              <a:gd name="T12" fmla="*/ 67 w 69"/>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69" h="5">
                <a:moveTo>
                  <a:pt x="67" y="0"/>
                </a:moveTo>
                <a:cubicBezTo>
                  <a:pt x="3" y="0"/>
                  <a:pt x="3" y="0"/>
                  <a:pt x="3" y="0"/>
                </a:cubicBezTo>
                <a:cubicBezTo>
                  <a:pt x="1" y="0"/>
                  <a:pt x="0" y="1"/>
                  <a:pt x="0" y="3"/>
                </a:cubicBezTo>
                <a:cubicBezTo>
                  <a:pt x="0" y="4"/>
                  <a:pt x="1" y="5"/>
                  <a:pt x="3" y="5"/>
                </a:cubicBezTo>
                <a:cubicBezTo>
                  <a:pt x="67" y="5"/>
                  <a:pt x="67" y="5"/>
                  <a:pt x="67" y="5"/>
                </a:cubicBezTo>
                <a:cubicBezTo>
                  <a:pt x="68" y="5"/>
                  <a:pt x="69" y="4"/>
                  <a:pt x="69" y="3"/>
                </a:cubicBezTo>
                <a:cubicBezTo>
                  <a:pt x="69" y="1"/>
                  <a:pt x="68" y="0"/>
                  <a:pt x="67"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4" name="Freeform 106"/>
          <p:cNvSpPr/>
          <p:nvPr/>
        </p:nvSpPr>
        <p:spPr bwMode="auto">
          <a:xfrm>
            <a:off x="5594350" y="3600450"/>
            <a:ext cx="233363" cy="14288"/>
          </a:xfrm>
          <a:custGeom>
            <a:avLst/>
            <a:gdLst>
              <a:gd name="T0" fmla="*/ 59 w 62"/>
              <a:gd name="T1" fmla="*/ 0 h 4"/>
              <a:gd name="T2" fmla="*/ 3 w 62"/>
              <a:gd name="T3" fmla="*/ 0 h 4"/>
              <a:gd name="T4" fmla="*/ 0 w 62"/>
              <a:gd name="T5" fmla="*/ 2 h 4"/>
              <a:gd name="T6" fmla="*/ 3 w 62"/>
              <a:gd name="T7" fmla="*/ 4 h 4"/>
              <a:gd name="T8" fmla="*/ 59 w 62"/>
              <a:gd name="T9" fmla="*/ 4 h 4"/>
              <a:gd name="T10" fmla="*/ 62 w 62"/>
              <a:gd name="T11" fmla="*/ 2 h 4"/>
              <a:gd name="T12" fmla="*/ 61 w 62"/>
              <a:gd name="T13" fmla="*/ 1 h 4"/>
              <a:gd name="T14" fmla="*/ 59 w 6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4">
                <a:moveTo>
                  <a:pt x="59" y="0"/>
                </a:moveTo>
                <a:cubicBezTo>
                  <a:pt x="3" y="0"/>
                  <a:pt x="3" y="0"/>
                  <a:pt x="3" y="0"/>
                </a:cubicBezTo>
                <a:cubicBezTo>
                  <a:pt x="1" y="0"/>
                  <a:pt x="0" y="1"/>
                  <a:pt x="0" y="2"/>
                </a:cubicBezTo>
                <a:cubicBezTo>
                  <a:pt x="0" y="3"/>
                  <a:pt x="1" y="4"/>
                  <a:pt x="3" y="4"/>
                </a:cubicBezTo>
                <a:cubicBezTo>
                  <a:pt x="59" y="4"/>
                  <a:pt x="59" y="4"/>
                  <a:pt x="59" y="4"/>
                </a:cubicBezTo>
                <a:cubicBezTo>
                  <a:pt x="61" y="4"/>
                  <a:pt x="62" y="3"/>
                  <a:pt x="62" y="2"/>
                </a:cubicBezTo>
                <a:cubicBezTo>
                  <a:pt x="62" y="2"/>
                  <a:pt x="61" y="1"/>
                  <a:pt x="61" y="1"/>
                </a:cubicBezTo>
                <a:cubicBezTo>
                  <a:pt x="60" y="0"/>
                  <a:pt x="60" y="0"/>
                  <a:pt x="59"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5" name="Freeform 107"/>
          <p:cNvSpPr/>
          <p:nvPr/>
        </p:nvSpPr>
        <p:spPr bwMode="auto">
          <a:xfrm>
            <a:off x="5594350" y="3265488"/>
            <a:ext cx="93663" cy="15875"/>
          </a:xfrm>
          <a:custGeom>
            <a:avLst/>
            <a:gdLst>
              <a:gd name="T0" fmla="*/ 3 w 25"/>
              <a:gd name="T1" fmla="*/ 4 h 4"/>
              <a:gd name="T2" fmla="*/ 22 w 25"/>
              <a:gd name="T3" fmla="*/ 4 h 4"/>
              <a:gd name="T4" fmla="*/ 25 w 25"/>
              <a:gd name="T5" fmla="*/ 2 h 4"/>
              <a:gd name="T6" fmla="*/ 22 w 25"/>
              <a:gd name="T7" fmla="*/ 0 h 4"/>
              <a:gd name="T8" fmla="*/ 3 w 25"/>
              <a:gd name="T9" fmla="*/ 0 h 4"/>
              <a:gd name="T10" fmla="*/ 0 w 25"/>
              <a:gd name="T11" fmla="*/ 2 h 4"/>
              <a:gd name="T12" fmla="*/ 3 w 2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5" h="4">
                <a:moveTo>
                  <a:pt x="3" y="4"/>
                </a:moveTo>
                <a:cubicBezTo>
                  <a:pt x="22" y="4"/>
                  <a:pt x="22" y="4"/>
                  <a:pt x="22" y="4"/>
                </a:cubicBezTo>
                <a:cubicBezTo>
                  <a:pt x="23" y="4"/>
                  <a:pt x="25" y="3"/>
                  <a:pt x="25" y="2"/>
                </a:cubicBezTo>
                <a:cubicBezTo>
                  <a:pt x="25" y="1"/>
                  <a:pt x="23" y="0"/>
                  <a:pt x="22" y="0"/>
                </a:cubicBezTo>
                <a:cubicBezTo>
                  <a:pt x="3" y="0"/>
                  <a:pt x="3" y="0"/>
                  <a:pt x="3" y="0"/>
                </a:cubicBezTo>
                <a:cubicBezTo>
                  <a:pt x="1" y="0"/>
                  <a:pt x="0" y="1"/>
                  <a:pt x="0" y="2"/>
                </a:cubicBezTo>
                <a:cubicBezTo>
                  <a:pt x="0" y="3"/>
                  <a:pt x="1" y="4"/>
                  <a:pt x="3"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6" name="Freeform 108"/>
          <p:cNvSpPr/>
          <p:nvPr/>
        </p:nvSpPr>
        <p:spPr bwMode="auto">
          <a:xfrm>
            <a:off x="5594350" y="3348038"/>
            <a:ext cx="203200" cy="19050"/>
          </a:xfrm>
          <a:custGeom>
            <a:avLst/>
            <a:gdLst>
              <a:gd name="T0" fmla="*/ 3 w 54"/>
              <a:gd name="T1" fmla="*/ 5 h 5"/>
              <a:gd name="T2" fmla="*/ 52 w 54"/>
              <a:gd name="T3" fmla="*/ 5 h 5"/>
              <a:gd name="T4" fmla="*/ 54 w 54"/>
              <a:gd name="T5" fmla="*/ 2 h 5"/>
              <a:gd name="T6" fmla="*/ 52 w 54"/>
              <a:gd name="T7" fmla="*/ 0 h 5"/>
              <a:gd name="T8" fmla="*/ 3 w 54"/>
              <a:gd name="T9" fmla="*/ 0 h 5"/>
              <a:gd name="T10" fmla="*/ 0 w 54"/>
              <a:gd name="T11" fmla="*/ 2 h 5"/>
              <a:gd name="T12" fmla="*/ 3 w 5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4" h="5">
                <a:moveTo>
                  <a:pt x="3" y="5"/>
                </a:moveTo>
                <a:cubicBezTo>
                  <a:pt x="52" y="5"/>
                  <a:pt x="52" y="5"/>
                  <a:pt x="52" y="5"/>
                </a:cubicBezTo>
                <a:cubicBezTo>
                  <a:pt x="53" y="5"/>
                  <a:pt x="54" y="4"/>
                  <a:pt x="54" y="2"/>
                </a:cubicBezTo>
                <a:cubicBezTo>
                  <a:pt x="54" y="1"/>
                  <a:pt x="53" y="0"/>
                  <a:pt x="52" y="0"/>
                </a:cubicBezTo>
                <a:cubicBezTo>
                  <a:pt x="3" y="0"/>
                  <a:pt x="3" y="0"/>
                  <a:pt x="3" y="0"/>
                </a:cubicBezTo>
                <a:cubicBezTo>
                  <a:pt x="1" y="0"/>
                  <a:pt x="0" y="1"/>
                  <a:pt x="0" y="2"/>
                </a:cubicBezTo>
                <a:cubicBezTo>
                  <a:pt x="0" y="4"/>
                  <a:pt x="1" y="5"/>
                  <a:pt x="3" y="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7" name="Freeform 109"/>
          <p:cNvSpPr/>
          <p:nvPr/>
        </p:nvSpPr>
        <p:spPr bwMode="auto">
          <a:xfrm>
            <a:off x="5594350" y="3517900"/>
            <a:ext cx="146050" cy="14288"/>
          </a:xfrm>
          <a:custGeom>
            <a:avLst/>
            <a:gdLst>
              <a:gd name="T0" fmla="*/ 3 w 39"/>
              <a:gd name="T1" fmla="*/ 4 h 4"/>
              <a:gd name="T2" fmla="*/ 37 w 39"/>
              <a:gd name="T3" fmla="*/ 4 h 4"/>
              <a:gd name="T4" fmla="*/ 39 w 39"/>
              <a:gd name="T5" fmla="*/ 2 h 4"/>
              <a:gd name="T6" fmla="*/ 37 w 39"/>
              <a:gd name="T7" fmla="*/ 0 h 4"/>
              <a:gd name="T8" fmla="*/ 3 w 39"/>
              <a:gd name="T9" fmla="*/ 0 h 4"/>
              <a:gd name="T10" fmla="*/ 0 w 39"/>
              <a:gd name="T11" fmla="*/ 2 h 4"/>
              <a:gd name="T12" fmla="*/ 3 w 39"/>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9" h="4">
                <a:moveTo>
                  <a:pt x="3" y="4"/>
                </a:moveTo>
                <a:cubicBezTo>
                  <a:pt x="37" y="4"/>
                  <a:pt x="37" y="4"/>
                  <a:pt x="37" y="4"/>
                </a:cubicBezTo>
                <a:cubicBezTo>
                  <a:pt x="38" y="4"/>
                  <a:pt x="39" y="3"/>
                  <a:pt x="39" y="2"/>
                </a:cubicBezTo>
                <a:cubicBezTo>
                  <a:pt x="39" y="1"/>
                  <a:pt x="38" y="0"/>
                  <a:pt x="37" y="0"/>
                </a:cubicBezTo>
                <a:cubicBezTo>
                  <a:pt x="3" y="0"/>
                  <a:pt x="3" y="0"/>
                  <a:pt x="3" y="0"/>
                </a:cubicBezTo>
                <a:cubicBezTo>
                  <a:pt x="1" y="0"/>
                  <a:pt x="0" y="1"/>
                  <a:pt x="0" y="2"/>
                </a:cubicBezTo>
                <a:cubicBezTo>
                  <a:pt x="0" y="3"/>
                  <a:pt x="1" y="4"/>
                  <a:pt x="3"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8" name="Freeform 110"/>
          <p:cNvSpPr/>
          <p:nvPr/>
        </p:nvSpPr>
        <p:spPr bwMode="auto">
          <a:xfrm>
            <a:off x="5538788" y="3186113"/>
            <a:ext cx="19050" cy="481013"/>
          </a:xfrm>
          <a:custGeom>
            <a:avLst/>
            <a:gdLst>
              <a:gd name="T0" fmla="*/ 3 w 5"/>
              <a:gd name="T1" fmla="*/ 0 h 128"/>
              <a:gd name="T2" fmla="*/ 0 w 5"/>
              <a:gd name="T3" fmla="*/ 2 h 128"/>
              <a:gd name="T4" fmla="*/ 0 w 5"/>
              <a:gd name="T5" fmla="*/ 126 h 128"/>
              <a:gd name="T6" fmla="*/ 3 w 5"/>
              <a:gd name="T7" fmla="*/ 128 h 128"/>
              <a:gd name="T8" fmla="*/ 5 w 5"/>
              <a:gd name="T9" fmla="*/ 126 h 128"/>
              <a:gd name="T10" fmla="*/ 5 w 5"/>
              <a:gd name="T11" fmla="*/ 2 h 128"/>
              <a:gd name="T12" fmla="*/ 3 w 5"/>
              <a:gd name="T13" fmla="*/ 0 h 128"/>
            </a:gdLst>
            <a:ahLst/>
            <a:cxnLst>
              <a:cxn ang="0">
                <a:pos x="T0" y="T1"/>
              </a:cxn>
              <a:cxn ang="0">
                <a:pos x="T2" y="T3"/>
              </a:cxn>
              <a:cxn ang="0">
                <a:pos x="T4" y="T5"/>
              </a:cxn>
              <a:cxn ang="0">
                <a:pos x="T6" y="T7"/>
              </a:cxn>
              <a:cxn ang="0">
                <a:pos x="T8" y="T9"/>
              </a:cxn>
              <a:cxn ang="0">
                <a:pos x="T10" y="T11"/>
              </a:cxn>
              <a:cxn ang="0">
                <a:pos x="T12" y="T13"/>
              </a:cxn>
            </a:cxnLst>
            <a:rect l="0" t="0" r="r" b="b"/>
            <a:pathLst>
              <a:path w="5" h="128">
                <a:moveTo>
                  <a:pt x="3" y="0"/>
                </a:moveTo>
                <a:cubicBezTo>
                  <a:pt x="2" y="0"/>
                  <a:pt x="0" y="1"/>
                  <a:pt x="0" y="2"/>
                </a:cubicBezTo>
                <a:cubicBezTo>
                  <a:pt x="0" y="126"/>
                  <a:pt x="0" y="126"/>
                  <a:pt x="0" y="126"/>
                </a:cubicBezTo>
                <a:cubicBezTo>
                  <a:pt x="0" y="127"/>
                  <a:pt x="2" y="128"/>
                  <a:pt x="3" y="128"/>
                </a:cubicBezTo>
                <a:cubicBezTo>
                  <a:pt x="4" y="128"/>
                  <a:pt x="5" y="127"/>
                  <a:pt x="5" y="126"/>
                </a:cubicBezTo>
                <a:cubicBezTo>
                  <a:pt x="5" y="2"/>
                  <a:pt x="5" y="2"/>
                  <a:pt x="5" y="2"/>
                </a:cubicBezTo>
                <a:cubicBezTo>
                  <a:pt x="5" y="1"/>
                  <a:pt x="4" y="0"/>
                  <a:pt x="3"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9" name="Freeform 111"/>
          <p:cNvSpPr/>
          <p:nvPr/>
        </p:nvSpPr>
        <p:spPr bwMode="auto">
          <a:xfrm>
            <a:off x="5373688" y="3400425"/>
            <a:ext cx="127000" cy="82550"/>
          </a:xfrm>
          <a:custGeom>
            <a:avLst/>
            <a:gdLst>
              <a:gd name="T0" fmla="*/ 32 w 34"/>
              <a:gd name="T1" fmla="*/ 8 h 22"/>
              <a:gd name="T2" fmla="*/ 8 w 34"/>
              <a:gd name="T3" fmla="*/ 8 h 22"/>
              <a:gd name="T4" fmla="*/ 13 w 34"/>
              <a:gd name="T5" fmla="*/ 4 h 22"/>
              <a:gd name="T6" fmla="*/ 13 w 34"/>
              <a:gd name="T7" fmla="*/ 0 h 22"/>
              <a:gd name="T8" fmla="*/ 11 w 34"/>
              <a:gd name="T9" fmla="*/ 0 h 22"/>
              <a:gd name="T10" fmla="*/ 9 w 34"/>
              <a:gd name="T11" fmla="*/ 0 h 22"/>
              <a:gd name="T12" fmla="*/ 1 w 34"/>
              <a:gd name="T13" fmla="*/ 9 h 22"/>
              <a:gd name="T14" fmla="*/ 1 w 34"/>
              <a:gd name="T15" fmla="*/ 12 h 22"/>
              <a:gd name="T16" fmla="*/ 9 w 34"/>
              <a:gd name="T17" fmla="*/ 21 h 22"/>
              <a:gd name="T18" fmla="*/ 13 w 34"/>
              <a:gd name="T19" fmla="*/ 21 h 22"/>
              <a:gd name="T20" fmla="*/ 13 w 34"/>
              <a:gd name="T21" fmla="*/ 18 h 22"/>
              <a:gd name="T22" fmla="*/ 8 w 34"/>
              <a:gd name="T23" fmla="*/ 13 h 22"/>
              <a:gd name="T24" fmla="*/ 32 w 34"/>
              <a:gd name="T25" fmla="*/ 13 h 22"/>
              <a:gd name="T26" fmla="*/ 34 w 34"/>
              <a:gd name="T27" fmla="*/ 11 h 22"/>
              <a:gd name="T28" fmla="*/ 32 w 34"/>
              <a:gd name="T2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 h="22">
                <a:moveTo>
                  <a:pt x="32" y="8"/>
                </a:moveTo>
                <a:cubicBezTo>
                  <a:pt x="8" y="8"/>
                  <a:pt x="8" y="8"/>
                  <a:pt x="8" y="8"/>
                </a:cubicBezTo>
                <a:cubicBezTo>
                  <a:pt x="13" y="4"/>
                  <a:pt x="13" y="4"/>
                  <a:pt x="13" y="4"/>
                </a:cubicBezTo>
                <a:cubicBezTo>
                  <a:pt x="13" y="3"/>
                  <a:pt x="13" y="1"/>
                  <a:pt x="13" y="0"/>
                </a:cubicBezTo>
                <a:cubicBezTo>
                  <a:pt x="12" y="0"/>
                  <a:pt x="12" y="0"/>
                  <a:pt x="11" y="0"/>
                </a:cubicBezTo>
                <a:cubicBezTo>
                  <a:pt x="10" y="0"/>
                  <a:pt x="10" y="0"/>
                  <a:pt x="9" y="0"/>
                </a:cubicBezTo>
                <a:cubicBezTo>
                  <a:pt x="1" y="9"/>
                  <a:pt x="1" y="9"/>
                  <a:pt x="1" y="9"/>
                </a:cubicBezTo>
                <a:cubicBezTo>
                  <a:pt x="0" y="10"/>
                  <a:pt x="0" y="11"/>
                  <a:pt x="1" y="12"/>
                </a:cubicBezTo>
                <a:cubicBezTo>
                  <a:pt x="9" y="21"/>
                  <a:pt x="9" y="21"/>
                  <a:pt x="9" y="21"/>
                </a:cubicBezTo>
                <a:cubicBezTo>
                  <a:pt x="10" y="22"/>
                  <a:pt x="12" y="22"/>
                  <a:pt x="13" y="21"/>
                </a:cubicBezTo>
                <a:cubicBezTo>
                  <a:pt x="13" y="20"/>
                  <a:pt x="13" y="19"/>
                  <a:pt x="13" y="18"/>
                </a:cubicBezTo>
                <a:cubicBezTo>
                  <a:pt x="8" y="13"/>
                  <a:pt x="8" y="13"/>
                  <a:pt x="8" y="13"/>
                </a:cubicBezTo>
                <a:cubicBezTo>
                  <a:pt x="32" y="13"/>
                  <a:pt x="32" y="13"/>
                  <a:pt x="32" y="13"/>
                </a:cubicBezTo>
                <a:cubicBezTo>
                  <a:pt x="33" y="13"/>
                  <a:pt x="34" y="12"/>
                  <a:pt x="34" y="11"/>
                </a:cubicBezTo>
                <a:cubicBezTo>
                  <a:pt x="34" y="9"/>
                  <a:pt x="33" y="8"/>
                  <a:pt x="32" y="8"/>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0" name="Freeform 112"/>
          <p:cNvSpPr/>
          <p:nvPr/>
        </p:nvSpPr>
        <p:spPr bwMode="auto">
          <a:xfrm>
            <a:off x="4633913" y="3430588"/>
            <a:ext cx="258763" cy="19050"/>
          </a:xfrm>
          <a:custGeom>
            <a:avLst/>
            <a:gdLst>
              <a:gd name="T0" fmla="*/ 67 w 69"/>
              <a:gd name="T1" fmla="*/ 0 h 5"/>
              <a:gd name="T2" fmla="*/ 3 w 69"/>
              <a:gd name="T3" fmla="*/ 0 h 5"/>
              <a:gd name="T4" fmla="*/ 0 w 69"/>
              <a:gd name="T5" fmla="*/ 3 h 5"/>
              <a:gd name="T6" fmla="*/ 3 w 69"/>
              <a:gd name="T7" fmla="*/ 5 h 5"/>
              <a:gd name="T8" fmla="*/ 67 w 69"/>
              <a:gd name="T9" fmla="*/ 5 h 5"/>
              <a:gd name="T10" fmla="*/ 69 w 69"/>
              <a:gd name="T11" fmla="*/ 3 h 5"/>
              <a:gd name="T12" fmla="*/ 67 w 69"/>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69" h="5">
                <a:moveTo>
                  <a:pt x="67" y="0"/>
                </a:moveTo>
                <a:cubicBezTo>
                  <a:pt x="3" y="0"/>
                  <a:pt x="3" y="0"/>
                  <a:pt x="3" y="0"/>
                </a:cubicBezTo>
                <a:cubicBezTo>
                  <a:pt x="1" y="0"/>
                  <a:pt x="0" y="1"/>
                  <a:pt x="0" y="3"/>
                </a:cubicBezTo>
                <a:cubicBezTo>
                  <a:pt x="0" y="4"/>
                  <a:pt x="1" y="5"/>
                  <a:pt x="3" y="5"/>
                </a:cubicBezTo>
                <a:cubicBezTo>
                  <a:pt x="67" y="5"/>
                  <a:pt x="67" y="5"/>
                  <a:pt x="67" y="5"/>
                </a:cubicBezTo>
                <a:cubicBezTo>
                  <a:pt x="68" y="5"/>
                  <a:pt x="69" y="4"/>
                  <a:pt x="69" y="3"/>
                </a:cubicBezTo>
                <a:cubicBezTo>
                  <a:pt x="69" y="1"/>
                  <a:pt x="68" y="0"/>
                  <a:pt x="67"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1" name="Freeform 113"/>
          <p:cNvSpPr/>
          <p:nvPr/>
        </p:nvSpPr>
        <p:spPr bwMode="auto">
          <a:xfrm>
            <a:off x="4633913" y="3600450"/>
            <a:ext cx="231775" cy="14288"/>
          </a:xfrm>
          <a:custGeom>
            <a:avLst/>
            <a:gdLst>
              <a:gd name="T0" fmla="*/ 59 w 62"/>
              <a:gd name="T1" fmla="*/ 0 h 4"/>
              <a:gd name="T2" fmla="*/ 3 w 62"/>
              <a:gd name="T3" fmla="*/ 0 h 4"/>
              <a:gd name="T4" fmla="*/ 0 w 62"/>
              <a:gd name="T5" fmla="*/ 2 h 4"/>
              <a:gd name="T6" fmla="*/ 3 w 62"/>
              <a:gd name="T7" fmla="*/ 4 h 4"/>
              <a:gd name="T8" fmla="*/ 59 w 62"/>
              <a:gd name="T9" fmla="*/ 4 h 4"/>
              <a:gd name="T10" fmla="*/ 62 w 62"/>
              <a:gd name="T11" fmla="*/ 2 h 4"/>
              <a:gd name="T12" fmla="*/ 61 w 62"/>
              <a:gd name="T13" fmla="*/ 1 h 4"/>
              <a:gd name="T14" fmla="*/ 59 w 6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4">
                <a:moveTo>
                  <a:pt x="59" y="0"/>
                </a:moveTo>
                <a:cubicBezTo>
                  <a:pt x="3" y="0"/>
                  <a:pt x="3" y="0"/>
                  <a:pt x="3" y="0"/>
                </a:cubicBezTo>
                <a:cubicBezTo>
                  <a:pt x="1" y="0"/>
                  <a:pt x="0" y="1"/>
                  <a:pt x="0" y="2"/>
                </a:cubicBezTo>
                <a:cubicBezTo>
                  <a:pt x="0" y="3"/>
                  <a:pt x="1" y="4"/>
                  <a:pt x="3" y="4"/>
                </a:cubicBezTo>
                <a:cubicBezTo>
                  <a:pt x="59" y="4"/>
                  <a:pt x="59" y="4"/>
                  <a:pt x="59" y="4"/>
                </a:cubicBezTo>
                <a:cubicBezTo>
                  <a:pt x="61" y="4"/>
                  <a:pt x="62" y="3"/>
                  <a:pt x="62" y="2"/>
                </a:cubicBezTo>
                <a:cubicBezTo>
                  <a:pt x="62" y="2"/>
                  <a:pt x="61" y="1"/>
                  <a:pt x="61" y="1"/>
                </a:cubicBezTo>
                <a:cubicBezTo>
                  <a:pt x="60" y="0"/>
                  <a:pt x="60" y="0"/>
                  <a:pt x="59"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2" name="Freeform 114"/>
          <p:cNvSpPr/>
          <p:nvPr/>
        </p:nvSpPr>
        <p:spPr bwMode="auto">
          <a:xfrm>
            <a:off x="4633913" y="3265488"/>
            <a:ext cx="93663" cy="15875"/>
          </a:xfrm>
          <a:custGeom>
            <a:avLst/>
            <a:gdLst>
              <a:gd name="T0" fmla="*/ 3 w 25"/>
              <a:gd name="T1" fmla="*/ 4 h 4"/>
              <a:gd name="T2" fmla="*/ 22 w 25"/>
              <a:gd name="T3" fmla="*/ 4 h 4"/>
              <a:gd name="T4" fmla="*/ 25 w 25"/>
              <a:gd name="T5" fmla="*/ 2 h 4"/>
              <a:gd name="T6" fmla="*/ 22 w 25"/>
              <a:gd name="T7" fmla="*/ 0 h 4"/>
              <a:gd name="T8" fmla="*/ 3 w 25"/>
              <a:gd name="T9" fmla="*/ 0 h 4"/>
              <a:gd name="T10" fmla="*/ 0 w 25"/>
              <a:gd name="T11" fmla="*/ 2 h 4"/>
              <a:gd name="T12" fmla="*/ 3 w 2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5" h="4">
                <a:moveTo>
                  <a:pt x="3" y="4"/>
                </a:moveTo>
                <a:cubicBezTo>
                  <a:pt x="22" y="4"/>
                  <a:pt x="22" y="4"/>
                  <a:pt x="22" y="4"/>
                </a:cubicBezTo>
                <a:cubicBezTo>
                  <a:pt x="23" y="4"/>
                  <a:pt x="25" y="3"/>
                  <a:pt x="25" y="2"/>
                </a:cubicBezTo>
                <a:cubicBezTo>
                  <a:pt x="25" y="1"/>
                  <a:pt x="23" y="0"/>
                  <a:pt x="22" y="0"/>
                </a:cubicBezTo>
                <a:cubicBezTo>
                  <a:pt x="3" y="0"/>
                  <a:pt x="3" y="0"/>
                  <a:pt x="3" y="0"/>
                </a:cubicBezTo>
                <a:cubicBezTo>
                  <a:pt x="1" y="0"/>
                  <a:pt x="0" y="1"/>
                  <a:pt x="0" y="2"/>
                </a:cubicBezTo>
                <a:cubicBezTo>
                  <a:pt x="0" y="3"/>
                  <a:pt x="1" y="4"/>
                  <a:pt x="3"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3" name="Freeform 115"/>
          <p:cNvSpPr/>
          <p:nvPr/>
        </p:nvSpPr>
        <p:spPr bwMode="auto">
          <a:xfrm>
            <a:off x="4633913" y="3348038"/>
            <a:ext cx="203200" cy="19050"/>
          </a:xfrm>
          <a:custGeom>
            <a:avLst/>
            <a:gdLst>
              <a:gd name="T0" fmla="*/ 3 w 54"/>
              <a:gd name="T1" fmla="*/ 5 h 5"/>
              <a:gd name="T2" fmla="*/ 52 w 54"/>
              <a:gd name="T3" fmla="*/ 5 h 5"/>
              <a:gd name="T4" fmla="*/ 54 w 54"/>
              <a:gd name="T5" fmla="*/ 2 h 5"/>
              <a:gd name="T6" fmla="*/ 52 w 54"/>
              <a:gd name="T7" fmla="*/ 0 h 5"/>
              <a:gd name="T8" fmla="*/ 3 w 54"/>
              <a:gd name="T9" fmla="*/ 0 h 5"/>
              <a:gd name="T10" fmla="*/ 0 w 54"/>
              <a:gd name="T11" fmla="*/ 2 h 5"/>
              <a:gd name="T12" fmla="*/ 3 w 5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4" h="5">
                <a:moveTo>
                  <a:pt x="3" y="5"/>
                </a:moveTo>
                <a:cubicBezTo>
                  <a:pt x="52" y="5"/>
                  <a:pt x="52" y="5"/>
                  <a:pt x="52" y="5"/>
                </a:cubicBezTo>
                <a:cubicBezTo>
                  <a:pt x="53" y="5"/>
                  <a:pt x="54" y="4"/>
                  <a:pt x="54" y="2"/>
                </a:cubicBezTo>
                <a:cubicBezTo>
                  <a:pt x="54" y="1"/>
                  <a:pt x="53" y="0"/>
                  <a:pt x="52" y="0"/>
                </a:cubicBezTo>
                <a:cubicBezTo>
                  <a:pt x="3" y="0"/>
                  <a:pt x="3" y="0"/>
                  <a:pt x="3" y="0"/>
                </a:cubicBezTo>
                <a:cubicBezTo>
                  <a:pt x="1" y="0"/>
                  <a:pt x="0" y="1"/>
                  <a:pt x="0" y="2"/>
                </a:cubicBezTo>
                <a:cubicBezTo>
                  <a:pt x="0" y="4"/>
                  <a:pt x="1" y="5"/>
                  <a:pt x="3" y="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4" name="Freeform 116"/>
          <p:cNvSpPr/>
          <p:nvPr/>
        </p:nvSpPr>
        <p:spPr bwMode="auto">
          <a:xfrm>
            <a:off x="4633913" y="3517900"/>
            <a:ext cx="146050" cy="14288"/>
          </a:xfrm>
          <a:custGeom>
            <a:avLst/>
            <a:gdLst>
              <a:gd name="T0" fmla="*/ 3 w 39"/>
              <a:gd name="T1" fmla="*/ 4 h 4"/>
              <a:gd name="T2" fmla="*/ 37 w 39"/>
              <a:gd name="T3" fmla="*/ 4 h 4"/>
              <a:gd name="T4" fmla="*/ 39 w 39"/>
              <a:gd name="T5" fmla="*/ 2 h 4"/>
              <a:gd name="T6" fmla="*/ 37 w 39"/>
              <a:gd name="T7" fmla="*/ 0 h 4"/>
              <a:gd name="T8" fmla="*/ 3 w 39"/>
              <a:gd name="T9" fmla="*/ 0 h 4"/>
              <a:gd name="T10" fmla="*/ 0 w 39"/>
              <a:gd name="T11" fmla="*/ 2 h 4"/>
              <a:gd name="T12" fmla="*/ 3 w 39"/>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9" h="4">
                <a:moveTo>
                  <a:pt x="3" y="4"/>
                </a:moveTo>
                <a:cubicBezTo>
                  <a:pt x="37" y="4"/>
                  <a:pt x="37" y="4"/>
                  <a:pt x="37" y="4"/>
                </a:cubicBezTo>
                <a:cubicBezTo>
                  <a:pt x="38" y="4"/>
                  <a:pt x="39" y="3"/>
                  <a:pt x="39" y="2"/>
                </a:cubicBezTo>
                <a:cubicBezTo>
                  <a:pt x="39" y="1"/>
                  <a:pt x="38" y="0"/>
                  <a:pt x="37" y="0"/>
                </a:cubicBezTo>
                <a:cubicBezTo>
                  <a:pt x="3" y="0"/>
                  <a:pt x="3" y="0"/>
                  <a:pt x="3" y="0"/>
                </a:cubicBezTo>
                <a:cubicBezTo>
                  <a:pt x="1" y="0"/>
                  <a:pt x="0" y="1"/>
                  <a:pt x="0" y="2"/>
                </a:cubicBezTo>
                <a:cubicBezTo>
                  <a:pt x="0" y="3"/>
                  <a:pt x="1" y="4"/>
                  <a:pt x="3"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5" name="Freeform 117"/>
          <p:cNvSpPr/>
          <p:nvPr/>
        </p:nvSpPr>
        <p:spPr bwMode="auto">
          <a:xfrm>
            <a:off x="4576763" y="3186113"/>
            <a:ext cx="19050" cy="481013"/>
          </a:xfrm>
          <a:custGeom>
            <a:avLst/>
            <a:gdLst>
              <a:gd name="T0" fmla="*/ 3 w 5"/>
              <a:gd name="T1" fmla="*/ 0 h 128"/>
              <a:gd name="T2" fmla="*/ 0 w 5"/>
              <a:gd name="T3" fmla="*/ 2 h 128"/>
              <a:gd name="T4" fmla="*/ 0 w 5"/>
              <a:gd name="T5" fmla="*/ 126 h 128"/>
              <a:gd name="T6" fmla="*/ 3 w 5"/>
              <a:gd name="T7" fmla="*/ 128 h 128"/>
              <a:gd name="T8" fmla="*/ 5 w 5"/>
              <a:gd name="T9" fmla="*/ 126 h 128"/>
              <a:gd name="T10" fmla="*/ 5 w 5"/>
              <a:gd name="T11" fmla="*/ 2 h 128"/>
              <a:gd name="T12" fmla="*/ 3 w 5"/>
              <a:gd name="T13" fmla="*/ 0 h 128"/>
            </a:gdLst>
            <a:ahLst/>
            <a:cxnLst>
              <a:cxn ang="0">
                <a:pos x="T0" y="T1"/>
              </a:cxn>
              <a:cxn ang="0">
                <a:pos x="T2" y="T3"/>
              </a:cxn>
              <a:cxn ang="0">
                <a:pos x="T4" y="T5"/>
              </a:cxn>
              <a:cxn ang="0">
                <a:pos x="T6" y="T7"/>
              </a:cxn>
              <a:cxn ang="0">
                <a:pos x="T8" y="T9"/>
              </a:cxn>
              <a:cxn ang="0">
                <a:pos x="T10" y="T11"/>
              </a:cxn>
              <a:cxn ang="0">
                <a:pos x="T12" y="T13"/>
              </a:cxn>
            </a:cxnLst>
            <a:rect l="0" t="0" r="r" b="b"/>
            <a:pathLst>
              <a:path w="5" h="128">
                <a:moveTo>
                  <a:pt x="3" y="0"/>
                </a:moveTo>
                <a:cubicBezTo>
                  <a:pt x="2" y="0"/>
                  <a:pt x="0" y="1"/>
                  <a:pt x="0" y="2"/>
                </a:cubicBezTo>
                <a:cubicBezTo>
                  <a:pt x="0" y="126"/>
                  <a:pt x="0" y="126"/>
                  <a:pt x="0" y="126"/>
                </a:cubicBezTo>
                <a:cubicBezTo>
                  <a:pt x="0" y="127"/>
                  <a:pt x="2" y="128"/>
                  <a:pt x="3" y="128"/>
                </a:cubicBezTo>
                <a:cubicBezTo>
                  <a:pt x="4" y="128"/>
                  <a:pt x="5" y="127"/>
                  <a:pt x="5" y="126"/>
                </a:cubicBezTo>
                <a:cubicBezTo>
                  <a:pt x="5" y="2"/>
                  <a:pt x="5" y="2"/>
                  <a:pt x="5" y="2"/>
                </a:cubicBezTo>
                <a:cubicBezTo>
                  <a:pt x="5" y="1"/>
                  <a:pt x="4" y="0"/>
                  <a:pt x="3"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6" name="Freeform 118"/>
          <p:cNvSpPr/>
          <p:nvPr/>
        </p:nvSpPr>
        <p:spPr bwMode="auto">
          <a:xfrm>
            <a:off x="4411663" y="3400425"/>
            <a:ext cx="128588" cy="82550"/>
          </a:xfrm>
          <a:custGeom>
            <a:avLst/>
            <a:gdLst>
              <a:gd name="T0" fmla="*/ 25 w 34"/>
              <a:gd name="T1" fmla="*/ 0 h 22"/>
              <a:gd name="T2" fmla="*/ 22 w 34"/>
              <a:gd name="T3" fmla="*/ 0 h 22"/>
              <a:gd name="T4" fmla="*/ 22 w 34"/>
              <a:gd name="T5" fmla="*/ 4 h 22"/>
              <a:gd name="T6" fmla="*/ 26 w 34"/>
              <a:gd name="T7" fmla="*/ 8 h 22"/>
              <a:gd name="T8" fmla="*/ 2 w 34"/>
              <a:gd name="T9" fmla="*/ 8 h 22"/>
              <a:gd name="T10" fmla="*/ 0 w 34"/>
              <a:gd name="T11" fmla="*/ 11 h 22"/>
              <a:gd name="T12" fmla="*/ 2 w 34"/>
              <a:gd name="T13" fmla="*/ 13 h 22"/>
              <a:gd name="T14" fmla="*/ 26 w 34"/>
              <a:gd name="T15" fmla="*/ 13 h 22"/>
              <a:gd name="T16" fmla="*/ 22 w 34"/>
              <a:gd name="T17" fmla="*/ 18 h 22"/>
              <a:gd name="T18" fmla="*/ 22 w 34"/>
              <a:gd name="T19" fmla="*/ 21 h 22"/>
              <a:gd name="T20" fmla="*/ 25 w 34"/>
              <a:gd name="T21" fmla="*/ 21 h 22"/>
              <a:gd name="T22" fmla="*/ 34 w 34"/>
              <a:gd name="T23" fmla="*/ 12 h 22"/>
              <a:gd name="T24" fmla="*/ 34 w 34"/>
              <a:gd name="T25" fmla="*/ 9 h 22"/>
              <a:gd name="T26" fmla="*/ 25 w 34"/>
              <a:gd name="T2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22">
                <a:moveTo>
                  <a:pt x="25" y="0"/>
                </a:moveTo>
                <a:cubicBezTo>
                  <a:pt x="24" y="0"/>
                  <a:pt x="23" y="0"/>
                  <a:pt x="22" y="0"/>
                </a:cubicBezTo>
                <a:cubicBezTo>
                  <a:pt x="21" y="1"/>
                  <a:pt x="21" y="3"/>
                  <a:pt x="22" y="4"/>
                </a:cubicBezTo>
                <a:cubicBezTo>
                  <a:pt x="26" y="8"/>
                  <a:pt x="26" y="8"/>
                  <a:pt x="26" y="8"/>
                </a:cubicBezTo>
                <a:cubicBezTo>
                  <a:pt x="2" y="8"/>
                  <a:pt x="2" y="8"/>
                  <a:pt x="2" y="8"/>
                </a:cubicBezTo>
                <a:cubicBezTo>
                  <a:pt x="1" y="8"/>
                  <a:pt x="0" y="9"/>
                  <a:pt x="0" y="11"/>
                </a:cubicBezTo>
                <a:cubicBezTo>
                  <a:pt x="0" y="12"/>
                  <a:pt x="1" y="13"/>
                  <a:pt x="2" y="13"/>
                </a:cubicBezTo>
                <a:cubicBezTo>
                  <a:pt x="26" y="13"/>
                  <a:pt x="26" y="13"/>
                  <a:pt x="26" y="13"/>
                </a:cubicBezTo>
                <a:cubicBezTo>
                  <a:pt x="22" y="18"/>
                  <a:pt x="22" y="18"/>
                  <a:pt x="22" y="18"/>
                </a:cubicBezTo>
                <a:cubicBezTo>
                  <a:pt x="21" y="19"/>
                  <a:pt x="21" y="20"/>
                  <a:pt x="22" y="21"/>
                </a:cubicBezTo>
                <a:cubicBezTo>
                  <a:pt x="23" y="22"/>
                  <a:pt x="24" y="22"/>
                  <a:pt x="25" y="21"/>
                </a:cubicBezTo>
                <a:cubicBezTo>
                  <a:pt x="34" y="12"/>
                  <a:pt x="34" y="12"/>
                  <a:pt x="34" y="12"/>
                </a:cubicBezTo>
                <a:cubicBezTo>
                  <a:pt x="34" y="11"/>
                  <a:pt x="34" y="10"/>
                  <a:pt x="34" y="9"/>
                </a:cubicBezTo>
                <a:lnTo>
                  <a:pt x="25" y="0"/>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7" name="Freeform 119"/>
          <p:cNvSpPr/>
          <p:nvPr/>
        </p:nvSpPr>
        <p:spPr bwMode="auto">
          <a:xfrm>
            <a:off x="3451225" y="3419475"/>
            <a:ext cx="481013" cy="15875"/>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8" name="Freeform 120"/>
          <p:cNvSpPr/>
          <p:nvPr/>
        </p:nvSpPr>
        <p:spPr bwMode="auto">
          <a:xfrm>
            <a:off x="3506788" y="3584575"/>
            <a:ext cx="425450" cy="19050"/>
          </a:xfrm>
          <a:custGeom>
            <a:avLst/>
            <a:gdLst>
              <a:gd name="T0" fmla="*/ 111 w 113"/>
              <a:gd name="T1" fmla="*/ 0 h 5"/>
              <a:gd name="T2" fmla="*/ 2 w 113"/>
              <a:gd name="T3" fmla="*/ 0 h 5"/>
              <a:gd name="T4" fmla="*/ 0 w 113"/>
              <a:gd name="T5" fmla="*/ 2 h 5"/>
              <a:gd name="T6" fmla="*/ 2 w 113"/>
              <a:gd name="T7" fmla="*/ 5 h 5"/>
              <a:gd name="T8" fmla="*/ 111 w 113"/>
              <a:gd name="T9" fmla="*/ 5 h 5"/>
              <a:gd name="T10" fmla="*/ 113 w 113"/>
              <a:gd name="T11" fmla="*/ 2 h 5"/>
              <a:gd name="T12" fmla="*/ 111 w 113"/>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13" h="5">
                <a:moveTo>
                  <a:pt x="111" y="0"/>
                </a:moveTo>
                <a:cubicBezTo>
                  <a:pt x="2" y="0"/>
                  <a:pt x="2" y="0"/>
                  <a:pt x="2" y="0"/>
                </a:cubicBezTo>
                <a:cubicBezTo>
                  <a:pt x="1" y="0"/>
                  <a:pt x="0" y="1"/>
                  <a:pt x="0" y="2"/>
                </a:cubicBezTo>
                <a:cubicBezTo>
                  <a:pt x="0" y="4"/>
                  <a:pt x="1" y="5"/>
                  <a:pt x="2" y="5"/>
                </a:cubicBezTo>
                <a:cubicBezTo>
                  <a:pt x="111" y="5"/>
                  <a:pt x="111" y="5"/>
                  <a:pt x="111" y="5"/>
                </a:cubicBezTo>
                <a:cubicBezTo>
                  <a:pt x="112" y="5"/>
                  <a:pt x="113" y="4"/>
                  <a:pt x="113" y="2"/>
                </a:cubicBezTo>
                <a:cubicBezTo>
                  <a:pt x="113" y="1"/>
                  <a:pt x="112" y="0"/>
                  <a:pt x="111"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9" name="Freeform 121"/>
          <p:cNvSpPr/>
          <p:nvPr/>
        </p:nvSpPr>
        <p:spPr bwMode="auto">
          <a:xfrm>
            <a:off x="3646488" y="3251200"/>
            <a:ext cx="285750" cy="17463"/>
          </a:xfrm>
          <a:custGeom>
            <a:avLst/>
            <a:gdLst>
              <a:gd name="T0" fmla="*/ 2 w 76"/>
              <a:gd name="T1" fmla="*/ 5 h 5"/>
              <a:gd name="T2" fmla="*/ 74 w 76"/>
              <a:gd name="T3" fmla="*/ 5 h 5"/>
              <a:gd name="T4" fmla="*/ 76 w 76"/>
              <a:gd name="T5" fmla="*/ 3 h 5"/>
              <a:gd name="T6" fmla="*/ 74 w 76"/>
              <a:gd name="T7" fmla="*/ 0 h 5"/>
              <a:gd name="T8" fmla="*/ 2 w 76"/>
              <a:gd name="T9" fmla="*/ 0 h 5"/>
              <a:gd name="T10" fmla="*/ 0 w 76"/>
              <a:gd name="T11" fmla="*/ 3 h 5"/>
              <a:gd name="T12" fmla="*/ 2 w 76"/>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76" h="5">
                <a:moveTo>
                  <a:pt x="2" y="5"/>
                </a:moveTo>
                <a:cubicBezTo>
                  <a:pt x="74" y="5"/>
                  <a:pt x="74" y="5"/>
                  <a:pt x="74" y="5"/>
                </a:cubicBezTo>
                <a:cubicBezTo>
                  <a:pt x="75" y="5"/>
                  <a:pt x="76" y="4"/>
                  <a:pt x="76" y="3"/>
                </a:cubicBezTo>
                <a:cubicBezTo>
                  <a:pt x="76" y="1"/>
                  <a:pt x="75" y="0"/>
                  <a:pt x="74" y="0"/>
                </a:cubicBezTo>
                <a:cubicBezTo>
                  <a:pt x="2" y="0"/>
                  <a:pt x="2" y="0"/>
                  <a:pt x="2" y="0"/>
                </a:cubicBezTo>
                <a:cubicBezTo>
                  <a:pt x="1" y="0"/>
                  <a:pt x="0" y="1"/>
                  <a:pt x="0" y="3"/>
                </a:cubicBezTo>
                <a:cubicBezTo>
                  <a:pt x="0" y="4"/>
                  <a:pt x="1" y="5"/>
                  <a:pt x="2" y="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0" name="Freeform 122"/>
          <p:cNvSpPr/>
          <p:nvPr/>
        </p:nvSpPr>
        <p:spPr bwMode="auto">
          <a:xfrm>
            <a:off x="3533775" y="3333750"/>
            <a:ext cx="398463" cy="19050"/>
          </a:xfrm>
          <a:custGeom>
            <a:avLst/>
            <a:gdLst>
              <a:gd name="T0" fmla="*/ 104 w 106"/>
              <a:gd name="T1" fmla="*/ 0 h 5"/>
              <a:gd name="T2" fmla="*/ 3 w 106"/>
              <a:gd name="T3" fmla="*/ 0 h 5"/>
              <a:gd name="T4" fmla="*/ 0 w 106"/>
              <a:gd name="T5" fmla="*/ 3 h 5"/>
              <a:gd name="T6" fmla="*/ 3 w 106"/>
              <a:gd name="T7" fmla="*/ 5 h 5"/>
              <a:gd name="T8" fmla="*/ 104 w 106"/>
              <a:gd name="T9" fmla="*/ 5 h 5"/>
              <a:gd name="T10" fmla="*/ 106 w 106"/>
              <a:gd name="T11" fmla="*/ 3 h 5"/>
              <a:gd name="T12" fmla="*/ 104 w 106"/>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06" h="5">
                <a:moveTo>
                  <a:pt x="104" y="0"/>
                </a:moveTo>
                <a:cubicBezTo>
                  <a:pt x="3" y="0"/>
                  <a:pt x="3" y="0"/>
                  <a:pt x="3" y="0"/>
                </a:cubicBezTo>
                <a:cubicBezTo>
                  <a:pt x="1" y="0"/>
                  <a:pt x="0" y="1"/>
                  <a:pt x="0" y="3"/>
                </a:cubicBezTo>
                <a:cubicBezTo>
                  <a:pt x="0" y="4"/>
                  <a:pt x="1" y="5"/>
                  <a:pt x="3" y="5"/>
                </a:cubicBezTo>
                <a:cubicBezTo>
                  <a:pt x="104" y="5"/>
                  <a:pt x="104" y="5"/>
                  <a:pt x="104" y="5"/>
                </a:cubicBezTo>
                <a:cubicBezTo>
                  <a:pt x="105" y="5"/>
                  <a:pt x="106" y="4"/>
                  <a:pt x="106" y="3"/>
                </a:cubicBezTo>
                <a:cubicBezTo>
                  <a:pt x="106" y="1"/>
                  <a:pt x="105" y="0"/>
                  <a:pt x="104"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1" name="Freeform 123"/>
          <p:cNvSpPr/>
          <p:nvPr/>
        </p:nvSpPr>
        <p:spPr bwMode="auto">
          <a:xfrm>
            <a:off x="3616325" y="3502025"/>
            <a:ext cx="315913" cy="19050"/>
          </a:xfrm>
          <a:custGeom>
            <a:avLst/>
            <a:gdLst>
              <a:gd name="T0" fmla="*/ 82 w 84"/>
              <a:gd name="T1" fmla="*/ 0 h 5"/>
              <a:gd name="T2" fmla="*/ 3 w 84"/>
              <a:gd name="T3" fmla="*/ 0 h 5"/>
              <a:gd name="T4" fmla="*/ 0 w 84"/>
              <a:gd name="T5" fmla="*/ 2 h 5"/>
              <a:gd name="T6" fmla="*/ 3 w 84"/>
              <a:gd name="T7" fmla="*/ 5 h 5"/>
              <a:gd name="T8" fmla="*/ 82 w 84"/>
              <a:gd name="T9" fmla="*/ 5 h 5"/>
              <a:gd name="T10" fmla="*/ 84 w 84"/>
              <a:gd name="T11" fmla="*/ 2 h 5"/>
              <a:gd name="T12" fmla="*/ 82 w 8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4" h="5">
                <a:moveTo>
                  <a:pt x="82" y="0"/>
                </a:moveTo>
                <a:cubicBezTo>
                  <a:pt x="3" y="0"/>
                  <a:pt x="3" y="0"/>
                  <a:pt x="3" y="0"/>
                </a:cubicBezTo>
                <a:cubicBezTo>
                  <a:pt x="2" y="0"/>
                  <a:pt x="0" y="1"/>
                  <a:pt x="0" y="2"/>
                </a:cubicBezTo>
                <a:cubicBezTo>
                  <a:pt x="0" y="4"/>
                  <a:pt x="2" y="5"/>
                  <a:pt x="3" y="5"/>
                </a:cubicBezTo>
                <a:cubicBezTo>
                  <a:pt x="82" y="5"/>
                  <a:pt x="82" y="5"/>
                  <a:pt x="82" y="5"/>
                </a:cubicBezTo>
                <a:cubicBezTo>
                  <a:pt x="83" y="5"/>
                  <a:pt x="84" y="4"/>
                  <a:pt x="84" y="2"/>
                </a:cubicBezTo>
                <a:cubicBezTo>
                  <a:pt x="84" y="1"/>
                  <a:pt x="83" y="0"/>
                  <a:pt x="82"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2" name="Freeform 124"/>
          <p:cNvSpPr/>
          <p:nvPr/>
        </p:nvSpPr>
        <p:spPr bwMode="auto">
          <a:xfrm>
            <a:off x="2601913" y="3251200"/>
            <a:ext cx="255588" cy="17463"/>
          </a:xfrm>
          <a:custGeom>
            <a:avLst/>
            <a:gdLst>
              <a:gd name="T0" fmla="*/ 2 w 68"/>
              <a:gd name="T1" fmla="*/ 5 h 5"/>
              <a:gd name="T2" fmla="*/ 66 w 68"/>
              <a:gd name="T3" fmla="*/ 5 h 5"/>
              <a:gd name="T4" fmla="*/ 68 w 68"/>
              <a:gd name="T5" fmla="*/ 3 h 5"/>
              <a:gd name="T6" fmla="*/ 66 w 68"/>
              <a:gd name="T7" fmla="*/ 0 h 5"/>
              <a:gd name="T8" fmla="*/ 2 w 68"/>
              <a:gd name="T9" fmla="*/ 0 h 5"/>
              <a:gd name="T10" fmla="*/ 0 w 68"/>
              <a:gd name="T11" fmla="*/ 3 h 5"/>
              <a:gd name="T12" fmla="*/ 2 w 6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68" h="5">
                <a:moveTo>
                  <a:pt x="2" y="5"/>
                </a:moveTo>
                <a:cubicBezTo>
                  <a:pt x="66" y="5"/>
                  <a:pt x="66" y="5"/>
                  <a:pt x="66" y="5"/>
                </a:cubicBezTo>
                <a:cubicBezTo>
                  <a:pt x="67" y="5"/>
                  <a:pt x="68" y="4"/>
                  <a:pt x="68" y="3"/>
                </a:cubicBezTo>
                <a:cubicBezTo>
                  <a:pt x="68" y="1"/>
                  <a:pt x="67" y="0"/>
                  <a:pt x="66" y="0"/>
                </a:cubicBezTo>
                <a:cubicBezTo>
                  <a:pt x="2" y="0"/>
                  <a:pt x="2" y="0"/>
                  <a:pt x="2" y="0"/>
                </a:cubicBezTo>
                <a:cubicBezTo>
                  <a:pt x="1" y="0"/>
                  <a:pt x="0" y="1"/>
                  <a:pt x="0" y="3"/>
                </a:cubicBezTo>
                <a:cubicBezTo>
                  <a:pt x="0" y="4"/>
                  <a:pt x="1" y="5"/>
                  <a:pt x="2" y="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3" name="Freeform 125"/>
          <p:cNvSpPr/>
          <p:nvPr/>
        </p:nvSpPr>
        <p:spPr bwMode="auto">
          <a:xfrm>
            <a:off x="2489200" y="3333750"/>
            <a:ext cx="481013" cy="19050"/>
          </a:xfrm>
          <a:custGeom>
            <a:avLst/>
            <a:gdLst>
              <a:gd name="T0" fmla="*/ 2 w 128"/>
              <a:gd name="T1" fmla="*/ 5 h 5"/>
              <a:gd name="T2" fmla="*/ 126 w 128"/>
              <a:gd name="T3" fmla="*/ 5 h 5"/>
              <a:gd name="T4" fmla="*/ 128 w 128"/>
              <a:gd name="T5" fmla="*/ 3 h 5"/>
              <a:gd name="T6" fmla="*/ 126 w 128"/>
              <a:gd name="T7" fmla="*/ 0 h 5"/>
              <a:gd name="T8" fmla="*/ 2 w 128"/>
              <a:gd name="T9" fmla="*/ 0 h 5"/>
              <a:gd name="T10" fmla="*/ 0 w 128"/>
              <a:gd name="T11" fmla="*/ 3 h 5"/>
              <a:gd name="T12" fmla="*/ 2 w 12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2" y="5"/>
                </a:moveTo>
                <a:cubicBezTo>
                  <a:pt x="126" y="5"/>
                  <a:pt x="126" y="5"/>
                  <a:pt x="126" y="5"/>
                </a:cubicBezTo>
                <a:cubicBezTo>
                  <a:pt x="127" y="5"/>
                  <a:pt x="128" y="4"/>
                  <a:pt x="128" y="3"/>
                </a:cubicBezTo>
                <a:cubicBezTo>
                  <a:pt x="128" y="1"/>
                  <a:pt x="127" y="0"/>
                  <a:pt x="126" y="0"/>
                </a:cubicBezTo>
                <a:cubicBezTo>
                  <a:pt x="2" y="0"/>
                  <a:pt x="2" y="0"/>
                  <a:pt x="2" y="0"/>
                </a:cubicBezTo>
                <a:cubicBezTo>
                  <a:pt x="1" y="0"/>
                  <a:pt x="0" y="1"/>
                  <a:pt x="0" y="3"/>
                </a:cubicBezTo>
                <a:cubicBezTo>
                  <a:pt x="0" y="4"/>
                  <a:pt x="1" y="5"/>
                  <a:pt x="2" y="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4" name="Freeform 126"/>
          <p:cNvSpPr/>
          <p:nvPr/>
        </p:nvSpPr>
        <p:spPr bwMode="auto">
          <a:xfrm>
            <a:off x="2628900" y="3419475"/>
            <a:ext cx="203200" cy="15875"/>
          </a:xfrm>
          <a:custGeom>
            <a:avLst/>
            <a:gdLst>
              <a:gd name="T0" fmla="*/ 2 w 54"/>
              <a:gd name="T1" fmla="*/ 0 h 4"/>
              <a:gd name="T2" fmla="*/ 0 w 54"/>
              <a:gd name="T3" fmla="*/ 2 h 4"/>
              <a:gd name="T4" fmla="*/ 2 w 54"/>
              <a:gd name="T5" fmla="*/ 4 h 4"/>
              <a:gd name="T6" fmla="*/ 52 w 54"/>
              <a:gd name="T7" fmla="*/ 4 h 4"/>
              <a:gd name="T8" fmla="*/ 54 w 54"/>
              <a:gd name="T9" fmla="*/ 2 h 4"/>
              <a:gd name="T10" fmla="*/ 52 w 54"/>
              <a:gd name="T11" fmla="*/ 0 h 4"/>
              <a:gd name="T12" fmla="*/ 2 w 5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4" h="4">
                <a:moveTo>
                  <a:pt x="2" y="0"/>
                </a:moveTo>
                <a:cubicBezTo>
                  <a:pt x="1" y="0"/>
                  <a:pt x="0" y="1"/>
                  <a:pt x="0" y="2"/>
                </a:cubicBezTo>
                <a:cubicBezTo>
                  <a:pt x="0" y="3"/>
                  <a:pt x="1" y="4"/>
                  <a:pt x="2" y="4"/>
                </a:cubicBezTo>
                <a:cubicBezTo>
                  <a:pt x="52" y="4"/>
                  <a:pt x="52" y="4"/>
                  <a:pt x="52" y="4"/>
                </a:cubicBezTo>
                <a:cubicBezTo>
                  <a:pt x="53" y="4"/>
                  <a:pt x="54" y="3"/>
                  <a:pt x="54" y="2"/>
                </a:cubicBezTo>
                <a:cubicBezTo>
                  <a:pt x="54" y="1"/>
                  <a:pt x="53" y="0"/>
                  <a:pt x="52" y="0"/>
                </a:cubicBezTo>
                <a:lnTo>
                  <a:pt x="2" y="0"/>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5" name="Freeform 127"/>
          <p:cNvSpPr/>
          <p:nvPr/>
        </p:nvSpPr>
        <p:spPr bwMode="auto">
          <a:xfrm>
            <a:off x="2489200" y="3502025"/>
            <a:ext cx="481013" cy="19050"/>
          </a:xfrm>
          <a:custGeom>
            <a:avLst/>
            <a:gdLst>
              <a:gd name="T0" fmla="*/ 126 w 128"/>
              <a:gd name="T1" fmla="*/ 0 h 5"/>
              <a:gd name="T2" fmla="*/ 2 w 128"/>
              <a:gd name="T3" fmla="*/ 0 h 5"/>
              <a:gd name="T4" fmla="*/ 0 w 128"/>
              <a:gd name="T5" fmla="*/ 2 h 5"/>
              <a:gd name="T6" fmla="*/ 2 w 128"/>
              <a:gd name="T7" fmla="*/ 5 h 5"/>
              <a:gd name="T8" fmla="*/ 126 w 128"/>
              <a:gd name="T9" fmla="*/ 5 h 5"/>
              <a:gd name="T10" fmla="*/ 128 w 128"/>
              <a:gd name="T11" fmla="*/ 2 h 5"/>
              <a:gd name="T12" fmla="*/ 126 w 12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126" y="0"/>
                </a:moveTo>
                <a:cubicBezTo>
                  <a:pt x="2" y="0"/>
                  <a:pt x="2" y="0"/>
                  <a:pt x="2" y="0"/>
                </a:cubicBezTo>
                <a:cubicBezTo>
                  <a:pt x="1" y="0"/>
                  <a:pt x="0" y="1"/>
                  <a:pt x="0" y="2"/>
                </a:cubicBezTo>
                <a:cubicBezTo>
                  <a:pt x="0" y="4"/>
                  <a:pt x="1" y="5"/>
                  <a:pt x="2" y="5"/>
                </a:cubicBezTo>
                <a:cubicBezTo>
                  <a:pt x="126" y="5"/>
                  <a:pt x="126" y="5"/>
                  <a:pt x="126" y="5"/>
                </a:cubicBezTo>
                <a:cubicBezTo>
                  <a:pt x="127" y="5"/>
                  <a:pt x="128" y="4"/>
                  <a:pt x="128" y="2"/>
                </a:cubicBezTo>
                <a:cubicBezTo>
                  <a:pt x="128" y="1"/>
                  <a:pt x="127" y="0"/>
                  <a:pt x="126"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6" name="Freeform 128"/>
          <p:cNvSpPr/>
          <p:nvPr/>
        </p:nvSpPr>
        <p:spPr bwMode="auto">
          <a:xfrm>
            <a:off x="2571750" y="3584575"/>
            <a:ext cx="315913" cy="19050"/>
          </a:xfrm>
          <a:custGeom>
            <a:avLst/>
            <a:gdLst>
              <a:gd name="T0" fmla="*/ 81 w 84"/>
              <a:gd name="T1" fmla="*/ 0 h 5"/>
              <a:gd name="T2" fmla="*/ 3 w 84"/>
              <a:gd name="T3" fmla="*/ 0 h 5"/>
              <a:gd name="T4" fmla="*/ 0 w 84"/>
              <a:gd name="T5" fmla="*/ 2 h 5"/>
              <a:gd name="T6" fmla="*/ 3 w 84"/>
              <a:gd name="T7" fmla="*/ 5 h 5"/>
              <a:gd name="T8" fmla="*/ 81 w 84"/>
              <a:gd name="T9" fmla="*/ 5 h 5"/>
              <a:gd name="T10" fmla="*/ 84 w 84"/>
              <a:gd name="T11" fmla="*/ 2 h 5"/>
              <a:gd name="T12" fmla="*/ 81 w 8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4" h="5">
                <a:moveTo>
                  <a:pt x="81" y="0"/>
                </a:moveTo>
                <a:cubicBezTo>
                  <a:pt x="3" y="0"/>
                  <a:pt x="3" y="0"/>
                  <a:pt x="3" y="0"/>
                </a:cubicBezTo>
                <a:cubicBezTo>
                  <a:pt x="1" y="0"/>
                  <a:pt x="0" y="1"/>
                  <a:pt x="0" y="2"/>
                </a:cubicBezTo>
                <a:cubicBezTo>
                  <a:pt x="0" y="4"/>
                  <a:pt x="1" y="5"/>
                  <a:pt x="3" y="5"/>
                </a:cubicBezTo>
                <a:cubicBezTo>
                  <a:pt x="81" y="5"/>
                  <a:pt x="81" y="5"/>
                  <a:pt x="81" y="5"/>
                </a:cubicBezTo>
                <a:cubicBezTo>
                  <a:pt x="83" y="5"/>
                  <a:pt x="84" y="4"/>
                  <a:pt x="84" y="2"/>
                </a:cubicBezTo>
                <a:cubicBezTo>
                  <a:pt x="84" y="1"/>
                  <a:pt x="83" y="0"/>
                  <a:pt x="81"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7" name="Freeform 129"/>
          <p:cNvSpPr/>
          <p:nvPr/>
        </p:nvSpPr>
        <p:spPr bwMode="auto">
          <a:xfrm>
            <a:off x="1528763" y="3419475"/>
            <a:ext cx="481013" cy="15875"/>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8" name="Freeform 130"/>
          <p:cNvSpPr/>
          <p:nvPr/>
        </p:nvSpPr>
        <p:spPr bwMode="auto">
          <a:xfrm>
            <a:off x="1528763" y="3584575"/>
            <a:ext cx="423863" cy="19050"/>
          </a:xfrm>
          <a:custGeom>
            <a:avLst/>
            <a:gdLst>
              <a:gd name="T0" fmla="*/ 111 w 113"/>
              <a:gd name="T1" fmla="*/ 0 h 5"/>
              <a:gd name="T2" fmla="*/ 2 w 113"/>
              <a:gd name="T3" fmla="*/ 0 h 5"/>
              <a:gd name="T4" fmla="*/ 0 w 113"/>
              <a:gd name="T5" fmla="*/ 2 h 5"/>
              <a:gd name="T6" fmla="*/ 2 w 113"/>
              <a:gd name="T7" fmla="*/ 5 h 5"/>
              <a:gd name="T8" fmla="*/ 111 w 113"/>
              <a:gd name="T9" fmla="*/ 5 h 5"/>
              <a:gd name="T10" fmla="*/ 113 w 113"/>
              <a:gd name="T11" fmla="*/ 2 h 5"/>
              <a:gd name="T12" fmla="*/ 111 w 113"/>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13" h="5">
                <a:moveTo>
                  <a:pt x="111" y="0"/>
                </a:moveTo>
                <a:cubicBezTo>
                  <a:pt x="2" y="0"/>
                  <a:pt x="2" y="0"/>
                  <a:pt x="2" y="0"/>
                </a:cubicBezTo>
                <a:cubicBezTo>
                  <a:pt x="1" y="0"/>
                  <a:pt x="0" y="1"/>
                  <a:pt x="0" y="2"/>
                </a:cubicBezTo>
                <a:cubicBezTo>
                  <a:pt x="0" y="4"/>
                  <a:pt x="1" y="5"/>
                  <a:pt x="2" y="5"/>
                </a:cubicBezTo>
                <a:cubicBezTo>
                  <a:pt x="111" y="5"/>
                  <a:pt x="111" y="5"/>
                  <a:pt x="111" y="5"/>
                </a:cubicBezTo>
                <a:cubicBezTo>
                  <a:pt x="112" y="5"/>
                  <a:pt x="113" y="4"/>
                  <a:pt x="113" y="2"/>
                </a:cubicBezTo>
                <a:cubicBezTo>
                  <a:pt x="113" y="1"/>
                  <a:pt x="112" y="0"/>
                  <a:pt x="111"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9" name="Freeform 131"/>
          <p:cNvSpPr/>
          <p:nvPr/>
        </p:nvSpPr>
        <p:spPr bwMode="auto">
          <a:xfrm>
            <a:off x="1528763" y="3251200"/>
            <a:ext cx="285750" cy="17463"/>
          </a:xfrm>
          <a:custGeom>
            <a:avLst/>
            <a:gdLst>
              <a:gd name="T0" fmla="*/ 2 w 76"/>
              <a:gd name="T1" fmla="*/ 5 h 5"/>
              <a:gd name="T2" fmla="*/ 74 w 76"/>
              <a:gd name="T3" fmla="*/ 5 h 5"/>
              <a:gd name="T4" fmla="*/ 76 w 76"/>
              <a:gd name="T5" fmla="*/ 3 h 5"/>
              <a:gd name="T6" fmla="*/ 74 w 76"/>
              <a:gd name="T7" fmla="*/ 0 h 5"/>
              <a:gd name="T8" fmla="*/ 2 w 76"/>
              <a:gd name="T9" fmla="*/ 0 h 5"/>
              <a:gd name="T10" fmla="*/ 0 w 76"/>
              <a:gd name="T11" fmla="*/ 3 h 5"/>
              <a:gd name="T12" fmla="*/ 2 w 76"/>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76" h="5">
                <a:moveTo>
                  <a:pt x="2" y="5"/>
                </a:moveTo>
                <a:cubicBezTo>
                  <a:pt x="74" y="5"/>
                  <a:pt x="74" y="5"/>
                  <a:pt x="74" y="5"/>
                </a:cubicBezTo>
                <a:cubicBezTo>
                  <a:pt x="75" y="5"/>
                  <a:pt x="76" y="4"/>
                  <a:pt x="76" y="3"/>
                </a:cubicBezTo>
                <a:cubicBezTo>
                  <a:pt x="76" y="1"/>
                  <a:pt x="75" y="0"/>
                  <a:pt x="74" y="0"/>
                </a:cubicBezTo>
                <a:cubicBezTo>
                  <a:pt x="2" y="0"/>
                  <a:pt x="2" y="0"/>
                  <a:pt x="2" y="0"/>
                </a:cubicBezTo>
                <a:cubicBezTo>
                  <a:pt x="1" y="0"/>
                  <a:pt x="0" y="1"/>
                  <a:pt x="0" y="3"/>
                </a:cubicBezTo>
                <a:cubicBezTo>
                  <a:pt x="0" y="4"/>
                  <a:pt x="1" y="5"/>
                  <a:pt x="2" y="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0" name="Freeform 132"/>
          <p:cNvSpPr/>
          <p:nvPr/>
        </p:nvSpPr>
        <p:spPr bwMode="auto">
          <a:xfrm>
            <a:off x="1528763" y="3333750"/>
            <a:ext cx="398463" cy="19050"/>
          </a:xfrm>
          <a:custGeom>
            <a:avLst/>
            <a:gdLst>
              <a:gd name="T0" fmla="*/ 2 w 106"/>
              <a:gd name="T1" fmla="*/ 5 h 5"/>
              <a:gd name="T2" fmla="*/ 103 w 106"/>
              <a:gd name="T3" fmla="*/ 5 h 5"/>
              <a:gd name="T4" fmla="*/ 106 w 106"/>
              <a:gd name="T5" fmla="*/ 3 h 5"/>
              <a:gd name="T6" fmla="*/ 103 w 106"/>
              <a:gd name="T7" fmla="*/ 0 h 5"/>
              <a:gd name="T8" fmla="*/ 2 w 106"/>
              <a:gd name="T9" fmla="*/ 0 h 5"/>
              <a:gd name="T10" fmla="*/ 0 w 106"/>
              <a:gd name="T11" fmla="*/ 3 h 5"/>
              <a:gd name="T12" fmla="*/ 2 w 106"/>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06" h="5">
                <a:moveTo>
                  <a:pt x="2" y="5"/>
                </a:moveTo>
                <a:cubicBezTo>
                  <a:pt x="103" y="5"/>
                  <a:pt x="103" y="5"/>
                  <a:pt x="103" y="5"/>
                </a:cubicBezTo>
                <a:cubicBezTo>
                  <a:pt x="105" y="5"/>
                  <a:pt x="106" y="4"/>
                  <a:pt x="106" y="3"/>
                </a:cubicBezTo>
                <a:cubicBezTo>
                  <a:pt x="106" y="1"/>
                  <a:pt x="105" y="0"/>
                  <a:pt x="103" y="0"/>
                </a:cubicBezTo>
                <a:cubicBezTo>
                  <a:pt x="2" y="0"/>
                  <a:pt x="2" y="0"/>
                  <a:pt x="2" y="0"/>
                </a:cubicBezTo>
                <a:cubicBezTo>
                  <a:pt x="1" y="0"/>
                  <a:pt x="0" y="1"/>
                  <a:pt x="0" y="3"/>
                </a:cubicBezTo>
                <a:cubicBezTo>
                  <a:pt x="0" y="4"/>
                  <a:pt x="1" y="5"/>
                  <a:pt x="2" y="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1" name="Freeform 133"/>
          <p:cNvSpPr/>
          <p:nvPr/>
        </p:nvSpPr>
        <p:spPr bwMode="auto">
          <a:xfrm>
            <a:off x="1528763" y="3502025"/>
            <a:ext cx="315913" cy="19050"/>
          </a:xfrm>
          <a:custGeom>
            <a:avLst/>
            <a:gdLst>
              <a:gd name="T0" fmla="*/ 2 w 84"/>
              <a:gd name="T1" fmla="*/ 5 h 5"/>
              <a:gd name="T2" fmla="*/ 81 w 84"/>
              <a:gd name="T3" fmla="*/ 5 h 5"/>
              <a:gd name="T4" fmla="*/ 84 w 84"/>
              <a:gd name="T5" fmla="*/ 2 h 5"/>
              <a:gd name="T6" fmla="*/ 81 w 84"/>
              <a:gd name="T7" fmla="*/ 0 h 5"/>
              <a:gd name="T8" fmla="*/ 2 w 84"/>
              <a:gd name="T9" fmla="*/ 0 h 5"/>
              <a:gd name="T10" fmla="*/ 0 w 84"/>
              <a:gd name="T11" fmla="*/ 2 h 5"/>
              <a:gd name="T12" fmla="*/ 2 w 8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84" h="5">
                <a:moveTo>
                  <a:pt x="2" y="5"/>
                </a:moveTo>
                <a:cubicBezTo>
                  <a:pt x="81" y="5"/>
                  <a:pt x="81" y="5"/>
                  <a:pt x="81" y="5"/>
                </a:cubicBezTo>
                <a:cubicBezTo>
                  <a:pt x="82" y="5"/>
                  <a:pt x="84" y="4"/>
                  <a:pt x="84" y="2"/>
                </a:cubicBezTo>
                <a:cubicBezTo>
                  <a:pt x="84" y="1"/>
                  <a:pt x="82" y="0"/>
                  <a:pt x="81" y="0"/>
                </a:cubicBezTo>
                <a:cubicBezTo>
                  <a:pt x="2" y="0"/>
                  <a:pt x="2" y="0"/>
                  <a:pt x="2" y="0"/>
                </a:cubicBezTo>
                <a:cubicBezTo>
                  <a:pt x="1" y="0"/>
                  <a:pt x="0" y="1"/>
                  <a:pt x="0" y="2"/>
                </a:cubicBezTo>
                <a:cubicBezTo>
                  <a:pt x="0" y="4"/>
                  <a:pt x="1" y="5"/>
                  <a:pt x="2" y="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2" name="Freeform 134"/>
          <p:cNvSpPr/>
          <p:nvPr/>
        </p:nvSpPr>
        <p:spPr bwMode="auto">
          <a:xfrm>
            <a:off x="568325" y="3251200"/>
            <a:ext cx="479425" cy="17463"/>
          </a:xfrm>
          <a:custGeom>
            <a:avLst/>
            <a:gdLst>
              <a:gd name="T0" fmla="*/ 2 w 128"/>
              <a:gd name="T1" fmla="*/ 5 h 5"/>
              <a:gd name="T2" fmla="*/ 126 w 128"/>
              <a:gd name="T3" fmla="*/ 5 h 5"/>
              <a:gd name="T4" fmla="*/ 128 w 128"/>
              <a:gd name="T5" fmla="*/ 3 h 5"/>
              <a:gd name="T6" fmla="*/ 126 w 128"/>
              <a:gd name="T7" fmla="*/ 0 h 5"/>
              <a:gd name="T8" fmla="*/ 2 w 128"/>
              <a:gd name="T9" fmla="*/ 0 h 5"/>
              <a:gd name="T10" fmla="*/ 0 w 128"/>
              <a:gd name="T11" fmla="*/ 3 h 5"/>
              <a:gd name="T12" fmla="*/ 2 w 12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2" y="5"/>
                </a:moveTo>
                <a:cubicBezTo>
                  <a:pt x="126" y="5"/>
                  <a:pt x="126" y="5"/>
                  <a:pt x="126" y="5"/>
                </a:cubicBezTo>
                <a:cubicBezTo>
                  <a:pt x="127" y="5"/>
                  <a:pt x="128" y="4"/>
                  <a:pt x="128" y="3"/>
                </a:cubicBezTo>
                <a:cubicBezTo>
                  <a:pt x="128" y="1"/>
                  <a:pt x="127" y="0"/>
                  <a:pt x="126" y="0"/>
                </a:cubicBezTo>
                <a:cubicBezTo>
                  <a:pt x="2" y="0"/>
                  <a:pt x="2" y="0"/>
                  <a:pt x="2" y="0"/>
                </a:cubicBezTo>
                <a:cubicBezTo>
                  <a:pt x="1" y="0"/>
                  <a:pt x="0" y="1"/>
                  <a:pt x="0" y="3"/>
                </a:cubicBezTo>
                <a:cubicBezTo>
                  <a:pt x="0" y="4"/>
                  <a:pt x="1" y="5"/>
                  <a:pt x="2" y="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3" name="Freeform 135"/>
          <p:cNvSpPr/>
          <p:nvPr/>
        </p:nvSpPr>
        <p:spPr bwMode="auto">
          <a:xfrm>
            <a:off x="568325" y="3333750"/>
            <a:ext cx="479425" cy="19050"/>
          </a:xfrm>
          <a:custGeom>
            <a:avLst/>
            <a:gdLst>
              <a:gd name="T0" fmla="*/ 126 w 128"/>
              <a:gd name="T1" fmla="*/ 0 h 5"/>
              <a:gd name="T2" fmla="*/ 2 w 128"/>
              <a:gd name="T3" fmla="*/ 0 h 5"/>
              <a:gd name="T4" fmla="*/ 0 w 128"/>
              <a:gd name="T5" fmla="*/ 3 h 5"/>
              <a:gd name="T6" fmla="*/ 2 w 128"/>
              <a:gd name="T7" fmla="*/ 5 h 5"/>
              <a:gd name="T8" fmla="*/ 126 w 128"/>
              <a:gd name="T9" fmla="*/ 5 h 5"/>
              <a:gd name="T10" fmla="*/ 128 w 128"/>
              <a:gd name="T11" fmla="*/ 3 h 5"/>
              <a:gd name="T12" fmla="*/ 126 w 12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126" y="0"/>
                </a:moveTo>
                <a:cubicBezTo>
                  <a:pt x="2" y="0"/>
                  <a:pt x="2" y="0"/>
                  <a:pt x="2" y="0"/>
                </a:cubicBezTo>
                <a:cubicBezTo>
                  <a:pt x="1" y="0"/>
                  <a:pt x="0" y="1"/>
                  <a:pt x="0" y="3"/>
                </a:cubicBezTo>
                <a:cubicBezTo>
                  <a:pt x="0" y="4"/>
                  <a:pt x="1" y="5"/>
                  <a:pt x="2" y="5"/>
                </a:cubicBezTo>
                <a:cubicBezTo>
                  <a:pt x="126" y="5"/>
                  <a:pt x="126" y="5"/>
                  <a:pt x="126" y="5"/>
                </a:cubicBezTo>
                <a:cubicBezTo>
                  <a:pt x="127" y="5"/>
                  <a:pt x="128" y="4"/>
                  <a:pt x="128" y="3"/>
                </a:cubicBezTo>
                <a:cubicBezTo>
                  <a:pt x="128" y="1"/>
                  <a:pt x="127" y="0"/>
                  <a:pt x="126"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4" name="Freeform 136"/>
          <p:cNvSpPr/>
          <p:nvPr/>
        </p:nvSpPr>
        <p:spPr bwMode="auto">
          <a:xfrm>
            <a:off x="568325" y="3419475"/>
            <a:ext cx="479425" cy="15875"/>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5" name="Freeform 137"/>
          <p:cNvSpPr/>
          <p:nvPr/>
        </p:nvSpPr>
        <p:spPr bwMode="auto">
          <a:xfrm>
            <a:off x="568325" y="3502025"/>
            <a:ext cx="479425" cy="19050"/>
          </a:xfrm>
          <a:custGeom>
            <a:avLst/>
            <a:gdLst>
              <a:gd name="T0" fmla="*/ 126 w 128"/>
              <a:gd name="T1" fmla="*/ 0 h 5"/>
              <a:gd name="T2" fmla="*/ 2 w 128"/>
              <a:gd name="T3" fmla="*/ 0 h 5"/>
              <a:gd name="T4" fmla="*/ 0 w 128"/>
              <a:gd name="T5" fmla="*/ 2 h 5"/>
              <a:gd name="T6" fmla="*/ 2 w 128"/>
              <a:gd name="T7" fmla="*/ 5 h 5"/>
              <a:gd name="T8" fmla="*/ 126 w 128"/>
              <a:gd name="T9" fmla="*/ 5 h 5"/>
              <a:gd name="T10" fmla="*/ 128 w 128"/>
              <a:gd name="T11" fmla="*/ 2 h 5"/>
              <a:gd name="T12" fmla="*/ 126 w 12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126" y="0"/>
                </a:moveTo>
                <a:cubicBezTo>
                  <a:pt x="2" y="0"/>
                  <a:pt x="2" y="0"/>
                  <a:pt x="2" y="0"/>
                </a:cubicBezTo>
                <a:cubicBezTo>
                  <a:pt x="1" y="0"/>
                  <a:pt x="0" y="1"/>
                  <a:pt x="0" y="2"/>
                </a:cubicBezTo>
                <a:cubicBezTo>
                  <a:pt x="0" y="4"/>
                  <a:pt x="1" y="5"/>
                  <a:pt x="2" y="5"/>
                </a:cubicBezTo>
                <a:cubicBezTo>
                  <a:pt x="126" y="5"/>
                  <a:pt x="126" y="5"/>
                  <a:pt x="126" y="5"/>
                </a:cubicBezTo>
                <a:cubicBezTo>
                  <a:pt x="127" y="5"/>
                  <a:pt x="128" y="4"/>
                  <a:pt x="128" y="2"/>
                </a:cubicBezTo>
                <a:cubicBezTo>
                  <a:pt x="128" y="1"/>
                  <a:pt x="127" y="0"/>
                  <a:pt x="126"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6" name="Freeform 138"/>
          <p:cNvSpPr/>
          <p:nvPr/>
        </p:nvSpPr>
        <p:spPr bwMode="auto">
          <a:xfrm>
            <a:off x="568325" y="3584575"/>
            <a:ext cx="479425" cy="19050"/>
          </a:xfrm>
          <a:custGeom>
            <a:avLst/>
            <a:gdLst>
              <a:gd name="T0" fmla="*/ 126 w 128"/>
              <a:gd name="T1" fmla="*/ 0 h 5"/>
              <a:gd name="T2" fmla="*/ 2 w 128"/>
              <a:gd name="T3" fmla="*/ 0 h 5"/>
              <a:gd name="T4" fmla="*/ 0 w 128"/>
              <a:gd name="T5" fmla="*/ 2 h 5"/>
              <a:gd name="T6" fmla="*/ 2 w 128"/>
              <a:gd name="T7" fmla="*/ 5 h 5"/>
              <a:gd name="T8" fmla="*/ 126 w 128"/>
              <a:gd name="T9" fmla="*/ 5 h 5"/>
              <a:gd name="T10" fmla="*/ 128 w 128"/>
              <a:gd name="T11" fmla="*/ 2 h 5"/>
              <a:gd name="T12" fmla="*/ 126 w 12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126" y="0"/>
                </a:moveTo>
                <a:cubicBezTo>
                  <a:pt x="2" y="0"/>
                  <a:pt x="2" y="0"/>
                  <a:pt x="2" y="0"/>
                </a:cubicBezTo>
                <a:cubicBezTo>
                  <a:pt x="1" y="0"/>
                  <a:pt x="0" y="1"/>
                  <a:pt x="0" y="2"/>
                </a:cubicBezTo>
                <a:cubicBezTo>
                  <a:pt x="0" y="4"/>
                  <a:pt x="1" y="5"/>
                  <a:pt x="2" y="5"/>
                </a:cubicBezTo>
                <a:cubicBezTo>
                  <a:pt x="126" y="5"/>
                  <a:pt x="126" y="5"/>
                  <a:pt x="126" y="5"/>
                </a:cubicBezTo>
                <a:cubicBezTo>
                  <a:pt x="127" y="5"/>
                  <a:pt x="128" y="4"/>
                  <a:pt x="128" y="2"/>
                </a:cubicBezTo>
                <a:cubicBezTo>
                  <a:pt x="128" y="1"/>
                  <a:pt x="127" y="0"/>
                  <a:pt x="126"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7" name="Freeform 139"/>
          <p:cNvSpPr>
            <a:spLocks noEditPoints="1"/>
          </p:cNvSpPr>
          <p:nvPr/>
        </p:nvSpPr>
        <p:spPr bwMode="auto">
          <a:xfrm>
            <a:off x="11139488"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2" y="27"/>
                  <a:pt x="116" y="34"/>
                  <a:pt x="119" y="41"/>
                </a:cubicBezTo>
                <a:cubicBezTo>
                  <a:pt x="122" y="48"/>
                  <a:pt x="123" y="56"/>
                  <a:pt x="123" y="64"/>
                </a:cubicBezTo>
                <a:cubicBezTo>
                  <a:pt x="123" y="72"/>
                  <a:pt x="122" y="80"/>
                  <a:pt x="119" y="87"/>
                </a:cubicBezTo>
                <a:cubicBezTo>
                  <a:pt x="116" y="94"/>
                  <a:pt x="112" y="101"/>
                  <a:pt x="106" y="106"/>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8" name="Oval 140"/>
          <p:cNvSpPr>
            <a:spLocks noChangeArrowheads="1"/>
          </p:cNvSpPr>
          <p:nvPr/>
        </p:nvSpPr>
        <p:spPr bwMode="auto">
          <a:xfrm>
            <a:off x="11298238" y="2386013"/>
            <a:ext cx="25400" cy="26988"/>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9" name="Oval 141"/>
          <p:cNvSpPr>
            <a:spLocks noChangeArrowheads="1"/>
          </p:cNvSpPr>
          <p:nvPr/>
        </p:nvSpPr>
        <p:spPr bwMode="auto">
          <a:xfrm>
            <a:off x="11436350" y="2386013"/>
            <a:ext cx="26988" cy="26988"/>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0" name="Freeform 142"/>
          <p:cNvSpPr/>
          <p:nvPr/>
        </p:nvSpPr>
        <p:spPr bwMode="auto">
          <a:xfrm>
            <a:off x="11252200" y="2517775"/>
            <a:ext cx="255588" cy="79375"/>
          </a:xfrm>
          <a:custGeom>
            <a:avLst/>
            <a:gdLst>
              <a:gd name="T0" fmla="*/ 34 w 68"/>
              <a:gd name="T1" fmla="*/ 0 h 21"/>
              <a:gd name="T2" fmla="*/ 0 w 68"/>
              <a:gd name="T3" fmla="*/ 17 h 21"/>
              <a:gd name="T4" fmla="*/ 0 w 68"/>
              <a:gd name="T5" fmla="*/ 18 h 21"/>
              <a:gd name="T6" fmla="*/ 2 w 68"/>
              <a:gd name="T7" fmla="*/ 20 h 21"/>
              <a:gd name="T8" fmla="*/ 4 w 68"/>
              <a:gd name="T9" fmla="*/ 19 h 21"/>
              <a:gd name="T10" fmla="*/ 8 w 68"/>
              <a:gd name="T11" fmla="*/ 15 h 21"/>
              <a:gd name="T12" fmla="*/ 20 w 68"/>
              <a:gd name="T13" fmla="*/ 7 h 21"/>
              <a:gd name="T14" fmla="*/ 34 w 68"/>
              <a:gd name="T15" fmla="*/ 4 h 21"/>
              <a:gd name="T16" fmla="*/ 48 w 68"/>
              <a:gd name="T17" fmla="*/ 7 h 21"/>
              <a:gd name="T18" fmla="*/ 60 w 68"/>
              <a:gd name="T19" fmla="*/ 15 h 21"/>
              <a:gd name="T20" fmla="*/ 64 w 68"/>
              <a:gd name="T21" fmla="*/ 19 h 21"/>
              <a:gd name="T22" fmla="*/ 68 w 68"/>
              <a:gd name="T23" fmla="*/ 18 h 21"/>
              <a:gd name="T24" fmla="*/ 68 w 68"/>
              <a:gd name="T25" fmla="*/ 17 h 21"/>
              <a:gd name="T26" fmla="*/ 34 w 68"/>
              <a:gd name="T2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21">
                <a:moveTo>
                  <a:pt x="34" y="0"/>
                </a:moveTo>
                <a:cubicBezTo>
                  <a:pt x="20" y="0"/>
                  <a:pt x="8" y="6"/>
                  <a:pt x="0" y="17"/>
                </a:cubicBezTo>
                <a:cubicBezTo>
                  <a:pt x="0" y="17"/>
                  <a:pt x="0" y="18"/>
                  <a:pt x="0" y="18"/>
                </a:cubicBezTo>
                <a:cubicBezTo>
                  <a:pt x="0" y="19"/>
                  <a:pt x="1" y="20"/>
                  <a:pt x="2" y="20"/>
                </a:cubicBezTo>
                <a:cubicBezTo>
                  <a:pt x="3" y="20"/>
                  <a:pt x="3" y="20"/>
                  <a:pt x="4" y="19"/>
                </a:cubicBezTo>
                <a:cubicBezTo>
                  <a:pt x="5" y="18"/>
                  <a:pt x="6" y="16"/>
                  <a:pt x="8" y="15"/>
                </a:cubicBezTo>
                <a:cubicBezTo>
                  <a:pt x="11" y="12"/>
                  <a:pt x="15" y="9"/>
                  <a:pt x="20" y="7"/>
                </a:cubicBezTo>
                <a:cubicBezTo>
                  <a:pt x="24" y="5"/>
                  <a:pt x="29" y="4"/>
                  <a:pt x="34" y="4"/>
                </a:cubicBezTo>
                <a:cubicBezTo>
                  <a:pt x="39" y="4"/>
                  <a:pt x="44" y="5"/>
                  <a:pt x="48" y="7"/>
                </a:cubicBezTo>
                <a:cubicBezTo>
                  <a:pt x="53" y="9"/>
                  <a:pt x="57" y="12"/>
                  <a:pt x="60" y="15"/>
                </a:cubicBezTo>
                <a:cubicBezTo>
                  <a:pt x="62" y="16"/>
                  <a:pt x="63" y="18"/>
                  <a:pt x="64" y="19"/>
                </a:cubicBezTo>
                <a:cubicBezTo>
                  <a:pt x="66" y="21"/>
                  <a:pt x="68" y="20"/>
                  <a:pt x="68" y="18"/>
                </a:cubicBezTo>
                <a:cubicBezTo>
                  <a:pt x="68" y="18"/>
                  <a:pt x="68" y="17"/>
                  <a:pt x="68" y="17"/>
                </a:cubicBezTo>
                <a:cubicBezTo>
                  <a:pt x="60" y="6"/>
                  <a:pt x="48" y="0"/>
                  <a:pt x="34"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1" name="Freeform 143"/>
          <p:cNvSpPr>
            <a:spLocks noEditPoints="1"/>
          </p:cNvSpPr>
          <p:nvPr/>
        </p:nvSpPr>
        <p:spPr bwMode="auto">
          <a:xfrm>
            <a:off x="11482388" y="2424113"/>
            <a:ext cx="69850" cy="101600"/>
          </a:xfrm>
          <a:custGeom>
            <a:avLst/>
            <a:gdLst>
              <a:gd name="T0" fmla="*/ 9 w 19"/>
              <a:gd name="T1" fmla="*/ 0 h 27"/>
              <a:gd name="T2" fmla="*/ 0 w 19"/>
              <a:gd name="T3" fmla="*/ 17 h 27"/>
              <a:gd name="T4" fmla="*/ 9 w 19"/>
              <a:gd name="T5" fmla="*/ 27 h 27"/>
              <a:gd name="T6" fmla="*/ 19 w 19"/>
              <a:gd name="T7" fmla="*/ 17 h 27"/>
              <a:gd name="T8" fmla="*/ 9 w 19"/>
              <a:gd name="T9" fmla="*/ 0 h 27"/>
              <a:gd name="T10" fmla="*/ 11 w 19"/>
              <a:gd name="T11" fmla="*/ 10 h 27"/>
              <a:gd name="T12" fmla="*/ 14 w 19"/>
              <a:gd name="T13" fmla="*/ 17 h 27"/>
              <a:gd name="T14" fmla="*/ 9 w 19"/>
              <a:gd name="T15" fmla="*/ 22 h 27"/>
              <a:gd name="T16" fmla="*/ 5 w 19"/>
              <a:gd name="T17" fmla="*/ 17 h 27"/>
              <a:gd name="T18" fmla="*/ 8 w 19"/>
              <a:gd name="T19" fmla="*/ 10 h 27"/>
              <a:gd name="T20" fmla="*/ 9 w 19"/>
              <a:gd name="T21" fmla="*/ 7 h 27"/>
              <a:gd name="T22" fmla="*/ 11 w 19"/>
              <a:gd name="T23" fmla="*/ 9 h 27"/>
              <a:gd name="T24" fmla="*/ 11 w 19"/>
              <a:gd name="T25"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7">
                <a:moveTo>
                  <a:pt x="9" y="0"/>
                </a:moveTo>
                <a:cubicBezTo>
                  <a:pt x="8" y="0"/>
                  <a:pt x="0" y="11"/>
                  <a:pt x="0" y="17"/>
                </a:cubicBezTo>
                <a:cubicBezTo>
                  <a:pt x="0" y="22"/>
                  <a:pt x="4" y="27"/>
                  <a:pt x="9" y="27"/>
                </a:cubicBezTo>
                <a:cubicBezTo>
                  <a:pt x="15" y="27"/>
                  <a:pt x="19" y="22"/>
                  <a:pt x="19" y="17"/>
                </a:cubicBezTo>
                <a:cubicBezTo>
                  <a:pt x="19" y="11"/>
                  <a:pt x="11" y="0"/>
                  <a:pt x="9" y="0"/>
                </a:cubicBezTo>
                <a:close/>
                <a:moveTo>
                  <a:pt x="11" y="10"/>
                </a:moveTo>
                <a:cubicBezTo>
                  <a:pt x="13" y="14"/>
                  <a:pt x="14" y="16"/>
                  <a:pt x="14" y="17"/>
                </a:cubicBezTo>
                <a:cubicBezTo>
                  <a:pt x="14" y="20"/>
                  <a:pt x="12" y="22"/>
                  <a:pt x="9" y="22"/>
                </a:cubicBezTo>
                <a:cubicBezTo>
                  <a:pt x="7" y="22"/>
                  <a:pt x="5" y="20"/>
                  <a:pt x="5" y="17"/>
                </a:cubicBezTo>
                <a:cubicBezTo>
                  <a:pt x="5" y="16"/>
                  <a:pt x="5" y="14"/>
                  <a:pt x="8" y="10"/>
                </a:cubicBezTo>
                <a:cubicBezTo>
                  <a:pt x="9" y="7"/>
                  <a:pt x="9" y="7"/>
                  <a:pt x="9" y="7"/>
                </a:cubicBezTo>
                <a:cubicBezTo>
                  <a:pt x="11" y="9"/>
                  <a:pt x="11" y="9"/>
                  <a:pt x="11" y="9"/>
                </a:cubicBezTo>
                <a:cubicBezTo>
                  <a:pt x="11" y="9"/>
                  <a:pt x="11" y="10"/>
                  <a:pt x="11" y="1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2" name="Freeform 144"/>
          <p:cNvSpPr>
            <a:spLocks noEditPoints="1"/>
          </p:cNvSpPr>
          <p:nvPr/>
        </p:nvSpPr>
        <p:spPr bwMode="auto">
          <a:xfrm>
            <a:off x="10179050"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6" y="101"/>
                  <a:pt x="12" y="94"/>
                  <a:pt x="9" y="87"/>
                </a:cubicBezTo>
                <a:cubicBezTo>
                  <a:pt x="6" y="80"/>
                  <a:pt x="5" y="72"/>
                  <a:pt x="5" y="64"/>
                </a:cubicBezTo>
                <a:cubicBezTo>
                  <a:pt x="5" y="56"/>
                  <a:pt x="6" y="48"/>
                  <a:pt x="9" y="41"/>
                </a:cubicBezTo>
                <a:cubicBezTo>
                  <a:pt x="12" y="34"/>
                  <a:pt x="16"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3" name="Oval 145"/>
          <p:cNvSpPr>
            <a:spLocks noChangeArrowheads="1"/>
          </p:cNvSpPr>
          <p:nvPr/>
        </p:nvSpPr>
        <p:spPr bwMode="auto">
          <a:xfrm>
            <a:off x="10336213" y="2386013"/>
            <a:ext cx="26988" cy="26988"/>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4" name="Oval 146"/>
          <p:cNvSpPr>
            <a:spLocks noChangeArrowheads="1"/>
          </p:cNvSpPr>
          <p:nvPr/>
        </p:nvSpPr>
        <p:spPr bwMode="auto">
          <a:xfrm>
            <a:off x="10475913" y="2386013"/>
            <a:ext cx="25400" cy="26988"/>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5" name="Freeform 147"/>
          <p:cNvSpPr/>
          <p:nvPr/>
        </p:nvSpPr>
        <p:spPr bwMode="auto">
          <a:xfrm>
            <a:off x="10340975" y="2525713"/>
            <a:ext cx="157163" cy="55563"/>
          </a:xfrm>
          <a:custGeom>
            <a:avLst/>
            <a:gdLst>
              <a:gd name="T0" fmla="*/ 39 w 42"/>
              <a:gd name="T1" fmla="*/ 5 h 15"/>
              <a:gd name="T2" fmla="*/ 38 w 42"/>
              <a:gd name="T3" fmla="*/ 6 h 15"/>
              <a:gd name="T4" fmla="*/ 38 w 42"/>
              <a:gd name="T5" fmla="*/ 6 h 15"/>
              <a:gd name="T6" fmla="*/ 32 w 42"/>
              <a:gd name="T7" fmla="*/ 10 h 15"/>
              <a:gd name="T8" fmla="*/ 24 w 42"/>
              <a:gd name="T9" fmla="*/ 8 h 15"/>
              <a:gd name="T10" fmla="*/ 24 w 42"/>
              <a:gd name="T11" fmla="*/ 8 h 15"/>
              <a:gd name="T12" fmla="*/ 9 w 42"/>
              <a:gd name="T13" fmla="*/ 1 h 15"/>
              <a:gd name="T14" fmla="*/ 0 w 42"/>
              <a:gd name="T15" fmla="*/ 8 h 15"/>
              <a:gd name="T16" fmla="*/ 0 w 42"/>
              <a:gd name="T17" fmla="*/ 10 h 15"/>
              <a:gd name="T18" fmla="*/ 3 w 42"/>
              <a:gd name="T19" fmla="*/ 11 h 15"/>
              <a:gd name="T20" fmla="*/ 4 w 42"/>
              <a:gd name="T21" fmla="*/ 10 h 15"/>
              <a:gd name="T22" fmla="*/ 4 w 42"/>
              <a:gd name="T23" fmla="*/ 10 h 15"/>
              <a:gd name="T24" fmla="*/ 10 w 42"/>
              <a:gd name="T25" fmla="*/ 6 h 15"/>
              <a:gd name="T26" fmla="*/ 12 w 42"/>
              <a:gd name="T27" fmla="*/ 5 h 15"/>
              <a:gd name="T28" fmla="*/ 18 w 42"/>
              <a:gd name="T29" fmla="*/ 8 h 15"/>
              <a:gd name="T30" fmla="*/ 18 w 42"/>
              <a:gd name="T31" fmla="*/ 8 h 15"/>
              <a:gd name="T32" fmla="*/ 30 w 42"/>
              <a:gd name="T33" fmla="*/ 15 h 15"/>
              <a:gd name="T34" fmla="*/ 33 w 42"/>
              <a:gd name="T35" fmla="*/ 15 h 15"/>
              <a:gd name="T36" fmla="*/ 42 w 42"/>
              <a:gd name="T37" fmla="*/ 8 h 15"/>
              <a:gd name="T38" fmla="*/ 42 w 42"/>
              <a:gd name="T39" fmla="*/ 6 h 15"/>
              <a:gd name="T40" fmla="*/ 39 w 42"/>
              <a:gd name="T41"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15">
                <a:moveTo>
                  <a:pt x="39" y="5"/>
                </a:moveTo>
                <a:cubicBezTo>
                  <a:pt x="39" y="5"/>
                  <a:pt x="38" y="5"/>
                  <a:pt x="38" y="6"/>
                </a:cubicBezTo>
                <a:cubicBezTo>
                  <a:pt x="38" y="6"/>
                  <a:pt x="38" y="6"/>
                  <a:pt x="38" y="6"/>
                </a:cubicBezTo>
                <a:cubicBezTo>
                  <a:pt x="37" y="8"/>
                  <a:pt x="35" y="10"/>
                  <a:pt x="32" y="10"/>
                </a:cubicBezTo>
                <a:cubicBezTo>
                  <a:pt x="29" y="11"/>
                  <a:pt x="26" y="10"/>
                  <a:pt x="24" y="8"/>
                </a:cubicBezTo>
                <a:cubicBezTo>
                  <a:pt x="24" y="8"/>
                  <a:pt x="24" y="8"/>
                  <a:pt x="24" y="8"/>
                </a:cubicBezTo>
                <a:cubicBezTo>
                  <a:pt x="21" y="2"/>
                  <a:pt x="14" y="0"/>
                  <a:pt x="9" y="1"/>
                </a:cubicBezTo>
                <a:cubicBezTo>
                  <a:pt x="5" y="2"/>
                  <a:pt x="2" y="5"/>
                  <a:pt x="0" y="8"/>
                </a:cubicBezTo>
                <a:cubicBezTo>
                  <a:pt x="0" y="9"/>
                  <a:pt x="0" y="9"/>
                  <a:pt x="0" y="10"/>
                </a:cubicBezTo>
                <a:cubicBezTo>
                  <a:pt x="0" y="11"/>
                  <a:pt x="1" y="12"/>
                  <a:pt x="3" y="11"/>
                </a:cubicBezTo>
                <a:cubicBezTo>
                  <a:pt x="3" y="11"/>
                  <a:pt x="4" y="11"/>
                  <a:pt x="4" y="10"/>
                </a:cubicBezTo>
                <a:cubicBezTo>
                  <a:pt x="4" y="10"/>
                  <a:pt x="4" y="10"/>
                  <a:pt x="4" y="10"/>
                </a:cubicBezTo>
                <a:cubicBezTo>
                  <a:pt x="5" y="8"/>
                  <a:pt x="7" y="6"/>
                  <a:pt x="10" y="6"/>
                </a:cubicBezTo>
                <a:cubicBezTo>
                  <a:pt x="10" y="5"/>
                  <a:pt x="11" y="5"/>
                  <a:pt x="12" y="5"/>
                </a:cubicBezTo>
                <a:cubicBezTo>
                  <a:pt x="14" y="5"/>
                  <a:pt x="17" y="6"/>
                  <a:pt x="18" y="8"/>
                </a:cubicBezTo>
                <a:cubicBezTo>
                  <a:pt x="18" y="8"/>
                  <a:pt x="18" y="8"/>
                  <a:pt x="18" y="8"/>
                </a:cubicBezTo>
                <a:cubicBezTo>
                  <a:pt x="21" y="13"/>
                  <a:pt x="25" y="15"/>
                  <a:pt x="30" y="15"/>
                </a:cubicBezTo>
                <a:cubicBezTo>
                  <a:pt x="31" y="15"/>
                  <a:pt x="32" y="15"/>
                  <a:pt x="33" y="15"/>
                </a:cubicBezTo>
                <a:cubicBezTo>
                  <a:pt x="37" y="14"/>
                  <a:pt x="40" y="11"/>
                  <a:pt x="42" y="8"/>
                </a:cubicBezTo>
                <a:cubicBezTo>
                  <a:pt x="42" y="7"/>
                  <a:pt x="42" y="7"/>
                  <a:pt x="42" y="6"/>
                </a:cubicBezTo>
                <a:cubicBezTo>
                  <a:pt x="42" y="5"/>
                  <a:pt x="41" y="4"/>
                  <a:pt x="39" y="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6" name="Freeform 148"/>
          <p:cNvSpPr>
            <a:spLocks noEditPoints="1"/>
          </p:cNvSpPr>
          <p:nvPr/>
        </p:nvSpPr>
        <p:spPr bwMode="auto">
          <a:xfrm>
            <a:off x="9217025"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7" name="Oval 149"/>
          <p:cNvSpPr>
            <a:spLocks noChangeArrowheads="1"/>
          </p:cNvSpPr>
          <p:nvPr/>
        </p:nvSpPr>
        <p:spPr bwMode="auto">
          <a:xfrm>
            <a:off x="9375775" y="2386013"/>
            <a:ext cx="25400" cy="26988"/>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8" name="Oval 150"/>
          <p:cNvSpPr>
            <a:spLocks noChangeArrowheads="1"/>
          </p:cNvSpPr>
          <p:nvPr/>
        </p:nvSpPr>
        <p:spPr bwMode="auto">
          <a:xfrm>
            <a:off x="9513888" y="2386013"/>
            <a:ext cx="26988" cy="26988"/>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9" name="Freeform 151"/>
          <p:cNvSpPr/>
          <p:nvPr/>
        </p:nvSpPr>
        <p:spPr bwMode="auto">
          <a:xfrm>
            <a:off x="9329738" y="2517775"/>
            <a:ext cx="255588" cy="76200"/>
          </a:xfrm>
          <a:custGeom>
            <a:avLst/>
            <a:gdLst>
              <a:gd name="T0" fmla="*/ 34 w 68"/>
              <a:gd name="T1" fmla="*/ 0 h 20"/>
              <a:gd name="T2" fmla="*/ 0 w 68"/>
              <a:gd name="T3" fmla="*/ 17 h 20"/>
              <a:gd name="T4" fmla="*/ 0 w 68"/>
              <a:gd name="T5" fmla="*/ 18 h 20"/>
              <a:gd name="T6" fmla="*/ 2 w 68"/>
              <a:gd name="T7" fmla="*/ 20 h 20"/>
              <a:gd name="T8" fmla="*/ 4 w 68"/>
              <a:gd name="T9" fmla="*/ 19 h 20"/>
              <a:gd name="T10" fmla="*/ 8 w 68"/>
              <a:gd name="T11" fmla="*/ 15 h 20"/>
              <a:gd name="T12" fmla="*/ 20 w 68"/>
              <a:gd name="T13" fmla="*/ 7 h 20"/>
              <a:gd name="T14" fmla="*/ 34 w 68"/>
              <a:gd name="T15" fmla="*/ 4 h 20"/>
              <a:gd name="T16" fmla="*/ 48 w 68"/>
              <a:gd name="T17" fmla="*/ 7 h 20"/>
              <a:gd name="T18" fmla="*/ 60 w 68"/>
              <a:gd name="T19" fmla="*/ 15 h 20"/>
              <a:gd name="T20" fmla="*/ 64 w 68"/>
              <a:gd name="T21" fmla="*/ 19 h 20"/>
              <a:gd name="T22" fmla="*/ 64 w 68"/>
              <a:gd name="T23" fmla="*/ 19 h 20"/>
              <a:gd name="T24" fmla="*/ 64 w 68"/>
              <a:gd name="T25" fmla="*/ 20 h 20"/>
              <a:gd name="T26" fmla="*/ 66 w 68"/>
              <a:gd name="T27" fmla="*/ 20 h 20"/>
              <a:gd name="T28" fmla="*/ 68 w 68"/>
              <a:gd name="T29" fmla="*/ 18 h 20"/>
              <a:gd name="T30" fmla="*/ 68 w 68"/>
              <a:gd name="T31" fmla="*/ 17 h 20"/>
              <a:gd name="T32" fmla="*/ 34 w 68"/>
              <a:gd name="T3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8" h="20">
                <a:moveTo>
                  <a:pt x="34" y="0"/>
                </a:moveTo>
                <a:cubicBezTo>
                  <a:pt x="20" y="0"/>
                  <a:pt x="8" y="6"/>
                  <a:pt x="0" y="17"/>
                </a:cubicBezTo>
                <a:cubicBezTo>
                  <a:pt x="0" y="17"/>
                  <a:pt x="0" y="18"/>
                  <a:pt x="0" y="18"/>
                </a:cubicBezTo>
                <a:cubicBezTo>
                  <a:pt x="0" y="19"/>
                  <a:pt x="1" y="20"/>
                  <a:pt x="2" y="20"/>
                </a:cubicBezTo>
                <a:cubicBezTo>
                  <a:pt x="3" y="20"/>
                  <a:pt x="3" y="20"/>
                  <a:pt x="4" y="19"/>
                </a:cubicBezTo>
                <a:cubicBezTo>
                  <a:pt x="5" y="18"/>
                  <a:pt x="6" y="16"/>
                  <a:pt x="8" y="15"/>
                </a:cubicBezTo>
                <a:cubicBezTo>
                  <a:pt x="11" y="12"/>
                  <a:pt x="15" y="9"/>
                  <a:pt x="20" y="7"/>
                </a:cubicBezTo>
                <a:cubicBezTo>
                  <a:pt x="24" y="5"/>
                  <a:pt x="29" y="4"/>
                  <a:pt x="34" y="4"/>
                </a:cubicBezTo>
                <a:cubicBezTo>
                  <a:pt x="39" y="4"/>
                  <a:pt x="44" y="5"/>
                  <a:pt x="48" y="7"/>
                </a:cubicBezTo>
                <a:cubicBezTo>
                  <a:pt x="53" y="9"/>
                  <a:pt x="57" y="12"/>
                  <a:pt x="60" y="15"/>
                </a:cubicBezTo>
                <a:cubicBezTo>
                  <a:pt x="62" y="16"/>
                  <a:pt x="63" y="18"/>
                  <a:pt x="64" y="19"/>
                </a:cubicBezTo>
                <a:cubicBezTo>
                  <a:pt x="64" y="19"/>
                  <a:pt x="64" y="19"/>
                  <a:pt x="64" y="19"/>
                </a:cubicBezTo>
                <a:cubicBezTo>
                  <a:pt x="64" y="20"/>
                  <a:pt x="64" y="20"/>
                  <a:pt x="64" y="20"/>
                </a:cubicBezTo>
                <a:cubicBezTo>
                  <a:pt x="65" y="20"/>
                  <a:pt x="65" y="20"/>
                  <a:pt x="66" y="20"/>
                </a:cubicBezTo>
                <a:cubicBezTo>
                  <a:pt x="67" y="20"/>
                  <a:pt x="68" y="19"/>
                  <a:pt x="68" y="18"/>
                </a:cubicBezTo>
                <a:cubicBezTo>
                  <a:pt x="68" y="18"/>
                  <a:pt x="68" y="17"/>
                  <a:pt x="68" y="17"/>
                </a:cubicBezTo>
                <a:cubicBezTo>
                  <a:pt x="60" y="6"/>
                  <a:pt x="48" y="0"/>
                  <a:pt x="34"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0" name="Freeform 152"/>
          <p:cNvSpPr/>
          <p:nvPr/>
        </p:nvSpPr>
        <p:spPr bwMode="auto">
          <a:xfrm>
            <a:off x="9382125" y="2292350"/>
            <a:ext cx="150813" cy="82550"/>
          </a:xfrm>
          <a:custGeom>
            <a:avLst/>
            <a:gdLst>
              <a:gd name="T0" fmla="*/ 18 w 40"/>
              <a:gd name="T1" fmla="*/ 21 h 22"/>
              <a:gd name="T2" fmla="*/ 22 w 40"/>
              <a:gd name="T3" fmla="*/ 21 h 22"/>
              <a:gd name="T4" fmla="*/ 39 w 40"/>
              <a:gd name="T5" fmla="*/ 4 h 22"/>
              <a:gd name="T6" fmla="*/ 39 w 40"/>
              <a:gd name="T7" fmla="*/ 1 h 22"/>
              <a:gd name="T8" fmla="*/ 36 w 40"/>
              <a:gd name="T9" fmla="*/ 1 h 22"/>
              <a:gd name="T10" fmla="*/ 20 w 40"/>
              <a:gd name="T11" fmla="*/ 16 h 22"/>
              <a:gd name="T12" fmla="*/ 4 w 40"/>
              <a:gd name="T13" fmla="*/ 1 h 22"/>
              <a:gd name="T14" fmla="*/ 3 w 40"/>
              <a:gd name="T15" fmla="*/ 0 h 22"/>
              <a:gd name="T16" fmla="*/ 1 w 40"/>
              <a:gd name="T17" fmla="*/ 1 h 22"/>
              <a:gd name="T18" fmla="*/ 1 w 40"/>
              <a:gd name="T19" fmla="*/ 4 h 22"/>
              <a:gd name="T20" fmla="*/ 18 w 40"/>
              <a:gd name="T21"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2">
                <a:moveTo>
                  <a:pt x="18" y="21"/>
                </a:moveTo>
                <a:cubicBezTo>
                  <a:pt x="19" y="22"/>
                  <a:pt x="21" y="22"/>
                  <a:pt x="22" y="21"/>
                </a:cubicBezTo>
                <a:cubicBezTo>
                  <a:pt x="39" y="4"/>
                  <a:pt x="39" y="4"/>
                  <a:pt x="39" y="4"/>
                </a:cubicBezTo>
                <a:cubicBezTo>
                  <a:pt x="40" y="3"/>
                  <a:pt x="40" y="1"/>
                  <a:pt x="39" y="1"/>
                </a:cubicBezTo>
                <a:cubicBezTo>
                  <a:pt x="38" y="0"/>
                  <a:pt x="36" y="0"/>
                  <a:pt x="36" y="1"/>
                </a:cubicBezTo>
                <a:cubicBezTo>
                  <a:pt x="20" y="16"/>
                  <a:pt x="20" y="16"/>
                  <a:pt x="20" y="16"/>
                </a:cubicBezTo>
                <a:cubicBezTo>
                  <a:pt x="4" y="1"/>
                  <a:pt x="4" y="1"/>
                  <a:pt x="4" y="1"/>
                </a:cubicBezTo>
                <a:cubicBezTo>
                  <a:pt x="4" y="0"/>
                  <a:pt x="3" y="0"/>
                  <a:pt x="3" y="0"/>
                </a:cubicBezTo>
                <a:cubicBezTo>
                  <a:pt x="2" y="0"/>
                  <a:pt x="2" y="0"/>
                  <a:pt x="1" y="1"/>
                </a:cubicBezTo>
                <a:cubicBezTo>
                  <a:pt x="0" y="1"/>
                  <a:pt x="0" y="3"/>
                  <a:pt x="1" y="4"/>
                </a:cubicBezTo>
                <a:lnTo>
                  <a:pt x="18" y="21"/>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1" name="Freeform 153"/>
          <p:cNvSpPr>
            <a:spLocks noEditPoints="1"/>
          </p:cNvSpPr>
          <p:nvPr/>
        </p:nvSpPr>
        <p:spPr bwMode="auto">
          <a:xfrm>
            <a:off x="8256588"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2" y="27"/>
                  <a:pt x="116" y="34"/>
                  <a:pt x="119" y="41"/>
                </a:cubicBezTo>
                <a:cubicBezTo>
                  <a:pt x="122" y="48"/>
                  <a:pt x="123" y="56"/>
                  <a:pt x="123" y="64"/>
                </a:cubicBezTo>
                <a:cubicBezTo>
                  <a:pt x="123" y="72"/>
                  <a:pt x="122" y="80"/>
                  <a:pt x="119" y="87"/>
                </a:cubicBezTo>
                <a:cubicBezTo>
                  <a:pt x="116" y="94"/>
                  <a:pt x="112" y="101"/>
                  <a:pt x="106" y="106"/>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2" name="Oval 154"/>
          <p:cNvSpPr>
            <a:spLocks noChangeArrowheads="1"/>
          </p:cNvSpPr>
          <p:nvPr/>
        </p:nvSpPr>
        <p:spPr bwMode="auto">
          <a:xfrm>
            <a:off x="8413750" y="2386013"/>
            <a:ext cx="26988" cy="26988"/>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3" name="Oval 155"/>
          <p:cNvSpPr>
            <a:spLocks noChangeArrowheads="1"/>
          </p:cNvSpPr>
          <p:nvPr/>
        </p:nvSpPr>
        <p:spPr bwMode="auto">
          <a:xfrm>
            <a:off x="8553450" y="2386013"/>
            <a:ext cx="25400" cy="26988"/>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4" name="Freeform 156"/>
          <p:cNvSpPr/>
          <p:nvPr/>
        </p:nvSpPr>
        <p:spPr bwMode="auto">
          <a:xfrm>
            <a:off x="8369300" y="2517775"/>
            <a:ext cx="255588" cy="79375"/>
          </a:xfrm>
          <a:custGeom>
            <a:avLst/>
            <a:gdLst>
              <a:gd name="T0" fmla="*/ 34 w 68"/>
              <a:gd name="T1" fmla="*/ 0 h 21"/>
              <a:gd name="T2" fmla="*/ 0 w 68"/>
              <a:gd name="T3" fmla="*/ 17 h 21"/>
              <a:gd name="T4" fmla="*/ 0 w 68"/>
              <a:gd name="T5" fmla="*/ 18 h 21"/>
              <a:gd name="T6" fmla="*/ 2 w 68"/>
              <a:gd name="T7" fmla="*/ 20 h 21"/>
              <a:gd name="T8" fmla="*/ 4 w 68"/>
              <a:gd name="T9" fmla="*/ 19 h 21"/>
              <a:gd name="T10" fmla="*/ 8 w 68"/>
              <a:gd name="T11" fmla="*/ 15 h 21"/>
              <a:gd name="T12" fmla="*/ 20 w 68"/>
              <a:gd name="T13" fmla="*/ 7 h 21"/>
              <a:gd name="T14" fmla="*/ 34 w 68"/>
              <a:gd name="T15" fmla="*/ 4 h 21"/>
              <a:gd name="T16" fmla="*/ 48 w 68"/>
              <a:gd name="T17" fmla="*/ 7 h 21"/>
              <a:gd name="T18" fmla="*/ 60 w 68"/>
              <a:gd name="T19" fmla="*/ 15 h 21"/>
              <a:gd name="T20" fmla="*/ 64 w 68"/>
              <a:gd name="T21" fmla="*/ 19 h 21"/>
              <a:gd name="T22" fmla="*/ 68 w 68"/>
              <a:gd name="T23" fmla="*/ 18 h 21"/>
              <a:gd name="T24" fmla="*/ 68 w 68"/>
              <a:gd name="T25" fmla="*/ 17 h 21"/>
              <a:gd name="T26" fmla="*/ 34 w 68"/>
              <a:gd name="T2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21">
                <a:moveTo>
                  <a:pt x="34" y="0"/>
                </a:moveTo>
                <a:cubicBezTo>
                  <a:pt x="20" y="0"/>
                  <a:pt x="8" y="6"/>
                  <a:pt x="0" y="17"/>
                </a:cubicBezTo>
                <a:cubicBezTo>
                  <a:pt x="0" y="17"/>
                  <a:pt x="0" y="18"/>
                  <a:pt x="0" y="18"/>
                </a:cubicBezTo>
                <a:cubicBezTo>
                  <a:pt x="0" y="19"/>
                  <a:pt x="1" y="20"/>
                  <a:pt x="2" y="20"/>
                </a:cubicBezTo>
                <a:cubicBezTo>
                  <a:pt x="3" y="20"/>
                  <a:pt x="3" y="20"/>
                  <a:pt x="4" y="19"/>
                </a:cubicBezTo>
                <a:cubicBezTo>
                  <a:pt x="5" y="18"/>
                  <a:pt x="6" y="16"/>
                  <a:pt x="8" y="15"/>
                </a:cubicBezTo>
                <a:cubicBezTo>
                  <a:pt x="11" y="12"/>
                  <a:pt x="15" y="9"/>
                  <a:pt x="20" y="7"/>
                </a:cubicBezTo>
                <a:cubicBezTo>
                  <a:pt x="24" y="5"/>
                  <a:pt x="29" y="4"/>
                  <a:pt x="34" y="4"/>
                </a:cubicBezTo>
                <a:cubicBezTo>
                  <a:pt x="39" y="4"/>
                  <a:pt x="44" y="5"/>
                  <a:pt x="48" y="7"/>
                </a:cubicBezTo>
                <a:cubicBezTo>
                  <a:pt x="53" y="9"/>
                  <a:pt x="57" y="12"/>
                  <a:pt x="60" y="15"/>
                </a:cubicBezTo>
                <a:cubicBezTo>
                  <a:pt x="62" y="16"/>
                  <a:pt x="63" y="18"/>
                  <a:pt x="64" y="19"/>
                </a:cubicBezTo>
                <a:cubicBezTo>
                  <a:pt x="66" y="21"/>
                  <a:pt x="68" y="20"/>
                  <a:pt x="68" y="18"/>
                </a:cubicBezTo>
                <a:cubicBezTo>
                  <a:pt x="68" y="18"/>
                  <a:pt x="68" y="17"/>
                  <a:pt x="68" y="17"/>
                </a:cubicBezTo>
                <a:cubicBezTo>
                  <a:pt x="60" y="6"/>
                  <a:pt x="48" y="0"/>
                  <a:pt x="34"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5" name="Freeform 157"/>
          <p:cNvSpPr>
            <a:spLocks noEditPoints="1"/>
          </p:cNvSpPr>
          <p:nvPr/>
        </p:nvSpPr>
        <p:spPr bwMode="auto">
          <a:xfrm>
            <a:off x="7296150" y="2225675"/>
            <a:ext cx="479425"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6" y="101"/>
                  <a:pt x="12" y="94"/>
                  <a:pt x="9" y="87"/>
                </a:cubicBezTo>
                <a:cubicBezTo>
                  <a:pt x="6" y="80"/>
                  <a:pt x="5" y="72"/>
                  <a:pt x="5" y="64"/>
                </a:cubicBezTo>
                <a:cubicBezTo>
                  <a:pt x="5" y="56"/>
                  <a:pt x="6" y="48"/>
                  <a:pt x="9" y="41"/>
                </a:cubicBezTo>
                <a:cubicBezTo>
                  <a:pt x="12" y="34"/>
                  <a:pt x="16"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6" name="Oval 158"/>
          <p:cNvSpPr>
            <a:spLocks noChangeArrowheads="1"/>
          </p:cNvSpPr>
          <p:nvPr/>
        </p:nvSpPr>
        <p:spPr bwMode="auto">
          <a:xfrm>
            <a:off x="7453313" y="2386013"/>
            <a:ext cx="25400" cy="26988"/>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7" name="Oval 159"/>
          <p:cNvSpPr>
            <a:spLocks noChangeArrowheads="1"/>
          </p:cNvSpPr>
          <p:nvPr/>
        </p:nvSpPr>
        <p:spPr bwMode="auto">
          <a:xfrm>
            <a:off x="7591425" y="2386013"/>
            <a:ext cx="26988" cy="26988"/>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8" name="Freeform 160"/>
          <p:cNvSpPr>
            <a:spLocks noEditPoints="1"/>
          </p:cNvSpPr>
          <p:nvPr/>
        </p:nvSpPr>
        <p:spPr bwMode="auto">
          <a:xfrm>
            <a:off x="7497763" y="2533650"/>
            <a:ext cx="76200" cy="74613"/>
          </a:xfrm>
          <a:custGeom>
            <a:avLst/>
            <a:gdLst>
              <a:gd name="T0" fmla="*/ 10 w 20"/>
              <a:gd name="T1" fmla="*/ 0 h 20"/>
              <a:gd name="T2" fmla="*/ 0 w 20"/>
              <a:gd name="T3" fmla="*/ 10 h 20"/>
              <a:gd name="T4" fmla="*/ 10 w 20"/>
              <a:gd name="T5" fmla="*/ 20 h 20"/>
              <a:gd name="T6" fmla="*/ 20 w 20"/>
              <a:gd name="T7" fmla="*/ 10 h 20"/>
              <a:gd name="T8" fmla="*/ 10 w 20"/>
              <a:gd name="T9" fmla="*/ 0 h 20"/>
              <a:gd name="T10" fmla="*/ 10 w 20"/>
              <a:gd name="T11" fmla="*/ 15 h 20"/>
              <a:gd name="T12" fmla="*/ 5 w 20"/>
              <a:gd name="T13" fmla="*/ 10 h 20"/>
              <a:gd name="T14" fmla="*/ 10 w 20"/>
              <a:gd name="T15" fmla="*/ 5 h 20"/>
              <a:gd name="T16" fmla="*/ 15 w 20"/>
              <a:gd name="T17" fmla="*/ 10 h 20"/>
              <a:gd name="T18" fmla="*/ 10 w 20"/>
              <a:gd name="T19"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0"/>
                </a:moveTo>
                <a:cubicBezTo>
                  <a:pt x="5" y="0"/>
                  <a:pt x="0" y="5"/>
                  <a:pt x="0" y="10"/>
                </a:cubicBezTo>
                <a:cubicBezTo>
                  <a:pt x="0" y="15"/>
                  <a:pt x="5" y="20"/>
                  <a:pt x="10" y="20"/>
                </a:cubicBezTo>
                <a:cubicBezTo>
                  <a:pt x="15" y="20"/>
                  <a:pt x="20" y="15"/>
                  <a:pt x="20" y="10"/>
                </a:cubicBezTo>
                <a:cubicBezTo>
                  <a:pt x="20" y="5"/>
                  <a:pt x="15" y="0"/>
                  <a:pt x="10" y="0"/>
                </a:cubicBezTo>
                <a:close/>
                <a:moveTo>
                  <a:pt x="10" y="15"/>
                </a:moveTo>
                <a:cubicBezTo>
                  <a:pt x="7" y="15"/>
                  <a:pt x="5" y="13"/>
                  <a:pt x="5" y="10"/>
                </a:cubicBezTo>
                <a:cubicBezTo>
                  <a:pt x="5" y="7"/>
                  <a:pt x="7" y="5"/>
                  <a:pt x="10" y="5"/>
                </a:cubicBezTo>
                <a:cubicBezTo>
                  <a:pt x="13" y="5"/>
                  <a:pt x="15" y="7"/>
                  <a:pt x="15" y="10"/>
                </a:cubicBezTo>
                <a:cubicBezTo>
                  <a:pt x="15" y="13"/>
                  <a:pt x="13" y="15"/>
                  <a:pt x="10" y="1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9" name="Freeform 161"/>
          <p:cNvSpPr>
            <a:spLocks noEditPoints="1"/>
          </p:cNvSpPr>
          <p:nvPr/>
        </p:nvSpPr>
        <p:spPr bwMode="auto">
          <a:xfrm>
            <a:off x="6334125"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0" name="Oval 162"/>
          <p:cNvSpPr>
            <a:spLocks noChangeArrowheads="1"/>
          </p:cNvSpPr>
          <p:nvPr/>
        </p:nvSpPr>
        <p:spPr bwMode="auto">
          <a:xfrm>
            <a:off x="6491288" y="2386013"/>
            <a:ext cx="26988" cy="26988"/>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1" name="Oval 163"/>
          <p:cNvSpPr>
            <a:spLocks noChangeArrowheads="1"/>
          </p:cNvSpPr>
          <p:nvPr/>
        </p:nvSpPr>
        <p:spPr bwMode="auto">
          <a:xfrm>
            <a:off x="6630988" y="2386013"/>
            <a:ext cx="26988" cy="26988"/>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2" name="Freeform 164"/>
          <p:cNvSpPr>
            <a:spLocks noEditPoints="1"/>
          </p:cNvSpPr>
          <p:nvPr/>
        </p:nvSpPr>
        <p:spPr bwMode="auto">
          <a:xfrm>
            <a:off x="6416675" y="2468563"/>
            <a:ext cx="315913" cy="153988"/>
          </a:xfrm>
          <a:custGeom>
            <a:avLst/>
            <a:gdLst>
              <a:gd name="T0" fmla="*/ 81 w 84"/>
              <a:gd name="T1" fmla="*/ 0 h 41"/>
              <a:gd name="T2" fmla="*/ 3 w 84"/>
              <a:gd name="T3" fmla="*/ 0 h 41"/>
              <a:gd name="T4" fmla="*/ 0 w 84"/>
              <a:gd name="T5" fmla="*/ 3 h 41"/>
              <a:gd name="T6" fmla="*/ 0 w 84"/>
              <a:gd name="T7" fmla="*/ 3 h 41"/>
              <a:gd name="T8" fmla="*/ 42 w 84"/>
              <a:gd name="T9" fmla="*/ 41 h 41"/>
              <a:gd name="T10" fmla="*/ 42 w 84"/>
              <a:gd name="T11" fmla="*/ 41 h 41"/>
              <a:gd name="T12" fmla="*/ 84 w 84"/>
              <a:gd name="T13" fmla="*/ 3 h 41"/>
              <a:gd name="T14" fmla="*/ 81 w 84"/>
              <a:gd name="T15" fmla="*/ 0 h 41"/>
              <a:gd name="T16" fmla="*/ 79 w 84"/>
              <a:gd name="T17" fmla="*/ 7 h 41"/>
              <a:gd name="T18" fmla="*/ 67 w 84"/>
              <a:gd name="T19" fmla="*/ 26 h 41"/>
              <a:gd name="T20" fmla="*/ 42 w 84"/>
              <a:gd name="T21" fmla="*/ 36 h 41"/>
              <a:gd name="T22" fmla="*/ 17 w 84"/>
              <a:gd name="T23" fmla="*/ 26 h 41"/>
              <a:gd name="T24" fmla="*/ 6 w 84"/>
              <a:gd name="T25" fmla="*/ 7 h 41"/>
              <a:gd name="T26" fmla="*/ 5 w 84"/>
              <a:gd name="T27" fmla="*/ 5 h 41"/>
              <a:gd name="T28" fmla="*/ 79 w 84"/>
              <a:gd name="T29" fmla="*/ 5 h 41"/>
              <a:gd name="T30" fmla="*/ 79 w 84"/>
              <a:gd name="T31" fmla="*/ 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4" h="41">
                <a:moveTo>
                  <a:pt x="81" y="0"/>
                </a:moveTo>
                <a:cubicBezTo>
                  <a:pt x="3" y="0"/>
                  <a:pt x="3" y="0"/>
                  <a:pt x="3" y="0"/>
                </a:cubicBezTo>
                <a:cubicBezTo>
                  <a:pt x="1" y="0"/>
                  <a:pt x="0" y="1"/>
                  <a:pt x="0" y="3"/>
                </a:cubicBezTo>
                <a:cubicBezTo>
                  <a:pt x="0" y="3"/>
                  <a:pt x="0" y="3"/>
                  <a:pt x="0" y="3"/>
                </a:cubicBezTo>
                <a:cubicBezTo>
                  <a:pt x="3" y="25"/>
                  <a:pt x="20" y="41"/>
                  <a:pt x="42" y="41"/>
                </a:cubicBezTo>
                <a:cubicBezTo>
                  <a:pt x="42" y="41"/>
                  <a:pt x="42" y="41"/>
                  <a:pt x="42" y="41"/>
                </a:cubicBezTo>
                <a:cubicBezTo>
                  <a:pt x="64" y="41"/>
                  <a:pt x="82" y="25"/>
                  <a:pt x="84" y="3"/>
                </a:cubicBezTo>
                <a:cubicBezTo>
                  <a:pt x="84" y="1"/>
                  <a:pt x="83" y="0"/>
                  <a:pt x="81" y="0"/>
                </a:cubicBezTo>
                <a:close/>
                <a:moveTo>
                  <a:pt x="79" y="7"/>
                </a:moveTo>
                <a:cubicBezTo>
                  <a:pt x="77" y="14"/>
                  <a:pt x="73" y="21"/>
                  <a:pt x="67" y="26"/>
                </a:cubicBezTo>
                <a:cubicBezTo>
                  <a:pt x="60" y="33"/>
                  <a:pt x="51" y="36"/>
                  <a:pt x="42" y="36"/>
                </a:cubicBezTo>
                <a:cubicBezTo>
                  <a:pt x="33" y="36"/>
                  <a:pt x="24" y="33"/>
                  <a:pt x="17" y="26"/>
                </a:cubicBezTo>
                <a:cubicBezTo>
                  <a:pt x="11" y="21"/>
                  <a:pt x="7" y="14"/>
                  <a:pt x="6" y="7"/>
                </a:cubicBezTo>
                <a:cubicBezTo>
                  <a:pt x="5" y="5"/>
                  <a:pt x="5" y="5"/>
                  <a:pt x="5" y="5"/>
                </a:cubicBezTo>
                <a:cubicBezTo>
                  <a:pt x="79" y="5"/>
                  <a:pt x="79" y="5"/>
                  <a:pt x="79" y="5"/>
                </a:cubicBezTo>
                <a:lnTo>
                  <a:pt x="79" y="7"/>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3" name="Freeform 165"/>
          <p:cNvSpPr>
            <a:spLocks noEditPoints="1"/>
          </p:cNvSpPr>
          <p:nvPr/>
        </p:nvSpPr>
        <p:spPr bwMode="auto">
          <a:xfrm>
            <a:off x="5373688" y="2225675"/>
            <a:ext cx="479425"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4" name="Oval 166"/>
          <p:cNvSpPr>
            <a:spLocks noChangeArrowheads="1"/>
          </p:cNvSpPr>
          <p:nvPr/>
        </p:nvSpPr>
        <p:spPr bwMode="auto">
          <a:xfrm>
            <a:off x="5530850" y="2382838"/>
            <a:ext cx="26988" cy="30163"/>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5" name="Oval 167"/>
          <p:cNvSpPr>
            <a:spLocks noChangeArrowheads="1"/>
          </p:cNvSpPr>
          <p:nvPr/>
        </p:nvSpPr>
        <p:spPr bwMode="auto">
          <a:xfrm>
            <a:off x="5670550" y="2382838"/>
            <a:ext cx="25400" cy="30163"/>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6" name="Freeform 168"/>
          <p:cNvSpPr>
            <a:spLocks noEditPoints="1"/>
          </p:cNvSpPr>
          <p:nvPr/>
        </p:nvSpPr>
        <p:spPr bwMode="auto">
          <a:xfrm>
            <a:off x="5508625" y="2533650"/>
            <a:ext cx="209550" cy="101600"/>
          </a:xfrm>
          <a:custGeom>
            <a:avLst/>
            <a:gdLst>
              <a:gd name="T0" fmla="*/ 54 w 56"/>
              <a:gd name="T1" fmla="*/ 0 h 27"/>
              <a:gd name="T2" fmla="*/ 2 w 56"/>
              <a:gd name="T3" fmla="*/ 0 h 27"/>
              <a:gd name="T4" fmla="*/ 0 w 56"/>
              <a:gd name="T5" fmla="*/ 2 h 27"/>
              <a:gd name="T6" fmla="*/ 2 w 56"/>
              <a:gd name="T7" fmla="*/ 5 h 27"/>
              <a:gd name="T8" fmla="*/ 29 w 56"/>
              <a:gd name="T9" fmla="*/ 5 h 27"/>
              <a:gd name="T10" fmla="*/ 29 w 56"/>
              <a:gd name="T11" fmla="*/ 13 h 27"/>
              <a:gd name="T12" fmla="*/ 43 w 56"/>
              <a:gd name="T13" fmla="*/ 27 h 27"/>
              <a:gd name="T14" fmla="*/ 56 w 56"/>
              <a:gd name="T15" fmla="*/ 13 h 27"/>
              <a:gd name="T16" fmla="*/ 56 w 56"/>
              <a:gd name="T17" fmla="*/ 2 h 27"/>
              <a:gd name="T18" fmla="*/ 54 w 56"/>
              <a:gd name="T19" fmla="*/ 0 h 27"/>
              <a:gd name="T20" fmla="*/ 52 w 56"/>
              <a:gd name="T21" fmla="*/ 13 h 27"/>
              <a:gd name="T22" fmla="*/ 43 w 56"/>
              <a:gd name="T23" fmla="*/ 22 h 27"/>
              <a:gd name="T24" fmla="*/ 34 w 56"/>
              <a:gd name="T25" fmla="*/ 13 h 27"/>
              <a:gd name="T26" fmla="*/ 34 w 56"/>
              <a:gd name="T27" fmla="*/ 5 h 27"/>
              <a:gd name="T28" fmla="*/ 52 w 56"/>
              <a:gd name="T29" fmla="*/ 5 h 27"/>
              <a:gd name="T30" fmla="*/ 52 w 56"/>
              <a:gd name="T31"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27">
                <a:moveTo>
                  <a:pt x="54" y="0"/>
                </a:moveTo>
                <a:cubicBezTo>
                  <a:pt x="2" y="0"/>
                  <a:pt x="2" y="0"/>
                  <a:pt x="2" y="0"/>
                </a:cubicBezTo>
                <a:cubicBezTo>
                  <a:pt x="1" y="0"/>
                  <a:pt x="0" y="1"/>
                  <a:pt x="0" y="2"/>
                </a:cubicBezTo>
                <a:cubicBezTo>
                  <a:pt x="0" y="3"/>
                  <a:pt x="1" y="5"/>
                  <a:pt x="2" y="5"/>
                </a:cubicBezTo>
                <a:cubicBezTo>
                  <a:pt x="29" y="5"/>
                  <a:pt x="29" y="5"/>
                  <a:pt x="29" y="5"/>
                </a:cubicBezTo>
                <a:cubicBezTo>
                  <a:pt x="29" y="13"/>
                  <a:pt x="29" y="13"/>
                  <a:pt x="29" y="13"/>
                </a:cubicBezTo>
                <a:cubicBezTo>
                  <a:pt x="29" y="21"/>
                  <a:pt x="35" y="27"/>
                  <a:pt x="43" y="27"/>
                </a:cubicBezTo>
                <a:cubicBezTo>
                  <a:pt x="50" y="27"/>
                  <a:pt x="56" y="21"/>
                  <a:pt x="56" y="13"/>
                </a:cubicBezTo>
                <a:cubicBezTo>
                  <a:pt x="56" y="2"/>
                  <a:pt x="56" y="2"/>
                  <a:pt x="56" y="2"/>
                </a:cubicBezTo>
                <a:cubicBezTo>
                  <a:pt x="56" y="1"/>
                  <a:pt x="55" y="0"/>
                  <a:pt x="54" y="0"/>
                </a:cubicBezTo>
                <a:close/>
                <a:moveTo>
                  <a:pt x="52" y="13"/>
                </a:moveTo>
                <a:cubicBezTo>
                  <a:pt x="52" y="18"/>
                  <a:pt x="48" y="22"/>
                  <a:pt x="43" y="22"/>
                </a:cubicBezTo>
                <a:cubicBezTo>
                  <a:pt x="38" y="22"/>
                  <a:pt x="34" y="18"/>
                  <a:pt x="34" y="13"/>
                </a:cubicBezTo>
                <a:cubicBezTo>
                  <a:pt x="34" y="5"/>
                  <a:pt x="34" y="5"/>
                  <a:pt x="34" y="5"/>
                </a:cubicBezTo>
                <a:cubicBezTo>
                  <a:pt x="52" y="5"/>
                  <a:pt x="52" y="5"/>
                  <a:pt x="52" y="5"/>
                </a:cubicBezTo>
                <a:lnTo>
                  <a:pt x="52" y="1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7" name="Freeform 169"/>
          <p:cNvSpPr>
            <a:spLocks noEditPoints="1"/>
          </p:cNvSpPr>
          <p:nvPr/>
        </p:nvSpPr>
        <p:spPr bwMode="auto">
          <a:xfrm>
            <a:off x="4411663"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2"/>
                  <a:pt x="94" y="116"/>
                  <a:pt x="87" y="119"/>
                </a:cubicBezTo>
                <a:cubicBezTo>
                  <a:pt x="80" y="122"/>
                  <a:pt x="72" y="123"/>
                  <a:pt x="64" y="123"/>
                </a:cubicBezTo>
                <a:cubicBezTo>
                  <a:pt x="56" y="123"/>
                  <a:pt x="48" y="122"/>
                  <a:pt x="41" y="119"/>
                </a:cubicBezTo>
                <a:cubicBezTo>
                  <a:pt x="34" y="116"/>
                  <a:pt x="27" y="112"/>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8" name="Freeform 170"/>
          <p:cNvSpPr/>
          <p:nvPr/>
        </p:nvSpPr>
        <p:spPr bwMode="auto">
          <a:xfrm>
            <a:off x="4524375" y="2544763"/>
            <a:ext cx="255588" cy="77788"/>
          </a:xfrm>
          <a:custGeom>
            <a:avLst/>
            <a:gdLst>
              <a:gd name="T0" fmla="*/ 66 w 68"/>
              <a:gd name="T1" fmla="*/ 0 h 21"/>
              <a:gd name="T2" fmla="*/ 64 w 68"/>
              <a:gd name="T3" fmla="*/ 1 h 21"/>
              <a:gd name="T4" fmla="*/ 60 w 68"/>
              <a:gd name="T5" fmla="*/ 5 h 21"/>
              <a:gd name="T6" fmla="*/ 48 w 68"/>
              <a:gd name="T7" fmla="*/ 13 h 21"/>
              <a:gd name="T8" fmla="*/ 34 w 68"/>
              <a:gd name="T9" fmla="*/ 16 h 21"/>
              <a:gd name="T10" fmla="*/ 20 w 68"/>
              <a:gd name="T11" fmla="*/ 13 h 21"/>
              <a:gd name="T12" fmla="*/ 8 w 68"/>
              <a:gd name="T13" fmla="*/ 5 h 21"/>
              <a:gd name="T14" fmla="*/ 4 w 68"/>
              <a:gd name="T15" fmla="*/ 1 h 21"/>
              <a:gd name="T16" fmla="*/ 4 w 68"/>
              <a:gd name="T17" fmla="*/ 1 h 21"/>
              <a:gd name="T18" fmla="*/ 2 w 68"/>
              <a:gd name="T19" fmla="*/ 0 h 21"/>
              <a:gd name="T20" fmla="*/ 0 w 68"/>
              <a:gd name="T21" fmla="*/ 2 h 21"/>
              <a:gd name="T22" fmla="*/ 0 w 68"/>
              <a:gd name="T23" fmla="*/ 4 h 21"/>
              <a:gd name="T24" fmla="*/ 34 w 68"/>
              <a:gd name="T25" fmla="*/ 21 h 21"/>
              <a:gd name="T26" fmla="*/ 68 w 68"/>
              <a:gd name="T27" fmla="*/ 4 h 21"/>
              <a:gd name="T28" fmla="*/ 68 w 68"/>
              <a:gd name="T29" fmla="*/ 2 h 21"/>
              <a:gd name="T30" fmla="*/ 66 w 68"/>
              <a:gd name="T3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8" h="21">
                <a:moveTo>
                  <a:pt x="66" y="0"/>
                </a:moveTo>
                <a:cubicBezTo>
                  <a:pt x="65" y="0"/>
                  <a:pt x="65" y="0"/>
                  <a:pt x="64" y="1"/>
                </a:cubicBezTo>
                <a:cubicBezTo>
                  <a:pt x="63" y="2"/>
                  <a:pt x="62" y="4"/>
                  <a:pt x="60" y="5"/>
                </a:cubicBezTo>
                <a:cubicBezTo>
                  <a:pt x="57" y="9"/>
                  <a:pt x="53" y="11"/>
                  <a:pt x="48" y="13"/>
                </a:cubicBezTo>
                <a:cubicBezTo>
                  <a:pt x="44" y="15"/>
                  <a:pt x="39" y="16"/>
                  <a:pt x="34" y="16"/>
                </a:cubicBezTo>
                <a:cubicBezTo>
                  <a:pt x="29" y="16"/>
                  <a:pt x="24" y="15"/>
                  <a:pt x="20" y="13"/>
                </a:cubicBezTo>
                <a:cubicBezTo>
                  <a:pt x="15" y="11"/>
                  <a:pt x="11" y="9"/>
                  <a:pt x="8" y="5"/>
                </a:cubicBezTo>
                <a:cubicBezTo>
                  <a:pt x="6" y="4"/>
                  <a:pt x="5" y="2"/>
                  <a:pt x="4" y="1"/>
                </a:cubicBezTo>
                <a:cubicBezTo>
                  <a:pt x="4" y="1"/>
                  <a:pt x="4" y="1"/>
                  <a:pt x="4" y="1"/>
                </a:cubicBezTo>
                <a:cubicBezTo>
                  <a:pt x="3" y="0"/>
                  <a:pt x="3" y="0"/>
                  <a:pt x="2" y="0"/>
                </a:cubicBezTo>
                <a:cubicBezTo>
                  <a:pt x="1" y="0"/>
                  <a:pt x="0" y="1"/>
                  <a:pt x="0" y="2"/>
                </a:cubicBezTo>
                <a:cubicBezTo>
                  <a:pt x="0" y="3"/>
                  <a:pt x="0" y="3"/>
                  <a:pt x="0" y="4"/>
                </a:cubicBezTo>
                <a:cubicBezTo>
                  <a:pt x="8" y="14"/>
                  <a:pt x="20" y="21"/>
                  <a:pt x="34" y="21"/>
                </a:cubicBezTo>
                <a:cubicBezTo>
                  <a:pt x="48" y="21"/>
                  <a:pt x="60" y="14"/>
                  <a:pt x="68" y="4"/>
                </a:cubicBezTo>
                <a:cubicBezTo>
                  <a:pt x="68" y="3"/>
                  <a:pt x="68" y="3"/>
                  <a:pt x="68" y="2"/>
                </a:cubicBezTo>
                <a:cubicBezTo>
                  <a:pt x="68" y="1"/>
                  <a:pt x="67" y="0"/>
                  <a:pt x="66"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9" name="Freeform 171"/>
          <p:cNvSpPr>
            <a:spLocks noEditPoints="1"/>
          </p:cNvSpPr>
          <p:nvPr/>
        </p:nvSpPr>
        <p:spPr bwMode="auto">
          <a:xfrm>
            <a:off x="4505325" y="2360613"/>
            <a:ext cx="293688" cy="74613"/>
          </a:xfrm>
          <a:custGeom>
            <a:avLst/>
            <a:gdLst>
              <a:gd name="T0" fmla="*/ 76 w 78"/>
              <a:gd name="T1" fmla="*/ 0 h 20"/>
              <a:gd name="T2" fmla="*/ 46 w 78"/>
              <a:gd name="T3" fmla="*/ 0 h 20"/>
              <a:gd name="T4" fmla="*/ 44 w 78"/>
              <a:gd name="T5" fmla="*/ 3 h 20"/>
              <a:gd name="T6" fmla="*/ 44 w 78"/>
              <a:gd name="T7" fmla="*/ 8 h 20"/>
              <a:gd name="T8" fmla="*/ 34 w 78"/>
              <a:gd name="T9" fmla="*/ 8 h 20"/>
              <a:gd name="T10" fmla="*/ 34 w 78"/>
              <a:gd name="T11" fmla="*/ 3 h 20"/>
              <a:gd name="T12" fmla="*/ 32 w 78"/>
              <a:gd name="T13" fmla="*/ 0 h 20"/>
              <a:gd name="T14" fmla="*/ 2 w 78"/>
              <a:gd name="T15" fmla="*/ 0 h 20"/>
              <a:gd name="T16" fmla="*/ 0 w 78"/>
              <a:gd name="T17" fmla="*/ 3 h 20"/>
              <a:gd name="T18" fmla="*/ 0 w 78"/>
              <a:gd name="T19" fmla="*/ 18 h 20"/>
              <a:gd name="T20" fmla="*/ 2 w 78"/>
              <a:gd name="T21" fmla="*/ 20 h 20"/>
              <a:gd name="T22" fmla="*/ 32 w 78"/>
              <a:gd name="T23" fmla="*/ 20 h 20"/>
              <a:gd name="T24" fmla="*/ 34 w 78"/>
              <a:gd name="T25" fmla="*/ 18 h 20"/>
              <a:gd name="T26" fmla="*/ 34 w 78"/>
              <a:gd name="T27" fmla="*/ 12 h 20"/>
              <a:gd name="T28" fmla="*/ 44 w 78"/>
              <a:gd name="T29" fmla="*/ 12 h 20"/>
              <a:gd name="T30" fmla="*/ 44 w 78"/>
              <a:gd name="T31" fmla="*/ 18 h 20"/>
              <a:gd name="T32" fmla="*/ 46 w 78"/>
              <a:gd name="T33" fmla="*/ 20 h 20"/>
              <a:gd name="T34" fmla="*/ 76 w 78"/>
              <a:gd name="T35" fmla="*/ 20 h 20"/>
              <a:gd name="T36" fmla="*/ 78 w 78"/>
              <a:gd name="T37" fmla="*/ 18 h 20"/>
              <a:gd name="T38" fmla="*/ 78 w 78"/>
              <a:gd name="T39" fmla="*/ 3 h 20"/>
              <a:gd name="T40" fmla="*/ 76 w 78"/>
              <a:gd name="T41" fmla="*/ 0 h 20"/>
              <a:gd name="T42" fmla="*/ 29 w 78"/>
              <a:gd name="T43" fmla="*/ 15 h 20"/>
              <a:gd name="T44" fmla="*/ 4 w 78"/>
              <a:gd name="T45" fmla="*/ 15 h 20"/>
              <a:gd name="T46" fmla="*/ 4 w 78"/>
              <a:gd name="T47" fmla="*/ 5 h 20"/>
              <a:gd name="T48" fmla="*/ 29 w 78"/>
              <a:gd name="T49" fmla="*/ 5 h 20"/>
              <a:gd name="T50" fmla="*/ 29 w 78"/>
              <a:gd name="T51" fmla="*/ 15 h 20"/>
              <a:gd name="T52" fmla="*/ 74 w 78"/>
              <a:gd name="T53" fmla="*/ 15 h 20"/>
              <a:gd name="T54" fmla="*/ 49 w 78"/>
              <a:gd name="T55" fmla="*/ 15 h 20"/>
              <a:gd name="T56" fmla="*/ 49 w 78"/>
              <a:gd name="T57" fmla="*/ 5 h 20"/>
              <a:gd name="T58" fmla="*/ 74 w 78"/>
              <a:gd name="T59" fmla="*/ 5 h 20"/>
              <a:gd name="T60" fmla="*/ 74 w 78"/>
              <a:gd name="T61"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20">
                <a:moveTo>
                  <a:pt x="76" y="0"/>
                </a:moveTo>
                <a:cubicBezTo>
                  <a:pt x="46" y="0"/>
                  <a:pt x="46" y="0"/>
                  <a:pt x="46" y="0"/>
                </a:cubicBezTo>
                <a:cubicBezTo>
                  <a:pt x="45" y="0"/>
                  <a:pt x="44" y="1"/>
                  <a:pt x="44" y="3"/>
                </a:cubicBezTo>
                <a:cubicBezTo>
                  <a:pt x="44" y="8"/>
                  <a:pt x="44" y="8"/>
                  <a:pt x="44" y="8"/>
                </a:cubicBezTo>
                <a:cubicBezTo>
                  <a:pt x="34" y="8"/>
                  <a:pt x="34" y="8"/>
                  <a:pt x="34" y="8"/>
                </a:cubicBezTo>
                <a:cubicBezTo>
                  <a:pt x="34" y="3"/>
                  <a:pt x="34" y="3"/>
                  <a:pt x="34" y="3"/>
                </a:cubicBezTo>
                <a:cubicBezTo>
                  <a:pt x="34" y="1"/>
                  <a:pt x="33" y="0"/>
                  <a:pt x="32" y="0"/>
                </a:cubicBezTo>
                <a:cubicBezTo>
                  <a:pt x="2" y="0"/>
                  <a:pt x="2" y="0"/>
                  <a:pt x="2" y="0"/>
                </a:cubicBezTo>
                <a:cubicBezTo>
                  <a:pt x="1" y="0"/>
                  <a:pt x="0" y="1"/>
                  <a:pt x="0" y="3"/>
                </a:cubicBezTo>
                <a:cubicBezTo>
                  <a:pt x="0" y="18"/>
                  <a:pt x="0" y="18"/>
                  <a:pt x="0" y="18"/>
                </a:cubicBezTo>
                <a:cubicBezTo>
                  <a:pt x="0" y="19"/>
                  <a:pt x="1" y="20"/>
                  <a:pt x="2" y="20"/>
                </a:cubicBezTo>
                <a:cubicBezTo>
                  <a:pt x="32" y="20"/>
                  <a:pt x="32" y="20"/>
                  <a:pt x="32" y="20"/>
                </a:cubicBezTo>
                <a:cubicBezTo>
                  <a:pt x="33" y="20"/>
                  <a:pt x="34" y="19"/>
                  <a:pt x="34" y="18"/>
                </a:cubicBezTo>
                <a:cubicBezTo>
                  <a:pt x="34" y="12"/>
                  <a:pt x="34" y="12"/>
                  <a:pt x="34" y="12"/>
                </a:cubicBezTo>
                <a:cubicBezTo>
                  <a:pt x="44" y="12"/>
                  <a:pt x="44" y="12"/>
                  <a:pt x="44" y="12"/>
                </a:cubicBezTo>
                <a:cubicBezTo>
                  <a:pt x="44" y="18"/>
                  <a:pt x="44" y="18"/>
                  <a:pt x="44" y="18"/>
                </a:cubicBezTo>
                <a:cubicBezTo>
                  <a:pt x="44" y="19"/>
                  <a:pt x="45" y="20"/>
                  <a:pt x="46" y="20"/>
                </a:cubicBezTo>
                <a:cubicBezTo>
                  <a:pt x="76" y="20"/>
                  <a:pt x="76" y="20"/>
                  <a:pt x="76" y="20"/>
                </a:cubicBezTo>
                <a:cubicBezTo>
                  <a:pt x="77" y="20"/>
                  <a:pt x="78" y="19"/>
                  <a:pt x="78" y="18"/>
                </a:cubicBezTo>
                <a:cubicBezTo>
                  <a:pt x="78" y="3"/>
                  <a:pt x="78" y="3"/>
                  <a:pt x="78" y="3"/>
                </a:cubicBezTo>
                <a:cubicBezTo>
                  <a:pt x="78" y="1"/>
                  <a:pt x="77" y="0"/>
                  <a:pt x="76" y="0"/>
                </a:cubicBezTo>
                <a:close/>
                <a:moveTo>
                  <a:pt x="29" y="15"/>
                </a:moveTo>
                <a:cubicBezTo>
                  <a:pt x="4" y="15"/>
                  <a:pt x="4" y="15"/>
                  <a:pt x="4" y="15"/>
                </a:cubicBezTo>
                <a:cubicBezTo>
                  <a:pt x="4" y="5"/>
                  <a:pt x="4" y="5"/>
                  <a:pt x="4" y="5"/>
                </a:cubicBezTo>
                <a:cubicBezTo>
                  <a:pt x="29" y="5"/>
                  <a:pt x="29" y="5"/>
                  <a:pt x="29" y="5"/>
                </a:cubicBezTo>
                <a:lnTo>
                  <a:pt x="29" y="15"/>
                </a:lnTo>
                <a:close/>
                <a:moveTo>
                  <a:pt x="74" y="15"/>
                </a:moveTo>
                <a:cubicBezTo>
                  <a:pt x="49" y="15"/>
                  <a:pt x="49" y="15"/>
                  <a:pt x="49" y="15"/>
                </a:cubicBezTo>
                <a:cubicBezTo>
                  <a:pt x="49" y="5"/>
                  <a:pt x="49" y="5"/>
                  <a:pt x="49" y="5"/>
                </a:cubicBezTo>
                <a:cubicBezTo>
                  <a:pt x="74" y="5"/>
                  <a:pt x="74" y="5"/>
                  <a:pt x="74" y="5"/>
                </a:cubicBezTo>
                <a:lnTo>
                  <a:pt x="74" y="15"/>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0" name="Freeform 172"/>
          <p:cNvSpPr>
            <a:spLocks noEditPoints="1"/>
          </p:cNvSpPr>
          <p:nvPr/>
        </p:nvSpPr>
        <p:spPr bwMode="auto">
          <a:xfrm>
            <a:off x="3451225"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1" name="Oval 173"/>
          <p:cNvSpPr>
            <a:spLocks noChangeArrowheads="1"/>
          </p:cNvSpPr>
          <p:nvPr/>
        </p:nvSpPr>
        <p:spPr bwMode="auto">
          <a:xfrm>
            <a:off x="3608388" y="2386013"/>
            <a:ext cx="26988" cy="26988"/>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2" name="Oval 174"/>
          <p:cNvSpPr>
            <a:spLocks noChangeArrowheads="1"/>
          </p:cNvSpPr>
          <p:nvPr/>
        </p:nvSpPr>
        <p:spPr bwMode="auto">
          <a:xfrm>
            <a:off x="3748088" y="2386013"/>
            <a:ext cx="25400" cy="26988"/>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3" name="Freeform 175"/>
          <p:cNvSpPr/>
          <p:nvPr/>
        </p:nvSpPr>
        <p:spPr bwMode="auto">
          <a:xfrm>
            <a:off x="3563938" y="2544763"/>
            <a:ext cx="255588" cy="77788"/>
          </a:xfrm>
          <a:custGeom>
            <a:avLst/>
            <a:gdLst>
              <a:gd name="T0" fmla="*/ 66 w 68"/>
              <a:gd name="T1" fmla="*/ 0 h 21"/>
              <a:gd name="T2" fmla="*/ 64 w 68"/>
              <a:gd name="T3" fmla="*/ 1 h 21"/>
              <a:gd name="T4" fmla="*/ 60 w 68"/>
              <a:gd name="T5" fmla="*/ 5 h 21"/>
              <a:gd name="T6" fmla="*/ 48 w 68"/>
              <a:gd name="T7" fmla="*/ 13 h 21"/>
              <a:gd name="T8" fmla="*/ 34 w 68"/>
              <a:gd name="T9" fmla="*/ 16 h 21"/>
              <a:gd name="T10" fmla="*/ 20 w 68"/>
              <a:gd name="T11" fmla="*/ 13 h 21"/>
              <a:gd name="T12" fmla="*/ 8 w 68"/>
              <a:gd name="T13" fmla="*/ 5 h 21"/>
              <a:gd name="T14" fmla="*/ 4 w 68"/>
              <a:gd name="T15" fmla="*/ 1 h 21"/>
              <a:gd name="T16" fmla="*/ 2 w 68"/>
              <a:gd name="T17" fmla="*/ 0 h 21"/>
              <a:gd name="T18" fmla="*/ 0 w 68"/>
              <a:gd name="T19" fmla="*/ 2 h 21"/>
              <a:gd name="T20" fmla="*/ 0 w 68"/>
              <a:gd name="T21" fmla="*/ 4 h 21"/>
              <a:gd name="T22" fmla="*/ 34 w 68"/>
              <a:gd name="T23" fmla="*/ 21 h 21"/>
              <a:gd name="T24" fmla="*/ 68 w 68"/>
              <a:gd name="T25" fmla="*/ 4 h 21"/>
              <a:gd name="T26" fmla="*/ 68 w 68"/>
              <a:gd name="T27" fmla="*/ 2 h 21"/>
              <a:gd name="T28" fmla="*/ 66 w 68"/>
              <a:gd name="T2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 h="21">
                <a:moveTo>
                  <a:pt x="66" y="0"/>
                </a:moveTo>
                <a:cubicBezTo>
                  <a:pt x="65" y="0"/>
                  <a:pt x="65" y="0"/>
                  <a:pt x="64" y="1"/>
                </a:cubicBezTo>
                <a:cubicBezTo>
                  <a:pt x="63" y="2"/>
                  <a:pt x="62" y="4"/>
                  <a:pt x="60" y="5"/>
                </a:cubicBezTo>
                <a:cubicBezTo>
                  <a:pt x="57" y="9"/>
                  <a:pt x="53" y="11"/>
                  <a:pt x="48" y="13"/>
                </a:cubicBezTo>
                <a:cubicBezTo>
                  <a:pt x="44" y="15"/>
                  <a:pt x="39" y="16"/>
                  <a:pt x="34" y="16"/>
                </a:cubicBezTo>
                <a:cubicBezTo>
                  <a:pt x="29" y="16"/>
                  <a:pt x="24" y="15"/>
                  <a:pt x="20" y="13"/>
                </a:cubicBezTo>
                <a:cubicBezTo>
                  <a:pt x="15" y="11"/>
                  <a:pt x="11" y="9"/>
                  <a:pt x="8" y="5"/>
                </a:cubicBezTo>
                <a:cubicBezTo>
                  <a:pt x="6" y="4"/>
                  <a:pt x="5" y="2"/>
                  <a:pt x="4" y="1"/>
                </a:cubicBezTo>
                <a:cubicBezTo>
                  <a:pt x="3" y="0"/>
                  <a:pt x="3" y="0"/>
                  <a:pt x="2" y="0"/>
                </a:cubicBezTo>
                <a:cubicBezTo>
                  <a:pt x="1" y="0"/>
                  <a:pt x="0" y="1"/>
                  <a:pt x="0" y="2"/>
                </a:cubicBezTo>
                <a:cubicBezTo>
                  <a:pt x="0" y="3"/>
                  <a:pt x="0" y="3"/>
                  <a:pt x="0" y="4"/>
                </a:cubicBezTo>
                <a:cubicBezTo>
                  <a:pt x="8" y="14"/>
                  <a:pt x="20" y="21"/>
                  <a:pt x="34" y="21"/>
                </a:cubicBezTo>
                <a:cubicBezTo>
                  <a:pt x="48" y="21"/>
                  <a:pt x="60" y="14"/>
                  <a:pt x="68" y="4"/>
                </a:cubicBezTo>
                <a:cubicBezTo>
                  <a:pt x="68" y="3"/>
                  <a:pt x="68" y="3"/>
                  <a:pt x="68" y="2"/>
                </a:cubicBezTo>
                <a:cubicBezTo>
                  <a:pt x="68" y="1"/>
                  <a:pt x="67" y="0"/>
                  <a:pt x="66"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4" name="Freeform 176"/>
          <p:cNvSpPr>
            <a:spLocks noEditPoints="1"/>
          </p:cNvSpPr>
          <p:nvPr/>
        </p:nvSpPr>
        <p:spPr bwMode="auto">
          <a:xfrm>
            <a:off x="2489200"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5" name="Oval 177"/>
          <p:cNvSpPr>
            <a:spLocks noChangeArrowheads="1"/>
          </p:cNvSpPr>
          <p:nvPr/>
        </p:nvSpPr>
        <p:spPr bwMode="auto">
          <a:xfrm>
            <a:off x="2647950" y="2386013"/>
            <a:ext cx="25400" cy="26988"/>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6" name="Oval 178"/>
          <p:cNvSpPr>
            <a:spLocks noChangeArrowheads="1"/>
          </p:cNvSpPr>
          <p:nvPr/>
        </p:nvSpPr>
        <p:spPr bwMode="auto">
          <a:xfrm>
            <a:off x="2786063" y="2386013"/>
            <a:ext cx="26988" cy="26988"/>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7" name="Freeform 179"/>
          <p:cNvSpPr/>
          <p:nvPr/>
        </p:nvSpPr>
        <p:spPr bwMode="auto">
          <a:xfrm>
            <a:off x="2625725" y="2547938"/>
            <a:ext cx="209550" cy="15875"/>
          </a:xfrm>
          <a:custGeom>
            <a:avLst/>
            <a:gdLst>
              <a:gd name="T0" fmla="*/ 54 w 56"/>
              <a:gd name="T1" fmla="*/ 0 h 4"/>
              <a:gd name="T2" fmla="*/ 2 w 56"/>
              <a:gd name="T3" fmla="*/ 0 h 4"/>
              <a:gd name="T4" fmla="*/ 0 w 56"/>
              <a:gd name="T5" fmla="*/ 2 h 4"/>
              <a:gd name="T6" fmla="*/ 2 w 56"/>
              <a:gd name="T7" fmla="*/ 4 h 4"/>
              <a:gd name="T8" fmla="*/ 54 w 56"/>
              <a:gd name="T9" fmla="*/ 4 h 4"/>
              <a:gd name="T10" fmla="*/ 56 w 56"/>
              <a:gd name="T11" fmla="*/ 2 h 4"/>
              <a:gd name="T12" fmla="*/ 54 w 5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6" h="4">
                <a:moveTo>
                  <a:pt x="54" y="0"/>
                </a:moveTo>
                <a:cubicBezTo>
                  <a:pt x="2" y="0"/>
                  <a:pt x="2" y="0"/>
                  <a:pt x="2" y="0"/>
                </a:cubicBezTo>
                <a:cubicBezTo>
                  <a:pt x="1" y="0"/>
                  <a:pt x="0" y="1"/>
                  <a:pt x="0" y="2"/>
                </a:cubicBezTo>
                <a:cubicBezTo>
                  <a:pt x="0" y="3"/>
                  <a:pt x="1" y="4"/>
                  <a:pt x="2" y="4"/>
                </a:cubicBezTo>
                <a:cubicBezTo>
                  <a:pt x="54" y="4"/>
                  <a:pt x="54" y="4"/>
                  <a:pt x="54" y="4"/>
                </a:cubicBezTo>
                <a:cubicBezTo>
                  <a:pt x="55" y="4"/>
                  <a:pt x="56" y="3"/>
                  <a:pt x="56" y="2"/>
                </a:cubicBezTo>
                <a:cubicBezTo>
                  <a:pt x="56" y="1"/>
                  <a:pt x="55" y="0"/>
                  <a:pt x="54"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8" name="Freeform 180"/>
          <p:cNvSpPr>
            <a:spLocks noEditPoints="1"/>
          </p:cNvSpPr>
          <p:nvPr/>
        </p:nvSpPr>
        <p:spPr bwMode="auto">
          <a:xfrm>
            <a:off x="1528763" y="2333625"/>
            <a:ext cx="209550" cy="263525"/>
          </a:xfrm>
          <a:custGeom>
            <a:avLst/>
            <a:gdLst>
              <a:gd name="T0" fmla="*/ 19 w 56"/>
              <a:gd name="T1" fmla="*/ 4 h 70"/>
              <a:gd name="T2" fmla="*/ 20 w 56"/>
              <a:gd name="T3" fmla="*/ 5 h 70"/>
              <a:gd name="T4" fmla="*/ 20 w 56"/>
              <a:gd name="T5" fmla="*/ 5 h 70"/>
              <a:gd name="T6" fmla="*/ 19 w 56"/>
              <a:gd name="T7" fmla="*/ 13 h 70"/>
              <a:gd name="T8" fmla="*/ 20 w 56"/>
              <a:gd name="T9" fmla="*/ 21 h 70"/>
              <a:gd name="T10" fmla="*/ 20 w 56"/>
              <a:gd name="T11" fmla="*/ 22 h 70"/>
              <a:gd name="T12" fmla="*/ 20 w 56"/>
              <a:gd name="T13" fmla="*/ 26 h 70"/>
              <a:gd name="T14" fmla="*/ 24 w 56"/>
              <a:gd name="T15" fmla="*/ 26 h 70"/>
              <a:gd name="T16" fmla="*/ 50 w 56"/>
              <a:gd name="T17" fmla="*/ 26 h 70"/>
              <a:gd name="T18" fmla="*/ 52 w 56"/>
              <a:gd name="T19" fmla="*/ 27 h 70"/>
              <a:gd name="T20" fmla="*/ 52 w 56"/>
              <a:gd name="T21" fmla="*/ 64 h 70"/>
              <a:gd name="T22" fmla="*/ 50 w 56"/>
              <a:gd name="T23" fmla="*/ 66 h 70"/>
              <a:gd name="T24" fmla="*/ 6 w 56"/>
              <a:gd name="T25" fmla="*/ 66 h 70"/>
              <a:gd name="T26" fmla="*/ 5 w 56"/>
              <a:gd name="T27" fmla="*/ 64 h 70"/>
              <a:gd name="T28" fmla="*/ 5 w 56"/>
              <a:gd name="T29" fmla="*/ 34 h 70"/>
              <a:gd name="T30" fmla="*/ 11 w 56"/>
              <a:gd name="T31" fmla="*/ 15 h 70"/>
              <a:gd name="T32" fmla="*/ 18 w 56"/>
              <a:gd name="T33" fmla="*/ 5 h 70"/>
              <a:gd name="T34" fmla="*/ 19 w 56"/>
              <a:gd name="T35" fmla="*/ 4 h 70"/>
              <a:gd name="T36" fmla="*/ 19 w 56"/>
              <a:gd name="T37" fmla="*/ 4 h 70"/>
              <a:gd name="T38" fmla="*/ 19 w 56"/>
              <a:gd name="T39" fmla="*/ 0 h 70"/>
              <a:gd name="T40" fmla="*/ 15 w 56"/>
              <a:gd name="T41" fmla="*/ 1 h 70"/>
              <a:gd name="T42" fmla="*/ 7 w 56"/>
              <a:gd name="T43" fmla="*/ 13 h 70"/>
              <a:gd name="T44" fmla="*/ 0 w 56"/>
              <a:gd name="T45" fmla="*/ 33 h 70"/>
              <a:gd name="T46" fmla="*/ 0 w 56"/>
              <a:gd name="T47" fmla="*/ 64 h 70"/>
              <a:gd name="T48" fmla="*/ 6 w 56"/>
              <a:gd name="T49" fmla="*/ 70 h 70"/>
              <a:gd name="T50" fmla="*/ 50 w 56"/>
              <a:gd name="T51" fmla="*/ 70 h 70"/>
              <a:gd name="T52" fmla="*/ 56 w 56"/>
              <a:gd name="T53" fmla="*/ 64 h 70"/>
              <a:gd name="T54" fmla="*/ 56 w 56"/>
              <a:gd name="T55" fmla="*/ 27 h 70"/>
              <a:gd name="T56" fmla="*/ 50 w 56"/>
              <a:gd name="T57" fmla="*/ 21 h 70"/>
              <a:gd name="T58" fmla="*/ 24 w 56"/>
              <a:gd name="T59" fmla="*/ 21 h 70"/>
              <a:gd name="T60" fmla="*/ 24 w 56"/>
              <a:gd name="T61" fmla="*/ 20 h 70"/>
              <a:gd name="T62" fmla="*/ 23 w 56"/>
              <a:gd name="T63" fmla="*/ 13 h 70"/>
              <a:gd name="T64" fmla="*/ 24 w 56"/>
              <a:gd name="T65" fmla="*/ 6 h 70"/>
              <a:gd name="T66" fmla="*/ 24 w 56"/>
              <a:gd name="T67" fmla="*/ 5 h 70"/>
              <a:gd name="T68" fmla="*/ 19 w 56"/>
              <a:gd name="T69"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70">
                <a:moveTo>
                  <a:pt x="19" y="4"/>
                </a:moveTo>
                <a:cubicBezTo>
                  <a:pt x="19" y="4"/>
                  <a:pt x="20" y="5"/>
                  <a:pt x="20" y="5"/>
                </a:cubicBezTo>
                <a:cubicBezTo>
                  <a:pt x="20" y="5"/>
                  <a:pt x="20" y="5"/>
                  <a:pt x="20" y="5"/>
                </a:cubicBezTo>
                <a:cubicBezTo>
                  <a:pt x="19" y="8"/>
                  <a:pt x="19" y="11"/>
                  <a:pt x="19" y="13"/>
                </a:cubicBezTo>
                <a:cubicBezTo>
                  <a:pt x="19" y="16"/>
                  <a:pt x="19" y="18"/>
                  <a:pt x="20" y="21"/>
                </a:cubicBezTo>
                <a:cubicBezTo>
                  <a:pt x="20" y="22"/>
                  <a:pt x="20" y="22"/>
                  <a:pt x="20" y="22"/>
                </a:cubicBezTo>
                <a:cubicBezTo>
                  <a:pt x="20" y="26"/>
                  <a:pt x="20" y="26"/>
                  <a:pt x="20" y="26"/>
                </a:cubicBezTo>
                <a:cubicBezTo>
                  <a:pt x="24" y="26"/>
                  <a:pt x="24" y="26"/>
                  <a:pt x="24" y="26"/>
                </a:cubicBezTo>
                <a:cubicBezTo>
                  <a:pt x="50" y="26"/>
                  <a:pt x="50" y="26"/>
                  <a:pt x="50" y="26"/>
                </a:cubicBezTo>
                <a:cubicBezTo>
                  <a:pt x="51" y="26"/>
                  <a:pt x="52" y="26"/>
                  <a:pt x="52" y="27"/>
                </a:cubicBezTo>
                <a:cubicBezTo>
                  <a:pt x="52" y="64"/>
                  <a:pt x="52" y="64"/>
                  <a:pt x="52" y="64"/>
                </a:cubicBezTo>
                <a:cubicBezTo>
                  <a:pt x="52" y="65"/>
                  <a:pt x="51" y="66"/>
                  <a:pt x="50" y="66"/>
                </a:cubicBezTo>
                <a:cubicBezTo>
                  <a:pt x="6" y="66"/>
                  <a:pt x="6" y="66"/>
                  <a:pt x="6" y="66"/>
                </a:cubicBezTo>
                <a:cubicBezTo>
                  <a:pt x="5" y="66"/>
                  <a:pt x="5" y="65"/>
                  <a:pt x="5" y="64"/>
                </a:cubicBezTo>
                <a:cubicBezTo>
                  <a:pt x="5" y="34"/>
                  <a:pt x="5" y="34"/>
                  <a:pt x="5" y="34"/>
                </a:cubicBezTo>
                <a:cubicBezTo>
                  <a:pt x="5" y="30"/>
                  <a:pt x="6" y="25"/>
                  <a:pt x="11" y="15"/>
                </a:cubicBezTo>
                <a:cubicBezTo>
                  <a:pt x="14" y="10"/>
                  <a:pt x="17" y="6"/>
                  <a:pt x="18" y="5"/>
                </a:cubicBezTo>
                <a:cubicBezTo>
                  <a:pt x="19" y="4"/>
                  <a:pt x="19" y="4"/>
                  <a:pt x="19" y="4"/>
                </a:cubicBezTo>
                <a:cubicBezTo>
                  <a:pt x="19" y="4"/>
                  <a:pt x="19" y="4"/>
                  <a:pt x="19" y="4"/>
                </a:cubicBezTo>
                <a:close/>
                <a:moveTo>
                  <a:pt x="19" y="0"/>
                </a:moveTo>
                <a:cubicBezTo>
                  <a:pt x="17" y="0"/>
                  <a:pt x="16" y="0"/>
                  <a:pt x="15" y="1"/>
                </a:cubicBezTo>
                <a:cubicBezTo>
                  <a:pt x="14" y="2"/>
                  <a:pt x="10" y="8"/>
                  <a:pt x="7" y="13"/>
                </a:cubicBezTo>
                <a:cubicBezTo>
                  <a:pt x="2" y="21"/>
                  <a:pt x="0" y="28"/>
                  <a:pt x="0" y="33"/>
                </a:cubicBezTo>
                <a:cubicBezTo>
                  <a:pt x="0" y="64"/>
                  <a:pt x="0" y="64"/>
                  <a:pt x="0" y="64"/>
                </a:cubicBezTo>
                <a:cubicBezTo>
                  <a:pt x="0" y="68"/>
                  <a:pt x="3" y="70"/>
                  <a:pt x="6" y="70"/>
                </a:cubicBezTo>
                <a:cubicBezTo>
                  <a:pt x="50" y="70"/>
                  <a:pt x="50" y="70"/>
                  <a:pt x="50" y="70"/>
                </a:cubicBezTo>
                <a:cubicBezTo>
                  <a:pt x="54" y="70"/>
                  <a:pt x="56" y="68"/>
                  <a:pt x="56" y="64"/>
                </a:cubicBezTo>
                <a:cubicBezTo>
                  <a:pt x="56" y="27"/>
                  <a:pt x="56" y="27"/>
                  <a:pt x="56" y="27"/>
                </a:cubicBezTo>
                <a:cubicBezTo>
                  <a:pt x="56" y="24"/>
                  <a:pt x="54" y="21"/>
                  <a:pt x="50" y="21"/>
                </a:cubicBezTo>
                <a:cubicBezTo>
                  <a:pt x="24" y="21"/>
                  <a:pt x="24" y="21"/>
                  <a:pt x="24" y="21"/>
                </a:cubicBezTo>
                <a:cubicBezTo>
                  <a:pt x="24" y="20"/>
                  <a:pt x="24" y="20"/>
                  <a:pt x="24" y="20"/>
                </a:cubicBezTo>
                <a:cubicBezTo>
                  <a:pt x="24" y="18"/>
                  <a:pt x="23" y="15"/>
                  <a:pt x="23" y="13"/>
                </a:cubicBezTo>
                <a:cubicBezTo>
                  <a:pt x="23" y="11"/>
                  <a:pt x="24" y="8"/>
                  <a:pt x="24" y="6"/>
                </a:cubicBezTo>
                <a:cubicBezTo>
                  <a:pt x="24" y="6"/>
                  <a:pt x="24" y="5"/>
                  <a:pt x="24" y="5"/>
                </a:cubicBezTo>
                <a:cubicBezTo>
                  <a:pt x="24" y="2"/>
                  <a:pt x="22" y="0"/>
                  <a:pt x="19"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9" name="Freeform 181"/>
          <p:cNvSpPr>
            <a:spLocks noEditPoints="1"/>
          </p:cNvSpPr>
          <p:nvPr/>
        </p:nvSpPr>
        <p:spPr bwMode="auto">
          <a:xfrm>
            <a:off x="1798638" y="2333625"/>
            <a:ext cx="211138" cy="263525"/>
          </a:xfrm>
          <a:custGeom>
            <a:avLst/>
            <a:gdLst>
              <a:gd name="T0" fmla="*/ 18 w 56"/>
              <a:gd name="T1" fmla="*/ 4 h 70"/>
              <a:gd name="T2" fmla="*/ 19 w 56"/>
              <a:gd name="T3" fmla="*/ 5 h 70"/>
              <a:gd name="T4" fmla="*/ 19 w 56"/>
              <a:gd name="T5" fmla="*/ 5 h 70"/>
              <a:gd name="T6" fmla="*/ 18 w 56"/>
              <a:gd name="T7" fmla="*/ 13 h 70"/>
              <a:gd name="T8" fmla="*/ 19 w 56"/>
              <a:gd name="T9" fmla="*/ 21 h 70"/>
              <a:gd name="T10" fmla="*/ 19 w 56"/>
              <a:gd name="T11" fmla="*/ 22 h 70"/>
              <a:gd name="T12" fmla="*/ 20 w 56"/>
              <a:gd name="T13" fmla="*/ 26 h 70"/>
              <a:gd name="T14" fmla="*/ 24 w 56"/>
              <a:gd name="T15" fmla="*/ 26 h 70"/>
              <a:gd name="T16" fmla="*/ 50 w 56"/>
              <a:gd name="T17" fmla="*/ 26 h 70"/>
              <a:gd name="T18" fmla="*/ 51 w 56"/>
              <a:gd name="T19" fmla="*/ 27 h 70"/>
              <a:gd name="T20" fmla="*/ 51 w 56"/>
              <a:gd name="T21" fmla="*/ 64 h 70"/>
              <a:gd name="T22" fmla="*/ 50 w 56"/>
              <a:gd name="T23" fmla="*/ 66 h 70"/>
              <a:gd name="T24" fmla="*/ 6 w 56"/>
              <a:gd name="T25" fmla="*/ 66 h 70"/>
              <a:gd name="T26" fmla="*/ 4 w 56"/>
              <a:gd name="T27" fmla="*/ 64 h 70"/>
              <a:gd name="T28" fmla="*/ 4 w 56"/>
              <a:gd name="T29" fmla="*/ 33 h 70"/>
              <a:gd name="T30" fmla="*/ 11 w 56"/>
              <a:gd name="T31" fmla="*/ 15 h 70"/>
              <a:gd name="T32" fmla="*/ 18 w 56"/>
              <a:gd name="T33" fmla="*/ 5 h 70"/>
              <a:gd name="T34" fmla="*/ 18 w 56"/>
              <a:gd name="T35" fmla="*/ 4 h 70"/>
              <a:gd name="T36" fmla="*/ 18 w 56"/>
              <a:gd name="T37" fmla="*/ 4 h 70"/>
              <a:gd name="T38" fmla="*/ 18 w 56"/>
              <a:gd name="T39" fmla="*/ 0 h 70"/>
              <a:gd name="T40" fmla="*/ 15 w 56"/>
              <a:gd name="T41" fmla="*/ 1 h 70"/>
              <a:gd name="T42" fmla="*/ 7 w 56"/>
              <a:gd name="T43" fmla="*/ 13 h 70"/>
              <a:gd name="T44" fmla="*/ 0 w 56"/>
              <a:gd name="T45" fmla="*/ 33 h 70"/>
              <a:gd name="T46" fmla="*/ 0 w 56"/>
              <a:gd name="T47" fmla="*/ 64 h 70"/>
              <a:gd name="T48" fmla="*/ 6 w 56"/>
              <a:gd name="T49" fmla="*/ 70 h 70"/>
              <a:gd name="T50" fmla="*/ 50 w 56"/>
              <a:gd name="T51" fmla="*/ 70 h 70"/>
              <a:gd name="T52" fmla="*/ 56 w 56"/>
              <a:gd name="T53" fmla="*/ 64 h 70"/>
              <a:gd name="T54" fmla="*/ 56 w 56"/>
              <a:gd name="T55" fmla="*/ 27 h 70"/>
              <a:gd name="T56" fmla="*/ 50 w 56"/>
              <a:gd name="T57" fmla="*/ 21 h 70"/>
              <a:gd name="T58" fmla="*/ 24 w 56"/>
              <a:gd name="T59" fmla="*/ 21 h 70"/>
              <a:gd name="T60" fmla="*/ 24 w 56"/>
              <a:gd name="T61" fmla="*/ 20 h 70"/>
              <a:gd name="T62" fmla="*/ 23 w 56"/>
              <a:gd name="T63" fmla="*/ 13 h 70"/>
              <a:gd name="T64" fmla="*/ 24 w 56"/>
              <a:gd name="T65" fmla="*/ 6 h 70"/>
              <a:gd name="T66" fmla="*/ 24 w 56"/>
              <a:gd name="T67" fmla="*/ 5 h 70"/>
              <a:gd name="T68" fmla="*/ 18 w 56"/>
              <a:gd name="T69"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70">
                <a:moveTo>
                  <a:pt x="18" y="4"/>
                </a:moveTo>
                <a:cubicBezTo>
                  <a:pt x="19" y="4"/>
                  <a:pt x="19" y="5"/>
                  <a:pt x="19" y="5"/>
                </a:cubicBezTo>
                <a:cubicBezTo>
                  <a:pt x="19" y="5"/>
                  <a:pt x="19" y="5"/>
                  <a:pt x="19" y="5"/>
                </a:cubicBezTo>
                <a:cubicBezTo>
                  <a:pt x="19" y="8"/>
                  <a:pt x="18" y="10"/>
                  <a:pt x="18" y="13"/>
                </a:cubicBezTo>
                <a:cubicBezTo>
                  <a:pt x="18" y="16"/>
                  <a:pt x="19" y="18"/>
                  <a:pt x="19" y="21"/>
                </a:cubicBezTo>
                <a:cubicBezTo>
                  <a:pt x="19" y="22"/>
                  <a:pt x="19" y="22"/>
                  <a:pt x="19" y="22"/>
                </a:cubicBezTo>
                <a:cubicBezTo>
                  <a:pt x="20" y="26"/>
                  <a:pt x="20" y="26"/>
                  <a:pt x="20" y="26"/>
                </a:cubicBezTo>
                <a:cubicBezTo>
                  <a:pt x="24" y="26"/>
                  <a:pt x="24" y="26"/>
                  <a:pt x="24" y="26"/>
                </a:cubicBezTo>
                <a:cubicBezTo>
                  <a:pt x="50" y="26"/>
                  <a:pt x="50" y="26"/>
                  <a:pt x="50" y="26"/>
                </a:cubicBezTo>
                <a:cubicBezTo>
                  <a:pt x="51" y="26"/>
                  <a:pt x="51" y="26"/>
                  <a:pt x="51" y="27"/>
                </a:cubicBezTo>
                <a:cubicBezTo>
                  <a:pt x="51" y="64"/>
                  <a:pt x="51" y="64"/>
                  <a:pt x="51" y="64"/>
                </a:cubicBezTo>
                <a:cubicBezTo>
                  <a:pt x="51" y="65"/>
                  <a:pt x="51" y="66"/>
                  <a:pt x="50" y="66"/>
                </a:cubicBezTo>
                <a:cubicBezTo>
                  <a:pt x="6" y="66"/>
                  <a:pt x="6" y="66"/>
                  <a:pt x="6" y="66"/>
                </a:cubicBezTo>
                <a:cubicBezTo>
                  <a:pt x="5" y="66"/>
                  <a:pt x="4" y="65"/>
                  <a:pt x="4" y="64"/>
                </a:cubicBezTo>
                <a:cubicBezTo>
                  <a:pt x="4" y="33"/>
                  <a:pt x="4" y="33"/>
                  <a:pt x="4" y="33"/>
                </a:cubicBezTo>
                <a:cubicBezTo>
                  <a:pt x="4" y="30"/>
                  <a:pt x="5" y="25"/>
                  <a:pt x="11" y="15"/>
                </a:cubicBezTo>
                <a:cubicBezTo>
                  <a:pt x="13" y="10"/>
                  <a:pt x="17" y="5"/>
                  <a:pt x="18" y="5"/>
                </a:cubicBezTo>
                <a:cubicBezTo>
                  <a:pt x="18" y="4"/>
                  <a:pt x="18" y="4"/>
                  <a:pt x="18" y="4"/>
                </a:cubicBezTo>
                <a:cubicBezTo>
                  <a:pt x="18" y="4"/>
                  <a:pt x="18" y="4"/>
                  <a:pt x="18" y="4"/>
                </a:cubicBezTo>
                <a:close/>
                <a:moveTo>
                  <a:pt x="18" y="0"/>
                </a:moveTo>
                <a:cubicBezTo>
                  <a:pt x="17" y="0"/>
                  <a:pt x="16" y="0"/>
                  <a:pt x="15" y="1"/>
                </a:cubicBezTo>
                <a:cubicBezTo>
                  <a:pt x="13" y="2"/>
                  <a:pt x="10" y="8"/>
                  <a:pt x="7" y="13"/>
                </a:cubicBezTo>
                <a:cubicBezTo>
                  <a:pt x="2" y="21"/>
                  <a:pt x="0" y="28"/>
                  <a:pt x="0" y="33"/>
                </a:cubicBezTo>
                <a:cubicBezTo>
                  <a:pt x="0" y="64"/>
                  <a:pt x="0" y="64"/>
                  <a:pt x="0" y="64"/>
                </a:cubicBezTo>
                <a:cubicBezTo>
                  <a:pt x="0" y="67"/>
                  <a:pt x="2" y="70"/>
                  <a:pt x="6" y="70"/>
                </a:cubicBezTo>
                <a:cubicBezTo>
                  <a:pt x="50" y="70"/>
                  <a:pt x="50" y="70"/>
                  <a:pt x="50" y="70"/>
                </a:cubicBezTo>
                <a:cubicBezTo>
                  <a:pt x="53" y="70"/>
                  <a:pt x="56" y="67"/>
                  <a:pt x="56" y="64"/>
                </a:cubicBezTo>
                <a:cubicBezTo>
                  <a:pt x="56" y="27"/>
                  <a:pt x="56" y="27"/>
                  <a:pt x="56" y="27"/>
                </a:cubicBezTo>
                <a:cubicBezTo>
                  <a:pt x="56" y="24"/>
                  <a:pt x="53" y="21"/>
                  <a:pt x="50" y="21"/>
                </a:cubicBezTo>
                <a:cubicBezTo>
                  <a:pt x="24" y="21"/>
                  <a:pt x="24" y="21"/>
                  <a:pt x="24" y="21"/>
                </a:cubicBezTo>
                <a:cubicBezTo>
                  <a:pt x="24" y="20"/>
                  <a:pt x="24" y="20"/>
                  <a:pt x="24" y="20"/>
                </a:cubicBezTo>
                <a:cubicBezTo>
                  <a:pt x="23" y="18"/>
                  <a:pt x="23" y="15"/>
                  <a:pt x="23" y="13"/>
                </a:cubicBezTo>
                <a:cubicBezTo>
                  <a:pt x="23" y="11"/>
                  <a:pt x="23" y="8"/>
                  <a:pt x="24" y="6"/>
                </a:cubicBezTo>
                <a:cubicBezTo>
                  <a:pt x="24" y="6"/>
                  <a:pt x="24" y="5"/>
                  <a:pt x="24" y="5"/>
                </a:cubicBezTo>
                <a:cubicBezTo>
                  <a:pt x="24" y="2"/>
                  <a:pt x="21" y="0"/>
                  <a:pt x="18"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0" name="Freeform 182"/>
          <p:cNvSpPr>
            <a:spLocks noEditPoints="1"/>
          </p:cNvSpPr>
          <p:nvPr/>
        </p:nvSpPr>
        <p:spPr bwMode="auto">
          <a:xfrm>
            <a:off x="838200" y="2333625"/>
            <a:ext cx="209550" cy="263525"/>
          </a:xfrm>
          <a:custGeom>
            <a:avLst/>
            <a:gdLst>
              <a:gd name="T0" fmla="*/ 37 w 56"/>
              <a:gd name="T1" fmla="*/ 66 h 70"/>
              <a:gd name="T2" fmla="*/ 36 w 56"/>
              <a:gd name="T3" fmla="*/ 65 h 70"/>
              <a:gd name="T4" fmla="*/ 36 w 56"/>
              <a:gd name="T5" fmla="*/ 65 h 70"/>
              <a:gd name="T6" fmla="*/ 37 w 56"/>
              <a:gd name="T7" fmla="*/ 57 h 70"/>
              <a:gd name="T8" fmla="*/ 36 w 56"/>
              <a:gd name="T9" fmla="*/ 49 h 70"/>
              <a:gd name="T10" fmla="*/ 36 w 56"/>
              <a:gd name="T11" fmla="*/ 48 h 70"/>
              <a:gd name="T12" fmla="*/ 36 w 56"/>
              <a:gd name="T13" fmla="*/ 44 h 70"/>
              <a:gd name="T14" fmla="*/ 32 w 56"/>
              <a:gd name="T15" fmla="*/ 44 h 70"/>
              <a:gd name="T16" fmla="*/ 6 w 56"/>
              <a:gd name="T17" fmla="*/ 44 h 70"/>
              <a:gd name="T18" fmla="*/ 4 w 56"/>
              <a:gd name="T19" fmla="*/ 43 h 70"/>
              <a:gd name="T20" fmla="*/ 4 w 56"/>
              <a:gd name="T21" fmla="*/ 6 h 70"/>
              <a:gd name="T22" fmla="*/ 6 w 56"/>
              <a:gd name="T23" fmla="*/ 4 h 70"/>
              <a:gd name="T24" fmla="*/ 50 w 56"/>
              <a:gd name="T25" fmla="*/ 4 h 70"/>
              <a:gd name="T26" fmla="*/ 51 w 56"/>
              <a:gd name="T27" fmla="*/ 6 h 70"/>
              <a:gd name="T28" fmla="*/ 51 w 56"/>
              <a:gd name="T29" fmla="*/ 36 h 70"/>
              <a:gd name="T30" fmla="*/ 45 w 56"/>
              <a:gd name="T31" fmla="*/ 55 h 70"/>
              <a:gd name="T32" fmla="*/ 38 w 56"/>
              <a:gd name="T33" fmla="*/ 65 h 70"/>
              <a:gd name="T34" fmla="*/ 37 w 56"/>
              <a:gd name="T35" fmla="*/ 66 h 70"/>
              <a:gd name="T36" fmla="*/ 37 w 56"/>
              <a:gd name="T37" fmla="*/ 66 h 70"/>
              <a:gd name="T38" fmla="*/ 37 w 56"/>
              <a:gd name="T39" fmla="*/ 70 h 70"/>
              <a:gd name="T40" fmla="*/ 41 w 56"/>
              <a:gd name="T41" fmla="*/ 69 h 70"/>
              <a:gd name="T42" fmla="*/ 49 w 56"/>
              <a:gd name="T43" fmla="*/ 57 h 70"/>
              <a:gd name="T44" fmla="*/ 56 w 56"/>
              <a:gd name="T45" fmla="*/ 37 h 70"/>
              <a:gd name="T46" fmla="*/ 56 w 56"/>
              <a:gd name="T47" fmla="*/ 6 h 70"/>
              <a:gd name="T48" fmla="*/ 50 w 56"/>
              <a:gd name="T49" fmla="*/ 0 h 70"/>
              <a:gd name="T50" fmla="*/ 6 w 56"/>
              <a:gd name="T51" fmla="*/ 0 h 70"/>
              <a:gd name="T52" fmla="*/ 0 w 56"/>
              <a:gd name="T53" fmla="*/ 6 h 70"/>
              <a:gd name="T54" fmla="*/ 0 w 56"/>
              <a:gd name="T55" fmla="*/ 43 h 70"/>
              <a:gd name="T56" fmla="*/ 6 w 56"/>
              <a:gd name="T57" fmla="*/ 49 h 70"/>
              <a:gd name="T58" fmla="*/ 32 w 56"/>
              <a:gd name="T59" fmla="*/ 49 h 70"/>
              <a:gd name="T60" fmla="*/ 32 w 56"/>
              <a:gd name="T61" fmla="*/ 50 h 70"/>
              <a:gd name="T62" fmla="*/ 33 w 56"/>
              <a:gd name="T63" fmla="*/ 57 h 70"/>
              <a:gd name="T64" fmla="*/ 32 w 56"/>
              <a:gd name="T65" fmla="*/ 64 h 70"/>
              <a:gd name="T66" fmla="*/ 32 w 56"/>
              <a:gd name="T67" fmla="*/ 65 h 70"/>
              <a:gd name="T68" fmla="*/ 37 w 56"/>
              <a:gd name="T69"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70">
                <a:moveTo>
                  <a:pt x="37" y="66"/>
                </a:moveTo>
                <a:cubicBezTo>
                  <a:pt x="37" y="66"/>
                  <a:pt x="36" y="65"/>
                  <a:pt x="36" y="65"/>
                </a:cubicBezTo>
                <a:cubicBezTo>
                  <a:pt x="36" y="65"/>
                  <a:pt x="36" y="65"/>
                  <a:pt x="36" y="65"/>
                </a:cubicBezTo>
                <a:cubicBezTo>
                  <a:pt x="37" y="62"/>
                  <a:pt x="37" y="59"/>
                  <a:pt x="37" y="57"/>
                </a:cubicBezTo>
                <a:cubicBezTo>
                  <a:pt x="37" y="54"/>
                  <a:pt x="37" y="52"/>
                  <a:pt x="36" y="49"/>
                </a:cubicBezTo>
                <a:cubicBezTo>
                  <a:pt x="36" y="48"/>
                  <a:pt x="36" y="48"/>
                  <a:pt x="36" y="48"/>
                </a:cubicBezTo>
                <a:cubicBezTo>
                  <a:pt x="36" y="44"/>
                  <a:pt x="36" y="44"/>
                  <a:pt x="36" y="44"/>
                </a:cubicBezTo>
                <a:cubicBezTo>
                  <a:pt x="32" y="44"/>
                  <a:pt x="32" y="44"/>
                  <a:pt x="32" y="44"/>
                </a:cubicBezTo>
                <a:cubicBezTo>
                  <a:pt x="6" y="44"/>
                  <a:pt x="6" y="44"/>
                  <a:pt x="6" y="44"/>
                </a:cubicBezTo>
                <a:cubicBezTo>
                  <a:pt x="5" y="44"/>
                  <a:pt x="4" y="44"/>
                  <a:pt x="4" y="43"/>
                </a:cubicBezTo>
                <a:cubicBezTo>
                  <a:pt x="4" y="6"/>
                  <a:pt x="4" y="6"/>
                  <a:pt x="4" y="6"/>
                </a:cubicBezTo>
                <a:cubicBezTo>
                  <a:pt x="4" y="5"/>
                  <a:pt x="5" y="4"/>
                  <a:pt x="6" y="4"/>
                </a:cubicBezTo>
                <a:cubicBezTo>
                  <a:pt x="50" y="4"/>
                  <a:pt x="50" y="4"/>
                  <a:pt x="50" y="4"/>
                </a:cubicBezTo>
                <a:cubicBezTo>
                  <a:pt x="51" y="4"/>
                  <a:pt x="51" y="5"/>
                  <a:pt x="51" y="6"/>
                </a:cubicBezTo>
                <a:cubicBezTo>
                  <a:pt x="51" y="36"/>
                  <a:pt x="51" y="36"/>
                  <a:pt x="51" y="36"/>
                </a:cubicBezTo>
                <a:cubicBezTo>
                  <a:pt x="51" y="40"/>
                  <a:pt x="50" y="45"/>
                  <a:pt x="45" y="55"/>
                </a:cubicBezTo>
                <a:cubicBezTo>
                  <a:pt x="42" y="60"/>
                  <a:pt x="39" y="64"/>
                  <a:pt x="38" y="65"/>
                </a:cubicBezTo>
                <a:cubicBezTo>
                  <a:pt x="37" y="66"/>
                  <a:pt x="37" y="66"/>
                  <a:pt x="37" y="66"/>
                </a:cubicBezTo>
                <a:cubicBezTo>
                  <a:pt x="37" y="66"/>
                  <a:pt x="37" y="66"/>
                  <a:pt x="37" y="66"/>
                </a:cubicBezTo>
                <a:close/>
                <a:moveTo>
                  <a:pt x="37" y="70"/>
                </a:moveTo>
                <a:cubicBezTo>
                  <a:pt x="39" y="70"/>
                  <a:pt x="40" y="70"/>
                  <a:pt x="41" y="69"/>
                </a:cubicBezTo>
                <a:cubicBezTo>
                  <a:pt x="42" y="68"/>
                  <a:pt x="46" y="62"/>
                  <a:pt x="49" y="57"/>
                </a:cubicBezTo>
                <a:cubicBezTo>
                  <a:pt x="54" y="49"/>
                  <a:pt x="56" y="42"/>
                  <a:pt x="56" y="37"/>
                </a:cubicBezTo>
                <a:cubicBezTo>
                  <a:pt x="56" y="6"/>
                  <a:pt x="56" y="6"/>
                  <a:pt x="56" y="6"/>
                </a:cubicBezTo>
                <a:cubicBezTo>
                  <a:pt x="56" y="2"/>
                  <a:pt x="53" y="0"/>
                  <a:pt x="50" y="0"/>
                </a:cubicBezTo>
                <a:cubicBezTo>
                  <a:pt x="6" y="0"/>
                  <a:pt x="6" y="0"/>
                  <a:pt x="6" y="0"/>
                </a:cubicBezTo>
                <a:cubicBezTo>
                  <a:pt x="2" y="0"/>
                  <a:pt x="0" y="2"/>
                  <a:pt x="0" y="6"/>
                </a:cubicBezTo>
                <a:cubicBezTo>
                  <a:pt x="0" y="43"/>
                  <a:pt x="0" y="43"/>
                  <a:pt x="0" y="43"/>
                </a:cubicBezTo>
                <a:cubicBezTo>
                  <a:pt x="0" y="46"/>
                  <a:pt x="2" y="49"/>
                  <a:pt x="6" y="49"/>
                </a:cubicBezTo>
                <a:cubicBezTo>
                  <a:pt x="32" y="49"/>
                  <a:pt x="32" y="49"/>
                  <a:pt x="32" y="49"/>
                </a:cubicBezTo>
                <a:cubicBezTo>
                  <a:pt x="32" y="50"/>
                  <a:pt x="32" y="50"/>
                  <a:pt x="32" y="50"/>
                </a:cubicBezTo>
                <a:cubicBezTo>
                  <a:pt x="32" y="52"/>
                  <a:pt x="33" y="55"/>
                  <a:pt x="33" y="57"/>
                </a:cubicBezTo>
                <a:cubicBezTo>
                  <a:pt x="33" y="59"/>
                  <a:pt x="32" y="62"/>
                  <a:pt x="32" y="64"/>
                </a:cubicBezTo>
                <a:cubicBezTo>
                  <a:pt x="32" y="64"/>
                  <a:pt x="32" y="65"/>
                  <a:pt x="32" y="65"/>
                </a:cubicBezTo>
                <a:cubicBezTo>
                  <a:pt x="32" y="68"/>
                  <a:pt x="34" y="70"/>
                  <a:pt x="37" y="7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1" name="Freeform 183"/>
          <p:cNvSpPr>
            <a:spLocks noEditPoints="1"/>
          </p:cNvSpPr>
          <p:nvPr/>
        </p:nvSpPr>
        <p:spPr bwMode="auto">
          <a:xfrm>
            <a:off x="568325" y="2333625"/>
            <a:ext cx="209550" cy="263525"/>
          </a:xfrm>
          <a:custGeom>
            <a:avLst/>
            <a:gdLst>
              <a:gd name="T0" fmla="*/ 38 w 56"/>
              <a:gd name="T1" fmla="*/ 66 h 70"/>
              <a:gd name="T2" fmla="*/ 37 w 56"/>
              <a:gd name="T3" fmla="*/ 65 h 70"/>
              <a:gd name="T4" fmla="*/ 37 w 56"/>
              <a:gd name="T5" fmla="*/ 65 h 70"/>
              <a:gd name="T6" fmla="*/ 38 w 56"/>
              <a:gd name="T7" fmla="*/ 57 h 70"/>
              <a:gd name="T8" fmla="*/ 37 w 56"/>
              <a:gd name="T9" fmla="*/ 49 h 70"/>
              <a:gd name="T10" fmla="*/ 37 w 56"/>
              <a:gd name="T11" fmla="*/ 48 h 70"/>
              <a:gd name="T12" fmla="*/ 36 w 56"/>
              <a:gd name="T13" fmla="*/ 44 h 70"/>
              <a:gd name="T14" fmla="*/ 32 w 56"/>
              <a:gd name="T15" fmla="*/ 44 h 70"/>
              <a:gd name="T16" fmla="*/ 6 w 56"/>
              <a:gd name="T17" fmla="*/ 44 h 70"/>
              <a:gd name="T18" fmla="*/ 5 w 56"/>
              <a:gd name="T19" fmla="*/ 43 h 70"/>
              <a:gd name="T20" fmla="*/ 5 w 56"/>
              <a:gd name="T21" fmla="*/ 6 h 70"/>
              <a:gd name="T22" fmla="*/ 6 w 56"/>
              <a:gd name="T23" fmla="*/ 4 h 70"/>
              <a:gd name="T24" fmla="*/ 50 w 56"/>
              <a:gd name="T25" fmla="*/ 4 h 70"/>
              <a:gd name="T26" fmla="*/ 52 w 56"/>
              <a:gd name="T27" fmla="*/ 6 h 70"/>
              <a:gd name="T28" fmla="*/ 52 w 56"/>
              <a:gd name="T29" fmla="*/ 37 h 70"/>
              <a:gd name="T30" fmla="*/ 45 w 56"/>
              <a:gd name="T31" fmla="*/ 55 h 70"/>
              <a:gd name="T32" fmla="*/ 38 w 56"/>
              <a:gd name="T33" fmla="*/ 65 h 70"/>
              <a:gd name="T34" fmla="*/ 38 w 56"/>
              <a:gd name="T35" fmla="*/ 66 h 70"/>
              <a:gd name="T36" fmla="*/ 38 w 56"/>
              <a:gd name="T37" fmla="*/ 66 h 70"/>
              <a:gd name="T38" fmla="*/ 38 w 56"/>
              <a:gd name="T39" fmla="*/ 70 h 70"/>
              <a:gd name="T40" fmla="*/ 41 w 56"/>
              <a:gd name="T41" fmla="*/ 69 h 70"/>
              <a:gd name="T42" fmla="*/ 49 w 56"/>
              <a:gd name="T43" fmla="*/ 57 h 70"/>
              <a:gd name="T44" fmla="*/ 56 w 56"/>
              <a:gd name="T45" fmla="*/ 37 h 70"/>
              <a:gd name="T46" fmla="*/ 56 w 56"/>
              <a:gd name="T47" fmla="*/ 6 h 70"/>
              <a:gd name="T48" fmla="*/ 50 w 56"/>
              <a:gd name="T49" fmla="*/ 0 h 70"/>
              <a:gd name="T50" fmla="*/ 6 w 56"/>
              <a:gd name="T51" fmla="*/ 0 h 70"/>
              <a:gd name="T52" fmla="*/ 0 w 56"/>
              <a:gd name="T53" fmla="*/ 6 h 70"/>
              <a:gd name="T54" fmla="*/ 0 w 56"/>
              <a:gd name="T55" fmla="*/ 43 h 70"/>
              <a:gd name="T56" fmla="*/ 6 w 56"/>
              <a:gd name="T57" fmla="*/ 49 h 70"/>
              <a:gd name="T58" fmla="*/ 32 w 56"/>
              <a:gd name="T59" fmla="*/ 49 h 70"/>
              <a:gd name="T60" fmla="*/ 32 w 56"/>
              <a:gd name="T61" fmla="*/ 50 h 70"/>
              <a:gd name="T62" fmla="*/ 33 w 56"/>
              <a:gd name="T63" fmla="*/ 57 h 70"/>
              <a:gd name="T64" fmla="*/ 32 w 56"/>
              <a:gd name="T65" fmla="*/ 64 h 70"/>
              <a:gd name="T66" fmla="*/ 32 w 56"/>
              <a:gd name="T67" fmla="*/ 65 h 70"/>
              <a:gd name="T68" fmla="*/ 38 w 56"/>
              <a:gd name="T69"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70">
                <a:moveTo>
                  <a:pt x="38" y="66"/>
                </a:moveTo>
                <a:cubicBezTo>
                  <a:pt x="37" y="66"/>
                  <a:pt x="37" y="65"/>
                  <a:pt x="37" y="65"/>
                </a:cubicBezTo>
                <a:cubicBezTo>
                  <a:pt x="37" y="65"/>
                  <a:pt x="37" y="65"/>
                  <a:pt x="37" y="65"/>
                </a:cubicBezTo>
                <a:cubicBezTo>
                  <a:pt x="37" y="62"/>
                  <a:pt x="38" y="60"/>
                  <a:pt x="38" y="57"/>
                </a:cubicBezTo>
                <a:cubicBezTo>
                  <a:pt x="38" y="54"/>
                  <a:pt x="37" y="52"/>
                  <a:pt x="37" y="49"/>
                </a:cubicBezTo>
                <a:cubicBezTo>
                  <a:pt x="37" y="48"/>
                  <a:pt x="37" y="48"/>
                  <a:pt x="37" y="48"/>
                </a:cubicBezTo>
                <a:cubicBezTo>
                  <a:pt x="36" y="44"/>
                  <a:pt x="36" y="44"/>
                  <a:pt x="36" y="44"/>
                </a:cubicBezTo>
                <a:cubicBezTo>
                  <a:pt x="32" y="44"/>
                  <a:pt x="32" y="44"/>
                  <a:pt x="32" y="44"/>
                </a:cubicBezTo>
                <a:cubicBezTo>
                  <a:pt x="6" y="44"/>
                  <a:pt x="6" y="44"/>
                  <a:pt x="6" y="44"/>
                </a:cubicBezTo>
                <a:cubicBezTo>
                  <a:pt x="5" y="44"/>
                  <a:pt x="5" y="44"/>
                  <a:pt x="5" y="43"/>
                </a:cubicBezTo>
                <a:cubicBezTo>
                  <a:pt x="5" y="6"/>
                  <a:pt x="5" y="6"/>
                  <a:pt x="5" y="6"/>
                </a:cubicBezTo>
                <a:cubicBezTo>
                  <a:pt x="5" y="5"/>
                  <a:pt x="5" y="4"/>
                  <a:pt x="6" y="4"/>
                </a:cubicBezTo>
                <a:cubicBezTo>
                  <a:pt x="50" y="4"/>
                  <a:pt x="50" y="4"/>
                  <a:pt x="50" y="4"/>
                </a:cubicBezTo>
                <a:cubicBezTo>
                  <a:pt x="51" y="4"/>
                  <a:pt x="52" y="5"/>
                  <a:pt x="52" y="6"/>
                </a:cubicBezTo>
                <a:cubicBezTo>
                  <a:pt x="52" y="37"/>
                  <a:pt x="52" y="37"/>
                  <a:pt x="52" y="37"/>
                </a:cubicBezTo>
                <a:cubicBezTo>
                  <a:pt x="52" y="40"/>
                  <a:pt x="51" y="45"/>
                  <a:pt x="45" y="55"/>
                </a:cubicBezTo>
                <a:cubicBezTo>
                  <a:pt x="43" y="60"/>
                  <a:pt x="39" y="65"/>
                  <a:pt x="38" y="65"/>
                </a:cubicBezTo>
                <a:cubicBezTo>
                  <a:pt x="38" y="66"/>
                  <a:pt x="38" y="66"/>
                  <a:pt x="38" y="66"/>
                </a:cubicBezTo>
                <a:cubicBezTo>
                  <a:pt x="38" y="66"/>
                  <a:pt x="38" y="66"/>
                  <a:pt x="38" y="66"/>
                </a:cubicBezTo>
                <a:close/>
                <a:moveTo>
                  <a:pt x="38" y="70"/>
                </a:moveTo>
                <a:cubicBezTo>
                  <a:pt x="39" y="70"/>
                  <a:pt x="40" y="70"/>
                  <a:pt x="41" y="69"/>
                </a:cubicBezTo>
                <a:cubicBezTo>
                  <a:pt x="43" y="68"/>
                  <a:pt x="46" y="62"/>
                  <a:pt x="49" y="57"/>
                </a:cubicBezTo>
                <a:cubicBezTo>
                  <a:pt x="54" y="49"/>
                  <a:pt x="56" y="42"/>
                  <a:pt x="56" y="37"/>
                </a:cubicBezTo>
                <a:cubicBezTo>
                  <a:pt x="56" y="6"/>
                  <a:pt x="56" y="6"/>
                  <a:pt x="56" y="6"/>
                </a:cubicBezTo>
                <a:cubicBezTo>
                  <a:pt x="56" y="3"/>
                  <a:pt x="54" y="0"/>
                  <a:pt x="50" y="0"/>
                </a:cubicBezTo>
                <a:cubicBezTo>
                  <a:pt x="6" y="0"/>
                  <a:pt x="6" y="0"/>
                  <a:pt x="6" y="0"/>
                </a:cubicBezTo>
                <a:cubicBezTo>
                  <a:pt x="3" y="0"/>
                  <a:pt x="0" y="3"/>
                  <a:pt x="0" y="6"/>
                </a:cubicBezTo>
                <a:cubicBezTo>
                  <a:pt x="0" y="43"/>
                  <a:pt x="0" y="43"/>
                  <a:pt x="0" y="43"/>
                </a:cubicBezTo>
                <a:cubicBezTo>
                  <a:pt x="0" y="46"/>
                  <a:pt x="3" y="49"/>
                  <a:pt x="6" y="49"/>
                </a:cubicBezTo>
                <a:cubicBezTo>
                  <a:pt x="32" y="49"/>
                  <a:pt x="32" y="49"/>
                  <a:pt x="32" y="49"/>
                </a:cubicBezTo>
                <a:cubicBezTo>
                  <a:pt x="32" y="50"/>
                  <a:pt x="32" y="50"/>
                  <a:pt x="32" y="50"/>
                </a:cubicBezTo>
                <a:cubicBezTo>
                  <a:pt x="33" y="52"/>
                  <a:pt x="33" y="55"/>
                  <a:pt x="33" y="57"/>
                </a:cubicBezTo>
                <a:cubicBezTo>
                  <a:pt x="33" y="59"/>
                  <a:pt x="33" y="62"/>
                  <a:pt x="32" y="64"/>
                </a:cubicBezTo>
                <a:cubicBezTo>
                  <a:pt x="32" y="64"/>
                  <a:pt x="32" y="65"/>
                  <a:pt x="32" y="65"/>
                </a:cubicBezTo>
                <a:cubicBezTo>
                  <a:pt x="32" y="68"/>
                  <a:pt x="35" y="70"/>
                  <a:pt x="38" y="7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2" name="Freeform 184"/>
          <p:cNvSpPr>
            <a:spLocks noEditPoints="1"/>
          </p:cNvSpPr>
          <p:nvPr/>
        </p:nvSpPr>
        <p:spPr bwMode="auto">
          <a:xfrm>
            <a:off x="11139488" y="1263650"/>
            <a:ext cx="481013" cy="481013"/>
          </a:xfrm>
          <a:custGeom>
            <a:avLst/>
            <a:gdLst>
              <a:gd name="T0" fmla="*/ 122 w 128"/>
              <a:gd name="T1" fmla="*/ 72 h 128"/>
              <a:gd name="T2" fmla="*/ 122 w 128"/>
              <a:gd name="T3" fmla="*/ 71 h 128"/>
              <a:gd name="T4" fmla="*/ 128 w 128"/>
              <a:gd name="T5" fmla="*/ 50 h 128"/>
              <a:gd name="T6" fmla="*/ 64 w 128"/>
              <a:gd name="T7" fmla="*/ 0 h 128"/>
              <a:gd name="T8" fmla="*/ 0 w 128"/>
              <a:gd name="T9" fmla="*/ 50 h 128"/>
              <a:gd name="T10" fmla="*/ 14 w 128"/>
              <a:gd name="T11" fmla="*/ 82 h 128"/>
              <a:gd name="T12" fmla="*/ 14 w 128"/>
              <a:gd name="T13" fmla="*/ 82 h 128"/>
              <a:gd name="T14" fmla="*/ 10 w 128"/>
              <a:gd name="T15" fmla="*/ 108 h 128"/>
              <a:gd name="T16" fmla="*/ 10 w 128"/>
              <a:gd name="T17" fmla="*/ 109 h 128"/>
              <a:gd name="T18" fmla="*/ 13 w 128"/>
              <a:gd name="T19" fmla="*/ 111 h 128"/>
              <a:gd name="T20" fmla="*/ 45 w 128"/>
              <a:gd name="T21" fmla="*/ 99 h 128"/>
              <a:gd name="T22" fmla="*/ 46 w 128"/>
              <a:gd name="T23" fmla="*/ 99 h 128"/>
              <a:gd name="T24" fmla="*/ 47 w 128"/>
              <a:gd name="T25" fmla="*/ 100 h 128"/>
              <a:gd name="T26" fmla="*/ 86 w 128"/>
              <a:gd name="T27" fmla="*/ 122 h 128"/>
              <a:gd name="T28" fmla="*/ 98 w 128"/>
              <a:gd name="T29" fmla="*/ 120 h 128"/>
              <a:gd name="T30" fmla="*/ 99 w 128"/>
              <a:gd name="T31" fmla="*/ 120 h 128"/>
              <a:gd name="T32" fmla="*/ 118 w 128"/>
              <a:gd name="T33" fmla="*/ 128 h 128"/>
              <a:gd name="T34" fmla="*/ 119 w 128"/>
              <a:gd name="T35" fmla="*/ 128 h 128"/>
              <a:gd name="T36" fmla="*/ 121 w 128"/>
              <a:gd name="T37" fmla="*/ 126 h 128"/>
              <a:gd name="T38" fmla="*/ 121 w 128"/>
              <a:gd name="T39" fmla="*/ 125 h 128"/>
              <a:gd name="T40" fmla="*/ 118 w 128"/>
              <a:gd name="T41" fmla="*/ 110 h 128"/>
              <a:gd name="T42" fmla="*/ 119 w 128"/>
              <a:gd name="T43" fmla="*/ 109 h 128"/>
              <a:gd name="T44" fmla="*/ 128 w 128"/>
              <a:gd name="T45" fmla="*/ 89 h 128"/>
              <a:gd name="T46" fmla="*/ 122 w 128"/>
              <a:gd name="T47" fmla="*/ 73 h 128"/>
              <a:gd name="T48" fmla="*/ 122 w 128"/>
              <a:gd name="T49" fmla="*/ 72 h 128"/>
              <a:gd name="T50" fmla="*/ 45 w 128"/>
              <a:gd name="T51" fmla="*/ 89 h 128"/>
              <a:gd name="T52" fmla="*/ 45 w 128"/>
              <a:gd name="T53" fmla="*/ 93 h 128"/>
              <a:gd name="T54" fmla="*/ 45 w 128"/>
              <a:gd name="T55" fmla="*/ 94 h 128"/>
              <a:gd name="T56" fmla="*/ 15 w 128"/>
              <a:gd name="T57" fmla="*/ 105 h 128"/>
              <a:gd name="T58" fmla="*/ 19 w 128"/>
              <a:gd name="T59" fmla="*/ 81 h 128"/>
              <a:gd name="T60" fmla="*/ 17 w 128"/>
              <a:gd name="T61" fmla="*/ 78 h 128"/>
              <a:gd name="T62" fmla="*/ 8 w 128"/>
              <a:gd name="T63" fmla="*/ 65 h 128"/>
              <a:gd name="T64" fmla="*/ 5 w 128"/>
              <a:gd name="T65" fmla="*/ 50 h 128"/>
              <a:gd name="T66" fmla="*/ 9 w 128"/>
              <a:gd name="T67" fmla="*/ 33 h 128"/>
              <a:gd name="T68" fmla="*/ 21 w 128"/>
              <a:gd name="T69" fmla="*/ 18 h 128"/>
              <a:gd name="T70" fmla="*/ 40 w 128"/>
              <a:gd name="T71" fmla="*/ 8 h 128"/>
              <a:gd name="T72" fmla="*/ 88 w 128"/>
              <a:gd name="T73" fmla="*/ 8 h 128"/>
              <a:gd name="T74" fmla="*/ 107 w 128"/>
              <a:gd name="T75" fmla="*/ 18 h 128"/>
              <a:gd name="T76" fmla="*/ 119 w 128"/>
              <a:gd name="T77" fmla="*/ 33 h 128"/>
              <a:gd name="T78" fmla="*/ 123 w 128"/>
              <a:gd name="T79" fmla="*/ 50 h 128"/>
              <a:gd name="T80" fmla="*/ 119 w 128"/>
              <a:gd name="T81" fmla="*/ 67 h 128"/>
              <a:gd name="T82" fmla="*/ 119 w 128"/>
              <a:gd name="T83" fmla="*/ 68 h 128"/>
              <a:gd name="T84" fmla="*/ 117 w 128"/>
              <a:gd name="T85" fmla="*/ 67 h 128"/>
              <a:gd name="T86" fmla="*/ 86 w 128"/>
              <a:gd name="T87" fmla="*/ 56 h 128"/>
              <a:gd name="T88" fmla="*/ 45 w 128"/>
              <a:gd name="T89" fmla="*/ 89 h 128"/>
              <a:gd name="T90" fmla="*/ 116 w 128"/>
              <a:gd name="T91" fmla="*/ 106 h 128"/>
              <a:gd name="T92" fmla="*/ 114 w 128"/>
              <a:gd name="T93" fmla="*/ 108 h 128"/>
              <a:gd name="T94" fmla="*/ 116 w 128"/>
              <a:gd name="T95" fmla="*/ 122 h 128"/>
              <a:gd name="T96" fmla="*/ 99 w 128"/>
              <a:gd name="T97" fmla="*/ 116 h 128"/>
              <a:gd name="T98" fmla="*/ 97 w 128"/>
              <a:gd name="T99" fmla="*/ 116 h 128"/>
              <a:gd name="T100" fmla="*/ 71 w 128"/>
              <a:gd name="T101" fmla="*/ 115 h 128"/>
              <a:gd name="T102" fmla="*/ 59 w 128"/>
              <a:gd name="T103" fmla="*/ 109 h 128"/>
              <a:gd name="T104" fmla="*/ 49 w 128"/>
              <a:gd name="T105" fmla="*/ 89 h 128"/>
              <a:gd name="T106" fmla="*/ 59 w 128"/>
              <a:gd name="T107" fmla="*/ 70 h 128"/>
              <a:gd name="T108" fmla="*/ 71 w 128"/>
              <a:gd name="T109" fmla="*/ 63 h 128"/>
              <a:gd name="T110" fmla="*/ 101 w 128"/>
              <a:gd name="T111" fmla="*/ 63 h 128"/>
              <a:gd name="T112" fmla="*/ 113 w 128"/>
              <a:gd name="T113" fmla="*/ 70 h 128"/>
              <a:gd name="T114" fmla="*/ 123 w 128"/>
              <a:gd name="T115" fmla="*/ 89 h 128"/>
              <a:gd name="T116" fmla="*/ 116 w 128"/>
              <a:gd name="T117"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28">
                <a:moveTo>
                  <a:pt x="122" y="72"/>
                </a:moveTo>
                <a:cubicBezTo>
                  <a:pt x="122" y="71"/>
                  <a:pt x="122" y="71"/>
                  <a:pt x="122" y="71"/>
                </a:cubicBezTo>
                <a:cubicBezTo>
                  <a:pt x="126" y="65"/>
                  <a:pt x="128" y="58"/>
                  <a:pt x="128" y="50"/>
                </a:cubicBezTo>
                <a:cubicBezTo>
                  <a:pt x="128" y="22"/>
                  <a:pt x="99" y="0"/>
                  <a:pt x="64" y="0"/>
                </a:cubicBezTo>
                <a:cubicBezTo>
                  <a:pt x="29" y="0"/>
                  <a:pt x="0" y="22"/>
                  <a:pt x="0" y="50"/>
                </a:cubicBezTo>
                <a:cubicBezTo>
                  <a:pt x="0" y="62"/>
                  <a:pt x="5" y="73"/>
                  <a:pt x="14" y="82"/>
                </a:cubicBezTo>
                <a:cubicBezTo>
                  <a:pt x="14" y="82"/>
                  <a:pt x="14" y="82"/>
                  <a:pt x="14" y="82"/>
                </a:cubicBezTo>
                <a:cubicBezTo>
                  <a:pt x="10" y="108"/>
                  <a:pt x="10" y="108"/>
                  <a:pt x="10" y="108"/>
                </a:cubicBezTo>
                <a:cubicBezTo>
                  <a:pt x="10" y="108"/>
                  <a:pt x="10" y="108"/>
                  <a:pt x="10" y="109"/>
                </a:cubicBezTo>
                <a:cubicBezTo>
                  <a:pt x="10" y="110"/>
                  <a:pt x="12" y="111"/>
                  <a:pt x="13" y="111"/>
                </a:cubicBezTo>
                <a:cubicBezTo>
                  <a:pt x="45" y="99"/>
                  <a:pt x="45" y="99"/>
                  <a:pt x="45" y="99"/>
                </a:cubicBezTo>
                <a:cubicBezTo>
                  <a:pt x="46" y="99"/>
                  <a:pt x="46" y="99"/>
                  <a:pt x="46" y="99"/>
                </a:cubicBezTo>
                <a:cubicBezTo>
                  <a:pt x="47" y="100"/>
                  <a:pt x="47" y="100"/>
                  <a:pt x="47" y="100"/>
                </a:cubicBezTo>
                <a:cubicBezTo>
                  <a:pt x="52" y="113"/>
                  <a:pt x="68" y="122"/>
                  <a:pt x="86" y="122"/>
                </a:cubicBezTo>
                <a:cubicBezTo>
                  <a:pt x="90" y="122"/>
                  <a:pt x="94" y="121"/>
                  <a:pt x="98" y="120"/>
                </a:cubicBezTo>
                <a:cubicBezTo>
                  <a:pt x="99" y="120"/>
                  <a:pt x="99" y="120"/>
                  <a:pt x="99" y="120"/>
                </a:cubicBezTo>
                <a:cubicBezTo>
                  <a:pt x="118" y="128"/>
                  <a:pt x="118" y="128"/>
                  <a:pt x="118" y="128"/>
                </a:cubicBezTo>
                <a:cubicBezTo>
                  <a:pt x="118" y="128"/>
                  <a:pt x="118" y="128"/>
                  <a:pt x="119" y="128"/>
                </a:cubicBezTo>
                <a:cubicBezTo>
                  <a:pt x="120" y="128"/>
                  <a:pt x="121" y="127"/>
                  <a:pt x="121" y="126"/>
                </a:cubicBezTo>
                <a:cubicBezTo>
                  <a:pt x="121" y="125"/>
                  <a:pt x="121" y="125"/>
                  <a:pt x="121" y="125"/>
                </a:cubicBezTo>
                <a:cubicBezTo>
                  <a:pt x="118" y="110"/>
                  <a:pt x="118" y="110"/>
                  <a:pt x="118" y="110"/>
                </a:cubicBezTo>
                <a:cubicBezTo>
                  <a:pt x="119" y="109"/>
                  <a:pt x="119" y="109"/>
                  <a:pt x="119" y="109"/>
                </a:cubicBezTo>
                <a:cubicBezTo>
                  <a:pt x="125" y="104"/>
                  <a:pt x="128" y="97"/>
                  <a:pt x="128" y="89"/>
                </a:cubicBezTo>
                <a:cubicBezTo>
                  <a:pt x="128" y="83"/>
                  <a:pt x="126" y="78"/>
                  <a:pt x="122" y="73"/>
                </a:cubicBezTo>
                <a:lnTo>
                  <a:pt x="122" y="72"/>
                </a:lnTo>
                <a:close/>
                <a:moveTo>
                  <a:pt x="45" y="89"/>
                </a:moveTo>
                <a:cubicBezTo>
                  <a:pt x="45" y="90"/>
                  <a:pt x="45" y="91"/>
                  <a:pt x="45" y="93"/>
                </a:cubicBezTo>
                <a:cubicBezTo>
                  <a:pt x="45" y="94"/>
                  <a:pt x="45" y="94"/>
                  <a:pt x="45" y="94"/>
                </a:cubicBezTo>
                <a:cubicBezTo>
                  <a:pt x="15" y="105"/>
                  <a:pt x="15" y="105"/>
                  <a:pt x="15" y="105"/>
                </a:cubicBezTo>
                <a:cubicBezTo>
                  <a:pt x="19" y="81"/>
                  <a:pt x="19" y="81"/>
                  <a:pt x="19" y="81"/>
                </a:cubicBezTo>
                <a:cubicBezTo>
                  <a:pt x="17" y="78"/>
                  <a:pt x="17" y="78"/>
                  <a:pt x="17" y="78"/>
                </a:cubicBezTo>
                <a:cubicBezTo>
                  <a:pt x="13" y="74"/>
                  <a:pt x="10" y="70"/>
                  <a:pt x="8" y="65"/>
                </a:cubicBezTo>
                <a:cubicBezTo>
                  <a:pt x="6" y="60"/>
                  <a:pt x="5" y="55"/>
                  <a:pt x="5" y="50"/>
                </a:cubicBezTo>
                <a:cubicBezTo>
                  <a:pt x="5" y="44"/>
                  <a:pt x="6" y="38"/>
                  <a:pt x="9" y="33"/>
                </a:cubicBezTo>
                <a:cubicBezTo>
                  <a:pt x="12" y="27"/>
                  <a:pt x="16" y="23"/>
                  <a:pt x="21" y="18"/>
                </a:cubicBezTo>
                <a:cubicBezTo>
                  <a:pt x="27" y="14"/>
                  <a:pt x="33" y="11"/>
                  <a:pt x="40" y="8"/>
                </a:cubicBezTo>
                <a:cubicBezTo>
                  <a:pt x="55" y="3"/>
                  <a:pt x="73" y="3"/>
                  <a:pt x="88" y="8"/>
                </a:cubicBezTo>
                <a:cubicBezTo>
                  <a:pt x="95" y="11"/>
                  <a:pt x="101" y="14"/>
                  <a:pt x="107" y="18"/>
                </a:cubicBezTo>
                <a:cubicBezTo>
                  <a:pt x="112" y="23"/>
                  <a:pt x="116" y="27"/>
                  <a:pt x="119" y="33"/>
                </a:cubicBezTo>
                <a:cubicBezTo>
                  <a:pt x="122" y="38"/>
                  <a:pt x="123" y="44"/>
                  <a:pt x="123" y="50"/>
                </a:cubicBezTo>
                <a:cubicBezTo>
                  <a:pt x="123" y="56"/>
                  <a:pt x="122" y="61"/>
                  <a:pt x="119" y="67"/>
                </a:cubicBezTo>
                <a:cubicBezTo>
                  <a:pt x="119" y="68"/>
                  <a:pt x="119" y="68"/>
                  <a:pt x="119" y="68"/>
                </a:cubicBezTo>
                <a:cubicBezTo>
                  <a:pt x="117" y="67"/>
                  <a:pt x="117" y="67"/>
                  <a:pt x="117" y="67"/>
                </a:cubicBezTo>
                <a:cubicBezTo>
                  <a:pt x="109" y="60"/>
                  <a:pt x="98" y="56"/>
                  <a:pt x="86" y="56"/>
                </a:cubicBezTo>
                <a:cubicBezTo>
                  <a:pt x="63" y="56"/>
                  <a:pt x="45" y="71"/>
                  <a:pt x="45" y="89"/>
                </a:cubicBezTo>
                <a:close/>
                <a:moveTo>
                  <a:pt x="116" y="106"/>
                </a:moveTo>
                <a:cubicBezTo>
                  <a:pt x="114" y="108"/>
                  <a:pt x="114" y="108"/>
                  <a:pt x="114" y="108"/>
                </a:cubicBezTo>
                <a:cubicBezTo>
                  <a:pt x="116" y="122"/>
                  <a:pt x="116" y="122"/>
                  <a:pt x="116" y="122"/>
                </a:cubicBezTo>
                <a:cubicBezTo>
                  <a:pt x="99" y="116"/>
                  <a:pt x="99" y="116"/>
                  <a:pt x="99" y="116"/>
                </a:cubicBezTo>
                <a:cubicBezTo>
                  <a:pt x="97" y="116"/>
                  <a:pt x="97" y="116"/>
                  <a:pt x="97" y="116"/>
                </a:cubicBezTo>
                <a:cubicBezTo>
                  <a:pt x="89" y="118"/>
                  <a:pt x="80" y="118"/>
                  <a:pt x="71" y="115"/>
                </a:cubicBezTo>
                <a:cubicBezTo>
                  <a:pt x="67" y="113"/>
                  <a:pt x="63" y="111"/>
                  <a:pt x="59" y="109"/>
                </a:cubicBezTo>
                <a:cubicBezTo>
                  <a:pt x="53" y="103"/>
                  <a:pt x="49" y="96"/>
                  <a:pt x="49" y="89"/>
                </a:cubicBezTo>
                <a:cubicBezTo>
                  <a:pt x="49" y="82"/>
                  <a:pt x="53" y="75"/>
                  <a:pt x="59" y="70"/>
                </a:cubicBezTo>
                <a:cubicBezTo>
                  <a:pt x="63" y="67"/>
                  <a:pt x="67" y="65"/>
                  <a:pt x="71" y="63"/>
                </a:cubicBezTo>
                <a:cubicBezTo>
                  <a:pt x="81" y="60"/>
                  <a:pt x="92" y="60"/>
                  <a:pt x="101" y="63"/>
                </a:cubicBezTo>
                <a:cubicBezTo>
                  <a:pt x="106" y="65"/>
                  <a:pt x="110" y="67"/>
                  <a:pt x="113" y="70"/>
                </a:cubicBezTo>
                <a:cubicBezTo>
                  <a:pt x="120" y="75"/>
                  <a:pt x="123" y="82"/>
                  <a:pt x="123" y="89"/>
                </a:cubicBezTo>
                <a:cubicBezTo>
                  <a:pt x="123" y="97"/>
                  <a:pt x="119" y="103"/>
                  <a:pt x="116" y="106"/>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3" name="Freeform 185"/>
          <p:cNvSpPr>
            <a:spLocks noEditPoints="1"/>
          </p:cNvSpPr>
          <p:nvPr/>
        </p:nvSpPr>
        <p:spPr bwMode="auto">
          <a:xfrm>
            <a:off x="10179050" y="1293813"/>
            <a:ext cx="481013" cy="420688"/>
          </a:xfrm>
          <a:custGeom>
            <a:avLst/>
            <a:gdLst>
              <a:gd name="T0" fmla="*/ 64 w 128"/>
              <a:gd name="T1" fmla="*/ 0 h 112"/>
              <a:gd name="T2" fmla="*/ 0 w 128"/>
              <a:gd name="T3" fmla="*/ 51 h 112"/>
              <a:gd name="T4" fmla="*/ 14 w 128"/>
              <a:gd name="T5" fmla="*/ 82 h 112"/>
              <a:gd name="T6" fmla="*/ 14 w 128"/>
              <a:gd name="T7" fmla="*/ 83 h 112"/>
              <a:gd name="T8" fmla="*/ 10 w 128"/>
              <a:gd name="T9" fmla="*/ 109 h 112"/>
              <a:gd name="T10" fmla="*/ 10 w 128"/>
              <a:gd name="T11" fmla="*/ 109 h 112"/>
              <a:gd name="T12" fmla="*/ 13 w 128"/>
              <a:gd name="T13" fmla="*/ 111 h 112"/>
              <a:gd name="T14" fmla="*/ 45 w 128"/>
              <a:gd name="T15" fmla="*/ 99 h 112"/>
              <a:gd name="T16" fmla="*/ 45 w 128"/>
              <a:gd name="T17" fmla="*/ 99 h 112"/>
              <a:gd name="T18" fmla="*/ 64 w 128"/>
              <a:gd name="T19" fmla="*/ 101 h 112"/>
              <a:gd name="T20" fmla="*/ 128 w 128"/>
              <a:gd name="T21" fmla="*/ 51 h 112"/>
              <a:gd name="T22" fmla="*/ 64 w 128"/>
              <a:gd name="T23" fmla="*/ 0 h 112"/>
              <a:gd name="T24" fmla="*/ 107 w 128"/>
              <a:gd name="T25" fmla="*/ 83 h 112"/>
              <a:gd name="T26" fmla="*/ 88 w 128"/>
              <a:gd name="T27" fmla="*/ 93 h 112"/>
              <a:gd name="T28" fmla="*/ 46 w 128"/>
              <a:gd name="T29" fmla="*/ 95 h 112"/>
              <a:gd name="T30" fmla="*/ 45 w 128"/>
              <a:gd name="T31" fmla="*/ 94 h 112"/>
              <a:gd name="T32" fmla="*/ 15 w 128"/>
              <a:gd name="T33" fmla="*/ 106 h 112"/>
              <a:gd name="T34" fmla="*/ 19 w 128"/>
              <a:gd name="T35" fmla="*/ 81 h 112"/>
              <a:gd name="T36" fmla="*/ 17 w 128"/>
              <a:gd name="T37" fmla="*/ 79 h 112"/>
              <a:gd name="T38" fmla="*/ 8 w 128"/>
              <a:gd name="T39" fmla="*/ 66 h 112"/>
              <a:gd name="T40" fmla="*/ 5 w 128"/>
              <a:gd name="T41" fmla="*/ 51 h 112"/>
              <a:gd name="T42" fmla="*/ 9 w 128"/>
              <a:gd name="T43" fmla="*/ 33 h 112"/>
              <a:gd name="T44" fmla="*/ 21 w 128"/>
              <a:gd name="T45" fmla="*/ 19 h 112"/>
              <a:gd name="T46" fmla="*/ 40 w 128"/>
              <a:gd name="T47" fmla="*/ 9 h 112"/>
              <a:gd name="T48" fmla="*/ 88 w 128"/>
              <a:gd name="T49" fmla="*/ 9 h 112"/>
              <a:gd name="T50" fmla="*/ 107 w 128"/>
              <a:gd name="T51" fmla="*/ 19 h 112"/>
              <a:gd name="T52" fmla="*/ 119 w 128"/>
              <a:gd name="T53" fmla="*/ 33 h 112"/>
              <a:gd name="T54" fmla="*/ 123 w 128"/>
              <a:gd name="T55" fmla="*/ 51 h 112"/>
              <a:gd name="T56" fmla="*/ 119 w 128"/>
              <a:gd name="T57" fmla="*/ 68 h 112"/>
              <a:gd name="T58" fmla="*/ 107 w 128"/>
              <a:gd name="T59" fmla="*/ 83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112">
                <a:moveTo>
                  <a:pt x="64" y="0"/>
                </a:moveTo>
                <a:cubicBezTo>
                  <a:pt x="29" y="0"/>
                  <a:pt x="0" y="23"/>
                  <a:pt x="0" y="51"/>
                </a:cubicBezTo>
                <a:cubicBezTo>
                  <a:pt x="0" y="62"/>
                  <a:pt x="5" y="73"/>
                  <a:pt x="14" y="82"/>
                </a:cubicBezTo>
                <a:cubicBezTo>
                  <a:pt x="14" y="83"/>
                  <a:pt x="14" y="83"/>
                  <a:pt x="14" y="83"/>
                </a:cubicBezTo>
                <a:cubicBezTo>
                  <a:pt x="10" y="109"/>
                  <a:pt x="10" y="109"/>
                  <a:pt x="10" y="109"/>
                </a:cubicBezTo>
                <a:cubicBezTo>
                  <a:pt x="10" y="109"/>
                  <a:pt x="10" y="109"/>
                  <a:pt x="10" y="109"/>
                </a:cubicBezTo>
                <a:cubicBezTo>
                  <a:pt x="10" y="111"/>
                  <a:pt x="12" y="112"/>
                  <a:pt x="13" y="111"/>
                </a:cubicBezTo>
                <a:cubicBezTo>
                  <a:pt x="45" y="99"/>
                  <a:pt x="45" y="99"/>
                  <a:pt x="45" y="99"/>
                </a:cubicBezTo>
                <a:cubicBezTo>
                  <a:pt x="45" y="99"/>
                  <a:pt x="45" y="99"/>
                  <a:pt x="45" y="99"/>
                </a:cubicBezTo>
                <a:cubicBezTo>
                  <a:pt x="51" y="101"/>
                  <a:pt x="58" y="101"/>
                  <a:pt x="64" y="101"/>
                </a:cubicBezTo>
                <a:cubicBezTo>
                  <a:pt x="99" y="101"/>
                  <a:pt x="128" y="79"/>
                  <a:pt x="128" y="51"/>
                </a:cubicBezTo>
                <a:cubicBezTo>
                  <a:pt x="128" y="23"/>
                  <a:pt x="99" y="0"/>
                  <a:pt x="64" y="0"/>
                </a:cubicBezTo>
                <a:close/>
                <a:moveTo>
                  <a:pt x="107" y="83"/>
                </a:moveTo>
                <a:cubicBezTo>
                  <a:pt x="101" y="87"/>
                  <a:pt x="95" y="91"/>
                  <a:pt x="88" y="93"/>
                </a:cubicBezTo>
                <a:cubicBezTo>
                  <a:pt x="75" y="97"/>
                  <a:pt x="60" y="98"/>
                  <a:pt x="46" y="95"/>
                </a:cubicBezTo>
                <a:cubicBezTo>
                  <a:pt x="45" y="94"/>
                  <a:pt x="45" y="94"/>
                  <a:pt x="45" y="94"/>
                </a:cubicBezTo>
                <a:cubicBezTo>
                  <a:pt x="15" y="106"/>
                  <a:pt x="15" y="106"/>
                  <a:pt x="15" y="106"/>
                </a:cubicBezTo>
                <a:cubicBezTo>
                  <a:pt x="19" y="81"/>
                  <a:pt x="19" y="81"/>
                  <a:pt x="19" y="81"/>
                </a:cubicBezTo>
                <a:cubicBezTo>
                  <a:pt x="17" y="79"/>
                  <a:pt x="17" y="79"/>
                  <a:pt x="17" y="79"/>
                </a:cubicBezTo>
                <a:cubicBezTo>
                  <a:pt x="13" y="75"/>
                  <a:pt x="10" y="71"/>
                  <a:pt x="8" y="66"/>
                </a:cubicBezTo>
                <a:cubicBezTo>
                  <a:pt x="6" y="61"/>
                  <a:pt x="5" y="56"/>
                  <a:pt x="5" y="51"/>
                </a:cubicBezTo>
                <a:cubicBezTo>
                  <a:pt x="5" y="45"/>
                  <a:pt x="6" y="39"/>
                  <a:pt x="9" y="33"/>
                </a:cubicBezTo>
                <a:cubicBezTo>
                  <a:pt x="12" y="28"/>
                  <a:pt x="16" y="23"/>
                  <a:pt x="21" y="19"/>
                </a:cubicBezTo>
                <a:cubicBezTo>
                  <a:pt x="27" y="14"/>
                  <a:pt x="33" y="11"/>
                  <a:pt x="40" y="9"/>
                </a:cubicBezTo>
                <a:cubicBezTo>
                  <a:pt x="55" y="4"/>
                  <a:pt x="73" y="4"/>
                  <a:pt x="88" y="9"/>
                </a:cubicBezTo>
                <a:cubicBezTo>
                  <a:pt x="95" y="11"/>
                  <a:pt x="101" y="14"/>
                  <a:pt x="107" y="19"/>
                </a:cubicBezTo>
                <a:cubicBezTo>
                  <a:pt x="112" y="23"/>
                  <a:pt x="116" y="28"/>
                  <a:pt x="119" y="33"/>
                </a:cubicBezTo>
                <a:cubicBezTo>
                  <a:pt x="122" y="39"/>
                  <a:pt x="123" y="45"/>
                  <a:pt x="123" y="51"/>
                </a:cubicBezTo>
                <a:cubicBezTo>
                  <a:pt x="123" y="57"/>
                  <a:pt x="122" y="63"/>
                  <a:pt x="119" y="68"/>
                </a:cubicBezTo>
                <a:cubicBezTo>
                  <a:pt x="116" y="74"/>
                  <a:pt x="112" y="79"/>
                  <a:pt x="107" y="83"/>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4" name="Freeform 186"/>
          <p:cNvSpPr>
            <a:spLocks noEditPoints="1"/>
          </p:cNvSpPr>
          <p:nvPr/>
        </p:nvSpPr>
        <p:spPr bwMode="auto">
          <a:xfrm>
            <a:off x="9217025" y="1266825"/>
            <a:ext cx="481013" cy="473075"/>
          </a:xfrm>
          <a:custGeom>
            <a:avLst/>
            <a:gdLst>
              <a:gd name="T0" fmla="*/ 122 w 128"/>
              <a:gd name="T1" fmla="*/ 0 h 126"/>
              <a:gd name="T2" fmla="*/ 6 w 128"/>
              <a:gd name="T3" fmla="*/ 0 h 126"/>
              <a:gd name="T4" fmla="*/ 0 w 128"/>
              <a:gd name="T5" fmla="*/ 6 h 126"/>
              <a:gd name="T6" fmla="*/ 0 w 128"/>
              <a:gd name="T7" fmla="*/ 96 h 126"/>
              <a:gd name="T8" fmla="*/ 6 w 128"/>
              <a:gd name="T9" fmla="*/ 101 h 126"/>
              <a:gd name="T10" fmla="*/ 22 w 128"/>
              <a:gd name="T11" fmla="*/ 101 h 126"/>
              <a:gd name="T12" fmla="*/ 22 w 128"/>
              <a:gd name="T13" fmla="*/ 123 h 126"/>
              <a:gd name="T14" fmla="*/ 26 w 128"/>
              <a:gd name="T15" fmla="*/ 125 h 126"/>
              <a:gd name="T16" fmla="*/ 62 w 128"/>
              <a:gd name="T17" fmla="*/ 101 h 126"/>
              <a:gd name="T18" fmla="*/ 122 w 128"/>
              <a:gd name="T19" fmla="*/ 101 h 126"/>
              <a:gd name="T20" fmla="*/ 128 w 128"/>
              <a:gd name="T21" fmla="*/ 96 h 126"/>
              <a:gd name="T22" fmla="*/ 128 w 128"/>
              <a:gd name="T23" fmla="*/ 6 h 126"/>
              <a:gd name="T24" fmla="*/ 122 w 128"/>
              <a:gd name="T25" fmla="*/ 0 h 126"/>
              <a:gd name="T26" fmla="*/ 123 w 128"/>
              <a:gd name="T27" fmla="*/ 97 h 126"/>
              <a:gd name="T28" fmla="*/ 61 w 128"/>
              <a:gd name="T29" fmla="*/ 97 h 126"/>
              <a:gd name="T30" fmla="*/ 27 w 128"/>
              <a:gd name="T31" fmla="*/ 119 h 126"/>
              <a:gd name="T32" fmla="*/ 27 w 128"/>
              <a:gd name="T33" fmla="*/ 97 h 126"/>
              <a:gd name="T34" fmla="*/ 5 w 128"/>
              <a:gd name="T35" fmla="*/ 97 h 126"/>
              <a:gd name="T36" fmla="*/ 5 w 128"/>
              <a:gd name="T37" fmla="*/ 5 h 126"/>
              <a:gd name="T38" fmla="*/ 123 w 128"/>
              <a:gd name="T39" fmla="*/ 5 h 126"/>
              <a:gd name="T40" fmla="*/ 123 w 128"/>
              <a:gd name="T41" fmla="*/ 97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6">
                <a:moveTo>
                  <a:pt x="122" y="0"/>
                </a:moveTo>
                <a:cubicBezTo>
                  <a:pt x="6" y="0"/>
                  <a:pt x="6" y="0"/>
                  <a:pt x="6" y="0"/>
                </a:cubicBezTo>
                <a:cubicBezTo>
                  <a:pt x="3" y="0"/>
                  <a:pt x="0" y="3"/>
                  <a:pt x="0" y="6"/>
                </a:cubicBezTo>
                <a:cubicBezTo>
                  <a:pt x="0" y="96"/>
                  <a:pt x="0" y="96"/>
                  <a:pt x="0" y="96"/>
                </a:cubicBezTo>
                <a:cubicBezTo>
                  <a:pt x="0" y="99"/>
                  <a:pt x="3" y="101"/>
                  <a:pt x="6" y="101"/>
                </a:cubicBezTo>
                <a:cubicBezTo>
                  <a:pt x="22" y="101"/>
                  <a:pt x="22" y="101"/>
                  <a:pt x="22" y="101"/>
                </a:cubicBezTo>
                <a:cubicBezTo>
                  <a:pt x="22" y="123"/>
                  <a:pt x="22" y="123"/>
                  <a:pt x="22" y="123"/>
                </a:cubicBezTo>
                <a:cubicBezTo>
                  <a:pt x="22" y="125"/>
                  <a:pt x="24" y="126"/>
                  <a:pt x="26" y="125"/>
                </a:cubicBezTo>
                <a:cubicBezTo>
                  <a:pt x="62" y="101"/>
                  <a:pt x="62" y="101"/>
                  <a:pt x="62" y="101"/>
                </a:cubicBezTo>
                <a:cubicBezTo>
                  <a:pt x="122" y="101"/>
                  <a:pt x="122" y="101"/>
                  <a:pt x="122" y="101"/>
                </a:cubicBezTo>
                <a:cubicBezTo>
                  <a:pt x="125" y="101"/>
                  <a:pt x="128" y="99"/>
                  <a:pt x="128" y="96"/>
                </a:cubicBezTo>
                <a:cubicBezTo>
                  <a:pt x="128" y="6"/>
                  <a:pt x="128" y="6"/>
                  <a:pt x="128" y="6"/>
                </a:cubicBezTo>
                <a:cubicBezTo>
                  <a:pt x="128" y="3"/>
                  <a:pt x="125" y="0"/>
                  <a:pt x="122" y="0"/>
                </a:cubicBezTo>
                <a:close/>
                <a:moveTo>
                  <a:pt x="123" y="97"/>
                </a:moveTo>
                <a:cubicBezTo>
                  <a:pt x="61" y="97"/>
                  <a:pt x="61" y="97"/>
                  <a:pt x="61" y="97"/>
                </a:cubicBezTo>
                <a:cubicBezTo>
                  <a:pt x="27" y="119"/>
                  <a:pt x="27" y="119"/>
                  <a:pt x="27" y="119"/>
                </a:cubicBezTo>
                <a:cubicBezTo>
                  <a:pt x="27" y="97"/>
                  <a:pt x="27" y="97"/>
                  <a:pt x="27" y="97"/>
                </a:cubicBezTo>
                <a:cubicBezTo>
                  <a:pt x="5" y="97"/>
                  <a:pt x="5" y="97"/>
                  <a:pt x="5" y="97"/>
                </a:cubicBezTo>
                <a:cubicBezTo>
                  <a:pt x="5" y="5"/>
                  <a:pt x="5" y="5"/>
                  <a:pt x="5" y="5"/>
                </a:cubicBezTo>
                <a:cubicBezTo>
                  <a:pt x="123" y="5"/>
                  <a:pt x="123" y="5"/>
                  <a:pt x="123" y="5"/>
                </a:cubicBezTo>
                <a:lnTo>
                  <a:pt x="123" y="97"/>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5" name="Freeform 187"/>
          <p:cNvSpPr/>
          <p:nvPr/>
        </p:nvSpPr>
        <p:spPr bwMode="auto">
          <a:xfrm>
            <a:off x="9299575" y="1368425"/>
            <a:ext cx="315913" cy="15875"/>
          </a:xfrm>
          <a:custGeom>
            <a:avLst/>
            <a:gdLst>
              <a:gd name="T0" fmla="*/ 3 w 84"/>
              <a:gd name="T1" fmla="*/ 4 h 4"/>
              <a:gd name="T2" fmla="*/ 81 w 84"/>
              <a:gd name="T3" fmla="*/ 4 h 4"/>
              <a:gd name="T4" fmla="*/ 84 w 84"/>
              <a:gd name="T5" fmla="*/ 2 h 4"/>
              <a:gd name="T6" fmla="*/ 81 w 84"/>
              <a:gd name="T7" fmla="*/ 0 h 4"/>
              <a:gd name="T8" fmla="*/ 3 w 84"/>
              <a:gd name="T9" fmla="*/ 0 h 4"/>
              <a:gd name="T10" fmla="*/ 0 w 84"/>
              <a:gd name="T11" fmla="*/ 2 h 4"/>
              <a:gd name="T12" fmla="*/ 3 w 8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84" h="4">
                <a:moveTo>
                  <a:pt x="3" y="4"/>
                </a:moveTo>
                <a:cubicBezTo>
                  <a:pt x="81" y="4"/>
                  <a:pt x="81" y="4"/>
                  <a:pt x="81" y="4"/>
                </a:cubicBezTo>
                <a:cubicBezTo>
                  <a:pt x="83" y="4"/>
                  <a:pt x="84" y="3"/>
                  <a:pt x="84" y="2"/>
                </a:cubicBezTo>
                <a:cubicBezTo>
                  <a:pt x="84" y="1"/>
                  <a:pt x="83" y="0"/>
                  <a:pt x="81" y="0"/>
                </a:cubicBezTo>
                <a:cubicBezTo>
                  <a:pt x="3" y="0"/>
                  <a:pt x="3" y="0"/>
                  <a:pt x="3" y="0"/>
                </a:cubicBezTo>
                <a:cubicBezTo>
                  <a:pt x="1" y="0"/>
                  <a:pt x="0" y="1"/>
                  <a:pt x="0" y="2"/>
                </a:cubicBezTo>
                <a:cubicBezTo>
                  <a:pt x="0" y="3"/>
                  <a:pt x="1" y="4"/>
                  <a:pt x="3"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6" name="Freeform 188"/>
          <p:cNvSpPr/>
          <p:nvPr/>
        </p:nvSpPr>
        <p:spPr bwMode="auto">
          <a:xfrm>
            <a:off x="9299575" y="1450975"/>
            <a:ext cx="315913" cy="19050"/>
          </a:xfrm>
          <a:custGeom>
            <a:avLst/>
            <a:gdLst>
              <a:gd name="T0" fmla="*/ 3 w 84"/>
              <a:gd name="T1" fmla="*/ 5 h 5"/>
              <a:gd name="T2" fmla="*/ 81 w 84"/>
              <a:gd name="T3" fmla="*/ 5 h 5"/>
              <a:gd name="T4" fmla="*/ 84 w 84"/>
              <a:gd name="T5" fmla="*/ 2 h 5"/>
              <a:gd name="T6" fmla="*/ 81 w 84"/>
              <a:gd name="T7" fmla="*/ 0 h 5"/>
              <a:gd name="T8" fmla="*/ 3 w 84"/>
              <a:gd name="T9" fmla="*/ 0 h 5"/>
              <a:gd name="T10" fmla="*/ 0 w 84"/>
              <a:gd name="T11" fmla="*/ 2 h 5"/>
              <a:gd name="T12" fmla="*/ 3 w 8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84" h="5">
                <a:moveTo>
                  <a:pt x="3" y="5"/>
                </a:moveTo>
                <a:cubicBezTo>
                  <a:pt x="81" y="5"/>
                  <a:pt x="81" y="5"/>
                  <a:pt x="81" y="5"/>
                </a:cubicBezTo>
                <a:cubicBezTo>
                  <a:pt x="83" y="5"/>
                  <a:pt x="84" y="4"/>
                  <a:pt x="84" y="2"/>
                </a:cubicBezTo>
                <a:cubicBezTo>
                  <a:pt x="84" y="1"/>
                  <a:pt x="83" y="0"/>
                  <a:pt x="81" y="0"/>
                </a:cubicBezTo>
                <a:cubicBezTo>
                  <a:pt x="3" y="0"/>
                  <a:pt x="3" y="0"/>
                  <a:pt x="3" y="0"/>
                </a:cubicBezTo>
                <a:cubicBezTo>
                  <a:pt x="1" y="0"/>
                  <a:pt x="0" y="1"/>
                  <a:pt x="0" y="2"/>
                </a:cubicBezTo>
                <a:cubicBezTo>
                  <a:pt x="0" y="4"/>
                  <a:pt x="1" y="5"/>
                  <a:pt x="3" y="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7" name="Freeform 189"/>
          <p:cNvSpPr/>
          <p:nvPr/>
        </p:nvSpPr>
        <p:spPr bwMode="auto">
          <a:xfrm>
            <a:off x="9299575" y="1533525"/>
            <a:ext cx="153988" cy="19050"/>
          </a:xfrm>
          <a:custGeom>
            <a:avLst/>
            <a:gdLst>
              <a:gd name="T0" fmla="*/ 3 w 41"/>
              <a:gd name="T1" fmla="*/ 5 h 5"/>
              <a:gd name="T2" fmla="*/ 38 w 41"/>
              <a:gd name="T3" fmla="*/ 5 h 5"/>
              <a:gd name="T4" fmla="*/ 41 w 41"/>
              <a:gd name="T5" fmla="*/ 3 h 5"/>
              <a:gd name="T6" fmla="*/ 38 w 41"/>
              <a:gd name="T7" fmla="*/ 0 h 5"/>
              <a:gd name="T8" fmla="*/ 3 w 41"/>
              <a:gd name="T9" fmla="*/ 0 h 5"/>
              <a:gd name="T10" fmla="*/ 0 w 41"/>
              <a:gd name="T11" fmla="*/ 3 h 5"/>
              <a:gd name="T12" fmla="*/ 3 w 41"/>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1" h="5">
                <a:moveTo>
                  <a:pt x="3" y="5"/>
                </a:moveTo>
                <a:cubicBezTo>
                  <a:pt x="38" y="5"/>
                  <a:pt x="38" y="5"/>
                  <a:pt x="38" y="5"/>
                </a:cubicBezTo>
                <a:cubicBezTo>
                  <a:pt x="40" y="5"/>
                  <a:pt x="41" y="4"/>
                  <a:pt x="41" y="3"/>
                </a:cubicBezTo>
                <a:cubicBezTo>
                  <a:pt x="41" y="1"/>
                  <a:pt x="40" y="0"/>
                  <a:pt x="38" y="0"/>
                </a:cubicBezTo>
                <a:cubicBezTo>
                  <a:pt x="3" y="0"/>
                  <a:pt x="3" y="0"/>
                  <a:pt x="3" y="0"/>
                </a:cubicBezTo>
                <a:cubicBezTo>
                  <a:pt x="1" y="0"/>
                  <a:pt x="0" y="1"/>
                  <a:pt x="0" y="3"/>
                </a:cubicBezTo>
                <a:cubicBezTo>
                  <a:pt x="0" y="4"/>
                  <a:pt x="1" y="5"/>
                  <a:pt x="3" y="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8" name="Freeform 190"/>
          <p:cNvSpPr>
            <a:spLocks noEditPoints="1"/>
          </p:cNvSpPr>
          <p:nvPr/>
        </p:nvSpPr>
        <p:spPr bwMode="auto">
          <a:xfrm>
            <a:off x="8256588" y="1266825"/>
            <a:ext cx="481013" cy="473075"/>
          </a:xfrm>
          <a:custGeom>
            <a:avLst/>
            <a:gdLst>
              <a:gd name="T0" fmla="*/ 122 w 128"/>
              <a:gd name="T1" fmla="*/ 0 h 126"/>
              <a:gd name="T2" fmla="*/ 6 w 128"/>
              <a:gd name="T3" fmla="*/ 0 h 126"/>
              <a:gd name="T4" fmla="*/ 0 w 128"/>
              <a:gd name="T5" fmla="*/ 6 h 126"/>
              <a:gd name="T6" fmla="*/ 0 w 128"/>
              <a:gd name="T7" fmla="*/ 96 h 126"/>
              <a:gd name="T8" fmla="*/ 6 w 128"/>
              <a:gd name="T9" fmla="*/ 102 h 126"/>
              <a:gd name="T10" fmla="*/ 22 w 128"/>
              <a:gd name="T11" fmla="*/ 102 h 126"/>
              <a:gd name="T12" fmla="*/ 22 w 128"/>
              <a:gd name="T13" fmla="*/ 123 h 126"/>
              <a:gd name="T14" fmla="*/ 26 w 128"/>
              <a:gd name="T15" fmla="*/ 125 h 126"/>
              <a:gd name="T16" fmla="*/ 62 w 128"/>
              <a:gd name="T17" fmla="*/ 102 h 126"/>
              <a:gd name="T18" fmla="*/ 122 w 128"/>
              <a:gd name="T19" fmla="*/ 102 h 126"/>
              <a:gd name="T20" fmla="*/ 128 w 128"/>
              <a:gd name="T21" fmla="*/ 96 h 126"/>
              <a:gd name="T22" fmla="*/ 128 w 128"/>
              <a:gd name="T23" fmla="*/ 6 h 126"/>
              <a:gd name="T24" fmla="*/ 122 w 128"/>
              <a:gd name="T25" fmla="*/ 0 h 126"/>
              <a:gd name="T26" fmla="*/ 123 w 128"/>
              <a:gd name="T27" fmla="*/ 97 h 126"/>
              <a:gd name="T28" fmla="*/ 61 w 128"/>
              <a:gd name="T29" fmla="*/ 97 h 126"/>
              <a:gd name="T30" fmla="*/ 27 w 128"/>
              <a:gd name="T31" fmla="*/ 119 h 126"/>
              <a:gd name="T32" fmla="*/ 27 w 128"/>
              <a:gd name="T33" fmla="*/ 97 h 126"/>
              <a:gd name="T34" fmla="*/ 5 w 128"/>
              <a:gd name="T35" fmla="*/ 97 h 126"/>
              <a:gd name="T36" fmla="*/ 5 w 128"/>
              <a:gd name="T37" fmla="*/ 5 h 126"/>
              <a:gd name="T38" fmla="*/ 123 w 128"/>
              <a:gd name="T39" fmla="*/ 5 h 126"/>
              <a:gd name="T40" fmla="*/ 123 w 128"/>
              <a:gd name="T41" fmla="*/ 97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6">
                <a:moveTo>
                  <a:pt x="122" y="0"/>
                </a:moveTo>
                <a:cubicBezTo>
                  <a:pt x="6" y="0"/>
                  <a:pt x="6" y="0"/>
                  <a:pt x="6" y="0"/>
                </a:cubicBezTo>
                <a:cubicBezTo>
                  <a:pt x="3" y="0"/>
                  <a:pt x="0" y="3"/>
                  <a:pt x="0" y="6"/>
                </a:cubicBezTo>
                <a:cubicBezTo>
                  <a:pt x="0" y="96"/>
                  <a:pt x="0" y="96"/>
                  <a:pt x="0" y="96"/>
                </a:cubicBezTo>
                <a:cubicBezTo>
                  <a:pt x="0" y="99"/>
                  <a:pt x="3" y="102"/>
                  <a:pt x="6" y="102"/>
                </a:cubicBezTo>
                <a:cubicBezTo>
                  <a:pt x="22" y="102"/>
                  <a:pt x="22" y="102"/>
                  <a:pt x="22" y="102"/>
                </a:cubicBezTo>
                <a:cubicBezTo>
                  <a:pt x="22" y="123"/>
                  <a:pt x="22" y="123"/>
                  <a:pt x="22" y="123"/>
                </a:cubicBezTo>
                <a:cubicBezTo>
                  <a:pt x="22" y="125"/>
                  <a:pt x="24" y="126"/>
                  <a:pt x="26" y="125"/>
                </a:cubicBezTo>
                <a:cubicBezTo>
                  <a:pt x="62" y="102"/>
                  <a:pt x="62" y="102"/>
                  <a:pt x="62" y="102"/>
                </a:cubicBezTo>
                <a:cubicBezTo>
                  <a:pt x="122" y="102"/>
                  <a:pt x="122" y="102"/>
                  <a:pt x="122" y="102"/>
                </a:cubicBezTo>
                <a:cubicBezTo>
                  <a:pt x="125" y="102"/>
                  <a:pt x="128" y="99"/>
                  <a:pt x="128" y="96"/>
                </a:cubicBezTo>
                <a:cubicBezTo>
                  <a:pt x="128" y="6"/>
                  <a:pt x="128" y="6"/>
                  <a:pt x="128" y="6"/>
                </a:cubicBezTo>
                <a:cubicBezTo>
                  <a:pt x="128" y="3"/>
                  <a:pt x="125" y="0"/>
                  <a:pt x="122" y="0"/>
                </a:cubicBezTo>
                <a:close/>
                <a:moveTo>
                  <a:pt x="123" y="97"/>
                </a:moveTo>
                <a:cubicBezTo>
                  <a:pt x="61" y="97"/>
                  <a:pt x="61" y="97"/>
                  <a:pt x="61" y="97"/>
                </a:cubicBezTo>
                <a:cubicBezTo>
                  <a:pt x="27" y="119"/>
                  <a:pt x="27" y="119"/>
                  <a:pt x="27" y="119"/>
                </a:cubicBezTo>
                <a:cubicBezTo>
                  <a:pt x="27" y="97"/>
                  <a:pt x="27" y="97"/>
                  <a:pt x="27" y="97"/>
                </a:cubicBezTo>
                <a:cubicBezTo>
                  <a:pt x="5" y="97"/>
                  <a:pt x="5" y="97"/>
                  <a:pt x="5" y="97"/>
                </a:cubicBezTo>
                <a:cubicBezTo>
                  <a:pt x="5" y="5"/>
                  <a:pt x="5" y="5"/>
                  <a:pt x="5" y="5"/>
                </a:cubicBezTo>
                <a:cubicBezTo>
                  <a:pt x="123" y="5"/>
                  <a:pt x="123" y="5"/>
                  <a:pt x="123" y="5"/>
                </a:cubicBezTo>
                <a:lnTo>
                  <a:pt x="123" y="97"/>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9" name="Oval 191"/>
          <p:cNvSpPr>
            <a:spLocks noChangeArrowheads="1"/>
          </p:cNvSpPr>
          <p:nvPr/>
        </p:nvSpPr>
        <p:spPr bwMode="auto">
          <a:xfrm>
            <a:off x="8399463" y="1458913"/>
            <a:ext cx="25400" cy="25400"/>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0" name="Oval 192"/>
          <p:cNvSpPr>
            <a:spLocks noChangeArrowheads="1"/>
          </p:cNvSpPr>
          <p:nvPr/>
        </p:nvSpPr>
        <p:spPr bwMode="auto">
          <a:xfrm>
            <a:off x="8482013" y="1458913"/>
            <a:ext cx="30163" cy="25400"/>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1" name="Oval 193"/>
          <p:cNvSpPr>
            <a:spLocks noChangeArrowheads="1"/>
          </p:cNvSpPr>
          <p:nvPr/>
        </p:nvSpPr>
        <p:spPr bwMode="auto">
          <a:xfrm>
            <a:off x="8567738" y="1458913"/>
            <a:ext cx="26988" cy="25400"/>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2" name="Freeform 194"/>
          <p:cNvSpPr>
            <a:spLocks noEditPoints="1"/>
          </p:cNvSpPr>
          <p:nvPr/>
        </p:nvSpPr>
        <p:spPr bwMode="auto">
          <a:xfrm>
            <a:off x="7296150" y="1266825"/>
            <a:ext cx="479425" cy="473075"/>
          </a:xfrm>
          <a:custGeom>
            <a:avLst/>
            <a:gdLst>
              <a:gd name="T0" fmla="*/ 128 w 128"/>
              <a:gd name="T1" fmla="*/ 6 h 126"/>
              <a:gd name="T2" fmla="*/ 122 w 128"/>
              <a:gd name="T3" fmla="*/ 0 h 126"/>
              <a:gd name="T4" fmla="*/ 6 w 128"/>
              <a:gd name="T5" fmla="*/ 0 h 126"/>
              <a:gd name="T6" fmla="*/ 0 w 128"/>
              <a:gd name="T7" fmla="*/ 6 h 126"/>
              <a:gd name="T8" fmla="*/ 0 w 128"/>
              <a:gd name="T9" fmla="*/ 96 h 126"/>
              <a:gd name="T10" fmla="*/ 6 w 128"/>
              <a:gd name="T11" fmla="*/ 102 h 126"/>
              <a:gd name="T12" fmla="*/ 22 w 128"/>
              <a:gd name="T13" fmla="*/ 102 h 126"/>
              <a:gd name="T14" fmla="*/ 22 w 128"/>
              <a:gd name="T15" fmla="*/ 123 h 126"/>
              <a:gd name="T16" fmla="*/ 26 w 128"/>
              <a:gd name="T17" fmla="*/ 125 h 126"/>
              <a:gd name="T18" fmla="*/ 62 w 128"/>
              <a:gd name="T19" fmla="*/ 102 h 126"/>
              <a:gd name="T20" fmla="*/ 122 w 128"/>
              <a:gd name="T21" fmla="*/ 102 h 126"/>
              <a:gd name="T22" fmla="*/ 128 w 128"/>
              <a:gd name="T23" fmla="*/ 96 h 126"/>
              <a:gd name="T24" fmla="*/ 128 w 128"/>
              <a:gd name="T25" fmla="*/ 6 h 126"/>
              <a:gd name="T26" fmla="*/ 123 w 128"/>
              <a:gd name="T27" fmla="*/ 97 h 126"/>
              <a:gd name="T28" fmla="*/ 61 w 128"/>
              <a:gd name="T29" fmla="*/ 97 h 126"/>
              <a:gd name="T30" fmla="*/ 27 w 128"/>
              <a:gd name="T31" fmla="*/ 119 h 126"/>
              <a:gd name="T32" fmla="*/ 27 w 128"/>
              <a:gd name="T33" fmla="*/ 97 h 126"/>
              <a:gd name="T34" fmla="*/ 5 w 128"/>
              <a:gd name="T35" fmla="*/ 97 h 126"/>
              <a:gd name="T36" fmla="*/ 5 w 128"/>
              <a:gd name="T37" fmla="*/ 5 h 126"/>
              <a:gd name="T38" fmla="*/ 123 w 128"/>
              <a:gd name="T39" fmla="*/ 5 h 126"/>
              <a:gd name="T40" fmla="*/ 123 w 128"/>
              <a:gd name="T41" fmla="*/ 97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6">
                <a:moveTo>
                  <a:pt x="128" y="6"/>
                </a:moveTo>
                <a:cubicBezTo>
                  <a:pt x="128" y="3"/>
                  <a:pt x="125" y="0"/>
                  <a:pt x="122" y="0"/>
                </a:cubicBezTo>
                <a:cubicBezTo>
                  <a:pt x="6" y="0"/>
                  <a:pt x="6" y="0"/>
                  <a:pt x="6" y="0"/>
                </a:cubicBezTo>
                <a:cubicBezTo>
                  <a:pt x="3" y="0"/>
                  <a:pt x="0" y="3"/>
                  <a:pt x="0" y="6"/>
                </a:cubicBezTo>
                <a:cubicBezTo>
                  <a:pt x="0" y="96"/>
                  <a:pt x="0" y="96"/>
                  <a:pt x="0" y="96"/>
                </a:cubicBezTo>
                <a:cubicBezTo>
                  <a:pt x="0" y="99"/>
                  <a:pt x="3" y="102"/>
                  <a:pt x="6" y="102"/>
                </a:cubicBezTo>
                <a:cubicBezTo>
                  <a:pt x="22" y="102"/>
                  <a:pt x="22" y="102"/>
                  <a:pt x="22" y="102"/>
                </a:cubicBezTo>
                <a:cubicBezTo>
                  <a:pt x="22" y="123"/>
                  <a:pt x="22" y="123"/>
                  <a:pt x="22" y="123"/>
                </a:cubicBezTo>
                <a:cubicBezTo>
                  <a:pt x="22" y="125"/>
                  <a:pt x="24" y="126"/>
                  <a:pt x="26" y="125"/>
                </a:cubicBezTo>
                <a:cubicBezTo>
                  <a:pt x="62" y="102"/>
                  <a:pt x="62" y="102"/>
                  <a:pt x="62" y="102"/>
                </a:cubicBezTo>
                <a:cubicBezTo>
                  <a:pt x="122" y="102"/>
                  <a:pt x="122" y="102"/>
                  <a:pt x="122" y="102"/>
                </a:cubicBezTo>
                <a:cubicBezTo>
                  <a:pt x="125" y="102"/>
                  <a:pt x="128" y="99"/>
                  <a:pt x="128" y="96"/>
                </a:cubicBezTo>
                <a:lnTo>
                  <a:pt x="128" y="6"/>
                </a:lnTo>
                <a:close/>
                <a:moveTo>
                  <a:pt x="123" y="97"/>
                </a:moveTo>
                <a:cubicBezTo>
                  <a:pt x="61" y="97"/>
                  <a:pt x="61" y="97"/>
                  <a:pt x="61" y="97"/>
                </a:cubicBezTo>
                <a:cubicBezTo>
                  <a:pt x="27" y="119"/>
                  <a:pt x="27" y="119"/>
                  <a:pt x="27" y="119"/>
                </a:cubicBezTo>
                <a:cubicBezTo>
                  <a:pt x="27" y="97"/>
                  <a:pt x="27" y="97"/>
                  <a:pt x="27" y="97"/>
                </a:cubicBezTo>
                <a:cubicBezTo>
                  <a:pt x="5" y="97"/>
                  <a:pt x="5" y="97"/>
                  <a:pt x="5" y="97"/>
                </a:cubicBezTo>
                <a:cubicBezTo>
                  <a:pt x="5" y="5"/>
                  <a:pt x="5" y="5"/>
                  <a:pt x="5" y="5"/>
                </a:cubicBezTo>
                <a:cubicBezTo>
                  <a:pt x="123" y="5"/>
                  <a:pt x="123" y="5"/>
                  <a:pt x="123" y="5"/>
                </a:cubicBezTo>
                <a:lnTo>
                  <a:pt x="123" y="97"/>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3" name="Freeform 195"/>
          <p:cNvSpPr>
            <a:spLocks noEditPoints="1"/>
          </p:cNvSpPr>
          <p:nvPr/>
        </p:nvSpPr>
        <p:spPr bwMode="auto">
          <a:xfrm>
            <a:off x="6334125" y="1343025"/>
            <a:ext cx="481013" cy="322263"/>
          </a:xfrm>
          <a:custGeom>
            <a:avLst/>
            <a:gdLst>
              <a:gd name="T0" fmla="*/ 0 w 128"/>
              <a:gd name="T1" fmla="*/ 86 h 86"/>
              <a:gd name="T2" fmla="*/ 128 w 128"/>
              <a:gd name="T3" fmla="*/ 78 h 86"/>
              <a:gd name="T4" fmla="*/ 115 w 128"/>
              <a:gd name="T5" fmla="*/ 67 h 86"/>
              <a:gd name="T6" fmla="*/ 107 w 128"/>
              <a:gd name="T7" fmla="*/ 62 h 86"/>
              <a:gd name="T8" fmla="*/ 108 w 128"/>
              <a:gd name="T9" fmla="*/ 59 h 86"/>
              <a:gd name="T10" fmla="*/ 114 w 128"/>
              <a:gd name="T11" fmla="*/ 41 h 86"/>
              <a:gd name="T12" fmla="*/ 96 w 128"/>
              <a:gd name="T13" fmla="*/ 22 h 86"/>
              <a:gd name="T14" fmla="*/ 78 w 128"/>
              <a:gd name="T15" fmla="*/ 41 h 86"/>
              <a:gd name="T16" fmla="*/ 84 w 128"/>
              <a:gd name="T17" fmla="*/ 59 h 86"/>
              <a:gd name="T18" fmla="*/ 85 w 128"/>
              <a:gd name="T19" fmla="*/ 62 h 86"/>
              <a:gd name="T20" fmla="*/ 81 w 128"/>
              <a:gd name="T21" fmla="*/ 65 h 86"/>
              <a:gd name="T22" fmla="*/ 80 w 128"/>
              <a:gd name="T23" fmla="*/ 65 h 86"/>
              <a:gd name="T24" fmla="*/ 68 w 128"/>
              <a:gd name="T25" fmla="*/ 61 h 86"/>
              <a:gd name="T26" fmla="*/ 59 w 128"/>
              <a:gd name="T27" fmla="*/ 49 h 86"/>
              <a:gd name="T28" fmla="*/ 67 w 128"/>
              <a:gd name="T29" fmla="*/ 25 h 86"/>
              <a:gd name="T30" fmla="*/ 43 w 128"/>
              <a:gd name="T31" fmla="*/ 0 h 86"/>
              <a:gd name="T32" fmla="*/ 20 w 128"/>
              <a:gd name="T33" fmla="*/ 25 h 86"/>
              <a:gd name="T34" fmla="*/ 28 w 128"/>
              <a:gd name="T35" fmla="*/ 49 h 86"/>
              <a:gd name="T36" fmla="*/ 18 w 128"/>
              <a:gd name="T37" fmla="*/ 61 h 86"/>
              <a:gd name="T38" fmla="*/ 0 w 128"/>
              <a:gd name="T39" fmla="*/ 75 h 86"/>
              <a:gd name="T40" fmla="*/ 89 w 128"/>
              <a:gd name="T41" fmla="*/ 65 h 86"/>
              <a:gd name="T42" fmla="*/ 87 w 128"/>
              <a:gd name="T43" fmla="*/ 55 h 86"/>
              <a:gd name="T44" fmla="*/ 87 w 128"/>
              <a:gd name="T45" fmla="*/ 31 h 86"/>
              <a:gd name="T46" fmla="*/ 96 w 128"/>
              <a:gd name="T47" fmla="*/ 27 h 86"/>
              <a:gd name="T48" fmla="*/ 109 w 128"/>
              <a:gd name="T49" fmla="*/ 41 h 86"/>
              <a:gd name="T50" fmla="*/ 104 w 128"/>
              <a:gd name="T51" fmla="*/ 56 h 86"/>
              <a:gd name="T52" fmla="*/ 113 w 128"/>
              <a:gd name="T53" fmla="*/ 71 h 86"/>
              <a:gd name="T54" fmla="*/ 123 w 128"/>
              <a:gd name="T55" fmla="*/ 78 h 86"/>
              <a:gd name="T56" fmla="*/ 86 w 128"/>
              <a:gd name="T57" fmla="*/ 82 h 86"/>
              <a:gd name="T58" fmla="*/ 85 w 128"/>
              <a:gd name="T59" fmla="*/ 70 h 86"/>
              <a:gd name="T60" fmla="*/ 86 w 128"/>
              <a:gd name="T61" fmla="*/ 68 h 86"/>
              <a:gd name="T62" fmla="*/ 9 w 128"/>
              <a:gd name="T63" fmla="*/ 69 h 86"/>
              <a:gd name="T64" fmla="*/ 33 w 128"/>
              <a:gd name="T65" fmla="*/ 57 h 86"/>
              <a:gd name="T66" fmla="*/ 30 w 128"/>
              <a:gd name="T67" fmla="*/ 44 h 86"/>
              <a:gd name="T68" fmla="*/ 30 w 128"/>
              <a:gd name="T69" fmla="*/ 10 h 86"/>
              <a:gd name="T70" fmla="*/ 43 w 128"/>
              <a:gd name="T71" fmla="*/ 4 h 86"/>
              <a:gd name="T72" fmla="*/ 62 w 128"/>
              <a:gd name="T73" fmla="*/ 25 h 86"/>
              <a:gd name="T74" fmla="*/ 55 w 128"/>
              <a:gd name="T75" fmla="*/ 47 h 86"/>
              <a:gd name="T76" fmla="*/ 67 w 128"/>
              <a:gd name="T77" fmla="*/ 65 h 86"/>
              <a:gd name="T78" fmla="*/ 82 w 128"/>
              <a:gd name="T79" fmla="*/ 75 h 86"/>
              <a:gd name="T80" fmla="*/ 5 w 128"/>
              <a:gd name="T81" fmla="*/ 8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8" h="86">
                <a:moveTo>
                  <a:pt x="0" y="75"/>
                </a:moveTo>
                <a:cubicBezTo>
                  <a:pt x="0" y="86"/>
                  <a:pt x="0" y="86"/>
                  <a:pt x="0" y="86"/>
                </a:cubicBezTo>
                <a:cubicBezTo>
                  <a:pt x="128" y="86"/>
                  <a:pt x="128" y="86"/>
                  <a:pt x="128" y="86"/>
                </a:cubicBezTo>
                <a:cubicBezTo>
                  <a:pt x="128" y="78"/>
                  <a:pt x="128" y="78"/>
                  <a:pt x="128" y="78"/>
                </a:cubicBezTo>
                <a:cubicBezTo>
                  <a:pt x="128" y="74"/>
                  <a:pt x="125" y="70"/>
                  <a:pt x="122" y="69"/>
                </a:cubicBezTo>
                <a:cubicBezTo>
                  <a:pt x="122" y="69"/>
                  <a:pt x="118" y="68"/>
                  <a:pt x="115" y="67"/>
                </a:cubicBezTo>
                <a:cubicBezTo>
                  <a:pt x="109" y="65"/>
                  <a:pt x="108" y="63"/>
                  <a:pt x="107" y="63"/>
                </a:cubicBezTo>
                <a:cubicBezTo>
                  <a:pt x="107" y="62"/>
                  <a:pt x="107" y="62"/>
                  <a:pt x="107" y="62"/>
                </a:cubicBezTo>
                <a:cubicBezTo>
                  <a:pt x="107" y="62"/>
                  <a:pt x="107" y="62"/>
                  <a:pt x="107" y="62"/>
                </a:cubicBezTo>
                <a:cubicBezTo>
                  <a:pt x="107" y="62"/>
                  <a:pt x="107" y="61"/>
                  <a:pt x="108" y="59"/>
                </a:cubicBezTo>
                <a:cubicBezTo>
                  <a:pt x="108" y="58"/>
                  <a:pt x="109" y="58"/>
                  <a:pt x="109" y="57"/>
                </a:cubicBezTo>
                <a:cubicBezTo>
                  <a:pt x="112" y="53"/>
                  <a:pt x="113" y="47"/>
                  <a:pt x="114" y="41"/>
                </a:cubicBezTo>
                <a:cubicBezTo>
                  <a:pt x="114" y="36"/>
                  <a:pt x="112" y="31"/>
                  <a:pt x="108" y="27"/>
                </a:cubicBezTo>
                <a:cubicBezTo>
                  <a:pt x="105" y="24"/>
                  <a:pt x="101" y="22"/>
                  <a:pt x="96" y="22"/>
                </a:cubicBezTo>
                <a:cubicBezTo>
                  <a:pt x="91" y="22"/>
                  <a:pt x="87" y="24"/>
                  <a:pt x="84" y="27"/>
                </a:cubicBezTo>
                <a:cubicBezTo>
                  <a:pt x="80" y="31"/>
                  <a:pt x="78" y="36"/>
                  <a:pt x="78" y="41"/>
                </a:cubicBezTo>
                <a:cubicBezTo>
                  <a:pt x="78" y="47"/>
                  <a:pt x="80" y="53"/>
                  <a:pt x="83" y="57"/>
                </a:cubicBezTo>
                <a:cubicBezTo>
                  <a:pt x="83" y="58"/>
                  <a:pt x="84" y="58"/>
                  <a:pt x="84" y="59"/>
                </a:cubicBezTo>
                <a:cubicBezTo>
                  <a:pt x="85" y="61"/>
                  <a:pt x="85" y="62"/>
                  <a:pt x="85" y="62"/>
                </a:cubicBezTo>
                <a:cubicBezTo>
                  <a:pt x="85" y="62"/>
                  <a:pt x="85" y="62"/>
                  <a:pt x="85" y="62"/>
                </a:cubicBezTo>
                <a:cubicBezTo>
                  <a:pt x="85" y="63"/>
                  <a:pt x="85" y="63"/>
                  <a:pt x="85" y="63"/>
                </a:cubicBezTo>
                <a:cubicBezTo>
                  <a:pt x="84" y="63"/>
                  <a:pt x="84" y="64"/>
                  <a:pt x="81" y="65"/>
                </a:cubicBezTo>
                <a:cubicBezTo>
                  <a:pt x="81" y="65"/>
                  <a:pt x="81" y="65"/>
                  <a:pt x="81" y="65"/>
                </a:cubicBezTo>
                <a:cubicBezTo>
                  <a:pt x="80" y="65"/>
                  <a:pt x="80" y="65"/>
                  <a:pt x="80" y="65"/>
                </a:cubicBezTo>
                <a:cubicBezTo>
                  <a:pt x="80" y="65"/>
                  <a:pt x="79" y="64"/>
                  <a:pt x="78" y="64"/>
                </a:cubicBezTo>
                <a:cubicBezTo>
                  <a:pt x="78" y="64"/>
                  <a:pt x="73" y="63"/>
                  <a:pt x="68" y="61"/>
                </a:cubicBezTo>
                <a:cubicBezTo>
                  <a:pt x="59" y="58"/>
                  <a:pt x="58" y="55"/>
                  <a:pt x="58" y="55"/>
                </a:cubicBezTo>
                <a:cubicBezTo>
                  <a:pt x="57" y="54"/>
                  <a:pt x="57" y="52"/>
                  <a:pt x="59" y="49"/>
                </a:cubicBezTo>
                <a:cubicBezTo>
                  <a:pt x="59" y="48"/>
                  <a:pt x="60" y="48"/>
                  <a:pt x="60" y="47"/>
                </a:cubicBezTo>
                <a:cubicBezTo>
                  <a:pt x="64" y="41"/>
                  <a:pt x="66" y="33"/>
                  <a:pt x="67" y="25"/>
                </a:cubicBezTo>
                <a:cubicBezTo>
                  <a:pt x="67" y="18"/>
                  <a:pt x="64" y="12"/>
                  <a:pt x="60" y="7"/>
                </a:cubicBezTo>
                <a:cubicBezTo>
                  <a:pt x="55" y="2"/>
                  <a:pt x="49" y="0"/>
                  <a:pt x="43" y="0"/>
                </a:cubicBezTo>
                <a:cubicBezTo>
                  <a:pt x="37" y="0"/>
                  <a:pt x="31" y="2"/>
                  <a:pt x="27" y="7"/>
                </a:cubicBezTo>
                <a:cubicBezTo>
                  <a:pt x="22" y="12"/>
                  <a:pt x="20" y="18"/>
                  <a:pt x="20" y="25"/>
                </a:cubicBezTo>
                <a:cubicBezTo>
                  <a:pt x="20" y="33"/>
                  <a:pt x="22" y="41"/>
                  <a:pt x="26" y="47"/>
                </a:cubicBezTo>
                <a:cubicBezTo>
                  <a:pt x="27" y="48"/>
                  <a:pt x="27" y="48"/>
                  <a:pt x="28" y="49"/>
                </a:cubicBezTo>
                <a:cubicBezTo>
                  <a:pt x="29" y="52"/>
                  <a:pt x="30" y="54"/>
                  <a:pt x="29" y="55"/>
                </a:cubicBezTo>
                <a:cubicBezTo>
                  <a:pt x="29" y="55"/>
                  <a:pt x="27" y="58"/>
                  <a:pt x="18" y="61"/>
                </a:cubicBezTo>
                <a:cubicBezTo>
                  <a:pt x="13" y="63"/>
                  <a:pt x="8" y="64"/>
                  <a:pt x="8" y="64"/>
                </a:cubicBezTo>
                <a:cubicBezTo>
                  <a:pt x="3" y="66"/>
                  <a:pt x="0" y="70"/>
                  <a:pt x="0" y="75"/>
                </a:cubicBezTo>
                <a:close/>
                <a:moveTo>
                  <a:pt x="86" y="68"/>
                </a:moveTo>
                <a:cubicBezTo>
                  <a:pt x="87" y="67"/>
                  <a:pt x="88" y="66"/>
                  <a:pt x="89" y="65"/>
                </a:cubicBezTo>
                <a:cubicBezTo>
                  <a:pt x="90" y="62"/>
                  <a:pt x="89" y="59"/>
                  <a:pt x="88" y="57"/>
                </a:cubicBezTo>
                <a:cubicBezTo>
                  <a:pt x="88" y="56"/>
                  <a:pt x="87" y="55"/>
                  <a:pt x="87" y="55"/>
                </a:cubicBezTo>
                <a:cubicBezTo>
                  <a:pt x="84" y="51"/>
                  <a:pt x="83" y="46"/>
                  <a:pt x="83" y="41"/>
                </a:cubicBezTo>
                <a:cubicBezTo>
                  <a:pt x="83" y="37"/>
                  <a:pt x="84" y="33"/>
                  <a:pt x="87" y="31"/>
                </a:cubicBezTo>
                <a:cubicBezTo>
                  <a:pt x="89" y="28"/>
                  <a:pt x="93" y="27"/>
                  <a:pt x="96" y="27"/>
                </a:cubicBezTo>
                <a:cubicBezTo>
                  <a:pt x="96" y="27"/>
                  <a:pt x="96" y="27"/>
                  <a:pt x="96" y="27"/>
                </a:cubicBezTo>
                <a:cubicBezTo>
                  <a:pt x="99" y="27"/>
                  <a:pt x="103" y="28"/>
                  <a:pt x="105" y="31"/>
                </a:cubicBezTo>
                <a:cubicBezTo>
                  <a:pt x="108" y="33"/>
                  <a:pt x="109" y="37"/>
                  <a:pt x="109" y="41"/>
                </a:cubicBezTo>
                <a:cubicBezTo>
                  <a:pt x="109" y="46"/>
                  <a:pt x="108" y="51"/>
                  <a:pt x="105" y="55"/>
                </a:cubicBezTo>
                <a:cubicBezTo>
                  <a:pt x="105" y="55"/>
                  <a:pt x="104" y="56"/>
                  <a:pt x="104" y="56"/>
                </a:cubicBezTo>
                <a:cubicBezTo>
                  <a:pt x="103" y="59"/>
                  <a:pt x="101" y="62"/>
                  <a:pt x="103" y="65"/>
                </a:cubicBezTo>
                <a:cubicBezTo>
                  <a:pt x="104" y="67"/>
                  <a:pt x="107" y="69"/>
                  <a:pt x="113" y="71"/>
                </a:cubicBezTo>
                <a:cubicBezTo>
                  <a:pt x="116" y="72"/>
                  <a:pt x="119" y="73"/>
                  <a:pt x="120" y="73"/>
                </a:cubicBezTo>
                <a:cubicBezTo>
                  <a:pt x="122" y="74"/>
                  <a:pt x="123" y="76"/>
                  <a:pt x="123" y="78"/>
                </a:cubicBezTo>
                <a:cubicBezTo>
                  <a:pt x="123" y="82"/>
                  <a:pt x="123" y="82"/>
                  <a:pt x="123" y="82"/>
                </a:cubicBezTo>
                <a:cubicBezTo>
                  <a:pt x="86" y="82"/>
                  <a:pt x="86" y="82"/>
                  <a:pt x="86" y="82"/>
                </a:cubicBezTo>
                <a:cubicBezTo>
                  <a:pt x="86" y="75"/>
                  <a:pt x="86" y="75"/>
                  <a:pt x="86" y="75"/>
                </a:cubicBezTo>
                <a:cubicBezTo>
                  <a:pt x="86" y="73"/>
                  <a:pt x="86" y="71"/>
                  <a:pt x="85" y="70"/>
                </a:cubicBezTo>
                <a:cubicBezTo>
                  <a:pt x="84" y="69"/>
                  <a:pt x="84" y="69"/>
                  <a:pt x="84" y="69"/>
                </a:cubicBezTo>
                <a:lnTo>
                  <a:pt x="86" y="68"/>
                </a:lnTo>
                <a:close/>
                <a:moveTo>
                  <a:pt x="5" y="75"/>
                </a:moveTo>
                <a:cubicBezTo>
                  <a:pt x="5" y="72"/>
                  <a:pt x="6" y="70"/>
                  <a:pt x="9" y="69"/>
                </a:cubicBezTo>
                <a:cubicBezTo>
                  <a:pt x="10" y="68"/>
                  <a:pt x="15" y="67"/>
                  <a:pt x="20" y="65"/>
                </a:cubicBezTo>
                <a:cubicBezTo>
                  <a:pt x="31" y="61"/>
                  <a:pt x="32" y="58"/>
                  <a:pt x="33" y="57"/>
                </a:cubicBezTo>
                <a:cubicBezTo>
                  <a:pt x="35" y="54"/>
                  <a:pt x="33" y="50"/>
                  <a:pt x="32" y="47"/>
                </a:cubicBezTo>
                <a:cubicBezTo>
                  <a:pt x="31" y="46"/>
                  <a:pt x="30" y="45"/>
                  <a:pt x="30" y="44"/>
                </a:cubicBezTo>
                <a:cubicBezTo>
                  <a:pt x="26" y="39"/>
                  <a:pt x="25" y="32"/>
                  <a:pt x="24" y="25"/>
                </a:cubicBezTo>
                <a:cubicBezTo>
                  <a:pt x="24" y="19"/>
                  <a:pt x="26" y="14"/>
                  <a:pt x="30" y="10"/>
                </a:cubicBezTo>
                <a:cubicBezTo>
                  <a:pt x="34" y="6"/>
                  <a:pt x="38" y="4"/>
                  <a:pt x="43" y="4"/>
                </a:cubicBezTo>
                <a:cubicBezTo>
                  <a:pt x="43" y="4"/>
                  <a:pt x="43" y="4"/>
                  <a:pt x="43" y="4"/>
                </a:cubicBezTo>
                <a:cubicBezTo>
                  <a:pt x="48" y="4"/>
                  <a:pt x="53" y="6"/>
                  <a:pt x="56" y="10"/>
                </a:cubicBezTo>
                <a:cubicBezTo>
                  <a:pt x="60" y="14"/>
                  <a:pt x="62" y="19"/>
                  <a:pt x="62" y="25"/>
                </a:cubicBezTo>
                <a:cubicBezTo>
                  <a:pt x="62" y="32"/>
                  <a:pt x="60" y="39"/>
                  <a:pt x="56" y="44"/>
                </a:cubicBezTo>
                <a:cubicBezTo>
                  <a:pt x="56" y="45"/>
                  <a:pt x="55" y="46"/>
                  <a:pt x="55" y="47"/>
                </a:cubicBezTo>
                <a:cubicBezTo>
                  <a:pt x="53" y="50"/>
                  <a:pt x="52" y="54"/>
                  <a:pt x="53" y="57"/>
                </a:cubicBezTo>
                <a:cubicBezTo>
                  <a:pt x="54" y="58"/>
                  <a:pt x="56" y="61"/>
                  <a:pt x="67" y="65"/>
                </a:cubicBezTo>
                <a:cubicBezTo>
                  <a:pt x="72" y="67"/>
                  <a:pt x="76" y="68"/>
                  <a:pt x="77" y="69"/>
                </a:cubicBezTo>
                <a:cubicBezTo>
                  <a:pt x="80" y="70"/>
                  <a:pt x="82" y="72"/>
                  <a:pt x="82" y="75"/>
                </a:cubicBezTo>
                <a:cubicBezTo>
                  <a:pt x="82" y="82"/>
                  <a:pt x="82" y="82"/>
                  <a:pt x="82" y="82"/>
                </a:cubicBezTo>
                <a:cubicBezTo>
                  <a:pt x="5" y="82"/>
                  <a:pt x="5" y="82"/>
                  <a:pt x="5" y="82"/>
                </a:cubicBezTo>
                <a:lnTo>
                  <a:pt x="5" y="75"/>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4" name="Freeform 196"/>
          <p:cNvSpPr>
            <a:spLocks noEditPoints="1"/>
          </p:cNvSpPr>
          <p:nvPr/>
        </p:nvSpPr>
        <p:spPr bwMode="auto">
          <a:xfrm>
            <a:off x="5373688" y="1263650"/>
            <a:ext cx="479425" cy="481013"/>
          </a:xfrm>
          <a:custGeom>
            <a:avLst/>
            <a:gdLst>
              <a:gd name="T0" fmla="*/ 0 w 128"/>
              <a:gd name="T1" fmla="*/ 128 h 128"/>
              <a:gd name="T2" fmla="*/ 128 w 128"/>
              <a:gd name="T3" fmla="*/ 120 h 128"/>
              <a:gd name="T4" fmla="*/ 114 w 128"/>
              <a:gd name="T5" fmla="*/ 104 h 128"/>
              <a:gd name="T6" fmla="*/ 83 w 128"/>
              <a:gd name="T7" fmla="*/ 94 h 128"/>
              <a:gd name="T8" fmla="*/ 83 w 128"/>
              <a:gd name="T9" fmla="*/ 89 h 128"/>
              <a:gd name="T10" fmla="*/ 101 w 128"/>
              <a:gd name="T11" fmla="*/ 84 h 128"/>
              <a:gd name="T12" fmla="*/ 113 w 128"/>
              <a:gd name="T13" fmla="*/ 76 h 128"/>
              <a:gd name="T14" fmla="*/ 109 w 128"/>
              <a:gd name="T15" fmla="*/ 74 h 128"/>
              <a:gd name="T16" fmla="*/ 95 w 128"/>
              <a:gd name="T17" fmla="*/ 57 h 128"/>
              <a:gd name="T18" fmla="*/ 95 w 128"/>
              <a:gd name="T19" fmla="*/ 56 h 128"/>
              <a:gd name="T20" fmla="*/ 96 w 128"/>
              <a:gd name="T21" fmla="*/ 22 h 128"/>
              <a:gd name="T22" fmla="*/ 64 w 128"/>
              <a:gd name="T23" fmla="*/ 0 h 128"/>
              <a:gd name="T24" fmla="*/ 32 w 128"/>
              <a:gd name="T25" fmla="*/ 22 h 128"/>
              <a:gd name="T26" fmla="*/ 33 w 128"/>
              <a:gd name="T27" fmla="*/ 56 h 128"/>
              <a:gd name="T28" fmla="*/ 33 w 128"/>
              <a:gd name="T29" fmla="*/ 69 h 128"/>
              <a:gd name="T30" fmla="*/ 17 w 128"/>
              <a:gd name="T31" fmla="*/ 74 h 128"/>
              <a:gd name="T32" fmla="*/ 16 w 128"/>
              <a:gd name="T33" fmla="*/ 78 h 128"/>
              <a:gd name="T34" fmla="*/ 44 w 128"/>
              <a:gd name="T35" fmla="*/ 89 h 128"/>
              <a:gd name="T36" fmla="*/ 45 w 128"/>
              <a:gd name="T37" fmla="*/ 91 h 128"/>
              <a:gd name="T38" fmla="*/ 27 w 128"/>
              <a:gd name="T39" fmla="*/ 101 h 128"/>
              <a:gd name="T40" fmla="*/ 11 w 128"/>
              <a:gd name="T41" fmla="*/ 104 h 128"/>
              <a:gd name="T42" fmla="*/ 12 w 128"/>
              <a:gd name="T43" fmla="*/ 109 h 128"/>
              <a:gd name="T44" fmla="*/ 28 w 128"/>
              <a:gd name="T45" fmla="*/ 106 h 128"/>
              <a:gd name="T46" fmla="*/ 49 w 128"/>
              <a:gd name="T47" fmla="*/ 96 h 128"/>
              <a:gd name="T48" fmla="*/ 47 w 128"/>
              <a:gd name="T49" fmla="*/ 85 h 128"/>
              <a:gd name="T50" fmla="*/ 29 w 128"/>
              <a:gd name="T51" fmla="*/ 79 h 128"/>
              <a:gd name="T52" fmla="*/ 29 w 128"/>
              <a:gd name="T53" fmla="*/ 77 h 128"/>
              <a:gd name="T54" fmla="*/ 38 w 128"/>
              <a:gd name="T55" fmla="*/ 56 h 128"/>
              <a:gd name="T56" fmla="*/ 34 w 128"/>
              <a:gd name="T57" fmla="*/ 37 h 128"/>
              <a:gd name="T58" fmla="*/ 43 w 128"/>
              <a:gd name="T59" fmla="*/ 14 h 128"/>
              <a:gd name="T60" fmla="*/ 85 w 128"/>
              <a:gd name="T61" fmla="*/ 14 h 128"/>
              <a:gd name="T62" fmla="*/ 94 w 128"/>
              <a:gd name="T63" fmla="*/ 37 h 128"/>
              <a:gd name="T64" fmla="*/ 90 w 128"/>
              <a:gd name="T65" fmla="*/ 55 h 128"/>
              <a:gd name="T66" fmla="*/ 91 w 128"/>
              <a:gd name="T67" fmla="*/ 71 h 128"/>
              <a:gd name="T68" fmla="*/ 103 w 128"/>
              <a:gd name="T69" fmla="*/ 78 h 128"/>
              <a:gd name="T70" fmla="*/ 81 w 128"/>
              <a:gd name="T71" fmla="*/ 85 h 128"/>
              <a:gd name="T72" fmla="*/ 78 w 128"/>
              <a:gd name="T73" fmla="*/ 87 h 128"/>
              <a:gd name="T74" fmla="*/ 88 w 128"/>
              <a:gd name="T75" fmla="*/ 102 h 128"/>
              <a:gd name="T76" fmla="*/ 110 w 128"/>
              <a:gd name="T77" fmla="*/ 108 h 128"/>
              <a:gd name="T78" fmla="*/ 123 w 128"/>
              <a:gd name="T79" fmla="*/ 120 h 128"/>
              <a:gd name="T80" fmla="*/ 5 w 128"/>
              <a:gd name="T81" fmla="*/ 123 h 128"/>
              <a:gd name="T82" fmla="*/ 12 w 128"/>
              <a:gd name="T83" fmla="*/ 10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28">
                <a:moveTo>
                  <a:pt x="0" y="120"/>
                </a:moveTo>
                <a:cubicBezTo>
                  <a:pt x="0" y="128"/>
                  <a:pt x="0" y="128"/>
                  <a:pt x="0" y="128"/>
                </a:cubicBezTo>
                <a:cubicBezTo>
                  <a:pt x="128" y="128"/>
                  <a:pt x="128" y="128"/>
                  <a:pt x="128" y="128"/>
                </a:cubicBezTo>
                <a:cubicBezTo>
                  <a:pt x="128" y="120"/>
                  <a:pt x="128" y="120"/>
                  <a:pt x="128" y="120"/>
                </a:cubicBezTo>
                <a:cubicBezTo>
                  <a:pt x="128" y="113"/>
                  <a:pt x="123" y="106"/>
                  <a:pt x="117" y="104"/>
                </a:cubicBezTo>
                <a:cubicBezTo>
                  <a:pt x="117" y="104"/>
                  <a:pt x="115" y="104"/>
                  <a:pt x="114" y="104"/>
                </a:cubicBezTo>
                <a:cubicBezTo>
                  <a:pt x="114" y="104"/>
                  <a:pt x="109" y="103"/>
                  <a:pt x="101" y="101"/>
                </a:cubicBezTo>
                <a:cubicBezTo>
                  <a:pt x="87" y="98"/>
                  <a:pt x="84" y="95"/>
                  <a:pt x="83" y="94"/>
                </a:cubicBezTo>
                <a:cubicBezTo>
                  <a:pt x="83" y="93"/>
                  <a:pt x="83" y="92"/>
                  <a:pt x="83" y="91"/>
                </a:cubicBezTo>
                <a:cubicBezTo>
                  <a:pt x="83" y="89"/>
                  <a:pt x="83" y="89"/>
                  <a:pt x="83" y="89"/>
                </a:cubicBezTo>
                <a:cubicBezTo>
                  <a:pt x="84" y="89"/>
                  <a:pt x="84" y="89"/>
                  <a:pt x="84" y="89"/>
                </a:cubicBezTo>
                <a:cubicBezTo>
                  <a:pt x="88" y="88"/>
                  <a:pt x="94" y="87"/>
                  <a:pt x="101" y="84"/>
                </a:cubicBezTo>
                <a:cubicBezTo>
                  <a:pt x="106" y="81"/>
                  <a:pt x="112" y="78"/>
                  <a:pt x="112" y="78"/>
                </a:cubicBezTo>
                <a:cubicBezTo>
                  <a:pt x="113" y="77"/>
                  <a:pt x="113" y="77"/>
                  <a:pt x="113" y="76"/>
                </a:cubicBezTo>
                <a:cubicBezTo>
                  <a:pt x="113" y="75"/>
                  <a:pt x="112" y="74"/>
                  <a:pt x="111" y="74"/>
                </a:cubicBezTo>
                <a:cubicBezTo>
                  <a:pt x="111" y="74"/>
                  <a:pt x="110" y="74"/>
                  <a:pt x="109" y="74"/>
                </a:cubicBezTo>
                <a:cubicBezTo>
                  <a:pt x="105" y="73"/>
                  <a:pt x="98" y="73"/>
                  <a:pt x="95" y="69"/>
                </a:cubicBezTo>
                <a:cubicBezTo>
                  <a:pt x="93" y="66"/>
                  <a:pt x="93" y="62"/>
                  <a:pt x="95" y="57"/>
                </a:cubicBezTo>
                <a:cubicBezTo>
                  <a:pt x="95" y="56"/>
                  <a:pt x="95" y="56"/>
                  <a:pt x="95" y="56"/>
                </a:cubicBezTo>
                <a:cubicBezTo>
                  <a:pt x="95" y="56"/>
                  <a:pt x="95" y="56"/>
                  <a:pt x="95" y="56"/>
                </a:cubicBezTo>
                <a:cubicBezTo>
                  <a:pt x="97" y="50"/>
                  <a:pt x="98" y="44"/>
                  <a:pt x="98" y="37"/>
                </a:cubicBezTo>
                <a:cubicBezTo>
                  <a:pt x="98" y="32"/>
                  <a:pt x="98" y="27"/>
                  <a:pt x="96" y="22"/>
                </a:cubicBezTo>
                <a:cubicBezTo>
                  <a:pt x="94" y="18"/>
                  <a:pt x="91" y="14"/>
                  <a:pt x="88" y="10"/>
                </a:cubicBezTo>
                <a:cubicBezTo>
                  <a:pt x="82" y="4"/>
                  <a:pt x="73" y="0"/>
                  <a:pt x="64" y="0"/>
                </a:cubicBezTo>
                <a:cubicBezTo>
                  <a:pt x="55" y="0"/>
                  <a:pt x="46" y="4"/>
                  <a:pt x="40" y="10"/>
                </a:cubicBezTo>
                <a:cubicBezTo>
                  <a:pt x="37" y="14"/>
                  <a:pt x="34" y="18"/>
                  <a:pt x="32" y="22"/>
                </a:cubicBezTo>
                <a:cubicBezTo>
                  <a:pt x="30" y="27"/>
                  <a:pt x="30" y="32"/>
                  <a:pt x="30" y="37"/>
                </a:cubicBezTo>
                <a:cubicBezTo>
                  <a:pt x="30" y="44"/>
                  <a:pt x="31" y="50"/>
                  <a:pt x="33" y="56"/>
                </a:cubicBezTo>
                <a:cubicBezTo>
                  <a:pt x="33" y="57"/>
                  <a:pt x="33" y="57"/>
                  <a:pt x="33" y="57"/>
                </a:cubicBezTo>
                <a:cubicBezTo>
                  <a:pt x="35" y="62"/>
                  <a:pt x="35" y="66"/>
                  <a:pt x="33" y="69"/>
                </a:cubicBezTo>
                <a:cubicBezTo>
                  <a:pt x="30" y="73"/>
                  <a:pt x="23" y="73"/>
                  <a:pt x="19" y="74"/>
                </a:cubicBezTo>
                <a:cubicBezTo>
                  <a:pt x="18" y="74"/>
                  <a:pt x="17" y="74"/>
                  <a:pt x="17" y="74"/>
                </a:cubicBezTo>
                <a:cubicBezTo>
                  <a:pt x="16" y="74"/>
                  <a:pt x="15" y="75"/>
                  <a:pt x="15" y="76"/>
                </a:cubicBezTo>
                <a:cubicBezTo>
                  <a:pt x="15" y="77"/>
                  <a:pt x="15" y="77"/>
                  <a:pt x="16" y="78"/>
                </a:cubicBezTo>
                <a:cubicBezTo>
                  <a:pt x="16" y="78"/>
                  <a:pt x="22" y="81"/>
                  <a:pt x="27" y="84"/>
                </a:cubicBezTo>
                <a:cubicBezTo>
                  <a:pt x="34" y="87"/>
                  <a:pt x="40" y="88"/>
                  <a:pt x="44" y="89"/>
                </a:cubicBezTo>
                <a:cubicBezTo>
                  <a:pt x="45" y="89"/>
                  <a:pt x="45" y="89"/>
                  <a:pt x="45" y="89"/>
                </a:cubicBezTo>
                <a:cubicBezTo>
                  <a:pt x="45" y="91"/>
                  <a:pt x="45" y="91"/>
                  <a:pt x="45" y="91"/>
                </a:cubicBezTo>
                <a:cubicBezTo>
                  <a:pt x="45" y="92"/>
                  <a:pt x="45" y="93"/>
                  <a:pt x="45" y="93"/>
                </a:cubicBezTo>
                <a:cubicBezTo>
                  <a:pt x="44" y="95"/>
                  <a:pt x="41" y="98"/>
                  <a:pt x="27" y="101"/>
                </a:cubicBezTo>
                <a:cubicBezTo>
                  <a:pt x="19" y="103"/>
                  <a:pt x="14" y="104"/>
                  <a:pt x="14" y="104"/>
                </a:cubicBezTo>
                <a:cubicBezTo>
                  <a:pt x="13" y="104"/>
                  <a:pt x="11" y="104"/>
                  <a:pt x="11" y="104"/>
                </a:cubicBezTo>
                <a:cubicBezTo>
                  <a:pt x="5" y="106"/>
                  <a:pt x="0" y="113"/>
                  <a:pt x="0" y="120"/>
                </a:cubicBezTo>
                <a:close/>
                <a:moveTo>
                  <a:pt x="12" y="109"/>
                </a:moveTo>
                <a:cubicBezTo>
                  <a:pt x="13" y="108"/>
                  <a:pt x="15" y="108"/>
                  <a:pt x="18" y="108"/>
                </a:cubicBezTo>
                <a:cubicBezTo>
                  <a:pt x="21" y="107"/>
                  <a:pt x="24" y="107"/>
                  <a:pt x="28" y="106"/>
                </a:cubicBezTo>
                <a:cubicBezTo>
                  <a:pt x="33" y="105"/>
                  <a:pt x="37" y="103"/>
                  <a:pt x="40" y="102"/>
                </a:cubicBezTo>
                <a:cubicBezTo>
                  <a:pt x="45" y="100"/>
                  <a:pt x="48" y="98"/>
                  <a:pt x="49" y="96"/>
                </a:cubicBezTo>
                <a:cubicBezTo>
                  <a:pt x="50" y="94"/>
                  <a:pt x="50" y="91"/>
                  <a:pt x="50" y="87"/>
                </a:cubicBezTo>
                <a:cubicBezTo>
                  <a:pt x="50" y="86"/>
                  <a:pt x="49" y="85"/>
                  <a:pt x="47" y="85"/>
                </a:cubicBezTo>
                <a:cubicBezTo>
                  <a:pt x="47" y="85"/>
                  <a:pt x="47" y="85"/>
                  <a:pt x="47" y="85"/>
                </a:cubicBezTo>
                <a:cubicBezTo>
                  <a:pt x="42" y="85"/>
                  <a:pt x="34" y="82"/>
                  <a:pt x="29" y="79"/>
                </a:cubicBezTo>
                <a:cubicBezTo>
                  <a:pt x="25" y="78"/>
                  <a:pt x="25" y="78"/>
                  <a:pt x="25" y="78"/>
                </a:cubicBezTo>
                <a:cubicBezTo>
                  <a:pt x="29" y="77"/>
                  <a:pt x="29" y="77"/>
                  <a:pt x="29" y="77"/>
                </a:cubicBezTo>
                <a:cubicBezTo>
                  <a:pt x="32" y="76"/>
                  <a:pt x="35" y="74"/>
                  <a:pt x="37" y="71"/>
                </a:cubicBezTo>
                <a:cubicBezTo>
                  <a:pt x="39" y="68"/>
                  <a:pt x="40" y="62"/>
                  <a:pt x="38" y="56"/>
                </a:cubicBezTo>
                <a:cubicBezTo>
                  <a:pt x="37" y="55"/>
                  <a:pt x="37" y="55"/>
                  <a:pt x="37" y="55"/>
                </a:cubicBezTo>
                <a:cubicBezTo>
                  <a:pt x="36" y="49"/>
                  <a:pt x="35" y="43"/>
                  <a:pt x="34" y="37"/>
                </a:cubicBezTo>
                <a:cubicBezTo>
                  <a:pt x="34" y="32"/>
                  <a:pt x="35" y="28"/>
                  <a:pt x="37" y="24"/>
                </a:cubicBezTo>
                <a:cubicBezTo>
                  <a:pt x="38" y="20"/>
                  <a:pt x="40" y="17"/>
                  <a:pt x="43" y="14"/>
                </a:cubicBezTo>
                <a:cubicBezTo>
                  <a:pt x="49" y="8"/>
                  <a:pt x="56" y="5"/>
                  <a:pt x="64" y="5"/>
                </a:cubicBezTo>
                <a:cubicBezTo>
                  <a:pt x="72" y="5"/>
                  <a:pt x="79" y="8"/>
                  <a:pt x="85" y="14"/>
                </a:cubicBezTo>
                <a:cubicBezTo>
                  <a:pt x="88" y="17"/>
                  <a:pt x="90" y="20"/>
                  <a:pt x="91" y="24"/>
                </a:cubicBezTo>
                <a:cubicBezTo>
                  <a:pt x="93" y="28"/>
                  <a:pt x="94" y="32"/>
                  <a:pt x="94" y="37"/>
                </a:cubicBezTo>
                <a:cubicBezTo>
                  <a:pt x="93" y="43"/>
                  <a:pt x="92" y="49"/>
                  <a:pt x="91" y="55"/>
                </a:cubicBezTo>
                <a:cubicBezTo>
                  <a:pt x="90" y="55"/>
                  <a:pt x="90" y="55"/>
                  <a:pt x="90" y="55"/>
                </a:cubicBezTo>
                <a:cubicBezTo>
                  <a:pt x="90" y="55"/>
                  <a:pt x="90" y="55"/>
                  <a:pt x="90" y="55"/>
                </a:cubicBezTo>
                <a:cubicBezTo>
                  <a:pt x="88" y="62"/>
                  <a:pt x="89" y="68"/>
                  <a:pt x="91" y="71"/>
                </a:cubicBezTo>
                <a:cubicBezTo>
                  <a:pt x="93" y="74"/>
                  <a:pt x="96" y="76"/>
                  <a:pt x="99" y="77"/>
                </a:cubicBezTo>
                <a:cubicBezTo>
                  <a:pt x="103" y="78"/>
                  <a:pt x="103" y="78"/>
                  <a:pt x="103" y="78"/>
                </a:cubicBezTo>
                <a:cubicBezTo>
                  <a:pt x="99" y="79"/>
                  <a:pt x="99" y="79"/>
                  <a:pt x="99" y="79"/>
                </a:cubicBezTo>
                <a:cubicBezTo>
                  <a:pt x="94" y="82"/>
                  <a:pt x="86" y="85"/>
                  <a:pt x="81" y="85"/>
                </a:cubicBezTo>
                <a:cubicBezTo>
                  <a:pt x="81" y="85"/>
                  <a:pt x="81" y="85"/>
                  <a:pt x="81" y="85"/>
                </a:cubicBezTo>
                <a:cubicBezTo>
                  <a:pt x="79" y="85"/>
                  <a:pt x="78" y="86"/>
                  <a:pt x="78" y="87"/>
                </a:cubicBezTo>
                <a:cubicBezTo>
                  <a:pt x="78" y="91"/>
                  <a:pt x="78" y="94"/>
                  <a:pt x="79" y="96"/>
                </a:cubicBezTo>
                <a:cubicBezTo>
                  <a:pt x="80" y="98"/>
                  <a:pt x="83" y="100"/>
                  <a:pt x="88" y="102"/>
                </a:cubicBezTo>
                <a:cubicBezTo>
                  <a:pt x="91" y="103"/>
                  <a:pt x="95" y="105"/>
                  <a:pt x="100" y="106"/>
                </a:cubicBezTo>
                <a:cubicBezTo>
                  <a:pt x="104" y="107"/>
                  <a:pt x="107" y="107"/>
                  <a:pt x="110" y="108"/>
                </a:cubicBezTo>
                <a:cubicBezTo>
                  <a:pt x="113" y="108"/>
                  <a:pt x="115" y="108"/>
                  <a:pt x="116" y="109"/>
                </a:cubicBezTo>
                <a:cubicBezTo>
                  <a:pt x="118" y="109"/>
                  <a:pt x="123" y="115"/>
                  <a:pt x="123" y="120"/>
                </a:cubicBezTo>
                <a:cubicBezTo>
                  <a:pt x="123" y="123"/>
                  <a:pt x="123" y="123"/>
                  <a:pt x="123" y="123"/>
                </a:cubicBezTo>
                <a:cubicBezTo>
                  <a:pt x="5" y="123"/>
                  <a:pt x="5" y="123"/>
                  <a:pt x="5" y="123"/>
                </a:cubicBezTo>
                <a:cubicBezTo>
                  <a:pt x="5" y="120"/>
                  <a:pt x="5" y="120"/>
                  <a:pt x="5" y="120"/>
                </a:cubicBezTo>
                <a:cubicBezTo>
                  <a:pt x="5" y="115"/>
                  <a:pt x="10" y="109"/>
                  <a:pt x="12" y="109"/>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36" name="组合 235"/>
          <p:cNvGrpSpPr/>
          <p:nvPr/>
        </p:nvGrpSpPr>
        <p:grpSpPr>
          <a:xfrm>
            <a:off x="4411663" y="1263650"/>
            <a:ext cx="481013" cy="481013"/>
            <a:chOff x="4411663" y="1263650"/>
            <a:chExt cx="481013" cy="481013"/>
          </a:xfrm>
          <a:solidFill>
            <a:schemeClr val="accent1"/>
          </a:solidFill>
        </p:grpSpPr>
        <p:sp>
          <p:nvSpPr>
            <p:cNvPr id="225" name="Freeform 197"/>
            <p:cNvSpPr>
              <a:spLocks noEditPoints="1"/>
            </p:cNvSpPr>
            <p:nvPr/>
          </p:nvSpPr>
          <p:spPr bwMode="auto">
            <a:xfrm>
              <a:off x="4411663" y="1263650"/>
              <a:ext cx="481013" cy="481013"/>
            </a:xfrm>
            <a:custGeom>
              <a:avLst/>
              <a:gdLst>
                <a:gd name="T0" fmla="*/ 96 w 128"/>
                <a:gd name="T1" fmla="*/ 64 h 128"/>
                <a:gd name="T2" fmla="*/ 94 w 128"/>
                <a:gd name="T3" fmla="*/ 64 h 128"/>
                <a:gd name="T4" fmla="*/ 92 w 128"/>
                <a:gd name="T5" fmla="*/ 64 h 128"/>
                <a:gd name="T6" fmla="*/ 93 w 128"/>
                <a:gd name="T7" fmla="*/ 62 h 128"/>
                <a:gd name="T8" fmla="*/ 95 w 128"/>
                <a:gd name="T9" fmla="*/ 55 h 128"/>
                <a:gd name="T10" fmla="*/ 98 w 128"/>
                <a:gd name="T11" fmla="*/ 37 h 128"/>
                <a:gd name="T12" fmla="*/ 96 w 128"/>
                <a:gd name="T13" fmla="*/ 22 h 128"/>
                <a:gd name="T14" fmla="*/ 88 w 128"/>
                <a:gd name="T15" fmla="*/ 10 h 128"/>
                <a:gd name="T16" fmla="*/ 64 w 128"/>
                <a:gd name="T17" fmla="*/ 0 h 128"/>
                <a:gd name="T18" fmla="*/ 40 w 128"/>
                <a:gd name="T19" fmla="*/ 10 h 128"/>
                <a:gd name="T20" fmla="*/ 32 w 128"/>
                <a:gd name="T21" fmla="*/ 22 h 128"/>
                <a:gd name="T22" fmla="*/ 30 w 128"/>
                <a:gd name="T23" fmla="*/ 37 h 128"/>
                <a:gd name="T24" fmla="*/ 33 w 128"/>
                <a:gd name="T25" fmla="*/ 55 h 128"/>
                <a:gd name="T26" fmla="*/ 39 w 128"/>
                <a:gd name="T27" fmla="*/ 68 h 128"/>
                <a:gd name="T28" fmla="*/ 39 w 128"/>
                <a:gd name="T29" fmla="*/ 69 h 128"/>
                <a:gd name="T30" fmla="*/ 42 w 128"/>
                <a:gd name="T31" fmla="*/ 73 h 128"/>
                <a:gd name="T32" fmla="*/ 43 w 128"/>
                <a:gd name="T33" fmla="*/ 82 h 128"/>
                <a:gd name="T34" fmla="*/ 28 w 128"/>
                <a:gd name="T35" fmla="*/ 92 h 128"/>
                <a:gd name="T36" fmla="*/ 12 w 128"/>
                <a:gd name="T37" fmla="*/ 97 h 128"/>
                <a:gd name="T38" fmla="*/ 11 w 128"/>
                <a:gd name="T39" fmla="*/ 97 h 128"/>
                <a:gd name="T40" fmla="*/ 0 w 128"/>
                <a:gd name="T41" fmla="*/ 113 h 128"/>
                <a:gd name="T42" fmla="*/ 0 w 128"/>
                <a:gd name="T43" fmla="*/ 128 h 128"/>
                <a:gd name="T44" fmla="*/ 96 w 128"/>
                <a:gd name="T45" fmla="*/ 128 h 128"/>
                <a:gd name="T46" fmla="*/ 128 w 128"/>
                <a:gd name="T47" fmla="*/ 96 h 128"/>
                <a:gd name="T48" fmla="*/ 96 w 128"/>
                <a:gd name="T49" fmla="*/ 64 h 128"/>
                <a:gd name="T50" fmla="*/ 5 w 128"/>
                <a:gd name="T51" fmla="*/ 123 h 128"/>
                <a:gd name="T52" fmla="*/ 5 w 128"/>
                <a:gd name="T53" fmla="*/ 113 h 128"/>
                <a:gd name="T54" fmla="*/ 13 w 128"/>
                <a:gd name="T55" fmla="*/ 101 h 128"/>
                <a:gd name="T56" fmla="*/ 30 w 128"/>
                <a:gd name="T57" fmla="*/ 96 h 128"/>
                <a:gd name="T58" fmla="*/ 40 w 128"/>
                <a:gd name="T59" fmla="*/ 91 h 128"/>
                <a:gd name="T60" fmla="*/ 48 w 128"/>
                <a:gd name="T61" fmla="*/ 85 h 128"/>
                <a:gd name="T62" fmla="*/ 46 w 128"/>
                <a:gd name="T63" fmla="*/ 70 h 128"/>
                <a:gd name="T64" fmla="*/ 43 w 128"/>
                <a:gd name="T65" fmla="*/ 67 h 128"/>
                <a:gd name="T66" fmla="*/ 43 w 128"/>
                <a:gd name="T67" fmla="*/ 67 h 128"/>
                <a:gd name="T68" fmla="*/ 34 w 128"/>
                <a:gd name="T69" fmla="*/ 37 h 128"/>
                <a:gd name="T70" fmla="*/ 37 w 128"/>
                <a:gd name="T71" fmla="*/ 24 h 128"/>
                <a:gd name="T72" fmla="*/ 43 w 128"/>
                <a:gd name="T73" fmla="*/ 14 h 128"/>
                <a:gd name="T74" fmla="*/ 64 w 128"/>
                <a:gd name="T75" fmla="*/ 5 h 128"/>
                <a:gd name="T76" fmla="*/ 85 w 128"/>
                <a:gd name="T77" fmla="*/ 14 h 128"/>
                <a:gd name="T78" fmla="*/ 91 w 128"/>
                <a:gd name="T79" fmla="*/ 24 h 128"/>
                <a:gd name="T80" fmla="*/ 94 w 128"/>
                <a:gd name="T81" fmla="*/ 37 h 128"/>
                <a:gd name="T82" fmla="*/ 86 w 128"/>
                <a:gd name="T83" fmla="*/ 65 h 128"/>
                <a:gd name="T84" fmla="*/ 85 w 128"/>
                <a:gd name="T85" fmla="*/ 66 h 128"/>
                <a:gd name="T86" fmla="*/ 85 w 128"/>
                <a:gd name="T87" fmla="*/ 66 h 128"/>
                <a:gd name="T88" fmla="*/ 64 w 128"/>
                <a:gd name="T89" fmla="*/ 96 h 128"/>
                <a:gd name="T90" fmla="*/ 76 w 128"/>
                <a:gd name="T91" fmla="*/ 121 h 128"/>
                <a:gd name="T92" fmla="*/ 79 w 128"/>
                <a:gd name="T93" fmla="*/ 123 h 128"/>
                <a:gd name="T94" fmla="*/ 5 w 128"/>
                <a:gd name="T95" fmla="*/ 123 h 128"/>
                <a:gd name="T96" fmla="*/ 115 w 128"/>
                <a:gd name="T97" fmla="*/ 115 h 128"/>
                <a:gd name="T98" fmla="*/ 96 w 128"/>
                <a:gd name="T99" fmla="*/ 123 h 128"/>
                <a:gd name="T100" fmla="*/ 77 w 128"/>
                <a:gd name="T101" fmla="*/ 115 h 128"/>
                <a:gd name="T102" fmla="*/ 69 w 128"/>
                <a:gd name="T103" fmla="*/ 96 h 128"/>
                <a:gd name="T104" fmla="*/ 77 w 128"/>
                <a:gd name="T105" fmla="*/ 77 h 128"/>
                <a:gd name="T106" fmla="*/ 96 w 128"/>
                <a:gd name="T107" fmla="*/ 69 h 128"/>
                <a:gd name="T108" fmla="*/ 115 w 128"/>
                <a:gd name="T109" fmla="*/ 77 h 128"/>
                <a:gd name="T110" fmla="*/ 123 w 128"/>
                <a:gd name="T111" fmla="*/ 96 h 128"/>
                <a:gd name="T112" fmla="*/ 115 w 128"/>
                <a:gd name="T113" fmla="*/ 1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28">
                  <a:moveTo>
                    <a:pt x="96" y="64"/>
                  </a:moveTo>
                  <a:cubicBezTo>
                    <a:pt x="95" y="64"/>
                    <a:pt x="95" y="64"/>
                    <a:pt x="94" y="64"/>
                  </a:cubicBezTo>
                  <a:cubicBezTo>
                    <a:pt x="92" y="64"/>
                    <a:pt x="92" y="64"/>
                    <a:pt x="92" y="64"/>
                  </a:cubicBezTo>
                  <a:cubicBezTo>
                    <a:pt x="93" y="62"/>
                    <a:pt x="93" y="62"/>
                    <a:pt x="93" y="62"/>
                  </a:cubicBezTo>
                  <a:cubicBezTo>
                    <a:pt x="94" y="60"/>
                    <a:pt x="95" y="57"/>
                    <a:pt x="95" y="55"/>
                  </a:cubicBezTo>
                  <a:cubicBezTo>
                    <a:pt x="97" y="49"/>
                    <a:pt x="98" y="43"/>
                    <a:pt x="98" y="37"/>
                  </a:cubicBezTo>
                  <a:cubicBezTo>
                    <a:pt x="98" y="32"/>
                    <a:pt x="97" y="27"/>
                    <a:pt x="96" y="22"/>
                  </a:cubicBezTo>
                  <a:cubicBezTo>
                    <a:pt x="94" y="18"/>
                    <a:pt x="91" y="14"/>
                    <a:pt x="88" y="10"/>
                  </a:cubicBezTo>
                  <a:cubicBezTo>
                    <a:pt x="81" y="4"/>
                    <a:pt x="73" y="0"/>
                    <a:pt x="64" y="0"/>
                  </a:cubicBezTo>
                  <a:cubicBezTo>
                    <a:pt x="55" y="0"/>
                    <a:pt x="47" y="4"/>
                    <a:pt x="40" y="10"/>
                  </a:cubicBezTo>
                  <a:cubicBezTo>
                    <a:pt x="37" y="14"/>
                    <a:pt x="34" y="18"/>
                    <a:pt x="32" y="22"/>
                  </a:cubicBezTo>
                  <a:cubicBezTo>
                    <a:pt x="31" y="27"/>
                    <a:pt x="30" y="32"/>
                    <a:pt x="30" y="37"/>
                  </a:cubicBezTo>
                  <a:cubicBezTo>
                    <a:pt x="30" y="43"/>
                    <a:pt x="31" y="49"/>
                    <a:pt x="33" y="55"/>
                  </a:cubicBezTo>
                  <a:cubicBezTo>
                    <a:pt x="34" y="60"/>
                    <a:pt x="36" y="64"/>
                    <a:pt x="39" y="68"/>
                  </a:cubicBezTo>
                  <a:cubicBezTo>
                    <a:pt x="39" y="69"/>
                    <a:pt x="39" y="69"/>
                    <a:pt x="39" y="69"/>
                  </a:cubicBezTo>
                  <a:cubicBezTo>
                    <a:pt x="40" y="70"/>
                    <a:pt x="41" y="72"/>
                    <a:pt x="42" y="73"/>
                  </a:cubicBezTo>
                  <a:cubicBezTo>
                    <a:pt x="44" y="77"/>
                    <a:pt x="45" y="80"/>
                    <a:pt x="43" y="82"/>
                  </a:cubicBezTo>
                  <a:cubicBezTo>
                    <a:pt x="43" y="84"/>
                    <a:pt x="40" y="87"/>
                    <a:pt x="28" y="92"/>
                  </a:cubicBezTo>
                  <a:cubicBezTo>
                    <a:pt x="25" y="93"/>
                    <a:pt x="19" y="95"/>
                    <a:pt x="12" y="97"/>
                  </a:cubicBezTo>
                  <a:cubicBezTo>
                    <a:pt x="11" y="97"/>
                    <a:pt x="11" y="97"/>
                    <a:pt x="11" y="97"/>
                  </a:cubicBezTo>
                  <a:cubicBezTo>
                    <a:pt x="5" y="99"/>
                    <a:pt x="0" y="106"/>
                    <a:pt x="0" y="113"/>
                  </a:cubicBezTo>
                  <a:cubicBezTo>
                    <a:pt x="0" y="128"/>
                    <a:pt x="0" y="128"/>
                    <a:pt x="0" y="128"/>
                  </a:cubicBezTo>
                  <a:cubicBezTo>
                    <a:pt x="96" y="128"/>
                    <a:pt x="96" y="128"/>
                    <a:pt x="96" y="128"/>
                  </a:cubicBezTo>
                  <a:cubicBezTo>
                    <a:pt x="114" y="128"/>
                    <a:pt x="128" y="114"/>
                    <a:pt x="128" y="96"/>
                  </a:cubicBezTo>
                  <a:cubicBezTo>
                    <a:pt x="128" y="78"/>
                    <a:pt x="114" y="64"/>
                    <a:pt x="96" y="64"/>
                  </a:cubicBezTo>
                  <a:close/>
                  <a:moveTo>
                    <a:pt x="5" y="123"/>
                  </a:moveTo>
                  <a:cubicBezTo>
                    <a:pt x="5" y="113"/>
                    <a:pt x="5" y="113"/>
                    <a:pt x="5" y="113"/>
                  </a:cubicBezTo>
                  <a:cubicBezTo>
                    <a:pt x="5" y="108"/>
                    <a:pt x="8" y="103"/>
                    <a:pt x="13" y="101"/>
                  </a:cubicBezTo>
                  <a:cubicBezTo>
                    <a:pt x="21" y="99"/>
                    <a:pt x="26" y="97"/>
                    <a:pt x="30" y="96"/>
                  </a:cubicBezTo>
                  <a:cubicBezTo>
                    <a:pt x="34" y="94"/>
                    <a:pt x="38" y="93"/>
                    <a:pt x="40" y="91"/>
                  </a:cubicBezTo>
                  <a:cubicBezTo>
                    <a:pt x="44" y="89"/>
                    <a:pt x="46" y="87"/>
                    <a:pt x="48" y="85"/>
                  </a:cubicBezTo>
                  <a:cubicBezTo>
                    <a:pt x="49" y="81"/>
                    <a:pt x="49" y="76"/>
                    <a:pt x="46" y="70"/>
                  </a:cubicBezTo>
                  <a:cubicBezTo>
                    <a:pt x="45" y="69"/>
                    <a:pt x="44" y="68"/>
                    <a:pt x="43" y="67"/>
                  </a:cubicBezTo>
                  <a:cubicBezTo>
                    <a:pt x="43" y="67"/>
                    <a:pt x="43" y="67"/>
                    <a:pt x="43" y="67"/>
                  </a:cubicBezTo>
                  <a:cubicBezTo>
                    <a:pt x="38" y="58"/>
                    <a:pt x="35" y="48"/>
                    <a:pt x="34" y="37"/>
                  </a:cubicBezTo>
                  <a:cubicBezTo>
                    <a:pt x="34" y="32"/>
                    <a:pt x="35" y="28"/>
                    <a:pt x="37" y="24"/>
                  </a:cubicBezTo>
                  <a:cubicBezTo>
                    <a:pt x="38" y="20"/>
                    <a:pt x="40" y="17"/>
                    <a:pt x="43" y="14"/>
                  </a:cubicBezTo>
                  <a:cubicBezTo>
                    <a:pt x="49" y="8"/>
                    <a:pt x="56" y="5"/>
                    <a:pt x="64" y="5"/>
                  </a:cubicBezTo>
                  <a:cubicBezTo>
                    <a:pt x="72" y="5"/>
                    <a:pt x="79" y="8"/>
                    <a:pt x="85" y="14"/>
                  </a:cubicBezTo>
                  <a:cubicBezTo>
                    <a:pt x="88" y="17"/>
                    <a:pt x="90" y="20"/>
                    <a:pt x="91" y="24"/>
                  </a:cubicBezTo>
                  <a:cubicBezTo>
                    <a:pt x="93" y="28"/>
                    <a:pt x="94" y="32"/>
                    <a:pt x="94" y="37"/>
                  </a:cubicBezTo>
                  <a:cubicBezTo>
                    <a:pt x="93" y="47"/>
                    <a:pt x="91" y="57"/>
                    <a:pt x="86" y="65"/>
                  </a:cubicBezTo>
                  <a:cubicBezTo>
                    <a:pt x="85" y="66"/>
                    <a:pt x="85" y="66"/>
                    <a:pt x="85" y="66"/>
                  </a:cubicBezTo>
                  <a:cubicBezTo>
                    <a:pt x="85" y="66"/>
                    <a:pt x="85" y="66"/>
                    <a:pt x="85" y="66"/>
                  </a:cubicBezTo>
                  <a:cubicBezTo>
                    <a:pt x="73" y="71"/>
                    <a:pt x="64" y="83"/>
                    <a:pt x="64" y="96"/>
                  </a:cubicBezTo>
                  <a:cubicBezTo>
                    <a:pt x="64" y="106"/>
                    <a:pt x="68" y="115"/>
                    <a:pt x="76" y="121"/>
                  </a:cubicBezTo>
                  <a:cubicBezTo>
                    <a:pt x="79" y="123"/>
                    <a:pt x="79" y="123"/>
                    <a:pt x="79" y="123"/>
                  </a:cubicBezTo>
                  <a:lnTo>
                    <a:pt x="5" y="123"/>
                  </a:lnTo>
                  <a:close/>
                  <a:moveTo>
                    <a:pt x="115" y="115"/>
                  </a:moveTo>
                  <a:cubicBezTo>
                    <a:pt x="110" y="121"/>
                    <a:pt x="103" y="123"/>
                    <a:pt x="96" y="123"/>
                  </a:cubicBezTo>
                  <a:cubicBezTo>
                    <a:pt x="89" y="123"/>
                    <a:pt x="82" y="121"/>
                    <a:pt x="77" y="115"/>
                  </a:cubicBezTo>
                  <a:cubicBezTo>
                    <a:pt x="72" y="110"/>
                    <a:pt x="69" y="103"/>
                    <a:pt x="69" y="96"/>
                  </a:cubicBezTo>
                  <a:cubicBezTo>
                    <a:pt x="69" y="89"/>
                    <a:pt x="72" y="82"/>
                    <a:pt x="77" y="77"/>
                  </a:cubicBezTo>
                  <a:cubicBezTo>
                    <a:pt x="82" y="72"/>
                    <a:pt x="89" y="69"/>
                    <a:pt x="96" y="69"/>
                  </a:cubicBezTo>
                  <a:cubicBezTo>
                    <a:pt x="103" y="69"/>
                    <a:pt x="110" y="72"/>
                    <a:pt x="115" y="77"/>
                  </a:cubicBezTo>
                  <a:cubicBezTo>
                    <a:pt x="121" y="82"/>
                    <a:pt x="123" y="89"/>
                    <a:pt x="123" y="96"/>
                  </a:cubicBezTo>
                  <a:cubicBezTo>
                    <a:pt x="123" y="103"/>
                    <a:pt x="121" y="110"/>
                    <a:pt x="115" y="1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6" name="Freeform 198"/>
            <p:cNvSpPr/>
            <p:nvPr/>
          </p:nvSpPr>
          <p:spPr bwMode="auto">
            <a:xfrm>
              <a:off x="4724400" y="1590675"/>
              <a:ext cx="104775" cy="77788"/>
            </a:xfrm>
            <a:custGeom>
              <a:avLst/>
              <a:gdLst>
                <a:gd name="T0" fmla="*/ 24 w 28"/>
                <a:gd name="T1" fmla="*/ 1 h 21"/>
                <a:gd name="T2" fmla="*/ 10 w 28"/>
                <a:gd name="T3" fmla="*/ 15 h 21"/>
                <a:gd name="T4" fmla="*/ 4 w 28"/>
                <a:gd name="T5" fmla="*/ 9 h 21"/>
                <a:gd name="T6" fmla="*/ 2 w 28"/>
                <a:gd name="T7" fmla="*/ 8 h 21"/>
                <a:gd name="T8" fmla="*/ 1 w 28"/>
                <a:gd name="T9" fmla="*/ 9 h 21"/>
                <a:gd name="T10" fmla="*/ 1 w 28"/>
                <a:gd name="T11" fmla="*/ 12 h 21"/>
                <a:gd name="T12" fmla="*/ 8 w 28"/>
                <a:gd name="T13" fmla="*/ 20 h 21"/>
                <a:gd name="T14" fmla="*/ 12 w 28"/>
                <a:gd name="T15" fmla="*/ 20 h 21"/>
                <a:gd name="T16" fmla="*/ 27 w 28"/>
                <a:gd name="T17" fmla="*/ 5 h 21"/>
                <a:gd name="T18" fmla="*/ 27 w 28"/>
                <a:gd name="T19" fmla="*/ 1 h 21"/>
                <a:gd name="T20" fmla="*/ 24 w 28"/>
                <a:gd name="T21"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21">
                  <a:moveTo>
                    <a:pt x="24" y="1"/>
                  </a:moveTo>
                  <a:cubicBezTo>
                    <a:pt x="10" y="15"/>
                    <a:pt x="10" y="15"/>
                    <a:pt x="10" y="15"/>
                  </a:cubicBezTo>
                  <a:cubicBezTo>
                    <a:pt x="4" y="9"/>
                    <a:pt x="4" y="9"/>
                    <a:pt x="4" y="9"/>
                  </a:cubicBezTo>
                  <a:cubicBezTo>
                    <a:pt x="3" y="9"/>
                    <a:pt x="3" y="8"/>
                    <a:pt x="2" y="8"/>
                  </a:cubicBezTo>
                  <a:cubicBezTo>
                    <a:pt x="2" y="8"/>
                    <a:pt x="1" y="9"/>
                    <a:pt x="1" y="9"/>
                  </a:cubicBezTo>
                  <a:cubicBezTo>
                    <a:pt x="0" y="10"/>
                    <a:pt x="0" y="11"/>
                    <a:pt x="1" y="12"/>
                  </a:cubicBezTo>
                  <a:cubicBezTo>
                    <a:pt x="8" y="20"/>
                    <a:pt x="8" y="20"/>
                    <a:pt x="8" y="20"/>
                  </a:cubicBezTo>
                  <a:cubicBezTo>
                    <a:pt x="9" y="21"/>
                    <a:pt x="11" y="21"/>
                    <a:pt x="12" y="20"/>
                  </a:cubicBezTo>
                  <a:cubicBezTo>
                    <a:pt x="27" y="5"/>
                    <a:pt x="27" y="5"/>
                    <a:pt x="27" y="5"/>
                  </a:cubicBezTo>
                  <a:cubicBezTo>
                    <a:pt x="28" y="4"/>
                    <a:pt x="28" y="2"/>
                    <a:pt x="27" y="1"/>
                  </a:cubicBezTo>
                  <a:cubicBezTo>
                    <a:pt x="27" y="0"/>
                    <a:pt x="25" y="0"/>
                    <a:pt x="2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34" name="组合 233"/>
          <p:cNvGrpSpPr/>
          <p:nvPr/>
        </p:nvGrpSpPr>
        <p:grpSpPr>
          <a:xfrm>
            <a:off x="3451225" y="1263650"/>
            <a:ext cx="481013" cy="481013"/>
            <a:chOff x="3451225" y="1263650"/>
            <a:chExt cx="481013" cy="481013"/>
          </a:xfrm>
          <a:solidFill>
            <a:schemeClr val="accent1"/>
          </a:solidFill>
        </p:grpSpPr>
        <p:sp>
          <p:nvSpPr>
            <p:cNvPr id="227" name="Freeform 199"/>
            <p:cNvSpPr>
              <a:spLocks noEditPoints="1"/>
            </p:cNvSpPr>
            <p:nvPr/>
          </p:nvSpPr>
          <p:spPr bwMode="auto">
            <a:xfrm>
              <a:off x="3451225" y="1263650"/>
              <a:ext cx="481013" cy="481013"/>
            </a:xfrm>
            <a:custGeom>
              <a:avLst/>
              <a:gdLst>
                <a:gd name="T0" fmla="*/ 96 w 128"/>
                <a:gd name="T1" fmla="*/ 64 h 128"/>
                <a:gd name="T2" fmla="*/ 94 w 128"/>
                <a:gd name="T3" fmla="*/ 64 h 128"/>
                <a:gd name="T4" fmla="*/ 92 w 128"/>
                <a:gd name="T5" fmla="*/ 64 h 128"/>
                <a:gd name="T6" fmla="*/ 93 w 128"/>
                <a:gd name="T7" fmla="*/ 62 h 128"/>
                <a:gd name="T8" fmla="*/ 95 w 128"/>
                <a:gd name="T9" fmla="*/ 55 h 128"/>
                <a:gd name="T10" fmla="*/ 98 w 128"/>
                <a:gd name="T11" fmla="*/ 37 h 128"/>
                <a:gd name="T12" fmla="*/ 96 w 128"/>
                <a:gd name="T13" fmla="*/ 22 h 128"/>
                <a:gd name="T14" fmla="*/ 88 w 128"/>
                <a:gd name="T15" fmla="*/ 10 h 128"/>
                <a:gd name="T16" fmla="*/ 64 w 128"/>
                <a:gd name="T17" fmla="*/ 0 h 128"/>
                <a:gd name="T18" fmla="*/ 40 w 128"/>
                <a:gd name="T19" fmla="*/ 10 h 128"/>
                <a:gd name="T20" fmla="*/ 32 w 128"/>
                <a:gd name="T21" fmla="*/ 22 h 128"/>
                <a:gd name="T22" fmla="*/ 30 w 128"/>
                <a:gd name="T23" fmla="*/ 37 h 128"/>
                <a:gd name="T24" fmla="*/ 33 w 128"/>
                <a:gd name="T25" fmla="*/ 55 h 128"/>
                <a:gd name="T26" fmla="*/ 39 w 128"/>
                <a:gd name="T27" fmla="*/ 68 h 128"/>
                <a:gd name="T28" fmla="*/ 39 w 128"/>
                <a:gd name="T29" fmla="*/ 69 h 128"/>
                <a:gd name="T30" fmla="*/ 42 w 128"/>
                <a:gd name="T31" fmla="*/ 73 h 128"/>
                <a:gd name="T32" fmla="*/ 43 w 128"/>
                <a:gd name="T33" fmla="*/ 82 h 128"/>
                <a:gd name="T34" fmla="*/ 28 w 128"/>
                <a:gd name="T35" fmla="*/ 92 h 128"/>
                <a:gd name="T36" fmla="*/ 12 w 128"/>
                <a:gd name="T37" fmla="*/ 97 h 128"/>
                <a:gd name="T38" fmla="*/ 11 w 128"/>
                <a:gd name="T39" fmla="*/ 97 h 128"/>
                <a:gd name="T40" fmla="*/ 0 w 128"/>
                <a:gd name="T41" fmla="*/ 113 h 128"/>
                <a:gd name="T42" fmla="*/ 0 w 128"/>
                <a:gd name="T43" fmla="*/ 128 h 128"/>
                <a:gd name="T44" fmla="*/ 96 w 128"/>
                <a:gd name="T45" fmla="*/ 128 h 128"/>
                <a:gd name="T46" fmla="*/ 128 w 128"/>
                <a:gd name="T47" fmla="*/ 96 h 128"/>
                <a:gd name="T48" fmla="*/ 96 w 128"/>
                <a:gd name="T49" fmla="*/ 64 h 128"/>
                <a:gd name="T50" fmla="*/ 5 w 128"/>
                <a:gd name="T51" fmla="*/ 123 h 128"/>
                <a:gd name="T52" fmla="*/ 5 w 128"/>
                <a:gd name="T53" fmla="*/ 113 h 128"/>
                <a:gd name="T54" fmla="*/ 13 w 128"/>
                <a:gd name="T55" fmla="*/ 101 h 128"/>
                <a:gd name="T56" fmla="*/ 30 w 128"/>
                <a:gd name="T57" fmla="*/ 96 h 128"/>
                <a:gd name="T58" fmla="*/ 40 w 128"/>
                <a:gd name="T59" fmla="*/ 91 h 128"/>
                <a:gd name="T60" fmla="*/ 48 w 128"/>
                <a:gd name="T61" fmla="*/ 84 h 128"/>
                <a:gd name="T62" fmla="*/ 46 w 128"/>
                <a:gd name="T63" fmla="*/ 70 h 128"/>
                <a:gd name="T64" fmla="*/ 43 w 128"/>
                <a:gd name="T65" fmla="*/ 67 h 128"/>
                <a:gd name="T66" fmla="*/ 43 w 128"/>
                <a:gd name="T67" fmla="*/ 67 h 128"/>
                <a:gd name="T68" fmla="*/ 34 w 128"/>
                <a:gd name="T69" fmla="*/ 37 h 128"/>
                <a:gd name="T70" fmla="*/ 37 w 128"/>
                <a:gd name="T71" fmla="*/ 24 h 128"/>
                <a:gd name="T72" fmla="*/ 43 w 128"/>
                <a:gd name="T73" fmla="*/ 14 h 128"/>
                <a:gd name="T74" fmla="*/ 64 w 128"/>
                <a:gd name="T75" fmla="*/ 5 h 128"/>
                <a:gd name="T76" fmla="*/ 85 w 128"/>
                <a:gd name="T77" fmla="*/ 14 h 128"/>
                <a:gd name="T78" fmla="*/ 91 w 128"/>
                <a:gd name="T79" fmla="*/ 24 h 128"/>
                <a:gd name="T80" fmla="*/ 94 w 128"/>
                <a:gd name="T81" fmla="*/ 37 h 128"/>
                <a:gd name="T82" fmla="*/ 86 w 128"/>
                <a:gd name="T83" fmla="*/ 65 h 128"/>
                <a:gd name="T84" fmla="*/ 85 w 128"/>
                <a:gd name="T85" fmla="*/ 66 h 128"/>
                <a:gd name="T86" fmla="*/ 85 w 128"/>
                <a:gd name="T87" fmla="*/ 66 h 128"/>
                <a:gd name="T88" fmla="*/ 64 w 128"/>
                <a:gd name="T89" fmla="*/ 96 h 128"/>
                <a:gd name="T90" fmla="*/ 76 w 128"/>
                <a:gd name="T91" fmla="*/ 121 h 128"/>
                <a:gd name="T92" fmla="*/ 79 w 128"/>
                <a:gd name="T93" fmla="*/ 123 h 128"/>
                <a:gd name="T94" fmla="*/ 5 w 128"/>
                <a:gd name="T95" fmla="*/ 123 h 128"/>
                <a:gd name="T96" fmla="*/ 115 w 128"/>
                <a:gd name="T97" fmla="*/ 115 h 128"/>
                <a:gd name="T98" fmla="*/ 96 w 128"/>
                <a:gd name="T99" fmla="*/ 123 h 128"/>
                <a:gd name="T100" fmla="*/ 77 w 128"/>
                <a:gd name="T101" fmla="*/ 115 h 128"/>
                <a:gd name="T102" fmla="*/ 69 w 128"/>
                <a:gd name="T103" fmla="*/ 96 h 128"/>
                <a:gd name="T104" fmla="*/ 77 w 128"/>
                <a:gd name="T105" fmla="*/ 77 h 128"/>
                <a:gd name="T106" fmla="*/ 96 w 128"/>
                <a:gd name="T107" fmla="*/ 69 h 128"/>
                <a:gd name="T108" fmla="*/ 115 w 128"/>
                <a:gd name="T109" fmla="*/ 77 h 128"/>
                <a:gd name="T110" fmla="*/ 123 w 128"/>
                <a:gd name="T111" fmla="*/ 96 h 128"/>
                <a:gd name="T112" fmla="*/ 115 w 128"/>
                <a:gd name="T113" fmla="*/ 1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28">
                  <a:moveTo>
                    <a:pt x="96" y="64"/>
                  </a:moveTo>
                  <a:cubicBezTo>
                    <a:pt x="95" y="64"/>
                    <a:pt x="95" y="64"/>
                    <a:pt x="94" y="64"/>
                  </a:cubicBezTo>
                  <a:cubicBezTo>
                    <a:pt x="92" y="64"/>
                    <a:pt x="92" y="64"/>
                    <a:pt x="92" y="64"/>
                  </a:cubicBezTo>
                  <a:cubicBezTo>
                    <a:pt x="93" y="62"/>
                    <a:pt x="93" y="62"/>
                    <a:pt x="93" y="62"/>
                  </a:cubicBezTo>
                  <a:cubicBezTo>
                    <a:pt x="94" y="60"/>
                    <a:pt x="95" y="57"/>
                    <a:pt x="95" y="55"/>
                  </a:cubicBezTo>
                  <a:cubicBezTo>
                    <a:pt x="97" y="49"/>
                    <a:pt x="98" y="43"/>
                    <a:pt x="98" y="37"/>
                  </a:cubicBezTo>
                  <a:cubicBezTo>
                    <a:pt x="98" y="32"/>
                    <a:pt x="97" y="27"/>
                    <a:pt x="96" y="22"/>
                  </a:cubicBezTo>
                  <a:cubicBezTo>
                    <a:pt x="94" y="18"/>
                    <a:pt x="91" y="14"/>
                    <a:pt x="88" y="10"/>
                  </a:cubicBezTo>
                  <a:cubicBezTo>
                    <a:pt x="81" y="4"/>
                    <a:pt x="73" y="0"/>
                    <a:pt x="64" y="0"/>
                  </a:cubicBezTo>
                  <a:cubicBezTo>
                    <a:pt x="55" y="0"/>
                    <a:pt x="47" y="4"/>
                    <a:pt x="40" y="10"/>
                  </a:cubicBezTo>
                  <a:cubicBezTo>
                    <a:pt x="37" y="14"/>
                    <a:pt x="34" y="18"/>
                    <a:pt x="32" y="22"/>
                  </a:cubicBezTo>
                  <a:cubicBezTo>
                    <a:pt x="31" y="27"/>
                    <a:pt x="30" y="32"/>
                    <a:pt x="30" y="37"/>
                  </a:cubicBezTo>
                  <a:cubicBezTo>
                    <a:pt x="30" y="43"/>
                    <a:pt x="31" y="49"/>
                    <a:pt x="33" y="55"/>
                  </a:cubicBezTo>
                  <a:cubicBezTo>
                    <a:pt x="34" y="60"/>
                    <a:pt x="36" y="64"/>
                    <a:pt x="39" y="68"/>
                  </a:cubicBezTo>
                  <a:cubicBezTo>
                    <a:pt x="39" y="69"/>
                    <a:pt x="39" y="69"/>
                    <a:pt x="39" y="69"/>
                  </a:cubicBezTo>
                  <a:cubicBezTo>
                    <a:pt x="40" y="70"/>
                    <a:pt x="41" y="72"/>
                    <a:pt x="42" y="73"/>
                  </a:cubicBezTo>
                  <a:cubicBezTo>
                    <a:pt x="44" y="77"/>
                    <a:pt x="45" y="80"/>
                    <a:pt x="43" y="82"/>
                  </a:cubicBezTo>
                  <a:cubicBezTo>
                    <a:pt x="43" y="84"/>
                    <a:pt x="40" y="87"/>
                    <a:pt x="28" y="92"/>
                  </a:cubicBezTo>
                  <a:cubicBezTo>
                    <a:pt x="25" y="93"/>
                    <a:pt x="19" y="95"/>
                    <a:pt x="12" y="97"/>
                  </a:cubicBezTo>
                  <a:cubicBezTo>
                    <a:pt x="11" y="97"/>
                    <a:pt x="11" y="97"/>
                    <a:pt x="11" y="97"/>
                  </a:cubicBezTo>
                  <a:cubicBezTo>
                    <a:pt x="5" y="99"/>
                    <a:pt x="0" y="106"/>
                    <a:pt x="0" y="113"/>
                  </a:cubicBezTo>
                  <a:cubicBezTo>
                    <a:pt x="0" y="128"/>
                    <a:pt x="0" y="128"/>
                    <a:pt x="0" y="128"/>
                  </a:cubicBezTo>
                  <a:cubicBezTo>
                    <a:pt x="96" y="128"/>
                    <a:pt x="96" y="128"/>
                    <a:pt x="96" y="128"/>
                  </a:cubicBezTo>
                  <a:cubicBezTo>
                    <a:pt x="114" y="128"/>
                    <a:pt x="128" y="114"/>
                    <a:pt x="128" y="96"/>
                  </a:cubicBezTo>
                  <a:cubicBezTo>
                    <a:pt x="128" y="78"/>
                    <a:pt x="114" y="64"/>
                    <a:pt x="96" y="64"/>
                  </a:cubicBezTo>
                  <a:close/>
                  <a:moveTo>
                    <a:pt x="5" y="123"/>
                  </a:moveTo>
                  <a:cubicBezTo>
                    <a:pt x="5" y="113"/>
                    <a:pt x="5" y="113"/>
                    <a:pt x="5" y="113"/>
                  </a:cubicBezTo>
                  <a:cubicBezTo>
                    <a:pt x="5" y="108"/>
                    <a:pt x="8" y="103"/>
                    <a:pt x="13" y="101"/>
                  </a:cubicBezTo>
                  <a:cubicBezTo>
                    <a:pt x="21" y="99"/>
                    <a:pt x="26" y="97"/>
                    <a:pt x="30" y="96"/>
                  </a:cubicBezTo>
                  <a:cubicBezTo>
                    <a:pt x="34" y="94"/>
                    <a:pt x="38" y="93"/>
                    <a:pt x="40" y="91"/>
                  </a:cubicBezTo>
                  <a:cubicBezTo>
                    <a:pt x="44" y="89"/>
                    <a:pt x="46" y="87"/>
                    <a:pt x="48" y="84"/>
                  </a:cubicBezTo>
                  <a:cubicBezTo>
                    <a:pt x="49" y="81"/>
                    <a:pt x="49" y="76"/>
                    <a:pt x="46" y="70"/>
                  </a:cubicBezTo>
                  <a:cubicBezTo>
                    <a:pt x="45" y="69"/>
                    <a:pt x="44" y="68"/>
                    <a:pt x="43" y="67"/>
                  </a:cubicBezTo>
                  <a:cubicBezTo>
                    <a:pt x="43" y="67"/>
                    <a:pt x="43" y="67"/>
                    <a:pt x="43" y="67"/>
                  </a:cubicBezTo>
                  <a:cubicBezTo>
                    <a:pt x="38" y="58"/>
                    <a:pt x="35" y="48"/>
                    <a:pt x="34" y="37"/>
                  </a:cubicBezTo>
                  <a:cubicBezTo>
                    <a:pt x="34" y="32"/>
                    <a:pt x="35" y="28"/>
                    <a:pt x="37" y="24"/>
                  </a:cubicBezTo>
                  <a:cubicBezTo>
                    <a:pt x="38" y="20"/>
                    <a:pt x="40" y="17"/>
                    <a:pt x="43" y="14"/>
                  </a:cubicBezTo>
                  <a:cubicBezTo>
                    <a:pt x="49" y="8"/>
                    <a:pt x="56" y="5"/>
                    <a:pt x="64" y="5"/>
                  </a:cubicBezTo>
                  <a:cubicBezTo>
                    <a:pt x="72" y="5"/>
                    <a:pt x="79" y="8"/>
                    <a:pt x="85" y="14"/>
                  </a:cubicBezTo>
                  <a:cubicBezTo>
                    <a:pt x="88" y="17"/>
                    <a:pt x="90" y="20"/>
                    <a:pt x="91" y="24"/>
                  </a:cubicBezTo>
                  <a:cubicBezTo>
                    <a:pt x="93" y="28"/>
                    <a:pt x="94" y="32"/>
                    <a:pt x="94" y="37"/>
                  </a:cubicBezTo>
                  <a:cubicBezTo>
                    <a:pt x="93" y="47"/>
                    <a:pt x="91" y="57"/>
                    <a:pt x="86" y="65"/>
                  </a:cubicBezTo>
                  <a:cubicBezTo>
                    <a:pt x="85" y="66"/>
                    <a:pt x="85" y="66"/>
                    <a:pt x="85" y="66"/>
                  </a:cubicBezTo>
                  <a:cubicBezTo>
                    <a:pt x="85" y="66"/>
                    <a:pt x="85" y="66"/>
                    <a:pt x="85" y="66"/>
                  </a:cubicBezTo>
                  <a:cubicBezTo>
                    <a:pt x="73" y="71"/>
                    <a:pt x="64" y="83"/>
                    <a:pt x="64" y="96"/>
                  </a:cubicBezTo>
                  <a:cubicBezTo>
                    <a:pt x="64" y="106"/>
                    <a:pt x="68" y="115"/>
                    <a:pt x="76" y="121"/>
                  </a:cubicBezTo>
                  <a:cubicBezTo>
                    <a:pt x="79" y="123"/>
                    <a:pt x="79" y="123"/>
                    <a:pt x="79" y="123"/>
                  </a:cubicBezTo>
                  <a:lnTo>
                    <a:pt x="5" y="123"/>
                  </a:lnTo>
                  <a:close/>
                  <a:moveTo>
                    <a:pt x="115" y="115"/>
                  </a:moveTo>
                  <a:cubicBezTo>
                    <a:pt x="110" y="121"/>
                    <a:pt x="103" y="123"/>
                    <a:pt x="96" y="123"/>
                  </a:cubicBezTo>
                  <a:cubicBezTo>
                    <a:pt x="89" y="123"/>
                    <a:pt x="82" y="121"/>
                    <a:pt x="77" y="115"/>
                  </a:cubicBezTo>
                  <a:cubicBezTo>
                    <a:pt x="72" y="110"/>
                    <a:pt x="69" y="103"/>
                    <a:pt x="69" y="96"/>
                  </a:cubicBezTo>
                  <a:cubicBezTo>
                    <a:pt x="69" y="89"/>
                    <a:pt x="72" y="82"/>
                    <a:pt x="77" y="77"/>
                  </a:cubicBezTo>
                  <a:cubicBezTo>
                    <a:pt x="82" y="71"/>
                    <a:pt x="89" y="69"/>
                    <a:pt x="96" y="69"/>
                  </a:cubicBezTo>
                  <a:cubicBezTo>
                    <a:pt x="103" y="69"/>
                    <a:pt x="110" y="71"/>
                    <a:pt x="115" y="77"/>
                  </a:cubicBezTo>
                  <a:cubicBezTo>
                    <a:pt x="121" y="82"/>
                    <a:pt x="123" y="89"/>
                    <a:pt x="123" y="96"/>
                  </a:cubicBezTo>
                  <a:cubicBezTo>
                    <a:pt x="123" y="103"/>
                    <a:pt x="121" y="110"/>
                    <a:pt x="115" y="1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8" name="Freeform 200"/>
            <p:cNvSpPr/>
            <p:nvPr/>
          </p:nvSpPr>
          <p:spPr bwMode="auto">
            <a:xfrm>
              <a:off x="3773488" y="1590675"/>
              <a:ext cx="76200" cy="74613"/>
            </a:xfrm>
            <a:custGeom>
              <a:avLst/>
              <a:gdLst>
                <a:gd name="T0" fmla="*/ 13 w 20"/>
                <a:gd name="T1" fmla="*/ 10 h 20"/>
                <a:gd name="T2" fmla="*/ 20 w 20"/>
                <a:gd name="T3" fmla="*/ 4 h 20"/>
                <a:gd name="T4" fmla="*/ 20 w 20"/>
                <a:gd name="T5" fmla="*/ 1 h 20"/>
                <a:gd name="T6" fmla="*/ 16 w 20"/>
                <a:gd name="T7" fmla="*/ 1 h 20"/>
                <a:gd name="T8" fmla="*/ 10 w 20"/>
                <a:gd name="T9" fmla="*/ 7 h 20"/>
                <a:gd name="T10" fmla="*/ 4 w 20"/>
                <a:gd name="T11" fmla="*/ 1 h 20"/>
                <a:gd name="T12" fmla="*/ 1 w 20"/>
                <a:gd name="T13" fmla="*/ 1 h 20"/>
                <a:gd name="T14" fmla="*/ 1 w 20"/>
                <a:gd name="T15" fmla="*/ 4 h 20"/>
                <a:gd name="T16" fmla="*/ 7 w 20"/>
                <a:gd name="T17" fmla="*/ 10 h 20"/>
                <a:gd name="T18" fmla="*/ 1 w 20"/>
                <a:gd name="T19" fmla="*/ 16 h 20"/>
                <a:gd name="T20" fmla="*/ 1 w 20"/>
                <a:gd name="T21" fmla="*/ 20 h 20"/>
                <a:gd name="T22" fmla="*/ 4 w 20"/>
                <a:gd name="T23" fmla="*/ 20 h 20"/>
                <a:gd name="T24" fmla="*/ 10 w 20"/>
                <a:gd name="T25" fmla="*/ 13 h 20"/>
                <a:gd name="T26" fmla="*/ 16 w 20"/>
                <a:gd name="T27" fmla="*/ 20 h 20"/>
                <a:gd name="T28" fmla="*/ 20 w 20"/>
                <a:gd name="T29" fmla="*/ 20 h 20"/>
                <a:gd name="T30" fmla="*/ 20 w 20"/>
                <a:gd name="T31" fmla="*/ 18 h 20"/>
                <a:gd name="T32" fmla="*/ 20 w 20"/>
                <a:gd name="T33" fmla="*/ 16 h 20"/>
                <a:gd name="T34" fmla="*/ 13 w 20"/>
                <a:gd name="T35" fmla="*/ 1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20">
                  <a:moveTo>
                    <a:pt x="13" y="10"/>
                  </a:moveTo>
                  <a:cubicBezTo>
                    <a:pt x="20" y="4"/>
                    <a:pt x="20" y="4"/>
                    <a:pt x="20" y="4"/>
                  </a:cubicBezTo>
                  <a:cubicBezTo>
                    <a:pt x="20" y="3"/>
                    <a:pt x="20" y="1"/>
                    <a:pt x="20" y="1"/>
                  </a:cubicBezTo>
                  <a:cubicBezTo>
                    <a:pt x="19" y="0"/>
                    <a:pt x="17" y="0"/>
                    <a:pt x="16" y="1"/>
                  </a:cubicBezTo>
                  <a:cubicBezTo>
                    <a:pt x="10" y="7"/>
                    <a:pt x="10" y="7"/>
                    <a:pt x="10" y="7"/>
                  </a:cubicBezTo>
                  <a:cubicBezTo>
                    <a:pt x="4" y="1"/>
                    <a:pt x="4" y="1"/>
                    <a:pt x="4" y="1"/>
                  </a:cubicBezTo>
                  <a:cubicBezTo>
                    <a:pt x="3" y="0"/>
                    <a:pt x="1" y="0"/>
                    <a:pt x="1" y="1"/>
                  </a:cubicBezTo>
                  <a:cubicBezTo>
                    <a:pt x="0" y="1"/>
                    <a:pt x="0" y="3"/>
                    <a:pt x="1" y="4"/>
                  </a:cubicBezTo>
                  <a:cubicBezTo>
                    <a:pt x="7" y="10"/>
                    <a:pt x="7" y="10"/>
                    <a:pt x="7" y="10"/>
                  </a:cubicBezTo>
                  <a:cubicBezTo>
                    <a:pt x="1" y="16"/>
                    <a:pt x="1" y="16"/>
                    <a:pt x="1" y="16"/>
                  </a:cubicBezTo>
                  <a:cubicBezTo>
                    <a:pt x="0" y="17"/>
                    <a:pt x="0" y="19"/>
                    <a:pt x="1" y="20"/>
                  </a:cubicBezTo>
                  <a:cubicBezTo>
                    <a:pt x="1" y="20"/>
                    <a:pt x="3" y="20"/>
                    <a:pt x="4" y="20"/>
                  </a:cubicBezTo>
                  <a:cubicBezTo>
                    <a:pt x="10" y="13"/>
                    <a:pt x="10" y="13"/>
                    <a:pt x="10" y="13"/>
                  </a:cubicBezTo>
                  <a:cubicBezTo>
                    <a:pt x="16" y="20"/>
                    <a:pt x="16" y="20"/>
                    <a:pt x="16" y="20"/>
                  </a:cubicBezTo>
                  <a:cubicBezTo>
                    <a:pt x="17" y="20"/>
                    <a:pt x="19" y="20"/>
                    <a:pt x="20" y="20"/>
                  </a:cubicBezTo>
                  <a:cubicBezTo>
                    <a:pt x="20" y="19"/>
                    <a:pt x="20" y="19"/>
                    <a:pt x="20" y="18"/>
                  </a:cubicBezTo>
                  <a:cubicBezTo>
                    <a:pt x="20" y="17"/>
                    <a:pt x="20" y="17"/>
                    <a:pt x="20" y="16"/>
                  </a:cubicBezTo>
                  <a:lnTo>
                    <a:pt x="13"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35" name="组合 234"/>
          <p:cNvGrpSpPr/>
          <p:nvPr/>
        </p:nvGrpSpPr>
        <p:grpSpPr>
          <a:xfrm>
            <a:off x="2489200" y="1263650"/>
            <a:ext cx="481013" cy="481013"/>
            <a:chOff x="2489200" y="1263650"/>
            <a:chExt cx="481013" cy="481013"/>
          </a:xfrm>
          <a:solidFill>
            <a:schemeClr val="accent1"/>
          </a:solidFill>
        </p:grpSpPr>
        <p:sp>
          <p:nvSpPr>
            <p:cNvPr id="229" name="Freeform 201"/>
            <p:cNvSpPr>
              <a:spLocks noEditPoints="1"/>
            </p:cNvSpPr>
            <p:nvPr/>
          </p:nvSpPr>
          <p:spPr bwMode="auto">
            <a:xfrm>
              <a:off x="2489200" y="1263650"/>
              <a:ext cx="481013" cy="481013"/>
            </a:xfrm>
            <a:custGeom>
              <a:avLst/>
              <a:gdLst>
                <a:gd name="T0" fmla="*/ 96 w 128"/>
                <a:gd name="T1" fmla="*/ 64 h 128"/>
                <a:gd name="T2" fmla="*/ 94 w 128"/>
                <a:gd name="T3" fmla="*/ 64 h 128"/>
                <a:gd name="T4" fmla="*/ 92 w 128"/>
                <a:gd name="T5" fmla="*/ 64 h 128"/>
                <a:gd name="T6" fmla="*/ 93 w 128"/>
                <a:gd name="T7" fmla="*/ 62 h 128"/>
                <a:gd name="T8" fmla="*/ 95 w 128"/>
                <a:gd name="T9" fmla="*/ 55 h 128"/>
                <a:gd name="T10" fmla="*/ 98 w 128"/>
                <a:gd name="T11" fmla="*/ 37 h 128"/>
                <a:gd name="T12" fmla="*/ 96 w 128"/>
                <a:gd name="T13" fmla="*/ 22 h 128"/>
                <a:gd name="T14" fmla="*/ 88 w 128"/>
                <a:gd name="T15" fmla="*/ 10 h 128"/>
                <a:gd name="T16" fmla="*/ 64 w 128"/>
                <a:gd name="T17" fmla="*/ 0 h 128"/>
                <a:gd name="T18" fmla="*/ 40 w 128"/>
                <a:gd name="T19" fmla="*/ 10 h 128"/>
                <a:gd name="T20" fmla="*/ 32 w 128"/>
                <a:gd name="T21" fmla="*/ 22 h 128"/>
                <a:gd name="T22" fmla="*/ 30 w 128"/>
                <a:gd name="T23" fmla="*/ 37 h 128"/>
                <a:gd name="T24" fmla="*/ 33 w 128"/>
                <a:gd name="T25" fmla="*/ 55 h 128"/>
                <a:gd name="T26" fmla="*/ 39 w 128"/>
                <a:gd name="T27" fmla="*/ 68 h 128"/>
                <a:gd name="T28" fmla="*/ 39 w 128"/>
                <a:gd name="T29" fmla="*/ 69 h 128"/>
                <a:gd name="T30" fmla="*/ 42 w 128"/>
                <a:gd name="T31" fmla="*/ 73 h 128"/>
                <a:gd name="T32" fmla="*/ 43 w 128"/>
                <a:gd name="T33" fmla="*/ 82 h 128"/>
                <a:gd name="T34" fmla="*/ 28 w 128"/>
                <a:gd name="T35" fmla="*/ 92 h 128"/>
                <a:gd name="T36" fmla="*/ 12 w 128"/>
                <a:gd name="T37" fmla="*/ 97 h 128"/>
                <a:gd name="T38" fmla="*/ 11 w 128"/>
                <a:gd name="T39" fmla="*/ 97 h 128"/>
                <a:gd name="T40" fmla="*/ 0 w 128"/>
                <a:gd name="T41" fmla="*/ 113 h 128"/>
                <a:gd name="T42" fmla="*/ 0 w 128"/>
                <a:gd name="T43" fmla="*/ 128 h 128"/>
                <a:gd name="T44" fmla="*/ 96 w 128"/>
                <a:gd name="T45" fmla="*/ 128 h 128"/>
                <a:gd name="T46" fmla="*/ 128 w 128"/>
                <a:gd name="T47" fmla="*/ 96 h 128"/>
                <a:gd name="T48" fmla="*/ 96 w 128"/>
                <a:gd name="T49" fmla="*/ 64 h 128"/>
                <a:gd name="T50" fmla="*/ 5 w 128"/>
                <a:gd name="T51" fmla="*/ 123 h 128"/>
                <a:gd name="T52" fmla="*/ 5 w 128"/>
                <a:gd name="T53" fmla="*/ 113 h 128"/>
                <a:gd name="T54" fmla="*/ 13 w 128"/>
                <a:gd name="T55" fmla="*/ 101 h 128"/>
                <a:gd name="T56" fmla="*/ 30 w 128"/>
                <a:gd name="T57" fmla="*/ 96 h 128"/>
                <a:gd name="T58" fmla="*/ 40 w 128"/>
                <a:gd name="T59" fmla="*/ 91 h 128"/>
                <a:gd name="T60" fmla="*/ 48 w 128"/>
                <a:gd name="T61" fmla="*/ 84 h 128"/>
                <a:gd name="T62" fmla="*/ 46 w 128"/>
                <a:gd name="T63" fmla="*/ 70 h 128"/>
                <a:gd name="T64" fmla="*/ 43 w 128"/>
                <a:gd name="T65" fmla="*/ 67 h 128"/>
                <a:gd name="T66" fmla="*/ 43 w 128"/>
                <a:gd name="T67" fmla="*/ 67 h 128"/>
                <a:gd name="T68" fmla="*/ 34 w 128"/>
                <a:gd name="T69" fmla="*/ 37 h 128"/>
                <a:gd name="T70" fmla="*/ 37 w 128"/>
                <a:gd name="T71" fmla="*/ 24 h 128"/>
                <a:gd name="T72" fmla="*/ 43 w 128"/>
                <a:gd name="T73" fmla="*/ 14 h 128"/>
                <a:gd name="T74" fmla="*/ 64 w 128"/>
                <a:gd name="T75" fmla="*/ 5 h 128"/>
                <a:gd name="T76" fmla="*/ 85 w 128"/>
                <a:gd name="T77" fmla="*/ 14 h 128"/>
                <a:gd name="T78" fmla="*/ 91 w 128"/>
                <a:gd name="T79" fmla="*/ 24 h 128"/>
                <a:gd name="T80" fmla="*/ 94 w 128"/>
                <a:gd name="T81" fmla="*/ 37 h 128"/>
                <a:gd name="T82" fmla="*/ 86 w 128"/>
                <a:gd name="T83" fmla="*/ 65 h 128"/>
                <a:gd name="T84" fmla="*/ 85 w 128"/>
                <a:gd name="T85" fmla="*/ 66 h 128"/>
                <a:gd name="T86" fmla="*/ 85 w 128"/>
                <a:gd name="T87" fmla="*/ 66 h 128"/>
                <a:gd name="T88" fmla="*/ 64 w 128"/>
                <a:gd name="T89" fmla="*/ 96 h 128"/>
                <a:gd name="T90" fmla="*/ 76 w 128"/>
                <a:gd name="T91" fmla="*/ 121 h 128"/>
                <a:gd name="T92" fmla="*/ 79 w 128"/>
                <a:gd name="T93" fmla="*/ 123 h 128"/>
                <a:gd name="T94" fmla="*/ 5 w 128"/>
                <a:gd name="T95" fmla="*/ 123 h 128"/>
                <a:gd name="T96" fmla="*/ 115 w 128"/>
                <a:gd name="T97" fmla="*/ 115 h 128"/>
                <a:gd name="T98" fmla="*/ 96 w 128"/>
                <a:gd name="T99" fmla="*/ 123 h 128"/>
                <a:gd name="T100" fmla="*/ 77 w 128"/>
                <a:gd name="T101" fmla="*/ 115 h 128"/>
                <a:gd name="T102" fmla="*/ 69 w 128"/>
                <a:gd name="T103" fmla="*/ 96 h 128"/>
                <a:gd name="T104" fmla="*/ 77 w 128"/>
                <a:gd name="T105" fmla="*/ 77 h 128"/>
                <a:gd name="T106" fmla="*/ 96 w 128"/>
                <a:gd name="T107" fmla="*/ 69 h 128"/>
                <a:gd name="T108" fmla="*/ 115 w 128"/>
                <a:gd name="T109" fmla="*/ 77 h 128"/>
                <a:gd name="T110" fmla="*/ 123 w 128"/>
                <a:gd name="T111" fmla="*/ 96 h 128"/>
                <a:gd name="T112" fmla="*/ 115 w 128"/>
                <a:gd name="T113" fmla="*/ 1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28">
                  <a:moveTo>
                    <a:pt x="96" y="64"/>
                  </a:moveTo>
                  <a:cubicBezTo>
                    <a:pt x="95" y="64"/>
                    <a:pt x="95" y="64"/>
                    <a:pt x="94" y="64"/>
                  </a:cubicBezTo>
                  <a:cubicBezTo>
                    <a:pt x="92" y="64"/>
                    <a:pt x="92" y="64"/>
                    <a:pt x="92" y="64"/>
                  </a:cubicBezTo>
                  <a:cubicBezTo>
                    <a:pt x="93" y="62"/>
                    <a:pt x="93" y="62"/>
                    <a:pt x="93" y="62"/>
                  </a:cubicBezTo>
                  <a:cubicBezTo>
                    <a:pt x="94" y="60"/>
                    <a:pt x="95" y="57"/>
                    <a:pt x="95" y="55"/>
                  </a:cubicBezTo>
                  <a:cubicBezTo>
                    <a:pt x="97" y="49"/>
                    <a:pt x="98" y="43"/>
                    <a:pt x="98" y="37"/>
                  </a:cubicBezTo>
                  <a:cubicBezTo>
                    <a:pt x="98" y="32"/>
                    <a:pt x="97" y="27"/>
                    <a:pt x="96" y="22"/>
                  </a:cubicBezTo>
                  <a:cubicBezTo>
                    <a:pt x="94" y="18"/>
                    <a:pt x="91" y="14"/>
                    <a:pt x="88" y="10"/>
                  </a:cubicBezTo>
                  <a:cubicBezTo>
                    <a:pt x="81" y="4"/>
                    <a:pt x="73" y="0"/>
                    <a:pt x="64" y="0"/>
                  </a:cubicBezTo>
                  <a:cubicBezTo>
                    <a:pt x="55" y="0"/>
                    <a:pt x="47" y="4"/>
                    <a:pt x="40" y="10"/>
                  </a:cubicBezTo>
                  <a:cubicBezTo>
                    <a:pt x="37" y="14"/>
                    <a:pt x="34" y="18"/>
                    <a:pt x="32" y="22"/>
                  </a:cubicBezTo>
                  <a:cubicBezTo>
                    <a:pt x="31" y="27"/>
                    <a:pt x="30" y="32"/>
                    <a:pt x="30" y="37"/>
                  </a:cubicBezTo>
                  <a:cubicBezTo>
                    <a:pt x="30" y="43"/>
                    <a:pt x="31" y="49"/>
                    <a:pt x="33" y="55"/>
                  </a:cubicBezTo>
                  <a:cubicBezTo>
                    <a:pt x="34" y="60"/>
                    <a:pt x="36" y="64"/>
                    <a:pt x="39" y="68"/>
                  </a:cubicBezTo>
                  <a:cubicBezTo>
                    <a:pt x="39" y="69"/>
                    <a:pt x="39" y="69"/>
                    <a:pt x="39" y="69"/>
                  </a:cubicBezTo>
                  <a:cubicBezTo>
                    <a:pt x="40" y="70"/>
                    <a:pt x="41" y="72"/>
                    <a:pt x="42" y="73"/>
                  </a:cubicBezTo>
                  <a:cubicBezTo>
                    <a:pt x="44" y="77"/>
                    <a:pt x="45" y="80"/>
                    <a:pt x="43" y="82"/>
                  </a:cubicBezTo>
                  <a:cubicBezTo>
                    <a:pt x="43" y="84"/>
                    <a:pt x="40" y="87"/>
                    <a:pt x="28" y="92"/>
                  </a:cubicBezTo>
                  <a:cubicBezTo>
                    <a:pt x="25" y="93"/>
                    <a:pt x="19" y="95"/>
                    <a:pt x="12" y="97"/>
                  </a:cubicBezTo>
                  <a:cubicBezTo>
                    <a:pt x="11" y="97"/>
                    <a:pt x="11" y="97"/>
                    <a:pt x="11" y="97"/>
                  </a:cubicBezTo>
                  <a:cubicBezTo>
                    <a:pt x="5" y="99"/>
                    <a:pt x="0" y="106"/>
                    <a:pt x="0" y="113"/>
                  </a:cubicBezTo>
                  <a:cubicBezTo>
                    <a:pt x="0" y="128"/>
                    <a:pt x="0" y="128"/>
                    <a:pt x="0" y="128"/>
                  </a:cubicBezTo>
                  <a:cubicBezTo>
                    <a:pt x="96" y="128"/>
                    <a:pt x="96" y="128"/>
                    <a:pt x="96" y="128"/>
                  </a:cubicBezTo>
                  <a:cubicBezTo>
                    <a:pt x="114" y="128"/>
                    <a:pt x="128" y="114"/>
                    <a:pt x="128" y="96"/>
                  </a:cubicBezTo>
                  <a:cubicBezTo>
                    <a:pt x="128" y="78"/>
                    <a:pt x="114" y="64"/>
                    <a:pt x="96" y="64"/>
                  </a:cubicBezTo>
                  <a:close/>
                  <a:moveTo>
                    <a:pt x="5" y="123"/>
                  </a:moveTo>
                  <a:cubicBezTo>
                    <a:pt x="5" y="113"/>
                    <a:pt x="5" y="113"/>
                    <a:pt x="5" y="113"/>
                  </a:cubicBezTo>
                  <a:cubicBezTo>
                    <a:pt x="5" y="108"/>
                    <a:pt x="8" y="103"/>
                    <a:pt x="13" y="101"/>
                  </a:cubicBezTo>
                  <a:cubicBezTo>
                    <a:pt x="21" y="99"/>
                    <a:pt x="26" y="97"/>
                    <a:pt x="30" y="96"/>
                  </a:cubicBezTo>
                  <a:cubicBezTo>
                    <a:pt x="34" y="94"/>
                    <a:pt x="38" y="93"/>
                    <a:pt x="40" y="91"/>
                  </a:cubicBezTo>
                  <a:cubicBezTo>
                    <a:pt x="44" y="89"/>
                    <a:pt x="46" y="87"/>
                    <a:pt x="48" y="84"/>
                  </a:cubicBezTo>
                  <a:cubicBezTo>
                    <a:pt x="49" y="81"/>
                    <a:pt x="49" y="76"/>
                    <a:pt x="46" y="70"/>
                  </a:cubicBezTo>
                  <a:cubicBezTo>
                    <a:pt x="45" y="69"/>
                    <a:pt x="44" y="68"/>
                    <a:pt x="43" y="67"/>
                  </a:cubicBezTo>
                  <a:cubicBezTo>
                    <a:pt x="43" y="67"/>
                    <a:pt x="43" y="67"/>
                    <a:pt x="43" y="67"/>
                  </a:cubicBezTo>
                  <a:cubicBezTo>
                    <a:pt x="38" y="58"/>
                    <a:pt x="35" y="48"/>
                    <a:pt x="34" y="37"/>
                  </a:cubicBezTo>
                  <a:cubicBezTo>
                    <a:pt x="34" y="32"/>
                    <a:pt x="35" y="28"/>
                    <a:pt x="37" y="24"/>
                  </a:cubicBezTo>
                  <a:cubicBezTo>
                    <a:pt x="38" y="20"/>
                    <a:pt x="40" y="17"/>
                    <a:pt x="43" y="14"/>
                  </a:cubicBezTo>
                  <a:cubicBezTo>
                    <a:pt x="49" y="8"/>
                    <a:pt x="56" y="5"/>
                    <a:pt x="64" y="5"/>
                  </a:cubicBezTo>
                  <a:cubicBezTo>
                    <a:pt x="72" y="5"/>
                    <a:pt x="79" y="8"/>
                    <a:pt x="85" y="14"/>
                  </a:cubicBezTo>
                  <a:cubicBezTo>
                    <a:pt x="88" y="17"/>
                    <a:pt x="90" y="20"/>
                    <a:pt x="91" y="24"/>
                  </a:cubicBezTo>
                  <a:cubicBezTo>
                    <a:pt x="93" y="28"/>
                    <a:pt x="94" y="32"/>
                    <a:pt x="94" y="37"/>
                  </a:cubicBezTo>
                  <a:cubicBezTo>
                    <a:pt x="93" y="47"/>
                    <a:pt x="91" y="57"/>
                    <a:pt x="86" y="65"/>
                  </a:cubicBezTo>
                  <a:cubicBezTo>
                    <a:pt x="85" y="66"/>
                    <a:pt x="85" y="66"/>
                    <a:pt x="85" y="66"/>
                  </a:cubicBezTo>
                  <a:cubicBezTo>
                    <a:pt x="85" y="66"/>
                    <a:pt x="85" y="66"/>
                    <a:pt x="85" y="66"/>
                  </a:cubicBezTo>
                  <a:cubicBezTo>
                    <a:pt x="73" y="71"/>
                    <a:pt x="64" y="83"/>
                    <a:pt x="64" y="96"/>
                  </a:cubicBezTo>
                  <a:cubicBezTo>
                    <a:pt x="64" y="106"/>
                    <a:pt x="68" y="115"/>
                    <a:pt x="76" y="121"/>
                  </a:cubicBezTo>
                  <a:cubicBezTo>
                    <a:pt x="79" y="123"/>
                    <a:pt x="79" y="123"/>
                    <a:pt x="79" y="123"/>
                  </a:cubicBezTo>
                  <a:lnTo>
                    <a:pt x="5" y="123"/>
                  </a:lnTo>
                  <a:close/>
                  <a:moveTo>
                    <a:pt x="115" y="115"/>
                  </a:moveTo>
                  <a:cubicBezTo>
                    <a:pt x="110" y="121"/>
                    <a:pt x="103" y="123"/>
                    <a:pt x="96" y="123"/>
                  </a:cubicBezTo>
                  <a:cubicBezTo>
                    <a:pt x="89" y="123"/>
                    <a:pt x="82" y="121"/>
                    <a:pt x="77" y="115"/>
                  </a:cubicBezTo>
                  <a:cubicBezTo>
                    <a:pt x="72" y="110"/>
                    <a:pt x="69" y="103"/>
                    <a:pt x="69" y="96"/>
                  </a:cubicBezTo>
                  <a:cubicBezTo>
                    <a:pt x="69" y="89"/>
                    <a:pt x="72" y="82"/>
                    <a:pt x="77" y="77"/>
                  </a:cubicBezTo>
                  <a:cubicBezTo>
                    <a:pt x="82" y="71"/>
                    <a:pt x="89" y="69"/>
                    <a:pt x="96" y="69"/>
                  </a:cubicBezTo>
                  <a:cubicBezTo>
                    <a:pt x="103" y="69"/>
                    <a:pt x="110" y="71"/>
                    <a:pt x="115" y="77"/>
                  </a:cubicBezTo>
                  <a:cubicBezTo>
                    <a:pt x="121" y="82"/>
                    <a:pt x="123" y="89"/>
                    <a:pt x="123" y="96"/>
                  </a:cubicBezTo>
                  <a:cubicBezTo>
                    <a:pt x="123" y="103"/>
                    <a:pt x="121" y="110"/>
                    <a:pt x="115" y="1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0" name="Freeform 202"/>
            <p:cNvSpPr/>
            <p:nvPr/>
          </p:nvSpPr>
          <p:spPr bwMode="auto">
            <a:xfrm>
              <a:off x="2801938" y="1616075"/>
              <a:ext cx="101600" cy="19050"/>
            </a:xfrm>
            <a:custGeom>
              <a:avLst/>
              <a:gdLst>
                <a:gd name="T0" fmla="*/ 25 w 27"/>
                <a:gd name="T1" fmla="*/ 0 h 5"/>
                <a:gd name="T2" fmla="*/ 2 w 27"/>
                <a:gd name="T3" fmla="*/ 0 h 5"/>
                <a:gd name="T4" fmla="*/ 0 w 27"/>
                <a:gd name="T5" fmla="*/ 2 h 5"/>
                <a:gd name="T6" fmla="*/ 2 w 27"/>
                <a:gd name="T7" fmla="*/ 5 h 5"/>
                <a:gd name="T8" fmla="*/ 25 w 27"/>
                <a:gd name="T9" fmla="*/ 5 h 5"/>
                <a:gd name="T10" fmla="*/ 27 w 27"/>
                <a:gd name="T11" fmla="*/ 2 h 5"/>
                <a:gd name="T12" fmla="*/ 25 w 2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7" h="5">
                  <a:moveTo>
                    <a:pt x="25" y="0"/>
                  </a:moveTo>
                  <a:cubicBezTo>
                    <a:pt x="2" y="0"/>
                    <a:pt x="2" y="0"/>
                    <a:pt x="2" y="0"/>
                  </a:cubicBezTo>
                  <a:cubicBezTo>
                    <a:pt x="1" y="0"/>
                    <a:pt x="0" y="1"/>
                    <a:pt x="0" y="2"/>
                  </a:cubicBezTo>
                  <a:cubicBezTo>
                    <a:pt x="0" y="4"/>
                    <a:pt x="1" y="5"/>
                    <a:pt x="2" y="5"/>
                  </a:cubicBezTo>
                  <a:cubicBezTo>
                    <a:pt x="25" y="5"/>
                    <a:pt x="25" y="5"/>
                    <a:pt x="25" y="5"/>
                  </a:cubicBezTo>
                  <a:cubicBezTo>
                    <a:pt x="26" y="5"/>
                    <a:pt x="27" y="4"/>
                    <a:pt x="27" y="2"/>
                  </a:cubicBezTo>
                  <a:cubicBezTo>
                    <a:pt x="27" y="1"/>
                    <a:pt x="26"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5" name="组合 4"/>
          <p:cNvGrpSpPr/>
          <p:nvPr/>
        </p:nvGrpSpPr>
        <p:grpSpPr>
          <a:xfrm>
            <a:off x="1528763" y="1263650"/>
            <a:ext cx="481013" cy="481013"/>
            <a:chOff x="1528763" y="1263650"/>
            <a:chExt cx="481013" cy="481013"/>
          </a:xfrm>
          <a:solidFill>
            <a:schemeClr val="accent1"/>
          </a:solidFill>
        </p:grpSpPr>
        <p:sp>
          <p:nvSpPr>
            <p:cNvPr id="231" name="Freeform 203"/>
            <p:cNvSpPr>
              <a:spLocks noEditPoints="1"/>
            </p:cNvSpPr>
            <p:nvPr/>
          </p:nvSpPr>
          <p:spPr bwMode="auto">
            <a:xfrm>
              <a:off x="1528763" y="1263650"/>
              <a:ext cx="481013" cy="481013"/>
            </a:xfrm>
            <a:custGeom>
              <a:avLst/>
              <a:gdLst>
                <a:gd name="T0" fmla="*/ 96 w 128"/>
                <a:gd name="T1" fmla="*/ 64 h 128"/>
                <a:gd name="T2" fmla="*/ 94 w 128"/>
                <a:gd name="T3" fmla="*/ 64 h 128"/>
                <a:gd name="T4" fmla="*/ 92 w 128"/>
                <a:gd name="T5" fmla="*/ 64 h 128"/>
                <a:gd name="T6" fmla="*/ 93 w 128"/>
                <a:gd name="T7" fmla="*/ 62 h 128"/>
                <a:gd name="T8" fmla="*/ 95 w 128"/>
                <a:gd name="T9" fmla="*/ 55 h 128"/>
                <a:gd name="T10" fmla="*/ 98 w 128"/>
                <a:gd name="T11" fmla="*/ 37 h 128"/>
                <a:gd name="T12" fmla="*/ 96 w 128"/>
                <a:gd name="T13" fmla="*/ 22 h 128"/>
                <a:gd name="T14" fmla="*/ 88 w 128"/>
                <a:gd name="T15" fmla="*/ 10 h 128"/>
                <a:gd name="T16" fmla="*/ 64 w 128"/>
                <a:gd name="T17" fmla="*/ 0 h 128"/>
                <a:gd name="T18" fmla="*/ 40 w 128"/>
                <a:gd name="T19" fmla="*/ 10 h 128"/>
                <a:gd name="T20" fmla="*/ 32 w 128"/>
                <a:gd name="T21" fmla="*/ 22 h 128"/>
                <a:gd name="T22" fmla="*/ 30 w 128"/>
                <a:gd name="T23" fmla="*/ 37 h 128"/>
                <a:gd name="T24" fmla="*/ 33 w 128"/>
                <a:gd name="T25" fmla="*/ 55 h 128"/>
                <a:gd name="T26" fmla="*/ 39 w 128"/>
                <a:gd name="T27" fmla="*/ 68 h 128"/>
                <a:gd name="T28" fmla="*/ 39 w 128"/>
                <a:gd name="T29" fmla="*/ 69 h 128"/>
                <a:gd name="T30" fmla="*/ 42 w 128"/>
                <a:gd name="T31" fmla="*/ 73 h 128"/>
                <a:gd name="T32" fmla="*/ 43 w 128"/>
                <a:gd name="T33" fmla="*/ 82 h 128"/>
                <a:gd name="T34" fmla="*/ 28 w 128"/>
                <a:gd name="T35" fmla="*/ 92 h 128"/>
                <a:gd name="T36" fmla="*/ 12 w 128"/>
                <a:gd name="T37" fmla="*/ 97 h 128"/>
                <a:gd name="T38" fmla="*/ 11 w 128"/>
                <a:gd name="T39" fmla="*/ 97 h 128"/>
                <a:gd name="T40" fmla="*/ 0 w 128"/>
                <a:gd name="T41" fmla="*/ 113 h 128"/>
                <a:gd name="T42" fmla="*/ 0 w 128"/>
                <a:gd name="T43" fmla="*/ 128 h 128"/>
                <a:gd name="T44" fmla="*/ 96 w 128"/>
                <a:gd name="T45" fmla="*/ 128 h 128"/>
                <a:gd name="T46" fmla="*/ 128 w 128"/>
                <a:gd name="T47" fmla="*/ 96 h 128"/>
                <a:gd name="T48" fmla="*/ 96 w 128"/>
                <a:gd name="T49" fmla="*/ 64 h 128"/>
                <a:gd name="T50" fmla="*/ 5 w 128"/>
                <a:gd name="T51" fmla="*/ 123 h 128"/>
                <a:gd name="T52" fmla="*/ 5 w 128"/>
                <a:gd name="T53" fmla="*/ 113 h 128"/>
                <a:gd name="T54" fmla="*/ 13 w 128"/>
                <a:gd name="T55" fmla="*/ 101 h 128"/>
                <a:gd name="T56" fmla="*/ 30 w 128"/>
                <a:gd name="T57" fmla="*/ 96 h 128"/>
                <a:gd name="T58" fmla="*/ 40 w 128"/>
                <a:gd name="T59" fmla="*/ 91 h 128"/>
                <a:gd name="T60" fmla="*/ 48 w 128"/>
                <a:gd name="T61" fmla="*/ 85 h 128"/>
                <a:gd name="T62" fmla="*/ 46 w 128"/>
                <a:gd name="T63" fmla="*/ 70 h 128"/>
                <a:gd name="T64" fmla="*/ 43 w 128"/>
                <a:gd name="T65" fmla="*/ 67 h 128"/>
                <a:gd name="T66" fmla="*/ 43 w 128"/>
                <a:gd name="T67" fmla="*/ 67 h 128"/>
                <a:gd name="T68" fmla="*/ 34 w 128"/>
                <a:gd name="T69" fmla="*/ 37 h 128"/>
                <a:gd name="T70" fmla="*/ 37 w 128"/>
                <a:gd name="T71" fmla="*/ 24 h 128"/>
                <a:gd name="T72" fmla="*/ 43 w 128"/>
                <a:gd name="T73" fmla="*/ 14 h 128"/>
                <a:gd name="T74" fmla="*/ 64 w 128"/>
                <a:gd name="T75" fmla="*/ 5 h 128"/>
                <a:gd name="T76" fmla="*/ 85 w 128"/>
                <a:gd name="T77" fmla="*/ 14 h 128"/>
                <a:gd name="T78" fmla="*/ 91 w 128"/>
                <a:gd name="T79" fmla="*/ 24 h 128"/>
                <a:gd name="T80" fmla="*/ 94 w 128"/>
                <a:gd name="T81" fmla="*/ 37 h 128"/>
                <a:gd name="T82" fmla="*/ 86 w 128"/>
                <a:gd name="T83" fmla="*/ 65 h 128"/>
                <a:gd name="T84" fmla="*/ 85 w 128"/>
                <a:gd name="T85" fmla="*/ 66 h 128"/>
                <a:gd name="T86" fmla="*/ 85 w 128"/>
                <a:gd name="T87" fmla="*/ 66 h 128"/>
                <a:gd name="T88" fmla="*/ 64 w 128"/>
                <a:gd name="T89" fmla="*/ 96 h 128"/>
                <a:gd name="T90" fmla="*/ 76 w 128"/>
                <a:gd name="T91" fmla="*/ 121 h 128"/>
                <a:gd name="T92" fmla="*/ 79 w 128"/>
                <a:gd name="T93" fmla="*/ 123 h 128"/>
                <a:gd name="T94" fmla="*/ 5 w 128"/>
                <a:gd name="T95" fmla="*/ 123 h 128"/>
                <a:gd name="T96" fmla="*/ 115 w 128"/>
                <a:gd name="T97" fmla="*/ 115 h 128"/>
                <a:gd name="T98" fmla="*/ 96 w 128"/>
                <a:gd name="T99" fmla="*/ 123 h 128"/>
                <a:gd name="T100" fmla="*/ 77 w 128"/>
                <a:gd name="T101" fmla="*/ 115 h 128"/>
                <a:gd name="T102" fmla="*/ 69 w 128"/>
                <a:gd name="T103" fmla="*/ 96 h 128"/>
                <a:gd name="T104" fmla="*/ 77 w 128"/>
                <a:gd name="T105" fmla="*/ 77 h 128"/>
                <a:gd name="T106" fmla="*/ 96 w 128"/>
                <a:gd name="T107" fmla="*/ 69 h 128"/>
                <a:gd name="T108" fmla="*/ 115 w 128"/>
                <a:gd name="T109" fmla="*/ 77 h 128"/>
                <a:gd name="T110" fmla="*/ 123 w 128"/>
                <a:gd name="T111" fmla="*/ 96 h 128"/>
                <a:gd name="T112" fmla="*/ 115 w 128"/>
                <a:gd name="T113" fmla="*/ 1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28">
                  <a:moveTo>
                    <a:pt x="96" y="64"/>
                  </a:moveTo>
                  <a:cubicBezTo>
                    <a:pt x="95" y="64"/>
                    <a:pt x="95" y="64"/>
                    <a:pt x="94" y="64"/>
                  </a:cubicBezTo>
                  <a:cubicBezTo>
                    <a:pt x="92" y="64"/>
                    <a:pt x="92" y="64"/>
                    <a:pt x="92" y="64"/>
                  </a:cubicBezTo>
                  <a:cubicBezTo>
                    <a:pt x="93" y="62"/>
                    <a:pt x="93" y="62"/>
                    <a:pt x="93" y="62"/>
                  </a:cubicBezTo>
                  <a:cubicBezTo>
                    <a:pt x="94" y="60"/>
                    <a:pt x="95" y="57"/>
                    <a:pt x="95" y="55"/>
                  </a:cubicBezTo>
                  <a:cubicBezTo>
                    <a:pt x="97" y="49"/>
                    <a:pt x="98" y="43"/>
                    <a:pt x="98" y="37"/>
                  </a:cubicBezTo>
                  <a:cubicBezTo>
                    <a:pt x="98" y="32"/>
                    <a:pt x="97" y="27"/>
                    <a:pt x="96" y="22"/>
                  </a:cubicBezTo>
                  <a:cubicBezTo>
                    <a:pt x="94" y="18"/>
                    <a:pt x="91" y="14"/>
                    <a:pt x="88" y="10"/>
                  </a:cubicBezTo>
                  <a:cubicBezTo>
                    <a:pt x="81" y="4"/>
                    <a:pt x="73" y="0"/>
                    <a:pt x="64" y="0"/>
                  </a:cubicBezTo>
                  <a:cubicBezTo>
                    <a:pt x="55" y="0"/>
                    <a:pt x="47" y="4"/>
                    <a:pt x="40" y="10"/>
                  </a:cubicBezTo>
                  <a:cubicBezTo>
                    <a:pt x="37" y="14"/>
                    <a:pt x="34" y="18"/>
                    <a:pt x="32" y="22"/>
                  </a:cubicBezTo>
                  <a:cubicBezTo>
                    <a:pt x="31" y="27"/>
                    <a:pt x="30" y="32"/>
                    <a:pt x="30" y="37"/>
                  </a:cubicBezTo>
                  <a:cubicBezTo>
                    <a:pt x="30" y="43"/>
                    <a:pt x="31" y="49"/>
                    <a:pt x="33" y="55"/>
                  </a:cubicBezTo>
                  <a:cubicBezTo>
                    <a:pt x="34" y="60"/>
                    <a:pt x="36" y="64"/>
                    <a:pt x="39" y="68"/>
                  </a:cubicBezTo>
                  <a:cubicBezTo>
                    <a:pt x="39" y="69"/>
                    <a:pt x="39" y="69"/>
                    <a:pt x="39" y="69"/>
                  </a:cubicBezTo>
                  <a:cubicBezTo>
                    <a:pt x="40" y="70"/>
                    <a:pt x="41" y="72"/>
                    <a:pt x="42" y="73"/>
                  </a:cubicBezTo>
                  <a:cubicBezTo>
                    <a:pt x="44" y="77"/>
                    <a:pt x="45" y="80"/>
                    <a:pt x="43" y="82"/>
                  </a:cubicBezTo>
                  <a:cubicBezTo>
                    <a:pt x="43" y="84"/>
                    <a:pt x="40" y="87"/>
                    <a:pt x="28" y="92"/>
                  </a:cubicBezTo>
                  <a:cubicBezTo>
                    <a:pt x="25" y="93"/>
                    <a:pt x="19" y="95"/>
                    <a:pt x="12" y="97"/>
                  </a:cubicBezTo>
                  <a:cubicBezTo>
                    <a:pt x="11" y="97"/>
                    <a:pt x="11" y="97"/>
                    <a:pt x="11" y="97"/>
                  </a:cubicBezTo>
                  <a:cubicBezTo>
                    <a:pt x="5" y="99"/>
                    <a:pt x="0" y="106"/>
                    <a:pt x="0" y="113"/>
                  </a:cubicBezTo>
                  <a:cubicBezTo>
                    <a:pt x="0" y="128"/>
                    <a:pt x="0" y="128"/>
                    <a:pt x="0" y="128"/>
                  </a:cubicBezTo>
                  <a:cubicBezTo>
                    <a:pt x="96" y="128"/>
                    <a:pt x="96" y="128"/>
                    <a:pt x="96" y="128"/>
                  </a:cubicBezTo>
                  <a:cubicBezTo>
                    <a:pt x="114" y="128"/>
                    <a:pt x="128" y="114"/>
                    <a:pt x="128" y="96"/>
                  </a:cubicBezTo>
                  <a:cubicBezTo>
                    <a:pt x="128" y="78"/>
                    <a:pt x="114" y="64"/>
                    <a:pt x="96" y="64"/>
                  </a:cubicBezTo>
                  <a:close/>
                  <a:moveTo>
                    <a:pt x="5" y="123"/>
                  </a:moveTo>
                  <a:cubicBezTo>
                    <a:pt x="5" y="113"/>
                    <a:pt x="5" y="113"/>
                    <a:pt x="5" y="113"/>
                  </a:cubicBezTo>
                  <a:cubicBezTo>
                    <a:pt x="5" y="108"/>
                    <a:pt x="8" y="103"/>
                    <a:pt x="13" y="101"/>
                  </a:cubicBezTo>
                  <a:cubicBezTo>
                    <a:pt x="21" y="99"/>
                    <a:pt x="26" y="97"/>
                    <a:pt x="30" y="96"/>
                  </a:cubicBezTo>
                  <a:cubicBezTo>
                    <a:pt x="34" y="94"/>
                    <a:pt x="38" y="93"/>
                    <a:pt x="40" y="91"/>
                  </a:cubicBezTo>
                  <a:cubicBezTo>
                    <a:pt x="44" y="89"/>
                    <a:pt x="46" y="87"/>
                    <a:pt x="48" y="85"/>
                  </a:cubicBezTo>
                  <a:cubicBezTo>
                    <a:pt x="49" y="81"/>
                    <a:pt x="49" y="76"/>
                    <a:pt x="46" y="70"/>
                  </a:cubicBezTo>
                  <a:cubicBezTo>
                    <a:pt x="45" y="69"/>
                    <a:pt x="44" y="68"/>
                    <a:pt x="43" y="67"/>
                  </a:cubicBezTo>
                  <a:cubicBezTo>
                    <a:pt x="43" y="67"/>
                    <a:pt x="43" y="67"/>
                    <a:pt x="43" y="67"/>
                  </a:cubicBezTo>
                  <a:cubicBezTo>
                    <a:pt x="38" y="58"/>
                    <a:pt x="35" y="48"/>
                    <a:pt x="34" y="37"/>
                  </a:cubicBezTo>
                  <a:cubicBezTo>
                    <a:pt x="34" y="32"/>
                    <a:pt x="35" y="28"/>
                    <a:pt x="37" y="24"/>
                  </a:cubicBezTo>
                  <a:cubicBezTo>
                    <a:pt x="38" y="20"/>
                    <a:pt x="40" y="17"/>
                    <a:pt x="43" y="14"/>
                  </a:cubicBezTo>
                  <a:cubicBezTo>
                    <a:pt x="49" y="8"/>
                    <a:pt x="56" y="5"/>
                    <a:pt x="64" y="5"/>
                  </a:cubicBezTo>
                  <a:cubicBezTo>
                    <a:pt x="72" y="5"/>
                    <a:pt x="79" y="8"/>
                    <a:pt x="85" y="14"/>
                  </a:cubicBezTo>
                  <a:cubicBezTo>
                    <a:pt x="88" y="17"/>
                    <a:pt x="90" y="20"/>
                    <a:pt x="91" y="24"/>
                  </a:cubicBezTo>
                  <a:cubicBezTo>
                    <a:pt x="93" y="28"/>
                    <a:pt x="94" y="32"/>
                    <a:pt x="94" y="37"/>
                  </a:cubicBezTo>
                  <a:cubicBezTo>
                    <a:pt x="93" y="47"/>
                    <a:pt x="91" y="57"/>
                    <a:pt x="86" y="65"/>
                  </a:cubicBezTo>
                  <a:cubicBezTo>
                    <a:pt x="85" y="66"/>
                    <a:pt x="85" y="66"/>
                    <a:pt x="85" y="66"/>
                  </a:cubicBezTo>
                  <a:cubicBezTo>
                    <a:pt x="85" y="66"/>
                    <a:pt x="85" y="66"/>
                    <a:pt x="85" y="66"/>
                  </a:cubicBezTo>
                  <a:cubicBezTo>
                    <a:pt x="73" y="71"/>
                    <a:pt x="64" y="83"/>
                    <a:pt x="64" y="96"/>
                  </a:cubicBezTo>
                  <a:cubicBezTo>
                    <a:pt x="64" y="106"/>
                    <a:pt x="68" y="115"/>
                    <a:pt x="76" y="121"/>
                  </a:cubicBezTo>
                  <a:cubicBezTo>
                    <a:pt x="79" y="123"/>
                    <a:pt x="79" y="123"/>
                    <a:pt x="79" y="123"/>
                  </a:cubicBezTo>
                  <a:lnTo>
                    <a:pt x="5" y="123"/>
                  </a:lnTo>
                  <a:close/>
                  <a:moveTo>
                    <a:pt x="115" y="115"/>
                  </a:moveTo>
                  <a:cubicBezTo>
                    <a:pt x="110" y="121"/>
                    <a:pt x="103" y="123"/>
                    <a:pt x="96" y="123"/>
                  </a:cubicBezTo>
                  <a:cubicBezTo>
                    <a:pt x="89" y="123"/>
                    <a:pt x="82" y="121"/>
                    <a:pt x="77" y="115"/>
                  </a:cubicBezTo>
                  <a:cubicBezTo>
                    <a:pt x="72" y="110"/>
                    <a:pt x="69" y="103"/>
                    <a:pt x="69" y="96"/>
                  </a:cubicBezTo>
                  <a:cubicBezTo>
                    <a:pt x="69" y="89"/>
                    <a:pt x="72" y="82"/>
                    <a:pt x="77" y="77"/>
                  </a:cubicBezTo>
                  <a:cubicBezTo>
                    <a:pt x="82" y="71"/>
                    <a:pt x="89" y="69"/>
                    <a:pt x="96" y="69"/>
                  </a:cubicBezTo>
                  <a:cubicBezTo>
                    <a:pt x="103" y="69"/>
                    <a:pt x="110" y="71"/>
                    <a:pt x="115" y="77"/>
                  </a:cubicBezTo>
                  <a:cubicBezTo>
                    <a:pt x="121" y="82"/>
                    <a:pt x="123" y="89"/>
                    <a:pt x="123" y="96"/>
                  </a:cubicBezTo>
                  <a:cubicBezTo>
                    <a:pt x="123" y="103"/>
                    <a:pt x="121" y="110"/>
                    <a:pt x="115" y="1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2" name="Freeform 204"/>
            <p:cNvSpPr/>
            <p:nvPr/>
          </p:nvSpPr>
          <p:spPr bwMode="auto">
            <a:xfrm>
              <a:off x="1839913" y="1579563"/>
              <a:ext cx="101600" cy="96838"/>
            </a:xfrm>
            <a:custGeom>
              <a:avLst/>
              <a:gdLst>
                <a:gd name="T0" fmla="*/ 24 w 27"/>
                <a:gd name="T1" fmla="*/ 11 h 26"/>
                <a:gd name="T2" fmla="*/ 15 w 27"/>
                <a:gd name="T3" fmla="*/ 11 h 26"/>
                <a:gd name="T4" fmla="*/ 15 w 27"/>
                <a:gd name="T5" fmla="*/ 2 h 26"/>
                <a:gd name="T6" fmla="*/ 13 w 27"/>
                <a:gd name="T7" fmla="*/ 0 h 26"/>
                <a:gd name="T8" fmla="*/ 11 w 27"/>
                <a:gd name="T9" fmla="*/ 2 h 26"/>
                <a:gd name="T10" fmla="*/ 11 w 27"/>
                <a:gd name="T11" fmla="*/ 11 h 26"/>
                <a:gd name="T12" fmla="*/ 2 w 27"/>
                <a:gd name="T13" fmla="*/ 11 h 26"/>
                <a:gd name="T14" fmla="*/ 0 w 27"/>
                <a:gd name="T15" fmla="*/ 13 h 26"/>
                <a:gd name="T16" fmla="*/ 2 w 27"/>
                <a:gd name="T17" fmla="*/ 15 h 26"/>
                <a:gd name="T18" fmla="*/ 11 w 27"/>
                <a:gd name="T19" fmla="*/ 15 h 26"/>
                <a:gd name="T20" fmla="*/ 11 w 27"/>
                <a:gd name="T21" fmla="*/ 24 h 26"/>
                <a:gd name="T22" fmla="*/ 13 w 27"/>
                <a:gd name="T23" fmla="*/ 26 h 26"/>
                <a:gd name="T24" fmla="*/ 15 w 27"/>
                <a:gd name="T25" fmla="*/ 24 h 26"/>
                <a:gd name="T26" fmla="*/ 15 w 27"/>
                <a:gd name="T27" fmla="*/ 15 h 26"/>
                <a:gd name="T28" fmla="*/ 24 w 27"/>
                <a:gd name="T29" fmla="*/ 15 h 26"/>
                <a:gd name="T30" fmla="*/ 27 w 27"/>
                <a:gd name="T31" fmla="*/ 13 h 26"/>
                <a:gd name="T32" fmla="*/ 24 w 27"/>
                <a:gd name="T33"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6">
                  <a:moveTo>
                    <a:pt x="24" y="11"/>
                  </a:moveTo>
                  <a:cubicBezTo>
                    <a:pt x="15" y="11"/>
                    <a:pt x="15" y="11"/>
                    <a:pt x="15" y="11"/>
                  </a:cubicBezTo>
                  <a:cubicBezTo>
                    <a:pt x="15" y="2"/>
                    <a:pt x="15" y="2"/>
                    <a:pt x="15" y="2"/>
                  </a:cubicBezTo>
                  <a:cubicBezTo>
                    <a:pt x="15" y="1"/>
                    <a:pt x="14" y="0"/>
                    <a:pt x="13" y="0"/>
                  </a:cubicBezTo>
                  <a:cubicBezTo>
                    <a:pt x="12" y="0"/>
                    <a:pt x="11" y="1"/>
                    <a:pt x="11" y="2"/>
                  </a:cubicBezTo>
                  <a:cubicBezTo>
                    <a:pt x="11" y="11"/>
                    <a:pt x="11" y="11"/>
                    <a:pt x="11" y="11"/>
                  </a:cubicBezTo>
                  <a:cubicBezTo>
                    <a:pt x="2" y="11"/>
                    <a:pt x="2" y="11"/>
                    <a:pt x="2" y="11"/>
                  </a:cubicBezTo>
                  <a:cubicBezTo>
                    <a:pt x="1" y="11"/>
                    <a:pt x="0" y="12"/>
                    <a:pt x="0" y="13"/>
                  </a:cubicBezTo>
                  <a:cubicBezTo>
                    <a:pt x="0" y="14"/>
                    <a:pt x="1" y="15"/>
                    <a:pt x="2" y="15"/>
                  </a:cubicBezTo>
                  <a:cubicBezTo>
                    <a:pt x="11" y="15"/>
                    <a:pt x="11" y="15"/>
                    <a:pt x="11" y="15"/>
                  </a:cubicBezTo>
                  <a:cubicBezTo>
                    <a:pt x="11" y="24"/>
                    <a:pt x="11" y="24"/>
                    <a:pt x="11" y="24"/>
                  </a:cubicBezTo>
                  <a:cubicBezTo>
                    <a:pt x="11" y="25"/>
                    <a:pt x="12" y="26"/>
                    <a:pt x="13" y="26"/>
                  </a:cubicBezTo>
                  <a:cubicBezTo>
                    <a:pt x="14" y="26"/>
                    <a:pt x="15" y="25"/>
                    <a:pt x="15" y="24"/>
                  </a:cubicBezTo>
                  <a:cubicBezTo>
                    <a:pt x="15" y="15"/>
                    <a:pt x="15" y="15"/>
                    <a:pt x="15" y="15"/>
                  </a:cubicBezTo>
                  <a:cubicBezTo>
                    <a:pt x="24" y="15"/>
                    <a:pt x="24" y="15"/>
                    <a:pt x="24" y="15"/>
                  </a:cubicBezTo>
                  <a:cubicBezTo>
                    <a:pt x="26" y="15"/>
                    <a:pt x="27" y="14"/>
                    <a:pt x="27" y="13"/>
                  </a:cubicBezTo>
                  <a:cubicBezTo>
                    <a:pt x="27" y="12"/>
                    <a:pt x="26" y="11"/>
                    <a:pt x="24"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6" name="Freeform 206"/>
          <p:cNvSpPr>
            <a:spLocks noEditPoints="1"/>
          </p:cNvSpPr>
          <p:nvPr/>
        </p:nvSpPr>
        <p:spPr bwMode="auto">
          <a:xfrm>
            <a:off x="568325" y="1263650"/>
            <a:ext cx="479425" cy="481013"/>
          </a:xfrm>
          <a:custGeom>
            <a:avLst/>
            <a:gdLst>
              <a:gd name="T0" fmla="*/ 11 w 128"/>
              <a:gd name="T1" fmla="*/ 97 h 128"/>
              <a:gd name="T2" fmla="*/ 0 w 128"/>
              <a:gd name="T3" fmla="*/ 113 h 128"/>
              <a:gd name="T4" fmla="*/ 0 w 128"/>
              <a:gd name="T5" fmla="*/ 128 h 128"/>
              <a:gd name="T6" fmla="*/ 128 w 128"/>
              <a:gd name="T7" fmla="*/ 128 h 128"/>
              <a:gd name="T8" fmla="*/ 128 w 128"/>
              <a:gd name="T9" fmla="*/ 113 h 128"/>
              <a:gd name="T10" fmla="*/ 117 w 128"/>
              <a:gd name="T11" fmla="*/ 97 h 128"/>
              <a:gd name="T12" fmla="*/ 116 w 128"/>
              <a:gd name="T13" fmla="*/ 97 h 128"/>
              <a:gd name="T14" fmla="*/ 100 w 128"/>
              <a:gd name="T15" fmla="*/ 92 h 128"/>
              <a:gd name="T16" fmla="*/ 85 w 128"/>
              <a:gd name="T17" fmla="*/ 82 h 128"/>
              <a:gd name="T18" fmla="*/ 86 w 128"/>
              <a:gd name="T19" fmla="*/ 73 h 128"/>
              <a:gd name="T20" fmla="*/ 89 w 128"/>
              <a:gd name="T21" fmla="*/ 69 h 128"/>
              <a:gd name="T22" fmla="*/ 89 w 128"/>
              <a:gd name="T23" fmla="*/ 68 h 128"/>
              <a:gd name="T24" fmla="*/ 95 w 128"/>
              <a:gd name="T25" fmla="*/ 55 h 128"/>
              <a:gd name="T26" fmla="*/ 98 w 128"/>
              <a:gd name="T27" fmla="*/ 37 h 128"/>
              <a:gd name="T28" fmla="*/ 96 w 128"/>
              <a:gd name="T29" fmla="*/ 22 h 128"/>
              <a:gd name="T30" fmla="*/ 88 w 128"/>
              <a:gd name="T31" fmla="*/ 10 h 128"/>
              <a:gd name="T32" fmla="*/ 64 w 128"/>
              <a:gd name="T33" fmla="*/ 0 h 128"/>
              <a:gd name="T34" fmla="*/ 40 w 128"/>
              <a:gd name="T35" fmla="*/ 10 h 128"/>
              <a:gd name="T36" fmla="*/ 32 w 128"/>
              <a:gd name="T37" fmla="*/ 22 h 128"/>
              <a:gd name="T38" fmla="*/ 30 w 128"/>
              <a:gd name="T39" fmla="*/ 37 h 128"/>
              <a:gd name="T40" fmla="*/ 33 w 128"/>
              <a:gd name="T41" fmla="*/ 55 h 128"/>
              <a:gd name="T42" fmla="*/ 39 w 128"/>
              <a:gd name="T43" fmla="*/ 68 h 128"/>
              <a:gd name="T44" fmla="*/ 39 w 128"/>
              <a:gd name="T45" fmla="*/ 69 h 128"/>
              <a:gd name="T46" fmla="*/ 42 w 128"/>
              <a:gd name="T47" fmla="*/ 73 h 128"/>
              <a:gd name="T48" fmla="*/ 43 w 128"/>
              <a:gd name="T49" fmla="*/ 82 h 128"/>
              <a:gd name="T50" fmla="*/ 28 w 128"/>
              <a:gd name="T51" fmla="*/ 92 h 128"/>
              <a:gd name="T52" fmla="*/ 12 w 128"/>
              <a:gd name="T53" fmla="*/ 97 h 128"/>
              <a:gd name="T54" fmla="*/ 11 w 128"/>
              <a:gd name="T55" fmla="*/ 97 h 128"/>
              <a:gd name="T56" fmla="*/ 30 w 128"/>
              <a:gd name="T57" fmla="*/ 96 h 128"/>
              <a:gd name="T58" fmla="*/ 40 w 128"/>
              <a:gd name="T59" fmla="*/ 91 h 128"/>
              <a:gd name="T60" fmla="*/ 48 w 128"/>
              <a:gd name="T61" fmla="*/ 85 h 128"/>
              <a:gd name="T62" fmla="*/ 46 w 128"/>
              <a:gd name="T63" fmla="*/ 70 h 128"/>
              <a:gd name="T64" fmla="*/ 43 w 128"/>
              <a:gd name="T65" fmla="*/ 67 h 128"/>
              <a:gd name="T66" fmla="*/ 43 w 128"/>
              <a:gd name="T67" fmla="*/ 67 h 128"/>
              <a:gd name="T68" fmla="*/ 34 w 128"/>
              <a:gd name="T69" fmla="*/ 37 h 128"/>
              <a:gd name="T70" fmla="*/ 37 w 128"/>
              <a:gd name="T71" fmla="*/ 24 h 128"/>
              <a:gd name="T72" fmla="*/ 43 w 128"/>
              <a:gd name="T73" fmla="*/ 14 h 128"/>
              <a:gd name="T74" fmla="*/ 64 w 128"/>
              <a:gd name="T75" fmla="*/ 5 h 128"/>
              <a:gd name="T76" fmla="*/ 64 w 128"/>
              <a:gd name="T77" fmla="*/ 5 h 128"/>
              <a:gd name="T78" fmla="*/ 85 w 128"/>
              <a:gd name="T79" fmla="*/ 14 h 128"/>
              <a:gd name="T80" fmla="*/ 91 w 128"/>
              <a:gd name="T81" fmla="*/ 24 h 128"/>
              <a:gd name="T82" fmla="*/ 94 w 128"/>
              <a:gd name="T83" fmla="*/ 37 h 128"/>
              <a:gd name="T84" fmla="*/ 85 w 128"/>
              <a:gd name="T85" fmla="*/ 67 h 128"/>
              <a:gd name="T86" fmla="*/ 85 w 128"/>
              <a:gd name="T87" fmla="*/ 67 h 128"/>
              <a:gd name="T88" fmla="*/ 83 w 128"/>
              <a:gd name="T89" fmla="*/ 70 h 128"/>
              <a:gd name="T90" fmla="*/ 80 w 128"/>
              <a:gd name="T91" fmla="*/ 85 h 128"/>
              <a:gd name="T92" fmla="*/ 88 w 128"/>
              <a:gd name="T93" fmla="*/ 91 h 128"/>
              <a:gd name="T94" fmla="*/ 98 w 128"/>
              <a:gd name="T95" fmla="*/ 96 h 128"/>
              <a:gd name="T96" fmla="*/ 115 w 128"/>
              <a:gd name="T97" fmla="*/ 101 h 128"/>
              <a:gd name="T98" fmla="*/ 123 w 128"/>
              <a:gd name="T99" fmla="*/ 113 h 128"/>
              <a:gd name="T100" fmla="*/ 123 w 128"/>
              <a:gd name="T101" fmla="*/ 123 h 128"/>
              <a:gd name="T102" fmla="*/ 5 w 128"/>
              <a:gd name="T103" fmla="*/ 123 h 128"/>
              <a:gd name="T104" fmla="*/ 5 w 128"/>
              <a:gd name="T105" fmla="*/ 113 h 128"/>
              <a:gd name="T106" fmla="*/ 13 w 128"/>
              <a:gd name="T107" fmla="*/ 101 h 128"/>
              <a:gd name="T108" fmla="*/ 30 w 128"/>
              <a:gd name="T109"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8" h="128">
                <a:moveTo>
                  <a:pt x="11" y="97"/>
                </a:moveTo>
                <a:cubicBezTo>
                  <a:pt x="5" y="99"/>
                  <a:pt x="0" y="106"/>
                  <a:pt x="0" y="113"/>
                </a:cubicBezTo>
                <a:cubicBezTo>
                  <a:pt x="0" y="128"/>
                  <a:pt x="0" y="128"/>
                  <a:pt x="0" y="128"/>
                </a:cubicBezTo>
                <a:cubicBezTo>
                  <a:pt x="128" y="128"/>
                  <a:pt x="128" y="128"/>
                  <a:pt x="128" y="128"/>
                </a:cubicBezTo>
                <a:cubicBezTo>
                  <a:pt x="128" y="113"/>
                  <a:pt x="128" y="113"/>
                  <a:pt x="128" y="113"/>
                </a:cubicBezTo>
                <a:cubicBezTo>
                  <a:pt x="128" y="106"/>
                  <a:pt x="123" y="99"/>
                  <a:pt x="117" y="97"/>
                </a:cubicBezTo>
                <a:cubicBezTo>
                  <a:pt x="116" y="97"/>
                  <a:pt x="116" y="97"/>
                  <a:pt x="116" y="97"/>
                </a:cubicBezTo>
                <a:cubicBezTo>
                  <a:pt x="109" y="95"/>
                  <a:pt x="103" y="93"/>
                  <a:pt x="100" y="92"/>
                </a:cubicBezTo>
                <a:cubicBezTo>
                  <a:pt x="88" y="87"/>
                  <a:pt x="85" y="84"/>
                  <a:pt x="85" y="82"/>
                </a:cubicBezTo>
                <a:cubicBezTo>
                  <a:pt x="83" y="80"/>
                  <a:pt x="84" y="77"/>
                  <a:pt x="86" y="73"/>
                </a:cubicBezTo>
                <a:cubicBezTo>
                  <a:pt x="87" y="72"/>
                  <a:pt x="88" y="70"/>
                  <a:pt x="89" y="69"/>
                </a:cubicBezTo>
                <a:cubicBezTo>
                  <a:pt x="89" y="68"/>
                  <a:pt x="89" y="68"/>
                  <a:pt x="89" y="68"/>
                </a:cubicBezTo>
                <a:cubicBezTo>
                  <a:pt x="92" y="64"/>
                  <a:pt x="94" y="60"/>
                  <a:pt x="95" y="55"/>
                </a:cubicBezTo>
                <a:cubicBezTo>
                  <a:pt x="97" y="49"/>
                  <a:pt x="98" y="43"/>
                  <a:pt x="98" y="37"/>
                </a:cubicBezTo>
                <a:cubicBezTo>
                  <a:pt x="98" y="32"/>
                  <a:pt x="97" y="27"/>
                  <a:pt x="96" y="22"/>
                </a:cubicBezTo>
                <a:cubicBezTo>
                  <a:pt x="94" y="18"/>
                  <a:pt x="91" y="14"/>
                  <a:pt x="88" y="10"/>
                </a:cubicBezTo>
                <a:cubicBezTo>
                  <a:pt x="81" y="4"/>
                  <a:pt x="73" y="0"/>
                  <a:pt x="64" y="0"/>
                </a:cubicBezTo>
                <a:cubicBezTo>
                  <a:pt x="55" y="0"/>
                  <a:pt x="47" y="4"/>
                  <a:pt x="40" y="10"/>
                </a:cubicBezTo>
                <a:cubicBezTo>
                  <a:pt x="37" y="14"/>
                  <a:pt x="34" y="18"/>
                  <a:pt x="32" y="22"/>
                </a:cubicBezTo>
                <a:cubicBezTo>
                  <a:pt x="31" y="27"/>
                  <a:pt x="30" y="32"/>
                  <a:pt x="30" y="37"/>
                </a:cubicBezTo>
                <a:cubicBezTo>
                  <a:pt x="30" y="43"/>
                  <a:pt x="31" y="49"/>
                  <a:pt x="33" y="55"/>
                </a:cubicBezTo>
                <a:cubicBezTo>
                  <a:pt x="34" y="60"/>
                  <a:pt x="36" y="64"/>
                  <a:pt x="39" y="68"/>
                </a:cubicBezTo>
                <a:cubicBezTo>
                  <a:pt x="39" y="69"/>
                  <a:pt x="39" y="69"/>
                  <a:pt x="39" y="69"/>
                </a:cubicBezTo>
                <a:cubicBezTo>
                  <a:pt x="40" y="70"/>
                  <a:pt x="41" y="72"/>
                  <a:pt x="42" y="73"/>
                </a:cubicBezTo>
                <a:cubicBezTo>
                  <a:pt x="44" y="77"/>
                  <a:pt x="45" y="80"/>
                  <a:pt x="43" y="82"/>
                </a:cubicBezTo>
                <a:cubicBezTo>
                  <a:pt x="43" y="84"/>
                  <a:pt x="40" y="87"/>
                  <a:pt x="28" y="92"/>
                </a:cubicBezTo>
                <a:cubicBezTo>
                  <a:pt x="25" y="93"/>
                  <a:pt x="19" y="95"/>
                  <a:pt x="12" y="97"/>
                </a:cubicBezTo>
                <a:lnTo>
                  <a:pt x="11" y="97"/>
                </a:lnTo>
                <a:close/>
                <a:moveTo>
                  <a:pt x="30" y="96"/>
                </a:moveTo>
                <a:cubicBezTo>
                  <a:pt x="34" y="94"/>
                  <a:pt x="37" y="93"/>
                  <a:pt x="40" y="91"/>
                </a:cubicBezTo>
                <a:cubicBezTo>
                  <a:pt x="44" y="89"/>
                  <a:pt x="46" y="87"/>
                  <a:pt x="48" y="85"/>
                </a:cubicBezTo>
                <a:cubicBezTo>
                  <a:pt x="49" y="81"/>
                  <a:pt x="49" y="76"/>
                  <a:pt x="46" y="70"/>
                </a:cubicBezTo>
                <a:cubicBezTo>
                  <a:pt x="45" y="69"/>
                  <a:pt x="44" y="68"/>
                  <a:pt x="43" y="67"/>
                </a:cubicBezTo>
                <a:cubicBezTo>
                  <a:pt x="43" y="67"/>
                  <a:pt x="43" y="67"/>
                  <a:pt x="43" y="67"/>
                </a:cubicBezTo>
                <a:cubicBezTo>
                  <a:pt x="38" y="58"/>
                  <a:pt x="35" y="48"/>
                  <a:pt x="34" y="37"/>
                </a:cubicBezTo>
                <a:cubicBezTo>
                  <a:pt x="34" y="32"/>
                  <a:pt x="35" y="28"/>
                  <a:pt x="37" y="24"/>
                </a:cubicBezTo>
                <a:cubicBezTo>
                  <a:pt x="38" y="20"/>
                  <a:pt x="40" y="17"/>
                  <a:pt x="43" y="14"/>
                </a:cubicBezTo>
                <a:cubicBezTo>
                  <a:pt x="49" y="8"/>
                  <a:pt x="56" y="5"/>
                  <a:pt x="64" y="5"/>
                </a:cubicBezTo>
                <a:cubicBezTo>
                  <a:pt x="64" y="5"/>
                  <a:pt x="64" y="5"/>
                  <a:pt x="64" y="5"/>
                </a:cubicBezTo>
                <a:cubicBezTo>
                  <a:pt x="72" y="5"/>
                  <a:pt x="79" y="8"/>
                  <a:pt x="85" y="14"/>
                </a:cubicBezTo>
                <a:cubicBezTo>
                  <a:pt x="88" y="17"/>
                  <a:pt x="90" y="20"/>
                  <a:pt x="91" y="24"/>
                </a:cubicBezTo>
                <a:cubicBezTo>
                  <a:pt x="93" y="28"/>
                  <a:pt x="94" y="32"/>
                  <a:pt x="94" y="37"/>
                </a:cubicBezTo>
                <a:cubicBezTo>
                  <a:pt x="93" y="48"/>
                  <a:pt x="90" y="58"/>
                  <a:pt x="85" y="67"/>
                </a:cubicBezTo>
                <a:cubicBezTo>
                  <a:pt x="85" y="67"/>
                  <a:pt x="85" y="67"/>
                  <a:pt x="85" y="67"/>
                </a:cubicBezTo>
                <a:cubicBezTo>
                  <a:pt x="84" y="68"/>
                  <a:pt x="83" y="69"/>
                  <a:pt x="83" y="70"/>
                </a:cubicBezTo>
                <a:cubicBezTo>
                  <a:pt x="79" y="76"/>
                  <a:pt x="79" y="81"/>
                  <a:pt x="80" y="85"/>
                </a:cubicBezTo>
                <a:cubicBezTo>
                  <a:pt x="82" y="87"/>
                  <a:pt x="84" y="89"/>
                  <a:pt x="88" y="91"/>
                </a:cubicBezTo>
                <a:cubicBezTo>
                  <a:pt x="91" y="93"/>
                  <a:pt x="94" y="94"/>
                  <a:pt x="98" y="96"/>
                </a:cubicBezTo>
                <a:cubicBezTo>
                  <a:pt x="102" y="97"/>
                  <a:pt x="107" y="99"/>
                  <a:pt x="115" y="101"/>
                </a:cubicBezTo>
                <a:cubicBezTo>
                  <a:pt x="120" y="103"/>
                  <a:pt x="123" y="108"/>
                  <a:pt x="123" y="113"/>
                </a:cubicBezTo>
                <a:cubicBezTo>
                  <a:pt x="123" y="123"/>
                  <a:pt x="123" y="123"/>
                  <a:pt x="123" y="123"/>
                </a:cubicBezTo>
                <a:cubicBezTo>
                  <a:pt x="5" y="123"/>
                  <a:pt x="5" y="123"/>
                  <a:pt x="5" y="123"/>
                </a:cubicBezTo>
                <a:cubicBezTo>
                  <a:pt x="5" y="113"/>
                  <a:pt x="5" y="113"/>
                  <a:pt x="5" y="113"/>
                </a:cubicBezTo>
                <a:cubicBezTo>
                  <a:pt x="5" y="108"/>
                  <a:pt x="8" y="103"/>
                  <a:pt x="13" y="101"/>
                </a:cubicBezTo>
                <a:cubicBezTo>
                  <a:pt x="21" y="99"/>
                  <a:pt x="26" y="97"/>
                  <a:pt x="30" y="96"/>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 name="Freeform 207"/>
          <p:cNvSpPr>
            <a:spLocks noEditPoints="1"/>
          </p:cNvSpPr>
          <p:nvPr/>
        </p:nvSpPr>
        <p:spPr bwMode="auto">
          <a:xfrm>
            <a:off x="11207750" y="301625"/>
            <a:ext cx="344488" cy="481013"/>
          </a:xfrm>
          <a:custGeom>
            <a:avLst/>
            <a:gdLst>
              <a:gd name="T0" fmla="*/ 90 w 92"/>
              <a:gd name="T1" fmla="*/ 107 h 128"/>
              <a:gd name="T2" fmla="*/ 59 w 92"/>
              <a:gd name="T3" fmla="*/ 57 h 128"/>
              <a:gd name="T4" fmla="*/ 59 w 92"/>
              <a:gd name="T5" fmla="*/ 19 h 128"/>
              <a:gd name="T6" fmla="*/ 60 w 92"/>
              <a:gd name="T7" fmla="*/ 19 h 128"/>
              <a:gd name="T8" fmla="*/ 67 w 92"/>
              <a:gd name="T9" fmla="*/ 10 h 128"/>
              <a:gd name="T10" fmla="*/ 57 w 92"/>
              <a:gd name="T11" fmla="*/ 0 h 128"/>
              <a:gd name="T12" fmla="*/ 35 w 92"/>
              <a:gd name="T13" fmla="*/ 0 h 128"/>
              <a:gd name="T14" fmla="*/ 25 w 92"/>
              <a:gd name="T15" fmla="*/ 10 h 128"/>
              <a:gd name="T16" fmla="*/ 32 w 92"/>
              <a:gd name="T17" fmla="*/ 19 h 128"/>
              <a:gd name="T18" fmla="*/ 33 w 92"/>
              <a:gd name="T19" fmla="*/ 19 h 128"/>
              <a:gd name="T20" fmla="*/ 33 w 92"/>
              <a:gd name="T21" fmla="*/ 57 h 128"/>
              <a:gd name="T22" fmla="*/ 32 w 92"/>
              <a:gd name="T23" fmla="*/ 57 h 128"/>
              <a:gd name="T24" fmla="*/ 2 w 92"/>
              <a:gd name="T25" fmla="*/ 107 h 128"/>
              <a:gd name="T26" fmla="*/ 0 w 92"/>
              <a:gd name="T27" fmla="*/ 114 h 128"/>
              <a:gd name="T28" fmla="*/ 13 w 92"/>
              <a:gd name="T29" fmla="*/ 128 h 128"/>
              <a:gd name="T30" fmla="*/ 79 w 92"/>
              <a:gd name="T31" fmla="*/ 128 h 128"/>
              <a:gd name="T32" fmla="*/ 92 w 92"/>
              <a:gd name="T33" fmla="*/ 114 h 128"/>
              <a:gd name="T34" fmla="*/ 90 w 92"/>
              <a:gd name="T35" fmla="*/ 107 h 128"/>
              <a:gd name="T36" fmla="*/ 30 w 92"/>
              <a:gd name="T37" fmla="*/ 10 h 128"/>
              <a:gd name="T38" fmla="*/ 35 w 92"/>
              <a:gd name="T39" fmla="*/ 4 h 128"/>
              <a:gd name="T40" fmla="*/ 57 w 92"/>
              <a:gd name="T41" fmla="*/ 4 h 128"/>
              <a:gd name="T42" fmla="*/ 62 w 92"/>
              <a:gd name="T43" fmla="*/ 10 h 128"/>
              <a:gd name="T44" fmla="*/ 57 w 92"/>
              <a:gd name="T45" fmla="*/ 15 h 128"/>
              <a:gd name="T46" fmla="*/ 35 w 92"/>
              <a:gd name="T47" fmla="*/ 15 h 128"/>
              <a:gd name="T48" fmla="*/ 30 w 92"/>
              <a:gd name="T49" fmla="*/ 10 h 128"/>
              <a:gd name="T50" fmla="*/ 37 w 92"/>
              <a:gd name="T51" fmla="*/ 58 h 128"/>
              <a:gd name="T52" fmla="*/ 37 w 92"/>
              <a:gd name="T53" fmla="*/ 19 h 128"/>
              <a:gd name="T54" fmla="*/ 55 w 92"/>
              <a:gd name="T55" fmla="*/ 19 h 128"/>
              <a:gd name="T56" fmla="*/ 55 w 92"/>
              <a:gd name="T57" fmla="*/ 58 h 128"/>
              <a:gd name="T58" fmla="*/ 76 w 92"/>
              <a:gd name="T59" fmla="*/ 93 h 128"/>
              <a:gd name="T60" fmla="*/ 74 w 92"/>
              <a:gd name="T61" fmla="*/ 94 h 128"/>
              <a:gd name="T62" fmla="*/ 70 w 92"/>
              <a:gd name="T63" fmla="*/ 94 h 128"/>
              <a:gd name="T64" fmla="*/ 49 w 92"/>
              <a:gd name="T65" fmla="*/ 87 h 128"/>
              <a:gd name="T66" fmla="*/ 49 w 92"/>
              <a:gd name="T67" fmla="*/ 87 h 128"/>
              <a:gd name="T68" fmla="*/ 49 w 92"/>
              <a:gd name="T69" fmla="*/ 86 h 128"/>
              <a:gd name="T70" fmla="*/ 27 w 92"/>
              <a:gd name="T71" fmla="*/ 79 h 128"/>
              <a:gd name="T72" fmla="*/ 24 w 92"/>
              <a:gd name="T73" fmla="*/ 80 h 128"/>
              <a:gd name="T74" fmla="*/ 37 w 92"/>
              <a:gd name="T75" fmla="*/ 58 h 128"/>
              <a:gd name="T76" fmla="*/ 79 w 92"/>
              <a:gd name="T77" fmla="*/ 123 h 128"/>
              <a:gd name="T78" fmla="*/ 13 w 92"/>
              <a:gd name="T79" fmla="*/ 123 h 128"/>
              <a:gd name="T80" fmla="*/ 4 w 92"/>
              <a:gd name="T81" fmla="*/ 114 h 128"/>
              <a:gd name="T82" fmla="*/ 6 w 92"/>
              <a:gd name="T83" fmla="*/ 109 h 128"/>
              <a:gd name="T84" fmla="*/ 20 w 92"/>
              <a:gd name="T85" fmla="*/ 86 h 128"/>
              <a:gd name="T86" fmla="*/ 21 w 92"/>
              <a:gd name="T87" fmla="*/ 86 h 128"/>
              <a:gd name="T88" fmla="*/ 30 w 92"/>
              <a:gd name="T89" fmla="*/ 84 h 128"/>
              <a:gd name="T90" fmla="*/ 46 w 92"/>
              <a:gd name="T91" fmla="*/ 90 h 128"/>
              <a:gd name="T92" fmla="*/ 48 w 92"/>
              <a:gd name="T93" fmla="*/ 92 h 128"/>
              <a:gd name="T94" fmla="*/ 78 w 92"/>
              <a:gd name="T95" fmla="*/ 98 h 128"/>
              <a:gd name="T96" fmla="*/ 79 w 92"/>
              <a:gd name="T97" fmla="*/ 97 h 128"/>
              <a:gd name="T98" fmla="*/ 86 w 92"/>
              <a:gd name="T99" fmla="*/ 109 h 128"/>
              <a:gd name="T100" fmla="*/ 88 w 92"/>
              <a:gd name="T101" fmla="*/ 114 h 128"/>
              <a:gd name="T102" fmla="*/ 79 w 92"/>
              <a:gd name="T103"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2" h="128">
                <a:moveTo>
                  <a:pt x="90" y="107"/>
                </a:moveTo>
                <a:cubicBezTo>
                  <a:pt x="59" y="57"/>
                  <a:pt x="59" y="57"/>
                  <a:pt x="59" y="57"/>
                </a:cubicBezTo>
                <a:cubicBezTo>
                  <a:pt x="59" y="19"/>
                  <a:pt x="59" y="19"/>
                  <a:pt x="59" y="19"/>
                </a:cubicBezTo>
                <a:cubicBezTo>
                  <a:pt x="60" y="19"/>
                  <a:pt x="60" y="19"/>
                  <a:pt x="60" y="19"/>
                </a:cubicBezTo>
                <a:cubicBezTo>
                  <a:pt x="64" y="17"/>
                  <a:pt x="67" y="14"/>
                  <a:pt x="67" y="10"/>
                </a:cubicBezTo>
                <a:cubicBezTo>
                  <a:pt x="67" y="4"/>
                  <a:pt x="62" y="0"/>
                  <a:pt x="57" y="0"/>
                </a:cubicBezTo>
                <a:cubicBezTo>
                  <a:pt x="35" y="0"/>
                  <a:pt x="35" y="0"/>
                  <a:pt x="35" y="0"/>
                </a:cubicBezTo>
                <a:cubicBezTo>
                  <a:pt x="30" y="0"/>
                  <a:pt x="25" y="4"/>
                  <a:pt x="25" y="10"/>
                </a:cubicBezTo>
                <a:cubicBezTo>
                  <a:pt x="25" y="14"/>
                  <a:pt x="28" y="17"/>
                  <a:pt x="32" y="19"/>
                </a:cubicBezTo>
                <a:cubicBezTo>
                  <a:pt x="33" y="19"/>
                  <a:pt x="33" y="19"/>
                  <a:pt x="33" y="19"/>
                </a:cubicBezTo>
                <a:cubicBezTo>
                  <a:pt x="33" y="57"/>
                  <a:pt x="33" y="57"/>
                  <a:pt x="33" y="57"/>
                </a:cubicBezTo>
                <a:cubicBezTo>
                  <a:pt x="32" y="57"/>
                  <a:pt x="32" y="57"/>
                  <a:pt x="32" y="57"/>
                </a:cubicBezTo>
                <a:cubicBezTo>
                  <a:pt x="2" y="107"/>
                  <a:pt x="2" y="107"/>
                  <a:pt x="2" y="107"/>
                </a:cubicBezTo>
                <a:cubicBezTo>
                  <a:pt x="0" y="109"/>
                  <a:pt x="0" y="112"/>
                  <a:pt x="0" y="114"/>
                </a:cubicBezTo>
                <a:cubicBezTo>
                  <a:pt x="0" y="122"/>
                  <a:pt x="6" y="128"/>
                  <a:pt x="13" y="128"/>
                </a:cubicBezTo>
                <a:cubicBezTo>
                  <a:pt x="79" y="128"/>
                  <a:pt x="79" y="128"/>
                  <a:pt x="79" y="128"/>
                </a:cubicBezTo>
                <a:cubicBezTo>
                  <a:pt x="86" y="128"/>
                  <a:pt x="92" y="122"/>
                  <a:pt x="92" y="114"/>
                </a:cubicBezTo>
                <a:cubicBezTo>
                  <a:pt x="92" y="112"/>
                  <a:pt x="92" y="109"/>
                  <a:pt x="90" y="107"/>
                </a:cubicBezTo>
                <a:close/>
                <a:moveTo>
                  <a:pt x="30" y="10"/>
                </a:moveTo>
                <a:cubicBezTo>
                  <a:pt x="30" y="7"/>
                  <a:pt x="32" y="4"/>
                  <a:pt x="35" y="4"/>
                </a:cubicBezTo>
                <a:cubicBezTo>
                  <a:pt x="57" y="4"/>
                  <a:pt x="57" y="4"/>
                  <a:pt x="57" y="4"/>
                </a:cubicBezTo>
                <a:cubicBezTo>
                  <a:pt x="60" y="4"/>
                  <a:pt x="62" y="7"/>
                  <a:pt x="62" y="10"/>
                </a:cubicBezTo>
                <a:cubicBezTo>
                  <a:pt x="62" y="12"/>
                  <a:pt x="60" y="15"/>
                  <a:pt x="57" y="15"/>
                </a:cubicBezTo>
                <a:cubicBezTo>
                  <a:pt x="35" y="15"/>
                  <a:pt x="35" y="15"/>
                  <a:pt x="35" y="15"/>
                </a:cubicBezTo>
                <a:cubicBezTo>
                  <a:pt x="32" y="15"/>
                  <a:pt x="30" y="12"/>
                  <a:pt x="30" y="10"/>
                </a:cubicBezTo>
                <a:close/>
                <a:moveTo>
                  <a:pt x="37" y="58"/>
                </a:moveTo>
                <a:cubicBezTo>
                  <a:pt x="37" y="19"/>
                  <a:pt x="37" y="19"/>
                  <a:pt x="37" y="19"/>
                </a:cubicBezTo>
                <a:cubicBezTo>
                  <a:pt x="55" y="19"/>
                  <a:pt x="55" y="19"/>
                  <a:pt x="55" y="19"/>
                </a:cubicBezTo>
                <a:cubicBezTo>
                  <a:pt x="55" y="58"/>
                  <a:pt x="55" y="58"/>
                  <a:pt x="55" y="58"/>
                </a:cubicBezTo>
                <a:cubicBezTo>
                  <a:pt x="76" y="93"/>
                  <a:pt x="76" y="93"/>
                  <a:pt x="76" y="93"/>
                </a:cubicBezTo>
                <a:cubicBezTo>
                  <a:pt x="74" y="94"/>
                  <a:pt x="74" y="94"/>
                  <a:pt x="74" y="94"/>
                </a:cubicBezTo>
                <a:cubicBezTo>
                  <a:pt x="73" y="94"/>
                  <a:pt x="71" y="94"/>
                  <a:pt x="70" y="94"/>
                </a:cubicBezTo>
                <a:cubicBezTo>
                  <a:pt x="62" y="94"/>
                  <a:pt x="55" y="91"/>
                  <a:pt x="49" y="87"/>
                </a:cubicBezTo>
                <a:cubicBezTo>
                  <a:pt x="49" y="87"/>
                  <a:pt x="49" y="87"/>
                  <a:pt x="49" y="87"/>
                </a:cubicBezTo>
                <a:cubicBezTo>
                  <a:pt x="49" y="86"/>
                  <a:pt x="49" y="86"/>
                  <a:pt x="49" y="86"/>
                </a:cubicBezTo>
                <a:cubicBezTo>
                  <a:pt x="43" y="81"/>
                  <a:pt x="35" y="79"/>
                  <a:pt x="27" y="79"/>
                </a:cubicBezTo>
                <a:cubicBezTo>
                  <a:pt x="24" y="80"/>
                  <a:pt x="24" y="80"/>
                  <a:pt x="24" y="80"/>
                </a:cubicBezTo>
                <a:lnTo>
                  <a:pt x="37" y="58"/>
                </a:lnTo>
                <a:close/>
                <a:moveTo>
                  <a:pt x="79" y="123"/>
                </a:moveTo>
                <a:cubicBezTo>
                  <a:pt x="13" y="123"/>
                  <a:pt x="13" y="123"/>
                  <a:pt x="13" y="123"/>
                </a:cubicBezTo>
                <a:cubicBezTo>
                  <a:pt x="8" y="123"/>
                  <a:pt x="4" y="119"/>
                  <a:pt x="4" y="114"/>
                </a:cubicBezTo>
                <a:cubicBezTo>
                  <a:pt x="4" y="113"/>
                  <a:pt x="5" y="111"/>
                  <a:pt x="6" y="109"/>
                </a:cubicBezTo>
                <a:cubicBezTo>
                  <a:pt x="20" y="86"/>
                  <a:pt x="20" y="86"/>
                  <a:pt x="20" y="86"/>
                </a:cubicBezTo>
                <a:cubicBezTo>
                  <a:pt x="21" y="86"/>
                  <a:pt x="21" y="86"/>
                  <a:pt x="21" y="86"/>
                </a:cubicBezTo>
                <a:cubicBezTo>
                  <a:pt x="24" y="84"/>
                  <a:pt x="27" y="84"/>
                  <a:pt x="30" y="84"/>
                </a:cubicBezTo>
                <a:cubicBezTo>
                  <a:pt x="36" y="84"/>
                  <a:pt x="41" y="86"/>
                  <a:pt x="46" y="90"/>
                </a:cubicBezTo>
                <a:cubicBezTo>
                  <a:pt x="48" y="92"/>
                  <a:pt x="48" y="92"/>
                  <a:pt x="48" y="92"/>
                </a:cubicBezTo>
                <a:cubicBezTo>
                  <a:pt x="56" y="98"/>
                  <a:pt x="68" y="100"/>
                  <a:pt x="78" y="98"/>
                </a:cubicBezTo>
                <a:cubicBezTo>
                  <a:pt x="79" y="97"/>
                  <a:pt x="79" y="97"/>
                  <a:pt x="79" y="97"/>
                </a:cubicBezTo>
                <a:cubicBezTo>
                  <a:pt x="86" y="109"/>
                  <a:pt x="86" y="109"/>
                  <a:pt x="86" y="109"/>
                </a:cubicBezTo>
                <a:cubicBezTo>
                  <a:pt x="87" y="111"/>
                  <a:pt x="88" y="113"/>
                  <a:pt x="88" y="114"/>
                </a:cubicBezTo>
                <a:cubicBezTo>
                  <a:pt x="88" y="119"/>
                  <a:pt x="84" y="123"/>
                  <a:pt x="79" y="123"/>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 name="Freeform 208"/>
          <p:cNvSpPr>
            <a:spLocks noEditPoints="1"/>
          </p:cNvSpPr>
          <p:nvPr/>
        </p:nvSpPr>
        <p:spPr bwMode="auto">
          <a:xfrm>
            <a:off x="10258425" y="301625"/>
            <a:ext cx="322263" cy="481013"/>
          </a:xfrm>
          <a:custGeom>
            <a:avLst/>
            <a:gdLst>
              <a:gd name="T0" fmla="*/ 57 w 86"/>
              <a:gd name="T1" fmla="*/ 44 h 128"/>
              <a:gd name="T2" fmla="*/ 56 w 86"/>
              <a:gd name="T3" fmla="*/ 44 h 128"/>
              <a:gd name="T4" fmla="*/ 56 w 86"/>
              <a:gd name="T5" fmla="*/ 19 h 128"/>
              <a:gd name="T6" fmla="*/ 57 w 86"/>
              <a:gd name="T7" fmla="*/ 19 h 128"/>
              <a:gd name="T8" fmla="*/ 64 w 86"/>
              <a:gd name="T9" fmla="*/ 10 h 128"/>
              <a:gd name="T10" fmla="*/ 54 w 86"/>
              <a:gd name="T11" fmla="*/ 0 h 128"/>
              <a:gd name="T12" fmla="*/ 32 w 86"/>
              <a:gd name="T13" fmla="*/ 0 h 128"/>
              <a:gd name="T14" fmla="*/ 22 w 86"/>
              <a:gd name="T15" fmla="*/ 10 h 128"/>
              <a:gd name="T16" fmla="*/ 29 w 86"/>
              <a:gd name="T17" fmla="*/ 19 h 128"/>
              <a:gd name="T18" fmla="*/ 30 w 86"/>
              <a:gd name="T19" fmla="*/ 19 h 128"/>
              <a:gd name="T20" fmla="*/ 30 w 86"/>
              <a:gd name="T21" fmla="*/ 44 h 128"/>
              <a:gd name="T22" fmla="*/ 29 w 86"/>
              <a:gd name="T23" fmla="*/ 44 h 128"/>
              <a:gd name="T24" fmla="*/ 0 w 86"/>
              <a:gd name="T25" fmla="*/ 85 h 128"/>
              <a:gd name="T26" fmla="*/ 43 w 86"/>
              <a:gd name="T27" fmla="*/ 128 h 128"/>
              <a:gd name="T28" fmla="*/ 86 w 86"/>
              <a:gd name="T29" fmla="*/ 85 h 128"/>
              <a:gd name="T30" fmla="*/ 57 w 86"/>
              <a:gd name="T31" fmla="*/ 44 h 128"/>
              <a:gd name="T32" fmla="*/ 27 w 86"/>
              <a:gd name="T33" fmla="*/ 10 h 128"/>
              <a:gd name="T34" fmla="*/ 32 w 86"/>
              <a:gd name="T35" fmla="*/ 4 h 128"/>
              <a:gd name="T36" fmla="*/ 54 w 86"/>
              <a:gd name="T37" fmla="*/ 4 h 128"/>
              <a:gd name="T38" fmla="*/ 59 w 86"/>
              <a:gd name="T39" fmla="*/ 10 h 128"/>
              <a:gd name="T40" fmla="*/ 54 w 86"/>
              <a:gd name="T41" fmla="*/ 15 h 128"/>
              <a:gd name="T42" fmla="*/ 32 w 86"/>
              <a:gd name="T43" fmla="*/ 15 h 128"/>
              <a:gd name="T44" fmla="*/ 27 w 86"/>
              <a:gd name="T45" fmla="*/ 10 h 128"/>
              <a:gd name="T46" fmla="*/ 70 w 86"/>
              <a:gd name="T47" fmla="*/ 112 h 128"/>
              <a:gd name="T48" fmla="*/ 58 w 86"/>
              <a:gd name="T49" fmla="*/ 120 h 128"/>
              <a:gd name="T50" fmla="*/ 43 w 86"/>
              <a:gd name="T51" fmla="*/ 123 h 128"/>
              <a:gd name="T52" fmla="*/ 28 w 86"/>
              <a:gd name="T53" fmla="*/ 120 h 128"/>
              <a:gd name="T54" fmla="*/ 16 w 86"/>
              <a:gd name="T55" fmla="*/ 112 h 128"/>
              <a:gd name="T56" fmla="*/ 8 w 86"/>
              <a:gd name="T57" fmla="*/ 100 h 128"/>
              <a:gd name="T58" fmla="*/ 5 w 86"/>
              <a:gd name="T59" fmla="*/ 85 h 128"/>
              <a:gd name="T60" fmla="*/ 12 w 86"/>
              <a:gd name="T61" fmla="*/ 62 h 128"/>
              <a:gd name="T62" fmla="*/ 20 w 86"/>
              <a:gd name="T63" fmla="*/ 54 h 128"/>
              <a:gd name="T64" fmla="*/ 30 w 86"/>
              <a:gd name="T65" fmla="*/ 48 h 128"/>
              <a:gd name="T66" fmla="*/ 34 w 86"/>
              <a:gd name="T67" fmla="*/ 47 h 128"/>
              <a:gd name="T68" fmla="*/ 34 w 86"/>
              <a:gd name="T69" fmla="*/ 19 h 128"/>
              <a:gd name="T70" fmla="*/ 52 w 86"/>
              <a:gd name="T71" fmla="*/ 19 h 128"/>
              <a:gd name="T72" fmla="*/ 52 w 86"/>
              <a:gd name="T73" fmla="*/ 47 h 128"/>
              <a:gd name="T74" fmla="*/ 56 w 86"/>
              <a:gd name="T75" fmla="*/ 48 h 128"/>
              <a:gd name="T76" fmla="*/ 66 w 86"/>
              <a:gd name="T77" fmla="*/ 54 h 128"/>
              <a:gd name="T78" fmla="*/ 74 w 86"/>
              <a:gd name="T79" fmla="*/ 62 h 128"/>
              <a:gd name="T80" fmla="*/ 81 w 86"/>
              <a:gd name="T81" fmla="*/ 85 h 128"/>
              <a:gd name="T82" fmla="*/ 78 w 86"/>
              <a:gd name="T83" fmla="*/ 100 h 128"/>
              <a:gd name="T84" fmla="*/ 70 w 86"/>
              <a:gd name="T85"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6" h="128">
                <a:moveTo>
                  <a:pt x="57" y="44"/>
                </a:moveTo>
                <a:cubicBezTo>
                  <a:pt x="56" y="44"/>
                  <a:pt x="56" y="44"/>
                  <a:pt x="56" y="44"/>
                </a:cubicBezTo>
                <a:cubicBezTo>
                  <a:pt x="56" y="19"/>
                  <a:pt x="56" y="19"/>
                  <a:pt x="56" y="19"/>
                </a:cubicBezTo>
                <a:cubicBezTo>
                  <a:pt x="57" y="19"/>
                  <a:pt x="57" y="19"/>
                  <a:pt x="57" y="19"/>
                </a:cubicBezTo>
                <a:cubicBezTo>
                  <a:pt x="61" y="17"/>
                  <a:pt x="64" y="14"/>
                  <a:pt x="64" y="10"/>
                </a:cubicBezTo>
                <a:cubicBezTo>
                  <a:pt x="64" y="4"/>
                  <a:pt x="59" y="0"/>
                  <a:pt x="54" y="0"/>
                </a:cubicBezTo>
                <a:cubicBezTo>
                  <a:pt x="32" y="0"/>
                  <a:pt x="32" y="0"/>
                  <a:pt x="32" y="0"/>
                </a:cubicBezTo>
                <a:cubicBezTo>
                  <a:pt x="27" y="0"/>
                  <a:pt x="22" y="4"/>
                  <a:pt x="22" y="10"/>
                </a:cubicBezTo>
                <a:cubicBezTo>
                  <a:pt x="22" y="14"/>
                  <a:pt x="25" y="17"/>
                  <a:pt x="29" y="19"/>
                </a:cubicBezTo>
                <a:cubicBezTo>
                  <a:pt x="30" y="19"/>
                  <a:pt x="30" y="19"/>
                  <a:pt x="30" y="19"/>
                </a:cubicBezTo>
                <a:cubicBezTo>
                  <a:pt x="30" y="44"/>
                  <a:pt x="30" y="44"/>
                  <a:pt x="30" y="44"/>
                </a:cubicBezTo>
                <a:cubicBezTo>
                  <a:pt x="29" y="44"/>
                  <a:pt x="29" y="44"/>
                  <a:pt x="29" y="44"/>
                </a:cubicBezTo>
                <a:cubicBezTo>
                  <a:pt x="11" y="50"/>
                  <a:pt x="0" y="67"/>
                  <a:pt x="0" y="85"/>
                </a:cubicBezTo>
                <a:cubicBezTo>
                  <a:pt x="0" y="109"/>
                  <a:pt x="19" y="128"/>
                  <a:pt x="43" y="128"/>
                </a:cubicBezTo>
                <a:cubicBezTo>
                  <a:pt x="67" y="128"/>
                  <a:pt x="86" y="109"/>
                  <a:pt x="86" y="85"/>
                </a:cubicBezTo>
                <a:cubicBezTo>
                  <a:pt x="86" y="67"/>
                  <a:pt x="75" y="50"/>
                  <a:pt x="57" y="44"/>
                </a:cubicBezTo>
                <a:close/>
                <a:moveTo>
                  <a:pt x="27" y="10"/>
                </a:moveTo>
                <a:cubicBezTo>
                  <a:pt x="27" y="7"/>
                  <a:pt x="29" y="4"/>
                  <a:pt x="32" y="4"/>
                </a:cubicBezTo>
                <a:cubicBezTo>
                  <a:pt x="54" y="4"/>
                  <a:pt x="54" y="4"/>
                  <a:pt x="54" y="4"/>
                </a:cubicBezTo>
                <a:cubicBezTo>
                  <a:pt x="57" y="4"/>
                  <a:pt x="59" y="7"/>
                  <a:pt x="59" y="10"/>
                </a:cubicBezTo>
                <a:cubicBezTo>
                  <a:pt x="59" y="12"/>
                  <a:pt x="57" y="15"/>
                  <a:pt x="54" y="15"/>
                </a:cubicBezTo>
                <a:cubicBezTo>
                  <a:pt x="32" y="15"/>
                  <a:pt x="32" y="15"/>
                  <a:pt x="32" y="15"/>
                </a:cubicBezTo>
                <a:cubicBezTo>
                  <a:pt x="29" y="15"/>
                  <a:pt x="27" y="12"/>
                  <a:pt x="27" y="10"/>
                </a:cubicBezTo>
                <a:close/>
                <a:moveTo>
                  <a:pt x="70" y="112"/>
                </a:moveTo>
                <a:cubicBezTo>
                  <a:pt x="67" y="116"/>
                  <a:pt x="63" y="118"/>
                  <a:pt x="58" y="120"/>
                </a:cubicBezTo>
                <a:cubicBezTo>
                  <a:pt x="53" y="122"/>
                  <a:pt x="48" y="123"/>
                  <a:pt x="43" y="123"/>
                </a:cubicBezTo>
                <a:cubicBezTo>
                  <a:pt x="38" y="123"/>
                  <a:pt x="33" y="122"/>
                  <a:pt x="28" y="120"/>
                </a:cubicBezTo>
                <a:cubicBezTo>
                  <a:pt x="23" y="118"/>
                  <a:pt x="19" y="116"/>
                  <a:pt x="16" y="112"/>
                </a:cubicBezTo>
                <a:cubicBezTo>
                  <a:pt x="12" y="108"/>
                  <a:pt x="9" y="104"/>
                  <a:pt x="8" y="100"/>
                </a:cubicBezTo>
                <a:cubicBezTo>
                  <a:pt x="6" y="95"/>
                  <a:pt x="5" y="90"/>
                  <a:pt x="5" y="85"/>
                </a:cubicBezTo>
                <a:cubicBezTo>
                  <a:pt x="5" y="77"/>
                  <a:pt x="7" y="69"/>
                  <a:pt x="12" y="62"/>
                </a:cubicBezTo>
                <a:cubicBezTo>
                  <a:pt x="14" y="59"/>
                  <a:pt x="17" y="56"/>
                  <a:pt x="20" y="54"/>
                </a:cubicBezTo>
                <a:cubicBezTo>
                  <a:pt x="23" y="52"/>
                  <a:pt x="26" y="50"/>
                  <a:pt x="30" y="48"/>
                </a:cubicBezTo>
                <a:cubicBezTo>
                  <a:pt x="34" y="47"/>
                  <a:pt x="34" y="47"/>
                  <a:pt x="34" y="47"/>
                </a:cubicBezTo>
                <a:cubicBezTo>
                  <a:pt x="34" y="19"/>
                  <a:pt x="34" y="19"/>
                  <a:pt x="34" y="19"/>
                </a:cubicBezTo>
                <a:cubicBezTo>
                  <a:pt x="52" y="19"/>
                  <a:pt x="52" y="19"/>
                  <a:pt x="52" y="19"/>
                </a:cubicBezTo>
                <a:cubicBezTo>
                  <a:pt x="52" y="47"/>
                  <a:pt x="52" y="47"/>
                  <a:pt x="52" y="47"/>
                </a:cubicBezTo>
                <a:cubicBezTo>
                  <a:pt x="56" y="48"/>
                  <a:pt x="56" y="48"/>
                  <a:pt x="56" y="48"/>
                </a:cubicBezTo>
                <a:cubicBezTo>
                  <a:pt x="60" y="50"/>
                  <a:pt x="63" y="52"/>
                  <a:pt x="66" y="54"/>
                </a:cubicBezTo>
                <a:cubicBezTo>
                  <a:pt x="69" y="56"/>
                  <a:pt x="72" y="59"/>
                  <a:pt x="74" y="62"/>
                </a:cubicBezTo>
                <a:cubicBezTo>
                  <a:pt x="79" y="69"/>
                  <a:pt x="81" y="77"/>
                  <a:pt x="81" y="85"/>
                </a:cubicBezTo>
                <a:cubicBezTo>
                  <a:pt x="81" y="90"/>
                  <a:pt x="80" y="95"/>
                  <a:pt x="78" y="100"/>
                </a:cubicBezTo>
                <a:cubicBezTo>
                  <a:pt x="77" y="104"/>
                  <a:pt x="74" y="108"/>
                  <a:pt x="70" y="112"/>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 name="Freeform 209"/>
          <p:cNvSpPr/>
          <p:nvPr/>
        </p:nvSpPr>
        <p:spPr bwMode="auto">
          <a:xfrm>
            <a:off x="10313988" y="612775"/>
            <a:ext cx="112713" cy="112713"/>
          </a:xfrm>
          <a:custGeom>
            <a:avLst/>
            <a:gdLst>
              <a:gd name="T0" fmla="*/ 28 w 30"/>
              <a:gd name="T1" fmla="*/ 25 h 30"/>
              <a:gd name="T2" fmla="*/ 11 w 30"/>
              <a:gd name="T3" fmla="*/ 19 h 30"/>
              <a:gd name="T4" fmla="*/ 4 w 30"/>
              <a:gd name="T5" fmla="*/ 2 h 30"/>
              <a:gd name="T6" fmla="*/ 2 w 30"/>
              <a:gd name="T7" fmla="*/ 0 h 30"/>
              <a:gd name="T8" fmla="*/ 0 w 30"/>
              <a:gd name="T9" fmla="*/ 2 h 30"/>
              <a:gd name="T10" fmla="*/ 28 w 30"/>
              <a:gd name="T11" fmla="*/ 30 h 30"/>
              <a:gd name="T12" fmla="*/ 30 w 30"/>
              <a:gd name="T13" fmla="*/ 28 h 30"/>
              <a:gd name="T14" fmla="*/ 28 w 30"/>
              <a:gd name="T15" fmla="*/ 25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30">
                <a:moveTo>
                  <a:pt x="28" y="25"/>
                </a:moveTo>
                <a:cubicBezTo>
                  <a:pt x="22" y="25"/>
                  <a:pt x="16" y="23"/>
                  <a:pt x="11" y="19"/>
                </a:cubicBezTo>
                <a:cubicBezTo>
                  <a:pt x="7" y="14"/>
                  <a:pt x="4" y="8"/>
                  <a:pt x="4" y="2"/>
                </a:cubicBezTo>
                <a:cubicBezTo>
                  <a:pt x="4" y="1"/>
                  <a:pt x="3" y="0"/>
                  <a:pt x="2" y="0"/>
                </a:cubicBezTo>
                <a:cubicBezTo>
                  <a:pt x="1" y="0"/>
                  <a:pt x="0" y="1"/>
                  <a:pt x="0" y="2"/>
                </a:cubicBezTo>
                <a:cubicBezTo>
                  <a:pt x="0" y="17"/>
                  <a:pt x="12" y="30"/>
                  <a:pt x="28" y="30"/>
                </a:cubicBezTo>
                <a:cubicBezTo>
                  <a:pt x="29" y="30"/>
                  <a:pt x="30" y="29"/>
                  <a:pt x="30" y="28"/>
                </a:cubicBezTo>
                <a:cubicBezTo>
                  <a:pt x="30" y="26"/>
                  <a:pt x="29" y="25"/>
                  <a:pt x="28" y="2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 name="Freeform 210"/>
          <p:cNvSpPr>
            <a:spLocks noEditPoints="1"/>
          </p:cNvSpPr>
          <p:nvPr/>
        </p:nvSpPr>
        <p:spPr bwMode="auto">
          <a:xfrm>
            <a:off x="9282113" y="301625"/>
            <a:ext cx="352425" cy="481013"/>
          </a:xfrm>
          <a:custGeom>
            <a:avLst/>
            <a:gdLst>
              <a:gd name="T0" fmla="*/ 47 w 94"/>
              <a:gd name="T1" fmla="*/ 0 h 128"/>
              <a:gd name="T2" fmla="*/ 0 w 94"/>
              <a:gd name="T3" fmla="*/ 47 h 128"/>
              <a:gd name="T4" fmla="*/ 6 w 94"/>
              <a:gd name="T5" fmla="*/ 69 h 128"/>
              <a:gd name="T6" fmla="*/ 22 w 94"/>
              <a:gd name="T7" fmla="*/ 101 h 128"/>
              <a:gd name="T8" fmla="*/ 23 w 94"/>
              <a:gd name="T9" fmla="*/ 122 h 128"/>
              <a:gd name="T10" fmla="*/ 29 w 94"/>
              <a:gd name="T11" fmla="*/ 128 h 128"/>
              <a:gd name="T12" fmla="*/ 66 w 94"/>
              <a:gd name="T13" fmla="*/ 128 h 128"/>
              <a:gd name="T14" fmla="*/ 72 w 94"/>
              <a:gd name="T15" fmla="*/ 122 h 128"/>
              <a:gd name="T16" fmla="*/ 72 w 94"/>
              <a:gd name="T17" fmla="*/ 100 h 128"/>
              <a:gd name="T18" fmla="*/ 88 w 94"/>
              <a:gd name="T19" fmla="*/ 69 h 128"/>
              <a:gd name="T20" fmla="*/ 94 w 94"/>
              <a:gd name="T21" fmla="*/ 47 h 128"/>
              <a:gd name="T22" fmla="*/ 47 w 94"/>
              <a:gd name="T23" fmla="*/ 0 h 128"/>
              <a:gd name="T24" fmla="*/ 67 w 94"/>
              <a:gd name="T25" fmla="*/ 123 h 128"/>
              <a:gd name="T26" fmla="*/ 27 w 94"/>
              <a:gd name="T27" fmla="*/ 123 h 128"/>
              <a:gd name="T28" fmla="*/ 27 w 94"/>
              <a:gd name="T29" fmla="*/ 113 h 128"/>
              <a:gd name="T30" fmla="*/ 67 w 94"/>
              <a:gd name="T31" fmla="*/ 113 h 128"/>
              <a:gd name="T32" fmla="*/ 67 w 94"/>
              <a:gd name="T33" fmla="*/ 123 h 128"/>
              <a:gd name="T34" fmla="*/ 67 w 94"/>
              <a:gd name="T35" fmla="*/ 108 h 128"/>
              <a:gd name="T36" fmla="*/ 27 w 94"/>
              <a:gd name="T37" fmla="*/ 108 h 128"/>
              <a:gd name="T38" fmla="*/ 27 w 94"/>
              <a:gd name="T39" fmla="*/ 98 h 128"/>
              <a:gd name="T40" fmla="*/ 67 w 94"/>
              <a:gd name="T41" fmla="*/ 98 h 128"/>
              <a:gd name="T42" fmla="*/ 67 w 94"/>
              <a:gd name="T43" fmla="*/ 108 h 128"/>
              <a:gd name="T44" fmla="*/ 88 w 94"/>
              <a:gd name="T45" fmla="*/ 57 h 128"/>
              <a:gd name="T46" fmla="*/ 84 w 94"/>
              <a:gd name="T47" fmla="*/ 67 h 128"/>
              <a:gd name="T48" fmla="*/ 70 w 94"/>
              <a:gd name="T49" fmla="*/ 94 h 128"/>
              <a:gd name="T50" fmla="*/ 24 w 94"/>
              <a:gd name="T51" fmla="*/ 94 h 128"/>
              <a:gd name="T52" fmla="*/ 10 w 94"/>
              <a:gd name="T53" fmla="*/ 67 h 128"/>
              <a:gd name="T54" fmla="*/ 6 w 94"/>
              <a:gd name="T55" fmla="*/ 57 h 128"/>
              <a:gd name="T56" fmla="*/ 5 w 94"/>
              <a:gd name="T57" fmla="*/ 47 h 128"/>
              <a:gd name="T58" fmla="*/ 8 w 94"/>
              <a:gd name="T59" fmla="*/ 30 h 128"/>
              <a:gd name="T60" fmla="*/ 17 w 94"/>
              <a:gd name="T61" fmla="*/ 17 h 128"/>
              <a:gd name="T62" fmla="*/ 31 w 94"/>
              <a:gd name="T63" fmla="*/ 8 h 128"/>
              <a:gd name="T64" fmla="*/ 63 w 94"/>
              <a:gd name="T65" fmla="*/ 8 h 128"/>
              <a:gd name="T66" fmla="*/ 77 w 94"/>
              <a:gd name="T67" fmla="*/ 17 h 128"/>
              <a:gd name="T68" fmla="*/ 86 w 94"/>
              <a:gd name="T69" fmla="*/ 30 h 128"/>
              <a:gd name="T70" fmla="*/ 89 w 94"/>
              <a:gd name="T71" fmla="*/ 47 h 128"/>
              <a:gd name="T72" fmla="*/ 88 w 94"/>
              <a:gd name="T73" fmla="*/ 5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4" h="128">
                <a:moveTo>
                  <a:pt x="47" y="0"/>
                </a:moveTo>
                <a:cubicBezTo>
                  <a:pt x="21" y="0"/>
                  <a:pt x="0" y="21"/>
                  <a:pt x="0" y="47"/>
                </a:cubicBezTo>
                <a:cubicBezTo>
                  <a:pt x="0" y="54"/>
                  <a:pt x="2" y="62"/>
                  <a:pt x="6" y="69"/>
                </a:cubicBezTo>
                <a:cubicBezTo>
                  <a:pt x="22" y="101"/>
                  <a:pt x="22" y="101"/>
                  <a:pt x="22" y="101"/>
                </a:cubicBezTo>
                <a:cubicBezTo>
                  <a:pt x="23" y="122"/>
                  <a:pt x="23" y="122"/>
                  <a:pt x="23" y="122"/>
                </a:cubicBezTo>
                <a:cubicBezTo>
                  <a:pt x="23" y="125"/>
                  <a:pt x="25" y="128"/>
                  <a:pt x="29" y="128"/>
                </a:cubicBezTo>
                <a:cubicBezTo>
                  <a:pt x="66" y="128"/>
                  <a:pt x="66" y="128"/>
                  <a:pt x="66" y="128"/>
                </a:cubicBezTo>
                <a:cubicBezTo>
                  <a:pt x="69" y="128"/>
                  <a:pt x="72" y="125"/>
                  <a:pt x="72" y="122"/>
                </a:cubicBezTo>
                <a:cubicBezTo>
                  <a:pt x="72" y="100"/>
                  <a:pt x="72" y="100"/>
                  <a:pt x="72" y="100"/>
                </a:cubicBezTo>
                <a:cubicBezTo>
                  <a:pt x="88" y="69"/>
                  <a:pt x="88" y="69"/>
                  <a:pt x="88" y="69"/>
                </a:cubicBezTo>
                <a:cubicBezTo>
                  <a:pt x="92" y="62"/>
                  <a:pt x="94" y="54"/>
                  <a:pt x="94" y="47"/>
                </a:cubicBezTo>
                <a:cubicBezTo>
                  <a:pt x="94" y="21"/>
                  <a:pt x="73" y="0"/>
                  <a:pt x="47" y="0"/>
                </a:cubicBezTo>
                <a:close/>
                <a:moveTo>
                  <a:pt x="67" y="123"/>
                </a:moveTo>
                <a:cubicBezTo>
                  <a:pt x="27" y="123"/>
                  <a:pt x="27" y="123"/>
                  <a:pt x="27" y="123"/>
                </a:cubicBezTo>
                <a:cubicBezTo>
                  <a:pt x="27" y="113"/>
                  <a:pt x="27" y="113"/>
                  <a:pt x="27" y="113"/>
                </a:cubicBezTo>
                <a:cubicBezTo>
                  <a:pt x="67" y="113"/>
                  <a:pt x="67" y="113"/>
                  <a:pt x="67" y="113"/>
                </a:cubicBezTo>
                <a:lnTo>
                  <a:pt x="67" y="123"/>
                </a:lnTo>
                <a:close/>
                <a:moveTo>
                  <a:pt x="67" y="108"/>
                </a:moveTo>
                <a:cubicBezTo>
                  <a:pt x="27" y="108"/>
                  <a:pt x="27" y="108"/>
                  <a:pt x="27" y="108"/>
                </a:cubicBezTo>
                <a:cubicBezTo>
                  <a:pt x="27" y="98"/>
                  <a:pt x="27" y="98"/>
                  <a:pt x="27" y="98"/>
                </a:cubicBezTo>
                <a:cubicBezTo>
                  <a:pt x="67" y="98"/>
                  <a:pt x="67" y="98"/>
                  <a:pt x="67" y="98"/>
                </a:cubicBezTo>
                <a:lnTo>
                  <a:pt x="67" y="108"/>
                </a:lnTo>
                <a:close/>
                <a:moveTo>
                  <a:pt x="88" y="57"/>
                </a:moveTo>
                <a:cubicBezTo>
                  <a:pt x="87" y="61"/>
                  <a:pt x="86" y="64"/>
                  <a:pt x="84" y="67"/>
                </a:cubicBezTo>
                <a:cubicBezTo>
                  <a:pt x="70" y="94"/>
                  <a:pt x="70" y="94"/>
                  <a:pt x="70" y="94"/>
                </a:cubicBezTo>
                <a:cubicBezTo>
                  <a:pt x="24" y="94"/>
                  <a:pt x="24" y="94"/>
                  <a:pt x="24" y="94"/>
                </a:cubicBezTo>
                <a:cubicBezTo>
                  <a:pt x="10" y="67"/>
                  <a:pt x="10" y="67"/>
                  <a:pt x="10" y="67"/>
                </a:cubicBezTo>
                <a:cubicBezTo>
                  <a:pt x="8" y="64"/>
                  <a:pt x="7" y="61"/>
                  <a:pt x="6" y="57"/>
                </a:cubicBezTo>
                <a:cubicBezTo>
                  <a:pt x="5" y="54"/>
                  <a:pt x="5" y="50"/>
                  <a:pt x="5" y="47"/>
                </a:cubicBezTo>
                <a:cubicBezTo>
                  <a:pt x="5" y="41"/>
                  <a:pt x="6" y="35"/>
                  <a:pt x="8" y="30"/>
                </a:cubicBezTo>
                <a:cubicBezTo>
                  <a:pt x="10" y="25"/>
                  <a:pt x="13" y="21"/>
                  <a:pt x="17" y="17"/>
                </a:cubicBezTo>
                <a:cubicBezTo>
                  <a:pt x="21" y="13"/>
                  <a:pt x="26" y="10"/>
                  <a:pt x="31" y="8"/>
                </a:cubicBezTo>
                <a:cubicBezTo>
                  <a:pt x="41" y="3"/>
                  <a:pt x="53" y="3"/>
                  <a:pt x="63" y="8"/>
                </a:cubicBezTo>
                <a:cubicBezTo>
                  <a:pt x="68" y="10"/>
                  <a:pt x="73" y="13"/>
                  <a:pt x="77" y="17"/>
                </a:cubicBezTo>
                <a:cubicBezTo>
                  <a:pt x="81" y="21"/>
                  <a:pt x="84" y="25"/>
                  <a:pt x="86" y="30"/>
                </a:cubicBezTo>
                <a:cubicBezTo>
                  <a:pt x="88" y="35"/>
                  <a:pt x="89" y="41"/>
                  <a:pt x="89" y="47"/>
                </a:cubicBezTo>
                <a:cubicBezTo>
                  <a:pt x="89" y="50"/>
                  <a:pt x="89" y="54"/>
                  <a:pt x="88" y="57"/>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 name="Freeform 211"/>
          <p:cNvSpPr/>
          <p:nvPr/>
        </p:nvSpPr>
        <p:spPr bwMode="auto">
          <a:xfrm>
            <a:off x="9337675" y="358775"/>
            <a:ext cx="128588" cy="127000"/>
          </a:xfrm>
          <a:custGeom>
            <a:avLst/>
            <a:gdLst>
              <a:gd name="T0" fmla="*/ 32 w 34"/>
              <a:gd name="T1" fmla="*/ 0 h 34"/>
              <a:gd name="T2" fmla="*/ 0 w 34"/>
              <a:gd name="T3" fmla="*/ 32 h 34"/>
              <a:gd name="T4" fmla="*/ 2 w 34"/>
              <a:gd name="T5" fmla="*/ 34 h 34"/>
              <a:gd name="T6" fmla="*/ 5 w 34"/>
              <a:gd name="T7" fmla="*/ 32 h 34"/>
              <a:gd name="T8" fmla="*/ 13 w 34"/>
              <a:gd name="T9" fmla="*/ 12 h 34"/>
              <a:gd name="T10" fmla="*/ 32 w 34"/>
              <a:gd name="T11" fmla="*/ 4 h 34"/>
              <a:gd name="T12" fmla="*/ 34 w 34"/>
              <a:gd name="T13" fmla="*/ 2 h 34"/>
              <a:gd name="T14" fmla="*/ 32 w 34"/>
              <a:gd name="T15" fmla="*/ 0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34">
                <a:moveTo>
                  <a:pt x="32" y="0"/>
                </a:moveTo>
                <a:cubicBezTo>
                  <a:pt x="14" y="0"/>
                  <a:pt x="0" y="14"/>
                  <a:pt x="0" y="32"/>
                </a:cubicBezTo>
                <a:cubicBezTo>
                  <a:pt x="0" y="33"/>
                  <a:pt x="1" y="34"/>
                  <a:pt x="2" y="34"/>
                </a:cubicBezTo>
                <a:cubicBezTo>
                  <a:pt x="4" y="34"/>
                  <a:pt x="5" y="33"/>
                  <a:pt x="5" y="32"/>
                </a:cubicBezTo>
                <a:cubicBezTo>
                  <a:pt x="5" y="24"/>
                  <a:pt x="7" y="17"/>
                  <a:pt x="13" y="12"/>
                </a:cubicBezTo>
                <a:cubicBezTo>
                  <a:pt x="18" y="7"/>
                  <a:pt x="25" y="4"/>
                  <a:pt x="32" y="4"/>
                </a:cubicBezTo>
                <a:cubicBezTo>
                  <a:pt x="33" y="4"/>
                  <a:pt x="34" y="3"/>
                  <a:pt x="34" y="2"/>
                </a:cubicBezTo>
                <a:cubicBezTo>
                  <a:pt x="34" y="1"/>
                  <a:pt x="33" y="0"/>
                  <a:pt x="32"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 name="Freeform 212"/>
          <p:cNvSpPr/>
          <p:nvPr/>
        </p:nvSpPr>
        <p:spPr bwMode="auto">
          <a:xfrm>
            <a:off x="8312150" y="392113"/>
            <a:ext cx="87313" cy="85725"/>
          </a:xfrm>
          <a:custGeom>
            <a:avLst/>
            <a:gdLst>
              <a:gd name="T0" fmla="*/ 21 w 23"/>
              <a:gd name="T1" fmla="*/ 0 h 23"/>
              <a:gd name="T2" fmla="*/ 0 w 23"/>
              <a:gd name="T3" fmla="*/ 21 h 23"/>
              <a:gd name="T4" fmla="*/ 2 w 23"/>
              <a:gd name="T5" fmla="*/ 23 h 23"/>
              <a:gd name="T6" fmla="*/ 4 w 23"/>
              <a:gd name="T7" fmla="*/ 21 h 23"/>
              <a:gd name="T8" fmla="*/ 21 w 23"/>
              <a:gd name="T9" fmla="*/ 5 h 23"/>
              <a:gd name="T10" fmla="*/ 23 w 23"/>
              <a:gd name="T11" fmla="*/ 2 h 23"/>
              <a:gd name="T12" fmla="*/ 21 w 23"/>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21" y="0"/>
                </a:moveTo>
                <a:cubicBezTo>
                  <a:pt x="9" y="0"/>
                  <a:pt x="0" y="9"/>
                  <a:pt x="0" y="21"/>
                </a:cubicBezTo>
                <a:cubicBezTo>
                  <a:pt x="0" y="22"/>
                  <a:pt x="1" y="23"/>
                  <a:pt x="2" y="23"/>
                </a:cubicBezTo>
                <a:cubicBezTo>
                  <a:pt x="3" y="23"/>
                  <a:pt x="4" y="22"/>
                  <a:pt x="4" y="21"/>
                </a:cubicBezTo>
                <a:cubicBezTo>
                  <a:pt x="4" y="12"/>
                  <a:pt x="12" y="5"/>
                  <a:pt x="21" y="5"/>
                </a:cubicBezTo>
                <a:cubicBezTo>
                  <a:pt x="22" y="5"/>
                  <a:pt x="23" y="4"/>
                  <a:pt x="23" y="2"/>
                </a:cubicBezTo>
                <a:cubicBezTo>
                  <a:pt x="23" y="1"/>
                  <a:pt x="22" y="0"/>
                  <a:pt x="21"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 name="Freeform 213"/>
          <p:cNvSpPr/>
          <p:nvPr/>
        </p:nvSpPr>
        <p:spPr bwMode="auto">
          <a:xfrm>
            <a:off x="8578850" y="590550"/>
            <a:ext cx="79375" cy="76200"/>
          </a:xfrm>
          <a:custGeom>
            <a:avLst/>
            <a:gdLst>
              <a:gd name="T0" fmla="*/ 20 w 21"/>
              <a:gd name="T1" fmla="*/ 2 h 20"/>
              <a:gd name="T2" fmla="*/ 20 w 21"/>
              <a:gd name="T3" fmla="*/ 0 h 20"/>
              <a:gd name="T4" fmla="*/ 17 w 21"/>
              <a:gd name="T5" fmla="*/ 0 h 20"/>
              <a:gd name="T6" fmla="*/ 10 w 21"/>
              <a:gd name="T7" fmla="*/ 7 h 20"/>
              <a:gd name="T8" fmla="*/ 4 w 21"/>
              <a:gd name="T9" fmla="*/ 0 h 20"/>
              <a:gd name="T10" fmla="*/ 1 w 21"/>
              <a:gd name="T11" fmla="*/ 0 h 20"/>
              <a:gd name="T12" fmla="*/ 0 w 21"/>
              <a:gd name="T13" fmla="*/ 2 h 20"/>
              <a:gd name="T14" fmla="*/ 1 w 21"/>
              <a:gd name="T15" fmla="*/ 4 h 20"/>
              <a:gd name="T16" fmla="*/ 7 w 21"/>
              <a:gd name="T17" fmla="*/ 10 h 20"/>
              <a:gd name="T18" fmla="*/ 1 w 21"/>
              <a:gd name="T19" fmla="*/ 16 h 20"/>
              <a:gd name="T20" fmla="*/ 1 w 21"/>
              <a:gd name="T21" fmla="*/ 19 h 20"/>
              <a:gd name="T22" fmla="*/ 4 w 21"/>
              <a:gd name="T23" fmla="*/ 19 h 20"/>
              <a:gd name="T24" fmla="*/ 10 w 21"/>
              <a:gd name="T25" fmla="*/ 13 h 20"/>
              <a:gd name="T26" fmla="*/ 17 w 21"/>
              <a:gd name="T27" fmla="*/ 19 h 20"/>
              <a:gd name="T28" fmla="*/ 20 w 21"/>
              <a:gd name="T29" fmla="*/ 19 h 20"/>
              <a:gd name="T30" fmla="*/ 20 w 21"/>
              <a:gd name="T31" fmla="*/ 16 h 20"/>
              <a:gd name="T32" fmla="*/ 13 w 21"/>
              <a:gd name="T33" fmla="*/ 10 h 20"/>
              <a:gd name="T34" fmla="*/ 20 w 21"/>
              <a:gd name="T35" fmla="*/ 4 h 20"/>
              <a:gd name="T36" fmla="*/ 20 w 21"/>
              <a:gd name="T3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 h="20">
                <a:moveTo>
                  <a:pt x="20" y="2"/>
                </a:moveTo>
                <a:cubicBezTo>
                  <a:pt x="20" y="1"/>
                  <a:pt x="20" y="1"/>
                  <a:pt x="20" y="0"/>
                </a:cubicBezTo>
                <a:cubicBezTo>
                  <a:pt x="19" y="0"/>
                  <a:pt x="17" y="0"/>
                  <a:pt x="17" y="0"/>
                </a:cubicBezTo>
                <a:cubicBezTo>
                  <a:pt x="10" y="7"/>
                  <a:pt x="10" y="7"/>
                  <a:pt x="10" y="7"/>
                </a:cubicBezTo>
                <a:cubicBezTo>
                  <a:pt x="4" y="0"/>
                  <a:pt x="4" y="0"/>
                  <a:pt x="4" y="0"/>
                </a:cubicBezTo>
                <a:cubicBezTo>
                  <a:pt x="3" y="0"/>
                  <a:pt x="2" y="0"/>
                  <a:pt x="1" y="0"/>
                </a:cubicBezTo>
                <a:cubicBezTo>
                  <a:pt x="0" y="1"/>
                  <a:pt x="0" y="1"/>
                  <a:pt x="0" y="2"/>
                </a:cubicBezTo>
                <a:cubicBezTo>
                  <a:pt x="0" y="3"/>
                  <a:pt x="0" y="3"/>
                  <a:pt x="1" y="4"/>
                </a:cubicBezTo>
                <a:cubicBezTo>
                  <a:pt x="7" y="10"/>
                  <a:pt x="7" y="10"/>
                  <a:pt x="7" y="10"/>
                </a:cubicBezTo>
                <a:cubicBezTo>
                  <a:pt x="1" y="16"/>
                  <a:pt x="1" y="16"/>
                  <a:pt x="1" y="16"/>
                </a:cubicBezTo>
                <a:cubicBezTo>
                  <a:pt x="0" y="17"/>
                  <a:pt x="0" y="19"/>
                  <a:pt x="1" y="19"/>
                </a:cubicBezTo>
                <a:cubicBezTo>
                  <a:pt x="2" y="20"/>
                  <a:pt x="3" y="20"/>
                  <a:pt x="4" y="19"/>
                </a:cubicBezTo>
                <a:cubicBezTo>
                  <a:pt x="10" y="13"/>
                  <a:pt x="10" y="13"/>
                  <a:pt x="10" y="13"/>
                </a:cubicBezTo>
                <a:cubicBezTo>
                  <a:pt x="17" y="19"/>
                  <a:pt x="17" y="19"/>
                  <a:pt x="17" y="19"/>
                </a:cubicBezTo>
                <a:cubicBezTo>
                  <a:pt x="17" y="20"/>
                  <a:pt x="19" y="20"/>
                  <a:pt x="20" y="19"/>
                </a:cubicBezTo>
                <a:cubicBezTo>
                  <a:pt x="21" y="19"/>
                  <a:pt x="21" y="17"/>
                  <a:pt x="20" y="16"/>
                </a:cubicBezTo>
                <a:cubicBezTo>
                  <a:pt x="13" y="10"/>
                  <a:pt x="13" y="10"/>
                  <a:pt x="13" y="10"/>
                </a:cubicBezTo>
                <a:cubicBezTo>
                  <a:pt x="20" y="4"/>
                  <a:pt x="20" y="4"/>
                  <a:pt x="20" y="4"/>
                </a:cubicBezTo>
                <a:cubicBezTo>
                  <a:pt x="20" y="3"/>
                  <a:pt x="20" y="3"/>
                  <a:pt x="20" y="2"/>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 name="Freeform 214"/>
          <p:cNvSpPr>
            <a:spLocks noEditPoints="1"/>
          </p:cNvSpPr>
          <p:nvPr/>
        </p:nvSpPr>
        <p:spPr bwMode="auto">
          <a:xfrm>
            <a:off x="8256588" y="334963"/>
            <a:ext cx="481013" cy="409575"/>
          </a:xfrm>
          <a:custGeom>
            <a:avLst/>
            <a:gdLst>
              <a:gd name="T0" fmla="*/ 123 w 128"/>
              <a:gd name="T1" fmla="*/ 60 h 109"/>
              <a:gd name="T2" fmla="*/ 122 w 128"/>
              <a:gd name="T3" fmla="*/ 59 h 109"/>
              <a:gd name="T4" fmla="*/ 123 w 128"/>
              <a:gd name="T5" fmla="*/ 58 h 109"/>
              <a:gd name="T6" fmla="*/ 128 w 128"/>
              <a:gd name="T7" fmla="*/ 36 h 109"/>
              <a:gd name="T8" fmla="*/ 93 w 128"/>
              <a:gd name="T9" fmla="*/ 0 h 109"/>
              <a:gd name="T10" fmla="*/ 75 w 128"/>
              <a:gd name="T11" fmla="*/ 5 h 109"/>
              <a:gd name="T12" fmla="*/ 65 w 128"/>
              <a:gd name="T13" fmla="*/ 13 h 109"/>
              <a:gd name="T14" fmla="*/ 64 w 128"/>
              <a:gd name="T15" fmla="*/ 15 h 109"/>
              <a:gd name="T16" fmla="*/ 63 w 128"/>
              <a:gd name="T17" fmla="*/ 13 h 109"/>
              <a:gd name="T18" fmla="*/ 53 w 128"/>
              <a:gd name="T19" fmla="*/ 5 h 109"/>
              <a:gd name="T20" fmla="*/ 35 w 128"/>
              <a:gd name="T21" fmla="*/ 0 h 109"/>
              <a:gd name="T22" fmla="*/ 0 w 128"/>
              <a:gd name="T23" fmla="*/ 36 h 109"/>
              <a:gd name="T24" fmla="*/ 9 w 128"/>
              <a:gd name="T25" fmla="*/ 65 h 109"/>
              <a:gd name="T26" fmla="*/ 31 w 128"/>
              <a:gd name="T27" fmla="*/ 88 h 109"/>
              <a:gd name="T28" fmla="*/ 63 w 128"/>
              <a:gd name="T29" fmla="*/ 109 h 109"/>
              <a:gd name="T30" fmla="*/ 64 w 128"/>
              <a:gd name="T31" fmla="*/ 109 h 109"/>
              <a:gd name="T32" fmla="*/ 65 w 128"/>
              <a:gd name="T33" fmla="*/ 109 h 109"/>
              <a:gd name="T34" fmla="*/ 76 w 128"/>
              <a:gd name="T35" fmla="*/ 103 h 109"/>
              <a:gd name="T36" fmla="*/ 76 w 128"/>
              <a:gd name="T37" fmla="*/ 103 h 109"/>
              <a:gd name="T38" fmla="*/ 77 w 128"/>
              <a:gd name="T39" fmla="*/ 103 h 109"/>
              <a:gd name="T40" fmla="*/ 96 w 128"/>
              <a:gd name="T41" fmla="*/ 109 h 109"/>
              <a:gd name="T42" fmla="*/ 128 w 128"/>
              <a:gd name="T43" fmla="*/ 77 h 109"/>
              <a:gd name="T44" fmla="*/ 123 w 128"/>
              <a:gd name="T45" fmla="*/ 60 h 109"/>
              <a:gd name="T46" fmla="*/ 71 w 128"/>
              <a:gd name="T47" fmla="*/ 100 h 109"/>
              <a:gd name="T48" fmla="*/ 65 w 128"/>
              <a:gd name="T49" fmla="*/ 104 h 109"/>
              <a:gd name="T50" fmla="*/ 64 w 128"/>
              <a:gd name="T51" fmla="*/ 104 h 109"/>
              <a:gd name="T52" fmla="*/ 63 w 128"/>
              <a:gd name="T53" fmla="*/ 104 h 109"/>
              <a:gd name="T54" fmla="*/ 34 w 128"/>
              <a:gd name="T55" fmla="*/ 85 h 109"/>
              <a:gd name="T56" fmla="*/ 13 w 128"/>
              <a:gd name="T57" fmla="*/ 63 h 109"/>
              <a:gd name="T58" fmla="*/ 5 w 128"/>
              <a:gd name="T59" fmla="*/ 36 h 109"/>
              <a:gd name="T60" fmla="*/ 14 w 128"/>
              <a:gd name="T61" fmla="*/ 14 h 109"/>
              <a:gd name="T62" fmla="*/ 35 w 128"/>
              <a:gd name="T63" fmla="*/ 5 h 109"/>
              <a:gd name="T64" fmla="*/ 51 w 128"/>
              <a:gd name="T65" fmla="*/ 9 h 109"/>
              <a:gd name="T66" fmla="*/ 62 w 128"/>
              <a:gd name="T67" fmla="*/ 20 h 109"/>
              <a:gd name="T68" fmla="*/ 64 w 128"/>
              <a:gd name="T69" fmla="*/ 23 h 109"/>
              <a:gd name="T70" fmla="*/ 66 w 128"/>
              <a:gd name="T71" fmla="*/ 20 h 109"/>
              <a:gd name="T72" fmla="*/ 77 w 128"/>
              <a:gd name="T73" fmla="*/ 9 h 109"/>
              <a:gd name="T74" fmla="*/ 93 w 128"/>
              <a:gd name="T75" fmla="*/ 5 h 109"/>
              <a:gd name="T76" fmla="*/ 114 w 128"/>
              <a:gd name="T77" fmla="*/ 14 h 109"/>
              <a:gd name="T78" fmla="*/ 123 w 128"/>
              <a:gd name="T79" fmla="*/ 36 h 109"/>
              <a:gd name="T80" fmla="*/ 120 w 128"/>
              <a:gd name="T81" fmla="*/ 53 h 109"/>
              <a:gd name="T82" fmla="*/ 119 w 128"/>
              <a:gd name="T83" fmla="*/ 55 h 109"/>
              <a:gd name="T84" fmla="*/ 118 w 128"/>
              <a:gd name="T85" fmla="*/ 54 h 109"/>
              <a:gd name="T86" fmla="*/ 96 w 128"/>
              <a:gd name="T87" fmla="*/ 46 h 109"/>
              <a:gd name="T88" fmla="*/ 64 w 128"/>
              <a:gd name="T89" fmla="*/ 77 h 109"/>
              <a:gd name="T90" fmla="*/ 72 w 128"/>
              <a:gd name="T91" fmla="*/ 98 h 109"/>
              <a:gd name="T92" fmla="*/ 73 w 128"/>
              <a:gd name="T93" fmla="*/ 99 h 109"/>
              <a:gd name="T94" fmla="*/ 71 w 128"/>
              <a:gd name="T95" fmla="*/ 100 h 109"/>
              <a:gd name="T96" fmla="*/ 115 w 128"/>
              <a:gd name="T97" fmla="*/ 97 h 109"/>
              <a:gd name="T98" fmla="*/ 96 w 128"/>
              <a:gd name="T99" fmla="*/ 105 h 109"/>
              <a:gd name="T100" fmla="*/ 77 w 128"/>
              <a:gd name="T101" fmla="*/ 97 h 109"/>
              <a:gd name="T102" fmla="*/ 69 w 128"/>
              <a:gd name="T103" fmla="*/ 77 h 109"/>
              <a:gd name="T104" fmla="*/ 77 w 128"/>
              <a:gd name="T105" fmla="*/ 58 h 109"/>
              <a:gd name="T106" fmla="*/ 96 w 128"/>
              <a:gd name="T107" fmla="*/ 50 h 109"/>
              <a:gd name="T108" fmla="*/ 115 w 128"/>
              <a:gd name="T109" fmla="*/ 58 h 109"/>
              <a:gd name="T110" fmla="*/ 123 w 128"/>
              <a:gd name="T111" fmla="*/ 77 h 109"/>
              <a:gd name="T112" fmla="*/ 115 w 128"/>
              <a:gd name="T113"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09">
                <a:moveTo>
                  <a:pt x="123" y="60"/>
                </a:moveTo>
                <a:cubicBezTo>
                  <a:pt x="122" y="59"/>
                  <a:pt x="122" y="59"/>
                  <a:pt x="122" y="59"/>
                </a:cubicBezTo>
                <a:cubicBezTo>
                  <a:pt x="123" y="58"/>
                  <a:pt x="123" y="58"/>
                  <a:pt x="123" y="58"/>
                </a:cubicBezTo>
                <a:cubicBezTo>
                  <a:pt x="126" y="51"/>
                  <a:pt x="128" y="43"/>
                  <a:pt x="128" y="36"/>
                </a:cubicBezTo>
                <a:cubicBezTo>
                  <a:pt x="127" y="16"/>
                  <a:pt x="112" y="0"/>
                  <a:pt x="93" y="0"/>
                </a:cubicBezTo>
                <a:cubicBezTo>
                  <a:pt x="86" y="0"/>
                  <a:pt x="80" y="2"/>
                  <a:pt x="75" y="5"/>
                </a:cubicBezTo>
                <a:cubicBezTo>
                  <a:pt x="71" y="7"/>
                  <a:pt x="68" y="10"/>
                  <a:pt x="65" y="13"/>
                </a:cubicBezTo>
                <a:cubicBezTo>
                  <a:pt x="64" y="15"/>
                  <a:pt x="64" y="15"/>
                  <a:pt x="64" y="15"/>
                </a:cubicBezTo>
                <a:cubicBezTo>
                  <a:pt x="63" y="13"/>
                  <a:pt x="63" y="13"/>
                  <a:pt x="63" y="13"/>
                </a:cubicBezTo>
                <a:cubicBezTo>
                  <a:pt x="60" y="10"/>
                  <a:pt x="57" y="7"/>
                  <a:pt x="53" y="5"/>
                </a:cubicBezTo>
                <a:cubicBezTo>
                  <a:pt x="48" y="2"/>
                  <a:pt x="42" y="0"/>
                  <a:pt x="35" y="0"/>
                </a:cubicBezTo>
                <a:cubicBezTo>
                  <a:pt x="16" y="0"/>
                  <a:pt x="1" y="16"/>
                  <a:pt x="0" y="36"/>
                </a:cubicBezTo>
                <a:cubicBezTo>
                  <a:pt x="0" y="45"/>
                  <a:pt x="3" y="55"/>
                  <a:pt x="9" y="65"/>
                </a:cubicBezTo>
                <a:cubicBezTo>
                  <a:pt x="15" y="73"/>
                  <a:pt x="22" y="81"/>
                  <a:pt x="31" y="88"/>
                </a:cubicBezTo>
                <a:cubicBezTo>
                  <a:pt x="47" y="101"/>
                  <a:pt x="62" y="109"/>
                  <a:pt x="63" y="109"/>
                </a:cubicBezTo>
                <a:cubicBezTo>
                  <a:pt x="64" y="109"/>
                  <a:pt x="64" y="109"/>
                  <a:pt x="64" y="109"/>
                </a:cubicBezTo>
                <a:cubicBezTo>
                  <a:pt x="65" y="109"/>
                  <a:pt x="65" y="109"/>
                  <a:pt x="65" y="109"/>
                </a:cubicBezTo>
                <a:cubicBezTo>
                  <a:pt x="65" y="109"/>
                  <a:pt x="69" y="107"/>
                  <a:pt x="76" y="103"/>
                </a:cubicBezTo>
                <a:cubicBezTo>
                  <a:pt x="76" y="103"/>
                  <a:pt x="76" y="103"/>
                  <a:pt x="76" y="103"/>
                </a:cubicBezTo>
                <a:cubicBezTo>
                  <a:pt x="77" y="103"/>
                  <a:pt x="77" y="103"/>
                  <a:pt x="77" y="103"/>
                </a:cubicBezTo>
                <a:cubicBezTo>
                  <a:pt x="83" y="107"/>
                  <a:pt x="89" y="109"/>
                  <a:pt x="96" y="109"/>
                </a:cubicBezTo>
                <a:cubicBezTo>
                  <a:pt x="114" y="109"/>
                  <a:pt x="128" y="95"/>
                  <a:pt x="128" y="77"/>
                </a:cubicBezTo>
                <a:cubicBezTo>
                  <a:pt x="128" y="71"/>
                  <a:pt x="126" y="65"/>
                  <a:pt x="123" y="60"/>
                </a:cubicBezTo>
                <a:close/>
                <a:moveTo>
                  <a:pt x="71" y="100"/>
                </a:moveTo>
                <a:cubicBezTo>
                  <a:pt x="68" y="102"/>
                  <a:pt x="66" y="103"/>
                  <a:pt x="65" y="104"/>
                </a:cubicBezTo>
                <a:cubicBezTo>
                  <a:pt x="64" y="104"/>
                  <a:pt x="64" y="104"/>
                  <a:pt x="64" y="104"/>
                </a:cubicBezTo>
                <a:cubicBezTo>
                  <a:pt x="63" y="104"/>
                  <a:pt x="63" y="104"/>
                  <a:pt x="63" y="104"/>
                </a:cubicBezTo>
                <a:cubicBezTo>
                  <a:pt x="59" y="101"/>
                  <a:pt x="46" y="95"/>
                  <a:pt x="34" y="85"/>
                </a:cubicBezTo>
                <a:cubicBezTo>
                  <a:pt x="25" y="78"/>
                  <a:pt x="18" y="70"/>
                  <a:pt x="13" y="63"/>
                </a:cubicBezTo>
                <a:cubicBezTo>
                  <a:pt x="7" y="54"/>
                  <a:pt x="4" y="45"/>
                  <a:pt x="5" y="36"/>
                </a:cubicBezTo>
                <a:cubicBezTo>
                  <a:pt x="5" y="27"/>
                  <a:pt x="8" y="20"/>
                  <a:pt x="14" y="14"/>
                </a:cubicBezTo>
                <a:cubicBezTo>
                  <a:pt x="20" y="8"/>
                  <a:pt x="27" y="5"/>
                  <a:pt x="35" y="5"/>
                </a:cubicBezTo>
                <a:cubicBezTo>
                  <a:pt x="41" y="5"/>
                  <a:pt x="46" y="6"/>
                  <a:pt x="51" y="9"/>
                </a:cubicBezTo>
                <a:cubicBezTo>
                  <a:pt x="56" y="12"/>
                  <a:pt x="59" y="16"/>
                  <a:pt x="62" y="20"/>
                </a:cubicBezTo>
                <a:cubicBezTo>
                  <a:pt x="64" y="23"/>
                  <a:pt x="64" y="23"/>
                  <a:pt x="64" y="23"/>
                </a:cubicBezTo>
                <a:cubicBezTo>
                  <a:pt x="66" y="20"/>
                  <a:pt x="66" y="20"/>
                  <a:pt x="66" y="20"/>
                </a:cubicBezTo>
                <a:cubicBezTo>
                  <a:pt x="69" y="16"/>
                  <a:pt x="72" y="12"/>
                  <a:pt x="77" y="9"/>
                </a:cubicBezTo>
                <a:cubicBezTo>
                  <a:pt x="82" y="6"/>
                  <a:pt x="87" y="5"/>
                  <a:pt x="93" y="5"/>
                </a:cubicBezTo>
                <a:cubicBezTo>
                  <a:pt x="101" y="5"/>
                  <a:pt x="108" y="8"/>
                  <a:pt x="114" y="14"/>
                </a:cubicBezTo>
                <a:cubicBezTo>
                  <a:pt x="120" y="20"/>
                  <a:pt x="123" y="27"/>
                  <a:pt x="123" y="36"/>
                </a:cubicBezTo>
                <a:cubicBezTo>
                  <a:pt x="124" y="41"/>
                  <a:pt x="122" y="47"/>
                  <a:pt x="120" y="53"/>
                </a:cubicBezTo>
                <a:cubicBezTo>
                  <a:pt x="119" y="55"/>
                  <a:pt x="119" y="55"/>
                  <a:pt x="119" y="55"/>
                </a:cubicBezTo>
                <a:cubicBezTo>
                  <a:pt x="118" y="54"/>
                  <a:pt x="118" y="54"/>
                  <a:pt x="118" y="54"/>
                </a:cubicBezTo>
                <a:cubicBezTo>
                  <a:pt x="112" y="48"/>
                  <a:pt x="104" y="46"/>
                  <a:pt x="96" y="46"/>
                </a:cubicBezTo>
                <a:cubicBezTo>
                  <a:pt x="78" y="46"/>
                  <a:pt x="64" y="60"/>
                  <a:pt x="64" y="77"/>
                </a:cubicBezTo>
                <a:cubicBezTo>
                  <a:pt x="64" y="85"/>
                  <a:pt x="67" y="92"/>
                  <a:pt x="72" y="98"/>
                </a:cubicBezTo>
                <a:cubicBezTo>
                  <a:pt x="73" y="99"/>
                  <a:pt x="73" y="99"/>
                  <a:pt x="73" y="99"/>
                </a:cubicBezTo>
                <a:lnTo>
                  <a:pt x="71" y="100"/>
                </a:lnTo>
                <a:close/>
                <a:moveTo>
                  <a:pt x="115" y="97"/>
                </a:moveTo>
                <a:cubicBezTo>
                  <a:pt x="110" y="102"/>
                  <a:pt x="103" y="105"/>
                  <a:pt x="96" y="105"/>
                </a:cubicBezTo>
                <a:cubicBezTo>
                  <a:pt x="89" y="105"/>
                  <a:pt x="82" y="102"/>
                  <a:pt x="77" y="97"/>
                </a:cubicBezTo>
                <a:cubicBezTo>
                  <a:pt x="72" y="92"/>
                  <a:pt x="69" y="85"/>
                  <a:pt x="69" y="77"/>
                </a:cubicBezTo>
                <a:cubicBezTo>
                  <a:pt x="69" y="70"/>
                  <a:pt x="72" y="63"/>
                  <a:pt x="77" y="58"/>
                </a:cubicBezTo>
                <a:cubicBezTo>
                  <a:pt x="82" y="53"/>
                  <a:pt x="89" y="50"/>
                  <a:pt x="96" y="50"/>
                </a:cubicBezTo>
                <a:cubicBezTo>
                  <a:pt x="103" y="50"/>
                  <a:pt x="110" y="53"/>
                  <a:pt x="115" y="58"/>
                </a:cubicBezTo>
                <a:cubicBezTo>
                  <a:pt x="121" y="63"/>
                  <a:pt x="123" y="70"/>
                  <a:pt x="123" y="77"/>
                </a:cubicBezTo>
                <a:cubicBezTo>
                  <a:pt x="123" y="85"/>
                  <a:pt x="121" y="92"/>
                  <a:pt x="115" y="97"/>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 name="Freeform 215"/>
          <p:cNvSpPr/>
          <p:nvPr/>
        </p:nvSpPr>
        <p:spPr bwMode="auto">
          <a:xfrm>
            <a:off x="7351713" y="392113"/>
            <a:ext cx="85725" cy="85725"/>
          </a:xfrm>
          <a:custGeom>
            <a:avLst/>
            <a:gdLst>
              <a:gd name="T0" fmla="*/ 21 w 23"/>
              <a:gd name="T1" fmla="*/ 0 h 23"/>
              <a:gd name="T2" fmla="*/ 0 w 23"/>
              <a:gd name="T3" fmla="*/ 21 h 23"/>
              <a:gd name="T4" fmla="*/ 2 w 23"/>
              <a:gd name="T5" fmla="*/ 23 h 23"/>
              <a:gd name="T6" fmla="*/ 4 w 23"/>
              <a:gd name="T7" fmla="*/ 21 h 23"/>
              <a:gd name="T8" fmla="*/ 21 w 23"/>
              <a:gd name="T9" fmla="*/ 5 h 23"/>
              <a:gd name="T10" fmla="*/ 23 w 23"/>
              <a:gd name="T11" fmla="*/ 2 h 23"/>
              <a:gd name="T12" fmla="*/ 21 w 23"/>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21" y="0"/>
                </a:moveTo>
                <a:cubicBezTo>
                  <a:pt x="9" y="0"/>
                  <a:pt x="0" y="9"/>
                  <a:pt x="0" y="21"/>
                </a:cubicBezTo>
                <a:cubicBezTo>
                  <a:pt x="0" y="22"/>
                  <a:pt x="1" y="23"/>
                  <a:pt x="2" y="23"/>
                </a:cubicBezTo>
                <a:cubicBezTo>
                  <a:pt x="3" y="23"/>
                  <a:pt x="4" y="22"/>
                  <a:pt x="4" y="21"/>
                </a:cubicBezTo>
                <a:cubicBezTo>
                  <a:pt x="4" y="12"/>
                  <a:pt x="12" y="5"/>
                  <a:pt x="21" y="5"/>
                </a:cubicBezTo>
                <a:cubicBezTo>
                  <a:pt x="22" y="5"/>
                  <a:pt x="23" y="4"/>
                  <a:pt x="23" y="2"/>
                </a:cubicBezTo>
                <a:cubicBezTo>
                  <a:pt x="23" y="1"/>
                  <a:pt x="22" y="0"/>
                  <a:pt x="21"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 name="Freeform 216"/>
          <p:cNvSpPr/>
          <p:nvPr/>
        </p:nvSpPr>
        <p:spPr bwMode="auto">
          <a:xfrm>
            <a:off x="7607300" y="617538"/>
            <a:ext cx="101600" cy="19050"/>
          </a:xfrm>
          <a:custGeom>
            <a:avLst/>
            <a:gdLst>
              <a:gd name="T0" fmla="*/ 24 w 27"/>
              <a:gd name="T1" fmla="*/ 0 h 5"/>
              <a:gd name="T2" fmla="*/ 2 w 27"/>
              <a:gd name="T3" fmla="*/ 0 h 5"/>
              <a:gd name="T4" fmla="*/ 0 w 27"/>
              <a:gd name="T5" fmla="*/ 2 h 5"/>
              <a:gd name="T6" fmla="*/ 2 w 27"/>
              <a:gd name="T7" fmla="*/ 5 h 5"/>
              <a:gd name="T8" fmla="*/ 24 w 27"/>
              <a:gd name="T9" fmla="*/ 5 h 5"/>
              <a:gd name="T10" fmla="*/ 27 w 27"/>
              <a:gd name="T11" fmla="*/ 2 h 5"/>
              <a:gd name="T12" fmla="*/ 24 w 2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7" h="5">
                <a:moveTo>
                  <a:pt x="24" y="0"/>
                </a:moveTo>
                <a:cubicBezTo>
                  <a:pt x="2" y="0"/>
                  <a:pt x="2" y="0"/>
                  <a:pt x="2" y="0"/>
                </a:cubicBezTo>
                <a:cubicBezTo>
                  <a:pt x="1" y="0"/>
                  <a:pt x="0" y="1"/>
                  <a:pt x="0" y="2"/>
                </a:cubicBezTo>
                <a:cubicBezTo>
                  <a:pt x="0" y="4"/>
                  <a:pt x="1" y="5"/>
                  <a:pt x="2" y="5"/>
                </a:cubicBezTo>
                <a:cubicBezTo>
                  <a:pt x="24" y="5"/>
                  <a:pt x="24" y="5"/>
                  <a:pt x="24" y="5"/>
                </a:cubicBezTo>
                <a:cubicBezTo>
                  <a:pt x="25" y="5"/>
                  <a:pt x="27" y="4"/>
                  <a:pt x="27" y="2"/>
                </a:cubicBezTo>
                <a:cubicBezTo>
                  <a:pt x="27" y="1"/>
                  <a:pt x="25" y="0"/>
                  <a:pt x="24"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 name="Freeform 217"/>
          <p:cNvSpPr>
            <a:spLocks noEditPoints="1"/>
          </p:cNvSpPr>
          <p:nvPr/>
        </p:nvSpPr>
        <p:spPr bwMode="auto">
          <a:xfrm>
            <a:off x="7296150" y="334963"/>
            <a:ext cx="479425" cy="409575"/>
          </a:xfrm>
          <a:custGeom>
            <a:avLst/>
            <a:gdLst>
              <a:gd name="T0" fmla="*/ 123 w 128"/>
              <a:gd name="T1" fmla="*/ 60 h 109"/>
              <a:gd name="T2" fmla="*/ 122 w 128"/>
              <a:gd name="T3" fmla="*/ 59 h 109"/>
              <a:gd name="T4" fmla="*/ 123 w 128"/>
              <a:gd name="T5" fmla="*/ 58 h 109"/>
              <a:gd name="T6" fmla="*/ 128 w 128"/>
              <a:gd name="T7" fmla="*/ 36 h 109"/>
              <a:gd name="T8" fmla="*/ 93 w 128"/>
              <a:gd name="T9" fmla="*/ 0 h 109"/>
              <a:gd name="T10" fmla="*/ 75 w 128"/>
              <a:gd name="T11" fmla="*/ 5 h 109"/>
              <a:gd name="T12" fmla="*/ 65 w 128"/>
              <a:gd name="T13" fmla="*/ 13 h 109"/>
              <a:gd name="T14" fmla="*/ 64 w 128"/>
              <a:gd name="T15" fmla="*/ 15 h 109"/>
              <a:gd name="T16" fmla="*/ 63 w 128"/>
              <a:gd name="T17" fmla="*/ 13 h 109"/>
              <a:gd name="T18" fmla="*/ 53 w 128"/>
              <a:gd name="T19" fmla="*/ 5 h 109"/>
              <a:gd name="T20" fmla="*/ 35 w 128"/>
              <a:gd name="T21" fmla="*/ 0 h 109"/>
              <a:gd name="T22" fmla="*/ 0 w 128"/>
              <a:gd name="T23" fmla="*/ 36 h 109"/>
              <a:gd name="T24" fmla="*/ 9 w 128"/>
              <a:gd name="T25" fmla="*/ 65 h 109"/>
              <a:gd name="T26" fmla="*/ 31 w 128"/>
              <a:gd name="T27" fmla="*/ 88 h 109"/>
              <a:gd name="T28" fmla="*/ 63 w 128"/>
              <a:gd name="T29" fmla="*/ 109 h 109"/>
              <a:gd name="T30" fmla="*/ 64 w 128"/>
              <a:gd name="T31" fmla="*/ 109 h 109"/>
              <a:gd name="T32" fmla="*/ 65 w 128"/>
              <a:gd name="T33" fmla="*/ 109 h 109"/>
              <a:gd name="T34" fmla="*/ 76 w 128"/>
              <a:gd name="T35" fmla="*/ 103 h 109"/>
              <a:gd name="T36" fmla="*/ 76 w 128"/>
              <a:gd name="T37" fmla="*/ 103 h 109"/>
              <a:gd name="T38" fmla="*/ 77 w 128"/>
              <a:gd name="T39" fmla="*/ 103 h 109"/>
              <a:gd name="T40" fmla="*/ 96 w 128"/>
              <a:gd name="T41" fmla="*/ 109 h 109"/>
              <a:gd name="T42" fmla="*/ 128 w 128"/>
              <a:gd name="T43" fmla="*/ 77 h 109"/>
              <a:gd name="T44" fmla="*/ 123 w 128"/>
              <a:gd name="T45" fmla="*/ 60 h 109"/>
              <a:gd name="T46" fmla="*/ 71 w 128"/>
              <a:gd name="T47" fmla="*/ 100 h 109"/>
              <a:gd name="T48" fmla="*/ 65 w 128"/>
              <a:gd name="T49" fmla="*/ 104 h 109"/>
              <a:gd name="T50" fmla="*/ 64 w 128"/>
              <a:gd name="T51" fmla="*/ 104 h 109"/>
              <a:gd name="T52" fmla="*/ 63 w 128"/>
              <a:gd name="T53" fmla="*/ 104 h 109"/>
              <a:gd name="T54" fmla="*/ 34 w 128"/>
              <a:gd name="T55" fmla="*/ 85 h 109"/>
              <a:gd name="T56" fmla="*/ 13 w 128"/>
              <a:gd name="T57" fmla="*/ 63 h 109"/>
              <a:gd name="T58" fmla="*/ 5 w 128"/>
              <a:gd name="T59" fmla="*/ 36 h 109"/>
              <a:gd name="T60" fmla="*/ 14 w 128"/>
              <a:gd name="T61" fmla="*/ 14 h 109"/>
              <a:gd name="T62" fmla="*/ 35 w 128"/>
              <a:gd name="T63" fmla="*/ 5 h 109"/>
              <a:gd name="T64" fmla="*/ 51 w 128"/>
              <a:gd name="T65" fmla="*/ 9 h 109"/>
              <a:gd name="T66" fmla="*/ 62 w 128"/>
              <a:gd name="T67" fmla="*/ 20 h 109"/>
              <a:gd name="T68" fmla="*/ 64 w 128"/>
              <a:gd name="T69" fmla="*/ 23 h 109"/>
              <a:gd name="T70" fmla="*/ 66 w 128"/>
              <a:gd name="T71" fmla="*/ 20 h 109"/>
              <a:gd name="T72" fmla="*/ 77 w 128"/>
              <a:gd name="T73" fmla="*/ 9 h 109"/>
              <a:gd name="T74" fmla="*/ 93 w 128"/>
              <a:gd name="T75" fmla="*/ 5 h 109"/>
              <a:gd name="T76" fmla="*/ 114 w 128"/>
              <a:gd name="T77" fmla="*/ 14 h 109"/>
              <a:gd name="T78" fmla="*/ 123 w 128"/>
              <a:gd name="T79" fmla="*/ 36 h 109"/>
              <a:gd name="T80" fmla="*/ 120 w 128"/>
              <a:gd name="T81" fmla="*/ 53 h 109"/>
              <a:gd name="T82" fmla="*/ 119 w 128"/>
              <a:gd name="T83" fmla="*/ 55 h 109"/>
              <a:gd name="T84" fmla="*/ 118 w 128"/>
              <a:gd name="T85" fmla="*/ 54 h 109"/>
              <a:gd name="T86" fmla="*/ 96 w 128"/>
              <a:gd name="T87" fmla="*/ 46 h 109"/>
              <a:gd name="T88" fmla="*/ 64 w 128"/>
              <a:gd name="T89" fmla="*/ 77 h 109"/>
              <a:gd name="T90" fmla="*/ 72 w 128"/>
              <a:gd name="T91" fmla="*/ 98 h 109"/>
              <a:gd name="T92" fmla="*/ 73 w 128"/>
              <a:gd name="T93" fmla="*/ 99 h 109"/>
              <a:gd name="T94" fmla="*/ 71 w 128"/>
              <a:gd name="T95" fmla="*/ 100 h 109"/>
              <a:gd name="T96" fmla="*/ 115 w 128"/>
              <a:gd name="T97" fmla="*/ 97 h 109"/>
              <a:gd name="T98" fmla="*/ 96 w 128"/>
              <a:gd name="T99" fmla="*/ 105 h 109"/>
              <a:gd name="T100" fmla="*/ 77 w 128"/>
              <a:gd name="T101" fmla="*/ 97 h 109"/>
              <a:gd name="T102" fmla="*/ 69 w 128"/>
              <a:gd name="T103" fmla="*/ 77 h 109"/>
              <a:gd name="T104" fmla="*/ 77 w 128"/>
              <a:gd name="T105" fmla="*/ 58 h 109"/>
              <a:gd name="T106" fmla="*/ 96 w 128"/>
              <a:gd name="T107" fmla="*/ 50 h 109"/>
              <a:gd name="T108" fmla="*/ 115 w 128"/>
              <a:gd name="T109" fmla="*/ 58 h 109"/>
              <a:gd name="T110" fmla="*/ 123 w 128"/>
              <a:gd name="T111" fmla="*/ 77 h 109"/>
              <a:gd name="T112" fmla="*/ 115 w 128"/>
              <a:gd name="T113"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09">
                <a:moveTo>
                  <a:pt x="123" y="60"/>
                </a:moveTo>
                <a:cubicBezTo>
                  <a:pt x="122" y="59"/>
                  <a:pt x="122" y="59"/>
                  <a:pt x="122" y="59"/>
                </a:cubicBezTo>
                <a:cubicBezTo>
                  <a:pt x="123" y="58"/>
                  <a:pt x="123" y="58"/>
                  <a:pt x="123" y="58"/>
                </a:cubicBezTo>
                <a:cubicBezTo>
                  <a:pt x="126" y="51"/>
                  <a:pt x="128" y="43"/>
                  <a:pt x="128" y="36"/>
                </a:cubicBezTo>
                <a:cubicBezTo>
                  <a:pt x="127" y="16"/>
                  <a:pt x="112" y="0"/>
                  <a:pt x="93" y="0"/>
                </a:cubicBezTo>
                <a:cubicBezTo>
                  <a:pt x="86" y="0"/>
                  <a:pt x="80" y="2"/>
                  <a:pt x="75" y="5"/>
                </a:cubicBezTo>
                <a:cubicBezTo>
                  <a:pt x="71" y="7"/>
                  <a:pt x="68" y="10"/>
                  <a:pt x="65" y="13"/>
                </a:cubicBezTo>
                <a:cubicBezTo>
                  <a:pt x="64" y="15"/>
                  <a:pt x="64" y="15"/>
                  <a:pt x="64" y="15"/>
                </a:cubicBezTo>
                <a:cubicBezTo>
                  <a:pt x="63" y="13"/>
                  <a:pt x="63" y="13"/>
                  <a:pt x="63" y="13"/>
                </a:cubicBezTo>
                <a:cubicBezTo>
                  <a:pt x="60" y="10"/>
                  <a:pt x="57" y="7"/>
                  <a:pt x="53" y="5"/>
                </a:cubicBezTo>
                <a:cubicBezTo>
                  <a:pt x="48" y="2"/>
                  <a:pt x="42" y="0"/>
                  <a:pt x="35" y="0"/>
                </a:cubicBezTo>
                <a:cubicBezTo>
                  <a:pt x="16" y="0"/>
                  <a:pt x="1" y="16"/>
                  <a:pt x="0" y="36"/>
                </a:cubicBezTo>
                <a:cubicBezTo>
                  <a:pt x="0" y="45"/>
                  <a:pt x="3" y="55"/>
                  <a:pt x="9" y="65"/>
                </a:cubicBezTo>
                <a:cubicBezTo>
                  <a:pt x="15" y="73"/>
                  <a:pt x="22" y="81"/>
                  <a:pt x="31" y="88"/>
                </a:cubicBezTo>
                <a:cubicBezTo>
                  <a:pt x="47" y="101"/>
                  <a:pt x="62" y="109"/>
                  <a:pt x="63" y="109"/>
                </a:cubicBezTo>
                <a:cubicBezTo>
                  <a:pt x="64" y="109"/>
                  <a:pt x="64" y="109"/>
                  <a:pt x="64" y="109"/>
                </a:cubicBezTo>
                <a:cubicBezTo>
                  <a:pt x="65" y="109"/>
                  <a:pt x="65" y="109"/>
                  <a:pt x="65" y="109"/>
                </a:cubicBezTo>
                <a:cubicBezTo>
                  <a:pt x="66" y="108"/>
                  <a:pt x="70" y="107"/>
                  <a:pt x="76" y="103"/>
                </a:cubicBezTo>
                <a:cubicBezTo>
                  <a:pt x="76" y="103"/>
                  <a:pt x="76" y="103"/>
                  <a:pt x="76" y="103"/>
                </a:cubicBezTo>
                <a:cubicBezTo>
                  <a:pt x="77" y="103"/>
                  <a:pt x="77" y="103"/>
                  <a:pt x="77" y="103"/>
                </a:cubicBezTo>
                <a:cubicBezTo>
                  <a:pt x="83" y="107"/>
                  <a:pt x="89" y="109"/>
                  <a:pt x="96" y="109"/>
                </a:cubicBezTo>
                <a:cubicBezTo>
                  <a:pt x="114" y="109"/>
                  <a:pt x="128" y="95"/>
                  <a:pt x="128" y="77"/>
                </a:cubicBezTo>
                <a:cubicBezTo>
                  <a:pt x="128" y="71"/>
                  <a:pt x="126" y="65"/>
                  <a:pt x="123" y="60"/>
                </a:cubicBezTo>
                <a:close/>
                <a:moveTo>
                  <a:pt x="71" y="100"/>
                </a:moveTo>
                <a:cubicBezTo>
                  <a:pt x="68" y="102"/>
                  <a:pt x="66" y="103"/>
                  <a:pt x="65" y="104"/>
                </a:cubicBezTo>
                <a:cubicBezTo>
                  <a:pt x="64" y="104"/>
                  <a:pt x="64" y="104"/>
                  <a:pt x="64" y="104"/>
                </a:cubicBezTo>
                <a:cubicBezTo>
                  <a:pt x="63" y="104"/>
                  <a:pt x="63" y="104"/>
                  <a:pt x="63" y="104"/>
                </a:cubicBezTo>
                <a:cubicBezTo>
                  <a:pt x="59" y="101"/>
                  <a:pt x="46" y="95"/>
                  <a:pt x="34" y="85"/>
                </a:cubicBezTo>
                <a:cubicBezTo>
                  <a:pt x="25" y="78"/>
                  <a:pt x="18" y="70"/>
                  <a:pt x="13" y="63"/>
                </a:cubicBezTo>
                <a:cubicBezTo>
                  <a:pt x="7" y="54"/>
                  <a:pt x="4" y="45"/>
                  <a:pt x="5" y="36"/>
                </a:cubicBezTo>
                <a:cubicBezTo>
                  <a:pt x="5" y="27"/>
                  <a:pt x="8" y="20"/>
                  <a:pt x="14" y="14"/>
                </a:cubicBezTo>
                <a:cubicBezTo>
                  <a:pt x="20" y="8"/>
                  <a:pt x="27" y="5"/>
                  <a:pt x="35" y="5"/>
                </a:cubicBezTo>
                <a:cubicBezTo>
                  <a:pt x="41" y="5"/>
                  <a:pt x="46" y="6"/>
                  <a:pt x="51" y="9"/>
                </a:cubicBezTo>
                <a:cubicBezTo>
                  <a:pt x="56" y="12"/>
                  <a:pt x="59" y="16"/>
                  <a:pt x="62" y="20"/>
                </a:cubicBezTo>
                <a:cubicBezTo>
                  <a:pt x="64" y="23"/>
                  <a:pt x="64" y="23"/>
                  <a:pt x="64" y="23"/>
                </a:cubicBezTo>
                <a:cubicBezTo>
                  <a:pt x="66" y="20"/>
                  <a:pt x="66" y="20"/>
                  <a:pt x="66" y="20"/>
                </a:cubicBezTo>
                <a:cubicBezTo>
                  <a:pt x="69" y="16"/>
                  <a:pt x="72" y="12"/>
                  <a:pt x="77" y="9"/>
                </a:cubicBezTo>
                <a:cubicBezTo>
                  <a:pt x="82" y="6"/>
                  <a:pt x="87" y="5"/>
                  <a:pt x="93" y="5"/>
                </a:cubicBezTo>
                <a:cubicBezTo>
                  <a:pt x="101" y="5"/>
                  <a:pt x="108" y="8"/>
                  <a:pt x="114" y="14"/>
                </a:cubicBezTo>
                <a:cubicBezTo>
                  <a:pt x="120" y="20"/>
                  <a:pt x="123" y="27"/>
                  <a:pt x="123" y="36"/>
                </a:cubicBezTo>
                <a:cubicBezTo>
                  <a:pt x="124" y="41"/>
                  <a:pt x="122" y="47"/>
                  <a:pt x="120" y="53"/>
                </a:cubicBezTo>
                <a:cubicBezTo>
                  <a:pt x="119" y="55"/>
                  <a:pt x="119" y="55"/>
                  <a:pt x="119" y="55"/>
                </a:cubicBezTo>
                <a:cubicBezTo>
                  <a:pt x="118" y="54"/>
                  <a:pt x="118" y="54"/>
                  <a:pt x="118" y="54"/>
                </a:cubicBezTo>
                <a:cubicBezTo>
                  <a:pt x="112" y="48"/>
                  <a:pt x="104" y="46"/>
                  <a:pt x="96" y="46"/>
                </a:cubicBezTo>
                <a:cubicBezTo>
                  <a:pt x="78" y="46"/>
                  <a:pt x="64" y="60"/>
                  <a:pt x="64" y="77"/>
                </a:cubicBezTo>
                <a:cubicBezTo>
                  <a:pt x="64" y="85"/>
                  <a:pt x="67" y="92"/>
                  <a:pt x="72" y="98"/>
                </a:cubicBezTo>
                <a:cubicBezTo>
                  <a:pt x="73" y="99"/>
                  <a:pt x="73" y="99"/>
                  <a:pt x="73" y="99"/>
                </a:cubicBezTo>
                <a:lnTo>
                  <a:pt x="71" y="100"/>
                </a:lnTo>
                <a:close/>
                <a:moveTo>
                  <a:pt x="115" y="97"/>
                </a:moveTo>
                <a:cubicBezTo>
                  <a:pt x="110" y="102"/>
                  <a:pt x="103" y="105"/>
                  <a:pt x="96" y="105"/>
                </a:cubicBezTo>
                <a:cubicBezTo>
                  <a:pt x="89" y="105"/>
                  <a:pt x="82" y="102"/>
                  <a:pt x="77" y="97"/>
                </a:cubicBezTo>
                <a:cubicBezTo>
                  <a:pt x="72" y="92"/>
                  <a:pt x="69" y="85"/>
                  <a:pt x="69" y="77"/>
                </a:cubicBezTo>
                <a:cubicBezTo>
                  <a:pt x="69" y="70"/>
                  <a:pt x="72" y="63"/>
                  <a:pt x="77" y="58"/>
                </a:cubicBezTo>
                <a:cubicBezTo>
                  <a:pt x="82" y="53"/>
                  <a:pt x="89" y="50"/>
                  <a:pt x="96" y="50"/>
                </a:cubicBezTo>
                <a:cubicBezTo>
                  <a:pt x="103" y="50"/>
                  <a:pt x="110" y="53"/>
                  <a:pt x="115" y="58"/>
                </a:cubicBezTo>
                <a:cubicBezTo>
                  <a:pt x="121" y="63"/>
                  <a:pt x="123" y="70"/>
                  <a:pt x="123" y="77"/>
                </a:cubicBezTo>
                <a:cubicBezTo>
                  <a:pt x="123" y="85"/>
                  <a:pt x="121" y="92"/>
                  <a:pt x="115" y="97"/>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 name="Freeform 218"/>
          <p:cNvSpPr/>
          <p:nvPr/>
        </p:nvSpPr>
        <p:spPr bwMode="auto">
          <a:xfrm>
            <a:off x="6391275" y="392113"/>
            <a:ext cx="85725" cy="85725"/>
          </a:xfrm>
          <a:custGeom>
            <a:avLst/>
            <a:gdLst>
              <a:gd name="T0" fmla="*/ 21 w 23"/>
              <a:gd name="T1" fmla="*/ 0 h 23"/>
              <a:gd name="T2" fmla="*/ 0 w 23"/>
              <a:gd name="T3" fmla="*/ 21 h 23"/>
              <a:gd name="T4" fmla="*/ 2 w 23"/>
              <a:gd name="T5" fmla="*/ 23 h 23"/>
              <a:gd name="T6" fmla="*/ 4 w 23"/>
              <a:gd name="T7" fmla="*/ 21 h 23"/>
              <a:gd name="T8" fmla="*/ 21 w 23"/>
              <a:gd name="T9" fmla="*/ 5 h 23"/>
              <a:gd name="T10" fmla="*/ 23 w 23"/>
              <a:gd name="T11" fmla="*/ 2 h 23"/>
              <a:gd name="T12" fmla="*/ 21 w 23"/>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21" y="0"/>
                </a:moveTo>
                <a:cubicBezTo>
                  <a:pt x="9" y="0"/>
                  <a:pt x="0" y="9"/>
                  <a:pt x="0" y="21"/>
                </a:cubicBezTo>
                <a:cubicBezTo>
                  <a:pt x="0" y="22"/>
                  <a:pt x="1" y="23"/>
                  <a:pt x="2" y="23"/>
                </a:cubicBezTo>
                <a:cubicBezTo>
                  <a:pt x="3" y="23"/>
                  <a:pt x="4" y="22"/>
                  <a:pt x="4" y="21"/>
                </a:cubicBezTo>
                <a:cubicBezTo>
                  <a:pt x="4" y="12"/>
                  <a:pt x="12" y="5"/>
                  <a:pt x="21" y="5"/>
                </a:cubicBezTo>
                <a:cubicBezTo>
                  <a:pt x="22" y="5"/>
                  <a:pt x="23" y="4"/>
                  <a:pt x="23" y="2"/>
                </a:cubicBezTo>
                <a:cubicBezTo>
                  <a:pt x="23" y="1"/>
                  <a:pt x="22" y="0"/>
                  <a:pt x="21"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 name="Freeform 219"/>
          <p:cNvSpPr/>
          <p:nvPr/>
        </p:nvSpPr>
        <p:spPr bwMode="auto">
          <a:xfrm>
            <a:off x="6645275" y="576263"/>
            <a:ext cx="101600" cy="101600"/>
          </a:xfrm>
          <a:custGeom>
            <a:avLst/>
            <a:gdLst>
              <a:gd name="T0" fmla="*/ 24 w 27"/>
              <a:gd name="T1" fmla="*/ 11 h 27"/>
              <a:gd name="T2" fmla="*/ 15 w 27"/>
              <a:gd name="T3" fmla="*/ 11 h 27"/>
              <a:gd name="T4" fmla="*/ 15 w 27"/>
              <a:gd name="T5" fmla="*/ 2 h 27"/>
              <a:gd name="T6" fmla="*/ 13 w 27"/>
              <a:gd name="T7" fmla="*/ 0 h 27"/>
              <a:gd name="T8" fmla="*/ 11 w 27"/>
              <a:gd name="T9" fmla="*/ 2 h 27"/>
              <a:gd name="T10" fmla="*/ 11 w 27"/>
              <a:gd name="T11" fmla="*/ 11 h 27"/>
              <a:gd name="T12" fmla="*/ 2 w 27"/>
              <a:gd name="T13" fmla="*/ 11 h 27"/>
              <a:gd name="T14" fmla="*/ 0 w 27"/>
              <a:gd name="T15" fmla="*/ 13 h 27"/>
              <a:gd name="T16" fmla="*/ 2 w 27"/>
              <a:gd name="T17" fmla="*/ 16 h 27"/>
              <a:gd name="T18" fmla="*/ 11 w 27"/>
              <a:gd name="T19" fmla="*/ 16 h 27"/>
              <a:gd name="T20" fmla="*/ 11 w 27"/>
              <a:gd name="T21" fmla="*/ 25 h 27"/>
              <a:gd name="T22" fmla="*/ 13 w 27"/>
              <a:gd name="T23" fmla="*/ 27 h 27"/>
              <a:gd name="T24" fmla="*/ 15 w 27"/>
              <a:gd name="T25" fmla="*/ 25 h 27"/>
              <a:gd name="T26" fmla="*/ 15 w 27"/>
              <a:gd name="T27" fmla="*/ 16 h 27"/>
              <a:gd name="T28" fmla="*/ 24 w 27"/>
              <a:gd name="T29" fmla="*/ 16 h 27"/>
              <a:gd name="T30" fmla="*/ 27 w 27"/>
              <a:gd name="T31" fmla="*/ 13 h 27"/>
              <a:gd name="T32" fmla="*/ 24 w 27"/>
              <a:gd name="T33" fmla="*/ 1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7">
                <a:moveTo>
                  <a:pt x="24" y="11"/>
                </a:moveTo>
                <a:cubicBezTo>
                  <a:pt x="15" y="11"/>
                  <a:pt x="15" y="11"/>
                  <a:pt x="15" y="11"/>
                </a:cubicBezTo>
                <a:cubicBezTo>
                  <a:pt x="15" y="2"/>
                  <a:pt x="15" y="2"/>
                  <a:pt x="15" y="2"/>
                </a:cubicBezTo>
                <a:cubicBezTo>
                  <a:pt x="15" y="1"/>
                  <a:pt x="14" y="0"/>
                  <a:pt x="13" y="0"/>
                </a:cubicBezTo>
                <a:cubicBezTo>
                  <a:pt x="12" y="0"/>
                  <a:pt x="11" y="1"/>
                  <a:pt x="11" y="2"/>
                </a:cubicBezTo>
                <a:cubicBezTo>
                  <a:pt x="11" y="11"/>
                  <a:pt x="11" y="11"/>
                  <a:pt x="11" y="11"/>
                </a:cubicBezTo>
                <a:cubicBezTo>
                  <a:pt x="2" y="11"/>
                  <a:pt x="2" y="11"/>
                  <a:pt x="2" y="11"/>
                </a:cubicBezTo>
                <a:cubicBezTo>
                  <a:pt x="1" y="11"/>
                  <a:pt x="0" y="12"/>
                  <a:pt x="0" y="13"/>
                </a:cubicBezTo>
                <a:cubicBezTo>
                  <a:pt x="0" y="15"/>
                  <a:pt x="1" y="16"/>
                  <a:pt x="2" y="16"/>
                </a:cubicBezTo>
                <a:cubicBezTo>
                  <a:pt x="11" y="16"/>
                  <a:pt x="11" y="16"/>
                  <a:pt x="11" y="16"/>
                </a:cubicBezTo>
                <a:cubicBezTo>
                  <a:pt x="11" y="25"/>
                  <a:pt x="11" y="25"/>
                  <a:pt x="11" y="25"/>
                </a:cubicBezTo>
                <a:cubicBezTo>
                  <a:pt x="11" y="26"/>
                  <a:pt x="12" y="27"/>
                  <a:pt x="13" y="27"/>
                </a:cubicBezTo>
                <a:cubicBezTo>
                  <a:pt x="14" y="27"/>
                  <a:pt x="15" y="26"/>
                  <a:pt x="15" y="25"/>
                </a:cubicBezTo>
                <a:cubicBezTo>
                  <a:pt x="15" y="16"/>
                  <a:pt x="15" y="16"/>
                  <a:pt x="15" y="16"/>
                </a:cubicBezTo>
                <a:cubicBezTo>
                  <a:pt x="24" y="16"/>
                  <a:pt x="24" y="16"/>
                  <a:pt x="24" y="16"/>
                </a:cubicBezTo>
                <a:cubicBezTo>
                  <a:pt x="25" y="16"/>
                  <a:pt x="27" y="15"/>
                  <a:pt x="27" y="13"/>
                </a:cubicBezTo>
                <a:cubicBezTo>
                  <a:pt x="27" y="12"/>
                  <a:pt x="25" y="11"/>
                  <a:pt x="24" y="11"/>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 name="Freeform 220"/>
          <p:cNvSpPr>
            <a:spLocks noEditPoints="1"/>
          </p:cNvSpPr>
          <p:nvPr/>
        </p:nvSpPr>
        <p:spPr bwMode="auto">
          <a:xfrm>
            <a:off x="6334125" y="334963"/>
            <a:ext cx="481013" cy="409575"/>
          </a:xfrm>
          <a:custGeom>
            <a:avLst/>
            <a:gdLst>
              <a:gd name="T0" fmla="*/ 123 w 128"/>
              <a:gd name="T1" fmla="*/ 60 h 109"/>
              <a:gd name="T2" fmla="*/ 122 w 128"/>
              <a:gd name="T3" fmla="*/ 59 h 109"/>
              <a:gd name="T4" fmla="*/ 123 w 128"/>
              <a:gd name="T5" fmla="*/ 58 h 109"/>
              <a:gd name="T6" fmla="*/ 128 w 128"/>
              <a:gd name="T7" fmla="*/ 36 h 109"/>
              <a:gd name="T8" fmla="*/ 93 w 128"/>
              <a:gd name="T9" fmla="*/ 0 h 109"/>
              <a:gd name="T10" fmla="*/ 75 w 128"/>
              <a:gd name="T11" fmla="*/ 5 h 109"/>
              <a:gd name="T12" fmla="*/ 65 w 128"/>
              <a:gd name="T13" fmla="*/ 13 h 109"/>
              <a:gd name="T14" fmla="*/ 64 w 128"/>
              <a:gd name="T15" fmla="*/ 15 h 109"/>
              <a:gd name="T16" fmla="*/ 63 w 128"/>
              <a:gd name="T17" fmla="*/ 13 h 109"/>
              <a:gd name="T18" fmla="*/ 53 w 128"/>
              <a:gd name="T19" fmla="*/ 5 h 109"/>
              <a:gd name="T20" fmla="*/ 35 w 128"/>
              <a:gd name="T21" fmla="*/ 0 h 109"/>
              <a:gd name="T22" fmla="*/ 0 w 128"/>
              <a:gd name="T23" fmla="*/ 36 h 109"/>
              <a:gd name="T24" fmla="*/ 9 w 128"/>
              <a:gd name="T25" fmla="*/ 65 h 109"/>
              <a:gd name="T26" fmla="*/ 31 w 128"/>
              <a:gd name="T27" fmla="*/ 88 h 109"/>
              <a:gd name="T28" fmla="*/ 63 w 128"/>
              <a:gd name="T29" fmla="*/ 109 h 109"/>
              <a:gd name="T30" fmla="*/ 64 w 128"/>
              <a:gd name="T31" fmla="*/ 109 h 109"/>
              <a:gd name="T32" fmla="*/ 65 w 128"/>
              <a:gd name="T33" fmla="*/ 109 h 109"/>
              <a:gd name="T34" fmla="*/ 76 w 128"/>
              <a:gd name="T35" fmla="*/ 103 h 109"/>
              <a:gd name="T36" fmla="*/ 76 w 128"/>
              <a:gd name="T37" fmla="*/ 103 h 109"/>
              <a:gd name="T38" fmla="*/ 77 w 128"/>
              <a:gd name="T39" fmla="*/ 103 h 109"/>
              <a:gd name="T40" fmla="*/ 96 w 128"/>
              <a:gd name="T41" fmla="*/ 109 h 109"/>
              <a:gd name="T42" fmla="*/ 128 w 128"/>
              <a:gd name="T43" fmla="*/ 77 h 109"/>
              <a:gd name="T44" fmla="*/ 123 w 128"/>
              <a:gd name="T45" fmla="*/ 60 h 109"/>
              <a:gd name="T46" fmla="*/ 71 w 128"/>
              <a:gd name="T47" fmla="*/ 100 h 109"/>
              <a:gd name="T48" fmla="*/ 65 w 128"/>
              <a:gd name="T49" fmla="*/ 104 h 109"/>
              <a:gd name="T50" fmla="*/ 64 w 128"/>
              <a:gd name="T51" fmla="*/ 104 h 109"/>
              <a:gd name="T52" fmla="*/ 63 w 128"/>
              <a:gd name="T53" fmla="*/ 104 h 109"/>
              <a:gd name="T54" fmla="*/ 34 w 128"/>
              <a:gd name="T55" fmla="*/ 85 h 109"/>
              <a:gd name="T56" fmla="*/ 13 w 128"/>
              <a:gd name="T57" fmla="*/ 63 h 109"/>
              <a:gd name="T58" fmla="*/ 5 w 128"/>
              <a:gd name="T59" fmla="*/ 36 h 109"/>
              <a:gd name="T60" fmla="*/ 14 w 128"/>
              <a:gd name="T61" fmla="*/ 14 h 109"/>
              <a:gd name="T62" fmla="*/ 35 w 128"/>
              <a:gd name="T63" fmla="*/ 5 h 109"/>
              <a:gd name="T64" fmla="*/ 51 w 128"/>
              <a:gd name="T65" fmla="*/ 9 h 109"/>
              <a:gd name="T66" fmla="*/ 62 w 128"/>
              <a:gd name="T67" fmla="*/ 20 h 109"/>
              <a:gd name="T68" fmla="*/ 64 w 128"/>
              <a:gd name="T69" fmla="*/ 23 h 109"/>
              <a:gd name="T70" fmla="*/ 66 w 128"/>
              <a:gd name="T71" fmla="*/ 20 h 109"/>
              <a:gd name="T72" fmla="*/ 77 w 128"/>
              <a:gd name="T73" fmla="*/ 9 h 109"/>
              <a:gd name="T74" fmla="*/ 93 w 128"/>
              <a:gd name="T75" fmla="*/ 5 h 109"/>
              <a:gd name="T76" fmla="*/ 114 w 128"/>
              <a:gd name="T77" fmla="*/ 14 h 109"/>
              <a:gd name="T78" fmla="*/ 123 w 128"/>
              <a:gd name="T79" fmla="*/ 36 h 109"/>
              <a:gd name="T80" fmla="*/ 120 w 128"/>
              <a:gd name="T81" fmla="*/ 53 h 109"/>
              <a:gd name="T82" fmla="*/ 119 w 128"/>
              <a:gd name="T83" fmla="*/ 55 h 109"/>
              <a:gd name="T84" fmla="*/ 118 w 128"/>
              <a:gd name="T85" fmla="*/ 54 h 109"/>
              <a:gd name="T86" fmla="*/ 96 w 128"/>
              <a:gd name="T87" fmla="*/ 46 h 109"/>
              <a:gd name="T88" fmla="*/ 64 w 128"/>
              <a:gd name="T89" fmla="*/ 77 h 109"/>
              <a:gd name="T90" fmla="*/ 72 w 128"/>
              <a:gd name="T91" fmla="*/ 98 h 109"/>
              <a:gd name="T92" fmla="*/ 73 w 128"/>
              <a:gd name="T93" fmla="*/ 99 h 109"/>
              <a:gd name="T94" fmla="*/ 71 w 128"/>
              <a:gd name="T95" fmla="*/ 100 h 109"/>
              <a:gd name="T96" fmla="*/ 115 w 128"/>
              <a:gd name="T97" fmla="*/ 97 h 109"/>
              <a:gd name="T98" fmla="*/ 96 w 128"/>
              <a:gd name="T99" fmla="*/ 105 h 109"/>
              <a:gd name="T100" fmla="*/ 77 w 128"/>
              <a:gd name="T101" fmla="*/ 97 h 109"/>
              <a:gd name="T102" fmla="*/ 69 w 128"/>
              <a:gd name="T103" fmla="*/ 77 h 109"/>
              <a:gd name="T104" fmla="*/ 77 w 128"/>
              <a:gd name="T105" fmla="*/ 58 h 109"/>
              <a:gd name="T106" fmla="*/ 96 w 128"/>
              <a:gd name="T107" fmla="*/ 50 h 109"/>
              <a:gd name="T108" fmla="*/ 115 w 128"/>
              <a:gd name="T109" fmla="*/ 58 h 109"/>
              <a:gd name="T110" fmla="*/ 123 w 128"/>
              <a:gd name="T111" fmla="*/ 77 h 109"/>
              <a:gd name="T112" fmla="*/ 115 w 128"/>
              <a:gd name="T113"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09">
                <a:moveTo>
                  <a:pt x="123" y="60"/>
                </a:moveTo>
                <a:cubicBezTo>
                  <a:pt x="122" y="59"/>
                  <a:pt x="122" y="59"/>
                  <a:pt x="122" y="59"/>
                </a:cubicBezTo>
                <a:cubicBezTo>
                  <a:pt x="123" y="58"/>
                  <a:pt x="123" y="58"/>
                  <a:pt x="123" y="58"/>
                </a:cubicBezTo>
                <a:cubicBezTo>
                  <a:pt x="126" y="51"/>
                  <a:pt x="128" y="43"/>
                  <a:pt x="128" y="36"/>
                </a:cubicBezTo>
                <a:cubicBezTo>
                  <a:pt x="127" y="16"/>
                  <a:pt x="112" y="0"/>
                  <a:pt x="93" y="0"/>
                </a:cubicBezTo>
                <a:cubicBezTo>
                  <a:pt x="86" y="0"/>
                  <a:pt x="80" y="2"/>
                  <a:pt x="75" y="5"/>
                </a:cubicBezTo>
                <a:cubicBezTo>
                  <a:pt x="71" y="7"/>
                  <a:pt x="68" y="10"/>
                  <a:pt x="65" y="13"/>
                </a:cubicBezTo>
                <a:cubicBezTo>
                  <a:pt x="64" y="15"/>
                  <a:pt x="64" y="15"/>
                  <a:pt x="64" y="15"/>
                </a:cubicBezTo>
                <a:cubicBezTo>
                  <a:pt x="63" y="13"/>
                  <a:pt x="63" y="13"/>
                  <a:pt x="63" y="13"/>
                </a:cubicBezTo>
                <a:cubicBezTo>
                  <a:pt x="60" y="10"/>
                  <a:pt x="57" y="7"/>
                  <a:pt x="53" y="5"/>
                </a:cubicBezTo>
                <a:cubicBezTo>
                  <a:pt x="48" y="2"/>
                  <a:pt x="42" y="0"/>
                  <a:pt x="35" y="0"/>
                </a:cubicBezTo>
                <a:cubicBezTo>
                  <a:pt x="16" y="0"/>
                  <a:pt x="1" y="16"/>
                  <a:pt x="0" y="36"/>
                </a:cubicBezTo>
                <a:cubicBezTo>
                  <a:pt x="0" y="45"/>
                  <a:pt x="3" y="55"/>
                  <a:pt x="9" y="65"/>
                </a:cubicBezTo>
                <a:cubicBezTo>
                  <a:pt x="15" y="73"/>
                  <a:pt x="22" y="81"/>
                  <a:pt x="31" y="88"/>
                </a:cubicBezTo>
                <a:cubicBezTo>
                  <a:pt x="47" y="101"/>
                  <a:pt x="62" y="109"/>
                  <a:pt x="63" y="109"/>
                </a:cubicBezTo>
                <a:cubicBezTo>
                  <a:pt x="64" y="109"/>
                  <a:pt x="64" y="109"/>
                  <a:pt x="64" y="109"/>
                </a:cubicBezTo>
                <a:cubicBezTo>
                  <a:pt x="65" y="109"/>
                  <a:pt x="65" y="109"/>
                  <a:pt x="65" y="109"/>
                </a:cubicBezTo>
                <a:cubicBezTo>
                  <a:pt x="66" y="108"/>
                  <a:pt x="70" y="107"/>
                  <a:pt x="76" y="103"/>
                </a:cubicBezTo>
                <a:cubicBezTo>
                  <a:pt x="76" y="103"/>
                  <a:pt x="76" y="103"/>
                  <a:pt x="76" y="103"/>
                </a:cubicBezTo>
                <a:cubicBezTo>
                  <a:pt x="77" y="103"/>
                  <a:pt x="77" y="103"/>
                  <a:pt x="77" y="103"/>
                </a:cubicBezTo>
                <a:cubicBezTo>
                  <a:pt x="83" y="107"/>
                  <a:pt x="89" y="109"/>
                  <a:pt x="96" y="109"/>
                </a:cubicBezTo>
                <a:cubicBezTo>
                  <a:pt x="114" y="109"/>
                  <a:pt x="128" y="95"/>
                  <a:pt x="128" y="77"/>
                </a:cubicBezTo>
                <a:cubicBezTo>
                  <a:pt x="128" y="71"/>
                  <a:pt x="126" y="65"/>
                  <a:pt x="123" y="60"/>
                </a:cubicBezTo>
                <a:close/>
                <a:moveTo>
                  <a:pt x="71" y="100"/>
                </a:moveTo>
                <a:cubicBezTo>
                  <a:pt x="68" y="102"/>
                  <a:pt x="66" y="103"/>
                  <a:pt x="65" y="104"/>
                </a:cubicBezTo>
                <a:cubicBezTo>
                  <a:pt x="64" y="104"/>
                  <a:pt x="64" y="104"/>
                  <a:pt x="64" y="104"/>
                </a:cubicBezTo>
                <a:cubicBezTo>
                  <a:pt x="63" y="104"/>
                  <a:pt x="63" y="104"/>
                  <a:pt x="63" y="104"/>
                </a:cubicBezTo>
                <a:cubicBezTo>
                  <a:pt x="59" y="101"/>
                  <a:pt x="46" y="95"/>
                  <a:pt x="34" y="85"/>
                </a:cubicBezTo>
                <a:cubicBezTo>
                  <a:pt x="25" y="78"/>
                  <a:pt x="18" y="70"/>
                  <a:pt x="13" y="63"/>
                </a:cubicBezTo>
                <a:cubicBezTo>
                  <a:pt x="7" y="54"/>
                  <a:pt x="4" y="45"/>
                  <a:pt x="5" y="36"/>
                </a:cubicBezTo>
                <a:cubicBezTo>
                  <a:pt x="5" y="27"/>
                  <a:pt x="8" y="20"/>
                  <a:pt x="14" y="14"/>
                </a:cubicBezTo>
                <a:cubicBezTo>
                  <a:pt x="20" y="8"/>
                  <a:pt x="27" y="5"/>
                  <a:pt x="35" y="5"/>
                </a:cubicBezTo>
                <a:cubicBezTo>
                  <a:pt x="41" y="5"/>
                  <a:pt x="46" y="6"/>
                  <a:pt x="51" y="9"/>
                </a:cubicBezTo>
                <a:cubicBezTo>
                  <a:pt x="56" y="12"/>
                  <a:pt x="59" y="16"/>
                  <a:pt x="62" y="20"/>
                </a:cubicBezTo>
                <a:cubicBezTo>
                  <a:pt x="64" y="23"/>
                  <a:pt x="64" y="23"/>
                  <a:pt x="64" y="23"/>
                </a:cubicBezTo>
                <a:cubicBezTo>
                  <a:pt x="66" y="20"/>
                  <a:pt x="66" y="20"/>
                  <a:pt x="66" y="20"/>
                </a:cubicBezTo>
                <a:cubicBezTo>
                  <a:pt x="69" y="16"/>
                  <a:pt x="72" y="12"/>
                  <a:pt x="77" y="9"/>
                </a:cubicBezTo>
                <a:cubicBezTo>
                  <a:pt x="82" y="6"/>
                  <a:pt x="87" y="5"/>
                  <a:pt x="93" y="5"/>
                </a:cubicBezTo>
                <a:cubicBezTo>
                  <a:pt x="101" y="5"/>
                  <a:pt x="108" y="8"/>
                  <a:pt x="114" y="14"/>
                </a:cubicBezTo>
                <a:cubicBezTo>
                  <a:pt x="120" y="20"/>
                  <a:pt x="123" y="27"/>
                  <a:pt x="123" y="36"/>
                </a:cubicBezTo>
                <a:cubicBezTo>
                  <a:pt x="124" y="41"/>
                  <a:pt x="122" y="47"/>
                  <a:pt x="120" y="53"/>
                </a:cubicBezTo>
                <a:cubicBezTo>
                  <a:pt x="119" y="55"/>
                  <a:pt x="119" y="55"/>
                  <a:pt x="119" y="55"/>
                </a:cubicBezTo>
                <a:cubicBezTo>
                  <a:pt x="118" y="54"/>
                  <a:pt x="118" y="54"/>
                  <a:pt x="118" y="54"/>
                </a:cubicBezTo>
                <a:cubicBezTo>
                  <a:pt x="112" y="48"/>
                  <a:pt x="104" y="46"/>
                  <a:pt x="96" y="46"/>
                </a:cubicBezTo>
                <a:cubicBezTo>
                  <a:pt x="78" y="46"/>
                  <a:pt x="64" y="60"/>
                  <a:pt x="64" y="77"/>
                </a:cubicBezTo>
                <a:cubicBezTo>
                  <a:pt x="64" y="85"/>
                  <a:pt x="67" y="92"/>
                  <a:pt x="72" y="98"/>
                </a:cubicBezTo>
                <a:cubicBezTo>
                  <a:pt x="73" y="99"/>
                  <a:pt x="73" y="99"/>
                  <a:pt x="73" y="99"/>
                </a:cubicBezTo>
                <a:lnTo>
                  <a:pt x="71" y="100"/>
                </a:lnTo>
                <a:close/>
                <a:moveTo>
                  <a:pt x="115" y="97"/>
                </a:moveTo>
                <a:cubicBezTo>
                  <a:pt x="110" y="102"/>
                  <a:pt x="103" y="105"/>
                  <a:pt x="96" y="105"/>
                </a:cubicBezTo>
                <a:cubicBezTo>
                  <a:pt x="89" y="105"/>
                  <a:pt x="82" y="102"/>
                  <a:pt x="77" y="97"/>
                </a:cubicBezTo>
                <a:cubicBezTo>
                  <a:pt x="72" y="92"/>
                  <a:pt x="69" y="85"/>
                  <a:pt x="69" y="77"/>
                </a:cubicBezTo>
                <a:cubicBezTo>
                  <a:pt x="69" y="70"/>
                  <a:pt x="72" y="63"/>
                  <a:pt x="77" y="58"/>
                </a:cubicBezTo>
                <a:cubicBezTo>
                  <a:pt x="82" y="53"/>
                  <a:pt x="89" y="50"/>
                  <a:pt x="96" y="50"/>
                </a:cubicBezTo>
                <a:cubicBezTo>
                  <a:pt x="103" y="50"/>
                  <a:pt x="110" y="53"/>
                  <a:pt x="115" y="58"/>
                </a:cubicBezTo>
                <a:cubicBezTo>
                  <a:pt x="121" y="63"/>
                  <a:pt x="123" y="70"/>
                  <a:pt x="123" y="77"/>
                </a:cubicBezTo>
                <a:cubicBezTo>
                  <a:pt x="123" y="85"/>
                  <a:pt x="121" y="92"/>
                  <a:pt x="115" y="97"/>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 name="Freeform 221"/>
          <p:cNvSpPr>
            <a:spLocks noEditPoints="1"/>
          </p:cNvSpPr>
          <p:nvPr/>
        </p:nvSpPr>
        <p:spPr bwMode="auto">
          <a:xfrm>
            <a:off x="5373688" y="334963"/>
            <a:ext cx="479425" cy="409575"/>
          </a:xfrm>
          <a:custGeom>
            <a:avLst/>
            <a:gdLst>
              <a:gd name="T0" fmla="*/ 93 w 128"/>
              <a:gd name="T1" fmla="*/ 0 h 109"/>
              <a:gd name="T2" fmla="*/ 75 w 128"/>
              <a:gd name="T3" fmla="*/ 5 h 109"/>
              <a:gd name="T4" fmla="*/ 65 w 128"/>
              <a:gd name="T5" fmla="*/ 13 h 109"/>
              <a:gd name="T6" fmla="*/ 64 w 128"/>
              <a:gd name="T7" fmla="*/ 15 h 109"/>
              <a:gd name="T8" fmla="*/ 63 w 128"/>
              <a:gd name="T9" fmla="*/ 13 h 109"/>
              <a:gd name="T10" fmla="*/ 53 w 128"/>
              <a:gd name="T11" fmla="*/ 5 h 109"/>
              <a:gd name="T12" fmla="*/ 35 w 128"/>
              <a:gd name="T13" fmla="*/ 0 h 109"/>
              <a:gd name="T14" fmla="*/ 0 w 128"/>
              <a:gd name="T15" fmla="*/ 36 h 109"/>
              <a:gd name="T16" fmla="*/ 9 w 128"/>
              <a:gd name="T17" fmla="*/ 65 h 109"/>
              <a:gd name="T18" fmla="*/ 31 w 128"/>
              <a:gd name="T19" fmla="*/ 88 h 109"/>
              <a:gd name="T20" fmla="*/ 63 w 128"/>
              <a:gd name="T21" fmla="*/ 109 h 109"/>
              <a:gd name="T22" fmla="*/ 64 w 128"/>
              <a:gd name="T23" fmla="*/ 109 h 109"/>
              <a:gd name="T24" fmla="*/ 65 w 128"/>
              <a:gd name="T25" fmla="*/ 109 h 109"/>
              <a:gd name="T26" fmla="*/ 97 w 128"/>
              <a:gd name="T27" fmla="*/ 88 h 109"/>
              <a:gd name="T28" fmla="*/ 119 w 128"/>
              <a:gd name="T29" fmla="*/ 65 h 109"/>
              <a:gd name="T30" fmla="*/ 128 w 128"/>
              <a:gd name="T31" fmla="*/ 36 h 109"/>
              <a:gd name="T32" fmla="*/ 93 w 128"/>
              <a:gd name="T33" fmla="*/ 0 h 109"/>
              <a:gd name="T34" fmla="*/ 115 w 128"/>
              <a:gd name="T35" fmla="*/ 63 h 109"/>
              <a:gd name="T36" fmla="*/ 94 w 128"/>
              <a:gd name="T37" fmla="*/ 85 h 109"/>
              <a:gd name="T38" fmla="*/ 65 w 128"/>
              <a:gd name="T39" fmla="*/ 104 h 109"/>
              <a:gd name="T40" fmla="*/ 64 w 128"/>
              <a:gd name="T41" fmla="*/ 104 h 109"/>
              <a:gd name="T42" fmla="*/ 63 w 128"/>
              <a:gd name="T43" fmla="*/ 104 h 109"/>
              <a:gd name="T44" fmla="*/ 34 w 128"/>
              <a:gd name="T45" fmla="*/ 85 h 109"/>
              <a:gd name="T46" fmla="*/ 13 w 128"/>
              <a:gd name="T47" fmla="*/ 63 h 109"/>
              <a:gd name="T48" fmla="*/ 5 w 128"/>
              <a:gd name="T49" fmla="*/ 36 h 109"/>
              <a:gd name="T50" fmla="*/ 14 w 128"/>
              <a:gd name="T51" fmla="*/ 14 h 109"/>
              <a:gd name="T52" fmla="*/ 35 w 128"/>
              <a:gd name="T53" fmla="*/ 5 h 109"/>
              <a:gd name="T54" fmla="*/ 51 w 128"/>
              <a:gd name="T55" fmla="*/ 9 h 109"/>
              <a:gd name="T56" fmla="*/ 62 w 128"/>
              <a:gd name="T57" fmla="*/ 20 h 109"/>
              <a:gd name="T58" fmla="*/ 64 w 128"/>
              <a:gd name="T59" fmla="*/ 23 h 109"/>
              <a:gd name="T60" fmla="*/ 66 w 128"/>
              <a:gd name="T61" fmla="*/ 20 h 109"/>
              <a:gd name="T62" fmla="*/ 77 w 128"/>
              <a:gd name="T63" fmla="*/ 9 h 109"/>
              <a:gd name="T64" fmla="*/ 93 w 128"/>
              <a:gd name="T65" fmla="*/ 5 h 109"/>
              <a:gd name="T66" fmla="*/ 114 w 128"/>
              <a:gd name="T67" fmla="*/ 14 h 109"/>
              <a:gd name="T68" fmla="*/ 123 w 128"/>
              <a:gd name="T69" fmla="*/ 36 h 109"/>
              <a:gd name="T70" fmla="*/ 115 w 128"/>
              <a:gd name="T71" fmla="*/ 6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8" h="109">
                <a:moveTo>
                  <a:pt x="93" y="0"/>
                </a:moveTo>
                <a:cubicBezTo>
                  <a:pt x="86" y="0"/>
                  <a:pt x="80" y="2"/>
                  <a:pt x="75" y="5"/>
                </a:cubicBezTo>
                <a:cubicBezTo>
                  <a:pt x="71" y="7"/>
                  <a:pt x="68" y="10"/>
                  <a:pt x="65" y="13"/>
                </a:cubicBezTo>
                <a:cubicBezTo>
                  <a:pt x="64" y="15"/>
                  <a:pt x="64" y="15"/>
                  <a:pt x="64" y="15"/>
                </a:cubicBezTo>
                <a:cubicBezTo>
                  <a:pt x="63" y="13"/>
                  <a:pt x="63" y="13"/>
                  <a:pt x="63" y="13"/>
                </a:cubicBezTo>
                <a:cubicBezTo>
                  <a:pt x="60" y="10"/>
                  <a:pt x="57" y="7"/>
                  <a:pt x="53" y="5"/>
                </a:cubicBezTo>
                <a:cubicBezTo>
                  <a:pt x="48" y="2"/>
                  <a:pt x="42" y="0"/>
                  <a:pt x="35" y="0"/>
                </a:cubicBezTo>
                <a:cubicBezTo>
                  <a:pt x="16" y="0"/>
                  <a:pt x="1" y="16"/>
                  <a:pt x="0" y="36"/>
                </a:cubicBezTo>
                <a:cubicBezTo>
                  <a:pt x="0" y="45"/>
                  <a:pt x="3" y="55"/>
                  <a:pt x="9" y="65"/>
                </a:cubicBezTo>
                <a:cubicBezTo>
                  <a:pt x="15" y="73"/>
                  <a:pt x="22" y="81"/>
                  <a:pt x="31" y="88"/>
                </a:cubicBezTo>
                <a:cubicBezTo>
                  <a:pt x="47" y="101"/>
                  <a:pt x="63" y="109"/>
                  <a:pt x="63" y="109"/>
                </a:cubicBezTo>
                <a:cubicBezTo>
                  <a:pt x="64" y="109"/>
                  <a:pt x="64" y="109"/>
                  <a:pt x="64" y="109"/>
                </a:cubicBezTo>
                <a:cubicBezTo>
                  <a:pt x="65" y="109"/>
                  <a:pt x="65" y="109"/>
                  <a:pt x="65" y="109"/>
                </a:cubicBezTo>
                <a:cubicBezTo>
                  <a:pt x="66" y="109"/>
                  <a:pt x="81" y="101"/>
                  <a:pt x="97" y="88"/>
                </a:cubicBezTo>
                <a:cubicBezTo>
                  <a:pt x="106" y="81"/>
                  <a:pt x="113" y="73"/>
                  <a:pt x="119" y="65"/>
                </a:cubicBezTo>
                <a:cubicBezTo>
                  <a:pt x="125" y="55"/>
                  <a:pt x="128" y="45"/>
                  <a:pt x="128" y="36"/>
                </a:cubicBezTo>
                <a:cubicBezTo>
                  <a:pt x="127" y="16"/>
                  <a:pt x="112" y="0"/>
                  <a:pt x="93" y="0"/>
                </a:cubicBezTo>
                <a:close/>
                <a:moveTo>
                  <a:pt x="115" y="63"/>
                </a:moveTo>
                <a:cubicBezTo>
                  <a:pt x="110" y="70"/>
                  <a:pt x="103" y="78"/>
                  <a:pt x="94" y="85"/>
                </a:cubicBezTo>
                <a:cubicBezTo>
                  <a:pt x="82" y="95"/>
                  <a:pt x="69" y="101"/>
                  <a:pt x="65" y="104"/>
                </a:cubicBezTo>
                <a:cubicBezTo>
                  <a:pt x="64" y="104"/>
                  <a:pt x="64" y="104"/>
                  <a:pt x="64" y="104"/>
                </a:cubicBezTo>
                <a:cubicBezTo>
                  <a:pt x="63" y="104"/>
                  <a:pt x="63" y="104"/>
                  <a:pt x="63" y="104"/>
                </a:cubicBezTo>
                <a:cubicBezTo>
                  <a:pt x="59" y="101"/>
                  <a:pt x="46" y="95"/>
                  <a:pt x="34" y="85"/>
                </a:cubicBezTo>
                <a:cubicBezTo>
                  <a:pt x="25" y="78"/>
                  <a:pt x="18" y="70"/>
                  <a:pt x="13" y="63"/>
                </a:cubicBezTo>
                <a:cubicBezTo>
                  <a:pt x="7" y="54"/>
                  <a:pt x="4" y="45"/>
                  <a:pt x="5" y="36"/>
                </a:cubicBezTo>
                <a:cubicBezTo>
                  <a:pt x="5" y="27"/>
                  <a:pt x="8" y="20"/>
                  <a:pt x="14" y="14"/>
                </a:cubicBezTo>
                <a:cubicBezTo>
                  <a:pt x="20" y="8"/>
                  <a:pt x="27" y="5"/>
                  <a:pt x="35" y="5"/>
                </a:cubicBezTo>
                <a:cubicBezTo>
                  <a:pt x="41" y="5"/>
                  <a:pt x="46" y="6"/>
                  <a:pt x="51" y="9"/>
                </a:cubicBezTo>
                <a:cubicBezTo>
                  <a:pt x="56" y="12"/>
                  <a:pt x="59" y="16"/>
                  <a:pt x="62" y="20"/>
                </a:cubicBezTo>
                <a:cubicBezTo>
                  <a:pt x="64" y="23"/>
                  <a:pt x="64" y="23"/>
                  <a:pt x="64" y="23"/>
                </a:cubicBezTo>
                <a:cubicBezTo>
                  <a:pt x="66" y="20"/>
                  <a:pt x="66" y="20"/>
                  <a:pt x="66" y="20"/>
                </a:cubicBezTo>
                <a:cubicBezTo>
                  <a:pt x="69" y="16"/>
                  <a:pt x="72" y="12"/>
                  <a:pt x="77" y="9"/>
                </a:cubicBezTo>
                <a:cubicBezTo>
                  <a:pt x="82" y="6"/>
                  <a:pt x="87" y="5"/>
                  <a:pt x="93" y="5"/>
                </a:cubicBezTo>
                <a:cubicBezTo>
                  <a:pt x="101" y="5"/>
                  <a:pt x="108" y="8"/>
                  <a:pt x="114" y="14"/>
                </a:cubicBezTo>
                <a:cubicBezTo>
                  <a:pt x="120" y="20"/>
                  <a:pt x="123" y="27"/>
                  <a:pt x="123" y="36"/>
                </a:cubicBezTo>
                <a:cubicBezTo>
                  <a:pt x="124" y="45"/>
                  <a:pt x="121" y="54"/>
                  <a:pt x="115" y="63"/>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 name="Freeform 222"/>
          <p:cNvSpPr/>
          <p:nvPr/>
        </p:nvSpPr>
        <p:spPr bwMode="auto">
          <a:xfrm>
            <a:off x="5429250" y="392113"/>
            <a:ext cx="87313" cy="85725"/>
          </a:xfrm>
          <a:custGeom>
            <a:avLst/>
            <a:gdLst>
              <a:gd name="T0" fmla="*/ 21 w 23"/>
              <a:gd name="T1" fmla="*/ 0 h 23"/>
              <a:gd name="T2" fmla="*/ 0 w 23"/>
              <a:gd name="T3" fmla="*/ 21 h 23"/>
              <a:gd name="T4" fmla="*/ 2 w 23"/>
              <a:gd name="T5" fmla="*/ 23 h 23"/>
              <a:gd name="T6" fmla="*/ 4 w 23"/>
              <a:gd name="T7" fmla="*/ 21 h 23"/>
              <a:gd name="T8" fmla="*/ 21 w 23"/>
              <a:gd name="T9" fmla="*/ 5 h 23"/>
              <a:gd name="T10" fmla="*/ 23 w 23"/>
              <a:gd name="T11" fmla="*/ 2 h 23"/>
              <a:gd name="T12" fmla="*/ 21 w 23"/>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21" y="0"/>
                </a:moveTo>
                <a:cubicBezTo>
                  <a:pt x="9" y="0"/>
                  <a:pt x="0" y="9"/>
                  <a:pt x="0" y="21"/>
                </a:cubicBezTo>
                <a:cubicBezTo>
                  <a:pt x="0" y="22"/>
                  <a:pt x="1" y="23"/>
                  <a:pt x="2" y="23"/>
                </a:cubicBezTo>
                <a:cubicBezTo>
                  <a:pt x="3" y="23"/>
                  <a:pt x="4" y="22"/>
                  <a:pt x="4" y="21"/>
                </a:cubicBezTo>
                <a:cubicBezTo>
                  <a:pt x="4" y="12"/>
                  <a:pt x="12" y="5"/>
                  <a:pt x="21" y="5"/>
                </a:cubicBezTo>
                <a:cubicBezTo>
                  <a:pt x="22" y="5"/>
                  <a:pt x="23" y="4"/>
                  <a:pt x="23" y="2"/>
                </a:cubicBezTo>
                <a:cubicBezTo>
                  <a:pt x="23" y="1"/>
                  <a:pt x="22" y="0"/>
                  <a:pt x="21"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 name="Freeform 223"/>
          <p:cNvSpPr/>
          <p:nvPr/>
        </p:nvSpPr>
        <p:spPr bwMode="auto">
          <a:xfrm>
            <a:off x="4411663" y="317500"/>
            <a:ext cx="481013" cy="250825"/>
          </a:xfrm>
          <a:custGeom>
            <a:avLst/>
            <a:gdLst>
              <a:gd name="T0" fmla="*/ 127 w 128"/>
              <a:gd name="T1" fmla="*/ 63 h 67"/>
              <a:gd name="T2" fmla="*/ 66 w 128"/>
              <a:gd name="T3" fmla="*/ 1 h 67"/>
              <a:gd name="T4" fmla="*/ 64 w 128"/>
              <a:gd name="T5" fmla="*/ 0 h 67"/>
              <a:gd name="T6" fmla="*/ 62 w 128"/>
              <a:gd name="T7" fmla="*/ 1 h 67"/>
              <a:gd name="T8" fmla="*/ 1 w 128"/>
              <a:gd name="T9" fmla="*/ 63 h 67"/>
              <a:gd name="T10" fmla="*/ 1 w 128"/>
              <a:gd name="T11" fmla="*/ 66 h 67"/>
              <a:gd name="T12" fmla="*/ 4 w 128"/>
              <a:gd name="T13" fmla="*/ 66 h 67"/>
              <a:gd name="T14" fmla="*/ 64 w 128"/>
              <a:gd name="T15" fmla="*/ 6 h 67"/>
              <a:gd name="T16" fmla="*/ 124 w 128"/>
              <a:gd name="T17" fmla="*/ 66 h 67"/>
              <a:gd name="T18" fmla="*/ 127 w 128"/>
              <a:gd name="T19" fmla="*/ 66 h 67"/>
              <a:gd name="T20" fmla="*/ 127 w 128"/>
              <a:gd name="T21"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67">
                <a:moveTo>
                  <a:pt x="127" y="63"/>
                </a:moveTo>
                <a:cubicBezTo>
                  <a:pt x="66" y="1"/>
                  <a:pt x="66" y="1"/>
                  <a:pt x="66" y="1"/>
                </a:cubicBezTo>
                <a:cubicBezTo>
                  <a:pt x="65" y="1"/>
                  <a:pt x="65" y="0"/>
                  <a:pt x="64" y="0"/>
                </a:cubicBezTo>
                <a:cubicBezTo>
                  <a:pt x="63" y="0"/>
                  <a:pt x="63" y="1"/>
                  <a:pt x="62" y="1"/>
                </a:cubicBezTo>
                <a:cubicBezTo>
                  <a:pt x="62" y="1"/>
                  <a:pt x="1" y="63"/>
                  <a:pt x="1" y="63"/>
                </a:cubicBezTo>
                <a:cubicBezTo>
                  <a:pt x="0" y="64"/>
                  <a:pt x="0" y="65"/>
                  <a:pt x="1" y="66"/>
                </a:cubicBezTo>
                <a:cubicBezTo>
                  <a:pt x="2" y="67"/>
                  <a:pt x="3" y="67"/>
                  <a:pt x="4" y="66"/>
                </a:cubicBezTo>
                <a:cubicBezTo>
                  <a:pt x="64" y="6"/>
                  <a:pt x="64" y="6"/>
                  <a:pt x="64" y="6"/>
                </a:cubicBezTo>
                <a:cubicBezTo>
                  <a:pt x="124" y="66"/>
                  <a:pt x="124" y="66"/>
                  <a:pt x="124" y="66"/>
                </a:cubicBezTo>
                <a:cubicBezTo>
                  <a:pt x="125" y="67"/>
                  <a:pt x="126" y="67"/>
                  <a:pt x="127" y="66"/>
                </a:cubicBezTo>
                <a:cubicBezTo>
                  <a:pt x="128" y="65"/>
                  <a:pt x="128" y="64"/>
                  <a:pt x="127" y="63"/>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4" name="Freeform 224"/>
          <p:cNvSpPr>
            <a:spLocks noEditPoints="1"/>
          </p:cNvSpPr>
          <p:nvPr/>
        </p:nvSpPr>
        <p:spPr bwMode="auto">
          <a:xfrm>
            <a:off x="4476750" y="395288"/>
            <a:ext cx="352425" cy="368300"/>
          </a:xfrm>
          <a:custGeom>
            <a:avLst/>
            <a:gdLst>
              <a:gd name="T0" fmla="*/ 93 w 94"/>
              <a:gd name="T1" fmla="*/ 45 h 98"/>
              <a:gd name="T2" fmla="*/ 49 w 94"/>
              <a:gd name="T3" fmla="*/ 1 h 98"/>
              <a:gd name="T4" fmla="*/ 45 w 94"/>
              <a:gd name="T5" fmla="*/ 1 h 98"/>
              <a:gd name="T6" fmla="*/ 1 w 94"/>
              <a:gd name="T7" fmla="*/ 46 h 98"/>
              <a:gd name="T8" fmla="*/ 0 w 94"/>
              <a:gd name="T9" fmla="*/ 47 h 98"/>
              <a:gd name="T10" fmla="*/ 0 w 94"/>
              <a:gd name="T11" fmla="*/ 92 h 98"/>
              <a:gd name="T12" fmla="*/ 6 w 94"/>
              <a:gd name="T13" fmla="*/ 98 h 98"/>
              <a:gd name="T14" fmla="*/ 88 w 94"/>
              <a:gd name="T15" fmla="*/ 98 h 98"/>
              <a:gd name="T16" fmla="*/ 94 w 94"/>
              <a:gd name="T17" fmla="*/ 92 h 98"/>
              <a:gd name="T18" fmla="*/ 94 w 94"/>
              <a:gd name="T19" fmla="*/ 47 h 98"/>
              <a:gd name="T20" fmla="*/ 93 w 94"/>
              <a:gd name="T21" fmla="*/ 45 h 98"/>
              <a:gd name="T22" fmla="*/ 60 w 94"/>
              <a:gd name="T23" fmla="*/ 94 h 98"/>
              <a:gd name="T24" fmla="*/ 34 w 94"/>
              <a:gd name="T25" fmla="*/ 94 h 98"/>
              <a:gd name="T26" fmla="*/ 34 w 94"/>
              <a:gd name="T27" fmla="*/ 54 h 98"/>
              <a:gd name="T28" fmla="*/ 60 w 94"/>
              <a:gd name="T29" fmla="*/ 54 h 98"/>
              <a:gd name="T30" fmla="*/ 60 w 94"/>
              <a:gd name="T31" fmla="*/ 94 h 98"/>
              <a:gd name="T32" fmla="*/ 64 w 94"/>
              <a:gd name="T33" fmla="*/ 94 h 98"/>
              <a:gd name="T34" fmla="*/ 64 w 94"/>
              <a:gd name="T35" fmla="*/ 55 h 98"/>
              <a:gd name="T36" fmla="*/ 58 w 94"/>
              <a:gd name="T37" fmla="*/ 49 h 98"/>
              <a:gd name="T38" fmla="*/ 36 w 94"/>
              <a:gd name="T39" fmla="*/ 49 h 98"/>
              <a:gd name="T40" fmla="*/ 30 w 94"/>
              <a:gd name="T41" fmla="*/ 55 h 98"/>
              <a:gd name="T42" fmla="*/ 30 w 94"/>
              <a:gd name="T43" fmla="*/ 94 h 98"/>
              <a:gd name="T44" fmla="*/ 5 w 94"/>
              <a:gd name="T45" fmla="*/ 94 h 98"/>
              <a:gd name="T46" fmla="*/ 5 w 94"/>
              <a:gd name="T47" fmla="*/ 48 h 98"/>
              <a:gd name="T48" fmla="*/ 47 w 94"/>
              <a:gd name="T49" fmla="*/ 6 h 98"/>
              <a:gd name="T50" fmla="*/ 89 w 94"/>
              <a:gd name="T51" fmla="*/ 48 h 98"/>
              <a:gd name="T52" fmla="*/ 89 w 94"/>
              <a:gd name="T53" fmla="*/ 94 h 98"/>
              <a:gd name="T54" fmla="*/ 64 w 94"/>
              <a:gd name="T55" fmla="*/ 9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98">
                <a:moveTo>
                  <a:pt x="93" y="45"/>
                </a:moveTo>
                <a:cubicBezTo>
                  <a:pt x="49" y="1"/>
                  <a:pt x="49" y="1"/>
                  <a:pt x="49" y="1"/>
                </a:cubicBezTo>
                <a:cubicBezTo>
                  <a:pt x="48" y="0"/>
                  <a:pt x="46" y="0"/>
                  <a:pt x="45" y="1"/>
                </a:cubicBezTo>
                <a:cubicBezTo>
                  <a:pt x="1" y="46"/>
                  <a:pt x="1" y="46"/>
                  <a:pt x="1" y="46"/>
                </a:cubicBezTo>
                <a:cubicBezTo>
                  <a:pt x="0" y="46"/>
                  <a:pt x="0" y="47"/>
                  <a:pt x="0" y="47"/>
                </a:cubicBezTo>
                <a:cubicBezTo>
                  <a:pt x="0" y="92"/>
                  <a:pt x="0" y="92"/>
                  <a:pt x="0" y="92"/>
                </a:cubicBezTo>
                <a:cubicBezTo>
                  <a:pt x="0" y="96"/>
                  <a:pt x="3" y="98"/>
                  <a:pt x="6" y="98"/>
                </a:cubicBezTo>
                <a:cubicBezTo>
                  <a:pt x="88" y="98"/>
                  <a:pt x="88" y="98"/>
                  <a:pt x="88" y="98"/>
                </a:cubicBezTo>
                <a:cubicBezTo>
                  <a:pt x="91" y="98"/>
                  <a:pt x="94" y="96"/>
                  <a:pt x="94" y="92"/>
                </a:cubicBezTo>
                <a:cubicBezTo>
                  <a:pt x="94" y="47"/>
                  <a:pt x="94" y="47"/>
                  <a:pt x="94" y="47"/>
                </a:cubicBezTo>
                <a:cubicBezTo>
                  <a:pt x="94" y="46"/>
                  <a:pt x="94" y="46"/>
                  <a:pt x="93" y="45"/>
                </a:cubicBezTo>
                <a:close/>
                <a:moveTo>
                  <a:pt x="60" y="94"/>
                </a:moveTo>
                <a:cubicBezTo>
                  <a:pt x="34" y="94"/>
                  <a:pt x="34" y="94"/>
                  <a:pt x="34" y="94"/>
                </a:cubicBezTo>
                <a:cubicBezTo>
                  <a:pt x="34" y="54"/>
                  <a:pt x="34" y="54"/>
                  <a:pt x="34" y="54"/>
                </a:cubicBezTo>
                <a:cubicBezTo>
                  <a:pt x="60" y="54"/>
                  <a:pt x="60" y="54"/>
                  <a:pt x="60" y="54"/>
                </a:cubicBezTo>
                <a:lnTo>
                  <a:pt x="60" y="94"/>
                </a:lnTo>
                <a:close/>
                <a:moveTo>
                  <a:pt x="64" y="94"/>
                </a:moveTo>
                <a:cubicBezTo>
                  <a:pt x="64" y="55"/>
                  <a:pt x="64" y="55"/>
                  <a:pt x="64" y="55"/>
                </a:cubicBezTo>
                <a:cubicBezTo>
                  <a:pt x="64" y="52"/>
                  <a:pt x="61" y="49"/>
                  <a:pt x="58" y="49"/>
                </a:cubicBezTo>
                <a:cubicBezTo>
                  <a:pt x="36" y="49"/>
                  <a:pt x="36" y="49"/>
                  <a:pt x="36" y="49"/>
                </a:cubicBezTo>
                <a:cubicBezTo>
                  <a:pt x="33" y="49"/>
                  <a:pt x="30" y="52"/>
                  <a:pt x="30" y="55"/>
                </a:cubicBezTo>
                <a:cubicBezTo>
                  <a:pt x="30" y="94"/>
                  <a:pt x="30" y="94"/>
                  <a:pt x="30" y="94"/>
                </a:cubicBezTo>
                <a:cubicBezTo>
                  <a:pt x="5" y="94"/>
                  <a:pt x="5" y="94"/>
                  <a:pt x="5" y="94"/>
                </a:cubicBezTo>
                <a:cubicBezTo>
                  <a:pt x="5" y="48"/>
                  <a:pt x="5" y="48"/>
                  <a:pt x="5" y="48"/>
                </a:cubicBezTo>
                <a:cubicBezTo>
                  <a:pt x="47" y="6"/>
                  <a:pt x="47" y="6"/>
                  <a:pt x="47" y="6"/>
                </a:cubicBezTo>
                <a:cubicBezTo>
                  <a:pt x="89" y="48"/>
                  <a:pt x="89" y="48"/>
                  <a:pt x="89" y="48"/>
                </a:cubicBezTo>
                <a:cubicBezTo>
                  <a:pt x="89" y="94"/>
                  <a:pt x="89" y="94"/>
                  <a:pt x="89" y="94"/>
                </a:cubicBezTo>
                <a:lnTo>
                  <a:pt x="64" y="94"/>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5" name="Freeform 225"/>
          <p:cNvSpPr>
            <a:spLocks noEditPoints="1"/>
          </p:cNvSpPr>
          <p:nvPr/>
        </p:nvSpPr>
        <p:spPr bwMode="auto">
          <a:xfrm>
            <a:off x="3514725" y="395288"/>
            <a:ext cx="352425" cy="368300"/>
          </a:xfrm>
          <a:custGeom>
            <a:avLst/>
            <a:gdLst>
              <a:gd name="T0" fmla="*/ 49 w 94"/>
              <a:gd name="T1" fmla="*/ 1 h 98"/>
              <a:gd name="T2" fmla="*/ 45 w 94"/>
              <a:gd name="T3" fmla="*/ 1 h 98"/>
              <a:gd name="T4" fmla="*/ 1 w 94"/>
              <a:gd name="T5" fmla="*/ 45 h 98"/>
              <a:gd name="T6" fmla="*/ 1 w 94"/>
              <a:gd name="T7" fmla="*/ 46 h 98"/>
              <a:gd name="T8" fmla="*/ 0 w 94"/>
              <a:gd name="T9" fmla="*/ 47 h 98"/>
              <a:gd name="T10" fmla="*/ 0 w 94"/>
              <a:gd name="T11" fmla="*/ 92 h 98"/>
              <a:gd name="T12" fmla="*/ 6 w 94"/>
              <a:gd name="T13" fmla="*/ 98 h 98"/>
              <a:gd name="T14" fmla="*/ 88 w 94"/>
              <a:gd name="T15" fmla="*/ 98 h 98"/>
              <a:gd name="T16" fmla="*/ 94 w 94"/>
              <a:gd name="T17" fmla="*/ 92 h 98"/>
              <a:gd name="T18" fmla="*/ 94 w 94"/>
              <a:gd name="T19" fmla="*/ 47 h 98"/>
              <a:gd name="T20" fmla="*/ 93 w 94"/>
              <a:gd name="T21" fmla="*/ 45 h 98"/>
              <a:gd name="T22" fmla="*/ 49 w 94"/>
              <a:gd name="T23" fmla="*/ 1 h 98"/>
              <a:gd name="T24" fmla="*/ 89 w 94"/>
              <a:gd name="T25" fmla="*/ 94 h 98"/>
              <a:gd name="T26" fmla="*/ 5 w 94"/>
              <a:gd name="T27" fmla="*/ 94 h 98"/>
              <a:gd name="T28" fmla="*/ 5 w 94"/>
              <a:gd name="T29" fmla="*/ 48 h 98"/>
              <a:gd name="T30" fmla="*/ 47 w 94"/>
              <a:gd name="T31" fmla="*/ 6 h 98"/>
              <a:gd name="T32" fmla="*/ 89 w 94"/>
              <a:gd name="T33" fmla="*/ 48 h 98"/>
              <a:gd name="T34" fmla="*/ 89 w 94"/>
              <a:gd name="T35" fmla="*/ 9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98">
                <a:moveTo>
                  <a:pt x="49" y="1"/>
                </a:moveTo>
                <a:cubicBezTo>
                  <a:pt x="48" y="0"/>
                  <a:pt x="46" y="0"/>
                  <a:pt x="45" y="1"/>
                </a:cubicBezTo>
                <a:cubicBezTo>
                  <a:pt x="1" y="45"/>
                  <a:pt x="1" y="45"/>
                  <a:pt x="1" y="45"/>
                </a:cubicBezTo>
                <a:cubicBezTo>
                  <a:pt x="1" y="46"/>
                  <a:pt x="1" y="46"/>
                  <a:pt x="1" y="46"/>
                </a:cubicBezTo>
                <a:cubicBezTo>
                  <a:pt x="0" y="46"/>
                  <a:pt x="0" y="47"/>
                  <a:pt x="0" y="47"/>
                </a:cubicBezTo>
                <a:cubicBezTo>
                  <a:pt x="0" y="92"/>
                  <a:pt x="0" y="92"/>
                  <a:pt x="0" y="92"/>
                </a:cubicBezTo>
                <a:cubicBezTo>
                  <a:pt x="0" y="96"/>
                  <a:pt x="3" y="98"/>
                  <a:pt x="6" y="98"/>
                </a:cubicBezTo>
                <a:cubicBezTo>
                  <a:pt x="88" y="98"/>
                  <a:pt x="88" y="98"/>
                  <a:pt x="88" y="98"/>
                </a:cubicBezTo>
                <a:cubicBezTo>
                  <a:pt x="91" y="98"/>
                  <a:pt x="94" y="96"/>
                  <a:pt x="94" y="92"/>
                </a:cubicBezTo>
                <a:cubicBezTo>
                  <a:pt x="94" y="47"/>
                  <a:pt x="94" y="47"/>
                  <a:pt x="94" y="47"/>
                </a:cubicBezTo>
                <a:cubicBezTo>
                  <a:pt x="94" y="46"/>
                  <a:pt x="94" y="46"/>
                  <a:pt x="93" y="45"/>
                </a:cubicBezTo>
                <a:lnTo>
                  <a:pt x="49" y="1"/>
                </a:lnTo>
                <a:close/>
                <a:moveTo>
                  <a:pt x="89" y="94"/>
                </a:moveTo>
                <a:cubicBezTo>
                  <a:pt x="5" y="94"/>
                  <a:pt x="5" y="94"/>
                  <a:pt x="5" y="94"/>
                </a:cubicBezTo>
                <a:cubicBezTo>
                  <a:pt x="5" y="48"/>
                  <a:pt x="5" y="48"/>
                  <a:pt x="5" y="48"/>
                </a:cubicBezTo>
                <a:cubicBezTo>
                  <a:pt x="47" y="6"/>
                  <a:pt x="47" y="6"/>
                  <a:pt x="47" y="6"/>
                </a:cubicBezTo>
                <a:cubicBezTo>
                  <a:pt x="89" y="48"/>
                  <a:pt x="89" y="48"/>
                  <a:pt x="89" y="48"/>
                </a:cubicBezTo>
                <a:lnTo>
                  <a:pt x="89" y="94"/>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6" name="Freeform 226"/>
          <p:cNvSpPr/>
          <p:nvPr/>
        </p:nvSpPr>
        <p:spPr bwMode="auto">
          <a:xfrm>
            <a:off x="3451225" y="317500"/>
            <a:ext cx="481013" cy="250825"/>
          </a:xfrm>
          <a:custGeom>
            <a:avLst/>
            <a:gdLst>
              <a:gd name="T0" fmla="*/ 127 w 128"/>
              <a:gd name="T1" fmla="*/ 63 h 67"/>
              <a:gd name="T2" fmla="*/ 66 w 128"/>
              <a:gd name="T3" fmla="*/ 1 h 67"/>
              <a:gd name="T4" fmla="*/ 64 w 128"/>
              <a:gd name="T5" fmla="*/ 0 h 67"/>
              <a:gd name="T6" fmla="*/ 62 w 128"/>
              <a:gd name="T7" fmla="*/ 1 h 67"/>
              <a:gd name="T8" fmla="*/ 1 w 128"/>
              <a:gd name="T9" fmla="*/ 63 h 67"/>
              <a:gd name="T10" fmla="*/ 1 w 128"/>
              <a:gd name="T11" fmla="*/ 66 h 67"/>
              <a:gd name="T12" fmla="*/ 4 w 128"/>
              <a:gd name="T13" fmla="*/ 66 h 67"/>
              <a:gd name="T14" fmla="*/ 64 w 128"/>
              <a:gd name="T15" fmla="*/ 6 h 67"/>
              <a:gd name="T16" fmla="*/ 124 w 128"/>
              <a:gd name="T17" fmla="*/ 66 h 67"/>
              <a:gd name="T18" fmla="*/ 127 w 128"/>
              <a:gd name="T19" fmla="*/ 66 h 67"/>
              <a:gd name="T20" fmla="*/ 127 w 128"/>
              <a:gd name="T21"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67">
                <a:moveTo>
                  <a:pt x="127" y="63"/>
                </a:moveTo>
                <a:cubicBezTo>
                  <a:pt x="66" y="1"/>
                  <a:pt x="66" y="1"/>
                  <a:pt x="66" y="1"/>
                </a:cubicBezTo>
                <a:cubicBezTo>
                  <a:pt x="65" y="1"/>
                  <a:pt x="65" y="0"/>
                  <a:pt x="64" y="0"/>
                </a:cubicBezTo>
                <a:cubicBezTo>
                  <a:pt x="63" y="0"/>
                  <a:pt x="63" y="1"/>
                  <a:pt x="62" y="1"/>
                </a:cubicBezTo>
                <a:cubicBezTo>
                  <a:pt x="62" y="1"/>
                  <a:pt x="1" y="63"/>
                  <a:pt x="1" y="63"/>
                </a:cubicBezTo>
                <a:cubicBezTo>
                  <a:pt x="0" y="64"/>
                  <a:pt x="0" y="65"/>
                  <a:pt x="1" y="66"/>
                </a:cubicBezTo>
                <a:cubicBezTo>
                  <a:pt x="2" y="67"/>
                  <a:pt x="3" y="67"/>
                  <a:pt x="4" y="66"/>
                </a:cubicBezTo>
                <a:cubicBezTo>
                  <a:pt x="64" y="6"/>
                  <a:pt x="64" y="6"/>
                  <a:pt x="64" y="6"/>
                </a:cubicBezTo>
                <a:cubicBezTo>
                  <a:pt x="124" y="66"/>
                  <a:pt x="124" y="66"/>
                  <a:pt x="124" y="66"/>
                </a:cubicBezTo>
                <a:cubicBezTo>
                  <a:pt x="125" y="67"/>
                  <a:pt x="126" y="67"/>
                  <a:pt x="127" y="66"/>
                </a:cubicBezTo>
                <a:cubicBezTo>
                  <a:pt x="128" y="65"/>
                  <a:pt x="128" y="64"/>
                  <a:pt x="127" y="63"/>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7" name="Freeform 227"/>
          <p:cNvSpPr>
            <a:spLocks noEditPoints="1"/>
          </p:cNvSpPr>
          <p:nvPr/>
        </p:nvSpPr>
        <p:spPr bwMode="auto">
          <a:xfrm>
            <a:off x="2489200" y="301625"/>
            <a:ext cx="485775" cy="481013"/>
          </a:xfrm>
          <a:custGeom>
            <a:avLst/>
            <a:gdLst>
              <a:gd name="T0" fmla="*/ 128 w 129"/>
              <a:gd name="T1" fmla="*/ 124 h 128"/>
              <a:gd name="T2" fmla="*/ 88 w 129"/>
              <a:gd name="T3" fmla="*/ 84 h 128"/>
              <a:gd name="T4" fmla="*/ 89 w 129"/>
              <a:gd name="T5" fmla="*/ 83 h 128"/>
              <a:gd name="T6" fmla="*/ 101 w 129"/>
              <a:gd name="T7" fmla="*/ 50 h 128"/>
              <a:gd name="T8" fmla="*/ 51 w 129"/>
              <a:gd name="T9" fmla="*/ 0 h 128"/>
              <a:gd name="T10" fmla="*/ 15 w 129"/>
              <a:gd name="T11" fmla="*/ 15 h 128"/>
              <a:gd name="T12" fmla="*/ 0 w 129"/>
              <a:gd name="T13" fmla="*/ 50 h 128"/>
              <a:gd name="T14" fmla="*/ 15 w 129"/>
              <a:gd name="T15" fmla="*/ 86 h 128"/>
              <a:gd name="T16" fmla="*/ 51 w 129"/>
              <a:gd name="T17" fmla="*/ 101 h 128"/>
              <a:gd name="T18" fmla="*/ 84 w 129"/>
              <a:gd name="T19" fmla="*/ 88 h 128"/>
              <a:gd name="T20" fmla="*/ 85 w 129"/>
              <a:gd name="T21" fmla="*/ 88 h 128"/>
              <a:gd name="T22" fmla="*/ 124 w 129"/>
              <a:gd name="T23" fmla="*/ 127 h 128"/>
              <a:gd name="T24" fmla="*/ 128 w 129"/>
              <a:gd name="T25" fmla="*/ 127 h 128"/>
              <a:gd name="T26" fmla="*/ 128 w 129"/>
              <a:gd name="T27" fmla="*/ 124 h 128"/>
              <a:gd name="T28" fmla="*/ 83 w 129"/>
              <a:gd name="T29" fmla="*/ 83 h 128"/>
              <a:gd name="T30" fmla="*/ 69 w 129"/>
              <a:gd name="T31" fmla="*/ 93 h 128"/>
              <a:gd name="T32" fmla="*/ 51 w 129"/>
              <a:gd name="T33" fmla="*/ 96 h 128"/>
              <a:gd name="T34" fmla="*/ 33 w 129"/>
              <a:gd name="T35" fmla="*/ 93 h 128"/>
              <a:gd name="T36" fmla="*/ 18 w 129"/>
              <a:gd name="T37" fmla="*/ 83 h 128"/>
              <a:gd name="T38" fmla="*/ 9 w 129"/>
              <a:gd name="T39" fmla="*/ 68 h 128"/>
              <a:gd name="T40" fmla="*/ 5 w 129"/>
              <a:gd name="T41" fmla="*/ 50 h 128"/>
              <a:gd name="T42" fmla="*/ 9 w 129"/>
              <a:gd name="T43" fmla="*/ 32 h 128"/>
              <a:gd name="T44" fmla="*/ 18 w 129"/>
              <a:gd name="T45" fmla="*/ 18 h 128"/>
              <a:gd name="T46" fmla="*/ 33 w 129"/>
              <a:gd name="T47" fmla="*/ 8 h 128"/>
              <a:gd name="T48" fmla="*/ 69 w 129"/>
              <a:gd name="T49" fmla="*/ 8 h 128"/>
              <a:gd name="T50" fmla="*/ 83 w 129"/>
              <a:gd name="T51" fmla="*/ 18 h 128"/>
              <a:gd name="T52" fmla="*/ 93 w 129"/>
              <a:gd name="T53" fmla="*/ 32 h 128"/>
              <a:gd name="T54" fmla="*/ 97 w 129"/>
              <a:gd name="T55" fmla="*/ 50 h 128"/>
              <a:gd name="T56" fmla="*/ 93 w 129"/>
              <a:gd name="T57" fmla="*/ 68 h 128"/>
              <a:gd name="T58" fmla="*/ 83 w 129"/>
              <a:gd name="T59" fmla="*/ 8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9" h="128">
                <a:moveTo>
                  <a:pt x="128" y="124"/>
                </a:moveTo>
                <a:cubicBezTo>
                  <a:pt x="88" y="84"/>
                  <a:pt x="88" y="84"/>
                  <a:pt x="88" y="84"/>
                </a:cubicBezTo>
                <a:cubicBezTo>
                  <a:pt x="89" y="83"/>
                  <a:pt x="89" y="83"/>
                  <a:pt x="89" y="83"/>
                </a:cubicBezTo>
                <a:cubicBezTo>
                  <a:pt x="97" y="74"/>
                  <a:pt x="101" y="62"/>
                  <a:pt x="101" y="50"/>
                </a:cubicBezTo>
                <a:cubicBezTo>
                  <a:pt x="101" y="22"/>
                  <a:pt x="79" y="0"/>
                  <a:pt x="51" y="0"/>
                </a:cubicBezTo>
                <a:cubicBezTo>
                  <a:pt x="37" y="0"/>
                  <a:pt x="25" y="5"/>
                  <a:pt x="15" y="15"/>
                </a:cubicBezTo>
                <a:cubicBezTo>
                  <a:pt x="6" y="24"/>
                  <a:pt x="0" y="37"/>
                  <a:pt x="0" y="50"/>
                </a:cubicBezTo>
                <a:cubicBezTo>
                  <a:pt x="0" y="64"/>
                  <a:pt x="6" y="76"/>
                  <a:pt x="15" y="86"/>
                </a:cubicBezTo>
                <a:cubicBezTo>
                  <a:pt x="25" y="96"/>
                  <a:pt x="37" y="101"/>
                  <a:pt x="51" y="101"/>
                </a:cubicBezTo>
                <a:cubicBezTo>
                  <a:pt x="63" y="101"/>
                  <a:pt x="75" y="96"/>
                  <a:pt x="84" y="88"/>
                </a:cubicBezTo>
                <a:cubicBezTo>
                  <a:pt x="85" y="88"/>
                  <a:pt x="85" y="88"/>
                  <a:pt x="85" y="88"/>
                </a:cubicBezTo>
                <a:cubicBezTo>
                  <a:pt x="124" y="127"/>
                  <a:pt x="124" y="127"/>
                  <a:pt x="124" y="127"/>
                </a:cubicBezTo>
                <a:cubicBezTo>
                  <a:pt x="125" y="128"/>
                  <a:pt x="127" y="128"/>
                  <a:pt x="128" y="127"/>
                </a:cubicBezTo>
                <a:cubicBezTo>
                  <a:pt x="129" y="126"/>
                  <a:pt x="129" y="125"/>
                  <a:pt x="128" y="124"/>
                </a:cubicBezTo>
                <a:close/>
                <a:moveTo>
                  <a:pt x="83" y="83"/>
                </a:moveTo>
                <a:cubicBezTo>
                  <a:pt x="79" y="87"/>
                  <a:pt x="74" y="90"/>
                  <a:pt x="69" y="93"/>
                </a:cubicBezTo>
                <a:cubicBezTo>
                  <a:pt x="63" y="95"/>
                  <a:pt x="57" y="96"/>
                  <a:pt x="51" y="96"/>
                </a:cubicBezTo>
                <a:cubicBezTo>
                  <a:pt x="45" y="96"/>
                  <a:pt x="39" y="95"/>
                  <a:pt x="33" y="93"/>
                </a:cubicBezTo>
                <a:cubicBezTo>
                  <a:pt x="27" y="90"/>
                  <a:pt x="23" y="87"/>
                  <a:pt x="18" y="83"/>
                </a:cubicBezTo>
                <a:cubicBezTo>
                  <a:pt x="14" y="79"/>
                  <a:pt x="11" y="74"/>
                  <a:pt x="9" y="68"/>
                </a:cubicBezTo>
                <a:cubicBezTo>
                  <a:pt x="6" y="63"/>
                  <a:pt x="5" y="57"/>
                  <a:pt x="5" y="50"/>
                </a:cubicBezTo>
                <a:cubicBezTo>
                  <a:pt x="5" y="44"/>
                  <a:pt x="6" y="38"/>
                  <a:pt x="9" y="32"/>
                </a:cubicBezTo>
                <a:cubicBezTo>
                  <a:pt x="11" y="27"/>
                  <a:pt x="14" y="22"/>
                  <a:pt x="18" y="18"/>
                </a:cubicBezTo>
                <a:cubicBezTo>
                  <a:pt x="23" y="14"/>
                  <a:pt x="27" y="10"/>
                  <a:pt x="33" y="8"/>
                </a:cubicBezTo>
                <a:cubicBezTo>
                  <a:pt x="44" y="3"/>
                  <a:pt x="57" y="3"/>
                  <a:pt x="69" y="8"/>
                </a:cubicBezTo>
                <a:cubicBezTo>
                  <a:pt x="74" y="10"/>
                  <a:pt x="79" y="14"/>
                  <a:pt x="83" y="18"/>
                </a:cubicBezTo>
                <a:cubicBezTo>
                  <a:pt x="87" y="22"/>
                  <a:pt x="91" y="27"/>
                  <a:pt x="93" y="32"/>
                </a:cubicBezTo>
                <a:cubicBezTo>
                  <a:pt x="96" y="38"/>
                  <a:pt x="97" y="44"/>
                  <a:pt x="97" y="50"/>
                </a:cubicBezTo>
                <a:cubicBezTo>
                  <a:pt x="97" y="57"/>
                  <a:pt x="96" y="63"/>
                  <a:pt x="93" y="68"/>
                </a:cubicBezTo>
                <a:cubicBezTo>
                  <a:pt x="91" y="74"/>
                  <a:pt x="87" y="79"/>
                  <a:pt x="83" y="83"/>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8" name="Freeform 228"/>
          <p:cNvSpPr/>
          <p:nvPr/>
        </p:nvSpPr>
        <p:spPr bwMode="auto">
          <a:xfrm>
            <a:off x="2601913" y="482600"/>
            <a:ext cx="158750" cy="17463"/>
          </a:xfrm>
          <a:custGeom>
            <a:avLst/>
            <a:gdLst>
              <a:gd name="T0" fmla="*/ 39 w 42"/>
              <a:gd name="T1" fmla="*/ 0 h 5"/>
              <a:gd name="T2" fmla="*/ 2 w 42"/>
              <a:gd name="T3" fmla="*/ 0 h 5"/>
              <a:gd name="T4" fmla="*/ 0 w 42"/>
              <a:gd name="T5" fmla="*/ 2 h 5"/>
              <a:gd name="T6" fmla="*/ 2 w 42"/>
              <a:gd name="T7" fmla="*/ 5 h 5"/>
              <a:gd name="T8" fmla="*/ 39 w 42"/>
              <a:gd name="T9" fmla="*/ 5 h 5"/>
              <a:gd name="T10" fmla="*/ 42 w 42"/>
              <a:gd name="T11" fmla="*/ 2 h 5"/>
              <a:gd name="T12" fmla="*/ 39 w 42"/>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42" h="5">
                <a:moveTo>
                  <a:pt x="39" y="0"/>
                </a:moveTo>
                <a:cubicBezTo>
                  <a:pt x="2" y="0"/>
                  <a:pt x="2" y="0"/>
                  <a:pt x="2" y="0"/>
                </a:cubicBezTo>
                <a:cubicBezTo>
                  <a:pt x="1" y="0"/>
                  <a:pt x="0" y="1"/>
                  <a:pt x="0" y="2"/>
                </a:cubicBezTo>
                <a:cubicBezTo>
                  <a:pt x="0" y="4"/>
                  <a:pt x="1" y="5"/>
                  <a:pt x="2" y="5"/>
                </a:cubicBezTo>
                <a:cubicBezTo>
                  <a:pt x="39" y="5"/>
                  <a:pt x="39" y="5"/>
                  <a:pt x="39" y="5"/>
                </a:cubicBezTo>
                <a:cubicBezTo>
                  <a:pt x="41" y="5"/>
                  <a:pt x="42" y="4"/>
                  <a:pt x="42" y="2"/>
                </a:cubicBezTo>
                <a:cubicBezTo>
                  <a:pt x="42" y="1"/>
                  <a:pt x="41" y="0"/>
                  <a:pt x="39"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9" name="Freeform 229"/>
          <p:cNvSpPr>
            <a:spLocks noEditPoints="1"/>
          </p:cNvSpPr>
          <p:nvPr/>
        </p:nvSpPr>
        <p:spPr bwMode="auto">
          <a:xfrm>
            <a:off x="1528763" y="301625"/>
            <a:ext cx="481013" cy="481013"/>
          </a:xfrm>
          <a:custGeom>
            <a:avLst/>
            <a:gdLst>
              <a:gd name="T0" fmla="*/ 127 w 128"/>
              <a:gd name="T1" fmla="*/ 124 h 128"/>
              <a:gd name="T2" fmla="*/ 88 w 128"/>
              <a:gd name="T3" fmla="*/ 84 h 128"/>
              <a:gd name="T4" fmla="*/ 89 w 128"/>
              <a:gd name="T5" fmla="*/ 83 h 128"/>
              <a:gd name="T6" fmla="*/ 101 w 128"/>
              <a:gd name="T7" fmla="*/ 50 h 128"/>
              <a:gd name="T8" fmla="*/ 50 w 128"/>
              <a:gd name="T9" fmla="*/ 0 h 128"/>
              <a:gd name="T10" fmla="*/ 15 w 128"/>
              <a:gd name="T11" fmla="*/ 15 h 128"/>
              <a:gd name="T12" fmla="*/ 0 w 128"/>
              <a:gd name="T13" fmla="*/ 50 h 128"/>
              <a:gd name="T14" fmla="*/ 50 w 128"/>
              <a:gd name="T15" fmla="*/ 101 h 128"/>
              <a:gd name="T16" fmla="*/ 84 w 128"/>
              <a:gd name="T17" fmla="*/ 88 h 128"/>
              <a:gd name="T18" fmla="*/ 85 w 128"/>
              <a:gd name="T19" fmla="*/ 88 h 128"/>
              <a:gd name="T20" fmla="*/ 124 w 128"/>
              <a:gd name="T21" fmla="*/ 127 h 128"/>
              <a:gd name="T22" fmla="*/ 127 w 128"/>
              <a:gd name="T23" fmla="*/ 127 h 128"/>
              <a:gd name="T24" fmla="*/ 127 w 128"/>
              <a:gd name="T25" fmla="*/ 124 h 128"/>
              <a:gd name="T26" fmla="*/ 83 w 128"/>
              <a:gd name="T27" fmla="*/ 83 h 128"/>
              <a:gd name="T28" fmla="*/ 68 w 128"/>
              <a:gd name="T29" fmla="*/ 93 h 128"/>
              <a:gd name="T30" fmla="*/ 50 w 128"/>
              <a:gd name="T31" fmla="*/ 96 h 128"/>
              <a:gd name="T32" fmla="*/ 33 w 128"/>
              <a:gd name="T33" fmla="*/ 93 h 128"/>
              <a:gd name="T34" fmla="*/ 18 w 128"/>
              <a:gd name="T35" fmla="*/ 83 h 128"/>
              <a:gd name="T36" fmla="*/ 8 w 128"/>
              <a:gd name="T37" fmla="*/ 68 h 128"/>
              <a:gd name="T38" fmla="*/ 5 w 128"/>
              <a:gd name="T39" fmla="*/ 50 h 128"/>
              <a:gd name="T40" fmla="*/ 8 w 128"/>
              <a:gd name="T41" fmla="*/ 32 h 128"/>
              <a:gd name="T42" fmla="*/ 18 w 128"/>
              <a:gd name="T43" fmla="*/ 18 h 128"/>
              <a:gd name="T44" fmla="*/ 33 w 128"/>
              <a:gd name="T45" fmla="*/ 8 h 128"/>
              <a:gd name="T46" fmla="*/ 68 w 128"/>
              <a:gd name="T47" fmla="*/ 8 h 128"/>
              <a:gd name="T48" fmla="*/ 83 w 128"/>
              <a:gd name="T49" fmla="*/ 18 h 128"/>
              <a:gd name="T50" fmla="*/ 93 w 128"/>
              <a:gd name="T51" fmla="*/ 32 h 128"/>
              <a:gd name="T52" fmla="*/ 96 w 128"/>
              <a:gd name="T53" fmla="*/ 50 h 128"/>
              <a:gd name="T54" fmla="*/ 93 w 128"/>
              <a:gd name="T55" fmla="*/ 68 h 128"/>
              <a:gd name="T56" fmla="*/ 83 w 128"/>
              <a:gd name="T57" fmla="*/ 8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8" h="128">
                <a:moveTo>
                  <a:pt x="127" y="124"/>
                </a:moveTo>
                <a:cubicBezTo>
                  <a:pt x="88" y="84"/>
                  <a:pt x="88" y="84"/>
                  <a:pt x="88" y="84"/>
                </a:cubicBezTo>
                <a:cubicBezTo>
                  <a:pt x="89" y="83"/>
                  <a:pt x="89" y="83"/>
                  <a:pt x="89" y="83"/>
                </a:cubicBezTo>
                <a:cubicBezTo>
                  <a:pt x="97" y="74"/>
                  <a:pt x="101" y="62"/>
                  <a:pt x="101" y="50"/>
                </a:cubicBezTo>
                <a:cubicBezTo>
                  <a:pt x="101" y="22"/>
                  <a:pt x="78" y="0"/>
                  <a:pt x="50" y="0"/>
                </a:cubicBezTo>
                <a:cubicBezTo>
                  <a:pt x="37" y="0"/>
                  <a:pt x="24" y="5"/>
                  <a:pt x="15" y="15"/>
                </a:cubicBezTo>
                <a:cubicBezTo>
                  <a:pt x="5" y="24"/>
                  <a:pt x="0" y="37"/>
                  <a:pt x="0" y="50"/>
                </a:cubicBezTo>
                <a:cubicBezTo>
                  <a:pt x="0" y="78"/>
                  <a:pt x="23" y="101"/>
                  <a:pt x="50" y="101"/>
                </a:cubicBezTo>
                <a:cubicBezTo>
                  <a:pt x="63" y="101"/>
                  <a:pt x="74" y="96"/>
                  <a:pt x="84" y="88"/>
                </a:cubicBezTo>
                <a:cubicBezTo>
                  <a:pt x="85" y="88"/>
                  <a:pt x="85" y="88"/>
                  <a:pt x="85" y="88"/>
                </a:cubicBezTo>
                <a:cubicBezTo>
                  <a:pt x="124" y="127"/>
                  <a:pt x="124" y="127"/>
                  <a:pt x="124" y="127"/>
                </a:cubicBezTo>
                <a:cubicBezTo>
                  <a:pt x="125" y="128"/>
                  <a:pt x="126" y="128"/>
                  <a:pt x="127" y="127"/>
                </a:cubicBezTo>
                <a:cubicBezTo>
                  <a:pt x="128" y="126"/>
                  <a:pt x="128" y="125"/>
                  <a:pt x="127" y="124"/>
                </a:cubicBezTo>
                <a:close/>
                <a:moveTo>
                  <a:pt x="83" y="83"/>
                </a:moveTo>
                <a:cubicBezTo>
                  <a:pt x="79" y="87"/>
                  <a:pt x="74" y="90"/>
                  <a:pt x="68" y="93"/>
                </a:cubicBezTo>
                <a:cubicBezTo>
                  <a:pt x="63" y="95"/>
                  <a:pt x="57" y="96"/>
                  <a:pt x="50" y="96"/>
                </a:cubicBezTo>
                <a:cubicBezTo>
                  <a:pt x="44" y="96"/>
                  <a:pt x="38" y="95"/>
                  <a:pt x="33" y="93"/>
                </a:cubicBezTo>
                <a:cubicBezTo>
                  <a:pt x="27" y="90"/>
                  <a:pt x="22" y="87"/>
                  <a:pt x="18" y="83"/>
                </a:cubicBezTo>
                <a:cubicBezTo>
                  <a:pt x="14" y="79"/>
                  <a:pt x="10" y="74"/>
                  <a:pt x="8" y="68"/>
                </a:cubicBezTo>
                <a:cubicBezTo>
                  <a:pt x="6" y="63"/>
                  <a:pt x="5" y="57"/>
                  <a:pt x="5" y="50"/>
                </a:cubicBezTo>
                <a:cubicBezTo>
                  <a:pt x="5" y="44"/>
                  <a:pt x="6" y="38"/>
                  <a:pt x="8" y="32"/>
                </a:cubicBezTo>
                <a:cubicBezTo>
                  <a:pt x="10" y="27"/>
                  <a:pt x="14" y="22"/>
                  <a:pt x="18" y="18"/>
                </a:cubicBezTo>
                <a:cubicBezTo>
                  <a:pt x="22" y="14"/>
                  <a:pt x="27" y="10"/>
                  <a:pt x="33" y="8"/>
                </a:cubicBezTo>
                <a:cubicBezTo>
                  <a:pt x="44" y="3"/>
                  <a:pt x="57" y="3"/>
                  <a:pt x="68" y="8"/>
                </a:cubicBezTo>
                <a:cubicBezTo>
                  <a:pt x="74" y="10"/>
                  <a:pt x="79" y="14"/>
                  <a:pt x="83" y="18"/>
                </a:cubicBezTo>
                <a:cubicBezTo>
                  <a:pt x="87" y="22"/>
                  <a:pt x="90" y="27"/>
                  <a:pt x="93" y="32"/>
                </a:cubicBezTo>
                <a:cubicBezTo>
                  <a:pt x="95" y="38"/>
                  <a:pt x="96" y="44"/>
                  <a:pt x="96" y="50"/>
                </a:cubicBezTo>
                <a:cubicBezTo>
                  <a:pt x="96" y="57"/>
                  <a:pt x="95" y="63"/>
                  <a:pt x="93" y="68"/>
                </a:cubicBezTo>
                <a:cubicBezTo>
                  <a:pt x="90" y="74"/>
                  <a:pt x="87" y="79"/>
                  <a:pt x="83" y="83"/>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0" name="Freeform 230"/>
          <p:cNvSpPr/>
          <p:nvPr/>
        </p:nvSpPr>
        <p:spPr bwMode="auto">
          <a:xfrm>
            <a:off x="1641475" y="414338"/>
            <a:ext cx="153988" cy="153988"/>
          </a:xfrm>
          <a:custGeom>
            <a:avLst/>
            <a:gdLst>
              <a:gd name="T0" fmla="*/ 39 w 41"/>
              <a:gd name="T1" fmla="*/ 18 h 41"/>
              <a:gd name="T2" fmla="*/ 23 w 41"/>
              <a:gd name="T3" fmla="*/ 18 h 41"/>
              <a:gd name="T4" fmla="*/ 23 w 41"/>
              <a:gd name="T5" fmla="*/ 2 h 41"/>
              <a:gd name="T6" fmla="*/ 20 w 41"/>
              <a:gd name="T7" fmla="*/ 0 h 41"/>
              <a:gd name="T8" fmla="*/ 18 w 41"/>
              <a:gd name="T9" fmla="*/ 2 h 41"/>
              <a:gd name="T10" fmla="*/ 18 w 41"/>
              <a:gd name="T11" fmla="*/ 18 h 41"/>
              <a:gd name="T12" fmla="*/ 2 w 41"/>
              <a:gd name="T13" fmla="*/ 18 h 41"/>
              <a:gd name="T14" fmla="*/ 0 w 41"/>
              <a:gd name="T15" fmla="*/ 20 h 41"/>
              <a:gd name="T16" fmla="*/ 2 w 41"/>
              <a:gd name="T17" fmla="*/ 23 h 41"/>
              <a:gd name="T18" fmla="*/ 18 w 41"/>
              <a:gd name="T19" fmla="*/ 23 h 41"/>
              <a:gd name="T20" fmla="*/ 18 w 41"/>
              <a:gd name="T21" fmla="*/ 39 h 41"/>
              <a:gd name="T22" fmla="*/ 20 w 41"/>
              <a:gd name="T23" fmla="*/ 41 h 41"/>
              <a:gd name="T24" fmla="*/ 23 w 41"/>
              <a:gd name="T25" fmla="*/ 39 h 41"/>
              <a:gd name="T26" fmla="*/ 23 w 41"/>
              <a:gd name="T27" fmla="*/ 23 h 41"/>
              <a:gd name="T28" fmla="*/ 39 w 41"/>
              <a:gd name="T29" fmla="*/ 23 h 41"/>
              <a:gd name="T30" fmla="*/ 41 w 41"/>
              <a:gd name="T31" fmla="*/ 20 h 41"/>
              <a:gd name="T32" fmla="*/ 39 w 41"/>
              <a:gd name="T33" fmla="*/ 1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 h="41">
                <a:moveTo>
                  <a:pt x="39" y="18"/>
                </a:moveTo>
                <a:cubicBezTo>
                  <a:pt x="23" y="18"/>
                  <a:pt x="23" y="18"/>
                  <a:pt x="23" y="18"/>
                </a:cubicBezTo>
                <a:cubicBezTo>
                  <a:pt x="23" y="2"/>
                  <a:pt x="23" y="2"/>
                  <a:pt x="23" y="2"/>
                </a:cubicBezTo>
                <a:cubicBezTo>
                  <a:pt x="23" y="1"/>
                  <a:pt x="22" y="0"/>
                  <a:pt x="20" y="0"/>
                </a:cubicBezTo>
                <a:cubicBezTo>
                  <a:pt x="19" y="0"/>
                  <a:pt x="18" y="1"/>
                  <a:pt x="18" y="2"/>
                </a:cubicBezTo>
                <a:cubicBezTo>
                  <a:pt x="18" y="18"/>
                  <a:pt x="18" y="18"/>
                  <a:pt x="18" y="18"/>
                </a:cubicBezTo>
                <a:cubicBezTo>
                  <a:pt x="2" y="18"/>
                  <a:pt x="2" y="18"/>
                  <a:pt x="2" y="18"/>
                </a:cubicBezTo>
                <a:cubicBezTo>
                  <a:pt x="1" y="18"/>
                  <a:pt x="0" y="19"/>
                  <a:pt x="0" y="20"/>
                </a:cubicBezTo>
                <a:cubicBezTo>
                  <a:pt x="0" y="22"/>
                  <a:pt x="1" y="23"/>
                  <a:pt x="2" y="23"/>
                </a:cubicBezTo>
                <a:cubicBezTo>
                  <a:pt x="18" y="23"/>
                  <a:pt x="18" y="23"/>
                  <a:pt x="18" y="23"/>
                </a:cubicBezTo>
                <a:cubicBezTo>
                  <a:pt x="18" y="39"/>
                  <a:pt x="18" y="39"/>
                  <a:pt x="18" y="39"/>
                </a:cubicBezTo>
                <a:cubicBezTo>
                  <a:pt x="18" y="40"/>
                  <a:pt x="19" y="41"/>
                  <a:pt x="20" y="41"/>
                </a:cubicBezTo>
                <a:cubicBezTo>
                  <a:pt x="22" y="41"/>
                  <a:pt x="23" y="40"/>
                  <a:pt x="23" y="39"/>
                </a:cubicBezTo>
                <a:cubicBezTo>
                  <a:pt x="23" y="23"/>
                  <a:pt x="23" y="23"/>
                  <a:pt x="23" y="23"/>
                </a:cubicBezTo>
                <a:cubicBezTo>
                  <a:pt x="39" y="23"/>
                  <a:pt x="39" y="23"/>
                  <a:pt x="39" y="23"/>
                </a:cubicBezTo>
                <a:cubicBezTo>
                  <a:pt x="40" y="23"/>
                  <a:pt x="41" y="22"/>
                  <a:pt x="41" y="20"/>
                </a:cubicBezTo>
                <a:cubicBezTo>
                  <a:pt x="41" y="19"/>
                  <a:pt x="40" y="18"/>
                  <a:pt x="39" y="18"/>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1" name="Freeform 231"/>
          <p:cNvSpPr>
            <a:spLocks noEditPoints="1"/>
          </p:cNvSpPr>
          <p:nvPr/>
        </p:nvSpPr>
        <p:spPr bwMode="auto">
          <a:xfrm>
            <a:off x="568325" y="301625"/>
            <a:ext cx="479425" cy="481013"/>
          </a:xfrm>
          <a:custGeom>
            <a:avLst/>
            <a:gdLst>
              <a:gd name="T0" fmla="*/ 127 w 128"/>
              <a:gd name="T1" fmla="*/ 124 h 128"/>
              <a:gd name="T2" fmla="*/ 88 w 128"/>
              <a:gd name="T3" fmla="*/ 84 h 128"/>
              <a:gd name="T4" fmla="*/ 89 w 128"/>
              <a:gd name="T5" fmla="*/ 83 h 128"/>
              <a:gd name="T6" fmla="*/ 101 w 128"/>
              <a:gd name="T7" fmla="*/ 50 h 128"/>
              <a:gd name="T8" fmla="*/ 50 w 128"/>
              <a:gd name="T9" fmla="*/ 0 h 128"/>
              <a:gd name="T10" fmla="*/ 15 w 128"/>
              <a:gd name="T11" fmla="*/ 15 h 128"/>
              <a:gd name="T12" fmla="*/ 0 w 128"/>
              <a:gd name="T13" fmla="*/ 50 h 128"/>
              <a:gd name="T14" fmla="*/ 50 w 128"/>
              <a:gd name="T15" fmla="*/ 101 h 128"/>
              <a:gd name="T16" fmla="*/ 84 w 128"/>
              <a:gd name="T17" fmla="*/ 88 h 128"/>
              <a:gd name="T18" fmla="*/ 85 w 128"/>
              <a:gd name="T19" fmla="*/ 88 h 128"/>
              <a:gd name="T20" fmla="*/ 124 w 128"/>
              <a:gd name="T21" fmla="*/ 127 h 128"/>
              <a:gd name="T22" fmla="*/ 127 w 128"/>
              <a:gd name="T23" fmla="*/ 127 h 128"/>
              <a:gd name="T24" fmla="*/ 127 w 128"/>
              <a:gd name="T25" fmla="*/ 124 h 128"/>
              <a:gd name="T26" fmla="*/ 83 w 128"/>
              <a:gd name="T27" fmla="*/ 83 h 128"/>
              <a:gd name="T28" fmla="*/ 68 w 128"/>
              <a:gd name="T29" fmla="*/ 93 h 128"/>
              <a:gd name="T30" fmla="*/ 50 w 128"/>
              <a:gd name="T31" fmla="*/ 96 h 128"/>
              <a:gd name="T32" fmla="*/ 33 w 128"/>
              <a:gd name="T33" fmla="*/ 93 h 128"/>
              <a:gd name="T34" fmla="*/ 18 w 128"/>
              <a:gd name="T35" fmla="*/ 83 h 128"/>
              <a:gd name="T36" fmla="*/ 8 w 128"/>
              <a:gd name="T37" fmla="*/ 68 h 128"/>
              <a:gd name="T38" fmla="*/ 5 w 128"/>
              <a:gd name="T39" fmla="*/ 50 h 128"/>
              <a:gd name="T40" fmla="*/ 8 w 128"/>
              <a:gd name="T41" fmla="*/ 32 h 128"/>
              <a:gd name="T42" fmla="*/ 18 w 128"/>
              <a:gd name="T43" fmla="*/ 18 h 128"/>
              <a:gd name="T44" fmla="*/ 33 w 128"/>
              <a:gd name="T45" fmla="*/ 8 h 128"/>
              <a:gd name="T46" fmla="*/ 68 w 128"/>
              <a:gd name="T47" fmla="*/ 8 h 128"/>
              <a:gd name="T48" fmla="*/ 83 w 128"/>
              <a:gd name="T49" fmla="*/ 18 h 128"/>
              <a:gd name="T50" fmla="*/ 93 w 128"/>
              <a:gd name="T51" fmla="*/ 32 h 128"/>
              <a:gd name="T52" fmla="*/ 96 w 128"/>
              <a:gd name="T53" fmla="*/ 50 h 128"/>
              <a:gd name="T54" fmla="*/ 93 w 128"/>
              <a:gd name="T55" fmla="*/ 68 h 128"/>
              <a:gd name="T56" fmla="*/ 83 w 128"/>
              <a:gd name="T57" fmla="*/ 8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8" h="128">
                <a:moveTo>
                  <a:pt x="127" y="124"/>
                </a:moveTo>
                <a:cubicBezTo>
                  <a:pt x="88" y="84"/>
                  <a:pt x="88" y="84"/>
                  <a:pt x="88" y="84"/>
                </a:cubicBezTo>
                <a:cubicBezTo>
                  <a:pt x="89" y="83"/>
                  <a:pt x="89" y="83"/>
                  <a:pt x="89" y="83"/>
                </a:cubicBezTo>
                <a:cubicBezTo>
                  <a:pt x="97" y="74"/>
                  <a:pt x="101" y="62"/>
                  <a:pt x="101" y="50"/>
                </a:cubicBezTo>
                <a:cubicBezTo>
                  <a:pt x="101" y="22"/>
                  <a:pt x="78" y="0"/>
                  <a:pt x="50" y="0"/>
                </a:cubicBezTo>
                <a:cubicBezTo>
                  <a:pt x="37" y="0"/>
                  <a:pt x="24" y="5"/>
                  <a:pt x="15" y="15"/>
                </a:cubicBezTo>
                <a:cubicBezTo>
                  <a:pt x="5" y="24"/>
                  <a:pt x="0" y="37"/>
                  <a:pt x="0" y="50"/>
                </a:cubicBezTo>
                <a:cubicBezTo>
                  <a:pt x="0" y="78"/>
                  <a:pt x="23" y="101"/>
                  <a:pt x="50" y="101"/>
                </a:cubicBezTo>
                <a:cubicBezTo>
                  <a:pt x="63" y="101"/>
                  <a:pt x="74" y="96"/>
                  <a:pt x="84" y="88"/>
                </a:cubicBezTo>
                <a:cubicBezTo>
                  <a:pt x="85" y="88"/>
                  <a:pt x="85" y="88"/>
                  <a:pt x="85" y="88"/>
                </a:cubicBezTo>
                <a:cubicBezTo>
                  <a:pt x="124" y="127"/>
                  <a:pt x="124" y="127"/>
                  <a:pt x="124" y="127"/>
                </a:cubicBezTo>
                <a:cubicBezTo>
                  <a:pt x="125" y="128"/>
                  <a:pt x="126" y="128"/>
                  <a:pt x="127" y="127"/>
                </a:cubicBezTo>
                <a:cubicBezTo>
                  <a:pt x="128" y="126"/>
                  <a:pt x="128" y="125"/>
                  <a:pt x="127" y="124"/>
                </a:cubicBezTo>
                <a:close/>
                <a:moveTo>
                  <a:pt x="83" y="83"/>
                </a:moveTo>
                <a:cubicBezTo>
                  <a:pt x="79" y="87"/>
                  <a:pt x="74" y="90"/>
                  <a:pt x="68" y="93"/>
                </a:cubicBezTo>
                <a:cubicBezTo>
                  <a:pt x="63" y="95"/>
                  <a:pt x="57" y="96"/>
                  <a:pt x="50" y="96"/>
                </a:cubicBezTo>
                <a:cubicBezTo>
                  <a:pt x="44" y="96"/>
                  <a:pt x="38" y="95"/>
                  <a:pt x="33" y="93"/>
                </a:cubicBezTo>
                <a:cubicBezTo>
                  <a:pt x="27" y="90"/>
                  <a:pt x="22" y="87"/>
                  <a:pt x="18" y="83"/>
                </a:cubicBezTo>
                <a:cubicBezTo>
                  <a:pt x="14" y="79"/>
                  <a:pt x="10" y="74"/>
                  <a:pt x="8" y="68"/>
                </a:cubicBezTo>
                <a:cubicBezTo>
                  <a:pt x="6" y="63"/>
                  <a:pt x="5" y="57"/>
                  <a:pt x="5" y="50"/>
                </a:cubicBezTo>
                <a:cubicBezTo>
                  <a:pt x="5" y="44"/>
                  <a:pt x="6" y="38"/>
                  <a:pt x="8" y="32"/>
                </a:cubicBezTo>
                <a:cubicBezTo>
                  <a:pt x="10" y="27"/>
                  <a:pt x="14" y="22"/>
                  <a:pt x="18" y="18"/>
                </a:cubicBezTo>
                <a:cubicBezTo>
                  <a:pt x="22" y="14"/>
                  <a:pt x="27" y="10"/>
                  <a:pt x="33" y="8"/>
                </a:cubicBezTo>
                <a:cubicBezTo>
                  <a:pt x="44" y="3"/>
                  <a:pt x="57" y="3"/>
                  <a:pt x="68" y="8"/>
                </a:cubicBezTo>
                <a:cubicBezTo>
                  <a:pt x="74" y="10"/>
                  <a:pt x="79" y="14"/>
                  <a:pt x="83" y="18"/>
                </a:cubicBezTo>
                <a:cubicBezTo>
                  <a:pt x="87" y="22"/>
                  <a:pt x="90" y="27"/>
                  <a:pt x="93" y="32"/>
                </a:cubicBezTo>
                <a:cubicBezTo>
                  <a:pt x="95" y="38"/>
                  <a:pt x="96" y="44"/>
                  <a:pt x="96" y="50"/>
                </a:cubicBezTo>
                <a:cubicBezTo>
                  <a:pt x="96" y="57"/>
                  <a:pt x="95" y="63"/>
                  <a:pt x="93" y="68"/>
                </a:cubicBezTo>
                <a:cubicBezTo>
                  <a:pt x="90" y="74"/>
                  <a:pt x="87" y="79"/>
                  <a:pt x="83" y="83"/>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2" name="Freeform 232"/>
          <p:cNvSpPr/>
          <p:nvPr/>
        </p:nvSpPr>
        <p:spPr bwMode="auto">
          <a:xfrm>
            <a:off x="623888" y="358775"/>
            <a:ext cx="142875" cy="141288"/>
          </a:xfrm>
          <a:custGeom>
            <a:avLst/>
            <a:gdLst>
              <a:gd name="T0" fmla="*/ 36 w 38"/>
              <a:gd name="T1" fmla="*/ 0 h 38"/>
              <a:gd name="T2" fmla="*/ 0 w 38"/>
              <a:gd name="T3" fmla="*/ 36 h 38"/>
              <a:gd name="T4" fmla="*/ 2 w 38"/>
              <a:gd name="T5" fmla="*/ 38 h 38"/>
              <a:gd name="T6" fmla="*/ 5 w 38"/>
              <a:gd name="T7" fmla="*/ 36 h 38"/>
              <a:gd name="T8" fmla="*/ 14 w 38"/>
              <a:gd name="T9" fmla="*/ 14 h 38"/>
              <a:gd name="T10" fmla="*/ 36 w 38"/>
              <a:gd name="T11" fmla="*/ 4 h 38"/>
              <a:gd name="T12" fmla="*/ 38 w 38"/>
              <a:gd name="T13" fmla="*/ 2 h 38"/>
              <a:gd name="T14" fmla="*/ 36 w 38"/>
              <a:gd name="T15" fmla="*/ 0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36" y="0"/>
                </a:moveTo>
                <a:cubicBezTo>
                  <a:pt x="16" y="0"/>
                  <a:pt x="0" y="16"/>
                  <a:pt x="0" y="36"/>
                </a:cubicBezTo>
                <a:cubicBezTo>
                  <a:pt x="0" y="37"/>
                  <a:pt x="1" y="38"/>
                  <a:pt x="2" y="38"/>
                </a:cubicBezTo>
                <a:cubicBezTo>
                  <a:pt x="4" y="38"/>
                  <a:pt x="5" y="37"/>
                  <a:pt x="5" y="36"/>
                </a:cubicBezTo>
                <a:cubicBezTo>
                  <a:pt x="5" y="27"/>
                  <a:pt x="8" y="19"/>
                  <a:pt x="14" y="14"/>
                </a:cubicBezTo>
                <a:cubicBezTo>
                  <a:pt x="20" y="8"/>
                  <a:pt x="27" y="4"/>
                  <a:pt x="36" y="4"/>
                </a:cubicBezTo>
                <a:cubicBezTo>
                  <a:pt x="37" y="4"/>
                  <a:pt x="38" y="3"/>
                  <a:pt x="38" y="2"/>
                </a:cubicBezTo>
                <a:cubicBezTo>
                  <a:pt x="38" y="1"/>
                  <a:pt x="37" y="0"/>
                  <a:pt x="36"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transition spd="med">
    <p:pull/>
  </p:transition>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3" name="Freeform 5"/>
          <p:cNvSpPr>
            <a:spLocks noEditPoints="1"/>
          </p:cNvSpPr>
          <p:nvPr/>
        </p:nvSpPr>
        <p:spPr bwMode="auto">
          <a:xfrm>
            <a:off x="11215688" y="6072188"/>
            <a:ext cx="330200" cy="481013"/>
          </a:xfrm>
          <a:custGeom>
            <a:avLst/>
            <a:gdLst>
              <a:gd name="T0" fmla="*/ 82 w 88"/>
              <a:gd name="T1" fmla="*/ 0 h 128"/>
              <a:gd name="T2" fmla="*/ 6 w 88"/>
              <a:gd name="T3" fmla="*/ 0 h 128"/>
              <a:gd name="T4" fmla="*/ 0 w 88"/>
              <a:gd name="T5" fmla="*/ 6 h 128"/>
              <a:gd name="T6" fmla="*/ 0 w 88"/>
              <a:gd name="T7" fmla="*/ 122 h 128"/>
              <a:gd name="T8" fmla="*/ 6 w 88"/>
              <a:gd name="T9" fmla="*/ 128 h 128"/>
              <a:gd name="T10" fmla="*/ 82 w 88"/>
              <a:gd name="T11" fmla="*/ 128 h 128"/>
              <a:gd name="T12" fmla="*/ 88 w 88"/>
              <a:gd name="T13" fmla="*/ 122 h 128"/>
              <a:gd name="T14" fmla="*/ 88 w 88"/>
              <a:gd name="T15" fmla="*/ 6 h 128"/>
              <a:gd name="T16" fmla="*/ 82 w 88"/>
              <a:gd name="T17" fmla="*/ 0 h 128"/>
              <a:gd name="T18" fmla="*/ 83 w 88"/>
              <a:gd name="T19" fmla="*/ 123 h 128"/>
              <a:gd name="T20" fmla="*/ 5 w 88"/>
              <a:gd name="T21" fmla="*/ 123 h 128"/>
              <a:gd name="T22" fmla="*/ 5 w 88"/>
              <a:gd name="T23" fmla="*/ 5 h 128"/>
              <a:gd name="T24" fmla="*/ 83 w 88"/>
              <a:gd name="T25" fmla="*/ 5 h 128"/>
              <a:gd name="T26" fmla="*/ 83 w 88"/>
              <a:gd name="T2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128">
                <a:moveTo>
                  <a:pt x="82" y="0"/>
                </a:moveTo>
                <a:cubicBezTo>
                  <a:pt x="6" y="0"/>
                  <a:pt x="6" y="0"/>
                  <a:pt x="6" y="0"/>
                </a:cubicBezTo>
                <a:cubicBezTo>
                  <a:pt x="3" y="0"/>
                  <a:pt x="0" y="3"/>
                  <a:pt x="0" y="6"/>
                </a:cubicBezTo>
                <a:cubicBezTo>
                  <a:pt x="0" y="122"/>
                  <a:pt x="0" y="122"/>
                  <a:pt x="0" y="122"/>
                </a:cubicBezTo>
                <a:cubicBezTo>
                  <a:pt x="0" y="125"/>
                  <a:pt x="3" y="128"/>
                  <a:pt x="6" y="128"/>
                </a:cubicBezTo>
                <a:cubicBezTo>
                  <a:pt x="82" y="128"/>
                  <a:pt x="82" y="128"/>
                  <a:pt x="82" y="128"/>
                </a:cubicBezTo>
                <a:cubicBezTo>
                  <a:pt x="85" y="128"/>
                  <a:pt x="88" y="125"/>
                  <a:pt x="88" y="122"/>
                </a:cubicBezTo>
                <a:cubicBezTo>
                  <a:pt x="88" y="6"/>
                  <a:pt x="88" y="6"/>
                  <a:pt x="88" y="6"/>
                </a:cubicBezTo>
                <a:cubicBezTo>
                  <a:pt x="88" y="3"/>
                  <a:pt x="85" y="0"/>
                  <a:pt x="82" y="0"/>
                </a:cubicBezTo>
                <a:close/>
                <a:moveTo>
                  <a:pt x="83" y="123"/>
                </a:moveTo>
                <a:cubicBezTo>
                  <a:pt x="5" y="123"/>
                  <a:pt x="5" y="123"/>
                  <a:pt x="5" y="123"/>
                </a:cubicBezTo>
                <a:cubicBezTo>
                  <a:pt x="5" y="5"/>
                  <a:pt x="5" y="5"/>
                  <a:pt x="5" y="5"/>
                </a:cubicBezTo>
                <a:cubicBezTo>
                  <a:pt x="83" y="5"/>
                  <a:pt x="83" y="5"/>
                  <a:pt x="83" y="5"/>
                </a:cubicBezTo>
                <a:lnTo>
                  <a:pt x="83" y="12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4" name="Freeform 6"/>
          <p:cNvSpPr>
            <a:spLocks noEditPoints="1"/>
          </p:cNvSpPr>
          <p:nvPr/>
        </p:nvSpPr>
        <p:spPr bwMode="auto">
          <a:xfrm>
            <a:off x="11342688" y="6154738"/>
            <a:ext cx="74613" cy="74613"/>
          </a:xfrm>
          <a:custGeom>
            <a:avLst/>
            <a:gdLst>
              <a:gd name="T0" fmla="*/ 10 w 20"/>
              <a:gd name="T1" fmla="*/ 20 h 20"/>
              <a:gd name="T2" fmla="*/ 20 w 20"/>
              <a:gd name="T3" fmla="*/ 10 h 20"/>
              <a:gd name="T4" fmla="*/ 10 w 20"/>
              <a:gd name="T5" fmla="*/ 0 h 20"/>
              <a:gd name="T6" fmla="*/ 0 w 20"/>
              <a:gd name="T7" fmla="*/ 10 h 20"/>
              <a:gd name="T8" fmla="*/ 10 w 20"/>
              <a:gd name="T9" fmla="*/ 20 h 20"/>
              <a:gd name="T10" fmla="*/ 10 w 20"/>
              <a:gd name="T11" fmla="*/ 5 h 20"/>
              <a:gd name="T12" fmla="*/ 15 w 20"/>
              <a:gd name="T13" fmla="*/ 10 h 20"/>
              <a:gd name="T14" fmla="*/ 10 w 20"/>
              <a:gd name="T15" fmla="*/ 15 h 20"/>
              <a:gd name="T16" fmla="*/ 5 w 20"/>
              <a:gd name="T17" fmla="*/ 10 h 20"/>
              <a:gd name="T18" fmla="*/ 10 w 20"/>
              <a:gd name="T19" fmla="*/ 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20"/>
                </a:moveTo>
                <a:cubicBezTo>
                  <a:pt x="15" y="20"/>
                  <a:pt x="20" y="15"/>
                  <a:pt x="20" y="10"/>
                </a:cubicBezTo>
                <a:cubicBezTo>
                  <a:pt x="20" y="5"/>
                  <a:pt x="15" y="0"/>
                  <a:pt x="10" y="0"/>
                </a:cubicBezTo>
                <a:cubicBezTo>
                  <a:pt x="5" y="0"/>
                  <a:pt x="0" y="5"/>
                  <a:pt x="0" y="10"/>
                </a:cubicBezTo>
                <a:cubicBezTo>
                  <a:pt x="0" y="15"/>
                  <a:pt x="5" y="20"/>
                  <a:pt x="10" y="20"/>
                </a:cubicBezTo>
                <a:close/>
                <a:moveTo>
                  <a:pt x="10" y="5"/>
                </a:moveTo>
                <a:cubicBezTo>
                  <a:pt x="13" y="5"/>
                  <a:pt x="15" y="7"/>
                  <a:pt x="15" y="10"/>
                </a:cubicBezTo>
                <a:cubicBezTo>
                  <a:pt x="15" y="13"/>
                  <a:pt x="13" y="15"/>
                  <a:pt x="10" y="15"/>
                </a:cubicBezTo>
                <a:cubicBezTo>
                  <a:pt x="7" y="15"/>
                  <a:pt x="5" y="13"/>
                  <a:pt x="5" y="10"/>
                </a:cubicBezTo>
                <a:cubicBezTo>
                  <a:pt x="5" y="7"/>
                  <a:pt x="7" y="5"/>
                  <a:pt x="10" y="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5" name="Freeform 7"/>
          <p:cNvSpPr>
            <a:spLocks noEditPoints="1"/>
          </p:cNvSpPr>
          <p:nvPr/>
        </p:nvSpPr>
        <p:spPr bwMode="auto">
          <a:xfrm>
            <a:off x="11274425" y="6286500"/>
            <a:ext cx="211138" cy="209550"/>
          </a:xfrm>
          <a:custGeom>
            <a:avLst/>
            <a:gdLst>
              <a:gd name="T0" fmla="*/ 28 w 56"/>
              <a:gd name="T1" fmla="*/ 56 h 56"/>
              <a:gd name="T2" fmla="*/ 56 w 56"/>
              <a:gd name="T3" fmla="*/ 28 h 56"/>
              <a:gd name="T4" fmla="*/ 28 w 56"/>
              <a:gd name="T5" fmla="*/ 0 h 56"/>
              <a:gd name="T6" fmla="*/ 0 w 56"/>
              <a:gd name="T7" fmla="*/ 28 h 56"/>
              <a:gd name="T8" fmla="*/ 28 w 56"/>
              <a:gd name="T9" fmla="*/ 56 h 56"/>
              <a:gd name="T10" fmla="*/ 28 w 56"/>
              <a:gd name="T11" fmla="*/ 4 h 56"/>
              <a:gd name="T12" fmla="*/ 52 w 56"/>
              <a:gd name="T13" fmla="*/ 28 h 56"/>
              <a:gd name="T14" fmla="*/ 28 w 56"/>
              <a:gd name="T15" fmla="*/ 52 h 56"/>
              <a:gd name="T16" fmla="*/ 4 w 56"/>
              <a:gd name="T17" fmla="*/ 28 h 56"/>
              <a:gd name="T18" fmla="*/ 28 w 56"/>
              <a:gd name="T19" fmla="*/ 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56"/>
                </a:moveTo>
                <a:cubicBezTo>
                  <a:pt x="44" y="56"/>
                  <a:pt x="56" y="43"/>
                  <a:pt x="56" y="28"/>
                </a:cubicBezTo>
                <a:cubicBezTo>
                  <a:pt x="56" y="12"/>
                  <a:pt x="44" y="0"/>
                  <a:pt x="28" y="0"/>
                </a:cubicBezTo>
                <a:cubicBezTo>
                  <a:pt x="12" y="0"/>
                  <a:pt x="0" y="12"/>
                  <a:pt x="0" y="28"/>
                </a:cubicBezTo>
                <a:cubicBezTo>
                  <a:pt x="0" y="43"/>
                  <a:pt x="12" y="56"/>
                  <a:pt x="28" y="56"/>
                </a:cubicBezTo>
                <a:close/>
                <a:moveTo>
                  <a:pt x="28" y="4"/>
                </a:moveTo>
                <a:cubicBezTo>
                  <a:pt x="41" y="4"/>
                  <a:pt x="52" y="15"/>
                  <a:pt x="52" y="28"/>
                </a:cubicBezTo>
                <a:cubicBezTo>
                  <a:pt x="52" y="41"/>
                  <a:pt x="41" y="52"/>
                  <a:pt x="28" y="52"/>
                </a:cubicBezTo>
                <a:cubicBezTo>
                  <a:pt x="15" y="52"/>
                  <a:pt x="4" y="41"/>
                  <a:pt x="4" y="28"/>
                </a:cubicBezTo>
                <a:cubicBezTo>
                  <a:pt x="4" y="15"/>
                  <a:pt x="15" y="4"/>
                  <a:pt x="28"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6" name="Oval 8"/>
          <p:cNvSpPr>
            <a:spLocks noChangeArrowheads="1"/>
          </p:cNvSpPr>
          <p:nvPr/>
        </p:nvSpPr>
        <p:spPr bwMode="auto">
          <a:xfrm>
            <a:off x="11364913" y="6375400"/>
            <a:ext cx="30163" cy="30163"/>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7" name="Oval 9"/>
          <p:cNvSpPr>
            <a:spLocks noChangeArrowheads="1"/>
          </p:cNvSpPr>
          <p:nvPr/>
        </p:nvSpPr>
        <p:spPr bwMode="auto">
          <a:xfrm>
            <a:off x="10404475" y="6245225"/>
            <a:ext cx="30163" cy="30163"/>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8" name="Freeform 10"/>
          <p:cNvSpPr>
            <a:spLocks noEditPoints="1"/>
          </p:cNvSpPr>
          <p:nvPr/>
        </p:nvSpPr>
        <p:spPr bwMode="auto">
          <a:xfrm>
            <a:off x="10325100" y="6169025"/>
            <a:ext cx="187325" cy="184150"/>
          </a:xfrm>
          <a:custGeom>
            <a:avLst/>
            <a:gdLst>
              <a:gd name="T0" fmla="*/ 25 w 50"/>
              <a:gd name="T1" fmla="*/ 0 h 49"/>
              <a:gd name="T2" fmla="*/ 0 w 50"/>
              <a:gd name="T3" fmla="*/ 24 h 49"/>
              <a:gd name="T4" fmla="*/ 25 w 50"/>
              <a:gd name="T5" fmla="*/ 49 h 49"/>
              <a:gd name="T6" fmla="*/ 50 w 50"/>
              <a:gd name="T7" fmla="*/ 24 h 49"/>
              <a:gd name="T8" fmla="*/ 25 w 50"/>
              <a:gd name="T9" fmla="*/ 0 h 49"/>
              <a:gd name="T10" fmla="*/ 39 w 50"/>
              <a:gd name="T11" fmla="*/ 38 h 49"/>
              <a:gd name="T12" fmla="*/ 25 w 50"/>
              <a:gd name="T13" fmla="*/ 44 h 49"/>
              <a:gd name="T14" fmla="*/ 11 w 50"/>
              <a:gd name="T15" fmla="*/ 38 h 49"/>
              <a:gd name="T16" fmla="*/ 5 w 50"/>
              <a:gd name="T17" fmla="*/ 24 h 49"/>
              <a:gd name="T18" fmla="*/ 11 w 50"/>
              <a:gd name="T19" fmla="*/ 10 h 49"/>
              <a:gd name="T20" fmla="*/ 25 w 50"/>
              <a:gd name="T21" fmla="*/ 4 h 49"/>
              <a:gd name="T22" fmla="*/ 39 w 50"/>
              <a:gd name="T23" fmla="*/ 10 h 49"/>
              <a:gd name="T24" fmla="*/ 45 w 50"/>
              <a:gd name="T25" fmla="*/ 24 h 49"/>
              <a:gd name="T26" fmla="*/ 39 w 50"/>
              <a:gd name="T27" fmla="*/ 3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49">
                <a:moveTo>
                  <a:pt x="25" y="0"/>
                </a:moveTo>
                <a:cubicBezTo>
                  <a:pt x="11" y="0"/>
                  <a:pt x="0" y="11"/>
                  <a:pt x="0" y="24"/>
                </a:cubicBezTo>
                <a:cubicBezTo>
                  <a:pt x="0" y="38"/>
                  <a:pt x="11" y="49"/>
                  <a:pt x="25" y="49"/>
                </a:cubicBezTo>
                <a:cubicBezTo>
                  <a:pt x="39" y="49"/>
                  <a:pt x="50" y="38"/>
                  <a:pt x="50" y="24"/>
                </a:cubicBezTo>
                <a:cubicBezTo>
                  <a:pt x="50" y="11"/>
                  <a:pt x="39" y="0"/>
                  <a:pt x="25" y="0"/>
                </a:cubicBezTo>
                <a:close/>
                <a:moveTo>
                  <a:pt x="39" y="38"/>
                </a:moveTo>
                <a:cubicBezTo>
                  <a:pt x="35" y="42"/>
                  <a:pt x="30" y="44"/>
                  <a:pt x="25" y="44"/>
                </a:cubicBezTo>
                <a:cubicBezTo>
                  <a:pt x="20" y="44"/>
                  <a:pt x="15" y="42"/>
                  <a:pt x="11" y="38"/>
                </a:cubicBezTo>
                <a:cubicBezTo>
                  <a:pt x="7" y="34"/>
                  <a:pt x="5" y="29"/>
                  <a:pt x="5" y="24"/>
                </a:cubicBezTo>
                <a:cubicBezTo>
                  <a:pt x="5" y="19"/>
                  <a:pt x="7" y="14"/>
                  <a:pt x="11" y="10"/>
                </a:cubicBezTo>
                <a:cubicBezTo>
                  <a:pt x="15" y="6"/>
                  <a:pt x="20" y="4"/>
                  <a:pt x="25" y="4"/>
                </a:cubicBezTo>
                <a:cubicBezTo>
                  <a:pt x="30" y="4"/>
                  <a:pt x="35" y="6"/>
                  <a:pt x="39" y="10"/>
                </a:cubicBezTo>
                <a:cubicBezTo>
                  <a:pt x="43" y="14"/>
                  <a:pt x="45" y="19"/>
                  <a:pt x="45" y="24"/>
                </a:cubicBezTo>
                <a:cubicBezTo>
                  <a:pt x="45" y="29"/>
                  <a:pt x="43" y="34"/>
                  <a:pt x="39" y="38"/>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9" name="Freeform 11"/>
          <p:cNvSpPr>
            <a:spLocks noEditPoints="1"/>
          </p:cNvSpPr>
          <p:nvPr/>
        </p:nvSpPr>
        <p:spPr bwMode="auto">
          <a:xfrm>
            <a:off x="10231438" y="6072188"/>
            <a:ext cx="374650" cy="481013"/>
          </a:xfrm>
          <a:custGeom>
            <a:avLst/>
            <a:gdLst>
              <a:gd name="T0" fmla="*/ 54 w 100"/>
              <a:gd name="T1" fmla="*/ 100 h 128"/>
              <a:gd name="T2" fmla="*/ 100 w 100"/>
              <a:gd name="T3" fmla="*/ 50 h 128"/>
              <a:gd name="T4" fmla="*/ 50 w 100"/>
              <a:gd name="T5" fmla="*/ 0 h 128"/>
              <a:gd name="T6" fmla="*/ 0 w 100"/>
              <a:gd name="T7" fmla="*/ 50 h 128"/>
              <a:gd name="T8" fmla="*/ 46 w 100"/>
              <a:gd name="T9" fmla="*/ 100 h 128"/>
              <a:gd name="T10" fmla="*/ 48 w 100"/>
              <a:gd name="T11" fmla="*/ 100 h 128"/>
              <a:gd name="T12" fmla="*/ 48 w 100"/>
              <a:gd name="T13" fmla="*/ 123 h 128"/>
              <a:gd name="T14" fmla="*/ 17 w 100"/>
              <a:gd name="T15" fmla="*/ 123 h 128"/>
              <a:gd name="T16" fmla="*/ 14 w 100"/>
              <a:gd name="T17" fmla="*/ 126 h 128"/>
              <a:gd name="T18" fmla="*/ 17 w 100"/>
              <a:gd name="T19" fmla="*/ 128 h 128"/>
              <a:gd name="T20" fmla="*/ 83 w 100"/>
              <a:gd name="T21" fmla="*/ 128 h 128"/>
              <a:gd name="T22" fmla="*/ 86 w 100"/>
              <a:gd name="T23" fmla="*/ 126 h 128"/>
              <a:gd name="T24" fmla="*/ 83 w 100"/>
              <a:gd name="T25" fmla="*/ 123 h 128"/>
              <a:gd name="T26" fmla="*/ 52 w 100"/>
              <a:gd name="T27" fmla="*/ 123 h 128"/>
              <a:gd name="T28" fmla="*/ 52 w 100"/>
              <a:gd name="T29" fmla="*/ 100 h 128"/>
              <a:gd name="T30" fmla="*/ 54 w 100"/>
              <a:gd name="T31" fmla="*/ 100 h 128"/>
              <a:gd name="T32" fmla="*/ 50 w 100"/>
              <a:gd name="T33" fmla="*/ 96 h 128"/>
              <a:gd name="T34" fmla="*/ 32 w 100"/>
              <a:gd name="T35" fmla="*/ 92 h 128"/>
              <a:gd name="T36" fmla="*/ 18 w 100"/>
              <a:gd name="T37" fmla="*/ 82 h 128"/>
              <a:gd name="T38" fmla="*/ 8 w 100"/>
              <a:gd name="T39" fmla="*/ 68 h 128"/>
              <a:gd name="T40" fmla="*/ 5 w 100"/>
              <a:gd name="T41" fmla="*/ 50 h 128"/>
              <a:gd name="T42" fmla="*/ 8 w 100"/>
              <a:gd name="T43" fmla="*/ 32 h 128"/>
              <a:gd name="T44" fmla="*/ 18 w 100"/>
              <a:gd name="T45" fmla="*/ 18 h 128"/>
              <a:gd name="T46" fmla="*/ 32 w 100"/>
              <a:gd name="T47" fmla="*/ 8 h 128"/>
              <a:gd name="T48" fmla="*/ 68 w 100"/>
              <a:gd name="T49" fmla="*/ 8 h 128"/>
              <a:gd name="T50" fmla="*/ 82 w 100"/>
              <a:gd name="T51" fmla="*/ 18 h 128"/>
              <a:gd name="T52" fmla="*/ 92 w 100"/>
              <a:gd name="T53" fmla="*/ 32 h 128"/>
              <a:gd name="T54" fmla="*/ 95 w 100"/>
              <a:gd name="T55" fmla="*/ 50 h 128"/>
              <a:gd name="T56" fmla="*/ 92 w 100"/>
              <a:gd name="T57" fmla="*/ 68 h 128"/>
              <a:gd name="T58" fmla="*/ 82 w 100"/>
              <a:gd name="T59" fmla="*/ 82 h 128"/>
              <a:gd name="T60" fmla="*/ 68 w 100"/>
              <a:gd name="T61" fmla="*/ 92 h 128"/>
              <a:gd name="T62" fmla="*/ 50 w 100"/>
              <a:gd name="T63"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0" h="128">
                <a:moveTo>
                  <a:pt x="54" y="100"/>
                </a:moveTo>
                <a:cubicBezTo>
                  <a:pt x="80" y="98"/>
                  <a:pt x="100" y="76"/>
                  <a:pt x="100" y="50"/>
                </a:cubicBezTo>
                <a:cubicBezTo>
                  <a:pt x="100" y="22"/>
                  <a:pt x="78" y="0"/>
                  <a:pt x="50" y="0"/>
                </a:cubicBezTo>
                <a:cubicBezTo>
                  <a:pt x="22" y="0"/>
                  <a:pt x="0" y="22"/>
                  <a:pt x="0" y="50"/>
                </a:cubicBezTo>
                <a:cubicBezTo>
                  <a:pt x="0" y="76"/>
                  <a:pt x="20" y="98"/>
                  <a:pt x="46" y="100"/>
                </a:cubicBezTo>
                <a:cubicBezTo>
                  <a:pt x="48" y="100"/>
                  <a:pt x="48" y="100"/>
                  <a:pt x="48" y="100"/>
                </a:cubicBezTo>
                <a:cubicBezTo>
                  <a:pt x="48" y="123"/>
                  <a:pt x="48" y="123"/>
                  <a:pt x="48" y="123"/>
                </a:cubicBezTo>
                <a:cubicBezTo>
                  <a:pt x="17" y="123"/>
                  <a:pt x="17" y="123"/>
                  <a:pt x="17" y="123"/>
                </a:cubicBezTo>
                <a:cubicBezTo>
                  <a:pt x="15" y="123"/>
                  <a:pt x="14" y="124"/>
                  <a:pt x="14" y="126"/>
                </a:cubicBezTo>
                <a:cubicBezTo>
                  <a:pt x="14" y="127"/>
                  <a:pt x="15" y="128"/>
                  <a:pt x="17" y="128"/>
                </a:cubicBezTo>
                <a:cubicBezTo>
                  <a:pt x="83" y="128"/>
                  <a:pt x="83" y="128"/>
                  <a:pt x="83" y="128"/>
                </a:cubicBezTo>
                <a:cubicBezTo>
                  <a:pt x="85" y="128"/>
                  <a:pt x="86" y="127"/>
                  <a:pt x="86" y="126"/>
                </a:cubicBezTo>
                <a:cubicBezTo>
                  <a:pt x="86" y="124"/>
                  <a:pt x="85" y="123"/>
                  <a:pt x="83" y="123"/>
                </a:cubicBezTo>
                <a:cubicBezTo>
                  <a:pt x="52" y="123"/>
                  <a:pt x="52" y="123"/>
                  <a:pt x="52" y="123"/>
                </a:cubicBezTo>
                <a:cubicBezTo>
                  <a:pt x="52" y="100"/>
                  <a:pt x="52" y="100"/>
                  <a:pt x="52" y="100"/>
                </a:cubicBezTo>
                <a:lnTo>
                  <a:pt x="54" y="100"/>
                </a:lnTo>
                <a:close/>
                <a:moveTo>
                  <a:pt x="50" y="96"/>
                </a:moveTo>
                <a:cubicBezTo>
                  <a:pt x="44" y="96"/>
                  <a:pt x="38" y="94"/>
                  <a:pt x="32" y="92"/>
                </a:cubicBezTo>
                <a:cubicBezTo>
                  <a:pt x="27" y="90"/>
                  <a:pt x="22" y="86"/>
                  <a:pt x="18" y="82"/>
                </a:cubicBezTo>
                <a:cubicBezTo>
                  <a:pt x="14" y="78"/>
                  <a:pt x="10" y="73"/>
                  <a:pt x="8" y="68"/>
                </a:cubicBezTo>
                <a:cubicBezTo>
                  <a:pt x="6" y="62"/>
                  <a:pt x="5" y="56"/>
                  <a:pt x="5" y="50"/>
                </a:cubicBezTo>
                <a:cubicBezTo>
                  <a:pt x="5" y="44"/>
                  <a:pt x="6" y="38"/>
                  <a:pt x="8" y="32"/>
                </a:cubicBezTo>
                <a:cubicBezTo>
                  <a:pt x="10" y="27"/>
                  <a:pt x="14" y="22"/>
                  <a:pt x="18" y="18"/>
                </a:cubicBezTo>
                <a:cubicBezTo>
                  <a:pt x="22" y="14"/>
                  <a:pt x="27" y="10"/>
                  <a:pt x="32" y="8"/>
                </a:cubicBezTo>
                <a:cubicBezTo>
                  <a:pt x="44" y="3"/>
                  <a:pt x="56" y="3"/>
                  <a:pt x="68" y="8"/>
                </a:cubicBezTo>
                <a:cubicBezTo>
                  <a:pt x="73" y="10"/>
                  <a:pt x="78" y="14"/>
                  <a:pt x="82" y="18"/>
                </a:cubicBezTo>
                <a:cubicBezTo>
                  <a:pt x="86" y="22"/>
                  <a:pt x="90" y="27"/>
                  <a:pt x="92" y="32"/>
                </a:cubicBezTo>
                <a:cubicBezTo>
                  <a:pt x="94" y="38"/>
                  <a:pt x="95" y="44"/>
                  <a:pt x="95" y="50"/>
                </a:cubicBezTo>
                <a:cubicBezTo>
                  <a:pt x="95" y="56"/>
                  <a:pt x="94" y="62"/>
                  <a:pt x="92" y="68"/>
                </a:cubicBezTo>
                <a:cubicBezTo>
                  <a:pt x="90" y="73"/>
                  <a:pt x="86" y="78"/>
                  <a:pt x="82" y="82"/>
                </a:cubicBezTo>
                <a:cubicBezTo>
                  <a:pt x="78" y="86"/>
                  <a:pt x="73" y="90"/>
                  <a:pt x="68" y="92"/>
                </a:cubicBezTo>
                <a:cubicBezTo>
                  <a:pt x="62" y="94"/>
                  <a:pt x="56" y="96"/>
                  <a:pt x="50" y="96"/>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0" name="Oval 12"/>
          <p:cNvSpPr>
            <a:spLocks noChangeArrowheads="1"/>
          </p:cNvSpPr>
          <p:nvPr/>
        </p:nvSpPr>
        <p:spPr bwMode="auto">
          <a:xfrm>
            <a:off x="9436100" y="6289675"/>
            <a:ext cx="44450" cy="49213"/>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1" name="Freeform 13"/>
          <p:cNvSpPr>
            <a:spLocks noEditPoints="1"/>
          </p:cNvSpPr>
          <p:nvPr/>
        </p:nvSpPr>
        <p:spPr bwMode="auto">
          <a:xfrm>
            <a:off x="9217025" y="6072188"/>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6"/>
                  <a:pt x="34" y="12"/>
                  <a:pt x="41" y="9"/>
                </a:cubicBezTo>
                <a:cubicBezTo>
                  <a:pt x="56" y="3"/>
                  <a:pt x="72" y="3"/>
                  <a:pt x="87" y="9"/>
                </a:cubicBezTo>
                <a:cubicBezTo>
                  <a:pt x="94" y="12"/>
                  <a:pt x="101" y="16"/>
                  <a:pt x="106" y="22"/>
                </a:cubicBezTo>
                <a:cubicBezTo>
                  <a:pt x="112" y="27"/>
                  <a:pt x="116" y="34"/>
                  <a:pt x="119" y="41"/>
                </a:cubicBezTo>
                <a:cubicBezTo>
                  <a:pt x="122" y="48"/>
                  <a:pt x="123" y="56"/>
                  <a:pt x="123" y="64"/>
                </a:cubicBezTo>
                <a:cubicBezTo>
                  <a:pt x="123" y="72"/>
                  <a:pt x="122" y="80"/>
                  <a:pt x="119" y="87"/>
                </a:cubicBezTo>
                <a:cubicBezTo>
                  <a:pt x="116" y="94"/>
                  <a:pt x="112" y="101"/>
                  <a:pt x="106" y="106"/>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2" name="Freeform 14"/>
          <p:cNvSpPr>
            <a:spLocks noEditPoints="1"/>
          </p:cNvSpPr>
          <p:nvPr/>
        </p:nvSpPr>
        <p:spPr bwMode="auto">
          <a:xfrm>
            <a:off x="9513888" y="6248400"/>
            <a:ext cx="128588" cy="127000"/>
          </a:xfrm>
          <a:custGeom>
            <a:avLst/>
            <a:gdLst>
              <a:gd name="T0" fmla="*/ 17 w 34"/>
              <a:gd name="T1" fmla="*/ 0 h 34"/>
              <a:gd name="T2" fmla="*/ 0 w 34"/>
              <a:gd name="T3" fmla="*/ 17 h 34"/>
              <a:gd name="T4" fmla="*/ 17 w 34"/>
              <a:gd name="T5" fmla="*/ 34 h 34"/>
              <a:gd name="T6" fmla="*/ 34 w 34"/>
              <a:gd name="T7" fmla="*/ 17 h 34"/>
              <a:gd name="T8" fmla="*/ 17 w 34"/>
              <a:gd name="T9" fmla="*/ 0 h 34"/>
              <a:gd name="T10" fmla="*/ 17 w 34"/>
              <a:gd name="T11" fmla="*/ 30 h 34"/>
              <a:gd name="T12" fmla="*/ 5 w 34"/>
              <a:gd name="T13" fmla="*/ 17 h 34"/>
              <a:gd name="T14" fmla="*/ 17 w 34"/>
              <a:gd name="T15" fmla="*/ 5 h 34"/>
              <a:gd name="T16" fmla="*/ 30 w 34"/>
              <a:gd name="T17" fmla="*/ 17 h 34"/>
              <a:gd name="T18" fmla="*/ 17 w 34"/>
              <a:gd name="T19"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0"/>
                </a:moveTo>
                <a:cubicBezTo>
                  <a:pt x="8" y="0"/>
                  <a:pt x="0" y="8"/>
                  <a:pt x="0" y="17"/>
                </a:cubicBezTo>
                <a:cubicBezTo>
                  <a:pt x="0" y="27"/>
                  <a:pt x="8" y="34"/>
                  <a:pt x="17" y="34"/>
                </a:cubicBezTo>
                <a:cubicBezTo>
                  <a:pt x="26" y="34"/>
                  <a:pt x="34" y="27"/>
                  <a:pt x="34" y="17"/>
                </a:cubicBezTo>
                <a:cubicBezTo>
                  <a:pt x="34" y="8"/>
                  <a:pt x="26" y="0"/>
                  <a:pt x="17" y="0"/>
                </a:cubicBezTo>
                <a:close/>
                <a:moveTo>
                  <a:pt x="17" y="30"/>
                </a:moveTo>
                <a:cubicBezTo>
                  <a:pt x="10" y="30"/>
                  <a:pt x="5" y="24"/>
                  <a:pt x="5" y="17"/>
                </a:cubicBezTo>
                <a:cubicBezTo>
                  <a:pt x="5" y="10"/>
                  <a:pt x="10" y="5"/>
                  <a:pt x="17" y="5"/>
                </a:cubicBezTo>
                <a:cubicBezTo>
                  <a:pt x="24" y="5"/>
                  <a:pt x="30" y="10"/>
                  <a:pt x="30" y="17"/>
                </a:cubicBezTo>
                <a:cubicBezTo>
                  <a:pt x="30" y="24"/>
                  <a:pt x="24" y="30"/>
                  <a:pt x="17" y="3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3" name="Freeform 15"/>
          <p:cNvSpPr>
            <a:spLocks noEditPoints="1"/>
          </p:cNvSpPr>
          <p:nvPr/>
        </p:nvSpPr>
        <p:spPr bwMode="auto">
          <a:xfrm>
            <a:off x="9274175" y="6248400"/>
            <a:ext cx="127000" cy="127000"/>
          </a:xfrm>
          <a:custGeom>
            <a:avLst/>
            <a:gdLst>
              <a:gd name="T0" fmla="*/ 17 w 34"/>
              <a:gd name="T1" fmla="*/ 0 h 34"/>
              <a:gd name="T2" fmla="*/ 0 w 34"/>
              <a:gd name="T3" fmla="*/ 17 h 34"/>
              <a:gd name="T4" fmla="*/ 17 w 34"/>
              <a:gd name="T5" fmla="*/ 34 h 34"/>
              <a:gd name="T6" fmla="*/ 34 w 34"/>
              <a:gd name="T7" fmla="*/ 17 h 34"/>
              <a:gd name="T8" fmla="*/ 17 w 34"/>
              <a:gd name="T9" fmla="*/ 0 h 34"/>
              <a:gd name="T10" fmla="*/ 17 w 34"/>
              <a:gd name="T11" fmla="*/ 30 h 34"/>
              <a:gd name="T12" fmla="*/ 4 w 34"/>
              <a:gd name="T13" fmla="*/ 17 h 34"/>
              <a:gd name="T14" fmla="*/ 17 w 34"/>
              <a:gd name="T15" fmla="*/ 5 h 34"/>
              <a:gd name="T16" fmla="*/ 29 w 34"/>
              <a:gd name="T17" fmla="*/ 17 h 34"/>
              <a:gd name="T18" fmla="*/ 17 w 34"/>
              <a:gd name="T19"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0"/>
                </a:moveTo>
                <a:cubicBezTo>
                  <a:pt x="8" y="0"/>
                  <a:pt x="0" y="8"/>
                  <a:pt x="0" y="17"/>
                </a:cubicBezTo>
                <a:cubicBezTo>
                  <a:pt x="0" y="27"/>
                  <a:pt x="8" y="34"/>
                  <a:pt x="17" y="34"/>
                </a:cubicBezTo>
                <a:cubicBezTo>
                  <a:pt x="26" y="34"/>
                  <a:pt x="34" y="27"/>
                  <a:pt x="34" y="17"/>
                </a:cubicBezTo>
                <a:cubicBezTo>
                  <a:pt x="34" y="8"/>
                  <a:pt x="26" y="0"/>
                  <a:pt x="17" y="0"/>
                </a:cubicBezTo>
                <a:close/>
                <a:moveTo>
                  <a:pt x="17" y="30"/>
                </a:moveTo>
                <a:cubicBezTo>
                  <a:pt x="10" y="30"/>
                  <a:pt x="4" y="24"/>
                  <a:pt x="4" y="17"/>
                </a:cubicBezTo>
                <a:cubicBezTo>
                  <a:pt x="4" y="10"/>
                  <a:pt x="10" y="5"/>
                  <a:pt x="17" y="5"/>
                </a:cubicBezTo>
                <a:cubicBezTo>
                  <a:pt x="24" y="5"/>
                  <a:pt x="29" y="10"/>
                  <a:pt x="29" y="17"/>
                </a:cubicBezTo>
                <a:cubicBezTo>
                  <a:pt x="29" y="24"/>
                  <a:pt x="24" y="30"/>
                  <a:pt x="17" y="3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4" name="Freeform 16"/>
          <p:cNvSpPr>
            <a:spLocks noEditPoints="1"/>
          </p:cNvSpPr>
          <p:nvPr/>
        </p:nvSpPr>
        <p:spPr bwMode="auto">
          <a:xfrm>
            <a:off x="9394825" y="6369050"/>
            <a:ext cx="127000" cy="127000"/>
          </a:xfrm>
          <a:custGeom>
            <a:avLst/>
            <a:gdLst>
              <a:gd name="T0" fmla="*/ 17 w 34"/>
              <a:gd name="T1" fmla="*/ 0 h 34"/>
              <a:gd name="T2" fmla="*/ 0 w 34"/>
              <a:gd name="T3" fmla="*/ 17 h 34"/>
              <a:gd name="T4" fmla="*/ 17 w 34"/>
              <a:gd name="T5" fmla="*/ 34 h 34"/>
              <a:gd name="T6" fmla="*/ 34 w 34"/>
              <a:gd name="T7" fmla="*/ 17 h 34"/>
              <a:gd name="T8" fmla="*/ 17 w 34"/>
              <a:gd name="T9" fmla="*/ 0 h 34"/>
              <a:gd name="T10" fmla="*/ 17 w 34"/>
              <a:gd name="T11" fmla="*/ 30 h 34"/>
              <a:gd name="T12" fmla="*/ 4 w 34"/>
              <a:gd name="T13" fmla="*/ 17 h 34"/>
              <a:gd name="T14" fmla="*/ 17 w 34"/>
              <a:gd name="T15" fmla="*/ 5 h 34"/>
              <a:gd name="T16" fmla="*/ 30 w 34"/>
              <a:gd name="T17" fmla="*/ 17 h 34"/>
              <a:gd name="T18" fmla="*/ 17 w 34"/>
              <a:gd name="T19"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0"/>
                </a:moveTo>
                <a:cubicBezTo>
                  <a:pt x="8" y="0"/>
                  <a:pt x="0" y="8"/>
                  <a:pt x="0" y="17"/>
                </a:cubicBezTo>
                <a:cubicBezTo>
                  <a:pt x="0" y="27"/>
                  <a:pt x="8" y="34"/>
                  <a:pt x="17" y="34"/>
                </a:cubicBezTo>
                <a:cubicBezTo>
                  <a:pt x="26" y="34"/>
                  <a:pt x="34" y="27"/>
                  <a:pt x="34" y="17"/>
                </a:cubicBezTo>
                <a:cubicBezTo>
                  <a:pt x="34" y="8"/>
                  <a:pt x="26" y="0"/>
                  <a:pt x="17" y="0"/>
                </a:cubicBezTo>
                <a:close/>
                <a:moveTo>
                  <a:pt x="17" y="30"/>
                </a:moveTo>
                <a:cubicBezTo>
                  <a:pt x="10" y="30"/>
                  <a:pt x="4" y="24"/>
                  <a:pt x="4" y="17"/>
                </a:cubicBezTo>
                <a:cubicBezTo>
                  <a:pt x="4" y="10"/>
                  <a:pt x="10" y="5"/>
                  <a:pt x="17" y="5"/>
                </a:cubicBezTo>
                <a:cubicBezTo>
                  <a:pt x="24" y="5"/>
                  <a:pt x="30" y="10"/>
                  <a:pt x="30" y="17"/>
                </a:cubicBezTo>
                <a:cubicBezTo>
                  <a:pt x="30" y="24"/>
                  <a:pt x="24" y="30"/>
                  <a:pt x="17" y="3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5" name="Freeform 17"/>
          <p:cNvSpPr>
            <a:spLocks noEditPoints="1"/>
          </p:cNvSpPr>
          <p:nvPr/>
        </p:nvSpPr>
        <p:spPr bwMode="auto">
          <a:xfrm>
            <a:off x="9394825" y="6127750"/>
            <a:ext cx="127000" cy="128588"/>
          </a:xfrm>
          <a:custGeom>
            <a:avLst/>
            <a:gdLst>
              <a:gd name="T0" fmla="*/ 17 w 34"/>
              <a:gd name="T1" fmla="*/ 34 h 34"/>
              <a:gd name="T2" fmla="*/ 34 w 34"/>
              <a:gd name="T3" fmla="*/ 17 h 34"/>
              <a:gd name="T4" fmla="*/ 17 w 34"/>
              <a:gd name="T5" fmla="*/ 0 h 34"/>
              <a:gd name="T6" fmla="*/ 0 w 34"/>
              <a:gd name="T7" fmla="*/ 17 h 34"/>
              <a:gd name="T8" fmla="*/ 17 w 34"/>
              <a:gd name="T9" fmla="*/ 34 h 34"/>
              <a:gd name="T10" fmla="*/ 17 w 34"/>
              <a:gd name="T11" fmla="*/ 5 h 34"/>
              <a:gd name="T12" fmla="*/ 30 w 34"/>
              <a:gd name="T13" fmla="*/ 17 h 34"/>
              <a:gd name="T14" fmla="*/ 17 w 34"/>
              <a:gd name="T15" fmla="*/ 30 h 34"/>
              <a:gd name="T16" fmla="*/ 4 w 34"/>
              <a:gd name="T17" fmla="*/ 17 h 34"/>
              <a:gd name="T18" fmla="*/ 17 w 34"/>
              <a:gd name="T19" fmla="*/ 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34"/>
                </a:moveTo>
                <a:cubicBezTo>
                  <a:pt x="26" y="34"/>
                  <a:pt x="34" y="27"/>
                  <a:pt x="34" y="17"/>
                </a:cubicBezTo>
                <a:cubicBezTo>
                  <a:pt x="34" y="8"/>
                  <a:pt x="26" y="0"/>
                  <a:pt x="17" y="0"/>
                </a:cubicBezTo>
                <a:cubicBezTo>
                  <a:pt x="8" y="0"/>
                  <a:pt x="0" y="8"/>
                  <a:pt x="0" y="17"/>
                </a:cubicBezTo>
                <a:cubicBezTo>
                  <a:pt x="0" y="27"/>
                  <a:pt x="8" y="34"/>
                  <a:pt x="17" y="34"/>
                </a:cubicBezTo>
                <a:close/>
                <a:moveTo>
                  <a:pt x="17" y="5"/>
                </a:moveTo>
                <a:cubicBezTo>
                  <a:pt x="24" y="5"/>
                  <a:pt x="30" y="10"/>
                  <a:pt x="30" y="17"/>
                </a:cubicBezTo>
                <a:cubicBezTo>
                  <a:pt x="30" y="24"/>
                  <a:pt x="24" y="30"/>
                  <a:pt x="17" y="30"/>
                </a:cubicBezTo>
                <a:cubicBezTo>
                  <a:pt x="10" y="30"/>
                  <a:pt x="4" y="24"/>
                  <a:pt x="4" y="17"/>
                </a:cubicBezTo>
                <a:cubicBezTo>
                  <a:pt x="4" y="10"/>
                  <a:pt x="10" y="5"/>
                  <a:pt x="17" y="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6" name="Freeform 18"/>
          <p:cNvSpPr>
            <a:spLocks noEditPoints="1"/>
          </p:cNvSpPr>
          <p:nvPr/>
        </p:nvSpPr>
        <p:spPr bwMode="auto">
          <a:xfrm>
            <a:off x="8256588" y="6075363"/>
            <a:ext cx="481013" cy="477838"/>
          </a:xfrm>
          <a:custGeom>
            <a:avLst/>
            <a:gdLst>
              <a:gd name="T0" fmla="*/ 29 w 128"/>
              <a:gd name="T1" fmla="*/ 50 h 127"/>
              <a:gd name="T2" fmla="*/ 128 w 128"/>
              <a:gd name="T3" fmla="*/ 31 h 127"/>
              <a:gd name="T4" fmla="*/ 123 w 128"/>
              <a:gd name="T5" fmla="*/ 4 h 127"/>
              <a:gd name="T6" fmla="*/ 117 w 128"/>
              <a:gd name="T7" fmla="*/ 0 h 127"/>
              <a:gd name="T8" fmla="*/ 116 w 128"/>
              <a:gd name="T9" fmla="*/ 0 h 127"/>
              <a:gd name="T10" fmla="*/ 5 w 128"/>
              <a:gd name="T11" fmla="*/ 21 h 127"/>
              <a:gd name="T12" fmla="*/ 0 w 128"/>
              <a:gd name="T13" fmla="*/ 27 h 127"/>
              <a:gd name="T14" fmla="*/ 0 w 128"/>
              <a:gd name="T15" fmla="*/ 121 h 127"/>
              <a:gd name="T16" fmla="*/ 6 w 128"/>
              <a:gd name="T17" fmla="*/ 127 h 127"/>
              <a:gd name="T18" fmla="*/ 122 w 128"/>
              <a:gd name="T19" fmla="*/ 127 h 127"/>
              <a:gd name="T20" fmla="*/ 128 w 128"/>
              <a:gd name="T21" fmla="*/ 121 h 127"/>
              <a:gd name="T22" fmla="*/ 128 w 128"/>
              <a:gd name="T23" fmla="*/ 51 h 127"/>
              <a:gd name="T24" fmla="*/ 29 w 128"/>
              <a:gd name="T25" fmla="*/ 50 h 127"/>
              <a:gd name="T26" fmla="*/ 118 w 128"/>
              <a:gd name="T27" fmla="*/ 4 h 127"/>
              <a:gd name="T28" fmla="*/ 121 w 128"/>
              <a:gd name="T29" fmla="*/ 19 h 127"/>
              <a:gd name="T30" fmla="*/ 102 w 128"/>
              <a:gd name="T31" fmla="*/ 7 h 127"/>
              <a:gd name="T32" fmla="*/ 118 w 128"/>
              <a:gd name="T33" fmla="*/ 4 h 127"/>
              <a:gd name="T34" fmla="*/ 96 w 128"/>
              <a:gd name="T35" fmla="*/ 8 h 127"/>
              <a:gd name="T36" fmla="*/ 122 w 128"/>
              <a:gd name="T37" fmla="*/ 26 h 127"/>
              <a:gd name="T38" fmla="*/ 123 w 128"/>
              <a:gd name="T39" fmla="*/ 28 h 127"/>
              <a:gd name="T40" fmla="*/ 121 w 128"/>
              <a:gd name="T41" fmla="*/ 28 h 127"/>
              <a:gd name="T42" fmla="*/ 111 w 128"/>
              <a:gd name="T43" fmla="*/ 30 h 127"/>
              <a:gd name="T44" fmla="*/ 82 w 128"/>
              <a:gd name="T45" fmla="*/ 11 h 127"/>
              <a:gd name="T46" fmla="*/ 96 w 128"/>
              <a:gd name="T47" fmla="*/ 8 h 127"/>
              <a:gd name="T48" fmla="*/ 76 w 128"/>
              <a:gd name="T49" fmla="*/ 12 h 127"/>
              <a:gd name="T50" fmla="*/ 105 w 128"/>
              <a:gd name="T51" fmla="*/ 31 h 127"/>
              <a:gd name="T52" fmla="*/ 91 w 128"/>
              <a:gd name="T53" fmla="*/ 34 h 127"/>
              <a:gd name="T54" fmla="*/ 62 w 128"/>
              <a:gd name="T55" fmla="*/ 15 h 127"/>
              <a:gd name="T56" fmla="*/ 76 w 128"/>
              <a:gd name="T57" fmla="*/ 12 h 127"/>
              <a:gd name="T58" fmla="*/ 56 w 128"/>
              <a:gd name="T59" fmla="*/ 16 h 127"/>
              <a:gd name="T60" fmla="*/ 85 w 128"/>
              <a:gd name="T61" fmla="*/ 35 h 127"/>
              <a:gd name="T62" fmla="*/ 71 w 128"/>
              <a:gd name="T63" fmla="*/ 38 h 127"/>
              <a:gd name="T64" fmla="*/ 42 w 128"/>
              <a:gd name="T65" fmla="*/ 18 h 127"/>
              <a:gd name="T66" fmla="*/ 56 w 128"/>
              <a:gd name="T67" fmla="*/ 16 h 127"/>
              <a:gd name="T68" fmla="*/ 36 w 128"/>
              <a:gd name="T69" fmla="*/ 20 h 127"/>
              <a:gd name="T70" fmla="*/ 65 w 128"/>
              <a:gd name="T71" fmla="*/ 39 h 127"/>
              <a:gd name="T72" fmla="*/ 51 w 128"/>
              <a:gd name="T73" fmla="*/ 42 h 127"/>
              <a:gd name="T74" fmla="*/ 22 w 128"/>
              <a:gd name="T75" fmla="*/ 22 h 127"/>
              <a:gd name="T76" fmla="*/ 36 w 128"/>
              <a:gd name="T77" fmla="*/ 20 h 127"/>
              <a:gd name="T78" fmla="*/ 6 w 128"/>
              <a:gd name="T79" fmla="*/ 26 h 127"/>
              <a:gd name="T80" fmla="*/ 16 w 128"/>
              <a:gd name="T81" fmla="*/ 24 h 127"/>
              <a:gd name="T82" fmla="*/ 45 w 128"/>
              <a:gd name="T83" fmla="*/ 43 h 127"/>
              <a:gd name="T84" fmla="*/ 31 w 128"/>
              <a:gd name="T85" fmla="*/ 46 h 127"/>
              <a:gd name="T86" fmla="*/ 5 w 128"/>
              <a:gd name="T87" fmla="*/ 28 h 127"/>
              <a:gd name="T88" fmla="*/ 4 w 128"/>
              <a:gd name="T89" fmla="*/ 26 h 127"/>
              <a:gd name="T90" fmla="*/ 6 w 128"/>
              <a:gd name="T91" fmla="*/ 26 h 127"/>
              <a:gd name="T92" fmla="*/ 25 w 128"/>
              <a:gd name="T93" fmla="*/ 47 h 127"/>
              <a:gd name="T94" fmla="*/ 9 w 128"/>
              <a:gd name="T95" fmla="*/ 50 h 127"/>
              <a:gd name="T96" fmla="*/ 6 w 128"/>
              <a:gd name="T97" fmla="*/ 34 h 127"/>
              <a:gd name="T98" fmla="*/ 25 w 128"/>
              <a:gd name="T99" fmla="*/ 47 h 127"/>
              <a:gd name="T100" fmla="*/ 123 w 128"/>
              <a:gd name="T101" fmla="*/ 122 h 127"/>
              <a:gd name="T102" fmla="*/ 5 w 128"/>
              <a:gd name="T103" fmla="*/ 122 h 127"/>
              <a:gd name="T104" fmla="*/ 5 w 128"/>
              <a:gd name="T105" fmla="*/ 55 h 127"/>
              <a:gd name="T106" fmla="*/ 123 w 128"/>
              <a:gd name="T107" fmla="*/ 55 h 127"/>
              <a:gd name="T108" fmla="*/ 123 w 128"/>
              <a:gd name="T109" fmla="*/ 122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8" h="127">
                <a:moveTo>
                  <a:pt x="29" y="50"/>
                </a:moveTo>
                <a:cubicBezTo>
                  <a:pt x="128" y="31"/>
                  <a:pt x="128" y="31"/>
                  <a:pt x="128" y="31"/>
                </a:cubicBezTo>
                <a:cubicBezTo>
                  <a:pt x="123" y="4"/>
                  <a:pt x="123" y="4"/>
                  <a:pt x="123" y="4"/>
                </a:cubicBezTo>
                <a:cubicBezTo>
                  <a:pt x="122" y="2"/>
                  <a:pt x="120" y="0"/>
                  <a:pt x="117" y="0"/>
                </a:cubicBezTo>
                <a:cubicBezTo>
                  <a:pt x="116" y="0"/>
                  <a:pt x="116" y="0"/>
                  <a:pt x="116" y="0"/>
                </a:cubicBezTo>
                <a:cubicBezTo>
                  <a:pt x="5" y="21"/>
                  <a:pt x="5" y="21"/>
                  <a:pt x="5" y="21"/>
                </a:cubicBezTo>
                <a:cubicBezTo>
                  <a:pt x="2" y="22"/>
                  <a:pt x="0" y="24"/>
                  <a:pt x="0" y="27"/>
                </a:cubicBezTo>
                <a:cubicBezTo>
                  <a:pt x="0" y="121"/>
                  <a:pt x="0" y="121"/>
                  <a:pt x="0" y="121"/>
                </a:cubicBezTo>
                <a:cubicBezTo>
                  <a:pt x="0" y="124"/>
                  <a:pt x="3" y="127"/>
                  <a:pt x="6" y="127"/>
                </a:cubicBezTo>
                <a:cubicBezTo>
                  <a:pt x="122" y="127"/>
                  <a:pt x="122" y="127"/>
                  <a:pt x="122" y="127"/>
                </a:cubicBezTo>
                <a:cubicBezTo>
                  <a:pt x="125" y="127"/>
                  <a:pt x="128" y="124"/>
                  <a:pt x="128" y="121"/>
                </a:cubicBezTo>
                <a:cubicBezTo>
                  <a:pt x="128" y="51"/>
                  <a:pt x="128" y="51"/>
                  <a:pt x="128" y="51"/>
                </a:cubicBezTo>
                <a:lnTo>
                  <a:pt x="29" y="50"/>
                </a:lnTo>
                <a:close/>
                <a:moveTo>
                  <a:pt x="118" y="4"/>
                </a:moveTo>
                <a:cubicBezTo>
                  <a:pt x="121" y="19"/>
                  <a:pt x="121" y="19"/>
                  <a:pt x="121" y="19"/>
                </a:cubicBezTo>
                <a:cubicBezTo>
                  <a:pt x="102" y="7"/>
                  <a:pt x="102" y="7"/>
                  <a:pt x="102" y="7"/>
                </a:cubicBezTo>
                <a:lnTo>
                  <a:pt x="118" y="4"/>
                </a:lnTo>
                <a:close/>
                <a:moveTo>
                  <a:pt x="96" y="8"/>
                </a:moveTo>
                <a:cubicBezTo>
                  <a:pt x="122" y="26"/>
                  <a:pt x="122" y="26"/>
                  <a:pt x="122" y="26"/>
                </a:cubicBezTo>
                <a:cubicBezTo>
                  <a:pt x="123" y="28"/>
                  <a:pt x="123" y="28"/>
                  <a:pt x="123" y="28"/>
                </a:cubicBezTo>
                <a:cubicBezTo>
                  <a:pt x="121" y="28"/>
                  <a:pt x="121" y="28"/>
                  <a:pt x="121" y="28"/>
                </a:cubicBezTo>
                <a:cubicBezTo>
                  <a:pt x="111" y="30"/>
                  <a:pt x="111" y="30"/>
                  <a:pt x="111" y="30"/>
                </a:cubicBezTo>
                <a:cubicBezTo>
                  <a:pt x="82" y="11"/>
                  <a:pt x="82" y="11"/>
                  <a:pt x="82" y="11"/>
                </a:cubicBezTo>
                <a:lnTo>
                  <a:pt x="96" y="8"/>
                </a:lnTo>
                <a:close/>
                <a:moveTo>
                  <a:pt x="76" y="12"/>
                </a:moveTo>
                <a:cubicBezTo>
                  <a:pt x="105" y="31"/>
                  <a:pt x="105" y="31"/>
                  <a:pt x="105" y="31"/>
                </a:cubicBezTo>
                <a:cubicBezTo>
                  <a:pt x="91" y="34"/>
                  <a:pt x="91" y="34"/>
                  <a:pt x="91" y="34"/>
                </a:cubicBezTo>
                <a:cubicBezTo>
                  <a:pt x="62" y="15"/>
                  <a:pt x="62" y="15"/>
                  <a:pt x="62" y="15"/>
                </a:cubicBezTo>
                <a:lnTo>
                  <a:pt x="76" y="12"/>
                </a:lnTo>
                <a:close/>
                <a:moveTo>
                  <a:pt x="56" y="16"/>
                </a:moveTo>
                <a:cubicBezTo>
                  <a:pt x="85" y="35"/>
                  <a:pt x="85" y="35"/>
                  <a:pt x="85" y="35"/>
                </a:cubicBezTo>
                <a:cubicBezTo>
                  <a:pt x="71" y="38"/>
                  <a:pt x="71" y="38"/>
                  <a:pt x="71" y="38"/>
                </a:cubicBezTo>
                <a:cubicBezTo>
                  <a:pt x="42" y="18"/>
                  <a:pt x="42" y="18"/>
                  <a:pt x="42" y="18"/>
                </a:cubicBezTo>
                <a:lnTo>
                  <a:pt x="56" y="16"/>
                </a:lnTo>
                <a:close/>
                <a:moveTo>
                  <a:pt x="36" y="20"/>
                </a:moveTo>
                <a:cubicBezTo>
                  <a:pt x="65" y="39"/>
                  <a:pt x="65" y="39"/>
                  <a:pt x="65" y="39"/>
                </a:cubicBezTo>
                <a:cubicBezTo>
                  <a:pt x="51" y="42"/>
                  <a:pt x="51" y="42"/>
                  <a:pt x="51" y="42"/>
                </a:cubicBezTo>
                <a:cubicBezTo>
                  <a:pt x="22" y="22"/>
                  <a:pt x="22" y="22"/>
                  <a:pt x="22" y="22"/>
                </a:cubicBezTo>
                <a:lnTo>
                  <a:pt x="36" y="20"/>
                </a:lnTo>
                <a:close/>
                <a:moveTo>
                  <a:pt x="6" y="26"/>
                </a:moveTo>
                <a:cubicBezTo>
                  <a:pt x="16" y="24"/>
                  <a:pt x="16" y="24"/>
                  <a:pt x="16" y="24"/>
                </a:cubicBezTo>
                <a:cubicBezTo>
                  <a:pt x="45" y="43"/>
                  <a:pt x="45" y="43"/>
                  <a:pt x="45" y="43"/>
                </a:cubicBezTo>
                <a:cubicBezTo>
                  <a:pt x="31" y="46"/>
                  <a:pt x="31" y="46"/>
                  <a:pt x="31" y="46"/>
                </a:cubicBezTo>
                <a:cubicBezTo>
                  <a:pt x="5" y="28"/>
                  <a:pt x="5" y="28"/>
                  <a:pt x="5" y="28"/>
                </a:cubicBezTo>
                <a:cubicBezTo>
                  <a:pt x="4" y="26"/>
                  <a:pt x="4" y="26"/>
                  <a:pt x="4" y="26"/>
                </a:cubicBezTo>
                <a:lnTo>
                  <a:pt x="6" y="26"/>
                </a:lnTo>
                <a:close/>
                <a:moveTo>
                  <a:pt x="25" y="47"/>
                </a:moveTo>
                <a:cubicBezTo>
                  <a:pt x="9" y="50"/>
                  <a:pt x="9" y="50"/>
                  <a:pt x="9" y="50"/>
                </a:cubicBezTo>
                <a:cubicBezTo>
                  <a:pt x="6" y="34"/>
                  <a:pt x="6" y="34"/>
                  <a:pt x="6" y="34"/>
                </a:cubicBezTo>
                <a:lnTo>
                  <a:pt x="25" y="47"/>
                </a:lnTo>
                <a:close/>
                <a:moveTo>
                  <a:pt x="123" y="122"/>
                </a:moveTo>
                <a:cubicBezTo>
                  <a:pt x="5" y="122"/>
                  <a:pt x="5" y="122"/>
                  <a:pt x="5" y="122"/>
                </a:cubicBezTo>
                <a:cubicBezTo>
                  <a:pt x="5" y="55"/>
                  <a:pt x="5" y="55"/>
                  <a:pt x="5" y="55"/>
                </a:cubicBezTo>
                <a:cubicBezTo>
                  <a:pt x="123" y="55"/>
                  <a:pt x="123" y="55"/>
                  <a:pt x="123" y="55"/>
                </a:cubicBezTo>
                <a:lnTo>
                  <a:pt x="123" y="122"/>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7" name="Freeform 19"/>
          <p:cNvSpPr/>
          <p:nvPr/>
        </p:nvSpPr>
        <p:spPr bwMode="auto">
          <a:xfrm>
            <a:off x="8328025" y="6353175"/>
            <a:ext cx="338138" cy="15875"/>
          </a:xfrm>
          <a:custGeom>
            <a:avLst/>
            <a:gdLst>
              <a:gd name="T0" fmla="*/ 2 w 90"/>
              <a:gd name="T1" fmla="*/ 4 h 4"/>
              <a:gd name="T2" fmla="*/ 88 w 90"/>
              <a:gd name="T3" fmla="*/ 4 h 4"/>
              <a:gd name="T4" fmla="*/ 90 w 90"/>
              <a:gd name="T5" fmla="*/ 2 h 4"/>
              <a:gd name="T6" fmla="*/ 88 w 90"/>
              <a:gd name="T7" fmla="*/ 0 h 4"/>
              <a:gd name="T8" fmla="*/ 2 w 90"/>
              <a:gd name="T9" fmla="*/ 0 h 4"/>
              <a:gd name="T10" fmla="*/ 0 w 90"/>
              <a:gd name="T11" fmla="*/ 2 h 4"/>
              <a:gd name="T12" fmla="*/ 2 w 9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90" h="4">
                <a:moveTo>
                  <a:pt x="2" y="4"/>
                </a:moveTo>
                <a:cubicBezTo>
                  <a:pt x="88" y="4"/>
                  <a:pt x="88" y="4"/>
                  <a:pt x="88" y="4"/>
                </a:cubicBezTo>
                <a:cubicBezTo>
                  <a:pt x="89" y="4"/>
                  <a:pt x="90" y="3"/>
                  <a:pt x="90" y="2"/>
                </a:cubicBezTo>
                <a:cubicBezTo>
                  <a:pt x="90" y="1"/>
                  <a:pt x="89" y="0"/>
                  <a:pt x="88" y="0"/>
                </a:cubicBezTo>
                <a:cubicBezTo>
                  <a:pt x="2" y="0"/>
                  <a:pt x="2" y="0"/>
                  <a:pt x="2" y="0"/>
                </a:cubicBezTo>
                <a:cubicBezTo>
                  <a:pt x="1" y="0"/>
                  <a:pt x="0" y="1"/>
                  <a:pt x="0" y="2"/>
                </a:cubicBezTo>
                <a:cubicBezTo>
                  <a:pt x="0" y="3"/>
                  <a:pt x="1" y="4"/>
                  <a:pt x="2"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8" name="Freeform 20"/>
          <p:cNvSpPr/>
          <p:nvPr/>
        </p:nvSpPr>
        <p:spPr bwMode="auto">
          <a:xfrm>
            <a:off x="8328025" y="6410325"/>
            <a:ext cx="338138" cy="14288"/>
          </a:xfrm>
          <a:custGeom>
            <a:avLst/>
            <a:gdLst>
              <a:gd name="T0" fmla="*/ 2 w 90"/>
              <a:gd name="T1" fmla="*/ 4 h 4"/>
              <a:gd name="T2" fmla="*/ 88 w 90"/>
              <a:gd name="T3" fmla="*/ 4 h 4"/>
              <a:gd name="T4" fmla="*/ 90 w 90"/>
              <a:gd name="T5" fmla="*/ 2 h 4"/>
              <a:gd name="T6" fmla="*/ 88 w 90"/>
              <a:gd name="T7" fmla="*/ 0 h 4"/>
              <a:gd name="T8" fmla="*/ 2 w 90"/>
              <a:gd name="T9" fmla="*/ 0 h 4"/>
              <a:gd name="T10" fmla="*/ 0 w 90"/>
              <a:gd name="T11" fmla="*/ 2 h 4"/>
              <a:gd name="T12" fmla="*/ 2 w 9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90" h="4">
                <a:moveTo>
                  <a:pt x="2" y="4"/>
                </a:moveTo>
                <a:cubicBezTo>
                  <a:pt x="88" y="4"/>
                  <a:pt x="88" y="4"/>
                  <a:pt x="88" y="4"/>
                </a:cubicBezTo>
                <a:cubicBezTo>
                  <a:pt x="89" y="4"/>
                  <a:pt x="90" y="3"/>
                  <a:pt x="90" y="2"/>
                </a:cubicBezTo>
                <a:cubicBezTo>
                  <a:pt x="90" y="1"/>
                  <a:pt x="89" y="0"/>
                  <a:pt x="88" y="0"/>
                </a:cubicBezTo>
                <a:cubicBezTo>
                  <a:pt x="2" y="0"/>
                  <a:pt x="2" y="0"/>
                  <a:pt x="2" y="0"/>
                </a:cubicBezTo>
                <a:cubicBezTo>
                  <a:pt x="1" y="0"/>
                  <a:pt x="0" y="1"/>
                  <a:pt x="0" y="2"/>
                </a:cubicBezTo>
                <a:cubicBezTo>
                  <a:pt x="0" y="3"/>
                  <a:pt x="1" y="4"/>
                  <a:pt x="2"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9" name="Freeform 21"/>
          <p:cNvSpPr/>
          <p:nvPr/>
        </p:nvSpPr>
        <p:spPr bwMode="auto">
          <a:xfrm>
            <a:off x="8328025" y="6465888"/>
            <a:ext cx="165100" cy="15875"/>
          </a:xfrm>
          <a:custGeom>
            <a:avLst/>
            <a:gdLst>
              <a:gd name="T0" fmla="*/ 2 w 44"/>
              <a:gd name="T1" fmla="*/ 4 h 4"/>
              <a:gd name="T2" fmla="*/ 41 w 44"/>
              <a:gd name="T3" fmla="*/ 4 h 4"/>
              <a:gd name="T4" fmla="*/ 44 w 44"/>
              <a:gd name="T5" fmla="*/ 2 h 4"/>
              <a:gd name="T6" fmla="*/ 41 w 44"/>
              <a:gd name="T7" fmla="*/ 0 h 4"/>
              <a:gd name="T8" fmla="*/ 2 w 44"/>
              <a:gd name="T9" fmla="*/ 0 h 4"/>
              <a:gd name="T10" fmla="*/ 0 w 44"/>
              <a:gd name="T11" fmla="*/ 2 h 4"/>
              <a:gd name="T12" fmla="*/ 2 w 4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4" h="4">
                <a:moveTo>
                  <a:pt x="2" y="4"/>
                </a:moveTo>
                <a:cubicBezTo>
                  <a:pt x="41" y="4"/>
                  <a:pt x="41" y="4"/>
                  <a:pt x="41" y="4"/>
                </a:cubicBezTo>
                <a:cubicBezTo>
                  <a:pt x="43" y="4"/>
                  <a:pt x="44" y="3"/>
                  <a:pt x="44" y="2"/>
                </a:cubicBezTo>
                <a:cubicBezTo>
                  <a:pt x="44" y="1"/>
                  <a:pt x="43" y="0"/>
                  <a:pt x="41" y="0"/>
                </a:cubicBezTo>
                <a:cubicBezTo>
                  <a:pt x="2" y="0"/>
                  <a:pt x="2" y="0"/>
                  <a:pt x="2" y="0"/>
                </a:cubicBezTo>
                <a:cubicBezTo>
                  <a:pt x="1" y="0"/>
                  <a:pt x="0" y="1"/>
                  <a:pt x="0" y="2"/>
                </a:cubicBezTo>
                <a:cubicBezTo>
                  <a:pt x="0" y="3"/>
                  <a:pt x="1" y="4"/>
                  <a:pt x="2"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0" name="Freeform 22"/>
          <p:cNvSpPr>
            <a:spLocks noEditPoints="1"/>
          </p:cNvSpPr>
          <p:nvPr/>
        </p:nvSpPr>
        <p:spPr bwMode="auto">
          <a:xfrm>
            <a:off x="7296150" y="6072188"/>
            <a:ext cx="479425" cy="481013"/>
          </a:xfrm>
          <a:custGeom>
            <a:avLst/>
            <a:gdLst>
              <a:gd name="T0" fmla="*/ 128 w 128"/>
              <a:gd name="T1" fmla="*/ 51 h 128"/>
              <a:gd name="T2" fmla="*/ 29 w 128"/>
              <a:gd name="T3" fmla="*/ 51 h 128"/>
              <a:gd name="T4" fmla="*/ 128 w 128"/>
              <a:gd name="T5" fmla="*/ 32 h 128"/>
              <a:gd name="T6" fmla="*/ 123 w 128"/>
              <a:gd name="T7" fmla="*/ 5 h 128"/>
              <a:gd name="T8" fmla="*/ 117 w 128"/>
              <a:gd name="T9" fmla="*/ 0 h 128"/>
              <a:gd name="T10" fmla="*/ 116 w 128"/>
              <a:gd name="T11" fmla="*/ 0 h 128"/>
              <a:gd name="T12" fmla="*/ 5 w 128"/>
              <a:gd name="T13" fmla="*/ 22 h 128"/>
              <a:gd name="T14" fmla="*/ 0 w 128"/>
              <a:gd name="T15" fmla="*/ 28 h 128"/>
              <a:gd name="T16" fmla="*/ 0 w 128"/>
              <a:gd name="T17" fmla="*/ 122 h 128"/>
              <a:gd name="T18" fmla="*/ 6 w 128"/>
              <a:gd name="T19" fmla="*/ 128 h 128"/>
              <a:gd name="T20" fmla="*/ 122 w 128"/>
              <a:gd name="T21" fmla="*/ 128 h 128"/>
              <a:gd name="T22" fmla="*/ 128 w 128"/>
              <a:gd name="T23" fmla="*/ 122 h 128"/>
              <a:gd name="T24" fmla="*/ 128 w 128"/>
              <a:gd name="T25" fmla="*/ 51 h 128"/>
              <a:gd name="T26" fmla="*/ 118 w 128"/>
              <a:gd name="T27" fmla="*/ 4 h 128"/>
              <a:gd name="T28" fmla="*/ 121 w 128"/>
              <a:gd name="T29" fmla="*/ 20 h 128"/>
              <a:gd name="T30" fmla="*/ 102 w 128"/>
              <a:gd name="T31" fmla="*/ 7 h 128"/>
              <a:gd name="T32" fmla="*/ 118 w 128"/>
              <a:gd name="T33" fmla="*/ 4 h 128"/>
              <a:gd name="T34" fmla="*/ 96 w 128"/>
              <a:gd name="T35" fmla="*/ 9 h 128"/>
              <a:gd name="T36" fmla="*/ 122 w 128"/>
              <a:gd name="T37" fmla="*/ 26 h 128"/>
              <a:gd name="T38" fmla="*/ 123 w 128"/>
              <a:gd name="T39" fmla="*/ 28 h 128"/>
              <a:gd name="T40" fmla="*/ 121 w 128"/>
              <a:gd name="T41" fmla="*/ 29 h 128"/>
              <a:gd name="T42" fmla="*/ 111 w 128"/>
              <a:gd name="T43" fmla="*/ 31 h 128"/>
              <a:gd name="T44" fmla="*/ 82 w 128"/>
              <a:gd name="T45" fmla="*/ 11 h 128"/>
              <a:gd name="T46" fmla="*/ 96 w 128"/>
              <a:gd name="T47" fmla="*/ 9 h 128"/>
              <a:gd name="T48" fmla="*/ 76 w 128"/>
              <a:gd name="T49" fmla="*/ 13 h 128"/>
              <a:gd name="T50" fmla="*/ 105 w 128"/>
              <a:gd name="T51" fmla="*/ 32 h 128"/>
              <a:gd name="T52" fmla="*/ 91 w 128"/>
              <a:gd name="T53" fmla="*/ 35 h 128"/>
              <a:gd name="T54" fmla="*/ 62 w 128"/>
              <a:gd name="T55" fmla="*/ 15 h 128"/>
              <a:gd name="T56" fmla="*/ 76 w 128"/>
              <a:gd name="T57" fmla="*/ 13 h 128"/>
              <a:gd name="T58" fmla="*/ 56 w 128"/>
              <a:gd name="T59" fmla="*/ 16 h 128"/>
              <a:gd name="T60" fmla="*/ 85 w 128"/>
              <a:gd name="T61" fmla="*/ 36 h 128"/>
              <a:gd name="T62" fmla="*/ 71 w 128"/>
              <a:gd name="T63" fmla="*/ 39 h 128"/>
              <a:gd name="T64" fmla="*/ 42 w 128"/>
              <a:gd name="T65" fmla="*/ 19 h 128"/>
              <a:gd name="T66" fmla="*/ 56 w 128"/>
              <a:gd name="T67" fmla="*/ 16 h 128"/>
              <a:gd name="T68" fmla="*/ 36 w 128"/>
              <a:gd name="T69" fmla="*/ 20 h 128"/>
              <a:gd name="T70" fmla="*/ 65 w 128"/>
              <a:gd name="T71" fmla="*/ 40 h 128"/>
              <a:gd name="T72" fmla="*/ 51 w 128"/>
              <a:gd name="T73" fmla="*/ 43 h 128"/>
              <a:gd name="T74" fmla="*/ 22 w 128"/>
              <a:gd name="T75" fmla="*/ 23 h 128"/>
              <a:gd name="T76" fmla="*/ 36 w 128"/>
              <a:gd name="T77" fmla="*/ 20 h 128"/>
              <a:gd name="T78" fmla="*/ 6 w 128"/>
              <a:gd name="T79" fmla="*/ 26 h 128"/>
              <a:gd name="T80" fmla="*/ 16 w 128"/>
              <a:gd name="T81" fmla="*/ 24 h 128"/>
              <a:gd name="T82" fmla="*/ 45 w 128"/>
              <a:gd name="T83" fmla="*/ 44 h 128"/>
              <a:gd name="T84" fmla="*/ 31 w 128"/>
              <a:gd name="T85" fmla="*/ 46 h 128"/>
              <a:gd name="T86" fmla="*/ 5 w 128"/>
              <a:gd name="T87" fmla="*/ 29 h 128"/>
              <a:gd name="T88" fmla="*/ 4 w 128"/>
              <a:gd name="T89" fmla="*/ 27 h 128"/>
              <a:gd name="T90" fmla="*/ 6 w 128"/>
              <a:gd name="T91" fmla="*/ 26 h 128"/>
              <a:gd name="T92" fmla="*/ 25 w 128"/>
              <a:gd name="T93" fmla="*/ 48 h 128"/>
              <a:gd name="T94" fmla="*/ 9 w 128"/>
              <a:gd name="T95" fmla="*/ 51 h 128"/>
              <a:gd name="T96" fmla="*/ 6 w 128"/>
              <a:gd name="T97" fmla="*/ 35 h 128"/>
              <a:gd name="T98" fmla="*/ 25 w 128"/>
              <a:gd name="T99" fmla="*/ 48 h 128"/>
              <a:gd name="T100" fmla="*/ 123 w 128"/>
              <a:gd name="T101" fmla="*/ 123 h 128"/>
              <a:gd name="T102" fmla="*/ 5 w 128"/>
              <a:gd name="T103" fmla="*/ 123 h 128"/>
              <a:gd name="T104" fmla="*/ 5 w 128"/>
              <a:gd name="T105" fmla="*/ 56 h 128"/>
              <a:gd name="T106" fmla="*/ 123 w 128"/>
              <a:gd name="T107" fmla="*/ 56 h 128"/>
              <a:gd name="T108" fmla="*/ 123 w 128"/>
              <a:gd name="T10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8" h="128">
                <a:moveTo>
                  <a:pt x="128" y="51"/>
                </a:moveTo>
                <a:cubicBezTo>
                  <a:pt x="29" y="51"/>
                  <a:pt x="29" y="51"/>
                  <a:pt x="29" y="51"/>
                </a:cubicBezTo>
                <a:cubicBezTo>
                  <a:pt x="128" y="32"/>
                  <a:pt x="128" y="32"/>
                  <a:pt x="128" y="32"/>
                </a:cubicBezTo>
                <a:cubicBezTo>
                  <a:pt x="123" y="5"/>
                  <a:pt x="123" y="5"/>
                  <a:pt x="123" y="5"/>
                </a:cubicBezTo>
                <a:cubicBezTo>
                  <a:pt x="122" y="2"/>
                  <a:pt x="120" y="0"/>
                  <a:pt x="117" y="0"/>
                </a:cubicBezTo>
                <a:cubicBezTo>
                  <a:pt x="116" y="0"/>
                  <a:pt x="116" y="0"/>
                  <a:pt x="116" y="0"/>
                </a:cubicBezTo>
                <a:cubicBezTo>
                  <a:pt x="5" y="22"/>
                  <a:pt x="5" y="22"/>
                  <a:pt x="5" y="22"/>
                </a:cubicBezTo>
                <a:cubicBezTo>
                  <a:pt x="2" y="23"/>
                  <a:pt x="0" y="25"/>
                  <a:pt x="0" y="28"/>
                </a:cubicBezTo>
                <a:cubicBezTo>
                  <a:pt x="0" y="122"/>
                  <a:pt x="0" y="122"/>
                  <a:pt x="0" y="122"/>
                </a:cubicBezTo>
                <a:cubicBezTo>
                  <a:pt x="0" y="125"/>
                  <a:pt x="3" y="128"/>
                  <a:pt x="6" y="128"/>
                </a:cubicBezTo>
                <a:cubicBezTo>
                  <a:pt x="122" y="128"/>
                  <a:pt x="122" y="128"/>
                  <a:pt x="122" y="128"/>
                </a:cubicBezTo>
                <a:cubicBezTo>
                  <a:pt x="125" y="128"/>
                  <a:pt x="128" y="125"/>
                  <a:pt x="128" y="122"/>
                </a:cubicBezTo>
                <a:lnTo>
                  <a:pt x="128" y="51"/>
                </a:lnTo>
                <a:close/>
                <a:moveTo>
                  <a:pt x="118" y="4"/>
                </a:moveTo>
                <a:cubicBezTo>
                  <a:pt x="121" y="20"/>
                  <a:pt x="121" y="20"/>
                  <a:pt x="121" y="20"/>
                </a:cubicBezTo>
                <a:cubicBezTo>
                  <a:pt x="102" y="7"/>
                  <a:pt x="102" y="7"/>
                  <a:pt x="102" y="7"/>
                </a:cubicBezTo>
                <a:lnTo>
                  <a:pt x="118" y="4"/>
                </a:lnTo>
                <a:close/>
                <a:moveTo>
                  <a:pt x="96" y="9"/>
                </a:moveTo>
                <a:cubicBezTo>
                  <a:pt x="122" y="26"/>
                  <a:pt x="122" y="26"/>
                  <a:pt x="122" y="26"/>
                </a:cubicBezTo>
                <a:cubicBezTo>
                  <a:pt x="123" y="28"/>
                  <a:pt x="123" y="28"/>
                  <a:pt x="123" y="28"/>
                </a:cubicBezTo>
                <a:cubicBezTo>
                  <a:pt x="121" y="29"/>
                  <a:pt x="121" y="29"/>
                  <a:pt x="121" y="29"/>
                </a:cubicBezTo>
                <a:cubicBezTo>
                  <a:pt x="111" y="31"/>
                  <a:pt x="111" y="31"/>
                  <a:pt x="111" y="31"/>
                </a:cubicBezTo>
                <a:cubicBezTo>
                  <a:pt x="82" y="11"/>
                  <a:pt x="82" y="11"/>
                  <a:pt x="82" y="11"/>
                </a:cubicBezTo>
                <a:lnTo>
                  <a:pt x="96" y="9"/>
                </a:lnTo>
                <a:close/>
                <a:moveTo>
                  <a:pt x="76" y="13"/>
                </a:moveTo>
                <a:cubicBezTo>
                  <a:pt x="105" y="32"/>
                  <a:pt x="105" y="32"/>
                  <a:pt x="105" y="32"/>
                </a:cubicBezTo>
                <a:cubicBezTo>
                  <a:pt x="91" y="35"/>
                  <a:pt x="91" y="35"/>
                  <a:pt x="91" y="35"/>
                </a:cubicBezTo>
                <a:cubicBezTo>
                  <a:pt x="62" y="15"/>
                  <a:pt x="62" y="15"/>
                  <a:pt x="62" y="15"/>
                </a:cubicBezTo>
                <a:lnTo>
                  <a:pt x="76" y="13"/>
                </a:lnTo>
                <a:close/>
                <a:moveTo>
                  <a:pt x="56" y="16"/>
                </a:moveTo>
                <a:cubicBezTo>
                  <a:pt x="85" y="36"/>
                  <a:pt x="85" y="36"/>
                  <a:pt x="85" y="36"/>
                </a:cubicBezTo>
                <a:cubicBezTo>
                  <a:pt x="71" y="39"/>
                  <a:pt x="71" y="39"/>
                  <a:pt x="71" y="39"/>
                </a:cubicBezTo>
                <a:cubicBezTo>
                  <a:pt x="42" y="19"/>
                  <a:pt x="42" y="19"/>
                  <a:pt x="42" y="19"/>
                </a:cubicBezTo>
                <a:lnTo>
                  <a:pt x="56" y="16"/>
                </a:lnTo>
                <a:close/>
                <a:moveTo>
                  <a:pt x="36" y="20"/>
                </a:moveTo>
                <a:cubicBezTo>
                  <a:pt x="65" y="40"/>
                  <a:pt x="65" y="40"/>
                  <a:pt x="65" y="40"/>
                </a:cubicBezTo>
                <a:cubicBezTo>
                  <a:pt x="51" y="43"/>
                  <a:pt x="51" y="43"/>
                  <a:pt x="51" y="43"/>
                </a:cubicBezTo>
                <a:cubicBezTo>
                  <a:pt x="22" y="23"/>
                  <a:pt x="22" y="23"/>
                  <a:pt x="22" y="23"/>
                </a:cubicBezTo>
                <a:lnTo>
                  <a:pt x="36" y="20"/>
                </a:lnTo>
                <a:close/>
                <a:moveTo>
                  <a:pt x="6" y="26"/>
                </a:moveTo>
                <a:cubicBezTo>
                  <a:pt x="16" y="24"/>
                  <a:pt x="16" y="24"/>
                  <a:pt x="16" y="24"/>
                </a:cubicBezTo>
                <a:cubicBezTo>
                  <a:pt x="45" y="44"/>
                  <a:pt x="45" y="44"/>
                  <a:pt x="45" y="44"/>
                </a:cubicBezTo>
                <a:cubicBezTo>
                  <a:pt x="31" y="46"/>
                  <a:pt x="31" y="46"/>
                  <a:pt x="31" y="46"/>
                </a:cubicBezTo>
                <a:cubicBezTo>
                  <a:pt x="5" y="29"/>
                  <a:pt x="5" y="29"/>
                  <a:pt x="5" y="29"/>
                </a:cubicBezTo>
                <a:cubicBezTo>
                  <a:pt x="4" y="27"/>
                  <a:pt x="4" y="27"/>
                  <a:pt x="4" y="27"/>
                </a:cubicBezTo>
                <a:lnTo>
                  <a:pt x="6" y="26"/>
                </a:lnTo>
                <a:close/>
                <a:moveTo>
                  <a:pt x="25" y="48"/>
                </a:moveTo>
                <a:cubicBezTo>
                  <a:pt x="9" y="51"/>
                  <a:pt x="9" y="51"/>
                  <a:pt x="9" y="51"/>
                </a:cubicBezTo>
                <a:cubicBezTo>
                  <a:pt x="6" y="35"/>
                  <a:pt x="6" y="35"/>
                  <a:pt x="6" y="35"/>
                </a:cubicBezTo>
                <a:lnTo>
                  <a:pt x="25" y="48"/>
                </a:lnTo>
                <a:close/>
                <a:moveTo>
                  <a:pt x="123" y="123"/>
                </a:moveTo>
                <a:cubicBezTo>
                  <a:pt x="5" y="123"/>
                  <a:pt x="5" y="123"/>
                  <a:pt x="5" y="123"/>
                </a:cubicBezTo>
                <a:cubicBezTo>
                  <a:pt x="5" y="56"/>
                  <a:pt x="5" y="56"/>
                  <a:pt x="5" y="56"/>
                </a:cubicBezTo>
                <a:cubicBezTo>
                  <a:pt x="123" y="56"/>
                  <a:pt x="123" y="56"/>
                  <a:pt x="123" y="56"/>
                </a:cubicBezTo>
                <a:lnTo>
                  <a:pt x="123" y="12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1" name="Freeform 23"/>
          <p:cNvSpPr>
            <a:spLocks noEditPoints="1"/>
          </p:cNvSpPr>
          <p:nvPr/>
        </p:nvSpPr>
        <p:spPr bwMode="auto">
          <a:xfrm>
            <a:off x="6334125" y="6191250"/>
            <a:ext cx="296863" cy="241300"/>
          </a:xfrm>
          <a:custGeom>
            <a:avLst/>
            <a:gdLst>
              <a:gd name="T0" fmla="*/ 73 w 79"/>
              <a:gd name="T1" fmla="*/ 0 h 64"/>
              <a:gd name="T2" fmla="*/ 6 w 79"/>
              <a:gd name="T3" fmla="*/ 0 h 64"/>
              <a:gd name="T4" fmla="*/ 0 w 79"/>
              <a:gd name="T5" fmla="*/ 6 h 64"/>
              <a:gd name="T6" fmla="*/ 0 w 79"/>
              <a:gd name="T7" fmla="*/ 58 h 64"/>
              <a:gd name="T8" fmla="*/ 6 w 79"/>
              <a:gd name="T9" fmla="*/ 64 h 64"/>
              <a:gd name="T10" fmla="*/ 73 w 79"/>
              <a:gd name="T11" fmla="*/ 64 h 64"/>
              <a:gd name="T12" fmla="*/ 79 w 79"/>
              <a:gd name="T13" fmla="*/ 58 h 64"/>
              <a:gd name="T14" fmla="*/ 79 w 79"/>
              <a:gd name="T15" fmla="*/ 6 h 64"/>
              <a:gd name="T16" fmla="*/ 73 w 79"/>
              <a:gd name="T17" fmla="*/ 0 h 64"/>
              <a:gd name="T18" fmla="*/ 74 w 79"/>
              <a:gd name="T19" fmla="*/ 59 h 64"/>
              <a:gd name="T20" fmla="*/ 5 w 79"/>
              <a:gd name="T21" fmla="*/ 59 h 64"/>
              <a:gd name="T22" fmla="*/ 5 w 79"/>
              <a:gd name="T23" fmla="*/ 5 h 64"/>
              <a:gd name="T24" fmla="*/ 74 w 79"/>
              <a:gd name="T25" fmla="*/ 5 h 64"/>
              <a:gd name="T26" fmla="*/ 74 w 79"/>
              <a:gd name="T27" fmla="*/ 59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 h="64">
                <a:moveTo>
                  <a:pt x="73" y="0"/>
                </a:moveTo>
                <a:cubicBezTo>
                  <a:pt x="6" y="0"/>
                  <a:pt x="6" y="0"/>
                  <a:pt x="6" y="0"/>
                </a:cubicBezTo>
                <a:cubicBezTo>
                  <a:pt x="3" y="0"/>
                  <a:pt x="0" y="3"/>
                  <a:pt x="0" y="6"/>
                </a:cubicBezTo>
                <a:cubicBezTo>
                  <a:pt x="0" y="58"/>
                  <a:pt x="0" y="58"/>
                  <a:pt x="0" y="58"/>
                </a:cubicBezTo>
                <a:cubicBezTo>
                  <a:pt x="0" y="61"/>
                  <a:pt x="3" y="64"/>
                  <a:pt x="6" y="64"/>
                </a:cubicBezTo>
                <a:cubicBezTo>
                  <a:pt x="73" y="64"/>
                  <a:pt x="73" y="64"/>
                  <a:pt x="73" y="64"/>
                </a:cubicBezTo>
                <a:cubicBezTo>
                  <a:pt x="76" y="64"/>
                  <a:pt x="79" y="61"/>
                  <a:pt x="79" y="58"/>
                </a:cubicBezTo>
                <a:cubicBezTo>
                  <a:pt x="79" y="6"/>
                  <a:pt x="79" y="6"/>
                  <a:pt x="79" y="6"/>
                </a:cubicBezTo>
                <a:cubicBezTo>
                  <a:pt x="79" y="3"/>
                  <a:pt x="76" y="0"/>
                  <a:pt x="73" y="0"/>
                </a:cubicBezTo>
                <a:close/>
                <a:moveTo>
                  <a:pt x="74" y="59"/>
                </a:moveTo>
                <a:cubicBezTo>
                  <a:pt x="5" y="59"/>
                  <a:pt x="5" y="59"/>
                  <a:pt x="5" y="59"/>
                </a:cubicBezTo>
                <a:cubicBezTo>
                  <a:pt x="5" y="5"/>
                  <a:pt x="5" y="5"/>
                  <a:pt x="5" y="5"/>
                </a:cubicBezTo>
                <a:cubicBezTo>
                  <a:pt x="74" y="5"/>
                  <a:pt x="74" y="5"/>
                  <a:pt x="74" y="5"/>
                </a:cubicBezTo>
                <a:lnTo>
                  <a:pt x="74" y="59"/>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2" name="Freeform 24"/>
          <p:cNvSpPr>
            <a:spLocks noEditPoints="1"/>
          </p:cNvSpPr>
          <p:nvPr/>
        </p:nvSpPr>
        <p:spPr bwMode="auto">
          <a:xfrm>
            <a:off x="6669088" y="6191250"/>
            <a:ext cx="146050" cy="241300"/>
          </a:xfrm>
          <a:custGeom>
            <a:avLst/>
            <a:gdLst>
              <a:gd name="T0" fmla="*/ 37 w 39"/>
              <a:gd name="T1" fmla="*/ 0 h 64"/>
              <a:gd name="T2" fmla="*/ 36 w 39"/>
              <a:gd name="T3" fmla="*/ 0 h 64"/>
              <a:gd name="T4" fmla="*/ 1 w 39"/>
              <a:gd name="T5" fmla="*/ 16 h 64"/>
              <a:gd name="T6" fmla="*/ 0 w 39"/>
              <a:gd name="T7" fmla="*/ 18 h 64"/>
              <a:gd name="T8" fmla="*/ 0 w 39"/>
              <a:gd name="T9" fmla="*/ 46 h 64"/>
              <a:gd name="T10" fmla="*/ 1 w 39"/>
              <a:gd name="T11" fmla="*/ 48 h 64"/>
              <a:gd name="T12" fmla="*/ 36 w 39"/>
              <a:gd name="T13" fmla="*/ 64 h 64"/>
              <a:gd name="T14" fmla="*/ 37 w 39"/>
              <a:gd name="T15" fmla="*/ 64 h 64"/>
              <a:gd name="T16" fmla="*/ 39 w 39"/>
              <a:gd name="T17" fmla="*/ 62 h 64"/>
              <a:gd name="T18" fmla="*/ 39 w 39"/>
              <a:gd name="T19" fmla="*/ 2 h 64"/>
              <a:gd name="T20" fmla="*/ 37 w 39"/>
              <a:gd name="T21" fmla="*/ 0 h 64"/>
              <a:gd name="T22" fmla="*/ 34 w 39"/>
              <a:gd name="T23" fmla="*/ 58 h 64"/>
              <a:gd name="T24" fmla="*/ 5 w 39"/>
              <a:gd name="T25" fmla="*/ 44 h 64"/>
              <a:gd name="T26" fmla="*/ 5 w 39"/>
              <a:gd name="T27" fmla="*/ 20 h 64"/>
              <a:gd name="T28" fmla="*/ 34 w 39"/>
              <a:gd name="T29" fmla="*/ 6 h 64"/>
              <a:gd name="T30" fmla="*/ 34 w 39"/>
              <a:gd name="T31" fmla="*/ 5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 h="64">
                <a:moveTo>
                  <a:pt x="37" y="0"/>
                </a:moveTo>
                <a:cubicBezTo>
                  <a:pt x="36" y="0"/>
                  <a:pt x="36" y="0"/>
                  <a:pt x="36" y="0"/>
                </a:cubicBezTo>
                <a:cubicBezTo>
                  <a:pt x="35" y="0"/>
                  <a:pt x="13" y="11"/>
                  <a:pt x="1" y="16"/>
                </a:cubicBezTo>
                <a:cubicBezTo>
                  <a:pt x="1" y="17"/>
                  <a:pt x="0" y="17"/>
                  <a:pt x="0" y="18"/>
                </a:cubicBezTo>
                <a:cubicBezTo>
                  <a:pt x="0" y="46"/>
                  <a:pt x="0" y="46"/>
                  <a:pt x="0" y="46"/>
                </a:cubicBezTo>
                <a:cubicBezTo>
                  <a:pt x="0" y="47"/>
                  <a:pt x="1" y="47"/>
                  <a:pt x="1" y="48"/>
                </a:cubicBezTo>
                <a:cubicBezTo>
                  <a:pt x="13" y="53"/>
                  <a:pt x="35" y="64"/>
                  <a:pt x="36" y="64"/>
                </a:cubicBezTo>
                <a:cubicBezTo>
                  <a:pt x="36" y="64"/>
                  <a:pt x="36" y="64"/>
                  <a:pt x="37" y="64"/>
                </a:cubicBezTo>
                <a:cubicBezTo>
                  <a:pt x="38" y="64"/>
                  <a:pt x="39" y="63"/>
                  <a:pt x="39" y="62"/>
                </a:cubicBezTo>
                <a:cubicBezTo>
                  <a:pt x="39" y="2"/>
                  <a:pt x="39" y="2"/>
                  <a:pt x="39" y="2"/>
                </a:cubicBezTo>
                <a:cubicBezTo>
                  <a:pt x="39" y="1"/>
                  <a:pt x="38" y="0"/>
                  <a:pt x="37" y="0"/>
                </a:cubicBezTo>
                <a:close/>
                <a:moveTo>
                  <a:pt x="34" y="58"/>
                </a:moveTo>
                <a:cubicBezTo>
                  <a:pt x="5" y="44"/>
                  <a:pt x="5" y="44"/>
                  <a:pt x="5" y="44"/>
                </a:cubicBezTo>
                <a:cubicBezTo>
                  <a:pt x="5" y="20"/>
                  <a:pt x="5" y="20"/>
                  <a:pt x="5" y="20"/>
                </a:cubicBezTo>
                <a:cubicBezTo>
                  <a:pt x="34" y="6"/>
                  <a:pt x="34" y="6"/>
                  <a:pt x="34" y="6"/>
                </a:cubicBezTo>
                <a:lnTo>
                  <a:pt x="34" y="58"/>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3" name="Freeform 25"/>
          <p:cNvSpPr>
            <a:spLocks noEditPoints="1"/>
          </p:cNvSpPr>
          <p:nvPr/>
        </p:nvSpPr>
        <p:spPr bwMode="auto">
          <a:xfrm>
            <a:off x="5456238" y="6143625"/>
            <a:ext cx="77788" cy="77788"/>
          </a:xfrm>
          <a:custGeom>
            <a:avLst/>
            <a:gdLst>
              <a:gd name="T0" fmla="*/ 11 w 21"/>
              <a:gd name="T1" fmla="*/ 21 h 21"/>
              <a:gd name="T2" fmla="*/ 21 w 21"/>
              <a:gd name="T3" fmla="*/ 10 h 21"/>
              <a:gd name="T4" fmla="*/ 11 w 21"/>
              <a:gd name="T5" fmla="*/ 0 h 21"/>
              <a:gd name="T6" fmla="*/ 0 w 21"/>
              <a:gd name="T7" fmla="*/ 10 h 21"/>
              <a:gd name="T8" fmla="*/ 11 w 21"/>
              <a:gd name="T9" fmla="*/ 21 h 21"/>
              <a:gd name="T10" fmla="*/ 11 w 21"/>
              <a:gd name="T11" fmla="*/ 4 h 21"/>
              <a:gd name="T12" fmla="*/ 17 w 21"/>
              <a:gd name="T13" fmla="*/ 10 h 21"/>
              <a:gd name="T14" fmla="*/ 11 w 21"/>
              <a:gd name="T15" fmla="*/ 16 h 21"/>
              <a:gd name="T16" fmla="*/ 5 w 21"/>
              <a:gd name="T17" fmla="*/ 10 h 21"/>
              <a:gd name="T18" fmla="*/ 11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1" y="21"/>
                </a:moveTo>
                <a:cubicBezTo>
                  <a:pt x="17" y="21"/>
                  <a:pt x="21" y="16"/>
                  <a:pt x="21" y="10"/>
                </a:cubicBezTo>
                <a:cubicBezTo>
                  <a:pt x="21" y="4"/>
                  <a:pt x="17" y="0"/>
                  <a:pt x="11" y="0"/>
                </a:cubicBezTo>
                <a:cubicBezTo>
                  <a:pt x="5" y="0"/>
                  <a:pt x="0" y="4"/>
                  <a:pt x="0" y="10"/>
                </a:cubicBezTo>
                <a:cubicBezTo>
                  <a:pt x="0" y="16"/>
                  <a:pt x="5" y="21"/>
                  <a:pt x="11" y="21"/>
                </a:cubicBezTo>
                <a:close/>
                <a:moveTo>
                  <a:pt x="11" y="4"/>
                </a:moveTo>
                <a:cubicBezTo>
                  <a:pt x="14" y="4"/>
                  <a:pt x="17" y="7"/>
                  <a:pt x="17" y="10"/>
                </a:cubicBezTo>
                <a:cubicBezTo>
                  <a:pt x="17" y="13"/>
                  <a:pt x="14" y="16"/>
                  <a:pt x="11" y="16"/>
                </a:cubicBezTo>
                <a:cubicBezTo>
                  <a:pt x="8" y="16"/>
                  <a:pt x="5" y="13"/>
                  <a:pt x="5" y="10"/>
                </a:cubicBezTo>
                <a:cubicBezTo>
                  <a:pt x="5" y="7"/>
                  <a:pt x="8" y="4"/>
                  <a:pt x="11"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4" name="Freeform 26"/>
          <p:cNvSpPr>
            <a:spLocks noEditPoints="1"/>
          </p:cNvSpPr>
          <p:nvPr/>
        </p:nvSpPr>
        <p:spPr bwMode="auto">
          <a:xfrm>
            <a:off x="5481638" y="6196013"/>
            <a:ext cx="288925" cy="149225"/>
          </a:xfrm>
          <a:custGeom>
            <a:avLst/>
            <a:gdLst>
              <a:gd name="T0" fmla="*/ 0 w 77"/>
              <a:gd name="T1" fmla="*/ 37 h 40"/>
              <a:gd name="T2" fmla="*/ 0 w 77"/>
              <a:gd name="T3" fmla="*/ 38 h 40"/>
              <a:gd name="T4" fmla="*/ 2 w 77"/>
              <a:gd name="T5" fmla="*/ 40 h 40"/>
              <a:gd name="T6" fmla="*/ 75 w 77"/>
              <a:gd name="T7" fmla="*/ 40 h 40"/>
              <a:gd name="T8" fmla="*/ 77 w 77"/>
              <a:gd name="T9" fmla="*/ 38 h 40"/>
              <a:gd name="T10" fmla="*/ 76 w 77"/>
              <a:gd name="T11" fmla="*/ 37 h 40"/>
              <a:gd name="T12" fmla="*/ 75 w 77"/>
              <a:gd name="T13" fmla="*/ 36 h 40"/>
              <a:gd name="T14" fmla="*/ 76 w 77"/>
              <a:gd name="T15" fmla="*/ 36 h 40"/>
              <a:gd name="T16" fmla="*/ 48 w 77"/>
              <a:gd name="T17" fmla="*/ 1 h 40"/>
              <a:gd name="T18" fmla="*/ 45 w 77"/>
              <a:gd name="T19" fmla="*/ 1 h 40"/>
              <a:gd name="T20" fmla="*/ 30 w 77"/>
              <a:gd name="T21" fmla="*/ 20 h 40"/>
              <a:gd name="T22" fmla="*/ 24 w 77"/>
              <a:gd name="T23" fmla="*/ 12 h 40"/>
              <a:gd name="T24" fmla="*/ 21 w 77"/>
              <a:gd name="T25" fmla="*/ 12 h 40"/>
              <a:gd name="T26" fmla="*/ 0 w 77"/>
              <a:gd name="T27" fmla="*/ 37 h 40"/>
              <a:gd name="T28" fmla="*/ 22 w 77"/>
              <a:gd name="T29" fmla="*/ 17 h 40"/>
              <a:gd name="T30" fmla="*/ 30 w 77"/>
              <a:gd name="T31" fmla="*/ 27 h 40"/>
              <a:gd name="T32" fmla="*/ 46 w 77"/>
              <a:gd name="T33" fmla="*/ 7 h 40"/>
              <a:gd name="T34" fmla="*/ 69 w 77"/>
              <a:gd name="T35" fmla="*/ 36 h 40"/>
              <a:gd name="T36" fmla="*/ 7 w 77"/>
              <a:gd name="T37" fmla="*/ 36 h 40"/>
              <a:gd name="T38" fmla="*/ 22 w 77"/>
              <a:gd name="T39" fmla="*/ 1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7" h="40">
                <a:moveTo>
                  <a:pt x="0" y="37"/>
                </a:moveTo>
                <a:cubicBezTo>
                  <a:pt x="0" y="37"/>
                  <a:pt x="0" y="38"/>
                  <a:pt x="0" y="38"/>
                </a:cubicBezTo>
                <a:cubicBezTo>
                  <a:pt x="0" y="39"/>
                  <a:pt x="1" y="40"/>
                  <a:pt x="2" y="40"/>
                </a:cubicBezTo>
                <a:cubicBezTo>
                  <a:pt x="75" y="40"/>
                  <a:pt x="75" y="40"/>
                  <a:pt x="75" y="40"/>
                </a:cubicBezTo>
                <a:cubicBezTo>
                  <a:pt x="76" y="40"/>
                  <a:pt x="77" y="39"/>
                  <a:pt x="77" y="38"/>
                </a:cubicBezTo>
                <a:cubicBezTo>
                  <a:pt x="77" y="38"/>
                  <a:pt x="77" y="38"/>
                  <a:pt x="76" y="37"/>
                </a:cubicBezTo>
                <a:cubicBezTo>
                  <a:pt x="75" y="36"/>
                  <a:pt x="75" y="36"/>
                  <a:pt x="75" y="36"/>
                </a:cubicBezTo>
                <a:cubicBezTo>
                  <a:pt x="76" y="36"/>
                  <a:pt x="76" y="36"/>
                  <a:pt x="76" y="36"/>
                </a:cubicBezTo>
                <a:cubicBezTo>
                  <a:pt x="48" y="1"/>
                  <a:pt x="48" y="1"/>
                  <a:pt x="48" y="1"/>
                </a:cubicBezTo>
                <a:cubicBezTo>
                  <a:pt x="47" y="0"/>
                  <a:pt x="45" y="0"/>
                  <a:pt x="45" y="1"/>
                </a:cubicBezTo>
                <a:cubicBezTo>
                  <a:pt x="30" y="20"/>
                  <a:pt x="30" y="20"/>
                  <a:pt x="30" y="20"/>
                </a:cubicBezTo>
                <a:cubicBezTo>
                  <a:pt x="24" y="12"/>
                  <a:pt x="24" y="12"/>
                  <a:pt x="24" y="12"/>
                </a:cubicBezTo>
                <a:cubicBezTo>
                  <a:pt x="23" y="11"/>
                  <a:pt x="21" y="11"/>
                  <a:pt x="21" y="12"/>
                </a:cubicBezTo>
                <a:cubicBezTo>
                  <a:pt x="0" y="37"/>
                  <a:pt x="0" y="37"/>
                  <a:pt x="0" y="37"/>
                </a:cubicBezTo>
                <a:close/>
                <a:moveTo>
                  <a:pt x="22" y="17"/>
                </a:moveTo>
                <a:cubicBezTo>
                  <a:pt x="30" y="27"/>
                  <a:pt x="30" y="27"/>
                  <a:pt x="30" y="27"/>
                </a:cubicBezTo>
                <a:cubicBezTo>
                  <a:pt x="46" y="7"/>
                  <a:pt x="46" y="7"/>
                  <a:pt x="46" y="7"/>
                </a:cubicBezTo>
                <a:cubicBezTo>
                  <a:pt x="69" y="36"/>
                  <a:pt x="69" y="36"/>
                  <a:pt x="69" y="36"/>
                </a:cubicBezTo>
                <a:cubicBezTo>
                  <a:pt x="7" y="36"/>
                  <a:pt x="7" y="36"/>
                  <a:pt x="7" y="36"/>
                </a:cubicBezTo>
                <a:lnTo>
                  <a:pt x="22" y="17"/>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5" name="Freeform 27"/>
          <p:cNvSpPr>
            <a:spLocks noEditPoints="1"/>
          </p:cNvSpPr>
          <p:nvPr/>
        </p:nvSpPr>
        <p:spPr bwMode="auto">
          <a:xfrm>
            <a:off x="5399088" y="6072188"/>
            <a:ext cx="428625" cy="481013"/>
          </a:xfrm>
          <a:custGeom>
            <a:avLst/>
            <a:gdLst>
              <a:gd name="T0" fmla="*/ 108 w 114"/>
              <a:gd name="T1" fmla="*/ 0 h 128"/>
              <a:gd name="T2" fmla="*/ 6 w 114"/>
              <a:gd name="T3" fmla="*/ 0 h 128"/>
              <a:gd name="T4" fmla="*/ 0 w 114"/>
              <a:gd name="T5" fmla="*/ 6 h 128"/>
              <a:gd name="T6" fmla="*/ 0 w 114"/>
              <a:gd name="T7" fmla="*/ 122 h 128"/>
              <a:gd name="T8" fmla="*/ 6 w 114"/>
              <a:gd name="T9" fmla="*/ 128 h 128"/>
              <a:gd name="T10" fmla="*/ 108 w 114"/>
              <a:gd name="T11" fmla="*/ 128 h 128"/>
              <a:gd name="T12" fmla="*/ 114 w 114"/>
              <a:gd name="T13" fmla="*/ 122 h 128"/>
              <a:gd name="T14" fmla="*/ 114 w 114"/>
              <a:gd name="T15" fmla="*/ 6 h 128"/>
              <a:gd name="T16" fmla="*/ 108 w 114"/>
              <a:gd name="T17" fmla="*/ 0 h 128"/>
              <a:gd name="T18" fmla="*/ 109 w 114"/>
              <a:gd name="T19" fmla="*/ 123 h 128"/>
              <a:gd name="T20" fmla="*/ 5 w 114"/>
              <a:gd name="T21" fmla="*/ 123 h 128"/>
              <a:gd name="T22" fmla="*/ 5 w 114"/>
              <a:gd name="T23" fmla="*/ 92 h 128"/>
              <a:gd name="T24" fmla="*/ 109 w 114"/>
              <a:gd name="T25" fmla="*/ 92 h 128"/>
              <a:gd name="T26" fmla="*/ 109 w 114"/>
              <a:gd name="T27" fmla="*/ 123 h 128"/>
              <a:gd name="T28" fmla="*/ 109 w 114"/>
              <a:gd name="T29" fmla="*/ 87 h 128"/>
              <a:gd name="T30" fmla="*/ 5 w 114"/>
              <a:gd name="T31" fmla="*/ 87 h 128"/>
              <a:gd name="T32" fmla="*/ 5 w 114"/>
              <a:gd name="T33" fmla="*/ 5 h 128"/>
              <a:gd name="T34" fmla="*/ 109 w 114"/>
              <a:gd name="T35" fmla="*/ 5 h 128"/>
              <a:gd name="T36" fmla="*/ 109 w 114"/>
              <a:gd name="T37" fmla="*/ 8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8">
                <a:moveTo>
                  <a:pt x="108" y="0"/>
                </a:moveTo>
                <a:cubicBezTo>
                  <a:pt x="6" y="0"/>
                  <a:pt x="6" y="0"/>
                  <a:pt x="6" y="0"/>
                </a:cubicBezTo>
                <a:cubicBezTo>
                  <a:pt x="3" y="0"/>
                  <a:pt x="0" y="3"/>
                  <a:pt x="0" y="6"/>
                </a:cubicBezTo>
                <a:cubicBezTo>
                  <a:pt x="0" y="122"/>
                  <a:pt x="0" y="122"/>
                  <a:pt x="0" y="122"/>
                </a:cubicBezTo>
                <a:cubicBezTo>
                  <a:pt x="0" y="125"/>
                  <a:pt x="3" y="128"/>
                  <a:pt x="6" y="128"/>
                </a:cubicBezTo>
                <a:cubicBezTo>
                  <a:pt x="108" y="128"/>
                  <a:pt x="108" y="128"/>
                  <a:pt x="108" y="128"/>
                </a:cubicBezTo>
                <a:cubicBezTo>
                  <a:pt x="111" y="128"/>
                  <a:pt x="114" y="125"/>
                  <a:pt x="114" y="122"/>
                </a:cubicBezTo>
                <a:cubicBezTo>
                  <a:pt x="114" y="6"/>
                  <a:pt x="114" y="6"/>
                  <a:pt x="114" y="6"/>
                </a:cubicBezTo>
                <a:cubicBezTo>
                  <a:pt x="114" y="3"/>
                  <a:pt x="111" y="0"/>
                  <a:pt x="108" y="0"/>
                </a:cubicBezTo>
                <a:close/>
                <a:moveTo>
                  <a:pt x="109" y="123"/>
                </a:moveTo>
                <a:cubicBezTo>
                  <a:pt x="5" y="123"/>
                  <a:pt x="5" y="123"/>
                  <a:pt x="5" y="123"/>
                </a:cubicBezTo>
                <a:cubicBezTo>
                  <a:pt x="5" y="92"/>
                  <a:pt x="5" y="92"/>
                  <a:pt x="5" y="92"/>
                </a:cubicBezTo>
                <a:cubicBezTo>
                  <a:pt x="109" y="92"/>
                  <a:pt x="109" y="92"/>
                  <a:pt x="109" y="92"/>
                </a:cubicBezTo>
                <a:lnTo>
                  <a:pt x="109" y="123"/>
                </a:lnTo>
                <a:close/>
                <a:moveTo>
                  <a:pt x="109" y="87"/>
                </a:moveTo>
                <a:cubicBezTo>
                  <a:pt x="5" y="87"/>
                  <a:pt x="5" y="87"/>
                  <a:pt x="5" y="87"/>
                </a:cubicBezTo>
                <a:cubicBezTo>
                  <a:pt x="5" y="5"/>
                  <a:pt x="5" y="5"/>
                  <a:pt x="5" y="5"/>
                </a:cubicBezTo>
                <a:cubicBezTo>
                  <a:pt x="109" y="5"/>
                  <a:pt x="109" y="5"/>
                  <a:pt x="109" y="5"/>
                </a:cubicBezTo>
                <a:lnTo>
                  <a:pt x="109" y="87"/>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6" name="Freeform 28"/>
          <p:cNvSpPr/>
          <p:nvPr/>
        </p:nvSpPr>
        <p:spPr bwMode="auto">
          <a:xfrm>
            <a:off x="5511800" y="6470650"/>
            <a:ext cx="203200" cy="17463"/>
          </a:xfrm>
          <a:custGeom>
            <a:avLst/>
            <a:gdLst>
              <a:gd name="T0" fmla="*/ 2 w 54"/>
              <a:gd name="T1" fmla="*/ 5 h 5"/>
              <a:gd name="T2" fmla="*/ 52 w 54"/>
              <a:gd name="T3" fmla="*/ 5 h 5"/>
              <a:gd name="T4" fmla="*/ 54 w 54"/>
              <a:gd name="T5" fmla="*/ 2 h 5"/>
              <a:gd name="T6" fmla="*/ 52 w 54"/>
              <a:gd name="T7" fmla="*/ 0 h 5"/>
              <a:gd name="T8" fmla="*/ 2 w 54"/>
              <a:gd name="T9" fmla="*/ 0 h 5"/>
              <a:gd name="T10" fmla="*/ 0 w 54"/>
              <a:gd name="T11" fmla="*/ 2 h 5"/>
              <a:gd name="T12" fmla="*/ 2 w 5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4" h="5">
                <a:moveTo>
                  <a:pt x="2" y="5"/>
                </a:moveTo>
                <a:cubicBezTo>
                  <a:pt x="52" y="5"/>
                  <a:pt x="52" y="5"/>
                  <a:pt x="52" y="5"/>
                </a:cubicBezTo>
                <a:cubicBezTo>
                  <a:pt x="53" y="5"/>
                  <a:pt x="54" y="4"/>
                  <a:pt x="54" y="2"/>
                </a:cubicBezTo>
                <a:cubicBezTo>
                  <a:pt x="54" y="1"/>
                  <a:pt x="53" y="0"/>
                  <a:pt x="52" y="0"/>
                </a:cubicBezTo>
                <a:cubicBezTo>
                  <a:pt x="2" y="0"/>
                  <a:pt x="2" y="0"/>
                  <a:pt x="2" y="0"/>
                </a:cubicBezTo>
                <a:cubicBezTo>
                  <a:pt x="1" y="0"/>
                  <a:pt x="0" y="1"/>
                  <a:pt x="0" y="2"/>
                </a:cubicBezTo>
                <a:cubicBezTo>
                  <a:pt x="0" y="4"/>
                  <a:pt x="1" y="5"/>
                  <a:pt x="2" y="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7" name="Freeform 29"/>
          <p:cNvSpPr>
            <a:spLocks noEditPoints="1"/>
          </p:cNvSpPr>
          <p:nvPr/>
        </p:nvSpPr>
        <p:spPr bwMode="auto">
          <a:xfrm>
            <a:off x="4494213" y="6143625"/>
            <a:ext cx="79375" cy="77788"/>
          </a:xfrm>
          <a:custGeom>
            <a:avLst/>
            <a:gdLst>
              <a:gd name="T0" fmla="*/ 11 w 21"/>
              <a:gd name="T1" fmla="*/ 21 h 21"/>
              <a:gd name="T2" fmla="*/ 21 w 21"/>
              <a:gd name="T3" fmla="*/ 10 h 21"/>
              <a:gd name="T4" fmla="*/ 11 w 21"/>
              <a:gd name="T5" fmla="*/ 0 h 21"/>
              <a:gd name="T6" fmla="*/ 0 w 21"/>
              <a:gd name="T7" fmla="*/ 10 h 21"/>
              <a:gd name="T8" fmla="*/ 11 w 21"/>
              <a:gd name="T9" fmla="*/ 21 h 21"/>
              <a:gd name="T10" fmla="*/ 11 w 21"/>
              <a:gd name="T11" fmla="*/ 4 h 21"/>
              <a:gd name="T12" fmla="*/ 17 w 21"/>
              <a:gd name="T13" fmla="*/ 10 h 21"/>
              <a:gd name="T14" fmla="*/ 11 w 21"/>
              <a:gd name="T15" fmla="*/ 16 h 21"/>
              <a:gd name="T16" fmla="*/ 5 w 21"/>
              <a:gd name="T17" fmla="*/ 10 h 21"/>
              <a:gd name="T18" fmla="*/ 11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1" y="21"/>
                </a:moveTo>
                <a:cubicBezTo>
                  <a:pt x="17" y="21"/>
                  <a:pt x="21" y="16"/>
                  <a:pt x="21" y="10"/>
                </a:cubicBezTo>
                <a:cubicBezTo>
                  <a:pt x="21" y="4"/>
                  <a:pt x="17" y="0"/>
                  <a:pt x="11" y="0"/>
                </a:cubicBezTo>
                <a:cubicBezTo>
                  <a:pt x="5" y="0"/>
                  <a:pt x="0" y="4"/>
                  <a:pt x="0" y="10"/>
                </a:cubicBezTo>
                <a:cubicBezTo>
                  <a:pt x="0" y="16"/>
                  <a:pt x="5" y="21"/>
                  <a:pt x="11" y="21"/>
                </a:cubicBezTo>
                <a:close/>
                <a:moveTo>
                  <a:pt x="11" y="4"/>
                </a:moveTo>
                <a:cubicBezTo>
                  <a:pt x="14" y="4"/>
                  <a:pt x="17" y="7"/>
                  <a:pt x="17" y="10"/>
                </a:cubicBezTo>
                <a:cubicBezTo>
                  <a:pt x="17" y="13"/>
                  <a:pt x="14" y="16"/>
                  <a:pt x="11" y="16"/>
                </a:cubicBezTo>
                <a:cubicBezTo>
                  <a:pt x="8" y="16"/>
                  <a:pt x="5" y="13"/>
                  <a:pt x="5" y="10"/>
                </a:cubicBezTo>
                <a:cubicBezTo>
                  <a:pt x="5" y="7"/>
                  <a:pt x="8" y="4"/>
                  <a:pt x="11"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8" name="Freeform 30"/>
          <p:cNvSpPr>
            <a:spLocks noEditPoints="1"/>
          </p:cNvSpPr>
          <p:nvPr/>
        </p:nvSpPr>
        <p:spPr bwMode="auto">
          <a:xfrm>
            <a:off x="4521200" y="6196013"/>
            <a:ext cx="288925" cy="149225"/>
          </a:xfrm>
          <a:custGeom>
            <a:avLst/>
            <a:gdLst>
              <a:gd name="T0" fmla="*/ 0 w 77"/>
              <a:gd name="T1" fmla="*/ 38 h 40"/>
              <a:gd name="T2" fmla="*/ 2 w 77"/>
              <a:gd name="T3" fmla="*/ 40 h 40"/>
              <a:gd name="T4" fmla="*/ 75 w 77"/>
              <a:gd name="T5" fmla="*/ 40 h 40"/>
              <a:gd name="T6" fmla="*/ 77 w 77"/>
              <a:gd name="T7" fmla="*/ 38 h 40"/>
              <a:gd name="T8" fmla="*/ 76 w 77"/>
              <a:gd name="T9" fmla="*/ 37 h 40"/>
              <a:gd name="T10" fmla="*/ 76 w 77"/>
              <a:gd name="T11" fmla="*/ 36 h 40"/>
              <a:gd name="T12" fmla="*/ 76 w 77"/>
              <a:gd name="T13" fmla="*/ 36 h 40"/>
              <a:gd name="T14" fmla="*/ 48 w 77"/>
              <a:gd name="T15" fmla="*/ 1 h 40"/>
              <a:gd name="T16" fmla="*/ 45 w 77"/>
              <a:gd name="T17" fmla="*/ 1 h 40"/>
              <a:gd name="T18" fmla="*/ 30 w 77"/>
              <a:gd name="T19" fmla="*/ 20 h 40"/>
              <a:gd name="T20" fmla="*/ 24 w 77"/>
              <a:gd name="T21" fmla="*/ 12 h 40"/>
              <a:gd name="T22" fmla="*/ 20 w 77"/>
              <a:gd name="T23" fmla="*/ 12 h 40"/>
              <a:gd name="T24" fmla="*/ 0 w 77"/>
              <a:gd name="T25" fmla="*/ 37 h 40"/>
              <a:gd name="T26" fmla="*/ 0 w 77"/>
              <a:gd name="T27" fmla="*/ 38 h 40"/>
              <a:gd name="T28" fmla="*/ 22 w 77"/>
              <a:gd name="T29" fmla="*/ 17 h 40"/>
              <a:gd name="T30" fmla="*/ 30 w 77"/>
              <a:gd name="T31" fmla="*/ 27 h 40"/>
              <a:gd name="T32" fmla="*/ 46 w 77"/>
              <a:gd name="T33" fmla="*/ 7 h 40"/>
              <a:gd name="T34" fmla="*/ 69 w 77"/>
              <a:gd name="T35" fmla="*/ 36 h 40"/>
              <a:gd name="T36" fmla="*/ 7 w 77"/>
              <a:gd name="T37" fmla="*/ 36 h 40"/>
              <a:gd name="T38" fmla="*/ 22 w 77"/>
              <a:gd name="T39" fmla="*/ 1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7" h="40">
                <a:moveTo>
                  <a:pt x="0" y="38"/>
                </a:moveTo>
                <a:cubicBezTo>
                  <a:pt x="0" y="39"/>
                  <a:pt x="1" y="40"/>
                  <a:pt x="2" y="40"/>
                </a:cubicBezTo>
                <a:cubicBezTo>
                  <a:pt x="75" y="40"/>
                  <a:pt x="75" y="40"/>
                  <a:pt x="75" y="40"/>
                </a:cubicBezTo>
                <a:cubicBezTo>
                  <a:pt x="76" y="40"/>
                  <a:pt x="77" y="39"/>
                  <a:pt x="77" y="38"/>
                </a:cubicBezTo>
                <a:cubicBezTo>
                  <a:pt x="77" y="38"/>
                  <a:pt x="77" y="37"/>
                  <a:pt x="76" y="37"/>
                </a:cubicBezTo>
                <a:cubicBezTo>
                  <a:pt x="76" y="36"/>
                  <a:pt x="76" y="36"/>
                  <a:pt x="76" y="36"/>
                </a:cubicBezTo>
                <a:cubicBezTo>
                  <a:pt x="76" y="36"/>
                  <a:pt x="76" y="36"/>
                  <a:pt x="76" y="36"/>
                </a:cubicBezTo>
                <a:cubicBezTo>
                  <a:pt x="48" y="1"/>
                  <a:pt x="48" y="1"/>
                  <a:pt x="48" y="1"/>
                </a:cubicBezTo>
                <a:cubicBezTo>
                  <a:pt x="47" y="0"/>
                  <a:pt x="45" y="0"/>
                  <a:pt x="45" y="1"/>
                </a:cubicBezTo>
                <a:cubicBezTo>
                  <a:pt x="30" y="20"/>
                  <a:pt x="30" y="20"/>
                  <a:pt x="30" y="20"/>
                </a:cubicBezTo>
                <a:cubicBezTo>
                  <a:pt x="24" y="12"/>
                  <a:pt x="24" y="12"/>
                  <a:pt x="24" y="12"/>
                </a:cubicBezTo>
                <a:cubicBezTo>
                  <a:pt x="23" y="11"/>
                  <a:pt x="21" y="11"/>
                  <a:pt x="20" y="12"/>
                </a:cubicBezTo>
                <a:cubicBezTo>
                  <a:pt x="0" y="37"/>
                  <a:pt x="0" y="37"/>
                  <a:pt x="0" y="37"/>
                </a:cubicBezTo>
                <a:cubicBezTo>
                  <a:pt x="0" y="38"/>
                  <a:pt x="0" y="38"/>
                  <a:pt x="0" y="38"/>
                </a:cubicBezTo>
                <a:close/>
                <a:moveTo>
                  <a:pt x="22" y="17"/>
                </a:moveTo>
                <a:cubicBezTo>
                  <a:pt x="30" y="27"/>
                  <a:pt x="30" y="27"/>
                  <a:pt x="30" y="27"/>
                </a:cubicBezTo>
                <a:cubicBezTo>
                  <a:pt x="46" y="7"/>
                  <a:pt x="46" y="7"/>
                  <a:pt x="46" y="7"/>
                </a:cubicBezTo>
                <a:cubicBezTo>
                  <a:pt x="69" y="36"/>
                  <a:pt x="69" y="36"/>
                  <a:pt x="69" y="36"/>
                </a:cubicBezTo>
                <a:cubicBezTo>
                  <a:pt x="7" y="36"/>
                  <a:pt x="7" y="36"/>
                  <a:pt x="7" y="36"/>
                </a:cubicBezTo>
                <a:lnTo>
                  <a:pt x="22" y="17"/>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9" name="Freeform 31"/>
          <p:cNvSpPr>
            <a:spLocks noEditPoints="1"/>
          </p:cNvSpPr>
          <p:nvPr/>
        </p:nvSpPr>
        <p:spPr bwMode="auto">
          <a:xfrm>
            <a:off x="4438650" y="6072188"/>
            <a:ext cx="427038" cy="481013"/>
          </a:xfrm>
          <a:custGeom>
            <a:avLst/>
            <a:gdLst>
              <a:gd name="T0" fmla="*/ 108 w 114"/>
              <a:gd name="T1" fmla="*/ 0 h 128"/>
              <a:gd name="T2" fmla="*/ 6 w 114"/>
              <a:gd name="T3" fmla="*/ 0 h 128"/>
              <a:gd name="T4" fmla="*/ 0 w 114"/>
              <a:gd name="T5" fmla="*/ 6 h 128"/>
              <a:gd name="T6" fmla="*/ 0 w 114"/>
              <a:gd name="T7" fmla="*/ 122 h 128"/>
              <a:gd name="T8" fmla="*/ 6 w 114"/>
              <a:gd name="T9" fmla="*/ 128 h 128"/>
              <a:gd name="T10" fmla="*/ 108 w 114"/>
              <a:gd name="T11" fmla="*/ 128 h 128"/>
              <a:gd name="T12" fmla="*/ 114 w 114"/>
              <a:gd name="T13" fmla="*/ 122 h 128"/>
              <a:gd name="T14" fmla="*/ 114 w 114"/>
              <a:gd name="T15" fmla="*/ 6 h 128"/>
              <a:gd name="T16" fmla="*/ 108 w 114"/>
              <a:gd name="T17" fmla="*/ 0 h 128"/>
              <a:gd name="T18" fmla="*/ 109 w 114"/>
              <a:gd name="T19" fmla="*/ 123 h 128"/>
              <a:gd name="T20" fmla="*/ 5 w 114"/>
              <a:gd name="T21" fmla="*/ 123 h 128"/>
              <a:gd name="T22" fmla="*/ 5 w 114"/>
              <a:gd name="T23" fmla="*/ 92 h 128"/>
              <a:gd name="T24" fmla="*/ 109 w 114"/>
              <a:gd name="T25" fmla="*/ 92 h 128"/>
              <a:gd name="T26" fmla="*/ 109 w 114"/>
              <a:gd name="T27" fmla="*/ 123 h 128"/>
              <a:gd name="T28" fmla="*/ 109 w 114"/>
              <a:gd name="T29" fmla="*/ 87 h 128"/>
              <a:gd name="T30" fmla="*/ 5 w 114"/>
              <a:gd name="T31" fmla="*/ 87 h 128"/>
              <a:gd name="T32" fmla="*/ 5 w 114"/>
              <a:gd name="T33" fmla="*/ 5 h 128"/>
              <a:gd name="T34" fmla="*/ 109 w 114"/>
              <a:gd name="T35" fmla="*/ 5 h 128"/>
              <a:gd name="T36" fmla="*/ 109 w 114"/>
              <a:gd name="T37" fmla="*/ 8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8">
                <a:moveTo>
                  <a:pt x="108" y="0"/>
                </a:moveTo>
                <a:cubicBezTo>
                  <a:pt x="6" y="0"/>
                  <a:pt x="6" y="0"/>
                  <a:pt x="6" y="0"/>
                </a:cubicBezTo>
                <a:cubicBezTo>
                  <a:pt x="3" y="0"/>
                  <a:pt x="0" y="3"/>
                  <a:pt x="0" y="6"/>
                </a:cubicBezTo>
                <a:cubicBezTo>
                  <a:pt x="0" y="122"/>
                  <a:pt x="0" y="122"/>
                  <a:pt x="0" y="122"/>
                </a:cubicBezTo>
                <a:cubicBezTo>
                  <a:pt x="0" y="125"/>
                  <a:pt x="3" y="128"/>
                  <a:pt x="6" y="128"/>
                </a:cubicBezTo>
                <a:cubicBezTo>
                  <a:pt x="108" y="128"/>
                  <a:pt x="108" y="128"/>
                  <a:pt x="108" y="128"/>
                </a:cubicBezTo>
                <a:cubicBezTo>
                  <a:pt x="111" y="128"/>
                  <a:pt x="114" y="125"/>
                  <a:pt x="114" y="122"/>
                </a:cubicBezTo>
                <a:cubicBezTo>
                  <a:pt x="114" y="6"/>
                  <a:pt x="114" y="6"/>
                  <a:pt x="114" y="6"/>
                </a:cubicBezTo>
                <a:cubicBezTo>
                  <a:pt x="114" y="3"/>
                  <a:pt x="111" y="0"/>
                  <a:pt x="108" y="0"/>
                </a:cubicBezTo>
                <a:close/>
                <a:moveTo>
                  <a:pt x="109" y="123"/>
                </a:moveTo>
                <a:cubicBezTo>
                  <a:pt x="5" y="123"/>
                  <a:pt x="5" y="123"/>
                  <a:pt x="5" y="123"/>
                </a:cubicBezTo>
                <a:cubicBezTo>
                  <a:pt x="5" y="92"/>
                  <a:pt x="5" y="92"/>
                  <a:pt x="5" y="92"/>
                </a:cubicBezTo>
                <a:cubicBezTo>
                  <a:pt x="109" y="92"/>
                  <a:pt x="109" y="92"/>
                  <a:pt x="109" y="92"/>
                </a:cubicBezTo>
                <a:lnTo>
                  <a:pt x="109" y="123"/>
                </a:lnTo>
                <a:close/>
                <a:moveTo>
                  <a:pt x="109" y="87"/>
                </a:moveTo>
                <a:cubicBezTo>
                  <a:pt x="5" y="87"/>
                  <a:pt x="5" y="87"/>
                  <a:pt x="5" y="87"/>
                </a:cubicBezTo>
                <a:cubicBezTo>
                  <a:pt x="5" y="5"/>
                  <a:pt x="5" y="5"/>
                  <a:pt x="5" y="5"/>
                </a:cubicBezTo>
                <a:cubicBezTo>
                  <a:pt x="109" y="5"/>
                  <a:pt x="109" y="5"/>
                  <a:pt x="109" y="5"/>
                </a:cubicBezTo>
                <a:lnTo>
                  <a:pt x="109" y="87"/>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0" name="Oval 32"/>
          <p:cNvSpPr>
            <a:spLocks noChangeArrowheads="1"/>
          </p:cNvSpPr>
          <p:nvPr/>
        </p:nvSpPr>
        <p:spPr bwMode="auto">
          <a:xfrm>
            <a:off x="3683000" y="6375400"/>
            <a:ext cx="26988" cy="26988"/>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1" name="Freeform 33"/>
          <p:cNvSpPr/>
          <p:nvPr/>
        </p:nvSpPr>
        <p:spPr bwMode="auto">
          <a:xfrm>
            <a:off x="3506788" y="6323013"/>
            <a:ext cx="71438" cy="19050"/>
          </a:xfrm>
          <a:custGeom>
            <a:avLst/>
            <a:gdLst>
              <a:gd name="T0" fmla="*/ 0 w 19"/>
              <a:gd name="T1" fmla="*/ 3 h 5"/>
              <a:gd name="T2" fmla="*/ 2 w 19"/>
              <a:gd name="T3" fmla="*/ 5 h 5"/>
              <a:gd name="T4" fmla="*/ 17 w 19"/>
              <a:gd name="T5" fmla="*/ 5 h 5"/>
              <a:gd name="T6" fmla="*/ 19 w 19"/>
              <a:gd name="T7" fmla="*/ 3 h 5"/>
              <a:gd name="T8" fmla="*/ 17 w 19"/>
              <a:gd name="T9" fmla="*/ 0 h 5"/>
              <a:gd name="T10" fmla="*/ 2 w 19"/>
              <a:gd name="T11" fmla="*/ 0 h 5"/>
              <a:gd name="T12" fmla="*/ 0 w 19"/>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19" h="5">
                <a:moveTo>
                  <a:pt x="0" y="3"/>
                </a:moveTo>
                <a:cubicBezTo>
                  <a:pt x="0" y="4"/>
                  <a:pt x="1" y="5"/>
                  <a:pt x="2" y="5"/>
                </a:cubicBezTo>
                <a:cubicBezTo>
                  <a:pt x="17" y="5"/>
                  <a:pt x="17" y="5"/>
                  <a:pt x="17" y="5"/>
                </a:cubicBezTo>
                <a:cubicBezTo>
                  <a:pt x="18" y="5"/>
                  <a:pt x="19" y="4"/>
                  <a:pt x="19" y="3"/>
                </a:cubicBezTo>
                <a:cubicBezTo>
                  <a:pt x="19" y="1"/>
                  <a:pt x="18" y="0"/>
                  <a:pt x="17" y="0"/>
                </a:cubicBezTo>
                <a:cubicBezTo>
                  <a:pt x="2" y="0"/>
                  <a:pt x="2" y="0"/>
                  <a:pt x="2" y="0"/>
                </a:cubicBezTo>
                <a:cubicBezTo>
                  <a:pt x="1" y="0"/>
                  <a:pt x="0" y="1"/>
                  <a:pt x="0" y="3"/>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2" name="Freeform 34"/>
          <p:cNvSpPr>
            <a:spLocks noEditPoints="1"/>
          </p:cNvSpPr>
          <p:nvPr/>
        </p:nvSpPr>
        <p:spPr bwMode="auto">
          <a:xfrm>
            <a:off x="3616325" y="6311900"/>
            <a:ext cx="157163" cy="153988"/>
          </a:xfrm>
          <a:custGeom>
            <a:avLst/>
            <a:gdLst>
              <a:gd name="T0" fmla="*/ 21 w 42"/>
              <a:gd name="T1" fmla="*/ 41 h 41"/>
              <a:gd name="T2" fmla="*/ 42 w 42"/>
              <a:gd name="T3" fmla="*/ 20 h 41"/>
              <a:gd name="T4" fmla="*/ 21 w 42"/>
              <a:gd name="T5" fmla="*/ 0 h 41"/>
              <a:gd name="T6" fmla="*/ 0 w 42"/>
              <a:gd name="T7" fmla="*/ 20 h 41"/>
              <a:gd name="T8" fmla="*/ 21 w 42"/>
              <a:gd name="T9" fmla="*/ 41 h 41"/>
              <a:gd name="T10" fmla="*/ 21 w 42"/>
              <a:gd name="T11" fmla="*/ 4 h 41"/>
              <a:gd name="T12" fmla="*/ 38 w 42"/>
              <a:gd name="T13" fmla="*/ 20 h 41"/>
              <a:gd name="T14" fmla="*/ 21 w 42"/>
              <a:gd name="T15" fmla="*/ 37 h 41"/>
              <a:gd name="T16" fmla="*/ 5 w 42"/>
              <a:gd name="T17" fmla="*/ 20 h 41"/>
              <a:gd name="T18" fmla="*/ 21 w 42"/>
              <a:gd name="T19" fmla="*/ 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1">
                <a:moveTo>
                  <a:pt x="21" y="41"/>
                </a:moveTo>
                <a:cubicBezTo>
                  <a:pt x="33" y="41"/>
                  <a:pt x="42" y="32"/>
                  <a:pt x="42" y="20"/>
                </a:cubicBezTo>
                <a:cubicBezTo>
                  <a:pt x="42" y="9"/>
                  <a:pt x="33" y="0"/>
                  <a:pt x="21" y="0"/>
                </a:cubicBezTo>
                <a:cubicBezTo>
                  <a:pt x="10" y="0"/>
                  <a:pt x="0" y="9"/>
                  <a:pt x="0" y="20"/>
                </a:cubicBezTo>
                <a:cubicBezTo>
                  <a:pt x="0" y="32"/>
                  <a:pt x="10" y="41"/>
                  <a:pt x="21" y="41"/>
                </a:cubicBezTo>
                <a:close/>
                <a:moveTo>
                  <a:pt x="21" y="4"/>
                </a:moveTo>
                <a:cubicBezTo>
                  <a:pt x="30" y="4"/>
                  <a:pt x="38" y="11"/>
                  <a:pt x="38" y="20"/>
                </a:cubicBezTo>
                <a:cubicBezTo>
                  <a:pt x="38" y="29"/>
                  <a:pt x="30" y="37"/>
                  <a:pt x="21" y="37"/>
                </a:cubicBezTo>
                <a:cubicBezTo>
                  <a:pt x="12" y="37"/>
                  <a:pt x="5" y="29"/>
                  <a:pt x="5" y="20"/>
                </a:cubicBezTo>
                <a:cubicBezTo>
                  <a:pt x="5" y="11"/>
                  <a:pt x="12" y="4"/>
                  <a:pt x="21"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3" name="Freeform 35"/>
          <p:cNvSpPr>
            <a:spLocks noEditPoints="1"/>
          </p:cNvSpPr>
          <p:nvPr/>
        </p:nvSpPr>
        <p:spPr bwMode="auto">
          <a:xfrm>
            <a:off x="3451225" y="6097588"/>
            <a:ext cx="484188" cy="425450"/>
          </a:xfrm>
          <a:custGeom>
            <a:avLst/>
            <a:gdLst>
              <a:gd name="T0" fmla="*/ 124 w 129"/>
              <a:gd name="T1" fmla="*/ 33 h 113"/>
              <a:gd name="T2" fmla="*/ 36 w 129"/>
              <a:gd name="T3" fmla="*/ 1 h 113"/>
              <a:gd name="T4" fmla="*/ 28 w 129"/>
              <a:gd name="T5" fmla="*/ 5 h 113"/>
              <a:gd name="T6" fmla="*/ 18 w 129"/>
              <a:gd name="T7" fmla="*/ 34 h 113"/>
              <a:gd name="T8" fmla="*/ 13 w 129"/>
              <a:gd name="T9" fmla="*/ 34 h 113"/>
              <a:gd name="T10" fmla="*/ 7 w 129"/>
              <a:gd name="T11" fmla="*/ 40 h 113"/>
              <a:gd name="T12" fmla="*/ 7 w 129"/>
              <a:gd name="T13" fmla="*/ 42 h 113"/>
              <a:gd name="T14" fmla="*/ 6 w 129"/>
              <a:gd name="T15" fmla="*/ 42 h 113"/>
              <a:gd name="T16" fmla="*/ 0 w 129"/>
              <a:gd name="T17" fmla="*/ 48 h 113"/>
              <a:gd name="T18" fmla="*/ 0 w 129"/>
              <a:gd name="T19" fmla="*/ 107 h 113"/>
              <a:gd name="T20" fmla="*/ 6 w 129"/>
              <a:gd name="T21" fmla="*/ 113 h 113"/>
              <a:gd name="T22" fmla="*/ 97 w 129"/>
              <a:gd name="T23" fmla="*/ 113 h 113"/>
              <a:gd name="T24" fmla="*/ 103 w 129"/>
              <a:gd name="T25" fmla="*/ 109 h 113"/>
              <a:gd name="T26" fmla="*/ 128 w 129"/>
              <a:gd name="T27" fmla="*/ 41 h 113"/>
              <a:gd name="T28" fmla="*/ 124 w 129"/>
              <a:gd name="T29" fmla="*/ 33 h 113"/>
              <a:gd name="T30" fmla="*/ 96 w 129"/>
              <a:gd name="T31" fmla="*/ 108 h 113"/>
              <a:gd name="T32" fmla="*/ 5 w 129"/>
              <a:gd name="T33" fmla="*/ 108 h 113"/>
              <a:gd name="T34" fmla="*/ 5 w 129"/>
              <a:gd name="T35" fmla="*/ 46 h 113"/>
              <a:gd name="T36" fmla="*/ 12 w 129"/>
              <a:gd name="T37" fmla="*/ 46 h 113"/>
              <a:gd name="T38" fmla="*/ 12 w 129"/>
              <a:gd name="T39" fmla="*/ 39 h 113"/>
              <a:gd name="T40" fmla="*/ 30 w 129"/>
              <a:gd name="T41" fmla="*/ 39 h 113"/>
              <a:gd name="T42" fmla="*/ 30 w 129"/>
              <a:gd name="T43" fmla="*/ 46 h 113"/>
              <a:gd name="T44" fmla="*/ 96 w 129"/>
              <a:gd name="T45" fmla="*/ 46 h 113"/>
              <a:gd name="T46" fmla="*/ 96 w 129"/>
              <a:gd name="T47" fmla="*/ 108 h 113"/>
              <a:gd name="T48" fmla="*/ 101 w 129"/>
              <a:gd name="T49" fmla="*/ 101 h 113"/>
              <a:gd name="T50" fmla="*/ 101 w 129"/>
              <a:gd name="T51" fmla="*/ 48 h 113"/>
              <a:gd name="T52" fmla="*/ 95 w 129"/>
              <a:gd name="T53" fmla="*/ 42 h 113"/>
              <a:gd name="T54" fmla="*/ 34 w 129"/>
              <a:gd name="T55" fmla="*/ 42 h 113"/>
              <a:gd name="T56" fmla="*/ 34 w 129"/>
              <a:gd name="T57" fmla="*/ 40 h 113"/>
              <a:gd name="T58" fmla="*/ 28 w 129"/>
              <a:gd name="T59" fmla="*/ 34 h 113"/>
              <a:gd name="T60" fmla="*/ 22 w 129"/>
              <a:gd name="T61" fmla="*/ 34 h 113"/>
              <a:gd name="T62" fmla="*/ 33 w 129"/>
              <a:gd name="T63" fmla="*/ 5 h 113"/>
              <a:gd name="T64" fmla="*/ 124 w 129"/>
              <a:gd name="T65" fmla="*/ 38 h 113"/>
              <a:gd name="T66" fmla="*/ 101 w 129"/>
              <a:gd name="T67" fmla="*/ 10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9" h="113">
                <a:moveTo>
                  <a:pt x="124" y="33"/>
                </a:moveTo>
                <a:cubicBezTo>
                  <a:pt x="36" y="1"/>
                  <a:pt x="36" y="1"/>
                  <a:pt x="36" y="1"/>
                </a:cubicBezTo>
                <a:cubicBezTo>
                  <a:pt x="33" y="0"/>
                  <a:pt x="29" y="2"/>
                  <a:pt x="28" y="5"/>
                </a:cubicBezTo>
                <a:cubicBezTo>
                  <a:pt x="18" y="34"/>
                  <a:pt x="18" y="34"/>
                  <a:pt x="18" y="34"/>
                </a:cubicBezTo>
                <a:cubicBezTo>
                  <a:pt x="13" y="34"/>
                  <a:pt x="13" y="34"/>
                  <a:pt x="13" y="34"/>
                </a:cubicBezTo>
                <a:cubicBezTo>
                  <a:pt x="10" y="34"/>
                  <a:pt x="7" y="37"/>
                  <a:pt x="7" y="40"/>
                </a:cubicBezTo>
                <a:cubicBezTo>
                  <a:pt x="7" y="42"/>
                  <a:pt x="7" y="42"/>
                  <a:pt x="7" y="42"/>
                </a:cubicBezTo>
                <a:cubicBezTo>
                  <a:pt x="6" y="42"/>
                  <a:pt x="6" y="42"/>
                  <a:pt x="6" y="42"/>
                </a:cubicBezTo>
                <a:cubicBezTo>
                  <a:pt x="3" y="42"/>
                  <a:pt x="0" y="44"/>
                  <a:pt x="0" y="48"/>
                </a:cubicBezTo>
                <a:cubicBezTo>
                  <a:pt x="0" y="107"/>
                  <a:pt x="0" y="107"/>
                  <a:pt x="0" y="107"/>
                </a:cubicBezTo>
                <a:cubicBezTo>
                  <a:pt x="0" y="110"/>
                  <a:pt x="3" y="113"/>
                  <a:pt x="6" y="113"/>
                </a:cubicBezTo>
                <a:cubicBezTo>
                  <a:pt x="97" y="113"/>
                  <a:pt x="97" y="113"/>
                  <a:pt x="97" y="113"/>
                </a:cubicBezTo>
                <a:cubicBezTo>
                  <a:pt x="100" y="113"/>
                  <a:pt x="102" y="111"/>
                  <a:pt x="103" y="109"/>
                </a:cubicBezTo>
                <a:cubicBezTo>
                  <a:pt x="128" y="41"/>
                  <a:pt x="128" y="41"/>
                  <a:pt x="128" y="41"/>
                </a:cubicBezTo>
                <a:cubicBezTo>
                  <a:pt x="129" y="38"/>
                  <a:pt x="127" y="35"/>
                  <a:pt x="124" y="33"/>
                </a:cubicBezTo>
                <a:close/>
                <a:moveTo>
                  <a:pt x="96" y="108"/>
                </a:moveTo>
                <a:cubicBezTo>
                  <a:pt x="5" y="108"/>
                  <a:pt x="5" y="108"/>
                  <a:pt x="5" y="108"/>
                </a:cubicBezTo>
                <a:cubicBezTo>
                  <a:pt x="5" y="46"/>
                  <a:pt x="5" y="46"/>
                  <a:pt x="5" y="46"/>
                </a:cubicBezTo>
                <a:cubicBezTo>
                  <a:pt x="12" y="46"/>
                  <a:pt x="12" y="46"/>
                  <a:pt x="12" y="46"/>
                </a:cubicBezTo>
                <a:cubicBezTo>
                  <a:pt x="12" y="39"/>
                  <a:pt x="12" y="39"/>
                  <a:pt x="12" y="39"/>
                </a:cubicBezTo>
                <a:cubicBezTo>
                  <a:pt x="30" y="39"/>
                  <a:pt x="30" y="39"/>
                  <a:pt x="30" y="39"/>
                </a:cubicBezTo>
                <a:cubicBezTo>
                  <a:pt x="30" y="46"/>
                  <a:pt x="30" y="46"/>
                  <a:pt x="30" y="46"/>
                </a:cubicBezTo>
                <a:cubicBezTo>
                  <a:pt x="96" y="46"/>
                  <a:pt x="96" y="46"/>
                  <a:pt x="96" y="46"/>
                </a:cubicBezTo>
                <a:lnTo>
                  <a:pt x="96" y="108"/>
                </a:lnTo>
                <a:close/>
                <a:moveTo>
                  <a:pt x="101" y="101"/>
                </a:moveTo>
                <a:cubicBezTo>
                  <a:pt x="101" y="48"/>
                  <a:pt x="101" y="48"/>
                  <a:pt x="101" y="48"/>
                </a:cubicBezTo>
                <a:cubicBezTo>
                  <a:pt x="101" y="44"/>
                  <a:pt x="98" y="42"/>
                  <a:pt x="95" y="42"/>
                </a:cubicBezTo>
                <a:cubicBezTo>
                  <a:pt x="34" y="42"/>
                  <a:pt x="34" y="42"/>
                  <a:pt x="34" y="42"/>
                </a:cubicBezTo>
                <a:cubicBezTo>
                  <a:pt x="34" y="40"/>
                  <a:pt x="34" y="40"/>
                  <a:pt x="34" y="40"/>
                </a:cubicBezTo>
                <a:cubicBezTo>
                  <a:pt x="34" y="37"/>
                  <a:pt x="32" y="34"/>
                  <a:pt x="28" y="34"/>
                </a:cubicBezTo>
                <a:cubicBezTo>
                  <a:pt x="22" y="34"/>
                  <a:pt x="22" y="34"/>
                  <a:pt x="22" y="34"/>
                </a:cubicBezTo>
                <a:cubicBezTo>
                  <a:pt x="33" y="5"/>
                  <a:pt x="33" y="5"/>
                  <a:pt x="33" y="5"/>
                </a:cubicBezTo>
                <a:cubicBezTo>
                  <a:pt x="124" y="38"/>
                  <a:pt x="124" y="38"/>
                  <a:pt x="124" y="38"/>
                </a:cubicBezTo>
                <a:lnTo>
                  <a:pt x="101" y="101"/>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4" name="Freeform 36"/>
          <p:cNvSpPr>
            <a:spLocks noEditPoints="1"/>
          </p:cNvSpPr>
          <p:nvPr/>
        </p:nvSpPr>
        <p:spPr bwMode="auto">
          <a:xfrm>
            <a:off x="2601913" y="6289675"/>
            <a:ext cx="79375" cy="82550"/>
          </a:xfrm>
          <a:custGeom>
            <a:avLst/>
            <a:gdLst>
              <a:gd name="T0" fmla="*/ 10 w 21"/>
              <a:gd name="T1" fmla="*/ 22 h 22"/>
              <a:gd name="T2" fmla="*/ 21 w 21"/>
              <a:gd name="T3" fmla="*/ 11 h 22"/>
              <a:gd name="T4" fmla="*/ 10 w 21"/>
              <a:gd name="T5" fmla="*/ 0 h 22"/>
              <a:gd name="T6" fmla="*/ 0 w 21"/>
              <a:gd name="T7" fmla="*/ 11 h 22"/>
              <a:gd name="T8" fmla="*/ 10 w 21"/>
              <a:gd name="T9" fmla="*/ 22 h 22"/>
              <a:gd name="T10" fmla="*/ 10 w 21"/>
              <a:gd name="T11" fmla="*/ 5 h 22"/>
              <a:gd name="T12" fmla="*/ 16 w 21"/>
              <a:gd name="T13" fmla="*/ 11 h 22"/>
              <a:gd name="T14" fmla="*/ 10 w 21"/>
              <a:gd name="T15" fmla="*/ 17 h 22"/>
              <a:gd name="T16" fmla="*/ 4 w 21"/>
              <a:gd name="T17" fmla="*/ 11 h 22"/>
              <a:gd name="T18" fmla="*/ 10 w 21"/>
              <a:gd name="T19"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2">
                <a:moveTo>
                  <a:pt x="10" y="22"/>
                </a:moveTo>
                <a:cubicBezTo>
                  <a:pt x="16" y="22"/>
                  <a:pt x="21" y="17"/>
                  <a:pt x="21" y="11"/>
                </a:cubicBezTo>
                <a:cubicBezTo>
                  <a:pt x="21" y="5"/>
                  <a:pt x="16" y="0"/>
                  <a:pt x="10" y="0"/>
                </a:cubicBezTo>
                <a:cubicBezTo>
                  <a:pt x="4" y="0"/>
                  <a:pt x="0" y="5"/>
                  <a:pt x="0" y="11"/>
                </a:cubicBezTo>
                <a:cubicBezTo>
                  <a:pt x="0" y="17"/>
                  <a:pt x="4" y="22"/>
                  <a:pt x="10" y="22"/>
                </a:cubicBezTo>
                <a:close/>
                <a:moveTo>
                  <a:pt x="10" y="5"/>
                </a:moveTo>
                <a:cubicBezTo>
                  <a:pt x="14" y="5"/>
                  <a:pt x="16" y="8"/>
                  <a:pt x="16" y="11"/>
                </a:cubicBezTo>
                <a:cubicBezTo>
                  <a:pt x="16" y="14"/>
                  <a:pt x="14" y="17"/>
                  <a:pt x="10" y="17"/>
                </a:cubicBezTo>
                <a:cubicBezTo>
                  <a:pt x="7" y="17"/>
                  <a:pt x="4" y="14"/>
                  <a:pt x="4" y="11"/>
                </a:cubicBezTo>
                <a:cubicBezTo>
                  <a:pt x="4" y="8"/>
                  <a:pt x="7" y="5"/>
                  <a:pt x="10" y="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5" name="Freeform 37"/>
          <p:cNvSpPr>
            <a:spLocks noEditPoints="1"/>
          </p:cNvSpPr>
          <p:nvPr/>
        </p:nvSpPr>
        <p:spPr bwMode="auto">
          <a:xfrm>
            <a:off x="2625725" y="6345238"/>
            <a:ext cx="288925" cy="150813"/>
          </a:xfrm>
          <a:custGeom>
            <a:avLst/>
            <a:gdLst>
              <a:gd name="T0" fmla="*/ 0 w 77"/>
              <a:gd name="T1" fmla="*/ 38 h 40"/>
              <a:gd name="T2" fmla="*/ 2 w 77"/>
              <a:gd name="T3" fmla="*/ 40 h 40"/>
              <a:gd name="T4" fmla="*/ 75 w 77"/>
              <a:gd name="T5" fmla="*/ 40 h 40"/>
              <a:gd name="T6" fmla="*/ 77 w 77"/>
              <a:gd name="T7" fmla="*/ 38 h 40"/>
              <a:gd name="T8" fmla="*/ 77 w 77"/>
              <a:gd name="T9" fmla="*/ 37 h 40"/>
              <a:gd name="T10" fmla="*/ 76 w 77"/>
              <a:gd name="T11" fmla="*/ 36 h 40"/>
              <a:gd name="T12" fmla="*/ 76 w 77"/>
              <a:gd name="T13" fmla="*/ 36 h 40"/>
              <a:gd name="T14" fmla="*/ 48 w 77"/>
              <a:gd name="T15" fmla="*/ 1 h 40"/>
              <a:gd name="T16" fmla="*/ 45 w 77"/>
              <a:gd name="T17" fmla="*/ 1 h 40"/>
              <a:gd name="T18" fmla="*/ 30 w 77"/>
              <a:gd name="T19" fmla="*/ 20 h 40"/>
              <a:gd name="T20" fmla="*/ 24 w 77"/>
              <a:gd name="T21" fmla="*/ 12 h 40"/>
              <a:gd name="T22" fmla="*/ 22 w 77"/>
              <a:gd name="T23" fmla="*/ 11 h 40"/>
              <a:gd name="T24" fmla="*/ 21 w 77"/>
              <a:gd name="T25" fmla="*/ 12 h 40"/>
              <a:gd name="T26" fmla="*/ 1 w 77"/>
              <a:gd name="T27" fmla="*/ 37 h 40"/>
              <a:gd name="T28" fmla="*/ 0 w 77"/>
              <a:gd name="T29" fmla="*/ 38 h 40"/>
              <a:gd name="T30" fmla="*/ 22 w 77"/>
              <a:gd name="T31" fmla="*/ 17 h 40"/>
              <a:gd name="T32" fmla="*/ 30 w 77"/>
              <a:gd name="T33" fmla="*/ 27 h 40"/>
              <a:gd name="T34" fmla="*/ 47 w 77"/>
              <a:gd name="T35" fmla="*/ 6 h 40"/>
              <a:gd name="T36" fmla="*/ 70 w 77"/>
              <a:gd name="T37" fmla="*/ 36 h 40"/>
              <a:gd name="T38" fmla="*/ 8 w 77"/>
              <a:gd name="T39" fmla="*/ 36 h 40"/>
              <a:gd name="T40" fmla="*/ 22 w 77"/>
              <a:gd name="T41" fmla="*/ 1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 h="40">
                <a:moveTo>
                  <a:pt x="0" y="38"/>
                </a:moveTo>
                <a:cubicBezTo>
                  <a:pt x="0" y="39"/>
                  <a:pt x="1" y="40"/>
                  <a:pt x="2" y="40"/>
                </a:cubicBezTo>
                <a:cubicBezTo>
                  <a:pt x="75" y="40"/>
                  <a:pt x="75" y="40"/>
                  <a:pt x="75" y="40"/>
                </a:cubicBezTo>
                <a:cubicBezTo>
                  <a:pt x="76" y="40"/>
                  <a:pt x="77" y="39"/>
                  <a:pt x="77" y="38"/>
                </a:cubicBezTo>
                <a:cubicBezTo>
                  <a:pt x="77" y="38"/>
                  <a:pt x="77" y="37"/>
                  <a:pt x="77" y="37"/>
                </a:cubicBezTo>
                <a:cubicBezTo>
                  <a:pt x="76" y="36"/>
                  <a:pt x="76" y="36"/>
                  <a:pt x="76" y="36"/>
                </a:cubicBezTo>
                <a:cubicBezTo>
                  <a:pt x="76" y="36"/>
                  <a:pt x="76" y="36"/>
                  <a:pt x="76" y="36"/>
                </a:cubicBezTo>
                <a:cubicBezTo>
                  <a:pt x="48" y="1"/>
                  <a:pt x="48" y="1"/>
                  <a:pt x="48" y="1"/>
                </a:cubicBezTo>
                <a:cubicBezTo>
                  <a:pt x="47" y="0"/>
                  <a:pt x="46" y="0"/>
                  <a:pt x="45" y="1"/>
                </a:cubicBezTo>
                <a:cubicBezTo>
                  <a:pt x="30" y="20"/>
                  <a:pt x="30" y="20"/>
                  <a:pt x="30" y="20"/>
                </a:cubicBezTo>
                <a:cubicBezTo>
                  <a:pt x="24" y="12"/>
                  <a:pt x="24" y="12"/>
                  <a:pt x="24" y="12"/>
                </a:cubicBezTo>
                <a:cubicBezTo>
                  <a:pt x="24" y="11"/>
                  <a:pt x="23" y="11"/>
                  <a:pt x="22" y="11"/>
                </a:cubicBezTo>
                <a:cubicBezTo>
                  <a:pt x="22" y="11"/>
                  <a:pt x="21" y="11"/>
                  <a:pt x="21" y="12"/>
                </a:cubicBezTo>
                <a:cubicBezTo>
                  <a:pt x="1" y="37"/>
                  <a:pt x="1" y="37"/>
                  <a:pt x="1" y="37"/>
                </a:cubicBezTo>
                <a:cubicBezTo>
                  <a:pt x="0" y="37"/>
                  <a:pt x="0" y="38"/>
                  <a:pt x="0" y="38"/>
                </a:cubicBezTo>
                <a:close/>
                <a:moveTo>
                  <a:pt x="22" y="17"/>
                </a:moveTo>
                <a:cubicBezTo>
                  <a:pt x="30" y="27"/>
                  <a:pt x="30" y="27"/>
                  <a:pt x="30" y="27"/>
                </a:cubicBezTo>
                <a:cubicBezTo>
                  <a:pt x="47" y="6"/>
                  <a:pt x="47" y="6"/>
                  <a:pt x="47" y="6"/>
                </a:cubicBezTo>
                <a:cubicBezTo>
                  <a:pt x="70" y="36"/>
                  <a:pt x="70" y="36"/>
                  <a:pt x="70" y="36"/>
                </a:cubicBezTo>
                <a:cubicBezTo>
                  <a:pt x="8" y="36"/>
                  <a:pt x="8" y="36"/>
                  <a:pt x="8" y="36"/>
                </a:cubicBezTo>
                <a:lnTo>
                  <a:pt x="22" y="17"/>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6" name="Freeform 38"/>
          <p:cNvSpPr>
            <a:spLocks noEditPoints="1"/>
          </p:cNvSpPr>
          <p:nvPr/>
        </p:nvSpPr>
        <p:spPr bwMode="auto">
          <a:xfrm>
            <a:off x="2489200" y="6072188"/>
            <a:ext cx="481013" cy="481013"/>
          </a:xfrm>
          <a:custGeom>
            <a:avLst/>
            <a:gdLst>
              <a:gd name="T0" fmla="*/ 122 w 128"/>
              <a:gd name="T1" fmla="*/ 44 h 128"/>
              <a:gd name="T2" fmla="*/ 121 w 128"/>
              <a:gd name="T3" fmla="*/ 44 h 128"/>
              <a:gd name="T4" fmla="*/ 107 w 128"/>
              <a:gd name="T5" fmla="*/ 4 h 128"/>
              <a:gd name="T6" fmla="*/ 101 w 128"/>
              <a:gd name="T7" fmla="*/ 0 h 128"/>
              <a:gd name="T8" fmla="*/ 99 w 128"/>
              <a:gd name="T9" fmla="*/ 0 h 128"/>
              <a:gd name="T10" fmla="*/ 4 w 128"/>
              <a:gd name="T11" fmla="*/ 35 h 128"/>
              <a:gd name="T12" fmla="*/ 1 w 128"/>
              <a:gd name="T13" fmla="*/ 38 h 128"/>
              <a:gd name="T14" fmla="*/ 0 w 128"/>
              <a:gd name="T15" fmla="*/ 43 h 128"/>
              <a:gd name="T16" fmla="*/ 15 w 128"/>
              <a:gd name="T17" fmla="*/ 83 h 128"/>
              <a:gd name="T18" fmla="*/ 15 w 128"/>
              <a:gd name="T19" fmla="*/ 122 h 128"/>
              <a:gd name="T20" fmla="*/ 21 w 128"/>
              <a:gd name="T21" fmla="*/ 128 h 128"/>
              <a:gd name="T22" fmla="*/ 122 w 128"/>
              <a:gd name="T23" fmla="*/ 128 h 128"/>
              <a:gd name="T24" fmla="*/ 128 w 128"/>
              <a:gd name="T25" fmla="*/ 122 h 128"/>
              <a:gd name="T26" fmla="*/ 128 w 128"/>
              <a:gd name="T27" fmla="*/ 50 h 128"/>
              <a:gd name="T28" fmla="*/ 122 w 128"/>
              <a:gd name="T29" fmla="*/ 44 h 128"/>
              <a:gd name="T30" fmla="*/ 15 w 128"/>
              <a:gd name="T31" fmla="*/ 50 h 128"/>
              <a:gd name="T32" fmla="*/ 15 w 128"/>
              <a:gd name="T33" fmla="*/ 69 h 128"/>
              <a:gd name="T34" fmla="*/ 4 w 128"/>
              <a:gd name="T35" fmla="*/ 40 h 128"/>
              <a:gd name="T36" fmla="*/ 102 w 128"/>
              <a:gd name="T37" fmla="*/ 4 h 128"/>
              <a:gd name="T38" fmla="*/ 116 w 128"/>
              <a:gd name="T39" fmla="*/ 44 h 128"/>
              <a:gd name="T40" fmla="*/ 21 w 128"/>
              <a:gd name="T41" fmla="*/ 44 h 128"/>
              <a:gd name="T42" fmla="*/ 15 w 128"/>
              <a:gd name="T43" fmla="*/ 50 h 128"/>
              <a:gd name="T44" fmla="*/ 123 w 128"/>
              <a:gd name="T45" fmla="*/ 123 h 128"/>
              <a:gd name="T46" fmla="*/ 19 w 128"/>
              <a:gd name="T47" fmla="*/ 123 h 128"/>
              <a:gd name="T48" fmla="*/ 19 w 128"/>
              <a:gd name="T49" fmla="*/ 48 h 128"/>
              <a:gd name="T50" fmla="*/ 123 w 128"/>
              <a:gd name="T51" fmla="*/ 48 h 128"/>
              <a:gd name="T52" fmla="*/ 123 w 128"/>
              <a:gd name="T53"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8" h="128">
                <a:moveTo>
                  <a:pt x="122" y="44"/>
                </a:moveTo>
                <a:cubicBezTo>
                  <a:pt x="121" y="44"/>
                  <a:pt x="121" y="44"/>
                  <a:pt x="121" y="44"/>
                </a:cubicBezTo>
                <a:cubicBezTo>
                  <a:pt x="107" y="4"/>
                  <a:pt x="107" y="4"/>
                  <a:pt x="107" y="4"/>
                </a:cubicBezTo>
                <a:cubicBezTo>
                  <a:pt x="106" y="2"/>
                  <a:pt x="104" y="0"/>
                  <a:pt x="101" y="0"/>
                </a:cubicBezTo>
                <a:cubicBezTo>
                  <a:pt x="100" y="0"/>
                  <a:pt x="100" y="0"/>
                  <a:pt x="99" y="0"/>
                </a:cubicBezTo>
                <a:cubicBezTo>
                  <a:pt x="4" y="35"/>
                  <a:pt x="4" y="35"/>
                  <a:pt x="4" y="35"/>
                </a:cubicBezTo>
                <a:cubicBezTo>
                  <a:pt x="2" y="36"/>
                  <a:pt x="1" y="37"/>
                  <a:pt x="1" y="38"/>
                </a:cubicBezTo>
                <a:cubicBezTo>
                  <a:pt x="0" y="40"/>
                  <a:pt x="0" y="41"/>
                  <a:pt x="0" y="43"/>
                </a:cubicBezTo>
                <a:cubicBezTo>
                  <a:pt x="15" y="83"/>
                  <a:pt x="15" y="83"/>
                  <a:pt x="15" y="83"/>
                </a:cubicBezTo>
                <a:cubicBezTo>
                  <a:pt x="15" y="122"/>
                  <a:pt x="15" y="122"/>
                  <a:pt x="15" y="122"/>
                </a:cubicBezTo>
                <a:cubicBezTo>
                  <a:pt x="15" y="125"/>
                  <a:pt x="18" y="128"/>
                  <a:pt x="21" y="128"/>
                </a:cubicBezTo>
                <a:cubicBezTo>
                  <a:pt x="122" y="128"/>
                  <a:pt x="122" y="128"/>
                  <a:pt x="122" y="128"/>
                </a:cubicBezTo>
                <a:cubicBezTo>
                  <a:pt x="125" y="128"/>
                  <a:pt x="128" y="125"/>
                  <a:pt x="128" y="122"/>
                </a:cubicBezTo>
                <a:cubicBezTo>
                  <a:pt x="128" y="50"/>
                  <a:pt x="128" y="50"/>
                  <a:pt x="128" y="50"/>
                </a:cubicBezTo>
                <a:cubicBezTo>
                  <a:pt x="128" y="46"/>
                  <a:pt x="125" y="44"/>
                  <a:pt x="122" y="44"/>
                </a:cubicBezTo>
                <a:close/>
                <a:moveTo>
                  <a:pt x="15" y="50"/>
                </a:moveTo>
                <a:cubicBezTo>
                  <a:pt x="15" y="69"/>
                  <a:pt x="15" y="69"/>
                  <a:pt x="15" y="69"/>
                </a:cubicBezTo>
                <a:cubicBezTo>
                  <a:pt x="4" y="40"/>
                  <a:pt x="4" y="40"/>
                  <a:pt x="4" y="40"/>
                </a:cubicBezTo>
                <a:cubicBezTo>
                  <a:pt x="102" y="4"/>
                  <a:pt x="102" y="4"/>
                  <a:pt x="102" y="4"/>
                </a:cubicBezTo>
                <a:cubicBezTo>
                  <a:pt x="116" y="44"/>
                  <a:pt x="116" y="44"/>
                  <a:pt x="116" y="44"/>
                </a:cubicBezTo>
                <a:cubicBezTo>
                  <a:pt x="21" y="44"/>
                  <a:pt x="21" y="44"/>
                  <a:pt x="21" y="44"/>
                </a:cubicBezTo>
                <a:cubicBezTo>
                  <a:pt x="18" y="44"/>
                  <a:pt x="15" y="46"/>
                  <a:pt x="15" y="50"/>
                </a:cubicBezTo>
                <a:close/>
                <a:moveTo>
                  <a:pt x="123" y="123"/>
                </a:moveTo>
                <a:cubicBezTo>
                  <a:pt x="19" y="123"/>
                  <a:pt x="19" y="123"/>
                  <a:pt x="19" y="123"/>
                </a:cubicBezTo>
                <a:cubicBezTo>
                  <a:pt x="19" y="48"/>
                  <a:pt x="19" y="48"/>
                  <a:pt x="19" y="48"/>
                </a:cubicBezTo>
                <a:cubicBezTo>
                  <a:pt x="123" y="48"/>
                  <a:pt x="123" y="48"/>
                  <a:pt x="123" y="48"/>
                </a:cubicBezTo>
                <a:lnTo>
                  <a:pt x="123" y="12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7" name="Freeform 39"/>
          <p:cNvSpPr>
            <a:spLocks noEditPoints="1"/>
          </p:cNvSpPr>
          <p:nvPr/>
        </p:nvSpPr>
        <p:spPr bwMode="auto">
          <a:xfrm>
            <a:off x="1641475" y="6237288"/>
            <a:ext cx="79375" cy="79375"/>
          </a:xfrm>
          <a:custGeom>
            <a:avLst/>
            <a:gdLst>
              <a:gd name="T0" fmla="*/ 10 w 21"/>
              <a:gd name="T1" fmla="*/ 21 h 21"/>
              <a:gd name="T2" fmla="*/ 21 w 21"/>
              <a:gd name="T3" fmla="*/ 11 h 21"/>
              <a:gd name="T4" fmla="*/ 10 w 21"/>
              <a:gd name="T5" fmla="*/ 0 h 21"/>
              <a:gd name="T6" fmla="*/ 0 w 21"/>
              <a:gd name="T7" fmla="*/ 11 h 21"/>
              <a:gd name="T8" fmla="*/ 10 w 21"/>
              <a:gd name="T9" fmla="*/ 21 h 21"/>
              <a:gd name="T10" fmla="*/ 10 w 21"/>
              <a:gd name="T11" fmla="*/ 5 h 21"/>
              <a:gd name="T12" fmla="*/ 16 w 21"/>
              <a:gd name="T13" fmla="*/ 11 h 21"/>
              <a:gd name="T14" fmla="*/ 10 w 21"/>
              <a:gd name="T15" fmla="*/ 17 h 21"/>
              <a:gd name="T16" fmla="*/ 4 w 21"/>
              <a:gd name="T17" fmla="*/ 11 h 21"/>
              <a:gd name="T18" fmla="*/ 10 w 21"/>
              <a:gd name="T19"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0" y="21"/>
                </a:moveTo>
                <a:cubicBezTo>
                  <a:pt x="16" y="21"/>
                  <a:pt x="21" y="17"/>
                  <a:pt x="21" y="11"/>
                </a:cubicBezTo>
                <a:cubicBezTo>
                  <a:pt x="21" y="5"/>
                  <a:pt x="16" y="0"/>
                  <a:pt x="10" y="0"/>
                </a:cubicBezTo>
                <a:cubicBezTo>
                  <a:pt x="4" y="0"/>
                  <a:pt x="0" y="5"/>
                  <a:pt x="0" y="11"/>
                </a:cubicBezTo>
                <a:cubicBezTo>
                  <a:pt x="0" y="17"/>
                  <a:pt x="4" y="21"/>
                  <a:pt x="10" y="21"/>
                </a:cubicBezTo>
                <a:close/>
                <a:moveTo>
                  <a:pt x="10" y="5"/>
                </a:moveTo>
                <a:cubicBezTo>
                  <a:pt x="14" y="5"/>
                  <a:pt x="16" y="7"/>
                  <a:pt x="16" y="11"/>
                </a:cubicBezTo>
                <a:cubicBezTo>
                  <a:pt x="16" y="14"/>
                  <a:pt x="14" y="17"/>
                  <a:pt x="10" y="17"/>
                </a:cubicBezTo>
                <a:cubicBezTo>
                  <a:pt x="7" y="17"/>
                  <a:pt x="4" y="14"/>
                  <a:pt x="4" y="11"/>
                </a:cubicBezTo>
                <a:cubicBezTo>
                  <a:pt x="4" y="7"/>
                  <a:pt x="7" y="5"/>
                  <a:pt x="10" y="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8" name="Freeform 40"/>
          <p:cNvSpPr>
            <a:spLocks noEditPoints="1"/>
          </p:cNvSpPr>
          <p:nvPr/>
        </p:nvSpPr>
        <p:spPr bwMode="auto">
          <a:xfrm>
            <a:off x="1663700" y="6292850"/>
            <a:ext cx="288925" cy="150813"/>
          </a:xfrm>
          <a:custGeom>
            <a:avLst/>
            <a:gdLst>
              <a:gd name="T0" fmla="*/ 0 w 77"/>
              <a:gd name="T1" fmla="*/ 38 h 40"/>
              <a:gd name="T2" fmla="*/ 2 w 77"/>
              <a:gd name="T3" fmla="*/ 40 h 40"/>
              <a:gd name="T4" fmla="*/ 75 w 77"/>
              <a:gd name="T5" fmla="*/ 40 h 40"/>
              <a:gd name="T6" fmla="*/ 77 w 77"/>
              <a:gd name="T7" fmla="*/ 38 h 40"/>
              <a:gd name="T8" fmla="*/ 77 w 77"/>
              <a:gd name="T9" fmla="*/ 37 h 40"/>
              <a:gd name="T10" fmla="*/ 76 w 77"/>
              <a:gd name="T11" fmla="*/ 36 h 40"/>
              <a:gd name="T12" fmla="*/ 76 w 77"/>
              <a:gd name="T13" fmla="*/ 36 h 40"/>
              <a:gd name="T14" fmla="*/ 48 w 77"/>
              <a:gd name="T15" fmla="*/ 1 h 40"/>
              <a:gd name="T16" fmla="*/ 45 w 77"/>
              <a:gd name="T17" fmla="*/ 1 h 40"/>
              <a:gd name="T18" fmla="*/ 30 w 77"/>
              <a:gd name="T19" fmla="*/ 19 h 40"/>
              <a:gd name="T20" fmla="*/ 24 w 77"/>
              <a:gd name="T21" fmla="*/ 11 h 40"/>
              <a:gd name="T22" fmla="*/ 22 w 77"/>
              <a:gd name="T23" fmla="*/ 10 h 40"/>
              <a:gd name="T24" fmla="*/ 21 w 77"/>
              <a:gd name="T25" fmla="*/ 11 h 40"/>
              <a:gd name="T26" fmla="*/ 1 w 77"/>
              <a:gd name="T27" fmla="*/ 37 h 40"/>
              <a:gd name="T28" fmla="*/ 0 w 77"/>
              <a:gd name="T29" fmla="*/ 38 h 40"/>
              <a:gd name="T30" fmla="*/ 22 w 77"/>
              <a:gd name="T31" fmla="*/ 17 h 40"/>
              <a:gd name="T32" fmla="*/ 30 w 77"/>
              <a:gd name="T33" fmla="*/ 26 h 40"/>
              <a:gd name="T34" fmla="*/ 47 w 77"/>
              <a:gd name="T35" fmla="*/ 6 h 40"/>
              <a:gd name="T36" fmla="*/ 70 w 77"/>
              <a:gd name="T37" fmla="*/ 35 h 40"/>
              <a:gd name="T38" fmla="*/ 8 w 77"/>
              <a:gd name="T39" fmla="*/ 35 h 40"/>
              <a:gd name="T40" fmla="*/ 22 w 77"/>
              <a:gd name="T41" fmla="*/ 1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 h="40">
                <a:moveTo>
                  <a:pt x="0" y="38"/>
                </a:moveTo>
                <a:cubicBezTo>
                  <a:pt x="0" y="39"/>
                  <a:pt x="1" y="40"/>
                  <a:pt x="2" y="40"/>
                </a:cubicBezTo>
                <a:cubicBezTo>
                  <a:pt x="75" y="40"/>
                  <a:pt x="75" y="40"/>
                  <a:pt x="75" y="40"/>
                </a:cubicBezTo>
                <a:cubicBezTo>
                  <a:pt x="76" y="40"/>
                  <a:pt x="77" y="39"/>
                  <a:pt x="77" y="38"/>
                </a:cubicBezTo>
                <a:cubicBezTo>
                  <a:pt x="77" y="37"/>
                  <a:pt x="77" y="37"/>
                  <a:pt x="77" y="37"/>
                </a:cubicBezTo>
                <a:cubicBezTo>
                  <a:pt x="76" y="36"/>
                  <a:pt x="76" y="36"/>
                  <a:pt x="76" y="36"/>
                </a:cubicBezTo>
                <a:cubicBezTo>
                  <a:pt x="76" y="36"/>
                  <a:pt x="76" y="36"/>
                  <a:pt x="76" y="36"/>
                </a:cubicBezTo>
                <a:cubicBezTo>
                  <a:pt x="48" y="1"/>
                  <a:pt x="48" y="1"/>
                  <a:pt x="48" y="1"/>
                </a:cubicBezTo>
                <a:cubicBezTo>
                  <a:pt x="47" y="0"/>
                  <a:pt x="46" y="0"/>
                  <a:pt x="45" y="1"/>
                </a:cubicBezTo>
                <a:cubicBezTo>
                  <a:pt x="30" y="19"/>
                  <a:pt x="30" y="19"/>
                  <a:pt x="30" y="19"/>
                </a:cubicBezTo>
                <a:cubicBezTo>
                  <a:pt x="24" y="11"/>
                  <a:pt x="24" y="11"/>
                  <a:pt x="24" y="11"/>
                </a:cubicBezTo>
                <a:cubicBezTo>
                  <a:pt x="24" y="11"/>
                  <a:pt x="23" y="10"/>
                  <a:pt x="22" y="10"/>
                </a:cubicBezTo>
                <a:cubicBezTo>
                  <a:pt x="22" y="10"/>
                  <a:pt x="21" y="11"/>
                  <a:pt x="21" y="11"/>
                </a:cubicBezTo>
                <a:cubicBezTo>
                  <a:pt x="1" y="37"/>
                  <a:pt x="1" y="37"/>
                  <a:pt x="1" y="37"/>
                </a:cubicBezTo>
                <a:cubicBezTo>
                  <a:pt x="0" y="37"/>
                  <a:pt x="0" y="37"/>
                  <a:pt x="0" y="38"/>
                </a:cubicBezTo>
                <a:close/>
                <a:moveTo>
                  <a:pt x="22" y="17"/>
                </a:moveTo>
                <a:cubicBezTo>
                  <a:pt x="30" y="26"/>
                  <a:pt x="30" y="26"/>
                  <a:pt x="30" y="26"/>
                </a:cubicBezTo>
                <a:cubicBezTo>
                  <a:pt x="47" y="6"/>
                  <a:pt x="47" y="6"/>
                  <a:pt x="47" y="6"/>
                </a:cubicBezTo>
                <a:cubicBezTo>
                  <a:pt x="70" y="35"/>
                  <a:pt x="70" y="35"/>
                  <a:pt x="70" y="35"/>
                </a:cubicBezTo>
                <a:cubicBezTo>
                  <a:pt x="8" y="35"/>
                  <a:pt x="8" y="35"/>
                  <a:pt x="8" y="35"/>
                </a:cubicBezTo>
                <a:lnTo>
                  <a:pt x="22" y="17"/>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9" name="Freeform 41"/>
          <p:cNvSpPr>
            <a:spLocks noEditPoints="1"/>
          </p:cNvSpPr>
          <p:nvPr/>
        </p:nvSpPr>
        <p:spPr bwMode="auto">
          <a:xfrm>
            <a:off x="1528763" y="6124575"/>
            <a:ext cx="481013" cy="376238"/>
          </a:xfrm>
          <a:custGeom>
            <a:avLst/>
            <a:gdLst>
              <a:gd name="T0" fmla="*/ 122 w 128"/>
              <a:gd name="T1" fmla="*/ 15 h 100"/>
              <a:gd name="T2" fmla="*/ 113 w 128"/>
              <a:gd name="T3" fmla="*/ 15 h 100"/>
              <a:gd name="T4" fmla="*/ 113 w 128"/>
              <a:gd name="T5" fmla="*/ 6 h 100"/>
              <a:gd name="T6" fmla="*/ 107 w 128"/>
              <a:gd name="T7" fmla="*/ 0 h 100"/>
              <a:gd name="T8" fmla="*/ 6 w 128"/>
              <a:gd name="T9" fmla="*/ 0 h 100"/>
              <a:gd name="T10" fmla="*/ 0 w 128"/>
              <a:gd name="T11" fmla="*/ 6 h 100"/>
              <a:gd name="T12" fmla="*/ 0 w 128"/>
              <a:gd name="T13" fmla="*/ 79 h 100"/>
              <a:gd name="T14" fmla="*/ 6 w 128"/>
              <a:gd name="T15" fmla="*/ 85 h 100"/>
              <a:gd name="T16" fmla="*/ 15 w 128"/>
              <a:gd name="T17" fmla="*/ 85 h 100"/>
              <a:gd name="T18" fmla="*/ 15 w 128"/>
              <a:gd name="T19" fmla="*/ 94 h 100"/>
              <a:gd name="T20" fmla="*/ 21 w 128"/>
              <a:gd name="T21" fmla="*/ 100 h 100"/>
              <a:gd name="T22" fmla="*/ 122 w 128"/>
              <a:gd name="T23" fmla="*/ 100 h 100"/>
              <a:gd name="T24" fmla="*/ 128 w 128"/>
              <a:gd name="T25" fmla="*/ 94 h 100"/>
              <a:gd name="T26" fmla="*/ 128 w 128"/>
              <a:gd name="T27" fmla="*/ 21 h 100"/>
              <a:gd name="T28" fmla="*/ 122 w 128"/>
              <a:gd name="T29" fmla="*/ 15 h 100"/>
              <a:gd name="T30" fmla="*/ 15 w 128"/>
              <a:gd name="T31" fmla="*/ 21 h 100"/>
              <a:gd name="T32" fmla="*/ 15 w 128"/>
              <a:gd name="T33" fmla="*/ 80 h 100"/>
              <a:gd name="T34" fmla="*/ 5 w 128"/>
              <a:gd name="T35" fmla="*/ 80 h 100"/>
              <a:gd name="T36" fmla="*/ 5 w 128"/>
              <a:gd name="T37" fmla="*/ 5 h 100"/>
              <a:gd name="T38" fmla="*/ 109 w 128"/>
              <a:gd name="T39" fmla="*/ 5 h 100"/>
              <a:gd name="T40" fmla="*/ 109 w 128"/>
              <a:gd name="T41" fmla="*/ 15 h 100"/>
              <a:gd name="T42" fmla="*/ 21 w 128"/>
              <a:gd name="T43" fmla="*/ 15 h 100"/>
              <a:gd name="T44" fmla="*/ 15 w 128"/>
              <a:gd name="T45" fmla="*/ 21 h 100"/>
              <a:gd name="T46" fmla="*/ 123 w 128"/>
              <a:gd name="T47" fmla="*/ 95 h 100"/>
              <a:gd name="T48" fmla="*/ 19 w 128"/>
              <a:gd name="T49" fmla="*/ 95 h 100"/>
              <a:gd name="T50" fmla="*/ 19 w 128"/>
              <a:gd name="T51" fmla="*/ 20 h 100"/>
              <a:gd name="T52" fmla="*/ 123 w 128"/>
              <a:gd name="T53" fmla="*/ 20 h 100"/>
              <a:gd name="T54" fmla="*/ 123 w 128"/>
              <a:gd name="T55" fmla="*/ 95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8" h="100">
                <a:moveTo>
                  <a:pt x="122" y="15"/>
                </a:moveTo>
                <a:cubicBezTo>
                  <a:pt x="113" y="15"/>
                  <a:pt x="113" y="15"/>
                  <a:pt x="113" y="15"/>
                </a:cubicBezTo>
                <a:cubicBezTo>
                  <a:pt x="113" y="6"/>
                  <a:pt x="113" y="6"/>
                  <a:pt x="113" y="6"/>
                </a:cubicBezTo>
                <a:cubicBezTo>
                  <a:pt x="113" y="3"/>
                  <a:pt x="110" y="0"/>
                  <a:pt x="107" y="0"/>
                </a:cubicBezTo>
                <a:cubicBezTo>
                  <a:pt x="6" y="0"/>
                  <a:pt x="6" y="0"/>
                  <a:pt x="6" y="0"/>
                </a:cubicBezTo>
                <a:cubicBezTo>
                  <a:pt x="3" y="0"/>
                  <a:pt x="0" y="3"/>
                  <a:pt x="0" y="6"/>
                </a:cubicBezTo>
                <a:cubicBezTo>
                  <a:pt x="0" y="79"/>
                  <a:pt x="0" y="79"/>
                  <a:pt x="0" y="79"/>
                </a:cubicBezTo>
                <a:cubicBezTo>
                  <a:pt x="0" y="82"/>
                  <a:pt x="3" y="85"/>
                  <a:pt x="6" y="85"/>
                </a:cubicBezTo>
                <a:cubicBezTo>
                  <a:pt x="15" y="85"/>
                  <a:pt x="15" y="85"/>
                  <a:pt x="15" y="85"/>
                </a:cubicBezTo>
                <a:cubicBezTo>
                  <a:pt x="15" y="94"/>
                  <a:pt x="15" y="94"/>
                  <a:pt x="15" y="94"/>
                </a:cubicBezTo>
                <a:cubicBezTo>
                  <a:pt x="15" y="97"/>
                  <a:pt x="18" y="100"/>
                  <a:pt x="21" y="100"/>
                </a:cubicBezTo>
                <a:cubicBezTo>
                  <a:pt x="122" y="100"/>
                  <a:pt x="122" y="100"/>
                  <a:pt x="122" y="100"/>
                </a:cubicBezTo>
                <a:cubicBezTo>
                  <a:pt x="125" y="100"/>
                  <a:pt x="128" y="97"/>
                  <a:pt x="128" y="94"/>
                </a:cubicBezTo>
                <a:cubicBezTo>
                  <a:pt x="128" y="21"/>
                  <a:pt x="128" y="21"/>
                  <a:pt x="128" y="21"/>
                </a:cubicBezTo>
                <a:cubicBezTo>
                  <a:pt x="128" y="18"/>
                  <a:pt x="125" y="15"/>
                  <a:pt x="122" y="15"/>
                </a:cubicBezTo>
                <a:close/>
                <a:moveTo>
                  <a:pt x="15" y="21"/>
                </a:moveTo>
                <a:cubicBezTo>
                  <a:pt x="15" y="80"/>
                  <a:pt x="15" y="80"/>
                  <a:pt x="15" y="80"/>
                </a:cubicBezTo>
                <a:cubicBezTo>
                  <a:pt x="5" y="80"/>
                  <a:pt x="5" y="80"/>
                  <a:pt x="5" y="80"/>
                </a:cubicBezTo>
                <a:cubicBezTo>
                  <a:pt x="5" y="5"/>
                  <a:pt x="5" y="5"/>
                  <a:pt x="5" y="5"/>
                </a:cubicBezTo>
                <a:cubicBezTo>
                  <a:pt x="109" y="5"/>
                  <a:pt x="109" y="5"/>
                  <a:pt x="109" y="5"/>
                </a:cubicBezTo>
                <a:cubicBezTo>
                  <a:pt x="109" y="15"/>
                  <a:pt x="109" y="15"/>
                  <a:pt x="109" y="15"/>
                </a:cubicBezTo>
                <a:cubicBezTo>
                  <a:pt x="21" y="15"/>
                  <a:pt x="21" y="15"/>
                  <a:pt x="21" y="15"/>
                </a:cubicBezTo>
                <a:cubicBezTo>
                  <a:pt x="18" y="15"/>
                  <a:pt x="15" y="18"/>
                  <a:pt x="15" y="21"/>
                </a:cubicBezTo>
                <a:close/>
                <a:moveTo>
                  <a:pt x="123" y="95"/>
                </a:moveTo>
                <a:cubicBezTo>
                  <a:pt x="19" y="95"/>
                  <a:pt x="19" y="95"/>
                  <a:pt x="19" y="95"/>
                </a:cubicBezTo>
                <a:cubicBezTo>
                  <a:pt x="19" y="20"/>
                  <a:pt x="19" y="20"/>
                  <a:pt x="19" y="20"/>
                </a:cubicBezTo>
                <a:cubicBezTo>
                  <a:pt x="123" y="20"/>
                  <a:pt x="123" y="20"/>
                  <a:pt x="123" y="20"/>
                </a:cubicBezTo>
                <a:lnTo>
                  <a:pt x="123" y="95"/>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0" name="Freeform 42"/>
          <p:cNvSpPr>
            <a:spLocks noEditPoints="1"/>
          </p:cNvSpPr>
          <p:nvPr/>
        </p:nvSpPr>
        <p:spPr bwMode="auto">
          <a:xfrm>
            <a:off x="623888" y="6210300"/>
            <a:ext cx="90488" cy="90488"/>
          </a:xfrm>
          <a:custGeom>
            <a:avLst/>
            <a:gdLst>
              <a:gd name="T0" fmla="*/ 12 w 24"/>
              <a:gd name="T1" fmla="*/ 24 h 24"/>
              <a:gd name="T2" fmla="*/ 24 w 24"/>
              <a:gd name="T3" fmla="*/ 12 h 24"/>
              <a:gd name="T4" fmla="*/ 12 w 24"/>
              <a:gd name="T5" fmla="*/ 0 h 24"/>
              <a:gd name="T6" fmla="*/ 0 w 24"/>
              <a:gd name="T7" fmla="*/ 12 h 24"/>
              <a:gd name="T8" fmla="*/ 12 w 24"/>
              <a:gd name="T9" fmla="*/ 24 h 24"/>
              <a:gd name="T10" fmla="*/ 12 w 24"/>
              <a:gd name="T11" fmla="*/ 5 h 24"/>
              <a:gd name="T12" fmla="*/ 19 w 24"/>
              <a:gd name="T13" fmla="*/ 12 h 24"/>
              <a:gd name="T14" fmla="*/ 12 w 24"/>
              <a:gd name="T15" fmla="*/ 19 h 24"/>
              <a:gd name="T16" fmla="*/ 4 w 24"/>
              <a:gd name="T17" fmla="*/ 12 h 24"/>
              <a:gd name="T18" fmla="*/ 12 w 24"/>
              <a:gd name="T19" fmla="*/ 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18" y="24"/>
                  <a:pt x="24" y="19"/>
                  <a:pt x="24" y="12"/>
                </a:cubicBezTo>
                <a:cubicBezTo>
                  <a:pt x="24" y="6"/>
                  <a:pt x="18" y="0"/>
                  <a:pt x="12" y="0"/>
                </a:cubicBezTo>
                <a:cubicBezTo>
                  <a:pt x="5" y="0"/>
                  <a:pt x="0" y="6"/>
                  <a:pt x="0" y="12"/>
                </a:cubicBezTo>
                <a:cubicBezTo>
                  <a:pt x="0" y="19"/>
                  <a:pt x="5" y="24"/>
                  <a:pt x="12" y="24"/>
                </a:cubicBezTo>
                <a:close/>
                <a:moveTo>
                  <a:pt x="12" y="5"/>
                </a:moveTo>
                <a:cubicBezTo>
                  <a:pt x="16" y="5"/>
                  <a:pt x="19" y="8"/>
                  <a:pt x="19" y="12"/>
                </a:cubicBezTo>
                <a:cubicBezTo>
                  <a:pt x="19" y="16"/>
                  <a:pt x="16" y="19"/>
                  <a:pt x="12" y="19"/>
                </a:cubicBezTo>
                <a:cubicBezTo>
                  <a:pt x="8" y="19"/>
                  <a:pt x="4" y="16"/>
                  <a:pt x="4" y="12"/>
                </a:cubicBezTo>
                <a:cubicBezTo>
                  <a:pt x="4" y="8"/>
                  <a:pt x="8" y="5"/>
                  <a:pt x="12" y="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1" name="Freeform 43"/>
          <p:cNvSpPr>
            <a:spLocks noEditPoints="1"/>
          </p:cNvSpPr>
          <p:nvPr/>
        </p:nvSpPr>
        <p:spPr bwMode="auto">
          <a:xfrm>
            <a:off x="568325" y="6138863"/>
            <a:ext cx="479425" cy="346075"/>
          </a:xfrm>
          <a:custGeom>
            <a:avLst/>
            <a:gdLst>
              <a:gd name="T0" fmla="*/ 122 w 128"/>
              <a:gd name="T1" fmla="*/ 0 h 92"/>
              <a:gd name="T2" fmla="*/ 6 w 128"/>
              <a:gd name="T3" fmla="*/ 0 h 92"/>
              <a:gd name="T4" fmla="*/ 0 w 128"/>
              <a:gd name="T5" fmla="*/ 6 h 92"/>
              <a:gd name="T6" fmla="*/ 0 w 128"/>
              <a:gd name="T7" fmla="*/ 86 h 92"/>
              <a:gd name="T8" fmla="*/ 6 w 128"/>
              <a:gd name="T9" fmla="*/ 92 h 92"/>
              <a:gd name="T10" fmla="*/ 122 w 128"/>
              <a:gd name="T11" fmla="*/ 92 h 92"/>
              <a:gd name="T12" fmla="*/ 128 w 128"/>
              <a:gd name="T13" fmla="*/ 86 h 92"/>
              <a:gd name="T14" fmla="*/ 128 w 128"/>
              <a:gd name="T15" fmla="*/ 6 h 92"/>
              <a:gd name="T16" fmla="*/ 122 w 128"/>
              <a:gd name="T17" fmla="*/ 0 h 92"/>
              <a:gd name="T18" fmla="*/ 123 w 128"/>
              <a:gd name="T19" fmla="*/ 87 h 92"/>
              <a:gd name="T20" fmla="*/ 5 w 128"/>
              <a:gd name="T21" fmla="*/ 87 h 92"/>
              <a:gd name="T22" fmla="*/ 5 w 128"/>
              <a:gd name="T23" fmla="*/ 5 h 92"/>
              <a:gd name="T24" fmla="*/ 123 w 128"/>
              <a:gd name="T25" fmla="*/ 5 h 92"/>
              <a:gd name="T26" fmla="*/ 123 w 128"/>
              <a:gd name="T27" fmla="*/ 87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92">
                <a:moveTo>
                  <a:pt x="122" y="0"/>
                </a:moveTo>
                <a:cubicBezTo>
                  <a:pt x="6" y="0"/>
                  <a:pt x="6" y="0"/>
                  <a:pt x="6" y="0"/>
                </a:cubicBezTo>
                <a:cubicBezTo>
                  <a:pt x="3" y="0"/>
                  <a:pt x="0" y="3"/>
                  <a:pt x="0" y="6"/>
                </a:cubicBezTo>
                <a:cubicBezTo>
                  <a:pt x="0" y="86"/>
                  <a:pt x="0" y="86"/>
                  <a:pt x="0" y="86"/>
                </a:cubicBezTo>
                <a:cubicBezTo>
                  <a:pt x="0" y="89"/>
                  <a:pt x="3" y="92"/>
                  <a:pt x="6" y="92"/>
                </a:cubicBezTo>
                <a:cubicBezTo>
                  <a:pt x="122" y="92"/>
                  <a:pt x="122" y="92"/>
                  <a:pt x="122" y="92"/>
                </a:cubicBezTo>
                <a:cubicBezTo>
                  <a:pt x="125" y="92"/>
                  <a:pt x="128" y="89"/>
                  <a:pt x="128" y="86"/>
                </a:cubicBezTo>
                <a:cubicBezTo>
                  <a:pt x="128" y="6"/>
                  <a:pt x="128" y="6"/>
                  <a:pt x="128" y="6"/>
                </a:cubicBezTo>
                <a:cubicBezTo>
                  <a:pt x="128" y="3"/>
                  <a:pt x="125" y="0"/>
                  <a:pt x="122" y="0"/>
                </a:cubicBezTo>
                <a:close/>
                <a:moveTo>
                  <a:pt x="123" y="87"/>
                </a:moveTo>
                <a:cubicBezTo>
                  <a:pt x="5" y="87"/>
                  <a:pt x="5" y="87"/>
                  <a:pt x="5" y="87"/>
                </a:cubicBezTo>
                <a:cubicBezTo>
                  <a:pt x="5" y="5"/>
                  <a:pt x="5" y="5"/>
                  <a:pt x="5" y="5"/>
                </a:cubicBezTo>
                <a:cubicBezTo>
                  <a:pt x="123" y="5"/>
                  <a:pt x="123" y="5"/>
                  <a:pt x="123" y="5"/>
                </a:cubicBezTo>
                <a:lnTo>
                  <a:pt x="123" y="87"/>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2" name="Freeform 44"/>
          <p:cNvSpPr>
            <a:spLocks noEditPoints="1"/>
          </p:cNvSpPr>
          <p:nvPr/>
        </p:nvSpPr>
        <p:spPr bwMode="auto">
          <a:xfrm>
            <a:off x="673100" y="6262688"/>
            <a:ext cx="319088" cy="166688"/>
          </a:xfrm>
          <a:custGeom>
            <a:avLst/>
            <a:gdLst>
              <a:gd name="T0" fmla="*/ 0 w 85"/>
              <a:gd name="T1" fmla="*/ 42 h 44"/>
              <a:gd name="T2" fmla="*/ 2 w 85"/>
              <a:gd name="T3" fmla="*/ 44 h 44"/>
              <a:gd name="T4" fmla="*/ 83 w 85"/>
              <a:gd name="T5" fmla="*/ 44 h 44"/>
              <a:gd name="T6" fmla="*/ 85 w 85"/>
              <a:gd name="T7" fmla="*/ 42 h 44"/>
              <a:gd name="T8" fmla="*/ 85 w 85"/>
              <a:gd name="T9" fmla="*/ 40 h 44"/>
              <a:gd name="T10" fmla="*/ 84 w 85"/>
              <a:gd name="T11" fmla="*/ 40 h 44"/>
              <a:gd name="T12" fmla="*/ 84 w 85"/>
              <a:gd name="T13" fmla="*/ 40 h 44"/>
              <a:gd name="T14" fmla="*/ 53 w 85"/>
              <a:gd name="T15" fmla="*/ 1 h 44"/>
              <a:gd name="T16" fmla="*/ 49 w 85"/>
              <a:gd name="T17" fmla="*/ 1 h 44"/>
              <a:gd name="T18" fmla="*/ 33 w 85"/>
              <a:gd name="T19" fmla="*/ 21 h 44"/>
              <a:gd name="T20" fmla="*/ 26 w 85"/>
              <a:gd name="T21" fmla="*/ 12 h 44"/>
              <a:gd name="T22" fmla="*/ 25 w 85"/>
              <a:gd name="T23" fmla="*/ 11 h 44"/>
              <a:gd name="T24" fmla="*/ 23 w 85"/>
              <a:gd name="T25" fmla="*/ 12 h 44"/>
              <a:gd name="T26" fmla="*/ 1 w 85"/>
              <a:gd name="T27" fmla="*/ 40 h 44"/>
              <a:gd name="T28" fmla="*/ 0 w 85"/>
              <a:gd name="T29" fmla="*/ 42 h 44"/>
              <a:gd name="T30" fmla="*/ 25 w 85"/>
              <a:gd name="T31" fmla="*/ 17 h 44"/>
              <a:gd name="T32" fmla="*/ 33 w 85"/>
              <a:gd name="T33" fmla="*/ 28 h 44"/>
              <a:gd name="T34" fmla="*/ 51 w 85"/>
              <a:gd name="T35" fmla="*/ 6 h 44"/>
              <a:gd name="T36" fmla="*/ 78 w 85"/>
              <a:gd name="T37" fmla="*/ 40 h 44"/>
              <a:gd name="T38" fmla="*/ 7 w 85"/>
              <a:gd name="T39" fmla="*/ 40 h 44"/>
              <a:gd name="T40" fmla="*/ 25 w 85"/>
              <a:gd name="T41" fmla="*/ 1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5" h="44">
                <a:moveTo>
                  <a:pt x="0" y="42"/>
                </a:moveTo>
                <a:cubicBezTo>
                  <a:pt x="0" y="43"/>
                  <a:pt x="1" y="44"/>
                  <a:pt x="2" y="44"/>
                </a:cubicBezTo>
                <a:cubicBezTo>
                  <a:pt x="83" y="44"/>
                  <a:pt x="83" y="44"/>
                  <a:pt x="83" y="44"/>
                </a:cubicBezTo>
                <a:cubicBezTo>
                  <a:pt x="84" y="44"/>
                  <a:pt x="85" y="43"/>
                  <a:pt x="85" y="42"/>
                </a:cubicBezTo>
                <a:cubicBezTo>
                  <a:pt x="85" y="41"/>
                  <a:pt x="85" y="41"/>
                  <a:pt x="85" y="40"/>
                </a:cubicBezTo>
                <a:cubicBezTo>
                  <a:pt x="84" y="40"/>
                  <a:pt x="84" y="40"/>
                  <a:pt x="84" y="40"/>
                </a:cubicBezTo>
                <a:cubicBezTo>
                  <a:pt x="84" y="40"/>
                  <a:pt x="84" y="40"/>
                  <a:pt x="84" y="40"/>
                </a:cubicBezTo>
                <a:cubicBezTo>
                  <a:pt x="53" y="1"/>
                  <a:pt x="53" y="1"/>
                  <a:pt x="53" y="1"/>
                </a:cubicBezTo>
                <a:cubicBezTo>
                  <a:pt x="52" y="0"/>
                  <a:pt x="50" y="0"/>
                  <a:pt x="49" y="1"/>
                </a:cubicBezTo>
                <a:cubicBezTo>
                  <a:pt x="33" y="21"/>
                  <a:pt x="33" y="21"/>
                  <a:pt x="33" y="21"/>
                </a:cubicBezTo>
                <a:cubicBezTo>
                  <a:pt x="26" y="12"/>
                  <a:pt x="26" y="12"/>
                  <a:pt x="26" y="12"/>
                </a:cubicBezTo>
                <a:cubicBezTo>
                  <a:pt x="26" y="12"/>
                  <a:pt x="25" y="11"/>
                  <a:pt x="25" y="11"/>
                </a:cubicBezTo>
                <a:cubicBezTo>
                  <a:pt x="24" y="11"/>
                  <a:pt x="23" y="12"/>
                  <a:pt x="23" y="12"/>
                </a:cubicBezTo>
                <a:cubicBezTo>
                  <a:pt x="1" y="40"/>
                  <a:pt x="1" y="40"/>
                  <a:pt x="1" y="40"/>
                </a:cubicBezTo>
                <a:cubicBezTo>
                  <a:pt x="0" y="41"/>
                  <a:pt x="0" y="41"/>
                  <a:pt x="0" y="42"/>
                </a:cubicBezTo>
                <a:close/>
                <a:moveTo>
                  <a:pt x="25" y="17"/>
                </a:moveTo>
                <a:cubicBezTo>
                  <a:pt x="33" y="28"/>
                  <a:pt x="33" y="28"/>
                  <a:pt x="33" y="28"/>
                </a:cubicBezTo>
                <a:cubicBezTo>
                  <a:pt x="51" y="6"/>
                  <a:pt x="51" y="6"/>
                  <a:pt x="51" y="6"/>
                </a:cubicBezTo>
                <a:cubicBezTo>
                  <a:pt x="78" y="40"/>
                  <a:pt x="78" y="40"/>
                  <a:pt x="78" y="40"/>
                </a:cubicBezTo>
                <a:cubicBezTo>
                  <a:pt x="7" y="40"/>
                  <a:pt x="7" y="40"/>
                  <a:pt x="7" y="40"/>
                </a:cubicBezTo>
                <a:lnTo>
                  <a:pt x="25" y="17"/>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3" name="Freeform 45"/>
          <p:cNvSpPr>
            <a:spLocks noEditPoints="1"/>
          </p:cNvSpPr>
          <p:nvPr/>
        </p:nvSpPr>
        <p:spPr bwMode="auto">
          <a:xfrm>
            <a:off x="11139488" y="5143500"/>
            <a:ext cx="481013" cy="414338"/>
          </a:xfrm>
          <a:custGeom>
            <a:avLst/>
            <a:gdLst>
              <a:gd name="T0" fmla="*/ 114 w 128"/>
              <a:gd name="T1" fmla="*/ 62 h 110"/>
              <a:gd name="T2" fmla="*/ 113 w 128"/>
              <a:gd name="T3" fmla="*/ 62 h 110"/>
              <a:gd name="T4" fmla="*/ 113 w 128"/>
              <a:gd name="T5" fmla="*/ 49 h 110"/>
              <a:gd name="T6" fmla="*/ 64 w 128"/>
              <a:gd name="T7" fmla="*/ 0 h 110"/>
              <a:gd name="T8" fmla="*/ 15 w 128"/>
              <a:gd name="T9" fmla="*/ 49 h 110"/>
              <a:gd name="T10" fmla="*/ 15 w 128"/>
              <a:gd name="T11" fmla="*/ 62 h 110"/>
              <a:gd name="T12" fmla="*/ 14 w 128"/>
              <a:gd name="T13" fmla="*/ 62 h 110"/>
              <a:gd name="T14" fmla="*/ 0 w 128"/>
              <a:gd name="T15" fmla="*/ 85 h 110"/>
              <a:gd name="T16" fmla="*/ 21 w 128"/>
              <a:gd name="T17" fmla="*/ 110 h 110"/>
              <a:gd name="T18" fmla="*/ 28 w 128"/>
              <a:gd name="T19" fmla="*/ 110 h 110"/>
              <a:gd name="T20" fmla="*/ 34 w 128"/>
              <a:gd name="T21" fmla="*/ 104 h 110"/>
              <a:gd name="T22" fmla="*/ 34 w 128"/>
              <a:gd name="T23" fmla="*/ 67 h 110"/>
              <a:gd name="T24" fmla="*/ 28 w 128"/>
              <a:gd name="T25" fmla="*/ 61 h 110"/>
              <a:gd name="T26" fmla="*/ 19 w 128"/>
              <a:gd name="T27" fmla="*/ 61 h 110"/>
              <a:gd name="T28" fmla="*/ 19 w 128"/>
              <a:gd name="T29" fmla="*/ 49 h 110"/>
              <a:gd name="T30" fmla="*/ 23 w 128"/>
              <a:gd name="T31" fmla="*/ 32 h 110"/>
              <a:gd name="T32" fmla="*/ 32 w 128"/>
              <a:gd name="T33" fmla="*/ 18 h 110"/>
              <a:gd name="T34" fmla="*/ 47 w 128"/>
              <a:gd name="T35" fmla="*/ 8 h 110"/>
              <a:gd name="T36" fmla="*/ 81 w 128"/>
              <a:gd name="T37" fmla="*/ 8 h 110"/>
              <a:gd name="T38" fmla="*/ 96 w 128"/>
              <a:gd name="T39" fmla="*/ 18 h 110"/>
              <a:gd name="T40" fmla="*/ 105 w 128"/>
              <a:gd name="T41" fmla="*/ 32 h 110"/>
              <a:gd name="T42" fmla="*/ 109 w 128"/>
              <a:gd name="T43" fmla="*/ 49 h 110"/>
              <a:gd name="T44" fmla="*/ 109 w 128"/>
              <a:gd name="T45" fmla="*/ 61 h 110"/>
              <a:gd name="T46" fmla="*/ 100 w 128"/>
              <a:gd name="T47" fmla="*/ 61 h 110"/>
              <a:gd name="T48" fmla="*/ 94 w 128"/>
              <a:gd name="T49" fmla="*/ 67 h 110"/>
              <a:gd name="T50" fmla="*/ 94 w 128"/>
              <a:gd name="T51" fmla="*/ 104 h 110"/>
              <a:gd name="T52" fmla="*/ 100 w 128"/>
              <a:gd name="T53" fmla="*/ 110 h 110"/>
              <a:gd name="T54" fmla="*/ 107 w 128"/>
              <a:gd name="T55" fmla="*/ 110 h 110"/>
              <a:gd name="T56" fmla="*/ 128 w 128"/>
              <a:gd name="T57" fmla="*/ 85 h 110"/>
              <a:gd name="T58" fmla="*/ 114 w 128"/>
              <a:gd name="T59" fmla="*/ 62 h 110"/>
              <a:gd name="T60" fmla="*/ 15 w 128"/>
              <a:gd name="T61" fmla="*/ 104 h 110"/>
              <a:gd name="T62" fmla="*/ 13 w 128"/>
              <a:gd name="T63" fmla="*/ 102 h 110"/>
              <a:gd name="T64" fmla="*/ 10 w 128"/>
              <a:gd name="T65" fmla="*/ 100 h 110"/>
              <a:gd name="T66" fmla="*/ 5 w 128"/>
              <a:gd name="T67" fmla="*/ 85 h 110"/>
              <a:gd name="T68" fmla="*/ 10 w 128"/>
              <a:gd name="T69" fmla="*/ 71 h 110"/>
              <a:gd name="T70" fmla="*/ 13 w 128"/>
              <a:gd name="T71" fmla="*/ 68 h 110"/>
              <a:gd name="T72" fmla="*/ 15 w 128"/>
              <a:gd name="T73" fmla="*/ 66 h 110"/>
              <a:gd name="T74" fmla="*/ 15 w 128"/>
              <a:gd name="T75" fmla="*/ 104 h 110"/>
              <a:gd name="T76" fmla="*/ 30 w 128"/>
              <a:gd name="T77" fmla="*/ 65 h 110"/>
              <a:gd name="T78" fmla="*/ 30 w 128"/>
              <a:gd name="T79" fmla="*/ 105 h 110"/>
              <a:gd name="T80" fmla="*/ 19 w 128"/>
              <a:gd name="T81" fmla="*/ 105 h 110"/>
              <a:gd name="T82" fmla="*/ 19 w 128"/>
              <a:gd name="T83" fmla="*/ 65 h 110"/>
              <a:gd name="T84" fmla="*/ 30 w 128"/>
              <a:gd name="T85" fmla="*/ 65 h 110"/>
              <a:gd name="T86" fmla="*/ 109 w 128"/>
              <a:gd name="T87" fmla="*/ 105 h 110"/>
              <a:gd name="T88" fmla="*/ 98 w 128"/>
              <a:gd name="T89" fmla="*/ 105 h 110"/>
              <a:gd name="T90" fmla="*/ 98 w 128"/>
              <a:gd name="T91" fmla="*/ 65 h 110"/>
              <a:gd name="T92" fmla="*/ 109 w 128"/>
              <a:gd name="T93" fmla="*/ 65 h 110"/>
              <a:gd name="T94" fmla="*/ 109 w 128"/>
              <a:gd name="T95" fmla="*/ 105 h 110"/>
              <a:gd name="T96" fmla="*/ 118 w 128"/>
              <a:gd name="T97" fmla="*/ 100 h 110"/>
              <a:gd name="T98" fmla="*/ 115 w 128"/>
              <a:gd name="T99" fmla="*/ 102 h 110"/>
              <a:gd name="T100" fmla="*/ 113 w 128"/>
              <a:gd name="T101" fmla="*/ 104 h 110"/>
              <a:gd name="T102" fmla="*/ 113 w 128"/>
              <a:gd name="T103" fmla="*/ 66 h 110"/>
              <a:gd name="T104" fmla="*/ 115 w 128"/>
              <a:gd name="T105" fmla="*/ 68 h 110"/>
              <a:gd name="T106" fmla="*/ 118 w 128"/>
              <a:gd name="T107" fmla="*/ 71 h 110"/>
              <a:gd name="T108" fmla="*/ 123 w 128"/>
              <a:gd name="T109" fmla="*/ 85 h 110"/>
              <a:gd name="T110" fmla="*/ 118 w 128"/>
              <a:gd name="T111" fmla="*/ 10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8" h="110">
                <a:moveTo>
                  <a:pt x="114" y="62"/>
                </a:moveTo>
                <a:cubicBezTo>
                  <a:pt x="113" y="62"/>
                  <a:pt x="113" y="62"/>
                  <a:pt x="113" y="62"/>
                </a:cubicBezTo>
                <a:cubicBezTo>
                  <a:pt x="113" y="49"/>
                  <a:pt x="113" y="49"/>
                  <a:pt x="113" y="49"/>
                </a:cubicBezTo>
                <a:cubicBezTo>
                  <a:pt x="113" y="22"/>
                  <a:pt x="91" y="0"/>
                  <a:pt x="64" y="0"/>
                </a:cubicBezTo>
                <a:cubicBezTo>
                  <a:pt x="37" y="0"/>
                  <a:pt x="15" y="22"/>
                  <a:pt x="15" y="49"/>
                </a:cubicBezTo>
                <a:cubicBezTo>
                  <a:pt x="15" y="62"/>
                  <a:pt x="15" y="62"/>
                  <a:pt x="15" y="62"/>
                </a:cubicBezTo>
                <a:cubicBezTo>
                  <a:pt x="14" y="62"/>
                  <a:pt x="14" y="62"/>
                  <a:pt x="14" y="62"/>
                </a:cubicBezTo>
                <a:cubicBezTo>
                  <a:pt x="6" y="66"/>
                  <a:pt x="0" y="75"/>
                  <a:pt x="0" y="85"/>
                </a:cubicBezTo>
                <a:cubicBezTo>
                  <a:pt x="0" y="99"/>
                  <a:pt x="9" y="110"/>
                  <a:pt x="21" y="110"/>
                </a:cubicBezTo>
                <a:cubicBezTo>
                  <a:pt x="28" y="110"/>
                  <a:pt x="28" y="110"/>
                  <a:pt x="28" y="110"/>
                </a:cubicBezTo>
                <a:cubicBezTo>
                  <a:pt x="32" y="110"/>
                  <a:pt x="34" y="107"/>
                  <a:pt x="34" y="104"/>
                </a:cubicBezTo>
                <a:cubicBezTo>
                  <a:pt x="34" y="67"/>
                  <a:pt x="34" y="67"/>
                  <a:pt x="34" y="67"/>
                </a:cubicBezTo>
                <a:cubicBezTo>
                  <a:pt x="34" y="63"/>
                  <a:pt x="32" y="61"/>
                  <a:pt x="28" y="61"/>
                </a:cubicBezTo>
                <a:cubicBezTo>
                  <a:pt x="19" y="61"/>
                  <a:pt x="19" y="61"/>
                  <a:pt x="19" y="61"/>
                </a:cubicBezTo>
                <a:cubicBezTo>
                  <a:pt x="19" y="49"/>
                  <a:pt x="19" y="49"/>
                  <a:pt x="19" y="49"/>
                </a:cubicBezTo>
                <a:cubicBezTo>
                  <a:pt x="19" y="43"/>
                  <a:pt x="21" y="38"/>
                  <a:pt x="23" y="32"/>
                </a:cubicBezTo>
                <a:cubicBezTo>
                  <a:pt x="25" y="27"/>
                  <a:pt x="28" y="22"/>
                  <a:pt x="32" y="18"/>
                </a:cubicBezTo>
                <a:cubicBezTo>
                  <a:pt x="37" y="14"/>
                  <a:pt x="41" y="11"/>
                  <a:pt x="47" y="8"/>
                </a:cubicBezTo>
                <a:cubicBezTo>
                  <a:pt x="58" y="4"/>
                  <a:pt x="70" y="4"/>
                  <a:pt x="81" y="8"/>
                </a:cubicBezTo>
                <a:cubicBezTo>
                  <a:pt x="87" y="11"/>
                  <a:pt x="91" y="14"/>
                  <a:pt x="96" y="18"/>
                </a:cubicBezTo>
                <a:cubicBezTo>
                  <a:pt x="100" y="22"/>
                  <a:pt x="103" y="27"/>
                  <a:pt x="105" y="32"/>
                </a:cubicBezTo>
                <a:cubicBezTo>
                  <a:pt x="107" y="38"/>
                  <a:pt x="109" y="43"/>
                  <a:pt x="109" y="49"/>
                </a:cubicBezTo>
                <a:cubicBezTo>
                  <a:pt x="109" y="61"/>
                  <a:pt x="109" y="61"/>
                  <a:pt x="109" y="61"/>
                </a:cubicBezTo>
                <a:cubicBezTo>
                  <a:pt x="100" y="61"/>
                  <a:pt x="100" y="61"/>
                  <a:pt x="100" y="61"/>
                </a:cubicBezTo>
                <a:cubicBezTo>
                  <a:pt x="96" y="61"/>
                  <a:pt x="94" y="63"/>
                  <a:pt x="94" y="67"/>
                </a:cubicBezTo>
                <a:cubicBezTo>
                  <a:pt x="94" y="104"/>
                  <a:pt x="94" y="104"/>
                  <a:pt x="94" y="104"/>
                </a:cubicBezTo>
                <a:cubicBezTo>
                  <a:pt x="94" y="107"/>
                  <a:pt x="96" y="110"/>
                  <a:pt x="100" y="110"/>
                </a:cubicBezTo>
                <a:cubicBezTo>
                  <a:pt x="107" y="110"/>
                  <a:pt x="107" y="110"/>
                  <a:pt x="107" y="110"/>
                </a:cubicBezTo>
                <a:cubicBezTo>
                  <a:pt x="119" y="110"/>
                  <a:pt x="128" y="99"/>
                  <a:pt x="128" y="85"/>
                </a:cubicBezTo>
                <a:cubicBezTo>
                  <a:pt x="128" y="75"/>
                  <a:pt x="122" y="66"/>
                  <a:pt x="114" y="62"/>
                </a:cubicBezTo>
                <a:close/>
                <a:moveTo>
                  <a:pt x="15" y="104"/>
                </a:moveTo>
                <a:cubicBezTo>
                  <a:pt x="13" y="102"/>
                  <a:pt x="13" y="102"/>
                  <a:pt x="13" y="102"/>
                </a:cubicBezTo>
                <a:cubicBezTo>
                  <a:pt x="11" y="102"/>
                  <a:pt x="11" y="101"/>
                  <a:pt x="10" y="100"/>
                </a:cubicBezTo>
                <a:cubicBezTo>
                  <a:pt x="6" y="96"/>
                  <a:pt x="5" y="91"/>
                  <a:pt x="5" y="85"/>
                </a:cubicBezTo>
                <a:cubicBezTo>
                  <a:pt x="5" y="80"/>
                  <a:pt x="6" y="75"/>
                  <a:pt x="10" y="71"/>
                </a:cubicBezTo>
                <a:cubicBezTo>
                  <a:pt x="11" y="70"/>
                  <a:pt x="12" y="69"/>
                  <a:pt x="13" y="68"/>
                </a:cubicBezTo>
                <a:cubicBezTo>
                  <a:pt x="15" y="66"/>
                  <a:pt x="15" y="66"/>
                  <a:pt x="15" y="66"/>
                </a:cubicBezTo>
                <a:lnTo>
                  <a:pt x="15" y="104"/>
                </a:lnTo>
                <a:close/>
                <a:moveTo>
                  <a:pt x="30" y="65"/>
                </a:moveTo>
                <a:cubicBezTo>
                  <a:pt x="30" y="105"/>
                  <a:pt x="30" y="105"/>
                  <a:pt x="30" y="105"/>
                </a:cubicBezTo>
                <a:cubicBezTo>
                  <a:pt x="19" y="105"/>
                  <a:pt x="19" y="105"/>
                  <a:pt x="19" y="105"/>
                </a:cubicBezTo>
                <a:cubicBezTo>
                  <a:pt x="19" y="65"/>
                  <a:pt x="19" y="65"/>
                  <a:pt x="19" y="65"/>
                </a:cubicBezTo>
                <a:lnTo>
                  <a:pt x="30" y="65"/>
                </a:lnTo>
                <a:close/>
                <a:moveTo>
                  <a:pt x="109" y="105"/>
                </a:moveTo>
                <a:cubicBezTo>
                  <a:pt x="98" y="105"/>
                  <a:pt x="98" y="105"/>
                  <a:pt x="98" y="105"/>
                </a:cubicBezTo>
                <a:cubicBezTo>
                  <a:pt x="98" y="65"/>
                  <a:pt x="98" y="65"/>
                  <a:pt x="98" y="65"/>
                </a:cubicBezTo>
                <a:cubicBezTo>
                  <a:pt x="109" y="65"/>
                  <a:pt x="109" y="65"/>
                  <a:pt x="109" y="65"/>
                </a:cubicBezTo>
                <a:lnTo>
                  <a:pt x="109" y="105"/>
                </a:lnTo>
                <a:close/>
                <a:moveTo>
                  <a:pt x="118" y="100"/>
                </a:moveTo>
                <a:cubicBezTo>
                  <a:pt x="117" y="101"/>
                  <a:pt x="117" y="102"/>
                  <a:pt x="115" y="102"/>
                </a:cubicBezTo>
                <a:cubicBezTo>
                  <a:pt x="113" y="104"/>
                  <a:pt x="113" y="104"/>
                  <a:pt x="113" y="104"/>
                </a:cubicBezTo>
                <a:cubicBezTo>
                  <a:pt x="113" y="66"/>
                  <a:pt x="113" y="66"/>
                  <a:pt x="113" y="66"/>
                </a:cubicBezTo>
                <a:cubicBezTo>
                  <a:pt x="115" y="68"/>
                  <a:pt x="115" y="68"/>
                  <a:pt x="115" y="68"/>
                </a:cubicBezTo>
                <a:cubicBezTo>
                  <a:pt x="116" y="69"/>
                  <a:pt x="117" y="70"/>
                  <a:pt x="118" y="71"/>
                </a:cubicBezTo>
                <a:cubicBezTo>
                  <a:pt x="122" y="75"/>
                  <a:pt x="123" y="80"/>
                  <a:pt x="123" y="85"/>
                </a:cubicBezTo>
                <a:cubicBezTo>
                  <a:pt x="123" y="91"/>
                  <a:pt x="122" y="96"/>
                  <a:pt x="118" y="10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4" name="Freeform 46"/>
          <p:cNvSpPr>
            <a:spLocks noEditPoints="1"/>
          </p:cNvSpPr>
          <p:nvPr/>
        </p:nvSpPr>
        <p:spPr bwMode="auto">
          <a:xfrm>
            <a:off x="10179050" y="5189538"/>
            <a:ext cx="481013" cy="349250"/>
          </a:xfrm>
          <a:custGeom>
            <a:avLst/>
            <a:gdLst>
              <a:gd name="T0" fmla="*/ 122 w 128"/>
              <a:gd name="T1" fmla="*/ 0 h 93"/>
              <a:gd name="T2" fmla="*/ 6 w 128"/>
              <a:gd name="T3" fmla="*/ 0 h 93"/>
              <a:gd name="T4" fmla="*/ 0 w 128"/>
              <a:gd name="T5" fmla="*/ 6 h 93"/>
              <a:gd name="T6" fmla="*/ 0 w 128"/>
              <a:gd name="T7" fmla="*/ 87 h 93"/>
              <a:gd name="T8" fmla="*/ 6 w 128"/>
              <a:gd name="T9" fmla="*/ 93 h 93"/>
              <a:gd name="T10" fmla="*/ 122 w 128"/>
              <a:gd name="T11" fmla="*/ 93 h 93"/>
              <a:gd name="T12" fmla="*/ 128 w 128"/>
              <a:gd name="T13" fmla="*/ 87 h 93"/>
              <a:gd name="T14" fmla="*/ 128 w 128"/>
              <a:gd name="T15" fmla="*/ 6 h 93"/>
              <a:gd name="T16" fmla="*/ 122 w 128"/>
              <a:gd name="T17" fmla="*/ 0 h 93"/>
              <a:gd name="T18" fmla="*/ 89 w 128"/>
              <a:gd name="T19" fmla="*/ 4 h 93"/>
              <a:gd name="T20" fmla="*/ 86 w 128"/>
              <a:gd name="T21" fmla="*/ 15 h 93"/>
              <a:gd name="T22" fmla="*/ 42 w 128"/>
              <a:gd name="T23" fmla="*/ 15 h 93"/>
              <a:gd name="T24" fmla="*/ 39 w 128"/>
              <a:gd name="T25" fmla="*/ 4 h 93"/>
              <a:gd name="T26" fmla="*/ 89 w 128"/>
              <a:gd name="T27" fmla="*/ 4 h 93"/>
              <a:gd name="T28" fmla="*/ 123 w 128"/>
              <a:gd name="T29" fmla="*/ 89 h 93"/>
              <a:gd name="T30" fmla="*/ 5 w 128"/>
              <a:gd name="T31" fmla="*/ 89 h 93"/>
              <a:gd name="T32" fmla="*/ 5 w 128"/>
              <a:gd name="T33" fmla="*/ 4 h 93"/>
              <a:gd name="T34" fmla="*/ 34 w 128"/>
              <a:gd name="T35" fmla="*/ 4 h 93"/>
              <a:gd name="T36" fmla="*/ 39 w 128"/>
              <a:gd name="T37" fmla="*/ 17 h 93"/>
              <a:gd name="T38" fmla="*/ 41 w 128"/>
              <a:gd name="T39" fmla="*/ 19 h 93"/>
              <a:gd name="T40" fmla="*/ 87 w 128"/>
              <a:gd name="T41" fmla="*/ 19 h 93"/>
              <a:gd name="T42" fmla="*/ 89 w 128"/>
              <a:gd name="T43" fmla="*/ 18 h 93"/>
              <a:gd name="T44" fmla="*/ 94 w 128"/>
              <a:gd name="T45" fmla="*/ 4 h 93"/>
              <a:gd name="T46" fmla="*/ 123 w 128"/>
              <a:gd name="T47" fmla="*/ 4 h 93"/>
              <a:gd name="T48" fmla="*/ 123 w 128"/>
              <a:gd name="T49" fmla="*/ 89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93">
                <a:moveTo>
                  <a:pt x="122" y="0"/>
                </a:moveTo>
                <a:cubicBezTo>
                  <a:pt x="6" y="0"/>
                  <a:pt x="6" y="0"/>
                  <a:pt x="6" y="0"/>
                </a:cubicBezTo>
                <a:cubicBezTo>
                  <a:pt x="3" y="0"/>
                  <a:pt x="0" y="2"/>
                  <a:pt x="0" y="6"/>
                </a:cubicBezTo>
                <a:cubicBezTo>
                  <a:pt x="0" y="87"/>
                  <a:pt x="0" y="87"/>
                  <a:pt x="0" y="87"/>
                </a:cubicBezTo>
                <a:cubicBezTo>
                  <a:pt x="0" y="91"/>
                  <a:pt x="3" y="93"/>
                  <a:pt x="6" y="93"/>
                </a:cubicBezTo>
                <a:cubicBezTo>
                  <a:pt x="122" y="93"/>
                  <a:pt x="122" y="93"/>
                  <a:pt x="122" y="93"/>
                </a:cubicBezTo>
                <a:cubicBezTo>
                  <a:pt x="125" y="93"/>
                  <a:pt x="128" y="91"/>
                  <a:pt x="128" y="87"/>
                </a:cubicBezTo>
                <a:cubicBezTo>
                  <a:pt x="128" y="6"/>
                  <a:pt x="128" y="6"/>
                  <a:pt x="128" y="6"/>
                </a:cubicBezTo>
                <a:cubicBezTo>
                  <a:pt x="128" y="2"/>
                  <a:pt x="125" y="0"/>
                  <a:pt x="122" y="0"/>
                </a:cubicBezTo>
                <a:close/>
                <a:moveTo>
                  <a:pt x="89" y="4"/>
                </a:moveTo>
                <a:cubicBezTo>
                  <a:pt x="86" y="15"/>
                  <a:pt x="86" y="15"/>
                  <a:pt x="86" y="15"/>
                </a:cubicBezTo>
                <a:cubicBezTo>
                  <a:pt x="42" y="15"/>
                  <a:pt x="42" y="15"/>
                  <a:pt x="42" y="15"/>
                </a:cubicBezTo>
                <a:cubicBezTo>
                  <a:pt x="39" y="4"/>
                  <a:pt x="39" y="4"/>
                  <a:pt x="39" y="4"/>
                </a:cubicBezTo>
                <a:lnTo>
                  <a:pt x="89" y="4"/>
                </a:lnTo>
                <a:close/>
                <a:moveTo>
                  <a:pt x="123" y="89"/>
                </a:moveTo>
                <a:cubicBezTo>
                  <a:pt x="5" y="89"/>
                  <a:pt x="5" y="89"/>
                  <a:pt x="5" y="89"/>
                </a:cubicBezTo>
                <a:cubicBezTo>
                  <a:pt x="5" y="4"/>
                  <a:pt x="5" y="4"/>
                  <a:pt x="5" y="4"/>
                </a:cubicBezTo>
                <a:cubicBezTo>
                  <a:pt x="34" y="4"/>
                  <a:pt x="34" y="4"/>
                  <a:pt x="34" y="4"/>
                </a:cubicBezTo>
                <a:cubicBezTo>
                  <a:pt x="39" y="17"/>
                  <a:pt x="39" y="17"/>
                  <a:pt x="39" y="17"/>
                </a:cubicBezTo>
                <a:cubicBezTo>
                  <a:pt x="39" y="18"/>
                  <a:pt x="40" y="19"/>
                  <a:pt x="41" y="19"/>
                </a:cubicBezTo>
                <a:cubicBezTo>
                  <a:pt x="87" y="19"/>
                  <a:pt x="87" y="19"/>
                  <a:pt x="87" y="19"/>
                </a:cubicBezTo>
                <a:cubicBezTo>
                  <a:pt x="88" y="19"/>
                  <a:pt x="89" y="19"/>
                  <a:pt x="89" y="18"/>
                </a:cubicBezTo>
                <a:cubicBezTo>
                  <a:pt x="94" y="4"/>
                  <a:pt x="94" y="4"/>
                  <a:pt x="94" y="4"/>
                </a:cubicBezTo>
                <a:cubicBezTo>
                  <a:pt x="123" y="4"/>
                  <a:pt x="123" y="4"/>
                  <a:pt x="123" y="4"/>
                </a:cubicBezTo>
                <a:lnTo>
                  <a:pt x="123" y="89"/>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5" name="Oval 47"/>
          <p:cNvSpPr>
            <a:spLocks noChangeArrowheads="1"/>
          </p:cNvSpPr>
          <p:nvPr/>
        </p:nvSpPr>
        <p:spPr bwMode="auto">
          <a:xfrm>
            <a:off x="10512425" y="5380038"/>
            <a:ext cx="26988" cy="26988"/>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6" name="Oval 48"/>
          <p:cNvSpPr>
            <a:spLocks noChangeArrowheads="1"/>
          </p:cNvSpPr>
          <p:nvPr/>
        </p:nvSpPr>
        <p:spPr bwMode="auto">
          <a:xfrm>
            <a:off x="10299700" y="5380038"/>
            <a:ext cx="25400" cy="26988"/>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7" name="Freeform 49"/>
          <p:cNvSpPr>
            <a:spLocks noEditPoints="1"/>
          </p:cNvSpPr>
          <p:nvPr/>
        </p:nvSpPr>
        <p:spPr bwMode="auto">
          <a:xfrm>
            <a:off x="10250488" y="5327650"/>
            <a:ext cx="338138" cy="128588"/>
          </a:xfrm>
          <a:custGeom>
            <a:avLst/>
            <a:gdLst>
              <a:gd name="T0" fmla="*/ 17 w 90"/>
              <a:gd name="T1" fmla="*/ 0 h 34"/>
              <a:gd name="T2" fmla="*/ 0 w 90"/>
              <a:gd name="T3" fmla="*/ 17 h 34"/>
              <a:gd name="T4" fmla="*/ 17 w 90"/>
              <a:gd name="T5" fmla="*/ 34 h 34"/>
              <a:gd name="T6" fmla="*/ 73 w 90"/>
              <a:gd name="T7" fmla="*/ 34 h 34"/>
              <a:gd name="T8" fmla="*/ 90 w 90"/>
              <a:gd name="T9" fmla="*/ 17 h 34"/>
              <a:gd name="T10" fmla="*/ 73 w 90"/>
              <a:gd name="T11" fmla="*/ 0 h 34"/>
              <a:gd name="T12" fmla="*/ 17 w 90"/>
              <a:gd name="T13" fmla="*/ 0 h 34"/>
              <a:gd name="T14" fmla="*/ 86 w 90"/>
              <a:gd name="T15" fmla="*/ 17 h 34"/>
              <a:gd name="T16" fmla="*/ 73 w 90"/>
              <a:gd name="T17" fmla="*/ 30 h 34"/>
              <a:gd name="T18" fmla="*/ 17 w 90"/>
              <a:gd name="T19" fmla="*/ 30 h 34"/>
              <a:gd name="T20" fmla="*/ 4 w 90"/>
              <a:gd name="T21" fmla="*/ 17 h 34"/>
              <a:gd name="T22" fmla="*/ 17 w 90"/>
              <a:gd name="T23" fmla="*/ 5 h 34"/>
              <a:gd name="T24" fmla="*/ 73 w 90"/>
              <a:gd name="T25" fmla="*/ 5 h 34"/>
              <a:gd name="T26" fmla="*/ 86 w 90"/>
              <a:gd name="T27" fmla="*/ 1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34">
                <a:moveTo>
                  <a:pt x="17" y="0"/>
                </a:moveTo>
                <a:cubicBezTo>
                  <a:pt x="7" y="0"/>
                  <a:pt x="0" y="8"/>
                  <a:pt x="0" y="17"/>
                </a:cubicBezTo>
                <a:cubicBezTo>
                  <a:pt x="0" y="27"/>
                  <a:pt x="7" y="34"/>
                  <a:pt x="17" y="34"/>
                </a:cubicBezTo>
                <a:cubicBezTo>
                  <a:pt x="73" y="34"/>
                  <a:pt x="73" y="34"/>
                  <a:pt x="73" y="34"/>
                </a:cubicBezTo>
                <a:cubicBezTo>
                  <a:pt x="83" y="34"/>
                  <a:pt x="90" y="27"/>
                  <a:pt x="90" y="17"/>
                </a:cubicBezTo>
                <a:cubicBezTo>
                  <a:pt x="90" y="8"/>
                  <a:pt x="83" y="0"/>
                  <a:pt x="73" y="0"/>
                </a:cubicBezTo>
                <a:lnTo>
                  <a:pt x="17" y="0"/>
                </a:lnTo>
                <a:close/>
                <a:moveTo>
                  <a:pt x="86" y="17"/>
                </a:moveTo>
                <a:cubicBezTo>
                  <a:pt x="86" y="24"/>
                  <a:pt x="80" y="30"/>
                  <a:pt x="73" y="30"/>
                </a:cubicBezTo>
                <a:cubicBezTo>
                  <a:pt x="17" y="30"/>
                  <a:pt x="17" y="30"/>
                  <a:pt x="17" y="30"/>
                </a:cubicBezTo>
                <a:cubicBezTo>
                  <a:pt x="10" y="30"/>
                  <a:pt x="4" y="24"/>
                  <a:pt x="4" y="17"/>
                </a:cubicBezTo>
                <a:cubicBezTo>
                  <a:pt x="4" y="10"/>
                  <a:pt x="10" y="5"/>
                  <a:pt x="17" y="5"/>
                </a:cubicBezTo>
                <a:cubicBezTo>
                  <a:pt x="73" y="5"/>
                  <a:pt x="73" y="5"/>
                  <a:pt x="73" y="5"/>
                </a:cubicBezTo>
                <a:cubicBezTo>
                  <a:pt x="80" y="5"/>
                  <a:pt x="86" y="10"/>
                  <a:pt x="86" y="17"/>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8" name="Freeform 50"/>
          <p:cNvSpPr/>
          <p:nvPr/>
        </p:nvSpPr>
        <p:spPr bwMode="auto">
          <a:xfrm>
            <a:off x="10388600" y="5380038"/>
            <a:ext cx="60325" cy="26988"/>
          </a:xfrm>
          <a:custGeom>
            <a:avLst/>
            <a:gdLst>
              <a:gd name="T0" fmla="*/ 13 w 16"/>
              <a:gd name="T1" fmla="*/ 0 h 7"/>
              <a:gd name="T2" fmla="*/ 3 w 16"/>
              <a:gd name="T3" fmla="*/ 0 h 7"/>
              <a:gd name="T4" fmla="*/ 0 w 16"/>
              <a:gd name="T5" fmla="*/ 3 h 7"/>
              <a:gd name="T6" fmla="*/ 3 w 16"/>
              <a:gd name="T7" fmla="*/ 7 h 7"/>
              <a:gd name="T8" fmla="*/ 13 w 16"/>
              <a:gd name="T9" fmla="*/ 7 h 7"/>
              <a:gd name="T10" fmla="*/ 16 w 16"/>
              <a:gd name="T11" fmla="*/ 3 h 7"/>
              <a:gd name="T12" fmla="*/ 13 w 16"/>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6" h="7">
                <a:moveTo>
                  <a:pt x="13" y="0"/>
                </a:moveTo>
                <a:cubicBezTo>
                  <a:pt x="3" y="0"/>
                  <a:pt x="3" y="0"/>
                  <a:pt x="3" y="0"/>
                </a:cubicBezTo>
                <a:cubicBezTo>
                  <a:pt x="1" y="0"/>
                  <a:pt x="0" y="1"/>
                  <a:pt x="0" y="3"/>
                </a:cubicBezTo>
                <a:cubicBezTo>
                  <a:pt x="0" y="5"/>
                  <a:pt x="1" y="7"/>
                  <a:pt x="3" y="7"/>
                </a:cubicBezTo>
                <a:cubicBezTo>
                  <a:pt x="13" y="7"/>
                  <a:pt x="13" y="7"/>
                  <a:pt x="13" y="7"/>
                </a:cubicBezTo>
                <a:cubicBezTo>
                  <a:pt x="15" y="7"/>
                  <a:pt x="16" y="5"/>
                  <a:pt x="16" y="3"/>
                </a:cubicBezTo>
                <a:cubicBezTo>
                  <a:pt x="16" y="1"/>
                  <a:pt x="15" y="0"/>
                  <a:pt x="13"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9" name="Freeform 51"/>
          <p:cNvSpPr>
            <a:spLocks noEditPoints="1"/>
          </p:cNvSpPr>
          <p:nvPr/>
        </p:nvSpPr>
        <p:spPr bwMode="auto">
          <a:xfrm>
            <a:off x="9217025" y="5245100"/>
            <a:ext cx="481013" cy="211138"/>
          </a:xfrm>
          <a:custGeom>
            <a:avLst/>
            <a:gdLst>
              <a:gd name="T0" fmla="*/ 100 w 128"/>
              <a:gd name="T1" fmla="*/ 0 h 56"/>
              <a:gd name="T2" fmla="*/ 72 w 128"/>
              <a:gd name="T3" fmla="*/ 28 h 56"/>
              <a:gd name="T4" fmla="*/ 81 w 128"/>
              <a:gd name="T5" fmla="*/ 49 h 56"/>
              <a:gd name="T6" fmla="*/ 84 w 128"/>
              <a:gd name="T7" fmla="*/ 52 h 56"/>
              <a:gd name="T8" fmla="*/ 44 w 128"/>
              <a:gd name="T9" fmla="*/ 52 h 56"/>
              <a:gd name="T10" fmla="*/ 47 w 128"/>
              <a:gd name="T11" fmla="*/ 49 h 56"/>
              <a:gd name="T12" fmla="*/ 56 w 128"/>
              <a:gd name="T13" fmla="*/ 28 h 56"/>
              <a:gd name="T14" fmla="*/ 28 w 128"/>
              <a:gd name="T15" fmla="*/ 0 h 56"/>
              <a:gd name="T16" fmla="*/ 0 w 128"/>
              <a:gd name="T17" fmla="*/ 28 h 56"/>
              <a:gd name="T18" fmla="*/ 28 w 128"/>
              <a:gd name="T19" fmla="*/ 56 h 56"/>
              <a:gd name="T20" fmla="*/ 100 w 128"/>
              <a:gd name="T21" fmla="*/ 56 h 56"/>
              <a:gd name="T22" fmla="*/ 128 w 128"/>
              <a:gd name="T23" fmla="*/ 28 h 56"/>
              <a:gd name="T24" fmla="*/ 100 w 128"/>
              <a:gd name="T25" fmla="*/ 0 h 56"/>
              <a:gd name="T26" fmla="*/ 11 w 128"/>
              <a:gd name="T27" fmla="*/ 45 h 56"/>
              <a:gd name="T28" fmla="*/ 5 w 128"/>
              <a:gd name="T29" fmla="*/ 28 h 56"/>
              <a:gd name="T30" fmla="*/ 11 w 128"/>
              <a:gd name="T31" fmla="*/ 11 h 56"/>
              <a:gd name="T32" fmla="*/ 28 w 128"/>
              <a:gd name="T33" fmla="*/ 4 h 56"/>
              <a:gd name="T34" fmla="*/ 45 w 128"/>
              <a:gd name="T35" fmla="*/ 11 h 56"/>
              <a:gd name="T36" fmla="*/ 52 w 128"/>
              <a:gd name="T37" fmla="*/ 28 h 56"/>
              <a:gd name="T38" fmla="*/ 45 w 128"/>
              <a:gd name="T39" fmla="*/ 45 h 56"/>
              <a:gd name="T40" fmla="*/ 28 w 128"/>
              <a:gd name="T41" fmla="*/ 52 h 56"/>
              <a:gd name="T42" fmla="*/ 11 w 128"/>
              <a:gd name="T43" fmla="*/ 45 h 56"/>
              <a:gd name="T44" fmla="*/ 117 w 128"/>
              <a:gd name="T45" fmla="*/ 45 h 56"/>
              <a:gd name="T46" fmla="*/ 100 w 128"/>
              <a:gd name="T47" fmla="*/ 52 h 56"/>
              <a:gd name="T48" fmla="*/ 83 w 128"/>
              <a:gd name="T49" fmla="*/ 45 h 56"/>
              <a:gd name="T50" fmla="*/ 76 w 128"/>
              <a:gd name="T51" fmla="*/ 28 h 56"/>
              <a:gd name="T52" fmla="*/ 83 w 128"/>
              <a:gd name="T53" fmla="*/ 11 h 56"/>
              <a:gd name="T54" fmla="*/ 100 w 128"/>
              <a:gd name="T55" fmla="*/ 4 h 56"/>
              <a:gd name="T56" fmla="*/ 117 w 128"/>
              <a:gd name="T57" fmla="*/ 11 h 56"/>
              <a:gd name="T58" fmla="*/ 123 w 128"/>
              <a:gd name="T59" fmla="*/ 28 h 56"/>
              <a:gd name="T60" fmla="*/ 117 w 128"/>
              <a:gd name="T61" fmla="*/ 4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8" h="56">
                <a:moveTo>
                  <a:pt x="100" y="0"/>
                </a:moveTo>
                <a:cubicBezTo>
                  <a:pt x="84" y="0"/>
                  <a:pt x="72" y="12"/>
                  <a:pt x="72" y="28"/>
                </a:cubicBezTo>
                <a:cubicBezTo>
                  <a:pt x="72" y="36"/>
                  <a:pt x="75" y="44"/>
                  <a:pt x="81" y="49"/>
                </a:cubicBezTo>
                <a:cubicBezTo>
                  <a:pt x="84" y="52"/>
                  <a:pt x="84" y="52"/>
                  <a:pt x="84" y="52"/>
                </a:cubicBezTo>
                <a:cubicBezTo>
                  <a:pt x="44" y="52"/>
                  <a:pt x="44" y="52"/>
                  <a:pt x="44" y="52"/>
                </a:cubicBezTo>
                <a:cubicBezTo>
                  <a:pt x="47" y="49"/>
                  <a:pt x="47" y="49"/>
                  <a:pt x="47" y="49"/>
                </a:cubicBezTo>
                <a:cubicBezTo>
                  <a:pt x="53" y="44"/>
                  <a:pt x="56" y="36"/>
                  <a:pt x="56" y="28"/>
                </a:cubicBezTo>
                <a:cubicBezTo>
                  <a:pt x="56" y="12"/>
                  <a:pt x="44" y="0"/>
                  <a:pt x="28" y="0"/>
                </a:cubicBezTo>
                <a:cubicBezTo>
                  <a:pt x="13" y="0"/>
                  <a:pt x="0" y="12"/>
                  <a:pt x="0" y="28"/>
                </a:cubicBezTo>
                <a:cubicBezTo>
                  <a:pt x="0" y="44"/>
                  <a:pt x="13" y="56"/>
                  <a:pt x="28" y="56"/>
                </a:cubicBezTo>
                <a:cubicBezTo>
                  <a:pt x="100" y="56"/>
                  <a:pt x="100" y="56"/>
                  <a:pt x="100" y="56"/>
                </a:cubicBezTo>
                <a:cubicBezTo>
                  <a:pt x="115" y="56"/>
                  <a:pt x="128" y="44"/>
                  <a:pt x="128" y="28"/>
                </a:cubicBezTo>
                <a:cubicBezTo>
                  <a:pt x="128" y="12"/>
                  <a:pt x="115" y="0"/>
                  <a:pt x="100" y="0"/>
                </a:cubicBezTo>
                <a:close/>
                <a:moveTo>
                  <a:pt x="11" y="45"/>
                </a:moveTo>
                <a:cubicBezTo>
                  <a:pt x="7" y="40"/>
                  <a:pt x="5" y="34"/>
                  <a:pt x="5" y="28"/>
                </a:cubicBezTo>
                <a:cubicBezTo>
                  <a:pt x="5" y="22"/>
                  <a:pt x="7" y="16"/>
                  <a:pt x="11" y="11"/>
                </a:cubicBezTo>
                <a:cubicBezTo>
                  <a:pt x="16" y="7"/>
                  <a:pt x="22" y="4"/>
                  <a:pt x="28" y="4"/>
                </a:cubicBezTo>
                <a:cubicBezTo>
                  <a:pt x="35" y="4"/>
                  <a:pt x="41" y="7"/>
                  <a:pt x="45" y="11"/>
                </a:cubicBezTo>
                <a:cubicBezTo>
                  <a:pt x="49" y="16"/>
                  <a:pt x="52" y="22"/>
                  <a:pt x="52" y="28"/>
                </a:cubicBezTo>
                <a:cubicBezTo>
                  <a:pt x="52" y="34"/>
                  <a:pt x="49" y="40"/>
                  <a:pt x="45" y="45"/>
                </a:cubicBezTo>
                <a:cubicBezTo>
                  <a:pt x="41" y="49"/>
                  <a:pt x="35" y="52"/>
                  <a:pt x="28" y="52"/>
                </a:cubicBezTo>
                <a:cubicBezTo>
                  <a:pt x="22" y="52"/>
                  <a:pt x="16" y="49"/>
                  <a:pt x="11" y="45"/>
                </a:cubicBezTo>
                <a:close/>
                <a:moveTo>
                  <a:pt x="117" y="45"/>
                </a:moveTo>
                <a:cubicBezTo>
                  <a:pt x="112" y="49"/>
                  <a:pt x="106" y="52"/>
                  <a:pt x="100" y="52"/>
                </a:cubicBezTo>
                <a:cubicBezTo>
                  <a:pt x="93" y="52"/>
                  <a:pt x="88" y="49"/>
                  <a:pt x="83" y="45"/>
                </a:cubicBezTo>
                <a:cubicBezTo>
                  <a:pt x="79" y="40"/>
                  <a:pt x="76" y="34"/>
                  <a:pt x="76" y="28"/>
                </a:cubicBezTo>
                <a:cubicBezTo>
                  <a:pt x="76" y="22"/>
                  <a:pt x="79" y="16"/>
                  <a:pt x="83" y="11"/>
                </a:cubicBezTo>
                <a:cubicBezTo>
                  <a:pt x="88" y="7"/>
                  <a:pt x="93" y="4"/>
                  <a:pt x="100" y="4"/>
                </a:cubicBezTo>
                <a:cubicBezTo>
                  <a:pt x="106" y="4"/>
                  <a:pt x="112" y="7"/>
                  <a:pt x="117" y="11"/>
                </a:cubicBezTo>
                <a:cubicBezTo>
                  <a:pt x="121" y="16"/>
                  <a:pt x="123" y="22"/>
                  <a:pt x="123" y="28"/>
                </a:cubicBezTo>
                <a:cubicBezTo>
                  <a:pt x="123" y="34"/>
                  <a:pt x="121" y="40"/>
                  <a:pt x="117" y="4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 name="组合 1"/>
          <p:cNvGrpSpPr/>
          <p:nvPr/>
        </p:nvGrpSpPr>
        <p:grpSpPr>
          <a:xfrm>
            <a:off x="8350250" y="5110163"/>
            <a:ext cx="293688" cy="481012"/>
            <a:chOff x="8350250" y="5110163"/>
            <a:chExt cx="293688" cy="481012"/>
          </a:xfrm>
          <a:solidFill>
            <a:schemeClr val="bg1"/>
          </a:solidFill>
        </p:grpSpPr>
        <p:sp>
          <p:nvSpPr>
            <p:cNvPr id="80" name="Freeform 52"/>
            <p:cNvSpPr/>
            <p:nvPr/>
          </p:nvSpPr>
          <p:spPr bwMode="auto">
            <a:xfrm>
              <a:off x="8350250" y="5327650"/>
              <a:ext cx="293688" cy="263525"/>
            </a:xfrm>
            <a:custGeom>
              <a:avLst/>
              <a:gdLst>
                <a:gd name="T0" fmla="*/ 69 w 78"/>
                <a:gd name="T1" fmla="*/ 65 h 70"/>
                <a:gd name="T2" fmla="*/ 41 w 78"/>
                <a:gd name="T3" fmla="*/ 65 h 70"/>
                <a:gd name="T4" fmla="*/ 41 w 78"/>
                <a:gd name="T5" fmla="*/ 43 h 70"/>
                <a:gd name="T6" fmla="*/ 43 w 78"/>
                <a:gd name="T7" fmla="*/ 42 h 70"/>
                <a:gd name="T8" fmla="*/ 78 w 78"/>
                <a:gd name="T9" fmla="*/ 3 h 70"/>
                <a:gd name="T10" fmla="*/ 76 w 78"/>
                <a:gd name="T11" fmla="*/ 0 h 70"/>
                <a:gd name="T12" fmla="*/ 74 w 78"/>
                <a:gd name="T13" fmla="*/ 3 h 70"/>
                <a:gd name="T14" fmla="*/ 64 w 78"/>
                <a:gd name="T15" fmla="*/ 27 h 70"/>
                <a:gd name="T16" fmla="*/ 39 w 78"/>
                <a:gd name="T17" fmla="*/ 38 h 70"/>
                <a:gd name="T18" fmla="*/ 14 w 78"/>
                <a:gd name="T19" fmla="*/ 27 h 70"/>
                <a:gd name="T20" fmla="*/ 4 w 78"/>
                <a:gd name="T21" fmla="*/ 4 h 70"/>
                <a:gd name="T22" fmla="*/ 4 w 78"/>
                <a:gd name="T23" fmla="*/ 3 h 70"/>
                <a:gd name="T24" fmla="*/ 2 w 78"/>
                <a:gd name="T25" fmla="*/ 0 h 70"/>
                <a:gd name="T26" fmla="*/ 0 w 78"/>
                <a:gd name="T27" fmla="*/ 2 h 70"/>
                <a:gd name="T28" fmla="*/ 0 w 78"/>
                <a:gd name="T29" fmla="*/ 4 h 70"/>
                <a:gd name="T30" fmla="*/ 35 w 78"/>
                <a:gd name="T31" fmla="*/ 42 h 70"/>
                <a:gd name="T32" fmla="*/ 37 w 78"/>
                <a:gd name="T33" fmla="*/ 43 h 70"/>
                <a:gd name="T34" fmla="*/ 37 w 78"/>
                <a:gd name="T35" fmla="*/ 65 h 70"/>
                <a:gd name="T36" fmla="*/ 9 w 78"/>
                <a:gd name="T37" fmla="*/ 65 h 70"/>
                <a:gd name="T38" fmla="*/ 7 w 78"/>
                <a:gd name="T39" fmla="*/ 68 h 70"/>
                <a:gd name="T40" fmla="*/ 9 w 78"/>
                <a:gd name="T41" fmla="*/ 70 h 70"/>
                <a:gd name="T42" fmla="*/ 69 w 78"/>
                <a:gd name="T43" fmla="*/ 70 h 70"/>
                <a:gd name="T44" fmla="*/ 71 w 78"/>
                <a:gd name="T45" fmla="*/ 68 h 70"/>
                <a:gd name="T46" fmla="*/ 69 w 78"/>
                <a:gd name="T47" fmla="*/ 6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8" h="70">
                  <a:moveTo>
                    <a:pt x="69" y="65"/>
                  </a:moveTo>
                  <a:cubicBezTo>
                    <a:pt x="41" y="65"/>
                    <a:pt x="41" y="65"/>
                    <a:pt x="41" y="65"/>
                  </a:cubicBezTo>
                  <a:cubicBezTo>
                    <a:pt x="41" y="43"/>
                    <a:pt x="41" y="43"/>
                    <a:pt x="41" y="43"/>
                  </a:cubicBezTo>
                  <a:cubicBezTo>
                    <a:pt x="43" y="42"/>
                    <a:pt x="43" y="42"/>
                    <a:pt x="43" y="42"/>
                  </a:cubicBezTo>
                  <a:cubicBezTo>
                    <a:pt x="63" y="40"/>
                    <a:pt x="78" y="23"/>
                    <a:pt x="78" y="3"/>
                  </a:cubicBezTo>
                  <a:cubicBezTo>
                    <a:pt x="78" y="2"/>
                    <a:pt x="77" y="0"/>
                    <a:pt x="76" y="0"/>
                  </a:cubicBezTo>
                  <a:cubicBezTo>
                    <a:pt x="75" y="0"/>
                    <a:pt x="74" y="2"/>
                    <a:pt x="74" y="3"/>
                  </a:cubicBezTo>
                  <a:cubicBezTo>
                    <a:pt x="74" y="12"/>
                    <a:pt x="70" y="21"/>
                    <a:pt x="64" y="27"/>
                  </a:cubicBezTo>
                  <a:cubicBezTo>
                    <a:pt x="57" y="34"/>
                    <a:pt x="48" y="38"/>
                    <a:pt x="39" y="38"/>
                  </a:cubicBezTo>
                  <a:cubicBezTo>
                    <a:pt x="30" y="38"/>
                    <a:pt x="21" y="34"/>
                    <a:pt x="14" y="27"/>
                  </a:cubicBezTo>
                  <a:cubicBezTo>
                    <a:pt x="8" y="21"/>
                    <a:pt x="5" y="13"/>
                    <a:pt x="4" y="4"/>
                  </a:cubicBezTo>
                  <a:cubicBezTo>
                    <a:pt x="4" y="3"/>
                    <a:pt x="4" y="3"/>
                    <a:pt x="4" y="3"/>
                  </a:cubicBezTo>
                  <a:cubicBezTo>
                    <a:pt x="4" y="1"/>
                    <a:pt x="3" y="0"/>
                    <a:pt x="2" y="0"/>
                  </a:cubicBezTo>
                  <a:cubicBezTo>
                    <a:pt x="1" y="0"/>
                    <a:pt x="0" y="1"/>
                    <a:pt x="0" y="2"/>
                  </a:cubicBezTo>
                  <a:cubicBezTo>
                    <a:pt x="0" y="4"/>
                    <a:pt x="0" y="4"/>
                    <a:pt x="0" y="4"/>
                  </a:cubicBezTo>
                  <a:cubicBezTo>
                    <a:pt x="0" y="24"/>
                    <a:pt x="15" y="40"/>
                    <a:pt x="35" y="42"/>
                  </a:cubicBezTo>
                  <a:cubicBezTo>
                    <a:pt x="37" y="43"/>
                    <a:pt x="37" y="43"/>
                    <a:pt x="37" y="43"/>
                  </a:cubicBezTo>
                  <a:cubicBezTo>
                    <a:pt x="37" y="65"/>
                    <a:pt x="37" y="65"/>
                    <a:pt x="37" y="65"/>
                  </a:cubicBezTo>
                  <a:cubicBezTo>
                    <a:pt x="9" y="65"/>
                    <a:pt x="9" y="65"/>
                    <a:pt x="9" y="65"/>
                  </a:cubicBezTo>
                  <a:cubicBezTo>
                    <a:pt x="8" y="65"/>
                    <a:pt x="7" y="66"/>
                    <a:pt x="7" y="68"/>
                  </a:cubicBezTo>
                  <a:cubicBezTo>
                    <a:pt x="7" y="69"/>
                    <a:pt x="8" y="70"/>
                    <a:pt x="9" y="70"/>
                  </a:cubicBezTo>
                  <a:cubicBezTo>
                    <a:pt x="69" y="70"/>
                    <a:pt x="69" y="70"/>
                    <a:pt x="69" y="70"/>
                  </a:cubicBezTo>
                  <a:cubicBezTo>
                    <a:pt x="70" y="70"/>
                    <a:pt x="71" y="69"/>
                    <a:pt x="71" y="68"/>
                  </a:cubicBezTo>
                  <a:cubicBezTo>
                    <a:pt x="71" y="66"/>
                    <a:pt x="70" y="65"/>
                    <a:pt x="69"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1" name="Freeform 53"/>
            <p:cNvSpPr>
              <a:spLocks noEditPoints="1"/>
            </p:cNvSpPr>
            <p:nvPr/>
          </p:nvSpPr>
          <p:spPr bwMode="auto">
            <a:xfrm>
              <a:off x="8402638" y="5110163"/>
              <a:ext cx="187325" cy="319088"/>
            </a:xfrm>
            <a:custGeom>
              <a:avLst/>
              <a:gdLst>
                <a:gd name="T0" fmla="*/ 25 w 50"/>
                <a:gd name="T1" fmla="*/ 85 h 85"/>
                <a:gd name="T2" fmla="*/ 50 w 50"/>
                <a:gd name="T3" fmla="*/ 61 h 85"/>
                <a:gd name="T4" fmla="*/ 50 w 50"/>
                <a:gd name="T5" fmla="*/ 25 h 85"/>
                <a:gd name="T6" fmla="*/ 25 w 50"/>
                <a:gd name="T7" fmla="*/ 0 h 85"/>
                <a:gd name="T8" fmla="*/ 0 w 50"/>
                <a:gd name="T9" fmla="*/ 25 h 85"/>
                <a:gd name="T10" fmla="*/ 0 w 50"/>
                <a:gd name="T11" fmla="*/ 61 h 85"/>
                <a:gd name="T12" fmla="*/ 25 w 50"/>
                <a:gd name="T13" fmla="*/ 85 h 85"/>
                <a:gd name="T14" fmla="*/ 7 w 50"/>
                <a:gd name="T15" fmla="*/ 16 h 85"/>
                <a:gd name="T16" fmla="*/ 11 w 50"/>
                <a:gd name="T17" fmla="*/ 10 h 85"/>
                <a:gd name="T18" fmla="*/ 25 w 50"/>
                <a:gd name="T19" fmla="*/ 5 h 85"/>
                <a:gd name="T20" fmla="*/ 39 w 50"/>
                <a:gd name="T21" fmla="*/ 10 h 85"/>
                <a:gd name="T22" fmla="*/ 43 w 50"/>
                <a:gd name="T23" fmla="*/ 16 h 85"/>
                <a:gd name="T24" fmla="*/ 44 w 50"/>
                <a:gd name="T25" fmla="*/ 18 h 85"/>
                <a:gd name="T26" fmla="*/ 6 w 50"/>
                <a:gd name="T27" fmla="*/ 18 h 85"/>
                <a:gd name="T28" fmla="*/ 7 w 50"/>
                <a:gd name="T29" fmla="*/ 16 h 85"/>
                <a:gd name="T30" fmla="*/ 5 w 50"/>
                <a:gd name="T31" fmla="*/ 23 h 85"/>
                <a:gd name="T32" fmla="*/ 45 w 50"/>
                <a:gd name="T33" fmla="*/ 23 h 85"/>
                <a:gd name="T34" fmla="*/ 45 w 50"/>
                <a:gd name="T35" fmla="*/ 25 h 85"/>
                <a:gd name="T36" fmla="*/ 45 w 50"/>
                <a:gd name="T37" fmla="*/ 33 h 85"/>
                <a:gd name="T38" fmla="*/ 5 w 50"/>
                <a:gd name="T39" fmla="*/ 33 h 85"/>
                <a:gd name="T40" fmla="*/ 5 w 50"/>
                <a:gd name="T41" fmla="*/ 23 h 85"/>
                <a:gd name="T42" fmla="*/ 5 w 50"/>
                <a:gd name="T43" fmla="*/ 37 h 85"/>
                <a:gd name="T44" fmla="*/ 45 w 50"/>
                <a:gd name="T45" fmla="*/ 37 h 85"/>
                <a:gd name="T46" fmla="*/ 45 w 50"/>
                <a:gd name="T47" fmla="*/ 48 h 85"/>
                <a:gd name="T48" fmla="*/ 5 w 50"/>
                <a:gd name="T49" fmla="*/ 48 h 85"/>
                <a:gd name="T50" fmla="*/ 5 w 50"/>
                <a:gd name="T51" fmla="*/ 37 h 85"/>
                <a:gd name="T52" fmla="*/ 5 w 50"/>
                <a:gd name="T53" fmla="*/ 61 h 85"/>
                <a:gd name="T54" fmla="*/ 5 w 50"/>
                <a:gd name="T55" fmla="*/ 52 h 85"/>
                <a:gd name="T56" fmla="*/ 45 w 50"/>
                <a:gd name="T57" fmla="*/ 52 h 85"/>
                <a:gd name="T58" fmla="*/ 45 w 50"/>
                <a:gd name="T59" fmla="*/ 63 h 85"/>
                <a:gd name="T60" fmla="*/ 5 w 50"/>
                <a:gd name="T61" fmla="*/ 63 h 85"/>
                <a:gd name="T62" fmla="*/ 5 w 50"/>
                <a:gd name="T63" fmla="*/ 61 h 85"/>
                <a:gd name="T64" fmla="*/ 6 w 50"/>
                <a:gd name="T65" fmla="*/ 67 h 85"/>
                <a:gd name="T66" fmla="*/ 44 w 50"/>
                <a:gd name="T67" fmla="*/ 67 h 85"/>
                <a:gd name="T68" fmla="*/ 43 w 50"/>
                <a:gd name="T69" fmla="*/ 69 h 85"/>
                <a:gd name="T70" fmla="*/ 39 w 50"/>
                <a:gd name="T71" fmla="*/ 75 h 85"/>
                <a:gd name="T72" fmla="*/ 25 w 50"/>
                <a:gd name="T73" fmla="*/ 81 h 85"/>
                <a:gd name="T74" fmla="*/ 11 w 50"/>
                <a:gd name="T75" fmla="*/ 75 h 85"/>
                <a:gd name="T76" fmla="*/ 7 w 50"/>
                <a:gd name="T77" fmla="*/ 69 h 85"/>
                <a:gd name="T78" fmla="*/ 6 w 50"/>
                <a:gd name="T79" fmla="*/ 6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0" h="85">
                  <a:moveTo>
                    <a:pt x="25" y="85"/>
                  </a:moveTo>
                  <a:cubicBezTo>
                    <a:pt x="39" y="85"/>
                    <a:pt x="50" y="74"/>
                    <a:pt x="50" y="61"/>
                  </a:cubicBezTo>
                  <a:cubicBezTo>
                    <a:pt x="50" y="25"/>
                    <a:pt x="50" y="25"/>
                    <a:pt x="50" y="25"/>
                  </a:cubicBezTo>
                  <a:cubicBezTo>
                    <a:pt x="50" y="11"/>
                    <a:pt x="39" y="0"/>
                    <a:pt x="25" y="0"/>
                  </a:cubicBezTo>
                  <a:cubicBezTo>
                    <a:pt x="11" y="0"/>
                    <a:pt x="0" y="11"/>
                    <a:pt x="0" y="25"/>
                  </a:cubicBezTo>
                  <a:cubicBezTo>
                    <a:pt x="0" y="61"/>
                    <a:pt x="0" y="61"/>
                    <a:pt x="0" y="61"/>
                  </a:cubicBezTo>
                  <a:cubicBezTo>
                    <a:pt x="0" y="74"/>
                    <a:pt x="11" y="85"/>
                    <a:pt x="25" y="85"/>
                  </a:cubicBezTo>
                  <a:close/>
                  <a:moveTo>
                    <a:pt x="7" y="16"/>
                  </a:moveTo>
                  <a:cubicBezTo>
                    <a:pt x="8" y="14"/>
                    <a:pt x="9" y="12"/>
                    <a:pt x="11" y="10"/>
                  </a:cubicBezTo>
                  <a:cubicBezTo>
                    <a:pt x="15" y="7"/>
                    <a:pt x="20" y="5"/>
                    <a:pt x="25" y="5"/>
                  </a:cubicBezTo>
                  <a:cubicBezTo>
                    <a:pt x="30" y="5"/>
                    <a:pt x="35" y="7"/>
                    <a:pt x="39" y="10"/>
                  </a:cubicBezTo>
                  <a:cubicBezTo>
                    <a:pt x="41" y="12"/>
                    <a:pt x="42" y="14"/>
                    <a:pt x="43" y="16"/>
                  </a:cubicBezTo>
                  <a:cubicBezTo>
                    <a:pt x="44" y="18"/>
                    <a:pt x="44" y="18"/>
                    <a:pt x="44" y="18"/>
                  </a:cubicBezTo>
                  <a:cubicBezTo>
                    <a:pt x="6" y="18"/>
                    <a:pt x="6" y="18"/>
                    <a:pt x="6" y="18"/>
                  </a:cubicBezTo>
                  <a:lnTo>
                    <a:pt x="7" y="16"/>
                  </a:lnTo>
                  <a:close/>
                  <a:moveTo>
                    <a:pt x="5" y="23"/>
                  </a:moveTo>
                  <a:cubicBezTo>
                    <a:pt x="45" y="23"/>
                    <a:pt x="45" y="23"/>
                    <a:pt x="45" y="23"/>
                  </a:cubicBezTo>
                  <a:cubicBezTo>
                    <a:pt x="45" y="25"/>
                    <a:pt x="45" y="25"/>
                    <a:pt x="45" y="25"/>
                  </a:cubicBezTo>
                  <a:cubicBezTo>
                    <a:pt x="45" y="33"/>
                    <a:pt x="45" y="33"/>
                    <a:pt x="45" y="33"/>
                  </a:cubicBezTo>
                  <a:cubicBezTo>
                    <a:pt x="5" y="33"/>
                    <a:pt x="5" y="33"/>
                    <a:pt x="5" y="33"/>
                  </a:cubicBezTo>
                  <a:lnTo>
                    <a:pt x="5" y="23"/>
                  </a:lnTo>
                  <a:close/>
                  <a:moveTo>
                    <a:pt x="5" y="37"/>
                  </a:moveTo>
                  <a:cubicBezTo>
                    <a:pt x="45" y="37"/>
                    <a:pt x="45" y="37"/>
                    <a:pt x="45" y="37"/>
                  </a:cubicBezTo>
                  <a:cubicBezTo>
                    <a:pt x="45" y="48"/>
                    <a:pt x="45" y="48"/>
                    <a:pt x="45" y="48"/>
                  </a:cubicBezTo>
                  <a:cubicBezTo>
                    <a:pt x="5" y="48"/>
                    <a:pt x="5" y="48"/>
                    <a:pt x="5" y="48"/>
                  </a:cubicBezTo>
                  <a:lnTo>
                    <a:pt x="5" y="37"/>
                  </a:lnTo>
                  <a:close/>
                  <a:moveTo>
                    <a:pt x="5" y="61"/>
                  </a:moveTo>
                  <a:cubicBezTo>
                    <a:pt x="5" y="52"/>
                    <a:pt x="5" y="52"/>
                    <a:pt x="5" y="52"/>
                  </a:cubicBezTo>
                  <a:cubicBezTo>
                    <a:pt x="45" y="52"/>
                    <a:pt x="45" y="52"/>
                    <a:pt x="45" y="52"/>
                  </a:cubicBezTo>
                  <a:cubicBezTo>
                    <a:pt x="45" y="63"/>
                    <a:pt x="45" y="63"/>
                    <a:pt x="45" y="63"/>
                  </a:cubicBezTo>
                  <a:cubicBezTo>
                    <a:pt x="5" y="63"/>
                    <a:pt x="5" y="63"/>
                    <a:pt x="5" y="63"/>
                  </a:cubicBezTo>
                  <a:lnTo>
                    <a:pt x="5" y="61"/>
                  </a:lnTo>
                  <a:close/>
                  <a:moveTo>
                    <a:pt x="6" y="67"/>
                  </a:moveTo>
                  <a:cubicBezTo>
                    <a:pt x="44" y="67"/>
                    <a:pt x="44" y="67"/>
                    <a:pt x="44" y="67"/>
                  </a:cubicBezTo>
                  <a:cubicBezTo>
                    <a:pt x="43" y="69"/>
                    <a:pt x="43" y="69"/>
                    <a:pt x="43" y="69"/>
                  </a:cubicBezTo>
                  <a:cubicBezTo>
                    <a:pt x="42" y="71"/>
                    <a:pt x="41" y="73"/>
                    <a:pt x="39" y="75"/>
                  </a:cubicBezTo>
                  <a:cubicBezTo>
                    <a:pt x="35" y="79"/>
                    <a:pt x="30" y="81"/>
                    <a:pt x="25" y="81"/>
                  </a:cubicBezTo>
                  <a:cubicBezTo>
                    <a:pt x="20" y="81"/>
                    <a:pt x="15" y="79"/>
                    <a:pt x="11" y="75"/>
                  </a:cubicBezTo>
                  <a:cubicBezTo>
                    <a:pt x="9" y="73"/>
                    <a:pt x="8" y="71"/>
                    <a:pt x="7" y="69"/>
                  </a:cubicBezTo>
                  <a:lnTo>
                    <a:pt x="6"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82" name="Freeform 54"/>
          <p:cNvSpPr>
            <a:spLocks noEditPoints="1"/>
          </p:cNvSpPr>
          <p:nvPr/>
        </p:nvSpPr>
        <p:spPr bwMode="auto">
          <a:xfrm>
            <a:off x="7362825" y="5110163"/>
            <a:ext cx="346075" cy="481013"/>
          </a:xfrm>
          <a:custGeom>
            <a:avLst/>
            <a:gdLst>
              <a:gd name="T0" fmla="*/ 70 w 92"/>
              <a:gd name="T1" fmla="*/ 36 h 128"/>
              <a:gd name="T2" fmla="*/ 46 w 92"/>
              <a:gd name="T3" fmla="*/ 0 h 128"/>
              <a:gd name="T4" fmla="*/ 22 w 92"/>
              <a:gd name="T5" fmla="*/ 60 h 128"/>
              <a:gd name="T6" fmla="*/ 29 w 92"/>
              <a:gd name="T7" fmla="*/ 78 h 128"/>
              <a:gd name="T8" fmla="*/ 20 w 92"/>
              <a:gd name="T9" fmla="*/ 84 h 128"/>
              <a:gd name="T10" fmla="*/ 11 w 92"/>
              <a:gd name="T11" fmla="*/ 61 h 128"/>
              <a:gd name="T12" fmla="*/ 7 w 92"/>
              <a:gd name="T13" fmla="*/ 61 h 128"/>
              <a:gd name="T14" fmla="*/ 17 w 92"/>
              <a:gd name="T15" fmla="*/ 88 h 128"/>
              <a:gd name="T16" fmla="*/ 1 w 92"/>
              <a:gd name="T17" fmla="*/ 106 h 128"/>
              <a:gd name="T18" fmla="*/ 4 w 92"/>
              <a:gd name="T19" fmla="*/ 109 h 128"/>
              <a:gd name="T20" fmla="*/ 22 w 92"/>
              <a:gd name="T21" fmla="*/ 92 h 128"/>
              <a:gd name="T22" fmla="*/ 44 w 92"/>
              <a:gd name="T23" fmla="*/ 102 h 128"/>
              <a:gd name="T24" fmla="*/ 17 w 92"/>
              <a:gd name="T25" fmla="*/ 123 h 128"/>
              <a:gd name="T26" fmla="*/ 17 w 92"/>
              <a:gd name="T27" fmla="*/ 128 h 128"/>
              <a:gd name="T28" fmla="*/ 78 w 92"/>
              <a:gd name="T29" fmla="*/ 126 h 128"/>
              <a:gd name="T30" fmla="*/ 48 w 92"/>
              <a:gd name="T31" fmla="*/ 123 h 128"/>
              <a:gd name="T32" fmla="*/ 50 w 92"/>
              <a:gd name="T33" fmla="*/ 100 h 128"/>
              <a:gd name="T34" fmla="*/ 83 w 92"/>
              <a:gd name="T35" fmla="*/ 59 h 128"/>
              <a:gd name="T36" fmla="*/ 70 w 92"/>
              <a:gd name="T37" fmla="*/ 86 h 128"/>
              <a:gd name="T38" fmla="*/ 26 w 92"/>
              <a:gd name="T39" fmla="*/ 89 h 128"/>
              <a:gd name="T40" fmla="*/ 33 w 92"/>
              <a:gd name="T41" fmla="*/ 81 h 128"/>
              <a:gd name="T42" fmla="*/ 46 w 92"/>
              <a:gd name="T43" fmla="*/ 85 h 128"/>
              <a:gd name="T44" fmla="*/ 70 w 92"/>
              <a:gd name="T45" fmla="*/ 43 h 128"/>
              <a:gd name="T46" fmla="*/ 91 w 92"/>
              <a:gd name="T47" fmla="*/ 19 h 128"/>
              <a:gd name="T48" fmla="*/ 66 w 92"/>
              <a:gd name="T49" fmla="*/ 60 h 128"/>
              <a:gd name="T50" fmla="*/ 46 w 92"/>
              <a:gd name="T51" fmla="*/ 80 h 128"/>
              <a:gd name="T52" fmla="*/ 36 w 92"/>
              <a:gd name="T53" fmla="*/ 77 h 128"/>
              <a:gd name="T54" fmla="*/ 66 w 92"/>
              <a:gd name="T55" fmla="*/ 60 h 128"/>
              <a:gd name="T56" fmla="*/ 32 w 92"/>
              <a:gd name="T57" fmla="*/ 75 h 128"/>
              <a:gd name="T58" fmla="*/ 26 w 92"/>
              <a:gd name="T59" fmla="*/ 60 h 128"/>
              <a:gd name="T60" fmla="*/ 32 w 92"/>
              <a:gd name="T61" fmla="*/ 10 h 128"/>
              <a:gd name="T62" fmla="*/ 60 w 92"/>
              <a:gd name="T63" fmla="*/ 10 h 128"/>
              <a:gd name="T64" fmla="*/ 66 w 92"/>
              <a:gd name="T65" fmla="*/ 4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2" h="128">
                <a:moveTo>
                  <a:pt x="88" y="19"/>
                </a:moveTo>
                <a:cubicBezTo>
                  <a:pt x="70" y="36"/>
                  <a:pt x="70" y="36"/>
                  <a:pt x="70" y="36"/>
                </a:cubicBezTo>
                <a:cubicBezTo>
                  <a:pt x="70" y="24"/>
                  <a:pt x="70" y="24"/>
                  <a:pt x="70" y="24"/>
                </a:cubicBezTo>
                <a:cubicBezTo>
                  <a:pt x="70" y="11"/>
                  <a:pt x="59" y="0"/>
                  <a:pt x="46" y="0"/>
                </a:cubicBezTo>
                <a:cubicBezTo>
                  <a:pt x="33" y="0"/>
                  <a:pt x="22" y="11"/>
                  <a:pt x="22" y="24"/>
                </a:cubicBezTo>
                <a:cubicBezTo>
                  <a:pt x="22" y="60"/>
                  <a:pt x="22" y="60"/>
                  <a:pt x="22" y="60"/>
                </a:cubicBezTo>
                <a:cubicBezTo>
                  <a:pt x="22" y="66"/>
                  <a:pt x="24" y="72"/>
                  <a:pt x="28" y="77"/>
                </a:cubicBezTo>
                <a:cubicBezTo>
                  <a:pt x="29" y="78"/>
                  <a:pt x="29" y="78"/>
                  <a:pt x="29" y="78"/>
                </a:cubicBezTo>
                <a:cubicBezTo>
                  <a:pt x="21" y="85"/>
                  <a:pt x="21" y="85"/>
                  <a:pt x="21" y="85"/>
                </a:cubicBezTo>
                <a:cubicBezTo>
                  <a:pt x="20" y="84"/>
                  <a:pt x="20" y="84"/>
                  <a:pt x="20" y="84"/>
                </a:cubicBezTo>
                <a:cubicBezTo>
                  <a:pt x="15" y="78"/>
                  <a:pt x="12" y="71"/>
                  <a:pt x="11" y="63"/>
                </a:cubicBezTo>
                <a:cubicBezTo>
                  <a:pt x="11" y="61"/>
                  <a:pt x="11" y="61"/>
                  <a:pt x="11" y="61"/>
                </a:cubicBezTo>
                <a:cubicBezTo>
                  <a:pt x="11" y="59"/>
                  <a:pt x="10" y="58"/>
                  <a:pt x="9" y="58"/>
                </a:cubicBezTo>
                <a:cubicBezTo>
                  <a:pt x="8" y="58"/>
                  <a:pt x="7" y="59"/>
                  <a:pt x="7" y="61"/>
                </a:cubicBezTo>
                <a:cubicBezTo>
                  <a:pt x="7" y="62"/>
                  <a:pt x="7" y="62"/>
                  <a:pt x="7" y="62"/>
                </a:cubicBezTo>
                <a:cubicBezTo>
                  <a:pt x="7" y="72"/>
                  <a:pt x="11" y="81"/>
                  <a:pt x="17" y="88"/>
                </a:cubicBezTo>
                <a:cubicBezTo>
                  <a:pt x="18" y="89"/>
                  <a:pt x="18" y="89"/>
                  <a:pt x="18" y="89"/>
                </a:cubicBezTo>
                <a:cubicBezTo>
                  <a:pt x="1" y="106"/>
                  <a:pt x="1" y="106"/>
                  <a:pt x="1" y="106"/>
                </a:cubicBezTo>
                <a:cubicBezTo>
                  <a:pt x="0" y="107"/>
                  <a:pt x="0" y="108"/>
                  <a:pt x="1" y="109"/>
                </a:cubicBezTo>
                <a:cubicBezTo>
                  <a:pt x="2" y="110"/>
                  <a:pt x="3" y="110"/>
                  <a:pt x="4" y="109"/>
                </a:cubicBezTo>
                <a:cubicBezTo>
                  <a:pt x="21" y="92"/>
                  <a:pt x="21" y="92"/>
                  <a:pt x="21" y="92"/>
                </a:cubicBezTo>
                <a:cubicBezTo>
                  <a:pt x="22" y="92"/>
                  <a:pt x="22" y="92"/>
                  <a:pt x="22" y="92"/>
                </a:cubicBezTo>
                <a:cubicBezTo>
                  <a:pt x="28" y="97"/>
                  <a:pt x="35" y="100"/>
                  <a:pt x="42" y="100"/>
                </a:cubicBezTo>
                <a:cubicBezTo>
                  <a:pt x="44" y="102"/>
                  <a:pt x="44" y="102"/>
                  <a:pt x="44" y="102"/>
                </a:cubicBezTo>
                <a:cubicBezTo>
                  <a:pt x="44" y="123"/>
                  <a:pt x="44" y="123"/>
                  <a:pt x="44" y="123"/>
                </a:cubicBezTo>
                <a:cubicBezTo>
                  <a:pt x="17" y="123"/>
                  <a:pt x="17" y="123"/>
                  <a:pt x="17" y="123"/>
                </a:cubicBezTo>
                <a:cubicBezTo>
                  <a:pt x="15" y="123"/>
                  <a:pt x="14" y="125"/>
                  <a:pt x="14" y="126"/>
                </a:cubicBezTo>
                <a:cubicBezTo>
                  <a:pt x="14" y="127"/>
                  <a:pt x="15" y="128"/>
                  <a:pt x="17" y="128"/>
                </a:cubicBezTo>
                <a:cubicBezTo>
                  <a:pt x="75" y="128"/>
                  <a:pt x="75" y="128"/>
                  <a:pt x="75" y="128"/>
                </a:cubicBezTo>
                <a:cubicBezTo>
                  <a:pt x="77" y="128"/>
                  <a:pt x="78" y="127"/>
                  <a:pt x="78" y="126"/>
                </a:cubicBezTo>
                <a:cubicBezTo>
                  <a:pt x="78" y="125"/>
                  <a:pt x="77" y="123"/>
                  <a:pt x="75" y="123"/>
                </a:cubicBezTo>
                <a:cubicBezTo>
                  <a:pt x="48" y="123"/>
                  <a:pt x="48" y="123"/>
                  <a:pt x="48" y="123"/>
                </a:cubicBezTo>
                <a:cubicBezTo>
                  <a:pt x="48" y="102"/>
                  <a:pt x="48" y="102"/>
                  <a:pt x="48" y="102"/>
                </a:cubicBezTo>
                <a:cubicBezTo>
                  <a:pt x="50" y="100"/>
                  <a:pt x="50" y="100"/>
                  <a:pt x="50" y="100"/>
                </a:cubicBezTo>
                <a:cubicBezTo>
                  <a:pt x="70" y="98"/>
                  <a:pt x="85" y="82"/>
                  <a:pt x="85" y="61"/>
                </a:cubicBezTo>
                <a:cubicBezTo>
                  <a:pt x="85" y="60"/>
                  <a:pt x="84" y="59"/>
                  <a:pt x="83" y="59"/>
                </a:cubicBezTo>
                <a:cubicBezTo>
                  <a:pt x="82" y="59"/>
                  <a:pt x="81" y="60"/>
                  <a:pt x="81" y="61"/>
                </a:cubicBezTo>
                <a:cubicBezTo>
                  <a:pt x="81" y="70"/>
                  <a:pt x="77" y="79"/>
                  <a:pt x="70" y="86"/>
                </a:cubicBezTo>
                <a:cubicBezTo>
                  <a:pt x="64" y="92"/>
                  <a:pt x="55" y="96"/>
                  <a:pt x="46" y="96"/>
                </a:cubicBezTo>
                <a:cubicBezTo>
                  <a:pt x="39" y="96"/>
                  <a:pt x="32" y="94"/>
                  <a:pt x="26" y="89"/>
                </a:cubicBezTo>
                <a:cubicBezTo>
                  <a:pt x="25" y="89"/>
                  <a:pt x="25" y="89"/>
                  <a:pt x="25" y="89"/>
                </a:cubicBezTo>
                <a:cubicBezTo>
                  <a:pt x="33" y="81"/>
                  <a:pt x="33" y="81"/>
                  <a:pt x="33" y="81"/>
                </a:cubicBezTo>
                <a:cubicBezTo>
                  <a:pt x="33" y="81"/>
                  <a:pt x="33" y="81"/>
                  <a:pt x="33" y="81"/>
                </a:cubicBezTo>
                <a:cubicBezTo>
                  <a:pt x="37" y="83"/>
                  <a:pt x="42" y="85"/>
                  <a:pt x="46" y="85"/>
                </a:cubicBezTo>
                <a:cubicBezTo>
                  <a:pt x="59" y="85"/>
                  <a:pt x="70" y="74"/>
                  <a:pt x="70" y="60"/>
                </a:cubicBezTo>
                <a:cubicBezTo>
                  <a:pt x="70" y="43"/>
                  <a:pt x="70" y="43"/>
                  <a:pt x="70" y="43"/>
                </a:cubicBezTo>
                <a:cubicBezTo>
                  <a:pt x="91" y="22"/>
                  <a:pt x="91" y="22"/>
                  <a:pt x="91" y="22"/>
                </a:cubicBezTo>
                <a:cubicBezTo>
                  <a:pt x="92" y="21"/>
                  <a:pt x="92" y="20"/>
                  <a:pt x="91" y="19"/>
                </a:cubicBezTo>
                <a:cubicBezTo>
                  <a:pt x="90" y="18"/>
                  <a:pt x="89" y="18"/>
                  <a:pt x="88" y="19"/>
                </a:cubicBezTo>
                <a:close/>
                <a:moveTo>
                  <a:pt x="66" y="60"/>
                </a:moveTo>
                <a:cubicBezTo>
                  <a:pt x="66" y="66"/>
                  <a:pt x="64" y="71"/>
                  <a:pt x="60" y="74"/>
                </a:cubicBezTo>
                <a:cubicBezTo>
                  <a:pt x="56" y="78"/>
                  <a:pt x="51" y="80"/>
                  <a:pt x="46" y="80"/>
                </a:cubicBezTo>
                <a:cubicBezTo>
                  <a:pt x="43" y="80"/>
                  <a:pt x="40" y="80"/>
                  <a:pt x="38" y="78"/>
                </a:cubicBezTo>
                <a:cubicBezTo>
                  <a:pt x="36" y="77"/>
                  <a:pt x="36" y="77"/>
                  <a:pt x="36" y="77"/>
                </a:cubicBezTo>
                <a:cubicBezTo>
                  <a:pt x="66" y="47"/>
                  <a:pt x="66" y="47"/>
                  <a:pt x="66" y="47"/>
                </a:cubicBezTo>
                <a:lnTo>
                  <a:pt x="66" y="60"/>
                </a:lnTo>
                <a:close/>
                <a:moveTo>
                  <a:pt x="66" y="41"/>
                </a:moveTo>
                <a:cubicBezTo>
                  <a:pt x="32" y="75"/>
                  <a:pt x="32" y="75"/>
                  <a:pt x="32" y="75"/>
                </a:cubicBezTo>
                <a:cubicBezTo>
                  <a:pt x="31" y="74"/>
                  <a:pt x="31" y="74"/>
                  <a:pt x="31" y="74"/>
                </a:cubicBezTo>
                <a:cubicBezTo>
                  <a:pt x="28" y="70"/>
                  <a:pt x="26" y="65"/>
                  <a:pt x="26" y="60"/>
                </a:cubicBezTo>
                <a:cubicBezTo>
                  <a:pt x="26" y="24"/>
                  <a:pt x="26" y="24"/>
                  <a:pt x="26" y="24"/>
                </a:cubicBezTo>
                <a:cubicBezTo>
                  <a:pt x="26" y="19"/>
                  <a:pt x="28" y="14"/>
                  <a:pt x="32" y="10"/>
                </a:cubicBezTo>
                <a:cubicBezTo>
                  <a:pt x="36" y="7"/>
                  <a:pt x="41" y="5"/>
                  <a:pt x="46" y="5"/>
                </a:cubicBezTo>
                <a:cubicBezTo>
                  <a:pt x="51" y="5"/>
                  <a:pt x="56" y="7"/>
                  <a:pt x="60" y="10"/>
                </a:cubicBezTo>
                <a:cubicBezTo>
                  <a:pt x="64" y="14"/>
                  <a:pt x="66" y="19"/>
                  <a:pt x="66" y="24"/>
                </a:cubicBezTo>
                <a:lnTo>
                  <a:pt x="66" y="41"/>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3" name="Freeform 55"/>
          <p:cNvSpPr>
            <a:spLocks noEditPoints="1"/>
          </p:cNvSpPr>
          <p:nvPr/>
        </p:nvSpPr>
        <p:spPr bwMode="auto">
          <a:xfrm>
            <a:off x="6484938" y="5110163"/>
            <a:ext cx="179388" cy="319088"/>
          </a:xfrm>
          <a:custGeom>
            <a:avLst/>
            <a:gdLst>
              <a:gd name="T0" fmla="*/ 24 w 48"/>
              <a:gd name="T1" fmla="*/ 85 h 85"/>
              <a:gd name="T2" fmla="*/ 48 w 48"/>
              <a:gd name="T3" fmla="*/ 60 h 85"/>
              <a:gd name="T4" fmla="*/ 48 w 48"/>
              <a:gd name="T5" fmla="*/ 24 h 85"/>
              <a:gd name="T6" fmla="*/ 24 w 48"/>
              <a:gd name="T7" fmla="*/ 0 h 85"/>
              <a:gd name="T8" fmla="*/ 0 w 48"/>
              <a:gd name="T9" fmla="*/ 24 h 85"/>
              <a:gd name="T10" fmla="*/ 0 w 48"/>
              <a:gd name="T11" fmla="*/ 60 h 85"/>
              <a:gd name="T12" fmla="*/ 24 w 48"/>
              <a:gd name="T13" fmla="*/ 85 h 85"/>
              <a:gd name="T14" fmla="*/ 4 w 48"/>
              <a:gd name="T15" fmla="*/ 24 h 85"/>
              <a:gd name="T16" fmla="*/ 10 w 48"/>
              <a:gd name="T17" fmla="*/ 10 h 85"/>
              <a:gd name="T18" fmla="*/ 24 w 48"/>
              <a:gd name="T19" fmla="*/ 5 h 85"/>
              <a:gd name="T20" fmla="*/ 38 w 48"/>
              <a:gd name="T21" fmla="*/ 10 h 85"/>
              <a:gd name="T22" fmla="*/ 44 w 48"/>
              <a:gd name="T23" fmla="*/ 24 h 85"/>
              <a:gd name="T24" fmla="*/ 44 w 48"/>
              <a:gd name="T25" fmla="*/ 60 h 85"/>
              <a:gd name="T26" fmla="*/ 38 w 48"/>
              <a:gd name="T27" fmla="*/ 74 h 85"/>
              <a:gd name="T28" fmla="*/ 24 w 48"/>
              <a:gd name="T29" fmla="*/ 80 h 85"/>
              <a:gd name="T30" fmla="*/ 10 w 48"/>
              <a:gd name="T31" fmla="*/ 74 h 85"/>
              <a:gd name="T32" fmla="*/ 4 w 48"/>
              <a:gd name="T33" fmla="*/ 60 h 85"/>
              <a:gd name="T34" fmla="*/ 4 w 48"/>
              <a:gd name="T35" fmla="*/ 2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8" h="85">
                <a:moveTo>
                  <a:pt x="24" y="85"/>
                </a:moveTo>
                <a:cubicBezTo>
                  <a:pt x="37" y="85"/>
                  <a:pt x="48" y="74"/>
                  <a:pt x="48" y="60"/>
                </a:cubicBezTo>
                <a:cubicBezTo>
                  <a:pt x="48" y="24"/>
                  <a:pt x="48" y="24"/>
                  <a:pt x="48" y="24"/>
                </a:cubicBezTo>
                <a:cubicBezTo>
                  <a:pt x="48" y="11"/>
                  <a:pt x="37" y="0"/>
                  <a:pt x="24" y="0"/>
                </a:cubicBezTo>
                <a:cubicBezTo>
                  <a:pt x="11" y="0"/>
                  <a:pt x="0" y="11"/>
                  <a:pt x="0" y="24"/>
                </a:cubicBezTo>
                <a:cubicBezTo>
                  <a:pt x="0" y="60"/>
                  <a:pt x="0" y="60"/>
                  <a:pt x="0" y="60"/>
                </a:cubicBezTo>
                <a:cubicBezTo>
                  <a:pt x="0" y="74"/>
                  <a:pt x="11" y="85"/>
                  <a:pt x="24" y="85"/>
                </a:cubicBezTo>
                <a:close/>
                <a:moveTo>
                  <a:pt x="4" y="24"/>
                </a:moveTo>
                <a:cubicBezTo>
                  <a:pt x="4" y="19"/>
                  <a:pt x="6" y="14"/>
                  <a:pt x="10" y="10"/>
                </a:cubicBezTo>
                <a:cubicBezTo>
                  <a:pt x="14" y="7"/>
                  <a:pt x="19" y="5"/>
                  <a:pt x="24" y="5"/>
                </a:cubicBezTo>
                <a:cubicBezTo>
                  <a:pt x="29" y="5"/>
                  <a:pt x="34" y="7"/>
                  <a:pt x="38" y="10"/>
                </a:cubicBezTo>
                <a:cubicBezTo>
                  <a:pt x="42" y="14"/>
                  <a:pt x="44" y="19"/>
                  <a:pt x="44" y="24"/>
                </a:cubicBezTo>
                <a:cubicBezTo>
                  <a:pt x="44" y="60"/>
                  <a:pt x="44" y="60"/>
                  <a:pt x="44" y="60"/>
                </a:cubicBezTo>
                <a:cubicBezTo>
                  <a:pt x="44" y="66"/>
                  <a:pt x="42" y="71"/>
                  <a:pt x="38" y="74"/>
                </a:cubicBezTo>
                <a:cubicBezTo>
                  <a:pt x="34" y="78"/>
                  <a:pt x="29" y="80"/>
                  <a:pt x="24" y="80"/>
                </a:cubicBezTo>
                <a:cubicBezTo>
                  <a:pt x="19" y="80"/>
                  <a:pt x="14" y="78"/>
                  <a:pt x="10" y="74"/>
                </a:cubicBezTo>
                <a:cubicBezTo>
                  <a:pt x="6" y="71"/>
                  <a:pt x="4" y="66"/>
                  <a:pt x="4" y="60"/>
                </a:cubicBezTo>
                <a:lnTo>
                  <a:pt x="4" y="24"/>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4" name="Freeform 56"/>
          <p:cNvSpPr/>
          <p:nvPr/>
        </p:nvSpPr>
        <p:spPr bwMode="auto">
          <a:xfrm>
            <a:off x="6427788" y="5327650"/>
            <a:ext cx="293688" cy="263525"/>
          </a:xfrm>
          <a:custGeom>
            <a:avLst/>
            <a:gdLst>
              <a:gd name="T0" fmla="*/ 68 w 78"/>
              <a:gd name="T1" fmla="*/ 65 h 70"/>
              <a:gd name="T2" fmla="*/ 41 w 78"/>
              <a:gd name="T3" fmla="*/ 65 h 70"/>
              <a:gd name="T4" fmla="*/ 41 w 78"/>
              <a:gd name="T5" fmla="*/ 44 h 70"/>
              <a:gd name="T6" fmla="*/ 43 w 78"/>
              <a:gd name="T7" fmla="*/ 42 h 70"/>
              <a:gd name="T8" fmla="*/ 78 w 78"/>
              <a:gd name="T9" fmla="*/ 3 h 70"/>
              <a:gd name="T10" fmla="*/ 76 w 78"/>
              <a:gd name="T11" fmla="*/ 1 h 70"/>
              <a:gd name="T12" fmla="*/ 74 w 78"/>
              <a:gd name="T13" fmla="*/ 3 h 70"/>
              <a:gd name="T14" fmla="*/ 63 w 78"/>
              <a:gd name="T15" fmla="*/ 28 h 70"/>
              <a:gd name="T16" fmla="*/ 39 w 78"/>
              <a:gd name="T17" fmla="*/ 38 h 70"/>
              <a:gd name="T18" fmla="*/ 15 w 78"/>
              <a:gd name="T19" fmla="*/ 28 h 70"/>
              <a:gd name="T20" fmla="*/ 4 w 78"/>
              <a:gd name="T21" fmla="*/ 5 h 70"/>
              <a:gd name="T22" fmla="*/ 4 w 78"/>
              <a:gd name="T23" fmla="*/ 3 h 70"/>
              <a:gd name="T24" fmla="*/ 2 w 78"/>
              <a:gd name="T25" fmla="*/ 0 h 70"/>
              <a:gd name="T26" fmla="*/ 0 w 78"/>
              <a:gd name="T27" fmla="*/ 3 h 70"/>
              <a:gd name="T28" fmla="*/ 0 w 78"/>
              <a:gd name="T29" fmla="*/ 4 h 70"/>
              <a:gd name="T30" fmla="*/ 35 w 78"/>
              <a:gd name="T31" fmla="*/ 42 h 70"/>
              <a:gd name="T32" fmla="*/ 37 w 78"/>
              <a:gd name="T33" fmla="*/ 44 h 70"/>
              <a:gd name="T34" fmla="*/ 37 w 78"/>
              <a:gd name="T35" fmla="*/ 65 h 70"/>
              <a:gd name="T36" fmla="*/ 10 w 78"/>
              <a:gd name="T37" fmla="*/ 65 h 70"/>
              <a:gd name="T38" fmla="*/ 7 w 78"/>
              <a:gd name="T39" fmla="*/ 68 h 70"/>
              <a:gd name="T40" fmla="*/ 10 w 78"/>
              <a:gd name="T41" fmla="*/ 70 h 70"/>
              <a:gd name="T42" fmla="*/ 68 w 78"/>
              <a:gd name="T43" fmla="*/ 70 h 70"/>
              <a:gd name="T44" fmla="*/ 71 w 78"/>
              <a:gd name="T45" fmla="*/ 68 h 70"/>
              <a:gd name="T46" fmla="*/ 68 w 78"/>
              <a:gd name="T47" fmla="*/ 6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8" h="70">
                <a:moveTo>
                  <a:pt x="68" y="65"/>
                </a:moveTo>
                <a:cubicBezTo>
                  <a:pt x="41" y="65"/>
                  <a:pt x="41" y="65"/>
                  <a:pt x="41" y="65"/>
                </a:cubicBezTo>
                <a:cubicBezTo>
                  <a:pt x="41" y="44"/>
                  <a:pt x="41" y="44"/>
                  <a:pt x="41" y="44"/>
                </a:cubicBezTo>
                <a:cubicBezTo>
                  <a:pt x="43" y="42"/>
                  <a:pt x="43" y="42"/>
                  <a:pt x="43" y="42"/>
                </a:cubicBezTo>
                <a:cubicBezTo>
                  <a:pt x="63" y="40"/>
                  <a:pt x="78" y="24"/>
                  <a:pt x="78" y="3"/>
                </a:cubicBezTo>
                <a:cubicBezTo>
                  <a:pt x="78" y="2"/>
                  <a:pt x="77" y="1"/>
                  <a:pt x="76" y="1"/>
                </a:cubicBezTo>
                <a:cubicBezTo>
                  <a:pt x="75" y="1"/>
                  <a:pt x="74" y="2"/>
                  <a:pt x="74" y="3"/>
                </a:cubicBezTo>
                <a:cubicBezTo>
                  <a:pt x="74" y="12"/>
                  <a:pt x="70" y="21"/>
                  <a:pt x="63" y="28"/>
                </a:cubicBezTo>
                <a:cubicBezTo>
                  <a:pt x="57" y="34"/>
                  <a:pt x="48" y="38"/>
                  <a:pt x="39" y="38"/>
                </a:cubicBezTo>
                <a:cubicBezTo>
                  <a:pt x="30" y="38"/>
                  <a:pt x="21" y="34"/>
                  <a:pt x="15" y="28"/>
                </a:cubicBezTo>
                <a:cubicBezTo>
                  <a:pt x="8" y="21"/>
                  <a:pt x="5" y="13"/>
                  <a:pt x="4" y="5"/>
                </a:cubicBezTo>
                <a:cubicBezTo>
                  <a:pt x="4" y="3"/>
                  <a:pt x="4" y="3"/>
                  <a:pt x="4" y="3"/>
                </a:cubicBezTo>
                <a:cubicBezTo>
                  <a:pt x="4" y="1"/>
                  <a:pt x="3" y="0"/>
                  <a:pt x="2" y="0"/>
                </a:cubicBezTo>
                <a:cubicBezTo>
                  <a:pt x="1" y="0"/>
                  <a:pt x="0" y="1"/>
                  <a:pt x="0" y="3"/>
                </a:cubicBezTo>
                <a:cubicBezTo>
                  <a:pt x="0" y="4"/>
                  <a:pt x="0" y="4"/>
                  <a:pt x="0" y="4"/>
                </a:cubicBezTo>
                <a:cubicBezTo>
                  <a:pt x="1" y="24"/>
                  <a:pt x="16" y="40"/>
                  <a:pt x="35" y="42"/>
                </a:cubicBezTo>
                <a:cubicBezTo>
                  <a:pt x="37" y="44"/>
                  <a:pt x="37" y="44"/>
                  <a:pt x="37" y="44"/>
                </a:cubicBezTo>
                <a:cubicBezTo>
                  <a:pt x="37" y="65"/>
                  <a:pt x="37" y="65"/>
                  <a:pt x="37" y="65"/>
                </a:cubicBezTo>
                <a:cubicBezTo>
                  <a:pt x="10" y="65"/>
                  <a:pt x="10" y="65"/>
                  <a:pt x="10" y="65"/>
                </a:cubicBezTo>
                <a:cubicBezTo>
                  <a:pt x="8" y="65"/>
                  <a:pt x="7" y="67"/>
                  <a:pt x="7" y="68"/>
                </a:cubicBezTo>
                <a:cubicBezTo>
                  <a:pt x="7" y="69"/>
                  <a:pt x="8" y="70"/>
                  <a:pt x="10" y="70"/>
                </a:cubicBezTo>
                <a:cubicBezTo>
                  <a:pt x="68" y="70"/>
                  <a:pt x="68" y="70"/>
                  <a:pt x="68" y="70"/>
                </a:cubicBezTo>
                <a:cubicBezTo>
                  <a:pt x="70" y="70"/>
                  <a:pt x="71" y="69"/>
                  <a:pt x="71" y="68"/>
                </a:cubicBezTo>
                <a:cubicBezTo>
                  <a:pt x="71" y="67"/>
                  <a:pt x="70" y="65"/>
                  <a:pt x="68" y="6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5" name="Freeform 57"/>
          <p:cNvSpPr>
            <a:spLocks noEditPoints="1"/>
          </p:cNvSpPr>
          <p:nvPr/>
        </p:nvSpPr>
        <p:spPr bwMode="auto">
          <a:xfrm>
            <a:off x="5373688" y="5113338"/>
            <a:ext cx="479425" cy="473075"/>
          </a:xfrm>
          <a:custGeom>
            <a:avLst/>
            <a:gdLst>
              <a:gd name="T0" fmla="*/ 125 w 128"/>
              <a:gd name="T1" fmla="*/ 98 h 126"/>
              <a:gd name="T2" fmla="*/ 128 w 128"/>
              <a:gd name="T3" fmla="*/ 96 h 126"/>
              <a:gd name="T4" fmla="*/ 128 w 128"/>
              <a:gd name="T5" fmla="*/ 3 h 126"/>
              <a:gd name="T6" fmla="*/ 125 w 128"/>
              <a:gd name="T7" fmla="*/ 1 h 126"/>
              <a:gd name="T8" fmla="*/ 63 w 128"/>
              <a:gd name="T9" fmla="*/ 21 h 126"/>
              <a:gd name="T10" fmla="*/ 28 w 128"/>
              <a:gd name="T11" fmla="*/ 21 h 126"/>
              <a:gd name="T12" fmla="*/ 0 w 128"/>
              <a:gd name="T13" fmla="*/ 49 h 126"/>
              <a:gd name="T14" fmla="*/ 28 w 128"/>
              <a:gd name="T15" fmla="*/ 78 h 126"/>
              <a:gd name="T16" fmla="*/ 33 w 128"/>
              <a:gd name="T17" fmla="*/ 78 h 126"/>
              <a:gd name="T18" fmla="*/ 50 w 128"/>
              <a:gd name="T19" fmla="*/ 117 h 126"/>
              <a:gd name="T20" fmla="*/ 62 w 128"/>
              <a:gd name="T21" fmla="*/ 126 h 126"/>
              <a:gd name="T22" fmla="*/ 67 w 128"/>
              <a:gd name="T23" fmla="*/ 125 h 126"/>
              <a:gd name="T24" fmla="*/ 74 w 128"/>
              <a:gd name="T25" fmla="*/ 117 h 126"/>
              <a:gd name="T26" fmla="*/ 74 w 128"/>
              <a:gd name="T27" fmla="*/ 107 h 126"/>
              <a:gd name="T28" fmla="*/ 62 w 128"/>
              <a:gd name="T29" fmla="*/ 77 h 126"/>
              <a:gd name="T30" fmla="*/ 125 w 128"/>
              <a:gd name="T31" fmla="*/ 98 h 126"/>
              <a:gd name="T32" fmla="*/ 62 w 128"/>
              <a:gd name="T33" fmla="*/ 26 h 126"/>
              <a:gd name="T34" fmla="*/ 123 w 128"/>
              <a:gd name="T35" fmla="*/ 6 h 126"/>
              <a:gd name="T36" fmla="*/ 123 w 128"/>
              <a:gd name="T37" fmla="*/ 93 h 126"/>
              <a:gd name="T38" fmla="*/ 62 w 128"/>
              <a:gd name="T39" fmla="*/ 73 h 126"/>
              <a:gd name="T40" fmla="*/ 62 w 128"/>
              <a:gd name="T41" fmla="*/ 26 h 126"/>
              <a:gd name="T42" fmla="*/ 28 w 128"/>
              <a:gd name="T43" fmla="*/ 73 h 126"/>
              <a:gd name="T44" fmla="*/ 11 w 128"/>
              <a:gd name="T45" fmla="*/ 66 h 126"/>
              <a:gd name="T46" fmla="*/ 5 w 128"/>
              <a:gd name="T47" fmla="*/ 49 h 126"/>
              <a:gd name="T48" fmla="*/ 11 w 128"/>
              <a:gd name="T49" fmla="*/ 33 h 126"/>
              <a:gd name="T50" fmla="*/ 28 w 128"/>
              <a:gd name="T51" fmla="*/ 26 h 126"/>
              <a:gd name="T52" fmla="*/ 58 w 128"/>
              <a:gd name="T53" fmla="*/ 26 h 126"/>
              <a:gd name="T54" fmla="*/ 58 w 128"/>
              <a:gd name="T55" fmla="*/ 73 h 126"/>
              <a:gd name="T56" fmla="*/ 28 w 128"/>
              <a:gd name="T57" fmla="*/ 73 h 126"/>
              <a:gd name="T58" fmla="*/ 70 w 128"/>
              <a:gd name="T59" fmla="*/ 109 h 126"/>
              <a:gd name="T60" fmla="*/ 70 w 128"/>
              <a:gd name="T61" fmla="*/ 115 h 126"/>
              <a:gd name="T62" fmla="*/ 65 w 128"/>
              <a:gd name="T63" fmla="*/ 120 h 126"/>
              <a:gd name="T64" fmla="*/ 62 w 128"/>
              <a:gd name="T65" fmla="*/ 121 h 126"/>
              <a:gd name="T66" fmla="*/ 54 w 128"/>
              <a:gd name="T67" fmla="*/ 116 h 126"/>
              <a:gd name="T68" fmla="*/ 38 w 128"/>
              <a:gd name="T69" fmla="*/ 78 h 126"/>
              <a:gd name="T70" fmla="*/ 57 w 128"/>
              <a:gd name="T71" fmla="*/ 78 h 126"/>
              <a:gd name="T72" fmla="*/ 70 w 128"/>
              <a:gd name="T73" fmla="*/ 109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6">
                <a:moveTo>
                  <a:pt x="125" y="98"/>
                </a:moveTo>
                <a:cubicBezTo>
                  <a:pt x="126" y="99"/>
                  <a:pt x="128" y="98"/>
                  <a:pt x="128" y="96"/>
                </a:cubicBezTo>
                <a:cubicBezTo>
                  <a:pt x="128" y="3"/>
                  <a:pt x="128" y="3"/>
                  <a:pt x="128" y="3"/>
                </a:cubicBezTo>
                <a:cubicBezTo>
                  <a:pt x="128" y="1"/>
                  <a:pt x="126" y="0"/>
                  <a:pt x="125" y="1"/>
                </a:cubicBezTo>
                <a:cubicBezTo>
                  <a:pt x="63" y="21"/>
                  <a:pt x="63" y="21"/>
                  <a:pt x="63" y="21"/>
                </a:cubicBezTo>
                <a:cubicBezTo>
                  <a:pt x="28" y="21"/>
                  <a:pt x="28" y="21"/>
                  <a:pt x="28" y="21"/>
                </a:cubicBezTo>
                <a:cubicBezTo>
                  <a:pt x="13" y="21"/>
                  <a:pt x="0" y="34"/>
                  <a:pt x="0" y="49"/>
                </a:cubicBezTo>
                <a:cubicBezTo>
                  <a:pt x="0" y="65"/>
                  <a:pt x="13" y="78"/>
                  <a:pt x="28" y="78"/>
                </a:cubicBezTo>
                <a:cubicBezTo>
                  <a:pt x="33" y="78"/>
                  <a:pt x="33" y="78"/>
                  <a:pt x="33" y="78"/>
                </a:cubicBezTo>
                <a:cubicBezTo>
                  <a:pt x="50" y="117"/>
                  <a:pt x="50" y="117"/>
                  <a:pt x="50" y="117"/>
                </a:cubicBezTo>
                <a:cubicBezTo>
                  <a:pt x="52" y="122"/>
                  <a:pt x="57" y="126"/>
                  <a:pt x="62" y="126"/>
                </a:cubicBezTo>
                <a:cubicBezTo>
                  <a:pt x="64" y="126"/>
                  <a:pt x="66" y="125"/>
                  <a:pt x="67" y="125"/>
                </a:cubicBezTo>
                <a:cubicBezTo>
                  <a:pt x="71" y="123"/>
                  <a:pt x="73" y="120"/>
                  <a:pt x="74" y="117"/>
                </a:cubicBezTo>
                <a:cubicBezTo>
                  <a:pt x="76" y="114"/>
                  <a:pt x="76" y="110"/>
                  <a:pt x="74" y="107"/>
                </a:cubicBezTo>
                <a:cubicBezTo>
                  <a:pt x="62" y="77"/>
                  <a:pt x="62" y="77"/>
                  <a:pt x="62" y="77"/>
                </a:cubicBezTo>
                <a:lnTo>
                  <a:pt x="125" y="98"/>
                </a:lnTo>
                <a:close/>
                <a:moveTo>
                  <a:pt x="62" y="26"/>
                </a:moveTo>
                <a:cubicBezTo>
                  <a:pt x="123" y="6"/>
                  <a:pt x="123" y="6"/>
                  <a:pt x="123" y="6"/>
                </a:cubicBezTo>
                <a:cubicBezTo>
                  <a:pt x="123" y="93"/>
                  <a:pt x="123" y="93"/>
                  <a:pt x="123" y="93"/>
                </a:cubicBezTo>
                <a:cubicBezTo>
                  <a:pt x="62" y="73"/>
                  <a:pt x="62" y="73"/>
                  <a:pt x="62" y="73"/>
                </a:cubicBezTo>
                <a:lnTo>
                  <a:pt x="62" y="26"/>
                </a:lnTo>
                <a:close/>
                <a:moveTo>
                  <a:pt x="28" y="73"/>
                </a:moveTo>
                <a:cubicBezTo>
                  <a:pt x="22" y="73"/>
                  <a:pt x="16" y="71"/>
                  <a:pt x="11" y="66"/>
                </a:cubicBezTo>
                <a:cubicBezTo>
                  <a:pt x="7" y="62"/>
                  <a:pt x="5" y="56"/>
                  <a:pt x="5" y="49"/>
                </a:cubicBezTo>
                <a:cubicBezTo>
                  <a:pt x="5" y="43"/>
                  <a:pt x="7" y="37"/>
                  <a:pt x="11" y="33"/>
                </a:cubicBezTo>
                <a:cubicBezTo>
                  <a:pt x="16" y="28"/>
                  <a:pt x="22" y="26"/>
                  <a:pt x="28" y="26"/>
                </a:cubicBezTo>
                <a:cubicBezTo>
                  <a:pt x="58" y="26"/>
                  <a:pt x="58" y="26"/>
                  <a:pt x="58" y="26"/>
                </a:cubicBezTo>
                <a:cubicBezTo>
                  <a:pt x="58" y="73"/>
                  <a:pt x="58" y="73"/>
                  <a:pt x="58" y="73"/>
                </a:cubicBezTo>
                <a:lnTo>
                  <a:pt x="28" y="73"/>
                </a:lnTo>
                <a:close/>
                <a:moveTo>
                  <a:pt x="70" y="109"/>
                </a:moveTo>
                <a:cubicBezTo>
                  <a:pt x="71" y="111"/>
                  <a:pt x="71" y="113"/>
                  <a:pt x="70" y="115"/>
                </a:cubicBezTo>
                <a:cubicBezTo>
                  <a:pt x="69" y="118"/>
                  <a:pt x="68" y="119"/>
                  <a:pt x="65" y="120"/>
                </a:cubicBezTo>
                <a:cubicBezTo>
                  <a:pt x="64" y="121"/>
                  <a:pt x="63" y="121"/>
                  <a:pt x="62" y="121"/>
                </a:cubicBezTo>
                <a:cubicBezTo>
                  <a:pt x="58" y="121"/>
                  <a:pt x="55" y="119"/>
                  <a:pt x="54" y="116"/>
                </a:cubicBezTo>
                <a:cubicBezTo>
                  <a:pt x="38" y="78"/>
                  <a:pt x="38" y="78"/>
                  <a:pt x="38" y="78"/>
                </a:cubicBezTo>
                <a:cubicBezTo>
                  <a:pt x="57" y="78"/>
                  <a:pt x="57" y="78"/>
                  <a:pt x="57" y="78"/>
                </a:cubicBezTo>
                <a:lnTo>
                  <a:pt x="70" y="109"/>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6" name="Freeform 58"/>
          <p:cNvSpPr>
            <a:spLocks noEditPoints="1"/>
          </p:cNvSpPr>
          <p:nvPr/>
        </p:nvSpPr>
        <p:spPr bwMode="auto">
          <a:xfrm>
            <a:off x="4411663" y="5148263"/>
            <a:ext cx="342900" cy="409575"/>
          </a:xfrm>
          <a:custGeom>
            <a:avLst/>
            <a:gdLst>
              <a:gd name="T0" fmla="*/ 89 w 91"/>
              <a:gd name="T1" fmla="*/ 0 h 109"/>
              <a:gd name="T2" fmla="*/ 89 w 91"/>
              <a:gd name="T3" fmla="*/ 0 h 109"/>
              <a:gd name="T4" fmla="*/ 42 w 91"/>
              <a:gd name="T5" fmla="*/ 24 h 109"/>
              <a:gd name="T6" fmla="*/ 5 w 91"/>
              <a:gd name="T7" fmla="*/ 24 h 109"/>
              <a:gd name="T8" fmla="*/ 0 w 91"/>
              <a:gd name="T9" fmla="*/ 29 h 109"/>
              <a:gd name="T10" fmla="*/ 0 w 91"/>
              <a:gd name="T11" fmla="*/ 79 h 109"/>
              <a:gd name="T12" fmla="*/ 5 w 91"/>
              <a:gd name="T13" fmla="*/ 84 h 109"/>
              <a:gd name="T14" fmla="*/ 43 w 91"/>
              <a:gd name="T15" fmla="*/ 84 h 109"/>
              <a:gd name="T16" fmla="*/ 88 w 91"/>
              <a:gd name="T17" fmla="*/ 108 h 109"/>
              <a:gd name="T18" fmla="*/ 91 w 91"/>
              <a:gd name="T19" fmla="*/ 107 h 109"/>
              <a:gd name="T20" fmla="*/ 91 w 91"/>
              <a:gd name="T21" fmla="*/ 1 h 109"/>
              <a:gd name="T22" fmla="*/ 91 w 91"/>
              <a:gd name="T23" fmla="*/ 0 h 109"/>
              <a:gd name="T24" fmla="*/ 89 w 91"/>
              <a:gd name="T25" fmla="*/ 0 h 109"/>
              <a:gd name="T26" fmla="*/ 38 w 91"/>
              <a:gd name="T27" fmla="*/ 80 h 109"/>
              <a:gd name="T28" fmla="*/ 5 w 91"/>
              <a:gd name="T29" fmla="*/ 80 h 109"/>
              <a:gd name="T30" fmla="*/ 5 w 91"/>
              <a:gd name="T31" fmla="*/ 28 h 109"/>
              <a:gd name="T32" fmla="*/ 38 w 91"/>
              <a:gd name="T33" fmla="*/ 28 h 109"/>
              <a:gd name="T34" fmla="*/ 38 w 91"/>
              <a:gd name="T35" fmla="*/ 80 h 109"/>
              <a:gd name="T36" fmla="*/ 87 w 91"/>
              <a:gd name="T37" fmla="*/ 102 h 109"/>
              <a:gd name="T38" fmla="*/ 42 w 91"/>
              <a:gd name="T39" fmla="*/ 79 h 109"/>
              <a:gd name="T40" fmla="*/ 42 w 91"/>
              <a:gd name="T41" fmla="*/ 29 h 109"/>
              <a:gd name="T42" fmla="*/ 87 w 91"/>
              <a:gd name="T43" fmla="*/ 6 h 109"/>
              <a:gd name="T44" fmla="*/ 87 w 91"/>
              <a:gd name="T45" fmla="*/ 102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1" h="109">
                <a:moveTo>
                  <a:pt x="89" y="0"/>
                </a:moveTo>
                <a:cubicBezTo>
                  <a:pt x="89" y="0"/>
                  <a:pt x="89" y="0"/>
                  <a:pt x="89" y="0"/>
                </a:cubicBezTo>
                <a:cubicBezTo>
                  <a:pt x="42" y="24"/>
                  <a:pt x="42" y="24"/>
                  <a:pt x="42" y="24"/>
                </a:cubicBezTo>
                <a:cubicBezTo>
                  <a:pt x="5" y="24"/>
                  <a:pt x="5" y="24"/>
                  <a:pt x="5" y="24"/>
                </a:cubicBezTo>
                <a:cubicBezTo>
                  <a:pt x="2" y="24"/>
                  <a:pt x="0" y="26"/>
                  <a:pt x="0" y="29"/>
                </a:cubicBezTo>
                <a:cubicBezTo>
                  <a:pt x="0" y="79"/>
                  <a:pt x="0" y="79"/>
                  <a:pt x="0" y="79"/>
                </a:cubicBezTo>
                <a:cubicBezTo>
                  <a:pt x="0" y="82"/>
                  <a:pt x="2" y="84"/>
                  <a:pt x="5" y="84"/>
                </a:cubicBezTo>
                <a:cubicBezTo>
                  <a:pt x="43" y="84"/>
                  <a:pt x="43" y="84"/>
                  <a:pt x="43" y="84"/>
                </a:cubicBezTo>
                <a:cubicBezTo>
                  <a:pt x="88" y="108"/>
                  <a:pt x="88" y="108"/>
                  <a:pt x="88" y="108"/>
                </a:cubicBezTo>
                <a:cubicBezTo>
                  <a:pt x="90" y="109"/>
                  <a:pt x="91" y="108"/>
                  <a:pt x="91" y="107"/>
                </a:cubicBezTo>
                <a:cubicBezTo>
                  <a:pt x="91" y="1"/>
                  <a:pt x="91" y="1"/>
                  <a:pt x="91" y="1"/>
                </a:cubicBezTo>
                <a:cubicBezTo>
                  <a:pt x="91" y="1"/>
                  <a:pt x="91" y="1"/>
                  <a:pt x="91" y="0"/>
                </a:cubicBezTo>
                <a:cubicBezTo>
                  <a:pt x="90" y="0"/>
                  <a:pt x="90" y="0"/>
                  <a:pt x="89" y="0"/>
                </a:cubicBezTo>
                <a:close/>
                <a:moveTo>
                  <a:pt x="38" y="80"/>
                </a:moveTo>
                <a:cubicBezTo>
                  <a:pt x="5" y="80"/>
                  <a:pt x="5" y="80"/>
                  <a:pt x="5" y="80"/>
                </a:cubicBezTo>
                <a:cubicBezTo>
                  <a:pt x="5" y="28"/>
                  <a:pt x="5" y="28"/>
                  <a:pt x="5" y="28"/>
                </a:cubicBezTo>
                <a:cubicBezTo>
                  <a:pt x="38" y="28"/>
                  <a:pt x="38" y="28"/>
                  <a:pt x="38" y="28"/>
                </a:cubicBezTo>
                <a:lnTo>
                  <a:pt x="38" y="80"/>
                </a:lnTo>
                <a:close/>
                <a:moveTo>
                  <a:pt x="87" y="102"/>
                </a:moveTo>
                <a:cubicBezTo>
                  <a:pt x="42" y="79"/>
                  <a:pt x="42" y="79"/>
                  <a:pt x="42" y="79"/>
                </a:cubicBezTo>
                <a:cubicBezTo>
                  <a:pt x="42" y="29"/>
                  <a:pt x="42" y="29"/>
                  <a:pt x="42" y="29"/>
                </a:cubicBezTo>
                <a:cubicBezTo>
                  <a:pt x="87" y="6"/>
                  <a:pt x="87" y="6"/>
                  <a:pt x="87" y="6"/>
                </a:cubicBezTo>
                <a:lnTo>
                  <a:pt x="87" y="102"/>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7" name="Freeform 59"/>
          <p:cNvSpPr/>
          <p:nvPr/>
        </p:nvSpPr>
        <p:spPr bwMode="auto">
          <a:xfrm>
            <a:off x="4795838" y="5302250"/>
            <a:ext cx="96838" cy="96838"/>
          </a:xfrm>
          <a:custGeom>
            <a:avLst/>
            <a:gdLst>
              <a:gd name="T0" fmla="*/ 16 w 26"/>
              <a:gd name="T1" fmla="*/ 13 h 26"/>
              <a:gd name="T2" fmla="*/ 25 w 26"/>
              <a:gd name="T3" fmla="*/ 4 h 26"/>
              <a:gd name="T4" fmla="*/ 25 w 26"/>
              <a:gd name="T5" fmla="*/ 1 h 26"/>
              <a:gd name="T6" fmla="*/ 22 w 26"/>
              <a:gd name="T7" fmla="*/ 1 h 26"/>
              <a:gd name="T8" fmla="*/ 13 w 26"/>
              <a:gd name="T9" fmla="*/ 10 h 26"/>
              <a:gd name="T10" fmla="*/ 4 w 26"/>
              <a:gd name="T11" fmla="*/ 1 h 26"/>
              <a:gd name="T12" fmla="*/ 1 w 26"/>
              <a:gd name="T13" fmla="*/ 1 h 26"/>
              <a:gd name="T14" fmla="*/ 0 w 26"/>
              <a:gd name="T15" fmla="*/ 3 h 26"/>
              <a:gd name="T16" fmla="*/ 1 w 26"/>
              <a:gd name="T17" fmla="*/ 4 h 26"/>
              <a:gd name="T18" fmla="*/ 10 w 26"/>
              <a:gd name="T19" fmla="*/ 13 h 26"/>
              <a:gd name="T20" fmla="*/ 1 w 26"/>
              <a:gd name="T21" fmla="*/ 22 h 26"/>
              <a:gd name="T22" fmla="*/ 1 w 26"/>
              <a:gd name="T23" fmla="*/ 25 h 26"/>
              <a:gd name="T24" fmla="*/ 4 w 26"/>
              <a:gd name="T25" fmla="*/ 25 h 26"/>
              <a:gd name="T26" fmla="*/ 13 w 26"/>
              <a:gd name="T27" fmla="*/ 16 h 26"/>
              <a:gd name="T28" fmla="*/ 22 w 26"/>
              <a:gd name="T29" fmla="*/ 25 h 26"/>
              <a:gd name="T30" fmla="*/ 24 w 26"/>
              <a:gd name="T31" fmla="*/ 26 h 26"/>
              <a:gd name="T32" fmla="*/ 25 w 26"/>
              <a:gd name="T33" fmla="*/ 25 h 26"/>
              <a:gd name="T34" fmla="*/ 25 w 26"/>
              <a:gd name="T35" fmla="*/ 22 h 26"/>
              <a:gd name="T36" fmla="*/ 16 w 26"/>
              <a:gd name="T37"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6">
                <a:moveTo>
                  <a:pt x="16" y="13"/>
                </a:moveTo>
                <a:cubicBezTo>
                  <a:pt x="25" y="4"/>
                  <a:pt x="25" y="4"/>
                  <a:pt x="25" y="4"/>
                </a:cubicBezTo>
                <a:cubicBezTo>
                  <a:pt x="26" y="3"/>
                  <a:pt x="26" y="2"/>
                  <a:pt x="25" y="1"/>
                </a:cubicBezTo>
                <a:cubicBezTo>
                  <a:pt x="24" y="0"/>
                  <a:pt x="23" y="0"/>
                  <a:pt x="22" y="1"/>
                </a:cubicBezTo>
                <a:cubicBezTo>
                  <a:pt x="13" y="10"/>
                  <a:pt x="13" y="10"/>
                  <a:pt x="13" y="10"/>
                </a:cubicBezTo>
                <a:cubicBezTo>
                  <a:pt x="4" y="1"/>
                  <a:pt x="4" y="1"/>
                  <a:pt x="4" y="1"/>
                </a:cubicBezTo>
                <a:cubicBezTo>
                  <a:pt x="4" y="0"/>
                  <a:pt x="2" y="0"/>
                  <a:pt x="1" y="1"/>
                </a:cubicBezTo>
                <a:cubicBezTo>
                  <a:pt x="1" y="1"/>
                  <a:pt x="0" y="2"/>
                  <a:pt x="0" y="3"/>
                </a:cubicBezTo>
                <a:cubicBezTo>
                  <a:pt x="0" y="3"/>
                  <a:pt x="1" y="4"/>
                  <a:pt x="1" y="4"/>
                </a:cubicBezTo>
                <a:cubicBezTo>
                  <a:pt x="10" y="13"/>
                  <a:pt x="10" y="13"/>
                  <a:pt x="10" y="13"/>
                </a:cubicBezTo>
                <a:cubicBezTo>
                  <a:pt x="1" y="22"/>
                  <a:pt x="1" y="22"/>
                  <a:pt x="1" y="22"/>
                </a:cubicBezTo>
                <a:cubicBezTo>
                  <a:pt x="0" y="23"/>
                  <a:pt x="0" y="24"/>
                  <a:pt x="1" y="25"/>
                </a:cubicBezTo>
                <a:cubicBezTo>
                  <a:pt x="2" y="26"/>
                  <a:pt x="3" y="26"/>
                  <a:pt x="4" y="25"/>
                </a:cubicBezTo>
                <a:cubicBezTo>
                  <a:pt x="13" y="16"/>
                  <a:pt x="13" y="16"/>
                  <a:pt x="13" y="16"/>
                </a:cubicBezTo>
                <a:cubicBezTo>
                  <a:pt x="22" y="25"/>
                  <a:pt x="22" y="25"/>
                  <a:pt x="22" y="25"/>
                </a:cubicBezTo>
                <a:cubicBezTo>
                  <a:pt x="23" y="26"/>
                  <a:pt x="23" y="26"/>
                  <a:pt x="24" y="26"/>
                </a:cubicBezTo>
                <a:cubicBezTo>
                  <a:pt x="24" y="26"/>
                  <a:pt x="25" y="26"/>
                  <a:pt x="25" y="25"/>
                </a:cubicBezTo>
                <a:cubicBezTo>
                  <a:pt x="26" y="24"/>
                  <a:pt x="26" y="23"/>
                  <a:pt x="25" y="22"/>
                </a:cubicBezTo>
                <a:lnTo>
                  <a:pt x="16" y="1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8" name="Freeform 60"/>
          <p:cNvSpPr>
            <a:spLocks noEditPoints="1"/>
          </p:cNvSpPr>
          <p:nvPr/>
        </p:nvSpPr>
        <p:spPr bwMode="auto">
          <a:xfrm>
            <a:off x="3451225" y="5170488"/>
            <a:ext cx="341313" cy="409575"/>
          </a:xfrm>
          <a:custGeom>
            <a:avLst/>
            <a:gdLst>
              <a:gd name="T0" fmla="*/ 89 w 91"/>
              <a:gd name="T1" fmla="*/ 0 h 109"/>
              <a:gd name="T2" fmla="*/ 42 w 91"/>
              <a:gd name="T3" fmla="*/ 24 h 109"/>
              <a:gd name="T4" fmla="*/ 5 w 91"/>
              <a:gd name="T5" fmla="*/ 24 h 109"/>
              <a:gd name="T6" fmla="*/ 0 w 91"/>
              <a:gd name="T7" fmla="*/ 29 h 109"/>
              <a:gd name="T8" fmla="*/ 0 w 91"/>
              <a:gd name="T9" fmla="*/ 80 h 109"/>
              <a:gd name="T10" fmla="*/ 5 w 91"/>
              <a:gd name="T11" fmla="*/ 84 h 109"/>
              <a:gd name="T12" fmla="*/ 43 w 91"/>
              <a:gd name="T13" fmla="*/ 85 h 109"/>
              <a:gd name="T14" fmla="*/ 88 w 91"/>
              <a:gd name="T15" fmla="*/ 108 h 109"/>
              <a:gd name="T16" fmla="*/ 91 w 91"/>
              <a:gd name="T17" fmla="*/ 107 h 109"/>
              <a:gd name="T18" fmla="*/ 91 w 91"/>
              <a:gd name="T19" fmla="*/ 2 h 109"/>
              <a:gd name="T20" fmla="*/ 89 w 91"/>
              <a:gd name="T21" fmla="*/ 0 h 109"/>
              <a:gd name="T22" fmla="*/ 38 w 91"/>
              <a:gd name="T23" fmla="*/ 80 h 109"/>
              <a:gd name="T24" fmla="*/ 5 w 91"/>
              <a:gd name="T25" fmla="*/ 80 h 109"/>
              <a:gd name="T26" fmla="*/ 5 w 91"/>
              <a:gd name="T27" fmla="*/ 29 h 109"/>
              <a:gd name="T28" fmla="*/ 38 w 91"/>
              <a:gd name="T29" fmla="*/ 29 h 109"/>
              <a:gd name="T30" fmla="*/ 38 w 91"/>
              <a:gd name="T31" fmla="*/ 80 h 109"/>
              <a:gd name="T32" fmla="*/ 87 w 91"/>
              <a:gd name="T33" fmla="*/ 102 h 109"/>
              <a:gd name="T34" fmla="*/ 42 w 91"/>
              <a:gd name="T35" fmla="*/ 79 h 109"/>
              <a:gd name="T36" fmla="*/ 42 w 91"/>
              <a:gd name="T37" fmla="*/ 29 h 109"/>
              <a:gd name="T38" fmla="*/ 87 w 91"/>
              <a:gd name="T39" fmla="*/ 6 h 109"/>
              <a:gd name="T40" fmla="*/ 87 w 91"/>
              <a:gd name="T41" fmla="*/ 102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1" h="109">
                <a:moveTo>
                  <a:pt x="89" y="0"/>
                </a:moveTo>
                <a:cubicBezTo>
                  <a:pt x="42" y="24"/>
                  <a:pt x="42" y="24"/>
                  <a:pt x="42" y="24"/>
                </a:cubicBezTo>
                <a:cubicBezTo>
                  <a:pt x="5" y="24"/>
                  <a:pt x="5" y="24"/>
                  <a:pt x="5" y="24"/>
                </a:cubicBezTo>
                <a:cubicBezTo>
                  <a:pt x="2" y="24"/>
                  <a:pt x="0" y="26"/>
                  <a:pt x="0" y="29"/>
                </a:cubicBezTo>
                <a:cubicBezTo>
                  <a:pt x="0" y="80"/>
                  <a:pt x="0" y="80"/>
                  <a:pt x="0" y="80"/>
                </a:cubicBezTo>
                <a:cubicBezTo>
                  <a:pt x="0" y="82"/>
                  <a:pt x="2" y="84"/>
                  <a:pt x="5" y="84"/>
                </a:cubicBezTo>
                <a:cubicBezTo>
                  <a:pt x="43" y="85"/>
                  <a:pt x="43" y="85"/>
                  <a:pt x="43" y="85"/>
                </a:cubicBezTo>
                <a:cubicBezTo>
                  <a:pt x="88" y="108"/>
                  <a:pt x="88" y="108"/>
                  <a:pt x="88" y="108"/>
                </a:cubicBezTo>
                <a:cubicBezTo>
                  <a:pt x="90" y="109"/>
                  <a:pt x="91" y="108"/>
                  <a:pt x="91" y="107"/>
                </a:cubicBezTo>
                <a:cubicBezTo>
                  <a:pt x="91" y="2"/>
                  <a:pt x="91" y="2"/>
                  <a:pt x="91" y="2"/>
                </a:cubicBezTo>
                <a:cubicBezTo>
                  <a:pt x="91" y="0"/>
                  <a:pt x="90" y="0"/>
                  <a:pt x="89" y="0"/>
                </a:cubicBezTo>
                <a:close/>
                <a:moveTo>
                  <a:pt x="38" y="80"/>
                </a:moveTo>
                <a:cubicBezTo>
                  <a:pt x="5" y="80"/>
                  <a:pt x="5" y="80"/>
                  <a:pt x="5" y="80"/>
                </a:cubicBezTo>
                <a:cubicBezTo>
                  <a:pt x="5" y="29"/>
                  <a:pt x="5" y="29"/>
                  <a:pt x="5" y="29"/>
                </a:cubicBezTo>
                <a:cubicBezTo>
                  <a:pt x="38" y="29"/>
                  <a:pt x="38" y="29"/>
                  <a:pt x="38" y="29"/>
                </a:cubicBezTo>
                <a:lnTo>
                  <a:pt x="38" y="80"/>
                </a:lnTo>
                <a:close/>
                <a:moveTo>
                  <a:pt x="87" y="102"/>
                </a:moveTo>
                <a:cubicBezTo>
                  <a:pt x="42" y="79"/>
                  <a:pt x="42" y="79"/>
                  <a:pt x="42" y="79"/>
                </a:cubicBezTo>
                <a:cubicBezTo>
                  <a:pt x="42" y="29"/>
                  <a:pt x="42" y="29"/>
                  <a:pt x="42" y="29"/>
                </a:cubicBezTo>
                <a:cubicBezTo>
                  <a:pt x="87" y="6"/>
                  <a:pt x="87" y="6"/>
                  <a:pt x="87" y="6"/>
                </a:cubicBezTo>
                <a:lnTo>
                  <a:pt x="87" y="102"/>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9" name="Freeform 61"/>
          <p:cNvSpPr/>
          <p:nvPr/>
        </p:nvSpPr>
        <p:spPr bwMode="auto">
          <a:xfrm>
            <a:off x="3833813" y="5291138"/>
            <a:ext cx="41275" cy="160338"/>
          </a:xfrm>
          <a:custGeom>
            <a:avLst/>
            <a:gdLst>
              <a:gd name="T0" fmla="*/ 4 w 11"/>
              <a:gd name="T1" fmla="*/ 1 h 43"/>
              <a:gd name="T2" fmla="*/ 4 w 11"/>
              <a:gd name="T3" fmla="*/ 0 h 43"/>
              <a:gd name="T4" fmla="*/ 2 w 11"/>
              <a:gd name="T5" fmla="*/ 0 h 43"/>
              <a:gd name="T6" fmla="*/ 0 w 11"/>
              <a:gd name="T7" fmla="*/ 2 h 43"/>
              <a:gd name="T8" fmla="*/ 0 w 11"/>
              <a:gd name="T9" fmla="*/ 3 h 43"/>
              <a:gd name="T10" fmla="*/ 1 w 11"/>
              <a:gd name="T11" fmla="*/ 4 h 43"/>
              <a:gd name="T12" fmla="*/ 7 w 11"/>
              <a:gd name="T13" fmla="*/ 22 h 43"/>
              <a:gd name="T14" fmla="*/ 1 w 11"/>
              <a:gd name="T15" fmla="*/ 39 h 43"/>
              <a:gd name="T16" fmla="*/ 0 w 11"/>
              <a:gd name="T17" fmla="*/ 40 h 43"/>
              <a:gd name="T18" fmla="*/ 0 w 11"/>
              <a:gd name="T19" fmla="*/ 41 h 43"/>
              <a:gd name="T20" fmla="*/ 2 w 11"/>
              <a:gd name="T21" fmla="*/ 43 h 43"/>
              <a:gd name="T22" fmla="*/ 4 w 11"/>
              <a:gd name="T23" fmla="*/ 43 h 43"/>
              <a:gd name="T24" fmla="*/ 4 w 11"/>
              <a:gd name="T25" fmla="*/ 43 h 43"/>
              <a:gd name="T26" fmla="*/ 11 w 11"/>
              <a:gd name="T27" fmla="*/ 22 h 43"/>
              <a:gd name="T28" fmla="*/ 4 w 11"/>
              <a:gd name="T29" fmla="*/ 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43">
                <a:moveTo>
                  <a:pt x="4" y="1"/>
                </a:moveTo>
                <a:cubicBezTo>
                  <a:pt x="4" y="0"/>
                  <a:pt x="4" y="0"/>
                  <a:pt x="4" y="0"/>
                </a:cubicBezTo>
                <a:cubicBezTo>
                  <a:pt x="3" y="0"/>
                  <a:pt x="3" y="0"/>
                  <a:pt x="2" y="0"/>
                </a:cubicBezTo>
                <a:cubicBezTo>
                  <a:pt x="1" y="0"/>
                  <a:pt x="0" y="1"/>
                  <a:pt x="0" y="2"/>
                </a:cubicBezTo>
                <a:cubicBezTo>
                  <a:pt x="0" y="2"/>
                  <a:pt x="0" y="3"/>
                  <a:pt x="0" y="3"/>
                </a:cubicBezTo>
                <a:cubicBezTo>
                  <a:pt x="1" y="4"/>
                  <a:pt x="1" y="4"/>
                  <a:pt x="1" y="4"/>
                </a:cubicBezTo>
                <a:cubicBezTo>
                  <a:pt x="5" y="9"/>
                  <a:pt x="7" y="15"/>
                  <a:pt x="7" y="22"/>
                </a:cubicBezTo>
                <a:cubicBezTo>
                  <a:pt x="7" y="28"/>
                  <a:pt x="5" y="34"/>
                  <a:pt x="1" y="39"/>
                </a:cubicBezTo>
                <a:cubicBezTo>
                  <a:pt x="0" y="40"/>
                  <a:pt x="0" y="40"/>
                  <a:pt x="0" y="40"/>
                </a:cubicBezTo>
                <a:cubicBezTo>
                  <a:pt x="0" y="40"/>
                  <a:pt x="0" y="41"/>
                  <a:pt x="0" y="41"/>
                </a:cubicBezTo>
                <a:cubicBezTo>
                  <a:pt x="0" y="42"/>
                  <a:pt x="1" y="43"/>
                  <a:pt x="2" y="43"/>
                </a:cubicBezTo>
                <a:cubicBezTo>
                  <a:pt x="3" y="43"/>
                  <a:pt x="3" y="43"/>
                  <a:pt x="4" y="43"/>
                </a:cubicBezTo>
                <a:cubicBezTo>
                  <a:pt x="4" y="43"/>
                  <a:pt x="4" y="43"/>
                  <a:pt x="4" y="43"/>
                </a:cubicBezTo>
                <a:cubicBezTo>
                  <a:pt x="9" y="36"/>
                  <a:pt x="11" y="29"/>
                  <a:pt x="11" y="22"/>
                </a:cubicBezTo>
                <a:cubicBezTo>
                  <a:pt x="11" y="14"/>
                  <a:pt x="9" y="7"/>
                  <a:pt x="4" y="1"/>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0" name="Freeform 62"/>
          <p:cNvSpPr/>
          <p:nvPr/>
        </p:nvSpPr>
        <p:spPr bwMode="auto">
          <a:xfrm>
            <a:off x="3863975" y="5241925"/>
            <a:ext cx="68263" cy="261938"/>
          </a:xfrm>
          <a:custGeom>
            <a:avLst/>
            <a:gdLst>
              <a:gd name="T0" fmla="*/ 4 w 18"/>
              <a:gd name="T1" fmla="*/ 1 h 70"/>
              <a:gd name="T2" fmla="*/ 2 w 18"/>
              <a:gd name="T3" fmla="*/ 0 h 70"/>
              <a:gd name="T4" fmla="*/ 0 w 18"/>
              <a:gd name="T5" fmla="*/ 3 h 70"/>
              <a:gd name="T6" fmla="*/ 0 w 18"/>
              <a:gd name="T7" fmla="*/ 4 h 70"/>
              <a:gd name="T8" fmla="*/ 10 w 18"/>
              <a:gd name="T9" fmla="*/ 19 h 70"/>
              <a:gd name="T10" fmla="*/ 13 w 18"/>
              <a:gd name="T11" fmla="*/ 35 h 70"/>
              <a:gd name="T12" fmla="*/ 10 w 18"/>
              <a:gd name="T13" fmla="*/ 52 h 70"/>
              <a:gd name="T14" fmla="*/ 0 w 18"/>
              <a:gd name="T15" fmla="*/ 66 h 70"/>
              <a:gd name="T16" fmla="*/ 0 w 18"/>
              <a:gd name="T17" fmla="*/ 68 h 70"/>
              <a:gd name="T18" fmla="*/ 2 w 18"/>
              <a:gd name="T19" fmla="*/ 70 h 70"/>
              <a:gd name="T20" fmla="*/ 4 w 18"/>
              <a:gd name="T21" fmla="*/ 70 h 70"/>
              <a:gd name="T22" fmla="*/ 18 w 18"/>
              <a:gd name="T23" fmla="*/ 35 h 70"/>
              <a:gd name="T24" fmla="*/ 4 w 18"/>
              <a:gd name="T25" fmla="*/ 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70">
                <a:moveTo>
                  <a:pt x="4" y="1"/>
                </a:moveTo>
                <a:cubicBezTo>
                  <a:pt x="3" y="1"/>
                  <a:pt x="3" y="0"/>
                  <a:pt x="2" y="0"/>
                </a:cubicBezTo>
                <a:cubicBezTo>
                  <a:pt x="1" y="0"/>
                  <a:pt x="0" y="1"/>
                  <a:pt x="0" y="3"/>
                </a:cubicBezTo>
                <a:cubicBezTo>
                  <a:pt x="0" y="3"/>
                  <a:pt x="0" y="4"/>
                  <a:pt x="0" y="4"/>
                </a:cubicBezTo>
                <a:cubicBezTo>
                  <a:pt x="5" y="9"/>
                  <a:pt x="8" y="13"/>
                  <a:pt x="10" y="19"/>
                </a:cubicBezTo>
                <a:cubicBezTo>
                  <a:pt x="12" y="24"/>
                  <a:pt x="13" y="29"/>
                  <a:pt x="13" y="35"/>
                </a:cubicBezTo>
                <a:cubicBezTo>
                  <a:pt x="13" y="41"/>
                  <a:pt x="12" y="47"/>
                  <a:pt x="10" y="52"/>
                </a:cubicBezTo>
                <a:cubicBezTo>
                  <a:pt x="8" y="57"/>
                  <a:pt x="5" y="62"/>
                  <a:pt x="0" y="66"/>
                </a:cubicBezTo>
                <a:cubicBezTo>
                  <a:pt x="0" y="67"/>
                  <a:pt x="0" y="67"/>
                  <a:pt x="0" y="68"/>
                </a:cubicBezTo>
                <a:cubicBezTo>
                  <a:pt x="0" y="69"/>
                  <a:pt x="1" y="70"/>
                  <a:pt x="2" y="70"/>
                </a:cubicBezTo>
                <a:cubicBezTo>
                  <a:pt x="3" y="70"/>
                  <a:pt x="3" y="70"/>
                  <a:pt x="4" y="70"/>
                </a:cubicBezTo>
                <a:cubicBezTo>
                  <a:pt x="13" y="60"/>
                  <a:pt x="18" y="48"/>
                  <a:pt x="18" y="35"/>
                </a:cubicBezTo>
                <a:cubicBezTo>
                  <a:pt x="18" y="22"/>
                  <a:pt x="13" y="10"/>
                  <a:pt x="4" y="1"/>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1" name="Freeform 63"/>
          <p:cNvSpPr>
            <a:spLocks noEditPoints="1"/>
          </p:cNvSpPr>
          <p:nvPr/>
        </p:nvSpPr>
        <p:spPr bwMode="auto">
          <a:xfrm>
            <a:off x="2527300" y="5106988"/>
            <a:ext cx="406400" cy="487363"/>
          </a:xfrm>
          <a:custGeom>
            <a:avLst/>
            <a:gdLst>
              <a:gd name="T0" fmla="*/ 104 w 108"/>
              <a:gd name="T1" fmla="*/ 1 h 130"/>
              <a:gd name="T2" fmla="*/ 50 w 108"/>
              <a:gd name="T3" fmla="*/ 29 h 130"/>
              <a:gd name="T4" fmla="*/ 6 w 108"/>
              <a:gd name="T5" fmla="*/ 29 h 130"/>
              <a:gd name="T6" fmla="*/ 0 w 108"/>
              <a:gd name="T7" fmla="*/ 35 h 130"/>
              <a:gd name="T8" fmla="*/ 0 w 108"/>
              <a:gd name="T9" fmla="*/ 95 h 130"/>
              <a:gd name="T10" fmla="*/ 6 w 108"/>
              <a:gd name="T11" fmla="*/ 101 h 130"/>
              <a:gd name="T12" fmla="*/ 50 w 108"/>
              <a:gd name="T13" fmla="*/ 101 h 130"/>
              <a:gd name="T14" fmla="*/ 104 w 108"/>
              <a:gd name="T15" fmla="*/ 129 h 130"/>
              <a:gd name="T16" fmla="*/ 108 w 108"/>
              <a:gd name="T17" fmla="*/ 127 h 130"/>
              <a:gd name="T18" fmla="*/ 108 w 108"/>
              <a:gd name="T19" fmla="*/ 3 h 130"/>
              <a:gd name="T20" fmla="*/ 104 w 108"/>
              <a:gd name="T21" fmla="*/ 1 h 130"/>
              <a:gd name="T22" fmla="*/ 46 w 108"/>
              <a:gd name="T23" fmla="*/ 96 h 130"/>
              <a:gd name="T24" fmla="*/ 5 w 108"/>
              <a:gd name="T25" fmla="*/ 96 h 130"/>
              <a:gd name="T26" fmla="*/ 5 w 108"/>
              <a:gd name="T27" fmla="*/ 34 h 130"/>
              <a:gd name="T28" fmla="*/ 46 w 108"/>
              <a:gd name="T29" fmla="*/ 34 h 130"/>
              <a:gd name="T30" fmla="*/ 46 w 108"/>
              <a:gd name="T31" fmla="*/ 96 h 130"/>
              <a:gd name="T32" fmla="*/ 103 w 108"/>
              <a:gd name="T33" fmla="*/ 123 h 130"/>
              <a:gd name="T34" fmla="*/ 50 w 108"/>
              <a:gd name="T35" fmla="*/ 96 h 130"/>
              <a:gd name="T36" fmla="*/ 50 w 108"/>
              <a:gd name="T37" fmla="*/ 34 h 130"/>
              <a:gd name="T38" fmla="*/ 103 w 108"/>
              <a:gd name="T39" fmla="*/ 7 h 130"/>
              <a:gd name="T40" fmla="*/ 103 w 108"/>
              <a:gd name="T41" fmla="*/ 123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8" h="130">
                <a:moveTo>
                  <a:pt x="104" y="1"/>
                </a:moveTo>
                <a:cubicBezTo>
                  <a:pt x="50" y="29"/>
                  <a:pt x="50" y="29"/>
                  <a:pt x="50" y="29"/>
                </a:cubicBezTo>
                <a:cubicBezTo>
                  <a:pt x="6" y="29"/>
                  <a:pt x="6" y="29"/>
                  <a:pt x="6" y="29"/>
                </a:cubicBezTo>
                <a:cubicBezTo>
                  <a:pt x="3" y="29"/>
                  <a:pt x="0" y="32"/>
                  <a:pt x="0" y="35"/>
                </a:cubicBezTo>
                <a:cubicBezTo>
                  <a:pt x="0" y="95"/>
                  <a:pt x="0" y="95"/>
                  <a:pt x="0" y="95"/>
                </a:cubicBezTo>
                <a:cubicBezTo>
                  <a:pt x="0" y="98"/>
                  <a:pt x="3" y="101"/>
                  <a:pt x="6" y="101"/>
                </a:cubicBezTo>
                <a:cubicBezTo>
                  <a:pt x="50" y="101"/>
                  <a:pt x="50" y="101"/>
                  <a:pt x="50" y="101"/>
                </a:cubicBezTo>
                <a:cubicBezTo>
                  <a:pt x="104" y="129"/>
                  <a:pt x="104" y="129"/>
                  <a:pt x="104" y="129"/>
                </a:cubicBezTo>
                <a:cubicBezTo>
                  <a:pt x="106" y="130"/>
                  <a:pt x="108" y="128"/>
                  <a:pt x="108" y="127"/>
                </a:cubicBezTo>
                <a:cubicBezTo>
                  <a:pt x="108" y="3"/>
                  <a:pt x="108" y="3"/>
                  <a:pt x="108" y="3"/>
                </a:cubicBezTo>
                <a:cubicBezTo>
                  <a:pt x="108" y="2"/>
                  <a:pt x="106" y="0"/>
                  <a:pt x="104" y="1"/>
                </a:cubicBezTo>
                <a:close/>
                <a:moveTo>
                  <a:pt x="46" y="96"/>
                </a:moveTo>
                <a:cubicBezTo>
                  <a:pt x="5" y="96"/>
                  <a:pt x="5" y="96"/>
                  <a:pt x="5" y="96"/>
                </a:cubicBezTo>
                <a:cubicBezTo>
                  <a:pt x="5" y="34"/>
                  <a:pt x="5" y="34"/>
                  <a:pt x="5" y="34"/>
                </a:cubicBezTo>
                <a:cubicBezTo>
                  <a:pt x="46" y="34"/>
                  <a:pt x="46" y="34"/>
                  <a:pt x="46" y="34"/>
                </a:cubicBezTo>
                <a:lnTo>
                  <a:pt x="46" y="96"/>
                </a:lnTo>
                <a:close/>
                <a:moveTo>
                  <a:pt x="103" y="123"/>
                </a:moveTo>
                <a:cubicBezTo>
                  <a:pt x="50" y="96"/>
                  <a:pt x="50" y="96"/>
                  <a:pt x="50" y="96"/>
                </a:cubicBezTo>
                <a:cubicBezTo>
                  <a:pt x="50" y="34"/>
                  <a:pt x="50" y="34"/>
                  <a:pt x="50" y="34"/>
                </a:cubicBezTo>
                <a:cubicBezTo>
                  <a:pt x="103" y="7"/>
                  <a:pt x="103" y="7"/>
                  <a:pt x="103" y="7"/>
                </a:cubicBezTo>
                <a:lnTo>
                  <a:pt x="103" y="12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2" name="Freeform 64"/>
          <p:cNvSpPr>
            <a:spLocks noEditPoints="1"/>
          </p:cNvSpPr>
          <p:nvPr/>
        </p:nvSpPr>
        <p:spPr bwMode="auto">
          <a:xfrm>
            <a:off x="1543050" y="5110163"/>
            <a:ext cx="447675" cy="484188"/>
          </a:xfrm>
          <a:custGeom>
            <a:avLst/>
            <a:gdLst>
              <a:gd name="T0" fmla="*/ 119 w 119"/>
              <a:gd name="T1" fmla="*/ 97 h 129"/>
              <a:gd name="T2" fmla="*/ 119 w 119"/>
              <a:gd name="T3" fmla="*/ 0 h 129"/>
              <a:gd name="T4" fmla="*/ 38 w 119"/>
              <a:gd name="T5" fmla="*/ 20 h 129"/>
              <a:gd name="T6" fmla="*/ 38 w 119"/>
              <a:gd name="T7" fmla="*/ 99 h 129"/>
              <a:gd name="T8" fmla="*/ 35 w 119"/>
              <a:gd name="T9" fmla="*/ 98 h 129"/>
              <a:gd name="T10" fmla="*/ 22 w 119"/>
              <a:gd name="T11" fmla="*/ 94 h 129"/>
              <a:gd name="T12" fmla="*/ 19 w 119"/>
              <a:gd name="T13" fmla="*/ 94 h 129"/>
              <a:gd name="T14" fmla="*/ 5 w 119"/>
              <a:gd name="T15" fmla="*/ 101 h 129"/>
              <a:gd name="T16" fmla="*/ 1 w 119"/>
              <a:gd name="T17" fmla="*/ 113 h 129"/>
              <a:gd name="T18" fmla="*/ 23 w 119"/>
              <a:gd name="T19" fmla="*/ 128 h 129"/>
              <a:gd name="T20" fmla="*/ 42 w 119"/>
              <a:gd name="T21" fmla="*/ 110 h 129"/>
              <a:gd name="T22" fmla="*/ 42 w 119"/>
              <a:gd name="T23" fmla="*/ 49 h 129"/>
              <a:gd name="T24" fmla="*/ 115 w 119"/>
              <a:gd name="T25" fmla="*/ 32 h 129"/>
              <a:gd name="T26" fmla="*/ 115 w 119"/>
              <a:gd name="T27" fmla="*/ 85 h 129"/>
              <a:gd name="T28" fmla="*/ 113 w 119"/>
              <a:gd name="T29" fmla="*/ 84 h 129"/>
              <a:gd name="T30" fmla="*/ 97 w 119"/>
              <a:gd name="T31" fmla="*/ 80 h 129"/>
              <a:gd name="T32" fmla="*/ 82 w 119"/>
              <a:gd name="T33" fmla="*/ 87 h 129"/>
              <a:gd name="T34" fmla="*/ 78 w 119"/>
              <a:gd name="T35" fmla="*/ 99 h 129"/>
              <a:gd name="T36" fmla="*/ 101 w 119"/>
              <a:gd name="T37" fmla="*/ 114 h 129"/>
              <a:gd name="T38" fmla="*/ 119 w 119"/>
              <a:gd name="T39" fmla="*/ 97 h 129"/>
              <a:gd name="T40" fmla="*/ 34 w 119"/>
              <a:gd name="T41" fmla="*/ 118 h 129"/>
              <a:gd name="T42" fmla="*/ 23 w 119"/>
              <a:gd name="T43" fmla="*/ 123 h 129"/>
              <a:gd name="T44" fmla="*/ 20 w 119"/>
              <a:gd name="T45" fmla="*/ 124 h 129"/>
              <a:gd name="T46" fmla="*/ 10 w 119"/>
              <a:gd name="T47" fmla="*/ 120 h 129"/>
              <a:gd name="T48" fmla="*/ 5 w 119"/>
              <a:gd name="T49" fmla="*/ 113 h 129"/>
              <a:gd name="T50" fmla="*/ 9 w 119"/>
              <a:gd name="T51" fmla="*/ 104 h 129"/>
              <a:gd name="T52" fmla="*/ 20 w 119"/>
              <a:gd name="T53" fmla="*/ 98 h 129"/>
              <a:gd name="T54" fmla="*/ 33 w 119"/>
              <a:gd name="T55" fmla="*/ 102 h 129"/>
              <a:gd name="T56" fmla="*/ 38 w 119"/>
              <a:gd name="T57" fmla="*/ 109 h 129"/>
              <a:gd name="T58" fmla="*/ 34 w 119"/>
              <a:gd name="T59" fmla="*/ 118 h 129"/>
              <a:gd name="T60" fmla="*/ 42 w 119"/>
              <a:gd name="T61" fmla="*/ 45 h 129"/>
              <a:gd name="T62" fmla="*/ 42 w 119"/>
              <a:gd name="T63" fmla="*/ 23 h 129"/>
              <a:gd name="T64" fmla="*/ 115 w 119"/>
              <a:gd name="T65" fmla="*/ 6 h 129"/>
              <a:gd name="T66" fmla="*/ 115 w 119"/>
              <a:gd name="T67" fmla="*/ 27 h 129"/>
              <a:gd name="T68" fmla="*/ 42 w 119"/>
              <a:gd name="T69" fmla="*/ 45 h 129"/>
              <a:gd name="T70" fmla="*/ 98 w 119"/>
              <a:gd name="T71" fmla="*/ 110 h 129"/>
              <a:gd name="T72" fmla="*/ 87 w 119"/>
              <a:gd name="T73" fmla="*/ 106 h 129"/>
              <a:gd name="T74" fmla="*/ 82 w 119"/>
              <a:gd name="T75" fmla="*/ 99 h 129"/>
              <a:gd name="T76" fmla="*/ 86 w 119"/>
              <a:gd name="T77" fmla="*/ 90 h 129"/>
              <a:gd name="T78" fmla="*/ 97 w 119"/>
              <a:gd name="T79" fmla="*/ 84 h 129"/>
              <a:gd name="T80" fmla="*/ 110 w 119"/>
              <a:gd name="T81" fmla="*/ 88 h 129"/>
              <a:gd name="T82" fmla="*/ 115 w 119"/>
              <a:gd name="T83" fmla="*/ 95 h 129"/>
              <a:gd name="T84" fmla="*/ 111 w 119"/>
              <a:gd name="T85" fmla="*/ 104 h 129"/>
              <a:gd name="T86" fmla="*/ 100 w 119"/>
              <a:gd name="T87" fmla="*/ 109 h 129"/>
              <a:gd name="T88" fmla="*/ 98 w 119"/>
              <a:gd name="T89" fmla="*/ 11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9" h="129">
                <a:moveTo>
                  <a:pt x="119" y="97"/>
                </a:moveTo>
                <a:cubicBezTo>
                  <a:pt x="119" y="0"/>
                  <a:pt x="119" y="0"/>
                  <a:pt x="119" y="0"/>
                </a:cubicBezTo>
                <a:cubicBezTo>
                  <a:pt x="38" y="20"/>
                  <a:pt x="38" y="20"/>
                  <a:pt x="38" y="20"/>
                </a:cubicBezTo>
                <a:cubicBezTo>
                  <a:pt x="38" y="99"/>
                  <a:pt x="38" y="99"/>
                  <a:pt x="38" y="99"/>
                </a:cubicBezTo>
                <a:cubicBezTo>
                  <a:pt x="35" y="98"/>
                  <a:pt x="35" y="98"/>
                  <a:pt x="35" y="98"/>
                </a:cubicBezTo>
                <a:cubicBezTo>
                  <a:pt x="32" y="95"/>
                  <a:pt x="27" y="94"/>
                  <a:pt x="22" y="94"/>
                </a:cubicBezTo>
                <a:cubicBezTo>
                  <a:pt x="21" y="94"/>
                  <a:pt x="20" y="94"/>
                  <a:pt x="19" y="94"/>
                </a:cubicBezTo>
                <a:cubicBezTo>
                  <a:pt x="14" y="95"/>
                  <a:pt x="9" y="97"/>
                  <a:pt x="5" y="101"/>
                </a:cubicBezTo>
                <a:cubicBezTo>
                  <a:pt x="2" y="104"/>
                  <a:pt x="0" y="109"/>
                  <a:pt x="1" y="113"/>
                </a:cubicBezTo>
                <a:cubicBezTo>
                  <a:pt x="2" y="123"/>
                  <a:pt x="12" y="129"/>
                  <a:pt x="23" y="128"/>
                </a:cubicBezTo>
                <a:cubicBezTo>
                  <a:pt x="34" y="127"/>
                  <a:pt x="42" y="119"/>
                  <a:pt x="42" y="110"/>
                </a:cubicBezTo>
                <a:cubicBezTo>
                  <a:pt x="42" y="49"/>
                  <a:pt x="42" y="49"/>
                  <a:pt x="42" y="49"/>
                </a:cubicBezTo>
                <a:cubicBezTo>
                  <a:pt x="115" y="32"/>
                  <a:pt x="115" y="32"/>
                  <a:pt x="115" y="32"/>
                </a:cubicBezTo>
                <a:cubicBezTo>
                  <a:pt x="115" y="85"/>
                  <a:pt x="115" y="85"/>
                  <a:pt x="115" y="85"/>
                </a:cubicBezTo>
                <a:cubicBezTo>
                  <a:pt x="113" y="84"/>
                  <a:pt x="113" y="84"/>
                  <a:pt x="113" y="84"/>
                </a:cubicBezTo>
                <a:cubicBezTo>
                  <a:pt x="108" y="81"/>
                  <a:pt x="103" y="79"/>
                  <a:pt x="97" y="80"/>
                </a:cubicBezTo>
                <a:cubicBezTo>
                  <a:pt x="91" y="81"/>
                  <a:pt x="86" y="83"/>
                  <a:pt x="82" y="87"/>
                </a:cubicBezTo>
                <a:cubicBezTo>
                  <a:pt x="79" y="90"/>
                  <a:pt x="77" y="95"/>
                  <a:pt x="78" y="99"/>
                </a:cubicBezTo>
                <a:cubicBezTo>
                  <a:pt x="79" y="109"/>
                  <a:pt x="89" y="115"/>
                  <a:pt x="101" y="114"/>
                </a:cubicBezTo>
                <a:cubicBezTo>
                  <a:pt x="111" y="113"/>
                  <a:pt x="119" y="105"/>
                  <a:pt x="119" y="97"/>
                </a:cubicBezTo>
                <a:close/>
                <a:moveTo>
                  <a:pt x="34" y="118"/>
                </a:moveTo>
                <a:cubicBezTo>
                  <a:pt x="32" y="121"/>
                  <a:pt x="27" y="123"/>
                  <a:pt x="23" y="123"/>
                </a:cubicBezTo>
                <a:cubicBezTo>
                  <a:pt x="22" y="124"/>
                  <a:pt x="21" y="124"/>
                  <a:pt x="20" y="124"/>
                </a:cubicBezTo>
                <a:cubicBezTo>
                  <a:pt x="16" y="124"/>
                  <a:pt x="13" y="122"/>
                  <a:pt x="10" y="120"/>
                </a:cubicBezTo>
                <a:cubicBezTo>
                  <a:pt x="8" y="119"/>
                  <a:pt x="6" y="117"/>
                  <a:pt x="5" y="113"/>
                </a:cubicBezTo>
                <a:cubicBezTo>
                  <a:pt x="5" y="110"/>
                  <a:pt x="6" y="107"/>
                  <a:pt x="9" y="104"/>
                </a:cubicBezTo>
                <a:cubicBezTo>
                  <a:pt x="11" y="101"/>
                  <a:pt x="15" y="99"/>
                  <a:pt x="20" y="98"/>
                </a:cubicBezTo>
                <a:cubicBezTo>
                  <a:pt x="25" y="98"/>
                  <a:pt x="30" y="99"/>
                  <a:pt x="33" y="102"/>
                </a:cubicBezTo>
                <a:cubicBezTo>
                  <a:pt x="35" y="103"/>
                  <a:pt x="37" y="105"/>
                  <a:pt x="38" y="109"/>
                </a:cubicBezTo>
                <a:cubicBezTo>
                  <a:pt x="38" y="112"/>
                  <a:pt x="37" y="115"/>
                  <a:pt x="34" y="118"/>
                </a:cubicBezTo>
                <a:close/>
                <a:moveTo>
                  <a:pt x="42" y="45"/>
                </a:moveTo>
                <a:cubicBezTo>
                  <a:pt x="42" y="23"/>
                  <a:pt x="42" y="23"/>
                  <a:pt x="42" y="23"/>
                </a:cubicBezTo>
                <a:cubicBezTo>
                  <a:pt x="115" y="6"/>
                  <a:pt x="115" y="6"/>
                  <a:pt x="115" y="6"/>
                </a:cubicBezTo>
                <a:cubicBezTo>
                  <a:pt x="115" y="27"/>
                  <a:pt x="115" y="27"/>
                  <a:pt x="115" y="27"/>
                </a:cubicBezTo>
                <a:lnTo>
                  <a:pt x="42" y="45"/>
                </a:lnTo>
                <a:close/>
                <a:moveTo>
                  <a:pt x="98" y="110"/>
                </a:moveTo>
                <a:cubicBezTo>
                  <a:pt x="94" y="110"/>
                  <a:pt x="90" y="108"/>
                  <a:pt x="87" y="106"/>
                </a:cubicBezTo>
                <a:cubicBezTo>
                  <a:pt x="85" y="105"/>
                  <a:pt x="83" y="102"/>
                  <a:pt x="82" y="99"/>
                </a:cubicBezTo>
                <a:cubicBezTo>
                  <a:pt x="82" y="96"/>
                  <a:pt x="83" y="93"/>
                  <a:pt x="86" y="90"/>
                </a:cubicBezTo>
                <a:cubicBezTo>
                  <a:pt x="88" y="87"/>
                  <a:pt x="93" y="85"/>
                  <a:pt x="97" y="84"/>
                </a:cubicBezTo>
                <a:cubicBezTo>
                  <a:pt x="102" y="84"/>
                  <a:pt x="107" y="85"/>
                  <a:pt x="110" y="88"/>
                </a:cubicBezTo>
                <a:cubicBezTo>
                  <a:pt x="112" y="89"/>
                  <a:pt x="114" y="91"/>
                  <a:pt x="115" y="95"/>
                </a:cubicBezTo>
                <a:cubicBezTo>
                  <a:pt x="115" y="98"/>
                  <a:pt x="114" y="101"/>
                  <a:pt x="111" y="104"/>
                </a:cubicBezTo>
                <a:cubicBezTo>
                  <a:pt x="109" y="107"/>
                  <a:pt x="105" y="109"/>
                  <a:pt x="100" y="109"/>
                </a:cubicBezTo>
                <a:cubicBezTo>
                  <a:pt x="99" y="110"/>
                  <a:pt x="98" y="110"/>
                  <a:pt x="98" y="11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3" name="Freeform 65"/>
          <p:cNvSpPr>
            <a:spLocks noEditPoints="1"/>
          </p:cNvSpPr>
          <p:nvPr/>
        </p:nvSpPr>
        <p:spPr bwMode="auto">
          <a:xfrm>
            <a:off x="612775" y="5113338"/>
            <a:ext cx="379413" cy="481013"/>
          </a:xfrm>
          <a:custGeom>
            <a:avLst/>
            <a:gdLst>
              <a:gd name="T0" fmla="*/ 58 w 101"/>
              <a:gd name="T1" fmla="*/ 104 h 128"/>
              <a:gd name="T2" fmla="*/ 58 w 101"/>
              <a:gd name="T3" fmla="*/ 44 h 128"/>
              <a:gd name="T4" fmla="*/ 101 w 101"/>
              <a:gd name="T5" fmla="*/ 32 h 128"/>
              <a:gd name="T6" fmla="*/ 53 w 101"/>
              <a:gd name="T7" fmla="*/ 0 h 128"/>
              <a:gd name="T8" fmla="*/ 53 w 101"/>
              <a:gd name="T9" fmla="*/ 93 h 128"/>
              <a:gd name="T10" fmla="*/ 51 w 101"/>
              <a:gd name="T11" fmla="*/ 91 h 128"/>
              <a:gd name="T12" fmla="*/ 33 w 101"/>
              <a:gd name="T13" fmla="*/ 85 h 128"/>
              <a:gd name="T14" fmla="*/ 26 w 101"/>
              <a:gd name="T15" fmla="*/ 86 h 128"/>
              <a:gd name="T16" fmla="*/ 2 w 101"/>
              <a:gd name="T17" fmla="*/ 111 h 128"/>
              <a:gd name="T18" fmla="*/ 27 w 101"/>
              <a:gd name="T19" fmla="*/ 128 h 128"/>
              <a:gd name="T20" fmla="*/ 33 w 101"/>
              <a:gd name="T21" fmla="*/ 127 h 128"/>
              <a:gd name="T22" fmla="*/ 58 w 101"/>
              <a:gd name="T23" fmla="*/ 104 h 128"/>
              <a:gd name="T24" fmla="*/ 58 w 101"/>
              <a:gd name="T25" fmla="*/ 8 h 128"/>
              <a:gd name="T26" fmla="*/ 90 w 101"/>
              <a:gd name="T27" fmla="*/ 30 h 128"/>
              <a:gd name="T28" fmla="*/ 58 w 101"/>
              <a:gd name="T29" fmla="*/ 39 h 128"/>
              <a:gd name="T30" fmla="*/ 58 w 101"/>
              <a:gd name="T31" fmla="*/ 8 h 128"/>
              <a:gd name="T32" fmla="*/ 42 w 101"/>
              <a:gd name="T33" fmla="*/ 119 h 128"/>
              <a:gd name="T34" fmla="*/ 32 w 101"/>
              <a:gd name="T35" fmla="*/ 123 h 128"/>
              <a:gd name="T36" fmla="*/ 27 w 101"/>
              <a:gd name="T37" fmla="*/ 123 h 128"/>
              <a:gd name="T38" fmla="*/ 12 w 101"/>
              <a:gd name="T39" fmla="*/ 119 h 128"/>
              <a:gd name="T40" fmla="*/ 6 w 101"/>
              <a:gd name="T41" fmla="*/ 110 h 128"/>
              <a:gd name="T42" fmla="*/ 11 w 101"/>
              <a:gd name="T43" fmla="*/ 98 h 128"/>
              <a:gd name="T44" fmla="*/ 17 w 101"/>
              <a:gd name="T45" fmla="*/ 93 h 128"/>
              <a:gd name="T46" fmla="*/ 27 w 101"/>
              <a:gd name="T47" fmla="*/ 90 h 128"/>
              <a:gd name="T48" fmla="*/ 47 w 101"/>
              <a:gd name="T49" fmla="*/ 94 h 128"/>
              <a:gd name="T50" fmla="*/ 53 w 101"/>
              <a:gd name="T51" fmla="*/ 102 h 128"/>
              <a:gd name="T52" fmla="*/ 49 w 101"/>
              <a:gd name="T53" fmla="*/ 114 h 128"/>
              <a:gd name="T54" fmla="*/ 42 w 101"/>
              <a:gd name="T55" fmla="*/ 11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1" h="128">
                <a:moveTo>
                  <a:pt x="58" y="104"/>
                </a:moveTo>
                <a:cubicBezTo>
                  <a:pt x="58" y="44"/>
                  <a:pt x="58" y="44"/>
                  <a:pt x="58" y="44"/>
                </a:cubicBezTo>
                <a:cubicBezTo>
                  <a:pt x="101" y="32"/>
                  <a:pt x="101" y="32"/>
                  <a:pt x="101" y="32"/>
                </a:cubicBezTo>
                <a:cubicBezTo>
                  <a:pt x="53" y="0"/>
                  <a:pt x="53" y="0"/>
                  <a:pt x="53" y="0"/>
                </a:cubicBezTo>
                <a:cubicBezTo>
                  <a:pt x="53" y="93"/>
                  <a:pt x="53" y="93"/>
                  <a:pt x="53" y="93"/>
                </a:cubicBezTo>
                <a:cubicBezTo>
                  <a:pt x="51" y="91"/>
                  <a:pt x="51" y="91"/>
                  <a:pt x="51" y="91"/>
                </a:cubicBezTo>
                <a:cubicBezTo>
                  <a:pt x="46" y="87"/>
                  <a:pt x="40" y="85"/>
                  <a:pt x="33" y="85"/>
                </a:cubicBezTo>
                <a:cubicBezTo>
                  <a:pt x="30" y="85"/>
                  <a:pt x="28" y="85"/>
                  <a:pt x="26" y="86"/>
                </a:cubicBezTo>
                <a:cubicBezTo>
                  <a:pt x="11" y="88"/>
                  <a:pt x="0" y="100"/>
                  <a:pt x="2" y="111"/>
                </a:cubicBezTo>
                <a:cubicBezTo>
                  <a:pt x="3" y="121"/>
                  <a:pt x="14" y="128"/>
                  <a:pt x="27" y="128"/>
                </a:cubicBezTo>
                <a:cubicBezTo>
                  <a:pt x="29" y="128"/>
                  <a:pt x="31" y="127"/>
                  <a:pt x="33" y="127"/>
                </a:cubicBezTo>
                <a:cubicBezTo>
                  <a:pt x="47" y="125"/>
                  <a:pt x="58" y="115"/>
                  <a:pt x="58" y="104"/>
                </a:cubicBezTo>
                <a:close/>
                <a:moveTo>
                  <a:pt x="58" y="8"/>
                </a:moveTo>
                <a:cubicBezTo>
                  <a:pt x="90" y="30"/>
                  <a:pt x="90" y="30"/>
                  <a:pt x="90" y="30"/>
                </a:cubicBezTo>
                <a:cubicBezTo>
                  <a:pt x="58" y="39"/>
                  <a:pt x="58" y="39"/>
                  <a:pt x="58" y="39"/>
                </a:cubicBezTo>
                <a:lnTo>
                  <a:pt x="58" y="8"/>
                </a:lnTo>
                <a:close/>
                <a:moveTo>
                  <a:pt x="42" y="119"/>
                </a:moveTo>
                <a:cubicBezTo>
                  <a:pt x="39" y="121"/>
                  <a:pt x="36" y="122"/>
                  <a:pt x="32" y="123"/>
                </a:cubicBezTo>
                <a:cubicBezTo>
                  <a:pt x="31" y="123"/>
                  <a:pt x="29" y="123"/>
                  <a:pt x="27" y="123"/>
                </a:cubicBezTo>
                <a:cubicBezTo>
                  <a:pt x="21" y="123"/>
                  <a:pt x="16" y="122"/>
                  <a:pt x="12" y="119"/>
                </a:cubicBezTo>
                <a:cubicBezTo>
                  <a:pt x="10" y="118"/>
                  <a:pt x="7" y="115"/>
                  <a:pt x="6" y="110"/>
                </a:cubicBezTo>
                <a:cubicBezTo>
                  <a:pt x="5" y="105"/>
                  <a:pt x="8" y="101"/>
                  <a:pt x="11" y="98"/>
                </a:cubicBezTo>
                <a:cubicBezTo>
                  <a:pt x="12" y="96"/>
                  <a:pt x="15" y="95"/>
                  <a:pt x="17" y="93"/>
                </a:cubicBezTo>
                <a:cubicBezTo>
                  <a:pt x="20" y="92"/>
                  <a:pt x="24" y="91"/>
                  <a:pt x="27" y="90"/>
                </a:cubicBezTo>
                <a:cubicBezTo>
                  <a:pt x="34" y="89"/>
                  <a:pt x="42" y="90"/>
                  <a:pt x="47" y="94"/>
                </a:cubicBezTo>
                <a:cubicBezTo>
                  <a:pt x="49" y="95"/>
                  <a:pt x="53" y="98"/>
                  <a:pt x="53" y="102"/>
                </a:cubicBezTo>
                <a:cubicBezTo>
                  <a:pt x="54" y="108"/>
                  <a:pt x="51" y="112"/>
                  <a:pt x="49" y="114"/>
                </a:cubicBezTo>
                <a:cubicBezTo>
                  <a:pt x="47" y="116"/>
                  <a:pt x="45" y="118"/>
                  <a:pt x="42" y="119"/>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4" name="Freeform 66"/>
          <p:cNvSpPr>
            <a:spLocks noEditPoints="1"/>
          </p:cNvSpPr>
          <p:nvPr/>
        </p:nvSpPr>
        <p:spPr bwMode="auto">
          <a:xfrm>
            <a:off x="11139488" y="4144963"/>
            <a:ext cx="484188" cy="487363"/>
          </a:xfrm>
          <a:custGeom>
            <a:avLst/>
            <a:gdLst>
              <a:gd name="T0" fmla="*/ 126 w 129"/>
              <a:gd name="T1" fmla="*/ 24 h 130"/>
              <a:gd name="T2" fmla="*/ 105 w 129"/>
              <a:gd name="T3" fmla="*/ 3 h 130"/>
              <a:gd name="T4" fmla="*/ 97 w 129"/>
              <a:gd name="T5" fmla="*/ 3 h 130"/>
              <a:gd name="T6" fmla="*/ 74 w 129"/>
              <a:gd name="T7" fmla="*/ 25 h 130"/>
              <a:gd name="T8" fmla="*/ 73 w 129"/>
              <a:gd name="T9" fmla="*/ 24 h 130"/>
              <a:gd name="T10" fmla="*/ 69 w 129"/>
              <a:gd name="T11" fmla="*/ 22 h 130"/>
              <a:gd name="T12" fmla="*/ 65 w 129"/>
              <a:gd name="T13" fmla="*/ 24 h 130"/>
              <a:gd name="T14" fmla="*/ 2 w 129"/>
              <a:gd name="T15" fmla="*/ 87 h 130"/>
              <a:gd name="T16" fmla="*/ 0 w 129"/>
              <a:gd name="T17" fmla="*/ 91 h 130"/>
              <a:gd name="T18" fmla="*/ 2 w 129"/>
              <a:gd name="T19" fmla="*/ 96 h 130"/>
              <a:gd name="T20" fmla="*/ 33 w 129"/>
              <a:gd name="T21" fmla="*/ 127 h 130"/>
              <a:gd name="T22" fmla="*/ 42 w 129"/>
              <a:gd name="T23" fmla="*/ 127 h 130"/>
              <a:gd name="T24" fmla="*/ 105 w 129"/>
              <a:gd name="T25" fmla="*/ 64 h 130"/>
              <a:gd name="T26" fmla="*/ 105 w 129"/>
              <a:gd name="T27" fmla="*/ 56 h 130"/>
              <a:gd name="T28" fmla="*/ 104 w 129"/>
              <a:gd name="T29" fmla="*/ 55 h 130"/>
              <a:gd name="T30" fmla="*/ 126 w 129"/>
              <a:gd name="T31" fmla="*/ 32 h 130"/>
              <a:gd name="T32" fmla="*/ 126 w 129"/>
              <a:gd name="T33" fmla="*/ 24 h 130"/>
              <a:gd name="T34" fmla="*/ 38 w 129"/>
              <a:gd name="T35" fmla="*/ 125 h 130"/>
              <a:gd name="T36" fmla="*/ 4 w 129"/>
              <a:gd name="T37" fmla="*/ 91 h 130"/>
              <a:gd name="T38" fmla="*/ 69 w 129"/>
              <a:gd name="T39" fmla="*/ 26 h 130"/>
              <a:gd name="T40" fmla="*/ 103 w 129"/>
              <a:gd name="T41" fmla="*/ 60 h 130"/>
              <a:gd name="T42" fmla="*/ 38 w 129"/>
              <a:gd name="T43" fmla="*/ 125 h 130"/>
              <a:gd name="T44" fmla="*/ 111 w 129"/>
              <a:gd name="T45" fmla="*/ 41 h 130"/>
              <a:gd name="T46" fmla="*/ 105 w 129"/>
              <a:gd name="T47" fmla="*/ 35 h 130"/>
              <a:gd name="T48" fmla="*/ 102 w 129"/>
              <a:gd name="T49" fmla="*/ 35 h 130"/>
              <a:gd name="T50" fmla="*/ 101 w 129"/>
              <a:gd name="T51" fmla="*/ 36 h 130"/>
              <a:gd name="T52" fmla="*/ 102 w 129"/>
              <a:gd name="T53" fmla="*/ 38 h 130"/>
              <a:gd name="T54" fmla="*/ 108 w 129"/>
              <a:gd name="T55" fmla="*/ 44 h 130"/>
              <a:gd name="T56" fmla="*/ 101 w 129"/>
              <a:gd name="T57" fmla="*/ 52 h 130"/>
              <a:gd name="T58" fmla="*/ 77 w 129"/>
              <a:gd name="T59" fmla="*/ 28 h 130"/>
              <a:gd name="T60" fmla="*/ 85 w 129"/>
              <a:gd name="T61" fmla="*/ 21 h 130"/>
              <a:gd name="T62" fmla="*/ 91 w 129"/>
              <a:gd name="T63" fmla="*/ 27 h 130"/>
              <a:gd name="T64" fmla="*/ 94 w 129"/>
              <a:gd name="T65" fmla="*/ 27 h 130"/>
              <a:gd name="T66" fmla="*/ 95 w 129"/>
              <a:gd name="T67" fmla="*/ 26 h 130"/>
              <a:gd name="T68" fmla="*/ 94 w 129"/>
              <a:gd name="T69" fmla="*/ 24 h 130"/>
              <a:gd name="T70" fmla="*/ 88 w 129"/>
              <a:gd name="T71" fmla="*/ 18 h 130"/>
              <a:gd name="T72" fmla="*/ 101 w 129"/>
              <a:gd name="T73" fmla="*/ 5 h 130"/>
              <a:gd name="T74" fmla="*/ 124 w 129"/>
              <a:gd name="T75" fmla="*/ 28 h 130"/>
              <a:gd name="T76" fmla="*/ 111 w 129"/>
              <a:gd name="T77" fmla="*/ 41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9" h="130">
                <a:moveTo>
                  <a:pt x="126" y="24"/>
                </a:moveTo>
                <a:cubicBezTo>
                  <a:pt x="105" y="3"/>
                  <a:pt x="105" y="3"/>
                  <a:pt x="105" y="3"/>
                </a:cubicBezTo>
                <a:cubicBezTo>
                  <a:pt x="103" y="0"/>
                  <a:pt x="99" y="0"/>
                  <a:pt x="97" y="3"/>
                </a:cubicBezTo>
                <a:cubicBezTo>
                  <a:pt x="74" y="25"/>
                  <a:pt x="74" y="25"/>
                  <a:pt x="74" y="25"/>
                </a:cubicBezTo>
                <a:cubicBezTo>
                  <a:pt x="73" y="24"/>
                  <a:pt x="73" y="24"/>
                  <a:pt x="73" y="24"/>
                </a:cubicBezTo>
                <a:cubicBezTo>
                  <a:pt x="72" y="23"/>
                  <a:pt x="71" y="22"/>
                  <a:pt x="69" y="22"/>
                </a:cubicBezTo>
                <a:cubicBezTo>
                  <a:pt x="67" y="22"/>
                  <a:pt x="66" y="23"/>
                  <a:pt x="65" y="24"/>
                </a:cubicBezTo>
                <a:cubicBezTo>
                  <a:pt x="2" y="87"/>
                  <a:pt x="2" y="87"/>
                  <a:pt x="2" y="87"/>
                </a:cubicBezTo>
                <a:cubicBezTo>
                  <a:pt x="1" y="88"/>
                  <a:pt x="0" y="90"/>
                  <a:pt x="0" y="91"/>
                </a:cubicBezTo>
                <a:cubicBezTo>
                  <a:pt x="0" y="93"/>
                  <a:pt x="1" y="95"/>
                  <a:pt x="2" y="96"/>
                </a:cubicBezTo>
                <a:cubicBezTo>
                  <a:pt x="33" y="127"/>
                  <a:pt x="33" y="127"/>
                  <a:pt x="33" y="127"/>
                </a:cubicBezTo>
                <a:cubicBezTo>
                  <a:pt x="36" y="130"/>
                  <a:pt x="39" y="130"/>
                  <a:pt x="42" y="127"/>
                </a:cubicBezTo>
                <a:cubicBezTo>
                  <a:pt x="105" y="64"/>
                  <a:pt x="105" y="64"/>
                  <a:pt x="105" y="64"/>
                </a:cubicBezTo>
                <a:cubicBezTo>
                  <a:pt x="107" y="62"/>
                  <a:pt x="107" y="58"/>
                  <a:pt x="105" y="56"/>
                </a:cubicBezTo>
                <a:cubicBezTo>
                  <a:pt x="104" y="55"/>
                  <a:pt x="104" y="55"/>
                  <a:pt x="104" y="55"/>
                </a:cubicBezTo>
                <a:cubicBezTo>
                  <a:pt x="126" y="32"/>
                  <a:pt x="126" y="32"/>
                  <a:pt x="126" y="32"/>
                </a:cubicBezTo>
                <a:cubicBezTo>
                  <a:pt x="129" y="30"/>
                  <a:pt x="129" y="26"/>
                  <a:pt x="126" y="24"/>
                </a:cubicBezTo>
                <a:close/>
                <a:moveTo>
                  <a:pt x="38" y="125"/>
                </a:moveTo>
                <a:cubicBezTo>
                  <a:pt x="4" y="91"/>
                  <a:pt x="4" y="91"/>
                  <a:pt x="4" y="91"/>
                </a:cubicBezTo>
                <a:cubicBezTo>
                  <a:pt x="69" y="26"/>
                  <a:pt x="69" y="26"/>
                  <a:pt x="69" y="26"/>
                </a:cubicBezTo>
                <a:cubicBezTo>
                  <a:pt x="103" y="60"/>
                  <a:pt x="103" y="60"/>
                  <a:pt x="103" y="60"/>
                </a:cubicBezTo>
                <a:lnTo>
                  <a:pt x="38" y="125"/>
                </a:lnTo>
                <a:close/>
                <a:moveTo>
                  <a:pt x="111" y="41"/>
                </a:moveTo>
                <a:cubicBezTo>
                  <a:pt x="105" y="35"/>
                  <a:pt x="105" y="35"/>
                  <a:pt x="105" y="35"/>
                </a:cubicBezTo>
                <a:cubicBezTo>
                  <a:pt x="104" y="34"/>
                  <a:pt x="102" y="34"/>
                  <a:pt x="102" y="35"/>
                </a:cubicBezTo>
                <a:cubicBezTo>
                  <a:pt x="101" y="35"/>
                  <a:pt x="101" y="36"/>
                  <a:pt x="101" y="36"/>
                </a:cubicBezTo>
                <a:cubicBezTo>
                  <a:pt x="101" y="37"/>
                  <a:pt x="101" y="38"/>
                  <a:pt x="102" y="38"/>
                </a:cubicBezTo>
                <a:cubicBezTo>
                  <a:pt x="108" y="44"/>
                  <a:pt x="108" y="44"/>
                  <a:pt x="108" y="44"/>
                </a:cubicBezTo>
                <a:cubicBezTo>
                  <a:pt x="101" y="52"/>
                  <a:pt x="101" y="52"/>
                  <a:pt x="101" y="52"/>
                </a:cubicBezTo>
                <a:cubicBezTo>
                  <a:pt x="77" y="28"/>
                  <a:pt x="77" y="28"/>
                  <a:pt x="77" y="28"/>
                </a:cubicBezTo>
                <a:cubicBezTo>
                  <a:pt x="85" y="21"/>
                  <a:pt x="85" y="21"/>
                  <a:pt x="85" y="21"/>
                </a:cubicBezTo>
                <a:cubicBezTo>
                  <a:pt x="91" y="27"/>
                  <a:pt x="91" y="27"/>
                  <a:pt x="91" y="27"/>
                </a:cubicBezTo>
                <a:cubicBezTo>
                  <a:pt x="92" y="28"/>
                  <a:pt x="93" y="28"/>
                  <a:pt x="94" y="27"/>
                </a:cubicBezTo>
                <a:cubicBezTo>
                  <a:pt x="95" y="27"/>
                  <a:pt x="95" y="26"/>
                  <a:pt x="95" y="26"/>
                </a:cubicBezTo>
                <a:cubicBezTo>
                  <a:pt x="95" y="25"/>
                  <a:pt x="95" y="25"/>
                  <a:pt x="94" y="24"/>
                </a:cubicBezTo>
                <a:cubicBezTo>
                  <a:pt x="88" y="18"/>
                  <a:pt x="88" y="18"/>
                  <a:pt x="88" y="18"/>
                </a:cubicBezTo>
                <a:cubicBezTo>
                  <a:pt x="101" y="5"/>
                  <a:pt x="101" y="5"/>
                  <a:pt x="101" y="5"/>
                </a:cubicBezTo>
                <a:cubicBezTo>
                  <a:pt x="124" y="28"/>
                  <a:pt x="124" y="28"/>
                  <a:pt x="124" y="28"/>
                </a:cubicBezTo>
                <a:lnTo>
                  <a:pt x="111" y="41"/>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5" name="Freeform 67"/>
          <p:cNvSpPr>
            <a:spLocks noEditPoints="1"/>
          </p:cNvSpPr>
          <p:nvPr/>
        </p:nvSpPr>
        <p:spPr bwMode="auto">
          <a:xfrm>
            <a:off x="10179050" y="4148138"/>
            <a:ext cx="481013" cy="481013"/>
          </a:xfrm>
          <a:custGeom>
            <a:avLst/>
            <a:gdLst>
              <a:gd name="T0" fmla="*/ 64 w 128"/>
              <a:gd name="T1" fmla="*/ 0 h 128"/>
              <a:gd name="T2" fmla="*/ 0 w 128"/>
              <a:gd name="T3" fmla="*/ 64 h 128"/>
              <a:gd name="T4" fmla="*/ 64 w 128"/>
              <a:gd name="T5" fmla="*/ 128 h 128"/>
              <a:gd name="T6" fmla="*/ 128 w 128"/>
              <a:gd name="T7" fmla="*/ 64 h 128"/>
              <a:gd name="T8" fmla="*/ 12 w 128"/>
              <a:gd name="T9" fmla="*/ 35 h 128"/>
              <a:gd name="T10" fmla="*/ 35 w 128"/>
              <a:gd name="T11" fmla="*/ 12 h 128"/>
              <a:gd name="T12" fmla="*/ 56 w 128"/>
              <a:gd name="T13" fmla="*/ 53 h 128"/>
              <a:gd name="T14" fmla="*/ 55 w 128"/>
              <a:gd name="T15" fmla="*/ 55 h 128"/>
              <a:gd name="T16" fmla="*/ 53 w 128"/>
              <a:gd name="T17" fmla="*/ 56 h 128"/>
              <a:gd name="T18" fmla="*/ 12 w 128"/>
              <a:gd name="T19" fmla="*/ 35 h 128"/>
              <a:gd name="T20" fmla="*/ 70 w 128"/>
              <a:gd name="T21" fmla="*/ 58 h 128"/>
              <a:gd name="T22" fmla="*/ 64 w 128"/>
              <a:gd name="T23" fmla="*/ 73 h 128"/>
              <a:gd name="T24" fmla="*/ 58 w 128"/>
              <a:gd name="T25" fmla="*/ 58 h 128"/>
              <a:gd name="T26" fmla="*/ 86 w 128"/>
              <a:gd name="T27" fmla="*/ 119 h 128"/>
              <a:gd name="T28" fmla="*/ 42 w 128"/>
              <a:gd name="T29" fmla="*/ 119 h 128"/>
              <a:gd name="T30" fmla="*/ 9 w 128"/>
              <a:gd name="T31" fmla="*/ 86 h 128"/>
              <a:gd name="T32" fmla="*/ 9 w 128"/>
              <a:gd name="T33" fmla="*/ 42 h 128"/>
              <a:gd name="T34" fmla="*/ 11 w 128"/>
              <a:gd name="T35" fmla="*/ 41 h 128"/>
              <a:gd name="T36" fmla="*/ 51 w 128"/>
              <a:gd name="T37" fmla="*/ 61 h 128"/>
              <a:gd name="T38" fmla="*/ 67 w 128"/>
              <a:gd name="T39" fmla="*/ 77 h 128"/>
              <a:gd name="T40" fmla="*/ 92 w 128"/>
              <a:gd name="T41" fmla="*/ 117 h 128"/>
              <a:gd name="T42" fmla="*/ 113 w 128"/>
              <a:gd name="T43" fmla="*/ 97 h 128"/>
              <a:gd name="T44" fmla="*/ 97 w 128"/>
              <a:gd name="T45" fmla="*/ 113 h 128"/>
              <a:gd name="T46" fmla="*/ 72 w 128"/>
              <a:gd name="T47" fmla="*/ 74 h 128"/>
              <a:gd name="T48" fmla="*/ 75 w 128"/>
              <a:gd name="T49" fmla="*/ 73 h 128"/>
              <a:gd name="T50" fmla="*/ 113 w 128"/>
              <a:gd name="T51" fmla="*/ 97 h 128"/>
              <a:gd name="T52" fmla="*/ 117 w 128"/>
              <a:gd name="T53" fmla="*/ 92 h 128"/>
              <a:gd name="T54" fmla="*/ 77 w 128"/>
              <a:gd name="T55" fmla="*/ 67 h 128"/>
              <a:gd name="T56" fmla="*/ 61 w 128"/>
              <a:gd name="T57" fmla="*/ 51 h 128"/>
              <a:gd name="T58" fmla="*/ 60 w 128"/>
              <a:gd name="T59" fmla="*/ 50 h 128"/>
              <a:gd name="T60" fmla="*/ 41 w 128"/>
              <a:gd name="T61" fmla="*/ 9 h 128"/>
              <a:gd name="T62" fmla="*/ 106 w 128"/>
              <a:gd name="T63" fmla="*/ 22 h 128"/>
              <a:gd name="T64" fmla="*/ 123 w 128"/>
              <a:gd name="T65" fmla="*/ 64 h 128"/>
              <a:gd name="T66" fmla="*/ 117 w 128"/>
              <a:gd name="T67" fmla="*/ 9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28">
                <a:moveTo>
                  <a:pt x="109" y="19"/>
                </a:moveTo>
                <a:cubicBezTo>
                  <a:pt x="97" y="7"/>
                  <a:pt x="81" y="0"/>
                  <a:pt x="64" y="0"/>
                </a:cubicBezTo>
                <a:cubicBezTo>
                  <a:pt x="47" y="0"/>
                  <a:pt x="31" y="7"/>
                  <a:pt x="19" y="19"/>
                </a:cubicBezTo>
                <a:cubicBezTo>
                  <a:pt x="7" y="31"/>
                  <a:pt x="0" y="47"/>
                  <a:pt x="0" y="64"/>
                </a:cubicBezTo>
                <a:cubicBezTo>
                  <a:pt x="0" y="81"/>
                  <a:pt x="7" y="97"/>
                  <a:pt x="19" y="109"/>
                </a:cubicBezTo>
                <a:cubicBezTo>
                  <a:pt x="31" y="121"/>
                  <a:pt x="47" y="128"/>
                  <a:pt x="64" y="128"/>
                </a:cubicBezTo>
                <a:cubicBezTo>
                  <a:pt x="81" y="128"/>
                  <a:pt x="97" y="121"/>
                  <a:pt x="109" y="109"/>
                </a:cubicBezTo>
                <a:cubicBezTo>
                  <a:pt x="121" y="97"/>
                  <a:pt x="128" y="81"/>
                  <a:pt x="128" y="64"/>
                </a:cubicBezTo>
                <a:cubicBezTo>
                  <a:pt x="128" y="47"/>
                  <a:pt x="121" y="31"/>
                  <a:pt x="109" y="19"/>
                </a:cubicBezTo>
                <a:close/>
                <a:moveTo>
                  <a:pt x="12" y="35"/>
                </a:moveTo>
                <a:cubicBezTo>
                  <a:pt x="15" y="30"/>
                  <a:pt x="18" y="26"/>
                  <a:pt x="22" y="22"/>
                </a:cubicBezTo>
                <a:cubicBezTo>
                  <a:pt x="26" y="18"/>
                  <a:pt x="30" y="15"/>
                  <a:pt x="35" y="12"/>
                </a:cubicBezTo>
                <a:cubicBezTo>
                  <a:pt x="36" y="12"/>
                  <a:pt x="36" y="12"/>
                  <a:pt x="36" y="12"/>
                </a:cubicBezTo>
                <a:cubicBezTo>
                  <a:pt x="56" y="53"/>
                  <a:pt x="56" y="53"/>
                  <a:pt x="56" y="53"/>
                </a:cubicBezTo>
                <a:cubicBezTo>
                  <a:pt x="55" y="54"/>
                  <a:pt x="55" y="54"/>
                  <a:pt x="55" y="54"/>
                </a:cubicBezTo>
                <a:cubicBezTo>
                  <a:pt x="55" y="54"/>
                  <a:pt x="55" y="54"/>
                  <a:pt x="55" y="55"/>
                </a:cubicBezTo>
                <a:cubicBezTo>
                  <a:pt x="54" y="55"/>
                  <a:pt x="54" y="55"/>
                  <a:pt x="54" y="55"/>
                </a:cubicBezTo>
                <a:cubicBezTo>
                  <a:pt x="53" y="56"/>
                  <a:pt x="53" y="56"/>
                  <a:pt x="53" y="56"/>
                </a:cubicBezTo>
                <a:cubicBezTo>
                  <a:pt x="12" y="36"/>
                  <a:pt x="12" y="36"/>
                  <a:pt x="12" y="36"/>
                </a:cubicBezTo>
                <a:lnTo>
                  <a:pt x="12" y="35"/>
                </a:lnTo>
                <a:close/>
                <a:moveTo>
                  <a:pt x="58" y="58"/>
                </a:moveTo>
                <a:cubicBezTo>
                  <a:pt x="61" y="54"/>
                  <a:pt x="67" y="54"/>
                  <a:pt x="70" y="58"/>
                </a:cubicBezTo>
                <a:cubicBezTo>
                  <a:pt x="74" y="61"/>
                  <a:pt x="74" y="67"/>
                  <a:pt x="70" y="70"/>
                </a:cubicBezTo>
                <a:cubicBezTo>
                  <a:pt x="69" y="72"/>
                  <a:pt x="66" y="73"/>
                  <a:pt x="64" y="73"/>
                </a:cubicBezTo>
                <a:cubicBezTo>
                  <a:pt x="62" y="73"/>
                  <a:pt x="59" y="72"/>
                  <a:pt x="58" y="70"/>
                </a:cubicBezTo>
                <a:cubicBezTo>
                  <a:pt x="54" y="67"/>
                  <a:pt x="54" y="61"/>
                  <a:pt x="58" y="58"/>
                </a:cubicBezTo>
                <a:close/>
                <a:moveTo>
                  <a:pt x="90" y="117"/>
                </a:moveTo>
                <a:cubicBezTo>
                  <a:pt x="89" y="118"/>
                  <a:pt x="88" y="119"/>
                  <a:pt x="86" y="119"/>
                </a:cubicBezTo>
                <a:cubicBezTo>
                  <a:pt x="79" y="122"/>
                  <a:pt x="72" y="123"/>
                  <a:pt x="64" y="123"/>
                </a:cubicBezTo>
                <a:cubicBezTo>
                  <a:pt x="56" y="123"/>
                  <a:pt x="49" y="122"/>
                  <a:pt x="42" y="119"/>
                </a:cubicBezTo>
                <a:cubicBezTo>
                  <a:pt x="34" y="116"/>
                  <a:pt x="28" y="112"/>
                  <a:pt x="22" y="106"/>
                </a:cubicBezTo>
                <a:cubicBezTo>
                  <a:pt x="16" y="100"/>
                  <a:pt x="12" y="94"/>
                  <a:pt x="9" y="86"/>
                </a:cubicBezTo>
                <a:cubicBezTo>
                  <a:pt x="6" y="79"/>
                  <a:pt x="5" y="72"/>
                  <a:pt x="5" y="64"/>
                </a:cubicBezTo>
                <a:cubicBezTo>
                  <a:pt x="5" y="56"/>
                  <a:pt x="6" y="49"/>
                  <a:pt x="9" y="42"/>
                </a:cubicBezTo>
                <a:cubicBezTo>
                  <a:pt x="9" y="40"/>
                  <a:pt x="9" y="40"/>
                  <a:pt x="9" y="40"/>
                </a:cubicBezTo>
                <a:cubicBezTo>
                  <a:pt x="11" y="41"/>
                  <a:pt x="11" y="41"/>
                  <a:pt x="11" y="41"/>
                </a:cubicBezTo>
                <a:cubicBezTo>
                  <a:pt x="51" y="60"/>
                  <a:pt x="51" y="60"/>
                  <a:pt x="51" y="60"/>
                </a:cubicBezTo>
                <a:cubicBezTo>
                  <a:pt x="51" y="61"/>
                  <a:pt x="51" y="61"/>
                  <a:pt x="51" y="61"/>
                </a:cubicBezTo>
                <a:cubicBezTo>
                  <a:pt x="50" y="66"/>
                  <a:pt x="51" y="70"/>
                  <a:pt x="55" y="73"/>
                </a:cubicBezTo>
                <a:cubicBezTo>
                  <a:pt x="58" y="77"/>
                  <a:pt x="63" y="78"/>
                  <a:pt x="67" y="77"/>
                </a:cubicBezTo>
                <a:cubicBezTo>
                  <a:pt x="69" y="77"/>
                  <a:pt x="69" y="77"/>
                  <a:pt x="69" y="77"/>
                </a:cubicBezTo>
                <a:cubicBezTo>
                  <a:pt x="92" y="117"/>
                  <a:pt x="92" y="117"/>
                  <a:pt x="92" y="117"/>
                </a:cubicBezTo>
                <a:lnTo>
                  <a:pt x="90" y="117"/>
                </a:lnTo>
                <a:close/>
                <a:moveTo>
                  <a:pt x="113" y="97"/>
                </a:moveTo>
                <a:cubicBezTo>
                  <a:pt x="111" y="100"/>
                  <a:pt x="109" y="103"/>
                  <a:pt x="106" y="106"/>
                </a:cubicBezTo>
                <a:cubicBezTo>
                  <a:pt x="103" y="109"/>
                  <a:pt x="100" y="111"/>
                  <a:pt x="97" y="113"/>
                </a:cubicBezTo>
                <a:cubicBezTo>
                  <a:pt x="96" y="114"/>
                  <a:pt x="96" y="114"/>
                  <a:pt x="96" y="114"/>
                </a:cubicBezTo>
                <a:cubicBezTo>
                  <a:pt x="72" y="74"/>
                  <a:pt x="72" y="74"/>
                  <a:pt x="72" y="74"/>
                </a:cubicBezTo>
                <a:cubicBezTo>
                  <a:pt x="74" y="73"/>
                  <a:pt x="74" y="73"/>
                  <a:pt x="74" y="73"/>
                </a:cubicBezTo>
                <a:cubicBezTo>
                  <a:pt x="75" y="73"/>
                  <a:pt x="75" y="73"/>
                  <a:pt x="75" y="73"/>
                </a:cubicBezTo>
                <a:cubicBezTo>
                  <a:pt x="114" y="96"/>
                  <a:pt x="114" y="96"/>
                  <a:pt x="114" y="96"/>
                </a:cubicBezTo>
                <a:lnTo>
                  <a:pt x="113" y="97"/>
                </a:lnTo>
                <a:close/>
                <a:moveTo>
                  <a:pt x="117" y="90"/>
                </a:moveTo>
                <a:cubicBezTo>
                  <a:pt x="117" y="92"/>
                  <a:pt x="117" y="92"/>
                  <a:pt x="117" y="92"/>
                </a:cubicBezTo>
                <a:cubicBezTo>
                  <a:pt x="77" y="69"/>
                  <a:pt x="77" y="69"/>
                  <a:pt x="77" y="69"/>
                </a:cubicBezTo>
                <a:cubicBezTo>
                  <a:pt x="77" y="67"/>
                  <a:pt x="77" y="67"/>
                  <a:pt x="77" y="67"/>
                </a:cubicBezTo>
                <a:cubicBezTo>
                  <a:pt x="78" y="63"/>
                  <a:pt x="77" y="58"/>
                  <a:pt x="73" y="55"/>
                </a:cubicBezTo>
                <a:cubicBezTo>
                  <a:pt x="70" y="51"/>
                  <a:pt x="66" y="50"/>
                  <a:pt x="61" y="51"/>
                </a:cubicBezTo>
                <a:cubicBezTo>
                  <a:pt x="60" y="51"/>
                  <a:pt x="60" y="51"/>
                  <a:pt x="60" y="51"/>
                </a:cubicBezTo>
                <a:cubicBezTo>
                  <a:pt x="60" y="50"/>
                  <a:pt x="60" y="50"/>
                  <a:pt x="60" y="50"/>
                </a:cubicBezTo>
                <a:cubicBezTo>
                  <a:pt x="40" y="10"/>
                  <a:pt x="40" y="10"/>
                  <a:pt x="40" y="10"/>
                </a:cubicBezTo>
                <a:cubicBezTo>
                  <a:pt x="41" y="9"/>
                  <a:pt x="41" y="9"/>
                  <a:pt x="41" y="9"/>
                </a:cubicBezTo>
                <a:cubicBezTo>
                  <a:pt x="56" y="3"/>
                  <a:pt x="72" y="3"/>
                  <a:pt x="86" y="9"/>
                </a:cubicBezTo>
                <a:cubicBezTo>
                  <a:pt x="94" y="12"/>
                  <a:pt x="100" y="16"/>
                  <a:pt x="106" y="22"/>
                </a:cubicBezTo>
                <a:cubicBezTo>
                  <a:pt x="112" y="28"/>
                  <a:pt x="116" y="34"/>
                  <a:pt x="119" y="42"/>
                </a:cubicBezTo>
                <a:cubicBezTo>
                  <a:pt x="122" y="49"/>
                  <a:pt x="123" y="56"/>
                  <a:pt x="123" y="64"/>
                </a:cubicBezTo>
                <a:cubicBezTo>
                  <a:pt x="123" y="72"/>
                  <a:pt x="122" y="79"/>
                  <a:pt x="119" y="86"/>
                </a:cubicBezTo>
                <a:cubicBezTo>
                  <a:pt x="119" y="88"/>
                  <a:pt x="118" y="89"/>
                  <a:pt x="117" y="9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6" name="Freeform 68"/>
          <p:cNvSpPr>
            <a:spLocks noEditPoints="1"/>
          </p:cNvSpPr>
          <p:nvPr/>
        </p:nvSpPr>
        <p:spPr bwMode="auto">
          <a:xfrm>
            <a:off x="9217025" y="4148138"/>
            <a:ext cx="481013" cy="481013"/>
          </a:xfrm>
          <a:custGeom>
            <a:avLst/>
            <a:gdLst>
              <a:gd name="T0" fmla="*/ 127 w 128"/>
              <a:gd name="T1" fmla="*/ 28 h 128"/>
              <a:gd name="T2" fmla="*/ 127 w 128"/>
              <a:gd name="T3" fmla="*/ 28 h 128"/>
              <a:gd name="T4" fmla="*/ 100 w 128"/>
              <a:gd name="T5" fmla="*/ 1 h 128"/>
              <a:gd name="T6" fmla="*/ 98 w 128"/>
              <a:gd name="T7" fmla="*/ 0 h 128"/>
              <a:gd name="T8" fmla="*/ 6 w 128"/>
              <a:gd name="T9" fmla="*/ 0 h 128"/>
              <a:gd name="T10" fmla="*/ 0 w 128"/>
              <a:gd name="T11" fmla="*/ 6 h 128"/>
              <a:gd name="T12" fmla="*/ 0 w 128"/>
              <a:gd name="T13" fmla="*/ 122 h 128"/>
              <a:gd name="T14" fmla="*/ 6 w 128"/>
              <a:gd name="T15" fmla="*/ 128 h 128"/>
              <a:gd name="T16" fmla="*/ 122 w 128"/>
              <a:gd name="T17" fmla="*/ 128 h 128"/>
              <a:gd name="T18" fmla="*/ 128 w 128"/>
              <a:gd name="T19" fmla="*/ 122 h 128"/>
              <a:gd name="T20" fmla="*/ 128 w 128"/>
              <a:gd name="T21" fmla="*/ 30 h 128"/>
              <a:gd name="T22" fmla="*/ 127 w 128"/>
              <a:gd name="T23" fmla="*/ 28 h 128"/>
              <a:gd name="T24" fmla="*/ 44 w 128"/>
              <a:gd name="T25" fmla="*/ 5 h 128"/>
              <a:gd name="T26" fmla="*/ 91 w 128"/>
              <a:gd name="T27" fmla="*/ 5 h 128"/>
              <a:gd name="T28" fmla="*/ 91 w 128"/>
              <a:gd name="T29" fmla="*/ 37 h 128"/>
              <a:gd name="T30" fmla="*/ 44 w 128"/>
              <a:gd name="T31" fmla="*/ 37 h 128"/>
              <a:gd name="T32" fmla="*/ 44 w 128"/>
              <a:gd name="T33" fmla="*/ 5 h 128"/>
              <a:gd name="T34" fmla="*/ 101 w 128"/>
              <a:gd name="T35" fmla="*/ 123 h 128"/>
              <a:gd name="T36" fmla="*/ 27 w 128"/>
              <a:gd name="T37" fmla="*/ 123 h 128"/>
              <a:gd name="T38" fmla="*/ 27 w 128"/>
              <a:gd name="T39" fmla="*/ 76 h 128"/>
              <a:gd name="T40" fmla="*/ 101 w 128"/>
              <a:gd name="T41" fmla="*/ 76 h 128"/>
              <a:gd name="T42" fmla="*/ 101 w 128"/>
              <a:gd name="T43" fmla="*/ 123 h 128"/>
              <a:gd name="T44" fmla="*/ 123 w 128"/>
              <a:gd name="T45" fmla="*/ 123 h 128"/>
              <a:gd name="T46" fmla="*/ 106 w 128"/>
              <a:gd name="T47" fmla="*/ 123 h 128"/>
              <a:gd name="T48" fmla="*/ 106 w 128"/>
              <a:gd name="T49" fmla="*/ 78 h 128"/>
              <a:gd name="T50" fmla="*/ 100 w 128"/>
              <a:gd name="T51" fmla="*/ 72 h 128"/>
              <a:gd name="T52" fmla="*/ 28 w 128"/>
              <a:gd name="T53" fmla="*/ 72 h 128"/>
              <a:gd name="T54" fmla="*/ 22 w 128"/>
              <a:gd name="T55" fmla="*/ 78 h 128"/>
              <a:gd name="T56" fmla="*/ 22 w 128"/>
              <a:gd name="T57" fmla="*/ 123 h 128"/>
              <a:gd name="T58" fmla="*/ 5 w 128"/>
              <a:gd name="T59" fmla="*/ 123 h 128"/>
              <a:gd name="T60" fmla="*/ 5 w 128"/>
              <a:gd name="T61" fmla="*/ 5 h 128"/>
              <a:gd name="T62" fmla="*/ 39 w 128"/>
              <a:gd name="T63" fmla="*/ 5 h 128"/>
              <a:gd name="T64" fmla="*/ 39 w 128"/>
              <a:gd name="T65" fmla="*/ 36 h 128"/>
              <a:gd name="T66" fmla="*/ 45 w 128"/>
              <a:gd name="T67" fmla="*/ 42 h 128"/>
              <a:gd name="T68" fmla="*/ 90 w 128"/>
              <a:gd name="T69" fmla="*/ 42 h 128"/>
              <a:gd name="T70" fmla="*/ 96 w 128"/>
              <a:gd name="T71" fmla="*/ 36 h 128"/>
              <a:gd name="T72" fmla="*/ 96 w 128"/>
              <a:gd name="T73" fmla="*/ 3 h 128"/>
              <a:gd name="T74" fmla="*/ 123 w 128"/>
              <a:gd name="T75" fmla="*/ 31 h 128"/>
              <a:gd name="T76" fmla="*/ 123 w 128"/>
              <a:gd name="T7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128">
                <a:moveTo>
                  <a:pt x="127" y="28"/>
                </a:moveTo>
                <a:cubicBezTo>
                  <a:pt x="127" y="28"/>
                  <a:pt x="127" y="28"/>
                  <a:pt x="127" y="28"/>
                </a:cubicBezTo>
                <a:cubicBezTo>
                  <a:pt x="100" y="1"/>
                  <a:pt x="100" y="1"/>
                  <a:pt x="100" y="1"/>
                </a:cubicBezTo>
                <a:cubicBezTo>
                  <a:pt x="99" y="0"/>
                  <a:pt x="99" y="0"/>
                  <a:pt x="98" y="0"/>
                </a:cubicBezTo>
                <a:cubicBezTo>
                  <a:pt x="6" y="0"/>
                  <a:pt x="6" y="0"/>
                  <a:pt x="6" y="0"/>
                </a:cubicBezTo>
                <a:cubicBezTo>
                  <a:pt x="3" y="0"/>
                  <a:pt x="0" y="3"/>
                  <a:pt x="0" y="6"/>
                </a:cubicBezTo>
                <a:cubicBezTo>
                  <a:pt x="0" y="122"/>
                  <a:pt x="0" y="122"/>
                  <a:pt x="0" y="122"/>
                </a:cubicBezTo>
                <a:cubicBezTo>
                  <a:pt x="0" y="125"/>
                  <a:pt x="3" y="128"/>
                  <a:pt x="6" y="128"/>
                </a:cubicBezTo>
                <a:cubicBezTo>
                  <a:pt x="122" y="128"/>
                  <a:pt x="122" y="128"/>
                  <a:pt x="122" y="128"/>
                </a:cubicBezTo>
                <a:cubicBezTo>
                  <a:pt x="125" y="128"/>
                  <a:pt x="128" y="125"/>
                  <a:pt x="128" y="122"/>
                </a:cubicBezTo>
                <a:cubicBezTo>
                  <a:pt x="128" y="30"/>
                  <a:pt x="128" y="30"/>
                  <a:pt x="128" y="30"/>
                </a:cubicBezTo>
                <a:cubicBezTo>
                  <a:pt x="128" y="29"/>
                  <a:pt x="128" y="29"/>
                  <a:pt x="127" y="28"/>
                </a:cubicBezTo>
                <a:close/>
                <a:moveTo>
                  <a:pt x="44" y="5"/>
                </a:moveTo>
                <a:cubicBezTo>
                  <a:pt x="91" y="5"/>
                  <a:pt x="91" y="5"/>
                  <a:pt x="91" y="5"/>
                </a:cubicBezTo>
                <a:cubicBezTo>
                  <a:pt x="91" y="37"/>
                  <a:pt x="91" y="37"/>
                  <a:pt x="91" y="37"/>
                </a:cubicBezTo>
                <a:cubicBezTo>
                  <a:pt x="44" y="37"/>
                  <a:pt x="44" y="37"/>
                  <a:pt x="44" y="37"/>
                </a:cubicBezTo>
                <a:lnTo>
                  <a:pt x="44" y="5"/>
                </a:lnTo>
                <a:close/>
                <a:moveTo>
                  <a:pt x="101" y="123"/>
                </a:moveTo>
                <a:cubicBezTo>
                  <a:pt x="27" y="123"/>
                  <a:pt x="27" y="123"/>
                  <a:pt x="27" y="123"/>
                </a:cubicBezTo>
                <a:cubicBezTo>
                  <a:pt x="27" y="76"/>
                  <a:pt x="27" y="76"/>
                  <a:pt x="27" y="76"/>
                </a:cubicBezTo>
                <a:cubicBezTo>
                  <a:pt x="101" y="76"/>
                  <a:pt x="101" y="76"/>
                  <a:pt x="101" y="76"/>
                </a:cubicBezTo>
                <a:lnTo>
                  <a:pt x="101" y="123"/>
                </a:lnTo>
                <a:close/>
                <a:moveTo>
                  <a:pt x="123" y="123"/>
                </a:moveTo>
                <a:cubicBezTo>
                  <a:pt x="106" y="123"/>
                  <a:pt x="106" y="123"/>
                  <a:pt x="106" y="123"/>
                </a:cubicBezTo>
                <a:cubicBezTo>
                  <a:pt x="106" y="78"/>
                  <a:pt x="106" y="78"/>
                  <a:pt x="106" y="78"/>
                </a:cubicBezTo>
                <a:cubicBezTo>
                  <a:pt x="106" y="74"/>
                  <a:pt x="103" y="72"/>
                  <a:pt x="100" y="72"/>
                </a:cubicBezTo>
                <a:cubicBezTo>
                  <a:pt x="28" y="72"/>
                  <a:pt x="28" y="72"/>
                  <a:pt x="28" y="72"/>
                </a:cubicBezTo>
                <a:cubicBezTo>
                  <a:pt x="25" y="72"/>
                  <a:pt x="22" y="74"/>
                  <a:pt x="22" y="78"/>
                </a:cubicBezTo>
                <a:cubicBezTo>
                  <a:pt x="22" y="123"/>
                  <a:pt x="22" y="123"/>
                  <a:pt x="22" y="123"/>
                </a:cubicBezTo>
                <a:cubicBezTo>
                  <a:pt x="5" y="123"/>
                  <a:pt x="5" y="123"/>
                  <a:pt x="5" y="123"/>
                </a:cubicBezTo>
                <a:cubicBezTo>
                  <a:pt x="5" y="5"/>
                  <a:pt x="5" y="5"/>
                  <a:pt x="5" y="5"/>
                </a:cubicBezTo>
                <a:cubicBezTo>
                  <a:pt x="39" y="5"/>
                  <a:pt x="39" y="5"/>
                  <a:pt x="39" y="5"/>
                </a:cubicBezTo>
                <a:cubicBezTo>
                  <a:pt x="39" y="36"/>
                  <a:pt x="39" y="36"/>
                  <a:pt x="39" y="36"/>
                </a:cubicBezTo>
                <a:cubicBezTo>
                  <a:pt x="39" y="39"/>
                  <a:pt x="42" y="42"/>
                  <a:pt x="45" y="42"/>
                </a:cubicBezTo>
                <a:cubicBezTo>
                  <a:pt x="90" y="42"/>
                  <a:pt x="90" y="42"/>
                  <a:pt x="90" y="42"/>
                </a:cubicBezTo>
                <a:cubicBezTo>
                  <a:pt x="93" y="42"/>
                  <a:pt x="96" y="39"/>
                  <a:pt x="96" y="36"/>
                </a:cubicBezTo>
                <a:cubicBezTo>
                  <a:pt x="96" y="3"/>
                  <a:pt x="96" y="3"/>
                  <a:pt x="96" y="3"/>
                </a:cubicBezTo>
                <a:cubicBezTo>
                  <a:pt x="123" y="31"/>
                  <a:pt x="123" y="31"/>
                  <a:pt x="123" y="31"/>
                </a:cubicBezTo>
                <a:lnTo>
                  <a:pt x="123" y="12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7" name="Freeform 69"/>
          <p:cNvSpPr/>
          <p:nvPr/>
        </p:nvSpPr>
        <p:spPr bwMode="auto">
          <a:xfrm>
            <a:off x="9507538" y="4205288"/>
            <a:ext cx="14288" cy="44450"/>
          </a:xfrm>
          <a:custGeom>
            <a:avLst/>
            <a:gdLst>
              <a:gd name="T0" fmla="*/ 2 w 4"/>
              <a:gd name="T1" fmla="*/ 0 h 12"/>
              <a:gd name="T2" fmla="*/ 0 w 4"/>
              <a:gd name="T3" fmla="*/ 2 h 12"/>
              <a:gd name="T4" fmla="*/ 0 w 4"/>
              <a:gd name="T5" fmla="*/ 10 h 12"/>
              <a:gd name="T6" fmla="*/ 2 w 4"/>
              <a:gd name="T7" fmla="*/ 12 h 12"/>
              <a:gd name="T8" fmla="*/ 4 w 4"/>
              <a:gd name="T9" fmla="*/ 10 h 12"/>
              <a:gd name="T10" fmla="*/ 4 w 4"/>
              <a:gd name="T11" fmla="*/ 2 h 12"/>
              <a:gd name="T12" fmla="*/ 2 w 4"/>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 h="12">
                <a:moveTo>
                  <a:pt x="2" y="0"/>
                </a:moveTo>
                <a:cubicBezTo>
                  <a:pt x="1" y="0"/>
                  <a:pt x="0" y="1"/>
                  <a:pt x="0" y="2"/>
                </a:cubicBezTo>
                <a:cubicBezTo>
                  <a:pt x="0" y="10"/>
                  <a:pt x="0" y="10"/>
                  <a:pt x="0" y="10"/>
                </a:cubicBezTo>
                <a:cubicBezTo>
                  <a:pt x="0" y="11"/>
                  <a:pt x="1" y="12"/>
                  <a:pt x="2" y="12"/>
                </a:cubicBezTo>
                <a:cubicBezTo>
                  <a:pt x="3" y="12"/>
                  <a:pt x="4" y="11"/>
                  <a:pt x="4" y="10"/>
                </a:cubicBezTo>
                <a:cubicBezTo>
                  <a:pt x="4" y="2"/>
                  <a:pt x="4" y="2"/>
                  <a:pt x="4" y="2"/>
                </a:cubicBezTo>
                <a:cubicBezTo>
                  <a:pt x="4" y="1"/>
                  <a:pt x="3" y="0"/>
                  <a:pt x="2"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8" name="Freeform 70"/>
          <p:cNvSpPr/>
          <p:nvPr/>
        </p:nvSpPr>
        <p:spPr bwMode="auto">
          <a:xfrm>
            <a:off x="9356725" y="4491038"/>
            <a:ext cx="203200" cy="14288"/>
          </a:xfrm>
          <a:custGeom>
            <a:avLst/>
            <a:gdLst>
              <a:gd name="T0" fmla="*/ 2 w 54"/>
              <a:gd name="T1" fmla="*/ 4 h 4"/>
              <a:gd name="T2" fmla="*/ 52 w 54"/>
              <a:gd name="T3" fmla="*/ 4 h 4"/>
              <a:gd name="T4" fmla="*/ 54 w 54"/>
              <a:gd name="T5" fmla="*/ 2 h 4"/>
              <a:gd name="T6" fmla="*/ 52 w 54"/>
              <a:gd name="T7" fmla="*/ 0 h 4"/>
              <a:gd name="T8" fmla="*/ 2 w 54"/>
              <a:gd name="T9" fmla="*/ 0 h 4"/>
              <a:gd name="T10" fmla="*/ 0 w 54"/>
              <a:gd name="T11" fmla="*/ 2 h 4"/>
              <a:gd name="T12" fmla="*/ 2 w 5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4" h="4">
                <a:moveTo>
                  <a:pt x="2" y="4"/>
                </a:moveTo>
                <a:cubicBezTo>
                  <a:pt x="52" y="4"/>
                  <a:pt x="52" y="4"/>
                  <a:pt x="52" y="4"/>
                </a:cubicBezTo>
                <a:cubicBezTo>
                  <a:pt x="53" y="4"/>
                  <a:pt x="54" y="3"/>
                  <a:pt x="54" y="2"/>
                </a:cubicBezTo>
                <a:cubicBezTo>
                  <a:pt x="54" y="1"/>
                  <a:pt x="53" y="0"/>
                  <a:pt x="52" y="0"/>
                </a:cubicBezTo>
                <a:cubicBezTo>
                  <a:pt x="2" y="0"/>
                  <a:pt x="2" y="0"/>
                  <a:pt x="2" y="0"/>
                </a:cubicBezTo>
                <a:cubicBezTo>
                  <a:pt x="1" y="0"/>
                  <a:pt x="0" y="1"/>
                  <a:pt x="0" y="2"/>
                </a:cubicBezTo>
                <a:cubicBezTo>
                  <a:pt x="0" y="3"/>
                  <a:pt x="1" y="4"/>
                  <a:pt x="2"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9" name="Freeform 71"/>
          <p:cNvSpPr/>
          <p:nvPr/>
        </p:nvSpPr>
        <p:spPr bwMode="auto">
          <a:xfrm>
            <a:off x="9356725" y="4543425"/>
            <a:ext cx="203200" cy="17463"/>
          </a:xfrm>
          <a:custGeom>
            <a:avLst/>
            <a:gdLst>
              <a:gd name="T0" fmla="*/ 2 w 54"/>
              <a:gd name="T1" fmla="*/ 5 h 5"/>
              <a:gd name="T2" fmla="*/ 52 w 54"/>
              <a:gd name="T3" fmla="*/ 5 h 5"/>
              <a:gd name="T4" fmla="*/ 54 w 54"/>
              <a:gd name="T5" fmla="*/ 3 h 5"/>
              <a:gd name="T6" fmla="*/ 52 w 54"/>
              <a:gd name="T7" fmla="*/ 0 h 5"/>
              <a:gd name="T8" fmla="*/ 2 w 54"/>
              <a:gd name="T9" fmla="*/ 0 h 5"/>
              <a:gd name="T10" fmla="*/ 0 w 54"/>
              <a:gd name="T11" fmla="*/ 3 h 5"/>
              <a:gd name="T12" fmla="*/ 2 w 5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4" h="5">
                <a:moveTo>
                  <a:pt x="2" y="5"/>
                </a:moveTo>
                <a:cubicBezTo>
                  <a:pt x="52" y="5"/>
                  <a:pt x="52" y="5"/>
                  <a:pt x="52" y="5"/>
                </a:cubicBezTo>
                <a:cubicBezTo>
                  <a:pt x="53" y="5"/>
                  <a:pt x="54" y="4"/>
                  <a:pt x="54" y="3"/>
                </a:cubicBezTo>
                <a:cubicBezTo>
                  <a:pt x="54" y="1"/>
                  <a:pt x="53" y="0"/>
                  <a:pt x="52" y="0"/>
                </a:cubicBezTo>
                <a:cubicBezTo>
                  <a:pt x="2" y="0"/>
                  <a:pt x="2" y="0"/>
                  <a:pt x="2" y="0"/>
                </a:cubicBezTo>
                <a:cubicBezTo>
                  <a:pt x="1" y="0"/>
                  <a:pt x="0" y="1"/>
                  <a:pt x="0" y="3"/>
                </a:cubicBezTo>
                <a:cubicBezTo>
                  <a:pt x="0" y="4"/>
                  <a:pt x="1" y="5"/>
                  <a:pt x="2" y="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0" name="Freeform 72"/>
          <p:cNvSpPr>
            <a:spLocks noEditPoints="1"/>
          </p:cNvSpPr>
          <p:nvPr/>
        </p:nvSpPr>
        <p:spPr bwMode="auto">
          <a:xfrm>
            <a:off x="8256588" y="4148138"/>
            <a:ext cx="481013" cy="481013"/>
          </a:xfrm>
          <a:custGeom>
            <a:avLst/>
            <a:gdLst>
              <a:gd name="T0" fmla="*/ 128 w 128"/>
              <a:gd name="T1" fmla="*/ 30 h 128"/>
              <a:gd name="T2" fmla="*/ 127 w 128"/>
              <a:gd name="T3" fmla="*/ 28 h 128"/>
              <a:gd name="T4" fmla="*/ 127 w 128"/>
              <a:gd name="T5" fmla="*/ 28 h 128"/>
              <a:gd name="T6" fmla="*/ 100 w 128"/>
              <a:gd name="T7" fmla="*/ 1 h 128"/>
              <a:gd name="T8" fmla="*/ 98 w 128"/>
              <a:gd name="T9" fmla="*/ 0 h 128"/>
              <a:gd name="T10" fmla="*/ 6 w 128"/>
              <a:gd name="T11" fmla="*/ 0 h 128"/>
              <a:gd name="T12" fmla="*/ 0 w 128"/>
              <a:gd name="T13" fmla="*/ 6 h 128"/>
              <a:gd name="T14" fmla="*/ 0 w 128"/>
              <a:gd name="T15" fmla="*/ 122 h 128"/>
              <a:gd name="T16" fmla="*/ 6 w 128"/>
              <a:gd name="T17" fmla="*/ 128 h 128"/>
              <a:gd name="T18" fmla="*/ 122 w 128"/>
              <a:gd name="T19" fmla="*/ 128 h 128"/>
              <a:gd name="T20" fmla="*/ 128 w 128"/>
              <a:gd name="T21" fmla="*/ 122 h 128"/>
              <a:gd name="T22" fmla="*/ 128 w 128"/>
              <a:gd name="T23" fmla="*/ 30 h 128"/>
              <a:gd name="T24" fmla="*/ 44 w 128"/>
              <a:gd name="T25" fmla="*/ 5 h 128"/>
              <a:gd name="T26" fmla="*/ 91 w 128"/>
              <a:gd name="T27" fmla="*/ 5 h 128"/>
              <a:gd name="T28" fmla="*/ 91 w 128"/>
              <a:gd name="T29" fmla="*/ 37 h 128"/>
              <a:gd name="T30" fmla="*/ 44 w 128"/>
              <a:gd name="T31" fmla="*/ 37 h 128"/>
              <a:gd name="T32" fmla="*/ 44 w 128"/>
              <a:gd name="T33" fmla="*/ 5 h 128"/>
              <a:gd name="T34" fmla="*/ 101 w 128"/>
              <a:gd name="T35" fmla="*/ 123 h 128"/>
              <a:gd name="T36" fmla="*/ 27 w 128"/>
              <a:gd name="T37" fmla="*/ 123 h 128"/>
              <a:gd name="T38" fmla="*/ 27 w 128"/>
              <a:gd name="T39" fmla="*/ 76 h 128"/>
              <a:gd name="T40" fmla="*/ 101 w 128"/>
              <a:gd name="T41" fmla="*/ 76 h 128"/>
              <a:gd name="T42" fmla="*/ 101 w 128"/>
              <a:gd name="T43" fmla="*/ 123 h 128"/>
              <a:gd name="T44" fmla="*/ 123 w 128"/>
              <a:gd name="T45" fmla="*/ 123 h 128"/>
              <a:gd name="T46" fmla="*/ 106 w 128"/>
              <a:gd name="T47" fmla="*/ 123 h 128"/>
              <a:gd name="T48" fmla="*/ 106 w 128"/>
              <a:gd name="T49" fmla="*/ 78 h 128"/>
              <a:gd name="T50" fmla="*/ 100 w 128"/>
              <a:gd name="T51" fmla="*/ 72 h 128"/>
              <a:gd name="T52" fmla="*/ 28 w 128"/>
              <a:gd name="T53" fmla="*/ 72 h 128"/>
              <a:gd name="T54" fmla="*/ 22 w 128"/>
              <a:gd name="T55" fmla="*/ 78 h 128"/>
              <a:gd name="T56" fmla="*/ 22 w 128"/>
              <a:gd name="T57" fmla="*/ 123 h 128"/>
              <a:gd name="T58" fmla="*/ 5 w 128"/>
              <a:gd name="T59" fmla="*/ 123 h 128"/>
              <a:gd name="T60" fmla="*/ 5 w 128"/>
              <a:gd name="T61" fmla="*/ 5 h 128"/>
              <a:gd name="T62" fmla="*/ 39 w 128"/>
              <a:gd name="T63" fmla="*/ 5 h 128"/>
              <a:gd name="T64" fmla="*/ 39 w 128"/>
              <a:gd name="T65" fmla="*/ 36 h 128"/>
              <a:gd name="T66" fmla="*/ 45 w 128"/>
              <a:gd name="T67" fmla="*/ 42 h 128"/>
              <a:gd name="T68" fmla="*/ 90 w 128"/>
              <a:gd name="T69" fmla="*/ 42 h 128"/>
              <a:gd name="T70" fmla="*/ 96 w 128"/>
              <a:gd name="T71" fmla="*/ 36 h 128"/>
              <a:gd name="T72" fmla="*/ 96 w 128"/>
              <a:gd name="T73" fmla="*/ 3 h 128"/>
              <a:gd name="T74" fmla="*/ 123 w 128"/>
              <a:gd name="T75" fmla="*/ 31 h 128"/>
              <a:gd name="T76" fmla="*/ 123 w 128"/>
              <a:gd name="T7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128">
                <a:moveTo>
                  <a:pt x="128" y="30"/>
                </a:moveTo>
                <a:cubicBezTo>
                  <a:pt x="128" y="29"/>
                  <a:pt x="128" y="29"/>
                  <a:pt x="127" y="28"/>
                </a:cubicBezTo>
                <a:cubicBezTo>
                  <a:pt x="127" y="28"/>
                  <a:pt x="127" y="28"/>
                  <a:pt x="127" y="28"/>
                </a:cubicBezTo>
                <a:cubicBezTo>
                  <a:pt x="100" y="1"/>
                  <a:pt x="100" y="1"/>
                  <a:pt x="100" y="1"/>
                </a:cubicBezTo>
                <a:cubicBezTo>
                  <a:pt x="99" y="0"/>
                  <a:pt x="99" y="0"/>
                  <a:pt x="98" y="0"/>
                </a:cubicBezTo>
                <a:cubicBezTo>
                  <a:pt x="6" y="0"/>
                  <a:pt x="6" y="0"/>
                  <a:pt x="6" y="0"/>
                </a:cubicBezTo>
                <a:cubicBezTo>
                  <a:pt x="3" y="0"/>
                  <a:pt x="0" y="3"/>
                  <a:pt x="0" y="6"/>
                </a:cubicBezTo>
                <a:cubicBezTo>
                  <a:pt x="0" y="122"/>
                  <a:pt x="0" y="122"/>
                  <a:pt x="0" y="122"/>
                </a:cubicBezTo>
                <a:cubicBezTo>
                  <a:pt x="0" y="125"/>
                  <a:pt x="3" y="128"/>
                  <a:pt x="6" y="128"/>
                </a:cubicBezTo>
                <a:cubicBezTo>
                  <a:pt x="122" y="128"/>
                  <a:pt x="122" y="128"/>
                  <a:pt x="122" y="128"/>
                </a:cubicBezTo>
                <a:cubicBezTo>
                  <a:pt x="125" y="128"/>
                  <a:pt x="128" y="125"/>
                  <a:pt x="128" y="122"/>
                </a:cubicBezTo>
                <a:lnTo>
                  <a:pt x="128" y="30"/>
                </a:lnTo>
                <a:close/>
                <a:moveTo>
                  <a:pt x="44" y="5"/>
                </a:moveTo>
                <a:cubicBezTo>
                  <a:pt x="91" y="5"/>
                  <a:pt x="91" y="5"/>
                  <a:pt x="91" y="5"/>
                </a:cubicBezTo>
                <a:cubicBezTo>
                  <a:pt x="91" y="37"/>
                  <a:pt x="91" y="37"/>
                  <a:pt x="91" y="37"/>
                </a:cubicBezTo>
                <a:cubicBezTo>
                  <a:pt x="44" y="37"/>
                  <a:pt x="44" y="37"/>
                  <a:pt x="44" y="37"/>
                </a:cubicBezTo>
                <a:lnTo>
                  <a:pt x="44" y="5"/>
                </a:lnTo>
                <a:close/>
                <a:moveTo>
                  <a:pt x="101" y="123"/>
                </a:moveTo>
                <a:cubicBezTo>
                  <a:pt x="27" y="123"/>
                  <a:pt x="27" y="123"/>
                  <a:pt x="27" y="123"/>
                </a:cubicBezTo>
                <a:cubicBezTo>
                  <a:pt x="27" y="76"/>
                  <a:pt x="27" y="76"/>
                  <a:pt x="27" y="76"/>
                </a:cubicBezTo>
                <a:cubicBezTo>
                  <a:pt x="101" y="76"/>
                  <a:pt x="101" y="76"/>
                  <a:pt x="101" y="76"/>
                </a:cubicBezTo>
                <a:lnTo>
                  <a:pt x="101" y="123"/>
                </a:lnTo>
                <a:close/>
                <a:moveTo>
                  <a:pt x="123" y="123"/>
                </a:moveTo>
                <a:cubicBezTo>
                  <a:pt x="106" y="123"/>
                  <a:pt x="106" y="123"/>
                  <a:pt x="106" y="123"/>
                </a:cubicBezTo>
                <a:cubicBezTo>
                  <a:pt x="106" y="78"/>
                  <a:pt x="106" y="78"/>
                  <a:pt x="106" y="78"/>
                </a:cubicBezTo>
                <a:cubicBezTo>
                  <a:pt x="106" y="74"/>
                  <a:pt x="103" y="72"/>
                  <a:pt x="100" y="72"/>
                </a:cubicBezTo>
                <a:cubicBezTo>
                  <a:pt x="28" y="72"/>
                  <a:pt x="28" y="72"/>
                  <a:pt x="28" y="72"/>
                </a:cubicBezTo>
                <a:cubicBezTo>
                  <a:pt x="25" y="72"/>
                  <a:pt x="22" y="74"/>
                  <a:pt x="22" y="78"/>
                </a:cubicBezTo>
                <a:cubicBezTo>
                  <a:pt x="22" y="123"/>
                  <a:pt x="22" y="123"/>
                  <a:pt x="22" y="123"/>
                </a:cubicBezTo>
                <a:cubicBezTo>
                  <a:pt x="5" y="123"/>
                  <a:pt x="5" y="123"/>
                  <a:pt x="5" y="123"/>
                </a:cubicBezTo>
                <a:cubicBezTo>
                  <a:pt x="5" y="5"/>
                  <a:pt x="5" y="5"/>
                  <a:pt x="5" y="5"/>
                </a:cubicBezTo>
                <a:cubicBezTo>
                  <a:pt x="39" y="5"/>
                  <a:pt x="39" y="5"/>
                  <a:pt x="39" y="5"/>
                </a:cubicBezTo>
                <a:cubicBezTo>
                  <a:pt x="39" y="36"/>
                  <a:pt x="39" y="36"/>
                  <a:pt x="39" y="36"/>
                </a:cubicBezTo>
                <a:cubicBezTo>
                  <a:pt x="39" y="39"/>
                  <a:pt x="42" y="42"/>
                  <a:pt x="45" y="42"/>
                </a:cubicBezTo>
                <a:cubicBezTo>
                  <a:pt x="90" y="42"/>
                  <a:pt x="90" y="42"/>
                  <a:pt x="90" y="42"/>
                </a:cubicBezTo>
                <a:cubicBezTo>
                  <a:pt x="93" y="42"/>
                  <a:pt x="96" y="39"/>
                  <a:pt x="96" y="36"/>
                </a:cubicBezTo>
                <a:cubicBezTo>
                  <a:pt x="96" y="3"/>
                  <a:pt x="96" y="3"/>
                  <a:pt x="96" y="3"/>
                </a:cubicBezTo>
                <a:cubicBezTo>
                  <a:pt x="123" y="31"/>
                  <a:pt x="123" y="31"/>
                  <a:pt x="123" y="31"/>
                </a:cubicBezTo>
                <a:lnTo>
                  <a:pt x="123" y="12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1" name="Freeform 73"/>
          <p:cNvSpPr>
            <a:spLocks noEditPoints="1"/>
          </p:cNvSpPr>
          <p:nvPr/>
        </p:nvSpPr>
        <p:spPr bwMode="auto">
          <a:xfrm>
            <a:off x="7296150" y="4164013"/>
            <a:ext cx="479425" cy="450850"/>
          </a:xfrm>
          <a:custGeom>
            <a:avLst/>
            <a:gdLst>
              <a:gd name="T0" fmla="*/ 122 w 128"/>
              <a:gd name="T1" fmla="*/ 37 h 120"/>
              <a:gd name="T2" fmla="*/ 109 w 128"/>
              <a:gd name="T3" fmla="*/ 25 h 120"/>
              <a:gd name="T4" fmla="*/ 109 w 128"/>
              <a:gd name="T5" fmla="*/ 25 h 120"/>
              <a:gd name="T6" fmla="*/ 109 w 128"/>
              <a:gd name="T7" fmla="*/ 25 h 120"/>
              <a:gd name="T8" fmla="*/ 96 w 128"/>
              <a:gd name="T9" fmla="*/ 7 h 120"/>
              <a:gd name="T10" fmla="*/ 74 w 128"/>
              <a:gd name="T11" fmla="*/ 0 h 120"/>
              <a:gd name="T12" fmla="*/ 47 w 128"/>
              <a:gd name="T13" fmla="*/ 13 h 120"/>
              <a:gd name="T14" fmla="*/ 46 w 128"/>
              <a:gd name="T15" fmla="*/ 14 h 120"/>
              <a:gd name="T16" fmla="*/ 45 w 128"/>
              <a:gd name="T17" fmla="*/ 13 h 120"/>
              <a:gd name="T18" fmla="*/ 35 w 128"/>
              <a:gd name="T19" fmla="*/ 11 h 120"/>
              <a:gd name="T20" fmla="*/ 15 w 128"/>
              <a:gd name="T21" fmla="*/ 31 h 120"/>
              <a:gd name="T22" fmla="*/ 15 w 128"/>
              <a:gd name="T23" fmla="*/ 34 h 120"/>
              <a:gd name="T24" fmla="*/ 15 w 128"/>
              <a:gd name="T25" fmla="*/ 35 h 120"/>
              <a:gd name="T26" fmla="*/ 14 w 128"/>
              <a:gd name="T27" fmla="*/ 35 h 120"/>
              <a:gd name="T28" fmla="*/ 0 w 128"/>
              <a:gd name="T29" fmla="*/ 61 h 120"/>
              <a:gd name="T30" fmla="*/ 28 w 128"/>
              <a:gd name="T31" fmla="*/ 90 h 120"/>
              <a:gd name="T32" fmla="*/ 62 w 128"/>
              <a:gd name="T33" fmla="*/ 90 h 120"/>
              <a:gd name="T34" fmla="*/ 62 w 128"/>
              <a:gd name="T35" fmla="*/ 118 h 120"/>
              <a:gd name="T36" fmla="*/ 64 w 128"/>
              <a:gd name="T37" fmla="*/ 120 h 120"/>
              <a:gd name="T38" fmla="*/ 66 w 128"/>
              <a:gd name="T39" fmla="*/ 118 h 120"/>
              <a:gd name="T40" fmla="*/ 66 w 128"/>
              <a:gd name="T41" fmla="*/ 90 h 120"/>
              <a:gd name="T42" fmla="*/ 95 w 128"/>
              <a:gd name="T43" fmla="*/ 90 h 120"/>
              <a:gd name="T44" fmla="*/ 118 w 128"/>
              <a:gd name="T45" fmla="*/ 80 h 120"/>
              <a:gd name="T46" fmla="*/ 128 w 128"/>
              <a:gd name="T47" fmla="*/ 56 h 120"/>
              <a:gd name="T48" fmla="*/ 122 w 128"/>
              <a:gd name="T49" fmla="*/ 37 h 120"/>
              <a:gd name="T50" fmla="*/ 95 w 128"/>
              <a:gd name="T51" fmla="*/ 85 h 120"/>
              <a:gd name="T52" fmla="*/ 66 w 128"/>
              <a:gd name="T53" fmla="*/ 85 h 120"/>
              <a:gd name="T54" fmla="*/ 66 w 128"/>
              <a:gd name="T55" fmla="*/ 57 h 120"/>
              <a:gd name="T56" fmla="*/ 83 w 128"/>
              <a:gd name="T57" fmla="*/ 74 h 120"/>
              <a:gd name="T58" fmla="*/ 87 w 128"/>
              <a:gd name="T59" fmla="*/ 74 h 120"/>
              <a:gd name="T60" fmla="*/ 87 w 128"/>
              <a:gd name="T61" fmla="*/ 71 h 120"/>
              <a:gd name="T62" fmla="*/ 66 w 128"/>
              <a:gd name="T63" fmla="*/ 50 h 120"/>
              <a:gd name="T64" fmla="*/ 62 w 128"/>
              <a:gd name="T65" fmla="*/ 50 h 120"/>
              <a:gd name="T66" fmla="*/ 41 w 128"/>
              <a:gd name="T67" fmla="*/ 71 h 120"/>
              <a:gd name="T68" fmla="*/ 41 w 128"/>
              <a:gd name="T69" fmla="*/ 74 h 120"/>
              <a:gd name="T70" fmla="*/ 45 w 128"/>
              <a:gd name="T71" fmla="*/ 74 h 120"/>
              <a:gd name="T72" fmla="*/ 62 w 128"/>
              <a:gd name="T73" fmla="*/ 57 h 120"/>
              <a:gd name="T74" fmla="*/ 62 w 128"/>
              <a:gd name="T75" fmla="*/ 85 h 120"/>
              <a:gd name="T76" fmla="*/ 28 w 128"/>
              <a:gd name="T77" fmla="*/ 85 h 120"/>
              <a:gd name="T78" fmla="*/ 5 w 128"/>
              <a:gd name="T79" fmla="*/ 61 h 120"/>
              <a:gd name="T80" fmla="*/ 19 w 128"/>
              <a:gd name="T81" fmla="*/ 38 h 120"/>
              <a:gd name="T82" fmla="*/ 20 w 128"/>
              <a:gd name="T83" fmla="*/ 37 h 120"/>
              <a:gd name="T84" fmla="*/ 20 w 128"/>
              <a:gd name="T85" fmla="*/ 36 h 120"/>
              <a:gd name="T86" fmla="*/ 19 w 128"/>
              <a:gd name="T87" fmla="*/ 31 h 120"/>
              <a:gd name="T88" fmla="*/ 35 w 128"/>
              <a:gd name="T89" fmla="*/ 15 h 120"/>
              <a:gd name="T90" fmla="*/ 45 w 128"/>
              <a:gd name="T91" fmla="*/ 19 h 120"/>
              <a:gd name="T92" fmla="*/ 47 w 128"/>
              <a:gd name="T93" fmla="*/ 20 h 120"/>
              <a:gd name="T94" fmla="*/ 48 w 128"/>
              <a:gd name="T95" fmla="*/ 18 h 120"/>
              <a:gd name="T96" fmla="*/ 74 w 128"/>
              <a:gd name="T97" fmla="*/ 4 h 120"/>
              <a:gd name="T98" fmla="*/ 93 w 128"/>
              <a:gd name="T99" fmla="*/ 11 h 120"/>
              <a:gd name="T100" fmla="*/ 105 w 128"/>
              <a:gd name="T101" fmla="*/ 27 h 120"/>
              <a:gd name="T102" fmla="*/ 105 w 128"/>
              <a:gd name="T103" fmla="*/ 28 h 120"/>
              <a:gd name="T104" fmla="*/ 106 w 128"/>
              <a:gd name="T105" fmla="*/ 29 h 120"/>
              <a:gd name="T106" fmla="*/ 123 w 128"/>
              <a:gd name="T107" fmla="*/ 56 h 120"/>
              <a:gd name="T108" fmla="*/ 95 w 128"/>
              <a:gd name="T109" fmla="*/ 8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8" h="120">
                <a:moveTo>
                  <a:pt x="122" y="37"/>
                </a:moveTo>
                <a:cubicBezTo>
                  <a:pt x="119" y="32"/>
                  <a:pt x="115" y="28"/>
                  <a:pt x="109" y="25"/>
                </a:cubicBezTo>
                <a:cubicBezTo>
                  <a:pt x="109" y="25"/>
                  <a:pt x="109" y="25"/>
                  <a:pt x="109" y="25"/>
                </a:cubicBezTo>
                <a:cubicBezTo>
                  <a:pt x="109" y="25"/>
                  <a:pt x="109" y="25"/>
                  <a:pt x="109" y="25"/>
                </a:cubicBezTo>
                <a:cubicBezTo>
                  <a:pt x="106" y="18"/>
                  <a:pt x="102" y="12"/>
                  <a:pt x="96" y="7"/>
                </a:cubicBezTo>
                <a:cubicBezTo>
                  <a:pt x="90" y="2"/>
                  <a:pt x="82" y="0"/>
                  <a:pt x="74" y="0"/>
                </a:cubicBezTo>
                <a:cubicBezTo>
                  <a:pt x="64" y="0"/>
                  <a:pt x="54" y="5"/>
                  <a:pt x="47" y="13"/>
                </a:cubicBezTo>
                <a:cubicBezTo>
                  <a:pt x="46" y="14"/>
                  <a:pt x="46" y="14"/>
                  <a:pt x="46" y="14"/>
                </a:cubicBezTo>
                <a:cubicBezTo>
                  <a:pt x="45" y="13"/>
                  <a:pt x="45" y="13"/>
                  <a:pt x="45" y="13"/>
                </a:cubicBezTo>
                <a:cubicBezTo>
                  <a:pt x="42" y="12"/>
                  <a:pt x="39" y="11"/>
                  <a:pt x="35" y="11"/>
                </a:cubicBezTo>
                <a:cubicBezTo>
                  <a:pt x="24" y="11"/>
                  <a:pt x="15" y="20"/>
                  <a:pt x="15" y="31"/>
                </a:cubicBezTo>
                <a:cubicBezTo>
                  <a:pt x="15" y="32"/>
                  <a:pt x="15" y="33"/>
                  <a:pt x="15" y="34"/>
                </a:cubicBezTo>
                <a:cubicBezTo>
                  <a:pt x="15" y="35"/>
                  <a:pt x="15" y="35"/>
                  <a:pt x="15" y="35"/>
                </a:cubicBezTo>
                <a:cubicBezTo>
                  <a:pt x="14" y="35"/>
                  <a:pt x="14" y="35"/>
                  <a:pt x="14" y="35"/>
                </a:cubicBezTo>
                <a:cubicBezTo>
                  <a:pt x="5" y="41"/>
                  <a:pt x="0" y="50"/>
                  <a:pt x="0" y="61"/>
                </a:cubicBezTo>
                <a:cubicBezTo>
                  <a:pt x="0" y="77"/>
                  <a:pt x="13" y="90"/>
                  <a:pt x="28" y="90"/>
                </a:cubicBezTo>
                <a:cubicBezTo>
                  <a:pt x="62" y="90"/>
                  <a:pt x="62" y="90"/>
                  <a:pt x="62" y="90"/>
                </a:cubicBezTo>
                <a:cubicBezTo>
                  <a:pt x="62" y="118"/>
                  <a:pt x="62" y="118"/>
                  <a:pt x="62" y="118"/>
                </a:cubicBezTo>
                <a:cubicBezTo>
                  <a:pt x="62" y="119"/>
                  <a:pt x="63" y="120"/>
                  <a:pt x="64" y="120"/>
                </a:cubicBezTo>
                <a:cubicBezTo>
                  <a:pt x="65" y="120"/>
                  <a:pt x="66" y="119"/>
                  <a:pt x="66" y="118"/>
                </a:cubicBezTo>
                <a:cubicBezTo>
                  <a:pt x="66" y="90"/>
                  <a:pt x="66" y="90"/>
                  <a:pt x="66" y="90"/>
                </a:cubicBezTo>
                <a:cubicBezTo>
                  <a:pt x="95" y="90"/>
                  <a:pt x="95" y="90"/>
                  <a:pt x="95" y="90"/>
                </a:cubicBezTo>
                <a:cubicBezTo>
                  <a:pt x="104" y="90"/>
                  <a:pt x="112" y="86"/>
                  <a:pt x="118" y="80"/>
                </a:cubicBezTo>
                <a:cubicBezTo>
                  <a:pt x="125" y="73"/>
                  <a:pt x="128" y="65"/>
                  <a:pt x="128" y="56"/>
                </a:cubicBezTo>
                <a:cubicBezTo>
                  <a:pt x="128" y="49"/>
                  <a:pt x="126" y="43"/>
                  <a:pt x="122" y="37"/>
                </a:cubicBezTo>
                <a:close/>
                <a:moveTo>
                  <a:pt x="95" y="85"/>
                </a:moveTo>
                <a:cubicBezTo>
                  <a:pt x="66" y="85"/>
                  <a:pt x="66" y="85"/>
                  <a:pt x="66" y="85"/>
                </a:cubicBezTo>
                <a:cubicBezTo>
                  <a:pt x="66" y="57"/>
                  <a:pt x="66" y="57"/>
                  <a:pt x="66" y="57"/>
                </a:cubicBezTo>
                <a:cubicBezTo>
                  <a:pt x="83" y="74"/>
                  <a:pt x="83" y="74"/>
                  <a:pt x="83" y="74"/>
                </a:cubicBezTo>
                <a:cubicBezTo>
                  <a:pt x="84" y="75"/>
                  <a:pt x="86" y="75"/>
                  <a:pt x="87" y="74"/>
                </a:cubicBezTo>
                <a:cubicBezTo>
                  <a:pt x="87" y="73"/>
                  <a:pt x="87" y="71"/>
                  <a:pt x="87" y="71"/>
                </a:cubicBezTo>
                <a:cubicBezTo>
                  <a:pt x="66" y="50"/>
                  <a:pt x="66" y="50"/>
                  <a:pt x="66" y="50"/>
                </a:cubicBezTo>
                <a:cubicBezTo>
                  <a:pt x="65" y="49"/>
                  <a:pt x="63" y="49"/>
                  <a:pt x="62" y="50"/>
                </a:cubicBezTo>
                <a:cubicBezTo>
                  <a:pt x="41" y="71"/>
                  <a:pt x="41" y="71"/>
                  <a:pt x="41" y="71"/>
                </a:cubicBezTo>
                <a:cubicBezTo>
                  <a:pt x="41" y="71"/>
                  <a:pt x="41" y="73"/>
                  <a:pt x="41" y="74"/>
                </a:cubicBezTo>
                <a:cubicBezTo>
                  <a:pt x="42" y="75"/>
                  <a:pt x="44" y="75"/>
                  <a:pt x="45" y="74"/>
                </a:cubicBezTo>
                <a:cubicBezTo>
                  <a:pt x="62" y="57"/>
                  <a:pt x="62" y="57"/>
                  <a:pt x="62" y="57"/>
                </a:cubicBezTo>
                <a:cubicBezTo>
                  <a:pt x="62" y="85"/>
                  <a:pt x="62" y="85"/>
                  <a:pt x="62" y="85"/>
                </a:cubicBezTo>
                <a:cubicBezTo>
                  <a:pt x="28" y="85"/>
                  <a:pt x="28" y="85"/>
                  <a:pt x="28" y="85"/>
                </a:cubicBezTo>
                <a:cubicBezTo>
                  <a:pt x="15" y="85"/>
                  <a:pt x="5" y="74"/>
                  <a:pt x="5" y="61"/>
                </a:cubicBezTo>
                <a:cubicBezTo>
                  <a:pt x="5" y="51"/>
                  <a:pt x="10" y="42"/>
                  <a:pt x="19" y="38"/>
                </a:cubicBezTo>
                <a:cubicBezTo>
                  <a:pt x="20" y="37"/>
                  <a:pt x="20" y="37"/>
                  <a:pt x="20" y="37"/>
                </a:cubicBezTo>
                <a:cubicBezTo>
                  <a:pt x="20" y="36"/>
                  <a:pt x="20" y="36"/>
                  <a:pt x="20" y="36"/>
                </a:cubicBezTo>
                <a:cubicBezTo>
                  <a:pt x="20" y="34"/>
                  <a:pt x="19" y="33"/>
                  <a:pt x="19" y="31"/>
                </a:cubicBezTo>
                <a:cubicBezTo>
                  <a:pt x="19" y="22"/>
                  <a:pt x="26" y="15"/>
                  <a:pt x="35" y="15"/>
                </a:cubicBezTo>
                <a:cubicBezTo>
                  <a:pt x="39" y="15"/>
                  <a:pt x="42" y="16"/>
                  <a:pt x="45" y="19"/>
                </a:cubicBezTo>
                <a:cubicBezTo>
                  <a:pt x="47" y="20"/>
                  <a:pt x="47" y="20"/>
                  <a:pt x="47" y="20"/>
                </a:cubicBezTo>
                <a:cubicBezTo>
                  <a:pt x="48" y="18"/>
                  <a:pt x="48" y="18"/>
                  <a:pt x="48" y="18"/>
                </a:cubicBezTo>
                <a:cubicBezTo>
                  <a:pt x="54" y="10"/>
                  <a:pt x="64" y="4"/>
                  <a:pt x="74" y="4"/>
                </a:cubicBezTo>
                <a:cubicBezTo>
                  <a:pt x="81" y="4"/>
                  <a:pt x="88" y="7"/>
                  <a:pt x="93" y="11"/>
                </a:cubicBezTo>
                <a:cubicBezTo>
                  <a:pt x="99" y="15"/>
                  <a:pt x="103" y="21"/>
                  <a:pt x="105" y="27"/>
                </a:cubicBezTo>
                <a:cubicBezTo>
                  <a:pt x="105" y="28"/>
                  <a:pt x="105" y="28"/>
                  <a:pt x="105" y="28"/>
                </a:cubicBezTo>
                <a:cubicBezTo>
                  <a:pt x="106" y="29"/>
                  <a:pt x="106" y="29"/>
                  <a:pt x="106" y="29"/>
                </a:cubicBezTo>
                <a:cubicBezTo>
                  <a:pt x="117" y="33"/>
                  <a:pt x="123" y="44"/>
                  <a:pt x="123" y="56"/>
                </a:cubicBezTo>
                <a:cubicBezTo>
                  <a:pt x="123" y="72"/>
                  <a:pt x="111" y="85"/>
                  <a:pt x="95" y="8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2" name="Freeform 74"/>
          <p:cNvSpPr>
            <a:spLocks noEditPoints="1"/>
          </p:cNvSpPr>
          <p:nvPr/>
        </p:nvSpPr>
        <p:spPr bwMode="auto">
          <a:xfrm>
            <a:off x="6334125" y="4148138"/>
            <a:ext cx="481013" cy="481013"/>
          </a:xfrm>
          <a:custGeom>
            <a:avLst/>
            <a:gdLst>
              <a:gd name="T0" fmla="*/ 122 w 128"/>
              <a:gd name="T1" fmla="*/ 37 h 128"/>
              <a:gd name="T2" fmla="*/ 109 w 128"/>
              <a:gd name="T3" fmla="*/ 26 h 128"/>
              <a:gd name="T4" fmla="*/ 109 w 128"/>
              <a:gd name="T5" fmla="*/ 25 h 128"/>
              <a:gd name="T6" fmla="*/ 109 w 128"/>
              <a:gd name="T7" fmla="*/ 25 h 128"/>
              <a:gd name="T8" fmla="*/ 96 w 128"/>
              <a:gd name="T9" fmla="*/ 8 h 128"/>
              <a:gd name="T10" fmla="*/ 74 w 128"/>
              <a:gd name="T11" fmla="*/ 0 h 128"/>
              <a:gd name="T12" fmla="*/ 47 w 128"/>
              <a:gd name="T13" fmla="*/ 13 h 128"/>
              <a:gd name="T14" fmla="*/ 46 w 128"/>
              <a:gd name="T15" fmla="*/ 14 h 128"/>
              <a:gd name="T16" fmla="*/ 45 w 128"/>
              <a:gd name="T17" fmla="*/ 14 h 128"/>
              <a:gd name="T18" fmla="*/ 35 w 128"/>
              <a:gd name="T19" fmla="*/ 11 h 128"/>
              <a:gd name="T20" fmla="*/ 15 w 128"/>
              <a:gd name="T21" fmla="*/ 32 h 128"/>
              <a:gd name="T22" fmla="*/ 15 w 128"/>
              <a:gd name="T23" fmla="*/ 34 h 128"/>
              <a:gd name="T24" fmla="*/ 15 w 128"/>
              <a:gd name="T25" fmla="*/ 35 h 128"/>
              <a:gd name="T26" fmla="*/ 14 w 128"/>
              <a:gd name="T27" fmla="*/ 36 h 128"/>
              <a:gd name="T28" fmla="*/ 0 w 128"/>
              <a:gd name="T29" fmla="*/ 61 h 128"/>
              <a:gd name="T30" fmla="*/ 28 w 128"/>
              <a:gd name="T31" fmla="*/ 90 h 128"/>
              <a:gd name="T32" fmla="*/ 62 w 128"/>
              <a:gd name="T33" fmla="*/ 90 h 128"/>
              <a:gd name="T34" fmla="*/ 62 w 128"/>
              <a:gd name="T35" fmla="*/ 120 h 128"/>
              <a:gd name="T36" fmla="*/ 45 w 128"/>
              <a:gd name="T37" fmla="*/ 103 h 128"/>
              <a:gd name="T38" fmla="*/ 43 w 128"/>
              <a:gd name="T39" fmla="*/ 102 h 128"/>
              <a:gd name="T40" fmla="*/ 41 w 128"/>
              <a:gd name="T41" fmla="*/ 103 h 128"/>
              <a:gd name="T42" fmla="*/ 41 w 128"/>
              <a:gd name="T43" fmla="*/ 105 h 128"/>
              <a:gd name="T44" fmla="*/ 41 w 128"/>
              <a:gd name="T45" fmla="*/ 106 h 128"/>
              <a:gd name="T46" fmla="*/ 62 w 128"/>
              <a:gd name="T47" fmla="*/ 127 h 128"/>
              <a:gd name="T48" fmla="*/ 66 w 128"/>
              <a:gd name="T49" fmla="*/ 127 h 128"/>
              <a:gd name="T50" fmla="*/ 87 w 128"/>
              <a:gd name="T51" fmla="*/ 106 h 128"/>
              <a:gd name="T52" fmla="*/ 87 w 128"/>
              <a:gd name="T53" fmla="*/ 105 h 128"/>
              <a:gd name="T54" fmla="*/ 87 w 128"/>
              <a:gd name="T55" fmla="*/ 103 h 128"/>
              <a:gd name="T56" fmla="*/ 83 w 128"/>
              <a:gd name="T57" fmla="*/ 103 h 128"/>
              <a:gd name="T58" fmla="*/ 66 w 128"/>
              <a:gd name="T59" fmla="*/ 120 h 128"/>
              <a:gd name="T60" fmla="*/ 66 w 128"/>
              <a:gd name="T61" fmla="*/ 90 h 128"/>
              <a:gd name="T62" fmla="*/ 95 w 128"/>
              <a:gd name="T63" fmla="*/ 90 h 128"/>
              <a:gd name="T64" fmla="*/ 118 w 128"/>
              <a:gd name="T65" fmla="*/ 80 h 128"/>
              <a:gd name="T66" fmla="*/ 128 w 128"/>
              <a:gd name="T67" fmla="*/ 56 h 128"/>
              <a:gd name="T68" fmla="*/ 122 w 128"/>
              <a:gd name="T69" fmla="*/ 37 h 128"/>
              <a:gd name="T70" fmla="*/ 95 w 128"/>
              <a:gd name="T71" fmla="*/ 85 h 128"/>
              <a:gd name="T72" fmla="*/ 66 w 128"/>
              <a:gd name="T73" fmla="*/ 85 h 128"/>
              <a:gd name="T74" fmla="*/ 66 w 128"/>
              <a:gd name="T75" fmla="*/ 59 h 128"/>
              <a:gd name="T76" fmla="*/ 64 w 128"/>
              <a:gd name="T77" fmla="*/ 57 h 128"/>
              <a:gd name="T78" fmla="*/ 62 w 128"/>
              <a:gd name="T79" fmla="*/ 59 h 128"/>
              <a:gd name="T80" fmla="*/ 62 w 128"/>
              <a:gd name="T81" fmla="*/ 85 h 128"/>
              <a:gd name="T82" fmla="*/ 28 w 128"/>
              <a:gd name="T83" fmla="*/ 85 h 128"/>
              <a:gd name="T84" fmla="*/ 5 w 128"/>
              <a:gd name="T85" fmla="*/ 61 h 128"/>
              <a:gd name="T86" fmla="*/ 19 w 128"/>
              <a:gd name="T87" fmla="*/ 39 h 128"/>
              <a:gd name="T88" fmla="*/ 20 w 128"/>
              <a:gd name="T89" fmla="*/ 38 h 128"/>
              <a:gd name="T90" fmla="*/ 20 w 128"/>
              <a:gd name="T91" fmla="*/ 36 h 128"/>
              <a:gd name="T92" fmla="*/ 19 w 128"/>
              <a:gd name="T93" fmla="*/ 32 h 128"/>
              <a:gd name="T94" fmla="*/ 35 w 128"/>
              <a:gd name="T95" fmla="*/ 15 h 128"/>
              <a:gd name="T96" fmla="*/ 45 w 128"/>
              <a:gd name="T97" fmla="*/ 19 h 128"/>
              <a:gd name="T98" fmla="*/ 47 w 128"/>
              <a:gd name="T99" fmla="*/ 21 h 128"/>
              <a:gd name="T100" fmla="*/ 48 w 128"/>
              <a:gd name="T101" fmla="*/ 19 h 128"/>
              <a:gd name="T102" fmla="*/ 74 w 128"/>
              <a:gd name="T103" fmla="*/ 5 h 128"/>
              <a:gd name="T104" fmla="*/ 93 w 128"/>
              <a:gd name="T105" fmla="*/ 11 h 128"/>
              <a:gd name="T106" fmla="*/ 105 w 128"/>
              <a:gd name="T107" fmla="*/ 28 h 128"/>
              <a:gd name="T108" fmla="*/ 105 w 128"/>
              <a:gd name="T109" fmla="*/ 29 h 128"/>
              <a:gd name="T110" fmla="*/ 106 w 128"/>
              <a:gd name="T111" fmla="*/ 29 h 128"/>
              <a:gd name="T112" fmla="*/ 123 w 128"/>
              <a:gd name="T113" fmla="*/ 56 h 128"/>
              <a:gd name="T114" fmla="*/ 95 w 128"/>
              <a:gd name="T115" fmla="*/ 8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8" h="128">
                <a:moveTo>
                  <a:pt x="122" y="37"/>
                </a:moveTo>
                <a:cubicBezTo>
                  <a:pt x="119" y="32"/>
                  <a:pt x="115" y="28"/>
                  <a:pt x="109" y="26"/>
                </a:cubicBezTo>
                <a:cubicBezTo>
                  <a:pt x="109" y="25"/>
                  <a:pt x="109" y="25"/>
                  <a:pt x="109" y="25"/>
                </a:cubicBezTo>
                <a:cubicBezTo>
                  <a:pt x="109" y="25"/>
                  <a:pt x="109" y="25"/>
                  <a:pt x="109" y="25"/>
                </a:cubicBezTo>
                <a:cubicBezTo>
                  <a:pt x="106" y="18"/>
                  <a:pt x="102" y="12"/>
                  <a:pt x="96" y="8"/>
                </a:cubicBezTo>
                <a:cubicBezTo>
                  <a:pt x="90" y="3"/>
                  <a:pt x="82" y="0"/>
                  <a:pt x="74" y="0"/>
                </a:cubicBezTo>
                <a:cubicBezTo>
                  <a:pt x="64" y="0"/>
                  <a:pt x="54" y="5"/>
                  <a:pt x="47" y="13"/>
                </a:cubicBezTo>
                <a:cubicBezTo>
                  <a:pt x="46" y="14"/>
                  <a:pt x="46" y="14"/>
                  <a:pt x="46" y="14"/>
                </a:cubicBezTo>
                <a:cubicBezTo>
                  <a:pt x="45" y="14"/>
                  <a:pt x="45" y="14"/>
                  <a:pt x="45" y="14"/>
                </a:cubicBezTo>
                <a:cubicBezTo>
                  <a:pt x="42" y="12"/>
                  <a:pt x="39" y="11"/>
                  <a:pt x="35" y="11"/>
                </a:cubicBezTo>
                <a:cubicBezTo>
                  <a:pt x="24" y="11"/>
                  <a:pt x="15" y="20"/>
                  <a:pt x="15" y="32"/>
                </a:cubicBezTo>
                <a:cubicBezTo>
                  <a:pt x="15" y="32"/>
                  <a:pt x="15" y="33"/>
                  <a:pt x="15" y="34"/>
                </a:cubicBezTo>
                <a:cubicBezTo>
                  <a:pt x="15" y="35"/>
                  <a:pt x="15" y="35"/>
                  <a:pt x="15" y="35"/>
                </a:cubicBezTo>
                <a:cubicBezTo>
                  <a:pt x="14" y="36"/>
                  <a:pt x="14" y="36"/>
                  <a:pt x="14" y="36"/>
                </a:cubicBezTo>
                <a:cubicBezTo>
                  <a:pt x="5" y="41"/>
                  <a:pt x="0" y="50"/>
                  <a:pt x="0" y="61"/>
                </a:cubicBezTo>
                <a:cubicBezTo>
                  <a:pt x="0" y="77"/>
                  <a:pt x="13" y="90"/>
                  <a:pt x="28" y="90"/>
                </a:cubicBezTo>
                <a:cubicBezTo>
                  <a:pt x="62" y="90"/>
                  <a:pt x="62" y="90"/>
                  <a:pt x="62" y="90"/>
                </a:cubicBezTo>
                <a:cubicBezTo>
                  <a:pt x="62" y="120"/>
                  <a:pt x="62" y="120"/>
                  <a:pt x="62" y="120"/>
                </a:cubicBezTo>
                <a:cubicBezTo>
                  <a:pt x="45" y="103"/>
                  <a:pt x="45" y="103"/>
                  <a:pt x="45" y="103"/>
                </a:cubicBezTo>
                <a:cubicBezTo>
                  <a:pt x="44" y="103"/>
                  <a:pt x="44" y="102"/>
                  <a:pt x="43" y="102"/>
                </a:cubicBezTo>
                <a:cubicBezTo>
                  <a:pt x="42" y="102"/>
                  <a:pt x="42" y="103"/>
                  <a:pt x="41" y="103"/>
                </a:cubicBezTo>
                <a:cubicBezTo>
                  <a:pt x="41" y="104"/>
                  <a:pt x="41" y="104"/>
                  <a:pt x="41" y="105"/>
                </a:cubicBezTo>
                <a:cubicBezTo>
                  <a:pt x="41" y="105"/>
                  <a:pt x="41" y="106"/>
                  <a:pt x="41" y="106"/>
                </a:cubicBezTo>
                <a:cubicBezTo>
                  <a:pt x="62" y="127"/>
                  <a:pt x="62" y="127"/>
                  <a:pt x="62" y="127"/>
                </a:cubicBezTo>
                <a:cubicBezTo>
                  <a:pt x="63" y="128"/>
                  <a:pt x="65" y="128"/>
                  <a:pt x="66" y="127"/>
                </a:cubicBezTo>
                <a:cubicBezTo>
                  <a:pt x="87" y="106"/>
                  <a:pt x="87" y="106"/>
                  <a:pt x="87" y="106"/>
                </a:cubicBezTo>
                <a:cubicBezTo>
                  <a:pt x="87" y="106"/>
                  <a:pt x="87" y="105"/>
                  <a:pt x="87" y="105"/>
                </a:cubicBezTo>
                <a:cubicBezTo>
                  <a:pt x="87" y="104"/>
                  <a:pt x="87" y="104"/>
                  <a:pt x="87" y="103"/>
                </a:cubicBezTo>
                <a:cubicBezTo>
                  <a:pt x="86" y="102"/>
                  <a:pt x="84" y="102"/>
                  <a:pt x="83" y="103"/>
                </a:cubicBezTo>
                <a:cubicBezTo>
                  <a:pt x="66" y="120"/>
                  <a:pt x="66" y="120"/>
                  <a:pt x="66" y="120"/>
                </a:cubicBezTo>
                <a:cubicBezTo>
                  <a:pt x="66" y="90"/>
                  <a:pt x="66" y="90"/>
                  <a:pt x="66" y="90"/>
                </a:cubicBezTo>
                <a:cubicBezTo>
                  <a:pt x="95" y="90"/>
                  <a:pt x="95" y="90"/>
                  <a:pt x="95" y="90"/>
                </a:cubicBezTo>
                <a:cubicBezTo>
                  <a:pt x="104" y="90"/>
                  <a:pt x="112" y="86"/>
                  <a:pt x="118" y="80"/>
                </a:cubicBezTo>
                <a:cubicBezTo>
                  <a:pt x="125" y="74"/>
                  <a:pt x="128" y="65"/>
                  <a:pt x="128" y="56"/>
                </a:cubicBezTo>
                <a:cubicBezTo>
                  <a:pt x="128" y="49"/>
                  <a:pt x="126" y="43"/>
                  <a:pt x="122" y="37"/>
                </a:cubicBezTo>
                <a:close/>
                <a:moveTo>
                  <a:pt x="95" y="85"/>
                </a:moveTo>
                <a:cubicBezTo>
                  <a:pt x="66" y="85"/>
                  <a:pt x="66" y="85"/>
                  <a:pt x="66" y="85"/>
                </a:cubicBezTo>
                <a:cubicBezTo>
                  <a:pt x="66" y="59"/>
                  <a:pt x="66" y="59"/>
                  <a:pt x="66" y="59"/>
                </a:cubicBezTo>
                <a:cubicBezTo>
                  <a:pt x="66" y="58"/>
                  <a:pt x="65" y="57"/>
                  <a:pt x="64" y="57"/>
                </a:cubicBezTo>
                <a:cubicBezTo>
                  <a:pt x="63" y="57"/>
                  <a:pt x="62" y="58"/>
                  <a:pt x="62" y="59"/>
                </a:cubicBezTo>
                <a:cubicBezTo>
                  <a:pt x="62" y="85"/>
                  <a:pt x="62" y="85"/>
                  <a:pt x="62" y="85"/>
                </a:cubicBezTo>
                <a:cubicBezTo>
                  <a:pt x="28" y="85"/>
                  <a:pt x="28" y="85"/>
                  <a:pt x="28" y="85"/>
                </a:cubicBezTo>
                <a:cubicBezTo>
                  <a:pt x="15" y="85"/>
                  <a:pt x="5" y="74"/>
                  <a:pt x="5" y="61"/>
                </a:cubicBezTo>
                <a:cubicBezTo>
                  <a:pt x="5" y="51"/>
                  <a:pt x="10" y="42"/>
                  <a:pt x="19" y="39"/>
                </a:cubicBezTo>
                <a:cubicBezTo>
                  <a:pt x="20" y="38"/>
                  <a:pt x="20" y="38"/>
                  <a:pt x="20" y="38"/>
                </a:cubicBezTo>
                <a:cubicBezTo>
                  <a:pt x="20" y="36"/>
                  <a:pt x="20" y="36"/>
                  <a:pt x="20" y="36"/>
                </a:cubicBezTo>
                <a:cubicBezTo>
                  <a:pt x="20" y="34"/>
                  <a:pt x="19" y="33"/>
                  <a:pt x="19" y="32"/>
                </a:cubicBezTo>
                <a:cubicBezTo>
                  <a:pt x="19" y="23"/>
                  <a:pt x="26" y="15"/>
                  <a:pt x="35" y="15"/>
                </a:cubicBezTo>
                <a:cubicBezTo>
                  <a:pt x="39" y="15"/>
                  <a:pt x="42" y="17"/>
                  <a:pt x="45" y="19"/>
                </a:cubicBezTo>
                <a:cubicBezTo>
                  <a:pt x="47" y="21"/>
                  <a:pt x="47" y="21"/>
                  <a:pt x="47" y="21"/>
                </a:cubicBezTo>
                <a:cubicBezTo>
                  <a:pt x="48" y="19"/>
                  <a:pt x="48" y="19"/>
                  <a:pt x="48" y="19"/>
                </a:cubicBezTo>
                <a:cubicBezTo>
                  <a:pt x="54" y="10"/>
                  <a:pt x="64" y="5"/>
                  <a:pt x="74" y="5"/>
                </a:cubicBezTo>
                <a:cubicBezTo>
                  <a:pt x="81" y="5"/>
                  <a:pt x="88" y="7"/>
                  <a:pt x="93" y="11"/>
                </a:cubicBezTo>
                <a:cubicBezTo>
                  <a:pt x="99" y="15"/>
                  <a:pt x="103" y="21"/>
                  <a:pt x="105" y="28"/>
                </a:cubicBezTo>
                <a:cubicBezTo>
                  <a:pt x="105" y="29"/>
                  <a:pt x="105" y="29"/>
                  <a:pt x="105" y="29"/>
                </a:cubicBezTo>
                <a:cubicBezTo>
                  <a:pt x="106" y="29"/>
                  <a:pt x="106" y="29"/>
                  <a:pt x="106" y="29"/>
                </a:cubicBezTo>
                <a:cubicBezTo>
                  <a:pt x="117" y="34"/>
                  <a:pt x="123" y="44"/>
                  <a:pt x="123" y="56"/>
                </a:cubicBezTo>
                <a:cubicBezTo>
                  <a:pt x="123" y="72"/>
                  <a:pt x="111" y="85"/>
                  <a:pt x="95" y="8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3" name="Freeform 75"/>
          <p:cNvSpPr>
            <a:spLocks noEditPoints="1"/>
          </p:cNvSpPr>
          <p:nvPr/>
        </p:nvSpPr>
        <p:spPr bwMode="auto">
          <a:xfrm>
            <a:off x="5373688" y="4219575"/>
            <a:ext cx="479425" cy="338138"/>
          </a:xfrm>
          <a:custGeom>
            <a:avLst/>
            <a:gdLst>
              <a:gd name="T0" fmla="*/ 122 w 128"/>
              <a:gd name="T1" fmla="*/ 37 h 90"/>
              <a:gd name="T2" fmla="*/ 109 w 128"/>
              <a:gd name="T3" fmla="*/ 26 h 90"/>
              <a:gd name="T4" fmla="*/ 109 w 128"/>
              <a:gd name="T5" fmla="*/ 26 h 90"/>
              <a:gd name="T6" fmla="*/ 109 w 128"/>
              <a:gd name="T7" fmla="*/ 25 h 90"/>
              <a:gd name="T8" fmla="*/ 96 w 128"/>
              <a:gd name="T9" fmla="*/ 8 h 90"/>
              <a:gd name="T10" fmla="*/ 74 w 128"/>
              <a:gd name="T11" fmla="*/ 0 h 90"/>
              <a:gd name="T12" fmla="*/ 47 w 128"/>
              <a:gd name="T13" fmla="*/ 13 h 90"/>
              <a:gd name="T14" fmla="*/ 46 w 128"/>
              <a:gd name="T15" fmla="*/ 14 h 90"/>
              <a:gd name="T16" fmla="*/ 45 w 128"/>
              <a:gd name="T17" fmla="*/ 14 h 90"/>
              <a:gd name="T18" fmla="*/ 35 w 128"/>
              <a:gd name="T19" fmla="*/ 11 h 90"/>
              <a:gd name="T20" fmla="*/ 15 w 128"/>
              <a:gd name="T21" fmla="*/ 32 h 90"/>
              <a:gd name="T22" fmla="*/ 15 w 128"/>
              <a:gd name="T23" fmla="*/ 34 h 90"/>
              <a:gd name="T24" fmla="*/ 15 w 128"/>
              <a:gd name="T25" fmla="*/ 35 h 90"/>
              <a:gd name="T26" fmla="*/ 14 w 128"/>
              <a:gd name="T27" fmla="*/ 36 h 90"/>
              <a:gd name="T28" fmla="*/ 0 w 128"/>
              <a:gd name="T29" fmla="*/ 61 h 90"/>
              <a:gd name="T30" fmla="*/ 28 w 128"/>
              <a:gd name="T31" fmla="*/ 90 h 90"/>
              <a:gd name="T32" fmla="*/ 95 w 128"/>
              <a:gd name="T33" fmla="*/ 90 h 90"/>
              <a:gd name="T34" fmla="*/ 118 w 128"/>
              <a:gd name="T35" fmla="*/ 80 h 90"/>
              <a:gd name="T36" fmla="*/ 128 w 128"/>
              <a:gd name="T37" fmla="*/ 56 h 90"/>
              <a:gd name="T38" fmla="*/ 122 w 128"/>
              <a:gd name="T39" fmla="*/ 37 h 90"/>
              <a:gd name="T40" fmla="*/ 95 w 128"/>
              <a:gd name="T41" fmla="*/ 85 h 90"/>
              <a:gd name="T42" fmla="*/ 28 w 128"/>
              <a:gd name="T43" fmla="*/ 85 h 90"/>
              <a:gd name="T44" fmla="*/ 5 w 128"/>
              <a:gd name="T45" fmla="*/ 61 h 90"/>
              <a:gd name="T46" fmla="*/ 19 w 128"/>
              <a:gd name="T47" fmla="*/ 39 h 90"/>
              <a:gd name="T48" fmla="*/ 20 w 128"/>
              <a:gd name="T49" fmla="*/ 38 h 90"/>
              <a:gd name="T50" fmla="*/ 20 w 128"/>
              <a:gd name="T51" fmla="*/ 36 h 90"/>
              <a:gd name="T52" fmla="*/ 19 w 128"/>
              <a:gd name="T53" fmla="*/ 32 h 90"/>
              <a:gd name="T54" fmla="*/ 35 w 128"/>
              <a:gd name="T55" fmla="*/ 16 h 90"/>
              <a:gd name="T56" fmla="*/ 45 w 128"/>
              <a:gd name="T57" fmla="*/ 19 h 90"/>
              <a:gd name="T58" fmla="*/ 47 w 128"/>
              <a:gd name="T59" fmla="*/ 21 h 90"/>
              <a:gd name="T60" fmla="*/ 48 w 128"/>
              <a:gd name="T61" fmla="*/ 19 h 90"/>
              <a:gd name="T62" fmla="*/ 74 w 128"/>
              <a:gd name="T63" fmla="*/ 5 h 90"/>
              <a:gd name="T64" fmla="*/ 93 w 128"/>
              <a:gd name="T65" fmla="*/ 11 h 90"/>
              <a:gd name="T66" fmla="*/ 105 w 128"/>
              <a:gd name="T67" fmla="*/ 28 h 90"/>
              <a:gd name="T68" fmla="*/ 105 w 128"/>
              <a:gd name="T69" fmla="*/ 29 h 90"/>
              <a:gd name="T70" fmla="*/ 106 w 128"/>
              <a:gd name="T71" fmla="*/ 29 h 90"/>
              <a:gd name="T72" fmla="*/ 123 w 128"/>
              <a:gd name="T73" fmla="*/ 56 h 90"/>
              <a:gd name="T74" fmla="*/ 95 w 128"/>
              <a:gd name="T75" fmla="*/ 8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90">
                <a:moveTo>
                  <a:pt x="122" y="37"/>
                </a:moveTo>
                <a:cubicBezTo>
                  <a:pt x="119" y="32"/>
                  <a:pt x="115" y="28"/>
                  <a:pt x="109" y="26"/>
                </a:cubicBezTo>
                <a:cubicBezTo>
                  <a:pt x="109" y="26"/>
                  <a:pt x="109" y="26"/>
                  <a:pt x="109" y="26"/>
                </a:cubicBezTo>
                <a:cubicBezTo>
                  <a:pt x="109" y="25"/>
                  <a:pt x="109" y="25"/>
                  <a:pt x="109" y="25"/>
                </a:cubicBezTo>
                <a:cubicBezTo>
                  <a:pt x="106" y="18"/>
                  <a:pt x="102" y="12"/>
                  <a:pt x="96" y="8"/>
                </a:cubicBezTo>
                <a:cubicBezTo>
                  <a:pt x="90" y="3"/>
                  <a:pt x="82" y="0"/>
                  <a:pt x="74" y="0"/>
                </a:cubicBezTo>
                <a:cubicBezTo>
                  <a:pt x="64" y="0"/>
                  <a:pt x="54" y="5"/>
                  <a:pt x="47" y="13"/>
                </a:cubicBezTo>
                <a:cubicBezTo>
                  <a:pt x="46" y="14"/>
                  <a:pt x="46" y="14"/>
                  <a:pt x="46" y="14"/>
                </a:cubicBezTo>
                <a:cubicBezTo>
                  <a:pt x="45" y="14"/>
                  <a:pt x="45" y="14"/>
                  <a:pt x="45" y="14"/>
                </a:cubicBezTo>
                <a:cubicBezTo>
                  <a:pt x="42" y="12"/>
                  <a:pt x="39" y="11"/>
                  <a:pt x="35" y="11"/>
                </a:cubicBezTo>
                <a:cubicBezTo>
                  <a:pt x="24" y="11"/>
                  <a:pt x="15" y="20"/>
                  <a:pt x="15" y="32"/>
                </a:cubicBezTo>
                <a:cubicBezTo>
                  <a:pt x="15" y="33"/>
                  <a:pt x="15" y="33"/>
                  <a:pt x="15" y="34"/>
                </a:cubicBezTo>
                <a:cubicBezTo>
                  <a:pt x="15" y="35"/>
                  <a:pt x="15" y="35"/>
                  <a:pt x="15" y="35"/>
                </a:cubicBezTo>
                <a:cubicBezTo>
                  <a:pt x="14" y="36"/>
                  <a:pt x="14" y="36"/>
                  <a:pt x="14" y="36"/>
                </a:cubicBezTo>
                <a:cubicBezTo>
                  <a:pt x="5" y="41"/>
                  <a:pt x="0" y="51"/>
                  <a:pt x="0" y="61"/>
                </a:cubicBezTo>
                <a:cubicBezTo>
                  <a:pt x="0" y="77"/>
                  <a:pt x="13" y="90"/>
                  <a:pt x="28" y="90"/>
                </a:cubicBezTo>
                <a:cubicBezTo>
                  <a:pt x="95" y="90"/>
                  <a:pt x="95" y="90"/>
                  <a:pt x="95" y="90"/>
                </a:cubicBezTo>
                <a:cubicBezTo>
                  <a:pt x="104" y="90"/>
                  <a:pt x="112" y="86"/>
                  <a:pt x="118" y="80"/>
                </a:cubicBezTo>
                <a:cubicBezTo>
                  <a:pt x="125" y="74"/>
                  <a:pt x="128" y="65"/>
                  <a:pt x="128" y="56"/>
                </a:cubicBezTo>
                <a:cubicBezTo>
                  <a:pt x="128" y="49"/>
                  <a:pt x="126" y="43"/>
                  <a:pt x="122" y="37"/>
                </a:cubicBezTo>
                <a:close/>
                <a:moveTo>
                  <a:pt x="95" y="85"/>
                </a:moveTo>
                <a:cubicBezTo>
                  <a:pt x="28" y="85"/>
                  <a:pt x="28" y="85"/>
                  <a:pt x="28" y="85"/>
                </a:cubicBezTo>
                <a:cubicBezTo>
                  <a:pt x="15" y="85"/>
                  <a:pt x="5" y="74"/>
                  <a:pt x="5" y="61"/>
                </a:cubicBezTo>
                <a:cubicBezTo>
                  <a:pt x="5" y="51"/>
                  <a:pt x="10" y="43"/>
                  <a:pt x="19" y="39"/>
                </a:cubicBezTo>
                <a:cubicBezTo>
                  <a:pt x="20" y="38"/>
                  <a:pt x="20" y="38"/>
                  <a:pt x="20" y="38"/>
                </a:cubicBezTo>
                <a:cubicBezTo>
                  <a:pt x="20" y="36"/>
                  <a:pt x="20" y="36"/>
                  <a:pt x="20" y="36"/>
                </a:cubicBezTo>
                <a:cubicBezTo>
                  <a:pt x="20" y="35"/>
                  <a:pt x="19" y="33"/>
                  <a:pt x="19" y="32"/>
                </a:cubicBezTo>
                <a:cubicBezTo>
                  <a:pt x="19" y="23"/>
                  <a:pt x="26" y="16"/>
                  <a:pt x="35" y="16"/>
                </a:cubicBezTo>
                <a:cubicBezTo>
                  <a:pt x="39" y="16"/>
                  <a:pt x="42" y="17"/>
                  <a:pt x="45" y="19"/>
                </a:cubicBezTo>
                <a:cubicBezTo>
                  <a:pt x="47" y="21"/>
                  <a:pt x="47" y="21"/>
                  <a:pt x="47" y="21"/>
                </a:cubicBezTo>
                <a:cubicBezTo>
                  <a:pt x="48" y="19"/>
                  <a:pt x="48" y="19"/>
                  <a:pt x="48" y="19"/>
                </a:cubicBezTo>
                <a:cubicBezTo>
                  <a:pt x="54" y="10"/>
                  <a:pt x="64" y="5"/>
                  <a:pt x="74" y="5"/>
                </a:cubicBezTo>
                <a:cubicBezTo>
                  <a:pt x="81" y="5"/>
                  <a:pt x="88" y="7"/>
                  <a:pt x="93" y="11"/>
                </a:cubicBezTo>
                <a:cubicBezTo>
                  <a:pt x="99" y="15"/>
                  <a:pt x="103" y="21"/>
                  <a:pt x="105" y="28"/>
                </a:cubicBezTo>
                <a:cubicBezTo>
                  <a:pt x="105" y="29"/>
                  <a:pt x="105" y="29"/>
                  <a:pt x="105" y="29"/>
                </a:cubicBezTo>
                <a:cubicBezTo>
                  <a:pt x="106" y="29"/>
                  <a:pt x="106" y="29"/>
                  <a:pt x="106" y="29"/>
                </a:cubicBezTo>
                <a:cubicBezTo>
                  <a:pt x="117" y="34"/>
                  <a:pt x="123" y="44"/>
                  <a:pt x="123" y="56"/>
                </a:cubicBezTo>
                <a:cubicBezTo>
                  <a:pt x="123" y="72"/>
                  <a:pt x="111" y="85"/>
                  <a:pt x="95" y="8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4" name="Freeform 76"/>
          <p:cNvSpPr/>
          <p:nvPr/>
        </p:nvSpPr>
        <p:spPr bwMode="auto">
          <a:xfrm>
            <a:off x="5516563" y="4337050"/>
            <a:ext cx="195263" cy="138113"/>
          </a:xfrm>
          <a:custGeom>
            <a:avLst/>
            <a:gdLst>
              <a:gd name="T0" fmla="*/ 48 w 52"/>
              <a:gd name="T1" fmla="*/ 1 h 37"/>
              <a:gd name="T2" fmla="*/ 18 w 52"/>
              <a:gd name="T3" fmla="*/ 31 h 37"/>
              <a:gd name="T4" fmla="*/ 4 w 52"/>
              <a:gd name="T5" fmla="*/ 17 h 37"/>
              <a:gd name="T6" fmla="*/ 2 w 52"/>
              <a:gd name="T7" fmla="*/ 16 h 37"/>
              <a:gd name="T8" fmla="*/ 1 w 52"/>
              <a:gd name="T9" fmla="*/ 17 h 37"/>
              <a:gd name="T10" fmla="*/ 0 w 52"/>
              <a:gd name="T11" fmla="*/ 19 h 37"/>
              <a:gd name="T12" fmla="*/ 1 w 52"/>
              <a:gd name="T13" fmla="*/ 20 h 37"/>
              <a:gd name="T14" fmla="*/ 17 w 52"/>
              <a:gd name="T15" fmla="*/ 36 h 37"/>
              <a:gd name="T16" fmla="*/ 18 w 52"/>
              <a:gd name="T17" fmla="*/ 37 h 37"/>
              <a:gd name="T18" fmla="*/ 20 w 52"/>
              <a:gd name="T19" fmla="*/ 36 h 37"/>
              <a:gd name="T20" fmla="*/ 51 w 52"/>
              <a:gd name="T21" fmla="*/ 5 h 37"/>
              <a:gd name="T22" fmla="*/ 51 w 52"/>
              <a:gd name="T23" fmla="*/ 1 h 37"/>
              <a:gd name="T24" fmla="*/ 48 w 52"/>
              <a:gd name="T25" fmla="*/ 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 h="37">
                <a:moveTo>
                  <a:pt x="48" y="1"/>
                </a:moveTo>
                <a:cubicBezTo>
                  <a:pt x="18" y="31"/>
                  <a:pt x="18" y="31"/>
                  <a:pt x="18" y="31"/>
                </a:cubicBezTo>
                <a:cubicBezTo>
                  <a:pt x="4" y="17"/>
                  <a:pt x="4" y="17"/>
                  <a:pt x="4" y="17"/>
                </a:cubicBezTo>
                <a:cubicBezTo>
                  <a:pt x="4" y="17"/>
                  <a:pt x="3" y="16"/>
                  <a:pt x="2" y="16"/>
                </a:cubicBezTo>
                <a:cubicBezTo>
                  <a:pt x="2" y="16"/>
                  <a:pt x="1" y="17"/>
                  <a:pt x="1" y="17"/>
                </a:cubicBezTo>
                <a:cubicBezTo>
                  <a:pt x="0" y="17"/>
                  <a:pt x="0" y="18"/>
                  <a:pt x="0" y="19"/>
                </a:cubicBezTo>
                <a:cubicBezTo>
                  <a:pt x="0" y="19"/>
                  <a:pt x="0" y="20"/>
                  <a:pt x="1" y="20"/>
                </a:cubicBezTo>
                <a:cubicBezTo>
                  <a:pt x="17" y="36"/>
                  <a:pt x="17" y="36"/>
                  <a:pt x="17" y="36"/>
                </a:cubicBezTo>
                <a:cubicBezTo>
                  <a:pt x="17" y="36"/>
                  <a:pt x="18" y="37"/>
                  <a:pt x="18" y="37"/>
                </a:cubicBezTo>
                <a:cubicBezTo>
                  <a:pt x="19" y="37"/>
                  <a:pt x="19" y="36"/>
                  <a:pt x="20" y="36"/>
                </a:cubicBezTo>
                <a:cubicBezTo>
                  <a:pt x="51" y="5"/>
                  <a:pt x="51" y="5"/>
                  <a:pt x="51" y="5"/>
                </a:cubicBezTo>
                <a:cubicBezTo>
                  <a:pt x="52" y="4"/>
                  <a:pt x="52" y="2"/>
                  <a:pt x="51" y="1"/>
                </a:cubicBezTo>
                <a:cubicBezTo>
                  <a:pt x="50" y="0"/>
                  <a:pt x="49" y="0"/>
                  <a:pt x="48" y="1"/>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5" name="Freeform 77"/>
          <p:cNvSpPr>
            <a:spLocks noEditPoints="1"/>
          </p:cNvSpPr>
          <p:nvPr/>
        </p:nvSpPr>
        <p:spPr bwMode="auto">
          <a:xfrm>
            <a:off x="4411663" y="4219575"/>
            <a:ext cx="481013" cy="338138"/>
          </a:xfrm>
          <a:custGeom>
            <a:avLst/>
            <a:gdLst>
              <a:gd name="T0" fmla="*/ 122 w 128"/>
              <a:gd name="T1" fmla="*/ 37 h 90"/>
              <a:gd name="T2" fmla="*/ 109 w 128"/>
              <a:gd name="T3" fmla="*/ 26 h 90"/>
              <a:gd name="T4" fmla="*/ 109 w 128"/>
              <a:gd name="T5" fmla="*/ 26 h 90"/>
              <a:gd name="T6" fmla="*/ 109 w 128"/>
              <a:gd name="T7" fmla="*/ 25 h 90"/>
              <a:gd name="T8" fmla="*/ 96 w 128"/>
              <a:gd name="T9" fmla="*/ 8 h 90"/>
              <a:gd name="T10" fmla="*/ 74 w 128"/>
              <a:gd name="T11" fmla="*/ 0 h 90"/>
              <a:gd name="T12" fmla="*/ 47 w 128"/>
              <a:gd name="T13" fmla="*/ 13 h 90"/>
              <a:gd name="T14" fmla="*/ 46 w 128"/>
              <a:gd name="T15" fmla="*/ 14 h 90"/>
              <a:gd name="T16" fmla="*/ 45 w 128"/>
              <a:gd name="T17" fmla="*/ 14 h 90"/>
              <a:gd name="T18" fmla="*/ 35 w 128"/>
              <a:gd name="T19" fmla="*/ 11 h 90"/>
              <a:gd name="T20" fmla="*/ 15 w 128"/>
              <a:gd name="T21" fmla="*/ 32 h 90"/>
              <a:gd name="T22" fmla="*/ 15 w 128"/>
              <a:gd name="T23" fmla="*/ 34 h 90"/>
              <a:gd name="T24" fmla="*/ 15 w 128"/>
              <a:gd name="T25" fmla="*/ 35 h 90"/>
              <a:gd name="T26" fmla="*/ 14 w 128"/>
              <a:gd name="T27" fmla="*/ 36 h 90"/>
              <a:gd name="T28" fmla="*/ 0 w 128"/>
              <a:gd name="T29" fmla="*/ 61 h 90"/>
              <a:gd name="T30" fmla="*/ 28 w 128"/>
              <a:gd name="T31" fmla="*/ 90 h 90"/>
              <a:gd name="T32" fmla="*/ 95 w 128"/>
              <a:gd name="T33" fmla="*/ 90 h 90"/>
              <a:gd name="T34" fmla="*/ 118 w 128"/>
              <a:gd name="T35" fmla="*/ 80 h 90"/>
              <a:gd name="T36" fmla="*/ 128 w 128"/>
              <a:gd name="T37" fmla="*/ 56 h 90"/>
              <a:gd name="T38" fmla="*/ 122 w 128"/>
              <a:gd name="T39" fmla="*/ 37 h 90"/>
              <a:gd name="T40" fmla="*/ 95 w 128"/>
              <a:gd name="T41" fmla="*/ 85 h 90"/>
              <a:gd name="T42" fmla="*/ 28 w 128"/>
              <a:gd name="T43" fmla="*/ 85 h 90"/>
              <a:gd name="T44" fmla="*/ 5 w 128"/>
              <a:gd name="T45" fmla="*/ 61 h 90"/>
              <a:gd name="T46" fmla="*/ 19 w 128"/>
              <a:gd name="T47" fmla="*/ 39 h 90"/>
              <a:gd name="T48" fmla="*/ 20 w 128"/>
              <a:gd name="T49" fmla="*/ 38 h 90"/>
              <a:gd name="T50" fmla="*/ 20 w 128"/>
              <a:gd name="T51" fmla="*/ 36 h 90"/>
              <a:gd name="T52" fmla="*/ 19 w 128"/>
              <a:gd name="T53" fmla="*/ 32 h 90"/>
              <a:gd name="T54" fmla="*/ 35 w 128"/>
              <a:gd name="T55" fmla="*/ 16 h 90"/>
              <a:gd name="T56" fmla="*/ 45 w 128"/>
              <a:gd name="T57" fmla="*/ 19 h 90"/>
              <a:gd name="T58" fmla="*/ 47 w 128"/>
              <a:gd name="T59" fmla="*/ 21 h 90"/>
              <a:gd name="T60" fmla="*/ 48 w 128"/>
              <a:gd name="T61" fmla="*/ 19 h 90"/>
              <a:gd name="T62" fmla="*/ 74 w 128"/>
              <a:gd name="T63" fmla="*/ 5 h 90"/>
              <a:gd name="T64" fmla="*/ 93 w 128"/>
              <a:gd name="T65" fmla="*/ 11 h 90"/>
              <a:gd name="T66" fmla="*/ 105 w 128"/>
              <a:gd name="T67" fmla="*/ 28 h 90"/>
              <a:gd name="T68" fmla="*/ 105 w 128"/>
              <a:gd name="T69" fmla="*/ 29 h 90"/>
              <a:gd name="T70" fmla="*/ 106 w 128"/>
              <a:gd name="T71" fmla="*/ 29 h 90"/>
              <a:gd name="T72" fmla="*/ 123 w 128"/>
              <a:gd name="T73" fmla="*/ 56 h 90"/>
              <a:gd name="T74" fmla="*/ 95 w 128"/>
              <a:gd name="T75" fmla="*/ 8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90">
                <a:moveTo>
                  <a:pt x="122" y="37"/>
                </a:moveTo>
                <a:cubicBezTo>
                  <a:pt x="119" y="32"/>
                  <a:pt x="115" y="28"/>
                  <a:pt x="109" y="26"/>
                </a:cubicBezTo>
                <a:cubicBezTo>
                  <a:pt x="109" y="26"/>
                  <a:pt x="109" y="26"/>
                  <a:pt x="109" y="26"/>
                </a:cubicBezTo>
                <a:cubicBezTo>
                  <a:pt x="109" y="25"/>
                  <a:pt x="109" y="25"/>
                  <a:pt x="109" y="25"/>
                </a:cubicBezTo>
                <a:cubicBezTo>
                  <a:pt x="106" y="18"/>
                  <a:pt x="102" y="12"/>
                  <a:pt x="96" y="8"/>
                </a:cubicBezTo>
                <a:cubicBezTo>
                  <a:pt x="90" y="3"/>
                  <a:pt x="82" y="0"/>
                  <a:pt x="74" y="0"/>
                </a:cubicBezTo>
                <a:cubicBezTo>
                  <a:pt x="64" y="0"/>
                  <a:pt x="54" y="5"/>
                  <a:pt x="47" y="13"/>
                </a:cubicBezTo>
                <a:cubicBezTo>
                  <a:pt x="46" y="14"/>
                  <a:pt x="46" y="14"/>
                  <a:pt x="46" y="14"/>
                </a:cubicBezTo>
                <a:cubicBezTo>
                  <a:pt x="45" y="14"/>
                  <a:pt x="45" y="14"/>
                  <a:pt x="45" y="14"/>
                </a:cubicBezTo>
                <a:cubicBezTo>
                  <a:pt x="42" y="12"/>
                  <a:pt x="39" y="11"/>
                  <a:pt x="35" y="11"/>
                </a:cubicBezTo>
                <a:cubicBezTo>
                  <a:pt x="24" y="11"/>
                  <a:pt x="15" y="20"/>
                  <a:pt x="15" y="32"/>
                </a:cubicBezTo>
                <a:cubicBezTo>
                  <a:pt x="15" y="33"/>
                  <a:pt x="15" y="33"/>
                  <a:pt x="15" y="34"/>
                </a:cubicBezTo>
                <a:cubicBezTo>
                  <a:pt x="15" y="35"/>
                  <a:pt x="15" y="35"/>
                  <a:pt x="15" y="35"/>
                </a:cubicBezTo>
                <a:cubicBezTo>
                  <a:pt x="14" y="36"/>
                  <a:pt x="14" y="36"/>
                  <a:pt x="14" y="36"/>
                </a:cubicBezTo>
                <a:cubicBezTo>
                  <a:pt x="5" y="41"/>
                  <a:pt x="0" y="51"/>
                  <a:pt x="0" y="61"/>
                </a:cubicBezTo>
                <a:cubicBezTo>
                  <a:pt x="0" y="77"/>
                  <a:pt x="13" y="90"/>
                  <a:pt x="28" y="90"/>
                </a:cubicBezTo>
                <a:cubicBezTo>
                  <a:pt x="95" y="90"/>
                  <a:pt x="95" y="90"/>
                  <a:pt x="95" y="90"/>
                </a:cubicBezTo>
                <a:cubicBezTo>
                  <a:pt x="104" y="90"/>
                  <a:pt x="112" y="86"/>
                  <a:pt x="118" y="80"/>
                </a:cubicBezTo>
                <a:cubicBezTo>
                  <a:pt x="125" y="74"/>
                  <a:pt x="128" y="65"/>
                  <a:pt x="128" y="56"/>
                </a:cubicBezTo>
                <a:cubicBezTo>
                  <a:pt x="128" y="49"/>
                  <a:pt x="126" y="43"/>
                  <a:pt x="122" y="37"/>
                </a:cubicBezTo>
                <a:close/>
                <a:moveTo>
                  <a:pt x="95" y="85"/>
                </a:moveTo>
                <a:cubicBezTo>
                  <a:pt x="28" y="85"/>
                  <a:pt x="28" y="85"/>
                  <a:pt x="28" y="85"/>
                </a:cubicBezTo>
                <a:cubicBezTo>
                  <a:pt x="15" y="85"/>
                  <a:pt x="5" y="74"/>
                  <a:pt x="5" y="61"/>
                </a:cubicBezTo>
                <a:cubicBezTo>
                  <a:pt x="5" y="51"/>
                  <a:pt x="10" y="43"/>
                  <a:pt x="19" y="39"/>
                </a:cubicBezTo>
                <a:cubicBezTo>
                  <a:pt x="20" y="38"/>
                  <a:pt x="20" y="38"/>
                  <a:pt x="20" y="38"/>
                </a:cubicBezTo>
                <a:cubicBezTo>
                  <a:pt x="20" y="36"/>
                  <a:pt x="20" y="36"/>
                  <a:pt x="20" y="36"/>
                </a:cubicBezTo>
                <a:cubicBezTo>
                  <a:pt x="20" y="35"/>
                  <a:pt x="19" y="33"/>
                  <a:pt x="19" y="32"/>
                </a:cubicBezTo>
                <a:cubicBezTo>
                  <a:pt x="19" y="23"/>
                  <a:pt x="26" y="16"/>
                  <a:pt x="35" y="16"/>
                </a:cubicBezTo>
                <a:cubicBezTo>
                  <a:pt x="39" y="16"/>
                  <a:pt x="42" y="17"/>
                  <a:pt x="45" y="19"/>
                </a:cubicBezTo>
                <a:cubicBezTo>
                  <a:pt x="47" y="21"/>
                  <a:pt x="47" y="21"/>
                  <a:pt x="47" y="21"/>
                </a:cubicBezTo>
                <a:cubicBezTo>
                  <a:pt x="48" y="19"/>
                  <a:pt x="48" y="19"/>
                  <a:pt x="48" y="19"/>
                </a:cubicBezTo>
                <a:cubicBezTo>
                  <a:pt x="54" y="10"/>
                  <a:pt x="64" y="5"/>
                  <a:pt x="74" y="5"/>
                </a:cubicBezTo>
                <a:cubicBezTo>
                  <a:pt x="81" y="5"/>
                  <a:pt x="88" y="7"/>
                  <a:pt x="93" y="11"/>
                </a:cubicBezTo>
                <a:cubicBezTo>
                  <a:pt x="99" y="15"/>
                  <a:pt x="103" y="21"/>
                  <a:pt x="105" y="28"/>
                </a:cubicBezTo>
                <a:cubicBezTo>
                  <a:pt x="105" y="29"/>
                  <a:pt x="105" y="29"/>
                  <a:pt x="105" y="29"/>
                </a:cubicBezTo>
                <a:cubicBezTo>
                  <a:pt x="106" y="29"/>
                  <a:pt x="106" y="29"/>
                  <a:pt x="106" y="29"/>
                </a:cubicBezTo>
                <a:cubicBezTo>
                  <a:pt x="117" y="34"/>
                  <a:pt x="123" y="44"/>
                  <a:pt x="123" y="56"/>
                </a:cubicBezTo>
                <a:cubicBezTo>
                  <a:pt x="123" y="72"/>
                  <a:pt x="111" y="85"/>
                  <a:pt x="95" y="8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6" name="Freeform 78"/>
          <p:cNvSpPr/>
          <p:nvPr/>
        </p:nvSpPr>
        <p:spPr bwMode="auto">
          <a:xfrm>
            <a:off x="4584700" y="4351338"/>
            <a:ext cx="134938" cy="134938"/>
          </a:xfrm>
          <a:custGeom>
            <a:avLst/>
            <a:gdLst>
              <a:gd name="T0" fmla="*/ 36 w 36"/>
              <a:gd name="T1" fmla="*/ 2 h 36"/>
              <a:gd name="T2" fmla="*/ 36 w 36"/>
              <a:gd name="T3" fmla="*/ 1 h 36"/>
              <a:gd name="T4" fmla="*/ 32 w 36"/>
              <a:gd name="T5" fmla="*/ 1 h 36"/>
              <a:gd name="T6" fmla="*/ 18 w 36"/>
              <a:gd name="T7" fmla="*/ 15 h 36"/>
              <a:gd name="T8" fmla="*/ 4 w 36"/>
              <a:gd name="T9" fmla="*/ 1 h 36"/>
              <a:gd name="T10" fmla="*/ 3 w 36"/>
              <a:gd name="T11" fmla="*/ 0 h 36"/>
              <a:gd name="T12" fmla="*/ 1 w 36"/>
              <a:gd name="T13" fmla="*/ 1 h 36"/>
              <a:gd name="T14" fmla="*/ 0 w 36"/>
              <a:gd name="T15" fmla="*/ 2 h 36"/>
              <a:gd name="T16" fmla="*/ 1 w 36"/>
              <a:gd name="T17" fmla="*/ 4 h 36"/>
              <a:gd name="T18" fmla="*/ 15 w 36"/>
              <a:gd name="T19" fmla="*/ 18 h 36"/>
              <a:gd name="T20" fmla="*/ 1 w 36"/>
              <a:gd name="T21" fmla="*/ 32 h 36"/>
              <a:gd name="T22" fmla="*/ 1 w 36"/>
              <a:gd name="T23" fmla="*/ 35 h 36"/>
              <a:gd name="T24" fmla="*/ 4 w 36"/>
              <a:gd name="T25" fmla="*/ 35 h 36"/>
              <a:gd name="T26" fmla="*/ 18 w 36"/>
              <a:gd name="T27" fmla="*/ 21 h 36"/>
              <a:gd name="T28" fmla="*/ 32 w 36"/>
              <a:gd name="T29" fmla="*/ 35 h 36"/>
              <a:gd name="T30" fmla="*/ 36 w 36"/>
              <a:gd name="T31" fmla="*/ 35 h 36"/>
              <a:gd name="T32" fmla="*/ 36 w 36"/>
              <a:gd name="T33" fmla="*/ 34 h 36"/>
              <a:gd name="T34" fmla="*/ 36 w 36"/>
              <a:gd name="T35" fmla="*/ 32 h 36"/>
              <a:gd name="T36" fmla="*/ 22 w 36"/>
              <a:gd name="T37" fmla="*/ 18 h 36"/>
              <a:gd name="T38" fmla="*/ 36 w 36"/>
              <a:gd name="T39" fmla="*/ 4 h 36"/>
              <a:gd name="T40" fmla="*/ 36 w 36"/>
              <a:gd name="T41" fmla="*/ 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 h="36">
                <a:moveTo>
                  <a:pt x="36" y="2"/>
                </a:moveTo>
                <a:cubicBezTo>
                  <a:pt x="36" y="2"/>
                  <a:pt x="36" y="1"/>
                  <a:pt x="36" y="1"/>
                </a:cubicBezTo>
                <a:cubicBezTo>
                  <a:pt x="35" y="0"/>
                  <a:pt x="33" y="0"/>
                  <a:pt x="32" y="1"/>
                </a:cubicBezTo>
                <a:cubicBezTo>
                  <a:pt x="18" y="15"/>
                  <a:pt x="18" y="15"/>
                  <a:pt x="18" y="15"/>
                </a:cubicBezTo>
                <a:cubicBezTo>
                  <a:pt x="4" y="1"/>
                  <a:pt x="4" y="1"/>
                  <a:pt x="4" y="1"/>
                </a:cubicBezTo>
                <a:cubicBezTo>
                  <a:pt x="4" y="0"/>
                  <a:pt x="3" y="0"/>
                  <a:pt x="3" y="0"/>
                </a:cubicBezTo>
                <a:cubicBezTo>
                  <a:pt x="2" y="0"/>
                  <a:pt x="1" y="0"/>
                  <a:pt x="1" y="1"/>
                </a:cubicBezTo>
                <a:cubicBezTo>
                  <a:pt x="1" y="1"/>
                  <a:pt x="0" y="2"/>
                  <a:pt x="0" y="2"/>
                </a:cubicBezTo>
                <a:cubicBezTo>
                  <a:pt x="0" y="3"/>
                  <a:pt x="1" y="3"/>
                  <a:pt x="1" y="4"/>
                </a:cubicBezTo>
                <a:cubicBezTo>
                  <a:pt x="15" y="18"/>
                  <a:pt x="15" y="18"/>
                  <a:pt x="15" y="18"/>
                </a:cubicBezTo>
                <a:cubicBezTo>
                  <a:pt x="1" y="32"/>
                  <a:pt x="1" y="32"/>
                  <a:pt x="1" y="32"/>
                </a:cubicBezTo>
                <a:cubicBezTo>
                  <a:pt x="0" y="33"/>
                  <a:pt x="0" y="34"/>
                  <a:pt x="1" y="35"/>
                </a:cubicBezTo>
                <a:cubicBezTo>
                  <a:pt x="2" y="36"/>
                  <a:pt x="3" y="36"/>
                  <a:pt x="4" y="35"/>
                </a:cubicBezTo>
                <a:cubicBezTo>
                  <a:pt x="18" y="21"/>
                  <a:pt x="18" y="21"/>
                  <a:pt x="18" y="21"/>
                </a:cubicBezTo>
                <a:cubicBezTo>
                  <a:pt x="32" y="35"/>
                  <a:pt x="32" y="35"/>
                  <a:pt x="32" y="35"/>
                </a:cubicBezTo>
                <a:cubicBezTo>
                  <a:pt x="33" y="36"/>
                  <a:pt x="35" y="36"/>
                  <a:pt x="36" y="35"/>
                </a:cubicBezTo>
                <a:cubicBezTo>
                  <a:pt x="36" y="35"/>
                  <a:pt x="36" y="34"/>
                  <a:pt x="36" y="34"/>
                </a:cubicBezTo>
                <a:cubicBezTo>
                  <a:pt x="36" y="33"/>
                  <a:pt x="36" y="32"/>
                  <a:pt x="36" y="32"/>
                </a:cubicBezTo>
                <a:cubicBezTo>
                  <a:pt x="22" y="18"/>
                  <a:pt x="22" y="18"/>
                  <a:pt x="22" y="18"/>
                </a:cubicBezTo>
                <a:cubicBezTo>
                  <a:pt x="36" y="4"/>
                  <a:pt x="36" y="4"/>
                  <a:pt x="36" y="4"/>
                </a:cubicBezTo>
                <a:cubicBezTo>
                  <a:pt x="36" y="3"/>
                  <a:pt x="36" y="3"/>
                  <a:pt x="36" y="2"/>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7" name="Freeform 79"/>
          <p:cNvSpPr>
            <a:spLocks noEditPoints="1"/>
          </p:cNvSpPr>
          <p:nvPr/>
        </p:nvSpPr>
        <p:spPr bwMode="auto">
          <a:xfrm>
            <a:off x="3451225" y="4219575"/>
            <a:ext cx="481013" cy="338138"/>
          </a:xfrm>
          <a:custGeom>
            <a:avLst/>
            <a:gdLst>
              <a:gd name="T0" fmla="*/ 122 w 128"/>
              <a:gd name="T1" fmla="*/ 37 h 90"/>
              <a:gd name="T2" fmla="*/ 109 w 128"/>
              <a:gd name="T3" fmla="*/ 26 h 90"/>
              <a:gd name="T4" fmla="*/ 109 w 128"/>
              <a:gd name="T5" fmla="*/ 25 h 90"/>
              <a:gd name="T6" fmla="*/ 109 w 128"/>
              <a:gd name="T7" fmla="*/ 25 h 90"/>
              <a:gd name="T8" fmla="*/ 96 w 128"/>
              <a:gd name="T9" fmla="*/ 8 h 90"/>
              <a:gd name="T10" fmla="*/ 74 w 128"/>
              <a:gd name="T11" fmla="*/ 0 h 90"/>
              <a:gd name="T12" fmla="*/ 47 w 128"/>
              <a:gd name="T13" fmla="*/ 13 h 90"/>
              <a:gd name="T14" fmla="*/ 46 w 128"/>
              <a:gd name="T15" fmla="*/ 14 h 90"/>
              <a:gd name="T16" fmla="*/ 45 w 128"/>
              <a:gd name="T17" fmla="*/ 14 h 90"/>
              <a:gd name="T18" fmla="*/ 35 w 128"/>
              <a:gd name="T19" fmla="*/ 11 h 90"/>
              <a:gd name="T20" fmla="*/ 15 w 128"/>
              <a:gd name="T21" fmla="*/ 32 h 90"/>
              <a:gd name="T22" fmla="*/ 15 w 128"/>
              <a:gd name="T23" fmla="*/ 34 h 90"/>
              <a:gd name="T24" fmla="*/ 15 w 128"/>
              <a:gd name="T25" fmla="*/ 35 h 90"/>
              <a:gd name="T26" fmla="*/ 14 w 128"/>
              <a:gd name="T27" fmla="*/ 36 h 90"/>
              <a:gd name="T28" fmla="*/ 0 w 128"/>
              <a:gd name="T29" fmla="*/ 61 h 90"/>
              <a:gd name="T30" fmla="*/ 28 w 128"/>
              <a:gd name="T31" fmla="*/ 90 h 90"/>
              <a:gd name="T32" fmla="*/ 95 w 128"/>
              <a:gd name="T33" fmla="*/ 90 h 90"/>
              <a:gd name="T34" fmla="*/ 118 w 128"/>
              <a:gd name="T35" fmla="*/ 80 h 90"/>
              <a:gd name="T36" fmla="*/ 128 w 128"/>
              <a:gd name="T37" fmla="*/ 56 h 90"/>
              <a:gd name="T38" fmla="*/ 122 w 128"/>
              <a:gd name="T39" fmla="*/ 37 h 90"/>
              <a:gd name="T40" fmla="*/ 95 w 128"/>
              <a:gd name="T41" fmla="*/ 85 h 90"/>
              <a:gd name="T42" fmla="*/ 28 w 128"/>
              <a:gd name="T43" fmla="*/ 85 h 90"/>
              <a:gd name="T44" fmla="*/ 5 w 128"/>
              <a:gd name="T45" fmla="*/ 61 h 90"/>
              <a:gd name="T46" fmla="*/ 19 w 128"/>
              <a:gd name="T47" fmla="*/ 39 h 90"/>
              <a:gd name="T48" fmla="*/ 20 w 128"/>
              <a:gd name="T49" fmla="*/ 38 h 90"/>
              <a:gd name="T50" fmla="*/ 20 w 128"/>
              <a:gd name="T51" fmla="*/ 36 h 90"/>
              <a:gd name="T52" fmla="*/ 19 w 128"/>
              <a:gd name="T53" fmla="*/ 32 h 90"/>
              <a:gd name="T54" fmla="*/ 35 w 128"/>
              <a:gd name="T55" fmla="*/ 16 h 90"/>
              <a:gd name="T56" fmla="*/ 45 w 128"/>
              <a:gd name="T57" fmla="*/ 19 h 90"/>
              <a:gd name="T58" fmla="*/ 47 w 128"/>
              <a:gd name="T59" fmla="*/ 21 h 90"/>
              <a:gd name="T60" fmla="*/ 48 w 128"/>
              <a:gd name="T61" fmla="*/ 19 h 90"/>
              <a:gd name="T62" fmla="*/ 74 w 128"/>
              <a:gd name="T63" fmla="*/ 5 h 90"/>
              <a:gd name="T64" fmla="*/ 93 w 128"/>
              <a:gd name="T65" fmla="*/ 11 h 90"/>
              <a:gd name="T66" fmla="*/ 105 w 128"/>
              <a:gd name="T67" fmla="*/ 28 h 90"/>
              <a:gd name="T68" fmla="*/ 105 w 128"/>
              <a:gd name="T69" fmla="*/ 29 h 90"/>
              <a:gd name="T70" fmla="*/ 106 w 128"/>
              <a:gd name="T71" fmla="*/ 29 h 90"/>
              <a:gd name="T72" fmla="*/ 123 w 128"/>
              <a:gd name="T73" fmla="*/ 56 h 90"/>
              <a:gd name="T74" fmla="*/ 95 w 128"/>
              <a:gd name="T75" fmla="*/ 8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90">
                <a:moveTo>
                  <a:pt x="122" y="37"/>
                </a:moveTo>
                <a:cubicBezTo>
                  <a:pt x="119" y="32"/>
                  <a:pt x="115" y="28"/>
                  <a:pt x="109" y="26"/>
                </a:cubicBezTo>
                <a:cubicBezTo>
                  <a:pt x="109" y="25"/>
                  <a:pt x="109" y="25"/>
                  <a:pt x="109" y="25"/>
                </a:cubicBezTo>
                <a:cubicBezTo>
                  <a:pt x="109" y="25"/>
                  <a:pt x="109" y="25"/>
                  <a:pt x="109" y="25"/>
                </a:cubicBezTo>
                <a:cubicBezTo>
                  <a:pt x="106" y="18"/>
                  <a:pt x="102" y="12"/>
                  <a:pt x="96" y="8"/>
                </a:cubicBezTo>
                <a:cubicBezTo>
                  <a:pt x="90" y="3"/>
                  <a:pt x="82" y="0"/>
                  <a:pt x="74" y="0"/>
                </a:cubicBezTo>
                <a:cubicBezTo>
                  <a:pt x="64" y="0"/>
                  <a:pt x="54" y="5"/>
                  <a:pt x="47" y="13"/>
                </a:cubicBezTo>
                <a:cubicBezTo>
                  <a:pt x="46" y="14"/>
                  <a:pt x="46" y="14"/>
                  <a:pt x="46" y="14"/>
                </a:cubicBezTo>
                <a:cubicBezTo>
                  <a:pt x="45" y="14"/>
                  <a:pt x="45" y="14"/>
                  <a:pt x="45" y="14"/>
                </a:cubicBezTo>
                <a:cubicBezTo>
                  <a:pt x="42" y="12"/>
                  <a:pt x="39" y="11"/>
                  <a:pt x="35" y="11"/>
                </a:cubicBezTo>
                <a:cubicBezTo>
                  <a:pt x="24" y="11"/>
                  <a:pt x="15" y="20"/>
                  <a:pt x="15" y="32"/>
                </a:cubicBezTo>
                <a:cubicBezTo>
                  <a:pt x="15" y="32"/>
                  <a:pt x="15" y="33"/>
                  <a:pt x="15" y="34"/>
                </a:cubicBezTo>
                <a:cubicBezTo>
                  <a:pt x="15" y="35"/>
                  <a:pt x="15" y="35"/>
                  <a:pt x="15" y="35"/>
                </a:cubicBezTo>
                <a:cubicBezTo>
                  <a:pt x="14" y="36"/>
                  <a:pt x="14" y="36"/>
                  <a:pt x="14" y="36"/>
                </a:cubicBezTo>
                <a:cubicBezTo>
                  <a:pt x="5" y="41"/>
                  <a:pt x="0" y="51"/>
                  <a:pt x="0" y="61"/>
                </a:cubicBezTo>
                <a:cubicBezTo>
                  <a:pt x="0" y="77"/>
                  <a:pt x="13" y="90"/>
                  <a:pt x="28" y="90"/>
                </a:cubicBezTo>
                <a:cubicBezTo>
                  <a:pt x="95" y="90"/>
                  <a:pt x="95" y="90"/>
                  <a:pt x="95" y="90"/>
                </a:cubicBezTo>
                <a:cubicBezTo>
                  <a:pt x="104" y="90"/>
                  <a:pt x="112" y="86"/>
                  <a:pt x="118" y="80"/>
                </a:cubicBezTo>
                <a:cubicBezTo>
                  <a:pt x="125" y="74"/>
                  <a:pt x="128" y="65"/>
                  <a:pt x="128" y="56"/>
                </a:cubicBezTo>
                <a:cubicBezTo>
                  <a:pt x="128" y="49"/>
                  <a:pt x="126" y="43"/>
                  <a:pt x="122" y="37"/>
                </a:cubicBezTo>
                <a:close/>
                <a:moveTo>
                  <a:pt x="95" y="85"/>
                </a:moveTo>
                <a:cubicBezTo>
                  <a:pt x="28" y="85"/>
                  <a:pt x="28" y="85"/>
                  <a:pt x="28" y="85"/>
                </a:cubicBezTo>
                <a:cubicBezTo>
                  <a:pt x="15" y="85"/>
                  <a:pt x="5" y="74"/>
                  <a:pt x="5" y="61"/>
                </a:cubicBezTo>
                <a:cubicBezTo>
                  <a:pt x="5" y="51"/>
                  <a:pt x="10" y="42"/>
                  <a:pt x="19" y="39"/>
                </a:cubicBezTo>
                <a:cubicBezTo>
                  <a:pt x="20" y="38"/>
                  <a:pt x="20" y="38"/>
                  <a:pt x="20" y="38"/>
                </a:cubicBezTo>
                <a:cubicBezTo>
                  <a:pt x="20" y="36"/>
                  <a:pt x="20" y="36"/>
                  <a:pt x="20" y="36"/>
                </a:cubicBezTo>
                <a:cubicBezTo>
                  <a:pt x="20" y="34"/>
                  <a:pt x="19" y="33"/>
                  <a:pt x="19" y="32"/>
                </a:cubicBezTo>
                <a:cubicBezTo>
                  <a:pt x="19" y="23"/>
                  <a:pt x="26" y="16"/>
                  <a:pt x="35" y="16"/>
                </a:cubicBezTo>
                <a:cubicBezTo>
                  <a:pt x="39" y="16"/>
                  <a:pt x="42" y="17"/>
                  <a:pt x="45" y="19"/>
                </a:cubicBezTo>
                <a:cubicBezTo>
                  <a:pt x="47" y="21"/>
                  <a:pt x="47" y="21"/>
                  <a:pt x="47" y="21"/>
                </a:cubicBezTo>
                <a:cubicBezTo>
                  <a:pt x="48" y="19"/>
                  <a:pt x="48" y="19"/>
                  <a:pt x="48" y="19"/>
                </a:cubicBezTo>
                <a:cubicBezTo>
                  <a:pt x="54" y="10"/>
                  <a:pt x="64" y="5"/>
                  <a:pt x="74" y="5"/>
                </a:cubicBezTo>
                <a:cubicBezTo>
                  <a:pt x="81" y="5"/>
                  <a:pt x="88" y="7"/>
                  <a:pt x="93" y="11"/>
                </a:cubicBezTo>
                <a:cubicBezTo>
                  <a:pt x="99" y="15"/>
                  <a:pt x="103" y="21"/>
                  <a:pt x="105" y="28"/>
                </a:cubicBezTo>
                <a:cubicBezTo>
                  <a:pt x="105" y="29"/>
                  <a:pt x="105" y="29"/>
                  <a:pt x="105" y="29"/>
                </a:cubicBezTo>
                <a:cubicBezTo>
                  <a:pt x="106" y="29"/>
                  <a:pt x="106" y="29"/>
                  <a:pt x="106" y="29"/>
                </a:cubicBezTo>
                <a:cubicBezTo>
                  <a:pt x="117" y="34"/>
                  <a:pt x="123" y="44"/>
                  <a:pt x="123" y="56"/>
                </a:cubicBezTo>
                <a:cubicBezTo>
                  <a:pt x="123" y="72"/>
                  <a:pt x="111" y="85"/>
                  <a:pt x="95" y="8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8" name="Freeform 80"/>
          <p:cNvSpPr/>
          <p:nvPr/>
        </p:nvSpPr>
        <p:spPr bwMode="auto">
          <a:xfrm>
            <a:off x="3600450" y="4318000"/>
            <a:ext cx="184150" cy="184150"/>
          </a:xfrm>
          <a:custGeom>
            <a:avLst/>
            <a:gdLst>
              <a:gd name="T0" fmla="*/ 47 w 49"/>
              <a:gd name="T1" fmla="*/ 22 h 49"/>
              <a:gd name="T2" fmla="*/ 27 w 49"/>
              <a:gd name="T3" fmla="*/ 22 h 49"/>
              <a:gd name="T4" fmla="*/ 27 w 49"/>
              <a:gd name="T5" fmla="*/ 2 h 49"/>
              <a:gd name="T6" fmla="*/ 26 w 49"/>
              <a:gd name="T7" fmla="*/ 0 h 49"/>
              <a:gd name="T8" fmla="*/ 24 w 49"/>
              <a:gd name="T9" fmla="*/ 0 h 49"/>
              <a:gd name="T10" fmla="*/ 22 w 49"/>
              <a:gd name="T11" fmla="*/ 2 h 49"/>
              <a:gd name="T12" fmla="*/ 22 w 49"/>
              <a:gd name="T13" fmla="*/ 22 h 49"/>
              <a:gd name="T14" fmla="*/ 2 w 49"/>
              <a:gd name="T15" fmla="*/ 22 h 49"/>
              <a:gd name="T16" fmla="*/ 0 w 49"/>
              <a:gd name="T17" fmla="*/ 23 h 49"/>
              <a:gd name="T18" fmla="*/ 0 w 49"/>
              <a:gd name="T19" fmla="*/ 24 h 49"/>
              <a:gd name="T20" fmla="*/ 2 w 49"/>
              <a:gd name="T21" fmla="*/ 26 h 49"/>
              <a:gd name="T22" fmla="*/ 22 w 49"/>
              <a:gd name="T23" fmla="*/ 26 h 49"/>
              <a:gd name="T24" fmla="*/ 22 w 49"/>
              <a:gd name="T25" fmla="*/ 46 h 49"/>
              <a:gd name="T26" fmla="*/ 24 w 49"/>
              <a:gd name="T27" fmla="*/ 49 h 49"/>
              <a:gd name="T28" fmla="*/ 27 w 49"/>
              <a:gd name="T29" fmla="*/ 46 h 49"/>
              <a:gd name="T30" fmla="*/ 27 w 49"/>
              <a:gd name="T31" fmla="*/ 26 h 49"/>
              <a:gd name="T32" fmla="*/ 47 w 49"/>
              <a:gd name="T33" fmla="*/ 26 h 49"/>
              <a:gd name="T34" fmla="*/ 49 w 49"/>
              <a:gd name="T35" fmla="*/ 24 h 49"/>
              <a:gd name="T36" fmla="*/ 47 w 49"/>
              <a:gd name="T37"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 h="49">
                <a:moveTo>
                  <a:pt x="47" y="22"/>
                </a:moveTo>
                <a:cubicBezTo>
                  <a:pt x="27" y="22"/>
                  <a:pt x="27" y="22"/>
                  <a:pt x="27" y="22"/>
                </a:cubicBezTo>
                <a:cubicBezTo>
                  <a:pt x="27" y="2"/>
                  <a:pt x="27" y="2"/>
                  <a:pt x="27" y="2"/>
                </a:cubicBezTo>
                <a:cubicBezTo>
                  <a:pt x="27" y="1"/>
                  <a:pt x="26" y="1"/>
                  <a:pt x="26" y="0"/>
                </a:cubicBezTo>
                <a:cubicBezTo>
                  <a:pt x="25" y="0"/>
                  <a:pt x="25" y="0"/>
                  <a:pt x="24" y="0"/>
                </a:cubicBezTo>
                <a:cubicBezTo>
                  <a:pt x="23" y="0"/>
                  <a:pt x="22" y="1"/>
                  <a:pt x="22" y="2"/>
                </a:cubicBezTo>
                <a:cubicBezTo>
                  <a:pt x="22" y="22"/>
                  <a:pt x="22" y="22"/>
                  <a:pt x="22" y="22"/>
                </a:cubicBezTo>
                <a:cubicBezTo>
                  <a:pt x="2" y="22"/>
                  <a:pt x="2" y="22"/>
                  <a:pt x="2" y="22"/>
                </a:cubicBezTo>
                <a:cubicBezTo>
                  <a:pt x="1" y="22"/>
                  <a:pt x="1" y="22"/>
                  <a:pt x="0" y="23"/>
                </a:cubicBezTo>
                <a:cubicBezTo>
                  <a:pt x="0" y="23"/>
                  <a:pt x="0" y="24"/>
                  <a:pt x="0" y="24"/>
                </a:cubicBezTo>
                <a:cubicBezTo>
                  <a:pt x="0" y="25"/>
                  <a:pt x="1" y="26"/>
                  <a:pt x="2" y="26"/>
                </a:cubicBezTo>
                <a:cubicBezTo>
                  <a:pt x="22" y="26"/>
                  <a:pt x="22" y="26"/>
                  <a:pt x="22" y="26"/>
                </a:cubicBezTo>
                <a:cubicBezTo>
                  <a:pt x="22" y="46"/>
                  <a:pt x="22" y="46"/>
                  <a:pt x="22" y="46"/>
                </a:cubicBezTo>
                <a:cubicBezTo>
                  <a:pt x="22" y="48"/>
                  <a:pt x="23" y="49"/>
                  <a:pt x="24" y="49"/>
                </a:cubicBezTo>
                <a:cubicBezTo>
                  <a:pt x="26" y="49"/>
                  <a:pt x="27" y="48"/>
                  <a:pt x="27" y="46"/>
                </a:cubicBezTo>
                <a:cubicBezTo>
                  <a:pt x="27" y="26"/>
                  <a:pt x="27" y="26"/>
                  <a:pt x="27" y="26"/>
                </a:cubicBezTo>
                <a:cubicBezTo>
                  <a:pt x="47" y="26"/>
                  <a:pt x="47" y="26"/>
                  <a:pt x="47" y="26"/>
                </a:cubicBezTo>
                <a:cubicBezTo>
                  <a:pt x="48" y="26"/>
                  <a:pt x="49" y="25"/>
                  <a:pt x="49" y="24"/>
                </a:cubicBezTo>
                <a:cubicBezTo>
                  <a:pt x="49" y="23"/>
                  <a:pt x="48" y="22"/>
                  <a:pt x="47" y="22"/>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9" name="Freeform 81"/>
          <p:cNvSpPr>
            <a:spLocks noEditPoints="1"/>
          </p:cNvSpPr>
          <p:nvPr/>
        </p:nvSpPr>
        <p:spPr bwMode="auto">
          <a:xfrm>
            <a:off x="2489200" y="4219575"/>
            <a:ext cx="481013" cy="338138"/>
          </a:xfrm>
          <a:custGeom>
            <a:avLst/>
            <a:gdLst>
              <a:gd name="T0" fmla="*/ 122 w 128"/>
              <a:gd name="T1" fmla="*/ 37 h 90"/>
              <a:gd name="T2" fmla="*/ 109 w 128"/>
              <a:gd name="T3" fmla="*/ 26 h 90"/>
              <a:gd name="T4" fmla="*/ 109 w 128"/>
              <a:gd name="T5" fmla="*/ 26 h 90"/>
              <a:gd name="T6" fmla="*/ 109 w 128"/>
              <a:gd name="T7" fmla="*/ 25 h 90"/>
              <a:gd name="T8" fmla="*/ 96 w 128"/>
              <a:gd name="T9" fmla="*/ 8 h 90"/>
              <a:gd name="T10" fmla="*/ 74 w 128"/>
              <a:gd name="T11" fmla="*/ 0 h 90"/>
              <a:gd name="T12" fmla="*/ 47 w 128"/>
              <a:gd name="T13" fmla="*/ 13 h 90"/>
              <a:gd name="T14" fmla="*/ 46 w 128"/>
              <a:gd name="T15" fmla="*/ 14 h 90"/>
              <a:gd name="T16" fmla="*/ 45 w 128"/>
              <a:gd name="T17" fmla="*/ 14 h 90"/>
              <a:gd name="T18" fmla="*/ 35 w 128"/>
              <a:gd name="T19" fmla="*/ 11 h 90"/>
              <a:gd name="T20" fmla="*/ 15 w 128"/>
              <a:gd name="T21" fmla="*/ 32 h 90"/>
              <a:gd name="T22" fmla="*/ 15 w 128"/>
              <a:gd name="T23" fmla="*/ 34 h 90"/>
              <a:gd name="T24" fmla="*/ 15 w 128"/>
              <a:gd name="T25" fmla="*/ 35 h 90"/>
              <a:gd name="T26" fmla="*/ 14 w 128"/>
              <a:gd name="T27" fmla="*/ 36 h 90"/>
              <a:gd name="T28" fmla="*/ 0 w 128"/>
              <a:gd name="T29" fmla="*/ 61 h 90"/>
              <a:gd name="T30" fmla="*/ 28 w 128"/>
              <a:gd name="T31" fmla="*/ 90 h 90"/>
              <a:gd name="T32" fmla="*/ 95 w 128"/>
              <a:gd name="T33" fmla="*/ 90 h 90"/>
              <a:gd name="T34" fmla="*/ 118 w 128"/>
              <a:gd name="T35" fmla="*/ 80 h 90"/>
              <a:gd name="T36" fmla="*/ 128 w 128"/>
              <a:gd name="T37" fmla="*/ 56 h 90"/>
              <a:gd name="T38" fmla="*/ 122 w 128"/>
              <a:gd name="T39" fmla="*/ 37 h 90"/>
              <a:gd name="T40" fmla="*/ 95 w 128"/>
              <a:gd name="T41" fmla="*/ 85 h 90"/>
              <a:gd name="T42" fmla="*/ 28 w 128"/>
              <a:gd name="T43" fmla="*/ 85 h 90"/>
              <a:gd name="T44" fmla="*/ 5 w 128"/>
              <a:gd name="T45" fmla="*/ 61 h 90"/>
              <a:gd name="T46" fmla="*/ 19 w 128"/>
              <a:gd name="T47" fmla="*/ 39 h 90"/>
              <a:gd name="T48" fmla="*/ 20 w 128"/>
              <a:gd name="T49" fmla="*/ 38 h 90"/>
              <a:gd name="T50" fmla="*/ 20 w 128"/>
              <a:gd name="T51" fmla="*/ 36 h 90"/>
              <a:gd name="T52" fmla="*/ 19 w 128"/>
              <a:gd name="T53" fmla="*/ 32 h 90"/>
              <a:gd name="T54" fmla="*/ 35 w 128"/>
              <a:gd name="T55" fmla="*/ 16 h 90"/>
              <a:gd name="T56" fmla="*/ 45 w 128"/>
              <a:gd name="T57" fmla="*/ 19 h 90"/>
              <a:gd name="T58" fmla="*/ 47 w 128"/>
              <a:gd name="T59" fmla="*/ 21 h 90"/>
              <a:gd name="T60" fmla="*/ 48 w 128"/>
              <a:gd name="T61" fmla="*/ 19 h 90"/>
              <a:gd name="T62" fmla="*/ 74 w 128"/>
              <a:gd name="T63" fmla="*/ 5 h 90"/>
              <a:gd name="T64" fmla="*/ 93 w 128"/>
              <a:gd name="T65" fmla="*/ 11 h 90"/>
              <a:gd name="T66" fmla="*/ 105 w 128"/>
              <a:gd name="T67" fmla="*/ 28 h 90"/>
              <a:gd name="T68" fmla="*/ 105 w 128"/>
              <a:gd name="T69" fmla="*/ 29 h 90"/>
              <a:gd name="T70" fmla="*/ 106 w 128"/>
              <a:gd name="T71" fmla="*/ 29 h 90"/>
              <a:gd name="T72" fmla="*/ 123 w 128"/>
              <a:gd name="T73" fmla="*/ 56 h 90"/>
              <a:gd name="T74" fmla="*/ 95 w 128"/>
              <a:gd name="T75" fmla="*/ 8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90">
                <a:moveTo>
                  <a:pt x="122" y="37"/>
                </a:moveTo>
                <a:cubicBezTo>
                  <a:pt x="119" y="32"/>
                  <a:pt x="115" y="28"/>
                  <a:pt x="109" y="26"/>
                </a:cubicBezTo>
                <a:cubicBezTo>
                  <a:pt x="109" y="26"/>
                  <a:pt x="109" y="26"/>
                  <a:pt x="109" y="26"/>
                </a:cubicBezTo>
                <a:cubicBezTo>
                  <a:pt x="109" y="25"/>
                  <a:pt x="109" y="25"/>
                  <a:pt x="109" y="25"/>
                </a:cubicBezTo>
                <a:cubicBezTo>
                  <a:pt x="106" y="18"/>
                  <a:pt x="102" y="12"/>
                  <a:pt x="96" y="8"/>
                </a:cubicBezTo>
                <a:cubicBezTo>
                  <a:pt x="90" y="3"/>
                  <a:pt x="82" y="0"/>
                  <a:pt x="74" y="0"/>
                </a:cubicBezTo>
                <a:cubicBezTo>
                  <a:pt x="64" y="0"/>
                  <a:pt x="54" y="5"/>
                  <a:pt x="47" y="13"/>
                </a:cubicBezTo>
                <a:cubicBezTo>
                  <a:pt x="46" y="14"/>
                  <a:pt x="46" y="14"/>
                  <a:pt x="46" y="14"/>
                </a:cubicBezTo>
                <a:cubicBezTo>
                  <a:pt x="45" y="14"/>
                  <a:pt x="45" y="14"/>
                  <a:pt x="45" y="14"/>
                </a:cubicBezTo>
                <a:cubicBezTo>
                  <a:pt x="42" y="12"/>
                  <a:pt x="39" y="11"/>
                  <a:pt x="35" y="11"/>
                </a:cubicBezTo>
                <a:cubicBezTo>
                  <a:pt x="24" y="11"/>
                  <a:pt x="15" y="20"/>
                  <a:pt x="15" y="32"/>
                </a:cubicBezTo>
                <a:cubicBezTo>
                  <a:pt x="15" y="33"/>
                  <a:pt x="15" y="33"/>
                  <a:pt x="15" y="34"/>
                </a:cubicBezTo>
                <a:cubicBezTo>
                  <a:pt x="15" y="35"/>
                  <a:pt x="15" y="35"/>
                  <a:pt x="15" y="35"/>
                </a:cubicBezTo>
                <a:cubicBezTo>
                  <a:pt x="14" y="36"/>
                  <a:pt x="14" y="36"/>
                  <a:pt x="14" y="36"/>
                </a:cubicBezTo>
                <a:cubicBezTo>
                  <a:pt x="5" y="41"/>
                  <a:pt x="0" y="51"/>
                  <a:pt x="0" y="61"/>
                </a:cubicBezTo>
                <a:cubicBezTo>
                  <a:pt x="0" y="77"/>
                  <a:pt x="13" y="90"/>
                  <a:pt x="28" y="90"/>
                </a:cubicBezTo>
                <a:cubicBezTo>
                  <a:pt x="95" y="90"/>
                  <a:pt x="95" y="90"/>
                  <a:pt x="95" y="90"/>
                </a:cubicBezTo>
                <a:cubicBezTo>
                  <a:pt x="104" y="90"/>
                  <a:pt x="112" y="86"/>
                  <a:pt x="118" y="80"/>
                </a:cubicBezTo>
                <a:cubicBezTo>
                  <a:pt x="125" y="74"/>
                  <a:pt x="128" y="65"/>
                  <a:pt x="128" y="56"/>
                </a:cubicBezTo>
                <a:cubicBezTo>
                  <a:pt x="128" y="49"/>
                  <a:pt x="126" y="43"/>
                  <a:pt x="122" y="37"/>
                </a:cubicBezTo>
                <a:close/>
                <a:moveTo>
                  <a:pt x="95" y="85"/>
                </a:moveTo>
                <a:cubicBezTo>
                  <a:pt x="28" y="85"/>
                  <a:pt x="28" y="85"/>
                  <a:pt x="28" y="85"/>
                </a:cubicBezTo>
                <a:cubicBezTo>
                  <a:pt x="15" y="85"/>
                  <a:pt x="5" y="74"/>
                  <a:pt x="5" y="61"/>
                </a:cubicBezTo>
                <a:cubicBezTo>
                  <a:pt x="5" y="51"/>
                  <a:pt x="10" y="43"/>
                  <a:pt x="19" y="39"/>
                </a:cubicBezTo>
                <a:cubicBezTo>
                  <a:pt x="20" y="38"/>
                  <a:pt x="20" y="38"/>
                  <a:pt x="20" y="38"/>
                </a:cubicBezTo>
                <a:cubicBezTo>
                  <a:pt x="20" y="36"/>
                  <a:pt x="20" y="36"/>
                  <a:pt x="20" y="36"/>
                </a:cubicBezTo>
                <a:cubicBezTo>
                  <a:pt x="20" y="35"/>
                  <a:pt x="19" y="33"/>
                  <a:pt x="19" y="32"/>
                </a:cubicBezTo>
                <a:cubicBezTo>
                  <a:pt x="19" y="23"/>
                  <a:pt x="26" y="16"/>
                  <a:pt x="35" y="16"/>
                </a:cubicBezTo>
                <a:cubicBezTo>
                  <a:pt x="39" y="16"/>
                  <a:pt x="42" y="17"/>
                  <a:pt x="45" y="19"/>
                </a:cubicBezTo>
                <a:cubicBezTo>
                  <a:pt x="47" y="21"/>
                  <a:pt x="47" y="21"/>
                  <a:pt x="47" y="21"/>
                </a:cubicBezTo>
                <a:cubicBezTo>
                  <a:pt x="48" y="19"/>
                  <a:pt x="48" y="19"/>
                  <a:pt x="48" y="19"/>
                </a:cubicBezTo>
                <a:cubicBezTo>
                  <a:pt x="54" y="10"/>
                  <a:pt x="64" y="5"/>
                  <a:pt x="74" y="5"/>
                </a:cubicBezTo>
                <a:cubicBezTo>
                  <a:pt x="81" y="5"/>
                  <a:pt x="88" y="7"/>
                  <a:pt x="93" y="11"/>
                </a:cubicBezTo>
                <a:cubicBezTo>
                  <a:pt x="99" y="15"/>
                  <a:pt x="103" y="21"/>
                  <a:pt x="105" y="28"/>
                </a:cubicBezTo>
                <a:cubicBezTo>
                  <a:pt x="105" y="29"/>
                  <a:pt x="105" y="29"/>
                  <a:pt x="105" y="29"/>
                </a:cubicBezTo>
                <a:cubicBezTo>
                  <a:pt x="106" y="29"/>
                  <a:pt x="106" y="29"/>
                  <a:pt x="106" y="29"/>
                </a:cubicBezTo>
                <a:cubicBezTo>
                  <a:pt x="117" y="34"/>
                  <a:pt x="123" y="44"/>
                  <a:pt x="123" y="56"/>
                </a:cubicBezTo>
                <a:cubicBezTo>
                  <a:pt x="123" y="72"/>
                  <a:pt x="111" y="85"/>
                  <a:pt x="95" y="8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4" name="组合 3"/>
          <p:cNvGrpSpPr/>
          <p:nvPr/>
        </p:nvGrpSpPr>
        <p:grpSpPr>
          <a:xfrm>
            <a:off x="1528763" y="4175125"/>
            <a:ext cx="481013" cy="454026"/>
            <a:chOff x="1528763" y="4175125"/>
            <a:chExt cx="481013" cy="454026"/>
          </a:xfrm>
          <a:solidFill>
            <a:schemeClr val="bg1"/>
          </a:solidFill>
        </p:grpSpPr>
        <p:sp>
          <p:nvSpPr>
            <p:cNvPr id="110" name="Freeform 82"/>
            <p:cNvSpPr/>
            <p:nvPr/>
          </p:nvSpPr>
          <p:spPr bwMode="auto">
            <a:xfrm>
              <a:off x="1603375" y="4175125"/>
              <a:ext cx="330200" cy="398463"/>
            </a:xfrm>
            <a:custGeom>
              <a:avLst/>
              <a:gdLst>
                <a:gd name="T0" fmla="*/ 4 w 88"/>
                <a:gd name="T1" fmla="*/ 46 h 106"/>
                <a:gd name="T2" fmla="*/ 42 w 88"/>
                <a:gd name="T3" fmla="*/ 8 h 106"/>
                <a:gd name="T4" fmla="*/ 42 w 88"/>
                <a:gd name="T5" fmla="*/ 104 h 106"/>
                <a:gd name="T6" fmla="*/ 44 w 88"/>
                <a:gd name="T7" fmla="*/ 106 h 106"/>
                <a:gd name="T8" fmla="*/ 46 w 88"/>
                <a:gd name="T9" fmla="*/ 104 h 106"/>
                <a:gd name="T10" fmla="*/ 46 w 88"/>
                <a:gd name="T11" fmla="*/ 8 h 106"/>
                <a:gd name="T12" fmla="*/ 84 w 88"/>
                <a:gd name="T13" fmla="*/ 46 h 106"/>
                <a:gd name="T14" fmla="*/ 88 w 88"/>
                <a:gd name="T15" fmla="*/ 46 h 106"/>
                <a:gd name="T16" fmla="*/ 88 w 88"/>
                <a:gd name="T17" fmla="*/ 43 h 106"/>
                <a:gd name="T18" fmla="*/ 46 w 88"/>
                <a:gd name="T19" fmla="*/ 1 h 106"/>
                <a:gd name="T20" fmla="*/ 42 w 88"/>
                <a:gd name="T21" fmla="*/ 1 h 106"/>
                <a:gd name="T22" fmla="*/ 0 w 88"/>
                <a:gd name="T23" fmla="*/ 43 h 106"/>
                <a:gd name="T24" fmla="*/ 0 w 88"/>
                <a:gd name="T25" fmla="*/ 46 h 106"/>
                <a:gd name="T26" fmla="*/ 4 w 88"/>
                <a:gd name="T27" fmla="*/ 4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106">
                  <a:moveTo>
                    <a:pt x="4" y="46"/>
                  </a:moveTo>
                  <a:cubicBezTo>
                    <a:pt x="42" y="8"/>
                    <a:pt x="42" y="8"/>
                    <a:pt x="42" y="8"/>
                  </a:cubicBezTo>
                  <a:cubicBezTo>
                    <a:pt x="42" y="104"/>
                    <a:pt x="42" y="104"/>
                    <a:pt x="42" y="104"/>
                  </a:cubicBezTo>
                  <a:cubicBezTo>
                    <a:pt x="42" y="105"/>
                    <a:pt x="43" y="106"/>
                    <a:pt x="44" y="106"/>
                  </a:cubicBezTo>
                  <a:cubicBezTo>
                    <a:pt x="45" y="106"/>
                    <a:pt x="46" y="105"/>
                    <a:pt x="46" y="104"/>
                  </a:cubicBezTo>
                  <a:cubicBezTo>
                    <a:pt x="46" y="8"/>
                    <a:pt x="46" y="8"/>
                    <a:pt x="46" y="8"/>
                  </a:cubicBezTo>
                  <a:cubicBezTo>
                    <a:pt x="84" y="46"/>
                    <a:pt x="84" y="46"/>
                    <a:pt x="84" y="46"/>
                  </a:cubicBezTo>
                  <a:cubicBezTo>
                    <a:pt x="85" y="47"/>
                    <a:pt x="87" y="47"/>
                    <a:pt x="88" y="46"/>
                  </a:cubicBezTo>
                  <a:cubicBezTo>
                    <a:pt x="88" y="45"/>
                    <a:pt x="88" y="44"/>
                    <a:pt x="88" y="43"/>
                  </a:cubicBezTo>
                  <a:cubicBezTo>
                    <a:pt x="46" y="1"/>
                    <a:pt x="46" y="1"/>
                    <a:pt x="46" y="1"/>
                  </a:cubicBezTo>
                  <a:cubicBezTo>
                    <a:pt x="45" y="0"/>
                    <a:pt x="43" y="0"/>
                    <a:pt x="42" y="1"/>
                  </a:cubicBezTo>
                  <a:cubicBezTo>
                    <a:pt x="0" y="43"/>
                    <a:pt x="0" y="43"/>
                    <a:pt x="0" y="43"/>
                  </a:cubicBezTo>
                  <a:cubicBezTo>
                    <a:pt x="0" y="44"/>
                    <a:pt x="0" y="45"/>
                    <a:pt x="0" y="46"/>
                  </a:cubicBezTo>
                  <a:cubicBezTo>
                    <a:pt x="1" y="47"/>
                    <a:pt x="3" y="47"/>
                    <a:pt x="4"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1" name="Freeform 83"/>
            <p:cNvSpPr/>
            <p:nvPr/>
          </p:nvSpPr>
          <p:spPr bwMode="auto">
            <a:xfrm>
              <a:off x="1528763" y="4557713"/>
              <a:ext cx="481013" cy="71438"/>
            </a:xfrm>
            <a:custGeom>
              <a:avLst/>
              <a:gdLst>
                <a:gd name="T0" fmla="*/ 126 w 128"/>
                <a:gd name="T1" fmla="*/ 0 h 19"/>
                <a:gd name="T2" fmla="*/ 123 w 128"/>
                <a:gd name="T3" fmla="*/ 2 h 19"/>
                <a:gd name="T4" fmla="*/ 123 w 128"/>
                <a:gd name="T5" fmla="*/ 14 h 19"/>
                <a:gd name="T6" fmla="*/ 5 w 128"/>
                <a:gd name="T7" fmla="*/ 14 h 19"/>
                <a:gd name="T8" fmla="*/ 5 w 128"/>
                <a:gd name="T9" fmla="*/ 2 h 19"/>
                <a:gd name="T10" fmla="*/ 2 w 128"/>
                <a:gd name="T11" fmla="*/ 0 h 19"/>
                <a:gd name="T12" fmla="*/ 0 w 128"/>
                <a:gd name="T13" fmla="*/ 2 h 19"/>
                <a:gd name="T14" fmla="*/ 0 w 128"/>
                <a:gd name="T15" fmla="*/ 17 h 19"/>
                <a:gd name="T16" fmla="*/ 2 w 128"/>
                <a:gd name="T17" fmla="*/ 19 h 19"/>
                <a:gd name="T18" fmla="*/ 126 w 128"/>
                <a:gd name="T19" fmla="*/ 19 h 19"/>
                <a:gd name="T20" fmla="*/ 128 w 128"/>
                <a:gd name="T21" fmla="*/ 17 h 19"/>
                <a:gd name="T22" fmla="*/ 128 w 128"/>
                <a:gd name="T23" fmla="*/ 2 h 19"/>
                <a:gd name="T24" fmla="*/ 126 w 128"/>
                <a:gd name="T25"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8" h="19">
                  <a:moveTo>
                    <a:pt x="126" y="0"/>
                  </a:moveTo>
                  <a:cubicBezTo>
                    <a:pt x="124" y="0"/>
                    <a:pt x="123" y="1"/>
                    <a:pt x="123" y="2"/>
                  </a:cubicBezTo>
                  <a:cubicBezTo>
                    <a:pt x="123" y="14"/>
                    <a:pt x="123" y="14"/>
                    <a:pt x="123" y="14"/>
                  </a:cubicBezTo>
                  <a:cubicBezTo>
                    <a:pt x="5" y="14"/>
                    <a:pt x="5" y="14"/>
                    <a:pt x="5" y="14"/>
                  </a:cubicBezTo>
                  <a:cubicBezTo>
                    <a:pt x="5" y="2"/>
                    <a:pt x="5" y="2"/>
                    <a:pt x="5" y="2"/>
                  </a:cubicBezTo>
                  <a:cubicBezTo>
                    <a:pt x="5" y="1"/>
                    <a:pt x="4" y="0"/>
                    <a:pt x="2" y="0"/>
                  </a:cubicBezTo>
                  <a:cubicBezTo>
                    <a:pt x="1" y="0"/>
                    <a:pt x="0" y="1"/>
                    <a:pt x="0" y="2"/>
                  </a:cubicBezTo>
                  <a:cubicBezTo>
                    <a:pt x="0" y="17"/>
                    <a:pt x="0" y="17"/>
                    <a:pt x="0" y="17"/>
                  </a:cubicBezTo>
                  <a:cubicBezTo>
                    <a:pt x="0" y="18"/>
                    <a:pt x="1" y="19"/>
                    <a:pt x="2" y="19"/>
                  </a:cubicBezTo>
                  <a:cubicBezTo>
                    <a:pt x="126" y="19"/>
                    <a:pt x="126" y="19"/>
                    <a:pt x="126" y="19"/>
                  </a:cubicBezTo>
                  <a:cubicBezTo>
                    <a:pt x="127" y="19"/>
                    <a:pt x="128" y="18"/>
                    <a:pt x="128" y="17"/>
                  </a:cubicBezTo>
                  <a:cubicBezTo>
                    <a:pt x="128" y="2"/>
                    <a:pt x="128" y="2"/>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3" name="组合 2"/>
          <p:cNvGrpSpPr/>
          <p:nvPr/>
        </p:nvGrpSpPr>
        <p:grpSpPr>
          <a:xfrm>
            <a:off x="568325" y="4175125"/>
            <a:ext cx="479425" cy="454026"/>
            <a:chOff x="568325" y="4175125"/>
            <a:chExt cx="479425" cy="454026"/>
          </a:xfrm>
          <a:solidFill>
            <a:schemeClr val="bg1"/>
          </a:solidFill>
        </p:grpSpPr>
        <p:sp>
          <p:nvSpPr>
            <p:cNvPr id="112" name="Freeform 84"/>
            <p:cNvSpPr/>
            <p:nvPr/>
          </p:nvSpPr>
          <p:spPr bwMode="auto">
            <a:xfrm>
              <a:off x="642938" y="4175125"/>
              <a:ext cx="330200" cy="398463"/>
            </a:xfrm>
            <a:custGeom>
              <a:avLst/>
              <a:gdLst>
                <a:gd name="T0" fmla="*/ 42 w 88"/>
                <a:gd name="T1" fmla="*/ 105 h 106"/>
                <a:gd name="T2" fmla="*/ 46 w 88"/>
                <a:gd name="T3" fmla="*/ 105 h 106"/>
                <a:gd name="T4" fmla="*/ 88 w 88"/>
                <a:gd name="T5" fmla="*/ 63 h 106"/>
                <a:gd name="T6" fmla="*/ 88 w 88"/>
                <a:gd name="T7" fmla="*/ 62 h 106"/>
                <a:gd name="T8" fmla="*/ 88 w 88"/>
                <a:gd name="T9" fmla="*/ 60 h 106"/>
                <a:gd name="T10" fmla="*/ 84 w 88"/>
                <a:gd name="T11" fmla="*/ 60 h 106"/>
                <a:gd name="T12" fmla="*/ 46 w 88"/>
                <a:gd name="T13" fmla="*/ 98 h 106"/>
                <a:gd name="T14" fmla="*/ 46 w 88"/>
                <a:gd name="T15" fmla="*/ 3 h 106"/>
                <a:gd name="T16" fmla="*/ 44 w 88"/>
                <a:gd name="T17" fmla="*/ 0 h 106"/>
                <a:gd name="T18" fmla="*/ 42 w 88"/>
                <a:gd name="T19" fmla="*/ 3 h 106"/>
                <a:gd name="T20" fmla="*/ 42 w 88"/>
                <a:gd name="T21" fmla="*/ 98 h 106"/>
                <a:gd name="T22" fmla="*/ 4 w 88"/>
                <a:gd name="T23" fmla="*/ 60 h 106"/>
                <a:gd name="T24" fmla="*/ 2 w 88"/>
                <a:gd name="T25" fmla="*/ 60 h 106"/>
                <a:gd name="T26" fmla="*/ 0 w 88"/>
                <a:gd name="T27" fmla="*/ 60 h 106"/>
                <a:gd name="T28" fmla="*/ 0 w 88"/>
                <a:gd name="T29" fmla="*/ 62 h 106"/>
                <a:gd name="T30" fmla="*/ 0 w 88"/>
                <a:gd name="T31" fmla="*/ 63 h 106"/>
                <a:gd name="T32" fmla="*/ 42 w 88"/>
                <a:gd name="T33" fmla="*/ 10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8" h="106">
                  <a:moveTo>
                    <a:pt x="42" y="105"/>
                  </a:moveTo>
                  <a:cubicBezTo>
                    <a:pt x="43" y="106"/>
                    <a:pt x="45" y="106"/>
                    <a:pt x="46" y="105"/>
                  </a:cubicBezTo>
                  <a:cubicBezTo>
                    <a:pt x="88" y="63"/>
                    <a:pt x="88" y="63"/>
                    <a:pt x="88" y="63"/>
                  </a:cubicBezTo>
                  <a:cubicBezTo>
                    <a:pt x="88" y="63"/>
                    <a:pt x="88" y="62"/>
                    <a:pt x="88" y="62"/>
                  </a:cubicBezTo>
                  <a:cubicBezTo>
                    <a:pt x="88" y="61"/>
                    <a:pt x="88" y="61"/>
                    <a:pt x="88" y="60"/>
                  </a:cubicBezTo>
                  <a:cubicBezTo>
                    <a:pt x="87" y="59"/>
                    <a:pt x="85" y="59"/>
                    <a:pt x="84" y="60"/>
                  </a:cubicBezTo>
                  <a:cubicBezTo>
                    <a:pt x="46" y="98"/>
                    <a:pt x="46" y="98"/>
                    <a:pt x="46" y="98"/>
                  </a:cubicBezTo>
                  <a:cubicBezTo>
                    <a:pt x="46" y="3"/>
                    <a:pt x="46" y="3"/>
                    <a:pt x="46" y="3"/>
                  </a:cubicBezTo>
                  <a:cubicBezTo>
                    <a:pt x="46" y="1"/>
                    <a:pt x="45" y="0"/>
                    <a:pt x="44" y="0"/>
                  </a:cubicBezTo>
                  <a:cubicBezTo>
                    <a:pt x="43" y="0"/>
                    <a:pt x="42" y="1"/>
                    <a:pt x="42" y="3"/>
                  </a:cubicBezTo>
                  <a:cubicBezTo>
                    <a:pt x="42" y="98"/>
                    <a:pt x="42" y="98"/>
                    <a:pt x="42" y="98"/>
                  </a:cubicBezTo>
                  <a:cubicBezTo>
                    <a:pt x="4" y="60"/>
                    <a:pt x="4" y="60"/>
                    <a:pt x="4" y="60"/>
                  </a:cubicBezTo>
                  <a:cubicBezTo>
                    <a:pt x="3" y="60"/>
                    <a:pt x="3" y="60"/>
                    <a:pt x="2" y="60"/>
                  </a:cubicBezTo>
                  <a:cubicBezTo>
                    <a:pt x="1" y="60"/>
                    <a:pt x="1" y="60"/>
                    <a:pt x="0" y="60"/>
                  </a:cubicBezTo>
                  <a:cubicBezTo>
                    <a:pt x="0" y="61"/>
                    <a:pt x="0" y="61"/>
                    <a:pt x="0" y="62"/>
                  </a:cubicBezTo>
                  <a:cubicBezTo>
                    <a:pt x="0" y="62"/>
                    <a:pt x="0" y="63"/>
                    <a:pt x="0" y="63"/>
                  </a:cubicBezTo>
                  <a:lnTo>
                    <a:pt x="42" y="10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3" name="Freeform 85"/>
            <p:cNvSpPr/>
            <p:nvPr/>
          </p:nvSpPr>
          <p:spPr bwMode="auto">
            <a:xfrm>
              <a:off x="568325" y="4557713"/>
              <a:ext cx="479425" cy="71438"/>
            </a:xfrm>
            <a:custGeom>
              <a:avLst/>
              <a:gdLst>
                <a:gd name="T0" fmla="*/ 126 w 128"/>
                <a:gd name="T1" fmla="*/ 0 h 19"/>
                <a:gd name="T2" fmla="*/ 123 w 128"/>
                <a:gd name="T3" fmla="*/ 2 h 19"/>
                <a:gd name="T4" fmla="*/ 123 w 128"/>
                <a:gd name="T5" fmla="*/ 14 h 19"/>
                <a:gd name="T6" fmla="*/ 5 w 128"/>
                <a:gd name="T7" fmla="*/ 14 h 19"/>
                <a:gd name="T8" fmla="*/ 5 w 128"/>
                <a:gd name="T9" fmla="*/ 2 h 19"/>
                <a:gd name="T10" fmla="*/ 2 w 128"/>
                <a:gd name="T11" fmla="*/ 0 h 19"/>
                <a:gd name="T12" fmla="*/ 0 w 128"/>
                <a:gd name="T13" fmla="*/ 2 h 19"/>
                <a:gd name="T14" fmla="*/ 0 w 128"/>
                <a:gd name="T15" fmla="*/ 17 h 19"/>
                <a:gd name="T16" fmla="*/ 2 w 128"/>
                <a:gd name="T17" fmla="*/ 19 h 19"/>
                <a:gd name="T18" fmla="*/ 126 w 128"/>
                <a:gd name="T19" fmla="*/ 19 h 19"/>
                <a:gd name="T20" fmla="*/ 128 w 128"/>
                <a:gd name="T21" fmla="*/ 17 h 19"/>
                <a:gd name="T22" fmla="*/ 128 w 128"/>
                <a:gd name="T23" fmla="*/ 2 h 19"/>
                <a:gd name="T24" fmla="*/ 126 w 128"/>
                <a:gd name="T25"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8" h="19">
                  <a:moveTo>
                    <a:pt x="126" y="0"/>
                  </a:moveTo>
                  <a:cubicBezTo>
                    <a:pt x="124" y="0"/>
                    <a:pt x="123" y="1"/>
                    <a:pt x="123" y="2"/>
                  </a:cubicBezTo>
                  <a:cubicBezTo>
                    <a:pt x="123" y="14"/>
                    <a:pt x="123" y="14"/>
                    <a:pt x="123" y="14"/>
                  </a:cubicBezTo>
                  <a:cubicBezTo>
                    <a:pt x="5" y="14"/>
                    <a:pt x="5" y="14"/>
                    <a:pt x="5" y="14"/>
                  </a:cubicBezTo>
                  <a:cubicBezTo>
                    <a:pt x="5" y="2"/>
                    <a:pt x="5" y="2"/>
                    <a:pt x="5" y="2"/>
                  </a:cubicBezTo>
                  <a:cubicBezTo>
                    <a:pt x="5" y="1"/>
                    <a:pt x="4" y="0"/>
                    <a:pt x="2" y="0"/>
                  </a:cubicBezTo>
                  <a:cubicBezTo>
                    <a:pt x="1" y="0"/>
                    <a:pt x="0" y="1"/>
                    <a:pt x="0" y="2"/>
                  </a:cubicBezTo>
                  <a:cubicBezTo>
                    <a:pt x="0" y="17"/>
                    <a:pt x="0" y="17"/>
                    <a:pt x="0" y="17"/>
                  </a:cubicBezTo>
                  <a:cubicBezTo>
                    <a:pt x="0" y="18"/>
                    <a:pt x="1" y="19"/>
                    <a:pt x="2" y="19"/>
                  </a:cubicBezTo>
                  <a:cubicBezTo>
                    <a:pt x="126" y="19"/>
                    <a:pt x="126" y="19"/>
                    <a:pt x="126" y="19"/>
                  </a:cubicBezTo>
                  <a:cubicBezTo>
                    <a:pt x="127" y="19"/>
                    <a:pt x="128" y="18"/>
                    <a:pt x="128" y="17"/>
                  </a:cubicBezTo>
                  <a:cubicBezTo>
                    <a:pt x="128" y="2"/>
                    <a:pt x="128" y="2"/>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14" name="Freeform 86"/>
          <p:cNvSpPr/>
          <p:nvPr/>
        </p:nvSpPr>
        <p:spPr bwMode="auto">
          <a:xfrm>
            <a:off x="11150600" y="3186113"/>
            <a:ext cx="458788" cy="425450"/>
          </a:xfrm>
          <a:custGeom>
            <a:avLst/>
            <a:gdLst>
              <a:gd name="T0" fmla="*/ 120 w 122"/>
              <a:gd name="T1" fmla="*/ 0 h 113"/>
              <a:gd name="T2" fmla="*/ 91 w 122"/>
              <a:gd name="T3" fmla="*/ 0 h 113"/>
              <a:gd name="T4" fmla="*/ 88 w 122"/>
              <a:gd name="T5" fmla="*/ 2 h 113"/>
              <a:gd name="T6" fmla="*/ 91 w 122"/>
              <a:gd name="T7" fmla="*/ 4 h 113"/>
              <a:gd name="T8" fmla="*/ 103 w 122"/>
              <a:gd name="T9" fmla="*/ 4 h 113"/>
              <a:gd name="T10" fmla="*/ 103 w 122"/>
              <a:gd name="T11" fmla="*/ 66 h 113"/>
              <a:gd name="T12" fmla="*/ 100 w 122"/>
              <a:gd name="T13" fmla="*/ 82 h 113"/>
              <a:gd name="T14" fmla="*/ 91 w 122"/>
              <a:gd name="T15" fmla="*/ 96 h 113"/>
              <a:gd name="T16" fmla="*/ 77 w 122"/>
              <a:gd name="T17" fmla="*/ 105 h 113"/>
              <a:gd name="T18" fmla="*/ 45 w 122"/>
              <a:gd name="T19" fmla="*/ 105 h 113"/>
              <a:gd name="T20" fmla="*/ 31 w 122"/>
              <a:gd name="T21" fmla="*/ 96 h 113"/>
              <a:gd name="T22" fmla="*/ 22 w 122"/>
              <a:gd name="T23" fmla="*/ 82 h 113"/>
              <a:gd name="T24" fmla="*/ 19 w 122"/>
              <a:gd name="T25" fmla="*/ 66 h 113"/>
              <a:gd name="T26" fmla="*/ 19 w 122"/>
              <a:gd name="T27" fmla="*/ 4 h 113"/>
              <a:gd name="T28" fmla="*/ 31 w 122"/>
              <a:gd name="T29" fmla="*/ 4 h 113"/>
              <a:gd name="T30" fmla="*/ 34 w 122"/>
              <a:gd name="T31" fmla="*/ 2 h 113"/>
              <a:gd name="T32" fmla="*/ 31 w 122"/>
              <a:gd name="T33" fmla="*/ 0 h 113"/>
              <a:gd name="T34" fmla="*/ 2 w 122"/>
              <a:gd name="T35" fmla="*/ 0 h 113"/>
              <a:gd name="T36" fmla="*/ 0 w 122"/>
              <a:gd name="T37" fmla="*/ 2 h 113"/>
              <a:gd name="T38" fmla="*/ 2 w 122"/>
              <a:gd name="T39" fmla="*/ 4 h 113"/>
              <a:gd name="T40" fmla="*/ 14 w 122"/>
              <a:gd name="T41" fmla="*/ 4 h 113"/>
              <a:gd name="T42" fmla="*/ 14 w 122"/>
              <a:gd name="T43" fmla="*/ 66 h 113"/>
              <a:gd name="T44" fmla="*/ 61 w 122"/>
              <a:gd name="T45" fmla="*/ 113 h 113"/>
              <a:gd name="T46" fmla="*/ 108 w 122"/>
              <a:gd name="T47" fmla="*/ 66 h 113"/>
              <a:gd name="T48" fmla="*/ 108 w 122"/>
              <a:gd name="T49" fmla="*/ 4 h 113"/>
              <a:gd name="T50" fmla="*/ 120 w 122"/>
              <a:gd name="T51" fmla="*/ 4 h 113"/>
              <a:gd name="T52" fmla="*/ 122 w 122"/>
              <a:gd name="T53" fmla="*/ 2 h 113"/>
              <a:gd name="T54" fmla="*/ 120 w 122"/>
              <a:gd name="T55"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2" h="113">
                <a:moveTo>
                  <a:pt x="120" y="0"/>
                </a:moveTo>
                <a:cubicBezTo>
                  <a:pt x="91" y="0"/>
                  <a:pt x="91" y="0"/>
                  <a:pt x="91" y="0"/>
                </a:cubicBezTo>
                <a:cubicBezTo>
                  <a:pt x="89" y="0"/>
                  <a:pt x="88" y="1"/>
                  <a:pt x="88" y="2"/>
                </a:cubicBezTo>
                <a:cubicBezTo>
                  <a:pt x="88" y="3"/>
                  <a:pt x="89" y="4"/>
                  <a:pt x="91" y="4"/>
                </a:cubicBezTo>
                <a:cubicBezTo>
                  <a:pt x="103" y="4"/>
                  <a:pt x="103" y="4"/>
                  <a:pt x="103" y="4"/>
                </a:cubicBezTo>
                <a:cubicBezTo>
                  <a:pt x="103" y="66"/>
                  <a:pt x="103" y="66"/>
                  <a:pt x="103" y="66"/>
                </a:cubicBezTo>
                <a:cubicBezTo>
                  <a:pt x="103" y="72"/>
                  <a:pt x="102" y="77"/>
                  <a:pt x="100" y="82"/>
                </a:cubicBezTo>
                <a:cubicBezTo>
                  <a:pt x="98" y="87"/>
                  <a:pt x="95" y="92"/>
                  <a:pt x="91" y="96"/>
                </a:cubicBezTo>
                <a:cubicBezTo>
                  <a:pt x="87" y="100"/>
                  <a:pt x="82" y="103"/>
                  <a:pt x="77" y="105"/>
                </a:cubicBezTo>
                <a:cubicBezTo>
                  <a:pt x="67" y="109"/>
                  <a:pt x="55" y="109"/>
                  <a:pt x="45" y="105"/>
                </a:cubicBezTo>
                <a:cubicBezTo>
                  <a:pt x="40" y="103"/>
                  <a:pt x="35" y="100"/>
                  <a:pt x="31" y="96"/>
                </a:cubicBezTo>
                <a:cubicBezTo>
                  <a:pt x="27" y="92"/>
                  <a:pt x="24" y="87"/>
                  <a:pt x="22" y="82"/>
                </a:cubicBezTo>
                <a:cubicBezTo>
                  <a:pt x="20" y="77"/>
                  <a:pt x="19" y="72"/>
                  <a:pt x="19" y="66"/>
                </a:cubicBezTo>
                <a:cubicBezTo>
                  <a:pt x="19" y="4"/>
                  <a:pt x="19" y="4"/>
                  <a:pt x="19" y="4"/>
                </a:cubicBezTo>
                <a:cubicBezTo>
                  <a:pt x="31" y="4"/>
                  <a:pt x="31" y="4"/>
                  <a:pt x="31" y="4"/>
                </a:cubicBezTo>
                <a:cubicBezTo>
                  <a:pt x="33" y="4"/>
                  <a:pt x="34" y="3"/>
                  <a:pt x="34" y="2"/>
                </a:cubicBezTo>
                <a:cubicBezTo>
                  <a:pt x="34" y="1"/>
                  <a:pt x="33" y="0"/>
                  <a:pt x="31" y="0"/>
                </a:cubicBezTo>
                <a:cubicBezTo>
                  <a:pt x="2" y="0"/>
                  <a:pt x="2" y="0"/>
                  <a:pt x="2" y="0"/>
                </a:cubicBezTo>
                <a:cubicBezTo>
                  <a:pt x="1" y="0"/>
                  <a:pt x="0" y="1"/>
                  <a:pt x="0" y="2"/>
                </a:cubicBezTo>
                <a:cubicBezTo>
                  <a:pt x="0" y="3"/>
                  <a:pt x="1" y="4"/>
                  <a:pt x="2" y="4"/>
                </a:cubicBezTo>
                <a:cubicBezTo>
                  <a:pt x="14" y="4"/>
                  <a:pt x="14" y="4"/>
                  <a:pt x="14" y="4"/>
                </a:cubicBezTo>
                <a:cubicBezTo>
                  <a:pt x="14" y="66"/>
                  <a:pt x="14" y="66"/>
                  <a:pt x="14" y="66"/>
                </a:cubicBezTo>
                <a:cubicBezTo>
                  <a:pt x="14" y="92"/>
                  <a:pt x="35" y="113"/>
                  <a:pt x="61" y="113"/>
                </a:cubicBezTo>
                <a:cubicBezTo>
                  <a:pt x="87" y="113"/>
                  <a:pt x="108" y="92"/>
                  <a:pt x="108" y="66"/>
                </a:cubicBezTo>
                <a:cubicBezTo>
                  <a:pt x="108" y="4"/>
                  <a:pt x="108" y="4"/>
                  <a:pt x="108" y="4"/>
                </a:cubicBezTo>
                <a:cubicBezTo>
                  <a:pt x="120" y="4"/>
                  <a:pt x="120" y="4"/>
                  <a:pt x="120" y="4"/>
                </a:cubicBezTo>
                <a:cubicBezTo>
                  <a:pt x="121" y="4"/>
                  <a:pt x="122" y="3"/>
                  <a:pt x="122" y="2"/>
                </a:cubicBezTo>
                <a:cubicBezTo>
                  <a:pt x="122" y="1"/>
                  <a:pt x="121" y="0"/>
                  <a:pt x="120"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5" name="Freeform 87"/>
          <p:cNvSpPr/>
          <p:nvPr/>
        </p:nvSpPr>
        <p:spPr bwMode="auto">
          <a:xfrm>
            <a:off x="11202988" y="3648075"/>
            <a:ext cx="354013" cy="19050"/>
          </a:xfrm>
          <a:custGeom>
            <a:avLst/>
            <a:gdLst>
              <a:gd name="T0" fmla="*/ 91 w 94"/>
              <a:gd name="T1" fmla="*/ 0 h 5"/>
              <a:gd name="T2" fmla="*/ 3 w 94"/>
              <a:gd name="T3" fmla="*/ 0 h 5"/>
              <a:gd name="T4" fmla="*/ 0 w 94"/>
              <a:gd name="T5" fmla="*/ 3 h 5"/>
              <a:gd name="T6" fmla="*/ 3 w 94"/>
              <a:gd name="T7" fmla="*/ 5 h 5"/>
              <a:gd name="T8" fmla="*/ 91 w 94"/>
              <a:gd name="T9" fmla="*/ 5 h 5"/>
              <a:gd name="T10" fmla="*/ 94 w 94"/>
              <a:gd name="T11" fmla="*/ 3 h 5"/>
              <a:gd name="T12" fmla="*/ 91 w 9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94" h="5">
                <a:moveTo>
                  <a:pt x="91" y="0"/>
                </a:moveTo>
                <a:cubicBezTo>
                  <a:pt x="3" y="0"/>
                  <a:pt x="3" y="0"/>
                  <a:pt x="3" y="0"/>
                </a:cubicBezTo>
                <a:cubicBezTo>
                  <a:pt x="1" y="0"/>
                  <a:pt x="0" y="1"/>
                  <a:pt x="0" y="3"/>
                </a:cubicBezTo>
                <a:cubicBezTo>
                  <a:pt x="0" y="4"/>
                  <a:pt x="1" y="5"/>
                  <a:pt x="3" y="5"/>
                </a:cubicBezTo>
                <a:cubicBezTo>
                  <a:pt x="91" y="5"/>
                  <a:pt x="91" y="5"/>
                  <a:pt x="91" y="5"/>
                </a:cubicBezTo>
                <a:cubicBezTo>
                  <a:pt x="93" y="5"/>
                  <a:pt x="94" y="4"/>
                  <a:pt x="94" y="3"/>
                </a:cubicBezTo>
                <a:cubicBezTo>
                  <a:pt x="94" y="1"/>
                  <a:pt x="93" y="0"/>
                  <a:pt x="91"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6" name="Freeform 88"/>
          <p:cNvSpPr>
            <a:spLocks noEditPoints="1"/>
          </p:cNvSpPr>
          <p:nvPr/>
        </p:nvSpPr>
        <p:spPr bwMode="auto">
          <a:xfrm>
            <a:off x="10204450" y="3186113"/>
            <a:ext cx="428625" cy="481013"/>
          </a:xfrm>
          <a:custGeom>
            <a:avLst/>
            <a:gdLst>
              <a:gd name="T0" fmla="*/ 98 w 114"/>
              <a:gd name="T1" fmla="*/ 58 h 128"/>
              <a:gd name="T2" fmla="*/ 107 w 114"/>
              <a:gd name="T3" fmla="*/ 35 h 128"/>
              <a:gd name="T4" fmla="*/ 2 w 114"/>
              <a:gd name="T5" fmla="*/ 0 h 128"/>
              <a:gd name="T6" fmla="*/ 2 w 114"/>
              <a:gd name="T7" fmla="*/ 5 h 128"/>
              <a:gd name="T8" fmla="*/ 14 w 114"/>
              <a:gd name="T9" fmla="*/ 123 h 128"/>
              <a:gd name="T10" fmla="*/ 0 w 114"/>
              <a:gd name="T11" fmla="*/ 126 h 128"/>
              <a:gd name="T12" fmla="*/ 76 w 114"/>
              <a:gd name="T13" fmla="*/ 128 h 128"/>
              <a:gd name="T14" fmla="*/ 99 w 114"/>
              <a:gd name="T15" fmla="*/ 58 h 128"/>
              <a:gd name="T16" fmla="*/ 72 w 114"/>
              <a:gd name="T17" fmla="*/ 19 h 128"/>
              <a:gd name="T18" fmla="*/ 72 w 114"/>
              <a:gd name="T19" fmla="*/ 51 h 128"/>
              <a:gd name="T20" fmla="*/ 34 w 114"/>
              <a:gd name="T21" fmla="*/ 19 h 128"/>
              <a:gd name="T22" fmla="*/ 72 w 114"/>
              <a:gd name="T23" fmla="*/ 55 h 128"/>
              <a:gd name="T24" fmla="*/ 72 w 114"/>
              <a:gd name="T25" fmla="*/ 15 h 128"/>
              <a:gd name="T26" fmla="*/ 34 w 114"/>
              <a:gd name="T27" fmla="*/ 5 h 128"/>
              <a:gd name="T28" fmla="*/ 93 w 114"/>
              <a:gd name="T29" fmla="*/ 13 h 128"/>
              <a:gd name="T30" fmla="*/ 93 w 114"/>
              <a:gd name="T31" fmla="*/ 57 h 128"/>
              <a:gd name="T32" fmla="*/ 35 w 114"/>
              <a:gd name="T33" fmla="*/ 65 h 128"/>
              <a:gd name="T34" fmla="*/ 34 w 114"/>
              <a:gd name="T35" fmla="*/ 55 h 128"/>
              <a:gd name="T36" fmla="*/ 76 w 114"/>
              <a:gd name="T37" fmla="*/ 70 h 128"/>
              <a:gd name="T38" fmla="*/ 95 w 114"/>
              <a:gd name="T39" fmla="*/ 90 h 128"/>
              <a:gd name="T40" fmla="*/ 76 w 114"/>
              <a:gd name="T41" fmla="*/ 109 h 128"/>
              <a:gd name="T42" fmla="*/ 34 w 114"/>
              <a:gd name="T43" fmla="*/ 70 h 128"/>
              <a:gd name="T44" fmla="*/ 19 w 114"/>
              <a:gd name="T45" fmla="*/ 123 h 128"/>
              <a:gd name="T46" fmla="*/ 29 w 114"/>
              <a:gd name="T47" fmla="*/ 5 h 128"/>
              <a:gd name="T48" fmla="*/ 100 w 114"/>
              <a:gd name="T49" fmla="*/ 113 h 128"/>
              <a:gd name="T50" fmla="*/ 34 w 114"/>
              <a:gd name="T51" fmla="*/ 123 h 128"/>
              <a:gd name="T52" fmla="*/ 76 w 114"/>
              <a:gd name="T53" fmla="*/ 114 h 128"/>
              <a:gd name="T54" fmla="*/ 88 w 114"/>
              <a:gd name="T55" fmla="*/ 69 h 128"/>
              <a:gd name="T56" fmla="*/ 88 w 114"/>
              <a:gd name="T57" fmla="*/ 66 h 128"/>
              <a:gd name="T58" fmla="*/ 95 w 114"/>
              <a:gd name="T59" fmla="*/ 61 h 128"/>
              <a:gd name="T60" fmla="*/ 100 w 114"/>
              <a:gd name="T61" fmla="*/ 65 h 128"/>
              <a:gd name="T62" fmla="*/ 100 w 114"/>
              <a:gd name="T63" fmla="*/ 11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4" h="128">
                <a:moveTo>
                  <a:pt x="99" y="58"/>
                </a:moveTo>
                <a:cubicBezTo>
                  <a:pt x="98" y="58"/>
                  <a:pt x="98" y="58"/>
                  <a:pt x="98" y="58"/>
                </a:cubicBezTo>
                <a:cubicBezTo>
                  <a:pt x="99" y="56"/>
                  <a:pt x="99" y="56"/>
                  <a:pt x="99" y="56"/>
                </a:cubicBezTo>
                <a:cubicBezTo>
                  <a:pt x="104" y="50"/>
                  <a:pt x="107" y="43"/>
                  <a:pt x="107" y="35"/>
                </a:cubicBezTo>
                <a:cubicBezTo>
                  <a:pt x="107" y="16"/>
                  <a:pt x="91" y="0"/>
                  <a:pt x="72" y="0"/>
                </a:cubicBezTo>
                <a:cubicBezTo>
                  <a:pt x="2" y="0"/>
                  <a:pt x="2" y="0"/>
                  <a:pt x="2" y="0"/>
                </a:cubicBezTo>
                <a:cubicBezTo>
                  <a:pt x="1" y="0"/>
                  <a:pt x="0" y="1"/>
                  <a:pt x="0" y="2"/>
                </a:cubicBezTo>
                <a:cubicBezTo>
                  <a:pt x="0" y="4"/>
                  <a:pt x="1" y="5"/>
                  <a:pt x="2" y="5"/>
                </a:cubicBezTo>
                <a:cubicBezTo>
                  <a:pt x="14" y="5"/>
                  <a:pt x="14" y="5"/>
                  <a:pt x="14" y="5"/>
                </a:cubicBezTo>
                <a:cubicBezTo>
                  <a:pt x="14" y="123"/>
                  <a:pt x="14" y="123"/>
                  <a:pt x="14" y="123"/>
                </a:cubicBezTo>
                <a:cubicBezTo>
                  <a:pt x="2" y="123"/>
                  <a:pt x="2" y="123"/>
                  <a:pt x="2" y="123"/>
                </a:cubicBezTo>
                <a:cubicBezTo>
                  <a:pt x="1" y="123"/>
                  <a:pt x="0" y="124"/>
                  <a:pt x="0" y="126"/>
                </a:cubicBezTo>
                <a:cubicBezTo>
                  <a:pt x="0" y="127"/>
                  <a:pt x="1" y="128"/>
                  <a:pt x="2" y="128"/>
                </a:cubicBezTo>
                <a:cubicBezTo>
                  <a:pt x="76" y="128"/>
                  <a:pt x="76" y="128"/>
                  <a:pt x="76" y="128"/>
                </a:cubicBezTo>
                <a:cubicBezTo>
                  <a:pt x="97" y="128"/>
                  <a:pt x="114" y="111"/>
                  <a:pt x="114" y="89"/>
                </a:cubicBezTo>
                <a:cubicBezTo>
                  <a:pt x="114" y="77"/>
                  <a:pt x="109" y="66"/>
                  <a:pt x="99" y="58"/>
                </a:cubicBezTo>
                <a:close/>
                <a:moveTo>
                  <a:pt x="34" y="19"/>
                </a:moveTo>
                <a:cubicBezTo>
                  <a:pt x="72" y="19"/>
                  <a:pt x="72" y="19"/>
                  <a:pt x="72" y="19"/>
                </a:cubicBezTo>
                <a:cubicBezTo>
                  <a:pt x="80" y="19"/>
                  <a:pt x="87" y="26"/>
                  <a:pt x="87" y="35"/>
                </a:cubicBezTo>
                <a:cubicBezTo>
                  <a:pt x="87" y="44"/>
                  <a:pt x="80" y="51"/>
                  <a:pt x="72" y="51"/>
                </a:cubicBezTo>
                <a:cubicBezTo>
                  <a:pt x="34" y="51"/>
                  <a:pt x="34" y="51"/>
                  <a:pt x="34" y="51"/>
                </a:cubicBezTo>
                <a:lnTo>
                  <a:pt x="34" y="19"/>
                </a:lnTo>
                <a:close/>
                <a:moveTo>
                  <a:pt x="34" y="55"/>
                </a:moveTo>
                <a:cubicBezTo>
                  <a:pt x="72" y="55"/>
                  <a:pt x="72" y="55"/>
                  <a:pt x="72" y="55"/>
                </a:cubicBezTo>
                <a:cubicBezTo>
                  <a:pt x="83" y="55"/>
                  <a:pt x="92" y="46"/>
                  <a:pt x="92" y="35"/>
                </a:cubicBezTo>
                <a:cubicBezTo>
                  <a:pt x="92" y="24"/>
                  <a:pt x="83" y="15"/>
                  <a:pt x="72" y="15"/>
                </a:cubicBezTo>
                <a:cubicBezTo>
                  <a:pt x="34" y="15"/>
                  <a:pt x="34" y="15"/>
                  <a:pt x="34" y="15"/>
                </a:cubicBezTo>
                <a:cubicBezTo>
                  <a:pt x="34" y="5"/>
                  <a:pt x="34" y="5"/>
                  <a:pt x="34" y="5"/>
                </a:cubicBezTo>
                <a:cubicBezTo>
                  <a:pt x="72" y="5"/>
                  <a:pt x="72" y="5"/>
                  <a:pt x="72" y="5"/>
                </a:cubicBezTo>
                <a:cubicBezTo>
                  <a:pt x="80" y="5"/>
                  <a:pt x="87" y="8"/>
                  <a:pt x="93" y="13"/>
                </a:cubicBezTo>
                <a:cubicBezTo>
                  <a:pt x="99" y="19"/>
                  <a:pt x="102" y="27"/>
                  <a:pt x="102" y="35"/>
                </a:cubicBezTo>
                <a:cubicBezTo>
                  <a:pt x="102" y="43"/>
                  <a:pt x="99" y="51"/>
                  <a:pt x="93" y="57"/>
                </a:cubicBezTo>
                <a:cubicBezTo>
                  <a:pt x="87" y="62"/>
                  <a:pt x="80" y="65"/>
                  <a:pt x="72" y="65"/>
                </a:cubicBezTo>
                <a:cubicBezTo>
                  <a:pt x="35" y="65"/>
                  <a:pt x="35" y="65"/>
                  <a:pt x="35" y="65"/>
                </a:cubicBezTo>
                <a:cubicBezTo>
                  <a:pt x="34" y="65"/>
                  <a:pt x="34" y="65"/>
                  <a:pt x="34" y="65"/>
                </a:cubicBezTo>
                <a:lnTo>
                  <a:pt x="34" y="55"/>
                </a:lnTo>
                <a:close/>
                <a:moveTo>
                  <a:pt x="34" y="70"/>
                </a:moveTo>
                <a:cubicBezTo>
                  <a:pt x="76" y="70"/>
                  <a:pt x="76" y="70"/>
                  <a:pt x="76" y="70"/>
                </a:cubicBezTo>
                <a:cubicBezTo>
                  <a:pt x="81" y="70"/>
                  <a:pt x="86" y="72"/>
                  <a:pt x="89" y="76"/>
                </a:cubicBezTo>
                <a:cubicBezTo>
                  <a:pt x="93" y="79"/>
                  <a:pt x="95" y="84"/>
                  <a:pt x="95" y="90"/>
                </a:cubicBezTo>
                <a:cubicBezTo>
                  <a:pt x="95" y="95"/>
                  <a:pt x="93" y="100"/>
                  <a:pt x="89" y="103"/>
                </a:cubicBezTo>
                <a:cubicBezTo>
                  <a:pt x="86" y="107"/>
                  <a:pt x="81" y="109"/>
                  <a:pt x="76" y="109"/>
                </a:cubicBezTo>
                <a:cubicBezTo>
                  <a:pt x="34" y="109"/>
                  <a:pt x="34" y="109"/>
                  <a:pt x="34" y="109"/>
                </a:cubicBezTo>
                <a:lnTo>
                  <a:pt x="34" y="70"/>
                </a:lnTo>
                <a:close/>
                <a:moveTo>
                  <a:pt x="29" y="123"/>
                </a:moveTo>
                <a:cubicBezTo>
                  <a:pt x="19" y="123"/>
                  <a:pt x="19" y="123"/>
                  <a:pt x="19" y="123"/>
                </a:cubicBezTo>
                <a:cubicBezTo>
                  <a:pt x="19" y="5"/>
                  <a:pt x="19" y="5"/>
                  <a:pt x="19" y="5"/>
                </a:cubicBezTo>
                <a:cubicBezTo>
                  <a:pt x="29" y="5"/>
                  <a:pt x="29" y="5"/>
                  <a:pt x="29" y="5"/>
                </a:cubicBezTo>
                <a:lnTo>
                  <a:pt x="29" y="123"/>
                </a:lnTo>
                <a:close/>
                <a:moveTo>
                  <a:pt x="100" y="113"/>
                </a:moveTo>
                <a:cubicBezTo>
                  <a:pt x="93" y="120"/>
                  <a:pt x="85" y="123"/>
                  <a:pt x="76" y="123"/>
                </a:cubicBezTo>
                <a:cubicBezTo>
                  <a:pt x="34" y="123"/>
                  <a:pt x="34" y="123"/>
                  <a:pt x="34" y="123"/>
                </a:cubicBezTo>
                <a:cubicBezTo>
                  <a:pt x="34" y="114"/>
                  <a:pt x="34" y="114"/>
                  <a:pt x="34" y="114"/>
                </a:cubicBezTo>
                <a:cubicBezTo>
                  <a:pt x="76" y="114"/>
                  <a:pt x="76" y="114"/>
                  <a:pt x="76" y="114"/>
                </a:cubicBezTo>
                <a:cubicBezTo>
                  <a:pt x="89" y="114"/>
                  <a:pt x="100" y="103"/>
                  <a:pt x="100" y="90"/>
                </a:cubicBezTo>
                <a:cubicBezTo>
                  <a:pt x="100" y="81"/>
                  <a:pt x="95" y="73"/>
                  <a:pt x="88" y="69"/>
                </a:cubicBezTo>
                <a:cubicBezTo>
                  <a:pt x="85" y="67"/>
                  <a:pt x="85" y="67"/>
                  <a:pt x="85" y="67"/>
                </a:cubicBezTo>
                <a:cubicBezTo>
                  <a:pt x="88" y="66"/>
                  <a:pt x="88" y="66"/>
                  <a:pt x="88" y="66"/>
                </a:cubicBezTo>
                <a:cubicBezTo>
                  <a:pt x="90" y="65"/>
                  <a:pt x="92" y="63"/>
                  <a:pt x="94" y="62"/>
                </a:cubicBezTo>
                <a:cubicBezTo>
                  <a:pt x="95" y="61"/>
                  <a:pt x="95" y="61"/>
                  <a:pt x="95" y="61"/>
                </a:cubicBezTo>
                <a:cubicBezTo>
                  <a:pt x="96" y="62"/>
                  <a:pt x="96" y="62"/>
                  <a:pt x="96" y="62"/>
                </a:cubicBezTo>
                <a:cubicBezTo>
                  <a:pt x="97" y="63"/>
                  <a:pt x="99" y="64"/>
                  <a:pt x="100" y="65"/>
                </a:cubicBezTo>
                <a:cubicBezTo>
                  <a:pt x="106" y="71"/>
                  <a:pt x="110" y="80"/>
                  <a:pt x="110" y="89"/>
                </a:cubicBezTo>
                <a:cubicBezTo>
                  <a:pt x="110" y="98"/>
                  <a:pt x="106" y="107"/>
                  <a:pt x="100" y="113"/>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7" name="Freeform 89"/>
          <p:cNvSpPr/>
          <p:nvPr/>
        </p:nvSpPr>
        <p:spPr bwMode="auto">
          <a:xfrm>
            <a:off x="9326563" y="3186113"/>
            <a:ext cx="263525" cy="481013"/>
          </a:xfrm>
          <a:custGeom>
            <a:avLst/>
            <a:gdLst>
              <a:gd name="T0" fmla="*/ 68 w 70"/>
              <a:gd name="T1" fmla="*/ 0 h 128"/>
              <a:gd name="T2" fmla="*/ 38 w 70"/>
              <a:gd name="T3" fmla="*/ 0 h 128"/>
              <a:gd name="T4" fmla="*/ 36 w 70"/>
              <a:gd name="T5" fmla="*/ 2 h 128"/>
              <a:gd name="T6" fmla="*/ 38 w 70"/>
              <a:gd name="T7" fmla="*/ 5 h 128"/>
              <a:gd name="T8" fmla="*/ 50 w 70"/>
              <a:gd name="T9" fmla="*/ 5 h 128"/>
              <a:gd name="T10" fmla="*/ 14 w 70"/>
              <a:gd name="T11" fmla="*/ 123 h 128"/>
              <a:gd name="T12" fmla="*/ 2 w 70"/>
              <a:gd name="T13" fmla="*/ 123 h 128"/>
              <a:gd name="T14" fmla="*/ 0 w 70"/>
              <a:gd name="T15" fmla="*/ 126 h 128"/>
              <a:gd name="T16" fmla="*/ 2 w 70"/>
              <a:gd name="T17" fmla="*/ 128 h 128"/>
              <a:gd name="T18" fmla="*/ 32 w 70"/>
              <a:gd name="T19" fmla="*/ 128 h 128"/>
              <a:gd name="T20" fmla="*/ 34 w 70"/>
              <a:gd name="T21" fmla="*/ 126 h 128"/>
              <a:gd name="T22" fmla="*/ 32 w 70"/>
              <a:gd name="T23" fmla="*/ 123 h 128"/>
              <a:gd name="T24" fmla="*/ 19 w 70"/>
              <a:gd name="T25" fmla="*/ 123 h 128"/>
              <a:gd name="T26" fmla="*/ 55 w 70"/>
              <a:gd name="T27" fmla="*/ 5 h 128"/>
              <a:gd name="T28" fmla="*/ 68 w 70"/>
              <a:gd name="T29" fmla="*/ 5 h 128"/>
              <a:gd name="T30" fmla="*/ 70 w 70"/>
              <a:gd name="T31" fmla="*/ 2 h 128"/>
              <a:gd name="T32" fmla="*/ 68 w 70"/>
              <a:gd name="T33"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0" h="128">
                <a:moveTo>
                  <a:pt x="68" y="0"/>
                </a:moveTo>
                <a:cubicBezTo>
                  <a:pt x="38" y="0"/>
                  <a:pt x="38" y="0"/>
                  <a:pt x="38" y="0"/>
                </a:cubicBezTo>
                <a:cubicBezTo>
                  <a:pt x="37" y="0"/>
                  <a:pt x="36" y="1"/>
                  <a:pt x="36" y="2"/>
                </a:cubicBezTo>
                <a:cubicBezTo>
                  <a:pt x="36" y="4"/>
                  <a:pt x="37" y="5"/>
                  <a:pt x="38" y="5"/>
                </a:cubicBezTo>
                <a:cubicBezTo>
                  <a:pt x="50" y="5"/>
                  <a:pt x="50" y="5"/>
                  <a:pt x="50" y="5"/>
                </a:cubicBezTo>
                <a:cubicBezTo>
                  <a:pt x="14" y="123"/>
                  <a:pt x="14" y="123"/>
                  <a:pt x="14" y="123"/>
                </a:cubicBezTo>
                <a:cubicBezTo>
                  <a:pt x="2" y="123"/>
                  <a:pt x="2" y="123"/>
                  <a:pt x="2" y="123"/>
                </a:cubicBezTo>
                <a:cubicBezTo>
                  <a:pt x="1" y="123"/>
                  <a:pt x="0" y="124"/>
                  <a:pt x="0" y="126"/>
                </a:cubicBezTo>
                <a:cubicBezTo>
                  <a:pt x="0" y="127"/>
                  <a:pt x="1" y="128"/>
                  <a:pt x="2" y="128"/>
                </a:cubicBezTo>
                <a:cubicBezTo>
                  <a:pt x="32" y="128"/>
                  <a:pt x="32" y="128"/>
                  <a:pt x="32" y="128"/>
                </a:cubicBezTo>
                <a:cubicBezTo>
                  <a:pt x="33" y="128"/>
                  <a:pt x="34" y="127"/>
                  <a:pt x="34" y="126"/>
                </a:cubicBezTo>
                <a:cubicBezTo>
                  <a:pt x="34" y="124"/>
                  <a:pt x="33" y="123"/>
                  <a:pt x="32" y="123"/>
                </a:cubicBezTo>
                <a:cubicBezTo>
                  <a:pt x="19" y="123"/>
                  <a:pt x="19" y="123"/>
                  <a:pt x="19" y="123"/>
                </a:cubicBezTo>
                <a:cubicBezTo>
                  <a:pt x="55" y="5"/>
                  <a:pt x="55" y="5"/>
                  <a:pt x="55" y="5"/>
                </a:cubicBezTo>
                <a:cubicBezTo>
                  <a:pt x="68" y="5"/>
                  <a:pt x="68" y="5"/>
                  <a:pt x="68" y="5"/>
                </a:cubicBezTo>
                <a:cubicBezTo>
                  <a:pt x="69" y="5"/>
                  <a:pt x="70" y="4"/>
                  <a:pt x="70" y="2"/>
                </a:cubicBezTo>
                <a:cubicBezTo>
                  <a:pt x="70" y="1"/>
                  <a:pt x="69" y="0"/>
                  <a:pt x="68"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8" name="Freeform 90"/>
          <p:cNvSpPr/>
          <p:nvPr/>
        </p:nvSpPr>
        <p:spPr bwMode="auto">
          <a:xfrm>
            <a:off x="8294688" y="3186113"/>
            <a:ext cx="404813" cy="481013"/>
          </a:xfrm>
          <a:custGeom>
            <a:avLst/>
            <a:gdLst>
              <a:gd name="T0" fmla="*/ 106 w 108"/>
              <a:gd name="T1" fmla="*/ 0 h 128"/>
              <a:gd name="T2" fmla="*/ 2 w 108"/>
              <a:gd name="T3" fmla="*/ 0 h 128"/>
              <a:gd name="T4" fmla="*/ 0 w 108"/>
              <a:gd name="T5" fmla="*/ 2 h 128"/>
              <a:gd name="T6" fmla="*/ 0 w 108"/>
              <a:gd name="T7" fmla="*/ 17 h 128"/>
              <a:gd name="T8" fmla="*/ 2 w 108"/>
              <a:gd name="T9" fmla="*/ 19 h 128"/>
              <a:gd name="T10" fmla="*/ 4 w 108"/>
              <a:gd name="T11" fmla="*/ 17 h 128"/>
              <a:gd name="T12" fmla="*/ 4 w 108"/>
              <a:gd name="T13" fmla="*/ 5 h 128"/>
              <a:gd name="T14" fmla="*/ 52 w 108"/>
              <a:gd name="T15" fmla="*/ 5 h 128"/>
              <a:gd name="T16" fmla="*/ 52 w 108"/>
              <a:gd name="T17" fmla="*/ 123 h 128"/>
              <a:gd name="T18" fmla="*/ 39 w 108"/>
              <a:gd name="T19" fmla="*/ 123 h 128"/>
              <a:gd name="T20" fmla="*/ 37 w 108"/>
              <a:gd name="T21" fmla="*/ 126 h 128"/>
              <a:gd name="T22" fmla="*/ 39 w 108"/>
              <a:gd name="T23" fmla="*/ 128 h 128"/>
              <a:gd name="T24" fmla="*/ 69 w 108"/>
              <a:gd name="T25" fmla="*/ 128 h 128"/>
              <a:gd name="T26" fmla="*/ 71 w 108"/>
              <a:gd name="T27" fmla="*/ 126 h 128"/>
              <a:gd name="T28" fmla="*/ 69 w 108"/>
              <a:gd name="T29" fmla="*/ 123 h 128"/>
              <a:gd name="T30" fmla="*/ 56 w 108"/>
              <a:gd name="T31" fmla="*/ 123 h 128"/>
              <a:gd name="T32" fmla="*/ 56 w 108"/>
              <a:gd name="T33" fmla="*/ 5 h 128"/>
              <a:gd name="T34" fmla="*/ 104 w 108"/>
              <a:gd name="T35" fmla="*/ 5 h 128"/>
              <a:gd name="T36" fmla="*/ 104 w 108"/>
              <a:gd name="T37" fmla="*/ 17 h 128"/>
              <a:gd name="T38" fmla="*/ 106 w 108"/>
              <a:gd name="T39" fmla="*/ 19 h 128"/>
              <a:gd name="T40" fmla="*/ 108 w 108"/>
              <a:gd name="T41" fmla="*/ 17 h 128"/>
              <a:gd name="T42" fmla="*/ 108 w 108"/>
              <a:gd name="T43" fmla="*/ 2 h 128"/>
              <a:gd name="T44" fmla="*/ 106 w 108"/>
              <a:gd name="T45"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8" h="128">
                <a:moveTo>
                  <a:pt x="106" y="0"/>
                </a:moveTo>
                <a:cubicBezTo>
                  <a:pt x="2" y="0"/>
                  <a:pt x="2" y="0"/>
                  <a:pt x="2" y="0"/>
                </a:cubicBezTo>
                <a:cubicBezTo>
                  <a:pt x="1" y="0"/>
                  <a:pt x="0" y="1"/>
                  <a:pt x="0" y="2"/>
                </a:cubicBezTo>
                <a:cubicBezTo>
                  <a:pt x="0" y="17"/>
                  <a:pt x="0" y="17"/>
                  <a:pt x="0" y="17"/>
                </a:cubicBezTo>
                <a:cubicBezTo>
                  <a:pt x="0" y="18"/>
                  <a:pt x="1" y="19"/>
                  <a:pt x="2" y="19"/>
                </a:cubicBezTo>
                <a:cubicBezTo>
                  <a:pt x="3" y="19"/>
                  <a:pt x="4" y="18"/>
                  <a:pt x="4" y="17"/>
                </a:cubicBezTo>
                <a:cubicBezTo>
                  <a:pt x="4" y="5"/>
                  <a:pt x="4" y="5"/>
                  <a:pt x="4" y="5"/>
                </a:cubicBezTo>
                <a:cubicBezTo>
                  <a:pt x="52" y="5"/>
                  <a:pt x="52" y="5"/>
                  <a:pt x="52" y="5"/>
                </a:cubicBezTo>
                <a:cubicBezTo>
                  <a:pt x="52" y="123"/>
                  <a:pt x="52" y="123"/>
                  <a:pt x="52" y="123"/>
                </a:cubicBezTo>
                <a:cubicBezTo>
                  <a:pt x="39" y="123"/>
                  <a:pt x="39" y="123"/>
                  <a:pt x="39" y="123"/>
                </a:cubicBezTo>
                <a:cubicBezTo>
                  <a:pt x="38" y="123"/>
                  <a:pt x="37" y="124"/>
                  <a:pt x="37" y="126"/>
                </a:cubicBezTo>
                <a:cubicBezTo>
                  <a:pt x="37" y="127"/>
                  <a:pt x="38" y="128"/>
                  <a:pt x="39" y="128"/>
                </a:cubicBezTo>
                <a:cubicBezTo>
                  <a:pt x="69" y="128"/>
                  <a:pt x="69" y="128"/>
                  <a:pt x="69" y="128"/>
                </a:cubicBezTo>
                <a:cubicBezTo>
                  <a:pt x="70" y="128"/>
                  <a:pt x="71" y="127"/>
                  <a:pt x="71" y="126"/>
                </a:cubicBezTo>
                <a:cubicBezTo>
                  <a:pt x="71" y="124"/>
                  <a:pt x="70" y="123"/>
                  <a:pt x="69" y="123"/>
                </a:cubicBezTo>
                <a:cubicBezTo>
                  <a:pt x="56" y="123"/>
                  <a:pt x="56" y="123"/>
                  <a:pt x="56" y="123"/>
                </a:cubicBezTo>
                <a:cubicBezTo>
                  <a:pt x="56" y="5"/>
                  <a:pt x="56" y="5"/>
                  <a:pt x="56" y="5"/>
                </a:cubicBezTo>
                <a:cubicBezTo>
                  <a:pt x="104" y="5"/>
                  <a:pt x="104" y="5"/>
                  <a:pt x="104" y="5"/>
                </a:cubicBezTo>
                <a:cubicBezTo>
                  <a:pt x="104" y="17"/>
                  <a:pt x="104" y="17"/>
                  <a:pt x="104" y="17"/>
                </a:cubicBezTo>
                <a:cubicBezTo>
                  <a:pt x="104" y="18"/>
                  <a:pt x="105" y="19"/>
                  <a:pt x="106" y="19"/>
                </a:cubicBezTo>
                <a:cubicBezTo>
                  <a:pt x="107" y="19"/>
                  <a:pt x="108" y="18"/>
                  <a:pt x="108" y="17"/>
                </a:cubicBezTo>
                <a:cubicBezTo>
                  <a:pt x="108" y="2"/>
                  <a:pt x="108" y="2"/>
                  <a:pt x="108" y="2"/>
                </a:cubicBezTo>
                <a:cubicBezTo>
                  <a:pt x="108" y="1"/>
                  <a:pt x="107" y="0"/>
                  <a:pt x="106"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9" name="Oval 91"/>
          <p:cNvSpPr>
            <a:spLocks noChangeArrowheads="1"/>
          </p:cNvSpPr>
          <p:nvPr/>
        </p:nvSpPr>
        <p:spPr bwMode="auto">
          <a:xfrm>
            <a:off x="7296150" y="3246438"/>
            <a:ext cx="25400" cy="26988"/>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0" name="Freeform 92"/>
          <p:cNvSpPr/>
          <p:nvPr/>
        </p:nvSpPr>
        <p:spPr bwMode="auto">
          <a:xfrm>
            <a:off x="7367588" y="3251200"/>
            <a:ext cx="407988" cy="17463"/>
          </a:xfrm>
          <a:custGeom>
            <a:avLst/>
            <a:gdLst>
              <a:gd name="T0" fmla="*/ 3 w 109"/>
              <a:gd name="T1" fmla="*/ 5 h 5"/>
              <a:gd name="T2" fmla="*/ 107 w 109"/>
              <a:gd name="T3" fmla="*/ 5 h 5"/>
              <a:gd name="T4" fmla="*/ 109 w 109"/>
              <a:gd name="T5" fmla="*/ 2 h 5"/>
              <a:gd name="T6" fmla="*/ 107 w 109"/>
              <a:gd name="T7" fmla="*/ 0 h 5"/>
              <a:gd name="T8" fmla="*/ 3 w 109"/>
              <a:gd name="T9" fmla="*/ 0 h 5"/>
              <a:gd name="T10" fmla="*/ 0 w 109"/>
              <a:gd name="T11" fmla="*/ 2 h 5"/>
              <a:gd name="T12" fmla="*/ 3 w 109"/>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09" h="5">
                <a:moveTo>
                  <a:pt x="3" y="5"/>
                </a:moveTo>
                <a:cubicBezTo>
                  <a:pt x="107" y="5"/>
                  <a:pt x="107" y="5"/>
                  <a:pt x="107" y="5"/>
                </a:cubicBezTo>
                <a:cubicBezTo>
                  <a:pt x="108" y="5"/>
                  <a:pt x="109" y="4"/>
                  <a:pt x="109" y="2"/>
                </a:cubicBezTo>
                <a:cubicBezTo>
                  <a:pt x="109" y="1"/>
                  <a:pt x="108" y="0"/>
                  <a:pt x="107" y="0"/>
                </a:cubicBezTo>
                <a:cubicBezTo>
                  <a:pt x="3" y="0"/>
                  <a:pt x="3" y="0"/>
                  <a:pt x="3" y="0"/>
                </a:cubicBezTo>
                <a:cubicBezTo>
                  <a:pt x="1" y="0"/>
                  <a:pt x="0" y="1"/>
                  <a:pt x="0" y="2"/>
                </a:cubicBezTo>
                <a:cubicBezTo>
                  <a:pt x="0" y="4"/>
                  <a:pt x="1" y="5"/>
                  <a:pt x="3" y="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1" name="Oval 93"/>
          <p:cNvSpPr>
            <a:spLocks noChangeArrowheads="1"/>
          </p:cNvSpPr>
          <p:nvPr/>
        </p:nvSpPr>
        <p:spPr bwMode="auto">
          <a:xfrm>
            <a:off x="7296150" y="3359150"/>
            <a:ext cx="25400" cy="26988"/>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2" name="Freeform 94"/>
          <p:cNvSpPr/>
          <p:nvPr/>
        </p:nvSpPr>
        <p:spPr bwMode="auto">
          <a:xfrm>
            <a:off x="7367588" y="3363913"/>
            <a:ext cx="407988" cy="14288"/>
          </a:xfrm>
          <a:custGeom>
            <a:avLst/>
            <a:gdLst>
              <a:gd name="T0" fmla="*/ 107 w 109"/>
              <a:gd name="T1" fmla="*/ 0 h 4"/>
              <a:gd name="T2" fmla="*/ 3 w 109"/>
              <a:gd name="T3" fmla="*/ 0 h 4"/>
              <a:gd name="T4" fmla="*/ 0 w 109"/>
              <a:gd name="T5" fmla="*/ 2 h 4"/>
              <a:gd name="T6" fmla="*/ 3 w 109"/>
              <a:gd name="T7" fmla="*/ 4 h 4"/>
              <a:gd name="T8" fmla="*/ 107 w 109"/>
              <a:gd name="T9" fmla="*/ 4 h 4"/>
              <a:gd name="T10" fmla="*/ 109 w 109"/>
              <a:gd name="T11" fmla="*/ 2 h 4"/>
              <a:gd name="T12" fmla="*/ 107 w 109"/>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09" h="4">
                <a:moveTo>
                  <a:pt x="107" y="0"/>
                </a:moveTo>
                <a:cubicBezTo>
                  <a:pt x="3" y="0"/>
                  <a:pt x="3" y="0"/>
                  <a:pt x="3" y="0"/>
                </a:cubicBezTo>
                <a:cubicBezTo>
                  <a:pt x="1" y="0"/>
                  <a:pt x="0" y="1"/>
                  <a:pt x="0" y="2"/>
                </a:cubicBezTo>
                <a:cubicBezTo>
                  <a:pt x="0" y="3"/>
                  <a:pt x="1" y="4"/>
                  <a:pt x="3" y="4"/>
                </a:cubicBezTo>
                <a:cubicBezTo>
                  <a:pt x="107" y="4"/>
                  <a:pt x="107" y="4"/>
                  <a:pt x="107" y="4"/>
                </a:cubicBezTo>
                <a:cubicBezTo>
                  <a:pt x="108" y="4"/>
                  <a:pt x="109" y="3"/>
                  <a:pt x="109" y="2"/>
                </a:cubicBezTo>
                <a:cubicBezTo>
                  <a:pt x="109" y="1"/>
                  <a:pt x="108" y="0"/>
                  <a:pt x="107"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3" name="Oval 95"/>
          <p:cNvSpPr>
            <a:spLocks noChangeArrowheads="1"/>
          </p:cNvSpPr>
          <p:nvPr/>
        </p:nvSpPr>
        <p:spPr bwMode="auto">
          <a:xfrm>
            <a:off x="7296150" y="3468688"/>
            <a:ext cx="25400" cy="25400"/>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4" name="Freeform 96"/>
          <p:cNvSpPr/>
          <p:nvPr/>
        </p:nvSpPr>
        <p:spPr bwMode="auto">
          <a:xfrm>
            <a:off x="7367588" y="3476625"/>
            <a:ext cx="407988" cy="14288"/>
          </a:xfrm>
          <a:custGeom>
            <a:avLst/>
            <a:gdLst>
              <a:gd name="T0" fmla="*/ 107 w 109"/>
              <a:gd name="T1" fmla="*/ 0 h 4"/>
              <a:gd name="T2" fmla="*/ 3 w 109"/>
              <a:gd name="T3" fmla="*/ 0 h 4"/>
              <a:gd name="T4" fmla="*/ 0 w 109"/>
              <a:gd name="T5" fmla="*/ 2 h 4"/>
              <a:gd name="T6" fmla="*/ 3 w 109"/>
              <a:gd name="T7" fmla="*/ 4 h 4"/>
              <a:gd name="T8" fmla="*/ 107 w 109"/>
              <a:gd name="T9" fmla="*/ 4 h 4"/>
              <a:gd name="T10" fmla="*/ 109 w 109"/>
              <a:gd name="T11" fmla="*/ 2 h 4"/>
              <a:gd name="T12" fmla="*/ 107 w 109"/>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09" h="4">
                <a:moveTo>
                  <a:pt x="107" y="0"/>
                </a:moveTo>
                <a:cubicBezTo>
                  <a:pt x="3" y="0"/>
                  <a:pt x="3" y="0"/>
                  <a:pt x="3" y="0"/>
                </a:cubicBezTo>
                <a:cubicBezTo>
                  <a:pt x="1" y="0"/>
                  <a:pt x="0" y="1"/>
                  <a:pt x="0" y="2"/>
                </a:cubicBezTo>
                <a:cubicBezTo>
                  <a:pt x="0" y="3"/>
                  <a:pt x="1" y="4"/>
                  <a:pt x="3" y="4"/>
                </a:cubicBezTo>
                <a:cubicBezTo>
                  <a:pt x="107" y="4"/>
                  <a:pt x="107" y="4"/>
                  <a:pt x="107" y="4"/>
                </a:cubicBezTo>
                <a:cubicBezTo>
                  <a:pt x="108" y="4"/>
                  <a:pt x="109" y="3"/>
                  <a:pt x="109" y="2"/>
                </a:cubicBezTo>
                <a:cubicBezTo>
                  <a:pt x="109" y="1"/>
                  <a:pt x="108" y="0"/>
                  <a:pt x="107"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5" name="Oval 97"/>
          <p:cNvSpPr>
            <a:spLocks noChangeArrowheads="1"/>
          </p:cNvSpPr>
          <p:nvPr/>
        </p:nvSpPr>
        <p:spPr bwMode="auto">
          <a:xfrm>
            <a:off x="7296150" y="3581400"/>
            <a:ext cx="25400" cy="25400"/>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6" name="Freeform 98"/>
          <p:cNvSpPr/>
          <p:nvPr/>
        </p:nvSpPr>
        <p:spPr bwMode="auto">
          <a:xfrm>
            <a:off x="7367588" y="3584575"/>
            <a:ext cx="407988" cy="19050"/>
          </a:xfrm>
          <a:custGeom>
            <a:avLst/>
            <a:gdLst>
              <a:gd name="T0" fmla="*/ 107 w 109"/>
              <a:gd name="T1" fmla="*/ 0 h 5"/>
              <a:gd name="T2" fmla="*/ 3 w 109"/>
              <a:gd name="T3" fmla="*/ 0 h 5"/>
              <a:gd name="T4" fmla="*/ 0 w 109"/>
              <a:gd name="T5" fmla="*/ 3 h 5"/>
              <a:gd name="T6" fmla="*/ 3 w 109"/>
              <a:gd name="T7" fmla="*/ 5 h 5"/>
              <a:gd name="T8" fmla="*/ 107 w 109"/>
              <a:gd name="T9" fmla="*/ 5 h 5"/>
              <a:gd name="T10" fmla="*/ 109 w 109"/>
              <a:gd name="T11" fmla="*/ 3 h 5"/>
              <a:gd name="T12" fmla="*/ 107 w 109"/>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09" h="5">
                <a:moveTo>
                  <a:pt x="107" y="0"/>
                </a:moveTo>
                <a:cubicBezTo>
                  <a:pt x="3" y="0"/>
                  <a:pt x="3" y="0"/>
                  <a:pt x="3" y="0"/>
                </a:cubicBezTo>
                <a:cubicBezTo>
                  <a:pt x="1" y="0"/>
                  <a:pt x="0" y="1"/>
                  <a:pt x="0" y="3"/>
                </a:cubicBezTo>
                <a:cubicBezTo>
                  <a:pt x="0" y="4"/>
                  <a:pt x="1" y="5"/>
                  <a:pt x="3" y="5"/>
                </a:cubicBezTo>
                <a:cubicBezTo>
                  <a:pt x="107" y="5"/>
                  <a:pt x="107" y="5"/>
                  <a:pt x="107" y="5"/>
                </a:cubicBezTo>
                <a:cubicBezTo>
                  <a:pt x="108" y="5"/>
                  <a:pt x="109" y="4"/>
                  <a:pt x="109" y="3"/>
                </a:cubicBezTo>
                <a:cubicBezTo>
                  <a:pt x="109" y="1"/>
                  <a:pt x="108" y="0"/>
                  <a:pt x="107"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7" name="Freeform 99"/>
          <p:cNvSpPr/>
          <p:nvPr/>
        </p:nvSpPr>
        <p:spPr bwMode="auto">
          <a:xfrm>
            <a:off x="6484938" y="3251200"/>
            <a:ext cx="330200" cy="14288"/>
          </a:xfrm>
          <a:custGeom>
            <a:avLst/>
            <a:gdLst>
              <a:gd name="T0" fmla="*/ 2 w 88"/>
              <a:gd name="T1" fmla="*/ 4 h 4"/>
              <a:gd name="T2" fmla="*/ 86 w 88"/>
              <a:gd name="T3" fmla="*/ 4 h 4"/>
              <a:gd name="T4" fmla="*/ 88 w 88"/>
              <a:gd name="T5" fmla="*/ 2 h 4"/>
              <a:gd name="T6" fmla="*/ 86 w 88"/>
              <a:gd name="T7" fmla="*/ 0 h 4"/>
              <a:gd name="T8" fmla="*/ 2 w 88"/>
              <a:gd name="T9" fmla="*/ 0 h 4"/>
              <a:gd name="T10" fmla="*/ 0 w 88"/>
              <a:gd name="T11" fmla="*/ 2 h 4"/>
              <a:gd name="T12" fmla="*/ 2 w 8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88" h="4">
                <a:moveTo>
                  <a:pt x="2" y="4"/>
                </a:moveTo>
                <a:cubicBezTo>
                  <a:pt x="86" y="4"/>
                  <a:pt x="86" y="4"/>
                  <a:pt x="86" y="4"/>
                </a:cubicBezTo>
                <a:cubicBezTo>
                  <a:pt x="87" y="4"/>
                  <a:pt x="88" y="3"/>
                  <a:pt x="88" y="2"/>
                </a:cubicBezTo>
                <a:cubicBezTo>
                  <a:pt x="88" y="1"/>
                  <a:pt x="87" y="0"/>
                  <a:pt x="86" y="0"/>
                </a:cubicBezTo>
                <a:cubicBezTo>
                  <a:pt x="2" y="0"/>
                  <a:pt x="2" y="0"/>
                  <a:pt x="2" y="0"/>
                </a:cubicBezTo>
                <a:cubicBezTo>
                  <a:pt x="1" y="0"/>
                  <a:pt x="0" y="1"/>
                  <a:pt x="0" y="2"/>
                </a:cubicBezTo>
                <a:cubicBezTo>
                  <a:pt x="0" y="3"/>
                  <a:pt x="1" y="4"/>
                  <a:pt x="2"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8" name="Freeform 100"/>
          <p:cNvSpPr/>
          <p:nvPr/>
        </p:nvSpPr>
        <p:spPr bwMode="auto">
          <a:xfrm>
            <a:off x="6484938" y="3359150"/>
            <a:ext cx="330200" cy="19050"/>
          </a:xfrm>
          <a:custGeom>
            <a:avLst/>
            <a:gdLst>
              <a:gd name="T0" fmla="*/ 86 w 88"/>
              <a:gd name="T1" fmla="*/ 0 h 5"/>
              <a:gd name="T2" fmla="*/ 2 w 88"/>
              <a:gd name="T3" fmla="*/ 0 h 5"/>
              <a:gd name="T4" fmla="*/ 0 w 88"/>
              <a:gd name="T5" fmla="*/ 3 h 5"/>
              <a:gd name="T6" fmla="*/ 2 w 88"/>
              <a:gd name="T7" fmla="*/ 5 h 5"/>
              <a:gd name="T8" fmla="*/ 86 w 88"/>
              <a:gd name="T9" fmla="*/ 5 h 5"/>
              <a:gd name="T10" fmla="*/ 88 w 88"/>
              <a:gd name="T11" fmla="*/ 3 h 5"/>
              <a:gd name="T12" fmla="*/ 86 w 8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8" h="5">
                <a:moveTo>
                  <a:pt x="86" y="0"/>
                </a:moveTo>
                <a:cubicBezTo>
                  <a:pt x="2" y="0"/>
                  <a:pt x="2" y="0"/>
                  <a:pt x="2" y="0"/>
                </a:cubicBezTo>
                <a:cubicBezTo>
                  <a:pt x="1" y="0"/>
                  <a:pt x="0" y="1"/>
                  <a:pt x="0" y="3"/>
                </a:cubicBezTo>
                <a:cubicBezTo>
                  <a:pt x="0" y="4"/>
                  <a:pt x="1" y="5"/>
                  <a:pt x="2" y="5"/>
                </a:cubicBezTo>
                <a:cubicBezTo>
                  <a:pt x="86" y="5"/>
                  <a:pt x="86" y="5"/>
                  <a:pt x="86" y="5"/>
                </a:cubicBezTo>
                <a:cubicBezTo>
                  <a:pt x="87" y="5"/>
                  <a:pt x="88" y="4"/>
                  <a:pt x="88" y="3"/>
                </a:cubicBezTo>
                <a:cubicBezTo>
                  <a:pt x="88" y="1"/>
                  <a:pt x="87" y="0"/>
                  <a:pt x="86"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9" name="Freeform 101"/>
          <p:cNvSpPr/>
          <p:nvPr/>
        </p:nvSpPr>
        <p:spPr bwMode="auto">
          <a:xfrm>
            <a:off x="6484938" y="3471863"/>
            <a:ext cx="330200" cy="19050"/>
          </a:xfrm>
          <a:custGeom>
            <a:avLst/>
            <a:gdLst>
              <a:gd name="T0" fmla="*/ 86 w 88"/>
              <a:gd name="T1" fmla="*/ 0 h 5"/>
              <a:gd name="T2" fmla="*/ 2 w 88"/>
              <a:gd name="T3" fmla="*/ 0 h 5"/>
              <a:gd name="T4" fmla="*/ 0 w 88"/>
              <a:gd name="T5" fmla="*/ 2 h 5"/>
              <a:gd name="T6" fmla="*/ 2 w 88"/>
              <a:gd name="T7" fmla="*/ 5 h 5"/>
              <a:gd name="T8" fmla="*/ 86 w 88"/>
              <a:gd name="T9" fmla="*/ 5 h 5"/>
              <a:gd name="T10" fmla="*/ 88 w 88"/>
              <a:gd name="T11" fmla="*/ 2 h 5"/>
              <a:gd name="T12" fmla="*/ 86 w 8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8" h="5">
                <a:moveTo>
                  <a:pt x="86" y="0"/>
                </a:moveTo>
                <a:cubicBezTo>
                  <a:pt x="2" y="0"/>
                  <a:pt x="2" y="0"/>
                  <a:pt x="2" y="0"/>
                </a:cubicBezTo>
                <a:cubicBezTo>
                  <a:pt x="1" y="0"/>
                  <a:pt x="0" y="1"/>
                  <a:pt x="0" y="2"/>
                </a:cubicBezTo>
                <a:cubicBezTo>
                  <a:pt x="0" y="4"/>
                  <a:pt x="1" y="5"/>
                  <a:pt x="2" y="5"/>
                </a:cubicBezTo>
                <a:cubicBezTo>
                  <a:pt x="86" y="5"/>
                  <a:pt x="86" y="5"/>
                  <a:pt x="86" y="5"/>
                </a:cubicBezTo>
                <a:cubicBezTo>
                  <a:pt x="87" y="5"/>
                  <a:pt x="88" y="4"/>
                  <a:pt x="88" y="2"/>
                </a:cubicBezTo>
                <a:cubicBezTo>
                  <a:pt x="88" y="1"/>
                  <a:pt x="87" y="0"/>
                  <a:pt x="86"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0" name="Freeform 102"/>
          <p:cNvSpPr/>
          <p:nvPr/>
        </p:nvSpPr>
        <p:spPr bwMode="auto">
          <a:xfrm>
            <a:off x="6484938" y="3584575"/>
            <a:ext cx="330200" cy="15875"/>
          </a:xfrm>
          <a:custGeom>
            <a:avLst/>
            <a:gdLst>
              <a:gd name="T0" fmla="*/ 86 w 88"/>
              <a:gd name="T1" fmla="*/ 0 h 4"/>
              <a:gd name="T2" fmla="*/ 2 w 88"/>
              <a:gd name="T3" fmla="*/ 0 h 4"/>
              <a:gd name="T4" fmla="*/ 0 w 88"/>
              <a:gd name="T5" fmla="*/ 2 h 4"/>
              <a:gd name="T6" fmla="*/ 2 w 88"/>
              <a:gd name="T7" fmla="*/ 4 h 4"/>
              <a:gd name="T8" fmla="*/ 86 w 88"/>
              <a:gd name="T9" fmla="*/ 4 h 4"/>
              <a:gd name="T10" fmla="*/ 88 w 88"/>
              <a:gd name="T11" fmla="*/ 2 h 4"/>
              <a:gd name="T12" fmla="*/ 86 w 8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88" h="4">
                <a:moveTo>
                  <a:pt x="86" y="0"/>
                </a:moveTo>
                <a:cubicBezTo>
                  <a:pt x="2" y="0"/>
                  <a:pt x="2" y="0"/>
                  <a:pt x="2" y="0"/>
                </a:cubicBezTo>
                <a:cubicBezTo>
                  <a:pt x="1" y="0"/>
                  <a:pt x="0" y="1"/>
                  <a:pt x="0" y="2"/>
                </a:cubicBezTo>
                <a:cubicBezTo>
                  <a:pt x="0" y="3"/>
                  <a:pt x="1" y="4"/>
                  <a:pt x="2" y="4"/>
                </a:cubicBezTo>
                <a:cubicBezTo>
                  <a:pt x="86" y="4"/>
                  <a:pt x="86" y="4"/>
                  <a:pt x="86" y="4"/>
                </a:cubicBezTo>
                <a:cubicBezTo>
                  <a:pt x="87" y="4"/>
                  <a:pt x="88" y="3"/>
                  <a:pt x="88" y="2"/>
                </a:cubicBezTo>
                <a:cubicBezTo>
                  <a:pt x="88" y="1"/>
                  <a:pt x="87" y="0"/>
                  <a:pt x="86"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1" name="Freeform 103"/>
          <p:cNvSpPr/>
          <p:nvPr/>
        </p:nvSpPr>
        <p:spPr bwMode="auto">
          <a:xfrm>
            <a:off x="6334125" y="3476625"/>
            <a:ext cx="82550" cy="127000"/>
          </a:xfrm>
          <a:custGeom>
            <a:avLst/>
            <a:gdLst>
              <a:gd name="T0" fmla="*/ 18 w 22"/>
              <a:gd name="T1" fmla="*/ 22 h 34"/>
              <a:gd name="T2" fmla="*/ 13 w 22"/>
              <a:gd name="T3" fmla="*/ 27 h 34"/>
              <a:gd name="T4" fmla="*/ 13 w 22"/>
              <a:gd name="T5" fmla="*/ 2 h 34"/>
              <a:gd name="T6" fmla="*/ 11 w 22"/>
              <a:gd name="T7" fmla="*/ 0 h 34"/>
              <a:gd name="T8" fmla="*/ 9 w 22"/>
              <a:gd name="T9" fmla="*/ 2 h 34"/>
              <a:gd name="T10" fmla="*/ 9 w 22"/>
              <a:gd name="T11" fmla="*/ 27 h 34"/>
              <a:gd name="T12" fmla="*/ 4 w 22"/>
              <a:gd name="T13" fmla="*/ 22 h 34"/>
              <a:gd name="T14" fmla="*/ 2 w 22"/>
              <a:gd name="T15" fmla="*/ 21 h 34"/>
              <a:gd name="T16" fmla="*/ 1 w 22"/>
              <a:gd name="T17" fmla="*/ 22 h 34"/>
              <a:gd name="T18" fmla="*/ 1 w 22"/>
              <a:gd name="T19" fmla="*/ 25 h 34"/>
              <a:gd name="T20" fmla="*/ 9 w 22"/>
              <a:gd name="T21" fmla="*/ 34 h 34"/>
              <a:gd name="T22" fmla="*/ 13 w 22"/>
              <a:gd name="T23" fmla="*/ 34 h 34"/>
              <a:gd name="T24" fmla="*/ 21 w 22"/>
              <a:gd name="T25" fmla="*/ 25 h 34"/>
              <a:gd name="T26" fmla="*/ 22 w 22"/>
              <a:gd name="T27" fmla="*/ 23 h 34"/>
              <a:gd name="T28" fmla="*/ 21 w 22"/>
              <a:gd name="T29" fmla="*/ 22 h 34"/>
              <a:gd name="T30" fmla="*/ 18 w 22"/>
              <a:gd name="T31" fmla="*/ 2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 h="34">
                <a:moveTo>
                  <a:pt x="18" y="22"/>
                </a:moveTo>
                <a:cubicBezTo>
                  <a:pt x="13" y="27"/>
                  <a:pt x="13" y="27"/>
                  <a:pt x="13" y="27"/>
                </a:cubicBezTo>
                <a:cubicBezTo>
                  <a:pt x="13" y="2"/>
                  <a:pt x="13" y="2"/>
                  <a:pt x="13" y="2"/>
                </a:cubicBezTo>
                <a:cubicBezTo>
                  <a:pt x="13" y="1"/>
                  <a:pt x="12" y="0"/>
                  <a:pt x="11" y="0"/>
                </a:cubicBezTo>
                <a:cubicBezTo>
                  <a:pt x="10" y="0"/>
                  <a:pt x="9" y="1"/>
                  <a:pt x="9" y="2"/>
                </a:cubicBezTo>
                <a:cubicBezTo>
                  <a:pt x="9" y="27"/>
                  <a:pt x="9" y="27"/>
                  <a:pt x="9" y="27"/>
                </a:cubicBezTo>
                <a:cubicBezTo>
                  <a:pt x="4" y="22"/>
                  <a:pt x="4" y="22"/>
                  <a:pt x="4" y="22"/>
                </a:cubicBezTo>
                <a:cubicBezTo>
                  <a:pt x="3" y="21"/>
                  <a:pt x="3" y="21"/>
                  <a:pt x="2" y="21"/>
                </a:cubicBezTo>
                <a:cubicBezTo>
                  <a:pt x="2" y="21"/>
                  <a:pt x="1" y="21"/>
                  <a:pt x="1" y="22"/>
                </a:cubicBezTo>
                <a:cubicBezTo>
                  <a:pt x="0" y="23"/>
                  <a:pt x="0" y="24"/>
                  <a:pt x="1" y="25"/>
                </a:cubicBezTo>
                <a:cubicBezTo>
                  <a:pt x="9" y="34"/>
                  <a:pt x="9" y="34"/>
                  <a:pt x="9" y="34"/>
                </a:cubicBezTo>
                <a:cubicBezTo>
                  <a:pt x="10" y="34"/>
                  <a:pt x="12" y="34"/>
                  <a:pt x="13" y="34"/>
                </a:cubicBezTo>
                <a:cubicBezTo>
                  <a:pt x="21" y="25"/>
                  <a:pt x="21" y="25"/>
                  <a:pt x="21" y="25"/>
                </a:cubicBezTo>
                <a:cubicBezTo>
                  <a:pt x="22" y="25"/>
                  <a:pt x="22" y="24"/>
                  <a:pt x="22" y="23"/>
                </a:cubicBezTo>
                <a:cubicBezTo>
                  <a:pt x="22" y="23"/>
                  <a:pt x="22" y="22"/>
                  <a:pt x="21" y="22"/>
                </a:cubicBezTo>
                <a:cubicBezTo>
                  <a:pt x="20" y="21"/>
                  <a:pt x="19" y="21"/>
                  <a:pt x="18" y="22"/>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2" name="Freeform 104"/>
          <p:cNvSpPr/>
          <p:nvPr/>
        </p:nvSpPr>
        <p:spPr bwMode="auto">
          <a:xfrm>
            <a:off x="6334125" y="3251200"/>
            <a:ext cx="82550" cy="127000"/>
          </a:xfrm>
          <a:custGeom>
            <a:avLst/>
            <a:gdLst>
              <a:gd name="T0" fmla="*/ 13 w 22"/>
              <a:gd name="T1" fmla="*/ 0 h 34"/>
              <a:gd name="T2" fmla="*/ 9 w 22"/>
              <a:gd name="T3" fmla="*/ 0 h 34"/>
              <a:gd name="T4" fmla="*/ 1 w 22"/>
              <a:gd name="T5" fmla="*/ 9 h 34"/>
              <a:gd name="T6" fmla="*/ 1 w 22"/>
              <a:gd name="T7" fmla="*/ 12 h 34"/>
              <a:gd name="T8" fmla="*/ 4 w 22"/>
              <a:gd name="T9" fmla="*/ 12 h 34"/>
              <a:gd name="T10" fmla="*/ 9 w 22"/>
              <a:gd name="T11" fmla="*/ 7 h 34"/>
              <a:gd name="T12" fmla="*/ 9 w 22"/>
              <a:gd name="T13" fmla="*/ 32 h 34"/>
              <a:gd name="T14" fmla="*/ 11 w 22"/>
              <a:gd name="T15" fmla="*/ 34 h 34"/>
              <a:gd name="T16" fmla="*/ 13 w 22"/>
              <a:gd name="T17" fmla="*/ 32 h 34"/>
              <a:gd name="T18" fmla="*/ 13 w 22"/>
              <a:gd name="T19" fmla="*/ 7 h 34"/>
              <a:gd name="T20" fmla="*/ 18 w 22"/>
              <a:gd name="T21" fmla="*/ 12 h 34"/>
              <a:gd name="T22" fmla="*/ 21 w 22"/>
              <a:gd name="T23" fmla="*/ 12 h 34"/>
              <a:gd name="T24" fmla="*/ 22 w 22"/>
              <a:gd name="T25" fmla="*/ 11 h 34"/>
              <a:gd name="T26" fmla="*/ 21 w 22"/>
              <a:gd name="T27" fmla="*/ 9 h 34"/>
              <a:gd name="T28" fmla="*/ 13 w 22"/>
              <a:gd name="T2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 h="34">
                <a:moveTo>
                  <a:pt x="13" y="0"/>
                </a:moveTo>
                <a:cubicBezTo>
                  <a:pt x="12" y="0"/>
                  <a:pt x="10" y="0"/>
                  <a:pt x="9" y="0"/>
                </a:cubicBezTo>
                <a:cubicBezTo>
                  <a:pt x="1" y="9"/>
                  <a:pt x="1" y="9"/>
                  <a:pt x="1" y="9"/>
                </a:cubicBezTo>
                <a:cubicBezTo>
                  <a:pt x="0" y="10"/>
                  <a:pt x="0" y="11"/>
                  <a:pt x="1" y="12"/>
                </a:cubicBezTo>
                <a:cubicBezTo>
                  <a:pt x="2" y="13"/>
                  <a:pt x="3" y="13"/>
                  <a:pt x="4" y="12"/>
                </a:cubicBezTo>
                <a:cubicBezTo>
                  <a:pt x="9" y="7"/>
                  <a:pt x="9" y="7"/>
                  <a:pt x="9" y="7"/>
                </a:cubicBezTo>
                <a:cubicBezTo>
                  <a:pt x="9" y="32"/>
                  <a:pt x="9" y="32"/>
                  <a:pt x="9" y="32"/>
                </a:cubicBezTo>
                <a:cubicBezTo>
                  <a:pt x="9" y="33"/>
                  <a:pt x="10" y="34"/>
                  <a:pt x="11" y="34"/>
                </a:cubicBezTo>
                <a:cubicBezTo>
                  <a:pt x="12" y="34"/>
                  <a:pt x="13" y="33"/>
                  <a:pt x="13" y="32"/>
                </a:cubicBezTo>
                <a:cubicBezTo>
                  <a:pt x="13" y="7"/>
                  <a:pt x="13" y="7"/>
                  <a:pt x="13" y="7"/>
                </a:cubicBezTo>
                <a:cubicBezTo>
                  <a:pt x="18" y="12"/>
                  <a:pt x="18" y="12"/>
                  <a:pt x="18" y="12"/>
                </a:cubicBezTo>
                <a:cubicBezTo>
                  <a:pt x="19" y="13"/>
                  <a:pt x="20" y="13"/>
                  <a:pt x="21" y="12"/>
                </a:cubicBezTo>
                <a:cubicBezTo>
                  <a:pt x="22" y="12"/>
                  <a:pt x="22" y="11"/>
                  <a:pt x="22" y="11"/>
                </a:cubicBezTo>
                <a:cubicBezTo>
                  <a:pt x="22" y="10"/>
                  <a:pt x="22" y="9"/>
                  <a:pt x="21" y="9"/>
                </a:cubicBezTo>
                <a:lnTo>
                  <a:pt x="13" y="0"/>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3" name="Freeform 105"/>
          <p:cNvSpPr/>
          <p:nvPr/>
        </p:nvSpPr>
        <p:spPr bwMode="auto">
          <a:xfrm>
            <a:off x="5594350" y="3430588"/>
            <a:ext cx="258763" cy="19050"/>
          </a:xfrm>
          <a:custGeom>
            <a:avLst/>
            <a:gdLst>
              <a:gd name="T0" fmla="*/ 67 w 69"/>
              <a:gd name="T1" fmla="*/ 0 h 5"/>
              <a:gd name="T2" fmla="*/ 3 w 69"/>
              <a:gd name="T3" fmla="*/ 0 h 5"/>
              <a:gd name="T4" fmla="*/ 0 w 69"/>
              <a:gd name="T5" fmla="*/ 3 h 5"/>
              <a:gd name="T6" fmla="*/ 3 w 69"/>
              <a:gd name="T7" fmla="*/ 5 h 5"/>
              <a:gd name="T8" fmla="*/ 67 w 69"/>
              <a:gd name="T9" fmla="*/ 5 h 5"/>
              <a:gd name="T10" fmla="*/ 69 w 69"/>
              <a:gd name="T11" fmla="*/ 3 h 5"/>
              <a:gd name="T12" fmla="*/ 67 w 69"/>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69" h="5">
                <a:moveTo>
                  <a:pt x="67" y="0"/>
                </a:moveTo>
                <a:cubicBezTo>
                  <a:pt x="3" y="0"/>
                  <a:pt x="3" y="0"/>
                  <a:pt x="3" y="0"/>
                </a:cubicBezTo>
                <a:cubicBezTo>
                  <a:pt x="1" y="0"/>
                  <a:pt x="0" y="1"/>
                  <a:pt x="0" y="3"/>
                </a:cubicBezTo>
                <a:cubicBezTo>
                  <a:pt x="0" y="4"/>
                  <a:pt x="1" y="5"/>
                  <a:pt x="3" y="5"/>
                </a:cubicBezTo>
                <a:cubicBezTo>
                  <a:pt x="67" y="5"/>
                  <a:pt x="67" y="5"/>
                  <a:pt x="67" y="5"/>
                </a:cubicBezTo>
                <a:cubicBezTo>
                  <a:pt x="68" y="5"/>
                  <a:pt x="69" y="4"/>
                  <a:pt x="69" y="3"/>
                </a:cubicBezTo>
                <a:cubicBezTo>
                  <a:pt x="69" y="1"/>
                  <a:pt x="68" y="0"/>
                  <a:pt x="67"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4" name="Freeform 106"/>
          <p:cNvSpPr/>
          <p:nvPr/>
        </p:nvSpPr>
        <p:spPr bwMode="auto">
          <a:xfrm>
            <a:off x="5594350" y="3600450"/>
            <a:ext cx="233363" cy="14288"/>
          </a:xfrm>
          <a:custGeom>
            <a:avLst/>
            <a:gdLst>
              <a:gd name="T0" fmla="*/ 59 w 62"/>
              <a:gd name="T1" fmla="*/ 0 h 4"/>
              <a:gd name="T2" fmla="*/ 3 w 62"/>
              <a:gd name="T3" fmla="*/ 0 h 4"/>
              <a:gd name="T4" fmla="*/ 0 w 62"/>
              <a:gd name="T5" fmla="*/ 2 h 4"/>
              <a:gd name="T6" fmla="*/ 3 w 62"/>
              <a:gd name="T7" fmla="*/ 4 h 4"/>
              <a:gd name="T8" fmla="*/ 59 w 62"/>
              <a:gd name="T9" fmla="*/ 4 h 4"/>
              <a:gd name="T10" fmla="*/ 62 w 62"/>
              <a:gd name="T11" fmla="*/ 2 h 4"/>
              <a:gd name="T12" fmla="*/ 61 w 62"/>
              <a:gd name="T13" fmla="*/ 1 h 4"/>
              <a:gd name="T14" fmla="*/ 59 w 6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4">
                <a:moveTo>
                  <a:pt x="59" y="0"/>
                </a:moveTo>
                <a:cubicBezTo>
                  <a:pt x="3" y="0"/>
                  <a:pt x="3" y="0"/>
                  <a:pt x="3" y="0"/>
                </a:cubicBezTo>
                <a:cubicBezTo>
                  <a:pt x="1" y="0"/>
                  <a:pt x="0" y="1"/>
                  <a:pt x="0" y="2"/>
                </a:cubicBezTo>
                <a:cubicBezTo>
                  <a:pt x="0" y="3"/>
                  <a:pt x="1" y="4"/>
                  <a:pt x="3" y="4"/>
                </a:cubicBezTo>
                <a:cubicBezTo>
                  <a:pt x="59" y="4"/>
                  <a:pt x="59" y="4"/>
                  <a:pt x="59" y="4"/>
                </a:cubicBezTo>
                <a:cubicBezTo>
                  <a:pt x="61" y="4"/>
                  <a:pt x="62" y="3"/>
                  <a:pt x="62" y="2"/>
                </a:cubicBezTo>
                <a:cubicBezTo>
                  <a:pt x="62" y="2"/>
                  <a:pt x="61" y="1"/>
                  <a:pt x="61" y="1"/>
                </a:cubicBezTo>
                <a:cubicBezTo>
                  <a:pt x="60" y="0"/>
                  <a:pt x="60" y="0"/>
                  <a:pt x="59"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5" name="Freeform 107"/>
          <p:cNvSpPr/>
          <p:nvPr/>
        </p:nvSpPr>
        <p:spPr bwMode="auto">
          <a:xfrm>
            <a:off x="5594350" y="3265488"/>
            <a:ext cx="93663" cy="15875"/>
          </a:xfrm>
          <a:custGeom>
            <a:avLst/>
            <a:gdLst>
              <a:gd name="T0" fmla="*/ 3 w 25"/>
              <a:gd name="T1" fmla="*/ 4 h 4"/>
              <a:gd name="T2" fmla="*/ 22 w 25"/>
              <a:gd name="T3" fmla="*/ 4 h 4"/>
              <a:gd name="T4" fmla="*/ 25 w 25"/>
              <a:gd name="T5" fmla="*/ 2 h 4"/>
              <a:gd name="T6" fmla="*/ 22 w 25"/>
              <a:gd name="T7" fmla="*/ 0 h 4"/>
              <a:gd name="T8" fmla="*/ 3 w 25"/>
              <a:gd name="T9" fmla="*/ 0 h 4"/>
              <a:gd name="T10" fmla="*/ 0 w 25"/>
              <a:gd name="T11" fmla="*/ 2 h 4"/>
              <a:gd name="T12" fmla="*/ 3 w 2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5" h="4">
                <a:moveTo>
                  <a:pt x="3" y="4"/>
                </a:moveTo>
                <a:cubicBezTo>
                  <a:pt x="22" y="4"/>
                  <a:pt x="22" y="4"/>
                  <a:pt x="22" y="4"/>
                </a:cubicBezTo>
                <a:cubicBezTo>
                  <a:pt x="23" y="4"/>
                  <a:pt x="25" y="3"/>
                  <a:pt x="25" y="2"/>
                </a:cubicBezTo>
                <a:cubicBezTo>
                  <a:pt x="25" y="1"/>
                  <a:pt x="23" y="0"/>
                  <a:pt x="22" y="0"/>
                </a:cubicBezTo>
                <a:cubicBezTo>
                  <a:pt x="3" y="0"/>
                  <a:pt x="3" y="0"/>
                  <a:pt x="3" y="0"/>
                </a:cubicBezTo>
                <a:cubicBezTo>
                  <a:pt x="1" y="0"/>
                  <a:pt x="0" y="1"/>
                  <a:pt x="0" y="2"/>
                </a:cubicBezTo>
                <a:cubicBezTo>
                  <a:pt x="0" y="3"/>
                  <a:pt x="1" y="4"/>
                  <a:pt x="3"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6" name="Freeform 108"/>
          <p:cNvSpPr/>
          <p:nvPr/>
        </p:nvSpPr>
        <p:spPr bwMode="auto">
          <a:xfrm>
            <a:off x="5594350" y="3348038"/>
            <a:ext cx="203200" cy="19050"/>
          </a:xfrm>
          <a:custGeom>
            <a:avLst/>
            <a:gdLst>
              <a:gd name="T0" fmla="*/ 3 w 54"/>
              <a:gd name="T1" fmla="*/ 5 h 5"/>
              <a:gd name="T2" fmla="*/ 52 w 54"/>
              <a:gd name="T3" fmla="*/ 5 h 5"/>
              <a:gd name="T4" fmla="*/ 54 w 54"/>
              <a:gd name="T5" fmla="*/ 2 h 5"/>
              <a:gd name="T6" fmla="*/ 52 w 54"/>
              <a:gd name="T7" fmla="*/ 0 h 5"/>
              <a:gd name="T8" fmla="*/ 3 w 54"/>
              <a:gd name="T9" fmla="*/ 0 h 5"/>
              <a:gd name="T10" fmla="*/ 0 w 54"/>
              <a:gd name="T11" fmla="*/ 2 h 5"/>
              <a:gd name="T12" fmla="*/ 3 w 5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4" h="5">
                <a:moveTo>
                  <a:pt x="3" y="5"/>
                </a:moveTo>
                <a:cubicBezTo>
                  <a:pt x="52" y="5"/>
                  <a:pt x="52" y="5"/>
                  <a:pt x="52" y="5"/>
                </a:cubicBezTo>
                <a:cubicBezTo>
                  <a:pt x="53" y="5"/>
                  <a:pt x="54" y="4"/>
                  <a:pt x="54" y="2"/>
                </a:cubicBezTo>
                <a:cubicBezTo>
                  <a:pt x="54" y="1"/>
                  <a:pt x="53" y="0"/>
                  <a:pt x="52" y="0"/>
                </a:cubicBezTo>
                <a:cubicBezTo>
                  <a:pt x="3" y="0"/>
                  <a:pt x="3" y="0"/>
                  <a:pt x="3" y="0"/>
                </a:cubicBezTo>
                <a:cubicBezTo>
                  <a:pt x="1" y="0"/>
                  <a:pt x="0" y="1"/>
                  <a:pt x="0" y="2"/>
                </a:cubicBezTo>
                <a:cubicBezTo>
                  <a:pt x="0" y="4"/>
                  <a:pt x="1" y="5"/>
                  <a:pt x="3" y="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7" name="Freeform 109"/>
          <p:cNvSpPr/>
          <p:nvPr/>
        </p:nvSpPr>
        <p:spPr bwMode="auto">
          <a:xfrm>
            <a:off x="5594350" y="3517900"/>
            <a:ext cx="146050" cy="14288"/>
          </a:xfrm>
          <a:custGeom>
            <a:avLst/>
            <a:gdLst>
              <a:gd name="T0" fmla="*/ 3 w 39"/>
              <a:gd name="T1" fmla="*/ 4 h 4"/>
              <a:gd name="T2" fmla="*/ 37 w 39"/>
              <a:gd name="T3" fmla="*/ 4 h 4"/>
              <a:gd name="T4" fmla="*/ 39 w 39"/>
              <a:gd name="T5" fmla="*/ 2 h 4"/>
              <a:gd name="T6" fmla="*/ 37 w 39"/>
              <a:gd name="T7" fmla="*/ 0 h 4"/>
              <a:gd name="T8" fmla="*/ 3 w 39"/>
              <a:gd name="T9" fmla="*/ 0 h 4"/>
              <a:gd name="T10" fmla="*/ 0 w 39"/>
              <a:gd name="T11" fmla="*/ 2 h 4"/>
              <a:gd name="T12" fmla="*/ 3 w 39"/>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9" h="4">
                <a:moveTo>
                  <a:pt x="3" y="4"/>
                </a:moveTo>
                <a:cubicBezTo>
                  <a:pt x="37" y="4"/>
                  <a:pt x="37" y="4"/>
                  <a:pt x="37" y="4"/>
                </a:cubicBezTo>
                <a:cubicBezTo>
                  <a:pt x="38" y="4"/>
                  <a:pt x="39" y="3"/>
                  <a:pt x="39" y="2"/>
                </a:cubicBezTo>
                <a:cubicBezTo>
                  <a:pt x="39" y="1"/>
                  <a:pt x="38" y="0"/>
                  <a:pt x="37" y="0"/>
                </a:cubicBezTo>
                <a:cubicBezTo>
                  <a:pt x="3" y="0"/>
                  <a:pt x="3" y="0"/>
                  <a:pt x="3" y="0"/>
                </a:cubicBezTo>
                <a:cubicBezTo>
                  <a:pt x="1" y="0"/>
                  <a:pt x="0" y="1"/>
                  <a:pt x="0" y="2"/>
                </a:cubicBezTo>
                <a:cubicBezTo>
                  <a:pt x="0" y="3"/>
                  <a:pt x="1" y="4"/>
                  <a:pt x="3"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8" name="Freeform 110"/>
          <p:cNvSpPr/>
          <p:nvPr/>
        </p:nvSpPr>
        <p:spPr bwMode="auto">
          <a:xfrm>
            <a:off x="5538788" y="3186113"/>
            <a:ext cx="19050" cy="481013"/>
          </a:xfrm>
          <a:custGeom>
            <a:avLst/>
            <a:gdLst>
              <a:gd name="T0" fmla="*/ 3 w 5"/>
              <a:gd name="T1" fmla="*/ 0 h 128"/>
              <a:gd name="T2" fmla="*/ 0 w 5"/>
              <a:gd name="T3" fmla="*/ 2 h 128"/>
              <a:gd name="T4" fmla="*/ 0 w 5"/>
              <a:gd name="T5" fmla="*/ 126 h 128"/>
              <a:gd name="T6" fmla="*/ 3 w 5"/>
              <a:gd name="T7" fmla="*/ 128 h 128"/>
              <a:gd name="T8" fmla="*/ 5 w 5"/>
              <a:gd name="T9" fmla="*/ 126 h 128"/>
              <a:gd name="T10" fmla="*/ 5 w 5"/>
              <a:gd name="T11" fmla="*/ 2 h 128"/>
              <a:gd name="T12" fmla="*/ 3 w 5"/>
              <a:gd name="T13" fmla="*/ 0 h 128"/>
            </a:gdLst>
            <a:ahLst/>
            <a:cxnLst>
              <a:cxn ang="0">
                <a:pos x="T0" y="T1"/>
              </a:cxn>
              <a:cxn ang="0">
                <a:pos x="T2" y="T3"/>
              </a:cxn>
              <a:cxn ang="0">
                <a:pos x="T4" y="T5"/>
              </a:cxn>
              <a:cxn ang="0">
                <a:pos x="T6" y="T7"/>
              </a:cxn>
              <a:cxn ang="0">
                <a:pos x="T8" y="T9"/>
              </a:cxn>
              <a:cxn ang="0">
                <a:pos x="T10" y="T11"/>
              </a:cxn>
              <a:cxn ang="0">
                <a:pos x="T12" y="T13"/>
              </a:cxn>
            </a:cxnLst>
            <a:rect l="0" t="0" r="r" b="b"/>
            <a:pathLst>
              <a:path w="5" h="128">
                <a:moveTo>
                  <a:pt x="3" y="0"/>
                </a:moveTo>
                <a:cubicBezTo>
                  <a:pt x="2" y="0"/>
                  <a:pt x="0" y="1"/>
                  <a:pt x="0" y="2"/>
                </a:cubicBezTo>
                <a:cubicBezTo>
                  <a:pt x="0" y="126"/>
                  <a:pt x="0" y="126"/>
                  <a:pt x="0" y="126"/>
                </a:cubicBezTo>
                <a:cubicBezTo>
                  <a:pt x="0" y="127"/>
                  <a:pt x="2" y="128"/>
                  <a:pt x="3" y="128"/>
                </a:cubicBezTo>
                <a:cubicBezTo>
                  <a:pt x="4" y="128"/>
                  <a:pt x="5" y="127"/>
                  <a:pt x="5" y="126"/>
                </a:cubicBezTo>
                <a:cubicBezTo>
                  <a:pt x="5" y="2"/>
                  <a:pt x="5" y="2"/>
                  <a:pt x="5" y="2"/>
                </a:cubicBezTo>
                <a:cubicBezTo>
                  <a:pt x="5" y="1"/>
                  <a:pt x="4" y="0"/>
                  <a:pt x="3"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9" name="Freeform 111"/>
          <p:cNvSpPr/>
          <p:nvPr/>
        </p:nvSpPr>
        <p:spPr bwMode="auto">
          <a:xfrm>
            <a:off x="5373688" y="3400425"/>
            <a:ext cx="127000" cy="82550"/>
          </a:xfrm>
          <a:custGeom>
            <a:avLst/>
            <a:gdLst>
              <a:gd name="T0" fmla="*/ 32 w 34"/>
              <a:gd name="T1" fmla="*/ 8 h 22"/>
              <a:gd name="T2" fmla="*/ 8 w 34"/>
              <a:gd name="T3" fmla="*/ 8 h 22"/>
              <a:gd name="T4" fmla="*/ 13 w 34"/>
              <a:gd name="T5" fmla="*/ 4 h 22"/>
              <a:gd name="T6" fmla="*/ 13 w 34"/>
              <a:gd name="T7" fmla="*/ 0 h 22"/>
              <a:gd name="T8" fmla="*/ 11 w 34"/>
              <a:gd name="T9" fmla="*/ 0 h 22"/>
              <a:gd name="T10" fmla="*/ 9 w 34"/>
              <a:gd name="T11" fmla="*/ 0 h 22"/>
              <a:gd name="T12" fmla="*/ 1 w 34"/>
              <a:gd name="T13" fmla="*/ 9 h 22"/>
              <a:gd name="T14" fmla="*/ 1 w 34"/>
              <a:gd name="T15" fmla="*/ 12 h 22"/>
              <a:gd name="T16" fmla="*/ 9 w 34"/>
              <a:gd name="T17" fmla="*/ 21 h 22"/>
              <a:gd name="T18" fmla="*/ 13 w 34"/>
              <a:gd name="T19" fmla="*/ 21 h 22"/>
              <a:gd name="T20" fmla="*/ 13 w 34"/>
              <a:gd name="T21" fmla="*/ 18 h 22"/>
              <a:gd name="T22" fmla="*/ 8 w 34"/>
              <a:gd name="T23" fmla="*/ 13 h 22"/>
              <a:gd name="T24" fmla="*/ 32 w 34"/>
              <a:gd name="T25" fmla="*/ 13 h 22"/>
              <a:gd name="T26" fmla="*/ 34 w 34"/>
              <a:gd name="T27" fmla="*/ 11 h 22"/>
              <a:gd name="T28" fmla="*/ 32 w 34"/>
              <a:gd name="T2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 h="22">
                <a:moveTo>
                  <a:pt x="32" y="8"/>
                </a:moveTo>
                <a:cubicBezTo>
                  <a:pt x="8" y="8"/>
                  <a:pt x="8" y="8"/>
                  <a:pt x="8" y="8"/>
                </a:cubicBezTo>
                <a:cubicBezTo>
                  <a:pt x="13" y="4"/>
                  <a:pt x="13" y="4"/>
                  <a:pt x="13" y="4"/>
                </a:cubicBezTo>
                <a:cubicBezTo>
                  <a:pt x="13" y="3"/>
                  <a:pt x="13" y="1"/>
                  <a:pt x="13" y="0"/>
                </a:cubicBezTo>
                <a:cubicBezTo>
                  <a:pt x="12" y="0"/>
                  <a:pt x="12" y="0"/>
                  <a:pt x="11" y="0"/>
                </a:cubicBezTo>
                <a:cubicBezTo>
                  <a:pt x="10" y="0"/>
                  <a:pt x="10" y="0"/>
                  <a:pt x="9" y="0"/>
                </a:cubicBezTo>
                <a:cubicBezTo>
                  <a:pt x="1" y="9"/>
                  <a:pt x="1" y="9"/>
                  <a:pt x="1" y="9"/>
                </a:cubicBezTo>
                <a:cubicBezTo>
                  <a:pt x="0" y="10"/>
                  <a:pt x="0" y="11"/>
                  <a:pt x="1" y="12"/>
                </a:cubicBezTo>
                <a:cubicBezTo>
                  <a:pt x="9" y="21"/>
                  <a:pt x="9" y="21"/>
                  <a:pt x="9" y="21"/>
                </a:cubicBezTo>
                <a:cubicBezTo>
                  <a:pt x="10" y="22"/>
                  <a:pt x="12" y="22"/>
                  <a:pt x="13" y="21"/>
                </a:cubicBezTo>
                <a:cubicBezTo>
                  <a:pt x="13" y="20"/>
                  <a:pt x="13" y="19"/>
                  <a:pt x="13" y="18"/>
                </a:cubicBezTo>
                <a:cubicBezTo>
                  <a:pt x="8" y="13"/>
                  <a:pt x="8" y="13"/>
                  <a:pt x="8" y="13"/>
                </a:cubicBezTo>
                <a:cubicBezTo>
                  <a:pt x="32" y="13"/>
                  <a:pt x="32" y="13"/>
                  <a:pt x="32" y="13"/>
                </a:cubicBezTo>
                <a:cubicBezTo>
                  <a:pt x="33" y="13"/>
                  <a:pt x="34" y="12"/>
                  <a:pt x="34" y="11"/>
                </a:cubicBezTo>
                <a:cubicBezTo>
                  <a:pt x="34" y="9"/>
                  <a:pt x="33" y="8"/>
                  <a:pt x="32" y="8"/>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0" name="Freeform 112"/>
          <p:cNvSpPr/>
          <p:nvPr/>
        </p:nvSpPr>
        <p:spPr bwMode="auto">
          <a:xfrm>
            <a:off x="4633913" y="3430588"/>
            <a:ext cx="258763" cy="19050"/>
          </a:xfrm>
          <a:custGeom>
            <a:avLst/>
            <a:gdLst>
              <a:gd name="T0" fmla="*/ 67 w 69"/>
              <a:gd name="T1" fmla="*/ 0 h 5"/>
              <a:gd name="T2" fmla="*/ 3 w 69"/>
              <a:gd name="T3" fmla="*/ 0 h 5"/>
              <a:gd name="T4" fmla="*/ 0 w 69"/>
              <a:gd name="T5" fmla="*/ 3 h 5"/>
              <a:gd name="T6" fmla="*/ 3 w 69"/>
              <a:gd name="T7" fmla="*/ 5 h 5"/>
              <a:gd name="T8" fmla="*/ 67 w 69"/>
              <a:gd name="T9" fmla="*/ 5 h 5"/>
              <a:gd name="T10" fmla="*/ 69 w 69"/>
              <a:gd name="T11" fmla="*/ 3 h 5"/>
              <a:gd name="T12" fmla="*/ 67 w 69"/>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69" h="5">
                <a:moveTo>
                  <a:pt x="67" y="0"/>
                </a:moveTo>
                <a:cubicBezTo>
                  <a:pt x="3" y="0"/>
                  <a:pt x="3" y="0"/>
                  <a:pt x="3" y="0"/>
                </a:cubicBezTo>
                <a:cubicBezTo>
                  <a:pt x="1" y="0"/>
                  <a:pt x="0" y="1"/>
                  <a:pt x="0" y="3"/>
                </a:cubicBezTo>
                <a:cubicBezTo>
                  <a:pt x="0" y="4"/>
                  <a:pt x="1" y="5"/>
                  <a:pt x="3" y="5"/>
                </a:cubicBezTo>
                <a:cubicBezTo>
                  <a:pt x="67" y="5"/>
                  <a:pt x="67" y="5"/>
                  <a:pt x="67" y="5"/>
                </a:cubicBezTo>
                <a:cubicBezTo>
                  <a:pt x="68" y="5"/>
                  <a:pt x="69" y="4"/>
                  <a:pt x="69" y="3"/>
                </a:cubicBezTo>
                <a:cubicBezTo>
                  <a:pt x="69" y="1"/>
                  <a:pt x="68" y="0"/>
                  <a:pt x="67"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1" name="Freeform 113"/>
          <p:cNvSpPr/>
          <p:nvPr/>
        </p:nvSpPr>
        <p:spPr bwMode="auto">
          <a:xfrm>
            <a:off x="4633913" y="3600450"/>
            <a:ext cx="231775" cy="14288"/>
          </a:xfrm>
          <a:custGeom>
            <a:avLst/>
            <a:gdLst>
              <a:gd name="T0" fmla="*/ 59 w 62"/>
              <a:gd name="T1" fmla="*/ 0 h 4"/>
              <a:gd name="T2" fmla="*/ 3 w 62"/>
              <a:gd name="T3" fmla="*/ 0 h 4"/>
              <a:gd name="T4" fmla="*/ 0 w 62"/>
              <a:gd name="T5" fmla="*/ 2 h 4"/>
              <a:gd name="T6" fmla="*/ 3 w 62"/>
              <a:gd name="T7" fmla="*/ 4 h 4"/>
              <a:gd name="T8" fmla="*/ 59 w 62"/>
              <a:gd name="T9" fmla="*/ 4 h 4"/>
              <a:gd name="T10" fmla="*/ 62 w 62"/>
              <a:gd name="T11" fmla="*/ 2 h 4"/>
              <a:gd name="T12" fmla="*/ 61 w 62"/>
              <a:gd name="T13" fmla="*/ 1 h 4"/>
              <a:gd name="T14" fmla="*/ 59 w 6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4">
                <a:moveTo>
                  <a:pt x="59" y="0"/>
                </a:moveTo>
                <a:cubicBezTo>
                  <a:pt x="3" y="0"/>
                  <a:pt x="3" y="0"/>
                  <a:pt x="3" y="0"/>
                </a:cubicBezTo>
                <a:cubicBezTo>
                  <a:pt x="1" y="0"/>
                  <a:pt x="0" y="1"/>
                  <a:pt x="0" y="2"/>
                </a:cubicBezTo>
                <a:cubicBezTo>
                  <a:pt x="0" y="3"/>
                  <a:pt x="1" y="4"/>
                  <a:pt x="3" y="4"/>
                </a:cubicBezTo>
                <a:cubicBezTo>
                  <a:pt x="59" y="4"/>
                  <a:pt x="59" y="4"/>
                  <a:pt x="59" y="4"/>
                </a:cubicBezTo>
                <a:cubicBezTo>
                  <a:pt x="61" y="4"/>
                  <a:pt x="62" y="3"/>
                  <a:pt x="62" y="2"/>
                </a:cubicBezTo>
                <a:cubicBezTo>
                  <a:pt x="62" y="2"/>
                  <a:pt x="61" y="1"/>
                  <a:pt x="61" y="1"/>
                </a:cubicBezTo>
                <a:cubicBezTo>
                  <a:pt x="60" y="0"/>
                  <a:pt x="60" y="0"/>
                  <a:pt x="59"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2" name="Freeform 114"/>
          <p:cNvSpPr/>
          <p:nvPr/>
        </p:nvSpPr>
        <p:spPr bwMode="auto">
          <a:xfrm>
            <a:off x="4633913" y="3265488"/>
            <a:ext cx="93663" cy="15875"/>
          </a:xfrm>
          <a:custGeom>
            <a:avLst/>
            <a:gdLst>
              <a:gd name="T0" fmla="*/ 3 w 25"/>
              <a:gd name="T1" fmla="*/ 4 h 4"/>
              <a:gd name="T2" fmla="*/ 22 w 25"/>
              <a:gd name="T3" fmla="*/ 4 h 4"/>
              <a:gd name="T4" fmla="*/ 25 w 25"/>
              <a:gd name="T5" fmla="*/ 2 h 4"/>
              <a:gd name="T6" fmla="*/ 22 w 25"/>
              <a:gd name="T7" fmla="*/ 0 h 4"/>
              <a:gd name="T8" fmla="*/ 3 w 25"/>
              <a:gd name="T9" fmla="*/ 0 h 4"/>
              <a:gd name="T10" fmla="*/ 0 w 25"/>
              <a:gd name="T11" fmla="*/ 2 h 4"/>
              <a:gd name="T12" fmla="*/ 3 w 2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5" h="4">
                <a:moveTo>
                  <a:pt x="3" y="4"/>
                </a:moveTo>
                <a:cubicBezTo>
                  <a:pt x="22" y="4"/>
                  <a:pt x="22" y="4"/>
                  <a:pt x="22" y="4"/>
                </a:cubicBezTo>
                <a:cubicBezTo>
                  <a:pt x="23" y="4"/>
                  <a:pt x="25" y="3"/>
                  <a:pt x="25" y="2"/>
                </a:cubicBezTo>
                <a:cubicBezTo>
                  <a:pt x="25" y="1"/>
                  <a:pt x="23" y="0"/>
                  <a:pt x="22" y="0"/>
                </a:cubicBezTo>
                <a:cubicBezTo>
                  <a:pt x="3" y="0"/>
                  <a:pt x="3" y="0"/>
                  <a:pt x="3" y="0"/>
                </a:cubicBezTo>
                <a:cubicBezTo>
                  <a:pt x="1" y="0"/>
                  <a:pt x="0" y="1"/>
                  <a:pt x="0" y="2"/>
                </a:cubicBezTo>
                <a:cubicBezTo>
                  <a:pt x="0" y="3"/>
                  <a:pt x="1" y="4"/>
                  <a:pt x="3"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3" name="Freeform 115"/>
          <p:cNvSpPr/>
          <p:nvPr/>
        </p:nvSpPr>
        <p:spPr bwMode="auto">
          <a:xfrm>
            <a:off x="4633913" y="3348038"/>
            <a:ext cx="203200" cy="19050"/>
          </a:xfrm>
          <a:custGeom>
            <a:avLst/>
            <a:gdLst>
              <a:gd name="T0" fmla="*/ 3 w 54"/>
              <a:gd name="T1" fmla="*/ 5 h 5"/>
              <a:gd name="T2" fmla="*/ 52 w 54"/>
              <a:gd name="T3" fmla="*/ 5 h 5"/>
              <a:gd name="T4" fmla="*/ 54 w 54"/>
              <a:gd name="T5" fmla="*/ 2 h 5"/>
              <a:gd name="T6" fmla="*/ 52 w 54"/>
              <a:gd name="T7" fmla="*/ 0 h 5"/>
              <a:gd name="T8" fmla="*/ 3 w 54"/>
              <a:gd name="T9" fmla="*/ 0 h 5"/>
              <a:gd name="T10" fmla="*/ 0 w 54"/>
              <a:gd name="T11" fmla="*/ 2 h 5"/>
              <a:gd name="T12" fmla="*/ 3 w 5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4" h="5">
                <a:moveTo>
                  <a:pt x="3" y="5"/>
                </a:moveTo>
                <a:cubicBezTo>
                  <a:pt x="52" y="5"/>
                  <a:pt x="52" y="5"/>
                  <a:pt x="52" y="5"/>
                </a:cubicBezTo>
                <a:cubicBezTo>
                  <a:pt x="53" y="5"/>
                  <a:pt x="54" y="4"/>
                  <a:pt x="54" y="2"/>
                </a:cubicBezTo>
                <a:cubicBezTo>
                  <a:pt x="54" y="1"/>
                  <a:pt x="53" y="0"/>
                  <a:pt x="52" y="0"/>
                </a:cubicBezTo>
                <a:cubicBezTo>
                  <a:pt x="3" y="0"/>
                  <a:pt x="3" y="0"/>
                  <a:pt x="3" y="0"/>
                </a:cubicBezTo>
                <a:cubicBezTo>
                  <a:pt x="1" y="0"/>
                  <a:pt x="0" y="1"/>
                  <a:pt x="0" y="2"/>
                </a:cubicBezTo>
                <a:cubicBezTo>
                  <a:pt x="0" y="4"/>
                  <a:pt x="1" y="5"/>
                  <a:pt x="3" y="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4" name="Freeform 116"/>
          <p:cNvSpPr/>
          <p:nvPr/>
        </p:nvSpPr>
        <p:spPr bwMode="auto">
          <a:xfrm>
            <a:off x="4633913" y="3517900"/>
            <a:ext cx="146050" cy="14288"/>
          </a:xfrm>
          <a:custGeom>
            <a:avLst/>
            <a:gdLst>
              <a:gd name="T0" fmla="*/ 3 w 39"/>
              <a:gd name="T1" fmla="*/ 4 h 4"/>
              <a:gd name="T2" fmla="*/ 37 w 39"/>
              <a:gd name="T3" fmla="*/ 4 h 4"/>
              <a:gd name="T4" fmla="*/ 39 w 39"/>
              <a:gd name="T5" fmla="*/ 2 h 4"/>
              <a:gd name="T6" fmla="*/ 37 w 39"/>
              <a:gd name="T7" fmla="*/ 0 h 4"/>
              <a:gd name="T8" fmla="*/ 3 w 39"/>
              <a:gd name="T9" fmla="*/ 0 h 4"/>
              <a:gd name="T10" fmla="*/ 0 w 39"/>
              <a:gd name="T11" fmla="*/ 2 h 4"/>
              <a:gd name="T12" fmla="*/ 3 w 39"/>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9" h="4">
                <a:moveTo>
                  <a:pt x="3" y="4"/>
                </a:moveTo>
                <a:cubicBezTo>
                  <a:pt x="37" y="4"/>
                  <a:pt x="37" y="4"/>
                  <a:pt x="37" y="4"/>
                </a:cubicBezTo>
                <a:cubicBezTo>
                  <a:pt x="38" y="4"/>
                  <a:pt x="39" y="3"/>
                  <a:pt x="39" y="2"/>
                </a:cubicBezTo>
                <a:cubicBezTo>
                  <a:pt x="39" y="1"/>
                  <a:pt x="38" y="0"/>
                  <a:pt x="37" y="0"/>
                </a:cubicBezTo>
                <a:cubicBezTo>
                  <a:pt x="3" y="0"/>
                  <a:pt x="3" y="0"/>
                  <a:pt x="3" y="0"/>
                </a:cubicBezTo>
                <a:cubicBezTo>
                  <a:pt x="1" y="0"/>
                  <a:pt x="0" y="1"/>
                  <a:pt x="0" y="2"/>
                </a:cubicBezTo>
                <a:cubicBezTo>
                  <a:pt x="0" y="3"/>
                  <a:pt x="1" y="4"/>
                  <a:pt x="3"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5" name="Freeform 117"/>
          <p:cNvSpPr/>
          <p:nvPr/>
        </p:nvSpPr>
        <p:spPr bwMode="auto">
          <a:xfrm>
            <a:off x="4576763" y="3186113"/>
            <a:ext cx="19050" cy="481013"/>
          </a:xfrm>
          <a:custGeom>
            <a:avLst/>
            <a:gdLst>
              <a:gd name="T0" fmla="*/ 3 w 5"/>
              <a:gd name="T1" fmla="*/ 0 h 128"/>
              <a:gd name="T2" fmla="*/ 0 w 5"/>
              <a:gd name="T3" fmla="*/ 2 h 128"/>
              <a:gd name="T4" fmla="*/ 0 w 5"/>
              <a:gd name="T5" fmla="*/ 126 h 128"/>
              <a:gd name="T6" fmla="*/ 3 w 5"/>
              <a:gd name="T7" fmla="*/ 128 h 128"/>
              <a:gd name="T8" fmla="*/ 5 w 5"/>
              <a:gd name="T9" fmla="*/ 126 h 128"/>
              <a:gd name="T10" fmla="*/ 5 w 5"/>
              <a:gd name="T11" fmla="*/ 2 h 128"/>
              <a:gd name="T12" fmla="*/ 3 w 5"/>
              <a:gd name="T13" fmla="*/ 0 h 128"/>
            </a:gdLst>
            <a:ahLst/>
            <a:cxnLst>
              <a:cxn ang="0">
                <a:pos x="T0" y="T1"/>
              </a:cxn>
              <a:cxn ang="0">
                <a:pos x="T2" y="T3"/>
              </a:cxn>
              <a:cxn ang="0">
                <a:pos x="T4" y="T5"/>
              </a:cxn>
              <a:cxn ang="0">
                <a:pos x="T6" y="T7"/>
              </a:cxn>
              <a:cxn ang="0">
                <a:pos x="T8" y="T9"/>
              </a:cxn>
              <a:cxn ang="0">
                <a:pos x="T10" y="T11"/>
              </a:cxn>
              <a:cxn ang="0">
                <a:pos x="T12" y="T13"/>
              </a:cxn>
            </a:cxnLst>
            <a:rect l="0" t="0" r="r" b="b"/>
            <a:pathLst>
              <a:path w="5" h="128">
                <a:moveTo>
                  <a:pt x="3" y="0"/>
                </a:moveTo>
                <a:cubicBezTo>
                  <a:pt x="2" y="0"/>
                  <a:pt x="0" y="1"/>
                  <a:pt x="0" y="2"/>
                </a:cubicBezTo>
                <a:cubicBezTo>
                  <a:pt x="0" y="126"/>
                  <a:pt x="0" y="126"/>
                  <a:pt x="0" y="126"/>
                </a:cubicBezTo>
                <a:cubicBezTo>
                  <a:pt x="0" y="127"/>
                  <a:pt x="2" y="128"/>
                  <a:pt x="3" y="128"/>
                </a:cubicBezTo>
                <a:cubicBezTo>
                  <a:pt x="4" y="128"/>
                  <a:pt x="5" y="127"/>
                  <a:pt x="5" y="126"/>
                </a:cubicBezTo>
                <a:cubicBezTo>
                  <a:pt x="5" y="2"/>
                  <a:pt x="5" y="2"/>
                  <a:pt x="5" y="2"/>
                </a:cubicBezTo>
                <a:cubicBezTo>
                  <a:pt x="5" y="1"/>
                  <a:pt x="4" y="0"/>
                  <a:pt x="3"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6" name="Freeform 118"/>
          <p:cNvSpPr/>
          <p:nvPr/>
        </p:nvSpPr>
        <p:spPr bwMode="auto">
          <a:xfrm>
            <a:off x="4411663" y="3400425"/>
            <a:ext cx="128588" cy="82550"/>
          </a:xfrm>
          <a:custGeom>
            <a:avLst/>
            <a:gdLst>
              <a:gd name="T0" fmla="*/ 25 w 34"/>
              <a:gd name="T1" fmla="*/ 0 h 22"/>
              <a:gd name="T2" fmla="*/ 22 w 34"/>
              <a:gd name="T3" fmla="*/ 0 h 22"/>
              <a:gd name="T4" fmla="*/ 22 w 34"/>
              <a:gd name="T5" fmla="*/ 4 h 22"/>
              <a:gd name="T6" fmla="*/ 26 w 34"/>
              <a:gd name="T7" fmla="*/ 8 h 22"/>
              <a:gd name="T8" fmla="*/ 2 w 34"/>
              <a:gd name="T9" fmla="*/ 8 h 22"/>
              <a:gd name="T10" fmla="*/ 0 w 34"/>
              <a:gd name="T11" fmla="*/ 11 h 22"/>
              <a:gd name="T12" fmla="*/ 2 w 34"/>
              <a:gd name="T13" fmla="*/ 13 h 22"/>
              <a:gd name="T14" fmla="*/ 26 w 34"/>
              <a:gd name="T15" fmla="*/ 13 h 22"/>
              <a:gd name="T16" fmla="*/ 22 w 34"/>
              <a:gd name="T17" fmla="*/ 18 h 22"/>
              <a:gd name="T18" fmla="*/ 22 w 34"/>
              <a:gd name="T19" fmla="*/ 21 h 22"/>
              <a:gd name="T20" fmla="*/ 25 w 34"/>
              <a:gd name="T21" fmla="*/ 21 h 22"/>
              <a:gd name="T22" fmla="*/ 34 w 34"/>
              <a:gd name="T23" fmla="*/ 12 h 22"/>
              <a:gd name="T24" fmla="*/ 34 w 34"/>
              <a:gd name="T25" fmla="*/ 9 h 22"/>
              <a:gd name="T26" fmla="*/ 25 w 34"/>
              <a:gd name="T2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22">
                <a:moveTo>
                  <a:pt x="25" y="0"/>
                </a:moveTo>
                <a:cubicBezTo>
                  <a:pt x="24" y="0"/>
                  <a:pt x="23" y="0"/>
                  <a:pt x="22" y="0"/>
                </a:cubicBezTo>
                <a:cubicBezTo>
                  <a:pt x="21" y="1"/>
                  <a:pt x="21" y="3"/>
                  <a:pt x="22" y="4"/>
                </a:cubicBezTo>
                <a:cubicBezTo>
                  <a:pt x="26" y="8"/>
                  <a:pt x="26" y="8"/>
                  <a:pt x="26" y="8"/>
                </a:cubicBezTo>
                <a:cubicBezTo>
                  <a:pt x="2" y="8"/>
                  <a:pt x="2" y="8"/>
                  <a:pt x="2" y="8"/>
                </a:cubicBezTo>
                <a:cubicBezTo>
                  <a:pt x="1" y="8"/>
                  <a:pt x="0" y="9"/>
                  <a:pt x="0" y="11"/>
                </a:cubicBezTo>
                <a:cubicBezTo>
                  <a:pt x="0" y="12"/>
                  <a:pt x="1" y="13"/>
                  <a:pt x="2" y="13"/>
                </a:cubicBezTo>
                <a:cubicBezTo>
                  <a:pt x="26" y="13"/>
                  <a:pt x="26" y="13"/>
                  <a:pt x="26" y="13"/>
                </a:cubicBezTo>
                <a:cubicBezTo>
                  <a:pt x="22" y="18"/>
                  <a:pt x="22" y="18"/>
                  <a:pt x="22" y="18"/>
                </a:cubicBezTo>
                <a:cubicBezTo>
                  <a:pt x="21" y="19"/>
                  <a:pt x="21" y="20"/>
                  <a:pt x="22" y="21"/>
                </a:cubicBezTo>
                <a:cubicBezTo>
                  <a:pt x="23" y="22"/>
                  <a:pt x="24" y="22"/>
                  <a:pt x="25" y="21"/>
                </a:cubicBezTo>
                <a:cubicBezTo>
                  <a:pt x="34" y="12"/>
                  <a:pt x="34" y="12"/>
                  <a:pt x="34" y="12"/>
                </a:cubicBezTo>
                <a:cubicBezTo>
                  <a:pt x="34" y="11"/>
                  <a:pt x="34" y="10"/>
                  <a:pt x="34" y="9"/>
                </a:cubicBezTo>
                <a:lnTo>
                  <a:pt x="25" y="0"/>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7" name="Freeform 119"/>
          <p:cNvSpPr/>
          <p:nvPr/>
        </p:nvSpPr>
        <p:spPr bwMode="auto">
          <a:xfrm>
            <a:off x="3451225" y="3419475"/>
            <a:ext cx="481013" cy="15875"/>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8" name="Freeform 120"/>
          <p:cNvSpPr/>
          <p:nvPr/>
        </p:nvSpPr>
        <p:spPr bwMode="auto">
          <a:xfrm>
            <a:off x="3506788" y="3584575"/>
            <a:ext cx="425450" cy="19050"/>
          </a:xfrm>
          <a:custGeom>
            <a:avLst/>
            <a:gdLst>
              <a:gd name="T0" fmla="*/ 111 w 113"/>
              <a:gd name="T1" fmla="*/ 0 h 5"/>
              <a:gd name="T2" fmla="*/ 2 w 113"/>
              <a:gd name="T3" fmla="*/ 0 h 5"/>
              <a:gd name="T4" fmla="*/ 0 w 113"/>
              <a:gd name="T5" fmla="*/ 2 h 5"/>
              <a:gd name="T6" fmla="*/ 2 w 113"/>
              <a:gd name="T7" fmla="*/ 5 h 5"/>
              <a:gd name="T8" fmla="*/ 111 w 113"/>
              <a:gd name="T9" fmla="*/ 5 h 5"/>
              <a:gd name="T10" fmla="*/ 113 w 113"/>
              <a:gd name="T11" fmla="*/ 2 h 5"/>
              <a:gd name="T12" fmla="*/ 111 w 113"/>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13" h="5">
                <a:moveTo>
                  <a:pt x="111" y="0"/>
                </a:moveTo>
                <a:cubicBezTo>
                  <a:pt x="2" y="0"/>
                  <a:pt x="2" y="0"/>
                  <a:pt x="2" y="0"/>
                </a:cubicBezTo>
                <a:cubicBezTo>
                  <a:pt x="1" y="0"/>
                  <a:pt x="0" y="1"/>
                  <a:pt x="0" y="2"/>
                </a:cubicBezTo>
                <a:cubicBezTo>
                  <a:pt x="0" y="4"/>
                  <a:pt x="1" y="5"/>
                  <a:pt x="2" y="5"/>
                </a:cubicBezTo>
                <a:cubicBezTo>
                  <a:pt x="111" y="5"/>
                  <a:pt x="111" y="5"/>
                  <a:pt x="111" y="5"/>
                </a:cubicBezTo>
                <a:cubicBezTo>
                  <a:pt x="112" y="5"/>
                  <a:pt x="113" y="4"/>
                  <a:pt x="113" y="2"/>
                </a:cubicBezTo>
                <a:cubicBezTo>
                  <a:pt x="113" y="1"/>
                  <a:pt x="112" y="0"/>
                  <a:pt x="111"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9" name="Freeform 121"/>
          <p:cNvSpPr/>
          <p:nvPr/>
        </p:nvSpPr>
        <p:spPr bwMode="auto">
          <a:xfrm>
            <a:off x="3646488" y="3251200"/>
            <a:ext cx="285750" cy="17463"/>
          </a:xfrm>
          <a:custGeom>
            <a:avLst/>
            <a:gdLst>
              <a:gd name="T0" fmla="*/ 2 w 76"/>
              <a:gd name="T1" fmla="*/ 5 h 5"/>
              <a:gd name="T2" fmla="*/ 74 w 76"/>
              <a:gd name="T3" fmla="*/ 5 h 5"/>
              <a:gd name="T4" fmla="*/ 76 w 76"/>
              <a:gd name="T5" fmla="*/ 3 h 5"/>
              <a:gd name="T6" fmla="*/ 74 w 76"/>
              <a:gd name="T7" fmla="*/ 0 h 5"/>
              <a:gd name="T8" fmla="*/ 2 w 76"/>
              <a:gd name="T9" fmla="*/ 0 h 5"/>
              <a:gd name="T10" fmla="*/ 0 w 76"/>
              <a:gd name="T11" fmla="*/ 3 h 5"/>
              <a:gd name="T12" fmla="*/ 2 w 76"/>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76" h="5">
                <a:moveTo>
                  <a:pt x="2" y="5"/>
                </a:moveTo>
                <a:cubicBezTo>
                  <a:pt x="74" y="5"/>
                  <a:pt x="74" y="5"/>
                  <a:pt x="74" y="5"/>
                </a:cubicBezTo>
                <a:cubicBezTo>
                  <a:pt x="75" y="5"/>
                  <a:pt x="76" y="4"/>
                  <a:pt x="76" y="3"/>
                </a:cubicBezTo>
                <a:cubicBezTo>
                  <a:pt x="76" y="1"/>
                  <a:pt x="75" y="0"/>
                  <a:pt x="74" y="0"/>
                </a:cubicBezTo>
                <a:cubicBezTo>
                  <a:pt x="2" y="0"/>
                  <a:pt x="2" y="0"/>
                  <a:pt x="2" y="0"/>
                </a:cubicBezTo>
                <a:cubicBezTo>
                  <a:pt x="1" y="0"/>
                  <a:pt x="0" y="1"/>
                  <a:pt x="0" y="3"/>
                </a:cubicBezTo>
                <a:cubicBezTo>
                  <a:pt x="0" y="4"/>
                  <a:pt x="1" y="5"/>
                  <a:pt x="2" y="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0" name="Freeform 122"/>
          <p:cNvSpPr/>
          <p:nvPr/>
        </p:nvSpPr>
        <p:spPr bwMode="auto">
          <a:xfrm>
            <a:off x="3533775" y="3333750"/>
            <a:ext cx="398463" cy="19050"/>
          </a:xfrm>
          <a:custGeom>
            <a:avLst/>
            <a:gdLst>
              <a:gd name="T0" fmla="*/ 104 w 106"/>
              <a:gd name="T1" fmla="*/ 0 h 5"/>
              <a:gd name="T2" fmla="*/ 3 w 106"/>
              <a:gd name="T3" fmla="*/ 0 h 5"/>
              <a:gd name="T4" fmla="*/ 0 w 106"/>
              <a:gd name="T5" fmla="*/ 3 h 5"/>
              <a:gd name="T6" fmla="*/ 3 w 106"/>
              <a:gd name="T7" fmla="*/ 5 h 5"/>
              <a:gd name="T8" fmla="*/ 104 w 106"/>
              <a:gd name="T9" fmla="*/ 5 h 5"/>
              <a:gd name="T10" fmla="*/ 106 w 106"/>
              <a:gd name="T11" fmla="*/ 3 h 5"/>
              <a:gd name="T12" fmla="*/ 104 w 106"/>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06" h="5">
                <a:moveTo>
                  <a:pt x="104" y="0"/>
                </a:moveTo>
                <a:cubicBezTo>
                  <a:pt x="3" y="0"/>
                  <a:pt x="3" y="0"/>
                  <a:pt x="3" y="0"/>
                </a:cubicBezTo>
                <a:cubicBezTo>
                  <a:pt x="1" y="0"/>
                  <a:pt x="0" y="1"/>
                  <a:pt x="0" y="3"/>
                </a:cubicBezTo>
                <a:cubicBezTo>
                  <a:pt x="0" y="4"/>
                  <a:pt x="1" y="5"/>
                  <a:pt x="3" y="5"/>
                </a:cubicBezTo>
                <a:cubicBezTo>
                  <a:pt x="104" y="5"/>
                  <a:pt x="104" y="5"/>
                  <a:pt x="104" y="5"/>
                </a:cubicBezTo>
                <a:cubicBezTo>
                  <a:pt x="105" y="5"/>
                  <a:pt x="106" y="4"/>
                  <a:pt x="106" y="3"/>
                </a:cubicBezTo>
                <a:cubicBezTo>
                  <a:pt x="106" y="1"/>
                  <a:pt x="105" y="0"/>
                  <a:pt x="104"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1" name="Freeform 123"/>
          <p:cNvSpPr/>
          <p:nvPr/>
        </p:nvSpPr>
        <p:spPr bwMode="auto">
          <a:xfrm>
            <a:off x="3616325" y="3502025"/>
            <a:ext cx="315913" cy="19050"/>
          </a:xfrm>
          <a:custGeom>
            <a:avLst/>
            <a:gdLst>
              <a:gd name="T0" fmla="*/ 82 w 84"/>
              <a:gd name="T1" fmla="*/ 0 h 5"/>
              <a:gd name="T2" fmla="*/ 3 w 84"/>
              <a:gd name="T3" fmla="*/ 0 h 5"/>
              <a:gd name="T4" fmla="*/ 0 w 84"/>
              <a:gd name="T5" fmla="*/ 2 h 5"/>
              <a:gd name="T6" fmla="*/ 3 w 84"/>
              <a:gd name="T7" fmla="*/ 5 h 5"/>
              <a:gd name="T8" fmla="*/ 82 w 84"/>
              <a:gd name="T9" fmla="*/ 5 h 5"/>
              <a:gd name="T10" fmla="*/ 84 w 84"/>
              <a:gd name="T11" fmla="*/ 2 h 5"/>
              <a:gd name="T12" fmla="*/ 82 w 8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4" h="5">
                <a:moveTo>
                  <a:pt x="82" y="0"/>
                </a:moveTo>
                <a:cubicBezTo>
                  <a:pt x="3" y="0"/>
                  <a:pt x="3" y="0"/>
                  <a:pt x="3" y="0"/>
                </a:cubicBezTo>
                <a:cubicBezTo>
                  <a:pt x="2" y="0"/>
                  <a:pt x="0" y="1"/>
                  <a:pt x="0" y="2"/>
                </a:cubicBezTo>
                <a:cubicBezTo>
                  <a:pt x="0" y="4"/>
                  <a:pt x="2" y="5"/>
                  <a:pt x="3" y="5"/>
                </a:cubicBezTo>
                <a:cubicBezTo>
                  <a:pt x="82" y="5"/>
                  <a:pt x="82" y="5"/>
                  <a:pt x="82" y="5"/>
                </a:cubicBezTo>
                <a:cubicBezTo>
                  <a:pt x="83" y="5"/>
                  <a:pt x="84" y="4"/>
                  <a:pt x="84" y="2"/>
                </a:cubicBezTo>
                <a:cubicBezTo>
                  <a:pt x="84" y="1"/>
                  <a:pt x="83" y="0"/>
                  <a:pt x="82"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2" name="Freeform 124"/>
          <p:cNvSpPr/>
          <p:nvPr/>
        </p:nvSpPr>
        <p:spPr bwMode="auto">
          <a:xfrm>
            <a:off x="2601913" y="3251200"/>
            <a:ext cx="255588" cy="17463"/>
          </a:xfrm>
          <a:custGeom>
            <a:avLst/>
            <a:gdLst>
              <a:gd name="T0" fmla="*/ 2 w 68"/>
              <a:gd name="T1" fmla="*/ 5 h 5"/>
              <a:gd name="T2" fmla="*/ 66 w 68"/>
              <a:gd name="T3" fmla="*/ 5 h 5"/>
              <a:gd name="T4" fmla="*/ 68 w 68"/>
              <a:gd name="T5" fmla="*/ 3 h 5"/>
              <a:gd name="T6" fmla="*/ 66 w 68"/>
              <a:gd name="T7" fmla="*/ 0 h 5"/>
              <a:gd name="T8" fmla="*/ 2 w 68"/>
              <a:gd name="T9" fmla="*/ 0 h 5"/>
              <a:gd name="T10" fmla="*/ 0 w 68"/>
              <a:gd name="T11" fmla="*/ 3 h 5"/>
              <a:gd name="T12" fmla="*/ 2 w 6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68" h="5">
                <a:moveTo>
                  <a:pt x="2" y="5"/>
                </a:moveTo>
                <a:cubicBezTo>
                  <a:pt x="66" y="5"/>
                  <a:pt x="66" y="5"/>
                  <a:pt x="66" y="5"/>
                </a:cubicBezTo>
                <a:cubicBezTo>
                  <a:pt x="67" y="5"/>
                  <a:pt x="68" y="4"/>
                  <a:pt x="68" y="3"/>
                </a:cubicBezTo>
                <a:cubicBezTo>
                  <a:pt x="68" y="1"/>
                  <a:pt x="67" y="0"/>
                  <a:pt x="66" y="0"/>
                </a:cubicBezTo>
                <a:cubicBezTo>
                  <a:pt x="2" y="0"/>
                  <a:pt x="2" y="0"/>
                  <a:pt x="2" y="0"/>
                </a:cubicBezTo>
                <a:cubicBezTo>
                  <a:pt x="1" y="0"/>
                  <a:pt x="0" y="1"/>
                  <a:pt x="0" y="3"/>
                </a:cubicBezTo>
                <a:cubicBezTo>
                  <a:pt x="0" y="4"/>
                  <a:pt x="1" y="5"/>
                  <a:pt x="2" y="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3" name="Freeform 125"/>
          <p:cNvSpPr/>
          <p:nvPr/>
        </p:nvSpPr>
        <p:spPr bwMode="auto">
          <a:xfrm>
            <a:off x="2489200" y="3333750"/>
            <a:ext cx="481013" cy="19050"/>
          </a:xfrm>
          <a:custGeom>
            <a:avLst/>
            <a:gdLst>
              <a:gd name="T0" fmla="*/ 2 w 128"/>
              <a:gd name="T1" fmla="*/ 5 h 5"/>
              <a:gd name="T2" fmla="*/ 126 w 128"/>
              <a:gd name="T3" fmla="*/ 5 h 5"/>
              <a:gd name="T4" fmla="*/ 128 w 128"/>
              <a:gd name="T5" fmla="*/ 3 h 5"/>
              <a:gd name="T6" fmla="*/ 126 w 128"/>
              <a:gd name="T7" fmla="*/ 0 h 5"/>
              <a:gd name="T8" fmla="*/ 2 w 128"/>
              <a:gd name="T9" fmla="*/ 0 h 5"/>
              <a:gd name="T10" fmla="*/ 0 w 128"/>
              <a:gd name="T11" fmla="*/ 3 h 5"/>
              <a:gd name="T12" fmla="*/ 2 w 12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2" y="5"/>
                </a:moveTo>
                <a:cubicBezTo>
                  <a:pt x="126" y="5"/>
                  <a:pt x="126" y="5"/>
                  <a:pt x="126" y="5"/>
                </a:cubicBezTo>
                <a:cubicBezTo>
                  <a:pt x="127" y="5"/>
                  <a:pt x="128" y="4"/>
                  <a:pt x="128" y="3"/>
                </a:cubicBezTo>
                <a:cubicBezTo>
                  <a:pt x="128" y="1"/>
                  <a:pt x="127" y="0"/>
                  <a:pt x="126" y="0"/>
                </a:cubicBezTo>
                <a:cubicBezTo>
                  <a:pt x="2" y="0"/>
                  <a:pt x="2" y="0"/>
                  <a:pt x="2" y="0"/>
                </a:cubicBezTo>
                <a:cubicBezTo>
                  <a:pt x="1" y="0"/>
                  <a:pt x="0" y="1"/>
                  <a:pt x="0" y="3"/>
                </a:cubicBezTo>
                <a:cubicBezTo>
                  <a:pt x="0" y="4"/>
                  <a:pt x="1" y="5"/>
                  <a:pt x="2" y="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4" name="Freeform 126"/>
          <p:cNvSpPr/>
          <p:nvPr/>
        </p:nvSpPr>
        <p:spPr bwMode="auto">
          <a:xfrm>
            <a:off x="2628900" y="3419475"/>
            <a:ext cx="203200" cy="15875"/>
          </a:xfrm>
          <a:custGeom>
            <a:avLst/>
            <a:gdLst>
              <a:gd name="T0" fmla="*/ 2 w 54"/>
              <a:gd name="T1" fmla="*/ 0 h 4"/>
              <a:gd name="T2" fmla="*/ 0 w 54"/>
              <a:gd name="T3" fmla="*/ 2 h 4"/>
              <a:gd name="T4" fmla="*/ 2 w 54"/>
              <a:gd name="T5" fmla="*/ 4 h 4"/>
              <a:gd name="T6" fmla="*/ 52 w 54"/>
              <a:gd name="T7" fmla="*/ 4 h 4"/>
              <a:gd name="T8" fmla="*/ 54 w 54"/>
              <a:gd name="T9" fmla="*/ 2 h 4"/>
              <a:gd name="T10" fmla="*/ 52 w 54"/>
              <a:gd name="T11" fmla="*/ 0 h 4"/>
              <a:gd name="T12" fmla="*/ 2 w 5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4" h="4">
                <a:moveTo>
                  <a:pt x="2" y="0"/>
                </a:moveTo>
                <a:cubicBezTo>
                  <a:pt x="1" y="0"/>
                  <a:pt x="0" y="1"/>
                  <a:pt x="0" y="2"/>
                </a:cubicBezTo>
                <a:cubicBezTo>
                  <a:pt x="0" y="3"/>
                  <a:pt x="1" y="4"/>
                  <a:pt x="2" y="4"/>
                </a:cubicBezTo>
                <a:cubicBezTo>
                  <a:pt x="52" y="4"/>
                  <a:pt x="52" y="4"/>
                  <a:pt x="52" y="4"/>
                </a:cubicBezTo>
                <a:cubicBezTo>
                  <a:pt x="53" y="4"/>
                  <a:pt x="54" y="3"/>
                  <a:pt x="54" y="2"/>
                </a:cubicBezTo>
                <a:cubicBezTo>
                  <a:pt x="54" y="1"/>
                  <a:pt x="53" y="0"/>
                  <a:pt x="52" y="0"/>
                </a:cubicBezTo>
                <a:lnTo>
                  <a:pt x="2" y="0"/>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5" name="Freeform 127"/>
          <p:cNvSpPr/>
          <p:nvPr/>
        </p:nvSpPr>
        <p:spPr bwMode="auto">
          <a:xfrm>
            <a:off x="2489200" y="3502025"/>
            <a:ext cx="481013" cy="19050"/>
          </a:xfrm>
          <a:custGeom>
            <a:avLst/>
            <a:gdLst>
              <a:gd name="T0" fmla="*/ 126 w 128"/>
              <a:gd name="T1" fmla="*/ 0 h 5"/>
              <a:gd name="T2" fmla="*/ 2 w 128"/>
              <a:gd name="T3" fmla="*/ 0 h 5"/>
              <a:gd name="T4" fmla="*/ 0 w 128"/>
              <a:gd name="T5" fmla="*/ 2 h 5"/>
              <a:gd name="T6" fmla="*/ 2 w 128"/>
              <a:gd name="T7" fmla="*/ 5 h 5"/>
              <a:gd name="T8" fmla="*/ 126 w 128"/>
              <a:gd name="T9" fmla="*/ 5 h 5"/>
              <a:gd name="T10" fmla="*/ 128 w 128"/>
              <a:gd name="T11" fmla="*/ 2 h 5"/>
              <a:gd name="T12" fmla="*/ 126 w 12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126" y="0"/>
                </a:moveTo>
                <a:cubicBezTo>
                  <a:pt x="2" y="0"/>
                  <a:pt x="2" y="0"/>
                  <a:pt x="2" y="0"/>
                </a:cubicBezTo>
                <a:cubicBezTo>
                  <a:pt x="1" y="0"/>
                  <a:pt x="0" y="1"/>
                  <a:pt x="0" y="2"/>
                </a:cubicBezTo>
                <a:cubicBezTo>
                  <a:pt x="0" y="4"/>
                  <a:pt x="1" y="5"/>
                  <a:pt x="2" y="5"/>
                </a:cubicBezTo>
                <a:cubicBezTo>
                  <a:pt x="126" y="5"/>
                  <a:pt x="126" y="5"/>
                  <a:pt x="126" y="5"/>
                </a:cubicBezTo>
                <a:cubicBezTo>
                  <a:pt x="127" y="5"/>
                  <a:pt x="128" y="4"/>
                  <a:pt x="128" y="2"/>
                </a:cubicBezTo>
                <a:cubicBezTo>
                  <a:pt x="128" y="1"/>
                  <a:pt x="127" y="0"/>
                  <a:pt x="126"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6" name="Freeform 128"/>
          <p:cNvSpPr/>
          <p:nvPr/>
        </p:nvSpPr>
        <p:spPr bwMode="auto">
          <a:xfrm>
            <a:off x="2571750" y="3584575"/>
            <a:ext cx="315913" cy="19050"/>
          </a:xfrm>
          <a:custGeom>
            <a:avLst/>
            <a:gdLst>
              <a:gd name="T0" fmla="*/ 81 w 84"/>
              <a:gd name="T1" fmla="*/ 0 h 5"/>
              <a:gd name="T2" fmla="*/ 3 w 84"/>
              <a:gd name="T3" fmla="*/ 0 h 5"/>
              <a:gd name="T4" fmla="*/ 0 w 84"/>
              <a:gd name="T5" fmla="*/ 2 h 5"/>
              <a:gd name="T6" fmla="*/ 3 w 84"/>
              <a:gd name="T7" fmla="*/ 5 h 5"/>
              <a:gd name="T8" fmla="*/ 81 w 84"/>
              <a:gd name="T9" fmla="*/ 5 h 5"/>
              <a:gd name="T10" fmla="*/ 84 w 84"/>
              <a:gd name="T11" fmla="*/ 2 h 5"/>
              <a:gd name="T12" fmla="*/ 81 w 8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4" h="5">
                <a:moveTo>
                  <a:pt x="81" y="0"/>
                </a:moveTo>
                <a:cubicBezTo>
                  <a:pt x="3" y="0"/>
                  <a:pt x="3" y="0"/>
                  <a:pt x="3" y="0"/>
                </a:cubicBezTo>
                <a:cubicBezTo>
                  <a:pt x="1" y="0"/>
                  <a:pt x="0" y="1"/>
                  <a:pt x="0" y="2"/>
                </a:cubicBezTo>
                <a:cubicBezTo>
                  <a:pt x="0" y="4"/>
                  <a:pt x="1" y="5"/>
                  <a:pt x="3" y="5"/>
                </a:cubicBezTo>
                <a:cubicBezTo>
                  <a:pt x="81" y="5"/>
                  <a:pt x="81" y="5"/>
                  <a:pt x="81" y="5"/>
                </a:cubicBezTo>
                <a:cubicBezTo>
                  <a:pt x="83" y="5"/>
                  <a:pt x="84" y="4"/>
                  <a:pt x="84" y="2"/>
                </a:cubicBezTo>
                <a:cubicBezTo>
                  <a:pt x="84" y="1"/>
                  <a:pt x="83" y="0"/>
                  <a:pt x="81"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7" name="Freeform 129"/>
          <p:cNvSpPr/>
          <p:nvPr/>
        </p:nvSpPr>
        <p:spPr bwMode="auto">
          <a:xfrm>
            <a:off x="1528763" y="3419475"/>
            <a:ext cx="481013" cy="15875"/>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8" name="Freeform 130"/>
          <p:cNvSpPr/>
          <p:nvPr/>
        </p:nvSpPr>
        <p:spPr bwMode="auto">
          <a:xfrm>
            <a:off x="1528763" y="3584575"/>
            <a:ext cx="423863" cy="19050"/>
          </a:xfrm>
          <a:custGeom>
            <a:avLst/>
            <a:gdLst>
              <a:gd name="T0" fmla="*/ 111 w 113"/>
              <a:gd name="T1" fmla="*/ 0 h 5"/>
              <a:gd name="T2" fmla="*/ 2 w 113"/>
              <a:gd name="T3" fmla="*/ 0 h 5"/>
              <a:gd name="T4" fmla="*/ 0 w 113"/>
              <a:gd name="T5" fmla="*/ 2 h 5"/>
              <a:gd name="T6" fmla="*/ 2 w 113"/>
              <a:gd name="T7" fmla="*/ 5 h 5"/>
              <a:gd name="T8" fmla="*/ 111 w 113"/>
              <a:gd name="T9" fmla="*/ 5 h 5"/>
              <a:gd name="T10" fmla="*/ 113 w 113"/>
              <a:gd name="T11" fmla="*/ 2 h 5"/>
              <a:gd name="T12" fmla="*/ 111 w 113"/>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13" h="5">
                <a:moveTo>
                  <a:pt x="111" y="0"/>
                </a:moveTo>
                <a:cubicBezTo>
                  <a:pt x="2" y="0"/>
                  <a:pt x="2" y="0"/>
                  <a:pt x="2" y="0"/>
                </a:cubicBezTo>
                <a:cubicBezTo>
                  <a:pt x="1" y="0"/>
                  <a:pt x="0" y="1"/>
                  <a:pt x="0" y="2"/>
                </a:cubicBezTo>
                <a:cubicBezTo>
                  <a:pt x="0" y="4"/>
                  <a:pt x="1" y="5"/>
                  <a:pt x="2" y="5"/>
                </a:cubicBezTo>
                <a:cubicBezTo>
                  <a:pt x="111" y="5"/>
                  <a:pt x="111" y="5"/>
                  <a:pt x="111" y="5"/>
                </a:cubicBezTo>
                <a:cubicBezTo>
                  <a:pt x="112" y="5"/>
                  <a:pt x="113" y="4"/>
                  <a:pt x="113" y="2"/>
                </a:cubicBezTo>
                <a:cubicBezTo>
                  <a:pt x="113" y="1"/>
                  <a:pt x="112" y="0"/>
                  <a:pt x="111"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9" name="Freeform 131"/>
          <p:cNvSpPr/>
          <p:nvPr/>
        </p:nvSpPr>
        <p:spPr bwMode="auto">
          <a:xfrm>
            <a:off x="1528763" y="3251200"/>
            <a:ext cx="285750" cy="17463"/>
          </a:xfrm>
          <a:custGeom>
            <a:avLst/>
            <a:gdLst>
              <a:gd name="T0" fmla="*/ 2 w 76"/>
              <a:gd name="T1" fmla="*/ 5 h 5"/>
              <a:gd name="T2" fmla="*/ 74 w 76"/>
              <a:gd name="T3" fmla="*/ 5 h 5"/>
              <a:gd name="T4" fmla="*/ 76 w 76"/>
              <a:gd name="T5" fmla="*/ 3 h 5"/>
              <a:gd name="T6" fmla="*/ 74 w 76"/>
              <a:gd name="T7" fmla="*/ 0 h 5"/>
              <a:gd name="T8" fmla="*/ 2 w 76"/>
              <a:gd name="T9" fmla="*/ 0 h 5"/>
              <a:gd name="T10" fmla="*/ 0 w 76"/>
              <a:gd name="T11" fmla="*/ 3 h 5"/>
              <a:gd name="T12" fmla="*/ 2 w 76"/>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76" h="5">
                <a:moveTo>
                  <a:pt x="2" y="5"/>
                </a:moveTo>
                <a:cubicBezTo>
                  <a:pt x="74" y="5"/>
                  <a:pt x="74" y="5"/>
                  <a:pt x="74" y="5"/>
                </a:cubicBezTo>
                <a:cubicBezTo>
                  <a:pt x="75" y="5"/>
                  <a:pt x="76" y="4"/>
                  <a:pt x="76" y="3"/>
                </a:cubicBezTo>
                <a:cubicBezTo>
                  <a:pt x="76" y="1"/>
                  <a:pt x="75" y="0"/>
                  <a:pt x="74" y="0"/>
                </a:cubicBezTo>
                <a:cubicBezTo>
                  <a:pt x="2" y="0"/>
                  <a:pt x="2" y="0"/>
                  <a:pt x="2" y="0"/>
                </a:cubicBezTo>
                <a:cubicBezTo>
                  <a:pt x="1" y="0"/>
                  <a:pt x="0" y="1"/>
                  <a:pt x="0" y="3"/>
                </a:cubicBezTo>
                <a:cubicBezTo>
                  <a:pt x="0" y="4"/>
                  <a:pt x="1" y="5"/>
                  <a:pt x="2" y="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0" name="Freeform 132"/>
          <p:cNvSpPr/>
          <p:nvPr/>
        </p:nvSpPr>
        <p:spPr bwMode="auto">
          <a:xfrm>
            <a:off x="1528763" y="3333750"/>
            <a:ext cx="398463" cy="19050"/>
          </a:xfrm>
          <a:custGeom>
            <a:avLst/>
            <a:gdLst>
              <a:gd name="T0" fmla="*/ 2 w 106"/>
              <a:gd name="T1" fmla="*/ 5 h 5"/>
              <a:gd name="T2" fmla="*/ 103 w 106"/>
              <a:gd name="T3" fmla="*/ 5 h 5"/>
              <a:gd name="T4" fmla="*/ 106 w 106"/>
              <a:gd name="T5" fmla="*/ 3 h 5"/>
              <a:gd name="T6" fmla="*/ 103 w 106"/>
              <a:gd name="T7" fmla="*/ 0 h 5"/>
              <a:gd name="T8" fmla="*/ 2 w 106"/>
              <a:gd name="T9" fmla="*/ 0 h 5"/>
              <a:gd name="T10" fmla="*/ 0 w 106"/>
              <a:gd name="T11" fmla="*/ 3 h 5"/>
              <a:gd name="T12" fmla="*/ 2 w 106"/>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06" h="5">
                <a:moveTo>
                  <a:pt x="2" y="5"/>
                </a:moveTo>
                <a:cubicBezTo>
                  <a:pt x="103" y="5"/>
                  <a:pt x="103" y="5"/>
                  <a:pt x="103" y="5"/>
                </a:cubicBezTo>
                <a:cubicBezTo>
                  <a:pt x="105" y="5"/>
                  <a:pt x="106" y="4"/>
                  <a:pt x="106" y="3"/>
                </a:cubicBezTo>
                <a:cubicBezTo>
                  <a:pt x="106" y="1"/>
                  <a:pt x="105" y="0"/>
                  <a:pt x="103" y="0"/>
                </a:cubicBezTo>
                <a:cubicBezTo>
                  <a:pt x="2" y="0"/>
                  <a:pt x="2" y="0"/>
                  <a:pt x="2" y="0"/>
                </a:cubicBezTo>
                <a:cubicBezTo>
                  <a:pt x="1" y="0"/>
                  <a:pt x="0" y="1"/>
                  <a:pt x="0" y="3"/>
                </a:cubicBezTo>
                <a:cubicBezTo>
                  <a:pt x="0" y="4"/>
                  <a:pt x="1" y="5"/>
                  <a:pt x="2" y="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1" name="Freeform 133"/>
          <p:cNvSpPr/>
          <p:nvPr/>
        </p:nvSpPr>
        <p:spPr bwMode="auto">
          <a:xfrm>
            <a:off x="1528763" y="3502025"/>
            <a:ext cx="315913" cy="19050"/>
          </a:xfrm>
          <a:custGeom>
            <a:avLst/>
            <a:gdLst>
              <a:gd name="T0" fmla="*/ 2 w 84"/>
              <a:gd name="T1" fmla="*/ 5 h 5"/>
              <a:gd name="T2" fmla="*/ 81 w 84"/>
              <a:gd name="T3" fmla="*/ 5 h 5"/>
              <a:gd name="T4" fmla="*/ 84 w 84"/>
              <a:gd name="T5" fmla="*/ 2 h 5"/>
              <a:gd name="T6" fmla="*/ 81 w 84"/>
              <a:gd name="T7" fmla="*/ 0 h 5"/>
              <a:gd name="T8" fmla="*/ 2 w 84"/>
              <a:gd name="T9" fmla="*/ 0 h 5"/>
              <a:gd name="T10" fmla="*/ 0 w 84"/>
              <a:gd name="T11" fmla="*/ 2 h 5"/>
              <a:gd name="T12" fmla="*/ 2 w 8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84" h="5">
                <a:moveTo>
                  <a:pt x="2" y="5"/>
                </a:moveTo>
                <a:cubicBezTo>
                  <a:pt x="81" y="5"/>
                  <a:pt x="81" y="5"/>
                  <a:pt x="81" y="5"/>
                </a:cubicBezTo>
                <a:cubicBezTo>
                  <a:pt x="82" y="5"/>
                  <a:pt x="84" y="4"/>
                  <a:pt x="84" y="2"/>
                </a:cubicBezTo>
                <a:cubicBezTo>
                  <a:pt x="84" y="1"/>
                  <a:pt x="82" y="0"/>
                  <a:pt x="81" y="0"/>
                </a:cubicBezTo>
                <a:cubicBezTo>
                  <a:pt x="2" y="0"/>
                  <a:pt x="2" y="0"/>
                  <a:pt x="2" y="0"/>
                </a:cubicBezTo>
                <a:cubicBezTo>
                  <a:pt x="1" y="0"/>
                  <a:pt x="0" y="1"/>
                  <a:pt x="0" y="2"/>
                </a:cubicBezTo>
                <a:cubicBezTo>
                  <a:pt x="0" y="4"/>
                  <a:pt x="1" y="5"/>
                  <a:pt x="2" y="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2" name="Freeform 134"/>
          <p:cNvSpPr/>
          <p:nvPr/>
        </p:nvSpPr>
        <p:spPr bwMode="auto">
          <a:xfrm>
            <a:off x="568325" y="3251200"/>
            <a:ext cx="479425" cy="17463"/>
          </a:xfrm>
          <a:custGeom>
            <a:avLst/>
            <a:gdLst>
              <a:gd name="T0" fmla="*/ 2 w 128"/>
              <a:gd name="T1" fmla="*/ 5 h 5"/>
              <a:gd name="T2" fmla="*/ 126 w 128"/>
              <a:gd name="T3" fmla="*/ 5 h 5"/>
              <a:gd name="T4" fmla="*/ 128 w 128"/>
              <a:gd name="T5" fmla="*/ 3 h 5"/>
              <a:gd name="T6" fmla="*/ 126 w 128"/>
              <a:gd name="T7" fmla="*/ 0 h 5"/>
              <a:gd name="T8" fmla="*/ 2 w 128"/>
              <a:gd name="T9" fmla="*/ 0 h 5"/>
              <a:gd name="T10" fmla="*/ 0 w 128"/>
              <a:gd name="T11" fmla="*/ 3 h 5"/>
              <a:gd name="T12" fmla="*/ 2 w 12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2" y="5"/>
                </a:moveTo>
                <a:cubicBezTo>
                  <a:pt x="126" y="5"/>
                  <a:pt x="126" y="5"/>
                  <a:pt x="126" y="5"/>
                </a:cubicBezTo>
                <a:cubicBezTo>
                  <a:pt x="127" y="5"/>
                  <a:pt x="128" y="4"/>
                  <a:pt x="128" y="3"/>
                </a:cubicBezTo>
                <a:cubicBezTo>
                  <a:pt x="128" y="1"/>
                  <a:pt x="127" y="0"/>
                  <a:pt x="126" y="0"/>
                </a:cubicBezTo>
                <a:cubicBezTo>
                  <a:pt x="2" y="0"/>
                  <a:pt x="2" y="0"/>
                  <a:pt x="2" y="0"/>
                </a:cubicBezTo>
                <a:cubicBezTo>
                  <a:pt x="1" y="0"/>
                  <a:pt x="0" y="1"/>
                  <a:pt x="0" y="3"/>
                </a:cubicBezTo>
                <a:cubicBezTo>
                  <a:pt x="0" y="4"/>
                  <a:pt x="1" y="5"/>
                  <a:pt x="2" y="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3" name="Freeform 135"/>
          <p:cNvSpPr/>
          <p:nvPr/>
        </p:nvSpPr>
        <p:spPr bwMode="auto">
          <a:xfrm>
            <a:off x="568325" y="3333750"/>
            <a:ext cx="479425" cy="19050"/>
          </a:xfrm>
          <a:custGeom>
            <a:avLst/>
            <a:gdLst>
              <a:gd name="T0" fmla="*/ 126 w 128"/>
              <a:gd name="T1" fmla="*/ 0 h 5"/>
              <a:gd name="T2" fmla="*/ 2 w 128"/>
              <a:gd name="T3" fmla="*/ 0 h 5"/>
              <a:gd name="T4" fmla="*/ 0 w 128"/>
              <a:gd name="T5" fmla="*/ 3 h 5"/>
              <a:gd name="T6" fmla="*/ 2 w 128"/>
              <a:gd name="T7" fmla="*/ 5 h 5"/>
              <a:gd name="T8" fmla="*/ 126 w 128"/>
              <a:gd name="T9" fmla="*/ 5 h 5"/>
              <a:gd name="T10" fmla="*/ 128 w 128"/>
              <a:gd name="T11" fmla="*/ 3 h 5"/>
              <a:gd name="T12" fmla="*/ 126 w 12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126" y="0"/>
                </a:moveTo>
                <a:cubicBezTo>
                  <a:pt x="2" y="0"/>
                  <a:pt x="2" y="0"/>
                  <a:pt x="2" y="0"/>
                </a:cubicBezTo>
                <a:cubicBezTo>
                  <a:pt x="1" y="0"/>
                  <a:pt x="0" y="1"/>
                  <a:pt x="0" y="3"/>
                </a:cubicBezTo>
                <a:cubicBezTo>
                  <a:pt x="0" y="4"/>
                  <a:pt x="1" y="5"/>
                  <a:pt x="2" y="5"/>
                </a:cubicBezTo>
                <a:cubicBezTo>
                  <a:pt x="126" y="5"/>
                  <a:pt x="126" y="5"/>
                  <a:pt x="126" y="5"/>
                </a:cubicBezTo>
                <a:cubicBezTo>
                  <a:pt x="127" y="5"/>
                  <a:pt x="128" y="4"/>
                  <a:pt x="128" y="3"/>
                </a:cubicBezTo>
                <a:cubicBezTo>
                  <a:pt x="128" y="1"/>
                  <a:pt x="127" y="0"/>
                  <a:pt x="126"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4" name="Freeform 136"/>
          <p:cNvSpPr/>
          <p:nvPr/>
        </p:nvSpPr>
        <p:spPr bwMode="auto">
          <a:xfrm>
            <a:off x="568325" y="3419475"/>
            <a:ext cx="479425" cy="15875"/>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5" name="Freeform 137"/>
          <p:cNvSpPr/>
          <p:nvPr/>
        </p:nvSpPr>
        <p:spPr bwMode="auto">
          <a:xfrm>
            <a:off x="568325" y="3502025"/>
            <a:ext cx="479425" cy="19050"/>
          </a:xfrm>
          <a:custGeom>
            <a:avLst/>
            <a:gdLst>
              <a:gd name="T0" fmla="*/ 126 w 128"/>
              <a:gd name="T1" fmla="*/ 0 h 5"/>
              <a:gd name="T2" fmla="*/ 2 w 128"/>
              <a:gd name="T3" fmla="*/ 0 h 5"/>
              <a:gd name="T4" fmla="*/ 0 w 128"/>
              <a:gd name="T5" fmla="*/ 2 h 5"/>
              <a:gd name="T6" fmla="*/ 2 w 128"/>
              <a:gd name="T7" fmla="*/ 5 h 5"/>
              <a:gd name="T8" fmla="*/ 126 w 128"/>
              <a:gd name="T9" fmla="*/ 5 h 5"/>
              <a:gd name="T10" fmla="*/ 128 w 128"/>
              <a:gd name="T11" fmla="*/ 2 h 5"/>
              <a:gd name="T12" fmla="*/ 126 w 12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126" y="0"/>
                </a:moveTo>
                <a:cubicBezTo>
                  <a:pt x="2" y="0"/>
                  <a:pt x="2" y="0"/>
                  <a:pt x="2" y="0"/>
                </a:cubicBezTo>
                <a:cubicBezTo>
                  <a:pt x="1" y="0"/>
                  <a:pt x="0" y="1"/>
                  <a:pt x="0" y="2"/>
                </a:cubicBezTo>
                <a:cubicBezTo>
                  <a:pt x="0" y="4"/>
                  <a:pt x="1" y="5"/>
                  <a:pt x="2" y="5"/>
                </a:cubicBezTo>
                <a:cubicBezTo>
                  <a:pt x="126" y="5"/>
                  <a:pt x="126" y="5"/>
                  <a:pt x="126" y="5"/>
                </a:cubicBezTo>
                <a:cubicBezTo>
                  <a:pt x="127" y="5"/>
                  <a:pt x="128" y="4"/>
                  <a:pt x="128" y="2"/>
                </a:cubicBezTo>
                <a:cubicBezTo>
                  <a:pt x="128" y="1"/>
                  <a:pt x="127" y="0"/>
                  <a:pt x="126"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6" name="Freeform 138"/>
          <p:cNvSpPr/>
          <p:nvPr/>
        </p:nvSpPr>
        <p:spPr bwMode="auto">
          <a:xfrm>
            <a:off x="568325" y="3584575"/>
            <a:ext cx="479425" cy="19050"/>
          </a:xfrm>
          <a:custGeom>
            <a:avLst/>
            <a:gdLst>
              <a:gd name="T0" fmla="*/ 126 w 128"/>
              <a:gd name="T1" fmla="*/ 0 h 5"/>
              <a:gd name="T2" fmla="*/ 2 w 128"/>
              <a:gd name="T3" fmla="*/ 0 h 5"/>
              <a:gd name="T4" fmla="*/ 0 w 128"/>
              <a:gd name="T5" fmla="*/ 2 h 5"/>
              <a:gd name="T6" fmla="*/ 2 w 128"/>
              <a:gd name="T7" fmla="*/ 5 h 5"/>
              <a:gd name="T8" fmla="*/ 126 w 128"/>
              <a:gd name="T9" fmla="*/ 5 h 5"/>
              <a:gd name="T10" fmla="*/ 128 w 128"/>
              <a:gd name="T11" fmla="*/ 2 h 5"/>
              <a:gd name="T12" fmla="*/ 126 w 12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28" h="5">
                <a:moveTo>
                  <a:pt x="126" y="0"/>
                </a:moveTo>
                <a:cubicBezTo>
                  <a:pt x="2" y="0"/>
                  <a:pt x="2" y="0"/>
                  <a:pt x="2" y="0"/>
                </a:cubicBezTo>
                <a:cubicBezTo>
                  <a:pt x="1" y="0"/>
                  <a:pt x="0" y="1"/>
                  <a:pt x="0" y="2"/>
                </a:cubicBezTo>
                <a:cubicBezTo>
                  <a:pt x="0" y="4"/>
                  <a:pt x="1" y="5"/>
                  <a:pt x="2" y="5"/>
                </a:cubicBezTo>
                <a:cubicBezTo>
                  <a:pt x="126" y="5"/>
                  <a:pt x="126" y="5"/>
                  <a:pt x="126" y="5"/>
                </a:cubicBezTo>
                <a:cubicBezTo>
                  <a:pt x="127" y="5"/>
                  <a:pt x="128" y="4"/>
                  <a:pt x="128" y="2"/>
                </a:cubicBezTo>
                <a:cubicBezTo>
                  <a:pt x="128" y="1"/>
                  <a:pt x="127" y="0"/>
                  <a:pt x="126"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7" name="Freeform 139"/>
          <p:cNvSpPr>
            <a:spLocks noEditPoints="1"/>
          </p:cNvSpPr>
          <p:nvPr/>
        </p:nvSpPr>
        <p:spPr bwMode="auto">
          <a:xfrm>
            <a:off x="11139488"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2" y="27"/>
                  <a:pt x="116" y="34"/>
                  <a:pt x="119" y="41"/>
                </a:cubicBezTo>
                <a:cubicBezTo>
                  <a:pt x="122" y="48"/>
                  <a:pt x="123" y="56"/>
                  <a:pt x="123" y="64"/>
                </a:cubicBezTo>
                <a:cubicBezTo>
                  <a:pt x="123" y="72"/>
                  <a:pt x="122" y="80"/>
                  <a:pt x="119" y="87"/>
                </a:cubicBezTo>
                <a:cubicBezTo>
                  <a:pt x="116" y="94"/>
                  <a:pt x="112" y="101"/>
                  <a:pt x="106" y="106"/>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8" name="Oval 140"/>
          <p:cNvSpPr>
            <a:spLocks noChangeArrowheads="1"/>
          </p:cNvSpPr>
          <p:nvPr/>
        </p:nvSpPr>
        <p:spPr bwMode="auto">
          <a:xfrm>
            <a:off x="11298238" y="2386013"/>
            <a:ext cx="25400" cy="26988"/>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9" name="Oval 141"/>
          <p:cNvSpPr>
            <a:spLocks noChangeArrowheads="1"/>
          </p:cNvSpPr>
          <p:nvPr/>
        </p:nvSpPr>
        <p:spPr bwMode="auto">
          <a:xfrm>
            <a:off x="11436350" y="2386013"/>
            <a:ext cx="26988" cy="26988"/>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0" name="Freeform 142"/>
          <p:cNvSpPr/>
          <p:nvPr/>
        </p:nvSpPr>
        <p:spPr bwMode="auto">
          <a:xfrm>
            <a:off x="11252200" y="2517775"/>
            <a:ext cx="255588" cy="79375"/>
          </a:xfrm>
          <a:custGeom>
            <a:avLst/>
            <a:gdLst>
              <a:gd name="T0" fmla="*/ 34 w 68"/>
              <a:gd name="T1" fmla="*/ 0 h 21"/>
              <a:gd name="T2" fmla="*/ 0 w 68"/>
              <a:gd name="T3" fmla="*/ 17 h 21"/>
              <a:gd name="T4" fmla="*/ 0 w 68"/>
              <a:gd name="T5" fmla="*/ 18 h 21"/>
              <a:gd name="T6" fmla="*/ 2 w 68"/>
              <a:gd name="T7" fmla="*/ 20 h 21"/>
              <a:gd name="T8" fmla="*/ 4 w 68"/>
              <a:gd name="T9" fmla="*/ 19 h 21"/>
              <a:gd name="T10" fmla="*/ 8 w 68"/>
              <a:gd name="T11" fmla="*/ 15 h 21"/>
              <a:gd name="T12" fmla="*/ 20 w 68"/>
              <a:gd name="T13" fmla="*/ 7 h 21"/>
              <a:gd name="T14" fmla="*/ 34 w 68"/>
              <a:gd name="T15" fmla="*/ 4 h 21"/>
              <a:gd name="T16" fmla="*/ 48 w 68"/>
              <a:gd name="T17" fmla="*/ 7 h 21"/>
              <a:gd name="T18" fmla="*/ 60 w 68"/>
              <a:gd name="T19" fmla="*/ 15 h 21"/>
              <a:gd name="T20" fmla="*/ 64 w 68"/>
              <a:gd name="T21" fmla="*/ 19 h 21"/>
              <a:gd name="T22" fmla="*/ 68 w 68"/>
              <a:gd name="T23" fmla="*/ 18 h 21"/>
              <a:gd name="T24" fmla="*/ 68 w 68"/>
              <a:gd name="T25" fmla="*/ 17 h 21"/>
              <a:gd name="T26" fmla="*/ 34 w 68"/>
              <a:gd name="T2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21">
                <a:moveTo>
                  <a:pt x="34" y="0"/>
                </a:moveTo>
                <a:cubicBezTo>
                  <a:pt x="20" y="0"/>
                  <a:pt x="8" y="6"/>
                  <a:pt x="0" y="17"/>
                </a:cubicBezTo>
                <a:cubicBezTo>
                  <a:pt x="0" y="17"/>
                  <a:pt x="0" y="18"/>
                  <a:pt x="0" y="18"/>
                </a:cubicBezTo>
                <a:cubicBezTo>
                  <a:pt x="0" y="19"/>
                  <a:pt x="1" y="20"/>
                  <a:pt x="2" y="20"/>
                </a:cubicBezTo>
                <a:cubicBezTo>
                  <a:pt x="3" y="20"/>
                  <a:pt x="3" y="20"/>
                  <a:pt x="4" y="19"/>
                </a:cubicBezTo>
                <a:cubicBezTo>
                  <a:pt x="5" y="18"/>
                  <a:pt x="6" y="16"/>
                  <a:pt x="8" y="15"/>
                </a:cubicBezTo>
                <a:cubicBezTo>
                  <a:pt x="11" y="12"/>
                  <a:pt x="15" y="9"/>
                  <a:pt x="20" y="7"/>
                </a:cubicBezTo>
                <a:cubicBezTo>
                  <a:pt x="24" y="5"/>
                  <a:pt x="29" y="4"/>
                  <a:pt x="34" y="4"/>
                </a:cubicBezTo>
                <a:cubicBezTo>
                  <a:pt x="39" y="4"/>
                  <a:pt x="44" y="5"/>
                  <a:pt x="48" y="7"/>
                </a:cubicBezTo>
                <a:cubicBezTo>
                  <a:pt x="53" y="9"/>
                  <a:pt x="57" y="12"/>
                  <a:pt x="60" y="15"/>
                </a:cubicBezTo>
                <a:cubicBezTo>
                  <a:pt x="62" y="16"/>
                  <a:pt x="63" y="18"/>
                  <a:pt x="64" y="19"/>
                </a:cubicBezTo>
                <a:cubicBezTo>
                  <a:pt x="66" y="21"/>
                  <a:pt x="68" y="20"/>
                  <a:pt x="68" y="18"/>
                </a:cubicBezTo>
                <a:cubicBezTo>
                  <a:pt x="68" y="18"/>
                  <a:pt x="68" y="17"/>
                  <a:pt x="68" y="17"/>
                </a:cubicBezTo>
                <a:cubicBezTo>
                  <a:pt x="60" y="6"/>
                  <a:pt x="48" y="0"/>
                  <a:pt x="34"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1" name="Freeform 143"/>
          <p:cNvSpPr>
            <a:spLocks noEditPoints="1"/>
          </p:cNvSpPr>
          <p:nvPr/>
        </p:nvSpPr>
        <p:spPr bwMode="auto">
          <a:xfrm>
            <a:off x="11482388" y="2424113"/>
            <a:ext cx="69850" cy="101600"/>
          </a:xfrm>
          <a:custGeom>
            <a:avLst/>
            <a:gdLst>
              <a:gd name="T0" fmla="*/ 9 w 19"/>
              <a:gd name="T1" fmla="*/ 0 h 27"/>
              <a:gd name="T2" fmla="*/ 0 w 19"/>
              <a:gd name="T3" fmla="*/ 17 h 27"/>
              <a:gd name="T4" fmla="*/ 9 w 19"/>
              <a:gd name="T5" fmla="*/ 27 h 27"/>
              <a:gd name="T6" fmla="*/ 19 w 19"/>
              <a:gd name="T7" fmla="*/ 17 h 27"/>
              <a:gd name="T8" fmla="*/ 9 w 19"/>
              <a:gd name="T9" fmla="*/ 0 h 27"/>
              <a:gd name="T10" fmla="*/ 11 w 19"/>
              <a:gd name="T11" fmla="*/ 10 h 27"/>
              <a:gd name="T12" fmla="*/ 14 w 19"/>
              <a:gd name="T13" fmla="*/ 17 h 27"/>
              <a:gd name="T14" fmla="*/ 9 w 19"/>
              <a:gd name="T15" fmla="*/ 22 h 27"/>
              <a:gd name="T16" fmla="*/ 5 w 19"/>
              <a:gd name="T17" fmla="*/ 17 h 27"/>
              <a:gd name="T18" fmla="*/ 8 w 19"/>
              <a:gd name="T19" fmla="*/ 10 h 27"/>
              <a:gd name="T20" fmla="*/ 9 w 19"/>
              <a:gd name="T21" fmla="*/ 7 h 27"/>
              <a:gd name="T22" fmla="*/ 11 w 19"/>
              <a:gd name="T23" fmla="*/ 9 h 27"/>
              <a:gd name="T24" fmla="*/ 11 w 19"/>
              <a:gd name="T25"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7">
                <a:moveTo>
                  <a:pt x="9" y="0"/>
                </a:moveTo>
                <a:cubicBezTo>
                  <a:pt x="8" y="0"/>
                  <a:pt x="0" y="11"/>
                  <a:pt x="0" y="17"/>
                </a:cubicBezTo>
                <a:cubicBezTo>
                  <a:pt x="0" y="22"/>
                  <a:pt x="4" y="27"/>
                  <a:pt x="9" y="27"/>
                </a:cubicBezTo>
                <a:cubicBezTo>
                  <a:pt x="15" y="27"/>
                  <a:pt x="19" y="22"/>
                  <a:pt x="19" y="17"/>
                </a:cubicBezTo>
                <a:cubicBezTo>
                  <a:pt x="19" y="11"/>
                  <a:pt x="11" y="0"/>
                  <a:pt x="9" y="0"/>
                </a:cubicBezTo>
                <a:close/>
                <a:moveTo>
                  <a:pt x="11" y="10"/>
                </a:moveTo>
                <a:cubicBezTo>
                  <a:pt x="13" y="14"/>
                  <a:pt x="14" y="16"/>
                  <a:pt x="14" y="17"/>
                </a:cubicBezTo>
                <a:cubicBezTo>
                  <a:pt x="14" y="20"/>
                  <a:pt x="12" y="22"/>
                  <a:pt x="9" y="22"/>
                </a:cubicBezTo>
                <a:cubicBezTo>
                  <a:pt x="7" y="22"/>
                  <a:pt x="5" y="20"/>
                  <a:pt x="5" y="17"/>
                </a:cubicBezTo>
                <a:cubicBezTo>
                  <a:pt x="5" y="16"/>
                  <a:pt x="5" y="14"/>
                  <a:pt x="8" y="10"/>
                </a:cubicBezTo>
                <a:cubicBezTo>
                  <a:pt x="9" y="7"/>
                  <a:pt x="9" y="7"/>
                  <a:pt x="9" y="7"/>
                </a:cubicBezTo>
                <a:cubicBezTo>
                  <a:pt x="11" y="9"/>
                  <a:pt x="11" y="9"/>
                  <a:pt x="11" y="9"/>
                </a:cubicBezTo>
                <a:cubicBezTo>
                  <a:pt x="11" y="9"/>
                  <a:pt x="11" y="10"/>
                  <a:pt x="11" y="1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2" name="Freeform 144"/>
          <p:cNvSpPr>
            <a:spLocks noEditPoints="1"/>
          </p:cNvSpPr>
          <p:nvPr/>
        </p:nvSpPr>
        <p:spPr bwMode="auto">
          <a:xfrm>
            <a:off x="10179050"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6" y="101"/>
                  <a:pt x="12" y="94"/>
                  <a:pt x="9" y="87"/>
                </a:cubicBezTo>
                <a:cubicBezTo>
                  <a:pt x="6" y="80"/>
                  <a:pt x="5" y="72"/>
                  <a:pt x="5" y="64"/>
                </a:cubicBezTo>
                <a:cubicBezTo>
                  <a:pt x="5" y="56"/>
                  <a:pt x="6" y="48"/>
                  <a:pt x="9" y="41"/>
                </a:cubicBezTo>
                <a:cubicBezTo>
                  <a:pt x="12" y="34"/>
                  <a:pt x="16"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3" name="Oval 145"/>
          <p:cNvSpPr>
            <a:spLocks noChangeArrowheads="1"/>
          </p:cNvSpPr>
          <p:nvPr/>
        </p:nvSpPr>
        <p:spPr bwMode="auto">
          <a:xfrm>
            <a:off x="10336213" y="2386013"/>
            <a:ext cx="26988" cy="26988"/>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4" name="Oval 146"/>
          <p:cNvSpPr>
            <a:spLocks noChangeArrowheads="1"/>
          </p:cNvSpPr>
          <p:nvPr/>
        </p:nvSpPr>
        <p:spPr bwMode="auto">
          <a:xfrm>
            <a:off x="10475913" y="2386013"/>
            <a:ext cx="25400" cy="26988"/>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5" name="Freeform 147"/>
          <p:cNvSpPr/>
          <p:nvPr/>
        </p:nvSpPr>
        <p:spPr bwMode="auto">
          <a:xfrm>
            <a:off x="10340975" y="2525713"/>
            <a:ext cx="157163" cy="55563"/>
          </a:xfrm>
          <a:custGeom>
            <a:avLst/>
            <a:gdLst>
              <a:gd name="T0" fmla="*/ 39 w 42"/>
              <a:gd name="T1" fmla="*/ 5 h 15"/>
              <a:gd name="T2" fmla="*/ 38 w 42"/>
              <a:gd name="T3" fmla="*/ 6 h 15"/>
              <a:gd name="T4" fmla="*/ 38 w 42"/>
              <a:gd name="T5" fmla="*/ 6 h 15"/>
              <a:gd name="T6" fmla="*/ 32 w 42"/>
              <a:gd name="T7" fmla="*/ 10 h 15"/>
              <a:gd name="T8" fmla="*/ 24 w 42"/>
              <a:gd name="T9" fmla="*/ 8 h 15"/>
              <a:gd name="T10" fmla="*/ 24 w 42"/>
              <a:gd name="T11" fmla="*/ 8 h 15"/>
              <a:gd name="T12" fmla="*/ 9 w 42"/>
              <a:gd name="T13" fmla="*/ 1 h 15"/>
              <a:gd name="T14" fmla="*/ 0 w 42"/>
              <a:gd name="T15" fmla="*/ 8 h 15"/>
              <a:gd name="T16" fmla="*/ 0 w 42"/>
              <a:gd name="T17" fmla="*/ 10 h 15"/>
              <a:gd name="T18" fmla="*/ 3 w 42"/>
              <a:gd name="T19" fmla="*/ 11 h 15"/>
              <a:gd name="T20" fmla="*/ 4 w 42"/>
              <a:gd name="T21" fmla="*/ 10 h 15"/>
              <a:gd name="T22" fmla="*/ 4 w 42"/>
              <a:gd name="T23" fmla="*/ 10 h 15"/>
              <a:gd name="T24" fmla="*/ 10 w 42"/>
              <a:gd name="T25" fmla="*/ 6 h 15"/>
              <a:gd name="T26" fmla="*/ 12 w 42"/>
              <a:gd name="T27" fmla="*/ 5 h 15"/>
              <a:gd name="T28" fmla="*/ 18 w 42"/>
              <a:gd name="T29" fmla="*/ 8 h 15"/>
              <a:gd name="T30" fmla="*/ 18 w 42"/>
              <a:gd name="T31" fmla="*/ 8 h 15"/>
              <a:gd name="T32" fmla="*/ 30 w 42"/>
              <a:gd name="T33" fmla="*/ 15 h 15"/>
              <a:gd name="T34" fmla="*/ 33 w 42"/>
              <a:gd name="T35" fmla="*/ 15 h 15"/>
              <a:gd name="T36" fmla="*/ 42 w 42"/>
              <a:gd name="T37" fmla="*/ 8 h 15"/>
              <a:gd name="T38" fmla="*/ 42 w 42"/>
              <a:gd name="T39" fmla="*/ 6 h 15"/>
              <a:gd name="T40" fmla="*/ 39 w 42"/>
              <a:gd name="T41"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15">
                <a:moveTo>
                  <a:pt x="39" y="5"/>
                </a:moveTo>
                <a:cubicBezTo>
                  <a:pt x="39" y="5"/>
                  <a:pt x="38" y="5"/>
                  <a:pt x="38" y="6"/>
                </a:cubicBezTo>
                <a:cubicBezTo>
                  <a:pt x="38" y="6"/>
                  <a:pt x="38" y="6"/>
                  <a:pt x="38" y="6"/>
                </a:cubicBezTo>
                <a:cubicBezTo>
                  <a:pt x="37" y="8"/>
                  <a:pt x="35" y="10"/>
                  <a:pt x="32" y="10"/>
                </a:cubicBezTo>
                <a:cubicBezTo>
                  <a:pt x="29" y="11"/>
                  <a:pt x="26" y="10"/>
                  <a:pt x="24" y="8"/>
                </a:cubicBezTo>
                <a:cubicBezTo>
                  <a:pt x="24" y="8"/>
                  <a:pt x="24" y="8"/>
                  <a:pt x="24" y="8"/>
                </a:cubicBezTo>
                <a:cubicBezTo>
                  <a:pt x="21" y="2"/>
                  <a:pt x="14" y="0"/>
                  <a:pt x="9" y="1"/>
                </a:cubicBezTo>
                <a:cubicBezTo>
                  <a:pt x="5" y="2"/>
                  <a:pt x="2" y="5"/>
                  <a:pt x="0" y="8"/>
                </a:cubicBezTo>
                <a:cubicBezTo>
                  <a:pt x="0" y="9"/>
                  <a:pt x="0" y="9"/>
                  <a:pt x="0" y="10"/>
                </a:cubicBezTo>
                <a:cubicBezTo>
                  <a:pt x="0" y="11"/>
                  <a:pt x="1" y="12"/>
                  <a:pt x="3" y="11"/>
                </a:cubicBezTo>
                <a:cubicBezTo>
                  <a:pt x="3" y="11"/>
                  <a:pt x="4" y="11"/>
                  <a:pt x="4" y="10"/>
                </a:cubicBezTo>
                <a:cubicBezTo>
                  <a:pt x="4" y="10"/>
                  <a:pt x="4" y="10"/>
                  <a:pt x="4" y="10"/>
                </a:cubicBezTo>
                <a:cubicBezTo>
                  <a:pt x="5" y="8"/>
                  <a:pt x="7" y="6"/>
                  <a:pt x="10" y="6"/>
                </a:cubicBezTo>
                <a:cubicBezTo>
                  <a:pt x="10" y="5"/>
                  <a:pt x="11" y="5"/>
                  <a:pt x="12" y="5"/>
                </a:cubicBezTo>
                <a:cubicBezTo>
                  <a:pt x="14" y="5"/>
                  <a:pt x="17" y="6"/>
                  <a:pt x="18" y="8"/>
                </a:cubicBezTo>
                <a:cubicBezTo>
                  <a:pt x="18" y="8"/>
                  <a:pt x="18" y="8"/>
                  <a:pt x="18" y="8"/>
                </a:cubicBezTo>
                <a:cubicBezTo>
                  <a:pt x="21" y="13"/>
                  <a:pt x="25" y="15"/>
                  <a:pt x="30" y="15"/>
                </a:cubicBezTo>
                <a:cubicBezTo>
                  <a:pt x="31" y="15"/>
                  <a:pt x="32" y="15"/>
                  <a:pt x="33" y="15"/>
                </a:cubicBezTo>
                <a:cubicBezTo>
                  <a:pt x="37" y="14"/>
                  <a:pt x="40" y="11"/>
                  <a:pt x="42" y="8"/>
                </a:cubicBezTo>
                <a:cubicBezTo>
                  <a:pt x="42" y="7"/>
                  <a:pt x="42" y="7"/>
                  <a:pt x="42" y="6"/>
                </a:cubicBezTo>
                <a:cubicBezTo>
                  <a:pt x="42" y="5"/>
                  <a:pt x="41" y="4"/>
                  <a:pt x="39" y="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6" name="Freeform 148"/>
          <p:cNvSpPr>
            <a:spLocks noEditPoints="1"/>
          </p:cNvSpPr>
          <p:nvPr/>
        </p:nvSpPr>
        <p:spPr bwMode="auto">
          <a:xfrm>
            <a:off x="9217025"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7" name="Oval 149"/>
          <p:cNvSpPr>
            <a:spLocks noChangeArrowheads="1"/>
          </p:cNvSpPr>
          <p:nvPr/>
        </p:nvSpPr>
        <p:spPr bwMode="auto">
          <a:xfrm>
            <a:off x="9375775" y="2386013"/>
            <a:ext cx="25400" cy="26988"/>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8" name="Oval 150"/>
          <p:cNvSpPr>
            <a:spLocks noChangeArrowheads="1"/>
          </p:cNvSpPr>
          <p:nvPr/>
        </p:nvSpPr>
        <p:spPr bwMode="auto">
          <a:xfrm>
            <a:off x="9513888" y="2386013"/>
            <a:ext cx="26988" cy="26988"/>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9" name="Freeform 151"/>
          <p:cNvSpPr/>
          <p:nvPr/>
        </p:nvSpPr>
        <p:spPr bwMode="auto">
          <a:xfrm>
            <a:off x="9329738" y="2517775"/>
            <a:ext cx="255588" cy="76200"/>
          </a:xfrm>
          <a:custGeom>
            <a:avLst/>
            <a:gdLst>
              <a:gd name="T0" fmla="*/ 34 w 68"/>
              <a:gd name="T1" fmla="*/ 0 h 20"/>
              <a:gd name="T2" fmla="*/ 0 w 68"/>
              <a:gd name="T3" fmla="*/ 17 h 20"/>
              <a:gd name="T4" fmla="*/ 0 w 68"/>
              <a:gd name="T5" fmla="*/ 18 h 20"/>
              <a:gd name="T6" fmla="*/ 2 w 68"/>
              <a:gd name="T7" fmla="*/ 20 h 20"/>
              <a:gd name="T8" fmla="*/ 4 w 68"/>
              <a:gd name="T9" fmla="*/ 19 h 20"/>
              <a:gd name="T10" fmla="*/ 8 w 68"/>
              <a:gd name="T11" fmla="*/ 15 h 20"/>
              <a:gd name="T12" fmla="*/ 20 w 68"/>
              <a:gd name="T13" fmla="*/ 7 h 20"/>
              <a:gd name="T14" fmla="*/ 34 w 68"/>
              <a:gd name="T15" fmla="*/ 4 h 20"/>
              <a:gd name="T16" fmla="*/ 48 w 68"/>
              <a:gd name="T17" fmla="*/ 7 h 20"/>
              <a:gd name="T18" fmla="*/ 60 w 68"/>
              <a:gd name="T19" fmla="*/ 15 h 20"/>
              <a:gd name="T20" fmla="*/ 64 w 68"/>
              <a:gd name="T21" fmla="*/ 19 h 20"/>
              <a:gd name="T22" fmla="*/ 64 w 68"/>
              <a:gd name="T23" fmla="*/ 19 h 20"/>
              <a:gd name="T24" fmla="*/ 64 w 68"/>
              <a:gd name="T25" fmla="*/ 20 h 20"/>
              <a:gd name="T26" fmla="*/ 66 w 68"/>
              <a:gd name="T27" fmla="*/ 20 h 20"/>
              <a:gd name="T28" fmla="*/ 68 w 68"/>
              <a:gd name="T29" fmla="*/ 18 h 20"/>
              <a:gd name="T30" fmla="*/ 68 w 68"/>
              <a:gd name="T31" fmla="*/ 17 h 20"/>
              <a:gd name="T32" fmla="*/ 34 w 68"/>
              <a:gd name="T3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8" h="20">
                <a:moveTo>
                  <a:pt x="34" y="0"/>
                </a:moveTo>
                <a:cubicBezTo>
                  <a:pt x="20" y="0"/>
                  <a:pt x="8" y="6"/>
                  <a:pt x="0" y="17"/>
                </a:cubicBezTo>
                <a:cubicBezTo>
                  <a:pt x="0" y="17"/>
                  <a:pt x="0" y="18"/>
                  <a:pt x="0" y="18"/>
                </a:cubicBezTo>
                <a:cubicBezTo>
                  <a:pt x="0" y="19"/>
                  <a:pt x="1" y="20"/>
                  <a:pt x="2" y="20"/>
                </a:cubicBezTo>
                <a:cubicBezTo>
                  <a:pt x="3" y="20"/>
                  <a:pt x="3" y="20"/>
                  <a:pt x="4" y="19"/>
                </a:cubicBezTo>
                <a:cubicBezTo>
                  <a:pt x="5" y="18"/>
                  <a:pt x="6" y="16"/>
                  <a:pt x="8" y="15"/>
                </a:cubicBezTo>
                <a:cubicBezTo>
                  <a:pt x="11" y="12"/>
                  <a:pt x="15" y="9"/>
                  <a:pt x="20" y="7"/>
                </a:cubicBezTo>
                <a:cubicBezTo>
                  <a:pt x="24" y="5"/>
                  <a:pt x="29" y="4"/>
                  <a:pt x="34" y="4"/>
                </a:cubicBezTo>
                <a:cubicBezTo>
                  <a:pt x="39" y="4"/>
                  <a:pt x="44" y="5"/>
                  <a:pt x="48" y="7"/>
                </a:cubicBezTo>
                <a:cubicBezTo>
                  <a:pt x="53" y="9"/>
                  <a:pt x="57" y="12"/>
                  <a:pt x="60" y="15"/>
                </a:cubicBezTo>
                <a:cubicBezTo>
                  <a:pt x="62" y="16"/>
                  <a:pt x="63" y="18"/>
                  <a:pt x="64" y="19"/>
                </a:cubicBezTo>
                <a:cubicBezTo>
                  <a:pt x="64" y="19"/>
                  <a:pt x="64" y="19"/>
                  <a:pt x="64" y="19"/>
                </a:cubicBezTo>
                <a:cubicBezTo>
                  <a:pt x="64" y="20"/>
                  <a:pt x="64" y="20"/>
                  <a:pt x="64" y="20"/>
                </a:cubicBezTo>
                <a:cubicBezTo>
                  <a:pt x="65" y="20"/>
                  <a:pt x="65" y="20"/>
                  <a:pt x="66" y="20"/>
                </a:cubicBezTo>
                <a:cubicBezTo>
                  <a:pt x="67" y="20"/>
                  <a:pt x="68" y="19"/>
                  <a:pt x="68" y="18"/>
                </a:cubicBezTo>
                <a:cubicBezTo>
                  <a:pt x="68" y="18"/>
                  <a:pt x="68" y="17"/>
                  <a:pt x="68" y="17"/>
                </a:cubicBezTo>
                <a:cubicBezTo>
                  <a:pt x="60" y="6"/>
                  <a:pt x="48" y="0"/>
                  <a:pt x="34"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0" name="Freeform 152"/>
          <p:cNvSpPr/>
          <p:nvPr/>
        </p:nvSpPr>
        <p:spPr bwMode="auto">
          <a:xfrm>
            <a:off x="9382125" y="2292350"/>
            <a:ext cx="150813" cy="82550"/>
          </a:xfrm>
          <a:custGeom>
            <a:avLst/>
            <a:gdLst>
              <a:gd name="T0" fmla="*/ 18 w 40"/>
              <a:gd name="T1" fmla="*/ 21 h 22"/>
              <a:gd name="T2" fmla="*/ 22 w 40"/>
              <a:gd name="T3" fmla="*/ 21 h 22"/>
              <a:gd name="T4" fmla="*/ 39 w 40"/>
              <a:gd name="T5" fmla="*/ 4 h 22"/>
              <a:gd name="T6" fmla="*/ 39 w 40"/>
              <a:gd name="T7" fmla="*/ 1 h 22"/>
              <a:gd name="T8" fmla="*/ 36 w 40"/>
              <a:gd name="T9" fmla="*/ 1 h 22"/>
              <a:gd name="T10" fmla="*/ 20 w 40"/>
              <a:gd name="T11" fmla="*/ 16 h 22"/>
              <a:gd name="T12" fmla="*/ 4 w 40"/>
              <a:gd name="T13" fmla="*/ 1 h 22"/>
              <a:gd name="T14" fmla="*/ 3 w 40"/>
              <a:gd name="T15" fmla="*/ 0 h 22"/>
              <a:gd name="T16" fmla="*/ 1 w 40"/>
              <a:gd name="T17" fmla="*/ 1 h 22"/>
              <a:gd name="T18" fmla="*/ 1 w 40"/>
              <a:gd name="T19" fmla="*/ 4 h 22"/>
              <a:gd name="T20" fmla="*/ 18 w 40"/>
              <a:gd name="T21"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2">
                <a:moveTo>
                  <a:pt x="18" y="21"/>
                </a:moveTo>
                <a:cubicBezTo>
                  <a:pt x="19" y="22"/>
                  <a:pt x="21" y="22"/>
                  <a:pt x="22" y="21"/>
                </a:cubicBezTo>
                <a:cubicBezTo>
                  <a:pt x="39" y="4"/>
                  <a:pt x="39" y="4"/>
                  <a:pt x="39" y="4"/>
                </a:cubicBezTo>
                <a:cubicBezTo>
                  <a:pt x="40" y="3"/>
                  <a:pt x="40" y="1"/>
                  <a:pt x="39" y="1"/>
                </a:cubicBezTo>
                <a:cubicBezTo>
                  <a:pt x="38" y="0"/>
                  <a:pt x="36" y="0"/>
                  <a:pt x="36" y="1"/>
                </a:cubicBezTo>
                <a:cubicBezTo>
                  <a:pt x="20" y="16"/>
                  <a:pt x="20" y="16"/>
                  <a:pt x="20" y="16"/>
                </a:cubicBezTo>
                <a:cubicBezTo>
                  <a:pt x="4" y="1"/>
                  <a:pt x="4" y="1"/>
                  <a:pt x="4" y="1"/>
                </a:cubicBezTo>
                <a:cubicBezTo>
                  <a:pt x="4" y="0"/>
                  <a:pt x="3" y="0"/>
                  <a:pt x="3" y="0"/>
                </a:cubicBezTo>
                <a:cubicBezTo>
                  <a:pt x="2" y="0"/>
                  <a:pt x="2" y="0"/>
                  <a:pt x="1" y="1"/>
                </a:cubicBezTo>
                <a:cubicBezTo>
                  <a:pt x="0" y="1"/>
                  <a:pt x="0" y="3"/>
                  <a:pt x="1" y="4"/>
                </a:cubicBezTo>
                <a:lnTo>
                  <a:pt x="18" y="21"/>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1" name="Freeform 153"/>
          <p:cNvSpPr>
            <a:spLocks noEditPoints="1"/>
          </p:cNvSpPr>
          <p:nvPr/>
        </p:nvSpPr>
        <p:spPr bwMode="auto">
          <a:xfrm>
            <a:off x="8256588"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2" y="27"/>
                  <a:pt x="116" y="34"/>
                  <a:pt x="119" y="41"/>
                </a:cubicBezTo>
                <a:cubicBezTo>
                  <a:pt x="122" y="48"/>
                  <a:pt x="123" y="56"/>
                  <a:pt x="123" y="64"/>
                </a:cubicBezTo>
                <a:cubicBezTo>
                  <a:pt x="123" y="72"/>
                  <a:pt x="122" y="80"/>
                  <a:pt x="119" y="87"/>
                </a:cubicBezTo>
                <a:cubicBezTo>
                  <a:pt x="116" y="94"/>
                  <a:pt x="112" y="101"/>
                  <a:pt x="106" y="106"/>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2" name="Oval 154"/>
          <p:cNvSpPr>
            <a:spLocks noChangeArrowheads="1"/>
          </p:cNvSpPr>
          <p:nvPr/>
        </p:nvSpPr>
        <p:spPr bwMode="auto">
          <a:xfrm>
            <a:off x="8413750" y="2386013"/>
            <a:ext cx="26988" cy="26988"/>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3" name="Oval 155"/>
          <p:cNvSpPr>
            <a:spLocks noChangeArrowheads="1"/>
          </p:cNvSpPr>
          <p:nvPr/>
        </p:nvSpPr>
        <p:spPr bwMode="auto">
          <a:xfrm>
            <a:off x="8553450" y="2386013"/>
            <a:ext cx="25400" cy="26988"/>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4" name="Freeform 156"/>
          <p:cNvSpPr/>
          <p:nvPr/>
        </p:nvSpPr>
        <p:spPr bwMode="auto">
          <a:xfrm>
            <a:off x="8369300" y="2517775"/>
            <a:ext cx="255588" cy="79375"/>
          </a:xfrm>
          <a:custGeom>
            <a:avLst/>
            <a:gdLst>
              <a:gd name="T0" fmla="*/ 34 w 68"/>
              <a:gd name="T1" fmla="*/ 0 h 21"/>
              <a:gd name="T2" fmla="*/ 0 w 68"/>
              <a:gd name="T3" fmla="*/ 17 h 21"/>
              <a:gd name="T4" fmla="*/ 0 w 68"/>
              <a:gd name="T5" fmla="*/ 18 h 21"/>
              <a:gd name="T6" fmla="*/ 2 w 68"/>
              <a:gd name="T7" fmla="*/ 20 h 21"/>
              <a:gd name="T8" fmla="*/ 4 w 68"/>
              <a:gd name="T9" fmla="*/ 19 h 21"/>
              <a:gd name="T10" fmla="*/ 8 w 68"/>
              <a:gd name="T11" fmla="*/ 15 h 21"/>
              <a:gd name="T12" fmla="*/ 20 w 68"/>
              <a:gd name="T13" fmla="*/ 7 h 21"/>
              <a:gd name="T14" fmla="*/ 34 w 68"/>
              <a:gd name="T15" fmla="*/ 4 h 21"/>
              <a:gd name="T16" fmla="*/ 48 w 68"/>
              <a:gd name="T17" fmla="*/ 7 h 21"/>
              <a:gd name="T18" fmla="*/ 60 w 68"/>
              <a:gd name="T19" fmla="*/ 15 h 21"/>
              <a:gd name="T20" fmla="*/ 64 w 68"/>
              <a:gd name="T21" fmla="*/ 19 h 21"/>
              <a:gd name="T22" fmla="*/ 68 w 68"/>
              <a:gd name="T23" fmla="*/ 18 h 21"/>
              <a:gd name="T24" fmla="*/ 68 w 68"/>
              <a:gd name="T25" fmla="*/ 17 h 21"/>
              <a:gd name="T26" fmla="*/ 34 w 68"/>
              <a:gd name="T2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21">
                <a:moveTo>
                  <a:pt x="34" y="0"/>
                </a:moveTo>
                <a:cubicBezTo>
                  <a:pt x="20" y="0"/>
                  <a:pt x="8" y="6"/>
                  <a:pt x="0" y="17"/>
                </a:cubicBezTo>
                <a:cubicBezTo>
                  <a:pt x="0" y="17"/>
                  <a:pt x="0" y="18"/>
                  <a:pt x="0" y="18"/>
                </a:cubicBezTo>
                <a:cubicBezTo>
                  <a:pt x="0" y="19"/>
                  <a:pt x="1" y="20"/>
                  <a:pt x="2" y="20"/>
                </a:cubicBezTo>
                <a:cubicBezTo>
                  <a:pt x="3" y="20"/>
                  <a:pt x="3" y="20"/>
                  <a:pt x="4" y="19"/>
                </a:cubicBezTo>
                <a:cubicBezTo>
                  <a:pt x="5" y="18"/>
                  <a:pt x="6" y="16"/>
                  <a:pt x="8" y="15"/>
                </a:cubicBezTo>
                <a:cubicBezTo>
                  <a:pt x="11" y="12"/>
                  <a:pt x="15" y="9"/>
                  <a:pt x="20" y="7"/>
                </a:cubicBezTo>
                <a:cubicBezTo>
                  <a:pt x="24" y="5"/>
                  <a:pt x="29" y="4"/>
                  <a:pt x="34" y="4"/>
                </a:cubicBezTo>
                <a:cubicBezTo>
                  <a:pt x="39" y="4"/>
                  <a:pt x="44" y="5"/>
                  <a:pt x="48" y="7"/>
                </a:cubicBezTo>
                <a:cubicBezTo>
                  <a:pt x="53" y="9"/>
                  <a:pt x="57" y="12"/>
                  <a:pt x="60" y="15"/>
                </a:cubicBezTo>
                <a:cubicBezTo>
                  <a:pt x="62" y="16"/>
                  <a:pt x="63" y="18"/>
                  <a:pt x="64" y="19"/>
                </a:cubicBezTo>
                <a:cubicBezTo>
                  <a:pt x="66" y="21"/>
                  <a:pt x="68" y="20"/>
                  <a:pt x="68" y="18"/>
                </a:cubicBezTo>
                <a:cubicBezTo>
                  <a:pt x="68" y="18"/>
                  <a:pt x="68" y="17"/>
                  <a:pt x="68" y="17"/>
                </a:cubicBezTo>
                <a:cubicBezTo>
                  <a:pt x="60" y="6"/>
                  <a:pt x="48" y="0"/>
                  <a:pt x="34"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5" name="Freeform 157"/>
          <p:cNvSpPr>
            <a:spLocks noEditPoints="1"/>
          </p:cNvSpPr>
          <p:nvPr/>
        </p:nvSpPr>
        <p:spPr bwMode="auto">
          <a:xfrm>
            <a:off x="7296150" y="2225675"/>
            <a:ext cx="479425"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6" y="101"/>
                  <a:pt x="12" y="94"/>
                  <a:pt x="9" y="87"/>
                </a:cubicBezTo>
                <a:cubicBezTo>
                  <a:pt x="6" y="80"/>
                  <a:pt x="5" y="72"/>
                  <a:pt x="5" y="64"/>
                </a:cubicBezTo>
                <a:cubicBezTo>
                  <a:pt x="5" y="56"/>
                  <a:pt x="6" y="48"/>
                  <a:pt x="9" y="41"/>
                </a:cubicBezTo>
                <a:cubicBezTo>
                  <a:pt x="12" y="34"/>
                  <a:pt x="16"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6" name="Oval 158"/>
          <p:cNvSpPr>
            <a:spLocks noChangeArrowheads="1"/>
          </p:cNvSpPr>
          <p:nvPr/>
        </p:nvSpPr>
        <p:spPr bwMode="auto">
          <a:xfrm>
            <a:off x="7453313" y="2386013"/>
            <a:ext cx="25400" cy="26988"/>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7" name="Oval 159"/>
          <p:cNvSpPr>
            <a:spLocks noChangeArrowheads="1"/>
          </p:cNvSpPr>
          <p:nvPr/>
        </p:nvSpPr>
        <p:spPr bwMode="auto">
          <a:xfrm>
            <a:off x="7591425" y="2386013"/>
            <a:ext cx="26988" cy="26988"/>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8" name="Freeform 160"/>
          <p:cNvSpPr>
            <a:spLocks noEditPoints="1"/>
          </p:cNvSpPr>
          <p:nvPr/>
        </p:nvSpPr>
        <p:spPr bwMode="auto">
          <a:xfrm>
            <a:off x="7497763" y="2533650"/>
            <a:ext cx="76200" cy="74613"/>
          </a:xfrm>
          <a:custGeom>
            <a:avLst/>
            <a:gdLst>
              <a:gd name="T0" fmla="*/ 10 w 20"/>
              <a:gd name="T1" fmla="*/ 0 h 20"/>
              <a:gd name="T2" fmla="*/ 0 w 20"/>
              <a:gd name="T3" fmla="*/ 10 h 20"/>
              <a:gd name="T4" fmla="*/ 10 w 20"/>
              <a:gd name="T5" fmla="*/ 20 h 20"/>
              <a:gd name="T6" fmla="*/ 20 w 20"/>
              <a:gd name="T7" fmla="*/ 10 h 20"/>
              <a:gd name="T8" fmla="*/ 10 w 20"/>
              <a:gd name="T9" fmla="*/ 0 h 20"/>
              <a:gd name="T10" fmla="*/ 10 w 20"/>
              <a:gd name="T11" fmla="*/ 15 h 20"/>
              <a:gd name="T12" fmla="*/ 5 w 20"/>
              <a:gd name="T13" fmla="*/ 10 h 20"/>
              <a:gd name="T14" fmla="*/ 10 w 20"/>
              <a:gd name="T15" fmla="*/ 5 h 20"/>
              <a:gd name="T16" fmla="*/ 15 w 20"/>
              <a:gd name="T17" fmla="*/ 10 h 20"/>
              <a:gd name="T18" fmla="*/ 10 w 20"/>
              <a:gd name="T19"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0"/>
                </a:moveTo>
                <a:cubicBezTo>
                  <a:pt x="5" y="0"/>
                  <a:pt x="0" y="5"/>
                  <a:pt x="0" y="10"/>
                </a:cubicBezTo>
                <a:cubicBezTo>
                  <a:pt x="0" y="15"/>
                  <a:pt x="5" y="20"/>
                  <a:pt x="10" y="20"/>
                </a:cubicBezTo>
                <a:cubicBezTo>
                  <a:pt x="15" y="20"/>
                  <a:pt x="20" y="15"/>
                  <a:pt x="20" y="10"/>
                </a:cubicBezTo>
                <a:cubicBezTo>
                  <a:pt x="20" y="5"/>
                  <a:pt x="15" y="0"/>
                  <a:pt x="10" y="0"/>
                </a:cubicBezTo>
                <a:close/>
                <a:moveTo>
                  <a:pt x="10" y="15"/>
                </a:moveTo>
                <a:cubicBezTo>
                  <a:pt x="7" y="15"/>
                  <a:pt x="5" y="13"/>
                  <a:pt x="5" y="10"/>
                </a:cubicBezTo>
                <a:cubicBezTo>
                  <a:pt x="5" y="7"/>
                  <a:pt x="7" y="5"/>
                  <a:pt x="10" y="5"/>
                </a:cubicBezTo>
                <a:cubicBezTo>
                  <a:pt x="13" y="5"/>
                  <a:pt x="15" y="7"/>
                  <a:pt x="15" y="10"/>
                </a:cubicBezTo>
                <a:cubicBezTo>
                  <a:pt x="15" y="13"/>
                  <a:pt x="13" y="15"/>
                  <a:pt x="10" y="1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9" name="Freeform 161"/>
          <p:cNvSpPr>
            <a:spLocks noEditPoints="1"/>
          </p:cNvSpPr>
          <p:nvPr/>
        </p:nvSpPr>
        <p:spPr bwMode="auto">
          <a:xfrm>
            <a:off x="6334125"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0" name="Oval 162"/>
          <p:cNvSpPr>
            <a:spLocks noChangeArrowheads="1"/>
          </p:cNvSpPr>
          <p:nvPr/>
        </p:nvSpPr>
        <p:spPr bwMode="auto">
          <a:xfrm>
            <a:off x="6491288" y="2386013"/>
            <a:ext cx="26988" cy="26988"/>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1" name="Oval 163"/>
          <p:cNvSpPr>
            <a:spLocks noChangeArrowheads="1"/>
          </p:cNvSpPr>
          <p:nvPr/>
        </p:nvSpPr>
        <p:spPr bwMode="auto">
          <a:xfrm>
            <a:off x="6630988" y="2386013"/>
            <a:ext cx="26988" cy="26988"/>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2" name="Freeform 164"/>
          <p:cNvSpPr>
            <a:spLocks noEditPoints="1"/>
          </p:cNvSpPr>
          <p:nvPr/>
        </p:nvSpPr>
        <p:spPr bwMode="auto">
          <a:xfrm>
            <a:off x="6416675" y="2468563"/>
            <a:ext cx="315913" cy="153988"/>
          </a:xfrm>
          <a:custGeom>
            <a:avLst/>
            <a:gdLst>
              <a:gd name="T0" fmla="*/ 81 w 84"/>
              <a:gd name="T1" fmla="*/ 0 h 41"/>
              <a:gd name="T2" fmla="*/ 3 w 84"/>
              <a:gd name="T3" fmla="*/ 0 h 41"/>
              <a:gd name="T4" fmla="*/ 0 w 84"/>
              <a:gd name="T5" fmla="*/ 3 h 41"/>
              <a:gd name="T6" fmla="*/ 0 w 84"/>
              <a:gd name="T7" fmla="*/ 3 h 41"/>
              <a:gd name="T8" fmla="*/ 42 w 84"/>
              <a:gd name="T9" fmla="*/ 41 h 41"/>
              <a:gd name="T10" fmla="*/ 42 w 84"/>
              <a:gd name="T11" fmla="*/ 41 h 41"/>
              <a:gd name="T12" fmla="*/ 84 w 84"/>
              <a:gd name="T13" fmla="*/ 3 h 41"/>
              <a:gd name="T14" fmla="*/ 81 w 84"/>
              <a:gd name="T15" fmla="*/ 0 h 41"/>
              <a:gd name="T16" fmla="*/ 79 w 84"/>
              <a:gd name="T17" fmla="*/ 7 h 41"/>
              <a:gd name="T18" fmla="*/ 67 w 84"/>
              <a:gd name="T19" fmla="*/ 26 h 41"/>
              <a:gd name="T20" fmla="*/ 42 w 84"/>
              <a:gd name="T21" fmla="*/ 36 h 41"/>
              <a:gd name="T22" fmla="*/ 17 w 84"/>
              <a:gd name="T23" fmla="*/ 26 h 41"/>
              <a:gd name="T24" fmla="*/ 6 w 84"/>
              <a:gd name="T25" fmla="*/ 7 h 41"/>
              <a:gd name="T26" fmla="*/ 5 w 84"/>
              <a:gd name="T27" fmla="*/ 5 h 41"/>
              <a:gd name="T28" fmla="*/ 79 w 84"/>
              <a:gd name="T29" fmla="*/ 5 h 41"/>
              <a:gd name="T30" fmla="*/ 79 w 84"/>
              <a:gd name="T31" fmla="*/ 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4" h="41">
                <a:moveTo>
                  <a:pt x="81" y="0"/>
                </a:moveTo>
                <a:cubicBezTo>
                  <a:pt x="3" y="0"/>
                  <a:pt x="3" y="0"/>
                  <a:pt x="3" y="0"/>
                </a:cubicBezTo>
                <a:cubicBezTo>
                  <a:pt x="1" y="0"/>
                  <a:pt x="0" y="1"/>
                  <a:pt x="0" y="3"/>
                </a:cubicBezTo>
                <a:cubicBezTo>
                  <a:pt x="0" y="3"/>
                  <a:pt x="0" y="3"/>
                  <a:pt x="0" y="3"/>
                </a:cubicBezTo>
                <a:cubicBezTo>
                  <a:pt x="3" y="25"/>
                  <a:pt x="20" y="41"/>
                  <a:pt x="42" y="41"/>
                </a:cubicBezTo>
                <a:cubicBezTo>
                  <a:pt x="42" y="41"/>
                  <a:pt x="42" y="41"/>
                  <a:pt x="42" y="41"/>
                </a:cubicBezTo>
                <a:cubicBezTo>
                  <a:pt x="64" y="41"/>
                  <a:pt x="82" y="25"/>
                  <a:pt x="84" y="3"/>
                </a:cubicBezTo>
                <a:cubicBezTo>
                  <a:pt x="84" y="1"/>
                  <a:pt x="83" y="0"/>
                  <a:pt x="81" y="0"/>
                </a:cubicBezTo>
                <a:close/>
                <a:moveTo>
                  <a:pt x="79" y="7"/>
                </a:moveTo>
                <a:cubicBezTo>
                  <a:pt x="77" y="14"/>
                  <a:pt x="73" y="21"/>
                  <a:pt x="67" y="26"/>
                </a:cubicBezTo>
                <a:cubicBezTo>
                  <a:pt x="60" y="33"/>
                  <a:pt x="51" y="36"/>
                  <a:pt x="42" y="36"/>
                </a:cubicBezTo>
                <a:cubicBezTo>
                  <a:pt x="33" y="36"/>
                  <a:pt x="24" y="33"/>
                  <a:pt x="17" y="26"/>
                </a:cubicBezTo>
                <a:cubicBezTo>
                  <a:pt x="11" y="21"/>
                  <a:pt x="7" y="14"/>
                  <a:pt x="6" y="7"/>
                </a:cubicBezTo>
                <a:cubicBezTo>
                  <a:pt x="5" y="5"/>
                  <a:pt x="5" y="5"/>
                  <a:pt x="5" y="5"/>
                </a:cubicBezTo>
                <a:cubicBezTo>
                  <a:pt x="79" y="5"/>
                  <a:pt x="79" y="5"/>
                  <a:pt x="79" y="5"/>
                </a:cubicBezTo>
                <a:lnTo>
                  <a:pt x="79" y="7"/>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3" name="Freeform 165"/>
          <p:cNvSpPr>
            <a:spLocks noEditPoints="1"/>
          </p:cNvSpPr>
          <p:nvPr/>
        </p:nvSpPr>
        <p:spPr bwMode="auto">
          <a:xfrm>
            <a:off x="5373688" y="2225675"/>
            <a:ext cx="479425"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4" name="Oval 166"/>
          <p:cNvSpPr>
            <a:spLocks noChangeArrowheads="1"/>
          </p:cNvSpPr>
          <p:nvPr/>
        </p:nvSpPr>
        <p:spPr bwMode="auto">
          <a:xfrm>
            <a:off x="5530850" y="2382838"/>
            <a:ext cx="26988" cy="30163"/>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5" name="Oval 167"/>
          <p:cNvSpPr>
            <a:spLocks noChangeArrowheads="1"/>
          </p:cNvSpPr>
          <p:nvPr/>
        </p:nvSpPr>
        <p:spPr bwMode="auto">
          <a:xfrm>
            <a:off x="5670550" y="2382838"/>
            <a:ext cx="25400" cy="30163"/>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6" name="Freeform 168"/>
          <p:cNvSpPr>
            <a:spLocks noEditPoints="1"/>
          </p:cNvSpPr>
          <p:nvPr/>
        </p:nvSpPr>
        <p:spPr bwMode="auto">
          <a:xfrm>
            <a:off x="5508625" y="2533650"/>
            <a:ext cx="209550" cy="101600"/>
          </a:xfrm>
          <a:custGeom>
            <a:avLst/>
            <a:gdLst>
              <a:gd name="T0" fmla="*/ 54 w 56"/>
              <a:gd name="T1" fmla="*/ 0 h 27"/>
              <a:gd name="T2" fmla="*/ 2 w 56"/>
              <a:gd name="T3" fmla="*/ 0 h 27"/>
              <a:gd name="T4" fmla="*/ 0 w 56"/>
              <a:gd name="T5" fmla="*/ 2 h 27"/>
              <a:gd name="T6" fmla="*/ 2 w 56"/>
              <a:gd name="T7" fmla="*/ 5 h 27"/>
              <a:gd name="T8" fmla="*/ 29 w 56"/>
              <a:gd name="T9" fmla="*/ 5 h 27"/>
              <a:gd name="T10" fmla="*/ 29 w 56"/>
              <a:gd name="T11" fmla="*/ 13 h 27"/>
              <a:gd name="T12" fmla="*/ 43 w 56"/>
              <a:gd name="T13" fmla="*/ 27 h 27"/>
              <a:gd name="T14" fmla="*/ 56 w 56"/>
              <a:gd name="T15" fmla="*/ 13 h 27"/>
              <a:gd name="T16" fmla="*/ 56 w 56"/>
              <a:gd name="T17" fmla="*/ 2 h 27"/>
              <a:gd name="T18" fmla="*/ 54 w 56"/>
              <a:gd name="T19" fmla="*/ 0 h 27"/>
              <a:gd name="T20" fmla="*/ 52 w 56"/>
              <a:gd name="T21" fmla="*/ 13 h 27"/>
              <a:gd name="T22" fmla="*/ 43 w 56"/>
              <a:gd name="T23" fmla="*/ 22 h 27"/>
              <a:gd name="T24" fmla="*/ 34 w 56"/>
              <a:gd name="T25" fmla="*/ 13 h 27"/>
              <a:gd name="T26" fmla="*/ 34 w 56"/>
              <a:gd name="T27" fmla="*/ 5 h 27"/>
              <a:gd name="T28" fmla="*/ 52 w 56"/>
              <a:gd name="T29" fmla="*/ 5 h 27"/>
              <a:gd name="T30" fmla="*/ 52 w 56"/>
              <a:gd name="T31"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27">
                <a:moveTo>
                  <a:pt x="54" y="0"/>
                </a:moveTo>
                <a:cubicBezTo>
                  <a:pt x="2" y="0"/>
                  <a:pt x="2" y="0"/>
                  <a:pt x="2" y="0"/>
                </a:cubicBezTo>
                <a:cubicBezTo>
                  <a:pt x="1" y="0"/>
                  <a:pt x="0" y="1"/>
                  <a:pt x="0" y="2"/>
                </a:cubicBezTo>
                <a:cubicBezTo>
                  <a:pt x="0" y="3"/>
                  <a:pt x="1" y="5"/>
                  <a:pt x="2" y="5"/>
                </a:cubicBezTo>
                <a:cubicBezTo>
                  <a:pt x="29" y="5"/>
                  <a:pt x="29" y="5"/>
                  <a:pt x="29" y="5"/>
                </a:cubicBezTo>
                <a:cubicBezTo>
                  <a:pt x="29" y="13"/>
                  <a:pt x="29" y="13"/>
                  <a:pt x="29" y="13"/>
                </a:cubicBezTo>
                <a:cubicBezTo>
                  <a:pt x="29" y="21"/>
                  <a:pt x="35" y="27"/>
                  <a:pt x="43" y="27"/>
                </a:cubicBezTo>
                <a:cubicBezTo>
                  <a:pt x="50" y="27"/>
                  <a:pt x="56" y="21"/>
                  <a:pt x="56" y="13"/>
                </a:cubicBezTo>
                <a:cubicBezTo>
                  <a:pt x="56" y="2"/>
                  <a:pt x="56" y="2"/>
                  <a:pt x="56" y="2"/>
                </a:cubicBezTo>
                <a:cubicBezTo>
                  <a:pt x="56" y="1"/>
                  <a:pt x="55" y="0"/>
                  <a:pt x="54" y="0"/>
                </a:cubicBezTo>
                <a:close/>
                <a:moveTo>
                  <a:pt x="52" y="13"/>
                </a:moveTo>
                <a:cubicBezTo>
                  <a:pt x="52" y="18"/>
                  <a:pt x="48" y="22"/>
                  <a:pt x="43" y="22"/>
                </a:cubicBezTo>
                <a:cubicBezTo>
                  <a:pt x="38" y="22"/>
                  <a:pt x="34" y="18"/>
                  <a:pt x="34" y="13"/>
                </a:cubicBezTo>
                <a:cubicBezTo>
                  <a:pt x="34" y="5"/>
                  <a:pt x="34" y="5"/>
                  <a:pt x="34" y="5"/>
                </a:cubicBezTo>
                <a:cubicBezTo>
                  <a:pt x="52" y="5"/>
                  <a:pt x="52" y="5"/>
                  <a:pt x="52" y="5"/>
                </a:cubicBezTo>
                <a:lnTo>
                  <a:pt x="52" y="1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7" name="Freeform 169"/>
          <p:cNvSpPr>
            <a:spLocks noEditPoints="1"/>
          </p:cNvSpPr>
          <p:nvPr/>
        </p:nvSpPr>
        <p:spPr bwMode="auto">
          <a:xfrm>
            <a:off x="4411663"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2"/>
                  <a:pt x="94" y="116"/>
                  <a:pt x="87" y="119"/>
                </a:cubicBezTo>
                <a:cubicBezTo>
                  <a:pt x="80" y="122"/>
                  <a:pt x="72" y="123"/>
                  <a:pt x="64" y="123"/>
                </a:cubicBezTo>
                <a:cubicBezTo>
                  <a:pt x="56" y="123"/>
                  <a:pt x="48" y="122"/>
                  <a:pt x="41" y="119"/>
                </a:cubicBezTo>
                <a:cubicBezTo>
                  <a:pt x="34" y="116"/>
                  <a:pt x="27" y="112"/>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8" name="Freeform 170"/>
          <p:cNvSpPr/>
          <p:nvPr/>
        </p:nvSpPr>
        <p:spPr bwMode="auto">
          <a:xfrm>
            <a:off x="4524375" y="2544763"/>
            <a:ext cx="255588" cy="77788"/>
          </a:xfrm>
          <a:custGeom>
            <a:avLst/>
            <a:gdLst>
              <a:gd name="T0" fmla="*/ 66 w 68"/>
              <a:gd name="T1" fmla="*/ 0 h 21"/>
              <a:gd name="T2" fmla="*/ 64 w 68"/>
              <a:gd name="T3" fmla="*/ 1 h 21"/>
              <a:gd name="T4" fmla="*/ 60 w 68"/>
              <a:gd name="T5" fmla="*/ 5 h 21"/>
              <a:gd name="T6" fmla="*/ 48 w 68"/>
              <a:gd name="T7" fmla="*/ 13 h 21"/>
              <a:gd name="T8" fmla="*/ 34 w 68"/>
              <a:gd name="T9" fmla="*/ 16 h 21"/>
              <a:gd name="T10" fmla="*/ 20 w 68"/>
              <a:gd name="T11" fmla="*/ 13 h 21"/>
              <a:gd name="T12" fmla="*/ 8 w 68"/>
              <a:gd name="T13" fmla="*/ 5 h 21"/>
              <a:gd name="T14" fmla="*/ 4 w 68"/>
              <a:gd name="T15" fmla="*/ 1 h 21"/>
              <a:gd name="T16" fmla="*/ 4 w 68"/>
              <a:gd name="T17" fmla="*/ 1 h 21"/>
              <a:gd name="T18" fmla="*/ 2 w 68"/>
              <a:gd name="T19" fmla="*/ 0 h 21"/>
              <a:gd name="T20" fmla="*/ 0 w 68"/>
              <a:gd name="T21" fmla="*/ 2 h 21"/>
              <a:gd name="T22" fmla="*/ 0 w 68"/>
              <a:gd name="T23" fmla="*/ 4 h 21"/>
              <a:gd name="T24" fmla="*/ 34 w 68"/>
              <a:gd name="T25" fmla="*/ 21 h 21"/>
              <a:gd name="T26" fmla="*/ 68 w 68"/>
              <a:gd name="T27" fmla="*/ 4 h 21"/>
              <a:gd name="T28" fmla="*/ 68 w 68"/>
              <a:gd name="T29" fmla="*/ 2 h 21"/>
              <a:gd name="T30" fmla="*/ 66 w 68"/>
              <a:gd name="T3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8" h="21">
                <a:moveTo>
                  <a:pt x="66" y="0"/>
                </a:moveTo>
                <a:cubicBezTo>
                  <a:pt x="65" y="0"/>
                  <a:pt x="65" y="0"/>
                  <a:pt x="64" y="1"/>
                </a:cubicBezTo>
                <a:cubicBezTo>
                  <a:pt x="63" y="2"/>
                  <a:pt x="62" y="4"/>
                  <a:pt x="60" y="5"/>
                </a:cubicBezTo>
                <a:cubicBezTo>
                  <a:pt x="57" y="9"/>
                  <a:pt x="53" y="11"/>
                  <a:pt x="48" y="13"/>
                </a:cubicBezTo>
                <a:cubicBezTo>
                  <a:pt x="44" y="15"/>
                  <a:pt x="39" y="16"/>
                  <a:pt x="34" y="16"/>
                </a:cubicBezTo>
                <a:cubicBezTo>
                  <a:pt x="29" y="16"/>
                  <a:pt x="24" y="15"/>
                  <a:pt x="20" y="13"/>
                </a:cubicBezTo>
                <a:cubicBezTo>
                  <a:pt x="15" y="11"/>
                  <a:pt x="11" y="9"/>
                  <a:pt x="8" y="5"/>
                </a:cubicBezTo>
                <a:cubicBezTo>
                  <a:pt x="6" y="4"/>
                  <a:pt x="5" y="2"/>
                  <a:pt x="4" y="1"/>
                </a:cubicBezTo>
                <a:cubicBezTo>
                  <a:pt x="4" y="1"/>
                  <a:pt x="4" y="1"/>
                  <a:pt x="4" y="1"/>
                </a:cubicBezTo>
                <a:cubicBezTo>
                  <a:pt x="3" y="0"/>
                  <a:pt x="3" y="0"/>
                  <a:pt x="2" y="0"/>
                </a:cubicBezTo>
                <a:cubicBezTo>
                  <a:pt x="1" y="0"/>
                  <a:pt x="0" y="1"/>
                  <a:pt x="0" y="2"/>
                </a:cubicBezTo>
                <a:cubicBezTo>
                  <a:pt x="0" y="3"/>
                  <a:pt x="0" y="3"/>
                  <a:pt x="0" y="4"/>
                </a:cubicBezTo>
                <a:cubicBezTo>
                  <a:pt x="8" y="14"/>
                  <a:pt x="20" y="21"/>
                  <a:pt x="34" y="21"/>
                </a:cubicBezTo>
                <a:cubicBezTo>
                  <a:pt x="48" y="21"/>
                  <a:pt x="60" y="14"/>
                  <a:pt x="68" y="4"/>
                </a:cubicBezTo>
                <a:cubicBezTo>
                  <a:pt x="68" y="3"/>
                  <a:pt x="68" y="3"/>
                  <a:pt x="68" y="2"/>
                </a:cubicBezTo>
                <a:cubicBezTo>
                  <a:pt x="68" y="1"/>
                  <a:pt x="67" y="0"/>
                  <a:pt x="66"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9" name="Freeform 171"/>
          <p:cNvSpPr>
            <a:spLocks noEditPoints="1"/>
          </p:cNvSpPr>
          <p:nvPr/>
        </p:nvSpPr>
        <p:spPr bwMode="auto">
          <a:xfrm>
            <a:off x="4505325" y="2360613"/>
            <a:ext cx="293688" cy="74613"/>
          </a:xfrm>
          <a:custGeom>
            <a:avLst/>
            <a:gdLst>
              <a:gd name="T0" fmla="*/ 76 w 78"/>
              <a:gd name="T1" fmla="*/ 0 h 20"/>
              <a:gd name="T2" fmla="*/ 46 w 78"/>
              <a:gd name="T3" fmla="*/ 0 h 20"/>
              <a:gd name="T4" fmla="*/ 44 w 78"/>
              <a:gd name="T5" fmla="*/ 3 h 20"/>
              <a:gd name="T6" fmla="*/ 44 w 78"/>
              <a:gd name="T7" fmla="*/ 8 h 20"/>
              <a:gd name="T8" fmla="*/ 34 w 78"/>
              <a:gd name="T9" fmla="*/ 8 h 20"/>
              <a:gd name="T10" fmla="*/ 34 w 78"/>
              <a:gd name="T11" fmla="*/ 3 h 20"/>
              <a:gd name="T12" fmla="*/ 32 w 78"/>
              <a:gd name="T13" fmla="*/ 0 h 20"/>
              <a:gd name="T14" fmla="*/ 2 w 78"/>
              <a:gd name="T15" fmla="*/ 0 h 20"/>
              <a:gd name="T16" fmla="*/ 0 w 78"/>
              <a:gd name="T17" fmla="*/ 3 h 20"/>
              <a:gd name="T18" fmla="*/ 0 w 78"/>
              <a:gd name="T19" fmla="*/ 18 h 20"/>
              <a:gd name="T20" fmla="*/ 2 w 78"/>
              <a:gd name="T21" fmla="*/ 20 h 20"/>
              <a:gd name="T22" fmla="*/ 32 w 78"/>
              <a:gd name="T23" fmla="*/ 20 h 20"/>
              <a:gd name="T24" fmla="*/ 34 w 78"/>
              <a:gd name="T25" fmla="*/ 18 h 20"/>
              <a:gd name="T26" fmla="*/ 34 w 78"/>
              <a:gd name="T27" fmla="*/ 12 h 20"/>
              <a:gd name="T28" fmla="*/ 44 w 78"/>
              <a:gd name="T29" fmla="*/ 12 h 20"/>
              <a:gd name="T30" fmla="*/ 44 w 78"/>
              <a:gd name="T31" fmla="*/ 18 h 20"/>
              <a:gd name="T32" fmla="*/ 46 w 78"/>
              <a:gd name="T33" fmla="*/ 20 h 20"/>
              <a:gd name="T34" fmla="*/ 76 w 78"/>
              <a:gd name="T35" fmla="*/ 20 h 20"/>
              <a:gd name="T36" fmla="*/ 78 w 78"/>
              <a:gd name="T37" fmla="*/ 18 h 20"/>
              <a:gd name="T38" fmla="*/ 78 w 78"/>
              <a:gd name="T39" fmla="*/ 3 h 20"/>
              <a:gd name="T40" fmla="*/ 76 w 78"/>
              <a:gd name="T41" fmla="*/ 0 h 20"/>
              <a:gd name="T42" fmla="*/ 29 w 78"/>
              <a:gd name="T43" fmla="*/ 15 h 20"/>
              <a:gd name="T44" fmla="*/ 4 w 78"/>
              <a:gd name="T45" fmla="*/ 15 h 20"/>
              <a:gd name="T46" fmla="*/ 4 w 78"/>
              <a:gd name="T47" fmla="*/ 5 h 20"/>
              <a:gd name="T48" fmla="*/ 29 w 78"/>
              <a:gd name="T49" fmla="*/ 5 h 20"/>
              <a:gd name="T50" fmla="*/ 29 w 78"/>
              <a:gd name="T51" fmla="*/ 15 h 20"/>
              <a:gd name="T52" fmla="*/ 74 w 78"/>
              <a:gd name="T53" fmla="*/ 15 h 20"/>
              <a:gd name="T54" fmla="*/ 49 w 78"/>
              <a:gd name="T55" fmla="*/ 15 h 20"/>
              <a:gd name="T56" fmla="*/ 49 w 78"/>
              <a:gd name="T57" fmla="*/ 5 h 20"/>
              <a:gd name="T58" fmla="*/ 74 w 78"/>
              <a:gd name="T59" fmla="*/ 5 h 20"/>
              <a:gd name="T60" fmla="*/ 74 w 78"/>
              <a:gd name="T61"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20">
                <a:moveTo>
                  <a:pt x="76" y="0"/>
                </a:moveTo>
                <a:cubicBezTo>
                  <a:pt x="46" y="0"/>
                  <a:pt x="46" y="0"/>
                  <a:pt x="46" y="0"/>
                </a:cubicBezTo>
                <a:cubicBezTo>
                  <a:pt x="45" y="0"/>
                  <a:pt x="44" y="1"/>
                  <a:pt x="44" y="3"/>
                </a:cubicBezTo>
                <a:cubicBezTo>
                  <a:pt x="44" y="8"/>
                  <a:pt x="44" y="8"/>
                  <a:pt x="44" y="8"/>
                </a:cubicBezTo>
                <a:cubicBezTo>
                  <a:pt x="34" y="8"/>
                  <a:pt x="34" y="8"/>
                  <a:pt x="34" y="8"/>
                </a:cubicBezTo>
                <a:cubicBezTo>
                  <a:pt x="34" y="3"/>
                  <a:pt x="34" y="3"/>
                  <a:pt x="34" y="3"/>
                </a:cubicBezTo>
                <a:cubicBezTo>
                  <a:pt x="34" y="1"/>
                  <a:pt x="33" y="0"/>
                  <a:pt x="32" y="0"/>
                </a:cubicBezTo>
                <a:cubicBezTo>
                  <a:pt x="2" y="0"/>
                  <a:pt x="2" y="0"/>
                  <a:pt x="2" y="0"/>
                </a:cubicBezTo>
                <a:cubicBezTo>
                  <a:pt x="1" y="0"/>
                  <a:pt x="0" y="1"/>
                  <a:pt x="0" y="3"/>
                </a:cubicBezTo>
                <a:cubicBezTo>
                  <a:pt x="0" y="18"/>
                  <a:pt x="0" y="18"/>
                  <a:pt x="0" y="18"/>
                </a:cubicBezTo>
                <a:cubicBezTo>
                  <a:pt x="0" y="19"/>
                  <a:pt x="1" y="20"/>
                  <a:pt x="2" y="20"/>
                </a:cubicBezTo>
                <a:cubicBezTo>
                  <a:pt x="32" y="20"/>
                  <a:pt x="32" y="20"/>
                  <a:pt x="32" y="20"/>
                </a:cubicBezTo>
                <a:cubicBezTo>
                  <a:pt x="33" y="20"/>
                  <a:pt x="34" y="19"/>
                  <a:pt x="34" y="18"/>
                </a:cubicBezTo>
                <a:cubicBezTo>
                  <a:pt x="34" y="12"/>
                  <a:pt x="34" y="12"/>
                  <a:pt x="34" y="12"/>
                </a:cubicBezTo>
                <a:cubicBezTo>
                  <a:pt x="44" y="12"/>
                  <a:pt x="44" y="12"/>
                  <a:pt x="44" y="12"/>
                </a:cubicBezTo>
                <a:cubicBezTo>
                  <a:pt x="44" y="18"/>
                  <a:pt x="44" y="18"/>
                  <a:pt x="44" y="18"/>
                </a:cubicBezTo>
                <a:cubicBezTo>
                  <a:pt x="44" y="19"/>
                  <a:pt x="45" y="20"/>
                  <a:pt x="46" y="20"/>
                </a:cubicBezTo>
                <a:cubicBezTo>
                  <a:pt x="76" y="20"/>
                  <a:pt x="76" y="20"/>
                  <a:pt x="76" y="20"/>
                </a:cubicBezTo>
                <a:cubicBezTo>
                  <a:pt x="77" y="20"/>
                  <a:pt x="78" y="19"/>
                  <a:pt x="78" y="18"/>
                </a:cubicBezTo>
                <a:cubicBezTo>
                  <a:pt x="78" y="3"/>
                  <a:pt x="78" y="3"/>
                  <a:pt x="78" y="3"/>
                </a:cubicBezTo>
                <a:cubicBezTo>
                  <a:pt x="78" y="1"/>
                  <a:pt x="77" y="0"/>
                  <a:pt x="76" y="0"/>
                </a:cubicBezTo>
                <a:close/>
                <a:moveTo>
                  <a:pt x="29" y="15"/>
                </a:moveTo>
                <a:cubicBezTo>
                  <a:pt x="4" y="15"/>
                  <a:pt x="4" y="15"/>
                  <a:pt x="4" y="15"/>
                </a:cubicBezTo>
                <a:cubicBezTo>
                  <a:pt x="4" y="5"/>
                  <a:pt x="4" y="5"/>
                  <a:pt x="4" y="5"/>
                </a:cubicBezTo>
                <a:cubicBezTo>
                  <a:pt x="29" y="5"/>
                  <a:pt x="29" y="5"/>
                  <a:pt x="29" y="5"/>
                </a:cubicBezTo>
                <a:lnTo>
                  <a:pt x="29" y="15"/>
                </a:lnTo>
                <a:close/>
                <a:moveTo>
                  <a:pt x="74" y="15"/>
                </a:moveTo>
                <a:cubicBezTo>
                  <a:pt x="49" y="15"/>
                  <a:pt x="49" y="15"/>
                  <a:pt x="49" y="15"/>
                </a:cubicBezTo>
                <a:cubicBezTo>
                  <a:pt x="49" y="5"/>
                  <a:pt x="49" y="5"/>
                  <a:pt x="49" y="5"/>
                </a:cubicBezTo>
                <a:cubicBezTo>
                  <a:pt x="74" y="5"/>
                  <a:pt x="74" y="5"/>
                  <a:pt x="74" y="5"/>
                </a:cubicBezTo>
                <a:lnTo>
                  <a:pt x="74" y="15"/>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0" name="Freeform 172"/>
          <p:cNvSpPr>
            <a:spLocks noEditPoints="1"/>
          </p:cNvSpPr>
          <p:nvPr/>
        </p:nvSpPr>
        <p:spPr bwMode="auto">
          <a:xfrm>
            <a:off x="3451225"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1" name="Oval 173"/>
          <p:cNvSpPr>
            <a:spLocks noChangeArrowheads="1"/>
          </p:cNvSpPr>
          <p:nvPr/>
        </p:nvSpPr>
        <p:spPr bwMode="auto">
          <a:xfrm>
            <a:off x="3608388" y="2386013"/>
            <a:ext cx="26988" cy="26988"/>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2" name="Oval 174"/>
          <p:cNvSpPr>
            <a:spLocks noChangeArrowheads="1"/>
          </p:cNvSpPr>
          <p:nvPr/>
        </p:nvSpPr>
        <p:spPr bwMode="auto">
          <a:xfrm>
            <a:off x="3748088" y="2386013"/>
            <a:ext cx="25400" cy="26988"/>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3" name="Freeform 175"/>
          <p:cNvSpPr/>
          <p:nvPr/>
        </p:nvSpPr>
        <p:spPr bwMode="auto">
          <a:xfrm>
            <a:off x="3563938" y="2544763"/>
            <a:ext cx="255588" cy="77788"/>
          </a:xfrm>
          <a:custGeom>
            <a:avLst/>
            <a:gdLst>
              <a:gd name="T0" fmla="*/ 66 w 68"/>
              <a:gd name="T1" fmla="*/ 0 h 21"/>
              <a:gd name="T2" fmla="*/ 64 w 68"/>
              <a:gd name="T3" fmla="*/ 1 h 21"/>
              <a:gd name="T4" fmla="*/ 60 w 68"/>
              <a:gd name="T5" fmla="*/ 5 h 21"/>
              <a:gd name="T6" fmla="*/ 48 w 68"/>
              <a:gd name="T7" fmla="*/ 13 h 21"/>
              <a:gd name="T8" fmla="*/ 34 w 68"/>
              <a:gd name="T9" fmla="*/ 16 h 21"/>
              <a:gd name="T10" fmla="*/ 20 w 68"/>
              <a:gd name="T11" fmla="*/ 13 h 21"/>
              <a:gd name="T12" fmla="*/ 8 w 68"/>
              <a:gd name="T13" fmla="*/ 5 h 21"/>
              <a:gd name="T14" fmla="*/ 4 w 68"/>
              <a:gd name="T15" fmla="*/ 1 h 21"/>
              <a:gd name="T16" fmla="*/ 2 w 68"/>
              <a:gd name="T17" fmla="*/ 0 h 21"/>
              <a:gd name="T18" fmla="*/ 0 w 68"/>
              <a:gd name="T19" fmla="*/ 2 h 21"/>
              <a:gd name="T20" fmla="*/ 0 w 68"/>
              <a:gd name="T21" fmla="*/ 4 h 21"/>
              <a:gd name="T22" fmla="*/ 34 w 68"/>
              <a:gd name="T23" fmla="*/ 21 h 21"/>
              <a:gd name="T24" fmla="*/ 68 w 68"/>
              <a:gd name="T25" fmla="*/ 4 h 21"/>
              <a:gd name="T26" fmla="*/ 68 w 68"/>
              <a:gd name="T27" fmla="*/ 2 h 21"/>
              <a:gd name="T28" fmla="*/ 66 w 68"/>
              <a:gd name="T2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 h="21">
                <a:moveTo>
                  <a:pt x="66" y="0"/>
                </a:moveTo>
                <a:cubicBezTo>
                  <a:pt x="65" y="0"/>
                  <a:pt x="65" y="0"/>
                  <a:pt x="64" y="1"/>
                </a:cubicBezTo>
                <a:cubicBezTo>
                  <a:pt x="63" y="2"/>
                  <a:pt x="62" y="4"/>
                  <a:pt x="60" y="5"/>
                </a:cubicBezTo>
                <a:cubicBezTo>
                  <a:pt x="57" y="9"/>
                  <a:pt x="53" y="11"/>
                  <a:pt x="48" y="13"/>
                </a:cubicBezTo>
                <a:cubicBezTo>
                  <a:pt x="44" y="15"/>
                  <a:pt x="39" y="16"/>
                  <a:pt x="34" y="16"/>
                </a:cubicBezTo>
                <a:cubicBezTo>
                  <a:pt x="29" y="16"/>
                  <a:pt x="24" y="15"/>
                  <a:pt x="20" y="13"/>
                </a:cubicBezTo>
                <a:cubicBezTo>
                  <a:pt x="15" y="11"/>
                  <a:pt x="11" y="9"/>
                  <a:pt x="8" y="5"/>
                </a:cubicBezTo>
                <a:cubicBezTo>
                  <a:pt x="6" y="4"/>
                  <a:pt x="5" y="2"/>
                  <a:pt x="4" y="1"/>
                </a:cubicBezTo>
                <a:cubicBezTo>
                  <a:pt x="3" y="0"/>
                  <a:pt x="3" y="0"/>
                  <a:pt x="2" y="0"/>
                </a:cubicBezTo>
                <a:cubicBezTo>
                  <a:pt x="1" y="0"/>
                  <a:pt x="0" y="1"/>
                  <a:pt x="0" y="2"/>
                </a:cubicBezTo>
                <a:cubicBezTo>
                  <a:pt x="0" y="3"/>
                  <a:pt x="0" y="3"/>
                  <a:pt x="0" y="4"/>
                </a:cubicBezTo>
                <a:cubicBezTo>
                  <a:pt x="8" y="14"/>
                  <a:pt x="20" y="21"/>
                  <a:pt x="34" y="21"/>
                </a:cubicBezTo>
                <a:cubicBezTo>
                  <a:pt x="48" y="21"/>
                  <a:pt x="60" y="14"/>
                  <a:pt x="68" y="4"/>
                </a:cubicBezTo>
                <a:cubicBezTo>
                  <a:pt x="68" y="3"/>
                  <a:pt x="68" y="3"/>
                  <a:pt x="68" y="2"/>
                </a:cubicBezTo>
                <a:cubicBezTo>
                  <a:pt x="68" y="1"/>
                  <a:pt x="67" y="0"/>
                  <a:pt x="66"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4" name="Freeform 176"/>
          <p:cNvSpPr>
            <a:spLocks noEditPoints="1"/>
          </p:cNvSpPr>
          <p:nvPr/>
        </p:nvSpPr>
        <p:spPr bwMode="auto">
          <a:xfrm>
            <a:off x="2489200" y="2225675"/>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5" name="Oval 177"/>
          <p:cNvSpPr>
            <a:spLocks noChangeArrowheads="1"/>
          </p:cNvSpPr>
          <p:nvPr/>
        </p:nvSpPr>
        <p:spPr bwMode="auto">
          <a:xfrm>
            <a:off x="2647950" y="2386013"/>
            <a:ext cx="25400" cy="26988"/>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6" name="Oval 178"/>
          <p:cNvSpPr>
            <a:spLocks noChangeArrowheads="1"/>
          </p:cNvSpPr>
          <p:nvPr/>
        </p:nvSpPr>
        <p:spPr bwMode="auto">
          <a:xfrm>
            <a:off x="2786063" y="2386013"/>
            <a:ext cx="26988" cy="26988"/>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7" name="Freeform 179"/>
          <p:cNvSpPr/>
          <p:nvPr/>
        </p:nvSpPr>
        <p:spPr bwMode="auto">
          <a:xfrm>
            <a:off x="2625725" y="2547938"/>
            <a:ext cx="209550" cy="15875"/>
          </a:xfrm>
          <a:custGeom>
            <a:avLst/>
            <a:gdLst>
              <a:gd name="T0" fmla="*/ 54 w 56"/>
              <a:gd name="T1" fmla="*/ 0 h 4"/>
              <a:gd name="T2" fmla="*/ 2 w 56"/>
              <a:gd name="T3" fmla="*/ 0 h 4"/>
              <a:gd name="T4" fmla="*/ 0 w 56"/>
              <a:gd name="T5" fmla="*/ 2 h 4"/>
              <a:gd name="T6" fmla="*/ 2 w 56"/>
              <a:gd name="T7" fmla="*/ 4 h 4"/>
              <a:gd name="T8" fmla="*/ 54 w 56"/>
              <a:gd name="T9" fmla="*/ 4 h 4"/>
              <a:gd name="T10" fmla="*/ 56 w 56"/>
              <a:gd name="T11" fmla="*/ 2 h 4"/>
              <a:gd name="T12" fmla="*/ 54 w 5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6" h="4">
                <a:moveTo>
                  <a:pt x="54" y="0"/>
                </a:moveTo>
                <a:cubicBezTo>
                  <a:pt x="2" y="0"/>
                  <a:pt x="2" y="0"/>
                  <a:pt x="2" y="0"/>
                </a:cubicBezTo>
                <a:cubicBezTo>
                  <a:pt x="1" y="0"/>
                  <a:pt x="0" y="1"/>
                  <a:pt x="0" y="2"/>
                </a:cubicBezTo>
                <a:cubicBezTo>
                  <a:pt x="0" y="3"/>
                  <a:pt x="1" y="4"/>
                  <a:pt x="2" y="4"/>
                </a:cubicBezTo>
                <a:cubicBezTo>
                  <a:pt x="54" y="4"/>
                  <a:pt x="54" y="4"/>
                  <a:pt x="54" y="4"/>
                </a:cubicBezTo>
                <a:cubicBezTo>
                  <a:pt x="55" y="4"/>
                  <a:pt x="56" y="3"/>
                  <a:pt x="56" y="2"/>
                </a:cubicBezTo>
                <a:cubicBezTo>
                  <a:pt x="56" y="1"/>
                  <a:pt x="55" y="0"/>
                  <a:pt x="54"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8" name="Freeform 180"/>
          <p:cNvSpPr>
            <a:spLocks noEditPoints="1"/>
          </p:cNvSpPr>
          <p:nvPr/>
        </p:nvSpPr>
        <p:spPr bwMode="auto">
          <a:xfrm>
            <a:off x="1528763" y="2333625"/>
            <a:ext cx="209550" cy="263525"/>
          </a:xfrm>
          <a:custGeom>
            <a:avLst/>
            <a:gdLst>
              <a:gd name="T0" fmla="*/ 19 w 56"/>
              <a:gd name="T1" fmla="*/ 4 h 70"/>
              <a:gd name="T2" fmla="*/ 20 w 56"/>
              <a:gd name="T3" fmla="*/ 5 h 70"/>
              <a:gd name="T4" fmla="*/ 20 w 56"/>
              <a:gd name="T5" fmla="*/ 5 h 70"/>
              <a:gd name="T6" fmla="*/ 19 w 56"/>
              <a:gd name="T7" fmla="*/ 13 h 70"/>
              <a:gd name="T8" fmla="*/ 20 w 56"/>
              <a:gd name="T9" fmla="*/ 21 h 70"/>
              <a:gd name="T10" fmla="*/ 20 w 56"/>
              <a:gd name="T11" fmla="*/ 22 h 70"/>
              <a:gd name="T12" fmla="*/ 20 w 56"/>
              <a:gd name="T13" fmla="*/ 26 h 70"/>
              <a:gd name="T14" fmla="*/ 24 w 56"/>
              <a:gd name="T15" fmla="*/ 26 h 70"/>
              <a:gd name="T16" fmla="*/ 50 w 56"/>
              <a:gd name="T17" fmla="*/ 26 h 70"/>
              <a:gd name="T18" fmla="*/ 52 w 56"/>
              <a:gd name="T19" fmla="*/ 27 h 70"/>
              <a:gd name="T20" fmla="*/ 52 w 56"/>
              <a:gd name="T21" fmla="*/ 64 h 70"/>
              <a:gd name="T22" fmla="*/ 50 w 56"/>
              <a:gd name="T23" fmla="*/ 66 h 70"/>
              <a:gd name="T24" fmla="*/ 6 w 56"/>
              <a:gd name="T25" fmla="*/ 66 h 70"/>
              <a:gd name="T26" fmla="*/ 5 w 56"/>
              <a:gd name="T27" fmla="*/ 64 h 70"/>
              <a:gd name="T28" fmla="*/ 5 w 56"/>
              <a:gd name="T29" fmla="*/ 34 h 70"/>
              <a:gd name="T30" fmla="*/ 11 w 56"/>
              <a:gd name="T31" fmla="*/ 15 h 70"/>
              <a:gd name="T32" fmla="*/ 18 w 56"/>
              <a:gd name="T33" fmla="*/ 5 h 70"/>
              <a:gd name="T34" fmla="*/ 19 w 56"/>
              <a:gd name="T35" fmla="*/ 4 h 70"/>
              <a:gd name="T36" fmla="*/ 19 w 56"/>
              <a:gd name="T37" fmla="*/ 4 h 70"/>
              <a:gd name="T38" fmla="*/ 19 w 56"/>
              <a:gd name="T39" fmla="*/ 0 h 70"/>
              <a:gd name="T40" fmla="*/ 15 w 56"/>
              <a:gd name="T41" fmla="*/ 1 h 70"/>
              <a:gd name="T42" fmla="*/ 7 w 56"/>
              <a:gd name="T43" fmla="*/ 13 h 70"/>
              <a:gd name="T44" fmla="*/ 0 w 56"/>
              <a:gd name="T45" fmla="*/ 33 h 70"/>
              <a:gd name="T46" fmla="*/ 0 w 56"/>
              <a:gd name="T47" fmla="*/ 64 h 70"/>
              <a:gd name="T48" fmla="*/ 6 w 56"/>
              <a:gd name="T49" fmla="*/ 70 h 70"/>
              <a:gd name="T50" fmla="*/ 50 w 56"/>
              <a:gd name="T51" fmla="*/ 70 h 70"/>
              <a:gd name="T52" fmla="*/ 56 w 56"/>
              <a:gd name="T53" fmla="*/ 64 h 70"/>
              <a:gd name="T54" fmla="*/ 56 w 56"/>
              <a:gd name="T55" fmla="*/ 27 h 70"/>
              <a:gd name="T56" fmla="*/ 50 w 56"/>
              <a:gd name="T57" fmla="*/ 21 h 70"/>
              <a:gd name="T58" fmla="*/ 24 w 56"/>
              <a:gd name="T59" fmla="*/ 21 h 70"/>
              <a:gd name="T60" fmla="*/ 24 w 56"/>
              <a:gd name="T61" fmla="*/ 20 h 70"/>
              <a:gd name="T62" fmla="*/ 23 w 56"/>
              <a:gd name="T63" fmla="*/ 13 h 70"/>
              <a:gd name="T64" fmla="*/ 24 w 56"/>
              <a:gd name="T65" fmla="*/ 6 h 70"/>
              <a:gd name="T66" fmla="*/ 24 w 56"/>
              <a:gd name="T67" fmla="*/ 5 h 70"/>
              <a:gd name="T68" fmla="*/ 19 w 56"/>
              <a:gd name="T69"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70">
                <a:moveTo>
                  <a:pt x="19" y="4"/>
                </a:moveTo>
                <a:cubicBezTo>
                  <a:pt x="19" y="4"/>
                  <a:pt x="20" y="5"/>
                  <a:pt x="20" y="5"/>
                </a:cubicBezTo>
                <a:cubicBezTo>
                  <a:pt x="20" y="5"/>
                  <a:pt x="20" y="5"/>
                  <a:pt x="20" y="5"/>
                </a:cubicBezTo>
                <a:cubicBezTo>
                  <a:pt x="19" y="8"/>
                  <a:pt x="19" y="11"/>
                  <a:pt x="19" y="13"/>
                </a:cubicBezTo>
                <a:cubicBezTo>
                  <a:pt x="19" y="16"/>
                  <a:pt x="19" y="18"/>
                  <a:pt x="20" y="21"/>
                </a:cubicBezTo>
                <a:cubicBezTo>
                  <a:pt x="20" y="22"/>
                  <a:pt x="20" y="22"/>
                  <a:pt x="20" y="22"/>
                </a:cubicBezTo>
                <a:cubicBezTo>
                  <a:pt x="20" y="26"/>
                  <a:pt x="20" y="26"/>
                  <a:pt x="20" y="26"/>
                </a:cubicBezTo>
                <a:cubicBezTo>
                  <a:pt x="24" y="26"/>
                  <a:pt x="24" y="26"/>
                  <a:pt x="24" y="26"/>
                </a:cubicBezTo>
                <a:cubicBezTo>
                  <a:pt x="50" y="26"/>
                  <a:pt x="50" y="26"/>
                  <a:pt x="50" y="26"/>
                </a:cubicBezTo>
                <a:cubicBezTo>
                  <a:pt x="51" y="26"/>
                  <a:pt x="52" y="26"/>
                  <a:pt x="52" y="27"/>
                </a:cubicBezTo>
                <a:cubicBezTo>
                  <a:pt x="52" y="64"/>
                  <a:pt x="52" y="64"/>
                  <a:pt x="52" y="64"/>
                </a:cubicBezTo>
                <a:cubicBezTo>
                  <a:pt x="52" y="65"/>
                  <a:pt x="51" y="66"/>
                  <a:pt x="50" y="66"/>
                </a:cubicBezTo>
                <a:cubicBezTo>
                  <a:pt x="6" y="66"/>
                  <a:pt x="6" y="66"/>
                  <a:pt x="6" y="66"/>
                </a:cubicBezTo>
                <a:cubicBezTo>
                  <a:pt x="5" y="66"/>
                  <a:pt x="5" y="65"/>
                  <a:pt x="5" y="64"/>
                </a:cubicBezTo>
                <a:cubicBezTo>
                  <a:pt x="5" y="34"/>
                  <a:pt x="5" y="34"/>
                  <a:pt x="5" y="34"/>
                </a:cubicBezTo>
                <a:cubicBezTo>
                  <a:pt x="5" y="30"/>
                  <a:pt x="6" y="25"/>
                  <a:pt x="11" y="15"/>
                </a:cubicBezTo>
                <a:cubicBezTo>
                  <a:pt x="14" y="10"/>
                  <a:pt x="17" y="6"/>
                  <a:pt x="18" y="5"/>
                </a:cubicBezTo>
                <a:cubicBezTo>
                  <a:pt x="19" y="4"/>
                  <a:pt x="19" y="4"/>
                  <a:pt x="19" y="4"/>
                </a:cubicBezTo>
                <a:cubicBezTo>
                  <a:pt x="19" y="4"/>
                  <a:pt x="19" y="4"/>
                  <a:pt x="19" y="4"/>
                </a:cubicBezTo>
                <a:close/>
                <a:moveTo>
                  <a:pt x="19" y="0"/>
                </a:moveTo>
                <a:cubicBezTo>
                  <a:pt x="17" y="0"/>
                  <a:pt x="16" y="0"/>
                  <a:pt x="15" y="1"/>
                </a:cubicBezTo>
                <a:cubicBezTo>
                  <a:pt x="14" y="2"/>
                  <a:pt x="10" y="8"/>
                  <a:pt x="7" y="13"/>
                </a:cubicBezTo>
                <a:cubicBezTo>
                  <a:pt x="2" y="21"/>
                  <a:pt x="0" y="28"/>
                  <a:pt x="0" y="33"/>
                </a:cubicBezTo>
                <a:cubicBezTo>
                  <a:pt x="0" y="64"/>
                  <a:pt x="0" y="64"/>
                  <a:pt x="0" y="64"/>
                </a:cubicBezTo>
                <a:cubicBezTo>
                  <a:pt x="0" y="68"/>
                  <a:pt x="3" y="70"/>
                  <a:pt x="6" y="70"/>
                </a:cubicBezTo>
                <a:cubicBezTo>
                  <a:pt x="50" y="70"/>
                  <a:pt x="50" y="70"/>
                  <a:pt x="50" y="70"/>
                </a:cubicBezTo>
                <a:cubicBezTo>
                  <a:pt x="54" y="70"/>
                  <a:pt x="56" y="68"/>
                  <a:pt x="56" y="64"/>
                </a:cubicBezTo>
                <a:cubicBezTo>
                  <a:pt x="56" y="27"/>
                  <a:pt x="56" y="27"/>
                  <a:pt x="56" y="27"/>
                </a:cubicBezTo>
                <a:cubicBezTo>
                  <a:pt x="56" y="24"/>
                  <a:pt x="54" y="21"/>
                  <a:pt x="50" y="21"/>
                </a:cubicBezTo>
                <a:cubicBezTo>
                  <a:pt x="24" y="21"/>
                  <a:pt x="24" y="21"/>
                  <a:pt x="24" y="21"/>
                </a:cubicBezTo>
                <a:cubicBezTo>
                  <a:pt x="24" y="20"/>
                  <a:pt x="24" y="20"/>
                  <a:pt x="24" y="20"/>
                </a:cubicBezTo>
                <a:cubicBezTo>
                  <a:pt x="24" y="18"/>
                  <a:pt x="23" y="15"/>
                  <a:pt x="23" y="13"/>
                </a:cubicBezTo>
                <a:cubicBezTo>
                  <a:pt x="23" y="11"/>
                  <a:pt x="24" y="8"/>
                  <a:pt x="24" y="6"/>
                </a:cubicBezTo>
                <a:cubicBezTo>
                  <a:pt x="24" y="6"/>
                  <a:pt x="24" y="5"/>
                  <a:pt x="24" y="5"/>
                </a:cubicBezTo>
                <a:cubicBezTo>
                  <a:pt x="24" y="2"/>
                  <a:pt x="22" y="0"/>
                  <a:pt x="19"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9" name="Freeform 181"/>
          <p:cNvSpPr>
            <a:spLocks noEditPoints="1"/>
          </p:cNvSpPr>
          <p:nvPr/>
        </p:nvSpPr>
        <p:spPr bwMode="auto">
          <a:xfrm>
            <a:off x="1798638" y="2333625"/>
            <a:ext cx="211138" cy="263525"/>
          </a:xfrm>
          <a:custGeom>
            <a:avLst/>
            <a:gdLst>
              <a:gd name="T0" fmla="*/ 18 w 56"/>
              <a:gd name="T1" fmla="*/ 4 h 70"/>
              <a:gd name="T2" fmla="*/ 19 w 56"/>
              <a:gd name="T3" fmla="*/ 5 h 70"/>
              <a:gd name="T4" fmla="*/ 19 w 56"/>
              <a:gd name="T5" fmla="*/ 5 h 70"/>
              <a:gd name="T6" fmla="*/ 18 w 56"/>
              <a:gd name="T7" fmla="*/ 13 h 70"/>
              <a:gd name="T8" fmla="*/ 19 w 56"/>
              <a:gd name="T9" fmla="*/ 21 h 70"/>
              <a:gd name="T10" fmla="*/ 19 w 56"/>
              <a:gd name="T11" fmla="*/ 22 h 70"/>
              <a:gd name="T12" fmla="*/ 20 w 56"/>
              <a:gd name="T13" fmla="*/ 26 h 70"/>
              <a:gd name="T14" fmla="*/ 24 w 56"/>
              <a:gd name="T15" fmla="*/ 26 h 70"/>
              <a:gd name="T16" fmla="*/ 50 w 56"/>
              <a:gd name="T17" fmla="*/ 26 h 70"/>
              <a:gd name="T18" fmla="*/ 51 w 56"/>
              <a:gd name="T19" fmla="*/ 27 h 70"/>
              <a:gd name="T20" fmla="*/ 51 w 56"/>
              <a:gd name="T21" fmla="*/ 64 h 70"/>
              <a:gd name="T22" fmla="*/ 50 w 56"/>
              <a:gd name="T23" fmla="*/ 66 h 70"/>
              <a:gd name="T24" fmla="*/ 6 w 56"/>
              <a:gd name="T25" fmla="*/ 66 h 70"/>
              <a:gd name="T26" fmla="*/ 4 w 56"/>
              <a:gd name="T27" fmla="*/ 64 h 70"/>
              <a:gd name="T28" fmla="*/ 4 w 56"/>
              <a:gd name="T29" fmla="*/ 33 h 70"/>
              <a:gd name="T30" fmla="*/ 11 w 56"/>
              <a:gd name="T31" fmla="*/ 15 h 70"/>
              <a:gd name="T32" fmla="*/ 18 w 56"/>
              <a:gd name="T33" fmla="*/ 5 h 70"/>
              <a:gd name="T34" fmla="*/ 18 w 56"/>
              <a:gd name="T35" fmla="*/ 4 h 70"/>
              <a:gd name="T36" fmla="*/ 18 w 56"/>
              <a:gd name="T37" fmla="*/ 4 h 70"/>
              <a:gd name="T38" fmla="*/ 18 w 56"/>
              <a:gd name="T39" fmla="*/ 0 h 70"/>
              <a:gd name="T40" fmla="*/ 15 w 56"/>
              <a:gd name="T41" fmla="*/ 1 h 70"/>
              <a:gd name="T42" fmla="*/ 7 w 56"/>
              <a:gd name="T43" fmla="*/ 13 h 70"/>
              <a:gd name="T44" fmla="*/ 0 w 56"/>
              <a:gd name="T45" fmla="*/ 33 h 70"/>
              <a:gd name="T46" fmla="*/ 0 w 56"/>
              <a:gd name="T47" fmla="*/ 64 h 70"/>
              <a:gd name="T48" fmla="*/ 6 w 56"/>
              <a:gd name="T49" fmla="*/ 70 h 70"/>
              <a:gd name="T50" fmla="*/ 50 w 56"/>
              <a:gd name="T51" fmla="*/ 70 h 70"/>
              <a:gd name="T52" fmla="*/ 56 w 56"/>
              <a:gd name="T53" fmla="*/ 64 h 70"/>
              <a:gd name="T54" fmla="*/ 56 w 56"/>
              <a:gd name="T55" fmla="*/ 27 h 70"/>
              <a:gd name="T56" fmla="*/ 50 w 56"/>
              <a:gd name="T57" fmla="*/ 21 h 70"/>
              <a:gd name="T58" fmla="*/ 24 w 56"/>
              <a:gd name="T59" fmla="*/ 21 h 70"/>
              <a:gd name="T60" fmla="*/ 24 w 56"/>
              <a:gd name="T61" fmla="*/ 20 h 70"/>
              <a:gd name="T62" fmla="*/ 23 w 56"/>
              <a:gd name="T63" fmla="*/ 13 h 70"/>
              <a:gd name="T64" fmla="*/ 24 w 56"/>
              <a:gd name="T65" fmla="*/ 6 h 70"/>
              <a:gd name="T66" fmla="*/ 24 w 56"/>
              <a:gd name="T67" fmla="*/ 5 h 70"/>
              <a:gd name="T68" fmla="*/ 18 w 56"/>
              <a:gd name="T69"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70">
                <a:moveTo>
                  <a:pt x="18" y="4"/>
                </a:moveTo>
                <a:cubicBezTo>
                  <a:pt x="19" y="4"/>
                  <a:pt x="19" y="5"/>
                  <a:pt x="19" y="5"/>
                </a:cubicBezTo>
                <a:cubicBezTo>
                  <a:pt x="19" y="5"/>
                  <a:pt x="19" y="5"/>
                  <a:pt x="19" y="5"/>
                </a:cubicBezTo>
                <a:cubicBezTo>
                  <a:pt x="19" y="8"/>
                  <a:pt x="18" y="10"/>
                  <a:pt x="18" y="13"/>
                </a:cubicBezTo>
                <a:cubicBezTo>
                  <a:pt x="18" y="16"/>
                  <a:pt x="19" y="18"/>
                  <a:pt x="19" y="21"/>
                </a:cubicBezTo>
                <a:cubicBezTo>
                  <a:pt x="19" y="22"/>
                  <a:pt x="19" y="22"/>
                  <a:pt x="19" y="22"/>
                </a:cubicBezTo>
                <a:cubicBezTo>
                  <a:pt x="20" y="26"/>
                  <a:pt x="20" y="26"/>
                  <a:pt x="20" y="26"/>
                </a:cubicBezTo>
                <a:cubicBezTo>
                  <a:pt x="24" y="26"/>
                  <a:pt x="24" y="26"/>
                  <a:pt x="24" y="26"/>
                </a:cubicBezTo>
                <a:cubicBezTo>
                  <a:pt x="50" y="26"/>
                  <a:pt x="50" y="26"/>
                  <a:pt x="50" y="26"/>
                </a:cubicBezTo>
                <a:cubicBezTo>
                  <a:pt x="51" y="26"/>
                  <a:pt x="51" y="26"/>
                  <a:pt x="51" y="27"/>
                </a:cubicBezTo>
                <a:cubicBezTo>
                  <a:pt x="51" y="64"/>
                  <a:pt x="51" y="64"/>
                  <a:pt x="51" y="64"/>
                </a:cubicBezTo>
                <a:cubicBezTo>
                  <a:pt x="51" y="65"/>
                  <a:pt x="51" y="66"/>
                  <a:pt x="50" y="66"/>
                </a:cubicBezTo>
                <a:cubicBezTo>
                  <a:pt x="6" y="66"/>
                  <a:pt x="6" y="66"/>
                  <a:pt x="6" y="66"/>
                </a:cubicBezTo>
                <a:cubicBezTo>
                  <a:pt x="5" y="66"/>
                  <a:pt x="4" y="65"/>
                  <a:pt x="4" y="64"/>
                </a:cubicBezTo>
                <a:cubicBezTo>
                  <a:pt x="4" y="33"/>
                  <a:pt x="4" y="33"/>
                  <a:pt x="4" y="33"/>
                </a:cubicBezTo>
                <a:cubicBezTo>
                  <a:pt x="4" y="30"/>
                  <a:pt x="5" y="25"/>
                  <a:pt x="11" y="15"/>
                </a:cubicBezTo>
                <a:cubicBezTo>
                  <a:pt x="13" y="10"/>
                  <a:pt x="17" y="5"/>
                  <a:pt x="18" y="5"/>
                </a:cubicBezTo>
                <a:cubicBezTo>
                  <a:pt x="18" y="4"/>
                  <a:pt x="18" y="4"/>
                  <a:pt x="18" y="4"/>
                </a:cubicBezTo>
                <a:cubicBezTo>
                  <a:pt x="18" y="4"/>
                  <a:pt x="18" y="4"/>
                  <a:pt x="18" y="4"/>
                </a:cubicBezTo>
                <a:close/>
                <a:moveTo>
                  <a:pt x="18" y="0"/>
                </a:moveTo>
                <a:cubicBezTo>
                  <a:pt x="17" y="0"/>
                  <a:pt x="16" y="0"/>
                  <a:pt x="15" y="1"/>
                </a:cubicBezTo>
                <a:cubicBezTo>
                  <a:pt x="13" y="2"/>
                  <a:pt x="10" y="8"/>
                  <a:pt x="7" y="13"/>
                </a:cubicBezTo>
                <a:cubicBezTo>
                  <a:pt x="2" y="21"/>
                  <a:pt x="0" y="28"/>
                  <a:pt x="0" y="33"/>
                </a:cubicBezTo>
                <a:cubicBezTo>
                  <a:pt x="0" y="64"/>
                  <a:pt x="0" y="64"/>
                  <a:pt x="0" y="64"/>
                </a:cubicBezTo>
                <a:cubicBezTo>
                  <a:pt x="0" y="67"/>
                  <a:pt x="2" y="70"/>
                  <a:pt x="6" y="70"/>
                </a:cubicBezTo>
                <a:cubicBezTo>
                  <a:pt x="50" y="70"/>
                  <a:pt x="50" y="70"/>
                  <a:pt x="50" y="70"/>
                </a:cubicBezTo>
                <a:cubicBezTo>
                  <a:pt x="53" y="70"/>
                  <a:pt x="56" y="67"/>
                  <a:pt x="56" y="64"/>
                </a:cubicBezTo>
                <a:cubicBezTo>
                  <a:pt x="56" y="27"/>
                  <a:pt x="56" y="27"/>
                  <a:pt x="56" y="27"/>
                </a:cubicBezTo>
                <a:cubicBezTo>
                  <a:pt x="56" y="24"/>
                  <a:pt x="53" y="21"/>
                  <a:pt x="50" y="21"/>
                </a:cubicBezTo>
                <a:cubicBezTo>
                  <a:pt x="24" y="21"/>
                  <a:pt x="24" y="21"/>
                  <a:pt x="24" y="21"/>
                </a:cubicBezTo>
                <a:cubicBezTo>
                  <a:pt x="24" y="20"/>
                  <a:pt x="24" y="20"/>
                  <a:pt x="24" y="20"/>
                </a:cubicBezTo>
                <a:cubicBezTo>
                  <a:pt x="23" y="18"/>
                  <a:pt x="23" y="15"/>
                  <a:pt x="23" y="13"/>
                </a:cubicBezTo>
                <a:cubicBezTo>
                  <a:pt x="23" y="11"/>
                  <a:pt x="23" y="8"/>
                  <a:pt x="24" y="6"/>
                </a:cubicBezTo>
                <a:cubicBezTo>
                  <a:pt x="24" y="6"/>
                  <a:pt x="24" y="5"/>
                  <a:pt x="24" y="5"/>
                </a:cubicBezTo>
                <a:cubicBezTo>
                  <a:pt x="24" y="2"/>
                  <a:pt x="21" y="0"/>
                  <a:pt x="18"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0" name="Freeform 182"/>
          <p:cNvSpPr>
            <a:spLocks noEditPoints="1"/>
          </p:cNvSpPr>
          <p:nvPr/>
        </p:nvSpPr>
        <p:spPr bwMode="auto">
          <a:xfrm>
            <a:off x="838200" y="2333625"/>
            <a:ext cx="209550" cy="263525"/>
          </a:xfrm>
          <a:custGeom>
            <a:avLst/>
            <a:gdLst>
              <a:gd name="T0" fmla="*/ 37 w 56"/>
              <a:gd name="T1" fmla="*/ 66 h 70"/>
              <a:gd name="T2" fmla="*/ 36 w 56"/>
              <a:gd name="T3" fmla="*/ 65 h 70"/>
              <a:gd name="T4" fmla="*/ 36 w 56"/>
              <a:gd name="T5" fmla="*/ 65 h 70"/>
              <a:gd name="T6" fmla="*/ 37 w 56"/>
              <a:gd name="T7" fmla="*/ 57 h 70"/>
              <a:gd name="T8" fmla="*/ 36 w 56"/>
              <a:gd name="T9" fmla="*/ 49 h 70"/>
              <a:gd name="T10" fmla="*/ 36 w 56"/>
              <a:gd name="T11" fmla="*/ 48 h 70"/>
              <a:gd name="T12" fmla="*/ 36 w 56"/>
              <a:gd name="T13" fmla="*/ 44 h 70"/>
              <a:gd name="T14" fmla="*/ 32 w 56"/>
              <a:gd name="T15" fmla="*/ 44 h 70"/>
              <a:gd name="T16" fmla="*/ 6 w 56"/>
              <a:gd name="T17" fmla="*/ 44 h 70"/>
              <a:gd name="T18" fmla="*/ 4 w 56"/>
              <a:gd name="T19" fmla="*/ 43 h 70"/>
              <a:gd name="T20" fmla="*/ 4 w 56"/>
              <a:gd name="T21" fmla="*/ 6 h 70"/>
              <a:gd name="T22" fmla="*/ 6 w 56"/>
              <a:gd name="T23" fmla="*/ 4 h 70"/>
              <a:gd name="T24" fmla="*/ 50 w 56"/>
              <a:gd name="T25" fmla="*/ 4 h 70"/>
              <a:gd name="T26" fmla="*/ 51 w 56"/>
              <a:gd name="T27" fmla="*/ 6 h 70"/>
              <a:gd name="T28" fmla="*/ 51 w 56"/>
              <a:gd name="T29" fmla="*/ 36 h 70"/>
              <a:gd name="T30" fmla="*/ 45 w 56"/>
              <a:gd name="T31" fmla="*/ 55 h 70"/>
              <a:gd name="T32" fmla="*/ 38 w 56"/>
              <a:gd name="T33" fmla="*/ 65 h 70"/>
              <a:gd name="T34" fmla="*/ 37 w 56"/>
              <a:gd name="T35" fmla="*/ 66 h 70"/>
              <a:gd name="T36" fmla="*/ 37 w 56"/>
              <a:gd name="T37" fmla="*/ 66 h 70"/>
              <a:gd name="T38" fmla="*/ 37 w 56"/>
              <a:gd name="T39" fmla="*/ 70 h 70"/>
              <a:gd name="T40" fmla="*/ 41 w 56"/>
              <a:gd name="T41" fmla="*/ 69 h 70"/>
              <a:gd name="T42" fmla="*/ 49 w 56"/>
              <a:gd name="T43" fmla="*/ 57 h 70"/>
              <a:gd name="T44" fmla="*/ 56 w 56"/>
              <a:gd name="T45" fmla="*/ 37 h 70"/>
              <a:gd name="T46" fmla="*/ 56 w 56"/>
              <a:gd name="T47" fmla="*/ 6 h 70"/>
              <a:gd name="T48" fmla="*/ 50 w 56"/>
              <a:gd name="T49" fmla="*/ 0 h 70"/>
              <a:gd name="T50" fmla="*/ 6 w 56"/>
              <a:gd name="T51" fmla="*/ 0 h 70"/>
              <a:gd name="T52" fmla="*/ 0 w 56"/>
              <a:gd name="T53" fmla="*/ 6 h 70"/>
              <a:gd name="T54" fmla="*/ 0 w 56"/>
              <a:gd name="T55" fmla="*/ 43 h 70"/>
              <a:gd name="T56" fmla="*/ 6 w 56"/>
              <a:gd name="T57" fmla="*/ 49 h 70"/>
              <a:gd name="T58" fmla="*/ 32 w 56"/>
              <a:gd name="T59" fmla="*/ 49 h 70"/>
              <a:gd name="T60" fmla="*/ 32 w 56"/>
              <a:gd name="T61" fmla="*/ 50 h 70"/>
              <a:gd name="T62" fmla="*/ 33 w 56"/>
              <a:gd name="T63" fmla="*/ 57 h 70"/>
              <a:gd name="T64" fmla="*/ 32 w 56"/>
              <a:gd name="T65" fmla="*/ 64 h 70"/>
              <a:gd name="T66" fmla="*/ 32 w 56"/>
              <a:gd name="T67" fmla="*/ 65 h 70"/>
              <a:gd name="T68" fmla="*/ 37 w 56"/>
              <a:gd name="T69"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70">
                <a:moveTo>
                  <a:pt x="37" y="66"/>
                </a:moveTo>
                <a:cubicBezTo>
                  <a:pt x="37" y="66"/>
                  <a:pt x="36" y="65"/>
                  <a:pt x="36" y="65"/>
                </a:cubicBezTo>
                <a:cubicBezTo>
                  <a:pt x="36" y="65"/>
                  <a:pt x="36" y="65"/>
                  <a:pt x="36" y="65"/>
                </a:cubicBezTo>
                <a:cubicBezTo>
                  <a:pt x="37" y="62"/>
                  <a:pt x="37" y="59"/>
                  <a:pt x="37" y="57"/>
                </a:cubicBezTo>
                <a:cubicBezTo>
                  <a:pt x="37" y="54"/>
                  <a:pt x="37" y="52"/>
                  <a:pt x="36" y="49"/>
                </a:cubicBezTo>
                <a:cubicBezTo>
                  <a:pt x="36" y="48"/>
                  <a:pt x="36" y="48"/>
                  <a:pt x="36" y="48"/>
                </a:cubicBezTo>
                <a:cubicBezTo>
                  <a:pt x="36" y="44"/>
                  <a:pt x="36" y="44"/>
                  <a:pt x="36" y="44"/>
                </a:cubicBezTo>
                <a:cubicBezTo>
                  <a:pt x="32" y="44"/>
                  <a:pt x="32" y="44"/>
                  <a:pt x="32" y="44"/>
                </a:cubicBezTo>
                <a:cubicBezTo>
                  <a:pt x="6" y="44"/>
                  <a:pt x="6" y="44"/>
                  <a:pt x="6" y="44"/>
                </a:cubicBezTo>
                <a:cubicBezTo>
                  <a:pt x="5" y="44"/>
                  <a:pt x="4" y="44"/>
                  <a:pt x="4" y="43"/>
                </a:cubicBezTo>
                <a:cubicBezTo>
                  <a:pt x="4" y="6"/>
                  <a:pt x="4" y="6"/>
                  <a:pt x="4" y="6"/>
                </a:cubicBezTo>
                <a:cubicBezTo>
                  <a:pt x="4" y="5"/>
                  <a:pt x="5" y="4"/>
                  <a:pt x="6" y="4"/>
                </a:cubicBezTo>
                <a:cubicBezTo>
                  <a:pt x="50" y="4"/>
                  <a:pt x="50" y="4"/>
                  <a:pt x="50" y="4"/>
                </a:cubicBezTo>
                <a:cubicBezTo>
                  <a:pt x="51" y="4"/>
                  <a:pt x="51" y="5"/>
                  <a:pt x="51" y="6"/>
                </a:cubicBezTo>
                <a:cubicBezTo>
                  <a:pt x="51" y="36"/>
                  <a:pt x="51" y="36"/>
                  <a:pt x="51" y="36"/>
                </a:cubicBezTo>
                <a:cubicBezTo>
                  <a:pt x="51" y="40"/>
                  <a:pt x="50" y="45"/>
                  <a:pt x="45" y="55"/>
                </a:cubicBezTo>
                <a:cubicBezTo>
                  <a:pt x="42" y="60"/>
                  <a:pt x="39" y="64"/>
                  <a:pt x="38" y="65"/>
                </a:cubicBezTo>
                <a:cubicBezTo>
                  <a:pt x="37" y="66"/>
                  <a:pt x="37" y="66"/>
                  <a:pt x="37" y="66"/>
                </a:cubicBezTo>
                <a:cubicBezTo>
                  <a:pt x="37" y="66"/>
                  <a:pt x="37" y="66"/>
                  <a:pt x="37" y="66"/>
                </a:cubicBezTo>
                <a:close/>
                <a:moveTo>
                  <a:pt x="37" y="70"/>
                </a:moveTo>
                <a:cubicBezTo>
                  <a:pt x="39" y="70"/>
                  <a:pt x="40" y="70"/>
                  <a:pt x="41" y="69"/>
                </a:cubicBezTo>
                <a:cubicBezTo>
                  <a:pt x="42" y="68"/>
                  <a:pt x="46" y="62"/>
                  <a:pt x="49" y="57"/>
                </a:cubicBezTo>
                <a:cubicBezTo>
                  <a:pt x="54" y="49"/>
                  <a:pt x="56" y="42"/>
                  <a:pt x="56" y="37"/>
                </a:cubicBezTo>
                <a:cubicBezTo>
                  <a:pt x="56" y="6"/>
                  <a:pt x="56" y="6"/>
                  <a:pt x="56" y="6"/>
                </a:cubicBezTo>
                <a:cubicBezTo>
                  <a:pt x="56" y="2"/>
                  <a:pt x="53" y="0"/>
                  <a:pt x="50" y="0"/>
                </a:cubicBezTo>
                <a:cubicBezTo>
                  <a:pt x="6" y="0"/>
                  <a:pt x="6" y="0"/>
                  <a:pt x="6" y="0"/>
                </a:cubicBezTo>
                <a:cubicBezTo>
                  <a:pt x="2" y="0"/>
                  <a:pt x="0" y="2"/>
                  <a:pt x="0" y="6"/>
                </a:cubicBezTo>
                <a:cubicBezTo>
                  <a:pt x="0" y="43"/>
                  <a:pt x="0" y="43"/>
                  <a:pt x="0" y="43"/>
                </a:cubicBezTo>
                <a:cubicBezTo>
                  <a:pt x="0" y="46"/>
                  <a:pt x="2" y="49"/>
                  <a:pt x="6" y="49"/>
                </a:cubicBezTo>
                <a:cubicBezTo>
                  <a:pt x="32" y="49"/>
                  <a:pt x="32" y="49"/>
                  <a:pt x="32" y="49"/>
                </a:cubicBezTo>
                <a:cubicBezTo>
                  <a:pt x="32" y="50"/>
                  <a:pt x="32" y="50"/>
                  <a:pt x="32" y="50"/>
                </a:cubicBezTo>
                <a:cubicBezTo>
                  <a:pt x="32" y="52"/>
                  <a:pt x="33" y="55"/>
                  <a:pt x="33" y="57"/>
                </a:cubicBezTo>
                <a:cubicBezTo>
                  <a:pt x="33" y="59"/>
                  <a:pt x="32" y="62"/>
                  <a:pt x="32" y="64"/>
                </a:cubicBezTo>
                <a:cubicBezTo>
                  <a:pt x="32" y="64"/>
                  <a:pt x="32" y="65"/>
                  <a:pt x="32" y="65"/>
                </a:cubicBezTo>
                <a:cubicBezTo>
                  <a:pt x="32" y="68"/>
                  <a:pt x="34" y="70"/>
                  <a:pt x="37" y="7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1" name="Freeform 183"/>
          <p:cNvSpPr>
            <a:spLocks noEditPoints="1"/>
          </p:cNvSpPr>
          <p:nvPr/>
        </p:nvSpPr>
        <p:spPr bwMode="auto">
          <a:xfrm>
            <a:off x="568325" y="2333625"/>
            <a:ext cx="209550" cy="263525"/>
          </a:xfrm>
          <a:custGeom>
            <a:avLst/>
            <a:gdLst>
              <a:gd name="T0" fmla="*/ 38 w 56"/>
              <a:gd name="T1" fmla="*/ 66 h 70"/>
              <a:gd name="T2" fmla="*/ 37 w 56"/>
              <a:gd name="T3" fmla="*/ 65 h 70"/>
              <a:gd name="T4" fmla="*/ 37 w 56"/>
              <a:gd name="T5" fmla="*/ 65 h 70"/>
              <a:gd name="T6" fmla="*/ 38 w 56"/>
              <a:gd name="T7" fmla="*/ 57 h 70"/>
              <a:gd name="T8" fmla="*/ 37 w 56"/>
              <a:gd name="T9" fmla="*/ 49 h 70"/>
              <a:gd name="T10" fmla="*/ 37 w 56"/>
              <a:gd name="T11" fmla="*/ 48 h 70"/>
              <a:gd name="T12" fmla="*/ 36 w 56"/>
              <a:gd name="T13" fmla="*/ 44 h 70"/>
              <a:gd name="T14" fmla="*/ 32 w 56"/>
              <a:gd name="T15" fmla="*/ 44 h 70"/>
              <a:gd name="T16" fmla="*/ 6 w 56"/>
              <a:gd name="T17" fmla="*/ 44 h 70"/>
              <a:gd name="T18" fmla="*/ 5 w 56"/>
              <a:gd name="T19" fmla="*/ 43 h 70"/>
              <a:gd name="T20" fmla="*/ 5 w 56"/>
              <a:gd name="T21" fmla="*/ 6 h 70"/>
              <a:gd name="T22" fmla="*/ 6 w 56"/>
              <a:gd name="T23" fmla="*/ 4 h 70"/>
              <a:gd name="T24" fmla="*/ 50 w 56"/>
              <a:gd name="T25" fmla="*/ 4 h 70"/>
              <a:gd name="T26" fmla="*/ 52 w 56"/>
              <a:gd name="T27" fmla="*/ 6 h 70"/>
              <a:gd name="T28" fmla="*/ 52 w 56"/>
              <a:gd name="T29" fmla="*/ 37 h 70"/>
              <a:gd name="T30" fmla="*/ 45 w 56"/>
              <a:gd name="T31" fmla="*/ 55 h 70"/>
              <a:gd name="T32" fmla="*/ 38 w 56"/>
              <a:gd name="T33" fmla="*/ 65 h 70"/>
              <a:gd name="T34" fmla="*/ 38 w 56"/>
              <a:gd name="T35" fmla="*/ 66 h 70"/>
              <a:gd name="T36" fmla="*/ 38 w 56"/>
              <a:gd name="T37" fmla="*/ 66 h 70"/>
              <a:gd name="T38" fmla="*/ 38 w 56"/>
              <a:gd name="T39" fmla="*/ 70 h 70"/>
              <a:gd name="T40" fmla="*/ 41 w 56"/>
              <a:gd name="T41" fmla="*/ 69 h 70"/>
              <a:gd name="T42" fmla="*/ 49 w 56"/>
              <a:gd name="T43" fmla="*/ 57 h 70"/>
              <a:gd name="T44" fmla="*/ 56 w 56"/>
              <a:gd name="T45" fmla="*/ 37 h 70"/>
              <a:gd name="T46" fmla="*/ 56 w 56"/>
              <a:gd name="T47" fmla="*/ 6 h 70"/>
              <a:gd name="T48" fmla="*/ 50 w 56"/>
              <a:gd name="T49" fmla="*/ 0 h 70"/>
              <a:gd name="T50" fmla="*/ 6 w 56"/>
              <a:gd name="T51" fmla="*/ 0 h 70"/>
              <a:gd name="T52" fmla="*/ 0 w 56"/>
              <a:gd name="T53" fmla="*/ 6 h 70"/>
              <a:gd name="T54" fmla="*/ 0 w 56"/>
              <a:gd name="T55" fmla="*/ 43 h 70"/>
              <a:gd name="T56" fmla="*/ 6 w 56"/>
              <a:gd name="T57" fmla="*/ 49 h 70"/>
              <a:gd name="T58" fmla="*/ 32 w 56"/>
              <a:gd name="T59" fmla="*/ 49 h 70"/>
              <a:gd name="T60" fmla="*/ 32 w 56"/>
              <a:gd name="T61" fmla="*/ 50 h 70"/>
              <a:gd name="T62" fmla="*/ 33 w 56"/>
              <a:gd name="T63" fmla="*/ 57 h 70"/>
              <a:gd name="T64" fmla="*/ 32 w 56"/>
              <a:gd name="T65" fmla="*/ 64 h 70"/>
              <a:gd name="T66" fmla="*/ 32 w 56"/>
              <a:gd name="T67" fmla="*/ 65 h 70"/>
              <a:gd name="T68" fmla="*/ 38 w 56"/>
              <a:gd name="T69"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70">
                <a:moveTo>
                  <a:pt x="38" y="66"/>
                </a:moveTo>
                <a:cubicBezTo>
                  <a:pt x="37" y="66"/>
                  <a:pt x="37" y="65"/>
                  <a:pt x="37" y="65"/>
                </a:cubicBezTo>
                <a:cubicBezTo>
                  <a:pt x="37" y="65"/>
                  <a:pt x="37" y="65"/>
                  <a:pt x="37" y="65"/>
                </a:cubicBezTo>
                <a:cubicBezTo>
                  <a:pt x="37" y="62"/>
                  <a:pt x="38" y="60"/>
                  <a:pt x="38" y="57"/>
                </a:cubicBezTo>
                <a:cubicBezTo>
                  <a:pt x="38" y="54"/>
                  <a:pt x="37" y="52"/>
                  <a:pt x="37" y="49"/>
                </a:cubicBezTo>
                <a:cubicBezTo>
                  <a:pt x="37" y="48"/>
                  <a:pt x="37" y="48"/>
                  <a:pt x="37" y="48"/>
                </a:cubicBezTo>
                <a:cubicBezTo>
                  <a:pt x="36" y="44"/>
                  <a:pt x="36" y="44"/>
                  <a:pt x="36" y="44"/>
                </a:cubicBezTo>
                <a:cubicBezTo>
                  <a:pt x="32" y="44"/>
                  <a:pt x="32" y="44"/>
                  <a:pt x="32" y="44"/>
                </a:cubicBezTo>
                <a:cubicBezTo>
                  <a:pt x="6" y="44"/>
                  <a:pt x="6" y="44"/>
                  <a:pt x="6" y="44"/>
                </a:cubicBezTo>
                <a:cubicBezTo>
                  <a:pt x="5" y="44"/>
                  <a:pt x="5" y="44"/>
                  <a:pt x="5" y="43"/>
                </a:cubicBezTo>
                <a:cubicBezTo>
                  <a:pt x="5" y="6"/>
                  <a:pt x="5" y="6"/>
                  <a:pt x="5" y="6"/>
                </a:cubicBezTo>
                <a:cubicBezTo>
                  <a:pt x="5" y="5"/>
                  <a:pt x="5" y="4"/>
                  <a:pt x="6" y="4"/>
                </a:cubicBezTo>
                <a:cubicBezTo>
                  <a:pt x="50" y="4"/>
                  <a:pt x="50" y="4"/>
                  <a:pt x="50" y="4"/>
                </a:cubicBezTo>
                <a:cubicBezTo>
                  <a:pt x="51" y="4"/>
                  <a:pt x="52" y="5"/>
                  <a:pt x="52" y="6"/>
                </a:cubicBezTo>
                <a:cubicBezTo>
                  <a:pt x="52" y="37"/>
                  <a:pt x="52" y="37"/>
                  <a:pt x="52" y="37"/>
                </a:cubicBezTo>
                <a:cubicBezTo>
                  <a:pt x="52" y="40"/>
                  <a:pt x="51" y="45"/>
                  <a:pt x="45" y="55"/>
                </a:cubicBezTo>
                <a:cubicBezTo>
                  <a:pt x="43" y="60"/>
                  <a:pt x="39" y="65"/>
                  <a:pt x="38" y="65"/>
                </a:cubicBezTo>
                <a:cubicBezTo>
                  <a:pt x="38" y="66"/>
                  <a:pt x="38" y="66"/>
                  <a:pt x="38" y="66"/>
                </a:cubicBezTo>
                <a:cubicBezTo>
                  <a:pt x="38" y="66"/>
                  <a:pt x="38" y="66"/>
                  <a:pt x="38" y="66"/>
                </a:cubicBezTo>
                <a:close/>
                <a:moveTo>
                  <a:pt x="38" y="70"/>
                </a:moveTo>
                <a:cubicBezTo>
                  <a:pt x="39" y="70"/>
                  <a:pt x="40" y="70"/>
                  <a:pt x="41" y="69"/>
                </a:cubicBezTo>
                <a:cubicBezTo>
                  <a:pt x="43" y="68"/>
                  <a:pt x="46" y="62"/>
                  <a:pt x="49" y="57"/>
                </a:cubicBezTo>
                <a:cubicBezTo>
                  <a:pt x="54" y="49"/>
                  <a:pt x="56" y="42"/>
                  <a:pt x="56" y="37"/>
                </a:cubicBezTo>
                <a:cubicBezTo>
                  <a:pt x="56" y="6"/>
                  <a:pt x="56" y="6"/>
                  <a:pt x="56" y="6"/>
                </a:cubicBezTo>
                <a:cubicBezTo>
                  <a:pt x="56" y="3"/>
                  <a:pt x="54" y="0"/>
                  <a:pt x="50" y="0"/>
                </a:cubicBezTo>
                <a:cubicBezTo>
                  <a:pt x="6" y="0"/>
                  <a:pt x="6" y="0"/>
                  <a:pt x="6" y="0"/>
                </a:cubicBezTo>
                <a:cubicBezTo>
                  <a:pt x="3" y="0"/>
                  <a:pt x="0" y="3"/>
                  <a:pt x="0" y="6"/>
                </a:cubicBezTo>
                <a:cubicBezTo>
                  <a:pt x="0" y="43"/>
                  <a:pt x="0" y="43"/>
                  <a:pt x="0" y="43"/>
                </a:cubicBezTo>
                <a:cubicBezTo>
                  <a:pt x="0" y="46"/>
                  <a:pt x="3" y="49"/>
                  <a:pt x="6" y="49"/>
                </a:cubicBezTo>
                <a:cubicBezTo>
                  <a:pt x="32" y="49"/>
                  <a:pt x="32" y="49"/>
                  <a:pt x="32" y="49"/>
                </a:cubicBezTo>
                <a:cubicBezTo>
                  <a:pt x="32" y="50"/>
                  <a:pt x="32" y="50"/>
                  <a:pt x="32" y="50"/>
                </a:cubicBezTo>
                <a:cubicBezTo>
                  <a:pt x="33" y="52"/>
                  <a:pt x="33" y="55"/>
                  <a:pt x="33" y="57"/>
                </a:cubicBezTo>
                <a:cubicBezTo>
                  <a:pt x="33" y="59"/>
                  <a:pt x="33" y="62"/>
                  <a:pt x="32" y="64"/>
                </a:cubicBezTo>
                <a:cubicBezTo>
                  <a:pt x="32" y="64"/>
                  <a:pt x="32" y="65"/>
                  <a:pt x="32" y="65"/>
                </a:cubicBezTo>
                <a:cubicBezTo>
                  <a:pt x="32" y="68"/>
                  <a:pt x="35" y="70"/>
                  <a:pt x="38" y="7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2" name="Freeform 184"/>
          <p:cNvSpPr>
            <a:spLocks noEditPoints="1"/>
          </p:cNvSpPr>
          <p:nvPr/>
        </p:nvSpPr>
        <p:spPr bwMode="auto">
          <a:xfrm>
            <a:off x="11139488" y="1263650"/>
            <a:ext cx="481013" cy="481013"/>
          </a:xfrm>
          <a:custGeom>
            <a:avLst/>
            <a:gdLst>
              <a:gd name="T0" fmla="*/ 122 w 128"/>
              <a:gd name="T1" fmla="*/ 72 h 128"/>
              <a:gd name="T2" fmla="*/ 122 w 128"/>
              <a:gd name="T3" fmla="*/ 71 h 128"/>
              <a:gd name="T4" fmla="*/ 128 w 128"/>
              <a:gd name="T5" fmla="*/ 50 h 128"/>
              <a:gd name="T6" fmla="*/ 64 w 128"/>
              <a:gd name="T7" fmla="*/ 0 h 128"/>
              <a:gd name="T8" fmla="*/ 0 w 128"/>
              <a:gd name="T9" fmla="*/ 50 h 128"/>
              <a:gd name="T10" fmla="*/ 14 w 128"/>
              <a:gd name="T11" fmla="*/ 82 h 128"/>
              <a:gd name="T12" fmla="*/ 14 w 128"/>
              <a:gd name="T13" fmla="*/ 82 h 128"/>
              <a:gd name="T14" fmla="*/ 10 w 128"/>
              <a:gd name="T15" fmla="*/ 108 h 128"/>
              <a:gd name="T16" fmla="*/ 10 w 128"/>
              <a:gd name="T17" fmla="*/ 109 h 128"/>
              <a:gd name="T18" fmla="*/ 13 w 128"/>
              <a:gd name="T19" fmla="*/ 111 h 128"/>
              <a:gd name="T20" fmla="*/ 45 w 128"/>
              <a:gd name="T21" fmla="*/ 99 h 128"/>
              <a:gd name="T22" fmla="*/ 46 w 128"/>
              <a:gd name="T23" fmla="*/ 99 h 128"/>
              <a:gd name="T24" fmla="*/ 47 w 128"/>
              <a:gd name="T25" fmla="*/ 100 h 128"/>
              <a:gd name="T26" fmla="*/ 86 w 128"/>
              <a:gd name="T27" fmla="*/ 122 h 128"/>
              <a:gd name="T28" fmla="*/ 98 w 128"/>
              <a:gd name="T29" fmla="*/ 120 h 128"/>
              <a:gd name="T30" fmla="*/ 99 w 128"/>
              <a:gd name="T31" fmla="*/ 120 h 128"/>
              <a:gd name="T32" fmla="*/ 118 w 128"/>
              <a:gd name="T33" fmla="*/ 128 h 128"/>
              <a:gd name="T34" fmla="*/ 119 w 128"/>
              <a:gd name="T35" fmla="*/ 128 h 128"/>
              <a:gd name="T36" fmla="*/ 121 w 128"/>
              <a:gd name="T37" fmla="*/ 126 h 128"/>
              <a:gd name="T38" fmla="*/ 121 w 128"/>
              <a:gd name="T39" fmla="*/ 125 h 128"/>
              <a:gd name="T40" fmla="*/ 118 w 128"/>
              <a:gd name="T41" fmla="*/ 110 h 128"/>
              <a:gd name="T42" fmla="*/ 119 w 128"/>
              <a:gd name="T43" fmla="*/ 109 h 128"/>
              <a:gd name="T44" fmla="*/ 128 w 128"/>
              <a:gd name="T45" fmla="*/ 89 h 128"/>
              <a:gd name="T46" fmla="*/ 122 w 128"/>
              <a:gd name="T47" fmla="*/ 73 h 128"/>
              <a:gd name="T48" fmla="*/ 122 w 128"/>
              <a:gd name="T49" fmla="*/ 72 h 128"/>
              <a:gd name="T50" fmla="*/ 45 w 128"/>
              <a:gd name="T51" fmla="*/ 89 h 128"/>
              <a:gd name="T52" fmla="*/ 45 w 128"/>
              <a:gd name="T53" fmla="*/ 93 h 128"/>
              <a:gd name="T54" fmla="*/ 45 w 128"/>
              <a:gd name="T55" fmla="*/ 94 h 128"/>
              <a:gd name="T56" fmla="*/ 15 w 128"/>
              <a:gd name="T57" fmla="*/ 105 h 128"/>
              <a:gd name="T58" fmla="*/ 19 w 128"/>
              <a:gd name="T59" fmla="*/ 81 h 128"/>
              <a:gd name="T60" fmla="*/ 17 w 128"/>
              <a:gd name="T61" fmla="*/ 78 h 128"/>
              <a:gd name="T62" fmla="*/ 8 w 128"/>
              <a:gd name="T63" fmla="*/ 65 h 128"/>
              <a:gd name="T64" fmla="*/ 5 w 128"/>
              <a:gd name="T65" fmla="*/ 50 h 128"/>
              <a:gd name="T66" fmla="*/ 9 w 128"/>
              <a:gd name="T67" fmla="*/ 33 h 128"/>
              <a:gd name="T68" fmla="*/ 21 w 128"/>
              <a:gd name="T69" fmla="*/ 18 h 128"/>
              <a:gd name="T70" fmla="*/ 40 w 128"/>
              <a:gd name="T71" fmla="*/ 8 h 128"/>
              <a:gd name="T72" fmla="*/ 88 w 128"/>
              <a:gd name="T73" fmla="*/ 8 h 128"/>
              <a:gd name="T74" fmla="*/ 107 w 128"/>
              <a:gd name="T75" fmla="*/ 18 h 128"/>
              <a:gd name="T76" fmla="*/ 119 w 128"/>
              <a:gd name="T77" fmla="*/ 33 h 128"/>
              <a:gd name="T78" fmla="*/ 123 w 128"/>
              <a:gd name="T79" fmla="*/ 50 h 128"/>
              <a:gd name="T80" fmla="*/ 119 w 128"/>
              <a:gd name="T81" fmla="*/ 67 h 128"/>
              <a:gd name="T82" fmla="*/ 119 w 128"/>
              <a:gd name="T83" fmla="*/ 68 h 128"/>
              <a:gd name="T84" fmla="*/ 117 w 128"/>
              <a:gd name="T85" fmla="*/ 67 h 128"/>
              <a:gd name="T86" fmla="*/ 86 w 128"/>
              <a:gd name="T87" fmla="*/ 56 h 128"/>
              <a:gd name="T88" fmla="*/ 45 w 128"/>
              <a:gd name="T89" fmla="*/ 89 h 128"/>
              <a:gd name="T90" fmla="*/ 116 w 128"/>
              <a:gd name="T91" fmla="*/ 106 h 128"/>
              <a:gd name="T92" fmla="*/ 114 w 128"/>
              <a:gd name="T93" fmla="*/ 108 h 128"/>
              <a:gd name="T94" fmla="*/ 116 w 128"/>
              <a:gd name="T95" fmla="*/ 122 h 128"/>
              <a:gd name="T96" fmla="*/ 99 w 128"/>
              <a:gd name="T97" fmla="*/ 116 h 128"/>
              <a:gd name="T98" fmla="*/ 97 w 128"/>
              <a:gd name="T99" fmla="*/ 116 h 128"/>
              <a:gd name="T100" fmla="*/ 71 w 128"/>
              <a:gd name="T101" fmla="*/ 115 h 128"/>
              <a:gd name="T102" fmla="*/ 59 w 128"/>
              <a:gd name="T103" fmla="*/ 109 h 128"/>
              <a:gd name="T104" fmla="*/ 49 w 128"/>
              <a:gd name="T105" fmla="*/ 89 h 128"/>
              <a:gd name="T106" fmla="*/ 59 w 128"/>
              <a:gd name="T107" fmla="*/ 70 h 128"/>
              <a:gd name="T108" fmla="*/ 71 w 128"/>
              <a:gd name="T109" fmla="*/ 63 h 128"/>
              <a:gd name="T110" fmla="*/ 101 w 128"/>
              <a:gd name="T111" fmla="*/ 63 h 128"/>
              <a:gd name="T112" fmla="*/ 113 w 128"/>
              <a:gd name="T113" fmla="*/ 70 h 128"/>
              <a:gd name="T114" fmla="*/ 123 w 128"/>
              <a:gd name="T115" fmla="*/ 89 h 128"/>
              <a:gd name="T116" fmla="*/ 116 w 128"/>
              <a:gd name="T117"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28">
                <a:moveTo>
                  <a:pt x="122" y="72"/>
                </a:moveTo>
                <a:cubicBezTo>
                  <a:pt x="122" y="71"/>
                  <a:pt x="122" y="71"/>
                  <a:pt x="122" y="71"/>
                </a:cubicBezTo>
                <a:cubicBezTo>
                  <a:pt x="126" y="65"/>
                  <a:pt x="128" y="58"/>
                  <a:pt x="128" y="50"/>
                </a:cubicBezTo>
                <a:cubicBezTo>
                  <a:pt x="128" y="22"/>
                  <a:pt x="99" y="0"/>
                  <a:pt x="64" y="0"/>
                </a:cubicBezTo>
                <a:cubicBezTo>
                  <a:pt x="29" y="0"/>
                  <a:pt x="0" y="22"/>
                  <a:pt x="0" y="50"/>
                </a:cubicBezTo>
                <a:cubicBezTo>
                  <a:pt x="0" y="62"/>
                  <a:pt x="5" y="73"/>
                  <a:pt x="14" y="82"/>
                </a:cubicBezTo>
                <a:cubicBezTo>
                  <a:pt x="14" y="82"/>
                  <a:pt x="14" y="82"/>
                  <a:pt x="14" y="82"/>
                </a:cubicBezTo>
                <a:cubicBezTo>
                  <a:pt x="10" y="108"/>
                  <a:pt x="10" y="108"/>
                  <a:pt x="10" y="108"/>
                </a:cubicBezTo>
                <a:cubicBezTo>
                  <a:pt x="10" y="108"/>
                  <a:pt x="10" y="108"/>
                  <a:pt x="10" y="109"/>
                </a:cubicBezTo>
                <a:cubicBezTo>
                  <a:pt x="10" y="110"/>
                  <a:pt x="12" y="111"/>
                  <a:pt x="13" y="111"/>
                </a:cubicBezTo>
                <a:cubicBezTo>
                  <a:pt x="45" y="99"/>
                  <a:pt x="45" y="99"/>
                  <a:pt x="45" y="99"/>
                </a:cubicBezTo>
                <a:cubicBezTo>
                  <a:pt x="46" y="99"/>
                  <a:pt x="46" y="99"/>
                  <a:pt x="46" y="99"/>
                </a:cubicBezTo>
                <a:cubicBezTo>
                  <a:pt x="47" y="100"/>
                  <a:pt x="47" y="100"/>
                  <a:pt x="47" y="100"/>
                </a:cubicBezTo>
                <a:cubicBezTo>
                  <a:pt x="52" y="113"/>
                  <a:pt x="68" y="122"/>
                  <a:pt x="86" y="122"/>
                </a:cubicBezTo>
                <a:cubicBezTo>
                  <a:pt x="90" y="122"/>
                  <a:pt x="94" y="121"/>
                  <a:pt x="98" y="120"/>
                </a:cubicBezTo>
                <a:cubicBezTo>
                  <a:pt x="99" y="120"/>
                  <a:pt x="99" y="120"/>
                  <a:pt x="99" y="120"/>
                </a:cubicBezTo>
                <a:cubicBezTo>
                  <a:pt x="118" y="128"/>
                  <a:pt x="118" y="128"/>
                  <a:pt x="118" y="128"/>
                </a:cubicBezTo>
                <a:cubicBezTo>
                  <a:pt x="118" y="128"/>
                  <a:pt x="118" y="128"/>
                  <a:pt x="119" y="128"/>
                </a:cubicBezTo>
                <a:cubicBezTo>
                  <a:pt x="120" y="128"/>
                  <a:pt x="121" y="127"/>
                  <a:pt x="121" y="126"/>
                </a:cubicBezTo>
                <a:cubicBezTo>
                  <a:pt x="121" y="125"/>
                  <a:pt x="121" y="125"/>
                  <a:pt x="121" y="125"/>
                </a:cubicBezTo>
                <a:cubicBezTo>
                  <a:pt x="118" y="110"/>
                  <a:pt x="118" y="110"/>
                  <a:pt x="118" y="110"/>
                </a:cubicBezTo>
                <a:cubicBezTo>
                  <a:pt x="119" y="109"/>
                  <a:pt x="119" y="109"/>
                  <a:pt x="119" y="109"/>
                </a:cubicBezTo>
                <a:cubicBezTo>
                  <a:pt x="125" y="104"/>
                  <a:pt x="128" y="97"/>
                  <a:pt x="128" y="89"/>
                </a:cubicBezTo>
                <a:cubicBezTo>
                  <a:pt x="128" y="83"/>
                  <a:pt x="126" y="78"/>
                  <a:pt x="122" y="73"/>
                </a:cubicBezTo>
                <a:lnTo>
                  <a:pt x="122" y="72"/>
                </a:lnTo>
                <a:close/>
                <a:moveTo>
                  <a:pt x="45" y="89"/>
                </a:moveTo>
                <a:cubicBezTo>
                  <a:pt x="45" y="90"/>
                  <a:pt x="45" y="91"/>
                  <a:pt x="45" y="93"/>
                </a:cubicBezTo>
                <a:cubicBezTo>
                  <a:pt x="45" y="94"/>
                  <a:pt x="45" y="94"/>
                  <a:pt x="45" y="94"/>
                </a:cubicBezTo>
                <a:cubicBezTo>
                  <a:pt x="15" y="105"/>
                  <a:pt x="15" y="105"/>
                  <a:pt x="15" y="105"/>
                </a:cubicBezTo>
                <a:cubicBezTo>
                  <a:pt x="19" y="81"/>
                  <a:pt x="19" y="81"/>
                  <a:pt x="19" y="81"/>
                </a:cubicBezTo>
                <a:cubicBezTo>
                  <a:pt x="17" y="78"/>
                  <a:pt x="17" y="78"/>
                  <a:pt x="17" y="78"/>
                </a:cubicBezTo>
                <a:cubicBezTo>
                  <a:pt x="13" y="74"/>
                  <a:pt x="10" y="70"/>
                  <a:pt x="8" y="65"/>
                </a:cubicBezTo>
                <a:cubicBezTo>
                  <a:pt x="6" y="60"/>
                  <a:pt x="5" y="55"/>
                  <a:pt x="5" y="50"/>
                </a:cubicBezTo>
                <a:cubicBezTo>
                  <a:pt x="5" y="44"/>
                  <a:pt x="6" y="38"/>
                  <a:pt x="9" y="33"/>
                </a:cubicBezTo>
                <a:cubicBezTo>
                  <a:pt x="12" y="27"/>
                  <a:pt x="16" y="23"/>
                  <a:pt x="21" y="18"/>
                </a:cubicBezTo>
                <a:cubicBezTo>
                  <a:pt x="27" y="14"/>
                  <a:pt x="33" y="11"/>
                  <a:pt x="40" y="8"/>
                </a:cubicBezTo>
                <a:cubicBezTo>
                  <a:pt x="55" y="3"/>
                  <a:pt x="73" y="3"/>
                  <a:pt x="88" y="8"/>
                </a:cubicBezTo>
                <a:cubicBezTo>
                  <a:pt x="95" y="11"/>
                  <a:pt x="101" y="14"/>
                  <a:pt x="107" y="18"/>
                </a:cubicBezTo>
                <a:cubicBezTo>
                  <a:pt x="112" y="23"/>
                  <a:pt x="116" y="27"/>
                  <a:pt x="119" y="33"/>
                </a:cubicBezTo>
                <a:cubicBezTo>
                  <a:pt x="122" y="38"/>
                  <a:pt x="123" y="44"/>
                  <a:pt x="123" y="50"/>
                </a:cubicBezTo>
                <a:cubicBezTo>
                  <a:pt x="123" y="56"/>
                  <a:pt x="122" y="61"/>
                  <a:pt x="119" y="67"/>
                </a:cubicBezTo>
                <a:cubicBezTo>
                  <a:pt x="119" y="68"/>
                  <a:pt x="119" y="68"/>
                  <a:pt x="119" y="68"/>
                </a:cubicBezTo>
                <a:cubicBezTo>
                  <a:pt x="117" y="67"/>
                  <a:pt x="117" y="67"/>
                  <a:pt x="117" y="67"/>
                </a:cubicBezTo>
                <a:cubicBezTo>
                  <a:pt x="109" y="60"/>
                  <a:pt x="98" y="56"/>
                  <a:pt x="86" y="56"/>
                </a:cubicBezTo>
                <a:cubicBezTo>
                  <a:pt x="63" y="56"/>
                  <a:pt x="45" y="71"/>
                  <a:pt x="45" y="89"/>
                </a:cubicBezTo>
                <a:close/>
                <a:moveTo>
                  <a:pt x="116" y="106"/>
                </a:moveTo>
                <a:cubicBezTo>
                  <a:pt x="114" y="108"/>
                  <a:pt x="114" y="108"/>
                  <a:pt x="114" y="108"/>
                </a:cubicBezTo>
                <a:cubicBezTo>
                  <a:pt x="116" y="122"/>
                  <a:pt x="116" y="122"/>
                  <a:pt x="116" y="122"/>
                </a:cubicBezTo>
                <a:cubicBezTo>
                  <a:pt x="99" y="116"/>
                  <a:pt x="99" y="116"/>
                  <a:pt x="99" y="116"/>
                </a:cubicBezTo>
                <a:cubicBezTo>
                  <a:pt x="97" y="116"/>
                  <a:pt x="97" y="116"/>
                  <a:pt x="97" y="116"/>
                </a:cubicBezTo>
                <a:cubicBezTo>
                  <a:pt x="89" y="118"/>
                  <a:pt x="80" y="118"/>
                  <a:pt x="71" y="115"/>
                </a:cubicBezTo>
                <a:cubicBezTo>
                  <a:pt x="67" y="113"/>
                  <a:pt x="63" y="111"/>
                  <a:pt x="59" y="109"/>
                </a:cubicBezTo>
                <a:cubicBezTo>
                  <a:pt x="53" y="103"/>
                  <a:pt x="49" y="96"/>
                  <a:pt x="49" y="89"/>
                </a:cubicBezTo>
                <a:cubicBezTo>
                  <a:pt x="49" y="82"/>
                  <a:pt x="53" y="75"/>
                  <a:pt x="59" y="70"/>
                </a:cubicBezTo>
                <a:cubicBezTo>
                  <a:pt x="63" y="67"/>
                  <a:pt x="67" y="65"/>
                  <a:pt x="71" y="63"/>
                </a:cubicBezTo>
                <a:cubicBezTo>
                  <a:pt x="81" y="60"/>
                  <a:pt x="92" y="60"/>
                  <a:pt x="101" y="63"/>
                </a:cubicBezTo>
                <a:cubicBezTo>
                  <a:pt x="106" y="65"/>
                  <a:pt x="110" y="67"/>
                  <a:pt x="113" y="70"/>
                </a:cubicBezTo>
                <a:cubicBezTo>
                  <a:pt x="120" y="75"/>
                  <a:pt x="123" y="82"/>
                  <a:pt x="123" y="89"/>
                </a:cubicBezTo>
                <a:cubicBezTo>
                  <a:pt x="123" y="97"/>
                  <a:pt x="119" y="103"/>
                  <a:pt x="116" y="106"/>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3" name="Freeform 185"/>
          <p:cNvSpPr>
            <a:spLocks noEditPoints="1"/>
          </p:cNvSpPr>
          <p:nvPr/>
        </p:nvSpPr>
        <p:spPr bwMode="auto">
          <a:xfrm>
            <a:off x="10179050" y="1293813"/>
            <a:ext cx="481013" cy="420688"/>
          </a:xfrm>
          <a:custGeom>
            <a:avLst/>
            <a:gdLst>
              <a:gd name="T0" fmla="*/ 64 w 128"/>
              <a:gd name="T1" fmla="*/ 0 h 112"/>
              <a:gd name="T2" fmla="*/ 0 w 128"/>
              <a:gd name="T3" fmla="*/ 51 h 112"/>
              <a:gd name="T4" fmla="*/ 14 w 128"/>
              <a:gd name="T5" fmla="*/ 82 h 112"/>
              <a:gd name="T6" fmla="*/ 14 w 128"/>
              <a:gd name="T7" fmla="*/ 83 h 112"/>
              <a:gd name="T8" fmla="*/ 10 w 128"/>
              <a:gd name="T9" fmla="*/ 109 h 112"/>
              <a:gd name="T10" fmla="*/ 10 w 128"/>
              <a:gd name="T11" fmla="*/ 109 h 112"/>
              <a:gd name="T12" fmla="*/ 13 w 128"/>
              <a:gd name="T13" fmla="*/ 111 h 112"/>
              <a:gd name="T14" fmla="*/ 45 w 128"/>
              <a:gd name="T15" fmla="*/ 99 h 112"/>
              <a:gd name="T16" fmla="*/ 45 w 128"/>
              <a:gd name="T17" fmla="*/ 99 h 112"/>
              <a:gd name="T18" fmla="*/ 64 w 128"/>
              <a:gd name="T19" fmla="*/ 101 h 112"/>
              <a:gd name="T20" fmla="*/ 128 w 128"/>
              <a:gd name="T21" fmla="*/ 51 h 112"/>
              <a:gd name="T22" fmla="*/ 64 w 128"/>
              <a:gd name="T23" fmla="*/ 0 h 112"/>
              <a:gd name="T24" fmla="*/ 107 w 128"/>
              <a:gd name="T25" fmla="*/ 83 h 112"/>
              <a:gd name="T26" fmla="*/ 88 w 128"/>
              <a:gd name="T27" fmla="*/ 93 h 112"/>
              <a:gd name="T28" fmla="*/ 46 w 128"/>
              <a:gd name="T29" fmla="*/ 95 h 112"/>
              <a:gd name="T30" fmla="*/ 45 w 128"/>
              <a:gd name="T31" fmla="*/ 94 h 112"/>
              <a:gd name="T32" fmla="*/ 15 w 128"/>
              <a:gd name="T33" fmla="*/ 106 h 112"/>
              <a:gd name="T34" fmla="*/ 19 w 128"/>
              <a:gd name="T35" fmla="*/ 81 h 112"/>
              <a:gd name="T36" fmla="*/ 17 w 128"/>
              <a:gd name="T37" fmla="*/ 79 h 112"/>
              <a:gd name="T38" fmla="*/ 8 w 128"/>
              <a:gd name="T39" fmla="*/ 66 h 112"/>
              <a:gd name="T40" fmla="*/ 5 w 128"/>
              <a:gd name="T41" fmla="*/ 51 h 112"/>
              <a:gd name="T42" fmla="*/ 9 w 128"/>
              <a:gd name="T43" fmla="*/ 33 h 112"/>
              <a:gd name="T44" fmla="*/ 21 w 128"/>
              <a:gd name="T45" fmla="*/ 19 h 112"/>
              <a:gd name="T46" fmla="*/ 40 w 128"/>
              <a:gd name="T47" fmla="*/ 9 h 112"/>
              <a:gd name="T48" fmla="*/ 88 w 128"/>
              <a:gd name="T49" fmla="*/ 9 h 112"/>
              <a:gd name="T50" fmla="*/ 107 w 128"/>
              <a:gd name="T51" fmla="*/ 19 h 112"/>
              <a:gd name="T52" fmla="*/ 119 w 128"/>
              <a:gd name="T53" fmla="*/ 33 h 112"/>
              <a:gd name="T54" fmla="*/ 123 w 128"/>
              <a:gd name="T55" fmla="*/ 51 h 112"/>
              <a:gd name="T56" fmla="*/ 119 w 128"/>
              <a:gd name="T57" fmla="*/ 68 h 112"/>
              <a:gd name="T58" fmla="*/ 107 w 128"/>
              <a:gd name="T59" fmla="*/ 83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112">
                <a:moveTo>
                  <a:pt x="64" y="0"/>
                </a:moveTo>
                <a:cubicBezTo>
                  <a:pt x="29" y="0"/>
                  <a:pt x="0" y="23"/>
                  <a:pt x="0" y="51"/>
                </a:cubicBezTo>
                <a:cubicBezTo>
                  <a:pt x="0" y="62"/>
                  <a:pt x="5" y="73"/>
                  <a:pt x="14" y="82"/>
                </a:cubicBezTo>
                <a:cubicBezTo>
                  <a:pt x="14" y="83"/>
                  <a:pt x="14" y="83"/>
                  <a:pt x="14" y="83"/>
                </a:cubicBezTo>
                <a:cubicBezTo>
                  <a:pt x="10" y="109"/>
                  <a:pt x="10" y="109"/>
                  <a:pt x="10" y="109"/>
                </a:cubicBezTo>
                <a:cubicBezTo>
                  <a:pt x="10" y="109"/>
                  <a:pt x="10" y="109"/>
                  <a:pt x="10" y="109"/>
                </a:cubicBezTo>
                <a:cubicBezTo>
                  <a:pt x="10" y="111"/>
                  <a:pt x="12" y="112"/>
                  <a:pt x="13" y="111"/>
                </a:cubicBezTo>
                <a:cubicBezTo>
                  <a:pt x="45" y="99"/>
                  <a:pt x="45" y="99"/>
                  <a:pt x="45" y="99"/>
                </a:cubicBezTo>
                <a:cubicBezTo>
                  <a:pt x="45" y="99"/>
                  <a:pt x="45" y="99"/>
                  <a:pt x="45" y="99"/>
                </a:cubicBezTo>
                <a:cubicBezTo>
                  <a:pt x="51" y="101"/>
                  <a:pt x="58" y="101"/>
                  <a:pt x="64" y="101"/>
                </a:cubicBezTo>
                <a:cubicBezTo>
                  <a:pt x="99" y="101"/>
                  <a:pt x="128" y="79"/>
                  <a:pt x="128" y="51"/>
                </a:cubicBezTo>
                <a:cubicBezTo>
                  <a:pt x="128" y="23"/>
                  <a:pt x="99" y="0"/>
                  <a:pt x="64" y="0"/>
                </a:cubicBezTo>
                <a:close/>
                <a:moveTo>
                  <a:pt x="107" y="83"/>
                </a:moveTo>
                <a:cubicBezTo>
                  <a:pt x="101" y="87"/>
                  <a:pt x="95" y="91"/>
                  <a:pt x="88" y="93"/>
                </a:cubicBezTo>
                <a:cubicBezTo>
                  <a:pt x="75" y="97"/>
                  <a:pt x="60" y="98"/>
                  <a:pt x="46" y="95"/>
                </a:cubicBezTo>
                <a:cubicBezTo>
                  <a:pt x="45" y="94"/>
                  <a:pt x="45" y="94"/>
                  <a:pt x="45" y="94"/>
                </a:cubicBezTo>
                <a:cubicBezTo>
                  <a:pt x="15" y="106"/>
                  <a:pt x="15" y="106"/>
                  <a:pt x="15" y="106"/>
                </a:cubicBezTo>
                <a:cubicBezTo>
                  <a:pt x="19" y="81"/>
                  <a:pt x="19" y="81"/>
                  <a:pt x="19" y="81"/>
                </a:cubicBezTo>
                <a:cubicBezTo>
                  <a:pt x="17" y="79"/>
                  <a:pt x="17" y="79"/>
                  <a:pt x="17" y="79"/>
                </a:cubicBezTo>
                <a:cubicBezTo>
                  <a:pt x="13" y="75"/>
                  <a:pt x="10" y="71"/>
                  <a:pt x="8" y="66"/>
                </a:cubicBezTo>
                <a:cubicBezTo>
                  <a:pt x="6" y="61"/>
                  <a:pt x="5" y="56"/>
                  <a:pt x="5" y="51"/>
                </a:cubicBezTo>
                <a:cubicBezTo>
                  <a:pt x="5" y="45"/>
                  <a:pt x="6" y="39"/>
                  <a:pt x="9" y="33"/>
                </a:cubicBezTo>
                <a:cubicBezTo>
                  <a:pt x="12" y="28"/>
                  <a:pt x="16" y="23"/>
                  <a:pt x="21" y="19"/>
                </a:cubicBezTo>
                <a:cubicBezTo>
                  <a:pt x="27" y="14"/>
                  <a:pt x="33" y="11"/>
                  <a:pt x="40" y="9"/>
                </a:cubicBezTo>
                <a:cubicBezTo>
                  <a:pt x="55" y="4"/>
                  <a:pt x="73" y="4"/>
                  <a:pt x="88" y="9"/>
                </a:cubicBezTo>
                <a:cubicBezTo>
                  <a:pt x="95" y="11"/>
                  <a:pt x="101" y="14"/>
                  <a:pt x="107" y="19"/>
                </a:cubicBezTo>
                <a:cubicBezTo>
                  <a:pt x="112" y="23"/>
                  <a:pt x="116" y="28"/>
                  <a:pt x="119" y="33"/>
                </a:cubicBezTo>
                <a:cubicBezTo>
                  <a:pt x="122" y="39"/>
                  <a:pt x="123" y="45"/>
                  <a:pt x="123" y="51"/>
                </a:cubicBezTo>
                <a:cubicBezTo>
                  <a:pt x="123" y="57"/>
                  <a:pt x="122" y="63"/>
                  <a:pt x="119" y="68"/>
                </a:cubicBezTo>
                <a:cubicBezTo>
                  <a:pt x="116" y="74"/>
                  <a:pt x="112" y="79"/>
                  <a:pt x="107" y="83"/>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4" name="Freeform 186"/>
          <p:cNvSpPr>
            <a:spLocks noEditPoints="1"/>
          </p:cNvSpPr>
          <p:nvPr/>
        </p:nvSpPr>
        <p:spPr bwMode="auto">
          <a:xfrm>
            <a:off x="9217025" y="1266825"/>
            <a:ext cx="481013" cy="473075"/>
          </a:xfrm>
          <a:custGeom>
            <a:avLst/>
            <a:gdLst>
              <a:gd name="T0" fmla="*/ 122 w 128"/>
              <a:gd name="T1" fmla="*/ 0 h 126"/>
              <a:gd name="T2" fmla="*/ 6 w 128"/>
              <a:gd name="T3" fmla="*/ 0 h 126"/>
              <a:gd name="T4" fmla="*/ 0 w 128"/>
              <a:gd name="T5" fmla="*/ 6 h 126"/>
              <a:gd name="T6" fmla="*/ 0 w 128"/>
              <a:gd name="T7" fmla="*/ 96 h 126"/>
              <a:gd name="T8" fmla="*/ 6 w 128"/>
              <a:gd name="T9" fmla="*/ 101 h 126"/>
              <a:gd name="T10" fmla="*/ 22 w 128"/>
              <a:gd name="T11" fmla="*/ 101 h 126"/>
              <a:gd name="T12" fmla="*/ 22 w 128"/>
              <a:gd name="T13" fmla="*/ 123 h 126"/>
              <a:gd name="T14" fmla="*/ 26 w 128"/>
              <a:gd name="T15" fmla="*/ 125 h 126"/>
              <a:gd name="T16" fmla="*/ 62 w 128"/>
              <a:gd name="T17" fmla="*/ 101 h 126"/>
              <a:gd name="T18" fmla="*/ 122 w 128"/>
              <a:gd name="T19" fmla="*/ 101 h 126"/>
              <a:gd name="T20" fmla="*/ 128 w 128"/>
              <a:gd name="T21" fmla="*/ 96 h 126"/>
              <a:gd name="T22" fmla="*/ 128 w 128"/>
              <a:gd name="T23" fmla="*/ 6 h 126"/>
              <a:gd name="T24" fmla="*/ 122 w 128"/>
              <a:gd name="T25" fmla="*/ 0 h 126"/>
              <a:gd name="T26" fmla="*/ 123 w 128"/>
              <a:gd name="T27" fmla="*/ 97 h 126"/>
              <a:gd name="T28" fmla="*/ 61 w 128"/>
              <a:gd name="T29" fmla="*/ 97 h 126"/>
              <a:gd name="T30" fmla="*/ 27 w 128"/>
              <a:gd name="T31" fmla="*/ 119 h 126"/>
              <a:gd name="T32" fmla="*/ 27 w 128"/>
              <a:gd name="T33" fmla="*/ 97 h 126"/>
              <a:gd name="T34" fmla="*/ 5 w 128"/>
              <a:gd name="T35" fmla="*/ 97 h 126"/>
              <a:gd name="T36" fmla="*/ 5 w 128"/>
              <a:gd name="T37" fmla="*/ 5 h 126"/>
              <a:gd name="T38" fmla="*/ 123 w 128"/>
              <a:gd name="T39" fmla="*/ 5 h 126"/>
              <a:gd name="T40" fmla="*/ 123 w 128"/>
              <a:gd name="T41" fmla="*/ 97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6">
                <a:moveTo>
                  <a:pt x="122" y="0"/>
                </a:moveTo>
                <a:cubicBezTo>
                  <a:pt x="6" y="0"/>
                  <a:pt x="6" y="0"/>
                  <a:pt x="6" y="0"/>
                </a:cubicBezTo>
                <a:cubicBezTo>
                  <a:pt x="3" y="0"/>
                  <a:pt x="0" y="3"/>
                  <a:pt x="0" y="6"/>
                </a:cubicBezTo>
                <a:cubicBezTo>
                  <a:pt x="0" y="96"/>
                  <a:pt x="0" y="96"/>
                  <a:pt x="0" y="96"/>
                </a:cubicBezTo>
                <a:cubicBezTo>
                  <a:pt x="0" y="99"/>
                  <a:pt x="3" y="101"/>
                  <a:pt x="6" y="101"/>
                </a:cubicBezTo>
                <a:cubicBezTo>
                  <a:pt x="22" y="101"/>
                  <a:pt x="22" y="101"/>
                  <a:pt x="22" y="101"/>
                </a:cubicBezTo>
                <a:cubicBezTo>
                  <a:pt x="22" y="123"/>
                  <a:pt x="22" y="123"/>
                  <a:pt x="22" y="123"/>
                </a:cubicBezTo>
                <a:cubicBezTo>
                  <a:pt x="22" y="125"/>
                  <a:pt x="24" y="126"/>
                  <a:pt x="26" y="125"/>
                </a:cubicBezTo>
                <a:cubicBezTo>
                  <a:pt x="62" y="101"/>
                  <a:pt x="62" y="101"/>
                  <a:pt x="62" y="101"/>
                </a:cubicBezTo>
                <a:cubicBezTo>
                  <a:pt x="122" y="101"/>
                  <a:pt x="122" y="101"/>
                  <a:pt x="122" y="101"/>
                </a:cubicBezTo>
                <a:cubicBezTo>
                  <a:pt x="125" y="101"/>
                  <a:pt x="128" y="99"/>
                  <a:pt x="128" y="96"/>
                </a:cubicBezTo>
                <a:cubicBezTo>
                  <a:pt x="128" y="6"/>
                  <a:pt x="128" y="6"/>
                  <a:pt x="128" y="6"/>
                </a:cubicBezTo>
                <a:cubicBezTo>
                  <a:pt x="128" y="3"/>
                  <a:pt x="125" y="0"/>
                  <a:pt x="122" y="0"/>
                </a:cubicBezTo>
                <a:close/>
                <a:moveTo>
                  <a:pt x="123" y="97"/>
                </a:moveTo>
                <a:cubicBezTo>
                  <a:pt x="61" y="97"/>
                  <a:pt x="61" y="97"/>
                  <a:pt x="61" y="97"/>
                </a:cubicBezTo>
                <a:cubicBezTo>
                  <a:pt x="27" y="119"/>
                  <a:pt x="27" y="119"/>
                  <a:pt x="27" y="119"/>
                </a:cubicBezTo>
                <a:cubicBezTo>
                  <a:pt x="27" y="97"/>
                  <a:pt x="27" y="97"/>
                  <a:pt x="27" y="97"/>
                </a:cubicBezTo>
                <a:cubicBezTo>
                  <a:pt x="5" y="97"/>
                  <a:pt x="5" y="97"/>
                  <a:pt x="5" y="97"/>
                </a:cubicBezTo>
                <a:cubicBezTo>
                  <a:pt x="5" y="5"/>
                  <a:pt x="5" y="5"/>
                  <a:pt x="5" y="5"/>
                </a:cubicBezTo>
                <a:cubicBezTo>
                  <a:pt x="123" y="5"/>
                  <a:pt x="123" y="5"/>
                  <a:pt x="123" y="5"/>
                </a:cubicBezTo>
                <a:lnTo>
                  <a:pt x="123" y="97"/>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5" name="Freeform 187"/>
          <p:cNvSpPr/>
          <p:nvPr/>
        </p:nvSpPr>
        <p:spPr bwMode="auto">
          <a:xfrm>
            <a:off x="9299575" y="1368425"/>
            <a:ext cx="315913" cy="15875"/>
          </a:xfrm>
          <a:custGeom>
            <a:avLst/>
            <a:gdLst>
              <a:gd name="T0" fmla="*/ 3 w 84"/>
              <a:gd name="T1" fmla="*/ 4 h 4"/>
              <a:gd name="T2" fmla="*/ 81 w 84"/>
              <a:gd name="T3" fmla="*/ 4 h 4"/>
              <a:gd name="T4" fmla="*/ 84 w 84"/>
              <a:gd name="T5" fmla="*/ 2 h 4"/>
              <a:gd name="T6" fmla="*/ 81 w 84"/>
              <a:gd name="T7" fmla="*/ 0 h 4"/>
              <a:gd name="T8" fmla="*/ 3 w 84"/>
              <a:gd name="T9" fmla="*/ 0 h 4"/>
              <a:gd name="T10" fmla="*/ 0 w 84"/>
              <a:gd name="T11" fmla="*/ 2 h 4"/>
              <a:gd name="T12" fmla="*/ 3 w 8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84" h="4">
                <a:moveTo>
                  <a:pt x="3" y="4"/>
                </a:moveTo>
                <a:cubicBezTo>
                  <a:pt x="81" y="4"/>
                  <a:pt x="81" y="4"/>
                  <a:pt x="81" y="4"/>
                </a:cubicBezTo>
                <a:cubicBezTo>
                  <a:pt x="83" y="4"/>
                  <a:pt x="84" y="3"/>
                  <a:pt x="84" y="2"/>
                </a:cubicBezTo>
                <a:cubicBezTo>
                  <a:pt x="84" y="1"/>
                  <a:pt x="83" y="0"/>
                  <a:pt x="81" y="0"/>
                </a:cubicBezTo>
                <a:cubicBezTo>
                  <a:pt x="3" y="0"/>
                  <a:pt x="3" y="0"/>
                  <a:pt x="3" y="0"/>
                </a:cubicBezTo>
                <a:cubicBezTo>
                  <a:pt x="1" y="0"/>
                  <a:pt x="0" y="1"/>
                  <a:pt x="0" y="2"/>
                </a:cubicBezTo>
                <a:cubicBezTo>
                  <a:pt x="0" y="3"/>
                  <a:pt x="1" y="4"/>
                  <a:pt x="3"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6" name="Freeform 188"/>
          <p:cNvSpPr/>
          <p:nvPr/>
        </p:nvSpPr>
        <p:spPr bwMode="auto">
          <a:xfrm>
            <a:off x="9299575" y="1450975"/>
            <a:ext cx="315913" cy="19050"/>
          </a:xfrm>
          <a:custGeom>
            <a:avLst/>
            <a:gdLst>
              <a:gd name="T0" fmla="*/ 3 w 84"/>
              <a:gd name="T1" fmla="*/ 5 h 5"/>
              <a:gd name="T2" fmla="*/ 81 w 84"/>
              <a:gd name="T3" fmla="*/ 5 h 5"/>
              <a:gd name="T4" fmla="*/ 84 w 84"/>
              <a:gd name="T5" fmla="*/ 2 h 5"/>
              <a:gd name="T6" fmla="*/ 81 w 84"/>
              <a:gd name="T7" fmla="*/ 0 h 5"/>
              <a:gd name="T8" fmla="*/ 3 w 84"/>
              <a:gd name="T9" fmla="*/ 0 h 5"/>
              <a:gd name="T10" fmla="*/ 0 w 84"/>
              <a:gd name="T11" fmla="*/ 2 h 5"/>
              <a:gd name="T12" fmla="*/ 3 w 8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84" h="5">
                <a:moveTo>
                  <a:pt x="3" y="5"/>
                </a:moveTo>
                <a:cubicBezTo>
                  <a:pt x="81" y="5"/>
                  <a:pt x="81" y="5"/>
                  <a:pt x="81" y="5"/>
                </a:cubicBezTo>
                <a:cubicBezTo>
                  <a:pt x="83" y="5"/>
                  <a:pt x="84" y="4"/>
                  <a:pt x="84" y="2"/>
                </a:cubicBezTo>
                <a:cubicBezTo>
                  <a:pt x="84" y="1"/>
                  <a:pt x="83" y="0"/>
                  <a:pt x="81" y="0"/>
                </a:cubicBezTo>
                <a:cubicBezTo>
                  <a:pt x="3" y="0"/>
                  <a:pt x="3" y="0"/>
                  <a:pt x="3" y="0"/>
                </a:cubicBezTo>
                <a:cubicBezTo>
                  <a:pt x="1" y="0"/>
                  <a:pt x="0" y="1"/>
                  <a:pt x="0" y="2"/>
                </a:cubicBezTo>
                <a:cubicBezTo>
                  <a:pt x="0" y="4"/>
                  <a:pt x="1" y="5"/>
                  <a:pt x="3" y="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7" name="Freeform 189"/>
          <p:cNvSpPr/>
          <p:nvPr/>
        </p:nvSpPr>
        <p:spPr bwMode="auto">
          <a:xfrm>
            <a:off x="9299575" y="1533525"/>
            <a:ext cx="153988" cy="19050"/>
          </a:xfrm>
          <a:custGeom>
            <a:avLst/>
            <a:gdLst>
              <a:gd name="T0" fmla="*/ 3 w 41"/>
              <a:gd name="T1" fmla="*/ 5 h 5"/>
              <a:gd name="T2" fmla="*/ 38 w 41"/>
              <a:gd name="T3" fmla="*/ 5 h 5"/>
              <a:gd name="T4" fmla="*/ 41 w 41"/>
              <a:gd name="T5" fmla="*/ 3 h 5"/>
              <a:gd name="T6" fmla="*/ 38 w 41"/>
              <a:gd name="T7" fmla="*/ 0 h 5"/>
              <a:gd name="T8" fmla="*/ 3 w 41"/>
              <a:gd name="T9" fmla="*/ 0 h 5"/>
              <a:gd name="T10" fmla="*/ 0 w 41"/>
              <a:gd name="T11" fmla="*/ 3 h 5"/>
              <a:gd name="T12" fmla="*/ 3 w 41"/>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1" h="5">
                <a:moveTo>
                  <a:pt x="3" y="5"/>
                </a:moveTo>
                <a:cubicBezTo>
                  <a:pt x="38" y="5"/>
                  <a:pt x="38" y="5"/>
                  <a:pt x="38" y="5"/>
                </a:cubicBezTo>
                <a:cubicBezTo>
                  <a:pt x="40" y="5"/>
                  <a:pt x="41" y="4"/>
                  <a:pt x="41" y="3"/>
                </a:cubicBezTo>
                <a:cubicBezTo>
                  <a:pt x="41" y="1"/>
                  <a:pt x="40" y="0"/>
                  <a:pt x="38" y="0"/>
                </a:cubicBezTo>
                <a:cubicBezTo>
                  <a:pt x="3" y="0"/>
                  <a:pt x="3" y="0"/>
                  <a:pt x="3" y="0"/>
                </a:cubicBezTo>
                <a:cubicBezTo>
                  <a:pt x="1" y="0"/>
                  <a:pt x="0" y="1"/>
                  <a:pt x="0" y="3"/>
                </a:cubicBezTo>
                <a:cubicBezTo>
                  <a:pt x="0" y="4"/>
                  <a:pt x="1" y="5"/>
                  <a:pt x="3" y="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8" name="Freeform 190"/>
          <p:cNvSpPr>
            <a:spLocks noEditPoints="1"/>
          </p:cNvSpPr>
          <p:nvPr/>
        </p:nvSpPr>
        <p:spPr bwMode="auto">
          <a:xfrm>
            <a:off x="8256588" y="1266825"/>
            <a:ext cx="481013" cy="473075"/>
          </a:xfrm>
          <a:custGeom>
            <a:avLst/>
            <a:gdLst>
              <a:gd name="T0" fmla="*/ 122 w 128"/>
              <a:gd name="T1" fmla="*/ 0 h 126"/>
              <a:gd name="T2" fmla="*/ 6 w 128"/>
              <a:gd name="T3" fmla="*/ 0 h 126"/>
              <a:gd name="T4" fmla="*/ 0 w 128"/>
              <a:gd name="T5" fmla="*/ 6 h 126"/>
              <a:gd name="T6" fmla="*/ 0 w 128"/>
              <a:gd name="T7" fmla="*/ 96 h 126"/>
              <a:gd name="T8" fmla="*/ 6 w 128"/>
              <a:gd name="T9" fmla="*/ 102 h 126"/>
              <a:gd name="T10" fmla="*/ 22 w 128"/>
              <a:gd name="T11" fmla="*/ 102 h 126"/>
              <a:gd name="T12" fmla="*/ 22 w 128"/>
              <a:gd name="T13" fmla="*/ 123 h 126"/>
              <a:gd name="T14" fmla="*/ 26 w 128"/>
              <a:gd name="T15" fmla="*/ 125 h 126"/>
              <a:gd name="T16" fmla="*/ 62 w 128"/>
              <a:gd name="T17" fmla="*/ 102 h 126"/>
              <a:gd name="T18" fmla="*/ 122 w 128"/>
              <a:gd name="T19" fmla="*/ 102 h 126"/>
              <a:gd name="T20" fmla="*/ 128 w 128"/>
              <a:gd name="T21" fmla="*/ 96 h 126"/>
              <a:gd name="T22" fmla="*/ 128 w 128"/>
              <a:gd name="T23" fmla="*/ 6 h 126"/>
              <a:gd name="T24" fmla="*/ 122 w 128"/>
              <a:gd name="T25" fmla="*/ 0 h 126"/>
              <a:gd name="T26" fmla="*/ 123 w 128"/>
              <a:gd name="T27" fmla="*/ 97 h 126"/>
              <a:gd name="T28" fmla="*/ 61 w 128"/>
              <a:gd name="T29" fmla="*/ 97 h 126"/>
              <a:gd name="T30" fmla="*/ 27 w 128"/>
              <a:gd name="T31" fmla="*/ 119 h 126"/>
              <a:gd name="T32" fmla="*/ 27 w 128"/>
              <a:gd name="T33" fmla="*/ 97 h 126"/>
              <a:gd name="T34" fmla="*/ 5 w 128"/>
              <a:gd name="T35" fmla="*/ 97 h 126"/>
              <a:gd name="T36" fmla="*/ 5 w 128"/>
              <a:gd name="T37" fmla="*/ 5 h 126"/>
              <a:gd name="T38" fmla="*/ 123 w 128"/>
              <a:gd name="T39" fmla="*/ 5 h 126"/>
              <a:gd name="T40" fmla="*/ 123 w 128"/>
              <a:gd name="T41" fmla="*/ 97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6">
                <a:moveTo>
                  <a:pt x="122" y="0"/>
                </a:moveTo>
                <a:cubicBezTo>
                  <a:pt x="6" y="0"/>
                  <a:pt x="6" y="0"/>
                  <a:pt x="6" y="0"/>
                </a:cubicBezTo>
                <a:cubicBezTo>
                  <a:pt x="3" y="0"/>
                  <a:pt x="0" y="3"/>
                  <a:pt x="0" y="6"/>
                </a:cubicBezTo>
                <a:cubicBezTo>
                  <a:pt x="0" y="96"/>
                  <a:pt x="0" y="96"/>
                  <a:pt x="0" y="96"/>
                </a:cubicBezTo>
                <a:cubicBezTo>
                  <a:pt x="0" y="99"/>
                  <a:pt x="3" y="102"/>
                  <a:pt x="6" y="102"/>
                </a:cubicBezTo>
                <a:cubicBezTo>
                  <a:pt x="22" y="102"/>
                  <a:pt x="22" y="102"/>
                  <a:pt x="22" y="102"/>
                </a:cubicBezTo>
                <a:cubicBezTo>
                  <a:pt x="22" y="123"/>
                  <a:pt x="22" y="123"/>
                  <a:pt x="22" y="123"/>
                </a:cubicBezTo>
                <a:cubicBezTo>
                  <a:pt x="22" y="125"/>
                  <a:pt x="24" y="126"/>
                  <a:pt x="26" y="125"/>
                </a:cubicBezTo>
                <a:cubicBezTo>
                  <a:pt x="62" y="102"/>
                  <a:pt x="62" y="102"/>
                  <a:pt x="62" y="102"/>
                </a:cubicBezTo>
                <a:cubicBezTo>
                  <a:pt x="122" y="102"/>
                  <a:pt x="122" y="102"/>
                  <a:pt x="122" y="102"/>
                </a:cubicBezTo>
                <a:cubicBezTo>
                  <a:pt x="125" y="102"/>
                  <a:pt x="128" y="99"/>
                  <a:pt x="128" y="96"/>
                </a:cubicBezTo>
                <a:cubicBezTo>
                  <a:pt x="128" y="6"/>
                  <a:pt x="128" y="6"/>
                  <a:pt x="128" y="6"/>
                </a:cubicBezTo>
                <a:cubicBezTo>
                  <a:pt x="128" y="3"/>
                  <a:pt x="125" y="0"/>
                  <a:pt x="122" y="0"/>
                </a:cubicBezTo>
                <a:close/>
                <a:moveTo>
                  <a:pt x="123" y="97"/>
                </a:moveTo>
                <a:cubicBezTo>
                  <a:pt x="61" y="97"/>
                  <a:pt x="61" y="97"/>
                  <a:pt x="61" y="97"/>
                </a:cubicBezTo>
                <a:cubicBezTo>
                  <a:pt x="27" y="119"/>
                  <a:pt x="27" y="119"/>
                  <a:pt x="27" y="119"/>
                </a:cubicBezTo>
                <a:cubicBezTo>
                  <a:pt x="27" y="97"/>
                  <a:pt x="27" y="97"/>
                  <a:pt x="27" y="97"/>
                </a:cubicBezTo>
                <a:cubicBezTo>
                  <a:pt x="5" y="97"/>
                  <a:pt x="5" y="97"/>
                  <a:pt x="5" y="97"/>
                </a:cubicBezTo>
                <a:cubicBezTo>
                  <a:pt x="5" y="5"/>
                  <a:pt x="5" y="5"/>
                  <a:pt x="5" y="5"/>
                </a:cubicBezTo>
                <a:cubicBezTo>
                  <a:pt x="123" y="5"/>
                  <a:pt x="123" y="5"/>
                  <a:pt x="123" y="5"/>
                </a:cubicBezTo>
                <a:lnTo>
                  <a:pt x="123" y="97"/>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9" name="Oval 191"/>
          <p:cNvSpPr>
            <a:spLocks noChangeArrowheads="1"/>
          </p:cNvSpPr>
          <p:nvPr/>
        </p:nvSpPr>
        <p:spPr bwMode="auto">
          <a:xfrm>
            <a:off x="8399463" y="1458913"/>
            <a:ext cx="25400" cy="25400"/>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0" name="Oval 192"/>
          <p:cNvSpPr>
            <a:spLocks noChangeArrowheads="1"/>
          </p:cNvSpPr>
          <p:nvPr/>
        </p:nvSpPr>
        <p:spPr bwMode="auto">
          <a:xfrm>
            <a:off x="8482013" y="1458913"/>
            <a:ext cx="30163" cy="25400"/>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1" name="Oval 193"/>
          <p:cNvSpPr>
            <a:spLocks noChangeArrowheads="1"/>
          </p:cNvSpPr>
          <p:nvPr/>
        </p:nvSpPr>
        <p:spPr bwMode="auto">
          <a:xfrm>
            <a:off x="8567738" y="1458913"/>
            <a:ext cx="26988" cy="25400"/>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2" name="Freeform 194"/>
          <p:cNvSpPr>
            <a:spLocks noEditPoints="1"/>
          </p:cNvSpPr>
          <p:nvPr/>
        </p:nvSpPr>
        <p:spPr bwMode="auto">
          <a:xfrm>
            <a:off x="7296150" y="1266825"/>
            <a:ext cx="479425" cy="473075"/>
          </a:xfrm>
          <a:custGeom>
            <a:avLst/>
            <a:gdLst>
              <a:gd name="T0" fmla="*/ 128 w 128"/>
              <a:gd name="T1" fmla="*/ 6 h 126"/>
              <a:gd name="T2" fmla="*/ 122 w 128"/>
              <a:gd name="T3" fmla="*/ 0 h 126"/>
              <a:gd name="T4" fmla="*/ 6 w 128"/>
              <a:gd name="T5" fmla="*/ 0 h 126"/>
              <a:gd name="T6" fmla="*/ 0 w 128"/>
              <a:gd name="T7" fmla="*/ 6 h 126"/>
              <a:gd name="T8" fmla="*/ 0 w 128"/>
              <a:gd name="T9" fmla="*/ 96 h 126"/>
              <a:gd name="T10" fmla="*/ 6 w 128"/>
              <a:gd name="T11" fmla="*/ 102 h 126"/>
              <a:gd name="T12" fmla="*/ 22 w 128"/>
              <a:gd name="T13" fmla="*/ 102 h 126"/>
              <a:gd name="T14" fmla="*/ 22 w 128"/>
              <a:gd name="T15" fmla="*/ 123 h 126"/>
              <a:gd name="T16" fmla="*/ 26 w 128"/>
              <a:gd name="T17" fmla="*/ 125 h 126"/>
              <a:gd name="T18" fmla="*/ 62 w 128"/>
              <a:gd name="T19" fmla="*/ 102 h 126"/>
              <a:gd name="T20" fmla="*/ 122 w 128"/>
              <a:gd name="T21" fmla="*/ 102 h 126"/>
              <a:gd name="T22" fmla="*/ 128 w 128"/>
              <a:gd name="T23" fmla="*/ 96 h 126"/>
              <a:gd name="T24" fmla="*/ 128 w 128"/>
              <a:gd name="T25" fmla="*/ 6 h 126"/>
              <a:gd name="T26" fmla="*/ 123 w 128"/>
              <a:gd name="T27" fmla="*/ 97 h 126"/>
              <a:gd name="T28" fmla="*/ 61 w 128"/>
              <a:gd name="T29" fmla="*/ 97 h 126"/>
              <a:gd name="T30" fmla="*/ 27 w 128"/>
              <a:gd name="T31" fmla="*/ 119 h 126"/>
              <a:gd name="T32" fmla="*/ 27 w 128"/>
              <a:gd name="T33" fmla="*/ 97 h 126"/>
              <a:gd name="T34" fmla="*/ 5 w 128"/>
              <a:gd name="T35" fmla="*/ 97 h 126"/>
              <a:gd name="T36" fmla="*/ 5 w 128"/>
              <a:gd name="T37" fmla="*/ 5 h 126"/>
              <a:gd name="T38" fmla="*/ 123 w 128"/>
              <a:gd name="T39" fmla="*/ 5 h 126"/>
              <a:gd name="T40" fmla="*/ 123 w 128"/>
              <a:gd name="T41" fmla="*/ 97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6">
                <a:moveTo>
                  <a:pt x="128" y="6"/>
                </a:moveTo>
                <a:cubicBezTo>
                  <a:pt x="128" y="3"/>
                  <a:pt x="125" y="0"/>
                  <a:pt x="122" y="0"/>
                </a:cubicBezTo>
                <a:cubicBezTo>
                  <a:pt x="6" y="0"/>
                  <a:pt x="6" y="0"/>
                  <a:pt x="6" y="0"/>
                </a:cubicBezTo>
                <a:cubicBezTo>
                  <a:pt x="3" y="0"/>
                  <a:pt x="0" y="3"/>
                  <a:pt x="0" y="6"/>
                </a:cubicBezTo>
                <a:cubicBezTo>
                  <a:pt x="0" y="96"/>
                  <a:pt x="0" y="96"/>
                  <a:pt x="0" y="96"/>
                </a:cubicBezTo>
                <a:cubicBezTo>
                  <a:pt x="0" y="99"/>
                  <a:pt x="3" y="102"/>
                  <a:pt x="6" y="102"/>
                </a:cubicBezTo>
                <a:cubicBezTo>
                  <a:pt x="22" y="102"/>
                  <a:pt x="22" y="102"/>
                  <a:pt x="22" y="102"/>
                </a:cubicBezTo>
                <a:cubicBezTo>
                  <a:pt x="22" y="123"/>
                  <a:pt x="22" y="123"/>
                  <a:pt x="22" y="123"/>
                </a:cubicBezTo>
                <a:cubicBezTo>
                  <a:pt x="22" y="125"/>
                  <a:pt x="24" y="126"/>
                  <a:pt x="26" y="125"/>
                </a:cubicBezTo>
                <a:cubicBezTo>
                  <a:pt x="62" y="102"/>
                  <a:pt x="62" y="102"/>
                  <a:pt x="62" y="102"/>
                </a:cubicBezTo>
                <a:cubicBezTo>
                  <a:pt x="122" y="102"/>
                  <a:pt x="122" y="102"/>
                  <a:pt x="122" y="102"/>
                </a:cubicBezTo>
                <a:cubicBezTo>
                  <a:pt x="125" y="102"/>
                  <a:pt x="128" y="99"/>
                  <a:pt x="128" y="96"/>
                </a:cubicBezTo>
                <a:lnTo>
                  <a:pt x="128" y="6"/>
                </a:lnTo>
                <a:close/>
                <a:moveTo>
                  <a:pt x="123" y="97"/>
                </a:moveTo>
                <a:cubicBezTo>
                  <a:pt x="61" y="97"/>
                  <a:pt x="61" y="97"/>
                  <a:pt x="61" y="97"/>
                </a:cubicBezTo>
                <a:cubicBezTo>
                  <a:pt x="27" y="119"/>
                  <a:pt x="27" y="119"/>
                  <a:pt x="27" y="119"/>
                </a:cubicBezTo>
                <a:cubicBezTo>
                  <a:pt x="27" y="97"/>
                  <a:pt x="27" y="97"/>
                  <a:pt x="27" y="97"/>
                </a:cubicBezTo>
                <a:cubicBezTo>
                  <a:pt x="5" y="97"/>
                  <a:pt x="5" y="97"/>
                  <a:pt x="5" y="97"/>
                </a:cubicBezTo>
                <a:cubicBezTo>
                  <a:pt x="5" y="5"/>
                  <a:pt x="5" y="5"/>
                  <a:pt x="5" y="5"/>
                </a:cubicBezTo>
                <a:cubicBezTo>
                  <a:pt x="123" y="5"/>
                  <a:pt x="123" y="5"/>
                  <a:pt x="123" y="5"/>
                </a:cubicBezTo>
                <a:lnTo>
                  <a:pt x="123" y="97"/>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3" name="Freeform 195"/>
          <p:cNvSpPr>
            <a:spLocks noEditPoints="1"/>
          </p:cNvSpPr>
          <p:nvPr/>
        </p:nvSpPr>
        <p:spPr bwMode="auto">
          <a:xfrm>
            <a:off x="6334125" y="1343025"/>
            <a:ext cx="481013" cy="322263"/>
          </a:xfrm>
          <a:custGeom>
            <a:avLst/>
            <a:gdLst>
              <a:gd name="T0" fmla="*/ 0 w 128"/>
              <a:gd name="T1" fmla="*/ 86 h 86"/>
              <a:gd name="T2" fmla="*/ 128 w 128"/>
              <a:gd name="T3" fmla="*/ 78 h 86"/>
              <a:gd name="T4" fmla="*/ 115 w 128"/>
              <a:gd name="T5" fmla="*/ 67 h 86"/>
              <a:gd name="T6" fmla="*/ 107 w 128"/>
              <a:gd name="T7" fmla="*/ 62 h 86"/>
              <a:gd name="T8" fmla="*/ 108 w 128"/>
              <a:gd name="T9" fmla="*/ 59 h 86"/>
              <a:gd name="T10" fmla="*/ 114 w 128"/>
              <a:gd name="T11" fmla="*/ 41 h 86"/>
              <a:gd name="T12" fmla="*/ 96 w 128"/>
              <a:gd name="T13" fmla="*/ 22 h 86"/>
              <a:gd name="T14" fmla="*/ 78 w 128"/>
              <a:gd name="T15" fmla="*/ 41 h 86"/>
              <a:gd name="T16" fmla="*/ 84 w 128"/>
              <a:gd name="T17" fmla="*/ 59 h 86"/>
              <a:gd name="T18" fmla="*/ 85 w 128"/>
              <a:gd name="T19" fmla="*/ 62 h 86"/>
              <a:gd name="T20" fmla="*/ 81 w 128"/>
              <a:gd name="T21" fmla="*/ 65 h 86"/>
              <a:gd name="T22" fmla="*/ 80 w 128"/>
              <a:gd name="T23" fmla="*/ 65 h 86"/>
              <a:gd name="T24" fmla="*/ 68 w 128"/>
              <a:gd name="T25" fmla="*/ 61 h 86"/>
              <a:gd name="T26" fmla="*/ 59 w 128"/>
              <a:gd name="T27" fmla="*/ 49 h 86"/>
              <a:gd name="T28" fmla="*/ 67 w 128"/>
              <a:gd name="T29" fmla="*/ 25 h 86"/>
              <a:gd name="T30" fmla="*/ 43 w 128"/>
              <a:gd name="T31" fmla="*/ 0 h 86"/>
              <a:gd name="T32" fmla="*/ 20 w 128"/>
              <a:gd name="T33" fmla="*/ 25 h 86"/>
              <a:gd name="T34" fmla="*/ 28 w 128"/>
              <a:gd name="T35" fmla="*/ 49 h 86"/>
              <a:gd name="T36" fmla="*/ 18 w 128"/>
              <a:gd name="T37" fmla="*/ 61 h 86"/>
              <a:gd name="T38" fmla="*/ 0 w 128"/>
              <a:gd name="T39" fmla="*/ 75 h 86"/>
              <a:gd name="T40" fmla="*/ 89 w 128"/>
              <a:gd name="T41" fmla="*/ 65 h 86"/>
              <a:gd name="T42" fmla="*/ 87 w 128"/>
              <a:gd name="T43" fmla="*/ 55 h 86"/>
              <a:gd name="T44" fmla="*/ 87 w 128"/>
              <a:gd name="T45" fmla="*/ 31 h 86"/>
              <a:gd name="T46" fmla="*/ 96 w 128"/>
              <a:gd name="T47" fmla="*/ 27 h 86"/>
              <a:gd name="T48" fmla="*/ 109 w 128"/>
              <a:gd name="T49" fmla="*/ 41 h 86"/>
              <a:gd name="T50" fmla="*/ 104 w 128"/>
              <a:gd name="T51" fmla="*/ 56 h 86"/>
              <a:gd name="T52" fmla="*/ 113 w 128"/>
              <a:gd name="T53" fmla="*/ 71 h 86"/>
              <a:gd name="T54" fmla="*/ 123 w 128"/>
              <a:gd name="T55" fmla="*/ 78 h 86"/>
              <a:gd name="T56" fmla="*/ 86 w 128"/>
              <a:gd name="T57" fmla="*/ 82 h 86"/>
              <a:gd name="T58" fmla="*/ 85 w 128"/>
              <a:gd name="T59" fmla="*/ 70 h 86"/>
              <a:gd name="T60" fmla="*/ 86 w 128"/>
              <a:gd name="T61" fmla="*/ 68 h 86"/>
              <a:gd name="T62" fmla="*/ 9 w 128"/>
              <a:gd name="T63" fmla="*/ 69 h 86"/>
              <a:gd name="T64" fmla="*/ 33 w 128"/>
              <a:gd name="T65" fmla="*/ 57 h 86"/>
              <a:gd name="T66" fmla="*/ 30 w 128"/>
              <a:gd name="T67" fmla="*/ 44 h 86"/>
              <a:gd name="T68" fmla="*/ 30 w 128"/>
              <a:gd name="T69" fmla="*/ 10 h 86"/>
              <a:gd name="T70" fmla="*/ 43 w 128"/>
              <a:gd name="T71" fmla="*/ 4 h 86"/>
              <a:gd name="T72" fmla="*/ 62 w 128"/>
              <a:gd name="T73" fmla="*/ 25 h 86"/>
              <a:gd name="T74" fmla="*/ 55 w 128"/>
              <a:gd name="T75" fmla="*/ 47 h 86"/>
              <a:gd name="T76" fmla="*/ 67 w 128"/>
              <a:gd name="T77" fmla="*/ 65 h 86"/>
              <a:gd name="T78" fmla="*/ 82 w 128"/>
              <a:gd name="T79" fmla="*/ 75 h 86"/>
              <a:gd name="T80" fmla="*/ 5 w 128"/>
              <a:gd name="T81" fmla="*/ 8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8" h="86">
                <a:moveTo>
                  <a:pt x="0" y="75"/>
                </a:moveTo>
                <a:cubicBezTo>
                  <a:pt x="0" y="86"/>
                  <a:pt x="0" y="86"/>
                  <a:pt x="0" y="86"/>
                </a:cubicBezTo>
                <a:cubicBezTo>
                  <a:pt x="128" y="86"/>
                  <a:pt x="128" y="86"/>
                  <a:pt x="128" y="86"/>
                </a:cubicBezTo>
                <a:cubicBezTo>
                  <a:pt x="128" y="78"/>
                  <a:pt x="128" y="78"/>
                  <a:pt x="128" y="78"/>
                </a:cubicBezTo>
                <a:cubicBezTo>
                  <a:pt x="128" y="74"/>
                  <a:pt x="125" y="70"/>
                  <a:pt x="122" y="69"/>
                </a:cubicBezTo>
                <a:cubicBezTo>
                  <a:pt x="122" y="69"/>
                  <a:pt x="118" y="68"/>
                  <a:pt x="115" y="67"/>
                </a:cubicBezTo>
                <a:cubicBezTo>
                  <a:pt x="109" y="65"/>
                  <a:pt x="108" y="63"/>
                  <a:pt x="107" y="63"/>
                </a:cubicBezTo>
                <a:cubicBezTo>
                  <a:pt x="107" y="62"/>
                  <a:pt x="107" y="62"/>
                  <a:pt x="107" y="62"/>
                </a:cubicBezTo>
                <a:cubicBezTo>
                  <a:pt x="107" y="62"/>
                  <a:pt x="107" y="62"/>
                  <a:pt x="107" y="62"/>
                </a:cubicBezTo>
                <a:cubicBezTo>
                  <a:pt x="107" y="62"/>
                  <a:pt x="107" y="61"/>
                  <a:pt x="108" y="59"/>
                </a:cubicBezTo>
                <a:cubicBezTo>
                  <a:pt x="108" y="58"/>
                  <a:pt x="109" y="58"/>
                  <a:pt x="109" y="57"/>
                </a:cubicBezTo>
                <a:cubicBezTo>
                  <a:pt x="112" y="53"/>
                  <a:pt x="113" y="47"/>
                  <a:pt x="114" y="41"/>
                </a:cubicBezTo>
                <a:cubicBezTo>
                  <a:pt x="114" y="36"/>
                  <a:pt x="112" y="31"/>
                  <a:pt x="108" y="27"/>
                </a:cubicBezTo>
                <a:cubicBezTo>
                  <a:pt x="105" y="24"/>
                  <a:pt x="101" y="22"/>
                  <a:pt x="96" y="22"/>
                </a:cubicBezTo>
                <a:cubicBezTo>
                  <a:pt x="91" y="22"/>
                  <a:pt x="87" y="24"/>
                  <a:pt x="84" y="27"/>
                </a:cubicBezTo>
                <a:cubicBezTo>
                  <a:pt x="80" y="31"/>
                  <a:pt x="78" y="36"/>
                  <a:pt x="78" y="41"/>
                </a:cubicBezTo>
                <a:cubicBezTo>
                  <a:pt x="78" y="47"/>
                  <a:pt x="80" y="53"/>
                  <a:pt x="83" y="57"/>
                </a:cubicBezTo>
                <a:cubicBezTo>
                  <a:pt x="83" y="58"/>
                  <a:pt x="84" y="58"/>
                  <a:pt x="84" y="59"/>
                </a:cubicBezTo>
                <a:cubicBezTo>
                  <a:pt x="85" y="61"/>
                  <a:pt x="85" y="62"/>
                  <a:pt x="85" y="62"/>
                </a:cubicBezTo>
                <a:cubicBezTo>
                  <a:pt x="85" y="62"/>
                  <a:pt x="85" y="62"/>
                  <a:pt x="85" y="62"/>
                </a:cubicBezTo>
                <a:cubicBezTo>
                  <a:pt x="85" y="63"/>
                  <a:pt x="85" y="63"/>
                  <a:pt x="85" y="63"/>
                </a:cubicBezTo>
                <a:cubicBezTo>
                  <a:pt x="84" y="63"/>
                  <a:pt x="84" y="64"/>
                  <a:pt x="81" y="65"/>
                </a:cubicBezTo>
                <a:cubicBezTo>
                  <a:pt x="81" y="65"/>
                  <a:pt x="81" y="65"/>
                  <a:pt x="81" y="65"/>
                </a:cubicBezTo>
                <a:cubicBezTo>
                  <a:pt x="80" y="65"/>
                  <a:pt x="80" y="65"/>
                  <a:pt x="80" y="65"/>
                </a:cubicBezTo>
                <a:cubicBezTo>
                  <a:pt x="80" y="65"/>
                  <a:pt x="79" y="64"/>
                  <a:pt x="78" y="64"/>
                </a:cubicBezTo>
                <a:cubicBezTo>
                  <a:pt x="78" y="64"/>
                  <a:pt x="73" y="63"/>
                  <a:pt x="68" y="61"/>
                </a:cubicBezTo>
                <a:cubicBezTo>
                  <a:pt x="59" y="58"/>
                  <a:pt x="58" y="55"/>
                  <a:pt x="58" y="55"/>
                </a:cubicBezTo>
                <a:cubicBezTo>
                  <a:pt x="57" y="54"/>
                  <a:pt x="57" y="52"/>
                  <a:pt x="59" y="49"/>
                </a:cubicBezTo>
                <a:cubicBezTo>
                  <a:pt x="59" y="48"/>
                  <a:pt x="60" y="48"/>
                  <a:pt x="60" y="47"/>
                </a:cubicBezTo>
                <a:cubicBezTo>
                  <a:pt x="64" y="41"/>
                  <a:pt x="66" y="33"/>
                  <a:pt x="67" y="25"/>
                </a:cubicBezTo>
                <a:cubicBezTo>
                  <a:pt x="67" y="18"/>
                  <a:pt x="64" y="12"/>
                  <a:pt x="60" y="7"/>
                </a:cubicBezTo>
                <a:cubicBezTo>
                  <a:pt x="55" y="2"/>
                  <a:pt x="49" y="0"/>
                  <a:pt x="43" y="0"/>
                </a:cubicBezTo>
                <a:cubicBezTo>
                  <a:pt x="37" y="0"/>
                  <a:pt x="31" y="2"/>
                  <a:pt x="27" y="7"/>
                </a:cubicBezTo>
                <a:cubicBezTo>
                  <a:pt x="22" y="12"/>
                  <a:pt x="20" y="18"/>
                  <a:pt x="20" y="25"/>
                </a:cubicBezTo>
                <a:cubicBezTo>
                  <a:pt x="20" y="33"/>
                  <a:pt x="22" y="41"/>
                  <a:pt x="26" y="47"/>
                </a:cubicBezTo>
                <a:cubicBezTo>
                  <a:pt x="27" y="48"/>
                  <a:pt x="27" y="48"/>
                  <a:pt x="28" y="49"/>
                </a:cubicBezTo>
                <a:cubicBezTo>
                  <a:pt x="29" y="52"/>
                  <a:pt x="30" y="54"/>
                  <a:pt x="29" y="55"/>
                </a:cubicBezTo>
                <a:cubicBezTo>
                  <a:pt x="29" y="55"/>
                  <a:pt x="27" y="58"/>
                  <a:pt x="18" y="61"/>
                </a:cubicBezTo>
                <a:cubicBezTo>
                  <a:pt x="13" y="63"/>
                  <a:pt x="8" y="64"/>
                  <a:pt x="8" y="64"/>
                </a:cubicBezTo>
                <a:cubicBezTo>
                  <a:pt x="3" y="66"/>
                  <a:pt x="0" y="70"/>
                  <a:pt x="0" y="75"/>
                </a:cubicBezTo>
                <a:close/>
                <a:moveTo>
                  <a:pt x="86" y="68"/>
                </a:moveTo>
                <a:cubicBezTo>
                  <a:pt x="87" y="67"/>
                  <a:pt x="88" y="66"/>
                  <a:pt x="89" y="65"/>
                </a:cubicBezTo>
                <a:cubicBezTo>
                  <a:pt x="90" y="62"/>
                  <a:pt x="89" y="59"/>
                  <a:pt x="88" y="57"/>
                </a:cubicBezTo>
                <a:cubicBezTo>
                  <a:pt x="88" y="56"/>
                  <a:pt x="87" y="55"/>
                  <a:pt x="87" y="55"/>
                </a:cubicBezTo>
                <a:cubicBezTo>
                  <a:pt x="84" y="51"/>
                  <a:pt x="83" y="46"/>
                  <a:pt x="83" y="41"/>
                </a:cubicBezTo>
                <a:cubicBezTo>
                  <a:pt x="83" y="37"/>
                  <a:pt x="84" y="33"/>
                  <a:pt x="87" y="31"/>
                </a:cubicBezTo>
                <a:cubicBezTo>
                  <a:pt x="89" y="28"/>
                  <a:pt x="93" y="27"/>
                  <a:pt x="96" y="27"/>
                </a:cubicBezTo>
                <a:cubicBezTo>
                  <a:pt x="96" y="27"/>
                  <a:pt x="96" y="27"/>
                  <a:pt x="96" y="27"/>
                </a:cubicBezTo>
                <a:cubicBezTo>
                  <a:pt x="99" y="27"/>
                  <a:pt x="103" y="28"/>
                  <a:pt x="105" y="31"/>
                </a:cubicBezTo>
                <a:cubicBezTo>
                  <a:pt x="108" y="33"/>
                  <a:pt x="109" y="37"/>
                  <a:pt x="109" y="41"/>
                </a:cubicBezTo>
                <a:cubicBezTo>
                  <a:pt x="109" y="46"/>
                  <a:pt x="108" y="51"/>
                  <a:pt x="105" y="55"/>
                </a:cubicBezTo>
                <a:cubicBezTo>
                  <a:pt x="105" y="55"/>
                  <a:pt x="104" y="56"/>
                  <a:pt x="104" y="56"/>
                </a:cubicBezTo>
                <a:cubicBezTo>
                  <a:pt x="103" y="59"/>
                  <a:pt x="101" y="62"/>
                  <a:pt x="103" y="65"/>
                </a:cubicBezTo>
                <a:cubicBezTo>
                  <a:pt x="104" y="67"/>
                  <a:pt x="107" y="69"/>
                  <a:pt x="113" y="71"/>
                </a:cubicBezTo>
                <a:cubicBezTo>
                  <a:pt x="116" y="72"/>
                  <a:pt x="119" y="73"/>
                  <a:pt x="120" y="73"/>
                </a:cubicBezTo>
                <a:cubicBezTo>
                  <a:pt x="122" y="74"/>
                  <a:pt x="123" y="76"/>
                  <a:pt x="123" y="78"/>
                </a:cubicBezTo>
                <a:cubicBezTo>
                  <a:pt x="123" y="82"/>
                  <a:pt x="123" y="82"/>
                  <a:pt x="123" y="82"/>
                </a:cubicBezTo>
                <a:cubicBezTo>
                  <a:pt x="86" y="82"/>
                  <a:pt x="86" y="82"/>
                  <a:pt x="86" y="82"/>
                </a:cubicBezTo>
                <a:cubicBezTo>
                  <a:pt x="86" y="75"/>
                  <a:pt x="86" y="75"/>
                  <a:pt x="86" y="75"/>
                </a:cubicBezTo>
                <a:cubicBezTo>
                  <a:pt x="86" y="73"/>
                  <a:pt x="86" y="71"/>
                  <a:pt x="85" y="70"/>
                </a:cubicBezTo>
                <a:cubicBezTo>
                  <a:pt x="84" y="69"/>
                  <a:pt x="84" y="69"/>
                  <a:pt x="84" y="69"/>
                </a:cubicBezTo>
                <a:lnTo>
                  <a:pt x="86" y="68"/>
                </a:lnTo>
                <a:close/>
                <a:moveTo>
                  <a:pt x="5" y="75"/>
                </a:moveTo>
                <a:cubicBezTo>
                  <a:pt x="5" y="72"/>
                  <a:pt x="6" y="70"/>
                  <a:pt x="9" y="69"/>
                </a:cubicBezTo>
                <a:cubicBezTo>
                  <a:pt x="10" y="68"/>
                  <a:pt x="15" y="67"/>
                  <a:pt x="20" y="65"/>
                </a:cubicBezTo>
                <a:cubicBezTo>
                  <a:pt x="31" y="61"/>
                  <a:pt x="32" y="58"/>
                  <a:pt x="33" y="57"/>
                </a:cubicBezTo>
                <a:cubicBezTo>
                  <a:pt x="35" y="54"/>
                  <a:pt x="33" y="50"/>
                  <a:pt x="32" y="47"/>
                </a:cubicBezTo>
                <a:cubicBezTo>
                  <a:pt x="31" y="46"/>
                  <a:pt x="30" y="45"/>
                  <a:pt x="30" y="44"/>
                </a:cubicBezTo>
                <a:cubicBezTo>
                  <a:pt x="26" y="39"/>
                  <a:pt x="25" y="32"/>
                  <a:pt x="24" y="25"/>
                </a:cubicBezTo>
                <a:cubicBezTo>
                  <a:pt x="24" y="19"/>
                  <a:pt x="26" y="14"/>
                  <a:pt x="30" y="10"/>
                </a:cubicBezTo>
                <a:cubicBezTo>
                  <a:pt x="34" y="6"/>
                  <a:pt x="38" y="4"/>
                  <a:pt x="43" y="4"/>
                </a:cubicBezTo>
                <a:cubicBezTo>
                  <a:pt x="43" y="4"/>
                  <a:pt x="43" y="4"/>
                  <a:pt x="43" y="4"/>
                </a:cubicBezTo>
                <a:cubicBezTo>
                  <a:pt x="48" y="4"/>
                  <a:pt x="53" y="6"/>
                  <a:pt x="56" y="10"/>
                </a:cubicBezTo>
                <a:cubicBezTo>
                  <a:pt x="60" y="14"/>
                  <a:pt x="62" y="19"/>
                  <a:pt x="62" y="25"/>
                </a:cubicBezTo>
                <a:cubicBezTo>
                  <a:pt x="62" y="32"/>
                  <a:pt x="60" y="39"/>
                  <a:pt x="56" y="44"/>
                </a:cubicBezTo>
                <a:cubicBezTo>
                  <a:pt x="56" y="45"/>
                  <a:pt x="55" y="46"/>
                  <a:pt x="55" y="47"/>
                </a:cubicBezTo>
                <a:cubicBezTo>
                  <a:pt x="53" y="50"/>
                  <a:pt x="52" y="54"/>
                  <a:pt x="53" y="57"/>
                </a:cubicBezTo>
                <a:cubicBezTo>
                  <a:pt x="54" y="58"/>
                  <a:pt x="56" y="61"/>
                  <a:pt x="67" y="65"/>
                </a:cubicBezTo>
                <a:cubicBezTo>
                  <a:pt x="72" y="67"/>
                  <a:pt x="76" y="68"/>
                  <a:pt x="77" y="69"/>
                </a:cubicBezTo>
                <a:cubicBezTo>
                  <a:pt x="80" y="70"/>
                  <a:pt x="82" y="72"/>
                  <a:pt x="82" y="75"/>
                </a:cubicBezTo>
                <a:cubicBezTo>
                  <a:pt x="82" y="82"/>
                  <a:pt x="82" y="82"/>
                  <a:pt x="82" y="82"/>
                </a:cubicBezTo>
                <a:cubicBezTo>
                  <a:pt x="5" y="82"/>
                  <a:pt x="5" y="82"/>
                  <a:pt x="5" y="82"/>
                </a:cubicBezTo>
                <a:lnTo>
                  <a:pt x="5" y="75"/>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4" name="Freeform 196"/>
          <p:cNvSpPr>
            <a:spLocks noEditPoints="1"/>
          </p:cNvSpPr>
          <p:nvPr/>
        </p:nvSpPr>
        <p:spPr bwMode="auto">
          <a:xfrm>
            <a:off x="5373688" y="1263650"/>
            <a:ext cx="479425" cy="481013"/>
          </a:xfrm>
          <a:custGeom>
            <a:avLst/>
            <a:gdLst>
              <a:gd name="T0" fmla="*/ 0 w 128"/>
              <a:gd name="T1" fmla="*/ 128 h 128"/>
              <a:gd name="T2" fmla="*/ 128 w 128"/>
              <a:gd name="T3" fmla="*/ 120 h 128"/>
              <a:gd name="T4" fmla="*/ 114 w 128"/>
              <a:gd name="T5" fmla="*/ 104 h 128"/>
              <a:gd name="T6" fmla="*/ 83 w 128"/>
              <a:gd name="T7" fmla="*/ 94 h 128"/>
              <a:gd name="T8" fmla="*/ 83 w 128"/>
              <a:gd name="T9" fmla="*/ 89 h 128"/>
              <a:gd name="T10" fmla="*/ 101 w 128"/>
              <a:gd name="T11" fmla="*/ 84 h 128"/>
              <a:gd name="T12" fmla="*/ 113 w 128"/>
              <a:gd name="T13" fmla="*/ 76 h 128"/>
              <a:gd name="T14" fmla="*/ 109 w 128"/>
              <a:gd name="T15" fmla="*/ 74 h 128"/>
              <a:gd name="T16" fmla="*/ 95 w 128"/>
              <a:gd name="T17" fmla="*/ 57 h 128"/>
              <a:gd name="T18" fmla="*/ 95 w 128"/>
              <a:gd name="T19" fmla="*/ 56 h 128"/>
              <a:gd name="T20" fmla="*/ 96 w 128"/>
              <a:gd name="T21" fmla="*/ 22 h 128"/>
              <a:gd name="T22" fmla="*/ 64 w 128"/>
              <a:gd name="T23" fmla="*/ 0 h 128"/>
              <a:gd name="T24" fmla="*/ 32 w 128"/>
              <a:gd name="T25" fmla="*/ 22 h 128"/>
              <a:gd name="T26" fmla="*/ 33 w 128"/>
              <a:gd name="T27" fmla="*/ 56 h 128"/>
              <a:gd name="T28" fmla="*/ 33 w 128"/>
              <a:gd name="T29" fmla="*/ 69 h 128"/>
              <a:gd name="T30" fmla="*/ 17 w 128"/>
              <a:gd name="T31" fmla="*/ 74 h 128"/>
              <a:gd name="T32" fmla="*/ 16 w 128"/>
              <a:gd name="T33" fmla="*/ 78 h 128"/>
              <a:gd name="T34" fmla="*/ 44 w 128"/>
              <a:gd name="T35" fmla="*/ 89 h 128"/>
              <a:gd name="T36" fmla="*/ 45 w 128"/>
              <a:gd name="T37" fmla="*/ 91 h 128"/>
              <a:gd name="T38" fmla="*/ 27 w 128"/>
              <a:gd name="T39" fmla="*/ 101 h 128"/>
              <a:gd name="T40" fmla="*/ 11 w 128"/>
              <a:gd name="T41" fmla="*/ 104 h 128"/>
              <a:gd name="T42" fmla="*/ 12 w 128"/>
              <a:gd name="T43" fmla="*/ 109 h 128"/>
              <a:gd name="T44" fmla="*/ 28 w 128"/>
              <a:gd name="T45" fmla="*/ 106 h 128"/>
              <a:gd name="T46" fmla="*/ 49 w 128"/>
              <a:gd name="T47" fmla="*/ 96 h 128"/>
              <a:gd name="T48" fmla="*/ 47 w 128"/>
              <a:gd name="T49" fmla="*/ 85 h 128"/>
              <a:gd name="T50" fmla="*/ 29 w 128"/>
              <a:gd name="T51" fmla="*/ 79 h 128"/>
              <a:gd name="T52" fmla="*/ 29 w 128"/>
              <a:gd name="T53" fmla="*/ 77 h 128"/>
              <a:gd name="T54" fmla="*/ 38 w 128"/>
              <a:gd name="T55" fmla="*/ 56 h 128"/>
              <a:gd name="T56" fmla="*/ 34 w 128"/>
              <a:gd name="T57" fmla="*/ 37 h 128"/>
              <a:gd name="T58" fmla="*/ 43 w 128"/>
              <a:gd name="T59" fmla="*/ 14 h 128"/>
              <a:gd name="T60" fmla="*/ 85 w 128"/>
              <a:gd name="T61" fmla="*/ 14 h 128"/>
              <a:gd name="T62" fmla="*/ 94 w 128"/>
              <a:gd name="T63" fmla="*/ 37 h 128"/>
              <a:gd name="T64" fmla="*/ 90 w 128"/>
              <a:gd name="T65" fmla="*/ 55 h 128"/>
              <a:gd name="T66" fmla="*/ 91 w 128"/>
              <a:gd name="T67" fmla="*/ 71 h 128"/>
              <a:gd name="T68" fmla="*/ 103 w 128"/>
              <a:gd name="T69" fmla="*/ 78 h 128"/>
              <a:gd name="T70" fmla="*/ 81 w 128"/>
              <a:gd name="T71" fmla="*/ 85 h 128"/>
              <a:gd name="T72" fmla="*/ 78 w 128"/>
              <a:gd name="T73" fmla="*/ 87 h 128"/>
              <a:gd name="T74" fmla="*/ 88 w 128"/>
              <a:gd name="T75" fmla="*/ 102 h 128"/>
              <a:gd name="T76" fmla="*/ 110 w 128"/>
              <a:gd name="T77" fmla="*/ 108 h 128"/>
              <a:gd name="T78" fmla="*/ 123 w 128"/>
              <a:gd name="T79" fmla="*/ 120 h 128"/>
              <a:gd name="T80" fmla="*/ 5 w 128"/>
              <a:gd name="T81" fmla="*/ 123 h 128"/>
              <a:gd name="T82" fmla="*/ 12 w 128"/>
              <a:gd name="T83" fmla="*/ 10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28">
                <a:moveTo>
                  <a:pt x="0" y="120"/>
                </a:moveTo>
                <a:cubicBezTo>
                  <a:pt x="0" y="128"/>
                  <a:pt x="0" y="128"/>
                  <a:pt x="0" y="128"/>
                </a:cubicBezTo>
                <a:cubicBezTo>
                  <a:pt x="128" y="128"/>
                  <a:pt x="128" y="128"/>
                  <a:pt x="128" y="128"/>
                </a:cubicBezTo>
                <a:cubicBezTo>
                  <a:pt x="128" y="120"/>
                  <a:pt x="128" y="120"/>
                  <a:pt x="128" y="120"/>
                </a:cubicBezTo>
                <a:cubicBezTo>
                  <a:pt x="128" y="113"/>
                  <a:pt x="123" y="106"/>
                  <a:pt x="117" y="104"/>
                </a:cubicBezTo>
                <a:cubicBezTo>
                  <a:pt x="117" y="104"/>
                  <a:pt x="115" y="104"/>
                  <a:pt x="114" y="104"/>
                </a:cubicBezTo>
                <a:cubicBezTo>
                  <a:pt x="114" y="104"/>
                  <a:pt x="109" y="103"/>
                  <a:pt x="101" y="101"/>
                </a:cubicBezTo>
                <a:cubicBezTo>
                  <a:pt x="87" y="98"/>
                  <a:pt x="84" y="95"/>
                  <a:pt x="83" y="94"/>
                </a:cubicBezTo>
                <a:cubicBezTo>
                  <a:pt x="83" y="93"/>
                  <a:pt x="83" y="92"/>
                  <a:pt x="83" y="91"/>
                </a:cubicBezTo>
                <a:cubicBezTo>
                  <a:pt x="83" y="89"/>
                  <a:pt x="83" y="89"/>
                  <a:pt x="83" y="89"/>
                </a:cubicBezTo>
                <a:cubicBezTo>
                  <a:pt x="84" y="89"/>
                  <a:pt x="84" y="89"/>
                  <a:pt x="84" y="89"/>
                </a:cubicBezTo>
                <a:cubicBezTo>
                  <a:pt x="88" y="88"/>
                  <a:pt x="94" y="87"/>
                  <a:pt x="101" y="84"/>
                </a:cubicBezTo>
                <a:cubicBezTo>
                  <a:pt x="106" y="81"/>
                  <a:pt x="112" y="78"/>
                  <a:pt x="112" y="78"/>
                </a:cubicBezTo>
                <a:cubicBezTo>
                  <a:pt x="113" y="77"/>
                  <a:pt x="113" y="77"/>
                  <a:pt x="113" y="76"/>
                </a:cubicBezTo>
                <a:cubicBezTo>
                  <a:pt x="113" y="75"/>
                  <a:pt x="112" y="74"/>
                  <a:pt x="111" y="74"/>
                </a:cubicBezTo>
                <a:cubicBezTo>
                  <a:pt x="111" y="74"/>
                  <a:pt x="110" y="74"/>
                  <a:pt x="109" y="74"/>
                </a:cubicBezTo>
                <a:cubicBezTo>
                  <a:pt x="105" y="73"/>
                  <a:pt x="98" y="73"/>
                  <a:pt x="95" y="69"/>
                </a:cubicBezTo>
                <a:cubicBezTo>
                  <a:pt x="93" y="66"/>
                  <a:pt x="93" y="62"/>
                  <a:pt x="95" y="57"/>
                </a:cubicBezTo>
                <a:cubicBezTo>
                  <a:pt x="95" y="56"/>
                  <a:pt x="95" y="56"/>
                  <a:pt x="95" y="56"/>
                </a:cubicBezTo>
                <a:cubicBezTo>
                  <a:pt x="95" y="56"/>
                  <a:pt x="95" y="56"/>
                  <a:pt x="95" y="56"/>
                </a:cubicBezTo>
                <a:cubicBezTo>
                  <a:pt x="97" y="50"/>
                  <a:pt x="98" y="44"/>
                  <a:pt x="98" y="37"/>
                </a:cubicBezTo>
                <a:cubicBezTo>
                  <a:pt x="98" y="32"/>
                  <a:pt x="98" y="27"/>
                  <a:pt x="96" y="22"/>
                </a:cubicBezTo>
                <a:cubicBezTo>
                  <a:pt x="94" y="18"/>
                  <a:pt x="91" y="14"/>
                  <a:pt x="88" y="10"/>
                </a:cubicBezTo>
                <a:cubicBezTo>
                  <a:pt x="82" y="4"/>
                  <a:pt x="73" y="0"/>
                  <a:pt x="64" y="0"/>
                </a:cubicBezTo>
                <a:cubicBezTo>
                  <a:pt x="55" y="0"/>
                  <a:pt x="46" y="4"/>
                  <a:pt x="40" y="10"/>
                </a:cubicBezTo>
                <a:cubicBezTo>
                  <a:pt x="37" y="14"/>
                  <a:pt x="34" y="18"/>
                  <a:pt x="32" y="22"/>
                </a:cubicBezTo>
                <a:cubicBezTo>
                  <a:pt x="30" y="27"/>
                  <a:pt x="30" y="32"/>
                  <a:pt x="30" y="37"/>
                </a:cubicBezTo>
                <a:cubicBezTo>
                  <a:pt x="30" y="44"/>
                  <a:pt x="31" y="50"/>
                  <a:pt x="33" y="56"/>
                </a:cubicBezTo>
                <a:cubicBezTo>
                  <a:pt x="33" y="57"/>
                  <a:pt x="33" y="57"/>
                  <a:pt x="33" y="57"/>
                </a:cubicBezTo>
                <a:cubicBezTo>
                  <a:pt x="35" y="62"/>
                  <a:pt x="35" y="66"/>
                  <a:pt x="33" y="69"/>
                </a:cubicBezTo>
                <a:cubicBezTo>
                  <a:pt x="30" y="73"/>
                  <a:pt x="23" y="73"/>
                  <a:pt x="19" y="74"/>
                </a:cubicBezTo>
                <a:cubicBezTo>
                  <a:pt x="18" y="74"/>
                  <a:pt x="17" y="74"/>
                  <a:pt x="17" y="74"/>
                </a:cubicBezTo>
                <a:cubicBezTo>
                  <a:pt x="16" y="74"/>
                  <a:pt x="15" y="75"/>
                  <a:pt x="15" y="76"/>
                </a:cubicBezTo>
                <a:cubicBezTo>
                  <a:pt x="15" y="77"/>
                  <a:pt x="15" y="77"/>
                  <a:pt x="16" y="78"/>
                </a:cubicBezTo>
                <a:cubicBezTo>
                  <a:pt x="16" y="78"/>
                  <a:pt x="22" y="81"/>
                  <a:pt x="27" y="84"/>
                </a:cubicBezTo>
                <a:cubicBezTo>
                  <a:pt x="34" y="87"/>
                  <a:pt x="40" y="88"/>
                  <a:pt x="44" y="89"/>
                </a:cubicBezTo>
                <a:cubicBezTo>
                  <a:pt x="45" y="89"/>
                  <a:pt x="45" y="89"/>
                  <a:pt x="45" y="89"/>
                </a:cubicBezTo>
                <a:cubicBezTo>
                  <a:pt x="45" y="91"/>
                  <a:pt x="45" y="91"/>
                  <a:pt x="45" y="91"/>
                </a:cubicBezTo>
                <a:cubicBezTo>
                  <a:pt x="45" y="92"/>
                  <a:pt x="45" y="93"/>
                  <a:pt x="45" y="93"/>
                </a:cubicBezTo>
                <a:cubicBezTo>
                  <a:pt x="44" y="95"/>
                  <a:pt x="41" y="98"/>
                  <a:pt x="27" y="101"/>
                </a:cubicBezTo>
                <a:cubicBezTo>
                  <a:pt x="19" y="103"/>
                  <a:pt x="14" y="104"/>
                  <a:pt x="14" y="104"/>
                </a:cubicBezTo>
                <a:cubicBezTo>
                  <a:pt x="13" y="104"/>
                  <a:pt x="11" y="104"/>
                  <a:pt x="11" y="104"/>
                </a:cubicBezTo>
                <a:cubicBezTo>
                  <a:pt x="5" y="106"/>
                  <a:pt x="0" y="113"/>
                  <a:pt x="0" y="120"/>
                </a:cubicBezTo>
                <a:close/>
                <a:moveTo>
                  <a:pt x="12" y="109"/>
                </a:moveTo>
                <a:cubicBezTo>
                  <a:pt x="13" y="108"/>
                  <a:pt x="15" y="108"/>
                  <a:pt x="18" y="108"/>
                </a:cubicBezTo>
                <a:cubicBezTo>
                  <a:pt x="21" y="107"/>
                  <a:pt x="24" y="107"/>
                  <a:pt x="28" y="106"/>
                </a:cubicBezTo>
                <a:cubicBezTo>
                  <a:pt x="33" y="105"/>
                  <a:pt x="37" y="103"/>
                  <a:pt x="40" y="102"/>
                </a:cubicBezTo>
                <a:cubicBezTo>
                  <a:pt x="45" y="100"/>
                  <a:pt x="48" y="98"/>
                  <a:pt x="49" y="96"/>
                </a:cubicBezTo>
                <a:cubicBezTo>
                  <a:pt x="50" y="94"/>
                  <a:pt x="50" y="91"/>
                  <a:pt x="50" y="87"/>
                </a:cubicBezTo>
                <a:cubicBezTo>
                  <a:pt x="50" y="86"/>
                  <a:pt x="49" y="85"/>
                  <a:pt x="47" y="85"/>
                </a:cubicBezTo>
                <a:cubicBezTo>
                  <a:pt x="47" y="85"/>
                  <a:pt x="47" y="85"/>
                  <a:pt x="47" y="85"/>
                </a:cubicBezTo>
                <a:cubicBezTo>
                  <a:pt x="42" y="85"/>
                  <a:pt x="34" y="82"/>
                  <a:pt x="29" y="79"/>
                </a:cubicBezTo>
                <a:cubicBezTo>
                  <a:pt x="25" y="78"/>
                  <a:pt x="25" y="78"/>
                  <a:pt x="25" y="78"/>
                </a:cubicBezTo>
                <a:cubicBezTo>
                  <a:pt x="29" y="77"/>
                  <a:pt x="29" y="77"/>
                  <a:pt x="29" y="77"/>
                </a:cubicBezTo>
                <a:cubicBezTo>
                  <a:pt x="32" y="76"/>
                  <a:pt x="35" y="74"/>
                  <a:pt x="37" y="71"/>
                </a:cubicBezTo>
                <a:cubicBezTo>
                  <a:pt x="39" y="68"/>
                  <a:pt x="40" y="62"/>
                  <a:pt x="38" y="56"/>
                </a:cubicBezTo>
                <a:cubicBezTo>
                  <a:pt x="37" y="55"/>
                  <a:pt x="37" y="55"/>
                  <a:pt x="37" y="55"/>
                </a:cubicBezTo>
                <a:cubicBezTo>
                  <a:pt x="36" y="49"/>
                  <a:pt x="35" y="43"/>
                  <a:pt x="34" y="37"/>
                </a:cubicBezTo>
                <a:cubicBezTo>
                  <a:pt x="34" y="32"/>
                  <a:pt x="35" y="28"/>
                  <a:pt x="37" y="24"/>
                </a:cubicBezTo>
                <a:cubicBezTo>
                  <a:pt x="38" y="20"/>
                  <a:pt x="40" y="17"/>
                  <a:pt x="43" y="14"/>
                </a:cubicBezTo>
                <a:cubicBezTo>
                  <a:pt x="49" y="8"/>
                  <a:pt x="56" y="5"/>
                  <a:pt x="64" y="5"/>
                </a:cubicBezTo>
                <a:cubicBezTo>
                  <a:pt x="72" y="5"/>
                  <a:pt x="79" y="8"/>
                  <a:pt x="85" y="14"/>
                </a:cubicBezTo>
                <a:cubicBezTo>
                  <a:pt x="88" y="17"/>
                  <a:pt x="90" y="20"/>
                  <a:pt x="91" y="24"/>
                </a:cubicBezTo>
                <a:cubicBezTo>
                  <a:pt x="93" y="28"/>
                  <a:pt x="94" y="32"/>
                  <a:pt x="94" y="37"/>
                </a:cubicBezTo>
                <a:cubicBezTo>
                  <a:pt x="93" y="43"/>
                  <a:pt x="92" y="49"/>
                  <a:pt x="91" y="55"/>
                </a:cubicBezTo>
                <a:cubicBezTo>
                  <a:pt x="90" y="55"/>
                  <a:pt x="90" y="55"/>
                  <a:pt x="90" y="55"/>
                </a:cubicBezTo>
                <a:cubicBezTo>
                  <a:pt x="90" y="55"/>
                  <a:pt x="90" y="55"/>
                  <a:pt x="90" y="55"/>
                </a:cubicBezTo>
                <a:cubicBezTo>
                  <a:pt x="88" y="62"/>
                  <a:pt x="89" y="68"/>
                  <a:pt x="91" y="71"/>
                </a:cubicBezTo>
                <a:cubicBezTo>
                  <a:pt x="93" y="74"/>
                  <a:pt x="96" y="76"/>
                  <a:pt x="99" y="77"/>
                </a:cubicBezTo>
                <a:cubicBezTo>
                  <a:pt x="103" y="78"/>
                  <a:pt x="103" y="78"/>
                  <a:pt x="103" y="78"/>
                </a:cubicBezTo>
                <a:cubicBezTo>
                  <a:pt x="99" y="79"/>
                  <a:pt x="99" y="79"/>
                  <a:pt x="99" y="79"/>
                </a:cubicBezTo>
                <a:cubicBezTo>
                  <a:pt x="94" y="82"/>
                  <a:pt x="86" y="85"/>
                  <a:pt x="81" y="85"/>
                </a:cubicBezTo>
                <a:cubicBezTo>
                  <a:pt x="81" y="85"/>
                  <a:pt x="81" y="85"/>
                  <a:pt x="81" y="85"/>
                </a:cubicBezTo>
                <a:cubicBezTo>
                  <a:pt x="79" y="85"/>
                  <a:pt x="78" y="86"/>
                  <a:pt x="78" y="87"/>
                </a:cubicBezTo>
                <a:cubicBezTo>
                  <a:pt x="78" y="91"/>
                  <a:pt x="78" y="94"/>
                  <a:pt x="79" y="96"/>
                </a:cubicBezTo>
                <a:cubicBezTo>
                  <a:pt x="80" y="98"/>
                  <a:pt x="83" y="100"/>
                  <a:pt x="88" y="102"/>
                </a:cubicBezTo>
                <a:cubicBezTo>
                  <a:pt x="91" y="103"/>
                  <a:pt x="95" y="105"/>
                  <a:pt x="100" y="106"/>
                </a:cubicBezTo>
                <a:cubicBezTo>
                  <a:pt x="104" y="107"/>
                  <a:pt x="107" y="107"/>
                  <a:pt x="110" y="108"/>
                </a:cubicBezTo>
                <a:cubicBezTo>
                  <a:pt x="113" y="108"/>
                  <a:pt x="115" y="108"/>
                  <a:pt x="116" y="109"/>
                </a:cubicBezTo>
                <a:cubicBezTo>
                  <a:pt x="118" y="109"/>
                  <a:pt x="123" y="115"/>
                  <a:pt x="123" y="120"/>
                </a:cubicBezTo>
                <a:cubicBezTo>
                  <a:pt x="123" y="123"/>
                  <a:pt x="123" y="123"/>
                  <a:pt x="123" y="123"/>
                </a:cubicBezTo>
                <a:cubicBezTo>
                  <a:pt x="5" y="123"/>
                  <a:pt x="5" y="123"/>
                  <a:pt x="5" y="123"/>
                </a:cubicBezTo>
                <a:cubicBezTo>
                  <a:pt x="5" y="120"/>
                  <a:pt x="5" y="120"/>
                  <a:pt x="5" y="120"/>
                </a:cubicBezTo>
                <a:cubicBezTo>
                  <a:pt x="5" y="115"/>
                  <a:pt x="10" y="109"/>
                  <a:pt x="12" y="109"/>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36" name="组合 235"/>
          <p:cNvGrpSpPr/>
          <p:nvPr/>
        </p:nvGrpSpPr>
        <p:grpSpPr>
          <a:xfrm>
            <a:off x="4411663" y="1263650"/>
            <a:ext cx="481013" cy="481013"/>
            <a:chOff x="4411663" y="1263650"/>
            <a:chExt cx="481013" cy="481013"/>
          </a:xfrm>
          <a:solidFill>
            <a:schemeClr val="bg1"/>
          </a:solidFill>
        </p:grpSpPr>
        <p:sp>
          <p:nvSpPr>
            <p:cNvPr id="225" name="Freeform 197"/>
            <p:cNvSpPr>
              <a:spLocks noEditPoints="1"/>
            </p:cNvSpPr>
            <p:nvPr/>
          </p:nvSpPr>
          <p:spPr bwMode="auto">
            <a:xfrm>
              <a:off x="4411663" y="1263650"/>
              <a:ext cx="481013" cy="481013"/>
            </a:xfrm>
            <a:custGeom>
              <a:avLst/>
              <a:gdLst>
                <a:gd name="T0" fmla="*/ 96 w 128"/>
                <a:gd name="T1" fmla="*/ 64 h 128"/>
                <a:gd name="T2" fmla="*/ 94 w 128"/>
                <a:gd name="T3" fmla="*/ 64 h 128"/>
                <a:gd name="T4" fmla="*/ 92 w 128"/>
                <a:gd name="T5" fmla="*/ 64 h 128"/>
                <a:gd name="T6" fmla="*/ 93 w 128"/>
                <a:gd name="T7" fmla="*/ 62 h 128"/>
                <a:gd name="T8" fmla="*/ 95 w 128"/>
                <a:gd name="T9" fmla="*/ 55 h 128"/>
                <a:gd name="T10" fmla="*/ 98 w 128"/>
                <a:gd name="T11" fmla="*/ 37 h 128"/>
                <a:gd name="T12" fmla="*/ 96 w 128"/>
                <a:gd name="T13" fmla="*/ 22 h 128"/>
                <a:gd name="T14" fmla="*/ 88 w 128"/>
                <a:gd name="T15" fmla="*/ 10 h 128"/>
                <a:gd name="T16" fmla="*/ 64 w 128"/>
                <a:gd name="T17" fmla="*/ 0 h 128"/>
                <a:gd name="T18" fmla="*/ 40 w 128"/>
                <a:gd name="T19" fmla="*/ 10 h 128"/>
                <a:gd name="T20" fmla="*/ 32 w 128"/>
                <a:gd name="T21" fmla="*/ 22 h 128"/>
                <a:gd name="T22" fmla="*/ 30 w 128"/>
                <a:gd name="T23" fmla="*/ 37 h 128"/>
                <a:gd name="T24" fmla="*/ 33 w 128"/>
                <a:gd name="T25" fmla="*/ 55 h 128"/>
                <a:gd name="T26" fmla="*/ 39 w 128"/>
                <a:gd name="T27" fmla="*/ 68 h 128"/>
                <a:gd name="T28" fmla="*/ 39 w 128"/>
                <a:gd name="T29" fmla="*/ 69 h 128"/>
                <a:gd name="T30" fmla="*/ 42 w 128"/>
                <a:gd name="T31" fmla="*/ 73 h 128"/>
                <a:gd name="T32" fmla="*/ 43 w 128"/>
                <a:gd name="T33" fmla="*/ 82 h 128"/>
                <a:gd name="T34" fmla="*/ 28 w 128"/>
                <a:gd name="T35" fmla="*/ 92 h 128"/>
                <a:gd name="T36" fmla="*/ 12 w 128"/>
                <a:gd name="T37" fmla="*/ 97 h 128"/>
                <a:gd name="T38" fmla="*/ 11 w 128"/>
                <a:gd name="T39" fmla="*/ 97 h 128"/>
                <a:gd name="T40" fmla="*/ 0 w 128"/>
                <a:gd name="T41" fmla="*/ 113 h 128"/>
                <a:gd name="T42" fmla="*/ 0 w 128"/>
                <a:gd name="T43" fmla="*/ 128 h 128"/>
                <a:gd name="T44" fmla="*/ 96 w 128"/>
                <a:gd name="T45" fmla="*/ 128 h 128"/>
                <a:gd name="T46" fmla="*/ 128 w 128"/>
                <a:gd name="T47" fmla="*/ 96 h 128"/>
                <a:gd name="T48" fmla="*/ 96 w 128"/>
                <a:gd name="T49" fmla="*/ 64 h 128"/>
                <a:gd name="T50" fmla="*/ 5 w 128"/>
                <a:gd name="T51" fmla="*/ 123 h 128"/>
                <a:gd name="T52" fmla="*/ 5 w 128"/>
                <a:gd name="T53" fmla="*/ 113 h 128"/>
                <a:gd name="T54" fmla="*/ 13 w 128"/>
                <a:gd name="T55" fmla="*/ 101 h 128"/>
                <a:gd name="T56" fmla="*/ 30 w 128"/>
                <a:gd name="T57" fmla="*/ 96 h 128"/>
                <a:gd name="T58" fmla="*/ 40 w 128"/>
                <a:gd name="T59" fmla="*/ 91 h 128"/>
                <a:gd name="T60" fmla="*/ 48 w 128"/>
                <a:gd name="T61" fmla="*/ 85 h 128"/>
                <a:gd name="T62" fmla="*/ 46 w 128"/>
                <a:gd name="T63" fmla="*/ 70 h 128"/>
                <a:gd name="T64" fmla="*/ 43 w 128"/>
                <a:gd name="T65" fmla="*/ 67 h 128"/>
                <a:gd name="T66" fmla="*/ 43 w 128"/>
                <a:gd name="T67" fmla="*/ 67 h 128"/>
                <a:gd name="T68" fmla="*/ 34 w 128"/>
                <a:gd name="T69" fmla="*/ 37 h 128"/>
                <a:gd name="T70" fmla="*/ 37 w 128"/>
                <a:gd name="T71" fmla="*/ 24 h 128"/>
                <a:gd name="T72" fmla="*/ 43 w 128"/>
                <a:gd name="T73" fmla="*/ 14 h 128"/>
                <a:gd name="T74" fmla="*/ 64 w 128"/>
                <a:gd name="T75" fmla="*/ 5 h 128"/>
                <a:gd name="T76" fmla="*/ 85 w 128"/>
                <a:gd name="T77" fmla="*/ 14 h 128"/>
                <a:gd name="T78" fmla="*/ 91 w 128"/>
                <a:gd name="T79" fmla="*/ 24 h 128"/>
                <a:gd name="T80" fmla="*/ 94 w 128"/>
                <a:gd name="T81" fmla="*/ 37 h 128"/>
                <a:gd name="T82" fmla="*/ 86 w 128"/>
                <a:gd name="T83" fmla="*/ 65 h 128"/>
                <a:gd name="T84" fmla="*/ 85 w 128"/>
                <a:gd name="T85" fmla="*/ 66 h 128"/>
                <a:gd name="T86" fmla="*/ 85 w 128"/>
                <a:gd name="T87" fmla="*/ 66 h 128"/>
                <a:gd name="T88" fmla="*/ 64 w 128"/>
                <a:gd name="T89" fmla="*/ 96 h 128"/>
                <a:gd name="T90" fmla="*/ 76 w 128"/>
                <a:gd name="T91" fmla="*/ 121 h 128"/>
                <a:gd name="T92" fmla="*/ 79 w 128"/>
                <a:gd name="T93" fmla="*/ 123 h 128"/>
                <a:gd name="T94" fmla="*/ 5 w 128"/>
                <a:gd name="T95" fmla="*/ 123 h 128"/>
                <a:gd name="T96" fmla="*/ 115 w 128"/>
                <a:gd name="T97" fmla="*/ 115 h 128"/>
                <a:gd name="T98" fmla="*/ 96 w 128"/>
                <a:gd name="T99" fmla="*/ 123 h 128"/>
                <a:gd name="T100" fmla="*/ 77 w 128"/>
                <a:gd name="T101" fmla="*/ 115 h 128"/>
                <a:gd name="T102" fmla="*/ 69 w 128"/>
                <a:gd name="T103" fmla="*/ 96 h 128"/>
                <a:gd name="T104" fmla="*/ 77 w 128"/>
                <a:gd name="T105" fmla="*/ 77 h 128"/>
                <a:gd name="T106" fmla="*/ 96 w 128"/>
                <a:gd name="T107" fmla="*/ 69 h 128"/>
                <a:gd name="T108" fmla="*/ 115 w 128"/>
                <a:gd name="T109" fmla="*/ 77 h 128"/>
                <a:gd name="T110" fmla="*/ 123 w 128"/>
                <a:gd name="T111" fmla="*/ 96 h 128"/>
                <a:gd name="T112" fmla="*/ 115 w 128"/>
                <a:gd name="T113" fmla="*/ 1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28">
                  <a:moveTo>
                    <a:pt x="96" y="64"/>
                  </a:moveTo>
                  <a:cubicBezTo>
                    <a:pt x="95" y="64"/>
                    <a:pt x="95" y="64"/>
                    <a:pt x="94" y="64"/>
                  </a:cubicBezTo>
                  <a:cubicBezTo>
                    <a:pt x="92" y="64"/>
                    <a:pt x="92" y="64"/>
                    <a:pt x="92" y="64"/>
                  </a:cubicBezTo>
                  <a:cubicBezTo>
                    <a:pt x="93" y="62"/>
                    <a:pt x="93" y="62"/>
                    <a:pt x="93" y="62"/>
                  </a:cubicBezTo>
                  <a:cubicBezTo>
                    <a:pt x="94" y="60"/>
                    <a:pt x="95" y="57"/>
                    <a:pt x="95" y="55"/>
                  </a:cubicBezTo>
                  <a:cubicBezTo>
                    <a:pt x="97" y="49"/>
                    <a:pt x="98" y="43"/>
                    <a:pt x="98" y="37"/>
                  </a:cubicBezTo>
                  <a:cubicBezTo>
                    <a:pt x="98" y="32"/>
                    <a:pt x="97" y="27"/>
                    <a:pt x="96" y="22"/>
                  </a:cubicBezTo>
                  <a:cubicBezTo>
                    <a:pt x="94" y="18"/>
                    <a:pt x="91" y="14"/>
                    <a:pt x="88" y="10"/>
                  </a:cubicBezTo>
                  <a:cubicBezTo>
                    <a:pt x="81" y="4"/>
                    <a:pt x="73" y="0"/>
                    <a:pt x="64" y="0"/>
                  </a:cubicBezTo>
                  <a:cubicBezTo>
                    <a:pt x="55" y="0"/>
                    <a:pt x="47" y="4"/>
                    <a:pt x="40" y="10"/>
                  </a:cubicBezTo>
                  <a:cubicBezTo>
                    <a:pt x="37" y="14"/>
                    <a:pt x="34" y="18"/>
                    <a:pt x="32" y="22"/>
                  </a:cubicBezTo>
                  <a:cubicBezTo>
                    <a:pt x="31" y="27"/>
                    <a:pt x="30" y="32"/>
                    <a:pt x="30" y="37"/>
                  </a:cubicBezTo>
                  <a:cubicBezTo>
                    <a:pt x="30" y="43"/>
                    <a:pt x="31" y="49"/>
                    <a:pt x="33" y="55"/>
                  </a:cubicBezTo>
                  <a:cubicBezTo>
                    <a:pt x="34" y="60"/>
                    <a:pt x="36" y="64"/>
                    <a:pt x="39" y="68"/>
                  </a:cubicBezTo>
                  <a:cubicBezTo>
                    <a:pt x="39" y="69"/>
                    <a:pt x="39" y="69"/>
                    <a:pt x="39" y="69"/>
                  </a:cubicBezTo>
                  <a:cubicBezTo>
                    <a:pt x="40" y="70"/>
                    <a:pt x="41" y="72"/>
                    <a:pt x="42" y="73"/>
                  </a:cubicBezTo>
                  <a:cubicBezTo>
                    <a:pt x="44" y="77"/>
                    <a:pt x="45" y="80"/>
                    <a:pt x="43" y="82"/>
                  </a:cubicBezTo>
                  <a:cubicBezTo>
                    <a:pt x="43" y="84"/>
                    <a:pt x="40" y="87"/>
                    <a:pt x="28" y="92"/>
                  </a:cubicBezTo>
                  <a:cubicBezTo>
                    <a:pt x="25" y="93"/>
                    <a:pt x="19" y="95"/>
                    <a:pt x="12" y="97"/>
                  </a:cubicBezTo>
                  <a:cubicBezTo>
                    <a:pt x="11" y="97"/>
                    <a:pt x="11" y="97"/>
                    <a:pt x="11" y="97"/>
                  </a:cubicBezTo>
                  <a:cubicBezTo>
                    <a:pt x="5" y="99"/>
                    <a:pt x="0" y="106"/>
                    <a:pt x="0" y="113"/>
                  </a:cubicBezTo>
                  <a:cubicBezTo>
                    <a:pt x="0" y="128"/>
                    <a:pt x="0" y="128"/>
                    <a:pt x="0" y="128"/>
                  </a:cubicBezTo>
                  <a:cubicBezTo>
                    <a:pt x="96" y="128"/>
                    <a:pt x="96" y="128"/>
                    <a:pt x="96" y="128"/>
                  </a:cubicBezTo>
                  <a:cubicBezTo>
                    <a:pt x="114" y="128"/>
                    <a:pt x="128" y="114"/>
                    <a:pt x="128" y="96"/>
                  </a:cubicBezTo>
                  <a:cubicBezTo>
                    <a:pt x="128" y="78"/>
                    <a:pt x="114" y="64"/>
                    <a:pt x="96" y="64"/>
                  </a:cubicBezTo>
                  <a:close/>
                  <a:moveTo>
                    <a:pt x="5" y="123"/>
                  </a:moveTo>
                  <a:cubicBezTo>
                    <a:pt x="5" y="113"/>
                    <a:pt x="5" y="113"/>
                    <a:pt x="5" y="113"/>
                  </a:cubicBezTo>
                  <a:cubicBezTo>
                    <a:pt x="5" y="108"/>
                    <a:pt x="8" y="103"/>
                    <a:pt x="13" y="101"/>
                  </a:cubicBezTo>
                  <a:cubicBezTo>
                    <a:pt x="21" y="99"/>
                    <a:pt x="26" y="97"/>
                    <a:pt x="30" y="96"/>
                  </a:cubicBezTo>
                  <a:cubicBezTo>
                    <a:pt x="34" y="94"/>
                    <a:pt x="38" y="93"/>
                    <a:pt x="40" y="91"/>
                  </a:cubicBezTo>
                  <a:cubicBezTo>
                    <a:pt x="44" y="89"/>
                    <a:pt x="46" y="87"/>
                    <a:pt x="48" y="85"/>
                  </a:cubicBezTo>
                  <a:cubicBezTo>
                    <a:pt x="49" y="81"/>
                    <a:pt x="49" y="76"/>
                    <a:pt x="46" y="70"/>
                  </a:cubicBezTo>
                  <a:cubicBezTo>
                    <a:pt x="45" y="69"/>
                    <a:pt x="44" y="68"/>
                    <a:pt x="43" y="67"/>
                  </a:cubicBezTo>
                  <a:cubicBezTo>
                    <a:pt x="43" y="67"/>
                    <a:pt x="43" y="67"/>
                    <a:pt x="43" y="67"/>
                  </a:cubicBezTo>
                  <a:cubicBezTo>
                    <a:pt x="38" y="58"/>
                    <a:pt x="35" y="48"/>
                    <a:pt x="34" y="37"/>
                  </a:cubicBezTo>
                  <a:cubicBezTo>
                    <a:pt x="34" y="32"/>
                    <a:pt x="35" y="28"/>
                    <a:pt x="37" y="24"/>
                  </a:cubicBezTo>
                  <a:cubicBezTo>
                    <a:pt x="38" y="20"/>
                    <a:pt x="40" y="17"/>
                    <a:pt x="43" y="14"/>
                  </a:cubicBezTo>
                  <a:cubicBezTo>
                    <a:pt x="49" y="8"/>
                    <a:pt x="56" y="5"/>
                    <a:pt x="64" y="5"/>
                  </a:cubicBezTo>
                  <a:cubicBezTo>
                    <a:pt x="72" y="5"/>
                    <a:pt x="79" y="8"/>
                    <a:pt x="85" y="14"/>
                  </a:cubicBezTo>
                  <a:cubicBezTo>
                    <a:pt x="88" y="17"/>
                    <a:pt x="90" y="20"/>
                    <a:pt x="91" y="24"/>
                  </a:cubicBezTo>
                  <a:cubicBezTo>
                    <a:pt x="93" y="28"/>
                    <a:pt x="94" y="32"/>
                    <a:pt x="94" y="37"/>
                  </a:cubicBezTo>
                  <a:cubicBezTo>
                    <a:pt x="93" y="47"/>
                    <a:pt x="91" y="57"/>
                    <a:pt x="86" y="65"/>
                  </a:cubicBezTo>
                  <a:cubicBezTo>
                    <a:pt x="85" y="66"/>
                    <a:pt x="85" y="66"/>
                    <a:pt x="85" y="66"/>
                  </a:cubicBezTo>
                  <a:cubicBezTo>
                    <a:pt x="85" y="66"/>
                    <a:pt x="85" y="66"/>
                    <a:pt x="85" y="66"/>
                  </a:cubicBezTo>
                  <a:cubicBezTo>
                    <a:pt x="73" y="71"/>
                    <a:pt x="64" y="83"/>
                    <a:pt x="64" y="96"/>
                  </a:cubicBezTo>
                  <a:cubicBezTo>
                    <a:pt x="64" y="106"/>
                    <a:pt x="68" y="115"/>
                    <a:pt x="76" y="121"/>
                  </a:cubicBezTo>
                  <a:cubicBezTo>
                    <a:pt x="79" y="123"/>
                    <a:pt x="79" y="123"/>
                    <a:pt x="79" y="123"/>
                  </a:cubicBezTo>
                  <a:lnTo>
                    <a:pt x="5" y="123"/>
                  </a:lnTo>
                  <a:close/>
                  <a:moveTo>
                    <a:pt x="115" y="115"/>
                  </a:moveTo>
                  <a:cubicBezTo>
                    <a:pt x="110" y="121"/>
                    <a:pt x="103" y="123"/>
                    <a:pt x="96" y="123"/>
                  </a:cubicBezTo>
                  <a:cubicBezTo>
                    <a:pt x="89" y="123"/>
                    <a:pt x="82" y="121"/>
                    <a:pt x="77" y="115"/>
                  </a:cubicBezTo>
                  <a:cubicBezTo>
                    <a:pt x="72" y="110"/>
                    <a:pt x="69" y="103"/>
                    <a:pt x="69" y="96"/>
                  </a:cubicBezTo>
                  <a:cubicBezTo>
                    <a:pt x="69" y="89"/>
                    <a:pt x="72" y="82"/>
                    <a:pt x="77" y="77"/>
                  </a:cubicBezTo>
                  <a:cubicBezTo>
                    <a:pt x="82" y="72"/>
                    <a:pt x="89" y="69"/>
                    <a:pt x="96" y="69"/>
                  </a:cubicBezTo>
                  <a:cubicBezTo>
                    <a:pt x="103" y="69"/>
                    <a:pt x="110" y="72"/>
                    <a:pt x="115" y="77"/>
                  </a:cubicBezTo>
                  <a:cubicBezTo>
                    <a:pt x="121" y="82"/>
                    <a:pt x="123" y="89"/>
                    <a:pt x="123" y="96"/>
                  </a:cubicBezTo>
                  <a:cubicBezTo>
                    <a:pt x="123" y="103"/>
                    <a:pt x="121" y="110"/>
                    <a:pt x="115" y="1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6" name="Freeform 198"/>
            <p:cNvSpPr/>
            <p:nvPr/>
          </p:nvSpPr>
          <p:spPr bwMode="auto">
            <a:xfrm>
              <a:off x="4724400" y="1590675"/>
              <a:ext cx="104775" cy="77788"/>
            </a:xfrm>
            <a:custGeom>
              <a:avLst/>
              <a:gdLst>
                <a:gd name="T0" fmla="*/ 24 w 28"/>
                <a:gd name="T1" fmla="*/ 1 h 21"/>
                <a:gd name="T2" fmla="*/ 10 w 28"/>
                <a:gd name="T3" fmla="*/ 15 h 21"/>
                <a:gd name="T4" fmla="*/ 4 w 28"/>
                <a:gd name="T5" fmla="*/ 9 h 21"/>
                <a:gd name="T6" fmla="*/ 2 w 28"/>
                <a:gd name="T7" fmla="*/ 8 h 21"/>
                <a:gd name="T8" fmla="*/ 1 w 28"/>
                <a:gd name="T9" fmla="*/ 9 h 21"/>
                <a:gd name="T10" fmla="*/ 1 w 28"/>
                <a:gd name="T11" fmla="*/ 12 h 21"/>
                <a:gd name="T12" fmla="*/ 8 w 28"/>
                <a:gd name="T13" fmla="*/ 20 h 21"/>
                <a:gd name="T14" fmla="*/ 12 w 28"/>
                <a:gd name="T15" fmla="*/ 20 h 21"/>
                <a:gd name="T16" fmla="*/ 27 w 28"/>
                <a:gd name="T17" fmla="*/ 5 h 21"/>
                <a:gd name="T18" fmla="*/ 27 w 28"/>
                <a:gd name="T19" fmla="*/ 1 h 21"/>
                <a:gd name="T20" fmla="*/ 24 w 28"/>
                <a:gd name="T21"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21">
                  <a:moveTo>
                    <a:pt x="24" y="1"/>
                  </a:moveTo>
                  <a:cubicBezTo>
                    <a:pt x="10" y="15"/>
                    <a:pt x="10" y="15"/>
                    <a:pt x="10" y="15"/>
                  </a:cubicBezTo>
                  <a:cubicBezTo>
                    <a:pt x="4" y="9"/>
                    <a:pt x="4" y="9"/>
                    <a:pt x="4" y="9"/>
                  </a:cubicBezTo>
                  <a:cubicBezTo>
                    <a:pt x="3" y="9"/>
                    <a:pt x="3" y="8"/>
                    <a:pt x="2" y="8"/>
                  </a:cubicBezTo>
                  <a:cubicBezTo>
                    <a:pt x="2" y="8"/>
                    <a:pt x="1" y="9"/>
                    <a:pt x="1" y="9"/>
                  </a:cubicBezTo>
                  <a:cubicBezTo>
                    <a:pt x="0" y="10"/>
                    <a:pt x="0" y="11"/>
                    <a:pt x="1" y="12"/>
                  </a:cubicBezTo>
                  <a:cubicBezTo>
                    <a:pt x="8" y="20"/>
                    <a:pt x="8" y="20"/>
                    <a:pt x="8" y="20"/>
                  </a:cubicBezTo>
                  <a:cubicBezTo>
                    <a:pt x="9" y="21"/>
                    <a:pt x="11" y="21"/>
                    <a:pt x="12" y="20"/>
                  </a:cubicBezTo>
                  <a:cubicBezTo>
                    <a:pt x="27" y="5"/>
                    <a:pt x="27" y="5"/>
                    <a:pt x="27" y="5"/>
                  </a:cubicBezTo>
                  <a:cubicBezTo>
                    <a:pt x="28" y="4"/>
                    <a:pt x="28" y="2"/>
                    <a:pt x="27" y="1"/>
                  </a:cubicBezTo>
                  <a:cubicBezTo>
                    <a:pt x="27" y="0"/>
                    <a:pt x="25" y="0"/>
                    <a:pt x="2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34" name="组合 233"/>
          <p:cNvGrpSpPr/>
          <p:nvPr/>
        </p:nvGrpSpPr>
        <p:grpSpPr>
          <a:xfrm>
            <a:off x="3451225" y="1263650"/>
            <a:ext cx="481013" cy="481013"/>
            <a:chOff x="3451225" y="1263650"/>
            <a:chExt cx="481013" cy="481013"/>
          </a:xfrm>
          <a:solidFill>
            <a:schemeClr val="bg1"/>
          </a:solidFill>
        </p:grpSpPr>
        <p:sp>
          <p:nvSpPr>
            <p:cNvPr id="227" name="Freeform 199"/>
            <p:cNvSpPr>
              <a:spLocks noEditPoints="1"/>
            </p:cNvSpPr>
            <p:nvPr/>
          </p:nvSpPr>
          <p:spPr bwMode="auto">
            <a:xfrm>
              <a:off x="3451225" y="1263650"/>
              <a:ext cx="481013" cy="481013"/>
            </a:xfrm>
            <a:custGeom>
              <a:avLst/>
              <a:gdLst>
                <a:gd name="T0" fmla="*/ 96 w 128"/>
                <a:gd name="T1" fmla="*/ 64 h 128"/>
                <a:gd name="T2" fmla="*/ 94 w 128"/>
                <a:gd name="T3" fmla="*/ 64 h 128"/>
                <a:gd name="T4" fmla="*/ 92 w 128"/>
                <a:gd name="T5" fmla="*/ 64 h 128"/>
                <a:gd name="T6" fmla="*/ 93 w 128"/>
                <a:gd name="T7" fmla="*/ 62 h 128"/>
                <a:gd name="T8" fmla="*/ 95 w 128"/>
                <a:gd name="T9" fmla="*/ 55 h 128"/>
                <a:gd name="T10" fmla="*/ 98 w 128"/>
                <a:gd name="T11" fmla="*/ 37 h 128"/>
                <a:gd name="T12" fmla="*/ 96 w 128"/>
                <a:gd name="T13" fmla="*/ 22 h 128"/>
                <a:gd name="T14" fmla="*/ 88 w 128"/>
                <a:gd name="T15" fmla="*/ 10 h 128"/>
                <a:gd name="T16" fmla="*/ 64 w 128"/>
                <a:gd name="T17" fmla="*/ 0 h 128"/>
                <a:gd name="T18" fmla="*/ 40 w 128"/>
                <a:gd name="T19" fmla="*/ 10 h 128"/>
                <a:gd name="T20" fmla="*/ 32 w 128"/>
                <a:gd name="T21" fmla="*/ 22 h 128"/>
                <a:gd name="T22" fmla="*/ 30 w 128"/>
                <a:gd name="T23" fmla="*/ 37 h 128"/>
                <a:gd name="T24" fmla="*/ 33 w 128"/>
                <a:gd name="T25" fmla="*/ 55 h 128"/>
                <a:gd name="T26" fmla="*/ 39 w 128"/>
                <a:gd name="T27" fmla="*/ 68 h 128"/>
                <a:gd name="T28" fmla="*/ 39 w 128"/>
                <a:gd name="T29" fmla="*/ 69 h 128"/>
                <a:gd name="T30" fmla="*/ 42 w 128"/>
                <a:gd name="T31" fmla="*/ 73 h 128"/>
                <a:gd name="T32" fmla="*/ 43 w 128"/>
                <a:gd name="T33" fmla="*/ 82 h 128"/>
                <a:gd name="T34" fmla="*/ 28 w 128"/>
                <a:gd name="T35" fmla="*/ 92 h 128"/>
                <a:gd name="T36" fmla="*/ 12 w 128"/>
                <a:gd name="T37" fmla="*/ 97 h 128"/>
                <a:gd name="T38" fmla="*/ 11 w 128"/>
                <a:gd name="T39" fmla="*/ 97 h 128"/>
                <a:gd name="T40" fmla="*/ 0 w 128"/>
                <a:gd name="T41" fmla="*/ 113 h 128"/>
                <a:gd name="T42" fmla="*/ 0 w 128"/>
                <a:gd name="T43" fmla="*/ 128 h 128"/>
                <a:gd name="T44" fmla="*/ 96 w 128"/>
                <a:gd name="T45" fmla="*/ 128 h 128"/>
                <a:gd name="T46" fmla="*/ 128 w 128"/>
                <a:gd name="T47" fmla="*/ 96 h 128"/>
                <a:gd name="T48" fmla="*/ 96 w 128"/>
                <a:gd name="T49" fmla="*/ 64 h 128"/>
                <a:gd name="T50" fmla="*/ 5 w 128"/>
                <a:gd name="T51" fmla="*/ 123 h 128"/>
                <a:gd name="T52" fmla="*/ 5 w 128"/>
                <a:gd name="T53" fmla="*/ 113 h 128"/>
                <a:gd name="T54" fmla="*/ 13 w 128"/>
                <a:gd name="T55" fmla="*/ 101 h 128"/>
                <a:gd name="T56" fmla="*/ 30 w 128"/>
                <a:gd name="T57" fmla="*/ 96 h 128"/>
                <a:gd name="T58" fmla="*/ 40 w 128"/>
                <a:gd name="T59" fmla="*/ 91 h 128"/>
                <a:gd name="T60" fmla="*/ 48 w 128"/>
                <a:gd name="T61" fmla="*/ 84 h 128"/>
                <a:gd name="T62" fmla="*/ 46 w 128"/>
                <a:gd name="T63" fmla="*/ 70 h 128"/>
                <a:gd name="T64" fmla="*/ 43 w 128"/>
                <a:gd name="T65" fmla="*/ 67 h 128"/>
                <a:gd name="T66" fmla="*/ 43 w 128"/>
                <a:gd name="T67" fmla="*/ 67 h 128"/>
                <a:gd name="T68" fmla="*/ 34 w 128"/>
                <a:gd name="T69" fmla="*/ 37 h 128"/>
                <a:gd name="T70" fmla="*/ 37 w 128"/>
                <a:gd name="T71" fmla="*/ 24 h 128"/>
                <a:gd name="T72" fmla="*/ 43 w 128"/>
                <a:gd name="T73" fmla="*/ 14 h 128"/>
                <a:gd name="T74" fmla="*/ 64 w 128"/>
                <a:gd name="T75" fmla="*/ 5 h 128"/>
                <a:gd name="T76" fmla="*/ 85 w 128"/>
                <a:gd name="T77" fmla="*/ 14 h 128"/>
                <a:gd name="T78" fmla="*/ 91 w 128"/>
                <a:gd name="T79" fmla="*/ 24 h 128"/>
                <a:gd name="T80" fmla="*/ 94 w 128"/>
                <a:gd name="T81" fmla="*/ 37 h 128"/>
                <a:gd name="T82" fmla="*/ 86 w 128"/>
                <a:gd name="T83" fmla="*/ 65 h 128"/>
                <a:gd name="T84" fmla="*/ 85 w 128"/>
                <a:gd name="T85" fmla="*/ 66 h 128"/>
                <a:gd name="T86" fmla="*/ 85 w 128"/>
                <a:gd name="T87" fmla="*/ 66 h 128"/>
                <a:gd name="T88" fmla="*/ 64 w 128"/>
                <a:gd name="T89" fmla="*/ 96 h 128"/>
                <a:gd name="T90" fmla="*/ 76 w 128"/>
                <a:gd name="T91" fmla="*/ 121 h 128"/>
                <a:gd name="T92" fmla="*/ 79 w 128"/>
                <a:gd name="T93" fmla="*/ 123 h 128"/>
                <a:gd name="T94" fmla="*/ 5 w 128"/>
                <a:gd name="T95" fmla="*/ 123 h 128"/>
                <a:gd name="T96" fmla="*/ 115 w 128"/>
                <a:gd name="T97" fmla="*/ 115 h 128"/>
                <a:gd name="T98" fmla="*/ 96 w 128"/>
                <a:gd name="T99" fmla="*/ 123 h 128"/>
                <a:gd name="T100" fmla="*/ 77 w 128"/>
                <a:gd name="T101" fmla="*/ 115 h 128"/>
                <a:gd name="T102" fmla="*/ 69 w 128"/>
                <a:gd name="T103" fmla="*/ 96 h 128"/>
                <a:gd name="T104" fmla="*/ 77 w 128"/>
                <a:gd name="T105" fmla="*/ 77 h 128"/>
                <a:gd name="T106" fmla="*/ 96 w 128"/>
                <a:gd name="T107" fmla="*/ 69 h 128"/>
                <a:gd name="T108" fmla="*/ 115 w 128"/>
                <a:gd name="T109" fmla="*/ 77 h 128"/>
                <a:gd name="T110" fmla="*/ 123 w 128"/>
                <a:gd name="T111" fmla="*/ 96 h 128"/>
                <a:gd name="T112" fmla="*/ 115 w 128"/>
                <a:gd name="T113" fmla="*/ 1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28">
                  <a:moveTo>
                    <a:pt x="96" y="64"/>
                  </a:moveTo>
                  <a:cubicBezTo>
                    <a:pt x="95" y="64"/>
                    <a:pt x="95" y="64"/>
                    <a:pt x="94" y="64"/>
                  </a:cubicBezTo>
                  <a:cubicBezTo>
                    <a:pt x="92" y="64"/>
                    <a:pt x="92" y="64"/>
                    <a:pt x="92" y="64"/>
                  </a:cubicBezTo>
                  <a:cubicBezTo>
                    <a:pt x="93" y="62"/>
                    <a:pt x="93" y="62"/>
                    <a:pt x="93" y="62"/>
                  </a:cubicBezTo>
                  <a:cubicBezTo>
                    <a:pt x="94" y="60"/>
                    <a:pt x="95" y="57"/>
                    <a:pt x="95" y="55"/>
                  </a:cubicBezTo>
                  <a:cubicBezTo>
                    <a:pt x="97" y="49"/>
                    <a:pt x="98" y="43"/>
                    <a:pt x="98" y="37"/>
                  </a:cubicBezTo>
                  <a:cubicBezTo>
                    <a:pt x="98" y="32"/>
                    <a:pt x="97" y="27"/>
                    <a:pt x="96" y="22"/>
                  </a:cubicBezTo>
                  <a:cubicBezTo>
                    <a:pt x="94" y="18"/>
                    <a:pt x="91" y="14"/>
                    <a:pt x="88" y="10"/>
                  </a:cubicBezTo>
                  <a:cubicBezTo>
                    <a:pt x="81" y="4"/>
                    <a:pt x="73" y="0"/>
                    <a:pt x="64" y="0"/>
                  </a:cubicBezTo>
                  <a:cubicBezTo>
                    <a:pt x="55" y="0"/>
                    <a:pt x="47" y="4"/>
                    <a:pt x="40" y="10"/>
                  </a:cubicBezTo>
                  <a:cubicBezTo>
                    <a:pt x="37" y="14"/>
                    <a:pt x="34" y="18"/>
                    <a:pt x="32" y="22"/>
                  </a:cubicBezTo>
                  <a:cubicBezTo>
                    <a:pt x="31" y="27"/>
                    <a:pt x="30" y="32"/>
                    <a:pt x="30" y="37"/>
                  </a:cubicBezTo>
                  <a:cubicBezTo>
                    <a:pt x="30" y="43"/>
                    <a:pt x="31" y="49"/>
                    <a:pt x="33" y="55"/>
                  </a:cubicBezTo>
                  <a:cubicBezTo>
                    <a:pt x="34" y="60"/>
                    <a:pt x="36" y="64"/>
                    <a:pt x="39" y="68"/>
                  </a:cubicBezTo>
                  <a:cubicBezTo>
                    <a:pt x="39" y="69"/>
                    <a:pt x="39" y="69"/>
                    <a:pt x="39" y="69"/>
                  </a:cubicBezTo>
                  <a:cubicBezTo>
                    <a:pt x="40" y="70"/>
                    <a:pt x="41" y="72"/>
                    <a:pt x="42" y="73"/>
                  </a:cubicBezTo>
                  <a:cubicBezTo>
                    <a:pt x="44" y="77"/>
                    <a:pt x="45" y="80"/>
                    <a:pt x="43" y="82"/>
                  </a:cubicBezTo>
                  <a:cubicBezTo>
                    <a:pt x="43" y="84"/>
                    <a:pt x="40" y="87"/>
                    <a:pt x="28" y="92"/>
                  </a:cubicBezTo>
                  <a:cubicBezTo>
                    <a:pt x="25" y="93"/>
                    <a:pt x="19" y="95"/>
                    <a:pt x="12" y="97"/>
                  </a:cubicBezTo>
                  <a:cubicBezTo>
                    <a:pt x="11" y="97"/>
                    <a:pt x="11" y="97"/>
                    <a:pt x="11" y="97"/>
                  </a:cubicBezTo>
                  <a:cubicBezTo>
                    <a:pt x="5" y="99"/>
                    <a:pt x="0" y="106"/>
                    <a:pt x="0" y="113"/>
                  </a:cubicBezTo>
                  <a:cubicBezTo>
                    <a:pt x="0" y="128"/>
                    <a:pt x="0" y="128"/>
                    <a:pt x="0" y="128"/>
                  </a:cubicBezTo>
                  <a:cubicBezTo>
                    <a:pt x="96" y="128"/>
                    <a:pt x="96" y="128"/>
                    <a:pt x="96" y="128"/>
                  </a:cubicBezTo>
                  <a:cubicBezTo>
                    <a:pt x="114" y="128"/>
                    <a:pt x="128" y="114"/>
                    <a:pt x="128" y="96"/>
                  </a:cubicBezTo>
                  <a:cubicBezTo>
                    <a:pt x="128" y="78"/>
                    <a:pt x="114" y="64"/>
                    <a:pt x="96" y="64"/>
                  </a:cubicBezTo>
                  <a:close/>
                  <a:moveTo>
                    <a:pt x="5" y="123"/>
                  </a:moveTo>
                  <a:cubicBezTo>
                    <a:pt x="5" y="113"/>
                    <a:pt x="5" y="113"/>
                    <a:pt x="5" y="113"/>
                  </a:cubicBezTo>
                  <a:cubicBezTo>
                    <a:pt x="5" y="108"/>
                    <a:pt x="8" y="103"/>
                    <a:pt x="13" y="101"/>
                  </a:cubicBezTo>
                  <a:cubicBezTo>
                    <a:pt x="21" y="99"/>
                    <a:pt x="26" y="97"/>
                    <a:pt x="30" y="96"/>
                  </a:cubicBezTo>
                  <a:cubicBezTo>
                    <a:pt x="34" y="94"/>
                    <a:pt x="38" y="93"/>
                    <a:pt x="40" y="91"/>
                  </a:cubicBezTo>
                  <a:cubicBezTo>
                    <a:pt x="44" y="89"/>
                    <a:pt x="46" y="87"/>
                    <a:pt x="48" y="84"/>
                  </a:cubicBezTo>
                  <a:cubicBezTo>
                    <a:pt x="49" y="81"/>
                    <a:pt x="49" y="76"/>
                    <a:pt x="46" y="70"/>
                  </a:cubicBezTo>
                  <a:cubicBezTo>
                    <a:pt x="45" y="69"/>
                    <a:pt x="44" y="68"/>
                    <a:pt x="43" y="67"/>
                  </a:cubicBezTo>
                  <a:cubicBezTo>
                    <a:pt x="43" y="67"/>
                    <a:pt x="43" y="67"/>
                    <a:pt x="43" y="67"/>
                  </a:cubicBezTo>
                  <a:cubicBezTo>
                    <a:pt x="38" y="58"/>
                    <a:pt x="35" y="48"/>
                    <a:pt x="34" y="37"/>
                  </a:cubicBezTo>
                  <a:cubicBezTo>
                    <a:pt x="34" y="32"/>
                    <a:pt x="35" y="28"/>
                    <a:pt x="37" y="24"/>
                  </a:cubicBezTo>
                  <a:cubicBezTo>
                    <a:pt x="38" y="20"/>
                    <a:pt x="40" y="17"/>
                    <a:pt x="43" y="14"/>
                  </a:cubicBezTo>
                  <a:cubicBezTo>
                    <a:pt x="49" y="8"/>
                    <a:pt x="56" y="5"/>
                    <a:pt x="64" y="5"/>
                  </a:cubicBezTo>
                  <a:cubicBezTo>
                    <a:pt x="72" y="5"/>
                    <a:pt x="79" y="8"/>
                    <a:pt x="85" y="14"/>
                  </a:cubicBezTo>
                  <a:cubicBezTo>
                    <a:pt x="88" y="17"/>
                    <a:pt x="90" y="20"/>
                    <a:pt x="91" y="24"/>
                  </a:cubicBezTo>
                  <a:cubicBezTo>
                    <a:pt x="93" y="28"/>
                    <a:pt x="94" y="32"/>
                    <a:pt x="94" y="37"/>
                  </a:cubicBezTo>
                  <a:cubicBezTo>
                    <a:pt x="93" y="47"/>
                    <a:pt x="91" y="57"/>
                    <a:pt x="86" y="65"/>
                  </a:cubicBezTo>
                  <a:cubicBezTo>
                    <a:pt x="85" y="66"/>
                    <a:pt x="85" y="66"/>
                    <a:pt x="85" y="66"/>
                  </a:cubicBezTo>
                  <a:cubicBezTo>
                    <a:pt x="85" y="66"/>
                    <a:pt x="85" y="66"/>
                    <a:pt x="85" y="66"/>
                  </a:cubicBezTo>
                  <a:cubicBezTo>
                    <a:pt x="73" y="71"/>
                    <a:pt x="64" y="83"/>
                    <a:pt x="64" y="96"/>
                  </a:cubicBezTo>
                  <a:cubicBezTo>
                    <a:pt x="64" y="106"/>
                    <a:pt x="68" y="115"/>
                    <a:pt x="76" y="121"/>
                  </a:cubicBezTo>
                  <a:cubicBezTo>
                    <a:pt x="79" y="123"/>
                    <a:pt x="79" y="123"/>
                    <a:pt x="79" y="123"/>
                  </a:cubicBezTo>
                  <a:lnTo>
                    <a:pt x="5" y="123"/>
                  </a:lnTo>
                  <a:close/>
                  <a:moveTo>
                    <a:pt x="115" y="115"/>
                  </a:moveTo>
                  <a:cubicBezTo>
                    <a:pt x="110" y="121"/>
                    <a:pt x="103" y="123"/>
                    <a:pt x="96" y="123"/>
                  </a:cubicBezTo>
                  <a:cubicBezTo>
                    <a:pt x="89" y="123"/>
                    <a:pt x="82" y="121"/>
                    <a:pt x="77" y="115"/>
                  </a:cubicBezTo>
                  <a:cubicBezTo>
                    <a:pt x="72" y="110"/>
                    <a:pt x="69" y="103"/>
                    <a:pt x="69" y="96"/>
                  </a:cubicBezTo>
                  <a:cubicBezTo>
                    <a:pt x="69" y="89"/>
                    <a:pt x="72" y="82"/>
                    <a:pt x="77" y="77"/>
                  </a:cubicBezTo>
                  <a:cubicBezTo>
                    <a:pt x="82" y="71"/>
                    <a:pt x="89" y="69"/>
                    <a:pt x="96" y="69"/>
                  </a:cubicBezTo>
                  <a:cubicBezTo>
                    <a:pt x="103" y="69"/>
                    <a:pt x="110" y="71"/>
                    <a:pt x="115" y="77"/>
                  </a:cubicBezTo>
                  <a:cubicBezTo>
                    <a:pt x="121" y="82"/>
                    <a:pt x="123" y="89"/>
                    <a:pt x="123" y="96"/>
                  </a:cubicBezTo>
                  <a:cubicBezTo>
                    <a:pt x="123" y="103"/>
                    <a:pt x="121" y="110"/>
                    <a:pt x="115" y="1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8" name="Freeform 200"/>
            <p:cNvSpPr/>
            <p:nvPr/>
          </p:nvSpPr>
          <p:spPr bwMode="auto">
            <a:xfrm>
              <a:off x="3773488" y="1590675"/>
              <a:ext cx="76200" cy="74613"/>
            </a:xfrm>
            <a:custGeom>
              <a:avLst/>
              <a:gdLst>
                <a:gd name="T0" fmla="*/ 13 w 20"/>
                <a:gd name="T1" fmla="*/ 10 h 20"/>
                <a:gd name="T2" fmla="*/ 20 w 20"/>
                <a:gd name="T3" fmla="*/ 4 h 20"/>
                <a:gd name="T4" fmla="*/ 20 w 20"/>
                <a:gd name="T5" fmla="*/ 1 h 20"/>
                <a:gd name="T6" fmla="*/ 16 w 20"/>
                <a:gd name="T7" fmla="*/ 1 h 20"/>
                <a:gd name="T8" fmla="*/ 10 w 20"/>
                <a:gd name="T9" fmla="*/ 7 h 20"/>
                <a:gd name="T10" fmla="*/ 4 w 20"/>
                <a:gd name="T11" fmla="*/ 1 h 20"/>
                <a:gd name="T12" fmla="*/ 1 w 20"/>
                <a:gd name="T13" fmla="*/ 1 h 20"/>
                <a:gd name="T14" fmla="*/ 1 w 20"/>
                <a:gd name="T15" fmla="*/ 4 h 20"/>
                <a:gd name="T16" fmla="*/ 7 w 20"/>
                <a:gd name="T17" fmla="*/ 10 h 20"/>
                <a:gd name="T18" fmla="*/ 1 w 20"/>
                <a:gd name="T19" fmla="*/ 16 h 20"/>
                <a:gd name="T20" fmla="*/ 1 w 20"/>
                <a:gd name="T21" fmla="*/ 20 h 20"/>
                <a:gd name="T22" fmla="*/ 4 w 20"/>
                <a:gd name="T23" fmla="*/ 20 h 20"/>
                <a:gd name="T24" fmla="*/ 10 w 20"/>
                <a:gd name="T25" fmla="*/ 13 h 20"/>
                <a:gd name="T26" fmla="*/ 16 w 20"/>
                <a:gd name="T27" fmla="*/ 20 h 20"/>
                <a:gd name="T28" fmla="*/ 20 w 20"/>
                <a:gd name="T29" fmla="*/ 20 h 20"/>
                <a:gd name="T30" fmla="*/ 20 w 20"/>
                <a:gd name="T31" fmla="*/ 18 h 20"/>
                <a:gd name="T32" fmla="*/ 20 w 20"/>
                <a:gd name="T33" fmla="*/ 16 h 20"/>
                <a:gd name="T34" fmla="*/ 13 w 20"/>
                <a:gd name="T35" fmla="*/ 1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20">
                  <a:moveTo>
                    <a:pt x="13" y="10"/>
                  </a:moveTo>
                  <a:cubicBezTo>
                    <a:pt x="20" y="4"/>
                    <a:pt x="20" y="4"/>
                    <a:pt x="20" y="4"/>
                  </a:cubicBezTo>
                  <a:cubicBezTo>
                    <a:pt x="20" y="3"/>
                    <a:pt x="20" y="1"/>
                    <a:pt x="20" y="1"/>
                  </a:cubicBezTo>
                  <a:cubicBezTo>
                    <a:pt x="19" y="0"/>
                    <a:pt x="17" y="0"/>
                    <a:pt x="16" y="1"/>
                  </a:cubicBezTo>
                  <a:cubicBezTo>
                    <a:pt x="10" y="7"/>
                    <a:pt x="10" y="7"/>
                    <a:pt x="10" y="7"/>
                  </a:cubicBezTo>
                  <a:cubicBezTo>
                    <a:pt x="4" y="1"/>
                    <a:pt x="4" y="1"/>
                    <a:pt x="4" y="1"/>
                  </a:cubicBezTo>
                  <a:cubicBezTo>
                    <a:pt x="3" y="0"/>
                    <a:pt x="1" y="0"/>
                    <a:pt x="1" y="1"/>
                  </a:cubicBezTo>
                  <a:cubicBezTo>
                    <a:pt x="0" y="1"/>
                    <a:pt x="0" y="3"/>
                    <a:pt x="1" y="4"/>
                  </a:cubicBezTo>
                  <a:cubicBezTo>
                    <a:pt x="7" y="10"/>
                    <a:pt x="7" y="10"/>
                    <a:pt x="7" y="10"/>
                  </a:cubicBezTo>
                  <a:cubicBezTo>
                    <a:pt x="1" y="16"/>
                    <a:pt x="1" y="16"/>
                    <a:pt x="1" y="16"/>
                  </a:cubicBezTo>
                  <a:cubicBezTo>
                    <a:pt x="0" y="17"/>
                    <a:pt x="0" y="19"/>
                    <a:pt x="1" y="20"/>
                  </a:cubicBezTo>
                  <a:cubicBezTo>
                    <a:pt x="1" y="20"/>
                    <a:pt x="3" y="20"/>
                    <a:pt x="4" y="20"/>
                  </a:cubicBezTo>
                  <a:cubicBezTo>
                    <a:pt x="10" y="13"/>
                    <a:pt x="10" y="13"/>
                    <a:pt x="10" y="13"/>
                  </a:cubicBezTo>
                  <a:cubicBezTo>
                    <a:pt x="16" y="20"/>
                    <a:pt x="16" y="20"/>
                    <a:pt x="16" y="20"/>
                  </a:cubicBezTo>
                  <a:cubicBezTo>
                    <a:pt x="17" y="20"/>
                    <a:pt x="19" y="20"/>
                    <a:pt x="20" y="20"/>
                  </a:cubicBezTo>
                  <a:cubicBezTo>
                    <a:pt x="20" y="19"/>
                    <a:pt x="20" y="19"/>
                    <a:pt x="20" y="18"/>
                  </a:cubicBezTo>
                  <a:cubicBezTo>
                    <a:pt x="20" y="17"/>
                    <a:pt x="20" y="17"/>
                    <a:pt x="20" y="16"/>
                  </a:cubicBezTo>
                  <a:lnTo>
                    <a:pt x="13"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35" name="组合 234"/>
          <p:cNvGrpSpPr/>
          <p:nvPr/>
        </p:nvGrpSpPr>
        <p:grpSpPr>
          <a:xfrm>
            <a:off x="2489200" y="1263650"/>
            <a:ext cx="481013" cy="481013"/>
            <a:chOff x="2489200" y="1263650"/>
            <a:chExt cx="481013" cy="481013"/>
          </a:xfrm>
          <a:solidFill>
            <a:schemeClr val="bg1"/>
          </a:solidFill>
        </p:grpSpPr>
        <p:sp>
          <p:nvSpPr>
            <p:cNvPr id="229" name="Freeform 201"/>
            <p:cNvSpPr>
              <a:spLocks noEditPoints="1"/>
            </p:cNvSpPr>
            <p:nvPr/>
          </p:nvSpPr>
          <p:spPr bwMode="auto">
            <a:xfrm>
              <a:off x="2489200" y="1263650"/>
              <a:ext cx="481013" cy="481013"/>
            </a:xfrm>
            <a:custGeom>
              <a:avLst/>
              <a:gdLst>
                <a:gd name="T0" fmla="*/ 96 w 128"/>
                <a:gd name="T1" fmla="*/ 64 h 128"/>
                <a:gd name="T2" fmla="*/ 94 w 128"/>
                <a:gd name="T3" fmla="*/ 64 h 128"/>
                <a:gd name="T4" fmla="*/ 92 w 128"/>
                <a:gd name="T5" fmla="*/ 64 h 128"/>
                <a:gd name="T6" fmla="*/ 93 w 128"/>
                <a:gd name="T7" fmla="*/ 62 h 128"/>
                <a:gd name="T8" fmla="*/ 95 w 128"/>
                <a:gd name="T9" fmla="*/ 55 h 128"/>
                <a:gd name="T10" fmla="*/ 98 w 128"/>
                <a:gd name="T11" fmla="*/ 37 h 128"/>
                <a:gd name="T12" fmla="*/ 96 w 128"/>
                <a:gd name="T13" fmla="*/ 22 h 128"/>
                <a:gd name="T14" fmla="*/ 88 w 128"/>
                <a:gd name="T15" fmla="*/ 10 h 128"/>
                <a:gd name="T16" fmla="*/ 64 w 128"/>
                <a:gd name="T17" fmla="*/ 0 h 128"/>
                <a:gd name="T18" fmla="*/ 40 w 128"/>
                <a:gd name="T19" fmla="*/ 10 h 128"/>
                <a:gd name="T20" fmla="*/ 32 w 128"/>
                <a:gd name="T21" fmla="*/ 22 h 128"/>
                <a:gd name="T22" fmla="*/ 30 w 128"/>
                <a:gd name="T23" fmla="*/ 37 h 128"/>
                <a:gd name="T24" fmla="*/ 33 w 128"/>
                <a:gd name="T25" fmla="*/ 55 h 128"/>
                <a:gd name="T26" fmla="*/ 39 w 128"/>
                <a:gd name="T27" fmla="*/ 68 h 128"/>
                <a:gd name="T28" fmla="*/ 39 w 128"/>
                <a:gd name="T29" fmla="*/ 69 h 128"/>
                <a:gd name="T30" fmla="*/ 42 w 128"/>
                <a:gd name="T31" fmla="*/ 73 h 128"/>
                <a:gd name="T32" fmla="*/ 43 w 128"/>
                <a:gd name="T33" fmla="*/ 82 h 128"/>
                <a:gd name="T34" fmla="*/ 28 w 128"/>
                <a:gd name="T35" fmla="*/ 92 h 128"/>
                <a:gd name="T36" fmla="*/ 12 w 128"/>
                <a:gd name="T37" fmla="*/ 97 h 128"/>
                <a:gd name="T38" fmla="*/ 11 w 128"/>
                <a:gd name="T39" fmla="*/ 97 h 128"/>
                <a:gd name="T40" fmla="*/ 0 w 128"/>
                <a:gd name="T41" fmla="*/ 113 h 128"/>
                <a:gd name="T42" fmla="*/ 0 w 128"/>
                <a:gd name="T43" fmla="*/ 128 h 128"/>
                <a:gd name="T44" fmla="*/ 96 w 128"/>
                <a:gd name="T45" fmla="*/ 128 h 128"/>
                <a:gd name="T46" fmla="*/ 128 w 128"/>
                <a:gd name="T47" fmla="*/ 96 h 128"/>
                <a:gd name="T48" fmla="*/ 96 w 128"/>
                <a:gd name="T49" fmla="*/ 64 h 128"/>
                <a:gd name="T50" fmla="*/ 5 w 128"/>
                <a:gd name="T51" fmla="*/ 123 h 128"/>
                <a:gd name="T52" fmla="*/ 5 w 128"/>
                <a:gd name="T53" fmla="*/ 113 h 128"/>
                <a:gd name="T54" fmla="*/ 13 w 128"/>
                <a:gd name="T55" fmla="*/ 101 h 128"/>
                <a:gd name="T56" fmla="*/ 30 w 128"/>
                <a:gd name="T57" fmla="*/ 96 h 128"/>
                <a:gd name="T58" fmla="*/ 40 w 128"/>
                <a:gd name="T59" fmla="*/ 91 h 128"/>
                <a:gd name="T60" fmla="*/ 48 w 128"/>
                <a:gd name="T61" fmla="*/ 84 h 128"/>
                <a:gd name="T62" fmla="*/ 46 w 128"/>
                <a:gd name="T63" fmla="*/ 70 h 128"/>
                <a:gd name="T64" fmla="*/ 43 w 128"/>
                <a:gd name="T65" fmla="*/ 67 h 128"/>
                <a:gd name="T66" fmla="*/ 43 w 128"/>
                <a:gd name="T67" fmla="*/ 67 h 128"/>
                <a:gd name="T68" fmla="*/ 34 w 128"/>
                <a:gd name="T69" fmla="*/ 37 h 128"/>
                <a:gd name="T70" fmla="*/ 37 w 128"/>
                <a:gd name="T71" fmla="*/ 24 h 128"/>
                <a:gd name="T72" fmla="*/ 43 w 128"/>
                <a:gd name="T73" fmla="*/ 14 h 128"/>
                <a:gd name="T74" fmla="*/ 64 w 128"/>
                <a:gd name="T75" fmla="*/ 5 h 128"/>
                <a:gd name="T76" fmla="*/ 85 w 128"/>
                <a:gd name="T77" fmla="*/ 14 h 128"/>
                <a:gd name="T78" fmla="*/ 91 w 128"/>
                <a:gd name="T79" fmla="*/ 24 h 128"/>
                <a:gd name="T80" fmla="*/ 94 w 128"/>
                <a:gd name="T81" fmla="*/ 37 h 128"/>
                <a:gd name="T82" fmla="*/ 86 w 128"/>
                <a:gd name="T83" fmla="*/ 65 h 128"/>
                <a:gd name="T84" fmla="*/ 85 w 128"/>
                <a:gd name="T85" fmla="*/ 66 h 128"/>
                <a:gd name="T86" fmla="*/ 85 w 128"/>
                <a:gd name="T87" fmla="*/ 66 h 128"/>
                <a:gd name="T88" fmla="*/ 64 w 128"/>
                <a:gd name="T89" fmla="*/ 96 h 128"/>
                <a:gd name="T90" fmla="*/ 76 w 128"/>
                <a:gd name="T91" fmla="*/ 121 h 128"/>
                <a:gd name="T92" fmla="*/ 79 w 128"/>
                <a:gd name="T93" fmla="*/ 123 h 128"/>
                <a:gd name="T94" fmla="*/ 5 w 128"/>
                <a:gd name="T95" fmla="*/ 123 h 128"/>
                <a:gd name="T96" fmla="*/ 115 w 128"/>
                <a:gd name="T97" fmla="*/ 115 h 128"/>
                <a:gd name="T98" fmla="*/ 96 w 128"/>
                <a:gd name="T99" fmla="*/ 123 h 128"/>
                <a:gd name="T100" fmla="*/ 77 w 128"/>
                <a:gd name="T101" fmla="*/ 115 h 128"/>
                <a:gd name="T102" fmla="*/ 69 w 128"/>
                <a:gd name="T103" fmla="*/ 96 h 128"/>
                <a:gd name="T104" fmla="*/ 77 w 128"/>
                <a:gd name="T105" fmla="*/ 77 h 128"/>
                <a:gd name="T106" fmla="*/ 96 w 128"/>
                <a:gd name="T107" fmla="*/ 69 h 128"/>
                <a:gd name="T108" fmla="*/ 115 w 128"/>
                <a:gd name="T109" fmla="*/ 77 h 128"/>
                <a:gd name="T110" fmla="*/ 123 w 128"/>
                <a:gd name="T111" fmla="*/ 96 h 128"/>
                <a:gd name="T112" fmla="*/ 115 w 128"/>
                <a:gd name="T113" fmla="*/ 1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28">
                  <a:moveTo>
                    <a:pt x="96" y="64"/>
                  </a:moveTo>
                  <a:cubicBezTo>
                    <a:pt x="95" y="64"/>
                    <a:pt x="95" y="64"/>
                    <a:pt x="94" y="64"/>
                  </a:cubicBezTo>
                  <a:cubicBezTo>
                    <a:pt x="92" y="64"/>
                    <a:pt x="92" y="64"/>
                    <a:pt x="92" y="64"/>
                  </a:cubicBezTo>
                  <a:cubicBezTo>
                    <a:pt x="93" y="62"/>
                    <a:pt x="93" y="62"/>
                    <a:pt x="93" y="62"/>
                  </a:cubicBezTo>
                  <a:cubicBezTo>
                    <a:pt x="94" y="60"/>
                    <a:pt x="95" y="57"/>
                    <a:pt x="95" y="55"/>
                  </a:cubicBezTo>
                  <a:cubicBezTo>
                    <a:pt x="97" y="49"/>
                    <a:pt x="98" y="43"/>
                    <a:pt x="98" y="37"/>
                  </a:cubicBezTo>
                  <a:cubicBezTo>
                    <a:pt x="98" y="32"/>
                    <a:pt x="97" y="27"/>
                    <a:pt x="96" y="22"/>
                  </a:cubicBezTo>
                  <a:cubicBezTo>
                    <a:pt x="94" y="18"/>
                    <a:pt x="91" y="14"/>
                    <a:pt x="88" y="10"/>
                  </a:cubicBezTo>
                  <a:cubicBezTo>
                    <a:pt x="81" y="4"/>
                    <a:pt x="73" y="0"/>
                    <a:pt x="64" y="0"/>
                  </a:cubicBezTo>
                  <a:cubicBezTo>
                    <a:pt x="55" y="0"/>
                    <a:pt x="47" y="4"/>
                    <a:pt x="40" y="10"/>
                  </a:cubicBezTo>
                  <a:cubicBezTo>
                    <a:pt x="37" y="14"/>
                    <a:pt x="34" y="18"/>
                    <a:pt x="32" y="22"/>
                  </a:cubicBezTo>
                  <a:cubicBezTo>
                    <a:pt x="31" y="27"/>
                    <a:pt x="30" y="32"/>
                    <a:pt x="30" y="37"/>
                  </a:cubicBezTo>
                  <a:cubicBezTo>
                    <a:pt x="30" y="43"/>
                    <a:pt x="31" y="49"/>
                    <a:pt x="33" y="55"/>
                  </a:cubicBezTo>
                  <a:cubicBezTo>
                    <a:pt x="34" y="60"/>
                    <a:pt x="36" y="64"/>
                    <a:pt x="39" y="68"/>
                  </a:cubicBezTo>
                  <a:cubicBezTo>
                    <a:pt x="39" y="69"/>
                    <a:pt x="39" y="69"/>
                    <a:pt x="39" y="69"/>
                  </a:cubicBezTo>
                  <a:cubicBezTo>
                    <a:pt x="40" y="70"/>
                    <a:pt x="41" y="72"/>
                    <a:pt x="42" y="73"/>
                  </a:cubicBezTo>
                  <a:cubicBezTo>
                    <a:pt x="44" y="77"/>
                    <a:pt x="45" y="80"/>
                    <a:pt x="43" y="82"/>
                  </a:cubicBezTo>
                  <a:cubicBezTo>
                    <a:pt x="43" y="84"/>
                    <a:pt x="40" y="87"/>
                    <a:pt x="28" y="92"/>
                  </a:cubicBezTo>
                  <a:cubicBezTo>
                    <a:pt x="25" y="93"/>
                    <a:pt x="19" y="95"/>
                    <a:pt x="12" y="97"/>
                  </a:cubicBezTo>
                  <a:cubicBezTo>
                    <a:pt x="11" y="97"/>
                    <a:pt x="11" y="97"/>
                    <a:pt x="11" y="97"/>
                  </a:cubicBezTo>
                  <a:cubicBezTo>
                    <a:pt x="5" y="99"/>
                    <a:pt x="0" y="106"/>
                    <a:pt x="0" y="113"/>
                  </a:cubicBezTo>
                  <a:cubicBezTo>
                    <a:pt x="0" y="128"/>
                    <a:pt x="0" y="128"/>
                    <a:pt x="0" y="128"/>
                  </a:cubicBezTo>
                  <a:cubicBezTo>
                    <a:pt x="96" y="128"/>
                    <a:pt x="96" y="128"/>
                    <a:pt x="96" y="128"/>
                  </a:cubicBezTo>
                  <a:cubicBezTo>
                    <a:pt x="114" y="128"/>
                    <a:pt x="128" y="114"/>
                    <a:pt x="128" y="96"/>
                  </a:cubicBezTo>
                  <a:cubicBezTo>
                    <a:pt x="128" y="78"/>
                    <a:pt x="114" y="64"/>
                    <a:pt x="96" y="64"/>
                  </a:cubicBezTo>
                  <a:close/>
                  <a:moveTo>
                    <a:pt x="5" y="123"/>
                  </a:moveTo>
                  <a:cubicBezTo>
                    <a:pt x="5" y="113"/>
                    <a:pt x="5" y="113"/>
                    <a:pt x="5" y="113"/>
                  </a:cubicBezTo>
                  <a:cubicBezTo>
                    <a:pt x="5" y="108"/>
                    <a:pt x="8" y="103"/>
                    <a:pt x="13" y="101"/>
                  </a:cubicBezTo>
                  <a:cubicBezTo>
                    <a:pt x="21" y="99"/>
                    <a:pt x="26" y="97"/>
                    <a:pt x="30" y="96"/>
                  </a:cubicBezTo>
                  <a:cubicBezTo>
                    <a:pt x="34" y="94"/>
                    <a:pt x="38" y="93"/>
                    <a:pt x="40" y="91"/>
                  </a:cubicBezTo>
                  <a:cubicBezTo>
                    <a:pt x="44" y="89"/>
                    <a:pt x="46" y="87"/>
                    <a:pt x="48" y="84"/>
                  </a:cubicBezTo>
                  <a:cubicBezTo>
                    <a:pt x="49" y="81"/>
                    <a:pt x="49" y="76"/>
                    <a:pt x="46" y="70"/>
                  </a:cubicBezTo>
                  <a:cubicBezTo>
                    <a:pt x="45" y="69"/>
                    <a:pt x="44" y="68"/>
                    <a:pt x="43" y="67"/>
                  </a:cubicBezTo>
                  <a:cubicBezTo>
                    <a:pt x="43" y="67"/>
                    <a:pt x="43" y="67"/>
                    <a:pt x="43" y="67"/>
                  </a:cubicBezTo>
                  <a:cubicBezTo>
                    <a:pt x="38" y="58"/>
                    <a:pt x="35" y="48"/>
                    <a:pt x="34" y="37"/>
                  </a:cubicBezTo>
                  <a:cubicBezTo>
                    <a:pt x="34" y="32"/>
                    <a:pt x="35" y="28"/>
                    <a:pt x="37" y="24"/>
                  </a:cubicBezTo>
                  <a:cubicBezTo>
                    <a:pt x="38" y="20"/>
                    <a:pt x="40" y="17"/>
                    <a:pt x="43" y="14"/>
                  </a:cubicBezTo>
                  <a:cubicBezTo>
                    <a:pt x="49" y="8"/>
                    <a:pt x="56" y="5"/>
                    <a:pt x="64" y="5"/>
                  </a:cubicBezTo>
                  <a:cubicBezTo>
                    <a:pt x="72" y="5"/>
                    <a:pt x="79" y="8"/>
                    <a:pt x="85" y="14"/>
                  </a:cubicBezTo>
                  <a:cubicBezTo>
                    <a:pt x="88" y="17"/>
                    <a:pt x="90" y="20"/>
                    <a:pt x="91" y="24"/>
                  </a:cubicBezTo>
                  <a:cubicBezTo>
                    <a:pt x="93" y="28"/>
                    <a:pt x="94" y="32"/>
                    <a:pt x="94" y="37"/>
                  </a:cubicBezTo>
                  <a:cubicBezTo>
                    <a:pt x="93" y="47"/>
                    <a:pt x="91" y="57"/>
                    <a:pt x="86" y="65"/>
                  </a:cubicBezTo>
                  <a:cubicBezTo>
                    <a:pt x="85" y="66"/>
                    <a:pt x="85" y="66"/>
                    <a:pt x="85" y="66"/>
                  </a:cubicBezTo>
                  <a:cubicBezTo>
                    <a:pt x="85" y="66"/>
                    <a:pt x="85" y="66"/>
                    <a:pt x="85" y="66"/>
                  </a:cubicBezTo>
                  <a:cubicBezTo>
                    <a:pt x="73" y="71"/>
                    <a:pt x="64" y="83"/>
                    <a:pt x="64" y="96"/>
                  </a:cubicBezTo>
                  <a:cubicBezTo>
                    <a:pt x="64" y="106"/>
                    <a:pt x="68" y="115"/>
                    <a:pt x="76" y="121"/>
                  </a:cubicBezTo>
                  <a:cubicBezTo>
                    <a:pt x="79" y="123"/>
                    <a:pt x="79" y="123"/>
                    <a:pt x="79" y="123"/>
                  </a:cubicBezTo>
                  <a:lnTo>
                    <a:pt x="5" y="123"/>
                  </a:lnTo>
                  <a:close/>
                  <a:moveTo>
                    <a:pt x="115" y="115"/>
                  </a:moveTo>
                  <a:cubicBezTo>
                    <a:pt x="110" y="121"/>
                    <a:pt x="103" y="123"/>
                    <a:pt x="96" y="123"/>
                  </a:cubicBezTo>
                  <a:cubicBezTo>
                    <a:pt x="89" y="123"/>
                    <a:pt x="82" y="121"/>
                    <a:pt x="77" y="115"/>
                  </a:cubicBezTo>
                  <a:cubicBezTo>
                    <a:pt x="72" y="110"/>
                    <a:pt x="69" y="103"/>
                    <a:pt x="69" y="96"/>
                  </a:cubicBezTo>
                  <a:cubicBezTo>
                    <a:pt x="69" y="89"/>
                    <a:pt x="72" y="82"/>
                    <a:pt x="77" y="77"/>
                  </a:cubicBezTo>
                  <a:cubicBezTo>
                    <a:pt x="82" y="71"/>
                    <a:pt x="89" y="69"/>
                    <a:pt x="96" y="69"/>
                  </a:cubicBezTo>
                  <a:cubicBezTo>
                    <a:pt x="103" y="69"/>
                    <a:pt x="110" y="71"/>
                    <a:pt x="115" y="77"/>
                  </a:cubicBezTo>
                  <a:cubicBezTo>
                    <a:pt x="121" y="82"/>
                    <a:pt x="123" y="89"/>
                    <a:pt x="123" y="96"/>
                  </a:cubicBezTo>
                  <a:cubicBezTo>
                    <a:pt x="123" y="103"/>
                    <a:pt x="121" y="110"/>
                    <a:pt x="115" y="1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0" name="Freeform 202"/>
            <p:cNvSpPr/>
            <p:nvPr/>
          </p:nvSpPr>
          <p:spPr bwMode="auto">
            <a:xfrm>
              <a:off x="2801938" y="1616075"/>
              <a:ext cx="101600" cy="19050"/>
            </a:xfrm>
            <a:custGeom>
              <a:avLst/>
              <a:gdLst>
                <a:gd name="T0" fmla="*/ 25 w 27"/>
                <a:gd name="T1" fmla="*/ 0 h 5"/>
                <a:gd name="T2" fmla="*/ 2 w 27"/>
                <a:gd name="T3" fmla="*/ 0 h 5"/>
                <a:gd name="T4" fmla="*/ 0 w 27"/>
                <a:gd name="T5" fmla="*/ 2 h 5"/>
                <a:gd name="T6" fmla="*/ 2 w 27"/>
                <a:gd name="T7" fmla="*/ 5 h 5"/>
                <a:gd name="T8" fmla="*/ 25 w 27"/>
                <a:gd name="T9" fmla="*/ 5 h 5"/>
                <a:gd name="T10" fmla="*/ 27 w 27"/>
                <a:gd name="T11" fmla="*/ 2 h 5"/>
                <a:gd name="T12" fmla="*/ 25 w 2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7" h="5">
                  <a:moveTo>
                    <a:pt x="25" y="0"/>
                  </a:moveTo>
                  <a:cubicBezTo>
                    <a:pt x="2" y="0"/>
                    <a:pt x="2" y="0"/>
                    <a:pt x="2" y="0"/>
                  </a:cubicBezTo>
                  <a:cubicBezTo>
                    <a:pt x="1" y="0"/>
                    <a:pt x="0" y="1"/>
                    <a:pt x="0" y="2"/>
                  </a:cubicBezTo>
                  <a:cubicBezTo>
                    <a:pt x="0" y="4"/>
                    <a:pt x="1" y="5"/>
                    <a:pt x="2" y="5"/>
                  </a:cubicBezTo>
                  <a:cubicBezTo>
                    <a:pt x="25" y="5"/>
                    <a:pt x="25" y="5"/>
                    <a:pt x="25" y="5"/>
                  </a:cubicBezTo>
                  <a:cubicBezTo>
                    <a:pt x="26" y="5"/>
                    <a:pt x="27" y="4"/>
                    <a:pt x="27" y="2"/>
                  </a:cubicBezTo>
                  <a:cubicBezTo>
                    <a:pt x="27" y="1"/>
                    <a:pt x="26"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5" name="组合 4"/>
          <p:cNvGrpSpPr/>
          <p:nvPr/>
        </p:nvGrpSpPr>
        <p:grpSpPr>
          <a:xfrm>
            <a:off x="1528763" y="1263650"/>
            <a:ext cx="481013" cy="481013"/>
            <a:chOff x="1528763" y="1263650"/>
            <a:chExt cx="481013" cy="481013"/>
          </a:xfrm>
          <a:solidFill>
            <a:schemeClr val="bg1"/>
          </a:solidFill>
        </p:grpSpPr>
        <p:sp>
          <p:nvSpPr>
            <p:cNvPr id="231" name="Freeform 203"/>
            <p:cNvSpPr>
              <a:spLocks noEditPoints="1"/>
            </p:cNvSpPr>
            <p:nvPr/>
          </p:nvSpPr>
          <p:spPr bwMode="auto">
            <a:xfrm>
              <a:off x="1528763" y="1263650"/>
              <a:ext cx="481013" cy="481013"/>
            </a:xfrm>
            <a:custGeom>
              <a:avLst/>
              <a:gdLst>
                <a:gd name="T0" fmla="*/ 96 w 128"/>
                <a:gd name="T1" fmla="*/ 64 h 128"/>
                <a:gd name="T2" fmla="*/ 94 w 128"/>
                <a:gd name="T3" fmla="*/ 64 h 128"/>
                <a:gd name="T4" fmla="*/ 92 w 128"/>
                <a:gd name="T5" fmla="*/ 64 h 128"/>
                <a:gd name="T6" fmla="*/ 93 w 128"/>
                <a:gd name="T7" fmla="*/ 62 h 128"/>
                <a:gd name="T8" fmla="*/ 95 w 128"/>
                <a:gd name="T9" fmla="*/ 55 h 128"/>
                <a:gd name="T10" fmla="*/ 98 w 128"/>
                <a:gd name="T11" fmla="*/ 37 h 128"/>
                <a:gd name="T12" fmla="*/ 96 w 128"/>
                <a:gd name="T13" fmla="*/ 22 h 128"/>
                <a:gd name="T14" fmla="*/ 88 w 128"/>
                <a:gd name="T15" fmla="*/ 10 h 128"/>
                <a:gd name="T16" fmla="*/ 64 w 128"/>
                <a:gd name="T17" fmla="*/ 0 h 128"/>
                <a:gd name="T18" fmla="*/ 40 w 128"/>
                <a:gd name="T19" fmla="*/ 10 h 128"/>
                <a:gd name="T20" fmla="*/ 32 w 128"/>
                <a:gd name="T21" fmla="*/ 22 h 128"/>
                <a:gd name="T22" fmla="*/ 30 w 128"/>
                <a:gd name="T23" fmla="*/ 37 h 128"/>
                <a:gd name="T24" fmla="*/ 33 w 128"/>
                <a:gd name="T25" fmla="*/ 55 h 128"/>
                <a:gd name="T26" fmla="*/ 39 w 128"/>
                <a:gd name="T27" fmla="*/ 68 h 128"/>
                <a:gd name="T28" fmla="*/ 39 w 128"/>
                <a:gd name="T29" fmla="*/ 69 h 128"/>
                <a:gd name="T30" fmla="*/ 42 w 128"/>
                <a:gd name="T31" fmla="*/ 73 h 128"/>
                <a:gd name="T32" fmla="*/ 43 w 128"/>
                <a:gd name="T33" fmla="*/ 82 h 128"/>
                <a:gd name="T34" fmla="*/ 28 w 128"/>
                <a:gd name="T35" fmla="*/ 92 h 128"/>
                <a:gd name="T36" fmla="*/ 12 w 128"/>
                <a:gd name="T37" fmla="*/ 97 h 128"/>
                <a:gd name="T38" fmla="*/ 11 w 128"/>
                <a:gd name="T39" fmla="*/ 97 h 128"/>
                <a:gd name="T40" fmla="*/ 0 w 128"/>
                <a:gd name="T41" fmla="*/ 113 h 128"/>
                <a:gd name="T42" fmla="*/ 0 w 128"/>
                <a:gd name="T43" fmla="*/ 128 h 128"/>
                <a:gd name="T44" fmla="*/ 96 w 128"/>
                <a:gd name="T45" fmla="*/ 128 h 128"/>
                <a:gd name="T46" fmla="*/ 128 w 128"/>
                <a:gd name="T47" fmla="*/ 96 h 128"/>
                <a:gd name="T48" fmla="*/ 96 w 128"/>
                <a:gd name="T49" fmla="*/ 64 h 128"/>
                <a:gd name="T50" fmla="*/ 5 w 128"/>
                <a:gd name="T51" fmla="*/ 123 h 128"/>
                <a:gd name="T52" fmla="*/ 5 w 128"/>
                <a:gd name="T53" fmla="*/ 113 h 128"/>
                <a:gd name="T54" fmla="*/ 13 w 128"/>
                <a:gd name="T55" fmla="*/ 101 h 128"/>
                <a:gd name="T56" fmla="*/ 30 w 128"/>
                <a:gd name="T57" fmla="*/ 96 h 128"/>
                <a:gd name="T58" fmla="*/ 40 w 128"/>
                <a:gd name="T59" fmla="*/ 91 h 128"/>
                <a:gd name="T60" fmla="*/ 48 w 128"/>
                <a:gd name="T61" fmla="*/ 85 h 128"/>
                <a:gd name="T62" fmla="*/ 46 w 128"/>
                <a:gd name="T63" fmla="*/ 70 h 128"/>
                <a:gd name="T64" fmla="*/ 43 w 128"/>
                <a:gd name="T65" fmla="*/ 67 h 128"/>
                <a:gd name="T66" fmla="*/ 43 w 128"/>
                <a:gd name="T67" fmla="*/ 67 h 128"/>
                <a:gd name="T68" fmla="*/ 34 w 128"/>
                <a:gd name="T69" fmla="*/ 37 h 128"/>
                <a:gd name="T70" fmla="*/ 37 w 128"/>
                <a:gd name="T71" fmla="*/ 24 h 128"/>
                <a:gd name="T72" fmla="*/ 43 w 128"/>
                <a:gd name="T73" fmla="*/ 14 h 128"/>
                <a:gd name="T74" fmla="*/ 64 w 128"/>
                <a:gd name="T75" fmla="*/ 5 h 128"/>
                <a:gd name="T76" fmla="*/ 85 w 128"/>
                <a:gd name="T77" fmla="*/ 14 h 128"/>
                <a:gd name="T78" fmla="*/ 91 w 128"/>
                <a:gd name="T79" fmla="*/ 24 h 128"/>
                <a:gd name="T80" fmla="*/ 94 w 128"/>
                <a:gd name="T81" fmla="*/ 37 h 128"/>
                <a:gd name="T82" fmla="*/ 86 w 128"/>
                <a:gd name="T83" fmla="*/ 65 h 128"/>
                <a:gd name="T84" fmla="*/ 85 w 128"/>
                <a:gd name="T85" fmla="*/ 66 h 128"/>
                <a:gd name="T86" fmla="*/ 85 w 128"/>
                <a:gd name="T87" fmla="*/ 66 h 128"/>
                <a:gd name="T88" fmla="*/ 64 w 128"/>
                <a:gd name="T89" fmla="*/ 96 h 128"/>
                <a:gd name="T90" fmla="*/ 76 w 128"/>
                <a:gd name="T91" fmla="*/ 121 h 128"/>
                <a:gd name="T92" fmla="*/ 79 w 128"/>
                <a:gd name="T93" fmla="*/ 123 h 128"/>
                <a:gd name="T94" fmla="*/ 5 w 128"/>
                <a:gd name="T95" fmla="*/ 123 h 128"/>
                <a:gd name="T96" fmla="*/ 115 w 128"/>
                <a:gd name="T97" fmla="*/ 115 h 128"/>
                <a:gd name="T98" fmla="*/ 96 w 128"/>
                <a:gd name="T99" fmla="*/ 123 h 128"/>
                <a:gd name="T100" fmla="*/ 77 w 128"/>
                <a:gd name="T101" fmla="*/ 115 h 128"/>
                <a:gd name="T102" fmla="*/ 69 w 128"/>
                <a:gd name="T103" fmla="*/ 96 h 128"/>
                <a:gd name="T104" fmla="*/ 77 w 128"/>
                <a:gd name="T105" fmla="*/ 77 h 128"/>
                <a:gd name="T106" fmla="*/ 96 w 128"/>
                <a:gd name="T107" fmla="*/ 69 h 128"/>
                <a:gd name="T108" fmla="*/ 115 w 128"/>
                <a:gd name="T109" fmla="*/ 77 h 128"/>
                <a:gd name="T110" fmla="*/ 123 w 128"/>
                <a:gd name="T111" fmla="*/ 96 h 128"/>
                <a:gd name="T112" fmla="*/ 115 w 128"/>
                <a:gd name="T113" fmla="*/ 1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28">
                  <a:moveTo>
                    <a:pt x="96" y="64"/>
                  </a:moveTo>
                  <a:cubicBezTo>
                    <a:pt x="95" y="64"/>
                    <a:pt x="95" y="64"/>
                    <a:pt x="94" y="64"/>
                  </a:cubicBezTo>
                  <a:cubicBezTo>
                    <a:pt x="92" y="64"/>
                    <a:pt x="92" y="64"/>
                    <a:pt x="92" y="64"/>
                  </a:cubicBezTo>
                  <a:cubicBezTo>
                    <a:pt x="93" y="62"/>
                    <a:pt x="93" y="62"/>
                    <a:pt x="93" y="62"/>
                  </a:cubicBezTo>
                  <a:cubicBezTo>
                    <a:pt x="94" y="60"/>
                    <a:pt x="95" y="57"/>
                    <a:pt x="95" y="55"/>
                  </a:cubicBezTo>
                  <a:cubicBezTo>
                    <a:pt x="97" y="49"/>
                    <a:pt x="98" y="43"/>
                    <a:pt x="98" y="37"/>
                  </a:cubicBezTo>
                  <a:cubicBezTo>
                    <a:pt x="98" y="32"/>
                    <a:pt x="97" y="27"/>
                    <a:pt x="96" y="22"/>
                  </a:cubicBezTo>
                  <a:cubicBezTo>
                    <a:pt x="94" y="18"/>
                    <a:pt x="91" y="14"/>
                    <a:pt x="88" y="10"/>
                  </a:cubicBezTo>
                  <a:cubicBezTo>
                    <a:pt x="81" y="4"/>
                    <a:pt x="73" y="0"/>
                    <a:pt x="64" y="0"/>
                  </a:cubicBezTo>
                  <a:cubicBezTo>
                    <a:pt x="55" y="0"/>
                    <a:pt x="47" y="4"/>
                    <a:pt x="40" y="10"/>
                  </a:cubicBezTo>
                  <a:cubicBezTo>
                    <a:pt x="37" y="14"/>
                    <a:pt x="34" y="18"/>
                    <a:pt x="32" y="22"/>
                  </a:cubicBezTo>
                  <a:cubicBezTo>
                    <a:pt x="31" y="27"/>
                    <a:pt x="30" y="32"/>
                    <a:pt x="30" y="37"/>
                  </a:cubicBezTo>
                  <a:cubicBezTo>
                    <a:pt x="30" y="43"/>
                    <a:pt x="31" y="49"/>
                    <a:pt x="33" y="55"/>
                  </a:cubicBezTo>
                  <a:cubicBezTo>
                    <a:pt x="34" y="60"/>
                    <a:pt x="36" y="64"/>
                    <a:pt x="39" y="68"/>
                  </a:cubicBezTo>
                  <a:cubicBezTo>
                    <a:pt x="39" y="69"/>
                    <a:pt x="39" y="69"/>
                    <a:pt x="39" y="69"/>
                  </a:cubicBezTo>
                  <a:cubicBezTo>
                    <a:pt x="40" y="70"/>
                    <a:pt x="41" y="72"/>
                    <a:pt x="42" y="73"/>
                  </a:cubicBezTo>
                  <a:cubicBezTo>
                    <a:pt x="44" y="77"/>
                    <a:pt x="45" y="80"/>
                    <a:pt x="43" y="82"/>
                  </a:cubicBezTo>
                  <a:cubicBezTo>
                    <a:pt x="43" y="84"/>
                    <a:pt x="40" y="87"/>
                    <a:pt x="28" y="92"/>
                  </a:cubicBezTo>
                  <a:cubicBezTo>
                    <a:pt x="25" y="93"/>
                    <a:pt x="19" y="95"/>
                    <a:pt x="12" y="97"/>
                  </a:cubicBezTo>
                  <a:cubicBezTo>
                    <a:pt x="11" y="97"/>
                    <a:pt x="11" y="97"/>
                    <a:pt x="11" y="97"/>
                  </a:cubicBezTo>
                  <a:cubicBezTo>
                    <a:pt x="5" y="99"/>
                    <a:pt x="0" y="106"/>
                    <a:pt x="0" y="113"/>
                  </a:cubicBezTo>
                  <a:cubicBezTo>
                    <a:pt x="0" y="128"/>
                    <a:pt x="0" y="128"/>
                    <a:pt x="0" y="128"/>
                  </a:cubicBezTo>
                  <a:cubicBezTo>
                    <a:pt x="96" y="128"/>
                    <a:pt x="96" y="128"/>
                    <a:pt x="96" y="128"/>
                  </a:cubicBezTo>
                  <a:cubicBezTo>
                    <a:pt x="114" y="128"/>
                    <a:pt x="128" y="114"/>
                    <a:pt x="128" y="96"/>
                  </a:cubicBezTo>
                  <a:cubicBezTo>
                    <a:pt x="128" y="78"/>
                    <a:pt x="114" y="64"/>
                    <a:pt x="96" y="64"/>
                  </a:cubicBezTo>
                  <a:close/>
                  <a:moveTo>
                    <a:pt x="5" y="123"/>
                  </a:moveTo>
                  <a:cubicBezTo>
                    <a:pt x="5" y="113"/>
                    <a:pt x="5" y="113"/>
                    <a:pt x="5" y="113"/>
                  </a:cubicBezTo>
                  <a:cubicBezTo>
                    <a:pt x="5" y="108"/>
                    <a:pt x="8" y="103"/>
                    <a:pt x="13" y="101"/>
                  </a:cubicBezTo>
                  <a:cubicBezTo>
                    <a:pt x="21" y="99"/>
                    <a:pt x="26" y="97"/>
                    <a:pt x="30" y="96"/>
                  </a:cubicBezTo>
                  <a:cubicBezTo>
                    <a:pt x="34" y="94"/>
                    <a:pt x="38" y="93"/>
                    <a:pt x="40" y="91"/>
                  </a:cubicBezTo>
                  <a:cubicBezTo>
                    <a:pt x="44" y="89"/>
                    <a:pt x="46" y="87"/>
                    <a:pt x="48" y="85"/>
                  </a:cubicBezTo>
                  <a:cubicBezTo>
                    <a:pt x="49" y="81"/>
                    <a:pt x="49" y="76"/>
                    <a:pt x="46" y="70"/>
                  </a:cubicBezTo>
                  <a:cubicBezTo>
                    <a:pt x="45" y="69"/>
                    <a:pt x="44" y="68"/>
                    <a:pt x="43" y="67"/>
                  </a:cubicBezTo>
                  <a:cubicBezTo>
                    <a:pt x="43" y="67"/>
                    <a:pt x="43" y="67"/>
                    <a:pt x="43" y="67"/>
                  </a:cubicBezTo>
                  <a:cubicBezTo>
                    <a:pt x="38" y="58"/>
                    <a:pt x="35" y="48"/>
                    <a:pt x="34" y="37"/>
                  </a:cubicBezTo>
                  <a:cubicBezTo>
                    <a:pt x="34" y="32"/>
                    <a:pt x="35" y="28"/>
                    <a:pt x="37" y="24"/>
                  </a:cubicBezTo>
                  <a:cubicBezTo>
                    <a:pt x="38" y="20"/>
                    <a:pt x="40" y="17"/>
                    <a:pt x="43" y="14"/>
                  </a:cubicBezTo>
                  <a:cubicBezTo>
                    <a:pt x="49" y="8"/>
                    <a:pt x="56" y="5"/>
                    <a:pt x="64" y="5"/>
                  </a:cubicBezTo>
                  <a:cubicBezTo>
                    <a:pt x="72" y="5"/>
                    <a:pt x="79" y="8"/>
                    <a:pt x="85" y="14"/>
                  </a:cubicBezTo>
                  <a:cubicBezTo>
                    <a:pt x="88" y="17"/>
                    <a:pt x="90" y="20"/>
                    <a:pt x="91" y="24"/>
                  </a:cubicBezTo>
                  <a:cubicBezTo>
                    <a:pt x="93" y="28"/>
                    <a:pt x="94" y="32"/>
                    <a:pt x="94" y="37"/>
                  </a:cubicBezTo>
                  <a:cubicBezTo>
                    <a:pt x="93" y="47"/>
                    <a:pt x="91" y="57"/>
                    <a:pt x="86" y="65"/>
                  </a:cubicBezTo>
                  <a:cubicBezTo>
                    <a:pt x="85" y="66"/>
                    <a:pt x="85" y="66"/>
                    <a:pt x="85" y="66"/>
                  </a:cubicBezTo>
                  <a:cubicBezTo>
                    <a:pt x="85" y="66"/>
                    <a:pt x="85" y="66"/>
                    <a:pt x="85" y="66"/>
                  </a:cubicBezTo>
                  <a:cubicBezTo>
                    <a:pt x="73" y="71"/>
                    <a:pt x="64" y="83"/>
                    <a:pt x="64" y="96"/>
                  </a:cubicBezTo>
                  <a:cubicBezTo>
                    <a:pt x="64" y="106"/>
                    <a:pt x="68" y="115"/>
                    <a:pt x="76" y="121"/>
                  </a:cubicBezTo>
                  <a:cubicBezTo>
                    <a:pt x="79" y="123"/>
                    <a:pt x="79" y="123"/>
                    <a:pt x="79" y="123"/>
                  </a:cubicBezTo>
                  <a:lnTo>
                    <a:pt x="5" y="123"/>
                  </a:lnTo>
                  <a:close/>
                  <a:moveTo>
                    <a:pt x="115" y="115"/>
                  </a:moveTo>
                  <a:cubicBezTo>
                    <a:pt x="110" y="121"/>
                    <a:pt x="103" y="123"/>
                    <a:pt x="96" y="123"/>
                  </a:cubicBezTo>
                  <a:cubicBezTo>
                    <a:pt x="89" y="123"/>
                    <a:pt x="82" y="121"/>
                    <a:pt x="77" y="115"/>
                  </a:cubicBezTo>
                  <a:cubicBezTo>
                    <a:pt x="72" y="110"/>
                    <a:pt x="69" y="103"/>
                    <a:pt x="69" y="96"/>
                  </a:cubicBezTo>
                  <a:cubicBezTo>
                    <a:pt x="69" y="89"/>
                    <a:pt x="72" y="82"/>
                    <a:pt x="77" y="77"/>
                  </a:cubicBezTo>
                  <a:cubicBezTo>
                    <a:pt x="82" y="71"/>
                    <a:pt x="89" y="69"/>
                    <a:pt x="96" y="69"/>
                  </a:cubicBezTo>
                  <a:cubicBezTo>
                    <a:pt x="103" y="69"/>
                    <a:pt x="110" y="71"/>
                    <a:pt x="115" y="77"/>
                  </a:cubicBezTo>
                  <a:cubicBezTo>
                    <a:pt x="121" y="82"/>
                    <a:pt x="123" y="89"/>
                    <a:pt x="123" y="96"/>
                  </a:cubicBezTo>
                  <a:cubicBezTo>
                    <a:pt x="123" y="103"/>
                    <a:pt x="121" y="110"/>
                    <a:pt x="115" y="1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2" name="Freeform 204"/>
            <p:cNvSpPr/>
            <p:nvPr/>
          </p:nvSpPr>
          <p:spPr bwMode="auto">
            <a:xfrm>
              <a:off x="1839913" y="1579563"/>
              <a:ext cx="101600" cy="96838"/>
            </a:xfrm>
            <a:custGeom>
              <a:avLst/>
              <a:gdLst>
                <a:gd name="T0" fmla="*/ 24 w 27"/>
                <a:gd name="T1" fmla="*/ 11 h 26"/>
                <a:gd name="T2" fmla="*/ 15 w 27"/>
                <a:gd name="T3" fmla="*/ 11 h 26"/>
                <a:gd name="T4" fmla="*/ 15 w 27"/>
                <a:gd name="T5" fmla="*/ 2 h 26"/>
                <a:gd name="T6" fmla="*/ 13 w 27"/>
                <a:gd name="T7" fmla="*/ 0 h 26"/>
                <a:gd name="T8" fmla="*/ 11 w 27"/>
                <a:gd name="T9" fmla="*/ 2 h 26"/>
                <a:gd name="T10" fmla="*/ 11 w 27"/>
                <a:gd name="T11" fmla="*/ 11 h 26"/>
                <a:gd name="T12" fmla="*/ 2 w 27"/>
                <a:gd name="T13" fmla="*/ 11 h 26"/>
                <a:gd name="T14" fmla="*/ 0 w 27"/>
                <a:gd name="T15" fmla="*/ 13 h 26"/>
                <a:gd name="T16" fmla="*/ 2 w 27"/>
                <a:gd name="T17" fmla="*/ 15 h 26"/>
                <a:gd name="T18" fmla="*/ 11 w 27"/>
                <a:gd name="T19" fmla="*/ 15 h 26"/>
                <a:gd name="T20" fmla="*/ 11 w 27"/>
                <a:gd name="T21" fmla="*/ 24 h 26"/>
                <a:gd name="T22" fmla="*/ 13 w 27"/>
                <a:gd name="T23" fmla="*/ 26 h 26"/>
                <a:gd name="T24" fmla="*/ 15 w 27"/>
                <a:gd name="T25" fmla="*/ 24 h 26"/>
                <a:gd name="T26" fmla="*/ 15 w 27"/>
                <a:gd name="T27" fmla="*/ 15 h 26"/>
                <a:gd name="T28" fmla="*/ 24 w 27"/>
                <a:gd name="T29" fmla="*/ 15 h 26"/>
                <a:gd name="T30" fmla="*/ 27 w 27"/>
                <a:gd name="T31" fmla="*/ 13 h 26"/>
                <a:gd name="T32" fmla="*/ 24 w 27"/>
                <a:gd name="T33"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6">
                  <a:moveTo>
                    <a:pt x="24" y="11"/>
                  </a:moveTo>
                  <a:cubicBezTo>
                    <a:pt x="15" y="11"/>
                    <a:pt x="15" y="11"/>
                    <a:pt x="15" y="11"/>
                  </a:cubicBezTo>
                  <a:cubicBezTo>
                    <a:pt x="15" y="2"/>
                    <a:pt x="15" y="2"/>
                    <a:pt x="15" y="2"/>
                  </a:cubicBezTo>
                  <a:cubicBezTo>
                    <a:pt x="15" y="1"/>
                    <a:pt x="14" y="0"/>
                    <a:pt x="13" y="0"/>
                  </a:cubicBezTo>
                  <a:cubicBezTo>
                    <a:pt x="12" y="0"/>
                    <a:pt x="11" y="1"/>
                    <a:pt x="11" y="2"/>
                  </a:cubicBezTo>
                  <a:cubicBezTo>
                    <a:pt x="11" y="11"/>
                    <a:pt x="11" y="11"/>
                    <a:pt x="11" y="11"/>
                  </a:cubicBezTo>
                  <a:cubicBezTo>
                    <a:pt x="2" y="11"/>
                    <a:pt x="2" y="11"/>
                    <a:pt x="2" y="11"/>
                  </a:cubicBezTo>
                  <a:cubicBezTo>
                    <a:pt x="1" y="11"/>
                    <a:pt x="0" y="12"/>
                    <a:pt x="0" y="13"/>
                  </a:cubicBezTo>
                  <a:cubicBezTo>
                    <a:pt x="0" y="14"/>
                    <a:pt x="1" y="15"/>
                    <a:pt x="2" y="15"/>
                  </a:cubicBezTo>
                  <a:cubicBezTo>
                    <a:pt x="11" y="15"/>
                    <a:pt x="11" y="15"/>
                    <a:pt x="11" y="15"/>
                  </a:cubicBezTo>
                  <a:cubicBezTo>
                    <a:pt x="11" y="24"/>
                    <a:pt x="11" y="24"/>
                    <a:pt x="11" y="24"/>
                  </a:cubicBezTo>
                  <a:cubicBezTo>
                    <a:pt x="11" y="25"/>
                    <a:pt x="12" y="26"/>
                    <a:pt x="13" y="26"/>
                  </a:cubicBezTo>
                  <a:cubicBezTo>
                    <a:pt x="14" y="26"/>
                    <a:pt x="15" y="25"/>
                    <a:pt x="15" y="24"/>
                  </a:cubicBezTo>
                  <a:cubicBezTo>
                    <a:pt x="15" y="15"/>
                    <a:pt x="15" y="15"/>
                    <a:pt x="15" y="15"/>
                  </a:cubicBezTo>
                  <a:cubicBezTo>
                    <a:pt x="24" y="15"/>
                    <a:pt x="24" y="15"/>
                    <a:pt x="24" y="15"/>
                  </a:cubicBezTo>
                  <a:cubicBezTo>
                    <a:pt x="26" y="15"/>
                    <a:pt x="27" y="14"/>
                    <a:pt x="27" y="13"/>
                  </a:cubicBezTo>
                  <a:cubicBezTo>
                    <a:pt x="27" y="12"/>
                    <a:pt x="26" y="11"/>
                    <a:pt x="24"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6" name="Freeform 206"/>
          <p:cNvSpPr>
            <a:spLocks noEditPoints="1"/>
          </p:cNvSpPr>
          <p:nvPr/>
        </p:nvSpPr>
        <p:spPr bwMode="auto">
          <a:xfrm>
            <a:off x="568325" y="1263650"/>
            <a:ext cx="479425" cy="481013"/>
          </a:xfrm>
          <a:custGeom>
            <a:avLst/>
            <a:gdLst>
              <a:gd name="T0" fmla="*/ 11 w 128"/>
              <a:gd name="T1" fmla="*/ 97 h 128"/>
              <a:gd name="T2" fmla="*/ 0 w 128"/>
              <a:gd name="T3" fmla="*/ 113 h 128"/>
              <a:gd name="T4" fmla="*/ 0 w 128"/>
              <a:gd name="T5" fmla="*/ 128 h 128"/>
              <a:gd name="T6" fmla="*/ 128 w 128"/>
              <a:gd name="T7" fmla="*/ 128 h 128"/>
              <a:gd name="T8" fmla="*/ 128 w 128"/>
              <a:gd name="T9" fmla="*/ 113 h 128"/>
              <a:gd name="T10" fmla="*/ 117 w 128"/>
              <a:gd name="T11" fmla="*/ 97 h 128"/>
              <a:gd name="T12" fmla="*/ 116 w 128"/>
              <a:gd name="T13" fmla="*/ 97 h 128"/>
              <a:gd name="T14" fmla="*/ 100 w 128"/>
              <a:gd name="T15" fmla="*/ 92 h 128"/>
              <a:gd name="T16" fmla="*/ 85 w 128"/>
              <a:gd name="T17" fmla="*/ 82 h 128"/>
              <a:gd name="T18" fmla="*/ 86 w 128"/>
              <a:gd name="T19" fmla="*/ 73 h 128"/>
              <a:gd name="T20" fmla="*/ 89 w 128"/>
              <a:gd name="T21" fmla="*/ 69 h 128"/>
              <a:gd name="T22" fmla="*/ 89 w 128"/>
              <a:gd name="T23" fmla="*/ 68 h 128"/>
              <a:gd name="T24" fmla="*/ 95 w 128"/>
              <a:gd name="T25" fmla="*/ 55 h 128"/>
              <a:gd name="T26" fmla="*/ 98 w 128"/>
              <a:gd name="T27" fmla="*/ 37 h 128"/>
              <a:gd name="T28" fmla="*/ 96 w 128"/>
              <a:gd name="T29" fmla="*/ 22 h 128"/>
              <a:gd name="T30" fmla="*/ 88 w 128"/>
              <a:gd name="T31" fmla="*/ 10 h 128"/>
              <a:gd name="T32" fmla="*/ 64 w 128"/>
              <a:gd name="T33" fmla="*/ 0 h 128"/>
              <a:gd name="T34" fmla="*/ 40 w 128"/>
              <a:gd name="T35" fmla="*/ 10 h 128"/>
              <a:gd name="T36" fmla="*/ 32 w 128"/>
              <a:gd name="T37" fmla="*/ 22 h 128"/>
              <a:gd name="T38" fmla="*/ 30 w 128"/>
              <a:gd name="T39" fmla="*/ 37 h 128"/>
              <a:gd name="T40" fmla="*/ 33 w 128"/>
              <a:gd name="T41" fmla="*/ 55 h 128"/>
              <a:gd name="T42" fmla="*/ 39 w 128"/>
              <a:gd name="T43" fmla="*/ 68 h 128"/>
              <a:gd name="T44" fmla="*/ 39 w 128"/>
              <a:gd name="T45" fmla="*/ 69 h 128"/>
              <a:gd name="T46" fmla="*/ 42 w 128"/>
              <a:gd name="T47" fmla="*/ 73 h 128"/>
              <a:gd name="T48" fmla="*/ 43 w 128"/>
              <a:gd name="T49" fmla="*/ 82 h 128"/>
              <a:gd name="T50" fmla="*/ 28 w 128"/>
              <a:gd name="T51" fmla="*/ 92 h 128"/>
              <a:gd name="T52" fmla="*/ 12 w 128"/>
              <a:gd name="T53" fmla="*/ 97 h 128"/>
              <a:gd name="T54" fmla="*/ 11 w 128"/>
              <a:gd name="T55" fmla="*/ 97 h 128"/>
              <a:gd name="T56" fmla="*/ 30 w 128"/>
              <a:gd name="T57" fmla="*/ 96 h 128"/>
              <a:gd name="T58" fmla="*/ 40 w 128"/>
              <a:gd name="T59" fmla="*/ 91 h 128"/>
              <a:gd name="T60" fmla="*/ 48 w 128"/>
              <a:gd name="T61" fmla="*/ 85 h 128"/>
              <a:gd name="T62" fmla="*/ 46 w 128"/>
              <a:gd name="T63" fmla="*/ 70 h 128"/>
              <a:gd name="T64" fmla="*/ 43 w 128"/>
              <a:gd name="T65" fmla="*/ 67 h 128"/>
              <a:gd name="T66" fmla="*/ 43 w 128"/>
              <a:gd name="T67" fmla="*/ 67 h 128"/>
              <a:gd name="T68" fmla="*/ 34 w 128"/>
              <a:gd name="T69" fmla="*/ 37 h 128"/>
              <a:gd name="T70" fmla="*/ 37 w 128"/>
              <a:gd name="T71" fmla="*/ 24 h 128"/>
              <a:gd name="T72" fmla="*/ 43 w 128"/>
              <a:gd name="T73" fmla="*/ 14 h 128"/>
              <a:gd name="T74" fmla="*/ 64 w 128"/>
              <a:gd name="T75" fmla="*/ 5 h 128"/>
              <a:gd name="T76" fmla="*/ 64 w 128"/>
              <a:gd name="T77" fmla="*/ 5 h 128"/>
              <a:gd name="T78" fmla="*/ 85 w 128"/>
              <a:gd name="T79" fmla="*/ 14 h 128"/>
              <a:gd name="T80" fmla="*/ 91 w 128"/>
              <a:gd name="T81" fmla="*/ 24 h 128"/>
              <a:gd name="T82" fmla="*/ 94 w 128"/>
              <a:gd name="T83" fmla="*/ 37 h 128"/>
              <a:gd name="T84" fmla="*/ 85 w 128"/>
              <a:gd name="T85" fmla="*/ 67 h 128"/>
              <a:gd name="T86" fmla="*/ 85 w 128"/>
              <a:gd name="T87" fmla="*/ 67 h 128"/>
              <a:gd name="T88" fmla="*/ 83 w 128"/>
              <a:gd name="T89" fmla="*/ 70 h 128"/>
              <a:gd name="T90" fmla="*/ 80 w 128"/>
              <a:gd name="T91" fmla="*/ 85 h 128"/>
              <a:gd name="T92" fmla="*/ 88 w 128"/>
              <a:gd name="T93" fmla="*/ 91 h 128"/>
              <a:gd name="T94" fmla="*/ 98 w 128"/>
              <a:gd name="T95" fmla="*/ 96 h 128"/>
              <a:gd name="T96" fmla="*/ 115 w 128"/>
              <a:gd name="T97" fmla="*/ 101 h 128"/>
              <a:gd name="T98" fmla="*/ 123 w 128"/>
              <a:gd name="T99" fmla="*/ 113 h 128"/>
              <a:gd name="T100" fmla="*/ 123 w 128"/>
              <a:gd name="T101" fmla="*/ 123 h 128"/>
              <a:gd name="T102" fmla="*/ 5 w 128"/>
              <a:gd name="T103" fmla="*/ 123 h 128"/>
              <a:gd name="T104" fmla="*/ 5 w 128"/>
              <a:gd name="T105" fmla="*/ 113 h 128"/>
              <a:gd name="T106" fmla="*/ 13 w 128"/>
              <a:gd name="T107" fmla="*/ 101 h 128"/>
              <a:gd name="T108" fmla="*/ 30 w 128"/>
              <a:gd name="T109"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8" h="128">
                <a:moveTo>
                  <a:pt x="11" y="97"/>
                </a:moveTo>
                <a:cubicBezTo>
                  <a:pt x="5" y="99"/>
                  <a:pt x="0" y="106"/>
                  <a:pt x="0" y="113"/>
                </a:cubicBezTo>
                <a:cubicBezTo>
                  <a:pt x="0" y="128"/>
                  <a:pt x="0" y="128"/>
                  <a:pt x="0" y="128"/>
                </a:cubicBezTo>
                <a:cubicBezTo>
                  <a:pt x="128" y="128"/>
                  <a:pt x="128" y="128"/>
                  <a:pt x="128" y="128"/>
                </a:cubicBezTo>
                <a:cubicBezTo>
                  <a:pt x="128" y="113"/>
                  <a:pt x="128" y="113"/>
                  <a:pt x="128" y="113"/>
                </a:cubicBezTo>
                <a:cubicBezTo>
                  <a:pt x="128" y="106"/>
                  <a:pt x="123" y="99"/>
                  <a:pt x="117" y="97"/>
                </a:cubicBezTo>
                <a:cubicBezTo>
                  <a:pt x="116" y="97"/>
                  <a:pt x="116" y="97"/>
                  <a:pt x="116" y="97"/>
                </a:cubicBezTo>
                <a:cubicBezTo>
                  <a:pt x="109" y="95"/>
                  <a:pt x="103" y="93"/>
                  <a:pt x="100" y="92"/>
                </a:cubicBezTo>
                <a:cubicBezTo>
                  <a:pt x="88" y="87"/>
                  <a:pt x="85" y="84"/>
                  <a:pt x="85" y="82"/>
                </a:cubicBezTo>
                <a:cubicBezTo>
                  <a:pt x="83" y="80"/>
                  <a:pt x="84" y="77"/>
                  <a:pt x="86" y="73"/>
                </a:cubicBezTo>
                <a:cubicBezTo>
                  <a:pt x="87" y="72"/>
                  <a:pt x="88" y="70"/>
                  <a:pt x="89" y="69"/>
                </a:cubicBezTo>
                <a:cubicBezTo>
                  <a:pt x="89" y="68"/>
                  <a:pt x="89" y="68"/>
                  <a:pt x="89" y="68"/>
                </a:cubicBezTo>
                <a:cubicBezTo>
                  <a:pt x="92" y="64"/>
                  <a:pt x="94" y="60"/>
                  <a:pt x="95" y="55"/>
                </a:cubicBezTo>
                <a:cubicBezTo>
                  <a:pt x="97" y="49"/>
                  <a:pt x="98" y="43"/>
                  <a:pt x="98" y="37"/>
                </a:cubicBezTo>
                <a:cubicBezTo>
                  <a:pt x="98" y="32"/>
                  <a:pt x="97" y="27"/>
                  <a:pt x="96" y="22"/>
                </a:cubicBezTo>
                <a:cubicBezTo>
                  <a:pt x="94" y="18"/>
                  <a:pt x="91" y="14"/>
                  <a:pt x="88" y="10"/>
                </a:cubicBezTo>
                <a:cubicBezTo>
                  <a:pt x="81" y="4"/>
                  <a:pt x="73" y="0"/>
                  <a:pt x="64" y="0"/>
                </a:cubicBezTo>
                <a:cubicBezTo>
                  <a:pt x="55" y="0"/>
                  <a:pt x="47" y="4"/>
                  <a:pt x="40" y="10"/>
                </a:cubicBezTo>
                <a:cubicBezTo>
                  <a:pt x="37" y="14"/>
                  <a:pt x="34" y="18"/>
                  <a:pt x="32" y="22"/>
                </a:cubicBezTo>
                <a:cubicBezTo>
                  <a:pt x="31" y="27"/>
                  <a:pt x="30" y="32"/>
                  <a:pt x="30" y="37"/>
                </a:cubicBezTo>
                <a:cubicBezTo>
                  <a:pt x="30" y="43"/>
                  <a:pt x="31" y="49"/>
                  <a:pt x="33" y="55"/>
                </a:cubicBezTo>
                <a:cubicBezTo>
                  <a:pt x="34" y="60"/>
                  <a:pt x="36" y="64"/>
                  <a:pt x="39" y="68"/>
                </a:cubicBezTo>
                <a:cubicBezTo>
                  <a:pt x="39" y="69"/>
                  <a:pt x="39" y="69"/>
                  <a:pt x="39" y="69"/>
                </a:cubicBezTo>
                <a:cubicBezTo>
                  <a:pt x="40" y="70"/>
                  <a:pt x="41" y="72"/>
                  <a:pt x="42" y="73"/>
                </a:cubicBezTo>
                <a:cubicBezTo>
                  <a:pt x="44" y="77"/>
                  <a:pt x="45" y="80"/>
                  <a:pt x="43" y="82"/>
                </a:cubicBezTo>
                <a:cubicBezTo>
                  <a:pt x="43" y="84"/>
                  <a:pt x="40" y="87"/>
                  <a:pt x="28" y="92"/>
                </a:cubicBezTo>
                <a:cubicBezTo>
                  <a:pt x="25" y="93"/>
                  <a:pt x="19" y="95"/>
                  <a:pt x="12" y="97"/>
                </a:cubicBezTo>
                <a:lnTo>
                  <a:pt x="11" y="97"/>
                </a:lnTo>
                <a:close/>
                <a:moveTo>
                  <a:pt x="30" y="96"/>
                </a:moveTo>
                <a:cubicBezTo>
                  <a:pt x="34" y="94"/>
                  <a:pt x="37" y="93"/>
                  <a:pt x="40" y="91"/>
                </a:cubicBezTo>
                <a:cubicBezTo>
                  <a:pt x="44" y="89"/>
                  <a:pt x="46" y="87"/>
                  <a:pt x="48" y="85"/>
                </a:cubicBezTo>
                <a:cubicBezTo>
                  <a:pt x="49" y="81"/>
                  <a:pt x="49" y="76"/>
                  <a:pt x="46" y="70"/>
                </a:cubicBezTo>
                <a:cubicBezTo>
                  <a:pt x="45" y="69"/>
                  <a:pt x="44" y="68"/>
                  <a:pt x="43" y="67"/>
                </a:cubicBezTo>
                <a:cubicBezTo>
                  <a:pt x="43" y="67"/>
                  <a:pt x="43" y="67"/>
                  <a:pt x="43" y="67"/>
                </a:cubicBezTo>
                <a:cubicBezTo>
                  <a:pt x="38" y="58"/>
                  <a:pt x="35" y="48"/>
                  <a:pt x="34" y="37"/>
                </a:cubicBezTo>
                <a:cubicBezTo>
                  <a:pt x="34" y="32"/>
                  <a:pt x="35" y="28"/>
                  <a:pt x="37" y="24"/>
                </a:cubicBezTo>
                <a:cubicBezTo>
                  <a:pt x="38" y="20"/>
                  <a:pt x="40" y="17"/>
                  <a:pt x="43" y="14"/>
                </a:cubicBezTo>
                <a:cubicBezTo>
                  <a:pt x="49" y="8"/>
                  <a:pt x="56" y="5"/>
                  <a:pt x="64" y="5"/>
                </a:cubicBezTo>
                <a:cubicBezTo>
                  <a:pt x="64" y="5"/>
                  <a:pt x="64" y="5"/>
                  <a:pt x="64" y="5"/>
                </a:cubicBezTo>
                <a:cubicBezTo>
                  <a:pt x="72" y="5"/>
                  <a:pt x="79" y="8"/>
                  <a:pt x="85" y="14"/>
                </a:cubicBezTo>
                <a:cubicBezTo>
                  <a:pt x="88" y="17"/>
                  <a:pt x="90" y="20"/>
                  <a:pt x="91" y="24"/>
                </a:cubicBezTo>
                <a:cubicBezTo>
                  <a:pt x="93" y="28"/>
                  <a:pt x="94" y="32"/>
                  <a:pt x="94" y="37"/>
                </a:cubicBezTo>
                <a:cubicBezTo>
                  <a:pt x="93" y="48"/>
                  <a:pt x="90" y="58"/>
                  <a:pt x="85" y="67"/>
                </a:cubicBezTo>
                <a:cubicBezTo>
                  <a:pt x="85" y="67"/>
                  <a:pt x="85" y="67"/>
                  <a:pt x="85" y="67"/>
                </a:cubicBezTo>
                <a:cubicBezTo>
                  <a:pt x="84" y="68"/>
                  <a:pt x="83" y="69"/>
                  <a:pt x="83" y="70"/>
                </a:cubicBezTo>
                <a:cubicBezTo>
                  <a:pt x="79" y="76"/>
                  <a:pt x="79" y="81"/>
                  <a:pt x="80" y="85"/>
                </a:cubicBezTo>
                <a:cubicBezTo>
                  <a:pt x="82" y="87"/>
                  <a:pt x="84" y="89"/>
                  <a:pt x="88" y="91"/>
                </a:cubicBezTo>
                <a:cubicBezTo>
                  <a:pt x="91" y="93"/>
                  <a:pt x="94" y="94"/>
                  <a:pt x="98" y="96"/>
                </a:cubicBezTo>
                <a:cubicBezTo>
                  <a:pt x="102" y="97"/>
                  <a:pt x="107" y="99"/>
                  <a:pt x="115" y="101"/>
                </a:cubicBezTo>
                <a:cubicBezTo>
                  <a:pt x="120" y="103"/>
                  <a:pt x="123" y="108"/>
                  <a:pt x="123" y="113"/>
                </a:cubicBezTo>
                <a:cubicBezTo>
                  <a:pt x="123" y="123"/>
                  <a:pt x="123" y="123"/>
                  <a:pt x="123" y="123"/>
                </a:cubicBezTo>
                <a:cubicBezTo>
                  <a:pt x="5" y="123"/>
                  <a:pt x="5" y="123"/>
                  <a:pt x="5" y="123"/>
                </a:cubicBezTo>
                <a:cubicBezTo>
                  <a:pt x="5" y="113"/>
                  <a:pt x="5" y="113"/>
                  <a:pt x="5" y="113"/>
                </a:cubicBezTo>
                <a:cubicBezTo>
                  <a:pt x="5" y="108"/>
                  <a:pt x="8" y="103"/>
                  <a:pt x="13" y="101"/>
                </a:cubicBezTo>
                <a:cubicBezTo>
                  <a:pt x="21" y="99"/>
                  <a:pt x="26" y="97"/>
                  <a:pt x="30" y="96"/>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 name="Freeform 207"/>
          <p:cNvSpPr>
            <a:spLocks noEditPoints="1"/>
          </p:cNvSpPr>
          <p:nvPr/>
        </p:nvSpPr>
        <p:spPr bwMode="auto">
          <a:xfrm>
            <a:off x="11207750" y="301625"/>
            <a:ext cx="344488" cy="481013"/>
          </a:xfrm>
          <a:custGeom>
            <a:avLst/>
            <a:gdLst>
              <a:gd name="T0" fmla="*/ 90 w 92"/>
              <a:gd name="T1" fmla="*/ 107 h 128"/>
              <a:gd name="T2" fmla="*/ 59 w 92"/>
              <a:gd name="T3" fmla="*/ 57 h 128"/>
              <a:gd name="T4" fmla="*/ 59 w 92"/>
              <a:gd name="T5" fmla="*/ 19 h 128"/>
              <a:gd name="T6" fmla="*/ 60 w 92"/>
              <a:gd name="T7" fmla="*/ 19 h 128"/>
              <a:gd name="T8" fmla="*/ 67 w 92"/>
              <a:gd name="T9" fmla="*/ 10 h 128"/>
              <a:gd name="T10" fmla="*/ 57 w 92"/>
              <a:gd name="T11" fmla="*/ 0 h 128"/>
              <a:gd name="T12" fmla="*/ 35 w 92"/>
              <a:gd name="T13" fmla="*/ 0 h 128"/>
              <a:gd name="T14" fmla="*/ 25 w 92"/>
              <a:gd name="T15" fmla="*/ 10 h 128"/>
              <a:gd name="T16" fmla="*/ 32 w 92"/>
              <a:gd name="T17" fmla="*/ 19 h 128"/>
              <a:gd name="T18" fmla="*/ 33 w 92"/>
              <a:gd name="T19" fmla="*/ 19 h 128"/>
              <a:gd name="T20" fmla="*/ 33 w 92"/>
              <a:gd name="T21" fmla="*/ 57 h 128"/>
              <a:gd name="T22" fmla="*/ 32 w 92"/>
              <a:gd name="T23" fmla="*/ 57 h 128"/>
              <a:gd name="T24" fmla="*/ 2 w 92"/>
              <a:gd name="T25" fmla="*/ 107 h 128"/>
              <a:gd name="T26" fmla="*/ 0 w 92"/>
              <a:gd name="T27" fmla="*/ 114 h 128"/>
              <a:gd name="T28" fmla="*/ 13 w 92"/>
              <a:gd name="T29" fmla="*/ 128 h 128"/>
              <a:gd name="T30" fmla="*/ 79 w 92"/>
              <a:gd name="T31" fmla="*/ 128 h 128"/>
              <a:gd name="T32" fmla="*/ 92 w 92"/>
              <a:gd name="T33" fmla="*/ 114 h 128"/>
              <a:gd name="T34" fmla="*/ 90 w 92"/>
              <a:gd name="T35" fmla="*/ 107 h 128"/>
              <a:gd name="T36" fmla="*/ 30 w 92"/>
              <a:gd name="T37" fmla="*/ 10 h 128"/>
              <a:gd name="T38" fmla="*/ 35 w 92"/>
              <a:gd name="T39" fmla="*/ 4 h 128"/>
              <a:gd name="T40" fmla="*/ 57 w 92"/>
              <a:gd name="T41" fmla="*/ 4 h 128"/>
              <a:gd name="T42" fmla="*/ 62 w 92"/>
              <a:gd name="T43" fmla="*/ 10 h 128"/>
              <a:gd name="T44" fmla="*/ 57 w 92"/>
              <a:gd name="T45" fmla="*/ 15 h 128"/>
              <a:gd name="T46" fmla="*/ 35 w 92"/>
              <a:gd name="T47" fmla="*/ 15 h 128"/>
              <a:gd name="T48" fmla="*/ 30 w 92"/>
              <a:gd name="T49" fmla="*/ 10 h 128"/>
              <a:gd name="T50" fmla="*/ 37 w 92"/>
              <a:gd name="T51" fmla="*/ 58 h 128"/>
              <a:gd name="T52" fmla="*/ 37 w 92"/>
              <a:gd name="T53" fmla="*/ 19 h 128"/>
              <a:gd name="T54" fmla="*/ 55 w 92"/>
              <a:gd name="T55" fmla="*/ 19 h 128"/>
              <a:gd name="T56" fmla="*/ 55 w 92"/>
              <a:gd name="T57" fmla="*/ 58 h 128"/>
              <a:gd name="T58" fmla="*/ 76 w 92"/>
              <a:gd name="T59" fmla="*/ 93 h 128"/>
              <a:gd name="T60" fmla="*/ 74 w 92"/>
              <a:gd name="T61" fmla="*/ 94 h 128"/>
              <a:gd name="T62" fmla="*/ 70 w 92"/>
              <a:gd name="T63" fmla="*/ 94 h 128"/>
              <a:gd name="T64" fmla="*/ 49 w 92"/>
              <a:gd name="T65" fmla="*/ 87 h 128"/>
              <a:gd name="T66" fmla="*/ 49 w 92"/>
              <a:gd name="T67" fmla="*/ 87 h 128"/>
              <a:gd name="T68" fmla="*/ 49 w 92"/>
              <a:gd name="T69" fmla="*/ 86 h 128"/>
              <a:gd name="T70" fmla="*/ 27 w 92"/>
              <a:gd name="T71" fmla="*/ 79 h 128"/>
              <a:gd name="T72" fmla="*/ 24 w 92"/>
              <a:gd name="T73" fmla="*/ 80 h 128"/>
              <a:gd name="T74" fmla="*/ 37 w 92"/>
              <a:gd name="T75" fmla="*/ 58 h 128"/>
              <a:gd name="T76" fmla="*/ 79 w 92"/>
              <a:gd name="T77" fmla="*/ 123 h 128"/>
              <a:gd name="T78" fmla="*/ 13 w 92"/>
              <a:gd name="T79" fmla="*/ 123 h 128"/>
              <a:gd name="T80" fmla="*/ 4 w 92"/>
              <a:gd name="T81" fmla="*/ 114 h 128"/>
              <a:gd name="T82" fmla="*/ 6 w 92"/>
              <a:gd name="T83" fmla="*/ 109 h 128"/>
              <a:gd name="T84" fmla="*/ 20 w 92"/>
              <a:gd name="T85" fmla="*/ 86 h 128"/>
              <a:gd name="T86" fmla="*/ 21 w 92"/>
              <a:gd name="T87" fmla="*/ 86 h 128"/>
              <a:gd name="T88" fmla="*/ 30 w 92"/>
              <a:gd name="T89" fmla="*/ 84 h 128"/>
              <a:gd name="T90" fmla="*/ 46 w 92"/>
              <a:gd name="T91" fmla="*/ 90 h 128"/>
              <a:gd name="T92" fmla="*/ 48 w 92"/>
              <a:gd name="T93" fmla="*/ 92 h 128"/>
              <a:gd name="T94" fmla="*/ 78 w 92"/>
              <a:gd name="T95" fmla="*/ 98 h 128"/>
              <a:gd name="T96" fmla="*/ 79 w 92"/>
              <a:gd name="T97" fmla="*/ 97 h 128"/>
              <a:gd name="T98" fmla="*/ 86 w 92"/>
              <a:gd name="T99" fmla="*/ 109 h 128"/>
              <a:gd name="T100" fmla="*/ 88 w 92"/>
              <a:gd name="T101" fmla="*/ 114 h 128"/>
              <a:gd name="T102" fmla="*/ 79 w 92"/>
              <a:gd name="T103"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2" h="128">
                <a:moveTo>
                  <a:pt x="90" y="107"/>
                </a:moveTo>
                <a:cubicBezTo>
                  <a:pt x="59" y="57"/>
                  <a:pt x="59" y="57"/>
                  <a:pt x="59" y="57"/>
                </a:cubicBezTo>
                <a:cubicBezTo>
                  <a:pt x="59" y="19"/>
                  <a:pt x="59" y="19"/>
                  <a:pt x="59" y="19"/>
                </a:cubicBezTo>
                <a:cubicBezTo>
                  <a:pt x="60" y="19"/>
                  <a:pt x="60" y="19"/>
                  <a:pt x="60" y="19"/>
                </a:cubicBezTo>
                <a:cubicBezTo>
                  <a:pt x="64" y="17"/>
                  <a:pt x="67" y="14"/>
                  <a:pt x="67" y="10"/>
                </a:cubicBezTo>
                <a:cubicBezTo>
                  <a:pt x="67" y="4"/>
                  <a:pt x="62" y="0"/>
                  <a:pt x="57" y="0"/>
                </a:cubicBezTo>
                <a:cubicBezTo>
                  <a:pt x="35" y="0"/>
                  <a:pt x="35" y="0"/>
                  <a:pt x="35" y="0"/>
                </a:cubicBezTo>
                <a:cubicBezTo>
                  <a:pt x="30" y="0"/>
                  <a:pt x="25" y="4"/>
                  <a:pt x="25" y="10"/>
                </a:cubicBezTo>
                <a:cubicBezTo>
                  <a:pt x="25" y="14"/>
                  <a:pt x="28" y="17"/>
                  <a:pt x="32" y="19"/>
                </a:cubicBezTo>
                <a:cubicBezTo>
                  <a:pt x="33" y="19"/>
                  <a:pt x="33" y="19"/>
                  <a:pt x="33" y="19"/>
                </a:cubicBezTo>
                <a:cubicBezTo>
                  <a:pt x="33" y="57"/>
                  <a:pt x="33" y="57"/>
                  <a:pt x="33" y="57"/>
                </a:cubicBezTo>
                <a:cubicBezTo>
                  <a:pt x="32" y="57"/>
                  <a:pt x="32" y="57"/>
                  <a:pt x="32" y="57"/>
                </a:cubicBezTo>
                <a:cubicBezTo>
                  <a:pt x="2" y="107"/>
                  <a:pt x="2" y="107"/>
                  <a:pt x="2" y="107"/>
                </a:cubicBezTo>
                <a:cubicBezTo>
                  <a:pt x="0" y="109"/>
                  <a:pt x="0" y="112"/>
                  <a:pt x="0" y="114"/>
                </a:cubicBezTo>
                <a:cubicBezTo>
                  <a:pt x="0" y="122"/>
                  <a:pt x="6" y="128"/>
                  <a:pt x="13" y="128"/>
                </a:cubicBezTo>
                <a:cubicBezTo>
                  <a:pt x="79" y="128"/>
                  <a:pt x="79" y="128"/>
                  <a:pt x="79" y="128"/>
                </a:cubicBezTo>
                <a:cubicBezTo>
                  <a:pt x="86" y="128"/>
                  <a:pt x="92" y="122"/>
                  <a:pt x="92" y="114"/>
                </a:cubicBezTo>
                <a:cubicBezTo>
                  <a:pt x="92" y="112"/>
                  <a:pt x="92" y="109"/>
                  <a:pt x="90" y="107"/>
                </a:cubicBezTo>
                <a:close/>
                <a:moveTo>
                  <a:pt x="30" y="10"/>
                </a:moveTo>
                <a:cubicBezTo>
                  <a:pt x="30" y="7"/>
                  <a:pt x="32" y="4"/>
                  <a:pt x="35" y="4"/>
                </a:cubicBezTo>
                <a:cubicBezTo>
                  <a:pt x="57" y="4"/>
                  <a:pt x="57" y="4"/>
                  <a:pt x="57" y="4"/>
                </a:cubicBezTo>
                <a:cubicBezTo>
                  <a:pt x="60" y="4"/>
                  <a:pt x="62" y="7"/>
                  <a:pt x="62" y="10"/>
                </a:cubicBezTo>
                <a:cubicBezTo>
                  <a:pt x="62" y="12"/>
                  <a:pt x="60" y="15"/>
                  <a:pt x="57" y="15"/>
                </a:cubicBezTo>
                <a:cubicBezTo>
                  <a:pt x="35" y="15"/>
                  <a:pt x="35" y="15"/>
                  <a:pt x="35" y="15"/>
                </a:cubicBezTo>
                <a:cubicBezTo>
                  <a:pt x="32" y="15"/>
                  <a:pt x="30" y="12"/>
                  <a:pt x="30" y="10"/>
                </a:cubicBezTo>
                <a:close/>
                <a:moveTo>
                  <a:pt x="37" y="58"/>
                </a:moveTo>
                <a:cubicBezTo>
                  <a:pt x="37" y="19"/>
                  <a:pt x="37" y="19"/>
                  <a:pt x="37" y="19"/>
                </a:cubicBezTo>
                <a:cubicBezTo>
                  <a:pt x="55" y="19"/>
                  <a:pt x="55" y="19"/>
                  <a:pt x="55" y="19"/>
                </a:cubicBezTo>
                <a:cubicBezTo>
                  <a:pt x="55" y="58"/>
                  <a:pt x="55" y="58"/>
                  <a:pt x="55" y="58"/>
                </a:cubicBezTo>
                <a:cubicBezTo>
                  <a:pt x="76" y="93"/>
                  <a:pt x="76" y="93"/>
                  <a:pt x="76" y="93"/>
                </a:cubicBezTo>
                <a:cubicBezTo>
                  <a:pt x="74" y="94"/>
                  <a:pt x="74" y="94"/>
                  <a:pt x="74" y="94"/>
                </a:cubicBezTo>
                <a:cubicBezTo>
                  <a:pt x="73" y="94"/>
                  <a:pt x="71" y="94"/>
                  <a:pt x="70" y="94"/>
                </a:cubicBezTo>
                <a:cubicBezTo>
                  <a:pt x="62" y="94"/>
                  <a:pt x="55" y="91"/>
                  <a:pt x="49" y="87"/>
                </a:cubicBezTo>
                <a:cubicBezTo>
                  <a:pt x="49" y="87"/>
                  <a:pt x="49" y="87"/>
                  <a:pt x="49" y="87"/>
                </a:cubicBezTo>
                <a:cubicBezTo>
                  <a:pt x="49" y="86"/>
                  <a:pt x="49" y="86"/>
                  <a:pt x="49" y="86"/>
                </a:cubicBezTo>
                <a:cubicBezTo>
                  <a:pt x="43" y="81"/>
                  <a:pt x="35" y="79"/>
                  <a:pt x="27" y="79"/>
                </a:cubicBezTo>
                <a:cubicBezTo>
                  <a:pt x="24" y="80"/>
                  <a:pt x="24" y="80"/>
                  <a:pt x="24" y="80"/>
                </a:cubicBezTo>
                <a:lnTo>
                  <a:pt x="37" y="58"/>
                </a:lnTo>
                <a:close/>
                <a:moveTo>
                  <a:pt x="79" y="123"/>
                </a:moveTo>
                <a:cubicBezTo>
                  <a:pt x="13" y="123"/>
                  <a:pt x="13" y="123"/>
                  <a:pt x="13" y="123"/>
                </a:cubicBezTo>
                <a:cubicBezTo>
                  <a:pt x="8" y="123"/>
                  <a:pt x="4" y="119"/>
                  <a:pt x="4" y="114"/>
                </a:cubicBezTo>
                <a:cubicBezTo>
                  <a:pt x="4" y="113"/>
                  <a:pt x="5" y="111"/>
                  <a:pt x="6" y="109"/>
                </a:cubicBezTo>
                <a:cubicBezTo>
                  <a:pt x="20" y="86"/>
                  <a:pt x="20" y="86"/>
                  <a:pt x="20" y="86"/>
                </a:cubicBezTo>
                <a:cubicBezTo>
                  <a:pt x="21" y="86"/>
                  <a:pt x="21" y="86"/>
                  <a:pt x="21" y="86"/>
                </a:cubicBezTo>
                <a:cubicBezTo>
                  <a:pt x="24" y="84"/>
                  <a:pt x="27" y="84"/>
                  <a:pt x="30" y="84"/>
                </a:cubicBezTo>
                <a:cubicBezTo>
                  <a:pt x="36" y="84"/>
                  <a:pt x="41" y="86"/>
                  <a:pt x="46" y="90"/>
                </a:cubicBezTo>
                <a:cubicBezTo>
                  <a:pt x="48" y="92"/>
                  <a:pt x="48" y="92"/>
                  <a:pt x="48" y="92"/>
                </a:cubicBezTo>
                <a:cubicBezTo>
                  <a:pt x="56" y="98"/>
                  <a:pt x="68" y="100"/>
                  <a:pt x="78" y="98"/>
                </a:cubicBezTo>
                <a:cubicBezTo>
                  <a:pt x="79" y="97"/>
                  <a:pt x="79" y="97"/>
                  <a:pt x="79" y="97"/>
                </a:cubicBezTo>
                <a:cubicBezTo>
                  <a:pt x="86" y="109"/>
                  <a:pt x="86" y="109"/>
                  <a:pt x="86" y="109"/>
                </a:cubicBezTo>
                <a:cubicBezTo>
                  <a:pt x="87" y="111"/>
                  <a:pt x="88" y="113"/>
                  <a:pt x="88" y="114"/>
                </a:cubicBezTo>
                <a:cubicBezTo>
                  <a:pt x="88" y="119"/>
                  <a:pt x="84" y="123"/>
                  <a:pt x="79" y="123"/>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 name="Freeform 208"/>
          <p:cNvSpPr>
            <a:spLocks noEditPoints="1"/>
          </p:cNvSpPr>
          <p:nvPr/>
        </p:nvSpPr>
        <p:spPr bwMode="auto">
          <a:xfrm>
            <a:off x="10258425" y="301625"/>
            <a:ext cx="322263" cy="481013"/>
          </a:xfrm>
          <a:custGeom>
            <a:avLst/>
            <a:gdLst>
              <a:gd name="T0" fmla="*/ 57 w 86"/>
              <a:gd name="T1" fmla="*/ 44 h 128"/>
              <a:gd name="T2" fmla="*/ 56 w 86"/>
              <a:gd name="T3" fmla="*/ 44 h 128"/>
              <a:gd name="T4" fmla="*/ 56 w 86"/>
              <a:gd name="T5" fmla="*/ 19 h 128"/>
              <a:gd name="T6" fmla="*/ 57 w 86"/>
              <a:gd name="T7" fmla="*/ 19 h 128"/>
              <a:gd name="T8" fmla="*/ 64 w 86"/>
              <a:gd name="T9" fmla="*/ 10 h 128"/>
              <a:gd name="T10" fmla="*/ 54 w 86"/>
              <a:gd name="T11" fmla="*/ 0 h 128"/>
              <a:gd name="T12" fmla="*/ 32 w 86"/>
              <a:gd name="T13" fmla="*/ 0 h 128"/>
              <a:gd name="T14" fmla="*/ 22 w 86"/>
              <a:gd name="T15" fmla="*/ 10 h 128"/>
              <a:gd name="T16" fmla="*/ 29 w 86"/>
              <a:gd name="T17" fmla="*/ 19 h 128"/>
              <a:gd name="T18" fmla="*/ 30 w 86"/>
              <a:gd name="T19" fmla="*/ 19 h 128"/>
              <a:gd name="T20" fmla="*/ 30 w 86"/>
              <a:gd name="T21" fmla="*/ 44 h 128"/>
              <a:gd name="T22" fmla="*/ 29 w 86"/>
              <a:gd name="T23" fmla="*/ 44 h 128"/>
              <a:gd name="T24" fmla="*/ 0 w 86"/>
              <a:gd name="T25" fmla="*/ 85 h 128"/>
              <a:gd name="T26" fmla="*/ 43 w 86"/>
              <a:gd name="T27" fmla="*/ 128 h 128"/>
              <a:gd name="T28" fmla="*/ 86 w 86"/>
              <a:gd name="T29" fmla="*/ 85 h 128"/>
              <a:gd name="T30" fmla="*/ 57 w 86"/>
              <a:gd name="T31" fmla="*/ 44 h 128"/>
              <a:gd name="T32" fmla="*/ 27 w 86"/>
              <a:gd name="T33" fmla="*/ 10 h 128"/>
              <a:gd name="T34" fmla="*/ 32 w 86"/>
              <a:gd name="T35" fmla="*/ 4 h 128"/>
              <a:gd name="T36" fmla="*/ 54 w 86"/>
              <a:gd name="T37" fmla="*/ 4 h 128"/>
              <a:gd name="T38" fmla="*/ 59 w 86"/>
              <a:gd name="T39" fmla="*/ 10 h 128"/>
              <a:gd name="T40" fmla="*/ 54 w 86"/>
              <a:gd name="T41" fmla="*/ 15 h 128"/>
              <a:gd name="T42" fmla="*/ 32 w 86"/>
              <a:gd name="T43" fmla="*/ 15 h 128"/>
              <a:gd name="T44" fmla="*/ 27 w 86"/>
              <a:gd name="T45" fmla="*/ 10 h 128"/>
              <a:gd name="T46" fmla="*/ 70 w 86"/>
              <a:gd name="T47" fmla="*/ 112 h 128"/>
              <a:gd name="T48" fmla="*/ 58 w 86"/>
              <a:gd name="T49" fmla="*/ 120 h 128"/>
              <a:gd name="T50" fmla="*/ 43 w 86"/>
              <a:gd name="T51" fmla="*/ 123 h 128"/>
              <a:gd name="T52" fmla="*/ 28 w 86"/>
              <a:gd name="T53" fmla="*/ 120 h 128"/>
              <a:gd name="T54" fmla="*/ 16 w 86"/>
              <a:gd name="T55" fmla="*/ 112 h 128"/>
              <a:gd name="T56" fmla="*/ 8 w 86"/>
              <a:gd name="T57" fmla="*/ 100 h 128"/>
              <a:gd name="T58" fmla="*/ 5 w 86"/>
              <a:gd name="T59" fmla="*/ 85 h 128"/>
              <a:gd name="T60" fmla="*/ 12 w 86"/>
              <a:gd name="T61" fmla="*/ 62 h 128"/>
              <a:gd name="T62" fmla="*/ 20 w 86"/>
              <a:gd name="T63" fmla="*/ 54 h 128"/>
              <a:gd name="T64" fmla="*/ 30 w 86"/>
              <a:gd name="T65" fmla="*/ 48 h 128"/>
              <a:gd name="T66" fmla="*/ 34 w 86"/>
              <a:gd name="T67" fmla="*/ 47 h 128"/>
              <a:gd name="T68" fmla="*/ 34 w 86"/>
              <a:gd name="T69" fmla="*/ 19 h 128"/>
              <a:gd name="T70" fmla="*/ 52 w 86"/>
              <a:gd name="T71" fmla="*/ 19 h 128"/>
              <a:gd name="T72" fmla="*/ 52 w 86"/>
              <a:gd name="T73" fmla="*/ 47 h 128"/>
              <a:gd name="T74" fmla="*/ 56 w 86"/>
              <a:gd name="T75" fmla="*/ 48 h 128"/>
              <a:gd name="T76" fmla="*/ 66 w 86"/>
              <a:gd name="T77" fmla="*/ 54 h 128"/>
              <a:gd name="T78" fmla="*/ 74 w 86"/>
              <a:gd name="T79" fmla="*/ 62 h 128"/>
              <a:gd name="T80" fmla="*/ 81 w 86"/>
              <a:gd name="T81" fmla="*/ 85 h 128"/>
              <a:gd name="T82" fmla="*/ 78 w 86"/>
              <a:gd name="T83" fmla="*/ 100 h 128"/>
              <a:gd name="T84" fmla="*/ 70 w 86"/>
              <a:gd name="T85"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6" h="128">
                <a:moveTo>
                  <a:pt x="57" y="44"/>
                </a:moveTo>
                <a:cubicBezTo>
                  <a:pt x="56" y="44"/>
                  <a:pt x="56" y="44"/>
                  <a:pt x="56" y="44"/>
                </a:cubicBezTo>
                <a:cubicBezTo>
                  <a:pt x="56" y="19"/>
                  <a:pt x="56" y="19"/>
                  <a:pt x="56" y="19"/>
                </a:cubicBezTo>
                <a:cubicBezTo>
                  <a:pt x="57" y="19"/>
                  <a:pt x="57" y="19"/>
                  <a:pt x="57" y="19"/>
                </a:cubicBezTo>
                <a:cubicBezTo>
                  <a:pt x="61" y="17"/>
                  <a:pt x="64" y="14"/>
                  <a:pt x="64" y="10"/>
                </a:cubicBezTo>
                <a:cubicBezTo>
                  <a:pt x="64" y="4"/>
                  <a:pt x="59" y="0"/>
                  <a:pt x="54" y="0"/>
                </a:cubicBezTo>
                <a:cubicBezTo>
                  <a:pt x="32" y="0"/>
                  <a:pt x="32" y="0"/>
                  <a:pt x="32" y="0"/>
                </a:cubicBezTo>
                <a:cubicBezTo>
                  <a:pt x="27" y="0"/>
                  <a:pt x="22" y="4"/>
                  <a:pt x="22" y="10"/>
                </a:cubicBezTo>
                <a:cubicBezTo>
                  <a:pt x="22" y="14"/>
                  <a:pt x="25" y="17"/>
                  <a:pt x="29" y="19"/>
                </a:cubicBezTo>
                <a:cubicBezTo>
                  <a:pt x="30" y="19"/>
                  <a:pt x="30" y="19"/>
                  <a:pt x="30" y="19"/>
                </a:cubicBezTo>
                <a:cubicBezTo>
                  <a:pt x="30" y="44"/>
                  <a:pt x="30" y="44"/>
                  <a:pt x="30" y="44"/>
                </a:cubicBezTo>
                <a:cubicBezTo>
                  <a:pt x="29" y="44"/>
                  <a:pt x="29" y="44"/>
                  <a:pt x="29" y="44"/>
                </a:cubicBezTo>
                <a:cubicBezTo>
                  <a:pt x="11" y="50"/>
                  <a:pt x="0" y="67"/>
                  <a:pt x="0" y="85"/>
                </a:cubicBezTo>
                <a:cubicBezTo>
                  <a:pt x="0" y="109"/>
                  <a:pt x="19" y="128"/>
                  <a:pt x="43" y="128"/>
                </a:cubicBezTo>
                <a:cubicBezTo>
                  <a:pt x="67" y="128"/>
                  <a:pt x="86" y="109"/>
                  <a:pt x="86" y="85"/>
                </a:cubicBezTo>
                <a:cubicBezTo>
                  <a:pt x="86" y="67"/>
                  <a:pt x="75" y="50"/>
                  <a:pt x="57" y="44"/>
                </a:cubicBezTo>
                <a:close/>
                <a:moveTo>
                  <a:pt x="27" y="10"/>
                </a:moveTo>
                <a:cubicBezTo>
                  <a:pt x="27" y="7"/>
                  <a:pt x="29" y="4"/>
                  <a:pt x="32" y="4"/>
                </a:cubicBezTo>
                <a:cubicBezTo>
                  <a:pt x="54" y="4"/>
                  <a:pt x="54" y="4"/>
                  <a:pt x="54" y="4"/>
                </a:cubicBezTo>
                <a:cubicBezTo>
                  <a:pt x="57" y="4"/>
                  <a:pt x="59" y="7"/>
                  <a:pt x="59" y="10"/>
                </a:cubicBezTo>
                <a:cubicBezTo>
                  <a:pt x="59" y="12"/>
                  <a:pt x="57" y="15"/>
                  <a:pt x="54" y="15"/>
                </a:cubicBezTo>
                <a:cubicBezTo>
                  <a:pt x="32" y="15"/>
                  <a:pt x="32" y="15"/>
                  <a:pt x="32" y="15"/>
                </a:cubicBezTo>
                <a:cubicBezTo>
                  <a:pt x="29" y="15"/>
                  <a:pt x="27" y="12"/>
                  <a:pt x="27" y="10"/>
                </a:cubicBezTo>
                <a:close/>
                <a:moveTo>
                  <a:pt x="70" y="112"/>
                </a:moveTo>
                <a:cubicBezTo>
                  <a:pt x="67" y="116"/>
                  <a:pt x="63" y="118"/>
                  <a:pt x="58" y="120"/>
                </a:cubicBezTo>
                <a:cubicBezTo>
                  <a:pt x="53" y="122"/>
                  <a:pt x="48" y="123"/>
                  <a:pt x="43" y="123"/>
                </a:cubicBezTo>
                <a:cubicBezTo>
                  <a:pt x="38" y="123"/>
                  <a:pt x="33" y="122"/>
                  <a:pt x="28" y="120"/>
                </a:cubicBezTo>
                <a:cubicBezTo>
                  <a:pt x="23" y="118"/>
                  <a:pt x="19" y="116"/>
                  <a:pt x="16" y="112"/>
                </a:cubicBezTo>
                <a:cubicBezTo>
                  <a:pt x="12" y="108"/>
                  <a:pt x="9" y="104"/>
                  <a:pt x="8" y="100"/>
                </a:cubicBezTo>
                <a:cubicBezTo>
                  <a:pt x="6" y="95"/>
                  <a:pt x="5" y="90"/>
                  <a:pt x="5" y="85"/>
                </a:cubicBezTo>
                <a:cubicBezTo>
                  <a:pt x="5" y="77"/>
                  <a:pt x="7" y="69"/>
                  <a:pt x="12" y="62"/>
                </a:cubicBezTo>
                <a:cubicBezTo>
                  <a:pt x="14" y="59"/>
                  <a:pt x="17" y="56"/>
                  <a:pt x="20" y="54"/>
                </a:cubicBezTo>
                <a:cubicBezTo>
                  <a:pt x="23" y="52"/>
                  <a:pt x="26" y="50"/>
                  <a:pt x="30" y="48"/>
                </a:cubicBezTo>
                <a:cubicBezTo>
                  <a:pt x="34" y="47"/>
                  <a:pt x="34" y="47"/>
                  <a:pt x="34" y="47"/>
                </a:cubicBezTo>
                <a:cubicBezTo>
                  <a:pt x="34" y="19"/>
                  <a:pt x="34" y="19"/>
                  <a:pt x="34" y="19"/>
                </a:cubicBezTo>
                <a:cubicBezTo>
                  <a:pt x="52" y="19"/>
                  <a:pt x="52" y="19"/>
                  <a:pt x="52" y="19"/>
                </a:cubicBezTo>
                <a:cubicBezTo>
                  <a:pt x="52" y="47"/>
                  <a:pt x="52" y="47"/>
                  <a:pt x="52" y="47"/>
                </a:cubicBezTo>
                <a:cubicBezTo>
                  <a:pt x="56" y="48"/>
                  <a:pt x="56" y="48"/>
                  <a:pt x="56" y="48"/>
                </a:cubicBezTo>
                <a:cubicBezTo>
                  <a:pt x="60" y="50"/>
                  <a:pt x="63" y="52"/>
                  <a:pt x="66" y="54"/>
                </a:cubicBezTo>
                <a:cubicBezTo>
                  <a:pt x="69" y="56"/>
                  <a:pt x="72" y="59"/>
                  <a:pt x="74" y="62"/>
                </a:cubicBezTo>
                <a:cubicBezTo>
                  <a:pt x="79" y="69"/>
                  <a:pt x="81" y="77"/>
                  <a:pt x="81" y="85"/>
                </a:cubicBezTo>
                <a:cubicBezTo>
                  <a:pt x="81" y="90"/>
                  <a:pt x="80" y="95"/>
                  <a:pt x="78" y="100"/>
                </a:cubicBezTo>
                <a:cubicBezTo>
                  <a:pt x="77" y="104"/>
                  <a:pt x="74" y="108"/>
                  <a:pt x="70" y="112"/>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 name="Freeform 209"/>
          <p:cNvSpPr/>
          <p:nvPr/>
        </p:nvSpPr>
        <p:spPr bwMode="auto">
          <a:xfrm>
            <a:off x="10313988" y="612775"/>
            <a:ext cx="112713" cy="112713"/>
          </a:xfrm>
          <a:custGeom>
            <a:avLst/>
            <a:gdLst>
              <a:gd name="T0" fmla="*/ 28 w 30"/>
              <a:gd name="T1" fmla="*/ 25 h 30"/>
              <a:gd name="T2" fmla="*/ 11 w 30"/>
              <a:gd name="T3" fmla="*/ 19 h 30"/>
              <a:gd name="T4" fmla="*/ 4 w 30"/>
              <a:gd name="T5" fmla="*/ 2 h 30"/>
              <a:gd name="T6" fmla="*/ 2 w 30"/>
              <a:gd name="T7" fmla="*/ 0 h 30"/>
              <a:gd name="T8" fmla="*/ 0 w 30"/>
              <a:gd name="T9" fmla="*/ 2 h 30"/>
              <a:gd name="T10" fmla="*/ 28 w 30"/>
              <a:gd name="T11" fmla="*/ 30 h 30"/>
              <a:gd name="T12" fmla="*/ 30 w 30"/>
              <a:gd name="T13" fmla="*/ 28 h 30"/>
              <a:gd name="T14" fmla="*/ 28 w 30"/>
              <a:gd name="T15" fmla="*/ 25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30">
                <a:moveTo>
                  <a:pt x="28" y="25"/>
                </a:moveTo>
                <a:cubicBezTo>
                  <a:pt x="22" y="25"/>
                  <a:pt x="16" y="23"/>
                  <a:pt x="11" y="19"/>
                </a:cubicBezTo>
                <a:cubicBezTo>
                  <a:pt x="7" y="14"/>
                  <a:pt x="4" y="8"/>
                  <a:pt x="4" y="2"/>
                </a:cubicBezTo>
                <a:cubicBezTo>
                  <a:pt x="4" y="1"/>
                  <a:pt x="3" y="0"/>
                  <a:pt x="2" y="0"/>
                </a:cubicBezTo>
                <a:cubicBezTo>
                  <a:pt x="1" y="0"/>
                  <a:pt x="0" y="1"/>
                  <a:pt x="0" y="2"/>
                </a:cubicBezTo>
                <a:cubicBezTo>
                  <a:pt x="0" y="17"/>
                  <a:pt x="12" y="30"/>
                  <a:pt x="28" y="30"/>
                </a:cubicBezTo>
                <a:cubicBezTo>
                  <a:pt x="29" y="30"/>
                  <a:pt x="30" y="29"/>
                  <a:pt x="30" y="28"/>
                </a:cubicBezTo>
                <a:cubicBezTo>
                  <a:pt x="30" y="26"/>
                  <a:pt x="29" y="25"/>
                  <a:pt x="28" y="2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 name="Freeform 210"/>
          <p:cNvSpPr>
            <a:spLocks noEditPoints="1"/>
          </p:cNvSpPr>
          <p:nvPr/>
        </p:nvSpPr>
        <p:spPr bwMode="auto">
          <a:xfrm>
            <a:off x="9282113" y="301625"/>
            <a:ext cx="352425" cy="481013"/>
          </a:xfrm>
          <a:custGeom>
            <a:avLst/>
            <a:gdLst>
              <a:gd name="T0" fmla="*/ 47 w 94"/>
              <a:gd name="T1" fmla="*/ 0 h 128"/>
              <a:gd name="T2" fmla="*/ 0 w 94"/>
              <a:gd name="T3" fmla="*/ 47 h 128"/>
              <a:gd name="T4" fmla="*/ 6 w 94"/>
              <a:gd name="T5" fmla="*/ 69 h 128"/>
              <a:gd name="T6" fmla="*/ 22 w 94"/>
              <a:gd name="T7" fmla="*/ 101 h 128"/>
              <a:gd name="T8" fmla="*/ 23 w 94"/>
              <a:gd name="T9" fmla="*/ 122 h 128"/>
              <a:gd name="T10" fmla="*/ 29 w 94"/>
              <a:gd name="T11" fmla="*/ 128 h 128"/>
              <a:gd name="T12" fmla="*/ 66 w 94"/>
              <a:gd name="T13" fmla="*/ 128 h 128"/>
              <a:gd name="T14" fmla="*/ 72 w 94"/>
              <a:gd name="T15" fmla="*/ 122 h 128"/>
              <a:gd name="T16" fmla="*/ 72 w 94"/>
              <a:gd name="T17" fmla="*/ 100 h 128"/>
              <a:gd name="T18" fmla="*/ 88 w 94"/>
              <a:gd name="T19" fmla="*/ 69 h 128"/>
              <a:gd name="T20" fmla="*/ 94 w 94"/>
              <a:gd name="T21" fmla="*/ 47 h 128"/>
              <a:gd name="T22" fmla="*/ 47 w 94"/>
              <a:gd name="T23" fmla="*/ 0 h 128"/>
              <a:gd name="T24" fmla="*/ 67 w 94"/>
              <a:gd name="T25" fmla="*/ 123 h 128"/>
              <a:gd name="T26" fmla="*/ 27 w 94"/>
              <a:gd name="T27" fmla="*/ 123 h 128"/>
              <a:gd name="T28" fmla="*/ 27 w 94"/>
              <a:gd name="T29" fmla="*/ 113 h 128"/>
              <a:gd name="T30" fmla="*/ 67 w 94"/>
              <a:gd name="T31" fmla="*/ 113 h 128"/>
              <a:gd name="T32" fmla="*/ 67 w 94"/>
              <a:gd name="T33" fmla="*/ 123 h 128"/>
              <a:gd name="T34" fmla="*/ 67 w 94"/>
              <a:gd name="T35" fmla="*/ 108 h 128"/>
              <a:gd name="T36" fmla="*/ 27 w 94"/>
              <a:gd name="T37" fmla="*/ 108 h 128"/>
              <a:gd name="T38" fmla="*/ 27 w 94"/>
              <a:gd name="T39" fmla="*/ 98 h 128"/>
              <a:gd name="T40" fmla="*/ 67 w 94"/>
              <a:gd name="T41" fmla="*/ 98 h 128"/>
              <a:gd name="T42" fmla="*/ 67 w 94"/>
              <a:gd name="T43" fmla="*/ 108 h 128"/>
              <a:gd name="T44" fmla="*/ 88 w 94"/>
              <a:gd name="T45" fmla="*/ 57 h 128"/>
              <a:gd name="T46" fmla="*/ 84 w 94"/>
              <a:gd name="T47" fmla="*/ 67 h 128"/>
              <a:gd name="T48" fmla="*/ 70 w 94"/>
              <a:gd name="T49" fmla="*/ 94 h 128"/>
              <a:gd name="T50" fmla="*/ 24 w 94"/>
              <a:gd name="T51" fmla="*/ 94 h 128"/>
              <a:gd name="T52" fmla="*/ 10 w 94"/>
              <a:gd name="T53" fmla="*/ 67 h 128"/>
              <a:gd name="T54" fmla="*/ 6 w 94"/>
              <a:gd name="T55" fmla="*/ 57 h 128"/>
              <a:gd name="T56" fmla="*/ 5 w 94"/>
              <a:gd name="T57" fmla="*/ 47 h 128"/>
              <a:gd name="T58" fmla="*/ 8 w 94"/>
              <a:gd name="T59" fmla="*/ 30 h 128"/>
              <a:gd name="T60" fmla="*/ 17 w 94"/>
              <a:gd name="T61" fmla="*/ 17 h 128"/>
              <a:gd name="T62" fmla="*/ 31 w 94"/>
              <a:gd name="T63" fmla="*/ 8 h 128"/>
              <a:gd name="T64" fmla="*/ 63 w 94"/>
              <a:gd name="T65" fmla="*/ 8 h 128"/>
              <a:gd name="T66" fmla="*/ 77 w 94"/>
              <a:gd name="T67" fmla="*/ 17 h 128"/>
              <a:gd name="T68" fmla="*/ 86 w 94"/>
              <a:gd name="T69" fmla="*/ 30 h 128"/>
              <a:gd name="T70" fmla="*/ 89 w 94"/>
              <a:gd name="T71" fmla="*/ 47 h 128"/>
              <a:gd name="T72" fmla="*/ 88 w 94"/>
              <a:gd name="T73" fmla="*/ 5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4" h="128">
                <a:moveTo>
                  <a:pt x="47" y="0"/>
                </a:moveTo>
                <a:cubicBezTo>
                  <a:pt x="21" y="0"/>
                  <a:pt x="0" y="21"/>
                  <a:pt x="0" y="47"/>
                </a:cubicBezTo>
                <a:cubicBezTo>
                  <a:pt x="0" y="54"/>
                  <a:pt x="2" y="62"/>
                  <a:pt x="6" y="69"/>
                </a:cubicBezTo>
                <a:cubicBezTo>
                  <a:pt x="22" y="101"/>
                  <a:pt x="22" y="101"/>
                  <a:pt x="22" y="101"/>
                </a:cubicBezTo>
                <a:cubicBezTo>
                  <a:pt x="23" y="122"/>
                  <a:pt x="23" y="122"/>
                  <a:pt x="23" y="122"/>
                </a:cubicBezTo>
                <a:cubicBezTo>
                  <a:pt x="23" y="125"/>
                  <a:pt x="25" y="128"/>
                  <a:pt x="29" y="128"/>
                </a:cubicBezTo>
                <a:cubicBezTo>
                  <a:pt x="66" y="128"/>
                  <a:pt x="66" y="128"/>
                  <a:pt x="66" y="128"/>
                </a:cubicBezTo>
                <a:cubicBezTo>
                  <a:pt x="69" y="128"/>
                  <a:pt x="72" y="125"/>
                  <a:pt x="72" y="122"/>
                </a:cubicBezTo>
                <a:cubicBezTo>
                  <a:pt x="72" y="100"/>
                  <a:pt x="72" y="100"/>
                  <a:pt x="72" y="100"/>
                </a:cubicBezTo>
                <a:cubicBezTo>
                  <a:pt x="88" y="69"/>
                  <a:pt x="88" y="69"/>
                  <a:pt x="88" y="69"/>
                </a:cubicBezTo>
                <a:cubicBezTo>
                  <a:pt x="92" y="62"/>
                  <a:pt x="94" y="54"/>
                  <a:pt x="94" y="47"/>
                </a:cubicBezTo>
                <a:cubicBezTo>
                  <a:pt x="94" y="21"/>
                  <a:pt x="73" y="0"/>
                  <a:pt x="47" y="0"/>
                </a:cubicBezTo>
                <a:close/>
                <a:moveTo>
                  <a:pt x="67" y="123"/>
                </a:moveTo>
                <a:cubicBezTo>
                  <a:pt x="27" y="123"/>
                  <a:pt x="27" y="123"/>
                  <a:pt x="27" y="123"/>
                </a:cubicBezTo>
                <a:cubicBezTo>
                  <a:pt x="27" y="113"/>
                  <a:pt x="27" y="113"/>
                  <a:pt x="27" y="113"/>
                </a:cubicBezTo>
                <a:cubicBezTo>
                  <a:pt x="67" y="113"/>
                  <a:pt x="67" y="113"/>
                  <a:pt x="67" y="113"/>
                </a:cubicBezTo>
                <a:lnTo>
                  <a:pt x="67" y="123"/>
                </a:lnTo>
                <a:close/>
                <a:moveTo>
                  <a:pt x="67" y="108"/>
                </a:moveTo>
                <a:cubicBezTo>
                  <a:pt x="27" y="108"/>
                  <a:pt x="27" y="108"/>
                  <a:pt x="27" y="108"/>
                </a:cubicBezTo>
                <a:cubicBezTo>
                  <a:pt x="27" y="98"/>
                  <a:pt x="27" y="98"/>
                  <a:pt x="27" y="98"/>
                </a:cubicBezTo>
                <a:cubicBezTo>
                  <a:pt x="67" y="98"/>
                  <a:pt x="67" y="98"/>
                  <a:pt x="67" y="98"/>
                </a:cubicBezTo>
                <a:lnTo>
                  <a:pt x="67" y="108"/>
                </a:lnTo>
                <a:close/>
                <a:moveTo>
                  <a:pt x="88" y="57"/>
                </a:moveTo>
                <a:cubicBezTo>
                  <a:pt x="87" y="61"/>
                  <a:pt x="86" y="64"/>
                  <a:pt x="84" y="67"/>
                </a:cubicBezTo>
                <a:cubicBezTo>
                  <a:pt x="70" y="94"/>
                  <a:pt x="70" y="94"/>
                  <a:pt x="70" y="94"/>
                </a:cubicBezTo>
                <a:cubicBezTo>
                  <a:pt x="24" y="94"/>
                  <a:pt x="24" y="94"/>
                  <a:pt x="24" y="94"/>
                </a:cubicBezTo>
                <a:cubicBezTo>
                  <a:pt x="10" y="67"/>
                  <a:pt x="10" y="67"/>
                  <a:pt x="10" y="67"/>
                </a:cubicBezTo>
                <a:cubicBezTo>
                  <a:pt x="8" y="64"/>
                  <a:pt x="7" y="61"/>
                  <a:pt x="6" y="57"/>
                </a:cubicBezTo>
                <a:cubicBezTo>
                  <a:pt x="5" y="54"/>
                  <a:pt x="5" y="50"/>
                  <a:pt x="5" y="47"/>
                </a:cubicBezTo>
                <a:cubicBezTo>
                  <a:pt x="5" y="41"/>
                  <a:pt x="6" y="35"/>
                  <a:pt x="8" y="30"/>
                </a:cubicBezTo>
                <a:cubicBezTo>
                  <a:pt x="10" y="25"/>
                  <a:pt x="13" y="21"/>
                  <a:pt x="17" y="17"/>
                </a:cubicBezTo>
                <a:cubicBezTo>
                  <a:pt x="21" y="13"/>
                  <a:pt x="26" y="10"/>
                  <a:pt x="31" y="8"/>
                </a:cubicBezTo>
                <a:cubicBezTo>
                  <a:pt x="41" y="3"/>
                  <a:pt x="53" y="3"/>
                  <a:pt x="63" y="8"/>
                </a:cubicBezTo>
                <a:cubicBezTo>
                  <a:pt x="68" y="10"/>
                  <a:pt x="73" y="13"/>
                  <a:pt x="77" y="17"/>
                </a:cubicBezTo>
                <a:cubicBezTo>
                  <a:pt x="81" y="21"/>
                  <a:pt x="84" y="25"/>
                  <a:pt x="86" y="30"/>
                </a:cubicBezTo>
                <a:cubicBezTo>
                  <a:pt x="88" y="35"/>
                  <a:pt x="89" y="41"/>
                  <a:pt x="89" y="47"/>
                </a:cubicBezTo>
                <a:cubicBezTo>
                  <a:pt x="89" y="50"/>
                  <a:pt x="89" y="54"/>
                  <a:pt x="88" y="57"/>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 name="Freeform 211"/>
          <p:cNvSpPr/>
          <p:nvPr/>
        </p:nvSpPr>
        <p:spPr bwMode="auto">
          <a:xfrm>
            <a:off x="9337675" y="358775"/>
            <a:ext cx="128588" cy="127000"/>
          </a:xfrm>
          <a:custGeom>
            <a:avLst/>
            <a:gdLst>
              <a:gd name="T0" fmla="*/ 32 w 34"/>
              <a:gd name="T1" fmla="*/ 0 h 34"/>
              <a:gd name="T2" fmla="*/ 0 w 34"/>
              <a:gd name="T3" fmla="*/ 32 h 34"/>
              <a:gd name="T4" fmla="*/ 2 w 34"/>
              <a:gd name="T5" fmla="*/ 34 h 34"/>
              <a:gd name="T6" fmla="*/ 5 w 34"/>
              <a:gd name="T7" fmla="*/ 32 h 34"/>
              <a:gd name="T8" fmla="*/ 13 w 34"/>
              <a:gd name="T9" fmla="*/ 12 h 34"/>
              <a:gd name="T10" fmla="*/ 32 w 34"/>
              <a:gd name="T11" fmla="*/ 4 h 34"/>
              <a:gd name="T12" fmla="*/ 34 w 34"/>
              <a:gd name="T13" fmla="*/ 2 h 34"/>
              <a:gd name="T14" fmla="*/ 32 w 34"/>
              <a:gd name="T15" fmla="*/ 0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34">
                <a:moveTo>
                  <a:pt x="32" y="0"/>
                </a:moveTo>
                <a:cubicBezTo>
                  <a:pt x="14" y="0"/>
                  <a:pt x="0" y="14"/>
                  <a:pt x="0" y="32"/>
                </a:cubicBezTo>
                <a:cubicBezTo>
                  <a:pt x="0" y="33"/>
                  <a:pt x="1" y="34"/>
                  <a:pt x="2" y="34"/>
                </a:cubicBezTo>
                <a:cubicBezTo>
                  <a:pt x="4" y="34"/>
                  <a:pt x="5" y="33"/>
                  <a:pt x="5" y="32"/>
                </a:cubicBezTo>
                <a:cubicBezTo>
                  <a:pt x="5" y="24"/>
                  <a:pt x="7" y="17"/>
                  <a:pt x="13" y="12"/>
                </a:cubicBezTo>
                <a:cubicBezTo>
                  <a:pt x="18" y="7"/>
                  <a:pt x="25" y="4"/>
                  <a:pt x="32" y="4"/>
                </a:cubicBezTo>
                <a:cubicBezTo>
                  <a:pt x="33" y="4"/>
                  <a:pt x="34" y="3"/>
                  <a:pt x="34" y="2"/>
                </a:cubicBezTo>
                <a:cubicBezTo>
                  <a:pt x="34" y="1"/>
                  <a:pt x="33" y="0"/>
                  <a:pt x="32"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 name="Freeform 212"/>
          <p:cNvSpPr/>
          <p:nvPr/>
        </p:nvSpPr>
        <p:spPr bwMode="auto">
          <a:xfrm>
            <a:off x="8312150" y="392113"/>
            <a:ext cx="87313" cy="85725"/>
          </a:xfrm>
          <a:custGeom>
            <a:avLst/>
            <a:gdLst>
              <a:gd name="T0" fmla="*/ 21 w 23"/>
              <a:gd name="T1" fmla="*/ 0 h 23"/>
              <a:gd name="T2" fmla="*/ 0 w 23"/>
              <a:gd name="T3" fmla="*/ 21 h 23"/>
              <a:gd name="T4" fmla="*/ 2 w 23"/>
              <a:gd name="T5" fmla="*/ 23 h 23"/>
              <a:gd name="T6" fmla="*/ 4 w 23"/>
              <a:gd name="T7" fmla="*/ 21 h 23"/>
              <a:gd name="T8" fmla="*/ 21 w 23"/>
              <a:gd name="T9" fmla="*/ 5 h 23"/>
              <a:gd name="T10" fmla="*/ 23 w 23"/>
              <a:gd name="T11" fmla="*/ 2 h 23"/>
              <a:gd name="T12" fmla="*/ 21 w 23"/>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21" y="0"/>
                </a:moveTo>
                <a:cubicBezTo>
                  <a:pt x="9" y="0"/>
                  <a:pt x="0" y="9"/>
                  <a:pt x="0" y="21"/>
                </a:cubicBezTo>
                <a:cubicBezTo>
                  <a:pt x="0" y="22"/>
                  <a:pt x="1" y="23"/>
                  <a:pt x="2" y="23"/>
                </a:cubicBezTo>
                <a:cubicBezTo>
                  <a:pt x="3" y="23"/>
                  <a:pt x="4" y="22"/>
                  <a:pt x="4" y="21"/>
                </a:cubicBezTo>
                <a:cubicBezTo>
                  <a:pt x="4" y="12"/>
                  <a:pt x="12" y="5"/>
                  <a:pt x="21" y="5"/>
                </a:cubicBezTo>
                <a:cubicBezTo>
                  <a:pt x="22" y="5"/>
                  <a:pt x="23" y="4"/>
                  <a:pt x="23" y="2"/>
                </a:cubicBezTo>
                <a:cubicBezTo>
                  <a:pt x="23" y="1"/>
                  <a:pt x="22" y="0"/>
                  <a:pt x="21"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 name="Freeform 213"/>
          <p:cNvSpPr/>
          <p:nvPr/>
        </p:nvSpPr>
        <p:spPr bwMode="auto">
          <a:xfrm>
            <a:off x="8578850" y="590550"/>
            <a:ext cx="79375" cy="76200"/>
          </a:xfrm>
          <a:custGeom>
            <a:avLst/>
            <a:gdLst>
              <a:gd name="T0" fmla="*/ 20 w 21"/>
              <a:gd name="T1" fmla="*/ 2 h 20"/>
              <a:gd name="T2" fmla="*/ 20 w 21"/>
              <a:gd name="T3" fmla="*/ 0 h 20"/>
              <a:gd name="T4" fmla="*/ 17 w 21"/>
              <a:gd name="T5" fmla="*/ 0 h 20"/>
              <a:gd name="T6" fmla="*/ 10 w 21"/>
              <a:gd name="T7" fmla="*/ 7 h 20"/>
              <a:gd name="T8" fmla="*/ 4 w 21"/>
              <a:gd name="T9" fmla="*/ 0 h 20"/>
              <a:gd name="T10" fmla="*/ 1 w 21"/>
              <a:gd name="T11" fmla="*/ 0 h 20"/>
              <a:gd name="T12" fmla="*/ 0 w 21"/>
              <a:gd name="T13" fmla="*/ 2 h 20"/>
              <a:gd name="T14" fmla="*/ 1 w 21"/>
              <a:gd name="T15" fmla="*/ 4 h 20"/>
              <a:gd name="T16" fmla="*/ 7 w 21"/>
              <a:gd name="T17" fmla="*/ 10 h 20"/>
              <a:gd name="T18" fmla="*/ 1 w 21"/>
              <a:gd name="T19" fmla="*/ 16 h 20"/>
              <a:gd name="T20" fmla="*/ 1 w 21"/>
              <a:gd name="T21" fmla="*/ 19 h 20"/>
              <a:gd name="T22" fmla="*/ 4 w 21"/>
              <a:gd name="T23" fmla="*/ 19 h 20"/>
              <a:gd name="T24" fmla="*/ 10 w 21"/>
              <a:gd name="T25" fmla="*/ 13 h 20"/>
              <a:gd name="T26" fmla="*/ 17 w 21"/>
              <a:gd name="T27" fmla="*/ 19 h 20"/>
              <a:gd name="T28" fmla="*/ 20 w 21"/>
              <a:gd name="T29" fmla="*/ 19 h 20"/>
              <a:gd name="T30" fmla="*/ 20 w 21"/>
              <a:gd name="T31" fmla="*/ 16 h 20"/>
              <a:gd name="T32" fmla="*/ 13 w 21"/>
              <a:gd name="T33" fmla="*/ 10 h 20"/>
              <a:gd name="T34" fmla="*/ 20 w 21"/>
              <a:gd name="T35" fmla="*/ 4 h 20"/>
              <a:gd name="T36" fmla="*/ 20 w 21"/>
              <a:gd name="T3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 h="20">
                <a:moveTo>
                  <a:pt x="20" y="2"/>
                </a:moveTo>
                <a:cubicBezTo>
                  <a:pt x="20" y="1"/>
                  <a:pt x="20" y="1"/>
                  <a:pt x="20" y="0"/>
                </a:cubicBezTo>
                <a:cubicBezTo>
                  <a:pt x="19" y="0"/>
                  <a:pt x="17" y="0"/>
                  <a:pt x="17" y="0"/>
                </a:cubicBezTo>
                <a:cubicBezTo>
                  <a:pt x="10" y="7"/>
                  <a:pt x="10" y="7"/>
                  <a:pt x="10" y="7"/>
                </a:cubicBezTo>
                <a:cubicBezTo>
                  <a:pt x="4" y="0"/>
                  <a:pt x="4" y="0"/>
                  <a:pt x="4" y="0"/>
                </a:cubicBezTo>
                <a:cubicBezTo>
                  <a:pt x="3" y="0"/>
                  <a:pt x="2" y="0"/>
                  <a:pt x="1" y="0"/>
                </a:cubicBezTo>
                <a:cubicBezTo>
                  <a:pt x="0" y="1"/>
                  <a:pt x="0" y="1"/>
                  <a:pt x="0" y="2"/>
                </a:cubicBezTo>
                <a:cubicBezTo>
                  <a:pt x="0" y="3"/>
                  <a:pt x="0" y="3"/>
                  <a:pt x="1" y="4"/>
                </a:cubicBezTo>
                <a:cubicBezTo>
                  <a:pt x="7" y="10"/>
                  <a:pt x="7" y="10"/>
                  <a:pt x="7" y="10"/>
                </a:cubicBezTo>
                <a:cubicBezTo>
                  <a:pt x="1" y="16"/>
                  <a:pt x="1" y="16"/>
                  <a:pt x="1" y="16"/>
                </a:cubicBezTo>
                <a:cubicBezTo>
                  <a:pt x="0" y="17"/>
                  <a:pt x="0" y="19"/>
                  <a:pt x="1" y="19"/>
                </a:cubicBezTo>
                <a:cubicBezTo>
                  <a:pt x="2" y="20"/>
                  <a:pt x="3" y="20"/>
                  <a:pt x="4" y="19"/>
                </a:cubicBezTo>
                <a:cubicBezTo>
                  <a:pt x="10" y="13"/>
                  <a:pt x="10" y="13"/>
                  <a:pt x="10" y="13"/>
                </a:cubicBezTo>
                <a:cubicBezTo>
                  <a:pt x="17" y="19"/>
                  <a:pt x="17" y="19"/>
                  <a:pt x="17" y="19"/>
                </a:cubicBezTo>
                <a:cubicBezTo>
                  <a:pt x="17" y="20"/>
                  <a:pt x="19" y="20"/>
                  <a:pt x="20" y="19"/>
                </a:cubicBezTo>
                <a:cubicBezTo>
                  <a:pt x="21" y="19"/>
                  <a:pt x="21" y="17"/>
                  <a:pt x="20" y="16"/>
                </a:cubicBezTo>
                <a:cubicBezTo>
                  <a:pt x="13" y="10"/>
                  <a:pt x="13" y="10"/>
                  <a:pt x="13" y="10"/>
                </a:cubicBezTo>
                <a:cubicBezTo>
                  <a:pt x="20" y="4"/>
                  <a:pt x="20" y="4"/>
                  <a:pt x="20" y="4"/>
                </a:cubicBezTo>
                <a:cubicBezTo>
                  <a:pt x="20" y="3"/>
                  <a:pt x="20" y="3"/>
                  <a:pt x="20" y="2"/>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 name="Freeform 214"/>
          <p:cNvSpPr>
            <a:spLocks noEditPoints="1"/>
          </p:cNvSpPr>
          <p:nvPr/>
        </p:nvSpPr>
        <p:spPr bwMode="auto">
          <a:xfrm>
            <a:off x="8256588" y="334963"/>
            <a:ext cx="481013" cy="409575"/>
          </a:xfrm>
          <a:custGeom>
            <a:avLst/>
            <a:gdLst>
              <a:gd name="T0" fmla="*/ 123 w 128"/>
              <a:gd name="T1" fmla="*/ 60 h 109"/>
              <a:gd name="T2" fmla="*/ 122 w 128"/>
              <a:gd name="T3" fmla="*/ 59 h 109"/>
              <a:gd name="T4" fmla="*/ 123 w 128"/>
              <a:gd name="T5" fmla="*/ 58 h 109"/>
              <a:gd name="T6" fmla="*/ 128 w 128"/>
              <a:gd name="T7" fmla="*/ 36 h 109"/>
              <a:gd name="T8" fmla="*/ 93 w 128"/>
              <a:gd name="T9" fmla="*/ 0 h 109"/>
              <a:gd name="T10" fmla="*/ 75 w 128"/>
              <a:gd name="T11" fmla="*/ 5 h 109"/>
              <a:gd name="T12" fmla="*/ 65 w 128"/>
              <a:gd name="T13" fmla="*/ 13 h 109"/>
              <a:gd name="T14" fmla="*/ 64 w 128"/>
              <a:gd name="T15" fmla="*/ 15 h 109"/>
              <a:gd name="T16" fmla="*/ 63 w 128"/>
              <a:gd name="T17" fmla="*/ 13 h 109"/>
              <a:gd name="T18" fmla="*/ 53 w 128"/>
              <a:gd name="T19" fmla="*/ 5 h 109"/>
              <a:gd name="T20" fmla="*/ 35 w 128"/>
              <a:gd name="T21" fmla="*/ 0 h 109"/>
              <a:gd name="T22" fmla="*/ 0 w 128"/>
              <a:gd name="T23" fmla="*/ 36 h 109"/>
              <a:gd name="T24" fmla="*/ 9 w 128"/>
              <a:gd name="T25" fmla="*/ 65 h 109"/>
              <a:gd name="T26" fmla="*/ 31 w 128"/>
              <a:gd name="T27" fmla="*/ 88 h 109"/>
              <a:gd name="T28" fmla="*/ 63 w 128"/>
              <a:gd name="T29" fmla="*/ 109 h 109"/>
              <a:gd name="T30" fmla="*/ 64 w 128"/>
              <a:gd name="T31" fmla="*/ 109 h 109"/>
              <a:gd name="T32" fmla="*/ 65 w 128"/>
              <a:gd name="T33" fmla="*/ 109 h 109"/>
              <a:gd name="T34" fmla="*/ 76 w 128"/>
              <a:gd name="T35" fmla="*/ 103 h 109"/>
              <a:gd name="T36" fmla="*/ 76 w 128"/>
              <a:gd name="T37" fmla="*/ 103 h 109"/>
              <a:gd name="T38" fmla="*/ 77 w 128"/>
              <a:gd name="T39" fmla="*/ 103 h 109"/>
              <a:gd name="T40" fmla="*/ 96 w 128"/>
              <a:gd name="T41" fmla="*/ 109 h 109"/>
              <a:gd name="T42" fmla="*/ 128 w 128"/>
              <a:gd name="T43" fmla="*/ 77 h 109"/>
              <a:gd name="T44" fmla="*/ 123 w 128"/>
              <a:gd name="T45" fmla="*/ 60 h 109"/>
              <a:gd name="T46" fmla="*/ 71 w 128"/>
              <a:gd name="T47" fmla="*/ 100 h 109"/>
              <a:gd name="T48" fmla="*/ 65 w 128"/>
              <a:gd name="T49" fmla="*/ 104 h 109"/>
              <a:gd name="T50" fmla="*/ 64 w 128"/>
              <a:gd name="T51" fmla="*/ 104 h 109"/>
              <a:gd name="T52" fmla="*/ 63 w 128"/>
              <a:gd name="T53" fmla="*/ 104 h 109"/>
              <a:gd name="T54" fmla="*/ 34 w 128"/>
              <a:gd name="T55" fmla="*/ 85 h 109"/>
              <a:gd name="T56" fmla="*/ 13 w 128"/>
              <a:gd name="T57" fmla="*/ 63 h 109"/>
              <a:gd name="T58" fmla="*/ 5 w 128"/>
              <a:gd name="T59" fmla="*/ 36 h 109"/>
              <a:gd name="T60" fmla="*/ 14 w 128"/>
              <a:gd name="T61" fmla="*/ 14 h 109"/>
              <a:gd name="T62" fmla="*/ 35 w 128"/>
              <a:gd name="T63" fmla="*/ 5 h 109"/>
              <a:gd name="T64" fmla="*/ 51 w 128"/>
              <a:gd name="T65" fmla="*/ 9 h 109"/>
              <a:gd name="T66" fmla="*/ 62 w 128"/>
              <a:gd name="T67" fmla="*/ 20 h 109"/>
              <a:gd name="T68" fmla="*/ 64 w 128"/>
              <a:gd name="T69" fmla="*/ 23 h 109"/>
              <a:gd name="T70" fmla="*/ 66 w 128"/>
              <a:gd name="T71" fmla="*/ 20 h 109"/>
              <a:gd name="T72" fmla="*/ 77 w 128"/>
              <a:gd name="T73" fmla="*/ 9 h 109"/>
              <a:gd name="T74" fmla="*/ 93 w 128"/>
              <a:gd name="T75" fmla="*/ 5 h 109"/>
              <a:gd name="T76" fmla="*/ 114 w 128"/>
              <a:gd name="T77" fmla="*/ 14 h 109"/>
              <a:gd name="T78" fmla="*/ 123 w 128"/>
              <a:gd name="T79" fmla="*/ 36 h 109"/>
              <a:gd name="T80" fmla="*/ 120 w 128"/>
              <a:gd name="T81" fmla="*/ 53 h 109"/>
              <a:gd name="T82" fmla="*/ 119 w 128"/>
              <a:gd name="T83" fmla="*/ 55 h 109"/>
              <a:gd name="T84" fmla="*/ 118 w 128"/>
              <a:gd name="T85" fmla="*/ 54 h 109"/>
              <a:gd name="T86" fmla="*/ 96 w 128"/>
              <a:gd name="T87" fmla="*/ 46 h 109"/>
              <a:gd name="T88" fmla="*/ 64 w 128"/>
              <a:gd name="T89" fmla="*/ 77 h 109"/>
              <a:gd name="T90" fmla="*/ 72 w 128"/>
              <a:gd name="T91" fmla="*/ 98 h 109"/>
              <a:gd name="T92" fmla="*/ 73 w 128"/>
              <a:gd name="T93" fmla="*/ 99 h 109"/>
              <a:gd name="T94" fmla="*/ 71 w 128"/>
              <a:gd name="T95" fmla="*/ 100 h 109"/>
              <a:gd name="T96" fmla="*/ 115 w 128"/>
              <a:gd name="T97" fmla="*/ 97 h 109"/>
              <a:gd name="T98" fmla="*/ 96 w 128"/>
              <a:gd name="T99" fmla="*/ 105 h 109"/>
              <a:gd name="T100" fmla="*/ 77 w 128"/>
              <a:gd name="T101" fmla="*/ 97 h 109"/>
              <a:gd name="T102" fmla="*/ 69 w 128"/>
              <a:gd name="T103" fmla="*/ 77 h 109"/>
              <a:gd name="T104" fmla="*/ 77 w 128"/>
              <a:gd name="T105" fmla="*/ 58 h 109"/>
              <a:gd name="T106" fmla="*/ 96 w 128"/>
              <a:gd name="T107" fmla="*/ 50 h 109"/>
              <a:gd name="T108" fmla="*/ 115 w 128"/>
              <a:gd name="T109" fmla="*/ 58 h 109"/>
              <a:gd name="T110" fmla="*/ 123 w 128"/>
              <a:gd name="T111" fmla="*/ 77 h 109"/>
              <a:gd name="T112" fmla="*/ 115 w 128"/>
              <a:gd name="T113"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09">
                <a:moveTo>
                  <a:pt x="123" y="60"/>
                </a:moveTo>
                <a:cubicBezTo>
                  <a:pt x="122" y="59"/>
                  <a:pt x="122" y="59"/>
                  <a:pt x="122" y="59"/>
                </a:cubicBezTo>
                <a:cubicBezTo>
                  <a:pt x="123" y="58"/>
                  <a:pt x="123" y="58"/>
                  <a:pt x="123" y="58"/>
                </a:cubicBezTo>
                <a:cubicBezTo>
                  <a:pt x="126" y="51"/>
                  <a:pt x="128" y="43"/>
                  <a:pt x="128" y="36"/>
                </a:cubicBezTo>
                <a:cubicBezTo>
                  <a:pt x="127" y="16"/>
                  <a:pt x="112" y="0"/>
                  <a:pt x="93" y="0"/>
                </a:cubicBezTo>
                <a:cubicBezTo>
                  <a:pt x="86" y="0"/>
                  <a:pt x="80" y="2"/>
                  <a:pt x="75" y="5"/>
                </a:cubicBezTo>
                <a:cubicBezTo>
                  <a:pt x="71" y="7"/>
                  <a:pt x="68" y="10"/>
                  <a:pt x="65" y="13"/>
                </a:cubicBezTo>
                <a:cubicBezTo>
                  <a:pt x="64" y="15"/>
                  <a:pt x="64" y="15"/>
                  <a:pt x="64" y="15"/>
                </a:cubicBezTo>
                <a:cubicBezTo>
                  <a:pt x="63" y="13"/>
                  <a:pt x="63" y="13"/>
                  <a:pt x="63" y="13"/>
                </a:cubicBezTo>
                <a:cubicBezTo>
                  <a:pt x="60" y="10"/>
                  <a:pt x="57" y="7"/>
                  <a:pt x="53" y="5"/>
                </a:cubicBezTo>
                <a:cubicBezTo>
                  <a:pt x="48" y="2"/>
                  <a:pt x="42" y="0"/>
                  <a:pt x="35" y="0"/>
                </a:cubicBezTo>
                <a:cubicBezTo>
                  <a:pt x="16" y="0"/>
                  <a:pt x="1" y="16"/>
                  <a:pt x="0" y="36"/>
                </a:cubicBezTo>
                <a:cubicBezTo>
                  <a:pt x="0" y="45"/>
                  <a:pt x="3" y="55"/>
                  <a:pt x="9" y="65"/>
                </a:cubicBezTo>
                <a:cubicBezTo>
                  <a:pt x="15" y="73"/>
                  <a:pt x="22" y="81"/>
                  <a:pt x="31" y="88"/>
                </a:cubicBezTo>
                <a:cubicBezTo>
                  <a:pt x="47" y="101"/>
                  <a:pt x="62" y="109"/>
                  <a:pt x="63" y="109"/>
                </a:cubicBezTo>
                <a:cubicBezTo>
                  <a:pt x="64" y="109"/>
                  <a:pt x="64" y="109"/>
                  <a:pt x="64" y="109"/>
                </a:cubicBezTo>
                <a:cubicBezTo>
                  <a:pt x="65" y="109"/>
                  <a:pt x="65" y="109"/>
                  <a:pt x="65" y="109"/>
                </a:cubicBezTo>
                <a:cubicBezTo>
                  <a:pt x="65" y="109"/>
                  <a:pt x="69" y="107"/>
                  <a:pt x="76" y="103"/>
                </a:cubicBezTo>
                <a:cubicBezTo>
                  <a:pt x="76" y="103"/>
                  <a:pt x="76" y="103"/>
                  <a:pt x="76" y="103"/>
                </a:cubicBezTo>
                <a:cubicBezTo>
                  <a:pt x="77" y="103"/>
                  <a:pt x="77" y="103"/>
                  <a:pt x="77" y="103"/>
                </a:cubicBezTo>
                <a:cubicBezTo>
                  <a:pt x="83" y="107"/>
                  <a:pt x="89" y="109"/>
                  <a:pt x="96" y="109"/>
                </a:cubicBezTo>
                <a:cubicBezTo>
                  <a:pt x="114" y="109"/>
                  <a:pt x="128" y="95"/>
                  <a:pt x="128" y="77"/>
                </a:cubicBezTo>
                <a:cubicBezTo>
                  <a:pt x="128" y="71"/>
                  <a:pt x="126" y="65"/>
                  <a:pt x="123" y="60"/>
                </a:cubicBezTo>
                <a:close/>
                <a:moveTo>
                  <a:pt x="71" y="100"/>
                </a:moveTo>
                <a:cubicBezTo>
                  <a:pt x="68" y="102"/>
                  <a:pt x="66" y="103"/>
                  <a:pt x="65" y="104"/>
                </a:cubicBezTo>
                <a:cubicBezTo>
                  <a:pt x="64" y="104"/>
                  <a:pt x="64" y="104"/>
                  <a:pt x="64" y="104"/>
                </a:cubicBezTo>
                <a:cubicBezTo>
                  <a:pt x="63" y="104"/>
                  <a:pt x="63" y="104"/>
                  <a:pt x="63" y="104"/>
                </a:cubicBezTo>
                <a:cubicBezTo>
                  <a:pt x="59" y="101"/>
                  <a:pt x="46" y="95"/>
                  <a:pt x="34" y="85"/>
                </a:cubicBezTo>
                <a:cubicBezTo>
                  <a:pt x="25" y="78"/>
                  <a:pt x="18" y="70"/>
                  <a:pt x="13" y="63"/>
                </a:cubicBezTo>
                <a:cubicBezTo>
                  <a:pt x="7" y="54"/>
                  <a:pt x="4" y="45"/>
                  <a:pt x="5" y="36"/>
                </a:cubicBezTo>
                <a:cubicBezTo>
                  <a:pt x="5" y="27"/>
                  <a:pt x="8" y="20"/>
                  <a:pt x="14" y="14"/>
                </a:cubicBezTo>
                <a:cubicBezTo>
                  <a:pt x="20" y="8"/>
                  <a:pt x="27" y="5"/>
                  <a:pt x="35" y="5"/>
                </a:cubicBezTo>
                <a:cubicBezTo>
                  <a:pt x="41" y="5"/>
                  <a:pt x="46" y="6"/>
                  <a:pt x="51" y="9"/>
                </a:cubicBezTo>
                <a:cubicBezTo>
                  <a:pt x="56" y="12"/>
                  <a:pt x="59" y="16"/>
                  <a:pt x="62" y="20"/>
                </a:cubicBezTo>
                <a:cubicBezTo>
                  <a:pt x="64" y="23"/>
                  <a:pt x="64" y="23"/>
                  <a:pt x="64" y="23"/>
                </a:cubicBezTo>
                <a:cubicBezTo>
                  <a:pt x="66" y="20"/>
                  <a:pt x="66" y="20"/>
                  <a:pt x="66" y="20"/>
                </a:cubicBezTo>
                <a:cubicBezTo>
                  <a:pt x="69" y="16"/>
                  <a:pt x="72" y="12"/>
                  <a:pt x="77" y="9"/>
                </a:cubicBezTo>
                <a:cubicBezTo>
                  <a:pt x="82" y="6"/>
                  <a:pt x="87" y="5"/>
                  <a:pt x="93" y="5"/>
                </a:cubicBezTo>
                <a:cubicBezTo>
                  <a:pt x="101" y="5"/>
                  <a:pt x="108" y="8"/>
                  <a:pt x="114" y="14"/>
                </a:cubicBezTo>
                <a:cubicBezTo>
                  <a:pt x="120" y="20"/>
                  <a:pt x="123" y="27"/>
                  <a:pt x="123" y="36"/>
                </a:cubicBezTo>
                <a:cubicBezTo>
                  <a:pt x="124" y="41"/>
                  <a:pt x="122" y="47"/>
                  <a:pt x="120" y="53"/>
                </a:cubicBezTo>
                <a:cubicBezTo>
                  <a:pt x="119" y="55"/>
                  <a:pt x="119" y="55"/>
                  <a:pt x="119" y="55"/>
                </a:cubicBezTo>
                <a:cubicBezTo>
                  <a:pt x="118" y="54"/>
                  <a:pt x="118" y="54"/>
                  <a:pt x="118" y="54"/>
                </a:cubicBezTo>
                <a:cubicBezTo>
                  <a:pt x="112" y="48"/>
                  <a:pt x="104" y="46"/>
                  <a:pt x="96" y="46"/>
                </a:cubicBezTo>
                <a:cubicBezTo>
                  <a:pt x="78" y="46"/>
                  <a:pt x="64" y="60"/>
                  <a:pt x="64" y="77"/>
                </a:cubicBezTo>
                <a:cubicBezTo>
                  <a:pt x="64" y="85"/>
                  <a:pt x="67" y="92"/>
                  <a:pt x="72" y="98"/>
                </a:cubicBezTo>
                <a:cubicBezTo>
                  <a:pt x="73" y="99"/>
                  <a:pt x="73" y="99"/>
                  <a:pt x="73" y="99"/>
                </a:cubicBezTo>
                <a:lnTo>
                  <a:pt x="71" y="100"/>
                </a:lnTo>
                <a:close/>
                <a:moveTo>
                  <a:pt x="115" y="97"/>
                </a:moveTo>
                <a:cubicBezTo>
                  <a:pt x="110" y="102"/>
                  <a:pt x="103" y="105"/>
                  <a:pt x="96" y="105"/>
                </a:cubicBezTo>
                <a:cubicBezTo>
                  <a:pt x="89" y="105"/>
                  <a:pt x="82" y="102"/>
                  <a:pt x="77" y="97"/>
                </a:cubicBezTo>
                <a:cubicBezTo>
                  <a:pt x="72" y="92"/>
                  <a:pt x="69" y="85"/>
                  <a:pt x="69" y="77"/>
                </a:cubicBezTo>
                <a:cubicBezTo>
                  <a:pt x="69" y="70"/>
                  <a:pt x="72" y="63"/>
                  <a:pt x="77" y="58"/>
                </a:cubicBezTo>
                <a:cubicBezTo>
                  <a:pt x="82" y="53"/>
                  <a:pt x="89" y="50"/>
                  <a:pt x="96" y="50"/>
                </a:cubicBezTo>
                <a:cubicBezTo>
                  <a:pt x="103" y="50"/>
                  <a:pt x="110" y="53"/>
                  <a:pt x="115" y="58"/>
                </a:cubicBezTo>
                <a:cubicBezTo>
                  <a:pt x="121" y="63"/>
                  <a:pt x="123" y="70"/>
                  <a:pt x="123" y="77"/>
                </a:cubicBezTo>
                <a:cubicBezTo>
                  <a:pt x="123" y="85"/>
                  <a:pt x="121" y="92"/>
                  <a:pt x="115" y="97"/>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 name="Freeform 215"/>
          <p:cNvSpPr/>
          <p:nvPr/>
        </p:nvSpPr>
        <p:spPr bwMode="auto">
          <a:xfrm>
            <a:off x="7351713" y="392113"/>
            <a:ext cx="85725" cy="85725"/>
          </a:xfrm>
          <a:custGeom>
            <a:avLst/>
            <a:gdLst>
              <a:gd name="T0" fmla="*/ 21 w 23"/>
              <a:gd name="T1" fmla="*/ 0 h 23"/>
              <a:gd name="T2" fmla="*/ 0 w 23"/>
              <a:gd name="T3" fmla="*/ 21 h 23"/>
              <a:gd name="T4" fmla="*/ 2 w 23"/>
              <a:gd name="T5" fmla="*/ 23 h 23"/>
              <a:gd name="T6" fmla="*/ 4 w 23"/>
              <a:gd name="T7" fmla="*/ 21 h 23"/>
              <a:gd name="T8" fmla="*/ 21 w 23"/>
              <a:gd name="T9" fmla="*/ 5 h 23"/>
              <a:gd name="T10" fmla="*/ 23 w 23"/>
              <a:gd name="T11" fmla="*/ 2 h 23"/>
              <a:gd name="T12" fmla="*/ 21 w 23"/>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21" y="0"/>
                </a:moveTo>
                <a:cubicBezTo>
                  <a:pt x="9" y="0"/>
                  <a:pt x="0" y="9"/>
                  <a:pt x="0" y="21"/>
                </a:cubicBezTo>
                <a:cubicBezTo>
                  <a:pt x="0" y="22"/>
                  <a:pt x="1" y="23"/>
                  <a:pt x="2" y="23"/>
                </a:cubicBezTo>
                <a:cubicBezTo>
                  <a:pt x="3" y="23"/>
                  <a:pt x="4" y="22"/>
                  <a:pt x="4" y="21"/>
                </a:cubicBezTo>
                <a:cubicBezTo>
                  <a:pt x="4" y="12"/>
                  <a:pt x="12" y="5"/>
                  <a:pt x="21" y="5"/>
                </a:cubicBezTo>
                <a:cubicBezTo>
                  <a:pt x="22" y="5"/>
                  <a:pt x="23" y="4"/>
                  <a:pt x="23" y="2"/>
                </a:cubicBezTo>
                <a:cubicBezTo>
                  <a:pt x="23" y="1"/>
                  <a:pt x="22" y="0"/>
                  <a:pt x="21"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 name="Freeform 216"/>
          <p:cNvSpPr/>
          <p:nvPr/>
        </p:nvSpPr>
        <p:spPr bwMode="auto">
          <a:xfrm>
            <a:off x="7607300" y="617538"/>
            <a:ext cx="101600" cy="19050"/>
          </a:xfrm>
          <a:custGeom>
            <a:avLst/>
            <a:gdLst>
              <a:gd name="T0" fmla="*/ 24 w 27"/>
              <a:gd name="T1" fmla="*/ 0 h 5"/>
              <a:gd name="T2" fmla="*/ 2 w 27"/>
              <a:gd name="T3" fmla="*/ 0 h 5"/>
              <a:gd name="T4" fmla="*/ 0 w 27"/>
              <a:gd name="T5" fmla="*/ 2 h 5"/>
              <a:gd name="T6" fmla="*/ 2 w 27"/>
              <a:gd name="T7" fmla="*/ 5 h 5"/>
              <a:gd name="T8" fmla="*/ 24 w 27"/>
              <a:gd name="T9" fmla="*/ 5 h 5"/>
              <a:gd name="T10" fmla="*/ 27 w 27"/>
              <a:gd name="T11" fmla="*/ 2 h 5"/>
              <a:gd name="T12" fmla="*/ 24 w 2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7" h="5">
                <a:moveTo>
                  <a:pt x="24" y="0"/>
                </a:moveTo>
                <a:cubicBezTo>
                  <a:pt x="2" y="0"/>
                  <a:pt x="2" y="0"/>
                  <a:pt x="2" y="0"/>
                </a:cubicBezTo>
                <a:cubicBezTo>
                  <a:pt x="1" y="0"/>
                  <a:pt x="0" y="1"/>
                  <a:pt x="0" y="2"/>
                </a:cubicBezTo>
                <a:cubicBezTo>
                  <a:pt x="0" y="4"/>
                  <a:pt x="1" y="5"/>
                  <a:pt x="2" y="5"/>
                </a:cubicBezTo>
                <a:cubicBezTo>
                  <a:pt x="24" y="5"/>
                  <a:pt x="24" y="5"/>
                  <a:pt x="24" y="5"/>
                </a:cubicBezTo>
                <a:cubicBezTo>
                  <a:pt x="25" y="5"/>
                  <a:pt x="27" y="4"/>
                  <a:pt x="27" y="2"/>
                </a:cubicBezTo>
                <a:cubicBezTo>
                  <a:pt x="27" y="1"/>
                  <a:pt x="25" y="0"/>
                  <a:pt x="24"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 name="Freeform 217"/>
          <p:cNvSpPr>
            <a:spLocks noEditPoints="1"/>
          </p:cNvSpPr>
          <p:nvPr/>
        </p:nvSpPr>
        <p:spPr bwMode="auto">
          <a:xfrm>
            <a:off x="7296150" y="334963"/>
            <a:ext cx="479425" cy="409575"/>
          </a:xfrm>
          <a:custGeom>
            <a:avLst/>
            <a:gdLst>
              <a:gd name="T0" fmla="*/ 123 w 128"/>
              <a:gd name="T1" fmla="*/ 60 h 109"/>
              <a:gd name="T2" fmla="*/ 122 w 128"/>
              <a:gd name="T3" fmla="*/ 59 h 109"/>
              <a:gd name="T4" fmla="*/ 123 w 128"/>
              <a:gd name="T5" fmla="*/ 58 h 109"/>
              <a:gd name="T6" fmla="*/ 128 w 128"/>
              <a:gd name="T7" fmla="*/ 36 h 109"/>
              <a:gd name="T8" fmla="*/ 93 w 128"/>
              <a:gd name="T9" fmla="*/ 0 h 109"/>
              <a:gd name="T10" fmla="*/ 75 w 128"/>
              <a:gd name="T11" fmla="*/ 5 h 109"/>
              <a:gd name="T12" fmla="*/ 65 w 128"/>
              <a:gd name="T13" fmla="*/ 13 h 109"/>
              <a:gd name="T14" fmla="*/ 64 w 128"/>
              <a:gd name="T15" fmla="*/ 15 h 109"/>
              <a:gd name="T16" fmla="*/ 63 w 128"/>
              <a:gd name="T17" fmla="*/ 13 h 109"/>
              <a:gd name="T18" fmla="*/ 53 w 128"/>
              <a:gd name="T19" fmla="*/ 5 h 109"/>
              <a:gd name="T20" fmla="*/ 35 w 128"/>
              <a:gd name="T21" fmla="*/ 0 h 109"/>
              <a:gd name="T22" fmla="*/ 0 w 128"/>
              <a:gd name="T23" fmla="*/ 36 h 109"/>
              <a:gd name="T24" fmla="*/ 9 w 128"/>
              <a:gd name="T25" fmla="*/ 65 h 109"/>
              <a:gd name="T26" fmla="*/ 31 w 128"/>
              <a:gd name="T27" fmla="*/ 88 h 109"/>
              <a:gd name="T28" fmla="*/ 63 w 128"/>
              <a:gd name="T29" fmla="*/ 109 h 109"/>
              <a:gd name="T30" fmla="*/ 64 w 128"/>
              <a:gd name="T31" fmla="*/ 109 h 109"/>
              <a:gd name="T32" fmla="*/ 65 w 128"/>
              <a:gd name="T33" fmla="*/ 109 h 109"/>
              <a:gd name="T34" fmla="*/ 76 w 128"/>
              <a:gd name="T35" fmla="*/ 103 h 109"/>
              <a:gd name="T36" fmla="*/ 76 w 128"/>
              <a:gd name="T37" fmla="*/ 103 h 109"/>
              <a:gd name="T38" fmla="*/ 77 w 128"/>
              <a:gd name="T39" fmla="*/ 103 h 109"/>
              <a:gd name="T40" fmla="*/ 96 w 128"/>
              <a:gd name="T41" fmla="*/ 109 h 109"/>
              <a:gd name="T42" fmla="*/ 128 w 128"/>
              <a:gd name="T43" fmla="*/ 77 h 109"/>
              <a:gd name="T44" fmla="*/ 123 w 128"/>
              <a:gd name="T45" fmla="*/ 60 h 109"/>
              <a:gd name="T46" fmla="*/ 71 w 128"/>
              <a:gd name="T47" fmla="*/ 100 h 109"/>
              <a:gd name="T48" fmla="*/ 65 w 128"/>
              <a:gd name="T49" fmla="*/ 104 h 109"/>
              <a:gd name="T50" fmla="*/ 64 w 128"/>
              <a:gd name="T51" fmla="*/ 104 h 109"/>
              <a:gd name="T52" fmla="*/ 63 w 128"/>
              <a:gd name="T53" fmla="*/ 104 h 109"/>
              <a:gd name="T54" fmla="*/ 34 w 128"/>
              <a:gd name="T55" fmla="*/ 85 h 109"/>
              <a:gd name="T56" fmla="*/ 13 w 128"/>
              <a:gd name="T57" fmla="*/ 63 h 109"/>
              <a:gd name="T58" fmla="*/ 5 w 128"/>
              <a:gd name="T59" fmla="*/ 36 h 109"/>
              <a:gd name="T60" fmla="*/ 14 w 128"/>
              <a:gd name="T61" fmla="*/ 14 h 109"/>
              <a:gd name="T62" fmla="*/ 35 w 128"/>
              <a:gd name="T63" fmla="*/ 5 h 109"/>
              <a:gd name="T64" fmla="*/ 51 w 128"/>
              <a:gd name="T65" fmla="*/ 9 h 109"/>
              <a:gd name="T66" fmla="*/ 62 w 128"/>
              <a:gd name="T67" fmla="*/ 20 h 109"/>
              <a:gd name="T68" fmla="*/ 64 w 128"/>
              <a:gd name="T69" fmla="*/ 23 h 109"/>
              <a:gd name="T70" fmla="*/ 66 w 128"/>
              <a:gd name="T71" fmla="*/ 20 h 109"/>
              <a:gd name="T72" fmla="*/ 77 w 128"/>
              <a:gd name="T73" fmla="*/ 9 h 109"/>
              <a:gd name="T74" fmla="*/ 93 w 128"/>
              <a:gd name="T75" fmla="*/ 5 h 109"/>
              <a:gd name="T76" fmla="*/ 114 w 128"/>
              <a:gd name="T77" fmla="*/ 14 h 109"/>
              <a:gd name="T78" fmla="*/ 123 w 128"/>
              <a:gd name="T79" fmla="*/ 36 h 109"/>
              <a:gd name="T80" fmla="*/ 120 w 128"/>
              <a:gd name="T81" fmla="*/ 53 h 109"/>
              <a:gd name="T82" fmla="*/ 119 w 128"/>
              <a:gd name="T83" fmla="*/ 55 h 109"/>
              <a:gd name="T84" fmla="*/ 118 w 128"/>
              <a:gd name="T85" fmla="*/ 54 h 109"/>
              <a:gd name="T86" fmla="*/ 96 w 128"/>
              <a:gd name="T87" fmla="*/ 46 h 109"/>
              <a:gd name="T88" fmla="*/ 64 w 128"/>
              <a:gd name="T89" fmla="*/ 77 h 109"/>
              <a:gd name="T90" fmla="*/ 72 w 128"/>
              <a:gd name="T91" fmla="*/ 98 h 109"/>
              <a:gd name="T92" fmla="*/ 73 w 128"/>
              <a:gd name="T93" fmla="*/ 99 h 109"/>
              <a:gd name="T94" fmla="*/ 71 w 128"/>
              <a:gd name="T95" fmla="*/ 100 h 109"/>
              <a:gd name="T96" fmla="*/ 115 w 128"/>
              <a:gd name="T97" fmla="*/ 97 h 109"/>
              <a:gd name="T98" fmla="*/ 96 w 128"/>
              <a:gd name="T99" fmla="*/ 105 h 109"/>
              <a:gd name="T100" fmla="*/ 77 w 128"/>
              <a:gd name="T101" fmla="*/ 97 h 109"/>
              <a:gd name="T102" fmla="*/ 69 w 128"/>
              <a:gd name="T103" fmla="*/ 77 h 109"/>
              <a:gd name="T104" fmla="*/ 77 w 128"/>
              <a:gd name="T105" fmla="*/ 58 h 109"/>
              <a:gd name="T106" fmla="*/ 96 w 128"/>
              <a:gd name="T107" fmla="*/ 50 h 109"/>
              <a:gd name="T108" fmla="*/ 115 w 128"/>
              <a:gd name="T109" fmla="*/ 58 h 109"/>
              <a:gd name="T110" fmla="*/ 123 w 128"/>
              <a:gd name="T111" fmla="*/ 77 h 109"/>
              <a:gd name="T112" fmla="*/ 115 w 128"/>
              <a:gd name="T113"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09">
                <a:moveTo>
                  <a:pt x="123" y="60"/>
                </a:moveTo>
                <a:cubicBezTo>
                  <a:pt x="122" y="59"/>
                  <a:pt x="122" y="59"/>
                  <a:pt x="122" y="59"/>
                </a:cubicBezTo>
                <a:cubicBezTo>
                  <a:pt x="123" y="58"/>
                  <a:pt x="123" y="58"/>
                  <a:pt x="123" y="58"/>
                </a:cubicBezTo>
                <a:cubicBezTo>
                  <a:pt x="126" y="51"/>
                  <a:pt x="128" y="43"/>
                  <a:pt x="128" y="36"/>
                </a:cubicBezTo>
                <a:cubicBezTo>
                  <a:pt x="127" y="16"/>
                  <a:pt x="112" y="0"/>
                  <a:pt x="93" y="0"/>
                </a:cubicBezTo>
                <a:cubicBezTo>
                  <a:pt x="86" y="0"/>
                  <a:pt x="80" y="2"/>
                  <a:pt x="75" y="5"/>
                </a:cubicBezTo>
                <a:cubicBezTo>
                  <a:pt x="71" y="7"/>
                  <a:pt x="68" y="10"/>
                  <a:pt x="65" y="13"/>
                </a:cubicBezTo>
                <a:cubicBezTo>
                  <a:pt x="64" y="15"/>
                  <a:pt x="64" y="15"/>
                  <a:pt x="64" y="15"/>
                </a:cubicBezTo>
                <a:cubicBezTo>
                  <a:pt x="63" y="13"/>
                  <a:pt x="63" y="13"/>
                  <a:pt x="63" y="13"/>
                </a:cubicBezTo>
                <a:cubicBezTo>
                  <a:pt x="60" y="10"/>
                  <a:pt x="57" y="7"/>
                  <a:pt x="53" y="5"/>
                </a:cubicBezTo>
                <a:cubicBezTo>
                  <a:pt x="48" y="2"/>
                  <a:pt x="42" y="0"/>
                  <a:pt x="35" y="0"/>
                </a:cubicBezTo>
                <a:cubicBezTo>
                  <a:pt x="16" y="0"/>
                  <a:pt x="1" y="16"/>
                  <a:pt x="0" y="36"/>
                </a:cubicBezTo>
                <a:cubicBezTo>
                  <a:pt x="0" y="45"/>
                  <a:pt x="3" y="55"/>
                  <a:pt x="9" y="65"/>
                </a:cubicBezTo>
                <a:cubicBezTo>
                  <a:pt x="15" y="73"/>
                  <a:pt x="22" y="81"/>
                  <a:pt x="31" y="88"/>
                </a:cubicBezTo>
                <a:cubicBezTo>
                  <a:pt x="47" y="101"/>
                  <a:pt x="62" y="109"/>
                  <a:pt x="63" y="109"/>
                </a:cubicBezTo>
                <a:cubicBezTo>
                  <a:pt x="64" y="109"/>
                  <a:pt x="64" y="109"/>
                  <a:pt x="64" y="109"/>
                </a:cubicBezTo>
                <a:cubicBezTo>
                  <a:pt x="65" y="109"/>
                  <a:pt x="65" y="109"/>
                  <a:pt x="65" y="109"/>
                </a:cubicBezTo>
                <a:cubicBezTo>
                  <a:pt x="66" y="108"/>
                  <a:pt x="70" y="107"/>
                  <a:pt x="76" y="103"/>
                </a:cubicBezTo>
                <a:cubicBezTo>
                  <a:pt x="76" y="103"/>
                  <a:pt x="76" y="103"/>
                  <a:pt x="76" y="103"/>
                </a:cubicBezTo>
                <a:cubicBezTo>
                  <a:pt x="77" y="103"/>
                  <a:pt x="77" y="103"/>
                  <a:pt x="77" y="103"/>
                </a:cubicBezTo>
                <a:cubicBezTo>
                  <a:pt x="83" y="107"/>
                  <a:pt x="89" y="109"/>
                  <a:pt x="96" y="109"/>
                </a:cubicBezTo>
                <a:cubicBezTo>
                  <a:pt x="114" y="109"/>
                  <a:pt x="128" y="95"/>
                  <a:pt x="128" y="77"/>
                </a:cubicBezTo>
                <a:cubicBezTo>
                  <a:pt x="128" y="71"/>
                  <a:pt x="126" y="65"/>
                  <a:pt x="123" y="60"/>
                </a:cubicBezTo>
                <a:close/>
                <a:moveTo>
                  <a:pt x="71" y="100"/>
                </a:moveTo>
                <a:cubicBezTo>
                  <a:pt x="68" y="102"/>
                  <a:pt x="66" y="103"/>
                  <a:pt x="65" y="104"/>
                </a:cubicBezTo>
                <a:cubicBezTo>
                  <a:pt x="64" y="104"/>
                  <a:pt x="64" y="104"/>
                  <a:pt x="64" y="104"/>
                </a:cubicBezTo>
                <a:cubicBezTo>
                  <a:pt x="63" y="104"/>
                  <a:pt x="63" y="104"/>
                  <a:pt x="63" y="104"/>
                </a:cubicBezTo>
                <a:cubicBezTo>
                  <a:pt x="59" y="101"/>
                  <a:pt x="46" y="95"/>
                  <a:pt x="34" y="85"/>
                </a:cubicBezTo>
                <a:cubicBezTo>
                  <a:pt x="25" y="78"/>
                  <a:pt x="18" y="70"/>
                  <a:pt x="13" y="63"/>
                </a:cubicBezTo>
                <a:cubicBezTo>
                  <a:pt x="7" y="54"/>
                  <a:pt x="4" y="45"/>
                  <a:pt x="5" y="36"/>
                </a:cubicBezTo>
                <a:cubicBezTo>
                  <a:pt x="5" y="27"/>
                  <a:pt x="8" y="20"/>
                  <a:pt x="14" y="14"/>
                </a:cubicBezTo>
                <a:cubicBezTo>
                  <a:pt x="20" y="8"/>
                  <a:pt x="27" y="5"/>
                  <a:pt x="35" y="5"/>
                </a:cubicBezTo>
                <a:cubicBezTo>
                  <a:pt x="41" y="5"/>
                  <a:pt x="46" y="6"/>
                  <a:pt x="51" y="9"/>
                </a:cubicBezTo>
                <a:cubicBezTo>
                  <a:pt x="56" y="12"/>
                  <a:pt x="59" y="16"/>
                  <a:pt x="62" y="20"/>
                </a:cubicBezTo>
                <a:cubicBezTo>
                  <a:pt x="64" y="23"/>
                  <a:pt x="64" y="23"/>
                  <a:pt x="64" y="23"/>
                </a:cubicBezTo>
                <a:cubicBezTo>
                  <a:pt x="66" y="20"/>
                  <a:pt x="66" y="20"/>
                  <a:pt x="66" y="20"/>
                </a:cubicBezTo>
                <a:cubicBezTo>
                  <a:pt x="69" y="16"/>
                  <a:pt x="72" y="12"/>
                  <a:pt x="77" y="9"/>
                </a:cubicBezTo>
                <a:cubicBezTo>
                  <a:pt x="82" y="6"/>
                  <a:pt x="87" y="5"/>
                  <a:pt x="93" y="5"/>
                </a:cubicBezTo>
                <a:cubicBezTo>
                  <a:pt x="101" y="5"/>
                  <a:pt x="108" y="8"/>
                  <a:pt x="114" y="14"/>
                </a:cubicBezTo>
                <a:cubicBezTo>
                  <a:pt x="120" y="20"/>
                  <a:pt x="123" y="27"/>
                  <a:pt x="123" y="36"/>
                </a:cubicBezTo>
                <a:cubicBezTo>
                  <a:pt x="124" y="41"/>
                  <a:pt x="122" y="47"/>
                  <a:pt x="120" y="53"/>
                </a:cubicBezTo>
                <a:cubicBezTo>
                  <a:pt x="119" y="55"/>
                  <a:pt x="119" y="55"/>
                  <a:pt x="119" y="55"/>
                </a:cubicBezTo>
                <a:cubicBezTo>
                  <a:pt x="118" y="54"/>
                  <a:pt x="118" y="54"/>
                  <a:pt x="118" y="54"/>
                </a:cubicBezTo>
                <a:cubicBezTo>
                  <a:pt x="112" y="48"/>
                  <a:pt x="104" y="46"/>
                  <a:pt x="96" y="46"/>
                </a:cubicBezTo>
                <a:cubicBezTo>
                  <a:pt x="78" y="46"/>
                  <a:pt x="64" y="60"/>
                  <a:pt x="64" y="77"/>
                </a:cubicBezTo>
                <a:cubicBezTo>
                  <a:pt x="64" y="85"/>
                  <a:pt x="67" y="92"/>
                  <a:pt x="72" y="98"/>
                </a:cubicBezTo>
                <a:cubicBezTo>
                  <a:pt x="73" y="99"/>
                  <a:pt x="73" y="99"/>
                  <a:pt x="73" y="99"/>
                </a:cubicBezTo>
                <a:lnTo>
                  <a:pt x="71" y="100"/>
                </a:lnTo>
                <a:close/>
                <a:moveTo>
                  <a:pt x="115" y="97"/>
                </a:moveTo>
                <a:cubicBezTo>
                  <a:pt x="110" y="102"/>
                  <a:pt x="103" y="105"/>
                  <a:pt x="96" y="105"/>
                </a:cubicBezTo>
                <a:cubicBezTo>
                  <a:pt x="89" y="105"/>
                  <a:pt x="82" y="102"/>
                  <a:pt x="77" y="97"/>
                </a:cubicBezTo>
                <a:cubicBezTo>
                  <a:pt x="72" y="92"/>
                  <a:pt x="69" y="85"/>
                  <a:pt x="69" y="77"/>
                </a:cubicBezTo>
                <a:cubicBezTo>
                  <a:pt x="69" y="70"/>
                  <a:pt x="72" y="63"/>
                  <a:pt x="77" y="58"/>
                </a:cubicBezTo>
                <a:cubicBezTo>
                  <a:pt x="82" y="53"/>
                  <a:pt x="89" y="50"/>
                  <a:pt x="96" y="50"/>
                </a:cubicBezTo>
                <a:cubicBezTo>
                  <a:pt x="103" y="50"/>
                  <a:pt x="110" y="53"/>
                  <a:pt x="115" y="58"/>
                </a:cubicBezTo>
                <a:cubicBezTo>
                  <a:pt x="121" y="63"/>
                  <a:pt x="123" y="70"/>
                  <a:pt x="123" y="77"/>
                </a:cubicBezTo>
                <a:cubicBezTo>
                  <a:pt x="123" y="85"/>
                  <a:pt x="121" y="92"/>
                  <a:pt x="115" y="97"/>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 name="Freeform 218"/>
          <p:cNvSpPr/>
          <p:nvPr/>
        </p:nvSpPr>
        <p:spPr bwMode="auto">
          <a:xfrm>
            <a:off x="6391275" y="392113"/>
            <a:ext cx="85725" cy="85725"/>
          </a:xfrm>
          <a:custGeom>
            <a:avLst/>
            <a:gdLst>
              <a:gd name="T0" fmla="*/ 21 w 23"/>
              <a:gd name="T1" fmla="*/ 0 h 23"/>
              <a:gd name="T2" fmla="*/ 0 w 23"/>
              <a:gd name="T3" fmla="*/ 21 h 23"/>
              <a:gd name="T4" fmla="*/ 2 w 23"/>
              <a:gd name="T5" fmla="*/ 23 h 23"/>
              <a:gd name="T6" fmla="*/ 4 w 23"/>
              <a:gd name="T7" fmla="*/ 21 h 23"/>
              <a:gd name="T8" fmla="*/ 21 w 23"/>
              <a:gd name="T9" fmla="*/ 5 h 23"/>
              <a:gd name="T10" fmla="*/ 23 w 23"/>
              <a:gd name="T11" fmla="*/ 2 h 23"/>
              <a:gd name="T12" fmla="*/ 21 w 23"/>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21" y="0"/>
                </a:moveTo>
                <a:cubicBezTo>
                  <a:pt x="9" y="0"/>
                  <a:pt x="0" y="9"/>
                  <a:pt x="0" y="21"/>
                </a:cubicBezTo>
                <a:cubicBezTo>
                  <a:pt x="0" y="22"/>
                  <a:pt x="1" y="23"/>
                  <a:pt x="2" y="23"/>
                </a:cubicBezTo>
                <a:cubicBezTo>
                  <a:pt x="3" y="23"/>
                  <a:pt x="4" y="22"/>
                  <a:pt x="4" y="21"/>
                </a:cubicBezTo>
                <a:cubicBezTo>
                  <a:pt x="4" y="12"/>
                  <a:pt x="12" y="5"/>
                  <a:pt x="21" y="5"/>
                </a:cubicBezTo>
                <a:cubicBezTo>
                  <a:pt x="22" y="5"/>
                  <a:pt x="23" y="4"/>
                  <a:pt x="23" y="2"/>
                </a:cubicBezTo>
                <a:cubicBezTo>
                  <a:pt x="23" y="1"/>
                  <a:pt x="22" y="0"/>
                  <a:pt x="21"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 name="Freeform 219"/>
          <p:cNvSpPr/>
          <p:nvPr/>
        </p:nvSpPr>
        <p:spPr bwMode="auto">
          <a:xfrm>
            <a:off x="6645275" y="576263"/>
            <a:ext cx="101600" cy="101600"/>
          </a:xfrm>
          <a:custGeom>
            <a:avLst/>
            <a:gdLst>
              <a:gd name="T0" fmla="*/ 24 w 27"/>
              <a:gd name="T1" fmla="*/ 11 h 27"/>
              <a:gd name="T2" fmla="*/ 15 w 27"/>
              <a:gd name="T3" fmla="*/ 11 h 27"/>
              <a:gd name="T4" fmla="*/ 15 w 27"/>
              <a:gd name="T5" fmla="*/ 2 h 27"/>
              <a:gd name="T6" fmla="*/ 13 w 27"/>
              <a:gd name="T7" fmla="*/ 0 h 27"/>
              <a:gd name="T8" fmla="*/ 11 w 27"/>
              <a:gd name="T9" fmla="*/ 2 h 27"/>
              <a:gd name="T10" fmla="*/ 11 w 27"/>
              <a:gd name="T11" fmla="*/ 11 h 27"/>
              <a:gd name="T12" fmla="*/ 2 w 27"/>
              <a:gd name="T13" fmla="*/ 11 h 27"/>
              <a:gd name="T14" fmla="*/ 0 w 27"/>
              <a:gd name="T15" fmla="*/ 13 h 27"/>
              <a:gd name="T16" fmla="*/ 2 w 27"/>
              <a:gd name="T17" fmla="*/ 16 h 27"/>
              <a:gd name="T18" fmla="*/ 11 w 27"/>
              <a:gd name="T19" fmla="*/ 16 h 27"/>
              <a:gd name="T20" fmla="*/ 11 w 27"/>
              <a:gd name="T21" fmla="*/ 25 h 27"/>
              <a:gd name="T22" fmla="*/ 13 w 27"/>
              <a:gd name="T23" fmla="*/ 27 h 27"/>
              <a:gd name="T24" fmla="*/ 15 w 27"/>
              <a:gd name="T25" fmla="*/ 25 h 27"/>
              <a:gd name="T26" fmla="*/ 15 w 27"/>
              <a:gd name="T27" fmla="*/ 16 h 27"/>
              <a:gd name="T28" fmla="*/ 24 w 27"/>
              <a:gd name="T29" fmla="*/ 16 h 27"/>
              <a:gd name="T30" fmla="*/ 27 w 27"/>
              <a:gd name="T31" fmla="*/ 13 h 27"/>
              <a:gd name="T32" fmla="*/ 24 w 27"/>
              <a:gd name="T33" fmla="*/ 1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7">
                <a:moveTo>
                  <a:pt x="24" y="11"/>
                </a:moveTo>
                <a:cubicBezTo>
                  <a:pt x="15" y="11"/>
                  <a:pt x="15" y="11"/>
                  <a:pt x="15" y="11"/>
                </a:cubicBezTo>
                <a:cubicBezTo>
                  <a:pt x="15" y="2"/>
                  <a:pt x="15" y="2"/>
                  <a:pt x="15" y="2"/>
                </a:cubicBezTo>
                <a:cubicBezTo>
                  <a:pt x="15" y="1"/>
                  <a:pt x="14" y="0"/>
                  <a:pt x="13" y="0"/>
                </a:cubicBezTo>
                <a:cubicBezTo>
                  <a:pt x="12" y="0"/>
                  <a:pt x="11" y="1"/>
                  <a:pt x="11" y="2"/>
                </a:cubicBezTo>
                <a:cubicBezTo>
                  <a:pt x="11" y="11"/>
                  <a:pt x="11" y="11"/>
                  <a:pt x="11" y="11"/>
                </a:cubicBezTo>
                <a:cubicBezTo>
                  <a:pt x="2" y="11"/>
                  <a:pt x="2" y="11"/>
                  <a:pt x="2" y="11"/>
                </a:cubicBezTo>
                <a:cubicBezTo>
                  <a:pt x="1" y="11"/>
                  <a:pt x="0" y="12"/>
                  <a:pt x="0" y="13"/>
                </a:cubicBezTo>
                <a:cubicBezTo>
                  <a:pt x="0" y="15"/>
                  <a:pt x="1" y="16"/>
                  <a:pt x="2" y="16"/>
                </a:cubicBezTo>
                <a:cubicBezTo>
                  <a:pt x="11" y="16"/>
                  <a:pt x="11" y="16"/>
                  <a:pt x="11" y="16"/>
                </a:cubicBezTo>
                <a:cubicBezTo>
                  <a:pt x="11" y="25"/>
                  <a:pt x="11" y="25"/>
                  <a:pt x="11" y="25"/>
                </a:cubicBezTo>
                <a:cubicBezTo>
                  <a:pt x="11" y="26"/>
                  <a:pt x="12" y="27"/>
                  <a:pt x="13" y="27"/>
                </a:cubicBezTo>
                <a:cubicBezTo>
                  <a:pt x="14" y="27"/>
                  <a:pt x="15" y="26"/>
                  <a:pt x="15" y="25"/>
                </a:cubicBezTo>
                <a:cubicBezTo>
                  <a:pt x="15" y="16"/>
                  <a:pt x="15" y="16"/>
                  <a:pt x="15" y="16"/>
                </a:cubicBezTo>
                <a:cubicBezTo>
                  <a:pt x="24" y="16"/>
                  <a:pt x="24" y="16"/>
                  <a:pt x="24" y="16"/>
                </a:cubicBezTo>
                <a:cubicBezTo>
                  <a:pt x="25" y="16"/>
                  <a:pt x="27" y="15"/>
                  <a:pt x="27" y="13"/>
                </a:cubicBezTo>
                <a:cubicBezTo>
                  <a:pt x="27" y="12"/>
                  <a:pt x="25" y="11"/>
                  <a:pt x="24" y="11"/>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 name="Freeform 220"/>
          <p:cNvSpPr>
            <a:spLocks noEditPoints="1"/>
          </p:cNvSpPr>
          <p:nvPr/>
        </p:nvSpPr>
        <p:spPr bwMode="auto">
          <a:xfrm>
            <a:off x="6334125" y="334963"/>
            <a:ext cx="481013" cy="409575"/>
          </a:xfrm>
          <a:custGeom>
            <a:avLst/>
            <a:gdLst>
              <a:gd name="T0" fmla="*/ 123 w 128"/>
              <a:gd name="T1" fmla="*/ 60 h 109"/>
              <a:gd name="T2" fmla="*/ 122 w 128"/>
              <a:gd name="T3" fmla="*/ 59 h 109"/>
              <a:gd name="T4" fmla="*/ 123 w 128"/>
              <a:gd name="T5" fmla="*/ 58 h 109"/>
              <a:gd name="T6" fmla="*/ 128 w 128"/>
              <a:gd name="T7" fmla="*/ 36 h 109"/>
              <a:gd name="T8" fmla="*/ 93 w 128"/>
              <a:gd name="T9" fmla="*/ 0 h 109"/>
              <a:gd name="T10" fmla="*/ 75 w 128"/>
              <a:gd name="T11" fmla="*/ 5 h 109"/>
              <a:gd name="T12" fmla="*/ 65 w 128"/>
              <a:gd name="T13" fmla="*/ 13 h 109"/>
              <a:gd name="T14" fmla="*/ 64 w 128"/>
              <a:gd name="T15" fmla="*/ 15 h 109"/>
              <a:gd name="T16" fmla="*/ 63 w 128"/>
              <a:gd name="T17" fmla="*/ 13 h 109"/>
              <a:gd name="T18" fmla="*/ 53 w 128"/>
              <a:gd name="T19" fmla="*/ 5 h 109"/>
              <a:gd name="T20" fmla="*/ 35 w 128"/>
              <a:gd name="T21" fmla="*/ 0 h 109"/>
              <a:gd name="T22" fmla="*/ 0 w 128"/>
              <a:gd name="T23" fmla="*/ 36 h 109"/>
              <a:gd name="T24" fmla="*/ 9 w 128"/>
              <a:gd name="T25" fmla="*/ 65 h 109"/>
              <a:gd name="T26" fmla="*/ 31 w 128"/>
              <a:gd name="T27" fmla="*/ 88 h 109"/>
              <a:gd name="T28" fmla="*/ 63 w 128"/>
              <a:gd name="T29" fmla="*/ 109 h 109"/>
              <a:gd name="T30" fmla="*/ 64 w 128"/>
              <a:gd name="T31" fmla="*/ 109 h 109"/>
              <a:gd name="T32" fmla="*/ 65 w 128"/>
              <a:gd name="T33" fmla="*/ 109 h 109"/>
              <a:gd name="T34" fmla="*/ 76 w 128"/>
              <a:gd name="T35" fmla="*/ 103 h 109"/>
              <a:gd name="T36" fmla="*/ 76 w 128"/>
              <a:gd name="T37" fmla="*/ 103 h 109"/>
              <a:gd name="T38" fmla="*/ 77 w 128"/>
              <a:gd name="T39" fmla="*/ 103 h 109"/>
              <a:gd name="T40" fmla="*/ 96 w 128"/>
              <a:gd name="T41" fmla="*/ 109 h 109"/>
              <a:gd name="T42" fmla="*/ 128 w 128"/>
              <a:gd name="T43" fmla="*/ 77 h 109"/>
              <a:gd name="T44" fmla="*/ 123 w 128"/>
              <a:gd name="T45" fmla="*/ 60 h 109"/>
              <a:gd name="T46" fmla="*/ 71 w 128"/>
              <a:gd name="T47" fmla="*/ 100 h 109"/>
              <a:gd name="T48" fmla="*/ 65 w 128"/>
              <a:gd name="T49" fmla="*/ 104 h 109"/>
              <a:gd name="T50" fmla="*/ 64 w 128"/>
              <a:gd name="T51" fmla="*/ 104 h 109"/>
              <a:gd name="T52" fmla="*/ 63 w 128"/>
              <a:gd name="T53" fmla="*/ 104 h 109"/>
              <a:gd name="T54" fmla="*/ 34 w 128"/>
              <a:gd name="T55" fmla="*/ 85 h 109"/>
              <a:gd name="T56" fmla="*/ 13 w 128"/>
              <a:gd name="T57" fmla="*/ 63 h 109"/>
              <a:gd name="T58" fmla="*/ 5 w 128"/>
              <a:gd name="T59" fmla="*/ 36 h 109"/>
              <a:gd name="T60" fmla="*/ 14 w 128"/>
              <a:gd name="T61" fmla="*/ 14 h 109"/>
              <a:gd name="T62" fmla="*/ 35 w 128"/>
              <a:gd name="T63" fmla="*/ 5 h 109"/>
              <a:gd name="T64" fmla="*/ 51 w 128"/>
              <a:gd name="T65" fmla="*/ 9 h 109"/>
              <a:gd name="T66" fmla="*/ 62 w 128"/>
              <a:gd name="T67" fmla="*/ 20 h 109"/>
              <a:gd name="T68" fmla="*/ 64 w 128"/>
              <a:gd name="T69" fmla="*/ 23 h 109"/>
              <a:gd name="T70" fmla="*/ 66 w 128"/>
              <a:gd name="T71" fmla="*/ 20 h 109"/>
              <a:gd name="T72" fmla="*/ 77 w 128"/>
              <a:gd name="T73" fmla="*/ 9 h 109"/>
              <a:gd name="T74" fmla="*/ 93 w 128"/>
              <a:gd name="T75" fmla="*/ 5 h 109"/>
              <a:gd name="T76" fmla="*/ 114 w 128"/>
              <a:gd name="T77" fmla="*/ 14 h 109"/>
              <a:gd name="T78" fmla="*/ 123 w 128"/>
              <a:gd name="T79" fmla="*/ 36 h 109"/>
              <a:gd name="T80" fmla="*/ 120 w 128"/>
              <a:gd name="T81" fmla="*/ 53 h 109"/>
              <a:gd name="T82" fmla="*/ 119 w 128"/>
              <a:gd name="T83" fmla="*/ 55 h 109"/>
              <a:gd name="T84" fmla="*/ 118 w 128"/>
              <a:gd name="T85" fmla="*/ 54 h 109"/>
              <a:gd name="T86" fmla="*/ 96 w 128"/>
              <a:gd name="T87" fmla="*/ 46 h 109"/>
              <a:gd name="T88" fmla="*/ 64 w 128"/>
              <a:gd name="T89" fmla="*/ 77 h 109"/>
              <a:gd name="T90" fmla="*/ 72 w 128"/>
              <a:gd name="T91" fmla="*/ 98 h 109"/>
              <a:gd name="T92" fmla="*/ 73 w 128"/>
              <a:gd name="T93" fmla="*/ 99 h 109"/>
              <a:gd name="T94" fmla="*/ 71 w 128"/>
              <a:gd name="T95" fmla="*/ 100 h 109"/>
              <a:gd name="T96" fmla="*/ 115 w 128"/>
              <a:gd name="T97" fmla="*/ 97 h 109"/>
              <a:gd name="T98" fmla="*/ 96 w 128"/>
              <a:gd name="T99" fmla="*/ 105 h 109"/>
              <a:gd name="T100" fmla="*/ 77 w 128"/>
              <a:gd name="T101" fmla="*/ 97 h 109"/>
              <a:gd name="T102" fmla="*/ 69 w 128"/>
              <a:gd name="T103" fmla="*/ 77 h 109"/>
              <a:gd name="T104" fmla="*/ 77 w 128"/>
              <a:gd name="T105" fmla="*/ 58 h 109"/>
              <a:gd name="T106" fmla="*/ 96 w 128"/>
              <a:gd name="T107" fmla="*/ 50 h 109"/>
              <a:gd name="T108" fmla="*/ 115 w 128"/>
              <a:gd name="T109" fmla="*/ 58 h 109"/>
              <a:gd name="T110" fmla="*/ 123 w 128"/>
              <a:gd name="T111" fmla="*/ 77 h 109"/>
              <a:gd name="T112" fmla="*/ 115 w 128"/>
              <a:gd name="T113"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09">
                <a:moveTo>
                  <a:pt x="123" y="60"/>
                </a:moveTo>
                <a:cubicBezTo>
                  <a:pt x="122" y="59"/>
                  <a:pt x="122" y="59"/>
                  <a:pt x="122" y="59"/>
                </a:cubicBezTo>
                <a:cubicBezTo>
                  <a:pt x="123" y="58"/>
                  <a:pt x="123" y="58"/>
                  <a:pt x="123" y="58"/>
                </a:cubicBezTo>
                <a:cubicBezTo>
                  <a:pt x="126" y="51"/>
                  <a:pt x="128" y="43"/>
                  <a:pt x="128" y="36"/>
                </a:cubicBezTo>
                <a:cubicBezTo>
                  <a:pt x="127" y="16"/>
                  <a:pt x="112" y="0"/>
                  <a:pt x="93" y="0"/>
                </a:cubicBezTo>
                <a:cubicBezTo>
                  <a:pt x="86" y="0"/>
                  <a:pt x="80" y="2"/>
                  <a:pt x="75" y="5"/>
                </a:cubicBezTo>
                <a:cubicBezTo>
                  <a:pt x="71" y="7"/>
                  <a:pt x="68" y="10"/>
                  <a:pt x="65" y="13"/>
                </a:cubicBezTo>
                <a:cubicBezTo>
                  <a:pt x="64" y="15"/>
                  <a:pt x="64" y="15"/>
                  <a:pt x="64" y="15"/>
                </a:cubicBezTo>
                <a:cubicBezTo>
                  <a:pt x="63" y="13"/>
                  <a:pt x="63" y="13"/>
                  <a:pt x="63" y="13"/>
                </a:cubicBezTo>
                <a:cubicBezTo>
                  <a:pt x="60" y="10"/>
                  <a:pt x="57" y="7"/>
                  <a:pt x="53" y="5"/>
                </a:cubicBezTo>
                <a:cubicBezTo>
                  <a:pt x="48" y="2"/>
                  <a:pt x="42" y="0"/>
                  <a:pt x="35" y="0"/>
                </a:cubicBezTo>
                <a:cubicBezTo>
                  <a:pt x="16" y="0"/>
                  <a:pt x="1" y="16"/>
                  <a:pt x="0" y="36"/>
                </a:cubicBezTo>
                <a:cubicBezTo>
                  <a:pt x="0" y="45"/>
                  <a:pt x="3" y="55"/>
                  <a:pt x="9" y="65"/>
                </a:cubicBezTo>
                <a:cubicBezTo>
                  <a:pt x="15" y="73"/>
                  <a:pt x="22" y="81"/>
                  <a:pt x="31" y="88"/>
                </a:cubicBezTo>
                <a:cubicBezTo>
                  <a:pt x="47" y="101"/>
                  <a:pt x="62" y="109"/>
                  <a:pt x="63" y="109"/>
                </a:cubicBezTo>
                <a:cubicBezTo>
                  <a:pt x="64" y="109"/>
                  <a:pt x="64" y="109"/>
                  <a:pt x="64" y="109"/>
                </a:cubicBezTo>
                <a:cubicBezTo>
                  <a:pt x="65" y="109"/>
                  <a:pt x="65" y="109"/>
                  <a:pt x="65" y="109"/>
                </a:cubicBezTo>
                <a:cubicBezTo>
                  <a:pt x="66" y="108"/>
                  <a:pt x="70" y="107"/>
                  <a:pt x="76" y="103"/>
                </a:cubicBezTo>
                <a:cubicBezTo>
                  <a:pt x="76" y="103"/>
                  <a:pt x="76" y="103"/>
                  <a:pt x="76" y="103"/>
                </a:cubicBezTo>
                <a:cubicBezTo>
                  <a:pt x="77" y="103"/>
                  <a:pt x="77" y="103"/>
                  <a:pt x="77" y="103"/>
                </a:cubicBezTo>
                <a:cubicBezTo>
                  <a:pt x="83" y="107"/>
                  <a:pt x="89" y="109"/>
                  <a:pt x="96" y="109"/>
                </a:cubicBezTo>
                <a:cubicBezTo>
                  <a:pt x="114" y="109"/>
                  <a:pt x="128" y="95"/>
                  <a:pt x="128" y="77"/>
                </a:cubicBezTo>
                <a:cubicBezTo>
                  <a:pt x="128" y="71"/>
                  <a:pt x="126" y="65"/>
                  <a:pt x="123" y="60"/>
                </a:cubicBezTo>
                <a:close/>
                <a:moveTo>
                  <a:pt x="71" y="100"/>
                </a:moveTo>
                <a:cubicBezTo>
                  <a:pt x="68" y="102"/>
                  <a:pt x="66" y="103"/>
                  <a:pt x="65" y="104"/>
                </a:cubicBezTo>
                <a:cubicBezTo>
                  <a:pt x="64" y="104"/>
                  <a:pt x="64" y="104"/>
                  <a:pt x="64" y="104"/>
                </a:cubicBezTo>
                <a:cubicBezTo>
                  <a:pt x="63" y="104"/>
                  <a:pt x="63" y="104"/>
                  <a:pt x="63" y="104"/>
                </a:cubicBezTo>
                <a:cubicBezTo>
                  <a:pt x="59" y="101"/>
                  <a:pt x="46" y="95"/>
                  <a:pt x="34" y="85"/>
                </a:cubicBezTo>
                <a:cubicBezTo>
                  <a:pt x="25" y="78"/>
                  <a:pt x="18" y="70"/>
                  <a:pt x="13" y="63"/>
                </a:cubicBezTo>
                <a:cubicBezTo>
                  <a:pt x="7" y="54"/>
                  <a:pt x="4" y="45"/>
                  <a:pt x="5" y="36"/>
                </a:cubicBezTo>
                <a:cubicBezTo>
                  <a:pt x="5" y="27"/>
                  <a:pt x="8" y="20"/>
                  <a:pt x="14" y="14"/>
                </a:cubicBezTo>
                <a:cubicBezTo>
                  <a:pt x="20" y="8"/>
                  <a:pt x="27" y="5"/>
                  <a:pt x="35" y="5"/>
                </a:cubicBezTo>
                <a:cubicBezTo>
                  <a:pt x="41" y="5"/>
                  <a:pt x="46" y="6"/>
                  <a:pt x="51" y="9"/>
                </a:cubicBezTo>
                <a:cubicBezTo>
                  <a:pt x="56" y="12"/>
                  <a:pt x="59" y="16"/>
                  <a:pt x="62" y="20"/>
                </a:cubicBezTo>
                <a:cubicBezTo>
                  <a:pt x="64" y="23"/>
                  <a:pt x="64" y="23"/>
                  <a:pt x="64" y="23"/>
                </a:cubicBezTo>
                <a:cubicBezTo>
                  <a:pt x="66" y="20"/>
                  <a:pt x="66" y="20"/>
                  <a:pt x="66" y="20"/>
                </a:cubicBezTo>
                <a:cubicBezTo>
                  <a:pt x="69" y="16"/>
                  <a:pt x="72" y="12"/>
                  <a:pt x="77" y="9"/>
                </a:cubicBezTo>
                <a:cubicBezTo>
                  <a:pt x="82" y="6"/>
                  <a:pt x="87" y="5"/>
                  <a:pt x="93" y="5"/>
                </a:cubicBezTo>
                <a:cubicBezTo>
                  <a:pt x="101" y="5"/>
                  <a:pt x="108" y="8"/>
                  <a:pt x="114" y="14"/>
                </a:cubicBezTo>
                <a:cubicBezTo>
                  <a:pt x="120" y="20"/>
                  <a:pt x="123" y="27"/>
                  <a:pt x="123" y="36"/>
                </a:cubicBezTo>
                <a:cubicBezTo>
                  <a:pt x="124" y="41"/>
                  <a:pt x="122" y="47"/>
                  <a:pt x="120" y="53"/>
                </a:cubicBezTo>
                <a:cubicBezTo>
                  <a:pt x="119" y="55"/>
                  <a:pt x="119" y="55"/>
                  <a:pt x="119" y="55"/>
                </a:cubicBezTo>
                <a:cubicBezTo>
                  <a:pt x="118" y="54"/>
                  <a:pt x="118" y="54"/>
                  <a:pt x="118" y="54"/>
                </a:cubicBezTo>
                <a:cubicBezTo>
                  <a:pt x="112" y="48"/>
                  <a:pt x="104" y="46"/>
                  <a:pt x="96" y="46"/>
                </a:cubicBezTo>
                <a:cubicBezTo>
                  <a:pt x="78" y="46"/>
                  <a:pt x="64" y="60"/>
                  <a:pt x="64" y="77"/>
                </a:cubicBezTo>
                <a:cubicBezTo>
                  <a:pt x="64" y="85"/>
                  <a:pt x="67" y="92"/>
                  <a:pt x="72" y="98"/>
                </a:cubicBezTo>
                <a:cubicBezTo>
                  <a:pt x="73" y="99"/>
                  <a:pt x="73" y="99"/>
                  <a:pt x="73" y="99"/>
                </a:cubicBezTo>
                <a:lnTo>
                  <a:pt x="71" y="100"/>
                </a:lnTo>
                <a:close/>
                <a:moveTo>
                  <a:pt x="115" y="97"/>
                </a:moveTo>
                <a:cubicBezTo>
                  <a:pt x="110" y="102"/>
                  <a:pt x="103" y="105"/>
                  <a:pt x="96" y="105"/>
                </a:cubicBezTo>
                <a:cubicBezTo>
                  <a:pt x="89" y="105"/>
                  <a:pt x="82" y="102"/>
                  <a:pt x="77" y="97"/>
                </a:cubicBezTo>
                <a:cubicBezTo>
                  <a:pt x="72" y="92"/>
                  <a:pt x="69" y="85"/>
                  <a:pt x="69" y="77"/>
                </a:cubicBezTo>
                <a:cubicBezTo>
                  <a:pt x="69" y="70"/>
                  <a:pt x="72" y="63"/>
                  <a:pt x="77" y="58"/>
                </a:cubicBezTo>
                <a:cubicBezTo>
                  <a:pt x="82" y="53"/>
                  <a:pt x="89" y="50"/>
                  <a:pt x="96" y="50"/>
                </a:cubicBezTo>
                <a:cubicBezTo>
                  <a:pt x="103" y="50"/>
                  <a:pt x="110" y="53"/>
                  <a:pt x="115" y="58"/>
                </a:cubicBezTo>
                <a:cubicBezTo>
                  <a:pt x="121" y="63"/>
                  <a:pt x="123" y="70"/>
                  <a:pt x="123" y="77"/>
                </a:cubicBezTo>
                <a:cubicBezTo>
                  <a:pt x="123" y="85"/>
                  <a:pt x="121" y="92"/>
                  <a:pt x="115" y="97"/>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 name="Freeform 221"/>
          <p:cNvSpPr>
            <a:spLocks noEditPoints="1"/>
          </p:cNvSpPr>
          <p:nvPr/>
        </p:nvSpPr>
        <p:spPr bwMode="auto">
          <a:xfrm>
            <a:off x="5373688" y="334963"/>
            <a:ext cx="479425" cy="409575"/>
          </a:xfrm>
          <a:custGeom>
            <a:avLst/>
            <a:gdLst>
              <a:gd name="T0" fmla="*/ 93 w 128"/>
              <a:gd name="T1" fmla="*/ 0 h 109"/>
              <a:gd name="T2" fmla="*/ 75 w 128"/>
              <a:gd name="T3" fmla="*/ 5 h 109"/>
              <a:gd name="T4" fmla="*/ 65 w 128"/>
              <a:gd name="T5" fmla="*/ 13 h 109"/>
              <a:gd name="T6" fmla="*/ 64 w 128"/>
              <a:gd name="T7" fmla="*/ 15 h 109"/>
              <a:gd name="T8" fmla="*/ 63 w 128"/>
              <a:gd name="T9" fmla="*/ 13 h 109"/>
              <a:gd name="T10" fmla="*/ 53 w 128"/>
              <a:gd name="T11" fmla="*/ 5 h 109"/>
              <a:gd name="T12" fmla="*/ 35 w 128"/>
              <a:gd name="T13" fmla="*/ 0 h 109"/>
              <a:gd name="T14" fmla="*/ 0 w 128"/>
              <a:gd name="T15" fmla="*/ 36 h 109"/>
              <a:gd name="T16" fmla="*/ 9 w 128"/>
              <a:gd name="T17" fmla="*/ 65 h 109"/>
              <a:gd name="T18" fmla="*/ 31 w 128"/>
              <a:gd name="T19" fmla="*/ 88 h 109"/>
              <a:gd name="T20" fmla="*/ 63 w 128"/>
              <a:gd name="T21" fmla="*/ 109 h 109"/>
              <a:gd name="T22" fmla="*/ 64 w 128"/>
              <a:gd name="T23" fmla="*/ 109 h 109"/>
              <a:gd name="T24" fmla="*/ 65 w 128"/>
              <a:gd name="T25" fmla="*/ 109 h 109"/>
              <a:gd name="T26" fmla="*/ 97 w 128"/>
              <a:gd name="T27" fmla="*/ 88 h 109"/>
              <a:gd name="T28" fmla="*/ 119 w 128"/>
              <a:gd name="T29" fmla="*/ 65 h 109"/>
              <a:gd name="T30" fmla="*/ 128 w 128"/>
              <a:gd name="T31" fmla="*/ 36 h 109"/>
              <a:gd name="T32" fmla="*/ 93 w 128"/>
              <a:gd name="T33" fmla="*/ 0 h 109"/>
              <a:gd name="T34" fmla="*/ 115 w 128"/>
              <a:gd name="T35" fmla="*/ 63 h 109"/>
              <a:gd name="T36" fmla="*/ 94 w 128"/>
              <a:gd name="T37" fmla="*/ 85 h 109"/>
              <a:gd name="T38" fmla="*/ 65 w 128"/>
              <a:gd name="T39" fmla="*/ 104 h 109"/>
              <a:gd name="T40" fmla="*/ 64 w 128"/>
              <a:gd name="T41" fmla="*/ 104 h 109"/>
              <a:gd name="T42" fmla="*/ 63 w 128"/>
              <a:gd name="T43" fmla="*/ 104 h 109"/>
              <a:gd name="T44" fmla="*/ 34 w 128"/>
              <a:gd name="T45" fmla="*/ 85 h 109"/>
              <a:gd name="T46" fmla="*/ 13 w 128"/>
              <a:gd name="T47" fmla="*/ 63 h 109"/>
              <a:gd name="T48" fmla="*/ 5 w 128"/>
              <a:gd name="T49" fmla="*/ 36 h 109"/>
              <a:gd name="T50" fmla="*/ 14 w 128"/>
              <a:gd name="T51" fmla="*/ 14 h 109"/>
              <a:gd name="T52" fmla="*/ 35 w 128"/>
              <a:gd name="T53" fmla="*/ 5 h 109"/>
              <a:gd name="T54" fmla="*/ 51 w 128"/>
              <a:gd name="T55" fmla="*/ 9 h 109"/>
              <a:gd name="T56" fmla="*/ 62 w 128"/>
              <a:gd name="T57" fmla="*/ 20 h 109"/>
              <a:gd name="T58" fmla="*/ 64 w 128"/>
              <a:gd name="T59" fmla="*/ 23 h 109"/>
              <a:gd name="T60" fmla="*/ 66 w 128"/>
              <a:gd name="T61" fmla="*/ 20 h 109"/>
              <a:gd name="T62" fmla="*/ 77 w 128"/>
              <a:gd name="T63" fmla="*/ 9 h 109"/>
              <a:gd name="T64" fmla="*/ 93 w 128"/>
              <a:gd name="T65" fmla="*/ 5 h 109"/>
              <a:gd name="T66" fmla="*/ 114 w 128"/>
              <a:gd name="T67" fmla="*/ 14 h 109"/>
              <a:gd name="T68" fmla="*/ 123 w 128"/>
              <a:gd name="T69" fmla="*/ 36 h 109"/>
              <a:gd name="T70" fmla="*/ 115 w 128"/>
              <a:gd name="T71" fmla="*/ 6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8" h="109">
                <a:moveTo>
                  <a:pt x="93" y="0"/>
                </a:moveTo>
                <a:cubicBezTo>
                  <a:pt x="86" y="0"/>
                  <a:pt x="80" y="2"/>
                  <a:pt x="75" y="5"/>
                </a:cubicBezTo>
                <a:cubicBezTo>
                  <a:pt x="71" y="7"/>
                  <a:pt x="68" y="10"/>
                  <a:pt x="65" y="13"/>
                </a:cubicBezTo>
                <a:cubicBezTo>
                  <a:pt x="64" y="15"/>
                  <a:pt x="64" y="15"/>
                  <a:pt x="64" y="15"/>
                </a:cubicBezTo>
                <a:cubicBezTo>
                  <a:pt x="63" y="13"/>
                  <a:pt x="63" y="13"/>
                  <a:pt x="63" y="13"/>
                </a:cubicBezTo>
                <a:cubicBezTo>
                  <a:pt x="60" y="10"/>
                  <a:pt x="57" y="7"/>
                  <a:pt x="53" y="5"/>
                </a:cubicBezTo>
                <a:cubicBezTo>
                  <a:pt x="48" y="2"/>
                  <a:pt x="42" y="0"/>
                  <a:pt x="35" y="0"/>
                </a:cubicBezTo>
                <a:cubicBezTo>
                  <a:pt x="16" y="0"/>
                  <a:pt x="1" y="16"/>
                  <a:pt x="0" y="36"/>
                </a:cubicBezTo>
                <a:cubicBezTo>
                  <a:pt x="0" y="45"/>
                  <a:pt x="3" y="55"/>
                  <a:pt x="9" y="65"/>
                </a:cubicBezTo>
                <a:cubicBezTo>
                  <a:pt x="15" y="73"/>
                  <a:pt x="22" y="81"/>
                  <a:pt x="31" y="88"/>
                </a:cubicBezTo>
                <a:cubicBezTo>
                  <a:pt x="47" y="101"/>
                  <a:pt x="63" y="109"/>
                  <a:pt x="63" y="109"/>
                </a:cubicBezTo>
                <a:cubicBezTo>
                  <a:pt x="64" y="109"/>
                  <a:pt x="64" y="109"/>
                  <a:pt x="64" y="109"/>
                </a:cubicBezTo>
                <a:cubicBezTo>
                  <a:pt x="65" y="109"/>
                  <a:pt x="65" y="109"/>
                  <a:pt x="65" y="109"/>
                </a:cubicBezTo>
                <a:cubicBezTo>
                  <a:pt x="66" y="109"/>
                  <a:pt x="81" y="101"/>
                  <a:pt x="97" y="88"/>
                </a:cubicBezTo>
                <a:cubicBezTo>
                  <a:pt x="106" y="81"/>
                  <a:pt x="113" y="73"/>
                  <a:pt x="119" y="65"/>
                </a:cubicBezTo>
                <a:cubicBezTo>
                  <a:pt x="125" y="55"/>
                  <a:pt x="128" y="45"/>
                  <a:pt x="128" y="36"/>
                </a:cubicBezTo>
                <a:cubicBezTo>
                  <a:pt x="127" y="16"/>
                  <a:pt x="112" y="0"/>
                  <a:pt x="93" y="0"/>
                </a:cubicBezTo>
                <a:close/>
                <a:moveTo>
                  <a:pt x="115" y="63"/>
                </a:moveTo>
                <a:cubicBezTo>
                  <a:pt x="110" y="70"/>
                  <a:pt x="103" y="78"/>
                  <a:pt x="94" y="85"/>
                </a:cubicBezTo>
                <a:cubicBezTo>
                  <a:pt x="82" y="95"/>
                  <a:pt x="69" y="101"/>
                  <a:pt x="65" y="104"/>
                </a:cubicBezTo>
                <a:cubicBezTo>
                  <a:pt x="64" y="104"/>
                  <a:pt x="64" y="104"/>
                  <a:pt x="64" y="104"/>
                </a:cubicBezTo>
                <a:cubicBezTo>
                  <a:pt x="63" y="104"/>
                  <a:pt x="63" y="104"/>
                  <a:pt x="63" y="104"/>
                </a:cubicBezTo>
                <a:cubicBezTo>
                  <a:pt x="59" y="101"/>
                  <a:pt x="46" y="95"/>
                  <a:pt x="34" y="85"/>
                </a:cubicBezTo>
                <a:cubicBezTo>
                  <a:pt x="25" y="78"/>
                  <a:pt x="18" y="70"/>
                  <a:pt x="13" y="63"/>
                </a:cubicBezTo>
                <a:cubicBezTo>
                  <a:pt x="7" y="54"/>
                  <a:pt x="4" y="45"/>
                  <a:pt x="5" y="36"/>
                </a:cubicBezTo>
                <a:cubicBezTo>
                  <a:pt x="5" y="27"/>
                  <a:pt x="8" y="20"/>
                  <a:pt x="14" y="14"/>
                </a:cubicBezTo>
                <a:cubicBezTo>
                  <a:pt x="20" y="8"/>
                  <a:pt x="27" y="5"/>
                  <a:pt x="35" y="5"/>
                </a:cubicBezTo>
                <a:cubicBezTo>
                  <a:pt x="41" y="5"/>
                  <a:pt x="46" y="6"/>
                  <a:pt x="51" y="9"/>
                </a:cubicBezTo>
                <a:cubicBezTo>
                  <a:pt x="56" y="12"/>
                  <a:pt x="59" y="16"/>
                  <a:pt x="62" y="20"/>
                </a:cubicBezTo>
                <a:cubicBezTo>
                  <a:pt x="64" y="23"/>
                  <a:pt x="64" y="23"/>
                  <a:pt x="64" y="23"/>
                </a:cubicBezTo>
                <a:cubicBezTo>
                  <a:pt x="66" y="20"/>
                  <a:pt x="66" y="20"/>
                  <a:pt x="66" y="20"/>
                </a:cubicBezTo>
                <a:cubicBezTo>
                  <a:pt x="69" y="16"/>
                  <a:pt x="72" y="12"/>
                  <a:pt x="77" y="9"/>
                </a:cubicBezTo>
                <a:cubicBezTo>
                  <a:pt x="82" y="6"/>
                  <a:pt x="87" y="5"/>
                  <a:pt x="93" y="5"/>
                </a:cubicBezTo>
                <a:cubicBezTo>
                  <a:pt x="101" y="5"/>
                  <a:pt x="108" y="8"/>
                  <a:pt x="114" y="14"/>
                </a:cubicBezTo>
                <a:cubicBezTo>
                  <a:pt x="120" y="20"/>
                  <a:pt x="123" y="27"/>
                  <a:pt x="123" y="36"/>
                </a:cubicBezTo>
                <a:cubicBezTo>
                  <a:pt x="124" y="45"/>
                  <a:pt x="121" y="54"/>
                  <a:pt x="115" y="63"/>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 name="Freeform 222"/>
          <p:cNvSpPr/>
          <p:nvPr/>
        </p:nvSpPr>
        <p:spPr bwMode="auto">
          <a:xfrm>
            <a:off x="5429250" y="392113"/>
            <a:ext cx="87313" cy="85725"/>
          </a:xfrm>
          <a:custGeom>
            <a:avLst/>
            <a:gdLst>
              <a:gd name="T0" fmla="*/ 21 w 23"/>
              <a:gd name="T1" fmla="*/ 0 h 23"/>
              <a:gd name="T2" fmla="*/ 0 w 23"/>
              <a:gd name="T3" fmla="*/ 21 h 23"/>
              <a:gd name="T4" fmla="*/ 2 w 23"/>
              <a:gd name="T5" fmla="*/ 23 h 23"/>
              <a:gd name="T6" fmla="*/ 4 w 23"/>
              <a:gd name="T7" fmla="*/ 21 h 23"/>
              <a:gd name="T8" fmla="*/ 21 w 23"/>
              <a:gd name="T9" fmla="*/ 5 h 23"/>
              <a:gd name="T10" fmla="*/ 23 w 23"/>
              <a:gd name="T11" fmla="*/ 2 h 23"/>
              <a:gd name="T12" fmla="*/ 21 w 23"/>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21" y="0"/>
                </a:moveTo>
                <a:cubicBezTo>
                  <a:pt x="9" y="0"/>
                  <a:pt x="0" y="9"/>
                  <a:pt x="0" y="21"/>
                </a:cubicBezTo>
                <a:cubicBezTo>
                  <a:pt x="0" y="22"/>
                  <a:pt x="1" y="23"/>
                  <a:pt x="2" y="23"/>
                </a:cubicBezTo>
                <a:cubicBezTo>
                  <a:pt x="3" y="23"/>
                  <a:pt x="4" y="22"/>
                  <a:pt x="4" y="21"/>
                </a:cubicBezTo>
                <a:cubicBezTo>
                  <a:pt x="4" y="12"/>
                  <a:pt x="12" y="5"/>
                  <a:pt x="21" y="5"/>
                </a:cubicBezTo>
                <a:cubicBezTo>
                  <a:pt x="22" y="5"/>
                  <a:pt x="23" y="4"/>
                  <a:pt x="23" y="2"/>
                </a:cubicBezTo>
                <a:cubicBezTo>
                  <a:pt x="23" y="1"/>
                  <a:pt x="22" y="0"/>
                  <a:pt x="21"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 name="Freeform 223"/>
          <p:cNvSpPr/>
          <p:nvPr/>
        </p:nvSpPr>
        <p:spPr bwMode="auto">
          <a:xfrm>
            <a:off x="4411663" y="317500"/>
            <a:ext cx="481013" cy="250825"/>
          </a:xfrm>
          <a:custGeom>
            <a:avLst/>
            <a:gdLst>
              <a:gd name="T0" fmla="*/ 127 w 128"/>
              <a:gd name="T1" fmla="*/ 63 h 67"/>
              <a:gd name="T2" fmla="*/ 66 w 128"/>
              <a:gd name="T3" fmla="*/ 1 h 67"/>
              <a:gd name="T4" fmla="*/ 64 w 128"/>
              <a:gd name="T5" fmla="*/ 0 h 67"/>
              <a:gd name="T6" fmla="*/ 62 w 128"/>
              <a:gd name="T7" fmla="*/ 1 h 67"/>
              <a:gd name="T8" fmla="*/ 1 w 128"/>
              <a:gd name="T9" fmla="*/ 63 h 67"/>
              <a:gd name="T10" fmla="*/ 1 w 128"/>
              <a:gd name="T11" fmla="*/ 66 h 67"/>
              <a:gd name="T12" fmla="*/ 4 w 128"/>
              <a:gd name="T13" fmla="*/ 66 h 67"/>
              <a:gd name="T14" fmla="*/ 64 w 128"/>
              <a:gd name="T15" fmla="*/ 6 h 67"/>
              <a:gd name="T16" fmla="*/ 124 w 128"/>
              <a:gd name="T17" fmla="*/ 66 h 67"/>
              <a:gd name="T18" fmla="*/ 127 w 128"/>
              <a:gd name="T19" fmla="*/ 66 h 67"/>
              <a:gd name="T20" fmla="*/ 127 w 128"/>
              <a:gd name="T21"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67">
                <a:moveTo>
                  <a:pt x="127" y="63"/>
                </a:moveTo>
                <a:cubicBezTo>
                  <a:pt x="66" y="1"/>
                  <a:pt x="66" y="1"/>
                  <a:pt x="66" y="1"/>
                </a:cubicBezTo>
                <a:cubicBezTo>
                  <a:pt x="65" y="1"/>
                  <a:pt x="65" y="0"/>
                  <a:pt x="64" y="0"/>
                </a:cubicBezTo>
                <a:cubicBezTo>
                  <a:pt x="63" y="0"/>
                  <a:pt x="63" y="1"/>
                  <a:pt x="62" y="1"/>
                </a:cubicBezTo>
                <a:cubicBezTo>
                  <a:pt x="62" y="1"/>
                  <a:pt x="1" y="63"/>
                  <a:pt x="1" y="63"/>
                </a:cubicBezTo>
                <a:cubicBezTo>
                  <a:pt x="0" y="64"/>
                  <a:pt x="0" y="65"/>
                  <a:pt x="1" y="66"/>
                </a:cubicBezTo>
                <a:cubicBezTo>
                  <a:pt x="2" y="67"/>
                  <a:pt x="3" y="67"/>
                  <a:pt x="4" y="66"/>
                </a:cubicBezTo>
                <a:cubicBezTo>
                  <a:pt x="64" y="6"/>
                  <a:pt x="64" y="6"/>
                  <a:pt x="64" y="6"/>
                </a:cubicBezTo>
                <a:cubicBezTo>
                  <a:pt x="124" y="66"/>
                  <a:pt x="124" y="66"/>
                  <a:pt x="124" y="66"/>
                </a:cubicBezTo>
                <a:cubicBezTo>
                  <a:pt x="125" y="67"/>
                  <a:pt x="126" y="67"/>
                  <a:pt x="127" y="66"/>
                </a:cubicBezTo>
                <a:cubicBezTo>
                  <a:pt x="128" y="65"/>
                  <a:pt x="128" y="64"/>
                  <a:pt x="127" y="63"/>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4" name="Freeform 224"/>
          <p:cNvSpPr>
            <a:spLocks noEditPoints="1"/>
          </p:cNvSpPr>
          <p:nvPr/>
        </p:nvSpPr>
        <p:spPr bwMode="auto">
          <a:xfrm>
            <a:off x="4476750" y="395288"/>
            <a:ext cx="352425" cy="368300"/>
          </a:xfrm>
          <a:custGeom>
            <a:avLst/>
            <a:gdLst>
              <a:gd name="T0" fmla="*/ 93 w 94"/>
              <a:gd name="T1" fmla="*/ 45 h 98"/>
              <a:gd name="T2" fmla="*/ 49 w 94"/>
              <a:gd name="T3" fmla="*/ 1 h 98"/>
              <a:gd name="T4" fmla="*/ 45 w 94"/>
              <a:gd name="T5" fmla="*/ 1 h 98"/>
              <a:gd name="T6" fmla="*/ 1 w 94"/>
              <a:gd name="T7" fmla="*/ 46 h 98"/>
              <a:gd name="T8" fmla="*/ 0 w 94"/>
              <a:gd name="T9" fmla="*/ 47 h 98"/>
              <a:gd name="T10" fmla="*/ 0 w 94"/>
              <a:gd name="T11" fmla="*/ 92 h 98"/>
              <a:gd name="T12" fmla="*/ 6 w 94"/>
              <a:gd name="T13" fmla="*/ 98 h 98"/>
              <a:gd name="T14" fmla="*/ 88 w 94"/>
              <a:gd name="T15" fmla="*/ 98 h 98"/>
              <a:gd name="T16" fmla="*/ 94 w 94"/>
              <a:gd name="T17" fmla="*/ 92 h 98"/>
              <a:gd name="T18" fmla="*/ 94 w 94"/>
              <a:gd name="T19" fmla="*/ 47 h 98"/>
              <a:gd name="T20" fmla="*/ 93 w 94"/>
              <a:gd name="T21" fmla="*/ 45 h 98"/>
              <a:gd name="T22" fmla="*/ 60 w 94"/>
              <a:gd name="T23" fmla="*/ 94 h 98"/>
              <a:gd name="T24" fmla="*/ 34 w 94"/>
              <a:gd name="T25" fmla="*/ 94 h 98"/>
              <a:gd name="T26" fmla="*/ 34 w 94"/>
              <a:gd name="T27" fmla="*/ 54 h 98"/>
              <a:gd name="T28" fmla="*/ 60 w 94"/>
              <a:gd name="T29" fmla="*/ 54 h 98"/>
              <a:gd name="T30" fmla="*/ 60 w 94"/>
              <a:gd name="T31" fmla="*/ 94 h 98"/>
              <a:gd name="T32" fmla="*/ 64 w 94"/>
              <a:gd name="T33" fmla="*/ 94 h 98"/>
              <a:gd name="T34" fmla="*/ 64 w 94"/>
              <a:gd name="T35" fmla="*/ 55 h 98"/>
              <a:gd name="T36" fmla="*/ 58 w 94"/>
              <a:gd name="T37" fmla="*/ 49 h 98"/>
              <a:gd name="T38" fmla="*/ 36 w 94"/>
              <a:gd name="T39" fmla="*/ 49 h 98"/>
              <a:gd name="T40" fmla="*/ 30 w 94"/>
              <a:gd name="T41" fmla="*/ 55 h 98"/>
              <a:gd name="T42" fmla="*/ 30 w 94"/>
              <a:gd name="T43" fmla="*/ 94 h 98"/>
              <a:gd name="T44" fmla="*/ 5 w 94"/>
              <a:gd name="T45" fmla="*/ 94 h 98"/>
              <a:gd name="T46" fmla="*/ 5 w 94"/>
              <a:gd name="T47" fmla="*/ 48 h 98"/>
              <a:gd name="T48" fmla="*/ 47 w 94"/>
              <a:gd name="T49" fmla="*/ 6 h 98"/>
              <a:gd name="T50" fmla="*/ 89 w 94"/>
              <a:gd name="T51" fmla="*/ 48 h 98"/>
              <a:gd name="T52" fmla="*/ 89 w 94"/>
              <a:gd name="T53" fmla="*/ 94 h 98"/>
              <a:gd name="T54" fmla="*/ 64 w 94"/>
              <a:gd name="T55" fmla="*/ 9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98">
                <a:moveTo>
                  <a:pt x="93" y="45"/>
                </a:moveTo>
                <a:cubicBezTo>
                  <a:pt x="49" y="1"/>
                  <a:pt x="49" y="1"/>
                  <a:pt x="49" y="1"/>
                </a:cubicBezTo>
                <a:cubicBezTo>
                  <a:pt x="48" y="0"/>
                  <a:pt x="46" y="0"/>
                  <a:pt x="45" y="1"/>
                </a:cubicBezTo>
                <a:cubicBezTo>
                  <a:pt x="1" y="46"/>
                  <a:pt x="1" y="46"/>
                  <a:pt x="1" y="46"/>
                </a:cubicBezTo>
                <a:cubicBezTo>
                  <a:pt x="0" y="46"/>
                  <a:pt x="0" y="47"/>
                  <a:pt x="0" y="47"/>
                </a:cubicBezTo>
                <a:cubicBezTo>
                  <a:pt x="0" y="92"/>
                  <a:pt x="0" y="92"/>
                  <a:pt x="0" y="92"/>
                </a:cubicBezTo>
                <a:cubicBezTo>
                  <a:pt x="0" y="96"/>
                  <a:pt x="3" y="98"/>
                  <a:pt x="6" y="98"/>
                </a:cubicBezTo>
                <a:cubicBezTo>
                  <a:pt x="88" y="98"/>
                  <a:pt x="88" y="98"/>
                  <a:pt x="88" y="98"/>
                </a:cubicBezTo>
                <a:cubicBezTo>
                  <a:pt x="91" y="98"/>
                  <a:pt x="94" y="96"/>
                  <a:pt x="94" y="92"/>
                </a:cubicBezTo>
                <a:cubicBezTo>
                  <a:pt x="94" y="47"/>
                  <a:pt x="94" y="47"/>
                  <a:pt x="94" y="47"/>
                </a:cubicBezTo>
                <a:cubicBezTo>
                  <a:pt x="94" y="46"/>
                  <a:pt x="94" y="46"/>
                  <a:pt x="93" y="45"/>
                </a:cubicBezTo>
                <a:close/>
                <a:moveTo>
                  <a:pt x="60" y="94"/>
                </a:moveTo>
                <a:cubicBezTo>
                  <a:pt x="34" y="94"/>
                  <a:pt x="34" y="94"/>
                  <a:pt x="34" y="94"/>
                </a:cubicBezTo>
                <a:cubicBezTo>
                  <a:pt x="34" y="54"/>
                  <a:pt x="34" y="54"/>
                  <a:pt x="34" y="54"/>
                </a:cubicBezTo>
                <a:cubicBezTo>
                  <a:pt x="60" y="54"/>
                  <a:pt x="60" y="54"/>
                  <a:pt x="60" y="54"/>
                </a:cubicBezTo>
                <a:lnTo>
                  <a:pt x="60" y="94"/>
                </a:lnTo>
                <a:close/>
                <a:moveTo>
                  <a:pt x="64" y="94"/>
                </a:moveTo>
                <a:cubicBezTo>
                  <a:pt x="64" y="55"/>
                  <a:pt x="64" y="55"/>
                  <a:pt x="64" y="55"/>
                </a:cubicBezTo>
                <a:cubicBezTo>
                  <a:pt x="64" y="52"/>
                  <a:pt x="61" y="49"/>
                  <a:pt x="58" y="49"/>
                </a:cubicBezTo>
                <a:cubicBezTo>
                  <a:pt x="36" y="49"/>
                  <a:pt x="36" y="49"/>
                  <a:pt x="36" y="49"/>
                </a:cubicBezTo>
                <a:cubicBezTo>
                  <a:pt x="33" y="49"/>
                  <a:pt x="30" y="52"/>
                  <a:pt x="30" y="55"/>
                </a:cubicBezTo>
                <a:cubicBezTo>
                  <a:pt x="30" y="94"/>
                  <a:pt x="30" y="94"/>
                  <a:pt x="30" y="94"/>
                </a:cubicBezTo>
                <a:cubicBezTo>
                  <a:pt x="5" y="94"/>
                  <a:pt x="5" y="94"/>
                  <a:pt x="5" y="94"/>
                </a:cubicBezTo>
                <a:cubicBezTo>
                  <a:pt x="5" y="48"/>
                  <a:pt x="5" y="48"/>
                  <a:pt x="5" y="48"/>
                </a:cubicBezTo>
                <a:cubicBezTo>
                  <a:pt x="47" y="6"/>
                  <a:pt x="47" y="6"/>
                  <a:pt x="47" y="6"/>
                </a:cubicBezTo>
                <a:cubicBezTo>
                  <a:pt x="89" y="48"/>
                  <a:pt x="89" y="48"/>
                  <a:pt x="89" y="48"/>
                </a:cubicBezTo>
                <a:cubicBezTo>
                  <a:pt x="89" y="94"/>
                  <a:pt x="89" y="94"/>
                  <a:pt x="89" y="94"/>
                </a:cubicBezTo>
                <a:lnTo>
                  <a:pt x="64" y="94"/>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5" name="Freeform 225"/>
          <p:cNvSpPr>
            <a:spLocks noEditPoints="1"/>
          </p:cNvSpPr>
          <p:nvPr/>
        </p:nvSpPr>
        <p:spPr bwMode="auto">
          <a:xfrm>
            <a:off x="3514725" y="395288"/>
            <a:ext cx="352425" cy="368300"/>
          </a:xfrm>
          <a:custGeom>
            <a:avLst/>
            <a:gdLst>
              <a:gd name="T0" fmla="*/ 49 w 94"/>
              <a:gd name="T1" fmla="*/ 1 h 98"/>
              <a:gd name="T2" fmla="*/ 45 w 94"/>
              <a:gd name="T3" fmla="*/ 1 h 98"/>
              <a:gd name="T4" fmla="*/ 1 w 94"/>
              <a:gd name="T5" fmla="*/ 45 h 98"/>
              <a:gd name="T6" fmla="*/ 1 w 94"/>
              <a:gd name="T7" fmla="*/ 46 h 98"/>
              <a:gd name="T8" fmla="*/ 0 w 94"/>
              <a:gd name="T9" fmla="*/ 47 h 98"/>
              <a:gd name="T10" fmla="*/ 0 w 94"/>
              <a:gd name="T11" fmla="*/ 92 h 98"/>
              <a:gd name="T12" fmla="*/ 6 w 94"/>
              <a:gd name="T13" fmla="*/ 98 h 98"/>
              <a:gd name="T14" fmla="*/ 88 w 94"/>
              <a:gd name="T15" fmla="*/ 98 h 98"/>
              <a:gd name="T16" fmla="*/ 94 w 94"/>
              <a:gd name="T17" fmla="*/ 92 h 98"/>
              <a:gd name="T18" fmla="*/ 94 w 94"/>
              <a:gd name="T19" fmla="*/ 47 h 98"/>
              <a:gd name="T20" fmla="*/ 93 w 94"/>
              <a:gd name="T21" fmla="*/ 45 h 98"/>
              <a:gd name="T22" fmla="*/ 49 w 94"/>
              <a:gd name="T23" fmla="*/ 1 h 98"/>
              <a:gd name="T24" fmla="*/ 89 w 94"/>
              <a:gd name="T25" fmla="*/ 94 h 98"/>
              <a:gd name="T26" fmla="*/ 5 w 94"/>
              <a:gd name="T27" fmla="*/ 94 h 98"/>
              <a:gd name="T28" fmla="*/ 5 w 94"/>
              <a:gd name="T29" fmla="*/ 48 h 98"/>
              <a:gd name="T30" fmla="*/ 47 w 94"/>
              <a:gd name="T31" fmla="*/ 6 h 98"/>
              <a:gd name="T32" fmla="*/ 89 w 94"/>
              <a:gd name="T33" fmla="*/ 48 h 98"/>
              <a:gd name="T34" fmla="*/ 89 w 94"/>
              <a:gd name="T35" fmla="*/ 9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98">
                <a:moveTo>
                  <a:pt x="49" y="1"/>
                </a:moveTo>
                <a:cubicBezTo>
                  <a:pt x="48" y="0"/>
                  <a:pt x="46" y="0"/>
                  <a:pt x="45" y="1"/>
                </a:cubicBezTo>
                <a:cubicBezTo>
                  <a:pt x="1" y="45"/>
                  <a:pt x="1" y="45"/>
                  <a:pt x="1" y="45"/>
                </a:cubicBezTo>
                <a:cubicBezTo>
                  <a:pt x="1" y="46"/>
                  <a:pt x="1" y="46"/>
                  <a:pt x="1" y="46"/>
                </a:cubicBezTo>
                <a:cubicBezTo>
                  <a:pt x="0" y="46"/>
                  <a:pt x="0" y="47"/>
                  <a:pt x="0" y="47"/>
                </a:cubicBezTo>
                <a:cubicBezTo>
                  <a:pt x="0" y="92"/>
                  <a:pt x="0" y="92"/>
                  <a:pt x="0" y="92"/>
                </a:cubicBezTo>
                <a:cubicBezTo>
                  <a:pt x="0" y="96"/>
                  <a:pt x="3" y="98"/>
                  <a:pt x="6" y="98"/>
                </a:cubicBezTo>
                <a:cubicBezTo>
                  <a:pt x="88" y="98"/>
                  <a:pt x="88" y="98"/>
                  <a:pt x="88" y="98"/>
                </a:cubicBezTo>
                <a:cubicBezTo>
                  <a:pt x="91" y="98"/>
                  <a:pt x="94" y="96"/>
                  <a:pt x="94" y="92"/>
                </a:cubicBezTo>
                <a:cubicBezTo>
                  <a:pt x="94" y="47"/>
                  <a:pt x="94" y="47"/>
                  <a:pt x="94" y="47"/>
                </a:cubicBezTo>
                <a:cubicBezTo>
                  <a:pt x="94" y="46"/>
                  <a:pt x="94" y="46"/>
                  <a:pt x="93" y="45"/>
                </a:cubicBezTo>
                <a:lnTo>
                  <a:pt x="49" y="1"/>
                </a:lnTo>
                <a:close/>
                <a:moveTo>
                  <a:pt x="89" y="94"/>
                </a:moveTo>
                <a:cubicBezTo>
                  <a:pt x="5" y="94"/>
                  <a:pt x="5" y="94"/>
                  <a:pt x="5" y="94"/>
                </a:cubicBezTo>
                <a:cubicBezTo>
                  <a:pt x="5" y="48"/>
                  <a:pt x="5" y="48"/>
                  <a:pt x="5" y="48"/>
                </a:cubicBezTo>
                <a:cubicBezTo>
                  <a:pt x="47" y="6"/>
                  <a:pt x="47" y="6"/>
                  <a:pt x="47" y="6"/>
                </a:cubicBezTo>
                <a:cubicBezTo>
                  <a:pt x="89" y="48"/>
                  <a:pt x="89" y="48"/>
                  <a:pt x="89" y="48"/>
                </a:cubicBezTo>
                <a:lnTo>
                  <a:pt x="89" y="94"/>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6" name="Freeform 226"/>
          <p:cNvSpPr/>
          <p:nvPr/>
        </p:nvSpPr>
        <p:spPr bwMode="auto">
          <a:xfrm>
            <a:off x="3451225" y="317500"/>
            <a:ext cx="481013" cy="250825"/>
          </a:xfrm>
          <a:custGeom>
            <a:avLst/>
            <a:gdLst>
              <a:gd name="T0" fmla="*/ 127 w 128"/>
              <a:gd name="T1" fmla="*/ 63 h 67"/>
              <a:gd name="T2" fmla="*/ 66 w 128"/>
              <a:gd name="T3" fmla="*/ 1 h 67"/>
              <a:gd name="T4" fmla="*/ 64 w 128"/>
              <a:gd name="T5" fmla="*/ 0 h 67"/>
              <a:gd name="T6" fmla="*/ 62 w 128"/>
              <a:gd name="T7" fmla="*/ 1 h 67"/>
              <a:gd name="T8" fmla="*/ 1 w 128"/>
              <a:gd name="T9" fmla="*/ 63 h 67"/>
              <a:gd name="T10" fmla="*/ 1 w 128"/>
              <a:gd name="T11" fmla="*/ 66 h 67"/>
              <a:gd name="T12" fmla="*/ 4 w 128"/>
              <a:gd name="T13" fmla="*/ 66 h 67"/>
              <a:gd name="T14" fmla="*/ 64 w 128"/>
              <a:gd name="T15" fmla="*/ 6 h 67"/>
              <a:gd name="T16" fmla="*/ 124 w 128"/>
              <a:gd name="T17" fmla="*/ 66 h 67"/>
              <a:gd name="T18" fmla="*/ 127 w 128"/>
              <a:gd name="T19" fmla="*/ 66 h 67"/>
              <a:gd name="T20" fmla="*/ 127 w 128"/>
              <a:gd name="T21"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67">
                <a:moveTo>
                  <a:pt x="127" y="63"/>
                </a:moveTo>
                <a:cubicBezTo>
                  <a:pt x="66" y="1"/>
                  <a:pt x="66" y="1"/>
                  <a:pt x="66" y="1"/>
                </a:cubicBezTo>
                <a:cubicBezTo>
                  <a:pt x="65" y="1"/>
                  <a:pt x="65" y="0"/>
                  <a:pt x="64" y="0"/>
                </a:cubicBezTo>
                <a:cubicBezTo>
                  <a:pt x="63" y="0"/>
                  <a:pt x="63" y="1"/>
                  <a:pt x="62" y="1"/>
                </a:cubicBezTo>
                <a:cubicBezTo>
                  <a:pt x="62" y="1"/>
                  <a:pt x="1" y="63"/>
                  <a:pt x="1" y="63"/>
                </a:cubicBezTo>
                <a:cubicBezTo>
                  <a:pt x="0" y="64"/>
                  <a:pt x="0" y="65"/>
                  <a:pt x="1" y="66"/>
                </a:cubicBezTo>
                <a:cubicBezTo>
                  <a:pt x="2" y="67"/>
                  <a:pt x="3" y="67"/>
                  <a:pt x="4" y="66"/>
                </a:cubicBezTo>
                <a:cubicBezTo>
                  <a:pt x="64" y="6"/>
                  <a:pt x="64" y="6"/>
                  <a:pt x="64" y="6"/>
                </a:cubicBezTo>
                <a:cubicBezTo>
                  <a:pt x="124" y="66"/>
                  <a:pt x="124" y="66"/>
                  <a:pt x="124" y="66"/>
                </a:cubicBezTo>
                <a:cubicBezTo>
                  <a:pt x="125" y="67"/>
                  <a:pt x="126" y="67"/>
                  <a:pt x="127" y="66"/>
                </a:cubicBezTo>
                <a:cubicBezTo>
                  <a:pt x="128" y="65"/>
                  <a:pt x="128" y="64"/>
                  <a:pt x="127" y="63"/>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7" name="Freeform 227"/>
          <p:cNvSpPr>
            <a:spLocks noEditPoints="1"/>
          </p:cNvSpPr>
          <p:nvPr/>
        </p:nvSpPr>
        <p:spPr bwMode="auto">
          <a:xfrm>
            <a:off x="2489200" y="301625"/>
            <a:ext cx="485775" cy="481013"/>
          </a:xfrm>
          <a:custGeom>
            <a:avLst/>
            <a:gdLst>
              <a:gd name="T0" fmla="*/ 128 w 129"/>
              <a:gd name="T1" fmla="*/ 124 h 128"/>
              <a:gd name="T2" fmla="*/ 88 w 129"/>
              <a:gd name="T3" fmla="*/ 84 h 128"/>
              <a:gd name="T4" fmla="*/ 89 w 129"/>
              <a:gd name="T5" fmla="*/ 83 h 128"/>
              <a:gd name="T6" fmla="*/ 101 w 129"/>
              <a:gd name="T7" fmla="*/ 50 h 128"/>
              <a:gd name="T8" fmla="*/ 51 w 129"/>
              <a:gd name="T9" fmla="*/ 0 h 128"/>
              <a:gd name="T10" fmla="*/ 15 w 129"/>
              <a:gd name="T11" fmla="*/ 15 h 128"/>
              <a:gd name="T12" fmla="*/ 0 w 129"/>
              <a:gd name="T13" fmla="*/ 50 h 128"/>
              <a:gd name="T14" fmla="*/ 15 w 129"/>
              <a:gd name="T15" fmla="*/ 86 h 128"/>
              <a:gd name="T16" fmla="*/ 51 w 129"/>
              <a:gd name="T17" fmla="*/ 101 h 128"/>
              <a:gd name="T18" fmla="*/ 84 w 129"/>
              <a:gd name="T19" fmla="*/ 88 h 128"/>
              <a:gd name="T20" fmla="*/ 85 w 129"/>
              <a:gd name="T21" fmla="*/ 88 h 128"/>
              <a:gd name="T22" fmla="*/ 124 w 129"/>
              <a:gd name="T23" fmla="*/ 127 h 128"/>
              <a:gd name="T24" fmla="*/ 128 w 129"/>
              <a:gd name="T25" fmla="*/ 127 h 128"/>
              <a:gd name="T26" fmla="*/ 128 w 129"/>
              <a:gd name="T27" fmla="*/ 124 h 128"/>
              <a:gd name="T28" fmla="*/ 83 w 129"/>
              <a:gd name="T29" fmla="*/ 83 h 128"/>
              <a:gd name="T30" fmla="*/ 69 w 129"/>
              <a:gd name="T31" fmla="*/ 93 h 128"/>
              <a:gd name="T32" fmla="*/ 51 w 129"/>
              <a:gd name="T33" fmla="*/ 96 h 128"/>
              <a:gd name="T34" fmla="*/ 33 w 129"/>
              <a:gd name="T35" fmla="*/ 93 h 128"/>
              <a:gd name="T36" fmla="*/ 18 w 129"/>
              <a:gd name="T37" fmla="*/ 83 h 128"/>
              <a:gd name="T38" fmla="*/ 9 w 129"/>
              <a:gd name="T39" fmla="*/ 68 h 128"/>
              <a:gd name="T40" fmla="*/ 5 w 129"/>
              <a:gd name="T41" fmla="*/ 50 h 128"/>
              <a:gd name="T42" fmla="*/ 9 w 129"/>
              <a:gd name="T43" fmla="*/ 32 h 128"/>
              <a:gd name="T44" fmla="*/ 18 w 129"/>
              <a:gd name="T45" fmla="*/ 18 h 128"/>
              <a:gd name="T46" fmla="*/ 33 w 129"/>
              <a:gd name="T47" fmla="*/ 8 h 128"/>
              <a:gd name="T48" fmla="*/ 69 w 129"/>
              <a:gd name="T49" fmla="*/ 8 h 128"/>
              <a:gd name="T50" fmla="*/ 83 w 129"/>
              <a:gd name="T51" fmla="*/ 18 h 128"/>
              <a:gd name="T52" fmla="*/ 93 w 129"/>
              <a:gd name="T53" fmla="*/ 32 h 128"/>
              <a:gd name="T54" fmla="*/ 97 w 129"/>
              <a:gd name="T55" fmla="*/ 50 h 128"/>
              <a:gd name="T56" fmla="*/ 93 w 129"/>
              <a:gd name="T57" fmla="*/ 68 h 128"/>
              <a:gd name="T58" fmla="*/ 83 w 129"/>
              <a:gd name="T59" fmla="*/ 8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9" h="128">
                <a:moveTo>
                  <a:pt x="128" y="124"/>
                </a:moveTo>
                <a:cubicBezTo>
                  <a:pt x="88" y="84"/>
                  <a:pt x="88" y="84"/>
                  <a:pt x="88" y="84"/>
                </a:cubicBezTo>
                <a:cubicBezTo>
                  <a:pt x="89" y="83"/>
                  <a:pt x="89" y="83"/>
                  <a:pt x="89" y="83"/>
                </a:cubicBezTo>
                <a:cubicBezTo>
                  <a:pt x="97" y="74"/>
                  <a:pt x="101" y="62"/>
                  <a:pt x="101" y="50"/>
                </a:cubicBezTo>
                <a:cubicBezTo>
                  <a:pt x="101" y="22"/>
                  <a:pt x="79" y="0"/>
                  <a:pt x="51" y="0"/>
                </a:cubicBezTo>
                <a:cubicBezTo>
                  <a:pt x="37" y="0"/>
                  <a:pt x="25" y="5"/>
                  <a:pt x="15" y="15"/>
                </a:cubicBezTo>
                <a:cubicBezTo>
                  <a:pt x="6" y="24"/>
                  <a:pt x="0" y="37"/>
                  <a:pt x="0" y="50"/>
                </a:cubicBezTo>
                <a:cubicBezTo>
                  <a:pt x="0" y="64"/>
                  <a:pt x="6" y="76"/>
                  <a:pt x="15" y="86"/>
                </a:cubicBezTo>
                <a:cubicBezTo>
                  <a:pt x="25" y="96"/>
                  <a:pt x="37" y="101"/>
                  <a:pt x="51" y="101"/>
                </a:cubicBezTo>
                <a:cubicBezTo>
                  <a:pt x="63" y="101"/>
                  <a:pt x="75" y="96"/>
                  <a:pt x="84" y="88"/>
                </a:cubicBezTo>
                <a:cubicBezTo>
                  <a:pt x="85" y="88"/>
                  <a:pt x="85" y="88"/>
                  <a:pt x="85" y="88"/>
                </a:cubicBezTo>
                <a:cubicBezTo>
                  <a:pt x="124" y="127"/>
                  <a:pt x="124" y="127"/>
                  <a:pt x="124" y="127"/>
                </a:cubicBezTo>
                <a:cubicBezTo>
                  <a:pt x="125" y="128"/>
                  <a:pt x="127" y="128"/>
                  <a:pt x="128" y="127"/>
                </a:cubicBezTo>
                <a:cubicBezTo>
                  <a:pt x="129" y="126"/>
                  <a:pt x="129" y="125"/>
                  <a:pt x="128" y="124"/>
                </a:cubicBezTo>
                <a:close/>
                <a:moveTo>
                  <a:pt x="83" y="83"/>
                </a:moveTo>
                <a:cubicBezTo>
                  <a:pt x="79" y="87"/>
                  <a:pt x="74" y="90"/>
                  <a:pt x="69" y="93"/>
                </a:cubicBezTo>
                <a:cubicBezTo>
                  <a:pt x="63" y="95"/>
                  <a:pt x="57" y="96"/>
                  <a:pt x="51" y="96"/>
                </a:cubicBezTo>
                <a:cubicBezTo>
                  <a:pt x="45" y="96"/>
                  <a:pt x="39" y="95"/>
                  <a:pt x="33" y="93"/>
                </a:cubicBezTo>
                <a:cubicBezTo>
                  <a:pt x="27" y="90"/>
                  <a:pt x="23" y="87"/>
                  <a:pt x="18" y="83"/>
                </a:cubicBezTo>
                <a:cubicBezTo>
                  <a:pt x="14" y="79"/>
                  <a:pt x="11" y="74"/>
                  <a:pt x="9" y="68"/>
                </a:cubicBezTo>
                <a:cubicBezTo>
                  <a:pt x="6" y="63"/>
                  <a:pt x="5" y="57"/>
                  <a:pt x="5" y="50"/>
                </a:cubicBezTo>
                <a:cubicBezTo>
                  <a:pt x="5" y="44"/>
                  <a:pt x="6" y="38"/>
                  <a:pt x="9" y="32"/>
                </a:cubicBezTo>
                <a:cubicBezTo>
                  <a:pt x="11" y="27"/>
                  <a:pt x="14" y="22"/>
                  <a:pt x="18" y="18"/>
                </a:cubicBezTo>
                <a:cubicBezTo>
                  <a:pt x="23" y="14"/>
                  <a:pt x="27" y="10"/>
                  <a:pt x="33" y="8"/>
                </a:cubicBezTo>
                <a:cubicBezTo>
                  <a:pt x="44" y="3"/>
                  <a:pt x="57" y="3"/>
                  <a:pt x="69" y="8"/>
                </a:cubicBezTo>
                <a:cubicBezTo>
                  <a:pt x="74" y="10"/>
                  <a:pt x="79" y="14"/>
                  <a:pt x="83" y="18"/>
                </a:cubicBezTo>
                <a:cubicBezTo>
                  <a:pt x="87" y="22"/>
                  <a:pt x="91" y="27"/>
                  <a:pt x="93" y="32"/>
                </a:cubicBezTo>
                <a:cubicBezTo>
                  <a:pt x="96" y="38"/>
                  <a:pt x="97" y="44"/>
                  <a:pt x="97" y="50"/>
                </a:cubicBezTo>
                <a:cubicBezTo>
                  <a:pt x="97" y="57"/>
                  <a:pt x="96" y="63"/>
                  <a:pt x="93" y="68"/>
                </a:cubicBezTo>
                <a:cubicBezTo>
                  <a:pt x="91" y="74"/>
                  <a:pt x="87" y="79"/>
                  <a:pt x="83" y="83"/>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8" name="Freeform 228"/>
          <p:cNvSpPr/>
          <p:nvPr/>
        </p:nvSpPr>
        <p:spPr bwMode="auto">
          <a:xfrm>
            <a:off x="2601913" y="482600"/>
            <a:ext cx="158750" cy="17463"/>
          </a:xfrm>
          <a:custGeom>
            <a:avLst/>
            <a:gdLst>
              <a:gd name="T0" fmla="*/ 39 w 42"/>
              <a:gd name="T1" fmla="*/ 0 h 5"/>
              <a:gd name="T2" fmla="*/ 2 w 42"/>
              <a:gd name="T3" fmla="*/ 0 h 5"/>
              <a:gd name="T4" fmla="*/ 0 w 42"/>
              <a:gd name="T5" fmla="*/ 2 h 5"/>
              <a:gd name="T6" fmla="*/ 2 w 42"/>
              <a:gd name="T7" fmla="*/ 5 h 5"/>
              <a:gd name="T8" fmla="*/ 39 w 42"/>
              <a:gd name="T9" fmla="*/ 5 h 5"/>
              <a:gd name="T10" fmla="*/ 42 w 42"/>
              <a:gd name="T11" fmla="*/ 2 h 5"/>
              <a:gd name="T12" fmla="*/ 39 w 42"/>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42" h="5">
                <a:moveTo>
                  <a:pt x="39" y="0"/>
                </a:moveTo>
                <a:cubicBezTo>
                  <a:pt x="2" y="0"/>
                  <a:pt x="2" y="0"/>
                  <a:pt x="2" y="0"/>
                </a:cubicBezTo>
                <a:cubicBezTo>
                  <a:pt x="1" y="0"/>
                  <a:pt x="0" y="1"/>
                  <a:pt x="0" y="2"/>
                </a:cubicBezTo>
                <a:cubicBezTo>
                  <a:pt x="0" y="4"/>
                  <a:pt x="1" y="5"/>
                  <a:pt x="2" y="5"/>
                </a:cubicBezTo>
                <a:cubicBezTo>
                  <a:pt x="39" y="5"/>
                  <a:pt x="39" y="5"/>
                  <a:pt x="39" y="5"/>
                </a:cubicBezTo>
                <a:cubicBezTo>
                  <a:pt x="41" y="5"/>
                  <a:pt x="42" y="4"/>
                  <a:pt x="42" y="2"/>
                </a:cubicBezTo>
                <a:cubicBezTo>
                  <a:pt x="42" y="1"/>
                  <a:pt x="41" y="0"/>
                  <a:pt x="39"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9" name="Freeform 229"/>
          <p:cNvSpPr>
            <a:spLocks noEditPoints="1"/>
          </p:cNvSpPr>
          <p:nvPr/>
        </p:nvSpPr>
        <p:spPr bwMode="auto">
          <a:xfrm>
            <a:off x="1528763" y="301625"/>
            <a:ext cx="481013" cy="481013"/>
          </a:xfrm>
          <a:custGeom>
            <a:avLst/>
            <a:gdLst>
              <a:gd name="T0" fmla="*/ 127 w 128"/>
              <a:gd name="T1" fmla="*/ 124 h 128"/>
              <a:gd name="T2" fmla="*/ 88 w 128"/>
              <a:gd name="T3" fmla="*/ 84 h 128"/>
              <a:gd name="T4" fmla="*/ 89 w 128"/>
              <a:gd name="T5" fmla="*/ 83 h 128"/>
              <a:gd name="T6" fmla="*/ 101 w 128"/>
              <a:gd name="T7" fmla="*/ 50 h 128"/>
              <a:gd name="T8" fmla="*/ 50 w 128"/>
              <a:gd name="T9" fmla="*/ 0 h 128"/>
              <a:gd name="T10" fmla="*/ 15 w 128"/>
              <a:gd name="T11" fmla="*/ 15 h 128"/>
              <a:gd name="T12" fmla="*/ 0 w 128"/>
              <a:gd name="T13" fmla="*/ 50 h 128"/>
              <a:gd name="T14" fmla="*/ 50 w 128"/>
              <a:gd name="T15" fmla="*/ 101 h 128"/>
              <a:gd name="T16" fmla="*/ 84 w 128"/>
              <a:gd name="T17" fmla="*/ 88 h 128"/>
              <a:gd name="T18" fmla="*/ 85 w 128"/>
              <a:gd name="T19" fmla="*/ 88 h 128"/>
              <a:gd name="T20" fmla="*/ 124 w 128"/>
              <a:gd name="T21" fmla="*/ 127 h 128"/>
              <a:gd name="T22" fmla="*/ 127 w 128"/>
              <a:gd name="T23" fmla="*/ 127 h 128"/>
              <a:gd name="T24" fmla="*/ 127 w 128"/>
              <a:gd name="T25" fmla="*/ 124 h 128"/>
              <a:gd name="T26" fmla="*/ 83 w 128"/>
              <a:gd name="T27" fmla="*/ 83 h 128"/>
              <a:gd name="T28" fmla="*/ 68 w 128"/>
              <a:gd name="T29" fmla="*/ 93 h 128"/>
              <a:gd name="T30" fmla="*/ 50 w 128"/>
              <a:gd name="T31" fmla="*/ 96 h 128"/>
              <a:gd name="T32" fmla="*/ 33 w 128"/>
              <a:gd name="T33" fmla="*/ 93 h 128"/>
              <a:gd name="T34" fmla="*/ 18 w 128"/>
              <a:gd name="T35" fmla="*/ 83 h 128"/>
              <a:gd name="T36" fmla="*/ 8 w 128"/>
              <a:gd name="T37" fmla="*/ 68 h 128"/>
              <a:gd name="T38" fmla="*/ 5 w 128"/>
              <a:gd name="T39" fmla="*/ 50 h 128"/>
              <a:gd name="T40" fmla="*/ 8 w 128"/>
              <a:gd name="T41" fmla="*/ 32 h 128"/>
              <a:gd name="T42" fmla="*/ 18 w 128"/>
              <a:gd name="T43" fmla="*/ 18 h 128"/>
              <a:gd name="T44" fmla="*/ 33 w 128"/>
              <a:gd name="T45" fmla="*/ 8 h 128"/>
              <a:gd name="T46" fmla="*/ 68 w 128"/>
              <a:gd name="T47" fmla="*/ 8 h 128"/>
              <a:gd name="T48" fmla="*/ 83 w 128"/>
              <a:gd name="T49" fmla="*/ 18 h 128"/>
              <a:gd name="T50" fmla="*/ 93 w 128"/>
              <a:gd name="T51" fmla="*/ 32 h 128"/>
              <a:gd name="T52" fmla="*/ 96 w 128"/>
              <a:gd name="T53" fmla="*/ 50 h 128"/>
              <a:gd name="T54" fmla="*/ 93 w 128"/>
              <a:gd name="T55" fmla="*/ 68 h 128"/>
              <a:gd name="T56" fmla="*/ 83 w 128"/>
              <a:gd name="T57" fmla="*/ 8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8" h="128">
                <a:moveTo>
                  <a:pt x="127" y="124"/>
                </a:moveTo>
                <a:cubicBezTo>
                  <a:pt x="88" y="84"/>
                  <a:pt x="88" y="84"/>
                  <a:pt x="88" y="84"/>
                </a:cubicBezTo>
                <a:cubicBezTo>
                  <a:pt x="89" y="83"/>
                  <a:pt x="89" y="83"/>
                  <a:pt x="89" y="83"/>
                </a:cubicBezTo>
                <a:cubicBezTo>
                  <a:pt x="97" y="74"/>
                  <a:pt x="101" y="62"/>
                  <a:pt x="101" y="50"/>
                </a:cubicBezTo>
                <a:cubicBezTo>
                  <a:pt x="101" y="22"/>
                  <a:pt x="78" y="0"/>
                  <a:pt x="50" y="0"/>
                </a:cubicBezTo>
                <a:cubicBezTo>
                  <a:pt x="37" y="0"/>
                  <a:pt x="24" y="5"/>
                  <a:pt x="15" y="15"/>
                </a:cubicBezTo>
                <a:cubicBezTo>
                  <a:pt x="5" y="24"/>
                  <a:pt x="0" y="37"/>
                  <a:pt x="0" y="50"/>
                </a:cubicBezTo>
                <a:cubicBezTo>
                  <a:pt x="0" y="78"/>
                  <a:pt x="23" y="101"/>
                  <a:pt x="50" y="101"/>
                </a:cubicBezTo>
                <a:cubicBezTo>
                  <a:pt x="63" y="101"/>
                  <a:pt x="74" y="96"/>
                  <a:pt x="84" y="88"/>
                </a:cubicBezTo>
                <a:cubicBezTo>
                  <a:pt x="85" y="88"/>
                  <a:pt x="85" y="88"/>
                  <a:pt x="85" y="88"/>
                </a:cubicBezTo>
                <a:cubicBezTo>
                  <a:pt x="124" y="127"/>
                  <a:pt x="124" y="127"/>
                  <a:pt x="124" y="127"/>
                </a:cubicBezTo>
                <a:cubicBezTo>
                  <a:pt x="125" y="128"/>
                  <a:pt x="126" y="128"/>
                  <a:pt x="127" y="127"/>
                </a:cubicBezTo>
                <a:cubicBezTo>
                  <a:pt x="128" y="126"/>
                  <a:pt x="128" y="125"/>
                  <a:pt x="127" y="124"/>
                </a:cubicBezTo>
                <a:close/>
                <a:moveTo>
                  <a:pt x="83" y="83"/>
                </a:moveTo>
                <a:cubicBezTo>
                  <a:pt x="79" y="87"/>
                  <a:pt x="74" y="90"/>
                  <a:pt x="68" y="93"/>
                </a:cubicBezTo>
                <a:cubicBezTo>
                  <a:pt x="63" y="95"/>
                  <a:pt x="57" y="96"/>
                  <a:pt x="50" y="96"/>
                </a:cubicBezTo>
                <a:cubicBezTo>
                  <a:pt x="44" y="96"/>
                  <a:pt x="38" y="95"/>
                  <a:pt x="33" y="93"/>
                </a:cubicBezTo>
                <a:cubicBezTo>
                  <a:pt x="27" y="90"/>
                  <a:pt x="22" y="87"/>
                  <a:pt x="18" y="83"/>
                </a:cubicBezTo>
                <a:cubicBezTo>
                  <a:pt x="14" y="79"/>
                  <a:pt x="10" y="74"/>
                  <a:pt x="8" y="68"/>
                </a:cubicBezTo>
                <a:cubicBezTo>
                  <a:pt x="6" y="63"/>
                  <a:pt x="5" y="57"/>
                  <a:pt x="5" y="50"/>
                </a:cubicBezTo>
                <a:cubicBezTo>
                  <a:pt x="5" y="44"/>
                  <a:pt x="6" y="38"/>
                  <a:pt x="8" y="32"/>
                </a:cubicBezTo>
                <a:cubicBezTo>
                  <a:pt x="10" y="27"/>
                  <a:pt x="14" y="22"/>
                  <a:pt x="18" y="18"/>
                </a:cubicBezTo>
                <a:cubicBezTo>
                  <a:pt x="22" y="14"/>
                  <a:pt x="27" y="10"/>
                  <a:pt x="33" y="8"/>
                </a:cubicBezTo>
                <a:cubicBezTo>
                  <a:pt x="44" y="3"/>
                  <a:pt x="57" y="3"/>
                  <a:pt x="68" y="8"/>
                </a:cubicBezTo>
                <a:cubicBezTo>
                  <a:pt x="74" y="10"/>
                  <a:pt x="79" y="14"/>
                  <a:pt x="83" y="18"/>
                </a:cubicBezTo>
                <a:cubicBezTo>
                  <a:pt x="87" y="22"/>
                  <a:pt x="90" y="27"/>
                  <a:pt x="93" y="32"/>
                </a:cubicBezTo>
                <a:cubicBezTo>
                  <a:pt x="95" y="38"/>
                  <a:pt x="96" y="44"/>
                  <a:pt x="96" y="50"/>
                </a:cubicBezTo>
                <a:cubicBezTo>
                  <a:pt x="96" y="57"/>
                  <a:pt x="95" y="63"/>
                  <a:pt x="93" y="68"/>
                </a:cubicBezTo>
                <a:cubicBezTo>
                  <a:pt x="90" y="74"/>
                  <a:pt x="87" y="79"/>
                  <a:pt x="83" y="83"/>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0" name="Freeform 230"/>
          <p:cNvSpPr/>
          <p:nvPr/>
        </p:nvSpPr>
        <p:spPr bwMode="auto">
          <a:xfrm>
            <a:off x="1641475" y="414338"/>
            <a:ext cx="153988" cy="153988"/>
          </a:xfrm>
          <a:custGeom>
            <a:avLst/>
            <a:gdLst>
              <a:gd name="T0" fmla="*/ 39 w 41"/>
              <a:gd name="T1" fmla="*/ 18 h 41"/>
              <a:gd name="T2" fmla="*/ 23 w 41"/>
              <a:gd name="T3" fmla="*/ 18 h 41"/>
              <a:gd name="T4" fmla="*/ 23 w 41"/>
              <a:gd name="T5" fmla="*/ 2 h 41"/>
              <a:gd name="T6" fmla="*/ 20 w 41"/>
              <a:gd name="T7" fmla="*/ 0 h 41"/>
              <a:gd name="T8" fmla="*/ 18 w 41"/>
              <a:gd name="T9" fmla="*/ 2 h 41"/>
              <a:gd name="T10" fmla="*/ 18 w 41"/>
              <a:gd name="T11" fmla="*/ 18 h 41"/>
              <a:gd name="T12" fmla="*/ 2 w 41"/>
              <a:gd name="T13" fmla="*/ 18 h 41"/>
              <a:gd name="T14" fmla="*/ 0 w 41"/>
              <a:gd name="T15" fmla="*/ 20 h 41"/>
              <a:gd name="T16" fmla="*/ 2 w 41"/>
              <a:gd name="T17" fmla="*/ 23 h 41"/>
              <a:gd name="T18" fmla="*/ 18 w 41"/>
              <a:gd name="T19" fmla="*/ 23 h 41"/>
              <a:gd name="T20" fmla="*/ 18 w 41"/>
              <a:gd name="T21" fmla="*/ 39 h 41"/>
              <a:gd name="T22" fmla="*/ 20 w 41"/>
              <a:gd name="T23" fmla="*/ 41 h 41"/>
              <a:gd name="T24" fmla="*/ 23 w 41"/>
              <a:gd name="T25" fmla="*/ 39 h 41"/>
              <a:gd name="T26" fmla="*/ 23 w 41"/>
              <a:gd name="T27" fmla="*/ 23 h 41"/>
              <a:gd name="T28" fmla="*/ 39 w 41"/>
              <a:gd name="T29" fmla="*/ 23 h 41"/>
              <a:gd name="T30" fmla="*/ 41 w 41"/>
              <a:gd name="T31" fmla="*/ 20 h 41"/>
              <a:gd name="T32" fmla="*/ 39 w 41"/>
              <a:gd name="T33" fmla="*/ 1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 h="41">
                <a:moveTo>
                  <a:pt x="39" y="18"/>
                </a:moveTo>
                <a:cubicBezTo>
                  <a:pt x="23" y="18"/>
                  <a:pt x="23" y="18"/>
                  <a:pt x="23" y="18"/>
                </a:cubicBezTo>
                <a:cubicBezTo>
                  <a:pt x="23" y="2"/>
                  <a:pt x="23" y="2"/>
                  <a:pt x="23" y="2"/>
                </a:cubicBezTo>
                <a:cubicBezTo>
                  <a:pt x="23" y="1"/>
                  <a:pt x="22" y="0"/>
                  <a:pt x="20" y="0"/>
                </a:cubicBezTo>
                <a:cubicBezTo>
                  <a:pt x="19" y="0"/>
                  <a:pt x="18" y="1"/>
                  <a:pt x="18" y="2"/>
                </a:cubicBezTo>
                <a:cubicBezTo>
                  <a:pt x="18" y="18"/>
                  <a:pt x="18" y="18"/>
                  <a:pt x="18" y="18"/>
                </a:cubicBezTo>
                <a:cubicBezTo>
                  <a:pt x="2" y="18"/>
                  <a:pt x="2" y="18"/>
                  <a:pt x="2" y="18"/>
                </a:cubicBezTo>
                <a:cubicBezTo>
                  <a:pt x="1" y="18"/>
                  <a:pt x="0" y="19"/>
                  <a:pt x="0" y="20"/>
                </a:cubicBezTo>
                <a:cubicBezTo>
                  <a:pt x="0" y="22"/>
                  <a:pt x="1" y="23"/>
                  <a:pt x="2" y="23"/>
                </a:cubicBezTo>
                <a:cubicBezTo>
                  <a:pt x="18" y="23"/>
                  <a:pt x="18" y="23"/>
                  <a:pt x="18" y="23"/>
                </a:cubicBezTo>
                <a:cubicBezTo>
                  <a:pt x="18" y="39"/>
                  <a:pt x="18" y="39"/>
                  <a:pt x="18" y="39"/>
                </a:cubicBezTo>
                <a:cubicBezTo>
                  <a:pt x="18" y="40"/>
                  <a:pt x="19" y="41"/>
                  <a:pt x="20" y="41"/>
                </a:cubicBezTo>
                <a:cubicBezTo>
                  <a:pt x="22" y="41"/>
                  <a:pt x="23" y="40"/>
                  <a:pt x="23" y="39"/>
                </a:cubicBezTo>
                <a:cubicBezTo>
                  <a:pt x="23" y="23"/>
                  <a:pt x="23" y="23"/>
                  <a:pt x="23" y="23"/>
                </a:cubicBezTo>
                <a:cubicBezTo>
                  <a:pt x="39" y="23"/>
                  <a:pt x="39" y="23"/>
                  <a:pt x="39" y="23"/>
                </a:cubicBezTo>
                <a:cubicBezTo>
                  <a:pt x="40" y="23"/>
                  <a:pt x="41" y="22"/>
                  <a:pt x="41" y="20"/>
                </a:cubicBezTo>
                <a:cubicBezTo>
                  <a:pt x="41" y="19"/>
                  <a:pt x="40" y="18"/>
                  <a:pt x="39" y="18"/>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1" name="Freeform 231"/>
          <p:cNvSpPr>
            <a:spLocks noEditPoints="1"/>
          </p:cNvSpPr>
          <p:nvPr/>
        </p:nvSpPr>
        <p:spPr bwMode="auto">
          <a:xfrm>
            <a:off x="568325" y="301625"/>
            <a:ext cx="479425" cy="481013"/>
          </a:xfrm>
          <a:custGeom>
            <a:avLst/>
            <a:gdLst>
              <a:gd name="T0" fmla="*/ 127 w 128"/>
              <a:gd name="T1" fmla="*/ 124 h 128"/>
              <a:gd name="T2" fmla="*/ 88 w 128"/>
              <a:gd name="T3" fmla="*/ 84 h 128"/>
              <a:gd name="T4" fmla="*/ 89 w 128"/>
              <a:gd name="T5" fmla="*/ 83 h 128"/>
              <a:gd name="T6" fmla="*/ 101 w 128"/>
              <a:gd name="T7" fmla="*/ 50 h 128"/>
              <a:gd name="T8" fmla="*/ 50 w 128"/>
              <a:gd name="T9" fmla="*/ 0 h 128"/>
              <a:gd name="T10" fmla="*/ 15 w 128"/>
              <a:gd name="T11" fmla="*/ 15 h 128"/>
              <a:gd name="T12" fmla="*/ 0 w 128"/>
              <a:gd name="T13" fmla="*/ 50 h 128"/>
              <a:gd name="T14" fmla="*/ 50 w 128"/>
              <a:gd name="T15" fmla="*/ 101 h 128"/>
              <a:gd name="T16" fmla="*/ 84 w 128"/>
              <a:gd name="T17" fmla="*/ 88 h 128"/>
              <a:gd name="T18" fmla="*/ 85 w 128"/>
              <a:gd name="T19" fmla="*/ 88 h 128"/>
              <a:gd name="T20" fmla="*/ 124 w 128"/>
              <a:gd name="T21" fmla="*/ 127 h 128"/>
              <a:gd name="T22" fmla="*/ 127 w 128"/>
              <a:gd name="T23" fmla="*/ 127 h 128"/>
              <a:gd name="T24" fmla="*/ 127 w 128"/>
              <a:gd name="T25" fmla="*/ 124 h 128"/>
              <a:gd name="T26" fmla="*/ 83 w 128"/>
              <a:gd name="T27" fmla="*/ 83 h 128"/>
              <a:gd name="T28" fmla="*/ 68 w 128"/>
              <a:gd name="T29" fmla="*/ 93 h 128"/>
              <a:gd name="T30" fmla="*/ 50 w 128"/>
              <a:gd name="T31" fmla="*/ 96 h 128"/>
              <a:gd name="T32" fmla="*/ 33 w 128"/>
              <a:gd name="T33" fmla="*/ 93 h 128"/>
              <a:gd name="T34" fmla="*/ 18 w 128"/>
              <a:gd name="T35" fmla="*/ 83 h 128"/>
              <a:gd name="T36" fmla="*/ 8 w 128"/>
              <a:gd name="T37" fmla="*/ 68 h 128"/>
              <a:gd name="T38" fmla="*/ 5 w 128"/>
              <a:gd name="T39" fmla="*/ 50 h 128"/>
              <a:gd name="T40" fmla="*/ 8 w 128"/>
              <a:gd name="T41" fmla="*/ 32 h 128"/>
              <a:gd name="T42" fmla="*/ 18 w 128"/>
              <a:gd name="T43" fmla="*/ 18 h 128"/>
              <a:gd name="T44" fmla="*/ 33 w 128"/>
              <a:gd name="T45" fmla="*/ 8 h 128"/>
              <a:gd name="T46" fmla="*/ 68 w 128"/>
              <a:gd name="T47" fmla="*/ 8 h 128"/>
              <a:gd name="T48" fmla="*/ 83 w 128"/>
              <a:gd name="T49" fmla="*/ 18 h 128"/>
              <a:gd name="T50" fmla="*/ 93 w 128"/>
              <a:gd name="T51" fmla="*/ 32 h 128"/>
              <a:gd name="T52" fmla="*/ 96 w 128"/>
              <a:gd name="T53" fmla="*/ 50 h 128"/>
              <a:gd name="T54" fmla="*/ 93 w 128"/>
              <a:gd name="T55" fmla="*/ 68 h 128"/>
              <a:gd name="T56" fmla="*/ 83 w 128"/>
              <a:gd name="T57" fmla="*/ 8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8" h="128">
                <a:moveTo>
                  <a:pt x="127" y="124"/>
                </a:moveTo>
                <a:cubicBezTo>
                  <a:pt x="88" y="84"/>
                  <a:pt x="88" y="84"/>
                  <a:pt x="88" y="84"/>
                </a:cubicBezTo>
                <a:cubicBezTo>
                  <a:pt x="89" y="83"/>
                  <a:pt x="89" y="83"/>
                  <a:pt x="89" y="83"/>
                </a:cubicBezTo>
                <a:cubicBezTo>
                  <a:pt x="97" y="74"/>
                  <a:pt x="101" y="62"/>
                  <a:pt x="101" y="50"/>
                </a:cubicBezTo>
                <a:cubicBezTo>
                  <a:pt x="101" y="22"/>
                  <a:pt x="78" y="0"/>
                  <a:pt x="50" y="0"/>
                </a:cubicBezTo>
                <a:cubicBezTo>
                  <a:pt x="37" y="0"/>
                  <a:pt x="24" y="5"/>
                  <a:pt x="15" y="15"/>
                </a:cubicBezTo>
                <a:cubicBezTo>
                  <a:pt x="5" y="24"/>
                  <a:pt x="0" y="37"/>
                  <a:pt x="0" y="50"/>
                </a:cubicBezTo>
                <a:cubicBezTo>
                  <a:pt x="0" y="78"/>
                  <a:pt x="23" y="101"/>
                  <a:pt x="50" y="101"/>
                </a:cubicBezTo>
                <a:cubicBezTo>
                  <a:pt x="63" y="101"/>
                  <a:pt x="74" y="96"/>
                  <a:pt x="84" y="88"/>
                </a:cubicBezTo>
                <a:cubicBezTo>
                  <a:pt x="85" y="88"/>
                  <a:pt x="85" y="88"/>
                  <a:pt x="85" y="88"/>
                </a:cubicBezTo>
                <a:cubicBezTo>
                  <a:pt x="124" y="127"/>
                  <a:pt x="124" y="127"/>
                  <a:pt x="124" y="127"/>
                </a:cubicBezTo>
                <a:cubicBezTo>
                  <a:pt x="125" y="128"/>
                  <a:pt x="126" y="128"/>
                  <a:pt x="127" y="127"/>
                </a:cubicBezTo>
                <a:cubicBezTo>
                  <a:pt x="128" y="126"/>
                  <a:pt x="128" y="125"/>
                  <a:pt x="127" y="124"/>
                </a:cubicBezTo>
                <a:close/>
                <a:moveTo>
                  <a:pt x="83" y="83"/>
                </a:moveTo>
                <a:cubicBezTo>
                  <a:pt x="79" y="87"/>
                  <a:pt x="74" y="90"/>
                  <a:pt x="68" y="93"/>
                </a:cubicBezTo>
                <a:cubicBezTo>
                  <a:pt x="63" y="95"/>
                  <a:pt x="57" y="96"/>
                  <a:pt x="50" y="96"/>
                </a:cubicBezTo>
                <a:cubicBezTo>
                  <a:pt x="44" y="96"/>
                  <a:pt x="38" y="95"/>
                  <a:pt x="33" y="93"/>
                </a:cubicBezTo>
                <a:cubicBezTo>
                  <a:pt x="27" y="90"/>
                  <a:pt x="22" y="87"/>
                  <a:pt x="18" y="83"/>
                </a:cubicBezTo>
                <a:cubicBezTo>
                  <a:pt x="14" y="79"/>
                  <a:pt x="10" y="74"/>
                  <a:pt x="8" y="68"/>
                </a:cubicBezTo>
                <a:cubicBezTo>
                  <a:pt x="6" y="63"/>
                  <a:pt x="5" y="57"/>
                  <a:pt x="5" y="50"/>
                </a:cubicBezTo>
                <a:cubicBezTo>
                  <a:pt x="5" y="44"/>
                  <a:pt x="6" y="38"/>
                  <a:pt x="8" y="32"/>
                </a:cubicBezTo>
                <a:cubicBezTo>
                  <a:pt x="10" y="27"/>
                  <a:pt x="14" y="22"/>
                  <a:pt x="18" y="18"/>
                </a:cubicBezTo>
                <a:cubicBezTo>
                  <a:pt x="22" y="14"/>
                  <a:pt x="27" y="10"/>
                  <a:pt x="33" y="8"/>
                </a:cubicBezTo>
                <a:cubicBezTo>
                  <a:pt x="44" y="3"/>
                  <a:pt x="57" y="3"/>
                  <a:pt x="68" y="8"/>
                </a:cubicBezTo>
                <a:cubicBezTo>
                  <a:pt x="74" y="10"/>
                  <a:pt x="79" y="14"/>
                  <a:pt x="83" y="18"/>
                </a:cubicBezTo>
                <a:cubicBezTo>
                  <a:pt x="87" y="22"/>
                  <a:pt x="90" y="27"/>
                  <a:pt x="93" y="32"/>
                </a:cubicBezTo>
                <a:cubicBezTo>
                  <a:pt x="95" y="38"/>
                  <a:pt x="96" y="44"/>
                  <a:pt x="96" y="50"/>
                </a:cubicBezTo>
                <a:cubicBezTo>
                  <a:pt x="96" y="57"/>
                  <a:pt x="95" y="63"/>
                  <a:pt x="93" y="68"/>
                </a:cubicBezTo>
                <a:cubicBezTo>
                  <a:pt x="90" y="74"/>
                  <a:pt x="87" y="79"/>
                  <a:pt x="83" y="83"/>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2" name="Freeform 232"/>
          <p:cNvSpPr/>
          <p:nvPr/>
        </p:nvSpPr>
        <p:spPr bwMode="auto">
          <a:xfrm>
            <a:off x="623888" y="358775"/>
            <a:ext cx="142875" cy="141288"/>
          </a:xfrm>
          <a:custGeom>
            <a:avLst/>
            <a:gdLst>
              <a:gd name="T0" fmla="*/ 36 w 38"/>
              <a:gd name="T1" fmla="*/ 0 h 38"/>
              <a:gd name="T2" fmla="*/ 0 w 38"/>
              <a:gd name="T3" fmla="*/ 36 h 38"/>
              <a:gd name="T4" fmla="*/ 2 w 38"/>
              <a:gd name="T5" fmla="*/ 38 h 38"/>
              <a:gd name="T6" fmla="*/ 5 w 38"/>
              <a:gd name="T7" fmla="*/ 36 h 38"/>
              <a:gd name="T8" fmla="*/ 14 w 38"/>
              <a:gd name="T9" fmla="*/ 14 h 38"/>
              <a:gd name="T10" fmla="*/ 36 w 38"/>
              <a:gd name="T11" fmla="*/ 4 h 38"/>
              <a:gd name="T12" fmla="*/ 38 w 38"/>
              <a:gd name="T13" fmla="*/ 2 h 38"/>
              <a:gd name="T14" fmla="*/ 36 w 38"/>
              <a:gd name="T15" fmla="*/ 0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36" y="0"/>
                </a:moveTo>
                <a:cubicBezTo>
                  <a:pt x="16" y="0"/>
                  <a:pt x="0" y="16"/>
                  <a:pt x="0" y="36"/>
                </a:cubicBezTo>
                <a:cubicBezTo>
                  <a:pt x="0" y="37"/>
                  <a:pt x="1" y="38"/>
                  <a:pt x="2" y="38"/>
                </a:cubicBezTo>
                <a:cubicBezTo>
                  <a:pt x="4" y="38"/>
                  <a:pt x="5" y="37"/>
                  <a:pt x="5" y="36"/>
                </a:cubicBezTo>
                <a:cubicBezTo>
                  <a:pt x="5" y="27"/>
                  <a:pt x="8" y="19"/>
                  <a:pt x="14" y="14"/>
                </a:cubicBezTo>
                <a:cubicBezTo>
                  <a:pt x="20" y="8"/>
                  <a:pt x="27" y="4"/>
                  <a:pt x="36" y="4"/>
                </a:cubicBezTo>
                <a:cubicBezTo>
                  <a:pt x="37" y="4"/>
                  <a:pt x="38" y="3"/>
                  <a:pt x="38" y="2"/>
                </a:cubicBezTo>
                <a:cubicBezTo>
                  <a:pt x="38" y="1"/>
                  <a:pt x="37" y="0"/>
                  <a:pt x="36"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transition spd="med">
    <p:pull/>
  </p:transition>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Freeform 5"/>
          <p:cNvSpPr>
            <a:spLocks noEditPoints="1"/>
          </p:cNvSpPr>
          <p:nvPr/>
        </p:nvSpPr>
        <p:spPr bwMode="auto">
          <a:xfrm>
            <a:off x="11139488" y="6132513"/>
            <a:ext cx="481013" cy="368300"/>
          </a:xfrm>
          <a:custGeom>
            <a:avLst/>
            <a:gdLst>
              <a:gd name="T0" fmla="*/ 128 w 128"/>
              <a:gd name="T1" fmla="*/ 43 h 98"/>
              <a:gd name="T2" fmla="*/ 110 w 128"/>
              <a:gd name="T3" fmla="*/ 2 h 98"/>
              <a:gd name="T4" fmla="*/ 108 w 128"/>
              <a:gd name="T5" fmla="*/ 0 h 98"/>
              <a:gd name="T6" fmla="*/ 20 w 128"/>
              <a:gd name="T7" fmla="*/ 0 h 98"/>
              <a:gd name="T8" fmla="*/ 18 w 128"/>
              <a:gd name="T9" fmla="*/ 2 h 98"/>
              <a:gd name="T10" fmla="*/ 0 w 128"/>
              <a:gd name="T11" fmla="*/ 43 h 98"/>
              <a:gd name="T12" fmla="*/ 0 w 128"/>
              <a:gd name="T13" fmla="*/ 44 h 98"/>
              <a:gd name="T14" fmla="*/ 0 w 128"/>
              <a:gd name="T15" fmla="*/ 44 h 98"/>
              <a:gd name="T16" fmla="*/ 0 w 128"/>
              <a:gd name="T17" fmla="*/ 95 h 98"/>
              <a:gd name="T18" fmla="*/ 2 w 128"/>
              <a:gd name="T19" fmla="*/ 98 h 98"/>
              <a:gd name="T20" fmla="*/ 126 w 128"/>
              <a:gd name="T21" fmla="*/ 98 h 98"/>
              <a:gd name="T22" fmla="*/ 128 w 128"/>
              <a:gd name="T23" fmla="*/ 95 h 98"/>
              <a:gd name="T24" fmla="*/ 128 w 128"/>
              <a:gd name="T25" fmla="*/ 44 h 98"/>
              <a:gd name="T26" fmla="*/ 128 w 128"/>
              <a:gd name="T27" fmla="*/ 44 h 98"/>
              <a:gd name="T28" fmla="*/ 128 w 128"/>
              <a:gd name="T29" fmla="*/ 43 h 98"/>
              <a:gd name="T30" fmla="*/ 123 w 128"/>
              <a:gd name="T31" fmla="*/ 93 h 98"/>
              <a:gd name="T32" fmla="*/ 5 w 128"/>
              <a:gd name="T33" fmla="*/ 93 h 98"/>
              <a:gd name="T34" fmla="*/ 5 w 128"/>
              <a:gd name="T35" fmla="*/ 50 h 98"/>
              <a:gd name="T36" fmla="*/ 28 w 128"/>
              <a:gd name="T37" fmla="*/ 50 h 98"/>
              <a:gd name="T38" fmla="*/ 32 w 128"/>
              <a:gd name="T39" fmla="*/ 63 h 98"/>
              <a:gd name="T40" fmla="*/ 34 w 128"/>
              <a:gd name="T41" fmla="*/ 64 h 98"/>
              <a:gd name="T42" fmla="*/ 94 w 128"/>
              <a:gd name="T43" fmla="*/ 64 h 98"/>
              <a:gd name="T44" fmla="*/ 96 w 128"/>
              <a:gd name="T45" fmla="*/ 63 h 98"/>
              <a:gd name="T46" fmla="*/ 100 w 128"/>
              <a:gd name="T47" fmla="*/ 50 h 98"/>
              <a:gd name="T48" fmla="*/ 123 w 128"/>
              <a:gd name="T49" fmla="*/ 50 h 98"/>
              <a:gd name="T50" fmla="*/ 123 w 128"/>
              <a:gd name="T51" fmla="*/ 93 h 98"/>
              <a:gd name="T52" fmla="*/ 99 w 128"/>
              <a:gd name="T53" fmla="*/ 45 h 98"/>
              <a:gd name="T54" fmla="*/ 96 w 128"/>
              <a:gd name="T55" fmla="*/ 47 h 98"/>
              <a:gd name="T56" fmla="*/ 92 w 128"/>
              <a:gd name="T57" fmla="*/ 60 h 98"/>
              <a:gd name="T58" fmla="*/ 36 w 128"/>
              <a:gd name="T59" fmla="*/ 60 h 98"/>
              <a:gd name="T60" fmla="*/ 32 w 128"/>
              <a:gd name="T61" fmla="*/ 47 h 98"/>
              <a:gd name="T62" fmla="*/ 29 w 128"/>
              <a:gd name="T63" fmla="*/ 45 h 98"/>
              <a:gd name="T64" fmla="*/ 4 w 128"/>
              <a:gd name="T65" fmla="*/ 45 h 98"/>
              <a:gd name="T66" fmla="*/ 21 w 128"/>
              <a:gd name="T67" fmla="*/ 5 h 98"/>
              <a:gd name="T68" fmla="*/ 107 w 128"/>
              <a:gd name="T69" fmla="*/ 5 h 98"/>
              <a:gd name="T70" fmla="*/ 124 w 128"/>
              <a:gd name="T71" fmla="*/ 45 h 98"/>
              <a:gd name="T72" fmla="*/ 99 w 128"/>
              <a:gd name="T73" fmla="*/ 4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98">
                <a:moveTo>
                  <a:pt x="128" y="43"/>
                </a:moveTo>
                <a:cubicBezTo>
                  <a:pt x="110" y="2"/>
                  <a:pt x="110" y="2"/>
                  <a:pt x="110" y="2"/>
                </a:cubicBezTo>
                <a:cubicBezTo>
                  <a:pt x="110" y="1"/>
                  <a:pt x="109" y="0"/>
                  <a:pt x="108" y="0"/>
                </a:cubicBezTo>
                <a:cubicBezTo>
                  <a:pt x="20" y="0"/>
                  <a:pt x="20" y="0"/>
                  <a:pt x="20" y="0"/>
                </a:cubicBezTo>
                <a:cubicBezTo>
                  <a:pt x="19" y="0"/>
                  <a:pt x="18" y="1"/>
                  <a:pt x="18" y="2"/>
                </a:cubicBezTo>
                <a:cubicBezTo>
                  <a:pt x="0" y="43"/>
                  <a:pt x="0" y="43"/>
                  <a:pt x="0" y="43"/>
                </a:cubicBezTo>
                <a:cubicBezTo>
                  <a:pt x="0" y="44"/>
                  <a:pt x="0" y="44"/>
                  <a:pt x="0" y="44"/>
                </a:cubicBezTo>
                <a:cubicBezTo>
                  <a:pt x="0" y="44"/>
                  <a:pt x="0" y="44"/>
                  <a:pt x="0" y="44"/>
                </a:cubicBezTo>
                <a:cubicBezTo>
                  <a:pt x="0" y="95"/>
                  <a:pt x="0" y="95"/>
                  <a:pt x="0" y="95"/>
                </a:cubicBezTo>
                <a:cubicBezTo>
                  <a:pt x="0" y="97"/>
                  <a:pt x="1" y="98"/>
                  <a:pt x="2" y="98"/>
                </a:cubicBezTo>
                <a:cubicBezTo>
                  <a:pt x="126" y="98"/>
                  <a:pt x="126" y="98"/>
                  <a:pt x="126" y="98"/>
                </a:cubicBezTo>
                <a:cubicBezTo>
                  <a:pt x="127" y="98"/>
                  <a:pt x="128" y="97"/>
                  <a:pt x="128" y="95"/>
                </a:cubicBezTo>
                <a:cubicBezTo>
                  <a:pt x="128" y="44"/>
                  <a:pt x="128" y="44"/>
                  <a:pt x="128" y="44"/>
                </a:cubicBezTo>
                <a:cubicBezTo>
                  <a:pt x="128" y="44"/>
                  <a:pt x="128" y="44"/>
                  <a:pt x="128" y="44"/>
                </a:cubicBezTo>
                <a:lnTo>
                  <a:pt x="128" y="43"/>
                </a:lnTo>
                <a:close/>
                <a:moveTo>
                  <a:pt x="123" y="93"/>
                </a:moveTo>
                <a:cubicBezTo>
                  <a:pt x="5" y="93"/>
                  <a:pt x="5" y="93"/>
                  <a:pt x="5" y="93"/>
                </a:cubicBezTo>
                <a:cubicBezTo>
                  <a:pt x="5" y="50"/>
                  <a:pt x="5" y="50"/>
                  <a:pt x="5" y="50"/>
                </a:cubicBezTo>
                <a:cubicBezTo>
                  <a:pt x="28" y="50"/>
                  <a:pt x="28" y="50"/>
                  <a:pt x="28" y="50"/>
                </a:cubicBezTo>
                <a:cubicBezTo>
                  <a:pt x="32" y="63"/>
                  <a:pt x="32" y="63"/>
                  <a:pt x="32" y="63"/>
                </a:cubicBezTo>
                <a:cubicBezTo>
                  <a:pt x="33" y="64"/>
                  <a:pt x="33" y="64"/>
                  <a:pt x="34" y="64"/>
                </a:cubicBezTo>
                <a:cubicBezTo>
                  <a:pt x="94" y="64"/>
                  <a:pt x="94" y="64"/>
                  <a:pt x="94" y="64"/>
                </a:cubicBezTo>
                <a:cubicBezTo>
                  <a:pt x="95" y="64"/>
                  <a:pt x="96" y="64"/>
                  <a:pt x="96" y="63"/>
                </a:cubicBezTo>
                <a:cubicBezTo>
                  <a:pt x="100" y="50"/>
                  <a:pt x="100" y="50"/>
                  <a:pt x="100" y="50"/>
                </a:cubicBezTo>
                <a:cubicBezTo>
                  <a:pt x="123" y="50"/>
                  <a:pt x="123" y="50"/>
                  <a:pt x="123" y="50"/>
                </a:cubicBezTo>
                <a:lnTo>
                  <a:pt x="123" y="93"/>
                </a:lnTo>
                <a:close/>
                <a:moveTo>
                  <a:pt x="99" y="45"/>
                </a:moveTo>
                <a:cubicBezTo>
                  <a:pt x="98" y="45"/>
                  <a:pt x="97" y="46"/>
                  <a:pt x="96" y="47"/>
                </a:cubicBezTo>
                <a:cubicBezTo>
                  <a:pt x="92" y="60"/>
                  <a:pt x="92" y="60"/>
                  <a:pt x="92" y="60"/>
                </a:cubicBezTo>
                <a:cubicBezTo>
                  <a:pt x="36" y="60"/>
                  <a:pt x="36" y="60"/>
                  <a:pt x="36" y="60"/>
                </a:cubicBezTo>
                <a:cubicBezTo>
                  <a:pt x="32" y="47"/>
                  <a:pt x="32" y="47"/>
                  <a:pt x="32" y="47"/>
                </a:cubicBezTo>
                <a:cubicBezTo>
                  <a:pt x="31" y="46"/>
                  <a:pt x="30" y="45"/>
                  <a:pt x="29" y="45"/>
                </a:cubicBezTo>
                <a:cubicBezTo>
                  <a:pt x="4" y="45"/>
                  <a:pt x="4" y="45"/>
                  <a:pt x="4" y="45"/>
                </a:cubicBezTo>
                <a:cubicBezTo>
                  <a:pt x="21" y="5"/>
                  <a:pt x="21" y="5"/>
                  <a:pt x="21" y="5"/>
                </a:cubicBezTo>
                <a:cubicBezTo>
                  <a:pt x="107" y="5"/>
                  <a:pt x="107" y="5"/>
                  <a:pt x="107" y="5"/>
                </a:cubicBezTo>
                <a:cubicBezTo>
                  <a:pt x="124" y="45"/>
                  <a:pt x="124" y="45"/>
                  <a:pt x="124" y="45"/>
                </a:cubicBezTo>
                <a:lnTo>
                  <a:pt x="99" y="45"/>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89" name="组合 288"/>
          <p:cNvGrpSpPr/>
          <p:nvPr/>
        </p:nvGrpSpPr>
        <p:grpSpPr>
          <a:xfrm>
            <a:off x="10179050" y="6132513"/>
            <a:ext cx="481013" cy="368300"/>
            <a:chOff x="10179050" y="6132513"/>
            <a:chExt cx="481013" cy="368300"/>
          </a:xfrm>
          <a:solidFill>
            <a:schemeClr val="accent4"/>
          </a:solidFill>
        </p:grpSpPr>
        <p:sp>
          <p:nvSpPr>
            <p:cNvPr id="41" name="Freeform 6"/>
            <p:cNvSpPr/>
            <p:nvPr/>
          </p:nvSpPr>
          <p:spPr bwMode="auto">
            <a:xfrm>
              <a:off x="10258425" y="6245225"/>
              <a:ext cx="322263" cy="17463"/>
            </a:xfrm>
            <a:custGeom>
              <a:avLst/>
              <a:gdLst>
                <a:gd name="T0" fmla="*/ 84 w 86"/>
                <a:gd name="T1" fmla="*/ 0 h 5"/>
                <a:gd name="T2" fmla="*/ 2 w 86"/>
                <a:gd name="T3" fmla="*/ 0 h 5"/>
                <a:gd name="T4" fmla="*/ 0 w 86"/>
                <a:gd name="T5" fmla="*/ 3 h 5"/>
                <a:gd name="T6" fmla="*/ 2 w 86"/>
                <a:gd name="T7" fmla="*/ 5 h 5"/>
                <a:gd name="T8" fmla="*/ 84 w 86"/>
                <a:gd name="T9" fmla="*/ 5 h 5"/>
                <a:gd name="T10" fmla="*/ 86 w 86"/>
                <a:gd name="T11" fmla="*/ 3 h 5"/>
                <a:gd name="T12" fmla="*/ 84 w 86"/>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6" h="5">
                  <a:moveTo>
                    <a:pt x="84" y="0"/>
                  </a:moveTo>
                  <a:cubicBezTo>
                    <a:pt x="2" y="0"/>
                    <a:pt x="2" y="0"/>
                    <a:pt x="2" y="0"/>
                  </a:cubicBezTo>
                  <a:cubicBezTo>
                    <a:pt x="1" y="0"/>
                    <a:pt x="0" y="2"/>
                    <a:pt x="0" y="3"/>
                  </a:cubicBezTo>
                  <a:cubicBezTo>
                    <a:pt x="0" y="4"/>
                    <a:pt x="1" y="5"/>
                    <a:pt x="2" y="5"/>
                  </a:cubicBezTo>
                  <a:cubicBezTo>
                    <a:pt x="84" y="5"/>
                    <a:pt x="84" y="5"/>
                    <a:pt x="84" y="5"/>
                  </a:cubicBezTo>
                  <a:cubicBezTo>
                    <a:pt x="85" y="5"/>
                    <a:pt x="86" y="4"/>
                    <a:pt x="86" y="3"/>
                  </a:cubicBezTo>
                  <a:cubicBezTo>
                    <a:pt x="86" y="2"/>
                    <a:pt x="85"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2" name="Freeform 7"/>
            <p:cNvSpPr/>
            <p:nvPr/>
          </p:nvSpPr>
          <p:spPr bwMode="auto">
            <a:xfrm>
              <a:off x="10283825" y="6188075"/>
              <a:ext cx="269875" cy="19050"/>
            </a:xfrm>
            <a:custGeom>
              <a:avLst/>
              <a:gdLst>
                <a:gd name="T0" fmla="*/ 3 w 72"/>
                <a:gd name="T1" fmla="*/ 5 h 5"/>
                <a:gd name="T2" fmla="*/ 69 w 72"/>
                <a:gd name="T3" fmla="*/ 5 h 5"/>
                <a:gd name="T4" fmla="*/ 72 w 72"/>
                <a:gd name="T5" fmla="*/ 2 h 5"/>
                <a:gd name="T6" fmla="*/ 69 w 72"/>
                <a:gd name="T7" fmla="*/ 0 h 5"/>
                <a:gd name="T8" fmla="*/ 3 w 72"/>
                <a:gd name="T9" fmla="*/ 0 h 5"/>
                <a:gd name="T10" fmla="*/ 0 w 72"/>
                <a:gd name="T11" fmla="*/ 2 h 5"/>
                <a:gd name="T12" fmla="*/ 3 w 72"/>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72" h="5">
                  <a:moveTo>
                    <a:pt x="3" y="5"/>
                  </a:moveTo>
                  <a:cubicBezTo>
                    <a:pt x="69" y="5"/>
                    <a:pt x="69" y="5"/>
                    <a:pt x="69" y="5"/>
                  </a:cubicBezTo>
                  <a:cubicBezTo>
                    <a:pt x="71" y="5"/>
                    <a:pt x="72" y="4"/>
                    <a:pt x="72" y="2"/>
                  </a:cubicBezTo>
                  <a:cubicBezTo>
                    <a:pt x="72" y="1"/>
                    <a:pt x="71" y="0"/>
                    <a:pt x="69" y="0"/>
                  </a:cubicBezTo>
                  <a:cubicBezTo>
                    <a:pt x="3" y="0"/>
                    <a:pt x="3" y="0"/>
                    <a:pt x="3" y="0"/>
                  </a:cubicBezTo>
                  <a:cubicBezTo>
                    <a:pt x="1" y="0"/>
                    <a:pt x="0" y="1"/>
                    <a:pt x="0" y="2"/>
                  </a:cubicBezTo>
                  <a:cubicBezTo>
                    <a:pt x="0" y="4"/>
                    <a:pt x="1" y="5"/>
                    <a:pt x="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3" name="Freeform 8"/>
            <p:cNvSpPr>
              <a:spLocks noEditPoints="1"/>
            </p:cNvSpPr>
            <p:nvPr/>
          </p:nvSpPr>
          <p:spPr bwMode="auto">
            <a:xfrm>
              <a:off x="10179050" y="6132513"/>
              <a:ext cx="481013" cy="368300"/>
            </a:xfrm>
            <a:custGeom>
              <a:avLst/>
              <a:gdLst>
                <a:gd name="T0" fmla="*/ 128 w 128"/>
                <a:gd name="T1" fmla="*/ 44 h 98"/>
                <a:gd name="T2" fmla="*/ 128 w 128"/>
                <a:gd name="T3" fmla="*/ 43 h 98"/>
                <a:gd name="T4" fmla="*/ 110 w 128"/>
                <a:gd name="T5" fmla="*/ 2 h 98"/>
                <a:gd name="T6" fmla="*/ 108 w 128"/>
                <a:gd name="T7" fmla="*/ 0 h 98"/>
                <a:gd name="T8" fmla="*/ 20 w 128"/>
                <a:gd name="T9" fmla="*/ 0 h 98"/>
                <a:gd name="T10" fmla="*/ 18 w 128"/>
                <a:gd name="T11" fmla="*/ 2 h 98"/>
                <a:gd name="T12" fmla="*/ 0 w 128"/>
                <a:gd name="T13" fmla="*/ 43 h 98"/>
                <a:gd name="T14" fmla="*/ 0 w 128"/>
                <a:gd name="T15" fmla="*/ 44 h 98"/>
                <a:gd name="T16" fmla="*/ 0 w 128"/>
                <a:gd name="T17" fmla="*/ 44 h 98"/>
                <a:gd name="T18" fmla="*/ 0 w 128"/>
                <a:gd name="T19" fmla="*/ 95 h 98"/>
                <a:gd name="T20" fmla="*/ 2 w 128"/>
                <a:gd name="T21" fmla="*/ 98 h 98"/>
                <a:gd name="T22" fmla="*/ 126 w 128"/>
                <a:gd name="T23" fmla="*/ 98 h 98"/>
                <a:gd name="T24" fmla="*/ 128 w 128"/>
                <a:gd name="T25" fmla="*/ 95 h 98"/>
                <a:gd name="T26" fmla="*/ 128 w 128"/>
                <a:gd name="T27" fmla="*/ 44 h 98"/>
                <a:gd name="T28" fmla="*/ 128 w 128"/>
                <a:gd name="T29" fmla="*/ 44 h 98"/>
                <a:gd name="T30" fmla="*/ 123 w 128"/>
                <a:gd name="T31" fmla="*/ 93 h 98"/>
                <a:gd name="T32" fmla="*/ 5 w 128"/>
                <a:gd name="T33" fmla="*/ 93 h 98"/>
                <a:gd name="T34" fmla="*/ 5 w 128"/>
                <a:gd name="T35" fmla="*/ 50 h 98"/>
                <a:gd name="T36" fmla="*/ 28 w 128"/>
                <a:gd name="T37" fmla="*/ 50 h 98"/>
                <a:gd name="T38" fmla="*/ 32 w 128"/>
                <a:gd name="T39" fmla="*/ 63 h 98"/>
                <a:gd name="T40" fmla="*/ 34 w 128"/>
                <a:gd name="T41" fmla="*/ 64 h 98"/>
                <a:gd name="T42" fmla="*/ 94 w 128"/>
                <a:gd name="T43" fmla="*/ 64 h 98"/>
                <a:gd name="T44" fmla="*/ 96 w 128"/>
                <a:gd name="T45" fmla="*/ 63 h 98"/>
                <a:gd name="T46" fmla="*/ 100 w 128"/>
                <a:gd name="T47" fmla="*/ 50 h 98"/>
                <a:gd name="T48" fmla="*/ 123 w 128"/>
                <a:gd name="T49" fmla="*/ 50 h 98"/>
                <a:gd name="T50" fmla="*/ 123 w 128"/>
                <a:gd name="T51" fmla="*/ 93 h 98"/>
                <a:gd name="T52" fmla="*/ 99 w 128"/>
                <a:gd name="T53" fmla="*/ 45 h 98"/>
                <a:gd name="T54" fmla="*/ 96 w 128"/>
                <a:gd name="T55" fmla="*/ 47 h 98"/>
                <a:gd name="T56" fmla="*/ 92 w 128"/>
                <a:gd name="T57" fmla="*/ 60 h 98"/>
                <a:gd name="T58" fmla="*/ 36 w 128"/>
                <a:gd name="T59" fmla="*/ 60 h 98"/>
                <a:gd name="T60" fmla="*/ 32 w 128"/>
                <a:gd name="T61" fmla="*/ 47 h 98"/>
                <a:gd name="T62" fmla="*/ 29 w 128"/>
                <a:gd name="T63" fmla="*/ 45 h 98"/>
                <a:gd name="T64" fmla="*/ 4 w 128"/>
                <a:gd name="T65" fmla="*/ 45 h 98"/>
                <a:gd name="T66" fmla="*/ 21 w 128"/>
                <a:gd name="T67" fmla="*/ 5 h 98"/>
                <a:gd name="T68" fmla="*/ 107 w 128"/>
                <a:gd name="T69" fmla="*/ 5 h 98"/>
                <a:gd name="T70" fmla="*/ 124 w 128"/>
                <a:gd name="T71" fmla="*/ 45 h 98"/>
                <a:gd name="T72" fmla="*/ 99 w 128"/>
                <a:gd name="T73" fmla="*/ 4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98">
                  <a:moveTo>
                    <a:pt x="128" y="44"/>
                  </a:moveTo>
                  <a:cubicBezTo>
                    <a:pt x="128" y="43"/>
                    <a:pt x="128" y="43"/>
                    <a:pt x="128" y="43"/>
                  </a:cubicBezTo>
                  <a:cubicBezTo>
                    <a:pt x="110" y="2"/>
                    <a:pt x="110" y="2"/>
                    <a:pt x="110" y="2"/>
                  </a:cubicBezTo>
                  <a:cubicBezTo>
                    <a:pt x="110" y="1"/>
                    <a:pt x="109" y="0"/>
                    <a:pt x="108" y="0"/>
                  </a:cubicBezTo>
                  <a:cubicBezTo>
                    <a:pt x="20" y="0"/>
                    <a:pt x="20" y="0"/>
                    <a:pt x="20" y="0"/>
                  </a:cubicBezTo>
                  <a:cubicBezTo>
                    <a:pt x="19" y="0"/>
                    <a:pt x="18" y="1"/>
                    <a:pt x="18" y="2"/>
                  </a:cubicBezTo>
                  <a:cubicBezTo>
                    <a:pt x="0" y="43"/>
                    <a:pt x="0" y="43"/>
                    <a:pt x="0" y="43"/>
                  </a:cubicBezTo>
                  <a:cubicBezTo>
                    <a:pt x="0" y="44"/>
                    <a:pt x="0" y="44"/>
                    <a:pt x="0" y="44"/>
                  </a:cubicBezTo>
                  <a:cubicBezTo>
                    <a:pt x="0" y="44"/>
                    <a:pt x="0" y="44"/>
                    <a:pt x="0" y="44"/>
                  </a:cubicBezTo>
                  <a:cubicBezTo>
                    <a:pt x="0" y="95"/>
                    <a:pt x="0" y="95"/>
                    <a:pt x="0" y="95"/>
                  </a:cubicBezTo>
                  <a:cubicBezTo>
                    <a:pt x="0" y="97"/>
                    <a:pt x="1" y="98"/>
                    <a:pt x="2" y="98"/>
                  </a:cubicBezTo>
                  <a:cubicBezTo>
                    <a:pt x="126" y="98"/>
                    <a:pt x="126" y="98"/>
                    <a:pt x="126" y="98"/>
                  </a:cubicBezTo>
                  <a:cubicBezTo>
                    <a:pt x="127" y="98"/>
                    <a:pt x="128" y="97"/>
                    <a:pt x="128" y="95"/>
                  </a:cubicBezTo>
                  <a:cubicBezTo>
                    <a:pt x="128" y="44"/>
                    <a:pt x="128" y="44"/>
                    <a:pt x="128" y="44"/>
                  </a:cubicBezTo>
                  <a:cubicBezTo>
                    <a:pt x="128" y="44"/>
                    <a:pt x="128" y="44"/>
                    <a:pt x="128" y="44"/>
                  </a:cubicBezTo>
                  <a:close/>
                  <a:moveTo>
                    <a:pt x="123" y="93"/>
                  </a:moveTo>
                  <a:cubicBezTo>
                    <a:pt x="5" y="93"/>
                    <a:pt x="5" y="93"/>
                    <a:pt x="5" y="93"/>
                  </a:cubicBezTo>
                  <a:cubicBezTo>
                    <a:pt x="5" y="50"/>
                    <a:pt x="5" y="50"/>
                    <a:pt x="5" y="50"/>
                  </a:cubicBezTo>
                  <a:cubicBezTo>
                    <a:pt x="28" y="50"/>
                    <a:pt x="28" y="50"/>
                    <a:pt x="28" y="50"/>
                  </a:cubicBezTo>
                  <a:cubicBezTo>
                    <a:pt x="32" y="63"/>
                    <a:pt x="32" y="63"/>
                    <a:pt x="32" y="63"/>
                  </a:cubicBezTo>
                  <a:cubicBezTo>
                    <a:pt x="33" y="64"/>
                    <a:pt x="33" y="64"/>
                    <a:pt x="34" y="64"/>
                  </a:cubicBezTo>
                  <a:cubicBezTo>
                    <a:pt x="94" y="64"/>
                    <a:pt x="94" y="64"/>
                    <a:pt x="94" y="64"/>
                  </a:cubicBezTo>
                  <a:cubicBezTo>
                    <a:pt x="95" y="64"/>
                    <a:pt x="96" y="64"/>
                    <a:pt x="96" y="63"/>
                  </a:cubicBezTo>
                  <a:cubicBezTo>
                    <a:pt x="100" y="50"/>
                    <a:pt x="100" y="50"/>
                    <a:pt x="100" y="50"/>
                  </a:cubicBezTo>
                  <a:cubicBezTo>
                    <a:pt x="123" y="50"/>
                    <a:pt x="123" y="50"/>
                    <a:pt x="123" y="50"/>
                  </a:cubicBezTo>
                  <a:lnTo>
                    <a:pt x="123" y="93"/>
                  </a:lnTo>
                  <a:close/>
                  <a:moveTo>
                    <a:pt x="99" y="45"/>
                  </a:moveTo>
                  <a:cubicBezTo>
                    <a:pt x="98" y="45"/>
                    <a:pt x="97" y="46"/>
                    <a:pt x="96" y="47"/>
                  </a:cubicBezTo>
                  <a:cubicBezTo>
                    <a:pt x="92" y="60"/>
                    <a:pt x="92" y="60"/>
                    <a:pt x="92" y="60"/>
                  </a:cubicBezTo>
                  <a:cubicBezTo>
                    <a:pt x="36" y="60"/>
                    <a:pt x="36" y="60"/>
                    <a:pt x="36" y="60"/>
                  </a:cubicBezTo>
                  <a:cubicBezTo>
                    <a:pt x="32" y="47"/>
                    <a:pt x="32" y="47"/>
                    <a:pt x="32" y="47"/>
                  </a:cubicBezTo>
                  <a:cubicBezTo>
                    <a:pt x="31" y="46"/>
                    <a:pt x="30" y="45"/>
                    <a:pt x="29" y="45"/>
                  </a:cubicBezTo>
                  <a:cubicBezTo>
                    <a:pt x="4" y="45"/>
                    <a:pt x="4" y="45"/>
                    <a:pt x="4" y="45"/>
                  </a:cubicBezTo>
                  <a:cubicBezTo>
                    <a:pt x="21" y="5"/>
                    <a:pt x="21" y="5"/>
                    <a:pt x="21" y="5"/>
                  </a:cubicBezTo>
                  <a:cubicBezTo>
                    <a:pt x="107" y="5"/>
                    <a:pt x="107" y="5"/>
                    <a:pt x="107" y="5"/>
                  </a:cubicBezTo>
                  <a:cubicBezTo>
                    <a:pt x="124" y="45"/>
                    <a:pt x="124" y="45"/>
                    <a:pt x="124" y="45"/>
                  </a:cubicBezTo>
                  <a:lnTo>
                    <a:pt x="99" y="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8" name="组合 287"/>
          <p:cNvGrpSpPr/>
          <p:nvPr/>
        </p:nvGrpSpPr>
        <p:grpSpPr>
          <a:xfrm>
            <a:off x="9217025" y="6105525"/>
            <a:ext cx="481013" cy="420688"/>
            <a:chOff x="9217025" y="6105525"/>
            <a:chExt cx="481013" cy="420688"/>
          </a:xfrm>
          <a:solidFill>
            <a:schemeClr val="accent4"/>
          </a:solidFill>
        </p:grpSpPr>
        <p:sp>
          <p:nvSpPr>
            <p:cNvPr id="44" name="Freeform 9"/>
            <p:cNvSpPr>
              <a:spLocks noEditPoints="1"/>
            </p:cNvSpPr>
            <p:nvPr/>
          </p:nvSpPr>
          <p:spPr bwMode="auto">
            <a:xfrm>
              <a:off x="9364663" y="6327775"/>
              <a:ext cx="187325" cy="74613"/>
            </a:xfrm>
            <a:custGeom>
              <a:avLst/>
              <a:gdLst>
                <a:gd name="T0" fmla="*/ 10 w 50"/>
                <a:gd name="T1" fmla="*/ 20 h 20"/>
                <a:gd name="T2" fmla="*/ 40 w 50"/>
                <a:gd name="T3" fmla="*/ 20 h 20"/>
                <a:gd name="T4" fmla="*/ 50 w 50"/>
                <a:gd name="T5" fmla="*/ 10 h 20"/>
                <a:gd name="T6" fmla="*/ 40 w 50"/>
                <a:gd name="T7" fmla="*/ 0 h 20"/>
                <a:gd name="T8" fmla="*/ 10 w 50"/>
                <a:gd name="T9" fmla="*/ 0 h 20"/>
                <a:gd name="T10" fmla="*/ 0 w 50"/>
                <a:gd name="T11" fmla="*/ 10 h 20"/>
                <a:gd name="T12" fmla="*/ 10 w 50"/>
                <a:gd name="T13" fmla="*/ 20 h 20"/>
                <a:gd name="T14" fmla="*/ 10 w 50"/>
                <a:gd name="T15" fmla="*/ 5 h 20"/>
                <a:gd name="T16" fmla="*/ 40 w 50"/>
                <a:gd name="T17" fmla="*/ 5 h 20"/>
                <a:gd name="T18" fmla="*/ 45 w 50"/>
                <a:gd name="T19" fmla="*/ 10 h 20"/>
                <a:gd name="T20" fmla="*/ 40 w 50"/>
                <a:gd name="T21" fmla="*/ 15 h 20"/>
                <a:gd name="T22" fmla="*/ 10 w 50"/>
                <a:gd name="T23" fmla="*/ 15 h 20"/>
                <a:gd name="T24" fmla="*/ 5 w 50"/>
                <a:gd name="T25" fmla="*/ 10 h 20"/>
                <a:gd name="T26" fmla="*/ 10 w 50"/>
                <a:gd name="T27" fmla="*/ 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20">
                  <a:moveTo>
                    <a:pt x="10" y="20"/>
                  </a:moveTo>
                  <a:cubicBezTo>
                    <a:pt x="40" y="20"/>
                    <a:pt x="40" y="20"/>
                    <a:pt x="40" y="20"/>
                  </a:cubicBezTo>
                  <a:cubicBezTo>
                    <a:pt x="45" y="20"/>
                    <a:pt x="50" y="15"/>
                    <a:pt x="50" y="10"/>
                  </a:cubicBezTo>
                  <a:cubicBezTo>
                    <a:pt x="50" y="5"/>
                    <a:pt x="45" y="0"/>
                    <a:pt x="40" y="0"/>
                  </a:cubicBezTo>
                  <a:cubicBezTo>
                    <a:pt x="10" y="0"/>
                    <a:pt x="10" y="0"/>
                    <a:pt x="10" y="0"/>
                  </a:cubicBezTo>
                  <a:cubicBezTo>
                    <a:pt x="5" y="0"/>
                    <a:pt x="0" y="5"/>
                    <a:pt x="0" y="10"/>
                  </a:cubicBezTo>
                  <a:cubicBezTo>
                    <a:pt x="0" y="15"/>
                    <a:pt x="5" y="20"/>
                    <a:pt x="10" y="20"/>
                  </a:cubicBezTo>
                  <a:close/>
                  <a:moveTo>
                    <a:pt x="10" y="5"/>
                  </a:moveTo>
                  <a:cubicBezTo>
                    <a:pt x="40" y="5"/>
                    <a:pt x="40" y="5"/>
                    <a:pt x="40" y="5"/>
                  </a:cubicBezTo>
                  <a:cubicBezTo>
                    <a:pt x="43" y="5"/>
                    <a:pt x="45" y="7"/>
                    <a:pt x="45" y="10"/>
                  </a:cubicBezTo>
                  <a:cubicBezTo>
                    <a:pt x="45" y="13"/>
                    <a:pt x="43" y="15"/>
                    <a:pt x="40" y="15"/>
                  </a:cubicBezTo>
                  <a:cubicBezTo>
                    <a:pt x="10" y="15"/>
                    <a:pt x="10" y="15"/>
                    <a:pt x="10" y="15"/>
                  </a:cubicBezTo>
                  <a:cubicBezTo>
                    <a:pt x="7" y="15"/>
                    <a:pt x="5" y="13"/>
                    <a:pt x="5" y="10"/>
                  </a:cubicBezTo>
                  <a:cubicBezTo>
                    <a:pt x="5" y="7"/>
                    <a:pt x="7" y="5"/>
                    <a:pt x="1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5" name="Freeform 10"/>
            <p:cNvSpPr>
              <a:spLocks noEditPoints="1"/>
            </p:cNvSpPr>
            <p:nvPr/>
          </p:nvSpPr>
          <p:spPr bwMode="auto">
            <a:xfrm>
              <a:off x="9217025" y="6105525"/>
              <a:ext cx="481013" cy="420688"/>
            </a:xfrm>
            <a:custGeom>
              <a:avLst/>
              <a:gdLst>
                <a:gd name="T0" fmla="*/ 128 w 128"/>
                <a:gd name="T1" fmla="*/ 43 h 112"/>
                <a:gd name="T2" fmla="*/ 128 w 128"/>
                <a:gd name="T3" fmla="*/ 43 h 112"/>
                <a:gd name="T4" fmla="*/ 110 w 128"/>
                <a:gd name="T5" fmla="*/ 1 h 112"/>
                <a:gd name="T6" fmla="*/ 108 w 128"/>
                <a:gd name="T7" fmla="*/ 0 h 112"/>
                <a:gd name="T8" fmla="*/ 20 w 128"/>
                <a:gd name="T9" fmla="*/ 0 h 112"/>
                <a:gd name="T10" fmla="*/ 18 w 128"/>
                <a:gd name="T11" fmla="*/ 1 h 112"/>
                <a:gd name="T12" fmla="*/ 0 w 128"/>
                <a:gd name="T13" fmla="*/ 43 h 112"/>
                <a:gd name="T14" fmla="*/ 0 w 128"/>
                <a:gd name="T15" fmla="*/ 43 h 112"/>
                <a:gd name="T16" fmla="*/ 0 w 128"/>
                <a:gd name="T17" fmla="*/ 44 h 112"/>
                <a:gd name="T18" fmla="*/ 0 w 128"/>
                <a:gd name="T19" fmla="*/ 110 h 112"/>
                <a:gd name="T20" fmla="*/ 2 w 128"/>
                <a:gd name="T21" fmla="*/ 112 h 112"/>
                <a:gd name="T22" fmla="*/ 126 w 128"/>
                <a:gd name="T23" fmla="*/ 112 h 112"/>
                <a:gd name="T24" fmla="*/ 128 w 128"/>
                <a:gd name="T25" fmla="*/ 110 h 112"/>
                <a:gd name="T26" fmla="*/ 128 w 128"/>
                <a:gd name="T27" fmla="*/ 44 h 112"/>
                <a:gd name="T28" fmla="*/ 128 w 128"/>
                <a:gd name="T29" fmla="*/ 43 h 112"/>
                <a:gd name="T30" fmla="*/ 123 w 128"/>
                <a:gd name="T31" fmla="*/ 108 h 112"/>
                <a:gd name="T32" fmla="*/ 5 w 128"/>
                <a:gd name="T33" fmla="*/ 108 h 112"/>
                <a:gd name="T34" fmla="*/ 5 w 128"/>
                <a:gd name="T35" fmla="*/ 49 h 112"/>
                <a:gd name="T36" fmla="*/ 123 w 128"/>
                <a:gd name="T37" fmla="*/ 49 h 112"/>
                <a:gd name="T38" fmla="*/ 123 w 128"/>
                <a:gd name="T39" fmla="*/ 108 h 112"/>
                <a:gd name="T40" fmla="*/ 4 w 128"/>
                <a:gd name="T41" fmla="*/ 45 h 112"/>
                <a:gd name="T42" fmla="*/ 21 w 128"/>
                <a:gd name="T43" fmla="*/ 4 h 112"/>
                <a:gd name="T44" fmla="*/ 107 w 128"/>
                <a:gd name="T45" fmla="*/ 4 h 112"/>
                <a:gd name="T46" fmla="*/ 124 w 128"/>
                <a:gd name="T47" fmla="*/ 45 h 112"/>
                <a:gd name="T48" fmla="*/ 4 w 128"/>
                <a:gd name="T49" fmla="*/ 4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112">
                  <a:moveTo>
                    <a:pt x="128" y="43"/>
                  </a:moveTo>
                  <a:cubicBezTo>
                    <a:pt x="128" y="43"/>
                    <a:pt x="128" y="43"/>
                    <a:pt x="128" y="43"/>
                  </a:cubicBezTo>
                  <a:cubicBezTo>
                    <a:pt x="110" y="1"/>
                    <a:pt x="110" y="1"/>
                    <a:pt x="110" y="1"/>
                  </a:cubicBezTo>
                  <a:cubicBezTo>
                    <a:pt x="110" y="0"/>
                    <a:pt x="109" y="0"/>
                    <a:pt x="108" y="0"/>
                  </a:cubicBezTo>
                  <a:cubicBezTo>
                    <a:pt x="20" y="0"/>
                    <a:pt x="20" y="0"/>
                    <a:pt x="20" y="0"/>
                  </a:cubicBezTo>
                  <a:cubicBezTo>
                    <a:pt x="19" y="0"/>
                    <a:pt x="18" y="0"/>
                    <a:pt x="18" y="1"/>
                  </a:cubicBezTo>
                  <a:cubicBezTo>
                    <a:pt x="0" y="43"/>
                    <a:pt x="0" y="43"/>
                    <a:pt x="0" y="43"/>
                  </a:cubicBezTo>
                  <a:cubicBezTo>
                    <a:pt x="0" y="43"/>
                    <a:pt x="0" y="43"/>
                    <a:pt x="0" y="43"/>
                  </a:cubicBezTo>
                  <a:cubicBezTo>
                    <a:pt x="0" y="43"/>
                    <a:pt x="0" y="44"/>
                    <a:pt x="0" y="44"/>
                  </a:cubicBezTo>
                  <a:cubicBezTo>
                    <a:pt x="0" y="110"/>
                    <a:pt x="0" y="110"/>
                    <a:pt x="0" y="110"/>
                  </a:cubicBezTo>
                  <a:cubicBezTo>
                    <a:pt x="0" y="111"/>
                    <a:pt x="1" y="112"/>
                    <a:pt x="2" y="112"/>
                  </a:cubicBezTo>
                  <a:cubicBezTo>
                    <a:pt x="126" y="112"/>
                    <a:pt x="126" y="112"/>
                    <a:pt x="126" y="112"/>
                  </a:cubicBezTo>
                  <a:cubicBezTo>
                    <a:pt x="127" y="112"/>
                    <a:pt x="128" y="111"/>
                    <a:pt x="128" y="110"/>
                  </a:cubicBezTo>
                  <a:cubicBezTo>
                    <a:pt x="128" y="44"/>
                    <a:pt x="128" y="44"/>
                    <a:pt x="128" y="44"/>
                  </a:cubicBezTo>
                  <a:cubicBezTo>
                    <a:pt x="128" y="44"/>
                    <a:pt x="128" y="43"/>
                    <a:pt x="128" y="43"/>
                  </a:cubicBezTo>
                  <a:close/>
                  <a:moveTo>
                    <a:pt x="123" y="108"/>
                  </a:moveTo>
                  <a:cubicBezTo>
                    <a:pt x="5" y="108"/>
                    <a:pt x="5" y="108"/>
                    <a:pt x="5" y="108"/>
                  </a:cubicBezTo>
                  <a:cubicBezTo>
                    <a:pt x="5" y="49"/>
                    <a:pt x="5" y="49"/>
                    <a:pt x="5" y="49"/>
                  </a:cubicBezTo>
                  <a:cubicBezTo>
                    <a:pt x="123" y="49"/>
                    <a:pt x="123" y="49"/>
                    <a:pt x="123" y="49"/>
                  </a:cubicBezTo>
                  <a:lnTo>
                    <a:pt x="123" y="108"/>
                  </a:lnTo>
                  <a:close/>
                  <a:moveTo>
                    <a:pt x="4" y="45"/>
                  </a:moveTo>
                  <a:cubicBezTo>
                    <a:pt x="21" y="4"/>
                    <a:pt x="21" y="4"/>
                    <a:pt x="21" y="4"/>
                  </a:cubicBezTo>
                  <a:cubicBezTo>
                    <a:pt x="107" y="4"/>
                    <a:pt x="107" y="4"/>
                    <a:pt x="107" y="4"/>
                  </a:cubicBezTo>
                  <a:cubicBezTo>
                    <a:pt x="124" y="45"/>
                    <a:pt x="124" y="45"/>
                    <a:pt x="124" y="45"/>
                  </a:cubicBezTo>
                  <a:lnTo>
                    <a:pt x="4" y="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7" name="组合 286"/>
          <p:cNvGrpSpPr/>
          <p:nvPr/>
        </p:nvGrpSpPr>
        <p:grpSpPr>
          <a:xfrm>
            <a:off x="8256588" y="6105525"/>
            <a:ext cx="481013" cy="420688"/>
            <a:chOff x="8256588" y="6105525"/>
            <a:chExt cx="481013" cy="420688"/>
          </a:xfrm>
          <a:solidFill>
            <a:schemeClr val="accent4"/>
          </a:solidFill>
        </p:grpSpPr>
        <p:sp>
          <p:nvSpPr>
            <p:cNvPr id="46" name="Freeform 11"/>
            <p:cNvSpPr>
              <a:spLocks noEditPoints="1"/>
            </p:cNvSpPr>
            <p:nvPr/>
          </p:nvSpPr>
          <p:spPr bwMode="auto">
            <a:xfrm>
              <a:off x="8402638" y="6327775"/>
              <a:ext cx="187325" cy="74613"/>
            </a:xfrm>
            <a:custGeom>
              <a:avLst/>
              <a:gdLst>
                <a:gd name="T0" fmla="*/ 10 w 50"/>
                <a:gd name="T1" fmla="*/ 20 h 20"/>
                <a:gd name="T2" fmla="*/ 40 w 50"/>
                <a:gd name="T3" fmla="*/ 20 h 20"/>
                <a:gd name="T4" fmla="*/ 50 w 50"/>
                <a:gd name="T5" fmla="*/ 10 h 20"/>
                <a:gd name="T6" fmla="*/ 40 w 50"/>
                <a:gd name="T7" fmla="*/ 0 h 20"/>
                <a:gd name="T8" fmla="*/ 10 w 50"/>
                <a:gd name="T9" fmla="*/ 0 h 20"/>
                <a:gd name="T10" fmla="*/ 0 w 50"/>
                <a:gd name="T11" fmla="*/ 10 h 20"/>
                <a:gd name="T12" fmla="*/ 10 w 50"/>
                <a:gd name="T13" fmla="*/ 20 h 20"/>
                <a:gd name="T14" fmla="*/ 10 w 50"/>
                <a:gd name="T15" fmla="*/ 5 h 20"/>
                <a:gd name="T16" fmla="*/ 40 w 50"/>
                <a:gd name="T17" fmla="*/ 5 h 20"/>
                <a:gd name="T18" fmla="*/ 45 w 50"/>
                <a:gd name="T19" fmla="*/ 10 h 20"/>
                <a:gd name="T20" fmla="*/ 40 w 50"/>
                <a:gd name="T21" fmla="*/ 15 h 20"/>
                <a:gd name="T22" fmla="*/ 10 w 50"/>
                <a:gd name="T23" fmla="*/ 15 h 20"/>
                <a:gd name="T24" fmla="*/ 5 w 50"/>
                <a:gd name="T25" fmla="*/ 10 h 20"/>
                <a:gd name="T26" fmla="*/ 10 w 50"/>
                <a:gd name="T27" fmla="*/ 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20">
                  <a:moveTo>
                    <a:pt x="10" y="20"/>
                  </a:moveTo>
                  <a:cubicBezTo>
                    <a:pt x="40" y="20"/>
                    <a:pt x="40" y="20"/>
                    <a:pt x="40" y="20"/>
                  </a:cubicBezTo>
                  <a:cubicBezTo>
                    <a:pt x="45" y="20"/>
                    <a:pt x="50" y="15"/>
                    <a:pt x="50" y="10"/>
                  </a:cubicBezTo>
                  <a:cubicBezTo>
                    <a:pt x="50" y="5"/>
                    <a:pt x="45" y="0"/>
                    <a:pt x="40" y="0"/>
                  </a:cubicBezTo>
                  <a:cubicBezTo>
                    <a:pt x="10" y="0"/>
                    <a:pt x="10" y="0"/>
                    <a:pt x="10" y="0"/>
                  </a:cubicBezTo>
                  <a:cubicBezTo>
                    <a:pt x="5" y="0"/>
                    <a:pt x="0" y="5"/>
                    <a:pt x="0" y="10"/>
                  </a:cubicBezTo>
                  <a:cubicBezTo>
                    <a:pt x="0" y="15"/>
                    <a:pt x="5" y="20"/>
                    <a:pt x="10" y="20"/>
                  </a:cubicBezTo>
                  <a:close/>
                  <a:moveTo>
                    <a:pt x="10" y="5"/>
                  </a:moveTo>
                  <a:cubicBezTo>
                    <a:pt x="40" y="5"/>
                    <a:pt x="40" y="5"/>
                    <a:pt x="40" y="5"/>
                  </a:cubicBezTo>
                  <a:cubicBezTo>
                    <a:pt x="43" y="5"/>
                    <a:pt x="45" y="7"/>
                    <a:pt x="45" y="10"/>
                  </a:cubicBezTo>
                  <a:cubicBezTo>
                    <a:pt x="45" y="13"/>
                    <a:pt x="43" y="15"/>
                    <a:pt x="40" y="15"/>
                  </a:cubicBezTo>
                  <a:cubicBezTo>
                    <a:pt x="10" y="15"/>
                    <a:pt x="10" y="15"/>
                    <a:pt x="10" y="15"/>
                  </a:cubicBezTo>
                  <a:cubicBezTo>
                    <a:pt x="7" y="15"/>
                    <a:pt x="5" y="13"/>
                    <a:pt x="5" y="10"/>
                  </a:cubicBezTo>
                  <a:cubicBezTo>
                    <a:pt x="5" y="7"/>
                    <a:pt x="7" y="5"/>
                    <a:pt x="1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7" name="Freeform 12"/>
            <p:cNvSpPr/>
            <p:nvPr/>
          </p:nvSpPr>
          <p:spPr bwMode="auto">
            <a:xfrm>
              <a:off x="8335963" y="6218238"/>
              <a:ext cx="322263" cy="19050"/>
            </a:xfrm>
            <a:custGeom>
              <a:avLst/>
              <a:gdLst>
                <a:gd name="T0" fmla="*/ 84 w 86"/>
                <a:gd name="T1" fmla="*/ 0 h 5"/>
                <a:gd name="T2" fmla="*/ 2 w 86"/>
                <a:gd name="T3" fmla="*/ 0 h 5"/>
                <a:gd name="T4" fmla="*/ 0 w 86"/>
                <a:gd name="T5" fmla="*/ 2 h 5"/>
                <a:gd name="T6" fmla="*/ 2 w 86"/>
                <a:gd name="T7" fmla="*/ 5 h 5"/>
                <a:gd name="T8" fmla="*/ 84 w 86"/>
                <a:gd name="T9" fmla="*/ 5 h 5"/>
                <a:gd name="T10" fmla="*/ 86 w 86"/>
                <a:gd name="T11" fmla="*/ 2 h 5"/>
                <a:gd name="T12" fmla="*/ 84 w 86"/>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6" h="5">
                  <a:moveTo>
                    <a:pt x="84" y="0"/>
                  </a:moveTo>
                  <a:cubicBezTo>
                    <a:pt x="2" y="0"/>
                    <a:pt x="2" y="0"/>
                    <a:pt x="2" y="0"/>
                  </a:cubicBezTo>
                  <a:cubicBezTo>
                    <a:pt x="1" y="0"/>
                    <a:pt x="0" y="1"/>
                    <a:pt x="0" y="2"/>
                  </a:cubicBezTo>
                  <a:cubicBezTo>
                    <a:pt x="0" y="4"/>
                    <a:pt x="1" y="5"/>
                    <a:pt x="2" y="5"/>
                  </a:cubicBezTo>
                  <a:cubicBezTo>
                    <a:pt x="84" y="5"/>
                    <a:pt x="84" y="5"/>
                    <a:pt x="84" y="5"/>
                  </a:cubicBezTo>
                  <a:cubicBezTo>
                    <a:pt x="85" y="5"/>
                    <a:pt x="86" y="4"/>
                    <a:pt x="86" y="2"/>
                  </a:cubicBezTo>
                  <a:cubicBezTo>
                    <a:pt x="86" y="1"/>
                    <a:pt x="85"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8" name="Freeform 13"/>
            <p:cNvSpPr/>
            <p:nvPr/>
          </p:nvSpPr>
          <p:spPr bwMode="auto">
            <a:xfrm>
              <a:off x="8361363" y="6162675"/>
              <a:ext cx="271463" cy="14288"/>
            </a:xfrm>
            <a:custGeom>
              <a:avLst/>
              <a:gdLst>
                <a:gd name="T0" fmla="*/ 3 w 72"/>
                <a:gd name="T1" fmla="*/ 4 h 4"/>
                <a:gd name="T2" fmla="*/ 69 w 72"/>
                <a:gd name="T3" fmla="*/ 4 h 4"/>
                <a:gd name="T4" fmla="*/ 72 w 72"/>
                <a:gd name="T5" fmla="*/ 2 h 4"/>
                <a:gd name="T6" fmla="*/ 69 w 72"/>
                <a:gd name="T7" fmla="*/ 0 h 4"/>
                <a:gd name="T8" fmla="*/ 3 w 72"/>
                <a:gd name="T9" fmla="*/ 0 h 4"/>
                <a:gd name="T10" fmla="*/ 0 w 72"/>
                <a:gd name="T11" fmla="*/ 2 h 4"/>
                <a:gd name="T12" fmla="*/ 3 w 72"/>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72" h="4">
                  <a:moveTo>
                    <a:pt x="3" y="4"/>
                  </a:moveTo>
                  <a:cubicBezTo>
                    <a:pt x="69" y="4"/>
                    <a:pt x="69" y="4"/>
                    <a:pt x="69" y="4"/>
                  </a:cubicBezTo>
                  <a:cubicBezTo>
                    <a:pt x="71" y="4"/>
                    <a:pt x="72" y="3"/>
                    <a:pt x="72" y="2"/>
                  </a:cubicBezTo>
                  <a:cubicBezTo>
                    <a:pt x="72" y="1"/>
                    <a:pt x="71" y="0"/>
                    <a:pt x="69" y="0"/>
                  </a:cubicBezTo>
                  <a:cubicBezTo>
                    <a:pt x="3" y="0"/>
                    <a:pt x="3" y="0"/>
                    <a:pt x="3" y="0"/>
                  </a:cubicBezTo>
                  <a:cubicBezTo>
                    <a:pt x="1" y="0"/>
                    <a:pt x="0" y="1"/>
                    <a:pt x="0" y="2"/>
                  </a:cubicBezTo>
                  <a:cubicBezTo>
                    <a:pt x="0" y="3"/>
                    <a:pt x="1" y="4"/>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9" name="Freeform 14"/>
            <p:cNvSpPr>
              <a:spLocks noEditPoints="1"/>
            </p:cNvSpPr>
            <p:nvPr/>
          </p:nvSpPr>
          <p:spPr bwMode="auto">
            <a:xfrm>
              <a:off x="8256588" y="6105525"/>
              <a:ext cx="481013" cy="420688"/>
            </a:xfrm>
            <a:custGeom>
              <a:avLst/>
              <a:gdLst>
                <a:gd name="T0" fmla="*/ 128 w 128"/>
                <a:gd name="T1" fmla="*/ 43 h 112"/>
                <a:gd name="T2" fmla="*/ 110 w 128"/>
                <a:gd name="T3" fmla="*/ 1 h 112"/>
                <a:gd name="T4" fmla="*/ 108 w 128"/>
                <a:gd name="T5" fmla="*/ 0 h 112"/>
                <a:gd name="T6" fmla="*/ 20 w 128"/>
                <a:gd name="T7" fmla="*/ 0 h 112"/>
                <a:gd name="T8" fmla="*/ 18 w 128"/>
                <a:gd name="T9" fmla="*/ 1 h 112"/>
                <a:gd name="T10" fmla="*/ 0 w 128"/>
                <a:gd name="T11" fmla="*/ 43 h 112"/>
                <a:gd name="T12" fmla="*/ 0 w 128"/>
                <a:gd name="T13" fmla="*/ 44 h 112"/>
                <a:gd name="T14" fmla="*/ 0 w 128"/>
                <a:gd name="T15" fmla="*/ 110 h 112"/>
                <a:gd name="T16" fmla="*/ 2 w 128"/>
                <a:gd name="T17" fmla="*/ 112 h 112"/>
                <a:gd name="T18" fmla="*/ 126 w 128"/>
                <a:gd name="T19" fmla="*/ 112 h 112"/>
                <a:gd name="T20" fmla="*/ 128 w 128"/>
                <a:gd name="T21" fmla="*/ 110 h 112"/>
                <a:gd name="T22" fmla="*/ 128 w 128"/>
                <a:gd name="T23" fmla="*/ 44 h 112"/>
                <a:gd name="T24" fmla="*/ 128 w 128"/>
                <a:gd name="T25" fmla="*/ 43 h 112"/>
                <a:gd name="T26" fmla="*/ 123 w 128"/>
                <a:gd name="T27" fmla="*/ 108 h 112"/>
                <a:gd name="T28" fmla="*/ 5 w 128"/>
                <a:gd name="T29" fmla="*/ 108 h 112"/>
                <a:gd name="T30" fmla="*/ 5 w 128"/>
                <a:gd name="T31" fmla="*/ 49 h 112"/>
                <a:gd name="T32" fmla="*/ 123 w 128"/>
                <a:gd name="T33" fmla="*/ 49 h 112"/>
                <a:gd name="T34" fmla="*/ 123 w 128"/>
                <a:gd name="T35" fmla="*/ 108 h 112"/>
                <a:gd name="T36" fmla="*/ 4 w 128"/>
                <a:gd name="T37" fmla="*/ 45 h 112"/>
                <a:gd name="T38" fmla="*/ 21 w 128"/>
                <a:gd name="T39" fmla="*/ 4 h 112"/>
                <a:gd name="T40" fmla="*/ 107 w 128"/>
                <a:gd name="T41" fmla="*/ 4 h 112"/>
                <a:gd name="T42" fmla="*/ 124 w 128"/>
                <a:gd name="T43" fmla="*/ 45 h 112"/>
                <a:gd name="T44" fmla="*/ 4 w 128"/>
                <a:gd name="T45" fmla="*/ 4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12">
                  <a:moveTo>
                    <a:pt x="128" y="43"/>
                  </a:moveTo>
                  <a:cubicBezTo>
                    <a:pt x="110" y="1"/>
                    <a:pt x="110" y="1"/>
                    <a:pt x="110" y="1"/>
                  </a:cubicBezTo>
                  <a:cubicBezTo>
                    <a:pt x="110" y="0"/>
                    <a:pt x="109" y="0"/>
                    <a:pt x="108" y="0"/>
                  </a:cubicBezTo>
                  <a:cubicBezTo>
                    <a:pt x="20" y="0"/>
                    <a:pt x="20" y="0"/>
                    <a:pt x="20" y="0"/>
                  </a:cubicBezTo>
                  <a:cubicBezTo>
                    <a:pt x="19" y="0"/>
                    <a:pt x="18" y="0"/>
                    <a:pt x="18" y="1"/>
                  </a:cubicBezTo>
                  <a:cubicBezTo>
                    <a:pt x="0" y="43"/>
                    <a:pt x="0" y="43"/>
                    <a:pt x="0" y="43"/>
                  </a:cubicBezTo>
                  <a:cubicBezTo>
                    <a:pt x="0" y="43"/>
                    <a:pt x="0" y="44"/>
                    <a:pt x="0" y="44"/>
                  </a:cubicBezTo>
                  <a:cubicBezTo>
                    <a:pt x="0" y="110"/>
                    <a:pt x="0" y="110"/>
                    <a:pt x="0" y="110"/>
                  </a:cubicBezTo>
                  <a:cubicBezTo>
                    <a:pt x="0" y="111"/>
                    <a:pt x="1" y="112"/>
                    <a:pt x="2" y="112"/>
                  </a:cubicBezTo>
                  <a:cubicBezTo>
                    <a:pt x="126" y="112"/>
                    <a:pt x="126" y="112"/>
                    <a:pt x="126" y="112"/>
                  </a:cubicBezTo>
                  <a:cubicBezTo>
                    <a:pt x="127" y="112"/>
                    <a:pt x="128" y="111"/>
                    <a:pt x="128" y="110"/>
                  </a:cubicBezTo>
                  <a:cubicBezTo>
                    <a:pt x="128" y="44"/>
                    <a:pt x="128" y="44"/>
                    <a:pt x="128" y="44"/>
                  </a:cubicBezTo>
                  <a:cubicBezTo>
                    <a:pt x="128" y="44"/>
                    <a:pt x="128" y="43"/>
                    <a:pt x="128" y="43"/>
                  </a:cubicBezTo>
                  <a:close/>
                  <a:moveTo>
                    <a:pt x="123" y="108"/>
                  </a:moveTo>
                  <a:cubicBezTo>
                    <a:pt x="5" y="108"/>
                    <a:pt x="5" y="108"/>
                    <a:pt x="5" y="108"/>
                  </a:cubicBezTo>
                  <a:cubicBezTo>
                    <a:pt x="5" y="49"/>
                    <a:pt x="5" y="49"/>
                    <a:pt x="5" y="49"/>
                  </a:cubicBezTo>
                  <a:cubicBezTo>
                    <a:pt x="123" y="49"/>
                    <a:pt x="123" y="49"/>
                    <a:pt x="123" y="49"/>
                  </a:cubicBezTo>
                  <a:lnTo>
                    <a:pt x="123" y="108"/>
                  </a:lnTo>
                  <a:close/>
                  <a:moveTo>
                    <a:pt x="4" y="45"/>
                  </a:moveTo>
                  <a:cubicBezTo>
                    <a:pt x="21" y="4"/>
                    <a:pt x="21" y="4"/>
                    <a:pt x="21" y="4"/>
                  </a:cubicBezTo>
                  <a:cubicBezTo>
                    <a:pt x="107" y="4"/>
                    <a:pt x="107" y="4"/>
                    <a:pt x="107" y="4"/>
                  </a:cubicBezTo>
                  <a:cubicBezTo>
                    <a:pt x="124" y="45"/>
                    <a:pt x="124" y="45"/>
                    <a:pt x="124" y="45"/>
                  </a:cubicBezTo>
                  <a:lnTo>
                    <a:pt x="4" y="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6" name="组合 285"/>
          <p:cNvGrpSpPr/>
          <p:nvPr/>
        </p:nvGrpSpPr>
        <p:grpSpPr>
          <a:xfrm>
            <a:off x="7296150" y="6138863"/>
            <a:ext cx="479425" cy="354012"/>
            <a:chOff x="7296150" y="6138863"/>
            <a:chExt cx="479425" cy="354012"/>
          </a:xfrm>
          <a:solidFill>
            <a:schemeClr val="accent4"/>
          </a:solidFill>
        </p:grpSpPr>
        <p:sp>
          <p:nvSpPr>
            <p:cNvPr id="50" name="Freeform 15"/>
            <p:cNvSpPr>
              <a:spLocks noEditPoints="1"/>
            </p:cNvSpPr>
            <p:nvPr/>
          </p:nvSpPr>
          <p:spPr bwMode="auto">
            <a:xfrm>
              <a:off x="7296150" y="6138863"/>
              <a:ext cx="479425" cy="158750"/>
            </a:xfrm>
            <a:custGeom>
              <a:avLst/>
              <a:gdLst>
                <a:gd name="T0" fmla="*/ 64 w 128"/>
                <a:gd name="T1" fmla="*/ 4 h 42"/>
                <a:gd name="T2" fmla="*/ 96 w 128"/>
                <a:gd name="T3" fmla="*/ 10 h 42"/>
                <a:gd name="T4" fmla="*/ 123 w 128"/>
                <a:gd name="T5" fmla="*/ 26 h 42"/>
                <a:gd name="T6" fmla="*/ 123 w 128"/>
                <a:gd name="T7" fmla="*/ 26 h 42"/>
                <a:gd name="T8" fmla="*/ 123 w 128"/>
                <a:gd name="T9" fmla="*/ 26 h 42"/>
                <a:gd name="T10" fmla="*/ 123 w 128"/>
                <a:gd name="T11" fmla="*/ 28 h 42"/>
                <a:gd name="T12" fmla="*/ 123 w 128"/>
                <a:gd name="T13" fmla="*/ 29 h 42"/>
                <a:gd name="T14" fmla="*/ 115 w 128"/>
                <a:gd name="T15" fmla="*/ 37 h 42"/>
                <a:gd name="T16" fmla="*/ 115 w 128"/>
                <a:gd name="T17" fmla="*/ 37 h 42"/>
                <a:gd name="T18" fmla="*/ 114 w 128"/>
                <a:gd name="T19" fmla="*/ 38 h 42"/>
                <a:gd name="T20" fmla="*/ 113 w 128"/>
                <a:gd name="T21" fmla="*/ 37 h 42"/>
                <a:gd name="T22" fmla="*/ 93 w 128"/>
                <a:gd name="T23" fmla="*/ 25 h 42"/>
                <a:gd name="T24" fmla="*/ 64 w 128"/>
                <a:gd name="T25" fmla="*/ 19 h 42"/>
                <a:gd name="T26" fmla="*/ 35 w 128"/>
                <a:gd name="T27" fmla="*/ 25 h 42"/>
                <a:gd name="T28" fmla="*/ 15 w 128"/>
                <a:gd name="T29" fmla="*/ 37 h 42"/>
                <a:gd name="T30" fmla="*/ 14 w 128"/>
                <a:gd name="T31" fmla="*/ 38 h 42"/>
                <a:gd name="T32" fmla="*/ 14 w 128"/>
                <a:gd name="T33" fmla="*/ 38 h 42"/>
                <a:gd name="T34" fmla="*/ 5 w 128"/>
                <a:gd name="T35" fmla="*/ 29 h 42"/>
                <a:gd name="T36" fmla="*/ 5 w 128"/>
                <a:gd name="T37" fmla="*/ 28 h 42"/>
                <a:gd name="T38" fmla="*/ 5 w 128"/>
                <a:gd name="T39" fmla="*/ 26 h 42"/>
                <a:gd name="T40" fmla="*/ 5 w 128"/>
                <a:gd name="T41" fmla="*/ 26 h 42"/>
                <a:gd name="T42" fmla="*/ 5 w 128"/>
                <a:gd name="T43" fmla="*/ 26 h 42"/>
                <a:gd name="T44" fmla="*/ 32 w 128"/>
                <a:gd name="T45" fmla="*/ 10 h 42"/>
                <a:gd name="T46" fmla="*/ 64 w 128"/>
                <a:gd name="T47" fmla="*/ 4 h 42"/>
                <a:gd name="T48" fmla="*/ 64 w 128"/>
                <a:gd name="T49" fmla="*/ 0 h 42"/>
                <a:gd name="T50" fmla="*/ 31 w 128"/>
                <a:gd name="T51" fmla="*/ 6 h 42"/>
                <a:gd name="T52" fmla="*/ 2 w 128"/>
                <a:gd name="T53" fmla="*/ 23 h 42"/>
                <a:gd name="T54" fmla="*/ 0 w 128"/>
                <a:gd name="T55" fmla="*/ 28 h 42"/>
                <a:gd name="T56" fmla="*/ 2 w 128"/>
                <a:gd name="T57" fmla="*/ 32 h 42"/>
                <a:gd name="T58" fmla="*/ 11 w 128"/>
                <a:gd name="T59" fmla="*/ 41 h 42"/>
                <a:gd name="T60" fmla="*/ 14 w 128"/>
                <a:gd name="T61" fmla="*/ 42 h 42"/>
                <a:gd name="T62" fmla="*/ 18 w 128"/>
                <a:gd name="T63" fmla="*/ 41 h 42"/>
                <a:gd name="T64" fmla="*/ 37 w 128"/>
                <a:gd name="T65" fmla="*/ 29 h 42"/>
                <a:gd name="T66" fmla="*/ 64 w 128"/>
                <a:gd name="T67" fmla="*/ 24 h 42"/>
                <a:gd name="T68" fmla="*/ 91 w 128"/>
                <a:gd name="T69" fmla="*/ 29 h 42"/>
                <a:gd name="T70" fmla="*/ 110 w 128"/>
                <a:gd name="T71" fmla="*/ 41 h 42"/>
                <a:gd name="T72" fmla="*/ 114 w 128"/>
                <a:gd name="T73" fmla="*/ 42 h 42"/>
                <a:gd name="T74" fmla="*/ 117 w 128"/>
                <a:gd name="T75" fmla="*/ 41 h 42"/>
                <a:gd name="T76" fmla="*/ 118 w 128"/>
                <a:gd name="T77" fmla="*/ 41 h 42"/>
                <a:gd name="T78" fmla="*/ 126 w 128"/>
                <a:gd name="T79" fmla="*/ 32 h 42"/>
                <a:gd name="T80" fmla="*/ 128 w 128"/>
                <a:gd name="T81" fmla="*/ 28 h 42"/>
                <a:gd name="T82" fmla="*/ 126 w 128"/>
                <a:gd name="T83" fmla="*/ 23 h 42"/>
                <a:gd name="T84" fmla="*/ 97 w 128"/>
                <a:gd name="T85" fmla="*/ 6 h 42"/>
                <a:gd name="T86" fmla="*/ 64 w 128"/>
                <a:gd name="T8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8" h="42">
                  <a:moveTo>
                    <a:pt x="64" y="4"/>
                  </a:moveTo>
                  <a:cubicBezTo>
                    <a:pt x="75" y="4"/>
                    <a:pt x="86" y="6"/>
                    <a:pt x="96" y="10"/>
                  </a:cubicBezTo>
                  <a:cubicBezTo>
                    <a:pt x="106" y="14"/>
                    <a:pt x="115" y="19"/>
                    <a:pt x="123" y="26"/>
                  </a:cubicBezTo>
                  <a:cubicBezTo>
                    <a:pt x="123" y="26"/>
                    <a:pt x="123" y="26"/>
                    <a:pt x="123" y="26"/>
                  </a:cubicBezTo>
                  <a:cubicBezTo>
                    <a:pt x="123" y="26"/>
                    <a:pt x="123" y="26"/>
                    <a:pt x="123" y="26"/>
                  </a:cubicBezTo>
                  <a:cubicBezTo>
                    <a:pt x="123" y="27"/>
                    <a:pt x="123" y="27"/>
                    <a:pt x="123" y="28"/>
                  </a:cubicBezTo>
                  <a:cubicBezTo>
                    <a:pt x="123" y="28"/>
                    <a:pt x="123" y="28"/>
                    <a:pt x="123" y="29"/>
                  </a:cubicBezTo>
                  <a:cubicBezTo>
                    <a:pt x="115" y="37"/>
                    <a:pt x="115" y="37"/>
                    <a:pt x="115" y="37"/>
                  </a:cubicBezTo>
                  <a:cubicBezTo>
                    <a:pt x="115" y="37"/>
                    <a:pt x="115" y="37"/>
                    <a:pt x="115" y="37"/>
                  </a:cubicBezTo>
                  <a:cubicBezTo>
                    <a:pt x="114" y="38"/>
                    <a:pt x="114" y="38"/>
                    <a:pt x="114" y="38"/>
                  </a:cubicBezTo>
                  <a:cubicBezTo>
                    <a:pt x="113" y="38"/>
                    <a:pt x="113" y="37"/>
                    <a:pt x="113" y="37"/>
                  </a:cubicBezTo>
                  <a:cubicBezTo>
                    <a:pt x="107" y="32"/>
                    <a:pt x="100" y="28"/>
                    <a:pt x="93" y="25"/>
                  </a:cubicBezTo>
                  <a:cubicBezTo>
                    <a:pt x="84" y="21"/>
                    <a:pt x="74" y="19"/>
                    <a:pt x="64" y="19"/>
                  </a:cubicBezTo>
                  <a:cubicBezTo>
                    <a:pt x="54" y="19"/>
                    <a:pt x="44" y="21"/>
                    <a:pt x="35" y="25"/>
                  </a:cubicBezTo>
                  <a:cubicBezTo>
                    <a:pt x="28" y="28"/>
                    <a:pt x="21" y="32"/>
                    <a:pt x="15" y="37"/>
                  </a:cubicBezTo>
                  <a:cubicBezTo>
                    <a:pt x="15" y="38"/>
                    <a:pt x="15" y="38"/>
                    <a:pt x="14" y="38"/>
                  </a:cubicBezTo>
                  <a:cubicBezTo>
                    <a:pt x="14" y="38"/>
                    <a:pt x="14" y="38"/>
                    <a:pt x="14" y="38"/>
                  </a:cubicBezTo>
                  <a:cubicBezTo>
                    <a:pt x="5" y="29"/>
                    <a:pt x="5" y="29"/>
                    <a:pt x="5" y="29"/>
                  </a:cubicBezTo>
                  <a:cubicBezTo>
                    <a:pt x="5" y="28"/>
                    <a:pt x="5" y="28"/>
                    <a:pt x="5" y="28"/>
                  </a:cubicBezTo>
                  <a:cubicBezTo>
                    <a:pt x="5" y="27"/>
                    <a:pt x="5" y="27"/>
                    <a:pt x="5" y="26"/>
                  </a:cubicBezTo>
                  <a:cubicBezTo>
                    <a:pt x="5" y="26"/>
                    <a:pt x="5" y="26"/>
                    <a:pt x="5" y="26"/>
                  </a:cubicBezTo>
                  <a:cubicBezTo>
                    <a:pt x="5" y="26"/>
                    <a:pt x="5" y="26"/>
                    <a:pt x="5" y="26"/>
                  </a:cubicBezTo>
                  <a:cubicBezTo>
                    <a:pt x="13" y="19"/>
                    <a:pt x="22" y="14"/>
                    <a:pt x="32" y="10"/>
                  </a:cubicBezTo>
                  <a:cubicBezTo>
                    <a:pt x="42" y="6"/>
                    <a:pt x="53" y="4"/>
                    <a:pt x="64" y="4"/>
                  </a:cubicBezTo>
                  <a:close/>
                  <a:moveTo>
                    <a:pt x="64" y="0"/>
                  </a:moveTo>
                  <a:cubicBezTo>
                    <a:pt x="53" y="0"/>
                    <a:pt x="41" y="2"/>
                    <a:pt x="31" y="6"/>
                  </a:cubicBezTo>
                  <a:cubicBezTo>
                    <a:pt x="20" y="10"/>
                    <a:pt x="11" y="15"/>
                    <a:pt x="2" y="23"/>
                  </a:cubicBezTo>
                  <a:cubicBezTo>
                    <a:pt x="1" y="24"/>
                    <a:pt x="0" y="26"/>
                    <a:pt x="0" y="28"/>
                  </a:cubicBezTo>
                  <a:cubicBezTo>
                    <a:pt x="0" y="29"/>
                    <a:pt x="1" y="31"/>
                    <a:pt x="2" y="32"/>
                  </a:cubicBezTo>
                  <a:cubicBezTo>
                    <a:pt x="11" y="41"/>
                    <a:pt x="11" y="41"/>
                    <a:pt x="11" y="41"/>
                  </a:cubicBezTo>
                  <a:cubicBezTo>
                    <a:pt x="12" y="42"/>
                    <a:pt x="13" y="42"/>
                    <a:pt x="14" y="42"/>
                  </a:cubicBezTo>
                  <a:cubicBezTo>
                    <a:pt x="16" y="42"/>
                    <a:pt x="17" y="42"/>
                    <a:pt x="18" y="41"/>
                  </a:cubicBezTo>
                  <a:cubicBezTo>
                    <a:pt x="24" y="36"/>
                    <a:pt x="30" y="32"/>
                    <a:pt x="37" y="29"/>
                  </a:cubicBezTo>
                  <a:cubicBezTo>
                    <a:pt x="45" y="26"/>
                    <a:pt x="55" y="24"/>
                    <a:pt x="64" y="24"/>
                  </a:cubicBezTo>
                  <a:cubicBezTo>
                    <a:pt x="74" y="24"/>
                    <a:pt x="83" y="26"/>
                    <a:pt x="91" y="29"/>
                  </a:cubicBezTo>
                  <a:cubicBezTo>
                    <a:pt x="98" y="32"/>
                    <a:pt x="104" y="36"/>
                    <a:pt x="110" y="41"/>
                  </a:cubicBezTo>
                  <a:cubicBezTo>
                    <a:pt x="111" y="42"/>
                    <a:pt x="113" y="42"/>
                    <a:pt x="114" y="42"/>
                  </a:cubicBezTo>
                  <a:cubicBezTo>
                    <a:pt x="115" y="42"/>
                    <a:pt x="116" y="42"/>
                    <a:pt x="117" y="41"/>
                  </a:cubicBezTo>
                  <a:cubicBezTo>
                    <a:pt x="118" y="41"/>
                    <a:pt x="118" y="41"/>
                    <a:pt x="118" y="41"/>
                  </a:cubicBezTo>
                  <a:cubicBezTo>
                    <a:pt x="126" y="32"/>
                    <a:pt x="126" y="32"/>
                    <a:pt x="126" y="32"/>
                  </a:cubicBezTo>
                  <a:cubicBezTo>
                    <a:pt x="127" y="31"/>
                    <a:pt x="128" y="29"/>
                    <a:pt x="128" y="28"/>
                  </a:cubicBezTo>
                  <a:cubicBezTo>
                    <a:pt x="128" y="26"/>
                    <a:pt x="127" y="24"/>
                    <a:pt x="126" y="23"/>
                  </a:cubicBezTo>
                  <a:cubicBezTo>
                    <a:pt x="117" y="15"/>
                    <a:pt x="108" y="10"/>
                    <a:pt x="97" y="6"/>
                  </a:cubicBezTo>
                  <a:cubicBezTo>
                    <a:pt x="87" y="2"/>
                    <a:pt x="75" y="0"/>
                    <a:pt x="6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1" name="Freeform 16"/>
            <p:cNvSpPr>
              <a:spLocks noEditPoints="1"/>
            </p:cNvSpPr>
            <p:nvPr/>
          </p:nvSpPr>
          <p:spPr bwMode="auto">
            <a:xfrm>
              <a:off x="7381875" y="6267450"/>
              <a:ext cx="307975" cy="123825"/>
            </a:xfrm>
            <a:custGeom>
              <a:avLst/>
              <a:gdLst>
                <a:gd name="T0" fmla="*/ 41 w 82"/>
                <a:gd name="T1" fmla="*/ 4 h 33"/>
                <a:gd name="T2" fmla="*/ 60 w 82"/>
                <a:gd name="T3" fmla="*/ 8 h 33"/>
                <a:gd name="T4" fmla="*/ 76 w 82"/>
                <a:gd name="T5" fmla="*/ 17 h 33"/>
                <a:gd name="T6" fmla="*/ 77 w 82"/>
                <a:gd name="T7" fmla="*/ 18 h 33"/>
                <a:gd name="T8" fmla="*/ 77 w 82"/>
                <a:gd name="T9" fmla="*/ 19 h 33"/>
                <a:gd name="T10" fmla="*/ 68 w 82"/>
                <a:gd name="T11" fmla="*/ 28 h 33"/>
                <a:gd name="T12" fmla="*/ 67 w 82"/>
                <a:gd name="T13" fmla="*/ 28 h 33"/>
                <a:gd name="T14" fmla="*/ 66 w 82"/>
                <a:gd name="T15" fmla="*/ 28 h 33"/>
                <a:gd name="T16" fmla="*/ 41 w 82"/>
                <a:gd name="T17" fmla="*/ 19 h 33"/>
                <a:gd name="T18" fmla="*/ 16 w 82"/>
                <a:gd name="T19" fmla="*/ 28 h 33"/>
                <a:gd name="T20" fmla="*/ 15 w 82"/>
                <a:gd name="T21" fmla="*/ 28 h 33"/>
                <a:gd name="T22" fmla="*/ 14 w 82"/>
                <a:gd name="T23" fmla="*/ 28 h 33"/>
                <a:gd name="T24" fmla="*/ 6 w 82"/>
                <a:gd name="T25" fmla="*/ 19 h 33"/>
                <a:gd name="T26" fmla="*/ 5 w 82"/>
                <a:gd name="T27" fmla="*/ 18 h 33"/>
                <a:gd name="T28" fmla="*/ 6 w 82"/>
                <a:gd name="T29" fmla="*/ 17 h 33"/>
                <a:gd name="T30" fmla="*/ 22 w 82"/>
                <a:gd name="T31" fmla="*/ 8 h 33"/>
                <a:gd name="T32" fmla="*/ 41 w 82"/>
                <a:gd name="T33" fmla="*/ 4 h 33"/>
                <a:gd name="T34" fmla="*/ 41 w 82"/>
                <a:gd name="T35" fmla="*/ 0 h 33"/>
                <a:gd name="T36" fmla="*/ 20 w 82"/>
                <a:gd name="T37" fmla="*/ 3 h 33"/>
                <a:gd name="T38" fmla="*/ 3 w 82"/>
                <a:gd name="T39" fmla="*/ 13 h 33"/>
                <a:gd name="T40" fmla="*/ 0 w 82"/>
                <a:gd name="T41" fmla="*/ 18 h 33"/>
                <a:gd name="T42" fmla="*/ 2 w 82"/>
                <a:gd name="T43" fmla="*/ 22 h 33"/>
                <a:gd name="T44" fmla="*/ 11 w 82"/>
                <a:gd name="T45" fmla="*/ 32 h 33"/>
                <a:gd name="T46" fmla="*/ 15 w 82"/>
                <a:gd name="T47" fmla="*/ 33 h 33"/>
                <a:gd name="T48" fmla="*/ 18 w 82"/>
                <a:gd name="T49" fmla="*/ 31 h 33"/>
                <a:gd name="T50" fmla="*/ 41 w 82"/>
                <a:gd name="T51" fmla="*/ 24 h 33"/>
                <a:gd name="T52" fmla="*/ 63 w 82"/>
                <a:gd name="T53" fmla="*/ 31 h 33"/>
                <a:gd name="T54" fmla="*/ 67 w 82"/>
                <a:gd name="T55" fmla="*/ 33 h 33"/>
                <a:gd name="T56" fmla="*/ 71 w 82"/>
                <a:gd name="T57" fmla="*/ 32 h 33"/>
                <a:gd name="T58" fmla="*/ 80 w 82"/>
                <a:gd name="T59" fmla="*/ 22 h 33"/>
                <a:gd name="T60" fmla="*/ 82 w 82"/>
                <a:gd name="T61" fmla="*/ 18 h 33"/>
                <a:gd name="T62" fmla="*/ 79 w 82"/>
                <a:gd name="T63" fmla="*/ 13 h 33"/>
                <a:gd name="T64" fmla="*/ 62 w 82"/>
                <a:gd name="T65" fmla="*/ 3 h 33"/>
                <a:gd name="T66" fmla="*/ 41 w 82"/>
                <a:gd name="T6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2" h="33">
                  <a:moveTo>
                    <a:pt x="41" y="4"/>
                  </a:moveTo>
                  <a:cubicBezTo>
                    <a:pt x="48" y="4"/>
                    <a:pt x="54" y="5"/>
                    <a:pt x="60" y="8"/>
                  </a:cubicBezTo>
                  <a:cubicBezTo>
                    <a:pt x="66" y="10"/>
                    <a:pt x="72" y="13"/>
                    <a:pt x="76" y="17"/>
                  </a:cubicBezTo>
                  <a:cubicBezTo>
                    <a:pt x="77" y="17"/>
                    <a:pt x="77" y="18"/>
                    <a:pt x="77" y="18"/>
                  </a:cubicBezTo>
                  <a:cubicBezTo>
                    <a:pt x="77" y="18"/>
                    <a:pt x="77" y="19"/>
                    <a:pt x="77" y="19"/>
                  </a:cubicBezTo>
                  <a:cubicBezTo>
                    <a:pt x="68" y="28"/>
                    <a:pt x="68" y="28"/>
                    <a:pt x="68" y="28"/>
                  </a:cubicBezTo>
                  <a:cubicBezTo>
                    <a:pt x="68" y="28"/>
                    <a:pt x="68" y="28"/>
                    <a:pt x="67" y="28"/>
                  </a:cubicBezTo>
                  <a:cubicBezTo>
                    <a:pt x="67" y="28"/>
                    <a:pt x="67" y="28"/>
                    <a:pt x="66" y="28"/>
                  </a:cubicBezTo>
                  <a:cubicBezTo>
                    <a:pt x="59" y="22"/>
                    <a:pt x="50" y="19"/>
                    <a:pt x="41" y="19"/>
                  </a:cubicBezTo>
                  <a:cubicBezTo>
                    <a:pt x="32" y="19"/>
                    <a:pt x="23" y="22"/>
                    <a:pt x="16" y="28"/>
                  </a:cubicBezTo>
                  <a:cubicBezTo>
                    <a:pt x="15" y="28"/>
                    <a:pt x="15" y="28"/>
                    <a:pt x="15" y="28"/>
                  </a:cubicBezTo>
                  <a:cubicBezTo>
                    <a:pt x="15" y="28"/>
                    <a:pt x="14" y="28"/>
                    <a:pt x="14" y="28"/>
                  </a:cubicBezTo>
                  <a:cubicBezTo>
                    <a:pt x="6" y="19"/>
                    <a:pt x="6" y="19"/>
                    <a:pt x="6" y="19"/>
                  </a:cubicBezTo>
                  <a:cubicBezTo>
                    <a:pt x="5" y="19"/>
                    <a:pt x="5" y="18"/>
                    <a:pt x="5" y="18"/>
                  </a:cubicBezTo>
                  <a:cubicBezTo>
                    <a:pt x="5" y="18"/>
                    <a:pt x="5" y="17"/>
                    <a:pt x="6" y="17"/>
                  </a:cubicBezTo>
                  <a:cubicBezTo>
                    <a:pt x="11" y="13"/>
                    <a:pt x="16" y="10"/>
                    <a:pt x="22" y="8"/>
                  </a:cubicBezTo>
                  <a:cubicBezTo>
                    <a:pt x="28" y="5"/>
                    <a:pt x="34" y="4"/>
                    <a:pt x="41" y="4"/>
                  </a:cubicBezTo>
                  <a:close/>
                  <a:moveTo>
                    <a:pt x="41" y="0"/>
                  </a:moveTo>
                  <a:cubicBezTo>
                    <a:pt x="34" y="0"/>
                    <a:pt x="27" y="1"/>
                    <a:pt x="20" y="3"/>
                  </a:cubicBezTo>
                  <a:cubicBezTo>
                    <a:pt x="14" y="6"/>
                    <a:pt x="8" y="9"/>
                    <a:pt x="3" y="13"/>
                  </a:cubicBezTo>
                  <a:cubicBezTo>
                    <a:pt x="1" y="15"/>
                    <a:pt x="0" y="16"/>
                    <a:pt x="0" y="18"/>
                  </a:cubicBezTo>
                  <a:cubicBezTo>
                    <a:pt x="0" y="19"/>
                    <a:pt x="2" y="22"/>
                    <a:pt x="2" y="22"/>
                  </a:cubicBezTo>
                  <a:cubicBezTo>
                    <a:pt x="11" y="32"/>
                    <a:pt x="11" y="32"/>
                    <a:pt x="11" y="32"/>
                  </a:cubicBezTo>
                  <a:cubicBezTo>
                    <a:pt x="12" y="32"/>
                    <a:pt x="14" y="33"/>
                    <a:pt x="15" y="33"/>
                  </a:cubicBezTo>
                  <a:cubicBezTo>
                    <a:pt x="16" y="33"/>
                    <a:pt x="17" y="32"/>
                    <a:pt x="18" y="31"/>
                  </a:cubicBezTo>
                  <a:cubicBezTo>
                    <a:pt x="25" y="26"/>
                    <a:pt x="33" y="24"/>
                    <a:pt x="41" y="24"/>
                  </a:cubicBezTo>
                  <a:cubicBezTo>
                    <a:pt x="49" y="24"/>
                    <a:pt x="57" y="26"/>
                    <a:pt x="63" y="31"/>
                  </a:cubicBezTo>
                  <a:cubicBezTo>
                    <a:pt x="65" y="32"/>
                    <a:pt x="66" y="33"/>
                    <a:pt x="67" y="33"/>
                  </a:cubicBezTo>
                  <a:cubicBezTo>
                    <a:pt x="69" y="33"/>
                    <a:pt x="70" y="32"/>
                    <a:pt x="71" y="32"/>
                  </a:cubicBezTo>
                  <a:cubicBezTo>
                    <a:pt x="80" y="22"/>
                    <a:pt x="80" y="22"/>
                    <a:pt x="80" y="22"/>
                  </a:cubicBezTo>
                  <a:cubicBezTo>
                    <a:pt x="81" y="21"/>
                    <a:pt x="82" y="19"/>
                    <a:pt x="82" y="18"/>
                  </a:cubicBezTo>
                  <a:cubicBezTo>
                    <a:pt x="82" y="16"/>
                    <a:pt x="81" y="15"/>
                    <a:pt x="79" y="13"/>
                  </a:cubicBezTo>
                  <a:cubicBezTo>
                    <a:pt x="74" y="9"/>
                    <a:pt x="68" y="6"/>
                    <a:pt x="62" y="3"/>
                  </a:cubicBezTo>
                  <a:cubicBezTo>
                    <a:pt x="55" y="1"/>
                    <a:pt x="48" y="0"/>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2" name="Freeform 17"/>
            <p:cNvSpPr>
              <a:spLocks noEditPoints="1"/>
            </p:cNvSpPr>
            <p:nvPr/>
          </p:nvSpPr>
          <p:spPr bwMode="auto">
            <a:xfrm>
              <a:off x="7472363" y="6391275"/>
              <a:ext cx="127000" cy="101600"/>
            </a:xfrm>
            <a:custGeom>
              <a:avLst/>
              <a:gdLst>
                <a:gd name="T0" fmla="*/ 17 w 34"/>
                <a:gd name="T1" fmla="*/ 5 h 27"/>
                <a:gd name="T2" fmla="*/ 29 w 34"/>
                <a:gd name="T3" fmla="*/ 8 h 27"/>
                <a:gd name="T4" fmla="*/ 30 w 34"/>
                <a:gd name="T5" fmla="*/ 9 h 27"/>
                <a:gd name="T6" fmla="*/ 30 w 34"/>
                <a:gd name="T7" fmla="*/ 10 h 27"/>
                <a:gd name="T8" fmla="*/ 18 w 34"/>
                <a:gd name="T9" fmla="*/ 22 h 27"/>
                <a:gd name="T10" fmla="*/ 17 w 34"/>
                <a:gd name="T11" fmla="*/ 23 h 27"/>
                <a:gd name="T12" fmla="*/ 16 w 34"/>
                <a:gd name="T13" fmla="*/ 22 h 27"/>
                <a:gd name="T14" fmla="*/ 5 w 34"/>
                <a:gd name="T15" fmla="*/ 10 h 27"/>
                <a:gd name="T16" fmla="*/ 5 w 34"/>
                <a:gd name="T17" fmla="*/ 10 h 27"/>
                <a:gd name="T18" fmla="*/ 5 w 34"/>
                <a:gd name="T19" fmla="*/ 10 h 27"/>
                <a:gd name="T20" fmla="*/ 4 w 34"/>
                <a:gd name="T21" fmla="*/ 9 h 27"/>
                <a:gd name="T22" fmla="*/ 5 w 34"/>
                <a:gd name="T23" fmla="*/ 8 h 27"/>
                <a:gd name="T24" fmla="*/ 17 w 34"/>
                <a:gd name="T25" fmla="*/ 5 h 27"/>
                <a:gd name="T26" fmla="*/ 17 w 34"/>
                <a:gd name="T27" fmla="*/ 0 h 27"/>
                <a:gd name="T28" fmla="*/ 3 w 34"/>
                <a:gd name="T29" fmla="*/ 4 h 27"/>
                <a:gd name="T30" fmla="*/ 0 w 34"/>
                <a:gd name="T31" fmla="*/ 9 h 27"/>
                <a:gd name="T32" fmla="*/ 1 w 34"/>
                <a:gd name="T33" fmla="*/ 13 h 27"/>
                <a:gd name="T34" fmla="*/ 1 w 34"/>
                <a:gd name="T35" fmla="*/ 13 h 27"/>
                <a:gd name="T36" fmla="*/ 12 w 34"/>
                <a:gd name="T37" fmla="*/ 25 h 27"/>
                <a:gd name="T38" fmla="*/ 17 w 34"/>
                <a:gd name="T39" fmla="*/ 27 h 27"/>
                <a:gd name="T40" fmla="*/ 17 w 34"/>
                <a:gd name="T41" fmla="*/ 27 h 27"/>
                <a:gd name="T42" fmla="*/ 22 w 34"/>
                <a:gd name="T43" fmla="*/ 25 h 27"/>
                <a:gd name="T44" fmla="*/ 33 w 34"/>
                <a:gd name="T45" fmla="*/ 13 h 27"/>
                <a:gd name="T46" fmla="*/ 34 w 34"/>
                <a:gd name="T47" fmla="*/ 9 h 27"/>
                <a:gd name="T48" fmla="*/ 32 w 34"/>
                <a:gd name="T49" fmla="*/ 4 h 27"/>
                <a:gd name="T50" fmla="*/ 17 w 34"/>
                <a:gd name="T51"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4" h="27">
                  <a:moveTo>
                    <a:pt x="17" y="5"/>
                  </a:moveTo>
                  <a:cubicBezTo>
                    <a:pt x="21" y="5"/>
                    <a:pt x="26" y="6"/>
                    <a:pt x="29" y="8"/>
                  </a:cubicBezTo>
                  <a:cubicBezTo>
                    <a:pt x="29" y="8"/>
                    <a:pt x="30" y="9"/>
                    <a:pt x="30" y="9"/>
                  </a:cubicBezTo>
                  <a:cubicBezTo>
                    <a:pt x="30" y="10"/>
                    <a:pt x="30" y="10"/>
                    <a:pt x="30" y="10"/>
                  </a:cubicBezTo>
                  <a:cubicBezTo>
                    <a:pt x="18" y="22"/>
                    <a:pt x="18" y="22"/>
                    <a:pt x="18" y="22"/>
                  </a:cubicBezTo>
                  <a:cubicBezTo>
                    <a:pt x="18" y="22"/>
                    <a:pt x="17" y="23"/>
                    <a:pt x="17" y="23"/>
                  </a:cubicBezTo>
                  <a:cubicBezTo>
                    <a:pt x="17" y="23"/>
                    <a:pt x="16" y="22"/>
                    <a:pt x="16" y="22"/>
                  </a:cubicBezTo>
                  <a:cubicBezTo>
                    <a:pt x="5" y="10"/>
                    <a:pt x="5" y="10"/>
                    <a:pt x="5" y="10"/>
                  </a:cubicBezTo>
                  <a:cubicBezTo>
                    <a:pt x="5" y="10"/>
                    <a:pt x="5" y="10"/>
                    <a:pt x="5" y="10"/>
                  </a:cubicBezTo>
                  <a:cubicBezTo>
                    <a:pt x="5" y="10"/>
                    <a:pt x="5" y="10"/>
                    <a:pt x="5" y="10"/>
                  </a:cubicBezTo>
                  <a:cubicBezTo>
                    <a:pt x="4" y="10"/>
                    <a:pt x="4" y="10"/>
                    <a:pt x="4" y="9"/>
                  </a:cubicBezTo>
                  <a:cubicBezTo>
                    <a:pt x="4" y="9"/>
                    <a:pt x="5" y="8"/>
                    <a:pt x="5" y="8"/>
                  </a:cubicBezTo>
                  <a:cubicBezTo>
                    <a:pt x="9" y="6"/>
                    <a:pt x="13" y="5"/>
                    <a:pt x="17" y="5"/>
                  </a:cubicBezTo>
                  <a:close/>
                  <a:moveTo>
                    <a:pt x="17" y="0"/>
                  </a:moveTo>
                  <a:cubicBezTo>
                    <a:pt x="12" y="0"/>
                    <a:pt x="7" y="2"/>
                    <a:pt x="3" y="4"/>
                  </a:cubicBezTo>
                  <a:cubicBezTo>
                    <a:pt x="1" y="6"/>
                    <a:pt x="0" y="7"/>
                    <a:pt x="0" y="9"/>
                  </a:cubicBezTo>
                  <a:cubicBezTo>
                    <a:pt x="0" y="11"/>
                    <a:pt x="0" y="12"/>
                    <a:pt x="1" y="13"/>
                  </a:cubicBezTo>
                  <a:cubicBezTo>
                    <a:pt x="1" y="13"/>
                    <a:pt x="1" y="13"/>
                    <a:pt x="1" y="13"/>
                  </a:cubicBezTo>
                  <a:cubicBezTo>
                    <a:pt x="12" y="25"/>
                    <a:pt x="12" y="25"/>
                    <a:pt x="12" y="25"/>
                  </a:cubicBezTo>
                  <a:cubicBezTo>
                    <a:pt x="14" y="26"/>
                    <a:pt x="15" y="27"/>
                    <a:pt x="17" y="27"/>
                  </a:cubicBezTo>
                  <a:cubicBezTo>
                    <a:pt x="17" y="27"/>
                    <a:pt x="17" y="27"/>
                    <a:pt x="17" y="27"/>
                  </a:cubicBezTo>
                  <a:cubicBezTo>
                    <a:pt x="19" y="27"/>
                    <a:pt x="20" y="26"/>
                    <a:pt x="22" y="25"/>
                  </a:cubicBezTo>
                  <a:cubicBezTo>
                    <a:pt x="33" y="13"/>
                    <a:pt x="33" y="13"/>
                    <a:pt x="33" y="13"/>
                  </a:cubicBezTo>
                  <a:cubicBezTo>
                    <a:pt x="34" y="12"/>
                    <a:pt x="34" y="11"/>
                    <a:pt x="34" y="9"/>
                  </a:cubicBezTo>
                  <a:cubicBezTo>
                    <a:pt x="34" y="7"/>
                    <a:pt x="33" y="6"/>
                    <a:pt x="32" y="4"/>
                  </a:cubicBezTo>
                  <a:cubicBezTo>
                    <a:pt x="27" y="2"/>
                    <a:pt x="22"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5" name="组合 284"/>
          <p:cNvGrpSpPr/>
          <p:nvPr/>
        </p:nvGrpSpPr>
        <p:grpSpPr>
          <a:xfrm>
            <a:off x="6334125" y="6075363"/>
            <a:ext cx="481013" cy="481013"/>
            <a:chOff x="6334125" y="6075363"/>
            <a:chExt cx="481013" cy="481013"/>
          </a:xfrm>
          <a:solidFill>
            <a:schemeClr val="accent4"/>
          </a:solidFill>
        </p:grpSpPr>
        <p:sp>
          <p:nvSpPr>
            <p:cNvPr id="53" name="Freeform 18"/>
            <p:cNvSpPr>
              <a:spLocks noEditPoints="1"/>
            </p:cNvSpPr>
            <p:nvPr/>
          </p:nvSpPr>
          <p:spPr bwMode="auto">
            <a:xfrm>
              <a:off x="6457950" y="6199188"/>
              <a:ext cx="233363" cy="233363"/>
            </a:xfrm>
            <a:custGeom>
              <a:avLst/>
              <a:gdLst>
                <a:gd name="T0" fmla="*/ 147 w 147"/>
                <a:gd name="T1" fmla="*/ 0 h 147"/>
                <a:gd name="T2" fmla="*/ 0 w 147"/>
                <a:gd name="T3" fmla="*/ 0 h 147"/>
                <a:gd name="T4" fmla="*/ 0 w 147"/>
                <a:gd name="T5" fmla="*/ 147 h 147"/>
                <a:gd name="T6" fmla="*/ 147 w 147"/>
                <a:gd name="T7" fmla="*/ 147 h 147"/>
                <a:gd name="T8" fmla="*/ 147 w 147"/>
                <a:gd name="T9" fmla="*/ 0 h 147"/>
                <a:gd name="T10" fmla="*/ 135 w 147"/>
                <a:gd name="T11" fmla="*/ 135 h 147"/>
                <a:gd name="T12" fmla="*/ 12 w 147"/>
                <a:gd name="T13" fmla="*/ 135 h 147"/>
                <a:gd name="T14" fmla="*/ 12 w 147"/>
                <a:gd name="T15" fmla="*/ 12 h 147"/>
                <a:gd name="T16" fmla="*/ 135 w 147"/>
                <a:gd name="T17" fmla="*/ 12 h 147"/>
                <a:gd name="T18" fmla="*/ 135 w 147"/>
                <a:gd name="T19" fmla="*/ 135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7" h="147">
                  <a:moveTo>
                    <a:pt x="147" y="0"/>
                  </a:moveTo>
                  <a:lnTo>
                    <a:pt x="0" y="0"/>
                  </a:lnTo>
                  <a:lnTo>
                    <a:pt x="0" y="147"/>
                  </a:lnTo>
                  <a:lnTo>
                    <a:pt x="147" y="147"/>
                  </a:lnTo>
                  <a:lnTo>
                    <a:pt x="147" y="0"/>
                  </a:lnTo>
                  <a:close/>
                  <a:moveTo>
                    <a:pt x="135" y="135"/>
                  </a:moveTo>
                  <a:lnTo>
                    <a:pt x="12" y="135"/>
                  </a:lnTo>
                  <a:lnTo>
                    <a:pt x="12" y="12"/>
                  </a:lnTo>
                  <a:lnTo>
                    <a:pt x="135" y="12"/>
                  </a:lnTo>
                  <a:lnTo>
                    <a:pt x="135" y="1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4" name="Freeform 19"/>
            <p:cNvSpPr>
              <a:spLocks noEditPoints="1"/>
            </p:cNvSpPr>
            <p:nvPr/>
          </p:nvSpPr>
          <p:spPr bwMode="auto">
            <a:xfrm>
              <a:off x="6334125" y="6075363"/>
              <a:ext cx="481013" cy="481013"/>
            </a:xfrm>
            <a:custGeom>
              <a:avLst/>
              <a:gdLst>
                <a:gd name="T0" fmla="*/ 128 w 128"/>
                <a:gd name="T1" fmla="*/ 53 h 128"/>
                <a:gd name="T2" fmla="*/ 117 w 128"/>
                <a:gd name="T3" fmla="*/ 51 h 128"/>
                <a:gd name="T4" fmla="*/ 126 w 128"/>
                <a:gd name="T5" fmla="*/ 33 h 128"/>
                <a:gd name="T6" fmla="*/ 126 w 128"/>
                <a:gd name="T7" fmla="*/ 28 h 128"/>
                <a:gd name="T8" fmla="*/ 117 w 128"/>
                <a:gd name="T9" fmla="*/ 17 h 128"/>
                <a:gd name="T10" fmla="*/ 100 w 128"/>
                <a:gd name="T11" fmla="*/ 11 h 128"/>
                <a:gd name="T12" fmla="*/ 97 w 128"/>
                <a:gd name="T13" fmla="*/ 0 h 128"/>
                <a:gd name="T14" fmla="*/ 95 w 128"/>
                <a:gd name="T15" fmla="*/ 11 h 128"/>
                <a:gd name="T16" fmla="*/ 77 w 128"/>
                <a:gd name="T17" fmla="*/ 2 h 128"/>
                <a:gd name="T18" fmla="*/ 73 w 128"/>
                <a:gd name="T19" fmla="*/ 2 h 128"/>
                <a:gd name="T20" fmla="*/ 55 w 128"/>
                <a:gd name="T21" fmla="*/ 11 h 128"/>
                <a:gd name="T22" fmla="*/ 53 w 128"/>
                <a:gd name="T23" fmla="*/ 0 h 128"/>
                <a:gd name="T24" fmla="*/ 51 w 128"/>
                <a:gd name="T25" fmla="*/ 11 h 128"/>
                <a:gd name="T26" fmla="*/ 33 w 128"/>
                <a:gd name="T27" fmla="*/ 2 h 128"/>
                <a:gd name="T28" fmla="*/ 28 w 128"/>
                <a:gd name="T29" fmla="*/ 2 h 128"/>
                <a:gd name="T30" fmla="*/ 17 w 128"/>
                <a:gd name="T31" fmla="*/ 11 h 128"/>
                <a:gd name="T32" fmla="*/ 11 w 128"/>
                <a:gd name="T33" fmla="*/ 28 h 128"/>
                <a:gd name="T34" fmla="*/ 0 w 128"/>
                <a:gd name="T35" fmla="*/ 31 h 128"/>
                <a:gd name="T36" fmla="*/ 11 w 128"/>
                <a:gd name="T37" fmla="*/ 33 h 128"/>
                <a:gd name="T38" fmla="*/ 2 w 128"/>
                <a:gd name="T39" fmla="*/ 51 h 128"/>
                <a:gd name="T40" fmla="*/ 2 w 128"/>
                <a:gd name="T41" fmla="*/ 55 h 128"/>
                <a:gd name="T42" fmla="*/ 11 w 128"/>
                <a:gd name="T43" fmla="*/ 73 h 128"/>
                <a:gd name="T44" fmla="*/ 0 w 128"/>
                <a:gd name="T45" fmla="*/ 75 h 128"/>
                <a:gd name="T46" fmla="*/ 11 w 128"/>
                <a:gd name="T47" fmla="*/ 77 h 128"/>
                <a:gd name="T48" fmla="*/ 2 w 128"/>
                <a:gd name="T49" fmla="*/ 95 h 128"/>
                <a:gd name="T50" fmla="*/ 2 w 128"/>
                <a:gd name="T51" fmla="*/ 100 h 128"/>
                <a:gd name="T52" fmla="*/ 11 w 128"/>
                <a:gd name="T53" fmla="*/ 111 h 128"/>
                <a:gd name="T54" fmla="*/ 28 w 128"/>
                <a:gd name="T55" fmla="*/ 117 h 128"/>
                <a:gd name="T56" fmla="*/ 31 w 128"/>
                <a:gd name="T57" fmla="*/ 128 h 128"/>
                <a:gd name="T58" fmla="*/ 33 w 128"/>
                <a:gd name="T59" fmla="*/ 117 h 128"/>
                <a:gd name="T60" fmla="*/ 51 w 128"/>
                <a:gd name="T61" fmla="*/ 125 h 128"/>
                <a:gd name="T62" fmla="*/ 55 w 128"/>
                <a:gd name="T63" fmla="*/ 125 h 128"/>
                <a:gd name="T64" fmla="*/ 73 w 128"/>
                <a:gd name="T65" fmla="*/ 117 h 128"/>
                <a:gd name="T66" fmla="*/ 75 w 128"/>
                <a:gd name="T67" fmla="*/ 128 h 128"/>
                <a:gd name="T68" fmla="*/ 77 w 128"/>
                <a:gd name="T69" fmla="*/ 117 h 128"/>
                <a:gd name="T70" fmla="*/ 95 w 128"/>
                <a:gd name="T71" fmla="*/ 125 h 128"/>
                <a:gd name="T72" fmla="*/ 100 w 128"/>
                <a:gd name="T73" fmla="*/ 125 h 128"/>
                <a:gd name="T74" fmla="*/ 111 w 128"/>
                <a:gd name="T75" fmla="*/ 117 h 128"/>
                <a:gd name="T76" fmla="*/ 117 w 128"/>
                <a:gd name="T77" fmla="*/ 100 h 128"/>
                <a:gd name="T78" fmla="*/ 128 w 128"/>
                <a:gd name="T79" fmla="*/ 97 h 128"/>
                <a:gd name="T80" fmla="*/ 117 w 128"/>
                <a:gd name="T81" fmla="*/ 95 h 128"/>
                <a:gd name="T82" fmla="*/ 126 w 128"/>
                <a:gd name="T83" fmla="*/ 77 h 128"/>
                <a:gd name="T84" fmla="*/ 126 w 128"/>
                <a:gd name="T85" fmla="*/ 73 h 128"/>
                <a:gd name="T86" fmla="*/ 117 w 128"/>
                <a:gd name="T87" fmla="*/ 55 h 128"/>
                <a:gd name="T88" fmla="*/ 112 w 128"/>
                <a:gd name="T89" fmla="*/ 112 h 128"/>
                <a:gd name="T90" fmla="*/ 16 w 128"/>
                <a:gd name="T91" fmla="*/ 16 h 128"/>
                <a:gd name="T92" fmla="*/ 112 w 128"/>
                <a:gd name="T93"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28">
                  <a:moveTo>
                    <a:pt x="126" y="55"/>
                  </a:moveTo>
                  <a:cubicBezTo>
                    <a:pt x="127" y="55"/>
                    <a:pt x="128" y="54"/>
                    <a:pt x="128" y="53"/>
                  </a:cubicBezTo>
                  <a:cubicBezTo>
                    <a:pt x="128" y="52"/>
                    <a:pt x="127" y="51"/>
                    <a:pt x="126" y="51"/>
                  </a:cubicBezTo>
                  <a:cubicBezTo>
                    <a:pt x="117" y="51"/>
                    <a:pt x="117" y="51"/>
                    <a:pt x="117" y="51"/>
                  </a:cubicBezTo>
                  <a:cubicBezTo>
                    <a:pt x="117" y="33"/>
                    <a:pt x="117" y="33"/>
                    <a:pt x="117" y="33"/>
                  </a:cubicBezTo>
                  <a:cubicBezTo>
                    <a:pt x="126" y="33"/>
                    <a:pt x="126" y="33"/>
                    <a:pt x="126" y="33"/>
                  </a:cubicBezTo>
                  <a:cubicBezTo>
                    <a:pt x="127" y="33"/>
                    <a:pt x="128" y="32"/>
                    <a:pt x="128" y="31"/>
                  </a:cubicBezTo>
                  <a:cubicBezTo>
                    <a:pt x="128" y="29"/>
                    <a:pt x="127" y="28"/>
                    <a:pt x="126" y="28"/>
                  </a:cubicBezTo>
                  <a:cubicBezTo>
                    <a:pt x="117" y="28"/>
                    <a:pt x="117" y="28"/>
                    <a:pt x="117" y="28"/>
                  </a:cubicBezTo>
                  <a:cubicBezTo>
                    <a:pt x="117" y="17"/>
                    <a:pt x="117" y="17"/>
                    <a:pt x="117" y="17"/>
                  </a:cubicBezTo>
                  <a:cubicBezTo>
                    <a:pt x="117" y="14"/>
                    <a:pt x="114" y="11"/>
                    <a:pt x="111" y="11"/>
                  </a:cubicBezTo>
                  <a:cubicBezTo>
                    <a:pt x="100" y="11"/>
                    <a:pt x="100" y="11"/>
                    <a:pt x="100" y="11"/>
                  </a:cubicBezTo>
                  <a:cubicBezTo>
                    <a:pt x="100" y="2"/>
                    <a:pt x="100" y="2"/>
                    <a:pt x="100" y="2"/>
                  </a:cubicBezTo>
                  <a:cubicBezTo>
                    <a:pt x="100" y="1"/>
                    <a:pt x="99" y="0"/>
                    <a:pt x="97" y="0"/>
                  </a:cubicBezTo>
                  <a:cubicBezTo>
                    <a:pt x="96" y="0"/>
                    <a:pt x="95" y="1"/>
                    <a:pt x="95" y="2"/>
                  </a:cubicBezTo>
                  <a:cubicBezTo>
                    <a:pt x="95" y="11"/>
                    <a:pt x="95" y="11"/>
                    <a:pt x="95" y="11"/>
                  </a:cubicBezTo>
                  <a:cubicBezTo>
                    <a:pt x="77" y="11"/>
                    <a:pt x="77" y="11"/>
                    <a:pt x="77" y="11"/>
                  </a:cubicBezTo>
                  <a:cubicBezTo>
                    <a:pt x="77" y="2"/>
                    <a:pt x="77" y="2"/>
                    <a:pt x="77" y="2"/>
                  </a:cubicBezTo>
                  <a:cubicBezTo>
                    <a:pt x="77" y="1"/>
                    <a:pt x="76" y="0"/>
                    <a:pt x="75" y="0"/>
                  </a:cubicBezTo>
                  <a:cubicBezTo>
                    <a:pt x="74" y="0"/>
                    <a:pt x="73" y="1"/>
                    <a:pt x="73" y="2"/>
                  </a:cubicBezTo>
                  <a:cubicBezTo>
                    <a:pt x="73" y="11"/>
                    <a:pt x="73" y="11"/>
                    <a:pt x="73" y="11"/>
                  </a:cubicBezTo>
                  <a:cubicBezTo>
                    <a:pt x="55" y="11"/>
                    <a:pt x="55" y="11"/>
                    <a:pt x="55" y="11"/>
                  </a:cubicBezTo>
                  <a:cubicBezTo>
                    <a:pt x="55" y="2"/>
                    <a:pt x="55" y="2"/>
                    <a:pt x="55" y="2"/>
                  </a:cubicBezTo>
                  <a:cubicBezTo>
                    <a:pt x="55" y="1"/>
                    <a:pt x="54" y="0"/>
                    <a:pt x="53" y="0"/>
                  </a:cubicBezTo>
                  <a:cubicBezTo>
                    <a:pt x="52" y="0"/>
                    <a:pt x="51" y="1"/>
                    <a:pt x="51" y="2"/>
                  </a:cubicBezTo>
                  <a:cubicBezTo>
                    <a:pt x="51" y="11"/>
                    <a:pt x="51" y="11"/>
                    <a:pt x="51" y="11"/>
                  </a:cubicBezTo>
                  <a:cubicBezTo>
                    <a:pt x="33" y="11"/>
                    <a:pt x="33" y="11"/>
                    <a:pt x="33" y="11"/>
                  </a:cubicBezTo>
                  <a:cubicBezTo>
                    <a:pt x="33" y="2"/>
                    <a:pt x="33" y="2"/>
                    <a:pt x="33" y="2"/>
                  </a:cubicBezTo>
                  <a:cubicBezTo>
                    <a:pt x="33" y="1"/>
                    <a:pt x="32" y="0"/>
                    <a:pt x="31" y="0"/>
                  </a:cubicBezTo>
                  <a:cubicBezTo>
                    <a:pt x="29" y="0"/>
                    <a:pt x="28" y="1"/>
                    <a:pt x="28" y="2"/>
                  </a:cubicBezTo>
                  <a:cubicBezTo>
                    <a:pt x="28" y="11"/>
                    <a:pt x="28" y="11"/>
                    <a:pt x="28" y="11"/>
                  </a:cubicBezTo>
                  <a:cubicBezTo>
                    <a:pt x="17" y="11"/>
                    <a:pt x="17" y="11"/>
                    <a:pt x="17" y="11"/>
                  </a:cubicBezTo>
                  <a:cubicBezTo>
                    <a:pt x="14" y="11"/>
                    <a:pt x="11" y="14"/>
                    <a:pt x="11" y="17"/>
                  </a:cubicBezTo>
                  <a:cubicBezTo>
                    <a:pt x="11" y="28"/>
                    <a:pt x="11" y="28"/>
                    <a:pt x="11" y="28"/>
                  </a:cubicBezTo>
                  <a:cubicBezTo>
                    <a:pt x="2" y="28"/>
                    <a:pt x="2" y="28"/>
                    <a:pt x="2" y="28"/>
                  </a:cubicBezTo>
                  <a:cubicBezTo>
                    <a:pt x="1" y="28"/>
                    <a:pt x="0" y="29"/>
                    <a:pt x="0" y="31"/>
                  </a:cubicBezTo>
                  <a:cubicBezTo>
                    <a:pt x="0" y="32"/>
                    <a:pt x="1" y="33"/>
                    <a:pt x="2" y="33"/>
                  </a:cubicBezTo>
                  <a:cubicBezTo>
                    <a:pt x="11" y="33"/>
                    <a:pt x="11" y="33"/>
                    <a:pt x="11" y="33"/>
                  </a:cubicBezTo>
                  <a:cubicBezTo>
                    <a:pt x="11" y="51"/>
                    <a:pt x="11" y="51"/>
                    <a:pt x="11" y="51"/>
                  </a:cubicBezTo>
                  <a:cubicBezTo>
                    <a:pt x="2" y="51"/>
                    <a:pt x="2" y="51"/>
                    <a:pt x="2" y="51"/>
                  </a:cubicBezTo>
                  <a:cubicBezTo>
                    <a:pt x="1" y="51"/>
                    <a:pt x="0" y="52"/>
                    <a:pt x="0" y="53"/>
                  </a:cubicBezTo>
                  <a:cubicBezTo>
                    <a:pt x="0" y="54"/>
                    <a:pt x="1" y="55"/>
                    <a:pt x="2" y="55"/>
                  </a:cubicBezTo>
                  <a:cubicBezTo>
                    <a:pt x="11" y="55"/>
                    <a:pt x="11" y="55"/>
                    <a:pt x="11" y="55"/>
                  </a:cubicBezTo>
                  <a:cubicBezTo>
                    <a:pt x="11" y="73"/>
                    <a:pt x="11" y="73"/>
                    <a:pt x="11" y="73"/>
                  </a:cubicBezTo>
                  <a:cubicBezTo>
                    <a:pt x="2" y="73"/>
                    <a:pt x="2" y="73"/>
                    <a:pt x="2" y="73"/>
                  </a:cubicBezTo>
                  <a:cubicBezTo>
                    <a:pt x="1" y="73"/>
                    <a:pt x="0" y="74"/>
                    <a:pt x="0" y="75"/>
                  </a:cubicBezTo>
                  <a:cubicBezTo>
                    <a:pt x="0" y="76"/>
                    <a:pt x="1" y="77"/>
                    <a:pt x="2" y="77"/>
                  </a:cubicBezTo>
                  <a:cubicBezTo>
                    <a:pt x="11" y="77"/>
                    <a:pt x="11" y="77"/>
                    <a:pt x="11" y="77"/>
                  </a:cubicBezTo>
                  <a:cubicBezTo>
                    <a:pt x="11" y="95"/>
                    <a:pt x="11" y="95"/>
                    <a:pt x="11" y="95"/>
                  </a:cubicBezTo>
                  <a:cubicBezTo>
                    <a:pt x="2" y="95"/>
                    <a:pt x="2" y="95"/>
                    <a:pt x="2" y="95"/>
                  </a:cubicBezTo>
                  <a:cubicBezTo>
                    <a:pt x="1" y="95"/>
                    <a:pt x="0" y="96"/>
                    <a:pt x="0" y="97"/>
                  </a:cubicBezTo>
                  <a:cubicBezTo>
                    <a:pt x="0" y="99"/>
                    <a:pt x="1" y="100"/>
                    <a:pt x="2" y="100"/>
                  </a:cubicBezTo>
                  <a:cubicBezTo>
                    <a:pt x="11" y="100"/>
                    <a:pt x="11" y="100"/>
                    <a:pt x="11" y="100"/>
                  </a:cubicBezTo>
                  <a:cubicBezTo>
                    <a:pt x="11" y="111"/>
                    <a:pt x="11" y="111"/>
                    <a:pt x="11" y="111"/>
                  </a:cubicBezTo>
                  <a:cubicBezTo>
                    <a:pt x="11" y="114"/>
                    <a:pt x="14" y="117"/>
                    <a:pt x="17" y="117"/>
                  </a:cubicBezTo>
                  <a:cubicBezTo>
                    <a:pt x="28" y="117"/>
                    <a:pt x="28" y="117"/>
                    <a:pt x="28" y="117"/>
                  </a:cubicBezTo>
                  <a:cubicBezTo>
                    <a:pt x="28" y="125"/>
                    <a:pt x="28" y="125"/>
                    <a:pt x="28" y="125"/>
                  </a:cubicBezTo>
                  <a:cubicBezTo>
                    <a:pt x="28" y="127"/>
                    <a:pt x="29" y="128"/>
                    <a:pt x="31" y="128"/>
                  </a:cubicBezTo>
                  <a:cubicBezTo>
                    <a:pt x="32" y="128"/>
                    <a:pt x="33" y="127"/>
                    <a:pt x="33" y="125"/>
                  </a:cubicBezTo>
                  <a:cubicBezTo>
                    <a:pt x="33" y="117"/>
                    <a:pt x="33" y="117"/>
                    <a:pt x="33" y="117"/>
                  </a:cubicBezTo>
                  <a:cubicBezTo>
                    <a:pt x="51" y="117"/>
                    <a:pt x="51" y="117"/>
                    <a:pt x="51" y="117"/>
                  </a:cubicBezTo>
                  <a:cubicBezTo>
                    <a:pt x="51" y="125"/>
                    <a:pt x="51" y="125"/>
                    <a:pt x="51" y="125"/>
                  </a:cubicBezTo>
                  <a:cubicBezTo>
                    <a:pt x="51" y="127"/>
                    <a:pt x="52" y="128"/>
                    <a:pt x="53" y="128"/>
                  </a:cubicBezTo>
                  <a:cubicBezTo>
                    <a:pt x="54" y="128"/>
                    <a:pt x="55" y="127"/>
                    <a:pt x="55" y="125"/>
                  </a:cubicBezTo>
                  <a:cubicBezTo>
                    <a:pt x="55" y="117"/>
                    <a:pt x="55" y="117"/>
                    <a:pt x="55" y="117"/>
                  </a:cubicBezTo>
                  <a:cubicBezTo>
                    <a:pt x="73" y="117"/>
                    <a:pt x="73" y="117"/>
                    <a:pt x="73" y="117"/>
                  </a:cubicBezTo>
                  <a:cubicBezTo>
                    <a:pt x="73" y="125"/>
                    <a:pt x="73" y="125"/>
                    <a:pt x="73" y="125"/>
                  </a:cubicBezTo>
                  <a:cubicBezTo>
                    <a:pt x="73" y="127"/>
                    <a:pt x="74" y="128"/>
                    <a:pt x="75" y="128"/>
                  </a:cubicBezTo>
                  <a:cubicBezTo>
                    <a:pt x="76" y="128"/>
                    <a:pt x="77" y="127"/>
                    <a:pt x="77" y="125"/>
                  </a:cubicBezTo>
                  <a:cubicBezTo>
                    <a:pt x="77" y="117"/>
                    <a:pt x="77" y="117"/>
                    <a:pt x="77" y="117"/>
                  </a:cubicBezTo>
                  <a:cubicBezTo>
                    <a:pt x="95" y="117"/>
                    <a:pt x="95" y="117"/>
                    <a:pt x="95" y="117"/>
                  </a:cubicBezTo>
                  <a:cubicBezTo>
                    <a:pt x="95" y="125"/>
                    <a:pt x="95" y="125"/>
                    <a:pt x="95" y="125"/>
                  </a:cubicBezTo>
                  <a:cubicBezTo>
                    <a:pt x="95" y="127"/>
                    <a:pt x="96" y="128"/>
                    <a:pt x="97" y="128"/>
                  </a:cubicBezTo>
                  <a:cubicBezTo>
                    <a:pt x="99" y="128"/>
                    <a:pt x="100" y="127"/>
                    <a:pt x="100" y="125"/>
                  </a:cubicBezTo>
                  <a:cubicBezTo>
                    <a:pt x="100" y="117"/>
                    <a:pt x="100" y="117"/>
                    <a:pt x="100" y="117"/>
                  </a:cubicBezTo>
                  <a:cubicBezTo>
                    <a:pt x="111" y="117"/>
                    <a:pt x="111" y="117"/>
                    <a:pt x="111" y="117"/>
                  </a:cubicBezTo>
                  <a:cubicBezTo>
                    <a:pt x="114" y="117"/>
                    <a:pt x="117" y="114"/>
                    <a:pt x="117" y="111"/>
                  </a:cubicBezTo>
                  <a:cubicBezTo>
                    <a:pt x="117" y="100"/>
                    <a:pt x="117" y="100"/>
                    <a:pt x="117" y="100"/>
                  </a:cubicBezTo>
                  <a:cubicBezTo>
                    <a:pt x="126" y="100"/>
                    <a:pt x="126" y="100"/>
                    <a:pt x="126" y="100"/>
                  </a:cubicBezTo>
                  <a:cubicBezTo>
                    <a:pt x="127" y="100"/>
                    <a:pt x="128" y="99"/>
                    <a:pt x="128" y="97"/>
                  </a:cubicBezTo>
                  <a:cubicBezTo>
                    <a:pt x="128" y="96"/>
                    <a:pt x="127" y="95"/>
                    <a:pt x="126" y="95"/>
                  </a:cubicBezTo>
                  <a:cubicBezTo>
                    <a:pt x="117" y="95"/>
                    <a:pt x="117" y="95"/>
                    <a:pt x="117" y="95"/>
                  </a:cubicBezTo>
                  <a:cubicBezTo>
                    <a:pt x="117" y="77"/>
                    <a:pt x="117" y="77"/>
                    <a:pt x="117" y="77"/>
                  </a:cubicBezTo>
                  <a:cubicBezTo>
                    <a:pt x="126" y="77"/>
                    <a:pt x="126" y="77"/>
                    <a:pt x="126" y="77"/>
                  </a:cubicBezTo>
                  <a:cubicBezTo>
                    <a:pt x="127" y="77"/>
                    <a:pt x="128" y="76"/>
                    <a:pt x="128" y="75"/>
                  </a:cubicBezTo>
                  <a:cubicBezTo>
                    <a:pt x="128" y="74"/>
                    <a:pt x="127" y="73"/>
                    <a:pt x="126" y="73"/>
                  </a:cubicBezTo>
                  <a:cubicBezTo>
                    <a:pt x="117" y="73"/>
                    <a:pt x="117" y="73"/>
                    <a:pt x="117" y="73"/>
                  </a:cubicBezTo>
                  <a:cubicBezTo>
                    <a:pt x="117" y="55"/>
                    <a:pt x="117" y="55"/>
                    <a:pt x="117" y="55"/>
                  </a:cubicBezTo>
                  <a:lnTo>
                    <a:pt x="126" y="55"/>
                  </a:lnTo>
                  <a:close/>
                  <a:moveTo>
                    <a:pt x="112" y="112"/>
                  </a:moveTo>
                  <a:cubicBezTo>
                    <a:pt x="16" y="112"/>
                    <a:pt x="16" y="112"/>
                    <a:pt x="16" y="112"/>
                  </a:cubicBezTo>
                  <a:cubicBezTo>
                    <a:pt x="16" y="16"/>
                    <a:pt x="16" y="16"/>
                    <a:pt x="16" y="16"/>
                  </a:cubicBezTo>
                  <a:cubicBezTo>
                    <a:pt x="112" y="16"/>
                    <a:pt x="112" y="16"/>
                    <a:pt x="112" y="16"/>
                  </a:cubicBezTo>
                  <a:lnTo>
                    <a:pt x="112" y="1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4" name="组合 283"/>
          <p:cNvGrpSpPr/>
          <p:nvPr/>
        </p:nvGrpSpPr>
        <p:grpSpPr>
          <a:xfrm>
            <a:off x="5373688" y="6113463"/>
            <a:ext cx="479425" cy="404813"/>
            <a:chOff x="5373688" y="6113463"/>
            <a:chExt cx="479425" cy="404813"/>
          </a:xfrm>
          <a:solidFill>
            <a:schemeClr val="accent4"/>
          </a:solidFill>
        </p:grpSpPr>
        <p:sp>
          <p:nvSpPr>
            <p:cNvPr id="55" name="Oval 20"/>
            <p:cNvSpPr>
              <a:spLocks noChangeArrowheads="1"/>
            </p:cNvSpPr>
            <p:nvPr/>
          </p:nvSpPr>
          <p:spPr bwMode="auto">
            <a:xfrm>
              <a:off x="5770563" y="6330950"/>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6" name="Freeform 21"/>
            <p:cNvSpPr/>
            <p:nvPr/>
          </p:nvSpPr>
          <p:spPr bwMode="auto">
            <a:xfrm>
              <a:off x="5426075" y="6327775"/>
              <a:ext cx="36513" cy="36513"/>
            </a:xfrm>
            <a:custGeom>
              <a:avLst/>
              <a:gdLst>
                <a:gd name="T0" fmla="*/ 4 w 10"/>
                <a:gd name="T1" fmla="*/ 9 h 10"/>
                <a:gd name="T2" fmla="*/ 10 w 10"/>
                <a:gd name="T3" fmla="*/ 4 h 10"/>
                <a:gd name="T4" fmla="*/ 10 w 10"/>
                <a:gd name="T5" fmla="*/ 1 h 10"/>
                <a:gd name="T6" fmla="*/ 8 w 10"/>
                <a:gd name="T7" fmla="*/ 0 h 10"/>
                <a:gd name="T8" fmla="*/ 6 w 10"/>
                <a:gd name="T9" fmla="*/ 1 h 10"/>
                <a:gd name="T10" fmla="*/ 1 w 10"/>
                <a:gd name="T11" fmla="*/ 6 h 10"/>
                <a:gd name="T12" fmla="*/ 0 w 10"/>
                <a:gd name="T13" fmla="*/ 7 h 10"/>
                <a:gd name="T14" fmla="*/ 1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10" y="4"/>
                    <a:pt x="10" y="4"/>
                    <a:pt x="10" y="4"/>
                  </a:cubicBezTo>
                  <a:cubicBezTo>
                    <a:pt x="10" y="3"/>
                    <a:pt x="10" y="1"/>
                    <a:pt x="10" y="1"/>
                  </a:cubicBezTo>
                  <a:cubicBezTo>
                    <a:pt x="9" y="0"/>
                    <a:pt x="9" y="0"/>
                    <a:pt x="8" y="0"/>
                  </a:cubicBezTo>
                  <a:cubicBezTo>
                    <a:pt x="7" y="0"/>
                    <a:pt x="7" y="0"/>
                    <a:pt x="6" y="1"/>
                  </a:cubicBezTo>
                  <a:cubicBezTo>
                    <a:pt x="1" y="6"/>
                    <a:pt x="1" y="6"/>
                    <a:pt x="1" y="6"/>
                  </a:cubicBezTo>
                  <a:cubicBezTo>
                    <a:pt x="1" y="6"/>
                    <a:pt x="0" y="7"/>
                    <a:pt x="0" y="7"/>
                  </a:cubicBezTo>
                  <a:cubicBezTo>
                    <a:pt x="0" y="8"/>
                    <a:pt x="1" y="9"/>
                    <a:pt x="1" y="9"/>
                  </a:cubicBezTo>
                  <a:cubicBezTo>
                    <a:pt x="2" y="10"/>
                    <a:pt x="3" y="10"/>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7" name="Freeform 22"/>
            <p:cNvSpPr/>
            <p:nvPr/>
          </p:nvSpPr>
          <p:spPr bwMode="auto">
            <a:xfrm>
              <a:off x="5492750" y="6327775"/>
              <a:ext cx="38100" cy="36513"/>
            </a:xfrm>
            <a:custGeom>
              <a:avLst/>
              <a:gdLst>
                <a:gd name="T0" fmla="*/ 4 w 10"/>
                <a:gd name="T1" fmla="*/ 9 h 10"/>
                <a:gd name="T2" fmla="*/ 9 w 10"/>
                <a:gd name="T3" fmla="*/ 4 h 10"/>
                <a:gd name="T4" fmla="*/ 9 w 10"/>
                <a:gd name="T5" fmla="*/ 1 h 10"/>
                <a:gd name="T6" fmla="*/ 8 w 10"/>
                <a:gd name="T7" fmla="*/ 0 h 10"/>
                <a:gd name="T8" fmla="*/ 6 w 10"/>
                <a:gd name="T9" fmla="*/ 1 h 10"/>
                <a:gd name="T10" fmla="*/ 1 w 10"/>
                <a:gd name="T11" fmla="*/ 6 h 10"/>
                <a:gd name="T12" fmla="*/ 0 w 10"/>
                <a:gd name="T13" fmla="*/ 7 h 10"/>
                <a:gd name="T14" fmla="*/ 1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9" y="4"/>
                    <a:pt x="9" y="4"/>
                    <a:pt x="9" y="4"/>
                  </a:cubicBezTo>
                  <a:cubicBezTo>
                    <a:pt x="10" y="3"/>
                    <a:pt x="10" y="1"/>
                    <a:pt x="9" y="1"/>
                  </a:cubicBezTo>
                  <a:cubicBezTo>
                    <a:pt x="9" y="0"/>
                    <a:pt x="8" y="0"/>
                    <a:pt x="8" y="0"/>
                  </a:cubicBezTo>
                  <a:cubicBezTo>
                    <a:pt x="7" y="0"/>
                    <a:pt x="7" y="0"/>
                    <a:pt x="6" y="1"/>
                  </a:cubicBezTo>
                  <a:cubicBezTo>
                    <a:pt x="1" y="6"/>
                    <a:pt x="1" y="6"/>
                    <a:pt x="1" y="6"/>
                  </a:cubicBezTo>
                  <a:cubicBezTo>
                    <a:pt x="1" y="6"/>
                    <a:pt x="0" y="7"/>
                    <a:pt x="0" y="7"/>
                  </a:cubicBezTo>
                  <a:cubicBezTo>
                    <a:pt x="0" y="8"/>
                    <a:pt x="1" y="9"/>
                    <a:pt x="1" y="9"/>
                  </a:cubicBezTo>
                  <a:cubicBezTo>
                    <a:pt x="2" y="10"/>
                    <a:pt x="3" y="10"/>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8" name="Oval 23"/>
            <p:cNvSpPr>
              <a:spLocks noChangeArrowheads="1"/>
            </p:cNvSpPr>
            <p:nvPr/>
          </p:nvSpPr>
          <p:spPr bwMode="auto">
            <a:xfrm>
              <a:off x="5770563" y="6443663"/>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9" name="Freeform 24"/>
            <p:cNvSpPr/>
            <p:nvPr/>
          </p:nvSpPr>
          <p:spPr bwMode="auto">
            <a:xfrm>
              <a:off x="5426075" y="6440488"/>
              <a:ext cx="36513" cy="36513"/>
            </a:xfrm>
            <a:custGeom>
              <a:avLst/>
              <a:gdLst>
                <a:gd name="T0" fmla="*/ 4 w 10"/>
                <a:gd name="T1" fmla="*/ 9 h 10"/>
                <a:gd name="T2" fmla="*/ 10 w 10"/>
                <a:gd name="T3" fmla="*/ 3 h 10"/>
                <a:gd name="T4" fmla="*/ 10 w 10"/>
                <a:gd name="T5" fmla="*/ 0 h 10"/>
                <a:gd name="T6" fmla="*/ 8 w 10"/>
                <a:gd name="T7" fmla="*/ 0 h 10"/>
                <a:gd name="T8" fmla="*/ 6 w 10"/>
                <a:gd name="T9" fmla="*/ 0 h 10"/>
                <a:gd name="T10" fmla="*/ 1 w 10"/>
                <a:gd name="T11" fmla="*/ 6 h 10"/>
                <a:gd name="T12" fmla="*/ 0 w 10"/>
                <a:gd name="T13" fmla="*/ 7 h 10"/>
                <a:gd name="T14" fmla="*/ 1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10" y="3"/>
                    <a:pt x="10" y="3"/>
                    <a:pt x="10" y="3"/>
                  </a:cubicBezTo>
                  <a:cubicBezTo>
                    <a:pt x="10" y="3"/>
                    <a:pt x="10" y="1"/>
                    <a:pt x="10" y="0"/>
                  </a:cubicBezTo>
                  <a:cubicBezTo>
                    <a:pt x="9" y="0"/>
                    <a:pt x="9" y="0"/>
                    <a:pt x="8" y="0"/>
                  </a:cubicBezTo>
                  <a:cubicBezTo>
                    <a:pt x="7" y="0"/>
                    <a:pt x="7" y="0"/>
                    <a:pt x="6" y="0"/>
                  </a:cubicBezTo>
                  <a:cubicBezTo>
                    <a:pt x="1" y="6"/>
                    <a:pt x="1" y="6"/>
                    <a:pt x="1" y="6"/>
                  </a:cubicBezTo>
                  <a:cubicBezTo>
                    <a:pt x="1" y="6"/>
                    <a:pt x="0" y="7"/>
                    <a:pt x="0" y="7"/>
                  </a:cubicBezTo>
                  <a:cubicBezTo>
                    <a:pt x="0" y="8"/>
                    <a:pt x="1" y="8"/>
                    <a:pt x="1" y="9"/>
                  </a:cubicBezTo>
                  <a:cubicBezTo>
                    <a:pt x="2" y="10"/>
                    <a:pt x="3" y="10"/>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0" name="Freeform 25"/>
            <p:cNvSpPr/>
            <p:nvPr/>
          </p:nvSpPr>
          <p:spPr bwMode="auto">
            <a:xfrm>
              <a:off x="5492750" y="6440488"/>
              <a:ext cx="38100" cy="36513"/>
            </a:xfrm>
            <a:custGeom>
              <a:avLst/>
              <a:gdLst>
                <a:gd name="T0" fmla="*/ 4 w 10"/>
                <a:gd name="T1" fmla="*/ 9 h 10"/>
                <a:gd name="T2" fmla="*/ 9 w 10"/>
                <a:gd name="T3" fmla="*/ 3 h 10"/>
                <a:gd name="T4" fmla="*/ 9 w 10"/>
                <a:gd name="T5" fmla="*/ 0 h 10"/>
                <a:gd name="T6" fmla="*/ 8 w 10"/>
                <a:gd name="T7" fmla="*/ 0 h 10"/>
                <a:gd name="T8" fmla="*/ 6 w 10"/>
                <a:gd name="T9" fmla="*/ 0 h 10"/>
                <a:gd name="T10" fmla="*/ 1 w 10"/>
                <a:gd name="T11" fmla="*/ 6 h 10"/>
                <a:gd name="T12" fmla="*/ 0 w 10"/>
                <a:gd name="T13" fmla="*/ 7 h 10"/>
                <a:gd name="T14" fmla="*/ 1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9" y="3"/>
                    <a:pt x="9" y="3"/>
                    <a:pt x="9" y="3"/>
                  </a:cubicBezTo>
                  <a:cubicBezTo>
                    <a:pt x="10" y="3"/>
                    <a:pt x="10" y="1"/>
                    <a:pt x="9" y="0"/>
                  </a:cubicBezTo>
                  <a:cubicBezTo>
                    <a:pt x="9" y="0"/>
                    <a:pt x="8" y="0"/>
                    <a:pt x="8" y="0"/>
                  </a:cubicBezTo>
                  <a:cubicBezTo>
                    <a:pt x="7" y="0"/>
                    <a:pt x="7" y="0"/>
                    <a:pt x="6" y="0"/>
                  </a:cubicBezTo>
                  <a:cubicBezTo>
                    <a:pt x="1" y="6"/>
                    <a:pt x="1" y="6"/>
                    <a:pt x="1" y="6"/>
                  </a:cubicBezTo>
                  <a:cubicBezTo>
                    <a:pt x="1" y="6"/>
                    <a:pt x="0" y="7"/>
                    <a:pt x="0" y="7"/>
                  </a:cubicBezTo>
                  <a:cubicBezTo>
                    <a:pt x="0" y="8"/>
                    <a:pt x="1" y="8"/>
                    <a:pt x="1" y="9"/>
                  </a:cubicBezTo>
                  <a:cubicBezTo>
                    <a:pt x="2" y="10"/>
                    <a:pt x="3" y="10"/>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1" name="Oval 26"/>
            <p:cNvSpPr>
              <a:spLocks noChangeArrowheads="1"/>
            </p:cNvSpPr>
            <p:nvPr/>
          </p:nvSpPr>
          <p:spPr bwMode="auto">
            <a:xfrm>
              <a:off x="5770563" y="6218238"/>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2" name="Freeform 27"/>
            <p:cNvSpPr/>
            <p:nvPr/>
          </p:nvSpPr>
          <p:spPr bwMode="auto">
            <a:xfrm>
              <a:off x="5429250" y="6215063"/>
              <a:ext cx="38100" cy="36513"/>
            </a:xfrm>
            <a:custGeom>
              <a:avLst/>
              <a:gdLst>
                <a:gd name="T0" fmla="*/ 4 w 10"/>
                <a:gd name="T1" fmla="*/ 9 h 10"/>
                <a:gd name="T2" fmla="*/ 9 w 10"/>
                <a:gd name="T3" fmla="*/ 4 h 10"/>
                <a:gd name="T4" fmla="*/ 10 w 10"/>
                <a:gd name="T5" fmla="*/ 2 h 10"/>
                <a:gd name="T6" fmla="*/ 9 w 10"/>
                <a:gd name="T7" fmla="*/ 1 h 10"/>
                <a:gd name="T8" fmla="*/ 7 w 10"/>
                <a:gd name="T9" fmla="*/ 0 h 10"/>
                <a:gd name="T10" fmla="*/ 6 w 10"/>
                <a:gd name="T11" fmla="*/ 0 h 10"/>
                <a:gd name="T12" fmla="*/ 0 w 10"/>
                <a:gd name="T13" fmla="*/ 6 h 10"/>
                <a:gd name="T14" fmla="*/ 0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9" y="4"/>
                    <a:pt x="9" y="4"/>
                    <a:pt x="9" y="4"/>
                  </a:cubicBezTo>
                  <a:cubicBezTo>
                    <a:pt x="9" y="3"/>
                    <a:pt x="10" y="3"/>
                    <a:pt x="10" y="2"/>
                  </a:cubicBezTo>
                  <a:cubicBezTo>
                    <a:pt x="10" y="2"/>
                    <a:pt x="9" y="1"/>
                    <a:pt x="9" y="1"/>
                  </a:cubicBezTo>
                  <a:cubicBezTo>
                    <a:pt x="9" y="0"/>
                    <a:pt x="8" y="0"/>
                    <a:pt x="7" y="0"/>
                  </a:cubicBezTo>
                  <a:cubicBezTo>
                    <a:pt x="7" y="0"/>
                    <a:pt x="6" y="0"/>
                    <a:pt x="6" y="0"/>
                  </a:cubicBezTo>
                  <a:cubicBezTo>
                    <a:pt x="0" y="6"/>
                    <a:pt x="0" y="6"/>
                    <a:pt x="0" y="6"/>
                  </a:cubicBezTo>
                  <a:cubicBezTo>
                    <a:pt x="0" y="7"/>
                    <a:pt x="0" y="8"/>
                    <a:pt x="0" y="9"/>
                  </a:cubicBezTo>
                  <a:cubicBezTo>
                    <a:pt x="1" y="10"/>
                    <a:pt x="3" y="10"/>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3" name="Freeform 28"/>
            <p:cNvSpPr/>
            <p:nvPr/>
          </p:nvSpPr>
          <p:spPr bwMode="auto">
            <a:xfrm>
              <a:off x="5497513" y="6215063"/>
              <a:ext cx="36513" cy="36513"/>
            </a:xfrm>
            <a:custGeom>
              <a:avLst/>
              <a:gdLst>
                <a:gd name="T0" fmla="*/ 4 w 10"/>
                <a:gd name="T1" fmla="*/ 9 h 10"/>
                <a:gd name="T2" fmla="*/ 9 w 10"/>
                <a:gd name="T3" fmla="*/ 4 h 10"/>
                <a:gd name="T4" fmla="*/ 10 w 10"/>
                <a:gd name="T5" fmla="*/ 2 h 10"/>
                <a:gd name="T6" fmla="*/ 9 w 10"/>
                <a:gd name="T7" fmla="*/ 1 h 10"/>
                <a:gd name="T8" fmla="*/ 7 w 10"/>
                <a:gd name="T9" fmla="*/ 0 h 10"/>
                <a:gd name="T10" fmla="*/ 6 w 10"/>
                <a:gd name="T11" fmla="*/ 0 h 10"/>
                <a:gd name="T12" fmla="*/ 0 w 10"/>
                <a:gd name="T13" fmla="*/ 6 h 10"/>
                <a:gd name="T14" fmla="*/ 0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9" y="4"/>
                    <a:pt x="9" y="4"/>
                    <a:pt x="9" y="4"/>
                  </a:cubicBezTo>
                  <a:cubicBezTo>
                    <a:pt x="9" y="3"/>
                    <a:pt x="10" y="3"/>
                    <a:pt x="10" y="2"/>
                  </a:cubicBezTo>
                  <a:cubicBezTo>
                    <a:pt x="10" y="2"/>
                    <a:pt x="9" y="1"/>
                    <a:pt x="9" y="1"/>
                  </a:cubicBezTo>
                  <a:cubicBezTo>
                    <a:pt x="8" y="0"/>
                    <a:pt x="8" y="0"/>
                    <a:pt x="7" y="0"/>
                  </a:cubicBezTo>
                  <a:cubicBezTo>
                    <a:pt x="7" y="0"/>
                    <a:pt x="6" y="0"/>
                    <a:pt x="6" y="0"/>
                  </a:cubicBezTo>
                  <a:cubicBezTo>
                    <a:pt x="0" y="6"/>
                    <a:pt x="0" y="6"/>
                    <a:pt x="0" y="6"/>
                  </a:cubicBezTo>
                  <a:cubicBezTo>
                    <a:pt x="0" y="7"/>
                    <a:pt x="0" y="8"/>
                    <a:pt x="0" y="9"/>
                  </a:cubicBezTo>
                  <a:cubicBezTo>
                    <a:pt x="1" y="10"/>
                    <a:pt x="3" y="10"/>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4" name="Freeform 29"/>
            <p:cNvSpPr>
              <a:spLocks noEditPoints="1"/>
            </p:cNvSpPr>
            <p:nvPr/>
          </p:nvSpPr>
          <p:spPr bwMode="auto">
            <a:xfrm>
              <a:off x="5373688" y="6113463"/>
              <a:ext cx="479425" cy="404813"/>
            </a:xfrm>
            <a:custGeom>
              <a:avLst/>
              <a:gdLst>
                <a:gd name="T0" fmla="*/ 126 w 128"/>
                <a:gd name="T1" fmla="*/ 17 h 108"/>
                <a:gd name="T2" fmla="*/ 111 w 128"/>
                <a:gd name="T3" fmla="*/ 1 h 108"/>
                <a:gd name="T4" fmla="*/ 110 w 128"/>
                <a:gd name="T5" fmla="*/ 0 h 108"/>
                <a:gd name="T6" fmla="*/ 18 w 128"/>
                <a:gd name="T7" fmla="*/ 0 h 108"/>
                <a:gd name="T8" fmla="*/ 17 w 128"/>
                <a:gd name="T9" fmla="*/ 1 h 108"/>
                <a:gd name="T10" fmla="*/ 2 w 128"/>
                <a:gd name="T11" fmla="*/ 17 h 108"/>
                <a:gd name="T12" fmla="*/ 0 w 128"/>
                <a:gd name="T13" fmla="*/ 21 h 108"/>
                <a:gd name="T14" fmla="*/ 0 w 128"/>
                <a:gd name="T15" fmla="*/ 102 h 108"/>
                <a:gd name="T16" fmla="*/ 6 w 128"/>
                <a:gd name="T17" fmla="*/ 108 h 108"/>
                <a:gd name="T18" fmla="*/ 122 w 128"/>
                <a:gd name="T19" fmla="*/ 108 h 108"/>
                <a:gd name="T20" fmla="*/ 128 w 128"/>
                <a:gd name="T21" fmla="*/ 103 h 108"/>
                <a:gd name="T22" fmla="*/ 128 w 128"/>
                <a:gd name="T23" fmla="*/ 102 h 108"/>
                <a:gd name="T24" fmla="*/ 128 w 128"/>
                <a:gd name="T25" fmla="*/ 21 h 108"/>
                <a:gd name="T26" fmla="*/ 126 w 128"/>
                <a:gd name="T27" fmla="*/ 17 h 108"/>
                <a:gd name="T28" fmla="*/ 10 w 128"/>
                <a:gd name="T29" fmla="*/ 15 h 108"/>
                <a:gd name="T30" fmla="*/ 19 w 128"/>
                <a:gd name="T31" fmla="*/ 4 h 108"/>
                <a:gd name="T32" fmla="*/ 109 w 128"/>
                <a:gd name="T33" fmla="*/ 4 h 108"/>
                <a:gd name="T34" fmla="*/ 118 w 128"/>
                <a:gd name="T35" fmla="*/ 15 h 108"/>
                <a:gd name="T36" fmla="*/ 10 w 128"/>
                <a:gd name="T37" fmla="*/ 15 h 108"/>
                <a:gd name="T38" fmla="*/ 123 w 128"/>
                <a:gd name="T39" fmla="*/ 104 h 108"/>
                <a:gd name="T40" fmla="*/ 5 w 128"/>
                <a:gd name="T41" fmla="*/ 104 h 108"/>
                <a:gd name="T42" fmla="*/ 5 w 128"/>
                <a:gd name="T43" fmla="*/ 79 h 108"/>
                <a:gd name="T44" fmla="*/ 123 w 128"/>
                <a:gd name="T45" fmla="*/ 79 h 108"/>
                <a:gd name="T46" fmla="*/ 123 w 128"/>
                <a:gd name="T47" fmla="*/ 104 h 108"/>
                <a:gd name="T48" fmla="*/ 123 w 128"/>
                <a:gd name="T49" fmla="*/ 74 h 108"/>
                <a:gd name="T50" fmla="*/ 5 w 128"/>
                <a:gd name="T51" fmla="*/ 74 h 108"/>
                <a:gd name="T52" fmla="*/ 5 w 128"/>
                <a:gd name="T53" fmla="*/ 49 h 108"/>
                <a:gd name="T54" fmla="*/ 123 w 128"/>
                <a:gd name="T55" fmla="*/ 49 h 108"/>
                <a:gd name="T56" fmla="*/ 123 w 128"/>
                <a:gd name="T57" fmla="*/ 74 h 108"/>
                <a:gd name="T58" fmla="*/ 123 w 128"/>
                <a:gd name="T59" fmla="*/ 44 h 108"/>
                <a:gd name="T60" fmla="*/ 5 w 128"/>
                <a:gd name="T61" fmla="*/ 44 h 108"/>
                <a:gd name="T62" fmla="*/ 5 w 128"/>
                <a:gd name="T63" fmla="*/ 19 h 108"/>
                <a:gd name="T64" fmla="*/ 123 w 128"/>
                <a:gd name="T65" fmla="*/ 19 h 108"/>
                <a:gd name="T66" fmla="*/ 123 w 128"/>
                <a:gd name="T67" fmla="*/ 4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08">
                  <a:moveTo>
                    <a:pt x="126" y="17"/>
                  </a:moveTo>
                  <a:cubicBezTo>
                    <a:pt x="111" y="1"/>
                    <a:pt x="111" y="1"/>
                    <a:pt x="111" y="1"/>
                  </a:cubicBezTo>
                  <a:cubicBezTo>
                    <a:pt x="111" y="0"/>
                    <a:pt x="110" y="0"/>
                    <a:pt x="110" y="0"/>
                  </a:cubicBezTo>
                  <a:cubicBezTo>
                    <a:pt x="18" y="0"/>
                    <a:pt x="18" y="0"/>
                    <a:pt x="18" y="0"/>
                  </a:cubicBezTo>
                  <a:cubicBezTo>
                    <a:pt x="18" y="0"/>
                    <a:pt x="17" y="0"/>
                    <a:pt x="17" y="1"/>
                  </a:cubicBezTo>
                  <a:cubicBezTo>
                    <a:pt x="2" y="17"/>
                    <a:pt x="2" y="17"/>
                    <a:pt x="2" y="17"/>
                  </a:cubicBezTo>
                  <a:cubicBezTo>
                    <a:pt x="1" y="18"/>
                    <a:pt x="0" y="19"/>
                    <a:pt x="0" y="21"/>
                  </a:cubicBezTo>
                  <a:cubicBezTo>
                    <a:pt x="0" y="102"/>
                    <a:pt x="0" y="102"/>
                    <a:pt x="0" y="102"/>
                  </a:cubicBezTo>
                  <a:cubicBezTo>
                    <a:pt x="0" y="106"/>
                    <a:pt x="3" y="108"/>
                    <a:pt x="6" y="108"/>
                  </a:cubicBezTo>
                  <a:cubicBezTo>
                    <a:pt x="122" y="108"/>
                    <a:pt x="122" y="108"/>
                    <a:pt x="122" y="108"/>
                  </a:cubicBezTo>
                  <a:cubicBezTo>
                    <a:pt x="125" y="108"/>
                    <a:pt x="128" y="106"/>
                    <a:pt x="128" y="103"/>
                  </a:cubicBezTo>
                  <a:cubicBezTo>
                    <a:pt x="128" y="102"/>
                    <a:pt x="128" y="102"/>
                    <a:pt x="128" y="102"/>
                  </a:cubicBezTo>
                  <a:cubicBezTo>
                    <a:pt x="128" y="21"/>
                    <a:pt x="128" y="21"/>
                    <a:pt x="128" y="21"/>
                  </a:cubicBezTo>
                  <a:cubicBezTo>
                    <a:pt x="128" y="19"/>
                    <a:pt x="127" y="18"/>
                    <a:pt x="126" y="17"/>
                  </a:cubicBezTo>
                  <a:close/>
                  <a:moveTo>
                    <a:pt x="10" y="15"/>
                  </a:moveTo>
                  <a:cubicBezTo>
                    <a:pt x="19" y="4"/>
                    <a:pt x="19" y="4"/>
                    <a:pt x="19" y="4"/>
                  </a:cubicBezTo>
                  <a:cubicBezTo>
                    <a:pt x="109" y="4"/>
                    <a:pt x="109" y="4"/>
                    <a:pt x="109" y="4"/>
                  </a:cubicBezTo>
                  <a:cubicBezTo>
                    <a:pt x="118" y="15"/>
                    <a:pt x="118" y="15"/>
                    <a:pt x="118" y="15"/>
                  </a:cubicBezTo>
                  <a:cubicBezTo>
                    <a:pt x="10" y="15"/>
                    <a:pt x="10" y="15"/>
                    <a:pt x="10" y="15"/>
                  </a:cubicBezTo>
                  <a:close/>
                  <a:moveTo>
                    <a:pt x="123" y="104"/>
                  </a:moveTo>
                  <a:cubicBezTo>
                    <a:pt x="5" y="104"/>
                    <a:pt x="5" y="104"/>
                    <a:pt x="5" y="104"/>
                  </a:cubicBezTo>
                  <a:cubicBezTo>
                    <a:pt x="5" y="79"/>
                    <a:pt x="5" y="79"/>
                    <a:pt x="5" y="79"/>
                  </a:cubicBezTo>
                  <a:cubicBezTo>
                    <a:pt x="123" y="79"/>
                    <a:pt x="123" y="79"/>
                    <a:pt x="123" y="79"/>
                  </a:cubicBezTo>
                  <a:lnTo>
                    <a:pt x="123" y="104"/>
                  </a:lnTo>
                  <a:close/>
                  <a:moveTo>
                    <a:pt x="123" y="74"/>
                  </a:moveTo>
                  <a:cubicBezTo>
                    <a:pt x="5" y="74"/>
                    <a:pt x="5" y="74"/>
                    <a:pt x="5" y="74"/>
                  </a:cubicBezTo>
                  <a:cubicBezTo>
                    <a:pt x="5" y="49"/>
                    <a:pt x="5" y="49"/>
                    <a:pt x="5" y="49"/>
                  </a:cubicBezTo>
                  <a:cubicBezTo>
                    <a:pt x="123" y="49"/>
                    <a:pt x="123" y="49"/>
                    <a:pt x="123" y="49"/>
                  </a:cubicBezTo>
                  <a:lnTo>
                    <a:pt x="123" y="74"/>
                  </a:lnTo>
                  <a:close/>
                  <a:moveTo>
                    <a:pt x="123" y="44"/>
                  </a:moveTo>
                  <a:cubicBezTo>
                    <a:pt x="5" y="44"/>
                    <a:pt x="5" y="44"/>
                    <a:pt x="5" y="44"/>
                  </a:cubicBezTo>
                  <a:cubicBezTo>
                    <a:pt x="5" y="19"/>
                    <a:pt x="5" y="19"/>
                    <a:pt x="5" y="19"/>
                  </a:cubicBezTo>
                  <a:cubicBezTo>
                    <a:pt x="123" y="19"/>
                    <a:pt x="123" y="19"/>
                    <a:pt x="123" y="19"/>
                  </a:cubicBezTo>
                  <a:lnTo>
                    <a:pt x="123"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3" name="组合 282"/>
          <p:cNvGrpSpPr/>
          <p:nvPr/>
        </p:nvGrpSpPr>
        <p:grpSpPr>
          <a:xfrm>
            <a:off x="4411663" y="6091238"/>
            <a:ext cx="481013" cy="450850"/>
            <a:chOff x="4411663" y="6091238"/>
            <a:chExt cx="481013" cy="450850"/>
          </a:xfrm>
          <a:solidFill>
            <a:schemeClr val="accent4"/>
          </a:solidFill>
        </p:grpSpPr>
        <p:sp>
          <p:nvSpPr>
            <p:cNvPr id="65" name="Freeform 30"/>
            <p:cNvSpPr>
              <a:spLocks noEditPoints="1"/>
            </p:cNvSpPr>
            <p:nvPr/>
          </p:nvSpPr>
          <p:spPr bwMode="auto">
            <a:xfrm>
              <a:off x="4411663" y="6091238"/>
              <a:ext cx="481013" cy="450850"/>
            </a:xfrm>
            <a:custGeom>
              <a:avLst/>
              <a:gdLst>
                <a:gd name="T0" fmla="*/ 0 w 128"/>
                <a:gd name="T1" fmla="*/ 21 h 120"/>
                <a:gd name="T2" fmla="*/ 64 w 128"/>
                <a:gd name="T3" fmla="*/ 120 h 120"/>
                <a:gd name="T4" fmla="*/ 128 w 128"/>
                <a:gd name="T5" fmla="*/ 85 h 120"/>
                <a:gd name="T6" fmla="*/ 64 w 128"/>
                <a:gd name="T7" fmla="*/ 0 h 120"/>
                <a:gd name="T8" fmla="*/ 7 w 128"/>
                <a:gd name="T9" fmla="*/ 57 h 120"/>
                <a:gd name="T10" fmla="*/ 69 w 128"/>
                <a:gd name="T11" fmla="*/ 68 h 120"/>
                <a:gd name="T12" fmla="*/ 64 w 128"/>
                <a:gd name="T13" fmla="*/ 85 h 120"/>
                <a:gd name="T14" fmla="*/ 64 w 128"/>
                <a:gd name="T15" fmla="*/ 90 h 120"/>
                <a:gd name="T16" fmla="*/ 21 w 128"/>
                <a:gd name="T17" fmla="*/ 84 h 120"/>
                <a:gd name="T18" fmla="*/ 5 w 128"/>
                <a:gd name="T19" fmla="*/ 55 h 120"/>
                <a:gd name="T20" fmla="*/ 64 w 128"/>
                <a:gd name="T21" fmla="*/ 116 h 120"/>
                <a:gd name="T22" fmla="*/ 5 w 128"/>
                <a:gd name="T23" fmla="*/ 99 h 120"/>
                <a:gd name="T24" fmla="*/ 7 w 128"/>
                <a:gd name="T25" fmla="*/ 83 h 120"/>
                <a:gd name="T26" fmla="*/ 66 w 128"/>
                <a:gd name="T27" fmla="*/ 94 h 120"/>
                <a:gd name="T28" fmla="*/ 80 w 128"/>
                <a:gd name="T29" fmla="*/ 112 h 120"/>
                <a:gd name="T30" fmla="*/ 79 w 128"/>
                <a:gd name="T31" fmla="*/ 115 h 120"/>
                <a:gd name="T32" fmla="*/ 96 w 128"/>
                <a:gd name="T33" fmla="*/ 112 h 120"/>
                <a:gd name="T34" fmla="*/ 69 w 128"/>
                <a:gd name="T35" fmla="*/ 85 h 120"/>
                <a:gd name="T36" fmla="*/ 96 w 128"/>
                <a:gd name="T37" fmla="*/ 57 h 120"/>
                <a:gd name="T38" fmla="*/ 123 w 128"/>
                <a:gd name="T39" fmla="*/ 85 h 120"/>
                <a:gd name="T40" fmla="*/ 123 w 128"/>
                <a:gd name="T41" fmla="*/ 68 h 120"/>
                <a:gd name="T42" fmla="*/ 96 w 128"/>
                <a:gd name="T43" fmla="*/ 53 h 120"/>
                <a:gd name="T44" fmla="*/ 72 w 128"/>
                <a:gd name="T45" fmla="*/ 63 h 120"/>
                <a:gd name="T46" fmla="*/ 64 w 128"/>
                <a:gd name="T47" fmla="*/ 64 h 120"/>
                <a:gd name="T48" fmla="*/ 5 w 128"/>
                <a:gd name="T49" fmla="*/ 47 h 120"/>
                <a:gd name="T50" fmla="*/ 7 w 128"/>
                <a:gd name="T51" fmla="*/ 31 h 120"/>
                <a:gd name="T52" fmla="*/ 121 w 128"/>
                <a:gd name="T53" fmla="*/ 31 h 120"/>
                <a:gd name="T54" fmla="*/ 123 w 128"/>
                <a:gd name="T55" fmla="*/ 68 h 120"/>
                <a:gd name="T56" fmla="*/ 107 w 128"/>
                <a:gd name="T57" fmla="*/ 32 h 120"/>
                <a:gd name="T58" fmla="*/ 21 w 128"/>
                <a:gd name="T59" fmla="*/ 32 h 120"/>
                <a:gd name="T60" fmla="*/ 8 w 128"/>
                <a:gd name="T61" fmla="*/ 16 h 120"/>
                <a:gd name="T62" fmla="*/ 64 w 128"/>
                <a:gd name="T63" fmla="*/ 4 h 120"/>
                <a:gd name="T64" fmla="*/ 123 w 128"/>
                <a:gd name="T65" fmla="*/ 2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0">
                  <a:moveTo>
                    <a:pt x="64" y="0"/>
                  </a:moveTo>
                  <a:cubicBezTo>
                    <a:pt x="33" y="0"/>
                    <a:pt x="0" y="7"/>
                    <a:pt x="0" y="21"/>
                  </a:cubicBezTo>
                  <a:cubicBezTo>
                    <a:pt x="0" y="99"/>
                    <a:pt x="0" y="99"/>
                    <a:pt x="0" y="99"/>
                  </a:cubicBezTo>
                  <a:cubicBezTo>
                    <a:pt x="0" y="113"/>
                    <a:pt x="33" y="120"/>
                    <a:pt x="64" y="120"/>
                  </a:cubicBezTo>
                  <a:cubicBezTo>
                    <a:pt x="78" y="120"/>
                    <a:pt x="92" y="119"/>
                    <a:pt x="103" y="116"/>
                  </a:cubicBezTo>
                  <a:cubicBezTo>
                    <a:pt x="118" y="113"/>
                    <a:pt x="128" y="100"/>
                    <a:pt x="128" y="85"/>
                  </a:cubicBezTo>
                  <a:cubicBezTo>
                    <a:pt x="128" y="21"/>
                    <a:pt x="128" y="21"/>
                    <a:pt x="128" y="21"/>
                  </a:cubicBezTo>
                  <a:cubicBezTo>
                    <a:pt x="128" y="7"/>
                    <a:pt x="95" y="0"/>
                    <a:pt x="64" y="0"/>
                  </a:cubicBezTo>
                  <a:close/>
                  <a:moveTo>
                    <a:pt x="5" y="55"/>
                  </a:moveTo>
                  <a:cubicBezTo>
                    <a:pt x="7" y="57"/>
                    <a:pt x="7" y="57"/>
                    <a:pt x="7" y="57"/>
                  </a:cubicBezTo>
                  <a:cubicBezTo>
                    <a:pt x="17" y="64"/>
                    <a:pt x="39" y="68"/>
                    <a:pt x="64" y="68"/>
                  </a:cubicBezTo>
                  <a:cubicBezTo>
                    <a:pt x="69" y="68"/>
                    <a:pt x="69" y="68"/>
                    <a:pt x="69" y="68"/>
                  </a:cubicBezTo>
                  <a:cubicBezTo>
                    <a:pt x="68" y="70"/>
                    <a:pt x="68" y="70"/>
                    <a:pt x="68" y="70"/>
                  </a:cubicBezTo>
                  <a:cubicBezTo>
                    <a:pt x="65" y="75"/>
                    <a:pt x="64" y="80"/>
                    <a:pt x="64" y="85"/>
                  </a:cubicBezTo>
                  <a:cubicBezTo>
                    <a:pt x="64" y="86"/>
                    <a:pt x="64" y="87"/>
                    <a:pt x="64" y="88"/>
                  </a:cubicBezTo>
                  <a:cubicBezTo>
                    <a:pt x="64" y="90"/>
                    <a:pt x="64" y="90"/>
                    <a:pt x="64" y="90"/>
                  </a:cubicBezTo>
                  <a:cubicBezTo>
                    <a:pt x="63" y="90"/>
                    <a:pt x="63" y="90"/>
                    <a:pt x="63" y="90"/>
                  </a:cubicBezTo>
                  <a:cubicBezTo>
                    <a:pt x="47" y="90"/>
                    <a:pt x="32" y="88"/>
                    <a:pt x="21" y="84"/>
                  </a:cubicBezTo>
                  <a:cubicBezTo>
                    <a:pt x="11" y="81"/>
                    <a:pt x="5" y="77"/>
                    <a:pt x="5" y="73"/>
                  </a:cubicBezTo>
                  <a:lnTo>
                    <a:pt x="5" y="55"/>
                  </a:lnTo>
                  <a:close/>
                  <a:moveTo>
                    <a:pt x="79" y="115"/>
                  </a:moveTo>
                  <a:cubicBezTo>
                    <a:pt x="74" y="115"/>
                    <a:pt x="69" y="116"/>
                    <a:pt x="64" y="116"/>
                  </a:cubicBezTo>
                  <a:cubicBezTo>
                    <a:pt x="48" y="116"/>
                    <a:pt x="32" y="114"/>
                    <a:pt x="21" y="110"/>
                  </a:cubicBezTo>
                  <a:cubicBezTo>
                    <a:pt x="11" y="107"/>
                    <a:pt x="5" y="103"/>
                    <a:pt x="5" y="99"/>
                  </a:cubicBezTo>
                  <a:cubicBezTo>
                    <a:pt x="5" y="81"/>
                    <a:pt x="5" y="81"/>
                    <a:pt x="5" y="81"/>
                  </a:cubicBezTo>
                  <a:cubicBezTo>
                    <a:pt x="7" y="83"/>
                    <a:pt x="7" y="83"/>
                    <a:pt x="7" y="83"/>
                  </a:cubicBezTo>
                  <a:cubicBezTo>
                    <a:pt x="17" y="90"/>
                    <a:pt x="39" y="94"/>
                    <a:pt x="64" y="94"/>
                  </a:cubicBezTo>
                  <a:cubicBezTo>
                    <a:pt x="66" y="94"/>
                    <a:pt x="66" y="94"/>
                    <a:pt x="66" y="94"/>
                  </a:cubicBezTo>
                  <a:cubicBezTo>
                    <a:pt x="66" y="95"/>
                    <a:pt x="66" y="95"/>
                    <a:pt x="66" y="95"/>
                  </a:cubicBezTo>
                  <a:cubicBezTo>
                    <a:pt x="68" y="102"/>
                    <a:pt x="73" y="108"/>
                    <a:pt x="80" y="112"/>
                  </a:cubicBezTo>
                  <a:cubicBezTo>
                    <a:pt x="84" y="115"/>
                    <a:pt x="84" y="115"/>
                    <a:pt x="84" y="115"/>
                  </a:cubicBezTo>
                  <a:lnTo>
                    <a:pt x="79" y="115"/>
                  </a:lnTo>
                  <a:close/>
                  <a:moveTo>
                    <a:pt x="115" y="104"/>
                  </a:moveTo>
                  <a:cubicBezTo>
                    <a:pt x="110" y="109"/>
                    <a:pt x="103" y="112"/>
                    <a:pt x="96" y="112"/>
                  </a:cubicBezTo>
                  <a:cubicBezTo>
                    <a:pt x="89" y="112"/>
                    <a:pt x="82" y="109"/>
                    <a:pt x="77" y="104"/>
                  </a:cubicBezTo>
                  <a:cubicBezTo>
                    <a:pt x="72" y="99"/>
                    <a:pt x="69" y="92"/>
                    <a:pt x="69" y="85"/>
                  </a:cubicBezTo>
                  <a:cubicBezTo>
                    <a:pt x="69" y="77"/>
                    <a:pt x="72" y="71"/>
                    <a:pt x="77" y="65"/>
                  </a:cubicBezTo>
                  <a:cubicBezTo>
                    <a:pt x="82" y="60"/>
                    <a:pt x="89" y="57"/>
                    <a:pt x="96" y="57"/>
                  </a:cubicBezTo>
                  <a:cubicBezTo>
                    <a:pt x="103" y="57"/>
                    <a:pt x="110" y="60"/>
                    <a:pt x="115" y="65"/>
                  </a:cubicBezTo>
                  <a:cubicBezTo>
                    <a:pt x="121" y="71"/>
                    <a:pt x="123" y="77"/>
                    <a:pt x="123" y="85"/>
                  </a:cubicBezTo>
                  <a:cubicBezTo>
                    <a:pt x="123" y="92"/>
                    <a:pt x="121" y="99"/>
                    <a:pt x="115" y="104"/>
                  </a:cubicBezTo>
                  <a:close/>
                  <a:moveTo>
                    <a:pt x="123" y="68"/>
                  </a:moveTo>
                  <a:cubicBezTo>
                    <a:pt x="121" y="65"/>
                    <a:pt x="121" y="65"/>
                    <a:pt x="121" y="65"/>
                  </a:cubicBezTo>
                  <a:cubicBezTo>
                    <a:pt x="115" y="57"/>
                    <a:pt x="106" y="53"/>
                    <a:pt x="96" y="53"/>
                  </a:cubicBezTo>
                  <a:cubicBezTo>
                    <a:pt x="87" y="53"/>
                    <a:pt x="79" y="57"/>
                    <a:pt x="73" y="63"/>
                  </a:cubicBezTo>
                  <a:cubicBezTo>
                    <a:pt x="72" y="63"/>
                    <a:pt x="72" y="63"/>
                    <a:pt x="72" y="63"/>
                  </a:cubicBezTo>
                  <a:cubicBezTo>
                    <a:pt x="72" y="64"/>
                    <a:pt x="72" y="64"/>
                    <a:pt x="72" y="64"/>
                  </a:cubicBezTo>
                  <a:cubicBezTo>
                    <a:pt x="69" y="64"/>
                    <a:pt x="67" y="64"/>
                    <a:pt x="64" y="64"/>
                  </a:cubicBezTo>
                  <a:cubicBezTo>
                    <a:pt x="48" y="64"/>
                    <a:pt x="32" y="62"/>
                    <a:pt x="21" y="58"/>
                  </a:cubicBezTo>
                  <a:cubicBezTo>
                    <a:pt x="11" y="55"/>
                    <a:pt x="5" y="51"/>
                    <a:pt x="5" y="47"/>
                  </a:cubicBezTo>
                  <a:cubicBezTo>
                    <a:pt x="5" y="29"/>
                    <a:pt x="5" y="29"/>
                    <a:pt x="5" y="29"/>
                  </a:cubicBezTo>
                  <a:cubicBezTo>
                    <a:pt x="7" y="31"/>
                    <a:pt x="7" y="31"/>
                    <a:pt x="7" y="31"/>
                  </a:cubicBezTo>
                  <a:cubicBezTo>
                    <a:pt x="17" y="38"/>
                    <a:pt x="39" y="42"/>
                    <a:pt x="64" y="42"/>
                  </a:cubicBezTo>
                  <a:cubicBezTo>
                    <a:pt x="89" y="42"/>
                    <a:pt x="111" y="38"/>
                    <a:pt x="121" y="31"/>
                  </a:cubicBezTo>
                  <a:cubicBezTo>
                    <a:pt x="123" y="29"/>
                    <a:pt x="123" y="29"/>
                    <a:pt x="123" y="29"/>
                  </a:cubicBezTo>
                  <a:lnTo>
                    <a:pt x="123" y="68"/>
                  </a:lnTo>
                  <a:close/>
                  <a:moveTo>
                    <a:pt x="120" y="27"/>
                  </a:moveTo>
                  <a:cubicBezTo>
                    <a:pt x="117" y="29"/>
                    <a:pt x="112" y="31"/>
                    <a:pt x="107" y="32"/>
                  </a:cubicBezTo>
                  <a:cubicBezTo>
                    <a:pt x="96" y="36"/>
                    <a:pt x="80" y="38"/>
                    <a:pt x="64" y="38"/>
                  </a:cubicBezTo>
                  <a:cubicBezTo>
                    <a:pt x="48" y="38"/>
                    <a:pt x="32" y="36"/>
                    <a:pt x="21" y="32"/>
                  </a:cubicBezTo>
                  <a:cubicBezTo>
                    <a:pt x="11" y="29"/>
                    <a:pt x="5" y="25"/>
                    <a:pt x="5" y="21"/>
                  </a:cubicBezTo>
                  <a:cubicBezTo>
                    <a:pt x="5" y="19"/>
                    <a:pt x="6" y="17"/>
                    <a:pt x="8" y="16"/>
                  </a:cubicBezTo>
                  <a:cubicBezTo>
                    <a:pt x="11" y="13"/>
                    <a:pt x="16" y="12"/>
                    <a:pt x="21" y="10"/>
                  </a:cubicBezTo>
                  <a:cubicBezTo>
                    <a:pt x="32" y="6"/>
                    <a:pt x="48" y="4"/>
                    <a:pt x="64" y="4"/>
                  </a:cubicBezTo>
                  <a:cubicBezTo>
                    <a:pt x="80" y="4"/>
                    <a:pt x="96" y="6"/>
                    <a:pt x="107" y="10"/>
                  </a:cubicBezTo>
                  <a:cubicBezTo>
                    <a:pt x="117" y="13"/>
                    <a:pt x="123" y="17"/>
                    <a:pt x="123" y="21"/>
                  </a:cubicBezTo>
                  <a:cubicBezTo>
                    <a:pt x="123" y="23"/>
                    <a:pt x="122" y="25"/>
                    <a:pt x="12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6" name="Freeform 31"/>
            <p:cNvSpPr/>
            <p:nvPr/>
          </p:nvSpPr>
          <p:spPr bwMode="auto">
            <a:xfrm>
              <a:off x="4719638" y="6369050"/>
              <a:ext cx="109538" cy="77788"/>
            </a:xfrm>
            <a:custGeom>
              <a:avLst/>
              <a:gdLst>
                <a:gd name="T0" fmla="*/ 25 w 29"/>
                <a:gd name="T1" fmla="*/ 1 h 21"/>
                <a:gd name="T2" fmla="*/ 11 w 29"/>
                <a:gd name="T3" fmla="*/ 15 h 21"/>
                <a:gd name="T4" fmla="*/ 4 w 29"/>
                <a:gd name="T5" fmla="*/ 9 h 21"/>
                <a:gd name="T6" fmla="*/ 3 w 29"/>
                <a:gd name="T7" fmla="*/ 8 h 21"/>
                <a:gd name="T8" fmla="*/ 1 w 29"/>
                <a:gd name="T9" fmla="*/ 9 h 21"/>
                <a:gd name="T10" fmla="*/ 1 w 29"/>
                <a:gd name="T11" fmla="*/ 12 h 21"/>
                <a:gd name="T12" fmla="*/ 9 w 29"/>
                <a:gd name="T13" fmla="*/ 20 h 21"/>
                <a:gd name="T14" fmla="*/ 12 w 29"/>
                <a:gd name="T15" fmla="*/ 20 h 21"/>
                <a:gd name="T16" fmla="*/ 28 w 29"/>
                <a:gd name="T17" fmla="*/ 4 h 21"/>
                <a:gd name="T18" fmla="*/ 29 w 29"/>
                <a:gd name="T19" fmla="*/ 3 h 21"/>
                <a:gd name="T20" fmla="*/ 28 w 29"/>
                <a:gd name="T21" fmla="*/ 1 h 21"/>
                <a:gd name="T22" fmla="*/ 25 w 29"/>
                <a:gd name="T23"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1">
                  <a:moveTo>
                    <a:pt x="25" y="1"/>
                  </a:moveTo>
                  <a:cubicBezTo>
                    <a:pt x="11" y="15"/>
                    <a:pt x="11" y="15"/>
                    <a:pt x="11" y="15"/>
                  </a:cubicBezTo>
                  <a:cubicBezTo>
                    <a:pt x="4" y="9"/>
                    <a:pt x="4" y="9"/>
                    <a:pt x="4" y="9"/>
                  </a:cubicBezTo>
                  <a:cubicBezTo>
                    <a:pt x="4" y="9"/>
                    <a:pt x="3" y="8"/>
                    <a:pt x="3" y="8"/>
                  </a:cubicBezTo>
                  <a:cubicBezTo>
                    <a:pt x="2" y="8"/>
                    <a:pt x="2" y="9"/>
                    <a:pt x="1" y="9"/>
                  </a:cubicBezTo>
                  <a:cubicBezTo>
                    <a:pt x="0" y="10"/>
                    <a:pt x="0" y="11"/>
                    <a:pt x="1" y="12"/>
                  </a:cubicBezTo>
                  <a:cubicBezTo>
                    <a:pt x="9" y="20"/>
                    <a:pt x="9" y="20"/>
                    <a:pt x="9" y="20"/>
                  </a:cubicBezTo>
                  <a:cubicBezTo>
                    <a:pt x="10" y="21"/>
                    <a:pt x="11" y="21"/>
                    <a:pt x="12" y="20"/>
                  </a:cubicBezTo>
                  <a:cubicBezTo>
                    <a:pt x="28" y="4"/>
                    <a:pt x="28" y="4"/>
                    <a:pt x="28" y="4"/>
                  </a:cubicBezTo>
                  <a:cubicBezTo>
                    <a:pt x="28" y="4"/>
                    <a:pt x="29" y="3"/>
                    <a:pt x="29" y="3"/>
                  </a:cubicBezTo>
                  <a:cubicBezTo>
                    <a:pt x="29" y="2"/>
                    <a:pt x="28" y="2"/>
                    <a:pt x="28" y="1"/>
                  </a:cubicBezTo>
                  <a:cubicBezTo>
                    <a:pt x="27" y="0"/>
                    <a:pt x="26" y="0"/>
                    <a:pt x="2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2" name="组合 281"/>
          <p:cNvGrpSpPr/>
          <p:nvPr/>
        </p:nvGrpSpPr>
        <p:grpSpPr>
          <a:xfrm>
            <a:off x="3451225" y="6091238"/>
            <a:ext cx="481013" cy="450850"/>
            <a:chOff x="3451225" y="6091238"/>
            <a:chExt cx="481013" cy="450850"/>
          </a:xfrm>
          <a:solidFill>
            <a:schemeClr val="accent4"/>
          </a:solidFill>
        </p:grpSpPr>
        <p:sp>
          <p:nvSpPr>
            <p:cNvPr id="67" name="Freeform 32"/>
            <p:cNvSpPr>
              <a:spLocks noEditPoints="1"/>
            </p:cNvSpPr>
            <p:nvPr/>
          </p:nvSpPr>
          <p:spPr bwMode="auto">
            <a:xfrm>
              <a:off x="3451225" y="6091238"/>
              <a:ext cx="481013" cy="450850"/>
            </a:xfrm>
            <a:custGeom>
              <a:avLst/>
              <a:gdLst>
                <a:gd name="T0" fmla="*/ 0 w 128"/>
                <a:gd name="T1" fmla="*/ 21 h 120"/>
                <a:gd name="T2" fmla="*/ 64 w 128"/>
                <a:gd name="T3" fmla="*/ 120 h 120"/>
                <a:gd name="T4" fmla="*/ 128 w 128"/>
                <a:gd name="T5" fmla="*/ 85 h 120"/>
                <a:gd name="T6" fmla="*/ 64 w 128"/>
                <a:gd name="T7" fmla="*/ 0 h 120"/>
                <a:gd name="T8" fmla="*/ 7 w 128"/>
                <a:gd name="T9" fmla="*/ 57 h 120"/>
                <a:gd name="T10" fmla="*/ 69 w 128"/>
                <a:gd name="T11" fmla="*/ 68 h 120"/>
                <a:gd name="T12" fmla="*/ 64 w 128"/>
                <a:gd name="T13" fmla="*/ 85 h 120"/>
                <a:gd name="T14" fmla="*/ 64 w 128"/>
                <a:gd name="T15" fmla="*/ 90 h 120"/>
                <a:gd name="T16" fmla="*/ 21 w 128"/>
                <a:gd name="T17" fmla="*/ 84 h 120"/>
                <a:gd name="T18" fmla="*/ 5 w 128"/>
                <a:gd name="T19" fmla="*/ 55 h 120"/>
                <a:gd name="T20" fmla="*/ 64 w 128"/>
                <a:gd name="T21" fmla="*/ 116 h 120"/>
                <a:gd name="T22" fmla="*/ 5 w 128"/>
                <a:gd name="T23" fmla="*/ 99 h 120"/>
                <a:gd name="T24" fmla="*/ 7 w 128"/>
                <a:gd name="T25" fmla="*/ 83 h 120"/>
                <a:gd name="T26" fmla="*/ 65 w 128"/>
                <a:gd name="T27" fmla="*/ 94 h 120"/>
                <a:gd name="T28" fmla="*/ 80 w 128"/>
                <a:gd name="T29" fmla="*/ 112 h 120"/>
                <a:gd name="T30" fmla="*/ 79 w 128"/>
                <a:gd name="T31" fmla="*/ 115 h 120"/>
                <a:gd name="T32" fmla="*/ 96 w 128"/>
                <a:gd name="T33" fmla="*/ 112 h 120"/>
                <a:gd name="T34" fmla="*/ 69 w 128"/>
                <a:gd name="T35" fmla="*/ 85 h 120"/>
                <a:gd name="T36" fmla="*/ 96 w 128"/>
                <a:gd name="T37" fmla="*/ 57 h 120"/>
                <a:gd name="T38" fmla="*/ 123 w 128"/>
                <a:gd name="T39" fmla="*/ 85 h 120"/>
                <a:gd name="T40" fmla="*/ 123 w 128"/>
                <a:gd name="T41" fmla="*/ 68 h 120"/>
                <a:gd name="T42" fmla="*/ 96 w 128"/>
                <a:gd name="T43" fmla="*/ 53 h 120"/>
                <a:gd name="T44" fmla="*/ 72 w 128"/>
                <a:gd name="T45" fmla="*/ 63 h 120"/>
                <a:gd name="T46" fmla="*/ 64 w 128"/>
                <a:gd name="T47" fmla="*/ 64 h 120"/>
                <a:gd name="T48" fmla="*/ 5 w 128"/>
                <a:gd name="T49" fmla="*/ 47 h 120"/>
                <a:gd name="T50" fmla="*/ 7 w 128"/>
                <a:gd name="T51" fmla="*/ 31 h 120"/>
                <a:gd name="T52" fmla="*/ 121 w 128"/>
                <a:gd name="T53" fmla="*/ 31 h 120"/>
                <a:gd name="T54" fmla="*/ 123 w 128"/>
                <a:gd name="T55" fmla="*/ 68 h 120"/>
                <a:gd name="T56" fmla="*/ 107 w 128"/>
                <a:gd name="T57" fmla="*/ 32 h 120"/>
                <a:gd name="T58" fmla="*/ 21 w 128"/>
                <a:gd name="T59" fmla="*/ 32 h 120"/>
                <a:gd name="T60" fmla="*/ 8 w 128"/>
                <a:gd name="T61" fmla="*/ 16 h 120"/>
                <a:gd name="T62" fmla="*/ 64 w 128"/>
                <a:gd name="T63" fmla="*/ 4 h 120"/>
                <a:gd name="T64" fmla="*/ 123 w 128"/>
                <a:gd name="T65" fmla="*/ 2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0">
                  <a:moveTo>
                    <a:pt x="64" y="0"/>
                  </a:moveTo>
                  <a:cubicBezTo>
                    <a:pt x="33" y="0"/>
                    <a:pt x="0" y="7"/>
                    <a:pt x="0" y="21"/>
                  </a:cubicBezTo>
                  <a:cubicBezTo>
                    <a:pt x="0" y="99"/>
                    <a:pt x="0" y="99"/>
                    <a:pt x="0" y="99"/>
                  </a:cubicBezTo>
                  <a:cubicBezTo>
                    <a:pt x="0" y="113"/>
                    <a:pt x="33" y="120"/>
                    <a:pt x="64" y="120"/>
                  </a:cubicBezTo>
                  <a:cubicBezTo>
                    <a:pt x="78" y="120"/>
                    <a:pt x="92" y="119"/>
                    <a:pt x="103" y="116"/>
                  </a:cubicBezTo>
                  <a:cubicBezTo>
                    <a:pt x="118" y="113"/>
                    <a:pt x="128" y="100"/>
                    <a:pt x="128" y="85"/>
                  </a:cubicBezTo>
                  <a:cubicBezTo>
                    <a:pt x="128" y="21"/>
                    <a:pt x="128" y="21"/>
                    <a:pt x="128" y="21"/>
                  </a:cubicBezTo>
                  <a:cubicBezTo>
                    <a:pt x="128" y="7"/>
                    <a:pt x="95" y="0"/>
                    <a:pt x="64" y="0"/>
                  </a:cubicBezTo>
                  <a:close/>
                  <a:moveTo>
                    <a:pt x="5" y="55"/>
                  </a:moveTo>
                  <a:cubicBezTo>
                    <a:pt x="7" y="57"/>
                    <a:pt x="7" y="57"/>
                    <a:pt x="7" y="57"/>
                  </a:cubicBezTo>
                  <a:cubicBezTo>
                    <a:pt x="17" y="64"/>
                    <a:pt x="39" y="68"/>
                    <a:pt x="64" y="68"/>
                  </a:cubicBezTo>
                  <a:cubicBezTo>
                    <a:pt x="69" y="68"/>
                    <a:pt x="69" y="68"/>
                    <a:pt x="69" y="68"/>
                  </a:cubicBezTo>
                  <a:cubicBezTo>
                    <a:pt x="68" y="70"/>
                    <a:pt x="68" y="70"/>
                    <a:pt x="68" y="70"/>
                  </a:cubicBezTo>
                  <a:cubicBezTo>
                    <a:pt x="65" y="75"/>
                    <a:pt x="64" y="80"/>
                    <a:pt x="64" y="85"/>
                  </a:cubicBezTo>
                  <a:cubicBezTo>
                    <a:pt x="64" y="86"/>
                    <a:pt x="64" y="87"/>
                    <a:pt x="64" y="88"/>
                  </a:cubicBezTo>
                  <a:cubicBezTo>
                    <a:pt x="64" y="90"/>
                    <a:pt x="64" y="90"/>
                    <a:pt x="64" y="90"/>
                  </a:cubicBezTo>
                  <a:cubicBezTo>
                    <a:pt x="63" y="90"/>
                    <a:pt x="63" y="90"/>
                    <a:pt x="63" y="90"/>
                  </a:cubicBezTo>
                  <a:cubicBezTo>
                    <a:pt x="47" y="90"/>
                    <a:pt x="32" y="88"/>
                    <a:pt x="21" y="84"/>
                  </a:cubicBezTo>
                  <a:cubicBezTo>
                    <a:pt x="11" y="81"/>
                    <a:pt x="5" y="77"/>
                    <a:pt x="5" y="73"/>
                  </a:cubicBezTo>
                  <a:lnTo>
                    <a:pt x="5" y="55"/>
                  </a:lnTo>
                  <a:close/>
                  <a:moveTo>
                    <a:pt x="79" y="115"/>
                  </a:moveTo>
                  <a:cubicBezTo>
                    <a:pt x="74" y="115"/>
                    <a:pt x="69" y="116"/>
                    <a:pt x="64" y="116"/>
                  </a:cubicBezTo>
                  <a:cubicBezTo>
                    <a:pt x="48" y="116"/>
                    <a:pt x="32" y="114"/>
                    <a:pt x="21" y="110"/>
                  </a:cubicBezTo>
                  <a:cubicBezTo>
                    <a:pt x="11" y="107"/>
                    <a:pt x="5" y="103"/>
                    <a:pt x="5" y="99"/>
                  </a:cubicBezTo>
                  <a:cubicBezTo>
                    <a:pt x="5" y="81"/>
                    <a:pt x="5" y="81"/>
                    <a:pt x="5" y="81"/>
                  </a:cubicBezTo>
                  <a:cubicBezTo>
                    <a:pt x="7" y="83"/>
                    <a:pt x="7" y="83"/>
                    <a:pt x="7" y="83"/>
                  </a:cubicBezTo>
                  <a:cubicBezTo>
                    <a:pt x="17" y="90"/>
                    <a:pt x="39" y="94"/>
                    <a:pt x="64" y="94"/>
                  </a:cubicBezTo>
                  <a:cubicBezTo>
                    <a:pt x="65" y="94"/>
                    <a:pt x="65" y="94"/>
                    <a:pt x="65" y="94"/>
                  </a:cubicBezTo>
                  <a:cubicBezTo>
                    <a:pt x="66" y="95"/>
                    <a:pt x="66" y="95"/>
                    <a:pt x="66" y="95"/>
                  </a:cubicBezTo>
                  <a:cubicBezTo>
                    <a:pt x="68" y="102"/>
                    <a:pt x="73" y="108"/>
                    <a:pt x="80" y="112"/>
                  </a:cubicBezTo>
                  <a:cubicBezTo>
                    <a:pt x="84" y="115"/>
                    <a:pt x="84" y="115"/>
                    <a:pt x="84" y="115"/>
                  </a:cubicBezTo>
                  <a:lnTo>
                    <a:pt x="79" y="115"/>
                  </a:lnTo>
                  <a:close/>
                  <a:moveTo>
                    <a:pt x="115" y="104"/>
                  </a:moveTo>
                  <a:cubicBezTo>
                    <a:pt x="110" y="109"/>
                    <a:pt x="103" y="112"/>
                    <a:pt x="96" y="112"/>
                  </a:cubicBezTo>
                  <a:cubicBezTo>
                    <a:pt x="89" y="112"/>
                    <a:pt x="82" y="109"/>
                    <a:pt x="77" y="104"/>
                  </a:cubicBezTo>
                  <a:cubicBezTo>
                    <a:pt x="72" y="99"/>
                    <a:pt x="69" y="92"/>
                    <a:pt x="69" y="85"/>
                  </a:cubicBezTo>
                  <a:cubicBezTo>
                    <a:pt x="69" y="77"/>
                    <a:pt x="72" y="71"/>
                    <a:pt x="77" y="65"/>
                  </a:cubicBezTo>
                  <a:cubicBezTo>
                    <a:pt x="82" y="60"/>
                    <a:pt x="89" y="57"/>
                    <a:pt x="96" y="57"/>
                  </a:cubicBezTo>
                  <a:cubicBezTo>
                    <a:pt x="103" y="57"/>
                    <a:pt x="110" y="60"/>
                    <a:pt x="115" y="65"/>
                  </a:cubicBezTo>
                  <a:cubicBezTo>
                    <a:pt x="121" y="71"/>
                    <a:pt x="123" y="77"/>
                    <a:pt x="123" y="85"/>
                  </a:cubicBezTo>
                  <a:cubicBezTo>
                    <a:pt x="123" y="92"/>
                    <a:pt x="121" y="99"/>
                    <a:pt x="115" y="104"/>
                  </a:cubicBezTo>
                  <a:close/>
                  <a:moveTo>
                    <a:pt x="123" y="68"/>
                  </a:moveTo>
                  <a:cubicBezTo>
                    <a:pt x="121" y="65"/>
                    <a:pt x="121" y="65"/>
                    <a:pt x="121" y="65"/>
                  </a:cubicBezTo>
                  <a:cubicBezTo>
                    <a:pt x="115" y="57"/>
                    <a:pt x="106" y="53"/>
                    <a:pt x="96" y="53"/>
                  </a:cubicBezTo>
                  <a:cubicBezTo>
                    <a:pt x="87" y="53"/>
                    <a:pt x="79" y="57"/>
                    <a:pt x="73" y="63"/>
                  </a:cubicBezTo>
                  <a:cubicBezTo>
                    <a:pt x="72" y="63"/>
                    <a:pt x="72" y="63"/>
                    <a:pt x="72" y="63"/>
                  </a:cubicBezTo>
                  <a:cubicBezTo>
                    <a:pt x="72" y="64"/>
                    <a:pt x="72" y="64"/>
                    <a:pt x="72" y="64"/>
                  </a:cubicBezTo>
                  <a:cubicBezTo>
                    <a:pt x="69" y="64"/>
                    <a:pt x="67" y="64"/>
                    <a:pt x="64" y="64"/>
                  </a:cubicBezTo>
                  <a:cubicBezTo>
                    <a:pt x="48" y="64"/>
                    <a:pt x="32" y="62"/>
                    <a:pt x="21" y="58"/>
                  </a:cubicBezTo>
                  <a:cubicBezTo>
                    <a:pt x="11" y="55"/>
                    <a:pt x="5" y="51"/>
                    <a:pt x="5" y="47"/>
                  </a:cubicBezTo>
                  <a:cubicBezTo>
                    <a:pt x="5" y="29"/>
                    <a:pt x="5" y="29"/>
                    <a:pt x="5" y="29"/>
                  </a:cubicBezTo>
                  <a:cubicBezTo>
                    <a:pt x="7" y="31"/>
                    <a:pt x="7" y="31"/>
                    <a:pt x="7" y="31"/>
                  </a:cubicBezTo>
                  <a:cubicBezTo>
                    <a:pt x="17" y="38"/>
                    <a:pt x="39" y="42"/>
                    <a:pt x="64" y="42"/>
                  </a:cubicBezTo>
                  <a:cubicBezTo>
                    <a:pt x="89" y="42"/>
                    <a:pt x="111" y="38"/>
                    <a:pt x="121" y="31"/>
                  </a:cubicBezTo>
                  <a:cubicBezTo>
                    <a:pt x="123" y="29"/>
                    <a:pt x="123" y="29"/>
                    <a:pt x="123" y="29"/>
                  </a:cubicBezTo>
                  <a:lnTo>
                    <a:pt x="123" y="68"/>
                  </a:lnTo>
                  <a:close/>
                  <a:moveTo>
                    <a:pt x="120" y="27"/>
                  </a:moveTo>
                  <a:cubicBezTo>
                    <a:pt x="117" y="29"/>
                    <a:pt x="112" y="31"/>
                    <a:pt x="107" y="32"/>
                  </a:cubicBezTo>
                  <a:cubicBezTo>
                    <a:pt x="96" y="36"/>
                    <a:pt x="80" y="38"/>
                    <a:pt x="64" y="38"/>
                  </a:cubicBezTo>
                  <a:cubicBezTo>
                    <a:pt x="48" y="38"/>
                    <a:pt x="32" y="36"/>
                    <a:pt x="21" y="32"/>
                  </a:cubicBezTo>
                  <a:cubicBezTo>
                    <a:pt x="11" y="29"/>
                    <a:pt x="5" y="25"/>
                    <a:pt x="5" y="21"/>
                  </a:cubicBezTo>
                  <a:cubicBezTo>
                    <a:pt x="5" y="19"/>
                    <a:pt x="6" y="17"/>
                    <a:pt x="8" y="16"/>
                  </a:cubicBezTo>
                  <a:cubicBezTo>
                    <a:pt x="11" y="13"/>
                    <a:pt x="16" y="12"/>
                    <a:pt x="21" y="10"/>
                  </a:cubicBezTo>
                  <a:cubicBezTo>
                    <a:pt x="32" y="6"/>
                    <a:pt x="48" y="4"/>
                    <a:pt x="64" y="4"/>
                  </a:cubicBezTo>
                  <a:cubicBezTo>
                    <a:pt x="80" y="4"/>
                    <a:pt x="96" y="6"/>
                    <a:pt x="107" y="10"/>
                  </a:cubicBezTo>
                  <a:cubicBezTo>
                    <a:pt x="117" y="13"/>
                    <a:pt x="123" y="17"/>
                    <a:pt x="123" y="21"/>
                  </a:cubicBezTo>
                  <a:cubicBezTo>
                    <a:pt x="123" y="23"/>
                    <a:pt x="122" y="25"/>
                    <a:pt x="12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8" name="Freeform 33"/>
            <p:cNvSpPr/>
            <p:nvPr/>
          </p:nvSpPr>
          <p:spPr bwMode="auto">
            <a:xfrm>
              <a:off x="3773488" y="6369050"/>
              <a:ext cx="76200" cy="77788"/>
            </a:xfrm>
            <a:custGeom>
              <a:avLst/>
              <a:gdLst>
                <a:gd name="T0" fmla="*/ 20 w 20"/>
                <a:gd name="T1" fmla="*/ 3 h 21"/>
                <a:gd name="T2" fmla="*/ 20 w 20"/>
                <a:gd name="T3" fmla="*/ 1 h 21"/>
                <a:gd name="T4" fmla="*/ 16 w 20"/>
                <a:gd name="T5" fmla="*/ 1 h 21"/>
                <a:gd name="T6" fmla="*/ 10 w 20"/>
                <a:gd name="T7" fmla="*/ 8 h 21"/>
                <a:gd name="T8" fmla="*/ 4 w 20"/>
                <a:gd name="T9" fmla="*/ 1 h 21"/>
                <a:gd name="T10" fmla="*/ 1 w 20"/>
                <a:gd name="T11" fmla="*/ 1 h 21"/>
                <a:gd name="T12" fmla="*/ 0 w 20"/>
                <a:gd name="T13" fmla="*/ 3 h 21"/>
                <a:gd name="T14" fmla="*/ 1 w 20"/>
                <a:gd name="T15" fmla="*/ 4 h 21"/>
                <a:gd name="T16" fmla="*/ 7 w 20"/>
                <a:gd name="T17" fmla="*/ 11 h 21"/>
                <a:gd name="T18" fmla="*/ 1 w 20"/>
                <a:gd name="T19" fmla="*/ 17 h 21"/>
                <a:gd name="T20" fmla="*/ 0 w 20"/>
                <a:gd name="T21" fmla="*/ 19 h 21"/>
                <a:gd name="T22" fmla="*/ 1 w 20"/>
                <a:gd name="T23" fmla="*/ 20 h 21"/>
                <a:gd name="T24" fmla="*/ 4 w 20"/>
                <a:gd name="T25" fmla="*/ 20 h 21"/>
                <a:gd name="T26" fmla="*/ 10 w 20"/>
                <a:gd name="T27" fmla="*/ 14 h 21"/>
                <a:gd name="T28" fmla="*/ 16 w 20"/>
                <a:gd name="T29" fmla="*/ 20 h 21"/>
                <a:gd name="T30" fmla="*/ 20 w 20"/>
                <a:gd name="T31" fmla="*/ 20 h 21"/>
                <a:gd name="T32" fmla="*/ 20 w 20"/>
                <a:gd name="T33" fmla="*/ 19 h 21"/>
                <a:gd name="T34" fmla="*/ 20 w 20"/>
                <a:gd name="T35" fmla="*/ 17 h 21"/>
                <a:gd name="T36" fmla="*/ 13 w 20"/>
                <a:gd name="T37" fmla="*/ 11 h 21"/>
                <a:gd name="T38" fmla="*/ 20 w 20"/>
                <a:gd name="T39" fmla="*/ 4 h 21"/>
                <a:gd name="T40" fmla="*/ 20 w 20"/>
                <a:gd name="T41"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 h="21">
                  <a:moveTo>
                    <a:pt x="20" y="3"/>
                  </a:moveTo>
                  <a:cubicBezTo>
                    <a:pt x="20" y="2"/>
                    <a:pt x="20" y="2"/>
                    <a:pt x="20" y="1"/>
                  </a:cubicBezTo>
                  <a:cubicBezTo>
                    <a:pt x="19" y="0"/>
                    <a:pt x="17" y="0"/>
                    <a:pt x="16" y="1"/>
                  </a:cubicBezTo>
                  <a:cubicBezTo>
                    <a:pt x="10" y="8"/>
                    <a:pt x="10" y="8"/>
                    <a:pt x="10" y="8"/>
                  </a:cubicBezTo>
                  <a:cubicBezTo>
                    <a:pt x="4" y="1"/>
                    <a:pt x="4" y="1"/>
                    <a:pt x="4" y="1"/>
                  </a:cubicBezTo>
                  <a:cubicBezTo>
                    <a:pt x="3" y="0"/>
                    <a:pt x="1" y="0"/>
                    <a:pt x="1" y="1"/>
                  </a:cubicBezTo>
                  <a:cubicBezTo>
                    <a:pt x="0" y="2"/>
                    <a:pt x="0" y="2"/>
                    <a:pt x="0" y="3"/>
                  </a:cubicBezTo>
                  <a:cubicBezTo>
                    <a:pt x="0" y="3"/>
                    <a:pt x="0" y="4"/>
                    <a:pt x="1" y="4"/>
                  </a:cubicBezTo>
                  <a:cubicBezTo>
                    <a:pt x="7" y="11"/>
                    <a:pt x="7" y="11"/>
                    <a:pt x="7" y="11"/>
                  </a:cubicBezTo>
                  <a:cubicBezTo>
                    <a:pt x="1" y="17"/>
                    <a:pt x="1" y="17"/>
                    <a:pt x="1" y="17"/>
                  </a:cubicBezTo>
                  <a:cubicBezTo>
                    <a:pt x="0" y="17"/>
                    <a:pt x="0" y="18"/>
                    <a:pt x="0" y="19"/>
                  </a:cubicBezTo>
                  <a:cubicBezTo>
                    <a:pt x="0" y="19"/>
                    <a:pt x="0" y="20"/>
                    <a:pt x="1" y="20"/>
                  </a:cubicBezTo>
                  <a:cubicBezTo>
                    <a:pt x="1" y="21"/>
                    <a:pt x="3" y="21"/>
                    <a:pt x="4" y="20"/>
                  </a:cubicBezTo>
                  <a:cubicBezTo>
                    <a:pt x="10" y="14"/>
                    <a:pt x="10" y="14"/>
                    <a:pt x="10" y="14"/>
                  </a:cubicBezTo>
                  <a:cubicBezTo>
                    <a:pt x="16" y="20"/>
                    <a:pt x="16" y="20"/>
                    <a:pt x="16" y="20"/>
                  </a:cubicBezTo>
                  <a:cubicBezTo>
                    <a:pt x="17" y="21"/>
                    <a:pt x="19" y="21"/>
                    <a:pt x="20" y="20"/>
                  </a:cubicBezTo>
                  <a:cubicBezTo>
                    <a:pt x="20" y="20"/>
                    <a:pt x="20" y="19"/>
                    <a:pt x="20" y="19"/>
                  </a:cubicBezTo>
                  <a:cubicBezTo>
                    <a:pt x="20" y="18"/>
                    <a:pt x="20" y="17"/>
                    <a:pt x="20" y="17"/>
                  </a:cubicBezTo>
                  <a:cubicBezTo>
                    <a:pt x="13" y="11"/>
                    <a:pt x="13" y="11"/>
                    <a:pt x="13" y="11"/>
                  </a:cubicBezTo>
                  <a:cubicBezTo>
                    <a:pt x="20" y="4"/>
                    <a:pt x="20" y="4"/>
                    <a:pt x="20" y="4"/>
                  </a:cubicBezTo>
                  <a:cubicBezTo>
                    <a:pt x="20" y="4"/>
                    <a:pt x="20" y="3"/>
                    <a:pt x="2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1" name="组合 280"/>
          <p:cNvGrpSpPr/>
          <p:nvPr/>
        </p:nvGrpSpPr>
        <p:grpSpPr>
          <a:xfrm>
            <a:off x="2489200" y="6091238"/>
            <a:ext cx="481013" cy="450850"/>
            <a:chOff x="2489200" y="6091238"/>
            <a:chExt cx="481013" cy="450850"/>
          </a:xfrm>
          <a:solidFill>
            <a:schemeClr val="accent4"/>
          </a:solidFill>
        </p:grpSpPr>
        <p:sp>
          <p:nvSpPr>
            <p:cNvPr id="69" name="Freeform 34"/>
            <p:cNvSpPr>
              <a:spLocks noEditPoints="1"/>
            </p:cNvSpPr>
            <p:nvPr/>
          </p:nvSpPr>
          <p:spPr bwMode="auto">
            <a:xfrm>
              <a:off x="2489200" y="6091238"/>
              <a:ext cx="481013" cy="450850"/>
            </a:xfrm>
            <a:custGeom>
              <a:avLst/>
              <a:gdLst>
                <a:gd name="T0" fmla="*/ 0 w 128"/>
                <a:gd name="T1" fmla="*/ 21 h 120"/>
                <a:gd name="T2" fmla="*/ 64 w 128"/>
                <a:gd name="T3" fmla="*/ 120 h 120"/>
                <a:gd name="T4" fmla="*/ 128 w 128"/>
                <a:gd name="T5" fmla="*/ 85 h 120"/>
                <a:gd name="T6" fmla="*/ 64 w 128"/>
                <a:gd name="T7" fmla="*/ 0 h 120"/>
                <a:gd name="T8" fmla="*/ 7 w 128"/>
                <a:gd name="T9" fmla="*/ 57 h 120"/>
                <a:gd name="T10" fmla="*/ 69 w 128"/>
                <a:gd name="T11" fmla="*/ 68 h 120"/>
                <a:gd name="T12" fmla="*/ 64 w 128"/>
                <a:gd name="T13" fmla="*/ 85 h 120"/>
                <a:gd name="T14" fmla="*/ 64 w 128"/>
                <a:gd name="T15" fmla="*/ 90 h 120"/>
                <a:gd name="T16" fmla="*/ 21 w 128"/>
                <a:gd name="T17" fmla="*/ 84 h 120"/>
                <a:gd name="T18" fmla="*/ 5 w 128"/>
                <a:gd name="T19" fmla="*/ 55 h 120"/>
                <a:gd name="T20" fmla="*/ 64 w 128"/>
                <a:gd name="T21" fmla="*/ 116 h 120"/>
                <a:gd name="T22" fmla="*/ 5 w 128"/>
                <a:gd name="T23" fmla="*/ 99 h 120"/>
                <a:gd name="T24" fmla="*/ 7 w 128"/>
                <a:gd name="T25" fmla="*/ 83 h 120"/>
                <a:gd name="T26" fmla="*/ 65 w 128"/>
                <a:gd name="T27" fmla="*/ 94 h 120"/>
                <a:gd name="T28" fmla="*/ 80 w 128"/>
                <a:gd name="T29" fmla="*/ 112 h 120"/>
                <a:gd name="T30" fmla="*/ 79 w 128"/>
                <a:gd name="T31" fmla="*/ 115 h 120"/>
                <a:gd name="T32" fmla="*/ 96 w 128"/>
                <a:gd name="T33" fmla="*/ 112 h 120"/>
                <a:gd name="T34" fmla="*/ 69 w 128"/>
                <a:gd name="T35" fmla="*/ 85 h 120"/>
                <a:gd name="T36" fmla="*/ 96 w 128"/>
                <a:gd name="T37" fmla="*/ 57 h 120"/>
                <a:gd name="T38" fmla="*/ 123 w 128"/>
                <a:gd name="T39" fmla="*/ 85 h 120"/>
                <a:gd name="T40" fmla="*/ 123 w 128"/>
                <a:gd name="T41" fmla="*/ 68 h 120"/>
                <a:gd name="T42" fmla="*/ 96 w 128"/>
                <a:gd name="T43" fmla="*/ 53 h 120"/>
                <a:gd name="T44" fmla="*/ 72 w 128"/>
                <a:gd name="T45" fmla="*/ 64 h 120"/>
                <a:gd name="T46" fmla="*/ 64 w 128"/>
                <a:gd name="T47" fmla="*/ 64 h 120"/>
                <a:gd name="T48" fmla="*/ 5 w 128"/>
                <a:gd name="T49" fmla="*/ 47 h 120"/>
                <a:gd name="T50" fmla="*/ 7 w 128"/>
                <a:gd name="T51" fmla="*/ 31 h 120"/>
                <a:gd name="T52" fmla="*/ 121 w 128"/>
                <a:gd name="T53" fmla="*/ 31 h 120"/>
                <a:gd name="T54" fmla="*/ 123 w 128"/>
                <a:gd name="T55" fmla="*/ 68 h 120"/>
                <a:gd name="T56" fmla="*/ 107 w 128"/>
                <a:gd name="T57" fmla="*/ 32 h 120"/>
                <a:gd name="T58" fmla="*/ 21 w 128"/>
                <a:gd name="T59" fmla="*/ 32 h 120"/>
                <a:gd name="T60" fmla="*/ 8 w 128"/>
                <a:gd name="T61" fmla="*/ 16 h 120"/>
                <a:gd name="T62" fmla="*/ 64 w 128"/>
                <a:gd name="T63" fmla="*/ 4 h 120"/>
                <a:gd name="T64" fmla="*/ 123 w 128"/>
                <a:gd name="T65" fmla="*/ 2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0">
                  <a:moveTo>
                    <a:pt x="64" y="0"/>
                  </a:moveTo>
                  <a:cubicBezTo>
                    <a:pt x="33" y="0"/>
                    <a:pt x="0" y="7"/>
                    <a:pt x="0" y="21"/>
                  </a:cubicBezTo>
                  <a:cubicBezTo>
                    <a:pt x="0" y="99"/>
                    <a:pt x="0" y="99"/>
                    <a:pt x="0" y="99"/>
                  </a:cubicBezTo>
                  <a:cubicBezTo>
                    <a:pt x="0" y="113"/>
                    <a:pt x="33" y="120"/>
                    <a:pt x="64" y="120"/>
                  </a:cubicBezTo>
                  <a:cubicBezTo>
                    <a:pt x="78" y="120"/>
                    <a:pt x="92" y="119"/>
                    <a:pt x="103" y="116"/>
                  </a:cubicBezTo>
                  <a:cubicBezTo>
                    <a:pt x="118" y="113"/>
                    <a:pt x="128" y="100"/>
                    <a:pt x="128" y="85"/>
                  </a:cubicBezTo>
                  <a:cubicBezTo>
                    <a:pt x="128" y="21"/>
                    <a:pt x="128" y="21"/>
                    <a:pt x="128" y="21"/>
                  </a:cubicBezTo>
                  <a:cubicBezTo>
                    <a:pt x="128" y="7"/>
                    <a:pt x="95" y="0"/>
                    <a:pt x="64" y="0"/>
                  </a:cubicBezTo>
                  <a:close/>
                  <a:moveTo>
                    <a:pt x="5" y="55"/>
                  </a:moveTo>
                  <a:cubicBezTo>
                    <a:pt x="7" y="57"/>
                    <a:pt x="7" y="57"/>
                    <a:pt x="7" y="57"/>
                  </a:cubicBezTo>
                  <a:cubicBezTo>
                    <a:pt x="17" y="64"/>
                    <a:pt x="39" y="68"/>
                    <a:pt x="64" y="68"/>
                  </a:cubicBezTo>
                  <a:cubicBezTo>
                    <a:pt x="69" y="68"/>
                    <a:pt x="69" y="68"/>
                    <a:pt x="69" y="68"/>
                  </a:cubicBezTo>
                  <a:cubicBezTo>
                    <a:pt x="68" y="70"/>
                    <a:pt x="68" y="70"/>
                    <a:pt x="68" y="70"/>
                  </a:cubicBezTo>
                  <a:cubicBezTo>
                    <a:pt x="65" y="75"/>
                    <a:pt x="64" y="80"/>
                    <a:pt x="64" y="85"/>
                  </a:cubicBezTo>
                  <a:cubicBezTo>
                    <a:pt x="64" y="86"/>
                    <a:pt x="64" y="87"/>
                    <a:pt x="64" y="88"/>
                  </a:cubicBezTo>
                  <a:cubicBezTo>
                    <a:pt x="64" y="90"/>
                    <a:pt x="64" y="90"/>
                    <a:pt x="64" y="90"/>
                  </a:cubicBezTo>
                  <a:cubicBezTo>
                    <a:pt x="63" y="90"/>
                    <a:pt x="63" y="90"/>
                    <a:pt x="63" y="90"/>
                  </a:cubicBezTo>
                  <a:cubicBezTo>
                    <a:pt x="47" y="90"/>
                    <a:pt x="32" y="88"/>
                    <a:pt x="21" y="84"/>
                  </a:cubicBezTo>
                  <a:cubicBezTo>
                    <a:pt x="11" y="81"/>
                    <a:pt x="5" y="77"/>
                    <a:pt x="5" y="73"/>
                  </a:cubicBezTo>
                  <a:lnTo>
                    <a:pt x="5" y="55"/>
                  </a:lnTo>
                  <a:close/>
                  <a:moveTo>
                    <a:pt x="79" y="115"/>
                  </a:moveTo>
                  <a:cubicBezTo>
                    <a:pt x="74" y="115"/>
                    <a:pt x="69" y="116"/>
                    <a:pt x="64" y="116"/>
                  </a:cubicBezTo>
                  <a:cubicBezTo>
                    <a:pt x="48" y="116"/>
                    <a:pt x="32" y="114"/>
                    <a:pt x="21" y="110"/>
                  </a:cubicBezTo>
                  <a:cubicBezTo>
                    <a:pt x="11" y="107"/>
                    <a:pt x="5" y="103"/>
                    <a:pt x="5" y="99"/>
                  </a:cubicBezTo>
                  <a:cubicBezTo>
                    <a:pt x="5" y="81"/>
                    <a:pt x="5" y="81"/>
                    <a:pt x="5" y="81"/>
                  </a:cubicBezTo>
                  <a:cubicBezTo>
                    <a:pt x="7" y="83"/>
                    <a:pt x="7" y="83"/>
                    <a:pt x="7" y="83"/>
                  </a:cubicBezTo>
                  <a:cubicBezTo>
                    <a:pt x="17" y="90"/>
                    <a:pt x="39" y="94"/>
                    <a:pt x="64" y="94"/>
                  </a:cubicBezTo>
                  <a:cubicBezTo>
                    <a:pt x="65" y="94"/>
                    <a:pt x="65" y="94"/>
                    <a:pt x="65" y="94"/>
                  </a:cubicBezTo>
                  <a:cubicBezTo>
                    <a:pt x="66" y="95"/>
                    <a:pt x="66" y="95"/>
                    <a:pt x="66" y="95"/>
                  </a:cubicBezTo>
                  <a:cubicBezTo>
                    <a:pt x="68" y="102"/>
                    <a:pt x="73" y="108"/>
                    <a:pt x="80" y="112"/>
                  </a:cubicBezTo>
                  <a:cubicBezTo>
                    <a:pt x="84" y="115"/>
                    <a:pt x="84" y="115"/>
                    <a:pt x="84" y="115"/>
                  </a:cubicBezTo>
                  <a:lnTo>
                    <a:pt x="79" y="115"/>
                  </a:lnTo>
                  <a:close/>
                  <a:moveTo>
                    <a:pt x="115" y="104"/>
                  </a:moveTo>
                  <a:cubicBezTo>
                    <a:pt x="110" y="109"/>
                    <a:pt x="103" y="112"/>
                    <a:pt x="96" y="112"/>
                  </a:cubicBezTo>
                  <a:cubicBezTo>
                    <a:pt x="89" y="112"/>
                    <a:pt x="82" y="109"/>
                    <a:pt x="77" y="104"/>
                  </a:cubicBezTo>
                  <a:cubicBezTo>
                    <a:pt x="72" y="99"/>
                    <a:pt x="69" y="92"/>
                    <a:pt x="69" y="85"/>
                  </a:cubicBezTo>
                  <a:cubicBezTo>
                    <a:pt x="69" y="77"/>
                    <a:pt x="72" y="71"/>
                    <a:pt x="77" y="65"/>
                  </a:cubicBezTo>
                  <a:cubicBezTo>
                    <a:pt x="82" y="60"/>
                    <a:pt x="89" y="57"/>
                    <a:pt x="96" y="57"/>
                  </a:cubicBezTo>
                  <a:cubicBezTo>
                    <a:pt x="103" y="57"/>
                    <a:pt x="110" y="60"/>
                    <a:pt x="115" y="65"/>
                  </a:cubicBezTo>
                  <a:cubicBezTo>
                    <a:pt x="121" y="71"/>
                    <a:pt x="123" y="77"/>
                    <a:pt x="123" y="85"/>
                  </a:cubicBezTo>
                  <a:cubicBezTo>
                    <a:pt x="123" y="92"/>
                    <a:pt x="121" y="99"/>
                    <a:pt x="115" y="104"/>
                  </a:cubicBezTo>
                  <a:close/>
                  <a:moveTo>
                    <a:pt x="123" y="68"/>
                  </a:moveTo>
                  <a:cubicBezTo>
                    <a:pt x="121" y="65"/>
                    <a:pt x="121" y="65"/>
                    <a:pt x="121" y="65"/>
                  </a:cubicBezTo>
                  <a:cubicBezTo>
                    <a:pt x="115" y="57"/>
                    <a:pt x="106" y="53"/>
                    <a:pt x="96" y="53"/>
                  </a:cubicBezTo>
                  <a:cubicBezTo>
                    <a:pt x="87" y="53"/>
                    <a:pt x="79" y="57"/>
                    <a:pt x="73" y="63"/>
                  </a:cubicBezTo>
                  <a:cubicBezTo>
                    <a:pt x="72" y="64"/>
                    <a:pt x="72" y="64"/>
                    <a:pt x="72" y="64"/>
                  </a:cubicBezTo>
                  <a:cubicBezTo>
                    <a:pt x="72" y="64"/>
                    <a:pt x="72" y="64"/>
                    <a:pt x="72" y="64"/>
                  </a:cubicBezTo>
                  <a:cubicBezTo>
                    <a:pt x="69" y="64"/>
                    <a:pt x="67" y="64"/>
                    <a:pt x="64" y="64"/>
                  </a:cubicBezTo>
                  <a:cubicBezTo>
                    <a:pt x="48" y="64"/>
                    <a:pt x="32" y="62"/>
                    <a:pt x="21" y="58"/>
                  </a:cubicBezTo>
                  <a:cubicBezTo>
                    <a:pt x="11" y="55"/>
                    <a:pt x="5" y="51"/>
                    <a:pt x="5" y="47"/>
                  </a:cubicBezTo>
                  <a:cubicBezTo>
                    <a:pt x="5" y="29"/>
                    <a:pt x="5" y="29"/>
                    <a:pt x="5" y="29"/>
                  </a:cubicBezTo>
                  <a:cubicBezTo>
                    <a:pt x="7" y="31"/>
                    <a:pt x="7" y="31"/>
                    <a:pt x="7" y="31"/>
                  </a:cubicBezTo>
                  <a:cubicBezTo>
                    <a:pt x="17" y="38"/>
                    <a:pt x="39" y="42"/>
                    <a:pt x="64" y="42"/>
                  </a:cubicBezTo>
                  <a:cubicBezTo>
                    <a:pt x="89" y="42"/>
                    <a:pt x="111" y="38"/>
                    <a:pt x="121" y="31"/>
                  </a:cubicBezTo>
                  <a:cubicBezTo>
                    <a:pt x="123" y="29"/>
                    <a:pt x="123" y="29"/>
                    <a:pt x="123" y="29"/>
                  </a:cubicBezTo>
                  <a:lnTo>
                    <a:pt x="123" y="68"/>
                  </a:lnTo>
                  <a:close/>
                  <a:moveTo>
                    <a:pt x="120" y="27"/>
                  </a:moveTo>
                  <a:cubicBezTo>
                    <a:pt x="117" y="29"/>
                    <a:pt x="112" y="31"/>
                    <a:pt x="107" y="32"/>
                  </a:cubicBezTo>
                  <a:cubicBezTo>
                    <a:pt x="96" y="36"/>
                    <a:pt x="80" y="38"/>
                    <a:pt x="64" y="38"/>
                  </a:cubicBezTo>
                  <a:cubicBezTo>
                    <a:pt x="48" y="38"/>
                    <a:pt x="32" y="36"/>
                    <a:pt x="21" y="32"/>
                  </a:cubicBezTo>
                  <a:cubicBezTo>
                    <a:pt x="11" y="29"/>
                    <a:pt x="5" y="25"/>
                    <a:pt x="5" y="21"/>
                  </a:cubicBezTo>
                  <a:cubicBezTo>
                    <a:pt x="5" y="19"/>
                    <a:pt x="6" y="17"/>
                    <a:pt x="8" y="16"/>
                  </a:cubicBezTo>
                  <a:cubicBezTo>
                    <a:pt x="11" y="13"/>
                    <a:pt x="16" y="12"/>
                    <a:pt x="21" y="10"/>
                  </a:cubicBezTo>
                  <a:cubicBezTo>
                    <a:pt x="32" y="6"/>
                    <a:pt x="48" y="4"/>
                    <a:pt x="64" y="4"/>
                  </a:cubicBezTo>
                  <a:cubicBezTo>
                    <a:pt x="80" y="4"/>
                    <a:pt x="96" y="6"/>
                    <a:pt x="107" y="10"/>
                  </a:cubicBezTo>
                  <a:cubicBezTo>
                    <a:pt x="117" y="13"/>
                    <a:pt x="123" y="17"/>
                    <a:pt x="123" y="21"/>
                  </a:cubicBezTo>
                  <a:cubicBezTo>
                    <a:pt x="123" y="23"/>
                    <a:pt x="122" y="25"/>
                    <a:pt x="12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0" name="Freeform 35"/>
            <p:cNvSpPr/>
            <p:nvPr/>
          </p:nvSpPr>
          <p:spPr bwMode="auto">
            <a:xfrm>
              <a:off x="2801938" y="6399213"/>
              <a:ext cx="101600" cy="19050"/>
            </a:xfrm>
            <a:custGeom>
              <a:avLst/>
              <a:gdLst>
                <a:gd name="T0" fmla="*/ 24 w 27"/>
                <a:gd name="T1" fmla="*/ 0 h 5"/>
                <a:gd name="T2" fmla="*/ 2 w 27"/>
                <a:gd name="T3" fmla="*/ 0 h 5"/>
                <a:gd name="T4" fmla="*/ 0 w 27"/>
                <a:gd name="T5" fmla="*/ 3 h 5"/>
                <a:gd name="T6" fmla="*/ 2 w 27"/>
                <a:gd name="T7" fmla="*/ 5 h 5"/>
                <a:gd name="T8" fmla="*/ 24 w 27"/>
                <a:gd name="T9" fmla="*/ 5 h 5"/>
                <a:gd name="T10" fmla="*/ 27 w 27"/>
                <a:gd name="T11" fmla="*/ 3 h 5"/>
                <a:gd name="T12" fmla="*/ 24 w 2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7" h="5">
                  <a:moveTo>
                    <a:pt x="24" y="0"/>
                  </a:moveTo>
                  <a:cubicBezTo>
                    <a:pt x="2" y="0"/>
                    <a:pt x="2" y="0"/>
                    <a:pt x="2" y="0"/>
                  </a:cubicBezTo>
                  <a:cubicBezTo>
                    <a:pt x="1" y="0"/>
                    <a:pt x="0" y="2"/>
                    <a:pt x="0" y="3"/>
                  </a:cubicBezTo>
                  <a:cubicBezTo>
                    <a:pt x="0" y="4"/>
                    <a:pt x="1" y="5"/>
                    <a:pt x="2" y="5"/>
                  </a:cubicBezTo>
                  <a:cubicBezTo>
                    <a:pt x="24" y="5"/>
                    <a:pt x="24" y="5"/>
                    <a:pt x="24" y="5"/>
                  </a:cubicBezTo>
                  <a:cubicBezTo>
                    <a:pt x="26" y="5"/>
                    <a:pt x="27" y="4"/>
                    <a:pt x="27" y="3"/>
                  </a:cubicBezTo>
                  <a:cubicBezTo>
                    <a:pt x="27" y="2"/>
                    <a:pt x="26"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0" name="组合 279"/>
          <p:cNvGrpSpPr/>
          <p:nvPr/>
        </p:nvGrpSpPr>
        <p:grpSpPr>
          <a:xfrm>
            <a:off x="1528763" y="6091238"/>
            <a:ext cx="481013" cy="450850"/>
            <a:chOff x="1528763" y="6091238"/>
            <a:chExt cx="481013" cy="450850"/>
          </a:xfrm>
          <a:solidFill>
            <a:schemeClr val="accent4"/>
          </a:solidFill>
        </p:grpSpPr>
        <p:sp>
          <p:nvSpPr>
            <p:cNvPr id="71" name="Freeform 36"/>
            <p:cNvSpPr>
              <a:spLocks noEditPoints="1"/>
            </p:cNvSpPr>
            <p:nvPr/>
          </p:nvSpPr>
          <p:spPr bwMode="auto">
            <a:xfrm>
              <a:off x="1528763" y="6091238"/>
              <a:ext cx="481013" cy="450850"/>
            </a:xfrm>
            <a:custGeom>
              <a:avLst/>
              <a:gdLst>
                <a:gd name="T0" fmla="*/ 0 w 128"/>
                <a:gd name="T1" fmla="*/ 21 h 120"/>
                <a:gd name="T2" fmla="*/ 64 w 128"/>
                <a:gd name="T3" fmla="*/ 120 h 120"/>
                <a:gd name="T4" fmla="*/ 128 w 128"/>
                <a:gd name="T5" fmla="*/ 85 h 120"/>
                <a:gd name="T6" fmla="*/ 64 w 128"/>
                <a:gd name="T7" fmla="*/ 0 h 120"/>
                <a:gd name="T8" fmla="*/ 7 w 128"/>
                <a:gd name="T9" fmla="*/ 57 h 120"/>
                <a:gd name="T10" fmla="*/ 69 w 128"/>
                <a:gd name="T11" fmla="*/ 68 h 120"/>
                <a:gd name="T12" fmla="*/ 64 w 128"/>
                <a:gd name="T13" fmla="*/ 85 h 120"/>
                <a:gd name="T14" fmla="*/ 64 w 128"/>
                <a:gd name="T15" fmla="*/ 90 h 120"/>
                <a:gd name="T16" fmla="*/ 21 w 128"/>
                <a:gd name="T17" fmla="*/ 84 h 120"/>
                <a:gd name="T18" fmla="*/ 5 w 128"/>
                <a:gd name="T19" fmla="*/ 55 h 120"/>
                <a:gd name="T20" fmla="*/ 64 w 128"/>
                <a:gd name="T21" fmla="*/ 116 h 120"/>
                <a:gd name="T22" fmla="*/ 5 w 128"/>
                <a:gd name="T23" fmla="*/ 99 h 120"/>
                <a:gd name="T24" fmla="*/ 7 w 128"/>
                <a:gd name="T25" fmla="*/ 83 h 120"/>
                <a:gd name="T26" fmla="*/ 65 w 128"/>
                <a:gd name="T27" fmla="*/ 94 h 120"/>
                <a:gd name="T28" fmla="*/ 80 w 128"/>
                <a:gd name="T29" fmla="*/ 112 h 120"/>
                <a:gd name="T30" fmla="*/ 79 w 128"/>
                <a:gd name="T31" fmla="*/ 115 h 120"/>
                <a:gd name="T32" fmla="*/ 96 w 128"/>
                <a:gd name="T33" fmla="*/ 112 h 120"/>
                <a:gd name="T34" fmla="*/ 69 w 128"/>
                <a:gd name="T35" fmla="*/ 85 h 120"/>
                <a:gd name="T36" fmla="*/ 96 w 128"/>
                <a:gd name="T37" fmla="*/ 57 h 120"/>
                <a:gd name="T38" fmla="*/ 123 w 128"/>
                <a:gd name="T39" fmla="*/ 85 h 120"/>
                <a:gd name="T40" fmla="*/ 123 w 128"/>
                <a:gd name="T41" fmla="*/ 68 h 120"/>
                <a:gd name="T42" fmla="*/ 96 w 128"/>
                <a:gd name="T43" fmla="*/ 53 h 120"/>
                <a:gd name="T44" fmla="*/ 72 w 128"/>
                <a:gd name="T45" fmla="*/ 64 h 120"/>
                <a:gd name="T46" fmla="*/ 64 w 128"/>
                <a:gd name="T47" fmla="*/ 64 h 120"/>
                <a:gd name="T48" fmla="*/ 5 w 128"/>
                <a:gd name="T49" fmla="*/ 47 h 120"/>
                <a:gd name="T50" fmla="*/ 7 w 128"/>
                <a:gd name="T51" fmla="*/ 31 h 120"/>
                <a:gd name="T52" fmla="*/ 121 w 128"/>
                <a:gd name="T53" fmla="*/ 31 h 120"/>
                <a:gd name="T54" fmla="*/ 123 w 128"/>
                <a:gd name="T55" fmla="*/ 68 h 120"/>
                <a:gd name="T56" fmla="*/ 107 w 128"/>
                <a:gd name="T57" fmla="*/ 32 h 120"/>
                <a:gd name="T58" fmla="*/ 21 w 128"/>
                <a:gd name="T59" fmla="*/ 32 h 120"/>
                <a:gd name="T60" fmla="*/ 8 w 128"/>
                <a:gd name="T61" fmla="*/ 16 h 120"/>
                <a:gd name="T62" fmla="*/ 64 w 128"/>
                <a:gd name="T63" fmla="*/ 4 h 120"/>
                <a:gd name="T64" fmla="*/ 123 w 128"/>
                <a:gd name="T65" fmla="*/ 2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0">
                  <a:moveTo>
                    <a:pt x="64" y="0"/>
                  </a:moveTo>
                  <a:cubicBezTo>
                    <a:pt x="33" y="0"/>
                    <a:pt x="0" y="7"/>
                    <a:pt x="0" y="21"/>
                  </a:cubicBezTo>
                  <a:cubicBezTo>
                    <a:pt x="0" y="99"/>
                    <a:pt x="0" y="99"/>
                    <a:pt x="0" y="99"/>
                  </a:cubicBezTo>
                  <a:cubicBezTo>
                    <a:pt x="0" y="113"/>
                    <a:pt x="33" y="120"/>
                    <a:pt x="64" y="120"/>
                  </a:cubicBezTo>
                  <a:cubicBezTo>
                    <a:pt x="78" y="120"/>
                    <a:pt x="92" y="119"/>
                    <a:pt x="103" y="116"/>
                  </a:cubicBezTo>
                  <a:cubicBezTo>
                    <a:pt x="118" y="113"/>
                    <a:pt x="128" y="100"/>
                    <a:pt x="128" y="85"/>
                  </a:cubicBezTo>
                  <a:cubicBezTo>
                    <a:pt x="128" y="21"/>
                    <a:pt x="128" y="21"/>
                    <a:pt x="128" y="21"/>
                  </a:cubicBezTo>
                  <a:cubicBezTo>
                    <a:pt x="128" y="7"/>
                    <a:pt x="95" y="0"/>
                    <a:pt x="64" y="0"/>
                  </a:cubicBezTo>
                  <a:close/>
                  <a:moveTo>
                    <a:pt x="5" y="55"/>
                  </a:moveTo>
                  <a:cubicBezTo>
                    <a:pt x="7" y="57"/>
                    <a:pt x="7" y="57"/>
                    <a:pt x="7" y="57"/>
                  </a:cubicBezTo>
                  <a:cubicBezTo>
                    <a:pt x="17" y="64"/>
                    <a:pt x="39" y="68"/>
                    <a:pt x="64" y="68"/>
                  </a:cubicBezTo>
                  <a:cubicBezTo>
                    <a:pt x="69" y="68"/>
                    <a:pt x="69" y="68"/>
                    <a:pt x="69" y="68"/>
                  </a:cubicBezTo>
                  <a:cubicBezTo>
                    <a:pt x="68" y="70"/>
                    <a:pt x="68" y="70"/>
                    <a:pt x="68" y="70"/>
                  </a:cubicBezTo>
                  <a:cubicBezTo>
                    <a:pt x="65" y="75"/>
                    <a:pt x="64" y="80"/>
                    <a:pt x="64" y="85"/>
                  </a:cubicBezTo>
                  <a:cubicBezTo>
                    <a:pt x="64" y="86"/>
                    <a:pt x="64" y="87"/>
                    <a:pt x="64" y="88"/>
                  </a:cubicBezTo>
                  <a:cubicBezTo>
                    <a:pt x="64" y="90"/>
                    <a:pt x="64" y="90"/>
                    <a:pt x="64" y="90"/>
                  </a:cubicBezTo>
                  <a:cubicBezTo>
                    <a:pt x="63" y="90"/>
                    <a:pt x="63" y="90"/>
                    <a:pt x="63" y="90"/>
                  </a:cubicBezTo>
                  <a:cubicBezTo>
                    <a:pt x="47" y="90"/>
                    <a:pt x="32" y="88"/>
                    <a:pt x="21" y="84"/>
                  </a:cubicBezTo>
                  <a:cubicBezTo>
                    <a:pt x="11" y="81"/>
                    <a:pt x="5" y="77"/>
                    <a:pt x="5" y="73"/>
                  </a:cubicBezTo>
                  <a:lnTo>
                    <a:pt x="5" y="55"/>
                  </a:lnTo>
                  <a:close/>
                  <a:moveTo>
                    <a:pt x="79" y="115"/>
                  </a:moveTo>
                  <a:cubicBezTo>
                    <a:pt x="74" y="115"/>
                    <a:pt x="69" y="116"/>
                    <a:pt x="64" y="116"/>
                  </a:cubicBezTo>
                  <a:cubicBezTo>
                    <a:pt x="48" y="116"/>
                    <a:pt x="32" y="114"/>
                    <a:pt x="21" y="110"/>
                  </a:cubicBezTo>
                  <a:cubicBezTo>
                    <a:pt x="11" y="107"/>
                    <a:pt x="5" y="103"/>
                    <a:pt x="5" y="99"/>
                  </a:cubicBezTo>
                  <a:cubicBezTo>
                    <a:pt x="5" y="81"/>
                    <a:pt x="5" y="81"/>
                    <a:pt x="5" y="81"/>
                  </a:cubicBezTo>
                  <a:cubicBezTo>
                    <a:pt x="7" y="83"/>
                    <a:pt x="7" y="83"/>
                    <a:pt x="7" y="83"/>
                  </a:cubicBezTo>
                  <a:cubicBezTo>
                    <a:pt x="17" y="90"/>
                    <a:pt x="39" y="94"/>
                    <a:pt x="64" y="94"/>
                  </a:cubicBezTo>
                  <a:cubicBezTo>
                    <a:pt x="65" y="94"/>
                    <a:pt x="65" y="94"/>
                    <a:pt x="65" y="94"/>
                  </a:cubicBezTo>
                  <a:cubicBezTo>
                    <a:pt x="66" y="95"/>
                    <a:pt x="66" y="95"/>
                    <a:pt x="66" y="95"/>
                  </a:cubicBezTo>
                  <a:cubicBezTo>
                    <a:pt x="68" y="102"/>
                    <a:pt x="73" y="108"/>
                    <a:pt x="80" y="112"/>
                  </a:cubicBezTo>
                  <a:cubicBezTo>
                    <a:pt x="84" y="115"/>
                    <a:pt x="84" y="115"/>
                    <a:pt x="84" y="115"/>
                  </a:cubicBezTo>
                  <a:lnTo>
                    <a:pt x="79" y="115"/>
                  </a:lnTo>
                  <a:close/>
                  <a:moveTo>
                    <a:pt x="115" y="104"/>
                  </a:moveTo>
                  <a:cubicBezTo>
                    <a:pt x="110" y="109"/>
                    <a:pt x="103" y="112"/>
                    <a:pt x="96" y="112"/>
                  </a:cubicBezTo>
                  <a:cubicBezTo>
                    <a:pt x="89" y="112"/>
                    <a:pt x="82" y="109"/>
                    <a:pt x="77" y="104"/>
                  </a:cubicBezTo>
                  <a:cubicBezTo>
                    <a:pt x="72" y="99"/>
                    <a:pt x="69" y="92"/>
                    <a:pt x="69" y="85"/>
                  </a:cubicBezTo>
                  <a:cubicBezTo>
                    <a:pt x="69" y="77"/>
                    <a:pt x="72" y="71"/>
                    <a:pt x="77" y="65"/>
                  </a:cubicBezTo>
                  <a:cubicBezTo>
                    <a:pt x="82" y="60"/>
                    <a:pt x="89" y="57"/>
                    <a:pt x="96" y="57"/>
                  </a:cubicBezTo>
                  <a:cubicBezTo>
                    <a:pt x="103" y="57"/>
                    <a:pt x="110" y="60"/>
                    <a:pt x="115" y="65"/>
                  </a:cubicBezTo>
                  <a:cubicBezTo>
                    <a:pt x="121" y="71"/>
                    <a:pt x="123" y="77"/>
                    <a:pt x="123" y="85"/>
                  </a:cubicBezTo>
                  <a:cubicBezTo>
                    <a:pt x="123" y="92"/>
                    <a:pt x="121" y="99"/>
                    <a:pt x="115" y="104"/>
                  </a:cubicBezTo>
                  <a:close/>
                  <a:moveTo>
                    <a:pt x="123" y="68"/>
                  </a:moveTo>
                  <a:cubicBezTo>
                    <a:pt x="121" y="65"/>
                    <a:pt x="121" y="65"/>
                    <a:pt x="121" y="65"/>
                  </a:cubicBezTo>
                  <a:cubicBezTo>
                    <a:pt x="115" y="57"/>
                    <a:pt x="106" y="53"/>
                    <a:pt x="96" y="53"/>
                  </a:cubicBezTo>
                  <a:cubicBezTo>
                    <a:pt x="87" y="53"/>
                    <a:pt x="79" y="57"/>
                    <a:pt x="73" y="63"/>
                  </a:cubicBezTo>
                  <a:cubicBezTo>
                    <a:pt x="72" y="64"/>
                    <a:pt x="72" y="64"/>
                    <a:pt x="72" y="64"/>
                  </a:cubicBezTo>
                  <a:cubicBezTo>
                    <a:pt x="72" y="64"/>
                    <a:pt x="72" y="64"/>
                    <a:pt x="72" y="64"/>
                  </a:cubicBezTo>
                  <a:cubicBezTo>
                    <a:pt x="69" y="64"/>
                    <a:pt x="67" y="64"/>
                    <a:pt x="64" y="64"/>
                  </a:cubicBezTo>
                  <a:cubicBezTo>
                    <a:pt x="48" y="64"/>
                    <a:pt x="32" y="62"/>
                    <a:pt x="21" y="58"/>
                  </a:cubicBezTo>
                  <a:cubicBezTo>
                    <a:pt x="11" y="55"/>
                    <a:pt x="5" y="51"/>
                    <a:pt x="5" y="47"/>
                  </a:cubicBezTo>
                  <a:cubicBezTo>
                    <a:pt x="5" y="29"/>
                    <a:pt x="5" y="29"/>
                    <a:pt x="5" y="29"/>
                  </a:cubicBezTo>
                  <a:cubicBezTo>
                    <a:pt x="7" y="31"/>
                    <a:pt x="7" y="31"/>
                    <a:pt x="7" y="31"/>
                  </a:cubicBezTo>
                  <a:cubicBezTo>
                    <a:pt x="17" y="38"/>
                    <a:pt x="39" y="42"/>
                    <a:pt x="64" y="42"/>
                  </a:cubicBezTo>
                  <a:cubicBezTo>
                    <a:pt x="89" y="42"/>
                    <a:pt x="111" y="38"/>
                    <a:pt x="121" y="31"/>
                  </a:cubicBezTo>
                  <a:cubicBezTo>
                    <a:pt x="123" y="29"/>
                    <a:pt x="123" y="29"/>
                    <a:pt x="123" y="29"/>
                  </a:cubicBezTo>
                  <a:lnTo>
                    <a:pt x="123" y="68"/>
                  </a:lnTo>
                  <a:close/>
                  <a:moveTo>
                    <a:pt x="120" y="27"/>
                  </a:moveTo>
                  <a:cubicBezTo>
                    <a:pt x="117" y="29"/>
                    <a:pt x="112" y="31"/>
                    <a:pt x="107" y="32"/>
                  </a:cubicBezTo>
                  <a:cubicBezTo>
                    <a:pt x="96" y="36"/>
                    <a:pt x="80" y="38"/>
                    <a:pt x="64" y="38"/>
                  </a:cubicBezTo>
                  <a:cubicBezTo>
                    <a:pt x="48" y="38"/>
                    <a:pt x="32" y="36"/>
                    <a:pt x="21" y="32"/>
                  </a:cubicBezTo>
                  <a:cubicBezTo>
                    <a:pt x="11" y="29"/>
                    <a:pt x="5" y="25"/>
                    <a:pt x="5" y="21"/>
                  </a:cubicBezTo>
                  <a:cubicBezTo>
                    <a:pt x="5" y="19"/>
                    <a:pt x="6" y="17"/>
                    <a:pt x="8" y="16"/>
                  </a:cubicBezTo>
                  <a:cubicBezTo>
                    <a:pt x="11" y="13"/>
                    <a:pt x="16" y="12"/>
                    <a:pt x="21" y="10"/>
                  </a:cubicBezTo>
                  <a:cubicBezTo>
                    <a:pt x="32" y="6"/>
                    <a:pt x="48" y="4"/>
                    <a:pt x="64" y="4"/>
                  </a:cubicBezTo>
                  <a:cubicBezTo>
                    <a:pt x="80" y="4"/>
                    <a:pt x="96" y="6"/>
                    <a:pt x="107" y="10"/>
                  </a:cubicBezTo>
                  <a:cubicBezTo>
                    <a:pt x="117" y="13"/>
                    <a:pt x="123" y="17"/>
                    <a:pt x="123" y="21"/>
                  </a:cubicBezTo>
                  <a:cubicBezTo>
                    <a:pt x="123" y="23"/>
                    <a:pt x="122" y="25"/>
                    <a:pt x="12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2" name="Freeform 37"/>
            <p:cNvSpPr/>
            <p:nvPr/>
          </p:nvSpPr>
          <p:spPr bwMode="auto">
            <a:xfrm>
              <a:off x="1839913" y="6357938"/>
              <a:ext cx="101600" cy="101600"/>
            </a:xfrm>
            <a:custGeom>
              <a:avLst/>
              <a:gdLst>
                <a:gd name="T0" fmla="*/ 24 w 27"/>
                <a:gd name="T1" fmla="*/ 11 h 27"/>
                <a:gd name="T2" fmla="*/ 15 w 27"/>
                <a:gd name="T3" fmla="*/ 11 h 27"/>
                <a:gd name="T4" fmla="*/ 15 w 27"/>
                <a:gd name="T5" fmla="*/ 3 h 27"/>
                <a:gd name="T6" fmla="*/ 13 w 27"/>
                <a:gd name="T7" fmla="*/ 0 h 27"/>
                <a:gd name="T8" fmla="*/ 11 w 27"/>
                <a:gd name="T9" fmla="*/ 3 h 27"/>
                <a:gd name="T10" fmla="*/ 11 w 27"/>
                <a:gd name="T11" fmla="*/ 11 h 27"/>
                <a:gd name="T12" fmla="*/ 2 w 27"/>
                <a:gd name="T13" fmla="*/ 11 h 27"/>
                <a:gd name="T14" fmla="*/ 0 w 27"/>
                <a:gd name="T15" fmla="*/ 14 h 27"/>
                <a:gd name="T16" fmla="*/ 2 w 27"/>
                <a:gd name="T17" fmla="*/ 16 h 27"/>
                <a:gd name="T18" fmla="*/ 11 w 27"/>
                <a:gd name="T19" fmla="*/ 16 h 27"/>
                <a:gd name="T20" fmla="*/ 11 w 27"/>
                <a:gd name="T21" fmla="*/ 25 h 27"/>
                <a:gd name="T22" fmla="*/ 13 w 27"/>
                <a:gd name="T23" fmla="*/ 27 h 27"/>
                <a:gd name="T24" fmla="*/ 15 w 27"/>
                <a:gd name="T25" fmla="*/ 25 h 27"/>
                <a:gd name="T26" fmla="*/ 15 w 27"/>
                <a:gd name="T27" fmla="*/ 16 h 27"/>
                <a:gd name="T28" fmla="*/ 24 w 27"/>
                <a:gd name="T29" fmla="*/ 16 h 27"/>
                <a:gd name="T30" fmla="*/ 27 w 27"/>
                <a:gd name="T31" fmla="*/ 14 h 27"/>
                <a:gd name="T32" fmla="*/ 24 w 27"/>
                <a:gd name="T33" fmla="*/ 1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7">
                  <a:moveTo>
                    <a:pt x="24" y="11"/>
                  </a:moveTo>
                  <a:cubicBezTo>
                    <a:pt x="15" y="11"/>
                    <a:pt x="15" y="11"/>
                    <a:pt x="15" y="11"/>
                  </a:cubicBezTo>
                  <a:cubicBezTo>
                    <a:pt x="15" y="3"/>
                    <a:pt x="15" y="3"/>
                    <a:pt x="15" y="3"/>
                  </a:cubicBezTo>
                  <a:cubicBezTo>
                    <a:pt x="15" y="1"/>
                    <a:pt x="14" y="0"/>
                    <a:pt x="13" y="0"/>
                  </a:cubicBezTo>
                  <a:cubicBezTo>
                    <a:pt x="12" y="0"/>
                    <a:pt x="11" y="1"/>
                    <a:pt x="11" y="3"/>
                  </a:cubicBezTo>
                  <a:cubicBezTo>
                    <a:pt x="11" y="11"/>
                    <a:pt x="11" y="11"/>
                    <a:pt x="11" y="11"/>
                  </a:cubicBezTo>
                  <a:cubicBezTo>
                    <a:pt x="2" y="11"/>
                    <a:pt x="2" y="11"/>
                    <a:pt x="2" y="11"/>
                  </a:cubicBezTo>
                  <a:cubicBezTo>
                    <a:pt x="1" y="11"/>
                    <a:pt x="0" y="13"/>
                    <a:pt x="0" y="14"/>
                  </a:cubicBezTo>
                  <a:cubicBezTo>
                    <a:pt x="0" y="15"/>
                    <a:pt x="1" y="16"/>
                    <a:pt x="2" y="16"/>
                  </a:cubicBezTo>
                  <a:cubicBezTo>
                    <a:pt x="11" y="16"/>
                    <a:pt x="11" y="16"/>
                    <a:pt x="11" y="16"/>
                  </a:cubicBezTo>
                  <a:cubicBezTo>
                    <a:pt x="11" y="25"/>
                    <a:pt x="11" y="25"/>
                    <a:pt x="11" y="25"/>
                  </a:cubicBezTo>
                  <a:cubicBezTo>
                    <a:pt x="11" y="26"/>
                    <a:pt x="12" y="27"/>
                    <a:pt x="13" y="27"/>
                  </a:cubicBezTo>
                  <a:cubicBezTo>
                    <a:pt x="14" y="27"/>
                    <a:pt x="15" y="26"/>
                    <a:pt x="15" y="25"/>
                  </a:cubicBezTo>
                  <a:cubicBezTo>
                    <a:pt x="15" y="16"/>
                    <a:pt x="15" y="16"/>
                    <a:pt x="15" y="16"/>
                  </a:cubicBezTo>
                  <a:cubicBezTo>
                    <a:pt x="24" y="16"/>
                    <a:pt x="24" y="16"/>
                    <a:pt x="24" y="16"/>
                  </a:cubicBezTo>
                  <a:cubicBezTo>
                    <a:pt x="25" y="16"/>
                    <a:pt x="27" y="15"/>
                    <a:pt x="27" y="14"/>
                  </a:cubicBezTo>
                  <a:cubicBezTo>
                    <a:pt x="27" y="13"/>
                    <a:pt x="25" y="11"/>
                    <a:pt x="24"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73" name="Freeform 38"/>
          <p:cNvSpPr>
            <a:spLocks noEditPoints="1"/>
          </p:cNvSpPr>
          <p:nvPr/>
        </p:nvSpPr>
        <p:spPr bwMode="auto">
          <a:xfrm>
            <a:off x="568325" y="6091238"/>
            <a:ext cx="479425" cy="450850"/>
          </a:xfrm>
          <a:custGeom>
            <a:avLst/>
            <a:gdLst>
              <a:gd name="T0" fmla="*/ 128 w 128"/>
              <a:gd name="T1" fmla="*/ 99 h 120"/>
              <a:gd name="T2" fmla="*/ 128 w 128"/>
              <a:gd name="T3" fmla="*/ 21 h 120"/>
              <a:gd name="T4" fmla="*/ 64 w 128"/>
              <a:gd name="T5" fmla="*/ 0 h 120"/>
              <a:gd name="T6" fmla="*/ 0 w 128"/>
              <a:gd name="T7" fmla="*/ 21 h 120"/>
              <a:gd name="T8" fmla="*/ 0 w 128"/>
              <a:gd name="T9" fmla="*/ 99 h 120"/>
              <a:gd name="T10" fmla="*/ 64 w 128"/>
              <a:gd name="T11" fmla="*/ 120 h 120"/>
              <a:gd name="T12" fmla="*/ 128 w 128"/>
              <a:gd name="T13" fmla="*/ 99 h 120"/>
              <a:gd name="T14" fmla="*/ 123 w 128"/>
              <a:gd name="T15" fmla="*/ 99 h 120"/>
              <a:gd name="T16" fmla="*/ 120 w 128"/>
              <a:gd name="T17" fmla="*/ 104 h 120"/>
              <a:gd name="T18" fmla="*/ 107 w 128"/>
              <a:gd name="T19" fmla="*/ 110 h 120"/>
              <a:gd name="T20" fmla="*/ 64 w 128"/>
              <a:gd name="T21" fmla="*/ 116 h 120"/>
              <a:gd name="T22" fmla="*/ 21 w 128"/>
              <a:gd name="T23" fmla="*/ 110 h 120"/>
              <a:gd name="T24" fmla="*/ 5 w 128"/>
              <a:gd name="T25" fmla="*/ 99 h 120"/>
              <a:gd name="T26" fmla="*/ 5 w 128"/>
              <a:gd name="T27" fmla="*/ 81 h 120"/>
              <a:gd name="T28" fmla="*/ 7 w 128"/>
              <a:gd name="T29" fmla="*/ 83 h 120"/>
              <a:gd name="T30" fmla="*/ 64 w 128"/>
              <a:gd name="T31" fmla="*/ 94 h 120"/>
              <a:gd name="T32" fmla="*/ 121 w 128"/>
              <a:gd name="T33" fmla="*/ 83 h 120"/>
              <a:gd name="T34" fmla="*/ 123 w 128"/>
              <a:gd name="T35" fmla="*/ 81 h 120"/>
              <a:gd name="T36" fmla="*/ 123 w 128"/>
              <a:gd name="T37" fmla="*/ 99 h 120"/>
              <a:gd name="T38" fmla="*/ 123 w 128"/>
              <a:gd name="T39" fmla="*/ 73 h 120"/>
              <a:gd name="T40" fmla="*/ 120 w 128"/>
              <a:gd name="T41" fmla="*/ 78 h 120"/>
              <a:gd name="T42" fmla="*/ 107 w 128"/>
              <a:gd name="T43" fmla="*/ 84 h 120"/>
              <a:gd name="T44" fmla="*/ 64 w 128"/>
              <a:gd name="T45" fmla="*/ 90 h 120"/>
              <a:gd name="T46" fmla="*/ 21 w 128"/>
              <a:gd name="T47" fmla="*/ 84 h 120"/>
              <a:gd name="T48" fmla="*/ 5 w 128"/>
              <a:gd name="T49" fmla="*/ 73 h 120"/>
              <a:gd name="T50" fmla="*/ 5 w 128"/>
              <a:gd name="T51" fmla="*/ 55 h 120"/>
              <a:gd name="T52" fmla="*/ 7 w 128"/>
              <a:gd name="T53" fmla="*/ 57 h 120"/>
              <a:gd name="T54" fmla="*/ 64 w 128"/>
              <a:gd name="T55" fmla="*/ 68 h 120"/>
              <a:gd name="T56" fmla="*/ 121 w 128"/>
              <a:gd name="T57" fmla="*/ 57 h 120"/>
              <a:gd name="T58" fmla="*/ 123 w 128"/>
              <a:gd name="T59" fmla="*/ 55 h 120"/>
              <a:gd name="T60" fmla="*/ 123 w 128"/>
              <a:gd name="T61" fmla="*/ 73 h 120"/>
              <a:gd name="T62" fmla="*/ 123 w 128"/>
              <a:gd name="T63" fmla="*/ 47 h 120"/>
              <a:gd name="T64" fmla="*/ 120 w 128"/>
              <a:gd name="T65" fmla="*/ 53 h 120"/>
              <a:gd name="T66" fmla="*/ 107 w 128"/>
              <a:gd name="T67" fmla="*/ 58 h 120"/>
              <a:gd name="T68" fmla="*/ 64 w 128"/>
              <a:gd name="T69" fmla="*/ 64 h 120"/>
              <a:gd name="T70" fmla="*/ 21 w 128"/>
              <a:gd name="T71" fmla="*/ 58 h 120"/>
              <a:gd name="T72" fmla="*/ 5 w 128"/>
              <a:gd name="T73" fmla="*/ 47 h 120"/>
              <a:gd name="T74" fmla="*/ 5 w 128"/>
              <a:gd name="T75" fmla="*/ 29 h 120"/>
              <a:gd name="T76" fmla="*/ 7 w 128"/>
              <a:gd name="T77" fmla="*/ 31 h 120"/>
              <a:gd name="T78" fmla="*/ 64 w 128"/>
              <a:gd name="T79" fmla="*/ 42 h 120"/>
              <a:gd name="T80" fmla="*/ 121 w 128"/>
              <a:gd name="T81" fmla="*/ 31 h 120"/>
              <a:gd name="T82" fmla="*/ 123 w 128"/>
              <a:gd name="T83" fmla="*/ 29 h 120"/>
              <a:gd name="T84" fmla="*/ 123 w 128"/>
              <a:gd name="T85" fmla="*/ 47 h 120"/>
              <a:gd name="T86" fmla="*/ 120 w 128"/>
              <a:gd name="T87" fmla="*/ 27 h 120"/>
              <a:gd name="T88" fmla="*/ 107 w 128"/>
              <a:gd name="T89" fmla="*/ 32 h 120"/>
              <a:gd name="T90" fmla="*/ 64 w 128"/>
              <a:gd name="T91" fmla="*/ 38 h 120"/>
              <a:gd name="T92" fmla="*/ 21 w 128"/>
              <a:gd name="T93" fmla="*/ 32 h 120"/>
              <a:gd name="T94" fmla="*/ 5 w 128"/>
              <a:gd name="T95" fmla="*/ 21 h 120"/>
              <a:gd name="T96" fmla="*/ 8 w 128"/>
              <a:gd name="T97" fmla="*/ 16 h 120"/>
              <a:gd name="T98" fmla="*/ 21 w 128"/>
              <a:gd name="T99" fmla="*/ 10 h 120"/>
              <a:gd name="T100" fmla="*/ 64 w 128"/>
              <a:gd name="T101" fmla="*/ 4 h 120"/>
              <a:gd name="T102" fmla="*/ 107 w 128"/>
              <a:gd name="T103" fmla="*/ 10 h 120"/>
              <a:gd name="T104" fmla="*/ 123 w 128"/>
              <a:gd name="T105" fmla="*/ 21 h 120"/>
              <a:gd name="T106" fmla="*/ 120 w 128"/>
              <a:gd name="T107" fmla="*/ 27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8" h="120">
                <a:moveTo>
                  <a:pt x="128" y="99"/>
                </a:moveTo>
                <a:cubicBezTo>
                  <a:pt x="128" y="21"/>
                  <a:pt x="128" y="21"/>
                  <a:pt x="128" y="21"/>
                </a:cubicBezTo>
                <a:cubicBezTo>
                  <a:pt x="128" y="7"/>
                  <a:pt x="95" y="0"/>
                  <a:pt x="64" y="0"/>
                </a:cubicBezTo>
                <a:cubicBezTo>
                  <a:pt x="33" y="0"/>
                  <a:pt x="0" y="7"/>
                  <a:pt x="0" y="21"/>
                </a:cubicBezTo>
                <a:cubicBezTo>
                  <a:pt x="0" y="99"/>
                  <a:pt x="0" y="99"/>
                  <a:pt x="0" y="99"/>
                </a:cubicBezTo>
                <a:cubicBezTo>
                  <a:pt x="0" y="113"/>
                  <a:pt x="33" y="120"/>
                  <a:pt x="64" y="120"/>
                </a:cubicBezTo>
                <a:cubicBezTo>
                  <a:pt x="95" y="120"/>
                  <a:pt x="127" y="113"/>
                  <a:pt x="128" y="99"/>
                </a:cubicBezTo>
                <a:close/>
                <a:moveTo>
                  <a:pt x="123" y="99"/>
                </a:moveTo>
                <a:cubicBezTo>
                  <a:pt x="123" y="101"/>
                  <a:pt x="122" y="103"/>
                  <a:pt x="120" y="104"/>
                </a:cubicBezTo>
                <a:cubicBezTo>
                  <a:pt x="117" y="107"/>
                  <a:pt x="112" y="108"/>
                  <a:pt x="107" y="110"/>
                </a:cubicBezTo>
                <a:cubicBezTo>
                  <a:pt x="96" y="114"/>
                  <a:pt x="80" y="116"/>
                  <a:pt x="64" y="116"/>
                </a:cubicBezTo>
                <a:cubicBezTo>
                  <a:pt x="48" y="116"/>
                  <a:pt x="32" y="114"/>
                  <a:pt x="21" y="110"/>
                </a:cubicBezTo>
                <a:cubicBezTo>
                  <a:pt x="11" y="107"/>
                  <a:pt x="5" y="103"/>
                  <a:pt x="5" y="99"/>
                </a:cubicBezTo>
                <a:cubicBezTo>
                  <a:pt x="5" y="81"/>
                  <a:pt x="5" y="81"/>
                  <a:pt x="5" y="81"/>
                </a:cubicBezTo>
                <a:cubicBezTo>
                  <a:pt x="7" y="83"/>
                  <a:pt x="7" y="83"/>
                  <a:pt x="7" y="83"/>
                </a:cubicBezTo>
                <a:cubicBezTo>
                  <a:pt x="17" y="90"/>
                  <a:pt x="39" y="94"/>
                  <a:pt x="64" y="94"/>
                </a:cubicBezTo>
                <a:cubicBezTo>
                  <a:pt x="89" y="94"/>
                  <a:pt x="111" y="90"/>
                  <a:pt x="121" y="83"/>
                </a:cubicBezTo>
                <a:cubicBezTo>
                  <a:pt x="123" y="81"/>
                  <a:pt x="123" y="81"/>
                  <a:pt x="123" y="81"/>
                </a:cubicBezTo>
                <a:lnTo>
                  <a:pt x="123" y="99"/>
                </a:lnTo>
                <a:close/>
                <a:moveTo>
                  <a:pt x="123" y="73"/>
                </a:moveTo>
                <a:cubicBezTo>
                  <a:pt x="123" y="75"/>
                  <a:pt x="122" y="77"/>
                  <a:pt x="120" y="78"/>
                </a:cubicBezTo>
                <a:cubicBezTo>
                  <a:pt x="117" y="81"/>
                  <a:pt x="112" y="83"/>
                  <a:pt x="107" y="84"/>
                </a:cubicBezTo>
                <a:cubicBezTo>
                  <a:pt x="96" y="88"/>
                  <a:pt x="80" y="90"/>
                  <a:pt x="64" y="90"/>
                </a:cubicBezTo>
                <a:cubicBezTo>
                  <a:pt x="48" y="90"/>
                  <a:pt x="32" y="88"/>
                  <a:pt x="21" y="84"/>
                </a:cubicBezTo>
                <a:cubicBezTo>
                  <a:pt x="11" y="81"/>
                  <a:pt x="5" y="77"/>
                  <a:pt x="5" y="73"/>
                </a:cubicBezTo>
                <a:cubicBezTo>
                  <a:pt x="5" y="55"/>
                  <a:pt x="5" y="55"/>
                  <a:pt x="5" y="55"/>
                </a:cubicBezTo>
                <a:cubicBezTo>
                  <a:pt x="7" y="57"/>
                  <a:pt x="7" y="57"/>
                  <a:pt x="7" y="57"/>
                </a:cubicBezTo>
                <a:cubicBezTo>
                  <a:pt x="17" y="64"/>
                  <a:pt x="39" y="68"/>
                  <a:pt x="64" y="68"/>
                </a:cubicBezTo>
                <a:cubicBezTo>
                  <a:pt x="89" y="68"/>
                  <a:pt x="111" y="64"/>
                  <a:pt x="121" y="57"/>
                </a:cubicBezTo>
                <a:cubicBezTo>
                  <a:pt x="123" y="55"/>
                  <a:pt x="123" y="55"/>
                  <a:pt x="123" y="55"/>
                </a:cubicBezTo>
                <a:lnTo>
                  <a:pt x="123" y="73"/>
                </a:lnTo>
                <a:close/>
                <a:moveTo>
                  <a:pt x="123" y="47"/>
                </a:moveTo>
                <a:cubicBezTo>
                  <a:pt x="123" y="49"/>
                  <a:pt x="122" y="51"/>
                  <a:pt x="120" y="53"/>
                </a:cubicBezTo>
                <a:cubicBezTo>
                  <a:pt x="117" y="55"/>
                  <a:pt x="112" y="57"/>
                  <a:pt x="107" y="58"/>
                </a:cubicBezTo>
                <a:cubicBezTo>
                  <a:pt x="96" y="62"/>
                  <a:pt x="80" y="64"/>
                  <a:pt x="64" y="64"/>
                </a:cubicBezTo>
                <a:cubicBezTo>
                  <a:pt x="48" y="64"/>
                  <a:pt x="32" y="62"/>
                  <a:pt x="21" y="58"/>
                </a:cubicBezTo>
                <a:cubicBezTo>
                  <a:pt x="11" y="55"/>
                  <a:pt x="5" y="51"/>
                  <a:pt x="5" y="47"/>
                </a:cubicBezTo>
                <a:cubicBezTo>
                  <a:pt x="5" y="29"/>
                  <a:pt x="5" y="29"/>
                  <a:pt x="5" y="29"/>
                </a:cubicBezTo>
                <a:cubicBezTo>
                  <a:pt x="7" y="31"/>
                  <a:pt x="7" y="31"/>
                  <a:pt x="7" y="31"/>
                </a:cubicBezTo>
                <a:cubicBezTo>
                  <a:pt x="17" y="38"/>
                  <a:pt x="39" y="42"/>
                  <a:pt x="64" y="42"/>
                </a:cubicBezTo>
                <a:cubicBezTo>
                  <a:pt x="89" y="42"/>
                  <a:pt x="111" y="38"/>
                  <a:pt x="121" y="31"/>
                </a:cubicBezTo>
                <a:cubicBezTo>
                  <a:pt x="123" y="29"/>
                  <a:pt x="123" y="29"/>
                  <a:pt x="123" y="29"/>
                </a:cubicBezTo>
                <a:lnTo>
                  <a:pt x="123" y="47"/>
                </a:lnTo>
                <a:close/>
                <a:moveTo>
                  <a:pt x="120" y="27"/>
                </a:moveTo>
                <a:cubicBezTo>
                  <a:pt x="117" y="29"/>
                  <a:pt x="112" y="31"/>
                  <a:pt x="107" y="32"/>
                </a:cubicBezTo>
                <a:cubicBezTo>
                  <a:pt x="96" y="36"/>
                  <a:pt x="80" y="38"/>
                  <a:pt x="64" y="38"/>
                </a:cubicBezTo>
                <a:cubicBezTo>
                  <a:pt x="48" y="38"/>
                  <a:pt x="32" y="36"/>
                  <a:pt x="21" y="32"/>
                </a:cubicBezTo>
                <a:cubicBezTo>
                  <a:pt x="11" y="29"/>
                  <a:pt x="5" y="25"/>
                  <a:pt x="5" y="21"/>
                </a:cubicBezTo>
                <a:cubicBezTo>
                  <a:pt x="5" y="19"/>
                  <a:pt x="6" y="17"/>
                  <a:pt x="8" y="16"/>
                </a:cubicBezTo>
                <a:cubicBezTo>
                  <a:pt x="11" y="13"/>
                  <a:pt x="16" y="12"/>
                  <a:pt x="21" y="10"/>
                </a:cubicBezTo>
                <a:cubicBezTo>
                  <a:pt x="32" y="6"/>
                  <a:pt x="48" y="4"/>
                  <a:pt x="64" y="4"/>
                </a:cubicBezTo>
                <a:cubicBezTo>
                  <a:pt x="80" y="4"/>
                  <a:pt x="96" y="6"/>
                  <a:pt x="107" y="10"/>
                </a:cubicBezTo>
                <a:cubicBezTo>
                  <a:pt x="117" y="13"/>
                  <a:pt x="123" y="17"/>
                  <a:pt x="123" y="21"/>
                </a:cubicBezTo>
                <a:cubicBezTo>
                  <a:pt x="123" y="23"/>
                  <a:pt x="122" y="25"/>
                  <a:pt x="120" y="27"/>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68" name="组合 267"/>
          <p:cNvGrpSpPr/>
          <p:nvPr/>
        </p:nvGrpSpPr>
        <p:grpSpPr>
          <a:xfrm>
            <a:off x="11139488" y="5140325"/>
            <a:ext cx="481013" cy="428625"/>
            <a:chOff x="11139488" y="5140325"/>
            <a:chExt cx="481013" cy="428625"/>
          </a:xfrm>
          <a:solidFill>
            <a:schemeClr val="accent4"/>
          </a:solidFill>
        </p:grpSpPr>
        <p:sp>
          <p:nvSpPr>
            <p:cNvPr id="74" name="Freeform 39"/>
            <p:cNvSpPr>
              <a:spLocks noEditPoints="1"/>
            </p:cNvSpPr>
            <p:nvPr/>
          </p:nvSpPr>
          <p:spPr bwMode="auto">
            <a:xfrm>
              <a:off x="11139488"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37 w 128"/>
                <a:gd name="T19" fmla="*/ 109 h 114"/>
                <a:gd name="T20" fmla="*/ 5 w 128"/>
                <a:gd name="T21" fmla="*/ 109 h 114"/>
                <a:gd name="T22" fmla="*/ 5 w 128"/>
                <a:gd name="T23" fmla="*/ 27 h 114"/>
                <a:gd name="T24" fmla="*/ 37 w 128"/>
                <a:gd name="T25" fmla="*/ 27 h 114"/>
                <a:gd name="T26" fmla="*/ 37 w 128"/>
                <a:gd name="T27" fmla="*/ 109 h 114"/>
                <a:gd name="T28" fmla="*/ 123 w 128"/>
                <a:gd name="T29" fmla="*/ 109 h 114"/>
                <a:gd name="T30" fmla="*/ 42 w 128"/>
                <a:gd name="T31" fmla="*/ 109 h 114"/>
                <a:gd name="T32" fmla="*/ 42 w 128"/>
                <a:gd name="T33" fmla="*/ 70 h 114"/>
                <a:gd name="T34" fmla="*/ 123 w 128"/>
                <a:gd name="T35" fmla="*/ 70 h 114"/>
                <a:gd name="T36" fmla="*/ 123 w 128"/>
                <a:gd name="T37" fmla="*/ 109 h 114"/>
                <a:gd name="T38" fmla="*/ 123 w 128"/>
                <a:gd name="T39" fmla="*/ 66 h 114"/>
                <a:gd name="T40" fmla="*/ 42 w 128"/>
                <a:gd name="T41" fmla="*/ 66 h 114"/>
                <a:gd name="T42" fmla="*/ 42 w 128"/>
                <a:gd name="T43" fmla="*/ 27 h 114"/>
                <a:gd name="T44" fmla="*/ 123 w 128"/>
                <a:gd name="T45" fmla="*/ 27 h 114"/>
                <a:gd name="T46" fmla="*/ 123 w 128"/>
                <a:gd name="T47" fmla="*/ 66 h 114"/>
                <a:gd name="T48" fmla="*/ 123 w 128"/>
                <a:gd name="T49" fmla="*/ 23 h 114"/>
                <a:gd name="T50" fmla="*/ 5 w 128"/>
                <a:gd name="T51" fmla="*/ 23 h 114"/>
                <a:gd name="T52" fmla="*/ 5 w 128"/>
                <a:gd name="T53" fmla="*/ 5 h 114"/>
                <a:gd name="T54" fmla="*/ 123 w 128"/>
                <a:gd name="T55" fmla="*/ 5 h 114"/>
                <a:gd name="T56" fmla="*/ 123 w 128"/>
                <a:gd name="T5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37" y="109"/>
                  </a:moveTo>
                  <a:cubicBezTo>
                    <a:pt x="5" y="109"/>
                    <a:pt x="5" y="109"/>
                    <a:pt x="5" y="109"/>
                  </a:cubicBezTo>
                  <a:cubicBezTo>
                    <a:pt x="5" y="27"/>
                    <a:pt x="5" y="27"/>
                    <a:pt x="5" y="27"/>
                  </a:cubicBezTo>
                  <a:cubicBezTo>
                    <a:pt x="37" y="27"/>
                    <a:pt x="37" y="27"/>
                    <a:pt x="37" y="27"/>
                  </a:cubicBezTo>
                  <a:lnTo>
                    <a:pt x="37" y="109"/>
                  </a:lnTo>
                  <a:close/>
                  <a:moveTo>
                    <a:pt x="123" y="109"/>
                  </a:moveTo>
                  <a:cubicBezTo>
                    <a:pt x="42" y="109"/>
                    <a:pt x="42" y="109"/>
                    <a:pt x="42" y="109"/>
                  </a:cubicBezTo>
                  <a:cubicBezTo>
                    <a:pt x="42" y="70"/>
                    <a:pt x="42" y="70"/>
                    <a:pt x="42" y="70"/>
                  </a:cubicBezTo>
                  <a:cubicBezTo>
                    <a:pt x="123" y="70"/>
                    <a:pt x="123" y="70"/>
                    <a:pt x="123" y="70"/>
                  </a:cubicBezTo>
                  <a:lnTo>
                    <a:pt x="123" y="109"/>
                  </a:lnTo>
                  <a:close/>
                  <a:moveTo>
                    <a:pt x="123" y="66"/>
                  </a:moveTo>
                  <a:cubicBezTo>
                    <a:pt x="42" y="66"/>
                    <a:pt x="42" y="66"/>
                    <a:pt x="42" y="66"/>
                  </a:cubicBezTo>
                  <a:cubicBezTo>
                    <a:pt x="42" y="27"/>
                    <a:pt x="42" y="27"/>
                    <a:pt x="42" y="27"/>
                  </a:cubicBezTo>
                  <a:cubicBezTo>
                    <a:pt x="123" y="27"/>
                    <a:pt x="123" y="27"/>
                    <a:pt x="123" y="27"/>
                  </a:cubicBezTo>
                  <a:lnTo>
                    <a:pt x="123" y="66"/>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5" name="Oval 40"/>
            <p:cNvSpPr>
              <a:spLocks noChangeArrowheads="1"/>
            </p:cNvSpPr>
            <p:nvPr/>
          </p:nvSpPr>
          <p:spPr bwMode="auto">
            <a:xfrm>
              <a:off x="11196638"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6" name="Oval 41"/>
            <p:cNvSpPr>
              <a:spLocks noChangeArrowheads="1"/>
            </p:cNvSpPr>
            <p:nvPr/>
          </p:nvSpPr>
          <p:spPr bwMode="auto">
            <a:xfrm>
              <a:off x="11260138"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7" name="Oval 42"/>
            <p:cNvSpPr>
              <a:spLocks noChangeArrowheads="1"/>
            </p:cNvSpPr>
            <p:nvPr/>
          </p:nvSpPr>
          <p:spPr bwMode="auto">
            <a:xfrm>
              <a:off x="11328400"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69" name="组合 268"/>
          <p:cNvGrpSpPr/>
          <p:nvPr/>
        </p:nvGrpSpPr>
        <p:grpSpPr>
          <a:xfrm>
            <a:off x="10179050" y="5140325"/>
            <a:ext cx="481013" cy="428625"/>
            <a:chOff x="10179050" y="5140325"/>
            <a:chExt cx="481013" cy="428625"/>
          </a:xfrm>
          <a:solidFill>
            <a:schemeClr val="accent4"/>
          </a:solidFill>
        </p:grpSpPr>
        <p:sp>
          <p:nvSpPr>
            <p:cNvPr id="78" name="Freeform 43"/>
            <p:cNvSpPr>
              <a:spLocks noEditPoints="1"/>
            </p:cNvSpPr>
            <p:nvPr/>
          </p:nvSpPr>
          <p:spPr bwMode="auto">
            <a:xfrm>
              <a:off x="10179050"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37 w 128"/>
                <a:gd name="T19" fmla="*/ 109 h 114"/>
                <a:gd name="T20" fmla="*/ 5 w 128"/>
                <a:gd name="T21" fmla="*/ 109 h 114"/>
                <a:gd name="T22" fmla="*/ 5 w 128"/>
                <a:gd name="T23" fmla="*/ 27 h 114"/>
                <a:gd name="T24" fmla="*/ 37 w 128"/>
                <a:gd name="T25" fmla="*/ 27 h 114"/>
                <a:gd name="T26" fmla="*/ 37 w 128"/>
                <a:gd name="T27" fmla="*/ 109 h 114"/>
                <a:gd name="T28" fmla="*/ 86 w 128"/>
                <a:gd name="T29" fmla="*/ 109 h 114"/>
                <a:gd name="T30" fmla="*/ 42 w 128"/>
                <a:gd name="T31" fmla="*/ 109 h 114"/>
                <a:gd name="T32" fmla="*/ 42 w 128"/>
                <a:gd name="T33" fmla="*/ 27 h 114"/>
                <a:gd name="T34" fmla="*/ 86 w 128"/>
                <a:gd name="T35" fmla="*/ 27 h 114"/>
                <a:gd name="T36" fmla="*/ 86 w 128"/>
                <a:gd name="T37" fmla="*/ 109 h 114"/>
                <a:gd name="T38" fmla="*/ 123 w 128"/>
                <a:gd name="T39" fmla="*/ 109 h 114"/>
                <a:gd name="T40" fmla="*/ 91 w 128"/>
                <a:gd name="T41" fmla="*/ 109 h 114"/>
                <a:gd name="T42" fmla="*/ 91 w 128"/>
                <a:gd name="T43" fmla="*/ 27 h 114"/>
                <a:gd name="T44" fmla="*/ 123 w 128"/>
                <a:gd name="T45" fmla="*/ 27 h 114"/>
                <a:gd name="T46" fmla="*/ 123 w 128"/>
                <a:gd name="T47" fmla="*/ 109 h 114"/>
                <a:gd name="T48" fmla="*/ 123 w 128"/>
                <a:gd name="T49" fmla="*/ 23 h 114"/>
                <a:gd name="T50" fmla="*/ 5 w 128"/>
                <a:gd name="T51" fmla="*/ 23 h 114"/>
                <a:gd name="T52" fmla="*/ 5 w 128"/>
                <a:gd name="T53" fmla="*/ 5 h 114"/>
                <a:gd name="T54" fmla="*/ 123 w 128"/>
                <a:gd name="T55" fmla="*/ 5 h 114"/>
                <a:gd name="T56" fmla="*/ 123 w 128"/>
                <a:gd name="T5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37" y="109"/>
                  </a:moveTo>
                  <a:cubicBezTo>
                    <a:pt x="5" y="109"/>
                    <a:pt x="5" y="109"/>
                    <a:pt x="5" y="109"/>
                  </a:cubicBezTo>
                  <a:cubicBezTo>
                    <a:pt x="5" y="27"/>
                    <a:pt x="5" y="27"/>
                    <a:pt x="5" y="27"/>
                  </a:cubicBezTo>
                  <a:cubicBezTo>
                    <a:pt x="37" y="27"/>
                    <a:pt x="37" y="27"/>
                    <a:pt x="37" y="27"/>
                  </a:cubicBezTo>
                  <a:lnTo>
                    <a:pt x="37" y="109"/>
                  </a:lnTo>
                  <a:close/>
                  <a:moveTo>
                    <a:pt x="86" y="109"/>
                  </a:moveTo>
                  <a:cubicBezTo>
                    <a:pt x="42" y="109"/>
                    <a:pt x="42" y="109"/>
                    <a:pt x="42" y="109"/>
                  </a:cubicBezTo>
                  <a:cubicBezTo>
                    <a:pt x="42" y="27"/>
                    <a:pt x="42" y="27"/>
                    <a:pt x="42" y="27"/>
                  </a:cubicBezTo>
                  <a:cubicBezTo>
                    <a:pt x="86" y="27"/>
                    <a:pt x="86" y="27"/>
                    <a:pt x="86" y="27"/>
                  </a:cubicBezTo>
                  <a:lnTo>
                    <a:pt x="86" y="109"/>
                  </a:lnTo>
                  <a:close/>
                  <a:moveTo>
                    <a:pt x="123" y="109"/>
                  </a:moveTo>
                  <a:cubicBezTo>
                    <a:pt x="91" y="109"/>
                    <a:pt x="91" y="109"/>
                    <a:pt x="91" y="109"/>
                  </a:cubicBezTo>
                  <a:cubicBezTo>
                    <a:pt x="91" y="27"/>
                    <a:pt x="91" y="27"/>
                    <a:pt x="91"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9" name="Oval 44"/>
            <p:cNvSpPr>
              <a:spLocks noChangeArrowheads="1"/>
            </p:cNvSpPr>
            <p:nvPr/>
          </p:nvSpPr>
          <p:spPr bwMode="auto">
            <a:xfrm>
              <a:off x="10234613"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0" name="Oval 45"/>
            <p:cNvSpPr>
              <a:spLocks noChangeArrowheads="1"/>
            </p:cNvSpPr>
            <p:nvPr/>
          </p:nvSpPr>
          <p:spPr bwMode="auto">
            <a:xfrm>
              <a:off x="10299700"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1" name="Oval 46"/>
            <p:cNvSpPr>
              <a:spLocks noChangeArrowheads="1"/>
            </p:cNvSpPr>
            <p:nvPr/>
          </p:nvSpPr>
          <p:spPr bwMode="auto">
            <a:xfrm>
              <a:off x="10366375"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0" name="组合 269"/>
          <p:cNvGrpSpPr/>
          <p:nvPr/>
        </p:nvGrpSpPr>
        <p:grpSpPr>
          <a:xfrm>
            <a:off x="9217025" y="5140325"/>
            <a:ext cx="481013" cy="428625"/>
            <a:chOff x="9217025" y="5140325"/>
            <a:chExt cx="481013" cy="428625"/>
          </a:xfrm>
          <a:solidFill>
            <a:schemeClr val="accent4"/>
          </a:solidFill>
        </p:grpSpPr>
        <p:sp>
          <p:nvSpPr>
            <p:cNvPr id="82" name="Freeform 47"/>
            <p:cNvSpPr>
              <a:spLocks noEditPoints="1"/>
            </p:cNvSpPr>
            <p:nvPr/>
          </p:nvSpPr>
          <p:spPr bwMode="auto">
            <a:xfrm>
              <a:off x="9217025"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37 w 128"/>
                <a:gd name="T19" fmla="*/ 109 h 114"/>
                <a:gd name="T20" fmla="*/ 5 w 128"/>
                <a:gd name="T21" fmla="*/ 109 h 114"/>
                <a:gd name="T22" fmla="*/ 5 w 128"/>
                <a:gd name="T23" fmla="*/ 27 h 114"/>
                <a:gd name="T24" fmla="*/ 37 w 128"/>
                <a:gd name="T25" fmla="*/ 27 h 114"/>
                <a:gd name="T26" fmla="*/ 37 w 128"/>
                <a:gd name="T27" fmla="*/ 109 h 114"/>
                <a:gd name="T28" fmla="*/ 123 w 128"/>
                <a:gd name="T29" fmla="*/ 109 h 114"/>
                <a:gd name="T30" fmla="*/ 42 w 128"/>
                <a:gd name="T31" fmla="*/ 109 h 114"/>
                <a:gd name="T32" fmla="*/ 42 w 128"/>
                <a:gd name="T33" fmla="*/ 27 h 114"/>
                <a:gd name="T34" fmla="*/ 123 w 128"/>
                <a:gd name="T35" fmla="*/ 27 h 114"/>
                <a:gd name="T36" fmla="*/ 123 w 128"/>
                <a:gd name="T37" fmla="*/ 109 h 114"/>
                <a:gd name="T38" fmla="*/ 123 w 128"/>
                <a:gd name="T39" fmla="*/ 23 h 114"/>
                <a:gd name="T40" fmla="*/ 5 w 128"/>
                <a:gd name="T41" fmla="*/ 23 h 114"/>
                <a:gd name="T42" fmla="*/ 5 w 128"/>
                <a:gd name="T43" fmla="*/ 5 h 114"/>
                <a:gd name="T44" fmla="*/ 123 w 128"/>
                <a:gd name="T45" fmla="*/ 5 h 114"/>
                <a:gd name="T46" fmla="*/ 123 w 128"/>
                <a:gd name="T4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37" y="109"/>
                  </a:moveTo>
                  <a:cubicBezTo>
                    <a:pt x="5" y="109"/>
                    <a:pt x="5" y="109"/>
                    <a:pt x="5" y="109"/>
                  </a:cubicBezTo>
                  <a:cubicBezTo>
                    <a:pt x="5" y="27"/>
                    <a:pt x="5" y="27"/>
                    <a:pt x="5" y="27"/>
                  </a:cubicBezTo>
                  <a:cubicBezTo>
                    <a:pt x="37" y="27"/>
                    <a:pt x="37" y="27"/>
                    <a:pt x="37" y="27"/>
                  </a:cubicBezTo>
                  <a:lnTo>
                    <a:pt x="37" y="109"/>
                  </a:lnTo>
                  <a:close/>
                  <a:moveTo>
                    <a:pt x="123" y="109"/>
                  </a:moveTo>
                  <a:cubicBezTo>
                    <a:pt x="42" y="109"/>
                    <a:pt x="42" y="109"/>
                    <a:pt x="42" y="109"/>
                  </a:cubicBezTo>
                  <a:cubicBezTo>
                    <a:pt x="42" y="27"/>
                    <a:pt x="42" y="27"/>
                    <a:pt x="42"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3" name="Oval 48"/>
            <p:cNvSpPr>
              <a:spLocks noChangeArrowheads="1"/>
            </p:cNvSpPr>
            <p:nvPr/>
          </p:nvSpPr>
          <p:spPr bwMode="auto">
            <a:xfrm>
              <a:off x="9274175"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4" name="Oval 49"/>
            <p:cNvSpPr>
              <a:spLocks noChangeArrowheads="1"/>
            </p:cNvSpPr>
            <p:nvPr/>
          </p:nvSpPr>
          <p:spPr bwMode="auto">
            <a:xfrm>
              <a:off x="9337675"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5" name="Oval 50"/>
            <p:cNvSpPr>
              <a:spLocks noChangeArrowheads="1"/>
            </p:cNvSpPr>
            <p:nvPr/>
          </p:nvSpPr>
          <p:spPr bwMode="auto">
            <a:xfrm>
              <a:off x="9405938"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1" name="组合 270"/>
          <p:cNvGrpSpPr/>
          <p:nvPr/>
        </p:nvGrpSpPr>
        <p:grpSpPr>
          <a:xfrm>
            <a:off x="8256588" y="5140325"/>
            <a:ext cx="481013" cy="428625"/>
            <a:chOff x="8256588" y="5140325"/>
            <a:chExt cx="481013" cy="428625"/>
          </a:xfrm>
          <a:solidFill>
            <a:schemeClr val="accent4"/>
          </a:solidFill>
        </p:grpSpPr>
        <p:sp>
          <p:nvSpPr>
            <p:cNvPr id="86" name="Freeform 51"/>
            <p:cNvSpPr>
              <a:spLocks noEditPoints="1"/>
            </p:cNvSpPr>
            <p:nvPr/>
          </p:nvSpPr>
          <p:spPr bwMode="auto">
            <a:xfrm>
              <a:off x="8256588"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86 w 128"/>
                <a:gd name="T19" fmla="*/ 109 h 114"/>
                <a:gd name="T20" fmla="*/ 5 w 128"/>
                <a:gd name="T21" fmla="*/ 109 h 114"/>
                <a:gd name="T22" fmla="*/ 5 w 128"/>
                <a:gd name="T23" fmla="*/ 27 h 114"/>
                <a:gd name="T24" fmla="*/ 86 w 128"/>
                <a:gd name="T25" fmla="*/ 27 h 114"/>
                <a:gd name="T26" fmla="*/ 86 w 128"/>
                <a:gd name="T27" fmla="*/ 109 h 114"/>
                <a:gd name="T28" fmla="*/ 123 w 128"/>
                <a:gd name="T29" fmla="*/ 109 h 114"/>
                <a:gd name="T30" fmla="*/ 91 w 128"/>
                <a:gd name="T31" fmla="*/ 109 h 114"/>
                <a:gd name="T32" fmla="*/ 91 w 128"/>
                <a:gd name="T33" fmla="*/ 27 h 114"/>
                <a:gd name="T34" fmla="*/ 123 w 128"/>
                <a:gd name="T35" fmla="*/ 27 h 114"/>
                <a:gd name="T36" fmla="*/ 123 w 128"/>
                <a:gd name="T37" fmla="*/ 109 h 114"/>
                <a:gd name="T38" fmla="*/ 123 w 128"/>
                <a:gd name="T39" fmla="*/ 23 h 114"/>
                <a:gd name="T40" fmla="*/ 5 w 128"/>
                <a:gd name="T41" fmla="*/ 23 h 114"/>
                <a:gd name="T42" fmla="*/ 5 w 128"/>
                <a:gd name="T43" fmla="*/ 5 h 114"/>
                <a:gd name="T44" fmla="*/ 123 w 128"/>
                <a:gd name="T45" fmla="*/ 5 h 114"/>
                <a:gd name="T46" fmla="*/ 123 w 128"/>
                <a:gd name="T4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86" y="109"/>
                  </a:moveTo>
                  <a:cubicBezTo>
                    <a:pt x="5" y="109"/>
                    <a:pt x="5" y="109"/>
                    <a:pt x="5" y="109"/>
                  </a:cubicBezTo>
                  <a:cubicBezTo>
                    <a:pt x="5" y="27"/>
                    <a:pt x="5" y="27"/>
                    <a:pt x="5" y="27"/>
                  </a:cubicBezTo>
                  <a:cubicBezTo>
                    <a:pt x="86" y="27"/>
                    <a:pt x="86" y="27"/>
                    <a:pt x="86" y="27"/>
                  </a:cubicBezTo>
                  <a:lnTo>
                    <a:pt x="86" y="109"/>
                  </a:lnTo>
                  <a:close/>
                  <a:moveTo>
                    <a:pt x="123" y="109"/>
                  </a:moveTo>
                  <a:cubicBezTo>
                    <a:pt x="91" y="109"/>
                    <a:pt x="91" y="109"/>
                    <a:pt x="91" y="109"/>
                  </a:cubicBezTo>
                  <a:cubicBezTo>
                    <a:pt x="91" y="27"/>
                    <a:pt x="91" y="27"/>
                    <a:pt x="91"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7" name="Oval 52"/>
            <p:cNvSpPr>
              <a:spLocks noChangeArrowheads="1"/>
            </p:cNvSpPr>
            <p:nvPr/>
          </p:nvSpPr>
          <p:spPr bwMode="auto">
            <a:xfrm>
              <a:off x="8312150"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8" name="Oval 53"/>
            <p:cNvSpPr>
              <a:spLocks noChangeArrowheads="1"/>
            </p:cNvSpPr>
            <p:nvPr/>
          </p:nvSpPr>
          <p:spPr bwMode="auto">
            <a:xfrm>
              <a:off x="8377238"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9" name="Oval 54"/>
            <p:cNvSpPr>
              <a:spLocks noChangeArrowheads="1"/>
            </p:cNvSpPr>
            <p:nvPr/>
          </p:nvSpPr>
          <p:spPr bwMode="auto">
            <a:xfrm>
              <a:off x="8443913"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2" name="组合 271"/>
          <p:cNvGrpSpPr/>
          <p:nvPr/>
        </p:nvGrpSpPr>
        <p:grpSpPr>
          <a:xfrm>
            <a:off x="7296150" y="5140325"/>
            <a:ext cx="479425" cy="428625"/>
            <a:chOff x="7296150" y="5140325"/>
            <a:chExt cx="479425" cy="428625"/>
          </a:xfrm>
          <a:solidFill>
            <a:schemeClr val="accent4"/>
          </a:solidFill>
        </p:grpSpPr>
        <p:sp>
          <p:nvSpPr>
            <p:cNvPr id="90" name="Freeform 55"/>
            <p:cNvSpPr>
              <a:spLocks noEditPoints="1"/>
            </p:cNvSpPr>
            <p:nvPr/>
          </p:nvSpPr>
          <p:spPr bwMode="auto">
            <a:xfrm>
              <a:off x="7296150" y="5140325"/>
              <a:ext cx="479425"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62 w 128"/>
                <a:gd name="T19" fmla="*/ 109 h 114"/>
                <a:gd name="T20" fmla="*/ 5 w 128"/>
                <a:gd name="T21" fmla="*/ 109 h 114"/>
                <a:gd name="T22" fmla="*/ 5 w 128"/>
                <a:gd name="T23" fmla="*/ 27 h 114"/>
                <a:gd name="T24" fmla="*/ 62 w 128"/>
                <a:gd name="T25" fmla="*/ 27 h 114"/>
                <a:gd name="T26" fmla="*/ 62 w 128"/>
                <a:gd name="T27" fmla="*/ 109 h 114"/>
                <a:gd name="T28" fmla="*/ 123 w 128"/>
                <a:gd name="T29" fmla="*/ 109 h 114"/>
                <a:gd name="T30" fmla="*/ 66 w 128"/>
                <a:gd name="T31" fmla="*/ 109 h 114"/>
                <a:gd name="T32" fmla="*/ 66 w 128"/>
                <a:gd name="T33" fmla="*/ 27 h 114"/>
                <a:gd name="T34" fmla="*/ 123 w 128"/>
                <a:gd name="T35" fmla="*/ 27 h 114"/>
                <a:gd name="T36" fmla="*/ 123 w 128"/>
                <a:gd name="T37" fmla="*/ 109 h 114"/>
                <a:gd name="T38" fmla="*/ 123 w 128"/>
                <a:gd name="T39" fmla="*/ 23 h 114"/>
                <a:gd name="T40" fmla="*/ 5 w 128"/>
                <a:gd name="T41" fmla="*/ 23 h 114"/>
                <a:gd name="T42" fmla="*/ 5 w 128"/>
                <a:gd name="T43" fmla="*/ 5 h 114"/>
                <a:gd name="T44" fmla="*/ 123 w 128"/>
                <a:gd name="T45" fmla="*/ 5 h 114"/>
                <a:gd name="T46" fmla="*/ 123 w 128"/>
                <a:gd name="T4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62" y="109"/>
                  </a:moveTo>
                  <a:cubicBezTo>
                    <a:pt x="5" y="109"/>
                    <a:pt x="5" y="109"/>
                    <a:pt x="5" y="109"/>
                  </a:cubicBezTo>
                  <a:cubicBezTo>
                    <a:pt x="5" y="27"/>
                    <a:pt x="5" y="27"/>
                    <a:pt x="5" y="27"/>
                  </a:cubicBezTo>
                  <a:cubicBezTo>
                    <a:pt x="62" y="27"/>
                    <a:pt x="62" y="27"/>
                    <a:pt x="62" y="27"/>
                  </a:cubicBezTo>
                  <a:lnTo>
                    <a:pt x="62" y="109"/>
                  </a:lnTo>
                  <a:close/>
                  <a:moveTo>
                    <a:pt x="123" y="109"/>
                  </a:moveTo>
                  <a:cubicBezTo>
                    <a:pt x="66" y="109"/>
                    <a:pt x="66" y="109"/>
                    <a:pt x="66" y="109"/>
                  </a:cubicBezTo>
                  <a:cubicBezTo>
                    <a:pt x="66" y="27"/>
                    <a:pt x="66" y="27"/>
                    <a:pt x="66"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1" name="Oval 56"/>
            <p:cNvSpPr>
              <a:spLocks noChangeArrowheads="1"/>
            </p:cNvSpPr>
            <p:nvPr/>
          </p:nvSpPr>
          <p:spPr bwMode="auto">
            <a:xfrm>
              <a:off x="7351713"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2" name="Oval 57"/>
            <p:cNvSpPr>
              <a:spLocks noChangeArrowheads="1"/>
            </p:cNvSpPr>
            <p:nvPr/>
          </p:nvSpPr>
          <p:spPr bwMode="auto">
            <a:xfrm>
              <a:off x="7415213"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3" name="Oval 58"/>
            <p:cNvSpPr>
              <a:spLocks noChangeArrowheads="1"/>
            </p:cNvSpPr>
            <p:nvPr/>
          </p:nvSpPr>
          <p:spPr bwMode="auto">
            <a:xfrm>
              <a:off x="7483475"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3" name="组合 272"/>
          <p:cNvGrpSpPr/>
          <p:nvPr/>
        </p:nvGrpSpPr>
        <p:grpSpPr>
          <a:xfrm>
            <a:off x="6334125" y="5140325"/>
            <a:ext cx="481013" cy="428625"/>
            <a:chOff x="6334125" y="5140325"/>
            <a:chExt cx="481013" cy="428625"/>
          </a:xfrm>
          <a:solidFill>
            <a:schemeClr val="accent4"/>
          </a:solidFill>
        </p:grpSpPr>
        <p:sp>
          <p:nvSpPr>
            <p:cNvPr id="94" name="Freeform 59"/>
            <p:cNvSpPr>
              <a:spLocks noEditPoints="1"/>
            </p:cNvSpPr>
            <p:nvPr/>
          </p:nvSpPr>
          <p:spPr bwMode="auto">
            <a:xfrm>
              <a:off x="6334125"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123 w 128"/>
                <a:gd name="T19" fmla="*/ 109 h 114"/>
                <a:gd name="T20" fmla="*/ 5 w 128"/>
                <a:gd name="T21" fmla="*/ 109 h 114"/>
                <a:gd name="T22" fmla="*/ 5 w 128"/>
                <a:gd name="T23" fmla="*/ 27 h 114"/>
                <a:gd name="T24" fmla="*/ 123 w 128"/>
                <a:gd name="T25" fmla="*/ 27 h 114"/>
                <a:gd name="T26" fmla="*/ 123 w 128"/>
                <a:gd name="T27" fmla="*/ 109 h 114"/>
                <a:gd name="T28" fmla="*/ 123 w 128"/>
                <a:gd name="T29" fmla="*/ 23 h 114"/>
                <a:gd name="T30" fmla="*/ 5 w 128"/>
                <a:gd name="T31" fmla="*/ 23 h 114"/>
                <a:gd name="T32" fmla="*/ 5 w 128"/>
                <a:gd name="T33" fmla="*/ 5 h 114"/>
                <a:gd name="T34" fmla="*/ 123 w 128"/>
                <a:gd name="T35" fmla="*/ 5 h 114"/>
                <a:gd name="T36" fmla="*/ 123 w 128"/>
                <a:gd name="T3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123" y="109"/>
                  </a:moveTo>
                  <a:cubicBezTo>
                    <a:pt x="5" y="109"/>
                    <a:pt x="5" y="109"/>
                    <a:pt x="5" y="109"/>
                  </a:cubicBezTo>
                  <a:cubicBezTo>
                    <a:pt x="5" y="27"/>
                    <a:pt x="5" y="27"/>
                    <a:pt x="5"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5" name="Oval 60"/>
            <p:cNvSpPr>
              <a:spLocks noChangeArrowheads="1"/>
            </p:cNvSpPr>
            <p:nvPr/>
          </p:nvSpPr>
          <p:spPr bwMode="auto">
            <a:xfrm>
              <a:off x="6391275"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6" name="Oval 61"/>
            <p:cNvSpPr>
              <a:spLocks noChangeArrowheads="1"/>
            </p:cNvSpPr>
            <p:nvPr/>
          </p:nvSpPr>
          <p:spPr bwMode="auto">
            <a:xfrm>
              <a:off x="6454775"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7" name="Oval 62"/>
            <p:cNvSpPr>
              <a:spLocks noChangeArrowheads="1"/>
            </p:cNvSpPr>
            <p:nvPr/>
          </p:nvSpPr>
          <p:spPr bwMode="auto">
            <a:xfrm>
              <a:off x="6521450"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8" name="Freeform 63"/>
            <p:cNvSpPr/>
            <p:nvPr/>
          </p:nvSpPr>
          <p:spPr bwMode="auto">
            <a:xfrm>
              <a:off x="6473825" y="5327650"/>
              <a:ext cx="77788" cy="134938"/>
            </a:xfrm>
            <a:custGeom>
              <a:avLst/>
              <a:gdLst>
                <a:gd name="T0" fmla="*/ 1 w 21"/>
                <a:gd name="T1" fmla="*/ 35 h 36"/>
                <a:gd name="T2" fmla="*/ 5 w 21"/>
                <a:gd name="T3" fmla="*/ 35 h 36"/>
                <a:gd name="T4" fmla="*/ 20 w 21"/>
                <a:gd name="T5" fmla="*/ 20 h 36"/>
                <a:gd name="T6" fmla="*/ 21 w 21"/>
                <a:gd name="T7" fmla="*/ 17 h 36"/>
                <a:gd name="T8" fmla="*/ 5 w 21"/>
                <a:gd name="T9" fmla="*/ 1 h 36"/>
                <a:gd name="T10" fmla="*/ 3 w 21"/>
                <a:gd name="T11" fmla="*/ 0 h 36"/>
                <a:gd name="T12" fmla="*/ 1 w 21"/>
                <a:gd name="T13" fmla="*/ 1 h 36"/>
                <a:gd name="T14" fmla="*/ 1 w 21"/>
                <a:gd name="T15" fmla="*/ 4 h 36"/>
                <a:gd name="T16" fmla="*/ 15 w 21"/>
                <a:gd name="T17" fmla="*/ 18 h 36"/>
                <a:gd name="T18" fmla="*/ 1 w 21"/>
                <a:gd name="T19" fmla="*/ 32 h 36"/>
                <a:gd name="T20" fmla="*/ 1 w 21"/>
                <a:gd name="T21"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1" y="35"/>
                  </a:moveTo>
                  <a:cubicBezTo>
                    <a:pt x="2" y="36"/>
                    <a:pt x="4" y="36"/>
                    <a:pt x="5" y="35"/>
                  </a:cubicBezTo>
                  <a:cubicBezTo>
                    <a:pt x="5" y="35"/>
                    <a:pt x="20" y="20"/>
                    <a:pt x="20" y="20"/>
                  </a:cubicBezTo>
                  <a:cubicBezTo>
                    <a:pt x="21" y="19"/>
                    <a:pt x="21" y="18"/>
                    <a:pt x="21" y="17"/>
                  </a:cubicBezTo>
                  <a:cubicBezTo>
                    <a:pt x="20" y="16"/>
                    <a:pt x="11" y="7"/>
                    <a:pt x="5" y="1"/>
                  </a:cubicBezTo>
                  <a:cubicBezTo>
                    <a:pt x="4" y="0"/>
                    <a:pt x="4" y="0"/>
                    <a:pt x="3" y="0"/>
                  </a:cubicBezTo>
                  <a:cubicBezTo>
                    <a:pt x="2" y="0"/>
                    <a:pt x="2" y="0"/>
                    <a:pt x="1" y="1"/>
                  </a:cubicBezTo>
                  <a:cubicBezTo>
                    <a:pt x="0" y="2"/>
                    <a:pt x="0" y="3"/>
                    <a:pt x="1" y="4"/>
                  </a:cubicBezTo>
                  <a:cubicBezTo>
                    <a:pt x="15" y="18"/>
                    <a:pt x="15" y="18"/>
                    <a:pt x="15" y="18"/>
                  </a:cubicBezTo>
                  <a:cubicBezTo>
                    <a:pt x="1" y="32"/>
                    <a:pt x="1" y="32"/>
                    <a:pt x="1" y="32"/>
                  </a:cubicBezTo>
                  <a:cubicBezTo>
                    <a:pt x="0" y="33"/>
                    <a:pt x="0" y="35"/>
                    <a:pt x="1"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9" name="Freeform 64"/>
            <p:cNvSpPr/>
            <p:nvPr/>
          </p:nvSpPr>
          <p:spPr bwMode="auto">
            <a:xfrm>
              <a:off x="6562725" y="5448300"/>
              <a:ext cx="101600" cy="14288"/>
            </a:xfrm>
            <a:custGeom>
              <a:avLst/>
              <a:gdLst>
                <a:gd name="T0" fmla="*/ 2 w 27"/>
                <a:gd name="T1" fmla="*/ 4 h 4"/>
                <a:gd name="T2" fmla="*/ 24 w 27"/>
                <a:gd name="T3" fmla="*/ 4 h 4"/>
                <a:gd name="T4" fmla="*/ 27 w 27"/>
                <a:gd name="T5" fmla="*/ 2 h 4"/>
                <a:gd name="T6" fmla="*/ 24 w 27"/>
                <a:gd name="T7" fmla="*/ 0 h 4"/>
                <a:gd name="T8" fmla="*/ 2 w 27"/>
                <a:gd name="T9" fmla="*/ 0 h 4"/>
                <a:gd name="T10" fmla="*/ 0 w 27"/>
                <a:gd name="T11" fmla="*/ 2 h 4"/>
                <a:gd name="T12" fmla="*/ 2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 y="4"/>
                  </a:moveTo>
                  <a:cubicBezTo>
                    <a:pt x="24" y="4"/>
                    <a:pt x="24" y="4"/>
                    <a:pt x="24" y="4"/>
                  </a:cubicBezTo>
                  <a:cubicBezTo>
                    <a:pt x="26" y="4"/>
                    <a:pt x="27" y="3"/>
                    <a:pt x="27" y="2"/>
                  </a:cubicBezTo>
                  <a:cubicBezTo>
                    <a:pt x="27" y="1"/>
                    <a:pt x="26" y="0"/>
                    <a:pt x="24"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4" name="组合 273"/>
          <p:cNvGrpSpPr/>
          <p:nvPr/>
        </p:nvGrpSpPr>
        <p:grpSpPr>
          <a:xfrm>
            <a:off x="5373688" y="5140325"/>
            <a:ext cx="479425" cy="428625"/>
            <a:chOff x="5373688" y="5140325"/>
            <a:chExt cx="479425" cy="428625"/>
          </a:xfrm>
          <a:solidFill>
            <a:schemeClr val="accent4"/>
          </a:solidFill>
        </p:grpSpPr>
        <p:sp>
          <p:nvSpPr>
            <p:cNvPr id="100" name="Freeform 65"/>
            <p:cNvSpPr>
              <a:spLocks noEditPoints="1"/>
            </p:cNvSpPr>
            <p:nvPr/>
          </p:nvSpPr>
          <p:spPr bwMode="auto">
            <a:xfrm>
              <a:off x="5373688" y="5140325"/>
              <a:ext cx="479425"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123 w 128"/>
                <a:gd name="T19" fmla="*/ 109 h 114"/>
                <a:gd name="T20" fmla="*/ 4 w 128"/>
                <a:gd name="T21" fmla="*/ 109 h 114"/>
                <a:gd name="T22" fmla="*/ 4 w 128"/>
                <a:gd name="T23" fmla="*/ 27 h 114"/>
                <a:gd name="T24" fmla="*/ 123 w 128"/>
                <a:gd name="T25" fmla="*/ 27 h 114"/>
                <a:gd name="T26" fmla="*/ 123 w 128"/>
                <a:gd name="T27" fmla="*/ 109 h 114"/>
                <a:gd name="T28" fmla="*/ 123 w 128"/>
                <a:gd name="T29" fmla="*/ 23 h 114"/>
                <a:gd name="T30" fmla="*/ 4 w 128"/>
                <a:gd name="T31" fmla="*/ 23 h 114"/>
                <a:gd name="T32" fmla="*/ 4 w 128"/>
                <a:gd name="T33" fmla="*/ 5 h 114"/>
                <a:gd name="T34" fmla="*/ 123 w 128"/>
                <a:gd name="T35" fmla="*/ 5 h 114"/>
                <a:gd name="T36" fmla="*/ 123 w 128"/>
                <a:gd name="T3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14">
                  <a:moveTo>
                    <a:pt x="122" y="0"/>
                  </a:moveTo>
                  <a:cubicBezTo>
                    <a:pt x="6" y="0"/>
                    <a:pt x="6" y="0"/>
                    <a:pt x="6" y="0"/>
                  </a:cubicBezTo>
                  <a:cubicBezTo>
                    <a:pt x="2" y="0"/>
                    <a:pt x="0" y="3"/>
                    <a:pt x="0" y="6"/>
                  </a:cubicBezTo>
                  <a:cubicBezTo>
                    <a:pt x="0" y="108"/>
                    <a:pt x="0" y="108"/>
                    <a:pt x="0" y="108"/>
                  </a:cubicBezTo>
                  <a:cubicBezTo>
                    <a:pt x="0" y="111"/>
                    <a:pt x="2"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123" y="109"/>
                  </a:moveTo>
                  <a:cubicBezTo>
                    <a:pt x="4" y="109"/>
                    <a:pt x="4" y="109"/>
                    <a:pt x="4" y="109"/>
                  </a:cubicBezTo>
                  <a:cubicBezTo>
                    <a:pt x="4" y="27"/>
                    <a:pt x="4" y="27"/>
                    <a:pt x="4" y="27"/>
                  </a:cubicBezTo>
                  <a:cubicBezTo>
                    <a:pt x="123" y="27"/>
                    <a:pt x="123" y="27"/>
                    <a:pt x="123" y="27"/>
                  </a:cubicBezTo>
                  <a:lnTo>
                    <a:pt x="123" y="109"/>
                  </a:lnTo>
                  <a:close/>
                  <a:moveTo>
                    <a:pt x="123" y="23"/>
                  </a:moveTo>
                  <a:cubicBezTo>
                    <a:pt x="4" y="23"/>
                    <a:pt x="4" y="23"/>
                    <a:pt x="4" y="23"/>
                  </a:cubicBezTo>
                  <a:cubicBezTo>
                    <a:pt x="4" y="5"/>
                    <a:pt x="4" y="5"/>
                    <a:pt x="4"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1" name="Oval 66"/>
            <p:cNvSpPr>
              <a:spLocks noChangeArrowheads="1"/>
            </p:cNvSpPr>
            <p:nvPr/>
          </p:nvSpPr>
          <p:spPr bwMode="auto">
            <a:xfrm>
              <a:off x="5429250"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2" name="Oval 67"/>
            <p:cNvSpPr>
              <a:spLocks noChangeArrowheads="1"/>
            </p:cNvSpPr>
            <p:nvPr/>
          </p:nvSpPr>
          <p:spPr bwMode="auto">
            <a:xfrm>
              <a:off x="5492750"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3" name="Oval 68"/>
            <p:cNvSpPr>
              <a:spLocks noChangeArrowheads="1"/>
            </p:cNvSpPr>
            <p:nvPr/>
          </p:nvSpPr>
          <p:spPr bwMode="auto">
            <a:xfrm>
              <a:off x="5561013"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4" name="Freeform 69"/>
            <p:cNvSpPr/>
            <p:nvPr/>
          </p:nvSpPr>
          <p:spPr bwMode="auto">
            <a:xfrm>
              <a:off x="5516563" y="5327650"/>
              <a:ext cx="195263" cy="134938"/>
            </a:xfrm>
            <a:custGeom>
              <a:avLst/>
              <a:gdLst>
                <a:gd name="T0" fmla="*/ 17 w 52"/>
                <a:gd name="T1" fmla="*/ 35 h 36"/>
                <a:gd name="T2" fmla="*/ 20 w 52"/>
                <a:gd name="T3" fmla="*/ 35 h 36"/>
                <a:gd name="T4" fmla="*/ 51 w 52"/>
                <a:gd name="T5" fmla="*/ 4 h 36"/>
                <a:gd name="T6" fmla="*/ 51 w 52"/>
                <a:gd name="T7" fmla="*/ 1 h 36"/>
                <a:gd name="T8" fmla="*/ 48 w 52"/>
                <a:gd name="T9" fmla="*/ 1 h 36"/>
                <a:gd name="T10" fmla="*/ 18 w 52"/>
                <a:gd name="T11" fmla="*/ 31 h 36"/>
                <a:gd name="T12" fmla="*/ 4 w 52"/>
                <a:gd name="T13" fmla="*/ 16 h 36"/>
                <a:gd name="T14" fmla="*/ 0 w 52"/>
                <a:gd name="T15" fmla="*/ 16 h 36"/>
                <a:gd name="T16" fmla="*/ 0 w 52"/>
                <a:gd name="T17" fmla="*/ 17 h 36"/>
                <a:gd name="T18" fmla="*/ 0 w 52"/>
                <a:gd name="T19" fmla="*/ 19 h 36"/>
                <a:gd name="T20" fmla="*/ 17 w 52"/>
                <a:gd name="T21"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36">
                  <a:moveTo>
                    <a:pt x="17" y="35"/>
                  </a:moveTo>
                  <a:cubicBezTo>
                    <a:pt x="18" y="36"/>
                    <a:pt x="19" y="36"/>
                    <a:pt x="20" y="35"/>
                  </a:cubicBezTo>
                  <a:cubicBezTo>
                    <a:pt x="51" y="4"/>
                    <a:pt x="51" y="4"/>
                    <a:pt x="51" y="4"/>
                  </a:cubicBezTo>
                  <a:cubicBezTo>
                    <a:pt x="52" y="3"/>
                    <a:pt x="52" y="2"/>
                    <a:pt x="51" y="1"/>
                  </a:cubicBezTo>
                  <a:cubicBezTo>
                    <a:pt x="50" y="0"/>
                    <a:pt x="49" y="0"/>
                    <a:pt x="48" y="1"/>
                  </a:cubicBezTo>
                  <a:cubicBezTo>
                    <a:pt x="18" y="31"/>
                    <a:pt x="18" y="31"/>
                    <a:pt x="18" y="31"/>
                  </a:cubicBezTo>
                  <a:cubicBezTo>
                    <a:pt x="4" y="16"/>
                    <a:pt x="4" y="16"/>
                    <a:pt x="4" y="16"/>
                  </a:cubicBezTo>
                  <a:cubicBezTo>
                    <a:pt x="3" y="15"/>
                    <a:pt x="1" y="15"/>
                    <a:pt x="0" y="16"/>
                  </a:cubicBezTo>
                  <a:cubicBezTo>
                    <a:pt x="0" y="16"/>
                    <a:pt x="0" y="17"/>
                    <a:pt x="0" y="17"/>
                  </a:cubicBezTo>
                  <a:cubicBezTo>
                    <a:pt x="0" y="18"/>
                    <a:pt x="0" y="19"/>
                    <a:pt x="0" y="19"/>
                  </a:cubicBezTo>
                  <a:lnTo>
                    <a:pt x="1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5" name="组合 274"/>
          <p:cNvGrpSpPr/>
          <p:nvPr/>
        </p:nvGrpSpPr>
        <p:grpSpPr>
          <a:xfrm>
            <a:off x="4411663" y="5140325"/>
            <a:ext cx="481013" cy="428625"/>
            <a:chOff x="4411663" y="5140325"/>
            <a:chExt cx="481013" cy="428625"/>
          </a:xfrm>
          <a:solidFill>
            <a:schemeClr val="accent4"/>
          </a:solidFill>
        </p:grpSpPr>
        <p:sp>
          <p:nvSpPr>
            <p:cNvPr id="105" name="Freeform 70"/>
            <p:cNvSpPr>
              <a:spLocks noEditPoints="1"/>
            </p:cNvSpPr>
            <p:nvPr/>
          </p:nvSpPr>
          <p:spPr bwMode="auto">
            <a:xfrm>
              <a:off x="4411663"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123 w 128"/>
                <a:gd name="T19" fmla="*/ 109 h 114"/>
                <a:gd name="T20" fmla="*/ 5 w 128"/>
                <a:gd name="T21" fmla="*/ 109 h 114"/>
                <a:gd name="T22" fmla="*/ 5 w 128"/>
                <a:gd name="T23" fmla="*/ 27 h 114"/>
                <a:gd name="T24" fmla="*/ 123 w 128"/>
                <a:gd name="T25" fmla="*/ 27 h 114"/>
                <a:gd name="T26" fmla="*/ 123 w 128"/>
                <a:gd name="T27" fmla="*/ 109 h 114"/>
                <a:gd name="T28" fmla="*/ 123 w 128"/>
                <a:gd name="T29" fmla="*/ 23 h 114"/>
                <a:gd name="T30" fmla="*/ 5 w 128"/>
                <a:gd name="T31" fmla="*/ 23 h 114"/>
                <a:gd name="T32" fmla="*/ 5 w 128"/>
                <a:gd name="T33" fmla="*/ 5 h 114"/>
                <a:gd name="T34" fmla="*/ 123 w 128"/>
                <a:gd name="T35" fmla="*/ 5 h 114"/>
                <a:gd name="T36" fmla="*/ 123 w 128"/>
                <a:gd name="T3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123" y="109"/>
                  </a:moveTo>
                  <a:cubicBezTo>
                    <a:pt x="5" y="109"/>
                    <a:pt x="5" y="109"/>
                    <a:pt x="5" y="109"/>
                  </a:cubicBezTo>
                  <a:cubicBezTo>
                    <a:pt x="5" y="27"/>
                    <a:pt x="5" y="27"/>
                    <a:pt x="5"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6" name="Oval 71"/>
            <p:cNvSpPr>
              <a:spLocks noChangeArrowheads="1"/>
            </p:cNvSpPr>
            <p:nvPr/>
          </p:nvSpPr>
          <p:spPr bwMode="auto">
            <a:xfrm>
              <a:off x="4468813"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7" name="Oval 72"/>
            <p:cNvSpPr>
              <a:spLocks noChangeArrowheads="1"/>
            </p:cNvSpPr>
            <p:nvPr/>
          </p:nvSpPr>
          <p:spPr bwMode="auto">
            <a:xfrm>
              <a:off x="4532313"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8" name="Oval 73"/>
            <p:cNvSpPr>
              <a:spLocks noChangeArrowheads="1"/>
            </p:cNvSpPr>
            <p:nvPr/>
          </p:nvSpPr>
          <p:spPr bwMode="auto">
            <a:xfrm>
              <a:off x="4600575"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9" name="Freeform 74"/>
            <p:cNvSpPr/>
            <p:nvPr/>
          </p:nvSpPr>
          <p:spPr bwMode="auto">
            <a:xfrm>
              <a:off x="4584700" y="5327650"/>
              <a:ext cx="134938" cy="134938"/>
            </a:xfrm>
            <a:custGeom>
              <a:avLst/>
              <a:gdLst>
                <a:gd name="T0" fmla="*/ 0 w 36"/>
                <a:gd name="T1" fmla="*/ 34 h 36"/>
                <a:gd name="T2" fmla="*/ 1 w 36"/>
                <a:gd name="T3" fmla="*/ 35 h 36"/>
                <a:gd name="T4" fmla="*/ 4 w 36"/>
                <a:gd name="T5" fmla="*/ 35 h 36"/>
                <a:gd name="T6" fmla="*/ 18 w 36"/>
                <a:gd name="T7" fmla="*/ 21 h 36"/>
                <a:gd name="T8" fmla="*/ 32 w 36"/>
                <a:gd name="T9" fmla="*/ 35 h 36"/>
                <a:gd name="T10" fmla="*/ 35 w 36"/>
                <a:gd name="T11" fmla="*/ 35 h 36"/>
                <a:gd name="T12" fmla="*/ 36 w 36"/>
                <a:gd name="T13" fmla="*/ 34 h 36"/>
                <a:gd name="T14" fmla="*/ 35 w 36"/>
                <a:gd name="T15" fmla="*/ 32 h 36"/>
                <a:gd name="T16" fmla="*/ 21 w 36"/>
                <a:gd name="T17" fmla="*/ 18 h 36"/>
                <a:gd name="T18" fmla="*/ 35 w 36"/>
                <a:gd name="T19" fmla="*/ 4 h 36"/>
                <a:gd name="T20" fmla="*/ 36 w 36"/>
                <a:gd name="T21" fmla="*/ 2 h 36"/>
                <a:gd name="T22" fmla="*/ 35 w 36"/>
                <a:gd name="T23" fmla="*/ 1 h 36"/>
                <a:gd name="T24" fmla="*/ 32 w 36"/>
                <a:gd name="T25" fmla="*/ 1 h 36"/>
                <a:gd name="T26" fmla="*/ 18 w 36"/>
                <a:gd name="T27" fmla="*/ 15 h 36"/>
                <a:gd name="T28" fmla="*/ 4 w 36"/>
                <a:gd name="T29" fmla="*/ 1 h 36"/>
                <a:gd name="T30" fmla="*/ 1 w 36"/>
                <a:gd name="T31" fmla="*/ 1 h 36"/>
                <a:gd name="T32" fmla="*/ 0 w 36"/>
                <a:gd name="T33" fmla="*/ 2 h 36"/>
                <a:gd name="T34" fmla="*/ 1 w 36"/>
                <a:gd name="T35" fmla="*/ 4 h 36"/>
                <a:gd name="T36" fmla="*/ 15 w 36"/>
                <a:gd name="T37" fmla="*/ 18 h 36"/>
                <a:gd name="T38" fmla="*/ 1 w 36"/>
                <a:gd name="T39" fmla="*/ 32 h 36"/>
                <a:gd name="T40" fmla="*/ 0 w 36"/>
                <a:gd name="T41" fmla="*/ 34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 h="36">
                  <a:moveTo>
                    <a:pt x="0" y="34"/>
                  </a:moveTo>
                  <a:cubicBezTo>
                    <a:pt x="0" y="34"/>
                    <a:pt x="0" y="35"/>
                    <a:pt x="1" y="35"/>
                  </a:cubicBezTo>
                  <a:cubicBezTo>
                    <a:pt x="2" y="36"/>
                    <a:pt x="3" y="36"/>
                    <a:pt x="4" y="35"/>
                  </a:cubicBezTo>
                  <a:cubicBezTo>
                    <a:pt x="18" y="21"/>
                    <a:pt x="18" y="21"/>
                    <a:pt x="18" y="21"/>
                  </a:cubicBezTo>
                  <a:cubicBezTo>
                    <a:pt x="32" y="35"/>
                    <a:pt x="32" y="35"/>
                    <a:pt x="32" y="35"/>
                  </a:cubicBezTo>
                  <a:cubicBezTo>
                    <a:pt x="33" y="36"/>
                    <a:pt x="34" y="36"/>
                    <a:pt x="35" y="35"/>
                  </a:cubicBezTo>
                  <a:cubicBezTo>
                    <a:pt x="36" y="35"/>
                    <a:pt x="36" y="34"/>
                    <a:pt x="36" y="34"/>
                  </a:cubicBezTo>
                  <a:cubicBezTo>
                    <a:pt x="36" y="33"/>
                    <a:pt x="36" y="33"/>
                    <a:pt x="35" y="32"/>
                  </a:cubicBezTo>
                  <a:cubicBezTo>
                    <a:pt x="21" y="18"/>
                    <a:pt x="21" y="18"/>
                    <a:pt x="21" y="18"/>
                  </a:cubicBezTo>
                  <a:cubicBezTo>
                    <a:pt x="35" y="4"/>
                    <a:pt x="35" y="4"/>
                    <a:pt x="35" y="4"/>
                  </a:cubicBezTo>
                  <a:cubicBezTo>
                    <a:pt x="36" y="4"/>
                    <a:pt x="36" y="3"/>
                    <a:pt x="36" y="2"/>
                  </a:cubicBezTo>
                  <a:cubicBezTo>
                    <a:pt x="36" y="2"/>
                    <a:pt x="36" y="1"/>
                    <a:pt x="35" y="1"/>
                  </a:cubicBezTo>
                  <a:cubicBezTo>
                    <a:pt x="34" y="0"/>
                    <a:pt x="33" y="0"/>
                    <a:pt x="32" y="1"/>
                  </a:cubicBezTo>
                  <a:cubicBezTo>
                    <a:pt x="18" y="15"/>
                    <a:pt x="18" y="15"/>
                    <a:pt x="18" y="15"/>
                  </a:cubicBezTo>
                  <a:cubicBezTo>
                    <a:pt x="4" y="1"/>
                    <a:pt x="4" y="1"/>
                    <a:pt x="4" y="1"/>
                  </a:cubicBezTo>
                  <a:cubicBezTo>
                    <a:pt x="3" y="0"/>
                    <a:pt x="2" y="0"/>
                    <a:pt x="1" y="1"/>
                  </a:cubicBezTo>
                  <a:cubicBezTo>
                    <a:pt x="0" y="1"/>
                    <a:pt x="0" y="2"/>
                    <a:pt x="0" y="2"/>
                  </a:cubicBezTo>
                  <a:cubicBezTo>
                    <a:pt x="0" y="3"/>
                    <a:pt x="0" y="4"/>
                    <a:pt x="1" y="4"/>
                  </a:cubicBezTo>
                  <a:cubicBezTo>
                    <a:pt x="15" y="18"/>
                    <a:pt x="15" y="18"/>
                    <a:pt x="15" y="18"/>
                  </a:cubicBezTo>
                  <a:cubicBezTo>
                    <a:pt x="1" y="32"/>
                    <a:pt x="1" y="32"/>
                    <a:pt x="1" y="32"/>
                  </a:cubicBezTo>
                  <a:cubicBezTo>
                    <a:pt x="0" y="33"/>
                    <a:pt x="0" y="33"/>
                    <a:pt x="0"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6" name="组合 275"/>
          <p:cNvGrpSpPr/>
          <p:nvPr/>
        </p:nvGrpSpPr>
        <p:grpSpPr>
          <a:xfrm>
            <a:off x="3451225" y="5140325"/>
            <a:ext cx="481013" cy="428625"/>
            <a:chOff x="3451225" y="5140325"/>
            <a:chExt cx="481013" cy="428625"/>
          </a:xfrm>
          <a:solidFill>
            <a:schemeClr val="accent4"/>
          </a:solidFill>
        </p:grpSpPr>
        <p:sp>
          <p:nvSpPr>
            <p:cNvPr id="110" name="Freeform 75"/>
            <p:cNvSpPr>
              <a:spLocks noEditPoints="1"/>
            </p:cNvSpPr>
            <p:nvPr/>
          </p:nvSpPr>
          <p:spPr bwMode="auto">
            <a:xfrm>
              <a:off x="3451225"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123 w 128"/>
                <a:gd name="T19" fmla="*/ 109 h 114"/>
                <a:gd name="T20" fmla="*/ 5 w 128"/>
                <a:gd name="T21" fmla="*/ 109 h 114"/>
                <a:gd name="T22" fmla="*/ 5 w 128"/>
                <a:gd name="T23" fmla="*/ 27 h 114"/>
                <a:gd name="T24" fmla="*/ 123 w 128"/>
                <a:gd name="T25" fmla="*/ 27 h 114"/>
                <a:gd name="T26" fmla="*/ 123 w 128"/>
                <a:gd name="T27" fmla="*/ 109 h 114"/>
                <a:gd name="T28" fmla="*/ 123 w 128"/>
                <a:gd name="T29" fmla="*/ 23 h 114"/>
                <a:gd name="T30" fmla="*/ 5 w 128"/>
                <a:gd name="T31" fmla="*/ 23 h 114"/>
                <a:gd name="T32" fmla="*/ 5 w 128"/>
                <a:gd name="T33" fmla="*/ 5 h 114"/>
                <a:gd name="T34" fmla="*/ 123 w 128"/>
                <a:gd name="T35" fmla="*/ 5 h 114"/>
                <a:gd name="T36" fmla="*/ 123 w 128"/>
                <a:gd name="T3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123" y="109"/>
                  </a:moveTo>
                  <a:cubicBezTo>
                    <a:pt x="5" y="109"/>
                    <a:pt x="5" y="109"/>
                    <a:pt x="5" y="109"/>
                  </a:cubicBezTo>
                  <a:cubicBezTo>
                    <a:pt x="5" y="27"/>
                    <a:pt x="5" y="27"/>
                    <a:pt x="5"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1" name="Oval 76"/>
            <p:cNvSpPr>
              <a:spLocks noChangeArrowheads="1"/>
            </p:cNvSpPr>
            <p:nvPr/>
          </p:nvSpPr>
          <p:spPr bwMode="auto">
            <a:xfrm>
              <a:off x="3506788"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2" name="Oval 77"/>
            <p:cNvSpPr>
              <a:spLocks noChangeArrowheads="1"/>
            </p:cNvSpPr>
            <p:nvPr/>
          </p:nvSpPr>
          <p:spPr bwMode="auto">
            <a:xfrm>
              <a:off x="3571875"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3" name="Oval 78"/>
            <p:cNvSpPr>
              <a:spLocks noChangeArrowheads="1"/>
            </p:cNvSpPr>
            <p:nvPr/>
          </p:nvSpPr>
          <p:spPr bwMode="auto">
            <a:xfrm>
              <a:off x="3638550"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4" name="Freeform 79"/>
            <p:cNvSpPr/>
            <p:nvPr/>
          </p:nvSpPr>
          <p:spPr bwMode="auto">
            <a:xfrm>
              <a:off x="3597275" y="5387975"/>
              <a:ext cx="187325" cy="15875"/>
            </a:xfrm>
            <a:custGeom>
              <a:avLst/>
              <a:gdLst>
                <a:gd name="T0" fmla="*/ 3 w 50"/>
                <a:gd name="T1" fmla="*/ 4 h 4"/>
                <a:gd name="T2" fmla="*/ 47 w 50"/>
                <a:gd name="T3" fmla="*/ 4 h 4"/>
                <a:gd name="T4" fmla="*/ 50 w 50"/>
                <a:gd name="T5" fmla="*/ 2 h 4"/>
                <a:gd name="T6" fmla="*/ 47 w 50"/>
                <a:gd name="T7" fmla="*/ 0 h 4"/>
                <a:gd name="T8" fmla="*/ 3 w 50"/>
                <a:gd name="T9" fmla="*/ 0 h 4"/>
                <a:gd name="T10" fmla="*/ 0 w 50"/>
                <a:gd name="T11" fmla="*/ 2 h 4"/>
                <a:gd name="T12" fmla="*/ 3 w 5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0" h="4">
                  <a:moveTo>
                    <a:pt x="3" y="4"/>
                  </a:moveTo>
                  <a:cubicBezTo>
                    <a:pt x="47" y="4"/>
                    <a:pt x="47" y="4"/>
                    <a:pt x="47" y="4"/>
                  </a:cubicBezTo>
                  <a:cubicBezTo>
                    <a:pt x="49" y="4"/>
                    <a:pt x="50" y="3"/>
                    <a:pt x="50" y="2"/>
                  </a:cubicBezTo>
                  <a:cubicBezTo>
                    <a:pt x="50" y="1"/>
                    <a:pt x="49" y="0"/>
                    <a:pt x="47" y="0"/>
                  </a:cubicBezTo>
                  <a:cubicBezTo>
                    <a:pt x="3" y="0"/>
                    <a:pt x="3" y="0"/>
                    <a:pt x="3" y="0"/>
                  </a:cubicBezTo>
                  <a:cubicBezTo>
                    <a:pt x="1" y="0"/>
                    <a:pt x="0" y="1"/>
                    <a:pt x="0" y="2"/>
                  </a:cubicBezTo>
                  <a:cubicBezTo>
                    <a:pt x="0" y="3"/>
                    <a:pt x="1" y="4"/>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7" name="组合 276"/>
          <p:cNvGrpSpPr/>
          <p:nvPr/>
        </p:nvGrpSpPr>
        <p:grpSpPr>
          <a:xfrm>
            <a:off x="2489200" y="5140325"/>
            <a:ext cx="481013" cy="428625"/>
            <a:chOff x="2489200" y="5140325"/>
            <a:chExt cx="481013" cy="428625"/>
          </a:xfrm>
          <a:solidFill>
            <a:schemeClr val="accent4"/>
          </a:solidFill>
        </p:grpSpPr>
        <p:sp>
          <p:nvSpPr>
            <p:cNvPr id="115" name="Freeform 80"/>
            <p:cNvSpPr>
              <a:spLocks noEditPoints="1"/>
            </p:cNvSpPr>
            <p:nvPr/>
          </p:nvSpPr>
          <p:spPr bwMode="auto">
            <a:xfrm>
              <a:off x="2489200"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123 w 128"/>
                <a:gd name="T19" fmla="*/ 109 h 114"/>
                <a:gd name="T20" fmla="*/ 5 w 128"/>
                <a:gd name="T21" fmla="*/ 109 h 114"/>
                <a:gd name="T22" fmla="*/ 5 w 128"/>
                <a:gd name="T23" fmla="*/ 27 h 114"/>
                <a:gd name="T24" fmla="*/ 123 w 128"/>
                <a:gd name="T25" fmla="*/ 27 h 114"/>
                <a:gd name="T26" fmla="*/ 123 w 128"/>
                <a:gd name="T27" fmla="*/ 109 h 114"/>
                <a:gd name="T28" fmla="*/ 123 w 128"/>
                <a:gd name="T29" fmla="*/ 23 h 114"/>
                <a:gd name="T30" fmla="*/ 5 w 128"/>
                <a:gd name="T31" fmla="*/ 23 h 114"/>
                <a:gd name="T32" fmla="*/ 5 w 128"/>
                <a:gd name="T33" fmla="*/ 5 h 114"/>
                <a:gd name="T34" fmla="*/ 123 w 128"/>
                <a:gd name="T35" fmla="*/ 5 h 114"/>
                <a:gd name="T36" fmla="*/ 123 w 128"/>
                <a:gd name="T3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123" y="109"/>
                  </a:moveTo>
                  <a:cubicBezTo>
                    <a:pt x="5" y="109"/>
                    <a:pt x="5" y="109"/>
                    <a:pt x="5" y="109"/>
                  </a:cubicBezTo>
                  <a:cubicBezTo>
                    <a:pt x="5" y="27"/>
                    <a:pt x="5" y="27"/>
                    <a:pt x="5"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6" name="Oval 81"/>
            <p:cNvSpPr>
              <a:spLocks noChangeArrowheads="1"/>
            </p:cNvSpPr>
            <p:nvPr/>
          </p:nvSpPr>
          <p:spPr bwMode="auto">
            <a:xfrm>
              <a:off x="2546350"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7" name="Oval 82"/>
            <p:cNvSpPr>
              <a:spLocks noChangeArrowheads="1"/>
            </p:cNvSpPr>
            <p:nvPr/>
          </p:nvSpPr>
          <p:spPr bwMode="auto">
            <a:xfrm>
              <a:off x="2609850"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8" name="Oval 83"/>
            <p:cNvSpPr>
              <a:spLocks noChangeArrowheads="1"/>
            </p:cNvSpPr>
            <p:nvPr/>
          </p:nvSpPr>
          <p:spPr bwMode="auto">
            <a:xfrm>
              <a:off x="2678113"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9" name="Freeform 84"/>
            <p:cNvSpPr/>
            <p:nvPr/>
          </p:nvSpPr>
          <p:spPr bwMode="auto">
            <a:xfrm>
              <a:off x="2636838" y="5305425"/>
              <a:ext cx="187325" cy="184150"/>
            </a:xfrm>
            <a:custGeom>
              <a:avLst/>
              <a:gdLst>
                <a:gd name="T0" fmla="*/ 3 w 50"/>
                <a:gd name="T1" fmla="*/ 26 h 49"/>
                <a:gd name="T2" fmla="*/ 23 w 50"/>
                <a:gd name="T3" fmla="*/ 26 h 49"/>
                <a:gd name="T4" fmla="*/ 23 w 50"/>
                <a:gd name="T5" fmla="*/ 46 h 49"/>
                <a:gd name="T6" fmla="*/ 25 w 50"/>
                <a:gd name="T7" fmla="*/ 49 h 49"/>
                <a:gd name="T8" fmla="*/ 27 w 50"/>
                <a:gd name="T9" fmla="*/ 46 h 49"/>
                <a:gd name="T10" fmla="*/ 27 w 50"/>
                <a:gd name="T11" fmla="*/ 26 h 49"/>
                <a:gd name="T12" fmla="*/ 47 w 50"/>
                <a:gd name="T13" fmla="*/ 26 h 49"/>
                <a:gd name="T14" fmla="*/ 50 w 50"/>
                <a:gd name="T15" fmla="*/ 24 h 49"/>
                <a:gd name="T16" fmla="*/ 47 w 50"/>
                <a:gd name="T17" fmla="*/ 22 h 49"/>
                <a:gd name="T18" fmla="*/ 27 w 50"/>
                <a:gd name="T19" fmla="*/ 22 h 49"/>
                <a:gd name="T20" fmla="*/ 27 w 50"/>
                <a:gd name="T21" fmla="*/ 2 h 49"/>
                <a:gd name="T22" fmla="*/ 25 w 50"/>
                <a:gd name="T23" fmla="*/ 0 h 49"/>
                <a:gd name="T24" fmla="*/ 23 w 50"/>
                <a:gd name="T25" fmla="*/ 2 h 49"/>
                <a:gd name="T26" fmla="*/ 23 w 50"/>
                <a:gd name="T27" fmla="*/ 22 h 49"/>
                <a:gd name="T28" fmla="*/ 3 w 50"/>
                <a:gd name="T29" fmla="*/ 22 h 49"/>
                <a:gd name="T30" fmla="*/ 0 w 50"/>
                <a:gd name="T31" fmla="*/ 24 h 49"/>
                <a:gd name="T32" fmla="*/ 3 w 50"/>
                <a:gd name="T33" fmla="*/ 2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 h="49">
                  <a:moveTo>
                    <a:pt x="3" y="26"/>
                  </a:moveTo>
                  <a:cubicBezTo>
                    <a:pt x="23" y="26"/>
                    <a:pt x="23" y="26"/>
                    <a:pt x="23" y="26"/>
                  </a:cubicBezTo>
                  <a:cubicBezTo>
                    <a:pt x="23" y="46"/>
                    <a:pt x="23" y="46"/>
                    <a:pt x="23" y="46"/>
                  </a:cubicBezTo>
                  <a:cubicBezTo>
                    <a:pt x="23" y="48"/>
                    <a:pt x="24" y="49"/>
                    <a:pt x="25" y="49"/>
                  </a:cubicBezTo>
                  <a:cubicBezTo>
                    <a:pt x="26" y="49"/>
                    <a:pt x="27" y="48"/>
                    <a:pt x="27" y="46"/>
                  </a:cubicBezTo>
                  <a:cubicBezTo>
                    <a:pt x="27" y="26"/>
                    <a:pt x="27" y="26"/>
                    <a:pt x="27" y="26"/>
                  </a:cubicBezTo>
                  <a:cubicBezTo>
                    <a:pt x="47" y="26"/>
                    <a:pt x="47" y="26"/>
                    <a:pt x="47" y="26"/>
                  </a:cubicBezTo>
                  <a:cubicBezTo>
                    <a:pt x="48" y="26"/>
                    <a:pt x="50" y="25"/>
                    <a:pt x="50" y="24"/>
                  </a:cubicBezTo>
                  <a:cubicBezTo>
                    <a:pt x="50" y="23"/>
                    <a:pt x="48" y="22"/>
                    <a:pt x="47" y="22"/>
                  </a:cubicBezTo>
                  <a:cubicBezTo>
                    <a:pt x="27" y="22"/>
                    <a:pt x="27" y="22"/>
                    <a:pt x="27" y="22"/>
                  </a:cubicBezTo>
                  <a:cubicBezTo>
                    <a:pt x="27" y="2"/>
                    <a:pt x="27" y="2"/>
                    <a:pt x="27" y="2"/>
                  </a:cubicBezTo>
                  <a:cubicBezTo>
                    <a:pt x="27" y="1"/>
                    <a:pt x="26" y="0"/>
                    <a:pt x="25" y="0"/>
                  </a:cubicBezTo>
                  <a:cubicBezTo>
                    <a:pt x="24" y="0"/>
                    <a:pt x="23" y="1"/>
                    <a:pt x="23" y="2"/>
                  </a:cubicBezTo>
                  <a:cubicBezTo>
                    <a:pt x="23" y="22"/>
                    <a:pt x="23" y="22"/>
                    <a:pt x="23" y="22"/>
                  </a:cubicBezTo>
                  <a:cubicBezTo>
                    <a:pt x="3" y="22"/>
                    <a:pt x="3" y="22"/>
                    <a:pt x="3" y="22"/>
                  </a:cubicBezTo>
                  <a:cubicBezTo>
                    <a:pt x="1" y="22"/>
                    <a:pt x="0" y="23"/>
                    <a:pt x="0" y="24"/>
                  </a:cubicBezTo>
                  <a:cubicBezTo>
                    <a:pt x="0" y="25"/>
                    <a:pt x="1" y="26"/>
                    <a:pt x="3"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8" name="组合 277"/>
          <p:cNvGrpSpPr/>
          <p:nvPr/>
        </p:nvGrpSpPr>
        <p:grpSpPr>
          <a:xfrm>
            <a:off x="1528763" y="5113338"/>
            <a:ext cx="481013" cy="481013"/>
            <a:chOff x="1528763" y="5113338"/>
            <a:chExt cx="481013" cy="481013"/>
          </a:xfrm>
          <a:solidFill>
            <a:schemeClr val="accent4"/>
          </a:solidFill>
        </p:grpSpPr>
        <p:sp>
          <p:nvSpPr>
            <p:cNvPr id="120" name="Oval 85"/>
            <p:cNvSpPr>
              <a:spLocks noChangeArrowheads="1"/>
            </p:cNvSpPr>
            <p:nvPr/>
          </p:nvSpPr>
          <p:spPr bwMode="auto">
            <a:xfrm>
              <a:off x="1584325" y="5151438"/>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1" name="Oval 86"/>
            <p:cNvSpPr>
              <a:spLocks noChangeArrowheads="1"/>
            </p:cNvSpPr>
            <p:nvPr/>
          </p:nvSpPr>
          <p:spPr bwMode="auto">
            <a:xfrm>
              <a:off x="1649413" y="5151438"/>
              <a:ext cx="25400"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2" name="Oval 87"/>
            <p:cNvSpPr>
              <a:spLocks noChangeArrowheads="1"/>
            </p:cNvSpPr>
            <p:nvPr/>
          </p:nvSpPr>
          <p:spPr bwMode="auto">
            <a:xfrm>
              <a:off x="1716088" y="5151438"/>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3" name="Freeform 88"/>
            <p:cNvSpPr>
              <a:spLocks noEditPoints="1"/>
            </p:cNvSpPr>
            <p:nvPr/>
          </p:nvSpPr>
          <p:spPr bwMode="auto">
            <a:xfrm>
              <a:off x="1528763" y="5113338"/>
              <a:ext cx="481013" cy="481013"/>
            </a:xfrm>
            <a:custGeom>
              <a:avLst/>
              <a:gdLst>
                <a:gd name="T0" fmla="*/ 122 w 128"/>
                <a:gd name="T1" fmla="*/ 22 h 128"/>
                <a:gd name="T2" fmla="*/ 113 w 128"/>
                <a:gd name="T3" fmla="*/ 22 h 128"/>
                <a:gd name="T4" fmla="*/ 113 w 128"/>
                <a:gd name="T5" fmla="*/ 6 h 128"/>
                <a:gd name="T6" fmla="*/ 107 w 128"/>
                <a:gd name="T7" fmla="*/ 0 h 128"/>
                <a:gd name="T8" fmla="*/ 6 w 128"/>
                <a:gd name="T9" fmla="*/ 0 h 128"/>
                <a:gd name="T10" fmla="*/ 0 w 128"/>
                <a:gd name="T11" fmla="*/ 6 h 128"/>
                <a:gd name="T12" fmla="*/ 0 w 128"/>
                <a:gd name="T13" fmla="*/ 100 h 128"/>
                <a:gd name="T14" fmla="*/ 6 w 128"/>
                <a:gd name="T15" fmla="*/ 106 h 128"/>
                <a:gd name="T16" fmla="*/ 15 w 128"/>
                <a:gd name="T17" fmla="*/ 106 h 128"/>
                <a:gd name="T18" fmla="*/ 15 w 128"/>
                <a:gd name="T19" fmla="*/ 122 h 128"/>
                <a:gd name="T20" fmla="*/ 21 w 128"/>
                <a:gd name="T21" fmla="*/ 128 h 128"/>
                <a:gd name="T22" fmla="*/ 122 w 128"/>
                <a:gd name="T23" fmla="*/ 128 h 128"/>
                <a:gd name="T24" fmla="*/ 128 w 128"/>
                <a:gd name="T25" fmla="*/ 122 h 128"/>
                <a:gd name="T26" fmla="*/ 128 w 128"/>
                <a:gd name="T27" fmla="*/ 28 h 128"/>
                <a:gd name="T28" fmla="*/ 122 w 128"/>
                <a:gd name="T29" fmla="*/ 22 h 128"/>
                <a:gd name="T30" fmla="*/ 15 w 128"/>
                <a:gd name="T31" fmla="*/ 101 h 128"/>
                <a:gd name="T32" fmla="*/ 5 w 128"/>
                <a:gd name="T33" fmla="*/ 101 h 128"/>
                <a:gd name="T34" fmla="*/ 5 w 128"/>
                <a:gd name="T35" fmla="*/ 27 h 128"/>
                <a:gd name="T36" fmla="*/ 15 w 128"/>
                <a:gd name="T37" fmla="*/ 27 h 128"/>
                <a:gd name="T38" fmla="*/ 15 w 128"/>
                <a:gd name="T39" fmla="*/ 101 h 128"/>
                <a:gd name="T40" fmla="*/ 5 w 128"/>
                <a:gd name="T41" fmla="*/ 22 h 128"/>
                <a:gd name="T42" fmla="*/ 5 w 128"/>
                <a:gd name="T43" fmla="*/ 5 h 128"/>
                <a:gd name="T44" fmla="*/ 109 w 128"/>
                <a:gd name="T45" fmla="*/ 5 h 128"/>
                <a:gd name="T46" fmla="*/ 109 w 128"/>
                <a:gd name="T47" fmla="*/ 22 h 128"/>
                <a:gd name="T48" fmla="*/ 5 w 128"/>
                <a:gd name="T49" fmla="*/ 22 h 128"/>
                <a:gd name="T50" fmla="*/ 123 w 128"/>
                <a:gd name="T51" fmla="*/ 123 h 128"/>
                <a:gd name="T52" fmla="*/ 19 w 128"/>
                <a:gd name="T53" fmla="*/ 123 h 128"/>
                <a:gd name="T54" fmla="*/ 19 w 128"/>
                <a:gd name="T55" fmla="*/ 49 h 128"/>
                <a:gd name="T56" fmla="*/ 123 w 128"/>
                <a:gd name="T57" fmla="*/ 49 h 128"/>
                <a:gd name="T58" fmla="*/ 123 w 128"/>
                <a:gd name="T59" fmla="*/ 123 h 128"/>
                <a:gd name="T60" fmla="*/ 123 w 128"/>
                <a:gd name="T61" fmla="*/ 44 h 128"/>
                <a:gd name="T62" fmla="*/ 19 w 128"/>
                <a:gd name="T63" fmla="*/ 44 h 128"/>
                <a:gd name="T64" fmla="*/ 19 w 128"/>
                <a:gd name="T65" fmla="*/ 27 h 128"/>
                <a:gd name="T66" fmla="*/ 123 w 128"/>
                <a:gd name="T67" fmla="*/ 27 h 128"/>
                <a:gd name="T68" fmla="*/ 123 w 128"/>
                <a:gd name="T69" fmla="*/ 4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28">
                  <a:moveTo>
                    <a:pt x="122" y="22"/>
                  </a:moveTo>
                  <a:cubicBezTo>
                    <a:pt x="113" y="22"/>
                    <a:pt x="113" y="22"/>
                    <a:pt x="113" y="22"/>
                  </a:cubicBezTo>
                  <a:cubicBezTo>
                    <a:pt x="113" y="6"/>
                    <a:pt x="113" y="6"/>
                    <a:pt x="113" y="6"/>
                  </a:cubicBezTo>
                  <a:cubicBezTo>
                    <a:pt x="113" y="3"/>
                    <a:pt x="110" y="0"/>
                    <a:pt x="107" y="0"/>
                  </a:cubicBezTo>
                  <a:cubicBezTo>
                    <a:pt x="6" y="0"/>
                    <a:pt x="6" y="0"/>
                    <a:pt x="6" y="0"/>
                  </a:cubicBezTo>
                  <a:cubicBezTo>
                    <a:pt x="3" y="0"/>
                    <a:pt x="0" y="3"/>
                    <a:pt x="0" y="6"/>
                  </a:cubicBezTo>
                  <a:cubicBezTo>
                    <a:pt x="0" y="100"/>
                    <a:pt x="0" y="100"/>
                    <a:pt x="0" y="100"/>
                  </a:cubicBezTo>
                  <a:cubicBezTo>
                    <a:pt x="0" y="103"/>
                    <a:pt x="3" y="106"/>
                    <a:pt x="6" y="106"/>
                  </a:cubicBezTo>
                  <a:cubicBezTo>
                    <a:pt x="15" y="106"/>
                    <a:pt x="15" y="106"/>
                    <a:pt x="15" y="106"/>
                  </a:cubicBezTo>
                  <a:cubicBezTo>
                    <a:pt x="15" y="122"/>
                    <a:pt x="15" y="122"/>
                    <a:pt x="15" y="122"/>
                  </a:cubicBezTo>
                  <a:cubicBezTo>
                    <a:pt x="15" y="125"/>
                    <a:pt x="18" y="128"/>
                    <a:pt x="21" y="128"/>
                  </a:cubicBezTo>
                  <a:cubicBezTo>
                    <a:pt x="122" y="128"/>
                    <a:pt x="122" y="128"/>
                    <a:pt x="122" y="128"/>
                  </a:cubicBezTo>
                  <a:cubicBezTo>
                    <a:pt x="125" y="128"/>
                    <a:pt x="128" y="125"/>
                    <a:pt x="128" y="122"/>
                  </a:cubicBezTo>
                  <a:cubicBezTo>
                    <a:pt x="128" y="28"/>
                    <a:pt x="128" y="28"/>
                    <a:pt x="128" y="28"/>
                  </a:cubicBezTo>
                  <a:cubicBezTo>
                    <a:pt x="128" y="25"/>
                    <a:pt x="125" y="22"/>
                    <a:pt x="122" y="22"/>
                  </a:cubicBezTo>
                  <a:close/>
                  <a:moveTo>
                    <a:pt x="15" y="101"/>
                  </a:moveTo>
                  <a:cubicBezTo>
                    <a:pt x="5" y="101"/>
                    <a:pt x="5" y="101"/>
                    <a:pt x="5" y="101"/>
                  </a:cubicBezTo>
                  <a:cubicBezTo>
                    <a:pt x="5" y="27"/>
                    <a:pt x="5" y="27"/>
                    <a:pt x="5" y="27"/>
                  </a:cubicBezTo>
                  <a:cubicBezTo>
                    <a:pt x="15" y="27"/>
                    <a:pt x="15" y="27"/>
                    <a:pt x="15" y="27"/>
                  </a:cubicBezTo>
                  <a:lnTo>
                    <a:pt x="15" y="101"/>
                  </a:lnTo>
                  <a:close/>
                  <a:moveTo>
                    <a:pt x="5" y="22"/>
                  </a:moveTo>
                  <a:cubicBezTo>
                    <a:pt x="5" y="5"/>
                    <a:pt x="5" y="5"/>
                    <a:pt x="5" y="5"/>
                  </a:cubicBezTo>
                  <a:cubicBezTo>
                    <a:pt x="109" y="5"/>
                    <a:pt x="109" y="5"/>
                    <a:pt x="109" y="5"/>
                  </a:cubicBezTo>
                  <a:cubicBezTo>
                    <a:pt x="109" y="22"/>
                    <a:pt x="109" y="22"/>
                    <a:pt x="109" y="22"/>
                  </a:cubicBezTo>
                  <a:lnTo>
                    <a:pt x="5" y="22"/>
                  </a:lnTo>
                  <a:close/>
                  <a:moveTo>
                    <a:pt x="123" y="123"/>
                  </a:moveTo>
                  <a:cubicBezTo>
                    <a:pt x="19" y="123"/>
                    <a:pt x="19" y="123"/>
                    <a:pt x="19" y="123"/>
                  </a:cubicBezTo>
                  <a:cubicBezTo>
                    <a:pt x="19" y="49"/>
                    <a:pt x="19" y="49"/>
                    <a:pt x="19" y="49"/>
                  </a:cubicBezTo>
                  <a:cubicBezTo>
                    <a:pt x="123" y="49"/>
                    <a:pt x="123" y="49"/>
                    <a:pt x="123" y="49"/>
                  </a:cubicBezTo>
                  <a:lnTo>
                    <a:pt x="123" y="123"/>
                  </a:lnTo>
                  <a:close/>
                  <a:moveTo>
                    <a:pt x="123" y="44"/>
                  </a:moveTo>
                  <a:cubicBezTo>
                    <a:pt x="19" y="44"/>
                    <a:pt x="19" y="44"/>
                    <a:pt x="19" y="44"/>
                  </a:cubicBezTo>
                  <a:cubicBezTo>
                    <a:pt x="19" y="27"/>
                    <a:pt x="19" y="27"/>
                    <a:pt x="19" y="27"/>
                  </a:cubicBezTo>
                  <a:cubicBezTo>
                    <a:pt x="123" y="27"/>
                    <a:pt x="123" y="27"/>
                    <a:pt x="123" y="27"/>
                  </a:cubicBezTo>
                  <a:lnTo>
                    <a:pt x="123"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4" name="Oval 89"/>
            <p:cNvSpPr>
              <a:spLocks noChangeArrowheads="1"/>
            </p:cNvSpPr>
            <p:nvPr/>
          </p:nvSpPr>
          <p:spPr bwMode="auto">
            <a:xfrm>
              <a:off x="1641475" y="5233988"/>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5" name="Oval 90"/>
            <p:cNvSpPr>
              <a:spLocks noChangeArrowheads="1"/>
            </p:cNvSpPr>
            <p:nvPr/>
          </p:nvSpPr>
          <p:spPr bwMode="auto">
            <a:xfrm>
              <a:off x="1704975" y="5233988"/>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6" name="Oval 91"/>
            <p:cNvSpPr>
              <a:spLocks noChangeArrowheads="1"/>
            </p:cNvSpPr>
            <p:nvPr/>
          </p:nvSpPr>
          <p:spPr bwMode="auto">
            <a:xfrm>
              <a:off x="1773238" y="5233988"/>
              <a:ext cx="25400"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9" name="组合 278"/>
          <p:cNvGrpSpPr/>
          <p:nvPr/>
        </p:nvGrpSpPr>
        <p:grpSpPr>
          <a:xfrm>
            <a:off x="568325" y="5140325"/>
            <a:ext cx="479425" cy="428625"/>
            <a:chOff x="568325" y="5140325"/>
            <a:chExt cx="479425" cy="428625"/>
          </a:xfrm>
          <a:solidFill>
            <a:schemeClr val="accent4"/>
          </a:solidFill>
        </p:grpSpPr>
        <p:sp>
          <p:nvSpPr>
            <p:cNvPr id="127" name="Freeform 92"/>
            <p:cNvSpPr>
              <a:spLocks noEditPoints="1"/>
            </p:cNvSpPr>
            <p:nvPr/>
          </p:nvSpPr>
          <p:spPr bwMode="auto">
            <a:xfrm>
              <a:off x="568325" y="5140325"/>
              <a:ext cx="479425"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123 w 128"/>
                <a:gd name="T19" fmla="*/ 109 h 114"/>
                <a:gd name="T20" fmla="*/ 5 w 128"/>
                <a:gd name="T21" fmla="*/ 109 h 114"/>
                <a:gd name="T22" fmla="*/ 5 w 128"/>
                <a:gd name="T23" fmla="*/ 27 h 114"/>
                <a:gd name="T24" fmla="*/ 123 w 128"/>
                <a:gd name="T25" fmla="*/ 27 h 114"/>
                <a:gd name="T26" fmla="*/ 123 w 128"/>
                <a:gd name="T27" fmla="*/ 109 h 114"/>
                <a:gd name="T28" fmla="*/ 123 w 128"/>
                <a:gd name="T29" fmla="*/ 23 h 114"/>
                <a:gd name="T30" fmla="*/ 5 w 128"/>
                <a:gd name="T31" fmla="*/ 23 h 114"/>
                <a:gd name="T32" fmla="*/ 5 w 128"/>
                <a:gd name="T33" fmla="*/ 5 h 114"/>
                <a:gd name="T34" fmla="*/ 123 w 128"/>
                <a:gd name="T35" fmla="*/ 5 h 114"/>
                <a:gd name="T36" fmla="*/ 123 w 128"/>
                <a:gd name="T3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123" y="109"/>
                  </a:moveTo>
                  <a:cubicBezTo>
                    <a:pt x="5" y="109"/>
                    <a:pt x="5" y="109"/>
                    <a:pt x="5" y="109"/>
                  </a:cubicBezTo>
                  <a:cubicBezTo>
                    <a:pt x="5" y="27"/>
                    <a:pt x="5" y="27"/>
                    <a:pt x="5"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8" name="Oval 93"/>
            <p:cNvSpPr>
              <a:spLocks noChangeArrowheads="1"/>
            </p:cNvSpPr>
            <p:nvPr/>
          </p:nvSpPr>
          <p:spPr bwMode="auto">
            <a:xfrm>
              <a:off x="623888"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9" name="Oval 94"/>
            <p:cNvSpPr>
              <a:spLocks noChangeArrowheads="1"/>
            </p:cNvSpPr>
            <p:nvPr/>
          </p:nvSpPr>
          <p:spPr bwMode="auto">
            <a:xfrm>
              <a:off x="687388"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0" name="Oval 95"/>
            <p:cNvSpPr>
              <a:spLocks noChangeArrowheads="1"/>
            </p:cNvSpPr>
            <p:nvPr/>
          </p:nvSpPr>
          <p:spPr bwMode="auto">
            <a:xfrm>
              <a:off x="755650"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31" name="Freeform 96"/>
          <p:cNvSpPr>
            <a:spLocks noEditPoints="1"/>
          </p:cNvSpPr>
          <p:nvPr/>
        </p:nvSpPr>
        <p:spPr bwMode="auto">
          <a:xfrm>
            <a:off x="11136313" y="4148138"/>
            <a:ext cx="487363" cy="488950"/>
          </a:xfrm>
          <a:custGeom>
            <a:avLst/>
            <a:gdLst>
              <a:gd name="T0" fmla="*/ 128 w 130"/>
              <a:gd name="T1" fmla="*/ 128 h 130"/>
              <a:gd name="T2" fmla="*/ 129 w 130"/>
              <a:gd name="T3" fmla="*/ 106 h 130"/>
              <a:gd name="T4" fmla="*/ 128 w 130"/>
              <a:gd name="T5" fmla="*/ 104 h 130"/>
              <a:gd name="T6" fmla="*/ 127 w 130"/>
              <a:gd name="T7" fmla="*/ 27 h 130"/>
              <a:gd name="T8" fmla="*/ 111 w 130"/>
              <a:gd name="T9" fmla="*/ 3 h 130"/>
              <a:gd name="T10" fmla="*/ 65 w 130"/>
              <a:gd name="T11" fmla="*/ 41 h 130"/>
              <a:gd name="T12" fmla="*/ 18 w 130"/>
              <a:gd name="T13" fmla="*/ 1 h 130"/>
              <a:gd name="T14" fmla="*/ 1 w 130"/>
              <a:gd name="T15" fmla="*/ 18 h 130"/>
              <a:gd name="T16" fmla="*/ 41 w 130"/>
              <a:gd name="T17" fmla="*/ 65 h 130"/>
              <a:gd name="T18" fmla="*/ 3 w 130"/>
              <a:gd name="T19" fmla="*/ 111 h 130"/>
              <a:gd name="T20" fmla="*/ 27 w 130"/>
              <a:gd name="T21" fmla="*/ 127 h 130"/>
              <a:gd name="T22" fmla="*/ 104 w 130"/>
              <a:gd name="T23" fmla="*/ 128 h 130"/>
              <a:gd name="T24" fmla="*/ 127 w 130"/>
              <a:gd name="T25" fmla="*/ 129 h 130"/>
              <a:gd name="T26" fmla="*/ 85 w 130"/>
              <a:gd name="T27" fmla="*/ 40 h 130"/>
              <a:gd name="T28" fmla="*/ 88 w 130"/>
              <a:gd name="T29" fmla="*/ 37 h 130"/>
              <a:gd name="T30" fmla="*/ 94 w 130"/>
              <a:gd name="T31" fmla="*/ 18 h 130"/>
              <a:gd name="T32" fmla="*/ 104 w 130"/>
              <a:gd name="T33" fmla="*/ 24 h 130"/>
              <a:gd name="T34" fmla="*/ 104 w 130"/>
              <a:gd name="T35" fmla="*/ 21 h 130"/>
              <a:gd name="T36" fmla="*/ 107 w 130"/>
              <a:gd name="T37" fmla="*/ 5 h 130"/>
              <a:gd name="T38" fmla="*/ 86 w 130"/>
              <a:gd name="T39" fmla="*/ 62 h 130"/>
              <a:gd name="T40" fmla="*/ 78 w 130"/>
              <a:gd name="T41" fmla="*/ 34 h 130"/>
              <a:gd name="T42" fmla="*/ 9 w 130"/>
              <a:gd name="T43" fmla="*/ 27 h 130"/>
              <a:gd name="T44" fmla="*/ 9 w 130"/>
              <a:gd name="T45" fmla="*/ 9 h 130"/>
              <a:gd name="T46" fmla="*/ 31 w 130"/>
              <a:gd name="T47" fmla="*/ 13 h 130"/>
              <a:gd name="T48" fmla="*/ 10 w 130"/>
              <a:gd name="T49" fmla="*/ 28 h 130"/>
              <a:gd name="T50" fmla="*/ 34 w 130"/>
              <a:gd name="T51" fmla="*/ 16 h 130"/>
              <a:gd name="T52" fmla="*/ 23 w 130"/>
              <a:gd name="T53" fmla="*/ 41 h 130"/>
              <a:gd name="T54" fmla="*/ 23 w 130"/>
              <a:gd name="T55" fmla="*/ 125 h 130"/>
              <a:gd name="T56" fmla="*/ 15 w 130"/>
              <a:gd name="T57" fmla="*/ 97 h 130"/>
              <a:gd name="T58" fmla="*/ 24 w 130"/>
              <a:gd name="T59" fmla="*/ 104 h 130"/>
              <a:gd name="T60" fmla="*/ 18 w 130"/>
              <a:gd name="T61" fmla="*/ 94 h 130"/>
              <a:gd name="T62" fmla="*/ 37 w 130"/>
              <a:gd name="T63" fmla="*/ 88 h 130"/>
              <a:gd name="T64" fmla="*/ 40 w 130"/>
              <a:gd name="T65" fmla="*/ 85 h 130"/>
              <a:gd name="T66" fmla="*/ 44 w 130"/>
              <a:gd name="T67" fmla="*/ 68 h 130"/>
              <a:gd name="T68" fmla="*/ 23 w 130"/>
              <a:gd name="T69" fmla="*/ 125 h 130"/>
              <a:gd name="T70" fmla="*/ 107 w 130"/>
              <a:gd name="T71" fmla="*/ 124 h 130"/>
              <a:gd name="T72" fmla="*/ 44 w 130"/>
              <a:gd name="T73" fmla="*/ 27 h 130"/>
              <a:gd name="T74" fmla="*/ 124 w 130"/>
              <a:gd name="T75" fmla="*/ 10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0" h="130">
                <a:moveTo>
                  <a:pt x="127" y="129"/>
                </a:moveTo>
                <a:cubicBezTo>
                  <a:pt x="127" y="129"/>
                  <a:pt x="128" y="129"/>
                  <a:pt x="128" y="128"/>
                </a:cubicBezTo>
                <a:cubicBezTo>
                  <a:pt x="129" y="128"/>
                  <a:pt x="129" y="127"/>
                  <a:pt x="129" y="127"/>
                </a:cubicBezTo>
                <a:cubicBezTo>
                  <a:pt x="129" y="106"/>
                  <a:pt x="129" y="106"/>
                  <a:pt x="129" y="106"/>
                </a:cubicBezTo>
                <a:cubicBezTo>
                  <a:pt x="129" y="106"/>
                  <a:pt x="129" y="106"/>
                  <a:pt x="129" y="106"/>
                </a:cubicBezTo>
                <a:cubicBezTo>
                  <a:pt x="129" y="105"/>
                  <a:pt x="129" y="105"/>
                  <a:pt x="128" y="104"/>
                </a:cubicBezTo>
                <a:cubicBezTo>
                  <a:pt x="89" y="65"/>
                  <a:pt x="89" y="65"/>
                  <a:pt x="89" y="65"/>
                </a:cubicBezTo>
                <a:cubicBezTo>
                  <a:pt x="127" y="27"/>
                  <a:pt x="127" y="27"/>
                  <a:pt x="127" y="27"/>
                </a:cubicBezTo>
                <a:cubicBezTo>
                  <a:pt x="130" y="25"/>
                  <a:pt x="130" y="21"/>
                  <a:pt x="127" y="19"/>
                </a:cubicBezTo>
                <a:cubicBezTo>
                  <a:pt x="111" y="3"/>
                  <a:pt x="111" y="3"/>
                  <a:pt x="111" y="3"/>
                </a:cubicBezTo>
                <a:cubicBezTo>
                  <a:pt x="109" y="0"/>
                  <a:pt x="105" y="0"/>
                  <a:pt x="103" y="3"/>
                </a:cubicBezTo>
                <a:cubicBezTo>
                  <a:pt x="65" y="41"/>
                  <a:pt x="65" y="41"/>
                  <a:pt x="65" y="41"/>
                </a:cubicBezTo>
                <a:cubicBezTo>
                  <a:pt x="30" y="6"/>
                  <a:pt x="30" y="6"/>
                  <a:pt x="30" y="6"/>
                </a:cubicBezTo>
                <a:cubicBezTo>
                  <a:pt x="27" y="3"/>
                  <a:pt x="23" y="1"/>
                  <a:pt x="18" y="1"/>
                </a:cubicBezTo>
                <a:cubicBezTo>
                  <a:pt x="14" y="1"/>
                  <a:pt x="9" y="3"/>
                  <a:pt x="6" y="6"/>
                </a:cubicBezTo>
                <a:cubicBezTo>
                  <a:pt x="3" y="9"/>
                  <a:pt x="1" y="14"/>
                  <a:pt x="1" y="18"/>
                </a:cubicBezTo>
                <a:cubicBezTo>
                  <a:pt x="1" y="23"/>
                  <a:pt x="3" y="27"/>
                  <a:pt x="6" y="30"/>
                </a:cubicBezTo>
                <a:cubicBezTo>
                  <a:pt x="41" y="65"/>
                  <a:pt x="41" y="65"/>
                  <a:pt x="41" y="65"/>
                </a:cubicBezTo>
                <a:cubicBezTo>
                  <a:pt x="3" y="103"/>
                  <a:pt x="3" y="103"/>
                  <a:pt x="3" y="103"/>
                </a:cubicBezTo>
                <a:cubicBezTo>
                  <a:pt x="0" y="105"/>
                  <a:pt x="0" y="109"/>
                  <a:pt x="3" y="111"/>
                </a:cubicBezTo>
                <a:cubicBezTo>
                  <a:pt x="19" y="127"/>
                  <a:pt x="19" y="127"/>
                  <a:pt x="19" y="127"/>
                </a:cubicBezTo>
                <a:cubicBezTo>
                  <a:pt x="21" y="130"/>
                  <a:pt x="25" y="130"/>
                  <a:pt x="27" y="127"/>
                </a:cubicBezTo>
                <a:cubicBezTo>
                  <a:pt x="65" y="89"/>
                  <a:pt x="65" y="89"/>
                  <a:pt x="65" y="89"/>
                </a:cubicBezTo>
                <a:cubicBezTo>
                  <a:pt x="104" y="128"/>
                  <a:pt x="104" y="128"/>
                  <a:pt x="104" y="128"/>
                </a:cubicBezTo>
                <a:cubicBezTo>
                  <a:pt x="105" y="129"/>
                  <a:pt x="105" y="129"/>
                  <a:pt x="106" y="129"/>
                </a:cubicBezTo>
                <a:cubicBezTo>
                  <a:pt x="127" y="129"/>
                  <a:pt x="127" y="129"/>
                  <a:pt x="127" y="129"/>
                </a:cubicBezTo>
                <a:close/>
                <a:moveTo>
                  <a:pt x="78" y="34"/>
                </a:moveTo>
                <a:cubicBezTo>
                  <a:pt x="85" y="40"/>
                  <a:pt x="85" y="40"/>
                  <a:pt x="85" y="40"/>
                </a:cubicBezTo>
                <a:cubicBezTo>
                  <a:pt x="85" y="41"/>
                  <a:pt x="87" y="41"/>
                  <a:pt x="88" y="40"/>
                </a:cubicBezTo>
                <a:cubicBezTo>
                  <a:pt x="89" y="39"/>
                  <a:pt x="89" y="38"/>
                  <a:pt x="88" y="37"/>
                </a:cubicBezTo>
                <a:cubicBezTo>
                  <a:pt x="82" y="31"/>
                  <a:pt x="82" y="31"/>
                  <a:pt x="82" y="31"/>
                </a:cubicBezTo>
                <a:cubicBezTo>
                  <a:pt x="94" y="18"/>
                  <a:pt x="94" y="18"/>
                  <a:pt x="94" y="18"/>
                </a:cubicBezTo>
                <a:cubicBezTo>
                  <a:pt x="100" y="24"/>
                  <a:pt x="100" y="24"/>
                  <a:pt x="100" y="24"/>
                </a:cubicBezTo>
                <a:cubicBezTo>
                  <a:pt x="101" y="25"/>
                  <a:pt x="103" y="25"/>
                  <a:pt x="104" y="24"/>
                </a:cubicBezTo>
                <a:cubicBezTo>
                  <a:pt x="104" y="24"/>
                  <a:pt x="104" y="23"/>
                  <a:pt x="104" y="23"/>
                </a:cubicBezTo>
                <a:cubicBezTo>
                  <a:pt x="104" y="22"/>
                  <a:pt x="104" y="21"/>
                  <a:pt x="104" y="21"/>
                </a:cubicBezTo>
                <a:cubicBezTo>
                  <a:pt x="97" y="15"/>
                  <a:pt x="97" y="15"/>
                  <a:pt x="97" y="15"/>
                </a:cubicBezTo>
                <a:cubicBezTo>
                  <a:pt x="107" y="5"/>
                  <a:pt x="107" y="5"/>
                  <a:pt x="107" y="5"/>
                </a:cubicBezTo>
                <a:cubicBezTo>
                  <a:pt x="125" y="23"/>
                  <a:pt x="125" y="23"/>
                  <a:pt x="125" y="23"/>
                </a:cubicBezTo>
                <a:cubicBezTo>
                  <a:pt x="86" y="62"/>
                  <a:pt x="86" y="62"/>
                  <a:pt x="86" y="62"/>
                </a:cubicBezTo>
                <a:cubicBezTo>
                  <a:pt x="68" y="44"/>
                  <a:pt x="68" y="44"/>
                  <a:pt x="68" y="44"/>
                </a:cubicBezTo>
                <a:lnTo>
                  <a:pt x="78" y="34"/>
                </a:lnTo>
                <a:close/>
                <a:moveTo>
                  <a:pt x="10" y="28"/>
                </a:moveTo>
                <a:cubicBezTo>
                  <a:pt x="10" y="27"/>
                  <a:pt x="9" y="27"/>
                  <a:pt x="9" y="27"/>
                </a:cubicBezTo>
                <a:cubicBezTo>
                  <a:pt x="7" y="25"/>
                  <a:pt x="6" y="21"/>
                  <a:pt x="6" y="18"/>
                </a:cubicBezTo>
                <a:cubicBezTo>
                  <a:pt x="6" y="15"/>
                  <a:pt x="7" y="12"/>
                  <a:pt x="9" y="9"/>
                </a:cubicBezTo>
                <a:cubicBezTo>
                  <a:pt x="14" y="4"/>
                  <a:pt x="22" y="4"/>
                  <a:pt x="27" y="9"/>
                </a:cubicBezTo>
                <a:cubicBezTo>
                  <a:pt x="31" y="13"/>
                  <a:pt x="31" y="13"/>
                  <a:pt x="31" y="13"/>
                </a:cubicBezTo>
                <a:cubicBezTo>
                  <a:pt x="13" y="31"/>
                  <a:pt x="13" y="31"/>
                  <a:pt x="13" y="31"/>
                </a:cubicBezTo>
                <a:lnTo>
                  <a:pt x="10" y="28"/>
                </a:lnTo>
                <a:close/>
                <a:moveTo>
                  <a:pt x="16" y="34"/>
                </a:moveTo>
                <a:cubicBezTo>
                  <a:pt x="34" y="16"/>
                  <a:pt x="34" y="16"/>
                  <a:pt x="34" y="16"/>
                </a:cubicBezTo>
                <a:cubicBezTo>
                  <a:pt x="41" y="23"/>
                  <a:pt x="41" y="23"/>
                  <a:pt x="41" y="23"/>
                </a:cubicBezTo>
                <a:cubicBezTo>
                  <a:pt x="23" y="41"/>
                  <a:pt x="23" y="41"/>
                  <a:pt x="23" y="41"/>
                </a:cubicBezTo>
                <a:lnTo>
                  <a:pt x="16" y="34"/>
                </a:lnTo>
                <a:close/>
                <a:moveTo>
                  <a:pt x="23" y="125"/>
                </a:moveTo>
                <a:cubicBezTo>
                  <a:pt x="5" y="107"/>
                  <a:pt x="5" y="107"/>
                  <a:pt x="5" y="107"/>
                </a:cubicBezTo>
                <a:cubicBezTo>
                  <a:pt x="15" y="97"/>
                  <a:pt x="15" y="97"/>
                  <a:pt x="15" y="97"/>
                </a:cubicBezTo>
                <a:cubicBezTo>
                  <a:pt x="21" y="104"/>
                  <a:pt x="21" y="104"/>
                  <a:pt x="21" y="104"/>
                </a:cubicBezTo>
                <a:cubicBezTo>
                  <a:pt x="22" y="105"/>
                  <a:pt x="23" y="105"/>
                  <a:pt x="24" y="104"/>
                </a:cubicBezTo>
                <a:cubicBezTo>
                  <a:pt x="25" y="103"/>
                  <a:pt x="25" y="101"/>
                  <a:pt x="24" y="100"/>
                </a:cubicBezTo>
                <a:cubicBezTo>
                  <a:pt x="18" y="94"/>
                  <a:pt x="18" y="94"/>
                  <a:pt x="18" y="94"/>
                </a:cubicBezTo>
                <a:cubicBezTo>
                  <a:pt x="31" y="82"/>
                  <a:pt x="31" y="82"/>
                  <a:pt x="31" y="82"/>
                </a:cubicBezTo>
                <a:cubicBezTo>
                  <a:pt x="37" y="88"/>
                  <a:pt x="37" y="88"/>
                  <a:pt x="37" y="88"/>
                </a:cubicBezTo>
                <a:cubicBezTo>
                  <a:pt x="38" y="89"/>
                  <a:pt x="39" y="89"/>
                  <a:pt x="40" y="88"/>
                </a:cubicBezTo>
                <a:cubicBezTo>
                  <a:pt x="41" y="87"/>
                  <a:pt x="41" y="85"/>
                  <a:pt x="40" y="85"/>
                </a:cubicBezTo>
                <a:cubicBezTo>
                  <a:pt x="34" y="78"/>
                  <a:pt x="34" y="78"/>
                  <a:pt x="34" y="78"/>
                </a:cubicBezTo>
                <a:cubicBezTo>
                  <a:pt x="44" y="68"/>
                  <a:pt x="44" y="68"/>
                  <a:pt x="44" y="68"/>
                </a:cubicBezTo>
                <a:cubicBezTo>
                  <a:pt x="62" y="86"/>
                  <a:pt x="62" y="86"/>
                  <a:pt x="62" y="86"/>
                </a:cubicBezTo>
                <a:lnTo>
                  <a:pt x="23" y="125"/>
                </a:lnTo>
                <a:close/>
                <a:moveTo>
                  <a:pt x="124" y="124"/>
                </a:moveTo>
                <a:cubicBezTo>
                  <a:pt x="107" y="124"/>
                  <a:pt x="107" y="124"/>
                  <a:pt x="107" y="124"/>
                </a:cubicBezTo>
                <a:cubicBezTo>
                  <a:pt x="27" y="44"/>
                  <a:pt x="27" y="44"/>
                  <a:pt x="27" y="44"/>
                </a:cubicBezTo>
                <a:cubicBezTo>
                  <a:pt x="44" y="27"/>
                  <a:pt x="44" y="27"/>
                  <a:pt x="44" y="27"/>
                </a:cubicBezTo>
                <a:cubicBezTo>
                  <a:pt x="45" y="28"/>
                  <a:pt x="45" y="28"/>
                  <a:pt x="45" y="28"/>
                </a:cubicBezTo>
                <a:cubicBezTo>
                  <a:pt x="124" y="107"/>
                  <a:pt x="124" y="107"/>
                  <a:pt x="124" y="107"/>
                </a:cubicBezTo>
                <a:lnTo>
                  <a:pt x="124" y="124"/>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2" name="Freeform 97"/>
          <p:cNvSpPr>
            <a:spLocks noEditPoints="1"/>
          </p:cNvSpPr>
          <p:nvPr/>
        </p:nvSpPr>
        <p:spPr bwMode="auto">
          <a:xfrm>
            <a:off x="10179050" y="4152900"/>
            <a:ext cx="481013" cy="479425"/>
          </a:xfrm>
          <a:custGeom>
            <a:avLst/>
            <a:gdLst>
              <a:gd name="T0" fmla="*/ 126 w 128"/>
              <a:gd name="T1" fmla="*/ 128 h 128"/>
              <a:gd name="T2" fmla="*/ 128 w 128"/>
              <a:gd name="T3" fmla="*/ 126 h 128"/>
              <a:gd name="T4" fmla="*/ 127 w 128"/>
              <a:gd name="T5" fmla="*/ 103 h 128"/>
              <a:gd name="T6" fmla="*/ 124 w 128"/>
              <a:gd name="T7" fmla="*/ 25 h 128"/>
              <a:gd name="T8" fmla="*/ 124 w 128"/>
              <a:gd name="T9" fmla="*/ 7 h 128"/>
              <a:gd name="T10" fmla="*/ 107 w 128"/>
              <a:gd name="T11" fmla="*/ 8 h 128"/>
              <a:gd name="T12" fmla="*/ 41 w 128"/>
              <a:gd name="T13" fmla="*/ 17 h 128"/>
              <a:gd name="T14" fmla="*/ 17 w 128"/>
              <a:gd name="T15" fmla="*/ 0 h 128"/>
              <a:gd name="T16" fmla="*/ 0 w 128"/>
              <a:gd name="T17" fmla="*/ 17 h 128"/>
              <a:gd name="T18" fmla="*/ 48 w 128"/>
              <a:gd name="T19" fmla="*/ 72 h 128"/>
              <a:gd name="T20" fmla="*/ 37 w 128"/>
              <a:gd name="T21" fmla="*/ 80 h 128"/>
              <a:gd name="T22" fmla="*/ 28 w 128"/>
              <a:gd name="T23" fmla="*/ 87 h 128"/>
              <a:gd name="T24" fmla="*/ 16 w 128"/>
              <a:gd name="T25" fmla="*/ 90 h 128"/>
              <a:gd name="T26" fmla="*/ 7 w 128"/>
              <a:gd name="T27" fmla="*/ 103 h 128"/>
              <a:gd name="T28" fmla="*/ 0 w 128"/>
              <a:gd name="T29" fmla="*/ 118 h 128"/>
              <a:gd name="T30" fmla="*/ 5 w 128"/>
              <a:gd name="T31" fmla="*/ 124 h 128"/>
              <a:gd name="T32" fmla="*/ 35 w 128"/>
              <a:gd name="T33" fmla="*/ 122 h 128"/>
              <a:gd name="T34" fmla="*/ 45 w 128"/>
              <a:gd name="T35" fmla="*/ 105 h 128"/>
              <a:gd name="T36" fmla="*/ 51 w 128"/>
              <a:gd name="T37" fmla="*/ 98 h 128"/>
              <a:gd name="T38" fmla="*/ 50 w 128"/>
              <a:gd name="T39" fmla="*/ 93 h 128"/>
              <a:gd name="T40" fmla="*/ 103 w 128"/>
              <a:gd name="T41" fmla="*/ 127 h 128"/>
              <a:gd name="T42" fmla="*/ 105 w 128"/>
              <a:gd name="T43" fmla="*/ 128 h 128"/>
              <a:gd name="T44" fmla="*/ 110 w 128"/>
              <a:gd name="T45" fmla="*/ 11 h 128"/>
              <a:gd name="T46" fmla="*/ 111 w 128"/>
              <a:gd name="T47" fmla="*/ 10 h 128"/>
              <a:gd name="T48" fmla="*/ 124 w 128"/>
              <a:gd name="T49" fmla="*/ 15 h 128"/>
              <a:gd name="T50" fmla="*/ 82 w 128"/>
              <a:gd name="T51" fmla="*/ 57 h 128"/>
              <a:gd name="T52" fmla="*/ 110 w 128"/>
              <a:gd name="T53" fmla="*/ 11 h 128"/>
              <a:gd name="T54" fmla="*/ 8 w 128"/>
              <a:gd name="T55" fmla="*/ 26 h 128"/>
              <a:gd name="T56" fmla="*/ 8 w 128"/>
              <a:gd name="T57" fmla="*/ 8 h 128"/>
              <a:gd name="T58" fmla="*/ 30 w 128"/>
              <a:gd name="T59" fmla="*/ 12 h 128"/>
              <a:gd name="T60" fmla="*/ 9 w 128"/>
              <a:gd name="T61" fmla="*/ 27 h 128"/>
              <a:gd name="T62" fmla="*/ 33 w 128"/>
              <a:gd name="T63" fmla="*/ 15 h 128"/>
              <a:gd name="T64" fmla="*/ 22 w 128"/>
              <a:gd name="T65" fmla="*/ 40 h 128"/>
              <a:gd name="T66" fmla="*/ 40 w 128"/>
              <a:gd name="T67" fmla="*/ 102 h 128"/>
              <a:gd name="T68" fmla="*/ 40 w 128"/>
              <a:gd name="T69" fmla="*/ 105 h 128"/>
              <a:gd name="T70" fmla="*/ 29 w 128"/>
              <a:gd name="T71" fmla="*/ 119 h 128"/>
              <a:gd name="T72" fmla="*/ 6 w 128"/>
              <a:gd name="T73" fmla="*/ 119 h 128"/>
              <a:gd name="T74" fmla="*/ 5 w 128"/>
              <a:gd name="T75" fmla="*/ 117 h 128"/>
              <a:gd name="T76" fmla="*/ 13 w 128"/>
              <a:gd name="T77" fmla="*/ 100 h 128"/>
              <a:gd name="T78" fmla="*/ 26 w 128"/>
              <a:gd name="T79" fmla="*/ 91 h 128"/>
              <a:gd name="T80" fmla="*/ 35 w 128"/>
              <a:gd name="T81" fmla="*/ 85 h 128"/>
              <a:gd name="T82" fmla="*/ 40 w 128"/>
              <a:gd name="T83" fmla="*/ 102 h 128"/>
              <a:gd name="T84" fmla="*/ 42 w 128"/>
              <a:gd name="T85" fmla="*/ 85 h 128"/>
              <a:gd name="T86" fmla="*/ 56 w 128"/>
              <a:gd name="T87" fmla="*/ 81 h 128"/>
              <a:gd name="T88" fmla="*/ 26 w 128"/>
              <a:gd name="T89" fmla="*/ 43 h 128"/>
              <a:gd name="T90" fmla="*/ 44 w 128"/>
              <a:gd name="T91" fmla="*/ 27 h 128"/>
              <a:gd name="T92" fmla="*/ 123 w 128"/>
              <a:gd name="T93" fmla="*/ 106 h 128"/>
              <a:gd name="T94" fmla="*/ 106 w 128"/>
              <a:gd name="T9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 h="128">
                <a:moveTo>
                  <a:pt x="126" y="128"/>
                </a:moveTo>
                <a:cubicBezTo>
                  <a:pt x="126" y="128"/>
                  <a:pt x="126" y="128"/>
                  <a:pt x="126" y="128"/>
                </a:cubicBezTo>
                <a:cubicBezTo>
                  <a:pt x="126" y="128"/>
                  <a:pt x="127" y="128"/>
                  <a:pt x="127" y="127"/>
                </a:cubicBezTo>
                <a:cubicBezTo>
                  <a:pt x="128" y="127"/>
                  <a:pt x="128" y="126"/>
                  <a:pt x="128" y="126"/>
                </a:cubicBezTo>
                <a:cubicBezTo>
                  <a:pt x="128" y="105"/>
                  <a:pt x="128" y="105"/>
                  <a:pt x="128" y="105"/>
                </a:cubicBezTo>
                <a:cubicBezTo>
                  <a:pt x="128" y="104"/>
                  <a:pt x="128" y="104"/>
                  <a:pt x="127" y="103"/>
                </a:cubicBezTo>
                <a:cubicBezTo>
                  <a:pt x="85" y="61"/>
                  <a:pt x="85" y="61"/>
                  <a:pt x="85" y="61"/>
                </a:cubicBezTo>
                <a:cubicBezTo>
                  <a:pt x="124" y="25"/>
                  <a:pt x="124" y="25"/>
                  <a:pt x="124" y="25"/>
                </a:cubicBezTo>
                <a:cubicBezTo>
                  <a:pt x="126" y="22"/>
                  <a:pt x="128" y="19"/>
                  <a:pt x="128" y="15"/>
                </a:cubicBezTo>
                <a:cubicBezTo>
                  <a:pt x="128" y="12"/>
                  <a:pt x="127" y="9"/>
                  <a:pt x="124" y="7"/>
                </a:cubicBezTo>
                <a:cubicBezTo>
                  <a:pt x="120" y="2"/>
                  <a:pt x="112" y="2"/>
                  <a:pt x="107" y="7"/>
                </a:cubicBezTo>
                <a:cubicBezTo>
                  <a:pt x="107" y="8"/>
                  <a:pt x="107" y="8"/>
                  <a:pt x="107" y="8"/>
                </a:cubicBezTo>
                <a:cubicBezTo>
                  <a:pt x="71" y="47"/>
                  <a:pt x="71" y="47"/>
                  <a:pt x="71" y="47"/>
                </a:cubicBezTo>
                <a:cubicBezTo>
                  <a:pt x="41" y="17"/>
                  <a:pt x="41" y="17"/>
                  <a:pt x="41" y="17"/>
                </a:cubicBezTo>
                <a:cubicBezTo>
                  <a:pt x="29" y="5"/>
                  <a:pt x="29" y="5"/>
                  <a:pt x="29" y="5"/>
                </a:cubicBezTo>
                <a:cubicBezTo>
                  <a:pt x="26" y="2"/>
                  <a:pt x="22" y="0"/>
                  <a:pt x="17" y="0"/>
                </a:cubicBezTo>
                <a:cubicBezTo>
                  <a:pt x="13" y="0"/>
                  <a:pt x="8" y="2"/>
                  <a:pt x="5" y="5"/>
                </a:cubicBezTo>
                <a:cubicBezTo>
                  <a:pt x="2" y="8"/>
                  <a:pt x="0" y="13"/>
                  <a:pt x="0" y="17"/>
                </a:cubicBezTo>
                <a:cubicBezTo>
                  <a:pt x="0" y="22"/>
                  <a:pt x="2" y="26"/>
                  <a:pt x="5" y="29"/>
                </a:cubicBezTo>
                <a:cubicBezTo>
                  <a:pt x="48" y="72"/>
                  <a:pt x="48" y="72"/>
                  <a:pt x="48" y="72"/>
                </a:cubicBezTo>
                <a:cubicBezTo>
                  <a:pt x="39" y="82"/>
                  <a:pt x="39" y="82"/>
                  <a:pt x="39" y="82"/>
                </a:cubicBezTo>
                <a:cubicBezTo>
                  <a:pt x="37" y="80"/>
                  <a:pt x="37" y="80"/>
                  <a:pt x="37" y="80"/>
                </a:cubicBezTo>
                <a:cubicBezTo>
                  <a:pt x="36" y="79"/>
                  <a:pt x="35" y="79"/>
                  <a:pt x="34" y="80"/>
                </a:cubicBezTo>
                <a:cubicBezTo>
                  <a:pt x="28" y="87"/>
                  <a:pt x="28" y="87"/>
                  <a:pt x="28" y="87"/>
                </a:cubicBezTo>
                <a:cubicBezTo>
                  <a:pt x="26" y="87"/>
                  <a:pt x="26" y="87"/>
                  <a:pt x="26" y="87"/>
                </a:cubicBezTo>
                <a:cubicBezTo>
                  <a:pt x="23" y="87"/>
                  <a:pt x="19" y="88"/>
                  <a:pt x="16" y="90"/>
                </a:cubicBezTo>
                <a:cubicBezTo>
                  <a:pt x="13" y="92"/>
                  <a:pt x="11" y="95"/>
                  <a:pt x="9" y="98"/>
                </a:cubicBezTo>
                <a:cubicBezTo>
                  <a:pt x="8" y="100"/>
                  <a:pt x="8" y="102"/>
                  <a:pt x="7" y="103"/>
                </a:cubicBezTo>
                <a:cubicBezTo>
                  <a:pt x="6" y="107"/>
                  <a:pt x="5" y="110"/>
                  <a:pt x="2" y="113"/>
                </a:cubicBezTo>
                <a:cubicBezTo>
                  <a:pt x="1" y="115"/>
                  <a:pt x="0" y="116"/>
                  <a:pt x="0" y="118"/>
                </a:cubicBezTo>
                <a:cubicBezTo>
                  <a:pt x="0" y="119"/>
                  <a:pt x="1" y="121"/>
                  <a:pt x="2" y="122"/>
                </a:cubicBezTo>
                <a:cubicBezTo>
                  <a:pt x="3" y="123"/>
                  <a:pt x="4" y="123"/>
                  <a:pt x="5" y="124"/>
                </a:cubicBezTo>
                <a:cubicBezTo>
                  <a:pt x="17" y="125"/>
                  <a:pt x="26" y="125"/>
                  <a:pt x="30" y="123"/>
                </a:cubicBezTo>
                <a:cubicBezTo>
                  <a:pt x="32" y="123"/>
                  <a:pt x="33" y="122"/>
                  <a:pt x="35" y="122"/>
                </a:cubicBezTo>
                <a:cubicBezTo>
                  <a:pt x="38" y="120"/>
                  <a:pt x="40" y="118"/>
                  <a:pt x="42" y="115"/>
                </a:cubicBezTo>
                <a:cubicBezTo>
                  <a:pt x="44" y="112"/>
                  <a:pt x="45" y="109"/>
                  <a:pt x="45" y="105"/>
                </a:cubicBezTo>
                <a:cubicBezTo>
                  <a:pt x="45" y="104"/>
                  <a:pt x="45" y="104"/>
                  <a:pt x="45" y="104"/>
                </a:cubicBezTo>
                <a:cubicBezTo>
                  <a:pt x="51" y="98"/>
                  <a:pt x="51" y="98"/>
                  <a:pt x="51" y="98"/>
                </a:cubicBezTo>
                <a:cubicBezTo>
                  <a:pt x="52" y="97"/>
                  <a:pt x="52" y="95"/>
                  <a:pt x="51" y="94"/>
                </a:cubicBezTo>
                <a:cubicBezTo>
                  <a:pt x="50" y="93"/>
                  <a:pt x="50" y="93"/>
                  <a:pt x="50" y="93"/>
                </a:cubicBezTo>
                <a:cubicBezTo>
                  <a:pt x="59" y="84"/>
                  <a:pt x="59" y="84"/>
                  <a:pt x="59" y="84"/>
                </a:cubicBezTo>
                <a:cubicBezTo>
                  <a:pt x="103" y="127"/>
                  <a:pt x="103" y="127"/>
                  <a:pt x="103" y="127"/>
                </a:cubicBezTo>
                <a:cubicBezTo>
                  <a:pt x="104" y="128"/>
                  <a:pt x="104" y="128"/>
                  <a:pt x="105" y="128"/>
                </a:cubicBezTo>
                <a:cubicBezTo>
                  <a:pt x="105" y="128"/>
                  <a:pt x="105" y="128"/>
                  <a:pt x="105" y="128"/>
                </a:cubicBezTo>
                <a:lnTo>
                  <a:pt x="126" y="128"/>
                </a:lnTo>
                <a:close/>
                <a:moveTo>
                  <a:pt x="110" y="11"/>
                </a:moveTo>
                <a:cubicBezTo>
                  <a:pt x="110" y="10"/>
                  <a:pt x="110" y="10"/>
                  <a:pt x="110" y="10"/>
                </a:cubicBezTo>
                <a:cubicBezTo>
                  <a:pt x="111" y="10"/>
                  <a:pt x="111" y="10"/>
                  <a:pt x="111" y="10"/>
                </a:cubicBezTo>
                <a:cubicBezTo>
                  <a:pt x="114" y="7"/>
                  <a:pt x="118" y="7"/>
                  <a:pt x="121" y="10"/>
                </a:cubicBezTo>
                <a:cubicBezTo>
                  <a:pt x="123" y="11"/>
                  <a:pt x="124" y="13"/>
                  <a:pt x="124" y="15"/>
                </a:cubicBezTo>
                <a:cubicBezTo>
                  <a:pt x="124" y="18"/>
                  <a:pt x="123" y="20"/>
                  <a:pt x="121" y="21"/>
                </a:cubicBezTo>
                <a:cubicBezTo>
                  <a:pt x="82" y="57"/>
                  <a:pt x="82" y="57"/>
                  <a:pt x="82" y="57"/>
                </a:cubicBezTo>
                <a:cubicBezTo>
                  <a:pt x="74" y="50"/>
                  <a:pt x="74" y="50"/>
                  <a:pt x="74" y="50"/>
                </a:cubicBezTo>
                <a:lnTo>
                  <a:pt x="110" y="11"/>
                </a:lnTo>
                <a:close/>
                <a:moveTo>
                  <a:pt x="9" y="27"/>
                </a:moveTo>
                <a:cubicBezTo>
                  <a:pt x="9" y="26"/>
                  <a:pt x="8" y="26"/>
                  <a:pt x="8" y="26"/>
                </a:cubicBezTo>
                <a:cubicBezTo>
                  <a:pt x="6" y="24"/>
                  <a:pt x="5" y="20"/>
                  <a:pt x="5" y="17"/>
                </a:cubicBezTo>
                <a:cubicBezTo>
                  <a:pt x="5" y="14"/>
                  <a:pt x="6" y="11"/>
                  <a:pt x="8" y="8"/>
                </a:cubicBezTo>
                <a:cubicBezTo>
                  <a:pt x="13" y="3"/>
                  <a:pt x="21" y="3"/>
                  <a:pt x="26" y="8"/>
                </a:cubicBezTo>
                <a:cubicBezTo>
                  <a:pt x="30" y="12"/>
                  <a:pt x="30" y="12"/>
                  <a:pt x="30" y="12"/>
                </a:cubicBezTo>
                <a:cubicBezTo>
                  <a:pt x="12" y="30"/>
                  <a:pt x="12" y="30"/>
                  <a:pt x="12" y="30"/>
                </a:cubicBezTo>
                <a:lnTo>
                  <a:pt x="9" y="27"/>
                </a:lnTo>
                <a:close/>
                <a:moveTo>
                  <a:pt x="15" y="33"/>
                </a:moveTo>
                <a:cubicBezTo>
                  <a:pt x="33" y="15"/>
                  <a:pt x="33" y="15"/>
                  <a:pt x="33" y="15"/>
                </a:cubicBezTo>
                <a:cubicBezTo>
                  <a:pt x="40" y="22"/>
                  <a:pt x="40" y="22"/>
                  <a:pt x="40" y="22"/>
                </a:cubicBezTo>
                <a:cubicBezTo>
                  <a:pt x="22" y="40"/>
                  <a:pt x="22" y="40"/>
                  <a:pt x="22" y="40"/>
                </a:cubicBezTo>
                <a:lnTo>
                  <a:pt x="15" y="33"/>
                </a:lnTo>
                <a:close/>
                <a:moveTo>
                  <a:pt x="40" y="102"/>
                </a:moveTo>
                <a:cubicBezTo>
                  <a:pt x="40" y="103"/>
                  <a:pt x="40" y="103"/>
                  <a:pt x="40" y="103"/>
                </a:cubicBezTo>
                <a:cubicBezTo>
                  <a:pt x="40" y="104"/>
                  <a:pt x="40" y="104"/>
                  <a:pt x="40" y="105"/>
                </a:cubicBezTo>
                <a:cubicBezTo>
                  <a:pt x="40" y="110"/>
                  <a:pt x="37" y="115"/>
                  <a:pt x="33" y="118"/>
                </a:cubicBezTo>
                <a:cubicBezTo>
                  <a:pt x="31" y="118"/>
                  <a:pt x="30" y="119"/>
                  <a:pt x="29" y="119"/>
                </a:cubicBezTo>
                <a:cubicBezTo>
                  <a:pt x="27" y="120"/>
                  <a:pt x="24" y="120"/>
                  <a:pt x="20" y="120"/>
                </a:cubicBezTo>
                <a:cubicBezTo>
                  <a:pt x="16" y="120"/>
                  <a:pt x="11" y="120"/>
                  <a:pt x="6" y="119"/>
                </a:cubicBezTo>
                <a:cubicBezTo>
                  <a:pt x="3" y="118"/>
                  <a:pt x="3" y="118"/>
                  <a:pt x="3" y="118"/>
                </a:cubicBezTo>
                <a:cubicBezTo>
                  <a:pt x="5" y="117"/>
                  <a:pt x="5" y="117"/>
                  <a:pt x="5" y="117"/>
                </a:cubicBezTo>
                <a:cubicBezTo>
                  <a:pt x="9" y="113"/>
                  <a:pt x="10" y="109"/>
                  <a:pt x="12" y="105"/>
                </a:cubicBezTo>
                <a:cubicBezTo>
                  <a:pt x="12" y="103"/>
                  <a:pt x="13" y="101"/>
                  <a:pt x="13" y="100"/>
                </a:cubicBezTo>
                <a:cubicBezTo>
                  <a:pt x="14" y="97"/>
                  <a:pt x="16" y="95"/>
                  <a:pt x="18" y="94"/>
                </a:cubicBezTo>
                <a:cubicBezTo>
                  <a:pt x="21" y="92"/>
                  <a:pt x="24" y="91"/>
                  <a:pt x="26" y="91"/>
                </a:cubicBezTo>
                <a:cubicBezTo>
                  <a:pt x="27" y="91"/>
                  <a:pt x="29" y="91"/>
                  <a:pt x="29" y="91"/>
                </a:cubicBezTo>
                <a:cubicBezTo>
                  <a:pt x="35" y="85"/>
                  <a:pt x="35" y="85"/>
                  <a:pt x="35" y="85"/>
                </a:cubicBezTo>
                <a:cubicBezTo>
                  <a:pt x="46" y="96"/>
                  <a:pt x="46" y="96"/>
                  <a:pt x="46" y="96"/>
                </a:cubicBezTo>
                <a:lnTo>
                  <a:pt x="40" y="102"/>
                </a:lnTo>
                <a:close/>
                <a:moveTo>
                  <a:pt x="46" y="90"/>
                </a:moveTo>
                <a:cubicBezTo>
                  <a:pt x="42" y="85"/>
                  <a:pt x="42" y="85"/>
                  <a:pt x="42" y="85"/>
                </a:cubicBezTo>
                <a:cubicBezTo>
                  <a:pt x="51" y="75"/>
                  <a:pt x="51" y="75"/>
                  <a:pt x="51" y="75"/>
                </a:cubicBezTo>
                <a:cubicBezTo>
                  <a:pt x="56" y="81"/>
                  <a:pt x="56" y="81"/>
                  <a:pt x="56" y="81"/>
                </a:cubicBezTo>
                <a:lnTo>
                  <a:pt x="46" y="90"/>
                </a:lnTo>
                <a:close/>
                <a:moveTo>
                  <a:pt x="26" y="43"/>
                </a:moveTo>
                <a:cubicBezTo>
                  <a:pt x="43" y="26"/>
                  <a:pt x="43" y="26"/>
                  <a:pt x="43" y="26"/>
                </a:cubicBezTo>
                <a:cubicBezTo>
                  <a:pt x="44" y="27"/>
                  <a:pt x="44" y="27"/>
                  <a:pt x="44" y="27"/>
                </a:cubicBezTo>
                <a:cubicBezTo>
                  <a:pt x="70" y="52"/>
                  <a:pt x="115" y="97"/>
                  <a:pt x="123" y="105"/>
                </a:cubicBezTo>
                <a:cubicBezTo>
                  <a:pt x="123" y="106"/>
                  <a:pt x="123" y="106"/>
                  <a:pt x="123" y="106"/>
                </a:cubicBezTo>
                <a:cubicBezTo>
                  <a:pt x="123" y="123"/>
                  <a:pt x="123" y="123"/>
                  <a:pt x="123" y="123"/>
                </a:cubicBezTo>
                <a:cubicBezTo>
                  <a:pt x="106" y="123"/>
                  <a:pt x="106" y="123"/>
                  <a:pt x="106" y="123"/>
                </a:cubicBezTo>
                <a:lnTo>
                  <a:pt x="26" y="4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3" name="Freeform 98"/>
          <p:cNvSpPr>
            <a:spLocks noEditPoints="1"/>
          </p:cNvSpPr>
          <p:nvPr/>
        </p:nvSpPr>
        <p:spPr bwMode="auto">
          <a:xfrm>
            <a:off x="9210675" y="4152900"/>
            <a:ext cx="487363" cy="479425"/>
          </a:xfrm>
          <a:custGeom>
            <a:avLst/>
            <a:gdLst>
              <a:gd name="T0" fmla="*/ 92 w 130"/>
              <a:gd name="T1" fmla="*/ 65 h 128"/>
              <a:gd name="T2" fmla="*/ 124 w 130"/>
              <a:gd name="T3" fmla="*/ 36 h 128"/>
              <a:gd name="T4" fmla="*/ 124 w 130"/>
              <a:gd name="T5" fmla="*/ 6 h 128"/>
              <a:gd name="T6" fmla="*/ 94 w 130"/>
              <a:gd name="T7" fmla="*/ 6 h 128"/>
              <a:gd name="T8" fmla="*/ 65 w 130"/>
              <a:gd name="T9" fmla="*/ 38 h 128"/>
              <a:gd name="T10" fmla="*/ 19 w 130"/>
              <a:gd name="T11" fmla="*/ 0 h 128"/>
              <a:gd name="T12" fmla="*/ 7 w 130"/>
              <a:gd name="T13" fmla="*/ 29 h 128"/>
              <a:gd name="T14" fmla="*/ 26 w 130"/>
              <a:gd name="T15" fmla="*/ 81 h 128"/>
              <a:gd name="T16" fmla="*/ 27 w 130"/>
              <a:gd name="T17" fmla="*/ 85 h 128"/>
              <a:gd name="T18" fmla="*/ 3 w 130"/>
              <a:gd name="T19" fmla="*/ 97 h 128"/>
              <a:gd name="T20" fmla="*/ 2 w 130"/>
              <a:gd name="T21" fmla="*/ 126 h 128"/>
              <a:gd name="T22" fmla="*/ 4 w 130"/>
              <a:gd name="T23" fmla="*/ 128 h 128"/>
              <a:gd name="T24" fmla="*/ 31 w 130"/>
              <a:gd name="T25" fmla="*/ 128 h 128"/>
              <a:gd name="T26" fmla="*/ 33 w 130"/>
              <a:gd name="T27" fmla="*/ 127 h 128"/>
              <a:gd name="T28" fmla="*/ 46 w 130"/>
              <a:gd name="T29" fmla="*/ 104 h 128"/>
              <a:gd name="T30" fmla="*/ 66 w 130"/>
              <a:gd name="T31" fmla="*/ 89 h 128"/>
              <a:gd name="T32" fmla="*/ 107 w 130"/>
              <a:gd name="T33" fmla="*/ 128 h 128"/>
              <a:gd name="T34" fmla="*/ 128 w 130"/>
              <a:gd name="T35" fmla="*/ 128 h 128"/>
              <a:gd name="T36" fmla="*/ 130 w 130"/>
              <a:gd name="T37" fmla="*/ 126 h 128"/>
              <a:gd name="T38" fmla="*/ 130 w 130"/>
              <a:gd name="T39" fmla="*/ 105 h 128"/>
              <a:gd name="T40" fmla="*/ 96 w 130"/>
              <a:gd name="T41" fmla="*/ 11 h 128"/>
              <a:gd name="T42" fmla="*/ 109 w 130"/>
              <a:gd name="T43" fmla="*/ 5 h 128"/>
              <a:gd name="T44" fmla="*/ 121 w 130"/>
              <a:gd name="T45" fmla="*/ 33 h 128"/>
              <a:gd name="T46" fmla="*/ 88 w 130"/>
              <a:gd name="T47" fmla="*/ 62 h 128"/>
              <a:gd name="T48" fmla="*/ 96 w 130"/>
              <a:gd name="T49" fmla="*/ 11 h 128"/>
              <a:gd name="T50" fmla="*/ 10 w 130"/>
              <a:gd name="T51" fmla="*/ 26 h 128"/>
              <a:gd name="T52" fmla="*/ 10 w 130"/>
              <a:gd name="T53" fmla="*/ 8 h 128"/>
              <a:gd name="T54" fmla="*/ 32 w 130"/>
              <a:gd name="T55" fmla="*/ 12 h 128"/>
              <a:gd name="T56" fmla="*/ 12 w 130"/>
              <a:gd name="T57" fmla="*/ 28 h 128"/>
              <a:gd name="T58" fmla="*/ 35 w 130"/>
              <a:gd name="T59" fmla="*/ 15 h 128"/>
              <a:gd name="T60" fmla="*/ 24 w 130"/>
              <a:gd name="T61" fmla="*/ 40 h 128"/>
              <a:gd name="T62" fmla="*/ 30 w 130"/>
              <a:gd name="T63" fmla="*/ 123 h 128"/>
              <a:gd name="T64" fmla="*/ 7 w 130"/>
              <a:gd name="T65" fmla="*/ 100 h 128"/>
              <a:gd name="T66" fmla="*/ 35 w 130"/>
              <a:gd name="T67" fmla="*/ 92 h 128"/>
              <a:gd name="T68" fmla="*/ 22 w 130"/>
              <a:gd name="T69" fmla="*/ 108 h 128"/>
              <a:gd name="T70" fmla="*/ 38 w 130"/>
              <a:gd name="T71" fmla="*/ 95 h 128"/>
              <a:gd name="T72" fmla="*/ 30 w 130"/>
              <a:gd name="T73" fmla="*/ 123 h 128"/>
              <a:gd name="T74" fmla="*/ 31 w 130"/>
              <a:gd name="T75" fmla="*/ 82 h 128"/>
              <a:gd name="T76" fmla="*/ 63 w 130"/>
              <a:gd name="T77" fmla="*/ 85 h 128"/>
              <a:gd name="T78" fmla="*/ 125 w 130"/>
              <a:gd name="T79" fmla="*/ 123 h 128"/>
              <a:gd name="T80" fmla="*/ 28 w 130"/>
              <a:gd name="T81" fmla="*/ 43 h 128"/>
              <a:gd name="T82" fmla="*/ 46 w 130"/>
              <a:gd name="T83" fmla="*/ 27 h 128"/>
              <a:gd name="T84" fmla="*/ 125 w 130"/>
              <a:gd name="T85"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0" h="128">
                <a:moveTo>
                  <a:pt x="129" y="103"/>
                </a:moveTo>
                <a:cubicBezTo>
                  <a:pt x="92" y="65"/>
                  <a:pt x="92" y="65"/>
                  <a:pt x="92" y="65"/>
                </a:cubicBezTo>
                <a:cubicBezTo>
                  <a:pt x="122" y="38"/>
                  <a:pt x="122" y="38"/>
                  <a:pt x="122" y="38"/>
                </a:cubicBezTo>
                <a:cubicBezTo>
                  <a:pt x="123" y="37"/>
                  <a:pt x="123" y="37"/>
                  <a:pt x="124" y="36"/>
                </a:cubicBezTo>
                <a:cubicBezTo>
                  <a:pt x="128" y="32"/>
                  <a:pt x="130" y="27"/>
                  <a:pt x="130" y="21"/>
                </a:cubicBezTo>
                <a:cubicBezTo>
                  <a:pt x="130" y="16"/>
                  <a:pt x="128" y="10"/>
                  <a:pt x="124" y="6"/>
                </a:cubicBezTo>
                <a:cubicBezTo>
                  <a:pt x="120" y="2"/>
                  <a:pt x="114" y="0"/>
                  <a:pt x="109" y="0"/>
                </a:cubicBezTo>
                <a:cubicBezTo>
                  <a:pt x="103" y="0"/>
                  <a:pt x="98" y="2"/>
                  <a:pt x="94" y="6"/>
                </a:cubicBezTo>
                <a:cubicBezTo>
                  <a:pt x="93" y="7"/>
                  <a:pt x="93" y="7"/>
                  <a:pt x="93" y="8"/>
                </a:cubicBezTo>
                <a:cubicBezTo>
                  <a:pt x="65" y="38"/>
                  <a:pt x="65" y="38"/>
                  <a:pt x="65" y="38"/>
                </a:cubicBezTo>
                <a:cubicBezTo>
                  <a:pt x="31" y="5"/>
                  <a:pt x="31" y="5"/>
                  <a:pt x="31" y="5"/>
                </a:cubicBezTo>
                <a:cubicBezTo>
                  <a:pt x="28" y="2"/>
                  <a:pt x="24" y="0"/>
                  <a:pt x="19" y="0"/>
                </a:cubicBezTo>
                <a:cubicBezTo>
                  <a:pt x="15" y="0"/>
                  <a:pt x="10" y="2"/>
                  <a:pt x="7" y="5"/>
                </a:cubicBezTo>
                <a:cubicBezTo>
                  <a:pt x="0" y="12"/>
                  <a:pt x="0" y="23"/>
                  <a:pt x="7" y="29"/>
                </a:cubicBezTo>
                <a:cubicBezTo>
                  <a:pt x="41" y="64"/>
                  <a:pt x="41" y="64"/>
                  <a:pt x="41" y="64"/>
                </a:cubicBezTo>
                <a:cubicBezTo>
                  <a:pt x="26" y="81"/>
                  <a:pt x="26" y="81"/>
                  <a:pt x="26" y="81"/>
                </a:cubicBezTo>
                <a:cubicBezTo>
                  <a:pt x="25" y="82"/>
                  <a:pt x="25" y="83"/>
                  <a:pt x="26" y="84"/>
                </a:cubicBezTo>
                <a:cubicBezTo>
                  <a:pt x="27" y="85"/>
                  <a:pt x="27" y="85"/>
                  <a:pt x="27" y="85"/>
                </a:cubicBezTo>
                <a:cubicBezTo>
                  <a:pt x="4" y="97"/>
                  <a:pt x="4" y="97"/>
                  <a:pt x="4" y="97"/>
                </a:cubicBezTo>
                <a:cubicBezTo>
                  <a:pt x="3" y="97"/>
                  <a:pt x="3" y="97"/>
                  <a:pt x="3" y="97"/>
                </a:cubicBezTo>
                <a:cubicBezTo>
                  <a:pt x="2" y="98"/>
                  <a:pt x="2" y="98"/>
                  <a:pt x="2" y="99"/>
                </a:cubicBezTo>
                <a:cubicBezTo>
                  <a:pt x="2" y="126"/>
                  <a:pt x="2" y="126"/>
                  <a:pt x="2" y="126"/>
                </a:cubicBezTo>
                <a:cubicBezTo>
                  <a:pt x="2" y="126"/>
                  <a:pt x="2" y="127"/>
                  <a:pt x="3" y="127"/>
                </a:cubicBezTo>
                <a:cubicBezTo>
                  <a:pt x="3" y="128"/>
                  <a:pt x="4" y="128"/>
                  <a:pt x="4" y="128"/>
                </a:cubicBezTo>
                <a:cubicBezTo>
                  <a:pt x="31" y="128"/>
                  <a:pt x="31" y="128"/>
                  <a:pt x="31" y="128"/>
                </a:cubicBezTo>
                <a:cubicBezTo>
                  <a:pt x="31" y="128"/>
                  <a:pt x="31" y="128"/>
                  <a:pt x="31" y="128"/>
                </a:cubicBezTo>
                <a:cubicBezTo>
                  <a:pt x="32" y="128"/>
                  <a:pt x="32" y="128"/>
                  <a:pt x="33" y="127"/>
                </a:cubicBezTo>
                <a:cubicBezTo>
                  <a:pt x="33" y="127"/>
                  <a:pt x="33" y="127"/>
                  <a:pt x="33" y="127"/>
                </a:cubicBezTo>
                <a:cubicBezTo>
                  <a:pt x="45" y="103"/>
                  <a:pt x="45" y="103"/>
                  <a:pt x="45" y="103"/>
                </a:cubicBezTo>
                <a:cubicBezTo>
                  <a:pt x="46" y="104"/>
                  <a:pt x="46" y="104"/>
                  <a:pt x="46" y="104"/>
                </a:cubicBezTo>
                <a:cubicBezTo>
                  <a:pt x="47" y="105"/>
                  <a:pt x="48" y="105"/>
                  <a:pt x="49" y="104"/>
                </a:cubicBezTo>
                <a:cubicBezTo>
                  <a:pt x="66" y="89"/>
                  <a:pt x="66" y="89"/>
                  <a:pt x="66" y="89"/>
                </a:cubicBezTo>
                <a:cubicBezTo>
                  <a:pt x="105" y="127"/>
                  <a:pt x="105" y="127"/>
                  <a:pt x="105" y="127"/>
                </a:cubicBezTo>
                <a:cubicBezTo>
                  <a:pt x="106" y="128"/>
                  <a:pt x="106" y="128"/>
                  <a:pt x="107" y="128"/>
                </a:cubicBezTo>
                <a:cubicBezTo>
                  <a:pt x="107" y="128"/>
                  <a:pt x="107" y="128"/>
                  <a:pt x="107" y="128"/>
                </a:cubicBezTo>
                <a:cubicBezTo>
                  <a:pt x="128" y="128"/>
                  <a:pt x="128" y="128"/>
                  <a:pt x="128" y="128"/>
                </a:cubicBezTo>
                <a:cubicBezTo>
                  <a:pt x="128" y="128"/>
                  <a:pt x="129" y="128"/>
                  <a:pt x="129" y="127"/>
                </a:cubicBezTo>
                <a:cubicBezTo>
                  <a:pt x="130" y="127"/>
                  <a:pt x="130" y="126"/>
                  <a:pt x="130" y="126"/>
                </a:cubicBezTo>
                <a:cubicBezTo>
                  <a:pt x="130" y="105"/>
                  <a:pt x="130" y="105"/>
                  <a:pt x="130" y="105"/>
                </a:cubicBezTo>
                <a:cubicBezTo>
                  <a:pt x="130" y="105"/>
                  <a:pt x="130" y="105"/>
                  <a:pt x="130" y="105"/>
                </a:cubicBezTo>
                <a:cubicBezTo>
                  <a:pt x="130" y="104"/>
                  <a:pt x="130" y="104"/>
                  <a:pt x="129" y="103"/>
                </a:cubicBezTo>
                <a:close/>
                <a:moveTo>
                  <a:pt x="96" y="11"/>
                </a:moveTo>
                <a:cubicBezTo>
                  <a:pt x="96" y="10"/>
                  <a:pt x="97" y="10"/>
                  <a:pt x="97" y="9"/>
                </a:cubicBezTo>
                <a:cubicBezTo>
                  <a:pt x="100" y="6"/>
                  <a:pt x="104" y="5"/>
                  <a:pt x="109" y="5"/>
                </a:cubicBezTo>
                <a:cubicBezTo>
                  <a:pt x="113" y="5"/>
                  <a:pt x="117" y="6"/>
                  <a:pt x="121" y="9"/>
                </a:cubicBezTo>
                <a:cubicBezTo>
                  <a:pt x="127" y="16"/>
                  <a:pt x="127" y="26"/>
                  <a:pt x="121" y="33"/>
                </a:cubicBezTo>
                <a:cubicBezTo>
                  <a:pt x="120" y="33"/>
                  <a:pt x="120" y="34"/>
                  <a:pt x="119" y="34"/>
                </a:cubicBezTo>
                <a:cubicBezTo>
                  <a:pt x="88" y="62"/>
                  <a:pt x="88" y="62"/>
                  <a:pt x="88" y="62"/>
                </a:cubicBezTo>
                <a:cubicBezTo>
                  <a:pt x="68" y="42"/>
                  <a:pt x="68" y="42"/>
                  <a:pt x="68" y="42"/>
                </a:cubicBezTo>
                <a:lnTo>
                  <a:pt x="96" y="11"/>
                </a:lnTo>
                <a:close/>
                <a:moveTo>
                  <a:pt x="12" y="28"/>
                </a:moveTo>
                <a:cubicBezTo>
                  <a:pt x="11" y="27"/>
                  <a:pt x="10" y="26"/>
                  <a:pt x="10" y="26"/>
                </a:cubicBezTo>
                <a:cubicBezTo>
                  <a:pt x="8" y="24"/>
                  <a:pt x="7" y="20"/>
                  <a:pt x="7" y="17"/>
                </a:cubicBezTo>
                <a:cubicBezTo>
                  <a:pt x="7" y="14"/>
                  <a:pt x="8" y="11"/>
                  <a:pt x="10" y="8"/>
                </a:cubicBezTo>
                <a:cubicBezTo>
                  <a:pt x="15" y="3"/>
                  <a:pt x="23" y="3"/>
                  <a:pt x="28" y="8"/>
                </a:cubicBezTo>
                <a:cubicBezTo>
                  <a:pt x="32" y="12"/>
                  <a:pt x="32" y="12"/>
                  <a:pt x="32" y="12"/>
                </a:cubicBezTo>
                <a:cubicBezTo>
                  <a:pt x="14" y="30"/>
                  <a:pt x="14" y="30"/>
                  <a:pt x="14" y="30"/>
                </a:cubicBezTo>
                <a:lnTo>
                  <a:pt x="12" y="28"/>
                </a:lnTo>
                <a:close/>
                <a:moveTo>
                  <a:pt x="17" y="33"/>
                </a:moveTo>
                <a:cubicBezTo>
                  <a:pt x="35" y="15"/>
                  <a:pt x="35" y="15"/>
                  <a:pt x="35" y="15"/>
                </a:cubicBezTo>
                <a:cubicBezTo>
                  <a:pt x="42" y="22"/>
                  <a:pt x="42" y="22"/>
                  <a:pt x="42" y="22"/>
                </a:cubicBezTo>
                <a:cubicBezTo>
                  <a:pt x="24" y="40"/>
                  <a:pt x="24" y="40"/>
                  <a:pt x="24" y="40"/>
                </a:cubicBezTo>
                <a:lnTo>
                  <a:pt x="17" y="33"/>
                </a:lnTo>
                <a:close/>
                <a:moveTo>
                  <a:pt x="30" y="123"/>
                </a:moveTo>
                <a:cubicBezTo>
                  <a:pt x="7" y="123"/>
                  <a:pt x="7" y="123"/>
                  <a:pt x="7" y="123"/>
                </a:cubicBezTo>
                <a:cubicBezTo>
                  <a:pt x="7" y="100"/>
                  <a:pt x="7" y="100"/>
                  <a:pt x="7" y="100"/>
                </a:cubicBezTo>
                <a:cubicBezTo>
                  <a:pt x="31" y="88"/>
                  <a:pt x="31" y="88"/>
                  <a:pt x="31" y="88"/>
                </a:cubicBezTo>
                <a:cubicBezTo>
                  <a:pt x="35" y="92"/>
                  <a:pt x="35" y="92"/>
                  <a:pt x="35" y="92"/>
                </a:cubicBezTo>
                <a:cubicBezTo>
                  <a:pt x="22" y="105"/>
                  <a:pt x="22" y="105"/>
                  <a:pt x="22" y="105"/>
                </a:cubicBezTo>
                <a:cubicBezTo>
                  <a:pt x="21" y="106"/>
                  <a:pt x="21" y="108"/>
                  <a:pt x="22" y="108"/>
                </a:cubicBezTo>
                <a:cubicBezTo>
                  <a:pt x="22" y="109"/>
                  <a:pt x="24" y="109"/>
                  <a:pt x="25" y="108"/>
                </a:cubicBezTo>
                <a:cubicBezTo>
                  <a:pt x="38" y="95"/>
                  <a:pt x="38" y="95"/>
                  <a:pt x="38" y="95"/>
                </a:cubicBezTo>
                <a:cubicBezTo>
                  <a:pt x="42" y="99"/>
                  <a:pt x="42" y="99"/>
                  <a:pt x="42" y="99"/>
                </a:cubicBezTo>
                <a:lnTo>
                  <a:pt x="30" y="123"/>
                </a:lnTo>
                <a:close/>
                <a:moveTo>
                  <a:pt x="48" y="99"/>
                </a:moveTo>
                <a:cubicBezTo>
                  <a:pt x="31" y="82"/>
                  <a:pt x="31" y="82"/>
                  <a:pt x="31" y="82"/>
                </a:cubicBezTo>
                <a:cubicBezTo>
                  <a:pt x="45" y="67"/>
                  <a:pt x="45" y="67"/>
                  <a:pt x="45" y="67"/>
                </a:cubicBezTo>
                <a:cubicBezTo>
                  <a:pt x="63" y="85"/>
                  <a:pt x="63" y="85"/>
                  <a:pt x="63" y="85"/>
                </a:cubicBezTo>
                <a:lnTo>
                  <a:pt x="48" y="99"/>
                </a:lnTo>
                <a:close/>
                <a:moveTo>
                  <a:pt x="125" y="123"/>
                </a:moveTo>
                <a:cubicBezTo>
                  <a:pt x="108" y="123"/>
                  <a:pt x="108" y="123"/>
                  <a:pt x="108" y="123"/>
                </a:cubicBezTo>
                <a:cubicBezTo>
                  <a:pt x="28" y="43"/>
                  <a:pt x="28" y="43"/>
                  <a:pt x="28" y="43"/>
                </a:cubicBezTo>
                <a:cubicBezTo>
                  <a:pt x="45" y="26"/>
                  <a:pt x="45" y="26"/>
                  <a:pt x="45" y="26"/>
                </a:cubicBezTo>
                <a:cubicBezTo>
                  <a:pt x="46" y="27"/>
                  <a:pt x="46" y="27"/>
                  <a:pt x="46" y="27"/>
                </a:cubicBezTo>
                <a:cubicBezTo>
                  <a:pt x="72" y="53"/>
                  <a:pt x="117" y="98"/>
                  <a:pt x="125" y="105"/>
                </a:cubicBezTo>
                <a:cubicBezTo>
                  <a:pt x="125" y="106"/>
                  <a:pt x="125" y="106"/>
                  <a:pt x="125" y="106"/>
                </a:cubicBezTo>
                <a:lnTo>
                  <a:pt x="125" y="12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4" name="Freeform 99"/>
          <p:cNvSpPr>
            <a:spLocks noEditPoints="1"/>
          </p:cNvSpPr>
          <p:nvPr/>
        </p:nvSpPr>
        <p:spPr bwMode="auto">
          <a:xfrm>
            <a:off x="8253413" y="4152900"/>
            <a:ext cx="484188" cy="484188"/>
          </a:xfrm>
          <a:custGeom>
            <a:avLst/>
            <a:gdLst>
              <a:gd name="T0" fmla="*/ 129 w 129"/>
              <a:gd name="T1" fmla="*/ 22 h 129"/>
              <a:gd name="T2" fmla="*/ 127 w 129"/>
              <a:gd name="T3" fmla="*/ 18 h 129"/>
              <a:gd name="T4" fmla="*/ 111 w 129"/>
              <a:gd name="T5" fmla="*/ 2 h 129"/>
              <a:gd name="T6" fmla="*/ 107 w 129"/>
              <a:gd name="T7" fmla="*/ 0 h 129"/>
              <a:gd name="T8" fmla="*/ 103 w 129"/>
              <a:gd name="T9" fmla="*/ 2 h 129"/>
              <a:gd name="T10" fmla="*/ 3 w 129"/>
              <a:gd name="T11" fmla="*/ 102 h 129"/>
              <a:gd name="T12" fmla="*/ 3 w 129"/>
              <a:gd name="T13" fmla="*/ 110 h 129"/>
              <a:gd name="T14" fmla="*/ 19 w 129"/>
              <a:gd name="T15" fmla="*/ 126 h 129"/>
              <a:gd name="T16" fmla="*/ 27 w 129"/>
              <a:gd name="T17" fmla="*/ 126 h 129"/>
              <a:gd name="T18" fmla="*/ 127 w 129"/>
              <a:gd name="T19" fmla="*/ 26 h 129"/>
              <a:gd name="T20" fmla="*/ 129 w 129"/>
              <a:gd name="T21" fmla="*/ 22 h 129"/>
              <a:gd name="T22" fmla="*/ 124 w 129"/>
              <a:gd name="T23" fmla="*/ 23 h 129"/>
              <a:gd name="T24" fmla="*/ 23 w 129"/>
              <a:gd name="T25" fmla="*/ 124 h 129"/>
              <a:gd name="T26" fmla="*/ 5 w 129"/>
              <a:gd name="T27" fmla="*/ 106 h 129"/>
              <a:gd name="T28" fmla="*/ 15 w 129"/>
              <a:gd name="T29" fmla="*/ 96 h 129"/>
              <a:gd name="T30" fmla="*/ 21 w 129"/>
              <a:gd name="T31" fmla="*/ 103 h 129"/>
              <a:gd name="T32" fmla="*/ 24 w 129"/>
              <a:gd name="T33" fmla="*/ 103 h 129"/>
              <a:gd name="T34" fmla="*/ 25 w 129"/>
              <a:gd name="T35" fmla="*/ 101 h 129"/>
              <a:gd name="T36" fmla="*/ 24 w 129"/>
              <a:gd name="T37" fmla="*/ 99 h 129"/>
              <a:gd name="T38" fmla="*/ 18 w 129"/>
              <a:gd name="T39" fmla="*/ 93 h 129"/>
              <a:gd name="T40" fmla="*/ 31 w 129"/>
              <a:gd name="T41" fmla="*/ 81 h 129"/>
              <a:gd name="T42" fmla="*/ 37 w 129"/>
              <a:gd name="T43" fmla="*/ 87 h 129"/>
              <a:gd name="T44" fmla="*/ 40 w 129"/>
              <a:gd name="T45" fmla="*/ 87 h 129"/>
              <a:gd name="T46" fmla="*/ 40 w 129"/>
              <a:gd name="T47" fmla="*/ 84 h 129"/>
              <a:gd name="T48" fmla="*/ 34 w 129"/>
              <a:gd name="T49" fmla="*/ 77 h 129"/>
              <a:gd name="T50" fmla="*/ 46 w 129"/>
              <a:gd name="T51" fmla="*/ 65 h 129"/>
              <a:gd name="T52" fmla="*/ 53 w 129"/>
              <a:gd name="T53" fmla="*/ 71 h 129"/>
              <a:gd name="T54" fmla="*/ 56 w 129"/>
              <a:gd name="T55" fmla="*/ 71 h 129"/>
              <a:gd name="T56" fmla="*/ 57 w 129"/>
              <a:gd name="T57" fmla="*/ 69 h 129"/>
              <a:gd name="T58" fmla="*/ 56 w 129"/>
              <a:gd name="T59" fmla="*/ 68 h 129"/>
              <a:gd name="T60" fmla="*/ 50 w 129"/>
              <a:gd name="T61" fmla="*/ 61 h 129"/>
              <a:gd name="T62" fmla="*/ 62 w 129"/>
              <a:gd name="T63" fmla="*/ 49 h 129"/>
              <a:gd name="T64" fmla="*/ 69 w 129"/>
              <a:gd name="T65" fmla="*/ 55 h 129"/>
              <a:gd name="T66" fmla="*/ 72 w 129"/>
              <a:gd name="T67" fmla="*/ 55 h 129"/>
              <a:gd name="T68" fmla="*/ 72 w 129"/>
              <a:gd name="T69" fmla="*/ 52 h 129"/>
              <a:gd name="T70" fmla="*/ 66 w 129"/>
              <a:gd name="T71" fmla="*/ 45 h 129"/>
              <a:gd name="T72" fmla="*/ 78 w 129"/>
              <a:gd name="T73" fmla="*/ 33 h 129"/>
              <a:gd name="T74" fmla="*/ 85 w 129"/>
              <a:gd name="T75" fmla="*/ 39 h 129"/>
              <a:gd name="T76" fmla="*/ 88 w 129"/>
              <a:gd name="T77" fmla="*/ 39 h 129"/>
              <a:gd name="T78" fmla="*/ 88 w 129"/>
              <a:gd name="T79" fmla="*/ 36 h 129"/>
              <a:gd name="T80" fmla="*/ 82 w 129"/>
              <a:gd name="T81" fmla="*/ 30 h 129"/>
              <a:gd name="T82" fmla="*/ 94 w 129"/>
              <a:gd name="T83" fmla="*/ 17 h 129"/>
              <a:gd name="T84" fmla="*/ 100 w 129"/>
              <a:gd name="T85" fmla="*/ 23 h 129"/>
              <a:gd name="T86" fmla="*/ 104 w 129"/>
              <a:gd name="T87" fmla="*/ 23 h 129"/>
              <a:gd name="T88" fmla="*/ 104 w 129"/>
              <a:gd name="T89" fmla="*/ 20 h 129"/>
              <a:gd name="T90" fmla="*/ 97 w 129"/>
              <a:gd name="T91" fmla="*/ 14 h 129"/>
              <a:gd name="T92" fmla="*/ 107 w 129"/>
              <a:gd name="T93" fmla="*/ 4 h 129"/>
              <a:gd name="T94" fmla="*/ 125 w 129"/>
              <a:gd name="T95" fmla="*/ 22 h 129"/>
              <a:gd name="T96" fmla="*/ 124 w 129"/>
              <a:gd name="T97" fmla="*/ 23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9" h="129">
                <a:moveTo>
                  <a:pt x="129" y="22"/>
                </a:moveTo>
                <a:cubicBezTo>
                  <a:pt x="129" y="20"/>
                  <a:pt x="128" y="19"/>
                  <a:pt x="127" y="18"/>
                </a:cubicBezTo>
                <a:cubicBezTo>
                  <a:pt x="111" y="2"/>
                  <a:pt x="111" y="2"/>
                  <a:pt x="111" y="2"/>
                </a:cubicBezTo>
                <a:cubicBezTo>
                  <a:pt x="110" y="1"/>
                  <a:pt x="109" y="0"/>
                  <a:pt x="107" y="0"/>
                </a:cubicBezTo>
                <a:cubicBezTo>
                  <a:pt x="105" y="0"/>
                  <a:pt x="104" y="1"/>
                  <a:pt x="103" y="2"/>
                </a:cubicBezTo>
                <a:cubicBezTo>
                  <a:pt x="3" y="102"/>
                  <a:pt x="3" y="102"/>
                  <a:pt x="3" y="102"/>
                </a:cubicBezTo>
                <a:cubicBezTo>
                  <a:pt x="0" y="104"/>
                  <a:pt x="0" y="108"/>
                  <a:pt x="3" y="110"/>
                </a:cubicBezTo>
                <a:cubicBezTo>
                  <a:pt x="19" y="126"/>
                  <a:pt x="19" y="126"/>
                  <a:pt x="19" y="126"/>
                </a:cubicBezTo>
                <a:cubicBezTo>
                  <a:pt x="21" y="129"/>
                  <a:pt x="25" y="129"/>
                  <a:pt x="27" y="126"/>
                </a:cubicBezTo>
                <a:cubicBezTo>
                  <a:pt x="127" y="26"/>
                  <a:pt x="127" y="26"/>
                  <a:pt x="127" y="26"/>
                </a:cubicBezTo>
                <a:cubicBezTo>
                  <a:pt x="128" y="25"/>
                  <a:pt x="129" y="24"/>
                  <a:pt x="129" y="22"/>
                </a:cubicBezTo>
                <a:close/>
                <a:moveTo>
                  <a:pt x="124" y="23"/>
                </a:moveTo>
                <a:cubicBezTo>
                  <a:pt x="23" y="124"/>
                  <a:pt x="23" y="124"/>
                  <a:pt x="23" y="124"/>
                </a:cubicBezTo>
                <a:cubicBezTo>
                  <a:pt x="5" y="106"/>
                  <a:pt x="5" y="106"/>
                  <a:pt x="5" y="106"/>
                </a:cubicBezTo>
                <a:cubicBezTo>
                  <a:pt x="15" y="96"/>
                  <a:pt x="15" y="96"/>
                  <a:pt x="15" y="96"/>
                </a:cubicBezTo>
                <a:cubicBezTo>
                  <a:pt x="21" y="103"/>
                  <a:pt x="21" y="103"/>
                  <a:pt x="21" y="103"/>
                </a:cubicBezTo>
                <a:cubicBezTo>
                  <a:pt x="22" y="104"/>
                  <a:pt x="23" y="104"/>
                  <a:pt x="24" y="103"/>
                </a:cubicBezTo>
                <a:cubicBezTo>
                  <a:pt x="25" y="102"/>
                  <a:pt x="25" y="102"/>
                  <a:pt x="25" y="101"/>
                </a:cubicBezTo>
                <a:cubicBezTo>
                  <a:pt x="25" y="100"/>
                  <a:pt x="25" y="100"/>
                  <a:pt x="24" y="99"/>
                </a:cubicBezTo>
                <a:cubicBezTo>
                  <a:pt x="18" y="93"/>
                  <a:pt x="18" y="93"/>
                  <a:pt x="18" y="93"/>
                </a:cubicBezTo>
                <a:cubicBezTo>
                  <a:pt x="31" y="81"/>
                  <a:pt x="31" y="81"/>
                  <a:pt x="31" y="81"/>
                </a:cubicBezTo>
                <a:cubicBezTo>
                  <a:pt x="37" y="87"/>
                  <a:pt x="37" y="87"/>
                  <a:pt x="37" y="87"/>
                </a:cubicBezTo>
                <a:cubicBezTo>
                  <a:pt x="38" y="88"/>
                  <a:pt x="39" y="88"/>
                  <a:pt x="40" y="87"/>
                </a:cubicBezTo>
                <a:cubicBezTo>
                  <a:pt x="41" y="86"/>
                  <a:pt x="41" y="84"/>
                  <a:pt x="40" y="84"/>
                </a:cubicBezTo>
                <a:cubicBezTo>
                  <a:pt x="34" y="77"/>
                  <a:pt x="34" y="77"/>
                  <a:pt x="34" y="77"/>
                </a:cubicBezTo>
                <a:cubicBezTo>
                  <a:pt x="46" y="65"/>
                  <a:pt x="46" y="65"/>
                  <a:pt x="46" y="65"/>
                </a:cubicBezTo>
                <a:cubicBezTo>
                  <a:pt x="53" y="71"/>
                  <a:pt x="53" y="71"/>
                  <a:pt x="53" y="71"/>
                </a:cubicBezTo>
                <a:cubicBezTo>
                  <a:pt x="54" y="72"/>
                  <a:pt x="55" y="72"/>
                  <a:pt x="56" y="71"/>
                </a:cubicBezTo>
                <a:cubicBezTo>
                  <a:pt x="56" y="70"/>
                  <a:pt x="57" y="70"/>
                  <a:pt x="57" y="69"/>
                </a:cubicBezTo>
                <a:cubicBezTo>
                  <a:pt x="57" y="69"/>
                  <a:pt x="56" y="68"/>
                  <a:pt x="56" y="68"/>
                </a:cubicBezTo>
                <a:cubicBezTo>
                  <a:pt x="50" y="61"/>
                  <a:pt x="50" y="61"/>
                  <a:pt x="50" y="61"/>
                </a:cubicBezTo>
                <a:cubicBezTo>
                  <a:pt x="62" y="49"/>
                  <a:pt x="62" y="49"/>
                  <a:pt x="62" y="49"/>
                </a:cubicBezTo>
                <a:cubicBezTo>
                  <a:pt x="69" y="55"/>
                  <a:pt x="69" y="55"/>
                  <a:pt x="69" y="55"/>
                </a:cubicBezTo>
                <a:cubicBezTo>
                  <a:pt x="70" y="56"/>
                  <a:pt x="71" y="56"/>
                  <a:pt x="72" y="55"/>
                </a:cubicBezTo>
                <a:cubicBezTo>
                  <a:pt x="73" y="54"/>
                  <a:pt x="73" y="53"/>
                  <a:pt x="72" y="52"/>
                </a:cubicBezTo>
                <a:cubicBezTo>
                  <a:pt x="66" y="45"/>
                  <a:pt x="66" y="45"/>
                  <a:pt x="66" y="45"/>
                </a:cubicBezTo>
                <a:cubicBezTo>
                  <a:pt x="78" y="33"/>
                  <a:pt x="78" y="33"/>
                  <a:pt x="78" y="33"/>
                </a:cubicBezTo>
                <a:cubicBezTo>
                  <a:pt x="85" y="39"/>
                  <a:pt x="85" y="39"/>
                  <a:pt x="85" y="39"/>
                </a:cubicBezTo>
                <a:cubicBezTo>
                  <a:pt x="85" y="40"/>
                  <a:pt x="87" y="40"/>
                  <a:pt x="88" y="39"/>
                </a:cubicBezTo>
                <a:cubicBezTo>
                  <a:pt x="89" y="38"/>
                  <a:pt x="89" y="37"/>
                  <a:pt x="88" y="36"/>
                </a:cubicBezTo>
                <a:cubicBezTo>
                  <a:pt x="82" y="30"/>
                  <a:pt x="82" y="30"/>
                  <a:pt x="82" y="30"/>
                </a:cubicBezTo>
                <a:cubicBezTo>
                  <a:pt x="94" y="17"/>
                  <a:pt x="94" y="17"/>
                  <a:pt x="94" y="17"/>
                </a:cubicBezTo>
                <a:cubicBezTo>
                  <a:pt x="100" y="23"/>
                  <a:pt x="100" y="23"/>
                  <a:pt x="100" y="23"/>
                </a:cubicBezTo>
                <a:cubicBezTo>
                  <a:pt x="101" y="24"/>
                  <a:pt x="103" y="24"/>
                  <a:pt x="104" y="23"/>
                </a:cubicBezTo>
                <a:cubicBezTo>
                  <a:pt x="105" y="22"/>
                  <a:pt x="105" y="21"/>
                  <a:pt x="104" y="20"/>
                </a:cubicBezTo>
                <a:cubicBezTo>
                  <a:pt x="97" y="14"/>
                  <a:pt x="97" y="14"/>
                  <a:pt x="97" y="14"/>
                </a:cubicBezTo>
                <a:cubicBezTo>
                  <a:pt x="107" y="4"/>
                  <a:pt x="107" y="4"/>
                  <a:pt x="107" y="4"/>
                </a:cubicBezTo>
                <a:cubicBezTo>
                  <a:pt x="125" y="22"/>
                  <a:pt x="125" y="22"/>
                  <a:pt x="125" y="22"/>
                </a:cubicBezTo>
                <a:lnTo>
                  <a:pt x="124" y="2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5" name="Freeform 100"/>
          <p:cNvSpPr>
            <a:spLocks noEditPoints="1"/>
          </p:cNvSpPr>
          <p:nvPr/>
        </p:nvSpPr>
        <p:spPr bwMode="auto">
          <a:xfrm>
            <a:off x="7296150" y="4159250"/>
            <a:ext cx="479425" cy="461963"/>
          </a:xfrm>
          <a:custGeom>
            <a:avLst/>
            <a:gdLst>
              <a:gd name="T0" fmla="*/ 128 w 128"/>
              <a:gd name="T1" fmla="*/ 13 h 123"/>
              <a:gd name="T2" fmla="*/ 124 w 128"/>
              <a:gd name="T3" fmla="*/ 5 h 123"/>
              <a:gd name="T4" fmla="*/ 107 w 128"/>
              <a:gd name="T5" fmla="*/ 5 h 123"/>
              <a:gd name="T6" fmla="*/ 107 w 128"/>
              <a:gd name="T7" fmla="*/ 6 h 123"/>
              <a:gd name="T8" fmla="*/ 39 w 128"/>
              <a:gd name="T9" fmla="*/ 80 h 123"/>
              <a:gd name="T10" fmla="*/ 37 w 128"/>
              <a:gd name="T11" fmla="*/ 78 h 123"/>
              <a:gd name="T12" fmla="*/ 34 w 128"/>
              <a:gd name="T13" fmla="*/ 78 h 123"/>
              <a:gd name="T14" fmla="*/ 28 w 128"/>
              <a:gd name="T15" fmla="*/ 85 h 123"/>
              <a:gd name="T16" fmla="*/ 26 w 128"/>
              <a:gd name="T17" fmla="*/ 85 h 123"/>
              <a:gd name="T18" fmla="*/ 16 w 128"/>
              <a:gd name="T19" fmla="*/ 88 h 123"/>
              <a:gd name="T20" fmla="*/ 9 w 128"/>
              <a:gd name="T21" fmla="*/ 96 h 123"/>
              <a:gd name="T22" fmla="*/ 7 w 128"/>
              <a:gd name="T23" fmla="*/ 101 h 123"/>
              <a:gd name="T24" fmla="*/ 2 w 128"/>
              <a:gd name="T25" fmla="*/ 111 h 123"/>
              <a:gd name="T26" fmla="*/ 0 w 128"/>
              <a:gd name="T27" fmla="*/ 116 h 123"/>
              <a:gd name="T28" fmla="*/ 2 w 128"/>
              <a:gd name="T29" fmla="*/ 120 h 123"/>
              <a:gd name="T30" fmla="*/ 5 w 128"/>
              <a:gd name="T31" fmla="*/ 122 h 123"/>
              <a:gd name="T32" fmla="*/ 30 w 128"/>
              <a:gd name="T33" fmla="*/ 121 h 123"/>
              <a:gd name="T34" fmla="*/ 35 w 128"/>
              <a:gd name="T35" fmla="*/ 120 h 123"/>
              <a:gd name="T36" fmla="*/ 42 w 128"/>
              <a:gd name="T37" fmla="*/ 113 h 123"/>
              <a:gd name="T38" fmla="*/ 45 w 128"/>
              <a:gd name="T39" fmla="*/ 103 h 123"/>
              <a:gd name="T40" fmla="*/ 45 w 128"/>
              <a:gd name="T41" fmla="*/ 102 h 123"/>
              <a:gd name="T42" fmla="*/ 51 w 128"/>
              <a:gd name="T43" fmla="*/ 96 h 123"/>
              <a:gd name="T44" fmla="*/ 51 w 128"/>
              <a:gd name="T45" fmla="*/ 92 h 123"/>
              <a:gd name="T46" fmla="*/ 50 w 128"/>
              <a:gd name="T47" fmla="*/ 91 h 123"/>
              <a:gd name="T48" fmla="*/ 124 w 128"/>
              <a:gd name="T49" fmla="*/ 23 h 123"/>
              <a:gd name="T50" fmla="*/ 128 w 128"/>
              <a:gd name="T51" fmla="*/ 13 h 123"/>
              <a:gd name="T52" fmla="*/ 40 w 128"/>
              <a:gd name="T53" fmla="*/ 100 h 123"/>
              <a:gd name="T54" fmla="*/ 40 w 128"/>
              <a:gd name="T55" fmla="*/ 101 h 123"/>
              <a:gd name="T56" fmla="*/ 40 w 128"/>
              <a:gd name="T57" fmla="*/ 103 h 123"/>
              <a:gd name="T58" fmla="*/ 33 w 128"/>
              <a:gd name="T59" fmla="*/ 116 h 123"/>
              <a:gd name="T60" fmla="*/ 29 w 128"/>
              <a:gd name="T61" fmla="*/ 117 h 123"/>
              <a:gd name="T62" fmla="*/ 20 w 128"/>
              <a:gd name="T63" fmla="*/ 118 h 123"/>
              <a:gd name="T64" fmla="*/ 6 w 128"/>
              <a:gd name="T65" fmla="*/ 117 h 123"/>
              <a:gd name="T66" fmla="*/ 3 w 128"/>
              <a:gd name="T67" fmla="*/ 116 h 123"/>
              <a:gd name="T68" fmla="*/ 5 w 128"/>
              <a:gd name="T69" fmla="*/ 115 h 123"/>
              <a:gd name="T70" fmla="*/ 12 w 128"/>
              <a:gd name="T71" fmla="*/ 103 h 123"/>
              <a:gd name="T72" fmla="*/ 13 w 128"/>
              <a:gd name="T73" fmla="*/ 98 h 123"/>
              <a:gd name="T74" fmla="*/ 18 w 128"/>
              <a:gd name="T75" fmla="*/ 92 h 123"/>
              <a:gd name="T76" fmla="*/ 26 w 128"/>
              <a:gd name="T77" fmla="*/ 89 h 123"/>
              <a:gd name="T78" fmla="*/ 29 w 128"/>
              <a:gd name="T79" fmla="*/ 89 h 123"/>
              <a:gd name="T80" fmla="*/ 35 w 128"/>
              <a:gd name="T81" fmla="*/ 83 h 123"/>
              <a:gd name="T82" fmla="*/ 46 w 128"/>
              <a:gd name="T83" fmla="*/ 94 h 123"/>
              <a:gd name="T84" fmla="*/ 40 w 128"/>
              <a:gd name="T85" fmla="*/ 100 h 123"/>
              <a:gd name="T86" fmla="*/ 121 w 128"/>
              <a:gd name="T87" fmla="*/ 19 h 123"/>
              <a:gd name="T88" fmla="*/ 46 w 128"/>
              <a:gd name="T89" fmla="*/ 88 h 123"/>
              <a:gd name="T90" fmla="*/ 42 w 128"/>
              <a:gd name="T91" fmla="*/ 83 h 123"/>
              <a:gd name="T92" fmla="*/ 110 w 128"/>
              <a:gd name="T93" fmla="*/ 9 h 123"/>
              <a:gd name="T94" fmla="*/ 110 w 128"/>
              <a:gd name="T95" fmla="*/ 8 h 123"/>
              <a:gd name="T96" fmla="*/ 111 w 128"/>
              <a:gd name="T97" fmla="*/ 8 h 123"/>
              <a:gd name="T98" fmla="*/ 121 w 128"/>
              <a:gd name="T99" fmla="*/ 8 h 123"/>
              <a:gd name="T100" fmla="*/ 124 w 128"/>
              <a:gd name="T101" fmla="*/ 13 h 123"/>
              <a:gd name="T102" fmla="*/ 121 w 128"/>
              <a:gd name="T103" fmla="*/ 19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 h="123">
                <a:moveTo>
                  <a:pt x="128" y="13"/>
                </a:moveTo>
                <a:cubicBezTo>
                  <a:pt x="128" y="10"/>
                  <a:pt x="127" y="7"/>
                  <a:pt x="124" y="5"/>
                </a:cubicBezTo>
                <a:cubicBezTo>
                  <a:pt x="120" y="0"/>
                  <a:pt x="112" y="0"/>
                  <a:pt x="107" y="5"/>
                </a:cubicBezTo>
                <a:cubicBezTo>
                  <a:pt x="107" y="6"/>
                  <a:pt x="107" y="6"/>
                  <a:pt x="107" y="6"/>
                </a:cubicBezTo>
                <a:cubicBezTo>
                  <a:pt x="39" y="80"/>
                  <a:pt x="39" y="80"/>
                  <a:pt x="39" y="80"/>
                </a:cubicBezTo>
                <a:cubicBezTo>
                  <a:pt x="37" y="78"/>
                  <a:pt x="37" y="78"/>
                  <a:pt x="37" y="78"/>
                </a:cubicBezTo>
                <a:cubicBezTo>
                  <a:pt x="36" y="77"/>
                  <a:pt x="35" y="77"/>
                  <a:pt x="34" y="78"/>
                </a:cubicBezTo>
                <a:cubicBezTo>
                  <a:pt x="28" y="85"/>
                  <a:pt x="28" y="85"/>
                  <a:pt x="28" y="85"/>
                </a:cubicBezTo>
                <a:cubicBezTo>
                  <a:pt x="26" y="85"/>
                  <a:pt x="26" y="85"/>
                  <a:pt x="26" y="85"/>
                </a:cubicBezTo>
                <a:cubicBezTo>
                  <a:pt x="23" y="85"/>
                  <a:pt x="19" y="86"/>
                  <a:pt x="16" y="88"/>
                </a:cubicBezTo>
                <a:cubicBezTo>
                  <a:pt x="13" y="90"/>
                  <a:pt x="11" y="93"/>
                  <a:pt x="9" y="96"/>
                </a:cubicBezTo>
                <a:cubicBezTo>
                  <a:pt x="8" y="98"/>
                  <a:pt x="8" y="100"/>
                  <a:pt x="7" y="101"/>
                </a:cubicBezTo>
                <a:cubicBezTo>
                  <a:pt x="6" y="105"/>
                  <a:pt x="5" y="108"/>
                  <a:pt x="2" y="111"/>
                </a:cubicBezTo>
                <a:cubicBezTo>
                  <a:pt x="1" y="113"/>
                  <a:pt x="0" y="114"/>
                  <a:pt x="0" y="116"/>
                </a:cubicBezTo>
                <a:cubicBezTo>
                  <a:pt x="0" y="117"/>
                  <a:pt x="1" y="119"/>
                  <a:pt x="2" y="120"/>
                </a:cubicBezTo>
                <a:cubicBezTo>
                  <a:pt x="3" y="121"/>
                  <a:pt x="4" y="121"/>
                  <a:pt x="5" y="122"/>
                </a:cubicBezTo>
                <a:cubicBezTo>
                  <a:pt x="17" y="123"/>
                  <a:pt x="26" y="123"/>
                  <a:pt x="30" y="121"/>
                </a:cubicBezTo>
                <a:cubicBezTo>
                  <a:pt x="32" y="121"/>
                  <a:pt x="33" y="120"/>
                  <a:pt x="35" y="120"/>
                </a:cubicBezTo>
                <a:cubicBezTo>
                  <a:pt x="38" y="118"/>
                  <a:pt x="40" y="116"/>
                  <a:pt x="42" y="113"/>
                </a:cubicBezTo>
                <a:cubicBezTo>
                  <a:pt x="44" y="110"/>
                  <a:pt x="45" y="107"/>
                  <a:pt x="45" y="103"/>
                </a:cubicBezTo>
                <a:cubicBezTo>
                  <a:pt x="45" y="102"/>
                  <a:pt x="45" y="102"/>
                  <a:pt x="45" y="102"/>
                </a:cubicBezTo>
                <a:cubicBezTo>
                  <a:pt x="51" y="96"/>
                  <a:pt x="51" y="96"/>
                  <a:pt x="51" y="96"/>
                </a:cubicBezTo>
                <a:cubicBezTo>
                  <a:pt x="52" y="95"/>
                  <a:pt x="52" y="93"/>
                  <a:pt x="51" y="92"/>
                </a:cubicBezTo>
                <a:cubicBezTo>
                  <a:pt x="50" y="91"/>
                  <a:pt x="50" y="91"/>
                  <a:pt x="50" y="91"/>
                </a:cubicBezTo>
                <a:cubicBezTo>
                  <a:pt x="124" y="23"/>
                  <a:pt x="124" y="23"/>
                  <a:pt x="124" y="23"/>
                </a:cubicBezTo>
                <a:cubicBezTo>
                  <a:pt x="126" y="20"/>
                  <a:pt x="128" y="17"/>
                  <a:pt x="128" y="13"/>
                </a:cubicBezTo>
                <a:close/>
                <a:moveTo>
                  <a:pt x="40" y="100"/>
                </a:moveTo>
                <a:cubicBezTo>
                  <a:pt x="40" y="101"/>
                  <a:pt x="40" y="101"/>
                  <a:pt x="40" y="101"/>
                </a:cubicBezTo>
                <a:cubicBezTo>
                  <a:pt x="40" y="102"/>
                  <a:pt x="40" y="102"/>
                  <a:pt x="40" y="103"/>
                </a:cubicBezTo>
                <a:cubicBezTo>
                  <a:pt x="40" y="108"/>
                  <a:pt x="37" y="113"/>
                  <a:pt x="33" y="116"/>
                </a:cubicBezTo>
                <a:cubicBezTo>
                  <a:pt x="31" y="116"/>
                  <a:pt x="30" y="117"/>
                  <a:pt x="29" y="117"/>
                </a:cubicBezTo>
                <a:cubicBezTo>
                  <a:pt x="27" y="118"/>
                  <a:pt x="24" y="118"/>
                  <a:pt x="20" y="118"/>
                </a:cubicBezTo>
                <a:cubicBezTo>
                  <a:pt x="16" y="118"/>
                  <a:pt x="11" y="118"/>
                  <a:pt x="6" y="117"/>
                </a:cubicBezTo>
                <a:cubicBezTo>
                  <a:pt x="3" y="116"/>
                  <a:pt x="3" y="116"/>
                  <a:pt x="3" y="116"/>
                </a:cubicBezTo>
                <a:cubicBezTo>
                  <a:pt x="5" y="115"/>
                  <a:pt x="5" y="115"/>
                  <a:pt x="5" y="115"/>
                </a:cubicBezTo>
                <a:cubicBezTo>
                  <a:pt x="9" y="111"/>
                  <a:pt x="10" y="107"/>
                  <a:pt x="12" y="103"/>
                </a:cubicBezTo>
                <a:cubicBezTo>
                  <a:pt x="12" y="101"/>
                  <a:pt x="13" y="99"/>
                  <a:pt x="13" y="98"/>
                </a:cubicBezTo>
                <a:cubicBezTo>
                  <a:pt x="14" y="95"/>
                  <a:pt x="16" y="93"/>
                  <a:pt x="18" y="92"/>
                </a:cubicBezTo>
                <a:cubicBezTo>
                  <a:pt x="21" y="90"/>
                  <a:pt x="24" y="89"/>
                  <a:pt x="26" y="89"/>
                </a:cubicBezTo>
                <a:cubicBezTo>
                  <a:pt x="27" y="89"/>
                  <a:pt x="29" y="89"/>
                  <a:pt x="29" y="89"/>
                </a:cubicBezTo>
                <a:cubicBezTo>
                  <a:pt x="35" y="83"/>
                  <a:pt x="35" y="83"/>
                  <a:pt x="35" y="83"/>
                </a:cubicBezTo>
                <a:cubicBezTo>
                  <a:pt x="46" y="94"/>
                  <a:pt x="46" y="94"/>
                  <a:pt x="46" y="94"/>
                </a:cubicBezTo>
                <a:lnTo>
                  <a:pt x="40" y="100"/>
                </a:lnTo>
                <a:close/>
                <a:moveTo>
                  <a:pt x="121" y="19"/>
                </a:moveTo>
                <a:cubicBezTo>
                  <a:pt x="46" y="88"/>
                  <a:pt x="46" y="88"/>
                  <a:pt x="46" y="88"/>
                </a:cubicBezTo>
                <a:cubicBezTo>
                  <a:pt x="42" y="83"/>
                  <a:pt x="42" y="83"/>
                  <a:pt x="42" y="83"/>
                </a:cubicBezTo>
                <a:cubicBezTo>
                  <a:pt x="110" y="9"/>
                  <a:pt x="110" y="9"/>
                  <a:pt x="110" y="9"/>
                </a:cubicBezTo>
                <a:cubicBezTo>
                  <a:pt x="110" y="8"/>
                  <a:pt x="110" y="8"/>
                  <a:pt x="110" y="8"/>
                </a:cubicBezTo>
                <a:cubicBezTo>
                  <a:pt x="111" y="8"/>
                  <a:pt x="111" y="8"/>
                  <a:pt x="111" y="8"/>
                </a:cubicBezTo>
                <a:cubicBezTo>
                  <a:pt x="114" y="5"/>
                  <a:pt x="118" y="5"/>
                  <a:pt x="121" y="8"/>
                </a:cubicBezTo>
                <a:cubicBezTo>
                  <a:pt x="123" y="9"/>
                  <a:pt x="124" y="11"/>
                  <a:pt x="124" y="13"/>
                </a:cubicBezTo>
                <a:cubicBezTo>
                  <a:pt x="124" y="16"/>
                  <a:pt x="123" y="18"/>
                  <a:pt x="121" y="19"/>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6" name="Freeform 101"/>
          <p:cNvSpPr>
            <a:spLocks noEditPoints="1"/>
          </p:cNvSpPr>
          <p:nvPr/>
        </p:nvSpPr>
        <p:spPr bwMode="auto">
          <a:xfrm>
            <a:off x="6334125" y="4152900"/>
            <a:ext cx="481013" cy="479425"/>
          </a:xfrm>
          <a:custGeom>
            <a:avLst/>
            <a:gdLst>
              <a:gd name="T0" fmla="*/ 122 w 128"/>
              <a:gd name="T1" fmla="*/ 36 h 128"/>
              <a:gd name="T2" fmla="*/ 128 w 128"/>
              <a:gd name="T3" fmla="*/ 21 h 128"/>
              <a:gd name="T4" fmla="*/ 122 w 128"/>
              <a:gd name="T5" fmla="*/ 6 h 128"/>
              <a:gd name="T6" fmla="*/ 107 w 128"/>
              <a:gd name="T7" fmla="*/ 0 h 128"/>
              <a:gd name="T8" fmla="*/ 92 w 128"/>
              <a:gd name="T9" fmla="*/ 6 h 128"/>
              <a:gd name="T10" fmla="*/ 91 w 128"/>
              <a:gd name="T11" fmla="*/ 8 h 128"/>
              <a:gd name="T12" fmla="*/ 24 w 128"/>
              <a:gd name="T13" fmla="*/ 81 h 128"/>
              <a:gd name="T14" fmla="*/ 24 w 128"/>
              <a:gd name="T15" fmla="*/ 84 h 128"/>
              <a:gd name="T16" fmla="*/ 25 w 128"/>
              <a:gd name="T17" fmla="*/ 85 h 128"/>
              <a:gd name="T18" fmla="*/ 2 w 128"/>
              <a:gd name="T19" fmla="*/ 97 h 128"/>
              <a:gd name="T20" fmla="*/ 1 w 128"/>
              <a:gd name="T21" fmla="*/ 97 h 128"/>
              <a:gd name="T22" fmla="*/ 0 w 128"/>
              <a:gd name="T23" fmla="*/ 99 h 128"/>
              <a:gd name="T24" fmla="*/ 0 w 128"/>
              <a:gd name="T25" fmla="*/ 126 h 128"/>
              <a:gd name="T26" fmla="*/ 1 w 128"/>
              <a:gd name="T27" fmla="*/ 127 h 128"/>
              <a:gd name="T28" fmla="*/ 2 w 128"/>
              <a:gd name="T29" fmla="*/ 128 h 128"/>
              <a:gd name="T30" fmla="*/ 29 w 128"/>
              <a:gd name="T31" fmla="*/ 128 h 128"/>
              <a:gd name="T32" fmla="*/ 29 w 128"/>
              <a:gd name="T33" fmla="*/ 128 h 128"/>
              <a:gd name="T34" fmla="*/ 31 w 128"/>
              <a:gd name="T35" fmla="*/ 127 h 128"/>
              <a:gd name="T36" fmla="*/ 31 w 128"/>
              <a:gd name="T37" fmla="*/ 127 h 128"/>
              <a:gd name="T38" fmla="*/ 43 w 128"/>
              <a:gd name="T39" fmla="*/ 103 h 128"/>
              <a:gd name="T40" fmla="*/ 44 w 128"/>
              <a:gd name="T41" fmla="*/ 104 h 128"/>
              <a:gd name="T42" fmla="*/ 47 w 128"/>
              <a:gd name="T43" fmla="*/ 104 h 128"/>
              <a:gd name="T44" fmla="*/ 120 w 128"/>
              <a:gd name="T45" fmla="*/ 38 h 128"/>
              <a:gd name="T46" fmla="*/ 122 w 128"/>
              <a:gd name="T47" fmla="*/ 36 h 128"/>
              <a:gd name="T48" fmla="*/ 28 w 128"/>
              <a:gd name="T49" fmla="*/ 123 h 128"/>
              <a:gd name="T50" fmla="*/ 5 w 128"/>
              <a:gd name="T51" fmla="*/ 123 h 128"/>
              <a:gd name="T52" fmla="*/ 5 w 128"/>
              <a:gd name="T53" fmla="*/ 100 h 128"/>
              <a:gd name="T54" fmla="*/ 29 w 128"/>
              <a:gd name="T55" fmla="*/ 88 h 128"/>
              <a:gd name="T56" fmla="*/ 33 w 128"/>
              <a:gd name="T57" fmla="*/ 92 h 128"/>
              <a:gd name="T58" fmla="*/ 20 w 128"/>
              <a:gd name="T59" fmla="*/ 105 h 128"/>
              <a:gd name="T60" fmla="*/ 20 w 128"/>
              <a:gd name="T61" fmla="*/ 108 h 128"/>
              <a:gd name="T62" fmla="*/ 23 w 128"/>
              <a:gd name="T63" fmla="*/ 108 h 128"/>
              <a:gd name="T64" fmla="*/ 36 w 128"/>
              <a:gd name="T65" fmla="*/ 95 h 128"/>
              <a:gd name="T66" fmla="*/ 40 w 128"/>
              <a:gd name="T67" fmla="*/ 99 h 128"/>
              <a:gd name="T68" fmla="*/ 28 w 128"/>
              <a:gd name="T69" fmla="*/ 123 h 128"/>
              <a:gd name="T70" fmla="*/ 117 w 128"/>
              <a:gd name="T71" fmla="*/ 34 h 128"/>
              <a:gd name="T72" fmla="*/ 46 w 128"/>
              <a:gd name="T73" fmla="*/ 99 h 128"/>
              <a:gd name="T74" fmla="*/ 29 w 128"/>
              <a:gd name="T75" fmla="*/ 82 h 128"/>
              <a:gd name="T76" fmla="*/ 94 w 128"/>
              <a:gd name="T77" fmla="*/ 11 h 128"/>
              <a:gd name="T78" fmla="*/ 95 w 128"/>
              <a:gd name="T79" fmla="*/ 9 h 128"/>
              <a:gd name="T80" fmla="*/ 107 w 128"/>
              <a:gd name="T81" fmla="*/ 5 h 128"/>
              <a:gd name="T82" fmla="*/ 119 w 128"/>
              <a:gd name="T83" fmla="*/ 9 h 128"/>
              <a:gd name="T84" fmla="*/ 119 w 128"/>
              <a:gd name="T85" fmla="*/ 33 h 128"/>
              <a:gd name="T86" fmla="*/ 117 w 128"/>
              <a:gd name="T87" fmla="*/ 3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8" h="128">
                <a:moveTo>
                  <a:pt x="122" y="36"/>
                </a:moveTo>
                <a:cubicBezTo>
                  <a:pt x="126" y="32"/>
                  <a:pt x="128" y="27"/>
                  <a:pt x="128" y="21"/>
                </a:cubicBezTo>
                <a:cubicBezTo>
                  <a:pt x="128" y="16"/>
                  <a:pt x="126" y="10"/>
                  <a:pt x="122" y="6"/>
                </a:cubicBezTo>
                <a:cubicBezTo>
                  <a:pt x="118" y="2"/>
                  <a:pt x="112" y="0"/>
                  <a:pt x="107" y="0"/>
                </a:cubicBezTo>
                <a:cubicBezTo>
                  <a:pt x="101" y="0"/>
                  <a:pt x="96" y="2"/>
                  <a:pt x="92" y="6"/>
                </a:cubicBezTo>
                <a:cubicBezTo>
                  <a:pt x="91" y="7"/>
                  <a:pt x="91" y="7"/>
                  <a:pt x="91" y="8"/>
                </a:cubicBezTo>
                <a:cubicBezTo>
                  <a:pt x="24" y="81"/>
                  <a:pt x="24" y="81"/>
                  <a:pt x="24" y="81"/>
                </a:cubicBezTo>
                <a:cubicBezTo>
                  <a:pt x="23" y="82"/>
                  <a:pt x="23" y="83"/>
                  <a:pt x="24" y="84"/>
                </a:cubicBezTo>
                <a:cubicBezTo>
                  <a:pt x="25" y="85"/>
                  <a:pt x="25" y="85"/>
                  <a:pt x="25" y="85"/>
                </a:cubicBezTo>
                <a:cubicBezTo>
                  <a:pt x="2" y="97"/>
                  <a:pt x="2" y="97"/>
                  <a:pt x="2" y="97"/>
                </a:cubicBezTo>
                <a:cubicBezTo>
                  <a:pt x="1" y="97"/>
                  <a:pt x="1" y="97"/>
                  <a:pt x="1" y="97"/>
                </a:cubicBezTo>
                <a:cubicBezTo>
                  <a:pt x="0" y="98"/>
                  <a:pt x="0" y="98"/>
                  <a:pt x="0" y="99"/>
                </a:cubicBezTo>
                <a:cubicBezTo>
                  <a:pt x="0" y="126"/>
                  <a:pt x="0" y="126"/>
                  <a:pt x="0" y="126"/>
                </a:cubicBezTo>
                <a:cubicBezTo>
                  <a:pt x="0" y="126"/>
                  <a:pt x="0" y="127"/>
                  <a:pt x="1" y="127"/>
                </a:cubicBezTo>
                <a:cubicBezTo>
                  <a:pt x="1" y="128"/>
                  <a:pt x="2" y="128"/>
                  <a:pt x="2" y="128"/>
                </a:cubicBezTo>
                <a:cubicBezTo>
                  <a:pt x="29" y="128"/>
                  <a:pt x="29" y="128"/>
                  <a:pt x="29" y="128"/>
                </a:cubicBezTo>
                <a:cubicBezTo>
                  <a:pt x="29" y="128"/>
                  <a:pt x="29" y="128"/>
                  <a:pt x="29" y="128"/>
                </a:cubicBezTo>
                <a:cubicBezTo>
                  <a:pt x="30" y="128"/>
                  <a:pt x="30" y="128"/>
                  <a:pt x="31" y="127"/>
                </a:cubicBezTo>
                <a:cubicBezTo>
                  <a:pt x="31" y="127"/>
                  <a:pt x="31" y="127"/>
                  <a:pt x="31" y="127"/>
                </a:cubicBezTo>
                <a:cubicBezTo>
                  <a:pt x="43" y="103"/>
                  <a:pt x="43" y="103"/>
                  <a:pt x="43" y="103"/>
                </a:cubicBezTo>
                <a:cubicBezTo>
                  <a:pt x="44" y="104"/>
                  <a:pt x="44" y="104"/>
                  <a:pt x="44" y="104"/>
                </a:cubicBezTo>
                <a:cubicBezTo>
                  <a:pt x="45" y="105"/>
                  <a:pt x="46" y="105"/>
                  <a:pt x="47" y="104"/>
                </a:cubicBezTo>
                <a:cubicBezTo>
                  <a:pt x="120" y="38"/>
                  <a:pt x="120" y="38"/>
                  <a:pt x="120" y="38"/>
                </a:cubicBezTo>
                <a:cubicBezTo>
                  <a:pt x="121" y="37"/>
                  <a:pt x="121" y="37"/>
                  <a:pt x="122" y="36"/>
                </a:cubicBezTo>
                <a:close/>
                <a:moveTo>
                  <a:pt x="28" y="123"/>
                </a:moveTo>
                <a:cubicBezTo>
                  <a:pt x="5" y="123"/>
                  <a:pt x="5" y="123"/>
                  <a:pt x="5" y="123"/>
                </a:cubicBezTo>
                <a:cubicBezTo>
                  <a:pt x="5" y="100"/>
                  <a:pt x="5" y="100"/>
                  <a:pt x="5" y="100"/>
                </a:cubicBezTo>
                <a:cubicBezTo>
                  <a:pt x="29" y="88"/>
                  <a:pt x="29" y="88"/>
                  <a:pt x="29" y="88"/>
                </a:cubicBezTo>
                <a:cubicBezTo>
                  <a:pt x="33" y="92"/>
                  <a:pt x="33" y="92"/>
                  <a:pt x="33" y="92"/>
                </a:cubicBezTo>
                <a:cubicBezTo>
                  <a:pt x="20" y="105"/>
                  <a:pt x="20" y="105"/>
                  <a:pt x="20" y="105"/>
                </a:cubicBezTo>
                <a:cubicBezTo>
                  <a:pt x="19" y="106"/>
                  <a:pt x="19" y="108"/>
                  <a:pt x="20" y="108"/>
                </a:cubicBezTo>
                <a:cubicBezTo>
                  <a:pt x="20" y="109"/>
                  <a:pt x="22" y="109"/>
                  <a:pt x="23" y="108"/>
                </a:cubicBezTo>
                <a:cubicBezTo>
                  <a:pt x="36" y="95"/>
                  <a:pt x="36" y="95"/>
                  <a:pt x="36" y="95"/>
                </a:cubicBezTo>
                <a:cubicBezTo>
                  <a:pt x="40" y="99"/>
                  <a:pt x="40" y="99"/>
                  <a:pt x="40" y="99"/>
                </a:cubicBezTo>
                <a:lnTo>
                  <a:pt x="28" y="123"/>
                </a:lnTo>
                <a:close/>
                <a:moveTo>
                  <a:pt x="117" y="34"/>
                </a:moveTo>
                <a:cubicBezTo>
                  <a:pt x="46" y="99"/>
                  <a:pt x="46" y="99"/>
                  <a:pt x="46" y="99"/>
                </a:cubicBezTo>
                <a:cubicBezTo>
                  <a:pt x="29" y="82"/>
                  <a:pt x="29" y="82"/>
                  <a:pt x="29" y="82"/>
                </a:cubicBezTo>
                <a:cubicBezTo>
                  <a:pt x="94" y="11"/>
                  <a:pt x="94" y="11"/>
                  <a:pt x="94" y="11"/>
                </a:cubicBezTo>
                <a:cubicBezTo>
                  <a:pt x="94" y="10"/>
                  <a:pt x="95" y="10"/>
                  <a:pt x="95" y="9"/>
                </a:cubicBezTo>
                <a:cubicBezTo>
                  <a:pt x="98" y="6"/>
                  <a:pt x="102" y="5"/>
                  <a:pt x="107" y="5"/>
                </a:cubicBezTo>
                <a:cubicBezTo>
                  <a:pt x="111" y="5"/>
                  <a:pt x="115" y="6"/>
                  <a:pt x="119" y="9"/>
                </a:cubicBezTo>
                <a:cubicBezTo>
                  <a:pt x="125" y="16"/>
                  <a:pt x="125" y="26"/>
                  <a:pt x="119" y="33"/>
                </a:cubicBezTo>
                <a:cubicBezTo>
                  <a:pt x="118" y="33"/>
                  <a:pt x="118" y="34"/>
                  <a:pt x="117" y="3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7" name="Freeform 102"/>
          <p:cNvSpPr>
            <a:spLocks noEditPoints="1"/>
          </p:cNvSpPr>
          <p:nvPr/>
        </p:nvSpPr>
        <p:spPr bwMode="auto">
          <a:xfrm>
            <a:off x="5373688" y="4152900"/>
            <a:ext cx="479425" cy="479425"/>
          </a:xfrm>
          <a:custGeom>
            <a:avLst/>
            <a:gdLst>
              <a:gd name="T0" fmla="*/ 123 w 128"/>
              <a:gd name="T1" fmla="*/ 29 h 128"/>
              <a:gd name="T2" fmla="*/ 128 w 128"/>
              <a:gd name="T3" fmla="*/ 17 h 128"/>
              <a:gd name="T4" fmla="*/ 123 w 128"/>
              <a:gd name="T5" fmla="*/ 5 h 128"/>
              <a:gd name="T6" fmla="*/ 111 w 128"/>
              <a:gd name="T7" fmla="*/ 0 h 128"/>
              <a:gd name="T8" fmla="*/ 99 w 128"/>
              <a:gd name="T9" fmla="*/ 5 h 128"/>
              <a:gd name="T10" fmla="*/ 1 w 128"/>
              <a:gd name="T11" fmla="*/ 103 h 128"/>
              <a:gd name="T12" fmla="*/ 0 w 128"/>
              <a:gd name="T13" fmla="*/ 105 h 128"/>
              <a:gd name="T14" fmla="*/ 0 w 128"/>
              <a:gd name="T15" fmla="*/ 105 h 128"/>
              <a:gd name="T16" fmla="*/ 0 w 128"/>
              <a:gd name="T17" fmla="*/ 126 h 128"/>
              <a:gd name="T18" fmla="*/ 1 w 128"/>
              <a:gd name="T19" fmla="*/ 127 h 128"/>
              <a:gd name="T20" fmla="*/ 2 w 128"/>
              <a:gd name="T21" fmla="*/ 128 h 128"/>
              <a:gd name="T22" fmla="*/ 23 w 128"/>
              <a:gd name="T23" fmla="*/ 128 h 128"/>
              <a:gd name="T24" fmla="*/ 23 w 128"/>
              <a:gd name="T25" fmla="*/ 128 h 128"/>
              <a:gd name="T26" fmla="*/ 25 w 128"/>
              <a:gd name="T27" fmla="*/ 127 h 128"/>
              <a:gd name="T28" fmla="*/ 123 w 128"/>
              <a:gd name="T29" fmla="*/ 29 h 128"/>
              <a:gd name="T30" fmla="*/ 102 w 128"/>
              <a:gd name="T31" fmla="*/ 8 h 128"/>
              <a:gd name="T32" fmla="*/ 120 w 128"/>
              <a:gd name="T33" fmla="*/ 8 h 128"/>
              <a:gd name="T34" fmla="*/ 123 w 128"/>
              <a:gd name="T35" fmla="*/ 17 h 128"/>
              <a:gd name="T36" fmla="*/ 120 w 128"/>
              <a:gd name="T37" fmla="*/ 26 h 128"/>
              <a:gd name="T38" fmla="*/ 116 w 128"/>
              <a:gd name="T39" fmla="*/ 30 h 128"/>
              <a:gd name="T40" fmla="*/ 98 w 128"/>
              <a:gd name="T41" fmla="*/ 12 h 128"/>
              <a:gd name="T42" fmla="*/ 102 w 128"/>
              <a:gd name="T43" fmla="*/ 8 h 128"/>
              <a:gd name="T44" fmla="*/ 22 w 128"/>
              <a:gd name="T45" fmla="*/ 123 h 128"/>
              <a:gd name="T46" fmla="*/ 5 w 128"/>
              <a:gd name="T47" fmla="*/ 123 h 128"/>
              <a:gd name="T48" fmla="*/ 5 w 128"/>
              <a:gd name="T49" fmla="*/ 106 h 128"/>
              <a:gd name="T50" fmla="*/ 85 w 128"/>
              <a:gd name="T51" fmla="*/ 26 h 128"/>
              <a:gd name="T52" fmla="*/ 92 w 128"/>
              <a:gd name="T53" fmla="*/ 33 h 128"/>
              <a:gd name="T54" fmla="*/ 20 w 128"/>
              <a:gd name="T55" fmla="*/ 105 h 128"/>
              <a:gd name="T56" fmla="*/ 19 w 128"/>
              <a:gd name="T57" fmla="*/ 107 h 128"/>
              <a:gd name="T58" fmla="*/ 20 w 128"/>
              <a:gd name="T59" fmla="*/ 108 h 128"/>
              <a:gd name="T60" fmla="*/ 23 w 128"/>
              <a:gd name="T61" fmla="*/ 108 h 128"/>
              <a:gd name="T62" fmla="*/ 95 w 128"/>
              <a:gd name="T63" fmla="*/ 36 h 128"/>
              <a:gd name="T64" fmla="*/ 102 w 128"/>
              <a:gd name="T65" fmla="*/ 43 h 128"/>
              <a:gd name="T66" fmla="*/ 22 w 128"/>
              <a:gd name="T67" fmla="*/ 123 h 128"/>
              <a:gd name="T68" fmla="*/ 88 w 128"/>
              <a:gd name="T69" fmla="*/ 22 h 128"/>
              <a:gd name="T70" fmla="*/ 95 w 128"/>
              <a:gd name="T71" fmla="*/ 15 h 128"/>
              <a:gd name="T72" fmla="*/ 113 w 128"/>
              <a:gd name="T73" fmla="*/ 33 h 128"/>
              <a:gd name="T74" fmla="*/ 106 w 128"/>
              <a:gd name="T75" fmla="*/ 40 h 128"/>
              <a:gd name="T76" fmla="*/ 88 w 128"/>
              <a:gd name="T77" fmla="*/ 2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128">
                <a:moveTo>
                  <a:pt x="123" y="29"/>
                </a:moveTo>
                <a:cubicBezTo>
                  <a:pt x="126" y="26"/>
                  <a:pt x="128" y="22"/>
                  <a:pt x="128" y="17"/>
                </a:cubicBezTo>
                <a:cubicBezTo>
                  <a:pt x="128" y="13"/>
                  <a:pt x="126" y="8"/>
                  <a:pt x="123" y="5"/>
                </a:cubicBezTo>
                <a:cubicBezTo>
                  <a:pt x="120" y="2"/>
                  <a:pt x="115" y="0"/>
                  <a:pt x="111" y="0"/>
                </a:cubicBezTo>
                <a:cubicBezTo>
                  <a:pt x="106" y="0"/>
                  <a:pt x="102" y="2"/>
                  <a:pt x="99" y="5"/>
                </a:cubicBezTo>
                <a:cubicBezTo>
                  <a:pt x="98" y="6"/>
                  <a:pt x="2" y="102"/>
                  <a:pt x="1" y="103"/>
                </a:cubicBezTo>
                <a:cubicBezTo>
                  <a:pt x="0" y="104"/>
                  <a:pt x="0" y="104"/>
                  <a:pt x="0" y="105"/>
                </a:cubicBezTo>
                <a:cubicBezTo>
                  <a:pt x="0" y="105"/>
                  <a:pt x="0" y="105"/>
                  <a:pt x="0" y="105"/>
                </a:cubicBezTo>
                <a:cubicBezTo>
                  <a:pt x="0" y="126"/>
                  <a:pt x="0" y="126"/>
                  <a:pt x="0" y="126"/>
                </a:cubicBezTo>
                <a:cubicBezTo>
                  <a:pt x="0" y="126"/>
                  <a:pt x="0" y="127"/>
                  <a:pt x="1" y="127"/>
                </a:cubicBezTo>
                <a:cubicBezTo>
                  <a:pt x="1" y="128"/>
                  <a:pt x="2" y="128"/>
                  <a:pt x="2" y="128"/>
                </a:cubicBezTo>
                <a:cubicBezTo>
                  <a:pt x="23" y="128"/>
                  <a:pt x="23" y="128"/>
                  <a:pt x="23" y="128"/>
                </a:cubicBezTo>
                <a:cubicBezTo>
                  <a:pt x="23" y="128"/>
                  <a:pt x="23" y="128"/>
                  <a:pt x="23" y="128"/>
                </a:cubicBezTo>
                <a:cubicBezTo>
                  <a:pt x="24" y="128"/>
                  <a:pt x="24" y="128"/>
                  <a:pt x="25" y="127"/>
                </a:cubicBezTo>
                <a:cubicBezTo>
                  <a:pt x="26" y="126"/>
                  <a:pt x="122" y="30"/>
                  <a:pt x="123" y="29"/>
                </a:cubicBezTo>
                <a:close/>
                <a:moveTo>
                  <a:pt x="102" y="8"/>
                </a:moveTo>
                <a:cubicBezTo>
                  <a:pt x="107" y="3"/>
                  <a:pt x="115" y="3"/>
                  <a:pt x="120" y="8"/>
                </a:cubicBezTo>
                <a:cubicBezTo>
                  <a:pt x="122" y="11"/>
                  <a:pt x="123" y="14"/>
                  <a:pt x="123" y="17"/>
                </a:cubicBezTo>
                <a:cubicBezTo>
                  <a:pt x="123" y="20"/>
                  <a:pt x="122" y="24"/>
                  <a:pt x="120" y="26"/>
                </a:cubicBezTo>
                <a:cubicBezTo>
                  <a:pt x="116" y="30"/>
                  <a:pt x="116" y="30"/>
                  <a:pt x="116" y="30"/>
                </a:cubicBezTo>
                <a:cubicBezTo>
                  <a:pt x="98" y="12"/>
                  <a:pt x="98" y="12"/>
                  <a:pt x="98" y="12"/>
                </a:cubicBezTo>
                <a:lnTo>
                  <a:pt x="102" y="8"/>
                </a:lnTo>
                <a:close/>
                <a:moveTo>
                  <a:pt x="22" y="123"/>
                </a:moveTo>
                <a:cubicBezTo>
                  <a:pt x="5" y="123"/>
                  <a:pt x="5" y="123"/>
                  <a:pt x="5" y="123"/>
                </a:cubicBezTo>
                <a:cubicBezTo>
                  <a:pt x="5" y="106"/>
                  <a:pt x="5" y="106"/>
                  <a:pt x="5" y="106"/>
                </a:cubicBezTo>
                <a:cubicBezTo>
                  <a:pt x="85" y="26"/>
                  <a:pt x="85" y="26"/>
                  <a:pt x="85" y="26"/>
                </a:cubicBezTo>
                <a:cubicBezTo>
                  <a:pt x="92" y="33"/>
                  <a:pt x="92" y="33"/>
                  <a:pt x="92" y="33"/>
                </a:cubicBezTo>
                <a:cubicBezTo>
                  <a:pt x="20" y="105"/>
                  <a:pt x="20" y="105"/>
                  <a:pt x="20" y="105"/>
                </a:cubicBezTo>
                <a:cubicBezTo>
                  <a:pt x="19" y="106"/>
                  <a:pt x="19" y="106"/>
                  <a:pt x="19" y="107"/>
                </a:cubicBezTo>
                <a:cubicBezTo>
                  <a:pt x="19" y="107"/>
                  <a:pt x="19" y="108"/>
                  <a:pt x="20" y="108"/>
                </a:cubicBezTo>
                <a:cubicBezTo>
                  <a:pt x="20" y="109"/>
                  <a:pt x="22" y="109"/>
                  <a:pt x="23" y="108"/>
                </a:cubicBezTo>
                <a:cubicBezTo>
                  <a:pt x="95" y="36"/>
                  <a:pt x="95" y="36"/>
                  <a:pt x="95" y="36"/>
                </a:cubicBezTo>
                <a:cubicBezTo>
                  <a:pt x="102" y="43"/>
                  <a:pt x="102" y="43"/>
                  <a:pt x="102" y="43"/>
                </a:cubicBezTo>
                <a:lnTo>
                  <a:pt x="22" y="123"/>
                </a:lnTo>
                <a:close/>
                <a:moveTo>
                  <a:pt x="88" y="22"/>
                </a:moveTo>
                <a:cubicBezTo>
                  <a:pt x="95" y="15"/>
                  <a:pt x="95" y="15"/>
                  <a:pt x="95" y="15"/>
                </a:cubicBezTo>
                <a:cubicBezTo>
                  <a:pt x="113" y="33"/>
                  <a:pt x="113" y="33"/>
                  <a:pt x="113" y="33"/>
                </a:cubicBezTo>
                <a:cubicBezTo>
                  <a:pt x="106" y="40"/>
                  <a:pt x="106" y="40"/>
                  <a:pt x="106" y="40"/>
                </a:cubicBezTo>
                <a:lnTo>
                  <a:pt x="88" y="22"/>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8" name="Freeform 103"/>
          <p:cNvSpPr>
            <a:spLocks noEditPoints="1"/>
          </p:cNvSpPr>
          <p:nvPr/>
        </p:nvSpPr>
        <p:spPr bwMode="auto">
          <a:xfrm>
            <a:off x="4411663" y="4152900"/>
            <a:ext cx="481013" cy="479425"/>
          </a:xfrm>
          <a:custGeom>
            <a:avLst/>
            <a:gdLst>
              <a:gd name="T0" fmla="*/ 23 w 128"/>
              <a:gd name="T1" fmla="*/ 128 h 128"/>
              <a:gd name="T2" fmla="*/ 23 w 128"/>
              <a:gd name="T3" fmla="*/ 128 h 128"/>
              <a:gd name="T4" fmla="*/ 25 w 128"/>
              <a:gd name="T5" fmla="*/ 127 h 128"/>
              <a:gd name="T6" fmla="*/ 123 w 128"/>
              <a:gd name="T7" fmla="*/ 29 h 128"/>
              <a:gd name="T8" fmla="*/ 128 w 128"/>
              <a:gd name="T9" fmla="*/ 17 h 128"/>
              <a:gd name="T10" fmla="*/ 123 w 128"/>
              <a:gd name="T11" fmla="*/ 5 h 128"/>
              <a:gd name="T12" fmla="*/ 111 w 128"/>
              <a:gd name="T13" fmla="*/ 0 h 128"/>
              <a:gd name="T14" fmla="*/ 99 w 128"/>
              <a:gd name="T15" fmla="*/ 5 h 128"/>
              <a:gd name="T16" fmla="*/ 1 w 128"/>
              <a:gd name="T17" fmla="*/ 103 h 128"/>
              <a:gd name="T18" fmla="*/ 0 w 128"/>
              <a:gd name="T19" fmla="*/ 105 h 128"/>
              <a:gd name="T20" fmla="*/ 0 w 128"/>
              <a:gd name="T21" fmla="*/ 105 h 128"/>
              <a:gd name="T22" fmla="*/ 0 w 128"/>
              <a:gd name="T23" fmla="*/ 126 h 128"/>
              <a:gd name="T24" fmla="*/ 1 w 128"/>
              <a:gd name="T25" fmla="*/ 127 h 128"/>
              <a:gd name="T26" fmla="*/ 2 w 128"/>
              <a:gd name="T27" fmla="*/ 128 h 128"/>
              <a:gd name="T28" fmla="*/ 23 w 128"/>
              <a:gd name="T29" fmla="*/ 128 h 128"/>
              <a:gd name="T30" fmla="*/ 99 w 128"/>
              <a:gd name="T31" fmla="*/ 11 h 128"/>
              <a:gd name="T32" fmla="*/ 102 w 128"/>
              <a:gd name="T33" fmla="*/ 8 h 128"/>
              <a:gd name="T34" fmla="*/ 120 w 128"/>
              <a:gd name="T35" fmla="*/ 8 h 128"/>
              <a:gd name="T36" fmla="*/ 123 w 128"/>
              <a:gd name="T37" fmla="*/ 17 h 128"/>
              <a:gd name="T38" fmla="*/ 120 w 128"/>
              <a:gd name="T39" fmla="*/ 26 h 128"/>
              <a:gd name="T40" fmla="*/ 116 w 128"/>
              <a:gd name="T41" fmla="*/ 30 h 128"/>
              <a:gd name="T42" fmla="*/ 98 w 128"/>
              <a:gd name="T43" fmla="*/ 12 h 128"/>
              <a:gd name="T44" fmla="*/ 99 w 128"/>
              <a:gd name="T45" fmla="*/ 11 h 128"/>
              <a:gd name="T46" fmla="*/ 95 w 128"/>
              <a:gd name="T47" fmla="*/ 15 h 128"/>
              <a:gd name="T48" fmla="*/ 113 w 128"/>
              <a:gd name="T49" fmla="*/ 33 h 128"/>
              <a:gd name="T50" fmla="*/ 106 w 128"/>
              <a:gd name="T51" fmla="*/ 40 h 128"/>
              <a:gd name="T52" fmla="*/ 88 w 128"/>
              <a:gd name="T53" fmla="*/ 22 h 128"/>
              <a:gd name="T54" fmla="*/ 95 w 128"/>
              <a:gd name="T55" fmla="*/ 15 h 128"/>
              <a:gd name="T56" fmla="*/ 5 w 128"/>
              <a:gd name="T57" fmla="*/ 105 h 128"/>
              <a:gd name="T58" fmla="*/ 84 w 128"/>
              <a:gd name="T59" fmla="*/ 27 h 128"/>
              <a:gd name="T60" fmla="*/ 85 w 128"/>
              <a:gd name="T61" fmla="*/ 26 h 128"/>
              <a:gd name="T62" fmla="*/ 102 w 128"/>
              <a:gd name="T63" fmla="*/ 43 h 128"/>
              <a:gd name="T64" fmla="*/ 22 w 128"/>
              <a:gd name="T65" fmla="*/ 123 h 128"/>
              <a:gd name="T66" fmla="*/ 5 w 128"/>
              <a:gd name="T67" fmla="*/ 123 h 128"/>
              <a:gd name="T68" fmla="*/ 5 w 128"/>
              <a:gd name="T69" fmla="*/ 106 h 128"/>
              <a:gd name="T70" fmla="*/ 5 w 128"/>
              <a:gd name="T71" fmla="*/ 10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8" h="128">
                <a:moveTo>
                  <a:pt x="23" y="128"/>
                </a:moveTo>
                <a:cubicBezTo>
                  <a:pt x="23" y="128"/>
                  <a:pt x="23" y="128"/>
                  <a:pt x="23" y="128"/>
                </a:cubicBezTo>
                <a:cubicBezTo>
                  <a:pt x="24" y="128"/>
                  <a:pt x="24" y="128"/>
                  <a:pt x="25" y="127"/>
                </a:cubicBezTo>
                <a:cubicBezTo>
                  <a:pt x="26" y="126"/>
                  <a:pt x="122" y="30"/>
                  <a:pt x="123" y="29"/>
                </a:cubicBezTo>
                <a:cubicBezTo>
                  <a:pt x="126" y="26"/>
                  <a:pt x="128" y="22"/>
                  <a:pt x="128" y="17"/>
                </a:cubicBezTo>
                <a:cubicBezTo>
                  <a:pt x="128" y="13"/>
                  <a:pt x="126" y="8"/>
                  <a:pt x="123" y="5"/>
                </a:cubicBezTo>
                <a:cubicBezTo>
                  <a:pt x="120" y="2"/>
                  <a:pt x="115" y="0"/>
                  <a:pt x="111" y="0"/>
                </a:cubicBezTo>
                <a:cubicBezTo>
                  <a:pt x="106" y="0"/>
                  <a:pt x="102" y="2"/>
                  <a:pt x="99" y="5"/>
                </a:cubicBezTo>
                <a:cubicBezTo>
                  <a:pt x="1" y="103"/>
                  <a:pt x="1" y="103"/>
                  <a:pt x="1" y="103"/>
                </a:cubicBezTo>
                <a:cubicBezTo>
                  <a:pt x="0" y="104"/>
                  <a:pt x="0" y="104"/>
                  <a:pt x="0" y="105"/>
                </a:cubicBezTo>
                <a:cubicBezTo>
                  <a:pt x="0" y="105"/>
                  <a:pt x="0" y="105"/>
                  <a:pt x="0" y="105"/>
                </a:cubicBezTo>
                <a:cubicBezTo>
                  <a:pt x="0" y="126"/>
                  <a:pt x="0" y="126"/>
                  <a:pt x="0" y="126"/>
                </a:cubicBezTo>
                <a:cubicBezTo>
                  <a:pt x="0" y="126"/>
                  <a:pt x="0" y="127"/>
                  <a:pt x="1" y="127"/>
                </a:cubicBezTo>
                <a:cubicBezTo>
                  <a:pt x="1" y="128"/>
                  <a:pt x="2" y="128"/>
                  <a:pt x="2" y="128"/>
                </a:cubicBezTo>
                <a:lnTo>
                  <a:pt x="23" y="128"/>
                </a:lnTo>
                <a:close/>
                <a:moveTo>
                  <a:pt x="99" y="11"/>
                </a:moveTo>
                <a:cubicBezTo>
                  <a:pt x="101" y="9"/>
                  <a:pt x="102" y="8"/>
                  <a:pt x="102" y="8"/>
                </a:cubicBezTo>
                <a:cubicBezTo>
                  <a:pt x="107" y="3"/>
                  <a:pt x="115" y="3"/>
                  <a:pt x="120" y="8"/>
                </a:cubicBezTo>
                <a:cubicBezTo>
                  <a:pt x="122" y="11"/>
                  <a:pt x="123" y="14"/>
                  <a:pt x="123" y="17"/>
                </a:cubicBezTo>
                <a:cubicBezTo>
                  <a:pt x="123" y="20"/>
                  <a:pt x="122" y="24"/>
                  <a:pt x="120" y="26"/>
                </a:cubicBezTo>
                <a:cubicBezTo>
                  <a:pt x="116" y="30"/>
                  <a:pt x="116" y="30"/>
                  <a:pt x="116" y="30"/>
                </a:cubicBezTo>
                <a:cubicBezTo>
                  <a:pt x="98" y="12"/>
                  <a:pt x="98" y="12"/>
                  <a:pt x="98" y="12"/>
                </a:cubicBezTo>
                <a:lnTo>
                  <a:pt x="99" y="11"/>
                </a:lnTo>
                <a:close/>
                <a:moveTo>
                  <a:pt x="95" y="15"/>
                </a:moveTo>
                <a:cubicBezTo>
                  <a:pt x="113" y="33"/>
                  <a:pt x="113" y="33"/>
                  <a:pt x="113" y="33"/>
                </a:cubicBezTo>
                <a:cubicBezTo>
                  <a:pt x="106" y="40"/>
                  <a:pt x="106" y="40"/>
                  <a:pt x="106" y="40"/>
                </a:cubicBezTo>
                <a:cubicBezTo>
                  <a:pt x="88" y="22"/>
                  <a:pt x="88" y="22"/>
                  <a:pt x="88" y="22"/>
                </a:cubicBezTo>
                <a:lnTo>
                  <a:pt x="95" y="15"/>
                </a:lnTo>
                <a:close/>
                <a:moveTo>
                  <a:pt x="5" y="105"/>
                </a:moveTo>
                <a:cubicBezTo>
                  <a:pt x="13" y="98"/>
                  <a:pt x="58" y="53"/>
                  <a:pt x="84" y="27"/>
                </a:cubicBezTo>
                <a:cubicBezTo>
                  <a:pt x="85" y="26"/>
                  <a:pt x="85" y="26"/>
                  <a:pt x="85" y="26"/>
                </a:cubicBezTo>
                <a:cubicBezTo>
                  <a:pt x="102" y="43"/>
                  <a:pt x="102" y="43"/>
                  <a:pt x="102" y="43"/>
                </a:cubicBezTo>
                <a:cubicBezTo>
                  <a:pt x="22" y="123"/>
                  <a:pt x="22" y="123"/>
                  <a:pt x="22" y="123"/>
                </a:cubicBezTo>
                <a:cubicBezTo>
                  <a:pt x="5" y="123"/>
                  <a:pt x="5" y="123"/>
                  <a:pt x="5" y="123"/>
                </a:cubicBezTo>
                <a:cubicBezTo>
                  <a:pt x="5" y="106"/>
                  <a:pt x="5" y="106"/>
                  <a:pt x="5" y="106"/>
                </a:cubicBezTo>
                <a:lnTo>
                  <a:pt x="5" y="105"/>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9" name="Freeform 104"/>
          <p:cNvSpPr>
            <a:spLocks noEditPoints="1"/>
          </p:cNvSpPr>
          <p:nvPr/>
        </p:nvSpPr>
        <p:spPr bwMode="auto">
          <a:xfrm>
            <a:off x="3500438" y="4148138"/>
            <a:ext cx="385763" cy="484188"/>
          </a:xfrm>
          <a:custGeom>
            <a:avLst/>
            <a:gdLst>
              <a:gd name="T0" fmla="*/ 87 w 103"/>
              <a:gd name="T1" fmla="*/ 99 h 129"/>
              <a:gd name="T2" fmla="*/ 87 w 103"/>
              <a:gd name="T3" fmla="*/ 30 h 129"/>
              <a:gd name="T4" fmla="*/ 99 w 103"/>
              <a:gd name="T5" fmla="*/ 18 h 129"/>
              <a:gd name="T6" fmla="*/ 99 w 103"/>
              <a:gd name="T7" fmla="*/ 4 h 129"/>
              <a:gd name="T8" fmla="*/ 85 w 103"/>
              <a:gd name="T9" fmla="*/ 4 h 129"/>
              <a:gd name="T10" fmla="*/ 73 w 103"/>
              <a:gd name="T11" fmla="*/ 16 h 129"/>
              <a:gd name="T12" fmla="*/ 6 w 103"/>
              <a:gd name="T13" fmla="*/ 16 h 129"/>
              <a:gd name="T14" fmla="*/ 0 w 103"/>
              <a:gd name="T15" fmla="*/ 22 h 129"/>
              <a:gd name="T16" fmla="*/ 0 w 103"/>
              <a:gd name="T17" fmla="*/ 123 h 129"/>
              <a:gd name="T18" fmla="*/ 6 w 103"/>
              <a:gd name="T19" fmla="*/ 129 h 129"/>
              <a:gd name="T20" fmla="*/ 57 w 103"/>
              <a:gd name="T21" fmla="*/ 129 h 129"/>
              <a:gd name="T22" fmla="*/ 58 w 103"/>
              <a:gd name="T23" fmla="*/ 128 h 129"/>
              <a:gd name="T24" fmla="*/ 86 w 103"/>
              <a:gd name="T25" fmla="*/ 101 h 129"/>
              <a:gd name="T26" fmla="*/ 87 w 103"/>
              <a:gd name="T27" fmla="*/ 99 h 129"/>
              <a:gd name="T28" fmla="*/ 88 w 103"/>
              <a:gd name="T29" fmla="*/ 7 h 129"/>
              <a:gd name="T30" fmla="*/ 92 w 103"/>
              <a:gd name="T31" fmla="*/ 6 h 129"/>
              <a:gd name="T32" fmla="*/ 96 w 103"/>
              <a:gd name="T33" fmla="*/ 7 h 129"/>
              <a:gd name="T34" fmla="*/ 97 w 103"/>
              <a:gd name="T35" fmla="*/ 11 h 129"/>
              <a:gd name="T36" fmla="*/ 96 w 103"/>
              <a:gd name="T37" fmla="*/ 14 h 129"/>
              <a:gd name="T38" fmla="*/ 47 w 103"/>
              <a:gd name="T39" fmla="*/ 62 h 129"/>
              <a:gd name="T40" fmla="*/ 40 w 103"/>
              <a:gd name="T41" fmla="*/ 62 h 129"/>
              <a:gd name="T42" fmla="*/ 40 w 103"/>
              <a:gd name="T43" fmla="*/ 55 h 129"/>
              <a:gd name="T44" fmla="*/ 88 w 103"/>
              <a:gd name="T45" fmla="*/ 7 h 129"/>
              <a:gd name="T46" fmla="*/ 57 w 103"/>
              <a:gd name="T47" fmla="*/ 123 h 129"/>
              <a:gd name="T48" fmla="*/ 57 w 103"/>
              <a:gd name="T49" fmla="*/ 99 h 129"/>
              <a:gd name="T50" fmla="*/ 81 w 103"/>
              <a:gd name="T51" fmla="*/ 99 h 129"/>
              <a:gd name="T52" fmla="*/ 57 w 103"/>
              <a:gd name="T53" fmla="*/ 123 h 129"/>
              <a:gd name="T54" fmla="*/ 82 w 103"/>
              <a:gd name="T55" fmla="*/ 95 h 129"/>
              <a:gd name="T56" fmla="*/ 58 w 103"/>
              <a:gd name="T57" fmla="*/ 95 h 129"/>
              <a:gd name="T58" fmla="*/ 52 w 103"/>
              <a:gd name="T59" fmla="*/ 101 h 129"/>
              <a:gd name="T60" fmla="*/ 52 w 103"/>
              <a:gd name="T61" fmla="*/ 124 h 129"/>
              <a:gd name="T62" fmla="*/ 5 w 103"/>
              <a:gd name="T63" fmla="*/ 124 h 129"/>
              <a:gd name="T64" fmla="*/ 5 w 103"/>
              <a:gd name="T65" fmla="*/ 20 h 129"/>
              <a:gd name="T66" fmla="*/ 68 w 103"/>
              <a:gd name="T67" fmla="*/ 20 h 129"/>
              <a:gd name="T68" fmla="*/ 36 w 103"/>
              <a:gd name="T69" fmla="*/ 53 h 129"/>
              <a:gd name="T70" fmla="*/ 36 w 103"/>
              <a:gd name="T71" fmla="*/ 54 h 129"/>
              <a:gd name="T72" fmla="*/ 36 w 103"/>
              <a:gd name="T73" fmla="*/ 65 h 129"/>
              <a:gd name="T74" fmla="*/ 36 w 103"/>
              <a:gd name="T75" fmla="*/ 66 h 129"/>
              <a:gd name="T76" fmla="*/ 38 w 103"/>
              <a:gd name="T77" fmla="*/ 67 h 129"/>
              <a:gd name="T78" fmla="*/ 48 w 103"/>
              <a:gd name="T79" fmla="*/ 67 h 129"/>
              <a:gd name="T80" fmla="*/ 50 w 103"/>
              <a:gd name="T81" fmla="*/ 66 h 129"/>
              <a:gd name="T82" fmla="*/ 50 w 103"/>
              <a:gd name="T83" fmla="*/ 66 h 129"/>
              <a:gd name="T84" fmla="*/ 82 w 103"/>
              <a:gd name="T85" fmla="*/ 34 h 129"/>
              <a:gd name="T86" fmla="*/ 82 w 103"/>
              <a:gd name="T87" fmla="*/ 95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3" h="129">
                <a:moveTo>
                  <a:pt x="87" y="99"/>
                </a:moveTo>
                <a:cubicBezTo>
                  <a:pt x="87" y="30"/>
                  <a:pt x="87" y="30"/>
                  <a:pt x="87" y="30"/>
                </a:cubicBezTo>
                <a:cubicBezTo>
                  <a:pt x="99" y="18"/>
                  <a:pt x="99" y="18"/>
                  <a:pt x="99" y="18"/>
                </a:cubicBezTo>
                <a:cubicBezTo>
                  <a:pt x="103" y="14"/>
                  <a:pt x="103" y="8"/>
                  <a:pt x="99" y="4"/>
                </a:cubicBezTo>
                <a:cubicBezTo>
                  <a:pt x="95" y="0"/>
                  <a:pt x="89" y="0"/>
                  <a:pt x="85" y="4"/>
                </a:cubicBezTo>
                <a:cubicBezTo>
                  <a:pt x="73" y="16"/>
                  <a:pt x="73" y="16"/>
                  <a:pt x="73" y="16"/>
                </a:cubicBezTo>
                <a:cubicBezTo>
                  <a:pt x="6" y="16"/>
                  <a:pt x="6" y="16"/>
                  <a:pt x="6" y="16"/>
                </a:cubicBezTo>
                <a:cubicBezTo>
                  <a:pt x="3" y="16"/>
                  <a:pt x="0" y="18"/>
                  <a:pt x="0" y="22"/>
                </a:cubicBezTo>
                <a:cubicBezTo>
                  <a:pt x="0" y="123"/>
                  <a:pt x="0" y="123"/>
                  <a:pt x="0" y="123"/>
                </a:cubicBezTo>
                <a:cubicBezTo>
                  <a:pt x="0" y="126"/>
                  <a:pt x="3" y="129"/>
                  <a:pt x="6" y="129"/>
                </a:cubicBezTo>
                <a:cubicBezTo>
                  <a:pt x="57" y="129"/>
                  <a:pt x="57" y="129"/>
                  <a:pt x="57" y="129"/>
                </a:cubicBezTo>
                <a:cubicBezTo>
                  <a:pt x="57" y="129"/>
                  <a:pt x="58" y="129"/>
                  <a:pt x="58" y="128"/>
                </a:cubicBezTo>
                <a:cubicBezTo>
                  <a:pt x="86" y="101"/>
                  <a:pt x="86" y="101"/>
                  <a:pt x="86" y="101"/>
                </a:cubicBezTo>
                <a:cubicBezTo>
                  <a:pt x="86" y="101"/>
                  <a:pt x="87" y="100"/>
                  <a:pt x="87" y="99"/>
                </a:cubicBezTo>
                <a:close/>
                <a:moveTo>
                  <a:pt x="88" y="7"/>
                </a:moveTo>
                <a:cubicBezTo>
                  <a:pt x="90" y="6"/>
                  <a:pt x="91" y="6"/>
                  <a:pt x="92" y="6"/>
                </a:cubicBezTo>
                <a:cubicBezTo>
                  <a:pt x="93" y="6"/>
                  <a:pt x="94" y="6"/>
                  <a:pt x="96" y="7"/>
                </a:cubicBezTo>
                <a:cubicBezTo>
                  <a:pt x="96" y="8"/>
                  <a:pt x="97" y="9"/>
                  <a:pt x="97" y="11"/>
                </a:cubicBezTo>
                <a:cubicBezTo>
                  <a:pt x="97" y="12"/>
                  <a:pt x="96" y="13"/>
                  <a:pt x="96" y="14"/>
                </a:cubicBezTo>
                <a:cubicBezTo>
                  <a:pt x="47" y="62"/>
                  <a:pt x="47" y="62"/>
                  <a:pt x="47" y="62"/>
                </a:cubicBezTo>
                <a:cubicBezTo>
                  <a:pt x="40" y="62"/>
                  <a:pt x="40" y="62"/>
                  <a:pt x="40" y="62"/>
                </a:cubicBezTo>
                <a:cubicBezTo>
                  <a:pt x="40" y="55"/>
                  <a:pt x="40" y="55"/>
                  <a:pt x="40" y="55"/>
                </a:cubicBezTo>
                <a:lnTo>
                  <a:pt x="88" y="7"/>
                </a:lnTo>
                <a:close/>
                <a:moveTo>
                  <a:pt x="57" y="123"/>
                </a:moveTo>
                <a:cubicBezTo>
                  <a:pt x="57" y="99"/>
                  <a:pt x="57" y="99"/>
                  <a:pt x="57" y="99"/>
                </a:cubicBezTo>
                <a:cubicBezTo>
                  <a:pt x="81" y="99"/>
                  <a:pt x="81" y="99"/>
                  <a:pt x="81" y="99"/>
                </a:cubicBezTo>
                <a:lnTo>
                  <a:pt x="57" y="123"/>
                </a:lnTo>
                <a:close/>
                <a:moveTo>
                  <a:pt x="82" y="95"/>
                </a:moveTo>
                <a:cubicBezTo>
                  <a:pt x="58" y="95"/>
                  <a:pt x="58" y="95"/>
                  <a:pt x="58" y="95"/>
                </a:cubicBezTo>
                <a:cubicBezTo>
                  <a:pt x="55" y="95"/>
                  <a:pt x="52" y="97"/>
                  <a:pt x="52" y="101"/>
                </a:cubicBezTo>
                <a:cubicBezTo>
                  <a:pt x="52" y="124"/>
                  <a:pt x="52" y="124"/>
                  <a:pt x="52" y="124"/>
                </a:cubicBezTo>
                <a:cubicBezTo>
                  <a:pt x="5" y="124"/>
                  <a:pt x="5" y="124"/>
                  <a:pt x="5" y="124"/>
                </a:cubicBezTo>
                <a:cubicBezTo>
                  <a:pt x="5" y="20"/>
                  <a:pt x="5" y="20"/>
                  <a:pt x="5" y="20"/>
                </a:cubicBezTo>
                <a:cubicBezTo>
                  <a:pt x="68" y="20"/>
                  <a:pt x="68" y="20"/>
                  <a:pt x="68" y="20"/>
                </a:cubicBezTo>
                <a:cubicBezTo>
                  <a:pt x="36" y="53"/>
                  <a:pt x="36" y="53"/>
                  <a:pt x="36" y="53"/>
                </a:cubicBezTo>
                <a:cubicBezTo>
                  <a:pt x="36" y="53"/>
                  <a:pt x="36" y="54"/>
                  <a:pt x="36" y="54"/>
                </a:cubicBezTo>
                <a:cubicBezTo>
                  <a:pt x="36" y="65"/>
                  <a:pt x="36" y="65"/>
                  <a:pt x="36" y="65"/>
                </a:cubicBezTo>
                <a:cubicBezTo>
                  <a:pt x="36" y="65"/>
                  <a:pt x="36" y="66"/>
                  <a:pt x="36" y="66"/>
                </a:cubicBezTo>
                <a:cubicBezTo>
                  <a:pt x="37" y="67"/>
                  <a:pt x="37" y="67"/>
                  <a:pt x="38" y="67"/>
                </a:cubicBezTo>
                <a:cubicBezTo>
                  <a:pt x="48" y="67"/>
                  <a:pt x="48" y="67"/>
                  <a:pt x="48" y="67"/>
                </a:cubicBezTo>
                <a:cubicBezTo>
                  <a:pt x="49" y="67"/>
                  <a:pt x="49" y="67"/>
                  <a:pt x="50" y="66"/>
                </a:cubicBezTo>
                <a:cubicBezTo>
                  <a:pt x="50" y="66"/>
                  <a:pt x="50" y="66"/>
                  <a:pt x="50" y="66"/>
                </a:cubicBezTo>
                <a:cubicBezTo>
                  <a:pt x="82" y="34"/>
                  <a:pt x="82" y="34"/>
                  <a:pt x="82" y="34"/>
                </a:cubicBezTo>
                <a:lnTo>
                  <a:pt x="82" y="95"/>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0" name="Freeform 105"/>
          <p:cNvSpPr>
            <a:spLocks noEditPoints="1"/>
          </p:cNvSpPr>
          <p:nvPr/>
        </p:nvSpPr>
        <p:spPr bwMode="auto">
          <a:xfrm>
            <a:off x="2489200" y="4178300"/>
            <a:ext cx="481013" cy="428625"/>
          </a:xfrm>
          <a:custGeom>
            <a:avLst/>
            <a:gdLst>
              <a:gd name="T0" fmla="*/ 101 w 128"/>
              <a:gd name="T1" fmla="*/ 41 h 114"/>
              <a:gd name="T2" fmla="*/ 125 w 128"/>
              <a:gd name="T3" fmla="*/ 17 h 114"/>
              <a:gd name="T4" fmla="*/ 128 w 128"/>
              <a:gd name="T5" fmla="*/ 10 h 114"/>
              <a:gd name="T6" fmla="*/ 125 w 128"/>
              <a:gd name="T7" fmla="*/ 3 h 114"/>
              <a:gd name="T8" fmla="*/ 111 w 128"/>
              <a:gd name="T9" fmla="*/ 3 h 114"/>
              <a:gd name="T10" fmla="*/ 87 w 128"/>
              <a:gd name="T11" fmla="*/ 27 h 114"/>
              <a:gd name="T12" fmla="*/ 6 w 128"/>
              <a:gd name="T13" fmla="*/ 27 h 114"/>
              <a:gd name="T14" fmla="*/ 0 w 128"/>
              <a:gd name="T15" fmla="*/ 33 h 114"/>
              <a:gd name="T16" fmla="*/ 0 w 128"/>
              <a:gd name="T17" fmla="*/ 108 h 114"/>
              <a:gd name="T18" fmla="*/ 6 w 128"/>
              <a:gd name="T19" fmla="*/ 114 h 114"/>
              <a:gd name="T20" fmla="*/ 95 w 128"/>
              <a:gd name="T21" fmla="*/ 114 h 114"/>
              <a:gd name="T22" fmla="*/ 101 w 128"/>
              <a:gd name="T23" fmla="*/ 108 h 114"/>
              <a:gd name="T24" fmla="*/ 101 w 128"/>
              <a:gd name="T25" fmla="*/ 41 h 114"/>
              <a:gd name="T26" fmla="*/ 96 w 128"/>
              <a:gd name="T27" fmla="*/ 109 h 114"/>
              <a:gd name="T28" fmla="*/ 5 w 128"/>
              <a:gd name="T29" fmla="*/ 109 h 114"/>
              <a:gd name="T30" fmla="*/ 5 w 128"/>
              <a:gd name="T31" fmla="*/ 32 h 114"/>
              <a:gd name="T32" fmla="*/ 83 w 128"/>
              <a:gd name="T33" fmla="*/ 32 h 114"/>
              <a:gd name="T34" fmla="*/ 63 w 128"/>
              <a:gd name="T35" fmla="*/ 52 h 114"/>
              <a:gd name="T36" fmla="*/ 62 w 128"/>
              <a:gd name="T37" fmla="*/ 54 h 114"/>
              <a:gd name="T38" fmla="*/ 62 w 128"/>
              <a:gd name="T39" fmla="*/ 64 h 114"/>
              <a:gd name="T40" fmla="*/ 63 w 128"/>
              <a:gd name="T41" fmla="*/ 66 h 114"/>
              <a:gd name="T42" fmla="*/ 64 w 128"/>
              <a:gd name="T43" fmla="*/ 66 h 114"/>
              <a:gd name="T44" fmla="*/ 75 w 128"/>
              <a:gd name="T45" fmla="*/ 66 h 114"/>
              <a:gd name="T46" fmla="*/ 76 w 128"/>
              <a:gd name="T47" fmla="*/ 66 h 114"/>
              <a:gd name="T48" fmla="*/ 76 w 128"/>
              <a:gd name="T49" fmla="*/ 66 h 114"/>
              <a:gd name="T50" fmla="*/ 96 w 128"/>
              <a:gd name="T51" fmla="*/ 46 h 114"/>
              <a:gd name="T52" fmla="*/ 96 w 128"/>
              <a:gd name="T53" fmla="*/ 109 h 114"/>
              <a:gd name="T54" fmla="*/ 74 w 128"/>
              <a:gd name="T55" fmla="*/ 62 h 114"/>
              <a:gd name="T56" fmla="*/ 67 w 128"/>
              <a:gd name="T57" fmla="*/ 62 h 114"/>
              <a:gd name="T58" fmla="*/ 67 w 128"/>
              <a:gd name="T59" fmla="*/ 55 h 114"/>
              <a:gd name="T60" fmla="*/ 115 w 128"/>
              <a:gd name="T61" fmla="*/ 6 h 114"/>
              <a:gd name="T62" fmla="*/ 118 w 128"/>
              <a:gd name="T63" fmla="*/ 5 h 114"/>
              <a:gd name="T64" fmla="*/ 122 w 128"/>
              <a:gd name="T65" fmla="*/ 6 h 114"/>
              <a:gd name="T66" fmla="*/ 122 w 128"/>
              <a:gd name="T67" fmla="*/ 14 h 114"/>
              <a:gd name="T68" fmla="*/ 74 w 128"/>
              <a:gd name="T69" fmla="*/ 6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14">
                <a:moveTo>
                  <a:pt x="101" y="41"/>
                </a:moveTo>
                <a:cubicBezTo>
                  <a:pt x="125" y="17"/>
                  <a:pt x="125" y="17"/>
                  <a:pt x="125" y="17"/>
                </a:cubicBezTo>
                <a:cubicBezTo>
                  <a:pt x="127" y="15"/>
                  <a:pt x="128" y="13"/>
                  <a:pt x="128" y="10"/>
                </a:cubicBezTo>
                <a:cubicBezTo>
                  <a:pt x="128" y="8"/>
                  <a:pt x="127" y="5"/>
                  <a:pt x="125" y="3"/>
                </a:cubicBezTo>
                <a:cubicBezTo>
                  <a:pt x="121" y="0"/>
                  <a:pt x="115" y="0"/>
                  <a:pt x="111" y="3"/>
                </a:cubicBezTo>
                <a:cubicBezTo>
                  <a:pt x="87" y="27"/>
                  <a:pt x="87" y="27"/>
                  <a:pt x="87" y="27"/>
                </a:cubicBezTo>
                <a:cubicBezTo>
                  <a:pt x="6" y="27"/>
                  <a:pt x="6" y="27"/>
                  <a:pt x="6" y="27"/>
                </a:cubicBezTo>
                <a:cubicBezTo>
                  <a:pt x="3" y="27"/>
                  <a:pt x="0" y="30"/>
                  <a:pt x="0" y="33"/>
                </a:cubicBezTo>
                <a:cubicBezTo>
                  <a:pt x="0" y="108"/>
                  <a:pt x="0" y="108"/>
                  <a:pt x="0" y="108"/>
                </a:cubicBezTo>
                <a:cubicBezTo>
                  <a:pt x="0" y="111"/>
                  <a:pt x="3" y="114"/>
                  <a:pt x="6" y="114"/>
                </a:cubicBezTo>
                <a:cubicBezTo>
                  <a:pt x="95" y="114"/>
                  <a:pt x="95" y="114"/>
                  <a:pt x="95" y="114"/>
                </a:cubicBezTo>
                <a:cubicBezTo>
                  <a:pt x="98" y="114"/>
                  <a:pt x="101" y="111"/>
                  <a:pt x="101" y="108"/>
                </a:cubicBezTo>
                <a:lnTo>
                  <a:pt x="101" y="41"/>
                </a:lnTo>
                <a:close/>
                <a:moveTo>
                  <a:pt x="96" y="109"/>
                </a:moveTo>
                <a:cubicBezTo>
                  <a:pt x="5" y="109"/>
                  <a:pt x="5" y="109"/>
                  <a:pt x="5" y="109"/>
                </a:cubicBezTo>
                <a:cubicBezTo>
                  <a:pt x="5" y="32"/>
                  <a:pt x="5" y="32"/>
                  <a:pt x="5" y="32"/>
                </a:cubicBezTo>
                <a:cubicBezTo>
                  <a:pt x="83" y="32"/>
                  <a:pt x="83" y="32"/>
                  <a:pt x="83" y="32"/>
                </a:cubicBezTo>
                <a:cubicBezTo>
                  <a:pt x="63" y="52"/>
                  <a:pt x="63" y="52"/>
                  <a:pt x="63" y="52"/>
                </a:cubicBezTo>
                <a:cubicBezTo>
                  <a:pt x="62" y="52"/>
                  <a:pt x="62" y="53"/>
                  <a:pt x="62" y="54"/>
                </a:cubicBezTo>
                <a:cubicBezTo>
                  <a:pt x="62" y="64"/>
                  <a:pt x="62" y="64"/>
                  <a:pt x="62" y="64"/>
                </a:cubicBezTo>
                <a:cubicBezTo>
                  <a:pt x="62" y="65"/>
                  <a:pt x="62" y="65"/>
                  <a:pt x="63" y="66"/>
                </a:cubicBezTo>
                <a:cubicBezTo>
                  <a:pt x="63" y="66"/>
                  <a:pt x="64" y="66"/>
                  <a:pt x="64" y="66"/>
                </a:cubicBezTo>
                <a:cubicBezTo>
                  <a:pt x="75" y="66"/>
                  <a:pt x="75" y="66"/>
                  <a:pt x="75" y="66"/>
                </a:cubicBezTo>
                <a:cubicBezTo>
                  <a:pt x="75" y="66"/>
                  <a:pt x="76" y="66"/>
                  <a:pt x="76" y="66"/>
                </a:cubicBezTo>
                <a:cubicBezTo>
                  <a:pt x="76" y="66"/>
                  <a:pt x="76" y="66"/>
                  <a:pt x="76" y="66"/>
                </a:cubicBezTo>
                <a:cubicBezTo>
                  <a:pt x="96" y="46"/>
                  <a:pt x="96" y="46"/>
                  <a:pt x="96" y="46"/>
                </a:cubicBezTo>
                <a:lnTo>
                  <a:pt x="96" y="109"/>
                </a:lnTo>
                <a:close/>
                <a:moveTo>
                  <a:pt x="74" y="62"/>
                </a:moveTo>
                <a:cubicBezTo>
                  <a:pt x="67" y="62"/>
                  <a:pt x="67" y="62"/>
                  <a:pt x="67" y="62"/>
                </a:cubicBezTo>
                <a:cubicBezTo>
                  <a:pt x="67" y="55"/>
                  <a:pt x="67" y="55"/>
                  <a:pt x="67" y="55"/>
                </a:cubicBezTo>
                <a:cubicBezTo>
                  <a:pt x="115" y="6"/>
                  <a:pt x="115" y="6"/>
                  <a:pt x="115" y="6"/>
                </a:cubicBezTo>
                <a:cubicBezTo>
                  <a:pt x="116" y="5"/>
                  <a:pt x="118" y="5"/>
                  <a:pt x="118" y="5"/>
                </a:cubicBezTo>
                <a:cubicBezTo>
                  <a:pt x="119" y="5"/>
                  <a:pt x="121" y="5"/>
                  <a:pt x="122" y="6"/>
                </a:cubicBezTo>
                <a:cubicBezTo>
                  <a:pt x="124" y="8"/>
                  <a:pt x="124" y="12"/>
                  <a:pt x="122" y="14"/>
                </a:cubicBezTo>
                <a:lnTo>
                  <a:pt x="74" y="62"/>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67" name="组合 266"/>
          <p:cNvGrpSpPr/>
          <p:nvPr/>
        </p:nvGrpSpPr>
        <p:grpSpPr>
          <a:xfrm>
            <a:off x="1555750" y="4152900"/>
            <a:ext cx="427038" cy="479425"/>
            <a:chOff x="1555750" y="4152900"/>
            <a:chExt cx="427038" cy="479425"/>
          </a:xfrm>
          <a:solidFill>
            <a:schemeClr val="accent4"/>
          </a:solidFill>
        </p:grpSpPr>
        <p:sp>
          <p:nvSpPr>
            <p:cNvPr id="141" name="Freeform 106"/>
            <p:cNvSpPr>
              <a:spLocks noEditPoints="1"/>
            </p:cNvSpPr>
            <p:nvPr/>
          </p:nvSpPr>
          <p:spPr bwMode="auto">
            <a:xfrm>
              <a:off x="1555750" y="4152900"/>
              <a:ext cx="427038" cy="479425"/>
            </a:xfrm>
            <a:custGeom>
              <a:avLst/>
              <a:gdLst>
                <a:gd name="T0" fmla="*/ 104 w 114"/>
                <a:gd name="T1" fmla="*/ 12 h 128"/>
                <a:gd name="T2" fmla="*/ 59 w 114"/>
                <a:gd name="T3" fmla="*/ 12 h 128"/>
                <a:gd name="T4" fmla="*/ 59 w 114"/>
                <a:gd name="T5" fmla="*/ 2 h 128"/>
                <a:gd name="T6" fmla="*/ 57 w 114"/>
                <a:gd name="T7" fmla="*/ 0 h 128"/>
                <a:gd name="T8" fmla="*/ 55 w 114"/>
                <a:gd name="T9" fmla="*/ 2 h 128"/>
                <a:gd name="T10" fmla="*/ 55 w 114"/>
                <a:gd name="T11" fmla="*/ 12 h 128"/>
                <a:gd name="T12" fmla="*/ 10 w 114"/>
                <a:gd name="T13" fmla="*/ 12 h 128"/>
                <a:gd name="T14" fmla="*/ 0 w 114"/>
                <a:gd name="T15" fmla="*/ 22 h 128"/>
                <a:gd name="T16" fmla="*/ 6 w 114"/>
                <a:gd name="T17" fmla="*/ 31 h 128"/>
                <a:gd name="T18" fmla="*/ 7 w 114"/>
                <a:gd name="T19" fmla="*/ 31 h 128"/>
                <a:gd name="T20" fmla="*/ 7 w 114"/>
                <a:gd name="T21" fmla="*/ 85 h 128"/>
                <a:gd name="T22" fmla="*/ 13 w 114"/>
                <a:gd name="T23" fmla="*/ 91 h 128"/>
                <a:gd name="T24" fmla="*/ 55 w 114"/>
                <a:gd name="T25" fmla="*/ 91 h 128"/>
                <a:gd name="T26" fmla="*/ 55 w 114"/>
                <a:gd name="T27" fmla="*/ 102 h 128"/>
                <a:gd name="T28" fmla="*/ 25 w 114"/>
                <a:gd name="T29" fmla="*/ 124 h 128"/>
                <a:gd name="T30" fmla="*/ 25 w 114"/>
                <a:gd name="T31" fmla="*/ 127 h 128"/>
                <a:gd name="T32" fmla="*/ 28 w 114"/>
                <a:gd name="T33" fmla="*/ 128 h 128"/>
                <a:gd name="T34" fmla="*/ 55 w 114"/>
                <a:gd name="T35" fmla="*/ 108 h 128"/>
                <a:gd name="T36" fmla="*/ 55 w 114"/>
                <a:gd name="T37" fmla="*/ 126 h 128"/>
                <a:gd name="T38" fmla="*/ 57 w 114"/>
                <a:gd name="T39" fmla="*/ 128 h 128"/>
                <a:gd name="T40" fmla="*/ 59 w 114"/>
                <a:gd name="T41" fmla="*/ 126 h 128"/>
                <a:gd name="T42" fmla="*/ 59 w 114"/>
                <a:gd name="T43" fmla="*/ 108 h 128"/>
                <a:gd name="T44" fmla="*/ 86 w 114"/>
                <a:gd name="T45" fmla="*/ 128 h 128"/>
                <a:gd name="T46" fmla="*/ 89 w 114"/>
                <a:gd name="T47" fmla="*/ 127 h 128"/>
                <a:gd name="T48" fmla="*/ 90 w 114"/>
                <a:gd name="T49" fmla="*/ 125 h 128"/>
                <a:gd name="T50" fmla="*/ 89 w 114"/>
                <a:gd name="T51" fmla="*/ 124 h 128"/>
                <a:gd name="T52" fmla="*/ 59 w 114"/>
                <a:gd name="T53" fmla="*/ 102 h 128"/>
                <a:gd name="T54" fmla="*/ 59 w 114"/>
                <a:gd name="T55" fmla="*/ 91 h 128"/>
                <a:gd name="T56" fmla="*/ 101 w 114"/>
                <a:gd name="T57" fmla="*/ 91 h 128"/>
                <a:gd name="T58" fmla="*/ 107 w 114"/>
                <a:gd name="T59" fmla="*/ 85 h 128"/>
                <a:gd name="T60" fmla="*/ 107 w 114"/>
                <a:gd name="T61" fmla="*/ 31 h 128"/>
                <a:gd name="T62" fmla="*/ 108 w 114"/>
                <a:gd name="T63" fmla="*/ 31 h 128"/>
                <a:gd name="T64" fmla="*/ 114 w 114"/>
                <a:gd name="T65" fmla="*/ 22 h 128"/>
                <a:gd name="T66" fmla="*/ 104 w 114"/>
                <a:gd name="T67" fmla="*/ 12 h 128"/>
                <a:gd name="T68" fmla="*/ 103 w 114"/>
                <a:gd name="T69" fmla="*/ 87 h 128"/>
                <a:gd name="T70" fmla="*/ 11 w 114"/>
                <a:gd name="T71" fmla="*/ 87 h 128"/>
                <a:gd name="T72" fmla="*/ 11 w 114"/>
                <a:gd name="T73" fmla="*/ 32 h 128"/>
                <a:gd name="T74" fmla="*/ 103 w 114"/>
                <a:gd name="T75" fmla="*/ 32 h 128"/>
                <a:gd name="T76" fmla="*/ 103 w 114"/>
                <a:gd name="T77" fmla="*/ 87 h 128"/>
                <a:gd name="T78" fmla="*/ 104 w 114"/>
                <a:gd name="T79" fmla="*/ 27 h 128"/>
                <a:gd name="T80" fmla="*/ 10 w 114"/>
                <a:gd name="T81" fmla="*/ 27 h 128"/>
                <a:gd name="T82" fmla="*/ 5 w 114"/>
                <a:gd name="T83" fmla="*/ 22 h 128"/>
                <a:gd name="T84" fmla="*/ 10 w 114"/>
                <a:gd name="T85" fmla="*/ 17 h 128"/>
                <a:gd name="T86" fmla="*/ 104 w 114"/>
                <a:gd name="T87" fmla="*/ 17 h 128"/>
                <a:gd name="T88" fmla="*/ 109 w 114"/>
                <a:gd name="T89" fmla="*/ 22 h 128"/>
                <a:gd name="T90" fmla="*/ 104 w 114"/>
                <a:gd name="T91" fmla="*/ 2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4" h="128">
                  <a:moveTo>
                    <a:pt x="104" y="12"/>
                  </a:moveTo>
                  <a:cubicBezTo>
                    <a:pt x="59" y="12"/>
                    <a:pt x="59" y="12"/>
                    <a:pt x="59" y="12"/>
                  </a:cubicBezTo>
                  <a:cubicBezTo>
                    <a:pt x="59" y="2"/>
                    <a:pt x="59" y="2"/>
                    <a:pt x="59" y="2"/>
                  </a:cubicBezTo>
                  <a:cubicBezTo>
                    <a:pt x="59" y="1"/>
                    <a:pt x="58" y="0"/>
                    <a:pt x="57" y="0"/>
                  </a:cubicBezTo>
                  <a:cubicBezTo>
                    <a:pt x="56" y="0"/>
                    <a:pt x="55" y="1"/>
                    <a:pt x="55" y="2"/>
                  </a:cubicBezTo>
                  <a:cubicBezTo>
                    <a:pt x="55" y="12"/>
                    <a:pt x="55" y="12"/>
                    <a:pt x="55" y="12"/>
                  </a:cubicBezTo>
                  <a:cubicBezTo>
                    <a:pt x="10" y="12"/>
                    <a:pt x="10" y="12"/>
                    <a:pt x="10" y="12"/>
                  </a:cubicBezTo>
                  <a:cubicBezTo>
                    <a:pt x="5" y="12"/>
                    <a:pt x="0" y="17"/>
                    <a:pt x="0" y="22"/>
                  </a:cubicBezTo>
                  <a:cubicBezTo>
                    <a:pt x="0" y="26"/>
                    <a:pt x="2" y="29"/>
                    <a:pt x="6" y="31"/>
                  </a:cubicBezTo>
                  <a:cubicBezTo>
                    <a:pt x="7" y="31"/>
                    <a:pt x="7" y="31"/>
                    <a:pt x="7" y="31"/>
                  </a:cubicBezTo>
                  <a:cubicBezTo>
                    <a:pt x="7" y="85"/>
                    <a:pt x="7" y="85"/>
                    <a:pt x="7" y="85"/>
                  </a:cubicBezTo>
                  <a:cubicBezTo>
                    <a:pt x="7" y="88"/>
                    <a:pt x="9" y="91"/>
                    <a:pt x="13" y="91"/>
                  </a:cubicBezTo>
                  <a:cubicBezTo>
                    <a:pt x="55" y="91"/>
                    <a:pt x="55" y="91"/>
                    <a:pt x="55" y="91"/>
                  </a:cubicBezTo>
                  <a:cubicBezTo>
                    <a:pt x="55" y="102"/>
                    <a:pt x="55" y="102"/>
                    <a:pt x="55" y="102"/>
                  </a:cubicBezTo>
                  <a:cubicBezTo>
                    <a:pt x="25" y="124"/>
                    <a:pt x="25" y="124"/>
                    <a:pt x="25" y="124"/>
                  </a:cubicBezTo>
                  <a:cubicBezTo>
                    <a:pt x="24" y="125"/>
                    <a:pt x="24" y="126"/>
                    <a:pt x="25" y="127"/>
                  </a:cubicBezTo>
                  <a:cubicBezTo>
                    <a:pt x="26" y="128"/>
                    <a:pt x="27" y="128"/>
                    <a:pt x="28" y="128"/>
                  </a:cubicBezTo>
                  <a:cubicBezTo>
                    <a:pt x="55" y="108"/>
                    <a:pt x="55" y="108"/>
                    <a:pt x="55" y="108"/>
                  </a:cubicBezTo>
                  <a:cubicBezTo>
                    <a:pt x="55" y="126"/>
                    <a:pt x="55" y="126"/>
                    <a:pt x="55" y="126"/>
                  </a:cubicBezTo>
                  <a:cubicBezTo>
                    <a:pt x="55" y="127"/>
                    <a:pt x="56" y="128"/>
                    <a:pt x="57" y="128"/>
                  </a:cubicBezTo>
                  <a:cubicBezTo>
                    <a:pt x="58" y="128"/>
                    <a:pt x="59" y="127"/>
                    <a:pt x="59" y="126"/>
                  </a:cubicBezTo>
                  <a:cubicBezTo>
                    <a:pt x="59" y="108"/>
                    <a:pt x="59" y="108"/>
                    <a:pt x="59" y="108"/>
                  </a:cubicBezTo>
                  <a:cubicBezTo>
                    <a:pt x="86" y="128"/>
                    <a:pt x="86" y="128"/>
                    <a:pt x="86" y="128"/>
                  </a:cubicBezTo>
                  <a:cubicBezTo>
                    <a:pt x="87" y="128"/>
                    <a:pt x="88" y="128"/>
                    <a:pt x="89" y="127"/>
                  </a:cubicBezTo>
                  <a:cubicBezTo>
                    <a:pt x="90" y="127"/>
                    <a:pt x="90" y="126"/>
                    <a:pt x="90" y="125"/>
                  </a:cubicBezTo>
                  <a:cubicBezTo>
                    <a:pt x="90" y="125"/>
                    <a:pt x="89" y="124"/>
                    <a:pt x="89" y="124"/>
                  </a:cubicBezTo>
                  <a:cubicBezTo>
                    <a:pt x="59" y="102"/>
                    <a:pt x="59" y="102"/>
                    <a:pt x="59" y="102"/>
                  </a:cubicBezTo>
                  <a:cubicBezTo>
                    <a:pt x="59" y="91"/>
                    <a:pt x="59" y="91"/>
                    <a:pt x="59" y="91"/>
                  </a:cubicBezTo>
                  <a:cubicBezTo>
                    <a:pt x="101" y="91"/>
                    <a:pt x="101" y="91"/>
                    <a:pt x="101" y="91"/>
                  </a:cubicBezTo>
                  <a:cubicBezTo>
                    <a:pt x="105" y="91"/>
                    <a:pt x="107" y="88"/>
                    <a:pt x="107" y="85"/>
                  </a:cubicBezTo>
                  <a:cubicBezTo>
                    <a:pt x="107" y="31"/>
                    <a:pt x="107" y="31"/>
                    <a:pt x="107" y="31"/>
                  </a:cubicBezTo>
                  <a:cubicBezTo>
                    <a:pt x="108" y="31"/>
                    <a:pt x="108" y="31"/>
                    <a:pt x="108" y="31"/>
                  </a:cubicBezTo>
                  <a:cubicBezTo>
                    <a:pt x="112" y="29"/>
                    <a:pt x="114" y="26"/>
                    <a:pt x="114" y="22"/>
                  </a:cubicBezTo>
                  <a:cubicBezTo>
                    <a:pt x="114" y="17"/>
                    <a:pt x="109" y="12"/>
                    <a:pt x="104" y="12"/>
                  </a:cubicBezTo>
                  <a:close/>
                  <a:moveTo>
                    <a:pt x="103" y="87"/>
                  </a:moveTo>
                  <a:cubicBezTo>
                    <a:pt x="11" y="87"/>
                    <a:pt x="11" y="87"/>
                    <a:pt x="11" y="87"/>
                  </a:cubicBezTo>
                  <a:cubicBezTo>
                    <a:pt x="11" y="32"/>
                    <a:pt x="11" y="32"/>
                    <a:pt x="11" y="32"/>
                  </a:cubicBezTo>
                  <a:cubicBezTo>
                    <a:pt x="103" y="32"/>
                    <a:pt x="103" y="32"/>
                    <a:pt x="103" y="32"/>
                  </a:cubicBezTo>
                  <a:lnTo>
                    <a:pt x="103" y="87"/>
                  </a:lnTo>
                  <a:close/>
                  <a:moveTo>
                    <a:pt x="104" y="27"/>
                  </a:moveTo>
                  <a:cubicBezTo>
                    <a:pt x="10" y="27"/>
                    <a:pt x="10" y="27"/>
                    <a:pt x="10" y="27"/>
                  </a:cubicBezTo>
                  <a:cubicBezTo>
                    <a:pt x="7" y="27"/>
                    <a:pt x="5" y="25"/>
                    <a:pt x="5" y="22"/>
                  </a:cubicBezTo>
                  <a:cubicBezTo>
                    <a:pt x="5" y="19"/>
                    <a:pt x="7" y="17"/>
                    <a:pt x="10" y="17"/>
                  </a:cubicBezTo>
                  <a:cubicBezTo>
                    <a:pt x="104" y="17"/>
                    <a:pt x="104" y="17"/>
                    <a:pt x="104" y="17"/>
                  </a:cubicBezTo>
                  <a:cubicBezTo>
                    <a:pt x="107" y="17"/>
                    <a:pt x="109" y="19"/>
                    <a:pt x="109" y="22"/>
                  </a:cubicBezTo>
                  <a:cubicBezTo>
                    <a:pt x="109" y="25"/>
                    <a:pt x="107" y="27"/>
                    <a:pt x="104"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2" name="Freeform 107"/>
            <p:cNvSpPr/>
            <p:nvPr/>
          </p:nvSpPr>
          <p:spPr bwMode="auto">
            <a:xfrm>
              <a:off x="1668463" y="4310063"/>
              <a:ext cx="201613" cy="120650"/>
            </a:xfrm>
            <a:custGeom>
              <a:avLst/>
              <a:gdLst>
                <a:gd name="T0" fmla="*/ 4 w 54"/>
                <a:gd name="T1" fmla="*/ 31 h 32"/>
                <a:gd name="T2" fmla="*/ 15 w 54"/>
                <a:gd name="T3" fmla="*/ 20 h 32"/>
                <a:gd name="T4" fmla="*/ 24 w 54"/>
                <a:gd name="T5" fmla="*/ 30 h 32"/>
                <a:gd name="T6" fmla="*/ 28 w 54"/>
                <a:gd name="T7" fmla="*/ 30 h 32"/>
                <a:gd name="T8" fmla="*/ 53 w 54"/>
                <a:gd name="T9" fmla="*/ 5 h 32"/>
                <a:gd name="T10" fmla="*/ 53 w 54"/>
                <a:gd name="T11" fmla="*/ 1 h 32"/>
                <a:gd name="T12" fmla="*/ 50 w 54"/>
                <a:gd name="T13" fmla="*/ 1 h 32"/>
                <a:gd name="T14" fmla="*/ 26 w 54"/>
                <a:gd name="T15" fmla="*/ 25 h 32"/>
                <a:gd name="T16" fmla="*/ 17 w 54"/>
                <a:gd name="T17" fmla="*/ 15 h 32"/>
                <a:gd name="T18" fmla="*/ 15 w 54"/>
                <a:gd name="T19" fmla="*/ 15 h 32"/>
                <a:gd name="T20" fmla="*/ 13 w 54"/>
                <a:gd name="T21" fmla="*/ 15 h 32"/>
                <a:gd name="T22" fmla="*/ 1 w 54"/>
                <a:gd name="T23" fmla="*/ 28 h 32"/>
                <a:gd name="T24" fmla="*/ 1 w 54"/>
                <a:gd name="T25" fmla="*/ 31 h 32"/>
                <a:gd name="T26" fmla="*/ 4 w 54"/>
                <a:gd name="T27"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4" h="32">
                  <a:moveTo>
                    <a:pt x="4" y="31"/>
                  </a:moveTo>
                  <a:cubicBezTo>
                    <a:pt x="15" y="20"/>
                    <a:pt x="15" y="20"/>
                    <a:pt x="15" y="20"/>
                  </a:cubicBezTo>
                  <a:cubicBezTo>
                    <a:pt x="24" y="30"/>
                    <a:pt x="24" y="30"/>
                    <a:pt x="24" y="30"/>
                  </a:cubicBezTo>
                  <a:cubicBezTo>
                    <a:pt x="25" y="31"/>
                    <a:pt x="27" y="31"/>
                    <a:pt x="28" y="30"/>
                  </a:cubicBezTo>
                  <a:cubicBezTo>
                    <a:pt x="53" y="5"/>
                    <a:pt x="53" y="5"/>
                    <a:pt x="53" y="5"/>
                  </a:cubicBezTo>
                  <a:cubicBezTo>
                    <a:pt x="54" y="4"/>
                    <a:pt x="54" y="2"/>
                    <a:pt x="53" y="1"/>
                  </a:cubicBezTo>
                  <a:cubicBezTo>
                    <a:pt x="52" y="0"/>
                    <a:pt x="51" y="0"/>
                    <a:pt x="50" y="1"/>
                  </a:cubicBezTo>
                  <a:cubicBezTo>
                    <a:pt x="26" y="25"/>
                    <a:pt x="26" y="25"/>
                    <a:pt x="26" y="25"/>
                  </a:cubicBezTo>
                  <a:cubicBezTo>
                    <a:pt x="17" y="15"/>
                    <a:pt x="17" y="15"/>
                    <a:pt x="17" y="15"/>
                  </a:cubicBezTo>
                  <a:cubicBezTo>
                    <a:pt x="16" y="15"/>
                    <a:pt x="15" y="15"/>
                    <a:pt x="15" y="15"/>
                  </a:cubicBezTo>
                  <a:cubicBezTo>
                    <a:pt x="14" y="15"/>
                    <a:pt x="14" y="15"/>
                    <a:pt x="13" y="15"/>
                  </a:cubicBezTo>
                  <a:cubicBezTo>
                    <a:pt x="1" y="28"/>
                    <a:pt x="1" y="28"/>
                    <a:pt x="1" y="28"/>
                  </a:cubicBezTo>
                  <a:cubicBezTo>
                    <a:pt x="0" y="29"/>
                    <a:pt x="0" y="30"/>
                    <a:pt x="1" y="31"/>
                  </a:cubicBezTo>
                  <a:cubicBezTo>
                    <a:pt x="2" y="32"/>
                    <a:pt x="3" y="32"/>
                    <a:pt x="4"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43" name="Freeform 108"/>
          <p:cNvSpPr>
            <a:spLocks noEditPoints="1"/>
          </p:cNvSpPr>
          <p:nvPr/>
        </p:nvSpPr>
        <p:spPr bwMode="auto">
          <a:xfrm>
            <a:off x="593725" y="4152900"/>
            <a:ext cx="428625" cy="479425"/>
          </a:xfrm>
          <a:custGeom>
            <a:avLst/>
            <a:gdLst>
              <a:gd name="T0" fmla="*/ 107 w 114"/>
              <a:gd name="T1" fmla="*/ 31 h 128"/>
              <a:gd name="T2" fmla="*/ 108 w 114"/>
              <a:gd name="T3" fmla="*/ 31 h 128"/>
              <a:gd name="T4" fmla="*/ 114 w 114"/>
              <a:gd name="T5" fmla="*/ 22 h 128"/>
              <a:gd name="T6" fmla="*/ 104 w 114"/>
              <a:gd name="T7" fmla="*/ 12 h 128"/>
              <a:gd name="T8" fmla="*/ 59 w 114"/>
              <a:gd name="T9" fmla="*/ 12 h 128"/>
              <a:gd name="T10" fmla="*/ 59 w 114"/>
              <a:gd name="T11" fmla="*/ 2 h 128"/>
              <a:gd name="T12" fmla="*/ 57 w 114"/>
              <a:gd name="T13" fmla="*/ 0 h 128"/>
              <a:gd name="T14" fmla="*/ 55 w 114"/>
              <a:gd name="T15" fmla="*/ 2 h 128"/>
              <a:gd name="T16" fmla="*/ 55 w 114"/>
              <a:gd name="T17" fmla="*/ 12 h 128"/>
              <a:gd name="T18" fmla="*/ 10 w 114"/>
              <a:gd name="T19" fmla="*/ 12 h 128"/>
              <a:gd name="T20" fmla="*/ 0 w 114"/>
              <a:gd name="T21" fmla="*/ 22 h 128"/>
              <a:gd name="T22" fmla="*/ 6 w 114"/>
              <a:gd name="T23" fmla="*/ 31 h 128"/>
              <a:gd name="T24" fmla="*/ 7 w 114"/>
              <a:gd name="T25" fmla="*/ 31 h 128"/>
              <a:gd name="T26" fmla="*/ 7 w 114"/>
              <a:gd name="T27" fmla="*/ 85 h 128"/>
              <a:gd name="T28" fmla="*/ 13 w 114"/>
              <a:gd name="T29" fmla="*/ 91 h 128"/>
              <a:gd name="T30" fmla="*/ 55 w 114"/>
              <a:gd name="T31" fmla="*/ 91 h 128"/>
              <a:gd name="T32" fmla="*/ 55 w 114"/>
              <a:gd name="T33" fmla="*/ 102 h 128"/>
              <a:gd name="T34" fmla="*/ 25 w 114"/>
              <a:gd name="T35" fmla="*/ 124 h 128"/>
              <a:gd name="T36" fmla="*/ 25 w 114"/>
              <a:gd name="T37" fmla="*/ 127 h 128"/>
              <a:gd name="T38" fmla="*/ 28 w 114"/>
              <a:gd name="T39" fmla="*/ 128 h 128"/>
              <a:gd name="T40" fmla="*/ 55 w 114"/>
              <a:gd name="T41" fmla="*/ 108 h 128"/>
              <a:gd name="T42" fmla="*/ 55 w 114"/>
              <a:gd name="T43" fmla="*/ 126 h 128"/>
              <a:gd name="T44" fmla="*/ 57 w 114"/>
              <a:gd name="T45" fmla="*/ 128 h 128"/>
              <a:gd name="T46" fmla="*/ 59 w 114"/>
              <a:gd name="T47" fmla="*/ 126 h 128"/>
              <a:gd name="T48" fmla="*/ 59 w 114"/>
              <a:gd name="T49" fmla="*/ 108 h 128"/>
              <a:gd name="T50" fmla="*/ 86 w 114"/>
              <a:gd name="T51" fmla="*/ 128 h 128"/>
              <a:gd name="T52" fmla="*/ 89 w 114"/>
              <a:gd name="T53" fmla="*/ 127 h 128"/>
              <a:gd name="T54" fmla="*/ 89 w 114"/>
              <a:gd name="T55" fmla="*/ 124 h 128"/>
              <a:gd name="T56" fmla="*/ 59 w 114"/>
              <a:gd name="T57" fmla="*/ 102 h 128"/>
              <a:gd name="T58" fmla="*/ 59 w 114"/>
              <a:gd name="T59" fmla="*/ 91 h 128"/>
              <a:gd name="T60" fmla="*/ 101 w 114"/>
              <a:gd name="T61" fmla="*/ 91 h 128"/>
              <a:gd name="T62" fmla="*/ 107 w 114"/>
              <a:gd name="T63" fmla="*/ 85 h 128"/>
              <a:gd name="T64" fmla="*/ 107 w 114"/>
              <a:gd name="T65" fmla="*/ 31 h 128"/>
              <a:gd name="T66" fmla="*/ 103 w 114"/>
              <a:gd name="T67" fmla="*/ 87 h 128"/>
              <a:gd name="T68" fmla="*/ 11 w 114"/>
              <a:gd name="T69" fmla="*/ 87 h 128"/>
              <a:gd name="T70" fmla="*/ 11 w 114"/>
              <a:gd name="T71" fmla="*/ 32 h 128"/>
              <a:gd name="T72" fmla="*/ 103 w 114"/>
              <a:gd name="T73" fmla="*/ 32 h 128"/>
              <a:gd name="T74" fmla="*/ 103 w 114"/>
              <a:gd name="T75" fmla="*/ 87 h 128"/>
              <a:gd name="T76" fmla="*/ 104 w 114"/>
              <a:gd name="T77" fmla="*/ 27 h 128"/>
              <a:gd name="T78" fmla="*/ 10 w 114"/>
              <a:gd name="T79" fmla="*/ 27 h 128"/>
              <a:gd name="T80" fmla="*/ 5 w 114"/>
              <a:gd name="T81" fmla="*/ 22 h 128"/>
              <a:gd name="T82" fmla="*/ 10 w 114"/>
              <a:gd name="T83" fmla="*/ 17 h 128"/>
              <a:gd name="T84" fmla="*/ 104 w 114"/>
              <a:gd name="T85" fmla="*/ 17 h 128"/>
              <a:gd name="T86" fmla="*/ 109 w 114"/>
              <a:gd name="T87" fmla="*/ 22 h 128"/>
              <a:gd name="T88" fmla="*/ 104 w 114"/>
              <a:gd name="T89" fmla="*/ 2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4" h="128">
                <a:moveTo>
                  <a:pt x="107" y="31"/>
                </a:moveTo>
                <a:cubicBezTo>
                  <a:pt x="108" y="31"/>
                  <a:pt x="108" y="31"/>
                  <a:pt x="108" y="31"/>
                </a:cubicBezTo>
                <a:cubicBezTo>
                  <a:pt x="112" y="29"/>
                  <a:pt x="114" y="26"/>
                  <a:pt x="114" y="22"/>
                </a:cubicBezTo>
                <a:cubicBezTo>
                  <a:pt x="114" y="17"/>
                  <a:pt x="109" y="12"/>
                  <a:pt x="104" y="12"/>
                </a:cubicBezTo>
                <a:cubicBezTo>
                  <a:pt x="59" y="12"/>
                  <a:pt x="59" y="12"/>
                  <a:pt x="59" y="12"/>
                </a:cubicBezTo>
                <a:cubicBezTo>
                  <a:pt x="59" y="2"/>
                  <a:pt x="59" y="2"/>
                  <a:pt x="59" y="2"/>
                </a:cubicBezTo>
                <a:cubicBezTo>
                  <a:pt x="59" y="1"/>
                  <a:pt x="58" y="0"/>
                  <a:pt x="57" y="0"/>
                </a:cubicBezTo>
                <a:cubicBezTo>
                  <a:pt x="56" y="0"/>
                  <a:pt x="55" y="1"/>
                  <a:pt x="55" y="2"/>
                </a:cubicBezTo>
                <a:cubicBezTo>
                  <a:pt x="55" y="12"/>
                  <a:pt x="55" y="12"/>
                  <a:pt x="55" y="12"/>
                </a:cubicBezTo>
                <a:cubicBezTo>
                  <a:pt x="10" y="12"/>
                  <a:pt x="10" y="12"/>
                  <a:pt x="10" y="12"/>
                </a:cubicBezTo>
                <a:cubicBezTo>
                  <a:pt x="5" y="12"/>
                  <a:pt x="0" y="17"/>
                  <a:pt x="0" y="22"/>
                </a:cubicBezTo>
                <a:cubicBezTo>
                  <a:pt x="0" y="26"/>
                  <a:pt x="2" y="29"/>
                  <a:pt x="6" y="31"/>
                </a:cubicBezTo>
                <a:cubicBezTo>
                  <a:pt x="7" y="31"/>
                  <a:pt x="7" y="31"/>
                  <a:pt x="7" y="31"/>
                </a:cubicBezTo>
                <a:cubicBezTo>
                  <a:pt x="7" y="85"/>
                  <a:pt x="7" y="85"/>
                  <a:pt x="7" y="85"/>
                </a:cubicBezTo>
                <a:cubicBezTo>
                  <a:pt x="7" y="88"/>
                  <a:pt x="9" y="91"/>
                  <a:pt x="13" y="91"/>
                </a:cubicBezTo>
                <a:cubicBezTo>
                  <a:pt x="55" y="91"/>
                  <a:pt x="55" y="91"/>
                  <a:pt x="55" y="91"/>
                </a:cubicBezTo>
                <a:cubicBezTo>
                  <a:pt x="55" y="102"/>
                  <a:pt x="55" y="102"/>
                  <a:pt x="55" y="102"/>
                </a:cubicBezTo>
                <a:cubicBezTo>
                  <a:pt x="25" y="124"/>
                  <a:pt x="25" y="124"/>
                  <a:pt x="25" y="124"/>
                </a:cubicBezTo>
                <a:cubicBezTo>
                  <a:pt x="24" y="125"/>
                  <a:pt x="24" y="126"/>
                  <a:pt x="25" y="127"/>
                </a:cubicBezTo>
                <a:cubicBezTo>
                  <a:pt x="26" y="128"/>
                  <a:pt x="27" y="128"/>
                  <a:pt x="28" y="128"/>
                </a:cubicBezTo>
                <a:cubicBezTo>
                  <a:pt x="55" y="108"/>
                  <a:pt x="55" y="108"/>
                  <a:pt x="55" y="108"/>
                </a:cubicBezTo>
                <a:cubicBezTo>
                  <a:pt x="55" y="126"/>
                  <a:pt x="55" y="126"/>
                  <a:pt x="55" y="126"/>
                </a:cubicBezTo>
                <a:cubicBezTo>
                  <a:pt x="55" y="127"/>
                  <a:pt x="56" y="128"/>
                  <a:pt x="57" y="128"/>
                </a:cubicBezTo>
                <a:cubicBezTo>
                  <a:pt x="58" y="128"/>
                  <a:pt x="59" y="127"/>
                  <a:pt x="59" y="126"/>
                </a:cubicBezTo>
                <a:cubicBezTo>
                  <a:pt x="59" y="108"/>
                  <a:pt x="59" y="108"/>
                  <a:pt x="59" y="108"/>
                </a:cubicBezTo>
                <a:cubicBezTo>
                  <a:pt x="86" y="128"/>
                  <a:pt x="86" y="128"/>
                  <a:pt x="86" y="128"/>
                </a:cubicBezTo>
                <a:cubicBezTo>
                  <a:pt x="87" y="128"/>
                  <a:pt x="88" y="128"/>
                  <a:pt x="89" y="127"/>
                </a:cubicBezTo>
                <a:cubicBezTo>
                  <a:pt x="90" y="126"/>
                  <a:pt x="90" y="125"/>
                  <a:pt x="89" y="124"/>
                </a:cubicBezTo>
                <a:cubicBezTo>
                  <a:pt x="59" y="102"/>
                  <a:pt x="59" y="102"/>
                  <a:pt x="59" y="102"/>
                </a:cubicBezTo>
                <a:cubicBezTo>
                  <a:pt x="59" y="91"/>
                  <a:pt x="59" y="91"/>
                  <a:pt x="59" y="91"/>
                </a:cubicBezTo>
                <a:cubicBezTo>
                  <a:pt x="101" y="91"/>
                  <a:pt x="101" y="91"/>
                  <a:pt x="101" y="91"/>
                </a:cubicBezTo>
                <a:cubicBezTo>
                  <a:pt x="105" y="91"/>
                  <a:pt x="107" y="88"/>
                  <a:pt x="107" y="85"/>
                </a:cubicBezTo>
                <a:lnTo>
                  <a:pt x="107" y="31"/>
                </a:lnTo>
                <a:close/>
                <a:moveTo>
                  <a:pt x="103" y="87"/>
                </a:moveTo>
                <a:cubicBezTo>
                  <a:pt x="11" y="87"/>
                  <a:pt x="11" y="87"/>
                  <a:pt x="11" y="87"/>
                </a:cubicBezTo>
                <a:cubicBezTo>
                  <a:pt x="11" y="32"/>
                  <a:pt x="11" y="32"/>
                  <a:pt x="11" y="32"/>
                </a:cubicBezTo>
                <a:cubicBezTo>
                  <a:pt x="103" y="32"/>
                  <a:pt x="103" y="32"/>
                  <a:pt x="103" y="32"/>
                </a:cubicBezTo>
                <a:lnTo>
                  <a:pt x="103" y="87"/>
                </a:lnTo>
                <a:close/>
                <a:moveTo>
                  <a:pt x="104" y="27"/>
                </a:moveTo>
                <a:cubicBezTo>
                  <a:pt x="10" y="27"/>
                  <a:pt x="10" y="27"/>
                  <a:pt x="10" y="27"/>
                </a:cubicBezTo>
                <a:cubicBezTo>
                  <a:pt x="7" y="27"/>
                  <a:pt x="5" y="25"/>
                  <a:pt x="5" y="22"/>
                </a:cubicBezTo>
                <a:cubicBezTo>
                  <a:pt x="5" y="19"/>
                  <a:pt x="7" y="17"/>
                  <a:pt x="10" y="17"/>
                </a:cubicBezTo>
                <a:cubicBezTo>
                  <a:pt x="104" y="17"/>
                  <a:pt x="104" y="17"/>
                  <a:pt x="104" y="17"/>
                </a:cubicBezTo>
                <a:cubicBezTo>
                  <a:pt x="107" y="17"/>
                  <a:pt x="109" y="19"/>
                  <a:pt x="109" y="22"/>
                </a:cubicBezTo>
                <a:cubicBezTo>
                  <a:pt x="109" y="25"/>
                  <a:pt x="107" y="27"/>
                  <a:pt x="104" y="27"/>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4" name="Freeform 109"/>
          <p:cNvSpPr>
            <a:spLocks noEditPoints="1"/>
          </p:cNvSpPr>
          <p:nvPr/>
        </p:nvSpPr>
        <p:spPr bwMode="auto">
          <a:xfrm>
            <a:off x="11139488" y="3281363"/>
            <a:ext cx="481013" cy="300038"/>
          </a:xfrm>
          <a:custGeom>
            <a:avLst/>
            <a:gdLst>
              <a:gd name="T0" fmla="*/ 104 w 128"/>
              <a:gd name="T1" fmla="*/ 63 h 80"/>
              <a:gd name="T2" fmla="*/ 104 w 128"/>
              <a:gd name="T3" fmla="*/ 40 h 80"/>
              <a:gd name="T4" fmla="*/ 125 w 128"/>
              <a:gd name="T5" fmla="*/ 31 h 80"/>
              <a:gd name="T6" fmla="*/ 128 w 128"/>
              <a:gd name="T7" fmla="*/ 27 h 80"/>
              <a:gd name="T8" fmla="*/ 125 w 128"/>
              <a:gd name="T9" fmla="*/ 23 h 80"/>
              <a:gd name="T10" fmla="*/ 65 w 128"/>
              <a:gd name="T11" fmla="*/ 1 h 80"/>
              <a:gd name="T12" fmla="*/ 64 w 128"/>
              <a:gd name="T13" fmla="*/ 0 h 80"/>
              <a:gd name="T14" fmla="*/ 63 w 128"/>
              <a:gd name="T15" fmla="*/ 0 h 80"/>
              <a:gd name="T16" fmla="*/ 3 w 128"/>
              <a:gd name="T17" fmla="*/ 23 h 80"/>
              <a:gd name="T18" fmla="*/ 0 w 128"/>
              <a:gd name="T19" fmla="*/ 27 h 80"/>
              <a:gd name="T20" fmla="*/ 3 w 128"/>
              <a:gd name="T21" fmla="*/ 31 h 80"/>
              <a:gd name="T22" fmla="*/ 24 w 128"/>
              <a:gd name="T23" fmla="*/ 40 h 80"/>
              <a:gd name="T24" fmla="*/ 24 w 128"/>
              <a:gd name="T25" fmla="*/ 63 h 80"/>
              <a:gd name="T26" fmla="*/ 28 w 128"/>
              <a:gd name="T27" fmla="*/ 71 h 80"/>
              <a:gd name="T28" fmla="*/ 37 w 128"/>
              <a:gd name="T29" fmla="*/ 75 h 80"/>
              <a:gd name="T30" fmla="*/ 64 w 128"/>
              <a:gd name="T31" fmla="*/ 80 h 80"/>
              <a:gd name="T32" fmla="*/ 91 w 128"/>
              <a:gd name="T33" fmla="*/ 75 h 80"/>
              <a:gd name="T34" fmla="*/ 100 w 128"/>
              <a:gd name="T35" fmla="*/ 71 h 80"/>
              <a:gd name="T36" fmla="*/ 104 w 128"/>
              <a:gd name="T37" fmla="*/ 63 h 80"/>
              <a:gd name="T38" fmla="*/ 5 w 128"/>
              <a:gd name="T39" fmla="*/ 27 h 80"/>
              <a:gd name="T40" fmla="*/ 64 w 128"/>
              <a:gd name="T41" fmla="*/ 5 h 80"/>
              <a:gd name="T42" fmla="*/ 123 w 128"/>
              <a:gd name="T43" fmla="*/ 27 h 80"/>
              <a:gd name="T44" fmla="*/ 64 w 128"/>
              <a:gd name="T45" fmla="*/ 50 h 80"/>
              <a:gd name="T46" fmla="*/ 5 w 128"/>
              <a:gd name="T47" fmla="*/ 27 h 80"/>
              <a:gd name="T48" fmla="*/ 99 w 128"/>
              <a:gd name="T49" fmla="*/ 63 h 80"/>
              <a:gd name="T50" fmla="*/ 90 w 128"/>
              <a:gd name="T51" fmla="*/ 71 h 80"/>
              <a:gd name="T52" fmla="*/ 64 w 128"/>
              <a:gd name="T53" fmla="*/ 75 h 80"/>
              <a:gd name="T54" fmla="*/ 38 w 128"/>
              <a:gd name="T55" fmla="*/ 71 h 80"/>
              <a:gd name="T56" fmla="*/ 29 w 128"/>
              <a:gd name="T57" fmla="*/ 63 h 80"/>
              <a:gd name="T58" fmla="*/ 29 w 128"/>
              <a:gd name="T59" fmla="*/ 41 h 80"/>
              <a:gd name="T60" fmla="*/ 63 w 128"/>
              <a:gd name="T61" fmla="*/ 54 h 80"/>
              <a:gd name="T62" fmla="*/ 65 w 128"/>
              <a:gd name="T63" fmla="*/ 54 h 80"/>
              <a:gd name="T64" fmla="*/ 99 w 128"/>
              <a:gd name="T65" fmla="*/ 41 h 80"/>
              <a:gd name="T66" fmla="*/ 99 w 128"/>
              <a:gd name="T67" fmla="*/ 63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80">
                <a:moveTo>
                  <a:pt x="104" y="63"/>
                </a:moveTo>
                <a:cubicBezTo>
                  <a:pt x="104" y="40"/>
                  <a:pt x="104" y="40"/>
                  <a:pt x="104" y="40"/>
                </a:cubicBezTo>
                <a:cubicBezTo>
                  <a:pt x="125" y="31"/>
                  <a:pt x="125" y="31"/>
                  <a:pt x="125" y="31"/>
                </a:cubicBezTo>
                <a:cubicBezTo>
                  <a:pt x="127" y="31"/>
                  <a:pt x="128" y="29"/>
                  <a:pt x="128" y="27"/>
                </a:cubicBezTo>
                <a:cubicBezTo>
                  <a:pt x="128" y="26"/>
                  <a:pt x="127" y="24"/>
                  <a:pt x="125" y="23"/>
                </a:cubicBezTo>
                <a:cubicBezTo>
                  <a:pt x="65" y="1"/>
                  <a:pt x="65" y="1"/>
                  <a:pt x="65" y="1"/>
                </a:cubicBezTo>
                <a:cubicBezTo>
                  <a:pt x="65" y="0"/>
                  <a:pt x="64" y="0"/>
                  <a:pt x="64" y="0"/>
                </a:cubicBezTo>
                <a:cubicBezTo>
                  <a:pt x="64" y="0"/>
                  <a:pt x="63" y="0"/>
                  <a:pt x="63" y="0"/>
                </a:cubicBezTo>
                <a:cubicBezTo>
                  <a:pt x="3" y="23"/>
                  <a:pt x="3" y="23"/>
                  <a:pt x="3" y="23"/>
                </a:cubicBezTo>
                <a:cubicBezTo>
                  <a:pt x="1" y="24"/>
                  <a:pt x="0" y="26"/>
                  <a:pt x="0" y="27"/>
                </a:cubicBezTo>
                <a:cubicBezTo>
                  <a:pt x="0" y="29"/>
                  <a:pt x="1" y="31"/>
                  <a:pt x="3" y="31"/>
                </a:cubicBezTo>
                <a:cubicBezTo>
                  <a:pt x="24" y="40"/>
                  <a:pt x="24" y="40"/>
                  <a:pt x="24" y="40"/>
                </a:cubicBezTo>
                <a:cubicBezTo>
                  <a:pt x="24" y="63"/>
                  <a:pt x="24" y="63"/>
                  <a:pt x="24" y="63"/>
                </a:cubicBezTo>
                <a:cubicBezTo>
                  <a:pt x="24" y="65"/>
                  <a:pt x="25" y="68"/>
                  <a:pt x="28" y="71"/>
                </a:cubicBezTo>
                <a:cubicBezTo>
                  <a:pt x="30" y="72"/>
                  <a:pt x="33" y="74"/>
                  <a:pt x="37" y="75"/>
                </a:cubicBezTo>
                <a:cubicBezTo>
                  <a:pt x="44" y="78"/>
                  <a:pt x="54" y="80"/>
                  <a:pt x="64" y="80"/>
                </a:cubicBezTo>
                <a:cubicBezTo>
                  <a:pt x="74" y="80"/>
                  <a:pt x="84" y="78"/>
                  <a:pt x="91" y="75"/>
                </a:cubicBezTo>
                <a:cubicBezTo>
                  <a:pt x="95" y="74"/>
                  <a:pt x="98" y="72"/>
                  <a:pt x="100" y="71"/>
                </a:cubicBezTo>
                <a:cubicBezTo>
                  <a:pt x="103" y="68"/>
                  <a:pt x="104" y="65"/>
                  <a:pt x="104" y="63"/>
                </a:cubicBezTo>
                <a:close/>
                <a:moveTo>
                  <a:pt x="5" y="27"/>
                </a:moveTo>
                <a:cubicBezTo>
                  <a:pt x="64" y="5"/>
                  <a:pt x="64" y="5"/>
                  <a:pt x="64" y="5"/>
                </a:cubicBezTo>
                <a:cubicBezTo>
                  <a:pt x="123" y="27"/>
                  <a:pt x="123" y="27"/>
                  <a:pt x="123" y="27"/>
                </a:cubicBezTo>
                <a:cubicBezTo>
                  <a:pt x="64" y="50"/>
                  <a:pt x="64" y="50"/>
                  <a:pt x="64" y="50"/>
                </a:cubicBezTo>
                <a:lnTo>
                  <a:pt x="5" y="27"/>
                </a:lnTo>
                <a:close/>
                <a:moveTo>
                  <a:pt x="99" y="63"/>
                </a:moveTo>
                <a:cubicBezTo>
                  <a:pt x="99" y="66"/>
                  <a:pt x="96" y="69"/>
                  <a:pt x="90" y="71"/>
                </a:cubicBezTo>
                <a:cubicBezTo>
                  <a:pt x="83" y="74"/>
                  <a:pt x="74" y="75"/>
                  <a:pt x="64" y="75"/>
                </a:cubicBezTo>
                <a:cubicBezTo>
                  <a:pt x="54" y="75"/>
                  <a:pt x="45" y="74"/>
                  <a:pt x="38" y="71"/>
                </a:cubicBezTo>
                <a:cubicBezTo>
                  <a:pt x="32" y="69"/>
                  <a:pt x="29" y="66"/>
                  <a:pt x="29" y="63"/>
                </a:cubicBezTo>
                <a:cubicBezTo>
                  <a:pt x="29" y="41"/>
                  <a:pt x="29" y="41"/>
                  <a:pt x="29" y="41"/>
                </a:cubicBezTo>
                <a:cubicBezTo>
                  <a:pt x="63" y="54"/>
                  <a:pt x="63" y="54"/>
                  <a:pt x="63" y="54"/>
                </a:cubicBezTo>
                <a:cubicBezTo>
                  <a:pt x="64" y="55"/>
                  <a:pt x="65" y="55"/>
                  <a:pt x="65" y="54"/>
                </a:cubicBezTo>
                <a:cubicBezTo>
                  <a:pt x="99" y="41"/>
                  <a:pt x="99" y="41"/>
                  <a:pt x="99" y="41"/>
                </a:cubicBezTo>
                <a:lnTo>
                  <a:pt x="99" y="6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5" name="Freeform 110"/>
          <p:cNvSpPr>
            <a:spLocks noEditPoints="1"/>
          </p:cNvSpPr>
          <p:nvPr/>
        </p:nvSpPr>
        <p:spPr bwMode="auto">
          <a:xfrm>
            <a:off x="10175875" y="3190875"/>
            <a:ext cx="487363" cy="481013"/>
          </a:xfrm>
          <a:custGeom>
            <a:avLst/>
            <a:gdLst>
              <a:gd name="T0" fmla="*/ 101 w 130"/>
              <a:gd name="T1" fmla="*/ 0 h 128"/>
              <a:gd name="T2" fmla="*/ 79 w 130"/>
              <a:gd name="T3" fmla="*/ 24 h 128"/>
              <a:gd name="T4" fmla="*/ 63 w 130"/>
              <a:gd name="T5" fmla="*/ 47 h 128"/>
              <a:gd name="T6" fmla="*/ 62 w 130"/>
              <a:gd name="T7" fmla="*/ 47 h 128"/>
              <a:gd name="T8" fmla="*/ 48 w 130"/>
              <a:gd name="T9" fmla="*/ 61 h 128"/>
              <a:gd name="T10" fmla="*/ 24 w 130"/>
              <a:gd name="T11" fmla="*/ 78 h 128"/>
              <a:gd name="T12" fmla="*/ 2 w 130"/>
              <a:gd name="T13" fmla="*/ 105 h 128"/>
              <a:gd name="T14" fmla="*/ 24 w 130"/>
              <a:gd name="T15" fmla="*/ 127 h 128"/>
              <a:gd name="T16" fmla="*/ 36 w 130"/>
              <a:gd name="T17" fmla="*/ 126 h 128"/>
              <a:gd name="T18" fmla="*/ 48 w 130"/>
              <a:gd name="T19" fmla="*/ 108 h 128"/>
              <a:gd name="T20" fmla="*/ 67 w 130"/>
              <a:gd name="T21" fmla="*/ 81 h 128"/>
              <a:gd name="T22" fmla="*/ 77 w 130"/>
              <a:gd name="T23" fmla="*/ 76 h 128"/>
              <a:gd name="T24" fmla="*/ 82 w 130"/>
              <a:gd name="T25" fmla="*/ 66 h 128"/>
              <a:gd name="T26" fmla="*/ 107 w 130"/>
              <a:gd name="T27" fmla="*/ 48 h 128"/>
              <a:gd name="T28" fmla="*/ 128 w 130"/>
              <a:gd name="T29" fmla="*/ 23 h 128"/>
              <a:gd name="T30" fmla="*/ 106 w 130"/>
              <a:gd name="T31" fmla="*/ 1 h 128"/>
              <a:gd name="T32" fmla="*/ 44 w 130"/>
              <a:gd name="T33" fmla="*/ 106 h 128"/>
              <a:gd name="T34" fmla="*/ 33 w 130"/>
              <a:gd name="T35" fmla="*/ 122 h 128"/>
              <a:gd name="T36" fmla="*/ 29 w 130"/>
              <a:gd name="T37" fmla="*/ 123 h 128"/>
              <a:gd name="T38" fmla="*/ 14 w 130"/>
              <a:gd name="T39" fmla="*/ 115 h 128"/>
              <a:gd name="T40" fmla="*/ 6 w 130"/>
              <a:gd name="T41" fmla="*/ 97 h 128"/>
              <a:gd name="T42" fmla="*/ 46 w 130"/>
              <a:gd name="T43" fmla="*/ 68 h 128"/>
              <a:gd name="T44" fmla="*/ 49 w 130"/>
              <a:gd name="T45" fmla="*/ 69 h 128"/>
              <a:gd name="T46" fmla="*/ 60 w 130"/>
              <a:gd name="T47" fmla="*/ 80 h 128"/>
              <a:gd name="T48" fmla="*/ 60 w 130"/>
              <a:gd name="T49" fmla="*/ 82 h 128"/>
              <a:gd name="T50" fmla="*/ 65 w 130"/>
              <a:gd name="T51" fmla="*/ 77 h 128"/>
              <a:gd name="T52" fmla="*/ 56 w 130"/>
              <a:gd name="T53" fmla="*/ 55 h 128"/>
              <a:gd name="T54" fmla="*/ 74 w 130"/>
              <a:gd name="T55" fmla="*/ 73 h 128"/>
              <a:gd name="T56" fmla="*/ 123 w 130"/>
              <a:gd name="T57" fmla="*/ 32 h 128"/>
              <a:gd name="T58" fmla="*/ 82 w 130"/>
              <a:gd name="T59" fmla="*/ 61 h 128"/>
              <a:gd name="T60" fmla="*/ 77 w 130"/>
              <a:gd name="T61" fmla="*/ 52 h 128"/>
              <a:gd name="T62" fmla="*/ 68 w 130"/>
              <a:gd name="T63" fmla="*/ 47 h 128"/>
              <a:gd name="T64" fmla="*/ 97 w 130"/>
              <a:gd name="T65" fmla="*/ 6 h 128"/>
              <a:gd name="T66" fmla="*/ 104 w 130"/>
              <a:gd name="T67" fmla="*/ 5 h 128"/>
              <a:gd name="T68" fmla="*/ 124 w 130"/>
              <a:gd name="T69" fmla="*/ 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0" h="128">
                <a:moveTo>
                  <a:pt x="106" y="1"/>
                </a:moveTo>
                <a:cubicBezTo>
                  <a:pt x="104" y="0"/>
                  <a:pt x="102" y="0"/>
                  <a:pt x="101" y="0"/>
                </a:cubicBezTo>
                <a:cubicBezTo>
                  <a:pt x="97" y="0"/>
                  <a:pt x="95" y="1"/>
                  <a:pt x="94" y="2"/>
                </a:cubicBezTo>
                <a:cubicBezTo>
                  <a:pt x="94" y="3"/>
                  <a:pt x="91" y="6"/>
                  <a:pt x="79" y="24"/>
                </a:cubicBezTo>
                <a:cubicBezTo>
                  <a:pt x="78" y="25"/>
                  <a:pt x="78" y="25"/>
                  <a:pt x="78" y="25"/>
                </a:cubicBezTo>
                <a:cubicBezTo>
                  <a:pt x="75" y="30"/>
                  <a:pt x="68" y="39"/>
                  <a:pt x="63" y="47"/>
                </a:cubicBezTo>
                <a:cubicBezTo>
                  <a:pt x="62" y="47"/>
                  <a:pt x="62" y="47"/>
                  <a:pt x="62" y="47"/>
                </a:cubicBezTo>
                <a:cubicBezTo>
                  <a:pt x="62" y="47"/>
                  <a:pt x="62" y="47"/>
                  <a:pt x="62" y="47"/>
                </a:cubicBezTo>
                <a:cubicBezTo>
                  <a:pt x="58" y="48"/>
                  <a:pt x="55" y="49"/>
                  <a:pt x="53" y="52"/>
                </a:cubicBezTo>
                <a:cubicBezTo>
                  <a:pt x="50" y="54"/>
                  <a:pt x="49" y="58"/>
                  <a:pt x="48" y="61"/>
                </a:cubicBezTo>
                <a:cubicBezTo>
                  <a:pt x="48" y="62"/>
                  <a:pt x="48" y="62"/>
                  <a:pt x="48" y="62"/>
                </a:cubicBezTo>
                <a:cubicBezTo>
                  <a:pt x="24" y="78"/>
                  <a:pt x="24" y="78"/>
                  <a:pt x="24" y="78"/>
                </a:cubicBezTo>
                <a:cubicBezTo>
                  <a:pt x="6" y="92"/>
                  <a:pt x="4" y="93"/>
                  <a:pt x="3" y="93"/>
                </a:cubicBezTo>
                <a:cubicBezTo>
                  <a:pt x="2" y="95"/>
                  <a:pt x="0" y="98"/>
                  <a:pt x="2" y="105"/>
                </a:cubicBezTo>
                <a:cubicBezTo>
                  <a:pt x="3" y="109"/>
                  <a:pt x="7" y="114"/>
                  <a:pt x="11" y="118"/>
                </a:cubicBezTo>
                <a:cubicBezTo>
                  <a:pt x="15" y="122"/>
                  <a:pt x="20" y="126"/>
                  <a:pt x="24" y="127"/>
                </a:cubicBezTo>
                <a:cubicBezTo>
                  <a:pt x="26" y="128"/>
                  <a:pt x="28" y="128"/>
                  <a:pt x="29" y="128"/>
                </a:cubicBezTo>
                <a:cubicBezTo>
                  <a:pt x="33" y="128"/>
                  <a:pt x="35" y="127"/>
                  <a:pt x="36" y="126"/>
                </a:cubicBezTo>
                <a:cubicBezTo>
                  <a:pt x="36" y="125"/>
                  <a:pt x="37" y="124"/>
                  <a:pt x="47" y="109"/>
                </a:cubicBezTo>
                <a:cubicBezTo>
                  <a:pt x="48" y="108"/>
                  <a:pt x="48" y="108"/>
                  <a:pt x="48" y="108"/>
                </a:cubicBezTo>
                <a:cubicBezTo>
                  <a:pt x="54" y="100"/>
                  <a:pt x="61" y="90"/>
                  <a:pt x="67" y="82"/>
                </a:cubicBezTo>
                <a:cubicBezTo>
                  <a:pt x="67" y="81"/>
                  <a:pt x="67" y="81"/>
                  <a:pt x="67" y="81"/>
                </a:cubicBezTo>
                <a:cubicBezTo>
                  <a:pt x="68" y="81"/>
                  <a:pt x="68" y="81"/>
                  <a:pt x="68" y="81"/>
                </a:cubicBezTo>
                <a:cubicBezTo>
                  <a:pt x="71" y="80"/>
                  <a:pt x="74" y="79"/>
                  <a:pt x="77" y="76"/>
                </a:cubicBezTo>
                <a:cubicBezTo>
                  <a:pt x="80" y="74"/>
                  <a:pt x="81" y="70"/>
                  <a:pt x="82" y="67"/>
                </a:cubicBezTo>
                <a:cubicBezTo>
                  <a:pt x="82" y="66"/>
                  <a:pt x="82" y="66"/>
                  <a:pt x="82" y="66"/>
                </a:cubicBezTo>
                <a:cubicBezTo>
                  <a:pt x="83" y="66"/>
                  <a:pt x="83" y="66"/>
                  <a:pt x="83" y="66"/>
                </a:cubicBezTo>
                <a:cubicBezTo>
                  <a:pt x="90" y="60"/>
                  <a:pt x="99" y="54"/>
                  <a:pt x="107" y="48"/>
                </a:cubicBezTo>
                <a:cubicBezTo>
                  <a:pt x="125" y="36"/>
                  <a:pt x="126" y="35"/>
                  <a:pt x="127" y="35"/>
                </a:cubicBezTo>
                <a:cubicBezTo>
                  <a:pt x="128" y="33"/>
                  <a:pt x="130" y="30"/>
                  <a:pt x="128" y="23"/>
                </a:cubicBezTo>
                <a:cubicBezTo>
                  <a:pt x="127" y="19"/>
                  <a:pt x="123" y="14"/>
                  <a:pt x="119" y="10"/>
                </a:cubicBezTo>
                <a:cubicBezTo>
                  <a:pt x="115" y="6"/>
                  <a:pt x="110" y="2"/>
                  <a:pt x="106" y="1"/>
                </a:cubicBezTo>
                <a:close/>
                <a:moveTo>
                  <a:pt x="60" y="82"/>
                </a:moveTo>
                <a:cubicBezTo>
                  <a:pt x="55" y="90"/>
                  <a:pt x="49" y="98"/>
                  <a:pt x="44" y="106"/>
                </a:cubicBezTo>
                <a:cubicBezTo>
                  <a:pt x="44" y="107"/>
                  <a:pt x="44" y="107"/>
                  <a:pt x="44" y="107"/>
                </a:cubicBezTo>
                <a:cubicBezTo>
                  <a:pt x="38" y="114"/>
                  <a:pt x="34" y="121"/>
                  <a:pt x="33" y="122"/>
                </a:cubicBezTo>
                <a:cubicBezTo>
                  <a:pt x="32" y="123"/>
                  <a:pt x="32" y="123"/>
                  <a:pt x="32" y="123"/>
                </a:cubicBezTo>
                <a:cubicBezTo>
                  <a:pt x="32" y="123"/>
                  <a:pt x="31" y="123"/>
                  <a:pt x="29" y="123"/>
                </a:cubicBezTo>
                <a:cubicBezTo>
                  <a:pt x="28" y="123"/>
                  <a:pt x="27" y="123"/>
                  <a:pt x="26" y="123"/>
                </a:cubicBezTo>
                <a:cubicBezTo>
                  <a:pt x="22" y="121"/>
                  <a:pt x="18" y="119"/>
                  <a:pt x="14" y="115"/>
                </a:cubicBezTo>
                <a:cubicBezTo>
                  <a:pt x="10" y="111"/>
                  <a:pt x="8" y="107"/>
                  <a:pt x="6" y="103"/>
                </a:cubicBezTo>
                <a:cubicBezTo>
                  <a:pt x="5" y="101"/>
                  <a:pt x="5" y="98"/>
                  <a:pt x="6" y="97"/>
                </a:cubicBezTo>
                <a:cubicBezTo>
                  <a:pt x="7" y="96"/>
                  <a:pt x="7" y="96"/>
                  <a:pt x="7" y="96"/>
                </a:cubicBezTo>
                <a:cubicBezTo>
                  <a:pt x="9" y="95"/>
                  <a:pt x="29" y="81"/>
                  <a:pt x="46" y="68"/>
                </a:cubicBezTo>
                <a:cubicBezTo>
                  <a:pt x="48" y="67"/>
                  <a:pt x="48" y="67"/>
                  <a:pt x="48" y="67"/>
                </a:cubicBezTo>
                <a:cubicBezTo>
                  <a:pt x="49" y="69"/>
                  <a:pt x="49" y="69"/>
                  <a:pt x="49" y="69"/>
                </a:cubicBezTo>
                <a:cubicBezTo>
                  <a:pt x="49" y="72"/>
                  <a:pt x="51" y="74"/>
                  <a:pt x="53" y="76"/>
                </a:cubicBezTo>
                <a:cubicBezTo>
                  <a:pt x="55" y="78"/>
                  <a:pt x="57" y="79"/>
                  <a:pt x="60" y="80"/>
                </a:cubicBezTo>
                <a:cubicBezTo>
                  <a:pt x="61" y="81"/>
                  <a:pt x="61" y="81"/>
                  <a:pt x="61" y="81"/>
                </a:cubicBezTo>
                <a:lnTo>
                  <a:pt x="60" y="82"/>
                </a:lnTo>
                <a:close/>
                <a:moveTo>
                  <a:pt x="74" y="73"/>
                </a:moveTo>
                <a:cubicBezTo>
                  <a:pt x="72" y="75"/>
                  <a:pt x="68" y="77"/>
                  <a:pt x="65" y="77"/>
                </a:cubicBezTo>
                <a:cubicBezTo>
                  <a:pt x="62" y="77"/>
                  <a:pt x="58" y="75"/>
                  <a:pt x="56" y="73"/>
                </a:cubicBezTo>
                <a:cubicBezTo>
                  <a:pt x="51" y="68"/>
                  <a:pt x="51" y="60"/>
                  <a:pt x="56" y="55"/>
                </a:cubicBezTo>
                <a:cubicBezTo>
                  <a:pt x="61" y="50"/>
                  <a:pt x="69" y="50"/>
                  <a:pt x="74" y="55"/>
                </a:cubicBezTo>
                <a:cubicBezTo>
                  <a:pt x="79" y="60"/>
                  <a:pt x="79" y="68"/>
                  <a:pt x="74" y="73"/>
                </a:cubicBezTo>
                <a:close/>
                <a:moveTo>
                  <a:pt x="124" y="31"/>
                </a:moveTo>
                <a:cubicBezTo>
                  <a:pt x="123" y="32"/>
                  <a:pt x="123" y="32"/>
                  <a:pt x="123" y="32"/>
                </a:cubicBezTo>
                <a:cubicBezTo>
                  <a:pt x="122" y="33"/>
                  <a:pt x="114" y="38"/>
                  <a:pt x="106" y="43"/>
                </a:cubicBezTo>
                <a:cubicBezTo>
                  <a:pt x="82" y="61"/>
                  <a:pt x="82" y="61"/>
                  <a:pt x="82" y="61"/>
                </a:cubicBezTo>
                <a:cubicBezTo>
                  <a:pt x="81" y="59"/>
                  <a:pt x="81" y="59"/>
                  <a:pt x="81" y="59"/>
                </a:cubicBezTo>
                <a:cubicBezTo>
                  <a:pt x="80" y="56"/>
                  <a:pt x="79" y="54"/>
                  <a:pt x="77" y="52"/>
                </a:cubicBezTo>
                <a:cubicBezTo>
                  <a:pt x="75" y="50"/>
                  <a:pt x="73" y="48"/>
                  <a:pt x="70" y="48"/>
                </a:cubicBezTo>
                <a:cubicBezTo>
                  <a:pt x="68" y="47"/>
                  <a:pt x="68" y="47"/>
                  <a:pt x="68" y="47"/>
                </a:cubicBezTo>
                <a:cubicBezTo>
                  <a:pt x="69" y="45"/>
                  <a:pt x="69" y="45"/>
                  <a:pt x="69" y="45"/>
                </a:cubicBezTo>
                <a:cubicBezTo>
                  <a:pt x="81" y="28"/>
                  <a:pt x="96" y="8"/>
                  <a:pt x="97" y="6"/>
                </a:cubicBezTo>
                <a:cubicBezTo>
                  <a:pt x="98" y="5"/>
                  <a:pt x="98" y="5"/>
                  <a:pt x="98" y="5"/>
                </a:cubicBezTo>
                <a:cubicBezTo>
                  <a:pt x="99" y="4"/>
                  <a:pt x="102" y="4"/>
                  <a:pt x="104" y="5"/>
                </a:cubicBezTo>
                <a:cubicBezTo>
                  <a:pt x="108" y="7"/>
                  <a:pt x="112" y="9"/>
                  <a:pt x="116" y="13"/>
                </a:cubicBezTo>
                <a:cubicBezTo>
                  <a:pt x="120" y="17"/>
                  <a:pt x="122" y="21"/>
                  <a:pt x="124" y="24"/>
                </a:cubicBezTo>
                <a:cubicBezTo>
                  <a:pt x="125" y="27"/>
                  <a:pt x="125" y="30"/>
                  <a:pt x="124" y="31"/>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62" name="组合 261"/>
          <p:cNvGrpSpPr/>
          <p:nvPr/>
        </p:nvGrpSpPr>
        <p:grpSpPr>
          <a:xfrm>
            <a:off x="9274175" y="3190875"/>
            <a:ext cx="368300" cy="481013"/>
            <a:chOff x="9274175" y="3190875"/>
            <a:chExt cx="368300" cy="481013"/>
          </a:xfrm>
          <a:solidFill>
            <a:schemeClr val="accent4"/>
          </a:solidFill>
        </p:grpSpPr>
        <p:sp>
          <p:nvSpPr>
            <p:cNvPr id="146" name="Freeform 111"/>
            <p:cNvSpPr>
              <a:spLocks noEditPoints="1"/>
            </p:cNvSpPr>
            <p:nvPr/>
          </p:nvSpPr>
          <p:spPr bwMode="auto">
            <a:xfrm>
              <a:off x="9274175" y="3190875"/>
              <a:ext cx="368300" cy="481013"/>
            </a:xfrm>
            <a:custGeom>
              <a:avLst/>
              <a:gdLst>
                <a:gd name="T0" fmla="*/ 97 w 98"/>
                <a:gd name="T1" fmla="*/ 46 h 128"/>
                <a:gd name="T2" fmla="*/ 92 w 98"/>
                <a:gd name="T3" fmla="*/ 27 h 128"/>
                <a:gd name="T4" fmla="*/ 89 w 98"/>
                <a:gd name="T5" fmla="*/ 23 h 128"/>
                <a:gd name="T6" fmla="*/ 75 w 98"/>
                <a:gd name="T7" fmla="*/ 9 h 128"/>
                <a:gd name="T8" fmla="*/ 71 w 98"/>
                <a:gd name="T9" fmla="*/ 6 h 128"/>
                <a:gd name="T10" fmla="*/ 52 w 98"/>
                <a:gd name="T11" fmla="*/ 1 h 128"/>
                <a:gd name="T12" fmla="*/ 38 w 98"/>
                <a:gd name="T13" fmla="*/ 9 h 128"/>
                <a:gd name="T14" fmla="*/ 25 w 98"/>
                <a:gd name="T15" fmla="*/ 7 h 128"/>
                <a:gd name="T16" fmla="*/ 20 w 98"/>
                <a:gd name="T17" fmla="*/ 20 h 128"/>
                <a:gd name="T18" fmla="*/ 7 w 98"/>
                <a:gd name="T19" fmla="*/ 24 h 128"/>
                <a:gd name="T20" fmla="*/ 9 w 98"/>
                <a:gd name="T21" fmla="*/ 38 h 128"/>
                <a:gd name="T22" fmla="*/ 0 w 98"/>
                <a:gd name="T23" fmla="*/ 49 h 128"/>
                <a:gd name="T24" fmla="*/ 9 w 98"/>
                <a:gd name="T25" fmla="*/ 60 h 128"/>
                <a:gd name="T26" fmla="*/ 7 w 98"/>
                <a:gd name="T27" fmla="*/ 73 h 128"/>
                <a:gd name="T28" fmla="*/ 20 w 98"/>
                <a:gd name="T29" fmla="*/ 78 h 128"/>
                <a:gd name="T30" fmla="*/ 25 w 98"/>
                <a:gd name="T31" fmla="*/ 91 h 128"/>
                <a:gd name="T32" fmla="*/ 30 w 98"/>
                <a:gd name="T33" fmla="*/ 91 h 128"/>
                <a:gd name="T34" fmla="*/ 34 w 98"/>
                <a:gd name="T35" fmla="*/ 128 h 128"/>
                <a:gd name="T36" fmla="*/ 49 w 98"/>
                <a:gd name="T37" fmla="*/ 115 h 128"/>
                <a:gd name="T38" fmla="*/ 64 w 98"/>
                <a:gd name="T39" fmla="*/ 128 h 128"/>
                <a:gd name="T40" fmla="*/ 68 w 98"/>
                <a:gd name="T41" fmla="*/ 91 h 128"/>
                <a:gd name="T42" fmla="*/ 73 w 98"/>
                <a:gd name="T43" fmla="*/ 91 h 128"/>
                <a:gd name="T44" fmla="*/ 78 w 98"/>
                <a:gd name="T45" fmla="*/ 78 h 128"/>
                <a:gd name="T46" fmla="*/ 91 w 98"/>
                <a:gd name="T47" fmla="*/ 73 h 128"/>
                <a:gd name="T48" fmla="*/ 89 w 98"/>
                <a:gd name="T49" fmla="*/ 60 h 128"/>
                <a:gd name="T50" fmla="*/ 98 w 98"/>
                <a:gd name="T51" fmla="*/ 49 h 128"/>
                <a:gd name="T52" fmla="*/ 52 w 98"/>
                <a:gd name="T53" fmla="*/ 112 h 128"/>
                <a:gd name="T54" fmla="*/ 34 w 98"/>
                <a:gd name="T55" fmla="*/ 123 h 128"/>
                <a:gd name="T56" fmla="*/ 38 w 98"/>
                <a:gd name="T57" fmla="*/ 89 h 128"/>
                <a:gd name="T58" fmla="*/ 52 w 98"/>
                <a:gd name="T59" fmla="*/ 97 h 128"/>
                <a:gd name="T60" fmla="*/ 64 w 98"/>
                <a:gd name="T61" fmla="*/ 90 h 128"/>
                <a:gd name="T62" fmla="*/ 84 w 98"/>
                <a:gd name="T63" fmla="*/ 58 h 128"/>
                <a:gd name="T64" fmla="*/ 75 w 98"/>
                <a:gd name="T65" fmla="*/ 75 h 128"/>
                <a:gd name="T66" fmla="*/ 58 w 98"/>
                <a:gd name="T67" fmla="*/ 84 h 128"/>
                <a:gd name="T68" fmla="*/ 39 w 98"/>
                <a:gd name="T69" fmla="*/ 84 h 128"/>
                <a:gd name="T70" fmla="*/ 23 w 98"/>
                <a:gd name="T71" fmla="*/ 75 h 128"/>
                <a:gd name="T72" fmla="*/ 14 w 98"/>
                <a:gd name="T73" fmla="*/ 58 h 128"/>
                <a:gd name="T74" fmla="*/ 14 w 98"/>
                <a:gd name="T75" fmla="*/ 39 h 128"/>
                <a:gd name="T76" fmla="*/ 23 w 98"/>
                <a:gd name="T77" fmla="*/ 23 h 128"/>
                <a:gd name="T78" fmla="*/ 40 w 98"/>
                <a:gd name="T79" fmla="*/ 13 h 128"/>
                <a:gd name="T80" fmla="*/ 58 w 98"/>
                <a:gd name="T81" fmla="*/ 13 h 128"/>
                <a:gd name="T82" fmla="*/ 75 w 98"/>
                <a:gd name="T83" fmla="*/ 23 h 128"/>
                <a:gd name="T84" fmla="*/ 84 w 98"/>
                <a:gd name="T85" fmla="*/ 39 h 128"/>
                <a:gd name="T86" fmla="*/ 84 w 98"/>
                <a:gd name="T87" fmla="*/ 5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8" h="128">
                  <a:moveTo>
                    <a:pt x="98" y="49"/>
                  </a:moveTo>
                  <a:cubicBezTo>
                    <a:pt x="98" y="48"/>
                    <a:pt x="97" y="47"/>
                    <a:pt x="97" y="46"/>
                  </a:cubicBezTo>
                  <a:cubicBezTo>
                    <a:pt x="89" y="38"/>
                    <a:pt x="89" y="38"/>
                    <a:pt x="89" y="38"/>
                  </a:cubicBezTo>
                  <a:cubicBezTo>
                    <a:pt x="92" y="27"/>
                    <a:pt x="92" y="27"/>
                    <a:pt x="92" y="27"/>
                  </a:cubicBezTo>
                  <a:cubicBezTo>
                    <a:pt x="92" y="26"/>
                    <a:pt x="92" y="25"/>
                    <a:pt x="91" y="24"/>
                  </a:cubicBezTo>
                  <a:cubicBezTo>
                    <a:pt x="91" y="24"/>
                    <a:pt x="90" y="23"/>
                    <a:pt x="89" y="23"/>
                  </a:cubicBezTo>
                  <a:cubicBezTo>
                    <a:pt x="78" y="20"/>
                    <a:pt x="78" y="20"/>
                    <a:pt x="78" y="20"/>
                  </a:cubicBezTo>
                  <a:cubicBezTo>
                    <a:pt x="75" y="9"/>
                    <a:pt x="75" y="9"/>
                    <a:pt x="75" y="9"/>
                  </a:cubicBezTo>
                  <a:cubicBezTo>
                    <a:pt x="75" y="8"/>
                    <a:pt x="74" y="7"/>
                    <a:pt x="73" y="7"/>
                  </a:cubicBezTo>
                  <a:cubicBezTo>
                    <a:pt x="73" y="6"/>
                    <a:pt x="72" y="6"/>
                    <a:pt x="71" y="6"/>
                  </a:cubicBezTo>
                  <a:cubicBezTo>
                    <a:pt x="60" y="9"/>
                    <a:pt x="60" y="9"/>
                    <a:pt x="60" y="9"/>
                  </a:cubicBezTo>
                  <a:cubicBezTo>
                    <a:pt x="52" y="1"/>
                    <a:pt x="52" y="1"/>
                    <a:pt x="52" y="1"/>
                  </a:cubicBezTo>
                  <a:cubicBezTo>
                    <a:pt x="50" y="0"/>
                    <a:pt x="48" y="0"/>
                    <a:pt x="46" y="1"/>
                  </a:cubicBezTo>
                  <a:cubicBezTo>
                    <a:pt x="38" y="9"/>
                    <a:pt x="38" y="9"/>
                    <a:pt x="38" y="9"/>
                  </a:cubicBezTo>
                  <a:cubicBezTo>
                    <a:pt x="27" y="6"/>
                    <a:pt x="27" y="6"/>
                    <a:pt x="27" y="6"/>
                  </a:cubicBezTo>
                  <a:cubicBezTo>
                    <a:pt x="27" y="6"/>
                    <a:pt x="25" y="6"/>
                    <a:pt x="25" y="7"/>
                  </a:cubicBezTo>
                  <a:cubicBezTo>
                    <a:pt x="24" y="7"/>
                    <a:pt x="23" y="8"/>
                    <a:pt x="23" y="9"/>
                  </a:cubicBezTo>
                  <a:cubicBezTo>
                    <a:pt x="20" y="20"/>
                    <a:pt x="20" y="20"/>
                    <a:pt x="20" y="20"/>
                  </a:cubicBezTo>
                  <a:cubicBezTo>
                    <a:pt x="9" y="23"/>
                    <a:pt x="9" y="23"/>
                    <a:pt x="9" y="23"/>
                  </a:cubicBezTo>
                  <a:cubicBezTo>
                    <a:pt x="8" y="23"/>
                    <a:pt x="7" y="24"/>
                    <a:pt x="7" y="24"/>
                  </a:cubicBezTo>
                  <a:cubicBezTo>
                    <a:pt x="6" y="25"/>
                    <a:pt x="6" y="26"/>
                    <a:pt x="6" y="27"/>
                  </a:cubicBezTo>
                  <a:cubicBezTo>
                    <a:pt x="9" y="38"/>
                    <a:pt x="9" y="38"/>
                    <a:pt x="9" y="38"/>
                  </a:cubicBezTo>
                  <a:cubicBezTo>
                    <a:pt x="1" y="46"/>
                    <a:pt x="1" y="46"/>
                    <a:pt x="1" y="46"/>
                  </a:cubicBezTo>
                  <a:cubicBezTo>
                    <a:pt x="1" y="47"/>
                    <a:pt x="0" y="48"/>
                    <a:pt x="0" y="49"/>
                  </a:cubicBezTo>
                  <a:cubicBezTo>
                    <a:pt x="0" y="50"/>
                    <a:pt x="1" y="51"/>
                    <a:pt x="1" y="52"/>
                  </a:cubicBezTo>
                  <a:cubicBezTo>
                    <a:pt x="9" y="60"/>
                    <a:pt x="9" y="60"/>
                    <a:pt x="9" y="60"/>
                  </a:cubicBezTo>
                  <a:cubicBezTo>
                    <a:pt x="6" y="70"/>
                    <a:pt x="6" y="70"/>
                    <a:pt x="6" y="70"/>
                  </a:cubicBezTo>
                  <a:cubicBezTo>
                    <a:pt x="6" y="71"/>
                    <a:pt x="6" y="72"/>
                    <a:pt x="7" y="73"/>
                  </a:cubicBezTo>
                  <a:cubicBezTo>
                    <a:pt x="7" y="74"/>
                    <a:pt x="8" y="75"/>
                    <a:pt x="9" y="75"/>
                  </a:cubicBezTo>
                  <a:cubicBezTo>
                    <a:pt x="20" y="78"/>
                    <a:pt x="20" y="78"/>
                    <a:pt x="20" y="78"/>
                  </a:cubicBezTo>
                  <a:cubicBezTo>
                    <a:pt x="23" y="89"/>
                    <a:pt x="23" y="89"/>
                    <a:pt x="23" y="89"/>
                  </a:cubicBezTo>
                  <a:cubicBezTo>
                    <a:pt x="23" y="90"/>
                    <a:pt x="24" y="91"/>
                    <a:pt x="25" y="91"/>
                  </a:cubicBezTo>
                  <a:cubicBezTo>
                    <a:pt x="25" y="92"/>
                    <a:pt x="26" y="92"/>
                    <a:pt x="27" y="92"/>
                  </a:cubicBezTo>
                  <a:cubicBezTo>
                    <a:pt x="30" y="91"/>
                    <a:pt x="30" y="91"/>
                    <a:pt x="30" y="91"/>
                  </a:cubicBezTo>
                  <a:cubicBezTo>
                    <a:pt x="30" y="124"/>
                    <a:pt x="30" y="124"/>
                    <a:pt x="30" y="124"/>
                  </a:cubicBezTo>
                  <a:cubicBezTo>
                    <a:pt x="30" y="126"/>
                    <a:pt x="32" y="128"/>
                    <a:pt x="34" y="128"/>
                  </a:cubicBezTo>
                  <a:cubicBezTo>
                    <a:pt x="35" y="128"/>
                    <a:pt x="36" y="128"/>
                    <a:pt x="37" y="127"/>
                  </a:cubicBezTo>
                  <a:cubicBezTo>
                    <a:pt x="49" y="115"/>
                    <a:pt x="49" y="115"/>
                    <a:pt x="49" y="115"/>
                  </a:cubicBezTo>
                  <a:cubicBezTo>
                    <a:pt x="61" y="127"/>
                    <a:pt x="61" y="127"/>
                    <a:pt x="61" y="127"/>
                  </a:cubicBezTo>
                  <a:cubicBezTo>
                    <a:pt x="62" y="128"/>
                    <a:pt x="63" y="128"/>
                    <a:pt x="64" y="128"/>
                  </a:cubicBezTo>
                  <a:cubicBezTo>
                    <a:pt x="66" y="128"/>
                    <a:pt x="68" y="126"/>
                    <a:pt x="68" y="124"/>
                  </a:cubicBezTo>
                  <a:cubicBezTo>
                    <a:pt x="68" y="91"/>
                    <a:pt x="68" y="91"/>
                    <a:pt x="68" y="91"/>
                  </a:cubicBezTo>
                  <a:cubicBezTo>
                    <a:pt x="71" y="92"/>
                    <a:pt x="71" y="92"/>
                    <a:pt x="71" y="92"/>
                  </a:cubicBezTo>
                  <a:cubicBezTo>
                    <a:pt x="72" y="92"/>
                    <a:pt x="73" y="92"/>
                    <a:pt x="73" y="91"/>
                  </a:cubicBezTo>
                  <a:cubicBezTo>
                    <a:pt x="74" y="91"/>
                    <a:pt x="75" y="90"/>
                    <a:pt x="75" y="89"/>
                  </a:cubicBezTo>
                  <a:cubicBezTo>
                    <a:pt x="78" y="78"/>
                    <a:pt x="78" y="78"/>
                    <a:pt x="78" y="78"/>
                  </a:cubicBezTo>
                  <a:cubicBezTo>
                    <a:pt x="89" y="75"/>
                    <a:pt x="89" y="75"/>
                    <a:pt x="89" y="75"/>
                  </a:cubicBezTo>
                  <a:cubicBezTo>
                    <a:pt x="90" y="75"/>
                    <a:pt x="91" y="74"/>
                    <a:pt x="91" y="73"/>
                  </a:cubicBezTo>
                  <a:cubicBezTo>
                    <a:pt x="92" y="72"/>
                    <a:pt x="92" y="71"/>
                    <a:pt x="92" y="70"/>
                  </a:cubicBezTo>
                  <a:cubicBezTo>
                    <a:pt x="89" y="60"/>
                    <a:pt x="89" y="60"/>
                    <a:pt x="89" y="60"/>
                  </a:cubicBezTo>
                  <a:cubicBezTo>
                    <a:pt x="97" y="52"/>
                    <a:pt x="97" y="52"/>
                    <a:pt x="97" y="52"/>
                  </a:cubicBezTo>
                  <a:cubicBezTo>
                    <a:pt x="97" y="51"/>
                    <a:pt x="98" y="50"/>
                    <a:pt x="98" y="49"/>
                  </a:cubicBezTo>
                  <a:close/>
                  <a:moveTo>
                    <a:pt x="64" y="123"/>
                  </a:moveTo>
                  <a:cubicBezTo>
                    <a:pt x="52" y="112"/>
                    <a:pt x="52" y="112"/>
                    <a:pt x="52" y="112"/>
                  </a:cubicBezTo>
                  <a:cubicBezTo>
                    <a:pt x="50" y="110"/>
                    <a:pt x="48" y="110"/>
                    <a:pt x="46" y="112"/>
                  </a:cubicBezTo>
                  <a:cubicBezTo>
                    <a:pt x="34" y="123"/>
                    <a:pt x="34" y="123"/>
                    <a:pt x="34" y="123"/>
                  </a:cubicBezTo>
                  <a:cubicBezTo>
                    <a:pt x="34" y="90"/>
                    <a:pt x="34" y="90"/>
                    <a:pt x="34" y="90"/>
                  </a:cubicBezTo>
                  <a:cubicBezTo>
                    <a:pt x="38" y="89"/>
                    <a:pt x="38" y="89"/>
                    <a:pt x="38" y="89"/>
                  </a:cubicBezTo>
                  <a:cubicBezTo>
                    <a:pt x="46" y="97"/>
                    <a:pt x="46" y="97"/>
                    <a:pt x="46" y="97"/>
                  </a:cubicBezTo>
                  <a:cubicBezTo>
                    <a:pt x="48" y="98"/>
                    <a:pt x="50" y="98"/>
                    <a:pt x="52" y="97"/>
                  </a:cubicBezTo>
                  <a:cubicBezTo>
                    <a:pt x="60" y="89"/>
                    <a:pt x="60" y="89"/>
                    <a:pt x="60" y="89"/>
                  </a:cubicBezTo>
                  <a:cubicBezTo>
                    <a:pt x="64" y="90"/>
                    <a:pt x="64" y="90"/>
                    <a:pt x="64" y="90"/>
                  </a:cubicBezTo>
                  <a:lnTo>
                    <a:pt x="64" y="123"/>
                  </a:lnTo>
                  <a:close/>
                  <a:moveTo>
                    <a:pt x="84" y="58"/>
                  </a:moveTo>
                  <a:cubicBezTo>
                    <a:pt x="88" y="71"/>
                    <a:pt x="88" y="71"/>
                    <a:pt x="88" y="71"/>
                  </a:cubicBezTo>
                  <a:cubicBezTo>
                    <a:pt x="75" y="75"/>
                    <a:pt x="75" y="75"/>
                    <a:pt x="75" y="75"/>
                  </a:cubicBezTo>
                  <a:cubicBezTo>
                    <a:pt x="71" y="87"/>
                    <a:pt x="71" y="87"/>
                    <a:pt x="71" y="87"/>
                  </a:cubicBezTo>
                  <a:cubicBezTo>
                    <a:pt x="58" y="84"/>
                    <a:pt x="58" y="84"/>
                    <a:pt x="58" y="84"/>
                  </a:cubicBezTo>
                  <a:cubicBezTo>
                    <a:pt x="49" y="93"/>
                    <a:pt x="49" y="93"/>
                    <a:pt x="49" y="93"/>
                  </a:cubicBezTo>
                  <a:cubicBezTo>
                    <a:pt x="39" y="84"/>
                    <a:pt x="39" y="84"/>
                    <a:pt x="39" y="84"/>
                  </a:cubicBezTo>
                  <a:cubicBezTo>
                    <a:pt x="27" y="87"/>
                    <a:pt x="27" y="87"/>
                    <a:pt x="27" y="87"/>
                  </a:cubicBezTo>
                  <a:cubicBezTo>
                    <a:pt x="23" y="75"/>
                    <a:pt x="23" y="75"/>
                    <a:pt x="23" y="75"/>
                  </a:cubicBezTo>
                  <a:cubicBezTo>
                    <a:pt x="10" y="71"/>
                    <a:pt x="10" y="71"/>
                    <a:pt x="10" y="71"/>
                  </a:cubicBezTo>
                  <a:cubicBezTo>
                    <a:pt x="14" y="58"/>
                    <a:pt x="14" y="58"/>
                    <a:pt x="14" y="58"/>
                  </a:cubicBezTo>
                  <a:cubicBezTo>
                    <a:pt x="4" y="49"/>
                    <a:pt x="4" y="49"/>
                    <a:pt x="4" y="49"/>
                  </a:cubicBezTo>
                  <a:cubicBezTo>
                    <a:pt x="14" y="39"/>
                    <a:pt x="14" y="39"/>
                    <a:pt x="14" y="39"/>
                  </a:cubicBezTo>
                  <a:cubicBezTo>
                    <a:pt x="10" y="27"/>
                    <a:pt x="10" y="27"/>
                    <a:pt x="10" y="27"/>
                  </a:cubicBezTo>
                  <a:cubicBezTo>
                    <a:pt x="23" y="23"/>
                    <a:pt x="23" y="23"/>
                    <a:pt x="23" y="23"/>
                  </a:cubicBezTo>
                  <a:cubicBezTo>
                    <a:pt x="27" y="10"/>
                    <a:pt x="27" y="10"/>
                    <a:pt x="27" y="10"/>
                  </a:cubicBezTo>
                  <a:cubicBezTo>
                    <a:pt x="40" y="13"/>
                    <a:pt x="40" y="13"/>
                    <a:pt x="40" y="13"/>
                  </a:cubicBezTo>
                  <a:cubicBezTo>
                    <a:pt x="49" y="4"/>
                    <a:pt x="49" y="4"/>
                    <a:pt x="49" y="4"/>
                  </a:cubicBezTo>
                  <a:cubicBezTo>
                    <a:pt x="58" y="13"/>
                    <a:pt x="58" y="13"/>
                    <a:pt x="58" y="13"/>
                  </a:cubicBezTo>
                  <a:cubicBezTo>
                    <a:pt x="71" y="10"/>
                    <a:pt x="71" y="10"/>
                    <a:pt x="71" y="10"/>
                  </a:cubicBezTo>
                  <a:cubicBezTo>
                    <a:pt x="75" y="23"/>
                    <a:pt x="75" y="23"/>
                    <a:pt x="75" y="23"/>
                  </a:cubicBezTo>
                  <a:cubicBezTo>
                    <a:pt x="88" y="27"/>
                    <a:pt x="88" y="27"/>
                    <a:pt x="88" y="27"/>
                  </a:cubicBezTo>
                  <a:cubicBezTo>
                    <a:pt x="84" y="39"/>
                    <a:pt x="84" y="39"/>
                    <a:pt x="84" y="39"/>
                  </a:cubicBezTo>
                  <a:cubicBezTo>
                    <a:pt x="94" y="49"/>
                    <a:pt x="94" y="49"/>
                    <a:pt x="94" y="49"/>
                  </a:cubicBezTo>
                  <a:lnTo>
                    <a:pt x="84" y="5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7" name="Freeform 112"/>
            <p:cNvSpPr>
              <a:spLocks noEditPoints="1"/>
            </p:cNvSpPr>
            <p:nvPr/>
          </p:nvSpPr>
          <p:spPr bwMode="auto">
            <a:xfrm>
              <a:off x="9378950" y="3295650"/>
              <a:ext cx="157163" cy="157163"/>
            </a:xfrm>
            <a:custGeom>
              <a:avLst/>
              <a:gdLst>
                <a:gd name="T0" fmla="*/ 21 w 42"/>
                <a:gd name="T1" fmla="*/ 0 h 42"/>
                <a:gd name="T2" fmla="*/ 0 w 42"/>
                <a:gd name="T3" fmla="*/ 21 h 42"/>
                <a:gd name="T4" fmla="*/ 21 w 42"/>
                <a:gd name="T5" fmla="*/ 42 h 42"/>
                <a:gd name="T6" fmla="*/ 42 w 42"/>
                <a:gd name="T7" fmla="*/ 21 h 42"/>
                <a:gd name="T8" fmla="*/ 21 w 42"/>
                <a:gd name="T9" fmla="*/ 0 h 42"/>
                <a:gd name="T10" fmla="*/ 21 w 42"/>
                <a:gd name="T11" fmla="*/ 37 h 42"/>
                <a:gd name="T12" fmla="*/ 5 w 42"/>
                <a:gd name="T13" fmla="*/ 21 h 42"/>
                <a:gd name="T14" fmla="*/ 21 w 42"/>
                <a:gd name="T15" fmla="*/ 5 h 42"/>
                <a:gd name="T16" fmla="*/ 37 w 42"/>
                <a:gd name="T17" fmla="*/ 21 h 42"/>
                <a:gd name="T18" fmla="*/ 21 w 42"/>
                <a:gd name="T19" fmla="*/ 3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2">
                  <a:moveTo>
                    <a:pt x="21" y="0"/>
                  </a:moveTo>
                  <a:cubicBezTo>
                    <a:pt x="10" y="0"/>
                    <a:pt x="0" y="9"/>
                    <a:pt x="0" y="21"/>
                  </a:cubicBezTo>
                  <a:cubicBezTo>
                    <a:pt x="0" y="32"/>
                    <a:pt x="10" y="42"/>
                    <a:pt x="21" y="42"/>
                  </a:cubicBezTo>
                  <a:cubicBezTo>
                    <a:pt x="32" y="42"/>
                    <a:pt x="42" y="32"/>
                    <a:pt x="42" y="21"/>
                  </a:cubicBezTo>
                  <a:cubicBezTo>
                    <a:pt x="42" y="9"/>
                    <a:pt x="32" y="0"/>
                    <a:pt x="21" y="0"/>
                  </a:cubicBezTo>
                  <a:close/>
                  <a:moveTo>
                    <a:pt x="21" y="37"/>
                  </a:moveTo>
                  <a:cubicBezTo>
                    <a:pt x="12" y="37"/>
                    <a:pt x="5" y="30"/>
                    <a:pt x="5" y="21"/>
                  </a:cubicBezTo>
                  <a:cubicBezTo>
                    <a:pt x="5" y="12"/>
                    <a:pt x="12" y="5"/>
                    <a:pt x="21" y="5"/>
                  </a:cubicBezTo>
                  <a:cubicBezTo>
                    <a:pt x="30" y="5"/>
                    <a:pt x="37" y="12"/>
                    <a:pt x="37" y="21"/>
                  </a:cubicBezTo>
                  <a:cubicBezTo>
                    <a:pt x="37" y="30"/>
                    <a:pt x="30" y="37"/>
                    <a:pt x="2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63" name="组合 262"/>
          <p:cNvGrpSpPr/>
          <p:nvPr/>
        </p:nvGrpSpPr>
        <p:grpSpPr>
          <a:xfrm>
            <a:off x="8358188" y="3190875"/>
            <a:ext cx="280988" cy="481013"/>
            <a:chOff x="8358188" y="3190875"/>
            <a:chExt cx="280988" cy="481013"/>
          </a:xfrm>
          <a:solidFill>
            <a:schemeClr val="accent4"/>
          </a:solidFill>
        </p:grpSpPr>
        <p:sp>
          <p:nvSpPr>
            <p:cNvPr id="148" name="Freeform 113"/>
            <p:cNvSpPr>
              <a:spLocks noEditPoints="1"/>
            </p:cNvSpPr>
            <p:nvPr/>
          </p:nvSpPr>
          <p:spPr bwMode="auto">
            <a:xfrm>
              <a:off x="8358188" y="3190875"/>
              <a:ext cx="280988" cy="481013"/>
            </a:xfrm>
            <a:custGeom>
              <a:avLst/>
              <a:gdLst>
                <a:gd name="T0" fmla="*/ 71 w 75"/>
                <a:gd name="T1" fmla="*/ 0 h 128"/>
                <a:gd name="T2" fmla="*/ 4 w 75"/>
                <a:gd name="T3" fmla="*/ 0 h 128"/>
                <a:gd name="T4" fmla="*/ 0 w 75"/>
                <a:gd name="T5" fmla="*/ 4 h 128"/>
                <a:gd name="T6" fmla="*/ 0 w 75"/>
                <a:gd name="T7" fmla="*/ 124 h 128"/>
                <a:gd name="T8" fmla="*/ 4 w 75"/>
                <a:gd name="T9" fmla="*/ 128 h 128"/>
                <a:gd name="T10" fmla="*/ 6 w 75"/>
                <a:gd name="T11" fmla="*/ 127 h 128"/>
                <a:gd name="T12" fmla="*/ 38 w 75"/>
                <a:gd name="T13" fmla="*/ 109 h 128"/>
                <a:gd name="T14" fmla="*/ 69 w 75"/>
                <a:gd name="T15" fmla="*/ 128 h 128"/>
                <a:gd name="T16" fmla="*/ 71 w 75"/>
                <a:gd name="T17" fmla="*/ 128 h 128"/>
                <a:gd name="T18" fmla="*/ 75 w 75"/>
                <a:gd name="T19" fmla="*/ 124 h 128"/>
                <a:gd name="T20" fmla="*/ 75 w 75"/>
                <a:gd name="T21" fmla="*/ 4 h 128"/>
                <a:gd name="T22" fmla="*/ 71 w 75"/>
                <a:gd name="T23" fmla="*/ 0 h 128"/>
                <a:gd name="T24" fmla="*/ 71 w 75"/>
                <a:gd name="T25" fmla="*/ 123 h 128"/>
                <a:gd name="T26" fmla="*/ 40 w 75"/>
                <a:gd name="T27" fmla="*/ 104 h 128"/>
                <a:gd name="T28" fmla="*/ 36 w 75"/>
                <a:gd name="T29" fmla="*/ 104 h 128"/>
                <a:gd name="T30" fmla="*/ 5 w 75"/>
                <a:gd name="T31" fmla="*/ 123 h 128"/>
                <a:gd name="T32" fmla="*/ 5 w 75"/>
                <a:gd name="T33" fmla="*/ 5 h 128"/>
                <a:gd name="T34" fmla="*/ 71 w 75"/>
                <a:gd name="T35" fmla="*/ 5 h 128"/>
                <a:gd name="T36" fmla="*/ 71 w 75"/>
                <a:gd name="T3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5" h="128">
                  <a:moveTo>
                    <a:pt x="71" y="0"/>
                  </a:moveTo>
                  <a:cubicBezTo>
                    <a:pt x="4" y="0"/>
                    <a:pt x="4" y="0"/>
                    <a:pt x="4" y="0"/>
                  </a:cubicBezTo>
                  <a:cubicBezTo>
                    <a:pt x="2" y="0"/>
                    <a:pt x="0" y="2"/>
                    <a:pt x="0" y="4"/>
                  </a:cubicBezTo>
                  <a:cubicBezTo>
                    <a:pt x="0" y="124"/>
                    <a:pt x="0" y="124"/>
                    <a:pt x="0" y="124"/>
                  </a:cubicBezTo>
                  <a:cubicBezTo>
                    <a:pt x="0" y="126"/>
                    <a:pt x="2" y="128"/>
                    <a:pt x="4" y="128"/>
                  </a:cubicBezTo>
                  <a:cubicBezTo>
                    <a:pt x="5" y="128"/>
                    <a:pt x="6" y="128"/>
                    <a:pt x="6" y="127"/>
                  </a:cubicBezTo>
                  <a:cubicBezTo>
                    <a:pt x="38" y="109"/>
                    <a:pt x="38" y="109"/>
                    <a:pt x="38" y="109"/>
                  </a:cubicBezTo>
                  <a:cubicBezTo>
                    <a:pt x="69" y="128"/>
                    <a:pt x="69" y="128"/>
                    <a:pt x="69" y="128"/>
                  </a:cubicBezTo>
                  <a:cubicBezTo>
                    <a:pt x="70" y="128"/>
                    <a:pt x="71" y="128"/>
                    <a:pt x="71" y="128"/>
                  </a:cubicBezTo>
                  <a:cubicBezTo>
                    <a:pt x="74" y="128"/>
                    <a:pt x="75" y="126"/>
                    <a:pt x="75" y="124"/>
                  </a:cubicBezTo>
                  <a:cubicBezTo>
                    <a:pt x="75" y="4"/>
                    <a:pt x="75" y="4"/>
                    <a:pt x="75" y="4"/>
                  </a:cubicBezTo>
                  <a:cubicBezTo>
                    <a:pt x="75" y="2"/>
                    <a:pt x="74" y="0"/>
                    <a:pt x="71" y="0"/>
                  </a:cubicBezTo>
                  <a:close/>
                  <a:moveTo>
                    <a:pt x="71" y="123"/>
                  </a:moveTo>
                  <a:cubicBezTo>
                    <a:pt x="40" y="104"/>
                    <a:pt x="40" y="104"/>
                    <a:pt x="40" y="104"/>
                  </a:cubicBezTo>
                  <a:cubicBezTo>
                    <a:pt x="39" y="104"/>
                    <a:pt x="37" y="104"/>
                    <a:pt x="36" y="104"/>
                  </a:cubicBezTo>
                  <a:cubicBezTo>
                    <a:pt x="5" y="123"/>
                    <a:pt x="5" y="123"/>
                    <a:pt x="5" y="123"/>
                  </a:cubicBezTo>
                  <a:cubicBezTo>
                    <a:pt x="5" y="5"/>
                    <a:pt x="5" y="5"/>
                    <a:pt x="5" y="5"/>
                  </a:cubicBezTo>
                  <a:cubicBezTo>
                    <a:pt x="71" y="5"/>
                    <a:pt x="71" y="5"/>
                    <a:pt x="71" y="5"/>
                  </a:cubicBezTo>
                  <a:lnTo>
                    <a:pt x="71"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9" name="Freeform 114"/>
            <p:cNvSpPr/>
            <p:nvPr/>
          </p:nvSpPr>
          <p:spPr bwMode="auto">
            <a:xfrm>
              <a:off x="8451850" y="3363913"/>
              <a:ext cx="93663" cy="96838"/>
            </a:xfrm>
            <a:custGeom>
              <a:avLst/>
              <a:gdLst>
                <a:gd name="T0" fmla="*/ 0 w 25"/>
                <a:gd name="T1" fmla="*/ 23 h 26"/>
                <a:gd name="T2" fmla="*/ 1 w 25"/>
                <a:gd name="T3" fmla="*/ 25 h 26"/>
                <a:gd name="T4" fmla="*/ 4 w 25"/>
                <a:gd name="T5" fmla="*/ 25 h 26"/>
                <a:gd name="T6" fmla="*/ 13 w 25"/>
                <a:gd name="T7" fmla="*/ 16 h 26"/>
                <a:gd name="T8" fmla="*/ 22 w 25"/>
                <a:gd name="T9" fmla="*/ 25 h 26"/>
                <a:gd name="T10" fmla="*/ 25 w 25"/>
                <a:gd name="T11" fmla="*/ 25 h 26"/>
                <a:gd name="T12" fmla="*/ 25 w 25"/>
                <a:gd name="T13" fmla="*/ 23 h 26"/>
                <a:gd name="T14" fmla="*/ 25 w 25"/>
                <a:gd name="T15" fmla="*/ 22 h 26"/>
                <a:gd name="T16" fmla="*/ 16 w 25"/>
                <a:gd name="T17" fmla="*/ 13 h 26"/>
                <a:gd name="T18" fmla="*/ 25 w 25"/>
                <a:gd name="T19" fmla="*/ 4 h 26"/>
                <a:gd name="T20" fmla="*/ 25 w 25"/>
                <a:gd name="T21" fmla="*/ 2 h 26"/>
                <a:gd name="T22" fmla="*/ 25 w 25"/>
                <a:gd name="T23" fmla="*/ 1 h 26"/>
                <a:gd name="T24" fmla="*/ 22 w 25"/>
                <a:gd name="T25" fmla="*/ 1 h 26"/>
                <a:gd name="T26" fmla="*/ 13 w 25"/>
                <a:gd name="T27" fmla="*/ 10 h 26"/>
                <a:gd name="T28" fmla="*/ 4 w 25"/>
                <a:gd name="T29" fmla="*/ 1 h 26"/>
                <a:gd name="T30" fmla="*/ 1 w 25"/>
                <a:gd name="T31" fmla="*/ 1 h 26"/>
                <a:gd name="T32" fmla="*/ 0 w 25"/>
                <a:gd name="T33" fmla="*/ 2 h 26"/>
                <a:gd name="T34" fmla="*/ 1 w 25"/>
                <a:gd name="T35" fmla="*/ 4 h 26"/>
                <a:gd name="T36" fmla="*/ 9 w 25"/>
                <a:gd name="T37" fmla="*/ 13 h 26"/>
                <a:gd name="T38" fmla="*/ 1 w 25"/>
                <a:gd name="T39" fmla="*/ 22 h 26"/>
                <a:gd name="T40" fmla="*/ 0 w 25"/>
                <a:gd name="T41" fmla="*/ 2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6">
                  <a:moveTo>
                    <a:pt x="0" y="23"/>
                  </a:moveTo>
                  <a:cubicBezTo>
                    <a:pt x="0" y="24"/>
                    <a:pt x="0" y="25"/>
                    <a:pt x="1" y="25"/>
                  </a:cubicBezTo>
                  <a:cubicBezTo>
                    <a:pt x="1" y="26"/>
                    <a:pt x="3" y="26"/>
                    <a:pt x="4" y="25"/>
                  </a:cubicBezTo>
                  <a:cubicBezTo>
                    <a:pt x="13" y="16"/>
                    <a:pt x="13" y="16"/>
                    <a:pt x="13" y="16"/>
                  </a:cubicBezTo>
                  <a:cubicBezTo>
                    <a:pt x="22" y="25"/>
                    <a:pt x="22" y="25"/>
                    <a:pt x="22" y="25"/>
                  </a:cubicBezTo>
                  <a:cubicBezTo>
                    <a:pt x="22" y="26"/>
                    <a:pt x="24" y="26"/>
                    <a:pt x="25" y="25"/>
                  </a:cubicBezTo>
                  <a:cubicBezTo>
                    <a:pt x="25" y="25"/>
                    <a:pt x="25" y="24"/>
                    <a:pt x="25" y="23"/>
                  </a:cubicBezTo>
                  <a:cubicBezTo>
                    <a:pt x="25" y="23"/>
                    <a:pt x="25" y="22"/>
                    <a:pt x="25" y="22"/>
                  </a:cubicBezTo>
                  <a:cubicBezTo>
                    <a:pt x="16" y="13"/>
                    <a:pt x="16" y="13"/>
                    <a:pt x="16" y="13"/>
                  </a:cubicBezTo>
                  <a:cubicBezTo>
                    <a:pt x="25" y="4"/>
                    <a:pt x="25" y="4"/>
                    <a:pt x="25" y="4"/>
                  </a:cubicBezTo>
                  <a:cubicBezTo>
                    <a:pt x="25" y="4"/>
                    <a:pt x="25" y="3"/>
                    <a:pt x="25" y="2"/>
                  </a:cubicBezTo>
                  <a:cubicBezTo>
                    <a:pt x="25" y="2"/>
                    <a:pt x="25" y="1"/>
                    <a:pt x="25" y="1"/>
                  </a:cubicBezTo>
                  <a:cubicBezTo>
                    <a:pt x="24" y="0"/>
                    <a:pt x="22" y="0"/>
                    <a:pt x="22" y="1"/>
                  </a:cubicBezTo>
                  <a:cubicBezTo>
                    <a:pt x="13" y="10"/>
                    <a:pt x="13" y="10"/>
                    <a:pt x="13" y="10"/>
                  </a:cubicBezTo>
                  <a:cubicBezTo>
                    <a:pt x="4" y="1"/>
                    <a:pt x="4" y="1"/>
                    <a:pt x="4" y="1"/>
                  </a:cubicBezTo>
                  <a:cubicBezTo>
                    <a:pt x="3" y="0"/>
                    <a:pt x="1" y="0"/>
                    <a:pt x="1" y="1"/>
                  </a:cubicBezTo>
                  <a:cubicBezTo>
                    <a:pt x="0" y="1"/>
                    <a:pt x="0" y="2"/>
                    <a:pt x="0" y="2"/>
                  </a:cubicBezTo>
                  <a:cubicBezTo>
                    <a:pt x="0" y="3"/>
                    <a:pt x="0" y="4"/>
                    <a:pt x="1" y="4"/>
                  </a:cubicBezTo>
                  <a:cubicBezTo>
                    <a:pt x="9" y="13"/>
                    <a:pt x="9" y="13"/>
                    <a:pt x="9" y="13"/>
                  </a:cubicBezTo>
                  <a:cubicBezTo>
                    <a:pt x="1" y="22"/>
                    <a:pt x="1" y="22"/>
                    <a:pt x="1" y="22"/>
                  </a:cubicBezTo>
                  <a:cubicBezTo>
                    <a:pt x="0" y="22"/>
                    <a:pt x="0" y="23"/>
                    <a:pt x="0"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64" name="组合 263"/>
          <p:cNvGrpSpPr/>
          <p:nvPr/>
        </p:nvGrpSpPr>
        <p:grpSpPr>
          <a:xfrm>
            <a:off x="7392988" y="3190875"/>
            <a:ext cx="285750" cy="481013"/>
            <a:chOff x="7392988" y="3190875"/>
            <a:chExt cx="285750" cy="481013"/>
          </a:xfrm>
          <a:solidFill>
            <a:schemeClr val="accent4"/>
          </a:solidFill>
        </p:grpSpPr>
        <p:sp>
          <p:nvSpPr>
            <p:cNvPr id="150" name="Freeform 115"/>
            <p:cNvSpPr>
              <a:spLocks noEditPoints="1"/>
            </p:cNvSpPr>
            <p:nvPr/>
          </p:nvSpPr>
          <p:spPr bwMode="auto">
            <a:xfrm>
              <a:off x="7392988" y="3190875"/>
              <a:ext cx="285750" cy="481013"/>
            </a:xfrm>
            <a:custGeom>
              <a:avLst/>
              <a:gdLst>
                <a:gd name="T0" fmla="*/ 72 w 76"/>
                <a:gd name="T1" fmla="*/ 0 h 128"/>
                <a:gd name="T2" fmla="*/ 4 w 76"/>
                <a:gd name="T3" fmla="*/ 0 h 128"/>
                <a:gd name="T4" fmla="*/ 0 w 76"/>
                <a:gd name="T5" fmla="*/ 4 h 128"/>
                <a:gd name="T6" fmla="*/ 0 w 76"/>
                <a:gd name="T7" fmla="*/ 124 h 128"/>
                <a:gd name="T8" fmla="*/ 4 w 76"/>
                <a:gd name="T9" fmla="*/ 128 h 128"/>
                <a:gd name="T10" fmla="*/ 7 w 76"/>
                <a:gd name="T11" fmla="*/ 127 h 128"/>
                <a:gd name="T12" fmla="*/ 38 w 76"/>
                <a:gd name="T13" fmla="*/ 109 h 128"/>
                <a:gd name="T14" fmla="*/ 70 w 76"/>
                <a:gd name="T15" fmla="*/ 128 h 128"/>
                <a:gd name="T16" fmla="*/ 72 w 76"/>
                <a:gd name="T17" fmla="*/ 128 h 128"/>
                <a:gd name="T18" fmla="*/ 76 w 76"/>
                <a:gd name="T19" fmla="*/ 124 h 128"/>
                <a:gd name="T20" fmla="*/ 76 w 76"/>
                <a:gd name="T21" fmla="*/ 4 h 128"/>
                <a:gd name="T22" fmla="*/ 72 w 76"/>
                <a:gd name="T23" fmla="*/ 0 h 128"/>
                <a:gd name="T24" fmla="*/ 71 w 76"/>
                <a:gd name="T25" fmla="*/ 123 h 128"/>
                <a:gd name="T26" fmla="*/ 40 w 76"/>
                <a:gd name="T27" fmla="*/ 104 h 128"/>
                <a:gd name="T28" fmla="*/ 36 w 76"/>
                <a:gd name="T29" fmla="*/ 104 h 128"/>
                <a:gd name="T30" fmla="*/ 5 w 76"/>
                <a:gd name="T31" fmla="*/ 123 h 128"/>
                <a:gd name="T32" fmla="*/ 5 w 76"/>
                <a:gd name="T33" fmla="*/ 5 h 128"/>
                <a:gd name="T34" fmla="*/ 71 w 76"/>
                <a:gd name="T35" fmla="*/ 5 h 128"/>
                <a:gd name="T36" fmla="*/ 71 w 76"/>
                <a:gd name="T3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 h="128">
                  <a:moveTo>
                    <a:pt x="72" y="0"/>
                  </a:moveTo>
                  <a:cubicBezTo>
                    <a:pt x="4" y="0"/>
                    <a:pt x="4" y="0"/>
                    <a:pt x="4" y="0"/>
                  </a:cubicBezTo>
                  <a:cubicBezTo>
                    <a:pt x="2" y="0"/>
                    <a:pt x="0" y="2"/>
                    <a:pt x="0" y="4"/>
                  </a:cubicBezTo>
                  <a:cubicBezTo>
                    <a:pt x="0" y="124"/>
                    <a:pt x="0" y="124"/>
                    <a:pt x="0" y="124"/>
                  </a:cubicBezTo>
                  <a:cubicBezTo>
                    <a:pt x="0" y="126"/>
                    <a:pt x="2" y="128"/>
                    <a:pt x="4" y="128"/>
                  </a:cubicBezTo>
                  <a:cubicBezTo>
                    <a:pt x="5" y="128"/>
                    <a:pt x="6" y="128"/>
                    <a:pt x="7" y="127"/>
                  </a:cubicBezTo>
                  <a:cubicBezTo>
                    <a:pt x="38" y="109"/>
                    <a:pt x="38" y="109"/>
                    <a:pt x="38" y="109"/>
                  </a:cubicBezTo>
                  <a:cubicBezTo>
                    <a:pt x="70" y="128"/>
                    <a:pt x="70" y="128"/>
                    <a:pt x="70" y="128"/>
                  </a:cubicBezTo>
                  <a:cubicBezTo>
                    <a:pt x="70" y="128"/>
                    <a:pt x="71" y="128"/>
                    <a:pt x="72" y="128"/>
                  </a:cubicBezTo>
                  <a:cubicBezTo>
                    <a:pt x="74" y="128"/>
                    <a:pt x="76" y="126"/>
                    <a:pt x="76" y="124"/>
                  </a:cubicBezTo>
                  <a:cubicBezTo>
                    <a:pt x="76" y="4"/>
                    <a:pt x="76" y="4"/>
                    <a:pt x="76" y="4"/>
                  </a:cubicBezTo>
                  <a:cubicBezTo>
                    <a:pt x="76" y="2"/>
                    <a:pt x="74" y="0"/>
                    <a:pt x="72" y="0"/>
                  </a:cubicBezTo>
                  <a:close/>
                  <a:moveTo>
                    <a:pt x="71" y="123"/>
                  </a:moveTo>
                  <a:cubicBezTo>
                    <a:pt x="40" y="104"/>
                    <a:pt x="40" y="104"/>
                    <a:pt x="40" y="104"/>
                  </a:cubicBezTo>
                  <a:cubicBezTo>
                    <a:pt x="39" y="104"/>
                    <a:pt x="37" y="104"/>
                    <a:pt x="36" y="104"/>
                  </a:cubicBezTo>
                  <a:cubicBezTo>
                    <a:pt x="5" y="123"/>
                    <a:pt x="5" y="123"/>
                    <a:pt x="5" y="123"/>
                  </a:cubicBezTo>
                  <a:cubicBezTo>
                    <a:pt x="5" y="5"/>
                    <a:pt x="5" y="5"/>
                    <a:pt x="5" y="5"/>
                  </a:cubicBezTo>
                  <a:cubicBezTo>
                    <a:pt x="71" y="5"/>
                    <a:pt x="71" y="5"/>
                    <a:pt x="71" y="5"/>
                  </a:cubicBezTo>
                  <a:lnTo>
                    <a:pt x="71"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1" name="Freeform 116"/>
            <p:cNvSpPr/>
            <p:nvPr/>
          </p:nvSpPr>
          <p:spPr bwMode="auto">
            <a:xfrm>
              <a:off x="7472363" y="3405188"/>
              <a:ext cx="127000" cy="14288"/>
            </a:xfrm>
            <a:custGeom>
              <a:avLst/>
              <a:gdLst>
                <a:gd name="T0" fmla="*/ 2 w 34"/>
                <a:gd name="T1" fmla="*/ 4 h 4"/>
                <a:gd name="T2" fmla="*/ 32 w 34"/>
                <a:gd name="T3" fmla="*/ 4 h 4"/>
                <a:gd name="T4" fmla="*/ 34 w 34"/>
                <a:gd name="T5" fmla="*/ 2 h 4"/>
                <a:gd name="T6" fmla="*/ 32 w 34"/>
                <a:gd name="T7" fmla="*/ 0 h 4"/>
                <a:gd name="T8" fmla="*/ 2 w 34"/>
                <a:gd name="T9" fmla="*/ 0 h 4"/>
                <a:gd name="T10" fmla="*/ 0 w 34"/>
                <a:gd name="T11" fmla="*/ 2 h 4"/>
                <a:gd name="T12" fmla="*/ 2 w 3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4" h="4">
                  <a:moveTo>
                    <a:pt x="2" y="4"/>
                  </a:moveTo>
                  <a:cubicBezTo>
                    <a:pt x="32" y="4"/>
                    <a:pt x="32" y="4"/>
                    <a:pt x="32" y="4"/>
                  </a:cubicBezTo>
                  <a:cubicBezTo>
                    <a:pt x="33" y="4"/>
                    <a:pt x="34" y="3"/>
                    <a:pt x="34" y="2"/>
                  </a:cubicBezTo>
                  <a:cubicBezTo>
                    <a:pt x="34" y="1"/>
                    <a:pt x="33" y="0"/>
                    <a:pt x="32"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65" name="组合 264"/>
          <p:cNvGrpSpPr/>
          <p:nvPr/>
        </p:nvGrpSpPr>
        <p:grpSpPr>
          <a:xfrm>
            <a:off x="6432550" y="3190875"/>
            <a:ext cx="284163" cy="481013"/>
            <a:chOff x="6432550" y="3190875"/>
            <a:chExt cx="284163" cy="481013"/>
          </a:xfrm>
          <a:solidFill>
            <a:schemeClr val="accent4"/>
          </a:solidFill>
        </p:grpSpPr>
        <p:sp>
          <p:nvSpPr>
            <p:cNvPr id="152" name="Freeform 117"/>
            <p:cNvSpPr>
              <a:spLocks noEditPoints="1"/>
            </p:cNvSpPr>
            <p:nvPr/>
          </p:nvSpPr>
          <p:spPr bwMode="auto">
            <a:xfrm>
              <a:off x="6432550" y="3190875"/>
              <a:ext cx="284163" cy="481013"/>
            </a:xfrm>
            <a:custGeom>
              <a:avLst/>
              <a:gdLst>
                <a:gd name="T0" fmla="*/ 72 w 76"/>
                <a:gd name="T1" fmla="*/ 0 h 128"/>
                <a:gd name="T2" fmla="*/ 72 w 76"/>
                <a:gd name="T3" fmla="*/ 0 h 128"/>
                <a:gd name="T4" fmla="*/ 4 w 76"/>
                <a:gd name="T5" fmla="*/ 0 h 128"/>
                <a:gd name="T6" fmla="*/ 4 w 76"/>
                <a:gd name="T7" fmla="*/ 0 h 128"/>
                <a:gd name="T8" fmla="*/ 0 w 76"/>
                <a:gd name="T9" fmla="*/ 4 h 128"/>
                <a:gd name="T10" fmla="*/ 0 w 76"/>
                <a:gd name="T11" fmla="*/ 124 h 128"/>
                <a:gd name="T12" fmla="*/ 4 w 76"/>
                <a:gd name="T13" fmla="*/ 128 h 128"/>
                <a:gd name="T14" fmla="*/ 4 w 76"/>
                <a:gd name="T15" fmla="*/ 128 h 128"/>
                <a:gd name="T16" fmla="*/ 4 w 76"/>
                <a:gd name="T17" fmla="*/ 128 h 128"/>
                <a:gd name="T18" fmla="*/ 7 w 76"/>
                <a:gd name="T19" fmla="*/ 127 h 128"/>
                <a:gd name="T20" fmla="*/ 38 w 76"/>
                <a:gd name="T21" fmla="*/ 109 h 128"/>
                <a:gd name="T22" fmla="*/ 70 w 76"/>
                <a:gd name="T23" fmla="*/ 128 h 128"/>
                <a:gd name="T24" fmla="*/ 72 w 76"/>
                <a:gd name="T25" fmla="*/ 128 h 128"/>
                <a:gd name="T26" fmla="*/ 72 w 76"/>
                <a:gd name="T27" fmla="*/ 128 h 128"/>
                <a:gd name="T28" fmla="*/ 72 w 76"/>
                <a:gd name="T29" fmla="*/ 128 h 128"/>
                <a:gd name="T30" fmla="*/ 76 w 76"/>
                <a:gd name="T31" fmla="*/ 124 h 128"/>
                <a:gd name="T32" fmla="*/ 76 w 76"/>
                <a:gd name="T33" fmla="*/ 4 h 128"/>
                <a:gd name="T34" fmla="*/ 72 w 76"/>
                <a:gd name="T35" fmla="*/ 0 h 128"/>
                <a:gd name="T36" fmla="*/ 71 w 76"/>
                <a:gd name="T37" fmla="*/ 5 h 128"/>
                <a:gd name="T38" fmla="*/ 71 w 76"/>
                <a:gd name="T39" fmla="*/ 123 h 128"/>
                <a:gd name="T40" fmla="*/ 40 w 76"/>
                <a:gd name="T41" fmla="*/ 104 h 128"/>
                <a:gd name="T42" fmla="*/ 38 w 76"/>
                <a:gd name="T43" fmla="*/ 104 h 128"/>
                <a:gd name="T44" fmla="*/ 36 w 76"/>
                <a:gd name="T45" fmla="*/ 104 h 128"/>
                <a:gd name="T46" fmla="*/ 5 w 76"/>
                <a:gd name="T47" fmla="*/ 123 h 128"/>
                <a:gd name="T48" fmla="*/ 5 w 76"/>
                <a:gd name="T49" fmla="*/ 5 h 128"/>
                <a:gd name="T50" fmla="*/ 71 w 76"/>
                <a:gd name="T51" fmla="*/ 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6" h="128">
                  <a:moveTo>
                    <a:pt x="72" y="0"/>
                  </a:moveTo>
                  <a:cubicBezTo>
                    <a:pt x="72" y="0"/>
                    <a:pt x="72" y="0"/>
                    <a:pt x="72" y="0"/>
                  </a:cubicBezTo>
                  <a:cubicBezTo>
                    <a:pt x="4" y="0"/>
                    <a:pt x="4" y="0"/>
                    <a:pt x="4" y="0"/>
                  </a:cubicBezTo>
                  <a:cubicBezTo>
                    <a:pt x="4" y="0"/>
                    <a:pt x="4" y="0"/>
                    <a:pt x="4" y="0"/>
                  </a:cubicBezTo>
                  <a:cubicBezTo>
                    <a:pt x="2" y="0"/>
                    <a:pt x="0" y="2"/>
                    <a:pt x="0" y="4"/>
                  </a:cubicBezTo>
                  <a:cubicBezTo>
                    <a:pt x="0" y="124"/>
                    <a:pt x="0" y="124"/>
                    <a:pt x="0" y="124"/>
                  </a:cubicBezTo>
                  <a:cubicBezTo>
                    <a:pt x="0" y="126"/>
                    <a:pt x="2" y="128"/>
                    <a:pt x="4" y="128"/>
                  </a:cubicBezTo>
                  <a:cubicBezTo>
                    <a:pt x="4" y="128"/>
                    <a:pt x="4" y="128"/>
                    <a:pt x="4" y="128"/>
                  </a:cubicBezTo>
                  <a:cubicBezTo>
                    <a:pt x="4" y="128"/>
                    <a:pt x="4" y="128"/>
                    <a:pt x="4" y="128"/>
                  </a:cubicBezTo>
                  <a:cubicBezTo>
                    <a:pt x="5" y="128"/>
                    <a:pt x="6" y="128"/>
                    <a:pt x="7" y="127"/>
                  </a:cubicBezTo>
                  <a:cubicBezTo>
                    <a:pt x="38" y="109"/>
                    <a:pt x="38" y="109"/>
                    <a:pt x="38" y="109"/>
                  </a:cubicBezTo>
                  <a:cubicBezTo>
                    <a:pt x="70" y="128"/>
                    <a:pt x="70" y="128"/>
                    <a:pt x="70" y="128"/>
                  </a:cubicBezTo>
                  <a:cubicBezTo>
                    <a:pt x="70" y="128"/>
                    <a:pt x="71" y="128"/>
                    <a:pt x="72" y="128"/>
                  </a:cubicBezTo>
                  <a:cubicBezTo>
                    <a:pt x="72" y="128"/>
                    <a:pt x="72" y="128"/>
                    <a:pt x="72" y="128"/>
                  </a:cubicBezTo>
                  <a:cubicBezTo>
                    <a:pt x="72" y="128"/>
                    <a:pt x="72" y="128"/>
                    <a:pt x="72" y="128"/>
                  </a:cubicBezTo>
                  <a:cubicBezTo>
                    <a:pt x="74" y="128"/>
                    <a:pt x="76" y="126"/>
                    <a:pt x="76" y="124"/>
                  </a:cubicBezTo>
                  <a:cubicBezTo>
                    <a:pt x="76" y="4"/>
                    <a:pt x="76" y="4"/>
                    <a:pt x="76" y="4"/>
                  </a:cubicBezTo>
                  <a:cubicBezTo>
                    <a:pt x="76" y="2"/>
                    <a:pt x="74" y="0"/>
                    <a:pt x="72" y="0"/>
                  </a:cubicBezTo>
                  <a:close/>
                  <a:moveTo>
                    <a:pt x="71" y="5"/>
                  </a:moveTo>
                  <a:cubicBezTo>
                    <a:pt x="71" y="123"/>
                    <a:pt x="71" y="123"/>
                    <a:pt x="71" y="123"/>
                  </a:cubicBezTo>
                  <a:cubicBezTo>
                    <a:pt x="40" y="104"/>
                    <a:pt x="40" y="104"/>
                    <a:pt x="40" y="104"/>
                  </a:cubicBezTo>
                  <a:cubicBezTo>
                    <a:pt x="39" y="104"/>
                    <a:pt x="39" y="104"/>
                    <a:pt x="38" y="104"/>
                  </a:cubicBezTo>
                  <a:cubicBezTo>
                    <a:pt x="37" y="104"/>
                    <a:pt x="37" y="104"/>
                    <a:pt x="36" y="104"/>
                  </a:cubicBezTo>
                  <a:cubicBezTo>
                    <a:pt x="5" y="123"/>
                    <a:pt x="5" y="123"/>
                    <a:pt x="5" y="123"/>
                  </a:cubicBezTo>
                  <a:cubicBezTo>
                    <a:pt x="5" y="5"/>
                    <a:pt x="5" y="5"/>
                    <a:pt x="5" y="5"/>
                  </a:cubicBezTo>
                  <a:lnTo>
                    <a:pt x="71"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3" name="Freeform 118"/>
            <p:cNvSpPr/>
            <p:nvPr/>
          </p:nvSpPr>
          <p:spPr bwMode="auto">
            <a:xfrm>
              <a:off x="6510338" y="3348038"/>
              <a:ext cx="128588" cy="128588"/>
            </a:xfrm>
            <a:custGeom>
              <a:avLst/>
              <a:gdLst>
                <a:gd name="T0" fmla="*/ 2 w 34"/>
                <a:gd name="T1" fmla="*/ 19 h 34"/>
                <a:gd name="T2" fmla="*/ 15 w 34"/>
                <a:gd name="T3" fmla="*/ 19 h 34"/>
                <a:gd name="T4" fmla="*/ 15 w 34"/>
                <a:gd name="T5" fmla="*/ 32 h 34"/>
                <a:gd name="T6" fmla="*/ 17 w 34"/>
                <a:gd name="T7" fmla="*/ 34 h 34"/>
                <a:gd name="T8" fmla="*/ 19 w 34"/>
                <a:gd name="T9" fmla="*/ 32 h 34"/>
                <a:gd name="T10" fmla="*/ 19 w 34"/>
                <a:gd name="T11" fmla="*/ 19 h 34"/>
                <a:gd name="T12" fmla="*/ 32 w 34"/>
                <a:gd name="T13" fmla="*/ 19 h 34"/>
                <a:gd name="T14" fmla="*/ 34 w 34"/>
                <a:gd name="T15" fmla="*/ 17 h 34"/>
                <a:gd name="T16" fmla="*/ 32 w 34"/>
                <a:gd name="T17" fmla="*/ 15 h 34"/>
                <a:gd name="T18" fmla="*/ 19 w 34"/>
                <a:gd name="T19" fmla="*/ 15 h 34"/>
                <a:gd name="T20" fmla="*/ 19 w 34"/>
                <a:gd name="T21" fmla="*/ 2 h 34"/>
                <a:gd name="T22" fmla="*/ 17 w 34"/>
                <a:gd name="T23" fmla="*/ 0 h 34"/>
                <a:gd name="T24" fmla="*/ 15 w 34"/>
                <a:gd name="T25" fmla="*/ 2 h 34"/>
                <a:gd name="T26" fmla="*/ 15 w 34"/>
                <a:gd name="T27" fmla="*/ 15 h 34"/>
                <a:gd name="T28" fmla="*/ 2 w 34"/>
                <a:gd name="T29" fmla="*/ 15 h 34"/>
                <a:gd name="T30" fmla="*/ 0 w 34"/>
                <a:gd name="T31" fmla="*/ 17 h 34"/>
                <a:gd name="T32" fmla="*/ 2 w 34"/>
                <a:gd name="T33" fmla="*/ 1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4">
                  <a:moveTo>
                    <a:pt x="2" y="19"/>
                  </a:moveTo>
                  <a:cubicBezTo>
                    <a:pt x="15" y="19"/>
                    <a:pt x="15" y="19"/>
                    <a:pt x="15" y="19"/>
                  </a:cubicBezTo>
                  <a:cubicBezTo>
                    <a:pt x="15" y="32"/>
                    <a:pt x="15" y="32"/>
                    <a:pt x="15" y="32"/>
                  </a:cubicBezTo>
                  <a:cubicBezTo>
                    <a:pt x="15" y="33"/>
                    <a:pt x="16" y="34"/>
                    <a:pt x="17" y="34"/>
                  </a:cubicBezTo>
                  <a:cubicBezTo>
                    <a:pt x="18" y="34"/>
                    <a:pt x="19" y="33"/>
                    <a:pt x="19" y="32"/>
                  </a:cubicBezTo>
                  <a:cubicBezTo>
                    <a:pt x="19" y="19"/>
                    <a:pt x="19" y="19"/>
                    <a:pt x="19" y="19"/>
                  </a:cubicBezTo>
                  <a:cubicBezTo>
                    <a:pt x="32" y="19"/>
                    <a:pt x="32" y="19"/>
                    <a:pt x="32" y="19"/>
                  </a:cubicBezTo>
                  <a:cubicBezTo>
                    <a:pt x="33" y="19"/>
                    <a:pt x="34" y="18"/>
                    <a:pt x="34" y="17"/>
                  </a:cubicBezTo>
                  <a:cubicBezTo>
                    <a:pt x="34" y="16"/>
                    <a:pt x="33" y="15"/>
                    <a:pt x="32" y="15"/>
                  </a:cubicBezTo>
                  <a:cubicBezTo>
                    <a:pt x="19" y="15"/>
                    <a:pt x="19" y="15"/>
                    <a:pt x="19" y="15"/>
                  </a:cubicBezTo>
                  <a:cubicBezTo>
                    <a:pt x="19" y="2"/>
                    <a:pt x="19" y="2"/>
                    <a:pt x="19" y="2"/>
                  </a:cubicBezTo>
                  <a:cubicBezTo>
                    <a:pt x="19" y="1"/>
                    <a:pt x="18" y="0"/>
                    <a:pt x="17" y="0"/>
                  </a:cubicBezTo>
                  <a:cubicBezTo>
                    <a:pt x="16" y="0"/>
                    <a:pt x="15" y="1"/>
                    <a:pt x="15" y="2"/>
                  </a:cubicBezTo>
                  <a:cubicBezTo>
                    <a:pt x="15" y="15"/>
                    <a:pt x="15" y="15"/>
                    <a:pt x="15" y="15"/>
                  </a:cubicBezTo>
                  <a:cubicBezTo>
                    <a:pt x="2" y="15"/>
                    <a:pt x="2" y="15"/>
                    <a:pt x="2" y="15"/>
                  </a:cubicBezTo>
                  <a:cubicBezTo>
                    <a:pt x="1" y="15"/>
                    <a:pt x="0" y="16"/>
                    <a:pt x="0" y="17"/>
                  </a:cubicBezTo>
                  <a:cubicBezTo>
                    <a:pt x="0" y="18"/>
                    <a:pt x="1" y="19"/>
                    <a:pt x="2"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54" name="Freeform 119"/>
          <p:cNvSpPr>
            <a:spLocks noEditPoints="1"/>
          </p:cNvSpPr>
          <p:nvPr/>
        </p:nvSpPr>
        <p:spPr bwMode="auto">
          <a:xfrm>
            <a:off x="5470525" y="3190875"/>
            <a:ext cx="285750" cy="481013"/>
          </a:xfrm>
          <a:custGeom>
            <a:avLst/>
            <a:gdLst>
              <a:gd name="T0" fmla="*/ 76 w 76"/>
              <a:gd name="T1" fmla="*/ 4 h 128"/>
              <a:gd name="T2" fmla="*/ 72 w 76"/>
              <a:gd name="T3" fmla="*/ 0 h 128"/>
              <a:gd name="T4" fmla="*/ 4 w 76"/>
              <a:gd name="T5" fmla="*/ 0 h 128"/>
              <a:gd name="T6" fmla="*/ 0 w 76"/>
              <a:gd name="T7" fmla="*/ 4 h 128"/>
              <a:gd name="T8" fmla="*/ 0 w 76"/>
              <a:gd name="T9" fmla="*/ 124 h 128"/>
              <a:gd name="T10" fmla="*/ 4 w 76"/>
              <a:gd name="T11" fmla="*/ 128 h 128"/>
              <a:gd name="T12" fmla="*/ 7 w 76"/>
              <a:gd name="T13" fmla="*/ 127 h 128"/>
              <a:gd name="T14" fmla="*/ 38 w 76"/>
              <a:gd name="T15" fmla="*/ 109 h 128"/>
              <a:gd name="T16" fmla="*/ 70 w 76"/>
              <a:gd name="T17" fmla="*/ 128 h 128"/>
              <a:gd name="T18" fmla="*/ 72 w 76"/>
              <a:gd name="T19" fmla="*/ 128 h 128"/>
              <a:gd name="T20" fmla="*/ 76 w 76"/>
              <a:gd name="T21" fmla="*/ 124 h 128"/>
              <a:gd name="T22" fmla="*/ 76 w 76"/>
              <a:gd name="T23" fmla="*/ 4 h 128"/>
              <a:gd name="T24" fmla="*/ 71 w 76"/>
              <a:gd name="T25" fmla="*/ 123 h 128"/>
              <a:gd name="T26" fmla="*/ 40 w 76"/>
              <a:gd name="T27" fmla="*/ 104 h 128"/>
              <a:gd name="T28" fmla="*/ 36 w 76"/>
              <a:gd name="T29" fmla="*/ 104 h 128"/>
              <a:gd name="T30" fmla="*/ 5 w 76"/>
              <a:gd name="T31" fmla="*/ 123 h 128"/>
              <a:gd name="T32" fmla="*/ 5 w 76"/>
              <a:gd name="T33" fmla="*/ 5 h 128"/>
              <a:gd name="T34" fmla="*/ 71 w 76"/>
              <a:gd name="T35" fmla="*/ 5 h 128"/>
              <a:gd name="T36" fmla="*/ 71 w 76"/>
              <a:gd name="T3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 h="128">
                <a:moveTo>
                  <a:pt x="76" y="4"/>
                </a:moveTo>
                <a:cubicBezTo>
                  <a:pt x="76" y="2"/>
                  <a:pt x="74" y="0"/>
                  <a:pt x="72" y="0"/>
                </a:cubicBezTo>
                <a:cubicBezTo>
                  <a:pt x="4" y="0"/>
                  <a:pt x="4" y="0"/>
                  <a:pt x="4" y="0"/>
                </a:cubicBezTo>
                <a:cubicBezTo>
                  <a:pt x="2" y="0"/>
                  <a:pt x="0" y="2"/>
                  <a:pt x="0" y="4"/>
                </a:cubicBezTo>
                <a:cubicBezTo>
                  <a:pt x="0" y="124"/>
                  <a:pt x="0" y="124"/>
                  <a:pt x="0" y="124"/>
                </a:cubicBezTo>
                <a:cubicBezTo>
                  <a:pt x="0" y="126"/>
                  <a:pt x="2" y="128"/>
                  <a:pt x="4" y="128"/>
                </a:cubicBezTo>
                <a:cubicBezTo>
                  <a:pt x="5" y="128"/>
                  <a:pt x="6" y="128"/>
                  <a:pt x="7" y="127"/>
                </a:cubicBezTo>
                <a:cubicBezTo>
                  <a:pt x="38" y="109"/>
                  <a:pt x="38" y="109"/>
                  <a:pt x="38" y="109"/>
                </a:cubicBezTo>
                <a:cubicBezTo>
                  <a:pt x="70" y="128"/>
                  <a:pt x="70" y="128"/>
                  <a:pt x="70" y="128"/>
                </a:cubicBezTo>
                <a:cubicBezTo>
                  <a:pt x="70" y="128"/>
                  <a:pt x="71" y="128"/>
                  <a:pt x="72" y="128"/>
                </a:cubicBezTo>
                <a:cubicBezTo>
                  <a:pt x="74" y="128"/>
                  <a:pt x="76" y="126"/>
                  <a:pt x="76" y="124"/>
                </a:cubicBezTo>
                <a:lnTo>
                  <a:pt x="76" y="4"/>
                </a:lnTo>
                <a:close/>
                <a:moveTo>
                  <a:pt x="71" y="123"/>
                </a:moveTo>
                <a:cubicBezTo>
                  <a:pt x="40" y="104"/>
                  <a:pt x="40" y="104"/>
                  <a:pt x="40" y="104"/>
                </a:cubicBezTo>
                <a:cubicBezTo>
                  <a:pt x="39" y="104"/>
                  <a:pt x="37" y="104"/>
                  <a:pt x="36" y="104"/>
                </a:cubicBezTo>
                <a:cubicBezTo>
                  <a:pt x="5" y="123"/>
                  <a:pt x="5" y="123"/>
                  <a:pt x="5" y="123"/>
                </a:cubicBezTo>
                <a:cubicBezTo>
                  <a:pt x="5" y="5"/>
                  <a:pt x="5" y="5"/>
                  <a:pt x="5" y="5"/>
                </a:cubicBezTo>
                <a:cubicBezTo>
                  <a:pt x="71" y="5"/>
                  <a:pt x="71" y="5"/>
                  <a:pt x="71" y="5"/>
                </a:cubicBezTo>
                <a:lnTo>
                  <a:pt x="71" y="12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 name="组合 1"/>
          <p:cNvGrpSpPr/>
          <p:nvPr/>
        </p:nvGrpSpPr>
        <p:grpSpPr>
          <a:xfrm>
            <a:off x="4438650" y="3190875"/>
            <a:ext cx="431800" cy="481013"/>
            <a:chOff x="4438650" y="3190875"/>
            <a:chExt cx="431800" cy="481013"/>
          </a:xfrm>
          <a:solidFill>
            <a:schemeClr val="accent4"/>
          </a:solidFill>
        </p:grpSpPr>
        <p:sp>
          <p:nvSpPr>
            <p:cNvPr id="155" name="Freeform 120"/>
            <p:cNvSpPr/>
            <p:nvPr/>
          </p:nvSpPr>
          <p:spPr bwMode="auto">
            <a:xfrm>
              <a:off x="4491038" y="3336925"/>
              <a:ext cx="19050" cy="187325"/>
            </a:xfrm>
            <a:custGeom>
              <a:avLst/>
              <a:gdLst>
                <a:gd name="T0" fmla="*/ 3 w 5"/>
                <a:gd name="T1" fmla="*/ 50 h 50"/>
                <a:gd name="T2" fmla="*/ 5 w 5"/>
                <a:gd name="T3" fmla="*/ 47 h 50"/>
                <a:gd name="T4" fmla="*/ 5 w 5"/>
                <a:gd name="T5" fmla="*/ 3 h 50"/>
                <a:gd name="T6" fmla="*/ 3 w 5"/>
                <a:gd name="T7" fmla="*/ 0 h 50"/>
                <a:gd name="T8" fmla="*/ 0 w 5"/>
                <a:gd name="T9" fmla="*/ 3 h 50"/>
                <a:gd name="T10" fmla="*/ 0 w 5"/>
                <a:gd name="T11" fmla="*/ 47 h 50"/>
                <a:gd name="T12" fmla="*/ 3 w 5"/>
                <a:gd name="T13" fmla="*/ 50 h 50"/>
              </a:gdLst>
              <a:ahLst/>
              <a:cxnLst>
                <a:cxn ang="0">
                  <a:pos x="T0" y="T1"/>
                </a:cxn>
                <a:cxn ang="0">
                  <a:pos x="T2" y="T3"/>
                </a:cxn>
                <a:cxn ang="0">
                  <a:pos x="T4" y="T5"/>
                </a:cxn>
                <a:cxn ang="0">
                  <a:pos x="T6" y="T7"/>
                </a:cxn>
                <a:cxn ang="0">
                  <a:pos x="T8" y="T9"/>
                </a:cxn>
                <a:cxn ang="0">
                  <a:pos x="T10" y="T11"/>
                </a:cxn>
                <a:cxn ang="0">
                  <a:pos x="T12" y="T13"/>
                </a:cxn>
              </a:cxnLst>
              <a:rect l="0" t="0" r="r" b="b"/>
              <a:pathLst>
                <a:path w="5" h="50">
                  <a:moveTo>
                    <a:pt x="3" y="50"/>
                  </a:moveTo>
                  <a:cubicBezTo>
                    <a:pt x="4" y="50"/>
                    <a:pt x="5" y="48"/>
                    <a:pt x="5" y="47"/>
                  </a:cubicBezTo>
                  <a:cubicBezTo>
                    <a:pt x="5" y="3"/>
                    <a:pt x="5" y="3"/>
                    <a:pt x="5" y="3"/>
                  </a:cubicBezTo>
                  <a:cubicBezTo>
                    <a:pt x="5" y="1"/>
                    <a:pt x="4" y="0"/>
                    <a:pt x="3" y="0"/>
                  </a:cubicBezTo>
                  <a:cubicBezTo>
                    <a:pt x="1" y="0"/>
                    <a:pt x="0" y="1"/>
                    <a:pt x="0" y="3"/>
                  </a:cubicBezTo>
                  <a:cubicBezTo>
                    <a:pt x="0" y="47"/>
                    <a:pt x="0" y="47"/>
                    <a:pt x="0" y="47"/>
                  </a:cubicBezTo>
                  <a:cubicBezTo>
                    <a:pt x="0" y="48"/>
                    <a:pt x="1" y="50"/>
                    <a:pt x="3"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6" name="Freeform 121"/>
            <p:cNvSpPr/>
            <p:nvPr/>
          </p:nvSpPr>
          <p:spPr bwMode="auto">
            <a:xfrm>
              <a:off x="4603750" y="3336925"/>
              <a:ext cx="19050" cy="187325"/>
            </a:xfrm>
            <a:custGeom>
              <a:avLst/>
              <a:gdLst>
                <a:gd name="T0" fmla="*/ 2 w 5"/>
                <a:gd name="T1" fmla="*/ 50 h 50"/>
                <a:gd name="T2" fmla="*/ 5 w 5"/>
                <a:gd name="T3" fmla="*/ 47 h 50"/>
                <a:gd name="T4" fmla="*/ 5 w 5"/>
                <a:gd name="T5" fmla="*/ 3 h 50"/>
                <a:gd name="T6" fmla="*/ 2 w 5"/>
                <a:gd name="T7" fmla="*/ 0 h 50"/>
                <a:gd name="T8" fmla="*/ 0 w 5"/>
                <a:gd name="T9" fmla="*/ 3 h 50"/>
                <a:gd name="T10" fmla="*/ 0 w 5"/>
                <a:gd name="T11" fmla="*/ 47 h 50"/>
                <a:gd name="T12" fmla="*/ 2 w 5"/>
                <a:gd name="T13" fmla="*/ 50 h 50"/>
              </a:gdLst>
              <a:ahLst/>
              <a:cxnLst>
                <a:cxn ang="0">
                  <a:pos x="T0" y="T1"/>
                </a:cxn>
                <a:cxn ang="0">
                  <a:pos x="T2" y="T3"/>
                </a:cxn>
                <a:cxn ang="0">
                  <a:pos x="T4" y="T5"/>
                </a:cxn>
                <a:cxn ang="0">
                  <a:pos x="T6" y="T7"/>
                </a:cxn>
                <a:cxn ang="0">
                  <a:pos x="T8" y="T9"/>
                </a:cxn>
                <a:cxn ang="0">
                  <a:pos x="T10" y="T11"/>
                </a:cxn>
                <a:cxn ang="0">
                  <a:pos x="T12" y="T13"/>
                </a:cxn>
              </a:cxnLst>
              <a:rect l="0" t="0" r="r" b="b"/>
              <a:pathLst>
                <a:path w="5" h="50">
                  <a:moveTo>
                    <a:pt x="2" y="50"/>
                  </a:moveTo>
                  <a:cubicBezTo>
                    <a:pt x="4" y="50"/>
                    <a:pt x="5" y="48"/>
                    <a:pt x="5" y="47"/>
                  </a:cubicBezTo>
                  <a:cubicBezTo>
                    <a:pt x="5" y="3"/>
                    <a:pt x="5" y="3"/>
                    <a:pt x="5" y="3"/>
                  </a:cubicBezTo>
                  <a:cubicBezTo>
                    <a:pt x="5" y="1"/>
                    <a:pt x="4" y="0"/>
                    <a:pt x="2" y="0"/>
                  </a:cubicBezTo>
                  <a:cubicBezTo>
                    <a:pt x="1" y="0"/>
                    <a:pt x="0" y="1"/>
                    <a:pt x="0" y="3"/>
                  </a:cubicBezTo>
                  <a:cubicBezTo>
                    <a:pt x="0" y="47"/>
                    <a:pt x="0" y="47"/>
                    <a:pt x="0" y="47"/>
                  </a:cubicBezTo>
                  <a:cubicBezTo>
                    <a:pt x="0" y="48"/>
                    <a:pt x="1" y="50"/>
                    <a:pt x="2"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7" name="Freeform 122"/>
            <p:cNvSpPr/>
            <p:nvPr/>
          </p:nvSpPr>
          <p:spPr bwMode="auto">
            <a:xfrm>
              <a:off x="4757738" y="3340100"/>
              <a:ext cx="38100" cy="180975"/>
            </a:xfrm>
            <a:custGeom>
              <a:avLst/>
              <a:gdLst>
                <a:gd name="T0" fmla="*/ 3 w 10"/>
                <a:gd name="T1" fmla="*/ 0 h 48"/>
                <a:gd name="T2" fmla="*/ 0 w 10"/>
                <a:gd name="T3" fmla="*/ 3 h 48"/>
                <a:gd name="T4" fmla="*/ 6 w 10"/>
                <a:gd name="T5" fmla="*/ 46 h 48"/>
                <a:gd name="T6" fmla="*/ 8 w 10"/>
                <a:gd name="T7" fmla="*/ 48 h 48"/>
                <a:gd name="T8" fmla="*/ 10 w 10"/>
                <a:gd name="T9" fmla="*/ 45 h 48"/>
                <a:gd name="T10" fmla="*/ 5 w 10"/>
                <a:gd name="T11" fmla="*/ 2 h 48"/>
                <a:gd name="T12" fmla="*/ 3 w 10"/>
                <a:gd name="T13" fmla="*/ 0 h 48"/>
              </a:gdLst>
              <a:ahLst/>
              <a:cxnLst>
                <a:cxn ang="0">
                  <a:pos x="T0" y="T1"/>
                </a:cxn>
                <a:cxn ang="0">
                  <a:pos x="T2" y="T3"/>
                </a:cxn>
                <a:cxn ang="0">
                  <a:pos x="T4" y="T5"/>
                </a:cxn>
                <a:cxn ang="0">
                  <a:pos x="T6" y="T7"/>
                </a:cxn>
                <a:cxn ang="0">
                  <a:pos x="T8" y="T9"/>
                </a:cxn>
                <a:cxn ang="0">
                  <a:pos x="T10" y="T11"/>
                </a:cxn>
                <a:cxn ang="0">
                  <a:pos x="T12" y="T13"/>
                </a:cxn>
              </a:cxnLst>
              <a:rect l="0" t="0" r="r" b="b"/>
              <a:pathLst>
                <a:path w="10" h="48">
                  <a:moveTo>
                    <a:pt x="3" y="0"/>
                  </a:moveTo>
                  <a:cubicBezTo>
                    <a:pt x="1" y="0"/>
                    <a:pt x="0" y="1"/>
                    <a:pt x="0" y="3"/>
                  </a:cubicBezTo>
                  <a:cubicBezTo>
                    <a:pt x="6" y="46"/>
                    <a:pt x="6" y="46"/>
                    <a:pt x="6" y="46"/>
                  </a:cubicBezTo>
                  <a:cubicBezTo>
                    <a:pt x="6" y="47"/>
                    <a:pt x="7" y="48"/>
                    <a:pt x="8" y="48"/>
                  </a:cubicBezTo>
                  <a:cubicBezTo>
                    <a:pt x="10" y="48"/>
                    <a:pt x="10" y="47"/>
                    <a:pt x="10" y="45"/>
                  </a:cubicBezTo>
                  <a:cubicBezTo>
                    <a:pt x="5" y="2"/>
                    <a:pt x="5" y="2"/>
                    <a:pt x="5" y="2"/>
                  </a:cubicBezTo>
                  <a:cubicBezTo>
                    <a:pt x="5" y="1"/>
                    <a:pt x="4"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8" name="Freeform 123"/>
            <p:cNvSpPr>
              <a:spLocks noEditPoints="1"/>
            </p:cNvSpPr>
            <p:nvPr/>
          </p:nvSpPr>
          <p:spPr bwMode="auto">
            <a:xfrm>
              <a:off x="4438650" y="3190875"/>
              <a:ext cx="236538" cy="481013"/>
            </a:xfrm>
            <a:custGeom>
              <a:avLst/>
              <a:gdLst>
                <a:gd name="T0" fmla="*/ 58 w 63"/>
                <a:gd name="T1" fmla="*/ 0 h 128"/>
                <a:gd name="T2" fmla="*/ 6 w 63"/>
                <a:gd name="T3" fmla="*/ 0 h 128"/>
                <a:gd name="T4" fmla="*/ 0 w 63"/>
                <a:gd name="T5" fmla="*/ 6 h 128"/>
                <a:gd name="T6" fmla="*/ 0 w 63"/>
                <a:gd name="T7" fmla="*/ 122 h 128"/>
                <a:gd name="T8" fmla="*/ 6 w 63"/>
                <a:gd name="T9" fmla="*/ 128 h 128"/>
                <a:gd name="T10" fmla="*/ 58 w 63"/>
                <a:gd name="T11" fmla="*/ 128 h 128"/>
                <a:gd name="T12" fmla="*/ 63 w 63"/>
                <a:gd name="T13" fmla="*/ 122 h 128"/>
                <a:gd name="T14" fmla="*/ 63 w 63"/>
                <a:gd name="T15" fmla="*/ 6 h 128"/>
                <a:gd name="T16" fmla="*/ 58 w 63"/>
                <a:gd name="T17" fmla="*/ 0 h 128"/>
                <a:gd name="T18" fmla="*/ 29 w 63"/>
                <a:gd name="T19" fmla="*/ 123 h 128"/>
                <a:gd name="T20" fmla="*/ 4 w 63"/>
                <a:gd name="T21" fmla="*/ 123 h 128"/>
                <a:gd name="T22" fmla="*/ 4 w 63"/>
                <a:gd name="T23" fmla="*/ 5 h 128"/>
                <a:gd name="T24" fmla="*/ 29 w 63"/>
                <a:gd name="T25" fmla="*/ 5 h 128"/>
                <a:gd name="T26" fmla="*/ 29 w 63"/>
                <a:gd name="T27" fmla="*/ 123 h 128"/>
                <a:gd name="T28" fmla="*/ 59 w 63"/>
                <a:gd name="T29" fmla="*/ 123 h 128"/>
                <a:gd name="T30" fmla="*/ 34 w 63"/>
                <a:gd name="T31" fmla="*/ 123 h 128"/>
                <a:gd name="T32" fmla="*/ 34 w 63"/>
                <a:gd name="T33" fmla="*/ 5 h 128"/>
                <a:gd name="T34" fmla="*/ 59 w 63"/>
                <a:gd name="T35" fmla="*/ 5 h 128"/>
                <a:gd name="T36" fmla="*/ 59 w 63"/>
                <a:gd name="T3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3" h="128">
                  <a:moveTo>
                    <a:pt x="58" y="0"/>
                  </a:moveTo>
                  <a:cubicBezTo>
                    <a:pt x="6" y="0"/>
                    <a:pt x="6" y="0"/>
                    <a:pt x="6" y="0"/>
                  </a:cubicBezTo>
                  <a:cubicBezTo>
                    <a:pt x="2" y="0"/>
                    <a:pt x="0" y="3"/>
                    <a:pt x="0" y="6"/>
                  </a:cubicBezTo>
                  <a:cubicBezTo>
                    <a:pt x="0" y="122"/>
                    <a:pt x="0" y="122"/>
                    <a:pt x="0" y="122"/>
                  </a:cubicBezTo>
                  <a:cubicBezTo>
                    <a:pt x="0" y="125"/>
                    <a:pt x="2" y="128"/>
                    <a:pt x="6" y="128"/>
                  </a:cubicBezTo>
                  <a:cubicBezTo>
                    <a:pt x="58" y="128"/>
                    <a:pt x="58" y="128"/>
                    <a:pt x="58" y="128"/>
                  </a:cubicBezTo>
                  <a:cubicBezTo>
                    <a:pt x="61" y="128"/>
                    <a:pt x="63" y="125"/>
                    <a:pt x="63" y="122"/>
                  </a:cubicBezTo>
                  <a:cubicBezTo>
                    <a:pt x="63" y="6"/>
                    <a:pt x="63" y="6"/>
                    <a:pt x="63" y="6"/>
                  </a:cubicBezTo>
                  <a:cubicBezTo>
                    <a:pt x="63" y="3"/>
                    <a:pt x="61" y="0"/>
                    <a:pt x="58" y="0"/>
                  </a:cubicBezTo>
                  <a:close/>
                  <a:moveTo>
                    <a:pt x="29" y="123"/>
                  </a:moveTo>
                  <a:cubicBezTo>
                    <a:pt x="4" y="123"/>
                    <a:pt x="4" y="123"/>
                    <a:pt x="4" y="123"/>
                  </a:cubicBezTo>
                  <a:cubicBezTo>
                    <a:pt x="4" y="5"/>
                    <a:pt x="4" y="5"/>
                    <a:pt x="4" y="5"/>
                  </a:cubicBezTo>
                  <a:cubicBezTo>
                    <a:pt x="29" y="5"/>
                    <a:pt x="29" y="5"/>
                    <a:pt x="29" y="5"/>
                  </a:cubicBezTo>
                  <a:lnTo>
                    <a:pt x="29" y="123"/>
                  </a:lnTo>
                  <a:close/>
                  <a:moveTo>
                    <a:pt x="59" y="123"/>
                  </a:moveTo>
                  <a:cubicBezTo>
                    <a:pt x="34" y="123"/>
                    <a:pt x="34" y="123"/>
                    <a:pt x="34" y="123"/>
                  </a:cubicBezTo>
                  <a:cubicBezTo>
                    <a:pt x="34" y="5"/>
                    <a:pt x="34" y="5"/>
                    <a:pt x="34" y="5"/>
                  </a:cubicBezTo>
                  <a:cubicBezTo>
                    <a:pt x="59" y="5"/>
                    <a:pt x="59" y="5"/>
                    <a:pt x="59" y="5"/>
                  </a:cubicBezTo>
                  <a:lnTo>
                    <a:pt x="5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9" name="Freeform 124"/>
            <p:cNvSpPr>
              <a:spLocks noEditPoints="1"/>
            </p:cNvSpPr>
            <p:nvPr/>
          </p:nvSpPr>
          <p:spPr bwMode="auto">
            <a:xfrm>
              <a:off x="4686300" y="3190875"/>
              <a:ext cx="184150" cy="481013"/>
            </a:xfrm>
            <a:custGeom>
              <a:avLst/>
              <a:gdLst>
                <a:gd name="T0" fmla="*/ 34 w 49"/>
                <a:gd name="T1" fmla="*/ 5 h 128"/>
                <a:gd name="T2" fmla="*/ 27 w 49"/>
                <a:gd name="T3" fmla="*/ 0 h 128"/>
                <a:gd name="T4" fmla="*/ 5 w 49"/>
                <a:gd name="T5" fmla="*/ 3 h 128"/>
                <a:gd name="T6" fmla="*/ 0 w 49"/>
                <a:gd name="T7" fmla="*/ 8 h 128"/>
                <a:gd name="T8" fmla="*/ 15 w 49"/>
                <a:gd name="T9" fmla="*/ 123 h 128"/>
                <a:gd name="T10" fmla="*/ 21 w 49"/>
                <a:gd name="T11" fmla="*/ 128 h 128"/>
                <a:gd name="T12" fmla="*/ 43 w 49"/>
                <a:gd name="T13" fmla="*/ 125 h 128"/>
                <a:gd name="T14" fmla="*/ 47 w 49"/>
                <a:gd name="T15" fmla="*/ 123 h 128"/>
                <a:gd name="T16" fmla="*/ 48 w 49"/>
                <a:gd name="T17" fmla="*/ 119 h 128"/>
                <a:gd name="T18" fmla="*/ 34 w 49"/>
                <a:gd name="T19" fmla="*/ 5 h 128"/>
                <a:gd name="T20" fmla="*/ 20 w 49"/>
                <a:gd name="T21" fmla="*/ 124 h 128"/>
                <a:gd name="T22" fmla="*/ 5 w 49"/>
                <a:gd name="T23" fmla="*/ 8 h 128"/>
                <a:gd name="T24" fmla="*/ 29 w 49"/>
                <a:gd name="T25" fmla="*/ 4 h 128"/>
                <a:gd name="T26" fmla="*/ 44 w 49"/>
                <a:gd name="T27" fmla="*/ 120 h 128"/>
                <a:gd name="T28" fmla="*/ 20 w 49"/>
                <a:gd name="T29"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 h="128">
                  <a:moveTo>
                    <a:pt x="34" y="5"/>
                  </a:moveTo>
                  <a:cubicBezTo>
                    <a:pt x="33" y="2"/>
                    <a:pt x="30" y="0"/>
                    <a:pt x="27" y="0"/>
                  </a:cubicBezTo>
                  <a:cubicBezTo>
                    <a:pt x="5" y="3"/>
                    <a:pt x="5" y="3"/>
                    <a:pt x="5" y="3"/>
                  </a:cubicBezTo>
                  <a:cubicBezTo>
                    <a:pt x="3" y="3"/>
                    <a:pt x="1" y="6"/>
                    <a:pt x="0" y="8"/>
                  </a:cubicBezTo>
                  <a:cubicBezTo>
                    <a:pt x="15" y="123"/>
                    <a:pt x="15" y="123"/>
                    <a:pt x="15" y="123"/>
                  </a:cubicBezTo>
                  <a:cubicBezTo>
                    <a:pt x="15" y="126"/>
                    <a:pt x="18" y="128"/>
                    <a:pt x="21" y="128"/>
                  </a:cubicBezTo>
                  <a:cubicBezTo>
                    <a:pt x="43" y="125"/>
                    <a:pt x="43" y="125"/>
                    <a:pt x="43" y="125"/>
                  </a:cubicBezTo>
                  <a:cubicBezTo>
                    <a:pt x="45" y="125"/>
                    <a:pt x="46" y="124"/>
                    <a:pt x="47" y="123"/>
                  </a:cubicBezTo>
                  <a:cubicBezTo>
                    <a:pt x="48" y="122"/>
                    <a:pt x="49" y="120"/>
                    <a:pt x="48" y="119"/>
                  </a:cubicBezTo>
                  <a:lnTo>
                    <a:pt x="34" y="5"/>
                  </a:lnTo>
                  <a:close/>
                  <a:moveTo>
                    <a:pt x="20" y="124"/>
                  </a:moveTo>
                  <a:cubicBezTo>
                    <a:pt x="5" y="8"/>
                    <a:pt x="5" y="8"/>
                    <a:pt x="5" y="8"/>
                  </a:cubicBezTo>
                  <a:cubicBezTo>
                    <a:pt x="29" y="4"/>
                    <a:pt x="29" y="4"/>
                    <a:pt x="29" y="4"/>
                  </a:cubicBezTo>
                  <a:cubicBezTo>
                    <a:pt x="44" y="120"/>
                    <a:pt x="44" y="120"/>
                    <a:pt x="44" y="120"/>
                  </a:cubicBezTo>
                  <a:lnTo>
                    <a:pt x="20" y="1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60" name="Freeform 125"/>
          <p:cNvSpPr>
            <a:spLocks noEditPoints="1"/>
          </p:cNvSpPr>
          <p:nvPr/>
        </p:nvSpPr>
        <p:spPr bwMode="auto">
          <a:xfrm>
            <a:off x="3481388" y="3190875"/>
            <a:ext cx="404813" cy="481013"/>
          </a:xfrm>
          <a:custGeom>
            <a:avLst/>
            <a:gdLst>
              <a:gd name="T0" fmla="*/ 106 w 108"/>
              <a:gd name="T1" fmla="*/ 15 h 128"/>
              <a:gd name="T2" fmla="*/ 10 w 108"/>
              <a:gd name="T3" fmla="*/ 15 h 128"/>
              <a:gd name="T4" fmla="*/ 5 w 108"/>
              <a:gd name="T5" fmla="*/ 10 h 128"/>
              <a:gd name="T6" fmla="*/ 10 w 108"/>
              <a:gd name="T7" fmla="*/ 5 h 128"/>
              <a:gd name="T8" fmla="*/ 106 w 108"/>
              <a:gd name="T9" fmla="*/ 5 h 128"/>
              <a:gd name="T10" fmla="*/ 108 w 108"/>
              <a:gd name="T11" fmla="*/ 2 h 128"/>
              <a:gd name="T12" fmla="*/ 106 w 108"/>
              <a:gd name="T13" fmla="*/ 0 h 128"/>
              <a:gd name="T14" fmla="*/ 10 w 108"/>
              <a:gd name="T15" fmla="*/ 0 h 128"/>
              <a:gd name="T16" fmla="*/ 0 w 108"/>
              <a:gd name="T17" fmla="*/ 10 h 128"/>
              <a:gd name="T18" fmla="*/ 0 w 108"/>
              <a:gd name="T19" fmla="*/ 118 h 128"/>
              <a:gd name="T20" fmla="*/ 10 w 108"/>
              <a:gd name="T21" fmla="*/ 128 h 128"/>
              <a:gd name="T22" fmla="*/ 106 w 108"/>
              <a:gd name="T23" fmla="*/ 128 h 128"/>
              <a:gd name="T24" fmla="*/ 108 w 108"/>
              <a:gd name="T25" fmla="*/ 126 h 128"/>
              <a:gd name="T26" fmla="*/ 108 w 108"/>
              <a:gd name="T27" fmla="*/ 17 h 128"/>
              <a:gd name="T28" fmla="*/ 106 w 108"/>
              <a:gd name="T29" fmla="*/ 15 h 128"/>
              <a:gd name="T30" fmla="*/ 56 w 108"/>
              <a:gd name="T31" fmla="*/ 19 h 128"/>
              <a:gd name="T32" fmla="*/ 82 w 108"/>
              <a:gd name="T33" fmla="*/ 19 h 128"/>
              <a:gd name="T34" fmla="*/ 82 w 108"/>
              <a:gd name="T35" fmla="*/ 58 h 128"/>
              <a:gd name="T36" fmla="*/ 71 w 108"/>
              <a:gd name="T37" fmla="*/ 52 h 128"/>
              <a:gd name="T38" fmla="*/ 67 w 108"/>
              <a:gd name="T39" fmla="*/ 52 h 128"/>
              <a:gd name="T40" fmla="*/ 56 w 108"/>
              <a:gd name="T41" fmla="*/ 58 h 128"/>
              <a:gd name="T42" fmla="*/ 56 w 108"/>
              <a:gd name="T43" fmla="*/ 19 h 128"/>
              <a:gd name="T44" fmla="*/ 104 w 108"/>
              <a:gd name="T45" fmla="*/ 123 h 128"/>
              <a:gd name="T46" fmla="*/ 10 w 108"/>
              <a:gd name="T47" fmla="*/ 123 h 128"/>
              <a:gd name="T48" fmla="*/ 5 w 108"/>
              <a:gd name="T49" fmla="*/ 118 h 128"/>
              <a:gd name="T50" fmla="*/ 5 w 108"/>
              <a:gd name="T51" fmla="*/ 18 h 128"/>
              <a:gd name="T52" fmla="*/ 6 w 108"/>
              <a:gd name="T53" fmla="*/ 19 h 128"/>
              <a:gd name="T54" fmla="*/ 10 w 108"/>
              <a:gd name="T55" fmla="*/ 19 h 128"/>
              <a:gd name="T56" fmla="*/ 52 w 108"/>
              <a:gd name="T57" fmla="*/ 19 h 128"/>
              <a:gd name="T58" fmla="*/ 52 w 108"/>
              <a:gd name="T59" fmla="*/ 58 h 128"/>
              <a:gd name="T60" fmla="*/ 58 w 108"/>
              <a:gd name="T61" fmla="*/ 62 h 128"/>
              <a:gd name="T62" fmla="*/ 69 w 108"/>
              <a:gd name="T63" fmla="*/ 57 h 128"/>
              <a:gd name="T64" fmla="*/ 80 w 108"/>
              <a:gd name="T65" fmla="*/ 62 h 128"/>
              <a:gd name="T66" fmla="*/ 86 w 108"/>
              <a:gd name="T67" fmla="*/ 58 h 128"/>
              <a:gd name="T68" fmla="*/ 86 w 108"/>
              <a:gd name="T69" fmla="*/ 19 h 128"/>
              <a:gd name="T70" fmla="*/ 104 w 108"/>
              <a:gd name="T71" fmla="*/ 19 h 128"/>
              <a:gd name="T72" fmla="*/ 104 w 108"/>
              <a:gd name="T73"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8" h="128">
                <a:moveTo>
                  <a:pt x="106" y="15"/>
                </a:moveTo>
                <a:cubicBezTo>
                  <a:pt x="10" y="15"/>
                  <a:pt x="10" y="15"/>
                  <a:pt x="10" y="15"/>
                </a:cubicBezTo>
                <a:cubicBezTo>
                  <a:pt x="7" y="15"/>
                  <a:pt x="5" y="13"/>
                  <a:pt x="5" y="10"/>
                </a:cubicBezTo>
                <a:cubicBezTo>
                  <a:pt x="5" y="7"/>
                  <a:pt x="7" y="5"/>
                  <a:pt x="10" y="5"/>
                </a:cubicBezTo>
                <a:cubicBezTo>
                  <a:pt x="106" y="5"/>
                  <a:pt x="106" y="5"/>
                  <a:pt x="106" y="5"/>
                </a:cubicBezTo>
                <a:cubicBezTo>
                  <a:pt x="107" y="5"/>
                  <a:pt x="108" y="4"/>
                  <a:pt x="108" y="2"/>
                </a:cubicBezTo>
                <a:cubicBezTo>
                  <a:pt x="108" y="1"/>
                  <a:pt x="107" y="0"/>
                  <a:pt x="106" y="0"/>
                </a:cubicBezTo>
                <a:cubicBezTo>
                  <a:pt x="10" y="0"/>
                  <a:pt x="10" y="0"/>
                  <a:pt x="10" y="0"/>
                </a:cubicBezTo>
                <a:cubicBezTo>
                  <a:pt x="4" y="0"/>
                  <a:pt x="0" y="4"/>
                  <a:pt x="0" y="10"/>
                </a:cubicBezTo>
                <a:cubicBezTo>
                  <a:pt x="0" y="118"/>
                  <a:pt x="0" y="118"/>
                  <a:pt x="0" y="118"/>
                </a:cubicBezTo>
                <a:cubicBezTo>
                  <a:pt x="0" y="124"/>
                  <a:pt x="4" y="128"/>
                  <a:pt x="10" y="128"/>
                </a:cubicBezTo>
                <a:cubicBezTo>
                  <a:pt x="106" y="128"/>
                  <a:pt x="106" y="128"/>
                  <a:pt x="106" y="128"/>
                </a:cubicBezTo>
                <a:cubicBezTo>
                  <a:pt x="107" y="128"/>
                  <a:pt x="108" y="127"/>
                  <a:pt x="108" y="126"/>
                </a:cubicBezTo>
                <a:cubicBezTo>
                  <a:pt x="108" y="17"/>
                  <a:pt x="108" y="17"/>
                  <a:pt x="108" y="17"/>
                </a:cubicBezTo>
                <a:cubicBezTo>
                  <a:pt x="108" y="16"/>
                  <a:pt x="107" y="15"/>
                  <a:pt x="106" y="15"/>
                </a:cubicBezTo>
                <a:close/>
                <a:moveTo>
                  <a:pt x="56" y="19"/>
                </a:moveTo>
                <a:cubicBezTo>
                  <a:pt x="82" y="19"/>
                  <a:pt x="82" y="19"/>
                  <a:pt x="82" y="19"/>
                </a:cubicBezTo>
                <a:cubicBezTo>
                  <a:pt x="82" y="58"/>
                  <a:pt x="82" y="58"/>
                  <a:pt x="82" y="58"/>
                </a:cubicBezTo>
                <a:cubicBezTo>
                  <a:pt x="71" y="52"/>
                  <a:pt x="71" y="52"/>
                  <a:pt x="71" y="52"/>
                </a:cubicBezTo>
                <a:cubicBezTo>
                  <a:pt x="70" y="52"/>
                  <a:pt x="68" y="52"/>
                  <a:pt x="67" y="52"/>
                </a:cubicBezTo>
                <a:cubicBezTo>
                  <a:pt x="56" y="58"/>
                  <a:pt x="56" y="58"/>
                  <a:pt x="56" y="58"/>
                </a:cubicBezTo>
                <a:lnTo>
                  <a:pt x="56" y="19"/>
                </a:lnTo>
                <a:close/>
                <a:moveTo>
                  <a:pt x="104" y="123"/>
                </a:moveTo>
                <a:cubicBezTo>
                  <a:pt x="10" y="123"/>
                  <a:pt x="10" y="123"/>
                  <a:pt x="10" y="123"/>
                </a:cubicBezTo>
                <a:cubicBezTo>
                  <a:pt x="7" y="123"/>
                  <a:pt x="5" y="121"/>
                  <a:pt x="5" y="118"/>
                </a:cubicBezTo>
                <a:cubicBezTo>
                  <a:pt x="5" y="18"/>
                  <a:pt x="5" y="18"/>
                  <a:pt x="5" y="18"/>
                </a:cubicBezTo>
                <a:cubicBezTo>
                  <a:pt x="6" y="19"/>
                  <a:pt x="6" y="19"/>
                  <a:pt x="6" y="19"/>
                </a:cubicBezTo>
                <a:cubicBezTo>
                  <a:pt x="8" y="19"/>
                  <a:pt x="9" y="19"/>
                  <a:pt x="10" y="19"/>
                </a:cubicBezTo>
                <a:cubicBezTo>
                  <a:pt x="52" y="19"/>
                  <a:pt x="52" y="19"/>
                  <a:pt x="52" y="19"/>
                </a:cubicBezTo>
                <a:cubicBezTo>
                  <a:pt x="52" y="58"/>
                  <a:pt x="52" y="58"/>
                  <a:pt x="52" y="58"/>
                </a:cubicBezTo>
                <a:cubicBezTo>
                  <a:pt x="52" y="61"/>
                  <a:pt x="55" y="63"/>
                  <a:pt x="58" y="62"/>
                </a:cubicBezTo>
                <a:cubicBezTo>
                  <a:pt x="69" y="57"/>
                  <a:pt x="69" y="57"/>
                  <a:pt x="69" y="57"/>
                </a:cubicBezTo>
                <a:cubicBezTo>
                  <a:pt x="80" y="62"/>
                  <a:pt x="80" y="62"/>
                  <a:pt x="80" y="62"/>
                </a:cubicBezTo>
                <a:cubicBezTo>
                  <a:pt x="83" y="63"/>
                  <a:pt x="86" y="61"/>
                  <a:pt x="86" y="58"/>
                </a:cubicBezTo>
                <a:cubicBezTo>
                  <a:pt x="86" y="19"/>
                  <a:pt x="86" y="19"/>
                  <a:pt x="86" y="19"/>
                </a:cubicBezTo>
                <a:cubicBezTo>
                  <a:pt x="104" y="19"/>
                  <a:pt x="104" y="19"/>
                  <a:pt x="104" y="19"/>
                </a:cubicBezTo>
                <a:lnTo>
                  <a:pt x="104" y="12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1" name="Freeform 126"/>
          <p:cNvSpPr>
            <a:spLocks noEditPoints="1"/>
          </p:cNvSpPr>
          <p:nvPr/>
        </p:nvSpPr>
        <p:spPr bwMode="auto">
          <a:xfrm>
            <a:off x="2519363" y="3190875"/>
            <a:ext cx="406400" cy="481013"/>
          </a:xfrm>
          <a:custGeom>
            <a:avLst/>
            <a:gdLst>
              <a:gd name="T0" fmla="*/ 106 w 108"/>
              <a:gd name="T1" fmla="*/ 15 h 128"/>
              <a:gd name="T2" fmla="*/ 10 w 108"/>
              <a:gd name="T3" fmla="*/ 15 h 128"/>
              <a:gd name="T4" fmla="*/ 5 w 108"/>
              <a:gd name="T5" fmla="*/ 10 h 128"/>
              <a:gd name="T6" fmla="*/ 10 w 108"/>
              <a:gd name="T7" fmla="*/ 5 h 128"/>
              <a:gd name="T8" fmla="*/ 106 w 108"/>
              <a:gd name="T9" fmla="*/ 5 h 128"/>
              <a:gd name="T10" fmla="*/ 108 w 108"/>
              <a:gd name="T11" fmla="*/ 2 h 128"/>
              <a:gd name="T12" fmla="*/ 106 w 108"/>
              <a:gd name="T13" fmla="*/ 0 h 128"/>
              <a:gd name="T14" fmla="*/ 10 w 108"/>
              <a:gd name="T15" fmla="*/ 0 h 128"/>
              <a:gd name="T16" fmla="*/ 0 w 108"/>
              <a:gd name="T17" fmla="*/ 10 h 128"/>
              <a:gd name="T18" fmla="*/ 0 w 108"/>
              <a:gd name="T19" fmla="*/ 118 h 128"/>
              <a:gd name="T20" fmla="*/ 10 w 108"/>
              <a:gd name="T21" fmla="*/ 128 h 128"/>
              <a:gd name="T22" fmla="*/ 106 w 108"/>
              <a:gd name="T23" fmla="*/ 128 h 128"/>
              <a:gd name="T24" fmla="*/ 108 w 108"/>
              <a:gd name="T25" fmla="*/ 126 h 128"/>
              <a:gd name="T26" fmla="*/ 108 w 108"/>
              <a:gd name="T27" fmla="*/ 17 h 128"/>
              <a:gd name="T28" fmla="*/ 106 w 108"/>
              <a:gd name="T29" fmla="*/ 15 h 128"/>
              <a:gd name="T30" fmla="*/ 22 w 108"/>
              <a:gd name="T31" fmla="*/ 123 h 128"/>
              <a:gd name="T32" fmla="*/ 10 w 108"/>
              <a:gd name="T33" fmla="*/ 123 h 128"/>
              <a:gd name="T34" fmla="*/ 5 w 108"/>
              <a:gd name="T35" fmla="*/ 118 h 128"/>
              <a:gd name="T36" fmla="*/ 5 w 108"/>
              <a:gd name="T37" fmla="*/ 18 h 128"/>
              <a:gd name="T38" fmla="*/ 6 w 108"/>
              <a:gd name="T39" fmla="*/ 19 h 128"/>
              <a:gd name="T40" fmla="*/ 10 w 108"/>
              <a:gd name="T41" fmla="*/ 19 h 128"/>
              <a:gd name="T42" fmla="*/ 22 w 108"/>
              <a:gd name="T43" fmla="*/ 19 h 128"/>
              <a:gd name="T44" fmla="*/ 22 w 108"/>
              <a:gd name="T45" fmla="*/ 123 h 128"/>
              <a:gd name="T46" fmla="*/ 104 w 108"/>
              <a:gd name="T47" fmla="*/ 123 h 128"/>
              <a:gd name="T48" fmla="*/ 27 w 108"/>
              <a:gd name="T49" fmla="*/ 123 h 128"/>
              <a:gd name="T50" fmla="*/ 27 w 108"/>
              <a:gd name="T51" fmla="*/ 19 h 128"/>
              <a:gd name="T52" fmla="*/ 104 w 108"/>
              <a:gd name="T53" fmla="*/ 19 h 128"/>
              <a:gd name="T54" fmla="*/ 104 w 108"/>
              <a:gd name="T5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8" h="128">
                <a:moveTo>
                  <a:pt x="106" y="15"/>
                </a:moveTo>
                <a:cubicBezTo>
                  <a:pt x="10" y="15"/>
                  <a:pt x="10" y="15"/>
                  <a:pt x="10" y="15"/>
                </a:cubicBezTo>
                <a:cubicBezTo>
                  <a:pt x="7" y="15"/>
                  <a:pt x="5" y="13"/>
                  <a:pt x="5" y="10"/>
                </a:cubicBezTo>
                <a:cubicBezTo>
                  <a:pt x="5" y="7"/>
                  <a:pt x="7" y="5"/>
                  <a:pt x="10" y="5"/>
                </a:cubicBezTo>
                <a:cubicBezTo>
                  <a:pt x="106" y="5"/>
                  <a:pt x="106" y="5"/>
                  <a:pt x="106" y="5"/>
                </a:cubicBezTo>
                <a:cubicBezTo>
                  <a:pt x="107" y="5"/>
                  <a:pt x="108" y="4"/>
                  <a:pt x="108" y="2"/>
                </a:cubicBezTo>
                <a:cubicBezTo>
                  <a:pt x="108" y="1"/>
                  <a:pt x="107" y="0"/>
                  <a:pt x="106" y="0"/>
                </a:cubicBezTo>
                <a:cubicBezTo>
                  <a:pt x="10" y="0"/>
                  <a:pt x="10" y="0"/>
                  <a:pt x="10" y="0"/>
                </a:cubicBezTo>
                <a:cubicBezTo>
                  <a:pt x="4" y="0"/>
                  <a:pt x="0" y="4"/>
                  <a:pt x="0" y="10"/>
                </a:cubicBezTo>
                <a:cubicBezTo>
                  <a:pt x="0" y="118"/>
                  <a:pt x="0" y="118"/>
                  <a:pt x="0" y="118"/>
                </a:cubicBezTo>
                <a:cubicBezTo>
                  <a:pt x="0" y="124"/>
                  <a:pt x="4" y="128"/>
                  <a:pt x="10" y="128"/>
                </a:cubicBezTo>
                <a:cubicBezTo>
                  <a:pt x="106" y="128"/>
                  <a:pt x="106" y="128"/>
                  <a:pt x="106" y="128"/>
                </a:cubicBezTo>
                <a:cubicBezTo>
                  <a:pt x="107" y="128"/>
                  <a:pt x="108" y="127"/>
                  <a:pt x="108" y="126"/>
                </a:cubicBezTo>
                <a:cubicBezTo>
                  <a:pt x="108" y="17"/>
                  <a:pt x="108" y="17"/>
                  <a:pt x="108" y="17"/>
                </a:cubicBezTo>
                <a:cubicBezTo>
                  <a:pt x="108" y="16"/>
                  <a:pt x="107" y="15"/>
                  <a:pt x="106" y="15"/>
                </a:cubicBezTo>
                <a:close/>
                <a:moveTo>
                  <a:pt x="22" y="123"/>
                </a:moveTo>
                <a:cubicBezTo>
                  <a:pt x="10" y="123"/>
                  <a:pt x="10" y="123"/>
                  <a:pt x="10" y="123"/>
                </a:cubicBezTo>
                <a:cubicBezTo>
                  <a:pt x="7" y="123"/>
                  <a:pt x="5" y="121"/>
                  <a:pt x="5" y="118"/>
                </a:cubicBezTo>
                <a:cubicBezTo>
                  <a:pt x="5" y="18"/>
                  <a:pt x="5" y="18"/>
                  <a:pt x="5" y="18"/>
                </a:cubicBezTo>
                <a:cubicBezTo>
                  <a:pt x="6" y="19"/>
                  <a:pt x="6" y="19"/>
                  <a:pt x="6" y="19"/>
                </a:cubicBezTo>
                <a:cubicBezTo>
                  <a:pt x="8" y="19"/>
                  <a:pt x="9" y="19"/>
                  <a:pt x="10" y="19"/>
                </a:cubicBezTo>
                <a:cubicBezTo>
                  <a:pt x="22" y="19"/>
                  <a:pt x="22" y="19"/>
                  <a:pt x="22" y="19"/>
                </a:cubicBezTo>
                <a:lnTo>
                  <a:pt x="22" y="123"/>
                </a:lnTo>
                <a:close/>
                <a:moveTo>
                  <a:pt x="104" y="123"/>
                </a:moveTo>
                <a:cubicBezTo>
                  <a:pt x="27" y="123"/>
                  <a:pt x="27" y="123"/>
                  <a:pt x="27" y="123"/>
                </a:cubicBezTo>
                <a:cubicBezTo>
                  <a:pt x="27" y="19"/>
                  <a:pt x="27" y="19"/>
                  <a:pt x="27" y="19"/>
                </a:cubicBezTo>
                <a:cubicBezTo>
                  <a:pt x="104" y="19"/>
                  <a:pt x="104" y="19"/>
                  <a:pt x="104" y="19"/>
                </a:cubicBezTo>
                <a:lnTo>
                  <a:pt x="104" y="12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2" name="Freeform 127"/>
          <p:cNvSpPr>
            <a:spLocks noEditPoints="1"/>
          </p:cNvSpPr>
          <p:nvPr/>
        </p:nvSpPr>
        <p:spPr bwMode="auto">
          <a:xfrm>
            <a:off x="1558925" y="3190875"/>
            <a:ext cx="404813" cy="481013"/>
          </a:xfrm>
          <a:custGeom>
            <a:avLst/>
            <a:gdLst>
              <a:gd name="T0" fmla="*/ 106 w 108"/>
              <a:gd name="T1" fmla="*/ 15 h 128"/>
              <a:gd name="T2" fmla="*/ 10 w 108"/>
              <a:gd name="T3" fmla="*/ 15 h 128"/>
              <a:gd name="T4" fmla="*/ 5 w 108"/>
              <a:gd name="T5" fmla="*/ 10 h 128"/>
              <a:gd name="T6" fmla="*/ 10 w 108"/>
              <a:gd name="T7" fmla="*/ 5 h 128"/>
              <a:gd name="T8" fmla="*/ 106 w 108"/>
              <a:gd name="T9" fmla="*/ 5 h 128"/>
              <a:gd name="T10" fmla="*/ 108 w 108"/>
              <a:gd name="T11" fmla="*/ 2 h 128"/>
              <a:gd name="T12" fmla="*/ 106 w 108"/>
              <a:gd name="T13" fmla="*/ 0 h 128"/>
              <a:gd name="T14" fmla="*/ 10 w 108"/>
              <a:gd name="T15" fmla="*/ 0 h 128"/>
              <a:gd name="T16" fmla="*/ 0 w 108"/>
              <a:gd name="T17" fmla="*/ 10 h 128"/>
              <a:gd name="T18" fmla="*/ 0 w 108"/>
              <a:gd name="T19" fmla="*/ 118 h 128"/>
              <a:gd name="T20" fmla="*/ 10 w 108"/>
              <a:gd name="T21" fmla="*/ 128 h 128"/>
              <a:gd name="T22" fmla="*/ 106 w 108"/>
              <a:gd name="T23" fmla="*/ 128 h 128"/>
              <a:gd name="T24" fmla="*/ 108 w 108"/>
              <a:gd name="T25" fmla="*/ 126 h 128"/>
              <a:gd name="T26" fmla="*/ 108 w 108"/>
              <a:gd name="T27" fmla="*/ 17 h 128"/>
              <a:gd name="T28" fmla="*/ 106 w 108"/>
              <a:gd name="T29" fmla="*/ 15 h 128"/>
              <a:gd name="T30" fmla="*/ 104 w 108"/>
              <a:gd name="T31" fmla="*/ 123 h 128"/>
              <a:gd name="T32" fmla="*/ 10 w 108"/>
              <a:gd name="T33" fmla="*/ 123 h 128"/>
              <a:gd name="T34" fmla="*/ 5 w 108"/>
              <a:gd name="T35" fmla="*/ 118 h 128"/>
              <a:gd name="T36" fmla="*/ 5 w 108"/>
              <a:gd name="T37" fmla="*/ 18 h 128"/>
              <a:gd name="T38" fmla="*/ 6 w 108"/>
              <a:gd name="T39" fmla="*/ 19 h 128"/>
              <a:gd name="T40" fmla="*/ 10 w 108"/>
              <a:gd name="T41" fmla="*/ 19 h 128"/>
              <a:gd name="T42" fmla="*/ 104 w 108"/>
              <a:gd name="T43" fmla="*/ 19 h 128"/>
              <a:gd name="T44" fmla="*/ 104 w 108"/>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8" h="128">
                <a:moveTo>
                  <a:pt x="106" y="15"/>
                </a:moveTo>
                <a:cubicBezTo>
                  <a:pt x="10" y="15"/>
                  <a:pt x="10" y="15"/>
                  <a:pt x="10" y="15"/>
                </a:cubicBezTo>
                <a:cubicBezTo>
                  <a:pt x="7" y="15"/>
                  <a:pt x="5" y="13"/>
                  <a:pt x="5" y="10"/>
                </a:cubicBezTo>
                <a:cubicBezTo>
                  <a:pt x="5" y="7"/>
                  <a:pt x="7" y="5"/>
                  <a:pt x="10" y="5"/>
                </a:cubicBezTo>
                <a:cubicBezTo>
                  <a:pt x="106" y="5"/>
                  <a:pt x="106" y="5"/>
                  <a:pt x="106" y="5"/>
                </a:cubicBezTo>
                <a:cubicBezTo>
                  <a:pt x="107" y="5"/>
                  <a:pt x="108" y="4"/>
                  <a:pt x="108" y="2"/>
                </a:cubicBezTo>
                <a:cubicBezTo>
                  <a:pt x="108" y="1"/>
                  <a:pt x="107" y="0"/>
                  <a:pt x="106" y="0"/>
                </a:cubicBezTo>
                <a:cubicBezTo>
                  <a:pt x="10" y="0"/>
                  <a:pt x="10" y="0"/>
                  <a:pt x="10" y="0"/>
                </a:cubicBezTo>
                <a:cubicBezTo>
                  <a:pt x="4" y="0"/>
                  <a:pt x="0" y="4"/>
                  <a:pt x="0" y="10"/>
                </a:cubicBezTo>
                <a:cubicBezTo>
                  <a:pt x="0" y="118"/>
                  <a:pt x="0" y="118"/>
                  <a:pt x="0" y="118"/>
                </a:cubicBezTo>
                <a:cubicBezTo>
                  <a:pt x="0" y="124"/>
                  <a:pt x="4" y="128"/>
                  <a:pt x="10" y="128"/>
                </a:cubicBezTo>
                <a:cubicBezTo>
                  <a:pt x="106" y="128"/>
                  <a:pt x="106" y="128"/>
                  <a:pt x="106" y="128"/>
                </a:cubicBezTo>
                <a:cubicBezTo>
                  <a:pt x="107" y="128"/>
                  <a:pt x="108" y="127"/>
                  <a:pt x="108" y="126"/>
                </a:cubicBezTo>
                <a:cubicBezTo>
                  <a:pt x="108" y="17"/>
                  <a:pt x="108" y="17"/>
                  <a:pt x="108" y="17"/>
                </a:cubicBezTo>
                <a:cubicBezTo>
                  <a:pt x="108" y="16"/>
                  <a:pt x="107" y="15"/>
                  <a:pt x="106" y="15"/>
                </a:cubicBezTo>
                <a:close/>
                <a:moveTo>
                  <a:pt x="104" y="123"/>
                </a:moveTo>
                <a:cubicBezTo>
                  <a:pt x="10" y="123"/>
                  <a:pt x="10" y="123"/>
                  <a:pt x="10" y="123"/>
                </a:cubicBezTo>
                <a:cubicBezTo>
                  <a:pt x="7" y="123"/>
                  <a:pt x="5" y="121"/>
                  <a:pt x="5" y="118"/>
                </a:cubicBezTo>
                <a:cubicBezTo>
                  <a:pt x="5" y="18"/>
                  <a:pt x="5" y="18"/>
                  <a:pt x="5" y="18"/>
                </a:cubicBezTo>
                <a:cubicBezTo>
                  <a:pt x="6" y="19"/>
                  <a:pt x="6" y="19"/>
                  <a:pt x="6" y="19"/>
                </a:cubicBezTo>
                <a:cubicBezTo>
                  <a:pt x="8" y="19"/>
                  <a:pt x="9" y="19"/>
                  <a:pt x="10" y="19"/>
                </a:cubicBezTo>
                <a:cubicBezTo>
                  <a:pt x="104" y="19"/>
                  <a:pt x="104" y="19"/>
                  <a:pt x="104" y="19"/>
                </a:cubicBezTo>
                <a:lnTo>
                  <a:pt x="104" y="12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66" name="组合 265"/>
          <p:cNvGrpSpPr/>
          <p:nvPr/>
        </p:nvGrpSpPr>
        <p:grpSpPr>
          <a:xfrm>
            <a:off x="568325" y="3254375"/>
            <a:ext cx="479425" cy="352425"/>
            <a:chOff x="568325" y="3254375"/>
            <a:chExt cx="479425" cy="352425"/>
          </a:xfrm>
          <a:solidFill>
            <a:schemeClr val="accent4"/>
          </a:solidFill>
        </p:grpSpPr>
        <p:sp>
          <p:nvSpPr>
            <p:cNvPr id="163" name="Freeform 128"/>
            <p:cNvSpPr/>
            <p:nvPr/>
          </p:nvSpPr>
          <p:spPr bwMode="auto">
            <a:xfrm>
              <a:off x="687388" y="3336925"/>
              <a:ext cx="296863" cy="19050"/>
            </a:xfrm>
            <a:custGeom>
              <a:avLst/>
              <a:gdLst>
                <a:gd name="T0" fmla="*/ 2 w 79"/>
                <a:gd name="T1" fmla="*/ 5 h 5"/>
                <a:gd name="T2" fmla="*/ 76 w 79"/>
                <a:gd name="T3" fmla="*/ 5 h 5"/>
                <a:gd name="T4" fmla="*/ 79 w 79"/>
                <a:gd name="T5" fmla="*/ 3 h 5"/>
                <a:gd name="T6" fmla="*/ 76 w 79"/>
                <a:gd name="T7" fmla="*/ 0 h 5"/>
                <a:gd name="T8" fmla="*/ 2 w 79"/>
                <a:gd name="T9" fmla="*/ 0 h 5"/>
                <a:gd name="T10" fmla="*/ 0 w 79"/>
                <a:gd name="T11" fmla="*/ 3 h 5"/>
                <a:gd name="T12" fmla="*/ 2 w 79"/>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79" h="5">
                  <a:moveTo>
                    <a:pt x="2" y="5"/>
                  </a:moveTo>
                  <a:cubicBezTo>
                    <a:pt x="76" y="5"/>
                    <a:pt x="76" y="5"/>
                    <a:pt x="76" y="5"/>
                  </a:cubicBezTo>
                  <a:cubicBezTo>
                    <a:pt x="78" y="5"/>
                    <a:pt x="79" y="4"/>
                    <a:pt x="79" y="3"/>
                  </a:cubicBezTo>
                  <a:cubicBezTo>
                    <a:pt x="79" y="1"/>
                    <a:pt x="78" y="0"/>
                    <a:pt x="76" y="0"/>
                  </a:cubicBezTo>
                  <a:cubicBezTo>
                    <a:pt x="2" y="0"/>
                    <a:pt x="2" y="0"/>
                    <a:pt x="2" y="0"/>
                  </a:cubicBezTo>
                  <a:cubicBezTo>
                    <a:pt x="1" y="0"/>
                    <a:pt x="0" y="1"/>
                    <a:pt x="0" y="3"/>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4" name="Freeform 129"/>
            <p:cNvSpPr>
              <a:spLocks noEditPoints="1"/>
            </p:cNvSpPr>
            <p:nvPr/>
          </p:nvSpPr>
          <p:spPr bwMode="auto">
            <a:xfrm>
              <a:off x="687388" y="3394075"/>
              <a:ext cx="128588" cy="130175"/>
            </a:xfrm>
            <a:custGeom>
              <a:avLst/>
              <a:gdLst>
                <a:gd name="T0" fmla="*/ 2 w 34"/>
                <a:gd name="T1" fmla="*/ 35 h 35"/>
                <a:gd name="T2" fmla="*/ 32 w 34"/>
                <a:gd name="T3" fmla="*/ 35 h 35"/>
                <a:gd name="T4" fmla="*/ 34 w 34"/>
                <a:gd name="T5" fmla="*/ 32 h 35"/>
                <a:gd name="T6" fmla="*/ 34 w 34"/>
                <a:gd name="T7" fmla="*/ 3 h 35"/>
                <a:gd name="T8" fmla="*/ 32 w 34"/>
                <a:gd name="T9" fmla="*/ 0 h 35"/>
                <a:gd name="T10" fmla="*/ 2 w 34"/>
                <a:gd name="T11" fmla="*/ 0 h 35"/>
                <a:gd name="T12" fmla="*/ 0 w 34"/>
                <a:gd name="T13" fmla="*/ 3 h 35"/>
                <a:gd name="T14" fmla="*/ 0 w 34"/>
                <a:gd name="T15" fmla="*/ 32 h 35"/>
                <a:gd name="T16" fmla="*/ 2 w 34"/>
                <a:gd name="T17" fmla="*/ 35 h 35"/>
                <a:gd name="T18" fmla="*/ 5 w 34"/>
                <a:gd name="T19" fmla="*/ 5 h 35"/>
                <a:gd name="T20" fmla="*/ 30 w 34"/>
                <a:gd name="T21" fmla="*/ 5 h 35"/>
                <a:gd name="T22" fmla="*/ 30 w 34"/>
                <a:gd name="T23" fmla="*/ 30 h 35"/>
                <a:gd name="T24" fmla="*/ 5 w 34"/>
                <a:gd name="T25" fmla="*/ 30 h 35"/>
                <a:gd name="T26" fmla="*/ 5 w 34"/>
                <a:gd name="T27" fmla="*/ 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5">
                  <a:moveTo>
                    <a:pt x="2" y="35"/>
                  </a:moveTo>
                  <a:cubicBezTo>
                    <a:pt x="32" y="35"/>
                    <a:pt x="32" y="35"/>
                    <a:pt x="32" y="35"/>
                  </a:cubicBezTo>
                  <a:cubicBezTo>
                    <a:pt x="33" y="35"/>
                    <a:pt x="34" y="34"/>
                    <a:pt x="34" y="32"/>
                  </a:cubicBezTo>
                  <a:cubicBezTo>
                    <a:pt x="34" y="3"/>
                    <a:pt x="34" y="3"/>
                    <a:pt x="34" y="3"/>
                  </a:cubicBezTo>
                  <a:cubicBezTo>
                    <a:pt x="34" y="1"/>
                    <a:pt x="33" y="0"/>
                    <a:pt x="32" y="0"/>
                  </a:cubicBezTo>
                  <a:cubicBezTo>
                    <a:pt x="2" y="0"/>
                    <a:pt x="2" y="0"/>
                    <a:pt x="2" y="0"/>
                  </a:cubicBezTo>
                  <a:cubicBezTo>
                    <a:pt x="1" y="0"/>
                    <a:pt x="0" y="1"/>
                    <a:pt x="0" y="3"/>
                  </a:cubicBezTo>
                  <a:cubicBezTo>
                    <a:pt x="0" y="32"/>
                    <a:pt x="0" y="32"/>
                    <a:pt x="0" y="32"/>
                  </a:cubicBezTo>
                  <a:cubicBezTo>
                    <a:pt x="0" y="34"/>
                    <a:pt x="1" y="35"/>
                    <a:pt x="2" y="35"/>
                  </a:cubicBezTo>
                  <a:close/>
                  <a:moveTo>
                    <a:pt x="5" y="5"/>
                  </a:moveTo>
                  <a:cubicBezTo>
                    <a:pt x="30" y="5"/>
                    <a:pt x="30" y="5"/>
                    <a:pt x="30" y="5"/>
                  </a:cubicBezTo>
                  <a:cubicBezTo>
                    <a:pt x="30" y="30"/>
                    <a:pt x="30" y="30"/>
                    <a:pt x="30" y="30"/>
                  </a:cubicBezTo>
                  <a:cubicBezTo>
                    <a:pt x="5" y="30"/>
                    <a:pt x="5" y="30"/>
                    <a:pt x="5" y="30"/>
                  </a:cubicBezTo>
                  <a:lnTo>
                    <a:pt x="5"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5" name="Freeform 130"/>
            <p:cNvSpPr/>
            <p:nvPr/>
          </p:nvSpPr>
          <p:spPr bwMode="auto">
            <a:xfrm>
              <a:off x="857250" y="3394075"/>
              <a:ext cx="127000" cy="17463"/>
            </a:xfrm>
            <a:custGeom>
              <a:avLst/>
              <a:gdLst>
                <a:gd name="T0" fmla="*/ 31 w 34"/>
                <a:gd name="T1" fmla="*/ 0 h 5"/>
                <a:gd name="T2" fmla="*/ 2 w 34"/>
                <a:gd name="T3" fmla="*/ 0 h 5"/>
                <a:gd name="T4" fmla="*/ 0 w 34"/>
                <a:gd name="T5" fmla="*/ 3 h 5"/>
                <a:gd name="T6" fmla="*/ 2 w 34"/>
                <a:gd name="T7" fmla="*/ 5 h 5"/>
                <a:gd name="T8" fmla="*/ 31 w 34"/>
                <a:gd name="T9" fmla="*/ 5 h 5"/>
                <a:gd name="T10" fmla="*/ 34 w 34"/>
                <a:gd name="T11" fmla="*/ 3 h 5"/>
                <a:gd name="T12" fmla="*/ 31 w 3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4" h="5">
                  <a:moveTo>
                    <a:pt x="31" y="0"/>
                  </a:moveTo>
                  <a:cubicBezTo>
                    <a:pt x="2" y="0"/>
                    <a:pt x="2" y="0"/>
                    <a:pt x="2" y="0"/>
                  </a:cubicBezTo>
                  <a:cubicBezTo>
                    <a:pt x="1" y="0"/>
                    <a:pt x="0" y="1"/>
                    <a:pt x="0" y="3"/>
                  </a:cubicBezTo>
                  <a:cubicBezTo>
                    <a:pt x="0" y="4"/>
                    <a:pt x="1" y="5"/>
                    <a:pt x="2" y="5"/>
                  </a:cubicBezTo>
                  <a:cubicBezTo>
                    <a:pt x="31" y="5"/>
                    <a:pt x="31" y="5"/>
                    <a:pt x="31" y="5"/>
                  </a:cubicBezTo>
                  <a:cubicBezTo>
                    <a:pt x="33" y="5"/>
                    <a:pt x="34" y="4"/>
                    <a:pt x="34" y="3"/>
                  </a:cubicBezTo>
                  <a:cubicBezTo>
                    <a:pt x="34" y="1"/>
                    <a:pt x="33" y="0"/>
                    <a:pt x="3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6" name="Freeform 131"/>
            <p:cNvSpPr/>
            <p:nvPr/>
          </p:nvSpPr>
          <p:spPr bwMode="auto">
            <a:xfrm>
              <a:off x="857250" y="3449638"/>
              <a:ext cx="127000" cy="19050"/>
            </a:xfrm>
            <a:custGeom>
              <a:avLst/>
              <a:gdLst>
                <a:gd name="T0" fmla="*/ 31 w 34"/>
                <a:gd name="T1" fmla="*/ 0 h 5"/>
                <a:gd name="T2" fmla="*/ 2 w 34"/>
                <a:gd name="T3" fmla="*/ 0 h 5"/>
                <a:gd name="T4" fmla="*/ 0 w 34"/>
                <a:gd name="T5" fmla="*/ 2 h 5"/>
                <a:gd name="T6" fmla="*/ 2 w 34"/>
                <a:gd name="T7" fmla="*/ 5 h 5"/>
                <a:gd name="T8" fmla="*/ 31 w 34"/>
                <a:gd name="T9" fmla="*/ 5 h 5"/>
                <a:gd name="T10" fmla="*/ 34 w 34"/>
                <a:gd name="T11" fmla="*/ 2 h 5"/>
                <a:gd name="T12" fmla="*/ 31 w 3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4" h="5">
                  <a:moveTo>
                    <a:pt x="31" y="0"/>
                  </a:moveTo>
                  <a:cubicBezTo>
                    <a:pt x="2" y="0"/>
                    <a:pt x="2" y="0"/>
                    <a:pt x="2" y="0"/>
                  </a:cubicBezTo>
                  <a:cubicBezTo>
                    <a:pt x="1" y="0"/>
                    <a:pt x="0" y="1"/>
                    <a:pt x="0" y="2"/>
                  </a:cubicBezTo>
                  <a:cubicBezTo>
                    <a:pt x="0" y="4"/>
                    <a:pt x="1" y="5"/>
                    <a:pt x="2" y="5"/>
                  </a:cubicBezTo>
                  <a:cubicBezTo>
                    <a:pt x="31" y="5"/>
                    <a:pt x="31" y="5"/>
                    <a:pt x="31" y="5"/>
                  </a:cubicBezTo>
                  <a:cubicBezTo>
                    <a:pt x="33" y="5"/>
                    <a:pt x="34" y="4"/>
                    <a:pt x="34" y="2"/>
                  </a:cubicBezTo>
                  <a:cubicBezTo>
                    <a:pt x="34" y="1"/>
                    <a:pt x="33" y="0"/>
                    <a:pt x="3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7" name="Freeform 132"/>
            <p:cNvSpPr/>
            <p:nvPr/>
          </p:nvSpPr>
          <p:spPr bwMode="auto">
            <a:xfrm>
              <a:off x="857250" y="3505200"/>
              <a:ext cx="127000" cy="19050"/>
            </a:xfrm>
            <a:custGeom>
              <a:avLst/>
              <a:gdLst>
                <a:gd name="T0" fmla="*/ 31 w 34"/>
                <a:gd name="T1" fmla="*/ 0 h 5"/>
                <a:gd name="T2" fmla="*/ 2 w 34"/>
                <a:gd name="T3" fmla="*/ 0 h 5"/>
                <a:gd name="T4" fmla="*/ 0 w 34"/>
                <a:gd name="T5" fmla="*/ 2 h 5"/>
                <a:gd name="T6" fmla="*/ 2 w 34"/>
                <a:gd name="T7" fmla="*/ 5 h 5"/>
                <a:gd name="T8" fmla="*/ 31 w 34"/>
                <a:gd name="T9" fmla="*/ 5 h 5"/>
                <a:gd name="T10" fmla="*/ 34 w 34"/>
                <a:gd name="T11" fmla="*/ 2 h 5"/>
                <a:gd name="T12" fmla="*/ 31 w 3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4" h="5">
                  <a:moveTo>
                    <a:pt x="31" y="0"/>
                  </a:moveTo>
                  <a:cubicBezTo>
                    <a:pt x="2" y="0"/>
                    <a:pt x="2" y="0"/>
                    <a:pt x="2" y="0"/>
                  </a:cubicBezTo>
                  <a:cubicBezTo>
                    <a:pt x="1" y="0"/>
                    <a:pt x="0" y="1"/>
                    <a:pt x="0" y="2"/>
                  </a:cubicBezTo>
                  <a:cubicBezTo>
                    <a:pt x="0" y="4"/>
                    <a:pt x="1" y="5"/>
                    <a:pt x="2" y="5"/>
                  </a:cubicBezTo>
                  <a:cubicBezTo>
                    <a:pt x="31" y="5"/>
                    <a:pt x="31" y="5"/>
                    <a:pt x="31" y="5"/>
                  </a:cubicBezTo>
                  <a:cubicBezTo>
                    <a:pt x="33" y="5"/>
                    <a:pt x="34" y="4"/>
                    <a:pt x="34" y="2"/>
                  </a:cubicBezTo>
                  <a:cubicBezTo>
                    <a:pt x="34" y="1"/>
                    <a:pt x="33" y="0"/>
                    <a:pt x="3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8" name="Freeform 133"/>
            <p:cNvSpPr>
              <a:spLocks noEditPoints="1"/>
            </p:cNvSpPr>
            <p:nvPr/>
          </p:nvSpPr>
          <p:spPr bwMode="auto">
            <a:xfrm>
              <a:off x="568325" y="3254375"/>
              <a:ext cx="479425" cy="352425"/>
            </a:xfrm>
            <a:custGeom>
              <a:avLst/>
              <a:gdLst>
                <a:gd name="T0" fmla="*/ 126 w 128"/>
                <a:gd name="T1" fmla="*/ 0 h 94"/>
                <a:gd name="T2" fmla="*/ 17 w 128"/>
                <a:gd name="T3" fmla="*/ 0 h 94"/>
                <a:gd name="T4" fmla="*/ 15 w 128"/>
                <a:gd name="T5" fmla="*/ 2 h 94"/>
                <a:gd name="T6" fmla="*/ 15 w 128"/>
                <a:gd name="T7" fmla="*/ 84 h 94"/>
                <a:gd name="T8" fmla="*/ 10 w 128"/>
                <a:gd name="T9" fmla="*/ 89 h 94"/>
                <a:gd name="T10" fmla="*/ 5 w 128"/>
                <a:gd name="T11" fmla="*/ 84 h 94"/>
                <a:gd name="T12" fmla="*/ 5 w 128"/>
                <a:gd name="T13" fmla="*/ 14 h 94"/>
                <a:gd name="T14" fmla="*/ 2 w 128"/>
                <a:gd name="T15" fmla="*/ 11 h 94"/>
                <a:gd name="T16" fmla="*/ 0 w 128"/>
                <a:gd name="T17" fmla="*/ 14 h 94"/>
                <a:gd name="T18" fmla="*/ 0 w 128"/>
                <a:gd name="T19" fmla="*/ 84 h 94"/>
                <a:gd name="T20" fmla="*/ 10 w 128"/>
                <a:gd name="T21" fmla="*/ 94 h 94"/>
                <a:gd name="T22" fmla="*/ 118 w 128"/>
                <a:gd name="T23" fmla="*/ 94 h 94"/>
                <a:gd name="T24" fmla="*/ 128 w 128"/>
                <a:gd name="T25" fmla="*/ 84 h 94"/>
                <a:gd name="T26" fmla="*/ 128 w 128"/>
                <a:gd name="T27" fmla="*/ 2 h 94"/>
                <a:gd name="T28" fmla="*/ 126 w 128"/>
                <a:gd name="T29" fmla="*/ 0 h 94"/>
                <a:gd name="T30" fmla="*/ 123 w 128"/>
                <a:gd name="T31" fmla="*/ 84 h 94"/>
                <a:gd name="T32" fmla="*/ 118 w 128"/>
                <a:gd name="T33" fmla="*/ 89 h 94"/>
                <a:gd name="T34" fmla="*/ 18 w 128"/>
                <a:gd name="T35" fmla="*/ 89 h 94"/>
                <a:gd name="T36" fmla="*/ 19 w 128"/>
                <a:gd name="T37" fmla="*/ 87 h 94"/>
                <a:gd name="T38" fmla="*/ 19 w 128"/>
                <a:gd name="T39" fmla="*/ 84 h 94"/>
                <a:gd name="T40" fmla="*/ 19 w 128"/>
                <a:gd name="T41" fmla="*/ 5 h 94"/>
                <a:gd name="T42" fmla="*/ 123 w 128"/>
                <a:gd name="T43" fmla="*/ 5 h 94"/>
                <a:gd name="T44" fmla="*/ 123 w 128"/>
                <a:gd name="T45" fmla="*/ 84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94">
                  <a:moveTo>
                    <a:pt x="126" y="0"/>
                  </a:moveTo>
                  <a:cubicBezTo>
                    <a:pt x="17" y="0"/>
                    <a:pt x="17" y="0"/>
                    <a:pt x="17" y="0"/>
                  </a:cubicBezTo>
                  <a:cubicBezTo>
                    <a:pt x="16" y="0"/>
                    <a:pt x="15" y="1"/>
                    <a:pt x="15" y="2"/>
                  </a:cubicBezTo>
                  <a:cubicBezTo>
                    <a:pt x="15" y="84"/>
                    <a:pt x="15" y="84"/>
                    <a:pt x="15" y="84"/>
                  </a:cubicBezTo>
                  <a:cubicBezTo>
                    <a:pt x="15" y="87"/>
                    <a:pt x="13" y="89"/>
                    <a:pt x="10" y="89"/>
                  </a:cubicBezTo>
                  <a:cubicBezTo>
                    <a:pt x="7" y="89"/>
                    <a:pt x="5" y="87"/>
                    <a:pt x="5" y="84"/>
                  </a:cubicBezTo>
                  <a:cubicBezTo>
                    <a:pt x="5" y="14"/>
                    <a:pt x="5" y="14"/>
                    <a:pt x="5" y="14"/>
                  </a:cubicBezTo>
                  <a:cubicBezTo>
                    <a:pt x="5" y="12"/>
                    <a:pt x="4" y="11"/>
                    <a:pt x="2" y="11"/>
                  </a:cubicBezTo>
                  <a:cubicBezTo>
                    <a:pt x="1" y="11"/>
                    <a:pt x="0" y="12"/>
                    <a:pt x="0" y="14"/>
                  </a:cubicBezTo>
                  <a:cubicBezTo>
                    <a:pt x="0" y="84"/>
                    <a:pt x="0" y="84"/>
                    <a:pt x="0" y="84"/>
                  </a:cubicBezTo>
                  <a:cubicBezTo>
                    <a:pt x="0" y="89"/>
                    <a:pt x="4" y="94"/>
                    <a:pt x="10" y="94"/>
                  </a:cubicBezTo>
                  <a:cubicBezTo>
                    <a:pt x="118" y="94"/>
                    <a:pt x="118" y="94"/>
                    <a:pt x="118" y="94"/>
                  </a:cubicBezTo>
                  <a:cubicBezTo>
                    <a:pt x="124" y="94"/>
                    <a:pt x="128" y="89"/>
                    <a:pt x="128" y="84"/>
                  </a:cubicBezTo>
                  <a:cubicBezTo>
                    <a:pt x="128" y="2"/>
                    <a:pt x="128" y="2"/>
                    <a:pt x="128" y="2"/>
                  </a:cubicBezTo>
                  <a:cubicBezTo>
                    <a:pt x="128" y="1"/>
                    <a:pt x="127" y="0"/>
                    <a:pt x="126" y="0"/>
                  </a:cubicBezTo>
                  <a:close/>
                  <a:moveTo>
                    <a:pt x="123" y="84"/>
                  </a:moveTo>
                  <a:cubicBezTo>
                    <a:pt x="123" y="87"/>
                    <a:pt x="121" y="89"/>
                    <a:pt x="118" y="89"/>
                  </a:cubicBezTo>
                  <a:cubicBezTo>
                    <a:pt x="18" y="89"/>
                    <a:pt x="18" y="89"/>
                    <a:pt x="18" y="89"/>
                  </a:cubicBezTo>
                  <a:cubicBezTo>
                    <a:pt x="19" y="87"/>
                    <a:pt x="19" y="87"/>
                    <a:pt x="19" y="87"/>
                  </a:cubicBezTo>
                  <a:cubicBezTo>
                    <a:pt x="19" y="86"/>
                    <a:pt x="19" y="85"/>
                    <a:pt x="19" y="84"/>
                  </a:cubicBezTo>
                  <a:cubicBezTo>
                    <a:pt x="19" y="5"/>
                    <a:pt x="19" y="5"/>
                    <a:pt x="19" y="5"/>
                  </a:cubicBezTo>
                  <a:cubicBezTo>
                    <a:pt x="123" y="5"/>
                    <a:pt x="123" y="5"/>
                    <a:pt x="123" y="5"/>
                  </a:cubicBezTo>
                  <a:lnTo>
                    <a:pt x="123" y="8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61" name="组合 260"/>
          <p:cNvGrpSpPr/>
          <p:nvPr/>
        </p:nvGrpSpPr>
        <p:grpSpPr>
          <a:xfrm>
            <a:off x="11139488" y="2349500"/>
            <a:ext cx="481013" cy="239713"/>
            <a:chOff x="11139488" y="2349500"/>
            <a:chExt cx="481013" cy="239713"/>
          </a:xfrm>
          <a:solidFill>
            <a:schemeClr val="accent4"/>
          </a:solidFill>
        </p:grpSpPr>
        <p:sp>
          <p:nvSpPr>
            <p:cNvPr id="169" name="Freeform 134"/>
            <p:cNvSpPr>
              <a:spLocks noEditPoints="1"/>
            </p:cNvSpPr>
            <p:nvPr/>
          </p:nvSpPr>
          <p:spPr bwMode="auto">
            <a:xfrm>
              <a:off x="11139488" y="2349500"/>
              <a:ext cx="481013" cy="239713"/>
            </a:xfrm>
            <a:custGeom>
              <a:avLst/>
              <a:gdLst>
                <a:gd name="T0" fmla="*/ 122 w 128"/>
                <a:gd name="T1" fmla="*/ 11 h 64"/>
                <a:gd name="T2" fmla="*/ 113 w 128"/>
                <a:gd name="T3" fmla="*/ 11 h 64"/>
                <a:gd name="T4" fmla="*/ 113 w 128"/>
                <a:gd name="T5" fmla="*/ 6 h 64"/>
                <a:gd name="T6" fmla="*/ 107 w 128"/>
                <a:gd name="T7" fmla="*/ 0 h 64"/>
                <a:gd name="T8" fmla="*/ 6 w 128"/>
                <a:gd name="T9" fmla="*/ 0 h 64"/>
                <a:gd name="T10" fmla="*/ 0 w 128"/>
                <a:gd name="T11" fmla="*/ 6 h 64"/>
                <a:gd name="T12" fmla="*/ 0 w 128"/>
                <a:gd name="T13" fmla="*/ 58 h 64"/>
                <a:gd name="T14" fmla="*/ 6 w 128"/>
                <a:gd name="T15" fmla="*/ 64 h 64"/>
                <a:gd name="T16" fmla="*/ 107 w 128"/>
                <a:gd name="T17" fmla="*/ 64 h 64"/>
                <a:gd name="T18" fmla="*/ 113 w 128"/>
                <a:gd name="T19" fmla="*/ 58 h 64"/>
                <a:gd name="T20" fmla="*/ 113 w 128"/>
                <a:gd name="T21" fmla="*/ 53 h 64"/>
                <a:gd name="T22" fmla="*/ 122 w 128"/>
                <a:gd name="T23" fmla="*/ 53 h 64"/>
                <a:gd name="T24" fmla="*/ 128 w 128"/>
                <a:gd name="T25" fmla="*/ 47 h 64"/>
                <a:gd name="T26" fmla="*/ 128 w 128"/>
                <a:gd name="T27" fmla="*/ 17 h 64"/>
                <a:gd name="T28" fmla="*/ 122 w 128"/>
                <a:gd name="T29" fmla="*/ 11 h 64"/>
                <a:gd name="T30" fmla="*/ 109 w 128"/>
                <a:gd name="T31" fmla="*/ 59 h 64"/>
                <a:gd name="T32" fmla="*/ 5 w 128"/>
                <a:gd name="T33" fmla="*/ 59 h 64"/>
                <a:gd name="T34" fmla="*/ 5 w 128"/>
                <a:gd name="T35" fmla="*/ 5 h 64"/>
                <a:gd name="T36" fmla="*/ 109 w 128"/>
                <a:gd name="T37" fmla="*/ 5 h 64"/>
                <a:gd name="T38" fmla="*/ 109 w 128"/>
                <a:gd name="T39" fmla="*/ 59 h 64"/>
                <a:gd name="T40" fmla="*/ 123 w 128"/>
                <a:gd name="T41" fmla="*/ 48 h 64"/>
                <a:gd name="T42" fmla="*/ 113 w 128"/>
                <a:gd name="T43" fmla="*/ 48 h 64"/>
                <a:gd name="T44" fmla="*/ 113 w 128"/>
                <a:gd name="T45" fmla="*/ 16 h 64"/>
                <a:gd name="T46" fmla="*/ 123 w 128"/>
                <a:gd name="T47" fmla="*/ 16 h 64"/>
                <a:gd name="T48" fmla="*/ 123 w 128"/>
                <a:gd name="T49"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64">
                  <a:moveTo>
                    <a:pt x="122" y="11"/>
                  </a:moveTo>
                  <a:cubicBezTo>
                    <a:pt x="113" y="11"/>
                    <a:pt x="113" y="11"/>
                    <a:pt x="113" y="11"/>
                  </a:cubicBezTo>
                  <a:cubicBezTo>
                    <a:pt x="113" y="6"/>
                    <a:pt x="113" y="6"/>
                    <a:pt x="113" y="6"/>
                  </a:cubicBezTo>
                  <a:cubicBezTo>
                    <a:pt x="113" y="3"/>
                    <a:pt x="111" y="0"/>
                    <a:pt x="107" y="0"/>
                  </a:cubicBezTo>
                  <a:cubicBezTo>
                    <a:pt x="6" y="0"/>
                    <a:pt x="6" y="0"/>
                    <a:pt x="6" y="0"/>
                  </a:cubicBezTo>
                  <a:cubicBezTo>
                    <a:pt x="3" y="0"/>
                    <a:pt x="0" y="3"/>
                    <a:pt x="0" y="6"/>
                  </a:cubicBezTo>
                  <a:cubicBezTo>
                    <a:pt x="0" y="58"/>
                    <a:pt x="0" y="58"/>
                    <a:pt x="0" y="58"/>
                  </a:cubicBezTo>
                  <a:cubicBezTo>
                    <a:pt x="0" y="61"/>
                    <a:pt x="3" y="64"/>
                    <a:pt x="6" y="64"/>
                  </a:cubicBezTo>
                  <a:cubicBezTo>
                    <a:pt x="107" y="64"/>
                    <a:pt x="107" y="64"/>
                    <a:pt x="107" y="64"/>
                  </a:cubicBezTo>
                  <a:cubicBezTo>
                    <a:pt x="111" y="64"/>
                    <a:pt x="113" y="61"/>
                    <a:pt x="113" y="58"/>
                  </a:cubicBezTo>
                  <a:cubicBezTo>
                    <a:pt x="113" y="53"/>
                    <a:pt x="113" y="53"/>
                    <a:pt x="113" y="53"/>
                  </a:cubicBezTo>
                  <a:cubicBezTo>
                    <a:pt x="122" y="53"/>
                    <a:pt x="122" y="53"/>
                    <a:pt x="122" y="53"/>
                  </a:cubicBezTo>
                  <a:cubicBezTo>
                    <a:pt x="125" y="53"/>
                    <a:pt x="128" y="50"/>
                    <a:pt x="128" y="47"/>
                  </a:cubicBezTo>
                  <a:cubicBezTo>
                    <a:pt x="128" y="17"/>
                    <a:pt x="128" y="17"/>
                    <a:pt x="128" y="17"/>
                  </a:cubicBezTo>
                  <a:cubicBezTo>
                    <a:pt x="128" y="14"/>
                    <a:pt x="125" y="11"/>
                    <a:pt x="122" y="11"/>
                  </a:cubicBezTo>
                  <a:close/>
                  <a:moveTo>
                    <a:pt x="109" y="59"/>
                  </a:moveTo>
                  <a:cubicBezTo>
                    <a:pt x="5" y="59"/>
                    <a:pt x="5" y="59"/>
                    <a:pt x="5" y="59"/>
                  </a:cubicBezTo>
                  <a:cubicBezTo>
                    <a:pt x="5" y="5"/>
                    <a:pt x="5" y="5"/>
                    <a:pt x="5" y="5"/>
                  </a:cubicBezTo>
                  <a:cubicBezTo>
                    <a:pt x="109" y="5"/>
                    <a:pt x="109" y="5"/>
                    <a:pt x="109" y="5"/>
                  </a:cubicBezTo>
                  <a:lnTo>
                    <a:pt x="109" y="59"/>
                  </a:lnTo>
                  <a:close/>
                  <a:moveTo>
                    <a:pt x="123" y="48"/>
                  </a:moveTo>
                  <a:cubicBezTo>
                    <a:pt x="113" y="48"/>
                    <a:pt x="113" y="48"/>
                    <a:pt x="113" y="48"/>
                  </a:cubicBezTo>
                  <a:cubicBezTo>
                    <a:pt x="113" y="16"/>
                    <a:pt x="113" y="16"/>
                    <a:pt x="113" y="16"/>
                  </a:cubicBezTo>
                  <a:cubicBezTo>
                    <a:pt x="123" y="16"/>
                    <a:pt x="123" y="16"/>
                    <a:pt x="123" y="16"/>
                  </a:cubicBezTo>
                  <a:lnTo>
                    <a:pt x="123"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0" name="Freeform 135"/>
            <p:cNvSpPr/>
            <p:nvPr/>
          </p:nvSpPr>
          <p:spPr bwMode="auto">
            <a:xfrm>
              <a:off x="11312525" y="2435225"/>
              <a:ext cx="79375" cy="79375"/>
            </a:xfrm>
            <a:custGeom>
              <a:avLst/>
              <a:gdLst>
                <a:gd name="T0" fmla="*/ 7 w 21"/>
                <a:gd name="T1" fmla="*/ 11 h 21"/>
                <a:gd name="T2" fmla="*/ 1 w 21"/>
                <a:gd name="T3" fmla="*/ 17 h 21"/>
                <a:gd name="T4" fmla="*/ 1 w 21"/>
                <a:gd name="T5" fmla="*/ 20 h 21"/>
                <a:gd name="T6" fmla="*/ 4 w 21"/>
                <a:gd name="T7" fmla="*/ 20 h 21"/>
                <a:gd name="T8" fmla="*/ 11 w 21"/>
                <a:gd name="T9" fmla="*/ 14 h 21"/>
                <a:gd name="T10" fmla="*/ 17 w 21"/>
                <a:gd name="T11" fmla="*/ 20 h 21"/>
                <a:gd name="T12" fmla="*/ 20 w 21"/>
                <a:gd name="T13" fmla="*/ 20 h 21"/>
                <a:gd name="T14" fmla="*/ 20 w 21"/>
                <a:gd name="T15" fmla="*/ 17 h 21"/>
                <a:gd name="T16" fmla="*/ 14 w 21"/>
                <a:gd name="T17" fmla="*/ 11 h 21"/>
                <a:gd name="T18" fmla="*/ 20 w 21"/>
                <a:gd name="T19" fmla="*/ 4 h 21"/>
                <a:gd name="T20" fmla="*/ 20 w 21"/>
                <a:gd name="T21" fmla="*/ 1 h 21"/>
                <a:gd name="T22" fmla="*/ 17 w 21"/>
                <a:gd name="T23" fmla="*/ 1 h 21"/>
                <a:gd name="T24" fmla="*/ 11 w 21"/>
                <a:gd name="T25" fmla="*/ 7 h 21"/>
                <a:gd name="T26" fmla="*/ 4 w 21"/>
                <a:gd name="T27" fmla="*/ 1 h 21"/>
                <a:gd name="T28" fmla="*/ 1 w 21"/>
                <a:gd name="T29" fmla="*/ 1 h 21"/>
                <a:gd name="T30" fmla="*/ 1 w 21"/>
                <a:gd name="T31" fmla="*/ 4 h 21"/>
                <a:gd name="T32" fmla="*/ 7 w 21"/>
                <a:gd name="T33" fmla="*/ 1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21">
                  <a:moveTo>
                    <a:pt x="7" y="11"/>
                  </a:moveTo>
                  <a:cubicBezTo>
                    <a:pt x="1" y="17"/>
                    <a:pt x="1" y="17"/>
                    <a:pt x="1" y="17"/>
                  </a:cubicBezTo>
                  <a:cubicBezTo>
                    <a:pt x="0" y="18"/>
                    <a:pt x="0" y="19"/>
                    <a:pt x="1" y="20"/>
                  </a:cubicBezTo>
                  <a:cubicBezTo>
                    <a:pt x="2" y="21"/>
                    <a:pt x="3" y="21"/>
                    <a:pt x="4" y="20"/>
                  </a:cubicBezTo>
                  <a:cubicBezTo>
                    <a:pt x="11" y="14"/>
                    <a:pt x="11" y="14"/>
                    <a:pt x="11" y="14"/>
                  </a:cubicBezTo>
                  <a:cubicBezTo>
                    <a:pt x="17" y="20"/>
                    <a:pt x="17" y="20"/>
                    <a:pt x="17" y="20"/>
                  </a:cubicBezTo>
                  <a:cubicBezTo>
                    <a:pt x="18" y="21"/>
                    <a:pt x="19" y="21"/>
                    <a:pt x="20" y="20"/>
                  </a:cubicBezTo>
                  <a:cubicBezTo>
                    <a:pt x="21" y="19"/>
                    <a:pt x="21" y="18"/>
                    <a:pt x="20" y="17"/>
                  </a:cubicBezTo>
                  <a:cubicBezTo>
                    <a:pt x="14" y="11"/>
                    <a:pt x="14" y="11"/>
                    <a:pt x="14" y="11"/>
                  </a:cubicBezTo>
                  <a:cubicBezTo>
                    <a:pt x="20" y="4"/>
                    <a:pt x="20" y="4"/>
                    <a:pt x="20" y="4"/>
                  </a:cubicBezTo>
                  <a:cubicBezTo>
                    <a:pt x="21" y="3"/>
                    <a:pt x="21" y="2"/>
                    <a:pt x="20" y="1"/>
                  </a:cubicBezTo>
                  <a:cubicBezTo>
                    <a:pt x="19" y="0"/>
                    <a:pt x="18" y="0"/>
                    <a:pt x="17" y="1"/>
                  </a:cubicBezTo>
                  <a:cubicBezTo>
                    <a:pt x="11" y="7"/>
                    <a:pt x="11" y="7"/>
                    <a:pt x="11" y="7"/>
                  </a:cubicBezTo>
                  <a:cubicBezTo>
                    <a:pt x="4" y="1"/>
                    <a:pt x="4" y="1"/>
                    <a:pt x="4" y="1"/>
                  </a:cubicBezTo>
                  <a:cubicBezTo>
                    <a:pt x="3" y="0"/>
                    <a:pt x="2" y="0"/>
                    <a:pt x="1" y="1"/>
                  </a:cubicBezTo>
                  <a:cubicBezTo>
                    <a:pt x="0" y="2"/>
                    <a:pt x="0" y="3"/>
                    <a:pt x="1" y="4"/>
                  </a:cubicBezTo>
                  <a:lnTo>
                    <a:pt x="7"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71" name="Freeform 136"/>
          <p:cNvSpPr>
            <a:spLocks noEditPoints="1"/>
          </p:cNvSpPr>
          <p:nvPr/>
        </p:nvSpPr>
        <p:spPr bwMode="auto">
          <a:xfrm>
            <a:off x="10179050" y="2349500"/>
            <a:ext cx="481013" cy="239713"/>
          </a:xfrm>
          <a:custGeom>
            <a:avLst/>
            <a:gdLst>
              <a:gd name="T0" fmla="*/ 128 w 128"/>
              <a:gd name="T1" fmla="*/ 17 h 64"/>
              <a:gd name="T2" fmla="*/ 122 w 128"/>
              <a:gd name="T3" fmla="*/ 11 h 64"/>
              <a:gd name="T4" fmla="*/ 113 w 128"/>
              <a:gd name="T5" fmla="*/ 11 h 64"/>
              <a:gd name="T6" fmla="*/ 113 w 128"/>
              <a:gd name="T7" fmla="*/ 6 h 64"/>
              <a:gd name="T8" fmla="*/ 107 w 128"/>
              <a:gd name="T9" fmla="*/ 0 h 64"/>
              <a:gd name="T10" fmla="*/ 6 w 128"/>
              <a:gd name="T11" fmla="*/ 0 h 64"/>
              <a:gd name="T12" fmla="*/ 0 w 128"/>
              <a:gd name="T13" fmla="*/ 6 h 64"/>
              <a:gd name="T14" fmla="*/ 0 w 128"/>
              <a:gd name="T15" fmla="*/ 58 h 64"/>
              <a:gd name="T16" fmla="*/ 6 w 128"/>
              <a:gd name="T17" fmla="*/ 64 h 64"/>
              <a:gd name="T18" fmla="*/ 107 w 128"/>
              <a:gd name="T19" fmla="*/ 64 h 64"/>
              <a:gd name="T20" fmla="*/ 113 w 128"/>
              <a:gd name="T21" fmla="*/ 58 h 64"/>
              <a:gd name="T22" fmla="*/ 113 w 128"/>
              <a:gd name="T23" fmla="*/ 53 h 64"/>
              <a:gd name="T24" fmla="*/ 122 w 128"/>
              <a:gd name="T25" fmla="*/ 53 h 64"/>
              <a:gd name="T26" fmla="*/ 128 w 128"/>
              <a:gd name="T27" fmla="*/ 47 h 64"/>
              <a:gd name="T28" fmla="*/ 128 w 128"/>
              <a:gd name="T29" fmla="*/ 17 h 64"/>
              <a:gd name="T30" fmla="*/ 5 w 128"/>
              <a:gd name="T31" fmla="*/ 59 h 64"/>
              <a:gd name="T32" fmla="*/ 5 w 128"/>
              <a:gd name="T33" fmla="*/ 5 h 64"/>
              <a:gd name="T34" fmla="*/ 33 w 128"/>
              <a:gd name="T35" fmla="*/ 5 h 64"/>
              <a:gd name="T36" fmla="*/ 88 w 128"/>
              <a:gd name="T37" fmla="*/ 59 h 64"/>
              <a:gd name="T38" fmla="*/ 5 w 128"/>
              <a:gd name="T39" fmla="*/ 59 h 64"/>
              <a:gd name="T40" fmla="*/ 109 w 128"/>
              <a:gd name="T41" fmla="*/ 59 h 64"/>
              <a:gd name="T42" fmla="*/ 95 w 128"/>
              <a:gd name="T43" fmla="*/ 59 h 64"/>
              <a:gd name="T44" fmla="*/ 40 w 128"/>
              <a:gd name="T45" fmla="*/ 5 h 64"/>
              <a:gd name="T46" fmla="*/ 109 w 128"/>
              <a:gd name="T47" fmla="*/ 5 h 64"/>
              <a:gd name="T48" fmla="*/ 109 w 128"/>
              <a:gd name="T49" fmla="*/ 59 h 64"/>
              <a:gd name="T50" fmla="*/ 123 w 128"/>
              <a:gd name="T51" fmla="*/ 48 h 64"/>
              <a:gd name="T52" fmla="*/ 113 w 128"/>
              <a:gd name="T53" fmla="*/ 48 h 64"/>
              <a:gd name="T54" fmla="*/ 113 w 128"/>
              <a:gd name="T55" fmla="*/ 16 h 64"/>
              <a:gd name="T56" fmla="*/ 123 w 128"/>
              <a:gd name="T57" fmla="*/ 16 h 64"/>
              <a:gd name="T58" fmla="*/ 123 w 128"/>
              <a:gd name="T59"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64">
                <a:moveTo>
                  <a:pt x="128" y="17"/>
                </a:moveTo>
                <a:cubicBezTo>
                  <a:pt x="128" y="14"/>
                  <a:pt x="125" y="11"/>
                  <a:pt x="122" y="11"/>
                </a:cubicBezTo>
                <a:cubicBezTo>
                  <a:pt x="113" y="11"/>
                  <a:pt x="113" y="11"/>
                  <a:pt x="113" y="11"/>
                </a:cubicBezTo>
                <a:cubicBezTo>
                  <a:pt x="113" y="6"/>
                  <a:pt x="113" y="6"/>
                  <a:pt x="113" y="6"/>
                </a:cubicBezTo>
                <a:cubicBezTo>
                  <a:pt x="113" y="3"/>
                  <a:pt x="110" y="0"/>
                  <a:pt x="107" y="0"/>
                </a:cubicBezTo>
                <a:cubicBezTo>
                  <a:pt x="6" y="0"/>
                  <a:pt x="6" y="0"/>
                  <a:pt x="6" y="0"/>
                </a:cubicBezTo>
                <a:cubicBezTo>
                  <a:pt x="3" y="0"/>
                  <a:pt x="0" y="3"/>
                  <a:pt x="0" y="6"/>
                </a:cubicBezTo>
                <a:cubicBezTo>
                  <a:pt x="0" y="58"/>
                  <a:pt x="0" y="58"/>
                  <a:pt x="0" y="58"/>
                </a:cubicBezTo>
                <a:cubicBezTo>
                  <a:pt x="0" y="61"/>
                  <a:pt x="3" y="64"/>
                  <a:pt x="6" y="64"/>
                </a:cubicBezTo>
                <a:cubicBezTo>
                  <a:pt x="107" y="64"/>
                  <a:pt x="107" y="64"/>
                  <a:pt x="107" y="64"/>
                </a:cubicBezTo>
                <a:cubicBezTo>
                  <a:pt x="110" y="64"/>
                  <a:pt x="113" y="61"/>
                  <a:pt x="113" y="58"/>
                </a:cubicBezTo>
                <a:cubicBezTo>
                  <a:pt x="113" y="53"/>
                  <a:pt x="113" y="53"/>
                  <a:pt x="113" y="53"/>
                </a:cubicBezTo>
                <a:cubicBezTo>
                  <a:pt x="122" y="53"/>
                  <a:pt x="122" y="53"/>
                  <a:pt x="122" y="53"/>
                </a:cubicBezTo>
                <a:cubicBezTo>
                  <a:pt x="125" y="53"/>
                  <a:pt x="128" y="50"/>
                  <a:pt x="128" y="47"/>
                </a:cubicBezTo>
                <a:lnTo>
                  <a:pt x="128" y="17"/>
                </a:lnTo>
                <a:close/>
                <a:moveTo>
                  <a:pt x="5" y="59"/>
                </a:moveTo>
                <a:cubicBezTo>
                  <a:pt x="5" y="5"/>
                  <a:pt x="5" y="5"/>
                  <a:pt x="5" y="5"/>
                </a:cubicBezTo>
                <a:cubicBezTo>
                  <a:pt x="33" y="5"/>
                  <a:pt x="33" y="5"/>
                  <a:pt x="33" y="5"/>
                </a:cubicBezTo>
                <a:cubicBezTo>
                  <a:pt x="88" y="59"/>
                  <a:pt x="88" y="59"/>
                  <a:pt x="88" y="59"/>
                </a:cubicBezTo>
                <a:lnTo>
                  <a:pt x="5" y="59"/>
                </a:lnTo>
                <a:close/>
                <a:moveTo>
                  <a:pt x="109" y="59"/>
                </a:moveTo>
                <a:cubicBezTo>
                  <a:pt x="95" y="59"/>
                  <a:pt x="95" y="59"/>
                  <a:pt x="95" y="59"/>
                </a:cubicBezTo>
                <a:cubicBezTo>
                  <a:pt x="40" y="5"/>
                  <a:pt x="40" y="5"/>
                  <a:pt x="40" y="5"/>
                </a:cubicBezTo>
                <a:cubicBezTo>
                  <a:pt x="109" y="5"/>
                  <a:pt x="109" y="5"/>
                  <a:pt x="109" y="5"/>
                </a:cubicBezTo>
                <a:lnTo>
                  <a:pt x="109" y="59"/>
                </a:lnTo>
                <a:close/>
                <a:moveTo>
                  <a:pt x="123" y="48"/>
                </a:moveTo>
                <a:cubicBezTo>
                  <a:pt x="113" y="48"/>
                  <a:pt x="113" y="48"/>
                  <a:pt x="113" y="48"/>
                </a:cubicBezTo>
                <a:cubicBezTo>
                  <a:pt x="113" y="16"/>
                  <a:pt x="113" y="16"/>
                  <a:pt x="113" y="16"/>
                </a:cubicBezTo>
                <a:cubicBezTo>
                  <a:pt x="123" y="16"/>
                  <a:pt x="123" y="16"/>
                  <a:pt x="123" y="16"/>
                </a:cubicBezTo>
                <a:lnTo>
                  <a:pt x="123" y="48"/>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2" name="Freeform 137"/>
          <p:cNvSpPr>
            <a:spLocks noEditPoints="1"/>
          </p:cNvSpPr>
          <p:nvPr/>
        </p:nvSpPr>
        <p:spPr bwMode="auto">
          <a:xfrm>
            <a:off x="9217025" y="2349500"/>
            <a:ext cx="481013" cy="239713"/>
          </a:xfrm>
          <a:custGeom>
            <a:avLst/>
            <a:gdLst>
              <a:gd name="T0" fmla="*/ 128 w 128"/>
              <a:gd name="T1" fmla="*/ 17 h 64"/>
              <a:gd name="T2" fmla="*/ 122 w 128"/>
              <a:gd name="T3" fmla="*/ 11 h 64"/>
              <a:gd name="T4" fmla="*/ 113 w 128"/>
              <a:gd name="T5" fmla="*/ 11 h 64"/>
              <a:gd name="T6" fmla="*/ 113 w 128"/>
              <a:gd name="T7" fmla="*/ 6 h 64"/>
              <a:gd name="T8" fmla="*/ 107 w 128"/>
              <a:gd name="T9" fmla="*/ 0 h 64"/>
              <a:gd name="T10" fmla="*/ 6 w 128"/>
              <a:gd name="T11" fmla="*/ 0 h 64"/>
              <a:gd name="T12" fmla="*/ 0 w 128"/>
              <a:gd name="T13" fmla="*/ 6 h 64"/>
              <a:gd name="T14" fmla="*/ 0 w 128"/>
              <a:gd name="T15" fmla="*/ 58 h 64"/>
              <a:gd name="T16" fmla="*/ 6 w 128"/>
              <a:gd name="T17" fmla="*/ 64 h 64"/>
              <a:gd name="T18" fmla="*/ 107 w 128"/>
              <a:gd name="T19" fmla="*/ 64 h 64"/>
              <a:gd name="T20" fmla="*/ 113 w 128"/>
              <a:gd name="T21" fmla="*/ 58 h 64"/>
              <a:gd name="T22" fmla="*/ 113 w 128"/>
              <a:gd name="T23" fmla="*/ 53 h 64"/>
              <a:gd name="T24" fmla="*/ 122 w 128"/>
              <a:gd name="T25" fmla="*/ 53 h 64"/>
              <a:gd name="T26" fmla="*/ 128 w 128"/>
              <a:gd name="T27" fmla="*/ 47 h 64"/>
              <a:gd name="T28" fmla="*/ 128 w 128"/>
              <a:gd name="T29" fmla="*/ 17 h 64"/>
              <a:gd name="T30" fmla="*/ 109 w 128"/>
              <a:gd name="T31" fmla="*/ 59 h 64"/>
              <a:gd name="T32" fmla="*/ 5 w 128"/>
              <a:gd name="T33" fmla="*/ 59 h 64"/>
              <a:gd name="T34" fmla="*/ 5 w 128"/>
              <a:gd name="T35" fmla="*/ 5 h 64"/>
              <a:gd name="T36" fmla="*/ 109 w 128"/>
              <a:gd name="T37" fmla="*/ 5 h 64"/>
              <a:gd name="T38" fmla="*/ 109 w 128"/>
              <a:gd name="T39" fmla="*/ 59 h 64"/>
              <a:gd name="T40" fmla="*/ 123 w 128"/>
              <a:gd name="T41" fmla="*/ 48 h 64"/>
              <a:gd name="T42" fmla="*/ 113 w 128"/>
              <a:gd name="T43" fmla="*/ 48 h 64"/>
              <a:gd name="T44" fmla="*/ 113 w 128"/>
              <a:gd name="T45" fmla="*/ 16 h 64"/>
              <a:gd name="T46" fmla="*/ 123 w 128"/>
              <a:gd name="T47" fmla="*/ 16 h 64"/>
              <a:gd name="T48" fmla="*/ 123 w 128"/>
              <a:gd name="T49"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64">
                <a:moveTo>
                  <a:pt x="128" y="17"/>
                </a:moveTo>
                <a:cubicBezTo>
                  <a:pt x="128" y="14"/>
                  <a:pt x="125" y="11"/>
                  <a:pt x="122" y="11"/>
                </a:cubicBezTo>
                <a:cubicBezTo>
                  <a:pt x="113" y="11"/>
                  <a:pt x="113" y="11"/>
                  <a:pt x="113" y="11"/>
                </a:cubicBezTo>
                <a:cubicBezTo>
                  <a:pt x="113" y="6"/>
                  <a:pt x="113" y="6"/>
                  <a:pt x="113" y="6"/>
                </a:cubicBezTo>
                <a:cubicBezTo>
                  <a:pt x="113" y="3"/>
                  <a:pt x="110" y="0"/>
                  <a:pt x="107" y="0"/>
                </a:cubicBezTo>
                <a:cubicBezTo>
                  <a:pt x="6" y="0"/>
                  <a:pt x="6" y="0"/>
                  <a:pt x="6" y="0"/>
                </a:cubicBezTo>
                <a:cubicBezTo>
                  <a:pt x="3" y="0"/>
                  <a:pt x="0" y="3"/>
                  <a:pt x="0" y="6"/>
                </a:cubicBezTo>
                <a:cubicBezTo>
                  <a:pt x="0" y="58"/>
                  <a:pt x="0" y="58"/>
                  <a:pt x="0" y="58"/>
                </a:cubicBezTo>
                <a:cubicBezTo>
                  <a:pt x="0" y="61"/>
                  <a:pt x="3" y="64"/>
                  <a:pt x="6" y="64"/>
                </a:cubicBezTo>
                <a:cubicBezTo>
                  <a:pt x="107" y="64"/>
                  <a:pt x="107" y="64"/>
                  <a:pt x="107" y="64"/>
                </a:cubicBezTo>
                <a:cubicBezTo>
                  <a:pt x="110" y="64"/>
                  <a:pt x="113" y="61"/>
                  <a:pt x="113" y="58"/>
                </a:cubicBezTo>
                <a:cubicBezTo>
                  <a:pt x="113" y="53"/>
                  <a:pt x="113" y="53"/>
                  <a:pt x="113" y="53"/>
                </a:cubicBezTo>
                <a:cubicBezTo>
                  <a:pt x="122" y="53"/>
                  <a:pt x="122" y="53"/>
                  <a:pt x="122" y="53"/>
                </a:cubicBezTo>
                <a:cubicBezTo>
                  <a:pt x="125" y="53"/>
                  <a:pt x="128" y="50"/>
                  <a:pt x="128" y="47"/>
                </a:cubicBezTo>
                <a:lnTo>
                  <a:pt x="128" y="17"/>
                </a:lnTo>
                <a:close/>
                <a:moveTo>
                  <a:pt x="109" y="59"/>
                </a:moveTo>
                <a:cubicBezTo>
                  <a:pt x="5" y="59"/>
                  <a:pt x="5" y="59"/>
                  <a:pt x="5" y="59"/>
                </a:cubicBezTo>
                <a:cubicBezTo>
                  <a:pt x="5" y="5"/>
                  <a:pt x="5" y="5"/>
                  <a:pt x="5" y="5"/>
                </a:cubicBezTo>
                <a:cubicBezTo>
                  <a:pt x="109" y="5"/>
                  <a:pt x="109" y="5"/>
                  <a:pt x="109" y="5"/>
                </a:cubicBezTo>
                <a:lnTo>
                  <a:pt x="109" y="59"/>
                </a:lnTo>
                <a:close/>
                <a:moveTo>
                  <a:pt x="123" y="48"/>
                </a:moveTo>
                <a:cubicBezTo>
                  <a:pt x="113" y="48"/>
                  <a:pt x="113" y="48"/>
                  <a:pt x="113" y="48"/>
                </a:cubicBezTo>
                <a:cubicBezTo>
                  <a:pt x="113" y="16"/>
                  <a:pt x="113" y="16"/>
                  <a:pt x="113" y="16"/>
                </a:cubicBezTo>
                <a:cubicBezTo>
                  <a:pt x="123" y="16"/>
                  <a:pt x="123" y="16"/>
                  <a:pt x="123" y="16"/>
                </a:cubicBezTo>
                <a:lnTo>
                  <a:pt x="123" y="48"/>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3" name="Freeform 138"/>
          <p:cNvSpPr>
            <a:spLocks noEditPoints="1"/>
          </p:cNvSpPr>
          <p:nvPr/>
        </p:nvSpPr>
        <p:spPr bwMode="auto">
          <a:xfrm>
            <a:off x="8366125" y="2228850"/>
            <a:ext cx="261938" cy="481013"/>
          </a:xfrm>
          <a:custGeom>
            <a:avLst/>
            <a:gdLst>
              <a:gd name="T0" fmla="*/ 64 w 70"/>
              <a:gd name="T1" fmla="*/ 92 h 128"/>
              <a:gd name="T2" fmla="*/ 62 w 70"/>
              <a:gd name="T3" fmla="*/ 90 h 128"/>
              <a:gd name="T4" fmla="*/ 37 w 70"/>
              <a:gd name="T5" fmla="*/ 90 h 128"/>
              <a:gd name="T6" fmla="*/ 37 w 70"/>
              <a:gd name="T7" fmla="*/ 34 h 128"/>
              <a:gd name="T8" fmla="*/ 38 w 70"/>
              <a:gd name="T9" fmla="*/ 34 h 128"/>
              <a:gd name="T10" fmla="*/ 52 w 70"/>
              <a:gd name="T11" fmla="*/ 17 h 128"/>
              <a:gd name="T12" fmla="*/ 35 w 70"/>
              <a:gd name="T13" fmla="*/ 0 h 128"/>
              <a:gd name="T14" fmla="*/ 18 w 70"/>
              <a:gd name="T15" fmla="*/ 17 h 128"/>
              <a:gd name="T16" fmla="*/ 32 w 70"/>
              <a:gd name="T17" fmla="*/ 34 h 128"/>
              <a:gd name="T18" fmla="*/ 33 w 70"/>
              <a:gd name="T19" fmla="*/ 34 h 128"/>
              <a:gd name="T20" fmla="*/ 33 w 70"/>
              <a:gd name="T21" fmla="*/ 90 h 128"/>
              <a:gd name="T22" fmla="*/ 8 w 70"/>
              <a:gd name="T23" fmla="*/ 90 h 128"/>
              <a:gd name="T24" fmla="*/ 6 w 70"/>
              <a:gd name="T25" fmla="*/ 92 h 128"/>
              <a:gd name="T26" fmla="*/ 6 w 70"/>
              <a:gd name="T27" fmla="*/ 92 h 128"/>
              <a:gd name="T28" fmla="*/ 0 w 70"/>
              <a:gd name="T29" fmla="*/ 122 h 128"/>
              <a:gd name="T30" fmla="*/ 2 w 70"/>
              <a:gd name="T31" fmla="*/ 124 h 128"/>
              <a:gd name="T32" fmla="*/ 8 w 70"/>
              <a:gd name="T33" fmla="*/ 124 h 128"/>
              <a:gd name="T34" fmla="*/ 8 w 70"/>
              <a:gd name="T35" fmla="*/ 126 h 128"/>
              <a:gd name="T36" fmla="*/ 10 w 70"/>
              <a:gd name="T37" fmla="*/ 128 h 128"/>
              <a:gd name="T38" fmla="*/ 12 w 70"/>
              <a:gd name="T39" fmla="*/ 126 h 128"/>
              <a:gd name="T40" fmla="*/ 12 w 70"/>
              <a:gd name="T41" fmla="*/ 124 h 128"/>
              <a:gd name="T42" fmla="*/ 58 w 70"/>
              <a:gd name="T43" fmla="*/ 124 h 128"/>
              <a:gd name="T44" fmla="*/ 58 w 70"/>
              <a:gd name="T45" fmla="*/ 126 h 128"/>
              <a:gd name="T46" fmla="*/ 60 w 70"/>
              <a:gd name="T47" fmla="*/ 128 h 128"/>
              <a:gd name="T48" fmla="*/ 62 w 70"/>
              <a:gd name="T49" fmla="*/ 126 h 128"/>
              <a:gd name="T50" fmla="*/ 62 w 70"/>
              <a:gd name="T51" fmla="*/ 124 h 128"/>
              <a:gd name="T52" fmla="*/ 68 w 70"/>
              <a:gd name="T53" fmla="*/ 124 h 128"/>
              <a:gd name="T54" fmla="*/ 70 w 70"/>
              <a:gd name="T55" fmla="*/ 122 h 128"/>
              <a:gd name="T56" fmla="*/ 64 w 70"/>
              <a:gd name="T57" fmla="*/ 92 h 128"/>
              <a:gd name="T58" fmla="*/ 22 w 70"/>
              <a:gd name="T59" fmla="*/ 17 h 128"/>
              <a:gd name="T60" fmla="*/ 35 w 70"/>
              <a:gd name="T61" fmla="*/ 5 h 128"/>
              <a:gd name="T62" fmla="*/ 48 w 70"/>
              <a:gd name="T63" fmla="*/ 17 h 128"/>
              <a:gd name="T64" fmla="*/ 35 w 70"/>
              <a:gd name="T65" fmla="*/ 30 h 128"/>
              <a:gd name="T66" fmla="*/ 22 w 70"/>
              <a:gd name="T67" fmla="*/ 17 h 128"/>
              <a:gd name="T68" fmla="*/ 65 w 70"/>
              <a:gd name="T69" fmla="*/ 120 h 128"/>
              <a:gd name="T70" fmla="*/ 5 w 70"/>
              <a:gd name="T71" fmla="*/ 120 h 128"/>
              <a:gd name="T72" fmla="*/ 10 w 70"/>
              <a:gd name="T73" fmla="*/ 95 h 128"/>
              <a:gd name="T74" fmla="*/ 60 w 70"/>
              <a:gd name="T75" fmla="*/ 95 h 128"/>
              <a:gd name="T76" fmla="*/ 60 w 70"/>
              <a:gd name="T77" fmla="*/ 96 h 128"/>
              <a:gd name="T78" fmla="*/ 64 w 70"/>
              <a:gd name="T79" fmla="*/ 118 h 128"/>
              <a:gd name="T80" fmla="*/ 65 w 70"/>
              <a:gd name="T81"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 h="128">
                <a:moveTo>
                  <a:pt x="64" y="92"/>
                </a:moveTo>
                <a:cubicBezTo>
                  <a:pt x="64" y="91"/>
                  <a:pt x="63" y="90"/>
                  <a:pt x="62" y="90"/>
                </a:cubicBezTo>
                <a:cubicBezTo>
                  <a:pt x="37" y="90"/>
                  <a:pt x="37" y="90"/>
                  <a:pt x="37" y="90"/>
                </a:cubicBezTo>
                <a:cubicBezTo>
                  <a:pt x="37" y="34"/>
                  <a:pt x="37" y="34"/>
                  <a:pt x="37" y="34"/>
                </a:cubicBezTo>
                <a:cubicBezTo>
                  <a:pt x="38" y="34"/>
                  <a:pt x="38" y="34"/>
                  <a:pt x="38" y="34"/>
                </a:cubicBezTo>
                <a:cubicBezTo>
                  <a:pt x="46" y="32"/>
                  <a:pt x="52" y="25"/>
                  <a:pt x="52" y="17"/>
                </a:cubicBezTo>
                <a:cubicBezTo>
                  <a:pt x="52" y="8"/>
                  <a:pt x="44" y="0"/>
                  <a:pt x="35" y="0"/>
                </a:cubicBezTo>
                <a:cubicBezTo>
                  <a:pt x="26" y="0"/>
                  <a:pt x="18" y="8"/>
                  <a:pt x="18" y="17"/>
                </a:cubicBezTo>
                <a:cubicBezTo>
                  <a:pt x="18" y="25"/>
                  <a:pt x="24" y="32"/>
                  <a:pt x="32" y="34"/>
                </a:cubicBezTo>
                <a:cubicBezTo>
                  <a:pt x="33" y="34"/>
                  <a:pt x="33" y="34"/>
                  <a:pt x="33" y="34"/>
                </a:cubicBezTo>
                <a:cubicBezTo>
                  <a:pt x="33" y="90"/>
                  <a:pt x="33" y="90"/>
                  <a:pt x="33" y="90"/>
                </a:cubicBezTo>
                <a:cubicBezTo>
                  <a:pt x="8" y="90"/>
                  <a:pt x="8" y="90"/>
                  <a:pt x="8" y="90"/>
                </a:cubicBezTo>
                <a:cubicBezTo>
                  <a:pt x="7" y="90"/>
                  <a:pt x="6" y="91"/>
                  <a:pt x="6" y="92"/>
                </a:cubicBezTo>
                <a:cubicBezTo>
                  <a:pt x="6" y="92"/>
                  <a:pt x="6" y="92"/>
                  <a:pt x="6" y="92"/>
                </a:cubicBezTo>
                <a:cubicBezTo>
                  <a:pt x="4" y="100"/>
                  <a:pt x="0" y="121"/>
                  <a:pt x="0" y="122"/>
                </a:cubicBezTo>
                <a:cubicBezTo>
                  <a:pt x="0" y="123"/>
                  <a:pt x="1" y="124"/>
                  <a:pt x="2" y="124"/>
                </a:cubicBezTo>
                <a:cubicBezTo>
                  <a:pt x="8" y="124"/>
                  <a:pt x="8" y="124"/>
                  <a:pt x="8" y="124"/>
                </a:cubicBezTo>
                <a:cubicBezTo>
                  <a:pt x="8" y="126"/>
                  <a:pt x="8" y="126"/>
                  <a:pt x="8" y="126"/>
                </a:cubicBezTo>
                <a:cubicBezTo>
                  <a:pt x="8" y="127"/>
                  <a:pt x="9" y="128"/>
                  <a:pt x="10" y="128"/>
                </a:cubicBezTo>
                <a:cubicBezTo>
                  <a:pt x="11" y="128"/>
                  <a:pt x="12" y="127"/>
                  <a:pt x="12" y="126"/>
                </a:cubicBezTo>
                <a:cubicBezTo>
                  <a:pt x="12" y="124"/>
                  <a:pt x="12" y="124"/>
                  <a:pt x="12" y="124"/>
                </a:cubicBezTo>
                <a:cubicBezTo>
                  <a:pt x="58" y="124"/>
                  <a:pt x="58" y="124"/>
                  <a:pt x="58" y="124"/>
                </a:cubicBezTo>
                <a:cubicBezTo>
                  <a:pt x="58" y="126"/>
                  <a:pt x="58" y="126"/>
                  <a:pt x="58" y="126"/>
                </a:cubicBezTo>
                <a:cubicBezTo>
                  <a:pt x="58" y="127"/>
                  <a:pt x="59" y="128"/>
                  <a:pt x="60" y="128"/>
                </a:cubicBezTo>
                <a:cubicBezTo>
                  <a:pt x="61" y="128"/>
                  <a:pt x="62" y="127"/>
                  <a:pt x="62" y="126"/>
                </a:cubicBezTo>
                <a:cubicBezTo>
                  <a:pt x="62" y="124"/>
                  <a:pt x="62" y="124"/>
                  <a:pt x="62" y="124"/>
                </a:cubicBezTo>
                <a:cubicBezTo>
                  <a:pt x="68" y="124"/>
                  <a:pt x="68" y="124"/>
                  <a:pt x="68" y="124"/>
                </a:cubicBezTo>
                <a:cubicBezTo>
                  <a:pt x="69" y="124"/>
                  <a:pt x="70" y="123"/>
                  <a:pt x="70" y="122"/>
                </a:cubicBezTo>
                <a:cubicBezTo>
                  <a:pt x="70" y="121"/>
                  <a:pt x="66" y="100"/>
                  <a:pt x="64" y="92"/>
                </a:cubicBezTo>
                <a:close/>
                <a:moveTo>
                  <a:pt x="22" y="17"/>
                </a:moveTo>
                <a:cubicBezTo>
                  <a:pt x="22" y="10"/>
                  <a:pt x="28" y="5"/>
                  <a:pt x="35" y="5"/>
                </a:cubicBezTo>
                <a:cubicBezTo>
                  <a:pt x="42" y="5"/>
                  <a:pt x="48" y="10"/>
                  <a:pt x="48" y="17"/>
                </a:cubicBezTo>
                <a:cubicBezTo>
                  <a:pt x="48" y="24"/>
                  <a:pt x="42" y="30"/>
                  <a:pt x="35" y="30"/>
                </a:cubicBezTo>
                <a:cubicBezTo>
                  <a:pt x="28" y="30"/>
                  <a:pt x="22" y="24"/>
                  <a:pt x="22" y="17"/>
                </a:cubicBezTo>
                <a:close/>
                <a:moveTo>
                  <a:pt x="65" y="120"/>
                </a:moveTo>
                <a:cubicBezTo>
                  <a:pt x="5" y="120"/>
                  <a:pt x="5" y="120"/>
                  <a:pt x="5" y="120"/>
                </a:cubicBezTo>
                <a:cubicBezTo>
                  <a:pt x="10" y="95"/>
                  <a:pt x="10" y="95"/>
                  <a:pt x="10" y="95"/>
                </a:cubicBezTo>
                <a:cubicBezTo>
                  <a:pt x="60" y="95"/>
                  <a:pt x="60" y="95"/>
                  <a:pt x="60" y="95"/>
                </a:cubicBezTo>
                <a:cubicBezTo>
                  <a:pt x="60" y="96"/>
                  <a:pt x="60" y="96"/>
                  <a:pt x="60" y="96"/>
                </a:cubicBezTo>
                <a:cubicBezTo>
                  <a:pt x="61" y="103"/>
                  <a:pt x="63" y="112"/>
                  <a:pt x="64" y="118"/>
                </a:cubicBezTo>
                <a:lnTo>
                  <a:pt x="65" y="120"/>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60" name="组合 259"/>
          <p:cNvGrpSpPr/>
          <p:nvPr/>
        </p:nvGrpSpPr>
        <p:grpSpPr>
          <a:xfrm>
            <a:off x="7296150" y="2295525"/>
            <a:ext cx="479425" cy="346075"/>
            <a:chOff x="7296150" y="2295525"/>
            <a:chExt cx="479425" cy="346075"/>
          </a:xfrm>
          <a:solidFill>
            <a:schemeClr val="accent4"/>
          </a:solidFill>
        </p:grpSpPr>
        <p:sp>
          <p:nvSpPr>
            <p:cNvPr id="174" name="Freeform 139"/>
            <p:cNvSpPr>
              <a:spLocks noEditPoints="1"/>
            </p:cNvSpPr>
            <p:nvPr/>
          </p:nvSpPr>
          <p:spPr bwMode="auto">
            <a:xfrm>
              <a:off x="7296150" y="2295525"/>
              <a:ext cx="479425" cy="346075"/>
            </a:xfrm>
            <a:custGeom>
              <a:avLst/>
              <a:gdLst>
                <a:gd name="T0" fmla="*/ 123 w 128"/>
                <a:gd name="T1" fmla="*/ 28 h 92"/>
                <a:gd name="T2" fmla="*/ 113 w 128"/>
                <a:gd name="T3" fmla="*/ 8 h 92"/>
                <a:gd name="T4" fmla="*/ 92 w 128"/>
                <a:gd name="T5" fmla="*/ 0 h 92"/>
                <a:gd name="T6" fmla="*/ 36 w 128"/>
                <a:gd name="T7" fmla="*/ 0 h 92"/>
                <a:gd name="T8" fmla="*/ 15 w 128"/>
                <a:gd name="T9" fmla="*/ 8 h 92"/>
                <a:gd name="T10" fmla="*/ 5 w 128"/>
                <a:gd name="T11" fmla="*/ 28 h 92"/>
                <a:gd name="T12" fmla="*/ 0 w 128"/>
                <a:gd name="T13" fmla="*/ 75 h 92"/>
                <a:gd name="T14" fmla="*/ 17 w 128"/>
                <a:gd name="T15" fmla="*/ 92 h 92"/>
                <a:gd name="T16" fmla="*/ 32 w 128"/>
                <a:gd name="T17" fmla="*/ 82 h 92"/>
                <a:gd name="T18" fmla="*/ 45 w 128"/>
                <a:gd name="T19" fmla="*/ 62 h 92"/>
                <a:gd name="T20" fmla="*/ 83 w 128"/>
                <a:gd name="T21" fmla="*/ 62 h 92"/>
                <a:gd name="T22" fmla="*/ 96 w 128"/>
                <a:gd name="T23" fmla="*/ 82 h 92"/>
                <a:gd name="T24" fmla="*/ 111 w 128"/>
                <a:gd name="T25" fmla="*/ 92 h 92"/>
                <a:gd name="T26" fmla="*/ 128 w 128"/>
                <a:gd name="T27" fmla="*/ 75 h 92"/>
                <a:gd name="T28" fmla="*/ 123 w 128"/>
                <a:gd name="T29" fmla="*/ 28 h 92"/>
                <a:gd name="T30" fmla="*/ 111 w 128"/>
                <a:gd name="T31" fmla="*/ 87 h 92"/>
                <a:gd name="T32" fmla="*/ 100 w 128"/>
                <a:gd name="T33" fmla="*/ 80 h 92"/>
                <a:gd name="T34" fmla="*/ 86 w 128"/>
                <a:gd name="T35" fmla="*/ 58 h 92"/>
                <a:gd name="T36" fmla="*/ 42 w 128"/>
                <a:gd name="T37" fmla="*/ 58 h 92"/>
                <a:gd name="T38" fmla="*/ 28 w 128"/>
                <a:gd name="T39" fmla="*/ 80 h 92"/>
                <a:gd name="T40" fmla="*/ 17 w 128"/>
                <a:gd name="T41" fmla="*/ 87 h 92"/>
                <a:gd name="T42" fmla="*/ 5 w 128"/>
                <a:gd name="T43" fmla="*/ 75 h 92"/>
                <a:gd name="T44" fmla="*/ 10 w 128"/>
                <a:gd name="T45" fmla="*/ 29 h 92"/>
                <a:gd name="T46" fmla="*/ 18 w 128"/>
                <a:gd name="T47" fmla="*/ 12 h 92"/>
                <a:gd name="T48" fmla="*/ 36 w 128"/>
                <a:gd name="T49" fmla="*/ 5 h 92"/>
                <a:gd name="T50" fmla="*/ 92 w 128"/>
                <a:gd name="T51" fmla="*/ 5 h 92"/>
                <a:gd name="T52" fmla="*/ 110 w 128"/>
                <a:gd name="T53" fmla="*/ 12 h 92"/>
                <a:gd name="T54" fmla="*/ 118 w 128"/>
                <a:gd name="T55" fmla="*/ 29 h 92"/>
                <a:gd name="T56" fmla="*/ 123 w 128"/>
                <a:gd name="T57" fmla="*/ 75 h 92"/>
                <a:gd name="T58" fmla="*/ 111 w 128"/>
                <a:gd name="T59" fmla="*/ 87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92">
                  <a:moveTo>
                    <a:pt x="123" y="28"/>
                  </a:moveTo>
                  <a:cubicBezTo>
                    <a:pt x="122" y="21"/>
                    <a:pt x="119" y="14"/>
                    <a:pt x="113" y="8"/>
                  </a:cubicBezTo>
                  <a:cubicBezTo>
                    <a:pt x="107" y="3"/>
                    <a:pt x="100" y="0"/>
                    <a:pt x="92" y="0"/>
                  </a:cubicBezTo>
                  <a:cubicBezTo>
                    <a:pt x="36" y="0"/>
                    <a:pt x="36" y="0"/>
                    <a:pt x="36" y="0"/>
                  </a:cubicBezTo>
                  <a:cubicBezTo>
                    <a:pt x="28" y="0"/>
                    <a:pt x="21" y="3"/>
                    <a:pt x="15" y="8"/>
                  </a:cubicBezTo>
                  <a:cubicBezTo>
                    <a:pt x="9" y="14"/>
                    <a:pt x="6" y="21"/>
                    <a:pt x="5" y="28"/>
                  </a:cubicBezTo>
                  <a:cubicBezTo>
                    <a:pt x="2" y="57"/>
                    <a:pt x="0" y="74"/>
                    <a:pt x="0" y="75"/>
                  </a:cubicBezTo>
                  <a:cubicBezTo>
                    <a:pt x="0" y="84"/>
                    <a:pt x="7" y="92"/>
                    <a:pt x="17" y="92"/>
                  </a:cubicBezTo>
                  <a:cubicBezTo>
                    <a:pt x="23" y="92"/>
                    <a:pt x="29" y="88"/>
                    <a:pt x="32" y="82"/>
                  </a:cubicBezTo>
                  <a:cubicBezTo>
                    <a:pt x="45" y="62"/>
                    <a:pt x="45" y="62"/>
                    <a:pt x="45" y="62"/>
                  </a:cubicBezTo>
                  <a:cubicBezTo>
                    <a:pt x="83" y="62"/>
                    <a:pt x="83" y="62"/>
                    <a:pt x="83" y="62"/>
                  </a:cubicBezTo>
                  <a:cubicBezTo>
                    <a:pt x="96" y="82"/>
                    <a:pt x="96" y="82"/>
                    <a:pt x="96" y="82"/>
                  </a:cubicBezTo>
                  <a:cubicBezTo>
                    <a:pt x="99" y="88"/>
                    <a:pt x="105" y="92"/>
                    <a:pt x="111" y="92"/>
                  </a:cubicBezTo>
                  <a:cubicBezTo>
                    <a:pt x="121" y="92"/>
                    <a:pt x="128" y="84"/>
                    <a:pt x="128" y="75"/>
                  </a:cubicBezTo>
                  <a:cubicBezTo>
                    <a:pt x="128" y="74"/>
                    <a:pt x="126" y="57"/>
                    <a:pt x="123" y="28"/>
                  </a:cubicBezTo>
                  <a:close/>
                  <a:moveTo>
                    <a:pt x="111" y="87"/>
                  </a:moveTo>
                  <a:cubicBezTo>
                    <a:pt x="107" y="87"/>
                    <a:pt x="102" y="84"/>
                    <a:pt x="100" y="80"/>
                  </a:cubicBezTo>
                  <a:cubicBezTo>
                    <a:pt x="86" y="58"/>
                    <a:pt x="86" y="58"/>
                    <a:pt x="86" y="58"/>
                  </a:cubicBezTo>
                  <a:cubicBezTo>
                    <a:pt x="42" y="58"/>
                    <a:pt x="42" y="58"/>
                    <a:pt x="42" y="58"/>
                  </a:cubicBezTo>
                  <a:cubicBezTo>
                    <a:pt x="28" y="80"/>
                    <a:pt x="28" y="80"/>
                    <a:pt x="28" y="80"/>
                  </a:cubicBezTo>
                  <a:cubicBezTo>
                    <a:pt x="26" y="84"/>
                    <a:pt x="21" y="87"/>
                    <a:pt x="17" y="87"/>
                  </a:cubicBezTo>
                  <a:cubicBezTo>
                    <a:pt x="10" y="87"/>
                    <a:pt x="5" y="82"/>
                    <a:pt x="5" y="75"/>
                  </a:cubicBezTo>
                  <a:cubicBezTo>
                    <a:pt x="5" y="73"/>
                    <a:pt x="8" y="44"/>
                    <a:pt x="10" y="29"/>
                  </a:cubicBezTo>
                  <a:cubicBezTo>
                    <a:pt x="10" y="22"/>
                    <a:pt x="13" y="16"/>
                    <a:pt x="18" y="12"/>
                  </a:cubicBezTo>
                  <a:cubicBezTo>
                    <a:pt x="23" y="7"/>
                    <a:pt x="29" y="5"/>
                    <a:pt x="36" y="5"/>
                  </a:cubicBezTo>
                  <a:cubicBezTo>
                    <a:pt x="92" y="5"/>
                    <a:pt x="92" y="5"/>
                    <a:pt x="92" y="5"/>
                  </a:cubicBezTo>
                  <a:cubicBezTo>
                    <a:pt x="99" y="5"/>
                    <a:pt x="105" y="7"/>
                    <a:pt x="110" y="12"/>
                  </a:cubicBezTo>
                  <a:cubicBezTo>
                    <a:pt x="115" y="16"/>
                    <a:pt x="118" y="22"/>
                    <a:pt x="118" y="29"/>
                  </a:cubicBezTo>
                  <a:cubicBezTo>
                    <a:pt x="120" y="46"/>
                    <a:pt x="123" y="73"/>
                    <a:pt x="123" y="75"/>
                  </a:cubicBezTo>
                  <a:cubicBezTo>
                    <a:pt x="123" y="82"/>
                    <a:pt x="118" y="87"/>
                    <a:pt x="111"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5" name="Freeform 140"/>
            <p:cNvSpPr/>
            <p:nvPr/>
          </p:nvSpPr>
          <p:spPr bwMode="auto">
            <a:xfrm>
              <a:off x="7389813" y="2371725"/>
              <a:ext cx="101600" cy="101600"/>
            </a:xfrm>
            <a:custGeom>
              <a:avLst/>
              <a:gdLst>
                <a:gd name="T0" fmla="*/ 24 w 27"/>
                <a:gd name="T1" fmla="*/ 11 h 27"/>
                <a:gd name="T2" fmla="*/ 15 w 27"/>
                <a:gd name="T3" fmla="*/ 11 h 27"/>
                <a:gd name="T4" fmla="*/ 15 w 27"/>
                <a:gd name="T5" fmla="*/ 2 h 27"/>
                <a:gd name="T6" fmla="*/ 13 w 27"/>
                <a:gd name="T7" fmla="*/ 0 h 27"/>
                <a:gd name="T8" fmla="*/ 11 w 27"/>
                <a:gd name="T9" fmla="*/ 2 h 27"/>
                <a:gd name="T10" fmla="*/ 11 w 27"/>
                <a:gd name="T11" fmla="*/ 11 h 27"/>
                <a:gd name="T12" fmla="*/ 2 w 27"/>
                <a:gd name="T13" fmla="*/ 11 h 27"/>
                <a:gd name="T14" fmla="*/ 0 w 27"/>
                <a:gd name="T15" fmla="*/ 13 h 27"/>
                <a:gd name="T16" fmla="*/ 2 w 27"/>
                <a:gd name="T17" fmla="*/ 15 h 27"/>
                <a:gd name="T18" fmla="*/ 11 w 27"/>
                <a:gd name="T19" fmla="*/ 15 h 27"/>
                <a:gd name="T20" fmla="*/ 11 w 27"/>
                <a:gd name="T21" fmla="*/ 24 h 27"/>
                <a:gd name="T22" fmla="*/ 13 w 27"/>
                <a:gd name="T23" fmla="*/ 27 h 27"/>
                <a:gd name="T24" fmla="*/ 15 w 27"/>
                <a:gd name="T25" fmla="*/ 24 h 27"/>
                <a:gd name="T26" fmla="*/ 15 w 27"/>
                <a:gd name="T27" fmla="*/ 15 h 27"/>
                <a:gd name="T28" fmla="*/ 24 w 27"/>
                <a:gd name="T29" fmla="*/ 15 h 27"/>
                <a:gd name="T30" fmla="*/ 27 w 27"/>
                <a:gd name="T31" fmla="*/ 13 h 27"/>
                <a:gd name="T32" fmla="*/ 24 w 27"/>
                <a:gd name="T33" fmla="*/ 1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7">
                  <a:moveTo>
                    <a:pt x="24" y="11"/>
                  </a:moveTo>
                  <a:cubicBezTo>
                    <a:pt x="15" y="11"/>
                    <a:pt x="15" y="11"/>
                    <a:pt x="15" y="11"/>
                  </a:cubicBezTo>
                  <a:cubicBezTo>
                    <a:pt x="15" y="2"/>
                    <a:pt x="15" y="2"/>
                    <a:pt x="15" y="2"/>
                  </a:cubicBezTo>
                  <a:cubicBezTo>
                    <a:pt x="15" y="1"/>
                    <a:pt x="14" y="0"/>
                    <a:pt x="13" y="0"/>
                  </a:cubicBezTo>
                  <a:cubicBezTo>
                    <a:pt x="12" y="0"/>
                    <a:pt x="11" y="1"/>
                    <a:pt x="11" y="2"/>
                  </a:cubicBezTo>
                  <a:cubicBezTo>
                    <a:pt x="11" y="11"/>
                    <a:pt x="11" y="11"/>
                    <a:pt x="11" y="11"/>
                  </a:cubicBezTo>
                  <a:cubicBezTo>
                    <a:pt x="2" y="11"/>
                    <a:pt x="2" y="11"/>
                    <a:pt x="2" y="11"/>
                  </a:cubicBezTo>
                  <a:cubicBezTo>
                    <a:pt x="1" y="11"/>
                    <a:pt x="0" y="12"/>
                    <a:pt x="0" y="13"/>
                  </a:cubicBezTo>
                  <a:cubicBezTo>
                    <a:pt x="0" y="14"/>
                    <a:pt x="1" y="15"/>
                    <a:pt x="2" y="15"/>
                  </a:cubicBezTo>
                  <a:cubicBezTo>
                    <a:pt x="11" y="15"/>
                    <a:pt x="11" y="15"/>
                    <a:pt x="11" y="15"/>
                  </a:cubicBezTo>
                  <a:cubicBezTo>
                    <a:pt x="11" y="24"/>
                    <a:pt x="11" y="24"/>
                    <a:pt x="11" y="24"/>
                  </a:cubicBezTo>
                  <a:cubicBezTo>
                    <a:pt x="11" y="26"/>
                    <a:pt x="12" y="27"/>
                    <a:pt x="13" y="27"/>
                  </a:cubicBezTo>
                  <a:cubicBezTo>
                    <a:pt x="14" y="27"/>
                    <a:pt x="15" y="26"/>
                    <a:pt x="15" y="24"/>
                  </a:cubicBezTo>
                  <a:cubicBezTo>
                    <a:pt x="15" y="15"/>
                    <a:pt x="15" y="15"/>
                    <a:pt x="15" y="15"/>
                  </a:cubicBezTo>
                  <a:cubicBezTo>
                    <a:pt x="24" y="15"/>
                    <a:pt x="24" y="15"/>
                    <a:pt x="24" y="15"/>
                  </a:cubicBezTo>
                  <a:cubicBezTo>
                    <a:pt x="26" y="15"/>
                    <a:pt x="27" y="14"/>
                    <a:pt x="27" y="13"/>
                  </a:cubicBezTo>
                  <a:cubicBezTo>
                    <a:pt x="27" y="12"/>
                    <a:pt x="26" y="11"/>
                    <a:pt x="24"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6" name="Oval 141"/>
            <p:cNvSpPr>
              <a:spLocks noChangeArrowheads="1"/>
            </p:cNvSpPr>
            <p:nvPr/>
          </p:nvSpPr>
          <p:spPr bwMode="auto">
            <a:xfrm>
              <a:off x="7618413" y="23717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7" name="Oval 142"/>
            <p:cNvSpPr>
              <a:spLocks noChangeArrowheads="1"/>
            </p:cNvSpPr>
            <p:nvPr/>
          </p:nvSpPr>
          <p:spPr bwMode="auto">
            <a:xfrm>
              <a:off x="7618413" y="2443163"/>
              <a:ext cx="26988"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8" name="Oval 143"/>
            <p:cNvSpPr>
              <a:spLocks noChangeArrowheads="1"/>
            </p:cNvSpPr>
            <p:nvPr/>
          </p:nvSpPr>
          <p:spPr bwMode="auto">
            <a:xfrm>
              <a:off x="7656513" y="2408238"/>
              <a:ext cx="25400"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9" name="Oval 144"/>
            <p:cNvSpPr>
              <a:spLocks noChangeArrowheads="1"/>
            </p:cNvSpPr>
            <p:nvPr/>
          </p:nvSpPr>
          <p:spPr bwMode="auto">
            <a:xfrm>
              <a:off x="7580313" y="2408238"/>
              <a:ext cx="30163"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9" name="组合 258"/>
          <p:cNvGrpSpPr/>
          <p:nvPr/>
        </p:nvGrpSpPr>
        <p:grpSpPr>
          <a:xfrm>
            <a:off x="6334125" y="2322513"/>
            <a:ext cx="481013" cy="293688"/>
            <a:chOff x="6334125" y="2322513"/>
            <a:chExt cx="481013" cy="293688"/>
          </a:xfrm>
          <a:solidFill>
            <a:schemeClr val="accent4"/>
          </a:solidFill>
        </p:grpSpPr>
        <p:sp>
          <p:nvSpPr>
            <p:cNvPr id="180" name="Freeform 145"/>
            <p:cNvSpPr>
              <a:spLocks noEditPoints="1"/>
            </p:cNvSpPr>
            <p:nvPr/>
          </p:nvSpPr>
          <p:spPr bwMode="auto">
            <a:xfrm>
              <a:off x="6334125" y="2322513"/>
              <a:ext cx="481013" cy="293688"/>
            </a:xfrm>
            <a:custGeom>
              <a:avLst/>
              <a:gdLst>
                <a:gd name="T0" fmla="*/ 122 w 128"/>
                <a:gd name="T1" fmla="*/ 0 h 78"/>
                <a:gd name="T2" fmla="*/ 6 w 128"/>
                <a:gd name="T3" fmla="*/ 0 h 78"/>
                <a:gd name="T4" fmla="*/ 0 w 128"/>
                <a:gd name="T5" fmla="*/ 6 h 78"/>
                <a:gd name="T6" fmla="*/ 0 w 128"/>
                <a:gd name="T7" fmla="*/ 72 h 78"/>
                <a:gd name="T8" fmla="*/ 6 w 128"/>
                <a:gd name="T9" fmla="*/ 78 h 78"/>
                <a:gd name="T10" fmla="*/ 122 w 128"/>
                <a:gd name="T11" fmla="*/ 78 h 78"/>
                <a:gd name="T12" fmla="*/ 128 w 128"/>
                <a:gd name="T13" fmla="*/ 72 h 78"/>
                <a:gd name="T14" fmla="*/ 128 w 128"/>
                <a:gd name="T15" fmla="*/ 6 h 78"/>
                <a:gd name="T16" fmla="*/ 122 w 128"/>
                <a:gd name="T17" fmla="*/ 0 h 78"/>
                <a:gd name="T18" fmla="*/ 123 w 128"/>
                <a:gd name="T19" fmla="*/ 74 h 78"/>
                <a:gd name="T20" fmla="*/ 5 w 128"/>
                <a:gd name="T21" fmla="*/ 74 h 78"/>
                <a:gd name="T22" fmla="*/ 5 w 128"/>
                <a:gd name="T23" fmla="*/ 4 h 78"/>
                <a:gd name="T24" fmla="*/ 123 w 128"/>
                <a:gd name="T25" fmla="*/ 4 h 78"/>
                <a:gd name="T26" fmla="*/ 123 w 128"/>
                <a:gd name="T27" fmla="*/ 7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78">
                  <a:moveTo>
                    <a:pt x="122" y="0"/>
                  </a:moveTo>
                  <a:cubicBezTo>
                    <a:pt x="6" y="0"/>
                    <a:pt x="6" y="0"/>
                    <a:pt x="6" y="0"/>
                  </a:cubicBezTo>
                  <a:cubicBezTo>
                    <a:pt x="3" y="0"/>
                    <a:pt x="0" y="2"/>
                    <a:pt x="0" y="6"/>
                  </a:cubicBezTo>
                  <a:cubicBezTo>
                    <a:pt x="0" y="72"/>
                    <a:pt x="0" y="72"/>
                    <a:pt x="0" y="72"/>
                  </a:cubicBezTo>
                  <a:cubicBezTo>
                    <a:pt x="0" y="76"/>
                    <a:pt x="3" y="78"/>
                    <a:pt x="6" y="78"/>
                  </a:cubicBezTo>
                  <a:cubicBezTo>
                    <a:pt x="122" y="78"/>
                    <a:pt x="122" y="78"/>
                    <a:pt x="122" y="78"/>
                  </a:cubicBezTo>
                  <a:cubicBezTo>
                    <a:pt x="125" y="78"/>
                    <a:pt x="128" y="76"/>
                    <a:pt x="128" y="72"/>
                  </a:cubicBezTo>
                  <a:cubicBezTo>
                    <a:pt x="128" y="6"/>
                    <a:pt x="128" y="6"/>
                    <a:pt x="128" y="6"/>
                  </a:cubicBezTo>
                  <a:cubicBezTo>
                    <a:pt x="128" y="2"/>
                    <a:pt x="125" y="0"/>
                    <a:pt x="122" y="0"/>
                  </a:cubicBezTo>
                  <a:close/>
                  <a:moveTo>
                    <a:pt x="123" y="74"/>
                  </a:moveTo>
                  <a:cubicBezTo>
                    <a:pt x="5" y="74"/>
                    <a:pt x="5" y="74"/>
                    <a:pt x="5" y="74"/>
                  </a:cubicBezTo>
                  <a:cubicBezTo>
                    <a:pt x="5" y="4"/>
                    <a:pt x="5" y="4"/>
                    <a:pt x="5" y="4"/>
                  </a:cubicBezTo>
                  <a:cubicBezTo>
                    <a:pt x="123" y="4"/>
                    <a:pt x="123" y="4"/>
                    <a:pt x="123" y="4"/>
                  </a:cubicBezTo>
                  <a:lnTo>
                    <a:pt x="123" y="7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1" name="Oval 146"/>
            <p:cNvSpPr>
              <a:spLocks noChangeArrowheads="1"/>
            </p:cNvSpPr>
            <p:nvPr/>
          </p:nvSpPr>
          <p:spPr bwMode="auto">
            <a:xfrm>
              <a:off x="6397625" y="237490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2" name="Oval 147"/>
            <p:cNvSpPr>
              <a:spLocks noChangeArrowheads="1"/>
            </p:cNvSpPr>
            <p:nvPr/>
          </p:nvSpPr>
          <p:spPr bwMode="auto">
            <a:xfrm>
              <a:off x="6454775" y="237490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3" name="Oval 148"/>
            <p:cNvSpPr>
              <a:spLocks noChangeArrowheads="1"/>
            </p:cNvSpPr>
            <p:nvPr/>
          </p:nvSpPr>
          <p:spPr bwMode="auto">
            <a:xfrm>
              <a:off x="6510338" y="2374900"/>
              <a:ext cx="15875"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4" name="Oval 149"/>
            <p:cNvSpPr>
              <a:spLocks noChangeArrowheads="1"/>
            </p:cNvSpPr>
            <p:nvPr/>
          </p:nvSpPr>
          <p:spPr bwMode="auto">
            <a:xfrm>
              <a:off x="6567488" y="2374900"/>
              <a:ext cx="14288"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5" name="Oval 150"/>
            <p:cNvSpPr>
              <a:spLocks noChangeArrowheads="1"/>
            </p:cNvSpPr>
            <p:nvPr/>
          </p:nvSpPr>
          <p:spPr bwMode="auto">
            <a:xfrm>
              <a:off x="6623050" y="2374900"/>
              <a:ext cx="15875"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6" name="Oval 151"/>
            <p:cNvSpPr>
              <a:spLocks noChangeArrowheads="1"/>
            </p:cNvSpPr>
            <p:nvPr/>
          </p:nvSpPr>
          <p:spPr bwMode="auto">
            <a:xfrm>
              <a:off x="6675438" y="237490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7" name="Oval 152"/>
            <p:cNvSpPr>
              <a:spLocks noChangeArrowheads="1"/>
            </p:cNvSpPr>
            <p:nvPr/>
          </p:nvSpPr>
          <p:spPr bwMode="auto">
            <a:xfrm>
              <a:off x="6732588" y="237490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8" name="Oval 153"/>
            <p:cNvSpPr>
              <a:spLocks noChangeArrowheads="1"/>
            </p:cNvSpPr>
            <p:nvPr/>
          </p:nvSpPr>
          <p:spPr bwMode="auto">
            <a:xfrm>
              <a:off x="6397625" y="243205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9" name="Oval 154"/>
            <p:cNvSpPr>
              <a:spLocks noChangeArrowheads="1"/>
            </p:cNvSpPr>
            <p:nvPr/>
          </p:nvSpPr>
          <p:spPr bwMode="auto">
            <a:xfrm>
              <a:off x="6454775" y="243205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0" name="Oval 155"/>
            <p:cNvSpPr>
              <a:spLocks noChangeArrowheads="1"/>
            </p:cNvSpPr>
            <p:nvPr/>
          </p:nvSpPr>
          <p:spPr bwMode="auto">
            <a:xfrm>
              <a:off x="6510338" y="2432050"/>
              <a:ext cx="15875"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1" name="Oval 156"/>
            <p:cNvSpPr>
              <a:spLocks noChangeArrowheads="1"/>
            </p:cNvSpPr>
            <p:nvPr/>
          </p:nvSpPr>
          <p:spPr bwMode="auto">
            <a:xfrm>
              <a:off x="6567488" y="2432050"/>
              <a:ext cx="14288"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2" name="Oval 157"/>
            <p:cNvSpPr>
              <a:spLocks noChangeArrowheads="1"/>
            </p:cNvSpPr>
            <p:nvPr/>
          </p:nvSpPr>
          <p:spPr bwMode="auto">
            <a:xfrm>
              <a:off x="6623050" y="2432050"/>
              <a:ext cx="15875"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3" name="Oval 158"/>
            <p:cNvSpPr>
              <a:spLocks noChangeArrowheads="1"/>
            </p:cNvSpPr>
            <p:nvPr/>
          </p:nvSpPr>
          <p:spPr bwMode="auto">
            <a:xfrm>
              <a:off x="6675438" y="243205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4" name="Oval 159"/>
            <p:cNvSpPr>
              <a:spLocks noChangeArrowheads="1"/>
            </p:cNvSpPr>
            <p:nvPr/>
          </p:nvSpPr>
          <p:spPr bwMode="auto">
            <a:xfrm>
              <a:off x="6732588" y="243205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5" name="Oval 160"/>
            <p:cNvSpPr>
              <a:spLocks noChangeArrowheads="1"/>
            </p:cNvSpPr>
            <p:nvPr/>
          </p:nvSpPr>
          <p:spPr bwMode="auto">
            <a:xfrm>
              <a:off x="6397625" y="2487613"/>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6" name="Oval 161"/>
            <p:cNvSpPr>
              <a:spLocks noChangeArrowheads="1"/>
            </p:cNvSpPr>
            <p:nvPr/>
          </p:nvSpPr>
          <p:spPr bwMode="auto">
            <a:xfrm>
              <a:off x="6454775" y="2487613"/>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7" name="Oval 162"/>
            <p:cNvSpPr>
              <a:spLocks noChangeArrowheads="1"/>
            </p:cNvSpPr>
            <p:nvPr/>
          </p:nvSpPr>
          <p:spPr bwMode="auto">
            <a:xfrm>
              <a:off x="6510338" y="2487613"/>
              <a:ext cx="15875"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8" name="Oval 163"/>
            <p:cNvSpPr>
              <a:spLocks noChangeArrowheads="1"/>
            </p:cNvSpPr>
            <p:nvPr/>
          </p:nvSpPr>
          <p:spPr bwMode="auto">
            <a:xfrm>
              <a:off x="6567488" y="2487613"/>
              <a:ext cx="14288"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9" name="Oval 164"/>
            <p:cNvSpPr>
              <a:spLocks noChangeArrowheads="1"/>
            </p:cNvSpPr>
            <p:nvPr/>
          </p:nvSpPr>
          <p:spPr bwMode="auto">
            <a:xfrm>
              <a:off x="6623050" y="2487613"/>
              <a:ext cx="15875"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0" name="Oval 165"/>
            <p:cNvSpPr>
              <a:spLocks noChangeArrowheads="1"/>
            </p:cNvSpPr>
            <p:nvPr/>
          </p:nvSpPr>
          <p:spPr bwMode="auto">
            <a:xfrm>
              <a:off x="6675438" y="2487613"/>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1" name="Oval 166"/>
            <p:cNvSpPr>
              <a:spLocks noChangeArrowheads="1"/>
            </p:cNvSpPr>
            <p:nvPr/>
          </p:nvSpPr>
          <p:spPr bwMode="auto">
            <a:xfrm>
              <a:off x="6732588" y="2487613"/>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2" name="Oval 167"/>
            <p:cNvSpPr>
              <a:spLocks noChangeArrowheads="1"/>
            </p:cNvSpPr>
            <p:nvPr/>
          </p:nvSpPr>
          <p:spPr bwMode="auto">
            <a:xfrm>
              <a:off x="6397625" y="2544763"/>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3" name="Oval 168"/>
            <p:cNvSpPr>
              <a:spLocks noChangeArrowheads="1"/>
            </p:cNvSpPr>
            <p:nvPr/>
          </p:nvSpPr>
          <p:spPr bwMode="auto">
            <a:xfrm>
              <a:off x="6732588" y="2544763"/>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4" name="Freeform 169"/>
            <p:cNvSpPr/>
            <p:nvPr/>
          </p:nvSpPr>
          <p:spPr bwMode="auto">
            <a:xfrm>
              <a:off x="6454775" y="2544763"/>
              <a:ext cx="239713" cy="19050"/>
            </a:xfrm>
            <a:custGeom>
              <a:avLst/>
              <a:gdLst>
                <a:gd name="T0" fmla="*/ 2 w 64"/>
                <a:gd name="T1" fmla="*/ 5 h 5"/>
                <a:gd name="T2" fmla="*/ 62 w 64"/>
                <a:gd name="T3" fmla="*/ 5 h 5"/>
                <a:gd name="T4" fmla="*/ 64 w 64"/>
                <a:gd name="T5" fmla="*/ 2 h 5"/>
                <a:gd name="T6" fmla="*/ 62 w 64"/>
                <a:gd name="T7" fmla="*/ 0 h 5"/>
                <a:gd name="T8" fmla="*/ 2 w 64"/>
                <a:gd name="T9" fmla="*/ 0 h 5"/>
                <a:gd name="T10" fmla="*/ 0 w 64"/>
                <a:gd name="T11" fmla="*/ 2 h 5"/>
                <a:gd name="T12" fmla="*/ 2 w 6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64" h="5">
                  <a:moveTo>
                    <a:pt x="2" y="5"/>
                  </a:moveTo>
                  <a:cubicBezTo>
                    <a:pt x="62" y="5"/>
                    <a:pt x="62" y="5"/>
                    <a:pt x="62" y="5"/>
                  </a:cubicBezTo>
                  <a:cubicBezTo>
                    <a:pt x="63" y="5"/>
                    <a:pt x="64" y="4"/>
                    <a:pt x="64" y="2"/>
                  </a:cubicBezTo>
                  <a:cubicBezTo>
                    <a:pt x="64" y="1"/>
                    <a:pt x="63" y="0"/>
                    <a:pt x="62" y="0"/>
                  </a:cubicBezTo>
                  <a:cubicBezTo>
                    <a:pt x="2" y="0"/>
                    <a:pt x="2" y="0"/>
                    <a:pt x="2" y="0"/>
                  </a:cubicBezTo>
                  <a:cubicBezTo>
                    <a:pt x="1" y="0"/>
                    <a:pt x="0" y="1"/>
                    <a:pt x="0" y="2"/>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8" name="组合 257"/>
          <p:cNvGrpSpPr/>
          <p:nvPr/>
        </p:nvGrpSpPr>
        <p:grpSpPr>
          <a:xfrm>
            <a:off x="5467350" y="2228850"/>
            <a:ext cx="292100" cy="481013"/>
            <a:chOff x="5467350" y="2228850"/>
            <a:chExt cx="292100" cy="481013"/>
          </a:xfrm>
          <a:solidFill>
            <a:schemeClr val="accent4"/>
          </a:solidFill>
        </p:grpSpPr>
        <p:sp>
          <p:nvSpPr>
            <p:cNvPr id="205" name="Freeform 170"/>
            <p:cNvSpPr>
              <a:spLocks noEditPoints="1"/>
            </p:cNvSpPr>
            <p:nvPr/>
          </p:nvSpPr>
          <p:spPr bwMode="auto">
            <a:xfrm>
              <a:off x="5467350" y="2228850"/>
              <a:ext cx="292100" cy="481013"/>
            </a:xfrm>
            <a:custGeom>
              <a:avLst/>
              <a:gdLst>
                <a:gd name="T0" fmla="*/ 43 w 78"/>
                <a:gd name="T1" fmla="*/ 0 h 128"/>
                <a:gd name="T2" fmla="*/ 35 w 78"/>
                <a:gd name="T3" fmla="*/ 0 h 128"/>
                <a:gd name="T4" fmla="*/ 0 w 78"/>
                <a:gd name="T5" fmla="*/ 36 h 128"/>
                <a:gd name="T6" fmla="*/ 0 w 78"/>
                <a:gd name="T7" fmla="*/ 92 h 128"/>
                <a:gd name="T8" fmla="*/ 35 w 78"/>
                <a:gd name="T9" fmla="*/ 128 h 128"/>
                <a:gd name="T10" fmla="*/ 43 w 78"/>
                <a:gd name="T11" fmla="*/ 128 h 128"/>
                <a:gd name="T12" fmla="*/ 78 w 78"/>
                <a:gd name="T13" fmla="*/ 92 h 128"/>
                <a:gd name="T14" fmla="*/ 78 w 78"/>
                <a:gd name="T15" fmla="*/ 36 h 128"/>
                <a:gd name="T16" fmla="*/ 43 w 78"/>
                <a:gd name="T17" fmla="*/ 0 h 128"/>
                <a:gd name="T18" fmla="*/ 74 w 78"/>
                <a:gd name="T19" fmla="*/ 92 h 128"/>
                <a:gd name="T20" fmla="*/ 65 w 78"/>
                <a:gd name="T21" fmla="*/ 114 h 128"/>
                <a:gd name="T22" fmla="*/ 43 w 78"/>
                <a:gd name="T23" fmla="*/ 123 h 128"/>
                <a:gd name="T24" fmla="*/ 35 w 78"/>
                <a:gd name="T25" fmla="*/ 123 h 128"/>
                <a:gd name="T26" fmla="*/ 13 w 78"/>
                <a:gd name="T27" fmla="*/ 114 h 128"/>
                <a:gd name="T28" fmla="*/ 4 w 78"/>
                <a:gd name="T29" fmla="*/ 92 h 128"/>
                <a:gd name="T30" fmla="*/ 4 w 78"/>
                <a:gd name="T31" fmla="*/ 36 h 128"/>
                <a:gd name="T32" fmla="*/ 13 w 78"/>
                <a:gd name="T33" fmla="*/ 14 h 128"/>
                <a:gd name="T34" fmla="*/ 35 w 78"/>
                <a:gd name="T35" fmla="*/ 5 h 128"/>
                <a:gd name="T36" fmla="*/ 43 w 78"/>
                <a:gd name="T37" fmla="*/ 5 h 128"/>
                <a:gd name="T38" fmla="*/ 65 w 78"/>
                <a:gd name="T39" fmla="*/ 14 h 128"/>
                <a:gd name="T40" fmla="*/ 74 w 78"/>
                <a:gd name="T41" fmla="*/ 36 h 128"/>
                <a:gd name="T42" fmla="*/ 74 w 78"/>
                <a:gd name="T43" fmla="*/ 9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 h="128">
                  <a:moveTo>
                    <a:pt x="43" y="0"/>
                  </a:moveTo>
                  <a:cubicBezTo>
                    <a:pt x="35" y="0"/>
                    <a:pt x="35" y="0"/>
                    <a:pt x="35" y="0"/>
                  </a:cubicBezTo>
                  <a:cubicBezTo>
                    <a:pt x="16" y="0"/>
                    <a:pt x="0" y="16"/>
                    <a:pt x="0" y="36"/>
                  </a:cubicBezTo>
                  <a:cubicBezTo>
                    <a:pt x="0" y="92"/>
                    <a:pt x="0" y="92"/>
                    <a:pt x="0" y="92"/>
                  </a:cubicBezTo>
                  <a:cubicBezTo>
                    <a:pt x="0" y="112"/>
                    <a:pt x="16" y="128"/>
                    <a:pt x="35" y="128"/>
                  </a:cubicBezTo>
                  <a:cubicBezTo>
                    <a:pt x="43" y="128"/>
                    <a:pt x="43" y="128"/>
                    <a:pt x="43" y="128"/>
                  </a:cubicBezTo>
                  <a:cubicBezTo>
                    <a:pt x="62" y="128"/>
                    <a:pt x="78" y="112"/>
                    <a:pt x="78" y="92"/>
                  </a:cubicBezTo>
                  <a:cubicBezTo>
                    <a:pt x="78" y="36"/>
                    <a:pt x="78" y="36"/>
                    <a:pt x="78" y="36"/>
                  </a:cubicBezTo>
                  <a:cubicBezTo>
                    <a:pt x="78" y="16"/>
                    <a:pt x="62" y="0"/>
                    <a:pt x="43" y="0"/>
                  </a:cubicBezTo>
                  <a:close/>
                  <a:moveTo>
                    <a:pt x="74" y="92"/>
                  </a:moveTo>
                  <a:cubicBezTo>
                    <a:pt x="74" y="101"/>
                    <a:pt x="71" y="108"/>
                    <a:pt x="65" y="114"/>
                  </a:cubicBezTo>
                  <a:cubicBezTo>
                    <a:pt x="59" y="120"/>
                    <a:pt x="51" y="123"/>
                    <a:pt x="43" y="123"/>
                  </a:cubicBezTo>
                  <a:cubicBezTo>
                    <a:pt x="35" y="123"/>
                    <a:pt x="35" y="123"/>
                    <a:pt x="35" y="123"/>
                  </a:cubicBezTo>
                  <a:cubicBezTo>
                    <a:pt x="27" y="123"/>
                    <a:pt x="19" y="120"/>
                    <a:pt x="13" y="114"/>
                  </a:cubicBezTo>
                  <a:cubicBezTo>
                    <a:pt x="7" y="108"/>
                    <a:pt x="4" y="101"/>
                    <a:pt x="4" y="92"/>
                  </a:cubicBezTo>
                  <a:cubicBezTo>
                    <a:pt x="4" y="36"/>
                    <a:pt x="4" y="36"/>
                    <a:pt x="4" y="36"/>
                  </a:cubicBezTo>
                  <a:cubicBezTo>
                    <a:pt x="4" y="27"/>
                    <a:pt x="7" y="20"/>
                    <a:pt x="13" y="14"/>
                  </a:cubicBezTo>
                  <a:cubicBezTo>
                    <a:pt x="19" y="8"/>
                    <a:pt x="27" y="5"/>
                    <a:pt x="35" y="5"/>
                  </a:cubicBezTo>
                  <a:cubicBezTo>
                    <a:pt x="43" y="5"/>
                    <a:pt x="43" y="5"/>
                    <a:pt x="43" y="5"/>
                  </a:cubicBezTo>
                  <a:cubicBezTo>
                    <a:pt x="51" y="5"/>
                    <a:pt x="59" y="8"/>
                    <a:pt x="65" y="14"/>
                  </a:cubicBezTo>
                  <a:cubicBezTo>
                    <a:pt x="71" y="20"/>
                    <a:pt x="74" y="27"/>
                    <a:pt x="74" y="36"/>
                  </a:cubicBezTo>
                  <a:lnTo>
                    <a:pt x="7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6" name="Freeform 171"/>
            <p:cNvSpPr/>
            <p:nvPr/>
          </p:nvSpPr>
          <p:spPr bwMode="auto">
            <a:xfrm>
              <a:off x="5605463" y="2311400"/>
              <a:ext cx="15875" cy="101600"/>
            </a:xfrm>
            <a:custGeom>
              <a:avLst/>
              <a:gdLst>
                <a:gd name="T0" fmla="*/ 2 w 4"/>
                <a:gd name="T1" fmla="*/ 0 h 27"/>
                <a:gd name="T2" fmla="*/ 0 w 4"/>
                <a:gd name="T3" fmla="*/ 3 h 27"/>
                <a:gd name="T4" fmla="*/ 0 w 4"/>
                <a:gd name="T5" fmla="*/ 25 h 27"/>
                <a:gd name="T6" fmla="*/ 2 w 4"/>
                <a:gd name="T7" fmla="*/ 27 h 27"/>
                <a:gd name="T8" fmla="*/ 4 w 4"/>
                <a:gd name="T9" fmla="*/ 25 h 27"/>
                <a:gd name="T10" fmla="*/ 4 w 4"/>
                <a:gd name="T11" fmla="*/ 3 h 27"/>
                <a:gd name="T12" fmla="*/ 2 w 4"/>
                <a:gd name="T13" fmla="*/ 0 h 27"/>
              </a:gdLst>
              <a:ahLst/>
              <a:cxnLst>
                <a:cxn ang="0">
                  <a:pos x="T0" y="T1"/>
                </a:cxn>
                <a:cxn ang="0">
                  <a:pos x="T2" y="T3"/>
                </a:cxn>
                <a:cxn ang="0">
                  <a:pos x="T4" y="T5"/>
                </a:cxn>
                <a:cxn ang="0">
                  <a:pos x="T6" y="T7"/>
                </a:cxn>
                <a:cxn ang="0">
                  <a:pos x="T8" y="T9"/>
                </a:cxn>
                <a:cxn ang="0">
                  <a:pos x="T10" y="T11"/>
                </a:cxn>
                <a:cxn ang="0">
                  <a:pos x="T12" y="T13"/>
                </a:cxn>
              </a:cxnLst>
              <a:rect l="0" t="0" r="r" b="b"/>
              <a:pathLst>
                <a:path w="4" h="27">
                  <a:moveTo>
                    <a:pt x="2" y="0"/>
                  </a:moveTo>
                  <a:cubicBezTo>
                    <a:pt x="1" y="0"/>
                    <a:pt x="0" y="1"/>
                    <a:pt x="0" y="3"/>
                  </a:cubicBezTo>
                  <a:cubicBezTo>
                    <a:pt x="0" y="25"/>
                    <a:pt x="0" y="25"/>
                    <a:pt x="0" y="25"/>
                  </a:cubicBezTo>
                  <a:cubicBezTo>
                    <a:pt x="0" y="26"/>
                    <a:pt x="1" y="27"/>
                    <a:pt x="2" y="27"/>
                  </a:cubicBezTo>
                  <a:cubicBezTo>
                    <a:pt x="3" y="27"/>
                    <a:pt x="4" y="26"/>
                    <a:pt x="4" y="25"/>
                  </a:cubicBezTo>
                  <a:cubicBezTo>
                    <a:pt x="4" y="3"/>
                    <a:pt x="4" y="3"/>
                    <a:pt x="4" y="3"/>
                  </a:cubicBezTo>
                  <a:cubicBezTo>
                    <a:pt x="4" y="1"/>
                    <a:pt x="3"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7" name="组合 256"/>
          <p:cNvGrpSpPr/>
          <p:nvPr/>
        </p:nvGrpSpPr>
        <p:grpSpPr>
          <a:xfrm>
            <a:off x="4411663" y="2236788"/>
            <a:ext cx="481013" cy="465138"/>
            <a:chOff x="4411663" y="2236788"/>
            <a:chExt cx="481013" cy="465138"/>
          </a:xfrm>
          <a:solidFill>
            <a:schemeClr val="accent4"/>
          </a:solidFill>
        </p:grpSpPr>
        <p:sp>
          <p:nvSpPr>
            <p:cNvPr id="207" name="Freeform 172"/>
            <p:cNvSpPr>
              <a:spLocks noEditPoints="1"/>
            </p:cNvSpPr>
            <p:nvPr/>
          </p:nvSpPr>
          <p:spPr bwMode="auto">
            <a:xfrm>
              <a:off x="4411663" y="2236788"/>
              <a:ext cx="481013" cy="465138"/>
            </a:xfrm>
            <a:custGeom>
              <a:avLst/>
              <a:gdLst>
                <a:gd name="T0" fmla="*/ 122 w 128"/>
                <a:gd name="T1" fmla="*/ 0 h 124"/>
                <a:gd name="T2" fmla="*/ 6 w 128"/>
                <a:gd name="T3" fmla="*/ 0 h 124"/>
                <a:gd name="T4" fmla="*/ 0 w 128"/>
                <a:gd name="T5" fmla="*/ 6 h 124"/>
                <a:gd name="T6" fmla="*/ 0 w 128"/>
                <a:gd name="T7" fmla="*/ 95 h 124"/>
                <a:gd name="T8" fmla="*/ 6 w 128"/>
                <a:gd name="T9" fmla="*/ 101 h 124"/>
                <a:gd name="T10" fmla="*/ 48 w 128"/>
                <a:gd name="T11" fmla="*/ 101 h 124"/>
                <a:gd name="T12" fmla="*/ 45 w 128"/>
                <a:gd name="T13" fmla="*/ 119 h 124"/>
                <a:gd name="T14" fmla="*/ 38 w 128"/>
                <a:gd name="T15" fmla="*/ 119 h 124"/>
                <a:gd name="T16" fmla="*/ 36 w 128"/>
                <a:gd name="T17" fmla="*/ 121 h 124"/>
                <a:gd name="T18" fmla="*/ 38 w 128"/>
                <a:gd name="T19" fmla="*/ 124 h 124"/>
                <a:gd name="T20" fmla="*/ 90 w 128"/>
                <a:gd name="T21" fmla="*/ 124 h 124"/>
                <a:gd name="T22" fmla="*/ 92 w 128"/>
                <a:gd name="T23" fmla="*/ 121 h 124"/>
                <a:gd name="T24" fmla="*/ 90 w 128"/>
                <a:gd name="T25" fmla="*/ 119 h 124"/>
                <a:gd name="T26" fmla="*/ 83 w 128"/>
                <a:gd name="T27" fmla="*/ 119 h 124"/>
                <a:gd name="T28" fmla="*/ 80 w 128"/>
                <a:gd name="T29" fmla="*/ 101 h 124"/>
                <a:gd name="T30" fmla="*/ 122 w 128"/>
                <a:gd name="T31" fmla="*/ 101 h 124"/>
                <a:gd name="T32" fmla="*/ 128 w 128"/>
                <a:gd name="T33" fmla="*/ 95 h 124"/>
                <a:gd name="T34" fmla="*/ 128 w 128"/>
                <a:gd name="T35" fmla="*/ 6 h 124"/>
                <a:gd name="T36" fmla="*/ 122 w 128"/>
                <a:gd name="T37" fmla="*/ 0 h 124"/>
                <a:gd name="T38" fmla="*/ 50 w 128"/>
                <a:gd name="T39" fmla="*/ 119 h 124"/>
                <a:gd name="T40" fmla="*/ 53 w 128"/>
                <a:gd name="T41" fmla="*/ 101 h 124"/>
                <a:gd name="T42" fmla="*/ 75 w 128"/>
                <a:gd name="T43" fmla="*/ 101 h 124"/>
                <a:gd name="T44" fmla="*/ 78 w 128"/>
                <a:gd name="T45" fmla="*/ 119 h 124"/>
                <a:gd name="T46" fmla="*/ 50 w 128"/>
                <a:gd name="T47" fmla="*/ 119 h 124"/>
                <a:gd name="T48" fmla="*/ 123 w 128"/>
                <a:gd name="T49" fmla="*/ 97 h 124"/>
                <a:gd name="T50" fmla="*/ 5 w 128"/>
                <a:gd name="T51" fmla="*/ 97 h 124"/>
                <a:gd name="T52" fmla="*/ 5 w 128"/>
                <a:gd name="T53" fmla="*/ 79 h 124"/>
                <a:gd name="T54" fmla="*/ 123 w 128"/>
                <a:gd name="T55" fmla="*/ 79 h 124"/>
                <a:gd name="T56" fmla="*/ 123 w 128"/>
                <a:gd name="T57" fmla="*/ 97 h 124"/>
                <a:gd name="T58" fmla="*/ 123 w 128"/>
                <a:gd name="T59" fmla="*/ 75 h 124"/>
                <a:gd name="T60" fmla="*/ 5 w 128"/>
                <a:gd name="T61" fmla="*/ 75 h 124"/>
                <a:gd name="T62" fmla="*/ 5 w 128"/>
                <a:gd name="T63" fmla="*/ 5 h 124"/>
                <a:gd name="T64" fmla="*/ 123 w 128"/>
                <a:gd name="T65" fmla="*/ 5 h 124"/>
                <a:gd name="T66" fmla="*/ 123 w 128"/>
                <a:gd name="T67" fmla="*/ 7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24">
                  <a:moveTo>
                    <a:pt x="122" y="0"/>
                  </a:moveTo>
                  <a:cubicBezTo>
                    <a:pt x="6" y="0"/>
                    <a:pt x="6" y="0"/>
                    <a:pt x="6" y="0"/>
                  </a:cubicBezTo>
                  <a:cubicBezTo>
                    <a:pt x="3" y="0"/>
                    <a:pt x="0" y="3"/>
                    <a:pt x="0" y="6"/>
                  </a:cubicBezTo>
                  <a:cubicBezTo>
                    <a:pt x="0" y="95"/>
                    <a:pt x="0" y="95"/>
                    <a:pt x="0" y="95"/>
                  </a:cubicBezTo>
                  <a:cubicBezTo>
                    <a:pt x="0" y="99"/>
                    <a:pt x="3" y="101"/>
                    <a:pt x="6" y="101"/>
                  </a:cubicBezTo>
                  <a:cubicBezTo>
                    <a:pt x="48" y="101"/>
                    <a:pt x="48" y="101"/>
                    <a:pt x="48" y="101"/>
                  </a:cubicBezTo>
                  <a:cubicBezTo>
                    <a:pt x="45" y="119"/>
                    <a:pt x="45" y="119"/>
                    <a:pt x="45" y="119"/>
                  </a:cubicBezTo>
                  <a:cubicBezTo>
                    <a:pt x="38" y="119"/>
                    <a:pt x="38" y="119"/>
                    <a:pt x="38" y="119"/>
                  </a:cubicBezTo>
                  <a:cubicBezTo>
                    <a:pt x="37" y="119"/>
                    <a:pt x="36" y="120"/>
                    <a:pt x="36" y="121"/>
                  </a:cubicBezTo>
                  <a:cubicBezTo>
                    <a:pt x="36" y="123"/>
                    <a:pt x="37" y="124"/>
                    <a:pt x="38" y="124"/>
                  </a:cubicBezTo>
                  <a:cubicBezTo>
                    <a:pt x="90" y="124"/>
                    <a:pt x="90" y="124"/>
                    <a:pt x="90" y="124"/>
                  </a:cubicBezTo>
                  <a:cubicBezTo>
                    <a:pt x="91" y="124"/>
                    <a:pt x="92" y="123"/>
                    <a:pt x="92" y="121"/>
                  </a:cubicBezTo>
                  <a:cubicBezTo>
                    <a:pt x="92" y="120"/>
                    <a:pt x="91" y="119"/>
                    <a:pt x="90" y="119"/>
                  </a:cubicBezTo>
                  <a:cubicBezTo>
                    <a:pt x="83" y="119"/>
                    <a:pt x="83" y="119"/>
                    <a:pt x="83" y="119"/>
                  </a:cubicBezTo>
                  <a:cubicBezTo>
                    <a:pt x="80" y="101"/>
                    <a:pt x="80" y="101"/>
                    <a:pt x="80" y="101"/>
                  </a:cubicBezTo>
                  <a:cubicBezTo>
                    <a:pt x="122" y="101"/>
                    <a:pt x="122" y="101"/>
                    <a:pt x="122" y="101"/>
                  </a:cubicBezTo>
                  <a:cubicBezTo>
                    <a:pt x="125" y="101"/>
                    <a:pt x="128" y="99"/>
                    <a:pt x="128" y="95"/>
                  </a:cubicBezTo>
                  <a:cubicBezTo>
                    <a:pt x="128" y="6"/>
                    <a:pt x="128" y="6"/>
                    <a:pt x="128" y="6"/>
                  </a:cubicBezTo>
                  <a:cubicBezTo>
                    <a:pt x="128" y="3"/>
                    <a:pt x="125" y="0"/>
                    <a:pt x="122" y="0"/>
                  </a:cubicBezTo>
                  <a:close/>
                  <a:moveTo>
                    <a:pt x="50" y="119"/>
                  </a:moveTo>
                  <a:cubicBezTo>
                    <a:pt x="53" y="101"/>
                    <a:pt x="53" y="101"/>
                    <a:pt x="53" y="101"/>
                  </a:cubicBezTo>
                  <a:cubicBezTo>
                    <a:pt x="75" y="101"/>
                    <a:pt x="75" y="101"/>
                    <a:pt x="75" y="101"/>
                  </a:cubicBezTo>
                  <a:cubicBezTo>
                    <a:pt x="78" y="119"/>
                    <a:pt x="78" y="119"/>
                    <a:pt x="78" y="119"/>
                  </a:cubicBezTo>
                  <a:lnTo>
                    <a:pt x="50" y="119"/>
                  </a:lnTo>
                  <a:close/>
                  <a:moveTo>
                    <a:pt x="123" y="97"/>
                  </a:moveTo>
                  <a:cubicBezTo>
                    <a:pt x="5" y="97"/>
                    <a:pt x="5" y="97"/>
                    <a:pt x="5" y="97"/>
                  </a:cubicBezTo>
                  <a:cubicBezTo>
                    <a:pt x="5" y="79"/>
                    <a:pt x="5" y="79"/>
                    <a:pt x="5" y="79"/>
                  </a:cubicBezTo>
                  <a:cubicBezTo>
                    <a:pt x="123" y="79"/>
                    <a:pt x="123" y="79"/>
                    <a:pt x="123" y="79"/>
                  </a:cubicBezTo>
                  <a:lnTo>
                    <a:pt x="123" y="97"/>
                  </a:lnTo>
                  <a:close/>
                  <a:moveTo>
                    <a:pt x="123" y="75"/>
                  </a:moveTo>
                  <a:cubicBezTo>
                    <a:pt x="5" y="75"/>
                    <a:pt x="5" y="75"/>
                    <a:pt x="5" y="75"/>
                  </a:cubicBezTo>
                  <a:cubicBezTo>
                    <a:pt x="5" y="5"/>
                    <a:pt x="5" y="5"/>
                    <a:pt x="5" y="5"/>
                  </a:cubicBezTo>
                  <a:cubicBezTo>
                    <a:pt x="123" y="5"/>
                    <a:pt x="123" y="5"/>
                    <a:pt x="123" y="5"/>
                  </a:cubicBezTo>
                  <a:lnTo>
                    <a:pt x="123" y="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8" name="Oval 173"/>
            <p:cNvSpPr>
              <a:spLocks noChangeArrowheads="1"/>
            </p:cNvSpPr>
            <p:nvPr/>
          </p:nvSpPr>
          <p:spPr bwMode="auto">
            <a:xfrm>
              <a:off x="4637088" y="2551113"/>
              <a:ext cx="30163"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6" name="组合 255"/>
          <p:cNvGrpSpPr/>
          <p:nvPr/>
        </p:nvGrpSpPr>
        <p:grpSpPr>
          <a:xfrm>
            <a:off x="3451225" y="2308225"/>
            <a:ext cx="481013" cy="322263"/>
            <a:chOff x="3451225" y="2308225"/>
            <a:chExt cx="481013" cy="322263"/>
          </a:xfrm>
          <a:solidFill>
            <a:schemeClr val="accent4"/>
          </a:solidFill>
        </p:grpSpPr>
        <p:sp>
          <p:nvSpPr>
            <p:cNvPr id="209" name="Freeform 174"/>
            <p:cNvSpPr>
              <a:spLocks noEditPoints="1"/>
            </p:cNvSpPr>
            <p:nvPr/>
          </p:nvSpPr>
          <p:spPr bwMode="auto">
            <a:xfrm>
              <a:off x="3489325" y="2308225"/>
              <a:ext cx="404813" cy="266700"/>
            </a:xfrm>
            <a:custGeom>
              <a:avLst/>
              <a:gdLst>
                <a:gd name="T0" fmla="*/ 108 w 108"/>
                <a:gd name="T1" fmla="*/ 6 h 71"/>
                <a:gd name="T2" fmla="*/ 102 w 108"/>
                <a:gd name="T3" fmla="*/ 0 h 71"/>
                <a:gd name="T4" fmla="*/ 6 w 108"/>
                <a:gd name="T5" fmla="*/ 0 h 71"/>
                <a:gd name="T6" fmla="*/ 0 w 108"/>
                <a:gd name="T7" fmla="*/ 6 h 71"/>
                <a:gd name="T8" fmla="*/ 0 w 108"/>
                <a:gd name="T9" fmla="*/ 71 h 71"/>
                <a:gd name="T10" fmla="*/ 108 w 108"/>
                <a:gd name="T11" fmla="*/ 71 h 71"/>
                <a:gd name="T12" fmla="*/ 108 w 108"/>
                <a:gd name="T13" fmla="*/ 6 h 71"/>
                <a:gd name="T14" fmla="*/ 104 w 108"/>
                <a:gd name="T15" fmla="*/ 67 h 71"/>
                <a:gd name="T16" fmla="*/ 4 w 108"/>
                <a:gd name="T17" fmla="*/ 67 h 71"/>
                <a:gd name="T18" fmla="*/ 4 w 108"/>
                <a:gd name="T19" fmla="*/ 4 h 71"/>
                <a:gd name="T20" fmla="*/ 104 w 108"/>
                <a:gd name="T21" fmla="*/ 4 h 71"/>
                <a:gd name="T22" fmla="*/ 104 w 108"/>
                <a:gd name="T23" fmla="*/ 67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 h="71">
                  <a:moveTo>
                    <a:pt x="108" y="6"/>
                  </a:moveTo>
                  <a:cubicBezTo>
                    <a:pt x="108" y="3"/>
                    <a:pt x="105" y="0"/>
                    <a:pt x="102" y="0"/>
                  </a:cubicBezTo>
                  <a:cubicBezTo>
                    <a:pt x="6" y="0"/>
                    <a:pt x="6" y="0"/>
                    <a:pt x="6" y="0"/>
                  </a:cubicBezTo>
                  <a:cubicBezTo>
                    <a:pt x="2" y="0"/>
                    <a:pt x="0" y="3"/>
                    <a:pt x="0" y="6"/>
                  </a:cubicBezTo>
                  <a:cubicBezTo>
                    <a:pt x="0" y="71"/>
                    <a:pt x="0" y="71"/>
                    <a:pt x="0" y="71"/>
                  </a:cubicBezTo>
                  <a:cubicBezTo>
                    <a:pt x="108" y="71"/>
                    <a:pt x="108" y="71"/>
                    <a:pt x="108" y="71"/>
                  </a:cubicBezTo>
                  <a:lnTo>
                    <a:pt x="108" y="6"/>
                  </a:lnTo>
                  <a:close/>
                  <a:moveTo>
                    <a:pt x="104" y="67"/>
                  </a:moveTo>
                  <a:cubicBezTo>
                    <a:pt x="4" y="67"/>
                    <a:pt x="4" y="67"/>
                    <a:pt x="4" y="67"/>
                  </a:cubicBezTo>
                  <a:cubicBezTo>
                    <a:pt x="4" y="4"/>
                    <a:pt x="4" y="4"/>
                    <a:pt x="4" y="4"/>
                  </a:cubicBezTo>
                  <a:cubicBezTo>
                    <a:pt x="104" y="4"/>
                    <a:pt x="104" y="4"/>
                    <a:pt x="104" y="4"/>
                  </a:cubicBezTo>
                  <a:lnTo>
                    <a:pt x="104"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0" name="Freeform 175"/>
            <p:cNvSpPr/>
            <p:nvPr/>
          </p:nvSpPr>
          <p:spPr bwMode="auto">
            <a:xfrm>
              <a:off x="3451225" y="2616200"/>
              <a:ext cx="481013" cy="14288"/>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5" name="组合 254"/>
          <p:cNvGrpSpPr/>
          <p:nvPr/>
        </p:nvGrpSpPr>
        <p:grpSpPr>
          <a:xfrm>
            <a:off x="2554288" y="2228850"/>
            <a:ext cx="352425" cy="481013"/>
            <a:chOff x="2554288" y="2228850"/>
            <a:chExt cx="352425" cy="481013"/>
          </a:xfrm>
          <a:solidFill>
            <a:schemeClr val="accent4"/>
          </a:solidFill>
        </p:grpSpPr>
        <p:sp>
          <p:nvSpPr>
            <p:cNvPr id="211" name="Oval 176"/>
            <p:cNvSpPr>
              <a:spLocks noChangeArrowheads="1"/>
            </p:cNvSpPr>
            <p:nvPr/>
          </p:nvSpPr>
          <p:spPr bwMode="auto">
            <a:xfrm>
              <a:off x="2714625" y="2646363"/>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2" name="Freeform 177"/>
            <p:cNvSpPr>
              <a:spLocks noEditPoints="1"/>
            </p:cNvSpPr>
            <p:nvPr/>
          </p:nvSpPr>
          <p:spPr bwMode="auto">
            <a:xfrm>
              <a:off x="2554288" y="2228850"/>
              <a:ext cx="352425" cy="481013"/>
            </a:xfrm>
            <a:custGeom>
              <a:avLst/>
              <a:gdLst>
                <a:gd name="T0" fmla="*/ 88 w 94"/>
                <a:gd name="T1" fmla="*/ 0 h 128"/>
                <a:gd name="T2" fmla="*/ 6 w 94"/>
                <a:gd name="T3" fmla="*/ 0 h 128"/>
                <a:gd name="T4" fmla="*/ 0 w 94"/>
                <a:gd name="T5" fmla="*/ 6 h 128"/>
                <a:gd name="T6" fmla="*/ 0 w 94"/>
                <a:gd name="T7" fmla="*/ 122 h 128"/>
                <a:gd name="T8" fmla="*/ 6 w 94"/>
                <a:gd name="T9" fmla="*/ 128 h 128"/>
                <a:gd name="T10" fmla="*/ 88 w 94"/>
                <a:gd name="T11" fmla="*/ 128 h 128"/>
                <a:gd name="T12" fmla="*/ 94 w 94"/>
                <a:gd name="T13" fmla="*/ 122 h 128"/>
                <a:gd name="T14" fmla="*/ 94 w 94"/>
                <a:gd name="T15" fmla="*/ 6 h 128"/>
                <a:gd name="T16" fmla="*/ 88 w 94"/>
                <a:gd name="T17" fmla="*/ 0 h 128"/>
                <a:gd name="T18" fmla="*/ 89 w 94"/>
                <a:gd name="T19" fmla="*/ 123 h 128"/>
                <a:gd name="T20" fmla="*/ 5 w 94"/>
                <a:gd name="T21" fmla="*/ 123 h 128"/>
                <a:gd name="T22" fmla="*/ 5 w 94"/>
                <a:gd name="T23" fmla="*/ 106 h 128"/>
                <a:gd name="T24" fmla="*/ 89 w 94"/>
                <a:gd name="T25" fmla="*/ 106 h 128"/>
                <a:gd name="T26" fmla="*/ 89 w 94"/>
                <a:gd name="T27" fmla="*/ 123 h 128"/>
                <a:gd name="T28" fmla="*/ 89 w 94"/>
                <a:gd name="T29" fmla="*/ 101 h 128"/>
                <a:gd name="T30" fmla="*/ 5 w 94"/>
                <a:gd name="T31" fmla="*/ 101 h 128"/>
                <a:gd name="T32" fmla="*/ 5 w 94"/>
                <a:gd name="T33" fmla="*/ 19 h 128"/>
                <a:gd name="T34" fmla="*/ 89 w 94"/>
                <a:gd name="T35" fmla="*/ 19 h 128"/>
                <a:gd name="T36" fmla="*/ 89 w 94"/>
                <a:gd name="T37" fmla="*/ 101 h 128"/>
                <a:gd name="T38" fmla="*/ 89 w 94"/>
                <a:gd name="T39" fmla="*/ 15 h 128"/>
                <a:gd name="T40" fmla="*/ 5 w 94"/>
                <a:gd name="T41" fmla="*/ 15 h 128"/>
                <a:gd name="T42" fmla="*/ 5 w 94"/>
                <a:gd name="T43" fmla="*/ 5 h 128"/>
                <a:gd name="T44" fmla="*/ 89 w 94"/>
                <a:gd name="T45" fmla="*/ 5 h 128"/>
                <a:gd name="T46" fmla="*/ 89 w 94"/>
                <a:gd name="T47" fmla="*/ 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4" h="128">
                  <a:moveTo>
                    <a:pt x="88" y="0"/>
                  </a:moveTo>
                  <a:cubicBezTo>
                    <a:pt x="6" y="0"/>
                    <a:pt x="6" y="0"/>
                    <a:pt x="6" y="0"/>
                  </a:cubicBezTo>
                  <a:cubicBezTo>
                    <a:pt x="3" y="0"/>
                    <a:pt x="0" y="3"/>
                    <a:pt x="0" y="6"/>
                  </a:cubicBezTo>
                  <a:cubicBezTo>
                    <a:pt x="0" y="122"/>
                    <a:pt x="0" y="122"/>
                    <a:pt x="0" y="122"/>
                  </a:cubicBezTo>
                  <a:cubicBezTo>
                    <a:pt x="0" y="125"/>
                    <a:pt x="3" y="128"/>
                    <a:pt x="6" y="128"/>
                  </a:cubicBezTo>
                  <a:cubicBezTo>
                    <a:pt x="88" y="128"/>
                    <a:pt x="88" y="128"/>
                    <a:pt x="88" y="128"/>
                  </a:cubicBezTo>
                  <a:cubicBezTo>
                    <a:pt x="91" y="128"/>
                    <a:pt x="94" y="125"/>
                    <a:pt x="94" y="122"/>
                  </a:cubicBezTo>
                  <a:cubicBezTo>
                    <a:pt x="94" y="6"/>
                    <a:pt x="94" y="6"/>
                    <a:pt x="94" y="6"/>
                  </a:cubicBezTo>
                  <a:cubicBezTo>
                    <a:pt x="94" y="3"/>
                    <a:pt x="91" y="0"/>
                    <a:pt x="88" y="0"/>
                  </a:cubicBezTo>
                  <a:close/>
                  <a:moveTo>
                    <a:pt x="89" y="123"/>
                  </a:moveTo>
                  <a:cubicBezTo>
                    <a:pt x="5" y="123"/>
                    <a:pt x="5" y="123"/>
                    <a:pt x="5" y="123"/>
                  </a:cubicBezTo>
                  <a:cubicBezTo>
                    <a:pt x="5" y="106"/>
                    <a:pt x="5" y="106"/>
                    <a:pt x="5" y="106"/>
                  </a:cubicBezTo>
                  <a:cubicBezTo>
                    <a:pt x="89" y="106"/>
                    <a:pt x="89" y="106"/>
                    <a:pt x="89" y="106"/>
                  </a:cubicBezTo>
                  <a:lnTo>
                    <a:pt x="89" y="123"/>
                  </a:lnTo>
                  <a:close/>
                  <a:moveTo>
                    <a:pt x="89" y="101"/>
                  </a:moveTo>
                  <a:cubicBezTo>
                    <a:pt x="5" y="101"/>
                    <a:pt x="5" y="101"/>
                    <a:pt x="5" y="101"/>
                  </a:cubicBezTo>
                  <a:cubicBezTo>
                    <a:pt x="5" y="19"/>
                    <a:pt x="5" y="19"/>
                    <a:pt x="5" y="19"/>
                  </a:cubicBezTo>
                  <a:cubicBezTo>
                    <a:pt x="89" y="19"/>
                    <a:pt x="89" y="19"/>
                    <a:pt x="89" y="19"/>
                  </a:cubicBezTo>
                  <a:lnTo>
                    <a:pt x="89" y="101"/>
                  </a:lnTo>
                  <a:close/>
                  <a:moveTo>
                    <a:pt x="89" y="15"/>
                  </a:moveTo>
                  <a:cubicBezTo>
                    <a:pt x="5" y="15"/>
                    <a:pt x="5" y="15"/>
                    <a:pt x="5" y="15"/>
                  </a:cubicBezTo>
                  <a:cubicBezTo>
                    <a:pt x="5" y="5"/>
                    <a:pt x="5" y="5"/>
                    <a:pt x="5" y="5"/>
                  </a:cubicBezTo>
                  <a:cubicBezTo>
                    <a:pt x="89" y="5"/>
                    <a:pt x="89" y="5"/>
                    <a:pt x="89" y="5"/>
                  </a:cubicBezTo>
                  <a:lnTo>
                    <a:pt x="89"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4" name="组合 253"/>
          <p:cNvGrpSpPr/>
          <p:nvPr/>
        </p:nvGrpSpPr>
        <p:grpSpPr>
          <a:xfrm>
            <a:off x="1622425" y="2228850"/>
            <a:ext cx="293688" cy="481013"/>
            <a:chOff x="1622425" y="2228850"/>
            <a:chExt cx="293688" cy="481013"/>
          </a:xfrm>
          <a:solidFill>
            <a:schemeClr val="accent4"/>
          </a:solidFill>
        </p:grpSpPr>
        <p:sp>
          <p:nvSpPr>
            <p:cNvPr id="213" name="Freeform 178"/>
            <p:cNvSpPr>
              <a:spLocks noEditPoints="1"/>
            </p:cNvSpPr>
            <p:nvPr/>
          </p:nvSpPr>
          <p:spPr bwMode="auto">
            <a:xfrm>
              <a:off x="1622425" y="2228850"/>
              <a:ext cx="293688" cy="481013"/>
            </a:xfrm>
            <a:custGeom>
              <a:avLst/>
              <a:gdLst>
                <a:gd name="T0" fmla="*/ 72 w 78"/>
                <a:gd name="T1" fmla="*/ 0 h 128"/>
                <a:gd name="T2" fmla="*/ 6 w 78"/>
                <a:gd name="T3" fmla="*/ 0 h 128"/>
                <a:gd name="T4" fmla="*/ 0 w 78"/>
                <a:gd name="T5" fmla="*/ 6 h 128"/>
                <a:gd name="T6" fmla="*/ 0 w 78"/>
                <a:gd name="T7" fmla="*/ 122 h 128"/>
                <a:gd name="T8" fmla="*/ 6 w 78"/>
                <a:gd name="T9" fmla="*/ 128 h 128"/>
                <a:gd name="T10" fmla="*/ 72 w 78"/>
                <a:gd name="T11" fmla="*/ 128 h 128"/>
                <a:gd name="T12" fmla="*/ 78 w 78"/>
                <a:gd name="T13" fmla="*/ 122 h 128"/>
                <a:gd name="T14" fmla="*/ 78 w 78"/>
                <a:gd name="T15" fmla="*/ 6 h 128"/>
                <a:gd name="T16" fmla="*/ 72 w 78"/>
                <a:gd name="T17" fmla="*/ 0 h 128"/>
                <a:gd name="T18" fmla="*/ 74 w 78"/>
                <a:gd name="T19" fmla="*/ 123 h 128"/>
                <a:gd name="T20" fmla="*/ 4 w 78"/>
                <a:gd name="T21" fmla="*/ 123 h 128"/>
                <a:gd name="T22" fmla="*/ 4 w 78"/>
                <a:gd name="T23" fmla="*/ 98 h 128"/>
                <a:gd name="T24" fmla="*/ 74 w 78"/>
                <a:gd name="T25" fmla="*/ 98 h 128"/>
                <a:gd name="T26" fmla="*/ 74 w 78"/>
                <a:gd name="T27" fmla="*/ 123 h 128"/>
                <a:gd name="T28" fmla="*/ 74 w 78"/>
                <a:gd name="T29" fmla="*/ 94 h 128"/>
                <a:gd name="T30" fmla="*/ 4 w 78"/>
                <a:gd name="T31" fmla="*/ 94 h 128"/>
                <a:gd name="T32" fmla="*/ 4 w 78"/>
                <a:gd name="T33" fmla="*/ 19 h 128"/>
                <a:gd name="T34" fmla="*/ 74 w 78"/>
                <a:gd name="T35" fmla="*/ 19 h 128"/>
                <a:gd name="T36" fmla="*/ 74 w 78"/>
                <a:gd name="T37" fmla="*/ 94 h 128"/>
                <a:gd name="T38" fmla="*/ 74 w 78"/>
                <a:gd name="T39" fmla="*/ 15 h 128"/>
                <a:gd name="T40" fmla="*/ 4 w 78"/>
                <a:gd name="T41" fmla="*/ 15 h 128"/>
                <a:gd name="T42" fmla="*/ 4 w 78"/>
                <a:gd name="T43" fmla="*/ 5 h 128"/>
                <a:gd name="T44" fmla="*/ 74 w 78"/>
                <a:gd name="T45" fmla="*/ 5 h 128"/>
                <a:gd name="T46" fmla="*/ 74 w 78"/>
                <a:gd name="T47" fmla="*/ 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8" h="128">
                  <a:moveTo>
                    <a:pt x="72" y="0"/>
                  </a:moveTo>
                  <a:cubicBezTo>
                    <a:pt x="6" y="0"/>
                    <a:pt x="6" y="0"/>
                    <a:pt x="6" y="0"/>
                  </a:cubicBezTo>
                  <a:cubicBezTo>
                    <a:pt x="2" y="0"/>
                    <a:pt x="0" y="3"/>
                    <a:pt x="0" y="6"/>
                  </a:cubicBezTo>
                  <a:cubicBezTo>
                    <a:pt x="0" y="122"/>
                    <a:pt x="0" y="122"/>
                    <a:pt x="0" y="122"/>
                  </a:cubicBezTo>
                  <a:cubicBezTo>
                    <a:pt x="0" y="125"/>
                    <a:pt x="2" y="128"/>
                    <a:pt x="6" y="128"/>
                  </a:cubicBezTo>
                  <a:cubicBezTo>
                    <a:pt x="72" y="128"/>
                    <a:pt x="72" y="128"/>
                    <a:pt x="72" y="128"/>
                  </a:cubicBezTo>
                  <a:cubicBezTo>
                    <a:pt x="76" y="128"/>
                    <a:pt x="78" y="125"/>
                    <a:pt x="78" y="122"/>
                  </a:cubicBezTo>
                  <a:cubicBezTo>
                    <a:pt x="78" y="6"/>
                    <a:pt x="78" y="6"/>
                    <a:pt x="78" y="6"/>
                  </a:cubicBezTo>
                  <a:cubicBezTo>
                    <a:pt x="78" y="3"/>
                    <a:pt x="76" y="0"/>
                    <a:pt x="72" y="0"/>
                  </a:cubicBezTo>
                  <a:close/>
                  <a:moveTo>
                    <a:pt x="74" y="123"/>
                  </a:moveTo>
                  <a:cubicBezTo>
                    <a:pt x="4" y="123"/>
                    <a:pt x="4" y="123"/>
                    <a:pt x="4" y="123"/>
                  </a:cubicBezTo>
                  <a:cubicBezTo>
                    <a:pt x="4" y="98"/>
                    <a:pt x="4" y="98"/>
                    <a:pt x="4" y="98"/>
                  </a:cubicBezTo>
                  <a:cubicBezTo>
                    <a:pt x="74" y="98"/>
                    <a:pt x="74" y="98"/>
                    <a:pt x="74" y="98"/>
                  </a:cubicBezTo>
                  <a:lnTo>
                    <a:pt x="74" y="123"/>
                  </a:lnTo>
                  <a:close/>
                  <a:moveTo>
                    <a:pt x="74" y="94"/>
                  </a:moveTo>
                  <a:cubicBezTo>
                    <a:pt x="4" y="94"/>
                    <a:pt x="4" y="94"/>
                    <a:pt x="4" y="94"/>
                  </a:cubicBezTo>
                  <a:cubicBezTo>
                    <a:pt x="4" y="19"/>
                    <a:pt x="4" y="19"/>
                    <a:pt x="4" y="19"/>
                  </a:cubicBezTo>
                  <a:cubicBezTo>
                    <a:pt x="74" y="19"/>
                    <a:pt x="74" y="19"/>
                    <a:pt x="74" y="19"/>
                  </a:cubicBezTo>
                  <a:lnTo>
                    <a:pt x="74" y="94"/>
                  </a:lnTo>
                  <a:close/>
                  <a:moveTo>
                    <a:pt x="74" y="15"/>
                  </a:moveTo>
                  <a:cubicBezTo>
                    <a:pt x="4" y="15"/>
                    <a:pt x="4" y="15"/>
                    <a:pt x="4" y="15"/>
                  </a:cubicBezTo>
                  <a:cubicBezTo>
                    <a:pt x="4" y="5"/>
                    <a:pt x="4" y="5"/>
                    <a:pt x="4" y="5"/>
                  </a:cubicBezTo>
                  <a:cubicBezTo>
                    <a:pt x="74" y="5"/>
                    <a:pt x="74" y="5"/>
                    <a:pt x="74" y="5"/>
                  </a:cubicBezTo>
                  <a:lnTo>
                    <a:pt x="74"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4" name="Oval 179"/>
            <p:cNvSpPr>
              <a:spLocks noChangeArrowheads="1"/>
            </p:cNvSpPr>
            <p:nvPr/>
          </p:nvSpPr>
          <p:spPr bwMode="auto">
            <a:xfrm>
              <a:off x="1754188" y="2630488"/>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3" name="组合 252"/>
          <p:cNvGrpSpPr/>
          <p:nvPr/>
        </p:nvGrpSpPr>
        <p:grpSpPr>
          <a:xfrm>
            <a:off x="673100" y="2228850"/>
            <a:ext cx="269875" cy="481013"/>
            <a:chOff x="673100" y="2228850"/>
            <a:chExt cx="269875" cy="481013"/>
          </a:xfrm>
          <a:solidFill>
            <a:schemeClr val="accent4"/>
          </a:solidFill>
        </p:grpSpPr>
        <p:sp>
          <p:nvSpPr>
            <p:cNvPr id="215" name="Freeform 180"/>
            <p:cNvSpPr>
              <a:spLocks noEditPoints="1"/>
            </p:cNvSpPr>
            <p:nvPr/>
          </p:nvSpPr>
          <p:spPr bwMode="auto">
            <a:xfrm>
              <a:off x="673100" y="2228850"/>
              <a:ext cx="269875" cy="481013"/>
            </a:xfrm>
            <a:custGeom>
              <a:avLst/>
              <a:gdLst>
                <a:gd name="T0" fmla="*/ 66 w 72"/>
                <a:gd name="T1" fmla="*/ 0 h 128"/>
                <a:gd name="T2" fmla="*/ 6 w 72"/>
                <a:gd name="T3" fmla="*/ 0 h 128"/>
                <a:gd name="T4" fmla="*/ 0 w 72"/>
                <a:gd name="T5" fmla="*/ 6 h 128"/>
                <a:gd name="T6" fmla="*/ 0 w 72"/>
                <a:gd name="T7" fmla="*/ 122 h 128"/>
                <a:gd name="T8" fmla="*/ 6 w 72"/>
                <a:gd name="T9" fmla="*/ 128 h 128"/>
                <a:gd name="T10" fmla="*/ 66 w 72"/>
                <a:gd name="T11" fmla="*/ 128 h 128"/>
                <a:gd name="T12" fmla="*/ 72 w 72"/>
                <a:gd name="T13" fmla="*/ 122 h 128"/>
                <a:gd name="T14" fmla="*/ 72 w 72"/>
                <a:gd name="T15" fmla="*/ 6 h 128"/>
                <a:gd name="T16" fmla="*/ 66 w 72"/>
                <a:gd name="T17" fmla="*/ 0 h 128"/>
                <a:gd name="T18" fmla="*/ 67 w 72"/>
                <a:gd name="T19" fmla="*/ 123 h 128"/>
                <a:gd name="T20" fmla="*/ 5 w 72"/>
                <a:gd name="T21" fmla="*/ 123 h 128"/>
                <a:gd name="T22" fmla="*/ 5 w 72"/>
                <a:gd name="T23" fmla="*/ 61 h 128"/>
                <a:gd name="T24" fmla="*/ 67 w 72"/>
                <a:gd name="T25" fmla="*/ 61 h 128"/>
                <a:gd name="T26" fmla="*/ 67 w 72"/>
                <a:gd name="T27" fmla="*/ 123 h 128"/>
                <a:gd name="T28" fmla="*/ 67 w 72"/>
                <a:gd name="T29" fmla="*/ 57 h 128"/>
                <a:gd name="T30" fmla="*/ 5 w 72"/>
                <a:gd name="T31" fmla="*/ 57 h 128"/>
                <a:gd name="T32" fmla="*/ 5 w 72"/>
                <a:gd name="T33" fmla="*/ 5 h 128"/>
                <a:gd name="T34" fmla="*/ 67 w 72"/>
                <a:gd name="T35" fmla="*/ 5 h 128"/>
                <a:gd name="T36" fmla="*/ 67 w 72"/>
                <a:gd name="T37" fmla="*/ 5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2" h="128">
                  <a:moveTo>
                    <a:pt x="66" y="0"/>
                  </a:moveTo>
                  <a:cubicBezTo>
                    <a:pt x="6" y="0"/>
                    <a:pt x="6" y="0"/>
                    <a:pt x="6" y="0"/>
                  </a:cubicBezTo>
                  <a:cubicBezTo>
                    <a:pt x="3" y="0"/>
                    <a:pt x="0" y="3"/>
                    <a:pt x="0" y="6"/>
                  </a:cubicBezTo>
                  <a:cubicBezTo>
                    <a:pt x="0" y="122"/>
                    <a:pt x="0" y="122"/>
                    <a:pt x="0" y="122"/>
                  </a:cubicBezTo>
                  <a:cubicBezTo>
                    <a:pt x="0" y="125"/>
                    <a:pt x="3" y="128"/>
                    <a:pt x="6" y="128"/>
                  </a:cubicBezTo>
                  <a:cubicBezTo>
                    <a:pt x="66" y="128"/>
                    <a:pt x="66" y="128"/>
                    <a:pt x="66" y="128"/>
                  </a:cubicBezTo>
                  <a:cubicBezTo>
                    <a:pt x="69" y="128"/>
                    <a:pt x="72" y="125"/>
                    <a:pt x="72" y="122"/>
                  </a:cubicBezTo>
                  <a:cubicBezTo>
                    <a:pt x="72" y="6"/>
                    <a:pt x="72" y="6"/>
                    <a:pt x="72" y="6"/>
                  </a:cubicBezTo>
                  <a:cubicBezTo>
                    <a:pt x="72" y="3"/>
                    <a:pt x="69" y="0"/>
                    <a:pt x="66" y="0"/>
                  </a:cubicBezTo>
                  <a:close/>
                  <a:moveTo>
                    <a:pt x="67" y="123"/>
                  </a:moveTo>
                  <a:cubicBezTo>
                    <a:pt x="5" y="123"/>
                    <a:pt x="5" y="123"/>
                    <a:pt x="5" y="123"/>
                  </a:cubicBezTo>
                  <a:cubicBezTo>
                    <a:pt x="5" y="61"/>
                    <a:pt x="5" y="61"/>
                    <a:pt x="5" y="61"/>
                  </a:cubicBezTo>
                  <a:cubicBezTo>
                    <a:pt x="67" y="61"/>
                    <a:pt x="67" y="61"/>
                    <a:pt x="67" y="61"/>
                  </a:cubicBezTo>
                  <a:lnTo>
                    <a:pt x="67" y="123"/>
                  </a:lnTo>
                  <a:close/>
                  <a:moveTo>
                    <a:pt x="67" y="57"/>
                  </a:moveTo>
                  <a:cubicBezTo>
                    <a:pt x="5" y="57"/>
                    <a:pt x="5" y="57"/>
                    <a:pt x="5" y="57"/>
                  </a:cubicBezTo>
                  <a:cubicBezTo>
                    <a:pt x="5" y="5"/>
                    <a:pt x="5" y="5"/>
                    <a:pt x="5" y="5"/>
                  </a:cubicBezTo>
                  <a:cubicBezTo>
                    <a:pt x="67" y="5"/>
                    <a:pt x="67" y="5"/>
                    <a:pt x="67" y="5"/>
                  </a:cubicBezTo>
                  <a:lnTo>
                    <a:pt x="67"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6" name="Freeform 181"/>
            <p:cNvSpPr>
              <a:spLocks noEditPoints="1"/>
            </p:cNvSpPr>
            <p:nvPr/>
          </p:nvSpPr>
          <p:spPr bwMode="auto">
            <a:xfrm>
              <a:off x="728663" y="2498725"/>
              <a:ext cx="158750" cy="153988"/>
            </a:xfrm>
            <a:custGeom>
              <a:avLst/>
              <a:gdLst>
                <a:gd name="T0" fmla="*/ 21 w 42"/>
                <a:gd name="T1" fmla="*/ 41 h 41"/>
                <a:gd name="T2" fmla="*/ 42 w 42"/>
                <a:gd name="T3" fmla="*/ 20 h 41"/>
                <a:gd name="T4" fmla="*/ 21 w 42"/>
                <a:gd name="T5" fmla="*/ 0 h 41"/>
                <a:gd name="T6" fmla="*/ 0 w 42"/>
                <a:gd name="T7" fmla="*/ 20 h 41"/>
                <a:gd name="T8" fmla="*/ 21 w 42"/>
                <a:gd name="T9" fmla="*/ 41 h 41"/>
                <a:gd name="T10" fmla="*/ 21 w 42"/>
                <a:gd name="T11" fmla="*/ 4 h 41"/>
                <a:gd name="T12" fmla="*/ 37 w 42"/>
                <a:gd name="T13" fmla="*/ 20 h 41"/>
                <a:gd name="T14" fmla="*/ 21 w 42"/>
                <a:gd name="T15" fmla="*/ 37 h 41"/>
                <a:gd name="T16" fmla="*/ 5 w 42"/>
                <a:gd name="T17" fmla="*/ 20 h 41"/>
                <a:gd name="T18" fmla="*/ 21 w 42"/>
                <a:gd name="T19" fmla="*/ 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1">
                  <a:moveTo>
                    <a:pt x="21" y="41"/>
                  </a:moveTo>
                  <a:cubicBezTo>
                    <a:pt x="32" y="41"/>
                    <a:pt x="42" y="32"/>
                    <a:pt x="42" y="20"/>
                  </a:cubicBezTo>
                  <a:cubicBezTo>
                    <a:pt x="42" y="9"/>
                    <a:pt x="32" y="0"/>
                    <a:pt x="21" y="0"/>
                  </a:cubicBezTo>
                  <a:cubicBezTo>
                    <a:pt x="10" y="0"/>
                    <a:pt x="0" y="9"/>
                    <a:pt x="0" y="20"/>
                  </a:cubicBezTo>
                  <a:cubicBezTo>
                    <a:pt x="0" y="32"/>
                    <a:pt x="10" y="41"/>
                    <a:pt x="21" y="41"/>
                  </a:cubicBezTo>
                  <a:close/>
                  <a:moveTo>
                    <a:pt x="21" y="4"/>
                  </a:moveTo>
                  <a:cubicBezTo>
                    <a:pt x="30" y="4"/>
                    <a:pt x="37" y="11"/>
                    <a:pt x="37" y="20"/>
                  </a:cubicBezTo>
                  <a:cubicBezTo>
                    <a:pt x="37" y="29"/>
                    <a:pt x="30" y="37"/>
                    <a:pt x="21" y="37"/>
                  </a:cubicBezTo>
                  <a:cubicBezTo>
                    <a:pt x="12" y="37"/>
                    <a:pt x="5" y="29"/>
                    <a:pt x="5" y="20"/>
                  </a:cubicBezTo>
                  <a:cubicBezTo>
                    <a:pt x="5" y="11"/>
                    <a:pt x="12" y="4"/>
                    <a:pt x="2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46" name="组合 245"/>
          <p:cNvGrpSpPr/>
          <p:nvPr/>
        </p:nvGrpSpPr>
        <p:grpSpPr>
          <a:xfrm>
            <a:off x="11139488" y="1323975"/>
            <a:ext cx="481012" cy="366713"/>
            <a:chOff x="11139488" y="1323975"/>
            <a:chExt cx="481012" cy="366713"/>
          </a:xfrm>
          <a:solidFill>
            <a:schemeClr val="accent4"/>
          </a:solidFill>
        </p:grpSpPr>
        <p:sp>
          <p:nvSpPr>
            <p:cNvPr id="217" name="Freeform 182"/>
            <p:cNvSpPr>
              <a:spLocks noEditPoints="1"/>
            </p:cNvSpPr>
            <p:nvPr/>
          </p:nvSpPr>
          <p:spPr bwMode="auto">
            <a:xfrm>
              <a:off x="11301413" y="1620838"/>
              <a:ext cx="71438" cy="69850"/>
            </a:xfrm>
            <a:custGeom>
              <a:avLst/>
              <a:gdLst>
                <a:gd name="T0" fmla="*/ 9 w 19"/>
                <a:gd name="T1" fmla="*/ 0 h 19"/>
                <a:gd name="T2" fmla="*/ 0 w 19"/>
                <a:gd name="T3" fmla="*/ 9 h 19"/>
                <a:gd name="T4" fmla="*/ 9 w 19"/>
                <a:gd name="T5" fmla="*/ 19 h 19"/>
                <a:gd name="T6" fmla="*/ 19 w 19"/>
                <a:gd name="T7" fmla="*/ 9 h 19"/>
                <a:gd name="T8" fmla="*/ 9 w 19"/>
                <a:gd name="T9" fmla="*/ 0 h 19"/>
                <a:gd name="T10" fmla="*/ 9 w 19"/>
                <a:gd name="T11" fmla="*/ 15 h 19"/>
                <a:gd name="T12" fmla="*/ 4 w 19"/>
                <a:gd name="T13" fmla="*/ 9 h 19"/>
                <a:gd name="T14" fmla="*/ 9 w 19"/>
                <a:gd name="T15" fmla="*/ 4 h 19"/>
                <a:gd name="T16" fmla="*/ 14 w 19"/>
                <a:gd name="T17" fmla="*/ 9 h 19"/>
                <a:gd name="T18" fmla="*/ 9 w 19"/>
                <a:gd name="T19"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9">
                  <a:moveTo>
                    <a:pt x="9" y="0"/>
                  </a:moveTo>
                  <a:cubicBezTo>
                    <a:pt x="4" y="0"/>
                    <a:pt x="0" y="4"/>
                    <a:pt x="0" y="9"/>
                  </a:cubicBezTo>
                  <a:cubicBezTo>
                    <a:pt x="0" y="15"/>
                    <a:pt x="4" y="19"/>
                    <a:pt x="9" y="19"/>
                  </a:cubicBezTo>
                  <a:cubicBezTo>
                    <a:pt x="15" y="19"/>
                    <a:pt x="19" y="15"/>
                    <a:pt x="19" y="9"/>
                  </a:cubicBezTo>
                  <a:cubicBezTo>
                    <a:pt x="19" y="4"/>
                    <a:pt x="15" y="0"/>
                    <a:pt x="9" y="0"/>
                  </a:cubicBezTo>
                  <a:close/>
                  <a:moveTo>
                    <a:pt x="9" y="15"/>
                  </a:moveTo>
                  <a:cubicBezTo>
                    <a:pt x="6" y="15"/>
                    <a:pt x="4" y="12"/>
                    <a:pt x="4" y="9"/>
                  </a:cubicBezTo>
                  <a:cubicBezTo>
                    <a:pt x="4" y="7"/>
                    <a:pt x="6" y="4"/>
                    <a:pt x="9" y="4"/>
                  </a:cubicBezTo>
                  <a:cubicBezTo>
                    <a:pt x="12" y="4"/>
                    <a:pt x="14" y="7"/>
                    <a:pt x="14" y="9"/>
                  </a:cubicBezTo>
                  <a:cubicBezTo>
                    <a:pt x="14" y="12"/>
                    <a:pt x="12" y="15"/>
                    <a:pt x="9"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8" name="Freeform 183"/>
            <p:cNvSpPr>
              <a:spLocks noEditPoints="1"/>
            </p:cNvSpPr>
            <p:nvPr/>
          </p:nvSpPr>
          <p:spPr bwMode="auto">
            <a:xfrm>
              <a:off x="11410950" y="1620838"/>
              <a:ext cx="74613" cy="69850"/>
            </a:xfrm>
            <a:custGeom>
              <a:avLst/>
              <a:gdLst>
                <a:gd name="T0" fmla="*/ 10 w 20"/>
                <a:gd name="T1" fmla="*/ 0 h 19"/>
                <a:gd name="T2" fmla="*/ 0 w 20"/>
                <a:gd name="T3" fmla="*/ 9 h 19"/>
                <a:gd name="T4" fmla="*/ 10 w 20"/>
                <a:gd name="T5" fmla="*/ 19 h 19"/>
                <a:gd name="T6" fmla="*/ 20 w 20"/>
                <a:gd name="T7" fmla="*/ 9 h 19"/>
                <a:gd name="T8" fmla="*/ 10 w 20"/>
                <a:gd name="T9" fmla="*/ 0 h 19"/>
                <a:gd name="T10" fmla="*/ 10 w 20"/>
                <a:gd name="T11" fmla="*/ 15 h 19"/>
                <a:gd name="T12" fmla="*/ 5 w 20"/>
                <a:gd name="T13" fmla="*/ 9 h 19"/>
                <a:gd name="T14" fmla="*/ 10 w 20"/>
                <a:gd name="T15" fmla="*/ 4 h 19"/>
                <a:gd name="T16" fmla="*/ 15 w 20"/>
                <a:gd name="T17" fmla="*/ 9 h 19"/>
                <a:gd name="T18" fmla="*/ 10 w 20"/>
                <a:gd name="T19"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19">
                  <a:moveTo>
                    <a:pt x="10" y="0"/>
                  </a:moveTo>
                  <a:cubicBezTo>
                    <a:pt x="5" y="0"/>
                    <a:pt x="0" y="4"/>
                    <a:pt x="0" y="9"/>
                  </a:cubicBezTo>
                  <a:cubicBezTo>
                    <a:pt x="0" y="15"/>
                    <a:pt x="5" y="19"/>
                    <a:pt x="10" y="19"/>
                  </a:cubicBezTo>
                  <a:cubicBezTo>
                    <a:pt x="15" y="19"/>
                    <a:pt x="20" y="15"/>
                    <a:pt x="20" y="9"/>
                  </a:cubicBezTo>
                  <a:cubicBezTo>
                    <a:pt x="20" y="4"/>
                    <a:pt x="15" y="0"/>
                    <a:pt x="10" y="0"/>
                  </a:cubicBezTo>
                  <a:close/>
                  <a:moveTo>
                    <a:pt x="10" y="15"/>
                  </a:moveTo>
                  <a:cubicBezTo>
                    <a:pt x="7" y="15"/>
                    <a:pt x="5" y="12"/>
                    <a:pt x="5" y="9"/>
                  </a:cubicBezTo>
                  <a:cubicBezTo>
                    <a:pt x="5" y="7"/>
                    <a:pt x="7" y="4"/>
                    <a:pt x="10" y="4"/>
                  </a:cubicBezTo>
                  <a:cubicBezTo>
                    <a:pt x="13" y="4"/>
                    <a:pt x="15" y="7"/>
                    <a:pt x="15" y="9"/>
                  </a:cubicBezTo>
                  <a:cubicBezTo>
                    <a:pt x="15" y="12"/>
                    <a:pt x="13" y="15"/>
                    <a:pt x="1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9" name="Freeform 184"/>
            <p:cNvSpPr/>
            <p:nvPr/>
          </p:nvSpPr>
          <p:spPr bwMode="auto">
            <a:xfrm>
              <a:off x="11139488" y="1323975"/>
              <a:ext cx="395288" cy="254000"/>
            </a:xfrm>
            <a:custGeom>
              <a:avLst/>
              <a:gdLst>
                <a:gd name="T0" fmla="*/ 103 w 105"/>
                <a:gd name="T1" fmla="*/ 64 h 68"/>
                <a:gd name="T2" fmla="*/ 35 w 105"/>
                <a:gd name="T3" fmla="*/ 64 h 68"/>
                <a:gd name="T4" fmla="*/ 13 w 105"/>
                <a:gd name="T5" fmla="*/ 2 h 68"/>
                <a:gd name="T6" fmla="*/ 11 w 105"/>
                <a:gd name="T7" fmla="*/ 0 h 68"/>
                <a:gd name="T8" fmla="*/ 2 w 105"/>
                <a:gd name="T9" fmla="*/ 0 h 68"/>
                <a:gd name="T10" fmla="*/ 0 w 105"/>
                <a:gd name="T11" fmla="*/ 3 h 68"/>
                <a:gd name="T12" fmla="*/ 2 w 105"/>
                <a:gd name="T13" fmla="*/ 5 h 68"/>
                <a:gd name="T14" fmla="*/ 9 w 105"/>
                <a:gd name="T15" fmla="*/ 5 h 68"/>
                <a:gd name="T16" fmla="*/ 32 w 105"/>
                <a:gd name="T17" fmla="*/ 67 h 68"/>
                <a:gd name="T18" fmla="*/ 34 w 105"/>
                <a:gd name="T19" fmla="*/ 68 h 68"/>
                <a:gd name="T20" fmla="*/ 103 w 105"/>
                <a:gd name="T21" fmla="*/ 68 h 68"/>
                <a:gd name="T22" fmla="*/ 105 w 105"/>
                <a:gd name="T23" fmla="*/ 66 h 68"/>
                <a:gd name="T24" fmla="*/ 103 w 105"/>
                <a:gd name="T25" fmla="*/ 6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5" h="68">
                  <a:moveTo>
                    <a:pt x="103" y="64"/>
                  </a:moveTo>
                  <a:cubicBezTo>
                    <a:pt x="35" y="64"/>
                    <a:pt x="35" y="64"/>
                    <a:pt x="35" y="64"/>
                  </a:cubicBezTo>
                  <a:cubicBezTo>
                    <a:pt x="13" y="2"/>
                    <a:pt x="13" y="2"/>
                    <a:pt x="13" y="2"/>
                  </a:cubicBezTo>
                  <a:cubicBezTo>
                    <a:pt x="13" y="1"/>
                    <a:pt x="12" y="0"/>
                    <a:pt x="11" y="0"/>
                  </a:cubicBezTo>
                  <a:cubicBezTo>
                    <a:pt x="2" y="0"/>
                    <a:pt x="2" y="0"/>
                    <a:pt x="2" y="0"/>
                  </a:cubicBezTo>
                  <a:cubicBezTo>
                    <a:pt x="1" y="0"/>
                    <a:pt x="0" y="1"/>
                    <a:pt x="0" y="3"/>
                  </a:cubicBezTo>
                  <a:cubicBezTo>
                    <a:pt x="0" y="4"/>
                    <a:pt x="1" y="5"/>
                    <a:pt x="2" y="5"/>
                  </a:cubicBezTo>
                  <a:cubicBezTo>
                    <a:pt x="9" y="5"/>
                    <a:pt x="9" y="5"/>
                    <a:pt x="9" y="5"/>
                  </a:cubicBezTo>
                  <a:cubicBezTo>
                    <a:pt x="32" y="67"/>
                    <a:pt x="32" y="67"/>
                    <a:pt x="32" y="67"/>
                  </a:cubicBezTo>
                  <a:cubicBezTo>
                    <a:pt x="32" y="68"/>
                    <a:pt x="33" y="68"/>
                    <a:pt x="34" y="68"/>
                  </a:cubicBezTo>
                  <a:cubicBezTo>
                    <a:pt x="103" y="68"/>
                    <a:pt x="103" y="68"/>
                    <a:pt x="103" y="68"/>
                  </a:cubicBezTo>
                  <a:cubicBezTo>
                    <a:pt x="104" y="68"/>
                    <a:pt x="105" y="67"/>
                    <a:pt x="105" y="66"/>
                  </a:cubicBezTo>
                  <a:cubicBezTo>
                    <a:pt x="105" y="65"/>
                    <a:pt x="104" y="64"/>
                    <a:pt x="103"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0" name="Freeform 185"/>
            <p:cNvSpPr>
              <a:spLocks noEditPoints="1"/>
            </p:cNvSpPr>
            <p:nvPr/>
          </p:nvSpPr>
          <p:spPr bwMode="auto">
            <a:xfrm>
              <a:off x="11229975" y="1323975"/>
              <a:ext cx="390525" cy="201613"/>
            </a:xfrm>
            <a:custGeom>
              <a:avLst/>
              <a:gdLst>
                <a:gd name="T0" fmla="*/ 102 w 104"/>
                <a:gd name="T1" fmla="*/ 0 h 54"/>
                <a:gd name="T2" fmla="*/ 3 w 104"/>
                <a:gd name="T3" fmla="*/ 0 h 54"/>
                <a:gd name="T4" fmla="*/ 0 w 104"/>
                <a:gd name="T5" fmla="*/ 3 h 54"/>
                <a:gd name="T6" fmla="*/ 1 w 104"/>
                <a:gd name="T7" fmla="*/ 4 h 54"/>
                <a:gd name="T8" fmla="*/ 18 w 104"/>
                <a:gd name="T9" fmla="*/ 52 h 54"/>
                <a:gd name="T10" fmla="*/ 21 w 104"/>
                <a:gd name="T11" fmla="*/ 54 h 54"/>
                <a:gd name="T12" fmla="*/ 84 w 104"/>
                <a:gd name="T13" fmla="*/ 54 h 54"/>
                <a:gd name="T14" fmla="*/ 86 w 104"/>
                <a:gd name="T15" fmla="*/ 52 h 54"/>
                <a:gd name="T16" fmla="*/ 104 w 104"/>
                <a:gd name="T17" fmla="*/ 3 h 54"/>
                <a:gd name="T18" fmla="*/ 104 w 104"/>
                <a:gd name="T19" fmla="*/ 3 h 54"/>
                <a:gd name="T20" fmla="*/ 102 w 104"/>
                <a:gd name="T21" fmla="*/ 0 h 54"/>
                <a:gd name="T22" fmla="*/ 82 w 104"/>
                <a:gd name="T23" fmla="*/ 49 h 54"/>
                <a:gd name="T24" fmla="*/ 22 w 104"/>
                <a:gd name="T25" fmla="*/ 49 h 54"/>
                <a:gd name="T26" fmla="*/ 6 w 104"/>
                <a:gd name="T27" fmla="*/ 5 h 54"/>
                <a:gd name="T28" fmla="*/ 98 w 104"/>
                <a:gd name="T29" fmla="*/ 5 h 54"/>
                <a:gd name="T30" fmla="*/ 82 w 104"/>
                <a:gd name="T31" fmla="*/ 4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4" h="54">
                  <a:moveTo>
                    <a:pt x="102" y="0"/>
                  </a:moveTo>
                  <a:cubicBezTo>
                    <a:pt x="3" y="0"/>
                    <a:pt x="3" y="0"/>
                    <a:pt x="3" y="0"/>
                  </a:cubicBezTo>
                  <a:cubicBezTo>
                    <a:pt x="1" y="0"/>
                    <a:pt x="0" y="1"/>
                    <a:pt x="0" y="3"/>
                  </a:cubicBezTo>
                  <a:cubicBezTo>
                    <a:pt x="0" y="3"/>
                    <a:pt x="1" y="3"/>
                    <a:pt x="1" y="4"/>
                  </a:cubicBezTo>
                  <a:cubicBezTo>
                    <a:pt x="18" y="52"/>
                    <a:pt x="18" y="52"/>
                    <a:pt x="18" y="52"/>
                  </a:cubicBezTo>
                  <a:cubicBezTo>
                    <a:pt x="19" y="53"/>
                    <a:pt x="20" y="54"/>
                    <a:pt x="21" y="54"/>
                  </a:cubicBezTo>
                  <a:cubicBezTo>
                    <a:pt x="84" y="54"/>
                    <a:pt x="84" y="54"/>
                    <a:pt x="84" y="54"/>
                  </a:cubicBezTo>
                  <a:cubicBezTo>
                    <a:pt x="85" y="54"/>
                    <a:pt x="86" y="53"/>
                    <a:pt x="86" y="52"/>
                  </a:cubicBezTo>
                  <a:cubicBezTo>
                    <a:pt x="104" y="3"/>
                    <a:pt x="104" y="3"/>
                    <a:pt x="104" y="3"/>
                  </a:cubicBezTo>
                  <a:cubicBezTo>
                    <a:pt x="104" y="3"/>
                    <a:pt x="104" y="3"/>
                    <a:pt x="104" y="3"/>
                  </a:cubicBezTo>
                  <a:cubicBezTo>
                    <a:pt x="104" y="1"/>
                    <a:pt x="103" y="0"/>
                    <a:pt x="102" y="0"/>
                  </a:cubicBezTo>
                  <a:close/>
                  <a:moveTo>
                    <a:pt x="82" y="49"/>
                  </a:moveTo>
                  <a:cubicBezTo>
                    <a:pt x="22" y="49"/>
                    <a:pt x="22" y="49"/>
                    <a:pt x="22" y="49"/>
                  </a:cubicBezTo>
                  <a:cubicBezTo>
                    <a:pt x="6" y="5"/>
                    <a:pt x="6" y="5"/>
                    <a:pt x="6" y="5"/>
                  </a:cubicBezTo>
                  <a:cubicBezTo>
                    <a:pt x="98" y="5"/>
                    <a:pt x="98" y="5"/>
                    <a:pt x="98" y="5"/>
                  </a:cubicBezTo>
                  <a:lnTo>
                    <a:pt x="82"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47" name="组合 246"/>
          <p:cNvGrpSpPr/>
          <p:nvPr/>
        </p:nvGrpSpPr>
        <p:grpSpPr>
          <a:xfrm>
            <a:off x="10179050" y="1316038"/>
            <a:ext cx="481013" cy="382588"/>
            <a:chOff x="10179050" y="1316038"/>
            <a:chExt cx="481013" cy="382588"/>
          </a:xfrm>
          <a:solidFill>
            <a:schemeClr val="accent4"/>
          </a:solidFill>
        </p:grpSpPr>
        <p:sp>
          <p:nvSpPr>
            <p:cNvPr id="221" name="Freeform 186"/>
            <p:cNvSpPr>
              <a:spLocks noEditPoints="1"/>
            </p:cNvSpPr>
            <p:nvPr/>
          </p:nvSpPr>
          <p:spPr bwMode="auto">
            <a:xfrm>
              <a:off x="10179050" y="1316038"/>
              <a:ext cx="481013" cy="382588"/>
            </a:xfrm>
            <a:custGeom>
              <a:avLst/>
              <a:gdLst>
                <a:gd name="T0" fmla="*/ 126 w 128"/>
                <a:gd name="T1" fmla="*/ 38 h 102"/>
                <a:gd name="T2" fmla="*/ 98 w 128"/>
                <a:gd name="T3" fmla="*/ 38 h 102"/>
                <a:gd name="T4" fmla="*/ 77 w 128"/>
                <a:gd name="T5" fmla="*/ 1 h 102"/>
                <a:gd name="T6" fmla="*/ 74 w 128"/>
                <a:gd name="T7" fmla="*/ 0 h 102"/>
                <a:gd name="T8" fmla="*/ 73 w 128"/>
                <a:gd name="T9" fmla="*/ 2 h 102"/>
                <a:gd name="T10" fmla="*/ 73 w 128"/>
                <a:gd name="T11" fmla="*/ 4 h 102"/>
                <a:gd name="T12" fmla="*/ 93 w 128"/>
                <a:gd name="T13" fmla="*/ 38 h 102"/>
                <a:gd name="T14" fmla="*/ 34 w 128"/>
                <a:gd name="T15" fmla="*/ 38 h 102"/>
                <a:gd name="T16" fmla="*/ 55 w 128"/>
                <a:gd name="T17" fmla="*/ 4 h 102"/>
                <a:gd name="T18" fmla="*/ 55 w 128"/>
                <a:gd name="T19" fmla="*/ 2 h 102"/>
                <a:gd name="T20" fmla="*/ 54 w 128"/>
                <a:gd name="T21" fmla="*/ 0 h 102"/>
                <a:gd name="T22" fmla="*/ 51 w 128"/>
                <a:gd name="T23" fmla="*/ 1 h 102"/>
                <a:gd name="T24" fmla="*/ 29 w 128"/>
                <a:gd name="T25" fmla="*/ 38 h 102"/>
                <a:gd name="T26" fmla="*/ 2 w 128"/>
                <a:gd name="T27" fmla="*/ 38 h 102"/>
                <a:gd name="T28" fmla="*/ 0 w 128"/>
                <a:gd name="T29" fmla="*/ 41 h 102"/>
                <a:gd name="T30" fmla="*/ 2 w 128"/>
                <a:gd name="T31" fmla="*/ 43 h 102"/>
                <a:gd name="T32" fmla="*/ 12 w 128"/>
                <a:gd name="T33" fmla="*/ 43 h 102"/>
                <a:gd name="T34" fmla="*/ 30 w 128"/>
                <a:gd name="T35" fmla="*/ 101 h 102"/>
                <a:gd name="T36" fmla="*/ 33 w 128"/>
                <a:gd name="T37" fmla="*/ 102 h 102"/>
                <a:gd name="T38" fmla="*/ 95 w 128"/>
                <a:gd name="T39" fmla="*/ 102 h 102"/>
                <a:gd name="T40" fmla="*/ 98 w 128"/>
                <a:gd name="T41" fmla="*/ 101 h 102"/>
                <a:gd name="T42" fmla="*/ 116 w 128"/>
                <a:gd name="T43" fmla="*/ 43 h 102"/>
                <a:gd name="T44" fmla="*/ 126 w 128"/>
                <a:gd name="T45" fmla="*/ 43 h 102"/>
                <a:gd name="T46" fmla="*/ 128 w 128"/>
                <a:gd name="T47" fmla="*/ 41 h 102"/>
                <a:gd name="T48" fmla="*/ 126 w 128"/>
                <a:gd name="T49" fmla="*/ 38 h 102"/>
                <a:gd name="T50" fmla="*/ 94 w 128"/>
                <a:gd name="T51" fmla="*/ 98 h 102"/>
                <a:gd name="T52" fmla="*/ 34 w 128"/>
                <a:gd name="T53" fmla="*/ 98 h 102"/>
                <a:gd name="T54" fmla="*/ 17 w 128"/>
                <a:gd name="T55" fmla="*/ 43 h 102"/>
                <a:gd name="T56" fmla="*/ 111 w 128"/>
                <a:gd name="T57" fmla="*/ 43 h 102"/>
                <a:gd name="T58" fmla="*/ 94 w 128"/>
                <a:gd name="T59" fmla="*/ 98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102">
                  <a:moveTo>
                    <a:pt x="126" y="38"/>
                  </a:moveTo>
                  <a:cubicBezTo>
                    <a:pt x="98" y="38"/>
                    <a:pt x="98" y="38"/>
                    <a:pt x="98" y="38"/>
                  </a:cubicBezTo>
                  <a:cubicBezTo>
                    <a:pt x="77" y="1"/>
                    <a:pt x="77" y="1"/>
                    <a:pt x="77" y="1"/>
                  </a:cubicBezTo>
                  <a:cubicBezTo>
                    <a:pt x="76" y="0"/>
                    <a:pt x="75" y="0"/>
                    <a:pt x="74" y="0"/>
                  </a:cubicBezTo>
                  <a:cubicBezTo>
                    <a:pt x="73" y="1"/>
                    <a:pt x="73" y="1"/>
                    <a:pt x="73" y="2"/>
                  </a:cubicBezTo>
                  <a:cubicBezTo>
                    <a:pt x="72" y="2"/>
                    <a:pt x="73" y="3"/>
                    <a:pt x="73" y="4"/>
                  </a:cubicBezTo>
                  <a:cubicBezTo>
                    <a:pt x="93" y="38"/>
                    <a:pt x="93" y="38"/>
                    <a:pt x="93" y="38"/>
                  </a:cubicBezTo>
                  <a:cubicBezTo>
                    <a:pt x="34" y="38"/>
                    <a:pt x="34" y="38"/>
                    <a:pt x="34" y="38"/>
                  </a:cubicBezTo>
                  <a:cubicBezTo>
                    <a:pt x="55" y="4"/>
                    <a:pt x="55" y="4"/>
                    <a:pt x="55" y="4"/>
                  </a:cubicBezTo>
                  <a:cubicBezTo>
                    <a:pt x="55" y="3"/>
                    <a:pt x="55" y="2"/>
                    <a:pt x="55" y="2"/>
                  </a:cubicBezTo>
                  <a:cubicBezTo>
                    <a:pt x="55" y="1"/>
                    <a:pt x="54" y="1"/>
                    <a:pt x="54" y="0"/>
                  </a:cubicBezTo>
                  <a:cubicBezTo>
                    <a:pt x="53" y="0"/>
                    <a:pt x="51" y="0"/>
                    <a:pt x="51" y="1"/>
                  </a:cubicBezTo>
                  <a:cubicBezTo>
                    <a:pt x="29" y="38"/>
                    <a:pt x="29" y="38"/>
                    <a:pt x="29" y="38"/>
                  </a:cubicBezTo>
                  <a:cubicBezTo>
                    <a:pt x="2" y="38"/>
                    <a:pt x="2" y="38"/>
                    <a:pt x="2" y="38"/>
                  </a:cubicBezTo>
                  <a:cubicBezTo>
                    <a:pt x="1" y="38"/>
                    <a:pt x="0" y="39"/>
                    <a:pt x="0" y="41"/>
                  </a:cubicBezTo>
                  <a:cubicBezTo>
                    <a:pt x="0" y="42"/>
                    <a:pt x="1" y="43"/>
                    <a:pt x="2" y="43"/>
                  </a:cubicBezTo>
                  <a:cubicBezTo>
                    <a:pt x="12" y="43"/>
                    <a:pt x="12" y="43"/>
                    <a:pt x="12" y="43"/>
                  </a:cubicBezTo>
                  <a:cubicBezTo>
                    <a:pt x="30" y="101"/>
                    <a:pt x="30" y="101"/>
                    <a:pt x="30" y="101"/>
                  </a:cubicBezTo>
                  <a:cubicBezTo>
                    <a:pt x="31" y="102"/>
                    <a:pt x="32" y="102"/>
                    <a:pt x="33" y="102"/>
                  </a:cubicBezTo>
                  <a:cubicBezTo>
                    <a:pt x="95" y="102"/>
                    <a:pt x="95" y="102"/>
                    <a:pt x="95" y="102"/>
                  </a:cubicBezTo>
                  <a:cubicBezTo>
                    <a:pt x="96" y="102"/>
                    <a:pt x="97" y="102"/>
                    <a:pt x="98" y="101"/>
                  </a:cubicBezTo>
                  <a:cubicBezTo>
                    <a:pt x="116" y="43"/>
                    <a:pt x="116" y="43"/>
                    <a:pt x="116" y="43"/>
                  </a:cubicBezTo>
                  <a:cubicBezTo>
                    <a:pt x="126" y="43"/>
                    <a:pt x="126" y="43"/>
                    <a:pt x="126" y="43"/>
                  </a:cubicBezTo>
                  <a:cubicBezTo>
                    <a:pt x="127" y="43"/>
                    <a:pt x="128" y="42"/>
                    <a:pt x="128" y="41"/>
                  </a:cubicBezTo>
                  <a:cubicBezTo>
                    <a:pt x="128" y="39"/>
                    <a:pt x="127" y="38"/>
                    <a:pt x="126" y="38"/>
                  </a:cubicBezTo>
                  <a:close/>
                  <a:moveTo>
                    <a:pt x="94" y="98"/>
                  </a:moveTo>
                  <a:cubicBezTo>
                    <a:pt x="34" y="98"/>
                    <a:pt x="34" y="98"/>
                    <a:pt x="34" y="98"/>
                  </a:cubicBezTo>
                  <a:cubicBezTo>
                    <a:pt x="17" y="43"/>
                    <a:pt x="17" y="43"/>
                    <a:pt x="17" y="43"/>
                  </a:cubicBezTo>
                  <a:cubicBezTo>
                    <a:pt x="111" y="43"/>
                    <a:pt x="111" y="43"/>
                    <a:pt x="111" y="43"/>
                  </a:cubicBezTo>
                  <a:lnTo>
                    <a:pt x="94" y="9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2" name="Freeform 187"/>
            <p:cNvSpPr/>
            <p:nvPr/>
          </p:nvSpPr>
          <p:spPr bwMode="auto">
            <a:xfrm>
              <a:off x="10355263" y="1514475"/>
              <a:ext cx="14288" cy="128588"/>
            </a:xfrm>
            <a:custGeom>
              <a:avLst/>
              <a:gdLst>
                <a:gd name="T0" fmla="*/ 2 w 4"/>
                <a:gd name="T1" fmla="*/ 34 h 34"/>
                <a:gd name="T2" fmla="*/ 4 w 4"/>
                <a:gd name="T3" fmla="*/ 32 h 34"/>
                <a:gd name="T4" fmla="*/ 4 w 4"/>
                <a:gd name="T5" fmla="*/ 3 h 34"/>
                <a:gd name="T6" fmla="*/ 2 w 4"/>
                <a:gd name="T7" fmla="*/ 0 h 34"/>
                <a:gd name="T8" fmla="*/ 0 w 4"/>
                <a:gd name="T9" fmla="*/ 3 h 34"/>
                <a:gd name="T10" fmla="*/ 0 w 4"/>
                <a:gd name="T11" fmla="*/ 32 h 34"/>
                <a:gd name="T12" fmla="*/ 2 w 4"/>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4" h="34">
                  <a:moveTo>
                    <a:pt x="2" y="34"/>
                  </a:moveTo>
                  <a:cubicBezTo>
                    <a:pt x="3" y="34"/>
                    <a:pt x="4" y="33"/>
                    <a:pt x="4" y="32"/>
                  </a:cubicBezTo>
                  <a:cubicBezTo>
                    <a:pt x="4" y="3"/>
                    <a:pt x="4" y="3"/>
                    <a:pt x="4" y="3"/>
                  </a:cubicBezTo>
                  <a:cubicBezTo>
                    <a:pt x="4" y="1"/>
                    <a:pt x="3" y="0"/>
                    <a:pt x="2" y="0"/>
                  </a:cubicBezTo>
                  <a:cubicBezTo>
                    <a:pt x="1" y="0"/>
                    <a:pt x="0" y="1"/>
                    <a:pt x="0" y="3"/>
                  </a:cubicBezTo>
                  <a:cubicBezTo>
                    <a:pt x="0" y="32"/>
                    <a:pt x="0" y="32"/>
                    <a:pt x="0" y="32"/>
                  </a:cubicBezTo>
                  <a:cubicBezTo>
                    <a:pt x="0" y="33"/>
                    <a:pt x="1" y="34"/>
                    <a:pt x="2"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3" name="Freeform 188"/>
            <p:cNvSpPr/>
            <p:nvPr/>
          </p:nvSpPr>
          <p:spPr bwMode="auto">
            <a:xfrm>
              <a:off x="10410825" y="1514475"/>
              <a:ext cx="15875" cy="128588"/>
            </a:xfrm>
            <a:custGeom>
              <a:avLst/>
              <a:gdLst>
                <a:gd name="T0" fmla="*/ 2 w 4"/>
                <a:gd name="T1" fmla="*/ 34 h 34"/>
                <a:gd name="T2" fmla="*/ 4 w 4"/>
                <a:gd name="T3" fmla="*/ 32 h 34"/>
                <a:gd name="T4" fmla="*/ 4 w 4"/>
                <a:gd name="T5" fmla="*/ 3 h 34"/>
                <a:gd name="T6" fmla="*/ 2 w 4"/>
                <a:gd name="T7" fmla="*/ 0 h 34"/>
                <a:gd name="T8" fmla="*/ 0 w 4"/>
                <a:gd name="T9" fmla="*/ 3 h 34"/>
                <a:gd name="T10" fmla="*/ 0 w 4"/>
                <a:gd name="T11" fmla="*/ 32 h 34"/>
                <a:gd name="T12" fmla="*/ 2 w 4"/>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4" h="34">
                  <a:moveTo>
                    <a:pt x="2" y="34"/>
                  </a:moveTo>
                  <a:cubicBezTo>
                    <a:pt x="3" y="34"/>
                    <a:pt x="4" y="33"/>
                    <a:pt x="4" y="32"/>
                  </a:cubicBezTo>
                  <a:cubicBezTo>
                    <a:pt x="4" y="3"/>
                    <a:pt x="4" y="3"/>
                    <a:pt x="4" y="3"/>
                  </a:cubicBezTo>
                  <a:cubicBezTo>
                    <a:pt x="4" y="1"/>
                    <a:pt x="3" y="0"/>
                    <a:pt x="2" y="0"/>
                  </a:cubicBezTo>
                  <a:cubicBezTo>
                    <a:pt x="1" y="0"/>
                    <a:pt x="0" y="1"/>
                    <a:pt x="0" y="3"/>
                  </a:cubicBezTo>
                  <a:cubicBezTo>
                    <a:pt x="0" y="32"/>
                    <a:pt x="0" y="32"/>
                    <a:pt x="0" y="32"/>
                  </a:cubicBezTo>
                  <a:cubicBezTo>
                    <a:pt x="0" y="33"/>
                    <a:pt x="1" y="34"/>
                    <a:pt x="2"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4" name="Freeform 189"/>
            <p:cNvSpPr/>
            <p:nvPr/>
          </p:nvSpPr>
          <p:spPr bwMode="auto">
            <a:xfrm>
              <a:off x="10467975" y="1514475"/>
              <a:ext cx="14288" cy="128588"/>
            </a:xfrm>
            <a:custGeom>
              <a:avLst/>
              <a:gdLst>
                <a:gd name="T0" fmla="*/ 2 w 4"/>
                <a:gd name="T1" fmla="*/ 34 h 34"/>
                <a:gd name="T2" fmla="*/ 4 w 4"/>
                <a:gd name="T3" fmla="*/ 32 h 34"/>
                <a:gd name="T4" fmla="*/ 4 w 4"/>
                <a:gd name="T5" fmla="*/ 3 h 34"/>
                <a:gd name="T6" fmla="*/ 2 w 4"/>
                <a:gd name="T7" fmla="*/ 0 h 34"/>
                <a:gd name="T8" fmla="*/ 0 w 4"/>
                <a:gd name="T9" fmla="*/ 3 h 34"/>
                <a:gd name="T10" fmla="*/ 0 w 4"/>
                <a:gd name="T11" fmla="*/ 32 h 34"/>
                <a:gd name="T12" fmla="*/ 2 w 4"/>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4" h="34">
                  <a:moveTo>
                    <a:pt x="2" y="34"/>
                  </a:moveTo>
                  <a:cubicBezTo>
                    <a:pt x="3" y="34"/>
                    <a:pt x="4" y="33"/>
                    <a:pt x="4" y="32"/>
                  </a:cubicBezTo>
                  <a:cubicBezTo>
                    <a:pt x="4" y="3"/>
                    <a:pt x="4" y="3"/>
                    <a:pt x="4" y="3"/>
                  </a:cubicBezTo>
                  <a:cubicBezTo>
                    <a:pt x="4" y="1"/>
                    <a:pt x="3" y="0"/>
                    <a:pt x="2" y="0"/>
                  </a:cubicBezTo>
                  <a:cubicBezTo>
                    <a:pt x="1" y="0"/>
                    <a:pt x="0" y="1"/>
                    <a:pt x="0" y="3"/>
                  </a:cubicBezTo>
                  <a:cubicBezTo>
                    <a:pt x="0" y="32"/>
                    <a:pt x="0" y="32"/>
                    <a:pt x="0" y="32"/>
                  </a:cubicBezTo>
                  <a:cubicBezTo>
                    <a:pt x="0" y="33"/>
                    <a:pt x="1" y="34"/>
                    <a:pt x="2"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225" name="Freeform 190"/>
          <p:cNvSpPr>
            <a:spLocks noEditPoints="1"/>
          </p:cNvSpPr>
          <p:nvPr/>
        </p:nvSpPr>
        <p:spPr bwMode="auto">
          <a:xfrm>
            <a:off x="9293225" y="1266825"/>
            <a:ext cx="349250" cy="481013"/>
          </a:xfrm>
          <a:custGeom>
            <a:avLst/>
            <a:gdLst>
              <a:gd name="T0" fmla="*/ 82 w 93"/>
              <a:gd name="T1" fmla="*/ 41 h 128"/>
              <a:gd name="T2" fmla="*/ 67 w 93"/>
              <a:gd name="T3" fmla="*/ 41 h 128"/>
              <a:gd name="T4" fmla="*/ 67 w 93"/>
              <a:gd name="T5" fmla="*/ 21 h 128"/>
              <a:gd name="T6" fmla="*/ 46 w 93"/>
              <a:gd name="T7" fmla="*/ 0 h 128"/>
              <a:gd name="T8" fmla="*/ 26 w 93"/>
              <a:gd name="T9" fmla="*/ 21 h 128"/>
              <a:gd name="T10" fmla="*/ 26 w 93"/>
              <a:gd name="T11" fmla="*/ 41 h 128"/>
              <a:gd name="T12" fmla="*/ 11 w 93"/>
              <a:gd name="T13" fmla="*/ 41 h 128"/>
              <a:gd name="T14" fmla="*/ 9 w 93"/>
              <a:gd name="T15" fmla="*/ 43 h 128"/>
              <a:gd name="T16" fmla="*/ 0 w 93"/>
              <a:gd name="T17" fmla="*/ 126 h 128"/>
              <a:gd name="T18" fmla="*/ 2 w 93"/>
              <a:gd name="T19" fmla="*/ 128 h 128"/>
              <a:gd name="T20" fmla="*/ 91 w 93"/>
              <a:gd name="T21" fmla="*/ 128 h 128"/>
              <a:gd name="T22" fmla="*/ 93 w 93"/>
              <a:gd name="T23" fmla="*/ 126 h 128"/>
              <a:gd name="T24" fmla="*/ 84 w 93"/>
              <a:gd name="T25" fmla="*/ 43 h 128"/>
              <a:gd name="T26" fmla="*/ 82 w 93"/>
              <a:gd name="T27" fmla="*/ 41 h 128"/>
              <a:gd name="T28" fmla="*/ 30 w 93"/>
              <a:gd name="T29" fmla="*/ 21 h 128"/>
              <a:gd name="T30" fmla="*/ 46 w 93"/>
              <a:gd name="T31" fmla="*/ 5 h 128"/>
              <a:gd name="T32" fmla="*/ 63 w 93"/>
              <a:gd name="T33" fmla="*/ 21 h 128"/>
              <a:gd name="T34" fmla="*/ 63 w 93"/>
              <a:gd name="T35" fmla="*/ 41 h 128"/>
              <a:gd name="T36" fmla="*/ 30 w 93"/>
              <a:gd name="T37" fmla="*/ 41 h 128"/>
              <a:gd name="T38" fmla="*/ 30 w 93"/>
              <a:gd name="T39" fmla="*/ 21 h 128"/>
              <a:gd name="T40" fmla="*/ 5 w 93"/>
              <a:gd name="T41" fmla="*/ 124 h 128"/>
              <a:gd name="T42" fmla="*/ 5 w 93"/>
              <a:gd name="T43" fmla="*/ 122 h 128"/>
              <a:gd name="T44" fmla="*/ 12 w 93"/>
              <a:gd name="T45" fmla="*/ 54 h 128"/>
              <a:gd name="T46" fmla="*/ 13 w 93"/>
              <a:gd name="T47" fmla="*/ 46 h 128"/>
              <a:gd name="T48" fmla="*/ 26 w 93"/>
              <a:gd name="T49" fmla="*/ 46 h 128"/>
              <a:gd name="T50" fmla="*/ 26 w 93"/>
              <a:gd name="T51" fmla="*/ 55 h 128"/>
              <a:gd name="T52" fmla="*/ 28 w 93"/>
              <a:gd name="T53" fmla="*/ 57 h 128"/>
              <a:gd name="T54" fmla="*/ 30 w 93"/>
              <a:gd name="T55" fmla="*/ 55 h 128"/>
              <a:gd name="T56" fmla="*/ 30 w 93"/>
              <a:gd name="T57" fmla="*/ 46 h 128"/>
              <a:gd name="T58" fmla="*/ 63 w 93"/>
              <a:gd name="T59" fmla="*/ 46 h 128"/>
              <a:gd name="T60" fmla="*/ 63 w 93"/>
              <a:gd name="T61" fmla="*/ 55 h 128"/>
              <a:gd name="T62" fmla="*/ 65 w 93"/>
              <a:gd name="T63" fmla="*/ 57 h 128"/>
              <a:gd name="T64" fmla="*/ 67 w 93"/>
              <a:gd name="T65" fmla="*/ 55 h 128"/>
              <a:gd name="T66" fmla="*/ 67 w 93"/>
              <a:gd name="T67" fmla="*/ 46 h 128"/>
              <a:gd name="T68" fmla="*/ 80 w 93"/>
              <a:gd name="T69" fmla="*/ 46 h 128"/>
              <a:gd name="T70" fmla="*/ 88 w 93"/>
              <a:gd name="T71" fmla="*/ 124 h 128"/>
              <a:gd name="T72" fmla="*/ 5 w 93"/>
              <a:gd name="T73"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3" h="128">
                <a:moveTo>
                  <a:pt x="82" y="41"/>
                </a:moveTo>
                <a:cubicBezTo>
                  <a:pt x="67" y="41"/>
                  <a:pt x="67" y="41"/>
                  <a:pt x="67" y="41"/>
                </a:cubicBezTo>
                <a:cubicBezTo>
                  <a:pt x="67" y="21"/>
                  <a:pt x="67" y="21"/>
                  <a:pt x="67" y="21"/>
                </a:cubicBezTo>
                <a:cubicBezTo>
                  <a:pt x="67" y="10"/>
                  <a:pt x="58" y="0"/>
                  <a:pt x="46" y="0"/>
                </a:cubicBezTo>
                <a:cubicBezTo>
                  <a:pt x="35" y="0"/>
                  <a:pt x="26" y="10"/>
                  <a:pt x="26" y="21"/>
                </a:cubicBezTo>
                <a:cubicBezTo>
                  <a:pt x="26" y="41"/>
                  <a:pt x="26" y="41"/>
                  <a:pt x="26" y="41"/>
                </a:cubicBezTo>
                <a:cubicBezTo>
                  <a:pt x="11" y="41"/>
                  <a:pt x="11" y="41"/>
                  <a:pt x="11" y="41"/>
                </a:cubicBezTo>
                <a:cubicBezTo>
                  <a:pt x="10" y="41"/>
                  <a:pt x="9" y="42"/>
                  <a:pt x="9" y="43"/>
                </a:cubicBezTo>
                <a:cubicBezTo>
                  <a:pt x="9" y="44"/>
                  <a:pt x="0" y="125"/>
                  <a:pt x="0" y="126"/>
                </a:cubicBezTo>
                <a:cubicBezTo>
                  <a:pt x="0" y="127"/>
                  <a:pt x="1" y="128"/>
                  <a:pt x="2" y="128"/>
                </a:cubicBezTo>
                <a:cubicBezTo>
                  <a:pt x="91" y="128"/>
                  <a:pt x="91" y="128"/>
                  <a:pt x="91" y="128"/>
                </a:cubicBezTo>
                <a:cubicBezTo>
                  <a:pt x="92" y="128"/>
                  <a:pt x="93" y="127"/>
                  <a:pt x="93" y="126"/>
                </a:cubicBezTo>
                <a:cubicBezTo>
                  <a:pt x="93" y="125"/>
                  <a:pt x="84" y="44"/>
                  <a:pt x="84" y="43"/>
                </a:cubicBezTo>
                <a:cubicBezTo>
                  <a:pt x="84" y="42"/>
                  <a:pt x="83" y="41"/>
                  <a:pt x="82" y="41"/>
                </a:cubicBezTo>
                <a:close/>
                <a:moveTo>
                  <a:pt x="30" y="21"/>
                </a:moveTo>
                <a:cubicBezTo>
                  <a:pt x="30" y="12"/>
                  <a:pt x="38" y="5"/>
                  <a:pt x="46" y="5"/>
                </a:cubicBezTo>
                <a:cubicBezTo>
                  <a:pt x="55" y="5"/>
                  <a:pt x="63" y="12"/>
                  <a:pt x="63" y="21"/>
                </a:cubicBezTo>
                <a:cubicBezTo>
                  <a:pt x="63" y="41"/>
                  <a:pt x="63" y="41"/>
                  <a:pt x="63" y="41"/>
                </a:cubicBezTo>
                <a:cubicBezTo>
                  <a:pt x="30" y="41"/>
                  <a:pt x="30" y="41"/>
                  <a:pt x="30" y="41"/>
                </a:cubicBezTo>
                <a:lnTo>
                  <a:pt x="30" y="21"/>
                </a:lnTo>
                <a:close/>
                <a:moveTo>
                  <a:pt x="5" y="124"/>
                </a:moveTo>
                <a:cubicBezTo>
                  <a:pt x="5" y="122"/>
                  <a:pt x="5" y="122"/>
                  <a:pt x="5" y="122"/>
                </a:cubicBezTo>
                <a:cubicBezTo>
                  <a:pt x="6" y="110"/>
                  <a:pt x="10" y="78"/>
                  <a:pt x="12" y="54"/>
                </a:cubicBezTo>
                <a:cubicBezTo>
                  <a:pt x="13" y="46"/>
                  <a:pt x="13" y="46"/>
                  <a:pt x="13" y="46"/>
                </a:cubicBezTo>
                <a:cubicBezTo>
                  <a:pt x="26" y="46"/>
                  <a:pt x="26" y="46"/>
                  <a:pt x="26" y="46"/>
                </a:cubicBezTo>
                <a:cubicBezTo>
                  <a:pt x="26" y="55"/>
                  <a:pt x="26" y="55"/>
                  <a:pt x="26" y="55"/>
                </a:cubicBezTo>
                <a:cubicBezTo>
                  <a:pt x="26" y="56"/>
                  <a:pt x="27" y="57"/>
                  <a:pt x="28" y="57"/>
                </a:cubicBezTo>
                <a:cubicBezTo>
                  <a:pt x="29" y="57"/>
                  <a:pt x="30" y="56"/>
                  <a:pt x="30" y="55"/>
                </a:cubicBezTo>
                <a:cubicBezTo>
                  <a:pt x="30" y="46"/>
                  <a:pt x="30" y="46"/>
                  <a:pt x="30" y="46"/>
                </a:cubicBezTo>
                <a:cubicBezTo>
                  <a:pt x="63" y="46"/>
                  <a:pt x="63" y="46"/>
                  <a:pt x="63" y="46"/>
                </a:cubicBezTo>
                <a:cubicBezTo>
                  <a:pt x="63" y="55"/>
                  <a:pt x="63" y="55"/>
                  <a:pt x="63" y="55"/>
                </a:cubicBezTo>
                <a:cubicBezTo>
                  <a:pt x="63" y="56"/>
                  <a:pt x="64" y="57"/>
                  <a:pt x="65" y="57"/>
                </a:cubicBezTo>
                <a:cubicBezTo>
                  <a:pt x="66" y="57"/>
                  <a:pt x="67" y="56"/>
                  <a:pt x="67" y="55"/>
                </a:cubicBezTo>
                <a:cubicBezTo>
                  <a:pt x="67" y="46"/>
                  <a:pt x="67" y="46"/>
                  <a:pt x="67" y="46"/>
                </a:cubicBezTo>
                <a:cubicBezTo>
                  <a:pt x="80" y="46"/>
                  <a:pt x="80" y="46"/>
                  <a:pt x="80" y="46"/>
                </a:cubicBezTo>
                <a:cubicBezTo>
                  <a:pt x="88" y="124"/>
                  <a:pt x="88" y="124"/>
                  <a:pt x="88" y="124"/>
                </a:cubicBezTo>
                <a:lnTo>
                  <a:pt x="5" y="124"/>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48" name="组合 247"/>
          <p:cNvGrpSpPr/>
          <p:nvPr/>
        </p:nvGrpSpPr>
        <p:grpSpPr>
          <a:xfrm>
            <a:off x="8256588" y="1266825"/>
            <a:ext cx="481013" cy="484188"/>
            <a:chOff x="8256588" y="1266825"/>
            <a:chExt cx="481013" cy="484188"/>
          </a:xfrm>
          <a:solidFill>
            <a:schemeClr val="accent4"/>
          </a:solidFill>
        </p:grpSpPr>
        <p:sp>
          <p:nvSpPr>
            <p:cNvPr id="226" name="Freeform 191"/>
            <p:cNvSpPr>
              <a:spLocks noEditPoints="1"/>
            </p:cNvSpPr>
            <p:nvPr/>
          </p:nvSpPr>
          <p:spPr bwMode="auto">
            <a:xfrm>
              <a:off x="8256588" y="1266825"/>
              <a:ext cx="481013" cy="484188"/>
            </a:xfrm>
            <a:custGeom>
              <a:avLst/>
              <a:gdLst>
                <a:gd name="T0" fmla="*/ 128 w 128"/>
                <a:gd name="T1" fmla="*/ 2 h 129"/>
                <a:gd name="T2" fmla="*/ 127 w 128"/>
                <a:gd name="T3" fmla="*/ 1 h 129"/>
                <a:gd name="T4" fmla="*/ 126 w 128"/>
                <a:gd name="T5" fmla="*/ 0 h 129"/>
                <a:gd name="T6" fmla="*/ 63 w 128"/>
                <a:gd name="T7" fmla="*/ 0 h 129"/>
                <a:gd name="T8" fmla="*/ 61 w 128"/>
                <a:gd name="T9" fmla="*/ 1 h 129"/>
                <a:gd name="T10" fmla="*/ 2 w 128"/>
                <a:gd name="T11" fmla="*/ 60 h 129"/>
                <a:gd name="T12" fmla="*/ 0 w 128"/>
                <a:gd name="T13" fmla="*/ 65 h 129"/>
                <a:gd name="T14" fmla="*/ 2 w 128"/>
                <a:gd name="T15" fmla="*/ 69 h 129"/>
                <a:gd name="T16" fmla="*/ 59 w 128"/>
                <a:gd name="T17" fmla="*/ 126 h 129"/>
                <a:gd name="T18" fmla="*/ 68 w 128"/>
                <a:gd name="T19" fmla="*/ 126 h 129"/>
                <a:gd name="T20" fmla="*/ 127 w 128"/>
                <a:gd name="T21" fmla="*/ 67 h 129"/>
                <a:gd name="T22" fmla="*/ 128 w 128"/>
                <a:gd name="T23" fmla="*/ 65 h 129"/>
                <a:gd name="T24" fmla="*/ 128 w 128"/>
                <a:gd name="T25" fmla="*/ 65 h 129"/>
                <a:gd name="T26" fmla="*/ 128 w 128"/>
                <a:gd name="T27" fmla="*/ 2 h 129"/>
                <a:gd name="T28" fmla="*/ 64 w 128"/>
                <a:gd name="T29" fmla="*/ 124 h 129"/>
                <a:gd name="T30" fmla="*/ 4 w 128"/>
                <a:gd name="T31" fmla="*/ 65 h 129"/>
                <a:gd name="T32" fmla="*/ 64 w 128"/>
                <a:gd name="T33" fmla="*/ 5 h 129"/>
                <a:gd name="T34" fmla="*/ 123 w 128"/>
                <a:gd name="T35" fmla="*/ 5 h 129"/>
                <a:gd name="T36" fmla="*/ 123 w 128"/>
                <a:gd name="T37" fmla="*/ 64 h 129"/>
                <a:gd name="T38" fmla="*/ 64 w 128"/>
                <a:gd name="T39" fmla="*/ 12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 h="129">
                  <a:moveTo>
                    <a:pt x="128" y="2"/>
                  </a:moveTo>
                  <a:cubicBezTo>
                    <a:pt x="128" y="2"/>
                    <a:pt x="128" y="1"/>
                    <a:pt x="127" y="1"/>
                  </a:cubicBezTo>
                  <a:cubicBezTo>
                    <a:pt x="127" y="0"/>
                    <a:pt x="126" y="0"/>
                    <a:pt x="126" y="0"/>
                  </a:cubicBezTo>
                  <a:cubicBezTo>
                    <a:pt x="63" y="0"/>
                    <a:pt x="63" y="0"/>
                    <a:pt x="63" y="0"/>
                  </a:cubicBezTo>
                  <a:cubicBezTo>
                    <a:pt x="62" y="0"/>
                    <a:pt x="62" y="0"/>
                    <a:pt x="61" y="1"/>
                  </a:cubicBezTo>
                  <a:cubicBezTo>
                    <a:pt x="2" y="60"/>
                    <a:pt x="2" y="60"/>
                    <a:pt x="2" y="60"/>
                  </a:cubicBezTo>
                  <a:cubicBezTo>
                    <a:pt x="1" y="61"/>
                    <a:pt x="0" y="63"/>
                    <a:pt x="0" y="65"/>
                  </a:cubicBezTo>
                  <a:cubicBezTo>
                    <a:pt x="0" y="66"/>
                    <a:pt x="1" y="68"/>
                    <a:pt x="2" y="69"/>
                  </a:cubicBezTo>
                  <a:cubicBezTo>
                    <a:pt x="59" y="126"/>
                    <a:pt x="59" y="126"/>
                    <a:pt x="59" y="126"/>
                  </a:cubicBezTo>
                  <a:cubicBezTo>
                    <a:pt x="62" y="129"/>
                    <a:pt x="66" y="129"/>
                    <a:pt x="68" y="126"/>
                  </a:cubicBezTo>
                  <a:cubicBezTo>
                    <a:pt x="127" y="67"/>
                    <a:pt x="127" y="67"/>
                    <a:pt x="127" y="67"/>
                  </a:cubicBezTo>
                  <a:cubicBezTo>
                    <a:pt x="128" y="67"/>
                    <a:pt x="128" y="66"/>
                    <a:pt x="128" y="65"/>
                  </a:cubicBezTo>
                  <a:cubicBezTo>
                    <a:pt x="128" y="65"/>
                    <a:pt x="128" y="65"/>
                    <a:pt x="128" y="65"/>
                  </a:cubicBezTo>
                  <a:lnTo>
                    <a:pt x="128" y="2"/>
                  </a:lnTo>
                  <a:close/>
                  <a:moveTo>
                    <a:pt x="64" y="124"/>
                  </a:moveTo>
                  <a:cubicBezTo>
                    <a:pt x="4" y="65"/>
                    <a:pt x="4" y="65"/>
                    <a:pt x="4" y="65"/>
                  </a:cubicBezTo>
                  <a:cubicBezTo>
                    <a:pt x="64" y="5"/>
                    <a:pt x="64" y="5"/>
                    <a:pt x="64" y="5"/>
                  </a:cubicBezTo>
                  <a:cubicBezTo>
                    <a:pt x="123" y="5"/>
                    <a:pt x="123" y="5"/>
                    <a:pt x="123" y="5"/>
                  </a:cubicBezTo>
                  <a:cubicBezTo>
                    <a:pt x="123" y="64"/>
                    <a:pt x="123" y="64"/>
                    <a:pt x="123" y="64"/>
                  </a:cubicBezTo>
                  <a:lnTo>
                    <a:pt x="64" y="1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7" name="Freeform 192"/>
            <p:cNvSpPr>
              <a:spLocks noEditPoints="1"/>
            </p:cNvSpPr>
            <p:nvPr/>
          </p:nvSpPr>
          <p:spPr bwMode="auto">
            <a:xfrm>
              <a:off x="8561388" y="1338263"/>
              <a:ext cx="107950" cy="104775"/>
            </a:xfrm>
            <a:custGeom>
              <a:avLst/>
              <a:gdLst>
                <a:gd name="T0" fmla="*/ 14 w 29"/>
                <a:gd name="T1" fmla="*/ 0 h 28"/>
                <a:gd name="T2" fmla="*/ 5 w 29"/>
                <a:gd name="T3" fmla="*/ 4 h 28"/>
                <a:gd name="T4" fmla="*/ 5 w 29"/>
                <a:gd name="T5" fmla="*/ 23 h 28"/>
                <a:gd name="T6" fmla="*/ 24 w 29"/>
                <a:gd name="T7" fmla="*/ 23 h 28"/>
                <a:gd name="T8" fmla="*/ 24 w 29"/>
                <a:gd name="T9" fmla="*/ 4 h 28"/>
                <a:gd name="T10" fmla="*/ 14 w 29"/>
                <a:gd name="T11" fmla="*/ 0 h 28"/>
                <a:gd name="T12" fmla="*/ 21 w 29"/>
                <a:gd name="T13" fmla="*/ 20 h 28"/>
                <a:gd name="T14" fmla="*/ 14 w 29"/>
                <a:gd name="T15" fmla="*/ 23 h 28"/>
                <a:gd name="T16" fmla="*/ 8 w 29"/>
                <a:gd name="T17" fmla="*/ 20 h 28"/>
                <a:gd name="T18" fmla="*/ 8 w 29"/>
                <a:gd name="T19" fmla="*/ 8 h 28"/>
                <a:gd name="T20" fmla="*/ 21 w 29"/>
                <a:gd name="T21" fmla="*/ 8 h 28"/>
                <a:gd name="T22" fmla="*/ 21 w 29"/>
                <a:gd name="T23"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8">
                  <a:moveTo>
                    <a:pt x="14" y="0"/>
                  </a:moveTo>
                  <a:cubicBezTo>
                    <a:pt x="11" y="0"/>
                    <a:pt x="7" y="2"/>
                    <a:pt x="5" y="4"/>
                  </a:cubicBezTo>
                  <a:cubicBezTo>
                    <a:pt x="0" y="10"/>
                    <a:pt x="0" y="18"/>
                    <a:pt x="5" y="23"/>
                  </a:cubicBezTo>
                  <a:cubicBezTo>
                    <a:pt x="10" y="28"/>
                    <a:pt x="19" y="28"/>
                    <a:pt x="24" y="23"/>
                  </a:cubicBezTo>
                  <a:cubicBezTo>
                    <a:pt x="29" y="18"/>
                    <a:pt x="29" y="10"/>
                    <a:pt x="24" y="4"/>
                  </a:cubicBezTo>
                  <a:cubicBezTo>
                    <a:pt x="21" y="2"/>
                    <a:pt x="18" y="0"/>
                    <a:pt x="14" y="0"/>
                  </a:cubicBezTo>
                  <a:close/>
                  <a:moveTo>
                    <a:pt x="21" y="20"/>
                  </a:moveTo>
                  <a:cubicBezTo>
                    <a:pt x="19" y="22"/>
                    <a:pt x="17" y="23"/>
                    <a:pt x="14" y="23"/>
                  </a:cubicBezTo>
                  <a:cubicBezTo>
                    <a:pt x="12" y="23"/>
                    <a:pt x="10" y="22"/>
                    <a:pt x="8" y="20"/>
                  </a:cubicBezTo>
                  <a:cubicBezTo>
                    <a:pt x="5" y="17"/>
                    <a:pt x="5" y="11"/>
                    <a:pt x="8" y="8"/>
                  </a:cubicBezTo>
                  <a:cubicBezTo>
                    <a:pt x="11" y="4"/>
                    <a:pt x="17" y="4"/>
                    <a:pt x="21" y="8"/>
                  </a:cubicBezTo>
                  <a:cubicBezTo>
                    <a:pt x="24" y="11"/>
                    <a:pt x="24" y="17"/>
                    <a:pt x="2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8" name="Freeform 193"/>
            <p:cNvSpPr/>
            <p:nvPr/>
          </p:nvSpPr>
          <p:spPr bwMode="auto">
            <a:xfrm>
              <a:off x="8358188" y="1401763"/>
              <a:ext cx="146050" cy="147638"/>
            </a:xfrm>
            <a:custGeom>
              <a:avLst/>
              <a:gdLst>
                <a:gd name="T0" fmla="*/ 39 w 39"/>
                <a:gd name="T1" fmla="*/ 0 h 39"/>
                <a:gd name="T2" fmla="*/ 37 w 39"/>
                <a:gd name="T3" fmla="*/ 0 h 39"/>
                <a:gd name="T4" fmla="*/ 35 w 39"/>
                <a:gd name="T5" fmla="*/ 0 h 39"/>
                <a:gd name="T6" fmla="*/ 1 w 39"/>
                <a:gd name="T7" fmla="*/ 35 h 39"/>
                <a:gd name="T8" fmla="*/ 1 w 39"/>
                <a:gd name="T9" fmla="*/ 38 h 39"/>
                <a:gd name="T10" fmla="*/ 4 w 39"/>
                <a:gd name="T11" fmla="*/ 38 h 39"/>
                <a:gd name="T12" fmla="*/ 39 w 39"/>
                <a:gd name="T13" fmla="*/ 4 h 39"/>
                <a:gd name="T14" fmla="*/ 39 w 39"/>
                <a:gd name="T15" fmla="*/ 0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9">
                  <a:moveTo>
                    <a:pt x="39" y="0"/>
                  </a:moveTo>
                  <a:cubicBezTo>
                    <a:pt x="38" y="0"/>
                    <a:pt x="38" y="0"/>
                    <a:pt x="37" y="0"/>
                  </a:cubicBezTo>
                  <a:cubicBezTo>
                    <a:pt x="36" y="0"/>
                    <a:pt x="36" y="0"/>
                    <a:pt x="35" y="0"/>
                  </a:cubicBezTo>
                  <a:cubicBezTo>
                    <a:pt x="1" y="35"/>
                    <a:pt x="1" y="35"/>
                    <a:pt x="1" y="35"/>
                  </a:cubicBezTo>
                  <a:cubicBezTo>
                    <a:pt x="0" y="36"/>
                    <a:pt x="0" y="37"/>
                    <a:pt x="1" y="38"/>
                  </a:cubicBezTo>
                  <a:cubicBezTo>
                    <a:pt x="2" y="39"/>
                    <a:pt x="3" y="39"/>
                    <a:pt x="4" y="38"/>
                  </a:cubicBezTo>
                  <a:cubicBezTo>
                    <a:pt x="39" y="4"/>
                    <a:pt x="39" y="4"/>
                    <a:pt x="39" y="4"/>
                  </a:cubicBezTo>
                  <a:cubicBezTo>
                    <a:pt x="39" y="3"/>
                    <a:pt x="39" y="1"/>
                    <a:pt x="3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9" name="Freeform 194"/>
            <p:cNvSpPr/>
            <p:nvPr/>
          </p:nvSpPr>
          <p:spPr bwMode="auto">
            <a:xfrm>
              <a:off x="8407400" y="1450975"/>
              <a:ext cx="146050" cy="146050"/>
            </a:xfrm>
            <a:custGeom>
              <a:avLst/>
              <a:gdLst>
                <a:gd name="T0" fmla="*/ 39 w 39"/>
                <a:gd name="T1" fmla="*/ 2 h 39"/>
                <a:gd name="T2" fmla="*/ 39 w 39"/>
                <a:gd name="T3" fmla="*/ 1 h 39"/>
                <a:gd name="T4" fmla="*/ 37 w 39"/>
                <a:gd name="T5" fmla="*/ 0 h 39"/>
                <a:gd name="T6" fmla="*/ 35 w 39"/>
                <a:gd name="T7" fmla="*/ 1 h 39"/>
                <a:gd name="T8" fmla="*/ 1 w 39"/>
                <a:gd name="T9" fmla="*/ 35 h 39"/>
                <a:gd name="T10" fmla="*/ 0 w 39"/>
                <a:gd name="T11" fmla="*/ 36 h 39"/>
                <a:gd name="T12" fmla="*/ 1 w 39"/>
                <a:gd name="T13" fmla="*/ 38 h 39"/>
                <a:gd name="T14" fmla="*/ 4 w 39"/>
                <a:gd name="T15" fmla="*/ 38 h 39"/>
                <a:gd name="T16" fmla="*/ 39 w 39"/>
                <a:gd name="T17" fmla="*/ 4 h 39"/>
                <a:gd name="T18" fmla="*/ 39 w 39"/>
                <a:gd name="T19" fmla="*/ 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39">
                  <a:moveTo>
                    <a:pt x="39" y="2"/>
                  </a:moveTo>
                  <a:cubicBezTo>
                    <a:pt x="39" y="2"/>
                    <a:pt x="39" y="1"/>
                    <a:pt x="39" y="1"/>
                  </a:cubicBezTo>
                  <a:cubicBezTo>
                    <a:pt x="38" y="0"/>
                    <a:pt x="38" y="0"/>
                    <a:pt x="37" y="0"/>
                  </a:cubicBezTo>
                  <a:cubicBezTo>
                    <a:pt x="36" y="0"/>
                    <a:pt x="36" y="0"/>
                    <a:pt x="35" y="1"/>
                  </a:cubicBezTo>
                  <a:cubicBezTo>
                    <a:pt x="1" y="35"/>
                    <a:pt x="1" y="35"/>
                    <a:pt x="1" y="35"/>
                  </a:cubicBezTo>
                  <a:cubicBezTo>
                    <a:pt x="1" y="35"/>
                    <a:pt x="0" y="36"/>
                    <a:pt x="0" y="36"/>
                  </a:cubicBezTo>
                  <a:cubicBezTo>
                    <a:pt x="0" y="37"/>
                    <a:pt x="1" y="38"/>
                    <a:pt x="1" y="38"/>
                  </a:cubicBezTo>
                  <a:cubicBezTo>
                    <a:pt x="2" y="39"/>
                    <a:pt x="4" y="39"/>
                    <a:pt x="4" y="38"/>
                  </a:cubicBezTo>
                  <a:cubicBezTo>
                    <a:pt x="39" y="4"/>
                    <a:pt x="39" y="4"/>
                    <a:pt x="39" y="4"/>
                  </a:cubicBezTo>
                  <a:cubicBezTo>
                    <a:pt x="39" y="3"/>
                    <a:pt x="39" y="3"/>
                    <a:pt x="3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0" name="Freeform 195"/>
            <p:cNvSpPr/>
            <p:nvPr/>
          </p:nvSpPr>
          <p:spPr bwMode="auto">
            <a:xfrm>
              <a:off x="8455025" y="1500188"/>
              <a:ext cx="150813" cy="146050"/>
            </a:xfrm>
            <a:custGeom>
              <a:avLst/>
              <a:gdLst>
                <a:gd name="T0" fmla="*/ 37 w 40"/>
                <a:gd name="T1" fmla="*/ 0 h 39"/>
                <a:gd name="T2" fmla="*/ 36 w 40"/>
                <a:gd name="T3" fmla="*/ 1 h 39"/>
                <a:gd name="T4" fmla="*/ 1 w 40"/>
                <a:gd name="T5" fmla="*/ 35 h 39"/>
                <a:gd name="T6" fmla="*/ 1 w 40"/>
                <a:gd name="T7" fmla="*/ 38 h 39"/>
                <a:gd name="T8" fmla="*/ 4 w 40"/>
                <a:gd name="T9" fmla="*/ 38 h 39"/>
                <a:gd name="T10" fmla="*/ 39 w 40"/>
                <a:gd name="T11" fmla="*/ 4 h 39"/>
                <a:gd name="T12" fmla="*/ 39 w 40"/>
                <a:gd name="T13" fmla="*/ 1 h 39"/>
                <a:gd name="T14" fmla="*/ 37 w 40"/>
                <a:gd name="T15" fmla="*/ 0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39">
                  <a:moveTo>
                    <a:pt x="37" y="0"/>
                  </a:moveTo>
                  <a:cubicBezTo>
                    <a:pt x="37" y="0"/>
                    <a:pt x="36" y="0"/>
                    <a:pt x="36" y="1"/>
                  </a:cubicBezTo>
                  <a:cubicBezTo>
                    <a:pt x="1" y="35"/>
                    <a:pt x="1" y="35"/>
                    <a:pt x="1" y="35"/>
                  </a:cubicBezTo>
                  <a:cubicBezTo>
                    <a:pt x="0" y="36"/>
                    <a:pt x="0" y="37"/>
                    <a:pt x="1" y="38"/>
                  </a:cubicBezTo>
                  <a:cubicBezTo>
                    <a:pt x="2" y="39"/>
                    <a:pt x="4" y="39"/>
                    <a:pt x="4" y="38"/>
                  </a:cubicBezTo>
                  <a:cubicBezTo>
                    <a:pt x="39" y="4"/>
                    <a:pt x="39" y="4"/>
                    <a:pt x="39" y="4"/>
                  </a:cubicBezTo>
                  <a:cubicBezTo>
                    <a:pt x="40" y="3"/>
                    <a:pt x="40" y="2"/>
                    <a:pt x="39" y="1"/>
                  </a:cubicBezTo>
                  <a:cubicBezTo>
                    <a:pt x="38" y="0"/>
                    <a:pt x="38" y="0"/>
                    <a:pt x="3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49" name="组合 248"/>
          <p:cNvGrpSpPr/>
          <p:nvPr/>
        </p:nvGrpSpPr>
        <p:grpSpPr>
          <a:xfrm>
            <a:off x="7291388" y="1266825"/>
            <a:ext cx="484188" cy="484188"/>
            <a:chOff x="7291388" y="1266825"/>
            <a:chExt cx="484188" cy="484188"/>
          </a:xfrm>
          <a:solidFill>
            <a:schemeClr val="accent4"/>
          </a:solidFill>
        </p:grpSpPr>
        <p:sp>
          <p:nvSpPr>
            <p:cNvPr id="231" name="Freeform 196"/>
            <p:cNvSpPr>
              <a:spLocks noEditPoints="1"/>
            </p:cNvSpPr>
            <p:nvPr/>
          </p:nvSpPr>
          <p:spPr bwMode="auto">
            <a:xfrm>
              <a:off x="7291388" y="1266825"/>
              <a:ext cx="484188" cy="484188"/>
            </a:xfrm>
            <a:custGeom>
              <a:avLst/>
              <a:gdLst>
                <a:gd name="T0" fmla="*/ 129 w 129"/>
                <a:gd name="T1" fmla="*/ 2 h 129"/>
                <a:gd name="T2" fmla="*/ 128 w 129"/>
                <a:gd name="T3" fmla="*/ 1 h 129"/>
                <a:gd name="T4" fmla="*/ 127 w 129"/>
                <a:gd name="T5" fmla="*/ 0 h 129"/>
                <a:gd name="T6" fmla="*/ 64 w 129"/>
                <a:gd name="T7" fmla="*/ 0 h 129"/>
                <a:gd name="T8" fmla="*/ 62 w 129"/>
                <a:gd name="T9" fmla="*/ 1 h 129"/>
                <a:gd name="T10" fmla="*/ 3 w 129"/>
                <a:gd name="T11" fmla="*/ 60 h 129"/>
                <a:gd name="T12" fmla="*/ 3 w 129"/>
                <a:gd name="T13" fmla="*/ 69 h 129"/>
                <a:gd name="T14" fmla="*/ 60 w 129"/>
                <a:gd name="T15" fmla="*/ 126 h 129"/>
                <a:gd name="T16" fmla="*/ 69 w 129"/>
                <a:gd name="T17" fmla="*/ 126 h 129"/>
                <a:gd name="T18" fmla="*/ 128 w 129"/>
                <a:gd name="T19" fmla="*/ 67 h 129"/>
                <a:gd name="T20" fmla="*/ 129 w 129"/>
                <a:gd name="T21" fmla="*/ 65 h 129"/>
                <a:gd name="T22" fmla="*/ 129 w 129"/>
                <a:gd name="T23" fmla="*/ 65 h 129"/>
                <a:gd name="T24" fmla="*/ 129 w 129"/>
                <a:gd name="T25" fmla="*/ 2 h 129"/>
                <a:gd name="T26" fmla="*/ 65 w 129"/>
                <a:gd name="T27" fmla="*/ 124 h 129"/>
                <a:gd name="T28" fmla="*/ 5 w 129"/>
                <a:gd name="T29" fmla="*/ 65 h 129"/>
                <a:gd name="T30" fmla="*/ 65 w 129"/>
                <a:gd name="T31" fmla="*/ 5 h 129"/>
                <a:gd name="T32" fmla="*/ 124 w 129"/>
                <a:gd name="T33" fmla="*/ 5 h 129"/>
                <a:gd name="T34" fmla="*/ 124 w 129"/>
                <a:gd name="T35" fmla="*/ 64 h 129"/>
                <a:gd name="T36" fmla="*/ 65 w 129"/>
                <a:gd name="T37" fmla="*/ 12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9" h="129">
                  <a:moveTo>
                    <a:pt x="129" y="2"/>
                  </a:moveTo>
                  <a:cubicBezTo>
                    <a:pt x="129" y="2"/>
                    <a:pt x="129" y="1"/>
                    <a:pt x="128" y="1"/>
                  </a:cubicBezTo>
                  <a:cubicBezTo>
                    <a:pt x="128" y="0"/>
                    <a:pt x="127" y="0"/>
                    <a:pt x="127" y="0"/>
                  </a:cubicBezTo>
                  <a:cubicBezTo>
                    <a:pt x="64" y="0"/>
                    <a:pt x="64" y="0"/>
                    <a:pt x="64" y="0"/>
                  </a:cubicBezTo>
                  <a:cubicBezTo>
                    <a:pt x="63" y="0"/>
                    <a:pt x="63" y="0"/>
                    <a:pt x="62" y="1"/>
                  </a:cubicBezTo>
                  <a:cubicBezTo>
                    <a:pt x="3" y="60"/>
                    <a:pt x="3" y="60"/>
                    <a:pt x="3" y="60"/>
                  </a:cubicBezTo>
                  <a:cubicBezTo>
                    <a:pt x="0" y="63"/>
                    <a:pt x="0" y="66"/>
                    <a:pt x="3" y="69"/>
                  </a:cubicBezTo>
                  <a:cubicBezTo>
                    <a:pt x="60" y="126"/>
                    <a:pt x="60" y="126"/>
                    <a:pt x="60" y="126"/>
                  </a:cubicBezTo>
                  <a:cubicBezTo>
                    <a:pt x="63" y="129"/>
                    <a:pt x="67" y="129"/>
                    <a:pt x="69" y="126"/>
                  </a:cubicBezTo>
                  <a:cubicBezTo>
                    <a:pt x="128" y="67"/>
                    <a:pt x="128" y="67"/>
                    <a:pt x="128" y="67"/>
                  </a:cubicBezTo>
                  <a:cubicBezTo>
                    <a:pt x="129" y="67"/>
                    <a:pt x="129" y="66"/>
                    <a:pt x="129" y="65"/>
                  </a:cubicBezTo>
                  <a:cubicBezTo>
                    <a:pt x="129" y="65"/>
                    <a:pt x="129" y="65"/>
                    <a:pt x="129" y="65"/>
                  </a:cubicBezTo>
                  <a:lnTo>
                    <a:pt x="129" y="2"/>
                  </a:lnTo>
                  <a:close/>
                  <a:moveTo>
                    <a:pt x="65" y="124"/>
                  </a:moveTo>
                  <a:cubicBezTo>
                    <a:pt x="5" y="65"/>
                    <a:pt x="5" y="65"/>
                    <a:pt x="5" y="65"/>
                  </a:cubicBezTo>
                  <a:cubicBezTo>
                    <a:pt x="65" y="5"/>
                    <a:pt x="65" y="5"/>
                    <a:pt x="65" y="5"/>
                  </a:cubicBezTo>
                  <a:cubicBezTo>
                    <a:pt x="124" y="5"/>
                    <a:pt x="124" y="5"/>
                    <a:pt x="124" y="5"/>
                  </a:cubicBezTo>
                  <a:cubicBezTo>
                    <a:pt x="124" y="64"/>
                    <a:pt x="124" y="64"/>
                    <a:pt x="124" y="64"/>
                  </a:cubicBezTo>
                  <a:lnTo>
                    <a:pt x="65" y="1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2" name="Freeform 197"/>
            <p:cNvSpPr>
              <a:spLocks noEditPoints="1"/>
            </p:cNvSpPr>
            <p:nvPr/>
          </p:nvSpPr>
          <p:spPr bwMode="auto">
            <a:xfrm>
              <a:off x="7604125" y="1338263"/>
              <a:ext cx="100013" cy="104775"/>
            </a:xfrm>
            <a:custGeom>
              <a:avLst/>
              <a:gdLst>
                <a:gd name="T0" fmla="*/ 13 w 27"/>
                <a:gd name="T1" fmla="*/ 0 h 28"/>
                <a:gd name="T2" fmla="*/ 4 w 27"/>
                <a:gd name="T3" fmla="*/ 4 h 28"/>
                <a:gd name="T4" fmla="*/ 0 w 27"/>
                <a:gd name="T5" fmla="*/ 14 h 28"/>
                <a:gd name="T6" fmla="*/ 4 w 27"/>
                <a:gd name="T7" fmla="*/ 23 h 28"/>
                <a:gd name="T8" fmla="*/ 23 w 27"/>
                <a:gd name="T9" fmla="*/ 23 h 28"/>
                <a:gd name="T10" fmla="*/ 27 w 27"/>
                <a:gd name="T11" fmla="*/ 14 h 28"/>
                <a:gd name="T12" fmla="*/ 23 w 27"/>
                <a:gd name="T13" fmla="*/ 4 h 28"/>
                <a:gd name="T14" fmla="*/ 13 w 27"/>
                <a:gd name="T15" fmla="*/ 0 h 28"/>
                <a:gd name="T16" fmla="*/ 20 w 27"/>
                <a:gd name="T17" fmla="*/ 20 h 28"/>
                <a:gd name="T18" fmla="*/ 13 w 27"/>
                <a:gd name="T19" fmla="*/ 23 h 28"/>
                <a:gd name="T20" fmla="*/ 7 w 27"/>
                <a:gd name="T21" fmla="*/ 20 h 28"/>
                <a:gd name="T22" fmla="*/ 7 w 27"/>
                <a:gd name="T23" fmla="*/ 8 h 28"/>
                <a:gd name="T24" fmla="*/ 20 w 27"/>
                <a:gd name="T25" fmla="*/ 8 h 28"/>
                <a:gd name="T26" fmla="*/ 20 w 27"/>
                <a:gd name="T27"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28">
                  <a:moveTo>
                    <a:pt x="13" y="0"/>
                  </a:moveTo>
                  <a:cubicBezTo>
                    <a:pt x="10" y="0"/>
                    <a:pt x="6" y="2"/>
                    <a:pt x="4" y="4"/>
                  </a:cubicBezTo>
                  <a:cubicBezTo>
                    <a:pt x="1" y="7"/>
                    <a:pt x="0" y="10"/>
                    <a:pt x="0" y="14"/>
                  </a:cubicBezTo>
                  <a:cubicBezTo>
                    <a:pt x="0" y="17"/>
                    <a:pt x="1" y="21"/>
                    <a:pt x="4" y="23"/>
                  </a:cubicBezTo>
                  <a:cubicBezTo>
                    <a:pt x="9" y="28"/>
                    <a:pt x="18" y="28"/>
                    <a:pt x="23" y="23"/>
                  </a:cubicBezTo>
                  <a:cubicBezTo>
                    <a:pt x="25" y="21"/>
                    <a:pt x="27" y="17"/>
                    <a:pt x="27" y="14"/>
                  </a:cubicBezTo>
                  <a:cubicBezTo>
                    <a:pt x="27" y="10"/>
                    <a:pt x="25" y="7"/>
                    <a:pt x="23" y="4"/>
                  </a:cubicBezTo>
                  <a:cubicBezTo>
                    <a:pt x="20" y="2"/>
                    <a:pt x="17" y="0"/>
                    <a:pt x="13" y="0"/>
                  </a:cubicBezTo>
                  <a:close/>
                  <a:moveTo>
                    <a:pt x="20" y="20"/>
                  </a:moveTo>
                  <a:cubicBezTo>
                    <a:pt x="18" y="22"/>
                    <a:pt x="16" y="23"/>
                    <a:pt x="13" y="23"/>
                  </a:cubicBezTo>
                  <a:cubicBezTo>
                    <a:pt x="11" y="23"/>
                    <a:pt x="9" y="22"/>
                    <a:pt x="7" y="20"/>
                  </a:cubicBezTo>
                  <a:cubicBezTo>
                    <a:pt x="4" y="17"/>
                    <a:pt x="4" y="11"/>
                    <a:pt x="7" y="8"/>
                  </a:cubicBezTo>
                  <a:cubicBezTo>
                    <a:pt x="10" y="4"/>
                    <a:pt x="16" y="4"/>
                    <a:pt x="20" y="8"/>
                  </a:cubicBezTo>
                  <a:cubicBezTo>
                    <a:pt x="23" y="11"/>
                    <a:pt x="23" y="17"/>
                    <a:pt x="2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0" name="组合 249"/>
          <p:cNvGrpSpPr/>
          <p:nvPr/>
        </p:nvGrpSpPr>
        <p:grpSpPr>
          <a:xfrm>
            <a:off x="6334125" y="1289050"/>
            <a:ext cx="481013" cy="436563"/>
            <a:chOff x="6334125" y="1289050"/>
            <a:chExt cx="481013" cy="436563"/>
          </a:xfrm>
          <a:solidFill>
            <a:schemeClr val="accent4"/>
          </a:solidFill>
        </p:grpSpPr>
        <p:sp>
          <p:nvSpPr>
            <p:cNvPr id="233" name="Oval 198"/>
            <p:cNvSpPr>
              <a:spLocks noChangeArrowheads="1"/>
            </p:cNvSpPr>
            <p:nvPr/>
          </p:nvSpPr>
          <p:spPr bwMode="auto">
            <a:xfrm>
              <a:off x="6657975" y="1522413"/>
              <a:ext cx="28575"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4" name="Freeform 199"/>
            <p:cNvSpPr>
              <a:spLocks noEditPoints="1"/>
            </p:cNvSpPr>
            <p:nvPr/>
          </p:nvSpPr>
          <p:spPr bwMode="auto">
            <a:xfrm>
              <a:off x="6334125" y="1289050"/>
              <a:ext cx="481013" cy="436563"/>
            </a:xfrm>
            <a:custGeom>
              <a:avLst/>
              <a:gdLst>
                <a:gd name="T0" fmla="*/ 122 w 128"/>
                <a:gd name="T1" fmla="*/ 15 h 116"/>
                <a:gd name="T2" fmla="*/ 10 w 128"/>
                <a:gd name="T3" fmla="*/ 15 h 116"/>
                <a:gd name="T4" fmla="*/ 5 w 128"/>
                <a:gd name="T5" fmla="*/ 10 h 116"/>
                <a:gd name="T6" fmla="*/ 10 w 128"/>
                <a:gd name="T7" fmla="*/ 5 h 116"/>
                <a:gd name="T8" fmla="*/ 126 w 128"/>
                <a:gd name="T9" fmla="*/ 5 h 116"/>
                <a:gd name="T10" fmla="*/ 128 w 128"/>
                <a:gd name="T11" fmla="*/ 3 h 116"/>
                <a:gd name="T12" fmla="*/ 126 w 128"/>
                <a:gd name="T13" fmla="*/ 0 h 116"/>
                <a:gd name="T14" fmla="*/ 10 w 128"/>
                <a:gd name="T15" fmla="*/ 0 h 116"/>
                <a:gd name="T16" fmla="*/ 0 w 128"/>
                <a:gd name="T17" fmla="*/ 10 h 116"/>
                <a:gd name="T18" fmla="*/ 0 w 128"/>
                <a:gd name="T19" fmla="*/ 110 h 116"/>
                <a:gd name="T20" fmla="*/ 6 w 128"/>
                <a:gd name="T21" fmla="*/ 116 h 116"/>
                <a:gd name="T22" fmla="*/ 122 w 128"/>
                <a:gd name="T23" fmla="*/ 116 h 116"/>
                <a:gd name="T24" fmla="*/ 128 w 128"/>
                <a:gd name="T25" fmla="*/ 110 h 116"/>
                <a:gd name="T26" fmla="*/ 128 w 128"/>
                <a:gd name="T27" fmla="*/ 21 h 116"/>
                <a:gd name="T28" fmla="*/ 122 w 128"/>
                <a:gd name="T29" fmla="*/ 15 h 116"/>
                <a:gd name="T30" fmla="*/ 123 w 128"/>
                <a:gd name="T31" fmla="*/ 78 h 116"/>
                <a:gd name="T32" fmla="*/ 76 w 128"/>
                <a:gd name="T33" fmla="*/ 78 h 116"/>
                <a:gd name="T34" fmla="*/ 76 w 128"/>
                <a:gd name="T35" fmla="*/ 53 h 116"/>
                <a:gd name="T36" fmla="*/ 123 w 128"/>
                <a:gd name="T37" fmla="*/ 53 h 116"/>
                <a:gd name="T38" fmla="*/ 123 w 128"/>
                <a:gd name="T39" fmla="*/ 78 h 116"/>
                <a:gd name="T40" fmla="*/ 123 w 128"/>
                <a:gd name="T41" fmla="*/ 49 h 116"/>
                <a:gd name="T42" fmla="*/ 78 w 128"/>
                <a:gd name="T43" fmla="*/ 49 h 116"/>
                <a:gd name="T44" fmla="*/ 72 w 128"/>
                <a:gd name="T45" fmla="*/ 55 h 116"/>
                <a:gd name="T46" fmla="*/ 72 w 128"/>
                <a:gd name="T47" fmla="*/ 77 h 116"/>
                <a:gd name="T48" fmla="*/ 78 w 128"/>
                <a:gd name="T49" fmla="*/ 83 h 116"/>
                <a:gd name="T50" fmla="*/ 123 w 128"/>
                <a:gd name="T51" fmla="*/ 83 h 116"/>
                <a:gd name="T52" fmla="*/ 123 w 128"/>
                <a:gd name="T53" fmla="*/ 112 h 116"/>
                <a:gd name="T54" fmla="*/ 5 w 128"/>
                <a:gd name="T55" fmla="*/ 112 h 116"/>
                <a:gd name="T56" fmla="*/ 5 w 128"/>
                <a:gd name="T57" fmla="*/ 18 h 116"/>
                <a:gd name="T58" fmla="*/ 6 w 128"/>
                <a:gd name="T59" fmla="*/ 19 h 116"/>
                <a:gd name="T60" fmla="*/ 10 w 128"/>
                <a:gd name="T61" fmla="*/ 20 h 116"/>
                <a:gd name="T62" fmla="*/ 48 w 128"/>
                <a:gd name="T63" fmla="*/ 20 h 116"/>
                <a:gd name="T64" fmla="*/ 48 w 128"/>
                <a:gd name="T65" fmla="*/ 20 h 116"/>
                <a:gd name="T66" fmla="*/ 123 w 128"/>
                <a:gd name="T67" fmla="*/ 20 h 116"/>
                <a:gd name="T68" fmla="*/ 123 w 128"/>
                <a:gd name="T69" fmla="*/ 49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16">
                  <a:moveTo>
                    <a:pt x="122" y="15"/>
                  </a:moveTo>
                  <a:cubicBezTo>
                    <a:pt x="10" y="15"/>
                    <a:pt x="10" y="15"/>
                    <a:pt x="10" y="15"/>
                  </a:cubicBezTo>
                  <a:cubicBezTo>
                    <a:pt x="7" y="15"/>
                    <a:pt x="5" y="13"/>
                    <a:pt x="5" y="10"/>
                  </a:cubicBezTo>
                  <a:cubicBezTo>
                    <a:pt x="5" y="7"/>
                    <a:pt x="7" y="5"/>
                    <a:pt x="10" y="5"/>
                  </a:cubicBezTo>
                  <a:cubicBezTo>
                    <a:pt x="126" y="5"/>
                    <a:pt x="126" y="5"/>
                    <a:pt x="126" y="5"/>
                  </a:cubicBezTo>
                  <a:cubicBezTo>
                    <a:pt x="127" y="5"/>
                    <a:pt x="128" y="4"/>
                    <a:pt x="128" y="3"/>
                  </a:cubicBezTo>
                  <a:cubicBezTo>
                    <a:pt x="128" y="1"/>
                    <a:pt x="127" y="0"/>
                    <a:pt x="126" y="0"/>
                  </a:cubicBezTo>
                  <a:cubicBezTo>
                    <a:pt x="10" y="0"/>
                    <a:pt x="10" y="0"/>
                    <a:pt x="10" y="0"/>
                  </a:cubicBezTo>
                  <a:cubicBezTo>
                    <a:pt x="4" y="0"/>
                    <a:pt x="0" y="5"/>
                    <a:pt x="0" y="10"/>
                  </a:cubicBezTo>
                  <a:cubicBezTo>
                    <a:pt x="0" y="110"/>
                    <a:pt x="0" y="110"/>
                    <a:pt x="0" y="110"/>
                  </a:cubicBezTo>
                  <a:cubicBezTo>
                    <a:pt x="0" y="113"/>
                    <a:pt x="3" y="116"/>
                    <a:pt x="6" y="116"/>
                  </a:cubicBezTo>
                  <a:cubicBezTo>
                    <a:pt x="122" y="116"/>
                    <a:pt x="122" y="116"/>
                    <a:pt x="122" y="116"/>
                  </a:cubicBezTo>
                  <a:cubicBezTo>
                    <a:pt x="125" y="116"/>
                    <a:pt x="128" y="113"/>
                    <a:pt x="128" y="110"/>
                  </a:cubicBezTo>
                  <a:cubicBezTo>
                    <a:pt x="128" y="21"/>
                    <a:pt x="128" y="21"/>
                    <a:pt x="128" y="21"/>
                  </a:cubicBezTo>
                  <a:cubicBezTo>
                    <a:pt x="128" y="18"/>
                    <a:pt x="125" y="15"/>
                    <a:pt x="122" y="15"/>
                  </a:cubicBezTo>
                  <a:close/>
                  <a:moveTo>
                    <a:pt x="123" y="78"/>
                  </a:moveTo>
                  <a:cubicBezTo>
                    <a:pt x="76" y="78"/>
                    <a:pt x="76" y="78"/>
                    <a:pt x="76" y="78"/>
                  </a:cubicBezTo>
                  <a:cubicBezTo>
                    <a:pt x="76" y="53"/>
                    <a:pt x="76" y="53"/>
                    <a:pt x="76" y="53"/>
                  </a:cubicBezTo>
                  <a:cubicBezTo>
                    <a:pt x="123" y="53"/>
                    <a:pt x="123" y="53"/>
                    <a:pt x="123" y="53"/>
                  </a:cubicBezTo>
                  <a:lnTo>
                    <a:pt x="123" y="78"/>
                  </a:lnTo>
                  <a:close/>
                  <a:moveTo>
                    <a:pt x="123" y="49"/>
                  </a:moveTo>
                  <a:cubicBezTo>
                    <a:pt x="78" y="49"/>
                    <a:pt x="78" y="49"/>
                    <a:pt x="78" y="49"/>
                  </a:cubicBezTo>
                  <a:cubicBezTo>
                    <a:pt x="74" y="49"/>
                    <a:pt x="72" y="51"/>
                    <a:pt x="72" y="55"/>
                  </a:cubicBezTo>
                  <a:cubicBezTo>
                    <a:pt x="72" y="77"/>
                    <a:pt x="72" y="77"/>
                    <a:pt x="72" y="77"/>
                  </a:cubicBezTo>
                  <a:cubicBezTo>
                    <a:pt x="72" y="80"/>
                    <a:pt x="74" y="83"/>
                    <a:pt x="78" y="83"/>
                  </a:cubicBezTo>
                  <a:cubicBezTo>
                    <a:pt x="123" y="83"/>
                    <a:pt x="123" y="83"/>
                    <a:pt x="123" y="83"/>
                  </a:cubicBezTo>
                  <a:cubicBezTo>
                    <a:pt x="123" y="112"/>
                    <a:pt x="123" y="112"/>
                    <a:pt x="123" y="112"/>
                  </a:cubicBezTo>
                  <a:cubicBezTo>
                    <a:pt x="5" y="112"/>
                    <a:pt x="5" y="112"/>
                    <a:pt x="5" y="112"/>
                  </a:cubicBezTo>
                  <a:cubicBezTo>
                    <a:pt x="5" y="18"/>
                    <a:pt x="5" y="18"/>
                    <a:pt x="5" y="18"/>
                  </a:cubicBezTo>
                  <a:cubicBezTo>
                    <a:pt x="6" y="19"/>
                    <a:pt x="6" y="19"/>
                    <a:pt x="6" y="19"/>
                  </a:cubicBezTo>
                  <a:cubicBezTo>
                    <a:pt x="7" y="20"/>
                    <a:pt x="9" y="20"/>
                    <a:pt x="10" y="20"/>
                  </a:cubicBezTo>
                  <a:cubicBezTo>
                    <a:pt x="48" y="20"/>
                    <a:pt x="48" y="20"/>
                    <a:pt x="48" y="20"/>
                  </a:cubicBezTo>
                  <a:cubicBezTo>
                    <a:pt x="48" y="20"/>
                    <a:pt x="48" y="20"/>
                    <a:pt x="48" y="20"/>
                  </a:cubicBezTo>
                  <a:cubicBezTo>
                    <a:pt x="123" y="20"/>
                    <a:pt x="123" y="20"/>
                    <a:pt x="123" y="20"/>
                  </a:cubicBezTo>
                  <a:lnTo>
                    <a:pt x="123"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1" name="组合 250"/>
          <p:cNvGrpSpPr/>
          <p:nvPr/>
        </p:nvGrpSpPr>
        <p:grpSpPr>
          <a:xfrm>
            <a:off x="5373688" y="1346200"/>
            <a:ext cx="479425" cy="322263"/>
            <a:chOff x="5373688" y="1346200"/>
            <a:chExt cx="479425" cy="322263"/>
          </a:xfrm>
          <a:solidFill>
            <a:schemeClr val="accent4"/>
          </a:solidFill>
        </p:grpSpPr>
        <p:sp>
          <p:nvSpPr>
            <p:cNvPr id="235" name="Freeform 200"/>
            <p:cNvSpPr>
              <a:spLocks noEditPoints="1"/>
            </p:cNvSpPr>
            <p:nvPr/>
          </p:nvSpPr>
          <p:spPr bwMode="auto">
            <a:xfrm>
              <a:off x="5373688" y="1346200"/>
              <a:ext cx="479425" cy="322263"/>
            </a:xfrm>
            <a:custGeom>
              <a:avLst/>
              <a:gdLst>
                <a:gd name="T0" fmla="*/ 122 w 128"/>
                <a:gd name="T1" fmla="*/ 0 h 86"/>
                <a:gd name="T2" fmla="*/ 6 w 128"/>
                <a:gd name="T3" fmla="*/ 0 h 86"/>
                <a:gd name="T4" fmla="*/ 0 w 128"/>
                <a:gd name="T5" fmla="*/ 6 h 86"/>
                <a:gd name="T6" fmla="*/ 0 w 128"/>
                <a:gd name="T7" fmla="*/ 80 h 86"/>
                <a:gd name="T8" fmla="*/ 6 w 128"/>
                <a:gd name="T9" fmla="*/ 86 h 86"/>
                <a:gd name="T10" fmla="*/ 122 w 128"/>
                <a:gd name="T11" fmla="*/ 86 h 86"/>
                <a:gd name="T12" fmla="*/ 128 w 128"/>
                <a:gd name="T13" fmla="*/ 80 h 86"/>
                <a:gd name="T14" fmla="*/ 128 w 128"/>
                <a:gd name="T15" fmla="*/ 6 h 86"/>
                <a:gd name="T16" fmla="*/ 122 w 128"/>
                <a:gd name="T17" fmla="*/ 0 h 86"/>
                <a:gd name="T18" fmla="*/ 123 w 128"/>
                <a:gd name="T19" fmla="*/ 82 h 86"/>
                <a:gd name="T20" fmla="*/ 5 w 128"/>
                <a:gd name="T21" fmla="*/ 82 h 86"/>
                <a:gd name="T22" fmla="*/ 5 w 128"/>
                <a:gd name="T23" fmla="*/ 42 h 86"/>
                <a:gd name="T24" fmla="*/ 123 w 128"/>
                <a:gd name="T25" fmla="*/ 42 h 86"/>
                <a:gd name="T26" fmla="*/ 123 w 128"/>
                <a:gd name="T27" fmla="*/ 82 h 86"/>
                <a:gd name="T28" fmla="*/ 123 w 128"/>
                <a:gd name="T29" fmla="*/ 37 h 86"/>
                <a:gd name="T30" fmla="*/ 5 w 128"/>
                <a:gd name="T31" fmla="*/ 37 h 86"/>
                <a:gd name="T32" fmla="*/ 5 w 128"/>
                <a:gd name="T33" fmla="*/ 20 h 86"/>
                <a:gd name="T34" fmla="*/ 123 w 128"/>
                <a:gd name="T35" fmla="*/ 20 h 86"/>
                <a:gd name="T36" fmla="*/ 123 w 128"/>
                <a:gd name="T37" fmla="*/ 37 h 86"/>
                <a:gd name="T38" fmla="*/ 123 w 128"/>
                <a:gd name="T39" fmla="*/ 15 h 86"/>
                <a:gd name="T40" fmla="*/ 5 w 128"/>
                <a:gd name="T41" fmla="*/ 15 h 86"/>
                <a:gd name="T42" fmla="*/ 5 w 128"/>
                <a:gd name="T43" fmla="*/ 5 h 86"/>
                <a:gd name="T44" fmla="*/ 123 w 128"/>
                <a:gd name="T45" fmla="*/ 5 h 86"/>
                <a:gd name="T46" fmla="*/ 123 w 128"/>
                <a:gd name="T47" fmla="*/ 15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8" h="86">
                  <a:moveTo>
                    <a:pt x="122" y="0"/>
                  </a:moveTo>
                  <a:cubicBezTo>
                    <a:pt x="6" y="0"/>
                    <a:pt x="6" y="0"/>
                    <a:pt x="6" y="0"/>
                  </a:cubicBezTo>
                  <a:cubicBezTo>
                    <a:pt x="3" y="0"/>
                    <a:pt x="0" y="3"/>
                    <a:pt x="0" y="6"/>
                  </a:cubicBezTo>
                  <a:cubicBezTo>
                    <a:pt x="0" y="80"/>
                    <a:pt x="0" y="80"/>
                    <a:pt x="0" y="80"/>
                  </a:cubicBezTo>
                  <a:cubicBezTo>
                    <a:pt x="0" y="84"/>
                    <a:pt x="3" y="86"/>
                    <a:pt x="6" y="86"/>
                  </a:cubicBezTo>
                  <a:cubicBezTo>
                    <a:pt x="122" y="86"/>
                    <a:pt x="122" y="86"/>
                    <a:pt x="122" y="86"/>
                  </a:cubicBezTo>
                  <a:cubicBezTo>
                    <a:pt x="125" y="86"/>
                    <a:pt x="128" y="84"/>
                    <a:pt x="128" y="80"/>
                  </a:cubicBezTo>
                  <a:cubicBezTo>
                    <a:pt x="128" y="6"/>
                    <a:pt x="128" y="6"/>
                    <a:pt x="128" y="6"/>
                  </a:cubicBezTo>
                  <a:cubicBezTo>
                    <a:pt x="128" y="3"/>
                    <a:pt x="125" y="0"/>
                    <a:pt x="122" y="0"/>
                  </a:cubicBezTo>
                  <a:close/>
                  <a:moveTo>
                    <a:pt x="123" y="82"/>
                  </a:moveTo>
                  <a:cubicBezTo>
                    <a:pt x="5" y="82"/>
                    <a:pt x="5" y="82"/>
                    <a:pt x="5" y="82"/>
                  </a:cubicBezTo>
                  <a:cubicBezTo>
                    <a:pt x="5" y="42"/>
                    <a:pt x="5" y="42"/>
                    <a:pt x="5" y="42"/>
                  </a:cubicBezTo>
                  <a:cubicBezTo>
                    <a:pt x="123" y="42"/>
                    <a:pt x="123" y="42"/>
                    <a:pt x="123" y="42"/>
                  </a:cubicBezTo>
                  <a:lnTo>
                    <a:pt x="123" y="82"/>
                  </a:lnTo>
                  <a:close/>
                  <a:moveTo>
                    <a:pt x="123" y="37"/>
                  </a:moveTo>
                  <a:cubicBezTo>
                    <a:pt x="5" y="37"/>
                    <a:pt x="5" y="37"/>
                    <a:pt x="5" y="37"/>
                  </a:cubicBezTo>
                  <a:cubicBezTo>
                    <a:pt x="5" y="20"/>
                    <a:pt x="5" y="20"/>
                    <a:pt x="5" y="20"/>
                  </a:cubicBezTo>
                  <a:cubicBezTo>
                    <a:pt x="123" y="20"/>
                    <a:pt x="123" y="20"/>
                    <a:pt x="123" y="20"/>
                  </a:cubicBezTo>
                  <a:lnTo>
                    <a:pt x="123" y="37"/>
                  </a:lnTo>
                  <a:close/>
                  <a:moveTo>
                    <a:pt x="123" y="15"/>
                  </a:moveTo>
                  <a:cubicBezTo>
                    <a:pt x="5" y="15"/>
                    <a:pt x="5" y="15"/>
                    <a:pt x="5" y="15"/>
                  </a:cubicBezTo>
                  <a:cubicBezTo>
                    <a:pt x="5" y="5"/>
                    <a:pt x="5" y="5"/>
                    <a:pt x="5" y="5"/>
                  </a:cubicBezTo>
                  <a:cubicBezTo>
                    <a:pt x="123" y="5"/>
                    <a:pt x="123" y="5"/>
                    <a:pt x="123" y="5"/>
                  </a:cubicBezTo>
                  <a:lnTo>
                    <a:pt x="123"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6" name="Freeform 201"/>
            <p:cNvSpPr/>
            <p:nvPr/>
          </p:nvSpPr>
          <p:spPr bwMode="auto">
            <a:xfrm>
              <a:off x="5429250" y="1597025"/>
              <a:ext cx="184150" cy="15875"/>
            </a:xfrm>
            <a:custGeom>
              <a:avLst/>
              <a:gdLst>
                <a:gd name="T0" fmla="*/ 2 w 49"/>
                <a:gd name="T1" fmla="*/ 4 h 4"/>
                <a:gd name="T2" fmla="*/ 47 w 49"/>
                <a:gd name="T3" fmla="*/ 4 h 4"/>
                <a:gd name="T4" fmla="*/ 49 w 49"/>
                <a:gd name="T5" fmla="*/ 2 h 4"/>
                <a:gd name="T6" fmla="*/ 47 w 49"/>
                <a:gd name="T7" fmla="*/ 0 h 4"/>
                <a:gd name="T8" fmla="*/ 2 w 49"/>
                <a:gd name="T9" fmla="*/ 0 h 4"/>
                <a:gd name="T10" fmla="*/ 0 w 49"/>
                <a:gd name="T11" fmla="*/ 2 h 4"/>
                <a:gd name="T12" fmla="*/ 2 w 49"/>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9" h="4">
                  <a:moveTo>
                    <a:pt x="2" y="4"/>
                  </a:moveTo>
                  <a:cubicBezTo>
                    <a:pt x="47" y="4"/>
                    <a:pt x="47" y="4"/>
                    <a:pt x="47" y="4"/>
                  </a:cubicBezTo>
                  <a:cubicBezTo>
                    <a:pt x="48" y="4"/>
                    <a:pt x="49" y="3"/>
                    <a:pt x="49" y="2"/>
                  </a:cubicBezTo>
                  <a:cubicBezTo>
                    <a:pt x="49" y="1"/>
                    <a:pt x="48" y="0"/>
                    <a:pt x="47"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7" name="Freeform 202"/>
            <p:cNvSpPr/>
            <p:nvPr/>
          </p:nvSpPr>
          <p:spPr bwMode="auto">
            <a:xfrm>
              <a:off x="5753100" y="1597025"/>
              <a:ext cx="44450" cy="15875"/>
            </a:xfrm>
            <a:custGeom>
              <a:avLst/>
              <a:gdLst>
                <a:gd name="T0" fmla="*/ 2 w 12"/>
                <a:gd name="T1" fmla="*/ 4 h 4"/>
                <a:gd name="T2" fmla="*/ 10 w 12"/>
                <a:gd name="T3" fmla="*/ 4 h 4"/>
                <a:gd name="T4" fmla="*/ 12 w 12"/>
                <a:gd name="T5" fmla="*/ 2 h 4"/>
                <a:gd name="T6" fmla="*/ 10 w 12"/>
                <a:gd name="T7" fmla="*/ 0 h 4"/>
                <a:gd name="T8" fmla="*/ 2 w 12"/>
                <a:gd name="T9" fmla="*/ 0 h 4"/>
                <a:gd name="T10" fmla="*/ 0 w 12"/>
                <a:gd name="T11" fmla="*/ 2 h 4"/>
                <a:gd name="T12" fmla="*/ 2 w 12"/>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2" h="4">
                  <a:moveTo>
                    <a:pt x="2" y="4"/>
                  </a:moveTo>
                  <a:cubicBezTo>
                    <a:pt x="10" y="4"/>
                    <a:pt x="10" y="4"/>
                    <a:pt x="10" y="4"/>
                  </a:cubicBezTo>
                  <a:cubicBezTo>
                    <a:pt x="11" y="4"/>
                    <a:pt x="12" y="3"/>
                    <a:pt x="12" y="2"/>
                  </a:cubicBezTo>
                  <a:cubicBezTo>
                    <a:pt x="12" y="1"/>
                    <a:pt x="11" y="0"/>
                    <a:pt x="10"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2" name="组合 251"/>
          <p:cNvGrpSpPr/>
          <p:nvPr/>
        </p:nvGrpSpPr>
        <p:grpSpPr>
          <a:xfrm>
            <a:off x="4411663" y="1387475"/>
            <a:ext cx="481013" cy="239713"/>
            <a:chOff x="4411663" y="1387475"/>
            <a:chExt cx="481013" cy="239713"/>
          </a:xfrm>
          <a:solidFill>
            <a:schemeClr val="accent4"/>
          </a:solidFill>
        </p:grpSpPr>
        <p:sp>
          <p:nvSpPr>
            <p:cNvPr id="238" name="Freeform 203"/>
            <p:cNvSpPr>
              <a:spLocks noEditPoints="1"/>
            </p:cNvSpPr>
            <p:nvPr/>
          </p:nvSpPr>
          <p:spPr bwMode="auto">
            <a:xfrm>
              <a:off x="4411663" y="1387475"/>
              <a:ext cx="481013" cy="239713"/>
            </a:xfrm>
            <a:custGeom>
              <a:avLst/>
              <a:gdLst>
                <a:gd name="T0" fmla="*/ 122 w 128"/>
                <a:gd name="T1" fmla="*/ 0 h 64"/>
                <a:gd name="T2" fmla="*/ 6 w 128"/>
                <a:gd name="T3" fmla="*/ 0 h 64"/>
                <a:gd name="T4" fmla="*/ 0 w 128"/>
                <a:gd name="T5" fmla="*/ 6 h 64"/>
                <a:gd name="T6" fmla="*/ 0 w 128"/>
                <a:gd name="T7" fmla="*/ 58 h 64"/>
                <a:gd name="T8" fmla="*/ 6 w 128"/>
                <a:gd name="T9" fmla="*/ 64 h 64"/>
                <a:gd name="T10" fmla="*/ 122 w 128"/>
                <a:gd name="T11" fmla="*/ 64 h 64"/>
                <a:gd name="T12" fmla="*/ 128 w 128"/>
                <a:gd name="T13" fmla="*/ 58 h 64"/>
                <a:gd name="T14" fmla="*/ 128 w 128"/>
                <a:gd name="T15" fmla="*/ 6 h 64"/>
                <a:gd name="T16" fmla="*/ 122 w 128"/>
                <a:gd name="T17" fmla="*/ 0 h 64"/>
                <a:gd name="T18" fmla="*/ 123 w 128"/>
                <a:gd name="T19" fmla="*/ 60 h 64"/>
                <a:gd name="T20" fmla="*/ 5 w 128"/>
                <a:gd name="T21" fmla="*/ 60 h 64"/>
                <a:gd name="T22" fmla="*/ 5 w 128"/>
                <a:gd name="T23" fmla="*/ 5 h 64"/>
                <a:gd name="T24" fmla="*/ 123 w 128"/>
                <a:gd name="T25" fmla="*/ 5 h 64"/>
                <a:gd name="T26" fmla="*/ 123 w 128"/>
                <a:gd name="T27"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64">
                  <a:moveTo>
                    <a:pt x="122" y="0"/>
                  </a:moveTo>
                  <a:cubicBezTo>
                    <a:pt x="6" y="0"/>
                    <a:pt x="6" y="0"/>
                    <a:pt x="6" y="0"/>
                  </a:cubicBezTo>
                  <a:cubicBezTo>
                    <a:pt x="3" y="0"/>
                    <a:pt x="0" y="3"/>
                    <a:pt x="0" y="6"/>
                  </a:cubicBezTo>
                  <a:cubicBezTo>
                    <a:pt x="0" y="58"/>
                    <a:pt x="0" y="58"/>
                    <a:pt x="0" y="58"/>
                  </a:cubicBezTo>
                  <a:cubicBezTo>
                    <a:pt x="0" y="61"/>
                    <a:pt x="3" y="64"/>
                    <a:pt x="6" y="64"/>
                  </a:cubicBezTo>
                  <a:cubicBezTo>
                    <a:pt x="122" y="64"/>
                    <a:pt x="122" y="64"/>
                    <a:pt x="122" y="64"/>
                  </a:cubicBezTo>
                  <a:cubicBezTo>
                    <a:pt x="125" y="64"/>
                    <a:pt x="128" y="61"/>
                    <a:pt x="128" y="58"/>
                  </a:cubicBezTo>
                  <a:cubicBezTo>
                    <a:pt x="128" y="6"/>
                    <a:pt x="128" y="6"/>
                    <a:pt x="128" y="6"/>
                  </a:cubicBezTo>
                  <a:cubicBezTo>
                    <a:pt x="128" y="3"/>
                    <a:pt x="125" y="0"/>
                    <a:pt x="122" y="0"/>
                  </a:cubicBezTo>
                  <a:close/>
                  <a:moveTo>
                    <a:pt x="123" y="60"/>
                  </a:moveTo>
                  <a:cubicBezTo>
                    <a:pt x="5" y="60"/>
                    <a:pt x="5" y="60"/>
                    <a:pt x="5" y="60"/>
                  </a:cubicBezTo>
                  <a:cubicBezTo>
                    <a:pt x="5" y="5"/>
                    <a:pt x="5" y="5"/>
                    <a:pt x="5" y="5"/>
                  </a:cubicBezTo>
                  <a:cubicBezTo>
                    <a:pt x="123" y="5"/>
                    <a:pt x="123" y="5"/>
                    <a:pt x="123" y="5"/>
                  </a:cubicBezTo>
                  <a:lnTo>
                    <a:pt x="123" y="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9" name="Freeform 204"/>
            <p:cNvSpPr>
              <a:spLocks noEditPoints="1"/>
            </p:cNvSpPr>
            <p:nvPr/>
          </p:nvSpPr>
          <p:spPr bwMode="auto">
            <a:xfrm>
              <a:off x="4587875" y="1443038"/>
              <a:ext cx="128588" cy="128588"/>
            </a:xfrm>
            <a:custGeom>
              <a:avLst/>
              <a:gdLst>
                <a:gd name="T0" fmla="*/ 17 w 34"/>
                <a:gd name="T1" fmla="*/ 34 h 34"/>
                <a:gd name="T2" fmla="*/ 34 w 34"/>
                <a:gd name="T3" fmla="*/ 17 h 34"/>
                <a:gd name="T4" fmla="*/ 17 w 34"/>
                <a:gd name="T5" fmla="*/ 0 h 34"/>
                <a:gd name="T6" fmla="*/ 0 w 34"/>
                <a:gd name="T7" fmla="*/ 17 h 34"/>
                <a:gd name="T8" fmla="*/ 17 w 34"/>
                <a:gd name="T9" fmla="*/ 34 h 34"/>
                <a:gd name="T10" fmla="*/ 17 w 34"/>
                <a:gd name="T11" fmla="*/ 5 h 34"/>
                <a:gd name="T12" fmla="*/ 30 w 34"/>
                <a:gd name="T13" fmla="*/ 17 h 34"/>
                <a:gd name="T14" fmla="*/ 17 w 34"/>
                <a:gd name="T15" fmla="*/ 30 h 34"/>
                <a:gd name="T16" fmla="*/ 4 w 34"/>
                <a:gd name="T17" fmla="*/ 17 h 34"/>
                <a:gd name="T18" fmla="*/ 17 w 34"/>
                <a:gd name="T19" fmla="*/ 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34"/>
                  </a:moveTo>
                  <a:cubicBezTo>
                    <a:pt x="26" y="34"/>
                    <a:pt x="34" y="27"/>
                    <a:pt x="34" y="17"/>
                  </a:cubicBezTo>
                  <a:cubicBezTo>
                    <a:pt x="34" y="8"/>
                    <a:pt x="26" y="0"/>
                    <a:pt x="17" y="0"/>
                  </a:cubicBezTo>
                  <a:cubicBezTo>
                    <a:pt x="8" y="0"/>
                    <a:pt x="0" y="8"/>
                    <a:pt x="0" y="17"/>
                  </a:cubicBezTo>
                  <a:cubicBezTo>
                    <a:pt x="0" y="27"/>
                    <a:pt x="8" y="34"/>
                    <a:pt x="17" y="34"/>
                  </a:cubicBezTo>
                  <a:close/>
                  <a:moveTo>
                    <a:pt x="17" y="5"/>
                  </a:moveTo>
                  <a:cubicBezTo>
                    <a:pt x="24" y="5"/>
                    <a:pt x="30" y="10"/>
                    <a:pt x="30" y="17"/>
                  </a:cubicBezTo>
                  <a:cubicBezTo>
                    <a:pt x="30" y="24"/>
                    <a:pt x="24" y="30"/>
                    <a:pt x="17" y="30"/>
                  </a:cubicBezTo>
                  <a:cubicBezTo>
                    <a:pt x="10" y="30"/>
                    <a:pt x="4" y="24"/>
                    <a:pt x="4" y="17"/>
                  </a:cubicBezTo>
                  <a:cubicBezTo>
                    <a:pt x="4" y="10"/>
                    <a:pt x="10" y="5"/>
                    <a:pt x="17"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6" name="Freeform 206"/>
          <p:cNvSpPr/>
          <p:nvPr/>
        </p:nvSpPr>
        <p:spPr bwMode="auto">
          <a:xfrm>
            <a:off x="3613150" y="1266825"/>
            <a:ext cx="157163" cy="481013"/>
          </a:xfrm>
          <a:custGeom>
            <a:avLst/>
            <a:gdLst>
              <a:gd name="T0" fmla="*/ 42 w 42"/>
              <a:gd name="T1" fmla="*/ 89 h 128"/>
              <a:gd name="T2" fmla="*/ 37 w 42"/>
              <a:gd name="T3" fmla="*/ 77 h 128"/>
              <a:gd name="T4" fmla="*/ 8 w 42"/>
              <a:gd name="T5" fmla="*/ 48 h 128"/>
              <a:gd name="T6" fmla="*/ 4 w 42"/>
              <a:gd name="T7" fmla="*/ 39 h 128"/>
              <a:gd name="T8" fmla="*/ 17 w 42"/>
              <a:gd name="T9" fmla="*/ 26 h 128"/>
              <a:gd name="T10" fmla="*/ 40 w 42"/>
              <a:gd name="T11" fmla="*/ 26 h 128"/>
              <a:gd name="T12" fmla="*/ 42 w 42"/>
              <a:gd name="T13" fmla="*/ 24 h 128"/>
              <a:gd name="T14" fmla="*/ 40 w 42"/>
              <a:gd name="T15" fmla="*/ 22 h 128"/>
              <a:gd name="T16" fmla="*/ 23 w 42"/>
              <a:gd name="T17" fmla="*/ 22 h 128"/>
              <a:gd name="T18" fmla="*/ 23 w 42"/>
              <a:gd name="T19" fmla="*/ 2 h 128"/>
              <a:gd name="T20" fmla="*/ 21 w 42"/>
              <a:gd name="T21" fmla="*/ 0 h 128"/>
              <a:gd name="T22" fmla="*/ 19 w 42"/>
              <a:gd name="T23" fmla="*/ 2 h 128"/>
              <a:gd name="T24" fmla="*/ 19 w 42"/>
              <a:gd name="T25" fmla="*/ 22 h 128"/>
              <a:gd name="T26" fmla="*/ 17 w 42"/>
              <a:gd name="T27" fmla="*/ 22 h 128"/>
              <a:gd name="T28" fmla="*/ 0 w 42"/>
              <a:gd name="T29" fmla="*/ 39 h 128"/>
              <a:gd name="T30" fmla="*/ 5 w 42"/>
              <a:gd name="T31" fmla="*/ 51 h 128"/>
              <a:gd name="T32" fmla="*/ 34 w 42"/>
              <a:gd name="T33" fmla="*/ 80 h 128"/>
              <a:gd name="T34" fmla="*/ 38 w 42"/>
              <a:gd name="T35" fmla="*/ 89 h 128"/>
              <a:gd name="T36" fmla="*/ 25 w 42"/>
              <a:gd name="T37" fmla="*/ 102 h 128"/>
              <a:gd name="T38" fmla="*/ 2 w 42"/>
              <a:gd name="T39" fmla="*/ 102 h 128"/>
              <a:gd name="T40" fmla="*/ 0 w 42"/>
              <a:gd name="T41" fmla="*/ 104 h 128"/>
              <a:gd name="T42" fmla="*/ 2 w 42"/>
              <a:gd name="T43" fmla="*/ 106 h 128"/>
              <a:gd name="T44" fmla="*/ 19 w 42"/>
              <a:gd name="T45" fmla="*/ 106 h 128"/>
              <a:gd name="T46" fmla="*/ 19 w 42"/>
              <a:gd name="T47" fmla="*/ 126 h 128"/>
              <a:gd name="T48" fmla="*/ 21 w 42"/>
              <a:gd name="T49" fmla="*/ 128 h 128"/>
              <a:gd name="T50" fmla="*/ 23 w 42"/>
              <a:gd name="T51" fmla="*/ 126 h 128"/>
              <a:gd name="T52" fmla="*/ 23 w 42"/>
              <a:gd name="T53" fmla="*/ 106 h 128"/>
              <a:gd name="T54" fmla="*/ 25 w 42"/>
              <a:gd name="T55" fmla="*/ 106 h 128"/>
              <a:gd name="T56" fmla="*/ 42 w 42"/>
              <a:gd name="T57" fmla="*/ 8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2" h="128">
                <a:moveTo>
                  <a:pt x="42" y="89"/>
                </a:moveTo>
                <a:cubicBezTo>
                  <a:pt x="42" y="85"/>
                  <a:pt x="41" y="80"/>
                  <a:pt x="37" y="77"/>
                </a:cubicBezTo>
                <a:cubicBezTo>
                  <a:pt x="8" y="48"/>
                  <a:pt x="8" y="48"/>
                  <a:pt x="8" y="48"/>
                </a:cubicBezTo>
                <a:cubicBezTo>
                  <a:pt x="6" y="45"/>
                  <a:pt x="4" y="42"/>
                  <a:pt x="4" y="39"/>
                </a:cubicBezTo>
                <a:cubicBezTo>
                  <a:pt x="4" y="32"/>
                  <a:pt x="10" y="26"/>
                  <a:pt x="17" y="26"/>
                </a:cubicBezTo>
                <a:cubicBezTo>
                  <a:pt x="40" y="26"/>
                  <a:pt x="40" y="26"/>
                  <a:pt x="40" y="26"/>
                </a:cubicBezTo>
                <a:cubicBezTo>
                  <a:pt x="41" y="26"/>
                  <a:pt x="42" y="25"/>
                  <a:pt x="42" y="24"/>
                </a:cubicBezTo>
                <a:cubicBezTo>
                  <a:pt x="42" y="23"/>
                  <a:pt x="41" y="22"/>
                  <a:pt x="40" y="22"/>
                </a:cubicBezTo>
                <a:cubicBezTo>
                  <a:pt x="23" y="22"/>
                  <a:pt x="23" y="22"/>
                  <a:pt x="23" y="22"/>
                </a:cubicBezTo>
                <a:cubicBezTo>
                  <a:pt x="23" y="2"/>
                  <a:pt x="23" y="2"/>
                  <a:pt x="23" y="2"/>
                </a:cubicBezTo>
                <a:cubicBezTo>
                  <a:pt x="23" y="1"/>
                  <a:pt x="22" y="0"/>
                  <a:pt x="21" y="0"/>
                </a:cubicBezTo>
                <a:cubicBezTo>
                  <a:pt x="20" y="0"/>
                  <a:pt x="19" y="1"/>
                  <a:pt x="19" y="2"/>
                </a:cubicBezTo>
                <a:cubicBezTo>
                  <a:pt x="19" y="22"/>
                  <a:pt x="19" y="22"/>
                  <a:pt x="19" y="22"/>
                </a:cubicBezTo>
                <a:cubicBezTo>
                  <a:pt x="17" y="22"/>
                  <a:pt x="17" y="22"/>
                  <a:pt x="17" y="22"/>
                </a:cubicBezTo>
                <a:cubicBezTo>
                  <a:pt x="7" y="22"/>
                  <a:pt x="0" y="29"/>
                  <a:pt x="0" y="39"/>
                </a:cubicBezTo>
                <a:cubicBezTo>
                  <a:pt x="0" y="43"/>
                  <a:pt x="1" y="48"/>
                  <a:pt x="5" y="51"/>
                </a:cubicBezTo>
                <a:cubicBezTo>
                  <a:pt x="34" y="80"/>
                  <a:pt x="34" y="80"/>
                  <a:pt x="34" y="80"/>
                </a:cubicBezTo>
                <a:cubicBezTo>
                  <a:pt x="36" y="83"/>
                  <a:pt x="38" y="86"/>
                  <a:pt x="38" y="89"/>
                </a:cubicBezTo>
                <a:cubicBezTo>
                  <a:pt x="38" y="96"/>
                  <a:pt x="32" y="102"/>
                  <a:pt x="25" y="102"/>
                </a:cubicBezTo>
                <a:cubicBezTo>
                  <a:pt x="2" y="102"/>
                  <a:pt x="2" y="102"/>
                  <a:pt x="2" y="102"/>
                </a:cubicBezTo>
                <a:cubicBezTo>
                  <a:pt x="1" y="102"/>
                  <a:pt x="0" y="103"/>
                  <a:pt x="0" y="104"/>
                </a:cubicBezTo>
                <a:cubicBezTo>
                  <a:pt x="0" y="105"/>
                  <a:pt x="1" y="106"/>
                  <a:pt x="2" y="106"/>
                </a:cubicBezTo>
                <a:cubicBezTo>
                  <a:pt x="19" y="106"/>
                  <a:pt x="19" y="106"/>
                  <a:pt x="19" y="106"/>
                </a:cubicBezTo>
                <a:cubicBezTo>
                  <a:pt x="19" y="126"/>
                  <a:pt x="19" y="126"/>
                  <a:pt x="19" y="126"/>
                </a:cubicBezTo>
                <a:cubicBezTo>
                  <a:pt x="19" y="127"/>
                  <a:pt x="20" y="128"/>
                  <a:pt x="21" y="128"/>
                </a:cubicBezTo>
                <a:cubicBezTo>
                  <a:pt x="22" y="128"/>
                  <a:pt x="23" y="127"/>
                  <a:pt x="23" y="126"/>
                </a:cubicBezTo>
                <a:cubicBezTo>
                  <a:pt x="23" y="106"/>
                  <a:pt x="23" y="106"/>
                  <a:pt x="23" y="106"/>
                </a:cubicBezTo>
                <a:cubicBezTo>
                  <a:pt x="25" y="106"/>
                  <a:pt x="25" y="106"/>
                  <a:pt x="25" y="106"/>
                </a:cubicBezTo>
                <a:cubicBezTo>
                  <a:pt x="35" y="106"/>
                  <a:pt x="42" y="99"/>
                  <a:pt x="42" y="89"/>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 name="Freeform 207"/>
          <p:cNvSpPr/>
          <p:nvPr/>
        </p:nvSpPr>
        <p:spPr bwMode="auto">
          <a:xfrm>
            <a:off x="2505075" y="1266825"/>
            <a:ext cx="450850" cy="481013"/>
          </a:xfrm>
          <a:custGeom>
            <a:avLst/>
            <a:gdLst>
              <a:gd name="T0" fmla="*/ 2 w 120"/>
              <a:gd name="T1" fmla="*/ 81 h 128"/>
              <a:gd name="T2" fmla="*/ 17 w 120"/>
              <a:gd name="T3" fmla="*/ 81 h 128"/>
              <a:gd name="T4" fmla="*/ 17 w 120"/>
              <a:gd name="T5" fmla="*/ 82 h 128"/>
              <a:gd name="T6" fmla="*/ 78 w 120"/>
              <a:gd name="T7" fmla="*/ 128 h 128"/>
              <a:gd name="T8" fmla="*/ 118 w 120"/>
              <a:gd name="T9" fmla="*/ 114 h 128"/>
              <a:gd name="T10" fmla="*/ 119 w 120"/>
              <a:gd name="T11" fmla="*/ 113 h 128"/>
              <a:gd name="T12" fmla="*/ 120 w 120"/>
              <a:gd name="T13" fmla="*/ 111 h 128"/>
              <a:gd name="T14" fmla="*/ 117 w 120"/>
              <a:gd name="T15" fmla="*/ 110 h 128"/>
              <a:gd name="T16" fmla="*/ 117 w 120"/>
              <a:gd name="T17" fmla="*/ 110 h 128"/>
              <a:gd name="T18" fmla="*/ 101 w 120"/>
              <a:gd name="T19" fmla="*/ 119 h 128"/>
              <a:gd name="T20" fmla="*/ 55 w 120"/>
              <a:gd name="T21" fmla="*/ 119 h 128"/>
              <a:gd name="T22" fmla="*/ 36 w 120"/>
              <a:gd name="T23" fmla="*/ 106 h 128"/>
              <a:gd name="T24" fmla="*/ 24 w 120"/>
              <a:gd name="T25" fmla="*/ 87 h 128"/>
              <a:gd name="T26" fmla="*/ 22 w 120"/>
              <a:gd name="T27" fmla="*/ 83 h 128"/>
              <a:gd name="T28" fmla="*/ 21 w 120"/>
              <a:gd name="T29" fmla="*/ 81 h 128"/>
              <a:gd name="T30" fmla="*/ 91 w 120"/>
              <a:gd name="T31" fmla="*/ 81 h 128"/>
              <a:gd name="T32" fmla="*/ 93 w 120"/>
              <a:gd name="T33" fmla="*/ 79 h 128"/>
              <a:gd name="T34" fmla="*/ 91 w 120"/>
              <a:gd name="T35" fmla="*/ 77 h 128"/>
              <a:gd name="T36" fmla="*/ 20 w 120"/>
              <a:gd name="T37" fmla="*/ 77 h 128"/>
              <a:gd name="T38" fmla="*/ 20 w 120"/>
              <a:gd name="T39" fmla="*/ 76 h 128"/>
              <a:gd name="T40" fmla="*/ 19 w 120"/>
              <a:gd name="T41" fmla="*/ 64 h 128"/>
              <a:gd name="T42" fmla="*/ 19 w 120"/>
              <a:gd name="T43" fmla="*/ 60 h 128"/>
              <a:gd name="T44" fmla="*/ 19 w 120"/>
              <a:gd name="T45" fmla="*/ 59 h 128"/>
              <a:gd name="T46" fmla="*/ 98 w 120"/>
              <a:gd name="T47" fmla="*/ 59 h 128"/>
              <a:gd name="T48" fmla="*/ 100 w 120"/>
              <a:gd name="T49" fmla="*/ 57 h 128"/>
              <a:gd name="T50" fmla="*/ 98 w 120"/>
              <a:gd name="T51" fmla="*/ 55 h 128"/>
              <a:gd name="T52" fmla="*/ 20 w 120"/>
              <a:gd name="T53" fmla="*/ 55 h 128"/>
              <a:gd name="T54" fmla="*/ 20 w 120"/>
              <a:gd name="T55" fmla="*/ 53 h 128"/>
              <a:gd name="T56" fmla="*/ 24 w 120"/>
              <a:gd name="T57" fmla="*/ 41 h 128"/>
              <a:gd name="T58" fmla="*/ 36 w 120"/>
              <a:gd name="T59" fmla="*/ 22 h 128"/>
              <a:gd name="T60" fmla="*/ 55 w 120"/>
              <a:gd name="T61" fmla="*/ 9 h 128"/>
              <a:gd name="T62" fmla="*/ 101 w 120"/>
              <a:gd name="T63" fmla="*/ 9 h 128"/>
              <a:gd name="T64" fmla="*/ 116 w 120"/>
              <a:gd name="T65" fmla="*/ 19 h 128"/>
              <a:gd name="T66" fmla="*/ 117 w 120"/>
              <a:gd name="T67" fmla="*/ 19 h 128"/>
              <a:gd name="T68" fmla="*/ 118 w 120"/>
              <a:gd name="T69" fmla="*/ 19 h 128"/>
              <a:gd name="T70" fmla="*/ 120 w 120"/>
              <a:gd name="T71" fmla="*/ 17 h 128"/>
              <a:gd name="T72" fmla="*/ 119 w 120"/>
              <a:gd name="T73" fmla="*/ 15 h 128"/>
              <a:gd name="T74" fmla="*/ 118 w 120"/>
              <a:gd name="T75" fmla="*/ 14 h 128"/>
              <a:gd name="T76" fmla="*/ 78 w 120"/>
              <a:gd name="T77" fmla="*/ 0 h 128"/>
              <a:gd name="T78" fmla="*/ 15 w 120"/>
              <a:gd name="T79" fmla="*/ 53 h 128"/>
              <a:gd name="T80" fmla="*/ 15 w 120"/>
              <a:gd name="T81" fmla="*/ 55 h 128"/>
              <a:gd name="T82" fmla="*/ 2 w 120"/>
              <a:gd name="T83" fmla="*/ 55 h 128"/>
              <a:gd name="T84" fmla="*/ 0 w 120"/>
              <a:gd name="T85" fmla="*/ 57 h 128"/>
              <a:gd name="T86" fmla="*/ 2 w 120"/>
              <a:gd name="T87" fmla="*/ 59 h 128"/>
              <a:gd name="T88" fmla="*/ 15 w 120"/>
              <a:gd name="T89" fmla="*/ 59 h 128"/>
              <a:gd name="T90" fmla="*/ 14 w 120"/>
              <a:gd name="T91" fmla="*/ 61 h 128"/>
              <a:gd name="T92" fmla="*/ 14 w 120"/>
              <a:gd name="T93" fmla="*/ 64 h 128"/>
              <a:gd name="T94" fmla="*/ 15 w 120"/>
              <a:gd name="T95" fmla="*/ 75 h 128"/>
              <a:gd name="T96" fmla="*/ 16 w 120"/>
              <a:gd name="T97" fmla="*/ 77 h 128"/>
              <a:gd name="T98" fmla="*/ 2 w 120"/>
              <a:gd name="T99" fmla="*/ 77 h 128"/>
              <a:gd name="T100" fmla="*/ 0 w 120"/>
              <a:gd name="T101" fmla="*/ 79 h 128"/>
              <a:gd name="T102" fmla="*/ 2 w 120"/>
              <a:gd name="T103" fmla="*/ 8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0" h="128">
                <a:moveTo>
                  <a:pt x="2" y="81"/>
                </a:moveTo>
                <a:cubicBezTo>
                  <a:pt x="17" y="81"/>
                  <a:pt x="17" y="81"/>
                  <a:pt x="17" y="81"/>
                </a:cubicBezTo>
                <a:cubicBezTo>
                  <a:pt x="17" y="82"/>
                  <a:pt x="17" y="82"/>
                  <a:pt x="17" y="82"/>
                </a:cubicBezTo>
                <a:cubicBezTo>
                  <a:pt x="25" y="109"/>
                  <a:pt x="50" y="128"/>
                  <a:pt x="78" y="128"/>
                </a:cubicBezTo>
                <a:cubicBezTo>
                  <a:pt x="93" y="128"/>
                  <a:pt x="107" y="123"/>
                  <a:pt x="118" y="114"/>
                </a:cubicBezTo>
                <a:cubicBezTo>
                  <a:pt x="119" y="113"/>
                  <a:pt x="119" y="113"/>
                  <a:pt x="119" y="113"/>
                </a:cubicBezTo>
                <a:cubicBezTo>
                  <a:pt x="120" y="113"/>
                  <a:pt x="120" y="112"/>
                  <a:pt x="120" y="111"/>
                </a:cubicBezTo>
                <a:cubicBezTo>
                  <a:pt x="120" y="110"/>
                  <a:pt x="118" y="108"/>
                  <a:pt x="117" y="110"/>
                </a:cubicBezTo>
                <a:cubicBezTo>
                  <a:pt x="117" y="110"/>
                  <a:pt x="117" y="110"/>
                  <a:pt x="117" y="110"/>
                </a:cubicBezTo>
                <a:cubicBezTo>
                  <a:pt x="112" y="114"/>
                  <a:pt x="107" y="117"/>
                  <a:pt x="101" y="119"/>
                </a:cubicBezTo>
                <a:cubicBezTo>
                  <a:pt x="87" y="125"/>
                  <a:pt x="70" y="125"/>
                  <a:pt x="55" y="119"/>
                </a:cubicBezTo>
                <a:cubicBezTo>
                  <a:pt x="48" y="116"/>
                  <a:pt x="42" y="112"/>
                  <a:pt x="36" y="106"/>
                </a:cubicBezTo>
                <a:cubicBezTo>
                  <a:pt x="31" y="101"/>
                  <a:pt x="27" y="94"/>
                  <a:pt x="24" y="87"/>
                </a:cubicBezTo>
                <a:cubicBezTo>
                  <a:pt x="23" y="86"/>
                  <a:pt x="22" y="85"/>
                  <a:pt x="22" y="83"/>
                </a:cubicBezTo>
                <a:cubicBezTo>
                  <a:pt x="21" y="81"/>
                  <a:pt x="21" y="81"/>
                  <a:pt x="21" y="81"/>
                </a:cubicBezTo>
                <a:cubicBezTo>
                  <a:pt x="91" y="81"/>
                  <a:pt x="91" y="81"/>
                  <a:pt x="91" y="81"/>
                </a:cubicBezTo>
                <a:cubicBezTo>
                  <a:pt x="92" y="81"/>
                  <a:pt x="93" y="80"/>
                  <a:pt x="93" y="79"/>
                </a:cubicBezTo>
                <a:cubicBezTo>
                  <a:pt x="93" y="78"/>
                  <a:pt x="92" y="77"/>
                  <a:pt x="91" y="77"/>
                </a:cubicBezTo>
                <a:cubicBezTo>
                  <a:pt x="20" y="77"/>
                  <a:pt x="20" y="77"/>
                  <a:pt x="20" y="77"/>
                </a:cubicBezTo>
                <a:cubicBezTo>
                  <a:pt x="20" y="76"/>
                  <a:pt x="20" y="76"/>
                  <a:pt x="20" y="76"/>
                </a:cubicBezTo>
                <a:cubicBezTo>
                  <a:pt x="19" y="72"/>
                  <a:pt x="19" y="68"/>
                  <a:pt x="19" y="64"/>
                </a:cubicBezTo>
                <a:cubicBezTo>
                  <a:pt x="19" y="63"/>
                  <a:pt x="19" y="62"/>
                  <a:pt x="19" y="60"/>
                </a:cubicBezTo>
                <a:cubicBezTo>
                  <a:pt x="19" y="59"/>
                  <a:pt x="19" y="59"/>
                  <a:pt x="19" y="59"/>
                </a:cubicBezTo>
                <a:cubicBezTo>
                  <a:pt x="98" y="59"/>
                  <a:pt x="98" y="59"/>
                  <a:pt x="98" y="59"/>
                </a:cubicBezTo>
                <a:cubicBezTo>
                  <a:pt x="99" y="59"/>
                  <a:pt x="100" y="58"/>
                  <a:pt x="100" y="57"/>
                </a:cubicBezTo>
                <a:cubicBezTo>
                  <a:pt x="100" y="56"/>
                  <a:pt x="99" y="55"/>
                  <a:pt x="98" y="55"/>
                </a:cubicBezTo>
                <a:cubicBezTo>
                  <a:pt x="20" y="55"/>
                  <a:pt x="20" y="55"/>
                  <a:pt x="20" y="55"/>
                </a:cubicBezTo>
                <a:cubicBezTo>
                  <a:pt x="20" y="53"/>
                  <a:pt x="20" y="53"/>
                  <a:pt x="20" y="53"/>
                </a:cubicBezTo>
                <a:cubicBezTo>
                  <a:pt x="21" y="49"/>
                  <a:pt x="22" y="45"/>
                  <a:pt x="24" y="41"/>
                </a:cubicBezTo>
                <a:cubicBezTo>
                  <a:pt x="27" y="34"/>
                  <a:pt x="31" y="28"/>
                  <a:pt x="36" y="22"/>
                </a:cubicBezTo>
                <a:cubicBezTo>
                  <a:pt x="42" y="17"/>
                  <a:pt x="48" y="12"/>
                  <a:pt x="55" y="9"/>
                </a:cubicBezTo>
                <a:cubicBezTo>
                  <a:pt x="70" y="3"/>
                  <a:pt x="87" y="3"/>
                  <a:pt x="101" y="9"/>
                </a:cubicBezTo>
                <a:cubicBezTo>
                  <a:pt x="107" y="12"/>
                  <a:pt x="112" y="15"/>
                  <a:pt x="116" y="19"/>
                </a:cubicBezTo>
                <a:cubicBezTo>
                  <a:pt x="117" y="19"/>
                  <a:pt x="117" y="19"/>
                  <a:pt x="117" y="19"/>
                </a:cubicBezTo>
                <a:cubicBezTo>
                  <a:pt x="117" y="19"/>
                  <a:pt x="118" y="19"/>
                  <a:pt x="118" y="19"/>
                </a:cubicBezTo>
                <a:cubicBezTo>
                  <a:pt x="119" y="19"/>
                  <a:pt x="120" y="18"/>
                  <a:pt x="120" y="17"/>
                </a:cubicBezTo>
                <a:cubicBezTo>
                  <a:pt x="120" y="16"/>
                  <a:pt x="120" y="16"/>
                  <a:pt x="119" y="15"/>
                </a:cubicBezTo>
                <a:cubicBezTo>
                  <a:pt x="118" y="14"/>
                  <a:pt x="118" y="14"/>
                  <a:pt x="118" y="14"/>
                </a:cubicBezTo>
                <a:cubicBezTo>
                  <a:pt x="107" y="5"/>
                  <a:pt x="93" y="0"/>
                  <a:pt x="78" y="0"/>
                </a:cubicBezTo>
                <a:cubicBezTo>
                  <a:pt x="47" y="0"/>
                  <a:pt x="21" y="23"/>
                  <a:pt x="15" y="53"/>
                </a:cubicBezTo>
                <a:cubicBezTo>
                  <a:pt x="15" y="55"/>
                  <a:pt x="15" y="55"/>
                  <a:pt x="15" y="55"/>
                </a:cubicBezTo>
                <a:cubicBezTo>
                  <a:pt x="2" y="55"/>
                  <a:pt x="2" y="55"/>
                  <a:pt x="2" y="55"/>
                </a:cubicBezTo>
                <a:cubicBezTo>
                  <a:pt x="1" y="55"/>
                  <a:pt x="0" y="56"/>
                  <a:pt x="0" y="57"/>
                </a:cubicBezTo>
                <a:cubicBezTo>
                  <a:pt x="0" y="58"/>
                  <a:pt x="1" y="59"/>
                  <a:pt x="2" y="59"/>
                </a:cubicBezTo>
                <a:cubicBezTo>
                  <a:pt x="15" y="59"/>
                  <a:pt x="15" y="59"/>
                  <a:pt x="15" y="59"/>
                </a:cubicBezTo>
                <a:cubicBezTo>
                  <a:pt x="14" y="61"/>
                  <a:pt x="14" y="61"/>
                  <a:pt x="14" y="61"/>
                </a:cubicBezTo>
                <a:cubicBezTo>
                  <a:pt x="14" y="62"/>
                  <a:pt x="14" y="63"/>
                  <a:pt x="14" y="64"/>
                </a:cubicBezTo>
                <a:cubicBezTo>
                  <a:pt x="14" y="68"/>
                  <a:pt x="15" y="72"/>
                  <a:pt x="15" y="75"/>
                </a:cubicBezTo>
                <a:cubicBezTo>
                  <a:pt x="16" y="77"/>
                  <a:pt x="16" y="77"/>
                  <a:pt x="16" y="77"/>
                </a:cubicBezTo>
                <a:cubicBezTo>
                  <a:pt x="2" y="77"/>
                  <a:pt x="2" y="77"/>
                  <a:pt x="2" y="77"/>
                </a:cubicBezTo>
                <a:cubicBezTo>
                  <a:pt x="1" y="77"/>
                  <a:pt x="0" y="78"/>
                  <a:pt x="0" y="79"/>
                </a:cubicBezTo>
                <a:cubicBezTo>
                  <a:pt x="0" y="80"/>
                  <a:pt x="1" y="81"/>
                  <a:pt x="2" y="81"/>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 name="Freeform 208"/>
          <p:cNvSpPr/>
          <p:nvPr/>
        </p:nvSpPr>
        <p:spPr bwMode="auto">
          <a:xfrm>
            <a:off x="1589088" y="1266825"/>
            <a:ext cx="360363" cy="481013"/>
          </a:xfrm>
          <a:custGeom>
            <a:avLst/>
            <a:gdLst>
              <a:gd name="T0" fmla="*/ 74 w 96"/>
              <a:gd name="T1" fmla="*/ 103 h 128"/>
              <a:gd name="T2" fmla="*/ 50 w 96"/>
              <a:gd name="T3" fmla="*/ 103 h 128"/>
              <a:gd name="T4" fmla="*/ 50 w 96"/>
              <a:gd name="T5" fmla="*/ 85 h 128"/>
              <a:gd name="T6" fmla="*/ 74 w 96"/>
              <a:gd name="T7" fmla="*/ 85 h 128"/>
              <a:gd name="T8" fmla="*/ 77 w 96"/>
              <a:gd name="T9" fmla="*/ 83 h 128"/>
              <a:gd name="T10" fmla="*/ 74 w 96"/>
              <a:gd name="T11" fmla="*/ 80 h 128"/>
              <a:gd name="T12" fmla="*/ 51 w 96"/>
              <a:gd name="T13" fmla="*/ 80 h 128"/>
              <a:gd name="T14" fmla="*/ 96 w 96"/>
              <a:gd name="T15" fmla="*/ 4 h 128"/>
              <a:gd name="T16" fmla="*/ 96 w 96"/>
              <a:gd name="T17" fmla="*/ 3 h 128"/>
              <a:gd name="T18" fmla="*/ 94 w 96"/>
              <a:gd name="T19" fmla="*/ 0 h 128"/>
              <a:gd name="T20" fmla="*/ 92 w 96"/>
              <a:gd name="T21" fmla="*/ 2 h 128"/>
              <a:gd name="T22" fmla="*/ 48 w 96"/>
              <a:gd name="T23" fmla="*/ 77 h 128"/>
              <a:gd name="T24" fmla="*/ 4 w 96"/>
              <a:gd name="T25" fmla="*/ 2 h 128"/>
              <a:gd name="T26" fmla="*/ 2 w 96"/>
              <a:gd name="T27" fmla="*/ 0 h 128"/>
              <a:gd name="T28" fmla="*/ 0 w 96"/>
              <a:gd name="T29" fmla="*/ 3 h 128"/>
              <a:gd name="T30" fmla="*/ 0 w 96"/>
              <a:gd name="T31" fmla="*/ 3 h 128"/>
              <a:gd name="T32" fmla="*/ 45 w 96"/>
              <a:gd name="T33" fmla="*/ 80 h 128"/>
              <a:gd name="T34" fmla="*/ 22 w 96"/>
              <a:gd name="T35" fmla="*/ 80 h 128"/>
              <a:gd name="T36" fmla="*/ 19 w 96"/>
              <a:gd name="T37" fmla="*/ 83 h 128"/>
              <a:gd name="T38" fmla="*/ 22 w 96"/>
              <a:gd name="T39" fmla="*/ 85 h 128"/>
              <a:gd name="T40" fmla="*/ 46 w 96"/>
              <a:gd name="T41" fmla="*/ 85 h 128"/>
              <a:gd name="T42" fmla="*/ 46 w 96"/>
              <a:gd name="T43" fmla="*/ 103 h 128"/>
              <a:gd name="T44" fmla="*/ 22 w 96"/>
              <a:gd name="T45" fmla="*/ 103 h 128"/>
              <a:gd name="T46" fmla="*/ 19 w 96"/>
              <a:gd name="T47" fmla="*/ 105 h 128"/>
              <a:gd name="T48" fmla="*/ 22 w 96"/>
              <a:gd name="T49" fmla="*/ 108 h 128"/>
              <a:gd name="T50" fmla="*/ 46 w 96"/>
              <a:gd name="T51" fmla="*/ 108 h 128"/>
              <a:gd name="T52" fmla="*/ 46 w 96"/>
              <a:gd name="T53" fmla="*/ 126 h 128"/>
              <a:gd name="T54" fmla="*/ 48 w 96"/>
              <a:gd name="T55" fmla="*/ 128 h 128"/>
              <a:gd name="T56" fmla="*/ 50 w 96"/>
              <a:gd name="T57" fmla="*/ 126 h 128"/>
              <a:gd name="T58" fmla="*/ 50 w 96"/>
              <a:gd name="T59" fmla="*/ 108 h 128"/>
              <a:gd name="T60" fmla="*/ 74 w 96"/>
              <a:gd name="T61" fmla="*/ 108 h 128"/>
              <a:gd name="T62" fmla="*/ 77 w 96"/>
              <a:gd name="T63" fmla="*/ 105 h 128"/>
              <a:gd name="T64" fmla="*/ 74 w 96"/>
              <a:gd name="T65" fmla="*/ 10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6" h="128">
                <a:moveTo>
                  <a:pt x="74" y="103"/>
                </a:moveTo>
                <a:cubicBezTo>
                  <a:pt x="50" y="103"/>
                  <a:pt x="50" y="103"/>
                  <a:pt x="50" y="103"/>
                </a:cubicBezTo>
                <a:cubicBezTo>
                  <a:pt x="50" y="85"/>
                  <a:pt x="50" y="85"/>
                  <a:pt x="50" y="85"/>
                </a:cubicBezTo>
                <a:cubicBezTo>
                  <a:pt x="74" y="85"/>
                  <a:pt x="74" y="85"/>
                  <a:pt x="74" y="85"/>
                </a:cubicBezTo>
                <a:cubicBezTo>
                  <a:pt x="76" y="85"/>
                  <a:pt x="77" y="84"/>
                  <a:pt x="77" y="83"/>
                </a:cubicBezTo>
                <a:cubicBezTo>
                  <a:pt x="77" y="81"/>
                  <a:pt x="76" y="80"/>
                  <a:pt x="74" y="80"/>
                </a:cubicBezTo>
                <a:cubicBezTo>
                  <a:pt x="51" y="80"/>
                  <a:pt x="51" y="80"/>
                  <a:pt x="51" y="80"/>
                </a:cubicBezTo>
                <a:cubicBezTo>
                  <a:pt x="96" y="4"/>
                  <a:pt x="96" y="4"/>
                  <a:pt x="96" y="4"/>
                </a:cubicBezTo>
                <a:cubicBezTo>
                  <a:pt x="96" y="3"/>
                  <a:pt x="96" y="3"/>
                  <a:pt x="96" y="3"/>
                </a:cubicBezTo>
                <a:cubicBezTo>
                  <a:pt x="96" y="1"/>
                  <a:pt x="95" y="0"/>
                  <a:pt x="94" y="0"/>
                </a:cubicBezTo>
                <a:cubicBezTo>
                  <a:pt x="93" y="0"/>
                  <a:pt x="92" y="1"/>
                  <a:pt x="92" y="2"/>
                </a:cubicBezTo>
                <a:cubicBezTo>
                  <a:pt x="48" y="77"/>
                  <a:pt x="48" y="77"/>
                  <a:pt x="48" y="77"/>
                </a:cubicBezTo>
                <a:cubicBezTo>
                  <a:pt x="4" y="2"/>
                  <a:pt x="4" y="2"/>
                  <a:pt x="4" y="2"/>
                </a:cubicBezTo>
                <a:cubicBezTo>
                  <a:pt x="4" y="1"/>
                  <a:pt x="3" y="0"/>
                  <a:pt x="2" y="0"/>
                </a:cubicBezTo>
                <a:cubicBezTo>
                  <a:pt x="1" y="0"/>
                  <a:pt x="0" y="1"/>
                  <a:pt x="0" y="3"/>
                </a:cubicBezTo>
                <a:cubicBezTo>
                  <a:pt x="0" y="3"/>
                  <a:pt x="0" y="3"/>
                  <a:pt x="0" y="3"/>
                </a:cubicBezTo>
                <a:cubicBezTo>
                  <a:pt x="45" y="80"/>
                  <a:pt x="45" y="80"/>
                  <a:pt x="45" y="80"/>
                </a:cubicBezTo>
                <a:cubicBezTo>
                  <a:pt x="22" y="80"/>
                  <a:pt x="22" y="80"/>
                  <a:pt x="22" y="80"/>
                </a:cubicBezTo>
                <a:cubicBezTo>
                  <a:pt x="20" y="80"/>
                  <a:pt x="19" y="81"/>
                  <a:pt x="19" y="83"/>
                </a:cubicBezTo>
                <a:cubicBezTo>
                  <a:pt x="19" y="84"/>
                  <a:pt x="20" y="85"/>
                  <a:pt x="22" y="85"/>
                </a:cubicBezTo>
                <a:cubicBezTo>
                  <a:pt x="46" y="85"/>
                  <a:pt x="46" y="85"/>
                  <a:pt x="46" y="85"/>
                </a:cubicBezTo>
                <a:cubicBezTo>
                  <a:pt x="46" y="103"/>
                  <a:pt x="46" y="103"/>
                  <a:pt x="46" y="103"/>
                </a:cubicBezTo>
                <a:cubicBezTo>
                  <a:pt x="22" y="103"/>
                  <a:pt x="22" y="103"/>
                  <a:pt x="22" y="103"/>
                </a:cubicBezTo>
                <a:cubicBezTo>
                  <a:pt x="20" y="103"/>
                  <a:pt x="19" y="104"/>
                  <a:pt x="19" y="105"/>
                </a:cubicBezTo>
                <a:cubicBezTo>
                  <a:pt x="19" y="107"/>
                  <a:pt x="20" y="108"/>
                  <a:pt x="22" y="108"/>
                </a:cubicBezTo>
                <a:cubicBezTo>
                  <a:pt x="46" y="108"/>
                  <a:pt x="46" y="108"/>
                  <a:pt x="46" y="108"/>
                </a:cubicBezTo>
                <a:cubicBezTo>
                  <a:pt x="46" y="126"/>
                  <a:pt x="46" y="126"/>
                  <a:pt x="46" y="126"/>
                </a:cubicBezTo>
                <a:cubicBezTo>
                  <a:pt x="46" y="127"/>
                  <a:pt x="47" y="128"/>
                  <a:pt x="48" y="128"/>
                </a:cubicBezTo>
                <a:cubicBezTo>
                  <a:pt x="49" y="128"/>
                  <a:pt x="50" y="127"/>
                  <a:pt x="50" y="126"/>
                </a:cubicBezTo>
                <a:cubicBezTo>
                  <a:pt x="50" y="108"/>
                  <a:pt x="50" y="108"/>
                  <a:pt x="50" y="108"/>
                </a:cubicBezTo>
                <a:cubicBezTo>
                  <a:pt x="74" y="108"/>
                  <a:pt x="74" y="108"/>
                  <a:pt x="74" y="108"/>
                </a:cubicBezTo>
                <a:cubicBezTo>
                  <a:pt x="76" y="108"/>
                  <a:pt x="77" y="107"/>
                  <a:pt x="77" y="105"/>
                </a:cubicBezTo>
                <a:cubicBezTo>
                  <a:pt x="77" y="104"/>
                  <a:pt x="76" y="103"/>
                  <a:pt x="74" y="103"/>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 name="Freeform 209"/>
          <p:cNvSpPr>
            <a:spLocks noEditPoints="1"/>
          </p:cNvSpPr>
          <p:nvPr/>
        </p:nvSpPr>
        <p:spPr bwMode="auto">
          <a:xfrm>
            <a:off x="631825" y="1266825"/>
            <a:ext cx="352425" cy="481013"/>
          </a:xfrm>
          <a:custGeom>
            <a:avLst/>
            <a:gdLst>
              <a:gd name="T0" fmla="*/ 54 w 94"/>
              <a:gd name="T1" fmla="*/ 0 h 128"/>
              <a:gd name="T2" fmla="*/ 17 w 94"/>
              <a:gd name="T3" fmla="*/ 0 h 128"/>
              <a:gd name="T4" fmla="*/ 15 w 94"/>
              <a:gd name="T5" fmla="*/ 3 h 128"/>
              <a:gd name="T6" fmla="*/ 15 w 94"/>
              <a:gd name="T7" fmla="*/ 74 h 128"/>
              <a:gd name="T8" fmla="*/ 3 w 94"/>
              <a:gd name="T9" fmla="*/ 74 h 128"/>
              <a:gd name="T10" fmla="*/ 0 w 94"/>
              <a:gd name="T11" fmla="*/ 77 h 128"/>
              <a:gd name="T12" fmla="*/ 3 w 94"/>
              <a:gd name="T13" fmla="*/ 79 h 128"/>
              <a:gd name="T14" fmla="*/ 15 w 94"/>
              <a:gd name="T15" fmla="*/ 79 h 128"/>
              <a:gd name="T16" fmla="*/ 15 w 94"/>
              <a:gd name="T17" fmla="*/ 103 h 128"/>
              <a:gd name="T18" fmla="*/ 3 w 94"/>
              <a:gd name="T19" fmla="*/ 103 h 128"/>
              <a:gd name="T20" fmla="*/ 0 w 94"/>
              <a:gd name="T21" fmla="*/ 105 h 128"/>
              <a:gd name="T22" fmla="*/ 3 w 94"/>
              <a:gd name="T23" fmla="*/ 107 h 128"/>
              <a:gd name="T24" fmla="*/ 15 w 94"/>
              <a:gd name="T25" fmla="*/ 107 h 128"/>
              <a:gd name="T26" fmla="*/ 15 w 94"/>
              <a:gd name="T27" fmla="*/ 126 h 128"/>
              <a:gd name="T28" fmla="*/ 17 w 94"/>
              <a:gd name="T29" fmla="*/ 128 h 128"/>
              <a:gd name="T30" fmla="*/ 20 w 94"/>
              <a:gd name="T31" fmla="*/ 126 h 128"/>
              <a:gd name="T32" fmla="*/ 20 w 94"/>
              <a:gd name="T33" fmla="*/ 107 h 128"/>
              <a:gd name="T34" fmla="*/ 69 w 94"/>
              <a:gd name="T35" fmla="*/ 107 h 128"/>
              <a:gd name="T36" fmla="*/ 72 w 94"/>
              <a:gd name="T37" fmla="*/ 105 h 128"/>
              <a:gd name="T38" fmla="*/ 69 w 94"/>
              <a:gd name="T39" fmla="*/ 103 h 128"/>
              <a:gd name="T40" fmla="*/ 20 w 94"/>
              <a:gd name="T41" fmla="*/ 103 h 128"/>
              <a:gd name="T42" fmla="*/ 20 w 94"/>
              <a:gd name="T43" fmla="*/ 79 h 128"/>
              <a:gd name="T44" fmla="*/ 54 w 94"/>
              <a:gd name="T45" fmla="*/ 79 h 128"/>
              <a:gd name="T46" fmla="*/ 94 w 94"/>
              <a:gd name="T47" fmla="*/ 40 h 128"/>
              <a:gd name="T48" fmla="*/ 54 w 94"/>
              <a:gd name="T49" fmla="*/ 0 h 128"/>
              <a:gd name="T50" fmla="*/ 79 w 94"/>
              <a:gd name="T51" fmla="*/ 64 h 128"/>
              <a:gd name="T52" fmla="*/ 54 w 94"/>
              <a:gd name="T53" fmla="*/ 74 h 128"/>
              <a:gd name="T54" fmla="*/ 20 w 94"/>
              <a:gd name="T55" fmla="*/ 74 h 128"/>
              <a:gd name="T56" fmla="*/ 20 w 94"/>
              <a:gd name="T57" fmla="*/ 5 h 128"/>
              <a:gd name="T58" fmla="*/ 54 w 94"/>
              <a:gd name="T59" fmla="*/ 5 h 128"/>
              <a:gd name="T60" fmla="*/ 79 w 94"/>
              <a:gd name="T61" fmla="*/ 15 h 128"/>
              <a:gd name="T62" fmla="*/ 89 w 94"/>
              <a:gd name="T63" fmla="*/ 40 h 128"/>
              <a:gd name="T64" fmla="*/ 79 w 94"/>
              <a:gd name="T65"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 h="128">
                <a:moveTo>
                  <a:pt x="54" y="0"/>
                </a:moveTo>
                <a:cubicBezTo>
                  <a:pt x="17" y="0"/>
                  <a:pt x="17" y="0"/>
                  <a:pt x="17" y="0"/>
                </a:cubicBezTo>
                <a:cubicBezTo>
                  <a:pt x="16" y="0"/>
                  <a:pt x="15" y="1"/>
                  <a:pt x="15" y="3"/>
                </a:cubicBezTo>
                <a:cubicBezTo>
                  <a:pt x="15" y="74"/>
                  <a:pt x="15" y="74"/>
                  <a:pt x="15" y="74"/>
                </a:cubicBezTo>
                <a:cubicBezTo>
                  <a:pt x="3" y="74"/>
                  <a:pt x="3" y="74"/>
                  <a:pt x="3" y="74"/>
                </a:cubicBezTo>
                <a:cubicBezTo>
                  <a:pt x="1" y="74"/>
                  <a:pt x="0" y="75"/>
                  <a:pt x="0" y="77"/>
                </a:cubicBezTo>
                <a:cubicBezTo>
                  <a:pt x="0" y="78"/>
                  <a:pt x="1" y="79"/>
                  <a:pt x="3" y="79"/>
                </a:cubicBezTo>
                <a:cubicBezTo>
                  <a:pt x="15" y="79"/>
                  <a:pt x="15" y="79"/>
                  <a:pt x="15" y="79"/>
                </a:cubicBezTo>
                <a:cubicBezTo>
                  <a:pt x="15" y="103"/>
                  <a:pt x="15" y="103"/>
                  <a:pt x="15" y="103"/>
                </a:cubicBezTo>
                <a:cubicBezTo>
                  <a:pt x="3" y="103"/>
                  <a:pt x="3" y="103"/>
                  <a:pt x="3" y="103"/>
                </a:cubicBezTo>
                <a:cubicBezTo>
                  <a:pt x="1" y="103"/>
                  <a:pt x="0" y="104"/>
                  <a:pt x="0" y="105"/>
                </a:cubicBezTo>
                <a:cubicBezTo>
                  <a:pt x="0" y="106"/>
                  <a:pt x="1" y="107"/>
                  <a:pt x="3" y="107"/>
                </a:cubicBezTo>
                <a:cubicBezTo>
                  <a:pt x="15" y="107"/>
                  <a:pt x="15" y="107"/>
                  <a:pt x="15" y="107"/>
                </a:cubicBezTo>
                <a:cubicBezTo>
                  <a:pt x="15" y="126"/>
                  <a:pt x="15" y="126"/>
                  <a:pt x="15" y="126"/>
                </a:cubicBezTo>
                <a:cubicBezTo>
                  <a:pt x="15" y="127"/>
                  <a:pt x="16" y="128"/>
                  <a:pt x="17" y="128"/>
                </a:cubicBezTo>
                <a:cubicBezTo>
                  <a:pt x="19" y="128"/>
                  <a:pt x="20" y="127"/>
                  <a:pt x="20" y="126"/>
                </a:cubicBezTo>
                <a:cubicBezTo>
                  <a:pt x="20" y="107"/>
                  <a:pt x="20" y="107"/>
                  <a:pt x="20" y="107"/>
                </a:cubicBezTo>
                <a:cubicBezTo>
                  <a:pt x="69" y="107"/>
                  <a:pt x="69" y="107"/>
                  <a:pt x="69" y="107"/>
                </a:cubicBezTo>
                <a:cubicBezTo>
                  <a:pt x="70" y="107"/>
                  <a:pt x="72" y="106"/>
                  <a:pt x="72" y="105"/>
                </a:cubicBezTo>
                <a:cubicBezTo>
                  <a:pt x="72" y="104"/>
                  <a:pt x="70" y="103"/>
                  <a:pt x="69" y="103"/>
                </a:cubicBezTo>
                <a:cubicBezTo>
                  <a:pt x="20" y="103"/>
                  <a:pt x="20" y="103"/>
                  <a:pt x="20" y="103"/>
                </a:cubicBezTo>
                <a:cubicBezTo>
                  <a:pt x="20" y="79"/>
                  <a:pt x="20" y="79"/>
                  <a:pt x="20" y="79"/>
                </a:cubicBezTo>
                <a:cubicBezTo>
                  <a:pt x="54" y="79"/>
                  <a:pt x="54" y="79"/>
                  <a:pt x="54" y="79"/>
                </a:cubicBezTo>
                <a:cubicBezTo>
                  <a:pt x="76" y="79"/>
                  <a:pt x="94" y="61"/>
                  <a:pt x="94" y="40"/>
                </a:cubicBezTo>
                <a:cubicBezTo>
                  <a:pt x="94" y="18"/>
                  <a:pt x="76" y="0"/>
                  <a:pt x="54" y="0"/>
                </a:cubicBezTo>
                <a:close/>
                <a:moveTo>
                  <a:pt x="79" y="64"/>
                </a:moveTo>
                <a:cubicBezTo>
                  <a:pt x="72" y="71"/>
                  <a:pt x="64" y="74"/>
                  <a:pt x="54" y="74"/>
                </a:cubicBezTo>
                <a:cubicBezTo>
                  <a:pt x="20" y="74"/>
                  <a:pt x="20" y="74"/>
                  <a:pt x="20" y="74"/>
                </a:cubicBezTo>
                <a:cubicBezTo>
                  <a:pt x="20" y="5"/>
                  <a:pt x="20" y="5"/>
                  <a:pt x="20" y="5"/>
                </a:cubicBezTo>
                <a:cubicBezTo>
                  <a:pt x="54" y="5"/>
                  <a:pt x="54" y="5"/>
                  <a:pt x="54" y="5"/>
                </a:cubicBezTo>
                <a:cubicBezTo>
                  <a:pt x="64" y="5"/>
                  <a:pt x="72" y="8"/>
                  <a:pt x="79" y="15"/>
                </a:cubicBezTo>
                <a:cubicBezTo>
                  <a:pt x="86" y="22"/>
                  <a:pt x="89" y="30"/>
                  <a:pt x="89" y="40"/>
                </a:cubicBezTo>
                <a:cubicBezTo>
                  <a:pt x="89" y="49"/>
                  <a:pt x="86" y="58"/>
                  <a:pt x="79" y="6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45" name="组合 244"/>
          <p:cNvGrpSpPr/>
          <p:nvPr/>
        </p:nvGrpSpPr>
        <p:grpSpPr>
          <a:xfrm>
            <a:off x="11139488" y="304800"/>
            <a:ext cx="481013" cy="481013"/>
            <a:chOff x="11139488" y="304800"/>
            <a:chExt cx="481013" cy="481013"/>
          </a:xfrm>
          <a:solidFill>
            <a:schemeClr val="accent4"/>
          </a:solidFill>
        </p:grpSpPr>
        <p:sp>
          <p:nvSpPr>
            <p:cNvPr id="10" name="Freeform 210"/>
            <p:cNvSpPr>
              <a:spLocks noEditPoints="1"/>
            </p:cNvSpPr>
            <p:nvPr/>
          </p:nvSpPr>
          <p:spPr bwMode="auto">
            <a:xfrm>
              <a:off x="11139488" y="304800"/>
              <a:ext cx="481013" cy="481013"/>
            </a:xfrm>
            <a:custGeom>
              <a:avLst/>
              <a:gdLst>
                <a:gd name="T0" fmla="*/ 122 w 128"/>
                <a:gd name="T1" fmla="*/ 11 h 128"/>
                <a:gd name="T2" fmla="*/ 102 w 128"/>
                <a:gd name="T3" fmla="*/ 11 h 128"/>
                <a:gd name="T4" fmla="*/ 102 w 128"/>
                <a:gd name="T5" fmla="*/ 3 h 128"/>
                <a:gd name="T6" fmla="*/ 100 w 128"/>
                <a:gd name="T7" fmla="*/ 1 h 128"/>
                <a:gd name="T8" fmla="*/ 98 w 128"/>
                <a:gd name="T9" fmla="*/ 3 h 128"/>
                <a:gd name="T10" fmla="*/ 98 w 128"/>
                <a:gd name="T11" fmla="*/ 11 h 128"/>
                <a:gd name="T12" fmla="*/ 66 w 128"/>
                <a:gd name="T13" fmla="*/ 11 h 128"/>
                <a:gd name="T14" fmla="*/ 66 w 128"/>
                <a:gd name="T15" fmla="*/ 3 h 128"/>
                <a:gd name="T16" fmla="*/ 64 w 128"/>
                <a:gd name="T17" fmla="*/ 1 h 128"/>
                <a:gd name="T18" fmla="*/ 62 w 128"/>
                <a:gd name="T19" fmla="*/ 3 h 128"/>
                <a:gd name="T20" fmla="*/ 62 w 128"/>
                <a:gd name="T21" fmla="*/ 11 h 128"/>
                <a:gd name="T22" fmla="*/ 30 w 128"/>
                <a:gd name="T23" fmla="*/ 11 h 128"/>
                <a:gd name="T24" fmla="*/ 30 w 128"/>
                <a:gd name="T25" fmla="*/ 2 h 128"/>
                <a:gd name="T26" fmla="*/ 28 w 128"/>
                <a:gd name="T27" fmla="*/ 0 h 128"/>
                <a:gd name="T28" fmla="*/ 26 w 128"/>
                <a:gd name="T29" fmla="*/ 2 h 128"/>
                <a:gd name="T30" fmla="*/ 26 w 128"/>
                <a:gd name="T31" fmla="*/ 11 h 128"/>
                <a:gd name="T32" fmla="*/ 6 w 128"/>
                <a:gd name="T33" fmla="*/ 11 h 128"/>
                <a:gd name="T34" fmla="*/ 0 w 128"/>
                <a:gd name="T35" fmla="*/ 17 h 128"/>
                <a:gd name="T36" fmla="*/ 0 w 128"/>
                <a:gd name="T37" fmla="*/ 122 h 128"/>
                <a:gd name="T38" fmla="*/ 6 w 128"/>
                <a:gd name="T39" fmla="*/ 128 h 128"/>
                <a:gd name="T40" fmla="*/ 122 w 128"/>
                <a:gd name="T41" fmla="*/ 128 h 128"/>
                <a:gd name="T42" fmla="*/ 128 w 128"/>
                <a:gd name="T43" fmla="*/ 122 h 128"/>
                <a:gd name="T44" fmla="*/ 128 w 128"/>
                <a:gd name="T45" fmla="*/ 17 h 128"/>
                <a:gd name="T46" fmla="*/ 122 w 128"/>
                <a:gd name="T47" fmla="*/ 11 h 128"/>
                <a:gd name="T48" fmla="*/ 123 w 128"/>
                <a:gd name="T49" fmla="*/ 123 h 128"/>
                <a:gd name="T50" fmla="*/ 5 w 128"/>
                <a:gd name="T51" fmla="*/ 123 h 128"/>
                <a:gd name="T52" fmla="*/ 5 w 128"/>
                <a:gd name="T53" fmla="*/ 42 h 128"/>
                <a:gd name="T54" fmla="*/ 123 w 128"/>
                <a:gd name="T55" fmla="*/ 42 h 128"/>
                <a:gd name="T56" fmla="*/ 123 w 128"/>
                <a:gd name="T57" fmla="*/ 123 h 128"/>
                <a:gd name="T58" fmla="*/ 123 w 128"/>
                <a:gd name="T59" fmla="*/ 37 h 128"/>
                <a:gd name="T60" fmla="*/ 5 w 128"/>
                <a:gd name="T61" fmla="*/ 37 h 128"/>
                <a:gd name="T62" fmla="*/ 5 w 128"/>
                <a:gd name="T63" fmla="*/ 16 h 128"/>
                <a:gd name="T64" fmla="*/ 26 w 128"/>
                <a:gd name="T65" fmla="*/ 16 h 128"/>
                <a:gd name="T66" fmla="*/ 26 w 128"/>
                <a:gd name="T67" fmla="*/ 23 h 128"/>
                <a:gd name="T68" fmla="*/ 28 w 128"/>
                <a:gd name="T69" fmla="*/ 26 h 128"/>
                <a:gd name="T70" fmla="*/ 30 w 128"/>
                <a:gd name="T71" fmla="*/ 23 h 128"/>
                <a:gd name="T72" fmla="*/ 30 w 128"/>
                <a:gd name="T73" fmla="*/ 16 h 128"/>
                <a:gd name="T74" fmla="*/ 62 w 128"/>
                <a:gd name="T75" fmla="*/ 16 h 128"/>
                <a:gd name="T76" fmla="*/ 62 w 128"/>
                <a:gd name="T77" fmla="*/ 25 h 128"/>
                <a:gd name="T78" fmla="*/ 64 w 128"/>
                <a:gd name="T79" fmla="*/ 27 h 128"/>
                <a:gd name="T80" fmla="*/ 66 w 128"/>
                <a:gd name="T81" fmla="*/ 25 h 128"/>
                <a:gd name="T82" fmla="*/ 66 w 128"/>
                <a:gd name="T83" fmla="*/ 16 h 128"/>
                <a:gd name="T84" fmla="*/ 98 w 128"/>
                <a:gd name="T85" fmla="*/ 16 h 128"/>
                <a:gd name="T86" fmla="*/ 98 w 128"/>
                <a:gd name="T87" fmla="*/ 25 h 128"/>
                <a:gd name="T88" fmla="*/ 100 w 128"/>
                <a:gd name="T89" fmla="*/ 27 h 128"/>
                <a:gd name="T90" fmla="*/ 102 w 128"/>
                <a:gd name="T91" fmla="*/ 25 h 128"/>
                <a:gd name="T92" fmla="*/ 102 w 128"/>
                <a:gd name="T93" fmla="*/ 16 h 128"/>
                <a:gd name="T94" fmla="*/ 123 w 128"/>
                <a:gd name="T95" fmla="*/ 16 h 128"/>
                <a:gd name="T96" fmla="*/ 123 w 128"/>
                <a:gd name="T97" fmla="*/ 3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8">
                  <a:moveTo>
                    <a:pt x="122" y="11"/>
                  </a:moveTo>
                  <a:cubicBezTo>
                    <a:pt x="102" y="11"/>
                    <a:pt x="102" y="11"/>
                    <a:pt x="102" y="11"/>
                  </a:cubicBezTo>
                  <a:cubicBezTo>
                    <a:pt x="102" y="3"/>
                    <a:pt x="102" y="3"/>
                    <a:pt x="102" y="3"/>
                  </a:cubicBezTo>
                  <a:cubicBezTo>
                    <a:pt x="102" y="2"/>
                    <a:pt x="101" y="1"/>
                    <a:pt x="100" y="1"/>
                  </a:cubicBezTo>
                  <a:cubicBezTo>
                    <a:pt x="99" y="1"/>
                    <a:pt x="98" y="2"/>
                    <a:pt x="98" y="3"/>
                  </a:cubicBezTo>
                  <a:cubicBezTo>
                    <a:pt x="98" y="11"/>
                    <a:pt x="98" y="11"/>
                    <a:pt x="98" y="11"/>
                  </a:cubicBezTo>
                  <a:cubicBezTo>
                    <a:pt x="66" y="11"/>
                    <a:pt x="66" y="11"/>
                    <a:pt x="66" y="11"/>
                  </a:cubicBezTo>
                  <a:cubicBezTo>
                    <a:pt x="66" y="3"/>
                    <a:pt x="66" y="3"/>
                    <a:pt x="66" y="3"/>
                  </a:cubicBezTo>
                  <a:cubicBezTo>
                    <a:pt x="66" y="2"/>
                    <a:pt x="65" y="1"/>
                    <a:pt x="64" y="1"/>
                  </a:cubicBezTo>
                  <a:cubicBezTo>
                    <a:pt x="63" y="1"/>
                    <a:pt x="62" y="2"/>
                    <a:pt x="62" y="3"/>
                  </a:cubicBezTo>
                  <a:cubicBezTo>
                    <a:pt x="62" y="11"/>
                    <a:pt x="62" y="11"/>
                    <a:pt x="62" y="11"/>
                  </a:cubicBezTo>
                  <a:cubicBezTo>
                    <a:pt x="30" y="11"/>
                    <a:pt x="30" y="11"/>
                    <a:pt x="30" y="11"/>
                  </a:cubicBezTo>
                  <a:cubicBezTo>
                    <a:pt x="30" y="2"/>
                    <a:pt x="30" y="2"/>
                    <a:pt x="30" y="2"/>
                  </a:cubicBezTo>
                  <a:cubicBezTo>
                    <a:pt x="30" y="1"/>
                    <a:pt x="29" y="0"/>
                    <a:pt x="28" y="0"/>
                  </a:cubicBezTo>
                  <a:cubicBezTo>
                    <a:pt x="27" y="0"/>
                    <a:pt x="26" y="1"/>
                    <a:pt x="26" y="2"/>
                  </a:cubicBezTo>
                  <a:cubicBezTo>
                    <a:pt x="26" y="11"/>
                    <a:pt x="26" y="11"/>
                    <a:pt x="26" y="11"/>
                  </a:cubicBezTo>
                  <a:cubicBezTo>
                    <a:pt x="6" y="11"/>
                    <a:pt x="6" y="11"/>
                    <a:pt x="6" y="11"/>
                  </a:cubicBezTo>
                  <a:cubicBezTo>
                    <a:pt x="3" y="11"/>
                    <a:pt x="0" y="14"/>
                    <a:pt x="0" y="17"/>
                  </a:cubicBezTo>
                  <a:cubicBezTo>
                    <a:pt x="0" y="122"/>
                    <a:pt x="0" y="122"/>
                    <a:pt x="0" y="122"/>
                  </a:cubicBezTo>
                  <a:cubicBezTo>
                    <a:pt x="0" y="125"/>
                    <a:pt x="3" y="128"/>
                    <a:pt x="6" y="128"/>
                  </a:cubicBezTo>
                  <a:cubicBezTo>
                    <a:pt x="122" y="128"/>
                    <a:pt x="122" y="128"/>
                    <a:pt x="122" y="128"/>
                  </a:cubicBezTo>
                  <a:cubicBezTo>
                    <a:pt x="125" y="128"/>
                    <a:pt x="128" y="125"/>
                    <a:pt x="128" y="122"/>
                  </a:cubicBezTo>
                  <a:cubicBezTo>
                    <a:pt x="128" y="17"/>
                    <a:pt x="128" y="17"/>
                    <a:pt x="128" y="17"/>
                  </a:cubicBezTo>
                  <a:cubicBezTo>
                    <a:pt x="128" y="14"/>
                    <a:pt x="125" y="11"/>
                    <a:pt x="122" y="11"/>
                  </a:cubicBezTo>
                  <a:close/>
                  <a:moveTo>
                    <a:pt x="123" y="123"/>
                  </a:moveTo>
                  <a:cubicBezTo>
                    <a:pt x="5" y="123"/>
                    <a:pt x="5" y="123"/>
                    <a:pt x="5" y="123"/>
                  </a:cubicBezTo>
                  <a:cubicBezTo>
                    <a:pt x="5" y="42"/>
                    <a:pt x="5" y="42"/>
                    <a:pt x="5" y="42"/>
                  </a:cubicBezTo>
                  <a:cubicBezTo>
                    <a:pt x="123" y="42"/>
                    <a:pt x="123" y="42"/>
                    <a:pt x="123" y="42"/>
                  </a:cubicBezTo>
                  <a:lnTo>
                    <a:pt x="123" y="123"/>
                  </a:lnTo>
                  <a:close/>
                  <a:moveTo>
                    <a:pt x="123" y="37"/>
                  </a:moveTo>
                  <a:cubicBezTo>
                    <a:pt x="5" y="37"/>
                    <a:pt x="5" y="37"/>
                    <a:pt x="5" y="37"/>
                  </a:cubicBezTo>
                  <a:cubicBezTo>
                    <a:pt x="5" y="16"/>
                    <a:pt x="5" y="16"/>
                    <a:pt x="5" y="16"/>
                  </a:cubicBezTo>
                  <a:cubicBezTo>
                    <a:pt x="26" y="16"/>
                    <a:pt x="26" y="16"/>
                    <a:pt x="26" y="16"/>
                  </a:cubicBezTo>
                  <a:cubicBezTo>
                    <a:pt x="26" y="23"/>
                    <a:pt x="26" y="23"/>
                    <a:pt x="26" y="23"/>
                  </a:cubicBezTo>
                  <a:cubicBezTo>
                    <a:pt x="26" y="25"/>
                    <a:pt x="27" y="26"/>
                    <a:pt x="28" y="26"/>
                  </a:cubicBezTo>
                  <a:cubicBezTo>
                    <a:pt x="29" y="26"/>
                    <a:pt x="30" y="25"/>
                    <a:pt x="30" y="23"/>
                  </a:cubicBezTo>
                  <a:cubicBezTo>
                    <a:pt x="30" y="16"/>
                    <a:pt x="30" y="16"/>
                    <a:pt x="30" y="16"/>
                  </a:cubicBezTo>
                  <a:cubicBezTo>
                    <a:pt x="62" y="16"/>
                    <a:pt x="62" y="16"/>
                    <a:pt x="62" y="16"/>
                  </a:cubicBezTo>
                  <a:cubicBezTo>
                    <a:pt x="62" y="25"/>
                    <a:pt x="62" y="25"/>
                    <a:pt x="62" y="25"/>
                  </a:cubicBezTo>
                  <a:cubicBezTo>
                    <a:pt x="62" y="26"/>
                    <a:pt x="63" y="27"/>
                    <a:pt x="64" y="27"/>
                  </a:cubicBezTo>
                  <a:cubicBezTo>
                    <a:pt x="65" y="27"/>
                    <a:pt x="66" y="26"/>
                    <a:pt x="66" y="25"/>
                  </a:cubicBezTo>
                  <a:cubicBezTo>
                    <a:pt x="66" y="16"/>
                    <a:pt x="66" y="16"/>
                    <a:pt x="66" y="16"/>
                  </a:cubicBezTo>
                  <a:cubicBezTo>
                    <a:pt x="98" y="16"/>
                    <a:pt x="98" y="16"/>
                    <a:pt x="98" y="16"/>
                  </a:cubicBezTo>
                  <a:cubicBezTo>
                    <a:pt x="98" y="25"/>
                    <a:pt x="98" y="25"/>
                    <a:pt x="98" y="25"/>
                  </a:cubicBezTo>
                  <a:cubicBezTo>
                    <a:pt x="98" y="26"/>
                    <a:pt x="99" y="27"/>
                    <a:pt x="100" y="27"/>
                  </a:cubicBezTo>
                  <a:cubicBezTo>
                    <a:pt x="101" y="27"/>
                    <a:pt x="102" y="26"/>
                    <a:pt x="102" y="25"/>
                  </a:cubicBezTo>
                  <a:cubicBezTo>
                    <a:pt x="102" y="16"/>
                    <a:pt x="102" y="16"/>
                    <a:pt x="102" y="16"/>
                  </a:cubicBezTo>
                  <a:cubicBezTo>
                    <a:pt x="123" y="16"/>
                    <a:pt x="123" y="16"/>
                    <a:pt x="123" y="16"/>
                  </a:cubicBezTo>
                  <a:lnTo>
                    <a:pt x="123"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 name="Freeform 211"/>
            <p:cNvSpPr>
              <a:spLocks noEditPoints="1"/>
            </p:cNvSpPr>
            <p:nvPr/>
          </p:nvSpPr>
          <p:spPr bwMode="auto">
            <a:xfrm>
              <a:off x="11196638" y="500063"/>
              <a:ext cx="96838" cy="93663"/>
            </a:xfrm>
            <a:custGeom>
              <a:avLst/>
              <a:gdLst>
                <a:gd name="T0" fmla="*/ 6 w 26"/>
                <a:gd name="T1" fmla="*/ 25 h 25"/>
                <a:gd name="T2" fmla="*/ 20 w 26"/>
                <a:gd name="T3" fmla="*/ 25 h 25"/>
                <a:gd name="T4" fmla="*/ 26 w 26"/>
                <a:gd name="T5" fmla="*/ 19 h 25"/>
                <a:gd name="T6" fmla="*/ 26 w 26"/>
                <a:gd name="T7" fmla="*/ 6 h 25"/>
                <a:gd name="T8" fmla="*/ 20 w 26"/>
                <a:gd name="T9" fmla="*/ 0 h 25"/>
                <a:gd name="T10" fmla="*/ 6 w 26"/>
                <a:gd name="T11" fmla="*/ 0 h 25"/>
                <a:gd name="T12" fmla="*/ 0 w 26"/>
                <a:gd name="T13" fmla="*/ 6 h 25"/>
                <a:gd name="T14" fmla="*/ 0 w 26"/>
                <a:gd name="T15" fmla="*/ 19 h 25"/>
                <a:gd name="T16" fmla="*/ 6 w 26"/>
                <a:gd name="T17" fmla="*/ 25 h 25"/>
                <a:gd name="T18" fmla="*/ 5 w 26"/>
                <a:gd name="T19" fmla="*/ 4 h 25"/>
                <a:gd name="T20" fmla="*/ 21 w 26"/>
                <a:gd name="T21" fmla="*/ 4 h 25"/>
                <a:gd name="T22" fmla="*/ 21 w 26"/>
                <a:gd name="T23" fmla="*/ 21 h 25"/>
                <a:gd name="T24" fmla="*/ 5 w 26"/>
                <a:gd name="T25" fmla="*/ 21 h 25"/>
                <a:gd name="T26" fmla="*/ 5 w 26"/>
                <a:gd name="T27" fmla="*/ 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25">
                  <a:moveTo>
                    <a:pt x="6" y="25"/>
                  </a:moveTo>
                  <a:cubicBezTo>
                    <a:pt x="20" y="25"/>
                    <a:pt x="20" y="25"/>
                    <a:pt x="20" y="25"/>
                  </a:cubicBezTo>
                  <a:cubicBezTo>
                    <a:pt x="23" y="25"/>
                    <a:pt x="26" y="23"/>
                    <a:pt x="26" y="19"/>
                  </a:cubicBezTo>
                  <a:cubicBezTo>
                    <a:pt x="26" y="6"/>
                    <a:pt x="26" y="6"/>
                    <a:pt x="26" y="6"/>
                  </a:cubicBezTo>
                  <a:cubicBezTo>
                    <a:pt x="26" y="3"/>
                    <a:pt x="23" y="0"/>
                    <a:pt x="20" y="0"/>
                  </a:cubicBezTo>
                  <a:cubicBezTo>
                    <a:pt x="6" y="0"/>
                    <a:pt x="6" y="0"/>
                    <a:pt x="6" y="0"/>
                  </a:cubicBezTo>
                  <a:cubicBezTo>
                    <a:pt x="3" y="0"/>
                    <a:pt x="0" y="3"/>
                    <a:pt x="0" y="6"/>
                  </a:cubicBezTo>
                  <a:cubicBezTo>
                    <a:pt x="0" y="19"/>
                    <a:pt x="0" y="19"/>
                    <a:pt x="0" y="19"/>
                  </a:cubicBezTo>
                  <a:cubicBezTo>
                    <a:pt x="0" y="23"/>
                    <a:pt x="3" y="25"/>
                    <a:pt x="6" y="25"/>
                  </a:cubicBezTo>
                  <a:close/>
                  <a:moveTo>
                    <a:pt x="5" y="4"/>
                  </a:moveTo>
                  <a:cubicBezTo>
                    <a:pt x="21" y="4"/>
                    <a:pt x="21" y="4"/>
                    <a:pt x="21" y="4"/>
                  </a:cubicBezTo>
                  <a:cubicBezTo>
                    <a:pt x="21" y="21"/>
                    <a:pt x="21" y="21"/>
                    <a:pt x="21" y="21"/>
                  </a:cubicBezTo>
                  <a:cubicBezTo>
                    <a:pt x="5" y="21"/>
                    <a:pt x="5" y="21"/>
                    <a:pt x="5" y="21"/>
                  </a:cubicBezTo>
                  <a:lnTo>
                    <a:pt x="5"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 name="Freeform 212"/>
            <p:cNvSpPr>
              <a:spLocks noEditPoints="1"/>
            </p:cNvSpPr>
            <p:nvPr/>
          </p:nvSpPr>
          <p:spPr bwMode="auto">
            <a:xfrm>
              <a:off x="11331575" y="500063"/>
              <a:ext cx="96838" cy="93663"/>
            </a:xfrm>
            <a:custGeom>
              <a:avLst/>
              <a:gdLst>
                <a:gd name="T0" fmla="*/ 6 w 26"/>
                <a:gd name="T1" fmla="*/ 25 h 25"/>
                <a:gd name="T2" fmla="*/ 20 w 26"/>
                <a:gd name="T3" fmla="*/ 25 h 25"/>
                <a:gd name="T4" fmla="*/ 26 w 26"/>
                <a:gd name="T5" fmla="*/ 19 h 25"/>
                <a:gd name="T6" fmla="*/ 26 w 26"/>
                <a:gd name="T7" fmla="*/ 6 h 25"/>
                <a:gd name="T8" fmla="*/ 20 w 26"/>
                <a:gd name="T9" fmla="*/ 0 h 25"/>
                <a:gd name="T10" fmla="*/ 6 w 26"/>
                <a:gd name="T11" fmla="*/ 0 h 25"/>
                <a:gd name="T12" fmla="*/ 0 w 26"/>
                <a:gd name="T13" fmla="*/ 6 h 25"/>
                <a:gd name="T14" fmla="*/ 0 w 26"/>
                <a:gd name="T15" fmla="*/ 19 h 25"/>
                <a:gd name="T16" fmla="*/ 6 w 26"/>
                <a:gd name="T17" fmla="*/ 25 h 25"/>
                <a:gd name="T18" fmla="*/ 5 w 26"/>
                <a:gd name="T19" fmla="*/ 4 h 25"/>
                <a:gd name="T20" fmla="*/ 21 w 26"/>
                <a:gd name="T21" fmla="*/ 4 h 25"/>
                <a:gd name="T22" fmla="*/ 21 w 26"/>
                <a:gd name="T23" fmla="*/ 21 h 25"/>
                <a:gd name="T24" fmla="*/ 5 w 26"/>
                <a:gd name="T25" fmla="*/ 21 h 25"/>
                <a:gd name="T26" fmla="*/ 5 w 26"/>
                <a:gd name="T27" fmla="*/ 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25">
                  <a:moveTo>
                    <a:pt x="6" y="25"/>
                  </a:moveTo>
                  <a:cubicBezTo>
                    <a:pt x="20" y="25"/>
                    <a:pt x="20" y="25"/>
                    <a:pt x="20" y="25"/>
                  </a:cubicBezTo>
                  <a:cubicBezTo>
                    <a:pt x="23" y="25"/>
                    <a:pt x="26" y="23"/>
                    <a:pt x="26" y="19"/>
                  </a:cubicBezTo>
                  <a:cubicBezTo>
                    <a:pt x="26" y="6"/>
                    <a:pt x="26" y="6"/>
                    <a:pt x="26" y="6"/>
                  </a:cubicBezTo>
                  <a:cubicBezTo>
                    <a:pt x="26" y="3"/>
                    <a:pt x="23" y="0"/>
                    <a:pt x="20" y="0"/>
                  </a:cubicBezTo>
                  <a:cubicBezTo>
                    <a:pt x="6" y="0"/>
                    <a:pt x="6" y="0"/>
                    <a:pt x="6" y="0"/>
                  </a:cubicBezTo>
                  <a:cubicBezTo>
                    <a:pt x="3" y="0"/>
                    <a:pt x="0" y="3"/>
                    <a:pt x="0" y="6"/>
                  </a:cubicBezTo>
                  <a:cubicBezTo>
                    <a:pt x="0" y="19"/>
                    <a:pt x="0" y="19"/>
                    <a:pt x="0" y="19"/>
                  </a:cubicBezTo>
                  <a:cubicBezTo>
                    <a:pt x="0" y="23"/>
                    <a:pt x="3" y="25"/>
                    <a:pt x="6" y="25"/>
                  </a:cubicBezTo>
                  <a:close/>
                  <a:moveTo>
                    <a:pt x="5" y="4"/>
                  </a:moveTo>
                  <a:cubicBezTo>
                    <a:pt x="21" y="4"/>
                    <a:pt x="21" y="4"/>
                    <a:pt x="21" y="4"/>
                  </a:cubicBezTo>
                  <a:cubicBezTo>
                    <a:pt x="21" y="21"/>
                    <a:pt x="21" y="21"/>
                    <a:pt x="21" y="21"/>
                  </a:cubicBezTo>
                  <a:cubicBezTo>
                    <a:pt x="5" y="21"/>
                    <a:pt x="5" y="21"/>
                    <a:pt x="5" y="21"/>
                  </a:cubicBezTo>
                  <a:lnTo>
                    <a:pt x="5"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 name="Freeform 213"/>
            <p:cNvSpPr>
              <a:spLocks noEditPoints="1"/>
            </p:cNvSpPr>
            <p:nvPr/>
          </p:nvSpPr>
          <p:spPr bwMode="auto">
            <a:xfrm>
              <a:off x="11466513" y="500063"/>
              <a:ext cx="98425" cy="93663"/>
            </a:xfrm>
            <a:custGeom>
              <a:avLst/>
              <a:gdLst>
                <a:gd name="T0" fmla="*/ 6 w 26"/>
                <a:gd name="T1" fmla="*/ 25 h 25"/>
                <a:gd name="T2" fmla="*/ 20 w 26"/>
                <a:gd name="T3" fmla="*/ 25 h 25"/>
                <a:gd name="T4" fmla="*/ 26 w 26"/>
                <a:gd name="T5" fmla="*/ 19 h 25"/>
                <a:gd name="T6" fmla="*/ 26 w 26"/>
                <a:gd name="T7" fmla="*/ 6 h 25"/>
                <a:gd name="T8" fmla="*/ 20 w 26"/>
                <a:gd name="T9" fmla="*/ 0 h 25"/>
                <a:gd name="T10" fmla="*/ 6 w 26"/>
                <a:gd name="T11" fmla="*/ 0 h 25"/>
                <a:gd name="T12" fmla="*/ 0 w 26"/>
                <a:gd name="T13" fmla="*/ 6 h 25"/>
                <a:gd name="T14" fmla="*/ 0 w 26"/>
                <a:gd name="T15" fmla="*/ 19 h 25"/>
                <a:gd name="T16" fmla="*/ 6 w 26"/>
                <a:gd name="T17" fmla="*/ 25 h 25"/>
                <a:gd name="T18" fmla="*/ 5 w 26"/>
                <a:gd name="T19" fmla="*/ 4 h 25"/>
                <a:gd name="T20" fmla="*/ 21 w 26"/>
                <a:gd name="T21" fmla="*/ 4 h 25"/>
                <a:gd name="T22" fmla="*/ 21 w 26"/>
                <a:gd name="T23" fmla="*/ 21 h 25"/>
                <a:gd name="T24" fmla="*/ 5 w 26"/>
                <a:gd name="T25" fmla="*/ 21 h 25"/>
                <a:gd name="T26" fmla="*/ 5 w 26"/>
                <a:gd name="T27" fmla="*/ 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25">
                  <a:moveTo>
                    <a:pt x="6" y="25"/>
                  </a:moveTo>
                  <a:cubicBezTo>
                    <a:pt x="20" y="25"/>
                    <a:pt x="20" y="25"/>
                    <a:pt x="20" y="25"/>
                  </a:cubicBezTo>
                  <a:cubicBezTo>
                    <a:pt x="23" y="25"/>
                    <a:pt x="26" y="23"/>
                    <a:pt x="26" y="19"/>
                  </a:cubicBezTo>
                  <a:cubicBezTo>
                    <a:pt x="26" y="6"/>
                    <a:pt x="26" y="6"/>
                    <a:pt x="26" y="6"/>
                  </a:cubicBezTo>
                  <a:cubicBezTo>
                    <a:pt x="26" y="3"/>
                    <a:pt x="23" y="0"/>
                    <a:pt x="20" y="0"/>
                  </a:cubicBezTo>
                  <a:cubicBezTo>
                    <a:pt x="6" y="0"/>
                    <a:pt x="6" y="0"/>
                    <a:pt x="6" y="0"/>
                  </a:cubicBezTo>
                  <a:cubicBezTo>
                    <a:pt x="3" y="0"/>
                    <a:pt x="0" y="3"/>
                    <a:pt x="0" y="6"/>
                  </a:cubicBezTo>
                  <a:cubicBezTo>
                    <a:pt x="0" y="19"/>
                    <a:pt x="0" y="19"/>
                    <a:pt x="0" y="19"/>
                  </a:cubicBezTo>
                  <a:cubicBezTo>
                    <a:pt x="0" y="23"/>
                    <a:pt x="3" y="25"/>
                    <a:pt x="6" y="25"/>
                  </a:cubicBezTo>
                  <a:close/>
                  <a:moveTo>
                    <a:pt x="5" y="4"/>
                  </a:moveTo>
                  <a:cubicBezTo>
                    <a:pt x="21" y="4"/>
                    <a:pt x="21" y="4"/>
                    <a:pt x="21" y="4"/>
                  </a:cubicBezTo>
                  <a:cubicBezTo>
                    <a:pt x="21" y="21"/>
                    <a:pt x="21" y="21"/>
                    <a:pt x="21" y="21"/>
                  </a:cubicBezTo>
                  <a:cubicBezTo>
                    <a:pt x="5" y="21"/>
                    <a:pt x="5" y="21"/>
                    <a:pt x="5" y="21"/>
                  </a:cubicBezTo>
                  <a:lnTo>
                    <a:pt x="5"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 name="Freeform 214"/>
            <p:cNvSpPr>
              <a:spLocks noEditPoints="1"/>
            </p:cNvSpPr>
            <p:nvPr/>
          </p:nvSpPr>
          <p:spPr bwMode="auto">
            <a:xfrm>
              <a:off x="11466513" y="636588"/>
              <a:ext cx="98425" cy="93663"/>
            </a:xfrm>
            <a:custGeom>
              <a:avLst/>
              <a:gdLst>
                <a:gd name="T0" fmla="*/ 6 w 26"/>
                <a:gd name="T1" fmla="*/ 25 h 25"/>
                <a:gd name="T2" fmla="*/ 20 w 26"/>
                <a:gd name="T3" fmla="*/ 25 h 25"/>
                <a:gd name="T4" fmla="*/ 26 w 26"/>
                <a:gd name="T5" fmla="*/ 19 h 25"/>
                <a:gd name="T6" fmla="*/ 26 w 26"/>
                <a:gd name="T7" fmla="*/ 6 h 25"/>
                <a:gd name="T8" fmla="*/ 20 w 26"/>
                <a:gd name="T9" fmla="*/ 0 h 25"/>
                <a:gd name="T10" fmla="*/ 6 w 26"/>
                <a:gd name="T11" fmla="*/ 0 h 25"/>
                <a:gd name="T12" fmla="*/ 0 w 26"/>
                <a:gd name="T13" fmla="*/ 6 h 25"/>
                <a:gd name="T14" fmla="*/ 0 w 26"/>
                <a:gd name="T15" fmla="*/ 19 h 25"/>
                <a:gd name="T16" fmla="*/ 6 w 26"/>
                <a:gd name="T17" fmla="*/ 25 h 25"/>
                <a:gd name="T18" fmla="*/ 5 w 26"/>
                <a:gd name="T19" fmla="*/ 4 h 25"/>
                <a:gd name="T20" fmla="*/ 21 w 26"/>
                <a:gd name="T21" fmla="*/ 4 h 25"/>
                <a:gd name="T22" fmla="*/ 21 w 26"/>
                <a:gd name="T23" fmla="*/ 21 h 25"/>
                <a:gd name="T24" fmla="*/ 5 w 26"/>
                <a:gd name="T25" fmla="*/ 21 h 25"/>
                <a:gd name="T26" fmla="*/ 5 w 26"/>
                <a:gd name="T27" fmla="*/ 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25">
                  <a:moveTo>
                    <a:pt x="6" y="25"/>
                  </a:moveTo>
                  <a:cubicBezTo>
                    <a:pt x="20" y="25"/>
                    <a:pt x="20" y="25"/>
                    <a:pt x="20" y="25"/>
                  </a:cubicBezTo>
                  <a:cubicBezTo>
                    <a:pt x="23" y="25"/>
                    <a:pt x="26" y="22"/>
                    <a:pt x="26" y="19"/>
                  </a:cubicBezTo>
                  <a:cubicBezTo>
                    <a:pt x="26" y="6"/>
                    <a:pt x="26" y="6"/>
                    <a:pt x="26" y="6"/>
                  </a:cubicBezTo>
                  <a:cubicBezTo>
                    <a:pt x="26" y="2"/>
                    <a:pt x="23" y="0"/>
                    <a:pt x="20" y="0"/>
                  </a:cubicBezTo>
                  <a:cubicBezTo>
                    <a:pt x="6" y="0"/>
                    <a:pt x="6" y="0"/>
                    <a:pt x="6" y="0"/>
                  </a:cubicBezTo>
                  <a:cubicBezTo>
                    <a:pt x="3" y="0"/>
                    <a:pt x="0" y="2"/>
                    <a:pt x="0" y="6"/>
                  </a:cubicBezTo>
                  <a:cubicBezTo>
                    <a:pt x="0" y="19"/>
                    <a:pt x="0" y="19"/>
                    <a:pt x="0" y="19"/>
                  </a:cubicBezTo>
                  <a:cubicBezTo>
                    <a:pt x="0" y="22"/>
                    <a:pt x="3" y="25"/>
                    <a:pt x="6" y="25"/>
                  </a:cubicBezTo>
                  <a:close/>
                  <a:moveTo>
                    <a:pt x="5" y="4"/>
                  </a:moveTo>
                  <a:cubicBezTo>
                    <a:pt x="21" y="4"/>
                    <a:pt x="21" y="4"/>
                    <a:pt x="21" y="4"/>
                  </a:cubicBezTo>
                  <a:cubicBezTo>
                    <a:pt x="21" y="21"/>
                    <a:pt x="21" y="21"/>
                    <a:pt x="21" y="21"/>
                  </a:cubicBezTo>
                  <a:cubicBezTo>
                    <a:pt x="5" y="21"/>
                    <a:pt x="5" y="21"/>
                    <a:pt x="5" y="21"/>
                  </a:cubicBezTo>
                  <a:lnTo>
                    <a:pt x="5"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 name="Freeform 215"/>
            <p:cNvSpPr>
              <a:spLocks noEditPoints="1"/>
            </p:cNvSpPr>
            <p:nvPr/>
          </p:nvSpPr>
          <p:spPr bwMode="auto">
            <a:xfrm>
              <a:off x="11331575" y="636588"/>
              <a:ext cx="96838" cy="93663"/>
            </a:xfrm>
            <a:custGeom>
              <a:avLst/>
              <a:gdLst>
                <a:gd name="T0" fmla="*/ 20 w 26"/>
                <a:gd name="T1" fmla="*/ 0 h 25"/>
                <a:gd name="T2" fmla="*/ 6 w 26"/>
                <a:gd name="T3" fmla="*/ 0 h 25"/>
                <a:gd name="T4" fmla="*/ 0 w 26"/>
                <a:gd name="T5" fmla="*/ 6 h 25"/>
                <a:gd name="T6" fmla="*/ 0 w 26"/>
                <a:gd name="T7" fmla="*/ 19 h 25"/>
                <a:gd name="T8" fmla="*/ 6 w 26"/>
                <a:gd name="T9" fmla="*/ 25 h 25"/>
                <a:gd name="T10" fmla="*/ 20 w 26"/>
                <a:gd name="T11" fmla="*/ 25 h 25"/>
                <a:gd name="T12" fmla="*/ 26 w 26"/>
                <a:gd name="T13" fmla="*/ 19 h 25"/>
                <a:gd name="T14" fmla="*/ 26 w 26"/>
                <a:gd name="T15" fmla="*/ 6 h 25"/>
                <a:gd name="T16" fmla="*/ 20 w 26"/>
                <a:gd name="T17" fmla="*/ 0 h 25"/>
                <a:gd name="T18" fmla="*/ 21 w 26"/>
                <a:gd name="T19" fmla="*/ 21 h 25"/>
                <a:gd name="T20" fmla="*/ 5 w 26"/>
                <a:gd name="T21" fmla="*/ 21 h 25"/>
                <a:gd name="T22" fmla="*/ 5 w 26"/>
                <a:gd name="T23" fmla="*/ 4 h 25"/>
                <a:gd name="T24" fmla="*/ 21 w 26"/>
                <a:gd name="T25" fmla="*/ 4 h 25"/>
                <a:gd name="T26" fmla="*/ 21 w 26"/>
                <a:gd name="T27" fmla="*/ 2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25">
                  <a:moveTo>
                    <a:pt x="20" y="0"/>
                  </a:moveTo>
                  <a:cubicBezTo>
                    <a:pt x="6" y="0"/>
                    <a:pt x="6" y="0"/>
                    <a:pt x="6" y="0"/>
                  </a:cubicBezTo>
                  <a:cubicBezTo>
                    <a:pt x="3" y="0"/>
                    <a:pt x="0" y="2"/>
                    <a:pt x="0" y="6"/>
                  </a:cubicBezTo>
                  <a:cubicBezTo>
                    <a:pt x="0" y="19"/>
                    <a:pt x="0" y="19"/>
                    <a:pt x="0" y="19"/>
                  </a:cubicBezTo>
                  <a:cubicBezTo>
                    <a:pt x="0" y="22"/>
                    <a:pt x="3" y="25"/>
                    <a:pt x="6" y="25"/>
                  </a:cubicBezTo>
                  <a:cubicBezTo>
                    <a:pt x="20" y="25"/>
                    <a:pt x="20" y="25"/>
                    <a:pt x="20" y="25"/>
                  </a:cubicBezTo>
                  <a:cubicBezTo>
                    <a:pt x="23" y="25"/>
                    <a:pt x="26" y="22"/>
                    <a:pt x="26" y="19"/>
                  </a:cubicBezTo>
                  <a:cubicBezTo>
                    <a:pt x="26" y="6"/>
                    <a:pt x="26" y="6"/>
                    <a:pt x="26" y="6"/>
                  </a:cubicBezTo>
                  <a:cubicBezTo>
                    <a:pt x="26" y="2"/>
                    <a:pt x="23" y="0"/>
                    <a:pt x="20" y="0"/>
                  </a:cubicBezTo>
                  <a:close/>
                  <a:moveTo>
                    <a:pt x="21" y="21"/>
                  </a:moveTo>
                  <a:cubicBezTo>
                    <a:pt x="5" y="21"/>
                    <a:pt x="5" y="21"/>
                    <a:pt x="5" y="21"/>
                  </a:cubicBezTo>
                  <a:cubicBezTo>
                    <a:pt x="5" y="4"/>
                    <a:pt x="5" y="4"/>
                    <a:pt x="5" y="4"/>
                  </a:cubicBezTo>
                  <a:cubicBezTo>
                    <a:pt x="21" y="4"/>
                    <a:pt x="21" y="4"/>
                    <a:pt x="21" y="4"/>
                  </a:cubicBezTo>
                  <a:lnTo>
                    <a:pt x="21"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 name="Freeform 216"/>
            <p:cNvSpPr>
              <a:spLocks noEditPoints="1"/>
            </p:cNvSpPr>
            <p:nvPr/>
          </p:nvSpPr>
          <p:spPr bwMode="auto">
            <a:xfrm>
              <a:off x="11196638" y="636588"/>
              <a:ext cx="96838" cy="93663"/>
            </a:xfrm>
            <a:custGeom>
              <a:avLst/>
              <a:gdLst>
                <a:gd name="T0" fmla="*/ 6 w 26"/>
                <a:gd name="T1" fmla="*/ 25 h 25"/>
                <a:gd name="T2" fmla="*/ 20 w 26"/>
                <a:gd name="T3" fmla="*/ 25 h 25"/>
                <a:gd name="T4" fmla="*/ 26 w 26"/>
                <a:gd name="T5" fmla="*/ 19 h 25"/>
                <a:gd name="T6" fmla="*/ 26 w 26"/>
                <a:gd name="T7" fmla="*/ 6 h 25"/>
                <a:gd name="T8" fmla="*/ 20 w 26"/>
                <a:gd name="T9" fmla="*/ 0 h 25"/>
                <a:gd name="T10" fmla="*/ 6 w 26"/>
                <a:gd name="T11" fmla="*/ 0 h 25"/>
                <a:gd name="T12" fmla="*/ 0 w 26"/>
                <a:gd name="T13" fmla="*/ 6 h 25"/>
                <a:gd name="T14" fmla="*/ 0 w 26"/>
                <a:gd name="T15" fmla="*/ 19 h 25"/>
                <a:gd name="T16" fmla="*/ 6 w 26"/>
                <a:gd name="T17" fmla="*/ 25 h 25"/>
                <a:gd name="T18" fmla="*/ 5 w 26"/>
                <a:gd name="T19" fmla="*/ 4 h 25"/>
                <a:gd name="T20" fmla="*/ 21 w 26"/>
                <a:gd name="T21" fmla="*/ 4 h 25"/>
                <a:gd name="T22" fmla="*/ 21 w 26"/>
                <a:gd name="T23" fmla="*/ 21 h 25"/>
                <a:gd name="T24" fmla="*/ 5 w 26"/>
                <a:gd name="T25" fmla="*/ 21 h 25"/>
                <a:gd name="T26" fmla="*/ 5 w 26"/>
                <a:gd name="T27" fmla="*/ 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25">
                  <a:moveTo>
                    <a:pt x="6" y="25"/>
                  </a:moveTo>
                  <a:cubicBezTo>
                    <a:pt x="20" y="25"/>
                    <a:pt x="20" y="25"/>
                    <a:pt x="20" y="25"/>
                  </a:cubicBezTo>
                  <a:cubicBezTo>
                    <a:pt x="23" y="25"/>
                    <a:pt x="26" y="22"/>
                    <a:pt x="26" y="19"/>
                  </a:cubicBezTo>
                  <a:cubicBezTo>
                    <a:pt x="26" y="6"/>
                    <a:pt x="26" y="6"/>
                    <a:pt x="26" y="6"/>
                  </a:cubicBezTo>
                  <a:cubicBezTo>
                    <a:pt x="26" y="2"/>
                    <a:pt x="23" y="0"/>
                    <a:pt x="20" y="0"/>
                  </a:cubicBezTo>
                  <a:cubicBezTo>
                    <a:pt x="6" y="0"/>
                    <a:pt x="6" y="0"/>
                    <a:pt x="6" y="0"/>
                  </a:cubicBezTo>
                  <a:cubicBezTo>
                    <a:pt x="3" y="0"/>
                    <a:pt x="0" y="2"/>
                    <a:pt x="0" y="6"/>
                  </a:cubicBezTo>
                  <a:cubicBezTo>
                    <a:pt x="0" y="19"/>
                    <a:pt x="0" y="19"/>
                    <a:pt x="0" y="19"/>
                  </a:cubicBezTo>
                  <a:cubicBezTo>
                    <a:pt x="0" y="22"/>
                    <a:pt x="3" y="25"/>
                    <a:pt x="6" y="25"/>
                  </a:cubicBezTo>
                  <a:close/>
                  <a:moveTo>
                    <a:pt x="5" y="4"/>
                  </a:moveTo>
                  <a:cubicBezTo>
                    <a:pt x="21" y="4"/>
                    <a:pt x="21" y="4"/>
                    <a:pt x="21" y="4"/>
                  </a:cubicBezTo>
                  <a:cubicBezTo>
                    <a:pt x="21" y="21"/>
                    <a:pt x="21" y="21"/>
                    <a:pt x="21" y="21"/>
                  </a:cubicBezTo>
                  <a:cubicBezTo>
                    <a:pt x="5" y="21"/>
                    <a:pt x="5" y="21"/>
                    <a:pt x="5" y="21"/>
                  </a:cubicBezTo>
                  <a:lnTo>
                    <a:pt x="5"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44" name="组合 243"/>
          <p:cNvGrpSpPr/>
          <p:nvPr/>
        </p:nvGrpSpPr>
        <p:grpSpPr>
          <a:xfrm>
            <a:off x="10179050" y="304800"/>
            <a:ext cx="481013" cy="481013"/>
            <a:chOff x="10179050" y="304800"/>
            <a:chExt cx="481013" cy="481013"/>
          </a:xfrm>
          <a:solidFill>
            <a:schemeClr val="accent4"/>
          </a:solidFill>
        </p:grpSpPr>
        <p:sp>
          <p:nvSpPr>
            <p:cNvPr id="17" name="Freeform 217"/>
            <p:cNvSpPr>
              <a:spLocks noEditPoints="1"/>
            </p:cNvSpPr>
            <p:nvPr/>
          </p:nvSpPr>
          <p:spPr bwMode="auto">
            <a:xfrm>
              <a:off x="10179050" y="304800"/>
              <a:ext cx="481013" cy="481013"/>
            </a:xfrm>
            <a:custGeom>
              <a:avLst/>
              <a:gdLst>
                <a:gd name="T0" fmla="*/ 122 w 128"/>
                <a:gd name="T1" fmla="*/ 11 h 128"/>
                <a:gd name="T2" fmla="*/ 102 w 128"/>
                <a:gd name="T3" fmla="*/ 11 h 128"/>
                <a:gd name="T4" fmla="*/ 102 w 128"/>
                <a:gd name="T5" fmla="*/ 3 h 128"/>
                <a:gd name="T6" fmla="*/ 100 w 128"/>
                <a:gd name="T7" fmla="*/ 1 h 128"/>
                <a:gd name="T8" fmla="*/ 98 w 128"/>
                <a:gd name="T9" fmla="*/ 3 h 128"/>
                <a:gd name="T10" fmla="*/ 98 w 128"/>
                <a:gd name="T11" fmla="*/ 11 h 128"/>
                <a:gd name="T12" fmla="*/ 66 w 128"/>
                <a:gd name="T13" fmla="*/ 11 h 128"/>
                <a:gd name="T14" fmla="*/ 66 w 128"/>
                <a:gd name="T15" fmla="*/ 3 h 128"/>
                <a:gd name="T16" fmla="*/ 64 w 128"/>
                <a:gd name="T17" fmla="*/ 1 h 128"/>
                <a:gd name="T18" fmla="*/ 62 w 128"/>
                <a:gd name="T19" fmla="*/ 3 h 128"/>
                <a:gd name="T20" fmla="*/ 62 w 128"/>
                <a:gd name="T21" fmla="*/ 11 h 128"/>
                <a:gd name="T22" fmla="*/ 30 w 128"/>
                <a:gd name="T23" fmla="*/ 11 h 128"/>
                <a:gd name="T24" fmla="*/ 30 w 128"/>
                <a:gd name="T25" fmla="*/ 2 h 128"/>
                <a:gd name="T26" fmla="*/ 28 w 128"/>
                <a:gd name="T27" fmla="*/ 0 h 128"/>
                <a:gd name="T28" fmla="*/ 26 w 128"/>
                <a:gd name="T29" fmla="*/ 2 h 128"/>
                <a:gd name="T30" fmla="*/ 26 w 128"/>
                <a:gd name="T31" fmla="*/ 11 h 128"/>
                <a:gd name="T32" fmla="*/ 6 w 128"/>
                <a:gd name="T33" fmla="*/ 11 h 128"/>
                <a:gd name="T34" fmla="*/ 0 w 128"/>
                <a:gd name="T35" fmla="*/ 17 h 128"/>
                <a:gd name="T36" fmla="*/ 0 w 128"/>
                <a:gd name="T37" fmla="*/ 122 h 128"/>
                <a:gd name="T38" fmla="*/ 6 w 128"/>
                <a:gd name="T39" fmla="*/ 128 h 128"/>
                <a:gd name="T40" fmla="*/ 122 w 128"/>
                <a:gd name="T41" fmla="*/ 128 h 128"/>
                <a:gd name="T42" fmla="*/ 128 w 128"/>
                <a:gd name="T43" fmla="*/ 122 h 128"/>
                <a:gd name="T44" fmla="*/ 128 w 128"/>
                <a:gd name="T45" fmla="*/ 17 h 128"/>
                <a:gd name="T46" fmla="*/ 122 w 128"/>
                <a:gd name="T47" fmla="*/ 11 h 128"/>
                <a:gd name="T48" fmla="*/ 123 w 128"/>
                <a:gd name="T49" fmla="*/ 123 h 128"/>
                <a:gd name="T50" fmla="*/ 5 w 128"/>
                <a:gd name="T51" fmla="*/ 123 h 128"/>
                <a:gd name="T52" fmla="*/ 5 w 128"/>
                <a:gd name="T53" fmla="*/ 42 h 128"/>
                <a:gd name="T54" fmla="*/ 123 w 128"/>
                <a:gd name="T55" fmla="*/ 42 h 128"/>
                <a:gd name="T56" fmla="*/ 123 w 128"/>
                <a:gd name="T57" fmla="*/ 123 h 128"/>
                <a:gd name="T58" fmla="*/ 123 w 128"/>
                <a:gd name="T59" fmla="*/ 37 h 128"/>
                <a:gd name="T60" fmla="*/ 5 w 128"/>
                <a:gd name="T61" fmla="*/ 37 h 128"/>
                <a:gd name="T62" fmla="*/ 5 w 128"/>
                <a:gd name="T63" fmla="*/ 16 h 128"/>
                <a:gd name="T64" fmla="*/ 26 w 128"/>
                <a:gd name="T65" fmla="*/ 16 h 128"/>
                <a:gd name="T66" fmla="*/ 26 w 128"/>
                <a:gd name="T67" fmla="*/ 23 h 128"/>
                <a:gd name="T68" fmla="*/ 28 w 128"/>
                <a:gd name="T69" fmla="*/ 26 h 128"/>
                <a:gd name="T70" fmla="*/ 30 w 128"/>
                <a:gd name="T71" fmla="*/ 23 h 128"/>
                <a:gd name="T72" fmla="*/ 30 w 128"/>
                <a:gd name="T73" fmla="*/ 16 h 128"/>
                <a:gd name="T74" fmla="*/ 62 w 128"/>
                <a:gd name="T75" fmla="*/ 16 h 128"/>
                <a:gd name="T76" fmla="*/ 62 w 128"/>
                <a:gd name="T77" fmla="*/ 25 h 128"/>
                <a:gd name="T78" fmla="*/ 64 w 128"/>
                <a:gd name="T79" fmla="*/ 27 h 128"/>
                <a:gd name="T80" fmla="*/ 66 w 128"/>
                <a:gd name="T81" fmla="*/ 25 h 128"/>
                <a:gd name="T82" fmla="*/ 66 w 128"/>
                <a:gd name="T83" fmla="*/ 16 h 128"/>
                <a:gd name="T84" fmla="*/ 98 w 128"/>
                <a:gd name="T85" fmla="*/ 16 h 128"/>
                <a:gd name="T86" fmla="*/ 98 w 128"/>
                <a:gd name="T87" fmla="*/ 25 h 128"/>
                <a:gd name="T88" fmla="*/ 100 w 128"/>
                <a:gd name="T89" fmla="*/ 27 h 128"/>
                <a:gd name="T90" fmla="*/ 102 w 128"/>
                <a:gd name="T91" fmla="*/ 25 h 128"/>
                <a:gd name="T92" fmla="*/ 102 w 128"/>
                <a:gd name="T93" fmla="*/ 16 h 128"/>
                <a:gd name="T94" fmla="*/ 123 w 128"/>
                <a:gd name="T95" fmla="*/ 16 h 128"/>
                <a:gd name="T96" fmla="*/ 123 w 128"/>
                <a:gd name="T97" fmla="*/ 3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8">
                  <a:moveTo>
                    <a:pt x="122" y="11"/>
                  </a:moveTo>
                  <a:cubicBezTo>
                    <a:pt x="102" y="11"/>
                    <a:pt x="102" y="11"/>
                    <a:pt x="102" y="11"/>
                  </a:cubicBezTo>
                  <a:cubicBezTo>
                    <a:pt x="102" y="3"/>
                    <a:pt x="102" y="3"/>
                    <a:pt x="102" y="3"/>
                  </a:cubicBezTo>
                  <a:cubicBezTo>
                    <a:pt x="102" y="2"/>
                    <a:pt x="101" y="1"/>
                    <a:pt x="100" y="1"/>
                  </a:cubicBezTo>
                  <a:cubicBezTo>
                    <a:pt x="99" y="1"/>
                    <a:pt x="98" y="2"/>
                    <a:pt x="98" y="3"/>
                  </a:cubicBezTo>
                  <a:cubicBezTo>
                    <a:pt x="98" y="11"/>
                    <a:pt x="98" y="11"/>
                    <a:pt x="98" y="11"/>
                  </a:cubicBezTo>
                  <a:cubicBezTo>
                    <a:pt x="66" y="11"/>
                    <a:pt x="66" y="11"/>
                    <a:pt x="66" y="11"/>
                  </a:cubicBezTo>
                  <a:cubicBezTo>
                    <a:pt x="66" y="3"/>
                    <a:pt x="66" y="3"/>
                    <a:pt x="66" y="3"/>
                  </a:cubicBezTo>
                  <a:cubicBezTo>
                    <a:pt x="66" y="2"/>
                    <a:pt x="65" y="1"/>
                    <a:pt x="64" y="1"/>
                  </a:cubicBezTo>
                  <a:cubicBezTo>
                    <a:pt x="63" y="1"/>
                    <a:pt x="62" y="2"/>
                    <a:pt x="62" y="3"/>
                  </a:cubicBezTo>
                  <a:cubicBezTo>
                    <a:pt x="62" y="11"/>
                    <a:pt x="62" y="11"/>
                    <a:pt x="62" y="11"/>
                  </a:cubicBezTo>
                  <a:cubicBezTo>
                    <a:pt x="30" y="11"/>
                    <a:pt x="30" y="11"/>
                    <a:pt x="30" y="11"/>
                  </a:cubicBezTo>
                  <a:cubicBezTo>
                    <a:pt x="30" y="2"/>
                    <a:pt x="30" y="2"/>
                    <a:pt x="30" y="2"/>
                  </a:cubicBezTo>
                  <a:cubicBezTo>
                    <a:pt x="30" y="1"/>
                    <a:pt x="29" y="0"/>
                    <a:pt x="28" y="0"/>
                  </a:cubicBezTo>
                  <a:cubicBezTo>
                    <a:pt x="27" y="0"/>
                    <a:pt x="26" y="1"/>
                    <a:pt x="26" y="2"/>
                  </a:cubicBezTo>
                  <a:cubicBezTo>
                    <a:pt x="26" y="11"/>
                    <a:pt x="26" y="11"/>
                    <a:pt x="26" y="11"/>
                  </a:cubicBezTo>
                  <a:cubicBezTo>
                    <a:pt x="6" y="11"/>
                    <a:pt x="6" y="11"/>
                    <a:pt x="6" y="11"/>
                  </a:cubicBezTo>
                  <a:cubicBezTo>
                    <a:pt x="3" y="11"/>
                    <a:pt x="0" y="14"/>
                    <a:pt x="0" y="17"/>
                  </a:cubicBezTo>
                  <a:cubicBezTo>
                    <a:pt x="0" y="122"/>
                    <a:pt x="0" y="122"/>
                    <a:pt x="0" y="122"/>
                  </a:cubicBezTo>
                  <a:cubicBezTo>
                    <a:pt x="0" y="125"/>
                    <a:pt x="3" y="128"/>
                    <a:pt x="6" y="128"/>
                  </a:cubicBezTo>
                  <a:cubicBezTo>
                    <a:pt x="122" y="128"/>
                    <a:pt x="122" y="128"/>
                    <a:pt x="122" y="128"/>
                  </a:cubicBezTo>
                  <a:cubicBezTo>
                    <a:pt x="125" y="128"/>
                    <a:pt x="128" y="125"/>
                    <a:pt x="128" y="122"/>
                  </a:cubicBezTo>
                  <a:cubicBezTo>
                    <a:pt x="128" y="17"/>
                    <a:pt x="128" y="17"/>
                    <a:pt x="128" y="17"/>
                  </a:cubicBezTo>
                  <a:cubicBezTo>
                    <a:pt x="128" y="14"/>
                    <a:pt x="125" y="11"/>
                    <a:pt x="122" y="11"/>
                  </a:cubicBezTo>
                  <a:close/>
                  <a:moveTo>
                    <a:pt x="123" y="123"/>
                  </a:moveTo>
                  <a:cubicBezTo>
                    <a:pt x="5" y="123"/>
                    <a:pt x="5" y="123"/>
                    <a:pt x="5" y="123"/>
                  </a:cubicBezTo>
                  <a:cubicBezTo>
                    <a:pt x="5" y="42"/>
                    <a:pt x="5" y="42"/>
                    <a:pt x="5" y="42"/>
                  </a:cubicBezTo>
                  <a:cubicBezTo>
                    <a:pt x="123" y="42"/>
                    <a:pt x="123" y="42"/>
                    <a:pt x="123" y="42"/>
                  </a:cubicBezTo>
                  <a:lnTo>
                    <a:pt x="123" y="123"/>
                  </a:lnTo>
                  <a:close/>
                  <a:moveTo>
                    <a:pt x="123" y="37"/>
                  </a:moveTo>
                  <a:cubicBezTo>
                    <a:pt x="5" y="37"/>
                    <a:pt x="5" y="37"/>
                    <a:pt x="5" y="37"/>
                  </a:cubicBezTo>
                  <a:cubicBezTo>
                    <a:pt x="5" y="16"/>
                    <a:pt x="5" y="16"/>
                    <a:pt x="5" y="16"/>
                  </a:cubicBezTo>
                  <a:cubicBezTo>
                    <a:pt x="26" y="16"/>
                    <a:pt x="26" y="16"/>
                    <a:pt x="26" y="16"/>
                  </a:cubicBezTo>
                  <a:cubicBezTo>
                    <a:pt x="26" y="23"/>
                    <a:pt x="26" y="23"/>
                    <a:pt x="26" y="23"/>
                  </a:cubicBezTo>
                  <a:cubicBezTo>
                    <a:pt x="26" y="25"/>
                    <a:pt x="27" y="26"/>
                    <a:pt x="28" y="26"/>
                  </a:cubicBezTo>
                  <a:cubicBezTo>
                    <a:pt x="29" y="26"/>
                    <a:pt x="30" y="25"/>
                    <a:pt x="30" y="23"/>
                  </a:cubicBezTo>
                  <a:cubicBezTo>
                    <a:pt x="30" y="16"/>
                    <a:pt x="30" y="16"/>
                    <a:pt x="30" y="16"/>
                  </a:cubicBezTo>
                  <a:cubicBezTo>
                    <a:pt x="62" y="16"/>
                    <a:pt x="62" y="16"/>
                    <a:pt x="62" y="16"/>
                  </a:cubicBezTo>
                  <a:cubicBezTo>
                    <a:pt x="62" y="25"/>
                    <a:pt x="62" y="25"/>
                    <a:pt x="62" y="25"/>
                  </a:cubicBezTo>
                  <a:cubicBezTo>
                    <a:pt x="62" y="26"/>
                    <a:pt x="63" y="27"/>
                    <a:pt x="64" y="27"/>
                  </a:cubicBezTo>
                  <a:cubicBezTo>
                    <a:pt x="65" y="27"/>
                    <a:pt x="66" y="26"/>
                    <a:pt x="66" y="25"/>
                  </a:cubicBezTo>
                  <a:cubicBezTo>
                    <a:pt x="66" y="16"/>
                    <a:pt x="66" y="16"/>
                    <a:pt x="66" y="16"/>
                  </a:cubicBezTo>
                  <a:cubicBezTo>
                    <a:pt x="98" y="16"/>
                    <a:pt x="98" y="16"/>
                    <a:pt x="98" y="16"/>
                  </a:cubicBezTo>
                  <a:cubicBezTo>
                    <a:pt x="98" y="25"/>
                    <a:pt x="98" y="25"/>
                    <a:pt x="98" y="25"/>
                  </a:cubicBezTo>
                  <a:cubicBezTo>
                    <a:pt x="98" y="26"/>
                    <a:pt x="99" y="27"/>
                    <a:pt x="100" y="27"/>
                  </a:cubicBezTo>
                  <a:cubicBezTo>
                    <a:pt x="101" y="27"/>
                    <a:pt x="102" y="26"/>
                    <a:pt x="102" y="25"/>
                  </a:cubicBezTo>
                  <a:cubicBezTo>
                    <a:pt x="102" y="16"/>
                    <a:pt x="102" y="16"/>
                    <a:pt x="102" y="16"/>
                  </a:cubicBezTo>
                  <a:cubicBezTo>
                    <a:pt x="123" y="16"/>
                    <a:pt x="123" y="16"/>
                    <a:pt x="123" y="16"/>
                  </a:cubicBezTo>
                  <a:lnTo>
                    <a:pt x="123"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 name="Freeform 218"/>
            <p:cNvSpPr/>
            <p:nvPr/>
          </p:nvSpPr>
          <p:spPr bwMode="auto">
            <a:xfrm>
              <a:off x="10321925" y="515938"/>
              <a:ext cx="71438" cy="184150"/>
            </a:xfrm>
            <a:custGeom>
              <a:avLst/>
              <a:gdLst>
                <a:gd name="T0" fmla="*/ 2 w 19"/>
                <a:gd name="T1" fmla="*/ 49 h 49"/>
                <a:gd name="T2" fmla="*/ 17 w 19"/>
                <a:gd name="T3" fmla="*/ 49 h 49"/>
                <a:gd name="T4" fmla="*/ 19 w 19"/>
                <a:gd name="T5" fmla="*/ 46 h 49"/>
                <a:gd name="T6" fmla="*/ 17 w 19"/>
                <a:gd name="T7" fmla="*/ 44 h 49"/>
                <a:gd name="T8" fmla="*/ 12 w 19"/>
                <a:gd name="T9" fmla="*/ 44 h 49"/>
                <a:gd name="T10" fmla="*/ 12 w 19"/>
                <a:gd name="T11" fmla="*/ 2 h 49"/>
                <a:gd name="T12" fmla="*/ 9 w 19"/>
                <a:gd name="T13" fmla="*/ 0 h 49"/>
                <a:gd name="T14" fmla="*/ 8 w 19"/>
                <a:gd name="T15" fmla="*/ 0 h 49"/>
                <a:gd name="T16" fmla="*/ 2 w 19"/>
                <a:gd name="T17" fmla="*/ 6 h 49"/>
                <a:gd name="T18" fmla="*/ 2 w 19"/>
                <a:gd name="T19" fmla="*/ 9 h 49"/>
                <a:gd name="T20" fmla="*/ 5 w 19"/>
                <a:gd name="T21" fmla="*/ 9 h 49"/>
                <a:gd name="T22" fmla="*/ 7 w 19"/>
                <a:gd name="T23" fmla="*/ 8 h 49"/>
                <a:gd name="T24" fmla="*/ 7 w 19"/>
                <a:gd name="T25" fmla="*/ 44 h 49"/>
                <a:gd name="T26" fmla="*/ 2 w 19"/>
                <a:gd name="T27" fmla="*/ 44 h 49"/>
                <a:gd name="T28" fmla="*/ 0 w 19"/>
                <a:gd name="T29" fmla="*/ 46 h 49"/>
                <a:gd name="T30" fmla="*/ 2 w 19"/>
                <a:gd name="T3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49">
                  <a:moveTo>
                    <a:pt x="2" y="49"/>
                  </a:moveTo>
                  <a:cubicBezTo>
                    <a:pt x="17" y="49"/>
                    <a:pt x="17" y="49"/>
                    <a:pt x="17" y="49"/>
                  </a:cubicBezTo>
                  <a:cubicBezTo>
                    <a:pt x="18" y="49"/>
                    <a:pt x="19" y="48"/>
                    <a:pt x="19" y="46"/>
                  </a:cubicBezTo>
                  <a:cubicBezTo>
                    <a:pt x="19" y="45"/>
                    <a:pt x="18" y="44"/>
                    <a:pt x="17" y="44"/>
                  </a:cubicBezTo>
                  <a:cubicBezTo>
                    <a:pt x="12" y="44"/>
                    <a:pt x="12" y="44"/>
                    <a:pt x="12" y="44"/>
                  </a:cubicBezTo>
                  <a:cubicBezTo>
                    <a:pt x="12" y="2"/>
                    <a:pt x="12" y="2"/>
                    <a:pt x="12" y="2"/>
                  </a:cubicBezTo>
                  <a:cubicBezTo>
                    <a:pt x="12" y="1"/>
                    <a:pt x="11" y="0"/>
                    <a:pt x="9" y="0"/>
                  </a:cubicBezTo>
                  <a:cubicBezTo>
                    <a:pt x="9" y="0"/>
                    <a:pt x="8" y="0"/>
                    <a:pt x="8" y="0"/>
                  </a:cubicBezTo>
                  <a:cubicBezTo>
                    <a:pt x="2" y="6"/>
                    <a:pt x="2" y="6"/>
                    <a:pt x="2" y="6"/>
                  </a:cubicBezTo>
                  <a:cubicBezTo>
                    <a:pt x="2" y="6"/>
                    <a:pt x="2" y="8"/>
                    <a:pt x="2" y="9"/>
                  </a:cubicBezTo>
                  <a:cubicBezTo>
                    <a:pt x="3" y="9"/>
                    <a:pt x="4" y="10"/>
                    <a:pt x="5" y="9"/>
                  </a:cubicBezTo>
                  <a:cubicBezTo>
                    <a:pt x="7" y="8"/>
                    <a:pt x="7" y="8"/>
                    <a:pt x="7" y="8"/>
                  </a:cubicBezTo>
                  <a:cubicBezTo>
                    <a:pt x="7" y="44"/>
                    <a:pt x="7" y="44"/>
                    <a:pt x="7" y="44"/>
                  </a:cubicBezTo>
                  <a:cubicBezTo>
                    <a:pt x="2" y="44"/>
                    <a:pt x="2" y="44"/>
                    <a:pt x="2" y="44"/>
                  </a:cubicBezTo>
                  <a:cubicBezTo>
                    <a:pt x="1" y="44"/>
                    <a:pt x="0" y="45"/>
                    <a:pt x="0" y="46"/>
                  </a:cubicBezTo>
                  <a:cubicBezTo>
                    <a:pt x="0" y="48"/>
                    <a:pt x="1" y="49"/>
                    <a:pt x="2"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 name="Freeform 219"/>
            <p:cNvSpPr/>
            <p:nvPr/>
          </p:nvSpPr>
          <p:spPr bwMode="auto">
            <a:xfrm>
              <a:off x="10445750" y="515938"/>
              <a:ext cx="71438" cy="184150"/>
            </a:xfrm>
            <a:custGeom>
              <a:avLst/>
              <a:gdLst>
                <a:gd name="T0" fmla="*/ 2 w 19"/>
                <a:gd name="T1" fmla="*/ 49 h 49"/>
                <a:gd name="T2" fmla="*/ 17 w 19"/>
                <a:gd name="T3" fmla="*/ 49 h 49"/>
                <a:gd name="T4" fmla="*/ 19 w 19"/>
                <a:gd name="T5" fmla="*/ 46 h 49"/>
                <a:gd name="T6" fmla="*/ 17 w 19"/>
                <a:gd name="T7" fmla="*/ 44 h 49"/>
                <a:gd name="T8" fmla="*/ 12 w 19"/>
                <a:gd name="T9" fmla="*/ 44 h 49"/>
                <a:gd name="T10" fmla="*/ 12 w 19"/>
                <a:gd name="T11" fmla="*/ 2 h 49"/>
                <a:gd name="T12" fmla="*/ 10 w 19"/>
                <a:gd name="T13" fmla="*/ 0 h 49"/>
                <a:gd name="T14" fmla="*/ 8 w 19"/>
                <a:gd name="T15" fmla="*/ 0 h 49"/>
                <a:gd name="T16" fmla="*/ 3 w 19"/>
                <a:gd name="T17" fmla="*/ 6 h 49"/>
                <a:gd name="T18" fmla="*/ 3 w 19"/>
                <a:gd name="T19" fmla="*/ 9 h 49"/>
                <a:gd name="T20" fmla="*/ 5 w 19"/>
                <a:gd name="T21" fmla="*/ 9 h 49"/>
                <a:gd name="T22" fmla="*/ 7 w 19"/>
                <a:gd name="T23" fmla="*/ 8 h 49"/>
                <a:gd name="T24" fmla="*/ 7 w 19"/>
                <a:gd name="T25" fmla="*/ 44 h 49"/>
                <a:gd name="T26" fmla="*/ 2 w 19"/>
                <a:gd name="T27" fmla="*/ 44 h 49"/>
                <a:gd name="T28" fmla="*/ 0 w 19"/>
                <a:gd name="T29" fmla="*/ 46 h 49"/>
                <a:gd name="T30" fmla="*/ 2 w 19"/>
                <a:gd name="T3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49">
                  <a:moveTo>
                    <a:pt x="2" y="49"/>
                  </a:moveTo>
                  <a:cubicBezTo>
                    <a:pt x="17" y="49"/>
                    <a:pt x="17" y="49"/>
                    <a:pt x="17" y="49"/>
                  </a:cubicBezTo>
                  <a:cubicBezTo>
                    <a:pt x="18" y="49"/>
                    <a:pt x="19" y="48"/>
                    <a:pt x="19" y="46"/>
                  </a:cubicBezTo>
                  <a:cubicBezTo>
                    <a:pt x="19" y="45"/>
                    <a:pt x="18" y="44"/>
                    <a:pt x="17" y="44"/>
                  </a:cubicBezTo>
                  <a:cubicBezTo>
                    <a:pt x="12" y="44"/>
                    <a:pt x="12" y="44"/>
                    <a:pt x="12" y="44"/>
                  </a:cubicBezTo>
                  <a:cubicBezTo>
                    <a:pt x="12" y="2"/>
                    <a:pt x="12" y="2"/>
                    <a:pt x="12" y="2"/>
                  </a:cubicBezTo>
                  <a:cubicBezTo>
                    <a:pt x="12" y="1"/>
                    <a:pt x="11" y="0"/>
                    <a:pt x="10" y="0"/>
                  </a:cubicBezTo>
                  <a:cubicBezTo>
                    <a:pt x="9" y="0"/>
                    <a:pt x="9" y="0"/>
                    <a:pt x="8" y="0"/>
                  </a:cubicBezTo>
                  <a:cubicBezTo>
                    <a:pt x="3" y="6"/>
                    <a:pt x="3" y="6"/>
                    <a:pt x="3" y="6"/>
                  </a:cubicBezTo>
                  <a:cubicBezTo>
                    <a:pt x="2" y="6"/>
                    <a:pt x="2" y="8"/>
                    <a:pt x="3" y="9"/>
                  </a:cubicBezTo>
                  <a:cubicBezTo>
                    <a:pt x="3" y="9"/>
                    <a:pt x="5" y="10"/>
                    <a:pt x="5" y="9"/>
                  </a:cubicBezTo>
                  <a:cubicBezTo>
                    <a:pt x="7" y="8"/>
                    <a:pt x="7" y="8"/>
                    <a:pt x="7" y="8"/>
                  </a:cubicBezTo>
                  <a:cubicBezTo>
                    <a:pt x="7" y="44"/>
                    <a:pt x="7" y="44"/>
                    <a:pt x="7" y="44"/>
                  </a:cubicBezTo>
                  <a:cubicBezTo>
                    <a:pt x="2" y="44"/>
                    <a:pt x="2" y="44"/>
                    <a:pt x="2" y="44"/>
                  </a:cubicBezTo>
                  <a:cubicBezTo>
                    <a:pt x="1" y="44"/>
                    <a:pt x="0" y="45"/>
                    <a:pt x="0" y="46"/>
                  </a:cubicBezTo>
                  <a:cubicBezTo>
                    <a:pt x="0" y="48"/>
                    <a:pt x="1" y="49"/>
                    <a:pt x="2"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20" name="Freeform 220"/>
          <p:cNvSpPr>
            <a:spLocks noEditPoints="1"/>
          </p:cNvSpPr>
          <p:nvPr/>
        </p:nvSpPr>
        <p:spPr bwMode="auto">
          <a:xfrm>
            <a:off x="9217025" y="304800"/>
            <a:ext cx="481013" cy="481013"/>
          </a:xfrm>
          <a:custGeom>
            <a:avLst/>
            <a:gdLst>
              <a:gd name="T0" fmla="*/ 128 w 128"/>
              <a:gd name="T1" fmla="*/ 17 h 128"/>
              <a:gd name="T2" fmla="*/ 122 w 128"/>
              <a:gd name="T3" fmla="*/ 11 h 128"/>
              <a:gd name="T4" fmla="*/ 102 w 128"/>
              <a:gd name="T5" fmla="*/ 11 h 128"/>
              <a:gd name="T6" fmla="*/ 102 w 128"/>
              <a:gd name="T7" fmla="*/ 3 h 128"/>
              <a:gd name="T8" fmla="*/ 100 w 128"/>
              <a:gd name="T9" fmla="*/ 1 h 128"/>
              <a:gd name="T10" fmla="*/ 98 w 128"/>
              <a:gd name="T11" fmla="*/ 3 h 128"/>
              <a:gd name="T12" fmla="*/ 98 w 128"/>
              <a:gd name="T13" fmla="*/ 11 h 128"/>
              <a:gd name="T14" fmla="*/ 66 w 128"/>
              <a:gd name="T15" fmla="*/ 11 h 128"/>
              <a:gd name="T16" fmla="*/ 66 w 128"/>
              <a:gd name="T17" fmla="*/ 3 h 128"/>
              <a:gd name="T18" fmla="*/ 64 w 128"/>
              <a:gd name="T19" fmla="*/ 1 h 128"/>
              <a:gd name="T20" fmla="*/ 62 w 128"/>
              <a:gd name="T21" fmla="*/ 3 h 128"/>
              <a:gd name="T22" fmla="*/ 62 w 128"/>
              <a:gd name="T23" fmla="*/ 11 h 128"/>
              <a:gd name="T24" fmla="*/ 30 w 128"/>
              <a:gd name="T25" fmla="*/ 11 h 128"/>
              <a:gd name="T26" fmla="*/ 30 w 128"/>
              <a:gd name="T27" fmla="*/ 2 h 128"/>
              <a:gd name="T28" fmla="*/ 28 w 128"/>
              <a:gd name="T29" fmla="*/ 0 h 128"/>
              <a:gd name="T30" fmla="*/ 26 w 128"/>
              <a:gd name="T31" fmla="*/ 2 h 128"/>
              <a:gd name="T32" fmla="*/ 26 w 128"/>
              <a:gd name="T33" fmla="*/ 11 h 128"/>
              <a:gd name="T34" fmla="*/ 6 w 128"/>
              <a:gd name="T35" fmla="*/ 11 h 128"/>
              <a:gd name="T36" fmla="*/ 0 w 128"/>
              <a:gd name="T37" fmla="*/ 17 h 128"/>
              <a:gd name="T38" fmla="*/ 0 w 128"/>
              <a:gd name="T39" fmla="*/ 122 h 128"/>
              <a:gd name="T40" fmla="*/ 6 w 128"/>
              <a:gd name="T41" fmla="*/ 128 h 128"/>
              <a:gd name="T42" fmla="*/ 122 w 128"/>
              <a:gd name="T43" fmla="*/ 128 h 128"/>
              <a:gd name="T44" fmla="*/ 128 w 128"/>
              <a:gd name="T45" fmla="*/ 122 h 128"/>
              <a:gd name="T46" fmla="*/ 128 w 128"/>
              <a:gd name="T47" fmla="*/ 17 h 128"/>
              <a:gd name="T48" fmla="*/ 123 w 128"/>
              <a:gd name="T49" fmla="*/ 123 h 128"/>
              <a:gd name="T50" fmla="*/ 5 w 128"/>
              <a:gd name="T51" fmla="*/ 123 h 128"/>
              <a:gd name="T52" fmla="*/ 5 w 128"/>
              <a:gd name="T53" fmla="*/ 42 h 128"/>
              <a:gd name="T54" fmla="*/ 123 w 128"/>
              <a:gd name="T55" fmla="*/ 42 h 128"/>
              <a:gd name="T56" fmla="*/ 123 w 128"/>
              <a:gd name="T57" fmla="*/ 123 h 128"/>
              <a:gd name="T58" fmla="*/ 123 w 128"/>
              <a:gd name="T59" fmla="*/ 37 h 128"/>
              <a:gd name="T60" fmla="*/ 5 w 128"/>
              <a:gd name="T61" fmla="*/ 37 h 128"/>
              <a:gd name="T62" fmla="*/ 5 w 128"/>
              <a:gd name="T63" fmla="*/ 16 h 128"/>
              <a:gd name="T64" fmla="*/ 26 w 128"/>
              <a:gd name="T65" fmla="*/ 16 h 128"/>
              <a:gd name="T66" fmla="*/ 26 w 128"/>
              <a:gd name="T67" fmla="*/ 23 h 128"/>
              <a:gd name="T68" fmla="*/ 28 w 128"/>
              <a:gd name="T69" fmla="*/ 26 h 128"/>
              <a:gd name="T70" fmla="*/ 30 w 128"/>
              <a:gd name="T71" fmla="*/ 23 h 128"/>
              <a:gd name="T72" fmla="*/ 30 w 128"/>
              <a:gd name="T73" fmla="*/ 16 h 128"/>
              <a:gd name="T74" fmla="*/ 62 w 128"/>
              <a:gd name="T75" fmla="*/ 16 h 128"/>
              <a:gd name="T76" fmla="*/ 62 w 128"/>
              <a:gd name="T77" fmla="*/ 25 h 128"/>
              <a:gd name="T78" fmla="*/ 64 w 128"/>
              <a:gd name="T79" fmla="*/ 27 h 128"/>
              <a:gd name="T80" fmla="*/ 66 w 128"/>
              <a:gd name="T81" fmla="*/ 25 h 128"/>
              <a:gd name="T82" fmla="*/ 66 w 128"/>
              <a:gd name="T83" fmla="*/ 16 h 128"/>
              <a:gd name="T84" fmla="*/ 98 w 128"/>
              <a:gd name="T85" fmla="*/ 16 h 128"/>
              <a:gd name="T86" fmla="*/ 98 w 128"/>
              <a:gd name="T87" fmla="*/ 25 h 128"/>
              <a:gd name="T88" fmla="*/ 100 w 128"/>
              <a:gd name="T89" fmla="*/ 27 h 128"/>
              <a:gd name="T90" fmla="*/ 102 w 128"/>
              <a:gd name="T91" fmla="*/ 25 h 128"/>
              <a:gd name="T92" fmla="*/ 102 w 128"/>
              <a:gd name="T93" fmla="*/ 16 h 128"/>
              <a:gd name="T94" fmla="*/ 123 w 128"/>
              <a:gd name="T95" fmla="*/ 16 h 128"/>
              <a:gd name="T96" fmla="*/ 123 w 128"/>
              <a:gd name="T97" fmla="*/ 3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8">
                <a:moveTo>
                  <a:pt x="128" y="17"/>
                </a:moveTo>
                <a:cubicBezTo>
                  <a:pt x="128" y="14"/>
                  <a:pt x="125" y="11"/>
                  <a:pt x="122" y="11"/>
                </a:cubicBezTo>
                <a:cubicBezTo>
                  <a:pt x="102" y="11"/>
                  <a:pt x="102" y="11"/>
                  <a:pt x="102" y="11"/>
                </a:cubicBezTo>
                <a:cubicBezTo>
                  <a:pt x="102" y="3"/>
                  <a:pt x="102" y="3"/>
                  <a:pt x="102" y="3"/>
                </a:cubicBezTo>
                <a:cubicBezTo>
                  <a:pt x="102" y="2"/>
                  <a:pt x="101" y="1"/>
                  <a:pt x="100" y="1"/>
                </a:cubicBezTo>
                <a:cubicBezTo>
                  <a:pt x="99" y="1"/>
                  <a:pt x="98" y="2"/>
                  <a:pt x="98" y="3"/>
                </a:cubicBezTo>
                <a:cubicBezTo>
                  <a:pt x="98" y="11"/>
                  <a:pt x="98" y="11"/>
                  <a:pt x="98" y="11"/>
                </a:cubicBezTo>
                <a:cubicBezTo>
                  <a:pt x="66" y="11"/>
                  <a:pt x="66" y="11"/>
                  <a:pt x="66" y="11"/>
                </a:cubicBezTo>
                <a:cubicBezTo>
                  <a:pt x="66" y="3"/>
                  <a:pt x="66" y="3"/>
                  <a:pt x="66" y="3"/>
                </a:cubicBezTo>
                <a:cubicBezTo>
                  <a:pt x="66" y="2"/>
                  <a:pt x="65" y="1"/>
                  <a:pt x="64" y="1"/>
                </a:cubicBezTo>
                <a:cubicBezTo>
                  <a:pt x="63" y="1"/>
                  <a:pt x="62" y="2"/>
                  <a:pt x="62" y="3"/>
                </a:cubicBezTo>
                <a:cubicBezTo>
                  <a:pt x="62" y="11"/>
                  <a:pt x="62" y="11"/>
                  <a:pt x="62" y="11"/>
                </a:cubicBezTo>
                <a:cubicBezTo>
                  <a:pt x="30" y="11"/>
                  <a:pt x="30" y="11"/>
                  <a:pt x="30" y="11"/>
                </a:cubicBezTo>
                <a:cubicBezTo>
                  <a:pt x="30" y="2"/>
                  <a:pt x="30" y="2"/>
                  <a:pt x="30" y="2"/>
                </a:cubicBezTo>
                <a:cubicBezTo>
                  <a:pt x="30" y="1"/>
                  <a:pt x="29" y="0"/>
                  <a:pt x="28" y="0"/>
                </a:cubicBezTo>
                <a:cubicBezTo>
                  <a:pt x="27" y="0"/>
                  <a:pt x="26" y="1"/>
                  <a:pt x="26" y="2"/>
                </a:cubicBezTo>
                <a:cubicBezTo>
                  <a:pt x="26" y="11"/>
                  <a:pt x="26" y="11"/>
                  <a:pt x="26" y="11"/>
                </a:cubicBezTo>
                <a:cubicBezTo>
                  <a:pt x="6" y="11"/>
                  <a:pt x="6" y="11"/>
                  <a:pt x="6" y="11"/>
                </a:cubicBezTo>
                <a:cubicBezTo>
                  <a:pt x="3" y="11"/>
                  <a:pt x="0" y="14"/>
                  <a:pt x="0" y="17"/>
                </a:cubicBezTo>
                <a:cubicBezTo>
                  <a:pt x="0" y="122"/>
                  <a:pt x="0" y="122"/>
                  <a:pt x="0" y="122"/>
                </a:cubicBezTo>
                <a:cubicBezTo>
                  <a:pt x="0" y="125"/>
                  <a:pt x="3" y="128"/>
                  <a:pt x="6" y="128"/>
                </a:cubicBezTo>
                <a:cubicBezTo>
                  <a:pt x="122" y="128"/>
                  <a:pt x="122" y="128"/>
                  <a:pt x="122" y="128"/>
                </a:cubicBezTo>
                <a:cubicBezTo>
                  <a:pt x="125" y="128"/>
                  <a:pt x="128" y="125"/>
                  <a:pt x="128" y="122"/>
                </a:cubicBezTo>
                <a:lnTo>
                  <a:pt x="128" y="17"/>
                </a:lnTo>
                <a:close/>
                <a:moveTo>
                  <a:pt x="123" y="123"/>
                </a:moveTo>
                <a:cubicBezTo>
                  <a:pt x="5" y="123"/>
                  <a:pt x="5" y="123"/>
                  <a:pt x="5" y="123"/>
                </a:cubicBezTo>
                <a:cubicBezTo>
                  <a:pt x="5" y="42"/>
                  <a:pt x="5" y="42"/>
                  <a:pt x="5" y="42"/>
                </a:cubicBezTo>
                <a:cubicBezTo>
                  <a:pt x="123" y="42"/>
                  <a:pt x="123" y="42"/>
                  <a:pt x="123" y="42"/>
                </a:cubicBezTo>
                <a:lnTo>
                  <a:pt x="123" y="123"/>
                </a:lnTo>
                <a:close/>
                <a:moveTo>
                  <a:pt x="123" y="37"/>
                </a:moveTo>
                <a:cubicBezTo>
                  <a:pt x="5" y="37"/>
                  <a:pt x="5" y="37"/>
                  <a:pt x="5" y="37"/>
                </a:cubicBezTo>
                <a:cubicBezTo>
                  <a:pt x="5" y="16"/>
                  <a:pt x="5" y="16"/>
                  <a:pt x="5" y="16"/>
                </a:cubicBezTo>
                <a:cubicBezTo>
                  <a:pt x="26" y="16"/>
                  <a:pt x="26" y="16"/>
                  <a:pt x="26" y="16"/>
                </a:cubicBezTo>
                <a:cubicBezTo>
                  <a:pt x="26" y="23"/>
                  <a:pt x="26" y="23"/>
                  <a:pt x="26" y="23"/>
                </a:cubicBezTo>
                <a:cubicBezTo>
                  <a:pt x="26" y="25"/>
                  <a:pt x="27" y="26"/>
                  <a:pt x="28" y="26"/>
                </a:cubicBezTo>
                <a:cubicBezTo>
                  <a:pt x="29" y="26"/>
                  <a:pt x="30" y="25"/>
                  <a:pt x="30" y="23"/>
                </a:cubicBezTo>
                <a:cubicBezTo>
                  <a:pt x="30" y="16"/>
                  <a:pt x="30" y="16"/>
                  <a:pt x="30" y="16"/>
                </a:cubicBezTo>
                <a:cubicBezTo>
                  <a:pt x="62" y="16"/>
                  <a:pt x="62" y="16"/>
                  <a:pt x="62" y="16"/>
                </a:cubicBezTo>
                <a:cubicBezTo>
                  <a:pt x="62" y="25"/>
                  <a:pt x="62" y="25"/>
                  <a:pt x="62" y="25"/>
                </a:cubicBezTo>
                <a:cubicBezTo>
                  <a:pt x="62" y="26"/>
                  <a:pt x="63" y="27"/>
                  <a:pt x="64" y="27"/>
                </a:cubicBezTo>
                <a:cubicBezTo>
                  <a:pt x="65" y="27"/>
                  <a:pt x="66" y="26"/>
                  <a:pt x="66" y="25"/>
                </a:cubicBezTo>
                <a:cubicBezTo>
                  <a:pt x="66" y="16"/>
                  <a:pt x="66" y="16"/>
                  <a:pt x="66" y="16"/>
                </a:cubicBezTo>
                <a:cubicBezTo>
                  <a:pt x="98" y="16"/>
                  <a:pt x="98" y="16"/>
                  <a:pt x="98" y="16"/>
                </a:cubicBezTo>
                <a:cubicBezTo>
                  <a:pt x="98" y="25"/>
                  <a:pt x="98" y="25"/>
                  <a:pt x="98" y="25"/>
                </a:cubicBezTo>
                <a:cubicBezTo>
                  <a:pt x="98" y="26"/>
                  <a:pt x="99" y="27"/>
                  <a:pt x="100" y="27"/>
                </a:cubicBezTo>
                <a:cubicBezTo>
                  <a:pt x="101" y="27"/>
                  <a:pt x="102" y="26"/>
                  <a:pt x="102" y="25"/>
                </a:cubicBezTo>
                <a:cubicBezTo>
                  <a:pt x="102" y="16"/>
                  <a:pt x="102" y="16"/>
                  <a:pt x="102" y="16"/>
                </a:cubicBezTo>
                <a:cubicBezTo>
                  <a:pt x="123" y="16"/>
                  <a:pt x="123" y="16"/>
                  <a:pt x="123" y="16"/>
                </a:cubicBezTo>
                <a:lnTo>
                  <a:pt x="123" y="37"/>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43" name="组合 242"/>
          <p:cNvGrpSpPr/>
          <p:nvPr/>
        </p:nvGrpSpPr>
        <p:grpSpPr>
          <a:xfrm>
            <a:off x="8256588" y="323850"/>
            <a:ext cx="481013" cy="442913"/>
            <a:chOff x="8256588" y="323850"/>
            <a:chExt cx="481013" cy="442913"/>
          </a:xfrm>
          <a:solidFill>
            <a:schemeClr val="accent4"/>
          </a:solidFill>
        </p:grpSpPr>
        <p:sp>
          <p:nvSpPr>
            <p:cNvPr id="21" name="Freeform 221"/>
            <p:cNvSpPr>
              <a:spLocks noEditPoints="1"/>
            </p:cNvSpPr>
            <p:nvPr/>
          </p:nvSpPr>
          <p:spPr bwMode="auto">
            <a:xfrm>
              <a:off x="8256588" y="323850"/>
              <a:ext cx="481013" cy="442913"/>
            </a:xfrm>
            <a:custGeom>
              <a:avLst/>
              <a:gdLst>
                <a:gd name="T0" fmla="*/ 81 w 128"/>
                <a:gd name="T1" fmla="*/ 7 h 118"/>
                <a:gd name="T2" fmla="*/ 80 w 128"/>
                <a:gd name="T3" fmla="*/ 7 h 118"/>
                <a:gd name="T4" fmla="*/ 47 w 128"/>
                <a:gd name="T5" fmla="*/ 8 h 118"/>
                <a:gd name="T6" fmla="*/ 28 w 128"/>
                <a:gd name="T7" fmla="*/ 0 h 118"/>
                <a:gd name="T8" fmla="*/ 13 w 128"/>
                <a:gd name="T9" fmla="*/ 52 h 118"/>
                <a:gd name="T10" fmla="*/ 14 w 128"/>
                <a:gd name="T11" fmla="*/ 53 h 118"/>
                <a:gd name="T12" fmla="*/ 36 w 128"/>
                <a:gd name="T13" fmla="*/ 97 h 118"/>
                <a:gd name="T14" fmla="*/ 22 w 128"/>
                <a:gd name="T15" fmla="*/ 114 h 118"/>
                <a:gd name="T16" fmla="*/ 25 w 128"/>
                <a:gd name="T17" fmla="*/ 117 h 118"/>
                <a:gd name="T18" fmla="*/ 43 w 128"/>
                <a:gd name="T19" fmla="*/ 101 h 118"/>
                <a:gd name="T20" fmla="*/ 86 w 128"/>
                <a:gd name="T21" fmla="*/ 101 h 118"/>
                <a:gd name="T22" fmla="*/ 106 w 128"/>
                <a:gd name="T23" fmla="*/ 117 h 118"/>
                <a:gd name="T24" fmla="*/ 90 w 128"/>
                <a:gd name="T25" fmla="*/ 98 h 118"/>
                <a:gd name="T26" fmla="*/ 114 w 128"/>
                <a:gd name="T27" fmla="*/ 55 h 118"/>
                <a:gd name="T28" fmla="*/ 114 w 128"/>
                <a:gd name="T29" fmla="*/ 52 h 118"/>
                <a:gd name="T30" fmla="*/ 128 w 128"/>
                <a:gd name="T31" fmla="*/ 28 h 118"/>
                <a:gd name="T32" fmla="*/ 14 w 128"/>
                <a:gd name="T33" fmla="*/ 47 h 118"/>
                <a:gd name="T34" fmla="*/ 5 w 128"/>
                <a:gd name="T35" fmla="*/ 28 h 118"/>
                <a:gd name="T36" fmla="*/ 28 w 128"/>
                <a:gd name="T37" fmla="*/ 5 h 118"/>
                <a:gd name="T38" fmla="*/ 43 w 128"/>
                <a:gd name="T39" fmla="*/ 9 h 118"/>
                <a:gd name="T40" fmla="*/ 15 w 128"/>
                <a:gd name="T41" fmla="*/ 45 h 118"/>
                <a:gd name="T42" fmla="*/ 106 w 128"/>
                <a:gd name="T43" fmla="*/ 73 h 118"/>
                <a:gd name="T44" fmla="*/ 82 w 128"/>
                <a:gd name="T45" fmla="*/ 98 h 118"/>
                <a:gd name="T46" fmla="*/ 46 w 128"/>
                <a:gd name="T47" fmla="*/ 98 h 118"/>
                <a:gd name="T48" fmla="*/ 22 w 128"/>
                <a:gd name="T49" fmla="*/ 73 h 118"/>
                <a:gd name="T50" fmla="*/ 22 w 128"/>
                <a:gd name="T51" fmla="*/ 37 h 118"/>
                <a:gd name="T52" fmla="*/ 46 w 128"/>
                <a:gd name="T53" fmla="*/ 13 h 118"/>
                <a:gd name="T54" fmla="*/ 96 w 128"/>
                <a:gd name="T55" fmla="*/ 23 h 118"/>
                <a:gd name="T56" fmla="*/ 110 w 128"/>
                <a:gd name="T57" fmla="*/ 55 h 118"/>
                <a:gd name="T58" fmla="*/ 117 w 128"/>
                <a:gd name="T59" fmla="*/ 45 h 118"/>
                <a:gd name="T60" fmla="*/ 113 w 128"/>
                <a:gd name="T61" fmla="*/ 45 h 118"/>
                <a:gd name="T62" fmla="*/ 85 w 128"/>
                <a:gd name="T63" fmla="*/ 9 h 118"/>
                <a:gd name="T64" fmla="*/ 100 w 128"/>
                <a:gd name="T65" fmla="*/ 5 h 118"/>
                <a:gd name="T66" fmla="*/ 123 w 128"/>
                <a:gd name="T67" fmla="*/ 2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18">
                  <a:moveTo>
                    <a:pt x="100" y="0"/>
                  </a:moveTo>
                  <a:cubicBezTo>
                    <a:pt x="93" y="0"/>
                    <a:pt x="86" y="2"/>
                    <a:pt x="81" y="7"/>
                  </a:cubicBezTo>
                  <a:cubicBezTo>
                    <a:pt x="81" y="8"/>
                    <a:pt x="81" y="8"/>
                    <a:pt x="81" y="8"/>
                  </a:cubicBezTo>
                  <a:cubicBezTo>
                    <a:pt x="80" y="7"/>
                    <a:pt x="80" y="7"/>
                    <a:pt x="80" y="7"/>
                  </a:cubicBezTo>
                  <a:cubicBezTo>
                    <a:pt x="70" y="4"/>
                    <a:pt x="58" y="4"/>
                    <a:pt x="48" y="7"/>
                  </a:cubicBezTo>
                  <a:cubicBezTo>
                    <a:pt x="47" y="8"/>
                    <a:pt x="47" y="8"/>
                    <a:pt x="47" y="8"/>
                  </a:cubicBezTo>
                  <a:cubicBezTo>
                    <a:pt x="47" y="7"/>
                    <a:pt x="47" y="7"/>
                    <a:pt x="47" y="7"/>
                  </a:cubicBezTo>
                  <a:cubicBezTo>
                    <a:pt x="42" y="2"/>
                    <a:pt x="35" y="0"/>
                    <a:pt x="28" y="0"/>
                  </a:cubicBezTo>
                  <a:cubicBezTo>
                    <a:pt x="13" y="0"/>
                    <a:pt x="0" y="13"/>
                    <a:pt x="0" y="28"/>
                  </a:cubicBezTo>
                  <a:cubicBezTo>
                    <a:pt x="0" y="38"/>
                    <a:pt x="5" y="47"/>
                    <a:pt x="13" y="52"/>
                  </a:cubicBezTo>
                  <a:cubicBezTo>
                    <a:pt x="14" y="52"/>
                    <a:pt x="14" y="52"/>
                    <a:pt x="14" y="52"/>
                  </a:cubicBezTo>
                  <a:cubicBezTo>
                    <a:pt x="14" y="53"/>
                    <a:pt x="14" y="53"/>
                    <a:pt x="14" y="53"/>
                  </a:cubicBezTo>
                  <a:cubicBezTo>
                    <a:pt x="14" y="54"/>
                    <a:pt x="14" y="55"/>
                    <a:pt x="14" y="55"/>
                  </a:cubicBezTo>
                  <a:cubicBezTo>
                    <a:pt x="14" y="72"/>
                    <a:pt x="22" y="88"/>
                    <a:pt x="36" y="97"/>
                  </a:cubicBezTo>
                  <a:cubicBezTo>
                    <a:pt x="38" y="98"/>
                    <a:pt x="38" y="98"/>
                    <a:pt x="38" y="98"/>
                  </a:cubicBezTo>
                  <a:cubicBezTo>
                    <a:pt x="22" y="114"/>
                    <a:pt x="22" y="114"/>
                    <a:pt x="22" y="114"/>
                  </a:cubicBezTo>
                  <a:cubicBezTo>
                    <a:pt x="21" y="115"/>
                    <a:pt x="21" y="116"/>
                    <a:pt x="22" y="117"/>
                  </a:cubicBezTo>
                  <a:cubicBezTo>
                    <a:pt x="23" y="118"/>
                    <a:pt x="24" y="118"/>
                    <a:pt x="25" y="117"/>
                  </a:cubicBezTo>
                  <a:cubicBezTo>
                    <a:pt x="42" y="101"/>
                    <a:pt x="42" y="101"/>
                    <a:pt x="42" y="101"/>
                  </a:cubicBezTo>
                  <a:cubicBezTo>
                    <a:pt x="43" y="101"/>
                    <a:pt x="43" y="101"/>
                    <a:pt x="43" y="101"/>
                  </a:cubicBezTo>
                  <a:cubicBezTo>
                    <a:pt x="56" y="107"/>
                    <a:pt x="72" y="107"/>
                    <a:pt x="85" y="101"/>
                  </a:cubicBezTo>
                  <a:cubicBezTo>
                    <a:pt x="86" y="101"/>
                    <a:pt x="86" y="101"/>
                    <a:pt x="86" y="101"/>
                  </a:cubicBezTo>
                  <a:cubicBezTo>
                    <a:pt x="103" y="117"/>
                    <a:pt x="103" y="117"/>
                    <a:pt x="103" y="117"/>
                  </a:cubicBezTo>
                  <a:cubicBezTo>
                    <a:pt x="104" y="118"/>
                    <a:pt x="105" y="118"/>
                    <a:pt x="106" y="117"/>
                  </a:cubicBezTo>
                  <a:cubicBezTo>
                    <a:pt x="107" y="116"/>
                    <a:pt x="107" y="115"/>
                    <a:pt x="106" y="114"/>
                  </a:cubicBezTo>
                  <a:cubicBezTo>
                    <a:pt x="90" y="98"/>
                    <a:pt x="90" y="98"/>
                    <a:pt x="90" y="98"/>
                  </a:cubicBezTo>
                  <a:cubicBezTo>
                    <a:pt x="92" y="97"/>
                    <a:pt x="92" y="97"/>
                    <a:pt x="92" y="97"/>
                  </a:cubicBezTo>
                  <a:cubicBezTo>
                    <a:pt x="106" y="88"/>
                    <a:pt x="114" y="72"/>
                    <a:pt x="114" y="55"/>
                  </a:cubicBezTo>
                  <a:cubicBezTo>
                    <a:pt x="114" y="55"/>
                    <a:pt x="114" y="54"/>
                    <a:pt x="114" y="53"/>
                  </a:cubicBezTo>
                  <a:cubicBezTo>
                    <a:pt x="114" y="52"/>
                    <a:pt x="114" y="52"/>
                    <a:pt x="114" y="52"/>
                  </a:cubicBezTo>
                  <a:cubicBezTo>
                    <a:pt x="115" y="52"/>
                    <a:pt x="115" y="52"/>
                    <a:pt x="115" y="52"/>
                  </a:cubicBezTo>
                  <a:cubicBezTo>
                    <a:pt x="123" y="47"/>
                    <a:pt x="128" y="38"/>
                    <a:pt x="128" y="28"/>
                  </a:cubicBezTo>
                  <a:cubicBezTo>
                    <a:pt x="128" y="13"/>
                    <a:pt x="115" y="0"/>
                    <a:pt x="100" y="0"/>
                  </a:cubicBezTo>
                  <a:close/>
                  <a:moveTo>
                    <a:pt x="14" y="47"/>
                  </a:moveTo>
                  <a:cubicBezTo>
                    <a:pt x="11" y="45"/>
                    <a:pt x="11" y="45"/>
                    <a:pt x="11" y="45"/>
                  </a:cubicBezTo>
                  <a:cubicBezTo>
                    <a:pt x="7" y="40"/>
                    <a:pt x="5" y="35"/>
                    <a:pt x="5" y="28"/>
                  </a:cubicBezTo>
                  <a:cubicBezTo>
                    <a:pt x="5" y="22"/>
                    <a:pt x="7" y="16"/>
                    <a:pt x="11" y="11"/>
                  </a:cubicBezTo>
                  <a:cubicBezTo>
                    <a:pt x="16" y="7"/>
                    <a:pt x="22" y="5"/>
                    <a:pt x="28" y="5"/>
                  </a:cubicBezTo>
                  <a:cubicBezTo>
                    <a:pt x="33" y="5"/>
                    <a:pt x="37" y="6"/>
                    <a:pt x="41" y="8"/>
                  </a:cubicBezTo>
                  <a:cubicBezTo>
                    <a:pt x="43" y="9"/>
                    <a:pt x="43" y="9"/>
                    <a:pt x="43" y="9"/>
                  </a:cubicBezTo>
                  <a:cubicBezTo>
                    <a:pt x="41" y="11"/>
                    <a:pt x="41" y="11"/>
                    <a:pt x="41" y="11"/>
                  </a:cubicBezTo>
                  <a:cubicBezTo>
                    <a:pt x="27" y="18"/>
                    <a:pt x="18" y="30"/>
                    <a:pt x="15" y="45"/>
                  </a:cubicBezTo>
                  <a:lnTo>
                    <a:pt x="14" y="47"/>
                  </a:lnTo>
                  <a:close/>
                  <a:moveTo>
                    <a:pt x="106" y="73"/>
                  </a:moveTo>
                  <a:cubicBezTo>
                    <a:pt x="104" y="79"/>
                    <a:pt x="101" y="83"/>
                    <a:pt x="96" y="88"/>
                  </a:cubicBezTo>
                  <a:cubicBezTo>
                    <a:pt x="92" y="92"/>
                    <a:pt x="87" y="95"/>
                    <a:pt x="82" y="98"/>
                  </a:cubicBezTo>
                  <a:cubicBezTo>
                    <a:pt x="76" y="100"/>
                    <a:pt x="70" y="101"/>
                    <a:pt x="64" y="101"/>
                  </a:cubicBezTo>
                  <a:cubicBezTo>
                    <a:pt x="58" y="101"/>
                    <a:pt x="52" y="100"/>
                    <a:pt x="46" y="98"/>
                  </a:cubicBezTo>
                  <a:cubicBezTo>
                    <a:pt x="41" y="95"/>
                    <a:pt x="36" y="92"/>
                    <a:pt x="32" y="88"/>
                  </a:cubicBezTo>
                  <a:cubicBezTo>
                    <a:pt x="27" y="83"/>
                    <a:pt x="24" y="79"/>
                    <a:pt x="22" y="73"/>
                  </a:cubicBezTo>
                  <a:cubicBezTo>
                    <a:pt x="19" y="67"/>
                    <a:pt x="18" y="61"/>
                    <a:pt x="18" y="55"/>
                  </a:cubicBezTo>
                  <a:cubicBezTo>
                    <a:pt x="18" y="49"/>
                    <a:pt x="19" y="43"/>
                    <a:pt x="22" y="37"/>
                  </a:cubicBezTo>
                  <a:cubicBezTo>
                    <a:pt x="24" y="32"/>
                    <a:pt x="27" y="27"/>
                    <a:pt x="32" y="23"/>
                  </a:cubicBezTo>
                  <a:cubicBezTo>
                    <a:pt x="36" y="19"/>
                    <a:pt x="41" y="15"/>
                    <a:pt x="46" y="13"/>
                  </a:cubicBezTo>
                  <a:cubicBezTo>
                    <a:pt x="57" y="8"/>
                    <a:pt x="71" y="8"/>
                    <a:pt x="82" y="13"/>
                  </a:cubicBezTo>
                  <a:cubicBezTo>
                    <a:pt x="87" y="15"/>
                    <a:pt x="92" y="19"/>
                    <a:pt x="96" y="23"/>
                  </a:cubicBezTo>
                  <a:cubicBezTo>
                    <a:pt x="101" y="27"/>
                    <a:pt x="104" y="32"/>
                    <a:pt x="106" y="37"/>
                  </a:cubicBezTo>
                  <a:cubicBezTo>
                    <a:pt x="109" y="43"/>
                    <a:pt x="110" y="49"/>
                    <a:pt x="110" y="55"/>
                  </a:cubicBezTo>
                  <a:cubicBezTo>
                    <a:pt x="110" y="61"/>
                    <a:pt x="109" y="67"/>
                    <a:pt x="106" y="73"/>
                  </a:cubicBezTo>
                  <a:close/>
                  <a:moveTo>
                    <a:pt x="117" y="45"/>
                  </a:moveTo>
                  <a:cubicBezTo>
                    <a:pt x="114" y="47"/>
                    <a:pt x="114" y="47"/>
                    <a:pt x="114" y="47"/>
                  </a:cubicBezTo>
                  <a:cubicBezTo>
                    <a:pt x="113" y="45"/>
                    <a:pt x="113" y="45"/>
                    <a:pt x="113" y="45"/>
                  </a:cubicBezTo>
                  <a:cubicBezTo>
                    <a:pt x="110" y="30"/>
                    <a:pt x="101" y="18"/>
                    <a:pt x="87" y="11"/>
                  </a:cubicBezTo>
                  <a:cubicBezTo>
                    <a:pt x="85" y="9"/>
                    <a:pt x="85" y="9"/>
                    <a:pt x="85" y="9"/>
                  </a:cubicBezTo>
                  <a:cubicBezTo>
                    <a:pt x="87" y="8"/>
                    <a:pt x="87" y="8"/>
                    <a:pt x="87" y="8"/>
                  </a:cubicBezTo>
                  <a:cubicBezTo>
                    <a:pt x="91" y="6"/>
                    <a:pt x="95" y="5"/>
                    <a:pt x="100" y="5"/>
                  </a:cubicBezTo>
                  <a:cubicBezTo>
                    <a:pt x="106" y="5"/>
                    <a:pt x="112" y="7"/>
                    <a:pt x="117" y="11"/>
                  </a:cubicBezTo>
                  <a:cubicBezTo>
                    <a:pt x="121" y="16"/>
                    <a:pt x="123" y="22"/>
                    <a:pt x="123" y="28"/>
                  </a:cubicBezTo>
                  <a:cubicBezTo>
                    <a:pt x="123" y="35"/>
                    <a:pt x="121" y="40"/>
                    <a:pt x="117"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 name="Freeform 222"/>
            <p:cNvSpPr/>
            <p:nvPr/>
          </p:nvSpPr>
          <p:spPr bwMode="auto">
            <a:xfrm>
              <a:off x="8489950" y="411163"/>
              <a:ext cx="112713" cy="187325"/>
            </a:xfrm>
            <a:custGeom>
              <a:avLst/>
              <a:gdLst>
                <a:gd name="T0" fmla="*/ 29 w 30"/>
                <a:gd name="T1" fmla="*/ 45 h 50"/>
                <a:gd name="T2" fmla="*/ 4 w 30"/>
                <a:gd name="T3" fmla="*/ 31 h 50"/>
                <a:gd name="T4" fmla="*/ 4 w 30"/>
                <a:gd name="T5" fmla="*/ 3 h 50"/>
                <a:gd name="T6" fmla="*/ 2 w 30"/>
                <a:gd name="T7" fmla="*/ 0 h 50"/>
                <a:gd name="T8" fmla="*/ 0 w 30"/>
                <a:gd name="T9" fmla="*/ 3 h 50"/>
                <a:gd name="T10" fmla="*/ 0 w 30"/>
                <a:gd name="T11" fmla="*/ 32 h 50"/>
                <a:gd name="T12" fmla="*/ 1 w 30"/>
                <a:gd name="T13" fmla="*/ 34 h 50"/>
                <a:gd name="T14" fmla="*/ 27 w 30"/>
                <a:gd name="T15" fmla="*/ 49 h 50"/>
                <a:gd name="T16" fmla="*/ 30 w 30"/>
                <a:gd name="T17" fmla="*/ 48 h 50"/>
                <a:gd name="T18" fmla="*/ 30 w 30"/>
                <a:gd name="T19" fmla="*/ 46 h 50"/>
                <a:gd name="T20" fmla="*/ 29 w 30"/>
                <a:gd name="T21"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0">
                  <a:moveTo>
                    <a:pt x="29" y="45"/>
                  </a:moveTo>
                  <a:cubicBezTo>
                    <a:pt x="4" y="31"/>
                    <a:pt x="4" y="31"/>
                    <a:pt x="4" y="31"/>
                  </a:cubicBezTo>
                  <a:cubicBezTo>
                    <a:pt x="4" y="3"/>
                    <a:pt x="4" y="3"/>
                    <a:pt x="4" y="3"/>
                  </a:cubicBezTo>
                  <a:cubicBezTo>
                    <a:pt x="4" y="1"/>
                    <a:pt x="3" y="0"/>
                    <a:pt x="2" y="0"/>
                  </a:cubicBezTo>
                  <a:cubicBezTo>
                    <a:pt x="1" y="0"/>
                    <a:pt x="0" y="1"/>
                    <a:pt x="0" y="3"/>
                  </a:cubicBezTo>
                  <a:cubicBezTo>
                    <a:pt x="0" y="32"/>
                    <a:pt x="0" y="32"/>
                    <a:pt x="0" y="32"/>
                  </a:cubicBezTo>
                  <a:cubicBezTo>
                    <a:pt x="0" y="33"/>
                    <a:pt x="0" y="34"/>
                    <a:pt x="1" y="34"/>
                  </a:cubicBezTo>
                  <a:cubicBezTo>
                    <a:pt x="27" y="49"/>
                    <a:pt x="27" y="49"/>
                    <a:pt x="27" y="49"/>
                  </a:cubicBezTo>
                  <a:cubicBezTo>
                    <a:pt x="28" y="50"/>
                    <a:pt x="29" y="49"/>
                    <a:pt x="30" y="48"/>
                  </a:cubicBezTo>
                  <a:cubicBezTo>
                    <a:pt x="30" y="48"/>
                    <a:pt x="30" y="47"/>
                    <a:pt x="30" y="46"/>
                  </a:cubicBezTo>
                  <a:cubicBezTo>
                    <a:pt x="30" y="46"/>
                    <a:pt x="29" y="45"/>
                    <a:pt x="29"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42" name="组合 241"/>
          <p:cNvGrpSpPr/>
          <p:nvPr/>
        </p:nvGrpSpPr>
        <p:grpSpPr>
          <a:xfrm>
            <a:off x="7348538" y="304800"/>
            <a:ext cx="374650" cy="481013"/>
            <a:chOff x="7348538" y="304800"/>
            <a:chExt cx="374650" cy="481013"/>
          </a:xfrm>
          <a:solidFill>
            <a:schemeClr val="accent4"/>
          </a:solidFill>
        </p:grpSpPr>
        <p:sp>
          <p:nvSpPr>
            <p:cNvPr id="23" name="Freeform 223"/>
            <p:cNvSpPr>
              <a:spLocks noEditPoints="1"/>
            </p:cNvSpPr>
            <p:nvPr/>
          </p:nvSpPr>
          <p:spPr bwMode="auto">
            <a:xfrm>
              <a:off x="7348538" y="304800"/>
              <a:ext cx="374650" cy="481013"/>
            </a:xfrm>
            <a:custGeom>
              <a:avLst/>
              <a:gdLst>
                <a:gd name="T0" fmla="*/ 82 w 100"/>
                <a:gd name="T1" fmla="*/ 25 h 128"/>
                <a:gd name="T2" fmla="*/ 82 w 100"/>
                <a:gd name="T3" fmla="*/ 25 h 128"/>
                <a:gd name="T4" fmla="*/ 82 w 100"/>
                <a:gd name="T5" fmla="*/ 6 h 128"/>
                <a:gd name="T6" fmla="*/ 76 w 100"/>
                <a:gd name="T7" fmla="*/ 0 h 128"/>
                <a:gd name="T8" fmla="*/ 24 w 100"/>
                <a:gd name="T9" fmla="*/ 0 h 128"/>
                <a:gd name="T10" fmla="*/ 18 w 100"/>
                <a:gd name="T11" fmla="*/ 6 h 128"/>
                <a:gd name="T12" fmla="*/ 18 w 100"/>
                <a:gd name="T13" fmla="*/ 25 h 128"/>
                <a:gd name="T14" fmla="*/ 18 w 100"/>
                <a:gd name="T15" fmla="*/ 25 h 128"/>
                <a:gd name="T16" fmla="*/ 0 w 100"/>
                <a:gd name="T17" fmla="*/ 64 h 128"/>
                <a:gd name="T18" fmla="*/ 18 w 100"/>
                <a:gd name="T19" fmla="*/ 103 h 128"/>
                <a:gd name="T20" fmla="*/ 18 w 100"/>
                <a:gd name="T21" fmla="*/ 103 h 128"/>
                <a:gd name="T22" fmla="*/ 18 w 100"/>
                <a:gd name="T23" fmla="*/ 122 h 128"/>
                <a:gd name="T24" fmla="*/ 24 w 100"/>
                <a:gd name="T25" fmla="*/ 128 h 128"/>
                <a:gd name="T26" fmla="*/ 76 w 100"/>
                <a:gd name="T27" fmla="*/ 128 h 128"/>
                <a:gd name="T28" fmla="*/ 82 w 100"/>
                <a:gd name="T29" fmla="*/ 122 h 128"/>
                <a:gd name="T30" fmla="*/ 82 w 100"/>
                <a:gd name="T31" fmla="*/ 103 h 128"/>
                <a:gd name="T32" fmla="*/ 82 w 100"/>
                <a:gd name="T33" fmla="*/ 103 h 128"/>
                <a:gd name="T34" fmla="*/ 100 w 100"/>
                <a:gd name="T35" fmla="*/ 64 h 128"/>
                <a:gd name="T36" fmla="*/ 82 w 100"/>
                <a:gd name="T37" fmla="*/ 25 h 128"/>
                <a:gd name="T38" fmla="*/ 23 w 100"/>
                <a:gd name="T39" fmla="*/ 5 h 128"/>
                <a:gd name="T40" fmla="*/ 77 w 100"/>
                <a:gd name="T41" fmla="*/ 5 h 128"/>
                <a:gd name="T42" fmla="*/ 77 w 100"/>
                <a:gd name="T43" fmla="*/ 22 h 128"/>
                <a:gd name="T44" fmla="*/ 75 w 100"/>
                <a:gd name="T45" fmla="*/ 20 h 128"/>
                <a:gd name="T46" fmla="*/ 25 w 100"/>
                <a:gd name="T47" fmla="*/ 20 h 128"/>
                <a:gd name="T48" fmla="*/ 23 w 100"/>
                <a:gd name="T49" fmla="*/ 22 h 128"/>
                <a:gd name="T50" fmla="*/ 23 w 100"/>
                <a:gd name="T51" fmla="*/ 5 h 128"/>
                <a:gd name="T52" fmla="*/ 77 w 100"/>
                <a:gd name="T53" fmla="*/ 123 h 128"/>
                <a:gd name="T54" fmla="*/ 23 w 100"/>
                <a:gd name="T55" fmla="*/ 123 h 128"/>
                <a:gd name="T56" fmla="*/ 23 w 100"/>
                <a:gd name="T57" fmla="*/ 106 h 128"/>
                <a:gd name="T58" fmla="*/ 25 w 100"/>
                <a:gd name="T59" fmla="*/ 108 h 128"/>
                <a:gd name="T60" fmla="*/ 75 w 100"/>
                <a:gd name="T61" fmla="*/ 108 h 128"/>
                <a:gd name="T62" fmla="*/ 77 w 100"/>
                <a:gd name="T63" fmla="*/ 106 h 128"/>
                <a:gd name="T64" fmla="*/ 77 w 100"/>
                <a:gd name="T65" fmla="*/ 123 h 128"/>
                <a:gd name="T66" fmla="*/ 82 w 100"/>
                <a:gd name="T67" fmla="*/ 96 h 128"/>
                <a:gd name="T68" fmla="*/ 68 w 100"/>
                <a:gd name="T69" fmla="*/ 106 h 128"/>
                <a:gd name="T70" fmla="*/ 50 w 100"/>
                <a:gd name="T71" fmla="*/ 110 h 128"/>
                <a:gd name="T72" fmla="*/ 32 w 100"/>
                <a:gd name="T73" fmla="*/ 106 h 128"/>
                <a:gd name="T74" fmla="*/ 18 w 100"/>
                <a:gd name="T75" fmla="*/ 96 h 128"/>
                <a:gd name="T76" fmla="*/ 8 w 100"/>
                <a:gd name="T77" fmla="*/ 82 h 128"/>
                <a:gd name="T78" fmla="*/ 4 w 100"/>
                <a:gd name="T79" fmla="*/ 64 h 128"/>
                <a:gd name="T80" fmla="*/ 8 w 100"/>
                <a:gd name="T81" fmla="*/ 46 h 128"/>
                <a:gd name="T82" fmla="*/ 18 w 100"/>
                <a:gd name="T83" fmla="*/ 32 h 128"/>
                <a:gd name="T84" fmla="*/ 32 w 100"/>
                <a:gd name="T85" fmla="*/ 22 h 128"/>
                <a:gd name="T86" fmla="*/ 68 w 100"/>
                <a:gd name="T87" fmla="*/ 22 h 128"/>
                <a:gd name="T88" fmla="*/ 82 w 100"/>
                <a:gd name="T89" fmla="*/ 32 h 128"/>
                <a:gd name="T90" fmla="*/ 92 w 100"/>
                <a:gd name="T91" fmla="*/ 46 h 128"/>
                <a:gd name="T92" fmla="*/ 96 w 100"/>
                <a:gd name="T93" fmla="*/ 64 h 128"/>
                <a:gd name="T94" fmla="*/ 92 w 100"/>
                <a:gd name="T95" fmla="*/ 82 h 128"/>
                <a:gd name="T96" fmla="*/ 82 w 100"/>
                <a:gd name="T97"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0" h="128">
                  <a:moveTo>
                    <a:pt x="82" y="25"/>
                  </a:moveTo>
                  <a:cubicBezTo>
                    <a:pt x="82" y="25"/>
                    <a:pt x="82" y="25"/>
                    <a:pt x="82" y="25"/>
                  </a:cubicBezTo>
                  <a:cubicBezTo>
                    <a:pt x="82" y="6"/>
                    <a:pt x="82" y="6"/>
                    <a:pt x="82" y="6"/>
                  </a:cubicBezTo>
                  <a:cubicBezTo>
                    <a:pt x="82" y="3"/>
                    <a:pt x="79" y="0"/>
                    <a:pt x="76" y="0"/>
                  </a:cubicBezTo>
                  <a:cubicBezTo>
                    <a:pt x="24" y="0"/>
                    <a:pt x="24" y="0"/>
                    <a:pt x="24" y="0"/>
                  </a:cubicBezTo>
                  <a:cubicBezTo>
                    <a:pt x="21" y="0"/>
                    <a:pt x="18" y="3"/>
                    <a:pt x="18" y="6"/>
                  </a:cubicBezTo>
                  <a:cubicBezTo>
                    <a:pt x="18" y="25"/>
                    <a:pt x="18" y="25"/>
                    <a:pt x="18" y="25"/>
                  </a:cubicBezTo>
                  <a:cubicBezTo>
                    <a:pt x="18" y="25"/>
                    <a:pt x="18" y="25"/>
                    <a:pt x="18" y="25"/>
                  </a:cubicBezTo>
                  <a:cubicBezTo>
                    <a:pt x="6" y="35"/>
                    <a:pt x="0" y="49"/>
                    <a:pt x="0" y="64"/>
                  </a:cubicBezTo>
                  <a:cubicBezTo>
                    <a:pt x="0" y="79"/>
                    <a:pt x="6" y="93"/>
                    <a:pt x="18" y="103"/>
                  </a:cubicBezTo>
                  <a:cubicBezTo>
                    <a:pt x="18" y="103"/>
                    <a:pt x="18" y="103"/>
                    <a:pt x="18" y="103"/>
                  </a:cubicBezTo>
                  <a:cubicBezTo>
                    <a:pt x="18" y="122"/>
                    <a:pt x="18" y="122"/>
                    <a:pt x="18" y="122"/>
                  </a:cubicBezTo>
                  <a:cubicBezTo>
                    <a:pt x="18" y="125"/>
                    <a:pt x="21" y="128"/>
                    <a:pt x="24" y="128"/>
                  </a:cubicBezTo>
                  <a:cubicBezTo>
                    <a:pt x="76" y="128"/>
                    <a:pt x="76" y="128"/>
                    <a:pt x="76" y="128"/>
                  </a:cubicBezTo>
                  <a:cubicBezTo>
                    <a:pt x="79" y="128"/>
                    <a:pt x="82" y="125"/>
                    <a:pt x="82" y="122"/>
                  </a:cubicBezTo>
                  <a:cubicBezTo>
                    <a:pt x="82" y="103"/>
                    <a:pt x="82" y="103"/>
                    <a:pt x="82" y="103"/>
                  </a:cubicBezTo>
                  <a:cubicBezTo>
                    <a:pt x="82" y="103"/>
                    <a:pt x="82" y="103"/>
                    <a:pt x="82" y="103"/>
                  </a:cubicBezTo>
                  <a:cubicBezTo>
                    <a:pt x="94" y="93"/>
                    <a:pt x="100" y="79"/>
                    <a:pt x="100" y="64"/>
                  </a:cubicBezTo>
                  <a:cubicBezTo>
                    <a:pt x="100" y="49"/>
                    <a:pt x="94" y="35"/>
                    <a:pt x="82" y="25"/>
                  </a:cubicBezTo>
                  <a:close/>
                  <a:moveTo>
                    <a:pt x="23" y="5"/>
                  </a:moveTo>
                  <a:cubicBezTo>
                    <a:pt x="77" y="5"/>
                    <a:pt x="77" y="5"/>
                    <a:pt x="77" y="5"/>
                  </a:cubicBezTo>
                  <a:cubicBezTo>
                    <a:pt x="77" y="22"/>
                    <a:pt x="77" y="22"/>
                    <a:pt x="77" y="22"/>
                  </a:cubicBezTo>
                  <a:cubicBezTo>
                    <a:pt x="75" y="20"/>
                    <a:pt x="75" y="20"/>
                    <a:pt x="75" y="20"/>
                  </a:cubicBezTo>
                  <a:cubicBezTo>
                    <a:pt x="60" y="11"/>
                    <a:pt x="40" y="11"/>
                    <a:pt x="25" y="20"/>
                  </a:cubicBezTo>
                  <a:cubicBezTo>
                    <a:pt x="23" y="22"/>
                    <a:pt x="23" y="22"/>
                    <a:pt x="23" y="22"/>
                  </a:cubicBezTo>
                  <a:lnTo>
                    <a:pt x="23" y="5"/>
                  </a:lnTo>
                  <a:close/>
                  <a:moveTo>
                    <a:pt x="77" y="123"/>
                  </a:moveTo>
                  <a:cubicBezTo>
                    <a:pt x="23" y="123"/>
                    <a:pt x="23" y="123"/>
                    <a:pt x="23" y="123"/>
                  </a:cubicBezTo>
                  <a:cubicBezTo>
                    <a:pt x="23" y="106"/>
                    <a:pt x="23" y="106"/>
                    <a:pt x="23" y="106"/>
                  </a:cubicBezTo>
                  <a:cubicBezTo>
                    <a:pt x="25" y="108"/>
                    <a:pt x="25" y="108"/>
                    <a:pt x="25" y="108"/>
                  </a:cubicBezTo>
                  <a:cubicBezTo>
                    <a:pt x="40" y="117"/>
                    <a:pt x="60" y="117"/>
                    <a:pt x="75" y="108"/>
                  </a:cubicBezTo>
                  <a:cubicBezTo>
                    <a:pt x="77" y="106"/>
                    <a:pt x="77" y="106"/>
                    <a:pt x="77" y="106"/>
                  </a:cubicBezTo>
                  <a:lnTo>
                    <a:pt x="77" y="123"/>
                  </a:lnTo>
                  <a:close/>
                  <a:moveTo>
                    <a:pt x="82" y="96"/>
                  </a:moveTo>
                  <a:cubicBezTo>
                    <a:pt x="78" y="101"/>
                    <a:pt x="73" y="104"/>
                    <a:pt x="68" y="106"/>
                  </a:cubicBezTo>
                  <a:cubicBezTo>
                    <a:pt x="62" y="109"/>
                    <a:pt x="56" y="110"/>
                    <a:pt x="50" y="110"/>
                  </a:cubicBezTo>
                  <a:cubicBezTo>
                    <a:pt x="44" y="110"/>
                    <a:pt x="38" y="109"/>
                    <a:pt x="32" y="106"/>
                  </a:cubicBezTo>
                  <a:cubicBezTo>
                    <a:pt x="27" y="104"/>
                    <a:pt x="22" y="101"/>
                    <a:pt x="18" y="96"/>
                  </a:cubicBezTo>
                  <a:cubicBezTo>
                    <a:pt x="13" y="92"/>
                    <a:pt x="10" y="87"/>
                    <a:pt x="8" y="82"/>
                  </a:cubicBezTo>
                  <a:cubicBezTo>
                    <a:pt x="5" y="76"/>
                    <a:pt x="4" y="70"/>
                    <a:pt x="4" y="64"/>
                  </a:cubicBezTo>
                  <a:cubicBezTo>
                    <a:pt x="4" y="58"/>
                    <a:pt x="5" y="52"/>
                    <a:pt x="8" y="46"/>
                  </a:cubicBezTo>
                  <a:cubicBezTo>
                    <a:pt x="10" y="41"/>
                    <a:pt x="13" y="36"/>
                    <a:pt x="18" y="32"/>
                  </a:cubicBezTo>
                  <a:cubicBezTo>
                    <a:pt x="22" y="27"/>
                    <a:pt x="27" y="24"/>
                    <a:pt x="32" y="22"/>
                  </a:cubicBezTo>
                  <a:cubicBezTo>
                    <a:pt x="43" y="17"/>
                    <a:pt x="57" y="17"/>
                    <a:pt x="68" y="22"/>
                  </a:cubicBezTo>
                  <a:cubicBezTo>
                    <a:pt x="73" y="24"/>
                    <a:pt x="78" y="27"/>
                    <a:pt x="82" y="32"/>
                  </a:cubicBezTo>
                  <a:cubicBezTo>
                    <a:pt x="87" y="36"/>
                    <a:pt x="90" y="41"/>
                    <a:pt x="92" y="46"/>
                  </a:cubicBezTo>
                  <a:cubicBezTo>
                    <a:pt x="95" y="52"/>
                    <a:pt x="96" y="58"/>
                    <a:pt x="96" y="64"/>
                  </a:cubicBezTo>
                  <a:cubicBezTo>
                    <a:pt x="96" y="70"/>
                    <a:pt x="95" y="76"/>
                    <a:pt x="92" y="82"/>
                  </a:cubicBezTo>
                  <a:cubicBezTo>
                    <a:pt x="90" y="87"/>
                    <a:pt x="87" y="92"/>
                    <a:pt x="82" y="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4" name="Freeform 224"/>
            <p:cNvSpPr/>
            <p:nvPr/>
          </p:nvSpPr>
          <p:spPr bwMode="auto">
            <a:xfrm>
              <a:off x="7527925" y="425450"/>
              <a:ext cx="112713" cy="184150"/>
            </a:xfrm>
            <a:custGeom>
              <a:avLst/>
              <a:gdLst>
                <a:gd name="T0" fmla="*/ 29 w 30"/>
                <a:gd name="T1" fmla="*/ 45 h 49"/>
                <a:gd name="T2" fmla="*/ 4 w 30"/>
                <a:gd name="T3" fmla="*/ 31 h 49"/>
                <a:gd name="T4" fmla="*/ 4 w 30"/>
                <a:gd name="T5" fmla="*/ 2 h 49"/>
                <a:gd name="T6" fmla="*/ 2 w 30"/>
                <a:gd name="T7" fmla="*/ 0 h 49"/>
                <a:gd name="T8" fmla="*/ 0 w 30"/>
                <a:gd name="T9" fmla="*/ 2 h 49"/>
                <a:gd name="T10" fmla="*/ 0 w 30"/>
                <a:gd name="T11" fmla="*/ 32 h 49"/>
                <a:gd name="T12" fmla="*/ 1 w 30"/>
                <a:gd name="T13" fmla="*/ 34 h 49"/>
                <a:gd name="T14" fmla="*/ 27 w 30"/>
                <a:gd name="T15" fmla="*/ 49 h 49"/>
                <a:gd name="T16" fmla="*/ 30 w 30"/>
                <a:gd name="T17" fmla="*/ 48 h 49"/>
                <a:gd name="T18" fmla="*/ 30 w 30"/>
                <a:gd name="T19" fmla="*/ 46 h 49"/>
                <a:gd name="T20" fmla="*/ 29 w 30"/>
                <a:gd name="T21" fmla="*/ 4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49">
                  <a:moveTo>
                    <a:pt x="29" y="45"/>
                  </a:moveTo>
                  <a:cubicBezTo>
                    <a:pt x="4" y="31"/>
                    <a:pt x="4" y="31"/>
                    <a:pt x="4" y="31"/>
                  </a:cubicBezTo>
                  <a:cubicBezTo>
                    <a:pt x="4" y="2"/>
                    <a:pt x="4" y="2"/>
                    <a:pt x="4" y="2"/>
                  </a:cubicBezTo>
                  <a:cubicBezTo>
                    <a:pt x="4" y="1"/>
                    <a:pt x="3" y="0"/>
                    <a:pt x="2" y="0"/>
                  </a:cubicBezTo>
                  <a:cubicBezTo>
                    <a:pt x="1" y="0"/>
                    <a:pt x="0" y="1"/>
                    <a:pt x="0" y="2"/>
                  </a:cubicBezTo>
                  <a:cubicBezTo>
                    <a:pt x="0" y="32"/>
                    <a:pt x="0" y="32"/>
                    <a:pt x="0" y="32"/>
                  </a:cubicBezTo>
                  <a:cubicBezTo>
                    <a:pt x="0" y="33"/>
                    <a:pt x="0" y="34"/>
                    <a:pt x="1" y="34"/>
                  </a:cubicBezTo>
                  <a:cubicBezTo>
                    <a:pt x="27" y="49"/>
                    <a:pt x="27" y="49"/>
                    <a:pt x="27" y="49"/>
                  </a:cubicBezTo>
                  <a:cubicBezTo>
                    <a:pt x="28" y="49"/>
                    <a:pt x="29" y="49"/>
                    <a:pt x="30" y="48"/>
                  </a:cubicBezTo>
                  <a:cubicBezTo>
                    <a:pt x="30" y="47"/>
                    <a:pt x="30" y="47"/>
                    <a:pt x="30" y="46"/>
                  </a:cubicBezTo>
                  <a:cubicBezTo>
                    <a:pt x="30" y="46"/>
                    <a:pt x="29" y="45"/>
                    <a:pt x="29"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41" name="组合 240"/>
          <p:cNvGrpSpPr/>
          <p:nvPr/>
        </p:nvGrpSpPr>
        <p:grpSpPr>
          <a:xfrm>
            <a:off x="6300788" y="304800"/>
            <a:ext cx="522288" cy="481013"/>
            <a:chOff x="6300788" y="304800"/>
            <a:chExt cx="522288" cy="481013"/>
          </a:xfrm>
          <a:solidFill>
            <a:schemeClr val="accent4"/>
          </a:solidFill>
        </p:grpSpPr>
        <p:sp>
          <p:nvSpPr>
            <p:cNvPr id="25" name="Freeform 225"/>
            <p:cNvSpPr>
              <a:spLocks noEditPoints="1"/>
            </p:cNvSpPr>
            <p:nvPr/>
          </p:nvSpPr>
          <p:spPr bwMode="auto">
            <a:xfrm>
              <a:off x="6300788" y="304800"/>
              <a:ext cx="522288" cy="481013"/>
            </a:xfrm>
            <a:custGeom>
              <a:avLst/>
              <a:gdLst>
                <a:gd name="T0" fmla="*/ 135 w 139"/>
                <a:gd name="T1" fmla="*/ 47 h 128"/>
                <a:gd name="T2" fmla="*/ 105 w 139"/>
                <a:gd name="T3" fmla="*/ 9 h 128"/>
                <a:gd name="T4" fmla="*/ 73 w 139"/>
                <a:gd name="T5" fmla="*/ 0 h 128"/>
                <a:gd name="T6" fmla="*/ 18 w 139"/>
                <a:gd name="T7" fmla="*/ 32 h 128"/>
                <a:gd name="T8" fmla="*/ 41 w 139"/>
                <a:gd name="T9" fmla="*/ 119 h 128"/>
                <a:gd name="T10" fmla="*/ 73 w 139"/>
                <a:gd name="T11" fmla="*/ 128 h 128"/>
                <a:gd name="T12" fmla="*/ 128 w 139"/>
                <a:gd name="T13" fmla="*/ 96 h 128"/>
                <a:gd name="T14" fmla="*/ 135 w 139"/>
                <a:gd name="T15" fmla="*/ 47 h 128"/>
                <a:gd name="T16" fmla="*/ 132 w 139"/>
                <a:gd name="T17" fmla="*/ 71 h 128"/>
                <a:gd name="T18" fmla="*/ 124 w 139"/>
                <a:gd name="T19" fmla="*/ 94 h 128"/>
                <a:gd name="T20" fmla="*/ 115 w 139"/>
                <a:gd name="T21" fmla="*/ 106 h 128"/>
                <a:gd name="T22" fmla="*/ 102 w 139"/>
                <a:gd name="T23" fmla="*/ 116 h 128"/>
                <a:gd name="T24" fmla="*/ 73 w 139"/>
                <a:gd name="T25" fmla="*/ 123 h 128"/>
                <a:gd name="T26" fmla="*/ 58 w 139"/>
                <a:gd name="T27" fmla="*/ 121 h 128"/>
                <a:gd name="T28" fmla="*/ 43 w 139"/>
                <a:gd name="T29" fmla="*/ 115 h 128"/>
                <a:gd name="T30" fmla="*/ 26 w 139"/>
                <a:gd name="T31" fmla="*/ 100 h 128"/>
                <a:gd name="T32" fmla="*/ 16 w 139"/>
                <a:gd name="T33" fmla="*/ 79 h 128"/>
                <a:gd name="T34" fmla="*/ 14 w 139"/>
                <a:gd name="T35" fmla="*/ 57 h 128"/>
                <a:gd name="T36" fmla="*/ 22 w 139"/>
                <a:gd name="T37" fmla="*/ 34 h 128"/>
                <a:gd name="T38" fmla="*/ 31 w 139"/>
                <a:gd name="T39" fmla="*/ 22 h 128"/>
                <a:gd name="T40" fmla="*/ 44 w 139"/>
                <a:gd name="T41" fmla="*/ 12 h 128"/>
                <a:gd name="T42" fmla="*/ 88 w 139"/>
                <a:gd name="T43" fmla="*/ 7 h 128"/>
                <a:gd name="T44" fmla="*/ 103 w 139"/>
                <a:gd name="T45" fmla="*/ 13 h 128"/>
                <a:gd name="T46" fmla="*/ 120 w 139"/>
                <a:gd name="T47" fmla="*/ 28 h 128"/>
                <a:gd name="T48" fmla="*/ 130 w 139"/>
                <a:gd name="T49" fmla="*/ 49 h 128"/>
                <a:gd name="T50" fmla="*/ 132 w 139"/>
                <a:gd name="T51" fmla="*/ 7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9" h="128">
                  <a:moveTo>
                    <a:pt x="135" y="47"/>
                  </a:moveTo>
                  <a:cubicBezTo>
                    <a:pt x="130" y="31"/>
                    <a:pt x="120" y="17"/>
                    <a:pt x="105" y="9"/>
                  </a:cubicBezTo>
                  <a:cubicBezTo>
                    <a:pt x="95" y="3"/>
                    <a:pt x="84" y="0"/>
                    <a:pt x="73" y="0"/>
                  </a:cubicBezTo>
                  <a:cubicBezTo>
                    <a:pt x="50" y="0"/>
                    <a:pt x="29" y="12"/>
                    <a:pt x="18" y="32"/>
                  </a:cubicBezTo>
                  <a:cubicBezTo>
                    <a:pt x="0" y="63"/>
                    <a:pt x="10" y="102"/>
                    <a:pt x="41" y="119"/>
                  </a:cubicBezTo>
                  <a:cubicBezTo>
                    <a:pt x="51" y="125"/>
                    <a:pt x="62" y="128"/>
                    <a:pt x="73" y="128"/>
                  </a:cubicBezTo>
                  <a:cubicBezTo>
                    <a:pt x="96" y="128"/>
                    <a:pt x="117" y="116"/>
                    <a:pt x="128" y="96"/>
                  </a:cubicBezTo>
                  <a:cubicBezTo>
                    <a:pt x="137" y="81"/>
                    <a:pt x="139" y="64"/>
                    <a:pt x="135" y="47"/>
                  </a:cubicBezTo>
                  <a:close/>
                  <a:moveTo>
                    <a:pt x="132" y="71"/>
                  </a:moveTo>
                  <a:cubicBezTo>
                    <a:pt x="131" y="79"/>
                    <a:pt x="128" y="87"/>
                    <a:pt x="124" y="94"/>
                  </a:cubicBezTo>
                  <a:cubicBezTo>
                    <a:pt x="122" y="98"/>
                    <a:pt x="118" y="103"/>
                    <a:pt x="115" y="106"/>
                  </a:cubicBezTo>
                  <a:cubicBezTo>
                    <a:pt x="111" y="110"/>
                    <a:pt x="107" y="113"/>
                    <a:pt x="102" y="116"/>
                  </a:cubicBezTo>
                  <a:cubicBezTo>
                    <a:pt x="93" y="121"/>
                    <a:pt x="83" y="123"/>
                    <a:pt x="73" y="123"/>
                  </a:cubicBezTo>
                  <a:cubicBezTo>
                    <a:pt x="68" y="123"/>
                    <a:pt x="63" y="123"/>
                    <a:pt x="58" y="121"/>
                  </a:cubicBezTo>
                  <a:cubicBezTo>
                    <a:pt x="53" y="120"/>
                    <a:pt x="48" y="118"/>
                    <a:pt x="43" y="115"/>
                  </a:cubicBezTo>
                  <a:cubicBezTo>
                    <a:pt x="36" y="111"/>
                    <a:pt x="30" y="106"/>
                    <a:pt x="26" y="100"/>
                  </a:cubicBezTo>
                  <a:cubicBezTo>
                    <a:pt x="21" y="94"/>
                    <a:pt x="18" y="87"/>
                    <a:pt x="16" y="79"/>
                  </a:cubicBezTo>
                  <a:cubicBezTo>
                    <a:pt x="14" y="72"/>
                    <a:pt x="13" y="64"/>
                    <a:pt x="14" y="57"/>
                  </a:cubicBezTo>
                  <a:cubicBezTo>
                    <a:pt x="15" y="49"/>
                    <a:pt x="18" y="41"/>
                    <a:pt x="22" y="34"/>
                  </a:cubicBezTo>
                  <a:cubicBezTo>
                    <a:pt x="24" y="30"/>
                    <a:pt x="28" y="25"/>
                    <a:pt x="31" y="22"/>
                  </a:cubicBezTo>
                  <a:cubicBezTo>
                    <a:pt x="35" y="18"/>
                    <a:pt x="39" y="15"/>
                    <a:pt x="44" y="12"/>
                  </a:cubicBezTo>
                  <a:cubicBezTo>
                    <a:pt x="57" y="5"/>
                    <a:pt x="73" y="3"/>
                    <a:pt x="88" y="7"/>
                  </a:cubicBezTo>
                  <a:cubicBezTo>
                    <a:pt x="93" y="8"/>
                    <a:pt x="98" y="10"/>
                    <a:pt x="103" y="13"/>
                  </a:cubicBezTo>
                  <a:cubicBezTo>
                    <a:pt x="110" y="17"/>
                    <a:pt x="116" y="22"/>
                    <a:pt x="120" y="28"/>
                  </a:cubicBezTo>
                  <a:cubicBezTo>
                    <a:pt x="125" y="34"/>
                    <a:pt x="128" y="41"/>
                    <a:pt x="130" y="49"/>
                  </a:cubicBezTo>
                  <a:cubicBezTo>
                    <a:pt x="132" y="56"/>
                    <a:pt x="133" y="64"/>
                    <a:pt x="132"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6" name="Freeform 226"/>
            <p:cNvSpPr/>
            <p:nvPr/>
          </p:nvSpPr>
          <p:spPr bwMode="auto">
            <a:xfrm>
              <a:off x="6567488" y="376238"/>
              <a:ext cx="157163" cy="260350"/>
            </a:xfrm>
            <a:custGeom>
              <a:avLst/>
              <a:gdLst>
                <a:gd name="T0" fmla="*/ 41 w 42"/>
                <a:gd name="T1" fmla="*/ 65 h 69"/>
                <a:gd name="T2" fmla="*/ 4 w 42"/>
                <a:gd name="T3" fmla="*/ 44 h 69"/>
                <a:gd name="T4" fmla="*/ 4 w 42"/>
                <a:gd name="T5" fmla="*/ 2 h 69"/>
                <a:gd name="T6" fmla="*/ 2 w 42"/>
                <a:gd name="T7" fmla="*/ 0 h 69"/>
                <a:gd name="T8" fmla="*/ 0 w 42"/>
                <a:gd name="T9" fmla="*/ 2 h 69"/>
                <a:gd name="T10" fmla="*/ 0 w 42"/>
                <a:gd name="T11" fmla="*/ 45 h 69"/>
                <a:gd name="T12" fmla="*/ 1 w 42"/>
                <a:gd name="T13" fmla="*/ 47 h 69"/>
                <a:gd name="T14" fmla="*/ 38 w 42"/>
                <a:gd name="T15" fmla="*/ 69 h 69"/>
                <a:gd name="T16" fmla="*/ 41 w 42"/>
                <a:gd name="T17" fmla="*/ 68 h 69"/>
                <a:gd name="T18" fmla="*/ 42 w 42"/>
                <a:gd name="T19" fmla="*/ 66 h 69"/>
                <a:gd name="T20" fmla="*/ 41 w 42"/>
                <a:gd name="T21" fmla="*/ 65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69">
                  <a:moveTo>
                    <a:pt x="41" y="65"/>
                  </a:moveTo>
                  <a:cubicBezTo>
                    <a:pt x="4" y="44"/>
                    <a:pt x="4" y="44"/>
                    <a:pt x="4" y="44"/>
                  </a:cubicBezTo>
                  <a:cubicBezTo>
                    <a:pt x="4" y="2"/>
                    <a:pt x="4" y="2"/>
                    <a:pt x="4" y="2"/>
                  </a:cubicBezTo>
                  <a:cubicBezTo>
                    <a:pt x="4" y="1"/>
                    <a:pt x="3" y="0"/>
                    <a:pt x="2" y="0"/>
                  </a:cubicBezTo>
                  <a:cubicBezTo>
                    <a:pt x="1" y="0"/>
                    <a:pt x="0" y="1"/>
                    <a:pt x="0" y="2"/>
                  </a:cubicBezTo>
                  <a:cubicBezTo>
                    <a:pt x="0" y="45"/>
                    <a:pt x="0" y="45"/>
                    <a:pt x="0" y="45"/>
                  </a:cubicBezTo>
                  <a:cubicBezTo>
                    <a:pt x="0" y="46"/>
                    <a:pt x="0" y="47"/>
                    <a:pt x="1" y="47"/>
                  </a:cubicBezTo>
                  <a:cubicBezTo>
                    <a:pt x="38" y="69"/>
                    <a:pt x="38" y="69"/>
                    <a:pt x="38" y="69"/>
                  </a:cubicBezTo>
                  <a:cubicBezTo>
                    <a:pt x="39" y="69"/>
                    <a:pt x="41" y="69"/>
                    <a:pt x="41" y="68"/>
                  </a:cubicBezTo>
                  <a:cubicBezTo>
                    <a:pt x="42" y="67"/>
                    <a:pt x="42" y="67"/>
                    <a:pt x="42" y="66"/>
                  </a:cubicBezTo>
                  <a:cubicBezTo>
                    <a:pt x="41" y="65"/>
                    <a:pt x="41" y="65"/>
                    <a:pt x="41"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27" name="Freeform 227"/>
          <p:cNvSpPr>
            <a:spLocks noEditPoints="1"/>
          </p:cNvSpPr>
          <p:nvPr/>
        </p:nvSpPr>
        <p:spPr bwMode="auto">
          <a:xfrm>
            <a:off x="5414963" y="304800"/>
            <a:ext cx="396875" cy="481013"/>
          </a:xfrm>
          <a:custGeom>
            <a:avLst/>
            <a:gdLst>
              <a:gd name="T0" fmla="*/ 93 w 106"/>
              <a:gd name="T1" fmla="*/ 22 h 128"/>
              <a:gd name="T2" fmla="*/ 63 w 106"/>
              <a:gd name="T3" fmla="*/ 10 h 128"/>
              <a:gd name="T4" fmla="*/ 43 w 106"/>
              <a:gd name="T5" fmla="*/ 10 h 128"/>
              <a:gd name="T6" fmla="*/ 13 w 106"/>
              <a:gd name="T7" fmla="*/ 22 h 128"/>
              <a:gd name="T8" fmla="*/ 7 w 106"/>
              <a:gd name="T9" fmla="*/ 43 h 128"/>
              <a:gd name="T10" fmla="*/ 43 w 106"/>
              <a:gd name="T11" fmla="*/ 49 h 128"/>
              <a:gd name="T12" fmla="*/ 13 w 106"/>
              <a:gd name="T13" fmla="*/ 65 h 128"/>
              <a:gd name="T14" fmla="*/ 11 w 106"/>
              <a:gd name="T15" fmla="*/ 66 h 128"/>
              <a:gd name="T16" fmla="*/ 0 w 106"/>
              <a:gd name="T17" fmla="*/ 79 h 128"/>
              <a:gd name="T18" fmla="*/ 11 w 106"/>
              <a:gd name="T19" fmla="*/ 92 h 128"/>
              <a:gd name="T20" fmla="*/ 43 w 106"/>
              <a:gd name="T21" fmla="*/ 92 h 128"/>
              <a:gd name="T22" fmla="*/ 63 w 106"/>
              <a:gd name="T23" fmla="*/ 128 h 128"/>
              <a:gd name="T24" fmla="*/ 93 w 106"/>
              <a:gd name="T25" fmla="*/ 92 h 128"/>
              <a:gd name="T26" fmla="*/ 99 w 106"/>
              <a:gd name="T27" fmla="*/ 71 h 128"/>
              <a:gd name="T28" fmla="*/ 63 w 106"/>
              <a:gd name="T29" fmla="*/ 65 h 128"/>
              <a:gd name="T30" fmla="*/ 93 w 106"/>
              <a:gd name="T31" fmla="*/ 49 h 128"/>
              <a:gd name="T32" fmla="*/ 95 w 106"/>
              <a:gd name="T33" fmla="*/ 48 h 128"/>
              <a:gd name="T34" fmla="*/ 106 w 106"/>
              <a:gd name="T35" fmla="*/ 36 h 128"/>
              <a:gd name="T36" fmla="*/ 95 w 106"/>
              <a:gd name="T37" fmla="*/ 23 h 128"/>
              <a:gd name="T38" fmla="*/ 53 w 106"/>
              <a:gd name="T39" fmla="*/ 5 h 128"/>
              <a:gd name="T40" fmla="*/ 58 w 106"/>
              <a:gd name="T41" fmla="*/ 22 h 128"/>
              <a:gd name="T42" fmla="*/ 48 w 106"/>
              <a:gd name="T43" fmla="*/ 10 h 128"/>
              <a:gd name="T44" fmla="*/ 48 w 106"/>
              <a:gd name="T45" fmla="*/ 123 h 128"/>
              <a:gd name="T46" fmla="*/ 58 w 106"/>
              <a:gd name="T47" fmla="*/ 92 h 128"/>
              <a:gd name="T48" fmla="*/ 94 w 106"/>
              <a:gd name="T49" fmla="*/ 70 h 128"/>
              <a:gd name="T50" fmla="*/ 14 w 106"/>
              <a:gd name="T51" fmla="*/ 88 h 128"/>
              <a:gd name="T52" fmla="*/ 14 w 106"/>
              <a:gd name="T53" fmla="*/ 70 h 128"/>
              <a:gd name="T54" fmla="*/ 48 w 106"/>
              <a:gd name="T55" fmla="*/ 65 h 128"/>
              <a:gd name="T56" fmla="*/ 58 w 106"/>
              <a:gd name="T57" fmla="*/ 49 h 128"/>
              <a:gd name="T58" fmla="*/ 48 w 106"/>
              <a:gd name="T59" fmla="*/ 65 h 128"/>
              <a:gd name="T60" fmla="*/ 12 w 106"/>
              <a:gd name="T61" fmla="*/ 44 h 128"/>
              <a:gd name="T62" fmla="*/ 92 w 106"/>
              <a:gd name="T63" fmla="*/ 27 h 128"/>
              <a:gd name="T64" fmla="*/ 92 w 106"/>
              <a:gd name="T65" fmla="*/ 4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6" h="128">
                <a:moveTo>
                  <a:pt x="95" y="23"/>
                </a:moveTo>
                <a:cubicBezTo>
                  <a:pt x="94" y="22"/>
                  <a:pt x="94" y="22"/>
                  <a:pt x="93" y="22"/>
                </a:cubicBezTo>
                <a:cubicBezTo>
                  <a:pt x="63" y="22"/>
                  <a:pt x="63" y="22"/>
                  <a:pt x="63" y="22"/>
                </a:cubicBezTo>
                <a:cubicBezTo>
                  <a:pt x="63" y="10"/>
                  <a:pt x="63" y="10"/>
                  <a:pt x="63" y="10"/>
                </a:cubicBezTo>
                <a:cubicBezTo>
                  <a:pt x="63" y="4"/>
                  <a:pt x="58" y="0"/>
                  <a:pt x="53" y="0"/>
                </a:cubicBezTo>
                <a:cubicBezTo>
                  <a:pt x="48" y="0"/>
                  <a:pt x="43" y="4"/>
                  <a:pt x="43" y="10"/>
                </a:cubicBezTo>
                <a:cubicBezTo>
                  <a:pt x="43" y="22"/>
                  <a:pt x="43" y="22"/>
                  <a:pt x="43" y="22"/>
                </a:cubicBezTo>
                <a:cubicBezTo>
                  <a:pt x="13" y="22"/>
                  <a:pt x="13" y="22"/>
                  <a:pt x="13" y="22"/>
                </a:cubicBezTo>
                <a:cubicBezTo>
                  <a:pt x="10" y="22"/>
                  <a:pt x="7" y="25"/>
                  <a:pt x="7" y="28"/>
                </a:cubicBezTo>
                <a:cubicBezTo>
                  <a:pt x="7" y="43"/>
                  <a:pt x="7" y="43"/>
                  <a:pt x="7" y="43"/>
                </a:cubicBezTo>
                <a:cubicBezTo>
                  <a:pt x="7" y="46"/>
                  <a:pt x="10" y="49"/>
                  <a:pt x="13" y="49"/>
                </a:cubicBezTo>
                <a:cubicBezTo>
                  <a:pt x="43" y="49"/>
                  <a:pt x="43" y="49"/>
                  <a:pt x="43" y="49"/>
                </a:cubicBezTo>
                <a:cubicBezTo>
                  <a:pt x="43" y="65"/>
                  <a:pt x="43" y="65"/>
                  <a:pt x="43" y="65"/>
                </a:cubicBezTo>
                <a:cubicBezTo>
                  <a:pt x="13" y="65"/>
                  <a:pt x="13" y="65"/>
                  <a:pt x="13" y="65"/>
                </a:cubicBezTo>
                <a:cubicBezTo>
                  <a:pt x="12" y="65"/>
                  <a:pt x="12" y="66"/>
                  <a:pt x="11" y="66"/>
                </a:cubicBezTo>
                <a:cubicBezTo>
                  <a:pt x="11" y="66"/>
                  <a:pt x="11" y="66"/>
                  <a:pt x="11" y="66"/>
                </a:cubicBezTo>
                <a:cubicBezTo>
                  <a:pt x="0" y="77"/>
                  <a:pt x="0" y="77"/>
                  <a:pt x="0" y="77"/>
                </a:cubicBezTo>
                <a:cubicBezTo>
                  <a:pt x="0" y="78"/>
                  <a:pt x="0" y="78"/>
                  <a:pt x="0" y="79"/>
                </a:cubicBezTo>
                <a:cubicBezTo>
                  <a:pt x="0" y="79"/>
                  <a:pt x="0" y="80"/>
                  <a:pt x="0" y="80"/>
                </a:cubicBezTo>
                <a:cubicBezTo>
                  <a:pt x="11" y="92"/>
                  <a:pt x="11" y="92"/>
                  <a:pt x="11" y="92"/>
                </a:cubicBezTo>
                <a:cubicBezTo>
                  <a:pt x="12" y="92"/>
                  <a:pt x="12" y="92"/>
                  <a:pt x="13" y="92"/>
                </a:cubicBezTo>
                <a:cubicBezTo>
                  <a:pt x="43" y="92"/>
                  <a:pt x="43" y="92"/>
                  <a:pt x="43" y="92"/>
                </a:cubicBezTo>
                <a:cubicBezTo>
                  <a:pt x="43" y="128"/>
                  <a:pt x="43" y="128"/>
                  <a:pt x="43" y="128"/>
                </a:cubicBezTo>
                <a:cubicBezTo>
                  <a:pt x="63" y="128"/>
                  <a:pt x="63" y="128"/>
                  <a:pt x="63" y="128"/>
                </a:cubicBezTo>
                <a:cubicBezTo>
                  <a:pt x="63" y="92"/>
                  <a:pt x="63" y="92"/>
                  <a:pt x="63" y="92"/>
                </a:cubicBezTo>
                <a:cubicBezTo>
                  <a:pt x="93" y="92"/>
                  <a:pt x="93" y="92"/>
                  <a:pt x="93" y="92"/>
                </a:cubicBezTo>
                <a:cubicBezTo>
                  <a:pt x="96" y="92"/>
                  <a:pt x="99" y="90"/>
                  <a:pt x="99" y="86"/>
                </a:cubicBezTo>
                <a:cubicBezTo>
                  <a:pt x="99" y="71"/>
                  <a:pt x="99" y="71"/>
                  <a:pt x="99" y="71"/>
                </a:cubicBezTo>
                <a:cubicBezTo>
                  <a:pt x="99" y="68"/>
                  <a:pt x="96" y="65"/>
                  <a:pt x="93" y="65"/>
                </a:cubicBezTo>
                <a:cubicBezTo>
                  <a:pt x="63" y="65"/>
                  <a:pt x="63" y="65"/>
                  <a:pt x="63" y="65"/>
                </a:cubicBezTo>
                <a:cubicBezTo>
                  <a:pt x="63" y="49"/>
                  <a:pt x="63" y="49"/>
                  <a:pt x="63" y="49"/>
                </a:cubicBezTo>
                <a:cubicBezTo>
                  <a:pt x="93" y="49"/>
                  <a:pt x="93" y="49"/>
                  <a:pt x="93" y="49"/>
                </a:cubicBezTo>
                <a:cubicBezTo>
                  <a:pt x="94" y="49"/>
                  <a:pt x="94" y="49"/>
                  <a:pt x="95" y="48"/>
                </a:cubicBezTo>
                <a:cubicBezTo>
                  <a:pt x="95" y="48"/>
                  <a:pt x="95" y="48"/>
                  <a:pt x="95" y="48"/>
                </a:cubicBezTo>
                <a:cubicBezTo>
                  <a:pt x="106" y="37"/>
                  <a:pt x="106" y="37"/>
                  <a:pt x="106" y="37"/>
                </a:cubicBezTo>
                <a:cubicBezTo>
                  <a:pt x="106" y="37"/>
                  <a:pt x="106" y="36"/>
                  <a:pt x="106" y="36"/>
                </a:cubicBezTo>
                <a:cubicBezTo>
                  <a:pt x="106" y="35"/>
                  <a:pt x="106" y="34"/>
                  <a:pt x="106" y="34"/>
                </a:cubicBezTo>
                <a:lnTo>
                  <a:pt x="95" y="23"/>
                </a:lnTo>
                <a:close/>
                <a:moveTo>
                  <a:pt x="48" y="10"/>
                </a:moveTo>
                <a:cubicBezTo>
                  <a:pt x="48" y="7"/>
                  <a:pt x="50" y="5"/>
                  <a:pt x="53" y="5"/>
                </a:cubicBezTo>
                <a:cubicBezTo>
                  <a:pt x="56" y="5"/>
                  <a:pt x="58" y="7"/>
                  <a:pt x="58" y="10"/>
                </a:cubicBezTo>
                <a:cubicBezTo>
                  <a:pt x="58" y="22"/>
                  <a:pt x="58" y="22"/>
                  <a:pt x="58" y="22"/>
                </a:cubicBezTo>
                <a:cubicBezTo>
                  <a:pt x="48" y="22"/>
                  <a:pt x="48" y="22"/>
                  <a:pt x="48" y="22"/>
                </a:cubicBezTo>
                <a:lnTo>
                  <a:pt x="48" y="10"/>
                </a:lnTo>
                <a:close/>
                <a:moveTo>
                  <a:pt x="58" y="123"/>
                </a:moveTo>
                <a:cubicBezTo>
                  <a:pt x="48" y="123"/>
                  <a:pt x="48" y="123"/>
                  <a:pt x="48" y="123"/>
                </a:cubicBezTo>
                <a:cubicBezTo>
                  <a:pt x="48" y="92"/>
                  <a:pt x="48" y="92"/>
                  <a:pt x="48" y="92"/>
                </a:cubicBezTo>
                <a:cubicBezTo>
                  <a:pt x="58" y="92"/>
                  <a:pt x="58" y="92"/>
                  <a:pt x="58" y="92"/>
                </a:cubicBezTo>
                <a:lnTo>
                  <a:pt x="58" y="123"/>
                </a:lnTo>
                <a:close/>
                <a:moveTo>
                  <a:pt x="94" y="70"/>
                </a:moveTo>
                <a:cubicBezTo>
                  <a:pt x="94" y="88"/>
                  <a:pt x="94" y="88"/>
                  <a:pt x="94" y="88"/>
                </a:cubicBezTo>
                <a:cubicBezTo>
                  <a:pt x="14" y="88"/>
                  <a:pt x="14" y="88"/>
                  <a:pt x="14" y="88"/>
                </a:cubicBezTo>
                <a:cubicBezTo>
                  <a:pt x="5" y="79"/>
                  <a:pt x="5" y="79"/>
                  <a:pt x="5" y="79"/>
                </a:cubicBezTo>
                <a:cubicBezTo>
                  <a:pt x="14" y="70"/>
                  <a:pt x="14" y="70"/>
                  <a:pt x="14" y="70"/>
                </a:cubicBezTo>
                <a:lnTo>
                  <a:pt x="94" y="70"/>
                </a:lnTo>
                <a:close/>
                <a:moveTo>
                  <a:pt x="48" y="65"/>
                </a:moveTo>
                <a:cubicBezTo>
                  <a:pt x="48" y="49"/>
                  <a:pt x="48" y="49"/>
                  <a:pt x="48" y="49"/>
                </a:cubicBezTo>
                <a:cubicBezTo>
                  <a:pt x="58" y="49"/>
                  <a:pt x="58" y="49"/>
                  <a:pt x="58" y="49"/>
                </a:cubicBezTo>
                <a:cubicBezTo>
                  <a:pt x="58" y="65"/>
                  <a:pt x="58" y="65"/>
                  <a:pt x="58" y="65"/>
                </a:cubicBezTo>
                <a:lnTo>
                  <a:pt x="48" y="65"/>
                </a:lnTo>
                <a:close/>
                <a:moveTo>
                  <a:pt x="92" y="44"/>
                </a:moveTo>
                <a:cubicBezTo>
                  <a:pt x="12" y="44"/>
                  <a:pt x="12" y="44"/>
                  <a:pt x="12" y="44"/>
                </a:cubicBezTo>
                <a:cubicBezTo>
                  <a:pt x="12" y="27"/>
                  <a:pt x="12" y="27"/>
                  <a:pt x="12" y="27"/>
                </a:cubicBezTo>
                <a:cubicBezTo>
                  <a:pt x="92" y="27"/>
                  <a:pt x="92" y="27"/>
                  <a:pt x="92" y="27"/>
                </a:cubicBezTo>
                <a:cubicBezTo>
                  <a:pt x="101" y="36"/>
                  <a:pt x="101" y="36"/>
                  <a:pt x="101" y="36"/>
                </a:cubicBezTo>
                <a:lnTo>
                  <a:pt x="92" y="44"/>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3" name="组合 2"/>
          <p:cNvGrpSpPr/>
          <p:nvPr/>
        </p:nvGrpSpPr>
        <p:grpSpPr>
          <a:xfrm>
            <a:off x="4411663" y="304800"/>
            <a:ext cx="481013" cy="481013"/>
            <a:chOff x="4411663" y="304800"/>
            <a:chExt cx="481013" cy="481013"/>
          </a:xfrm>
          <a:solidFill>
            <a:schemeClr val="accent4"/>
          </a:solidFill>
        </p:grpSpPr>
        <p:sp>
          <p:nvSpPr>
            <p:cNvPr id="28" name="Freeform 228"/>
            <p:cNvSpPr>
              <a:spLocks noEditPoints="1"/>
            </p:cNvSpPr>
            <p:nvPr/>
          </p:nvSpPr>
          <p:spPr bwMode="auto">
            <a:xfrm>
              <a:off x="4411663" y="304800"/>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2" y="101"/>
                    <a:pt x="106" y="10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9" name="Oval 229"/>
            <p:cNvSpPr>
              <a:spLocks noChangeArrowheads="1"/>
            </p:cNvSpPr>
            <p:nvPr/>
          </p:nvSpPr>
          <p:spPr bwMode="auto">
            <a:xfrm>
              <a:off x="4637088" y="530225"/>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0" name="Freeform 230"/>
            <p:cNvSpPr>
              <a:spLocks noEditPoints="1"/>
            </p:cNvSpPr>
            <p:nvPr/>
          </p:nvSpPr>
          <p:spPr bwMode="auto">
            <a:xfrm>
              <a:off x="4576763" y="381000"/>
              <a:ext cx="150813" cy="330200"/>
            </a:xfrm>
            <a:custGeom>
              <a:avLst/>
              <a:gdLst>
                <a:gd name="T0" fmla="*/ 40 w 40"/>
                <a:gd name="T1" fmla="*/ 43 h 88"/>
                <a:gd name="T2" fmla="*/ 40 w 40"/>
                <a:gd name="T3" fmla="*/ 43 h 88"/>
                <a:gd name="T4" fmla="*/ 22 w 40"/>
                <a:gd name="T5" fmla="*/ 2 h 88"/>
                <a:gd name="T6" fmla="*/ 18 w 40"/>
                <a:gd name="T7" fmla="*/ 2 h 88"/>
                <a:gd name="T8" fmla="*/ 0 w 40"/>
                <a:gd name="T9" fmla="*/ 43 h 88"/>
                <a:gd name="T10" fmla="*/ 0 w 40"/>
                <a:gd name="T11" fmla="*/ 44 h 88"/>
                <a:gd name="T12" fmla="*/ 0 w 40"/>
                <a:gd name="T13" fmla="*/ 45 h 88"/>
                <a:gd name="T14" fmla="*/ 0 w 40"/>
                <a:gd name="T15" fmla="*/ 45 h 88"/>
                <a:gd name="T16" fmla="*/ 18 w 40"/>
                <a:gd name="T17" fmla="*/ 86 h 88"/>
                <a:gd name="T18" fmla="*/ 22 w 40"/>
                <a:gd name="T19" fmla="*/ 86 h 88"/>
                <a:gd name="T20" fmla="*/ 40 w 40"/>
                <a:gd name="T21" fmla="*/ 45 h 88"/>
                <a:gd name="T22" fmla="*/ 40 w 40"/>
                <a:gd name="T23" fmla="*/ 44 h 88"/>
                <a:gd name="T24" fmla="*/ 40 w 40"/>
                <a:gd name="T25" fmla="*/ 44 h 88"/>
                <a:gd name="T26" fmla="*/ 40 w 40"/>
                <a:gd name="T27" fmla="*/ 44 h 88"/>
                <a:gd name="T28" fmla="*/ 40 w 40"/>
                <a:gd name="T29" fmla="*/ 43 h 88"/>
                <a:gd name="T30" fmla="*/ 20 w 40"/>
                <a:gd name="T31" fmla="*/ 80 h 88"/>
                <a:gd name="T32" fmla="*/ 4 w 40"/>
                <a:gd name="T33" fmla="*/ 44 h 88"/>
                <a:gd name="T34" fmla="*/ 20 w 40"/>
                <a:gd name="T35" fmla="*/ 9 h 88"/>
                <a:gd name="T36" fmla="*/ 36 w 40"/>
                <a:gd name="T37" fmla="*/ 44 h 88"/>
                <a:gd name="T38" fmla="*/ 20 w 40"/>
                <a:gd name="T39" fmla="*/ 8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0" h="88">
                  <a:moveTo>
                    <a:pt x="40" y="43"/>
                  </a:moveTo>
                  <a:cubicBezTo>
                    <a:pt x="40" y="43"/>
                    <a:pt x="40" y="43"/>
                    <a:pt x="40" y="43"/>
                  </a:cubicBezTo>
                  <a:cubicBezTo>
                    <a:pt x="22" y="2"/>
                    <a:pt x="22" y="2"/>
                    <a:pt x="22" y="2"/>
                  </a:cubicBezTo>
                  <a:cubicBezTo>
                    <a:pt x="21" y="0"/>
                    <a:pt x="19" y="0"/>
                    <a:pt x="18" y="2"/>
                  </a:cubicBezTo>
                  <a:cubicBezTo>
                    <a:pt x="0" y="43"/>
                    <a:pt x="0" y="43"/>
                    <a:pt x="0" y="43"/>
                  </a:cubicBezTo>
                  <a:cubicBezTo>
                    <a:pt x="0" y="43"/>
                    <a:pt x="0" y="44"/>
                    <a:pt x="0" y="44"/>
                  </a:cubicBezTo>
                  <a:cubicBezTo>
                    <a:pt x="0" y="44"/>
                    <a:pt x="0" y="45"/>
                    <a:pt x="0" y="45"/>
                  </a:cubicBezTo>
                  <a:cubicBezTo>
                    <a:pt x="0" y="45"/>
                    <a:pt x="0" y="45"/>
                    <a:pt x="0" y="45"/>
                  </a:cubicBezTo>
                  <a:cubicBezTo>
                    <a:pt x="18" y="86"/>
                    <a:pt x="18" y="86"/>
                    <a:pt x="18" y="86"/>
                  </a:cubicBezTo>
                  <a:cubicBezTo>
                    <a:pt x="19" y="88"/>
                    <a:pt x="21" y="88"/>
                    <a:pt x="22" y="86"/>
                  </a:cubicBezTo>
                  <a:cubicBezTo>
                    <a:pt x="40" y="45"/>
                    <a:pt x="40" y="45"/>
                    <a:pt x="40" y="45"/>
                  </a:cubicBezTo>
                  <a:cubicBezTo>
                    <a:pt x="40" y="45"/>
                    <a:pt x="40" y="44"/>
                    <a:pt x="40" y="44"/>
                  </a:cubicBezTo>
                  <a:cubicBezTo>
                    <a:pt x="40" y="44"/>
                    <a:pt x="40" y="44"/>
                    <a:pt x="40" y="44"/>
                  </a:cubicBezTo>
                  <a:cubicBezTo>
                    <a:pt x="40" y="44"/>
                    <a:pt x="40" y="44"/>
                    <a:pt x="40" y="44"/>
                  </a:cubicBezTo>
                  <a:cubicBezTo>
                    <a:pt x="40" y="44"/>
                    <a:pt x="40" y="43"/>
                    <a:pt x="40" y="43"/>
                  </a:cubicBezTo>
                  <a:close/>
                  <a:moveTo>
                    <a:pt x="20" y="80"/>
                  </a:moveTo>
                  <a:cubicBezTo>
                    <a:pt x="4" y="44"/>
                    <a:pt x="4" y="44"/>
                    <a:pt x="4" y="44"/>
                  </a:cubicBezTo>
                  <a:cubicBezTo>
                    <a:pt x="20" y="9"/>
                    <a:pt x="20" y="9"/>
                    <a:pt x="20" y="9"/>
                  </a:cubicBezTo>
                  <a:cubicBezTo>
                    <a:pt x="36" y="44"/>
                    <a:pt x="36" y="44"/>
                    <a:pt x="36" y="44"/>
                  </a:cubicBezTo>
                  <a:lnTo>
                    <a:pt x="20" y="8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4" name="组合 3"/>
          <p:cNvGrpSpPr/>
          <p:nvPr/>
        </p:nvGrpSpPr>
        <p:grpSpPr>
          <a:xfrm>
            <a:off x="3451225" y="354013"/>
            <a:ext cx="481013" cy="379413"/>
            <a:chOff x="3451225" y="354013"/>
            <a:chExt cx="481013" cy="379413"/>
          </a:xfrm>
          <a:solidFill>
            <a:schemeClr val="accent4"/>
          </a:solidFill>
        </p:grpSpPr>
        <p:sp>
          <p:nvSpPr>
            <p:cNvPr id="31" name="Freeform 231"/>
            <p:cNvSpPr/>
            <p:nvPr/>
          </p:nvSpPr>
          <p:spPr bwMode="auto">
            <a:xfrm>
              <a:off x="3770313" y="519113"/>
              <a:ext cx="74613" cy="79375"/>
            </a:xfrm>
            <a:custGeom>
              <a:avLst/>
              <a:gdLst>
                <a:gd name="T0" fmla="*/ 4 w 20"/>
                <a:gd name="T1" fmla="*/ 1 h 21"/>
                <a:gd name="T2" fmla="*/ 1 w 20"/>
                <a:gd name="T3" fmla="*/ 1 h 21"/>
                <a:gd name="T4" fmla="*/ 0 w 20"/>
                <a:gd name="T5" fmla="*/ 3 h 21"/>
                <a:gd name="T6" fmla="*/ 1 w 20"/>
                <a:gd name="T7" fmla="*/ 4 h 21"/>
                <a:gd name="T8" fmla="*/ 7 w 20"/>
                <a:gd name="T9" fmla="*/ 11 h 21"/>
                <a:gd name="T10" fmla="*/ 1 w 20"/>
                <a:gd name="T11" fmla="*/ 17 h 21"/>
                <a:gd name="T12" fmla="*/ 0 w 20"/>
                <a:gd name="T13" fmla="*/ 18 h 21"/>
                <a:gd name="T14" fmla="*/ 1 w 20"/>
                <a:gd name="T15" fmla="*/ 20 h 21"/>
                <a:gd name="T16" fmla="*/ 4 w 20"/>
                <a:gd name="T17" fmla="*/ 20 h 21"/>
                <a:gd name="T18" fmla="*/ 10 w 20"/>
                <a:gd name="T19" fmla="*/ 14 h 21"/>
                <a:gd name="T20" fmla="*/ 16 w 20"/>
                <a:gd name="T21" fmla="*/ 20 h 21"/>
                <a:gd name="T22" fmla="*/ 20 w 20"/>
                <a:gd name="T23" fmla="*/ 20 h 21"/>
                <a:gd name="T24" fmla="*/ 20 w 20"/>
                <a:gd name="T25" fmla="*/ 18 h 21"/>
                <a:gd name="T26" fmla="*/ 20 w 20"/>
                <a:gd name="T27" fmla="*/ 17 h 21"/>
                <a:gd name="T28" fmla="*/ 13 w 20"/>
                <a:gd name="T29" fmla="*/ 11 h 21"/>
                <a:gd name="T30" fmla="*/ 20 w 20"/>
                <a:gd name="T31" fmla="*/ 4 h 21"/>
                <a:gd name="T32" fmla="*/ 20 w 20"/>
                <a:gd name="T33" fmla="*/ 3 h 21"/>
                <a:gd name="T34" fmla="*/ 20 w 20"/>
                <a:gd name="T35" fmla="*/ 1 h 21"/>
                <a:gd name="T36" fmla="*/ 16 w 20"/>
                <a:gd name="T37" fmla="*/ 1 h 21"/>
                <a:gd name="T38" fmla="*/ 10 w 20"/>
                <a:gd name="T39" fmla="*/ 7 h 21"/>
                <a:gd name="T40" fmla="*/ 4 w 20"/>
                <a:gd name="T41"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 h="21">
                  <a:moveTo>
                    <a:pt x="4" y="1"/>
                  </a:moveTo>
                  <a:cubicBezTo>
                    <a:pt x="3" y="0"/>
                    <a:pt x="2" y="0"/>
                    <a:pt x="1" y="1"/>
                  </a:cubicBezTo>
                  <a:cubicBezTo>
                    <a:pt x="0" y="2"/>
                    <a:pt x="0" y="2"/>
                    <a:pt x="0" y="3"/>
                  </a:cubicBezTo>
                  <a:cubicBezTo>
                    <a:pt x="0" y="3"/>
                    <a:pt x="0" y="4"/>
                    <a:pt x="1" y="4"/>
                  </a:cubicBezTo>
                  <a:cubicBezTo>
                    <a:pt x="7" y="11"/>
                    <a:pt x="7" y="11"/>
                    <a:pt x="7" y="11"/>
                  </a:cubicBezTo>
                  <a:cubicBezTo>
                    <a:pt x="1" y="17"/>
                    <a:pt x="1" y="17"/>
                    <a:pt x="1" y="17"/>
                  </a:cubicBezTo>
                  <a:cubicBezTo>
                    <a:pt x="0" y="17"/>
                    <a:pt x="0" y="18"/>
                    <a:pt x="0" y="18"/>
                  </a:cubicBezTo>
                  <a:cubicBezTo>
                    <a:pt x="0" y="19"/>
                    <a:pt x="0" y="20"/>
                    <a:pt x="1" y="20"/>
                  </a:cubicBezTo>
                  <a:cubicBezTo>
                    <a:pt x="2" y="21"/>
                    <a:pt x="3" y="21"/>
                    <a:pt x="4" y="20"/>
                  </a:cubicBezTo>
                  <a:cubicBezTo>
                    <a:pt x="10" y="14"/>
                    <a:pt x="10" y="14"/>
                    <a:pt x="10" y="14"/>
                  </a:cubicBezTo>
                  <a:cubicBezTo>
                    <a:pt x="16" y="20"/>
                    <a:pt x="16" y="20"/>
                    <a:pt x="16" y="20"/>
                  </a:cubicBezTo>
                  <a:cubicBezTo>
                    <a:pt x="17" y="21"/>
                    <a:pt x="19" y="21"/>
                    <a:pt x="20" y="20"/>
                  </a:cubicBezTo>
                  <a:cubicBezTo>
                    <a:pt x="20" y="20"/>
                    <a:pt x="20" y="19"/>
                    <a:pt x="20" y="18"/>
                  </a:cubicBezTo>
                  <a:cubicBezTo>
                    <a:pt x="20" y="18"/>
                    <a:pt x="20" y="17"/>
                    <a:pt x="20" y="17"/>
                  </a:cubicBezTo>
                  <a:cubicBezTo>
                    <a:pt x="13" y="11"/>
                    <a:pt x="13" y="11"/>
                    <a:pt x="13" y="11"/>
                  </a:cubicBezTo>
                  <a:cubicBezTo>
                    <a:pt x="20" y="4"/>
                    <a:pt x="20" y="4"/>
                    <a:pt x="20" y="4"/>
                  </a:cubicBezTo>
                  <a:cubicBezTo>
                    <a:pt x="20" y="4"/>
                    <a:pt x="20" y="3"/>
                    <a:pt x="20" y="3"/>
                  </a:cubicBezTo>
                  <a:cubicBezTo>
                    <a:pt x="20" y="2"/>
                    <a:pt x="20" y="2"/>
                    <a:pt x="20" y="1"/>
                  </a:cubicBezTo>
                  <a:cubicBezTo>
                    <a:pt x="19" y="0"/>
                    <a:pt x="17" y="0"/>
                    <a:pt x="16" y="1"/>
                  </a:cubicBezTo>
                  <a:cubicBezTo>
                    <a:pt x="10" y="7"/>
                    <a:pt x="10" y="7"/>
                    <a:pt x="10" y="7"/>
                  </a:cubicBezTo>
                  <a:lnTo>
                    <a:pt x="4"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2" name="Freeform 232"/>
            <p:cNvSpPr>
              <a:spLocks noEditPoints="1"/>
            </p:cNvSpPr>
            <p:nvPr/>
          </p:nvSpPr>
          <p:spPr bwMode="auto">
            <a:xfrm>
              <a:off x="3451225" y="354013"/>
              <a:ext cx="481013" cy="379413"/>
            </a:xfrm>
            <a:custGeom>
              <a:avLst/>
              <a:gdLst>
                <a:gd name="T0" fmla="*/ 126 w 128"/>
                <a:gd name="T1" fmla="*/ 1 h 101"/>
                <a:gd name="T2" fmla="*/ 96 w 128"/>
                <a:gd name="T3" fmla="*/ 8 h 101"/>
                <a:gd name="T4" fmla="*/ 63 w 128"/>
                <a:gd name="T5" fmla="*/ 1 h 101"/>
                <a:gd name="T6" fmla="*/ 3 w 128"/>
                <a:gd name="T7" fmla="*/ 1 h 101"/>
                <a:gd name="T8" fmla="*/ 0 w 128"/>
                <a:gd name="T9" fmla="*/ 2 h 101"/>
                <a:gd name="T10" fmla="*/ 2 w 128"/>
                <a:gd name="T11" fmla="*/ 94 h 101"/>
                <a:gd name="T12" fmla="*/ 33 w 128"/>
                <a:gd name="T13" fmla="*/ 101 h 101"/>
                <a:gd name="T14" fmla="*/ 64 w 128"/>
                <a:gd name="T15" fmla="*/ 94 h 101"/>
                <a:gd name="T16" fmla="*/ 95 w 128"/>
                <a:gd name="T17" fmla="*/ 101 h 101"/>
                <a:gd name="T18" fmla="*/ 126 w 128"/>
                <a:gd name="T19" fmla="*/ 94 h 101"/>
                <a:gd name="T20" fmla="*/ 128 w 128"/>
                <a:gd name="T21" fmla="*/ 2 h 101"/>
                <a:gd name="T22" fmla="*/ 97 w 128"/>
                <a:gd name="T23" fmla="*/ 96 h 101"/>
                <a:gd name="T24" fmla="*/ 95 w 128"/>
                <a:gd name="T25" fmla="*/ 71 h 101"/>
                <a:gd name="T26" fmla="*/ 93 w 128"/>
                <a:gd name="T27" fmla="*/ 96 h 101"/>
                <a:gd name="T28" fmla="*/ 66 w 128"/>
                <a:gd name="T29" fmla="*/ 68 h 101"/>
                <a:gd name="T30" fmla="*/ 62 w 128"/>
                <a:gd name="T31" fmla="*/ 68 h 101"/>
                <a:gd name="T32" fmla="*/ 35 w 128"/>
                <a:gd name="T33" fmla="*/ 96 h 101"/>
                <a:gd name="T34" fmla="*/ 33 w 128"/>
                <a:gd name="T35" fmla="*/ 67 h 101"/>
                <a:gd name="T36" fmla="*/ 31 w 128"/>
                <a:gd name="T37" fmla="*/ 96 h 101"/>
                <a:gd name="T38" fmla="*/ 4 w 128"/>
                <a:gd name="T39" fmla="*/ 65 h 101"/>
                <a:gd name="T40" fmla="*/ 26 w 128"/>
                <a:gd name="T41" fmla="*/ 59 h 101"/>
                <a:gd name="T42" fmla="*/ 25 w 128"/>
                <a:gd name="T43" fmla="*/ 55 h 101"/>
                <a:gd name="T44" fmla="*/ 4 w 128"/>
                <a:gd name="T45" fmla="*/ 60 h 101"/>
                <a:gd name="T46" fmla="*/ 31 w 128"/>
                <a:gd name="T47" fmla="*/ 12 h 101"/>
                <a:gd name="T48" fmla="*/ 33 w 128"/>
                <a:gd name="T49" fmla="*/ 43 h 101"/>
                <a:gd name="T50" fmla="*/ 35 w 128"/>
                <a:gd name="T51" fmla="*/ 12 h 101"/>
                <a:gd name="T52" fmla="*/ 62 w 128"/>
                <a:gd name="T53" fmla="*/ 39 h 101"/>
                <a:gd name="T54" fmla="*/ 66 w 128"/>
                <a:gd name="T55" fmla="*/ 39 h 101"/>
                <a:gd name="T56" fmla="*/ 93 w 128"/>
                <a:gd name="T57" fmla="*/ 12 h 101"/>
                <a:gd name="T58" fmla="*/ 95 w 128"/>
                <a:gd name="T59" fmla="*/ 38 h 101"/>
                <a:gd name="T60" fmla="*/ 97 w 128"/>
                <a:gd name="T61" fmla="*/ 12 h 101"/>
                <a:gd name="T62" fmla="*/ 124 w 128"/>
                <a:gd name="T63" fmla="*/ 9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8" h="101">
                  <a:moveTo>
                    <a:pt x="128" y="2"/>
                  </a:moveTo>
                  <a:cubicBezTo>
                    <a:pt x="128" y="1"/>
                    <a:pt x="127" y="1"/>
                    <a:pt x="126" y="1"/>
                  </a:cubicBezTo>
                  <a:cubicBezTo>
                    <a:pt x="126" y="1"/>
                    <a:pt x="125" y="1"/>
                    <a:pt x="125" y="1"/>
                  </a:cubicBezTo>
                  <a:cubicBezTo>
                    <a:pt x="96" y="8"/>
                    <a:pt x="96" y="8"/>
                    <a:pt x="96" y="8"/>
                  </a:cubicBezTo>
                  <a:cubicBezTo>
                    <a:pt x="65" y="1"/>
                    <a:pt x="65" y="1"/>
                    <a:pt x="65" y="1"/>
                  </a:cubicBezTo>
                  <a:cubicBezTo>
                    <a:pt x="64" y="0"/>
                    <a:pt x="64" y="1"/>
                    <a:pt x="63" y="1"/>
                  </a:cubicBezTo>
                  <a:cubicBezTo>
                    <a:pt x="32" y="8"/>
                    <a:pt x="32" y="8"/>
                    <a:pt x="32" y="8"/>
                  </a:cubicBezTo>
                  <a:cubicBezTo>
                    <a:pt x="3" y="1"/>
                    <a:pt x="3" y="1"/>
                    <a:pt x="3" y="1"/>
                  </a:cubicBezTo>
                  <a:cubicBezTo>
                    <a:pt x="3" y="1"/>
                    <a:pt x="2" y="1"/>
                    <a:pt x="2" y="1"/>
                  </a:cubicBezTo>
                  <a:cubicBezTo>
                    <a:pt x="1" y="1"/>
                    <a:pt x="0" y="1"/>
                    <a:pt x="0" y="2"/>
                  </a:cubicBezTo>
                  <a:cubicBezTo>
                    <a:pt x="0" y="93"/>
                    <a:pt x="0" y="93"/>
                    <a:pt x="0" y="93"/>
                  </a:cubicBezTo>
                  <a:cubicBezTo>
                    <a:pt x="0" y="93"/>
                    <a:pt x="1" y="94"/>
                    <a:pt x="2" y="94"/>
                  </a:cubicBezTo>
                  <a:cubicBezTo>
                    <a:pt x="32" y="101"/>
                    <a:pt x="32" y="101"/>
                    <a:pt x="32" y="101"/>
                  </a:cubicBezTo>
                  <a:cubicBezTo>
                    <a:pt x="33" y="101"/>
                    <a:pt x="33" y="101"/>
                    <a:pt x="33" y="101"/>
                  </a:cubicBezTo>
                  <a:cubicBezTo>
                    <a:pt x="63" y="94"/>
                    <a:pt x="63" y="94"/>
                    <a:pt x="63" y="94"/>
                  </a:cubicBezTo>
                  <a:cubicBezTo>
                    <a:pt x="63" y="94"/>
                    <a:pt x="64" y="94"/>
                    <a:pt x="64" y="94"/>
                  </a:cubicBezTo>
                  <a:cubicBezTo>
                    <a:pt x="64" y="94"/>
                    <a:pt x="65" y="94"/>
                    <a:pt x="65" y="94"/>
                  </a:cubicBezTo>
                  <a:cubicBezTo>
                    <a:pt x="95" y="101"/>
                    <a:pt x="95" y="101"/>
                    <a:pt x="95" y="101"/>
                  </a:cubicBezTo>
                  <a:cubicBezTo>
                    <a:pt x="95" y="101"/>
                    <a:pt x="95" y="101"/>
                    <a:pt x="96" y="101"/>
                  </a:cubicBezTo>
                  <a:cubicBezTo>
                    <a:pt x="126" y="94"/>
                    <a:pt x="126" y="94"/>
                    <a:pt x="126" y="94"/>
                  </a:cubicBezTo>
                  <a:cubicBezTo>
                    <a:pt x="127" y="94"/>
                    <a:pt x="128" y="93"/>
                    <a:pt x="128" y="92"/>
                  </a:cubicBezTo>
                  <a:lnTo>
                    <a:pt x="128" y="2"/>
                  </a:lnTo>
                  <a:close/>
                  <a:moveTo>
                    <a:pt x="124" y="90"/>
                  </a:moveTo>
                  <a:cubicBezTo>
                    <a:pt x="97" y="96"/>
                    <a:pt x="97" y="96"/>
                    <a:pt x="97" y="96"/>
                  </a:cubicBezTo>
                  <a:cubicBezTo>
                    <a:pt x="97" y="74"/>
                    <a:pt x="97" y="74"/>
                    <a:pt x="97" y="74"/>
                  </a:cubicBezTo>
                  <a:cubicBezTo>
                    <a:pt x="97" y="72"/>
                    <a:pt x="96" y="71"/>
                    <a:pt x="95" y="71"/>
                  </a:cubicBezTo>
                  <a:cubicBezTo>
                    <a:pt x="94" y="71"/>
                    <a:pt x="93" y="72"/>
                    <a:pt x="93" y="74"/>
                  </a:cubicBezTo>
                  <a:cubicBezTo>
                    <a:pt x="93" y="96"/>
                    <a:pt x="93" y="96"/>
                    <a:pt x="93" y="96"/>
                  </a:cubicBezTo>
                  <a:cubicBezTo>
                    <a:pt x="66" y="90"/>
                    <a:pt x="66" y="90"/>
                    <a:pt x="66" y="90"/>
                  </a:cubicBezTo>
                  <a:cubicBezTo>
                    <a:pt x="66" y="68"/>
                    <a:pt x="66" y="68"/>
                    <a:pt x="66" y="68"/>
                  </a:cubicBezTo>
                  <a:cubicBezTo>
                    <a:pt x="66" y="66"/>
                    <a:pt x="65" y="65"/>
                    <a:pt x="64" y="65"/>
                  </a:cubicBezTo>
                  <a:cubicBezTo>
                    <a:pt x="63" y="65"/>
                    <a:pt x="62" y="66"/>
                    <a:pt x="62" y="68"/>
                  </a:cubicBezTo>
                  <a:cubicBezTo>
                    <a:pt x="62" y="90"/>
                    <a:pt x="62" y="90"/>
                    <a:pt x="62" y="90"/>
                  </a:cubicBezTo>
                  <a:cubicBezTo>
                    <a:pt x="35" y="96"/>
                    <a:pt x="35" y="96"/>
                    <a:pt x="35" y="96"/>
                  </a:cubicBezTo>
                  <a:cubicBezTo>
                    <a:pt x="35" y="70"/>
                    <a:pt x="35" y="70"/>
                    <a:pt x="35" y="70"/>
                  </a:cubicBezTo>
                  <a:cubicBezTo>
                    <a:pt x="35" y="68"/>
                    <a:pt x="34" y="67"/>
                    <a:pt x="33" y="67"/>
                  </a:cubicBezTo>
                  <a:cubicBezTo>
                    <a:pt x="32" y="67"/>
                    <a:pt x="31" y="68"/>
                    <a:pt x="31" y="70"/>
                  </a:cubicBezTo>
                  <a:cubicBezTo>
                    <a:pt x="31" y="96"/>
                    <a:pt x="31" y="96"/>
                    <a:pt x="31" y="96"/>
                  </a:cubicBezTo>
                  <a:cubicBezTo>
                    <a:pt x="4" y="90"/>
                    <a:pt x="4" y="90"/>
                    <a:pt x="4" y="90"/>
                  </a:cubicBezTo>
                  <a:cubicBezTo>
                    <a:pt x="4" y="65"/>
                    <a:pt x="4" y="65"/>
                    <a:pt x="4" y="65"/>
                  </a:cubicBezTo>
                  <a:cubicBezTo>
                    <a:pt x="5" y="64"/>
                    <a:pt x="5" y="64"/>
                    <a:pt x="5" y="64"/>
                  </a:cubicBezTo>
                  <a:cubicBezTo>
                    <a:pt x="12" y="62"/>
                    <a:pt x="19" y="60"/>
                    <a:pt x="26" y="59"/>
                  </a:cubicBezTo>
                  <a:cubicBezTo>
                    <a:pt x="27" y="59"/>
                    <a:pt x="28" y="58"/>
                    <a:pt x="28" y="57"/>
                  </a:cubicBezTo>
                  <a:cubicBezTo>
                    <a:pt x="28" y="55"/>
                    <a:pt x="26" y="54"/>
                    <a:pt x="25" y="55"/>
                  </a:cubicBezTo>
                  <a:cubicBezTo>
                    <a:pt x="19" y="56"/>
                    <a:pt x="12" y="57"/>
                    <a:pt x="6" y="59"/>
                  </a:cubicBezTo>
                  <a:cubicBezTo>
                    <a:pt x="4" y="60"/>
                    <a:pt x="4" y="60"/>
                    <a:pt x="4" y="60"/>
                  </a:cubicBezTo>
                  <a:cubicBezTo>
                    <a:pt x="4" y="6"/>
                    <a:pt x="4" y="6"/>
                    <a:pt x="4" y="6"/>
                  </a:cubicBezTo>
                  <a:cubicBezTo>
                    <a:pt x="31" y="12"/>
                    <a:pt x="31" y="12"/>
                    <a:pt x="31" y="12"/>
                  </a:cubicBezTo>
                  <a:cubicBezTo>
                    <a:pt x="31" y="41"/>
                    <a:pt x="31" y="41"/>
                    <a:pt x="31" y="41"/>
                  </a:cubicBezTo>
                  <a:cubicBezTo>
                    <a:pt x="31" y="42"/>
                    <a:pt x="32" y="43"/>
                    <a:pt x="33" y="43"/>
                  </a:cubicBezTo>
                  <a:cubicBezTo>
                    <a:pt x="34" y="43"/>
                    <a:pt x="35" y="42"/>
                    <a:pt x="35" y="41"/>
                  </a:cubicBezTo>
                  <a:cubicBezTo>
                    <a:pt x="35" y="12"/>
                    <a:pt x="35" y="12"/>
                    <a:pt x="35" y="12"/>
                  </a:cubicBezTo>
                  <a:cubicBezTo>
                    <a:pt x="62" y="6"/>
                    <a:pt x="62" y="6"/>
                    <a:pt x="62" y="6"/>
                  </a:cubicBezTo>
                  <a:cubicBezTo>
                    <a:pt x="62" y="39"/>
                    <a:pt x="62" y="39"/>
                    <a:pt x="62" y="39"/>
                  </a:cubicBezTo>
                  <a:cubicBezTo>
                    <a:pt x="62" y="40"/>
                    <a:pt x="63" y="41"/>
                    <a:pt x="64" y="41"/>
                  </a:cubicBezTo>
                  <a:cubicBezTo>
                    <a:pt x="65" y="41"/>
                    <a:pt x="66" y="40"/>
                    <a:pt x="66" y="39"/>
                  </a:cubicBezTo>
                  <a:cubicBezTo>
                    <a:pt x="66" y="6"/>
                    <a:pt x="66" y="6"/>
                    <a:pt x="66" y="6"/>
                  </a:cubicBezTo>
                  <a:cubicBezTo>
                    <a:pt x="93" y="12"/>
                    <a:pt x="93" y="12"/>
                    <a:pt x="93" y="12"/>
                  </a:cubicBezTo>
                  <a:cubicBezTo>
                    <a:pt x="93" y="36"/>
                    <a:pt x="93" y="36"/>
                    <a:pt x="93" y="36"/>
                  </a:cubicBezTo>
                  <a:cubicBezTo>
                    <a:pt x="93" y="37"/>
                    <a:pt x="94" y="38"/>
                    <a:pt x="95" y="38"/>
                  </a:cubicBezTo>
                  <a:cubicBezTo>
                    <a:pt x="96" y="38"/>
                    <a:pt x="97" y="37"/>
                    <a:pt x="97" y="36"/>
                  </a:cubicBezTo>
                  <a:cubicBezTo>
                    <a:pt x="97" y="12"/>
                    <a:pt x="97" y="12"/>
                    <a:pt x="97" y="12"/>
                  </a:cubicBezTo>
                  <a:cubicBezTo>
                    <a:pt x="124" y="6"/>
                    <a:pt x="124" y="6"/>
                    <a:pt x="124" y="6"/>
                  </a:cubicBezTo>
                  <a:lnTo>
                    <a:pt x="124" y="9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3" name="Freeform 233"/>
            <p:cNvSpPr/>
            <p:nvPr/>
          </p:nvSpPr>
          <p:spPr bwMode="auto">
            <a:xfrm>
              <a:off x="3594100" y="546100"/>
              <a:ext cx="77788" cy="22225"/>
            </a:xfrm>
            <a:custGeom>
              <a:avLst/>
              <a:gdLst>
                <a:gd name="T0" fmla="*/ 18 w 21"/>
                <a:gd name="T1" fmla="*/ 0 h 6"/>
                <a:gd name="T2" fmla="*/ 2 w 21"/>
                <a:gd name="T3" fmla="*/ 1 h 6"/>
                <a:gd name="T4" fmla="*/ 0 w 21"/>
                <a:gd name="T5" fmla="*/ 3 h 6"/>
                <a:gd name="T6" fmla="*/ 3 w 21"/>
                <a:gd name="T7" fmla="*/ 6 h 6"/>
                <a:gd name="T8" fmla="*/ 19 w 21"/>
                <a:gd name="T9" fmla="*/ 4 h 6"/>
                <a:gd name="T10" fmla="*/ 21 w 21"/>
                <a:gd name="T11" fmla="*/ 2 h 6"/>
                <a:gd name="T12" fmla="*/ 18 w 2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21" h="6">
                  <a:moveTo>
                    <a:pt x="18" y="0"/>
                  </a:moveTo>
                  <a:cubicBezTo>
                    <a:pt x="18" y="0"/>
                    <a:pt x="7" y="0"/>
                    <a:pt x="2" y="1"/>
                  </a:cubicBezTo>
                  <a:cubicBezTo>
                    <a:pt x="1" y="1"/>
                    <a:pt x="0" y="2"/>
                    <a:pt x="0" y="3"/>
                  </a:cubicBezTo>
                  <a:cubicBezTo>
                    <a:pt x="0" y="5"/>
                    <a:pt x="1" y="6"/>
                    <a:pt x="3" y="6"/>
                  </a:cubicBezTo>
                  <a:cubicBezTo>
                    <a:pt x="8" y="5"/>
                    <a:pt x="19" y="4"/>
                    <a:pt x="19" y="4"/>
                  </a:cubicBezTo>
                  <a:cubicBezTo>
                    <a:pt x="20" y="4"/>
                    <a:pt x="21" y="3"/>
                    <a:pt x="21" y="2"/>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4" name="Freeform 234"/>
            <p:cNvSpPr/>
            <p:nvPr/>
          </p:nvSpPr>
          <p:spPr bwMode="auto">
            <a:xfrm>
              <a:off x="3709988" y="546100"/>
              <a:ext cx="33338" cy="19050"/>
            </a:xfrm>
            <a:custGeom>
              <a:avLst/>
              <a:gdLst>
                <a:gd name="T0" fmla="*/ 7 w 9"/>
                <a:gd name="T1" fmla="*/ 0 h 5"/>
                <a:gd name="T2" fmla="*/ 2 w 9"/>
                <a:gd name="T3" fmla="*/ 0 h 5"/>
                <a:gd name="T4" fmla="*/ 0 w 9"/>
                <a:gd name="T5" fmla="*/ 2 h 5"/>
                <a:gd name="T6" fmla="*/ 3 w 9"/>
                <a:gd name="T7" fmla="*/ 4 h 5"/>
                <a:gd name="T8" fmla="*/ 3 w 9"/>
                <a:gd name="T9" fmla="*/ 4 h 5"/>
                <a:gd name="T10" fmla="*/ 7 w 9"/>
                <a:gd name="T11" fmla="*/ 5 h 5"/>
                <a:gd name="T12" fmla="*/ 9 w 9"/>
                <a:gd name="T13" fmla="*/ 2 h 5"/>
                <a:gd name="T14" fmla="*/ 7 w 9"/>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5">
                  <a:moveTo>
                    <a:pt x="7" y="0"/>
                  </a:moveTo>
                  <a:cubicBezTo>
                    <a:pt x="7" y="0"/>
                    <a:pt x="2" y="0"/>
                    <a:pt x="2" y="0"/>
                  </a:cubicBezTo>
                  <a:cubicBezTo>
                    <a:pt x="1" y="0"/>
                    <a:pt x="0" y="1"/>
                    <a:pt x="0" y="2"/>
                  </a:cubicBezTo>
                  <a:cubicBezTo>
                    <a:pt x="0" y="3"/>
                    <a:pt x="1" y="4"/>
                    <a:pt x="3" y="4"/>
                  </a:cubicBezTo>
                  <a:cubicBezTo>
                    <a:pt x="3" y="4"/>
                    <a:pt x="3" y="4"/>
                    <a:pt x="3" y="4"/>
                  </a:cubicBezTo>
                  <a:cubicBezTo>
                    <a:pt x="4" y="4"/>
                    <a:pt x="7" y="5"/>
                    <a:pt x="7" y="5"/>
                  </a:cubicBezTo>
                  <a:cubicBezTo>
                    <a:pt x="8" y="5"/>
                    <a:pt x="9" y="4"/>
                    <a:pt x="9" y="2"/>
                  </a:cubicBezTo>
                  <a:cubicBezTo>
                    <a:pt x="9" y="1"/>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35" name="Freeform 235"/>
          <p:cNvSpPr>
            <a:spLocks noEditPoints="1"/>
          </p:cNvSpPr>
          <p:nvPr/>
        </p:nvSpPr>
        <p:spPr bwMode="auto">
          <a:xfrm>
            <a:off x="2489200" y="354013"/>
            <a:ext cx="481013" cy="379413"/>
          </a:xfrm>
          <a:custGeom>
            <a:avLst/>
            <a:gdLst>
              <a:gd name="T0" fmla="*/ 128 w 128"/>
              <a:gd name="T1" fmla="*/ 92 h 101"/>
              <a:gd name="T2" fmla="*/ 128 w 128"/>
              <a:gd name="T3" fmla="*/ 2 h 101"/>
              <a:gd name="T4" fmla="*/ 126 w 128"/>
              <a:gd name="T5" fmla="*/ 1 h 101"/>
              <a:gd name="T6" fmla="*/ 125 w 128"/>
              <a:gd name="T7" fmla="*/ 1 h 101"/>
              <a:gd name="T8" fmla="*/ 96 w 128"/>
              <a:gd name="T9" fmla="*/ 8 h 101"/>
              <a:gd name="T10" fmla="*/ 65 w 128"/>
              <a:gd name="T11" fmla="*/ 1 h 101"/>
              <a:gd name="T12" fmla="*/ 63 w 128"/>
              <a:gd name="T13" fmla="*/ 1 h 101"/>
              <a:gd name="T14" fmla="*/ 32 w 128"/>
              <a:gd name="T15" fmla="*/ 8 h 101"/>
              <a:gd name="T16" fmla="*/ 3 w 128"/>
              <a:gd name="T17" fmla="*/ 1 h 101"/>
              <a:gd name="T18" fmla="*/ 2 w 128"/>
              <a:gd name="T19" fmla="*/ 1 h 101"/>
              <a:gd name="T20" fmla="*/ 0 w 128"/>
              <a:gd name="T21" fmla="*/ 2 h 101"/>
              <a:gd name="T22" fmla="*/ 0 w 128"/>
              <a:gd name="T23" fmla="*/ 93 h 101"/>
              <a:gd name="T24" fmla="*/ 2 w 128"/>
              <a:gd name="T25" fmla="*/ 94 h 101"/>
              <a:gd name="T26" fmla="*/ 32 w 128"/>
              <a:gd name="T27" fmla="*/ 101 h 101"/>
              <a:gd name="T28" fmla="*/ 33 w 128"/>
              <a:gd name="T29" fmla="*/ 101 h 101"/>
              <a:gd name="T30" fmla="*/ 63 w 128"/>
              <a:gd name="T31" fmla="*/ 94 h 101"/>
              <a:gd name="T32" fmla="*/ 64 w 128"/>
              <a:gd name="T33" fmla="*/ 94 h 101"/>
              <a:gd name="T34" fmla="*/ 65 w 128"/>
              <a:gd name="T35" fmla="*/ 94 h 101"/>
              <a:gd name="T36" fmla="*/ 95 w 128"/>
              <a:gd name="T37" fmla="*/ 101 h 101"/>
              <a:gd name="T38" fmla="*/ 96 w 128"/>
              <a:gd name="T39" fmla="*/ 101 h 101"/>
              <a:gd name="T40" fmla="*/ 126 w 128"/>
              <a:gd name="T41" fmla="*/ 94 h 101"/>
              <a:gd name="T42" fmla="*/ 128 w 128"/>
              <a:gd name="T43" fmla="*/ 92 h 101"/>
              <a:gd name="T44" fmla="*/ 31 w 128"/>
              <a:gd name="T45" fmla="*/ 96 h 101"/>
              <a:gd name="T46" fmla="*/ 4 w 128"/>
              <a:gd name="T47" fmla="*/ 90 h 101"/>
              <a:gd name="T48" fmla="*/ 4 w 128"/>
              <a:gd name="T49" fmla="*/ 6 h 101"/>
              <a:gd name="T50" fmla="*/ 31 w 128"/>
              <a:gd name="T51" fmla="*/ 12 h 101"/>
              <a:gd name="T52" fmla="*/ 31 w 128"/>
              <a:gd name="T53" fmla="*/ 96 h 101"/>
              <a:gd name="T54" fmla="*/ 62 w 128"/>
              <a:gd name="T55" fmla="*/ 90 h 101"/>
              <a:gd name="T56" fmla="*/ 35 w 128"/>
              <a:gd name="T57" fmla="*/ 96 h 101"/>
              <a:gd name="T58" fmla="*/ 35 w 128"/>
              <a:gd name="T59" fmla="*/ 12 h 101"/>
              <a:gd name="T60" fmla="*/ 62 w 128"/>
              <a:gd name="T61" fmla="*/ 6 h 101"/>
              <a:gd name="T62" fmla="*/ 62 w 128"/>
              <a:gd name="T63" fmla="*/ 90 h 101"/>
              <a:gd name="T64" fmla="*/ 93 w 128"/>
              <a:gd name="T65" fmla="*/ 96 h 101"/>
              <a:gd name="T66" fmla="*/ 66 w 128"/>
              <a:gd name="T67" fmla="*/ 90 h 101"/>
              <a:gd name="T68" fmla="*/ 66 w 128"/>
              <a:gd name="T69" fmla="*/ 6 h 101"/>
              <a:gd name="T70" fmla="*/ 93 w 128"/>
              <a:gd name="T71" fmla="*/ 12 h 101"/>
              <a:gd name="T72" fmla="*/ 93 w 128"/>
              <a:gd name="T73" fmla="*/ 96 h 101"/>
              <a:gd name="T74" fmla="*/ 124 w 128"/>
              <a:gd name="T75" fmla="*/ 90 h 101"/>
              <a:gd name="T76" fmla="*/ 97 w 128"/>
              <a:gd name="T77" fmla="*/ 96 h 101"/>
              <a:gd name="T78" fmla="*/ 97 w 128"/>
              <a:gd name="T79" fmla="*/ 12 h 101"/>
              <a:gd name="T80" fmla="*/ 124 w 128"/>
              <a:gd name="T81" fmla="*/ 6 h 101"/>
              <a:gd name="T82" fmla="*/ 124 w 128"/>
              <a:gd name="T83" fmla="*/ 9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01">
                <a:moveTo>
                  <a:pt x="128" y="92"/>
                </a:moveTo>
                <a:cubicBezTo>
                  <a:pt x="128" y="2"/>
                  <a:pt x="128" y="2"/>
                  <a:pt x="128" y="2"/>
                </a:cubicBezTo>
                <a:cubicBezTo>
                  <a:pt x="128" y="1"/>
                  <a:pt x="127" y="1"/>
                  <a:pt x="126" y="1"/>
                </a:cubicBezTo>
                <a:cubicBezTo>
                  <a:pt x="126" y="1"/>
                  <a:pt x="125" y="1"/>
                  <a:pt x="125" y="1"/>
                </a:cubicBezTo>
                <a:cubicBezTo>
                  <a:pt x="96" y="8"/>
                  <a:pt x="96" y="8"/>
                  <a:pt x="96" y="8"/>
                </a:cubicBezTo>
                <a:cubicBezTo>
                  <a:pt x="65" y="1"/>
                  <a:pt x="65" y="1"/>
                  <a:pt x="65" y="1"/>
                </a:cubicBezTo>
                <a:cubicBezTo>
                  <a:pt x="64" y="0"/>
                  <a:pt x="64" y="1"/>
                  <a:pt x="63" y="1"/>
                </a:cubicBezTo>
                <a:cubicBezTo>
                  <a:pt x="32" y="8"/>
                  <a:pt x="32" y="8"/>
                  <a:pt x="32" y="8"/>
                </a:cubicBezTo>
                <a:cubicBezTo>
                  <a:pt x="3" y="1"/>
                  <a:pt x="3" y="1"/>
                  <a:pt x="3" y="1"/>
                </a:cubicBezTo>
                <a:cubicBezTo>
                  <a:pt x="3" y="1"/>
                  <a:pt x="2" y="1"/>
                  <a:pt x="2" y="1"/>
                </a:cubicBezTo>
                <a:cubicBezTo>
                  <a:pt x="1" y="1"/>
                  <a:pt x="0" y="1"/>
                  <a:pt x="0" y="2"/>
                </a:cubicBezTo>
                <a:cubicBezTo>
                  <a:pt x="0" y="93"/>
                  <a:pt x="0" y="93"/>
                  <a:pt x="0" y="93"/>
                </a:cubicBezTo>
                <a:cubicBezTo>
                  <a:pt x="0" y="93"/>
                  <a:pt x="1" y="94"/>
                  <a:pt x="2" y="94"/>
                </a:cubicBezTo>
                <a:cubicBezTo>
                  <a:pt x="32" y="101"/>
                  <a:pt x="32" y="101"/>
                  <a:pt x="32" y="101"/>
                </a:cubicBezTo>
                <a:cubicBezTo>
                  <a:pt x="33" y="101"/>
                  <a:pt x="33" y="101"/>
                  <a:pt x="33" y="101"/>
                </a:cubicBezTo>
                <a:cubicBezTo>
                  <a:pt x="63" y="94"/>
                  <a:pt x="63" y="94"/>
                  <a:pt x="63" y="94"/>
                </a:cubicBezTo>
                <a:cubicBezTo>
                  <a:pt x="63" y="94"/>
                  <a:pt x="64" y="94"/>
                  <a:pt x="64" y="94"/>
                </a:cubicBezTo>
                <a:cubicBezTo>
                  <a:pt x="64" y="94"/>
                  <a:pt x="65" y="94"/>
                  <a:pt x="65" y="94"/>
                </a:cubicBezTo>
                <a:cubicBezTo>
                  <a:pt x="95" y="101"/>
                  <a:pt x="95" y="101"/>
                  <a:pt x="95" y="101"/>
                </a:cubicBezTo>
                <a:cubicBezTo>
                  <a:pt x="95" y="101"/>
                  <a:pt x="95" y="101"/>
                  <a:pt x="96" y="101"/>
                </a:cubicBezTo>
                <a:cubicBezTo>
                  <a:pt x="126" y="94"/>
                  <a:pt x="126" y="94"/>
                  <a:pt x="126" y="94"/>
                </a:cubicBezTo>
                <a:cubicBezTo>
                  <a:pt x="127" y="94"/>
                  <a:pt x="128" y="93"/>
                  <a:pt x="128" y="92"/>
                </a:cubicBezTo>
                <a:close/>
                <a:moveTo>
                  <a:pt x="31" y="96"/>
                </a:moveTo>
                <a:cubicBezTo>
                  <a:pt x="4" y="90"/>
                  <a:pt x="4" y="90"/>
                  <a:pt x="4" y="90"/>
                </a:cubicBezTo>
                <a:cubicBezTo>
                  <a:pt x="4" y="6"/>
                  <a:pt x="4" y="6"/>
                  <a:pt x="4" y="6"/>
                </a:cubicBezTo>
                <a:cubicBezTo>
                  <a:pt x="31" y="12"/>
                  <a:pt x="31" y="12"/>
                  <a:pt x="31" y="12"/>
                </a:cubicBezTo>
                <a:lnTo>
                  <a:pt x="31" y="96"/>
                </a:lnTo>
                <a:close/>
                <a:moveTo>
                  <a:pt x="62" y="90"/>
                </a:moveTo>
                <a:cubicBezTo>
                  <a:pt x="35" y="96"/>
                  <a:pt x="35" y="96"/>
                  <a:pt x="35" y="96"/>
                </a:cubicBezTo>
                <a:cubicBezTo>
                  <a:pt x="35" y="12"/>
                  <a:pt x="35" y="12"/>
                  <a:pt x="35" y="12"/>
                </a:cubicBezTo>
                <a:cubicBezTo>
                  <a:pt x="62" y="6"/>
                  <a:pt x="62" y="6"/>
                  <a:pt x="62" y="6"/>
                </a:cubicBezTo>
                <a:lnTo>
                  <a:pt x="62" y="90"/>
                </a:lnTo>
                <a:close/>
                <a:moveTo>
                  <a:pt x="93" y="96"/>
                </a:moveTo>
                <a:cubicBezTo>
                  <a:pt x="66" y="90"/>
                  <a:pt x="66" y="90"/>
                  <a:pt x="66" y="90"/>
                </a:cubicBezTo>
                <a:cubicBezTo>
                  <a:pt x="66" y="6"/>
                  <a:pt x="66" y="6"/>
                  <a:pt x="66" y="6"/>
                </a:cubicBezTo>
                <a:cubicBezTo>
                  <a:pt x="93" y="12"/>
                  <a:pt x="93" y="12"/>
                  <a:pt x="93" y="12"/>
                </a:cubicBezTo>
                <a:lnTo>
                  <a:pt x="93" y="96"/>
                </a:lnTo>
                <a:close/>
                <a:moveTo>
                  <a:pt x="124" y="90"/>
                </a:moveTo>
                <a:cubicBezTo>
                  <a:pt x="97" y="96"/>
                  <a:pt x="97" y="96"/>
                  <a:pt x="97" y="96"/>
                </a:cubicBezTo>
                <a:cubicBezTo>
                  <a:pt x="97" y="12"/>
                  <a:pt x="97" y="12"/>
                  <a:pt x="97" y="12"/>
                </a:cubicBezTo>
                <a:cubicBezTo>
                  <a:pt x="124" y="6"/>
                  <a:pt x="124" y="6"/>
                  <a:pt x="124" y="6"/>
                </a:cubicBezTo>
                <a:lnTo>
                  <a:pt x="124" y="90"/>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5" name="组合 4"/>
          <p:cNvGrpSpPr/>
          <p:nvPr/>
        </p:nvGrpSpPr>
        <p:grpSpPr>
          <a:xfrm>
            <a:off x="1584325" y="304800"/>
            <a:ext cx="368300" cy="481013"/>
            <a:chOff x="1584325" y="304800"/>
            <a:chExt cx="368300" cy="481013"/>
          </a:xfrm>
          <a:solidFill>
            <a:schemeClr val="accent4"/>
          </a:solidFill>
        </p:grpSpPr>
        <p:sp>
          <p:nvSpPr>
            <p:cNvPr id="36" name="Freeform 236"/>
            <p:cNvSpPr>
              <a:spLocks noEditPoints="1"/>
            </p:cNvSpPr>
            <p:nvPr/>
          </p:nvSpPr>
          <p:spPr bwMode="auto">
            <a:xfrm>
              <a:off x="1584325" y="304800"/>
              <a:ext cx="368300" cy="481013"/>
            </a:xfrm>
            <a:custGeom>
              <a:avLst/>
              <a:gdLst>
                <a:gd name="T0" fmla="*/ 83 w 98"/>
                <a:gd name="T1" fmla="*/ 14 h 128"/>
                <a:gd name="T2" fmla="*/ 49 w 98"/>
                <a:gd name="T3" fmla="*/ 0 h 128"/>
                <a:gd name="T4" fmla="*/ 15 w 98"/>
                <a:gd name="T5" fmla="*/ 14 h 128"/>
                <a:gd name="T6" fmla="*/ 0 w 98"/>
                <a:gd name="T7" fmla="*/ 49 h 128"/>
                <a:gd name="T8" fmla="*/ 23 w 98"/>
                <a:gd name="T9" fmla="*/ 99 h 128"/>
                <a:gd name="T10" fmla="*/ 38 w 98"/>
                <a:gd name="T11" fmla="*/ 118 h 128"/>
                <a:gd name="T12" fmla="*/ 43 w 98"/>
                <a:gd name="T13" fmla="*/ 124 h 128"/>
                <a:gd name="T14" fmla="*/ 44 w 98"/>
                <a:gd name="T15" fmla="*/ 126 h 128"/>
                <a:gd name="T16" fmla="*/ 45 w 98"/>
                <a:gd name="T17" fmla="*/ 126 h 128"/>
                <a:gd name="T18" fmla="*/ 45 w 98"/>
                <a:gd name="T19" fmla="*/ 127 h 128"/>
                <a:gd name="T20" fmla="*/ 49 w 98"/>
                <a:gd name="T21" fmla="*/ 128 h 128"/>
                <a:gd name="T22" fmla="*/ 49 w 98"/>
                <a:gd name="T23" fmla="*/ 128 h 128"/>
                <a:gd name="T24" fmla="*/ 53 w 98"/>
                <a:gd name="T25" fmla="*/ 127 h 128"/>
                <a:gd name="T26" fmla="*/ 53 w 98"/>
                <a:gd name="T27" fmla="*/ 126 h 128"/>
                <a:gd name="T28" fmla="*/ 54 w 98"/>
                <a:gd name="T29" fmla="*/ 126 h 128"/>
                <a:gd name="T30" fmla="*/ 55 w 98"/>
                <a:gd name="T31" fmla="*/ 124 h 128"/>
                <a:gd name="T32" fmla="*/ 60 w 98"/>
                <a:gd name="T33" fmla="*/ 118 h 128"/>
                <a:gd name="T34" fmla="*/ 75 w 98"/>
                <a:gd name="T35" fmla="*/ 99 h 128"/>
                <a:gd name="T36" fmla="*/ 98 w 98"/>
                <a:gd name="T37" fmla="*/ 49 h 128"/>
                <a:gd name="T38" fmla="*/ 83 w 98"/>
                <a:gd name="T39" fmla="*/ 14 h 128"/>
                <a:gd name="T40" fmla="*/ 72 w 98"/>
                <a:gd name="T41" fmla="*/ 96 h 128"/>
                <a:gd name="T42" fmla="*/ 50 w 98"/>
                <a:gd name="T43" fmla="*/ 123 h 128"/>
                <a:gd name="T44" fmla="*/ 49 w 98"/>
                <a:gd name="T45" fmla="*/ 124 h 128"/>
                <a:gd name="T46" fmla="*/ 48 w 98"/>
                <a:gd name="T47" fmla="*/ 123 h 128"/>
                <a:gd name="T48" fmla="*/ 26 w 98"/>
                <a:gd name="T49" fmla="*/ 96 h 128"/>
                <a:gd name="T50" fmla="*/ 5 w 98"/>
                <a:gd name="T51" fmla="*/ 49 h 128"/>
                <a:gd name="T52" fmla="*/ 18 w 98"/>
                <a:gd name="T53" fmla="*/ 17 h 128"/>
                <a:gd name="T54" fmla="*/ 49 w 98"/>
                <a:gd name="T55" fmla="*/ 5 h 128"/>
                <a:gd name="T56" fmla="*/ 80 w 98"/>
                <a:gd name="T57" fmla="*/ 17 h 128"/>
                <a:gd name="T58" fmla="*/ 93 w 98"/>
                <a:gd name="T59" fmla="*/ 49 h 128"/>
                <a:gd name="T60" fmla="*/ 72 w 98"/>
                <a:gd name="T61"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8" h="128">
                  <a:moveTo>
                    <a:pt x="83" y="14"/>
                  </a:moveTo>
                  <a:cubicBezTo>
                    <a:pt x="74" y="5"/>
                    <a:pt x="62" y="0"/>
                    <a:pt x="49" y="0"/>
                  </a:cubicBezTo>
                  <a:cubicBezTo>
                    <a:pt x="36" y="0"/>
                    <a:pt x="24" y="5"/>
                    <a:pt x="15" y="14"/>
                  </a:cubicBezTo>
                  <a:cubicBezTo>
                    <a:pt x="5" y="23"/>
                    <a:pt x="0" y="36"/>
                    <a:pt x="0" y="49"/>
                  </a:cubicBezTo>
                  <a:cubicBezTo>
                    <a:pt x="0" y="61"/>
                    <a:pt x="8" y="78"/>
                    <a:pt x="23" y="99"/>
                  </a:cubicBezTo>
                  <a:cubicBezTo>
                    <a:pt x="28" y="107"/>
                    <a:pt x="34" y="114"/>
                    <a:pt x="38" y="118"/>
                  </a:cubicBezTo>
                  <a:cubicBezTo>
                    <a:pt x="40" y="121"/>
                    <a:pt x="42" y="123"/>
                    <a:pt x="43" y="124"/>
                  </a:cubicBezTo>
                  <a:cubicBezTo>
                    <a:pt x="43" y="125"/>
                    <a:pt x="44" y="125"/>
                    <a:pt x="44" y="126"/>
                  </a:cubicBezTo>
                  <a:cubicBezTo>
                    <a:pt x="44" y="126"/>
                    <a:pt x="45" y="126"/>
                    <a:pt x="45" y="126"/>
                  </a:cubicBezTo>
                  <a:cubicBezTo>
                    <a:pt x="45" y="127"/>
                    <a:pt x="45" y="127"/>
                    <a:pt x="45" y="127"/>
                  </a:cubicBezTo>
                  <a:cubicBezTo>
                    <a:pt x="46" y="127"/>
                    <a:pt x="48" y="128"/>
                    <a:pt x="49" y="128"/>
                  </a:cubicBezTo>
                  <a:cubicBezTo>
                    <a:pt x="49" y="128"/>
                    <a:pt x="49" y="128"/>
                    <a:pt x="49" y="128"/>
                  </a:cubicBezTo>
                  <a:cubicBezTo>
                    <a:pt x="50" y="128"/>
                    <a:pt x="52" y="127"/>
                    <a:pt x="53" y="127"/>
                  </a:cubicBezTo>
                  <a:cubicBezTo>
                    <a:pt x="53" y="126"/>
                    <a:pt x="53" y="126"/>
                    <a:pt x="53" y="126"/>
                  </a:cubicBezTo>
                  <a:cubicBezTo>
                    <a:pt x="53" y="126"/>
                    <a:pt x="54" y="126"/>
                    <a:pt x="54" y="126"/>
                  </a:cubicBezTo>
                  <a:cubicBezTo>
                    <a:pt x="55" y="124"/>
                    <a:pt x="55" y="124"/>
                    <a:pt x="55" y="124"/>
                  </a:cubicBezTo>
                  <a:cubicBezTo>
                    <a:pt x="56" y="123"/>
                    <a:pt x="58" y="121"/>
                    <a:pt x="60" y="118"/>
                  </a:cubicBezTo>
                  <a:cubicBezTo>
                    <a:pt x="64" y="114"/>
                    <a:pt x="70" y="107"/>
                    <a:pt x="75" y="99"/>
                  </a:cubicBezTo>
                  <a:cubicBezTo>
                    <a:pt x="90" y="78"/>
                    <a:pt x="98" y="61"/>
                    <a:pt x="98" y="49"/>
                  </a:cubicBezTo>
                  <a:cubicBezTo>
                    <a:pt x="98" y="36"/>
                    <a:pt x="93" y="23"/>
                    <a:pt x="83" y="14"/>
                  </a:cubicBezTo>
                  <a:close/>
                  <a:moveTo>
                    <a:pt x="72" y="96"/>
                  </a:moveTo>
                  <a:cubicBezTo>
                    <a:pt x="62" y="110"/>
                    <a:pt x="51" y="122"/>
                    <a:pt x="50" y="123"/>
                  </a:cubicBezTo>
                  <a:cubicBezTo>
                    <a:pt x="49" y="124"/>
                    <a:pt x="49" y="124"/>
                    <a:pt x="49" y="124"/>
                  </a:cubicBezTo>
                  <a:cubicBezTo>
                    <a:pt x="48" y="123"/>
                    <a:pt x="48" y="123"/>
                    <a:pt x="48" y="123"/>
                  </a:cubicBezTo>
                  <a:cubicBezTo>
                    <a:pt x="47" y="122"/>
                    <a:pt x="36" y="110"/>
                    <a:pt x="26" y="96"/>
                  </a:cubicBezTo>
                  <a:cubicBezTo>
                    <a:pt x="12" y="76"/>
                    <a:pt x="5" y="60"/>
                    <a:pt x="5" y="49"/>
                  </a:cubicBezTo>
                  <a:cubicBezTo>
                    <a:pt x="5" y="37"/>
                    <a:pt x="9" y="26"/>
                    <a:pt x="18" y="17"/>
                  </a:cubicBezTo>
                  <a:cubicBezTo>
                    <a:pt x="26" y="9"/>
                    <a:pt x="37" y="5"/>
                    <a:pt x="49" y="5"/>
                  </a:cubicBezTo>
                  <a:cubicBezTo>
                    <a:pt x="61" y="5"/>
                    <a:pt x="72" y="9"/>
                    <a:pt x="80" y="17"/>
                  </a:cubicBezTo>
                  <a:cubicBezTo>
                    <a:pt x="89" y="26"/>
                    <a:pt x="93" y="37"/>
                    <a:pt x="93" y="49"/>
                  </a:cubicBezTo>
                  <a:cubicBezTo>
                    <a:pt x="93" y="60"/>
                    <a:pt x="86" y="76"/>
                    <a:pt x="72" y="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7" name="Freeform 237"/>
            <p:cNvSpPr>
              <a:spLocks noEditPoints="1"/>
            </p:cNvSpPr>
            <p:nvPr/>
          </p:nvSpPr>
          <p:spPr bwMode="auto">
            <a:xfrm>
              <a:off x="1690688" y="406400"/>
              <a:ext cx="157163" cy="158750"/>
            </a:xfrm>
            <a:custGeom>
              <a:avLst/>
              <a:gdLst>
                <a:gd name="T0" fmla="*/ 21 w 42"/>
                <a:gd name="T1" fmla="*/ 0 h 42"/>
                <a:gd name="T2" fmla="*/ 0 w 42"/>
                <a:gd name="T3" fmla="*/ 21 h 42"/>
                <a:gd name="T4" fmla="*/ 21 w 42"/>
                <a:gd name="T5" fmla="*/ 42 h 42"/>
                <a:gd name="T6" fmla="*/ 42 w 42"/>
                <a:gd name="T7" fmla="*/ 21 h 42"/>
                <a:gd name="T8" fmla="*/ 21 w 42"/>
                <a:gd name="T9" fmla="*/ 0 h 42"/>
                <a:gd name="T10" fmla="*/ 32 w 42"/>
                <a:gd name="T11" fmla="*/ 32 h 42"/>
                <a:gd name="T12" fmla="*/ 21 w 42"/>
                <a:gd name="T13" fmla="*/ 37 h 42"/>
                <a:gd name="T14" fmla="*/ 5 w 42"/>
                <a:gd name="T15" fmla="*/ 21 h 42"/>
                <a:gd name="T16" fmla="*/ 21 w 42"/>
                <a:gd name="T17" fmla="*/ 5 h 42"/>
                <a:gd name="T18" fmla="*/ 32 w 42"/>
                <a:gd name="T19" fmla="*/ 9 h 42"/>
                <a:gd name="T20" fmla="*/ 37 w 42"/>
                <a:gd name="T21" fmla="*/ 21 h 42"/>
                <a:gd name="T22" fmla="*/ 32 w 42"/>
                <a:gd name="T23" fmla="*/ 3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 h="42">
                  <a:moveTo>
                    <a:pt x="21" y="0"/>
                  </a:moveTo>
                  <a:cubicBezTo>
                    <a:pt x="10" y="0"/>
                    <a:pt x="0" y="9"/>
                    <a:pt x="0" y="21"/>
                  </a:cubicBezTo>
                  <a:cubicBezTo>
                    <a:pt x="0" y="32"/>
                    <a:pt x="10" y="42"/>
                    <a:pt x="21" y="42"/>
                  </a:cubicBezTo>
                  <a:cubicBezTo>
                    <a:pt x="32" y="42"/>
                    <a:pt x="42" y="32"/>
                    <a:pt x="42" y="21"/>
                  </a:cubicBezTo>
                  <a:cubicBezTo>
                    <a:pt x="42" y="9"/>
                    <a:pt x="32" y="0"/>
                    <a:pt x="21" y="0"/>
                  </a:cubicBezTo>
                  <a:close/>
                  <a:moveTo>
                    <a:pt x="32" y="32"/>
                  </a:moveTo>
                  <a:cubicBezTo>
                    <a:pt x="29" y="35"/>
                    <a:pt x="25" y="37"/>
                    <a:pt x="21" y="37"/>
                  </a:cubicBezTo>
                  <a:cubicBezTo>
                    <a:pt x="12" y="37"/>
                    <a:pt x="5" y="30"/>
                    <a:pt x="5" y="21"/>
                  </a:cubicBezTo>
                  <a:cubicBezTo>
                    <a:pt x="5" y="12"/>
                    <a:pt x="12" y="5"/>
                    <a:pt x="21" y="5"/>
                  </a:cubicBezTo>
                  <a:cubicBezTo>
                    <a:pt x="25" y="5"/>
                    <a:pt x="29" y="6"/>
                    <a:pt x="32" y="9"/>
                  </a:cubicBezTo>
                  <a:cubicBezTo>
                    <a:pt x="36" y="12"/>
                    <a:pt x="37" y="16"/>
                    <a:pt x="37" y="21"/>
                  </a:cubicBezTo>
                  <a:cubicBezTo>
                    <a:pt x="37" y="25"/>
                    <a:pt x="36" y="29"/>
                    <a:pt x="32"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40" name="组合 239"/>
          <p:cNvGrpSpPr/>
          <p:nvPr/>
        </p:nvGrpSpPr>
        <p:grpSpPr>
          <a:xfrm>
            <a:off x="639763" y="304800"/>
            <a:ext cx="336550" cy="481013"/>
            <a:chOff x="639763" y="304800"/>
            <a:chExt cx="336550" cy="481013"/>
          </a:xfrm>
          <a:solidFill>
            <a:schemeClr val="accent4"/>
          </a:solidFill>
        </p:grpSpPr>
        <p:sp>
          <p:nvSpPr>
            <p:cNvPr id="38" name="Freeform 238"/>
            <p:cNvSpPr>
              <a:spLocks noEditPoints="1"/>
            </p:cNvSpPr>
            <p:nvPr/>
          </p:nvSpPr>
          <p:spPr bwMode="auto">
            <a:xfrm>
              <a:off x="639763" y="304800"/>
              <a:ext cx="336550" cy="481013"/>
            </a:xfrm>
            <a:custGeom>
              <a:avLst/>
              <a:gdLst>
                <a:gd name="T0" fmla="*/ 77 w 90"/>
                <a:gd name="T1" fmla="*/ 14 h 128"/>
                <a:gd name="T2" fmla="*/ 62 w 90"/>
                <a:gd name="T3" fmla="*/ 4 h 128"/>
                <a:gd name="T4" fmla="*/ 45 w 90"/>
                <a:gd name="T5" fmla="*/ 0 h 128"/>
                <a:gd name="T6" fmla="*/ 28 w 90"/>
                <a:gd name="T7" fmla="*/ 4 h 128"/>
                <a:gd name="T8" fmla="*/ 13 w 90"/>
                <a:gd name="T9" fmla="*/ 14 h 128"/>
                <a:gd name="T10" fmla="*/ 0 w 90"/>
                <a:gd name="T11" fmla="*/ 49 h 128"/>
                <a:gd name="T12" fmla="*/ 17 w 90"/>
                <a:gd name="T13" fmla="*/ 94 h 128"/>
                <a:gd name="T14" fmla="*/ 40 w 90"/>
                <a:gd name="T15" fmla="*/ 126 h 128"/>
                <a:gd name="T16" fmla="*/ 45 w 90"/>
                <a:gd name="T17" fmla="*/ 128 h 128"/>
                <a:gd name="T18" fmla="*/ 45 w 90"/>
                <a:gd name="T19" fmla="*/ 128 h 128"/>
                <a:gd name="T20" fmla="*/ 50 w 90"/>
                <a:gd name="T21" fmla="*/ 126 h 128"/>
                <a:gd name="T22" fmla="*/ 73 w 90"/>
                <a:gd name="T23" fmla="*/ 94 h 128"/>
                <a:gd name="T24" fmla="*/ 90 w 90"/>
                <a:gd name="T25" fmla="*/ 49 h 128"/>
                <a:gd name="T26" fmla="*/ 77 w 90"/>
                <a:gd name="T27" fmla="*/ 14 h 128"/>
                <a:gd name="T28" fmla="*/ 69 w 90"/>
                <a:gd name="T29" fmla="*/ 92 h 128"/>
                <a:gd name="T30" fmla="*/ 46 w 90"/>
                <a:gd name="T31" fmla="*/ 123 h 128"/>
                <a:gd name="T32" fmla="*/ 45 w 90"/>
                <a:gd name="T33" fmla="*/ 124 h 128"/>
                <a:gd name="T34" fmla="*/ 44 w 90"/>
                <a:gd name="T35" fmla="*/ 123 h 128"/>
                <a:gd name="T36" fmla="*/ 21 w 90"/>
                <a:gd name="T37" fmla="*/ 92 h 128"/>
                <a:gd name="T38" fmla="*/ 10 w 90"/>
                <a:gd name="T39" fmla="*/ 70 h 128"/>
                <a:gd name="T40" fmla="*/ 5 w 90"/>
                <a:gd name="T41" fmla="*/ 49 h 128"/>
                <a:gd name="T42" fmla="*/ 45 w 90"/>
                <a:gd name="T43" fmla="*/ 5 h 128"/>
                <a:gd name="T44" fmla="*/ 85 w 90"/>
                <a:gd name="T45" fmla="*/ 49 h 128"/>
                <a:gd name="T46" fmla="*/ 80 w 90"/>
                <a:gd name="T47" fmla="*/ 70 h 128"/>
                <a:gd name="T48" fmla="*/ 69 w 90"/>
                <a:gd name="T49" fmla="*/ 9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0" h="128">
                  <a:moveTo>
                    <a:pt x="77" y="14"/>
                  </a:moveTo>
                  <a:cubicBezTo>
                    <a:pt x="73" y="10"/>
                    <a:pt x="68" y="6"/>
                    <a:pt x="62" y="4"/>
                  </a:cubicBezTo>
                  <a:cubicBezTo>
                    <a:pt x="57" y="1"/>
                    <a:pt x="51" y="0"/>
                    <a:pt x="45" y="0"/>
                  </a:cubicBezTo>
                  <a:cubicBezTo>
                    <a:pt x="39" y="0"/>
                    <a:pt x="33" y="1"/>
                    <a:pt x="28" y="4"/>
                  </a:cubicBezTo>
                  <a:cubicBezTo>
                    <a:pt x="22" y="6"/>
                    <a:pt x="17" y="10"/>
                    <a:pt x="13" y="14"/>
                  </a:cubicBezTo>
                  <a:cubicBezTo>
                    <a:pt x="5" y="24"/>
                    <a:pt x="0" y="36"/>
                    <a:pt x="0" y="49"/>
                  </a:cubicBezTo>
                  <a:cubicBezTo>
                    <a:pt x="0" y="61"/>
                    <a:pt x="6" y="76"/>
                    <a:pt x="17" y="94"/>
                  </a:cubicBezTo>
                  <a:cubicBezTo>
                    <a:pt x="26" y="108"/>
                    <a:pt x="35" y="120"/>
                    <a:pt x="40" y="126"/>
                  </a:cubicBezTo>
                  <a:cubicBezTo>
                    <a:pt x="42" y="127"/>
                    <a:pt x="43" y="128"/>
                    <a:pt x="45" y="128"/>
                  </a:cubicBezTo>
                  <a:cubicBezTo>
                    <a:pt x="45" y="128"/>
                    <a:pt x="45" y="128"/>
                    <a:pt x="45" y="128"/>
                  </a:cubicBezTo>
                  <a:cubicBezTo>
                    <a:pt x="47" y="128"/>
                    <a:pt x="48" y="127"/>
                    <a:pt x="50" y="126"/>
                  </a:cubicBezTo>
                  <a:cubicBezTo>
                    <a:pt x="55" y="120"/>
                    <a:pt x="64" y="108"/>
                    <a:pt x="73" y="94"/>
                  </a:cubicBezTo>
                  <a:cubicBezTo>
                    <a:pt x="84" y="76"/>
                    <a:pt x="90" y="61"/>
                    <a:pt x="90" y="49"/>
                  </a:cubicBezTo>
                  <a:cubicBezTo>
                    <a:pt x="90" y="36"/>
                    <a:pt x="85" y="24"/>
                    <a:pt x="77" y="14"/>
                  </a:cubicBezTo>
                  <a:close/>
                  <a:moveTo>
                    <a:pt x="69" y="92"/>
                  </a:moveTo>
                  <a:cubicBezTo>
                    <a:pt x="61" y="105"/>
                    <a:pt x="51" y="117"/>
                    <a:pt x="46" y="123"/>
                  </a:cubicBezTo>
                  <a:cubicBezTo>
                    <a:pt x="45" y="124"/>
                    <a:pt x="45" y="124"/>
                    <a:pt x="45" y="124"/>
                  </a:cubicBezTo>
                  <a:cubicBezTo>
                    <a:pt x="44" y="123"/>
                    <a:pt x="44" y="123"/>
                    <a:pt x="44" y="123"/>
                  </a:cubicBezTo>
                  <a:cubicBezTo>
                    <a:pt x="39" y="117"/>
                    <a:pt x="29" y="106"/>
                    <a:pt x="21" y="92"/>
                  </a:cubicBezTo>
                  <a:cubicBezTo>
                    <a:pt x="16" y="84"/>
                    <a:pt x="12" y="77"/>
                    <a:pt x="10" y="70"/>
                  </a:cubicBezTo>
                  <a:cubicBezTo>
                    <a:pt x="6" y="62"/>
                    <a:pt x="5" y="55"/>
                    <a:pt x="5" y="49"/>
                  </a:cubicBezTo>
                  <a:cubicBezTo>
                    <a:pt x="5" y="24"/>
                    <a:pt x="23" y="5"/>
                    <a:pt x="45" y="5"/>
                  </a:cubicBezTo>
                  <a:cubicBezTo>
                    <a:pt x="67" y="5"/>
                    <a:pt x="85" y="24"/>
                    <a:pt x="85" y="49"/>
                  </a:cubicBezTo>
                  <a:cubicBezTo>
                    <a:pt x="85" y="55"/>
                    <a:pt x="84" y="62"/>
                    <a:pt x="80" y="70"/>
                  </a:cubicBezTo>
                  <a:cubicBezTo>
                    <a:pt x="78" y="77"/>
                    <a:pt x="74" y="84"/>
                    <a:pt x="69" y="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9" name="Freeform 239"/>
            <p:cNvSpPr>
              <a:spLocks noEditPoints="1"/>
            </p:cNvSpPr>
            <p:nvPr/>
          </p:nvSpPr>
          <p:spPr bwMode="auto">
            <a:xfrm>
              <a:off x="728663" y="406400"/>
              <a:ext cx="158750" cy="158750"/>
            </a:xfrm>
            <a:custGeom>
              <a:avLst/>
              <a:gdLst>
                <a:gd name="T0" fmla="*/ 21 w 42"/>
                <a:gd name="T1" fmla="*/ 0 h 42"/>
                <a:gd name="T2" fmla="*/ 0 w 42"/>
                <a:gd name="T3" fmla="*/ 21 h 42"/>
                <a:gd name="T4" fmla="*/ 21 w 42"/>
                <a:gd name="T5" fmla="*/ 42 h 42"/>
                <a:gd name="T6" fmla="*/ 42 w 42"/>
                <a:gd name="T7" fmla="*/ 21 h 42"/>
                <a:gd name="T8" fmla="*/ 21 w 42"/>
                <a:gd name="T9" fmla="*/ 0 h 42"/>
                <a:gd name="T10" fmla="*/ 21 w 42"/>
                <a:gd name="T11" fmla="*/ 37 h 42"/>
                <a:gd name="T12" fmla="*/ 5 w 42"/>
                <a:gd name="T13" fmla="*/ 21 h 42"/>
                <a:gd name="T14" fmla="*/ 21 w 42"/>
                <a:gd name="T15" fmla="*/ 5 h 42"/>
                <a:gd name="T16" fmla="*/ 37 w 42"/>
                <a:gd name="T17" fmla="*/ 21 h 42"/>
                <a:gd name="T18" fmla="*/ 21 w 42"/>
                <a:gd name="T19" fmla="*/ 3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2">
                  <a:moveTo>
                    <a:pt x="21" y="0"/>
                  </a:moveTo>
                  <a:cubicBezTo>
                    <a:pt x="10" y="0"/>
                    <a:pt x="0" y="10"/>
                    <a:pt x="0" y="21"/>
                  </a:cubicBezTo>
                  <a:cubicBezTo>
                    <a:pt x="0" y="33"/>
                    <a:pt x="10" y="42"/>
                    <a:pt x="21" y="42"/>
                  </a:cubicBezTo>
                  <a:cubicBezTo>
                    <a:pt x="32" y="42"/>
                    <a:pt x="42" y="33"/>
                    <a:pt x="42" y="21"/>
                  </a:cubicBezTo>
                  <a:cubicBezTo>
                    <a:pt x="42" y="10"/>
                    <a:pt x="32" y="0"/>
                    <a:pt x="21" y="0"/>
                  </a:cubicBezTo>
                  <a:close/>
                  <a:moveTo>
                    <a:pt x="21" y="37"/>
                  </a:moveTo>
                  <a:cubicBezTo>
                    <a:pt x="12" y="37"/>
                    <a:pt x="5" y="30"/>
                    <a:pt x="5" y="21"/>
                  </a:cubicBezTo>
                  <a:cubicBezTo>
                    <a:pt x="5" y="12"/>
                    <a:pt x="12" y="5"/>
                    <a:pt x="21" y="5"/>
                  </a:cubicBezTo>
                  <a:cubicBezTo>
                    <a:pt x="30" y="5"/>
                    <a:pt x="37" y="12"/>
                    <a:pt x="37" y="21"/>
                  </a:cubicBezTo>
                  <a:cubicBezTo>
                    <a:pt x="37" y="30"/>
                    <a:pt x="30" y="37"/>
                    <a:pt x="2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Tree>
  </p:cSld>
  <p:clrMapOvr>
    <a:masterClrMapping/>
  </p:clrMapOvr>
  <p:transition spd="med">
    <p:pull/>
  </p:transition>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Freeform 5"/>
          <p:cNvSpPr>
            <a:spLocks noEditPoints="1"/>
          </p:cNvSpPr>
          <p:nvPr/>
        </p:nvSpPr>
        <p:spPr bwMode="auto">
          <a:xfrm>
            <a:off x="11139488" y="6132513"/>
            <a:ext cx="481013" cy="368300"/>
          </a:xfrm>
          <a:custGeom>
            <a:avLst/>
            <a:gdLst>
              <a:gd name="T0" fmla="*/ 128 w 128"/>
              <a:gd name="T1" fmla="*/ 43 h 98"/>
              <a:gd name="T2" fmla="*/ 110 w 128"/>
              <a:gd name="T3" fmla="*/ 2 h 98"/>
              <a:gd name="T4" fmla="*/ 108 w 128"/>
              <a:gd name="T5" fmla="*/ 0 h 98"/>
              <a:gd name="T6" fmla="*/ 20 w 128"/>
              <a:gd name="T7" fmla="*/ 0 h 98"/>
              <a:gd name="T8" fmla="*/ 18 w 128"/>
              <a:gd name="T9" fmla="*/ 2 h 98"/>
              <a:gd name="T10" fmla="*/ 0 w 128"/>
              <a:gd name="T11" fmla="*/ 43 h 98"/>
              <a:gd name="T12" fmla="*/ 0 w 128"/>
              <a:gd name="T13" fmla="*/ 44 h 98"/>
              <a:gd name="T14" fmla="*/ 0 w 128"/>
              <a:gd name="T15" fmla="*/ 44 h 98"/>
              <a:gd name="T16" fmla="*/ 0 w 128"/>
              <a:gd name="T17" fmla="*/ 95 h 98"/>
              <a:gd name="T18" fmla="*/ 2 w 128"/>
              <a:gd name="T19" fmla="*/ 98 h 98"/>
              <a:gd name="T20" fmla="*/ 126 w 128"/>
              <a:gd name="T21" fmla="*/ 98 h 98"/>
              <a:gd name="T22" fmla="*/ 128 w 128"/>
              <a:gd name="T23" fmla="*/ 95 h 98"/>
              <a:gd name="T24" fmla="*/ 128 w 128"/>
              <a:gd name="T25" fmla="*/ 44 h 98"/>
              <a:gd name="T26" fmla="*/ 128 w 128"/>
              <a:gd name="T27" fmla="*/ 44 h 98"/>
              <a:gd name="T28" fmla="*/ 128 w 128"/>
              <a:gd name="T29" fmla="*/ 43 h 98"/>
              <a:gd name="T30" fmla="*/ 123 w 128"/>
              <a:gd name="T31" fmla="*/ 93 h 98"/>
              <a:gd name="T32" fmla="*/ 5 w 128"/>
              <a:gd name="T33" fmla="*/ 93 h 98"/>
              <a:gd name="T34" fmla="*/ 5 w 128"/>
              <a:gd name="T35" fmla="*/ 50 h 98"/>
              <a:gd name="T36" fmla="*/ 28 w 128"/>
              <a:gd name="T37" fmla="*/ 50 h 98"/>
              <a:gd name="T38" fmla="*/ 32 w 128"/>
              <a:gd name="T39" fmla="*/ 63 h 98"/>
              <a:gd name="T40" fmla="*/ 34 w 128"/>
              <a:gd name="T41" fmla="*/ 64 h 98"/>
              <a:gd name="T42" fmla="*/ 94 w 128"/>
              <a:gd name="T43" fmla="*/ 64 h 98"/>
              <a:gd name="T44" fmla="*/ 96 w 128"/>
              <a:gd name="T45" fmla="*/ 63 h 98"/>
              <a:gd name="T46" fmla="*/ 100 w 128"/>
              <a:gd name="T47" fmla="*/ 50 h 98"/>
              <a:gd name="T48" fmla="*/ 123 w 128"/>
              <a:gd name="T49" fmla="*/ 50 h 98"/>
              <a:gd name="T50" fmla="*/ 123 w 128"/>
              <a:gd name="T51" fmla="*/ 93 h 98"/>
              <a:gd name="T52" fmla="*/ 99 w 128"/>
              <a:gd name="T53" fmla="*/ 45 h 98"/>
              <a:gd name="T54" fmla="*/ 96 w 128"/>
              <a:gd name="T55" fmla="*/ 47 h 98"/>
              <a:gd name="T56" fmla="*/ 92 w 128"/>
              <a:gd name="T57" fmla="*/ 60 h 98"/>
              <a:gd name="T58" fmla="*/ 36 w 128"/>
              <a:gd name="T59" fmla="*/ 60 h 98"/>
              <a:gd name="T60" fmla="*/ 32 w 128"/>
              <a:gd name="T61" fmla="*/ 47 h 98"/>
              <a:gd name="T62" fmla="*/ 29 w 128"/>
              <a:gd name="T63" fmla="*/ 45 h 98"/>
              <a:gd name="T64" fmla="*/ 4 w 128"/>
              <a:gd name="T65" fmla="*/ 45 h 98"/>
              <a:gd name="T66" fmla="*/ 21 w 128"/>
              <a:gd name="T67" fmla="*/ 5 h 98"/>
              <a:gd name="T68" fmla="*/ 107 w 128"/>
              <a:gd name="T69" fmla="*/ 5 h 98"/>
              <a:gd name="T70" fmla="*/ 124 w 128"/>
              <a:gd name="T71" fmla="*/ 45 h 98"/>
              <a:gd name="T72" fmla="*/ 99 w 128"/>
              <a:gd name="T73" fmla="*/ 4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98">
                <a:moveTo>
                  <a:pt x="128" y="43"/>
                </a:moveTo>
                <a:cubicBezTo>
                  <a:pt x="110" y="2"/>
                  <a:pt x="110" y="2"/>
                  <a:pt x="110" y="2"/>
                </a:cubicBezTo>
                <a:cubicBezTo>
                  <a:pt x="110" y="1"/>
                  <a:pt x="109" y="0"/>
                  <a:pt x="108" y="0"/>
                </a:cubicBezTo>
                <a:cubicBezTo>
                  <a:pt x="20" y="0"/>
                  <a:pt x="20" y="0"/>
                  <a:pt x="20" y="0"/>
                </a:cubicBezTo>
                <a:cubicBezTo>
                  <a:pt x="19" y="0"/>
                  <a:pt x="18" y="1"/>
                  <a:pt x="18" y="2"/>
                </a:cubicBezTo>
                <a:cubicBezTo>
                  <a:pt x="0" y="43"/>
                  <a:pt x="0" y="43"/>
                  <a:pt x="0" y="43"/>
                </a:cubicBezTo>
                <a:cubicBezTo>
                  <a:pt x="0" y="44"/>
                  <a:pt x="0" y="44"/>
                  <a:pt x="0" y="44"/>
                </a:cubicBezTo>
                <a:cubicBezTo>
                  <a:pt x="0" y="44"/>
                  <a:pt x="0" y="44"/>
                  <a:pt x="0" y="44"/>
                </a:cubicBezTo>
                <a:cubicBezTo>
                  <a:pt x="0" y="95"/>
                  <a:pt x="0" y="95"/>
                  <a:pt x="0" y="95"/>
                </a:cubicBezTo>
                <a:cubicBezTo>
                  <a:pt x="0" y="97"/>
                  <a:pt x="1" y="98"/>
                  <a:pt x="2" y="98"/>
                </a:cubicBezTo>
                <a:cubicBezTo>
                  <a:pt x="126" y="98"/>
                  <a:pt x="126" y="98"/>
                  <a:pt x="126" y="98"/>
                </a:cubicBezTo>
                <a:cubicBezTo>
                  <a:pt x="127" y="98"/>
                  <a:pt x="128" y="97"/>
                  <a:pt x="128" y="95"/>
                </a:cubicBezTo>
                <a:cubicBezTo>
                  <a:pt x="128" y="44"/>
                  <a:pt x="128" y="44"/>
                  <a:pt x="128" y="44"/>
                </a:cubicBezTo>
                <a:cubicBezTo>
                  <a:pt x="128" y="44"/>
                  <a:pt x="128" y="44"/>
                  <a:pt x="128" y="44"/>
                </a:cubicBezTo>
                <a:lnTo>
                  <a:pt x="128" y="43"/>
                </a:lnTo>
                <a:close/>
                <a:moveTo>
                  <a:pt x="123" y="93"/>
                </a:moveTo>
                <a:cubicBezTo>
                  <a:pt x="5" y="93"/>
                  <a:pt x="5" y="93"/>
                  <a:pt x="5" y="93"/>
                </a:cubicBezTo>
                <a:cubicBezTo>
                  <a:pt x="5" y="50"/>
                  <a:pt x="5" y="50"/>
                  <a:pt x="5" y="50"/>
                </a:cubicBezTo>
                <a:cubicBezTo>
                  <a:pt x="28" y="50"/>
                  <a:pt x="28" y="50"/>
                  <a:pt x="28" y="50"/>
                </a:cubicBezTo>
                <a:cubicBezTo>
                  <a:pt x="32" y="63"/>
                  <a:pt x="32" y="63"/>
                  <a:pt x="32" y="63"/>
                </a:cubicBezTo>
                <a:cubicBezTo>
                  <a:pt x="33" y="64"/>
                  <a:pt x="33" y="64"/>
                  <a:pt x="34" y="64"/>
                </a:cubicBezTo>
                <a:cubicBezTo>
                  <a:pt x="94" y="64"/>
                  <a:pt x="94" y="64"/>
                  <a:pt x="94" y="64"/>
                </a:cubicBezTo>
                <a:cubicBezTo>
                  <a:pt x="95" y="64"/>
                  <a:pt x="96" y="64"/>
                  <a:pt x="96" y="63"/>
                </a:cubicBezTo>
                <a:cubicBezTo>
                  <a:pt x="100" y="50"/>
                  <a:pt x="100" y="50"/>
                  <a:pt x="100" y="50"/>
                </a:cubicBezTo>
                <a:cubicBezTo>
                  <a:pt x="123" y="50"/>
                  <a:pt x="123" y="50"/>
                  <a:pt x="123" y="50"/>
                </a:cubicBezTo>
                <a:lnTo>
                  <a:pt x="123" y="93"/>
                </a:lnTo>
                <a:close/>
                <a:moveTo>
                  <a:pt x="99" y="45"/>
                </a:moveTo>
                <a:cubicBezTo>
                  <a:pt x="98" y="45"/>
                  <a:pt x="97" y="46"/>
                  <a:pt x="96" y="47"/>
                </a:cubicBezTo>
                <a:cubicBezTo>
                  <a:pt x="92" y="60"/>
                  <a:pt x="92" y="60"/>
                  <a:pt x="92" y="60"/>
                </a:cubicBezTo>
                <a:cubicBezTo>
                  <a:pt x="36" y="60"/>
                  <a:pt x="36" y="60"/>
                  <a:pt x="36" y="60"/>
                </a:cubicBezTo>
                <a:cubicBezTo>
                  <a:pt x="32" y="47"/>
                  <a:pt x="32" y="47"/>
                  <a:pt x="32" y="47"/>
                </a:cubicBezTo>
                <a:cubicBezTo>
                  <a:pt x="31" y="46"/>
                  <a:pt x="30" y="45"/>
                  <a:pt x="29" y="45"/>
                </a:cubicBezTo>
                <a:cubicBezTo>
                  <a:pt x="4" y="45"/>
                  <a:pt x="4" y="45"/>
                  <a:pt x="4" y="45"/>
                </a:cubicBezTo>
                <a:cubicBezTo>
                  <a:pt x="21" y="5"/>
                  <a:pt x="21" y="5"/>
                  <a:pt x="21" y="5"/>
                </a:cubicBezTo>
                <a:cubicBezTo>
                  <a:pt x="107" y="5"/>
                  <a:pt x="107" y="5"/>
                  <a:pt x="107" y="5"/>
                </a:cubicBezTo>
                <a:cubicBezTo>
                  <a:pt x="124" y="45"/>
                  <a:pt x="124" y="45"/>
                  <a:pt x="124" y="45"/>
                </a:cubicBezTo>
                <a:lnTo>
                  <a:pt x="99" y="45"/>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89" name="组合 288"/>
          <p:cNvGrpSpPr/>
          <p:nvPr/>
        </p:nvGrpSpPr>
        <p:grpSpPr>
          <a:xfrm>
            <a:off x="10179050" y="6132513"/>
            <a:ext cx="481013" cy="368300"/>
            <a:chOff x="10179050" y="6132513"/>
            <a:chExt cx="481013" cy="368300"/>
          </a:xfrm>
          <a:solidFill>
            <a:schemeClr val="accent1"/>
          </a:solidFill>
        </p:grpSpPr>
        <p:sp>
          <p:nvSpPr>
            <p:cNvPr id="41" name="Freeform 6"/>
            <p:cNvSpPr/>
            <p:nvPr/>
          </p:nvSpPr>
          <p:spPr bwMode="auto">
            <a:xfrm>
              <a:off x="10258425" y="6245225"/>
              <a:ext cx="322263" cy="17463"/>
            </a:xfrm>
            <a:custGeom>
              <a:avLst/>
              <a:gdLst>
                <a:gd name="T0" fmla="*/ 84 w 86"/>
                <a:gd name="T1" fmla="*/ 0 h 5"/>
                <a:gd name="T2" fmla="*/ 2 w 86"/>
                <a:gd name="T3" fmla="*/ 0 h 5"/>
                <a:gd name="T4" fmla="*/ 0 w 86"/>
                <a:gd name="T5" fmla="*/ 3 h 5"/>
                <a:gd name="T6" fmla="*/ 2 w 86"/>
                <a:gd name="T7" fmla="*/ 5 h 5"/>
                <a:gd name="T8" fmla="*/ 84 w 86"/>
                <a:gd name="T9" fmla="*/ 5 h 5"/>
                <a:gd name="T10" fmla="*/ 86 w 86"/>
                <a:gd name="T11" fmla="*/ 3 h 5"/>
                <a:gd name="T12" fmla="*/ 84 w 86"/>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6" h="5">
                  <a:moveTo>
                    <a:pt x="84" y="0"/>
                  </a:moveTo>
                  <a:cubicBezTo>
                    <a:pt x="2" y="0"/>
                    <a:pt x="2" y="0"/>
                    <a:pt x="2" y="0"/>
                  </a:cubicBezTo>
                  <a:cubicBezTo>
                    <a:pt x="1" y="0"/>
                    <a:pt x="0" y="2"/>
                    <a:pt x="0" y="3"/>
                  </a:cubicBezTo>
                  <a:cubicBezTo>
                    <a:pt x="0" y="4"/>
                    <a:pt x="1" y="5"/>
                    <a:pt x="2" y="5"/>
                  </a:cubicBezTo>
                  <a:cubicBezTo>
                    <a:pt x="84" y="5"/>
                    <a:pt x="84" y="5"/>
                    <a:pt x="84" y="5"/>
                  </a:cubicBezTo>
                  <a:cubicBezTo>
                    <a:pt x="85" y="5"/>
                    <a:pt x="86" y="4"/>
                    <a:pt x="86" y="3"/>
                  </a:cubicBezTo>
                  <a:cubicBezTo>
                    <a:pt x="86" y="2"/>
                    <a:pt x="85"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2" name="Freeform 7"/>
            <p:cNvSpPr/>
            <p:nvPr/>
          </p:nvSpPr>
          <p:spPr bwMode="auto">
            <a:xfrm>
              <a:off x="10283825" y="6188075"/>
              <a:ext cx="269875" cy="19050"/>
            </a:xfrm>
            <a:custGeom>
              <a:avLst/>
              <a:gdLst>
                <a:gd name="T0" fmla="*/ 3 w 72"/>
                <a:gd name="T1" fmla="*/ 5 h 5"/>
                <a:gd name="T2" fmla="*/ 69 w 72"/>
                <a:gd name="T3" fmla="*/ 5 h 5"/>
                <a:gd name="T4" fmla="*/ 72 w 72"/>
                <a:gd name="T5" fmla="*/ 2 h 5"/>
                <a:gd name="T6" fmla="*/ 69 w 72"/>
                <a:gd name="T7" fmla="*/ 0 h 5"/>
                <a:gd name="T8" fmla="*/ 3 w 72"/>
                <a:gd name="T9" fmla="*/ 0 h 5"/>
                <a:gd name="T10" fmla="*/ 0 w 72"/>
                <a:gd name="T11" fmla="*/ 2 h 5"/>
                <a:gd name="T12" fmla="*/ 3 w 72"/>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72" h="5">
                  <a:moveTo>
                    <a:pt x="3" y="5"/>
                  </a:moveTo>
                  <a:cubicBezTo>
                    <a:pt x="69" y="5"/>
                    <a:pt x="69" y="5"/>
                    <a:pt x="69" y="5"/>
                  </a:cubicBezTo>
                  <a:cubicBezTo>
                    <a:pt x="71" y="5"/>
                    <a:pt x="72" y="4"/>
                    <a:pt x="72" y="2"/>
                  </a:cubicBezTo>
                  <a:cubicBezTo>
                    <a:pt x="72" y="1"/>
                    <a:pt x="71" y="0"/>
                    <a:pt x="69" y="0"/>
                  </a:cubicBezTo>
                  <a:cubicBezTo>
                    <a:pt x="3" y="0"/>
                    <a:pt x="3" y="0"/>
                    <a:pt x="3" y="0"/>
                  </a:cubicBezTo>
                  <a:cubicBezTo>
                    <a:pt x="1" y="0"/>
                    <a:pt x="0" y="1"/>
                    <a:pt x="0" y="2"/>
                  </a:cubicBezTo>
                  <a:cubicBezTo>
                    <a:pt x="0" y="4"/>
                    <a:pt x="1" y="5"/>
                    <a:pt x="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3" name="Freeform 8"/>
            <p:cNvSpPr>
              <a:spLocks noEditPoints="1"/>
            </p:cNvSpPr>
            <p:nvPr/>
          </p:nvSpPr>
          <p:spPr bwMode="auto">
            <a:xfrm>
              <a:off x="10179050" y="6132513"/>
              <a:ext cx="481013" cy="368300"/>
            </a:xfrm>
            <a:custGeom>
              <a:avLst/>
              <a:gdLst>
                <a:gd name="T0" fmla="*/ 128 w 128"/>
                <a:gd name="T1" fmla="*/ 44 h 98"/>
                <a:gd name="T2" fmla="*/ 128 w 128"/>
                <a:gd name="T3" fmla="*/ 43 h 98"/>
                <a:gd name="T4" fmla="*/ 110 w 128"/>
                <a:gd name="T5" fmla="*/ 2 h 98"/>
                <a:gd name="T6" fmla="*/ 108 w 128"/>
                <a:gd name="T7" fmla="*/ 0 h 98"/>
                <a:gd name="T8" fmla="*/ 20 w 128"/>
                <a:gd name="T9" fmla="*/ 0 h 98"/>
                <a:gd name="T10" fmla="*/ 18 w 128"/>
                <a:gd name="T11" fmla="*/ 2 h 98"/>
                <a:gd name="T12" fmla="*/ 0 w 128"/>
                <a:gd name="T13" fmla="*/ 43 h 98"/>
                <a:gd name="T14" fmla="*/ 0 w 128"/>
                <a:gd name="T15" fmla="*/ 44 h 98"/>
                <a:gd name="T16" fmla="*/ 0 w 128"/>
                <a:gd name="T17" fmla="*/ 44 h 98"/>
                <a:gd name="T18" fmla="*/ 0 w 128"/>
                <a:gd name="T19" fmla="*/ 95 h 98"/>
                <a:gd name="T20" fmla="*/ 2 w 128"/>
                <a:gd name="T21" fmla="*/ 98 h 98"/>
                <a:gd name="T22" fmla="*/ 126 w 128"/>
                <a:gd name="T23" fmla="*/ 98 h 98"/>
                <a:gd name="T24" fmla="*/ 128 w 128"/>
                <a:gd name="T25" fmla="*/ 95 h 98"/>
                <a:gd name="T26" fmla="*/ 128 w 128"/>
                <a:gd name="T27" fmla="*/ 44 h 98"/>
                <a:gd name="T28" fmla="*/ 128 w 128"/>
                <a:gd name="T29" fmla="*/ 44 h 98"/>
                <a:gd name="T30" fmla="*/ 123 w 128"/>
                <a:gd name="T31" fmla="*/ 93 h 98"/>
                <a:gd name="T32" fmla="*/ 5 w 128"/>
                <a:gd name="T33" fmla="*/ 93 h 98"/>
                <a:gd name="T34" fmla="*/ 5 w 128"/>
                <a:gd name="T35" fmla="*/ 50 h 98"/>
                <a:gd name="T36" fmla="*/ 28 w 128"/>
                <a:gd name="T37" fmla="*/ 50 h 98"/>
                <a:gd name="T38" fmla="*/ 32 w 128"/>
                <a:gd name="T39" fmla="*/ 63 h 98"/>
                <a:gd name="T40" fmla="*/ 34 w 128"/>
                <a:gd name="T41" fmla="*/ 64 h 98"/>
                <a:gd name="T42" fmla="*/ 94 w 128"/>
                <a:gd name="T43" fmla="*/ 64 h 98"/>
                <a:gd name="T44" fmla="*/ 96 w 128"/>
                <a:gd name="T45" fmla="*/ 63 h 98"/>
                <a:gd name="T46" fmla="*/ 100 w 128"/>
                <a:gd name="T47" fmla="*/ 50 h 98"/>
                <a:gd name="T48" fmla="*/ 123 w 128"/>
                <a:gd name="T49" fmla="*/ 50 h 98"/>
                <a:gd name="T50" fmla="*/ 123 w 128"/>
                <a:gd name="T51" fmla="*/ 93 h 98"/>
                <a:gd name="T52" fmla="*/ 99 w 128"/>
                <a:gd name="T53" fmla="*/ 45 h 98"/>
                <a:gd name="T54" fmla="*/ 96 w 128"/>
                <a:gd name="T55" fmla="*/ 47 h 98"/>
                <a:gd name="T56" fmla="*/ 92 w 128"/>
                <a:gd name="T57" fmla="*/ 60 h 98"/>
                <a:gd name="T58" fmla="*/ 36 w 128"/>
                <a:gd name="T59" fmla="*/ 60 h 98"/>
                <a:gd name="T60" fmla="*/ 32 w 128"/>
                <a:gd name="T61" fmla="*/ 47 h 98"/>
                <a:gd name="T62" fmla="*/ 29 w 128"/>
                <a:gd name="T63" fmla="*/ 45 h 98"/>
                <a:gd name="T64" fmla="*/ 4 w 128"/>
                <a:gd name="T65" fmla="*/ 45 h 98"/>
                <a:gd name="T66" fmla="*/ 21 w 128"/>
                <a:gd name="T67" fmla="*/ 5 h 98"/>
                <a:gd name="T68" fmla="*/ 107 w 128"/>
                <a:gd name="T69" fmla="*/ 5 h 98"/>
                <a:gd name="T70" fmla="*/ 124 w 128"/>
                <a:gd name="T71" fmla="*/ 45 h 98"/>
                <a:gd name="T72" fmla="*/ 99 w 128"/>
                <a:gd name="T73" fmla="*/ 4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98">
                  <a:moveTo>
                    <a:pt x="128" y="44"/>
                  </a:moveTo>
                  <a:cubicBezTo>
                    <a:pt x="128" y="43"/>
                    <a:pt x="128" y="43"/>
                    <a:pt x="128" y="43"/>
                  </a:cubicBezTo>
                  <a:cubicBezTo>
                    <a:pt x="110" y="2"/>
                    <a:pt x="110" y="2"/>
                    <a:pt x="110" y="2"/>
                  </a:cubicBezTo>
                  <a:cubicBezTo>
                    <a:pt x="110" y="1"/>
                    <a:pt x="109" y="0"/>
                    <a:pt x="108" y="0"/>
                  </a:cubicBezTo>
                  <a:cubicBezTo>
                    <a:pt x="20" y="0"/>
                    <a:pt x="20" y="0"/>
                    <a:pt x="20" y="0"/>
                  </a:cubicBezTo>
                  <a:cubicBezTo>
                    <a:pt x="19" y="0"/>
                    <a:pt x="18" y="1"/>
                    <a:pt x="18" y="2"/>
                  </a:cubicBezTo>
                  <a:cubicBezTo>
                    <a:pt x="0" y="43"/>
                    <a:pt x="0" y="43"/>
                    <a:pt x="0" y="43"/>
                  </a:cubicBezTo>
                  <a:cubicBezTo>
                    <a:pt x="0" y="44"/>
                    <a:pt x="0" y="44"/>
                    <a:pt x="0" y="44"/>
                  </a:cubicBezTo>
                  <a:cubicBezTo>
                    <a:pt x="0" y="44"/>
                    <a:pt x="0" y="44"/>
                    <a:pt x="0" y="44"/>
                  </a:cubicBezTo>
                  <a:cubicBezTo>
                    <a:pt x="0" y="95"/>
                    <a:pt x="0" y="95"/>
                    <a:pt x="0" y="95"/>
                  </a:cubicBezTo>
                  <a:cubicBezTo>
                    <a:pt x="0" y="97"/>
                    <a:pt x="1" y="98"/>
                    <a:pt x="2" y="98"/>
                  </a:cubicBezTo>
                  <a:cubicBezTo>
                    <a:pt x="126" y="98"/>
                    <a:pt x="126" y="98"/>
                    <a:pt x="126" y="98"/>
                  </a:cubicBezTo>
                  <a:cubicBezTo>
                    <a:pt x="127" y="98"/>
                    <a:pt x="128" y="97"/>
                    <a:pt x="128" y="95"/>
                  </a:cubicBezTo>
                  <a:cubicBezTo>
                    <a:pt x="128" y="44"/>
                    <a:pt x="128" y="44"/>
                    <a:pt x="128" y="44"/>
                  </a:cubicBezTo>
                  <a:cubicBezTo>
                    <a:pt x="128" y="44"/>
                    <a:pt x="128" y="44"/>
                    <a:pt x="128" y="44"/>
                  </a:cubicBezTo>
                  <a:close/>
                  <a:moveTo>
                    <a:pt x="123" y="93"/>
                  </a:moveTo>
                  <a:cubicBezTo>
                    <a:pt x="5" y="93"/>
                    <a:pt x="5" y="93"/>
                    <a:pt x="5" y="93"/>
                  </a:cubicBezTo>
                  <a:cubicBezTo>
                    <a:pt x="5" y="50"/>
                    <a:pt x="5" y="50"/>
                    <a:pt x="5" y="50"/>
                  </a:cubicBezTo>
                  <a:cubicBezTo>
                    <a:pt x="28" y="50"/>
                    <a:pt x="28" y="50"/>
                    <a:pt x="28" y="50"/>
                  </a:cubicBezTo>
                  <a:cubicBezTo>
                    <a:pt x="32" y="63"/>
                    <a:pt x="32" y="63"/>
                    <a:pt x="32" y="63"/>
                  </a:cubicBezTo>
                  <a:cubicBezTo>
                    <a:pt x="33" y="64"/>
                    <a:pt x="33" y="64"/>
                    <a:pt x="34" y="64"/>
                  </a:cubicBezTo>
                  <a:cubicBezTo>
                    <a:pt x="94" y="64"/>
                    <a:pt x="94" y="64"/>
                    <a:pt x="94" y="64"/>
                  </a:cubicBezTo>
                  <a:cubicBezTo>
                    <a:pt x="95" y="64"/>
                    <a:pt x="96" y="64"/>
                    <a:pt x="96" y="63"/>
                  </a:cubicBezTo>
                  <a:cubicBezTo>
                    <a:pt x="100" y="50"/>
                    <a:pt x="100" y="50"/>
                    <a:pt x="100" y="50"/>
                  </a:cubicBezTo>
                  <a:cubicBezTo>
                    <a:pt x="123" y="50"/>
                    <a:pt x="123" y="50"/>
                    <a:pt x="123" y="50"/>
                  </a:cubicBezTo>
                  <a:lnTo>
                    <a:pt x="123" y="93"/>
                  </a:lnTo>
                  <a:close/>
                  <a:moveTo>
                    <a:pt x="99" y="45"/>
                  </a:moveTo>
                  <a:cubicBezTo>
                    <a:pt x="98" y="45"/>
                    <a:pt x="97" y="46"/>
                    <a:pt x="96" y="47"/>
                  </a:cubicBezTo>
                  <a:cubicBezTo>
                    <a:pt x="92" y="60"/>
                    <a:pt x="92" y="60"/>
                    <a:pt x="92" y="60"/>
                  </a:cubicBezTo>
                  <a:cubicBezTo>
                    <a:pt x="36" y="60"/>
                    <a:pt x="36" y="60"/>
                    <a:pt x="36" y="60"/>
                  </a:cubicBezTo>
                  <a:cubicBezTo>
                    <a:pt x="32" y="47"/>
                    <a:pt x="32" y="47"/>
                    <a:pt x="32" y="47"/>
                  </a:cubicBezTo>
                  <a:cubicBezTo>
                    <a:pt x="31" y="46"/>
                    <a:pt x="30" y="45"/>
                    <a:pt x="29" y="45"/>
                  </a:cubicBezTo>
                  <a:cubicBezTo>
                    <a:pt x="4" y="45"/>
                    <a:pt x="4" y="45"/>
                    <a:pt x="4" y="45"/>
                  </a:cubicBezTo>
                  <a:cubicBezTo>
                    <a:pt x="21" y="5"/>
                    <a:pt x="21" y="5"/>
                    <a:pt x="21" y="5"/>
                  </a:cubicBezTo>
                  <a:cubicBezTo>
                    <a:pt x="107" y="5"/>
                    <a:pt x="107" y="5"/>
                    <a:pt x="107" y="5"/>
                  </a:cubicBezTo>
                  <a:cubicBezTo>
                    <a:pt x="124" y="45"/>
                    <a:pt x="124" y="45"/>
                    <a:pt x="124" y="45"/>
                  </a:cubicBezTo>
                  <a:lnTo>
                    <a:pt x="99" y="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8" name="组合 287"/>
          <p:cNvGrpSpPr/>
          <p:nvPr/>
        </p:nvGrpSpPr>
        <p:grpSpPr>
          <a:xfrm>
            <a:off x="9217025" y="6105525"/>
            <a:ext cx="481013" cy="420688"/>
            <a:chOff x="9217025" y="6105525"/>
            <a:chExt cx="481013" cy="420688"/>
          </a:xfrm>
          <a:solidFill>
            <a:schemeClr val="accent1"/>
          </a:solidFill>
        </p:grpSpPr>
        <p:sp>
          <p:nvSpPr>
            <p:cNvPr id="44" name="Freeform 9"/>
            <p:cNvSpPr>
              <a:spLocks noEditPoints="1"/>
            </p:cNvSpPr>
            <p:nvPr/>
          </p:nvSpPr>
          <p:spPr bwMode="auto">
            <a:xfrm>
              <a:off x="9364663" y="6327775"/>
              <a:ext cx="187325" cy="74613"/>
            </a:xfrm>
            <a:custGeom>
              <a:avLst/>
              <a:gdLst>
                <a:gd name="T0" fmla="*/ 10 w 50"/>
                <a:gd name="T1" fmla="*/ 20 h 20"/>
                <a:gd name="T2" fmla="*/ 40 w 50"/>
                <a:gd name="T3" fmla="*/ 20 h 20"/>
                <a:gd name="T4" fmla="*/ 50 w 50"/>
                <a:gd name="T5" fmla="*/ 10 h 20"/>
                <a:gd name="T6" fmla="*/ 40 w 50"/>
                <a:gd name="T7" fmla="*/ 0 h 20"/>
                <a:gd name="T8" fmla="*/ 10 w 50"/>
                <a:gd name="T9" fmla="*/ 0 h 20"/>
                <a:gd name="T10" fmla="*/ 0 w 50"/>
                <a:gd name="T11" fmla="*/ 10 h 20"/>
                <a:gd name="T12" fmla="*/ 10 w 50"/>
                <a:gd name="T13" fmla="*/ 20 h 20"/>
                <a:gd name="T14" fmla="*/ 10 w 50"/>
                <a:gd name="T15" fmla="*/ 5 h 20"/>
                <a:gd name="T16" fmla="*/ 40 w 50"/>
                <a:gd name="T17" fmla="*/ 5 h 20"/>
                <a:gd name="T18" fmla="*/ 45 w 50"/>
                <a:gd name="T19" fmla="*/ 10 h 20"/>
                <a:gd name="T20" fmla="*/ 40 w 50"/>
                <a:gd name="T21" fmla="*/ 15 h 20"/>
                <a:gd name="T22" fmla="*/ 10 w 50"/>
                <a:gd name="T23" fmla="*/ 15 h 20"/>
                <a:gd name="T24" fmla="*/ 5 w 50"/>
                <a:gd name="T25" fmla="*/ 10 h 20"/>
                <a:gd name="T26" fmla="*/ 10 w 50"/>
                <a:gd name="T27" fmla="*/ 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20">
                  <a:moveTo>
                    <a:pt x="10" y="20"/>
                  </a:moveTo>
                  <a:cubicBezTo>
                    <a:pt x="40" y="20"/>
                    <a:pt x="40" y="20"/>
                    <a:pt x="40" y="20"/>
                  </a:cubicBezTo>
                  <a:cubicBezTo>
                    <a:pt x="45" y="20"/>
                    <a:pt x="50" y="15"/>
                    <a:pt x="50" y="10"/>
                  </a:cubicBezTo>
                  <a:cubicBezTo>
                    <a:pt x="50" y="5"/>
                    <a:pt x="45" y="0"/>
                    <a:pt x="40" y="0"/>
                  </a:cubicBezTo>
                  <a:cubicBezTo>
                    <a:pt x="10" y="0"/>
                    <a:pt x="10" y="0"/>
                    <a:pt x="10" y="0"/>
                  </a:cubicBezTo>
                  <a:cubicBezTo>
                    <a:pt x="5" y="0"/>
                    <a:pt x="0" y="5"/>
                    <a:pt x="0" y="10"/>
                  </a:cubicBezTo>
                  <a:cubicBezTo>
                    <a:pt x="0" y="15"/>
                    <a:pt x="5" y="20"/>
                    <a:pt x="10" y="20"/>
                  </a:cubicBezTo>
                  <a:close/>
                  <a:moveTo>
                    <a:pt x="10" y="5"/>
                  </a:moveTo>
                  <a:cubicBezTo>
                    <a:pt x="40" y="5"/>
                    <a:pt x="40" y="5"/>
                    <a:pt x="40" y="5"/>
                  </a:cubicBezTo>
                  <a:cubicBezTo>
                    <a:pt x="43" y="5"/>
                    <a:pt x="45" y="7"/>
                    <a:pt x="45" y="10"/>
                  </a:cubicBezTo>
                  <a:cubicBezTo>
                    <a:pt x="45" y="13"/>
                    <a:pt x="43" y="15"/>
                    <a:pt x="40" y="15"/>
                  </a:cubicBezTo>
                  <a:cubicBezTo>
                    <a:pt x="10" y="15"/>
                    <a:pt x="10" y="15"/>
                    <a:pt x="10" y="15"/>
                  </a:cubicBezTo>
                  <a:cubicBezTo>
                    <a:pt x="7" y="15"/>
                    <a:pt x="5" y="13"/>
                    <a:pt x="5" y="10"/>
                  </a:cubicBezTo>
                  <a:cubicBezTo>
                    <a:pt x="5" y="7"/>
                    <a:pt x="7" y="5"/>
                    <a:pt x="1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5" name="Freeform 10"/>
            <p:cNvSpPr>
              <a:spLocks noEditPoints="1"/>
            </p:cNvSpPr>
            <p:nvPr/>
          </p:nvSpPr>
          <p:spPr bwMode="auto">
            <a:xfrm>
              <a:off x="9217025" y="6105525"/>
              <a:ext cx="481013" cy="420688"/>
            </a:xfrm>
            <a:custGeom>
              <a:avLst/>
              <a:gdLst>
                <a:gd name="T0" fmla="*/ 128 w 128"/>
                <a:gd name="T1" fmla="*/ 43 h 112"/>
                <a:gd name="T2" fmla="*/ 128 w 128"/>
                <a:gd name="T3" fmla="*/ 43 h 112"/>
                <a:gd name="T4" fmla="*/ 110 w 128"/>
                <a:gd name="T5" fmla="*/ 1 h 112"/>
                <a:gd name="T6" fmla="*/ 108 w 128"/>
                <a:gd name="T7" fmla="*/ 0 h 112"/>
                <a:gd name="T8" fmla="*/ 20 w 128"/>
                <a:gd name="T9" fmla="*/ 0 h 112"/>
                <a:gd name="T10" fmla="*/ 18 w 128"/>
                <a:gd name="T11" fmla="*/ 1 h 112"/>
                <a:gd name="T12" fmla="*/ 0 w 128"/>
                <a:gd name="T13" fmla="*/ 43 h 112"/>
                <a:gd name="T14" fmla="*/ 0 w 128"/>
                <a:gd name="T15" fmla="*/ 43 h 112"/>
                <a:gd name="T16" fmla="*/ 0 w 128"/>
                <a:gd name="T17" fmla="*/ 44 h 112"/>
                <a:gd name="T18" fmla="*/ 0 w 128"/>
                <a:gd name="T19" fmla="*/ 110 h 112"/>
                <a:gd name="T20" fmla="*/ 2 w 128"/>
                <a:gd name="T21" fmla="*/ 112 h 112"/>
                <a:gd name="T22" fmla="*/ 126 w 128"/>
                <a:gd name="T23" fmla="*/ 112 h 112"/>
                <a:gd name="T24" fmla="*/ 128 w 128"/>
                <a:gd name="T25" fmla="*/ 110 h 112"/>
                <a:gd name="T26" fmla="*/ 128 w 128"/>
                <a:gd name="T27" fmla="*/ 44 h 112"/>
                <a:gd name="T28" fmla="*/ 128 w 128"/>
                <a:gd name="T29" fmla="*/ 43 h 112"/>
                <a:gd name="T30" fmla="*/ 123 w 128"/>
                <a:gd name="T31" fmla="*/ 108 h 112"/>
                <a:gd name="T32" fmla="*/ 5 w 128"/>
                <a:gd name="T33" fmla="*/ 108 h 112"/>
                <a:gd name="T34" fmla="*/ 5 w 128"/>
                <a:gd name="T35" fmla="*/ 49 h 112"/>
                <a:gd name="T36" fmla="*/ 123 w 128"/>
                <a:gd name="T37" fmla="*/ 49 h 112"/>
                <a:gd name="T38" fmla="*/ 123 w 128"/>
                <a:gd name="T39" fmla="*/ 108 h 112"/>
                <a:gd name="T40" fmla="*/ 4 w 128"/>
                <a:gd name="T41" fmla="*/ 45 h 112"/>
                <a:gd name="T42" fmla="*/ 21 w 128"/>
                <a:gd name="T43" fmla="*/ 4 h 112"/>
                <a:gd name="T44" fmla="*/ 107 w 128"/>
                <a:gd name="T45" fmla="*/ 4 h 112"/>
                <a:gd name="T46" fmla="*/ 124 w 128"/>
                <a:gd name="T47" fmla="*/ 45 h 112"/>
                <a:gd name="T48" fmla="*/ 4 w 128"/>
                <a:gd name="T49" fmla="*/ 4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112">
                  <a:moveTo>
                    <a:pt x="128" y="43"/>
                  </a:moveTo>
                  <a:cubicBezTo>
                    <a:pt x="128" y="43"/>
                    <a:pt x="128" y="43"/>
                    <a:pt x="128" y="43"/>
                  </a:cubicBezTo>
                  <a:cubicBezTo>
                    <a:pt x="110" y="1"/>
                    <a:pt x="110" y="1"/>
                    <a:pt x="110" y="1"/>
                  </a:cubicBezTo>
                  <a:cubicBezTo>
                    <a:pt x="110" y="0"/>
                    <a:pt x="109" y="0"/>
                    <a:pt x="108" y="0"/>
                  </a:cubicBezTo>
                  <a:cubicBezTo>
                    <a:pt x="20" y="0"/>
                    <a:pt x="20" y="0"/>
                    <a:pt x="20" y="0"/>
                  </a:cubicBezTo>
                  <a:cubicBezTo>
                    <a:pt x="19" y="0"/>
                    <a:pt x="18" y="0"/>
                    <a:pt x="18" y="1"/>
                  </a:cubicBezTo>
                  <a:cubicBezTo>
                    <a:pt x="0" y="43"/>
                    <a:pt x="0" y="43"/>
                    <a:pt x="0" y="43"/>
                  </a:cubicBezTo>
                  <a:cubicBezTo>
                    <a:pt x="0" y="43"/>
                    <a:pt x="0" y="43"/>
                    <a:pt x="0" y="43"/>
                  </a:cubicBezTo>
                  <a:cubicBezTo>
                    <a:pt x="0" y="43"/>
                    <a:pt x="0" y="44"/>
                    <a:pt x="0" y="44"/>
                  </a:cubicBezTo>
                  <a:cubicBezTo>
                    <a:pt x="0" y="110"/>
                    <a:pt x="0" y="110"/>
                    <a:pt x="0" y="110"/>
                  </a:cubicBezTo>
                  <a:cubicBezTo>
                    <a:pt x="0" y="111"/>
                    <a:pt x="1" y="112"/>
                    <a:pt x="2" y="112"/>
                  </a:cubicBezTo>
                  <a:cubicBezTo>
                    <a:pt x="126" y="112"/>
                    <a:pt x="126" y="112"/>
                    <a:pt x="126" y="112"/>
                  </a:cubicBezTo>
                  <a:cubicBezTo>
                    <a:pt x="127" y="112"/>
                    <a:pt x="128" y="111"/>
                    <a:pt x="128" y="110"/>
                  </a:cubicBezTo>
                  <a:cubicBezTo>
                    <a:pt x="128" y="44"/>
                    <a:pt x="128" y="44"/>
                    <a:pt x="128" y="44"/>
                  </a:cubicBezTo>
                  <a:cubicBezTo>
                    <a:pt x="128" y="44"/>
                    <a:pt x="128" y="43"/>
                    <a:pt x="128" y="43"/>
                  </a:cubicBezTo>
                  <a:close/>
                  <a:moveTo>
                    <a:pt x="123" y="108"/>
                  </a:moveTo>
                  <a:cubicBezTo>
                    <a:pt x="5" y="108"/>
                    <a:pt x="5" y="108"/>
                    <a:pt x="5" y="108"/>
                  </a:cubicBezTo>
                  <a:cubicBezTo>
                    <a:pt x="5" y="49"/>
                    <a:pt x="5" y="49"/>
                    <a:pt x="5" y="49"/>
                  </a:cubicBezTo>
                  <a:cubicBezTo>
                    <a:pt x="123" y="49"/>
                    <a:pt x="123" y="49"/>
                    <a:pt x="123" y="49"/>
                  </a:cubicBezTo>
                  <a:lnTo>
                    <a:pt x="123" y="108"/>
                  </a:lnTo>
                  <a:close/>
                  <a:moveTo>
                    <a:pt x="4" y="45"/>
                  </a:moveTo>
                  <a:cubicBezTo>
                    <a:pt x="21" y="4"/>
                    <a:pt x="21" y="4"/>
                    <a:pt x="21" y="4"/>
                  </a:cubicBezTo>
                  <a:cubicBezTo>
                    <a:pt x="107" y="4"/>
                    <a:pt x="107" y="4"/>
                    <a:pt x="107" y="4"/>
                  </a:cubicBezTo>
                  <a:cubicBezTo>
                    <a:pt x="124" y="45"/>
                    <a:pt x="124" y="45"/>
                    <a:pt x="124" y="45"/>
                  </a:cubicBezTo>
                  <a:lnTo>
                    <a:pt x="4" y="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7" name="组合 286"/>
          <p:cNvGrpSpPr/>
          <p:nvPr/>
        </p:nvGrpSpPr>
        <p:grpSpPr>
          <a:xfrm>
            <a:off x="8256588" y="6105525"/>
            <a:ext cx="481013" cy="420688"/>
            <a:chOff x="8256588" y="6105525"/>
            <a:chExt cx="481013" cy="420688"/>
          </a:xfrm>
          <a:solidFill>
            <a:schemeClr val="accent1"/>
          </a:solidFill>
        </p:grpSpPr>
        <p:sp>
          <p:nvSpPr>
            <p:cNvPr id="46" name="Freeform 11"/>
            <p:cNvSpPr>
              <a:spLocks noEditPoints="1"/>
            </p:cNvSpPr>
            <p:nvPr/>
          </p:nvSpPr>
          <p:spPr bwMode="auto">
            <a:xfrm>
              <a:off x="8402638" y="6327775"/>
              <a:ext cx="187325" cy="74613"/>
            </a:xfrm>
            <a:custGeom>
              <a:avLst/>
              <a:gdLst>
                <a:gd name="T0" fmla="*/ 10 w 50"/>
                <a:gd name="T1" fmla="*/ 20 h 20"/>
                <a:gd name="T2" fmla="*/ 40 w 50"/>
                <a:gd name="T3" fmla="*/ 20 h 20"/>
                <a:gd name="T4" fmla="*/ 50 w 50"/>
                <a:gd name="T5" fmla="*/ 10 h 20"/>
                <a:gd name="T6" fmla="*/ 40 w 50"/>
                <a:gd name="T7" fmla="*/ 0 h 20"/>
                <a:gd name="T8" fmla="*/ 10 w 50"/>
                <a:gd name="T9" fmla="*/ 0 h 20"/>
                <a:gd name="T10" fmla="*/ 0 w 50"/>
                <a:gd name="T11" fmla="*/ 10 h 20"/>
                <a:gd name="T12" fmla="*/ 10 w 50"/>
                <a:gd name="T13" fmla="*/ 20 h 20"/>
                <a:gd name="T14" fmla="*/ 10 w 50"/>
                <a:gd name="T15" fmla="*/ 5 h 20"/>
                <a:gd name="T16" fmla="*/ 40 w 50"/>
                <a:gd name="T17" fmla="*/ 5 h 20"/>
                <a:gd name="T18" fmla="*/ 45 w 50"/>
                <a:gd name="T19" fmla="*/ 10 h 20"/>
                <a:gd name="T20" fmla="*/ 40 w 50"/>
                <a:gd name="T21" fmla="*/ 15 h 20"/>
                <a:gd name="T22" fmla="*/ 10 w 50"/>
                <a:gd name="T23" fmla="*/ 15 h 20"/>
                <a:gd name="T24" fmla="*/ 5 w 50"/>
                <a:gd name="T25" fmla="*/ 10 h 20"/>
                <a:gd name="T26" fmla="*/ 10 w 50"/>
                <a:gd name="T27" fmla="*/ 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20">
                  <a:moveTo>
                    <a:pt x="10" y="20"/>
                  </a:moveTo>
                  <a:cubicBezTo>
                    <a:pt x="40" y="20"/>
                    <a:pt x="40" y="20"/>
                    <a:pt x="40" y="20"/>
                  </a:cubicBezTo>
                  <a:cubicBezTo>
                    <a:pt x="45" y="20"/>
                    <a:pt x="50" y="15"/>
                    <a:pt x="50" y="10"/>
                  </a:cubicBezTo>
                  <a:cubicBezTo>
                    <a:pt x="50" y="5"/>
                    <a:pt x="45" y="0"/>
                    <a:pt x="40" y="0"/>
                  </a:cubicBezTo>
                  <a:cubicBezTo>
                    <a:pt x="10" y="0"/>
                    <a:pt x="10" y="0"/>
                    <a:pt x="10" y="0"/>
                  </a:cubicBezTo>
                  <a:cubicBezTo>
                    <a:pt x="5" y="0"/>
                    <a:pt x="0" y="5"/>
                    <a:pt x="0" y="10"/>
                  </a:cubicBezTo>
                  <a:cubicBezTo>
                    <a:pt x="0" y="15"/>
                    <a:pt x="5" y="20"/>
                    <a:pt x="10" y="20"/>
                  </a:cubicBezTo>
                  <a:close/>
                  <a:moveTo>
                    <a:pt x="10" y="5"/>
                  </a:moveTo>
                  <a:cubicBezTo>
                    <a:pt x="40" y="5"/>
                    <a:pt x="40" y="5"/>
                    <a:pt x="40" y="5"/>
                  </a:cubicBezTo>
                  <a:cubicBezTo>
                    <a:pt x="43" y="5"/>
                    <a:pt x="45" y="7"/>
                    <a:pt x="45" y="10"/>
                  </a:cubicBezTo>
                  <a:cubicBezTo>
                    <a:pt x="45" y="13"/>
                    <a:pt x="43" y="15"/>
                    <a:pt x="40" y="15"/>
                  </a:cubicBezTo>
                  <a:cubicBezTo>
                    <a:pt x="10" y="15"/>
                    <a:pt x="10" y="15"/>
                    <a:pt x="10" y="15"/>
                  </a:cubicBezTo>
                  <a:cubicBezTo>
                    <a:pt x="7" y="15"/>
                    <a:pt x="5" y="13"/>
                    <a:pt x="5" y="10"/>
                  </a:cubicBezTo>
                  <a:cubicBezTo>
                    <a:pt x="5" y="7"/>
                    <a:pt x="7" y="5"/>
                    <a:pt x="1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7" name="Freeform 12"/>
            <p:cNvSpPr/>
            <p:nvPr/>
          </p:nvSpPr>
          <p:spPr bwMode="auto">
            <a:xfrm>
              <a:off x="8335963" y="6218238"/>
              <a:ext cx="322263" cy="19050"/>
            </a:xfrm>
            <a:custGeom>
              <a:avLst/>
              <a:gdLst>
                <a:gd name="T0" fmla="*/ 84 w 86"/>
                <a:gd name="T1" fmla="*/ 0 h 5"/>
                <a:gd name="T2" fmla="*/ 2 w 86"/>
                <a:gd name="T3" fmla="*/ 0 h 5"/>
                <a:gd name="T4" fmla="*/ 0 w 86"/>
                <a:gd name="T5" fmla="*/ 2 h 5"/>
                <a:gd name="T6" fmla="*/ 2 w 86"/>
                <a:gd name="T7" fmla="*/ 5 h 5"/>
                <a:gd name="T8" fmla="*/ 84 w 86"/>
                <a:gd name="T9" fmla="*/ 5 h 5"/>
                <a:gd name="T10" fmla="*/ 86 w 86"/>
                <a:gd name="T11" fmla="*/ 2 h 5"/>
                <a:gd name="T12" fmla="*/ 84 w 86"/>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6" h="5">
                  <a:moveTo>
                    <a:pt x="84" y="0"/>
                  </a:moveTo>
                  <a:cubicBezTo>
                    <a:pt x="2" y="0"/>
                    <a:pt x="2" y="0"/>
                    <a:pt x="2" y="0"/>
                  </a:cubicBezTo>
                  <a:cubicBezTo>
                    <a:pt x="1" y="0"/>
                    <a:pt x="0" y="1"/>
                    <a:pt x="0" y="2"/>
                  </a:cubicBezTo>
                  <a:cubicBezTo>
                    <a:pt x="0" y="4"/>
                    <a:pt x="1" y="5"/>
                    <a:pt x="2" y="5"/>
                  </a:cubicBezTo>
                  <a:cubicBezTo>
                    <a:pt x="84" y="5"/>
                    <a:pt x="84" y="5"/>
                    <a:pt x="84" y="5"/>
                  </a:cubicBezTo>
                  <a:cubicBezTo>
                    <a:pt x="85" y="5"/>
                    <a:pt x="86" y="4"/>
                    <a:pt x="86" y="2"/>
                  </a:cubicBezTo>
                  <a:cubicBezTo>
                    <a:pt x="86" y="1"/>
                    <a:pt x="85"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8" name="Freeform 13"/>
            <p:cNvSpPr/>
            <p:nvPr/>
          </p:nvSpPr>
          <p:spPr bwMode="auto">
            <a:xfrm>
              <a:off x="8361363" y="6162675"/>
              <a:ext cx="271463" cy="14288"/>
            </a:xfrm>
            <a:custGeom>
              <a:avLst/>
              <a:gdLst>
                <a:gd name="T0" fmla="*/ 3 w 72"/>
                <a:gd name="T1" fmla="*/ 4 h 4"/>
                <a:gd name="T2" fmla="*/ 69 w 72"/>
                <a:gd name="T3" fmla="*/ 4 h 4"/>
                <a:gd name="T4" fmla="*/ 72 w 72"/>
                <a:gd name="T5" fmla="*/ 2 h 4"/>
                <a:gd name="T6" fmla="*/ 69 w 72"/>
                <a:gd name="T7" fmla="*/ 0 h 4"/>
                <a:gd name="T8" fmla="*/ 3 w 72"/>
                <a:gd name="T9" fmla="*/ 0 h 4"/>
                <a:gd name="T10" fmla="*/ 0 w 72"/>
                <a:gd name="T11" fmla="*/ 2 h 4"/>
                <a:gd name="T12" fmla="*/ 3 w 72"/>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72" h="4">
                  <a:moveTo>
                    <a:pt x="3" y="4"/>
                  </a:moveTo>
                  <a:cubicBezTo>
                    <a:pt x="69" y="4"/>
                    <a:pt x="69" y="4"/>
                    <a:pt x="69" y="4"/>
                  </a:cubicBezTo>
                  <a:cubicBezTo>
                    <a:pt x="71" y="4"/>
                    <a:pt x="72" y="3"/>
                    <a:pt x="72" y="2"/>
                  </a:cubicBezTo>
                  <a:cubicBezTo>
                    <a:pt x="72" y="1"/>
                    <a:pt x="71" y="0"/>
                    <a:pt x="69" y="0"/>
                  </a:cubicBezTo>
                  <a:cubicBezTo>
                    <a:pt x="3" y="0"/>
                    <a:pt x="3" y="0"/>
                    <a:pt x="3" y="0"/>
                  </a:cubicBezTo>
                  <a:cubicBezTo>
                    <a:pt x="1" y="0"/>
                    <a:pt x="0" y="1"/>
                    <a:pt x="0" y="2"/>
                  </a:cubicBezTo>
                  <a:cubicBezTo>
                    <a:pt x="0" y="3"/>
                    <a:pt x="1" y="4"/>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9" name="Freeform 14"/>
            <p:cNvSpPr>
              <a:spLocks noEditPoints="1"/>
            </p:cNvSpPr>
            <p:nvPr/>
          </p:nvSpPr>
          <p:spPr bwMode="auto">
            <a:xfrm>
              <a:off x="8256588" y="6105525"/>
              <a:ext cx="481013" cy="420688"/>
            </a:xfrm>
            <a:custGeom>
              <a:avLst/>
              <a:gdLst>
                <a:gd name="T0" fmla="*/ 128 w 128"/>
                <a:gd name="T1" fmla="*/ 43 h 112"/>
                <a:gd name="T2" fmla="*/ 110 w 128"/>
                <a:gd name="T3" fmla="*/ 1 h 112"/>
                <a:gd name="T4" fmla="*/ 108 w 128"/>
                <a:gd name="T5" fmla="*/ 0 h 112"/>
                <a:gd name="T6" fmla="*/ 20 w 128"/>
                <a:gd name="T7" fmla="*/ 0 h 112"/>
                <a:gd name="T8" fmla="*/ 18 w 128"/>
                <a:gd name="T9" fmla="*/ 1 h 112"/>
                <a:gd name="T10" fmla="*/ 0 w 128"/>
                <a:gd name="T11" fmla="*/ 43 h 112"/>
                <a:gd name="T12" fmla="*/ 0 w 128"/>
                <a:gd name="T13" fmla="*/ 44 h 112"/>
                <a:gd name="T14" fmla="*/ 0 w 128"/>
                <a:gd name="T15" fmla="*/ 110 h 112"/>
                <a:gd name="T16" fmla="*/ 2 w 128"/>
                <a:gd name="T17" fmla="*/ 112 h 112"/>
                <a:gd name="T18" fmla="*/ 126 w 128"/>
                <a:gd name="T19" fmla="*/ 112 h 112"/>
                <a:gd name="T20" fmla="*/ 128 w 128"/>
                <a:gd name="T21" fmla="*/ 110 h 112"/>
                <a:gd name="T22" fmla="*/ 128 w 128"/>
                <a:gd name="T23" fmla="*/ 44 h 112"/>
                <a:gd name="T24" fmla="*/ 128 w 128"/>
                <a:gd name="T25" fmla="*/ 43 h 112"/>
                <a:gd name="T26" fmla="*/ 123 w 128"/>
                <a:gd name="T27" fmla="*/ 108 h 112"/>
                <a:gd name="T28" fmla="*/ 5 w 128"/>
                <a:gd name="T29" fmla="*/ 108 h 112"/>
                <a:gd name="T30" fmla="*/ 5 w 128"/>
                <a:gd name="T31" fmla="*/ 49 h 112"/>
                <a:gd name="T32" fmla="*/ 123 w 128"/>
                <a:gd name="T33" fmla="*/ 49 h 112"/>
                <a:gd name="T34" fmla="*/ 123 w 128"/>
                <a:gd name="T35" fmla="*/ 108 h 112"/>
                <a:gd name="T36" fmla="*/ 4 w 128"/>
                <a:gd name="T37" fmla="*/ 45 h 112"/>
                <a:gd name="T38" fmla="*/ 21 w 128"/>
                <a:gd name="T39" fmla="*/ 4 h 112"/>
                <a:gd name="T40" fmla="*/ 107 w 128"/>
                <a:gd name="T41" fmla="*/ 4 h 112"/>
                <a:gd name="T42" fmla="*/ 124 w 128"/>
                <a:gd name="T43" fmla="*/ 45 h 112"/>
                <a:gd name="T44" fmla="*/ 4 w 128"/>
                <a:gd name="T45" fmla="*/ 4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12">
                  <a:moveTo>
                    <a:pt x="128" y="43"/>
                  </a:moveTo>
                  <a:cubicBezTo>
                    <a:pt x="110" y="1"/>
                    <a:pt x="110" y="1"/>
                    <a:pt x="110" y="1"/>
                  </a:cubicBezTo>
                  <a:cubicBezTo>
                    <a:pt x="110" y="0"/>
                    <a:pt x="109" y="0"/>
                    <a:pt x="108" y="0"/>
                  </a:cubicBezTo>
                  <a:cubicBezTo>
                    <a:pt x="20" y="0"/>
                    <a:pt x="20" y="0"/>
                    <a:pt x="20" y="0"/>
                  </a:cubicBezTo>
                  <a:cubicBezTo>
                    <a:pt x="19" y="0"/>
                    <a:pt x="18" y="0"/>
                    <a:pt x="18" y="1"/>
                  </a:cubicBezTo>
                  <a:cubicBezTo>
                    <a:pt x="0" y="43"/>
                    <a:pt x="0" y="43"/>
                    <a:pt x="0" y="43"/>
                  </a:cubicBezTo>
                  <a:cubicBezTo>
                    <a:pt x="0" y="43"/>
                    <a:pt x="0" y="44"/>
                    <a:pt x="0" y="44"/>
                  </a:cubicBezTo>
                  <a:cubicBezTo>
                    <a:pt x="0" y="110"/>
                    <a:pt x="0" y="110"/>
                    <a:pt x="0" y="110"/>
                  </a:cubicBezTo>
                  <a:cubicBezTo>
                    <a:pt x="0" y="111"/>
                    <a:pt x="1" y="112"/>
                    <a:pt x="2" y="112"/>
                  </a:cubicBezTo>
                  <a:cubicBezTo>
                    <a:pt x="126" y="112"/>
                    <a:pt x="126" y="112"/>
                    <a:pt x="126" y="112"/>
                  </a:cubicBezTo>
                  <a:cubicBezTo>
                    <a:pt x="127" y="112"/>
                    <a:pt x="128" y="111"/>
                    <a:pt x="128" y="110"/>
                  </a:cubicBezTo>
                  <a:cubicBezTo>
                    <a:pt x="128" y="44"/>
                    <a:pt x="128" y="44"/>
                    <a:pt x="128" y="44"/>
                  </a:cubicBezTo>
                  <a:cubicBezTo>
                    <a:pt x="128" y="44"/>
                    <a:pt x="128" y="43"/>
                    <a:pt x="128" y="43"/>
                  </a:cubicBezTo>
                  <a:close/>
                  <a:moveTo>
                    <a:pt x="123" y="108"/>
                  </a:moveTo>
                  <a:cubicBezTo>
                    <a:pt x="5" y="108"/>
                    <a:pt x="5" y="108"/>
                    <a:pt x="5" y="108"/>
                  </a:cubicBezTo>
                  <a:cubicBezTo>
                    <a:pt x="5" y="49"/>
                    <a:pt x="5" y="49"/>
                    <a:pt x="5" y="49"/>
                  </a:cubicBezTo>
                  <a:cubicBezTo>
                    <a:pt x="123" y="49"/>
                    <a:pt x="123" y="49"/>
                    <a:pt x="123" y="49"/>
                  </a:cubicBezTo>
                  <a:lnTo>
                    <a:pt x="123" y="108"/>
                  </a:lnTo>
                  <a:close/>
                  <a:moveTo>
                    <a:pt x="4" y="45"/>
                  </a:moveTo>
                  <a:cubicBezTo>
                    <a:pt x="21" y="4"/>
                    <a:pt x="21" y="4"/>
                    <a:pt x="21" y="4"/>
                  </a:cubicBezTo>
                  <a:cubicBezTo>
                    <a:pt x="107" y="4"/>
                    <a:pt x="107" y="4"/>
                    <a:pt x="107" y="4"/>
                  </a:cubicBezTo>
                  <a:cubicBezTo>
                    <a:pt x="124" y="45"/>
                    <a:pt x="124" y="45"/>
                    <a:pt x="124" y="45"/>
                  </a:cubicBezTo>
                  <a:lnTo>
                    <a:pt x="4" y="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6" name="组合 285"/>
          <p:cNvGrpSpPr/>
          <p:nvPr/>
        </p:nvGrpSpPr>
        <p:grpSpPr>
          <a:xfrm>
            <a:off x="7296150" y="6138863"/>
            <a:ext cx="479425" cy="354012"/>
            <a:chOff x="7296150" y="6138863"/>
            <a:chExt cx="479425" cy="354012"/>
          </a:xfrm>
          <a:solidFill>
            <a:schemeClr val="accent1"/>
          </a:solidFill>
        </p:grpSpPr>
        <p:sp>
          <p:nvSpPr>
            <p:cNvPr id="50" name="Freeform 15"/>
            <p:cNvSpPr>
              <a:spLocks noEditPoints="1"/>
            </p:cNvSpPr>
            <p:nvPr/>
          </p:nvSpPr>
          <p:spPr bwMode="auto">
            <a:xfrm>
              <a:off x="7296150" y="6138863"/>
              <a:ext cx="479425" cy="158750"/>
            </a:xfrm>
            <a:custGeom>
              <a:avLst/>
              <a:gdLst>
                <a:gd name="T0" fmla="*/ 64 w 128"/>
                <a:gd name="T1" fmla="*/ 4 h 42"/>
                <a:gd name="T2" fmla="*/ 96 w 128"/>
                <a:gd name="T3" fmla="*/ 10 h 42"/>
                <a:gd name="T4" fmla="*/ 123 w 128"/>
                <a:gd name="T5" fmla="*/ 26 h 42"/>
                <a:gd name="T6" fmla="*/ 123 w 128"/>
                <a:gd name="T7" fmla="*/ 26 h 42"/>
                <a:gd name="T8" fmla="*/ 123 w 128"/>
                <a:gd name="T9" fmla="*/ 26 h 42"/>
                <a:gd name="T10" fmla="*/ 123 w 128"/>
                <a:gd name="T11" fmla="*/ 28 h 42"/>
                <a:gd name="T12" fmla="*/ 123 w 128"/>
                <a:gd name="T13" fmla="*/ 29 h 42"/>
                <a:gd name="T14" fmla="*/ 115 w 128"/>
                <a:gd name="T15" fmla="*/ 37 h 42"/>
                <a:gd name="T16" fmla="*/ 115 w 128"/>
                <a:gd name="T17" fmla="*/ 37 h 42"/>
                <a:gd name="T18" fmla="*/ 114 w 128"/>
                <a:gd name="T19" fmla="*/ 38 h 42"/>
                <a:gd name="T20" fmla="*/ 113 w 128"/>
                <a:gd name="T21" fmla="*/ 37 h 42"/>
                <a:gd name="T22" fmla="*/ 93 w 128"/>
                <a:gd name="T23" fmla="*/ 25 h 42"/>
                <a:gd name="T24" fmla="*/ 64 w 128"/>
                <a:gd name="T25" fmla="*/ 19 h 42"/>
                <a:gd name="T26" fmla="*/ 35 w 128"/>
                <a:gd name="T27" fmla="*/ 25 h 42"/>
                <a:gd name="T28" fmla="*/ 15 w 128"/>
                <a:gd name="T29" fmla="*/ 37 h 42"/>
                <a:gd name="T30" fmla="*/ 14 w 128"/>
                <a:gd name="T31" fmla="*/ 38 h 42"/>
                <a:gd name="T32" fmla="*/ 14 w 128"/>
                <a:gd name="T33" fmla="*/ 38 h 42"/>
                <a:gd name="T34" fmla="*/ 5 w 128"/>
                <a:gd name="T35" fmla="*/ 29 h 42"/>
                <a:gd name="T36" fmla="*/ 5 w 128"/>
                <a:gd name="T37" fmla="*/ 28 h 42"/>
                <a:gd name="T38" fmla="*/ 5 w 128"/>
                <a:gd name="T39" fmla="*/ 26 h 42"/>
                <a:gd name="T40" fmla="*/ 5 w 128"/>
                <a:gd name="T41" fmla="*/ 26 h 42"/>
                <a:gd name="T42" fmla="*/ 5 w 128"/>
                <a:gd name="T43" fmla="*/ 26 h 42"/>
                <a:gd name="T44" fmla="*/ 32 w 128"/>
                <a:gd name="T45" fmla="*/ 10 h 42"/>
                <a:gd name="T46" fmla="*/ 64 w 128"/>
                <a:gd name="T47" fmla="*/ 4 h 42"/>
                <a:gd name="T48" fmla="*/ 64 w 128"/>
                <a:gd name="T49" fmla="*/ 0 h 42"/>
                <a:gd name="T50" fmla="*/ 31 w 128"/>
                <a:gd name="T51" fmla="*/ 6 h 42"/>
                <a:gd name="T52" fmla="*/ 2 w 128"/>
                <a:gd name="T53" fmla="*/ 23 h 42"/>
                <a:gd name="T54" fmla="*/ 0 w 128"/>
                <a:gd name="T55" fmla="*/ 28 h 42"/>
                <a:gd name="T56" fmla="*/ 2 w 128"/>
                <a:gd name="T57" fmla="*/ 32 h 42"/>
                <a:gd name="T58" fmla="*/ 11 w 128"/>
                <a:gd name="T59" fmla="*/ 41 h 42"/>
                <a:gd name="T60" fmla="*/ 14 w 128"/>
                <a:gd name="T61" fmla="*/ 42 h 42"/>
                <a:gd name="T62" fmla="*/ 18 w 128"/>
                <a:gd name="T63" fmla="*/ 41 h 42"/>
                <a:gd name="T64" fmla="*/ 37 w 128"/>
                <a:gd name="T65" fmla="*/ 29 h 42"/>
                <a:gd name="T66" fmla="*/ 64 w 128"/>
                <a:gd name="T67" fmla="*/ 24 h 42"/>
                <a:gd name="T68" fmla="*/ 91 w 128"/>
                <a:gd name="T69" fmla="*/ 29 h 42"/>
                <a:gd name="T70" fmla="*/ 110 w 128"/>
                <a:gd name="T71" fmla="*/ 41 h 42"/>
                <a:gd name="T72" fmla="*/ 114 w 128"/>
                <a:gd name="T73" fmla="*/ 42 h 42"/>
                <a:gd name="T74" fmla="*/ 117 w 128"/>
                <a:gd name="T75" fmla="*/ 41 h 42"/>
                <a:gd name="T76" fmla="*/ 118 w 128"/>
                <a:gd name="T77" fmla="*/ 41 h 42"/>
                <a:gd name="T78" fmla="*/ 126 w 128"/>
                <a:gd name="T79" fmla="*/ 32 h 42"/>
                <a:gd name="T80" fmla="*/ 128 w 128"/>
                <a:gd name="T81" fmla="*/ 28 h 42"/>
                <a:gd name="T82" fmla="*/ 126 w 128"/>
                <a:gd name="T83" fmla="*/ 23 h 42"/>
                <a:gd name="T84" fmla="*/ 97 w 128"/>
                <a:gd name="T85" fmla="*/ 6 h 42"/>
                <a:gd name="T86" fmla="*/ 64 w 128"/>
                <a:gd name="T8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8" h="42">
                  <a:moveTo>
                    <a:pt x="64" y="4"/>
                  </a:moveTo>
                  <a:cubicBezTo>
                    <a:pt x="75" y="4"/>
                    <a:pt x="86" y="6"/>
                    <a:pt x="96" y="10"/>
                  </a:cubicBezTo>
                  <a:cubicBezTo>
                    <a:pt x="106" y="14"/>
                    <a:pt x="115" y="19"/>
                    <a:pt x="123" y="26"/>
                  </a:cubicBezTo>
                  <a:cubicBezTo>
                    <a:pt x="123" y="26"/>
                    <a:pt x="123" y="26"/>
                    <a:pt x="123" y="26"/>
                  </a:cubicBezTo>
                  <a:cubicBezTo>
                    <a:pt x="123" y="26"/>
                    <a:pt x="123" y="26"/>
                    <a:pt x="123" y="26"/>
                  </a:cubicBezTo>
                  <a:cubicBezTo>
                    <a:pt x="123" y="27"/>
                    <a:pt x="123" y="27"/>
                    <a:pt x="123" y="28"/>
                  </a:cubicBezTo>
                  <a:cubicBezTo>
                    <a:pt x="123" y="28"/>
                    <a:pt x="123" y="28"/>
                    <a:pt x="123" y="29"/>
                  </a:cubicBezTo>
                  <a:cubicBezTo>
                    <a:pt x="115" y="37"/>
                    <a:pt x="115" y="37"/>
                    <a:pt x="115" y="37"/>
                  </a:cubicBezTo>
                  <a:cubicBezTo>
                    <a:pt x="115" y="37"/>
                    <a:pt x="115" y="37"/>
                    <a:pt x="115" y="37"/>
                  </a:cubicBezTo>
                  <a:cubicBezTo>
                    <a:pt x="114" y="38"/>
                    <a:pt x="114" y="38"/>
                    <a:pt x="114" y="38"/>
                  </a:cubicBezTo>
                  <a:cubicBezTo>
                    <a:pt x="113" y="38"/>
                    <a:pt x="113" y="37"/>
                    <a:pt x="113" y="37"/>
                  </a:cubicBezTo>
                  <a:cubicBezTo>
                    <a:pt x="107" y="32"/>
                    <a:pt x="100" y="28"/>
                    <a:pt x="93" y="25"/>
                  </a:cubicBezTo>
                  <a:cubicBezTo>
                    <a:pt x="84" y="21"/>
                    <a:pt x="74" y="19"/>
                    <a:pt x="64" y="19"/>
                  </a:cubicBezTo>
                  <a:cubicBezTo>
                    <a:pt x="54" y="19"/>
                    <a:pt x="44" y="21"/>
                    <a:pt x="35" y="25"/>
                  </a:cubicBezTo>
                  <a:cubicBezTo>
                    <a:pt x="28" y="28"/>
                    <a:pt x="21" y="32"/>
                    <a:pt x="15" y="37"/>
                  </a:cubicBezTo>
                  <a:cubicBezTo>
                    <a:pt x="15" y="38"/>
                    <a:pt x="15" y="38"/>
                    <a:pt x="14" y="38"/>
                  </a:cubicBezTo>
                  <a:cubicBezTo>
                    <a:pt x="14" y="38"/>
                    <a:pt x="14" y="38"/>
                    <a:pt x="14" y="38"/>
                  </a:cubicBezTo>
                  <a:cubicBezTo>
                    <a:pt x="5" y="29"/>
                    <a:pt x="5" y="29"/>
                    <a:pt x="5" y="29"/>
                  </a:cubicBezTo>
                  <a:cubicBezTo>
                    <a:pt x="5" y="28"/>
                    <a:pt x="5" y="28"/>
                    <a:pt x="5" y="28"/>
                  </a:cubicBezTo>
                  <a:cubicBezTo>
                    <a:pt x="5" y="27"/>
                    <a:pt x="5" y="27"/>
                    <a:pt x="5" y="26"/>
                  </a:cubicBezTo>
                  <a:cubicBezTo>
                    <a:pt x="5" y="26"/>
                    <a:pt x="5" y="26"/>
                    <a:pt x="5" y="26"/>
                  </a:cubicBezTo>
                  <a:cubicBezTo>
                    <a:pt x="5" y="26"/>
                    <a:pt x="5" y="26"/>
                    <a:pt x="5" y="26"/>
                  </a:cubicBezTo>
                  <a:cubicBezTo>
                    <a:pt x="13" y="19"/>
                    <a:pt x="22" y="14"/>
                    <a:pt x="32" y="10"/>
                  </a:cubicBezTo>
                  <a:cubicBezTo>
                    <a:pt x="42" y="6"/>
                    <a:pt x="53" y="4"/>
                    <a:pt x="64" y="4"/>
                  </a:cubicBezTo>
                  <a:close/>
                  <a:moveTo>
                    <a:pt x="64" y="0"/>
                  </a:moveTo>
                  <a:cubicBezTo>
                    <a:pt x="53" y="0"/>
                    <a:pt x="41" y="2"/>
                    <a:pt x="31" y="6"/>
                  </a:cubicBezTo>
                  <a:cubicBezTo>
                    <a:pt x="20" y="10"/>
                    <a:pt x="11" y="15"/>
                    <a:pt x="2" y="23"/>
                  </a:cubicBezTo>
                  <a:cubicBezTo>
                    <a:pt x="1" y="24"/>
                    <a:pt x="0" y="26"/>
                    <a:pt x="0" y="28"/>
                  </a:cubicBezTo>
                  <a:cubicBezTo>
                    <a:pt x="0" y="29"/>
                    <a:pt x="1" y="31"/>
                    <a:pt x="2" y="32"/>
                  </a:cubicBezTo>
                  <a:cubicBezTo>
                    <a:pt x="11" y="41"/>
                    <a:pt x="11" y="41"/>
                    <a:pt x="11" y="41"/>
                  </a:cubicBezTo>
                  <a:cubicBezTo>
                    <a:pt x="12" y="42"/>
                    <a:pt x="13" y="42"/>
                    <a:pt x="14" y="42"/>
                  </a:cubicBezTo>
                  <a:cubicBezTo>
                    <a:pt x="16" y="42"/>
                    <a:pt x="17" y="42"/>
                    <a:pt x="18" y="41"/>
                  </a:cubicBezTo>
                  <a:cubicBezTo>
                    <a:pt x="24" y="36"/>
                    <a:pt x="30" y="32"/>
                    <a:pt x="37" y="29"/>
                  </a:cubicBezTo>
                  <a:cubicBezTo>
                    <a:pt x="45" y="26"/>
                    <a:pt x="55" y="24"/>
                    <a:pt x="64" y="24"/>
                  </a:cubicBezTo>
                  <a:cubicBezTo>
                    <a:pt x="74" y="24"/>
                    <a:pt x="83" y="26"/>
                    <a:pt x="91" y="29"/>
                  </a:cubicBezTo>
                  <a:cubicBezTo>
                    <a:pt x="98" y="32"/>
                    <a:pt x="104" y="36"/>
                    <a:pt x="110" y="41"/>
                  </a:cubicBezTo>
                  <a:cubicBezTo>
                    <a:pt x="111" y="42"/>
                    <a:pt x="113" y="42"/>
                    <a:pt x="114" y="42"/>
                  </a:cubicBezTo>
                  <a:cubicBezTo>
                    <a:pt x="115" y="42"/>
                    <a:pt x="116" y="42"/>
                    <a:pt x="117" y="41"/>
                  </a:cubicBezTo>
                  <a:cubicBezTo>
                    <a:pt x="118" y="41"/>
                    <a:pt x="118" y="41"/>
                    <a:pt x="118" y="41"/>
                  </a:cubicBezTo>
                  <a:cubicBezTo>
                    <a:pt x="126" y="32"/>
                    <a:pt x="126" y="32"/>
                    <a:pt x="126" y="32"/>
                  </a:cubicBezTo>
                  <a:cubicBezTo>
                    <a:pt x="127" y="31"/>
                    <a:pt x="128" y="29"/>
                    <a:pt x="128" y="28"/>
                  </a:cubicBezTo>
                  <a:cubicBezTo>
                    <a:pt x="128" y="26"/>
                    <a:pt x="127" y="24"/>
                    <a:pt x="126" y="23"/>
                  </a:cubicBezTo>
                  <a:cubicBezTo>
                    <a:pt x="117" y="15"/>
                    <a:pt x="108" y="10"/>
                    <a:pt x="97" y="6"/>
                  </a:cubicBezTo>
                  <a:cubicBezTo>
                    <a:pt x="87" y="2"/>
                    <a:pt x="75" y="0"/>
                    <a:pt x="6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1" name="Freeform 16"/>
            <p:cNvSpPr>
              <a:spLocks noEditPoints="1"/>
            </p:cNvSpPr>
            <p:nvPr/>
          </p:nvSpPr>
          <p:spPr bwMode="auto">
            <a:xfrm>
              <a:off x="7381875" y="6267450"/>
              <a:ext cx="307975" cy="123825"/>
            </a:xfrm>
            <a:custGeom>
              <a:avLst/>
              <a:gdLst>
                <a:gd name="T0" fmla="*/ 41 w 82"/>
                <a:gd name="T1" fmla="*/ 4 h 33"/>
                <a:gd name="T2" fmla="*/ 60 w 82"/>
                <a:gd name="T3" fmla="*/ 8 h 33"/>
                <a:gd name="T4" fmla="*/ 76 w 82"/>
                <a:gd name="T5" fmla="*/ 17 h 33"/>
                <a:gd name="T6" fmla="*/ 77 w 82"/>
                <a:gd name="T7" fmla="*/ 18 h 33"/>
                <a:gd name="T8" fmla="*/ 77 w 82"/>
                <a:gd name="T9" fmla="*/ 19 h 33"/>
                <a:gd name="T10" fmla="*/ 68 w 82"/>
                <a:gd name="T11" fmla="*/ 28 h 33"/>
                <a:gd name="T12" fmla="*/ 67 w 82"/>
                <a:gd name="T13" fmla="*/ 28 h 33"/>
                <a:gd name="T14" fmla="*/ 66 w 82"/>
                <a:gd name="T15" fmla="*/ 28 h 33"/>
                <a:gd name="T16" fmla="*/ 41 w 82"/>
                <a:gd name="T17" fmla="*/ 19 h 33"/>
                <a:gd name="T18" fmla="*/ 16 w 82"/>
                <a:gd name="T19" fmla="*/ 28 h 33"/>
                <a:gd name="T20" fmla="*/ 15 w 82"/>
                <a:gd name="T21" fmla="*/ 28 h 33"/>
                <a:gd name="T22" fmla="*/ 14 w 82"/>
                <a:gd name="T23" fmla="*/ 28 h 33"/>
                <a:gd name="T24" fmla="*/ 6 w 82"/>
                <a:gd name="T25" fmla="*/ 19 h 33"/>
                <a:gd name="T26" fmla="*/ 5 w 82"/>
                <a:gd name="T27" fmla="*/ 18 h 33"/>
                <a:gd name="T28" fmla="*/ 6 w 82"/>
                <a:gd name="T29" fmla="*/ 17 h 33"/>
                <a:gd name="T30" fmla="*/ 22 w 82"/>
                <a:gd name="T31" fmla="*/ 8 h 33"/>
                <a:gd name="T32" fmla="*/ 41 w 82"/>
                <a:gd name="T33" fmla="*/ 4 h 33"/>
                <a:gd name="T34" fmla="*/ 41 w 82"/>
                <a:gd name="T35" fmla="*/ 0 h 33"/>
                <a:gd name="T36" fmla="*/ 20 w 82"/>
                <a:gd name="T37" fmla="*/ 3 h 33"/>
                <a:gd name="T38" fmla="*/ 3 w 82"/>
                <a:gd name="T39" fmla="*/ 13 h 33"/>
                <a:gd name="T40" fmla="*/ 0 w 82"/>
                <a:gd name="T41" fmla="*/ 18 h 33"/>
                <a:gd name="T42" fmla="*/ 2 w 82"/>
                <a:gd name="T43" fmla="*/ 22 h 33"/>
                <a:gd name="T44" fmla="*/ 11 w 82"/>
                <a:gd name="T45" fmla="*/ 32 h 33"/>
                <a:gd name="T46" fmla="*/ 15 w 82"/>
                <a:gd name="T47" fmla="*/ 33 h 33"/>
                <a:gd name="T48" fmla="*/ 18 w 82"/>
                <a:gd name="T49" fmla="*/ 31 h 33"/>
                <a:gd name="T50" fmla="*/ 41 w 82"/>
                <a:gd name="T51" fmla="*/ 24 h 33"/>
                <a:gd name="T52" fmla="*/ 63 w 82"/>
                <a:gd name="T53" fmla="*/ 31 h 33"/>
                <a:gd name="T54" fmla="*/ 67 w 82"/>
                <a:gd name="T55" fmla="*/ 33 h 33"/>
                <a:gd name="T56" fmla="*/ 71 w 82"/>
                <a:gd name="T57" fmla="*/ 32 h 33"/>
                <a:gd name="T58" fmla="*/ 80 w 82"/>
                <a:gd name="T59" fmla="*/ 22 h 33"/>
                <a:gd name="T60" fmla="*/ 82 w 82"/>
                <a:gd name="T61" fmla="*/ 18 h 33"/>
                <a:gd name="T62" fmla="*/ 79 w 82"/>
                <a:gd name="T63" fmla="*/ 13 h 33"/>
                <a:gd name="T64" fmla="*/ 62 w 82"/>
                <a:gd name="T65" fmla="*/ 3 h 33"/>
                <a:gd name="T66" fmla="*/ 41 w 82"/>
                <a:gd name="T6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2" h="33">
                  <a:moveTo>
                    <a:pt x="41" y="4"/>
                  </a:moveTo>
                  <a:cubicBezTo>
                    <a:pt x="48" y="4"/>
                    <a:pt x="54" y="5"/>
                    <a:pt x="60" y="8"/>
                  </a:cubicBezTo>
                  <a:cubicBezTo>
                    <a:pt x="66" y="10"/>
                    <a:pt x="72" y="13"/>
                    <a:pt x="76" y="17"/>
                  </a:cubicBezTo>
                  <a:cubicBezTo>
                    <a:pt x="77" y="17"/>
                    <a:pt x="77" y="18"/>
                    <a:pt x="77" y="18"/>
                  </a:cubicBezTo>
                  <a:cubicBezTo>
                    <a:pt x="77" y="18"/>
                    <a:pt x="77" y="19"/>
                    <a:pt x="77" y="19"/>
                  </a:cubicBezTo>
                  <a:cubicBezTo>
                    <a:pt x="68" y="28"/>
                    <a:pt x="68" y="28"/>
                    <a:pt x="68" y="28"/>
                  </a:cubicBezTo>
                  <a:cubicBezTo>
                    <a:pt x="68" y="28"/>
                    <a:pt x="68" y="28"/>
                    <a:pt x="67" y="28"/>
                  </a:cubicBezTo>
                  <a:cubicBezTo>
                    <a:pt x="67" y="28"/>
                    <a:pt x="67" y="28"/>
                    <a:pt x="66" y="28"/>
                  </a:cubicBezTo>
                  <a:cubicBezTo>
                    <a:pt x="59" y="22"/>
                    <a:pt x="50" y="19"/>
                    <a:pt x="41" y="19"/>
                  </a:cubicBezTo>
                  <a:cubicBezTo>
                    <a:pt x="32" y="19"/>
                    <a:pt x="23" y="22"/>
                    <a:pt x="16" y="28"/>
                  </a:cubicBezTo>
                  <a:cubicBezTo>
                    <a:pt x="15" y="28"/>
                    <a:pt x="15" y="28"/>
                    <a:pt x="15" y="28"/>
                  </a:cubicBezTo>
                  <a:cubicBezTo>
                    <a:pt x="15" y="28"/>
                    <a:pt x="14" y="28"/>
                    <a:pt x="14" y="28"/>
                  </a:cubicBezTo>
                  <a:cubicBezTo>
                    <a:pt x="6" y="19"/>
                    <a:pt x="6" y="19"/>
                    <a:pt x="6" y="19"/>
                  </a:cubicBezTo>
                  <a:cubicBezTo>
                    <a:pt x="5" y="19"/>
                    <a:pt x="5" y="18"/>
                    <a:pt x="5" y="18"/>
                  </a:cubicBezTo>
                  <a:cubicBezTo>
                    <a:pt x="5" y="18"/>
                    <a:pt x="5" y="17"/>
                    <a:pt x="6" y="17"/>
                  </a:cubicBezTo>
                  <a:cubicBezTo>
                    <a:pt x="11" y="13"/>
                    <a:pt x="16" y="10"/>
                    <a:pt x="22" y="8"/>
                  </a:cubicBezTo>
                  <a:cubicBezTo>
                    <a:pt x="28" y="5"/>
                    <a:pt x="34" y="4"/>
                    <a:pt x="41" y="4"/>
                  </a:cubicBezTo>
                  <a:close/>
                  <a:moveTo>
                    <a:pt x="41" y="0"/>
                  </a:moveTo>
                  <a:cubicBezTo>
                    <a:pt x="34" y="0"/>
                    <a:pt x="27" y="1"/>
                    <a:pt x="20" y="3"/>
                  </a:cubicBezTo>
                  <a:cubicBezTo>
                    <a:pt x="14" y="6"/>
                    <a:pt x="8" y="9"/>
                    <a:pt x="3" y="13"/>
                  </a:cubicBezTo>
                  <a:cubicBezTo>
                    <a:pt x="1" y="15"/>
                    <a:pt x="0" y="16"/>
                    <a:pt x="0" y="18"/>
                  </a:cubicBezTo>
                  <a:cubicBezTo>
                    <a:pt x="0" y="19"/>
                    <a:pt x="2" y="22"/>
                    <a:pt x="2" y="22"/>
                  </a:cubicBezTo>
                  <a:cubicBezTo>
                    <a:pt x="11" y="32"/>
                    <a:pt x="11" y="32"/>
                    <a:pt x="11" y="32"/>
                  </a:cubicBezTo>
                  <a:cubicBezTo>
                    <a:pt x="12" y="32"/>
                    <a:pt x="14" y="33"/>
                    <a:pt x="15" y="33"/>
                  </a:cubicBezTo>
                  <a:cubicBezTo>
                    <a:pt x="16" y="33"/>
                    <a:pt x="17" y="32"/>
                    <a:pt x="18" y="31"/>
                  </a:cubicBezTo>
                  <a:cubicBezTo>
                    <a:pt x="25" y="26"/>
                    <a:pt x="33" y="24"/>
                    <a:pt x="41" y="24"/>
                  </a:cubicBezTo>
                  <a:cubicBezTo>
                    <a:pt x="49" y="24"/>
                    <a:pt x="57" y="26"/>
                    <a:pt x="63" y="31"/>
                  </a:cubicBezTo>
                  <a:cubicBezTo>
                    <a:pt x="65" y="32"/>
                    <a:pt x="66" y="33"/>
                    <a:pt x="67" y="33"/>
                  </a:cubicBezTo>
                  <a:cubicBezTo>
                    <a:pt x="69" y="33"/>
                    <a:pt x="70" y="32"/>
                    <a:pt x="71" y="32"/>
                  </a:cubicBezTo>
                  <a:cubicBezTo>
                    <a:pt x="80" y="22"/>
                    <a:pt x="80" y="22"/>
                    <a:pt x="80" y="22"/>
                  </a:cubicBezTo>
                  <a:cubicBezTo>
                    <a:pt x="81" y="21"/>
                    <a:pt x="82" y="19"/>
                    <a:pt x="82" y="18"/>
                  </a:cubicBezTo>
                  <a:cubicBezTo>
                    <a:pt x="82" y="16"/>
                    <a:pt x="81" y="15"/>
                    <a:pt x="79" y="13"/>
                  </a:cubicBezTo>
                  <a:cubicBezTo>
                    <a:pt x="74" y="9"/>
                    <a:pt x="68" y="6"/>
                    <a:pt x="62" y="3"/>
                  </a:cubicBezTo>
                  <a:cubicBezTo>
                    <a:pt x="55" y="1"/>
                    <a:pt x="48" y="0"/>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2" name="Freeform 17"/>
            <p:cNvSpPr>
              <a:spLocks noEditPoints="1"/>
            </p:cNvSpPr>
            <p:nvPr/>
          </p:nvSpPr>
          <p:spPr bwMode="auto">
            <a:xfrm>
              <a:off x="7472363" y="6391275"/>
              <a:ext cx="127000" cy="101600"/>
            </a:xfrm>
            <a:custGeom>
              <a:avLst/>
              <a:gdLst>
                <a:gd name="T0" fmla="*/ 17 w 34"/>
                <a:gd name="T1" fmla="*/ 5 h 27"/>
                <a:gd name="T2" fmla="*/ 29 w 34"/>
                <a:gd name="T3" fmla="*/ 8 h 27"/>
                <a:gd name="T4" fmla="*/ 30 w 34"/>
                <a:gd name="T5" fmla="*/ 9 h 27"/>
                <a:gd name="T6" fmla="*/ 30 w 34"/>
                <a:gd name="T7" fmla="*/ 10 h 27"/>
                <a:gd name="T8" fmla="*/ 18 w 34"/>
                <a:gd name="T9" fmla="*/ 22 h 27"/>
                <a:gd name="T10" fmla="*/ 17 w 34"/>
                <a:gd name="T11" fmla="*/ 23 h 27"/>
                <a:gd name="T12" fmla="*/ 16 w 34"/>
                <a:gd name="T13" fmla="*/ 22 h 27"/>
                <a:gd name="T14" fmla="*/ 5 w 34"/>
                <a:gd name="T15" fmla="*/ 10 h 27"/>
                <a:gd name="T16" fmla="*/ 5 w 34"/>
                <a:gd name="T17" fmla="*/ 10 h 27"/>
                <a:gd name="T18" fmla="*/ 5 w 34"/>
                <a:gd name="T19" fmla="*/ 10 h 27"/>
                <a:gd name="T20" fmla="*/ 4 w 34"/>
                <a:gd name="T21" fmla="*/ 9 h 27"/>
                <a:gd name="T22" fmla="*/ 5 w 34"/>
                <a:gd name="T23" fmla="*/ 8 h 27"/>
                <a:gd name="T24" fmla="*/ 17 w 34"/>
                <a:gd name="T25" fmla="*/ 5 h 27"/>
                <a:gd name="T26" fmla="*/ 17 w 34"/>
                <a:gd name="T27" fmla="*/ 0 h 27"/>
                <a:gd name="T28" fmla="*/ 3 w 34"/>
                <a:gd name="T29" fmla="*/ 4 h 27"/>
                <a:gd name="T30" fmla="*/ 0 w 34"/>
                <a:gd name="T31" fmla="*/ 9 h 27"/>
                <a:gd name="T32" fmla="*/ 1 w 34"/>
                <a:gd name="T33" fmla="*/ 13 h 27"/>
                <a:gd name="T34" fmla="*/ 1 w 34"/>
                <a:gd name="T35" fmla="*/ 13 h 27"/>
                <a:gd name="T36" fmla="*/ 12 w 34"/>
                <a:gd name="T37" fmla="*/ 25 h 27"/>
                <a:gd name="T38" fmla="*/ 17 w 34"/>
                <a:gd name="T39" fmla="*/ 27 h 27"/>
                <a:gd name="T40" fmla="*/ 17 w 34"/>
                <a:gd name="T41" fmla="*/ 27 h 27"/>
                <a:gd name="T42" fmla="*/ 22 w 34"/>
                <a:gd name="T43" fmla="*/ 25 h 27"/>
                <a:gd name="T44" fmla="*/ 33 w 34"/>
                <a:gd name="T45" fmla="*/ 13 h 27"/>
                <a:gd name="T46" fmla="*/ 34 w 34"/>
                <a:gd name="T47" fmla="*/ 9 h 27"/>
                <a:gd name="T48" fmla="*/ 32 w 34"/>
                <a:gd name="T49" fmla="*/ 4 h 27"/>
                <a:gd name="T50" fmla="*/ 17 w 34"/>
                <a:gd name="T51"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4" h="27">
                  <a:moveTo>
                    <a:pt x="17" y="5"/>
                  </a:moveTo>
                  <a:cubicBezTo>
                    <a:pt x="21" y="5"/>
                    <a:pt x="26" y="6"/>
                    <a:pt x="29" y="8"/>
                  </a:cubicBezTo>
                  <a:cubicBezTo>
                    <a:pt x="29" y="8"/>
                    <a:pt x="30" y="9"/>
                    <a:pt x="30" y="9"/>
                  </a:cubicBezTo>
                  <a:cubicBezTo>
                    <a:pt x="30" y="10"/>
                    <a:pt x="30" y="10"/>
                    <a:pt x="30" y="10"/>
                  </a:cubicBezTo>
                  <a:cubicBezTo>
                    <a:pt x="18" y="22"/>
                    <a:pt x="18" y="22"/>
                    <a:pt x="18" y="22"/>
                  </a:cubicBezTo>
                  <a:cubicBezTo>
                    <a:pt x="18" y="22"/>
                    <a:pt x="17" y="23"/>
                    <a:pt x="17" y="23"/>
                  </a:cubicBezTo>
                  <a:cubicBezTo>
                    <a:pt x="17" y="23"/>
                    <a:pt x="16" y="22"/>
                    <a:pt x="16" y="22"/>
                  </a:cubicBezTo>
                  <a:cubicBezTo>
                    <a:pt x="5" y="10"/>
                    <a:pt x="5" y="10"/>
                    <a:pt x="5" y="10"/>
                  </a:cubicBezTo>
                  <a:cubicBezTo>
                    <a:pt x="5" y="10"/>
                    <a:pt x="5" y="10"/>
                    <a:pt x="5" y="10"/>
                  </a:cubicBezTo>
                  <a:cubicBezTo>
                    <a:pt x="5" y="10"/>
                    <a:pt x="5" y="10"/>
                    <a:pt x="5" y="10"/>
                  </a:cubicBezTo>
                  <a:cubicBezTo>
                    <a:pt x="4" y="10"/>
                    <a:pt x="4" y="10"/>
                    <a:pt x="4" y="9"/>
                  </a:cubicBezTo>
                  <a:cubicBezTo>
                    <a:pt x="4" y="9"/>
                    <a:pt x="5" y="8"/>
                    <a:pt x="5" y="8"/>
                  </a:cubicBezTo>
                  <a:cubicBezTo>
                    <a:pt x="9" y="6"/>
                    <a:pt x="13" y="5"/>
                    <a:pt x="17" y="5"/>
                  </a:cubicBezTo>
                  <a:close/>
                  <a:moveTo>
                    <a:pt x="17" y="0"/>
                  </a:moveTo>
                  <a:cubicBezTo>
                    <a:pt x="12" y="0"/>
                    <a:pt x="7" y="2"/>
                    <a:pt x="3" y="4"/>
                  </a:cubicBezTo>
                  <a:cubicBezTo>
                    <a:pt x="1" y="6"/>
                    <a:pt x="0" y="7"/>
                    <a:pt x="0" y="9"/>
                  </a:cubicBezTo>
                  <a:cubicBezTo>
                    <a:pt x="0" y="11"/>
                    <a:pt x="0" y="12"/>
                    <a:pt x="1" y="13"/>
                  </a:cubicBezTo>
                  <a:cubicBezTo>
                    <a:pt x="1" y="13"/>
                    <a:pt x="1" y="13"/>
                    <a:pt x="1" y="13"/>
                  </a:cubicBezTo>
                  <a:cubicBezTo>
                    <a:pt x="12" y="25"/>
                    <a:pt x="12" y="25"/>
                    <a:pt x="12" y="25"/>
                  </a:cubicBezTo>
                  <a:cubicBezTo>
                    <a:pt x="14" y="26"/>
                    <a:pt x="15" y="27"/>
                    <a:pt x="17" y="27"/>
                  </a:cubicBezTo>
                  <a:cubicBezTo>
                    <a:pt x="17" y="27"/>
                    <a:pt x="17" y="27"/>
                    <a:pt x="17" y="27"/>
                  </a:cubicBezTo>
                  <a:cubicBezTo>
                    <a:pt x="19" y="27"/>
                    <a:pt x="20" y="26"/>
                    <a:pt x="22" y="25"/>
                  </a:cubicBezTo>
                  <a:cubicBezTo>
                    <a:pt x="33" y="13"/>
                    <a:pt x="33" y="13"/>
                    <a:pt x="33" y="13"/>
                  </a:cubicBezTo>
                  <a:cubicBezTo>
                    <a:pt x="34" y="12"/>
                    <a:pt x="34" y="11"/>
                    <a:pt x="34" y="9"/>
                  </a:cubicBezTo>
                  <a:cubicBezTo>
                    <a:pt x="34" y="7"/>
                    <a:pt x="33" y="6"/>
                    <a:pt x="32" y="4"/>
                  </a:cubicBezTo>
                  <a:cubicBezTo>
                    <a:pt x="27" y="2"/>
                    <a:pt x="22"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5" name="组合 284"/>
          <p:cNvGrpSpPr/>
          <p:nvPr/>
        </p:nvGrpSpPr>
        <p:grpSpPr>
          <a:xfrm>
            <a:off x="6334125" y="6075363"/>
            <a:ext cx="481013" cy="481013"/>
            <a:chOff x="6334125" y="6075363"/>
            <a:chExt cx="481013" cy="481013"/>
          </a:xfrm>
          <a:solidFill>
            <a:schemeClr val="accent1"/>
          </a:solidFill>
        </p:grpSpPr>
        <p:sp>
          <p:nvSpPr>
            <p:cNvPr id="53" name="Freeform 18"/>
            <p:cNvSpPr>
              <a:spLocks noEditPoints="1"/>
            </p:cNvSpPr>
            <p:nvPr/>
          </p:nvSpPr>
          <p:spPr bwMode="auto">
            <a:xfrm>
              <a:off x="6457950" y="6199188"/>
              <a:ext cx="233363" cy="233363"/>
            </a:xfrm>
            <a:custGeom>
              <a:avLst/>
              <a:gdLst>
                <a:gd name="T0" fmla="*/ 147 w 147"/>
                <a:gd name="T1" fmla="*/ 0 h 147"/>
                <a:gd name="T2" fmla="*/ 0 w 147"/>
                <a:gd name="T3" fmla="*/ 0 h 147"/>
                <a:gd name="T4" fmla="*/ 0 w 147"/>
                <a:gd name="T5" fmla="*/ 147 h 147"/>
                <a:gd name="T6" fmla="*/ 147 w 147"/>
                <a:gd name="T7" fmla="*/ 147 h 147"/>
                <a:gd name="T8" fmla="*/ 147 w 147"/>
                <a:gd name="T9" fmla="*/ 0 h 147"/>
                <a:gd name="T10" fmla="*/ 135 w 147"/>
                <a:gd name="T11" fmla="*/ 135 h 147"/>
                <a:gd name="T12" fmla="*/ 12 w 147"/>
                <a:gd name="T13" fmla="*/ 135 h 147"/>
                <a:gd name="T14" fmla="*/ 12 w 147"/>
                <a:gd name="T15" fmla="*/ 12 h 147"/>
                <a:gd name="T16" fmla="*/ 135 w 147"/>
                <a:gd name="T17" fmla="*/ 12 h 147"/>
                <a:gd name="T18" fmla="*/ 135 w 147"/>
                <a:gd name="T19" fmla="*/ 135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7" h="147">
                  <a:moveTo>
                    <a:pt x="147" y="0"/>
                  </a:moveTo>
                  <a:lnTo>
                    <a:pt x="0" y="0"/>
                  </a:lnTo>
                  <a:lnTo>
                    <a:pt x="0" y="147"/>
                  </a:lnTo>
                  <a:lnTo>
                    <a:pt x="147" y="147"/>
                  </a:lnTo>
                  <a:lnTo>
                    <a:pt x="147" y="0"/>
                  </a:lnTo>
                  <a:close/>
                  <a:moveTo>
                    <a:pt x="135" y="135"/>
                  </a:moveTo>
                  <a:lnTo>
                    <a:pt x="12" y="135"/>
                  </a:lnTo>
                  <a:lnTo>
                    <a:pt x="12" y="12"/>
                  </a:lnTo>
                  <a:lnTo>
                    <a:pt x="135" y="12"/>
                  </a:lnTo>
                  <a:lnTo>
                    <a:pt x="135" y="1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4" name="Freeform 19"/>
            <p:cNvSpPr>
              <a:spLocks noEditPoints="1"/>
            </p:cNvSpPr>
            <p:nvPr/>
          </p:nvSpPr>
          <p:spPr bwMode="auto">
            <a:xfrm>
              <a:off x="6334125" y="6075363"/>
              <a:ext cx="481013" cy="481013"/>
            </a:xfrm>
            <a:custGeom>
              <a:avLst/>
              <a:gdLst>
                <a:gd name="T0" fmla="*/ 128 w 128"/>
                <a:gd name="T1" fmla="*/ 53 h 128"/>
                <a:gd name="T2" fmla="*/ 117 w 128"/>
                <a:gd name="T3" fmla="*/ 51 h 128"/>
                <a:gd name="T4" fmla="*/ 126 w 128"/>
                <a:gd name="T5" fmla="*/ 33 h 128"/>
                <a:gd name="T6" fmla="*/ 126 w 128"/>
                <a:gd name="T7" fmla="*/ 28 h 128"/>
                <a:gd name="T8" fmla="*/ 117 w 128"/>
                <a:gd name="T9" fmla="*/ 17 h 128"/>
                <a:gd name="T10" fmla="*/ 100 w 128"/>
                <a:gd name="T11" fmla="*/ 11 h 128"/>
                <a:gd name="T12" fmla="*/ 97 w 128"/>
                <a:gd name="T13" fmla="*/ 0 h 128"/>
                <a:gd name="T14" fmla="*/ 95 w 128"/>
                <a:gd name="T15" fmla="*/ 11 h 128"/>
                <a:gd name="T16" fmla="*/ 77 w 128"/>
                <a:gd name="T17" fmla="*/ 2 h 128"/>
                <a:gd name="T18" fmla="*/ 73 w 128"/>
                <a:gd name="T19" fmla="*/ 2 h 128"/>
                <a:gd name="T20" fmla="*/ 55 w 128"/>
                <a:gd name="T21" fmla="*/ 11 h 128"/>
                <a:gd name="T22" fmla="*/ 53 w 128"/>
                <a:gd name="T23" fmla="*/ 0 h 128"/>
                <a:gd name="T24" fmla="*/ 51 w 128"/>
                <a:gd name="T25" fmla="*/ 11 h 128"/>
                <a:gd name="T26" fmla="*/ 33 w 128"/>
                <a:gd name="T27" fmla="*/ 2 h 128"/>
                <a:gd name="T28" fmla="*/ 28 w 128"/>
                <a:gd name="T29" fmla="*/ 2 h 128"/>
                <a:gd name="T30" fmla="*/ 17 w 128"/>
                <a:gd name="T31" fmla="*/ 11 h 128"/>
                <a:gd name="T32" fmla="*/ 11 w 128"/>
                <a:gd name="T33" fmla="*/ 28 h 128"/>
                <a:gd name="T34" fmla="*/ 0 w 128"/>
                <a:gd name="T35" fmla="*/ 31 h 128"/>
                <a:gd name="T36" fmla="*/ 11 w 128"/>
                <a:gd name="T37" fmla="*/ 33 h 128"/>
                <a:gd name="T38" fmla="*/ 2 w 128"/>
                <a:gd name="T39" fmla="*/ 51 h 128"/>
                <a:gd name="T40" fmla="*/ 2 w 128"/>
                <a:gd name="T41" fmla="*/ 55 h 128"/>
                <a:gd name="T42" fmla="*/ 11 w 128"/>
                <a:gd name="T43" fmla="*/ 73 h 128"/>
                <a:gd name="T44" fmla="*/ 0 w 128"/>
                <a:gd name="T45" fmla="*/ 75 h 128"/>
                <a:gd name="T46" fmla="*/ 11 w 128"/>
                <a:gd name="T47" fmla="*/ 77 h 128"/>
                <a:gd name="T48" fmla="*/ 2 w 128"/>
                <a:gd name="T49" fmla="*/ 95 h 128"/>
                <a:gd name="T50" fmla="*/ 2 w 128"/>
                <a:gd name="T51" fmla="*/ 100 h 128"/>
                <a:gd name="T52" fmla="*/ 11 w 128"/>
                <a:gd name="T53" fmla="*/ 111 h 128"/>
                <a:gd name="T54" fmla="*/ 28 w 128"/>
                <a:gd name="T55" fmla="*/ 117 h 128"/>
                <a:gd name="T56" fmla="*/ 31 w 128"/>
                <a:gd name="T57" fmla="*/ 128 h 128"/>
                <a:gd name="T58" fmla="*/ 33 w 128"/>
                <a:gd name="T59" fmla="*/ 117 h 128"/>
                <a:gd name="T60" fmla="*/ 51 w 128"/>
                <a:gd name="T61" fmla="*/ 125 h 128"/>
                <a:gd name="T62" fmla="*/ 55 w 128"/>
                <a:gd name="T63" fmla="*/ 125 h 128"/>
                <a:gd name="T64" fmla="*/ 73 w 128"/>
                <a:gd name="T65" fmla="*/ 117 h 128"/>
                <a:gd name="T66" fmla="*/ 75 w 128"/>
                <a:gd name="T67" fmla="*/ 128 h 128"/>
                <a:gd name="T68" fmla="*/ 77 w 128"/>
                <a:gd name="T69" fmla="*/ 117 h 128"/>
                <a:gd name="T70" fmla="*/ 95 w 128"/>
                <a:gd name="T71" fmla="*/ 125 h 128"/>
                <a:gd name="T72" fmla="*/ 100 w 128"/>
                <a:gd name="T73" fmla="*/ 125 h 128"/>
                <a:gd name="T74" fmla="*/ 111 w 128"/>
                <a:gd name="T75" fmla="*/ 117 h 128"/>
                <a:gd name="T76" fmla="*/ 117 w 128"/>
                <a:gd name="T77" fmla="*/ 100 h 128"/>
                <a:gd name="T78" fmla="*/ 128 w 128"/>
                <a:gd name="T79" fmla="*/ 97 h 128"/>
                <a:gd name="T80" fmla="*/ 117 w 128"/>
                <a:gd name="T81" fmla="*/ 95 h 128"/>
                <a:gd name="T82" fmla="*/ 126 w 128"/>
                <a:gd name="T83" fmla="*/ 77 h 128"/>
                <a:gd name="T84" fmla="*/ 126 w 128"/>
                <a:gd name="T85" fmla="*/ 73 h 128"/>
                <a:gd name="T86" fmla="*/ 117 w 128"/>
                <a:gd name="T87" fmla="*/ 55 h 128"/>
                <a:gd name="T88" fmla="*/ 112 w 128"/>
                <a:gd name="T89" fmla="*/ 112 h 128"/>
                <a:gd name="T90" fmla="*/ 16 w 128"/>
                <a:gd name="T91" fmla="*/ 16 h 128"/>
                <a:gd name="T92" fmla="*/ 112 w 128"/>
                <a:gd name="T93"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28">
                  <a:moveTo>
                    <a:pt x="126" y="55"/>
                  </a:moveTo>
                  <a:cubicBezTo>
                    <a:pt x="127" y="55"/>
                    <a:pt x="128" y="54"/>
                    <a:pt x="128" y="53"/>
                  </a:cubicBezTo>
                  <a:cubicBezTo>
                    <a:pt x="128" y="52"/>
                    <a:pt x="127" y="51"/>
                    <a:pt x="126" y="51"/>
                  </a:cubicBezTo>
                  <a:cubicBezTo>
                    <a:pt x="117" y="51"/>
                    <a:pt x="117" y="51"/>
                    <a:pt x="117" y="51"/>
                  </a:cubicBezTo>
                  <a:cubicBezTo>
                    <a:pt x="117" y="33"/>
                    <a:pt x="117" y="33"/>
                    <a:pt x="117" y="33"/>
                  </a:cubicBezTo>
                  <a:cubicBezTo>
                    <a:pt x="126" y="33"/>
                    <a:pt x="126" y="33"/>
                    <a:pt x="126" y="33"/>
                  </a:cubicBezTo>
                  <a:cubicBezTo>
                    <a:pt x="127" y="33"/>
                    <a:pt x="128" y="32"/>
                    <a:pt x="128" y="31"/>
                  </a:cubicBezTo>
                  <a:cubicBezTo>
                    <a:pt x="128" y="29"/>
                    <a:pt x="127" y="28"/>
                    <a:pt x="126" y="28"/>
                  </a:cubicBezTo>
                  <a:cubicBezTo>
                    <a:pt x="117" y="28"/>
                    <a:pt x="117" y="28"/>
                    <a:pt x="117" y="28"/>
                  </a:cubicBezTo>
                  <a:cubicBezTo>
                    <a:pt x="117" y="17"/>
                    <a:pt x="117" y="17"/>
                    <a:pt x="117" y="17"/>
                  </a:cubicBezTo>
                  <a:cubicBezTo>
                    <a:pt x="117" y="14"/>
                    <a:pt x="114" y="11"/>
                    <a:pt x="111" y="11"/>
                  </a:cubicBezTo>
                  <a:cubicBezTo>
                    <a:pt x="100" y="11"/>
                    <a:pt x="100" y="11"/>
                    <a:pt x="100" y="11"/>
                  </a:cubicBezTo>
                  <a:cubicBezTo>
                    <a:pt x="100" y="2"/>
                    <a:pt x="100" y="2"/>
                    <a:pt x="100" y="2"/>
                  </a:cubicBezTo>
                  <a:cubicBezTo>
                    <a:pt x="100" y="1"/>
                    <a:pt x="99" y="0"/>
                    <a:pt x="97" y="0"/>
                  </a:cubicBezTo>
                  <a:cubicBezTo>
                    <a:pt x="96" y="0"/>
                    <a:pt x="95" y="1"/>
                    <a:pt x="95" y="2"/>
                  </a:cubicBezTo>
                  <a:cubicBezTo>
                    <a:pt x="95" y="11"/>
                    <a:pt x="95" y="11"/>
                    <a:pt x="95" y="11"/>
                  </a:cubicBezTo>
                  <a:cubicBezTo>
                    <a:pt x="77" y="11"/>
                    <a:pt x="77" y="11"/>
                    <a:pt x="77" y="11"/>
                  </a:cubicBezTo>
                  <a:cubicBezTo>
                    <a:pt x="77" y="2"/>
                    <a:pt x="77" y="2"/>
                    <a:pt x="77" y="2"/>
                  </a:cubicBezTo>
                  <a:cubicBezTo>
                    <a:pt x="77" y="1"/>
                    <a:pt x="76" y="0"/>
                    <a:pt x="75" y="0"/>
                  </a:cubicBezTo>
                  <a:cubicBezTo>
                    <a:pt x="74" y="0"/>
                    <a:pt x="73" y="1"/>
                    <a:pt x="73" y="2"/>
                  </a:cubicBezTo>
                  <a:cubicBezTo>
                    <a:pt x="73" y="11"/>
                    <a:pt x="73" y="11"/>
                    <a:pt x="73" y="11"/>
                  </a:cubicBezTo>
                  <a:cubicBezTo>
                    <a:pt x="55" y="11"/>
                    <a:pt x="55" y="11"/>
                    <a:pt x="55" y="11"/>
                  </a:cubicBezTo>
                  <a:cubicBezTo>
                    <a:pt x="55" y="2"/>
                    <a:pt x="55" y="2"/>
                    <a:pt x="55" y="2"/>
                  </a:cubicBezTo>
                  <a:cubicBezTo>
                    <a:pt x="55" y="1"/>
                    <a:pt x="54" y="0"/>
                    <a:pt x="53" y="0"/>
                  </a:cubicBezTo>
                  <a:cubicBezTo>
                    <a:pt x="52" y="0"/>
                    <a:pt x="51" y="1"/>
                    <a:pt x="51" y="2"/>
                  </a:cubicBezTo>
                  <a:cubicBezTo>
                    <a:pt x="51" y="11"/>
                    <a:pt x="51" y="11"/>
                    <a:pt x="51" y="11"/>
                  </a:cubicBezTo>
                  <a:cubicBezTo>
                    <a:pt x="33" y="11"/>
                    <a:pt x="33" y="11"/>
                    <a:pt x="33" y="11"/>
                  </a:cubicBezTo>
                  <a:cubicBezTo>
                    <a:pt x="33" y="2"/>
                    <a:pt x="33" y="2"/>
                    <a:pt x="33" y="2"/>
                  </a:cubicBezTo>
                  <a:cubicBezTo>
                    <a:pt x="33" y="1"/>
                    <a:pt x="32" y="0"/>
                    <a:pt x="31" y="0"/>
                  </a:cubicBezTo>
                  <a:cubicBezTo>
                    <a:pt x="29" y="0"/>
                    <a:pt x="28" y="1"/>
                    <a:pt x="28" y="2"/>
                  </a:cubicBezTo>
                  <a:cubicBezTo>
                    <a:pt x="28" y="11"/>
                    <a:pt x="28" y="11"/>
                    <a:pt x="28" y="11"/>
                  </a:cubicBezTo>
                  <a:cubicBezTo>
                    <a:pt x="17" y="11"/>
                    <a:pt x="17" y="11"/>
                    <a:pt x="17" y="11"/>
                  </a:cubicBezTo>
                  <a:cubicBezTo>
                    <a:pt x="14" y="11"/>
                    <a:pt x="11" y="14"/>
                    <a:pt x="11" y="17"/>
                  </a:cubicBezTo>
                  <a:cubicBezTo>
                    <a:pt x="11" y="28"/>
                    <a:pt x="11" y="28"/>
                    <a:pt x="11" y="28"/>
                  </a:cubicBezTo>
                  <a:cubicBezTo>
                    <a:pt x="2" y="28"/>
                    <a:pt x="2" y="28"/>
                    <a:pt x="2" y="28"/>
                  </a:cubicBezTo>
                  <a:cubicBezTo>
                    <a:pt x="1" y="28"/>
                    <a:pt x="0" y="29"/>
                    <a:pt x="0" y="31"/>
                  </a:cubicBezTo>
                  <a:cubicBezTo>
                    <a:pt x="0" y="32"/>
                    <a:pt x="1" y="33"/>
                    <a:pt x="2" y="33"/>
                  </a:cubicBezTo>
                  <a:cubicBezTo>
                    <a:pt x="11" y="33"/>
                    <a:pt x="11" y="33"/>
                    <a:pt x="11" y="33"/>
                  </a:cubicBezTo>
                  <a:cubicBezTo>
                    <a:pt x="11" y="51"/>
                    <a:pt x="11" y="51"/>
                    <a:pt x="11" y="51"/>
                  </a:cubicBezTo>
                  <a:cubicBezTo>
                    <a:pt x="2" y="51"/>
                    <a:pt x="2" y="51"/>
                    <a:pt x="2" y="51"/>
                  </a:cubicBezTo>
                  <a:cubicBezTo>
                    <a:pt x="1" y="51"/>
                    <a:pt x="0" y="52"/>
                    <a:pt x="0" y="53"/>
                  </a:cubicBezTo>
                  <a:cubicBezTo>
                    <a:pt x="0" y="54"/>
                    <a:pt x="1" y="55"/>
                    <a:pt x="2" y="55"/>
                  </a:cubicBezTo>
                  <a:cubicBezTo>
                    <a:pt x="11" y="55"/>
                    <a:pt x="11" y="55"/>
                    <a:pt x="11" y="55"/>
                  </a:cubicBezTo>
                  <a:cubicBezTo>
                    <a:pt x="11" y="73"/>
                    <a:pt x="11" y="73"/>
                    <a:pt x="11" y="73"/>
                  </a:cubicBezTo>
                  <a:cubicBezTo>
                    <a:pt x="2" y="73"/>
                    <a:pt x="2" y="73"/>
                    <a:pt x="2" y="73"/>
                  </a:cubicBezTo>
                  <a:cubicBezTo>
                    <a:pt x="1" y="73"/>
                    <a:pt x="0" y="74"/>
                    <a:pt x="0" y="75"/>
                  </a:cubicBezTo>
                  <a:cubicBezTo>
                    <a:pt x="0" y="76"/>
                    <a:pt x="1" y="77"/>
                    <a:pt x="2" y="77"/>
                  </a:cubicBezTo>
                  <a:cubicBezTo>
                    <a:pt x="11" y="77"/>
                    <a:pt x="11" y="77"/>
                    <a:pt x="11" y="77"/>
                  </a:cubicBezTo>
                  <a:cubicBezTo>
                    <a:pt x="11" y="95"/>
                    <a:pt x="11" y="95"/>
                    <a:pt x="11" y="95"/>
                  </a:cubicBezTo>
                  <a:cubicBezTo>
                    <a:pt x="2" y="95"/>
                    <a:pt x="2" y="95"/>
                    <a:pt x="2" y="95"/>
                  </a:cubicBezTo>
                  <a:cubicBezTo>
                    <a:pt x="1" y="95"/>
                    <a:pt x="0" y="96"/>
                    <a:pt x="0" y="97"/>
                  </a:cubicBezTo>
                  <a:cubicBezTo>
                    <a:pt x="0" y="99"/>
                    <a:pt x="1" y="100"/>
                    <a:pt x="2" y="100"/>
                  </a:cubicBezTo>
                  <a:cubicBezTo>
                    <a:pt x="11" y="100"/>
                    <a:pt x="11" y="100"/>
                    <a:pt x="11" y="100"/>
                  </a:cubicBezTo>
                  <a:cubicBezTo>
                    <a:pt x="11" y="111"/>
                    <a:pt x="11" y="111"/>
                    <a:pt x="11" y="111"/>
                  </a:cubicBezTo>
                  <a:cubicBezTo>
                    <a:pt x="11" y="114"/>
                    <a:pt x="14" y="117"/>
                    <a:pt x="17" y="117"/>
                  </a:cubicBezTo>
                  <a:cubicBezTo>
                    <a:pt x="28" y="117"/>
                    <a:pt x="28" y="117"/>
                    <a:pt x="28" y="117"/>
                  </a:cubicBezTo>
                  <a:cubicBezTo>
                    <a:pt x="28" y="125"/>
                    <a:pt x="28" y="125"/>
                    <a:pt x="28" y="125"/>
                  </a:cubicBezTo>
                  <a:cubicBezTo>
                    <a:pt x="28" y="127"/>
                    <a:pt x="29" y="128"/>
                    <a:pt x="31" y="128"/>
                  </a:cubicBezTo>
                  <a:cubicBezTo>
                    <a:pt x="32" y="128"/>
                    <a:pt x="33" y="127"/>
                    <a:pt x="33" y="125"/>
                  </a:cubicBezTo>
                  <a:cubicBezTo>
                    <a:pt x="33" y="117"/>
                    <a:pt x="33" y="117"/>
                    <a:pt x="33" y="117"/>
                  </a:cubicBezTo>
                  <a:cubicBezTo>
                    <a:pt x="51" y="117"/>
                    <a:pt x="51" y="117"/>
                    <a:pt x="51" y="117"/>
                  </a:cubicBezTo>
                  <a:cubicBezTo>
                    <a:pt x="51" y="125"/>
                    <a:pt x="51" y="125"/>
                    <a:pt x="51" y="125"/>
                  </a:cubicBezTo>
                  <a:cubicBezTo>
                    <a:pt x="51" y="127"/>
                    <a:pt x="52" y="128"/>
                    <a:pt x="53" y="128"/>
                  </a:cubicBezTo>
                  <a:cubicBezTo>
                    <a:pt x="54" y="128"/>
                    <a:pt x="55" y="127"/>
                    <a:pt x="55" y="125"/>
                  </a:cubicBezTo>
                  <a:cubicBezTo>
                    <a:pt x="55" y="117"/>
                    <a:pt x="55" y="117"/>
                    <a:pt x="55" y="117"/>
                  </a:cubicBezTo>
                  <a:cubicBezTo>
                    <a:pt x="73" y="117"/>
                    <a:pt x="73" y="117"/>
                    <a:pt x="73" y="117"/>
                  </a:cubicBezTo>
                  <a:cubicBezTo>
                    <a:pt x="73" y="125"/>
                    <a:pt x="73" y="125"/>
                    <a:pt x="73" y="125"/>
                  </a:cubicBezTo>
                  <a:cubicBezTo>
                    <a:pt x="73" y="127"/>
                    <a:pt x="74" y="128"/>
                    <a:pt x="75" y="128"/>
                  </a:cubicBezTo>
                  <a:cubicBezTo>
                    <a:pt x="76" y="128"/>
                    <a:pt x="77" y="127"/>
                    <a:pt x="77" y="125"/>
                  </a:cubicBezTo>
                  <a:cubicBezTo>
                    <a:pt x="77" y="117"/>
                    <a:pt x="77" y="117"/>
                    <a:pt x="77" y="117"/>
                  </a:cubicBezTo>
                  <a:cubicBezTo>
                    <a:pt x="95" y="117"/>
                    <a:pt x="95" y="117"/>
                    <a:pt x="95" y="117"/>
                  </a:cubicBezTo>
                  <a:cubicBezTo>
                    <a:pt x="95" y="125"/>
                    <a:pt x="95" y="125"/>
                    <a:pt x="95" y="125"/>
                  </a:cubicBezTo>
                  <a:cubicBezTo>
                    <a:pt x="95" y="127"/>
                    <a:pt x="96" y="128"/>
                    <a:pt x="97" y="128"/>
                  </a:cubicBezTo>
                  <a:cubicBezTo>
                    <a:pt x="99" y="128"/>
                    <a:pt x="100" y="127"/>
                    <a:pt x="100" y="125"/>
                  </a:cubicBezTo>
                  <a:cubicBezTo>
                    <a:pt x="100" y="117"/>
                    <a:pt x="100" y="117"/>
                    <a:pt x="100" y="117"/>
                  </a:cubicBezTo>
                  <a:cubicBezTo>
                    <a:pt x="111" y="117"/>
                    <a:pt x="111" y="117"/>
                    <a:pt x="111" y="117"/>
                  </a:cubicBezTo>
                  <a:cubicBezTo>
                    <a:pt x="114" y="117"/>
                    <a:pt x="117" y="114"/>
                    <a:pt x="117" y="111"/>
                  </a:cubicBezTo>
                  <a:cubicBezTo>
                    <a:pt x="117" y="100"/>
                    <a:pt x="117" y="100"/>
                    <a:pt x="117" y="100"/>
                  </a:cubicBezTo>
                  <a:cubicBezTo>
                    <a:pt x="126" y="100"/>
                    <a:pt x="126" y="100"/>
                    <a:pt x="126" y="100"/>
                  </a:cubicBezTo>
                  <a:cubicBezTo>
                    <a:pt x="127" y="100"/>
                    <a:pt x="128" y="99"/>
                    <a:pt x="128" y="97"/>
                  </a:cubicBezTo>
                  <a:cubicBezTo>
                    <a:pt x="128" y="96"/>
                    <a:pt x="127" y="95"/>
                    <a:pt x="126" y="95"/>
                  </a:cubicBezTo>
                  <a:cubicBezTo>
                    <a:pt x="117" y="95"/>
                    <a:pt x="117" y="95"/>
                    <a:pt x="117" y="95"/>
                  </a:cubicBezTo>
                  <a:cubicBezTo>
                    <a:pt x="117" y="77"/>
                    <a:pt x="117" y="77"/>
                    <a:pt x="117" y="77"/>
                  </a:cubicBezTo>
                  <a:cubicBezTo>
                    <a:pt x="126" y="77"/>
                    <a:pt x="126" y="77"/>
                    <a:pt x="126" y="77"/>
                  </a:cubicBezTo>
                  <a:cubicBezTo>
                    <a:pt x="127" y="77"/>
                    <a:pt x="128" y="76"/>
                    <a:pt x="128" y="75"/>
                  </a:cubicBezTo>
                  <a:cubicBezTo>
                    <a:pt x="128" y="74"/>
                    <a:pt x="127" y="73"/>
                    <a:pt x="126" y="73"/>
                  </a:cubicBezTo>
                  <a:cubicBezTo>
                    <a:pt x="117" y="73"/>
                    <a:pt x="117" y="73"/>
                    <a:pt x="117" y="73"/>
                  </a:cubicBezTo>
                  <a:cubicBezTo>
                    <a:pt x="117" y="55"/>
                    <a:pt x="117" y="55"/>
                    <a:pt x="117" y="55"/>
                  </a:cubicBezTo>
                  <a:lnTo>
                    <a:pt x="126" y="55"/>
                  </a:lnTo>
                  <a:close/>
                  <a:moveTo>
                    <a:pt x="112" y="112"/>
                  </a:moveTo>
                  <a:cubicBezTo>
                    <a:pt x="16" y="112"/>
                    <a:pt x="16" y="112"/>
                    <a:pt x="16" y="112"/>
                  </a:cubicBezTo>
                  <a:cubicBezTo>
                    <a:pt x="16" y="16"/>
                    <a:pt x="16" y="16"/>
                    <a:pt x="16" y="16"/>
                  </a:cubicBezTo>
                  <a:cubicBezTo>
                    <a:pt x="112" y="16"/>
                    <a:pt x="112" y="16"/>
                    <a:pt x="112" y="16"/>
                  </a:cubicBezTo>
                  <a:lnTo>
                    <a:pt x="112" y="1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4" name="组合 283"/>
          <p:cNvGrpSpPr/>
          <p:nvPr/>
        </p:nvGrpSpPr>
        <p:grpSpPr>
          <a:xfrm>
            <a:off x="5373688" y="6113463"/>
            <a:ext cx="479425" cy="404813"/>
            <a:chOff x="5373688" y="6113463"/>
            <a:chExt cx="479425" cy="404813"/>
          </a:xfrm>
          <a:solidFill>
            <a:schemeClr val="accent1"/>
          </a:solidFill>
        </p:grpSpPr>
        <p:sp>
          <p:nvSpPr>
            <p:cNvPr id="55" name="Oval 20"/>
            <p:cNvSpPr>
              <a:spLocks noChangeArrowheads="1"/>
            </p:cNvSpPr>
            <p:nvPr/>
          </p:nvSpPr>
          <p:spPr bwMode="auto">
            <a:xfrm>
              <a:off x="5770563" y="6330950"/>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6" name="Freeform 21"/>
            <p:cNvSpPr/>
            <p:nvPr/>
          </p:nvSpPr>
          <p:spPr bwMode="auto">
            <a:xfrm>
              <a:off x="5426075" y="6327775"/>
              <a:ext cx="36513" cy="36513"/>
            </a:xfrm>
            <a:custGeom>
              <a:avLst/>
              <a:gdLst>
                <a:gd name="T0" fmla="*/ 4 w 10"/>
                <a:gd name="T1" fmla="*/ 9 h 10"/>
                <a:gd name="T2" fmla="*/ 10 w 10"/>
                <a:gd name="T3" fmla="*/ 4 h 10"/>
                <a:gd name="T4" fmla="*/ 10 w 10"/>
                <a:gd name="T5" fmla="*/ 1 h 10"/>
                <a:gd name="T6" fmla="*/ 8 w 10"/>
                <a:gd name="T7" fmla="*/ 0 h 10"/>
                <a:gd name="T8" fmla="*/ 6 w 10"/>
                <a:gd name="T9" fmla="*/ 1 h 10"/>
                <a:gd name="T10" fmla="*/ 1 w 10"/>
                <a:gd name="T11" fmla="*/ 6 h 10"/>
                <a:gd name="T12" fmla="*/ 0 w 10"/>
                <a:gd name="T13" fmla="*/ 7 h 10"/>
                <a:gd name="T14" fmla="*/ 1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10" y="4"/>
                    <a:pt x="10" y="4"/>
                    <a:pt x="10" y="4"/>
                  </a:cubicBezTo>
                  <a:cubicBezTo>
                    <a:pt x="10" y="3"/>
                    <a:pt x="10" y="1"/>
                    <a:pt x="10" y="1"/>
                  </a:cubicBezTo>
                  <a:cubicBezTo>
                    <a:pt x="9" y="0"/>
                    <a:pt x="9" y="0"/>
                    <a:pt x="8" y="0"/>
                  </a:cubicBezTo>
                  <a:cubicBezTo>
                    <a:pt x="7" y="0"/>
                    <a:pt x="7" y="0"/>
                    <a:pt x="6" y="1"/>
                  </a:cubicBezTo>
                  <a:cubicBezTo>
                    <a:pt x="1" y="6"/>
                    <a:pt x="1" y="6"/>
                    <a:pt x="1" y="6"/>
                  </a:cubicBezTo>
                  <a:cubicBezTo>
                    <a:pt x="1" y="6"/>
                    <a:pt x="0" y="7"/>
                    <a:pt x="0" y="7"/>
                  </a:cubicBezTo>
                  <a:cubicBezTo>
                    <a:pt x="0" y="8"/>
                    <a:pt x="1" y="9"/>
                    <a:pt x="1" y="9"/>
                  </a:cubicBezTo>
                  <a:cubicBezTo>
                    <a:pt x="2" y="10"/>
                    <a:pt x="3" y="10"/>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7" name="Freeform 22"/>
            <p:cNvSpPr/>
            <p:nvPr/>
          </p:nvSpPr>
          <p:spPr bwMode="auto">
            <a:xfrm>
              <a:off x="5492750" y="6327775"/>
              <a:ext cx="38100" cy="36513"/>
            </a:xfrm>
            <a:custGeom>
              <a:avLst/>
              <a:gdLst>
                <a:gd name="T0" fmla="*/ 4 w 10"/>
                <a:gd name="T1" fmla="*/ 9 h 10"/>
                <a:gd name="T2" fmla="*/ 9 w 10"/>
                <a:gd name="T3" fmla="*/ 4 h 10"/>
                <a:gd name="T4" fmla="*/ 9 w 10"/>
                <a:gd name="T5" fmla="*/ 1 h 10"/>
                <a:gd name="T6" fmla="*/ 8 w 10"/>
                <a:gd name="T7" fmla="*/ 0 h 10"/>
                <a:gd name="T8" fmla="*/ 6 w 10"/>
                <a:gd name="T9" fmla="*/ 1 h 10"/>
                <a:gd name="T10" fmla="*/ 1 w 10"/>
                <a:gd name="T11" fmla="*/ 6 h 10"/>
                <a:gd name="T12" fmla="*/ 0 w 10"/>
                <a:gd name="T13" fmla="*/ 7 h 10"/>
                <a:gd name="T14" fmla="*/ 1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9" y="4"/>
                    <a:pt x="9" y="4"/>
                    <a:pt x="9" y="4"/>
                  </a:cubicBezTo>
                  <a:cubicBezTo>
                    <a:pt x="10" y="3"/>
                    <a:pt x="10" y="1"/>
                    <a:pt x="9" y="1"/>
                  </a:cubicBezTo>
                  <a:cubicBezTo>
                    <a:pt x="9" y="0"/>
                    <a:pt x="8" y="0"/>
                    <a:pt x="8" y="0"/>
                  </a:cubicBezTo>
                  <a:cubicBezTo>
                    <a:pt x="7" y="0"/>
                    <a:pt x="7" y="0"/>
                    <a:pt x="6" y="1"/>
                  </a:cubicBezTo>
                  <a:cubicBezTo>
                    <a:pt x="1" y="6"/>
                    <a:pt x="1" y="6"/>
                    <a:pt x="1" y="6"/>
                  </a:cubicBezTo>
                  <a:cubicBezTo>
                    <a:pt x="1" y="6"/>
                    <a:pt x="0" y="7"/>
                    <a:pt x="0" y="7"/>
                  </a:cubicBezTo>
                  <a:cubicBezTo>
                    <a:pt x="0" y="8"/>
                    <a:pt x="1" y="9"/>
                    <a:pt x="1" y="9"/>
                  </a:cubicBezTo>
                  <a:cubicBezTo>
                    <a:pt x="2" y="10"/>
                    <a:pt x="3" y="10"/>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8" name="Oval 23"/>
            <p:cNvSpPr>
              <a:spLocks noChangeArrowheads="1"/>
            </p:cNvSpPr>
            <p:nvPr/>
          </p:nvSpPr>
          <p:spPr bwMode="auto">
            <a:xfrm>
              <a:off x="5770563" y="6443663"/>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9" name="Freeform 24"/>
            <p:cNvSpPr/>
            <p:nvPr/>
          </p:nvSpPr>
          <p:spPr bwMode="auto">
            <a:xfrm>
              <a:off x="5426075" y="6440488"/>
              <a:ext cx="36513" cy="36513"/>
            </a:xfrm>
            <a:custGeom>
              <a:avLst/>
              <a:gdLst>
                <a:gd name="T0" fmla="*/ 4 w 10"/>
                <a:gd name="T1" fmla="*/ 9 h 10"/>
                <a:gd name="T2" fmla="*/ 10 w 10"/>
                <a:gd name="T3" fmla="*/ 3 h 10"/>
                <a:gd name="T4" fmla="*/ 10 w 10"/>
                <a:gd name="T5" fmla="*/ 0 h 10"/>
                <a:gd name="T6" fmla="*/ 8 w 10"/>
                <a:gd name="T7" fmla="*/ 0 h 10"/>
                <a:gd name="T8" fmla="*/ 6 w 10"/>
                <a:gd name="T9" fmla="*/ 0 h 10"/>
                <a:gd name="T10" fmla="*/ 1 w 10"/>
                <a:gd name="T11" fmla="*/ 6 h 10"/>
                <a:gd name="T12" fmla="*/ 0 w 10"/>
                <a:gd name="T13" fmla="*/ 7 h 10"/>
                <a:gd name="T14" fmla="*/ 1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10" y="3"/>
                    <a:pt x="10" y="3"/>
                    <a:pt x="10" y="3"/>
                  </a:cubicBezTo>
                  <a:cubicBezTo>
                    <a:pt x="10" y="3"/>
                    <a:pt x="10" y="1"/>
                    <a:pt x="10" y="0"/>
                  </a:cubicBezTo>
                  <a:cubicBezTo>
                    <a:pt x="9" y="0"/>
                    <a:pt x="9" y="0"/>
                    <a:pt x="8" y="0"/>
                  </a:cubicBezTo>
                  <a:cubicBezTo>
                    <a:pt x="7" y="0"/>
                    <a:pt x="7" y="0"/>
                    <a:pt x="6" y="0"/>
                  </a:cubicBezTo>
                  <a:cubicBezTo>
                    <a:pt x="1" y="6"/>
                    <a:pt x="1" y="6"/>
                    <a:pt x="1" y="6"/>
                  </a:cubicBezTo>
                  <a:cubicBezTo>
                    <a:pt x="1" y="6"/>
                    <a:pt x="0" y="7"/>
                    <a:pt x="0" y="7"/>
                  </a:cubicBezTo>
                  <a:cubicBezTo>
                    <a:pt x="0" y="8"/>
                    <a:pt x="1" y="8"/>
                    <a:pt x="1" y="9"/>
                  </a:cubicBezTo>
                  <a:cubicBezTo>
                    <a:pt x="2" y="10"/>
                    <a:pt x="3" y="10"/>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0" name="Freeform 25"/>
            <p:cNvSpPr/>
            <p:nvPr/>
          </p:nvSpPr>
          <p:spPr bwMode="auto">
            <a:xfrm>
              <a:off x="5492750" y="6440488"/>
              <a:ext cx="38100" cy="36513"/>
            </a:xfrm>
            <a:custGeom>
              <a:avLst/>
              <a:gdLst>
                <a:gd name="T0" fmla="*/ 4 w 10"/>
                <a:gd name="T1" fmla="*/ 9 h 10"/>
                <a:gd name="T2" fmla="*/ 9 w 10"/>
                <a:gd name="T3" fmla="*/ 3 h 10"/>
                <a:gd name="T4" fmla="*/ 9 w 10"/>
                <a:gd name="T5" fmla="*/ 0 h 10"/>
                <a:gd name="T6" fmla="*/ 8 w 10"/>
                <a:gd name="T7" fmla="*/ 0 h 10"/>
                <a:gd name="T8" fmla="*/ 6 w 10"/>
                <a:gd name="T9" fmla="*/ 0 h 10"/>
                <a:gd name="T10" fmla="*/ 1 w 10"/>
                <a:gd name="T11" fmla="*/ 6 h 10"/>
                <a:gd name="T12" fmla="*/ 0 w 10"/>
                <a:gd name="T13" fmla="*/ 7 h 10"/>
                <a:gd name="T14" fmla="*/ 1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9" y="3"/>
                    <a:pt x="9" y="3"/>
                    <a:pt x="9" y="3"/>
                  </a:cubicBezTo>
                  <a:cubicBezTo>
                    <a:pt x="10" y="3"/>
                    <a:pt x="10" y="1"/>
                    <a:pt x="9" y="0"/>
                  </a:cubicBezTo>
                  <a:cubicBezTo>
                    <a:pt x="9" y="0"/>
                    <a:pt x="8" y="0"/>
                    <a:pt x="8" y="0"/>
                  </a:cubicBezTo>
                  <a:cubicBezTo>
                    <a:pt x="7" y="0"/>
                    <a:pt x="7" y="0"/>
                    <a:pt x="6" y="0"/>
                  </a:cubicBezTo>
                  <a:cubicBezTo>
                    <a:pt x="1" y="6"/>
                    <a:pt x="1" y="6"/>
                    <a:pt x="1" y="6"/>
                  </a:cubicBezTo>
                  <a:cubicBezTo>
                    <a:pt x="1" y="6"/>
                    <a:pt x="0" y="7"/>
                    <a:pt x="0" y="7"/>
                  </a:cubicBezTo>
                  <a:cubicBezTo>
                    <a:pt x="0" y="8"/>
                    <a:pt x="1" y="8"/>
                    <a:pt x="1" y="9"/>
                  </a:cubicBezTo>
                  <a:cubicBezTo>
                    <a:pt x="2" y="10"/>
                    <a:pt x="3" y="10"/>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1" name="Oval 26"/>
            <p:cNvSpPr>
              <a:spLocks noChangeArrowheads="1"/>
            </p:cNvSpPr>
            <p:nvPr/>
          </p:nvSpPr>
          <p:spPr bwMode="auto">
            <a:xfrm>
              <a:off x="5770563" y="6218238"/>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2" name="Freeform 27"/>
            <p:cNvSpPr/>
            <p:nvPr/>
          </p:nvSpPr>
          <p:spPr bwMode="auto">
            <a:xfrm>
              <a:off x="5429250" y="6215063"/>
              <a:ext cx="38100" cy="36513"/>
            </a:xfrm>
            <a:custGeom>
              <a:avLst/>
              <a:gdLst>
                <a:gd name="T0" fmla="*/ 4 w 10"/>
                <a:gd name="T1" fmla="*/ 9 h 10"/>
                <a:gd name="T2" fmla="*/ 9 w 10"/>
                <a:gd name="T3" fmla="*/ 4 h 10"/>
                <a:gd name="T4" fmla="*/ 10 w 10"/>
                <a:gd name="T5" fmla="*/ 2 h 10"/>
                <a:gd name="T6" fmla="*/ 9 w 10"/>
                <a:gd name="T7" fmla="*/ 1 h 10"/>
                <a:gd name="T8" fmla="*/ 7 w 10"/>
                <a:gd name="T9" fmla="*/ 0 h 10"/>
                <a:gd name="T10" fmla="*/ 6 w 10"/>
                <a:gd name="T11" fmla="*/ 0 h 10"/>
                <a:gd name="T12" fmla="*/ 0 w 10"/>
                <a:gd name="T13" fmla="*/ 6 h 10"/>
                <a:gd name="T14" fmla="*/ 0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9" y="4"/>
                    <a:pt x="9" y="4"/>
                    <a:pt x="9" y="4"/>
                  </a:cubicBezTo>
                  <a:cubicBezTo>
                    <a:pt x="9" y="3"/>
                    <a:pt x="10" y="3"/>
                    <a:pt x="10" y="2"/>
                  </a:cubicBezTo>
                  <a:cubicBezTo>
                    <a:pt x="10" y="2"/>
                    <a:pt x="9" y="1"/>
                    <a:pt x="9" y="1"/>
                  </a:cubicBezTo>
                  <a:cubicBezTo>
                    <a:pt x="9" y="0"/>
                    <a:pt x="8" y="0"/>
                    <a:pt x="7" y="0"/>
                  </a:cubicBezTo>
                  <a:cubicBezTo>
                    <a:pt x="7" y="0"/>
                    <a:pt x="6" y="0"/>
                    <a:pt x="6" y="0"/>
                  </a:cubicBezTo>
                  <a:cubicBezTo>
                    <a:pt x="0" y="6"/>
                    <a:pt x="0" y="6"/>
                    <a:pt x="0" y="6"/>
                  </a:cubicBezTo>
                  <a:cubicBezTo>
                    <a:pt x="0" y="7"/>
                    <a:pt x="0" y="8"/>
                    <a:pt x="0" y="9"/>
                  </a:cubicBezTo>
                  <a:cubicBezTo>
                    <a:pt x="1" y="10"/>
                    <a:pt x="3" y="10"/>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3" name="Freeform 28"/>
            <p:cNvSpPr/>
            <p:nvPr/>
          </p:nvSpPr>
          <p:spPr bwMode="auto">
            <a:xfrm>
              <a:off x="5497513" y="6215063"/>
              <a:ext cx="36513" cy="36513"/>
            </a:xfrm>
            <a:custGeom>
              <a:avLst/>
              <a:gdLst>
                <a:gd name="T0" fmla="*/ 4 w 10"/>
                <a:gd name="T1" fmla="*/ 9 h 10"/>
                <a:gd name="T2" fmla="*/ 9 w 10"/>
                <a:gd name="T3" fmla="*/ 4 h 10"/>
                <a:gd name="T4" fmla="*/ 10 w 10"/>
                <a:gd name="T5" fmla="*/ 2 h 10"/>
                <a:gd name="T6" fmla="*/ 9 w 10"/>
                <a:gd name="T7" fmla="*/ 1 h 10"/>
                <a:gd name="T8" fmla="*/ 7 w 10"/>
                <a:gd name="T9" fmla="*/ 0 h 10"/>
                <a:gd name="T10" fmla="*/ 6 w 10"/>
                <a:gd name="T11" fmla="*/ 0 h 10"/>
                <a:gd name="T12" fmla="*/ 0 w 10"/>
                <a:gd name="T13" fmla="*/ 6 h 10"/>
                <a:gd name="T14" fmla="*/ 0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9" y="4"/>
                    <a:pt x="9" y="4"/>
                    <a:pt x="9" y="4"/>
                  </a:cubicBezTo>
                  <a:cubicBezTo>
                    <a:pt x="9" y="3"/>
                    <a:pt x="10" y="3"/>
                    <a:pt x="10" y="2"/>
                  </a:cubicBezTo>
                  <a:cubicBezTo>
                    <a:pt x="10" y="2"/>
                    <a:pt x="9" y="1"/>
                    <a:pt x="9" y="1"/>
                  </a:cubicBezTo>
                  <a:cubicBezTo>
                    <a:pt x="8" y="0"/>
                    <a:pt x="8" y="0"/>
                    <a:pt x="7" y="0"/>
                  </a:cubicBezTo>
                  <a:cubicBezTo>
                    <a:pt x="7" y="0"/>
                    <a:pt x="6" y="0"/>
                    <a:pt x="6" y="0"/>
                  </a:cubicBezTo>
                  <a:cubicBezTo>
                    <a:pt x="0" y="6"/>
                    <a:pt x="0" y="6"/>
                    <a:pt x="0" y="6"/>
                  </a:cubicBezTo>
                  <a:cubicBezTo>
                    <a:pt x="0" y="7"/>
                    <a:pt x="0" y="8"/>
                    <a:pt x="0" y="9"/>
                  </a:cubicBezTo>
                  <a:cubicBezTo>
                    <a:pt x="1" y="10"/>
                    <a:pt x="3" y="10"/>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4" name="Freeform 29"/>
            <p:cNvSpPr>
              <a:spLocks noEditPoints="1"/>
            </p:cNvSpPr>
            <p:nvPr/>
          </p:nvSpPr>
          <p:spPr bwMode="auto">
            <a:xfrm>
              <a:off x="5373688" y="6113463"/>
              <a:ext cx="479425" cy="404813"/>
            </a:xfrm>
            <a:custGeom>
              <a:avLst/>
              <a:gdLst>
                <a:gd name="T0" fmla="*/ 126 w 128"/>
                <a:gd name="T1" fmla="*/ 17 h 108"/>
                <a:gd name="T2" fmla="*/ 111 w 128"/>
                <a:gd name="T3" fmla="*/ 1 h 108"/>
                <a:gd name="T4" fmla="*/ 110 w 128"/>
                <a:gd name="T5" fmla="*/ 0 h 108"/>
                <a:gd name="T6" fmla="*/ 18 w 128"/>
                <a:gd name="T7" fmla="*/ 0 h 108"/>
                <a:gd name="T8" fmla="*/ 17 w 128"/>
                <a:gd name="T9" fmla="*/ 1 h 108"/>
                <a:gd name="T10" fmla="*/ 2 w 128"/>
                <a:gd name="T11" fmla="*/ 17 h 108"/>
                <a:gd name="T12" fmla="*/ 0 w 128"/>
                <a:gd name="T13" fmla="*/ 21 h 108"/>
                <a:gd name="T14" fmla="*/ 0 w 128"/>
                <a:gd name="T15" fmla="*/ 102 h 108"/>
                <a:gd name="T16" fmla="*/ 6 w 128"/>
                <a:gd name="T17" fmla="*/ 108 h 108"/>
                <a:gd name="T18" fmla="*/ 122 w 128"/>
                <a:gd name="T19" fmla="*/ 108 h 108"/>
                <a:gd name="T20" fmla="*/ 128 w 128"/>
                <a:gd name="T21" fmla="*/ 103 h 108"/>
                <a:gd name="T22" fmla="*/ 128 w 128"/>
                <a:gd name="T23" fmla="*/ 102 h 108"/>
                <a:gd name="T24" fmla="*/ 128 w 128"/>
                <a:gd name="T25" fmla="*/ 21 h 108"/>
                <a:gd name="T26" fmla="*/ 126 w 128"/>
                <a:gd name="T27" fmla="*/ 17 h 108"/>
                <a:gd name="T28" fmla="*/ 10 w 128"/>
                <a:gd name="T29" fmla="*/ 15 h 108"/>
                <a:gd name="T30" fmla="*/ 19 w 128"/>
                <a:gd name="T31" fmla="*/ 4 h 108"/>
                <a:gd name="T32" fmla="*/ 109 w 128"/>
                <a:gd name="T33" fmla="*/ 4 h 108"/>
                <a:gd name="T34" fmla="*/ 118 w 128"/>
                <a:gd name="T35" fmla="*/ 15 h 108"/>
                <a:gd name="T36" fmla="*/ 10 w 128"/>
                <a:gd name="T37" fmla="*/ 15 h 108"/>
                <a:gd name="T38" fmla="*/ 123 w 128"/>
                <a:gd name="T39" fmla="*/ 104 h 108"/>
                <a:gd name="T40" fmla="*/ 5 w 128"/>
                <a:gd name="T41" fmla="*/ 104 h 108"/>
                <a:gd name="T42" fmla="*/ 5 w 128"/>
                <a:gd name="T43" fmla="*/ 79 h 108"/>
                <a:gd name="T44" fmla="*/ 123 w 128"/>
                <a:gd name="T45" fmla="*/ 79 h 108"/>
                <a:gd name="T46" fmla="*/ 123 w 128"/>
                <a:gd name="T47" fmla="*/ 104 h 108"/>
                <a:gd name="T48" fmla="*/ 123 w 128"/>
                <a:gd name="T49" fmla="*/ 74 h 108"/>
                <a:gd name="T50" fmla="*/ 5 w 128"/>
                <a:gd name="T51" fmla="*/ 74 h 108"/>
                <a:gd name="T52" fmla="*/ 5 w 128"/>
                <a:gd name="T53" fmla="*/ 49 h 108"/>
                <a:gd name="T54" fmla="*/ 123 w 128"/>
                <a:gd name="T55" fmla="*/ 49 h 108"/>
                <a:gd name="T56" fmla="*/ 123 w 128"/>
                <a:gd name="T57" fmla="*/ 74 h 108"/>
                <a:gd name="T58" fmla="*/ 123 w 128"/>
                <a:gd name="T59" fmla="*/ 44 h 108"/>
                <a:gd name="T60" fmla="*/ 5 w 128"/>
                <a:gd name="T61" fmla="*/ 44 h 108"/>
                <a:gd name="T62" fmla="*/ 5 w 128"/>
                <a:gd name="T63" fmla="*/ 19 h 108"/>
                <a:gd name="T64" fmla="*/ 123 w 128"/>
                <a:gd name="T65" fmla="*/ 19 h 108"/>
                <a:gd name="T66" fmla="*/ 123 w 128"/>
                <a:gd name="T67" fmla="*/ 4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08">
                  <a:moveTo>
                    <a:pt x="126" y="17"/>
                  </a:moveTo>
                  <a:cubicBezTo>
                    <a:pt x="111" y="1"/>
                    <a:pt x="111" y="1"/>
                    <a:pt x="111" y="1"/>
                  </a:cubicBezTo>
                  <a:cubicBezTo>
                    <a:pt x="111" y="0"/>
                    <a:pt x="110" y="0"/>
                    <a:pt x="110" y="0"/>
                  </a:cubicBezTo>
                  <a:cubicBezTo>
                    <a:pt x="18" y="0"/>
                    <a:pt x="18" y="0"/>
                    <a:pt x="18" y="0"/>
                  </a:cubicBezTo>
                  <a:cubicBezTo>
                    <a:pt x="18" y="0"/>
                    <a:pt x="17" y="0"/>
                    <a:pt x="17" y="1"/>
                  </a:cubicBezTo>
                  <a:cubicBezTo>
                    <a:pt x="2" y="17"/>
                    <a:pt x="2" y="17"/>
                    <a:pt x="2" y="17"/>
                  </a:cubicBezTo>
                  <a:cubicBezTo>
                    <a:pt x="1" y="18"/>
                    <a:pt x="0" y="19"/>
                    <a:pt x="0" y="21"/>
                  </a:cubicBezTo>
                  <a:cubicBezTo>
                    <a:pt x="0" y="102"/>
                    <a:pt x="0" y="102"/>
                    <a:pt x="0" y="102"/>
                  </a:cubicBezTo>
                  <a:cubicBezTo>
                    <a:pt x="0" y="106"/>
                    <a:pt x="3" y="108"/>
                    <a:pt x="6" y="108"/>
                  </a:cubicBezTo>
                  <a:cubicBezTo>
                    <a:pt x="122" y="108"/>
                    <a:pt x="122" y="108"/>
                    <a:pt x="122" y="108"/>
                  </a:cubicBezTo>
                  <a:cubicBezTo>
                    <a:pt x="125" y="108"/>
                    <a:pt x="128" y="106"/>
                    <a:pt x="128" y="103"/>
                  </a:cubicBezTo>
                  <a:cubicBezTo>
                    <a:pt x="128" y="102"/>
                    <a:pt x="128" y="102"/>
                    <a:pt x="128" y="102"/>
                  </a:cubicBezTo>
                  <a:cubicBezTo>
                    <a:pt x="128" y="21"/>
                    <a:pt x="128" y="21"/>
                    <a:pt x="128" y="21"/>
                  </a:cubicBezTo>
                  <a:cubicBezTo>
                    <a:pt x="128" y="19"/>
                    <a:pt x="127" y="18"/>
                    <a:pt x="126" y="17"/>
                  </a:cubicBezTo>
                  <a:close/>
                  <a:moveTo>
                    <a:pt x="10" y="15"/>
                  </a:moveTo>
                  <a:cubicBezTo>
                    <a:pt x="19" y="4"/>
                    <a:pt x="19" y="4"/>
                    <a:pt x="19" y="4"/>
                  </a:cubicBezTo>
                  <a:cubicBezTo>
                    <a:pt x="109" y="4"/>
                    <a:pt x="109" y="4"/>
                    <a:pt x="109" y="4"/>
                  </a:cubicBezTo>
                  <a:cubicBezTo>
                    <a:pt x="118" y="15"/>
                    <a:pt x="118" y="15"/>
                    <a:pt x="118" y="15"/>
                  </a:cubicBezTo>
                  <a:cubicBezTo>
                    <a:pt x="10" y="15"/>
                    <a:pt x="10" y="15"/>
                    <a:pt x="10" y="15"/>
                  </a:cubicBezTo>
                  <a:close/>
                  <a:moveTo>
                    <a:pt x="123" y="104"/>
                  </a:moveTo>
                  <a:cubicBezTo>
                    <a:pt x="5" y="104"/>
                    <a:pt x="5" y="104"/>
                    <a:pt x="5" y="104"/>
                  </a:cubicBezTo>
                  <a:cubicBezTo>
                    <a:pt x="5" y="79"/>
                    <a:pt x="5" y="79"/>
                    <a:pt x="5" y="79"/>
                  </a:cubicBezTo>
                  <a:cubicBezTo>
                    <a:pt x="123" y="79"/>
                    <a:pt x="123" y="79"/>
                    <a:pt x="123" y="79"/>
                  </a:cubicBezTo>
                  <a:lnTo>
                    <a:pt x="123" y="104"/>
                  </a:lnTo>
                  <a:close/>
                  <a:moveTo>
                    <a:pt x="123" y="74"/>
                  </a:moveTo>
                  <a:cubicBezTo>
                    <a:pt x="5" y="74"/>
                    <a:pt x="5" y="74"/>
                    <a:pt x="5" y="74"/>
                  </a:cubicBezTo>
                  <a:cubicBezTo>
                    <a:pt x="5" y="49"/>
                    <a:pt x="5" y="49"/>
                    <a:pt x="5" y="49"/>
                  </a:cubicBezTo>
                  <a:cubicBezTo>
                    <a:pt x="123" y="49"/>
                    <a:pt x="123" y="49"/>
                    <a:pt x="123" y="49"/>
                  </a:cubicBezTo>
                  <a:lnTo>
                    <a:pt x="123" y="74"/>
                  </a:lnTo>
                  <a:close/>
                  <a:moveTo>
                    <a:pt x="123" y="44"/>
                  </a:moveTo>
                  <a:cubicBezTo>
                    <a:pt x="5" y="44"/>
                    <a:pt x="5" y="44"/>
                    <a:pt x="5" y="44"/>
                  </a:cubicBezTo>
                  <a:cubicBezTo>
                    <a:pt x="5" y="19"/>
                    <a:pt x="5" y="19"/>
                    <a:pt x="5" y="19"/>
                  </a:cubicBezTo>
                  <a:cubicBezTo>
                    <a:pt x="123" y="19"/>
                    <a:pt x="123" y="19"/>
                    <a:pt x="123" y="19"/>
                  </a:cubicBezTo>
                  <a:lnTo>
                    <a:pt x="123"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3" name="组合 282"/>
          <p:cNvGrpSpPr/>
          <p:nvPr/>
        </p:nvGrpSpPr>
        <p:grpSpPr>
          <a:xfrm>
            <a:off x="4411663" y="6091238"/>
            <a:ext cx="481013" cy="450850"/>
            <a:chOff x="4411663" y="6091238"/>
            <a:chExt cx="481013" cy="450850"/>
          </a:xfrm>
          <a:solidFill>
            <a:schemeClr val="accent1"/>
          </a:solidFill>
        </p:grpSpPr>
        <p:sp>
          <p:nvSpPr>
            <p:cNvPr id="65" name="Freeform 30"/>
            <p:cNvSpPr>
              <a:spLocks noEditPoints="1"/>
            </p:cNvSpPr>
            <p:nvPr/>
          </p:nvSpPr>
          <p:spPr bwMode="auto">
            <a:xfrm>
              <a:off x="4411663" y="6091238"/>
              <a:ext cx="481013" cy="450850"/>
            </a:xfrm>
            <a:custGeom>
              <a:avLst/>
              <a:gdLst>
                <a:gd name="T0" fmla="*/ 0 w 128"/>
                <a:gd name="T1" fmla="*/ 21 h 120"/>
                <a:gd name="T2" fmla="*/ 64 w 128"/>
                <a:gd name="T3" fmla="*/ 120 h 120"/>
                <a:gd name="T4" fmla="*/ 128 w 128"/>
                <a:gd name="T5" fmla="*/ 85 h 120"/>
                <a:gd name="T6" fmla="*/ 64 w 128"/>
                <a:gd name="T7" fmla="*/ 0 h 120"/>
                <a:gd name="T8" fmla="*/ 7 w 128"/>
                <a:gd name="T9" fmla="*/ 57 h 120"/>
                <a:gd name="T10" fmla="*/ 69 w 128"/>
                <a:gd name="T11" fmla="*/ 68 h 120"/>
                <a:gd name="T12" fmla="*/ 64 w 128"/>
                <a:gd name="T13" fmla="*/ 85 h 120"/>
                <a:gd name="T14" fmla="*/ 64 w 128"/>
                <a:gd name="T15" fmla="*/ 90 h 120"/>
                <a:gd name="T16" fmla="*/ 21 w 128"/>
                <a:gd name="T17" fmla="*/ 84 h 120"/>
                <a:gd name="T18" fmla="*/ 5 w 128"/>
                <a:gd name="T19" fmla="*/ 55 h 120"/>
                <a:gd name="T20" fmla="*/ 64 w 128"/>
                <a:gd name="T21" fmla="*/ 116 h 120"/>
                <a:gd name="T22" fmla="*/ 5 w 128"/>
                <a:gd name="T23" fmla="*/ 99 h 120"/>
                <a:gd name="T24" fmla="*/ 7 w 128"/>
                <a:gd name="T25" fmla="*/ 83 h 120"/>
                <a:gd name="T26" fmla="*/ 66 w 128"/>
                <a:gd name="T27" fmla="*/ 94 h 120"/>
                <a:gd name="T28" fmla="*/ 80 w 128"/>
                <a:gd name="T29" fmla="*/ 112 h 120"/>
                <a:gd name="T30" fmla="*/ 79 w 128"/>
                <a:gd name="T31" fmla="*/ 115 h 120"/>
                <a:gd name="T32" fmla="*/ 96 w 128"/>
                <a:gd name="T33" fmla="*/ 112 h 120"/>
                <a:gd name="T34" fmla="*/ 69 w 128"/>
                <a:gd name="T35" fmla="*/ 85 h 120"/>
                <a:gd name="T36" fmla="*/ 96 w 128"/>
                <a:gd name="T37" fmla="*/ 57 h 120"/>
                <a:gd name="T38" fmla="*/ 123 w 128"/>
                <a:gd name="T39" fmla="*/ 85 h 120"/>
                <a:gd name="T40" fmla="*/ 123 w 128"/>
                <a:gd name="T41" fmla="*/ 68 h 120"/>
                <a:gd name="T42" fmla="*/ 96 w 128"/>
                <a:gd name="T43" fmla="*/ 53 h 120"/>
                <a:gd name="T44" fmla="*/ 72 w 128"/>
                <a:gd name="T45" fmla="*/ 63 h 120"/>
                <a:gd name="T46" fmla="*/ 64 w 128"/>
                <a:gd name="T47" fmla="*/ 64 h 120"/>
                <a:gd name="T48" fmla="*/ 5 w 128"/>
                <a:gd name="T49" fmla="*/ 47 h 120"/>
                <a:gd name="T50" fmla="*/ 7 w 128"/>
                <a:gd name="T51" fmla="*/ 31 h 120"/>
                <a:gd name="T52" fmla="*/ 121 w 128"/>
                <a:gd name="T53" fmla="*/ 31 h 120"/>
                <a:gd name="T54" fmla="*/ 123 w 128"/>
                <a:gd name="T55" fmla="*/ 68 h 120"/>
                <a:gd name="T56" fmla="*/ 107 w 128"/>
                <a:gd name="T57" fmla="*/ 32 h 120"/>
                <a:gd name="T58" fmla="*/ 21 w 128"/>
                <a:gd name="T59" fmla="*/ 32 h 120"/>
                <a:gd name="T60" fmla="*/ 8 w 128"/>
                <a:gd name="T61" fmla="*/ 16 h 120"/>
                <a:gd name="T62" fmla="*/ 64 w 128"/>
                <a:gd name="T63" fmla="*/ 4 h 120"/>
                <a:gd name="T64" fmla="*/ 123 w 128"/>
                <a:gd name="T65" fmla="*/ 2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0">
                  <a:moveTo>
                    <a:pt x="64" y="0"/>
                  </a:moveTo>
                  <a:cubicBezTo>
                    <a:pt x="33" y="0"/>
                    <a:pt x="0" y="7"/>
                    <a:pt x="0" y="21"/>
                  </a:cubicBezTo>
                  <a:cubicBezTo>
                    <a:pt x="0" y="99"/>
                    <a:pt x="0" y="99"/>
                    <a:pt x="0" y="99"/>
                  </a:cubicBezTo>
                  <a:cubicBezTo>
                    <a:pt x="0" y="113"/>
                    <a:pt x="33" y="120"/>
                    <a:pt x="64" y="120"/>
                  </a:cubicBezTo>
                  <a:cubicBezTo>
                    <a:pt x="78" y="120"/>
                    <a:pt x="92" y="119"/>
                    <a:pt x="103" y="116"/>
                  </a:cubicBezTo>
                  <a:cubicBezTo>
                    <a:pt x="118" y="113"/>
                    <a:pt x="128" y="100"/>
                    <a:pt x="128" y="85"/>
                  </a:cubicBezTo>
                  <a:cubicBezTo>
                    <a:pt x="128" y="21"/>
                    <a:pt x="128" y="21"/>
                    <a:pt x="128" y="21"/>
                  </a:cubicBezTo>
                  <a:cubicBezTo>
                    <a:pt x="128" y="7"/>
                    <a:pt x="95" y="0"/>
                    <a:pt x="64" y="0"/>
                  </a:cubicBezTo>
                  <a:close/>
                  <a:moveTo>
                    <a:pt x="5" y="55"/>
                  </a:moveTo>
                  <a:cubicBezTo>
                    <a:pt x="7" y="57"/>
                    <a:pt x="7" y="57"/>
                    <a:pt x="7" y="57"/>
                  </a:cubicBezTo>
                  <a:cubicBezTo>
                    <a:pt x="17" y="64"/>
                    <a:pt x="39" y="68"/>
                    <a:pt x="64" y="68"/>
                  </a:cubicBezTo>
                  <a:cubicBezTo>
                    <a:pt x="69" y="68"/>
                    <a:pt x="69" y="68"/>
                    <a:pt x="69" y="68"/>
                  </a:cubicBezTo>
                  <a:cubicBezTo>
                    <a:pt x="68" y="70"/>
                    <a:pt x="68" y="70"/>
                    <a:pt x="68" y="70"/>
                  </a:cubicBezTo>
                  <a:cubicBezTo>
                    <a:pt x="65" y="75"/>
                    <a:pt x="64" y="80"/>
                    <a:pt x="64" y="85"/>
                  </a:cubicBezTo>
                  <a:cubicBezTo>
                    <a:pt x="64" y="86"/>
                    <a:pt x="64" y="87"/>
                    <a:pt x="64" y="88"/>
                  </a:cubicBezTo>
                  <a:cubicBezTo>
                    <a:pt x="64" y="90"/>
                    <a:pt x="64" y="90"/>
                    <a:pt x="64" y="90"/>
                  </a:cubicBezTo>
                  <a:cubicBezTo>
                    <a:pt x="63" y="90"/>
                    <a:pt x="63" y="90"/>
                    <a:pt x="63" y="90"/>
                  </a:cubicBezTo>
                  <a:cubicBezTo>
                    <a:pt x="47" y="90"/>
                    <a:pt x="32" y="88"/>
                    <a:pt x="21" y="84"/>
                  </a:cubicBezTo>
                  <a:cubicBezTo>
                    <a:pt x="11" y="81"/>
                    <a:pt x="5" y="77"/>
                    <a:pt x="5" y="73"/>
                  </a:cubicBezTo>
                  <a:lnTo>
                    <a:pt x="5" y="55"/>
                  </a:lnTo>
                  <a:close/>
                  <a:moveTo>
                    <a:pt x="79" y="115"/>
                  </a:moveTo>
                  <a:cubicBezTo>
                    <a:pt x="74" y="115"/>
                    <a:pt x="69" y="116"/>
                    <a:pt x="64" y="116"/>
                  </a:cubicBezTo>
                  <a:cubicBezTo>
                    <a:pt x="48" y="116"/>
                    <a:pt x="32" y="114"/>
                    <a:pt x="21" y="110"/>
                  </a:cubicBezTo>
                  <a:cubicBezTo>
                    <a:pt x="11" y="107"/>
                    <a:pt x="5" y="103"/>
                    <a:pt x="5" y="99"/>
                  </a:cubicBezTo>
                  <a:cubicBezTo>
                    <a:pt x="5" y="81"/>
                    <a:pt x="5" y="81"/>
                    <a:pt x="5" y="81"/>
                  </a:cubicBezTo>
                  <a:cubicBezTo>
                    <a:pt x="7" y="83"/>
                    <a:pt x="7" y="83"/>
                    <a:pt x="7" y="83"/>
                  </a:cubicBezTo>
                  <a:cubicBezTo>
                    <a:pt x="17" y="90"/>
                    <a:pt x="39" y="94"/>
                    <a:pt x="64" y="94"/>
                  </a:cubicBezTo>
                  <a:cubicBezTo>
                    <a:pt x="66" y="94"/>
                    <a:pt x="66" y="94"/>
                    <a:pt x="66" y="94"/>
                  </a:cubicBezTo>
                  <a:cubicBezTo>
                    <a:pt x="66" y="95"/>
                    <a:pt x="66" y="95"/>
                    <a:pt x="66" y="95"/>
                  </a:cubicBezTo>
                  <a:cubicBezTo>
                    <a:pt x="68" y="102"/>
                    <a:pt x="73" y="108"/>
                    <a:pt x="80" y="112"/>
                  </a:cubicBezTo>
                  <a:cubicBezTo>
                    <a:pt x="84" y="115"/>
                    <a:pt x="84" y="115"/>
                    <a:pt x="84" y="115"/>
                  </a:cubicBezTo>
                  <a:lnTo>
                    <a:pt x="79" y="115"/>
                  </a:lnTo>
                  <a:close/>
                  <a:moveTo>
                    <a:pt x="115" y="104"/>
                  </a:moveTo>
                  <a:cubicBezTo>
                    <a:pt x="110" y="109"/>
                    <a:pt x="103" y="112"/>
                    <a:pt x="96" y="112"/>
                  </a:cubicBezTo>
                  <a:cubicBezTo>
                    <a:pt x="89" y="112"/>
                    <a:pt x="82" y="109"/>
                    <a:pt x="77" y="104"/>
                  </a:cubicBezTo>
                  <a:cubicBezTo>
                    <a:pt x="72" y="99"/>
                    <a:pt x="69" y="92"/>
                    <a:pt x="69" y="85"/>
                  </a:cubicBezTo>
                  <a:cubicBezTo>
                    <a:pt x="69" y="77"/>
                    <a:pt x="72" y="71"/>
                    <a:pt x="77" y="65"/>
                  </a:cubicBezTo>
                  <a:cubicBezTo>
                    <a:pt x="82" y="60"/>
                    <a:pt x="89" y="57"/>
                    <a:pt x="96" y="57"/>
                  </a:cubicBezTo>
                  <a:cubicBezTo>
                    <a:pt x="103" y="57"/>
                    <a:pt x="110" y="60"/>
                    <a:pt x="115" y="65"/>
                  </a:cubicBezTo>
                  <a:cubicBezTo>
                    <a:pt x="121" y="71"/>
                    <a:pt x="123" y="77"/>
                    <a:pt x="123" y="85"/>
                  </a:cubicBezTo>
                  <a:cubicBezTo>
                    <a:pt x="123" y="92"/>
                    <a:pt x="121" y="99"/>
                    <a:pt x="115" y="104"/>
                  </a:cubicBezTo>
                  <a:close/>
                  <a:moveTo>
                    <a:pt x="123" y="68"/>
                  </a:moveTo>
                  <a:cubicBezTo>
                    <a:pt x="121" y="65"/>
                    <a:pt x="121" y="65"/>
                    <a:pt x="121" y="65"/>
                  </a:cubicBezTo>
                  <a:cubicBezTo>
                    <a:pt x="115" y="57"/>
                    <a:pt x="106" y="53"/>
                    <a:pt x="96" y="53"/>
                  </a:cubicBezTo>
                  <a:cubicBezTo>
                    <a:pt x="87" y="53"/>
                    <a:pt x="79" y="57"/>
                    <a:pt x="73" y="63"/>
                  </a:cubicBezTo>
                  <a:cubicBezTo>
                    <a:pt x="72" y="63"/>
                    <a:pt x="72" y="63"/>
                    <a:pt x="72" y="63"/>
                  </a:cubicBezTo>
                  <a:cubicBezTo>
                    <a:pt x="72" y="64"/>
                    <a:pt x="72" y="64"/>
                    <a:pt x="72" y="64"/>
                  </a:cubicBezTo>
                  <a:cubicBezTo>
                    <a:pt x="69" y="64"/>
                    <a:pt x="67" y="64"/>
                    <a:pt x="64" y="64"/>
                  </a:cubicBezTo>
                  <a:cubicBezTo>
                    <a:pt x="48" y="64"/>
                    <a:pt x="32" y="62"/>
                    <a:pt x="21" y="58"/>
                  </a:cubicBezTo>
                  <a:cubicBezTo>
                    <a:pt x="11" y="55"/>
                    <a:pt x="5" y="51"/>
                    <a:pt x="5" y="47"/>
                  </a:cubicBezTo>
                  <a:cubicBezTo>
                    <a:pt x="5" y="29"/>
                    <a:pt x="5" y="29"/>
                    <a:pt x="5" y="29"/>
                  </a:cubicBezTo>
                  <a:cubicBezTo>
                    <a:pt x="7" y="31"/>
                    <a:pt x="7" y="31"/>
                    <a:pt x="7" y="31"/>
                  </a:cubicBezTo>
                  <a:cubicBezTo>
                    <a:pt x="17" y="38"/>
                    <a:pt x="39" y="42"/>
                    <a:pt x="64" y="42"/>
                  </a:cubicBezTo>
                  <a:cubicBezTo>
                    <a:pt x="89" y="42"/>
                    <a:pt x="111" y="38"/>
                    <a:pt x="121" y="31"/>
                  </a:cubicBezTo>
                  <a:cubicBezTo>
                    <a:pt x="123" y="29"/>
                    <a:pt x="123" y="29"/>
                    <a:pt x="123" y="29"/>
                  </a:cubicBezTo>
                  <a:lnTo>
                    <a:pt x="123" y="68"/>
                  </a:lnTo>
                  <a:close/>
                  <a:moveTo>
                    <a:pt x="120" y="27"/>
                  </a:moveTo>
                  <a:cubicBezTo>
                    <a:pt x="117" y="29"/>
                    <a:pt x="112" y="31"/>
                    <a:pt x="107" y="32"/>
                  </a:cubicBezTo>
                  <a:cubicBezTo>
                    <a:pt x="96" y="36"/>
                    <a:pt x="80" y="38"/>
                    <a:pt x="64" y="38"/>
                  </a:cubicBezTo>
                  <a:cubicBezTo>
                    <a:pt x="48" y="38"/>
                    <a:pt x="32" y="36"/>
                    <a:pt x="21" y="32"/>
                  </a:cubicBezTo>
                  <a:cubicBezTo>
                    <a:pt x="11" y="29"/>
                    <a:pt x="5" y="25"/>
                    <a:pt x="5" y="21"/>
                  </a:cubicBezTo>
                  <a:cubicBezTo>
                    <a:pt x="5" y="19"/>
                    <a:pt x="6" y="17"/>
                    <a:pt x="8" y="16"/>
                  </a:cubicBezTo>
                  <a:cubicBezTo>
                    <a:pt x="11" y="13"/>
                    <a:pt x="16" y="12"/>
                    <a:pt x="21" y="10"/>
                  </a:cubicBezTo>
                  <a:cubicBezTo>
                    <a:pt x="32" y="6"/>
                    <a:pt x="48" y="4"/>
                    <a:pt x="64" y="4"/>
                  </a:cubicBezTo>
                  <a:cubicBezTo>
                    <a:pt x="80" y="4"/>
                    <a:pt x="96" y="6"/>
                    <a:pt x="107" y="10"/>
                  </a:cubicBezTo>
                  <a:cubicBezTo>
                    <a:pt x="117" y="13"/>
                    <a:pt x="123" y="17"/>
                    <a:pt x="123" y="21"/>
                  </a:cubicBezTo>
                  <a:cubicBezTo>
                    <a:pt x="123" y="23"/>
                    <a:pt x="122" y="25"/>
                    <a:pt x="12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6" name="Freeform 31"/>
            <p:cNvSpPr/>
            <p:nvPr/>
          </p:nvSpPr>
          <p:spPr bwMode="auto">
            <a:xfrm>
              <a:off x="4719638" y="6369050"/>
              <a:ext cx="109538" cy="77788"/>
            </a:xfrm>
            <a:custGeom>
              <a:avLst/>
              <a:gdLst>
                <a:gd name="T0" fmla="*/ 25 w 29"/>
                <a:gd name="T1" fmla="*/ 1 h 21"/>
                <a:gd name="T2" fmla="*/ 11 w 29"/>
                <a:gd name="T3" fmla="*/ 15 h 21"/>
                <a:gd name="T4" fmla="*/ 4 w 29"/>
                <a:gd name="T5" fmla="*/ 9 h 21"/>
                <a:gd name="T6" fmla="*/ 3 w 29"/>
                <a:gd name="T7" fmla="*/ 8 h 21"/>
                <a:gd name="T8" fmla="*/ 1 w 29"/>
                <a:gd name="T9" fmla="*/ 9 h 21"/>
                <a:gd name="T10" fmla="*/ 1 w 29"/>
                <a:gd name="T11" fmla="*/ 12 h 21"/>
                <a:gd name="T12" fmla="*/ 9 w 29"/>
                <a:gd name="T13" fmla="*/ 20 h 21"/>
                <a:gd name="T14" fmla="*/ 12 w 29"/>
                <a:gd name="T15" fmla="*/ 20 h 21"/>
                <a:gd name="T16" fmla="*/ 28 w 29"/>
                <a:gd name="T17" fmla="*/ 4 h 21"/>
                <a:gd name="T18" fmla="*/ 29 w 29"/>
                <a:gd name="T19" fmla="*/ 3 h 21"/>
                <a:gd name="T20" fmla="*/ 28 w 29"/>
                <a:gd name="T21" fmla="*/ 1 h 21"/>
                <a:gd name="T22" fmla="*/ 25 w 29"/>
                <a:gd name="T23"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1">
                  <a:moveTo>
                    <a:pt x="25" y="1"/>
                  </a:moveTo>
                  <a:cubicBezTo>
                    <a:pt x="11" y="15"/>
                    <a:pt x="11" y="15"/>
                    <a:pt x="11" y="15"/>
                  </a:cubicBezTo>
                  <a:cubicBezTo>
                    <a:pt x="4" y="9"/>
                    <a:pt x="4" y="9"/>
                    <a:pt x="4" y="9"/>
                  </a:cubicBezTo>
                  <a:cubicBezTo>
                    <a:pt x="4" y="9"/>
                    <a:pt x="3" y="8"/>
                    <a:pt x="3" y="8"/>
                  </a:cubicBezTo>
                  <a:cubicBezTo>
                    <a:pt x="2" y="8"/>
                    <a:pt x="2" y="9"/>
                    <a:pt x="1" y="9"/>
                  </a:cubicBezTo>
                  <a:cubicBezTo>
                    <a:pt x="0" y="10"/>
                    <a:pt x="0" y="11"/>
                    <a:pt x="1" y="12"/>
                  </a:cubicBezTo>
                  <a:cubicBezTo>
                    <a:pt x="9" y="20"/>
                    <a:pt x="9" y="20"/>
                    <a:pt x="9" y="20"/>
                  </a:cubicBezTo>
                  <a:cubicBezTo>
                    <a:pt x="10" y="21"/>
                    <a:pt x="11" y="21"/>
                    <a:pt x="12" y="20"/>
                  </a:cubicBezTo>
                  <a:cubicBezTo>
                    <a:pt x="28" y="4"/>
                    <a:pt x="28" y="4"/>
                    <a:pt x="28" y="4"/>
                  </a:cubicBezTo>
                  <a:cubicBezTo>
                    <a:pt x="28" y="4"/>
                    <a:pt x="29" y="3"/>
                    <a:pt x="29" y="3"/>
                  </a:cubicBezTo>
                  <a:cubicBezTo>
                    <a:pt x="29" y="2"/>
                    <a:pt x="28" y="2"/>
                    <a:pt x="28" y="1"/>
                  </a:cubicBezTo>
                  <a:cubicBezTo>
                    <a:pt x="27" y="0"/>
                    <a:pt x="26" y="0"/>
                    <a:pt x="2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2" name="组合 281"/>
          <p:cNvGrpSpPr/>
          <p:nvPr/>
        </p:nvGrpSpPr>
        <p:grpSpPr>
          <a:xfrm>
            <a:off x="3451225" y="6091238"/>
            <a:ext cx="481013" cy="450850"/>
            <a:chOff x="3451225" y="6091238"/>
            <a:chExt cx="481013" cy="450850"/>
          </a:xfrm>
          <a:solidFill>
            <a:schemeClr val="accent1"/>
          </a:solidFill>
        </p:grpSpPr>
        <p:sp>
          <p:nvSpPr>
            <p:cNvPr id="67" name="Freeform 32"/>
            <p:cNvSpPr>
              <a:spLocks noEditPoints="1"/>
            </p:cNvSpPr>
            <p:nvPr/>
          </p:nvSpPr>
          <p:spPr bwMode="auto">
            <a:xfrm>
              <a:off x="3451225" y="6091238"/>
              <a:ext cx="481013" cy="450850"/>
            </a:xfrm>
            <a:custGeom>
              <a:avLst/>
              <a:gdLst>
                <a:gd name="T0" fmla="*/ 0 w 128"/>
                <a:gd name="T1" fmla="*/ 21 h 120"/>
                <a:gd name="T2" fmla="*/ 64 w 128"/>
                <a:gd name="T3" fmla="*/ 120 h 120"/>
                <a:gd name="T4" fmla="*/ 128 w 128"/>
                <a:gd name="T5" fmla="*/ 85 h 120"/>
                <a:gd name="T6" fmla="*/ 64 w 128"/>
                <a:gd name="T7" fmla="*/ 0 h 120"/>
                <a:gd name="T8" fmla="*/ 7 w 128"/>
                <a:gd name="T9" fmla="*/ 57 h 120"/>
                <a:gd name="T10" fmla="*/ 69 w 128"/>
                <a:gd name="T11" fmla="*/ 68 h 120"/>
                <a:gd name="T12" fmla="*/ 64 w 128"/>
                <a:gd name="T13" fmla="*/ 85 h 120"/>
                <a:gd name="T14" fmla="*/ 64 w 128"/>
                <a:gd name="T15" fmla="*/ 90 h 120"/>
                <a:gd name="T16" fmla="*/ 21 w 128"/>
                <a:gd name="T17" fmla="*/ 84 h 120"/>
                <a:gd name="T18" fmla="*/ 5 w 128"/>
                <a:gd name="T19" fmla="*/ 55 h 120"/>
                <a:gd name="T20" fmla="*/ 64 w 128"/>
                <a:gd name="T21" fmla="*/ 116 h 120"/>
                <a:gd name="T22" fmla="*/ 5 w 128"/>
                <a:gd name="T23" fmla="*/ 99 h 120"/>
                <a:gd name="T24" fmla="*/ 7 w 128"/>
                <a:gd name="T25" fmla="*/ 83 h 120"/>
                <a:gd name="T26" fmla="*/ 65 w 128"/>
                <a:gd name="T27" fmla="*/ 94 h 120"/>
                <a:gd name="T28" fmla="*/ 80 w 128"/>
                <a:gd name="T29" fmla="*/ 112 h 120"/>
                <a:gd name="T30" fmla="*/ 79 w 128"/>
                <a:gd name="T31" fmla="*/ 115 h 120"/>
                <a:gd name="T32" fmla="*/ 96 w 128"/>
                <a:gd name="T33" fmla="*/ 112 h 120"/>
                <a:gd name="T34" fmla="*/ 69 w 128"/>
                <a:gd name="T35" fmla="*/ 85 h 120"/>
                <a:gd name="T36" fmla="*/ 96 w 128"/>
                <a:gd name="T37" fmla="*/ 57 h 120"/>
                <a:gd name="T38" fmla="*/ 123 w 128"/>
                <a:gd name="T39" fmla="*/ 85 h 120"/>
                <a:gd name="T40" fmla="*/ 123 w 128"/>
                <a:gd name="T41" fmla="*/ 68 h 120"/>
                <a:gd name="T42" fmla="*/ 96 w 128"/>
                <a:gd name="T43" fmla="*/ 53 h 120"/>
                <a:gd name="T44" fmla="*/ 72 w 128"/>
                <a:gd name="T45" fmla="*/ 63 h 120"/>
                <a:gd name="T46" fmla="*/ 64 w 128"/>
                <a:gd name="T47" fmla="*/ 64 h 120"/>
                <a:gd name="T48" fmla="*/ 5 w 128"/>
                <a:gd name="T49" fmla="*/ 47 h 120"/>
                <a:gd name="T50" fmla="*/ 7 w 128"/>
                <a:gd name="T51" fmla="*/ 31 h 120"/>
                <a:gd name="T52" fmla="*/ 121 w 128"/>
                <a:gd name="T53" fmla="*/ 31 h 120"/>
                <a:gd name="T54" fmla="*/ 123 w 128"/>
                <a:gd name="T55" fmla="*/ 68 h 120"/>
                <a:gd name="T56" fmla="*/ 107 w 128"/>
                <a:gd name="T57" fmla="*/ 32 h 120"/>
                <a:gd name="T58" fmla="*/ 21 w 128"/>
                <a:gd name="T59" fmla="*/ 32 h 120"/>
                <a:gd name="T60" fmla="*/ 8 w 128"/>
                <a:gd name="T61" fmla="*/ 16 h 120"/>
                <a:gd name="T62" fmla="*/ 64 w 128"/>
                <a:gd name="T63" fmla="*/ 4 h 120"/>
                <a:gd name="T64" fmla="*/ 123 w 128"/>
                <a:gd name="T65" fmla="*/ 2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0">
                  <a:moveTo>
                    <a:pt x="64" y="0"/>
                  </a:moveTo>
                  <a:cubicBezTo>
                    <a:pt x="33" y="0"/>
                    <a:pt x="0" y="7"/>
                    <a:pt x="0" y="21"/>
                  </a:cubicBezTo>
                  <a:cubicBezTo>
                    <a:pt x="0" y="99"/>
                    <a:pt x="0" y="99"/>
                    <a:pt x="0" y="99"/>
                  </a:cubicBezTo>
                  <a:cubicBezTo>
                    <a:pt x="0" y="113"/>
                    <a:pt x="33" y="120"/>
                    <a:pt x="64" y="120"/>
                  </a:cubicBezTo>
                  <a:cubicBezTo>
                    <a:pt x="78" y="120"/>
                    <a:pt x="92" y="119"/>
                    <a:pt x="103" y="116"/>
                  </a:cubicBezTo>
                  <a:cubicBezTo>
                    <a:pt x="118" y="113"/>
                    <a:pt x="128" y="100"/>
                    <a:pt x="128" y="85"/>
                  </a:cubicBezTo>
                  <a:cubicBezTo>
                    <a:pt x="128" y="21"/>
                    <a:pt x="128" y="21"/>
                    <a:pt x="128" y="21"/>
                  </a:cubicBezTo>
                  <a:cubicBezTo>
                    <a:pt x="128" y="7"/>
                    <a:pt x="95" y="0"/>
                    <a:pt x="64" y="0"/>
                  </a:cubicBezTo>
                  <a:close/>
                  <a:moveTo>
                    <a:pt x="5" y="55"/>
                  </a:moveTo>
                  <a:cubicBezTo>
                    <a:pt x="7" y="57"/>
                    <a:pt x="7" y="57"/>
                    <a:pt x="7" y="57"/>
                  </a:cubicBezTo>
                  <a:cubicBezTo>
                    <a:pt x="17" y="64"/>
                    <a:pt x="39" y="68"/>
                    <a:pt x="64" y="68"/>
                  </a:cubicBezTo>
                  <a:cubicBezTo>
                    <a:pt x="69" y="68"/>
                    <a:pt x="69" y="68"/>
                    <a:pt x="69" y="68"/>
                  </a:cubicBezTo>
                  <a:cubicBezTo>
                    <a:pt x="68" y="70"/>
                    <a:pt x="68" y="70"/>
                    <a:pt x="68" y="70"/>
                  </a:cubicBezTo>
                  <a:cubicBezTo>
                    <a:pt x="65" y="75"/>
                    <a:pt x="64" y="80"/>
                    <a:pt x="64" y="85"/>
                  </a:cubicBezTo>
                  <a:cubicBezTo>
                    <a:pt x="64" y="86"/>
                    <a:pt x="64" y="87"/>
                    <a:pt x="64" y="88"/>
                  </a:cubicBezTo>
                  <a:cubicBezTo>
                    <a:pt x="64" y="90"/>
                    <a:pt x="64" y="90"/>
                    <a:pt x="64" y="90"/>
                  </a:cubicBezTo>
                  <a:cubicBezTo>
                    <a:pt x="63" y="90"/>
                    <a:pt x="63" y="90"/>
                    <a:pt x="63" y="90"/>
                  </a:cubicBezTo>
                  <a:cubicBezTo>
                    <a:pt x="47" y="90"/>
                    <a:pt x="32" y="88"/>
                    <a:pt x="21" y="84"/>
                  </a:cubicBezTo>
                  <a:cubicBezTo>
                    <a:pt x="11" y="81"/>
                    <a:pt x="5" y="77"/>
                    <a:pt x="5" y="73"/>
                  </a:cubicBezTo>
                  <a:lnTo>
                    <a:pt x="5" y="55"/>
                  </a:lnTo>
                  <a:close/>
                  <a:moveTo>
                    <a:pt x="79" y="115"/>
                  </a:moveTo>
                  <a:cubicBezTo>
                    <a:pt x="74" y="115"/>
                    <a:pt x="69" y="116"/>
                    <a:pt x="64" y="116"/>
                  </a:cubicBezTo>
                  <a:cubicBezTo>
                    <a:pt x="48" y="116"/>
                    <a:pt x="32" y="114"/>
                    <a:pt x="21" y="110"/>
                  </a:cubicBezTo>
                  <a:cubicBezTo>
                    <a:pt x="11" y="107"/>
                    <a:pt x="5" y="103"/>
                    <a:pt x="5" y="99"/>
                  </a:cubicBezTo>
                  <a:cubicBezTo>
                    <a:pt x="5" y="81"/>
                    <a:pt x="5" y="81"/>
                    <a:pt x="5" y="81"/>
                  </a:cubicBezTo>
                  <a:cubicBezTo>
                    <a:pt x="7" y="83"/>
                    <a:pt x="7" y="83"/>
                    <a:pt x="7" y="83"/>
                  </a:cubicBezTo>
                  <a:cubicBezTo>
                    <a:pt x="17" y="90"/>
                    <a:pt x="39" y="94"/>
                    <a:pt x="64" y="94"/>
                  </a:cubicBezTo>
                  <a:cubicBezTo>
                    <a:pt x="65" y="94"/>
                    <a:pt x="65" y="94"/>
                    <a:pt x="65" y="94"/>
                  </a:cubicBezTo>
                  <a:cubicBezTo>
                    <a:pt x="66" y="95"/>
                    <a:pt x="66" y="95"/>
                    <a:pt x="66" y="95"/>
                  </a:cubicBezTo>
                  <a:cubicBezTo>
                    <a:pt x="68" y="102"/>
                    <a:pt x="73" y="108"/>
                    <a:pt x="80" y="112"/>
                  </a:cubicBezTo>
                  <a:cubicBezTo>
                    <a:pt x="84" y="115"/>
                    <a:pt x="84" y="115"/>
                    <a:pt x="84" y="115"/>
                  </a:cubicBezTo>
                  <a:lnTo>
                    <a:pt x="79" y="115"/>
                  </a:lnTo>
                  <a:close/>
                  <a:moveTo>
                    <a:pt x="115" y="104"/>
                  </a:moveTo>
                  <a:cubicBezTo>
                    <a:pt x="110" y="109"/>
                    <a:pt x="103" y="112"/>
                    <a:pt x="96" y="112"/>
                  </a:cubicBezTo>
                  <a:cubicBezTo>
                    <a:pt x="89" y="112"/>
                    <a:pt x="82" y="109"/>
                    <a:pt x="77" y="104"/>
                  </a:cubicBezTo>
                  <a:cubicBezTo>
                    <a:pt x="72" y="99"/>
                    <a:pt x="69" y="92"/>
                    <a:pt x="69" y="85"/>
                  </a:cubicBezTo>
                  <a:cubicBezTo>
                    <a:pt x="69" y="77"/>
                    <a:pt x="72" y="71"/>
                    <a:pt x="77" y="65"/>
                  </a:cubicBezTo>
                  <a:cubicBezTo>
                    <a:pt x="82" y="60"/>
                    <a:pt x="89" y="57"/>
                    <a:pt x="96" y="57"/>
                  </a:cubicBezTo>
                  <a:cubicBezTo>
                    <a:pt x="103" y="57"/>
                    <a:pt x="110" y="60"/>
                    <a:pt x="115" y="65"/>
                  </a:cubicBezTo>
                  <a:cubicBezTo>
                    <a:pt x="121" y="71"/>
                    <a:pt x="123" y="77"/>
                    <a:pt x="123" y="85"/>
                  </a:cubicBezTo>
                  <a:cubicBezTo>
                    <a:pt x="123" y="92"/>
                    <a:pt x="121" y="99"/>
                    <a:pt x="115" y="104"/>
                  </a:cubicBezTo>
                  <a:close/>
                  <a:moveTo>
                    <a:pt x="123" y="68"/>
                  </a:moveTo>
                  <a:cubicBezTo>
                    <a:pt x="121" y="65"/>
                    <a:pt x="121" y="65"/>
                    <a:pt x="121" y="65"/>
                  </a:cubicBezTo>
                  <a:cubicBezTo>
                    <a:pt x="115" y="57"/>
                    <a:pt x="106" y="53"/>
                    <a:pt x="96" y="53"/>
                  </a:cubicBezTo>
                  <a:cubicBezTo>
                    <a:pt x="87" y="53"/>
                    <a:pt x="79" y="57"/>
                    <a:pt x="73" y="63"/>
                  </a:cubicBezTo>
                  <a:cubicBezTo>
                    <a:pt x="72" y="63"/>
                    <a:pt x="72" y="63"/>
                    <a:pt x="72" y="63"/>
                  </a:cubicBezTo>
                  <a:cubicBezTo>
                    <a:pt x="72" y="64"/>
                    <a:pt x="72" y="64"/>
                    <a:pt x="72" y="64"/>
                  </a:cubicBezTo>
                  <a:cubicBezTo>
                    <a:pt x="69" y="64"/>
                    <a:pt x="67" y="64"/>
                    <a:pt x="64" y="64"/>
                  </a:cubicBezTo>
                  <a:cubicBezTo>
                    <a:pt x="48" y="64"/>
                    <a:pt x="32" y="62"/>
                    <a:pt x="21" y="58"/>
                  </a:cubicBezTo>
                  <a:cubicBezTo>
                    <a:pt x="11" y="55"/>
                    <a:pt x="5" y="51"/>
                    <a:pt x="5" y="47"/>
                  </a:cubicBezTo>
                  <a:cubicBezTo>
                    <a:pt x="5" y="29"/>
                    <a:pt x="5" y="29"/>
                    <a:pt x="5" y="29"/>
                  </a:cubicBezTo>
                  <a:cubicBezTo>
                    <a:pt x="7" y="31"/>
                    <a:pt x="7" y="31"/>
                    <a:pt x="7" y="31"/>
                  </a:cubicBezTo>
                  <a:cubicBezTo>
                    <a:pt x="17" y="38"/>
                    <a:pt x="39" y="42"/>
                    <a:pt x="64" y="42"/>
                  </a:cubicBezTo>
                  <a:cubicBezTo>
                    <a:pt x="89" y="42"/>
                    <a:pt x="111" y="38"/>
                    <a:pt x="121" y="31"/>
                  </a:cubicBezTo>
                  <a:cubicBezTo>
                    <a:pt x="123" y="29"/>
                    <a:pt x="123" y="29"/>
                    <a:pt x="123" y="29"/>
                  </a:cubicBezTo>
                  <a:lnTo>
                    <a:pt x="123" y="68"/>
                  </a:lnTo>
                  <a:close/>
                  <a:moveTo>
                    <a:pt x="120" y="27"/>
                  </a:moveTo>
                  <a:cubicBezTo>
                    <a:pt x="117" y="29"/>
                    <a:pt x="112" y="31"/>
                    <a:pt x="107" y="32"/>
                  </a:cubicBezTo>
                  <a:cubicBezTo>
                    <a:pt x="96" y="36"/>
                    <a:pt x="80" y="38"/>
                    <a:pt x="64" y="38"/>
                  </a:cubicBezTo>
                  <a:cubicBezTo>
                    <a:pt x="48" y="38"/>
                    <a:pt x="32" y="36"/>
                    <a:pt x="21" y="32"/>
                  </a:cubicBezTo>
                  <a:cubicBezTo>
                    <a:pt x="11" y="29"/>
                    <a:pt x="5" y="25"/>
                    <a:pt x="5" y="21"/>
                  </a:cubicBezTo>
                  <a:cubicBezTo>
                    <a:pt x="5" y="19"/>
                    <a:pt x="6" y="17"/>
                    <a:pt x="8" y="16"/>
                  </a:cubicBezTo>
                  <a:cubicBezTo>
                    <a:pt x="11" y="13"/>
                    <a:pt x="16" y="12"/>
                    <a:pt x="21" y="10"/>
                  </a:cubicBezTo>
                  <a:cubicBezTo>
                    <a:pt x="32" y="6"/>
                    <a:pt x="48" y="4"/>
                    <a:pt x="64" y="4"/>
                  </a:cubicBezTo>
                  <a:cubicBezTo>
                    <a:pt x="80" y="4"/>
                    <a:pt x="96" y="6"/>
                    <a:pt x="107" y="10"/>
                  </a:cubicBezTo>
                  <a:cubicBezTo>
                    <a:pt x="117" y="13"/>
                    <a:pt x="123" y="17"/>
                    <a:pt x="123" y="21"/>
                  </a:cubicBezTo>
                  <a:cubicBezTo>
                    <a:pt x="123" y="23"/>
                    <a:pt x="122" y="25"/>
                    <a:pt x="12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8" name="Freeform 33"/>
            <p:cNvSpPr/>
            <p:nvPr/>
          </p:nvSpPr>
          <p:spPr bwMode="auto">
            <a:xfrm>
              <a:off x="3773488" y="6369050"/>
              <a:ext cx="76200" cy="77788"/>
            </a:xfrm>
            <a:custGeom>
              <a:avLst/>
              <a:gdLst>
                <a:gd name="T0" fmla="*/ 20 w 20"/>
                <a:gd name="T1" fmla="*/ 3 h 21"/>
                <a:gd name="T2" fmla="*/ 20 w 20"/>
                <a:gd name="T3" fmla="*/ 1 h 21"/>
                <a:gd name="T4" fmla="*/ 16 w 20"/>
                <a:gd name="T5" fmla="*/ 1 h 21"/>
                <a:gd name="T6" fmla="*/ 10 w 20"/>
                <a:gd name="T7" fmla="*/ 8 h 21"/>
                <a:gd name="T8" fmla="*/ 4 w 20"/>
                <a:gd name="T9" fmla="*/ 1 h 21"/>
                <a:gd name="T10" fmla="*/ 1 w 20"/>
                <a:gd name="T11" fmla="*/ 1 h 21"/>
                <a:gd name="T12" fmla="*/ 0 w 20"/>
                <a:gd name="T13" fmla="*/ 3 h 21"/>
                <a:gd name="T14" fmla="*/ 1 w 20"/>
                <a:gd name="T15" fmla="*/ 4 h 21"/>
                <a:gd name="T16" fmla="*/ 7 w 20"/>
                <a:gd name="T17" fmla="*/ 11 h 21"/>
                <a:gd name="T18" fmla="*/ 1 w 20"/>
                <a:gd name="T19" fmla="*/ 17 h 21"/>
                <a:gd name="T20" fmla="*/ 0 w 20"/>
                <a:gd name="T21" fmla="*/ 19 h 21"/>
                <a:gd name="T22" fmla="*/ 1 w 20"/>
                <a:gd name="T23" fmla="*/ 20 h 21"/>
                <a:gd name="T24" fmla="*/ 4 w 20"/>
                <a:gd name="T25" fmla="*/ 20 h 21"/>
                <a:gd name="T26" fmla="*/ 10 w 20"/>
                <a:gd name="T27" fmla="*/ 14 h 21"/>
                <a:gd name="T28" fmla="*/ 16 w 20"/>
                <a:gd name="T29" fmla="*/ 20 h 21"/>
                <a:gd name="T30" fmla="*/ 20 w 20"/>
                <a:gd name="T31" fmla="*/ 20 h 21"/>
                <a:gd name="T32" fmla="*/ 20 w 20"/>
                <a:gd name="T33" fmla="*/ 19 h 21"/>
                <a:gd name="T34" fmla="*/ 20 w 20"/>
                <a:gd name="T35" fmla="*/ 17 h 21"/>
                <a:gd name="T36" fmla="*/ 13 w 20"/>
                <a:gd name="T37" fmla="*/ 11 h 21"/>
                <a:gd name="T38" fmla="*/ 20 w 20"/>
                <a:gd name="T39" fmla="*/ 4 h 21"/>
                <a:gd name="T40" fmla="*/ 20 w 20"/>
                <a:gd name="T41"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 h="21">
                  <a:moveTo>
                    <a:pt x="20" y="3"/>
                  </a:moveTo>
                  <a:cubicBezTo>
                    <a:pt x="20" y="2"/>
                    <a:pt x="20" y="2"/>
                    <a:pt x="20" y="1"/>
                  </a:cubicBezTo>
                  <a:cubicBezTo>
                    <a:pt x="19" y="0"/>
                    <a:pt x="17" y="0"/>
                    <a:pt x="16" y="1"/>
                  </a:cubicBezTo>
                  <a:cubicBezTo>
                    <a:pt x="10" y="8"/>
                    <a:pt x="10" y="8"/>
                    <a:pt x="10" y="8"/>
                  </a:cubicBezTo>
                  <a:cubicBezTo>
                    <a:pt x="4" y="1"/>
                    <a:pt x="4" y="1"/>
                    <a:pt x="4" y="1"/>
                  </a:cubicBezTo>
                  <a:cubicBezTo>
                    <a:pt x="3" y="0"/>
                    <a:pt x="1" y="0"/>
                    <a:pt x="1" y="1"/>
                  </a:cubicBezTo>
                  <a:cubicBezTo>
                    <a:pt x="0" y="2"/>
                    <a:pt x="0" y="2"/>
                    <a:pt x="0" y="3"/>
                  </a:cubicBezTo>
                  <a:cubicBezTo>
                    <a:pt x="0" y="3"/>
                    <a:pt x="0" y="4"/>
                    <a:pt x="1" y="4"/>
                  </a:cubicBezTo>
                  <a:cubicBezTo>
                    <a:pt x="7" y="11"/>
                    <a:pt x="7" y="11"/>
                    <a:pt x="7" y="11"/>
                  </a:cubicBezTo>
                  <a:cubicBezTo>
                    <a:pt x="1" y="17"/>
                    <a:pt x="1" y="17"/>
                    <a:pt x="1" y="17"/>
                  </a:cubicBezTo>
                  <a:cubicBezTo>
                    <a:pt x="0" y="17"/>
                    <a:pt x="0" y="18"/>
                    <a:pt x="0" y="19"/>
                  </a:cubicBezTo>
                  <a:cubicBezTo>
                    <a:pt x="0" y="19"/>
                    <a:pt x="0" y="20"/>
                    <a:pt x="1" y="20"/>
                  </a:cubicBezTo>
                  <a:cubicBezTo>
                    <a:pt x="1" y="21"/>
                    <a:pt x="3" y="21"/>
                    <a:pt x="4" y="20"/>
                  </a:cubicBezTo>
                  <a:cubicBezTo>
                    <a:pt x="10" y="14"/>
                    <a:pt x="10" y="14"/>
                    <a:pt x="10" y="14"/>
                  </a:cubicBezTo>
                  <a:cubicBezTo>
                    <a:pt x="16" y="20"/>
                    <a:pt x="16" y="20"/>
                    <a:pt x="16" y="20"/>
                  </a:cubicBezTo>
                  <a:cubicBezTo>
                    <a:pt x="17" y="21"/>
                    <a:pt x="19" y="21"/>
                    <a:pt x="20" y="20"/>
                  </a:cubicBezTo>
                  <a:cubicBezTo>
                    <a:pt x="20" y="20"/>
                    <a:pt x="20" y="19"/>
                    <a:pt x="20" y="19"/>
                  </a:cubicBezTo>
                  <a:cubicBezTo>
                    <a:pt x="20" y="18"/>
                    <a:pt x="20" y="17"/>
                    <a:pt x="20" y="17"/>
                  </a:cubicBezTo>
                  <a:cubicBezTo>
                    <a:pt x="13" y="11"/>
                    <a:pt x="13" y="11"/>
                    <a:pt x="13" y="11"/>
                  </a:cubicBezTo>
                  <a:cubicBezTo>
                    <a:pt x="20" y="4"/>
                    <a:pt x="20" y="4"/>
                    <a:pt x="20" y="4"/>
                  </a:cubicBezTo>
                  <a:cubicBezTo>
                    <a:pt x="20" y="4"/>
                    <a:pt x="20" y="3"/>
                    <a:pt x="2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1" name="组合 280"/>
          <p:cNvGrpSpPr/>
          <p:nvPr/>
        </p:nvGrpSpPr>
        <p:grpSpPr>
          <a:xfrm>
            <a:off x="2489200" y="6091238"/>
            <a:ext cx="481013" cy="450850"/>
            <a:chOff x="2489200" y="6091238"/>
            <a:chExt cx="481013" cy="450850"/>
          </a:xfrm>
          <a:solidFill>
            <a:schemeClr val="accent1"/>
          </a:solidFill>
        </p:grpSpPr>
        <p:sp>
          <p:nvSpPr>
            <p:cNvPr id="69" name="Freeform 34"/>
            <p:cNvSpPr>
              <a:spLocks noEditPoints="1"/>
            </p:cNvSpPr>
            <p:nvPr/>
          </p:nvSpPr>
          <p:spPr bwMode="auto">
            <a:xfrm>
              <a:off x="2489200" y="6091238"/>
              <a:ext cx="481013" cy="450850"/>
            </a:xfrm>
            <a:custGeom>
              <a:avLst/>
              <a:gdLst>
                <a:gd name="T0" fmla="*/ 0 w 128"/>
                <a:gd name="T1" fmla="*/ 21 h 120"/>
                <a:gd name="T2" fmla="*/ 64 w 128"/>
                <a:gd name="T3" fmla="*/ 120 h 120"/>
                <a:gd name="T4" fmla="*/ 128 w 128"/>
                <a:gd name="T5" fmla="*/ 85 h 120"/>
                <a:gd name="T6" fmla="*/ 64 w 128"/>
                <a:gd name="T7" fmla="*/ 0 h 120"/>
                <a:gd name="T8" fmla="*/ 7 w 128"/>
                <a:gd name="T9" fmla="*/ 57 h 120"/>
                <a:gd name="T10" fmla="*/ 69 w 128"/>
                <a:gd name="T11" fmla="*/ 68 h 120"/>
                <a:gd name="T12" fmla="*/ 64 w 128"/>
                <a:gd name="T13" fmla="*/ 85 h 120"/>
                <a:gd name="T14" fmla="*/ 64 w 128"/>
                <a:gd name="T15" fmla="*/ 90 h 120"/>
                <a:gd name="T16" fmla="*/ 21 w 128"/>
                <a:gd name="T17" fmla="*/ 84 h 120"/>
                <a:gd name="T18" fmla="*/ 5 w 128"/>
                <a:gd name="T19" fmla="*/ 55 h 120"/>
                <a:gd name="T20" fmla="*/ 64 w 128"/>
                <a:gd name="T21" fmla="*/ 116 h 120"/>
                <a:gd name="T22" fmla="*/ 5 w 128"/>
                <a:gd name="T23" fmla="*/ 99 h 120"/>
                <a:gd name="T24" fmla="*/ 7 w 128"/>
                <a:gd name="T25" fmla="*/ 83 h 120"/>
                <a:gd name="T26" fmla="*/ 65 w 128"/>
                <a:gd name="T27" fmla="*/ 94 h 120"/>
                <a:gd name="T28" fmla="*/ 80 w 128"/>
                <a:gd name="T29" fmla="*/ 112 h 120"/>
                <a:gd name="T30" fmla="*/ 79 w 128"/>
                <a:gd name="T31" fmla="*/ 115 h 120"/>
                <a:gd name="T32" fmla="*/ 96 w 128"/>
                <a:gd name="T33" fmla="*/ 112 h 120"/>
                <a:gd name="T34" fmla="*/ 69 w 128"/>
                <a:gd name="T35" fmla="*/ 85 h 120"/>
                <a:gd name="T36" fmla="*/ 96 w 128"/>
                <a:gd name="T37" fmla="*/ 57 h 120"/>
                <a:gd name="T38" fmla="*/ 123 w 128"/>
                <a:gd name="T39" fmla="*/ 85 h 120"/>
                <a:gd name="T40" fmla="*/ 123 w 128"/>
                <a:gd name="T41" fmla="*/ 68 h 120"/>
                <a:gd name="T42" fmla="*/ 96 w 128"/>
                <a:gd name="T43" fmla="*/ 53 h 120"/>
                <a:gd name="T44" fmla="*/ 72 w 128"/>
                <a:gd name="T45" fmla="*/ 64 h 120"/>
                <a:gd name="T46" fmla="*/ 64 w 128"/>
                <a:gd name="T47" fmla="*/ 64 h 120"/>
                <a:gd name="T48" fmla="*/ 5 w 128"/>
                <a:gd name="T49" fmla="*/ 47 h 120"/>
                <a:gd name="T50" fmla="*/ 7 w 128"/>
                <a:gd name="T51" fmla="*/ 31 h 120"/>
                <a:gd name="T52" fmla="*/ 121 w 128"/>
                <a:gd name="T53" fmla="*/ 31 h 120"/>
                <a:gd name="T54" fmla="*/ 123 w 128"/>
                <a:gd name="T55" fmla="*/ 68 h 120"/>
                <a:gd name="T56" fmla="*/ 107 w 128"/>
                <a:gd name="T57" fmla="*/ 32 h 120"/>
                <a:gd name="T58" fmla="*/ 21 w 128"/>
                <a:gd name="T59" fmla="*/ 32 h 120"/>
                <a:gd name="T60" fmla="*/ 8 w 128"/>
                <a:gd name="T61" fmla="*/ 16 h 120"/>
                <a:gd name="T62" fmla="*/ 64 w 128"/>
                <a:gd name="T63" fmla="*/ 4 h 120"/>
                <a:gd name="T64" fmla="*/ 123 w 128"/>
                <a:gd name="T65" fmla="*/ 2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0">
                  <a:moveTo>
                    <a:pt x="64" y="0"/>
                  </a:moveTo>
                  <a:cubicBezTo>
                    <a:pt x="33" y="0"/>
                    <a:pt x="0" y="7"/>
                    <a:pt x="0" y="21"/>
                  </a:cubicBezTo>
                  <a:cubicBezTo>
                    <a:pt x="0" y="99"/>
                    <a:pt x="0" y="99"/>
                    <a:pt x="0" y="99"/>
                  </a:cubicBezTo>
                  <a:cubicBezTo>
                    <a:pt x="0" y="113"/>
                    <a:pt x="33" y="120"/>
                    <a:pt x="64" y="120"/>
                  </a:cubicBezTo>
                  <a:cubicBezTo>
                    <a:pt x="78" y="120"/>
                    <a:pt x="92" y="119"/>
                    <a:pt x="103" y="116"/>
                  </a:cubicBezTo>
                  <a:cubicBezTo>
                    <a:pt x="118" y="113"/>
                    <a:pt x="128" y="100"/>
                    <a:pt x="128" y="85"/>
                  </a:cubicBezTo>
                  <a:cubicBezTo>
                    <a:pt x="128" y="21"/>
                    <a:pt x="128" y="21"/>
                    <a:pt x="128" y="21"/>
                  </a:cubicBezTo>
                  <a:cubicBezTo>
                    <a:pt x="128" y="7"/>
                    <a:pt x="95" y="0"/>
                    <a:pt x="64" y="0"/>
                  </a:cubicBezTo>
                  <a:close/>
                  <a:moveTo>
                    <a:pt x="5" y="55"/>
                  </a:moveTo>
                  <a:cubicBezTo>
                    <a:pt x="7" y="57"/>
                    <a:pt x="7" y="57"/>
                    <a:pt x="7" y="57"/>
                  </a:cubicBezTo>
                  <a:cubicBezTo>
                    <a:pt x="17" y="64"/>
                    <a:pt x="39" y="68"/>
                    <a:pt x="64" y="68"/>
                  </a:cubicBezTo>
                  <a:cubicBezTo>
                    <a:pt x="69" y="68"/>
                    <a:pt x="69" y="68"/>
                    <a:pt x="69" y="68"/>
                  </a:cubicBezTo>
                  <a:cubicBezTo>
                    <a:pt x="68" y="70"/>
                    <a:pt x="68" y="70"/>
                    <a:pt x="68" y="70"/>
                  </a:cubicBezTo>
                  <a:cubicBezTo>
                    <a:pt x="65" y="75"/>
                    <a:pt x="64" y="80"/>
                    <a:pt x="64" y="85"/>
                  </a:cubicBezTo>
                  <a:cubicBezTo>
                    <a:pt x="64" y="86"/>
                    <a:pt x="64" y="87"/>
                    <a:pt x="64" y="88"/>
                  </a:cubicBezTo>
                  <a:cubicBezTo>
                    <a:pt x="64" y="90"/>
                    <a:pt x="64" y="90"/>
                    <a:pt x="64" y="90"/>
                  </a:cubicBezTo>
                  <a:cubicBezTo>
                    <a:pt x="63" y="90"/>
                    <a:pt x="63" y="90"/>
                    <a:pt x="63" y="90"/>
                  </a:cubicBezTo>
                  <a:cubicBezTo>
                    <a:pt x="47" y="90"/>
                    <a:pt x="32" y="88"/>
                    <a:pt x="21" y="84"/>
                  </a:cubicBezTo>
                  <a:cubicBezTo>
                    <a:pt x="11" y="81"/>
                    <a:pt x="5" y="77"/>
                    <a:pt x="5" y="73"/>
                  </a:cubicBezTo>
                  <a:lnTo>
                    <a:pt x="5" y="55"/>
                  </a:lnTo>
                  <a:close/>
                  <a:moveTo>
                    <a:pt x="79" y="115"/>
                  </a:moveTo>
                  <a:cubicBezTo>
                    <a:pt x="74" y="115"/>
                    <a:pt x="69" y="116"/>
                    <a:pt x="64" y="116"/>
                  </a:cubicBezTo>
                  <a:cubicBezTo>
                    <a:pt x="48" y="116"/>
                    <a:pt x="32" y="114"/>
                    <a:pt x="21" y="110"/>
                  </a:cubicBezTo>
                  <a:cubicBezTo>
                    <a:pt x="11" y="107"/>
                    <a:pt x="5" y="103"/>
                    <a:pt x="5" y="99"/>
                  </a:cubicBezTo>
                  <a:cubicBezTo>
                    <a:pt x="5" y="81"/>
                    <a:pt x="5" y="81"/>
                    <a:pt x="5" y="81"/>
                  </a:cubicBezTo>
                  <a:cubicBezTo>
                    <a:pt x="7" y="83"/>
                    <a:pt x="7" y="83"/>
                    <a:pt x="7" y="83"/>
                  </a:cubicBezTo>
                  <a:cubicBezTo>
                    <a:pt x="17" y="90"/>
                    <a:pt x="39" y="94"/>
                    <a:pt x="64" y="94"/>
                  </a:cubicBezTo>
                  <a:cubicBezTo>
                    <a:pt x="65" y="94"/>
                    <a:pt x="65" y="94"/>
                    <a:pt x="65" y="94"/>
                  </a:cubicBezTo>
                  <a:cubicBezTo>
                    <a:pt x="66" y="95"/>
                    <a:pt x="66" y="95"/>
                    <a:pt x="66" y="95"/>
                  </a:cubicBezTo>
                  <a:cubicBezTo>
                    <a:pt x="68" y="102"/>
                    <a:pt x="73" y="108"/>
                    <a:pt x="80" y="112"/>
                  </a:cubicBezTo>
                  <a:cubicBezTo>
                    <a:pt x="84" y="115"/>
                    <a:pt x="84" y="115"/>
                    <a:pt x="84" y="115"/>
                  </a:cubicBezTo>
                  <a:lnTo>
                    <a:pt x="79" y="115"/>
                  </a:lnTo>
                  <a:close/>
                  <a:moveTo>
                    <a:pt x="115" y="104"/>
                  </a:moveTo>
                  <a:cubicBezTo>
                    <a:pt x="110" y="109"/>
                    <a:pt x="103" y="112"/>
                    <a:pt x="96" y="112"/>
                  </a:cubicBezTo>
                  <a:cubicBezTo>
                    <a:pt x="89" y="112"/>
                    <a:pt x="82" y="109"/>
                    <a:pt x="77" y="104"/>
                  </a:cubicBezTo>
                  <a:cubicBezTo>
                    <a:pt x="72" y="99"/>
                    <a:pt x="69" y="92"/>
                    <a:pt x="69" y="85"/>
                  </a:cubicBezTo>
                  <a:cubicBezTo>
                    <a:pt x="69" y="77"/>
                    <a:pt x="72" y="71"/>
                    <a:pt x="77" y="65"/>
                  </a:cubicBezTo>
                  <a:cubicBezTo>
                    <a:pt x="82" y="60"/>
                    <a:pt x="89" y="57"/>
                    <a:pt x="96" y="57"/>
                  </a:cubicBezTo>
                  <a:cubicBezTo>
                    <a:pt x="103" y="57"/>
                    <a:pt x="110" y="60"/>
                    <a:pt x="115" y="65"/>
                  </a:cubicBezTo>
                  <a:cubicBezTo>
                    <a:pt x="121" y="71"/>
                    <a:pt x="123" y="77"/>
                    <a:pt x="123" y="85"/>
                  </a:cubicBezTo>
                  <a:cubicBezTo>
                    <a:pt x="123" y="92"/>
                    <a:pt x="121" y="99"/>
                    <a:pt x="115" y="104"/>
                  </a:cubicBezTo>
                  <a:close/>
                  <a:moveTo>
                    <a:pt x="123" y="68"/>
                  </a:moveTo>
                  <a:cubicBezTo>
                    <a:pt x="121" y="65"/>
                    <a:pt x="121" y="65"/>
                    <a:pt x="121" y="65"/>
                  </a:cubicBezTo>
                  <a:cubicBezTo>
                    <a:pt x="115" y="57"/>
                    <a:pt x="106" y="53"/>
                    <a:pt x="96" y="53"/>
                  </a:cubicBezTo>
                  <a:cubicBezTo>
                    <a:pt x="87" y="53"/>
                    <a:pt x="79" y="57"/>
                    <a:pt x="73" y="63"/>
                  </a:cubicBezTo>
                  <a:cubicBezTo>
                    <a:pt x="72" y="64"/>
                    <a:pt x="72" y="64"/>
                    <a:pt x="72" y="64"/>
                  </a:cubicBezTo>
                  <a:cubicBezTo>
                    <a:pt x="72" y="64"/>
                    <a:pt x="72" y="64"/>
                    <a:pt x="72" y="64"/>
                  </a:cubicBezTo>
                  <a:cubicBezTo>
                    <a:pt x="69" y="64"/>
                    <a:pt x="67" y="64"/>
                    <a:pt x="64" y="64"/>
                  </a:cubicBezTo>
                  <a:cubicBezTo>
                    <a:pt x="48" y="64"/>
                    <a:pt x="32" y="62"/>
                    <a:pt x="21" y="58"/>
                  </a:cubicBezTo>
                  <a:cubicBezTo>
                    <a:pt x="11" y="55"/>
                    <a:pt x="5" y="51"/>
                    <a:pt x="5" y="47"/>
                  </a:cubicBezTo>
                  <a:cubicBezTo>
                    <a:pt x="5" y="29"/>
                    <a:pt x="5" y="29"/>
                    <a:pt x="5" y="29"/>
                  </a:cubicBezTo>
                  <a:cubicBezTo>
                    <a:pt x="7" y="31"/>
                    <a:pt x="7" y="31"/>
                    <a:pt x="7" y="31"/>
                  </a:cubicBezTo>
                  <a:cubicBezTo>
                    <a:pt x="17" y="38"/>
                    <a:pt x="39" y="42"/>
                    <a:pt x="64" y="42"/>
                  </a:cubicBezTo>
                  <a:cubicBezTo>
                    <a:pt x="89" y="42"/>
                    <a:pt x="111" y="38"/>
                    <a:pt x="121" y="31"/>
                  </a:cubicBezTo>
                  <a:cubicBezTo>
                    <a:pt x="123" y="29"/>
                    <a:pt x="123" y="29"/>
                    <a:pt x="123" y="29"/>
                  </a:cubicBezTo>
                  <a:lnTo>
                    <a:pt x="123" y="68"/>
                  </a:lnTo>
                  <a:close/>
                  <a:moveTo>
                    <a:pt x="120" y="27"/>
                  </a:moveTo>
                  <a:cubicBezTo>
                    <a:pt x="117" y="29"/>
                    <a:pt x="112" y="31"/>
                    <a:pt x="107" y="32"/>
                  </a:cubicBezTo>
                  <a:cubicBezTo>
                    <a:pt x="96" y="36"/>
                    <a:pt x="80" y="38"/>
                    <a:pt x="64" y="38"/>
                  </a:cubicBezTo>
                  <a:cubicBezTo>
                    <a:pt x="48" y="38"/>
                    <a:pt x="32" y="36"/>
                    <a:pt x="21" y="32"/>
                  </a:cubicBezTo>
                  <a:cubicBezTo>
                    <a:pt x="11" y="29"/>
                    <a:pt x="5" y="25"/>
                    <a:pt x="5" y="21"/>
                  </a:cubicBezTo>
                  <a:cubicBezTo>
                    <a:pt x="5" y="19"/>
                    <a:pt x="6" y="17"/>
                    <a:pt x="8" y="16"/>
                  </a:cubicBezTo>
                  <a:cubicBezTo>
                    <a:pt x="11" y="13"/>
                    <a:pt x="16" y="12"/>
                    <a:pt x="21" y="10"/>
                  </a:cubicBezTo>
                  <a:cubicBezTo>
                    <a:pt x="32" y="6"/>
                    <a:pt x="48" y="4"/>
                    <a:pt x="64" y="4"/>
                  </a:cubicBezTo>
                  <a:cubicBezTo>
                    <a:pt x="80" y="4"/>
                    <a:pt x="96" y="6"/>
                    <a:pt x="107" y="10"/>
                  </a:cubicBezTo>
                  <a:cubicBezTo>
                    <a:pt x="117" y="13"/>
                    <a:pt x="123" y="17"/>
                    <a:pt x="123" y="21"/>
                  </a:cubicBezTo>
                  <a:cubicBezTo>
                    <a:pt x="123" y="23"/>
                    <a:pt x="122" y="25"/>
                    <a:pt x="12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0" name="Freeform 35"/>
            <p:cNvSpPr/>
            <p:nvPr/>
          </p:nvSpPr>
          <p:spPr bwMode="auto">
            <a:xfrm>
              <a:off x="2801938" y="6399213"/>
              <a:ext cx="101600" cy="19050"/>
            </a:xfrm>
            <a:custGeom>
              <a:avLst/>
              <a:gdLst>
                <a:gd name="T0" fmla="*/ 24 w 27"/>
                <a:gd name="T1" fmla="*/ 0 h 5"/>
                <a:gd name="T2" fmla="*/ 2 w 27"/>
                <a:gd name="T3" fmla="*/ 0 h 5"/>
                <a:gd name="T4" fmla="*/ 0 w 27"/>
                <a:gd name="T5" fmla="*/ 3 h 5"/>
                <a:gd name="T6" fmla="*/ 2 w 27"/>
                <a:gd name="T7" fmla="*/ 5 h 5"/>
                <a:gd name="T8" fmla="*/ 24 w 27"/>
                <a:gd name="T9" fmla="*/ 5 h 5"/>
                <a:gd name="T10" fmla="*/ 27 w 27"/>
                <a:gd name="T11" fmla="*/ 3 h 5"/>
                <a:gd name="T12" fmla="*/ 24 w 2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7" h="5">
                  <a:moveTo>
                    <a:pt x="24" y="0"/>
                  </a:moveTo>
                  <a:cubicBezTo>
                    <a:pt x="2" y="0"/>
                    <a:pt x="2" y="0"/>
                    <a:pt x="2" y="0"/>
                  </a:cubicBezTo>
                  <a:cubicBezTo>
                    <a:pt x="1" y="0"/>
                    <a:pt x="0" y="2"/>
                    <a:pt x="0" y="3"/>
                  </a:cubicBezTo>
                  <a:cubicBezTo>
                    <a:pt x="0" y="4"/>
                    <a:pt x="1" y="5"/>
                    <a:pt x="2" y="5"/>
                  </a:cubicBezTo>
                  <a:cubicBezTo>
                    <a:pt x="24" y="5"/>
                    <a:pt x="24" y="5"/>
                    <a:pt x="24" y="5"/>
                  </a:cubicBezTo>
                  <a:cubicBezTo>
                    <a:pt x="26" y="5"/>
                    <a:pt x="27" y="4"/>
                    <a:pt x="27" y="3"/>
                  </a:cubicBezTo>
                  <a:cubicBezTo>
                    <a:pt x="27" y="2"/>
                    <a:pt x="26"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0" name="组合 279"/>
          <p:cNvGrpSpPr/>
          <p:nvPr/>
        </p:nvGrpSpPr>
        <p:grpSpPr>
          <a:xfrm>
            <a:off x="1528763" y="6091238"/>
            <a:ext cx="481013" cy="450850"/>
            <a:chOff x="1528763" y="6091238"/>
            <a:chExt cx="481013" cy="450850"/>
          </a:xfrm>
          <a:solidFill>
            <a:schemeClr val="accent1"/>
          </a:solidFill>
        </p:grpSpPr>
        <p:sp>
          <p:nvSpPr>
            <p:cNvPr id="71" name="Freeform 36"/>
            <p:cNvSpPr>
              <a:spLocks noEditPoints="1"/>
            </p:cNvSpPr>
            <p:nvPr/>
          </p:nvSpPr>
          <p:spPr bwMode="auto">
            <a:xfrm>
              <a:off x="1528763" y="6091238"/>
              <a:ext cx="481013" cy="450850"/>
            </a:xfrm>
            <a:custGeom>
              <a:avLst/>
              <a:gdLst>
                <a:gd name="T0" fmla="*/ 0 w 128"/>
                <a:gd name="T1" fmla="*/ 21 h 120"/>
                <a:gd name="T2" fmla="*/ 64 w 128"/>
                <a:gd name="T3" fmla="*/ 120 h 120"/>
                <a:gd name="T4" fmla="*/ 128 w 128"/>
                <a:gd name="T5" fmla="*/ 85 h 120"/>
                <a:gd name="T6" fmla="*/ 64 w 128"/>
                <a:gd name="T7" fmla="*/ 0 h 120"/>
                <a:gd name="T8" fmla="*/ 7 w 128"/>
                <a:gd name="T9" fmla="*/ 57 h 120"/>
                <a:gd name="T10" fmla="*/ 69 w 128"/>
                <a:gd name="T11" fmla="*/ 68 h 120"/>
                <a:gd name="T12" fmla="*/ 64 w 128"/>
                <a:gd name="T13" fmla="*/ 85 h 120"/>
                <a:gd name="T14" fmla="*/ 64 w 128"/>
                <a:gd name="T15" fmla="*/ 90 h 120"/>
                <a:gd name="T16" fmla="*/ 21 w 128"/>
                <a:gd name="T17" fmla="*/ 84 h 120"/>
                <a:gd name="T18" fmla="*/ 5 w 128"/>
                <a:gd name="T19" fmla="*/ 55 h 120"/>
                <a:gd name="T20" fmla="*/ 64 w 128"/>
                <a:gd name="T21" fmla="*/ 116 h 120"/>
                <a:gd name="T22" fmla="*/ 5 w 128"/>
                <a:gd name="T23" fmla="*/ 99 h 120"/>
                <a:gd name="T24" fmla="*/ 7 w 128"/>
                <a:gd name="T25" fmla="*/ 83 h 120"/>
                <a:gd name="T26" fmla="*/ 65 w 128"/>
                <a:gd name="T27" fmla="*/ 94 h 120"/>
                <a:gd name="T28" fmla="*/ 80 w 128"/>
                <a:gd name="T29" fmla="*/ 112 h 120"/>
                <a:gd name="T30" fmla="*/ 79 w 128"/>
                <a:gd name="T31" fmla="*/ 115 h 120"/>
                <a:gd name="T32" fmla="*/ 96 w 128"/>
                <a:gd name="T33" fmla="*/ 112 h 120"/>
                <a:gd name="T34" fmla="*/ 69 w 128"/>
                <a:gd name="T35" fmla="*/ 85 h 120"/>
                <a:gd name="T36" fmla="*/ 96 w 128"/>
                <a:gd name="T37" fmla="*/ 57 h 120"/>
                <a:gd name="T38" fmla="*/ 123 w 128"/>
                <a:gd name="T39" fmla="*/ 85 h 120"/>
                <a:gd name="T40" fmla="*/ 123 w 128"/>
                <a:gd name="T41" fmla="*/ 68 h 120"/>
                <a:gd name="T42" fmla="*/ 96 w 128"/>
                <a:gd name="T43" fmla="*/ 53 h 120"/>
                <a:gd name="T44" fmla="*/ 72 w 128"/>
                <a:gd name="T45" fmla="*/ 64 h 120"/>
                <a:gd name="T46" fmla="*/ 64 w 128"/>
                <a:gd name="T47" fmla="*/ 64 h 120"/>
                <a:gd name="T48" fmla="*/ 5 w 128"/>
                <a:gd name="T49" fmla="*/ 47 h 120"/>
                <a:gd name="T50" fmla="*/ 7 w 128"/>
                <a:gd name="T51" fmla="*/ 31 h 120"/>
                <a:gd name="T52" fmla="*/ 121 w 128"/>
                <a:gd name="T53" fmla="*/ 31 h 120"/>
                <a:gd name="T54" fmla="*/ 123 w 128"/>
                <a:gd name="T55" fmla="*/ 68 h 120"/>
                <a:gd name="T56" fmla="*/ 107 w 128"/>
                <a:gd name="T57" fmla="*/ 32 h 120"/>
                <a:gd name="T58" fmla="*/ 21 w 128"/>
                <a:gd name="T59" fmla="*/ 32 h 120"/>
                <a:gd name="T60" fmla="*/ 8 w 128"/>
                <a:gd name="T61" fmla="*/ 16 h 120"/>
                <a:gd name="T62" fmla="*/ 64 w 128"/>
                <a:gd name="T63" fmla="*/ 4 h 120"/>
                <a:gd name="T64" fmla="*/ 123 w 128"/>
                <a:gd name="T65" fmla="*/ 2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0">
                  <a:moveTo>
                    <a:pt x="64" y="0"/>
                  </a:moveTo>
                  <a:cubicBezTo>
                    <a:pt x="33" y="0"/>
                    <a:pt x="0" y="7"/>
                    <a:pt x="0" y="21"/>
                  </a:cubicBezTo>
                  <a:cubicBezTo>
                    <a:pt x="0" y="99"/>
                    <a:pt x="0" y="99"/>
                    <a:pt x="0" y="99"/>
                  </a:cubicBezTo>
                  <a:cubicBezTo>
                    <a:pt x="0" y="113"/>
                    <a:pt x="33" y="120"/>
                    <a:pt x="64" y="120"/>
                  </a:cubicBezTo>
                  <a:cubicBezTo>
                    <a:pt x="78" y="120"/>
                    <a:pt x="92" y="119"/>
                    <a:pt x="103" y="116"/>
                  </a:cubicBezTo>
                  <a:cubicBezTo>
                    <a:pt x="118" y="113"/>
                    <a:pt x="128" y="100"/>
                    <a:pt x="128" y="85"/>
                  </a:cubicBezTo>
                  <a:cubicBezTo>
                    <a:pt x="128" y="21"/>
                    <a:pt x="128" y="21"/>
                    <a:pt x="128" y="21"/>
                  </a:cubicBezTo>
                  <a:cubicBezTo>
                    <a:pt x="128" y="7"/>
                    <a:pt x="95" y="0"/>
                    <a:pt x="64" y="0"/>
                  </a:cubicBezTo>
                  <a:close/>
                  <a:moveTo>
                    <a:pt x="5" y="55"/>
                  </a:moveTo>
                  <a:cubicBezTo>
                    <a:pt x="7" y="57"/>
                    <a:pt x="7" y="57"/>
                    <a:pt x="7" y="57"/>
                  </a:cubicBezTo>
                  <a:cubicBezTo>
                    <a:pt x="17" y="64"/>
                    <a:pt x="39" y="68"/>
                    <a:pt x="64" y="68"/>
                  </a:cubicBezTo>
                  <a:cubicBezTo>
                    <a:pt x="69" y="68"/>
                    <a:pt x="69" y="68"/>
                    <a:pt x="69" y="68"/>
                  </a:cubicBezTo>
                  <a:cubicBezTo>
                    <a:pt x="68" y="70"/>
                    <a:pt x="68" y="70"/>
                    <a:pt x="68" y="70"/>
                  </a:cubicBezTo>
                  <a:cubicBezTo>
                    <a:pt x="65" y="75"/>
                    <a:pt x="64" y="80"/>
                    <a:pt x="64" y="85"/>
                  </a:cubicBezTo>
                  <a:cubicBezTo>
                    <a:pt x="64" y="86"/>
                    <a:pt x="64" y="87"/>
                    <a:pt x="64" y="88"/>
                  </a:cubicBezTo>
                  <a:cubicBezTo>
                    <a:pt x="64" y="90"/>
                    <a:pt x="64" y="90"/>
                    <a:pt x="64" y="90"/>
                  </a:cubicBezTo>
                  <a:cubicBezTo>
                    <a:pt x="63" y="90"/>
                    <a:pt x="63" y="90"/>
                    <a:pt x="63" y="90"/>
                  </a:cubicBezTo>
                  <a:cubicBezTo>
                    <a:pt x="47" y="90"/>
                    <a:pt x="32" y="88"/>
                    <a:pt x="21" y="84"/>
                  </a:cubicBezTo>
                  <a:cubicBezTo>
                    <a:pt x="11" y="81"/>
                    <a:pt x="5" y="77"/>
                    <a:pt x="5" y="73"/>
                  </a:cubicBezTo>
                  <a:lnTo>
                    <a:pt x="5" y="55"/>
                  </a:lnTo>
                  <a:close/>
                  <a:moveTo>
                    <a:pt x="79" y="115"/>
                  </a:moveTo>
                  <a:cubicBezTo>
                    <a:pt x="74" y="115"/>
                    <a:pt x="69" y="116"/>
                    <a:pt x="64" y="116"/>
                  </a:cubicBezTo>
                  <a:cubicBezTo>
                    <a:pt x="48" y="116"/>
                    <a:pt x="32" y="114"/>
                    <a:pt x="21" y="110"/>
                  </a:cubicBezTo>
                  <a:cubicBezTo>
                    <a:pt x="11" y="107"/>
                    <a:pt x="5" y="103"/>
                    <a:pt x="5" y="99"/>
                  </a:cubicBezTo>
                  <a:cubicBezTo>
                    <a:pt x="5" y="81"/>
                    <a:pt x="5" y="81"/>
                    <a:pt x="5" y="81"/>
                  </a:cubicBezTo>
                  <a:cubicBezTo>
                    <a:pt x="7" y="83"/>
                    <a:pt x="7" y="83"/>
                    <a:pt x="7" y="83"/>
                  </a:cubicBezTo>
                  <a:cubicBezTo>
                    <a:pt x="17" y="90"/>
                    <a:pt x="39" y="94"/>
                    <a:pt x="64" y="94"/>
                  </a:cubicBezTo>
                  <a:cubicBezTo>
                    <a:pt x="65" y="94"/>
                    <a:pt x="65" y="94"/>
                    <a:pt x="65" y="94"/>
                  </a:cubicBezTo>
                  <a:cubicBezTo>
                    <a:pt x="66" y="95"/>
                    <a:pt x="66" y="95"/>
                    <a:pt x="66" y="95"/>
                  </a:cubicBezTo>
                  <a:cubicBezTo>
                    <a:pt x="68" y="102"/>
                    <a:pt x="73" y="108"/>
                    <a:pt x="80" y="112"/>
                  </a:cubicBezTo>
                  <a:cubicBezTo>
                    <a:pt x="84" y="115"/>
                    <a:pt x="84" y="115"/>
                    <a:pt x="84" y="115"/>
                  </a:cubicBezTo>
                  <a:lnTo>
                    <a:pt x="79" y="115"/>
                  </a:lnTo>
                  <a:close/>
                  <a:moveTo>
                    <a:pt x="115" y="104"/>
                  </a:moveTo>
                  <a:cubicBezTo>
                    <a:pt x="110" y="109"/>
                    <a:pt x="103" y="112"/>
                    <a:pt x="96" y="112"/>
                  </a:cubicBezTo>
                  <a:cubicBezTo>
                    <a:pt x="89" y="112"/>
                    <a:pt x="82" y="109"/>
                    <a:pt x="77" y="104"/>
                  </a:cubicBezTo>
                  <a:cubicBezTo>
                    <a:pt x="72" y="99"/>
                    <a:pt x="69" y="92"/>
                    <a:pt x="69" y="85"/>
                  </a:cubicBezTo>
                  <a:cubicBezTo>
                    <a:pt x="69" y="77"/>
                    <a:pt x="72" y="71"/>
                    <a:pt x="77" y="65"/>
                  </a:cubicBezTo>
                  <a:cubicBezTo>
                    <a:pt x="82" y="60"/>
                    <a:pt x="89" y="57"/>
                    <a:pt x="96" y="57"/>
                  </a:cubicBezTo>
                  <a:cubicBezTo>
                    <a:pt x="103" y="57"/>
                    <a:pt x="110" y="60"/>
                    <a:pt x="115" y="65"/>
                  </a:cubicBezTo>
                  <a:cubicBezTo>
                    <a:pt x="121" y="71"/>
                    <a:pt x="123" y="77"/>
                    <a:pt x="123" y="85"/>
                  </a:cubicBezTo>
                  <a:cubicBezTo>
                    <a:pt x="123" y="92"/>
                    <a:pt x="121" y="99"/>
                    <a:pt x="115" y="104"/>
                  </a:cubicBezTo>
                  <a:close/>
                  <a:moveTo>
                    <a:pt x="123" y="68"/>
                  </a:moveTo>
                  <a:cubicBezTo>
                    <a:pt x="121" y="65"/>
                    <a:pt x="121" y="65"/>
                    <a:pt x="121" y="65"/>
                  </a:cubicBezTo>
                  <a:cubicBezTo>
                    <a:pt x="115" y="57"/>
                    <a:pt x="106" y="53"/>
                    <a:pt x="96" y="53"/>
                  </a:cubicBezTo>
                  <a:cubicBezTo>
                    <a:pt x="87" y="53"/>
                    <a:pt x="79" y="57"/>
                    <a:pt x="73" y="63"/>
                  </a:cubicBezTo>
                  <a:cubicBezTo>
                    <a:pt x="72" y="64"/>
                    <a:pt x="72" y="64"/>
                    <a:pt x="72" y="64"/>
                  </a:cubicBezTo>
                  <a:cubicBezTo>
                    <a:pt x="72" y="64"/>
                    <a:pt x="72" y="64"/>
                    <a:pt x="72" y="64"/>
                  </a:cubicBezTo>
                  <a:cubicBezTo>
                    <a:pt x="69" y="64"/>
                    <a:pt x="67" y="64"/>
                    <a:pt x="64" y="64"/>
                  </a:cubicBezTo>
                  <a:cubicBezTo>
                    <a:pt x="48" y="64"/>
                    <a:pt x="32" y="62"/>
                    <a:pt x="21" y="58"/>
                  </a:cubicBezTo>
                  <a:cubicBezTo>
                    <a:pt x="11" y="55"/>
                    <a:pt x="5" y="51"/>
                    <a:pt x="5" y="47"/>
                  </a:cubicBezTo>
                  <a:cubicBezTo>
                    <a:pt x="5" y="29"/>
                    <a:pt x="5" y="29"/>
                    <a:pt x="5" y="29"/>
                  </a:cubicBezTo>
                  <a:cubicBezTo>
                    <a:pt x="7" y="31"/>
                    <a:pt x="7" y="31"/>
                    <a:pt x="7" y="31"/>
                  </a:cubicBezTo>
                  <a:cubicBezTo>
                    <a:pt x="17" y="38"/>
                    <a:pt x="39" y="42"/>
                    <a:pt x="64" y="42"/>
                  </a:cubicBezTo>
                  <a:cubicBezTo>
                    <a:pt x="89" y="42"/>
                    <a:pt x="111" y="38"/>
                    <a:pt x="121" y="31"/>
                  </a:cubicBezTo>
                  <a:cubicBezTo>
                    <a:pt x="123" y="29"/>
                    <a:pt x="123" y="29"/>
                    <a:pt x="123" y="29"/>
                  </a:cubicBezTo>
                  <a:lnTo>
                    <a:pt x="123" y="68"/>
                  </a:lnTo>
                  <a:close/>
                  <a:moveTo>
                    <a:pt x="120" y="27"/>
                  </a:moveTo>
                  <a:cubicBezTo>
                    <a:pt x="117" y="29"/>
                    <a:pt x="112" y="31"/>
                    <a:pt x="107" y="32"/>
                  </a:cubicBezTo>
                  <a:cubicBezTo>
                    <a:pt x="96" y="36"/>
                    <a:pt x="80" y="38"/>
                    <a:pt x="64" y="38"/>
                  </a:cubicBezTo>
                  <a:cubicBezTo>
                    <a:pt x="48" y="38"/>
                    <a:pt x="32" y="36"/>
                    <a:pt x="21" y="32"/>
                  </a:cubicBezTo>
                  <a:cubicBezTo>
                    <a:pt x="11" y="29"/>
                    <a:pt x="5" y="25"/>
                    <a:pt x="5" y="21"/>
                  </a:cubicBezTo>
                  <a:cubicBezTo>
                    <a:pt x="5" y="19"/>
                    <a:pt x="6" y="17"/>
                    <a:pt x="8" y="16"/>
                  </a:cubicBezTo>
                  <a:cubicBezTo>
                    <a:pt x="11" y="13"/>
                    <a:pt x="16" y="12"/>
                    <a:pt x="21" y="10"/>
                  </a:cubicBezTo>
                  <a:cubicBezTo>
                    <a:pt x="32" y="6"/>
                    <a:pt x="48" y="4"/>
                    <a:pt x="64" y="4"/>
                  </a:cubicBezTo>
                  <a:cubicBezTo>
                    <a:pt x="80" y="4"/>
                    <a:pt x="96" y="6"/>
                    <a:pt x="107" y="10"/>
                  </a:cubicBezTo>
                  <a:cubicBezTo>
                    <a:pt x="117" y="13"/>
                    <a:pt x="123" y="17"/>
                    <a:pt x="123" y="21"/>
                  </a:cubicBezTo>
                  <a:cubicBezTo>
                    <a:pt x="123" y="23"/>
                    <a:pt x="122" y="25"/>
                    <a:pt x="12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2" name="Freeform 37"/>
            <p:cNvSpPr/>
            <p:nvPr/>
          </p:nvSpPr>
          <p:spPr bwMode="auto">
            <a:xfrm>
              <a:off x="1839913" y="6357938"/>
              <a:ext cx="101600" cy="101600"/>
            </a:xfrm>
            <a:custGeom>
              <a:avLst/>
              <a:gdLst>
                <a:gd name="T0" fmla="*/ 24 w 27"/>
                <a:gd name="T1" fmla="*/ 11 h 27"/>
                <a:gd name="T2" fmla="*/ 15 w 27"/>
                <a:gd name="T3" fmla="*/ 11 h 27"/>
                <a:gd name="T4" fmla="*/ 15 w 27"/>
                <a:gd name="T5" fmla="*/ 3 h 27"/>
                <a:gd name="T6" fmla="*/ 13 w 27"/>
                <a:gd name="T7" fmla="*/ 0 h 27"/>
                <a:gd name="T8" fmla="*/ 11 w 27"/>
                <a:gd name="T9" fmla="*/ 3 h 27"/>
                <a:gd name="T10" fmla="*/ 11 w 27"/>
                <a:gd name="T11" fmla="*/ 11 h 27"/>
                <a:gd name="T12" fmla="*/ 2 w 27"/>
                <a:gd name="T13" fmla="*/ 11 h 27"/>
                <a:gd name="T14" fmla="*/ 0 w 27"/>
                <a:gd name="T15" fmla="*/ 14 h 27"/>
                <a:gd name="T16" fmla="*/ 2 w 27"/>
                <a:gd name="T17" fmla="*/ 16 h 27"/>
                <a:gd name="T18" fmla="*/ 11 w 27"/>
                <a:gd name="T19" fmla="*/ 16 h 27"/>
                <a:gd name="T20" fmla="*/ 11 w 27"/>
                <a:gd name="T21" fmla="*/ 25 h 27"/>
                <a:gd name="T22" fmla="*/ 13 w 27"/>
                <a:gd name="T23" fmla="*/ 27 h 27"/>
                <a:gd name="T24" fmla="*/ 15 w 27"/>
                <a:gd name="T25" fmla="*/ 25 h 27"/>
                <a:gd name="T26" fmla="*/ 15 w 27"/>
                <a:gd name="T27" fmla="*/ 16 h 27"/>
                <a:gd name="T28" fmla="*/ 24 w 27"/>
                <a:gd name="T29" fmla="*/ 16 h 27"/>
                <a:gd name="T30" fmla="*/ 27 w 27"/>
                <a:gd name="T31" fmla="*/ 14 h 27"/>
                <a:gd name="T32" fmla="*/ 24 w 27"/>
                <a:gd name="T33" fmla="*/ 1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7">
                  <a:moveTo>
                    <a:pt x="24" y="11"/>
                  </a:moveTo>
                  <a:cubicBezTo>
                    <a:pt x="15" y="11"/>
                    <a:pt x="15" y="11"/>
                    <a:pt x="15" y="11"/>
                  </a:cubicBezTo>
                  <a:cubicBezTo>
                    <a:pt x="15" y="3"/>
                    <a:pt x="15" y="3"/>
                    <a:pt x="15" y="3"/>
                  </a:cubicBezTo>
                  <a:cubicBezTo>
                    <a:pt x="15" y="1"/>
                    <a:pt x="14" y="0"/>
                    <a:pt x="13" y="0"/>
                  </a:cubicBezTo>
                  <a:cubicBezTo>
                    <a:pt x="12" y="0"/>
                    <a:pt x="11" y="1"/>
                    <a:pt x="11" y="3"/>
                  </a:cubicBezTo>
                  <a:cubicBezTo>
                    <a:pt x="11" y="11"/>
                    <a:pt x="11" y="11"/>
                    <a:pt x="11" y="11"/>
                  </a:cubicBezTo>
                  <a:cubicBezTo>
                    <a:pt x="2" y="11"/>
                    <a:pt x="2" y="11"/>
                    <a:pt x="2" y="11"/>
                  </a:cubicBezTo>
                  <a:cubicBezTo>
                    <a:pt x="1" y="11"/>
                    <a:pt x="0" y="13"/>
                    <a:pt x="0" y="14"/>
                  </a:cubicBezTo>
                  <a:cubicBezTo>
                    <a:pt x="0" y="15"/>
                    <a:pt x="1" y="16"/>
                    <a:pt x="2" y="16"/>
                  </a:cubicBezTo>
                  <a:cubicBezTo>
                    <a:pt x="11" y="16"/>
                    <a:pt x="11" y="16"/>
                    <a:pt x="11" y="16"/>
                  </a:cubicBezTo>
                  <a:cubicBezTo>
                    <a:pt x="11" y="25"/>
                    <a:pt x="11" y="25"/>
                    <a:pt x="11" y="25"/>
                  </a:cubicBezTo>
                  <a:cubicBezTo>
                    <a:pt x="11" y="26"/>
                    <a:pt x="12" y="27"/>
                    <a:pt x="13" y="27"/>
                  </a:cubicBezTo>
                  <a:cubicBezTo>
                    <a:pt x="14" y="27"/>
                    <a:pt x="15" y="26"/>
                    <a:pt x="15" y="25"/>
                  </a:cubicBezTo>
                  <a:cubicBezTo>
                    <a:pt x="15" y="16"/>
                    <a:pt x="15" y="16"/>
                    <a:pt x="15" y="16"/>
                  </a:cubicBezTo>
                  <a:cubicBezTo>
                    <a:pt x="24" y="16"/>
                    <a:pt x="24" y="16"/>
                    <a:pt x="24" y="16"/>
                  </a:cubicBezTo>
                  <a:cubicBezTo>
                    <a:pt x="25" y="16"/>
                    <a:pt x="27" y="15"/>
                    <a:pt x="27" y="14"/>
                  </a:cubicBezTo>
                  <a:cubicBezTo>
                    <a:pt x="27" y="13"/>
                    <a:pt x="25" y="11"/>
                    <a:pt x="24"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73" name="Freeform 38"/>
          <p:cNvSpPr>
            <a:spLocks noEditPoints="1"/>
          </p:cNvSpPr>
          <p:nvPr/>
        </p:nvSpPr>
        <p:spPr bwMode="auto">
          <a:xfrm>
            <a:off x="568325" y="6091238"/>
            <a:ext cx="479425" cy="450850"/>
          </a:xfrm>
          <a:custGeom>
            <a:avLst/>
            <a:gdLst>
              <a:gd name="T0" fmla="*/ 128 w 128"/>
              <a:gd name="T1" fmla="*/ 99 h 120"/>
              <a:gd name="T2" fmla="*/ 128 w 128"/>
              <a:gd name="T3" fmla="*/ 21 h 120"/>
              <a:gd name="T4" fmla="*/ 64 w 128"/>
              <a:gd name="T5" fmla="*/ 0 h 120"/>
              <a:gd name="T6" fmla="*/ 0 w 128"/>
              <a:gd name="T7" fmla="*/ 21 h 120"/>
              <a:gd name="T8" fmla="*/ 0 w 128"/>
              <a:gd name="T9" fmla="*/ 99 h 120"/>
              <a:gd name="T10" fmla="*/ 64 w 128"/>
              <a:gd name="T11" fmla="*/ 120 h 120"/>
              <a:gd name="T12" fmla="*/ 128 w 128"/>
              <a:gd name="T13" fmla="*/ 99 h 120"/>
              <a:gd name="T14" fmla="*/ 123 w 128"/>
              <a:gd name="T15" fmla="*/ 99 h 120"/>
              <a:gd name="T16" fmla="*/ 120 w 128"/>
              <a:gd name="T17" fmla="*/ 104 h 120"/>
              <a:gd name="T18" fmla="*/ 107 w 128"/>
              <a:gd name="T19" fmla="*/ 110 h 120"/>
              <a:gd name="T20" fmla="*/ 64 w 128"/>
              <a:gd name="T21" fmla="*/ 116 h 120"/>
              <a:gd name="T22" fmla="*/ 21 w 128"/>
              <a:gd name="T23" fmla="*/ 110 h 120"/>
              <a:gd name="T24" fmla="*/ 5 w 128"/>
              <a:gd name="T25" fmla="*/ 99 h 120"/>
              <a:gd name="T26" fmla="*/ 5 w 128"/>
              <a:gd name="T27" fmla="*/ 81 h 120"/>
              <a:gd name="T28" fmla="*/ 7 w 128"/>
              <a:gd name="T29" fmla="*/ 83 h 120"/>
              <a:gd name="T30" fmla="*/ 64 w 128"/>
              <a:gd name="T31" fmla="*/ 94 h 120"/>
              <a:gd name="T32" fmla="*/ 121 w 128"/>
              <a:gd name="T33" fmla="*/ 83 h 120"/>
              <a:gd name="T34" fmla="*/ 123 w 128"/>
              <a:gd name="T35" fmla="*/ 81 h 120"/>
              <a:gd name="T36" fmla="*/ 123 w 128"/>
              <a:gd name="T37" fmla="*/ 99 h 120"/>
              <a:gd name="T38" fmla="*/ 123 w 128"/>
              <a:gd name="T39" fmla="*/ 73 h 120"/>
              <a:gd name="T40" fmla="*/ 120 w 128"/>
              <a:gd name="T41" fmla="*/ 78 h 120"/>
              <a:gd name="T42" fmla="*/ 107 w 128"/>
              <a:gd name="T43" fmla="*/ 84 h 120"/>
              <a:gd name="T44" fmla="*/ 64 w 128"/>
              <a:gd name="T45" fmla="*/ 90 h 120"/>
              <a:gd name="T46" fmla="*/ 21 w 128"/>
              <a:gd name="T47" fmla="*/ 84 h 120"/>
              <a:gd name="T48" fmla="*/ 5 w 128"/>
              <a:gd name="T49" fmla="*/ 73 h 120"/>
              <a:gd name="T50" fmla="*/ 5 w 128"/>
              <a:gd name="T51" fmla="*/ 55 h 120"/>
              <a:gd name="T52" fmla="*/ 7 w 128"/>
              <a:gd name="T53" fmla="*/ 57 h 120"/>
              <a:gd name="T54" fmla="*/ 64 w 128"/>
              <a:gd name="T55" fmla="*/ 68 h 120"/>
              <a:gd name="T56" fmla="*/ 121 w 128"/>
              <a:gd name="T57" fmla="*/ 57 h 120"/>
              <a:gd name="T58" fmla="*/ 123 w 128"/>
              <a:gd name="T59" fmla="*/ 55 h 120"/>
              <a:gd name="T60" fmla="*/ 123 w 128"/>
              <a:gd name="T61" fmla="*/ 73 h 120"/>
              <a:gd name="T62" fmla="*/ 123 w 128"/>
              <a:gd name="T63" fmla="*/ 47 h 120"/>
              <a:gd name="T64" fmla="*/ 120 w 128"/>
              <a:gd name="T65" fmla="*/ 53 h 120"/>
              <a:gd name="T66" fmla="*/ 107 w 128"/>
              <a:gd name="T67" fmla="*/ 58 h 120"/>
              <a:gd name="T68" fmla="*/ 64 w 128"/>
              <a:gd name="T69" fmla="*/ 64 h 120"/>
              <a:gd name="T70" fmla="*/ 21 w 128"/>
              <a:gd name="T71" fmla="*/ 58 h 120"/>
              <a:gd name="T72" fmla="*/ 5 w 128"/>
              <a:gd name="T73" fmla="*/ 47 h 120"/>
              <a:gd name="T74" fmla="*/ 5 w 128"/>
              <a:gd name="T75" fmla="*/ 29 h 120"/>
              <a:gd name="T76" fmla="*/ 7 w 128"/>
              <a:gd name="T77" fmla="*/ 31 h 120"/>
              <a:gd name="T78" fmla="*/ 64 w 128"/>
              <a:gd name="T79" fmla="*/ 42 h 120"/>
              <a:gd name="T80" fmla="*/ 121 w 128"/>
              <a:gd name="T81" fmla="*/ 31 h 120"/>
              <a:gd name="T82" fmla="*/ 123 w 128"/>
              <a:gd name="T83" fmla="*/ 29 h 120"/>
              <a:gd name="T84" fmla="*/ 123 w 128"/>
              <a:gd name="T85" fmla="*/ 47 h 120"/>
              <a:gd name="T86" fmla="*/ 120 w 128"/>
              <a:gd name="T87" fmla="*/ 27 h 120"/>
              <a:gd name="T88" fmla="*/ 107 w 128"/>
              <a:gd name="T89" fmla="*/ 32 h 120"/>
              <a:gd name="T90" fmla="*/ 64 w 128"/>
              <a:gd name="T91" fmla="*/ 38 h 120"/>
              <a:gd name="T92" fmla="*/ 21 w 128"/>
              <a:gd name="T93" fmla="*/ 32 h 120"/>
              <a:gd name="T94" fmla="*/ 5 w 128"/>
              <a:gd name="T95" fmla="*/ 21 h 120"/>
              <a:gd name="T96" fmla="*/ 8 w 128"/>
              <a:gd name="T97" fmla="*/ 16 h 120"/>
              <a:gd name="T98" fmla="*/ 21 w 128"/>
              <a:gd name="T99" fmla="*/ 10 h 120"/>
              <a:gd name="T100" fmla="*/ 64 w 128"/>
              <a:gd name="T101" fmla="*/ 4 h 120"/>
              <a:gd name="T102" fmla="*/ 107 w 128"/>
              <a:gd name="T103" fmla="*/ 10 h 120"/>
              <a:gd name="T104" fmla="*/ 123 w 128"/>
              <a:gd name="T105" fmla="*/ 21 h 120"/>
              <a:gd name="T106" fmla="*/ 120 w 128"/>
              <a:gd name="T107" fmla="*/ 27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8" h="120">
                <a:moveTo>
                  <a:pt x="128" y="99"/>
                </a:moveTo>
                <a:cubicBezTo>
                  <a:pt x="128" y="21"/>
                  <a:pt x="128" y="21"/>
                  <a:pt x="128" y="21"/>
                </a:cubicBezTo>
                <a:cubicBezTo>
                  <a:pt x="128" y="7"/>
                  <a:pt x="95" y="0"/>
                  <a:pt x="64" y="0"/>
                </a:cubicBezTo>
                <a:cubicBezTo>
                  <a:pt x="33" y="0"/>
                  <a:pt x="0" y="7"/>
                  <a:pt x="0" y="21"/>
                </a:cubicBezTo>
                <a:cubicBezTo>
                  <a:pt x="0" y="99"/>
                  <a:pt x="0" y="99"/>
                  <a:pt x="0" y="99"/>
                </a:cubicBezTo>
                <a:cubicBezTo>
                  <a:pt x="0" y="113"/>
                  <a:pt x="33" y="120"/>
                  <a:pt x="64" y="120"/>
                </a:cubicBezTo>
                <a:cubicBezTo>
                  <a:pt x="95" y="120"/>
                  <a:pt x="127" y="113"/>
                  <a:pt x="128" y="99"/>
                </a:cubicBezTo>
                <a:close/>
                <a:moveTo>
                  <a:pt x="123" y="99"/>
                </a:moveTo>
                <a:cubicBezTo>
                  <a:pt x="123" y="101"/>
                  <a:pt x="122" y="103"/>
                  <a:pt x="120" y="104"/>
                </a:cubicBezTo>
                <a:cubicBezTo>
                  <a:pt x="117" y="107"/>
                  <a:pt x="112" y="108"/>
                  <a:pt x="107" y="110"/>
                </a:cubicBezTo>
                <a:cubicBezTo>
                  <a:pt x="96" y="114"/>
                  <a:pt x="80" y="116"/>
                  <a:pt x="64" y="116"/>
                </a:cubicBezTo>
                <a:cubicBezTo>
                  <a:pt x="48" y="116"/>
                  <a:pt x="32" y="114"/>
                  <a:pt x="21" y="110"/>
                </a:cubicBezTo>
                <a:cubicBezTo>
                  <a:pt x="11" y="107"/>
                  <a:pt x="5" y="103"/>
                  <a:pt x="5" y="99"/>
                </a:cubicBezTo>
                <a:cubicBezTo>
                  <a:pt x="5" y="81"/>
                  <a:pt x="5" y="81"/>
                  <a:pt x="5" y="81"/>
                </a:cubicBezTo>
                <a:cubicBezTo>
                  <a:pt x="7" y="83"/>
                  <a:pt x="7" y="83"/>
                  <a:pt x="7" y="83"/>
                </a:cubicBezTo>
                <a:cubicBezTo>
                  <a:pt x="17" y="90"/>
                  <a:pt x="39" y="94"/>
                  <a:pt x="64" y="94"/>
                </a:cubicBezTo>
                <a:cubicBezTo>
                  <a:pt x="89" y="94"/>
                  <a:pt x="111" y="90"/>
                  <a:pt x="121" y="83"/>
                </a:cubicBezTo>
                <a:cubicBezTo>
                  <a:pt x="123" y="81"/>
                  <a:pt x="123" y="81"/>
                  <a:pt x="123" y="81"/>
                </a:cubicBezTo>
                <a:lnTo>
                  <a:pt x="123" y="99"/>
                </a:lnTo>
                <a:close/>
                <a:moveTo>
                  <a:pt x="123" y="73"/>
                </a:moveTo>
                <a:cubicBezTo>
                  <a:pt x="123" y="75"/>
                  <a:pt x="122" y="77"/>
                  <a:pt x="120" y="78"/>
                </a:cubicBezTo>
                <a:cubicBezTo>
                  <a:pt x="117" y="81"/>
                  <a:pt x="112" y="83"/>
                  <a:pt x="107" y="84"/>
                </a:cubicBezTo>
                <a:cubicBezTo>
                  <a:pt x="96" y="88"/>
                  <a:pt x="80" y="90"/>
                  <a:pt x="64" y="90"/>
                </a:cubicBezTo>
                <a:cubicBezTo>
                  <a:pt x="48" y="90"/>
                  <a:pt x="32" y="88"/>
                  <a:pt x="21" y="84"/>
                </a:cubicBezTo>
                <a:cubicBezTo>
                  <a:pt x="11" y="81"/>
                  <a:pt x="5" y="77"/>
                  <a:pt x="5" y="73"/>
                </a:cubicBezTo>
                <a:cubicBezTo>
                  <a:pt x="5" y="55"/>
                  <a:pt x="5" y="55"/>
                  <a:pt x="5" y="55"/>
                </a:cubicBezTo>
                <a:cubicBezTo>
                  <a:pt x="7" y="57"/>
                  <a:pt x="7" y="57"/>
                  <a:pt x="7" y="57"/>
                </a:cubicBezTo>
                <a:cubicBezTo>
                  <a:pt x="17" y="64"/>
                  <a:pt x="39" y="68"/>
                  <a:pt x="64" y="68"/>
                </a:cubicBezTo>
                <a:cubicBezTo>
                  <a:pt x="89" y="68"/>
                  <a:pt x="111" y="64"/>
                  <a:pt x="121" y="57"/>
                </a:cubicBezTo>
                <a:cubicBezTo>
                  <a:pt x="123" y="55"/>
                  <a:pt x="123" y="55"/>
                  <a:pt x="123" y="55"/>
                </a:cubicBezTo>
                <a:lnTo>
                  <a:pt x="123" y="73"/>
                </a:lnTo>
                <a:close/>
                <a:moveTo>
                  <a:pt x="123" y="47"/>
                </a:moveTo>
                <a:cubicBezTo>
                  <a:pt x="123" y="49"/>
                  <a:pt x="122" y="51"/>
                  <a:pt x="120" y="53"/>
                </a:cubicBezTo>
                <a:cubicBezTo>
                  <a:pt x="117" y="55"/>
                  <a:pt x="112" y="57"/>
                  <a:pt x="107" y="58"/>
                </a:cubicBezTo>
                <a:cubicBezTo>
                  <a:pt x="96" y="62"/>
                  <a:pt x="80" y="64"/>
                  <a:pt x="64" y="64"/>
                </a:cubicBezTo>
                <a:cubicBezTo>
                  <a:pt x="48" y="64"/>
                  <a:pt x="32" y="62"/>
                  <a:pt x="21" y="58"/>
                </a:cubicBezTo>
                <a:cubicBezTo>
                  <a:pt x="11" y="55"/>
                  <a:pt x="5" y="51"/>
                  <a:pt x="5" y="47"/>
                </a:cubicBezTo>
                <a:cubicBezTo>
                  <a:pt x="5" y="29"/>
                  <a:pt x="5" y="29"/>
                  <a:pt x="5" y="29"/>
                </a:cubicBezTo>
                <a:cubicBezTo>
                  <a:pt x="7" y="31"/>
                  <a:pt x="7" y="31"/>
                  <a:pt x="7" y="31"/>
                </a:cubicBezTo>
                <a:cubicBezTo>
                  <a:pt x="17" y="38"/>
                  <a:pt x="39" y="42"/>
                  <a:pt x="64" y="42"/>
                </a:cubicBezTo>
                <a:cubicBezTo>
                  <a:pt x="89" y="42"/>
                  <a:pt x="111" y="38"/>
                  <a:pt x="121" y="31"/>
                </a:cubicBezTo>
                <a:cubicBezTo>
                  <a:pt x="123" y="29"/>
                  <a:pt x="123" y="29"/>
                  <a:pt x="123" y="29"/>
                </a:cubicBezTo>
                <a:lnTo>
                  <a:pt x="123" y="47"/>
                </a:lnTo>
                <a:close/>
                <a:moveTo>
                  <a:pt x="120" y="27"/>
                </a:moveTo>
                <a:cubicBezTo>
                  <a:pt x="117" y="29"/>
                  <a:pt x="112" y="31"/>
                  <a:pt x="107" y="32"/>
                </a:cubicBezTo>
                <a:cubicBezTo>
                  <a:pt x="96" y="36"/>
                  <a:pt x="80" y="38"/>
                  <a:pt x="64" y="38"/>
                </a:cubicBezTo>
                <a:cubicBezTo>
                  <a:pt x="48" y="38"/>
                  <a:pt x="32" y="36"/>
                  <a:pt x="21" y="32"/>
                </a:cubicBezTo>
                <a:cubicBezTo>
                  <a:pt x="11" y="29"/>
                  <a:pt x="5" y="25"/>
                  <a:pt x="5" y="21"/>
                </a:cubicBezTo>
                <a:cubicBezTo>
                  <a:pt x="5" y="19"/>
                  <a:pt x="6" y="17"/>
                  <a:pt x="8" y="16"/>
                </a:cubicBezTo>
                <a:cubicBezTo>
                  <a:pt x="11" y="13"/>
                  <a:pt x="16" y="12"/>
                  <a:pt x="21" y="10"/>
                </a:cubicBezTo>
                <a:cubicBezTo>
                  <a:pt x="32" y="6"/>
                  <a:pt x="48" y="4"/>
                  <a:pt x="64" y="4"/>
                </a:cubicBezTo>
                <a:cubicBezTo>
                  <a:pt x="80" y="4"/>
                  <a:pt x="96" y="6"/>
                  <a:pt x="107" y="10"/>
                </a:cubicBezTo>
                <a:cubicBezTo>
                  <a:pt x="117" y="13"/>
                  <a:pt x="123" y="17"/>
                  <a:pt x="123" y="21"/>
                </a:cubicBezTo>
                <a:cubicBezTo>
                  <a:pt x="123" y="23"/>
                  <a:pt x="122" y="25"/>
                  <a:pt x="120" y="27"/>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68" name="组合 267"/>
          <p:cNvGrpSpPr/>
          <p:nvPr/>
        </p:nvGrpSpPr>
        <p:grpSpPr>
          <a:xfrm>
            <a:off x="11139488" y="5140325"/>
            <a:ext cx="481013" cy="428625"/>
            <a:chOff x="11139488" y="5140325"/>
            <a:chExt cx="481013" cy="428625"/>
          </a:xfrm>
          <a:solidFill>
            <a:schemeClr val="accent1"/>
          </a:solidFill>
        </p:grpSpPr>
        <p:sp>
          <p:nvSpPr>
            <p:cNvPr id="74" name="Freeform 39"/>
            <p:cNvSpPr>
              <a:spLocks noEditPoints="1"/>
            </p:cNvSpPr>
            <p:nvPr/>
          </p:nvSpPr>
          <p:spPr bwMode="auto">
            <a:xfrm>
              <a:off x="11139488"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37 w 128"/>
                <a:gd name="T19" fmla="*/ 109 h 114"/>
                <a:gd name="T20" fmla="*/ 5 w 128"/>
                <a:gd name="T21" fmla="*/ 109 h 114"/>
                <a:gd name="T22" fmla="*/ 5 w 128"/>
                <a:gd name="T23" fmla="*/ 27 h 114"/>
                <a:gd name="T24" fmla="*/ 37 w 128"/>
                <a:gd name="T25" fmla="*/ 27 h 114"/>
                <a:gd name="T26" fmla="*/ 37 w 128"/>
                <a:gd name="T27" fmla="*/ 109 h 114"/>
                <a:gd name="T28" fmla="*/ 123 w 128"/>
                <a:gd name="T29" fmla="*/ 109 h 114"/>
                <a:gd name="T30" fmla="*/ 42 w 128"/>
                <a:gd name="T31" fmla="*/ 109 h 114"/>
                <a:gd name="T32" fmla="*/ 42 w 128"/>
                <a:gd name="T33" fmla="*/ 70 h 114"/>
                <a:gd name="T34" fmla="*/ 123 w 128"/>
                <a:gd name="T35" fmla="*/ 70 h 114"/>
                <a:gd name="T36" fmla="*/ 123 w 128"/>
                <a:gd name="T37" fmla="*/ 109 h 114"/>
                <a:gd name="T38" fmla="*/ 123 w 128"/>
                <a:gd name="T39" fmla="*/ 66 h 114"/>
                <a:gd name="T40" fmla="*/ 42 w 128"/>
                <a:gd name="T41" fmla="*/ 66 h 114"/>
                <a:gd name="T42" fmla="*/ 42 w 128"/>
                <a:gd name="T43" fmla="*/ 27 h 114"/>
                <a:gd name="T44" fmla="*/ 123 w 128"/>
                <a:gd name="T45" fmla="*/ 27 h 114"/>
                <a:gd name="T46" fmla="*/ 123 w 128"/>
                <a:gd name="T47" fmla="*/ 66 h 114"/>
                <a:gd name="T48" fmla="*/ 123 w 128"/>
                <a:gd name="T49" fmla="*/ 23 h 114"/>
                <a:gd name="T50" fmla="*/ 5 w 128"/>
                <a:gd name="T51" fmla="*/ 23 h 114"/>
                <a:gd name="T52" fmla="*/ 5 w 128"/>
                <a:gd name="T53" fmla="*/ 5 h 114"/>
                <a:gd name="T54" fmla="*/ 123 w 128"/>
                <a:gd name="T55" fmla="*/ 5 h 114"/>
                <a:gd name="T56" fmla="*/ 123 w 128"/>
                <a:gd name="T5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37" y="109"/>
                  </a:moveTo>
                  <a:cubicBezTo>
                    <a:pt x="5" y="109"/>
                    <a:pt x="5" y="109"/>
                    <a:pt x="5" y="109"/>
                  </a:cubicBezTo>
                  <a:cubicBezTo>
                    <a:pt x="5" y="27"/>
                    <a:pt x="5" y="27"/>
                    <a:pt x="5" y="27"/>
                  </a:cubicBezTo>
                  <a:cubicBezTo>
                    <a:pt x="37" y="27"/>
                    <a:pt x="37" y="27"/>
                    <a:pt x="37" y="27"/>
                  </a:cubicBezTo>
                  <a:lnTo>
                    <a:pt x="37" y="109"/>
                  </a:lnTo>
                  <a:close/>
                  <a:moveTo>
                    <a:pt x="123" y="109"/>
                  </a:moveTo>
                  <a:cubicBezTo>
                    <a:pt x="42" y="109"/>
                    <a:pt x="42" y="109"/>
                    <a:pt x="42" y="109"/>
                  </a:cubicBezTo>
                  <a:cubicBezTo>
                    <a:pt x="42" y="70"/>
                    <a:pt x="42" y="70"/>
                    <a:pt x="42" y="70"/>
                  </a:cubicBezTo>
                  <a:cubicBezTo>
                    <a:pt x="123" y="70"/>
                    <a:pt x="123" y="70"/>
                    <a:pt x="123" y="70"/>
                  </a:cubicBezTo>
                  <a:lnTo>
                    <a:pt x="123" y="109"/>
                  </a:lnTo>
                  <a:close/>
                  <a:moveTo>
                    <a:pt x="123" y="66"/>
                  </a:moveTo>
                  <a:cubicBezTo>
                    <a:pt x="42" y="66"/>
                    <a:pt x="42" y="66"/>
                    <a:pt x="42" y="66"/>
                  </a:cubicBezTo>
                  <a:cubicBezTo>
                    <a:pt x="42" y="27"/>
                    <a:pt x="42" y="27"/>
                    <a:pt x="42" y="27"/>
                  </a:cubicBezTo>
                  <a:cubicBezTo>
                    <a:pt x="123" y="27"/>
                    <a:pt x="123" y="27"/>
                    <a:pt x="123" y="27"/>
                  </a:cubicBezTo>
                  <a:lnTo>
                    <a:pt x="123" y="66"/>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5" name="Oval 40"/>
            <p:cNvSpPr>
              <a:spLocks noChangeArrowheads="1"/>
            </p:cNvSpPr>
            <p:nvPr/>
          </p:nvSpPr>
          <p:spPr bwMode="auto">
            <a:xfrm>
              <a:off x="11196638"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6" name="Oval 41"/>
            <p:cNvSpPr>
              <a:spLocks noChangeArrowheads="1"/>
            </p:cNvSpPr>
            <p:nvPr/>
          </p:nvSpPr>
          <p:spPr bwMode="auto">
            <a:xfrm>
              <a:off x="11260138"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7" name="Oval 42"/>
            <p:cNvSpPr>
              <a:spLocks noChangeArrowheads="1"/>
            </p:cNvSpPr>
            <p:nvPr/>
          </p:nvSpPr>
          <p:spPr bwMode="auto">
            <a:xfrm>
              <a:off x="11328400"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69" name="组合 268"/>
          <p:cNvGrpSpPr/>
          <p:nvPr/>
        </p:nvGrpSpPr>
        <p:grpSpPr>
          <a:xfrm>
            <a:off x="10179050" y="5140325"/>
            <a:ext cx="481013" cy="428625"/>
            <a:chOff x="10179050" y="5140325"/>
            <a:chExt cx="481013" cy="428625"/>
          </a:xfrm>
          <a:solidFill>
            <a:schemeClr val="accent1"/>
          </a:solidFill>
        </p:grpSpPr>
        <p:sp>
          <p:nvSpPr>
            <p:cNvPr id="78" name="Freeform 43"/>
            <p:cNvSpPr>
              <a:spLocks noEditPoints="1"/>
            </p:cNvSpPr>
            <p:nvPr/>
          </p:nvSpPr>
          <p:spPr bwMode="auto">
            <a:xfrm>
              <a:off x="10179050"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37 w 128"/>
                <a:gd name="T19" fmla="*/ 109 h 114"/>
                <a:gd name="T20" fmla="*/ 5 w 128"/>
                <a:gd name="T21" fmla="*/ 109 h 114"/>
                <a:gd name="T22" fmla="*/ 5 w 128"/>
                <a:gd name="T23" fmla="*/ 27 h 114"/>
                <a:gd name="T24" fmla="*/ 37 w 128"/>
                <a:gd name="T25" fmla="*/ 27 h 114"/>
                <a:gd name="T26" fmla="*/ 37 w 128"/>
                <a:gd name="T27" fmla="*/ 109 h 114"/>
                <a:gd name="T28" fmla="*/ 86 w 128"/>
                <a:gd name="T29" fmla="*/ 109 h 114"/>
                <a:gd name="T30" fmla="*/ 42 w 128"/>
                <a:gd name="T31" fmla="*/ 109 h 114"/>
                <a:gd name="T32" fmla="*/ 42 w 128"/>
                <a:gd name="T33" fmla="*/ 27 h 114"/>
                <a:gd name="T34" fmla="*/ 86 w 128"/>
                <a:gd name="T35" fmla="*/ 27 h 114"/>
                <a:gd name="T36" fmla="*/ 86 w 128"/>
                <a:gd name="T37" fmla="*/ 109 h 114"/>
                <a:gd name="T38" fmla="*/ 123 w 128"/>
                <a:gd name="T39" fmla="*/ 109 h 114"/>
                <a:gd name="T40" fmla="*/ 91 w 128"/>
                <a:gd name="T41" fmla="*/ 109 h 114"/>
                <a:gd name="T42" fmla="*/ 91 w 128"/>
                <a:gd name="T43" fmla="*/ 27 h 114"/>
                <a:gd name="T44" fmla="*/ 123 w 128"/>
                <a:gd name="T45" fmla="*/ 27 h 114"/>
                <a:gd name="T46" fmla="*/ 123 w 128"/>
                <a:gd name="T47" fmla="*/ 109 h 114"/>
                <a:gd name="T48" fmla="*/ 123 w 128"/>
                <a:gd name="T49" fmla="*/ 23 h 114"/>
                <a:gd name="T50" fmla="*/ 5 w 128"/>
                <a:gd name="T51" fmla="*/ 23 h 114"/>
                <a:gd name="T52" fmla="*/ 5 w 128"/>
                <a:gd name="T53" fmla="*/ 5 h 114"/>
                <a:gd name="T54" fmla="*/ 123 w 128"/>
                <a:gd name="T55" fmla="*/ 5 h 114"/>
                <a:gd name="T56" fmla="*/ 123 w 128"/>
                <a:gd name="T5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37" y="109"/>
                  </a:moveTo>
                  <a:cubicBezTo>
                    <a:pt x="5" y="109"/>
                    <a:pt x="5" y="109"/>
                    <a:pt x="5" y="109"/>
                  </a:cubicBezTo>
                  <a:cubicBezTo>
                    <a:pt x="5" y="27"/>
                    <a:pt x="5" y="27"/>
                    <a:pt x="5" y="27"/>
                  </a:cubicBezTo>
                  <a:cubicBezTo>
                    <a:pt x="37" y="27"/>
                    <a:pt x="37" y="27"/>
                    <a:pt x="37" y="27"/>
                  </a:cubicBezTo>
                  <a:lnTo>
                    <a:pt x="37" y="109"/>
                  </a:lnTo>
                  <a:close/>
                  <a:moveTo>
                    <a:pt x="86" y="109"/>
                  </a:moveTo>
                  <a:cubicBezTo>
                    <a:pt x="42" y="109"/>
                    <a:pt x="42" y="109"/>
                    <a:pt x="42" y="109"/>
                  </a:cubicBezTo>
                  <a:cubicBezTo>
                    <a:pt x="42" y="27"/>
                    <a:pt x="42" y="27"/>
                    <a:pt x="42" y="27"/>
                  </a:cubicBezTo>
                  <a:cubicBezTo>
                    <a:pt x="86" y="27"/>
                    <a:pt x="86" y="27"/>
                    <a:pt x="86" y="27"/>
                  </a:cubicBezTo>
                  <a:lnTo>
                    <a:pt x="86" y="109"/>
                  </a:lnTo>
                  <a:close/>
                  <a:moveTo>
                    <a:pt x="123" y="109"/>
                  </a:moveTo>
                  <a:cubicBezTo>
                    <a:pt x="91" y="109"/>
                    <a:pt x="91" y="109"/>
                    <a:pt x="91" y="109"/>
                  </a:cubicBezTo>
                  <a:cubicBezTo>
                    <a:pt x="91" y="27"/>
                    <a:pt x="91" y="27"/>
                    <a:pt x="91"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9" name="Oval 44"/>
            <p:cNvSpPr>
              <a:spLocks noChangeArrowheads="1"/>
            </p:cNvSpPr>
            <p:nvPr/>
          </p:nvSpPr>
          <p:spPr bwMode="auto">
            <a:xfrm>
              <a:off x="10234613"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0" name="Oval 45"/>
            <p:cNvSpPr>
              <a:spLocks noChangeArrowheads="1"/>
            </p:cNvSpPr>
            <p:nvPr/>
          </p:nvSpPr>
          <p:spPr bwMode="auto">
            <a:xfrm>
              <a:off x="10299700"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1" name="Oval 46"/>
            <p:cNvSpPr>
              <a:spLocks noChangeArrowheads="1"/>
            </p:cNvSpPr>
            <p:nvPr/>
          </p:nvSpPr>
          <p:spPr bwMode="auto">
            <a:xfrm>
              <a:off x="10366375"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0" name="组合 269"/>
          <p:cNvGrpSpPr/>
          <p:nvPr/>
        </p:nvGrpSpPr>
        <p:grpSpPr>
          <a:xfrm>
            <a:off x="9217025" y="5140325"/>
            <a:ext cx="481013" cy="428625"/>
            <a:chOff x="9217025" y="5140325"/>
            <a:chExt cx="481013" cy="428625"/>
          </a:xfrm>
          <a:solidFill>
            <a:schemeClr val="accent1"/>
          </a:solidFill>
        </p:grpSpPr>
        <p:sp>
          <p:nvSpPr>
            <p:cNvPr id="82" name="Freeform 47"/>
            <p:cNvSpPr>
              <a:spLocks noEditPoints="1"/>
            </p:cNvSpPr>
            <p:nvPr/>
          </p:nvSpPr>
          <p:spPr bwMode="auto">
            <a:xfrm>
              <a:off x="9217025"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37 w 128"/>
                <a:gd name="T19" fmla="*/ 109 h 114"/>
                <a:gd name="T20" fmla="*/ 5 w 128"/>
                <a:gd name="T21" fmla="*/ 109 h 114"/>
                <a:gd name="T22" fmla="*/ 5 w 128"/>
                <a:gd name="T23" fmla="*/ 27 h 114"/>
                <a:gd name="T24" fmla="*/ 37 w 128"/>
                <a:gd name="T25" fmla="*/ 27 h 114"/>
                <a:gd name="T26" fmla="*/ 37 w 128"/>
                <a:gd name="T27" fmla="*/ 109 h 114"/>
                <a:gd name="T28" fmla="*/ 123 w 128"/>
                <a:gd name="T29" fmla="*/ 109 h 114"/>
                <a:gd name="T30" fmla="*/ 42 w 128"/>
                <a:gd name="T31" fmla="*/ 109 h 114"/>
                <a:gd name="T32" fmla="*/ 42 w 128"/>
                <a:gd name="T33" fmla="*/ 27 h 114"/>
                <a:gd name="T34" fmla="*/ 123 w 128"/>
                <a:gd name="T35" fmla="*/ 27 h 114"/>
                <a:gd name="T36" fmla="*/ 123 w 128"/>
                <a:gd name="T37" fmla="*/ 109 h 114"/>
                <a:gd name="T38" fmla="*/ 123 w 128"/>
                <a:gd name="T39" fmla="*/ 23 h 114"/>
                <a:gd name="T40" fmla="*/ 5 w 128"/>
                <a:gd name="T41" fmla="*/ 23 h 114"/>
                <a:gd name="T42" fmla="*/ 5 w 128"/>
                <a:gd name="T43" fmla="*/ 5 h 114"/>
                <a:gd name="T44" fmla="*/ 123 w 128"/>
                <a:gd name="T45" fmla="*/ 5 h 114"/>
                <a:gd name="T46" fmla="*/ 123 w 128"/>
                <a:gd name="T4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37" y="109"/>
                  </a:moveTo>
                  <a:cubicBezTo>
                    <a:pt x="5" y="109"/>
                    <a:pt x="5" y="109"/>
                    <a:pt x="5" y="109"/>
                  </a:cubicBezTo>
                  <a:cubicBezTo>
                    <a:pt x="5" y="27"/>
                    <a:pt x="5" y="27"/>
                    <a:pt x="5" y="27"/>
                  </a:cubicBezTo>
                  <a:cubicBezTo>
                    <a:pt x="37" y="27"/>
                    <a:pt x="37" y="27"/>
                    <a:pt x="37" y="27"/>
                  </a:cubicBezTo>
                  <a:lnTo>
                    <a:pt x="37" y="109"/>
                  </a:lnTo>
                  <a:close/>
                  <a:moveTo>
                    <a:pt x="123" y="109"/>
                  </a:moveTo>
                  <a:cubicBezTo>
                    <a:pt x="42" y="109"/>
                    <a:pt x="42" y="109"/>
                    <a:pt x="42" y="109"/>
                  </a:cubicBezTo>
                  <a:cubicBezTo>
                    <a:pt x="42" y="27"/>
                    <a:pt x="42" y="27"/>
                    <a:pt x="42"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3" name="Oval 48"/>
            <p:cNvSpPr>
              <a:spLocks noChangeArrowheads="1"/>
            </p:cNvSpPr>
            <p:nvPr/>
          </p:nvSpPr>
          <p:spPr bwMode="auto">
            <a:xfrm>
              <a:off x="9274175"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4" name="Oval 49"/>
            <p:cNvSpPr>
              <a:spLocks noChangeArrowheads="1"/>
            </p:cNvSpPr>
            <p:nvPr/>
          </p:nvSpPr>
          <p:spPr bwMode="auto">
            <a:xfrm>
              <a:off x="9337675"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5" name="Oval 50"/>
            <p:cNvSpPr>
              <a:spLocks noChangeArrowheads="1"/>
            </p:cNvSpPr>
            <p:nvPr/>
          </p:nvSpPr>
          <p:spPr bwMode="auto">
            <a:xfrm>
              <a:off x="9405938"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1" name="组合 270"/>
          <p:cNvGrpSpPr/>
          <p:nvPr/>
        </p:nvGrpSpPr>
        <p:grpSpPr>
          <a:xfrm>
            <a:off x="8256588" y="5140325"/>
            <a:ext cx="481013" cy="428625"/>
            <a:chOff x="8256588" y="5140325"/>
            <a:chExt cx="481013" cy="428625"/>
          </a:xfrm>
          <a:solidFill>
            <a:schemeClr val="accent1"/>
          </a:solidFill>
        </p:grpSpPr>
        <p:sp>
          <p:nvSpPr>
            <p:cNvPr id="86" name="Freeform 51"/>
            <p:cNvSpPr>
              <a:spLocks noEditPoints="1"/>
            </p:cNvSpPr>
            <p:nvPr/>
          </p:nvSpPr>
          <p:spPr bwMode="auto">
            <a:xfrm>
              <a:off x="8256588"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86 w 128"/>
                <a:gd name="T19" fmla="*/ 109 h 114"/>
                <a:gd name="T20" fmla="*/ 5 w 128"/>
                <a:gd name="T21" fmla="*/ 109 h 114"/>
                <a:gd name="T22" fmla="*/ 5 w 128"/>
                <a:gd name="T23" fmla="*/ 27 h 114"/>
                <a:gd name="T24" fmla="*/ 86 w 128"/>
                <a:gd name="T25" fmla="*/ 27 h 114"/>
                <a:gd name="T26" fmla="*/ 86 w 128"/>
                <a:gd name="T27" fmla="*/ 109 h 114"/>
                <a:gd name="T28" fmla="*/ 123 w 128"/>
                <a:gd name="T29" fmla="*/ 109 h 114"/>
                <a:gd name="T30" fmla="*/ 91 w 128"/>
                <a:gd name="T31" fmla="*/ 109 h 114"/>
                <a:gd name="T32" fmla="*/ 91 w 128"/>
                <a:gd name="T33" fmla="*/ 27 h 114"/>
                <a:gd name="T34" fmla="*/ 123 w 128"/>
                <a:gd name="T35" fmla="*/ 27 h 114"/>
                <a:gd name="T36" fmla="*/ 123 w 128"/>
                <a:gd name="T37" fmla="*/ 109 h 114"/>
                <a:gd name="T38" fmla="*/ 123 w 128"/>
                <a:gd name="T39" fmla="*/ 23 h 114"/>
                <a:gd name="T40" fmla="*/ 5 w 128"/>
                <a:gd name="T41" fmla="*/ 23 h 114"/>
                <a:gd name="T42" fmla="*/ 5 w 128"/>
                <a:gd name="T43" fmla="*/ 5 h 114"/>
                <a:gd name="T44" fmla="*/ 123 w 128"/>
                <a:gd name="T45" fmla="*/ 5 h 114"/>
                <a:gd name="T46" fmla="*/ 123 w 128"/>
                <a:gd name="T4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86" y="109"/>
                  </a:moveTo>
                  <a:cubicBezTo>
                    <a:pt x="5" y="109"/>
                    <a:pt x="5" y="109"/>
                    <a:pt x="5" y="109"/>
                  </a:cubicBezTo>
                  <a:cubicBezTo>
                    <a:pt x="5" y="27"/>
                    <a:pt x="5" y="27"/>
                    <a:pt x="5" y="27"/>
                  </a:cubicBezTo>
                  <a:cubicBezTo>
                    <a:pt x="86" y="27"/>
                    <a:pt x="86" y="27"/>
                    <a:pt x="86" y="27"/>
                  </a:cubicBezTo>
                  <a:lnTo>
                    <a:pt x="86" y="109"/>
                  </a:lnTo>
                  <a:close/>
                  <a:moveTo>
                    <a:pt x="123" y="109"/>
                  </a:moveTo>
                  <a:cubicBezTo>
                    <a:pt x="91" y="109"/>
                    <a:pt x="91" y="109"/>
                    <a:pt x="91" y="109"/>
                  </a:cubicBezTo>
                  <a:cubicBezTo>
                    <a:pt x="91" y="27"/>
                    <a:pt x="91" y="27"/>
                    <a:pt x="91"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7" name="Oval 52"/>
            <p:cNvSpPr>
              <a:spLocks noChangeArrowheads="1"/>
            </p:cNvSpPr>
            <p:nvPr/>
          </p:nvSpPr>
          <p:spPr bwMode="auto">
            <a:xfrm>
              <a:off x="8312150"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8" name="Oval 53"/>
            <p:cNvSpPr>
              <a:spLocks noChangeArrowheads="1"/>
            </p:cNvSpPr>
            <p:nvPr/>
          </p:nvSpPr>
          <p:spPr bwMode="auto">
            <a:xfrm>
              <a:off x="8377238"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9" name="Oval 54"/>
            <p:cNvSpPr>
              <a:spLocks noChangeArrowheads="1"/>
            </p:cNvSpPr>
            <p:nvPr/>
          </p:nvSpPr>
          <p:spPr bwMode="auto">
            <a:xfrm>
              <a:off x="8443913"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2" name="组合 271"/>
          <p:cNvGrpSpPr/>
          <p:nvPr/>
        </p:nvGrpSpPr>
        <p:grpSpPr>
          <a:xfrm>
            <a:off x="7296150" y="5140325"/>
            <a:ext cx="479425" cy="428625"/>
            <a:chOff x="7296150" y="5140325"/>
            <a:chExt cx="479425" cy="428625"/>
          </a:xfrm>
          <a:solidFill>
            <a:schemeClr val="accent1"/>
          </a:solidFill>
        </p:grpSpPr>
        <p:sp>
          <p:nvSpPr>
            <p:cNvPr id="90" name="Freeform 55"/>
            <p:cNvSpPr>
              <a:spLocks noEditPoints="1"/>
            </p:cNvSpPr>
            <p:nvPr/>
          </p:nvSpPr>
          <p:spPr bwMode="auto">
            <a:xfrm>
              <a:off x="7296150" y="5140325"/>
              <a:ext cx="479425"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62 w 128"/>
                <a:gd name="T19" fmla="*/ 109 h 114"/>
                <a:gd name="T20" fmla="*/ 5 w 128"/>
                <a:gd name="T21" fmla="*/ 109 h 114"/>
                <a:gd name="T22" fmla="*/ 5 w 128"/>
                <a:gd name="T23" fmla="*/ 27 h 114"/>
                <a:gd name="T24" fmla="*/ 62 w 128"/>
                <a:gd name="T25" fmla="*/ 27 h 114"/>
                <a:gd name="T26" fmla="*/ 62 w 128"/>
                <a:gd name="T27" fmla="*/ 109 h 114"/>
                <a:gd name="T28" fmla="*/ 123 w 128"/>
                <a:gd name="T29" fmla="*/ 109 h 114"/>
                <a:gd name="T30" fmla="*/ 66 w 128"/>
                <a:gd name="T31" fmla="*/ 109 h 114"/>
                <a:gd name="T32" fmla="*/ 66 w 128"/>
                <a:gd name="T33" fmla="*/ 27 h 114"/>
                <a:gd name="T34" fmla="*/ 123 w 128"/>
                <a:gd name="T35" fmla="*/ 27 h 114"/>
                <a:gd name="T36" fmla="*/ 123 w 128"/>
                <a:gd name="T37" fmla="*/ 109 h 114"/>
                <a:gd name="T38" fmla="*/ 123 w 128"/>
                <a:gd name="T39" fmla="*/ 23 h 114"/>
                <a:gd name="T40" fmla="*/ 5 w 128"/>
                <a:gd name="T41" fmla="*/ 23 h 114"/>
                <a:gd name="T42" fmla="*/ 5 w 128"/>
                <a:gd name="T43" fmla="*/ 5 h 114"/>
                <a:gd name="T44" fmla="*/ 123 w 128"/>
                <a:gd name="T45" fmla="*/ 5 h 114"/>
                <a:gd name="T46" fmla="*/ 123 w 128"/>
                <a:gd name="T4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62" y="109"/>
                  </a:moveTo>
                  <a:cubicBezTo>
                    <a:pt x="5" y="109"/>
                    <a:pt x="5" y="109"/>
                    <a:pt x="5" y="109"/>
                  </a:cubicBezTo>
                  <a:cubicBezTo>
                    <a:pt x="5" y="27"/>
                    <a:pt x="5" y="27"/>
                    <a:pt x="5" y="27"/>
                  </a:cubicBezTo>
                  <a:cubicBezTo>
                    <a:pt x="62" y="27"/>
                    <a:pt x="62" y="27"/>
                    <a:pt x="62" y="27"/>
                  </a:cubicBezTo>
                  <a:lnTo>
                    <a:pt x="62" y="109"/>
                  </a:lnTo>
                  <a:close/>
                  <a:moveTo>
                    <a:pt x="123" y="109"/>
                  </a:moveTo>
                  <a:cubicBezTo>
                    <a:pt x="66" y="109"/>
                    <a:pt x="66" y="109"/>
                    <a:pt x="66" y="109"/>
                  </a:cubicBezTo>
                  <a:cubicBezTo>
                    <a:pt x="66" y="27"/>
                    <a:pt x="66" y="27"/>
                    <a:pt x="66"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1" name="Oval 56"/>
            <p:cNvSpPr>
              <a:spLocks noChangeArrowheads="1"/>
            </p:cNvSpPr>
            <p:nvPr/>
          </p:nvSpPr>
          <p:spPr bwMode="auto">
            <a:xfrm>
              <a:off x="7351713"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2" name="Oval 57"/>
            <p:cNvSpPr>
              <a:spLocks noChangeArrowheads="1"/>
            </p:cNvSpPr>
            <p:nvPr/>
          </p:nvSpPr>
          <p:spPr bwMode="auto">
            <a:xfrm>
              <a:off x="7415213"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3" name="Oval 58"/>
            <p:cNvSpPr>
              <a:spLocks noChangeArrowheads="1"/>
            </p:cNvSpPr>
            <p:nvPr/>
          </p:nvSpPr>
          <p:spPr bwMode="auto">
            <a:xfrm>
              <a:off x="7483475"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3" name="组合 272"/>
          <p:cNvGrpSpPr/>
          <p:nvPr/>
        </p:nvGrpSpPr>
        <p:grpSpPr>
          <a:xfrm>
            <a:off x="6334125" y="5140325"/>
            <a:ext cx="481013" cy="428625"/>
            <a:chOff x="6334125" y="5140325"/>
            <a:chExt cx="481013" cy="428625"/>
          </a:xfrm>
          <a:solidFill>
            <a:schemeClr val="accent1"/>
          </a:solidFill>
        </p:grpSpPr>
        <p:sp>
          <p:nvSpPr>
            <p:cNvPr id="94" name="Freeform 59"/>
            <p:cNvSpPr>
              <a:spLocks noEditPoints="1"/>
            </p:cNvSpPr>
            <p:nvPr/>
          </p:nvSpPr>
          <p:spPr bwMode="auto">
            <a:xfrm>
              <a:off x="6334125"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123 w 128"/>
                <a:gd name="T19" fmla="*/ 109 h 114"/>
                <a:gd name="T20" fmla="*/ 5 w 128"/>
                <a:gd name="T21" fmla="*/ 109 h 114"/>
                <a:gd name="T22" fmla="*/ 5 w 128"/>
                <a:gd name="T23" fmla="*/ 27 h 114"/>
                <a:gd name="T24" fmla="*/ 123 w 128"/>
                <a:gd name="T25" fmla="*/ 27 h 114"/>
                <a:gd name="T26" fmla="*/ 123 w 128"/>
                <a:gd name="T27" fmla="*/ 109 h 114"/>
                <a:gd name="T28" fmla="*/ 123 w 128"/>
                <a:gd name="T29" fmla="*/ 23 h 114"/>
                <a:gd name="T30" fmla="*/ 5 w 128"/>
                <a:gd name="T31" fmla="*/ 23 h 114"/>
                <a:gd name="T32" fmla="*/ 5 w 128"/>
                <a:gd name="T33" fmla="*/ 5 h 114"/>
                <a:gd name="T34" fmla="*/ 123 w 128"/>
                <a:gd name="T35" fmla="*/ 5 h 114"/>
                <a:gd name="T36" fmla="*/ 123 w 128"/>
                <a:gd name="T3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123" y="109"/>
                  </a:moveTo>
                  <a:cubicBezTo>
                    <a:pt x="5" y="109"/>
                    <a:pt x="5" y="109"/>
                    <a:pt x="5" y="109"/>
                  </a:cubicBezTo>
                  <a:cubicBezTo>
                    <a:pt x="5" y="27"/>
                    <a:pt x="5" y="27"/>
                    <a:pt x="5"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5" name="Oval 60"/>
            <p:cNvSpPr>
              <a:spLocks noChangeArrowheads="1"/>
            </p:cNvSpPr>
            <p:nvPr/>
          </p:nvSpPr>
          <p:spPr bwMode="auto">
            <a:xfrm>
              <a:off x="6391275"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6" name="Oval 61"/>
            <p:cNvSpPr>
              <a:spLocks noChangeArrowheads="1"/>
            </p:cNvSpPr>
            <p:nvPr/>
          </p:nvSpPr>
          <p:spPr bwMode="auto">
            <a:xfrm>
              <a:off x="6454775"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7" name="Oval 62"/>
            <p:cNvSpPr>
              <a:spLocks noChangeArrowheads="1"/>
            </p:cNvSpPr>
            <p:nvPr/>
          </p:nvSpPr>
          <p:spPr bwMode="auto">
            <a:xfrm>
              <a:off x="6521450"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8" name="Freeform 63"/>
            <p:cNvSpPr/>
            <p:nvPr/>
          </p:nvSpPr>
          <p:spPr bwMode="auto">
            <a:xfrm>
              <a:off x="6473825" y="5327650"/>
              <a:ext cx="77788" cy="134938"/>
            </a:xfrm>
            <a:custGeom>
              <a:avLst/>
              <a:gdLst>
                <a:gd name="T0" fmla="*/ 1 w 21"/>
                <a:gd name="T1" fmla="*/ 35 h 36"/>
                <a:gd name="T2" fmla="*/ 5 w 21"/>
                <a:gd name="T3" fmla="*/ 35 h 36"/>
                <a:gd name="T4" fmla="*/ 20 w 21"/>
                <a:gd name="T5" fmla="*/ 20 h 36"/>
                <a:gd name="T6" fmla="*/ 21 w 21"/>
                <a:gd name="T7" fmla="*/ 17 h 36"/>
                <a:gd name="T8" fmla="*/ 5 w 21"/>
                <a:gd name="T9" fmla="*/ 1 h 36"/>
                <a:gd name="T10" fmla="*/ 3 w 21"/>
                <a:gd name="T11" fmla="*/ 0 h 36"/>
                <a:gd name="T12" fmla="*/ 1 w 21"/>
                <a:gd name="T13" fmla="*/ 1 h 36"/>
                <a:gd name="T14" fmla="*/ 1 w 21"/>
                <a:gd name="T15" fmla="*/ 4 h 36"/>
                <a:gd name="T16" fmla="*/ 15 w 21"/>
                <a:gd name="T17" fmla="*/ 18 h 36"/>
                <a:gd name="T18" fmla="*/ 1 w 21"/>
                <a:gd name="T19" fmla="*/ 32 h 36"/>
                <a:gd name="T20" fmla="*/ 1 w 21"/>
                <a:gd name="T21"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1" y="35"/>
                  </a:moveTo>
                  <a:cubicBezTo>
                    <a:pt x="2" y="36"/>
                    <a:pt x="4" y="36"/>
                    <a:pt x="5" y="35"/>
                  </a:cubicBezTo>
                  <a:cubicBezTo>
                    <a:pt x="5" y="35"/>
                    <a:pt x="20" y="20"/>
                    <a:pt x="20" y="20"/>
                  </a:cubicBezTo>
                  <a:cubicBezTo>
                    <a:pt x="21" y="19"/>
                    <a:pt x="21" y="18"/>
                    <a:pt x="21" y="17"/>
                  </a:cubicBezTo>
                  <a:cubicBezTo>
                    <a:pt x="20" y="16"/>
                    <a:pt x="11" y="7"/>
                    <a:pt x="5" y="1"/>
                  </a:cubicBezTo>
                  <a:cubicBezTo>
                    <a:pt x="4" y="0"/>
                    <a:pt x="4" y="0"/>
                    <a:pt x="3" y="0"/>
                  </a:cubicBezTo>
                  <a:cubicBezTo>
                    <a:pt x="2" y="0"/>
                    <a:pt x="2" y="0"/>
                    <a:pt x="1" y="1"/>
                  </a:cubicBezTo>
                  <a:cubicBezTo>
                    <a:pt x="0" y="2"/>
                    <a:pt x="0" y="3"/>
                    <a:pt x="1" y="4"/>
                  </a:cubicBezTo>
                  <a:cubicBezTo>
                    <a:pt x="15" y="18"/>
                    <a:pt x="15" y="18"/>
                    <a:pt x="15" y="18"/>
                  </a:cubicBezTo>
                  <a:cubicBezTo>
                    <a:pt x="1" y="32"/>
                    <a:pt x="1" y="32"/>
                    <a:pt x="1" y="32"/>
                  </a:cubicBezTo>
                  <a:cubicBezTo>
                    <a:pt x="0" y="33"/>
                    <a:pt x="0" y="35"/>
                    <a:pt x="1"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9" name="Freeform 64"/>
            <p:cNvSpPr/>
            <p:nvPr/>
          </p:nvSpPr>
          <p:spPr bwMode="auto">
            <a:xfrm>
              <a:off x="6562725" y="5448300"/>
              <a:ext cx="101600" cy="14288"/>
            </a:xfrm>
            <a:custGeom>
              <a:avLst/>
              <a:gdLst>
                <a:gd name="T0" fmla="*/ 2 w 27"/>
                <a:gd name="T1" fmla="*/ 4 h 4"/>
                <a:gd name="T2" fmla="*/ 24 w 27"/>
                <a:gd name="T3" fmla="*/ 4 h 4"/>
                <a:gd name="T4" fmla="*/ 27 w 27"/>
                <a:gd name="T5" fmla="*/ 2 h 4"/>
                <a:gd name="T6" fmla="*/ 24 w 27"/>
                <a:gd name="T7" fmla="*/ 0 h 4"/>
                <a:gd name="T8" fmla="*/ 2 w 27"/>
                <a:gd name="T9" fmla="*/ 0 h 4"/>
                <a:gd name="T10" fmla="*/ 0 w 27"/>
                <a:gd name="T11" fmla="*/ 2 h 4"/>
                <a:gd name="T12" fmla="*/ 2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 y="4"/>
                  </a:moveTo>
                  <a:cubicBezTo>
                    <a:pt x="24" y="4"/>
                    <a:pt x="24" y="4"/>
                    <a:pt x="24" y="4"/>
                  </a:cubicBezTo>
                  <a:cubicBezTo>
                    <a:pt x="26" y="4"/>
                    <a:pt x="27" y="3"/>
                    <a:pt x="27" y="2"/>
                  </a:cubicBezTo>
                  <a:cubicBezTo>
                    <a:pt x="27" y="1"/>
                    <a:pt x="26" y="0"/>
                    <a:pt x="24"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4" name="组合 273"/>
          <p:cNvGrpSpPr/>
          <p:nvPr/>
        </p:nvGrpSpPr>
        <p:grpSpPr>
          <a:xfrm>
            <a:off x="5373688" y="5140325"/>
            <a:ext cx="479425" cy="428625"/>
            <a:chOff x="5373688" y="5140325"/>
            <a:chExt cx="479425" cy="428625"/>
          </a:xfrm>
          <a:solidFill>
            <a:schemeClr val="accent1"/>
          </a:solidFill>
        </p:grpSpPr>
        <p:sp>
          <p:nvSpPr>
            <p:cNvPr id="100" name="Freeform 65"/>
            <p:cNvSpPr>
              <a:spLocks noEditPoints="1"/>
            </p:cNvSpPr>
            <p:nvPr/>
          </p:nvSpPr>
          <p:spPr bwMode="auto">
            <a:xfrm>
              <a:off x="5373688" y="5140325"/>
              <a:ext cx="479425"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123 w 128"/>
                <a:gd name="T19" fmla="*/ 109 h 114"/>
                <a:gd name="T20" fmla="*/ 4 w 128"/>
                <a:gd name="T21" fmla="*/ 109 h 114"/>
                <a:gd name="T22" fmla="*/ 4 w 128"/>
                <a:gd name="T23" fmla="*/ 27 h 114"/>
                <a:gd name="T24" fmla="*/ 123 w 128"/>
                <a:gd name="T25" fmla="*/ 27 h 114"/>
                <a:gd name="T26" fmla="*/ 123 w 128"/>
                <a:gd name="T27" fmla="*/ 109 h 114"/>
                <a:gd name="T28" fmla="*/ 123 w 128"/>
                <a:gd name="T29" fmla="*/ 23 h 114"/>
                <a:gd name="T30" fmla="*/ 4 w 128"/>
                <a:gd name="T31" fmla="*/ 23 h 114"/>
                <a:gd name="T32" fmla="*/ 4 w 128"/>
                <a:gd name="T33" fmla="*/ 5 h 114"/>
                <a:gd name="T34" fmla="*/ 123 w 128"/>
                <a:gd name="T35" fmla="*/ 5 h 114"/>
                <a:gd name="T36" fmla="*/ 123 w 128"/>
                <a:gd name="T3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14">
                  <a:moveTo>
                    <a:pt x="122" y="0"/>
                  </a:moveTo>
                  <a:cubicBezTo>
                    <a:pt x="6" y="0"/>
                    <a:pt x="6" y="0"/>
                    <a:pt x="6" y="0"/>
                  </a:cubicBezTo>
                  <a:cubicBezTo>
                    <a:pt x="2" y="0"/>
                    <a:pt x="0" y="3"/>
                    <a:pt x="0" y="6"/>
                  </a:cubicBezTo>
                  <a:cubicBezTo>
                    <a:pt x="0" y="108"/>
                    <a:pt x="0" y="108"/>
                    <a:pt x="0" y="108"/>
                  </a:cubicBezTo>
                  <a:cubicBezTo>
                    <a:pt x="0" y="111"/>
                    <a:pt x="2"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123" y="109"/>
                  </a:moveTo>
                  <a:cubicBezTo>
                    <a:pt x="4" y="109"/>
                    <a:pt x="4" y="109"/>
                    <a:pt x="4" y="109"/>
                  </a:cubicBezTo>
                  <a:cubicBezTo>
                    <a:pt x="4" y="27"/>
                    <a:pt x="4" y="27"/>
                    <a:pt x="4" y="27"/>
                  </a:cubicBezTo>
                  <a:cubicBezTo>
                    <a:pt x="123" y="27"/>
                    <a:pt x="123" y="27"/>
                    <a:pt x="123" y="27"/>
                  </a:cubicBezTo>
                  <a:lnTo>
                    <a:pt x="123" y="109"/>
                  </a:lnTo>
                  <a:close/>
                  <a:moveTo>
                    <a:pt x="123" y="23"/>
                  </a:moveTo>
                  <a:cubicBezTo>
                    <a:pt x="4" y="23"/>
                    <a:pt x="4" y="23"/>
                    <a:pt x="4" y="23"/>
                  </a:cubicBezTo>
                  <a:cubicBezTo>
                    <a:pt x="4" y="5"/>
                    <a:pt x="4" y="5"/>
                    <a:pt x="4"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1" name="Oval 66"/>
            <p:cNvSpPr>
              <a:spLocks noChangeArrowheads="1"/>
            </p:cNvSpPr>
            <p:nvPr/>
          </p:nvSpPr>
          <p:spPr bwMode="auto">
            <a:xfrm>
              <a:off x="5429250"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2" name="Oval 67"/>
            <p:cNvSpPr>
              <a:spLocks noChangeArrowheads="1"/>
            </p:cNvSpPr>
            <p:nvPr/>
          </p:nvSpPr>
          <p:spPr bwMode="auto">
            <a:xfrm>
              <a:off x="5492750"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3" name="Oval 68"/>
            <p:cNvSpPr>
              <a:spLocks noChangeArrowheads="1"/>
            </p:cNvSpPr>
            <p:nvPr/>
          </p:nvSpPr>
          <p:spPr bwMode="auto">
            <a:xfrm>
              <a:off x="5561013"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4" name="Freeform 69"/>
            <p:cNvSpPr/>
            <p:nvPr/>
          </p:nvSpPr>
          <p:spPr bwMode="auto">
            <a:xfrm>
              <a:off x="5516563" y="5327650"/>
              <a:ext cx="195263" cy="134938"/>
            </a:xfrm>
            <a:custGeom>
              <a:avLst/>
              <a:gdLst>
                <a:gd name="T0" fmla="*/ 17 w 52"/>
                <a:gd name="T1" fmla="*/ 35 h 36"/>
                <a:gd name="T2" fmla="*/ 20 w 52"/>
                <a:gd name="T3" fmla="*/ 35 h 36"/>
                <a:gd name="T4" fmla="*/ 51 w 52"/>
                <a:gd name="T5" fmla="*/ 4 h 36"/>
                <a:gd name="T6" fmla="*/ 51 w 52"/>
                <a:gd name="T7" fmla="*/ 1 h 36"/>
                <a:gd name="T8" fmla="*/ 48 w 52"/>
                <a:gd name="T9" fmla="*/ 1 h 36"/>
                <a:gd name="T10" fmla="*/ 18 w 52"/>
                <a:gd name="T11" fmla="*/ 31 h 36"/>
                <a:gd name="T12" fmla="*/ 4 w 52"/>
                <a:gd name="T13" fmla="*/ 16 h 36"/>
                <a:gd name="T14" fmla="*/ 0 w 52"/>
                <a:gd name="T15" fmla="*/ 16 h 36"/>
                <a:gd name="T16" fmla="*/ 0 w 52"/>
                <a:gd name="T17" fmla="*/ 17 h 36"/>
                <a:gd name="T18" fmla="*/ 0 w 52"/>
                <a:gd name="T19" fmla="*/ 19 h 36"/>
                <a:gd name="T20" fmla="*/ 17 w 52"/>
                <a:gd name="T21"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36">
                  <a:moveTo>
                    <a:pt x="17" y="35"/>
                  </a:moveTo>
                  <a:cubicBezTo>
                    <a:pt x="18" y="36"/>
                    <a:pt x="19" y="36"/>
                    <a:pt x="20" y="35"/>
                  </a:cubicBezTo>
                  <a:cubicBezTo>
                    <a:pt x="51" y="4"/>
                    <a:pt x="51" y="4"/>
                    <a:pt x="51" y="4"/>
                  </a:cubicBezTo>
                  <a:cubicBezTo>
                    <a:pt x="52" y="3"/>
                    <a:pt x="52" y="2"/>
                    <a:pt x="51" y="1"/>
                  </a:cubicBezTo>
                  <a:cubicBezTo>
                    <a:pt x="50" y="0"/>
                    <a:pt x="49" y="0"/>
                    <a:pt x="48" y="1"/>
                  </a:cubicBezTo>
                  <a:cubicBezTo>
                    <a:pt x="18" y="31"/>
                    <a:pt x="18" y="31"/>
                    <a:pt x="18" y="31"/>
                  </a:cubicBezTo>
                  <a:cubicBezTo>
                    <a:pt x="4" y="16"/>
                    <a:pt x="4" y="16"/>
                    <a:pt x="4" y="16"/>
                  </a:cubicBezTo>
                  <a:cubicBezTo>
                    <a:pt x="3" y="15"/>
                    <a:pt x="1" y="15"/>
                    <a:pt x="0" y="16"/>
                  </a:cubicBezTo>
                  <a:cubicBezTo>
                    <a:pt x="0" y="16"/>
                    <a:pt x="0" y="17"/>
                    <a:pt x="0" y="17"/>
                  </a:cubicBezTo>
                  <a:cubicBezTo>
                    <a:pt x="0" y="18"/>
                    <a:pt x="0" y="19"/>
                    <a:pt x="0" y="19"/>
                  </a:cubicBezTo>
                  <a:lnTo>
                    <a:pt x="1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5" name="组合 274"/>
          <p:cNvGrpSpPr/>
          <p:nvPr/>
        </p:nvGrpSpPr>
        <p:grpSpPr>
          <a:xfrm>
            <a:off x="4411663" y="5140325"/>
            <a:ext cx="481013" cy="428625"/>
            <a:chOff x="4411663" y="5140325"/>
            <a:chExt cx="481013" cy="428625"/>
          </a:xfrm>
          <a:solidFill>
            <a:schemeClr val="accent1"/>
          </a:solidFill>
        </p:grpSpPr>
        <p:sp>
          <p:nvSpPr>
            <p:cNvPr id="105" name="Freeform 70"/>
            <p:cNvSpPr>
              <a:spLocks noEditPoints="1"/>
            </p:cNvSpPr>
            <p:nvPr/>
          </p:nvSpPr>
          <p:spPr bwMode="auto">
            <a:xfrm>
              <a:off x="4411663"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123 w 128"/>
                <a:gd name="T19" fmla="*/ 109 h 114"/>
                <a:gd name="T20" fmla="*/ 5 w 128"/>
                <a:gd name="T21" fmla="*/ 109 h 114"/>
                <a:gd name="T22" fmla="*/ 5 w 128"/>
                <a:gd name="T23" fmla="*/ 27 h 114"/>
                <a:gd name="T24" fmla="*/ 123 w 128"/>
                <a:gd name="T25" fmla="*/ 27 h 114"/>
                <a:gd name="T26" fmla="*/ 123 w 128"/>
                <a:gd name="T27" fmla="*/ 109 h 114"/>
                <a:gd name="T28" fmla="*/ 123 w 128"/>
                <a:gd name="T29" fmla="*/ 23 h 114"/>
                <a:gd name="T30" fmla="*/ 5 w 128"/>
                <a:gd name="T31" fmla="*/ 23 h 114"/>
                <a:gd name="T32" fmla="*/ 5 w 128"/>
                <a:gd name="T33" fmla="*/ 5 h 114"/>
                <a:gd name="T34" fmla="*/ 123 w 128"/>
                <a:gd name="T35" fmla="*/ 5 h 114"/>
                <a:gd name="T36" fmla="*/ 123 w 128"/>
                <a:gd name="T3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123" y="109"/>
                  </a:moveTo>
                  <a:cubicBezTo>
                    <a:pt x="5" y="109"/>
                    <a:pt x="5" y="109"/>
                    <a:pt x="5" y="109"/>
                  </a:cubicBezTo>
                  <a:cubicBezTo>
                    <a:pt x="5" y="27"/>
                    <a:pt x="5" y="27"/>
                    <a:pt x="5"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6" name="Oval 71"/>
            <p:cNvSpPr>
              <a:spLocks noChangeArrowheads="1"/>
            </p:cNvSpPr>
            <p:nvPr/>
          </p:nvSpPr>
          <p:spPr bwMode="auto">
            <a:xfrm>
              <a:off x="4468813"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7" name="Oval 72"/>
            <p:cNvSpPr>
              <a:spLocks noChangeArrowheads="1"/>
            </p:cNvSpPr>
            <p:nvPr/>
          </p:nvSpPr>
          <p:spPr bwMode="auto">
            <a:xfrm>
              <a:off x="4532313"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8" name="Oval 73"/>
            <p:cNvSpPr>
              <a:spLocks noChangeArrowheads="1"/>
            </p:cNvSpPr>
            <p:nvPr/>
          </p:nvSpPr>
          <p:spPr bwMode="auto">
            <a:xfrm>
              <a:off x="4600575"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9" name="Freeform 74"/>
            <p:cNvSpPr/>
            <p:nvPr/>
          </p:nvSpPr>
          <p:spPr bwMode="auto">
            <a:xfrm>
              <a:off x="4584700" y="5327650"/>
              <a:ext cx="134938" cy="134938"/>
            </a:xfrm>
            <a:custGeom>
              <a:avLst/>
              <a:gdLst>
                <a:gd name="T0" fmla="*/ 0 w 36"/>
                <a:gd name="T1" fmla="*/ 34 h 36"/>
                <a:gd name="T2" fmla="*/ 1 w 36"/>
                <a:gd name="T3" fmla="*/ 35 h 36"/>
                <a:gd name="T4" fmla="*/ 4 w 36"/>
                <a:gd name="T5" fmla="*/ 35 h 36"/>
                <a:gd name="T6" fmla="*/ 18 w 36"/>
                <a:gd name="T7" fmla="*/ 21 h 36"/>
                <a:gd name="T8" fmla="*/ 32 w 36"/>
                <a:gd name="T9" fmla="*/ 35 h 36"/>
                <a:gd name="T10" fmla="*/ 35 w 36"/>
                <a:gd name="T11" fmla="*/ 35 h 36"/>
                <a:gd name="T12" fmla="*/ 36 w 36"/>
                <a:gd name="T13" fmla="*/ 34 h 36"/>
                <a:gd name="T14" fmla="*/ 35 w 36"/>
                <a:gd name="T15" fmla="*/ 32 h 36"/>
                <a:gd name="T16" fmla="*/ 21 w 36"/>
                <a:gd name="T17" fmla="*/ 18 h 36"/>
                <a:gd name="T18" fmla="*/ 35 w 36"/>
                <a:gd name="T19" fmla="*/ 4 h 36"/>
                <a:gd name="T20" fmla="*/ 36 w 36"/>
                <a:gd name="T21" fmla="*/ 2 h 36"/>
                <a:gd name="T22" fmla="*/ 35 w 36"/>
                <a:gd name="T23" fmla="*/ 1 h 36"/>
                <a:gd name="T24" fmla="*/ 32 w 36"/>
                <a:gd name="T25" fmla="*/ 1 h 36"/>
                <a:gd name="T26" fmla="*/ 18 w 36"/>
                <a:gd name="T27" fmla="*/ 15 h 36"/>
                <a:gd name="T28" fmla="*/ 4 w 36"/>
                <a:gd name="T29" fmla="*/ 1 h 36"/>
                <a:gd name="T30" fmla="*/ 1 w 36"/>
                <a:gd name="T31" fmla="*/ 1 h 36"/>
                <a:gd name="T32" fmla="*/ 0 w 36"/>
                <a:gd name="T33" fmla="*/ 2 h 36"/>
                <a:gd name="T34" fmla="*/ 1 w 36"/>
                <a:gd name="T35" fmla="*/ 4 h 36"/>
                <a:gd name="T36" fmla="*/ 15 w 36"/>
                <a:gd name="T37" fmla="*/ 18 h 36"/>
                <a:gd name="T38" fmla="*/ 1 w 36"/>
                <a:gd name="T39" fmla="*/ 32 h 36"/>
                <a:gd name="T40" fmla="*/ 0 w 36"/>
                <a:gd name="T41" fmla="*/ 34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 h="36">
                  <a:moveTo>
                    <a:pt x="0" y="34"/>
                  </a:moveTo>
                  <a:cubicBezTo>
                    <a:pt x="0" y="34"/>
                    <a:pt x="0" y="35"/>
                    <a:pt x="1" y="35"/>
                  </a:cubicBezTo>
                  <a:cubicBezTo>
                    <a:pt x="2" y="36"/>
                    <a:pt x="3" y="36"/>
                    <a:pt x="4" y="35"/>
                  </a:cubicBezTo>
                  <a:cubicBezTo>
                    <a:pt x="18" y="21"/>
                    <a:pt x="18" y="21"/>
                    <a:pt x="18" y="21"/>
                  </a:cubicBezTo>
                  <a:cubicBezTo>
                    <a:pt x="32" y="35"/>
                    <a:pt x="32" y="35"/>
                    <a:pt x="32" y="35"/>
                  </a:cubicBezTo>
                  <a:cubicBezTo>
                    <a:pt x="33" y="36"/>
                    <a:pt x="34" y="36"/>
                    <a:pt x="35" y="35"/>
                  </a:cubicBezTo>
                  <a:cubicBezTo>
                    <a:pt x="36" y="35"/>
                    <a:pt x="36" y="34"/>
                    <a:pt x="36" y="34"/>
                  </a:cubicBezTo>
                  <a:cubicBezTo>
                    <a:pt x="36" y="33"/>
                    <a:pt x="36" y="33"/>
                    <a:pt x="35" y="32"/>
                  </a:cubicBezTo>
                  <a:cubicBezTo>
                    <a:pt x="21" y="18"/>
                    <a:pt x="21" y="18"/>
                    <a:pt x="21" y="18"/>
                  </a:cubicBezTo>
                  <a:cubicBezTo>
                    <a:pt x="35" y="4"/>
                    <a:pt x="35" y="4"/>
                    <a:pt x="35" y="4"/>
                  </a:cubicBezTo>
                  <a:cubicBezTo>
                    <a:pt x="36" y="4"/>
                    <a:pt x="36" y="3"/>
                    <a:pt x="36" y="2"/>
                  </a:cubicBezTo>
                  <a:cubicBezTo>
                    <a:pt x="36" y="2"/>
                    <a:pt x="36" y="1"/>
                    <a:pt x="35" y="1"/>
                  </a:cubicBezTo>
                  <a:cubicBezTo>
                    <a:pt x="34" y="0"/>
                    <a:pt x="33" y="0"/>
                    <a:pt x="32" y="1"/>
                  </a:cubicBezTo>
                  <a:cubicBezTo>
                    <a:pt x="18" y="15"/>
                    <a:pt x="18" y="15"/>
                    <a:pt x="18" y="15"/>
                  </a:cubicBezTo>
                  <a:cubicBezTo>
                    <a:pt x="4" y="1"/>
                    <a:pt x="4" y="1"/>
                    <a:pt x="4" y="1"/>
                  </a:cubicBezTo>
                  <a:cubicBezTo>
                    <a:pt x="3" y="0"/>
                    <a:pt x="2" y="0"/>
                    <a:pt x="1" y="1"/>
                  </a:cubicBezTo>
                  <a:cubicBezTo>
                    <a:pt x="0" y="1"/>
                    <a:pt x="0" y="2"/>
                    <a:pt x="0" y="2"/>
                  </a:cubicBezTo>
                  <a:cubicBezTo>
                    <a:pt x="0" y="3"/>
                    <a:pt x="0" y="4"/>
                    <a:pt x="1" y="4"/>
                  </a:cubicBezTo>
                  <a:cubicBezTo>
                    <a:pt x="15" y="18"/>
                    <a:pt x="15" y="18"/>
                    <a:pt x="15" y="18"/>
                  </a:cubicBezTo>
                  <a:cubicBezTo>
                    <a:pt x="1" y="32"/>
                    <a:pt x="1" y="32"/>
                    <a:pt x="1" y="32"/>
                  </a:cubicBezTo>
                  <a:cubicBezTo>
                    <a:pt x="0" y="33"/>
                    <a:pt x="0" y="33"/>
                    <a:pt x="0"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6" name="组合 275"/>
          <p:cNvGrpSpPr/>
          <p:nvPr/>
        </p:nvGrpSpPr>
        <p:grpSpPr>
          <a:xfrm>
            <a:off x="3451225" y="5140325"/>
            <a:ext cx="481013" cy="428625"/>
            <a:chOff x="3451225" y="5140325"/>
            <a:chExt cx="481013" cy="428625"/>
          </a:xfrm>
          <a:solidFill>
            <a:schemeClr val="accent1"/>
          </a:solidFill>
        </p:grpSpPr>
        <p:sp>
          <p:nvSpPr>
            <p:cNvPr id="110" name="Freeform 75"/>
            <p:cNvSpPr>
              <a:spLocks noEditPoints="1"/>
            </p:cNvSpPr>
            <p:nvPr/>
          </p:nvSpPr>
          <p:spPr bwMode="auto">
            <a:xfrm>
              <a:off x="3451225"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123 w 128"/>
                <a:gd name="T19" fmla="*/ 109 h 114"/>
                <a:gd name="T20" fmla="*/ 5 w 128"/>
                <a:gd name="T21" fmla="*/ 109 h 114"/>
                <a:gd name="T22" fmla="*/ 5 w 128"/>
                <a:gd name="T23" fmla="*/ 27 h 114"/>
                <a:gd name="T24" fmla="*/ 123 w 128"/>
                <a:gd name="T25" fmla="*/ 27 h 114"/>
                <a:gd name="T26" fmla="*/ 123 w 128"/>
                <a:gd name="T27" fmla="*/ 109 h 114"/>
                <a:gd name="T28" fmla="*/ 123 w 128"/>
                <a:gd name="T29" fmla="*/ 23 h 114"/>
                <a:gd name="T30" fmla="*/ 5 w 128"/>
                <a:gd name="T31" fmla="*/ 23 h 114"/>
                <a:gd name="T32" fmla="*/ 5 w 128"/>
                <a:gd name="T33" fmla="*/ 5 h 114"/>
                <a:gd name="T34" fmla="*/ 123 w 128"/>
                <a:gd name="T35" fmla="*/ 5 h 114"/>
                <a:gd name="T36" fmla="*/ 123 w 128"/>
                <a:gd name="T3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123" y="109"/>
                  </a:moveTo>
                  <a:cubicBezTo>
                    <a:pt x="5" y="109"/>
                    <a:pt x="5" y="109"/>
                    <a:pt x="5" y="109"/>
                  </a:cubicBezTo>
                  <a:cubicBezTo>
                    <a:pt x="5" y="27"/>
                    <a:pt x="5" y="27"/>
                    <a:pt x="5"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1" name="Oval 76"/>
            <p:cNvSpPr>
              <a:spLocks noChangeArrowheads="1"/>
            </p:cNvSpPr>
            <p:nvPr/>
          </p:nvSpPr>
          <p:spPr bwMode="auto">
            <a:xfrm>
              <a:off x="3506788"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2" name="Oval 77"/>
            <p:cNvSpPr>
              <a:spLocks noChangeArrowheads="1"/>
            </p:cNvSpPr>
            <p:nvPr/>
          </p:nvSpPr>
          <p:spPr bwMode="auto">
            <a:xfrm>
              <a:off x="3571875"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3" name="Oval 78"/>
            <p:cNvSpPr>
              <a:spLocks noChangeArrowheads="1"/>
            </p:cNvSpPr>
            <p:nvPr/>
          </p:nvSpPr>
          <p:spPr bwMode="auto">
            <a:xfrm>
              <a:off x="3638550"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4" name="Freeform 79"/>
            <p:cNvSpPr/>
            <p:nvPr/>
          </p:nvSpPr>
          <p:spPr bwMode="auto">
            <a:xfrm>
              <a:off x="3597275" y="5387975"/>
              <a:ext cx="187325" cy="15875"/>
            </a:xfrm>
            <a:custGeom>
              <a:avLst/>
              <a:gdLst>
                <a:gd name="T0" fmla="*/ 3 w 50"/>
                <a:gd name="T1" fmla="*/ 4 h 4"/>
                <a:gd name="T2" fmla="*/ 47 w 50"/>
                <a:gd name="T3" fmla="*/ 4 h 4"/>
                <a:gd name="T4" fmla="*/ 50 w 50"/>
                <a:gd name="T5" fmla="*/ 2 h 4"/>
                <a:gd name="T6" fmla="*/ 47 w 50"/>
                <a:gd name="T7" fmla="*/ 0 h 4"/>
                <a:gd name="T8" fmla="*/ 3 w 50"/>
                <a:gd name="T9" fmla="*/ 0 h 4"/>
                <a:gd name="T10" fmla="*/ 0 w 50"/>
                <a:gd name="T11" fmla="*/ 2 h 4"/>
                <a:gd name="T12" fmla="*/ 3 w 5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0" h="4">
                  <a:moveTo>
                    <a:pt x="3" y="4"/>
                  </a:moveTo>
                  <a:cubicBezTo>
                    <a:pt x="47" y="4"/>
                    <a:pt x="47" y="4"/>
                    <a:pt x="47" y="4"/>
                  </a:cubicBezTo>
                  <a:cubicBezTo>
                    <a:pt x="49" y="4"/>
                    <a:pt x="50" y="3"/>
                    <a:pt x="50" y="2"/>
                  </a:cubicBezTo>
                  <a:cubicBezTo>
                    <a:pt x="50" y="1"/>
                    <a:pt x="49" y="0"/>
                    <a:pt x="47" y="0"/>
                  </a:cubicBezTo>
                  <a:cubicBezTo>
                    <a:pt x="3" y="0"/>
                    <a:pt x="3" y="0"/>
                    <a:pt x="3" y="0"/>
                  </a:cubicBezTo>
                  <a:cubicBezTo>
                    <a:pt x="1" y="0"/>
                    <a:pt x="0" y="1"/>
                    <a:pt x="0" y="2"/>
                  </a:cubicBezTo>
                  <a:cubicBezTo>
                    <a:pt x="0" y="3"/>
                    <a:pt x="1" y="4"/>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7" name="组合 276"/>
          <p:cNvGrpSpPr/>
          <p:nvPr/>
        </p:nvGrpSpPr>
        <p:grpSpPr>
          <a:xfrm>
            <a:off x="2489200" y="5140325"/>
            <a:ext cx="481013" cy="428625"/>
            <a:chOff x="2489200" y="5140325"/>
            <a:chExt cx="481013" cy="428625"/>
          </a:xfrm>
          <a:solidFill>
            <a:schemeClr val="accent1"/>
          </a:solidFill>
        </p:grpSpPr>
        <p:sp>
          <p:nvSpPr>
            <p:cNvPr id="115" name="Freeform 80"/>
            <p:cNvSpPr>
              <a:spLocks noEditPoints="1"/>
            </p:cNvSpPr>
            <p:nvPr/>
          </p:nvSpPr>
          <p:spPr bwMode="auto">
            <a:xfrm>
              <a:off x="2489200"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123 w 128"/>
                <a:gd name="T19" fmla="*/ 109 h 114"/>
                <a:gd name="T20" fmla="*/ 5 w 128"/>
                <a:gd name="T21" fmla="*/ 109 h 114"/>
                <a:gd name="T22" fmla="*/ 5 w 128"/>
                <a:gd name="T23" fmla="*/ 27 h 114"/>
                <a:gd name="T24" fmla="*/ 123 w 128"/>
                <a:gd name="T25" fmla="*/ 27 h 114"/>
                <a:gd name="T26" fmla="*/ 123 w 128"/>
                <a:gd name="T27" fmla="*/ 109 h 114"/>
                <a:gd name="T28" fmla="*/ 123 w 128"/>
                <a:gd name="T29" fmla="*/ 23 h 114"/>
                <a:gd name="T30" fmla="*/ 5 w 128"/>
                <a:gd name="T31" fmla="*/ 23 h 114"/>
                <a:gd name="T32" fmla="*/ 5 w 128"/>
                <a:gd name="T33" fmla="*/ 5 h 114"/>
                <a:gd name="T34" fmla="*/ 123 w 128"/>
                <a:gd name="T35" fmla="*/ 5 h 114"/>
                <a:gd name="T36" fmla="*/ 123 w 128"/>
                <a:gd name="T3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123" y="109"/>
                  </a:moveTo>
                  <a:cubicBezTo>
                    <a:pt x="5" y="109"/>
                    <a:pt x="5" y="109"/>
                    <a:pt x="5" y="109"/>
                  </a:cubicBezTo>
                  <a:cubicBezTo>
                    <a:pt x="5" y="27"/>
                    <a:pt x="5" y="27"/>
                    <a:pt x="5"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6" name="Oval 81"/>
            <p:cNvSpPr>
              <a:spLocks noChangeArrowheads="1"/>
            </p:cNvSpPr>
            <p:nvPr/>
          </p:nvSpPr>
          <p:spPr bwMode="auto">
            <a:xfrm>
              <a:off x="2546350"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7" name="Oval 82"/>
            <p:cNvSpPr>
              <a:spLocks noChangeArrowheads="1"/>
            </p:cNvSpPr>
            <p:nvPr/>
          </p:nvSpPr>
          <p:spPr bwMode="auto">
            <a:xfrm>
              <a:off x="2609850"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8" name="Oval 83"/>
            <p:cNvSpPr>
              <a:spLocks noChangeArrowheads="1"/>
            </p:cNvSpPr>
            <p:nvPr/>
          </p:nvSpPr>
          <p:spPr bwMode="auto">
            <a:xfrm>
              <a:off x="2678113"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9" name="Freeform 84"/>
            <p:cNvSpPr/>
            <p:nvPr/>
          </p:nvSpPr>
          <p:spPr bwMode="auto">
            <a:xfrm>
              <a:off x="2636838" y="5305425"/>
              <a:ext cx="187325" cy="184150"/>
            </a:xfrm>
            <a:custGeom>
              <a:avLst/>
              <a:gdLst>
                <a:gd name="T0" fmla="*/ 3 w 50"/>
                <a:gd name="T1" fmla="*/ 26 h 49"/>
                <a:gd name="T2" fmla="*/ 23 w 50"/>
                <a:gd name="T3" fmla="*/ 26 h 49"/>
                <a:gd name="T4" fmla="*/ 23 w 50"/>
                <a:gd name="T5" fmla="*/ 46 h 49"/>
                <a:gd name="T6" fmla="*/ 25 w 50"/>
                <a:gd name="T7" fmla="*/ 49 h 49"/>
                <a:gd name="T8" fmla="*/ 27 w 50"/>
                <a:gd name="T9" fmla="*/ 46 h 49"/>
                <a:gd name="T10" fmla="*/ 27 w 50"/>
                <a:gd name="T11" fmla="*/ 26 h 49"/>
                <a:gd name="T12" fmla="*/ 47 w 50"/>
                <a:gd name="T13" fmla="*/ 26 h 49"/>
                <a:gd name="T14" fmla="*/ 50 w 50"/>
                <a:gd name="T15" fmla="*/ 24 h 49"/>
                <a:gd name="T16" fmla="*/ 47 w 50"/>
                <a:gd name="T17" fmla="*/ 22 h 49"/>
                <a:gd name="T18" fmla="*/ 27 w 50"/>
                <a:gd name="T19" fmla="*/ 22 h 49"/>
                <a:gd name="T20" fmla="*/ 27 w 50"/>
                <a:gd name="T21" fmla="*/ 2 h 49"/>
                <a:gd name="T22" fmla="*/ 25 w 50"/>
                <a:gd name="T23" fmla="*/ 0 h 49"/>
                <a:gd name="T24" fmla="*/ 23 w 50"/>
                <a:gd name="T25" fmla="*/ 2 h 49"/>
                <a:gd name="T26" fmla="*/ 23 w 50"/>
                <a:gd name="T27" fmla="*/ 22 h 49"/>
                <a:gd name="T28" fmla="*/ 3 w 50"/>
                <a:gd name="T29" fmla="*/ 22 h 49"/>
                <a:gd name="T30" fmla="*/ 0 w 50"/>
                <a:gd name="T31" fmla="*/ 24 h 49"/>
                <a:gd name="T32" fmla="*/ 3 w 50"/>
                <a:gd name="T33" fmla="*/ 2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 h="49">
                  <a:moveTo>
                    <a:pt x="3" y="26"/>
                  </a:moveTo>
                  <a:cubicBezTo>
                    <a:pt x="23" y="26"/>
                    <a:pt x="23" y="26"/>
                    <a:pt x="23" y="26"/>
                  </a:cubicBezTo>
                  <a:cubicBezTo>
                    <a:pt x="23" y="46"/>
                    <a:pt x="23" y="46"/>
                    <a:pt x="23" y="46"/>
                  </a:cubicBezTo>
                  <a:cubicBezTo>
                    <a:pt x="23" y="48"/>
                    <a:pt x="24" y="49"/>
                    <a:pt x="25" y="49"/>
                  </a:cubicBezTo>
                  <a:cubicBezTo>
                    <a:pt x="26" y="49"/>
                    <a:pt x="27" y="48"/>
                    <a:pt x="27" y="46"/>
                  </a:cubicBezTo>
                  <a:cubicBezTo>
                    <a:pt x="27" y="26"/>
                    <a:pt x="27" y="26"/>
                    <a:pt x="27" y="26"/>
                  </a:cubicBezTo>
                  <a:cubicBezTo>
                    <a:pt x="47" y="26"/>
                    <a:pt x="47" y="26"/>
                    <a:pt x="47" y="26"/>
                  </a:cubicBezTo>
                  <a:cubicBezTo>
                    <a:pt x="48" y="26"/>
                    <a:pt x="50" y="25"/>
                    <a:pt x="50" y="24"/>
                  </a:cubicBezTo>
                  <a:cubicBezTo>
                    <a:pt x="50" y="23"/>
                    <a:pt x="48" y="22"/>
                    <a:pt x="47" y="22"/>
                  </a:cubicBezTo>
                  <a:cubicBezTo>
                    <a:pt x="27" y="22"/>
                    <a:pt x="27" y="22"/>
                    <a:pt x="27" y="22"/>
                  </a:cubicBezTo>
                  <a:cubicBezTo>
                    <a:pt x="27" y="2"/>
                    <a:pt x="27" y="2"/>
                    <a:pt x="27" y="2"/>
                  </a:cubicBezTo>
                  <a:cubicBezTo>
                    <a:pt x="27" y="1"/>
                    <a:pt x="26" y="0"/>
                    <a:pt x="25" y="0"/>
                  </a:cubicBezTo>
                  <a:cubicBezTo>
                    <a:pt x="24" y="0"/>
                    <a:pt x="23" y="1"/>
                    <a:pt x="23" y="2"/>
                  </a:cubicBezTo>
                  <a:cubicBezTo>
                    <a:pt x="23" y="22"/>
                    <a:pt x="23" y="22"/>
                    <a:pt x="23" y="22"/>
                  </a:cubicBezTo>
                  <a:cubicBezTo>
                    <a:pt x="3" y="22"/>
                    <a:pt x="3" y="22"/>
                    <a:pt x="3" y="22"/>
                  </a:cubicBezTo>
                  <a:cubicBezTo>
                    <a:pt x="1" y="22"/>
                    <a:pt x="0" y="23"/>
                    <a:pt x="0" y="24"/>
                  </a:cubicBezTo>
                  <a:cubicBezTo>
                    <a:pt x="0" y="25"/>
                    <a:pt x="1" y="26"/>
                    <a:pt x="3"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8" name="组合 277"/>
          <p:cNvGrpSpPr/>
          <p:nvPr/>
        </p:nvGrpSpPr>
        <p:grpSpPr>
          <a:xfrm>
            <a:off x="1528763" y="5113338"/>
            <a:ext cx="481013" cy="481013"/>
            <a:chOff x="1528763" y="5113338"/>
            <a:chExt cx="481013" cy="481013"/>
          </a:xfrm>
          <a:solidFill>
            <a:schemeClr val="accent1"/>
          </a:solidFill>
        </p:grpSpPr>
        <p:sp>
          <p:nvSpPr>
            <p:cNvPr id="120" name="Oval 85"/>
            <p:cNvSpPr>
              <a:spLocks noChangeArrowheads="1"/>
            </p:cNvSpPr>
            <p:nvPr/>
          </p:nvSpPr>
          <p:spPr bwMode="auto">
            <a:xfrm>
              <a:off x="1584325" y="5151438"/>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1" name="Oval 86"/>
            <p:cNvSpPr>
              <a:spLocks noChangeArrowheads="1"/>
            </p:cNvSpPr>
            <p:nvPr/>
          </p:nvSpPr>
          <p:spPr bwMode="auto">
            <a:xfrm>
              <a:off x="1649413" y="5151438"/>
              <a:ext cx="25400"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2" name="Oval 87"/>
            <p:cNvSpPr>
              <a:spLocks noChangeArrowheads="1"/>
            </p:cNvSpPr>
            <p:nvPr/>
          </p:nvSpPr>
          <p:spPr bwMode="auto">
            <a:xfrm>
              <a:off x="1716088" y="5151438"/>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3" name="Freeform 88"/>
            <p:cNvSpPr>
              <a:spLocks noEditPoints="1"/>
            </p:cNvSpPr>
            <p:nvPr/>
          </p:nvSpPr>
          <p:spPr bwMode="auto">
            <a:xfrm>
              <a:off x="1528763" y="5113338"/>
              <a:ext cx="481013" cy="481013"/>
            </a:xfrm>
            <a:custGeom>
              <a:avLst/>
              <a:gdLst>
                <a:gd name="T0" fmla="*/ 122 w 128"/>
                <a:gd name="T1" fmla="*/ 22 h 128"/>
                <a:gd name="T2" fmla="*/ 113 w 128"/>
                <a:gd name="T3" fmla="*/ 22 h 128"/>
                <a:gd name="T4" fmla="*/ 113 w 128"/>
                <a:gd name="T5" fmla="*/ 6 h 128"/>
                <a:gd name="T6" fmla="*/ 107 w 128"/>
                <a:gd name="T7" fmla="*/ 0 h 128"/>
                <a:gd name="T8" fmla="*/ 6 w 128"/>
                <a:gd name="T9" fmla="*/ 0 h 128"/>
                <a:gd name="T10" fmla="*/ 0 w 128"/>
                <a:gd name="T11" fmla="*/ 6 h 128"/>
                <a:gd name="T12" fmla="*/ 0 w 128"/>
                <a:gd name="T13" fmla="*/ 100 h 128"/>
                <a:gd name="T14" fmla="*/ 6 w 128"/>
                <a:gd name="T15" fmla="*/ 106 h 128"/>
                <a:gd name="T16" fmla="*/ 15 w 128"/>
                <a:gd name="T17" fmla="*/ 106 h 128"/>
                <a:gd name="T18" fmla="*/ 15 w 128"/>
                <a:gd name="T19" fmla="*/ 122 h 128"/>
                <a:gd name="T20" fmla="*/ 21 w 128"/>
                <a:gd name="T21" fmla="*/ 128 h 128"/>
                <a:gd name="T22" fmla="*/ 122 w 128"/>
                <a:gd name="T23" fmla="*/ 128 h 128"/>
                <a:gd name="T24" fmla="*/ 128 w 128"/>
                <a:gd name="T25" fmla="*/ 122 h 128"/>
                <a:gd name="T26" fmla="*/ 128 w 128"/>
                <a:gd name="T27" fmla="*/ 28 h 128"/>
                <a:gd name="T28" fmla="*/ 122 w 128"/>
                <a:gd name="T29" fmla="*/ 22 h 128"/>
                <a:gd name="T30" fmla="*/ 15 w 128"/>
                <a:gd name="T31" fmla="*/ 101 h 128"/>
                <a:gd name="T32" fmla="*/ 5 w 128"/>
                <a:gd name="T33" fmla="*/ 101 h 128"/>
                <a:gd name="T34" fmla="*/ 5 w 128"/>
                <a:gd name="T35" fmla="*/ 27 h 128"/>
                <a:gd name="T36" fmla="*/ 15 w 128"/>
                <a:gd name="T37" fmla="*/ 27 h 128"/>
                <a:gd name="T38" fmla="*/ 15 w 128"/>
                <a:gd name="T39" fmla="*/ 101 h 128"/>
                <a:gd name="T40" fmla="*/ 5 w 128"/>
                <a:gd name="T41" fmla="*/ 22 h 128"/>
                <a:gd name="T42" fmla="*/ 5 w 128"/>
                <a:gd name="T43" fmla="*/ 5 h 128"/>
                <a:gd name="T44" fmla="*/ 109 w 128"/>
                <a:gd name="T45" fmla="*/ 5 h 128"/>
                <a:gd name="T46" fmla="*/ 109 w 128"/>
                <a:gd name="T47" fmla="*/ 22 h 128"/>
                <a:gd name="T48" fmla="*/ 5 w 128"/>
                <a:gd name="T49" fmla="*/ 22 h 128"/>
                <a:gd name="T50" fmla="*/ 123 w 128"/>
                <a:gd name="T51" fmla="*/ 123 h 128"/>
                <a:gd name="T52" fmla="*/ 19 w 128"/>
                <a:gd name="T53" fmla="*/ 123 h 128"/>
                <a:gd name="T54" fmla="*/ 19 w 128"/>
                <a:gd name="T55" fmla="*/ 49 h 128"/>
                <a:gd name="T56" fmla="*/ 123 w 128"/>
                <a:gd name="T57" fmla="*/ 49 h 128"/>
                <a:gd name="T58" fmla="*/ 123 w 128"/>
                <a:gd name="T59" fmla="*/ 123 h 128"/>
                <a:gd name="T60" fmla="*/ 123 w 128"/>
                <a:gd name="T61" fmla="*/ 44 h 128"/>
                <a:gd name="T62" fmla="*/ 19 w 128"/>
                <a:gd name="T63" fmla="*/ 44 h 128"/>
                <a:gd name="T64" fmla="*/ 19 w 128"/>
                <a:gd name="T65" fmla="*/ 27 h 128"/>
                <a:gd name="T66" fmla="*/ 123 w 128"/>
                <a:gd name="T67" fmla="*/ 27 h 128"/>
                <a:gd name="T68" fmla="*/ 123 w 128"/>
                <a:gd name="T69" fmla="*/ 4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28">
                  <a:moveTo>
                    <a:pt x="122" y="22"/>
                  </a:moveTo>
                  <a:cubicBezTo>
                    <a:pt x="113" y="22"/>
                    <a:pt x="113" y="22"/>
                    <a:pt x="113" y="22"/>
                  </a:cubicBezTo>
                  <a:cubicBezTo>
                    <a:pt x="113" y="6"/>
                    <a:pt x="113" y="6"/>
                    <a:pt x="113" y="6"/>
                  </a:cubicBezTo>
                  <a:cubicBezTo>
                    <a:pt x="113" y="3"/>
                    <a:pt x="110" y="0"/>
                    <a:pt x="107" y="0"/>
                  </a:cubicBezTo>
                  <a:cubicBezTo>
                    <a:pt x="6" y="0"/>
                    <a:pt x="6" y="0"/>
                    <a:pt x="6" y="0"/>
                  </a:cubicBezTo>
                  <a:cubicBezTo>
                    <a:pt x="3" y="0"/>
                    <a:pt x="0" y="3"/>
                    <a:pt x="0" y="6"/>
                  </a:cubicBezTo>
                  <a:cubicBezTo>
                    <a:pt x="0" y="100"/>
                    <a:pt x="0" y="100"/>
                    <a:pt x="0" y="100"/>
                  </a:cubicBezTo>
                  <a:cubicBezTo>
                    <a:pt x="0" y="103"/>
                    <a:pt x="3" y="106"/>
                    <a:pt x="6" y="106"/>
                  </a:cubicBezTo>
                  <a:cubicBezTo>
                    <a:pt x="15" y="106"/>
                    <a:pt x="15" y="106"/>
                    <a:pt x="15" y="106"/>
                  </a:cubicBezTo>
                  <a:cubicBezTo>
                    <a:pt x="15" y="122"/>
                    <a:pt x="15" y="122"/>
                    <a:pt x="15" y="122"/>
                  </a:cubicBezTo>
                  <a:cubicBezTo>
                    <a:pt x="15" y="125"/>
                    <a:pt x="18" y="128"/>
                    <a:pt x="21" y="128"/>
                  </a:cubicBezTo>
                  <a:cubicBezTo>
                    <a:pt x="122" y="128"/>
                    <a:pt x="122" y="128"/>
                    <a:pt x="122" y="128"/>
                  </a:cubicBezTo>
                  <a:cubicBezTo>
                    <a:pt x="125" y="128"/>
                    <a:pt x="128" y="125"/>
                    <a:pt x="128" y="122"/>
                  </a:cubicBezTo>
                  <a:cubicBezTo>
                    <a:pt x="128" y="28"/>
                    <a:pt x="128" y="28"/>
                    <a:pt x="128" y="28"/>
                  </a:cubicBezTo>
                  <a:cubicBezTo>
                    <a:pt x="128" y="25"/>
                    <a:pt x="125" y="22"/>
                    <a:pt x="122" y="22"/>
                  </a:cubicBezTo>
                  <a:close/>
                  <a:moveTo>
                    <a:pt x="15" y="101"/>
                  </a:moveTo>
                  <a:cubicBezTo>
                    <a:pt x="5" y="101"/>
                    <a:pt x="5" y="101"/>
                    <a:pt x="5" y="101"/>
                  </a:cubicBezTo>
                  <a:cubicBezTo>
                    <a:pt x="5" y="27"/>
                    <a:pt x="5" y="27"/>
                    <a:pt x="5" y="27"/>
                  </a:cubicBezTo>
                  <a:cubicBezTo>
                    <a:pt x="15" y="27"/>
                    <a:pt x="15" y="27"/>
                    <a:pt x="15" y="27"/>
                  </a:cubicBezTo>
                  <a:lnTo>
                    <a:pt x="15" y="101"/>
                  </a:lnTo>
                  <a:close/>
                  <a:moveTo>
                    <a:pt x="5" y="22"/>
                  </a:moveTo>
                  <a:cubicBezTo>
                    <a:pt x="5" y="5"/>
                    <a:pt x="5" y="5"/>
                    <a:pt x="5" y="5"/>
                  </a:cubicBezTo>
                  <a:cubicBezTo>
                    <a:pt x="109" y="5"/>
                    <a:pt x="109" y="5"/>
                    <a:pt x="109" y="5"/>
                  </a:cubicBezTo>
                  <a:cubicBezTo>
                    <a:pt x="109" y="22"/>
                    <a:pt x="109" y="22"/>
                    <a:pt x="109" y="22"/>
                  </a:cubicBezTo>
                  <a:lnTo>
                    <a:pt x="5" y="22"/>
                  </a:lnTo>
                  <a:close/>
                  <a:moveTo>
                    <a:pt x="123" y="123"/>
                  </a:moveTo>
                  <a:cubicBezTo>
                    <a:pt x="19" y="123"/>
                    <a:pt x="19" y="123"/>
                    <a:pt x="19" y="123"/>
                  </a:cubicBezTo>
                  <a:cubicBezTo>
                    <a:pt x="19" y="49"/>
                    <a:pt x="19" y="49"/>
                    <a:pt x="19" y="49"/>
                  </a:cubicBezTo>
                  <a:cubicBezTo>
                    <a:pt x="123" y="49"/>
                    <a:pt x="123" y="49"/>
                    <a:pt x="123" y="49"/>
                  </a:cubicBezTo>
                  <a:lnTo>
                    <a:pt x="123" y="123"/>
                  </a:lnTo>
                  <a:close/>
                  <a:moveTo>
                    <a:pt x="123" y="44"/>
                  </a:moveTo>
                  <a:cubicBezTo>
                    <a:pt x="19" y="44"/>
                    <a:pt x="19" y="44"/>
                    <a:pt x="19" y="44"/>
                  </a:cubicBezTo>
                  <a:cubicBezTo>
                    <a:pt x="19" y="27"/>
                    <a:pt x="19" y="27"/>
                    <a:pt x="19" y="27"/>
                  </a:cubicBezTo>
                  <a:cubicBezTo>
                    <a:pt x="123" y="27"/>
                    <a:pt x="123" y="27"/>
                    <a:pt x="123" y="27"/>
                  </a:cubicBezTo>
                  <a:lnTo>
                    <a:pt x="123"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4" name="Oval 89"/>
            <p:cNvSpPr>
              <a:spLocks noChangeArrowheads="1"/>
            </p:cNvSpPr>
            <p:nvPr/>
          </p:nvSpPr>
          <p:spPr bwMode="auto">
            <a:xfrm>
              <a:off x="1641475" y="5233988"/>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5" name="Oval 90"/>
            <p:cNvSpPr>
              <a:spLocks noChangeArrowheads="1"/>
            </p:cNvSpPr>
            <p:nvPr/>
          </p:nvSpPr>
          <p:spPr bwMode="auto">
            <a:xfrm>
              <a:off x="1704975" y="5233988"/>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6" name="Oval 91"/>
            <p:cNvSpPr>
              <a:spLocks noChangeArrowheads="1"/>
            </p:cNvSpPr>
            <p:nvPr/>
          </p:nvSpPr>
          <p:spPr bwMode="auto">
            <a:xfrm>
              <a:off x="1773238" y="5233988"/>
              <a:ext cx="25400"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9" name="组合 278"/>
          <p:cNvGrpSpPr/>
          <p:nvPr/>
        </p:nvGrpSpPr>
        <p:grpSpPr>
          <a:xfrm>
            <a:off x="568325" y="5140325"/>
            <a:ext cx="479425" cy="428625"/>
            <a:chOff x="568325" y="5140325"/>
            <a:chExt cx="479425" cy="428625"/>
          </a:xfrm>
          <a:solidFill>
            <a:schemeClr val="accent1"/>
          </a:solidFill>
        </p:grpSpPr>
        <p:sp>
          <p:nvSpPr>
            <p:cNvPr id="127" name="Freeform 92"/>
            <p:cNvSpPr>
              <a:spLocks noEditPoints="1"/>
            </p:cNvSpPr>
            <p:nvPr/>
          </p:nvSpPr>
          <p:spPr bwMode="auto">
            <a:xfrm>
              <a:off x="568325" y="5140325"/>
              <a:ext cx="479425"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123 w 128"/>
                <a:gd name="T19" fmla="*/ 109 h 114"/>
                <a:gd name="T20" fmla="*/ 5 w 128"/>
                <a:gd name="T21" fmla="*/ 109 h 114"/>
                <a:gd name="T22" fmla="*/ 5 w 128"/>
                <a:gd name="T23" fmla="*/ 27 h 114"/>
                <a:gd name="T24" fmla="*/ 123 w 128"/>
                <a:gd name="T25" fmla="*/ 27 h 114"/>
                <a:gd name="T26" fmla="*/ 123 w 128"/>
                <a:gd name="T27" fmla="*/ 109 h 114"/>
                <a:gd name="T28" fmla="*/ 123 w 128"/>
                <a:gd name="T29" fmla="*/ 23 h 114"/>
                <a:gd name="T30" fmla="*/ 5 w 128"/>
                <a:gd name="T31" fmla="*/ 23 h 114"/>
                <a:gd name="T32" fmla="*/ 5 w 128"/>
                <a:gd name="T33" fmla="*/ 5 h 114"/>
                <a:gd name="T34" fmla="*/ 123 w 128"/>
                <a:gd name="T35" fmla="*/ 5 h 114"/>
                <a:gd name="T36" fmla="*/ 123 w 128"/>
                <a:gd name="T3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123" y="109"/>
                  </a:moveTo>
                  <a:cubicBezTo>
                    <a:pt x="5" y="109"/>
                    <a:pt x="5" y="109"/>
                    <a:pt x="5" y="109"/>
                  </a:cubicBezTo>
                  <a:cubicBezTo>
                    <a:pt x="5" y="27"/>
                    <a:pt x="5" y="27"/>
                    <a:pt x="5"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8" name="Oval 93"/>
            <p:cNvSpPr>
              <a:spLocks noChangeArrowheads="1"/>
            </p:cNvSpPr>
            <p:nvPr/>
          </p:nvSpPr>
          <p:spPr bwMode="auto">
            <a:xfrm>
              <a:off x="623888"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9" name="Oval 94"/>
            <p:cNvSpPr>
              <a:spLocks noChangeArrowheads="1"/>
            </p:cNvSpPr>
            <p:nvPr/>
          </p:nvSpPr>
          <p:spPr bwMode="auto">
            <a:xfrm>
              <a:off x="687388"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0" name="Oval 95"/>
            <p:cNvSpPr>
              <a:spLocks noChangeArrowheads="1"/>
            </p:cNvSpPr>
            <p:nvPr/>
          </p:nvSpPr>
          <p:spPr bwMode="auto">
            <a:xfrm>
              <a:off x="755650"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31" name="Freeform 96"/>
          <p:cNvSpPr>
            <a:spLocks noEditPoints="1"/>
          </p:cNvSpPr>
          <p:nvPr/>
        </p:nvSpPr>
        <p:spPr bwMode="auto">
          <a:xfrm>
            <a:off x="11136313" y="4148138"/>
            <a:ext cx="487363" cy="488950"/>
          </a:xfrm>
          <a:custGeom>
            <a:avLst/>
            <a:gdLst>
              <a:gd name="T0" fmla="*/ 128 w 130"/>
              <a:gd name="T1" fmla="*/ 128 h 130"/>
              <a:gd name="T2" fmla="*/ 129 w 130"/>
              <a:gd name="T3" fmla="*/ 106 h 130"/>
              <a:gd name="T4" fmla="*/ 128 w 130"/>
              <a:gd name="T5" fmla="*/ 104 h 130"/>
              <a:gd name="T6" fmla="*/ 127 w 130"/>
              <a:gd name="T7" fmla="*/ 27 h 130"/>
              <a:gd name="T8" fmla="*/ 111 w 130"/>
              <a:gd name="T9" fmla="*/ 3 h 130"/>
              <a:gd name="T10" fmla="*/ 65 w 130"/>
              <a:gd name="T11" fmla="*/ 41 h 130"/>
              <a:gd name="T12" fmla="*/ 18 w 130"/>
              <a:gd name="T13" fmla="*/ 1 h 130"/>
              <a:gd name="T14" fmla="*/ 1 w 130"/>
              <a:gd name="T15" fmla="*/ 18 h 130"/>
              <a:gd name="T16" fmla="*/ 41 w 130"/>
              <a:gd name="T17" fmla="*/ 65 h 130"/>
              <a:gd name="T18" fmla="*/ 3 w 130"/>
              <a:gd name="T19" fmla="*/ 111 h 130"/>
              <a:gd name="T20" fmla="*/ 27 w 130"/>
              <a:gd name="T21" fmla="*/ 127 h 130"/>
              <a:gd name="T22" fmla="*/ 104 w 130"/>
              <a:gd name="T23" fmla="*/ 128 h 130"/>
              <a:gd name="T24" fmla="*/ 127 w 130"/>
              <a:gd name="T25" fmla="*/ 129 h 130"/>
              <a:gd name="T26" fmla="*/ 85 w 130"/>
              <a:gd name="T27" fmla="*/ 40 h 130"/>
              <a:gd name="T28" fmla="*/ 88 w 130"/>
              <a:gd name="T29" fmla="*/ 37 h 130"/>
              <a:gd name="T30" fmla="*/ 94 w 130"/>
              <a:gd name="T31" fmla="*/ 18 h 130"/>
              <a:gd name="T32" fmla="*/ 104 w 130"/>
              <a:gd name="T33" fmla="*/ 24 h 130"/>
              <a:gd name="T34" fmla="*/ 104 w 130"/>
              <a:gd name="T35" fmla="*/ 21 h 130"/>
              <a:gd name="T36" fmla="*/ 107 w 130"/>
              <a:gd name="T37" fmla="*/ 5 h 130"/>
              <a:gd name="T38" fmla="*/ 86 w 130"/>
              <a:gd name="T39" fmla="*/ 62 h 130"/>
              <a:gd name="T40" fmla="*/ 78 w 130"/>
              <a:gd name="T41" fmla="*/ 34 h 130"/>
              <a:gd name="T42" fmla="*/ 9 w 130"/>
              <a:gd name="T43" fmla="*/ 27 h 130"/>
              <a:gd name="T44" fmla="*/ 9 w 130"/>
              <a:gd name="T45" fmla="*/ 9 h 130"/>
              <a:gd name="T46" fmla="*/ 31 w 130"/>
              <a:gd name="T47" fmla="*/ 13 h 130"/>
              <a:gd name="T48" fmla="*/ 10 w 130"/>
              <a:gd name="T49" fmla="*/ 28 h 130"/>
              <a:gd name="T50" fmla="*/ 34 w 130"/>
              <a:gd name="T51" fmla="*/ 16 h 130"/>
              <a:gd name="T52" fmla="*/ 23 w 130"/>
              <a:gd name="T53" fmla="*/ 41 h 130"/>
              <a:gd name="T54" fmla="*/ 23 w 130"/>
              <a:gd name="T55" fmla="*/ 125 h 130"/>
              <a:gd name="T56" fmla="*/ 15 w 130"/>
              <a:gd name="T57" fmla="*/ 97 h 130"/>
              <a:gd name="T58" fmla="*/ 24 w 130"/>
              <a:gd name="T59" fmla="*/ 104 h 130"/>
              <a:gd name="T60" fmla="*/ 18 w 130"/>
              <a:gd name="T61" fmla="*/ 94 h 130"/>
              <a:gd name="T62" fmla="*/ 37 w 130"/>
              <a:gd name="T63" fmla="*/ 88 h 130"/>
              <a:gd name="T64" fmla="*/ 40 w 130"/>
              <a:gd name="T65" fmla="*/ 85 h 130"/>
              <a:gd name="T66" fmla="*/ 44 w 130"/>
              <a:gd name="T67" fmla="*/ 68 h 130"/>
              <a:gd name="T68" fmla="*/ 23 w 130"/>
              <a:gd name="T69" fmla="*/ 125 h 130"/>
              <a:gd name="T70" fmla="*/ 107 w 130"/>
              <a:gd name="T71" fmla="*/ 124 h 130"/>
              <a:gd name="T72" fmla="*/ 44 w 130"/>
              <a:gd name="T73" fmla="*/ 27 h 130"/>
              <a:gd name="T74" fmla="*/ 124 w 130"/>
              <a:gd name="T75" fmla="*/ 10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0" h="130">
                <a:moveTo>
                  <a:pt x="127" y="129"/>
                </a:moveTo>
                <a:cubicBezTo>
                  <a:pt x="127" y="129"/>
                  <a:pt x="128" y="129"/>
                  <a:pt x="128" y="128"/>
                </a:cubicBezTo>
                <a:cubicBezTo>
                  <a:pt x="129" y="128"/>
                  <a:pt x="129" y="127"/>
                  <a:pt x="129" y="127"/>
                </a:cubicBezTo>
                <a:cubicBezTo>
                  <a:pt x="129" y="106"/>
                  <a:pt x="129" y="106"/>
                  <a:pt x="129" y="106"/>
                </a:cubicBezTo>
                <a:cubicBezTo>
                  <a:pt x="129" y="106"/>
                  <a:pt x="129" y="106"/>
                  <a:pt x="129" y="106"/>
                </a:cubicBezTo>
                <a:cubicBezTo>
                  <a:pt x="129" y="105"/>
                  <a:pt x="129" y="105"/>
                  <a:pt x="128" y="104"/>
                </a:cubicBezTo>
                <a:cubicBezTo>
                  <a:pt x="89" y="65"/>
                  <a:pt x="89" y="65"/>
                  <a:pt x="89" y="65"/>
                </a:cubicBezTo>
                <a:cubicBezTo>
                  <a:pt x="127" y="27"/>
                  <a:pt x="127" y="27"/>
                  <a:pt x="127" y="27"/>
                </a:cubicBezTo>
                <a:cubicBezTo>
                  <a:pt x="130" y="25"/>
                  <a:pt x="130" y="21"/>
                  <a:pt x="127" y="19"/>
                </a:cubicBezTo>
                <a:cubicBezTo>
                  <a:pt x="111" y="3"/>
                  <a:pt x="111" y="3"/>
                  <a:pt x="111" y="3"/>
                </a:cubicBezTo>
                <a:cubicBezTo>
                  <a:pt x="109" y="0"/>
                  <a:pt x="105" y="0"/>
                  <a:pt x="103" y="3"/>
                </a:cubicBezTo>
                <a:cubicBezTo>
                  <a:pt x="65" y="41"/>
                  <a:pt x="65" y="41"/>
                  <a:pt x="65" y="41"/>
                </a:cubicBezTo>
                <a:cubicBezTo>
                  <a:pt x="30" y="6"/>
                  <a:pt x="30" y="6"/>
                  <a:pt x="30" y="6"/>
                </a:cubicBezTo>
                <a:cubicBezTo>
                  <a:pt x="27" y="3"/>
                  <a:pt x="23" y="1"/>
                  <a:pt x="18" y="1"/>
                </a:cubicBezTo>
                <a:cubicBezTo>
                  <a:pt x="14" y="1"/>
                  <a:pt x="9" y="3"/>
                  <a:pt x="6" y="6"/>
                </a:cubicBezTo>
                <a:cubicBezTo>
                  <a:pt x="3" y="9"/>
                  <a:pt x="1" y="14"/>
                  <a:pt x="1" y="18"/>
                </a:cubicBezTo>
                <a:cubicBezTo>
                  <a:pt x="1" y="23"/>
                  <a:pt x="3" y="27"/>
                  <a:pt x="6" y="30"/>
                </a:cubicBezTo>
                <a:cubicBezTo>
                  <a:pt x="41" y="65"/>
                  <a:pt x="41" y="65"/>
                  <a:pt x="41" y="65"/>
                </a:cubicBezTo>
                <a:cubicBezTo>
                  <a:pt x="3" y="103"/>
                  <a:pt x="3" y="103"/>
                  <a:pt x="3" y="103"/>
                </a:cubicBezTo>
                <a:cubicBezTo>
                  <a:pt x="0" y="105"/>
                  <a:pt x="0" y="109"/>
                  <a:pt x="3" y="111"/>
                </a:cubicBezTo>
                <a:cubicBezTo>
                  <a:pt x="19" y="127"/>
                  <a:pt x="19" y="127"/>
                  <a:pt x="19" y="127"/>
                </a:cubicBezTo>
                <a:cubicBezTo>
                  <a:pt x="21" y="130"/>
                  <a:pt x="25" y="130"/>
                  <a:pt x="27" y="127"/>
                </a:cubicBezTo>
                <a:cubicBezTo>
                  <a:pt x="65" y="89"/>
                  <a:pt x="65" y="89"/>
                  <a:pt x="65" y="89"/>
                </a:cubicBezTo>
                <a:cubicBezTo>
                  <a:pt x="104" y="128"/>
                  <a:pt x="104" y="128"/>
                  <a:pt x="104" y="128"/>
                </a:cubicBezTo>
                <a:cubicBezTo>
                  <a:pt x="105" y="129"/>
                  <a:pt x="105" y="129"/>
                  <a:pt x="106" y="129"/>
                </a:cubicBezTo>
                <a:cubicBezTo>
                  <a:pt x="127" y="129"/>
                  <a:pt x="127" y="129"/>
                  <a:pt x="127" y="129"/>
                </a:cubicBezTo>
                <a:close/>
                <a:moveTo>
                  <a:pt x="78" y="34"/>
                </a:moveTo>
                <a:cubicBezTo>
                  <a:pt x="85" y="40"/>
                  <a:pt x="85" y="40"/>
                  <a:pt x="85" y="40"/>
                </a:cubicBezTo>
                <a:cubicBezTo>
                  <a:pt x="85" y="41"/>
                  <a:pt x="87" y="41"/>
                  <a:pt x="88" y="40"/>
                </a:cubicBezTo>
                <a:cubicBezTo>
                  <a:pt x="89" y="39"/>
                  <a:pt x="89" y="38"/>
                  <a:pt x="88" y="37"/>
                </a:cubicBezTo>
                <a:cubicBezTo>
                  <a:pt x="82" y="31"/>
                  <a:pt x="82" y="31"/>
                  <a:pt x="82" y="31"/>
                </a:cubicBezTo>
                <a:cubicBezTo>
                  <a:pt x="94" y="18"/>
                  <a:pt x="94" y="18"/>
                  <a:pt x="94" y="18"/>
                </a:cubicBezTo>
                <a:cubicBezTo>
                  <a:pt x="100" y="24"/>
                  <a:pt x="100" y="24"/>
                  <a:pt x="100" y="24"/>
                </a:cubicBezTo>
                <a:cubicBezTo>
                  <a:pt x="101" y="25"/>
                  <a:pt x="103" y="25"/>
                  <a:pt x="104" y="24"/>
                </a:cubicBezTo>
                <a:cubicBezTo>
                  <a:pt x="104" y="24"/>
                  <a:pt x="104" y="23"/>
                  <a:pt x="104" y="23"/>
                </a:cubicBezTo>
                <a:cubicBezTo>
                  <a:pt x="104" y="22"/>
                  <a:pt x="104" y="21"/>
                  <a:pt x="104" y="21"/>
                </a:cubicBezTo>
                <a:cubicBezTo>
                  <a:pt x="97" y="15"/>
                  <a:pt x="97" y="15"/>
                  <a:pt x="97" y="15"/>
                </a:cubicBezTo>
                <a:cubicBezTo>
                  <a:pt x="107" y="5"/>
                  <a:pt x="107" y="5"/>
                  <a:pt x="107" y="5"/>
                </a:cubicBezTo>
                <a:cubicBezTo>
                  <a:pt x="125" y="23"/>
                  <a:pt x="125" y="23"/>
                  <a:pt x="125" y="23"/>
                </a:cubicBezTo>
                <a:cubicBezTo>
                  <a:pt x="86" y="62"/>
                  <a:pt x="86" y="62"/>
                  <a:pt x="86" y="62"/>
                </a:cubicBezTo>
                <a:cubicBezTo>
                  <a:pt x="68" y="44"/>
                  <a:pt x="68" y="44"/>
                  <a:pt x="68" y="44"/>
                </a:cubicBezTo>
                <a:lnTo>
                  <a:pt x="78" y="34"/>
                </a:lnTo>
                <a:close/>
                <a:moveTo>
                  <a:pt x="10" y="28"/>
                </a:moveTo>
                <a:cubicBezTo>
                  <a:pt x="10" y="27"/>
                  <a:pt x="9" y="27"/>
                  <a:pt x="9" y="27"/>
                </a:cubicBezTo>
                <a:cubicBezTo>
                  <a:pt x="7" y="25"/>
                  <a:pt x="6" y="21"/>
                  <a:pt x="6" y="18"/>
                </a:cubicBezTo>
                <a:cubicBezTo>
                  <a:pt x="6" y="15"/>
                  <a:pt x="7" y="12"/>
                  <a:pt x="9" y="9"/>
                </a:cubicBezTo>
                <a:cubicBezTo>
                  <a:pt x="14" y="4"/>
                  <a:pt x="22" y="4"/>
                  <a:pt x="27" y="9"/>
                </a:cubicBezTo>
                <a:cubicBezTo>
                  <a:pt x="31" y="13"/>
                  <a:pt x="31" y="13"/>
                  <a:pt x="31" y="13"/>
                </a:cubicBezTo>
                <a:cubicBezTo>
                  <a:pt x="13" y="31"/>
                  <a:pt x="13" y="31"/>
                  <a:pt x="13" y="31"/>
                </a:cubicBezTo>
                <a:lnTo>
                  <a:pt x="10" y="28"/>
                </a:lnTo>
                <a:close/>
                <a:moveTo>
                  <a:pt x="16" y="34"/>
                </a:moveTo>
                <a:cubicBezTo>
                  <a:pt x="34" y="16"/>
                  <a:pt x="34" y="16"/>
                  <a:pt x="34" y="16"/>
                </a:cubicBezTo>
                <a:cubicBezTo>
                  <a:pt x="41" y="23"/>
                  <a:pt x="41" y="23"/>
                  <a:pt x="41" y="23"/>
                </a:cubicBezTo>
                <a:cubicBezTo>
                  <a:pt x="23" y="41"/>
                  <a:pt x="23" y="41"/>
                  <a:pt x="23" y="41"/>
                </a:cubicBezTo>
                <a:lnTo>
                  <a:pt x="16" y="34"/>
                </a:lnTo>
                <a:close/>
                <a:moveTo>
                  <a:pt x="23" y="125"/>
                </a:moveTo>
                <a:cubicBezTo>
                  <a:pt x="5" y="107"/>
                  <a:pt x="5" y="107"/>
                  <a:pt x="5" y="107"/>
                </a:cubicBezTo>
                <a:cubicBezTo>
                  <a:pt x="15" y="97"/>
                  <a:pt x="15" y="97"/>
                  <a:pt x="15" y="97"/>
                </a:cubicBezTo>
                <a:cubicBezTo>
                  <a:pt x="21" y="104"/>
                  <a:pt x="21" y="104"/>
                  <a:pt x="21" y="104"/>
                </a:cubicBezTo>
                <a:cubicBezTo>
                  <a:pt x="22" y="105"/>
                  <a:pt x="23" y="105"/>
                  <a:pt x="24" y="104"/>
                </a:cubicBezTo>
                <a:cubicBezTo>
                  <a:pt x="25" y="103"/>
                  <a:pt x="25" y="101"/>
                  <a:pt x="24" y="100"/>
                </a:cubicBezTo>
                <a:cubicBezTo>
                  <a:pt x="18" y="94"/>
                  <a:pt x="18" y="94"/>
                  <a:pt x="18" y="94"/>
                </a:cubicBezTo>
                <a:cubicBezTo>
                  <a:pt x="31" y="82"/>
                  <a:pt x="31" y="82"/>
                  <a:pt x="31" y="82"/>
                </a:cubicBezTo>
                <a:cubicBezTo>
                  <a:pt x="37" y="88"/>
                  <a:pt x="37" y="88"/>
                  <a:pt x="37" y="88"/>
                </a:cubicBezTo>
                <a:cubicBezTo>
                  <a:pt x="38" y="89"/>
                  <a:pt x="39" y="89"/>
                  <a:pt x="40" y="88"/>
                </a:cubicBezTo>
                <a:cubicBezTo>
                  <a:pt x="41" y="87"/>
                  <a:pt x="41" y="85"/>
                  <a:pt x="40" y="85"/>
                </a:cubicBezTo>
                <a:cubicBezTo>
                  <a:pt x="34" y="78"/>
                  <a:pt x="34" y="78"/>
                  <a:pt x="34" y="78"/>
                </a:cubicBezTo>
                <a:cubicBezTo>
                  <a:pt x="44" y="68"/>
                  <a:pt x="44" y="68"/>
                  <a:pt x="44" y="68"/>
                </a:cubicBezTo>
                <a:cubicBezTo>
                  <a:pt x="62" y="86"/>
                  <a:pt x="62" y="86"/>
                  <a:pt x="62" y="86"/>
                </a:cubicBezTo>
                <a:lnTo>
                  <a:pt x="23" y="125"/>
                </a:lnTo>
                <a:close/>
                <a:moveTo>
                  <a:pt x="124" y="124"/>
                </a:moveTo>
                <a:cubicBezTo>
                  <a:pt x="107" y="124"/>
                  <a:pt x="107" y="124"/>
                  <a:pt x="107" y="124"/>
                </a:cubicBezTo>
                <a:cubicBezTo>
                  <a:pt x="27" y="44"/>
                  <a:pt x="27" y="44"/>
                  <a:pt x="27" y="44"/>
                </a:cubicBezTo>
                <a:cubicBezTo>
                  <a:pt x="44" y="27"/>
                  <a:pt x="44" y="27"/>
                  <a:pt x="44" y="27"/>
                </a:cubicBezTo>
                <a:cubicBezTo>
                  <a:pt x="45" y="28"/>
                  <a:pt x="45" y="28"/>
                  <a:pt x="45" y="28"/>
                </a:cubicBezTo>
                <a:cubicBezTo>
                  <a:pt x="124" y="107"/>
                  <a:pt x="124" y="107"/>
                  <a:pt x="124" y="107"/>
                </a:cubicBezTo>
                <a:lnTo>
                  <a:pt x="124" y="124"/>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2" name="Freeform 97"/>
          <p:cNvSpPr>
            <a:spLocks noEditPoints="1"/>
          </p:cNvSpPr>
          <p:nvPr/>
        </p:nvSpPr>
        <p:spPr bwMode="auto">
          <a:xfrm>
            <a:off x="10179050" y="4152900"/>
            <a:ext cx="481013" cy="479425"/>
          </a:xfrm>
          <a:custGeom>
            <a:avLst/>
            <a:gdLst>
              <a:gd name="T0" fmla="*/ 126 w 128"/>
              <a:gd name="T1" fmla="*/ 128 h 128"/>
              <a:gd name="T2" fmla="*/ 128 w 128"/>
              <a:gd name="T3" fmla="*/ 126 h 128"/>
              <a:gd name="T4" fmla="*/ 127 w 128"/>
              <a:gd name="T5" fmla="*/ 103 h 128"/>
              <a:gd name="T6" fmla="*/ 124 w 128"/>
              <a:gd name="T7" fmla="*/ 25 h 128"/>
              <a:gd name="T8" fmla="*/ 124 w 128"/>
              <a:gd name="T9" fmla="*/ 7 h 128"/>
              <a:gd name="T10" fmla="*/ 107 w 128"/>
              <a:gd name="T11" fmla="*/ 8 h 128"/>
              <a:gd name="T12" fmla="*/ 41 w 128"/>
              <a:gd name="T13" fmla="*/ 17 h 128"/>
              <a:gd name="T14" fmla="*/ 17 w 128"/>
              <a:gd name="T15" fmla="*/ 0 h 128"/>
              <a:gd name="T16" fmla="*/ 0 w 128"/>
              <a:gd name="T17" fmla="*/ 17 h 128"/>
              <a:gd name="T18" fmla="*/ 48 w 128"/>
              <a:gd name="T19" fmla="*/ 72 h 128"/>
              <a:gd name="T20" fmla="*/ 37 w 128"/>
              <a:gd name="T21" fmla="*/ 80 h 128"/>
              <a:gd name="T22" fmla="*/ 28 w 128"/>
              <a:gd name="T23" fmla="*/ 87 h 128"/>
              <a:gd name="T24" fmla="*/ 16 w 128"/>
              <a:gd name="T25" fmla="*/ 90 h 128"/>
              <a:gd name="T26" fmla="*/ 7 w 128"/>
              <a:gd name="T27" fmla="*/ 103 h 128"/>
              <a:gd name="T28" fmla="*/ 0 w 128"/>
              <a:gd name="T29" fmla="*/ 118 h 128"/>
              <a:gd name="T30" fmla="*/ 5 w 128"/>
              <a:gd name="T31" fmla="*/ 124 h 128"/>
              <a:gd name="T32" fmla="*/ 35 w 128"/>
              <a:gd name="T33" fmla="*/ 122 h 128"/>
              <a:gd name="T34" fmla="*/ 45 w 128"/>
              <a:gd name="T35" fmla="*/ 105 h 128"/>
              <a:gd name="T36" fmla="*/ 51 w 128"/>
              <a:gd name="T37" fmla="*/ 98 h 128"/>
              <a:gd name="T38" fmla="*/ 50 w 128"/>
              <a:gd name="T39" fmla="*/ 93 h 128"/>
              <a:gd name="T40" fmla="*/ 103 w 128"/>
              <a:gd name="T41" fmla="*/ 127 h 128"/>
              <a:gd name="T42" fmla="*/ 105 w 128"/>
              <a:gd name="T43" fmla="*/ 128 h 128"/>
              <a:gd name="T44" fmla="*/ 110 w 128"/>
              <a:gd name="T45" fmla="*/ 11 h 128"/>
              <a:gd name="T46" fmla="*/ 111 w 128"/>
              <a:gd name="T47" fmla="*/ 10 h 128"/>
              <a:gd name="T48" fmla="*/ 124 w 128"/>
              <a:gd name="T49" fmla="*/ 15 h 128"/>
              <a:gd name="T50" fmla="*/ 82 w 128"/>
              <a:gd name="T51" fmla="*/ 57 h 128"/>
              <a:gd name="T52" fmla="*/ 110 w 128"/>
              <a:gd name="T53" fmla="*/ 11 h 128"/>
              <a:gd name="T54" fmla="*/ 8 w 128"/>
              <a:gd name="T55" fmla="*/ 26 h 128"/>
              <a:gd name="T56" fmla="*/ 8 w 128"/>
              <a:gd name="T57" fmla="*/ 8 h 128"/>
              <a:gd name="T58" fmla="*/ 30 w 128"/>
              <a:gd name="T59" fmla="*/ 12 h 128"/>
              <a:gd name="T60" fmla="*/ 9 w 128"/>
              <a:gd name="T61" fmla="*/ 27 h 128"/>
              <a:gd name="T62" fmla="*/ 33 w 128"/>
              <a:gd name="T63" fmla="*/ 15 h 128"/>
              <a:gd name="T64" fmla="*/ 22 w 128"/>
              <a:gd name="T65" fmla="*/ 40 h 128"/>
              <a:gd name="T66" fmla="*/ 40 w 128"/>
              <a:gd name="T67" fmla="*/ 102 h 128"/>
              <a:gd name="T68" fmla="*/ 40 w 128"/>
              <a:gd name="T69" fmla="*/ 105 h 128"/>
              <a:gd name="T70" fmla="*/ 29 w 128"/>
              <a:gd name="T71" fmla="*/ 119 h 128"/>
              <a:gd name="T72" fmla="*/ 6 w 128"/>
              <a:gd name="T73" fmla="*/ 119 h 128"/>
              <a:gd name="T74" fmla="*/ 5 w 128"/>
              <a:gd name="T75" fmla="*/ 117 h 128"/>
              <a:gd name="T76" fmla="*/ 13 w 128"/>
              <a:gd name="T77" fmla="*/ 100 h 128"/>
              <a:gd name="T78" fmla="*/ 26 w 128"/>
              <a:gd name="T79" fmla="*/ 91 h 128"/>
              <a:gd name="T80" fmla="*/ 35 w 128"/>
              <a:gd name="T81" fmla="*/ 85 h 128"/>
              <a:gd name="T82" fmla="*/ 40 w 128"/>
              <a:gd name="T83" fmla="*/ 102 h 128"/>
              <a:gd name="T84" fmla="*/ 42 w 128"/>
              <a:gd name="T85" fmla="*/ 85 h 128"/>
              <a:gd name="T86" fmla="*/ 56 w 128"/>
              <a:gd name="T87" fmla="*/ 81 h 128"/>
              <a:gd name="T88" fmla="*/ 26 w 128"/>
              <a:gd name="T89" fmla="*/ 43 h 128"/>
              <a:gd name="T90" fmla="*/ 44 w 128"/>
              <a:gd name="T91" fmla="*/ 27 h 128"/>
              <a:gd name="T92" fmla="*/ 123 w 128"/>
              <a:gd name="T93" fmla="*/ 106 h 128"/>
              <a:gd name="T94" fmla="*/ 106 w 128"/>
              <a:gd name="T9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 h="128">
                <a:moveTo>
                  <a:pt x="126" y="128"/>
                </a:moveTo>
                <a:cubicBezTo>
                  <a:pt x="126" y="128"/>
                  <a:pt x="126" y="128"/>
                  <a:pt x="126" y="128"/>
                </a:cubicBezTo>
                <a:cubicBezTo>
                  <a:pt x="126" y="128"/>
                  <a:pt x="127" y="128"/>
                  <a:pt x="127" y="127"/>
                </a:cubicBezTo>
                <a:cubicBezTo>
                  <a:pt x="128" y="127"/>
                  <a:pt x="128" y="126"/>
                  <a:pt x="128" y="126"/>
                </a:cubicBezTo>
                <a:cubicBezTo>
                  <a:pt x="128" y="105"/>
                  <a:pt x="128" y="105"/>
                  <a:pt x="128" y="105"/>
                </a:cubicBezTo>
                <a:cubicBezTo>
                  <a:pt x="128" y="104"/>
                  <a:pt x="128" y="104"/>
                  <a:pt x="127" y="103"/>
                </a:cubicBezTo>
                <a:cubicBezTo>
                  <a:pt x="85" y="61"/>
                  <a:pt x="85" y="61"/>
                  <a:pt x="85" y="61"/>
                </a:cubicBezTo>
                <a:cubicBezTo>
                  <a:pt x="124" y="25"/>
                  <a:pt x="124" y="25"/>
                  <a:pt x="124" y="25"/>
                </a:cubicBezTo>
                <a:cubicBezTo>
                  <a:pt x="126" y="22"/>
                  <a:pt x="128" y="19"/>
                  <a:pt x="128" y="15"/>
                </a:cubicBezTo>
                <a:cubicBezTo>
                  <a:pt x="128" y="12"/>
                  <a:pt x="127" y="9"/>
                  <a:pt x="124" y="7"/>
                </a:cubicBezTo>
                <a:cubicBezTo>
                  <a:pt x="120" y="2"/>
                  <a:pt x="112" y="2"/>
                  <a:pt x="107" y="7"/>
                </a:cubicBezTo>
                <a:cubicBezTo>
                  <a:pt x="107" y="8"/>
                  <a:pt x="107" y="8"/>
                  <a:pt x="107" y="8"/>
                </a:cubicBezTo>
                <a:cubicBezTo>
                  <a:pt x="71" y="47"/>
                  <a:pt x="71" y="47"/>
                  <a:pt x="71" y="47"/>
                </a:cubicBezTo>
                <a:cubicBezTo>
                  <a:pt x="41" y="17"/>
                  <a:pt x="41" y="17"/>
                  <a:pt x="41" y="17"/>
                </a:cubicBezTo>
                <a:cubicBezTo>
                  <a:pt x="29" y="5"/>
                  <a:pt x="29" y="5"/>
                  <a:pt x="29" y="5"/>
                </a:cubicBezTo>
                <a:cubicBezTo>
                  <a:pt x="26" y="2"/>
                  <a:pt x="22" y="0"/>
                  <a:pt x="17" y="0"/>
                </a:cubicBezTo>
                <a:cubicBezTo>
                  <a:pt x="13" y="0"/>
                  <a:pt x="8" y="2"/>
                  <a:pt x="5" y="5"/>
                </a:cubicBezTo>
                <a:cubicBezTo>
                  <a:pt x="2" y="8"/>
                  <a:pt x="0" y="13"/>
                  <a:pt x="0" y="17"/>
                </a:cubicBezTo>
                <a:cubicBezTo>
                  <a:pt x="0" y="22"/>
                  <a:pt x="2" y="26"/>
                  <a:pt x="5" y="29"/>
                </a:cubicBezTo>
                <a:cubicBezTo>
                  <a:pt x="48" y="72"/>
                  <a:pt x="48" y="72"/>
                  <a:pt x="48" y="72"/>
                </a:cubicBezTo>
                <a:cubicBezTo>
                  <a:pt x="39" y="82"/>
                  <a:pt x="39" y="82"/>
                  <a:pt x="39" y="82"/>
                </a:cubicBezTo>
                <a:cubicBezTo>
                  <a:pt x="37" y="80"/>
                  <a:pt x="37" y="80"/>
                  <a:pt x="37" y="80"/>
                </a:cubicBezTo>
                <a:cubicBezTo>
                  <a:pt x="36" y="79"/>
                  <a:pt x="35" y="79"/>
                  <a:pt x="34" y="80"/>
                </a:cubicBezTo>
                <a:cubicBezTo>
                  <a:pt x="28" y="87"/>
                  <a:pt x="28" y="87"/>
                  <a:pt x="28" y="87"/>
                </a:cubicBezTo>
                <a:cubicBezTo>
                  <a:pt x="26" y="87"/>
                  <a:pt x="26" y="87"/>
                  <a:pt x="26" y="87"/>
                </a:cubicBezTo>
                <a:cubicBezTo>
                  <a:pt x="23" y="87"/>
                  <a:pt x="19" y="88"/>
                  <a:pt x="16" y="90"/>
                </a:cubicBezTo>
                <a:cubicBezTo>
                  <a:pt x="13" y="92"/>
                  <a:pt x="11" y="95"/>
                  <a:pt x="9" y="98"/>
                </a:cubicBezTo>
                <a:cubicBezTo>
                  <a:pt x="8" y="100"/>
                  <a:pt x="8" y="102"/>
                  <a:pt x="7" y="103"/>
                </a:cubicBezTo>
                <a:cubicBezTo>
                  <a:pt x="6" y="107"/>
                  <a:pt x="5" y="110"/>
                  <a:pt x="2" y="113"/>
                </a:cubicBezTo>
                <a:cubicBezTo>
                  <a:pt x="1" y="115"/>
                  <a:pt x="0" y="116"/>
                  <a:pt x="0" y="118"/>
                </a:cubicBezTo>
                <a:cubicBezTo>
                  <a:pt x="0" y="119"/>
                  <a:pt x="1" y="121"/>
                  <a:pt x="2" y="122"/>
                </a:cubicBezTo>
                <a:cubicBezTo>
                  <a:pt x="3" y="123"/>
                  <a:pt x="4" y="123"/>
                  <a:pt x="5" y="124"/>
                </a:cubicBezTo>
                <a:cubicBezTo>
                  <a:pt x="17" y="125"/>
                  <a:pt x="26" y="125"/>
                  <a:pt x="30" y="123"/>
                </a:cubicBezTo>
                <a:cubicBezTo>
                  <a:pt x="32" y="123"/>
                  <a:pt x="33" y="122"/>
                  <a:pt x="35" y="122"/>
                </a:cubicBezTo>
                <a:cubicBezTo>
                  <a:pt x="38" y="120"/>
                  <a:pt x="40" y="118"/>
                  <a:pt x="42" y="115"/>
                </a:cubicBezTo>
                <a:cubicBezTo>
                  <a:pt x="44" y="112"/>
                  <a:pt x="45" y="109"/>
                  <a:pt x="45" y="105"/>
                </a:cubicBezTo>
                <a:cubicBezTo>
                  <a:pt x="45" y="104"/>
                  <a:pt x="45" y="104"/>
                  <a:pt x="45" y="104"/>
                </a:cubicBezTo>
                <a:cubicBezTo>
                  <a:pt x="51" y="98"/>
                  <a:pt x="51" y="98"/>
                  <a:pt x="51" y="98"/>
                </a:cubicBezTo>
                <a:cubicBezTo>
                  <a:pt x="52" y="97"/>
                  <a:pt x="52" y="95"/>
                  <a:pt x="51" y="94"/>
                </a:cubicBezTo>
                <a:cubicBezTo>
                  <a:pt x="50" y="93"/>
                  <a:pt x="50" y="93"/>
                  <a:pt x="50" y="93"/>
                </a:cubicBezTo>
                <a:cubicBezTo>
                  <a:pt x="59" y="84"/>
                  <a:pt x="59" y="84"/>
                  <a:pt x="59" y="84"/>
                </a:cubicBezTo>
                <a:cubicBezTo>
                  <a:pt x="103" y="127"/>
                  <a:pt x="103" y="127"/>
                  <a:pt x="103" y="127"/>
                </a:cubicBezTo>
                <a:cubicBezTo>
                  <a:pt x="104" y="128"/>
                  <a:pt x="104" y="128"/>
                  <a:pt x="105" y="128"/>
                </a:cubicBezTo>
                <a:cubicBezTo>
                  <a:pt x="105" y="128"/>
                  <a:pt x="105" y="128"/>
                  <a:pt x="105" y="128"/>
                </a:cubicBezTo>
                <a:lnTo>
                  <a:pt x="126" y="128"/>
                </a:lnTo>
                <a:close/>
                <a:moveTo>
                  <a:pt x="110" y="11"/>
                </a:moveTo>
                <a:cubicBezTo>
                  <a:pt x="110" y="10"/>
                  <a:pt x="110" y="10"/>
                  <a:pt x="110" y="10"/>
                </a:cubicBezTo>
                <a:cubicBezTo>
                  <a:pt x="111" y="10"/>
                  <a:pt x="111" y="10"/>
                  <a:pt x="111" y="10"/>
                </a:cubicBezTo>
                <a:cubicBezTo>
                  <a:pt x="114" y="7"/>
                  <a:pt x="118" y="7"/>
                  <a:pt x="121" y="10"/>
                </a:cubicBezTo>
                <a:cubicBezTo>
                  <a:pt x="123" y="11"/>
                  <a:pt x="124" y="13"/>
                  <a:pt x="124" y="15"/>
                </a:cubicBezTo>
                <a:cubicBezTo>
                  <a:pt x="124" y="18"/>
                  <a:pt x="123" y="20"/>
                  <a:pt x="121" y="21"/>
                </a:cubicBezTo>
                <a:cubicBezTo>
                  <a:pt x="82" y="57"/>
                  <a:pt x="82" y="57"/>
                  <a:pt x="82" y="57"/>
                </a:cubicBezTo>
                <a:cubicBezTo>
                  <a:pt x="74" y="50"/>
                  <a:pt x="74" y="50"/>
                  <a:pt x="74" y="50"/>
                </a:cubicBezTo>
                <a:lnTo>
                  <a:pt x="110" y="11"/>
                </a:lnTo>
                <a:close/>
                <a:moveTo>
                  <a:pt x="9" y="27"/>
                </a:moveTo>
                <a:cubicBezTo>
                  <a:pt x="9" y="26"/>
                  <a:pt x="8" y="26"/>
                  <a:pt x="8" y="26"/>
                </a:cubicBezTo>
                <a:cubicBezTo>
                  <a:pt x="6" y="24"/>
                  <a:pt x="5" y="20"/>
                  <a:pt x="5" y="17"/>
                </a:cubicBezTo>
                <a:cubicBezTo>
                  <a:pt x="5" y="14"/>
                  <a:pt x="6" y="11"/>
                  <a:pt x="8" y="8"/>
                </a:cubicBezTo>
                <a:cubicBezTo>
                  <a:pt x="13" y="3"/>
                  <a:pt x="21" y="3"/>
                  <a:pt x="26" y="8"/>
                </a:cubicBezTo>
                <a:cubicBezTo>
                  <a:pt x="30" y="12"/>
                  <a:pt x="30" y="12"/>
                  <a:pt x="30" y="12"/>
                </a:cubicBezTo>
                <a:cubicBezTo>
                  <a:pt x="12" y="30"/>
                  <a:pt x="12" y="30"/>
                  <a:pt x="12" y="30"/>
                </a:cubicBezTo>
                <a:lnTo>
                  <a:pt x="9" y="27"/>
                </a:lnTo>
                <a:close/>
                <a:moveTo>
                  <a:pt x="15" y="33"/>
                </a:moveTo>
                <a:cubicBezTo>
                  <a:pt x="33" y="15"/>
                  <a:pt x="33" y="15"/>
                  <a:pt x="33" y="15"/>
                </a:cubicBezTo>
                <a:cubicBezTo>
                  <a:pt x="40" y="22"/>
                  <a:pt x="40" y="22"/>
                  <a:pt x="40" y="22"/>
                </a:cubicBezTo>
                <a:cubicBezTo>
                  <a:pt x="22" y="40"/>
                  <a:pt x="22" y="40"/>
                  <a:pt x="22" y="40"/>
                </a:cubicBezTo>
                <a:lnTo>
                  <a:pt x="15" y="33"/>
                </a:lnTo>
                <a:close/>
                <a:moveTo>
                  <a:pt x="40" y="102"/>
                </a:moveTo>
                <a:cubicBezTo>
                  <a:pt x="40" y="103"/>
                  <a:pt x="40" y="103"/>
                  <a:pt x="40" y="103"/>
                </a:cubicBezTo>
                <a:cubicBezTo>
                  <a:pt x="40" y="104"/>
                  <a:pt x="40" y="104"/>
                  <a:pt x="40" y="105"/>
                </a:cubicBezTo>
                <a:cubicBezTo>
                  <a:pt x="40" y="110"/>
                  <a:pt x="37" y="115"/>
                  <a:pt x="33" y="118"/>
                </a:cubicBezTo>
                <a:cubicBezTo>
                  <a:pt x="31" y="118"/>
                  <a:pt x="30" y="119"/>
                  <a:pt x="29" y="119"/>
                </a:cubicBezTo>
                <a:cubicBezTo>
                  <a:pt x="27" y="120"/>
                  <a:pt x="24" y="120"/>
                  <a:pt x="20" y="120"/>
                </a:cubicBezTo>
                <a:cubicBezTo>
                  <a:pt x="16" y="120"/>
                  <a:pt x="11" y="120"/>
                  <a:pt x="6" y="119"/>
                </a:cubicBezTo>
                <a:cubicBezTo>
                  <a:pt x="3" y="118"/>
                  <a:pt x="3" y="118"/>
                  <a:pt x="3" y="118"/>
                </a:cubicBezTo>
                <a:cubicBezTo>
                  <a:pt x="5" y="117"/>
                  <a:pt x="5" y="117"/>
                  <a:pt x="5" y="117"/>
                </a:cubicBezTo>
                <a:cubicBezTo>
                  <a:pt x="9" y="113"/>
                  <a:pt x="10" y="109"/>
                  <a:pt x="12" y="105"/>
                </a:cubicBezTo>
                <a:cubicBezTo>
                  <a:pt x="12" y="103"/>
                  <a:pt x="13" y="101"/>
                  <a:pt x="13" y="100"/>
                </a:cubicBezTo>
                <a:cubicBezTo>
                  <a:pt x="14" y="97"/>
                  <a:pt x="16" y="95"/>
                  <a:pt x="18" y="94"/>
                </a:cubicBezTo>
                <a:cubicBezTo>
                  <a:pt x="21" y="92"/>
                  <a:pt x="24" y="91"/>
                  <a:pt x="26" y="91"/>
                </a:cubicBezTo>
                <a:cubicBezTo>
                  <a:pt x="27" y="91"/>
                  <a:pt x="29" y="91"/>
                  <a:pt x="29" y="91"/>
                </a:cubicBezTo>
                <a:cubicBezTo>
                  <a:pt x="35" y="85"/>
                  <a:pt x="35" y="85"/>
                  <a:pt x="35" y="85"/>
                </a:cubicBezTo>
                <a:cubicBezTo>
                  <a:pt x="46" y="96"/>
                  <a:pt x="46" y="96"/>
                  <a:pt x="46" y="96"/>
                </a:cubicBezTo>
                <a:lnTo>
                  <a:pt x="40" y="102"/>
                </a:lnTo>
                <a:close/>
                <a:moveTo>
                  <a:pt x="46" y="90"/>
                </a:moveTo>
                <a:cubicBezTo>
                  <a:pt x="42" y="85"/>
                  <a:pt x="42" y="85"/>
                  <a:pt x="42" y="85"/>
                </a:cubicBezTo>
                <a:cubicBezTo>
                  <a:pt x="51" y="75"/>
                  <a:pt x="51" y="75"/>
                  <a:pt x="51" y="75"/>
                </a:cubicBezTo>
                <a:cubicBezTo>
                  <a:pt x="56" y="81"/>
                  <a:pt x="56" y="81"/>
                  <a:pt x="56" y="81"/>
                </a:cubicBezTo>
                <a:lnTo>
                  <a:pt x="46" y="90"/>
                </a:lnTo>
                <a:close/>
                <a:moveTo>
                  <a:pt x="26" y="43"/>
                </a:moveTo>
                <a:cubicBezTo>
                  <a:pt x="43" y="26"/>
                  <a:pt x="43" y="26"/>
                  <a:pt x="43" y="26"/>
                </a:cubicBezTo>
                <a:cubicBezTo>
                  <a:pt x="44" y="27"/>
                  <a:pt x="44" y="27"/>
                  <a:pt x="44" y="27"/>
                </a:cubicBezTo>
                <a:cubicBezTo>
                  <a:pt x="70" y="52"/>
                  <a:pt x="115" y="97"/>
                  <a:pt x="123" y="105"/>
                </a:cubicBezTo>
                <a:cubicBezTo>
                  <a:pt x="123" y="106"/>
                  <a:pt x="123" y="106"/>
                  <a:pt x="123" y="106"/>
                </a:cubicBezTo>
                <a:cubicBezTo>
                  <a:pt x="123" y="123"/>
                  <a:pt x="123" y="123"/>
                  <a:pt x="123" y="123"/>
                </a:cubicBezTo>
                <a:cubicBezTo>
                  <a:pt x="106" y="123"/>
                  <a:pt x="106" y="123"/>
                  <a:pt x="106" y="123"/>
                </a:cubicBezTo>
                <a:lnTo>
                  <a:pt x="26" y="4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3" name="Freeform 98"/>
          <p:cNvSpPr>
            <a:spLocks noEditPoints="1"/>
          </p:cNvSpPr>
          <p:nvPr/>
        </p:nvSpPr>
        <p:spPr bwMode="auto">
          <a:xfrm>
            <a:off x="9210675" y="4152900"/>
            <a:ext cx="487363" cy="479425"/>
          </a:xfrm>
          <a:custGeom>
            <a:avLst/>
            <a:gdLst>
              <a:gd name="T0" fmla="*/ 92 w 130"/>
              <a:gd name="T1" fmla="*/ 65 h 128"/>
              <a:gd name="T2" fmla="*/ 124 w 130"/>
              <a:gd name="T3" fmla="*/ 36 h 128"/>
              <a:gd name="T4" fmla="*/ 124 w 130"/>
              <a:gd name="T5" fmla="*/ 6 h 128"/>
              <a:gd name="T6" fmla="*/ 94 w 130"/>
              <a:gd name="T7" fmla="*/ 6 h 128"/>
              <a:gd name="T8" fmla="*/ 65 w 130"/>
              <a:gd name="T9" fmla="*/ 38 h 128"/>
              <a:gd name="T10" fmla="*/ 19 w 130"/>
              <a:gd name="T11" fmla="*/ 0 h 128"/>
              <a:gd name="T12" fmla="*/ 7 w 130"/>
              <a:gd name="T13" fmla="*/ 29 h 128"/>
              <a:gd name="T14" fmla="*/ 26 w 130"/>
              <a:gd name="T15" fmla="*/ 81 h 128"/>
              <a:gd name="T16" fmla="*/ 27 w 130"/>
              <a:gd name="T17" fmla="*/ 85 h 128"/>
              <a:gd name="T18" fmla="*/ 3 w 130"/>
              <a:gd name="T19" fmla="*/ 97 h 128"/>
              <a:gd name="T20" fmla="*/ 2 w 130"/>
              <a:gd name="T21" fmla="*/ 126 h 128"/>
              <a:gd name="T22" fmla="*/ 4 w 130"/>
              <a:gd name="T23" fmla="*/ 128 h 128"/>
              <a:gd name="T24" fmla="*/ 31 w 130"/>
              <a:gd name="T25" fmla="*/ 128 h 128"/>
              <a:gd name="T26" fmla="*/ 33 w 130"/>
              <a:gd name="T27" fmla="*/ 127 h 128"/>
              <a:gd name="T28" fmla="*/ 46 w 130"/>
              <a:gd name="T29" fmla="*/ 104 h 128"/>
              <a:gd name="T30" fmla="*/ 66 w 130"/>
              <a:gd name="T31" fmla="*/ 89 h 128"/>
              <a:gd name="T32" fmla="*/ 107 w 130"/>
              <a:gd name="T33" fmla="*/ 128 h 128"/>
              <a:gd name="T34" fmla="*/ 128 w 130"/>
              <a:gd name="T35" fmla="*/ 128 h 128"/>
              <a:gd name="T36" fmla="*/ 130 w 130"/>
              <a:gd name="T37" fmla="*/ 126 h 128"/>
              <a:gd name="T38" fmla="*/ 130 w 130"/>
              <a:gd name="T39" fmla="*/ 105 h 128"/>
              <a:gd name="T40" fmla="*/ 96 w 130"/>
              <a:gd name="T41" fmla="*/ 11 h 128"/>
              <a:gd name="T42" fmla="*/ 109 w 130"/>
              <a:gd name="T43" fmla="*/ 5 h 128"/>
              <a:gd name="T44" fmla="*/ 121 w 130"/>
              <a:gd name="T45" fmla="*/ 33 h 128"/>
              <a:gd name="T46" fmla="*/ 88 w 130"/>
              <a:gd name="T47" fmla="*/ 62 h 128"/>
              <a:gd name="T48" fmla="*/ 96 w 130"/>
              <a:gd name="T49" fmla="*/ 11 h 128"/>
              <a:gd name="T50" fmla="*/ 10 w 130"/>
              <a:gd name="T51" fmla="*/ 26 h 128"/>
              <a:gd name="T52" fmla="*/ 10 w 130"/>
              <a:gd name="T53" fmla="*/ 8 h 128"/>
              <a:gd name="T54" fmla="*/ 32 w 130"/>
              <a:gd name="T55" fmla="*/ 12 h 128"/>
              <a:gd name="T56" fmla="*/ 12 w 130"/>
              <a:gd name="T57" fmla="*/ 28 h 128"/>
              <a:gd name="T58" fmla="*/ 35 w 130"/>
              <a:gd name="T59" fmla="*/ 15 h 128"/>
              <a:gd name="T60" fmla="*/ 24 w 130"/>
              <a:gd name="T61" fmla="*/ 40 h 128"/>
              <a:gd name="T62" fmla="*/ 30 w 130"/>
              <a:gd name="T63" fmla="*/ 123 h 128"/>
              <a:gd name="T64" fmla="*/ 7 w 130"/>
              <a:gd name="T65" fmla="*/ 100 h 128"/>
              <a:gd name="T66" fmla="*/ 35 w 130"/>
              <a:gd name="T67" fmla="*/ 92 h 128"/>
              <a:gd name="T68" fmla="*/ 22 w 130"/>
              <a:gd name="T69" fmla="*/ 108 h 128"/>
              <a:gd name="T70" fmla="*/ 38 w 130"/>
              <a:gd name="T71" fmla="*/ 95 h 128"/>
              <a:gd name="T72" fmla="*/ 30 w 130"/>
              <a:gd name="T73" fmla="*/ 123 h 128"/>
              <a:gd name="T74" fmla="*/ 31 w 130"/>
              <a:gd name="T75" fmla="*/ 82 h 128"/>
              <a:gd name="T76" fmla="*/ 63 w 130"/>
              <a:gd name="T77" fmla="*/ 85 h 128"/>
              <a:gd name="T78" fmla="*/ 125 w 130"/>
              <a:gd name="T79" fmla="*/ 123 h 128"/>
              <a:gd name="T80" fmla="*/ 28 w 130"/>
              <a:gd name="T81" fmla="*/ 43 h 128"/>
              <a:gd name="T82" fmla="*/ 46 w 130"/>
              <a:gd name="T83" fmla="*/ 27 h 128"/>
              <a:gd name="T84" fmla="*/ 125 w 130"/>
              <a:gd name="T85"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0" h="128">
                <a:moveTo>
                  <a:pt x="129" y="103"/>
                </a:moveTo>
                <a:cubicBezTo>
                  <a:pt x="92" y="65"/>
                  <a:pt x="92" y="65"/>
                  <a:pt x="92" y="65"/>
                </a:cubicBezTo>
                <a:cubicBezTo>
                  <a:pt x="122" y="38"/>
                  <a:pt x="122" y="38"/>
                  <a:pt x="122" y="38"/>
                </a:cubicBezTo>
                <a:cubicBezTo>
                  <a:pt x="123" y="37"/>
                  <a:pt x="123" y="37"/>
                  <a:pt x="124" y="36"/>
                </a:cubicBezTo>
                <a:cubicBezTo>
                  <a:pt x="128" y="32"/>
                  <a:pt x="130" y="27"/>
                  <a:pt x="130" y="21"/>
                </a:cubicBezTo>
                <a:cubicBezTo>
                  <a:pt x="130" y="16"/>
                  <a:pt x="128" y="10"/>
                  <a:pt x="124" y="6"/>
                </a:cubicBezTo>
                <a:cubicBezTo>
                  <a:pt x="120" y="2"/>
                  <a:pt x="114" y="0"/>
                  <a:pt x="109" y="0"/>
                </a:cubicBezTo>
                <a:cubicBezTo>
                  <a:pt x="103" y="0"/>
                  <a:pt x="98" y="2"/>
                  <a:pt x="94" y="6"/>
                </a:cubicBezTo>
                <a:cubicBezTo>
                  <a:pt x="93" y="7"/>
                  <a:pt x="93" y="7"/>
                  <a:pt x="93" y="8"/>
                </a:cubicBezTo>
                <a:cubicBezTo>
                  <a:pt x="65" y="38"/>
                  <a:pt x="65" y="38"/>
                  <a:pt x="65" y="38"/>
                </a:cubicBezTo>
                <a:cubicBezTo>
                  <a:pt x="31" y="5"/>
                  <a:pt x="31" y="5"/>
                  <a:pt x="31" y="5"/>
                </a:cubicBezTo>
                <a:cubicBezTo>
                  <a:pt x="28" y="2"/>
                  <a:pt x="24" y="0"/>
                  <a:pt x="19" y="0"/>
                </a:cubicBezTo>
                <a:cubicBezTo>
                  <a:pt x="15" y="0"/>
                  <a:pt x="10" y="2"/>
                  <a:pt x="7" y="5"/>
                </a:cubicBezTo>
                <a:cubicBezTo>
                  <a:pt x="0" y="12"/>
                  <a:pt x="0" y="23"/>
                  <a:pt x="7" y="29"/>
                </a:cubicBezTo>
                <a:cubicBezTo>
                  <a:pt x="41" y="64"/>
                  <a:pt x="41" y="64"/>
                  <a:pt x="41" y="64"/>
                </a:cubicBezTo>
                <a:cubicBezTo>
                  <a:pt x="26" y="81"/>
                  <a:pt x="26" y="81"/>
                  <a:pt x="26" y="81"/>
                </a:cubicBezTo>
                <a:cubicBezTo>
                  <a:pt x="25" y="82"/>
                  <a:pt x="25" y="83"/>
                  <a:pt x="26" y="84"/>
                </a:cubicBezTo>
                <a:cubicBezTo>
                  <a:pt x="27" y="85"/>
                  <a:pt x="27" y="85"/>
                  <a:pt x="27" y="85"/>
                </a:cubicBezTo>
                <a:cubicBezTo>
                  <a:pt x="4" y="97"/>
                  <a:pt x="4" y="97"/>
                  <a:pt x="4" y="97"/>
                </a:cubicBezTo>
                <a:cubicBezTo>
                  <a:pt x="3" y="97"/>
                  <a:pt x="3" y="97"/>
                  <a:pt x="3" y="97"/>
                </a:cubicBezTo>
                <a:cubicBezTo>
                  <a:pt x="2" y="98"/>
                  <a:pt x="2" y="98"/>
                  <a:pt x="2" y="99"/>
                </a:cubicBezTo>
                <a:cubicBezTo>
                  <a:pt x="2" y="126"/>
                  <a:pt x="2" y="126"/>
                  <a:pt x="2" y="126"/>
                </a:cubicBezTo>
                <a:cubicBezTo>
                  <a:pt x="2" y="126"/>
                  <a:pt x="2" y="127"/>
                  <a:pt x="3" y="127"/>
                </a:cubicBezTo>
                <a:cubicBezTo>
                  <a:pt x="3" y="128"/>
                  <a:pt x="4" y="128"/>
                  <a:pt x="4" y="128"/>
                </a:cubicBezTo>
                <a:cubicBezTo>
                  <a:pt x="31" y="128"/>
                  <a:pt x="31" y="128"/>
                  <a:pt x="31" y="128"/>
                </a:cubicBezTo>
                <a:cubicBezTo>
                  <a:pt x="31" y="128"/>
                  <a:pt x="31" y="128"/>
                  <a:pt x="31" y="128"/>
                </a:cubicBezTo>
                <a:cubicBezTo>
                  <a:pt x="32" y="128"/>
                  <a:pt x="32" y="128"/>
                  <a:pt x="33" y="127"/>
                </a:cubicBezTo>
                <a:cubicBezTo>
                  <a:pt x="33" y="127"/>
                  <a:pt x="33" y="127"/>
                  <a:pt x="33" y="127"/>
                </a:cubicBezTo>
                <a:cubicBezTo>
                  <a:pt x="45" y="103"/>
                  <a:pt x="45" y="103"/>
                  <a:pt x="45" y="103"/>
                </a:cubicBezTo>
                <a:cubicBezTo>
                  <a:pt x="46" y="104"/>
                  <a:pt x="46" y="104"/>
                  <a:pt x="46" y="104"/>
                </a:cubicBezTo>
                <a:cubicBezTo>
                  <a:pt x="47" y="105"/>
                  <a:pt x="48" y="105"/>
                  <a:pt x="49" y="104"/>
                </a:cubicBezTo>
                <a:cubicBezTo>
                  <a:pt x="66" y="89"/>
                  <a:pt x="66" y="89"/>
                  <a:pt x="66" y="89"/>
                </a:cubicBezTo>
                <a:cubicBezTo>
                  <a:pt x="105" y="127"/>
                  <a:pt x="105" y="127"/>
                  <a:pt x="105" y="127"/>
                </a:cubicBezTo>
                <a:cubicBezTo>
                  <a:pt x="106" y="128"/>
                  <a:pt x="106" y="128"/>
                  <a:pt x="107" y="128"/>
                </a:cubicBezTo>
                <a:cubicBezTo>
                  <a:pt x="107" y="128"/>
                  <a:pt x="107" y="128"/>
                  <a:pt x="107" y="128"/>
                </a:cubicBezTo>
                <a:cubicBezTo>
                  <a:pt x="128" y="128"/>
                  <a:pt x="128" y="128"/>
                  <a:pt x="128" y="128"/>
                </a:cubicBezTo>
                <a:cubicBezTo>
                  <a:pt x="128" y="128"/>
                  <a:pt x="129" y="128"/>
                  <a:pt x="129" y="127"/>
                </a:cubicBezTo>
                <a:cubicBezTo>
                  <a:pt x="130" y="127"/>
                  <a:pt x="130" y="126"/>
                  <a:pt x="130" y="126"/>
                </a:cubicBezTo>
                <a:cubicBezTo>
                  <a:pt x="130" y="105"/>
                  <a:pt x="130" y="105"/>
                  <a:pt x="130" y="105"/>
                </a:cubicBezTo>
                <a:cubicBezTo>
                  <a:pt x="130" y="105"/>
                  <a:pt x="130" y="105"/>
                  <a:pt x="130" y="105"/>
                </a:cubicBezTo>
                <a:cubicBezTo>
                  <a:pt x="130" y="104"/>
                  <a:pt x="130" y="104"/>
                  <a:pt x="129" y="103"/>
                </a:cubicBezTo>
                <a:close/>
                <a:moveTo>
                  <a:pt x="96" y="11"/>
                </a:moveTo>
                <a:cubicBezTo>
                  <a:pt x="96" y="10"/>
                  <a:pt x="97" y="10"/>
                  <a:pt x="97" y="9"/>
                </a:cubicBezTo>
                <a:cubicBezTo>
                  <a:pt x="100" y="6"/>
                  <a:pt x="104" y="5"/>
                  <a:pt x="109" y="5"/>
                </a:cubicBezTo>
                <a:cubicBezTo>
                  <a:pt x="113" y="5"/>
                  <a:pt x="117" y="6"/>
                  <a:pt x="121" y="9"/>
                </a:cubicBezTo>
                <a:cubicBezTo>
                  <a:pt x="127" y="16"/>
                  <a:pt x="127" y="26"/>
                  <a:pt x="121" y="33"/>
                </a:cubicBezTo>
                <a:cubicBezTo>
                  <a:pt x="120" y="33"/>
                  <a:pt x="120" y="34"/>
                  <a:pt x="119" y="34"/>
                </a:cubicBezTo>
                <a:cubicBezTo>
                  <a:pt x="88" y="62"/>
                  <a:pt x="88" y="62"/>
                  <a:pt x="88" y="62"/>
                </a:cubicBezTo>
                <a:cubicBezTo>
                  <a:pt x="68" y="42"/>
                  <a:pt x="68" y="42"/>
                  <a:pt x="68" y="42"/>
                </a:cubicBezTo>
                <a:lnTo>
                  <a:pt x="96" y="11"/>
                </a:lnTo>
                <a:close/>
                <a:moveTo>
                  <a:pt x="12" y="28"/>
                </a:moveTo>
                <a:cubicBezTo>
                  <a:pt x="11" y="27"/>
                  <a:pt x="10" y="26"/>
                  <a:pt x="10" y="26"/>
                </a:cubicBezTo>
                <a:cubicBezTo>
                  <a:pt x="8" y="24"/>
                  <a:pt x="7" y="20"/>
                  <a:pt x="7" y="17"/>
                </a:cubicBezTo>
                <a:cubicBezTo>
                  <a:pt x="7" y="14"/>
                  <a:pt x="8" y="11"/>
                  <a:pt x="10" y="8"/>
                </a:cubicBezTo>
                <a:cubicBezTo>
                  <a:pt x="15" y="3"/>
                  <a:pt x="23" y="3"/>
                  <a:pt x="28" y="8"/>
                </a:cubicBezTo>
                <a:cubicBezTo>
                  <a:pt x="32" y="12"/>
                  <a:pt x="32" y="12"/>
                  <a:pt x="32" y="12"/>
                </a:cubicBezTo>
                <a:cubicBezTo>
                  <a:pt x="14" y="30"/>
                  <a:pt x="14" y="30"/>
                  <a:pt x="14" y="30"/>
                </a:cubicBezTo>
                <a:lnTo>
                  <a:pt x="12" y="28"/>
                </a:lnTo>
                <a:close/>
                <a:moveTo>
                  <a:pt x="17" y="33"/>
                </a:moveTo>
                <a:cubicBezTo>
                  <a:pt x="35" y="15"/>
                  <a:pt x="35" y="15"/>
                  <a:pt x="35" y="15"/>
                </a:cubicBezTo>
                <a:cubicBezTo>
                  <a:pt x="42" y="22"/>
                  <a:pt x="42" y="22"/>
                  <a:pt x="42" y="22"/>
                </a:cubicBezTo>
                <a:cubicBezTo>
                  <a:pt x="24" y="40"/>
                  <a:pt x="24" y="40"/>
                  <a:pt x="24" y="40"/>
                </a:cubicBezTo>
                <a:lnTo>
                  <a:pt x="17" y="33"/>
                </a:lnTo>
                <a:close/>
                <a:moveTo>
                  <a:pt x="30" y="123"/>
                </a:moveTo>
                <a:cubicBezTo>
                  <a:pt x="7" y="123"/>
                  <a:pt x="7" y="123"/>
                  <a:pt x="7" y="123"/>
                </a:cubicBezTo>
                <a:cubicBezTo>
                  <a:pt x="7" y="100"/>
                  <a:pt x="7" y="100"/>
                  <a:pt x="7" y="100"/>
                </a:cubicBezTo>
                <a:cubicBezTo>
                  <a:pt x="31" y="88"/>
                  <a:pt x="31" y="88"/>
                  <a:pt x="31" y="88"/>
                </a:cubicBezTo>
                <a:cubicBezTo>
                  <a:pt x="35" y="92"/>
                  <a:pt x="35" y="92"/>
                  <a:pt x="35" y="92"/>
                </a:cubicBezTo>
                <a:cubicBezTo>
                  <a:pt x="22" y="105"/>
                  <a:pt x="22" y="105"/>
                  <a:pt x="22" y="105"/>
                </a:cubicBezTo>
                <a:cubicBezTo>
                  <a:pt x="21" y="106"/>
                  <a:pt x="21" y="108"/>
                  <a:pt x="22" y="108"/>
                </a:cubicBezTo>
                <a:cubicBezTo>
                  <a:pt x="22" y="109"/>
                  <a:pt x="24" y="109"/>
                  <a:pt x="25" y="108"/>
                </a:cubicBezTo>
                <a:cubicBezTo>
                  <a:pt x="38" y="95"/>
                  <a:pt x="38" y="95"/>
                  <a:pt x="38" y="95"/>
                </a:cubicBezTo>
                <a:cubicBezTo>
                  <a:pt x="42" y="99"/>
                  <a:pt x="42" y="99"/>
                  <a:pt x="42" y="99"/>
                </a:cubicBezTo>
                <a:lnTo>
                  <a:pt x="30" y="123"/>
                </a:lnTo>
                <a:close/>
                <a:moveTo>
                  <a:pt x="48" y="99"/>
                </a:moveTo>
                <a:cubicBezTo>
                  <a:pt x="31" y="82"/>
                  <a:pt x="31" y="82"/>
                  <a:pt x="31" y="82"/>
                </a:cubicBezTo>
                <a:cubicBezTo>
                  <a:pt x="45" y="67"/>
                  <a:pt x="45" y="67"/>
                  <a:pt x="45" y="67"/>
                </a:cubicBezTo>
                <a:cubicBezTo>
                  <a:pt x="63" y="85"/>
                  <a:pt x="63" y="85"/>
                  <a:pt x="63" y="85"/>
                </a:cubicBezTo>
                <a:lnTo>
                  <a:pt x="48" y="99"/>
                </a:lnTo>
                <a:close/>
                <a:moveTo>
                  <a:pt x="125" y="123"/>
                </a:moveTo>
                <a:cubicBezTo>
                  <a:pt x="108" y="123"/>
                  <a:pt x="108" y="123"/>
                  <a:pt x="108" y="123"/>
                </a:cubicBezTo>
                <a:cubicBezTo>
                  <a:pt x="28" y="43"/>
                  <a:pt x="28" y="43"/>
                  <a:pt x="28" y="43"/>
                </a:cubicBezTo>
                <a:cubicBezTo>
                  <a:pt x="45" y="26"/>
                  <a:pt x="45" y="26"/>
                  <a:pt x="45" y="26"/>
                </a:cubicBezTo>
                <a:cubicBezTo>
                  <a:pt x="46" y="27"/>
                  <a:pt x="46" y="27"/>
                  <a:pt x="46" y="27"/>
                </a:cubicBezTo>
                <a:cubicBezTo>
                  <a:pt x="72" y="53"/>
                  <a:pt x="117" y="98"/>
                  <a:pt x="125" y="105"/>
                </a:cubicBezTo>
                <a:cubicBezTo>
                  <a:pt x="125" y="106"/>
                  <a:pt x="125" y="106"/>
                  <a:pt x="125" y="106"/>
                </a:cubicBezTo>
                <a:lnTo>
                  <a:pt x="125" y="12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4" name="Freeform 99"/>
          <p:cNvSpPr>
            <a:spLocks noEditPoints="1"/>
          </p:cNvSpPr>
          <p:nvPr/>
        </p:nvSpPr>
        <p:spPr bwMode="auto">
          <a:xfrm>
            <a:off x="8253413" y="4152900"/>
            <a:ext cx="484188" cy="484188"/>
          </a:xfrm>
          <a:custGeom>
            <a:avLst/>
            <a:gdLst>
              <a:gd name="T0" fmla="*/ 129 w 129"/>
              <a:gd name="T1" fmla="*/ 22 h 129"/>
              <a:gd name="T2" fmla="*/ 127 w 129"/>
              <a:gd name="T3" fmla="*/ 18 h 129"/>
              <a:gd name="T4" fmla="*/ 111 w 129"/>
              <a:gd name="T5" fmla="*/ 2 h 129"/>
              <a:gd name="T6" fmla="*/ 107 w 129"/>
              <a:gd name="T7" fmla="*/ 0 h 129"/>
              <a:gd name="T8" fmla="*/ 103 w 129"/>
              <a:gd name="T9" fmla="*/ 2 h 129"/>
              <a:gd name="T10" fmla="*/ 3 w 129"/>
              <a:gd name="T11" fmla="*/ 102 h 129"/>
              <a:gd name="T12" fmla="*/ 3 w 129"/>
              <a:gd name="T13" fmla="*/ 110 h 129"/>
              <a:gd name="T14" fmla="*/ 19 w 129"/>
              <a:gd name="T15" fmla="*/ 126 h 129"/>
              <a:gd name="T16" fmla="*/ 27 w 129"/>
              <a:gd name="T17" fmla="*/ 126 h 129"/>
              <a:gd name="T18" fmla="*/ 127 w 129"/>
              <a:gd name="T19" fmla="*/ 26 h 129"/>
              <a:gd name="T20" fmla="*/ 129 w 129"/>
              <a:gd name="T21" fmla="*/ 22 h 129"/>
              <a:gd name="T22" fmla="*/ 124 w 129"/>
              <a:gd name="T23" fmla="*/ 23 h 129"/>
              <a:gd name="T24" fmla="*/ 23 w 129"/>
              <a:gd name="T25" fmla="*/ 124 h 129"/>
              <a:gd name="T26" fmla="*/ 5 w 129"/>
              <a:gd name="T27" fmla="*/ 106 h 129"/>
              <a:gd name="T28" fmla="*/ 15 w 129"/>
              <a:gd name="T29" fmla="*/ 96 h 129"/>
              <a:gd name="T30" fmla="*/ 21 w 129"/>
              <a:gd name="T31" fmla="*/ 103 h 129"/>
              <a:gd name="T32" fmla="*/ 24 w 129"/>
              <a:gd name="T33" fmla="*/ 103 h 129"/>
              <a:gd name="T34" fmla="*/ 25 w 129"/>
              <a:gd name="T35" fmla="*/ 101 h 129"/>
              <a:gd name="T36" fmla="*/ 24 w 129"/>
              <a:gd name="T37" fmla="*/ 99 h 129"/>
              <a:gd name="T38" fmla="*/ 18 w 129"/>
              <a:gd name="T39" fmla="*/ 93 h 129"/>
              <a:gd name="T40" fmla="*/ 31 w 129"/>
              <a:gd name="T41" fmla="*/ 81 h 129"/>
              <a:gd name="T42" fmla="*/ 37 w 129"/>
              <a:gd name="T43" fmla="*/ 87 h 129"/>
              <a:gd name="T44" fmla="*/ 40 w 129"/>
              <a:gd name="T45" fmla="*/ 87 h 129"/>
              <a:gd name="T46" fmla="*/ 40 w 129"/>
              <a:gd name="T47" fmla="*/ 84 h 129"/>
              <a:gd name="T48" fmla="*/ 34 w 129"/>
              <a:gd name="T49" fmla="*/ 77 h 129"/>
              <a:gd name="T50" fmla="*/ 46 w 129"/>
              <a:gd name="T51" fmla="*/ 65 h 129"/>
              <a:gd name="T52" fmla="*/ 53 w 129"/>
              <a:gd name="T53" fmla="*/ 71 h 129"/>
              <a:gd name="T54" fmla="*/ 56 w 129"/>
              <a:gd name="T55" fmla="*/ 71 h 129"/>
              <a:gd name="T56" fmla="*/ 57 w 129"/>
              <a:gd name="T57" fmla="*/ 69 h 129"/>
              <a:gd name="T58" fmla="*/ 56 w 129"/>
              <a:gd name="T59" fmla="*/ 68 h 129"/>
              <a:gd name="T60" fmla="*/ 50 w 129"/>
              <a:gd name="T61" fmla="*/ 61 h 129"/>
              <a:gd name="T62" fmla="*/ 62 w 129"/>
              <a:gd name="T63" fmla="*/ 49 h 129"/>
              <a:gd name="T64" fmla="*/ 69 w 129"/>
              <a:gd name="T65" fmla="*/ 55 h 129"/>
              <a:gd name="T66" fmla="*/ 72 w 129"/>
              <a:gd name="T67" fmla="*/ 55 h 129"/>
              <a:gd name="T68" fmla="*/ 72 w 129"/>
              <a:gd name="T69" fmla="*/ 52 h 129"/>
              <a:gd name="T70" fmla="*/ 66 w 129"/>
              <a:gd name="T71" fmla="*/ 45 h 129"/>
              <a:gd name="T72" fmla="*/ 78 w 129"/>
              <a:gd name="T73" fmla="*/ 33 h 129"/>
              <a:gd name="T74" fmla="*/ 85 w 129"/>
              <a:gd name="T75" fmla="*/ 39 h 129"/>
              <a:gd name="T76" fmla="*/ 88 w 129"/>
              <a:gd name="T77" fmla="*/ 39 h 129"/>
              <a:gd name="T78" fmla="*/ 88 w 129"/>
              <a:gd name="T79" fmla="*/ 36 h 129"/>
              <a:gd name="T80" fmla="*/ 82 w 129"/>
              <a:gd name="T81" fmla="*/ 30 h 129"/>
              <a:gd name="T82" fmla="*/ 94 w 129"/>
              <a:gd name="T83" fmla="*/ 17 h 129"/>
              <a:gd name="T84" fmla="*/ 100 w 129"/>
              <a:gd name="T85" fmla="*/ 23 h 129"/>
              <a:gd name="T86" fmla="*/ 104 w 129"/>
              <a:gd name="T87" fmla="*/ 23 h 129"/>
              <a:gd name="T88" fmla="*/ 104 w 129"/>
              <a:gd name="T89" fmla="*/ 20 h 129"/>
              <a:gd name="T90" fmla="*/ 97 w 129"/>
              <a:gd name="T91" fmla="*/ 14 h 129"/>
              <a:gd name="T92" fmla="*/ 107 w 129"/>
              <a:gd name="T93" fmla="*/ 4 h 129"/>
              <a:gd name="T94" fmla="*/ 125 w 129"/>
              <a:gd name="T95" fmla="*/ 22 h 129"/>
              <a:gd name="T96" fmla="*/ 124 w 129"/>
              <a:gd name="T97" fmla="*/ 23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9" h="129">
                <a:moveTo>
                  <a:pt x="129" y="22"/>
                </a:moveTo>
                <a:cubicBezTo>
                  <a:pt x="129" y="20"/>
                  <a:pt x="128" y="19"/>
                  <a:pt x="127" y="18"/>
                </a:cubicBezTo>
                <a:cubicBezTo>
                  <a:pt x="111" y="2"/>
                  <a:pt x="111" y="2"/>
                  <a:pt x="111" y="2"/>
                </a:cubicBezTo>
                <a:cubicBezTo>
                  <a:pt x="110" y="1"/>
                  <a:pt x="109" y="0"/>
                  <a:pt x="107" y="0"/>
                </a:cubicBezTo>
                <a:cubicBezTo>
                  <a:pt x="105" y="0"/>
                  <a:pt x="104" y="1"/>
                  <a:pt x="103" y="2"/>
                </a:cubicBezTo>
                <a:cubicBezTo>
                  <a:pt x="3" y="102"/>
                  <a:pt x="3" y="102"/>
                  <a:pt x="3" y="102"/>
                </a:cubicBezTo>
                <a:cubicBezTo>
                  <a:pt x="0" y="104"/>
                  <a:pt x="0" y="108"/>
                  <a:pt x="3" y="110"/>
                </a:cubicBezTo>
                <a:cubicBezTo>
                  <a:pt x="19" y="126"/>
                  <a:pt x="19" y="126"/>
                  <a:pt x="19" y="126"/>
                </a:cubicBezTo>
                <a:cubicBezTo>
                  <a:pt x="21" y="129"/>
                  <a:pt x="25" y="129"/>
                  <a:pt x="27" y="126"/>
                </a:cubicBezTo>
                <a:cubicBezTo>
                  <a:pt x="127" y="26"/>
                  <a:pt x="127" y="26"/>
                  <a:pt x="127" y="26"/>
                </a:cubicBezTo>
                <a:cubicBezTo>
                  <a:pt x="128" y="25"/>
                  <a:pt x="129" y="24"/>
                  <a:pt x="129" y="22"/>
                </a:cubicBezTo>
                <a:close/>
                <a:moveTo>
                  <a:pt x="124" y="23"/>
                </a:moveTo>
                <a:cubicBezTo>
                  <a:pt x="23" y="124"/>
                  <a:pt x="23" y="124"/>
                  <a:pt x="23" y="124"/>
                </a:cubicBezTo>
                <a:cubicBezTo>
                  <a:pt x="5" y="106"/>
                  <a:pt x="5" y="106"/>
                  <a:pt x="5" y="106"/>
                </a:cubicBezTo>
                <a:cubicBezTo>
                  <a:pt x="15" y="96"/>
                  <a:pt x="15" y="96"/>
                  <a:pt x="15" y="96"/>
                </a:cubicBezTo>
                <a:cubicBezTo>
                  <a:pt x="21" y="103"/>
                  <a:pt x="21" y="103"/>
                  <a:pt x="21" y="103"/>
                </a:cubicBezTo>
                <a:cubicBezTo>
                  <a:pt x="22" y="104"/>
                  <a:pt x="23" y="104"/>
                  <a:pt x="24" y="103"/>
                </a:cubicBezTo>
                <a:cubicBezTo>
                  <a:pt x="25" y="102"/>
                  <a:pt x="25" y="102"/>
                  <a:pt x="25" y="101"/>
                </a:cubicBezTo>
                <a:cubicBezTo>
                  <a:pt x="25" y="100"/>
                  <a:pt x="25" y="100"/>
                  <a:pt x="24" y="99"/>
                </a:cubicBezTo>
                <a:cubicBezTo>
                  <a:pt x="18" y="93"/>
                  <a:pt x="18" y="93"/>
                  <a:pt x="18" y="93"/>
                </a:cubicBezTo>
                <a:cubicBezTo>
                  <a:pt x="31" y="81"/>
                  <a:pt x="31" y="81"/>
                  <a:pt x="31" y="81"/>
                </a:cubicBezTo>
                <a:cubicBezTo>
                  <a:pt x="37" y="87"/>
                  <a:pt x="37" y="87"/>
                  <a:pt x="37" y="87"/>
                </a:cubicBezTo>
                <a:cubicBezTo>
                  <a:pt x="38" y="88"/>
                  <a:pt x="39" y="88"/>
                  <a:pt x="40" y="87"/>
                </a:cubicBezTo>
                <a:cubicBezTo>
                  <a:pt x="41" y="86"/>
                  <a:pt x="41" y="84"/>
                  <a:pt x="40" y="84"/>
                </a:cubicBezTo>
                <a:cubicBezTo>
                  <a:pt x="34" y="77"/>
                  <a:pt x="34" y="77"/>
                  <a:pt x="34" y="77"/>
                </a:cubicBezTo>
                <a:cubicBezTo>
                  <a:pt x="46" y="65"/>
                  <a:pt x="46" y="65"/>
                  <a:pt x="46" y="65"/>
                </a:cubicBezTo>
                <a:cubicBezTo>
                  <a:pt x="53" y="71"/>
                  <a:pt x="53" y="71"/>
                  <a:pt x="53" y="71"/>
                </a:cubicBezTo>
                <a:cubicBezTo>
                  <a:pt x="54" y="72"/>
                  <a:pt x="55" y="72"/>
                  <a:pt x="56" y="71"/>
                </a:cubicBezTo>
                <a:cubicBezTo>
                  <a:pt x="56" y="70"/>
                  <a:pt x="57" y="70"/>
                  <a:pt x="57" y="69"/>
                </a:cubicBezTo>
                <a:cubicBezTo>
                  <a:pt x="57" y="69"/>
                  <a:pt x="56" y="68"/>
                  <a:pt x="56" y="68"/>
                </a:cubicBezTo>
                <a:cubicBezTo>
                  <a:pt x="50" y="61"/>
                  <a:pt x="50" y="61"/>
                  <a:pt x="50" y="61"/>
                </a:cubicBezTo>
                <a:cubicBezTo>
                  <a:pt x="62" y="49"/>
                  <a:pt x="62" y="49"/>
                  <a:pt x="62" y="49"/>
                </a:cubicBezTo>
                <a:cubicBezTo>
                  <a:pt x="69" y="55"/>
                  <a:pt x="69" y="55"/>
                  <a:pt x="69" y="55"/>
                </a:cubicBezTo>
                <a:cubicBezTo>
                  <a:pt x="70" y="56"/>
                  <a:pt x="71" y="56"/>
                  <a:pt x="72" y="55"/>
                </a:cubicBezTo>
                <a:cubicBezTo>
                  <a:pt x="73" y="54"/>
                  <a:pt x="73" y="53"/>
                  <a:pt x="72" y="52"/>
                </a:cubicBezTo>
                <a:cubicBezTo>
                  <a:pt x="66" y="45"/>
                  <a:pt x="66" y="45"/>
                  <a:pt x="66" y="45"/>
                </a:cubicBezTo>
                <a:cubicBezTo>
                  <a:pt x="78" y="33"/>
                  <a:pt x="78" y="33"/>
                  <a:pt x="78" y="33"/>
                </a:cubicBezTo>
                <a:cubicBezTo>
                  <a:pt x="85" y="39"/>
                  <a:pt x="85" y="39"/>
                  <a:pt x="85" y="39"/>
                </a:cubicBezTo>
                <a:cubicBezTo>
                  <a:pt x="85" y="40"/>
                  <a:pt x="87" y="40"/>
                  <a:pt x="88" y="39"/>
                </a:cubicBezTo>
                <a:cubicBezTo>
                  <a:pt x="89" y="38"/>
                  <a:pt x="89" y="37"/>
                  <a:pt x="88" y="36"/>
                </a:cubicBezTo>
                <a:cubicBezTo>
                  <a:pt x="82" y="30"/>
                  <a:pt x="82" y="30"/>
                  <a:pt x="82" y="30"/>
                </a:cubicBezTo>
                <a:cubicBezTo>
                  <a:pt x="94" y="17"/>
                  <a:pt x="94" y="17"/>
                  <a:pt x="94" y="17"/>
                </a:cubicBezTo>
                <a:cubicBezTo>
                  <a:pt x="100" y="23"/>
                  <a:pt x="100" y="23"/>
                  <a:pt x="100" y="23"/>
                </a:cubicBezTo>
                <a:cubicBezTo>
                  <a:pt x="101" y="24"/>
                  <a:pt x="103" y="24"/>
                  <a:pt x="104" y="23"/>
                </a:cubicBezTo>
                <a:cubicBezTo>
                  <a:pt x="105" y="22"/>
                  <a:pt x="105" y="21"/>
                  <a:pt x="104" y="20"/>
                </a:cubicBezTo>
                <a:cubicBezTo>
                  <a:pt x="97" y="14"/>
                  <a:pt x="97" y="14"/>
                  <a:pt x="97" y="14"/>
                </a:cubicBezTo>
                <a:cubicBezTo>
                  <a:pt x="107" y="4"/>
                  <a:pt x="107" y="4"/>
                  <a:pt x="107" y="4"/>
                </a:cubicBezTo>
                <a:cubicBezTo>
                  <a:pt x="125" y="22"/>
                  <a:pt x="125" y="22"/>
                  <a:pt x="125" y="22"/>
                </a:cubicBezTo>
                <a:lnTo>
                  <a:pt x="124" y="2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5" name="Freeform 100"/>
          <p:cNvSpPr>
            <a:spLocks noEditPoints="1"/>
          </p:cNvSpPr>
          <p:nvPr/>
        </p:nvSpPr>
        <p:spPr bwMode="auto">
          <a:xfrm>
            <a:off x="7296150" y="4159250"/>
            <a:ext cx="479425" cy="461963"/>
          </a:xfrm>
          <a:custGeom>
            <a:avLst/>
            <a:gdLst>
              <a:gd name="T0" fmla="*/ 128 w 128"/>
              <a:gd name="T1" fmla="*/ 13 h 123"/>
              <a:gd name="T2" fmla="*/ 124 w 128"/>
              <a:gd name="T3" fmla="*/ 5 h 123"/>
              <a:gd name="T4" fmla="*/ 107 w 128"/>
              <a:gd name="T5" fmla="*/ 5 h 123"/>
              <a:gd name="T6" fmla="*/ 107 w 128"/>
              <a:gd name="T7" fmla="*/ 6 h 123"/>
              <a:gd name="T8" fmla="*/ 39 w 128"/>
              <a:gd name="T9" fmla="*/ 80 h 123"/>
              <a:gd name="T10" fmla="*/ 37 w 128"/>
              <a:gd name="T11" fmla="*/ 78 h 123"/>
              <a:gd name="T12" fmla="*/ 34 w 128"/>
              <a:gd name="T13" fmla="*/ 78 h 123"/>
              <a:gd name="T14" fmla="*/ 28 w 128"/>
              <a:gd name="T15" fmla="*/ 85 h 123"/>
              <a:gd name="T16" fmla="*/ 26 w 128"/>
              <a:gd name="T17" fmla="*/ 85 h 123"/>
              <a:gd name="T18" fmla="*/ 16 w 128"/>
              <a:gd name="T19" fmla="*/ 88 h 123"/>
              <a:gd name="T20" fmla="*/ 9 w 128"/>
              <a:gd name="T21" fmla="*/ 96 h 123"/>
              <a:gd name="T22" fmla="*/ 7 w 128"/>
              <a:gd name="T23" fmla="*/ 101 h 123"/>
              <a:gd name="T24" fmla="*/ 2 w 128"/>
              <a:gd name="T25" fmla="*/ 111 h 123"/>
              <a:gd name="T26" fmla="*/ 0 w 128"/>
              <a:gd name="T27" fmla="*/ 116 h 123"/>
              <a:gd name="T28" fmla="*/ 2 w 128"/>
              <a:gd name="T29" fmla="*/ 120 h 123"/>
              <a:gd name="T30" fmla="*/ 5 w 128"/>
              <a:gd name="T31" fmla="*/ 122 h 123"/>
              <a:gd name="T32" fmla="*/ 30 w 128"/>
              <a:gd name="T33" fmla="*/ 121 h 123"/>
              <a:gd name="T34" fmla="*/ 35 w 128"/>
              <a:gd name="T35" fmla="*/ 120 h 123"/>
              <a:gd name="T36" fmla="*/ 42 w 128"/>
              <a:gd name="T37" fmla="*/ 113 h 123"/>
              <a:gd name="T38" fmla="*/ 45 w 128"/>
              <a:gd name="T39" fmla="*/ 103 h 123"/>
              <a:gd name="T40" fmla="*/ 45 w 128"/>
              <a:gd name="T41" fmla="*/ 102 h 123"/>
              <a:gd name="T42" fmla="*/ 51 w 128"/>
              <a:gd name="T43" fmla="*/ 96 h 123"/>
              <a:gd name="T44" fmla="*/ 51 w 128"/>
              <a:gd name="T45" fmla="*/ 92 h 123"/>
              <a:gd name="T46" fmla="*/ 50 w 128"/>
              <a:gd name="T47" fmla="*/ 91 h 123"/>
              <a:gd name="T48" fmla="*/ 124 w 128"/>
              <a:gd name="T49" fmla="*/ 23 h 123"/>
              <a:gd name="T50" fmla="*/ 128 w 128"/>
              <a:gd name="T51" fmla="*/ 13 h 123"/>
              <a:gd name="T52" fmla="*/ 40 w 128"/>
              <a:gd name="T53" fmla="*/ 100 h 123"/>
              <a:gd name="T54" fmla="*/ 40 w 128"/>
              <a:gd name="T55" fmla="*/ 101 h 123"/>
              <a:gd name="T56" fmla="*/ 40 w 128"/>
              <a:gd name="T57" fmla="*/ 103 h 123"/>
              <a:gd name="T58" fmla="*/ 33 w 128"/>
              <a:gd name="T59" fmla="*/ 116 h 123"/>
              <a:gd name="T60" fmla="*/ 29 w 128"/>
              <a:gd name="T61" fmla="*/ 117 h 123"/>
              <a:gd name="T62" fmla="*/ 20 w 128"/>
              <a:gd name="T63" fmla="*/ 118 h 123"/>
              <a:gd name="T64" fmla="*/ 6 w 128"/>
              <a:gd name="T65" fmla="*/ 117 h 123"/>
              <a:gd name="T66" fmla="*/ 3 w 128"/>
              <a:gd name="T67" fmla="*/ 116 h 123"/>
              <a:gd name="T68" fmla="*/ 5 w 128"/>
              <a:gd name="T69" fmla="*/ 115 h 123"/>
              <a:gd name="T70" fmla="*/ 12 w 128"/>
              <a:gd name="T71" fmla="*/ 103 h 123"/>
              <a:gd name="T72" fmla="*/ 13 w 128"/>
              <a:gd name="T73" fmla="*/ 98 h 123"/>
              <a:gd name="T74" fmla="*/ 18 w 128"/>
              <a:gd name="T75" fmla="*/ 92 h 123"/>
              <a:gd name="T76" fmla="*/ 26 w 128"/>
              <a:gd name="T77" fmla="*/ 89 h 123"/>
              <a:gd name="T78" fmla="*/ 29 w 128"/>
              <a:gd name="T79" fmla="*/ 89 h 123"/>
              <a:gd name="T80" fmla="*/ 35 w 128"/>
              <a:gd name="T81" fmla="*/ 83 h 123"/>
              <a:gd name="T82" fmla="*/ 46 w 128"/>
              <a:gd name="T83" fmla="*/ 94 h 123"/>
              <a:gd name="T84" fmla="*/ 40 w 128"/>
              <a:gd name="T85" fmla="*/ 100 h 123"/>
              <a:gd name="T86" fmla="*/ 121 w 128"/>
              <a:gd name="T87" fmla="*/ 19 h 123"/>
              <a:gd name="T88" fmla="*/ 46 w 128"/>
              <a:gd name="T89" fmla="*/ 88 h 123"/>
              <a:gd name="T90" fmla="*/ 42 w 128"/>
              <a:gd name="T91" fmla="*/ 83 h 123"/>
              <a:gd name="T92" fmla="*/ 110 w 128"/>
              <a:gd name="T93" fmla="*/ 9 h 123"/>
              <a:gd name="T94" fmla="*/ 110 w 128"/>
              <a:gd name="T95" fmla="*/ 8 h 123"/>
              <a:gd name="T96" fmla="*/ 111 w 128"/>
              <a:gd name="T97" fmla="*/ 8 h 123"/>
              <a:gd name="T98" fmla="*/ 121 w 128"/>
              <a:gd name="T99" fmla="*/ 8 h 123"/>
              <a:gd name="T100" fmla="*/ 124 w 128"/>
              <a:gd name="T101" fmla="*/ 13 h 123"/>
              <a:gd name="T102" fmla="*/ 121 w 128"/>
              <a:gd name="T103" fmla="*/ 19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 h="123">
                <a:moveTo>
                  <a:pt x="128" y="13"/>
                </a:moveTo>
                <a:cubicBezTo>
                  <a:pt x="128" y="10"/>
                  <a:pt x="127" y="7"/>
                  <a:pt x="124" y="5"/>
                </a:cubicBezTo>
                <a:cubicBezTo>
                  <a:pt x="120" y="0"/>
                  <a:pt x="112" y="0"/>
                  <a:pt x="107" y="5"/>
                </a:cubicBezTo>
                <a:cubicBezTo>
                  <a:pt x="107" y="6"/>
                  <a:pt x="107" y="6"/>
                  <a:pt x="107" y="6"/>
                </a:cubicBezTo>
                <a:cubicBezTo>
                  <a:pt x="39" y="80"/>
                  <a:pt x="39" y="80"/>
                  <a:pt x="39" y="80"/>
                </a:cubicBezTo>
                <a:cubicBezTo>
                  <a:pt x="37" y="78"/>
                  <a:pt x="37" y="78"/>
                  <a:pt x="37" y="78"/>
                </a:cubicBezTo>
                <a:cubicBezTo>
                  <a:pt x="36" y="77"/>
                  <a:pt x="35" y="77"/>
                  <a:pt x="34" y="78"/>
                </a:cubicBezTo>
                <a:cubicBezTo>
                  <a:pt x="28" y="85"/>
                  <a:pt x="28" y="85"/>
                  <a:pt x="28" y="85"/>
                </a:cubicBezTo>
                <a:cubicBezTo>
                  <a:pt x="26" y="85"/>
                  <a:pt x="26" y="85"/>
                  <a:pt x="26" y="85"/>
                </a:cubicBezTo>
                <a:cubicBezTo>
                  <a:pt x="23" y="85"/>
                  <a:pt x="19" y="86"/>
                  <a:pt x="16" y="88"/>
                </a:cubicBezTo>
                <a:cubicBezTo>
                  <a:pt x="13" y="90"/>
                  <a:pt x="11" y="93"/>
                  <a:pt x="9" y="96"/>
                </a:cubicBezTo>
                <a:cubicBezTo>
                  <a:pt x="8" y="98"/>
                  <a:pt x="8" y="100"/>
                  <a:pt x="7" y="101"/>
                </a:cubicBezTo>
                <a:cubicBezTo>
                  <a:pt x="6" y="105"/>
                  <a:pt x="5" y="108"/>
                  <a:pt x="2" y="111"/>
                </a:cubicBezTo>
                <a:cubicBezTo>
                  <a:pt x="1" y="113"/>
                  <a:pt x="0" y="114"/>
                  <a:pt x="0" y="116"/>
                </a:cubicBezTo>
                <a:cubicBezTo>
                  <a:pt x="0" y="117"/>
                  <a:pt x="1" y="119"/>
                  <a:pt x="2" y="120"/>
                </a:cubicBezTo>
                <a:cubicBezTo>
                  <a:pt x="3" y="121"/>
                  <a:pt x="4" y="121"/>
                  <a:pt x="5" y="122"/>
                </a:cubicBezTo>
                <a:cubicBezTo>
                  <a:pt x="17" y="123"/>
                  <a:pt x="26" y="123"/>
                  <a:pt x="30" y="121"/>
                </a:cubicBezTo>
                <a:cubicBezTo>
                  <a:pt x="32" y="121"/>
                  <a:pt x="33" y="120"/>
                  <a:pt x="35" y="120"/>
                </a:cubicBezTo>
                <a:cubicBezTo>
                  <a:pt x="38" y="118"/>
                  <a:pt x="40" y="116"/>
                  <a:pt x="42" y="113"/>
                </a:cubicBezTo>
                <a:cubicBezTo>
                  <a:pt x="44" y="110"/>
                  <a:pt x="45" y="107"/>
                  <a:pt x="45" y="103"/>
                </a:cubicBezTo>
                <a:cubicBezTo>
                  <a:pt x="45" y="102"/>
                  <a:pt x="45" y="102"/>
                  <a:pt x="45" y="102"/>
                </a:cubicBezTo>
                <a:cubicBezTo>
                  <a:pt x="51" y="96"/>
                  <a:pt x="51" y="96"/>
                  <a:pt x="51" y="96"/>
                </a:cubicBezTo>
                <a:cubicBezTo>
                  <a:pt x="52" y="95"/>
                  <a:pt x="52" y="93"/>
                  <a:pt x="51" y="92"/>
                </a:cubicBezTo>
                <a:cubicBezTo>
                  <a:pt x="50" y="91"/>
                  <a:pt x="50" y="91"/>
                  <a:pt x="50" y="91"/>
                </a:cubicBezTo>
                <a:cubicBezTo>
                  <a:pt x="124" y="23"/>
                  <a:pt x="124" y="23"/>
                  <a:pt x="124" y="23"/>
                </a:cubicBezTo>
                <a:cubicBezTo>
                  <a:pt x="126" y="20"/>
                  <a:pt x="128" y="17"/>
                  <a:pt x="128" y="13"/>
                </a:cubicBezTo>
                <a:close/>
                <a:moveTo>
                  <a:pt x="40" y="100"/>
                </a:moveTo>
                <a:cubicBezTo>
                  <a:pt x="40" y="101"/>
                  <a:pt x="40" y="101"/>
                  <a:pt x="40" y="101"/>
                </a:cubicBezTo>
                <a:cubicBezTo>
                  <a:pt x="40" y="102"/>
                  <a:pt x="40" y="102"/>
                  <a:pt x="40" y="103"/>
                </a:cubicBezTo>
                <a:cubicBezTo>
                  <a:pt x="40" y="108"/>
                  <a:pt x="37" y="113"/>
                  <a:pt x="33" y="116"/>
                </a:cubicBezTo>
                <a:cubicBezTo>
                  <a:pt x="31" y="116"/>
                  <a:pt x="30" y="117"/>
                  <a:pt x="29" y="117"/>
                </a:cubicBezTo>
                <a:cubicBezTo>
                  <a:pt x="27" y="118"/>
                  <a:pt x="24" y="118"/>
                  <a:pt x="20" y="118"/>
                </a:cubicBezTo>
                <a:cubicBezTo>
                  <a:pt x="16" y="118"/>
                  <a:pt x="11" y="118"/>
                  <a:pt x="6" y="117"/>
                </a:cubicBezTo>
                <a:cubicBezTo>
                  <a:pt x="3" y="116"/>
                  <a:pt x="3" y="116"/>
                  <a:pt x="3" y="116"/>
                </a:cubicBezTo>
                <a:cubicBezTo>
                  <a:pt x="5" y="115"/>
                  <a:pt x="5" y="115"/>
                  <a:pt x="5" y="115"/>
                </a:cubicBezTo>
                <a:cubicBezTo>
                  <a:pt x="9" y="111"/>
                  <a:pt x="10" y="107"/>
                  <a:pt x="12" y="103"/>
                </a:cubicBezTo>
                <a:cubicBezTo>
                  <a:pt x="12" y="101"/>
                  <a:pt x="13" y="99"/>
                  <a:pt x="13" y="98"/>
                </a:cubicBezTo>
                <a:cubicBezTo>
                  <a:pt x="14" y="95"/>
                  <a:pt x="16" y="93"/>
                  <a:pt x="18" y="92"/>
                </a:cubicBezTo>
                <a:cubicBezTo>
                  <a:pt x="21" y="90"/>
                  <a:pt x="24" y="89"/>
                  <a:pt x="26" y="89"/>
                </a:cubicBezTo>
                <a:cubicBezTo>
                  <a:pt x="27" y="89"/>
                  <a:pt x="29" y="89"/>
                  <a:pt x="29" y="89"/>
                </a:cubicBezTo>
                <a:cubicBezTo>
                  <a:pt x="35" y="83"/>
                  <a:pt x="35" y="83"/>
                  <a:pt x="35" y="83"/>
                </a:cubicBezTo>
                <a:cubicBezTo>
                  <a:pt x="46" y="94"/>
                  <a:pt x="46" y="94"/>
                  <a:pt x="46" y="94"/>
                </a:cubicBezTo>
                <a:lnTo>
                  <a:pt x="40" y="100"/>
                </a:lnTo>
                <a:close/>
                <a:moveTo>
                  <a:pt x="121" y="19"/>
                </a:moveTo>
                <a:cubicBezTo>
                  <a:pt x="46" y="88"/>
                  <a:pt x="46" y="88"/>
                  <a:pt x="46" y="88"/>
                </a:cubicBezTo>
                <a:cubicBezTo>
                  <a:pt x="42" y="83"/>
                  <a:pt x="42" y="83"/>
                  <a:pt x="42" y="83"/>
                </a:cubicBezTo>
                <a:cubicBezTo>
                  <a:pt x="110" y="9"/>
                  <a:pt x="110" y="9"/>
                  <a:pt x="110" y="9"/>
                </a:cubicBezTo>
                <a:cubicBezTo>
                  <a:pt x="110" y="8"/>
                  <a:pt x="110" y="8"/>
                  <a:pt x="110" y="8"/>
                </a:cubicBezTo>
                <a:cubicBezTo>
                  <a:pt x="111" y="8"/>
                  <a:pt x="111" y="8"/>
                  <a:pt x="111" y="8"/>
                </a:cubicBezTo>
                <a:cubicBezTo>
                  <a:pt x="114" y="5"/>
                  <a:pt x="118" y="5"/>
                  <a:pt x="121" y="8"/>
                </a:cubicBezTo>
                <a:cubicBezTo>
                  <a:pt x="123" y="9"/>
                  <a:pt x="124" y="11"/>
                  <a:pt x="124" y="13"/>
                </a:cubicBezTo>
                <a:cubicBezTo>
                  <a:pt x="124" y="16"/>
                  <a:pt x="123" y="18"/>
                  <a:pt x="121" y="19"/>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6" name="Freeform 101"/>
          <p:cNvSpPr>
            <a:spLocks noEditPoints="1"/>
          </p:cNvSpPr>
          <p:nvPr/>
        </p:nvSpPr>
        <p:spPr bwMode="auto">
          <a:xfrm>
            <a:off x="6334125" y="4152900"/>
            <a:ext cx="481013" cy="479425"/>
          </a:xfrm>
          <a:custGeom>
            <a:avLst/>
            <a:gdLst>
              <a:gd name="T0" fmla="*/ 122 w 128"/>
              <a:gd name="T1" fmla="*/ 36 h 128"/>
              <a:gd name="T2" fmla="*/ 128 w 128"/>
              <a:gd name="T3" fmla="*/ 21 h 128"/>
              <a:gd name="T4" fmla="*/ 122 w 128"/>
              <a:gd name="T5" fmla="*/ 6 h 128"/>
              <a:gd name="T6" fmla="*/ 107 w 128"/>
              <a:gd name="T7" fmla="*/ 0 h 128"/>
              <a:gd name="T8" fmla="*/ 92 w 128"/>
              <a:gd name="T9" fmla="*/ 6 h 128"/>
              <a:gd name="T10" fmla="*/ 91 w 128"/>
              <a:gd name="T11" fmla="*/ 8 h 128"/>
              <a:gd name="T12" fmla="*/ 24 w 128"/>
              <a:gd name="T13" fmla="*/ 81 h 128"/>
              <a:gd name="T14" fmla="*/ 24 w 128"/>
              <a:gd name="T15" fmla="*/ 84 h 128"/>
              <a:gd name="T16" fmla="*/ 25 w 128"/>
              <a:gd name="T17" fmla="*/ 85 h 128"/>
              <a:gd name="T18" fmla="*/ 2 w 128"/>
              <a:gd name="T19" fmla="*/ 97 h 128"/>
              <a:gd name="T20" fmla="*/ 1 w 128"/>
              <a:gd name="T21" fmla="*/ 97 h 128"/>
              <a:gd name="T22" fmla="*/ 0 w 128"/>
              <a:gd name="T23" fmla="*/ 99 h 128"/>
              <a:gd name="T24" fmla="*/ 0 w 128"/>
              <a:gd name="T25" fmla="*/ 126 h 128"/>
              <a:gd name="T26" fmla="*/ 1 w 128"/>
              <a:gd name="T27" fmla="*/ 127 h 128"/>
              <a:gd name="T28" fmla="*/ 2 w 128"/>
              <a:gd name="T29" fmla="*/ 128 h 128"/>
              <a:gd name="T30" fmla="*/ 29 w 128"/>
              <a:gd name="T31" fmla="*/ 128 h 128"/>
              <a:gd name="T32" fmla="*/ 29 w 128"/>
              <a:gd name="T33" fmla="*/ 128 h 128"/>
              <a:gd name="T34" fmla="*/ 31 w 128"/>
              <a:gd name="T35" fmla="*/ 127 h 128"/>
              <a:gd name="T36" fmla="*/ 31 w 128"/>
              <a:gd name="T37" fmla="*/ 127 h 128"/>
              <a:gd name="T38" fmla="*/ 43 w 128"/>
              <a:gd name="T39" fmla="*/ 103 h 128"/>
              <a:gd name="T40" fmla="*/ 44 w 128"/>
              <a:gd name="T41" fmla="*/ 104 h 128"/>
              <a:gd name="T42" fmla="*/ 47 w 128"/>
              <a:gd name="T43" fmla="*/ 104 h 128"/>
              <a:gd name="T44" fmla="*/ 120 w 128"/>
              <a:gd name="T45" fmla="*/ 38 h 128"/>
              <a:gd name="T46" fmla="*/ 122 w 128"/>
              <a:gd name="T47" fmla="*/ 36 h 128"/>
              <a:gd name="T48" fmla="*/ 28 w 128"/>
              <a:gd name="T49" fmla="*/ 123 h 128"/>
              <a:gd name="T50" fmla="*/ 5 w 128"/>
              <a:gd name="T51" fmla="*/ 123 h 128"/>
              <a:gd name="T52" fmla="*/ 5 w 128"/>
              <a:gd name="T53" fmla="*/ 100 h 128"/>
              <a:gd name="T54" fmla="*/ 29 w 128"/>
              <a:gd name="T55" fmla="*/ 88 h 128"/>
              <a:gd name="T56" fmla="*/ 33 w 128"/>
              <a:gd name="T57" fmla="*/ 92 h 128"/>
              <a:gd name="T58" fmla="*/ 20 w 128"/>
              <a:gd name="T59" fmla="*/ 105 h 128"/>
              <a:gd name="T60" fmla="*/ 20 w 128"/>
              <a:gd name="T61" fmla="*/ 108 h 128"/>
              <a:gd name="T62" fmla="*/ 23 w 128"/>
              <a:gd name="T63" fmla="*/ 108 h 128"/>
              <a:gd name="T64" fmla="*/ 36 w 128"/>
              <a:gd name="T65" fmla="*/ 95 h 128"/>
              <a:gd name="T66" fmla="*/ 40 w 128"/>
              <a:gd name="T67" fmla="*/ 99 h 128"/>
              <a:gd name="T68" fmla="*/ 28 w 128"/>
              <a:gd name="T69" fmla="*/ 123 h 128"/>
              <a:gd name="T70" fmla="*/ 117 w 128"/>
              <a:gd name="T71" fmla="*/ 34 h 128"/>
              <a:gd name="T72" fmla="*/ 46 w 128"/>
              <a:gd name="T73" fmla="*/ 99 h 128"/>
              <a:gd name="T74" fmla="*/ 29 w 128"/>
              <a:gd name="T75" fmla="*/ 82 h 128"/>
              <a:gd name="T76" fmla="*/ 94 w 128"/>
              <a:gd name="T77" fmla="*/ 11 h 128"/>
              <a:gd name="T78" fmla="*/ 95 w 128"/>
              <a:gd name="T79" fmla="*/ 9 h 128"/>
              <a:gd name="T80" fmla="*/ 107 w 128"/>
              <a:gd name="T81" fmla="*/ 5 h 128"/>
              <a:gd name="T82" fmla="*/ 119 w 128"/>
              <a:gd name="T83" fmla="*/ 9 h 128"/>
              <a:gd name="T84" fmla="*/ 119 w 128"/>
              <a:gd name="T85" fmla="*/ 33 h 128"/>
              <a:gd name="T86" fmla="*/ 117 w 128"/>
              <a:gd name="T87" fmla="*/ 3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8" h="128">
                <a:moveTo>
                  <a:pt x="122" y="36"/>
                </a:moveTo>
                <a:cubicBezTo>
                  <a:pt x="126" y="32"/>
                  <a:pt x="128" y="27"/>
                  <a:pt x="128" y="21"/>
                </a:cubicBezTo>
                <a:cubicBezTo>
                  <a:pt x="128" y="16"/>
                  <a:pt x="126" y="10"/>
                  <a:pt x="122" y="6"/>
                </a:cubicBezTo>
                <a:cubicBezTo>
                  <a:pt x="118" y="2"/>
                  <a:pt x="112" y="0"/>
                  <a:pt x="107" y="0"/>
                </a:cubicBezTo>
                <a:cubicBezTo>
                  <a:pt x="101" y="0"/>
                  <a:pt x="96" y="2"/>
                  <a:pt x="92" y="6"/>
                </a:cubicBezTo>
                <a:cubicBezTo>
                  <a:pt x="91" y="7"/>
                  <a:pt x="91" y="7"/>
                  <a:pt x="91" y="8"/>
                </a:cubicBezTo>
                <a:cubicBezTo>
                  <a:pt x="24" y="81"/>
                  <a:pt x="24" y="81"/>
                  <a:pt x="24" y="81"/>
                </a:cubicBezTo>
                <a:cubicBezTo>
                  <a:pt x="23" y="82"/>
                  <a:pt x="23" y="83"/>
                  <a:pt x="24" y="84"/>
                </a:cubicBezTo>
                <a:cubicBezTo>
                  <a:pt x="25" y="85"/>
                  <a:pt x="25" y="85"/>
                  <a:pt x="25" y="85"/>
                </a:cubicBezTo>
                <a:cubicBezTo>
                  <a:pt x="2" y="97"/>
                  <a:pt x="2" y="97"/>
                  <a:pt x="2" y="97"/>
                </a:cubicBezTo>
                <a:cubicBezTo>
                  <a:pt x="1" y="97"/>
                  <a:pt x="1" y="97"/>
                  <a:pt x="1" y="97"/>
                </a:cubicBezTo>
                <a:cubicBezTo>
                  <a:pt x="0" y="98"/>
                  <a:pt x="0" y="98"/>
                  <a:pt x="0" y="99"/>
                </a:cubicBezTo>
                <a:cubicBezTo>
                  <a:pt x="0" y="126"/>
                  <a:pt x="0" y="126"/>
                  <a:pt x="0" y="126"/>
                </a:cubicBezTo>
                <a:cubicBezTo>
                  <a:pt x="0" y="126"/>
                  <a:pt x="0" y="127"/>
                  <a:pt x="1" y="127"/>
                </a:cubicBezTo>
                <a:cubicBezTo>
                  <a:pt x="1" y="128"/>
                  <a:pt x="2" y="128"/>
                  <a:pt x="2" y="128"/>
                </a:cubicBezTo>
                <a:cubicBezTo>
                  <a:pt x="29" y="128"/>
                  <a:pt x="29" y="128"/>
                  <a:pt x="29" y="128"/>
                </a:cubicBezTo>
                <a:cubicBezTo>
                  <a:pt x="29" y="128"/>
                  <a:pt x="29" y="128"/>
                  <a:pt x="29" y="128"/>
                </a:cubicBezTo>
                <a:cubicBezTo>
                  <a:pt x="30" y="128"/>
                  <a:pt x="30" y="128"/>
                  <a:pt x="31" y="127"/>
                </a:cubicBezTo>
                <a:cubicBezTo>
                  <a:pt x="31" y="127"/>
                  <a:pt x="31" y="127"/>
                  <a:pt x="31" y="127"/>
                </a:cubicBezTo>
                <a:cubicBezTo>
                  <a:pt x="43" y="103"/>
                  <a:pt x="43" y="103"/>
                  <a:pt x="43" y="103"/>
                </a:cubicBezTo>
                <a:cubicBezTo>
                  <a:pt x="44" y="104"/>
                  <a:pt x="44" y="104"/>
                  <a:pt x="44" y="104"/>
                </a:cubicBezTo>
                <a:cubicBezTo>
                  <a:pt x="45" y="105"/>
                  <a:pt x="46" y="105"/>
                  <a:pt x="47" y="104"/>
                </a:cubicBezTo>
                <a:cubicBezTo>
                  <a:pt x="120" y="38"/>
                  <a:pt x="120" y="38"/>
                  <a:pt x="120" y="38"/>
                </a:cubicBezTo>
                <a:cubicBezTo>
                  <a:pt x="121" y="37"/>
                  <a:pt x="121" y="37"/>
                  <a:pt x="122" y="36"/>
                </a:cubicBezTo>
                <a:close/>
                <a:moveTo>
                  <a:pt x="28" y="123"/>
                </a:moveTo>
                <a:cubicBezTo>
                  <a:pt x="5" y="123"/>
                  <a:pt x="5" y="123"/>
                  <a:pt x="5" y="123"/>
                </a:cubicBezTo>
                <a:cubicBezTo>
                  <a:pt x="5" y="100"/>
                  <a:pt x="5" y="100"/>
                  <a:pt x="5" y="100"/>
                </a:cubicBezTo>
                <a:cubicBezTo>
                  <a:pt x="29" y="88"/>
                  <a:pt x="29" y="88"/>
                  <a:pt x="29" y="88"/>
                </a:cubicBezTo>
                <a:cubicBezTo>
                  <a:pt x="33" y="92"/>
                  <a:pt x="33" y="92"/>
                  <a:pt x="33" y="92"/>
                </a:cubicBezTo>
                <a:cubicBezTo>
                  <a:pt x="20" y="105"/>
                  <a:pt x="20" y="105"/>
                  <a:pt x="20" y="105"/>
                </a:cubicBezTo>
                <a:cubicBezTo>
                  <a:pt x="19" y="106"/>
                  <a:pt x="19" y="108"/>
                  <a:pt x="20" y="108"/>
                </a:cubicBezTo>
                <a:cubicBezTo>
                  <a:pt x="20" y="109"/>
                  <a:pt x="22" y="109"/>
                  <a:pt x="23" y="108"/>
                </a:cubicBezTo>
                <a:cubicBezTo>
                  <a:pt x="36" y="95"/>
                  <a:pt x="36" y="95"/>
                  <a:pt x="36" y="95"/>
                </a:cubicBezTo>
                <a:cubicBezTo>
                  <a:pt x="40" y="99"/>
                  <a:pt x="40" y="99"/>
                  <a:pt x="40" y="99"/>
                </a:cubicBezTo>
                <a:lnTo>
                  <a:pt x="28" y="123"/>
                </a:lnTo>
                <a:close/>
                <a:moveTo>
                  <a:pt x="117" y="34"/>
                </a:moveTo>
                <a:cubicBezTo>
                  <a:pt x="46" y="99"/>
                  <a:pt x="46" y="99"/>
                  <a:pt x="46" y="99"/>
                </a:cubicBezTo>
                <a:cubicBezTo>
                  <a:pt x="29" y="82"/>
                  <a:pt x="29" y="82"/>
                  <a:pt x="29" y="82"/>
                </a:cubicBezTo>
                <a:cubicBezTo>
                  <a:pt x="94" y="11"/>
                  <a:pt x="94" y="11"/>
                  <a:pt x="94" y="11"/>
                </a:cubicBezTo>
                <a:cubicBezTo>
                  <a:pt x="94" y="10"/>
                  <a:pt x="95" y="10"/>
                  <a:pt x="95" y="9"/>
                </a:cubicBezTo>
                <a:cubicBezTo>
                  <a:pt x="98" y="6"/>
                  <a:pt x="102" y="5"/>
                  <a:pt x="107" y="5"/>
                </a:cubicBezTo>
                <a:cubicBezTo>
                  <a:pt x="111" y="5"/>
                  <a:pt x="115" y="6"/>
                  <a:pt x="119" y="9"/>
                </a:cubicBezTo>
                <a:cubicBezTo>
                  <a:pt x="125" y="16"/>
                  <a:pt x="125" y="26"/>
                  <a:pt x="119" y="33"/>
                </a:cubicBezTo>
                <a:cubicBezTo>
                  <a:pt x="118" y="33"/>
                  <a:pt x="118" y="34"/>
                  <a:pt x="117" y="3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7" name="Freeform 102"/>
          <p:cNvSpPr>
            <a:spLocks noEditPoints="1"/>
          </p:cNvSpPr>
          <p:nvPr/>
        </p:nvSpPr>
        <p:spPr bwMode="auto">
          <a:xfrm>
            <a:off x="5373688" y="4152900"/>
            <a:ext cx="479425" cy="479425"/>
          </a:xfrm>
          <a:custGeom>
            <a:avLst/>
            <a:gdLst>
              <a:gd name="T0" fmla="*/ 123 w 128"/>
              <a:gd name="T1" fmla="*/ 29 h 128"/>
              <a:gd name="T2" fmla="*/ 128 w 128"/>
              <a:gd name="T3" fmla="*/ 17 h 128"/>
              <a:gd name="T4" fmla="*/ 123 w 128"/>
              <a:gd name="T5" fmla="*/ 5 h 128"/>
              <a:gd name="T6" fmla="*/ 111 w 128"/>
              <a:gd name="T7" fmla="*/ 0 h 128"/>
              <a:gd name="T8" fmla="*/ 99 w 128"/>
              <a:gd name="T9" fmla="*/ 5 h 128"/>
              <a:gd name="T10" fmla="*/ 1 w 128"/>
              <a:gd name="T11" fmla="*/ 103 h 128"/>
              <a:gd name="T12" fmla="*/ 0 w 128"/>
              <a:gd name="T13" fmla="*/ 105 h 128"/>
              <a:gd name="T14" fmla="*/ 0 w 128"/>
              <a:gd name="T15" fmla="*/ 105 h 128"/>
              <a:gd name="T16" fmla="*/ 0 w 128"/>
              <a:gd name="T17" fmla="*/ 126 h 128"/>
              <a:gd name="T18" fmla="*/ 1 w 128"/>
              <a:gd name="T19" fmla="*/ 127 h 128"/>
              <a:gd name="T20" fmla="*/ 2 w 128"/>
              <a:gd name="T21" fmla="*/ 128 h 128"/>
              <a:gd name="T22" fmla="*/ 23 w 128"/>
              <a:gd name="T23" fmla="*/ 128 h 128"/>
              <a:gd name="T24" fmla="*/ 23 w 128"/>
              <a:gd name="T25" fmla="*/ 128 h 128"/>
              <a:gd name="T26" fmla="*/ 25 w 128"/>
              <a:gd name="T27" fmla="*/ 127 h 128"/>
              <a:gd name="T28" fmla="*/ 123 w 128"/>
              <a:gd name="T29" fmla="*/ 29 h 128"/>
              <a:gd name="T30" fmla="*/ 102 w 128"/>
              <a:gd name="T31" fmla="*/ 8 h 128"/>
              <a:gd name="T32" fmla="*/ 120 w 128"/>
              <a:gd name="T33" fmla="*/ 8 h 128"/>
              <a:gd name="T34" fmla="*/ 123 w 128"/>
              <a:gd name="T35" fmla="*/ 17 h 128"/>
              <a:gd name="T36" fmla="*/ 120 w 128"/>
              <a:gd name="T37" fmla="*/ 26 h 128"/>
              <a:gd name="T38" fmla="*/ 116 w 128"/>
              <a:gd name="T39" fmla="*/ 30 h 128"/>
              <a:gd name="T40" fmla="*/ 98 w 128"/>
              <a:gd name="T41" fmla="*/ 12 h 128"/>
              <a:gd name="T42" fmla="*/ 102 w 128"/>
              <a:gd name="T43" fmla="*/ 8 h 128"/>
              <a:gd name="T44" fmla="*/ 22 w 128"/>
              <a:gd name="T45" fmla="*/ 123 h 128"/>
              <a:gd name="T46" fmla="*/ 5 w 128"/>
              <a:gd name="T47" fmla="*/ 123 h 128"/>
              <a:gd name="T48" fmla="*/ 5 w 128"/>
              <a:gd name="T49" fmla="*/ 106 h 128"/>
              <a:gd name="T50" fmla="*/ 85 w 128"/>
              <a:gd name="T51" fmla="*/ 26 h 128"/>
              <a:gd name="T52" fmla="*/ 92 w 128"/>
              <a:gd name="T53" fmla="*/ 33 h 128"/>
              <a:gd name="T54" fmla="*/ 20 w 128"/>
              <a:gd name="T55" fmla="*/ 105 h 128"/>
              <a:gd name="T56" fmla="*/ 19 w 128"/>
              <a:gd name="T57" fmla="*/ 107 h 128"/>
              <a:gd name="T58" fmla="*/ 20 w 128"/>
              <a:gd name="T59" fmla="*/ 108 h 128"/>
              <a:gd name="T60" fmla="*/ 23 w 128"/>
              <a:gd name="T61" fmla="*/ 108 h 128"/>
              <a:gd name="T62" fmla="*/ 95 w 128"/>
              <a:gd name="T63" fmla="*/ 36 h 128"/>
              <a:gd name="T64" fmla="*/ 102 w 128"/>
              <a:gd name="T65" fmla="*/ 43 h 128"/>
              <a:gd name="T66" fmla="*/ 22 w 128"/>
              <a:gd name="T67" fmla="*/ 123 h 128"/>
              <a:gd name="T68" fmla="*/ 88 w 128"/>
              <a:gd name="T69" fmla="*/ 22 h 128"/>
              <a:gd name="T70" fmla="*/ 95 w 128"/>
              <a:gd name="T71" fmla="*/ 15 h 128"/>
              <a:gd name="T72" fmla="*/ 113 w 128"/>
              <a:gd name="T73" fmla="*/ 33 h 128"/>
              <a:gd name="T74" fmla="*/ 106 w 128"/>
              <a:gd name="T75" fmla="*/ 40 h 128"/>
              <a:gd name="T76" fmla="*/ 88 w 128"/>
              <a:gd name="T77" fmla="*/ 2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128">
                <a:moveTo>
                  <a:pt x="123" y="29"/>
                </a:moveTo>
                <a:cubicBezTo>
                  <a:pt x="126" y="26"/>
                  <a:pt x="128" y="22"/>
                  <a:pt x="128" y="17"/>
                </a:cubicBezTo>
                <a:cubicBezTo>
                  <a:pt x="128" y="13"/>
                  <a:pt x="126" y="8"/>
                  <a:pt x="123" y="5"/>
                </a:cubicBezTo>
                <a:cubicBezTo>
                  <a:pt x="120" y="2"/>
                  <a:pt x="115" y="0"/>
                  <a:pt x="111" y="0"/>
                </a:cubicBezTo>
                <a:cubicBezTo>
                  <a:pt x="106" y="0"/>
                  <a:pt x="102" y="2"/>
                  <a:pt x="99" y="5"/>
                </a:cubicBezTo>
                <a:cubicBezTo>
                  <a:pt x="98" y="6"/>
                  <a:pt x="2" y="102"/>
                  <a:pt x="1" y="103"/>
                </a:cubicBezTo>
                <a:cubicBezTo>
                  <a:pt x="0" y="104"/>
                  <a:pt x="0" y="104"/>
                  <a:pt x="0" y="105"/>
                </a:cubicBezTo>
                <a:cubicBezTo>
                  <a:pt x="0" y="105"/>
                  <a:pt x="0" y="105"/>
                  <a:pt x="0" y="105"/>
                </a:cubicBezTo>
                <a:cubicBezTo>
                  <a:pt x="0" y="126"/>
                  <a:pt x="0" y="126"/>
                  <a:pt x="0" y="126"/>
                </a:cubicBezTo>
                <a:cubicBezTo>
                  <a:pt x="0" y="126"/>
                  <a:pt x="0" y="127"/>
                  <a:pt x="1" y="127"/>
                </a:cubicBezTo>
                <a:cubicBezTo>
                  <a:pt x="1" y="128"/>
                  <a:pt x="2" y="128"/>
                  <a:pt x="2" y="128"/>
                </a:cubicBezTo>
                <a:cubicBezTo>
                  <a:pt x="23" y="128"/>
                  <a:pt x="23" y="128"/>
                  <a:pt x="23" y="128"/>
                </a:cubicBezTo>
                <a:cubicBezTo>
                  <a:pt x="23" y="128"/>
                  <a:pt x="23" y="128"/>
                  <a:pt x="23" y="128"/>
                </a:cubicBezTo>
                <a:cubicBezTo>
                  <a:pt x="24" y="128"/>
                  <a:pt x="24" y="128"/>
                  <a:pt x="25" y="127"/>
                </a:cubicBezTo>
                <a:cubicBezTo>
                  <a:pt x="26" y="126"/>
                  <a:pt x="122" y="30"/>
                  <a:pt x="123" y="29"/>
                </a:cubicBezTo>
                <a:close/>
                <a:moveTo>
                  <a:pt x="102" y="8"/>
                </a:moveTo>
                <a:cubicBezTo>
                  <a:pt x="107" y="3"/>
                  <a:pt x="115" y="3"/>
                  <a:pt x="120" y="8"/>
                </a:cubicBezTo>
                <a:cubicBezTo>
                  <a:pt x="122" y="11"/>
                  <a:pt x="123" y="14"/>
                  <a:pt x="123" y="17"/>
                </a:cubicBezTo>
                <a:cubicBezTo>
                  <a:pt x="123" y="20"/>
                  <a:pt x="122" y="24"/>
                  <a:pt x="120" y="26"/>
                </a:cubicBezTo>
                <a:cubicBezTo>
                  <a:pt x="116" y="30"/>
                  <a:pt x="116" y="30"/>
                  <a:pt x="116" y="30"/>
                </a:cubicBezTo>
                <a:cubicBezTo>
                  <a:pt x="98" y="12"/>
                  <a:pt x="98" y="12"/>
                  <a:pt x="98" y="12"/>
                </a:cubicBezTo>
                <a:lnTo>
                  <a:pt x="102" y="8"/>
                </a:lnTo>
                <a:close/>
                <a:moveTo>
                  <a:pt x="22" y="123"/>
                </a:moveTo>
                <a:cubicBezTo>
                  <a:pt x="5" y="123"/>
                  <a:pt x="5" y="123"/>
                  <a:pt x="5" y="123"/>
                </a:cubicBezTo>
                <a:cubicBezTo>
                  <a:pt x="5" y="106"/>
                  <a:pt x="5" y="106"/>
                  <a:pt x="5" y="106"/>
                </a:cubicBezTo>
                <a:cubicBezTo>
                  <a:pt x="85" y="26"/>
                  <a:pt x="85" y="26"/>
                  <a:pt x="85" y="26"/>
                </a:cubicBezTo>
                <a:cubicBezTo>
                  <a:pt x="92" y="33"/>
                  <a:pt x="92" y="33"/>
                  <a:pt x="92" y="33"/>
                </a:cubicBezTo>
                <a:cubicBezTo>
                  <a:pt x="20" y="105"/>
                  <a:pt x="20" y="105"/>
                  <a:pt x="20" y="105"/>
                </a:cubicBezTo>
                <a:cubicBezTo>
                  <a:pt x="19" y="106"/>
                  <a:pt x="19" y="106"/>
                  <a:pt x="19" y="107"/>
                </a:cubicBezTo>
                <a:cubicBezTo>
                  <a:pt x="19" y="107"/>
                  <a:pt x="19" y="108"/>
                  <a:pt x="20" y="108"/>
                </a:cubicBezTo>
                <a:cubicBezTo>
                  <a:pt x="20" y="109"/>
                  <a:pt x="22" y="109"/>
                  <a:pt x="23" y="108"/>
                </a:cubicBezTo>
                <a:cubicBezTo>
                  <a:pt x="95" y="36"/>
                  <a:pt x="95" y="36"/>
                  <a:pt x="95" y="36"/>
                </a:cubicBezTo>
                <a:cubicBezTo>
                  <a:pt x="102" y="43"/>
                  <a:pt x="102" y="43"/>
                  <a:pt x="102" y="43"/>
                </a:cubicBezTo>
                <a:lnTo>
                  <a:pt x="22" y="123"/>
                </a:lnTo>
                <a:close/>
                <a:moveTo>
                  <a:pt x="88" y="22"/>
                </a:moveTo>
                <a:cubicBezTo>
                  <a:pt x="95" y="15"/>
                  <a:pt x="95" y="15"/>
                  <a:pt x="95" y="15"/>
                </a:cubicBezTo>
                <a:cubicBezTo>
                  <a:pt x="113" y="33"/>
                  <a:pt x="113" y="33"/>
                  <a:pt x="113" y="33"/>
                </a:cubicBezTo>
                <a:cubicBezTo>
                  <a:pt x="106" y="40"/>
                  <a:pt x="106" y="40"/>
                  <a:pt x="106" y="40"/>
                </a:cubicBezTo>
                <a:lnTo>
                  <a:pt x="88" y="22"/>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8" name="Freeform 103"/>
          <p:cNvSpPr>
            <a:spLocks noEditPoints="1"/>
          </p:cNvSpPr>
          <p:nvPr/>
        </p:nvSpPr>
        <p:spPr bwMode="auto">
          <a:xfrm>
            <a:off x="4411663" y="4152900"/>
            <a:ext cx="481013" cy="479425"/>
          </a:xfrm>
          <a:custGeom>
            <a:avLst/>
            <a:gdLst>
              <a:gd name="T0" fmla="*/ 23 w 128"/>
              <a:gd name="T1" fmla="*/ 128 h 128"/>
              <a:gd name="T2" fmla="*/ 23 w 128"/>
              <a:gd name="T3" fmla="*/ 128 h 128"/>
              <a:gd name="T4" fmla="*/ 25 w 128"/>
              <a:gd name="T5" fmla="*/ 127 h 128"/>
              <a:gd name="T6" fmla="*/ 123 w 128"/>
              <a:gd name="T7" fmla="*/ 29 h 128"/>
              <a:gd name="T8" fmla="*/ 128 w 128"/>
              <a:gd name="T9" fmla="*/ 17 h 128"/>
              <a:gd name="T10" fmla="*/ 123 w 128"/>
              <a:gd name="T11" fmla="*/ 5 h 128"/>
              <a:gd name="T12" fmla="*/ 111 w 128"/>
              <a:gd name="T13" fmla="*/ 0 h 128"/>
              <a:gd name="T14" fmla="*/ 99 w 128"/>
              <a:gd name="T15" fmla="*/ 5 h 128"/>
              <a:gd name="T16" fmla="*/ 1 w 128"/>
              <a:gd name="T17" fmla="*/ 103 h 128"/>
              <a:gd name="T18" fmla="*/ 0 w 128"/>
              <a:gd name="T19" fmla="*/ 105 h 128"/>
              <a:gd name="T20" fmla="*/ 0 w 128"/>
              <a:gd name="T21" fmla="*/ 105 h 128"/>
              <a:gd name="T22" fmla="*/ 0 w 128"/>
              <a:gd name="T23" fmla="*/ 126 h 128"/>
              <a:gd name="T24" fmla="*/ 1 w 128"/>
              <a:gd name="T25" fmla="*/ 127 h 128"/>
              <a:gd name="T26" fmla="*/ 2 w 128"/>
              <a:gd name="T27" fmla="*/ 128 h 128"/>
              <a:gd name="T28" fmla="*/ 23 w 128"/>
              <a:gd name="T29" fmla="*/ 128 h 128"/>
              <a:gd name="T30" fmla="*/ 99 w 128"/>
              <a:gd name="T31" fmla="*/ 11 h 128"/>
              <a:gd name="T32" fmla="*/ 102 w 128"/>
              <a:gd name="T33" fmla="*/ 8 h 128"/>
              <a:gd name="T34" fmla="*/ 120 w 128"/>
              <a:gd name="T35" fmla="*/ 8 h 128"/>
              <a:gd name="T36" fmla="*/ 123 w 128"/>
              <a:gd name="T37" fmla="*/ 17 h 128"/>
              <a:gd name="T38" fmla="*/ 120 w 128"/>
              <a:gd name="T39" fmla="*/ 26 h 128"/>
              <a:gd name="T40" fmla="*/ 116 w 128"/>
              <a:gd name="T41" fmla="*/ 30 h 128"/>
              <a:gd name="T42" fmla="*/ 98 w 128"/>
              <a:gd name="T43" fmla="*/ 12 h 128"/>
              <a:gd name="T44" fmla="*/ 99 w 128"/>
              <a:gd name="T45" fmla="*/ 11 h 128"/>
              <a:gd name="T46" fmla="*/ 95 w 128"/>
              <a:gd name="T47" fmla="*/ 15 h 128"/>
              <a:gd name="T48" fmla="*/ 113 w 128"/>
              <a:gd name="T49" fmla="*/ 33 h 128"/>
              <a:gd name="T50" fmla="*/ 106 w 128"/>
              <a:gd name="T51" fmla="*/ 40 h 128"/>
              <a:gd name="T52" fmla="*/ 88 w 128"/>
              <a:gd name="T53" fmla="*/ 22 h 128"/>
              <a:gd name="T54" fmla="*/ 95 w 128"/>
              <a:gd name="T55" fmla="*/ 15 h 128"/>
              <a:gd name="T56" fmla="*/ 5 w 128"/>
              <a:gd name="T57" fmla="*/ 105 h 128"/>
              <a:gd name="T58" fmla="*/ 84 w 128"/>
              <a:gd name="T59" fmla="*/ 27 h 128"/>
              <a:gd name="T60" fmla="*/ 85 w 128"/>
              <a:gd name="T61" fmla="*/ 26 h 128"/>
              <a:gd name="T62" fmla="*/ 102 w 128"/>
              <a:gd name="T63" fmla="*/ 43 h 128"/>
              <a:gd name="T64" fmla="*/ 22 w 128"/>
              <a:gd name="T65" fmla="*/ 123 h 128"/>
              <a:gd name="T66" fmla="*/ 5 w 128"/>
              <a:gd name="T67" fmla="*/ 123 h 128"/>
              <a:gd name="T68" fmla="*/ 5 w 128"/>
              <a:gd name="T69" fmla="*/ 106 h 128"/>
              <a:gd name="T70" fmla="*/ 5 w 128"/>
              <a:gd name="T71" fmla="*/ 10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8" h="128">
                <a:moveTo>
                  <a:pt x="23" y="128"/>
                </a:moveTo>
                <a:cubicBezTo>
                  <a:pt x="23" y="128"/>
                  <a:pt x="23" y="128"/>
                  <a:pt x="23" y="128"/>
                </a:cubicBezTo>
                <a:cubicBezTo>
                  <a:pt x="24" y="128"/>
                  <a:pt x="24" y="128"/>
                  <a:pt x="25" y="127"/>
                </a:cubicBezTo>
                <a:cubicBezTo>
                  <a:pt x="26" y="126"/>
                  <a:pt x="122" y="30"/>
                  <a:pt x="123" y="29"/>
                </a:cubicBezTo>
                <a:cubicBezTo>
                  <a:pt x="126" y="26"/>
                  <a:pt x="128" y="22"/>
                  <a:pt x="128" y="17"/>
                </a:cubicBezTo>
                <a:cubicBezTo>
                  <a:pt x="128" y="13"/>
                  <a:pt x="126" y="8"/>
                  <a:pt x="123" y="5"/>
                </a:cubicBezTo>
                <a:cubicBezTo>
                  <a:pt x="120" y="2"/>
                  <a:pt x="115" y="0"/>
                  <a:pt x="111" y="0"/>
                </a:cubicBezTo>
                <a:cubicBezTo>
                  <a:pt x="106" y="0"/>
                  <a:pt x="102" y="2"/>
                  <a:pt x="99" y="5"/>
                </a:cubicBezTo>
                <a:cubicBezTo>
                  <a:pt x="1" y="103"/>
                  <a:pt x="1" y="103"/>
                  <a:pt x="1" y="103"/>
                </a:cubicBezTo>
                <a:cubicBezTo>
                  <a:pt x="0" y="104"/>
                  <a:pt x="0" y="104"/>
                  <a:pt x="0" y="105"/>
                </a:cubicBezTo>
                <a:cubicBezTo>
                  <a:pt x="0" y="105"/>
                  <a:pt x="0" y="105"/>
                  <a:pt x="0" y="105"/>
                </a:cubicBezTo>
                <a:cubicBezTo>
                  <a:pt x="0" y="126"/>
                  <a:pt x="0" y="126"/>
                  <a:pt x="0" y="126"/>
                </a:cubicBezTo>
                <a:cubicBezTo>
                  <a:pt x="0" y="126"/>
                  <a:pt x="0" y="127"/>
                  <a:pt x="1" y="127"/>
                </a:cubicBezTo>
                <a:cubicBezTo>
                  <a:pt x="1" y="128"/>
                  <a:pt x="2" y="128"/>
                  <a:pt x="2" y="128"/>
                </a:cubicBezTo>
                <a:lnTo>
                  <a:pt x="23" y="128"/>
                </a:lnTo>
                <a:close/>
                <a:moveTo>
                  <a:pt x="99" y="11"/>
                </a:moveTo>
                <a:cubicBezTo>
                  <a:pt x="101" y="9"/>
                  <a:pt x="102" y="8"/>
                  <a:pt x="102" y="8"/>
                </a:cubicBezTo>
                <a:cubicBezTo>
                  <a:pt x="107" y="3"/>
                  <a:pt x="115" y="3"/>
                  <a:pt x="120" y="8"/>
                </a:cubicBezTo>
                <a:cubicBezTo>
                  <a:pt x="122" y="11"/>
                  <a:pt x="123" y="14"/>
                  <a:pt x="123" y="17"/>
                </a:cubicBezTo>
                <a:cubicBezTo>
                  <a:pt x="123" y="20"/>
                  <a:pt x="122" y="24"/>
                  <a:pt x="120" y="26"/>
                </a:cubicBezTo>
                <a:cubicBezTo>
                  <a:pt x="116" y="30"/>
                  <a:pt x="116" y="30"/>
                  <a:pt x="116" y="30"/>
                </a:cubicBezTo>
                <a:cubicBezTo>
                  <a:pt x="98" y="12"/>
                  <a:pt x="98" y="12"/>
                  <a:pt x="98" y="12"/>
                </a:cubicBezTo>
                <a:lnTo>
                  <a:pt x="99" y="11"/>
                </a:lnTo>
                <a:close/>
                <a:moveTo>
                  <a:pt x="95" y="15"/>
                </a:moveTo>
                <a:cubicBezTo>
                  <a:pt x="113" y="33"/>
                  <a:pt x="113" y="33"/>
                  <a:pt x="113" y="33"/>
                </a:cubicBezTo>
                <a:cubicBezTo>
                  <a:pt x="106" y="40"/>
                  <a:pt x="106" y="40"/>
                  <a:pt x="106" y="40"/>
                </a:cubicBezTo>
                <a:cubicBezTo>
                  <a:pt x="88" y="22"/>
                  <a:pt x="88" y="22"/>
                  <a:pt x="88" y="22"/>
                </a:cubicBezTo>
                <a:lnTo>
                  <a:pt x="95" y="15"/>
                </a:lnTo>
                <a:close/>
                <a:moveTo>
                  <a:pt x="5" y="105"/>
                </a:moveTo>
                <a:cubicBezTo>
                  <a:pt x="13" y="98"/>
                  <a:pt x="58" y="53"/>
                  <a:pt x="84" y="27"/>
                </a:cubicBezTo>
                <a:cubicBezTo>
                  <a:pt x="85" y="26"/>
                  <a:pt x="85" y="26"/>
                  <a:pt x="85" y="26"/>
                </a:cubicBezTo>
                <a:cubicBezTo>
                  <a:pt x="102" y="43"/>
                  <a:pt x="102" y="43"/>
                  <a:pt x="102" y="43"/>
                </a:cubicBezTo>
                <a:cubicBezTo>
                  <a:pt x="22" y="123"/>
                  <a:pt x="22" y="123"/>
                  <a:pt x="22" y="123"/>
                </a:cubicBezTo>
                <a:cubicBezTo>
                  <a:pt x="5" y="123"/>
                  <a:pt x="5" y="123"/>
                  <a:pt x="5" y="123"/>
                </a:cubicBezTo>
                <a:cubicBezTo>
                  <a:pt x="5" y="106"/>
                  <a:pt x="5" y="106"/>
                  <a:pt x="5" y="106"/>
                </a:cubicBezTo>
                <a:lnTo>
                  <a:pt x="5" y="105"/>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9" name="Freeform 104"/>
          <p:cNvSpPr>
            <a:spLocks noEditPoints="1"/>
          </p:cNvSpPr>
          <p:nvPr/>
        </p:nvSpPr>
        <p:spPr bwMode="auto">
          <a:xfrm>
            <a:off x="3500438" y="4148138"/>
            <a:ext cx="385763" cy="484188"/>
          </a:xfrm>
          <a:custGeom>
            <a:avLst/>
            <a:gdLst>
              <a:gd name="T0" fmla="*/ 87 w 103"/>
              <a:gd name="T1" fmla="*/ 99 h 129"/>
              <a:gd name="T2" fmla="*/ 87 w 103"/>
              <a:gd name="T3" fmla="*/ 30 h 129"/>
              <a:gd name="T4" fmla="*/ 99 w 103"/>
              <a:gd name="T5" fmla="*/ 18 h 129"/>
              <a:gd name="T6" fmla="*/ 99 w 103"/>
              <a:gd name="T7" fmla="*/ 4 h 129"/>
              <a:gd name="T8" fmla="*/ 85 w 103"/>
              <a:gd name="T9" fmla="*/ 4 h 129"/>
              <a:gd name="T10" fmla="*/ 73 w 103"/>
              <a:gd name="T11" fmla="*/ 16 h 129"/>
              <a:gd name="T12" fmla="*/ 6 w 103"/>
              <a:gd name="T13" fmla="*/ 16 h 129"/>
              <a:gd name="T14" fmla="*/ 0 w 103"/>
              <a:gd name="T15" fmla="*/ 22 h 129"/>
              <a:gd name="T16" fmla="*/ 0 w 103"/>
              <a:gd name="T17" fmla="*/ 123 h 129"/>
              <a:gd name="T18" fmla="*/ 6 w 103"/>
              <a:gd name="T19" fmla="*/ 129 h 129"/>
              <a:gd name="T20" fmla="*/ 57 w 103"/>
              <a:gd name="T21" fmla="*/ 129 h 129"/>
              <a:gd name="T22" fmla="*/ 58 w 103"/>
              <a:gd name="T23" fmla="*/ 128 h 129"/>
              <a:gd name="T24" fmla="*/ 86 w 103"/>
              <a:gd name="T25" fmla="*/ 101 h 129"/>
              <a:gd name="T26" fmla="*/ 87 w 103"/>
              <a:gd name="T27" fmla="*/ 99 h 129"/>
              <a:gd name="T28" fmla="*/ 88 w 103"/>
              <a:gd name="T29" fmla="*/ 7 h 129"/>
              <a:gd name="T30" fmla="*/ 92 w 103"/>
              <a:gd name="T31" fmla="*/ 6 h 129"/>
              <a:gd name="T32" fmla="*/ 96 w 103"/>
              <a:gd name="T33" fmla="*/ 7 h 129"/>
              <a:gd name="T34" fmla="*/ 97 w 103"/>
              <a:gd name="T35" fmla="*/ 11 h 129"/>
              <a:gd name="T36" fmla="*/ 96 w 103"/>
              <a:gd name="T37" fmla="*/ 14 h 129"/>
              <a:gd name="T38" fmla="*/ 47 w 103"/>
              <a:gd name="T39" fmla="*/ 62 h 129"/>
              <a:gd name="T40" fmla="*/ 40 w 103"/>
              <a:gd name="T41" fmla="*/ 62 h 129"/>
              <a:gd name="T42" fmla="*/ 40 w 103"/>
              <a:gd name="T43" fmla="*/ 55 h 129"/>
              <a:gd name="T44" fmla="*/ 88 w 103"/>
              <a:gd name="T45" fmla="*/ 7 h 129"/>
              <a:gd name="T46" fmla="*/ 57 w 103"/>
              <a:gd name="T47" fmla="*/ 123 h 129"/>
              <a:gd name="T48" fmla="*/ 57 w 103"/>
              <a:gd name="T49" fmla="*/ 99 h 129"/>
              <a:gd name="T50" fmla="*/ 81 w 103"/>
              <a:gd name="T51" fmla="*/ 99 h 129"/>
              <a:gd name="T52" fmla="*/ 57 w 103"/>
              <a:gd name="T53" fmla="*/ 123 h 129"/>
              <a:gd name="T54" fmla="*/ 82 w 103"/>
              <a:gd name="T55" fmla="*/ 95 h 129"/>
              <a:gd name="T56" fmla="*/ 58 w 103"/>
              <a:gd name="T57" fmla="*/ 95 h 129"/>
              <a:gd name="T58" fmla="*/ 52 w 103"/>
              <a:gd name="T59" fmla="*/ 101 h 129"/>
              <a:gd name="T60" fmla="*/ 52 w 103"/>
              <a:gd name="T61" fmla="*/ 124 h 129"/>
              <a:gd name="T62" fmla="*/ 5 w 103"/>
              <a:gd name="T63" fmla="*/ 124 h 129"/>
              <a:gd name="T64" fmla="*/ 5 w 103"/>
              <a:gd name="T65" fmla="*/ 20 h 129"/>
              <a:gd name="T66" fmla="*/ 68 w 103"/>
              <a:gd name="T67" fmla="*/ 20 h 129"/>
              <a:gd name="T68" fmla="*/ 36 w 103"/>
              <a:gd name="T69" fmla="*/ 53 h 129"/>
              <a:gd name="T70" fmla="*/ 36 w 103"/>
              <a:gd name="T71" fmla="*/ 54 h 129"/>
              <a:gd name="T72" fmla="*/ 36 w 103"/>
              <a:gd name="T73" fmla="*/ 65 h 129"/>
              <a:gd name="T74" fmla="*/ 36 w 103"/>
              <a:gd name="T75" fmla="*/ 66 h 129"/>
              <a:gd name="T76" fmla="*/ 38 w 103"/>
              <a:gd name="T77" fmla="*/ 67 h 129"/>
              <a:gd name="T78" fmla="*/ 48 w 103"/>
              <a:gd name="T79" fmla="*/ 67 h 129"/>
              <a:gd name="T80" fmla="*/ 50 w 103"/>
              <a:gd name="T81" fmla="*/ 66 h 129"/>
              <a:gd name="T82" fmla="*/ 50 w 103"/>
              <a:gd name="T83" fmla="*/ 66 h 129"/>
              <a:gd name="T84" fmla="*/ 82 w 103"/>
              <a:gd name="T85" fmla="*/ 34 h 129"/>
              <a:gd name="T86" fmla="*/ 82 w 103"/>
              <a:gd name="T87" fmla="*/ 95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3" h="129">
                <a:moveTo>
                  <a:pt x="87" y="99"/>
                </a:moveTo>
                <a:cubicBezTo>
                  <a:pt x="87" y="30"/>
                  <a:pt x="87" y="30"/>
                  <a:pt x="87" y="30"/>
                </a:cubicBezTo>
                <a:cubicBezTo>
                  <a:pt x="99" y="18"/>
                  <a:pt x="99" y="18"/>
                  <a:pt x="99" y="18"/>
                </a:cubicBezTo>
                <a:cubicBezTo>
                  <a:pt x="103" y="14"/>
                  <a:pt x="103" y="8"/>
                  <a:pt x="99" y="4"/>
                </a:cubicBezTo>
                <a:cubicBezTo>
                  <a:pt x="95" y="0"/>
                  <a:pt x="89" y="0"/>
                  <a:pt x="85" y="4"/>
                </a:cubicBezTo>
                <a:cubicBezTo>
                  <a:pt x="73" y="16"/>
                  <a:pt x="73" y="16"/>
                  <a:pt x="73" y="16"/>
                </a:cubicBezTo>
                <a:cubicBezTo>
                  <a:pt x="6" y="16"/>
                  <a:pt x="6" y="16"/>
                  <a:pt x="6" y="16"/>
                </a:cubicBezTo>
                <a:cubicBezTo>
                  <a:pt x="3" y="16"/>
                  <a:pt x="0" y="18"/>
                  <a:pt x="0" y="22"/>
                </a:cubicBezTo>
                <a:cubicBezTo>
                  <a:pt x="0" y="123"/>
                  <a:pt x="0" y="123"/>
                  <a:pt x="0" y="123"/>
                </a:cubicBezTo>
                <a:cubicBezTo>
                  <a:pt x="0" y="126"/>
                  <a:pt x="3" y="129"/>
                  <a:pt x="6" y="129"/>
                </a:cubicBezTo>
                <a:cubicBezTo>
                  <a:pt x="57" y="129"/>
                  <a:pt x="57" y="129"/>
                  <a:pt x="57" y="129"/>
                </a:cubicBezTo>
                <a:cubicBezTo>
                  <a:pt x="57" y="129"/>
                  <a:pt x="58" y="129"/>
                  <a:pt x="58" y="128"/>
                </a:cubicBezTo>
                <a:cubicBezTo>
                  <a:pt x="86" y="101"/>
                  <a:pt x="86" y="101"/>
                  <a:pt x="86" y="101"/>
                </a:cubicBezTo>
                <a:cubicBezTo>
                  <a:pt x="86" y="101"/>
                  <a:pt x="87" y="100"/>
                  <a:pt x="87" y="99"/>
                </a:cubicBezTo>
                <a:close/>
                <a:moveTo>
                  <a:pt x="88" y="7"/>
                </a:moveTo>
                <a:cubicBezTo>
                  <a:pt x="90" y="6"/>
                  <a:pt x="91" y="6"/>
                  <a:pt x="92" y="6"/>
                </a:cubicBezTo>
                <a:cubicBezTo>
                  <a:pt x="93" y="6"/>
                  <a:pt x="94" y="6"/>
                  <a:pt x="96" y="7"/>
                </a:cubicBezTo>
                <a:cubicBezTo>
                  <a:pt x="96" y="8"/>
                  <a:pt x="97" y="9"/>
                  <a:pt x="97" y="11"/>
                </a:cubicBezTo>
                <a:cubicBezTo>
                  <a:pt x="97" y="12"/>
                  <a:pt x="96" y="13"/>
                  <a:pt x="96" y="14"/>
                </a:cubicBezTo>
                <a:cubicBezTo>
                  <a:pt x="47" y="62"/>
                  <a:pt x="47" y="62"/>
                  <a:pt x="47" y="62"/>
                </a:cubicBezTo>
                <a:cubicBezTo>
                  <a:pt x="40" y="62"/>
                  <a:pt x="40" y="62"/>
                  <a:pt x="40" y="62"/>
                </a:cubicBezTo>
                <a:cubicBezTo>
                  <a:pt x="40" y="55"/>
                  <a:pt x="40" y="55"/>
                  <a:pt x="40" y="55"/>
                </a:cubicBezTo>
                <a:lnTo>
                  <a:pt x="88" y="7"/>
                </a:lnTo>
                <a:close/>
                <a:moveTo>
                  <a:pt x="57" y="123"/>
                </a:moveTo>
                <a:cubicBezTo>
                  <a:pt x="57" y="99"/>
                  <a:pt x="57" y="99"/>
                  <a:pt x="57" y="99"/>
                </a:cubicBezTo>
                <a:cubicBezTo>
                  <a:pt x="81" y="99"/>
                  <a:pt x="81" y="99"/>
                  <a:pt x="81" y="99"/>
                </a:cubicBezTo>
                <a:lnTo>
                  <a:pt x="57" y="123"/>
                </a:lnTo>
                <a:close/>
                <a:moveTo>
                  <a:pt x="82" y="95"/>
                </a:moveTo>
                <a:cubicBezTo>
                  <a:pt x="58" y="95"/>
                  <a:pt x="58" y="95"/>
                  <a:pt x="58" y="95"/>
                </a:cubicBezTo>
                <a:cubicBezTo>
                  <a:pt x="55" y="95"/>
                  <a:pt x="52" y="97"/>
                  <a:pt x="52" y="101"/>
                </a:cubicBezTo>
                <a:cubicBezTo>
                  <a:pt x="52" y="124"/>
                  <a:pt x="52" y="124"/>
                  <a:pt x="52" y="124"/>
                </a:cubicBezTo>
                <a:cubicBezTo>
                  <a:pt x="5" y="124"/>
                  <a:pt x="5" y="124"/>
                  <a:pt x="5" y="124"/>
                </a:cubicBezTo>
                <a:cubicBezTo>
                  <a:pt x="5" y="20"/>
                  <a:pt x="5" y="20"/>
                  <a:pt x="5" y="20"/>
                </a:cubicBezTo>
                <a:cubicBezTo>
                  <a:pt x="68" y="20"/>
                  <a:pt x="68" y="20"/>
                  <a:pt x="68" y="20"/>
                </a:cubicBezTo>
                <a:cubicBezTo>
                  <a:pt x="36" y="53"/>
                  <a:pt x="36" y="53"/>
                  <a:pt x="36" y="53"/>
                </a:cubicBezTo>
                <a:cubicBezTo>
                  <a:pt x="36" y="53"/>
                  <a:pt x="36" y="54"/>
                  <a:pt x="36" y="54"/>
                </a:cubicBezTo>
                <a:cubicBezTo>
                  <a:pt x="36" y="65"/>
                  <a:pt x="36" y="65"/>
                  <a:pt x="36" y="65"/>
                </a:cubicBezTo>
                <a:cubicBezTo>
                  <a:pt x="36" y="65"/>
                  <a:pt x="36" y="66"/>
                  <a:pt x="36" y="66"/>
                </a:cubicBezTo>
                <a:cubicBezTo>
                  <a:pt x="37" y="67"/>
                  <a:pt x="37" y="67"/>
                  <a:pt x="38" y="67"/>
                </a:cubicBezTo>
                <a:cubicBezTo>
                  <a:pt x="48" y="67"/>
                  <a:pt x="48" y="67"/>
                  <a:pt x="48" y="67"/>
                </a:cubicBezTo>
                <a:cubicBezTo>
                  <a:pt x="49" y="67"/>
                  <a:pt x="49" y="67"/>
                  <a:pt x="50" y="66"/>
                </a:cubicBezTo>
                <a:cubicBezTo>
                  <a:pt x="50" y="66"/>
                  <a:pt x="50" y="66"/>
                  <a:pt x="50" y="66"/>
                </a:cubicBezTo>
                <a:cubicBezTo>
                  <a:pt x="82" y="34"/>
                  <a:pt x="82" y="34"/>
                  <a:pt x="82" y="34"/>
                </a:cubicBezTo>
                <a:lnTo>
                  <a:pt x="82" y="95"/>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0" name="Freeform 105"/>
          <p:cNvSpPr>
            <a:spLocks noEditPoints="1"/>
          </p:cNvSpPr>
          <p:nvPr/>
        </p:nvSpPr>
        <p:spPr bwMode="auto">
          <a:xfrm>
            <a:off x="2489200" y="4178300"/>
            <a:ext cx="481013" cy="428625"/>
          </a:xfrm>
          <a:custGeom>
            <a:avLst/>
            <a:gdLst>
              <a:gd name="T0" fmla="*/ 101 w 128"/>
              <a:gd name="T1" fmla="*/ 41 h 114"/>
              <a:gd name="T2" fmla="*/ 125 w 128"/>
              <a:gd name="T3" fmla="*/ 17 h 114"/>
              <a:gd name="T4" fmla="*/ 128 w 128"/>
              <a:gd name="T5" fmla="*/ 10 h 114"/>
              <a:gd name="T6" fmla="*/ 125 w 128"/>
              <a:gd name="T7" fmla="*/ 3 h 114"/>
              <a:gd name="T8" fmla="*/ 111 w 128"/>
              <a:gd name="T9" fmla="*/ 3 h 114"/>
              <a:gd name="T10" fmla="*/ 87 w 128"/>
              <a:gd name="T11" fmla="*/ 27 h 114"/>
              <a:gd name="T12" fmla="*/ 6 w 128"/>
              <a:gd name="T13" fmla="*/ 27 h 114"/>
              <a:gd name="T14" fmla="*/ 0 w 128"/>
              <a:gd name="T15" fmla="*/ 33 h 114"/>
              <a:gd name="T16" fmla="*/ 0 w 128"/>
              <a:gd name="T17" fmla="*/ 108 h 114"/>
              <a:gd name="T18" fmla="*/ 6 w 128"/>
              <a:gd name="T19" fmla="*/ 114 h 114"/>
              <a:gd name="T20" fmla="*/ 95 w 128"/>
              <a:gd name="T21" fmla="*/ 114 h 114"/>
              <a:gd name="T22" fmla="*/ 101 w 128"/>
              <a:gd name="T23" fmla="*/ 108 h 114"/>
              <a:gd name="T24" fmla="*/ 101 w 128"/>
              <a:gd name="T25" fmla="*/ 41 h 114"/>
              <a:gd name="T26" fmla="*/ 96 w 128"/>
              <a:gd name="T27" fmla="*/ 109 h 114"/>
              <a:gd name="T28" fmla="*/ 5 w 128"/>
              <a:gd name="T29" fmla="*/ 109 h 114"/>
              <a:gd name="T30" fmla="*/ 5 w 128"/>
              <a:gd name="T31" fmla="*/ 32 h 114"/>
              <a:gd name="T32" fmla="*/ 83 w 128"/>
              <a:gd name="T33" fmla="*/ 32 h 114"/>
              <a:gd name="T34" fmla="*/ 63 w 128"/>
              <a:gd name="T35" fmla="*/ 52 h 114"/>
              <a:gd name="T36" fmla="*/ 62 w 128"/>
              <a:gd name="T37" fmla="*/ 54 h 114"/>
              <a:gd name="T38" fmla="*/ 62 w 128"/>
              <a:gd name="T39" fmla="*/ 64 h 114"/>
              <a:gd name="T40" fmla="*/ 63 w 128"/>
              <a:gd name="T41" fmla="*/ 66 h 114"/>
              <a:gd name="T42" fmla="*/ 64 w 128"/>
              <a:gd name="T43" fmla="*/ 66 h 114"/>
              <a:gd name="T44" fmla="*/ 75 w 128"/>
              <a:gd name="T45" fmla="*/ 66 h 114"/>
              <a:gd name="T46" fmla="*/ 76 w 128"/>
              <a:gd name="T47" fmla="*/ 66 h 114"/>
              <a:gd name="T48" fmla="*/ 76 w 128"/>
              <a:gd name="T49" fmla="*/ 66 h 114"/>
              <a:gd name="T50" fmla="*/ 96 w 128"/>
              <a:gd name="T51" fmla="*/ 46 h 114"/>
              <a:gd name="T52" fmla="*/ 96 w 128"/>
              <a:gd name="T53" fmla="*/ 109 h 114"/>
              <a:gd name="T54" fmla="*/ 74 w 128"/>
              <a:gd name="T55" fmla="*/ 62 h 114"/>
              <a:gd name="T56" fmla="*/ 67 w 128"/>
              <a:gd name="T57" fmla="*/ 62 h 114"/>
              <a:gd name="T58" fmla="*/ 67 w 128"/>
              <a:gd name="T59" fmla="*/ 55 h 114"/>
              <a:gd name="T60" fmla="*/ 115 w 128"/>
              <a:gd name="T61" fmla="*/ 6 h 114"/>
              <a:gd name="T62" fmla="*/ 118 w 128"/>
              <a:gd name="T63" fmla="*/ 5 h 114"/>
              <a:gd name="T64" fmla="*/ 122 w 128"/>
              <a:gd name="T65" fmla="*/ 6 h 114"/>
              <a:gd name="T66" fmla="*/ 122 w 128"/>
              <a:gd name="T67" fmla="*/ 14 h 114"/>
              <a:gd name="T68" fmla="*/ 74 w 128"/>
              <a:gd name="T69" fmla="*/ 6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14">
                <a:moveTo>
                  <a:pt x="101" y="41"/>
                </a:moveTo>
                <a:cubicBezTo>
                  <a:pt x="125" y="17"/>
                  <a:pt x="125" y="17"/>
                  <a:pt x="125" y="17"/>
                </a:cubicBezTo>
                <a:cubicBezTo>
                  <a:pt x="127" y="15"/>
                  <a:pt x="128" y="13"/>
                  <a:pt x="128" y="10"/>
                </a:cubicBezTo>
                <a:cubicBezTo>
                  <a:pt x="128" y="8"/>
                  <a:pt x="127" y="5"/>
                  <a:pt x="125" y="3"/>
                </a:cubicBezTo>
                <a:cubicBezTo>
                  <a:pt x="121" y="0"/>
                  <a:pt x="115" y="0"/>
                  <a:pt x="111" y="3"/>
                </a:cubicBezTo>
                <a:cubicBezTo>
                  <a:pt x="87" y="27"/>
                  <a:pt x="87" y="27"/>
                  <a:pt x="87" y="27"/>
                </a:cubicBezTo>
                <a:cubicBezTo>
                  <a:pt x="6" y="27"/>
                  <a:pt x="6" y="27"/>
                  <a:pt x="6" y="27"/>
                </a:cubicBezTo>
                <a:cubicBezTo>
                  <a:pt x="3" y="27"/>
                  <a:pt x="0" y="30"/>
                  <a:pt x="0" y="33"/>
                </a:cubicBezTo>
                <a:cubicBezTo>
                  <a:pt x="0" y="108"/>
                  <a:pt x="0" y="108"/>
                  <a:pt x="0" y="108"/>
                </a:cubicBezTo>
                <a:cubicBezTo>
                  <a:pt x="0" y="111"/>
                  <a:pt x="3" y="114"/>
                  <a:pt x="6" y="114"/>
                </a:cubicBezTo>
                <a:cubicBezTo>
                  <a:pt x="95" y="114"/>
                  <a:pt x="95" y="114"/>
                  <a:pt x="95" y="114"/>
                </a:cubicBezTo>
                <a:cubicBezTo>
                  <a:pt x="98" y="114"/>
                  <a:pt x="101" y="111"/>
                  <a:pt x="101" y="108"/>
                </a:cubicBezTo>
                <a:lnTo>
                  <a:pt x="101" y="41"/>
                </a:lnTo>
                <a:close/>
                <a:moveTo>
                  <a:pt x="96" y="109"/>
                </a:moveTo>
                <a:cubicBezTo>
                  <a:pt x="5" y="109"/>
                  <a:pt x="5" y="109"/>
                  <a:pt x="5" y="109"/>
                </a:cubicBezTo>
                <a:cubicBezTo>
                  <a:pt x="5" y="32"/>
                  <a:pt x="5" y="32"/>
                  <a:pt x="5" y="32"/>
                </a:cubicBezTo>
                <a:cubicBezTo>
                  <a:pt x="83" y="32"/>
                  <a:pt x="83" y="32"/>
                  <a:pt x="83" y="32"/>
                </a:cubicBezTo>
                <a:cubicBezTo>
                  <a:pt x="63" y="52"/>
                  <a:pt x="63" y="52"/>
                  <a:pt x="63" y="52"/>
                </a:cubicBezTo>
                <a:cubicBezTo>
                  <a:pt x="62" y="52"/>
                  <a:pt x="62" y="53"/>
                  <a:pt x="62" y="54"/>
                </a:cubicBezTo>
                <a:cubicBezTo>
                  <a:pt x="62" y="64"/>
                  <a:pt x="62" y="64"/>
                  <a:pt x="62" y="64"/>
                </a:cubicBezTo>
                <a:cubicBezTo>
                  <a:pt x="62" y="65"/>
                  <a:pt x="62" y="65"/>
                  <a:pt x="63" y="66"/>
                </a:cubicBezTo>
                <a:cubicBezTo>
                  <a:pt x="63" y="66"/>
                  <a:pt x="64" y="66"/>
                  <a:pt x="64" y="66"/>
                </a:cubicBezTo>
                <a:cubicBezTo>
                  <a:pt x="75" y="66"/>
                  <a:pt x="75" y="66"/>
                  <a:pt x="75" y="66"/>
                </a:cubicBezTo>
                <a:cubicBezTo>
                  <a:pt x="75" y="66"/>
                  <a:pt x="76" y="66"/>
                  <a:pt x="76" y="66"/>
                </a:cubicBezTo>
                <a:cubicBezTo>
                  <a:pt x="76" y="66"/>
                  <a:pt x="76" y="66"/>
                  <a:pt x="76" y="66"/>
                </a:cubicBezTo>
                <a:cubicBezTo>
                  <a:pt x="96" y="46"/>
                  <a:pt x="96" y="46"/>
                  <a:pt x="96" y="46"/>
                </a:cubicBezTo>
                <a:lnTo>
                  <a:pt x="96" y="109"/>
                </a:lnTo>
                <a:close/>
                <a:moveTo>
                  <a:pt x="74" y="62"/>
                </a:moveTo>
                <a:cubicBezTo>
                  <a:pt x="67" y="62"/>
                  <a:pt x="67" y="62"/>
                  <a:pt x="67" y="62"/>
                </a:cubicBezTo>
                <a:cubicBezTo>
                  <a:pt x="67" y="55"/>
                  <a:pt x="67" y="55"/>
                  <a:pt x="67" y="55"/>
                </a:cubicBezTo>
                <a:cubicBezTo>
                  <a:pt x="115" y="6"/>
                  <a:pt x="115" y="6"/>
                  <a:pt x="115" y="6"/>
                </a:cubicBezTo>
                <a:cubicBezTo>
                  <a:pt x="116" y="5"/>
                  <a:pt x="118" y="5"/>
                  <a:pt x="118" y="5"/>
                </a:cubicBezTo>
                <a:cubicBezTo>
                  <a:pt x="119" y="5"/>
                  <a:pt x="121" y="5"/>
                  <a:pt x="122" y="6"/>
                </a:cubicBezTo>
                <a:cubicBezTo>
                  <a:pt x="124" y="8"/>
                  <a:pt x="124" y="12"/>
                  <a:pt x="122" y="14"/>
                </a:cubicBezTo>
                <a:lnTo>
                  <a:pt x="74" y="62"/>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67" name="组合 266"/>
          <p:cNvGrpSpPr/>
          <p:nvPr/>
        </p:nvGrpSpPr>
        <p:grpSpPr>
          <a:xfrm>
            <a:off x="1555750" y="4152900"/>
            <a:ext cx="427038" cy="479425"/>
            <a:chOff x="1555750" y="4152900"/>
            <a:chExt cx="427038" cy="479425"/>
          </a:xfrm>
          <a:solidFill>
            <a:schemeClr val="accent1"/>
          </a:solidFill>
        </p:grpSpPr>
        <p:sp>
          <p:nvSpPr>
            <p:cNvPr id="141" name="Freeform 106"/>
            <p:cNvSpPr>
              <a:spLocks noEditPoints="1"/>
            </p:cNvSpPr>
            <p:nvPr/>
          </p:nvSpPr>
          <p:spPr bwMode="auto">
            <a:xfrm>
              <a:off x="1555750" y="4152900"/>
              <a:ext cx="427038" cy="479425"/>
            </a:xfrm>
            <a:custGeom>
              <a:avLst/>
              <a:gdLst>
                <a:gd name="T0" fmla="*/ 104 w 114"/>
                <a:gd name="T1" fmla="*/ 12 h 128"/>
                <a:gd name="T2" fmla="*/ 59 w 114"/>
                <a:gd name="T3" fmla="*/ 12 h 128"/>
                <a:gd name="T4" fmla="*/ 59 w 114"/>
                <a:gd name="T5" fmla="*/ 2 h 128"/>
                <a:gd name="T6" fmla="*/ 57 w 114"/>
                <a:gd name="T7" fmla="*/ 0 h 128"/>
                <a:gd name="T8" fmla="*/ 55 w 114"/>
                <a:gd name="T9" fmla="*/ 2 h 128"/>
                <a:gd name="T10" fmla="*/ 55 w 114"/>
                <a:gd name="T11" fmla="*/ 12 h 128"/>
                <a:gd name="T12" fmla="*/ 10 w 114"/>
                <a:gd name="T13" fmla="*/ 12 h 128"/>
                <a:gd name="T14" fmla="*/ 0 w 114"/>
                <a:gd name="T15" fmla="*/ 22 h 128"/>
                <a:gd name="T16" fmla="*/ 6 w 114"/>
                <a:gd name="T17" fmla="*/ 31 h 128"/>
                <a:gd name="T18" fmla="*/ 7 w 114"/>
                <a:gd name="T19" fmla="*/ 31 h 128"/>
                <a:gd name="T20" fmla="*/ 7 w 114"/>
                <a:gd name="T21" fmla="*/ 85 h 128"/>
                <a:gd name="T22" fmla="*/ 13 w 114"/>
                <a:gd name="T23" fmla="*/ 91 h 128"/>
                <a:gd name="T24" fmla="*/ 55 w 114"/>
                <a:gd name="T25" fmla="*/ 91 h 128"/>
                <a:gd name="T26" fmla="*/ 55 w 114"/>
                <a:gd name="T27" fmla="*/ 102 h 128"/>
                <a:gd name="T28" fmla="*/ 25 w 114"/>
                <a:gd name="T29" fmla="*/ 124 h 128"/>
                <a:gd name="T30" fmla="*/ 25 w 114"/>
                <a:gd name="T31" fmla="*/ 127 h 128"/>
                <a:gd name="T32" fmla="*/ 28 w 114"/>
                <a:gd name="T33" fmla="*/ 128 h 128"/>
                <a:gd name="T34" fmla="*/ 55 w 114"/>
                <a:gd name="T35" fmla="*/ 108 h 128"/>
                <a:gd name="T36" fmla="*/ 55 w 114"/>
                <a:gd name="T37" fmla="*/ 126 h 128"/>
                <a:gd name="T38" fmla="*/ 57 w 114"/>
                <a:gd name="T39" fmla="*/ 128 h 128"/>
                <a:gd name="T40" fmla="*/ 59 w 114"/>
                <a:gd name="T41" fmla="*/ 126 h 128"/>
                <a:gd name="T42" fmla="*/ 59 w 114"/>
                <a:gd name="T43" fmla="*/ 108 h 128"/>
                <a:gd name="T44" fmla="*/ 86 w 114"/>
                <a:gd name="T45" fmla="*/ 128 h 128"/>
                <a:gd name="T46" fmla="*/ 89 w 114"/>
                <a:gd name="T47" fmla="*/ 127 h 128"/>
                <a:gd name="T48" fmla="*/ 90 w 114"/>
                <a:gd name="T49" fmla="*/ 125 h 128"/>
                <a:gd name="T50" fmla="*/ 89 w 114"/>
                <a:gd name="T51" fmla="*/ 124 h 128"/>
                <a:gd name="T52" fmla="*/ 59 w 114"/>
                <a:gd name="T53" fmla="*/ 102 h 128"/>
                <a:gd name="T54" fmla="*/ 59 w 114"/>
                <a:gd name="T55" fmla="*/ 91 h 128"/>
                <a:gd name="T56" fmla="*/ 101 w 114"/>
                <a:gd name="T57" fmla="*/ 91 h 128"/>
                <a:gd name="T58" fmla="*/ 107 w 114"/>
                <a:gd name="T59" fmla="*/ 85 h 128"/>
                <a:gd name="T60" fmla="*/ 107 w 114"/>
                <a:gd name="T61" fmla="*/ 31 h 128"/>
                <a:gd name="T62" fmla="*/ 108 w 114"/>
                <a:gd name="T63" fmla="*/ 31 h 128"/>
                <a:gd name="T64" fmla="*/ 114 w 114"/>
                <a:gd name="T65" fmla="*/ 22 h 128"/>
                <a:gd name="T66" fmla="*/ 104 w 114"/>
                <a:gd name="T67" fmla="*/ 12 h 128"/>
                <a:gd name="T68" fmla="*/ 103 w 114"/>
                <a:gd name="T69" fmla="*/ 87 h 128"/>
                <a:gd name="T70" fmla="*/ 11 w 114"/>
                <a:gd name="T71" fmla="*/ 87 h 128"/>
                <a:gd name="T72" fmla="*/ 11 w 114"/>
                <a:gd name="T73" fmla="*/ 32 h 128"/>
                <a:gd name="T74" fmla="*/ 103 w 114"/>
                <a:gd name="T75" fmla="*/ 32 h 128"/>
                <a:gd name="T76" fmla="*/ 103 w 114"/>
                <a:gd name="T77" fmla="*/ 87 h 128"/>
                <a:gd name="T78" fmla="*/ 104 w 114"/>
                <a:gd name="T79" fmla="*/ 27 h 128"/>
                <a:gd name="T80" fmla="*/ 10 w 114"/>
                <a:gd name="T81" fmla="*/ 27 h 128"/>
                <a:gd name="T82" fmla="*/ 5 w 114"/>
                <a:gd name="T83" fmla="*/ 22 h 128"/>
                <a:gd name="T84" fmla="*/ 10 w 114"/>
                <a:gd name="T85" fmla="*/ 17 h 128"/>
                <a:gd name="T86" fmla="*/ 104 w 114"/>
                <a:gd name="T87" fmla="*/ 17 h 128"/>
                <a:gd name="T88" fmla="*/ 109 w 114"/>
                <a:gd name="T89" fmla="*/ 22 h 128"/>
                <a:gd name="T90" fmla="*/ 104 w 114"/>
                <a:gd name="T91" fmla="*/ 2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4" h="128">
                  <a:moveTo>
                    <a:pt x="104" y="12"/>
                  </a:moveTo>
                  <a:cubicBezTo>
                    <a:pt x="59" y="12"/>
                    <a:pt x="59" y="12"/>
                    <a:pt x="59" y="12"/>
                  </a:cubicBezTo>
                  <a:cubicBezTo>
                    <a:pt x="59" y="2"/>
                    <a:pt x="59" y="2"/>
                    <a:pt x="59" y="2"/>
                  </a:cubicBezTo>
                  <a:cubicBezTo>
                    <a:pt x="59" y="1"/>
                    <a:pt x="58" y="0"/>
                    <a:pt x="57" y="0"/>
                  </a:cubicBezTo>
                  <a:cubicBezTo>
                    <a:pt x="56" y="0"/>
                    <a:pt x="55" y="1"/>
                    <a:pt x="55" y="2"/>
                  </a:cubicBezTo>
                  <a:cubicBezTo>
                    <a:pt x="55" y="12"/>
                    <a:pt x="55" y="12"/>
                    <a:pt x="55" y="12"/>
                  </a:cubicBezTo>
                  <a:cubicBezTo>
                    <a:pt x="10" y="12"/>
                    <a:pt x="10" y="12"/>
                    <a:pt x="10" y="12"/>
                  </a:cubicBezTo>
                  <a:cubicBezTo>
                    <a:pt x="5" y="12"/>
                    <a:pt x="0" y="17"/>
                    <a:pt x="0" y="22"/>
                  </a:cubicBezTo>
                  <a:cubicBezTo>
                    <a:pt x="0" y="26"/>
                    <a:pt x="2" y="29"/>
                    <a:pt x="6" y="31"/>
                  </a:cubicBezTo>
                  <a:cubicBezTo>
                    <a:pt x="7" y="31"/>
                    <a:pt x="7" y="31"/>
                    <a:pt x="7" y="31"/>
                  </a:cubicBezTo>
                  <a:cubicBezTo>
                    <a:pt x="7" y="85"/>
                    <a:pt x="7" y="85"/>
                    <a:pt x="7" y="85"/>
                  </a:cubicBezTo>
                  <a:cubicBezTo>
                    <a:pt x="7" y="88"/>
                    <a:pt x="9" y="91"/>
                    <a:pt x="13" y="91"/>
                  </a:cubicBezTo>
                  <a:cubicBezTo>
                    <a:pt x="55" y="91"/>
                    <a:pt x="55" y="91"/>
                    <a:pt x="55" y="91"/>
                  </a:cubicBezTo>
                  <a:cubicBezTo>
                    <a:pt x="55" y="102"/>
                    <a:pt x="55" y="102"/>
                    <a:pt x="55" y="102"/>
                  </a:cubicBezTo>
                  <a:cubicBezTo>
                    <a:pt x="25" y="124"/>
                    <a:pt x="25" y="124"/>
                    <a:pt x="25" y="124"/>
                  </a:cubicBezTo>
                  <a:cubicBezTo>
                    <a:pt x="24" y="125"/>
                    <a:pt x="24" y="126"/>
                    <a:pt x="25" y="127"/>
                  </a:cubicBezTo>
                  <a:cubicBezTo>
                    <a:pt x="26" y="128"/>
                    <a:pt x="27" y="128"/>
                    <a:pt x="28" y="128"/>
                  </a:cubicBezTo>
                  <a:cubicBezTo>
                    <a:pt x="55" y="108"/>
                    <a:pt x="55" y="108"/>
                    <a:pt x="55" y="108"/>
                  </a:cubicBezTo>
                  <a:cubicBezTo>
                    <a:pt x="55" y="126"/>
                    <a:pt x="55" y="126"/>
                    <a:pt x="55" y="126"/>
                  </a:cubicBezTo>
                  <a:cubicBezTo>
                    <a:pt x="55" y="127"/>
                    <a:pt x="56" y="128"/>
                    <a:pt x="57" y="128"/>
                  </a:cubicBezTo>
                  <a:cubicBezTo>
                    <a:pt x="58" y="128"/>
                    <a:pt x="59" y="127"/>
                    <a:pt x="59" y="126"/>
                  </a:cubicBezTo>
                  <a:cubicBezTo>
                    <a:pt x="59" y="108"/>
                    <a:pt x="59" y="108"/>
                    <a:pt x="59" y="108"/>
                  </a:cubicBezTo>
                  <a:cubicBezTo>
                    <a:pt x="86" y="128"/>
                    <a:pt x="86" y="128"/>
                    <a:pt x="86" y="128"/>
                  </a:cubicBezTo>
                  <a:cubicBezTo>
                    <a:pt x="87" y="128"/>
                    <a:pt x="88" y="128"/>
                    <a:pt x="89" y="127"/>
                  </a:cubicBezTo>
                  <a:cubicBezTo>
                    <a:pt x="90" y="127"/>
                    <a:pt x="90" y="126"/>
                    <a:pt x="90" y="125"/>
                  </a:cubicBezTo>
                  <a:cubicBezTo>
                    <a:pt x="90" y="125"/>
                    <a:pt x="89" y="124"/>
                    <a:pt x="89" y="124"/>
                  </a:cubicBezTo>
                  <a:cubicBezTo>
                    <a:pt x="59" y="102"/>
                    <a:pt x="59" y="102"/>
                    <a:pt x="59" y="102"/>
                  </a:cubicBezTo>
                  <a:cubicBezTo>
                    <a:pt x="59" y="91"/>
                    <a:pt x="59" y="91"/>
                    <a:pt x="59" y="91"/>
                  </a:cubicBezTo>
                  <a:cubicBezTo>
                    <a:pt x="101" y="91"/>
                    <a:pt x="101" y="91"/>
                    <a:pt x="101" y="91"/>
                  </a:cubicBezTo>
                  <a:cubicBezTo>
                    <a:pt x="105" y="91"/>
                    <a:pt x="107" y="88"/>
                    <a:pt x="107" y="85"/>
                  </a:cubicBezTo>
                  <a:cubicBezTo>
                    <a:pt x="107" y="31"/>
                    <a:pt x="107" y="31"/>
                    <a:pt x="107" y="31"/>
                  </a:cubicBezTo>
                  <a:cubicBezTo>
                    <a:pt x="108" y="31"/>
                    <a:pt x="108" y="31"/>
                    <a:pt x="108" y="31"/>
                  </a:cubicBezTo>
                  <a:cubicBezTo>
                    <a:pt x="112" y="29"/>
                    <a:pt x="114" y="26"/>
                    <a:pt x="114" y="22"/>
                  </a:cubicBezTo>
                  <a:cubicBezTo>
                    <a:pt x="114" y="17"/>
                    <a:pt x="109" y="12"/>
                    <a:pt x="104" y="12"/>
                  </a:cubicBezTo>
                  <a:close/>
                  <a:moveTo>
                    <a:pt x="103" y="87"/>
                  </a:moveTo>
                  <a:cubicBezTo>
                    <a:pt x="11" y="87"/>
                    <a:pt x="11" y="87"/>
                    <a:pt x="11" y="87"/>
                  </a:cubicBezTo>
                  <a:cubicBezTo>
                    <a:pt x="11" y="32"/>
                    <a:pt x="11" y="32"/>
                    <a:pt x="11" y="32"/>
                  </a:cubicBezTo>
                  <a:cubicBezTo>
                    <a:pt x="103" y="32"/>
                    <a:pt x="103" y="32"/>
                    <a:pt x="103" y="32"/>
                  </a:cubicBezTo>
                  <a:lnTo>
                    <a:pt x="103" y="87"/>
                  </a:lnTo>
                  <a:close/>
                  <a:moveTo>
                    <a:pt x="104" y="27"/>
                  </a:moveTo>
                  <a:cubicBezTo>
                    <a:pt x="10" y="27"/>
                    <a:pt x="10" y="27"/>
                    <a:pt x="10" y="27"/>
                  </a:cubicBezTo>
                  <a:cubicBezTo>
                    <a:pt x="7" y="27"/>
                    <a:pt x="5" y="25"/>
                    <a:pt x="5" y="22"/>
                  </a:cubicBezTo>
                  <a:cubicBezTo>
                    <a:pt x="5" y="19"/>
                    <a:pt x="7" y="17"/>
                    <a:pt x="10" y="17"/>
                  </a:cubicBezTo>
                  <a:cubicBezTo>
                    <a:pt x="104" y="17"/>
                    <a:pt x="104" y="17"/>
                    <a:pt x="104" y="17"/>
                  </a:cubicBezTo>
                  <a:cubicBezTo>
                    <a:pt x="107" y="17"/>
                    <a:pt x="109" y="19"/>
                    <a:pt x="109" y="22"/>
                  </a:cubicBezTo>
                  <a:cubicBezTo>
                    <a:pt x="109" y="25"/>
                    <a:pt x="107" y="27"/>
                    <a:pt x="104"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2" name="Freeform 107"/>
            <p:cNvSpPr/>
            <p:nvPr/>
          </p:nvSpPr>
          <p:spPr bwMode="auto">
            <a:xfrm>
              <a:off x="1668463" y="4310063"/>
              <a:ext cx="201613" cy="120650"/>
            </a:xfrm>
            <a:custGeom>
              <a:avLst/>
              <a:gdLst>
                <a:gd name="T0" fmla="*/ 4 w 54"/>
                <a:gd name="T1" fmla="*/ 31 h 32"/>
                <a:gd name="T2" fmla="*/ 15 w 54"/>
                <a:gd name="T3" fmla="*/ 20 h 32"/>
                <a:gd name="T4" fmla="*/ 24 w 54"/>
                <a:gd name="T5" fmla="*/ 30 h 32"/>
                <a:gd name="T6" fmla="*/ 28 w 54"/>
                <a:gd name="T7" fmla="*/ 30 h 32"/>
                <a:gd name="T8" fmla="*/ 53 w 54"/>
                <a:gd name="T9" fmla="*/ 5 h 32"/>
                <a:gd name="T10" fmla="*/ 53 w 54"/>
                <a:gd name="T11" fmla="*/ 1 h 32"/>
                <a:gd name="T12" fmla="*/ 50 w 54"/>
                <a:gd name="T13" fmla="*/ 1 h 32"/>
                <a:gd name="T14" fmla="*/ 26 w 54"/>
                <a:gd name="T15" fmla="*/ 25 h 32"/>
                <a:gd name="T16" fmla="*/ 17 w 54"/>
                <a:gd name="T17" fmla="*/ 15 h 32"/>
                <a:gd name="T18" fmla="*/ 15 w 54"/>
                <a:gd name="T19" fmla="*/ 15 h 32"/>
                <a:gd name="T20" fmla="*/ 13 w 54"/>
                <a:gd name="T21" fmla="*/ 15 h 32"/>
                <a:gd name="T22" fmla="*/ 1 w 54"/>
                <a:gd name="T23" fmla="*/ 28 h 32"/>
                <a:gd name="T24" fmla="*/ 1 w 54"/>
                <a:gd name="T25" fmla="*/ 31 h 32"/>
                <a:gd name="T26" fmla="*/ 4 w 54"/>
                <a:gd name="T27"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4" h="32">
                  <a:moveTo>
                    <a:pt x="4" y="31"/>
                  </a:moveTo>
                  <a:cubicBezTo>
                    <a:pt x="15" y="20"/>
                    <a:pt x="15" y="20"/>
                    <a:pt x="15" y="20"/>
                  </a:cubicBezTo>
                  <a:cubicBezTo>
                    <a:pt x="24" y="30"/>
                    <a:pt x="24" y="30"/>
                    <a:pt x="24" y="30"/>
                  </a:cubicBezTo>
                  <a:cubicBezTo>
                    <a:pt x="25" y="31"/>
                    <a:pt x="27" y="31"/>
                    <a:pt x="28" y="30"/>
                  </a:cubicBezTo>
                  <a:cubicBezTo>
                    <a:pt x="53" y="5"/>
                    <a:pt x="53" y="5"/>
                    <a:pt x="53" y="5"/>
                  </a:cubicBezTo>
                  <a:cubicBezTo>
                    <a:pt x="54" y="4"/>
                    <a:pt x="54" y="2"/>
                    <a:pt x="53" y="1"/>
                  </a:cubicBezTo>
                  <a:cubicBezTo>
                    <a:pt x="52" y="0"/>
                    <a:pt x="51" y="0"/>
                    <a:pt x="50" y="1"/>
                  </a:cubicBezTo>
                  <a:cubicBezTo>
                    <a:pt x="26" y="25"/>
                    <a:pt x="26" y="25"/>
                    <a:pt x="26" y="25"/>
                  </a:cubicBezTo>
                  <a:cubicBezTo>
                    <a:pt x="17" y="15"/>
                    <a:pt x="17" y="15"/>
                    <a:pt x="17" y="15"/>
                  </a:cubicBezTo>
                  <a:cubicBezTo>
                    <a:pt x="16" y="15"/>
                    <a:pt x="15" y="15"/>
                    <a:pt x="15" y="15"/>
                  </a:cubicBezTo>
                  <a:cubicBezTo>
                    <a:pt x="14" y="15"/>
                    <a:pt x="14" y="15"/>
                    <a:pt x="13" y="15"/>
                  </a:cubicBezTo>
                  <a:cubicBezTo>
                    <a:pt x="1" y="28"/>
                    <a:pt x="1" y="28"/>
                    <a:pt x="1" y="28"/>
                  </a:cubicBezTo>
                  <a:cubicBezTo>
                    <a:pt x="0" y="29"/>
                    <a:pt x="0" y="30"/>
                    <a:pt x="1" y="31"/>
                  </a:cubicBezTo>
                  <a:cubicBezTo>
                    <a:pt x="2" y="32"/>
                    <a:pt x="3" y="32"/>
                    <a:pt x="4"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43" name="Freeform 108"/>
          <p:cNvSpPr>
            <a:spLocks noEditPoints="1"/>
          </p:cNvSpPr>
          <p:nvPr/>
        </p:nvSpPr>
        <p:spPr bwMode="auto">
          <a:xfrm>
            <a:off x="593725" y="4152900"/>
            <a:ext cx="428625" cy="479425"/>
          </a:xfrm>
          <a:custGeom>
            <a:avLst/>
            <a:gdLst>
              <a:gd name="T0" fmla="*/ 107 w 114"/>
              <a:gd name="T1" fmla="*/ 31 h 128"/>
              <a:gd name="T2" fmla="*/ 108 w 114"/>
              <a:gd name="T3" fmla="*/ 31 h 128"/>
              <a:gd name="T4" fmla="*/ 114 w 114"/>
              <a:gd name="T5" fmla="*/ 22 h 128"/>
              <a:gd name="T6" fmla="*/ 104 w 114"/>
              <a:gd name="T7" fmla="*/ 12 h 128"/>
              <a:gd name="T8" fmla="*/ 59 w 114"/>
              <a:gd name="T9" fmla="*/ 12 h 128"/>
              <a:gd name="T10" fmla="*/ 59 w 114"/>
              <a:gd name="T11" fmla="*/ 2 h 128"/>
              <a:gd name="T12" fmla="*/ 57 w 114"/>
              <a:gd name="T13" fmla="*/ 0 h 128"/>
              <a:gd name="T14" fmla="*/ 55 w 114"/>
              <a:gd name="T15" fmla="*/ 2 h 128"/>
              <a:gd name="T16" fmla="*/ 55 w 114"/>
              <a:gd name="T17" fmla="*/ 12 h 128"/>
              <a:gd name="T18" fmla="*/ 10 w 114"/>
              <a:gd name="T19" fmla="*/ 12 h 128"/>
              <a:gd name="T20" fmla="*/ 0 w 114"/>
              <a:gd name="T21" fmla="*/ 22 h 128"/>
              <a:gd name="T22" fmla="*/ 6 w 114"/>
              <a:gd name="T23" fmla="*/ 31 h 128"/>
              <a:gd name="T24" fmla="*/ 7 w 114"/>
              <a:gd name="T25" fmla="*/ 31 h 128"/>
              <a:gd name="T26" fmla="*/ 7 w 114"/>
              <a:gd name="T27" fmla="*/ 85 h 128"/>
              <a:gd name="T28" fmla="*/ 13 w 114"/>
              <a:gd name="T29" fmla="*/ 91 h 128"/>
              <a:gd name="T30" fmla="*/ 55 w 114"/>
              <a:gd name="T31" fmla="*/ 91 h 128"/>
              <a:gd name="T32" fmla="*/ 55 w 114"/>
              <a:gd name="T33" fmla="*/ 102 h 128"/>
              <a:gd name="T34" fmla="*/ 25 w 114"/>
              <a:gd name="T35" fmla="*/ 124 h 128"/>
              <a:gd name="T36" fmla="*/ 25 w 114"/>
              <a:gd name="T37" fmla="*/ 127 h 128"/>
              <a:gd name="T38" fmla="*/ 28 w 114"/>
              <a:gd name="T39" fmla="*/ 128 h 128"/>
              <a:gd name="T40" fmla="*/ 55 w 114"/>
              <a:gd name="T41" fmla="*/ 108 h 128"/>
              <a:gd name="T42" fmla="*/ 55 w 114"/>
              <a:gd name="T43" fmla="*/ 126 h 128"/>
              <a:gd name="T44" fmla="*/ 57 w 114"/>
              <a:gd name="T45" fmla="*/ 128 h 128"/>
              <a:gd name="T46" fmla="*/ 59 w 114"/>
              <a:gd name="T47" fmla="*/ 126 h 128"/>
              <a:gd name="T48" fmla="*/ 59 w 114"/>
              <a:gd name="T49" fmla="*/ 108 h 128"/>
              <a:gd name="T50" fmla="*/ 86 w 114"/>
              <a:gd name="T51" fmla="*/ 128 h 128"/>
              <a:gd name="T52" fmla="*/ 89 w 114"/>
              <a:gd name="T53" fmla="*/ 127 h 128"/>
              <a:gd name="T54" fmla="*/ 89 w 114"/>
              <a:gd name="T55" fmla="*/ 124 h 128"/>
              <a:gd name="T56" fmla="*/ 59 w 114"/>
              <a:gd name="T57" fmla="*/ 102 h 128"/>
              <a:gd name="T58" fmla="*/ 59 w 114"/>
              <a:gd name="T59" fmla="*/ 91 h 128"/>
              <a:gd name="T60" fmla="*/ 101 w 114"/>
              <a:gd name="T61" fmla="*/ 91 h 128"/>
              <a:gd name="T62" fmla="*/ 107 w 114"/>
              <a:gd name="T63" fmla="*/ 85 h 128"/>
              <a:gd name="T64" fmla="*/ 107 w 114"/>
              <a:gd name="T65" fmla="*/ 31 h 128"/>
              <a:gd name="T66" fmla="*/ 103 w 114"/>
              <a:gd name="T67" fmla="*/ 87 h 128"/>
              <a:gd name="T68" fmla="*/ 11 w 114"/>
              <a:gd name="T69" fmla="*/ 87 h 128"/>
              <a:gd name="T70" fmla="*/ 11 w 114"/>
              <a:gd name="T71" fmla="*/ 32 h 128"/>
              <a:gd name="T72" fmla="*/ 103 w 114"/>
              <a:gd name="T73" fmla="*/ 32 h 128"/>
              <a:gd name="T74" fmla="*/ 103 w 114"/>
              <a:gd name="T75" fmla="*/ 87 h 128"/>
              <a:gd name="T76" fmla="*/ 104 w 114"/>
              <a:gd name="T77" fmla="*/ 27 h 128"/>
              <a:gd name="T78" fmla="*/ 10 w 114"/>
              <a:gd name="T79" fmla="*/ 27 h 128"/>
              <a:gd name="T80" fmla="*/ 5 w 114"/>
              <a:gd name="T81" fmla="*/ 22 h 128"/>
              <a:gd name="T82" fmla="*/ 10 w 114"/>
              <a:gd name="T83" fmla="*/ 17 h 128"/>
              <a:gd name="T84" fmla="*/ 104 w 114"/>
              <a:gd name="T85" fmla="*/ 17 h 128"/>
              <a:gd name="T86" fmla="*/ 109 w 114"/>
              <a:gd name="T87" fmla="*/ 22 h 128"/>
              <a:gd name="T88" fmla="*/ 104 w 114"/>
              <a:gd name="T89" fmla="*/ 2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4" h="128">
                <a:moveTo>
                  <a:pt x="107" y="31"/>
                </a:moveTo>
                <a:cubicBezTo>
                  <a:pt x="108" y="31"/>
                  <a:pt x="108" y="31"/>
                  <a:pt x="108" y="31"/>
                </a:cubicBezTo>
                <a:cubicBezTo>
                  <a:pt x="112" y="29"/>
                  <a:pt x="114" y="26"/>
                  <a:pt x="114" y="22"/>
                </a:cubicBezTo>
                <a:cubicBezTo>
                  <a:pt x="114" y="17"/>
                  <a:pt x="109" y="12"/>
                  <a:pt x="104" y="12"/>
                </a:cubicBezTo>
                <a:cubicBezTo>
                  <a:pt x="59" y="12"/>
                  <a:pt x="59" y="12"/>
                  <a:pt x="59" y="12"/>
                </a:cubicBezTo>
                <a:cubicBezTo>
                  <a:pt x="59" y="2"/>
                  <a:pt x="59" y="2"/>
                  <a:pt x="59" y="2"/>
                </a:cubicBezTo>
                <a:cubicBezTo>
                  <a:pt x="59" y="1"/>
                  <a:pt x="58" y="0"/>
                  <a:pt x="57" y="0"/>
                </a:cubicBezTo>
                <a:cubicBezTo>
                  <a:pt x="56" y="0"/>
                  <a:pt x="55" y="1"/>
                  <a:pt x="55" y="2"/>
                </a:cubicBezTo>
                <a:cubicBezTo>
                  <a:pt x="55" y="12"/>
                  <a:pt x="55" y="12"/>
                  <a:pt x="55" y="12"/>
                </a:cubicBezTo>
                <a:cubicBezTo>
                  <a:pt x="10" y="12"/>
                  <a:pt x="10" y="12"/>
                  <a:pt x="10" y="12"/>
                </a:cubicBezTo>
                <a:cubicBezTo>
                  <a:pt x="5" y="12"/>
                  <a:pt x="0" y="17"/>
                  <a:pt x="0" y="22"/>
                </a:cubicBezTo>
                <a:cubicBezTo>
                  <a:pt x="0" y="26"/>
                  <a:pt x="2" y="29"/>
                  <a:pt x="6" y="31"/>
                </a:cubicBezTo>
                <a:cubicBezTo>
                  <a:pt x="7" y="31"/>
                  <a:pt x="7" y="31"/>
                  <a:pt x="7" y="31"/>
                </a:cubicBezTo>
                <a:cubicBezTo>
                  <a:pt x="7" y="85"/>
                  <a:pt x="7" y="85"/>
                  <a:pt x="7" y="85"/>
                </a:cubicBezTo>
                <a:cubicBezTo>
                  <a:pt x="7" y="88"/>
                  <a:pt x="9" y="91"/>
                  <a:pt x="13" y="91"/>
                </a:cubicBezTo>
                <a:cubicBezTo>
                  <a:pt x="55" y="91"/>
                  <a:pt x="55" y="91"/>
                  <a:pt x="55" y="91"/>
                </a:cubicBezTo>
                <a:cubicBezTo>
                  <a:pt x="55" y="102"/>
                  <a:pt x="55" y="102"/>
                  <a:pt x="55" y="102"/>
                </a:cubicBezTo>
                <a:cubicBezTo>
                  <a:pt x="25" y="124"/>
                  <a:pt x="25" y="124"/>
                  <a:pt x="25" y="124"/>
                </a:cubicBezTo>
                <a:cubicBezTo>
                  <a:pt x="24" y="125"/>
                  <a:pt x="24" y="126"/>
                  <a:pt x="25" y="127"/>
                </a:cubicBezTo>
                <a:cubicBezTo>
                  <a:pt x="26" y="128"/>
                  <a:pt x="27" y="128"/>
                  <a:pt x="28" y="128"/>
                </a:cubicBezTo>
                <a:cubicBezTo>
                  <a:pt x="55" y="108"/>
                  <a:pt x="55" y="108"/>
                  <a:pt x="55" y="108"/>
                </a:cubicBezTo>
                <a:cubicBezTo>
                  <a:pt x="55" y="126"/>
                  <a:pt x="55" y="126"/>
                  <a:pt x="55" y="126"/>
                </a:cubicBezTo>
                <a:cubicBezTo>
                  <a:pt x="55" y="127"/>
                  <a:pt x="56" y="128"/>
                  <a:pt x="57" y="128"/>
                </a:cubicBezTo>
                <a:cubicBezTo>
                  <a:pt x="58" y="128"/>
                  <a:pt x="59" y="127"/>
                  <a:pt x="59" y="126"/>
                </a:cubicBezTo>
                <a:cubicBezTo>
                  <a:pt x="59" y="108"/>
                  <a:pt x="59" y="108"/>
                  <a:pt x="59" y="108"/>
                </a:cubicBezTo>
                <a:cubicBezTo>
                  <a:pt x="86" y="128"/>
                  <a:pt x="86" y="128"/>
                  <a:pt x="86" y="128"/>
                </a:cubicBezTo>
                <a:cubicBezTo>
                  <a:pt x="87" y="128"/>
                  <a:pt x="88" y="128"/>
                  <a:pt x="89" y="127"/>
                </a:cubicBezTo>
                <a:cubicBezTo>
                  <a:pt x="90" y="126"/>
                  <a:pt x="90" y="125"/>
                  <a:pt x="89" y="124"/>
                </a:cubicBezTo>
                <a:cubicBezTo>
                  <a:pt x="59" y="102"/>
                  <a:pt x="59" y="102"/>
                  <a:pt x="59" y="102"/>
                </a:cubicBezTo>
                <a:cubicBezTo>
                  <a:pt x="59" y="91"/>
                  <a:pt x="59" y="91"/>
                  <a:pt x="59" y="91"/>
                </a:cubicBezTo>
                <a:cubicBezTo>
                  <a:pt x="101" y="91"/>
                  <a:pt x="101" y="91"/>
                  <a:pt x="101" y="91"/>
                </a:cubicBezTo>
                <a:cubicBezTo>
                  <a:pt x="105" y="91"/>
                  <a:pt x="107" y="88"/>
                  <a:pt x="107" y="85"/>
                </a:cubicBezTo>
                <a:lnTo>
                  <a:pt x="107" y="31"/>
                </a:lnTo>
                <a:close/>
                <a:moveTo>
                  <a:pt x="103" y="87"/>
                </a:moveTo>
                <a:cubicBezTo>
                  <a:pt x="11" y="87"/>
                  <a:pt x="11" y="87"/>
                  <a:pt x="11" y="87"/>
                </a:cubicBezTo>
                <a:cubicBezTo>
                  <a:pt x="11" y="32"/>
                  <a:pt x="11" y="32"/>
                  <a:pt x="11" y="32"/>
                </a:cubicBezTo>
                <a:cubicBezTo>
                  <a:pt x="103" y="32"/>
                  <a:pt x="103" y="32"/>
                  <a:pt x="103" y="32"/>
                </a:cubicBezTo>
                <a:lnTo>
                  <a:pt x="103" y="87"/>
                </a:lnTo>
                <a:close/>
                <a:moveTo>
                  <a:pt x="104" y="27"/>
                </a:moveTo>
                <a:cubicBezTo>
                  <a:pt x="10" y="27"/>
                  <a:pt x="10" y="27"/>
                  <a:pt x="10" y="27"/>
                </a:cubicBezTo>
                <a:cubicBezTo>
                  <a:pt x="7" y="27"/>
                  <a:pt x="5" y="25"/>
                  <a:pt x="5" y="22"/>
                </a:cubicBezTo>
                <a:cubicBezTo>
                  <a:pt x="5" y="19"/>
                  <a:pt x="7" y="17"/>
                  <a:pt x="10" y="17"/>
                </a:cubicBezTo>
                <a:cubicBezTo>
                  <a:pt x="104" y="17"/>
                  <a:pt x="104" y="17"/>
                  <a:pt x="104" y="17"/>
                </a:cubicBezTo>
                <a:cubicBezTo>
                  <a:pt x="107" y="17"/>
                  <a:pt x="109" y="19"/>
                  <a:pt x="109" y="22"/>
                </a:cubicBezTo>
                <a:cubicBezTo>
                  <a:pt x="109" y="25"/>
                  <a:pt x="107" y="27"/>
                  <a:pt x="104" y="27"/>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4" name="Freeform 109"/>
          <p:cNvSpPr>
            <a:spLocks noEditPoints="1"/>
          </p:cNvSpPr>
          <p:nvPr/>
        </p:nvSpPr>
        <p:spPr bwMode="auto">
          <a:xfrm>
            <a:off x="11139488" y="3281363"/>
            <a:ext cx="481013" cy="300038"/>
          </a:xfrm>
          <a:custGeom>
            <a:avLst/>
            <a:gdLst>
              <a:gd name="T0" fmla="*/ 104 w 128"/>
              <a:gd name="T1" fmla="*/ 63 h 80"/>
              <a:gd name="T2" fmla="*/ 104 w 128"/>
              <a:gd name="T3" fmla="*/ 40 h 80"/>
              <a:gd name="T4" fmla="*/ 125 w 128"/>
              <a:gd name="T5" fmla="*/ 31 h 80"/>
              <a:gd name="T6" fmla="*/ 128 w 128"/>
              <a:gd name="T7" fmla="*/ 27 h 80"/>
              <a:gd name="T8" fmla="*/ 125 w 128"/>
              <a:gd name="T9" fmla="*/ 23 h 80"/>
              <a:gd name="T10" fmla="*/ 65 w 128"/>
              <a:gd name="T11" fmla="*/ 1 h 80"/>
              <a:gd name="T12" fmla="*/ 64 w 128"/>
              <a:gd name="T13" fmla="*/ 0 h 80"/>
              <a:gd name="T14" fmla="*/ 63 w 128"/>
              <a:gd name="T15" fmla="*/ 0 h 80"/>
              <a:gd name="T16" fmla="*/ 3 w 128"/>
              <a:gd name="T17" fmla="*/ 23 h 80"/>
              <a:gd name="T18" fmla="*/ 0 w 128"/>
              <a:gd name="T19" fmla="*/ 27 h 80"/>
              <a:gd name="T20" fmla="*/ 3 w 128"/>
              <a:gd name="T21" fmla="*/ 31 h 80"/>
              <a:gd name="T22" fmla="*/ 24 w 128"/>
              <a:gd name="T23" fmla="*/ 40 h 80"/>
              <a:gd name="T24" fmla="*/ 24 w 128"/>
              <a:gd name="T25" fmla="*/ 63 h 80"/>
              <a:gd name="T26" fmla="*/ 28 w 128"/>
              <a:gd name="T27" fmla="*/ 71 h 80"/>
              <a:gd name="T28" fmla="*/ 37 w 128"/>
              <a:gd name="T29" fmla="*/ 75 h 80"/>
              <a:gd name="T30" fmla="*/ 64 w 128"/>
              <a:gd name="T31" fmla="*/ 80 h 80"/>
              <a:gd name="T32" fmla="*/ 91 w 128"/>
              <a:gd name="T33" fmla="*/ 75 h 80"/>
              <a:gd name="T34" fmla="*/ 100 w 128"/>
              <a:gd name="T35" fmla="*/ 71 h 80"/>
              <a:gd name="T36" fmla="*/ 104 w 128"/>
              <a:gd name="T37" fmla="*/ 63 h 80"/>
              <a:gd name="T38" fmla="*/ 5 w 128"/>
              <a:gd name="T39" fmla="*/ 27 h 80"/>
              <a:gd name="T40" fmla="*/ 64 w 128"/>
              <a:gd name="T41" fmla="*/ 5 h 80"/>
              <a:gd name="T42" fmla="*/ 123 w 128"/>
              <a:gd name="T43" fmla="*/ 27 h 80"/>
              <a:gd name="T44" fmla="*/ 64 w 128"/>
              <a:gd name="T45" fmla="*/ 50 h 80"/>
              <a:gd name="T46" fmla="*/ 5 w 128"/>
              <a:gd name="T47" fmla="*/ 27 h 80"/>
              <a:gd name="T48" fmla="*/ 99 w 128"/>
              <a:gd name="T49" fmla="*/ 63 h 80"/>
              <a:gd name="T50" fmla="*/ 90 w 128"/>
              <a:gd name="T51" fmla="*/ 71 h 80"/>
              <a:gd name="T52" fmla="*/ 64 w 128"/>
              <a:gd name="T53" fmla="*/ 75 h 80"/>
              <a:gd name="T54" fmla="*/ 38 w 128"/>
              <a:gd name="T55" fmla="*/ 71 h 80"/>
              <a:gd name="T56" fmla="*/ 29 w 128"/>
              <a:gd name="T57" fmla="*/ 63 h 80"/>
              <a:gd name="T58" fmla="*/ 29 w 128"/>
              <a:gd name="T59" fmla="*/ 41 h 80"/>
              <a:gd name="T60" fmla="*/ 63 w 128"/>
              <a:gd name="T61" fmla="*/ 54 h 80"/>
              <a:gd name="T62" fmla="*/ 65 w 128"/>
              <a:gd name="T63" fmla="*/ 54 h 80"/>
              <a:gd name="T64" fmla="*/ 99 w 128"/>
              <a:gd name="T65" fmla="*/ 41 h 80"/>
              <a:gd name="T66" fmla="*/ 99 w 128"/>
              <a:gd name="T67" fmla="*/ 63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80">
                <a:moveTo>
                  <a:pt x="104" y="63"/>
                </a:moveTo>
                <a:cubicBezTo>
                  <a:pt x="104" y="40"/>
                  <a:pt x="104" y="40"/>
                  <a:pt x="104" y="40"/>
                </a:cubicBezTo>
                <a:cubicBezTo>
                  <a:pt x="125" y="31"/>
                  <a:pt x="125" y="31"/>
                  <a:pt x="125" y="31"/>
                </a:cubicBezTo>
                <a:cubicBezTo>
                  <a:pt x="127" y="31"/>
                  <a:pt x="128" y="29"/>
                  <a:pt x="128" y="27"/>
                </a:cubicBezTo>
                <a:cubicBezTo>
                  <a:pt x="128" y="26"/>
                  <a:pt x="127" y="24"/>
                  <a:pt x="125" y="23"/>
                </a:cubicBezTo>
                <a:cubicBezTo>
                  <a:pt x="65" y="1"/>
                  <a:pt x="65" y="1"/>
                  <a:pt x="65" y="1"/>
                </a:cubicBezTo>
                <a:cubicBezTo>
                  <a:pt x="65" y="0"/>
                  <a:pt x="64" y="0"/>
                  <a:pt x="64" y="0"/>
                </a:cubicBezTo>
                <a:cubicBezTo>
                  <a:pt x="64" y="0"/>
                  <a:pt x="63" y="0"/>
                  <a:pt x="63" y="0"/>
                </a:cubicBezTo>
                <a:cubicBezTo>
                  <a:pt x="3" y="23"/>
                  <a:pt x="3" y="23"/>
                  <a:pt x="3" y="23"/>
                </a:cubicBezTo>
                <a:cubicBezTo>
                  <a:pt x="1" y="24"/>
                  <a:pt x="0" y="26"/>
                  <a:pt x="0" y="27"/>
                </a:cubicBezTo>
                <a:cubicBezTo>
                  <a:pt x="0" y="29"/>
                  <a:pt x="1" y="31"/>
                  <a:pt x="3" y="31"/>
                </a:cubicBezTo>
                <a:cubicBezTo>
                  <a:pt x="24" y="40"/>
                  <a:pt x="24" y="40"/>
                  <a:pt x="24" y="40"/>
                </a:cubicBezTo>
                <a:cubicBezTo>
                  <a:pt x="24" y="63"/>
                  <a:pt x="24" y="63"/>
                  <a:pt x="24" y="63"/>
                </a:cubicBezTo>
                <a:cubicBezTo>
                  <a:pt x="24" y="65"/>
                  <a:pt x="25" y="68"/>
                  <a:pt x="28" y="71"/>
                </a:cubicBezTo>
                <a:cubicBezTo>
                  <a:pt x="30" y="72"/>
                  <a:pt x="33" y="74"/>
                  <a:pt x="37" y="75"/>
                </a:cubicBezTo>
                <a:cubicBezTo>
                  <a:pt x="44" y="78"/>
                  <a:pt x="54" y="80"/>
                  <a:pt x="64" y="80"/>
                </a:cubicBezTo>
                <a:cubicBezTo>
                  <a:pt x="74" y="80"/>
                  <a:pt x="84" y="78"/>
                  <a:pt x="91" y="75"/>
                </a:cubicBezTo>
                <a:cubicBezTo>
                  <a:pt x="95" y="74"/>
                  <a:pt x="98" y="72"/>
                  <a:pt x="100" y="71"/>
                </a:cubicBezTo>
                <a:cubicBezTo>
                  <a:pt x="103" y="68"/>
                  <a:pt x="104" y="65"/>
                  <a:pt x="104" y="63"/>
                </a:cubicBezTo>
                <a:close/>
                <a:moveTo>
                  <a:pt x="5" y="27"/>
                </a:moveTo>
                <a:cubicBezTo>
                  <a:pt x="64" y="5"/>
                  <a:pt x="64" y="5"/>
                  <a:pt x="64" y="5"/>
                </a:cubicBezTo>
                <a:cubicBezTo>
                  <a:pt x="123" y="27"/>
                  <a:pt x="123" y="27"/>
                  <a:pt x="123" y="27"/>
                </a:cubicBezTo>
                <a:cubicBezTo>
                  <a:pt x="64" y="50"/>
                  <a:pt x="64" y="50"/>
                  <a:pt x="64" y="50"/>
                </a:cubicBezTo>
                <a:lnTo>
                  <a:pt x="5" y="27"/>
                </a:lnTo>
                <a:close/>
                <a:moveTo>
                  <a:pt x="99" y="63"/>
                </a:moveTo>
                <a:cubicBezTo>
                  <a:pt x="99" y="66"/>
                  <a:pt x="96" y="69"/>
                  <a:pt x="90" y="71"/>
                </a:cubicBezTo>
                <a:cubicBezTo>
                  <a:pt x="83" y="74"/>
                  <a:pt x="74" y="75"/>
                  <a:pt x="64" y="75"/>
                </a:cubicBezTo>
                <a:cubicBezTo>
                  <a:pt x="54" y="75"/>
                  <a:pt x="45" y="74"/>
                  <a:pt x="38" y="71"/>
                </a:cubicBezTo>
                <a:cubicBezTo>
                  <a:pt x="32" y="69"/>
                  <a:pt x="29" y="66"/>
                  <a:pt x="29" y="63"/>
                </a:cubicBezTo>
                <a:cubicBezTo>
                  <a:pt x="29" y="41"/>
                  <a:pt x="29" y="41"/>
                  <a:pt x="29" y="41"/>
                </a:cubicBezTo>
                <a:cubicBezTo>
                  <a:pt x="63" y="54"/>
                  <a:pt x="63" y="54"/>
                  <a:pt x="63" y="54"/>
                </a:cubicBezTo>
                <a:cubicBezTo>
                  <a:pt x="64" y="55"/>
                  <a:pt x="65" y="55"/>
                  <a:pt x="65" y="54"/>
                </a:cubicBezTo>
                <a:cubicBezTo>
                  <a:pt x="99" y="41"/>
                  <a:pt x="99" y="41"/>
                  <a:pt x="99" y="41"/>
                </a:cubicBezTo>
                <a:lnTo>
                  <a:pt x="99" y="6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5" name="Freeform 110"/>
          <p:cNvSpPr>
            <a:spLocks noEditPoints="1"/>
          </p:cNvSpPr>
          <p:nvPr/>
        </p:nvSpPr>
        <p:spPr bwMode="auto">
          <a:xfrm>
            <a:off x="10175875" y="3190875"/>
            <a:ext cx="487363" cy="481013"/>
          </a:xfrm>
          <a:custGeom>
            <a:avLst/>
            <a:gdLst>
              <a:gd name="T0" fmla="*/ 101 w 130"/>
              <a:gd name="T1" fmla="*/ 0 h 128"/>
              <a:gd name="T2" fmla="*/ 79 w 130"/>
              <a:gd name="T3" fmla="*/ 24 h 128"/>
              <a:gd name="T4" fmla="*/ 63 w 130"/>
              <a:gd name="T5" fmla="*/ 47 h 128"/>
              <a:gd name="T6" fmla="*/ 62 w 130"/>
              <a:gd name="T7" fmla="*/ 47 h 128"/>
              <a:gd name="T8" fmla="*/ 48 w 130"/>
              <a:gd name="T9" fmla="*/ 61 h 128"/>
              <a:gd name="T10" fmla="*/ 24 w 130"/>
              <a:gd name="T11" fmla="*/ 78 h 128"/>
              <a:gd name="T12" fmla="*/ 2 w 130"/>
              <a:gd name="T13" fmla="*/ 105 h 128"/>
              <a:gd name="T14" fmla="*/ 24 w 130"/>
              <a:gd name="T15" fmla="*/ 127 h 128"/>
              <a:gd name="T16" fmla="*/ 36 w 130"/>
              <a:gd name="T17" fmla="*/ 126 h 128"/>
              <a:gd name="T18" fmla="*/ 48 w 130"/>
              <a:gd name="T19" fmla="*/ 108 h 128"/>
              <a:gd name="T20" fmla="*/ 67 w 130"/>
              <a:gd name="T21" fmla="*/ 81 h 128"/>
              <a:gd name="T22" fmla="*/ 77 w 130"/>
              <a:gd name="T23" fmla="*/ 76 h 128"/>
              <a:gd name="T24" fmla="*/ 82 w 130"/>
              <a:gd name="T25" fmla="*/ 66 h 128"/>
              <a:gd name="T26" fmla="*/ 107 w 130"/>
              <a:gd name="T27" fmla="*/ 48 h 128"/>
              <a:gd name="T28" fmla="*/ 128 w 130"/>
              <a:gd name="T29" fmla="*/ 23 h 128"/>
              <a:gd name="T30" fmla="*/ 106 w 130"/>
              <a:gd name="T31" fmla="*/ 1 h 128"/>
              <a:gd name="T32" fmla="*/ 44 w 130"/>
              <a:gd name="T33" fmla="*/ 106 h 128"/>
              <a:gd name="T34" fmla="*/ 33 w 130"/>
              <a:gd name="T35" fmla="*/ 122 h 128"/>
              <a:gd name="T36" fmla="*/ 29 w 130"/>
              <a:gd name="T37" fmla="*/ 123 h 128"/>
              <a:gd name="T38" fmla="*/ 14 w 130"/>
              <a:gd name="T39" fmla="*/ 115 h 128"/>
              <a:gd name="T40" fmla="*/ 6 w 130"/>
              <a:gd name="T41" fmla="*/ 97 h 128"/>
              <a:gd name="T42" fmla="*/ 46 w 130"/>
              <a:gd name="T43" fmla="*/ 68 h 128"/>
              <a:gd name="T44" fmla="*/ 49 w 130"/>
              <a:gd name="T45" fmla="*/ 69 h 128"/>
              <a:gd name="T46" fmla="*/ 60 w 130"/>
              <a:gd name="T47" fmla="*/ 80 h 128"/>
              <a:gd name="T48" fmla="*/ 60 w 130"/>
              <a:gd name="T49" fmla="*/ 82 h 128"/>
              <a:gd name="T50" fmla="*/ 65 w 130"/>
              <a:gd name="T51" fmla="*/ 77 h 128"/>
              <a:gd name="T52" fmla="*/ 56 w 130"/>
              <a:gd name="T53" fmla="*/ 55 h 128"/>
              <a:gd name="T54" fmla="*/ 74 w 130"/>
              <a:gd name="T55" fmla="*/ 73 h 128"/>
              <a:gd name="T56" fmla="*/ 123 w 130"/>
              <a:gd name="T57" fmla="*/ 32 h 128"/>
              <a:gd name="T58" fmla="*/ 82 w 130"/>
              <a:gd name="T59" fmla="*/ 61 h 128"/>
              <a:gd name="T60" fmla="*/ 77 w 130"/>
              <a:gd name="T61" fmla="*/ 52 h 128"/>
              <a:gd name="T62" fmla="*/ 68 w 130"/>
              <a:gd name="T63" fmla="*/ 47 h 128"/>
              <a:gd name="T64" fmla="*/ 97 w 130"/>
              <a:gd name="T65" fmla="*/ 6 h 128"/>
              <a:gd name="T66" fmla="*/ 104 w 130"/>
              <a:gd name="T67" fmla="*/ 5 h 128"/>
              <a:gd name="T68" fmla="*/ 124 w 130"/>
              <a:gd name="T69" fmla="*/ 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0" h="128">
                <a:moveTo>
                  <a:pt x="106" y="1"/>
                </a:moveTo>
                <a:cubicBezTo>
                  <a:pt x="104" y="0"/>
                  <a:pt x="102" y="0"/>
                  <a:pt x="101" y="0"/>
                </a:cubicBezTo>
                <a:cubicBezTo>
                  <a:pt x="97" y="0"/>
                  <a:pt x="95" y="1"/>
                  <a:pt x="94" y="2"/>
                </a:cubicBezTo>
                <a:cubicBezTo>
                  <a:pt x="94" y="3"/>
                  <a:pt x="91" y="6"/>
                  <a:pt x="79" y="24"/>
                </a:cubicBezTo>
                <a:cubicBezTo>
                  <a:pt x="78" y="25"/>
                  <a:pt x="78" y="25"/>
                  <a:pt x="78" y="25"/>
                </a:cubicBezTo>
                <a:cubicBezTo>
                  <a:pt x="75" y="30"/>
                  <a:pt x="68" y="39"/>
                  <a:pt x="63" y="47"/>
                </a:cubicBezTo>
                <a:cubicBezTo>
                  <a:pt x="62" y="47"/>
                  <a:pt x="62" y="47"/>
                  <a:pt x="62" y="47"/>
                </a:cubicBezTo>
                <a:cubicBezTo>
                  <a:pt x="62" y="47"/>
                  <a:pt x="62" y="47"/>
                  <a:pt x="62" y="47"/>
                </a:cubicBezTo>
                <a:cubicBezTo>
                  <a:pt x="58" y="48"/>
                  <a:pt x="55" y="49"/>
                  <a:pt x="53" y="52"/>
                </a:cubicBezTo>
                <a:cubicBezTo>
                  <a:pt x="50" y="54"/>
                  <a:pt x="49" y="58"/>
                  <a:pt x="48" y="61"/>
                </a:cubicBezTo>
                <a:cubicBezTo>
                  <a:pt x="48" y="62"/>
                  <a:pt x="48" y="62"/>
                  <a:pt x="48" y="62"/>
                </a:cubicBezTo>
                <a:cubicBezTo>
                  <a:pt x="24" y="78"/>
                  <a:pt x="24" y="78"/>
                  <a:pt x="24" y="78"/>
                </a:cubicBezTo>
                <a:cubicBezTo>
                  <a:pt x="6" y="92"/>
                  <a:pt x="4" y="93"/>
                  <a:pt x="3" y="93"/>
                </a:cubicBezTo>
                <a:cubicBezTo>
                  <a:pt x="2" y="95"/>
                  <a:pt x="0" y="98"/>
                  <a:pt x="2" y="105"/>
                </a:cubicBezTo>
                <a:cubicBezTo>
                  <a:pt x="3" y="109"/>
                  <a:pt x="7" y="114"/>
                  <a:pt x="11" y="118"/>
                </a:cubicBezTo>
                <a:cubicBezTo>
                  <a:pt x="15" y="122"/>
                  <a:pt x="20" y="126"/>
                  <a:pt x="24" y="127"/>
                </a:cubicBezTo>
                <a:cubicBezTo>
                  <a:pt x="26" y="128"/>
                  <a:pt x="28" y="128"/>
                  <a:pt x="29" y="128"/>
                </a:cubicBezTo>
                <a:cubicBezTo>
                  <a:pt x="33" y="128"/>
                  <a:pt x="35" y="127"/>
                  <a:pt x="36" y="126"/>
                </a:cubicBezTo>
                <a:cubicBezTo>
                  <a:pt x="36" y="125"/>
                  <a:pt x="37" y="124"/>
                  <a:pt x="47" y="109"/>
                </a:cubicBezTo>
                <a:cubicBezTo>
                  <a:pt x="48" y="108"/>
                  <a:pt x="48" y="108"/>
                  <a:pt x="48" y="108"/>
                </a:cubicBezTo>
                <a:cubicBezTo>
                  <a:pt x="54" y="100"/>
                  <a:pt x="61" y="90"/>
                  <a:pt x="67" y="82"/>
                </a:cubicBezTo>
                <a:cubicBezTo>
                  <a:pt x="67" y="81"/>
                  <a:pt x="67" y="81"/>
                  <a:pt x="67" y="81"/>
                </a:cubicBezTo>
                <a:cubicBezTo>
                  <a:pt x="68" y="81"/>
                  <a:pt x="68" y="81"/>
                  <a:pt x="68" y="81"/>
                </a:cubicBezTo>
                <a:cubicBezTo>
                  <a:pt x="71" y="80"/>
                  <a:pt x="74" y="79"/>
                  <a:pt x="77" y="76"/>
                </a:cubicBezTo>
                <a:cubicBezTo>
                  <a:pt x="80" y="74"/>
                  <a:pt x="81" y="70"/>
                  <a:pt x="82" y="67"/>
                </a:cubicBezTo>
                <a:cubicBezTo>
                  <a:pt x="82" y="66"/>
                  <a:pt x="82" y="66"/>
                  <a:pt x="82" y="66"/>
                </a:cubicBezTo>
                <a:cubicBezTo>
                  <a:pt x="83" y="66"/>
                  <a:pt x="83" y="66"/>
                  <a:pt x="83" y="66"/>
                </a:cubicBezTo>
                <a:cubicBezTo>
                  <a:pt x="90" y="60"/>
                  <a:pt x="99" y="54"/>
                  <a:pt x="107" y="48"/>
                </a:cubicBezTo>
                <a:cubicBezTo>
                  <a:pt x="125" y="36"/>
                  <a:pt x="126" y="35"/>
                  <a:pt x="127" y="35"/>
                </a:cubicBezTo>
                <a:cubicBezTo>
                  <a:pt x="128" y="33"/>
                  <a:pt x="130" y="30"/>
                  <a:pt x="128" y="23"/>
                </a:cubicBezTo>
                <a:cubicBezTo>
                  <a:pt x="127" y="19"/>
                  <a:pt x="123" y="14"/>
                  <a:pt x="119" y="10"/>
                </a:cubicBezTo>
                <a:cubicBezTo>
                  <a:pt x="115" y="6"/>
                  <a:pt x="110" y="2"/>
                  <a:pt x="106" y="1"/>
                </a:cubicBezTo>
                <a:close/>
                <a:moveTo>
                  <a:pt x="60" y="82"/>
                </a:moveTo>
                <a:cubicBezTo>
                  <a:pt x="55" y="90"/>
                  <a:pt x="49" y="98"/>
                  <a:pt x="44" y="106"/>
                </a:cubicBezTo>
                <a:cubicBezTo>
                  <a:pt x="44" y="107"/>
                  <a:pt x="44" y="107"/>
                  <a:pt x="44" y="107"/>
                </a:cubicBezTo>
                <a:cubicBezTo>
                  <a:pt x="38" y="114"/>
                  <a:pt x="34" y="121"/>
                  <a:pt x="33" y="122"/>
                </a:cubicBezTo>
                <a:cubicBezTo>
                  <a:pt x="32" y="123"/>
                  <a:pt x="32" y="123"/>
                  <a:pt x="32" y="123"/>
                </a:cubicBezTo>
                <a:cubicBezTo>
                  <a:pt x="32" y="123"/>
                  <a:pt x="31" y="123"/>
                  <a:pt x="29" y="123"/>
                </a:cubicBezTo>
                <a:cubicBezTo>
                  <a:pt x="28" y="123"/>
                  <a:pt x="27" y="123"/>
                  <a:pt x="26" y="123"/>
                </a:cubicBezTo>
                <a:cubicBezTo>
                  <a:pt x="22" y="121"/>
                  <a:pt x="18" y="119"/>
                  <a:pt x="14" y="115"/>
                </a:cubicBezTo>
                <a:cubicBezTo>
                  <a:pt x="10" y="111"/>
                  <a:pt x="8" y="107"/>
                  <a:pt x="6" y="103"/>
                </a:cubicBezTo>
                <a:cubicBezTo>
                  <a:pt x="5" y="101"/>
                  <a:pt x="5" y="98"/>
                  <a:pt x="6" y="97"/>
                </a:cubicBezTo>
                <a:cubicBezTo>
                  <a:pt x="7" y="96"/>
                  <a:pt x="7" y="96"/>
                  <a:pt x="7" y="96"/>
                </a:cubicBezTo>
                <a:cubicBezTo>
                  <a:pt x="9" y="95"/>
                  <a:pt x="29" y="81"/>
                  <a:pt x="46" y="68"/>
                </a:cubicBezTo>
                <a:cubicBezTo>
                  <a:pt x="48" y="67"/>
                  <a:pt x="48" y="67"/>
                  <a:pt x="48" y="67"/>
                </a:cubicBezTo>
                <a:cubicBezTo>
                  <a:pt x="49" y="69"/>
                  <a:pt x="49" y="69"/>
                  <a:pt x="49" y="69"/>
                </a:cubicBezTo>
                <a:cubicBezTo>
                  <a:pt x="49" y="72"/>
                  <a:pt x="51" y="74"/>
                  <a:pt x="53" y="76"/>
                </a:cubicBezTo>
                <a:cubicBezTo>
                  <a:pt x="55" y="78"/>
                  <a:pt x="57" y="79"/>
                  <a:pt x="60" y="80"/>
                </a:cubicBezTo>
                <a:cubicBezTo>
                  <a:pt x="61" y="81"/>
                  <a:pt x="61" y="81"/>
                  <a:pt x="61" y="81"/>
                </a:cubicBezTo>
                <a:lnTo>
                  <a:pt x="60" y="82"/>
                </a:lnTo>
                <a:close/>
                <a:moveTo>
                  <a:pt x="74" y="73"/>
                </a:moveTo>
                <a:cubicBezTo>
                  <a:pt x="72" y="75"/>
                  <a:pt x="68" y="77"/>
                  <a:pt x="65" y="77"/>
                </a:cubicBezTo>
                <a:cubicBezTo>
                  <a:pt x="62" y="77"/>
                  <a:pt x="58" y="75"/>
                  <a:pt x="56" y="73"/>
                </a:cubicBezTo>
                <a:cubicBezTo>
                  <a:pt x="51" y="68"/>
                  <a:pt x="51" y="60"/>
                  <a:pt x="56" y="55"/>
                </a:cubicBezTo>
                <a:cubicBezTo>
                  <a:pt x="61" y="50"/>
                  <a:pt x="69" y="50"/>
                  <a:pt x="74" y="55"/>
                </a:cubicBezTo>
                <a:cubicBezTo>
                  <a:pt x="79" y="60"/>
                  <a:pt x="79" y="68"/>
                  <a:pt x="74" y="73"/>
                </a:cubicBezTo>
                <a:close/>
                <a:moveTo>
                  <a:pt x="124" y="31"/>
                </a:moveTo>
                <a:cubicBezTo>
                  <a:pt x="123" y="32"/>
                  <a:pt x="123" y="32"/>
                  <a:pt x="123" y="32"/>
                </a:cubicBezTo>
                <a:cubicBezTo>
                  <a:pt x="122" y="33"/>
                  <a:pt x="114" y="38"/>
                  <a:pt x="106" y="43"/>
                </a:cubicBezTo>
                <a:cubicBezTo>
                  <a:pt x="82" y="61"/>
                  <a:pt x="82" y="61"/>
                  <a:pt x="82" y="61"/>
                </a:cubicBezTo>
                <a:cubicBezTo>
                  <a:pt x="81" y="59"/>
                  <a:pt x="81" y="59"/>
                  <a:pt x="81" y="59"/>
                </a:cubicBezTo>
                <a:cubicBezTo>
                  <a:pt x="80" y="56"/>
                  <a:pt x="79" y="54"/>
                  <a:pt x="77" y="52"/>
                </a:cubicBezTo>
                <a:cubicBezTo>
                  <a:pt x="75" y="50"/>
                  <a:pt x="73" y="48"/>
                  <a:pt x="70" y="48"/>
                </a:cubicBezTo>
                <a:cubicBezTo>
                  <a:pt x="68" y="47"/>
                  <a:pt x="68" y="47"/>
                  <a:pt x="68" y="47"/>
                </a:cubicBezTo>
                <a:cubicBezTo>
                  <a:pt x="69" y="45"/>
                  <a:pt x="69" y="45"/>
                  <a:pt x="69" y="45"/>
                </a:cubicBezTo>
                <a:cubicBezTo>
                  <a:pt x="81" y="28"/>
                  <a:pt x="96" y="8"/>
                  <a:pt x="97" y="6"/>
                </a:cubicBezTo>
                <a:cubicBezTo>
                  <a:pt x="98" y="5"/>
                  <a:pt x="98" y="5"/>
                  <a:pt x="98" y="5"/>
                </a:cubicBezTo>
                <a:cubicBezTo>
                  <a:pt x="99" y="4"/>
                  <a:pt x="102" y="4"/>
                  <a:pt x="104" y="5"/>
                </a:cubicBezTo>
                <a:cubicBezTo>
                  <a:pt x="108" y="7"/>
                  <a:pt x="112" y="9"/>
                  <a:pt x="116" y="13"/>
                </a:cubicBezTo>
                <a:cubicBezTo>
                  <a:pt x="120" y="17"/>
                  <a:pt x="122" y="21"/>
                  <a:pt x="124" y="24"/>
                </a:cubicBezTo>
                <a:cubicBezTo>
                  <a:pt x="125" y="27"/>
                  <a:pt x="125" y="30"/>
                  <a:pt x="124" y="31"/>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62" name="组合 261"/>
          <p:cNvGrpSpPr/>
          <p:nvPr/>
        </p:nvGrpSpPr>
        <p:grpSpPr>
          <a:xfrm>
            <a:off x="9274175" y="3190875"/>
            <a:ext cx="368300" cy="481013"/>
            <a:chOff x="9274175" y="3190875"/>
            <a:chExt cx="368300" cy="481013"/>
          </a:xfrm>
          <a:solidFill>
            <a:schemeClr val="accent1"/>
          </a:solidFill>
        </p:grpSpPr>
        <p:sp>
          <p:nvSpPr>
            <p:cNvPr id="146" name="Freeform 111"/>
            <p:cNvSpPr>
              <a:spLocks noEditPoints="1"/>
            </p:cNvSpPr>
            <p:nvPr/>
          </p:nvSpPr>
          <p:spPr bwMode="auto">
            <a:xfrm>
              <a:off x="9274175" y="3190875"/>
              <a:ext cx="368300" cy="481013"/>
            </a:xfrm>
            <a:custGeom>
              <a:avLst/>
              <a:gdLst>
                <a:gd name="T0" fmla="*/ 97 w 98"/>
                <a:gd name="T1" fmla="*/ 46 h 128"/>
                <a:gd name="T2" fmla="*/ 92 w 98"/>
                <a:gd name="T3" fmla="*/ 27 h 128"/>
                <a:gd name="T4" fmla="*/ 89 w 98"/>
                <a:gd name="T5" fmla="*/ 23 h 128"/>
                <a:gd name="T6" fmla="*/ 75 w 98"/>
                <a:gd name="T7" fmla="*/ 9 h 128"/>
                <a:gd name="T8" fmla="*/ 71 w 98"/>
                <a:gd name="T9" fmla="*/ 6 h 128"/>
                <a:gd name="T10" fmla="*/ 52 w 98"/>
                <a:gd name="T11" fmla="*/ 1 h 128"/>
                <a:gd name="T12" fmla="*/ 38 w 98"/>
                <a:gd name="T13" fmla="*/ 9 h 128"/>
                <a:gd name="T14" fmla="*/ 25 w 98"/>
                <a:gd name="T15" fmla="*/ 7 h 128"/>
                <a:gd name="T16" fmla="*/ 20 w 98"/>
                <a:gd name="T17" fmla="*/ 20 h 128"/>
                <a:gd name="T18" fmla="*/ 7 w 98"/>
                <a:gd name="T19" fmla="*/ 24 h 128"/>
                <a:gd name="T20" fmla="*/ 9 w 98"/>
                <a:gd name="T21" fmla="*/ 38 h 128"/>
                <a:gd name="T22" fmla="*/ 0 w 98"/>
                <a:gd name="T23" fmla="*/ 49 h 128"/>
                <a:gd name="T24" fmla="*/ 9 w 98"/>
                <a:gd name="T25" fmla="*/ 60 h 128"/>
                <a:gd name="T26" fmla="*/ 7 w 98"/>
                <a:gd name="T27" fmla="*/ 73 h 128"/>
                <a:gd name="T28" fmla="*/ 20 w 98"/>
                <a:gd name="T29" fmla="*/ 78 h 128"/>
                <a:gd name="T30" fmla="*/ 25 w 98"/>
                <a:gd name="T31" fmla="*/ 91 h 128"/>
                <a:gd name="T32" fmla="*/ 30 w 98"/>
                <a:gd name="T33" fmla="*/ 91 h 128"/>
                <a:gd name="T34" fmla="*/ 34 w 98"/>
                <a:gd name="T35" fmla="*/ 128 h 128"/>
                <a:gd name="T36" fmla="*/ 49 w 98"/>
                <a:gd name="T37" fmla="*/ 115 h 128"/>
                <a:gd name="T38" fmla="*/ 64 w 98"/>
                <a:gd name="T39" fmla="*/ 128 h 128"/>
                <a:gd name="T40" fmla="*/ 68 w 98"/>
                <a:gd name="T41" fmla="*/ 91 h 128"/>
                <a:gd name="T42" fmla="*/ 73 w 98"/>
                <a:gd name="T43" fmla="*/ 91 h 128"/>
                <a:gd name="T44" fmla="*/ 78 w 98"/>
                <a:gd name="T45" fmla="*/ 78 h 128"/>
                <a:gd name="T46" fmla="*/ 91 w 98"/>
                <a:gd name="T47" fmla="*/ 73 h 128"/>
                <a:gd name="T48" fmla="*/ 89 w 98"/>
                <a:gd name="T49" fmla="*/ 60 h 128"/>
                <a:gd name="T50" fmla="*/ 98 w 98"/>
                <a:gd name="T51" fmla="*/ 49 h 128"/>
                <a:gd name="T52" fmla="*/ 52 w 98"/>
                <a:gd name="T53" fmla="*/ 112 h 128"/>
                <a:gd name="T54" fmla="*/ 34 w 98"/>
                <a:gd name="T55" fmla="*/ 123 h 128"/>
                <a:gd name="T56" fmla="*/ 38 w 98"/>
                <a:gd name="T57" fmla="*/ 89 h 128"/>
                <a:gd name="T58" fmla="*/ 52 w 98"/>
                <a:gd name="T59" fmla="*/ 97 h 128"/>
                <a:gd name="T60" fmla="*/ 64 w 98"/>
                <a:gd name="T61" fmla="*/ 90 h 128"/>
                <a:gd name="T62" fmla="*/ 84 w 98"/>
                <a:gd name="T63" fmla="*/ 58 h 128"/>
                <a:gd name="T64" fmla="*/ 75 w 98"/>
                <a:gd name="T65" fmla="*/ 75 h 128"/>
                <a:gd name="T66" fmla="*/ 58 w 98"/>
                <a:gd name="T67" fmla="*/ 84 h 128"/>
                <a:gd name="T68" fmla="*/ 39 w 98"/>
                <a:gd name="T69" fmla="*/ 84 h 128"/>
                <a:gd name="T70" fmla="*/ 23 w 98"/>
                <a:gd name="T71" fmla="*/ 75 h 128"/>
                <a:gd name="T72" fmla="*/ 14 w 98"/>
                <a:gd name="T73" fmla="*/ 58 h 128"/>
                <a:gd name="T74" fmla="*/ 14 w 98"/>
                <a:gd name="T75" fmla="*/ 39 h 128"/>
                <a:gd name="T76" fmla="*/ 23 w 98"/>
                <a:gd name="T77" fmla="*/ 23 h 128"/>
                <a:gd name="T78" fmla="*/ 40 w 98"/>
                <a:gd name="T79" fmla="*/ 13 h 128"/>
                <a:gd name="T80" fmla="*/ 58 w 98"/>
                <a:gd name="T81" fmla="*/ 13 h 128"/>
                <a:gd name="T82" fmla="*/ 75 w 98"/>
                <a:gd name="T83" fmla="*/ 23 h 128"/>
                <a:gd name="T84" fmla="*/ 84 w 98"/>
                <a:gd name="T85" fmla="*/ 39 h 128"/>
                <a:gd name="T86" fmla="*/ 84 w 98"/>
                <a:gd name="T87" fmla="*/ 5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8" h="128">
                  <a:moveTo>
                    <a:pt x="98" y="49"/>
                  </a:moveTo>
                  <a:cubicBezTo>
                    <a:pt x="98" y="48"/>
                    <a:pt x="97" y="47"/>
                    <a:pt x="97" y="46"/>
                  </a:cubicBezTo>
                  <a:cubicBezTo>
                    <a:pt x="89" y="38"/>
                    <a:pt x="89" y="38"/>
                    <a:pt x="89" y="38"/>
                  </a:cubicBezTo>
                  <a:cubicBezTo>
                    <a:pt x="92" y="27"/>
                    <a:pt x="92" y="27"/>
                    <a:pt x="92" y="27"/>
                  </a:cubicBezTo>
                  <a:cubicBezTo>
                    <a:pt x="92" y="26"/>
                    <a:pt x="92" y="25"/>
                    <a:pt x="91" y="24"/>
                  </a:cubicBezTo>
                  <a:cubicBezTo>
                    <a:pt x="91" y="24"/>
                    <a:pt x="90" y="23"/>
                    <a:pt x="89" y="23"/>
                  </a:cubicBezTo>
                  <a:cubicBezTo>
                    <a:pt x="78" y="20"/>
                    <a:pt x="78" y="20"/>
                    <a:pt x="78" y="20"/>
                  </a:cubicBezTo>
                  <a:cubicBezTo>
                    <a:pt x="75" y="9"/>
                    <a:pt x="75" y="9"/>
                    <a:pt x="75" y="9"/>
                  </a:cubicBezTo>
                  <a:cubicBezTo>
                    <a:pt x="75" y="8"/>
                    <a:pt x="74" y="7"/>
                    <a:pt x="73" y="7"/>
                  </a:cubicBezTo>
                  <a:cubicBezTo>
                    <a:pt x="73" y="6"/>
                    <a:pt x="72" y="6"/>
                    <a:pt x="71" y="6"/>
                  </a:cubicBezTo>
                  <a:cubicBezTo>
                    <a:pt x="60" y="9"/>
                    <a:pt x="60" y="9"/>
                    <a:pt x="60" y="9"/>
                  </a:cubicBezTo>
                  <a:cubicBezTo>
                    <a:pt x="52" y="1"/>
                    <a:pt x="52" y="1"/>
                    <a:pt x="52" y="1"/>
                  </a:cubicBezTo>
                  <a:cubicBezTo>
                    <a:pt x="50" y="0"/>
                    <a:pt x="48" y="0"/>
                    <a:pt x="46" y="1"/>
                  </a:cubicBezTo>
                  <a:cubicBezTo>
                    <a:pt x="38" y="9"/>
                    <a:pt x="38" y="9"/>
                    <a:pt x="38" y="9"/>
                  </a:cubicBezTo>
                  <a:cubicBezTo>
                    <a:pt x="27" y="6"/>
                    <a:pt x="27" y="6"/>
                    <a:pt x="27" y="6"/>
                  </a:cubicBezTo>
                  <a:cubicBezTo>
                    <a:pt x="27" y="6"/>
                    <a:pt x="25" y="6"/>
                    <a:pt x="25" y="7"/>
                  </a:cubicBezTo>
                  <a:cubicBezTo>
                    <a:pt x="24" y="7"/>
                    <a:pt x="23" y="8"/>
                    <a:pt x="23" y="9"/>
                  </a:cubicBezTo>
                  <a:cubicBezTo>
                    <a:pt x="20" y="20"/>
                    <a:pt x="20" y="20"/>
                    <a:pt x="20" y="20"/>
                  </a:cubicBezTo>
                  <a:cubicBezTo>
                    <a:pt x="9" y="23"/>
                    <a:pt x="9" y="23"/>
                    <a:pt x="9" y="23"/>
                  </a:cubicBezTo>
                  <a:cubicBezTo>
                    <a:pt x="8" y="23"/>
                    <a:pt x="7" y="24"/>
                    <a:pt x="7" y="24"/>
                  </a:cubicBezTo>
                  <a:cubicBezTo>
                    <a:pt x="6" y="25"/>
                    <a:pt x="6" y="26"/>
                    <a:pt x="6" y="27"/>
                  </a:cubicBezTo>
                  <a:cubicBezTo>
                    <a:pt x="9" y="38"/>
                    <a:pt x="9" y="38"/>
                    <a:pt x="9" y="38"/>
                  </a:cubicBezTo>
                  <a:cubicBezTo>
                    <a:pt x="1" y="46"/>
                    <a:pt x="1" y="46"/>
                    <a:pt x="1" y="46"/>
                  </a:cubicBezTo>
                  <a:cubicBezTo>
                    <a:pt x="1" y="47"/>
                    <a:pt x="0" y="48"/>
                    <a:pt x="0" y="49"/>
                  </a:cubicBezTo>
                  <a:cubicBezTo>
                    <a:pt x="0" y="50"/>
                    <a:pt x="1" y="51"/>
                    <a:pt x="1" y="52"/>
                  </a:cubicBezTo>
                  <a:cubicBezTo>
                    <a:pt x="9" y="60"/>
                    <a:pt x="9" y="60"/>
                    <a:pt x="9" y="60"/>
                  </a:cubicBezTo>
                  <a:cubicBezTo>
                    <a:pt x="6" y="70"/>
                    <a:pt x="6" y="70"/>
                    <a:pt x="6" y="70"/>
                  </a:cubicBezTo>
                  <a:cubicBezTo>
                    <a:pt x="6" y="71"/>
                    <a:pt x="6" y="72"/>
                    <a:pt x="7" y="73"/>
                  </a:cubicBezTo>
                  <a:cubicBezTo>
                    <a:pt x="7" y="74"/>
                    <a:pt x="8" y="75"/>
                    <a:pt x="9" y="75"/>
                  </a:cubicBezTo>
                  <a:cubicBezTo>
                    <a:pt x="20" y="78"/>
                    <a:pt x="20" y="78"/>
                    <a:pt x="20" y="78"/>
                  </a:cubicBezTo>
                  <a:cubicBezTo>
                    <a:pt x="23" y="89"/>
                    <a:pt x="23" y="89"/>
                    <a:pt x="23" y="89"/>
                  </a:cubicBezTo>
                  <a:cubicBezTo>
                    <a:pt x="23" y="90"/>
                    <a:pt x="24" y="91"/>
                    <a:pt x="25" y="91"/>
                  </a:cubicBezTo>
                  <a:cubicBezTo>
                    <a:pt x="25" y="92"/>
                    <a:pt x="26" y="92"/>
                    <a:pt x="27" y="92"/>
                  </a:cubicBezTo>
                  <a:cubicBezTo>
                    <a:pt x="30" y="91"/>
                    <a:pt x="30" y="91"/>
                    <a:pt x="30" y="91"/>
                  </a:cubicBezTo>
                  <a:cubicBezTo>
                    <a:pt x="30" y="124"/>
                    <a:pt x="30" y="124"/>
                    <a:pt x="30" y="124"/>
                  </a:cubicBezTo>
                  <a:cubicBezTo>
                    <a:pt x="30" y="126"/>
                    <a:pt x="32" y="128"/>
                    <a:pt x="34" y="128"/>
                  </a:cubicBezTo>
                  <a:cubicBezTo>
                    <a:pt x="35" y="128"/>
                    <a:pt x="36" y="128"/>
                    <a:pt x="37" y="127"/>
                  </a:cubicBezTo>
                  <a:cubicBezTo>
                    <a:pt x="49" y="115"/>
                    <a:pt x="49" y="115"/>
                    <a:pt x="49" y="115"/>
                  </a:cubicBezTo>
                  <a:cubicBezTo>
                    <a:pt x="61" y="127"/>
                    <a:pt x="61" y="127"/>
                    <a:pt x="61" y="127"/>
                  </a:cubicBezTo>
                  <a:cubicBezTo>
                    <a:pt x="62" y="128"/>
                    <a:pt x="63" y="128"/>
                    <a:pt x="64" y="128"/>
                  </a:cubicBezTo>
                  <a:cubicBezTo>
                    <a:pt x="66" y="128"/>
                    <a:pt x="68" y="126"/>
                    <a:pt x="68" y="124"/>
                  </a:cubicBezTo>
                  <a:cubicBezTo>
                    <a:pt x="68" y="91"/>
                    <a:pt x="68" y="91"/>
                    <a:pt x="68" y="91"/>
                  </a:cubicBezTo>
                  <a:cubicBezTo>
                    <a:pt x="71" y="92"/>
                    <a:pt x="71" y="92"/>
                    <a:pt x="71" y="92"/>
                  </a:cubicBezTo>
                  <a:cubicBezTo>
                    <a:pt x="72" y="92"/>
                    <a:pt x="73" y="92"/>
                    <a:pt x="73" y="91"/>
                  </a:cubicBezTo>
                  <a:cubicBezTo>
                    <a:pt x="74" y="91"/>
                    <a:pt x="75" y="90"/>
                    <a:pt x="75" y="89"/>
                  </a:cubicBezTo>
                  <a:cubicBezTo>
                    <a:pt x="78" y="78"/>
                    <a:pt x="78" y="78"/>
                    <a:pt x="78" y="78"/>
                  </a:cubicBezTo>
                  <a:cubicBezTo>
                    <a:pt x="89" y="75"/>
                    <a:pt x="89" y="75"/>
                    <a:pt x="89" y="75"/>
                  </a:cubicBezTo>
                  <a:cubicBezTo>
                    <a:pt x="90" y="75"/>
                    <a:pt x="91" y="74"/>
                    <a:pt x="91" y="73"/>
                  </a:cubicBezTo>
                  <a:cubicBezTo>
                    <a:pt x="92" y="72"/>
                    <a:pt x="92" y="71"/>
                    <a:pt x="92" y="70"/>
                  </a:cubicBezTo>
                  <a:cubicBezTo>
                    <a:pt x="89" y="60"/>
                    <a:pt x="89" y="60"/>
                    <a:pt x="89" y="60"/>
                  </a:cubicBezTo>
                  <a:cubicBezTo>
                    <a:pt x="97" y="52"/>
                    <a:pt x="97" y="52"/>
                    <a:pt x="97" y="52"/>
                  </a:cubicBezTo>
                  <a:cubicBezTo>
                    <a:pt x="97" y="51"/>
                    <a:pt x="98" y="50"/>
                    <a:pt x="98" y="49"/>
                  </a:cubicBezTo>
                  <a:close/>
                  <a:moveTo>
                    <a:pt x="64" y="123"/>
                  </a:moveTo>
                  <a:cubicBezTo>
                    <a:pt x="52" y="112"/>
                    <a:pt x="52" y="112"/>
                    <a:pt x="52" y="112"/>
                  </a:cubicBezTo>
                  <a:cubicBezTo>
                    <a:pt x="50" y="110"/>
                    <a:pt x="48" y="110"/>
                    <a:pt x="46" y="112"/>
                  </a:cubicBezTo>
                  <a:cubicBezTo>
                    <a:pt x="34" y="123"/>
                    <a:pt x="34" y="123"/>
                    <a:pt x="34" y="123"/>
                  </a:cubicBezTo>
                  <a:cubicBezTo>
                    <a:pt x="34" y="90"/>
                    <a:pt x="34" y="90"/>
                    <a:pt x="34" y="90"/>
                  </a:cubicBezTo>
                  <a:cubicBezTo>
                    <a:pt x="38" y="89"/>
                    <a:pt x="38" y="89"/>
                    <a:pt x="38" y="89"/>
                  </a:cubicBezTo>
                  <a:cubicBezTo>
                    <a:pt x="46" y="97"/>
                    <a:pt x="46" y="97"/>
                    <a:pt x="46" y="97"/>
                  </a:cubicBezTo>
                  <a:cubicBezTo>
                    <a:pt x="48" y="98"/>
                    <a:pt x="50" y="98"/>
                    <a:pt x="52" y="97"/>
                  </a:cubicBezTo>
                  <a:cubicBezTo>
                    <a:pt x="60" y="89"/>
                    <a:pt x="60" y="89"/>
                    <a:pt x="60" y="89"/>
                  </a:cubicBezTo>
                  <a:cubicBezTo>
                    <a:pt x="64" y="90"/>
                    <a:pt x="64" y="90"/>
                    <a:pt x="64" y="90"/>
                  </a:cubicBezTo>
                  <a:lnTo>
                    <a:pt x="64" y="123"/>
                  </a:lnTo>
                  <a:close/>
                  <a:moveTo>
                    <a:pt x="84" y="58"/>
                  </a:moveTo>
                  <a:cubicBezTo>
                    <a:pt x="88" y="71"/>
                    <a:pt x="88" y="71"/>
                    <a:pt x="88" y="71"/>
                  </a:cubicBezTo>
                  <a:cubicBezTo>
                    <a:pt x="75" y="75"/>
                    <a:pt x="75" y="75"/>
                    <a:pt x="75" y="75"/>
                  </a:cubicBezTo>
                  <a:cubicBezTo>
                    <a:pt x="71" y="87"/>
                    <a:pt x="71" y="87"/>
                    <a:pt x="71" y="87"/>
                  </a:cubicBezTo>
                  <a:cubicBezTo>
                    <a:pt x="58" y="84"/>
                    <a:pt x="58" y="84"/>
                    <a:pt x="58" y="84"/>
                  </a:cubicBezTo>
                  <a:cubicBezTo>
                    <a:pt x="49" y="93"/>
                    <a:pt x="49" y="93"/>
                    <a:pt x="49" y="93"/>
                  </a:cubicBezTo>
                  <a:cubicBezTo>
                    <a:pt x="39" y="84"/>
                    <a:pt x="39" y="84"/>
                    <a:pt x="39" y="84"/>
                  </a:cubicBezTo>
                  <a:cubicBezTo>
                    <a:pt x="27" y="87"/>
                    <a:pt x="27" y="87"/>
                    <a:pt x="27" y="87"/>
                  </a:cubicBezTo>
                  <a:cubicBezTo>
                    <a:pt x="23" y="75"/>
                    <a:pt x="23" y="75"/>
                    <a:pt x="23" y="75"/>
                  </a:cubicBezTo>
                  <a:cubicBezTo>
                    <a:pt x="10" y="71"/>
                    <a:pt x="10" y="71"/>
                    <a:pt x="10" y="71"/>
                  </a:cubicBezTo>
                  <a:cubicBezTo>
                    <a:pt x="14" y="58"/>
                    <a:pt x="14" y="58"/>
                    <a:pt x="14" y="58"/>
                  </a:cubicBezTo>
                  <a:cubicBezTo>
                    <a:pt x="4" y="49"/>
                    <a:pt x="4" y="49"/>
                    <a:pt x="4" y="49"/>
                  </a:cubicBezTo>
                  <a:cubicBezTo>
                    <a:pt x="14" y="39"/>
                    <a:pt x="14" y="39"/>
                    <a:pt x="14" y="39"/>
                  </a:cubicBezTo>
                  <a:cubicBezTo>
                    <a:pt x="10" y="27"/>
                    <a:pt x="10" y="27"/>
                    <a:pt x="10" y="27"/>
                  </a:cubicBezTo>
                  <a:cubicBezTo>
                    <a:pt x="23" y="23"/>
                    <a:pt x="23" y="23"/>
                    <a:pt x="23" y="23"/>
                  </a:cubicBezTo>
                  <a:cubicBezTo>
                    <a:pt x="27" y="10"/>
                    <a:pt x="27" y="10"/>
                    <a:pt x="27" y="10"/>
                  </a:cubicBezTo>
                  <a:cubicBezTo>
                    <a:pt x="40" y="13"/>
                    <a:pt x="40" y="13"/>
                    <a:pt x="40" y="13"/>
                  </a:cubicBezTo>
                  <a:cubicBezTo>
                    <a:pt x="49" y="4"/>
                    <a:pt x="49" y="4"/>
                    <a:pt x="49" y="4"/>
                  </a:cubicBezTo>
                  <a:cubicBezTo>
                    <a:pt x="58" y="13"/>
                    <a:pt x="58" y="13"/>
                    <a:pt x="58" y="13"/>
                  </a:cubicBezTo>
                  <a:cubicBezTo>
                    <a:pt x="71" y="10"/>
                    <a:pt x="71" y="10"/>
                    <a:pt x="71" y="10"/>
                  </a:cubicBezTo>
                  <a:cubicBezTo>
                    <a:pt x="75" y="23"/>
                    <a:pt x="75" y="23"/>
                    <a:pt x="75" y="23"/>
                  </a:cubicBezTo>
                  <a:cubicBezTo>
                    <a:pt x="88" y="27"/>
                    <a:pt x="88" y="27"/>
                    <a:pt x="88" y="27"/>
                  </a:cubicBezTo>
                  <a:cubicBezTo>
                    <a:pt x="84" y="39"/>
                    <a:pt x="84" y="39"/>
                    <a:pt x="84" y="39"/>
                  </a:cubicBezTo>
                  <a:cubicBezTo>
                    <a:pt x="94" y="49"/>
                    <a:pt x="94" y="49"/>
                    <a:pt x="94" y="49"/>
                  </a:cubicBezTo>
                  <a:lnTo>
                    <a:pt x="84" y="5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7" name="Freeform 112"/>
            <p:cNvSpPr>
              <a:spLocks noEditPoints="1"/>
            </p:cNvSpPr>
            <p:nvPr/>
          </p:nvSpPr>
          <p:spPr bwMode="auto">
            <a:xfrm>
              <a:off x="9378950" y="3295650"/>
              <a:ext cx="157163" cy="157163"/>
            </a:xfrm>
            <a:custGeom>
              <a:avLst/>
              <a:gdLst>
                <a:gd name="T0" fmla="*/ 21 w 42"/>
                <a:gd name="T1" fmla="*/ 0 h 42"/>
                <a:gd name="T2" fmla="*/ 0 w 42"/>
                <a:gd name="T3" fmla="*/ 21 h 42"/>
                <a:gd name="T4" fmla="*/ 21 w 42"/>
                <a:gd name="T5" fmla="*/ 42 h 42"/>
                <a:gd name="T6" fmla="*/ 42 w 42"/>
                <a:gd name="T7" fmla="*/ 21 h 42"/>
                <a:gd name="T8" fmla="*/ 21 w 42"/>
                <a:gd name="T9" fmla="*/ 0 h 42"/>
                <a:gd name="T10" fmla="*/ 21 w 42"/>
                <a:gd name="T11" fmla="*/ 37 h 42"/>
                <a:gd name="T12" fmla="*/ 5 w 42"/>
                <a:gd name="T13" fmla="*/ 21 h 42"/>
                <a:gd name="T14" fmla="*/ 21 w 42"/>
                <a:gd name="T15" fmla="*/ 5 h 42"/>
                <a:gd name="T16" fmla="*/ 37 w 42"/>
                <a:gd name="T17" fmla="*/ 21 h 42"/>
                <a:gd name="T18" fmla="*/ 21 w 42"/>
                <a:gd name="T19" fmla="*/ 3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2">
                  <a:moveTo>
                    <a:pt x="21" y="0"/>
                  </a:moveTo>
                  <a:cubicBezTo>
                    <a:pt x="10" y="0"/>
                    <a:pt x="0" y="9"/>
                    <a:pt x="0" y="21"/>
                  </a:cubicBezTo>
                  <a:cubicBezTo>
                    <a:pt x="0" y="32"/>
                    <a:pt x="10" y="42"/>
                    <a:pt x="21" y="42"/>
                  </a:cubicBezTo>
                  <a:cubicBezTo>
                    <a:pt x="32" y="42"/>
                    <a:pt x="42" y="32"/>
                    <a:pt x="42" y="21"/>
                  </a:cubicBezTo>
                  <a:cubicBezTo>
                    <a:pt x="42" y="9"/>
                    <a:pt x="32" y="0"/>
                    <a:pt x="21" y="0"/>
                  </a:cubicBezTo>
                  <a:close/>
                  <a:moveTo>
                    <a:pt x="21" y="37"/>
                  </a:moveTo>
                  <a:cubicBezTo>
                    <a:pt x="12" y="37"/>
                    <a:pt x="5" y="30"/>
                    <a:pt x="5" y="21"/>
                  </a:cubicBezTo>
                  <a:cubicBezTo>
                    <a:pt x="5" y="12"/>
                    <a:pt x="12" y="5"/>
                    <a:pt x="21" y="5"/>
                  </a:cubicBezTo>
                  <a:cubicBezTo>
                    <a:pt x="30" y="5"/>
                    <a:pt x="37" y="12"/>
                    <a:pt x="37" y="21"/>
                  </a:cubicBezTo>
                  <a:cubicBezTo>
                    <a:pt x="37" y="30"/>
                    <a:pt x="30" y="37"/>
                    <a:pt x="2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63" name="组合 262"/>
          <p:cNvGrpSpPr/>
          <p:nvPr/>
        </p:nvGrpSpPr>
        <p:grpSpPr>
          <a:xfrm>
            <a:off x="8358188" y="3190875"/>
            <a:ext cx="280988" cy="481013"/>
            <a:chOff x="8358188" y="3190875"/>
            <a:chExt cx="280988" cy="481013"/>
          </a:xfrm>
          <a:solidFill>
            <a:schemeClr val="accent1"/>
          </a:solidFill>
        </p:grpSpPr>
        <p:sp>
          <p:nvSpPr>
            <p:cNvPr id="148" name="Freeform 113"/>
            <p:cNvSpPr>
              <a:spLocks noEditPoints="1"/>
            </p:cNvSpPr>
            <p:nvPr/>
          </p:nvSpPr>
          <p:spPr bwMode="auto">
            <a:xfrm>
              <a:off x="8358188" y="3190875"/>
              <a:ext cx="280988" cy="481013"/>
            </a:xfrm>
            <a:custGeom>
              <a:avLst/>
              <a:gdLst>
                <a:gd name="T0" fmla="*/ 71 w 75"/>
                <a:gd name="T1" fmla="*/ 0 h 128"/>
                <a:gd name="T2" fmla="*/ 4 w 75"/>
                <a:gd name="T3" fmla="*/ 0 h 128"/>
                <a:gd name="T4" fmla="*/ 0 w 75"/>
                <a:gd name="T5" fmla="*/ 4 h 128"/>
                <a:gd name="T6" fmla="*/ 0 w 75"/>
                <a:gd name="T7" fmla="*/ 124 h 128"/>
                <a:gd name="T8" fmla="*/ 4 w 75"/>
                <a:gd name="T9" fmla="*/ 128 h 128"/>
                <a:gd name="T10" fmla="*/ 6 w 75"/>
                <a:gd name="T11" fmla="*/ 127 h 128"/>
                <a:gd name="T12" fmla="*/ 38 w 75"/>
                <a:gd name="T13" fmla="*/ 109 h 128"/>
                <a:gd name="T14" fmla="*/ 69 w 75"/>
                <a:gd name="T15" fmla="*/ 128 h 128"/>
                <a:gd name="T16" fmla="*/ 71 w 75"/>
                <a:gd name="T17" fmla="*/ 128 h 128"/>
                <a:gd name="T18" fmla="*/ 75 w 75"/>
                <a:gd name="T19" fmla="*/ 124 h 128"/>
                <a:gd name="T20" fmla="*/ 75 w 75"/>
                <a:gd name="T21" fmla="*/ 4 h 128"/>
                <a:gd name="T22" fmla="*/ 71 w 75"/>
                <a:gd name="T23" fmla="*/ 0 h 128"/>
                <a:gd name="T24" fmla="*/ 71 w 75"/>
                <a:gd name="T25" fmla="*/ 123 h 128"/>
                <a:gd name="T26" fmla="*/ 40 w 75"/>
                <a:gd name="T27" fmla="*/ 104 h 128"/>
                <a:gd name="T28" fmla="*/ 36 w 75"/>
                <a:gd name="T29" fmla="*/ 104 h 128"/>
                <a:gd name="T30" fmla="*/ 5 w 75"/>
                <a:gd name="T31" fmla="*/ 123 h 128"/>
                <a:gd name="T32" fmla="*/ 5 w 75"/>
                <a:gd name="T33" fmla="*/ 5 h 128"/>
                <a:gd name="T34" fmla="*/ 71 w 75"/>
                <a:gd name="T35" fmla="*/ 5 h 128"/>
                <a:gd name="T36" fmla="*/ 71 w 75"/>
                <a:gd name="T3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5" h="128">
                  <a:moveTo>
                    <a:pt x="71" y="0"/>
                  </a:moveTo>
                  <a:cubicBezTo>
                    <a:pt x="4" y="0"/>
                    <a:pt x="4" y="0"/>
                    <a:pt x="4" y="0"/>
                  </a:cubicBezTo>
                  <a:cubicBezTo>
                    <a:pt x="2" y="0"/>
                    <a:pt x="0" y="2"/>
                    <a:pt x="0" y="4"/>
                  </a:cubicBezTo>
                  <a:cubicBezTo>
                    <a:pt x="0" y="124"/>
                    <a:pt x="0" y="124"/>
                    <a:pt x="0" y="124"/>
                  </a:cubicBezTo>
                  <a:cubicBezTo>
                    <a:pt x="0" y="126"/>
                    <a:pt x="2" y="128"/>
                    <a:pt x="4" y="128"/>
                  </a:cubicBezTo>
                  <a:cubicBezTo>
                    <a:pt x="5" y="128"/>
                    <a:pt x="6" y="128"/>
                    <a:pt x="6" y="127"/>
                  </a:cubicBezTo>
                  <a:cubicBezTo>
                    <a:pt x="38" y="109"/>
                    <a:pt x="38" y="109"/>
                    <a:pt x="38" y="109"/>
                  </a:cubicBezTo>
                  <a:cubicBezTo>
                    <a:pt x="69" y="128"/>
                    <a:pt x="69" y="128"/>
                    <a:pt x="69" y="128"/>
                  </a:cubicBezTo>
                  <a:cubicBezTo>
                    <a:pt x="70" y="128"/>
                    <a:pt x="71" y="128"/>
                    <a:pt x="71" y="128"/>
                  </a:cubicBezTo>
                  <a:cubicBezTo>
                    <a:pt x="74" y="128"/>
                    <a:pt x="75" y="126"/>
                    <a:pt x="75" y="124"/>
                  </a:cubicBezTo>
                  <a:cubicBezTo>
                    <a:pt x="75" y="4"/>
                    <a:pt x="75" y="4"/>
                    <a:pt x="75" y="4"/>
                  </a:cubicBezTo>
                  <a:cubicBezTo>
                    <a:pt x="75" y="2"/>
                    <a:pt x="74" y="0"/>
                    <a:pt x="71" y="0"/>
                  </a:cubicBezTo>
                  <a:close/>
                  <a:moveTo>
                    <a:pt x="71" y="123"/>
                  </a:moveTo>
                  <a:cubicBezTo>
                    <a:pt x="40" y="104"/>
                    <a:pt x="40" y="104"/>
                    <a:pt x="40" y="104"/>
                  </a:cubicBezTo>
                  <a:cubicBezTo>
                    <a:pt x="39" y="104"/>
                    <a:pt x="37" y="104"/>
                    <a:pt x="36" y="104"/>
                  </a:cubicBezTo>
                  <a:cubicBezTo>
                    <a:pt x="5" y="123"/>
                    <a:pt x="5" y="123"/>
                    <a:pt x="5" y="123"/>
                  </a:cubicBezTo>
                  <a:cubicBezTo>
                    <a:pt x="5" y="5"/>
                    <a:pt x="5" y="5"/>
                    <a:pt x="5" y="5"/>
                  </a:cubicBezTo>
                  <a:cubicBezTo>
                    <a:pt x="71" y="5"/>
                    <a:pt x="71" y="5"/>
                    <a:pt x="71" y="5"/>
                  </a:cubicBezTo>
                  <a:lnTo>
                    <a:pt x="71"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9" name="Freeform 114"/>
            <p:cNvSpPr/>
            <p:nvPr/>
          </p:nvSpPr>
          <p:spPr bwMode="auto">
            <a:xfrm>
              <a:off x="8451850" y="3363913"/>
              <a:ext cx="93663" cy="96838"/>
            </a:xfrm>
            <a:custGeom>
              <a:avLst/>
              <a:gdLst>
                <a:gd name="T0" fmla="*/ 0 w 25"/>
                <a:gd name="T1" fmla="*/ 23 h 26"/>
                <a:gd name="T2" fmla="*/ 1 w 25"/>
                <a:gd name="T3" fmla="*/ 25 h 26"/>
                <a:gd name="T4" fmla="*/ 4 w 25"/>
                <a:gd name="T5" fmla="*/ 25 h 26"/>
                <a:gd name="T6" fmla="*/ 13 w 25"/>
                <a:gd name="T7" fmla="*/ 16 h 26"/>
                <a:gd name="T8" fmla="*/ 22 w 25"/>
                <a:gd name="T9" fmla="*/ 25 h 26"/>
                <a:gd name="T10" fmla="*/ 25 w 25"/>
                <a:gd name="T11" fmla="*/ 25 h 26"/>
                <a:gd name="T12" fmla="*/ 25 w 25"/>
                <a:gd name="T13" fmla="*/ 23 h 26"/>
                <a:gd name="T14" fmla="*/ 25 w 25"/>
                <a:gd name="T15" fmla="*/ 22 h 26"/>
                <a:gd name="T16" fmla="*/ 16 w 25"/>
                <a:gd name="T17" fmla="*/ 13 h 26"/>
                <a:gd name="T18" fmla="*/ 25 w 25"/>
                <a:gd name="T19" fmla="*/ 4 h 26"/>
                <a:gd name="T20" fmla="*/ 25 w 25"/>
                <a:gd name="T21" fmla="*/ 2 h 26"/>
                <a:gd name="T22" fmla="*/ 25 w 25"/>
                <a:gd name="T23" fmla="*/ 1 h 26"/>
                <a:gd name="T24" fmla="*/ 22 w 25"/>
                <a:gd name="T25" fmla="*/ 1 h 26"/>
                <a:gd name="T26" fmla="*/ 13 w 25"/>
                <a:gd name="T27" fmla="*/ 10 h 26"/>
                <a:gd name="T28" fmla="*/ 4 w 25"/>
                <a:gd name="T29" fmla="*/ 1 h 26"/>
                <a:gd name="T30" fmla="*/ 1 w 25"/>
                <a:gd name="T31" fmla="*/ 1 h 26"/>
                <a:gd name="T32" fmla="*/ 0 w 25"/>
                <a:gd name="T33" fmla="*/ 2 h 26"/>
                <a:gd name="T34" fmla="*/ 1 w 25"/>
                <a:gd name="T35" fmla="*/ 4 h 26"/>
                <a:gd name="T36" fmla="*/ 9 w 25"/>
                <a:gd name="T37" fmla="*/ 13 h 26"/>
                <a:gd name="T38" fmla="*/ 1 w 25"/>
                <a:gd name="T39" fmla="*/ 22 h 26"/>
                <a:gd name="T40" fmla="*/ 0 w 25"/>
                <a:gd name="T41" fmla="*/ 2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6">
                  <a:moveTo>
                    <a:pt x="0" y="23"/>
                  </a:moveTo>
                  <a:cubicBezTo>
                    <a:pt x="0" y="24"/>
                    <a:pt x="0" y="25"/>
                    <a:pt x="1" y="25"/>
                  </a:cubicBezTo>
                  <a:cubicBezTo>
                    <a:pt x="1" y="26"/>
                    <a:pt x="3" y="26"/>
                    <a:pt x="4" y="25"/>
                  </a:cubicBezTo>
                  <a:cubicBezTo>
                    <a:pt x="13" y="16"/>
                    <a:pt x="13" y="16"/>
                    <a:pt x="13" y="16"/>
                  </a:cubicBezTo>
                  <a:cubicBezTo>
                    <a:pt x="22" y="25"/>
                    <a:pt x="22" y="25"/>
                    <a:pt x="22" y="25"/>
                  </a:cubicBezTo>
                  <a:cubicBezTo>
                    <a:pt x="22" y="26"/>
                    <a:pt x="24" y="26"/>
                    <a:pt x="25" y="25"/>
                  </a:cubicBezTo>
                  <a:cubicBezTo>
                    <a:pt x="25" y="25"/>
                    <a:pt x="25" y="24"/>
                    <a:pt x="25" y="23"/>
                  </a:cubicBezTo>
                  <a:cubicBezTo>
                    <a:pt x="25" y="23"/>
                    <a:pt x="25" y="22"/>
                    <a:pt x="25" y="22"/>
                  </a:cubicBezTo>
                  <a:cubicBezTo>
                    <a:pt x="16" y="13"/>
                    <a:pt x="16" y="13"/>
                    <a:pt x="16" y="13"/>
                  </a:cubicBezTo>
                  <a:cubicBezTo>
                    <a:pt x="25" y="4"/>
                    <a:pt x="25" y="4"/>
                    <a:pt x="25" y="4"/>
                  </a:cubicBezTo>
                  <a:cubicBezTo>
                    <a:pt x="25" y="4"/>
                    <a:pt x="25" y="3"/>
                    <a:pt x="25" y="2"/>
                  </a:cubicBezTo>
                  <a:cubicBezTo>
                    <a:pt x="25" y="2"/>
                    <a:pt x="25" y="1"/>
                    <a:pt x="25" y="1"/>
                  </a:cubicBezTo>
                  <a:cubicBezTo>
                    <a:pt x="24" y="0"/>
                    <a:pt x="22" y="0"/>
                    <a:pt x="22" y="1"/>
                  </a:cubicBezTo>
                  <a:cubicBezTo>
                    <a:pt x="13" y="10"/>
                    <a:pt x="13" y="10"/>
                    <a:pt x="13" y="10"/>
                  </a:cubicBezTo>
                  <a:cubicBezTo>
                    <a:pt x="4" y="1"/>
                    <a:pt x="4" y="1"/>
                    <a:pt x="4" y="1"/>
                  </a:cubicBezTo>
                  <a:cubicBezTo>
                    <a:pt x="3" y="0"/>
                    <a:pt x="1" y="0"/>
                    <a:pt x="1" y="1"/>
                  </a:cubicBezTo>
                  <a:cubicBezTo>
                    <a:pt x="0" y="1"/>
                    <a:pt x="0" y="2"/>
                    <a:pt x="0" y="2"/>
                  </a:cubicBezTo>
                  <a:cubicBezTo>
                    <a:pt x="0" y="3"/>
                    <a:pt x="0" y="4"/>
                    <a:pt x="1" y="4"/>
                  </a:cubicBezTo>
                  <a:cubicBezTo>
                    <a:pt x="9" y="13"/>
                    <a:pt x="9" y="13"/>
                    <a:pt x="9" y="13"/>
                  </a:cubicBezTo>
                  <a:cubicBezTo>
                    <a:pt x="1" y="22"/>
                    <a:pt x="1" y="22"/>
                    <a:pt x="1" y="22"/>
                  </a:cubicBezTo>
                  <a:cubicBezTo>
                    <a:pt x="0" y="22"/>
                    <a:pt x="0" y="23"/>
                    <a:pt x="0"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64" name="组合 263"/>
          <p:cNvGrpSpPr/>
          <p:nvPr/>
        </p:nvGrpSpPr>
        <p:grpSpPr>
          <a:xfrm>
            <a:off x="7392988" y="3190875"/>
            <a:ext cx="285750" cy="481013"/>
            <a:chOff x="7392988" y="3190875"/>
            <a:chExt cx="285750" cy="481013"/>
          </a:xfrm>
          <a:solidFill>
            <a:schemeClr val="accent1"/>
          </a:solidFill>
        </p:grpSpPr>
        <p:sp>
          <p:nvSpPr>
            <p:cNvPr id="150" name="Freeform 115"/>
            <p:cNvSpPr>
              <a:spLocks noEditPoints="1"/>
            </p:cNvSpPr>
            <p:nvPr/>
          </p:nvSpPr>
          <p:spPr bwMode="auto">
            <a:xfrm>
              <a:off x="7392988" y="3190875"/>
              <a:ext cx="285750" cy="481013"/>
            </a:xfrm>
            <a:custGeom>
              <a:avLst/>
              <a:gdLst>
                <a:gd name="T0" fmla="*/ 72 w 76"/>
                <a:gd name="T1" fmla="*/ 0 h 128"/>
                <a:gd name="T2" fmla="*/ 4 w 76"/>
                <a:gd name="T3" fmla="*/ 0 h 128"/>
                <a:gd name="T4" fmla="*/ 0 w 76"/>
                <a:gd name="T5" fmla="*/ 4 h 128"/>
                <a:gd name="T6" fmla="*/ 0 w 76"/>
                <a:gd name="T7" fmla="*/ 124 h 128"/>
                <a:gd name="T8" fmla="*/ 4 w 76"/>
                <a:gd name="T9" fmla="*/ 128 h 128"/>
                <a:gd name="T10" fmla="*/ 7 w 76"/>
                <a:gd name="T11" fmla="*/ 127 h 128"/>
                <a:gd name="T12" fmla="*/ 38 w 76"/>
                <a:gd name="T13" fmla="*/ 109 h 128"/>
                <a:gd name="T14" fmla="*/ 70 w 76"/>
                <a:gd name="T15" fmla="*/ 128 h 128"/>
                <a:gd name="T16" fmla="*/ 72 w 76"/>
                <a:gd name="T17" fmla="*/ 128 h 128"/>
                <a:gd name="T18" fmla="*/ 76 w 76"/>
                <a:gd name="T19" fmla="*/ 124 h 128"/>
                <a:gd name="T20" fmla="*/ 76 w 76"/>
                <a:gd name="T21" fmla="*/ 4 h 128"/>
                <a:gd name="T22" fmla="*/ 72 w 76"/>
                <a:gd name="T23" fmla="*/ 0 h 128"/>
                <a:gd name="T24" fmla="*/ 71 w 76"/>
                <a:gd name="T25" fmla="*/ 123 h 128"/>
                <a:gd name="T26" fmla="*/ 40 w 76"/>
                <a:gd name="T27" fmla="*/ 104 h 128"/>
                <a:gd name="T28" fmla="*/ 36 w 76"/>
                <a:gd name="T29" fmla="*/ 104 h 128"/>
                <a:gd name="T30" fmla="*/ 5 w 76"/>
                <a:gd name="T31" fmla="*/ 123 h 128"/>
                <a:gd name="T32" fmla="*/ 5 w 76"/>
                <a:gd name="T33" fmla="*/ 5 h 128"/>
                <a:gd name="T34" fmla="*/ 71 w 76"/>
                <a:gd name="T35" fmla="*/ 5 h 128"/>
                <a:gd name="T36" fmla="*/ 71 w 76"/>
                <a:gd name="T3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 h="128">
                  <a:moveTo>
                    <a:pt x="72" y="0"/>
                  </a:moveTo>
                  <a:cubicBezTo>
                    <a:pt x="4" y="0"/>
                    <a:pt x="4" y="0"/>
                    <a:pt x="4" y="0"/>
                  </a:cubicBezTo>
                  <a:cubicBezTo>
                    <a:pt x="2" y="0"/>
                    <a:pt x="0" y="2"/>
                    <a:pt x="0" y="4"/>
                  </a:cubicBezTo>
                  <a:cubicBezTo>
                    <a:pt x="0" y="124"/>
                    <a:pt x="0" y="124"/>
                    <a:pt x="0" y="124"/>
                  </a:cubicBezTo>
                  <a:cubicBezTo>
                    <a:pt x="0" y="126"/>
                    <a:pt x="2" y="128"/>
                    <a:pt x="4" y="128"/>
                  </a:cubicBezTo>
                  <a:cubicBezTo>
                    <a:pt x="5" y="128"/>
                    <a:pt x="6" y="128"/>
                    <a:pt x="7" y="127"/>
                  </a:cubicBezTo>
                  <a:cubicBezTo>
                    <a:pt x="38" y="109"/>
                    <a:pt x="38" y="109"/>
                    <a:pt x="38" y="109"/>
                  </a:cubicBezTo>
                  <a:cubicBezTo>
                    <a:pt x="70" y="128"/>
                    <a:pt x="70" y="128"/>
                    <a:pt x="70" y="128"/>
                  </a:cubicBezTo>
                  <a:cubicBezTo>
                    <a:pt x="70" y="128"/>
                    <a:pt x="71" y="128"/>
                    <a:pt x="72" y="128"/>
                  </a:cubicBezTo>
                  <a:cubicBezTo>
                    <a:pt x="74" y="128"/>
                    <a:pt x="76" y="126"/>
                    <a:pt x="76" y="124"/>
                  </a:cubicBezTo>
                  <a:cubicBezTo>
                    <a:pt x="76" y="4"/>
                    <a:pt x="76" y="4"/>
                    <a:pt x="76" y="4"/>
                  </a:cubicBezTo>
                  <a:cubicBezTo>
                    <a:pt x="76" y="2"/>
                    <a:pt x="74" y="0"/>
                    <a:pt x="72" y="0"/>
                  </a:cubicBezTo>
                  <a:close/>
                  <a:moveTo>
                    <a:pt x="71" y="123"/>
                  </a:moveTo>
                  <a:cubicBezTo>
                    <a:pt x="40" y="104"/>
                    <a:pt x="40" y="104"/>
                    <a:pt x="40" y="104"/>
                  </a:cubicBezTo>
                  <a:cubicBezTo>
                    <a:pt x="39" y="104"/>
                    <a:pt x="37" y="104"/>
                    <a:pt x="36" y="104"/>
                  </a:cubicBezTo>
                  <a:cubicBezTo>
                    <a:pt x="5" y="123"/>
                    <a:pt x="5" y="123"/>
                    <a:pt x="5" y="123"/>
                  </a:cubicBezTo>
                  <a:cubicBezTo>
                    <a:pt x="5" y="5"/>
                    <a:pt x="5" y="5"/>
                    <a:pt x="5" y="5"/>
                  </a:cubicBezTo>
                  <a:cubicBezTo>
                    <a:pt x="71" y="5"/>
                    <a:pt x="71" y="5"/>
                    <a:pt x="71" y="5"/>
                  </a:cubicBezTo>
                  <a:lnTo>
                    <a:pt x="71"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1" name="Freeform 116"/>
            <p:cNvSpPr/>
            <p:nvPr/>
          </p:nvSpPr>
          <p:spPr bwMode="auto">
            <a:xfrm>
              <a:off x="7472363" y="3405188"/>
              <a:ext cx="127000" cy="14288"/>
            </a:xfrm>
            <a:custGeom>
              <a:avLst/>
              <a:gdLst>
                <a:gd name="T0" fmla="*/ 2 w 34"/>
                <a:gd name="T1" fmla="*/ 4 h 4"/>
                <a:gd name="T2" fmla="*/ 32 w 34"/>
                <a:gd name="T3" fmla="*/ 4 h 4"/>
                <a:gd name="T4" fmla="*/ 34 w 34"/>
                <a:gd name="T5" fmla="*/ 2 h 4"/>
                <a:gd name="T6" fmla="*/ 32 w 34"/>
                <a:gd name="T7" fmla="*/ 0 h 4"/>
                <a:gd name="T8" fmla="*/ 2 w 34"/>
                <a:gd name="T9" fmla="*/ 0 h 4"/>
                <a:gd name="T10" fmla="*/ 0 w 34"/>
                <a:gd name="T11" fmla="*/ 2 h 4"/>
                <a:gd name="T12" fmla="*/ 2 w 3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4" h="4">
                  <a:moveTo>
                    <a:pt x="2" y="4"/>
                  </a:moveTo>
                  <a:cubicBezTo>
                    <a:pt x="32" y="4"/>
                    <a:pt x="32" y="4"/>
                    <a:pt x="32" y="4"/>
                  </a:cubicBezTo>
                  <a:cubicBezTo>
                    <a:pt x="33" y="4"/>
                    <a:pt x="34" y="3"/>
                    <a:pt x="34" y="2"/>
                  </a:cubicBezTo>
                  <a:cubicBezTo>
                    <a:pt x="34" y="1"/>
                    <a:pt x="33" y="0"/>
                    <a:pt x="32"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65" name="组合 264"/>
          <p:cNvGrpSpPr/>
          <p:nvPr/>
        </p:nvGrpSpPr>
        <p:grpSpPr>
          <a:xfrm>
            <a:off x="6432550" y="3190875"/>
            <a:ext cx="284163" cy="481013"/>
            <a:chOff x="6432550" y="3190875"/>
            <a:chExt cx="284163" cy="481013"/>
          </a:xfrm>
          <a:solidFill>
            <a:schemeClr val="accent1"/>
          </a:solidFill>
        </p:grpSpPr>
        <p:sp>
          <p:nvSpPr>
            <p:cNvPr id="152" name="Freeform 117"/>
            <p:cNvSpPr>
              <a:spLocks noEditPoints="1"/>
            </p:cNvSpPr>
            <p:nvPr/>
          </p:nvSpPr>
          <p:spPr bwMode="auto">
            <a:xfrm>
              <a:off x="6432550" y="3190875"/>
              <a:ext cx="284163" cy="481013"/>
            </a:xfrm>
            <a:custGeom>
              <a:avLst/>
              <a:gdLst>
                <a:gd name="T0" fmla="*/ 72 w 76"/>
                <a:gd name="T1" fmla="*/ 0 h 128"/>
                <a:gd name="T2" fmla="*/ 72 w 76"/>
                <a:gd name="T3" fmla="*/ 0 h 128"/>
                <a:gd name="T4" fmla="*/ 4 w 76"/>
                <a:gd name="T5" fmla="*/ 0 h 128"/>
                <a:gd name="T6" fmla="*/ 4 w 76"/>
                <a:gd name="T7" fmla="*/ 0 h 128"/>
                <a:gd name="T8" fmla="*/ 0 w 76"/>
                <a:gd name="T9" fmla="*/ 4 h 128"/>
                <a:gd name="T10" fmla="*/ 0 w 76"/>
                <a:gd name="T11" fmla="*/ 124 h 128"/>
                <a:gd name="T12" fmla="*/ 4 w 76"/>
                <a:gd name="T13" fmla="*/ 128 h 128"/>
                <a:gd name="T14" fmla="*/ 4 w 76"/>
                <a:gd name="T15" fmla="*/ 128 h 128"/>
                <a:gd name="T16" fmla="*/ 4 w 76"/>
                <a:gd name="T17" fmla="*/ 128 h 128"/>
                <a:gd name="T18" fmla="*/ 7 w 76"/>
                <a:gd name="T19" fmla="*/ 127 h 128"/>
                <a:gd name="T20" fmla="*/ 38 w 76"/>
                <a:gd name="T21" fmla="*/ 109 h 128"/>
                <a:gd name="T22" fmla="*/ 70 w 76"/>
                <a:gd name="T23" fmla="*/ 128 h 128"/>
                <a:gd name="T24" fmla="*/ 72 w 76"/>
                <a:gd name="T25" fmla="*/ 128 h 128"/>
                <a:gd name="T26" fmla="*/ 72 w 76"/>
                <a:gd name="T27" fmla="*/ 128 h 128"/>
                <a:gd name="T28" fmla="*/ 72 w 76"/>
                <a:gd name="T29" fmla="*/ 128 h 128"/>
                <a:gd name="T30" fmla="*/ 76 w 76"/>
                <a:gd name="T31" fmla="*/ 124 h 128"/>
                <a:gd name="T32" fmla="*/ 76 w 76"/>
                <a:gd name="T33" fmla="*/ 4 h 128"/>
                <a:gd name="T34" fmla="*/ 72 w 76"/>
                <a:gd name="T35" fmla="*/ 0 h 128"/>
                <a:gd name="T36" fmla="*/ 71 w 76"/>
                <a:gd name="T37" fmla="*/ 5 h 128"/>
                <a:gd name="T38" fmla="*/ 71 w 76"/>
                <a:gd name="T39" fmla="*/ 123 h 128"/>
                <a:gd name="T40" fmla="*/ 40 w 76"/>
                <a:gd name="T41" fmla="*/ 104 h 128"/>
                <a:gd name="T42" fmla="*/ 38 w 76"/>
                <a:gd name="T43" fmla="*/ 104 h 128"/>
                <a:gd name="T44" fmla="*/ 36 w 76"/>
                <a:gd name="T45" fmla="*/ 104 h 128"/>
                <a:gd name="T46" fmla="*/ 5 w 76"/>
                <a:gd name="T47" fmla="*/ 123 h 128"/>
                <a:gd name="T48" fmla="*/ 5 w 76"/>
                <a:gd name="T49" fmla="*/ 5 h 128"/>
                <a:gd name="T50" fmla="*/ 71 w 76"/>
                <a:gd name="T51" fmla="*/ 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6" h="128">
                  <a:moveTo>
                    <a:pt x="72" y="0"/>
                  </a:moveTo>
                  <a:cubicBezTo>
                    <a:pt x="72" y="0"/>
                    <a:pt x="72" y="0"/>
                    <a:pt x="72" y="0"/>
                  </a:cubicBezTo>
                  <a:cubicBezTo>
                    <a:pt x="4" y="0"/>
                    <a:pt x="4" y="0"/>
                    <a:pt x="4" y="0"/>
                  </a:cubicBezTo>
                  <a:cubicBezTo>
                    <a:pt x="4" y="0"/>
                    <a:pt x="4" y="0"/>
                    <a:pt x="4" y="0"/>
                  </a:cubicBezTo>
                  <a:cubicBezTo>
                    <a:pt x="2" y="0"/>
                    <a:pt x="0" y="2"/>
                    <a:pt x="0" y="4"/>
                  </a:cubicBezTo>
                  <a:cubicBezTo>
                    <a:pt x="0" y="124"/>
                    <a:pt x="0" y="124"/>
                    <a:pt x="0" y="124"/>
                  </a:cubicBezTo>
                  <a:cubicBezTo>
                    <a:pt x="0" y="126"/>
                    <a:pt x="2" y="128"/>
                    <a:pt x="4" y="128"/>
                  </a:cubicBezTo>
                  <a:cubicBezTo>
                    <a:pt x="4" y="128"/>
                    <a:pt x="4" y="128"/>
                    <a:pt x="4" y="128"/>
                  </a:cubicBezTo>
                  <a:cubicBezTo>
                    <a:pt x="4" y="128"/>
                    <a:pt x="4" y="128"/>
                    <a:pt x="4" y="128"/>
                  </a:cubicBezTo>
                  <a:cubicBezTo>
                    <a:pt x="5" y="128"/>
                    <a:pt x="6" y="128"/>
                    <a:pt x="7" y="127"/>
                  </a:cubicBezTo>
                  <a:cubicBezTo>
                    <a:pt x="38" y="109"/>
                    <a:pt x="38" y="109"/>
                    <a:pt x="38" y="109"/>
                  </a:cubicBezTo>
                  <a:cubicBezTo>
                    <a:pt x="70" y="128"/>
                    <a:pt x="70" y="128"/>
                    <a:pt x="70" y="128"/>
                  </a:cubicBezTo>
                  <a:cubicBezTo>
                    <a:pt x="70" y="128"/>
                    <a:pt x="71" y="128"/>
                    <a:pt x="72" y="128"/>
                  </a:cubicBezTo>
                  <a:cubicBezTo>
                    <a:pt x="72" y="128"/>
                    <a:pt x="72" y="128"/>
                    <a:pt x="72" y="128"/>
                  </a:cubicBezTo>
                  <a:cubicBezTo>
                    <a:pt x="72" y="128"/>
                    <a:pt x="72" y="128"/>
                    <a:pt x="72" y="128"/>
                  </a:cubicBezTo>
                  <a:cubicBezTo>
                    <a:pt x="74" y="128"/>
                    <a:pt x="76" y="126"/>
                    <a:pt x="76" y="124"/>
                  </a:cubicBezTo>
                  <a:cubicBezTo>
                    <a:pt x="76" y="4"/>
                    <a:pt x="76" y="4"/>
                    <a:pt x="76" y="4"/>
                  </a:cubicBezTo>
                  <a:cubicBezTo>
                    <a:pt x="76" y="2"/>
                    <a:pt x="74" y="0"/>
                    <a:pt x="72" y="0"/>
                  </a:cubicBezTo>
                  <a:close/>
                  <a:moveTo>
                    <a:pt x="71" y="5"/>
                  </a:moveTo>
                  <a:cubicBezTo>
                    <a:pt x="71" y="123"/>
                    <a:pt x="71" y="123"/>
                    <a:pt x="71" y="123"/>
                  </a:cubicBezTo>
                  <a:cubicBezTo>
                    <a:pt x="40" y="104"/>
                    <a:pt x="40" y="104"/>
                    <a:pt x="40" y="104"/>
                  </a:cubicBezTo>
                  <a:cubicBezTo>
                    <a:pt x="39" y="104"/>
                    <a:pt x="39" y="104"/>
                    <a:pt x="38" y="104"/>
                  </a:cubicBezTo>
                  <a:cubicBezTo>
                    <a:pt x="37" y="104"/>
                    <a:pt x="37" y="104"/>
                    <a:pt x="36" y="104"/>
                  </a:cubicBezTo>
                  <a:cubicBezTo>
                    <a:pt x="5" y="123"/>
                    <a:pt x="5" y="123"/>
                    <a:pt x="5" y="123"/>
                  </a:cubicBezTo>
                  <a:cubicBezTo>
                    <a:pt x="5" y="5"/>
                    <a:pt x="5" y="5"/>
                    <a:pt x="5" y="5"/>
                  </a:cubicBezTo>
                  <a:lnTo>
                    <a:pt x="71"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3" name="Freeform 118"/>
            <p:cNvSpPr/>
            <p:nvPr/>
          </p:nvSpPr>
          <p:spPr bwMode="auto">
            <a:xfrm>
              <a:off x="6510338" y="3348038"/>
              <a:ext cx="128588" cy="128588"/>
            </a:xfrm>
            <a:custGeom>
              <a:avLst/>
              <a:gdLst>
                <a:gd name="T0" fmla="*/ 2 w 34"/>
                <a:gd name="T1" fmla="*/ 19 h 34"/>
                <a:gd name="T2" fmla="*/ 15 w 34"/>
                <a:gd name="T3" fmla="*/ 19 h 34"/>
                <a:gd name="T4" fmla="*/ 15 w 34"/>
                <a:gd name="T5" fmla="*/ 32 h 34"/>
                <a:gd name="T6" fmla="*/ 17 w 34"/>
                <a:gd name="T7" fmla="*/ 34 h 34"/>
                <a:gd name="T8" fmla="*/ 19 w 34"/>
                <a:gd name="T9" fmla="*/ 32 h 34"/>
                <a:gd name="T10" fmla="*/ 19 w 34"/>
                <a:gd name="T11" fmla="*/ 19 h 34"/>
                <a:gd name="T12" fmla="*/ 32 w 34"/>
                <a:gd name="T13" fmla="*/ 19 h 34"/>
                <a:gd name="T14" fmla="*/ 34 w 34"/>
                <a:gd name="T15" fmla="*/ 17 h 34"/>
                <a:gd name="T16" fmla="*/ 32 w 34"/>
                <a:gd name="T17" fmla="*/ 15 h 34"/>
                <a:gd name="T18" fmla="*/ 19 w 34"/>
                <a:gd name="T19" fmla="*/ 15 h 34"/>
                <a:gd name="T20" fmla="*/ 19 w 34"/>
                <a:gd name="T21" fmla="*/ 2 h 34"/>
                <a:gd name="T22" fmla="*/ 17 w 34"/>
                <a:gd name="T23" fmla="*/ 0 h 34"/>
                <a:gd name="T24" fmla="*/ 15 w 34"/>
                <a:gd name="T25" fmla="*/ 2 h 34"/>
                <a:gd name="T26" fmla="*/ 15 w 34"/>
                <a:gd name="T27" fmla="*/ 15 h 34"/>
                <a:gd name="T28" fmla="*/ 2 w 34"/>
                <a:gd name="T29" fmla="*/ 15 h 34"/>
                <a:gd name="T30" fmla="*/ 0 w 34"/>
                <a:gd name="T31" fmla="*/ 17 h 34"/>
                <a:gd name="T32" fmla="*/ 2 w 34"/>
                <a:gd name="T33" fmla="*/ 1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4">
                  <a:moveTo>
                    <a:pt x="2" y="19"/>
                  </a:moveTo>
                  <a:cubicBezTo>
                    <a:pt x="15" y="19"/>
                    <a:pt x="15" y="19"/>
                    <a:pt x="15" y="19"/>
                  </a:cubicBezTo>
                  <a:cubicBezTo>
                    <a:pt x="15" y="32"/>
                    <a:pt x="15" y="32"/>
                    <a:pt x="15" y="32"/>
                  </a:cubicBezTo>
                  <a:cubicBezTo>
                    <a:pt x="15" y="33"/>
                    <a:pt x="16" y="34"/>
                    <a:pt x="17" y="34"/>
                  </a:cubicBezTo>
                  <a:cubicBezTo>
                    <a:pt x="18" y="34"/>
                    <a:pt x="19" y="33"/>
                    <a:pt x="19" y="32"/>
                  </a:cubicBezTo>
                  <a:cubicBezTo>
                    <a:pt x="19" y="19"/>
                    <a:pt x="19" y="19"/>
                    <a:pt x="19" y="19"/>
                  </a:cubicBezTo>
                  <a:cubicBezTo>
                    <a:pt x="32" y="19"/>
                    <a:pt x="32" y="19"/>
                    <a:pt x="32" y="19"/>
                  </a:cubicBezTo>
                  <a:cubicBezTo>
                    <a:pt x="33" y="19"/>
                    <a:pt x="34" y="18"/>
                    <a:pt x="34" y="17"/>
                  </a:cubicBezTo>
                  <a:cubicBezTo>
                    <a:pt x="34" y="16"/>
                    <a:pt x="33" y="15"/>
                    <a:pt x="32" y="15"/>
                  </a:cubicBezTo>
                  <a:cubicBezTo>
                    <a:pt x="19" y="15"/>
                    <a:pt x="19" y="15"/>
                    <a:pt x="19" y="15"/>
                  </a:cubicBezTo>
                  <a:cubicBezTo>
                    <a:pt x="19" y="2"/>
                    <a:pt x="19" y="2"/>
                    <a:pt x="19" y="2"/>
                  </a:cubicBezTo>
                  <a:cubicBezTo>
                    <a:pt x="19" y="1"/>
                    <a:pt x="18" y="0"/>
                    <a:pt x="17" y="0"/>
                  </a:cubicBezTo>
                  <a:cubicBezTo>
                    <a:pt x="16" y="0"/>
                    <a:pt x="15" y="1"/>
                    <a:pt x="15" y="2"/>
                  </a:cubicBezTo>
                  <a:cubicBezTo>
                    <a:pt x="15" y="15"/>
                    <a:pt x="15" y="15"/>
                    <a:pt x="15" y="15"/>
                  </a:cubicBezTo>
                  <a:cubicBezTo>
                    <a:pt x="2" y="15"/>
                    <a:pt x="2" y="15"/>
                    <a:pt x="2" y="15"/>
                  </a:cubicBezTo>
                  <a:cubicBezTo>
                    <a:pt x="1" y="15"/>
                    <a:pt x="0" y="16"/>
                    <a:pt x="0" y="17"/>
                  </a:cubicBezTo>
                  <a:cubicBezTo>
                    <a:pt x="0" y="18"/>
                    <a:pt x="1" y="19"/>
                    <a:pt x="2"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54" name="Freeform 119"/>
          <p:cNvSpPr>
            <a:spLocks noEditPoints="1"/>
          </p:cNvSpPr>
          <p:nvPr/>
        </p:nvSpPr>
        <p:spPr bwMode="auto">
          <a:xfrm>
            <a:off x="5470525" y="3190875"/>
            <a:ext cx="285750" cy="481013"/>
          </a:xfrm>
          <a:custGeom>
            <a:avLst/>
            <a:gdLst>
              <a:gd name="T0" fmla="*/ 76 w 76"/>
              <a:gd name="T1" fmla="*/ 4 h 128"/>
              <a:gd name="T2" fmla="*/ 72 w 76"/>
              <a:gd name="T3" fmla="*/ 0 h 128"/>
              <a:gd name="T4" fmla="*/ 4 w 76"/>
              <a:gd name="T5" fmla="*/ 0 h 128"/>
              <a:gd name="T6" fmla="*/ 0 w 76"/>
              <a:gd name="T7" fmla="*/ 4 h 128"/>
              <a:gd name="T8" fmla="*/ 0 w 76"/>
              <a:gd name="T9" fmla="*/ 124 h 128"/>
              <a:gd name="T10" fmla="*/ 4 w 76"/>
              <a:gd name="T11" fmla="*/ 128 h 128"/>
              <a:gd name="T12" fmla="*/ 7 w 76"/>
              <a:gd name="T13" fmla="*/ 127 h 128"/>
              <a:gd name="T14" fmla="*/ 38 w 76"/>
              <a:gd name="T15" fmla="*/ 109 h 128"/>
              <a:gd name="T16" fmla="*/ 70 w 76"/>
              <a:gd name="T17" fmla="*/ 128 h 128"/>
              <a:gd name="T18" fmla="*/ 72 w 76"/>
              <a:gd name="T19" fmla="*/ 128 h 128"/>
              <a:gd name="T20" fmla="*/ 76 w 76"/>
              <a:gd name="T21" fmla="*/ 124 h 128"/>
              <a:gd name="T22" fmla="*/ 76 w 76"/>
              <a:gd name="T23" fmla="*/ 4 h 128"/>
              <a:gd name="T24" fmla="*/ 71 w 76"/>
              <a:gd name="T25" fmla="*/ 123 h 128"/>
              <a:gd name="T26" fmla="*/ 40 w 76"/>
              <a:gd name="T27" fmla="*/ 104 h 128"/>
              <a:gd name="T28" fmla="*/ 36 w 76"/>
              <a:gd name="T29" fmla="*/ 104 h 128"/>
              <a:gd name="T30" fmla="*/ 5 w 76"/>
              <a:gd name="T31" fmla="*/ 123 h 128"/>
              <a:gd name="T32" fmla="*/ 5 w 76"/>
              <a:gd name="T33" fmla="*/ 5 h 128"/>
              <a:gd name="T34" fmla="*/ 71 w 76"/>
              <a:gd name="T35" fmla="*/ 5 h 128"/>
              <a:gd name="T36" fmla="*/ 71 w 76"/>
              <a:gd name="T3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 h="128">
                <a:moveTo>
                  <a:pt x="76" y="4"/>
                </a:moveTo>
                <a:cubicBezTo>
                  <a:pt x="76" y="2"/>
                  <a:pt x="74" y="0"/>
                  <a:pt x="72" y="0"/>
                </a:cubicBezTo>
                <a:cubicBezTo>
                  <a:pt x="4" y="0"/>
                  <a:pt x="4" y="0"/>
                  <a:pt x="4" y="0"/>
                </a:cubicBezTo>
                <a:cubicBezTo>
                  <a:pt x="2" y="0"/>
                  <a:pt x="0" y="2"/>
                  <a:pt x="0" y="4"/>
                </a:cubicBezTo>
                <a:cubicBezTo>
                  <a:pt x="0" y="124"/>
                  <a:pt x="0" y="124"/>
                  <a:pt x="0" y="124"/>
                </a:cubicBezTo>
                <a:cubicBezTo>
                  <a:pt x="0" y="126"/>
                  <a:pt x="2" y="128"/>
                  <a:pt x="4" y="128"/>
                </a:cubicBezTo>
                <a:cubicBezTo>
                  <a:pt x="5" y="128"/>
                  <a:pt x="6" y="128"/>
                  <a:pt x="7" y="127"/>
                </a:cubicBezTo>
                <a:cubicBezTo>
                  <a:pt x="38" y="109"/>
                  <a:pt x="38" y="109"/>
                  <a:pt x="38" y="109"/>
                </a:cubicBezTo>
                <a:cubicBezTo>
                  <a:pt x="70" y="128"/>
                  <a:pt x="70" y="128"/>
                  <a:pt x="70" y="128"/>
                </a:cubicBezTo>
                <a:cubicBezTo>
                  <a:pt x="70" y="128"/>
                  <a:pt x="71" y="128"/>
                  <a:pt x="72" y="128"/>
                </a:cubicBezTo>
                <a:cubicBezTo>
                  <a:pt x="74" y="128"/>
                  <a:pt x="76" y="126"/>
                  <a:pt x="76" y="124"/>
                </a:cubicBezTo>
                <a:lnTo>
                  <a:pt x="76" y="4"/>
                </a:lnTo>
                <a:close/>
                <a:moveTo>
                  <a:pt x="71" y="123"/>
                </a:moveTo>
                <a:cubicBezTo>
                  <a:pt x="40" y="104"/>
                  <a:pt x="40" y="104"/>
                  <a:pt x="40" y="104"/>
                </a:cubicBezTo>
                <a:cubicBezTo>
                  <a:pt x="39" y="104"/>
                  <a:pt x="37" y="104"/>
                  <a:pt x="36" y="104"/>
                </a:cubicBezTo>
                <a:cubicBezTo>
                  <a:pt x="5" y="123"/>
                  <a:pt x="5" y="123"/>
                  <a:pt x="5" y="123"/>
                </a:cubicBezTo>
                <a:cubicBezTo>
                  <a:pt x="5" y="5"/>
                  <a:pt x="5" y="5"/>
                  <a:pt x="5" y="5"/>
                </a:cubicBezTo>
                <a:cubicBezTo>
                  <a:pt x="71" y="5"/>
                  <a:pt x="71" y="5"/>
                  <a:pt x="71" y="5"/>
                </a:cubicBezTo>
                <a:lnTo>
                  <a:pt x="71" y="12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 name="组合 1"/>
          <p:cNvGrpSpPr/>
          <p:nvPr/>
        </p:nvGrpSpPr>
        <p:grpSpPr>
          <a:xfrm>
            <a:off x="4438650" y="3190875"/>
            <a:ext cx="431800" cy="481013"/>
            <a:chOff x="4438650" y="3190875"/>
            <a:chExt cx="431800" cy="481013"/>
          </a:xfrm>
          <a:solidFill>
            <a:schemeClr val="accent1"/>
          </a:solidFill>
        </p:grpSpPr>
        <p:sp>
          <p:nvSpPr>
            <p:cNvPr id="155" name="Freeform 120"/>
            <p:cNvSpPr/>
            <p:nvPr/>
          </p:nvSpPr>
          <p:spPr bwMode="auto">
            <a:xfrm>
              <a:off x="4491038" y="3336925"/>
              <a:ext cx="19050" cy="187325"/>
            </a:xfrm>
            <a:custGeom>
              <a:avLst/>
              <a:gdLst>
                <a:gd name="T0" fmla="*/ 3 w 5"/>
                <a:gd name="T1" fmla="*/ 50 h 50"/>
                <a:gd name="T2" fmla="*/ 5 w 5"/>
                <a:gd name="T3" fmla="*/ 47 h 50"/>
                <a:gd name="T4" fmla="*/ 5 w 5"/>
                <a:gd name="T5" fmla="*/ 3 h 50"/>
                <a:gd name="T6" fmla="*/ 3 w 5"/>
                <a:gd name="T7" fmla="*/ 0 h 50"/>
                <a:gd name="T8" fmla="*/ 0 w 5"/>
                <a:gd name="T9" fmla="*/ 3 h 50"/>
                <a:gd name="T10" fmla="*/ 0 w 5"/>
                <a:gd name="T11" fmla="*/ 47 h 50"/>
                <a:gd name="T12" fmla="*/ 3 w 5"/>
                <a:gd name="T13" fmla="*/ 50 h 50"/>
              </a:gdLst>
              <a:ahLst/>
              <a:cxnLst>
                <a:cxn ang="0">
                  <a:pos x="T0" y="T1"/>
                </a:cxn>
                <a:cxn ang="0">
                  <a:pos x="T2" y="T3"/>
                </a:cxn>
                <a:cxn ang="0">
                  <a:pos x="T4" y="T5"/>
                </a:cxn>
                <a:cxn ang="0">
                  <a:pos x="T6" y="T7"/>
                </a:cxn>
                <a:cxn ang="0">
                  <a:pos x="T8" y="T9"/>
                </a:cxn>
                <a:cxn ang="0">
                  <a:pos x="T10" y="T11"/>
                </a:cxn>
                <a:cxn ang="0">
                  <a:pos x="T12" y="T13"/>
                </a:cxn>
              </a:cxnLst>
              <a:rect l="0" t="0" r="r" b="b"/>
              <a:pathLst>
                <a:path w="5" h="50">
                  <a:moveTo>
                    <a:pt x="3" y="50"/>
                  </a:moveTo>
                  <a:cubicBezTo>
                    <a:pt x="4" y="50"/>
                    <a:pt x="5" y="48"/>
                    <a:pt x="5" y="47"/>
                  </a:cubicBezTo>
                  <a:cubicBezTo>
                    <a:pt x="5" y="3"/>
                    <a:pt x="5" y="3"/>
                    <a:pt x="5" y="3"/>
                  </a:cubicBezTo>
                  <a:cubicBezTo>
                    <a:pt x="5" y="1"/>
                    <a:pt x="4" y="0"/>
                    <a:pt x="3" y="0"/>
                  </a:cubicBezTo>
                  <a:cubicBezTo>
                    <a:pt x="1" y="0"/>
                    <a:pt x="0" y="1"/>
                    <a:pt x="0" y="3"/>
                  </a:cubicBezTo>
                  <a:cubicBezTo>
                    <a:pt x="0" y="47"/>
                    <a:pt x="0" y="47"/>
                    <a:pt x="0" y="47"/>
                  </a:cubicBezTo>
                  <a:cubicBezTo>
                    <a:pt x="0" y="48"/>
                    <a:pt x="1" y="50"/>
                    <a:pt x="3"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6" name="Freeform 121"/>
            <p:cNvSpPr/>
            <p:nvPr/>
          </p:nvSpPr>
          <p:spPr bwMode="auto">
            <a:xfrm>
              <a:off x="4603750" y="3336925"/>
              <a:ext cx="19050" cy="187325"/>
            </a:xfrm>
            <a:custGeom>
              <a:avLst/>
              <a:gdLst>
                <a:gd name="T0" fmla="*/ 2 w 5"/>
                <a:gd name="T1" fmla="*/ 50 h 50"/>
                <a:gd name="T2" fmla="*/ 5 w 5"/>
                <a:gd name="T3" fmla="*/ 47 h 50"/>
                <a:gd name="T4" fmla="*/ 5 w 5"/>
                <a:gd name="T5" fmla="*/ 3 h 50"/>
                <a:gd name="T6" fmla="*/ 2 w 5"/>
                <a:gd name="T7" fmla="*/ 0 h 50"/>
                <a:gd name="T8" fmla="*/ 0 w 5"/>
                <a:gd name="T9" fmla="*/ 3 h 50"/>
                <a:gd name="T10" fmla="*/ 0 w 5"/>
                <a:gd name="T11" fmla="*/ 47 h 50"/>
                <a:gd name="T12" fmla="*/ 2 w 5"/>
                <a:gd name="T13" fmla="*/ 50 h 50"/>
              </a:gdLst>
              <a:ahLst/>
              <a:cxnLst>
                <a:cxn ang="0">
                  <a:pos x="T0" y="T1"/>
                </a:cxn>
                <a:cxn ang="0">
                  <a:pos x="T2" y="T3"/>
                </a:cxn>
                <a:cxn ang="0">
                  <a:pos x="T4" y="T5"/>
                </a:cxn>
                <a:cxn ang="0">
                  <a:pos x="T6" y="T7"/>
                </a:cxn>
                <a:cxn ang="0">
                  <a:pos x="T8" y="T9"/>
                </a:cxn>
                <a:cxn ang="0">
                  <a:pos x="T10" y="T11"/>
                </a:cxn>
                <a:cxn ang="0">
                  <a:pos x="T12" y="T13"/>
                </a:cxn>
              </a:cxnLst>
              <a:rect l="0" t="0" r="r" b="b"/>
              <a:pathLst>
                <a:path w="5" h="50">
                  <a:moveTo>
                    <a:pt x="2" y="50"/>
                  </a:moveTo>
                  <a:cubicBezTo>
                    <a:pt x="4" y="50"/>
                    <a:pt x="5" y="48"/>
                    <a:pt x="5" y="47"/>
                  </a:cubicBezTo>
                  <a:cubicBezTo>
                    <a:pt x="5" y="3"/>
                    <a:pt x="5" y="3"/>
                    <a:pt x="5" y="3"/>
                  </a:cubicBezTo>
                  <a:cubicBezTo>
                    <a:pt x="5" y="1"/>
                    <a:pt x="4" y="0"/>
                    <a:pt x="2" y="0"/>
                  </a:cubicBezTo>
                  <a:cubicBezTo>
                    <a:pt x="1" y="0"/>
                    <a:pt x="0" y="1"/>
                    <a:pt x="0" y="3"/>
                  </a:cubicBezTo>
                  <a:cubicBezTo>
                    <a:pt x="0" y="47"/>
                    <a:pt x="0" y="47"/>
                    <a:pt x="0" y="47"/>
                  </a:cubicBezTo>
                  <a:cubicBezTo>
                    <a:pt x="0" y="48"/>
                    <a:pt x="1" y="50"/>
                    <a:pt x="2"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7" name="Freeform 122"/>
            <p:cNvSpPr/>
            <p:nvPr/>
          </p:nvSpPr>
          <p:spPr bwMode="auto">
            <a:xfrm>
              <a:off x="4757738" y="3340100"/>
              <a:ext cx="38100" cy="180975"/>
            </a:xfrm>
            <a:custGeom>
              <a:avLst/>
              <a:gdLst>
                <a:gd name="T0" fmla="*/ 3 w 10"/>
                <a:gd name="T1" fmla="*/ 0 h 48"/>
                <a:gd name="T2" fmla="*/ 0 w 10"/>
                <a:gd name="T3" fmla="*/ 3 h 48"/>
                <a:gd name="T4" fmla="*/ 6 w 10"/>
                <a:gd name="T5" fmla="*/ 46 h 48"/>
                <a:gd name="T6" fmla="*/ 8 w 10"/>
                <a:gd name="T7" fmla="*/ 48 h 48"/>
                <a:gd name="T8" fmla="*/ 10 w 10"/>
                <a:gd name="T9" fmla="*/ 45 h 48"/>
                <a:gd name="T10" fmla="*/ 5 w 10"/>
                <a:gd name="T11" fmla="*/ 2 h 48"/>
                <a:gd name="T12" fmla="*/ 3 w 10"/>
                <a:gd name="T13" fmla="*/ 0 h 48"/>
              </a:gdLst>
              <a:ahLst/>
              <a:cxnLst>
                <a:cxn ang="0">
                  <a:pos x="T0" y="T1"/>
                </a:cxn>
                <a:cxn ang="0">
                  <a:pos x="T2" y="T3"/>
                </a:cxn>
                <a:cxn ang="0">
                  <a:pos x="T4" y="T5"/>
                </a:cxn>
                <a:cxn ang="0">
                  <a:pos x="T6" y="T7"/>
                </a:cxn>
                <a:cxn ang="0">
                  <a:pos x="T8" y="T9"/>
                </a:cxn>
                <a:cxn ang="0">
                  <a:pos x="T10" y="T11"/>
                </a:cxn>
                <a:cxn ang="0">
                  <a:pos x="T12" y="T13"/>
                </a:cxn>
              </a:cxnLst>
              <a:rect l="0" t="0" r="r" b="b"/>
              <a:pathLst>
                <a:path w="10" h="48">
                  <a:moveTo>
                    <a:pt x="3" y="0"/>
                  </a:moveTo>
                  <a:cubicBezTo>
                    <a:pt x="1" y="0"/>
                    <a:pt x="0" y="1"/>
                    <a:pt x="0" y="3"/>
                  </a:cubicBezTo>
                  <a:cubicBezTo>
                    <a:pt x="6" y="46"/>
                    <a:pt x="6" y="46"/>
                    <a:pt x="6" y="46"/>
                  </a:cubicBezTo>
                  <a:cubicBezTo>
                    <a:pt x="6" y="47"/>
                    <a:pt x="7" y="48"/>
                    <a:pt x="8" y="48"/>
                  </a:cubicBezTo>
                  <a:cubicBezTo>
                    <a:pt x="10" y="48"/>
                    <a:pt x="10" y="47"/>
                    <a:pt x="10" y="45"/>
                  </a:cubicBezTo>
                  <a:cubicBezTo>
                    <a:pt x="5" y="2"/>
                    <a:pt x="5" y="2"/>
                    <a:pt x="5" y="2"/>
                  </a:cubicBezTo>
                  <a:cubicBezTo>
                    <a:pt x="5" y="1"/>
                    <a:pt x="4"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8" name="Freeform 123"/>
            <p:cNvSpPr>
              <a:spLocks noEditPoints="1"/>
            </p:cNvSpPr>
            <p:nvPr/>
          </p:nvSpPr>
          <p:spPr bwMode="auto">
            <a:xfrm>
              <a:off x="4438650" y="3190875"/>
              <a:ext cx="236538" cy="481013"/>
            </a:xfrm>
            <a:custGeom>
              <a:avLst/>
              <a:gdLst>
                <a:gd name="T0" fmla="*/ 58 w 63"/>
                <a:gd name="T1" fmla="*/ 0 h 128"/>
                <a:gd name="T2" fmla="*/ 6 w 63"/>
                <a:gd name="T3" fmla="*/ 0 h 128"/>
                <a:gd name="T4" fmla="*/ 0 w 63"/>
                <a:gd name="T5" fmla="*/ 6 h 128"/>
                <a:gd name="T6" fmla="*/ 0 w 63"/>
                <a:gd name="T7" fmla="*/ 122 h 128"/>
                <a:gd name="T8" fmla="*/ 6 w 63"/>
                <a:gd name="T9" fmla="*/ 128 h 128"/>
                <a:gd name="T10" fmla="*/ 58 w 63"/>
                <a:gd name="T11" fmla="*/ 128 h 128"/>
                <a:gd name="T12" fmla="*/ 63 w 63"/>
                <a:gd name="T13" fmla="*/ 122 h 128"/>
                <a:gd name="T14" fmla="*/ 63 w 63"/>
                <a:gd name="T15" fmla="*/ 6 h 128"/>
                <a:gd name="T16" fmla="*/ 58 w 63"/>
                <a:gd name="T17" fmla="*/ 0 h 128"/>
                <a:gd name="T18" fmla="*/ 29 w 63"/>
                <a:gd name="T19" fmla="*/ 123 h 128"/>
                <a:gd name="T20" fmla="*/ 4 w 63"/>
                <a:gd name="T21" fmla="*/ 123 h 128"/>
                <a:gd name="T22" fmla="*/ 4 w 63"/>
                <a:gd name="T23" fmla="*/ 5 h 128"/>
                <a:gd name="T24" fmla="*/ 29 w 63"/>
                <a:gd name="T25" fmla="*/ 5 h 128"/>
                <a:gd name="T26" fmla="*/ 29 w 63"/>
                <a:gd name="T27" fmla="*/ 123 h 128"/>
                <a:gd name="T28" fmla="*/ 59 w 63"/>
                <a:gd name="T29" fmla="*/ 123 h 128"/>
                <a:gd name="T30" fmla="*/ 34 w 63"/>
                <a:gd name="T31" fmla="*/ 123 h 128"/>
                <a:gd name="T32" fmla="*/ 34 w 63"/>
                <a:gd name="T33" fmla="*/ 5 h 128"/>
                <a:gd name="T34" fmla="*/ 59 w 63"/>
                <a:gd name="T35" fmla="*/ 5 h 128"/>
                <a:gd name="T36" fmla="*/ 59 w 63"/>
                <a:gd name="T3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3" h="128">
                  <a:moveTo>
                    <a:pt x="58" y="0"/>
                  </a:moveTo>
                  <a:cubicBezTo>
                    <a:pt x="6" y="0"/>
                    <a:pt x="6" y="0"/>
                    <a:pt x="6" y="0"/>
                  </a:cubicBezTo>
                  <a:cubicBezTo>
                    <a:pt x="2" y="0"/>
                    <a:pt x="0" y="3"/>
                    <a:pt x="0" y="6"/>
                  </a:cubicBezTo>
                  <a:cubicBezTo>
                    <a:pt x="0" y="122"/>
                    <a:pt x="0" y="122"/>
                    <a:pt x="0" y="122"/>
                  </a:cubicBezTo>
                  <a:cubicBezTo>
                    <a:pt x="0" y="125"/>
                    <a:pt x="2" y="128"/>
                    <a:pt x="6" y="128"/>
                  </a:cubicBezTo>
                  <a:cubicBezTo>
                    <a:pt x="58" y="128"/>
                    <a:pt x="58" y="128"/>
                    <a:pt x="58" y="128"/>
                  </a:cubicBezTo>
                  <a:cubicBezTo>
                    <a:pt x="61" y="128"/>
                    <a:pt x="63" y="125"/>
                    <a:pt x="63" y="122"/>
                  </a:cubicBezTo>
                  <a:cubicBezTo>
                    <a:pt x="63" y="6"/>
                    <a:pt x="63" y="6"/>
                    <a:pt x="63" y="6"/>
                  </a:cubicBezTo>
                  <a:cubicBezTo>
                    <a:pt x="63" y="3"/>
                    <a:pt x="61" y="0"/>
                    <a:pt x="58" y="0"/>
                  </a:cubicBezTo>
                  <a:close/>
                  <a:moveTo>
                    <a:pt x="29" y="123"/>
                  </a:moveTo>
                  <a:cubicBezTo>
                    <a:pt x="4" y="123"/>
                    <a:pt x="4" y="123"/>
                    <a:pt x="4" y="123"/>
                  </a:cubicBezTo>
                  <a:cubicBezTo>
                    <a:pt x="4" y="5"/>
                    <a:pt x="4" y="5"/>
                    <a:pt x="4" y="5"/>
                  </a:cubicBezTo>
                  <a:cubicBezTo>
                    <a:pt x="29" y="5"/>
                    <a:pt x="29" y="5"/>
                    <a:pt x="29" y="5"/>
                  </a:cubicBezTo>
                  <a:lnTo>
                    <a:pt x="29" y="123"/>
                  </a:lnTo>
                  <a:close/>
                  <a:moveTo>
                    <a:pt x="59" y="123"/>
                  </a:moveTo>
                  <a:cubicBezTo>
                    <a:pt x="34" y="123"/>
                    <a:pt x="34" y="123"/>
                    <a:pt x="34" y="123"/>
                  </a:cubicBezTo>
                  <a:cubicBezTo>
                    <a:pt x="34" y="5"/>
                    <a:pt x="34" y="5"/>
                    <a:pt x="34" y="5"/>
                  </a:cubicBezTo>
                  <a:cubicBezTo>
                    <a:pt x="59" y="5"/>
                    <a:pt x="59" y="5"/>
                    <a:pt x="59" y="5"/>
                  </a:cubicBezTo>
                  <a:lnTo>
                    <a:pt x="5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9" name="Freeform 124"/>
            <p:cNvSpPr>
              <a:spLocks noEditPoints="1"/>
            </p:cNvSpPr>
            <p:nvPr/>
          </p:nvSpPr>
          <p:spPr bwMode="auto">
            <a:xfrm>
              <a:off x="4686300" y="3190875"/>
              <a:ext cx="184150" cy="481013"/>
            </a:xfrm>
            <a:custGeom>
              <a:avLst/>
              <a:gdLst>
                <a:gd name="T0" fmla="*/ 34 w 49"/>
                <a:gd name="T1" fmla="*/ 5 h 128"/>
                <a:gd name="T2" fmla="*/ 27 w 49"/>
                <a:gd name="T3" fmla="*/ 0 h 128"/>
                <a:gd name="T4" fmla="*/ 5 w 49"/>
                <a:gd name="T5" fmla="*/ 3 h 128"/>
                <a:gd name="T6" fmla="*/ 0 w 49"/>
                <a:gd name="T7" fmla="*/ 8 h 128"/>
                <a:gd name="T8" fmla="*/ 15 w 49"/>
                <a:gd name="T9" fmla="*/ 123 h 128"/>
                <a:gd name="T10" fmla="*/ 21 w 49"/>
                <a:gd name="T11" fmla="*/ 128 h 128"/>
                <a:gd name="T12" fmla="*/ 43 w 49"/>
                <a:gd name="T13" fmla="*/ 125 h 128"/>
                <a:gd name="T14" fmla="*/ 47 w 49"/>
                <a:gd name="T15" fmla="*/ 123 h 128"/>
                <a:gd name="T16" fmla="*/ 48 w 49"/>
                <a:gd name="T17" fmla="*/ 119 h 128"/>
                <a:gd name="T18" fmla="*/ 34 w 49"/>
                <a:gd name="T19" fmla="*/ 5 h 128"/>
                <a:gd name="T20" fmla="*/ 20 w 49"/>
                <a:gd name="T21" fmla="*/ 124 h 128"/>
                <a:gd name="T22" fmla="*/ 5 w 49"/>
                <a:gd name="T23" fmla="*/ 8 h 128"/>
                <a:gd name="T24" fmla="*/ 29 w 49"/>
                <a:gd name="T25" fmla="*/ 4 h 128"/>
                <a:gd name="T26" fmla="*/ 44 w 49"/>
                <a:gd name="T27" fmla="*/ 120 h 128"/>
                <a:gd name="T28" fmla="*/ 20 w 49"/>
                <a:gd name="T29"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 h="128">
                  <a:moveTo>
                    <a:pt x="34" y="5"/>
                  </a:moveTo>
                  <a:cubicBezTo>
                    <a:pt x="33" y="2"/>
                    <a:pt x="30" y="0"/>
                    <a:pt x="27" y="0"/>
                  </a:cubicBezTo>
                  <a:cubicBezTo>
                    <a:pt x="5" y="3"/>
                    <a:pt x="5" y="3"/>
                    <a:pt x="5" y="3"/>
                  </a:cubicBezTo>
                  <a:cubicBezTo>
                    <a:pt x="3" y="3"/>
                    <a:pt x="1" y="6"/>
                    <a:pt x="0" y="8"/>
                  </a:cubicBezTo>
                  <a:cubicBezTo>
                    <a:pt x="15" y="123"/>
                    <a:pt x="15" y="123"/>
                    <a:pt x="15" y="123"/>
                  </a:cubicBezTo>
                  <a:cubicBezTo>
                    <a:pt x="15" y="126"/>
                    <a:pt x="18" y="128"/>
                    <a:pt x="21" y="128"/>
                  </a:cubicBezTo>
                  <a:cubicBezTo>
                    <a:pt x="43" y="125"/>
                    <a:pt x="43" y="125"/>
                    <a:pt x="43" y="125"/>
                  </a:cubicBezTo>
                  <a:cubicBezTo>
                    <a:pt x="45" y="125"/>
                    <a:pt x="46" y="124"/>
                    <a:pt x="47" y="123"/>
                  </a:cubicBezTo>
                  <a:cubicBezTo>
                    <a:pt x="48" y="122"/>
                    <a:pt x="49" y="120"/>
                    <a:pt x="48" y="119"/>
                  </a:cubicBezTo>
                  <a:lnTo>
                    <a:pt x="34" y="5"/>
                  </a:lnTo>
                  <a:close/>
                  <a:moveTo>
                    <a:pt x="20" y="124"/>
                  </a:moveTo>
                  <a:cubicBezTo>
                    <a:pt x="5" y="8"/>
                    <a:pt x="5" y="8"/>
                    <a:pt x="5" y="8"/>
                  </a:cubicBezTo>
                  <a:cubicBezTo>
                    <a:pt x="29" y="4"/>
                    <a:pt x="29" y="4"/>
                    <a:pt x="29" y="4"/>
                  </a:cubicBezTo>
                  <a:cubicBezTo>
                    <a:pt x="44" y="120"/>
                    <a:pt x="44" y="120"/>
                    <a:pt x="44" y="120"/>
                  </a:cubicBezTo>
                  <a:lnTo>
                    <a:pt x="20" y="1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60" name="Freeform 125"/>
          <p:cNvSpPr>
            <a:spLocks noEditPoints="1"/>
          </p:cNvSpPr>
          <p:nvPr/>
        </p:nvSpPr>
        <p:spPr bwMode="auto">
          <a:xfrm>
            <a:off x="3481388" y="3190875"/>
            <a:ext cx="404813" cy="481013"/>
          </a:xfrm>
          <a:custGeom>
            <a:avLst/>
            <a:gdLst>
              <a:gd name="T0" fmla="*/ 106 w 108"/>
              <a:gd name="T1" fmla="*/ 15 h 128"/>
              <a:gd name="T2" fmla="*/ 10 w 108"/>
              <a:gd name="T3" fmla="*/ 15 h 128"/>
              <a:gd name="T4" fmla="*/ 5 w 108"/>
              <a:gd name="T5" fmla="*/ 10 h 128"/>
              <a:gd name="T6" fmla="*/ 10 w 108"/>
              <a:gd name="T7" fmla="*/ 5 h 128"/>
              <a:gd name="T8" fmla="*/ 106 w 108"/>
              <a:gd name="T9" fmla="*/ 5 h 128"/>
              <a:gd name="T10" fmla="*/ 108 w 108"/>
              <a:gd name="T11" fmla="*/ 2 h 128"/>
              <a:gd name="T12" fmla="*/ 106 w 108"/>
              <a:gd name="T13" fmla="*/ 0 h 128"/>
              <a:gd name="T14" fmla="*/ 10 w 108"/>
              <a:gd name="T15" fmla="*/ 0 h 128"/>
              <a:gd name="T16" fmla="*/ 0 w 108"/>
              <a:gd name="T17" fmla="*/ 10 h 128"/>
              <a:gd name="T18" fmla="*/ 0 w 108"/>
              <a:gd name="T19" fmla="*/ 118 h 128"/>
              <a:gd name="T20" fmla="*/ 10 w 108"/>
              <a:gd name="T21" fmla="*/ 128 h 128"/>
              <a:gd name="T22" fmla="*/ 106 w 108"/>
              <a:gd name="T23" fmla="*/ 128 h 128"/>
              <a:gd name="T24" fmla="*/ 108 w 108"/>
              <a:gd name="T25" fmla="*/ 126 h 128"/>
              <a:gd name="T26" fmla="*/ 108 w 108"/>
              <a:gd name="T27" fmla="*/ 17 h 128"/>
              <a:gd name="T28" fmla="*/ 106 w 108"/>
              <a:gd name="T29" fmla="*/ 15 h 128"/>
              <a:gd name="T30" fmla="*/ 56 w 108"/>
              <a:gd name="T31" fmla="*/ 19 h 128"/>
              <a:gd name="T32" fmla="*/ 82 w 108"/>
              <a:gd name="T33" fmla="*/ 19 h 128"/>
              <a:gd name="T34" fmla="*/ 82 w 108"/>
              <a:gd name="T35" fmla="*/ 58 h 128"/>
              <a:gd name="T36" fmla="*/ 71 w 108"/>
              <a:gd name="T37" fmla="*/ 52 h 128"/>
              <a:gd name="T38" fmla="*/ 67 w 108"/>
              <a:gd name="T39" fmla="*/ 52 h 128"/>
              <a:gd name="T40" fmla="*/ 56 w 108"/>
              <a:gd name="T41" fmla="*/ 58 h 128"/>
              <a:gd name="T42" fmla="*/ 56 w 108"/>
              <a:gd name="T43" fmla="*/ 19 h 128"/>
              <a:gd name="T44" fmla="*/ 104 w 108"/>
              <a:gd name="T45" fmla="*/ 123 h 128"/>
              <a:gd name="T46" fmla="*/ 10 w 108"/>
              <a:gd name="T47" fmla="*/ 123 h 128"/>
              <a:gd name="T48" fmla="*/ 5 w 108"/>
              <a:gd name="T49" fmla="*/ 118 h 128"/>
              <a:gd name="T50" fmla="*/ 5 w 108"/>
              <a:gd name="T51" fmla="*/ 18 h 128"/>
              <a:gd name="T52" fmla="*/ 6 w 108"/>
              <a:gd name="T53" fmla="*/ 19 h 128"/>
              <a:gd name="T54" fmla="*/ 10 w 108"/>
              <a:gd name="T55" fmla="*/ 19 h 128"/>
              <a:gd name="T56" fmla="*/ 52 w 108"/>
              <a:gd name="T57" fmla="*/ 19 h 128"/>
              <a:gd name="T58" fmla="*/ 52 w 108"/>
              <a:gd name="T59" fmla="*/ 58 h 128"/>
              <a:gd name="T60" fmla="*/ 58 w 108"/>
              <a:gd name="T61" fmla="*/ 62 h 128"/>
              <a:gd name="T62" fmla="*/ 69 w 108"/>
              <a:gd name="T63" fmla="*/ 57 h 128"/>
              <a:gd name="T64" fmla="*/ 80 w 108"/>
              <a:gd name="T65" fmla="*/ 62 h 128"/>
              <a:gd name="T66" fmla="*/ 86 w 108"/>
              <a:gd name="T67" fmla="*/ 58 h 128"/>
              <a:gd name="T68" fmla="*/ 86 w 108"/>
              <a:gd name="T69" fmla="*/ 19 h 128"/>
              <a:gd name="T70" fmla="*/ 104 w 108"/>
              <a:gd name="T71" fmla="*/ 19 h 128"/>
              <a:gd name="T72" fmla="*/ 104 w 108"/>
              <a:gd name="T73"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8" h="128">
                <a:moveTo>
                  <a:pt x="106" y="15"/>
                </a:moveTo>
                <a:cubicBezTo>
                  <a:pt x="10" y="15"/>
                  <a:pt x="10" y="15"/>
                  <a:pt x="10" y="15"/>
                </a:cubicBezTo>
                <a:cubicBezTo>
                  <a:pt x="7" y="15"/>
                  <a:pt x="5" y="13"/>
                  <a:pt x="5" y="10"/>
                </a:cubicBezTo>
                <a:cubicBezTo>
                  <a:pt x="5" y="7"/>
                  <a:pt x="7" y="5"/>
                  <a:pt x="10" y="5"/>
                </a:cubicBezTo>
                <a:cubicBezTo>
                  <a:pt x="106" y="5"/>
                  <a:pt x="106" y="5"/>
                  <a:pt x="106" y="5"/>
                </a:cubicBezTo>
                <a:cubicBezTo>
                  <a:pt x="107" y="5"/>
                  <a:pt x="108" y="4"/>
                  <a:pt x="108" y="2"/>
                </a:cubicBezTo>
                <a:cubicBezTo>
                  <a:pt x="108" y="1"/>
                  <a:pt x="107" y="0"/>
                  <a:pt x="106" y="0"/>
                </a:cubicBezTo>
                <a:cubicBezTo>
                  <a:pt x="10" y="0"/>
                  <a:pt x="10" y="0"/>
                  <a:pt x="10" y="0"/>
                </a:cubicBezTo>
                <a:cubicBezTo>
                  <a:pt x="4" y="0"/>
                  <a:pt x="0" y="4"/>
                  <a:pt x="0" y="10"/>
                </a:cubicBezTo>
                <a:cubicBezTo>
                  <a:pt x="0" y="118"/>
                  <a:pt x="0" y="118"/>
                  <a:pt x="0" y="118"/>
                </a:cubicBezTo>
                <a:cubicBezTo>
                  <a:pt x="0" y="124"/>
                  <a:pt x="4" y="128"/>
                  <a:pt x="10" y="128"/>
                </a:cubicBezTo>
                <a:cubicBezTo>
                  <a:pt x="106" y="128"/>
                  <a:pt x="106" y="128"/>
                  <a:pt x="106" y="128"/>
                </a:cubicBezTo>
                <a:cubicBezTo>
                  <a:pt x="107" y="128"/>
                  <a:pt x="108" y="127"/>
                  <a:pt x="108" y="126"/>
                </a:cubicBezTo>
                <a:cubicBezTo>
                  <a:pt x="108" y="17"/>
                  <a:pt x="108" y="17"/>
                  <a:pt x="108" y="17"/>
                </a:cubicBezTo>
                <a:cubicBezTo>
                  <a:pt x="108" y="16"/>
                  <a:pt x="107" y="15"/>
                  <a:pt x="106" y="15"/>
                </a:cubicBezTo>
                <a:close/>
                <a:moveTo>
                  <a:pt x="56" y="19"/>
                </a:moveTo>
                <a:cubicBezTo>
                  <a:pt x="82" y="19"/>
                  <a:pt x="82" y="19"/>
                  <a:pt x="82" y="19"/>
                </a:cubicBezTo>
                <a:cubicBezTo>
                  <a:pt x="82" y="58"/>
                  <a:pt x="82" y="58"/>
                  <a:pt x="82" y="58"/>
                </a:cubicBezTo>
                <a:cubicBezTo>
                  <a:pt x="71" y="52"/>
                  <a:pt x="71" y="52"/>
                  <a:pt x="71" y="52"/>
                </a:cubicBezTo>
                <a:cubicBezTo>
                  <a:pt x="70" y="52"/>
                  <a:pt x="68" y="52"/>
                  <a:pt x="67" y="52"/>
                </a:cubicBezTo>
                <a:cubicBezTo>
                  <a:pt x="56" y="58"/>
                  <a:pt x="56" y="58"/>
                  <a:pt x="56" y="58"/>
                </a:cubicBezTo>
                <a:lnTo>
                  <a:pt x="56" y="19"/>
                </a:lnTo>
                <a:close/>
                <a:moveTo>
                  <a:pt x="104" y="123"/>
                </a:moveTo>
                <a:cubicBezTo>
                  <a:pt x="10" y="123"/>
                  <a:pt x="10" y="123"/>
                  <a:pt x="10" y="123"/>
                </a:cubicBezTo>
                <a:cubicBezTo>
                  <a:pt x="7" y="123"/>
                  <a:pt x="5" y="121"/>
                  <a:pt x="5" y="118"/>
                </a:cubicBezTo>
                <a:cubicBezTo>
                  <a:pt x="5" y="18"/>
                  <a:pt x="5" y="18"/>
                  <a:pt x="5" y="18"/>
                </a:cubicBezTo>
                <a:cubicBezTo>
                  <a:pt x="6" y="19"/>
                  <a:pt x="6" y="19"/>
                  <a:pt x="6" y="19"/>
                </a:cubicBezTo>
                <a:cubicBezTo>
                  <a:pt x="8" y="19"/>
                  <a:pt x="9" y="19"/>
                  <a:pt x="10" y="19"/>
                </a:cubicBezTo>
                <a:cubicBezTo>
                  <a:pt x="52" y="19"/>
                  <a:pt x="52" y="19"/>
                  <a:pt x="52" y="19"/>
                </a:cubicBezTo>
                <a:cubicBezTo>
                  <a:pt x="52" y="58"/>
                  <a:pt x="52" y="58"/>
                  <a:pt x="52" y="58"/>
                </a:cubicBezTo>
                <a:cubicBezTo>
                  <a:pt x="52" y="61"/>
                  <a:pt x="55" y="63"/>
                  <a:pt x="58" y="62"/>
                </a:cubicBezTo>
                <a:cubicBezTo>
                  <a:pt x="69" y="57"/>
                  <a:pt x="69" y="57"/>
                  <a:pt x="69" y="57"/>
                </a:cubicBezTo>
                <a:cubicBezTo>
                  <a:pt x="80" y="62"/>
                  <a:pt x="80" y="62"/>
                  <a:pt x="80" y="62"/>
                </a:cubicBezTo>
                <a:cubicBezTo>
                  <a:pt x="83" y="63"/>
                  <a:pt x="86" y="61"/>
                  <a:pt x="86" y="58"/>
                </a:cubicBezTo>
                <a:cubicBezTo>
                  <a:pt x="86" y="19"/>
                  <a:pt x="86" y="19"/>
                  <a:pt x="86" y="19"/>
                </a:cubicBezTo>
                <a:cubicBezTo>
                  <a:pt x="104" y="19"/>
                  <a:pt x="104" y="19"/>
                  <a:pt x="104" y="19"/>
                </a:cubicBezTo>
                <a:lnTo>
                  <a:pt x="104" y="12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1" name="Freeform 126"/>
          <p:cNvSpPr>
            <a:spLocks noEditPoints="1"/>
          </p:cNvSpPr>
          <p:nvPr/>
        </p:nvSpPr>
        <p:spPr bwMode="auto">
          <a:xfrm>
            <a:off x="2519363" y="3190875"/>
            <a:ext cx="406400" cy="481013"/>
          </a:xfrm>
          <a:custGeom>
            <a:avLst/>
            <a:gdLst>
              <a:gd name="T0" fmla="*/ 106 w 108"/>
              <a:gd name="T1" fmla="*/ 15 h 128"/>
              <a:gd name="T2" fmla="*/ 10 w 108"/>
              <a:gd name="T3" fmla="*/ 15 h 128"/>
              <a:gd name="T4" fmla="*/ 5 w 108"/>
              <a:gd name="T5" fmla="*/ 10 h 128"/>
              <a:gd name="T6" fmla="*/ 10 w 108"/>
              <a:gd name="T7" fmla="*/ 5 h 128"/>
              <a:gd name="T8" fmla="*/ 106 w 108"/>
              <a:gd name="T9" fmla="*/ 5 h 128"/>
              <a:gd name="T10" fmla="*/ 108 w 108"/>
              <a:gd name="T11" fmla="*/ 2 h 128"/>
              <a:gd name="T12" fmla="*/ 106 w 108"/>
              <a:gd name="T13" fmla="*/ 0 h 128"/>
              <a:gd name="T14" fmla="*/ 10 w 108"/>
              <a:gd name="T15" fmla="*/ 0 h 128"/>
              <a:gd name="T16" fmla="*/ 0 w 108"/>
              <a:gd name="T17" fmla="*/ 10 h 128"/>
              <a:gd name="T18" fmla="*/ 0 w 108"/>
              <a:gd name="T19" fmla="*/ 118 h 128"/>
              <a:gd name="T20" fmla="*/ 10 w 108"/>
              <a:gd name="T21" fmla="*/ 128 h 128"/>
              <a:gd name="T22" fmla="*/ 106 w 108"/>
              <a:gd name="T23" fmla="*/ 128 h 128"/>
              <a:gd name="T24" fmla="*/ 108 w 108"/>
              <a:gd name="T25" fmla="*/ 126 h 128"/>
              <a:gd name="T26" fmla="*/ 108 w 108"/>
              <a:gd name="T27" fmla="*/ 17 h 128"/>
              <a:gd name="T28" fmla="*/ 106 w 108"/>
              <a:gd name="T29" fmla="*/ 15 h 128"/>
              <a:gd name="T30" fmla="*/ 22 w 108"/>
              <a:gd name="T31" fmla="*/ 123 h 128"/>
              <a:gd name="T32" fmla="*/ 10 w 108"/>
              <a:gd name="T33" fmla="*/ 123 h 128"/>
              <a:gd name="T34" fmla="*/ 5 w 108"/>
              <a:gd name="T35" fmla="*/ 118 h 128"/>
              <a:gd name="T36" fmla="*/ 5 w 108"/>
              <a:gd name="T37" fmla="*/ 18 h 128"/>
              <a:gd name="T38" fmla="*/ 6 w 108"/>
              <a:gd name="T39" fmla="*/ 19 h 128"/>
              <a:gd name="T40" fmla="*/ 10 w 108"/>
              <a:gd name="T41" fmla="*/ 19 h 128"/>
              <a:gd name="T42" fmla="*/ 22 w 108"/>
              <a:gd name="T43" fmla="*/ 19 h 128"/>
              <a:gd name="T44" fmla="*/ 22 w 108"/>
              <a:gd name="T45" fmla="*/ 123 h 128"/>
              <a:gd name="T46" fmla="*/ 104 w 108"/>
              <a:gd name="T47" fmla="*/ 123 h 128"/>
              <a:gd name="T48" fmla="*/ 27 w 108"/>
              <a:gd name="T49" fmla="*/ 123 h 128"/>
              <a:gd name="T50" fmla="*/ 27 w 108"/>
              <a:gd name="T51" fmla="*/ 19 h 128"/>
              <a:gd name="T52" fmla="*/ 104 w 108"/>
              <a:gd name="T53" fmla="*/ 19 h 128"/>
              <a:gd name="T54" fmla="*/ 104 w 108"/>
              <a:gd name="T5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8" h="128">
                <a:moveTo>
                  <a:pt x="106" y="15"/>
                </a:moveTo>
                <a:cubicBezTo>
                  <a:pt x="10" y="15"/>
                  <a:pt x="10" y="15"/>
                  <a:pt x="10" y="15"/>
                </a:cubicBezTo>
                <a:cubicBezTo>
                  <a:pt x="7" y="15"/>
                  <a:pt x="5" y="13"/>
                  <a:pt x="5" y="10"/>
                </a:cubicBezTo>
                <a:cubicBezTo>
                  <a:pt x="5" y="7"/>
                  <a:pt x="7" y="5"/>
                  <a:pt x="10" y="5"/>
                </a:cubicBezTo>
                <a:cubicBezTo>
                  <a:pt x="106" y="5"/>
                  <a:pt x="106" y="5"/>
                  <a:pt x="106" y="5"/>
                </a:cubicBezTo>
                <a:cubicBezTo>
                  <a:pt x="107" y="5"/>
                  <a:pt x="108" y="4"/>
                  <a:pt x="108" y="2"/>
                </a:cubicBezTo>
                <a:cubicBezTo>
                  <a:pt x="108" y="1"/>
                  <a:pt x="107" y="0"/>
                  <a:pt x="106" y="0"/>
                </a:cubicBezTo>
                <a:cubicBezTo>
                  <a:pt x="10" y="0"/>
                  <a:pt x="10" y="0"/>
                  <a:pt x="10" y="0"/>
                </a:cubicBezTo>
                <a:cubicBezTo>
                  <a:pt x="4" y="0"/>
                  <a:pt x="0" y="4"/>
                  <a:pt x="0" y="10"/>
                </a:cubicBezTo>
                <a:cubicBezTo>
                  <a:pt x="0" y="118"/>
                  <a:pt x="0" y="118"/>
                  <a:pt x="0" y="118"/>
                </a:cubicBezTo>
                <a:cubicBezTo>
                  <a:pt x="0" y="124"/>
                  <a:pt x="4" y="128"/>
                  <a:pt x="10" y="128"/>
                </a:cubicBezTo>
                <a:cubicBezTo>
                  <a:pt x="106" y="128"/>
                  <a:pt x="106" y="128"/>
                  <a:pt x="106" y="128"/>
                </a:cubicBezTo>
                <a:cubicBezTo>
                  <a:pt x="107" y="128"/>
                  <a:pt x="108" y="127"/>
                  <a:pt x="108" y="126"/>
                </a:cubicBezTo>
                <a:cubicBezTo>
                  <a:pt x="108" y="17"/>
                  <a:pt x="108" y="17"/>
                  <a:pt x="108" y="17"/>
                </a:cubicBezTo>
                <a:cubicBezTo>
                  <a:pt x="108" y="16"/>
                  <a:pt x="107" y="15"/>
                  <a:pt x="106" y="15"/>
                </a:cubicBezTo>
                <a:close/>
                <a:moveTo>
                  <a:pt x="22" y="123"/>
                </a:moveTo>
                <a:cubicBezTo>
                  <a:pt x="10" y="123"/>
                  <a:pt x="10" y="123"/>
                  <a:pt x="10" y="123"/>
                </a:cubicBezTo>
                <a:cubicBezTo>
                  <a:pt x="7" y="123"/>
                  <a:pt x="5" y="121"/>
                  <a:pt x="5" y="118"/>
                </a:cubicBezTo>
                <a:cubicBezTo>
                  <a:pt x="5" y="18"/>
                  <a:pt x="5" y="18"/>
                  <a:pt x="5" y="18"/>
                </a:cubicBezTo>
                <a:cubicBezTo>
                  <a:pt x="6" y="19"/>
                  <a:pt x="6" y="19"/>
                  <a:pt x="6" y="19"/>
                </a:cubicBezTo>
                <a:cubicBezTo>
                  <a:pt x="8" y="19"/>
                  <a:pt x="9" y="19"/>
                  <a:pt x="10" y="19"/>
                </a:cubicBezTo>
                <a:cubicBezTo>
                  <a:pt x="22" y="19"/>
                  <a:pt x="22" y="19"/>
                  <a:pt x="22" y="19"/>
                </a:cubicBezTo>
                <a:lnTo>
                  <a:pt x="22" y="123"/>
                </a:lnTo>
                <a:close/>
                <a:moveTo>
                  <a:pt x="104" y="123"/>
                </a:moveTo>
                <a:cubicBezTo>
                  <a:pt x="27" y="123"/>
                  <a:pt x="27" y="123"/>
                  <a:pt x="27" y="123"/>
                </a:cubicBezTo>
                <a:cubicBezTo>
                  <a:pt x="27" y="19"/>
                  <a:pt x="27" y="19"/>
                  <a:pt x="27" y="19"/>
                </a:cubicBezTo>
                <a:cubicBezTo>
                  <a:pt x="104" y="19"/>
                  <a:pt x="104" y="19"/>
                  <a:pt x="104" y="19"/>
                </a:cubicBezTo>
                <a:lnTo>
                  <a:pt x="104" y="12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2" name="Freeform 127"/>
          <p:cNvSpPr>
            <a:spLocks noEditPoints="1"/>
          </p:cNvSpPr>
          <p:nvPr/>
        </p:nvSpPr>
        <p:spPr bwMode="auto">
          <a:xfrm>
            <a:off x="1558925" y="3190875"/>
            <a:ext cx="404813" cy="481013"/>
          </a:xfrm>
          <a:custGeom>
            <a:avLst/>
            <a:gdLst>
              <a:gd name="T0" fmla="*/ 106 w 108"/>
              <a:gd name="T1" fmla="*/ 15 h 128"/>
              <a:gd name="T2" fmla="*/ 10 w 108"/>
              <a:gd name="T3" fmla="*/ 15 h 128"/>
              <a:gd name="T4" fmla="*/ 5 w 108"/>
              <a:gd name="T5" fmla="*/ 10 h 128"/>
              <a:gd name="T6" fmla="*/ 10 w 108"/>
              <a:gd name="T7" fmla="*/ 5 h 128"/>
              <a:gd name="T8" fmla="*/ 106 w 108"/>
              <a:gd name="T9" fmla="*/ 5 h 128"/>
              <a:gd name="T10" fmla="*/ 108 w 108"/>
              <a:gd name="T11" fmla="*/ 2 h 128"/>
              <a:gd name="T12" fmla="*/ 106 w 108"/>
              <a:gd name="T13" fmla="*/ 0 h 128"/>
              <a:gd name="T14" fmla="*/ 10 w 108"/>
              <a:gd name="T15" fmla="*/ 0 h 128"/>
              <a:gd name="T16" fmla="*/ 0 w 108"/>
              <a:gd name="T17" fmla="*/ 10 h 128"/>
              <a:gd name="T18" fmla="*/ 0 w 108"/>
              <a:gd name="T19" fmla="*/ 118 h 128"/>
              <a:gd name="T20" fmla="*/ 10 w 108"/>
              <a:gd name="T21" fmla="*/ 128 h 128"/>
              <a:gd name="T22" fmla="*/ 106 w 108"/>
              <a:gd name="T23" fmla="*/ 128 h 128"/>
              <a:gd name="T24" fmla="*/ 108 w 108"/>
              <a:gd name="T25" fmla="*/ 126 h 128"/>
              <a:gd name="T26" fmla="*/ 108 w 108"/>
              <a:gd name="T27" fmla="*/ 17 h 128"/>
              <a:gd name="T28" fmla="*/ 106 w 108"/>
              <a:gd name="T29" fmla="*/ 15 h 128"/>
              <a:gd name="T30" fmla="*/ 104 w 108"/>
              <a:gd name="T31" fmla="*/ 123 h 128"/>
              <a:gd name="T32" fmla="*/ 10 w 108"/>
              <a:gd name="T33" fmla="*/ 123 h 128"/>
              <a:gd name="T34" fmla="*/ 5 w 108"/>
              <a:gd name="T35" fmla="*/ 118 h 128"/>
              <a:gd name="T36" fmla="*/ 5 w 108"/>
              <a:gd name="T37" fmla="*/ 18 h 128"/>
              <a:gd name="T38" fmla="*/ 6 w 108"/>
              <a:gd name="T39" fmla="*/ 19 h 128"/>
              <a:gd name="T40" fmla="*/ 10 w 108"/>
              <a:gd name="T41" fmla="*/ 19 h 128"/>
              <a:gd name="T42" fmla="*/ 104 w 108"/>
              <a:gd name="T43" fmla="*/ 19 h 128"/>
              <a:gd name="T44" fmla="*/ 104 w 108"/>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8" h="128">
                <a:moveTo>
                  <a:pt x="106" y="15"/>
                </a:moveTo>
                <a:cubicBezTo>
                  <a:pt x="10" y="15"/>
                  <a:pt x="10" y="15"/>
                  <a:pt x="10" y="15"/>
                </a:cubicBezTo>
                <a:cubicBezTo>
                  <a:pt x="7" y="15"/>
                  <a:pt x="5" y="13"/>
                  <a:pt x="5" y="10"/>
                </a:cubicBezTo>
                <a:cubicBezTo>
                  <a:pt x="5" y="7"/>
                  <a:pt x="7" y="5"/>
                  <a:pt x="10" y="5"/>
                </a:cubicBezTo>
                <a:cubicBezTo>
                  <a:pt x="106" y="5"/>
                  <a:pt x="106" y="5"/>
                  <a:pt x="106" y="5"/>
                </a:cubicBezTo>
                <a:cubicBezTo>
                  <a:pt x="107" y="5"/>
                  <a:pt x="108" y="4"/>
                  <a:pt x="108" y="2"/>
                </a:cubicBezTo>
                <a:cubicBezTo>
                  <a:pt x="108" y="1"/>
                  <a:pt x="107" y="0"/>
                  <a:pt x="106" y="0"/>
                </a:cubicBezTo>
                <a:cubicBezTo>
                  <a:pt x="10" y="0"/>
                  <a:pt x="10" y="0"/>
                  <a:pt x="10" y="0"/>
                </a:cubicBezTo>
                <a:cubicBezTo>
                  <a:pt x="4" y="0"/>
                  <a:pt x="0" y="4"/>
                  <a:pt x="0" y="10"/>
                </a:cubicBezTo>
                <a:cubicBezTo>
                  <a:pt x="0" y="118"/>
                  <a:pt x="0" y="118"/>
                  <a:pt x="0" y="118"/>
                </a:cubicBezTo>
                <a:cubicBezTo>
                  <a:pt x="0" y="124"/>
                  <a:pt x="4" y="128"/>
                  <a:pt x="10" y="128"/>
                </a:cubicBezTo>
                <a:cubicBezTo>
                  <a:pt x="106" y="128"/>
                  <a:pt x="106" y="128"/>
                  <a:pt x="106" y="128"/>
                </a:cubicBezTo>
                <a:cubicBezTo>
                  <a:pt x="107" y="128"/>
                  <a:pt x="108" y="127"/>
                  <a:pt x="108" y="126"/>
                </a:cubicBezTo>
                <a:cubicBezTo>
                  <a:pt x="108" y="17"/>
                  <a:pt x="108" y="17"/>
                  <a:pt x="108" y="17"/>
                </a:cubicBezTo>
                <a:cubicBezTo>
                  <a:pt x="108" y="16"/>
                  <a:pt x="107" y="15"/>
                  <a:pt x="106" y="15"/>
                </a:cubicBezTo>
                <a:close/>
                <a:moveTo>
                  <a:pt x="104" y="123"/>
                </a:moveTo>
                <a:cubicBezTo>
                  <a:pt x="10" y="123"/>
                  <a:pt x="10" y="123"/>
                  <a:pt x="10" y="123"/>
                </a:cubicBezTo>
                <a:cubicBezTo>
                  <a:pt x="7" y="123"/>
                  <a:pt x="5" y="121"/>
                  <a:pt x="5" y="118"/>
                </a:cubicBezTo>
                <a:cubicBezTo>
                  <a:pt x="5" y="18"/>
                  <a:pt x="5" y="18"/>
                  <a:pt x="5" y="18"/>
                </a:cubicBezTo>
                <a:cubicBezTo>
                  <a:pt x="6" y="19"/>
                  <a:pt x="6" y="19"/>
                  <a:pt x="6" y="19"/>
                </a:cubicBezTo>
                <a:cubicBezTo>
                  <a:pt x="8" y="19"/>
                  <a:pt x="9" y="19"/>
                  <a:pt x="10" y="19"/>
                </a:cubicBezTo>
                <a:cubicBezTo>
                  <a:pt x="104" y="19"/>
                  <a:pt x="104" y="19"/>
                  <a:pt x="104" y="19"/>
                </a:cubicBezTo>
                <a:lnTo>
                  <a:pt x="104" y="12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66" name="组合 265"/>
          <p:cNvGrpSpPr/>
          <p:nvPr/>
        </p:nvGrpSpPr>
        <p:grpSpPr>
          <a:xfrm>
            <a:off x="568325" y="3254375"/>
            <a:ext cx="479425" cy="352425"/>
            <a:chOff x="568325" y="3254375"/>
            <a:chExt cx="479425" cy="352425"/>
          </a:xfrm>
          <a:solidFill>
            <a:schemeClr val="accent1"/>
          </a:solidFill>
        </p:grpSpPr>
        <p:sp>
          <p:nvSpPr>
            <p:cNvPr id="163" name="Freeform 128"/>
            <p:cNvSpPr/>
            <p:nvPr/>
          </p:nvSpPr>
          <p:spPr bwMode="auto">
            <a:xfrm>
              <a:off x="687388" y="3336925"/>
              <a:ext cx="296863" cy="19050"/>
            </a:xfrm>
            <a:custGeom>
              <a:avLst/>
              <a:gdLst>
                <a:gd name="T0" fmla="*/ 2 w 79"/>
                <a:gd name="T1" fmla="*/ 5 h 5"/>
                <a:gd name="T2" fmla="*/ 76 w 79"/>
                <a:gd name="T3" fmla="*/ 5 h 5"/>
                <a:gd name="T4" fmla="*/ 79 w 79"/>
                <a:gd name="T5" fmla="*/ 3 h 5"/>
                <a:gd name="T6" fmla="*/ 76 w 79"/>
                <a:gd name="T7" fmla="*/ 0 h 5"/>
                <a:gd name="T8" fmla="*/ 2 w 79"/>
                <a:gd name="T9" fmla="*/ 0 h 5"/>
                <a:gd name="T10" fmla="*/ 0 w 79"/>
                <a:gd name="T11" fmla="*/ 3 h 5"/>
                <a:gd name="T12" fmla="*/ 2 w 79"/>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79" h="5">
                  <a:moveTo>
                    <a:pt x="2" y="5"/>
                  </a:moveTo>
                  <a:cubicBezTo>
                    <a:pt x="76" y="5"/>
                    <a:pt x="76" y="5"/>
                    <a:pt x="76" y="5"/>
                  </a:cubicBezTo>
                  <a:cubicBezTo>
                    <a:pt x="78" y="5"/>
                    <a:pt x="79" y="4"/>
                    <a:pt x="79" y="3"/>
                  </a:cubicBezTo>
                  <a:cubicBezTo>
                    <a:pt x="79" y="1"/>
                    <a:pt x="78" y="0"/>
                    <a:pt x="76" y="0"/>
                  </a:cubicBezTo>
                  <a:cubicBezTo>
                    <a:pt x="2" y="0"/>
                    <a:pt x="2" y="0"/>
                    <a:pt x="2" y="0"/>
                  </a:cubicBezTo>
                  <a:cubicBezTo>
                    <a:pt x="1" y="0"/>
                    <a:pt x="0" y="1"/>
                    <a:pt x="0" y="3"/>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4" name="Freeform 129"/>
            <p:cNvSpPr>
              <a:spLocks noEditPoints="1"/>
            </p:cNvSpPr>
            <p:nvPr/>
          </p:nvSpPr>
          <p:spPr bwMode="auto">
            <a:xfrm>
              <a:off x="687388" y="3394075"/>
              <a:ext cx="128588" cy="130175"/>
            </a:xfrm>
            <a:custGeom>
              <a:avLst/>
              <a:gdLst>
                <a:gd name="T0" fmla="*/ 2 w 34"/>
                <a:gd name="T1" fmla="*/ 35 h 35"/>
                <a:gd name="T2" fmla="*/ 32 w 34"/>
                <a:gd name="T3" fmla="*/ 35 h 35"/>
                <a:gd name="T4" fmla="*/ 34 w 34"/>
                <a:gd name="T5" fmla="*/ 32 h 35"/>
                <a:gd name="T6" fmla="*/ 34 w 34"/>
                <a:gd name="T7" fmla="*/ 3 h 35"/>
                <a:gd name="T8" fmla="*/ 32 w 34"/>
                <a:gd name="T9" fmla="*/ 0 h 35"/>
                <a:gd name="T10" fmla="*/ 2 w 34"/>
                <a:gd name="T11" fmla="*/ 0 h 35"/>
                <a:gd name="T12" fmla="*/ 0 w 34"/>
                <a:gd name="T13" fmla="*/ 3 h 35"/>
                <a:gd name="T14" fmla="*/ 0 w 34"/>
                <a:gd name="T15" fmla="*/ 32 h 35"/>
                <a:gd name="T16" fmla="*/ 2 w 34"/>
                <a:gd name="T17" fmla="*/ 35 h 35"/>
                <a:gd name="T18" fmla="*/ 5 w 34"/>
                <a:gd name="T19" fmla="*/ 5 h 35"/>
                <a:gd name="T20" fmla="*/ 30 w 34"/>
                <a:gd name="T21" fmla="*/ 5 h 35"/>
                <a:gd name="T22" fmla="*/ 30 w 34"/>
                <a:gd name="T23" fmla="*/ 30 h 35"/>
                <a:gd name="T24" fmla="*/ 5 w 34"/>
                <a:gd name="T25" fmla="*/ 30 h 35"/>
                <a:gd name="T26" fmla="*/ 5 w 34"/>
                <a:gd name="T27" fmla="*/ 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5">
                  <a:moveTo>
                    <a:pt x="2" y="35"/>
                  </a:moveTo>
                  <a:cubicBezTo>
                    <a:pt x="32" y="35"/>
                    <a:pt x="32" y="35"/>
                    <a:pt x="32" y="35"/>
                  </a:cubicBezTo>
                  <a:cubicBezTo>
                    <a:pt x="33" y="35"/>
                    <a:pt x="34" y="34"/>
                    <a:pt x="34" y="32"/>
                  </a:cubicBezTo>
                  <a:cubicBezTo>
                    <a:pt x="34" y="3"/>
                    <a:pt x="34" y="3"/>
                    <a:pt x="34" y="3"/>
                  </a:cubicBezTo>
                  <a:cubicBezTo>
                    <a:pt x="34" y="1"/>
                    <a:pt x="33" y="0"/>
                    <a:pt x="32" y="0"/>
                  </a:cubicBezTo>
                  <a:cubicBezTo>
                    <a:pt x="2" y="0"/>
                    <a:pt x="2" y="0"/>
                    <a:pt x="2" y="0"/>
                  </a:cubicBezTo>
                  <a:cubicBezTo>
                    <a:pt x="1" y="0"/>
                    <a:pt x="0" y="1"/>
                    <a:pt x="0" y="3"/>
                  </a:cubicBezTo>
                  <a:cubicBezTo>
                    <a:pt x="0" y="32"/>
                    <a:pt x="0" y="32"/>
                    <a:pt x="0" y="32"/>
                  </a:cubicBezTo>
                  <a:cubicBezTo>
                    <a:pt x="0" y="34"/>
                    <a:pt x="1" y="35"/>
                    <a:pt x="2" y="35"/>
                  </a:cubicBezTo>
                  <a:close/>
                  <a:moveTo>
                    <a:pt x="5" y="5"/>
                  </a:moveTo>
                  <a:cubicBezTo>
                    <a:pt x="30" y="5"/>
                    <a:pt x="30" y="5"/>
                    <a:pt x="30" y="5"/>
                  </a:cubicBezTo>
                  <a:cubicBezTo>
                    <a:pt x="30" y="30"/>
                    <a:pt x="30" y="30"/>
                    <a:pt x="30" y="30"/>
                  </a:cubicBezTo>
                  <a:cubicBezTo>
                    <a:pt x="5" y="30"/>
                    <a:pt x="5" y="30"/>
                    <a:pt x="5" y="30"/>
                  </a:cubicBezTo>
                  <a:lnTo>
                    <a:pt x="5"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5" name="Freeform 130"/>
            <p:cNvSpPr/>
            <p:nvPr/>
          </p:nvSpPr>
          <p:spPr bwMode="auto">
            <a:xfrm>
              <a:off x="857250" y="3394075"/>
              <a:ext cx="127000" cy="17463"/>
            </a:xfrm>
            <a:custGeom>
              <a:avLst/>
              <a:gdLst>
                <a:gd name="T0" fmla="*/ 31 w 34"/>
                <a:gd name="T1" fmla="*/ 0 h 5"/>
                <a:gd name="T2" fmla="*/ 2 w 34"/>
                <a:gd name="T3" fmla="*/ 0 h 5"/>
                <a:gd name="T4" fmla="*/ 0 w 34"/>
                <a:gd name="T5" fmla="*/ 3 h 5"/>
                <a:gd name="T6" fmla="*/ 2 w 34"/>
                <a:gd name="T7" fmla="*/ 5 h 5"/>
                <a:gd name="T8" fmla="*/ 31 w 34"/>
                <a:gd name="T9" fmla="*/ 5 h 5"/>
                <a:gd name="T10" fmla="*/ 34 w 34"/>
                <a:gd name="T11" fmla="*/ 3 h 5"/>
                <a:gd name="T12" fmla="*/ 31 w 3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4" h="5">
                  <a:moveTo>
                    <a:pt x="31" y="0"/>
                  </a:moveTo>
                  <a:cubicBezTo>
                    <a:pt x="2" y="0"/>
                    <a:pt x="2" y="0"/>
                    <a:pt x="2" y="0"/>
                  </a:cubicBezTo>
                  <a:cubicBezTo>
                    <a:pt x="1" y="0"/>
                    <a:pt x="0" y="1"/>
                    <a:pt x="0" y="3"/>
                  </a:cubicBezTo>
                  <a:cubicBezTo>
                    <a:pt x="0" y="4"/>
                    <a:pt x="1" y="5"/>
                    <a:pt x="2" y="5"/>
                  </a:cubicBezTo>
                  <a:cubicBezTo>
                    <a:pt x="31" y="5"/>
                    <a:pt x="31" y="5"/>
                    <a:pt x="31" y="5"/>
                  </a:cubicBezTo>
                  <a:cubicBezTo>
                    <a:pt x="33" y="5"/>
                    <a:pt x="34" y="4"/>
                    <a:pt x="34" y="3"/>
                  </a:cubicBezTo>
                  <a:cubicBezTo>
                    <a:pt x="34" y="1"/>
                    <a:pt x="33" y="0"/>
                    <a:pt x="3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6" name="Freeform 131"/>
            <p:cNvSpPr/>
            <p:nvPr/>
          </p:nvSpPr>
          <p:spPr bwMode="auto">
            <a:xfrm>
              <a:off x="857250" y="3449638"/>
              <a:ext cx="127000" cy="19050"/>
            </a:xfrm>
            <a:custGeom>
              <a:avLst/>
              <a:gdLst>
                <a:gd name="T0" fmla="*/ 31 w 34"/>
                <a:gd name="T1" fmla="*/ 0 h 5"/>
                <a:gd name="T2" fmla="*/ 2 w 34"/>
                <a:gd name="T3" fmla="*/ 0 h 5"/>
                <a:gd name="T4" fmla="*/ 0 w 34"/>
                <a:gd name="T5" fmla="*/ 2 h 5"/>
                <a:gd name="T6" fmla="*/ 2 w 34"/>
                <a:gd name="T7" fmla="*/ 5 h 5"/>
                <a:gd name="T8" fmla="*/ 31 w 34"/>
                <a:gd name="T9" fmla="*/ 5 h 5"/>
                <a:gd name="T10" fmla="*/ 34 w 34"/>
                <a:gd name="T11" fmla="*/ 2 h 5"/>
                <a:gd name="T12" fmla="*/ 31 w 3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4" h="5">
                  <a:moveTo>
                    <a:pt x="31" y="0"/>
                  </a:moveTo>
                  <a:cubicBezTo>
                    <a:pt x="2" y="0"/>
                    <a:pt x="2" y="0"/>
                    <a:pt x="2" y="0"/>
                  </a:cubicBezTo>
                  <a:cubicBezTo>
                    <a:pt x="1" y="0"/>
                    <a:pt x="0" y="1"/>
                    <a:pt x="0" y="2"/>
                  </a:cubicBezTo>
                  <a:cubicBezTo>
                    <a:pt x="0" y="4"/>
                    <a:pt x="1" y="5"/>
                    <a:pt x="2" y="5"/>
                  </a:cubicBezTo>
                  <a:cubicBezTo>
                    <a:pt x="31" y="5"/>
                    <a:pt x="31" y="5"/>
                    <a:pt x="31" y="5"/>
                  </a:cubicBezTo>
                  <a:cubicBezTo>
                    <a:pt x="33" y="5"/>
                    <a:pt x="34" y="4"/>
                    <a:pt x="34" y="2"/>
                  </a:cubicBezTo>
                  <a:cubicBezTo>
                    <a:pt x="34" y="1"/>
                    <a:pt x="33" y="0"/>
                    <a:pt x="3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7" name="Freeform 132"/>
            <p:cNvSpPr/>
            <p:nvPr/>
          </p:nvSpPr>
          <p:spPr bwMode="auto">
            <a:xfrm>
              <a:off x="857250" y="3505200"/>
              <a:ext cx="127000" cy="19050"/>
            </a:xfrm>
            <a:custGeom>
              <a:avLst/>
              <a:gdLst>
                <a:gd name="T0" fmla="*/ 31 w 34"/>
                <a:gd name="T1" fmla="*/ 0 h 5"/>
                <a:gd name="T2" fmla="*/ 2 w 34"/>
                <a:gd name="T3" fmla="*/ 0 h 5"/>
                <a:gd name="T4" fmla="*/ 0 w 34"/>
                <a:gd name="T5" fmla="*/ 2 h 5"/>
                <a:gd name="T6" fmla="*/ 2 w 34"/>
                <a:gd name="T7" fmla="*/ 5 h 5"/>
                <a:gd name="T8" fmla="*/ 31 w 34"/>
                <a:gd name="T9" fmla="*/ 5 h 5"/>
                <a:gd name="T10" fmla="*/ 34 w 34"/>
                <a:gd name="T11" fmla="*/ 2 h 5"/>
                <a:gd name="T12" fmla="*/ 31 w 3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4" h="5">
                  <a:moveTo>
                    <a:pt x="31" y="0"/>
                  </a:moveTo>
                  <a:cubicBezTo>
                    <a:pt x="2" y="0"/>
                    <a:pt x="2" y="0"/>
                    <a:pt x="2" y="0"/>
                  </a:cubicBezTo>
                  <a:cubicBezTo>
                    <a:pt x="1" y="0"/>
                    <a:pt x="0" y="1"/>
                    <a:pt x="0" y="2"/>
                  </a:cubicBezTo>
                  <a:cubicBezTo>
                    <a:pt x="0" y="4"/>
                    <a:pt x="1" y="5"/>
                    <a:pt x="2" y="5"/>
                  </a:cubicBezTo>
                  <a:cubicBezTo>
                    <a:pt x="31" y="5"/>
                    <a:pt x="31" y="5"/>
                    <a:pt x="31" y="5"/>
                  </a:cubicBezTo>
                  <a:cubicBezTo>
                    <a:pt x="33" y="5"/>
                    <a:pt x="34" y="4"/>
                    <a:pt x="34" y="2"/>
                  </a:cubicBezTo>
                  <a:cubicBezTo>
                    <a:pt x="34" y="1"/>
                    <a:pt x="33" y="0"/>
                    <a:pt x="3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8" name="Freeform 133"/>
            <p:cNvSpPr>
              <a:spLocks noEditPoints="1"/>
            </p:cNvSpPr>
            <p:nvPr/>
          </p:nvSpPr>
          <p:spPr bwMode="auto">
            <a:xfrm>
              <a:off x="568325" y="3254375"/>
              <a:ext cx="479425" cy="352425"/>
            </a:xfrm>
            <a:custGeom>
              <a:avLst/>
              <a:gdLst>
                <a:gd name="T0" fmla="*/ 126 w 128"/>
                <a:gd name="T1" fmla="*/ 0 h 94"/>
                <a:gd name="T2" fmla="*/ 17 w 128"/>
                <a:gd name="T3" fmla="*/ 0 h 94"/>
                <a:gd name="T4" fmla="*/ 15 w 128"/>
                <a:gd name="T5" fmla="*/ 2 h 94"/>
                <a:gd name="T6" fmla="*/ 15 w 128"/>
                <a:gd name="T7" fmla="*/ 84 h 94"/>
                <a:gd name="T8" fmla="*/ 10 w 128"/>
                <a:gd name="T9" fmla="*/ 89 h 94"/>
                <a:gd name="T10" fmla="*/ 5 w 128"/>
                <a:gd name="T11" fmla="*/ 84 h 94"/>
                <a:gd name="T12" fmla="*/ 5 w 128"/>
                <a:gd name="T13" fmla="*/ 14 h 94"/>
                <a:gd name="T14" fmla="*/ 2 w 128"/>
                <a:gd name="T15" fmla="*/ 11 h 94"/>
                <a:gd name="T16" fmla="*/ 0 w 128"/>
                <a:gd name="T17" fmla="*/ 14 h 94"/>
                <a:gd name="T18" fmla="*/ 0 w 128"/>
                <a:gd name="T19" fmla="*/ 84 h 94"/>
                <a:gd name="T20" fmla="*/ 10 w 128"/>
                <a:gd name="T21" fmla="*/ 94 h 94"/>
                <a:gd name="T22" fmla="*/ 118 w 128"/>
                <a:gd name="T23" fmla="*/ 94 h 94"/>
                <a:gd name="T24" fmla="*/ 128 w 128"/>
                <a:gd name="T25" fmla="*/ 84 h 94"/>
                <a:gd name="T26" fmla="*/ 128 w 128"/>
                <a:gd name="T27" fmla="*/ 2 h 94"/>
                <a:gd name="T28" fmla="*/ 126 w 128"/>
                <a:gd name="T29" fmla="*/ 0 h 94"/>
                <a:gd name="T30" fmla="*/ 123 w 128"/>
                <a:gd name="T31" fmla="*/ 84 h 94"/>
                <a:gd name="T32" fmla="*/ 118 w 128"/>
                <a:gd name="T33" fmla="*/ 89 h 94"/>
                <a:gd name="T34" fmla="*/ 18 w 128"/>
                <a:gd name="T35" fmla="*/ 89 h 94"/>
                <a:gd name="T36" fmla="*/ 19 w 128"/>
                <a:gd name="T37" fmla="*/ 87 h 94"/>
                <a:gd name="T38" fmla="*/ 19 w 128"/>
                <a:gd name="T39" fmla="*/ 84 h 94"/>
                <a:gd name="T40" fmla="*/ 19 w 128"/>
                <a:gd name="T41" fmla="*/ 5 h 94"/>
                <a:gd name="T42" fmla="*/ 123 w 128"/>
                <a:gd name="T43" fmla="*/ 5 h 94"/>
                <a:gd name="T44" fmla="*/ 123 w 128"/>
                <a:gd name="T45" fmla="*/ 84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94">
                  <a:moveTo>
                    <a:pt x="126" y="0"/>
                  </a:moveTo>
                  <a:cubicBezTo>
                    <a:pt x="17" y="0"/>
                    <a:pt x="17" y="0"/>
                    <a:pt x="17" y="0"/>
                  </a:cubicBezTo>
                  <a:cubicBezTo>
                    <a:pt x="16" y="0"/>
                    <a:pt x="15" y="1"/>
                    <a:pt x="15" y="2"/>
                  </a:cubicBezTo>
                  <a:cubicBezTo>
                    <a:pt x="15" y="84"/>
                    <a:pt x="15" y="84"/>
                    <a:pt x="15" y="84"/>
                  </a:cubicBezTo>
                  <a:cubicBezTo>
                    <a:pt x="15" y="87"/>
                    <a:pt x="13" y="89"/>
                    <a:pt x="10" y="89"/>
                  </a:cubicBezTo>
                  <a:cubicBezTo>
                    <a:pt x="7" y="89"/>
                    <a:pt x="5" y="87"/>
                    <a:pt x="5" y="84"/>
                  </a:cubicBezTo>
                  <a:cubicBezTo>
                    <a:pt x="5" y="14"/>
                    <a:pt x="5" y="14"/>
                    <a:pt x="5" y="14"/>
                  </a:cubicBezTo>
                  <a:cubicBezTo>
                    <a:pt x="5" y="12"/>
                    <a:pt x="4" y="11"/>
                    <a:pt x="2" y="11"/>
                  </a:cubicBezTo>
                  <a:cubicBezTo>
                    <a:pt x="1" y="11"/>
                    <a:pt x="0" y="12"/>
                    <a:pt x="0" y="14"/>
                  </a:cubicBezTo>
                  <a:cubicBezTo>
                    <a:pt x="0" y="84"/>
                    <a:pt x="0" y="84"/>
                    <a:pt x="0" y="84"/>
                  </a:cubicBezTo>
                  <a:cubicBezTo>
                    <a:pt x="0" y="89"/>
                    <a:pt x="4" y="94"/>
                    <a:pt x="10" y="94"/>
                  </a:cubicBezTo>
                  <a:cubicBezTo>
                    <a:pt x="118" y="94"/>
                    <a:pt x="118" y="94"/>
                    <a:pt x="118" y="94"/>
                  </a:cubicBezTo>
                  <a:cubicBezTo>
                    <a:pt x="124" y="94"/>
                    <a:pt x="128" y="89"/>
                    <a:pt x="128" y="84"/>
                  </a:cubicBezTo>
                  <a:cubicBezTo>
                    <a:pt x="128" y="2"/>
                    <a:pt x="128" y="2"/>
                    <a:pt x="128" y="2"/>
                  </a:cubicBezTo>
                  <a:cubicBezTo>
                    <a:pt x="128" y="1"/>
                    <a:pt x="127" y="0"/>
                    <a:pt x="126" y="0"/>
                  </a:cubicBezTo>
                  <a:close/>
                  <a:moveTo>
                    <a:pt x="123" y="84"/>
                  </a:moveTo>
                  <a:cubicBezTo>
                    <a:pt x="123" y="87"/>
                    <a:pt x="121" y="89"/>
                    <a:pt x="118" y="89"/>
                  </a:cubicBezTo>
                  <a:cubicBezTo>
                    <a:pt x="18" y="89"/>
                    <a:pt x="18" y="89"/>
                    <a:pt x="18" y="89"/>
                  </a:cubicBezTo>
                  <a:cubicBezTo>
                    <a:pt x="19" y="87"/>
                    <a:pt x="19" y="87"/>
                    <a:pt x="19" y="87"/>
                  </a:cubicBezTo>
                  <a:cubicBezTo>
                    <a:pt x="19" y="86"/>
                    <a:pt x="19" y="85"/>
                    <a:pt x="19" y="84"/>
                  </a:cubicBezTo>
                  <a:cubicBezTo>
                    <a:pt x="19" y="5"/>
                    <a:pt x="19" y="5"/>
                    <a:pt x="19" y="5"/>
                  </a:cubicBezTo>
                  <a:cubicBezTo>
                    <a:pt x="123" y="5"/>
                    <a:pt x="123" y="5"/>
                    <a:pt x="123" y="5"/>
                  </a:cubicBezTo>
                  <a:lnTo>
                    <a:pt x="123" y="8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61" name="组合 260"/>
          <p:cNvGrpSpPr/>
          <p:nvPr/>
        </p:nvGrpSpPr>
        <p:grpSpPr>
          <a:xfrm>
            <a:off x="11139488" y="2349500"/>
            <a:ext cx="481013" cy="239713"/>
            <a:chOff x="11139488" y="2349500"/>
            <a:chExt cx="481013" cy="239713"/>
          </a:xfrm>
          <a:solidFill>
            <a:schemeClr val="accent1"/>
          </a:solidFill>
        </p:grpSpPr>
        <p:sp>
          <p:nvSpPr>
            <p:cNvPr id="169" name="Freeform 134"/>
            <p:cNvSpPr>
              <a:spLocks noEditPoints="1"/>
            </p:cNvSpPr>
            <p:nvPr/>
          </p:nvSpPr>
          <p:spPr bwMode="auto">
            <a:xfrm>
              <a:off x="11139488" y="2349500"/>
              <a:ext cx="481013" cy="239713"/>
            </a:xfrm>
            <a:custGeom>
              <a:avLst/>
              <a:gdLst>
                <a:gd name="T0" fmla="*/ 122 w 128"/>
                <a:gd name="T1" fmla="*/ 11 h 64"/>
                <a:gd name="T2" fmla="*/ 113 w 128"/>
                <a:gd name="T3" fmla="*/ 11 h 64"/>
                <a:gd name="T4" fmla="*/ 113 w 128"/>
                <a:gd name="T5" fmla="*/ 6 h 64"/>
                <a:gd name="T6" fmla="*/ 107 w 128"/>
                <a:gd name="T7" fmla="*/ 0 h 64"/>
                <a:gd name="T8" fmla="*/ 6 w 128"/>
                <a:gd name="T9" fmla="*/ 0 h 64"/>
                <a:gd name="T10" fmla="*/ 0 w 128"/>
                <a:gd name="T11" fmla="*/ 6 h 64"/>
                <a:gd name="T12" fmla="*/ 0 w 128"/>
                <a:gd name="T13" fmla="*/ 58 h 64"/>
                <a:gd name="T14" fmla="*/ 6 w 128"/>
                <a:gd name="T15" fmla="*/ 64 h 64"/>
                <a:gd name="T16" fmla="*/ 107 w 128"/>
                <a:gd name="T17" fmla="*/ 64 h 64"/>
                <a:gd name="T18" fmla="*/ 113 w 128"/>
                <a:gd name="T19" fmla="*/ 58 h 64"/>
                <a:gd name="T20" fmla="*/ 113 w 128"/>
                <a:gd name="T21" fmla="*/ 53 h 64"/>
                <a:gd name="T22" fmla="*/ 122 w 128"/>
                <a:gd name="T23" fmla="*/ 53 h 64"/>
                <a:gd name="T24" fmla="*/ 128 w 128"/>
                <a:gd name="T25" fmla="*/ 47 h 64"/>
                <a:gd name="T26" fmla="*/ 128 w 128"/>
                <a:gd name="T27" fmla="*/ 17 h 64"/>
                <a:gd name="T28" fmla="*/ 122 w 128"/>
                <a:gd name="T29" fmla="*/ 11 h 64"/>
                <a:gd name="T30" fmla="*/ 109 w 128"/>
                <a:gd name="T31" fmla="*/ 59 h 64"/>
                <a:gd name="T32" fmla="*/ 5 w 128"/>
                <a:gd name="T33" fmla="*/ 59 h 64"/>
                <a:gd name="T34" fmla="*/ 5 w 128"/>
                <a:gd name="T35" fmla="*/ 5 h 64"/>
                <a:gd name="T36" fmla="*/ 109 w 128"/>
                <a:gd name="T37" fmla="*/ 5 h 64"/>
                <a:gd name="T38" fmla="*/ 109 w 128"/>
                <a:gd name="T39" fmla="*/ 59 h 64"/>
                <a:gd name="T40" fmla="*/ 123 w 128"/>
                <a:gd name="T41" fmla="*/ 48 h 64"/>
                <a:gd name="T42" fmla="*/ 113 w 128"/>
                <a:gd name="T43" fmla="*/ 48 h 64"/>
                <a:gd name="T44" fmla="*/ 113 w 128"/>
                <a:gd name="T45" fmla="*/ 16 h 64"/>
                <a:gd name="T46" fmla="*/ 123 w 128"/>
                <a:gd name="T47" fmla="*/ 16 h 64"/>
                <a:gd name="T48" fmla="*/ 123 w 128"/>
                <a:gd name="T49"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64">
                  <a:moveTo>
                    <a:pt x="122" y="11"/>
                  </a:moveTo>
                  <a:cubicBezTo>
                    <a:pt x="113" y="11"/>
                    <a:pt x="113" y="11"/>
                    <a:pt x="113" y="11"/>
                  </a:cubicBezTo>
                  <a:cubicBezTo>
                    <a:pt x="113" y="6"/>
                    <a:pt x="113" y="6"/>
                    <a:pt x="113" y="6"/>
                  </a:cubicBezTo>
                  <a:cubicBezTo>
                    <a:pt x="113" y="3"/>
                    <a:pt x="111" y="0"/>
                    <a:pt x="107" y="0"/>
                  </a:cubicBezTo>
                  <a:cubicBezTo>
                    <a:pt x="6" y="0"/>
                    <a:pt x="6" y="0"/>
                    <a:pt x="6" y="0"/>
                  </a:cubicBezTo>
                  <a:cubicBezTo>
                    <a:pt x="3" y="0"/>
                    <a:pt x="0" y="3"/>
                    <a:pt x="0" y="6"/>
                  </a:cubicBezTo>
                  <a:cubicBezTo>
                    <a:pt x="0" y="58"/>
                    <a:pt x="0" y="58"/>
                    <a:pt x="0" y="58"/>
                  </a:cubicBezTo>
                  <a:cubicBezTo>
                    <a:pt x="0" y="61"/>
                    <a:pt x="3" y="64"/>
                    <a:pt x="6" y="64"/>
                  </a:cubicBezTo>
                  <a:cubicBezTo>
                    <a:pt x="107" y="64"/>
                    <a:pt x="107" y="64"/>
                    <a:pt x="107" y="64"/>
                  </a:cubicBezTo>
                  <a:cubicBezTo>
                    <a:pt x="111" y="64"/>
                    <a:pt x="113" y="61"/>
                    <a:pt x="113" y="58"/>
                  </a:cubicBezTo>
                  <a:cubicBezTo>
                    <a:pt x="113" y="53"/>
                    <a:pt x="113" y="53"/>
                    <a:pt x="113" y="53"/>
                  </a:cubicBezTo>
                  <a:cubicBezTo>
                    <a:pt x="122" y="53"/>
                    <a:pt x="122" y="53"/>
                    <a:pt x="122" y="53"/>
                  </a:cubicBezTo>
                  <a:cubicBezTo>
                    <a:pt x="125" y="53"/>
                    <a:pt x="128" y="50"/>
                    <a:pt x="128" y="47"/>
                  </a:cubicBezTo>
                  <a:cubicBezTo>
                    <a:pt x="128" y="17"/>
                    <a:pt x="128" y="17"/>
                    <a:pt x="128" y="17"/>
                  </a:cubicBezTo>
                  <a:cubicBezTo>
                    <a:pt x="128" y="14"/>
                    <a:pt x="125" y="11"/>
                    <a:pt x="122" y="11"/>
                  </a:cubicBezTo>
                  <a:close/>
                  <a:moveTo>
                    <a:pt x="109" y="59"/>
                  </a:moveTo>
                  <a:cubicBezTo>
                    <a:pt x="5" y="59"/>
                    <a:pt x="5" y="59"/>
                    <a:pt x="5" y="59"/>
                  </a:cubicBezTo>
                  <a:cubicBezTo>
                    <a:pt x="5" y="5"/>
                    <a:pt x="5" y="5"/>
                    <a:pt x="5" y="5"/>
                  </a:cubicBezTo>
                  <a:cubicBezTo>
                    <a:pt x="109" y="5"/>
                    <a:pt x="109" y="5"/>
                    <a:pt x="109" y="5"/>
                  </a:cubicBezTo>
                  <a:lnTo>
                    <a:pt x="109" y="59"/>
                  </a:lnTo>
                  <a:close/>
                  <a:moveTo>
                    <a:pt x="123" y="48"/>
                  </a:moveTo>
                  <a:cubicBezTo>
                    <a:pt x="113" y="48"/>
                    <a:pt x="113" y="48"/>
                    <a:pt x="113" y="48"/>
                  </a:cubicBezTo>
                  <a:cubicBezTo>
                    <a:pt x="113" y="16"/>
                    <a:pt x="113" y="16"/>
                    <a:pt x="113" y="16"/>
                  </a:cubicBezTo>
                  <a:cubicBezTo>
                    <a:pt x="123" y="16"/>
                    <a:pt x="123" y="16"/>
                    <a:pt x="123" y="16"/>
                  </a:cubicBezTo>
                  <a:lnTo>
                    <a:pt x="123"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0" name="Freeform 135"/>
            <p:cNvSpPr/>
            <p:nvPr/>
          </p:nvSpPr>
          <p:spPr bwMode="auto">
            <a:xfrm>
              <a:off x="11312525" y="2435225"/>
              <a:ext cx="79375" cy="79375"/>
            </a:xfrm>
            <a:custGeom>
              <a:avLst/>
              <a:gdLst>
                <a:gd name="T0" fmla="*/ 7 w 21"/>
                <a:gd name="T1" fmla="*/ 11 h 21"/>
                <a:gd name="T2" fmla="*/ 1 w 21"/>
                <a:gd name="T3" fmla="*/ 17 h 21"/>
                <a:gd name="T4" fmla="*/ 1 w 21"/>
                <a:gd name="T5" fmla="*/ 20 h 21"/>
                <a:gd name="T6" fmla="*/ 4 w 21"/>
                <a:gd name="T7" fmla="*/ 20 h 21"/>
                <a:gd name="T8" fmla="*/ 11 w 21"/>
                <a:gd name="T9" fmla="*/ 14 h 21"/>
                <a:gd name="T10" fmla="*/ 17 w 21"/>
                <a:gd name="T11" fmla="*/ 20 h 21"/>
                <a:gd name="T12" fmla="*/ 20 w 21"/>
                <a:gd name="T13" fmla="*/ 20 h 21"/>
                <a:gd name="T14" fmla="*/ 20 w 21"/>
                <a:gd name="T15" fmla="*/ 17 h 21"/>
                <a:gd name="T16" fmla="*/ 14 w 21"/>
                <a:gd name="T17" fmla="*/ 11 h 21"/>
                <a:gd name="T18" fmla="*/ 20 w 21"/>
                <a:gd name="T19" fmla="*/ 4 h 21"/>
                <a:gd name="T20" fmla="*/ 20 w 21"/>
                <a:gd name="T21" fmla="*/ 1 h 21"/>
                <a:gd name="T22" fmla="*/ 17 w 21"/>
                <a:gd name="T23" fmla="*/ 1 h 21"/>
                <a:gd name="T24" fmla="*/ 11 w 21"/>
                <a:gd name="T25" fmla="*/ 7 h 21"/>
                <a:gd name="T26" fmla="*/ 4 w 21"/>
                <a:gd name="T27" fmla="*/ 1 h 21"/>
                <a:gd name="T28" fmla="*/ 1 w 21"/>
                <a:gd name="T29" fmla="*/ 1 h 21"/>
                <a:gd name="T30" fmla="*/ 1 w 21"/>
                <a:gd name="T31" fmla="*/ 4 h 21"/>
                <a:gd name="T32" fmla="*/ 7 w 21"/>
                <a:gd name="T33" fmla="*/ 1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21">
                  <a:moveTo>
                    <a:pt x="7" y="11"/>
                  </a:moveTo>
                  <a:cubicBezTo>
                    <a:pt x="1" y="17"/>
                    <a:pt x="1" y="17"/>
                    <a:pt x="1" y="17"/>
                  </a:cubicBezTo>
                  <a:cubicBezTo>
                    <a:pt x="0" y="18"/>
                    <a:pt x="0" y="19"/>
                    <a:pt x="1" y="20"/>
                  </a:cubicBezTo>
                  <a:cubicBezTo>
                    <a:pt x="2" y="21"/>
                    <a:pt x="3" y="21"/>
                    <a:pt x="4" y="20"/>
                  </a:cubicBezTo>
                  <a:cubicBezTo>
                    <a:pt x="11" y="14"/>
                    <a:pt x="11" y="14"/>
                    <a:pt x="11" y="14"/>
                  </a:cubicBezTo>
                  <a:cubicBezTo>
                    <a:pt x="17" y="20"/>
                    <a:pt x="17" y="20"/>
                    <a:pt x="17" y="20"/>
                  </a:cubicBezTo>
                  <a:cubicBezTo>
                    <a:pt x="18" y="21"/>
                    <a:pt x="19" y="21"/>
                    <a:pt x="20" y="20"/>
                  </a:cubicBezTo>
                  <a:cubicBezTo>
                    <a:pt x="21" y="19"/>
                    <a:pt x="21" y="18"/>
                    <a:pt x="20" y="17"/>
                  </a:cubicBezTo>
                  <a:cubicBezTo>
                    <a:pt x="14" y="11"/>
                    <a:pt x="14" y="11"/>
                    <a:pt x="14" y="11"/>
                  </a:cubicBezTo>
                  <a:cubicBezTo>
                    <a:pt x="20" y="4"/>
                    <a:pt x="20" y="4"/>
                    <a:pt x="20" y="4"/>
                  </a:cubicBezTo>
                  <a:cubicBezTo>
                    <a:pt x="21" y="3"/>
                    <a:pt x="21" y="2"/>
                    <a:pt x="20" y="1"/>
                  </a:cubicBezTo>
                  <a:cubicBezTo>
                    <a:pt x="19" y="0"/>
                    <a:pt x="18" y="0"/>
                    <a:pt x="17" y="1"/>
                  </a:cubicBezTo>
                  <a:cubicBezTo>
                    <a:pt x="11" y="7"/>
                    <a:pt x="11" y="7"/>
                    <a:pt x="11" y="7"/>
                  </a:cubicBezTo>
                  <a:cubicBezTo>
                    <a:pt x="4" y="1"/>
                    <a:pt x="4" y="1"/>
                    <a:pt x="4" y="1"/>
                  </a:cubicBezTo>
                  <a:cubicBezTo>
                    <a:pt x="3" y="0"/>
                    <a:pt x="2" y="0"/>
                    <a:pt x="1" y="1"/>
                  </a:cubicBezTo>
                  <a:cubicBezTo>
                    <a:pt x="0" y="2"/>
                    <a:pt x="0" y="3"/>
                    <a:pt x="1" y="4"/>
                  </a:cubicBezTo>
                  <a:lnTo>
                    <a:pt x="7"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71" name="Freeform 136"/>
          <p:cNvSpPr>
            <a:spLocks noEditPoints="1"/>
          </p:cNvSpPr>
          <p:nvPr/>
        </p:nvSpPr>
        <p:spPr bwMode="auto">
          <a:xfrm>
            <a:off x="10179050" y="2349500"/>
            <a:ext cx="481013" cy="239713"/>
          </a:xfrm>
          <a:custGeom>
            <a:avLst/>
            <a:gdLst>
              <a:gd name="T0" fmla="*/ 128 w 128"/>
              <a:gd name="T1" fmla="*/ 17 h 64"/>
              <a:gd name="T2" fmla="*/ 122 w 128"/>
              <a:gd name="T3" fmla="*/ 11 h 64"/>
              <a:gd name="T4" fmla="*/ 113 w 128"/>
              <a:gd name="T5" fmla="*/ 11 h 64"/>
              <a:gd name="T6" fmla="*/ 113 w 128"/>
              <a:gd name="T7" fmla="*/ 6 h 64"/>
              <a:gd name="T8" fmla="*/ 107 w 128"/>
              <a:gd name="T9" fmla="*/ 0 h 64"/>
              <a:gd name="T10" fmla="*/ 6 w 128"/>
              <a:gd name="T11" fmla="*/ 0 h 64"/>
              <a:gd name="T12" fmla="*/ 0 w 128"/>
              <a:gd name="T13" fmla="*/ 6 h 64"/>
              <a:gd name="T14" fmla="*/ 0 w 128"/>
              <a:gd name="T15" fmla="*/ 58 h 64"/>
              <a:gd name="T16" fmla="*/ 6 w 128"/>
              <a:gd name="T17" fmla="*/ 64 h 64"/>
              <a:gd name="T18" fmla="*/ 107 w 128"/>
              <a:gd name="T19" fmla="*/ 64 h 64"/>
              <a:gd name="T20" fmla="*/ 113 w 128"/>
              <a:gd name="T21" fmla="*/ 58 h 64"/>
              <a:gd name="T22" fmla="*/ 113 w 128"/>
              <a:gd name="T23" fmla="*/ 53 h 64"/>
              <a:gd name="T24" fmla="*/ 122 w 128"/>
              <a:gd name="T25" fmla="*/ 53 h 64"/>
              <a:gd name="T26" fmla="*/ 128 w 128"/>
              <a:gd name="T27" fmla="*/ 47 h 64"/>
              <a:gd name="T28" fmla="*/ 128 w 128"/>
              <a:gd name="T29" fmla="*/ 17 h 64"/>
              <a:gd name="T30" fmla="*/ 5 w 128"/>
              <a:gd name="T31" fmla="*/ 59 h 64"/>
              <a:gd name="T32" fmla="*/ 5 w 128"/>
              <a:gd name="T33" fmla="*/ 5 h 64"/>
              <a:gd name="T34" fmla="*/ 33 w 128"/>
              <a:gd name="T35" fmla="*/ 5 h 64"/>
              <a:gd name="T36" fmla="*/ 88 w 128"/>
              <a:gd name="T37" fmla="*/ 59 h 64"/>
              <a:gd name="T38" fmla="*/ 5 w 128"/>
              <a:gd name="T39" fmla="*/ 59 h 64"/>
              <a:gd name="T40" fmla="*/ 109 w 128"/>
              <a:gd name="T41" fmla="*/ 59 h 64"/>
              <a:gd name="T42" fmla="*/ 95 w 128"/>
              <a:gd name="T43" fmla="*/ 59 h 64"/>
              <a:gd name="T44" fmla="*/ 40 w 128"/>
              <a:gd name="T45" fmla="*/ 5 h 64"/>
              <a:gd name="T46" fmla="*/ 109 w 128"/>
              <a:gd name="T47" fmla="*/ 5 h 64"/>
              <a:gd name="T48" fmla="*/ 109 w 128"/>
              <a:gd name="T49" fmla="*/ 59 h 64"/>
              <a:gd name="T50" fmla="*/ 123 w 128"/>
              <a:gd name="T51" fmla="*/ 48 h 64"/>
              <a:gd name="T52" fmla="*/ 113 w 128"/>
              <a:gd name="T53" fmla="*/ 48 h 64"/>
              <a:gd name="T54" fmla="*/ 113 w 128"/>
              <a:gd name="T55" fmla="*/ 16 h 64"/>
              <a:gd name="T56" fmla="*/ 123 w 128"/>
              <a:gd name="T57" fmla="*/ 16 h 64"/>
              <a:gd name="T58" fmla="*/ 123 w 128"/>
              <a:gd name="T59"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64">
                <a:moveTo>
                  <a:pt x="128" y="17"/>
                </a:moveTo>
                <a:cubicBezTo>
                  <a:pt x="128" y="14"/>
                  <a:pt x="125" y="11"/>
                  <a:pt x="122" y="11"/>
                </a:cubicBezTo>
                <a:cubicBezTo>
                  <a:pt x="113" y="11"/>
                  <a:pt x="113" y="11"/>
                  <a:pt x="113" y="11"/>
                </a:cubicBezTo>
                <a:cubicBezTo>
                  <a:pt x="113" y="6"/>
                  <a:pt x="113" y="6"/>
                  <a:pt x="113" y="6"/>
                </a:cubicBezTo>
                <a:cubicBezTo>
                  <a:pt x="113" y="3"/>
                  <a:pt x="110" y="0"/>
                  <a:pt x="107" y="0"/>
                </a:cubicBezTo>
                <a:cubicBezTo>
                  <a:pt x="6" y="0"/>
                  <a:pt x="6" y="0"/>
                  <a:pt x="6" y="0"/>
                </a:cubicBezTo>
                <a:cubicBezTo>
                  <a:pt x="3" y="0"/>
                  <a:pt x="0" y="3"/>
                  <a:pt x="0" y="6"/>
                </a:cubicBezTo>
                <a:cubicBezTo>
                  <a:pt x="0" y="58"/>
                  <a:pt x="0" y="58"/>
                  <a:pt x="0" y="58"/>
                </a:cubicBezTo>
                <a:cubicBezTo>
                  <a:pt x="0" y="61"/>
                  <a:pt x="3" y="64"/>
                  <a:pt x="6" y="64"/>
                </a:cubicBezTo>
                <a:cubicBezTo>
                  <a:pt x="107" y="64"/>
                  <a:pt x="107" y="64"/>
                  <a:pt x="107" y="64"/>
                </a:cubicBezTo>
                <a:cubicBezTo>
                  <a:pt x="110" y="64"/>
                  <a:pt x="113" y="61"/>
                  <a:pt x="113" y="58"/>
                </a:cubicBezTo>
                <a:cubicBezTo>
                  <a:pt x="113" y="53"/>
                  <a:pt x="113" y="53"/>
                  <a:pt x="113" y="53"/>
                </a:cubicBezTo>
                <a:cubicBezTo>
                  <a:pt x="122" y="53"/>
                  <a:pt x="122" y="53"/>
                  <a:pt x="122" y="53"/>
                </a:cubicBezTo>
                <a:cubicBezTo>
                  <a:pt x="125" y="53"/>
                  <a:pt x="128" y="50"/>
                  <a:pt x="128" y="47"/>
                </a:cubicBezTo>
                <a:lnTo>
                  <a:pt x="128" y="17"/>
                </a:lnTo>
                <a:close/>
                <a:moveTo>
                  <a:pt x="5" y="59"/>
                </a:moveTo>
                <a:cubicBezTo>
                  <a:pt x="5" y="5"/>
                  <a:pt x="5" y="5"/>
                  <a:pt x="5" y="5"/>
                </a:cubicBezTo>
                <a:cubicBezTo>
                  <a:pt x="33" y="5"/>
                  <a:pt x="33" y="5"/>
                  <a:pt x="33" y="5"/>
                </a:cubicBezTo>
                <a:cubicBezTo>
                  <a:pt x="88" y="59"/>
                  <a:pt x="88" y="59"/>
                  <a:pt x="88" y="59"/>
                </a:cubicBezTo>
                <a:lnTo>
                  <a:pt x="5" y="59"/>
                </a:lnTo>
                <a:close/>
                <a:moveTo>
                  <a:pt x="109" y="59"/>
                </a:moveTo>
                <a:cubicBezTo>
                  <a:pt x="95" y="59"/>
                  <a:pt x="95" y="59"/>
                  <a:pt x="95" y="59"/>
                </a:cubicBezTo>
                <a:cubicBezTo>
                  <a:pt x="40" y="5"/>
                  <a:pt x="40" y="5"/>
                  <a:pt x="40" y="5"/>
                </a:cubicBezTo>
                <a:cubicBezTo>
                  <a:pt x="109" y="5"/>
                  <a:pt x="109" y="5"/>
                  <a:pt x="109" y="5"/>
                </a:cubicBezTo>
                <a:lnTo>
                  <a:pt x="109" y="59"/>
                </a:lnTo>
                <a:close/>
                <a:moveTo>
                  <a:pt x="123" y="48"/>
                </a:moveTo>
                <a:cubicBezTo>
                  <a:pt x="113" y="48"/>
                  <a:pt x="113" y="48"/>
                  <a:pt x="113" y="48"/>
                </a:cubicBezTo>
                <a:cubicBezTo>
                  <a:pt x="113" y="16"/>
                  <a:pt x="113" y="16"/>
                  <a:pt x="113" y="16"/>
                </a:cubicBezTo>
                <a:cubicBezTo>
                  <a:pt x="123" y="16"/>
                  <a:pt x="123" y="16"/>
                  <a:pt x="123" y="16"/>
                </a:cubicBezTo>
                <a:lnTo>
                  <a:pt x="123" y="48"/>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2" name="Freeform 137"/>
          <p:cNvSpPr>
            <a:spLocks noEditPoints="1"/>
          </p:cNvSpPr>
          <p:nvPr/>
        </p:nvSpPr>
        <p:spPr bwMode="auto">
          <a:xfrm>
            <a:off x="9217025" y="2349500"/>
            <a:ext cx="481013" cy="239713"/>
          </a:xfrm>
          <a:custGeom>
            <a:avLst/>
            <a:gdLst>
              <a:gd name="T0" fmla="*/ 128 w 128"/>
              <a:gd name="T1" fmla="*/ 17 h 64"/>
              <a:gd name="T2" fmla="*/ 122 w 128"/>
              <a:gd name="T3" fmla="*/ 11 h 64"/>
              <a:gd name="T4" fmla="*/ 113 w 128"/>
              <a:gd name="T5" fmla="*/ 11 h 64"/>
              <a:gd name="T6" fmla="*/ 113 w 128"/>
              <a:gd name="T7" fmla="*/ 6 h 64"/>
              <a:gd name="T8" fmla="*/ 107 w 128"/>
              <a:gd name="T9" fmla="*/ 0 h 64"/>
              <a:gd name="T10" fmla="*/ 6 w 128"/>
              <a:gd name="T11" fmla="*/ 0 h 64"/>
              <a:gd name="T12" fmla="*/ 0 w 128"/>
              <a:gd name="T13" fmla="*/ 6 h 64"/>
              <a:gd name="T14" fmla="*/ 0 w 128"/>
              <a:gd name="T15" fmla="*/ 58 h 64"/>
              <a:gd name="T16" fmla="*/ 6 w 128"/>
              <a:gd name="T17" fmla="*/ 64 h 64"/>
              <a:gd name="T18" fmla="*/ 107 w 128"/>
              <a:gd name="T19" fmla="*/ 64 h 64"/>
              <a:gd name="T20" fmla="*/ 113 w 128"/>
              <a:gd name="T21" fmla="*/ 58 h 64"/>
              <a:gd name="T22" fmla="*/ 113 w 128"/>
              <a:gd name="T23" fmla="*/ 53 h 64"/>
              <a:gd name="T24" fmla="*/ 122 w 128"/>
              <a:gd name="T25" fmla="*/ 53 h 64"/>
              <a:gd name="T26" fmla="*/ 128 w 128"/>
              <a:gd name="T27" fmla="*/ 47 h 64"/>
              <a:gd name="T28" fmla="*/ 128 w 128"/>
              <a:gd name="T29" fmla="*/ 17 h 64"/>
              <a:gd name="T30" fmla="*/ 109 w 128"/>
              <a:gd name="T31" fmla="*/ 59 h 64"/>
              <a:gd name="T32" fmla="*/ 5 w 128"/>
              <a:gd name="T33" fmla="*/ 59 h 64"/>
              <a:gd name="T34" fmla="*/ 5 w 128"/>
              <a:gd name="T35" fmla="*/ 5 h 64"/>
              <a:gd name="T36" fmla="*/ 109 w 128"/>
              <a:gd name="T37" fmla="*/ 5 h 64"/>
              <a:gd name="T38" fmla="*/ 109 w 128"/>
              <a:gd name="T39" fmla="*/ 59 h 64"/>
              <a:gd name="T40" fmla="*/ 123 w 128"/>
              <a:gd name="T41" fmla="*/ 48 h 64"/>
              <a:gd name="T42" fmla="*/ 113 w 128"/>
              <a:gd name="T43" fmla="*/ 48 h 64"/>
              <a:gd name="T44" fmla="*/ 113 w 128"/>
              <a:gd name="T45" fmla="*/ 16 h 64"/>
              <a:gd name="T46" fmla="*/ 123 w 128"/>
              <a:gd name="T47" fmla="*/ 16 h 64"/>
              <a:gd name="T48" fmla="*/ 123 w 128"/>
              <a:gd name="T49"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64">
                <a:moveTo>
                  <a:pt x="128" y="17"/>
                </a:moveTo>
                <a:cubicBezTo>
                  <a:pt x="128" y="14"/>
                  <a:pt x="125" y="11"/>
                  <a:pt x="122" y="11"/>
                </a:cubicBezTo>
                <a:cubicBezTo>
                  <a:pt x="113" y="11"/>
                  <a:pt x="113" y="11"/>
                  <a:pt x="113" y="11"/>
                </a:cubicBezTo>
                <a:cubicBezTo>
                  <a:pt x="113" y="6"/>
                  <a:pt x="113" y="6"/>
                  <a:pt x="113" y="6"/>
                </a:cubicBezTo>
                <a:cubicBezTo>
                  <a:pt x="113" y="3"/>
                  <a:pt x="110" y="0"/>
                  <a:pt x="107" y="0"/>
                </a:cubicBezTo>
                <a:cubicBezTo>
                  <a:pt x="6" y="0"/>
                  <a:pt x="6" y="0"/>
                  <a:pt x="6" y="0"/>
                </a:cubicBezTo>
                <a:cubicBezTo>
                  <a:pt x="3" y="0"/>
                  <a:pt x="0" y="3"/>
                  <a:pt x="0" y="6"/>
                </a:cubicBezTo>
                <a:cubicBezTo>
                  <a:pt x="0" y="58"/>
                  <a:pt x="0" y="58"/>
                  <a:pt x="0" y="58"/>
                </a:cubicBezTo>
                <a:cubicBezTo>
                  <a:pt x="0" y="61"/>
                  <a:pt x="3" y="64"/>
                  <a:pt x="6" y="64"/>
                </a:cubicBezTo>
                <a:cubicBezTo>
                  <a:pt x="107" y="64"/>
                  <a:pt x="107" y="64"/>
                  <a:pt x="107" y="64"/>
                </a:cubicBezTo>
                <a:cubicBezTo>
                  <a:pt x="110" y="64"/>
                  <a:pt x="113" y="61"/>
                  <a:pt x="113" y="58"/>
                </a:cubicBezTo>
                <a:cubicBezTo>
                  <a:pt x="113" y="53"/>
                  <a:pt x="113" y="53"/>
                  <a:pt x="113" y="53"/>
                </a:cubicBezTo>
                <a:cubicBezTo>
                  <a:pt x="122" y="53"/>
                  <a:pt x="122" y="53"/>
                  <a:pt x="122" y="53"/>
                </a:cubicBezTo>
                <a:cubicBezTo>
                  <a:pt x="125" y="53"/>
                  <a:pt x="128" y="50"/>
                  <a:pt x="128" y="47"/>
                </a:cubicBezTo>
                <a:lnTo>
                  <a:pt x="128" y="17"/>
                </a:lnTo>
                <a:close/>
                <a:moveTo>
                  <a:pt x="109" y="59"/>
                </a:moveTo>
                <a:cubicBezTo>
                  <a:pt x="5" y="59"/>
                  <a:pt x="5" y="59"/>
                  <a:pt x="5" y="59"/>
                </a:cubicBezTo>
                <a:cubicBezTo>
                  <a:pt x="5" y="5"/>
                  <a:pt x="5" y="5"/>
                  <a:pt x="5" y="5"/>
                </a:cubicBezTo>
                <a:cubicBezTo>
                  <a:pt x="109" y="5"/>
                  <a:pt x="109" y="5"/>
                  <a:pt x="109" y="5"/>
                </a:cubicBezTo>
                <a:lnTo>
                  <a:pt x="109" y="59"/>
                </a:lnTo>
                <a:close/>
                <a:moveTo>
                  <a:pt x="123" y="48"/>
                </a:moveTo>
                <a:cubicBezTo>
                  <a:pt x="113" y="48"/>
                  <a:pt x="113" y="48"/>
                  <a:pt x="113" y="48"/>
                </a:cubicBezTo>
                <a:cubicBezTo>
                  <a:pt x="113" y="16"/>
                  <a:pt x="113" y="16"/>
                  <a:pt x="113" y="16"/>
                </a:cubicBezTo>
                <a:cubicBezTo>
                  <a:pt x="123" y="16"/>
                  <a:pt x="123" y="16"/>
                  <a:pt x="123" y="16"/>
                </a:cubicBezTo>
                <a:lnTo>
                  <a:pt x="123" y="48"/>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3" name="Freeform 138"/>
          <p:cNvSpPr>
            <a:spLocks noEditPoints="1"/>
          </p:cNvSpPr>
          <p:nvPr/>
        </p:nvSpPr>
        <p:spPr bwMode="auto">
          <a:xfrm>
            <a:off x="8366125" y="2228850"/>
            <a:ext cx="261938" cy="481013"/>
          </a:xfrm>
          <a:custGeom>
            <a:avLst/>
            <a:gdLst>
              <a:gd name="T0" fmla="*/ 64 w 70"/>
              <a:gd name="T1" fmla="*/ 92 h 128"/>
              <a:gd name="T2" fmla="*/ 62 w 70"/>
              <a:gd name="T3" fmla="*/ 90 h 128"/>
              <a:gd name="T4" fmla="*/ 37 w 70"/>
              <a:gd name="T5" fmla="*/ 90 h 128"/>
              <a:gd name="T6" fmla="*/ 37 w 70"/>
              <a:gd name="T7" fmla="*/ 34 h 128"/>
              <a:gd name="T8" fmla="*/ 38 w 70"/>
              <a:gd name="T9" fmla="*/ 34 h 128"/>
              <a:gd name="T10" fmla="*/ 52 w 70"/>
              <a:gd name="T11" fmla="*/ 17 h 128"/>
              <a:gd name="T12" fmla="*/ 35 w 70"/>
              <a:gd name="T13" fmla="*/ 0 h 128"/>
              <a:gd name="T14" fmla="*/ 18 w 70"/>
              <a:gd name="T15" fmla="*/ 17 h 128"/>
              <a:gd name="T16" fmla="*/ 32 w 70"/>
              <a:gd name="T17" fmla="*/ 34 h 128"/>
              <a:gd name="T18" fmla="*/ 33 w 70"/>
              <a:gd name="T19" fmla="*/ 34 h 128"/>
              <a:gd name="T20" fmla="*/ 33 w 70"/>
              <a:gd name="T21" fmla="*/ 90 h 128"/>
              <a:gd name="T22" fmla="*/ 8 w 70"/>
              <a:gd name="T23" fmla="*/ 90 h 128"/>
              <a:gd name="T24" fmla="*/ 6 w 70"/>
              <a:gd name="T25" fmla="*/ 92 h 128"/>
              <a:gd name="T26" fmla="*/ 6 w 70"/>
              <a:gd name="T27" fmla="*/ 92 h 128"/>
              <a:gd name="T28" fmla="*/ 0 w 70"/>
              <a:gd name="T29" fmla="*/ 122 h 128"/>
              <a:gd name="T30" fmla="*/ 2 w 70"/>
              <a:gd name="T31" fmla="*/ 124 h 128"/>
              <a:gd name="T32" fmla="*/ 8 w 70"/>
              <a:gd name="T33" fmla="*/ 124 h 128"/>
              <a:gd name="T34" fmla="*/ 8 w 70"/>
              <a:gd name="T35" fmla="*/ 126 h 128"/>
              <a:gd name="T36" fmla="*/ 10 w 70"/>
              <a:gd name="T37" fmla="*/ 128 h 128"/>
              <a:gd name="T38" fmla="*/ 12 w 70"/>
              <a:gd name="T39" fmla="*/ 126 h 128"/>
              <a:gd name="T40" fmla="*/ 12 w 70"/>
              <a:gd name="T41" fmla="*/ 124 h 128"/>
              <a:gd name="T42" fmla="*/ 58 w 70"/>
              <a:gd name="T43" fmla="*/ 124 h 128"/>
              <a:gd name="T44" fmla="*/ 58 w 70"/>
              <a:gd name="T45" fmla="*/ 126 h 128"/>
              <a:gd name="T46" fmla="*/ 60 w 70"/>
              <a:gd name="T47" fmla="*/ 128 h 128"/>
              <a:gd name="T48" fmla="*/ 62 w 70"/>
              <a:gd name="T49" fmla="*/ 126 h 128"/>
              <a:gd name="T50" fmla="*/ 62 w 70"/>
              <a:gd name="T51" fmla="*/ 124 h 128"/>
              <a:gd name="T52" fmla="*/ 68 w 70"/>
              <a:gd name="T53" fmla="*/ 124 h 128"/>
              <a:gd name="T54" fmla="*/ 70 w 70"/>
              <a:gd name="T55" fmla="*/ 122 h 128"/>
              <a:gd name="T56" fmla="*/ 64 w 70"/>
              <a:gd name="T57" fmla="*/ 92 h 128"/>
              <a:gd name="T58" fmla="*/ 22 w 70"/>
              <a:gd name="T59" fmla="*/ 17 h 128"/>
              <a:gd name="T60" fmla="*/ 35 w 70"/>
              <a:gd name="T61" fmla="*/ 5 h 128"/>
              <a:gd name="T62" fmla="*/ 48 w 70"/>
              <a:gd name="T63" fmla="*/ 17 h 128"/>
              <a:gd name="T64" fmla="*/ 35 w 70"/>
              <a:gd name="T65" fmla="*/ 30 h 128"/>
              <a:gd name="T66" fmla="*/ 22 w 70"/>
              <a:gd name="T67" fmla="*/ 17 h 128"/>
              <a:gd name="T68" fmla="*/ 65 w 70"/>
              <a:gd name="T69" fmla="*/ 120 h 128"/>
              <a:gd name="T70" fmla="*/ 5 w 70"/>
              <a:gd name="T71" fmla="*/ 120 h 128"/>
              <a:gd name="T72" fmla="*/ 10 w 70"/>
              <a:gd name="T73" fmla="*/ 95 h 128"/>
              <a:gd name="T74" fmla="*/ 60 w 70"/>
              <a:gd name="T75" fmla="*/ 95 h 128"/>
              <a:gd name="T76" fmla="*/ 60 w 70"/>
              <a:gd name="T77" fmla="*/ 96 h 128"/>
              <a:gd name="T78" fmla="*/ 64 w 70"/>
              <a:gd name="T79" fmla="*/ 118 h 128"/>
              <a:gd name="T80" fmla="*/ 65 w 70"/>
              <a:gd name="T81"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 h="128">
                <a:moveTo>
                  <a:pt x="64" y="92"/>
                </a:moveTo>
                <a:cubicBezTo>
                  <a:pt x="64" y="91"/>
                  <a:pt x="63" y="90"/>
                  <a:pt x="62" y="90"/>
                </a:cubicBezTo>
                <a:cubicBezTo>
                  <a:pt x="37" y="90"/>
                  <a:pt x="37" y="90"/>
                  <a:pt x="37" y="90"/>
                </a:cubicBezTo>
                <a:cubicBezTo>
                  <a:pt x="37" y="34"/>
                  <a:pt x="37" y="34"/>
                  <a:pt x="37" y="34"/>
                </a:cubicBezTo>
                <a:cubicBezTo>
                  <a:pt x="38" y="34"/>
                  <a:pt x="38" y="34"/>
                  <a:pt x="38" y="34"/>
                </a:cubicBezTo>
                <a:cubicBezTo>
                  <a:pt x="46" y="32"/>
                  <a:pt x="52" y="25"/>
                  <a:pt x="52" y="17"/>
                </a:cubicBezTo>
                <a:cubicBezTo>
                  <a:pt x="52" y="8"/>
                  <a:pt x="44" y="0"/>
                  <a:pt x="35" y="0"/>
                </a:cubicBezTo>
                <a:cubicBezTo>
                  <a:pt x="26" y="0"/>
                  <a:pt x="18" y="8"/>
                  <a:pt x="18" y="17"/>
                </a:cubicBezTo>
                <a:cubicBezTo>
                  <a:pt x="18" y="25"/>
                  <a:pt x="24" y="32"/>
                  <a:pt x="32" y="34"/>
                </a:cubicBezTo>
                <a:cubicBezTo>
                  <a:pt x="33" y="34"/>
                  <a:pt x="33" y="34"/>
                  <a:pt x="33" y="34"/>
                </a:cubicBezTo>
                <a:cubicBezTo>
                  <a:pt x="33" y="90"/>
                  <a:pt x="33" y="90"/>
                  <a:pt x="33" y="90"/>
                </a:cubicBezTo>
                <a:cubicBezTo>
                  <a:pt x="8" y="90"/>
                  <a:pt x="8" y="90"/>
                  <a:pt x="8" y="90"/>
                </a:cubicBezTo>
                <a:cubicBezTo>
                  <a:pt x="7" y="90"/>
                  <a:pt x="6" y="91"/>
                  <a:pt x="6" y="92"/>
                </a:cubicBezTo>
                <a:cubicBezTo>
                  <a:pt x="6" y="92"/>
                  <a:pt x="6" y="92"/>
                  <a:pt x="6" y="92"/>
                </a:cubicBezTo>
                <a:cubicBezTo>
                  <a:pt x="4" y="100"/>
                  <a:pt x="0" y="121"/>
                  <a:pt x="0" y="122"/>
                </a:cubicBezTo>
                <a:cubicBezTo>
                  <a:pt x="0" y="123"/>
                  <a:pt x="1" y="124"/>
                  <a:pt x="2" y="124"/>
                </a:cubicBezTo>
                <a:cubicBezTo>
                  <a:pt x="8" y="124"/>
                  <a:pt x="8" y="124"/>
                  <a:pt x="8" y="124"/>
                </a:cubicBezTo>
                <a:cubicBezTo>
                  <a:pt x="8" y="126"/>
                  <a:pt x="8" y="126"/>
                  <a:pt x="8" y="126"/>
                </a:cubicBezTo>
                <a:cubicBezTo>
                  <a:pt x="8" y="127"/>
                  <a:pt x="9" y="128"/>
                  <a:pt x="10" y="128"/>
                </a:cubicBezTo>
                <a:cubicBezTo>
                  <a:pt x="11" y="128"/>
                  <a:pt x="12" y="127"/>
                  <a:pt x="12" y="126"/>
                </a:cubicBezTo>
                <a:cubicBezTo>
                  <a:pt x="12" y="124"/>
                  <a:pt x="12" y="124"/>
                  <a:pt x="12" y="124"/>
                </a:cubicBezTo>
                <a:cubicBezTo>
                  <a:pt x="58" y="124"/>
                  <a:pt x="58" y="124"/>
                  <a:pt x="58" y="124"/>
                </a:cubicBezTo>
                <a:cubicBezTo>
                  <a:pt x="58" y="126"/>
                  <a:pt x="58" y="126"/>
                  <a:pt x="58" y="126"/>
                </a:cubicBezTo>
                <a:cubicBezTo>
                  <a:pt x="58" y="127"/>
                  <a:pt x="59" y="128"/>
                  <a:pt x="60" y="128"/>
                </a:cubicBezTo>
                <a:cubicBezTo>
                  <a:pt x="61" y="128"/>
                  <a:pt x="62" y="127"/>
                  <a:pt x="62" y="126"/>
                </a:cubicBezTo>
                <a:cubicBezTo>
                  <a:pt x="62" y="124"/>
                  <a:pt x="62" y="124"/>
                  <a:pt x="62" y="124"/>
                </a:cubicBezTo>
                <a:cubicBezTo>
                  <a:pt x="68" y="124"/>
                  <a:pt x="68" y="124"/>
                  <a:pt x="68" y="124"/>
                </a:cubicBezTo>
                <a:cubicBezTo>
                  <a:pt x="69" y="124"/>
                  <a:pt x="70" y="123"/>
                  <a:pt x="70" y="122"/>
                </a:cubicBezTo>
                <a:cubicBezTo>
                  <a:pt x="70" y="121"/>
                  <a:pt x="66" y="100"/>
                  <a:pt x="64" y="92"/>
                </a:cubicBezTo>
                <a:close/>
                <a:moveTo>
                  <a:pt x="22" y="17"/>
                </a:moveTo>
                <a:cubicBezTo>
                  <a:pt x="22" y="10"/>
                  <a:pt x="28" y="5"/>
                  <a:pt x="35" y="5"/>
                </a:cubicBezTo>
                <a:cubicBezTo>
                  <a:pt x="42" y="5"/>
                  <a:pt x="48" y="10"/>
                  <a:pt x="48" y="17"/>
                </a:cubicBezTo>
                <a:cubicBezTo>
                  <a:pt x="48" y="24"/>
                  <a:pt x="42" y="30"/>
                  <a:pt x="35" y="30"/>
                </a:cubicBezTo>
                <a:cubicBezTo>
                  <a:pt x="28" y="30"/>
                  <a:pt x="22" y="24"/>
                  <a:pt x="22" y="17"/>
                </a:cubicBezTo>
                <a:close/>
                <a:moveTo>
                  <a:pt x="65" y="120"/>
                </a:moveTo>
                <a:cubicBezTo>
                  <a:pt x="5" y="120"/>
                  <a:pt x="5" y="120"/>
                  <a:pt x="5" y="120"/>
                </a:cubicBezTo>
                <a:cubicBezTo>
                  <a:pt x="10" y="95"/>
                  <a:pt x="10" y="95"/>
                  <a:pt x="10" y="95"/>
                </a:cubicBezTo>
                <a:cubicBezTo>
                  <a:pt x="60" y="95"/>
                  <a:pt x="60" y="95"/>
                  <a:pt x="60" y="95"/>
                </a:cubicBezTo>
                <a:cubicBezTo>
                  <a:pt x="60" y="96"/>
                  <a:pt x="60" y="96"/>
                  <a:pt x="60" y="96"/>
                </a:cubicBezTo>
                <a:cubicBezTo>
                  <a:pt x="61" y="103"/>
                  <a:pt x="63" y="112"/>
                  <a:pt x="64" y="118"/>
                </a:cubicBezTo>
                <a:lnTo>
                  <a:pt x="65" y="120"/>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60" name="组合 259"/>
          <p:cNvGrpSpPr/>
          <p:nvPr/>
        </p:nvGrpSpPr>
        <p:grpSpPr>
          <a:xfrm>
            <a:off x="7296150" y="2295525"/>
            <a:ext cx="479425" cy="346075"/>
            <a:chOff x="7296150" y="2295525"/>
            <a:chExt cx="479425" cy="346075"/>
          </a:xfrm>
          <a:solidFill>
            <a:schemeClr val="accent1"/>
          </a:solidFill>
        </p:grpSpPr>
        <p:sp>
          <p:nvSpPr>
            <p:cNvPr id="174" name="Freeform 139"/>
            <p:cNvSpPr>
              <a:spLocks noEditPoints="1"/>
            </p:cNvSpPr>
            <p:nvPr/>
          </p:nvSpPr>
          <p:spPr bwMode="auto">
            <a:xfrm>
              <a:off x="7296150" y="2295525"/>
              <a:ext cx="479425" cy="346075"/>
            </a:xfrm>
            <a:custGeom>
              <a:avLst/>
              <a:gdLst>
                <a:gd name="T0" fmla="*/ 123 w 128"/>
                <a:gd name="T1" fmla="*/ 28 h 92"/>
                <a:gd name="T2" fmla="*/ 113 w 128"/>
                <a:gd name="T3" fmla="*/ 8 h 92"/>
                <a:gd name="T4" fmla="*/ 92 w 128"/>
                <a:gd name="T5" fmla="*/ 0 h 92"/>
                <a:gd name="T6" fmla="*/ 36 w 128"/>
                <a:gd name="T7" fmla="*/ 0 h 92"/>
                <a:gd name="T8" fmla="*/ 15 w 128"/>
                <a:gd name="T9" fmla="*/ 8 h 92"/>
                <a:gd name="T10" fmla="*/ 5 w 128"/>
                <a:gd name="T11" fmla="*/ 28 h 92"/>
                <a:gd name="T12" fmla="*/ 0 w 128"/>
                <a:gd name="T13" fmla="*/ 75 h 92"/>
                <a:gd name="T14" fmla="*/ 17 w 128"/>
                <a:gd name="T15" fmla="*/ 92 h 92"/>
                <a:gd name="T16" fmla="*/ 32 w 128"/>
                <a:gd name="T17" fmla="*/ 82 h 92"/>
                <a:gd name="T18" fmla="*/ 45 w 128"/>
                <a:gd name="T19" fmla="*/ 62 h 92"/>
                <a:gd name="T20" fmla="*/ 83 w 128"/>
                <a:gd name="T21" fmla="*/ 62 h 92"/>
                <a:gd name="T22" fmla="*/ 96 w 128"/>
                <a:gd name="T23" fmla="*/ 82 h 92"/>
                <a:gd name="T24" fmla="*/ 111 w 128"/>
                <a:gd name="T25" fmla="*/ 92 h 92"/>
                <a:gd name="T26" fmla="*/ 128 w 128"/>
                <a:gd name="T27" fmla="*/ 75 h 92"/>
                <a:gd name="T28" fmla="*/ 123 w 128"/>
                <a:gd name="T29" fmla="*/ 28 h 92"/>
                <a:gd name="T30" fmla="*/ 111 w 128"/>
                <a:gd name="T31" fmla="*/ 87 h 92"/>
                <a:gd name="T32" fmla="*/ 100 w 128"/>
                <a:gd name="T33" fmla="*/ 80 h 92"/>
                <a:gd name="T34" fmla="*/ 86 w 128"/>
                <a:gd name="T35" fmla="*/ 58 h 92"/>
                <a:gd name="T36" fmla="*/ 42 w 128"/>
                <a:gd name="T37" fmla="*/ 58 h 92"/>
                <a:gd name="T38" fmla="*/ 28 w 128"/>
                <a:gd name="T39" fmla="*/ 80 h 92"/>
                <a:gd name="T40" fmla="*/ 17 w 128"/>
                <a:gd name="T41" fmla="*/ 87 h 92"/>
                <a:gd name="T42" fmla="*/ 5 w 128"/>
                <a:gd name="T43" fmla="*/ 75 h 92"/>
                <a:gd name="T44" fmla="*/ 10 w 128"/>
                <a:gd name="T45" fmla="*/ 29 h 92"/>
                <a:gd name="T46" fmla="*/ 18 w 128"/>
                <a:gd name="T47" fmla="*/ 12 h 92"/>
                <a:gd name="T48" fmla="*/ 36 w 128"/>
                <a:gd name="T49" fmla="*/ 5 h 92"/>
                <a:gd name="T50" fmla="*/ 92 w 128"/>
                <a:gd name="T51" fmla="*/ 5 h 92"/>
                <a:gd name="T52" fmla="*/ 110 w 128"/>
                <a:gd name="T53" fmla="*/ 12 h 92"/>
                <a:gd name="T54" fmla="*/ 118 w 128"/>
                <a:gd name="T55" fmla="*/ 29 h 92"/>
                <a:gd name="T56" fmla="*/ 123 w 128"/>
                <a:gd name="T57" fmla="*/ 75 h 92"/>
                <a:gd name="T58" fmla="*/ 111 w 128"/>
                <a:gd name="T59" fmla="*/ 87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92">
                  <a:moveTo>
                    <a:pt x="123" y="28"/>
                  </a:moveTo>
                  <a:cubicBezTo>
                    <a:pt x="122" y="21"/>
                    <a:pt x="119" y="14"/>
                    <a:pt x="113" y="8"/>
                  </a:cubicBezTo>
                  <a:cubicBezTo>
                    <a:pt x="107" y="3"/>
                    <a:pt x="100" y="0"/>
                    <a:pt x="92" y="0"/>
                  </a:cubicBezTo>
                  <a:cubicBezTo>
                    <a:pt x="36" y="0"/>
                    <a:pt x="36" y="0"/>
                    <a:pt x="36" y="0"/>
                  </a:cubicBezTo>
                  <a:cubicBezTo>
                    <a:pt x="28" y="0"/>
                    <a:pt x="21" y="3"/>
                    <a:pt x="15" y="8"/>
                  </a:cubicBezTo>
                  <a:cubicBezTo>
                    <a:pt x="9" y="14"/>
                    <a:pt x="6" y="21"/>
                    <a:pt x="5" y="28"/>
                  </a:cubicBezTo>
                  <a:cubicBezTo>
                    <a:pt x="2" y="57"/>
                    <a:pt x="0" y="74"/>
                    <a:pt x="0" y="75"/>
                  </a:cubicBezTo>
                  <a:cubicBezTo>
                    <a:pt x="0" y="84"/>
                    <a:pt x="7" y="92"/>
                    <a:pt x="17" y="92"/>
                  </a:cubicBezTo>
                  <a:cubicBezTo>
                    <a:pt x="23" y="92"/>
                    <a:pt x="29" y="88"/>
                    <a:pt x="32" y="82"/>
                  </a:cubicBezTo>
                  <a:cubicBezTo>
                    <a:pt x="45" y="62"/>
                    <a:pt x="45" y="62"/>
                    <a:pt x="45" y="62"/>
                  </a:cubicBezTo>
                  <a:cubicBezTo>
                    <a:pt x="83" y="62"/>
                    <a:pt x="83" y="62"/>
                    <a:pt x="83" y="62"/>
                  </a:cubicBezTo>
                  <a:cubicBezTo>
                    <a:pt x="96" y="82"/>
                    <a:pt x="96" y="82"/>
                    <a:pt x="96" y="82"/>
                  </a:cubicBezTo>
                  <a:cubicBezTo>
                    <a:pt x="99" y="88"/>
                    <a:pt x="105" y="92"/>
                    <a:pt x="111" y="92"/>
                  </a:cubicBezTo>
                  <a:cubicBezTo>
                    <a:pt x="121" y="92"/>
                    <a:pt x="128" y="84"/>
                    <a:pt x="128" y="75"/>
                  </a:cubicBezTo>
                  <a:cubicBezTo>
                    <a:pt x="128" y="74"/>
                    <a:pt x="126" y="57"/>
                    <a:pt x="123" y="28"/>
                  </a:cubicBezTo>
                  <a:close/>
                  <a:moveTo>
                    <a:pt x="111" y="87"/>
                  </a:moveTo>
                  <a:cubicBezTo>
                    <a:pt x="107" y="87"/>
                    <a:pt x="102" y="84"/>
                    <a:pt x="100" y="80"/>
                  </a:cubicBezTo>
                  <a:cubicBezTo>
                    <a:pt x="86" y="58"/>
                    <a:pt x="86" y="58"/>
                    <a:pt x="86" y="58"/>
                  </a:cubicBezTo>
                  <a:cubicBezTo>
                    <a:pt x="42" y="58"/>
                    <a:pt x="42" y="58"/>
                    <a:pt x="42" y="58"/>
                  </a:cubicBezTo>
                  <a:cubicBezTo>
                    <a:pt x="28" y="80"/>
                    <a:pt x="28" y="80"/>
                    <a:pt x="28" y="80"/>
                  </a:cubicBezTo>
                  <a:cubicBezTo>
                    <a:pt x="26" y="84"/>
                    <a:pt x="21" y="87"/>
                    <a:pt x="17" y="87"/>
                  </a:cubicBezTo>
                  <a:cubicBezTo>
                    <a:pt x="10" y="87"/>
                    <a:pt x="5" y="82"/>
                    <a:pt x="5" y="75"/>
                  </a:cubicBezTo>
                  <a:cubicBezTo>
                    <a:pt x="5" y="73"/>
                    <a:pt x="8" y="44"/>
                    <a:pt x="10" y="29"/>
                  </a:cubicBezTo>
                  <a:cubicBezTo>
                    <a:pt x="10" y="22"/>
                    <a:pt x="13" y="16"/>
                    <a:pt x="18" y="12"/>
                  </a:cubicBezTo>
                  <a:cubicBezTo>
                    <a:pt x="23" y="7"/>
                    <a:pt x="29" y="5"/>
                    <a:pt x="36" y="5"/>
                  </a:cubicBezTo>
                  <a:cubicBezTo>
                    <a:pt x="92" y="5"/>
                    <a:pt x="92" y="5"/>
                    <a:pt x="92" y="5"/>
                  </a:cubicBezTo>
                  <a:cubicBezTo>
                    <a:pt x="99" y="5"/>
                    <a:pt x="105" y="7"/>
                    <a:pt x="110" y="12"/>
                  </a:cubicBezTo>
                  <a:cubicBezTo>
                    <a:pt x="115" y="16"/>
                    <a:pt x="118" y="22"/>
                    <a:pt x="118" y="29"/>
                  </a:cubicBezTo>
                  <a:cubicBezTo>
                    <a:pt x="120" y="46"/>
                    <a:pt x="123" y="73"/>
                    <a:pt x="123" y="75"/>
                  </a:cubicBezTo>
                  <a:cubicBezTo>
                    <a:pt x="123" y="82"/>
                    <a:pt x="118" y="87"/>
                    <a:pt x="111"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5" name="Freeform 140"/>
            <p:cNvSpPr/>
            <p:nvPr/>
          </p:nvSpPr>
          <p:spPr bwMode="auto">
            <a:xfrm>
              <a:off x="7389813" y="2371725"/>
              <a:ext cx="101600" cy="101600"/>
            </a:xfrm>
            <a:custGeom>
              <a:avLst/>
              <a:gdLst>
                <a:gd name="T0" fmla="*/ 24 w 27"/>
                <a:gd name="T1" fmla="*/ 11 h 27"/>
                <a:gd name="T2" fmla="*/ 15 w 27"/>
                <a:gd name="T3" fmla="*/ 11 h 27"/>
                <a:gd name="T4" fmla="*/ 15 w 27"/>
                <a:gd name="T5" fmla="*/ 2 h 27"/>
                <a:gd name="T6" fmla="*/ 13 w 27"/>
                <a:gd name="T7" fmla="*/ 0 h 27"/>
                <a:gd name="T8" fmla="*/ 11 w 27"/>
                <a:gd name="T9" fmla="*/ 2 h 27"/>
                <a:gd name="T10" fmla="*/ 11 w 27"/>
                <a:gd name="T11" fmla="*/ 11 h 27"/>
                <a:gd name="T12" fmla="*/ 2 w 27"/>
                <a:gd name="T13" fmla="*/ 11 h 27"/>
                <a:gd name="T14" fmla="*/ 0 w 27"/>
                <a:gd name="T15" fmla="*/ 13 h 27"/>
                <a:gd name="T16" fmla="*/ 2 w 27"/>
                <a:gd name="T17" fmla="*/ 15 h 27"/>
                <a:gd name="T18" fmla="*/ 11 w 27"/>
                <a:gd name="T19" fmla="*/ 15 h 27"/>
                <a:gd name="T20" fmla="*/ 11 w 27"/>
                <a:gd name="T21" fmla="*/ 24 h 27"/>
                <a:gd name="T22" fmla="*/ 13 w 27"/>
                <a:gd name="T23" fmla="*/ 27 h 27"/>
                <a:gd name="T24" fmla="*/ 15 w 27"/>
                <a:gd name="T25" fmla="*/ 24 h 27"/>
                <a:gd name="T26" fmla="*/ 15 w 27"/>
                <a:gd name="T27" fmla="*/ 15 h 27"/>
                <a:gd name="T28" fmla="*/ 24 w 27"/>
                <a:gd name="T29" fmla="*/ 15 h 27"/>
                <a:gd name="T30" fmla="*/ 27 w 27"/>
                <a:gd name="T31" fmla="*/ 13 h 27"/>
                <a:gd name="T32" fmla="*/ 24 w 27"/>
                <a:gd name="T33" fmla="*/ 1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7">
                  <a:moveTo>
                    <a:pt x="24" y="11"/>
                  </a:moveTo>
                  <a:cubicBezTo>
                    <a:pt x="15" y="11"/>
                    <a:pt x="15" y="11"/>
                    <a:pt x="15" y="11"/>
                  </a:cubicBezTo>
                  <a:cubicBezTo>
                    <a:pt x="15" y="2"/>
                    <a:pt x="15" y="2"/>
                    <a:pt x="15" y="2"/>
                  </a:cubicBezTo>
                  <a:cubicBezTo>
                    <a:pt x="15" y="1"/>
                    <a:pt x="14" y="0"/>
                    <a:pt x="13" y="0"/>
                  </a:cubicBezTo>
                  <a:cubicBezTo>
                    <a:pt x="12" y="0"/>
                    <a:pt x="11" y="1"/>
                    <a:pt x="11" y="2"/>
                  </a:cubicBezTo>
                  <a:cubicBezTo>
                    <a:pt x="11" y="11"/>
                    <a:pt x="11" y="11"/>
                    <a:pt x="11" y="11"/>
                  </a:cubicBezTo>
                  <a:cubicBezTo>
                    <a:pt x="2" y="11"/>
                    <a:pt x="2" y="11"/>
                    <a:pt x="2" y="11"/>
                  </a:cubicBezTo>
                  <a:cubicBezTo>
                    <a:pt x="1" y="11"/>
                    <a:pt x="0" y="12"/>
                    <a:pt x="0" y="13"/>
                  </a:cubicBezTo>
                  <a:cubicBezTo>
                    <a:pt x="0" y="14"/>
                    <a:pt x="1" y="15"/>
                    <a:pt x="2" y="15"/>
                  </a:cubicBezTo>
                  <a:cubicBezTo>
                    <a:pt x="11" y="15"/>
                    <a:pt x="11" y="15"/>
                    <a:pt x="11" y="15"/>
                  </a:cubicBezTo>
                  <a:cubicBezTo>
                    <a:pt x="11" y="24"/>
                    <a:pt x="11" y="24"/>
                    <a:pt x="11" y="24"/>
                  </a:cubicBezTo>
                  <a:cubicBezTo>
                    <a:pt x="11" y="26"/>
                    <a:pt x="12" y="27"/>
                    <a:pt x="13" y="27"/>
                  </a:cubicBezTo>
                  <a:cubicBezTo>
                    <a:pt x="14" y="27"/>
                    <a:pt x="15" y="26"/>
                    <a:pt x="15" y="24"/>
                  </a:cubicBezTo>
                  <a:cubicBezTo>
                    <a:pt x="15" y="15"/>
                    <a:pt x="15" y="15"/>
                    <a:pt x="15" y="15"/>
                  </a:cubicBezTo>
                  <a:cubicBezTo>
                    <a:pt x="24" y="15"/>
                    <a:pt x="24" y="15"/>
                    <a:pt x="24" y="15"/>
                  </a:cubicBezTo>
                  <a:cubicBezTo>
                    <a:pt x="26" y="15"/>
                    <a:pt x="27" y="14"/>
                    <a:pt x="27" y="13"/>
                  </a:cubicBezTo>
                  <a:cubicBezTo>
                    <a:pt x="27" y="12"/>
                    <a:pt x="26" y="11"/>
                    <a:pt x="24"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6" name="Oval 141"/>
            <p:cNvSpPr>
              <a:spLocks noChangeArrowheads="1"/>
            </p:cNvSpPr>
            <p:nvPr/>
          </p:nvSpPr>
          <p:spPr bwMode="auto">
            <a:xfrm>
              <a:off x="7618413" y="23717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7" name="Oval 142"/>
            <p:cNvSpPr>
              <a:spLocks noChangeArrowheads="1"/>
            </p:cNvSpPr>
            <p:nvPr/>
          </p:nvSpPr>
          <p:spPr bwMode="auto">
            <a:xfrm>
              <a:off x="7618413" y="2443163"/>
              <a:ext cx="26988"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8" name="Oval 143"/>
            <p:cNvSpPr>
              <a:spLocks noChangeArrowheads="1"/>
            </p:cNvSpPr>
            <p:nvPr/>
          </p:nvSpPr>
          <p:spPr bwMode="auto">
            <a:xfrm>
              <a:off x="7656513" y="2408238"/>
              <a:ext cx="25400"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9" name="Oval 144"/>
            <p:cNvSpPr>
              <a:spLocks noChangeArrowheads="1"/>
            </p:cNvSpPr>
            <p:nvPr/>
          </p:nvSpPr>
          <p:spPr bwMode="auto">
            <a:xfrm>
              <a:off x="7580313" y="2408238"/>
              <a:ext cx="30163"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9" name="组合 258"/>
          <p:cNvGrpSpPr/>
          <p:nvPr/>
        </p:nvGrpSpPr>
        <p:grpSpPr>
          <a:xfrm>
            <a:off x="6334125" y="2322513"/>
            <a:ext cx="481013" cy="293688"/>
            <a:chOff x="6334125" y="2322513"/>
            <a:chExt cx="481013" cy="293688"/>
          </a:xfrm>
          <a:solidFill>
            <a:schemeClr val="accent1"/>
          </a:solidFill>
        </p:grpSpPr>
        <p:sp>
          <p:nvSpPr>
            <p:cNvPr id="180" name="Freeform 145"/>
            <p:cNvSpPr>
              <a:spLocks noEditPoints="1"/>
            </p:cNvSpPr>
            <p:nvPr/>
          </p:nvSpPr>
          <p:spPr bwMode="auto">
            <a:xfrm>
              <a:off x="6334125" y="2322513"/>
              <a:ext cx="481013" cy="293688"/>
            </a:xfrm>
            <a:custGeom>
              <a:avLst/>
              <a:gdLst>
                <a:gd name="T0" fmla="*/ 122 w 128"/>
                <a:gd name="T1" fmla="*/ 0 h 78"/>
                <a:gd name="T2" fmla="*/ 6 w 128"/>
                <a:gd name="T3" fmla="*/ 0 h 78"/>
                <a:gd name="T4" fmla="*/ 0 w 128"/>
                <a:gd name="T5" fmla="*/ 6 h 78"/>
                <a:gd name="T6" fmla="*/ 0 w 128"/>
                <a:gd name="T7" fmla="*/ 72 h 78"/>
                <a:gd name="T8" fmla="*/ 6 w 128"/>
                <a:gd name="T9" fmla="*/ 78 h 78"/>
                <a:gd name="T10" fmla="*/ 122 w 128"/>
                <a:gd name="T11" fmla="*/ 78 h 78"/>
                <a:gd name="T12" fmla="*/ 128 w 128"/>
                <a:gd name="T13" fmla="*/ 72 h 78"/>
                <a:gd name="T14" fmla="*/ 128 w 128"/>
                <a:gd name="T15" fmla="*/ 6 h 78"/>
                <a:gd name="T16" fmla="*/ 122 w 128"/>
                <a:gd name="T17" fmla="*/ 0 h 78"/>
                <a:gd name="T18" fmla="*/ 123 w 128"/>
                <a:gd name="T19" fmla="*/ 74 h 78"/>
                <a:gd name="T20" fmla="*/ 5 w 128"/>
                <a:gd name="T21" fmla="*/ 74 h 78"/>
                <a:gd name="T22" fmla="*/ 5 w 128"/>
                <a:gd name="T23" fmla="*/ 4 h 78"/>
                <a:gd name="T24" fmla="*/ 123 w 128"/>
                <a:gd name="T25" fmla="*/ 4 h 78"/>
                <a:gd name="T26" fmla="*/ 123 w 128"/>
                <a:gd name="T27" fmla="*/ 7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78">
                  <a:moveTo>
                    <a:pt x="122" y="0"/>
                  </a:moveTo>
                  <a:cubicBezTo>
                    <a:pt x="6" y="0"/>
                    <a:pt x="6" y="0"/>
                    <a:pt x="6" y="0"/>
                  </a:cubicBezTo>
                  <a:cubicBezTo>
                    <a:pt x="3" y="0"/>
                    <a:pt x="0" y="2"/>
                    <a:pt x="0" y="6"/>
                  </a:cubicBezTo>
                  <a:cubicBezTo>
                    <a:pt x="0" y="72"/>
                    <a:pt x="0" y="72"/>
                    <a:pt x="0" y="72"/>
                  </a:cubicBezTo>
                  <a:cubicBezTo>
                    <a:pt x="0" y="76"/>
                    <a:pt x="3" y="78"/>
                    <a:pt x="6" y="78"/>
                  </a:cubicBezTo>
                  <a:cubicBezTo>
                    <a:pt x="122" y="78"/>
                    <a:pt x="122" y="78"/>
                    <a:pt x="122" y="78"/>
                  </a:cubicBezTo>
                  <a:cubicBezTo>
                    <a:pt x="125" y="78"/>
                    <a:pt x="128" y="76"/>
                    <a:pt x="128" y="72"/>
                  </a:cubicBezTo>
                  <a:cubicBezTo>
                    <a:pt x="128" y="6"/>
                    <a:pt x="128" y="6"/>
                    <a:pt x="128" y="6"/>
                  </a:cubicBezTo>
                  <a:cubicBezTo>
                    <a:pt x="128" y="2"/>
                    <a:pt x="125" y="0"/>
                    <a:pt x="122" y="0"/>
                  </a:cubicBezTo>
                  <a:close/>
                  <a:moveTo>
                    <a:pt x="123" y="74"/>
                  </a:moveTo>
                  <a:cubicBezTo>
                    <a:pt x="5" y="74"/>
                    <a:pt x="5" y="74"/>
                    <a:pt x="5" y="74"/>
                  </a:cubicBezTo>
                  <a:cubicBezTo>
                    <a:pt x="5" y="4"/>
                    <a:pt x="5" y="4"/>
                    <a:pt x="5" y="4"/>
                  </a:cubicBezTo>
                  <a:cubicBezTo>
                    <a:pt x="123" y="4"/>
                    <a:pt x="123" y="4"/>
                    <a:pt x="123" y="4"/>
                  </a:cubicBezTo>
                  <a:lnTo>
                    <a:pt x="123" y="7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1" name="Oval 146"/>
            <p:cNvSpPr>
              <a:spLocks noChangeArrowheads="1"/>
            </p:cNvSpPr>
            <p:nvPr/>
          </p:nvSpPr>
          <p:spPr bwMode="auto">
            <a:xfrm>
              <a:off x="6397625" y="237490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2" name="Oval 147"/>
            <p:cNvSpPr>
              <a:spLocks noChangeArrowheads="1"/>
            </p:cNvSpPr>
            <p:nvPr/>
          </p:nvSpPr>
          <p:spPr bwMode="auto">
            <a:xfrm>
              <a:off x="6454775" y="237490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3" name="Oval 148"/>
            <p:cNvSpPr>
              <a:spLocks noChangeArrowheads="1"/>
            </p:cNvSpPr>
            <p:nvPr/>
          </p:nvSpPr>
          <p:spPr bwMode="auto">
            <a:xfrm>
              <a:off x="6510338" y="2374900"/>
              <a:ext cx="15875"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4" name="Oval 149"/>
            <p:cNvSpPr>
              <a:spLocks noChangeArrowheads="1"/>
            </p:cNvSpPr>
            <p:nvPr/>
          </p:nvSpPr>
          <p:spPr bwMode="auto">
            <a:xfrm>
              <a:off x="6567488" y="2374900"/>
              <a:ext cx="14288"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5" name="Oval 150"/>
            <p:cNvSpPr>
              <a:spLocks noChangeArrowheads="1"/>
            </p:cNvSpPr>
            <p:nvPr/>
          </p:nvSpPr>
          <p:spPr bwMode="auto">
            <a:xfrm>
              <a:off x="6623050" y="2374900"/>
              <a:ext cx="15875"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6" name="Oval 151"/>
            <p:cNvSpPr>
              <a:spLocks noChangeArrowheads="1"/>
            </p:cNvSpPr>
            <p:nvPr/>
          </p:nvSpPr>
          <p:spPr bwMode="auto">
            <a:xfrm>
              <a:off x="6675438" y="237490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7" name="Oval 152"/>
            <p:cNvSpPr>
              <a:spLocks noChangeArrowheads="1"/>
            </p:cNvSpPr>
            <p:nvPr/>
          </p:nvSpPr>
          <p:spPr bwMode="auto">
            <a:xfrm>
              <a:off x="6732588" y="237490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8" name="Oval 153"/>
            <p:cNvSpPr>
              <a:spLocks noChangeArrowheads="1"/>
            </p:cNvSpPr>
            <p:nvPr/>
          </p:nvSpPr>
          <p:spPr bwMode="auto">
            <a:xfrm>
              <a:off x="6397625" y="243205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9" name="Oval 154"/>
            <p:cNvSpPr>
              <a:spLocks noChangeArrowheads="1"/>
            </p:cNvSpPr>
            <p:nvPr/>
          </p:nvSpPr>
          <p:spPr bwMode="auto">
            <a:xfrm>
              <a:off x="6454775" y="243205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0" name="Oval 155"/>
            <p:cNvSpPr>
              <a:spLocks noChangeArrowheads="1"/>
            </p:cNvSpPr>
            <p:nvPr/>
          </p:nvSpPr>
          <p:spPr bwMode="auto">
            <a:xfrm>
              <a:off x="6510338" y="2432050"/>
              <a:ext cx="15875"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1" name="Oval 156"/>
            <p:cNvSpPr>
              <a:spLocks noChangeArrowheads="1"/>
            </p:cNvSpPr>
            <p:nvPr/>
          </p:nvSpPr>
          <p:spPr bwMode="auto">
            <a:xfrm>
              <a:off x="6567488" y="2432050"/>
              <a:ext cx="14288"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2" name="Oval 157"/>
            <p:cNvSpPr>
              <a:spLocks noChangeArrowheads="1"/>
            </p:cNvSpPr>
            <p:nvPr/>
          </p:nvSpPr>
          <p:spPr bwMode="auto">
            <a:xfrm>
              <a:off x="6623050" y="2432050"/>
              <a:ext cx="15875"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3" name="Oval 158"/>
            <p:cNvSpPr>
              <a:spLocks noChangeArrowheads="1"/>
            </p:cNvSpPr>
            <p:nvPr/>
          </p:nvSpPr>
          <p:spPr bwMode="auto">
            <a:xfrm>
              <a:off x="6675438" y="243205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4" name="Oval 159"/>
            <p:cNvSpPr>
              <a:spLocks noChangeArrowheads="1"/>
            </p:cNvSpPr>
            <p:nvPr/>
          </p:nvSpPr>
          <p:spPr bwMode="auto">
            <a:xfrm>
              <a:off x="6732588" y="243205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5" name="Oval 160"/>
            <p:cNvSpPr>
              <a:spLocks noChangeArrowheads="1"/>
            </p:cNvSpPr>
            <p:nvPr/>
          </p:nvSpPr>
          <p:spPr bwMode="auto">
            <a:xfrm>
              <a:off x="6397625" y="2487613"/>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6" name="Oval 161"/>
            <p:cNvSpPr>
              <a:spLocks noChangeArrowheads="1"/>
            </p:cNvSpPr>
            <p:nvPr/>
          </p:nvSpPr>
          <p:spPr bwMode="auto">
            <a:xfrm>
              <a:off x="6454775" y="2487613"/>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7" name="Oval 162"/>
            <p:cNvSpPr>
              <a:spLocks noChangeArrowheads="1"/>
            </p:cNvSpPr>
            <p:nvPr/>
          </p:nvSpPr>
          <p:spPr bwMode="auto">
            <a:xfrm>
              <a:off x="6510338" y="2487613"/>
              <a:ext cx="15875"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8" name="Oval 163"/>
            <p:cNvSpPr>
              <a:spLocks noChangeArrowheads="1"/>
            </p:cNvSpPr>
            <p:nvPr/>
          </p:nvSpPr>
          <p:spPr bwMode="auto">
            <a:xfrm>
              <a:off x="6567488" y="2487613"/>
              <a:ext cx="14288"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9" name="Oval 164"/>
            <p:cNvSpPr>
              <a:spLocks noChangeArrowheads="1"/>
            </p:cNvSpPr>
            <p:nvPr/>
          </p:nvSpPr>
          <p:spPr bwMode="auto">
            <a:xfrm>
              <a:off x="6623050" y="2487613"/>
              <a:ext cx="15875"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0" name="Oval 165"/>
            <p:cNvSpPr>
              <a:spLocks noChangeArrowheads="1"/>
            </p:cNvSpPr>
            <p:nvPr/>
          </p:nvSpPr>
          <p:spPr bwMode="auto">
            <a:xfrm>
              <a:off x="6675438" y="2487613"/>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1" name="Oval 166"/>
            <p:cNvSpPr>
              <a:spLocks noChangeArrowheads="1"/>
            </p:cNvSpPr>
            <p:nvPr/>
          </p:nvSpPr>
          <p:spPr bwMode="auto">
            <a:xfrm>
              <a:off x="6732588" y="2487613"/>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2" name="Oval 167"/>
            <p:cNvSpPr>
              <a:spLocks noChangeArrowheads="1"/>
            </p:cNvSpPr>
            <p:nvPr/>
          </p:nvSpPr>
          <p:spPr bwMode="auto">
            <a:xfrm>
              <a:off x="6397625" y="2544763"/>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3" name="Oval 168"/>
            <p:cNvSpPr>
              <a:spLocks noChangeArrowheads="1"/>
            </p:cNvSpPr>
            <p:nvPr/>
          </p:nvSpPr>
          <p:spPr bwMode="auto">
            <a:xfrm>
              <a:off x="6732588" y="2544763"/>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4" name="Freeform 169"/>
            <p:cNvSpPr/>
            <p:nvPr/>
          </p:nvSpPr>
          <p:spPr bwMode="auto">
            <a:xfrm>
              <a:off x="6454775" y="2544763"/>
              <a:ext cx="239713" cy="19050"/>
            </a:xfrm>
            <a:custGeom>
              <a:avLst/>
              <a:gdLst>
                <a:gd name="T0" fmla="*/ 2 w 64"/>
                <a:gd name="T1" fmla="*/ 5 h 5"/>
                <a:gd name="T2" fmla="*/ 62 w 64"/>
                <a:gd name="T3" fmla="*/ 5 h 5"/>
                <a:gd name="T4" fmla="*/ 64 w 64"/>
                <a:gd name="T5" fmla="*/ 2 h 5"/>
                <a:gd name="T6" fmla="*/ 62 w 64"/>
                <a:gd name="T7" fmla="*/ 0 h 5"/>
                <a:gd name="T8" fmla="*/ 2 w 64"/>
                <a:gd name="T9" fmla="*/ 0 h 5"/>
                <a:gd name="T10" fmla="*/ 0 w 64"/>
                <a:gd name="T11" fmla="*/ 2 h 5"/>
                <a:gd name="T12" fmla="*/ 2 w 6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64" h="5">
                  <a:moveTo>
                    <a:pt x="2" y="5"/>
                  </a:moveTo>
                  <a:cubicBezTo>
                    <a:pt x="62" y="5"/>
                    <a:pt x="62" y="5"/>
                    <a:pt x="62" y="5"/>
                  </a:cubicBezTo>
                  <a:cubicBezTo>
                    <a:pt x="63" y="5"/>
                    <a:pt x="64" y="4"/>
                    <a:pt x="64" y="2"/>
                  </a:cubicBezTo>
                  <a:cubicBezTo>
                    <a:pt x="64" y="1"/>
                    <a:pt x="63" y="0"/>
                    <a:pt x="62" y="0"/>
                  </a:cubicBezTo>
                  <a:cubicBezTo>
                    <a:pt x="2" y="0"/>
                    <a:pt x="2" y="0"/>
                    <a:pt x="2" y="0"/>
                  </a:cubicBezTo>
                  <a:cubicBezTo>
                    <a:pt x="1" y="0"/>
                    <a:pt x="0" y="1"/>
                    <a:pt x="0" y="2"/>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8" name="组合 257"/>
          <p:cNvGrpSpPr/>
          <p:nvPr/>
        </p:nvGrpSpPr>
        <p:grpSpPr>
          <a:xfrm>
            <a:off x="5467350" y="2228850"/>
            <a:ext cx="292100" cy="481013"/>
            <a:chOff x="5467350" y="2228850"/>
            <a:chExt cx="292100" cy="481013"/>
          </a:xfrm>
          <a:solidFill>
            <a:schemeClr val="accent1"/>
          </a:solidFill>
        </p:grpSpPr>
        <p:sp>
          <p:nvSpPr>
            <p:cNvPr id="205" name="Freeform 170"/>
            <p:cNvSpPr>
              <a:spLocks noEditPoints="1"/>
            </p:cNvSpPr>
            <p:nvPr/>
          </p:nvSpPr>
          <p:spPr bwMode="auto">
            <a:xfrm>
              <a:off x="5467350" y="2228850"/>
              <a:ext cx="292100" cy="481013"/>
            </a:xfrm>
            <a:custGeom>
              <a:avLst/>
              <a:gdLst>
                <a:gd name="T0" fmla="*/ 43 w 78"/>
                <a:gd name="T1" fmla="*/ 0 h 128"/>
                <a:gd name="T2" fmla="*/ 35 w 78"/>
                <a:gd name="T3" fmla="*/ 0 h 128"/>
                <a:gd name="T4" fmla="*/ 0 w 78"/>
                <a:gd name="T5" fmla="*/ 36 h 128"/>
                <a:gd name="T6" fmla="*/ 0 w 78"/>
                <a:gd name="T7" fmla="*/ 92 h 128"/>
                <a:gd name="T8" fmla="*/ 35 w 78"/>
                <a:gd name="T9" fmla="*/ 128 h 128"/>
                <a:gd name="T10" fmla="*/ 43 w 78"/>
                <a:gd name="T11" fmla="*/ 128 h 128"/>
                <a:gd name="T12" fmla="*/ 78 w 78"/>
                <a:gd name="T13" fmla="*/ 92 h 128"/>
                <a:gd name="T14" fmla="*/ 78 w 78"/>
                <a:gd name="T15" fmla="*/ 36 h 128"/>
                <a:gd name="T16" fmla="*/ 43 w 78"/>
                <a:gd name="T17" fmla="*/ 0 h 128"/>
                <a:gd name="T18" fmla="*/ 74 w 78"/>
                <a:gd name="T19" fmla="*/ 92 h 128"/>
                <a:gd name="T20" fmla="*/ 65 w 78"/>
                <a:gd name="T21" fmla="*/ 114 h 128"/>
                <a:gd name="T22" fmla="*/ 43 w 78"/>
                <a:gd name="T23" fmla="*/ 123 h 128"/>
                <a:gd name="T24" fmla="*/ 35 w 78"/>
                <a:gd name="T25" fmla="*/ 123 h 128"/>
                <a:gd name="T26" fmla="*/ 13 w 78"/>
                <a:gd name="T27" fmla="*/ 114 h 128"/>
                <a:gd name="T28" fmla="*/ 4 w 78"/>
                <a:gd name="T29" fmla="*/ 92 h 128"/>
                <a:gd name="T30" fmla="*/ 4 w 78"/>
                <a:gd name="T31" fmla="*/ 36 h 128"/>
                <a:gd name="T32" fmla="*/ 13 w 78"/>
                <a:gd name="T33" fmla="*/ 14 h 128"/>
                <a:gd name="T34" fmla="*/ 35 w 78"/>
                <a:gd name="T35" fmla="*/ 5 h 128"/>
                <a:gd name="T36" fmla="*/ 43 w 78"/>
                <a:gd name="T37" fmla="*/ 5 h 128"/>
                <a:gd name="T38" fmla="*/ 65 w 78"/>
                <a:gd name="T39" fmla="*/ 14 h 128"/>
                <a:gd name="T40" fmla="*/ 74 w 78"/>
                <a:gd name="T41" fmla="*/ 36 h 128"/>
                <a:gd name="T42" fmla="*/ 74 w 78"/>
                <a:gd name="T43" fmla="*/ 9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 h="128">
                  <a:moveTo>
                    <a:pt x="43" y="0"/>
                  </a:moveTo>
                  <a:cubicBezTo>
                    <a:pt x="35" y="0"/>
                    <a:pt x="35" y="0"/>
                    <a:pt x="35" y="0"/>
                  </a:cubicBezTo>
                  <a:cubicBezTo>
                    <a:pt x="16" y="0"/>
                    <a:pt x="0" y="16"/>
                    <a:pt x="0" y="36"/>
                  </a:cubicBezTo>
                  <a:cubicBezTo>
                    <a:pt x="0" y="92"/>
                    <a:pt x="0" y="92"/>
                    <a:pt x="0" y="92"/>
                  </a:cubicBezTo>
                  <a:cubicBezTo>
                    <a:pt x="0" y="112"/>
                    <a:pt x="16" y="128"/>
                    <a:pt x="35" y="128"/>
                  </a:cubicBezTo>
                  <a:cubicBezTo>
                    <a:pt x="43" y="128"/>
                    <a:pt x="43" y="128"/>
                    <a:pt x="43" y="128"/>
                  </a:cubicBezTo>
                  <a:cubicBezTo>
                    <a:pt x="62" y="128"/>
                    <a:pt x="78" y="112"/>
                    <a:pt x="78" y="92"/>
                  </a:cubicBezTo>
                  <a:cubicBezTo>
                    <a:pt x="78" y="36"/>
                    <a:pt x="78" y="36"/>
                    <a:pt x="78" y="36"/>
                  </a:cubicBezTo>
                  <a:cubicBezTo>
                    <a:pt x="78" y="16"/>
                    <a:pt x="62" y="0"/>
                    <a:pt x="43" y="0"/>
                  </a:cubicBezTo>
                  <a:close/>
                  <a:moveTo>
                    <a:pt x="74" y="92"/>
                  </a:moveTo>
                  <a:cubicBezTo>
                    <a:pt x="74" y="101"/>
                    <a:pt x="71" y="108"/>
                    <a:pt x="65" y="114"/>
                  </a:cubicBezTo>
                  <a:cubicBezTo>
                    <a:pt x="59" y="120"/>
                    <a:pt x="51" y="123"/>
                    <a:pt x="43" y="123"/>
                  </a:cubicBezTo>
                  <a:cubicBezTo>
                    <a:pt x="35" y="123"/>
                    <a:pt x="35" y="123"/>
                    <a:pt x="35" y="123"/>
                  </a:cubicBezTo>
                  <a:cubicBezTo>
                    <a:pt x="27" y="123"/>
                    <a:pt x="19" y="120"/>
                    <a:pt x="13" y="114"/>
                  </a:cubicBezTo>
                  <a:cubicBezTo>
                    <a:pt x="7" y="108"/>
                    <a:pt x="4" y="101"/>
                    <a:pt x="4" y="92"/>
                  </a:cubicBezTo>
                  <a:cubicBezTo>
                    <a:pt x="4" y="36"/>
                    <a:pt x="4" y="36"/>
                    <a:pt x="4" y="36"/>
                  </a:cubicBezTo>
                  <a:cubicBezTo>
                    <a:pt x="4" y="27"/>
                    <a:pt x="7" y="20"/>
                    <a:pt x="13" y="14"/>
                  </a:cubicBezTo>
                  <a:cubicBezTo>
                    <a:pt x="19" y="8"/>
                    <a:pt x="27" y="5"/>
                    <a:pt x="35" y="5"/>
                  </a:cubicBezTo>
                  <a:cubicBezTo>
                    <a:pt x="43" y="5"/>
                    <a:pt x="43" y="5"/>
                    <a:pt x="43" y="5"/>
                  </a:cubicBezTo>
                  <a:cubicBezTo>
                    <a:pt x="51" y="5"/>
                    <a:pt x="59" y="8"/>
                    <a:pt x="65" y="14"/>
                  </a:cubicBezTo>
                  <a:cubicBezTo>
                    <a:pt x="71" y="20"/>
                    <a:pt x="74" y="27"/>
                    <a:pt x="74" y="36"/>
                  </a:cubicBezTo>
                  <a:lnTo>
                    <a:pt x="7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6" name="Freeform 171"/>
            <p:cNvSpPr/>
            <p:nvPr/>
          </p:nvSpPr>
          <p:spPr bwMode="auto">
            <a:xfrm>
              <a:off x="5605463" y="2311400"/>
              <a:ext cx="15875" cy="101600"/>
            </a:xfrm>
            <a:custGeom>
              <a:avLst/>
              <a:gdLst>
                <a:gd name="T0" fmla="*/ 2 w 4"/>
                <a:gd name="T1" fmla="*/ 0 h 27"/>
                <a:gd name="T2" fmla="*/ 0 w 4"/>
                <a:gd name="T3" fmla="*/ 3 h 27"/>
                <a:gd name="T4" fmla="*/ 0 w 4"/>
                <a:gd name="T5" fmla="*/ 25 h 27"/>
                <a:gd name="T6" fmla="*/ 2 w 4"/>
                <a:gd name="T7" fmla="*/ 27 h 27"/>
                <a:gd name="T8" fmla="*/ 4 w 4"/>
                <a:gd name="T9" fmla="*/ 25 h 27"/>
                <a:gd name="T10" fmla="*/ 4 w 4"/>
                <a:gd name="T11" fmla="*/ 3 h 27"/>
                <a:gd name="T12" fmla="*/ 2 w 4"/>
                <a:gd name="T13" fmla="*/ 0 h 27"/>
              </a:gdLst>
              <a:ahLst/>
              <a:cxnLst>
                <a:cxn ang="0">
                  <a:pos x="T0" y="T1"/>
                </a:cxn>
                <a:cxn ang="0">
                  <a:pos x="T2" y="T3"/>
                </a:cxn>
                <a:cxn ang="0">
                  <a:pos x="T4" y="T5"/>
                </a:cxn>
                <a:cxn ang="0">
                  <a:pos x="T6" y="T7"/>
                </a:cxn>
                <a:cxn ang="0">
                  <a:pos x="T8" y="T9"/>
                </a:cxn>
                <a:cxn ang="0">
                  <a:pos x="T10" y="T11"/>
                </a:cxn>
                <a:cxn ang="0">
                  <a:pos x="T12" y="T13"/>
                </a:cxn>
              </a:cxnLst>
              <a:rect l="0" t="0" r="r" b="b"/>
              <a:pathLst>
                <a:path w="4" h="27">
                  <a:moveTo>
                    <a:pt x="2" y="0"/>
                  </a:moveTo>
                  <a:cubicBezTo>
                    <a:pt x="1" y="0"/>
                    <a:pt x="0" y="1"/>
                    <a:pt x="0" y="3"/>
                  </a:cubicBezTo>
                  <a:cubicBezTo>
                    <a:pt x="0" y="25"/>
                    <a:pt x="0" y="25"/>
                    <a:pt x="0" y="25"/>
                  </a:cubicBezTo>
                  <a:cubicBezTo>
                    <a:pt x="0" y="26"/>
                    <a:pt x="1" y="27"/>
                    <a:pt x="2" y="27"/>
                  </a:cubicBezTo>
                  <a:cubicBezTo>
                    <a:pt x="3" y="27"/>
                    <a:pt x="4" y="26"/>
                    <a:pt x="4" y="25"/>
                  </a:cubicBezTo>
                  <a:cubicBezTo>
                    <a:pt x="4" y="3"/>
                    <a:pt x="4" y="3"/>
                    <a:pt x="4" y="3"/>
                  </a:cubicBezTo>
                  <a:cubicBezTo>
                    <a:pt x="4" y="1"/>
                    <a:pt x="3"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7" name="组合 256"/>
          <p:cNvGrpSpPr/>
          <p:nvPr/>
        </p:nvGrpSpPr>
        <p:grpSpPr>
          <a:xfrm>
            <a:off x="4411663" y="2236788"/>
            <a:ext cx="481013" cy="465138"/>
            <a:chOff x="4411663" y="2236788"/>
            <a:chExt cx="481013" cy="465138"/>
          </a:xfrm>
          <a:solidFill>
            <a:schemeClr val="accent1"/>
          </a:solidFill>
        </p:grpSpPr>
        <p:sp>
          <p:nvSpPr>
            <p:cNvPr id="207" name="Freeform 172"/>
            <p:cNvSpPr>
              <a:spLocks noEditPoints="1"/>
            </p:cNvSpPr>
            <p:nvPr/>
          </p:nvSpPr>
          <p:spPr bwMode="auto">
            <a:xfrm>
              <a:off x="4411663" y="2236788"/>
              <a:ext cx="481013" cy="465138"/>
            </a:xfrm>
            <a:custGeom>
              <a:avLst/>
              <a:gdLst>
                <a:gd name="T0" fmla="*/ 122 w 128"/>
                <a:gd name="T1" fmla="*/ 0 h 124"/>
                <a:gd name="T2" fmla="*/ 6 w 128"/>
                <a:gd name="T3" fmla="*/ 0 h 124"/>
                <a:gd name="T4" fmla="*/ 0 w 128"/>
                <a:gd name="T5" fmla="*/ 6 h 124"/>
                <a:gd name="T6" fmla="*/ 0 w 128"/>
                <a:gd name="T7" fmla="*/ 95 h 124"/>
                <a:gd name="T8" fmla="*/ 6 w 128"/>
                <a:gd name="T9" fmla="*/ 101 h 124"/>
                <a:gd name="T10" fmla="*/ 48 w 128"/>
                <a:gd name="T11" fmla="*/ 101 h 124"/>
                <a:gd name="T12" fmla="*/ 45 w 128"/>
                <a:gd name="T13" fmla="*/ 119 h 124"/>
                <a:gd name="T14" fmla="*/ 38 w 128"/>
                <a:gd name="T15" fmla="*/ 119 h 124"/>
                <a:gd name="T16" fmla="*/ 36 w 128"/>
                <a:gd name="T17" fmla="*/ 121 h 124"/>
                <a:gd name="T18" fmla="*/ 38 w 128"/>
                <a:gd name="T19" fmla="*/ 124 h 124"/>
                <a:gd name="T20" fmla="*/ 90 w 128"/>
                <a:gd name="T21" fmla="*/ 124 h 124"/>
                <a:gd name="T22" fmla="*/ 92 w 128"/>
                <a:gd name="T23" fmla="*/ 121 h 124"/>
                <a:gd name="T24" fmla="*/ 90 w 128"/>
                <a:gd name="T25" fmla="*/ 119 h 124"/>
                <a:gd name="T26" fmla="*/ 83 w 128"/>
                <a:gd name="T27" fmla="*/ 119 h 124"/>
                <a:gd name="T28" fmla="*/ 80 w 128"/>
                <a:gd name="T29" fmla="*/ 101 h 124"/>
                <a:gd name="T30" fmla="*/ 122 w 128"/>
                <a:gd name="T31" fmla="*/ 101 h 124"/>
                <a:gd name="T32" fmla="*/ 128 w 128"/>
                <a:gd name="T33" fmla="*/ 95 h 124"/>
                <a:gd name="T34" fmla="*/ 128 w 128"/>
                <a:gd name="T35" fmla="*/ 6 h 124"/>
                <a:gd name="T36" fmla="*/ 122 w 128"/>
                <a:gd name="T37" fmla="*/ 0 h 124"/>
                <a:gd name="T38" fmla="*/ 50 w 128"/>
                <a:gd name="T39" fmla="*/ 119 h 124"/>
                <a:gd name="T40" fmla="*/ 53 w 128"/>
                <a:gd name="T41" fmla="*/ 101 h 124"/>
                <a:gd name="T42" fmla="*/ 75 w 128"/>
                <a:gd name="T43" fmla="*/ 101 h 124"/>
                <a:gd name="T44" fmla="*/ 78 w 128"/>
                <a:gd name="T45" fmla="*/ 119 h 124"/>
                <a:gd name="T46" fmla="*/ 50 w 128"/>
                <a:gd name="T47" fmla="*/ 119 h 124"/>
                <a:gd name="T48" fmla="*/ 123 w 128"/>
                <a:gd name="T49" fmla="*/ 97 h 124"/>
                <a:gd name="T50" fmla="*/ 5 w 128"/>
                <a:gd name="T51" fmla="*/ 97 h 124"/>
                <a:gd name="T52" fmla="*/ 5 w 128"/>
                <a:gd name="T53" fmla="*/ 79 h 124"/>
                <a:gd name="T54" fmla="*/ 123 w 128"/>
                <a:gd name="T55" fmla="*/ 79 h 124"/>
                <a:gd name="T56" fmla="*/ 123 w 128"/>
                <a:gd name="T57" fmla="*/ 97 h 124"/>
                <a:gd name="T58" fmla="*/ 123 w 128"/>
                <a:gd name="T59" fmla="*/ 75 h 124"/>
                <a:gd name="T60" fmla="*/ 5 w 128"/>
                <a:gd name="T61" fmla="*/ 75 h 124"/>
                <a:gd name="T62" fmla="*/ 5 w 128"/>
                <a:gd name="T63" fmla="*/ 5 h 124"/>
                <a:gd name="T64" fmla="*/ 123 w 128"/>
                <a:gd name="T65" fmla="*/ 5 h 124"/>
                <a:gd name="T66" fmla="*/ 123 w 128"/>
                <a:gd name="T67" fmla="*/ 7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24">
                  <a:moveTo>
                    <a:pt x="122" y="0"/>
                  </a:moveTo>
                  <a:cubicBezTo>
                    <a:pt x="6" y="0"/>
                    <a:pt x="6" y="0"/>
                    <a:pt x="6" y="0"/>
                  </a:cubicBezTo>
                  <a:cubicBezTo>
                    <a:pt x="3" y="0"/>
                    <a:pt x="0" y="3"/>
                    <a:pt x="0" y="6"/>
                  </a:cubicBezTo>
                  <a:cubicBezTo>
                    <a:pt x="0" y="95"/>
                    <a:pt x="0" y="95"/>
                    <a:pt x="0" y="95"/>
                  </a:cubicBezTo>
                  <a:cubicBezTo>
                    <a:pt x="0" y="99"/>
                    <a:pt x="3" y="101"/>
                    <a:pt x="6" y="101"/>
                  </a:cubicBezTo>
                  <a:cubicBezTo>
                    <a:pt x="48" y="101"/>
                    <a:pt x="48" y="101"/>
                    <a:pt x="48" y="101"/>
                  </a:cubicBezTo>
                  <a:cubicBezTo>
                    <a:pt x="45" y="119"/>
                    <a:pt x="45" y="119"/>
                    <a:pt x="45" y="119"/>
                  </a:cubicBezTo>
                  <a:cubicBezTo>
                    <a:pt x="38" y="119"/>
                    <a:pt x="38" y="119"/>
                    <a:pt x="38" y="119"/>
                  </a:cubicBezTo>
                  <a:cubicBezTo>
                    <a:pt x="37" y="119"/>
                    <a:pt x="36" y="120"/>
                    <a:pt x="36" y="121"/>
                  </a:cubicBezTo>
                  <a:cubicBezTo>
                    <a:pt x="36" y="123"/>
                    <a:pt x="37" y="124"/>
                    <a:pt x="38" y="124"/>
                  </a:cubicBezTo>
                  <a:cubicBezTo>
                    <a:pt x="90" y="124"/>
                    <a:pt x="90" y="124"/>
                    <a:pt x="90" y="124"/>
                  </a:cubicBezTo>
                  <a:cubicBezTo>
                    <a:pt x="91" y="124"/>
                    <a:pt x="92" y="123"/>
                    <a:pt x="92" y="121"/>
                  </a:cubicBezTo>
                  <a:cubicBezTo>
                    <a:pt x="92" y="120"/>
                    <a:pt x="91" y="119"/>
                    <a:pt x="90" y="119"/>
                  </a:cubicBezTo>
                  <a:cubicBezTo>
                    <a:pt x="83" y="119"/>
                    <a:pt x="83" y="119"/>
                    <a:pt x="83" y="119"/>
                  </a:cubicBezTo>
                  <a:cubicBezTo>
                    <a:pt x="80" y="101"/>
                    <a:pt x="80" y="101"/>
                    <a:pt x="80" y="101"/>
                  </a:cubicBezTo>
                  <a:cubicBezTo>
                    <a:pt x="122" y="101"/>
                    <a:pt x="122" y="101"/>
                    <a:pt x="122" y="101"/>
                  </a:cubicBezTo>
                  <a:cubicBezTo>
                    <a:pt x="125" y="101"/>
                    <a:pt x="128" y="99"/>
                    <a:pt x="128" y="95"/>
                  </a:cubicBezTo>
                  <a:cubicBezTo>
                    <a:pt x="128" y="6"/>
                    <a:pt x="128" y="6"/>
                    <a:pt x="128" y="6"/>
                  </a:cubicBezTo>
                  <a:cubicBezTo>
                    <a:pt x="128" y="3"/>
                    <a:pt x="125" y="0"/>
                    <a:pt x="122" y="0"/>
                  </a:cubicBezTo>
                  <a:close/>
                  <a:moveTo>
                    <a:pt x="50" y="119"/>
                  </a:moveTo>
                  <a:cubicBezTo>
                    <a:pt x="53" y="101"/>
                    <a:pt x="53" y="101"/>
                    <a:pt x="53" y="101"/>
                  </a:cubicBezTo>
                  <a:cubicBezTo>
                    <a:pt x="75" y="101"/>
                    <a:pt x="75" y="101"/>
                    <a:pt x="75" y="101"/>
                  </a:cubicBezTo>
                  <a:cubicBezTo>
                    <a:pt x="78" y="119"/>
                    <a:pt x="78" y="119"/>
                    <a:pt x="78" y="119"/>
                  </a:cubicBezTo>
                  <a:lnTo>
                    <a:pt x="50" y="119"/>
                  </a:lnTo>
                  <a:close/>
                  <a:moveTo>
                    <a:pt x="123" y="97"/>
                  </a:moveTo>
                  <a:cubicBezTo>
                    <a:pt x="5" y="97"/>
                    <a:pt x="5" y="97"/>
                    <a:pt x="5" y="97"/>
                  </a:cubicBezTo>
                  <a:cubicBezTo>
                    <a:pt x="5" y="79"/>
                    <a:pt x="5" y="79"/>
                    <a:pt x="5" y="79"/>
                  </a:cubicBezTo>
                  <a:cubicBezTo>
                    <a:pt x="123" y="79"/>
                    <a:pt x="123" y="79"/>
                    <a:pt x="123" y="79"/>
                  </a:cubicBezTo>
                  <a:lnTo>
                    <a:pt x="123" y="97"/>
                  </a:lnTo>
                  <a:close/>
                  <a:moveTo>
                    <a:pt x="123" y="75"/>
                  </a:moveTo>
                  <a:cubicBezTo>
                    <a:pt x="5" y="75"/>
                    <a:pt x="5" y="75"/>
                    <a:pt x="5" y="75"/>
                  </a:cubicBezTo>
                  <a:cubicBezTo>
                    <a:pt x="5" y="5"/>
                    <a:pt x="5" y="5"/>
                    <a:pt x="5" y="5"/>
                  </a:cubicBezTo>
                  <a:cubicBezTo>
                    <a:pt x="123" y="5"/>
                    <a:pt x="123" y="5"/>
                    <a:pt x="123" y="5"/>
                  </a:cubicBezTo>
                  <a:lnTo>
                    <a:pt x="123" y="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8" name="Oval 173"/>
            <p:cNvSpPr>
              <a:spLocks noChangeArrowheads="1"/>
            </p:cNvSpPr>
            <p:nvPr/>
          </p:nvSpPr>
          <p:spPr bwMode="auto">
            <a:xfrm>
              <a:off x="4637088" y="2551113"/>
              <a:ext cx="30163"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6" name="组合 255"/>
          <p:cNvGrpSpPr/>
          <p:nvPr/>
        </p:nvGrpSpPr>
        <p:grpSpPr>
          <a:xfrm>
            <a:off x="3451225" y="2308225"/>
            <a:ext cx="481013" cy="322263"/>
            <a:chOff x="3451225" y="2308225"/>
            <a:chExt cx="481013" cy="322263"/>
          </a:xfrm>
          <a:solidFill>
            <a:schemeClr val="accent1"/>
          </a:solidFill>
        </p:grpSpPr>
        <p:sp>
          <p:nvSpPr>
            <p:cNvPr id="209" name="Freeform 174"/>
            <p:cNvSpPr>
              <a:spLocks noEditPoints="1"/>
            </p:cNvSpPr>
            <p:nvPr/>
          </p:nvSpPr>
          <p:spPr bwMode="auto">
            <a:xfrm>
              <a:off x="3489325" y="2308225"/>
              <a:ext cx="404813" cy="266700"/>
            </a:xfrm>
            <a:custGeom>
              <a:avLst/>
              <a:gdLst>
                <a:gd name="T0" fmla="*/ 108 w 108"/>
                <a:gd name="T1" fmla="*/ 6 h 71"/>
                <a:gd name="T2" fmla="*/ 102 w 108"/>
                <a:gd name="T3" fmla="*/ 0 h 71"/>
                <a:gd name="T4" fmla="*/ 6 w 108"/>
                <a:gd name="T5" fmla="*/ 0 h 71"/>
                <a:gd name="T6" fmla="*/ 0 w 108"/>
                <a:gd name="T7" fmla="*/ 6 h 71"/>
                <a:gd name="T8" fmla="*/ 0 w 108"/>
                <a:gd name="T9" fmla="*/ 71 h 71"/>
                <a:gd name="T10" fmla="*/ 108 w 108"/>
                <a:gd name="T11" fmla="*/ 71 h 71"/>
                <a:gd name="T12" fmla="*/ 108 w 108"/>
                <a:gd name="T13" fmla="*/ 6 h 71"/>
                <a:gd name="T14" fmla="*/ 104 w 108"/>
                <a:gd name="T15" fmla="*/ 67 h 71"/>
                <a:gd name="T16" fmla="*/ 4 w 108"/>
                <a:gd name="T17" fmla="*/ 67 h 71"/>
                <a:gd name="T18" fmla="*/ 4 w 108"/>
                <a:gd name="T19" fmla="*/ 4 h 71"/>
                <a:gd name="T20" fmla="*/ 104 w 108"/>
                <a:gd name="T21" fmla="*/ 4 h 71"/>
                <a:gd name="T22" fmla="*/ 104 w 108"/>
                <a:gd name="T23" fmla="*/ 67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 h="71">
                  <a:moveTo>
                    <a:pt x="108" y="6"/>
                  </a:moveTo>
                  <a:cubicBezTo>
                    <a:pt x="108" y="3"/>
                    <a:pt x="105" y="0"/>
                    <a:pt x="102" y="0"/>
                  </a:cubicBezTo>
                  <a:cubicBezTo>
                    <a:pt x="6" y="0"/>
                    <a:pt x="6" y="0"/>
                    <a:pt x="6" y="0"/>
                  </a:cubicBezTo>
                  <a:cubicBezTo>
                    <a:pt x="2" y="0"/>
                    <a:pt x="0" y="3"/>
                    <a:pt x="0" y="6"/>
                  </a:cubicBezTo>
                  <a:cubicBezTo>
                    <a:pt x="0" y="71"/>
                    <a:pt x="0" y="71"/>
                    <a:pt x="0" y="71"/>
                  </a:cubicBezTo>
                  <a:cubicBezTo>
                    <a:pt x="108" y="71"/>
                    <a:pt x="108" y="71"/>
                    <a:pt x="108" y="71"/>
                  </a:cubicBezTo>
                  <a:lnTo>
                    <a:pt x="108" y="6"/>
                  </a:lnTo>
                  <a:close/>
                  <a:moveTo>
                    <a:pt x="104" y="67"/>
                  </a:moveTo>
                  <a:cubicBezTo>
                    <a:pt x="4" y="67"/>
                    <a:pt x="4" y="67"/>
                    <a:pt x="4" y="67"/>
                  </a:cubicBezTo>
                  <a:cubicBezTo>
                    <a:pt x="4" y="4"/>
                    <a:pt x="4" y="4"/>
                    <a:pt x="4" y="4"/>
                  </a:cubicBezTo>
                  <a:cubicBezTo>
                    <a:pt x="104" y="4"/>
                    <a:pt x="104" y="4"/>
                    <a:pt x="104" y="4"/>
                  </a:cubicBezTo>
                  <a:lnTo>
                    <a:pt x="104"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0" name="Freeform 175"/>
            <p:cNvSpPr/>
            <p:nvPr/>
          </p:nvSpPr>
          <p:spPr bwMode="auto">
            <a:xfrm>
              <a:off x="3451225" y="2616200"/>
              <a:ext cx="481013" cy="14288"/>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5" name="组合 254"/>
          <p:cNvGrpSpPr/>
          <p:nvPr/>
        </p:nvGrpSpPr>
        <p:grpSpPr>
          <a:xfrm>
            <a:off x="2554288" y="2228850"/>
            <a:ext cx="352425" cy="481013"/>
            <a:chOff x="2554288" y="2228850"/>
            <a:chExt cx="352425" cy="481013"/>
          </a:xfrm>
          <a:solidFill>
            <a:schemeClr val="accent1"/>
          </a:solidFill>
        </p:grpSpPr>
        <p:sp>
          <p:nvSpPr>
            <p:cNvPr id="211" name="Oval 176"/>
            <p:cNvSpPr>
              <a:spLocks noChangeArrowheads="1"/>
            </p:cNvSpPr>
            <p:nvPr/>
          </p:nvSpPr>
          <p:spPr bwMode="auto">
            <a:xfrm>
              <a:off x="2714625" y="2646363"/>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2" name="Freeform 177"/>
            <p:cNvSpPr>
              <a:spLocks noEditPoints="1"/>
            </p:cNvSpPr>
            <p:nvPr/>
          </p:nvSpPr>
          <p:spPr bwMode="auto">
            <a:xfrm>
              <a:off x="2554288" y="2228850"/>
              <a:ext cx="352425" cy="481013"/>
            </a:xfrm>
            <a:custGeom>
              <a:avLst/>
              <a:gdLst>
                <a:gd name="T0" fmla="*/ 88 w 94"/>
                <a:gd name="T1" fmla="*/ 0 h 128"/>
                <a:gd name="T2" fmla="*/ 6 w 94"/>
                <a:gd name="T3" fmla="*/ 0 h 128"/>
                <a:gd name="T4" fmla="*/ 0 w 94"/>
                <a:gd name="T5" fmla="*/ 6 h 128"/>
                <a:gd name="T6" fmla="*/ 0 w 94"/>
                <a:gd name="T7" fmla="*/ 122 h 128"/>
                <a:gd name="T8" fmla="*/ 6 w 94"/>
                <a:gd name="T9" fmla="*/ 128 h 128"/>
                <a:gd name="T10" fmla="*/ 88 w 94"/>
                <a:gd name="T11" fmla="*/ 128 h 128"/>
                <a:gd name="T12" fmla="*/ 94 w 94"/>
                <a:gd name="T13" fmla="*/ 122 h 128"/>
                <a:gd name="T14" fmla="*/ 94 w 94"/>
                <a:gd name="T15" fmla="*/ 6 h 128"/>
                <a:gd name="T16" fmla="*/ 88 w 94"/>
                <a:gd name="T17" fmla="*/ 0 h 128"/>
                <a:gd name="T18" fmla="*/ 89 w 94"/>
                <a:gd name="T19" fmla="*/ 123 h 128"/>
                <a:gd name="T20" fmla="*/ 5 w 94"/>
                <a:gd name="T21" fmla="*/ 123 h 128"/>
                <a:gd name="T22" fmla="*/ 5 w 94"/>
                <a:gd name="T23" fmla="*/ 106 h 128"/>
                <a:gd name="T24" fmla="*/ 89 w 94"/>
                <a:gd name="T25" fmla="*/ 106 h 128"/>
                <a:gd name="T26" fmla="*/ 89 w 94"/>
                <a:gd name="T27" fmla="*/ 123 h 128"/>
                <a:gd name="T28" fmla="*/ 89 w 94"/>
                <a:gd name="T29" fmla="*/ 101 h 128"/>
                <a:gd name="T30" fmla="*/ 5 w 94"/>
                <a:gd name="T31" fmla="*/ 101 h 128"/>
                <a:gd name="T32" fmla="*/ 5 w 94"/>
                <a:gd name="T33" fmla="*/ 19 h 128"/>
                <a:gd name="T34" fmla="*/ 89 w 94"/>
                <a:gd name="T35" fmla="*/ 19 h 128"/>
                <a:gd name="T36" fmla="*/ 89 w 94"/>
                <a:gd name="T37" fmla="*/ 101 h 128"/>
                <a:gd name="T38" fmla="*/ 89 w 94"/>
                <a:gd name="T39" fmla="*/ 15 h 128"/>
                <a:gd name="T40" fmla="*/ 5 w 94"/>
                <a:gd name="T41" fmla="*/ 15 h 128"/>
                <a:gd name="T42" fmla="*/ 5 w 94"/>
                <a:gd name="T43" fmla="*/ 5 h 128"/>
                <a:gd name="T44" fmla="*/ 89 w 94"/>
                <a:gd name="T45" fmla="*/ 5 h 128"/>
                <a:gd name="T46" fmla="*/ 89 w 94"/>
                <a:gd name="T47" fmla="*/ 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4" h="128">
                  <a:moveTo>
                    <a:pt x="88" y="0"/>
                  </a:moveTo>
                  <a:cubicBezTo>
                    <a:pt x="6" y="0"/>
                    <a:pt x="6" y="0"/>
                    <a:pt x="6" y="0"/>
                  </a:cubicBezTo>
                  <a:cubicBezTo>
                    <a:pt x="3" y="0"/>
                    <a:pt x="0" y="3"/>
                    <a:pt x="0" y="6"/>
                  </a:cubicBezTo>
                  <a:cubicBezTo>
                    <a:pt x="0" y="122"/>
                    <a:pt x="0" y="122"/>
                    <a:pt x="0" y="122"/>
                  </a:cubicBezTo>
                  <a:cubicBezTo>
                    <a:pt x="0" y="125"/>
                    <a:pt x="3" y="128"/>
                    <a:pt x="6" y="128"/>
                  </a:cubicBezTo>
                  <a:cubicBezTo>
                    <a:pt x="88" y="128"/>
                    <a:pt x="88" y="128"/>
                    <a:pt x="88" y="128"/>
                  </a:cubicBezTo>
                  <a:cubicBezTo>
                    <a:pt x="91" y="128"/>
                    <a:pt x="94" y="125"/>
                    <a:pt x="94" y="122"/>
                  </a:cubicBezTo>
                  <a:cubicBezTo>
                    <a:pt x="94" y="6"/>
                    <a:pt x="94" y="6"/>
                    <a:pt x="94" y="6"/>
                  </a:cubicBezTo>
                  <a:cubicBezTo>
                    <a:pt x="94" y="3"/>
                    <a:pt x="91" y="0"/>
                    <a:pt x="88" y="0"/>
                  </a:cubicBezTo>
                  <a:close/>
                  <a:moveTo>
                    <a:pt x="89" y="123"/>
                  </a:moveTo>
                  <a:cubicBezTo>
                    <a:pt x="5" y="123"/>
                    <a:pt x="5" y="123"/>
                    <a:pt x="5" y="123"/>
                  </a:cubicBezTo>
                  <a:cubicBezTo>
                    <a:pt x="5" y="106"/>
                    <a:pt x="5" y="106"/>
                    <a:pt x="5" y="106"/>
                  </a:cubicBezTo>
                  <a:cubicBezTo>
                    <a:pt x="89" y="106"/>
                    <a:pt x="89" y="106"/>
                    <a:pt x="89" y="106"/>
                  </a:cubicBezTo>
                  <a:lnTo>
                    <a:pt x="89" y="123"/>
                  </a:lnTo>
                  <a:close/>
                  <a:moveTo>
                    <a:pt x="89" y="101"/>
                  </a:moveTo>
                  <a:cubicBezTo>
                    <a:pt x="5" y="101"/>
                    <a:pt x="5" y="101"/>
                    <a:pt x="5" y="101"/>
                  </a:cubicBezTo>
                  <a:cubicBezTo>
                    <a:pt x="5" y="19"/>
                    <a:pt x="5" y="19"/>
                    <a:pt x="5" y="19"/>
                  </a:cubicBezTo>
                  <a:cubicBezTo>
                    <a:pt x="89" y="19"/>
                    <a:pt x="89" y="19"/>
                    <a:pt x="89" y="19"/>
                  </a:cubicBezTo>
                  <a:lnTo>
                    <a:pt x="89" y="101"/>
                  </a:lnTo>
                  <a:close/>
                  <a:moveTo>
                    <a:pt x="89" y="15"/>
                  </a:moveTo>
                  <a:cubicBezTo>
                    <a:pt x="5" y="15"/>
                    <a:pt x="5" y="15"/>
                    <a:pt x="5" y="15"/>
                  </a:cubicBezTo>
                  <a:cubicBezTo>
                    <a:pt x="5" y="5"/>
                    <a:pt x="5" y="5"/>
                    <a:pt x="5" y="5"/>
                  </a:cubicBezTo>
                  <a:cubicBezTo>
                    <a:pt x="89" y="5"/>
                    <a:pt x="89" y="5"/>
                    <a:pt x="89" y="5"/>
                  </a:cubicBezTo>
                  <a:lnTo>
                    <a:pt x="89"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4" name="组合 253"/>
          <p:cNvGrpSpPr/>
          <p:nvPr/>
        </p:nvGrpSpPr>
        <p:grpSpPr>
          <a:xfrm>
            <a:off x="1622425" y="2228850"/>
            <a:ext cx="293688" cy="481013"/>
            <a:chOff x="1622425" y="2228850"/>
            <a:chExt cx="293688" cy="481013"/>
          </a:xfrm>
          <a:solidFill>
            <a:schemeClr val="accent1"/>
          </a:solidFill>
        </p:grpSpPr>
        <p:sp>
          <p:nvSpPr>
            <p:cNvPr id="213" name="Freeform 178"/>
            <p:cNvSpPr>
              <a:spLocks noEditPoints="1"/>
            </p:cNvSpPr>
            <p:nvPr/>
          </p:nvSpPr>
          <p:spPr bwMode="auto">
            <a:xfrm>
              <a:off x="1622425" y="2228850"/>
              <a:ext cx="293688" cy="481013"/>
            </a:xfrm>
            <a:custGeom>
              <a:avLst/>
              <a:gdLst>
                <a:gd name="T0" fmla="*/ 72 w 78"/>
                <a:gd name="T1" fmla="*/ 0 h 128"/>
                <a:gd name="T2" fmla="*/ 6 w 78"/>
                <a:gd name="T3" fmla="*/ 0 h 128"/>
                <a:gd name="T4" fmla="*/ 0 w 78"/>
                <a:gd name="T5" fmla="*/ 6 h 128"/>
                <a:gd name="T6" fmla="*/ 0 w 78"/>
                <a:gd name="T7" fmla="*/ 122 h 128"/>
                <a:gd name="T8" fmla="*/ 6 w 78"/>
                <a:gd name="T9" fmla="*/ 128 h 128"/>
                <a:gd name="T10" fmla="*/ 72 w 78"/>
                <a:gd name="T11" fmla="*/ 128 h 128"/>
                <a:gd name="T12" fmla="*/ 78 w 78"/>
                <a:gd name="T13" fmla="*/ 122 h 128"/>
                <a:gd name="T14" fmla="*/ 78 w 78"/>
                <a:gd name="T15" fmla="*/ 6 h 128"/>
                <a:gd name="T16" fmla="*/ 72 w 78"/>
                <a:gd name="T17" fmla="*/ 0 h 128"/>
                <a:gd name="T18" fmla="*/ 74 w 78"/>
                <a:gd name="T19" fmla="*/ 123 h 128"/>
                <a:gd name="T20" fmla="*/ 4 w 78"/>
                <a:gd name="T21" fmla="*/ 123 h 128"/>
                <a:gd name="T22" fmla="*/ 4 w 78"/>
                <a:gd name="T23" fmla="*/ 98 h 128"/>
                <a:gd name="T24" fmla="*/ 74 w 78"/>
                <a:gd name="T25" fmla="*/ 98 h 128"/>
                <a:gd name="T26" fmla="*/ 74 w 78"/>
                <a:gd name="T27" fmla="*/ 123 h 128"/>
                <a:gd name="T28" fmla="*/ 74 w 78"/>
                <a:gd name="T29" fmla="*/ 94 h 128"/>
                <a:gd name="T30" fmla="*/ 4 w 78"/>
                <a:gd name="T31" fmla="*/ 94 h 128"/>
                <a:gd name="T32" fmla="*/ 4 w 78"/>
                <a:gd name="T33" fmla="*/ 19 h 128"/>
                <a:gd name="T34" fmla="*/ 74 w 78"/>
                <a:gd name="T35" fmla="*/ 19 h 128"/>
                <a:gd name="T36" fmla="*/ 74 w 78"/>
                <a:gd name="T37" fmla="*/ 94 h 128"/>
                <a:gd name="T38" fmla="*/ 74 w 78"/>
                <a:gd name="T39" fmla="*/ 15 h 128"/>
                <a:gd name="T40" fmla="*/ 4 w 78"/>
                <a:gd name="T41" fmla="*/ 15 h 128"/>
                <a:gd name="T42" fmla="*/ 4 w 78"/>
                <a:gd name="T43" fmla="*/ 5 h 128"/>
                <a:gd name="T44" fmla="*/ 74 w 78"/>
                <a:gd name="T45" fmla="*/ 5 h 128"/>
                <a:gd name="T46" fmla="*/ 74 w 78"/>
                <a:gd name="T47" fmla="*/ 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8" h="128">
                  <a:moveTo>
                    <a:pt x="72" y="0"/>
                  </a:moveTo>
                  <a:cubicBezTo>
                    <a:pt x="6" y="0"/>
                    <a:pt x="6" y="0"/>
                    <a:pt x="6" y="0"/>
                  </a:cubicBezTo>
                  <a:cubicBezTo>
                    <a:pt x="2" y="0"/>
                    <a:pt x="0" y="3"/>
                    <a:pt x="0" y="6"/>
                  </a:cubicBezTo>
                  <a:cubicBezTo>
                    <a:pt x="0" y="122"/>
                    <a:pt x="0" y="122"/>
                    <a:pt x="0" y="122"/>
                  </a:cubicBezTo>
                  <a:cubicBezTo>
                    <a:pt x="0" y="125"/>
                    <a:pt x="2" y="128"/>
                    <a:pt x="6" y="128"/>
                  </a:cubicBezTo>
                  <a:cubicBezTo>
                    <a:pt x="72" y="128"/>
                    <a:pt x="72" y="128"/>
                    <a:pt x="72" y="128"/>
                  </a:cubicBezTo>
                  <a:cubicBezTo>
                    <a:pt x="76" y="128"/>
                    <a:pt x="78" y="125"/>
                    <a:pt x="78" y="122"/>
                  </a:cubicBezTo>
                  <a:cubicBezTo>
                    <a:pt x="78" y="6"/>
                    <a:pt x="78" y="6"/>
                    <a:pt x="78" y="6"/>
                  </a:cubicBezTo>
                  <a:cubicBezTo>
                    <a:pt x="78" y="3"/>
                    <a:pt x="76" y="0"/>
                    <a:pt x="72" y="0"/>
                  </a:cubicBezTo>
                  <a:close/>
                  <a:moveTo>
                    <a:pt x="74" y="123"/>
                  </a:moveTo>
                  <a:cubicBezTo>
                    <a:pt x="4" y="123"/>
                    <a:pt x="4" y="123"/>
                    <a:pt x="4" y="123"/>
                  </a:cubicBezTo>
                  <a:cubicBezTo>
                    <a:pt x="4" y="98"/>
                    <a:pt x="4" y="98"/>
                    <a:pt x="4" y="98"/>
                  </a:cubicBezTo>
                  <a:cubicBezTo>
                    <a:pt x="74" y="98"/>
                    <a:pt x="74" y="98"/>
                    <a:pt x="74" y="98"/>
                  </a:cubicBezTo>
                  <a:lnTo>
                    <a:pt x="74" y="123"/>
                  </a:lnTo>
                  <a:close/>
                  <a:moveTo>
                    <a:pt x="74" y="94"/>
                  </a:moveTo>
                  <a:cubicBezTo>
                    <a:pt x="4" y="94"/>
                    <a:pt x="4" y="94"/>
                    <a:pt x="4" y="94"/>
                  </a:cubicBezTo>
                  <a:cubicBezTo>
                    <a:pt x="4" y="19"/>
                    <a:pt x="4" y="19"/>
                    <a:pt x="4" y="19"/>
                  </a:cubicBezTo>
                  <a:cubicBezTo>
                    <a:pt x="74" y="19"/>
                    <a:pt x="74" y="19"/>
                    <a:pt x="74" y="19"/>
                  </a:cubicBezTo>
                  <a:lnTo>
                    <a:pt x="74" y="94"/>
                  </a:lnTo>
                  <a:close/>
                  <a:moveTo>
                    <a:pt x="74" y="15"/>
                  </a:moveTo>
                  <a:cubicBezTo>
                    <a:pt x="4" y="15"/>
                    <a:pt x="4" y="15"/>
                    <a:pt x="4" y="15"/>
                  </a:cubicBezTo>
                  <a:cubicBezTo>
                    <a:pt x="4" y="5"/>
                    <a:pt x="4" y="5"/>
                    <a:pt x="4" y="5"/>
                  </a:cubicBezTo>
                  <a:cubicBezTo>
                    <a:pt x="74" y="5"/>
                    <a:pt x="74" y="5"/>
                    <a:pt x="74" y="5"/>
                  </a:cubicBezTo>
                  <a:lnTo>
                    <a:pt x="74"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4" name="Oval 179"/>
            <p:cNvSpPr>
              <a:spLocks noChangeArrowheads="1"/>
            </p:cNvSpPr>
            <p:nvPr/>
          </p:nvSpPr>
          <p:spPr bwMode="auto">
            <a:xfrm>
              <a:off x="1754188" y="2630488"/>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3" name="组合 252"/>
          <p:cNvGrpSpPr/>
          <p:nvPr/>
        </p:nvGrpSpPr>
        <p:grpSpPr>
          <a:xfrm>
            <a:off x="673100" y="2228850"/>
            <a:ext cx="269875" cy="481013"/>
            <a:chOff x="673100" y="2228850"/>
            <a:chExt cx="269875" cy="481013"/>
          </a:xfrm>
          <a:solidFill>
            <a:schemeClr val="accent1"/>
          </a:solidFill>
        </p:grpSpPr>
        <p:sp>
          <p:nvSpPr>
            <p:cNvPr id="215" name="Freeform 180"/>
            <p:cNvSpPr>
              <a:spLocks noEditPoints="1"/>
            </p:cNvSpPr>
            <p:nvPr/>
          </p:nvSpPr>
          <p:spPr bwMode="auto">
            <a:xfrm>
              <a:off x="673100" y="2228850"/>
              <a:ext cx="269875" cy="481013"/>
            </a:xfrm>
            <a:custGeom>
              <a:avLst/>
              <a:gdLst>
                <a:gd name="T0" fmla="*/ 66 w 72"/>
                <a:gd name="T1" fmla="*/ 0 h 128"/>
                <a:gd name="T2" fmla="*/ 6 w 72"/>
                <a:gd name="T3" fmla="*/ 0 h 128"/>
                <a:gd name="T4" fmla="*/ 0 w 72"/>
                <a:gd name="T5" fmla="*/ 6 h 128"/>
                <a:gd name="T6" fmla="*/ 0 w 72"/>
                <a:gd name="T7" fmla="*/ 122 h 128"/>
                <a:gd name="T8" fmla="*/ 6 w 72"/>
                <a:gd name="T9" fmla="*/ 128 h 128"/>
                <a:gd name="T10" fmla="*/ 66 w 72"/>
                <a:gd name="T11" fmla="*/ 128 h 128"/>
                <a:gd name="T12" fmla="*/ 72 w 72"/>
                <a:gd name="T13" fmla="*/ 122 h 128"/>
                <a:gd name="T14" fmla="*/ 72 w 72"/>
                <a:gd name="T15" fmla="*/ 6 h 128"/>
                <a:gd name="T16" fmla="*/ 66 w 72"/>
                <a:gd name="T17" fmla="*/ 0 h 128"/>
                <a:gd name="T18" fmla="*/ 67 w 72"/>
                <a:gd name="T19" fmla="*/ 123 h 128"/>
                <a:gd name="T20" fmla="*/ 5 w 72"/>
                <a:gd name="T21" fmla="*/ 123 h 128"/>
                <a:gd name="T22" fmla="*/ 5 w 72"/>
                <a:gd name="T23" fmla="*/ 61 h 128"/>
                <a:gd name="T24" fmla="*/ 67 w 72"/>
                <a:gd name="T25" fmla="*/ 61 h 128"/>
                <a:gd name="T26" fmla="*/ 67 w 72"/>
                <a:gd name="T27" fmla="*/ 123 h 128"/>
                <a:gd name="T28" fmla="*/ 67 w 72"/>
                <a:gd name="T29" fmla="*/ 57 h 128"/>
                <a:gd name="T30" fmla="*/ 5 w 72"/>
                <a:gd name="T31" fmla="*/ 57 h 128"/>
                <a:gd name="T32" fmla="*/ 5 w 72"/>
                <a:gd name="T33" fmla="*/ 5 h 128"/>
                <a:gd name="T34" fmla="*/ 67 w 72"/>
                <a:gd name="T35" fmla="*/ 5 h 128"/>
                <a:gd name="T36" fmla="*/ 67 w 72"/>
                <a:gd name="T37" fmla="*/ 5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2" h="128">
                  <a:moveTo>
                    <a:pt x="66" y="0"/>
                  </a:moveTo>
                  <a:cubicBezTo>
                    <a:pt x="6" y="0"/>
                    <a:pt x="6" y="0"/>
                    <a:pt x="6" y="0"/>
                  </a:cubicBezTo>
                  <a:cubicBezTo>
                    <a:pt x="3" y="0"/>
                    <a:pt x="0" y="3"/>
                    <a:pt x="0" y="6"/>
                  </a:cubicBezTo>
                  <a:cubicBezTo>
                    <a:pt x="0" y="122"/>
                    <a:pt x="0" y="122"/>
                    <a:pt x="0" y="122"/>
                  </a:cubicBezTo>
                  <a:cubicBezTo>
                    <a:pt x="0" y="125"/>
                    <a:pt x="3" y="128"/>
                    <a:pt x="6" y="128"/>
                  </a:cubicBezTo>
                  <a:cubicBezTo>
                    <a:pt x="66" y="128"/>
                    <a:pt x="66" y="128"/>
                    <a:pt x="66" y="128"/>
                  </a:cubicBezTo>
                  <a:cubicBezTo>
                    <a:pt x="69" y="128"/>
                    <a:pt x="72" y="125"/>
                    <a:pt x="72" y="122"/>
                  </a:cubicBezTo>
                  <a:cubicBezTo>
                    <a:pt x="72" y="6"/>
                    <a:pt x="72" y="6"/>
                    <a:pt x="72" y="6"/>
                  </a:cubicBezTo>
                  <a:cubicBezTo>
                    <a:pt x="72" y="3"/>
                    <a:pt x="69" y="0"/>
                    <a:pt x="66" y="0"/>
                  </a:cubicBezTo>
                  <a:close/>
                  <a:moveTo>
                    <a:pt x="67" y="123"/>
                  </a:moveTo>
                  <a:cubicBezTo>
                    <a:pt x="5" y="123"/>
                    <a:pt x="5" y="123"/>
                    <a:pt x="5" y="123"/>
                  </a:cubicBezTo>
                  <a:cubicBezTo>
                    <a:pt x="5" y="61"/>
                    <a:pt x="5" y="61"/>
                    <a:pt x="5" y="61"/>
                  </a:cubicBezTo>
                  <a:cubicBezTo>
                    <a:pt x="67" y="61"/>
                    <a:pt x="67" y="61"/>
                    <a:pt x="67" y="61"/>
                  </a:cubicBezTo>
                  <a:lnTo>
                    <a:pt x="67" y="123"/>
                  </a:lnTo>
                  <a:close/>
                  <a:moveTo>
                    <a:pt x="67" y="57"/>
                  </a:moveTo>
                  <a:cubicBezTo>
                    <a:pt x="5" y="57"/>
                    <a:pt x="5" y="57"/>
                    <a:pt x="5" y="57"/>
                  </a:cubicBezTo>
                  <a:cubicBezTo>
                    <a:pt x="5" y="5"/>
                    <a:pt x="5" y="5"/>
                    <a:pt x="5" y="5"/>
                  </a:cubicBezTo>
                  <a:cubicBezTo>
                    <a:pt x="67" y="5"/>
                    <a:pt x="67" y="5"/>
                    <a:pt x="67" y="5"/>
                  </a:cubicBezTo>
                  <a:lnTo>
                    <a:pt x="67"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6" name="Freeform 181"/>
            <p:cNvSpPr>
              <a:spLocks noEditPoints="1"/>
            </p:cNvSpPr>
            <p:nvPr/>
          </p:nvSpPr>
          <p:spPr bwMode="auto">
            <a:xfrm>
              <a:off x="728663" y="2498725"/>
              <a:ext cx="158750" cy="153988"/>
            </a:xfrm>
            <a:custGeom>
              <a:avLst/>
              <a:gdLst>
                <a:gd name="T0" fmla="*/ 21 w 42"/>
                <a:gd name="T1" fmla="*/ 41 h 41"/>
                <a:gd name="T2" fmla="*/ 42 w 42"/>
                <a:gd name="T3" fmla="*/ 20 h 41"/>
                <a:gd name="T4" fmla="*/ 21 w 42"/>
                <a:gd name="T5" fmla="*/ 0 h 41"/>
                <a:gd name="T6" fmla="*/ 0 w 42"/>
                <a:gd name="T7" fmla="*/ 20 h 41"/>
                <a:gd name="T8" fmla="*/ 21 w 42"/>
                <a:gd name="T9" fmla="*/ 41 h 41"/>
                <a:gd name="T10" fmla="*/ 21 w 42"/>
                <a:gd name="T11" fmla="*/ 4 h 41"/>
                <a:gd name="T12" fmla="*/ 37 w 42"/>
                <a:gd name="T13" fmla="*/ 20 h 41"/>
                <a:gd name="T14" fmla="*/ 21 w 42"/>
                <a:gd name="T15" fmla="*/ 37 h 41"/>
                <a:gd name="T16" fmla="*/ 5 w 42"/>
                <a:gd name="T17" fmla="*/ 20 h 41"/>
                <a:gd name="T18" fmla="*/ 21 w 42"/>
                <a:gd name="T19" fmla="*/ 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1">
                  <a:moveTo>
                    <a:pt x="21" y="41"/>
                  </a:moveTo>
                  <a:cubicBezTo>
                    <a:pt x="32" y="41"/>
                    <a:pt x="42" y="32"/>
                    <a:pt x="42" y="20"/>
                  </a:cubicBezTo>
                  <a:cubicBezTo>
                    <a:pt x="42" y="9"/>
                    <a:pt x="32" y="0"/>
                    <a:pt x="21" y="0"/>
                  </a:cubicBezTo>
                  <a:cubicBezTo>
                    <a:pt x="10" y="0"/>
                    <a:pt x="0" y="9"/>
                    <a:pt x="0" y="20"/>
                  </a:cubicBezTo>
                  <a:cubicBezTo>
                    <a:pt x="0" y="32"/>
                    <a:pt x="10" y="41"/>
                    <a:pt x="21" y="41"/>
                  </a:cubicBezTo>
                  <a:close/>
                  <a:moveTo>
                    <a:pt x="21" y="4"/>
                  </a:moveTo>
                  <a:cubicBezTo>
                    <a:pt x="30" y="4"/>
                    <a:pt x="37" y="11"/>
                    <a:pt x="37" y="20"/>
                  </a:cubicBezTo>
                  <a:cubicBezTo>
                    <a:pt x="37" y="29"/>
                    <a:pt x="30" y="37"/>
                    <a:pt x="21" y="37"/>
                  </a:cubicBezTo>
                  <a:cubicBezTo>
                    <a:pt x="12" y="37"/>
                    <a:pt x="5" y="29"/>
                    <a:pt x="5" y="20"/>
                  </a:cubicBezTo>
                  <a:cubicBezTo>
                    <a:pt x="5" y="11"/>
                    <a:pt x="12" y="4"/>
                    <a:pt x="2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46" name="组合 245"/>
          <p:cNvGrpSpPr/>
          <p:nvPr/>
        </p:nvGrpSpPr>
        <p:grpSpPr>
          <a:xfrm>
            <a:off x="11139488" y="1323975"/>
            <a:ext cx="481012" cy="366713"/>
            <a:chOff x="11139488" y="1323975"/>
            <a:chExt cx="481012" cy="366713"/>
          </a:xfrm>
          <a:solidFill>
            <a:schemeClr val="accent1"/>
          </a:solidFill>
        </p:grpSpPr>
        <p:sp>
          <p:nvSpPr>
            <p:cNvPr id="217" name="Freeform 182"/>
            <p:cNvSpPr>
              <a:spLocks noEditPoints="1"/>
            </p:cNvSpPr>
            <p:nvPr/>
          </p:nvSpPr>
          <p:spPr bwMode="auto">
            <a:xfrm>
              <a:off x="11301413" y="1620838"/>
              <a:ext cx="71438" cy="69850"/>
            </a:xfrm>
            <a:custGeom>
              <a:avLst/>
              <a:gdLst>
                <a:gd name="T0" fmla="*/ 9 w 19"/>
                <a:gd name="T1" fmla="*/ 0 h 19"/>
                <a:gd name="T2" fmla="*/ 0 w 19"/>
                <a:gd name="T3" fmla="*/ 9 h 19"/>
                <a:gd name="T4" fmla="*/ 9 w 19"/>
                <a:gd name="T5" fmla="*/ 19 h 19"/>
                <a:gd name="T6" fmla="*/ 19 w 19"/>
                <a:gd name="T7" fmla="*/ 9 h 19"/>
                <a:gd name="T8" fmla="*/ 9 w 19"/>
                <a:gd name="T9" fmla="*/ 0 h 19"/>
                <a:gd name="T10" fmla="*/ 9 w 19"/>
                <a:gd name="T11" fmla="*/ 15 h 19"/>
                <a:gd name="T12" fmla="*/ 4 w 19"/>
                <a:gd name="T13" fmla="*/ 9 h 19"/>
                <a:gd name="T14" fmla="*/ 9 w 19"/>
                <a:gd name="T15" fmla="*/ 4 h 19"/>
                <a:gd name="T16" fmla="*/ 14 w 19"/>
                <a:gd name="T17" fmla="*/ 9 h 19"/>
                <a:gd name="T18" fmla="*/ 9 w 19"/>
                <a:gd name="T19"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9">
                  <a:moveTo>
                    <a:pt x="9" y="0"/>
                  </a:moveTo>
                  <a:cubicBezTo>
                    <a:pt x="4" y="0"/>
                    <a:pt x="0" y="4"/>
                    <a:pt x="0" y="9"/>
                  </a:cubicBezTo>
                  <a:cubicBezTo>
                    <a:pt x="0" y="15"/>
                    <a:pt x="4" y="19"/>
                    <a:pt x="9" y="19"/>
                  </a:cubicBezTo>
                  <a:cubicBezTo>
                    <a:pt x="15" y="19"/>
                    <a:pt x="19" y="15"/>
                    <a:pt x="19" y="9"/>
                  </a:cubicBezTo>
                  <a:cubicBezTo>
                    <a:pt x="19" y="4"/>
                    <a:pt x="15" y="0"/>
                    <a:pt x="9" y="0"/>
                  </a:cubicBezTo>
                  <a:close/>
                  <a:moveTo>
                    <a:pt x="9" y="15"/>
                  </a:moveTo>
                  <a:cubicBezTo>
                    <a:pt x="6" y="15"/>
                    <a:pt x="4" y="12"/>
                    <a:pt x="4" y="9"/>
                  </a:cubicBezTo>
                  <a:cubicBezTo>
                    <a:pt x="4" y="7"/>
                    <a:pt x="6" y="4"/>
                    <a:pt x="9" y="4"/>
                  </a:cubicBezTo>
                  <a:cubicBezTo>
                    <a:pt x="12" y="4"/>
                    <a:pt x="14" y="7"/>
                    <a:pt x="14" y="9"/>
                  </a:cubicBezTo>
                  <a:cubicBezTo>
                    <a:pt x="14" y="12"/>
                    <a:pt x="12" y="15"/>
                    <a:pt x="9"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8" name="Freeform 183"/>
            <p:cNvSpPr>
              <a:spLocks noEditPoints="1"/>
            </p:cNvSpPr>
            <p:nvPr/>
          </p:nvSpPr>
          <p:spPr bwMode="auto">
            <a:xfrm>
              <a:off x="11410950" y="1620838"/>
              <a:ext cx="74613" cy="69850"/>
            </a:xfrm>
            <a:custGeom>
              <a:avLst/>
              <a:gdLst>
                <a:gd name="T0" fmla="*/ 10 w 20"/>
                <a:gd name="T1" fmla="*/ 0 h 19"/>
                <a:gd name="T2" fmla="*/ 0 w 20"/>
                <a:gd name="T3" fmla="*/ 9 h 19"/>
                <a:gd name="T4" fmla="*/ 10 w 20"/>
                <a:gd name="T5" fmla="*/ 19 h 19"/>
                <a:gd name="T6" fmla="*/ 20 w 20"/>
                <a:gd name="T7" fmla="*/ 9 h 19"/>
                <a:gd name="T8" fmla="*/ 10 w 20"/>
                <a:gd name="T9" fmla="*/ 0 h 19"/>
                <a:gd name="T10" fmla="*/ 10 w 20"/>
                <a:gd name="T11" fmla="*/ 15 h 19"/>
                <a:gd name="T12" fmla="*/ 5 w 20"/>
                <a:gd name="T13" fmla="*/ 9 h 19"/>
                <a:gd name="T14" fmla="*/ 10 w 20"/>
                <a:gd name="T15" fmla="*/ 4 h 19"/>
                <a:gd name="T16" fmla="*/ 15 w 20"/>
                <a:gd name="T17" fmla="*/ 9 h 19"/>
                <a:gd name="T18" fmla="*/ 10 w 20"/>
                <a:gd name="T19"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19">
                  <a:moveTo>
                    <a:pt x="10" y="0"/>
                  </a:moveTo>
                  <a:cubicBezTo>
                    <a:pt x="5" y="0"/>
                    <a:pt x="0" y="4"/>
                    <a:pt x="0" y="9"/>
                  </a:cubicBezTo>
                  <a:cubicBezTo>
                    <a:pt x="0" y="15"/>
                    <a:pt x="5" y="19"/>
                    <a:pt x="10" y="19"/>
                  </a:cubicBezTo>
                  <a:cubicBezTo>
                    <a:pt x="15" y="19"/>
                    <a:pt x="20" y="15"/>
                    <a:pt x="20" y="9"/>
                  </a:cubicBezTo>
                  <a:cubicBezTo>
                    <a:pt x="20" y="4"/>
                    <a:pt x="15" y="0"/>
                    <a:pt x="10" y="0"/>
                  </a:cubicBezTo>
                  <a:close/>
                  <a:moveTo>
                    <a:pt x="10" y="15"/>
                  </a:moveTo>
                  <a:cubicBezTo>
                    <a:pt x="7" y="15"/>
                    <a:pt x="5" y="12"/>
                    <a:pt x="5" y="9"/>
                  </a:cubicBezTo>
                  <a:cubicBezTo>
                    <a:pt x="5" y="7"/>
                    <a:pt x="7" y="4"/>
                    <a:pt x="10" y="4"/>
                  </a:cubicBezTo>
                  <a:cubicBezTo>
                    <a:pt x="13" y="4"/>
                    <a:pt x="15" y="7"/>
                    <a:pt x="15" y="9"/>
                  </a:cubicBezTo>
                  <a:cubicBezTo>
                    <a:pt x="15" y="12"/>
                    <a:pt x="13" y="15"/>
                    <a:pt x="1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9" name="Freeform 184"/>
            <p:cNvSpPr/>
            <p:nvPr/>
          </p:nvSpPr>
          <p:spPr bwMode="auto">
            <a:xfrm>
              <a:off x="11139488" y="1323975"/>
              <a:ext cx="395288" cy="254000"/>
            </a:xfrm>
            <a:custGeom>
              <a:avLst/>
              <a:gdLst>
                <a:gd name="T0" fmla="*/ 103 w 105"/>
                <a:gd name="T1" fmla="*/ 64 h 68"/>
                <a:gd name="T2" fmla="*/ 35 w 105"/>
                <a:gd name="T3" fmla="*/ 64 h 68"/>
                <a:gd name="T4" fmla="*/ 13 w 105"/>
                <a:gd name="T5" fmla="*/ 2 h 68"/>
                <a:gd name="T6" fmla="*/ 11 w 105"/>
                <a:gd name="T7" fmla="*/ 0 h 68"/>
                <a:gd name="T8" fmla="*/ 2 w 105"/>
                <a:gd name="T9" fmla="*/ 0 h 68"/>
                <a:gd name="T10" fmla="*/ 0 w 105"/>
                <a:gd name="T11" fmla="*/ 3 h 68"/>
                <a:gd name="T12" fmla="*/ 2 w 105"/>
                <a:gd name="T13" fmla="*/ 5 h 68"/>
                <a:gd name="T14" fmla="*/ 9 w 105"/>
                <a:gd name="T15" fmla="*/ 5 h 68"/>
                <a:gd name="T16" fmla="*/ 32 w 105"/>
                <a:gd name="T17" fmla="*/ 67 h 68"/>
                <a:gd name="T18" fmla="*/ 34 w 105"/>
                <a:gd name="T19" fmla="*/ 68 h 68"/>
                <a:gd name="T20" fmla="*/ 103 w 105"/>
                <a:gd name="T21" fmla="*/ 68 h 68"/>
                <a:gd name="T22" fmla="*/ 105 w 105"/>
                <a:gd name="T23" fmla="*/ 66 h 68"/>
                <a:gd name="T24" fmla="*/ 103 w 105"/>
                <a:gd name="T25" fmla="*/ 6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5" h="68">
                  <a:moveTo>
                    <a:pt x="103" y="64"/>
                  </a:moveTo>
                  <a:cubicBezTo>
                    <a:pt x="35" y="64"/>
                    <a:pt x="35" y="64"/>
                    <a:pt x="35" y="64"/>
                  </a:cubicBezTo>
                  <a:cubicBezTo>
                    <a:pt x="13" y="2"/>
                    <a:pt x="13" y="2"/>
                    <a:pt x="13" y="2"/>
                  </a:cubicBezTo>
                  <a:cubicBezTo>
                    <a:pt x="13" y="1"/>
                    <a:pt x="12" y="0"/>
                    <a:pt x="11" y="0"/>
                  </a:cubicBezTo>
                  <a:cubicBezTo>
                    <a:pt x="2" y="0"/>
                    <a:pt x="2" y="0"/>
                    <a:pt x="2" y="0"/>
                  </a:cubicBezTo>
                  <a:cubicBezTo>
                    <a:pt x="1" y="0"/>
                    <a:pt x="0" y="1"/>
                    <a:pt x="0" y="3"/>
                  </a:cubicBezTo>
                  <a:cubicBezTo>
                    <a:pt x="0" y="4"/>
                    <a:pt x="1" y="5"/>
                    <a:pt x="2" y="5"/>
                  </a:cubicBezTo>
                  <a:cubicBezTo>
                    <a:pt x="9" y="5"/>
                    <a:pt x="9" y="5"/>
                    <a:pt x="9" y="5"/>
                  </a:cubicBezTo>
                  <a:cubicBezTo>
                    <a:pt x="32" y="67"/>
                    <a:pt x="32" y="67"/>
                    <a:pt x="32" y="67"/>
                  </a:cubicBezTo>
                  <a:cubicBezTo>
                    <a:pt x="32" y="68"/>
                    <a:pt x="33" y="68"/>
                    <a:pt x="34" y="68"/>
                  </a:cubicBezTo>
                  <a:cubicBezTo>
                    <a:pt x="103" y="68"/>
                    <a:pt x="103" y="68"/>
                    <a:pt x="103" y="68"/>
                  </a:cubicBezTo>
                  <a:cubicBezTo>
                    <a:pt x="104" y="68"/>
                    <a:pt x="105" y="67"/>
                    <a:pt x="105" y="66"/>
                  </a:cubicBezTo>
                  <a:cubicBezTo>
                    <a:pt x="105" y="65"/>
                    <a:pt x="104" y="64"/>
                    <a:pt x="103"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0" name="Freeform 185"/>
            <p:cNvSpPr>
              <a:spLocks noEditPoints="1"/>
            </p:cNvSpPr>
            <p:nvPr/>
          </p:nvSpPr>
          <p:spPr bwMode="auto">
            <a:xfrm>
              <a:off x="11229975" y="1323975"/>
              <a:ext cx="390525" cy="201613"/>
            </a:xfrm>
            <a:custGeom>
              <a:avLst/>
              <a:gdLst>
                <a:gd name="T0" fmla="*/ 102 w 104"/>
                <a:gd name="T1" fmla="*/ 0 h 54"/>
                <a:gd name="T2" fmla="*/ 3 w 104"/>
                <a:gd name="T3" fmla="*/ 0 h 54"/>
                <a:gd name="T4" fmla="*/ 0 w 104"/>
                <a:gd name="T5" fmla="*/ 3 h 54"/>
                <a:gd name="T6" fmla="*/ 1 w 104"/>
                <a:gd name="T7" fmla="*/ 4 h 54"/>
                <a:gd name="T8" fmla="*/ 18 w 104"/>
                <a:gd name="T9" fmla="*/ 52 h 54"/>
                <a:gd name="T10" fmla="*/ 21 w 104"/>
                <a:gd name="T11" fmla="*/ 54 h 54"/>
                <a:gd name="T12" fmla="*/ 84 w 104"/>
                <a:gd name="T13" fmla="*/ 54 h 54"/>
                <a:gd name="T14" fmla="*/ 86 w 104"/>
                <a:gd name="T15" fmla="*/ 52 h 54"/>
                <a:gd name="T16" fmla="*/ 104 w 104"/>
                <a:gd name="T17" fmla="*/ 3 h 54"/>
                <a:gd name="T18" fmla="*/ 104 w 104"/>
                <a:gd name="T19" fmla="*/ 3 h 54"/>
                <a:gd name="T20" fmla="*/ 102 w 104"/>
                <a:gd name="T21" fmla="*/ 0 h 54"/>
                <a:gd name="T22" fmla="*/ 82 w 104"/>
                <a:gd name="T23" fmla="*/ 49 h 54"/>
                <a:gd name="T24" fmla="*/ 22 w 104"/>
                <a:gd name="T25" fmla="*/ 49 h 54"/>
                <a:gd name="T26" fmla="*/ 6 w 104"/>
                <a:gd name="T27" fmla="*/ 5 h 54"/>
                <a:gd name="T28" fmla="*/ 98 w 104"/>
                <a:gd name="T29" fmla="*/ 5 h 54"/>
                <a:gd name="T30" fmla="*/ 82 w 104"/>
                <a:gd name="T31" fmla="*/ 4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4" h="54">
                  <a:moveTo>
                    <a:pt x="102" y="0"/>
                  </a:moveTo>
                  <a:cubicBezTo>
                    <a:pt x="3" y="0"/>
                    <a:pt x="3" y="0"/>
                    <a:pt x="3" y="0"/>
                  </a:cubicBezTo>
                  <a:cubicBezTo>
                    <a:pt x="1" y="0"/>
                    <a:pt x="0" y="1"/>
                    <a:pt x="0" y="3"/>
                  </a:cubicBezTo>
                  <a:cubicBezTo>
                    <a:pt x="0" y="3"/>
                    <a:pt x="1" y="3"/>
                    <a:pt x="1" y="4"/>
                  </a:cubicBezTo>
                  <a:cubicBezTo>
                    <a:pt x="18" y="52"/>
                    <a:pt x="18" y="52"/>
                    <a:pt x="18" y="52"/>
                  </a:cubicBezTo>
                  <a:cubicBezTo>
                    <a:pt x="19" y="53"/>
                    <a:pt x="20" y="54"/>
                    <a:pt x="21" y="54"/>
                  </a:cubicBezTo>
                  <a:cubicBezTo>
                    <a:pt x="84" y="54"/>
                    <a:pt x="84" y="54"/>
                    <a:pt x="84" y="54"/>
                  </a:cubicBezTo>
                  <a:cubicBezTo>
                    <a:pt x="85" y="54"/>
                    <a:pt x="86" y="53"/>
                    <a:pt x="86" y="52"/>
                  </a:cubicBezTo>
                  <a:cubicBezTo>
                    <a:pt x="104" y="3"/>
                    <a:pt x="104" y="3"/>
                    <a:pt x="104" y="3"/>
                  </a:cubicBezTo>
                  <a:cubicBezTo>
                    <a:pt x="104" y="3"/>
                    <a:pt x="104" y="3"/>
                    <a:pt x="104" y="3"/>
                  </a:cubicBezTo>
                  <a:cubicBezTo>
                    <a:pt x="104" y="1"/>
                    <a:pt x="103" y="0"/>
                    <a:pt x="102" y="0"/>
                  </a:cubicBezTo>
                  <a:close/>
                  <a:moveTo>
                    <a:pt x="82" y="49"/>
                  </a:moveTo>
                  <a:cubicBezTo>
                    <a:pt x="22" y="49"/>
                    <a:pt x="22" y="49"/>
                    <a:pt x="22" y="49"/>
                  </a:cubicBezTo>
                  <a:cubicBezTo>
                    <a:pt x="6" y="5"/>
                    <a:pt x="6" y="5"/>
                    <a:pt x="6" y="5"/>
                  </a:cubicBezTo>
                  <a:cubicBezTo>
                    <a:pt x="98" y="5"/>
                    <a:pt x="98" y="5"/>
                    <a:pt x="98" y="5"/>
                  </a:cubicBezTo>
                  <a:lnTo>
                    <a:pt x="82"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47" name="组合 246"/>
          <p:cNvGrpSpPr/>
          <p:nvPr/>
        </p:nvGrpSpPr>
        <p:grpSpPr>
          <a:xfrm>
            <a:off x="10179050" y="1316038"/>
            <a:ext cx="481013" cy="382588"/>
            <a:chOff x="10179050" y="1316038"/>
            <a:chExt cx="481013" cy="382588"/>
          </a:xfrm>
          <a:solidFill>
            <a:schemeClr val="accent1"/>
          </a:solidFill>
        </p:grpSpPr>
        <p:sp>
          <p:nvSpPr>
            <p:cNvPr id="221" name="Freeform 186"/>
            <p:cNvSpPr>
              <a:spLocks noEditPoints="1"/>
            </p:cNvSpPr>
            <p:nvPr/>
          </p:nvSpPr>
          <p:spPr bwMode="auto">
            <a:xfrm>
              <a:off x="10179050" y="1316038"/>
              <a:ext cx="481013" cy="382588"/>
            </a:xfrm>
            <a:custGeom>
              <a:avLst/>
              <a:gdLst>
                <a:gd name="T0" fmla="*/ 126 w 128"/>
                <a:gd name="T1" fmla="*/ 38 h 102"/>
                <a:gd name="T2" fmla="*/ 98 w 128"/>
                <a:gd name="T3" fmla="*/ 38 h 102"/>
                <a:gd name="T4" fmla="*/ 77 w 128"/>
                <a:gd name="T5" fmla="*/ 1 h 102"/>
                <a:gd name="T6" fmla="*/ 74 w 128"/>
                <a:gd name="T7" fmla="*/ 0 h 102"/>
                <a:gd name="T8" fmla="*/ 73 w 128"/>
                <a:gd name="T9" fmla="*/ 2 h 102"/>
                <a:gd name="T10" fmla="*/ 73 w 128"/>
                <a:gd name="T11" fmla="*/ 4 h 102"/>
                <a:gd name="T12" fmla="*/ 93 w 128"/>
                <a:gd name="T13" fmla="*/ 38 h 102"/>
                <a:gd name="T14" fmla="*/ 34 w 128"/>
                <a:gd name="T15" fmla="*/ 38 h 102"/>
                <a:gd name="T16" fmla="*/ 55 w 128"/>
                <a:gd name="T17" fmla="*/ 4 h 102"/>
                <a:gd name="T18" fmla="*/ 55 w 128"/>
                <a:gd name="T19" fmla="*/ 2 h 102"/>
                <a:gd name="T20" fmla="*/ 54 w 128"/>
                <a:gd name="T21" fmla="*/ 0 h 102"/>
                <a:gd name="T22" fmla="*/ 51 w 128"/>
                <a:gd name="T23" fmla="*/ 1 h 102"/>
                <a:gd name="T24" fmla="*/ 29 w 128"/>
                <a:gd name="T25" fmla="*/ 38 h 102"/>
                <a:gd name="T26" fmla="*/ 2 w 128"/>
                <a:gd name="T27" fmla="*/ 38 h 102"/>
                <a:gd name="T28" fmla="*/ 0 w 128"/>
                <a:gd name="T29" fmla="*/ 41 h 102"/>
                <a:gd name="T30" fmla="*/ 2 w 128"/>
                <a:gd name="T31" fmla="*/ 43 h 102"/>
                <a:gd name="T32" fmla="*/ 12 w 128"/>
                <a:gd name="T33" fmla="*/ 43 h 102"/>
                <a:gd name="T34" fmla="*/ 30 w 128"/>
                <a:gd name="T35" fmla="*/ 101 h 102"/>
                <a:gd name="T36" fmla="*/ 33 w 128"/>
                <a:gd name="T37" fmla="*/ 102 h 102"/>
                <a:gd name="T38" fmla="*/ 95 w 128"/>
                <a:gd name="T39" fmla="*/ 102 h 102"/>
                <a:gd name="T40" fmla="*/ 98 w 128"/>
                <a:gd name="T41" fmla="*/ 101 h 102"/>
                <a:gd name="T42" fmla="*/ 116 w 128"/>
                <a:gd name="T43" fmla="*/ 43 h 102"/>
                <a:gd name="T44" fmla="*/ 126 w 128"/>
                <a:gd name="T45" fmla="*/ 43 h 102"/>
                <a:gd name="T46" fmla="*/ 128 w 128"/>
                <a:gd name="T47" fmla="*/ 41 h 102"/>
                <a:gd name="T48" fmla="*/ 126 w 128"/>
                <a:gd name="T49" fmla="*/ 38 h 102"/>
                <a:gd name="T50" fmla="*/ 94 w 128"/>
                <a:gd name="T51" fmla="*/ 98 h 102"/>
                <a:gd name="T52" fmla="*/ 34 w 128"/>
                <a:gd name="T53" fmla="*/ 98 h 102"/>
                <a:gd name="T54" fmla="*/ 17 w 128"/>
                <a:gd name="T55" fmla="*/ 43 h 102"/>
                <a:gd name="T56" fmla="*/ 111 w 128"/>
                <a:gd name="T57" fmla="*/ 43 h 102"/>
                <a:gd name="T58" fmla="*/ 94 w 128"/>
                <a:gd name="T59" fmla="*/ 98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102">
                  <a:moveTo>
                    <a:pt x="126" y="38"/>
                  </a:moveTo>
                  <a:cubicBezTo>
                    <a:pt x="98" y="38"/>
                    <a:pt x="98" y="38"/>
                    <a:pt x="98" y="38"/>
                  </a:cubicBezTo>
                  <a:cubicBezTo>
                    <a:pt x="77" y="1"/>
                    <a:pt x="77" y="1"/>
                    <a:pt x="77" y="1"/>
                  </a:cubicBezTo>
                  <a:cubicBezTo>
                    <a:pt x="76" y="0"/>
                    <a:pt x="75" y="0"/>
                    <a:pt x="74" y="0"/>
                  </a:cubicBezTo>
                  <a:cubicBezTo>
                    <a:pt x="73" y="1"/>
                    <a:pt x="73" y="1"/>
                    <a:pt x="73" y="2"/>
                  </a:cubicBezTo>
                  <a:cubicBezTo>
                    <a:pt x="72" y="2"/>
                    <a:pt x="73" y="3"/>
                    <a:pt x="73" y="4"/>
                  </a:cubicBezTo>
                  <a:cubicBezTo>
                    <a:pt x="93" y="38"/>
                    <a:pt x="93" y="38"/>
                    <a:pt x="93" y="38"/>
                  </a:cubicBezTo>
                  <a:cubicBezTo>
                    <a:pt x="34" y="38"/>
                    <a:pt x="34" y="38"/>
                    <a:pt x="34" y="38"/>
                  </a:cubicBezTo>
                  <a:cubicBezTo>
                    <a:pt x="55" y="4"/>
                    <a:pt x="55" y="4"/>
                    <a:pt x="55" y="4"/>
                  </a:cubicBezTo>
                  <a:cubicBezTo>
                    <a:pt x="55" y="3"/>
                    <a:pt x="55" y="2"/>
                    <a:pt x="55" y="2"/>
                  </a:cubicBezTo>
                  <a:cubicBezTo>
                    <a:pt x="55" y="1"/>
                    <a:pt x="54" y="1"/>
                    <a:pt x="54" y="0"/>
                  </a:cubicBezTo>
                  <a:cubicBezTo>
                    <a:pt x="53" y="0"/>
                    <a:pt x="51" y="0"/>
                    <a:pt x="51" y="1"/>
                  </a:cubicBezTo>
                  <a:cubicBezTo>
                    <a:pt x="29" y="38"/>
                    <a:pt x="29" y="38"/>
                    <a:pt x="29" y="38"/>
                  </a:cubicBezTo>
                  <a:cubicBezTo>
                    <a:pt x="2" y="38"/>
                    <a:pt x="2" y="38"/>
                    <a:pt x="2" y="38"/>
                  </a:cubicBezTo>
                  <a:cubicBezTo>
                    <a:pt x="1" y="38"/>
                    <a:pt x="0" y="39"/>
                    <a:pt x="0" y="41"/>
                  </a:cubicBezTo>
                  <a:cubicBezTo>
                    <a:pt x="0" y="42"/>
                    <a:pt x="1" y="43"/>
                    <a:pt x="2" y="43"/>
                  </a:cubicBezTo>
                  <a:cubicBezTo>
                    <a:pt x="12" y="43"/>
                    <a:pt x="12" y="43"/>
                    <a:pt x="12" y="43"/>
                  </a:cubicBezTo>
                  <a:cubicBezTo>
                    <a:pt x="30" y="101"/>
                    <a:pt x="30" y="101"/>
                    <a:pt x="30" y="101"/>
                  </a:cubicBezTo>
                  <a:cubicBezTo>
                    <a:pt x="31" y="102"/>
                    <a:pt x="32" y="102"/>
                    <a:pt x="33" y="102"/>
                  </a:cubicBezTo>
                  <a:cubicBezTo>
                    <a:pt x="95" y="102"/>
                    <a:pt x="95" y="102"/>
                    <a:pt x="95" y="102"/>
                  </a:cubicBezTo>
                  <a:cubicBezTo>
                    <a:pt x="96" y="102"/>
                    <a:pt x="97" y="102"/>
                    <a:pt x="98" y="101"/>
                  </a:cubicBezTo>
                  <a:cubicBezTo>
                    <a:pt x="116" y="43"/>
                    <a:pt x="116" y="43"/>
                    <a:pt x="116" y="43"/>
                  </a:cubicBezTo>
                  <a:cubicBezTo>
                    <a:pt x="126" y="43"/>
                    <a:pt x="126" y="43"/>
                    <a:pt x="126" y="43"/>
                  </a:cubicBezTo>
                  <a:cubicBezTo>
                    <a:pt x="127" y="43"/>
                    <a:pt x="128" y="42"/>
                    <a:pt x="128" y="41"/>
                  </a:cubicBezTo>
                  <a:cubicBezTo>
                    <a:pt x="128" y="39"/>
                    <a:pt x="127" y="38"/>
                    <a:pt x="126" y="38"/>
                  </a:cubicBezTo>
                  <a:close/>
                  <a:moveTo>
                    <a:pt x="94" y="98"/>
                  </a:moveTo>
                  <a:cubicBezTo>
                    <a:pt x="34" y="98"/>
                    <a:pt x="34" y="98"/>
                    <a:pt x="34" y="98"/>
                  </a:cubicBezTo>
                  <a:cubicBezTo>
                    <a:pt x="17" y="43"/>
                    <a:pt x="17" y="43"/>
                    <a:pt x="17" y="43"/>
                  </a:cubicBezTo>
                  <a:cubicBezTo>
                    <a:pt x="111" y="43"/>
                    <a:pt x="111" y="43"/>
                    <a:pt x="111" y="43"/>
                  </a:cubicBezTo>
                  <a:lnTo>
                    <a:pt x="94" y="9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2" name="Freeform 187"/>
            <p:cNvSpPr/>
            <p:nvPr/>
          </p:nvSpPr>
          <p:spPr bwMode="auto">
            <a:xfrm>
              <a:off x="10355263" y="1514475"/>
              <a:ext cx="14288" cy="128588"/>
            </a:xfrm>
            <a:custGeom>
              <a:avLst/>
              <a:gdLst>
                <a:gd name="T0" fmla="*/ 2 w 4"/>
                <a:gd name="T1" fmla="*/ 34 h 34"/>
                <a:gd name="T2" fmla="*/ 4 w 4"/>
                <a:gd name="T3" fmla="*/ 32 h 34"/>
                <a:gd name="T4" fmla="*/ 4 w 4"/>
                <a:gd name="T5" fmla="*/ 3 h 34"/>
                <a:gd name="T6" fmla="*/ 2 w 4"/>
                <a:gd name="T7" fmla="*/ 0 h 34"/>
                <a:gd name="T8" fmla="*/ 0 w 4"/>
                <a:gd name="T9" fmla="*/ 3 h 34"/>
                <a:gd name="T10" fmla="*/ 0 w 4"/>
                <a:gd name="T11" fmla="*/ 32 h 34"/>
                <a:gd name="T12" fmla="*/ 2 w 4"/>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4" h="34">
                  <a:moveTo>
                    <a:pt x="2" y="34"/>
                  </a:moveTo>
                  <a:cubicBezTo>
                    <a:pt x="3" y="34"/>
                    <a:pt x="4" y="33"/>
                    <a:pt x="4" y="32"/>
                  </a:cubicBezTo>
                  <a:cubicBezTo>
                    <a:pt x="4" y="3"/>
                    <a:pt x="4" y="3"/>
                    <a:pt x="4" y="3"/>
                  </a:cubicBezTo>
                  <a:cubicBezTo>
                    <a:pt x="4" y="1"/>
                    <a:pt x="3" y="0"/>
                    <a:pt x="2" y="0"/>
                  </a:cubicBezTo>
                  <a:cubicBezTo>
                    <a:pt x="1" y="0"/>
                    <a:pt x="0" y="1"/>
                    <a:pt x="0" y="3"/>
                  </a:cubicBezTo>
                  <a:cubicBezTo>
                    <a:pt x="0" y="32"/>
                    <a:pt x="0" y="32"/>
                    <a:pt x="0" y="32"/>
                  </a:cubicBezTo>
                  <a:cubicBezTo>
                    <a:pt x="0" y="33"/>
                    <a:pt x="1" y="34"/>
                    <a:pt x="2"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3" name="Freeform 188"/>
            <p:cNvSpPr/>
            <p:nvPr/>
          </p:nvSpPr>
          <p:spPr bwMode="auto">
            <a:xfrm>
              <a:off x="10410825" y="1514475"/>
              <a:ext cx="15875" cy="128588"/>
            </a:xfrm>
            <a:custGeom>
              <a:avLst/>
              <a:gdLst>
                <a:gd name="T0" fmla="*/ 2 w 4"/>
                <a:gd name="T1" fmla="*/ 34 h 34"/>
                <a:gd name="T2" fmla="*/ 4 w 4"/>
                <a:gd name="T3" fmla="*/ 32 h 34"/>
                <a:gd name="T4" fmla="*/ 4 w 4"/>
                <a:gd name="T5" fmla="*/ 3 h 34"/>
                <a:gd name="T6" fmla="*/ 2 w 4"/>
                <a:gd name="T7" fmla="*/ 0 h 34"/>
                <a:gd name="T8" fmla="*/ 0 w 4"/>
                <a:gd name="T9" fmla="*/ 3 h 34"/>
                <a:gd name="T10" fmla="*/ 0 w 4"/>
                <a:gd name="T11" fmla="*/ 32 h 34"/>
                <a:gd name="T12" fmla="*/ 2 w 4"/>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4" h="34">
                  <a:moveTo>
                    <a:pt x="2" y="34"/>
                  </a:moveTo>
                  <a:cubicBezTo>
                    <a:pt x="3" y="34"/>
                    <a:pt x="4" y="33"/>
                    <a:pt x="4" y="32"/>
                  </a:cubicBezTo>
                  <a:cubicBezTo>
                    <a:pt x="4" y="3"/>
                    <a:pt x="4" y="3"/>
                    <a:pt x="4" y="3"/>
                  </a:cubicBezTo>
                  <a:cubicBezTo>
                    <a:pt x="4" y="1"/>
                    <a:pt x="3" y="0"/>
                    <a:pt x="2" y="0"/>
                  </a:cubicBezTo>
                  <a:cubicBezTo>
                    <a:pt x="1" y="0"/>
                    <a:pt x="0" y="1"/>
                    <a:pt x="0" y="3"/>
                  </a:cubicBezTo>
                  <a:cubicBezTo>
                    <a:pt x="0" y="32"/>
                    <a:pt x="0" y="32"/>
                    <a:pt x="0" y="32"/>
                  </a:cubicBezTo>
                  <a:cubicBezTo>
                    <a:pt x="0" y="33"/>
                    <a:pt x="1" y="34"/>
                    <a:pt x="2"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4" name="Freeform 189"/>
            <p:cNvSpPr/>
            <p:nvPr/>
          </p:nvSpPr>
          <p:spPr bwMode="auto">
            <a:xfrm>
              <a:off x="10467975" y="1514475"/>
              <a:ext cx="14288" cy="128588"/>
            </a:xfrm>
            <a:custGeom>
              <a:avLst/>
              <a:gdLst>
                <a:gd name="T0" fmla="*/ 2 w 4"/>
                <a:gd name="T1" fmla="*/ 34 h 34"/>
                <a:gd name="T2" fmla="*/ 4 w 4"/>
                <a:gd name="T3" fmla="*/ 32 h 34"/>
                <a:gd name="T4" fmla="*/ 4 w 4"/>
                <a:gd name="T5" fmla="*/ 3 h 34"/>
                <a:gd name="T6" fmla="*/ 2 w 4"/>
                <a:gd name="T7" fmla="*/ 0 h 34"/>
                <a:gd name="T8" fmla="*/ 0 w 4"/>
                <a:gd name="T9" fmla="*/ 3 h 34"/>
                <a:gd name="T10" fmla="*/ 0 w 4"/>
                <a:gd name="T11" fmla="*/ 32 h 34"/>
                <a:gd name="T12" fmla="*/ 2 w 4"/>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4" h="34">
                  <a:moveTo>
                    <a:pt x="2" y="34"/>
                  </a:moveTo>
                  <a:cubicBezTo>
                    <a:pt x="3" y="34"/>
                    <a:pt x="4" y="33"/>
                    <a:pt x="4" y="32"/>
                  </a:cubicBezTo>
                  <a:cubicBezTo>
                    <a:pt x="4" y="3"/>
                    <a:pt x="4" y="3"/>
                    <a:pt x="4" y="3"/>
                  </a:cubicBezTo>
                  <a:cubicBezTo>
                    <a:pt x="4" y="1"/>
                    <a:pt x="3" y="0"/>
                    <a:pt x="2" y="0"/>
                  </a:cubicBezTo>
                  <a:cubicBezTo>
                    <a:pt x="1" y="0"/>
                    <a:pt x="0" y="1"/>
                    <a:pt x="0" y="3"/>
                  </a:cubicBezTo>
                  <a:cubicBezTo>
                    <a:pt x="0" y="32"/>
                    <a:pt x="0" y="32"/>
                    <a:pt x="0" y="32"/>
                  </a:cubicBezTo>
                  <a:cubicBezTo>
                    <a:pt x="0" y="33"/>
                    <a:pt x="1" y="34"/>
                    <a:pt x="2"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225" name="Freeform 190"/>
          <p:cNvSpPr>
            <a:spLocks noEditPoints="1"/>
          </p:cNvSpPr>
          <p:nvPr/>
        </p:nvSpPr>
        <p:spPr bwMode="auto">
          <a:xfrm>
            <a:off x="9293225" y="1266825"/>
            <a:ext cx="349250" cy="481013"/>
          </a:xfrm>
          <a:custGeom>
            <a:avLst/>
            <a:gdLst>
              <a:gd name="T0" fmla="*/ 82 w 93"/>
              <a:gd name="T1" fmla="*/ 41 h 128"/>
              <a:gd name="T2" fmla="*/ 67 w 93"/>
              <a:gd name="T3" fmla="*/ 41 h 128"/>
              <a:gd name="T4" fmla="*/ 67 w 93"/>
              <a:gd name="T5" fmla="*/ 21 h 128"/>
              <a:gd name="T6" fmla="*/ 46 w 93"/>
              <a:gd name="T7" fmla="*/ 0 h 128"/>
              <a:gd name="T8" fmla="*/ 26 w 93"/>
              <a:gd name="T9" fmla="*/ 21 h 128"/>
              <a:gd name="T10" fmla="*/ 26 w 93"/>
              <a:gd name="T11" fmla="*/ 41 h 128"/>
              <a:gd name="T12" fmla="*/ 11 w 93"/>
              <a:gd name="T13" fmla="*/ 41 h 128"/>
              <a:gd name="T14" fmla="*/ 9 w 93"/>
              <a:gd name="T15" fmla="*/ 43 h 128"/>
              <a:gd name="T16" fmla="*/ 0 w 93"/>
              <a:gd name="T17" fmla="*/ 126 h 128"/>
              <a:gd name="T18" fmla="*/ 2 w 93"/>
              <a:gd name="T19" fmla="*/ 128 h 128"/>
              <a:gd name="T20" fmla="*/ 91 w 93"/>
              <a:gd name="T21" fmla="*/ 128 h 128"/>
              <a:gd name="T22" fmla="*/ 93 w 93"/>
              <a:gd name="T23" fmla="*/ 126 h 128"/>
              <a:gd name="T24" fmla="*/ 84 w 93"/>
              <a:gd name="T25" fmla="*/ 43 h 128"/>
              <a:gd name="T26" fmla="*/ 82 w 93"/>
              <a:gd name="T27" fmla="*/ 41 h 128"/>
              <a:gd name="T28" fmla="*/ 30 w 93"/>
              <a:gd name="T29" fmla="*/ 21 h 128"/>
              <a:gd name="T30" fmla="*/ 46 w 93"/>
              <a:gd name="T31" fmla="*/ 5 h 128"/>
              <a:gd name="T32" fmla="*/ 63 w 93"/>
              <a:gd name="T33" fmla="*/ 21 h 128"/>
              <a:gd name="T34" fmla="*/ 63 w 93"/>
              <a:gd name="T35" fmla="*/ 41 h 128"/>
              <a:gd name="T36" fmla="*/ 30 w 93"/>
              <a:gd name="T37" fmla="*/ 41 h 128"/>
              <a:gd name="T38" fmla="*/ 30 w 93"/>
              <a:gd name="T39" fmla="*/ 21 h 128"/>
              <a:gd name="T40" fmla="*/ 5 w 93"/>
              <a:gd name="T41" fmla="*/ 124 h 128"/>
              <a:gd name="T42" fmla="*/ 5 w 93"/>
              <a:gd name="T43" fmla="*/ 122 h 128"/>
              <a:gd name="T44" fmla="*/ 12 w 93"/>
              <a:gd name="T45" fmla="*/ 54 h 128"/>
              <a:gd name="T46" fmla="*/ 13 w 93"/>
              <a:gd name="T47" fmla="*/ 46 h 128"/>
              <a:gd name="T48" fmla="*/ 26 w 93"/>
              <a:gd name="T49" fmla="*/ 46 h 128"/>
              <a:gd name="T50" fmla="*/ 26 w 93"/>
              <a:gd name="T51" fmla="*/ 55 h 128"/>
              <a:gd name="T52" fmla="*/ 28 w 93"/>
              <a:gd name="T53" fmla="*/ 57 h 128"/>
              <a:gd name="T54" fmla="*/ 30 w 93"/>
              <a:gd name="T55" fmla="*/ 55 h 128"/>
              <a:gd name="T56" fmla="*/ 30 w 93"/>
              <a:gd name="T57" fmla="*/ 46 h 128"/>
              <a:gd name="T58" fmla="*/ 63 w 93"/>
              <a:gd name="T59" fmla="*/ 46 h 128"/>
              <a:gd name="T60" fmla="*/ 63 w 93"/>
              <a:gd name="T61" fmla="*/ 55 h 128"/>
              <a:gd name="T62" fmla="*/ 65 w 93"/>
              <a:gd name="T63" fmla="*/ 57 h 128"/>
              <a:gd name="T64" fmla="*/ 67 w 93"/>
              <a:gd name="T65" fmla="*/ 55 h 128"/>
              <a:gd name="T66" fmla="*/ 67 w 93"/>
              <a:gd name="T67" fmla="*/ 46 h 128"/>
              <a:gd name="T68" fmla="*/ 80 w 93"/>
              <a:gd name="T69" fmla="*/ 46 h 128"/>
              <a:gd name="T70" fmla="*/ 88 w 93"/>
              <a:gd name="T71" fmla="*/ 124 h 128"/>
              <a:gd name="T72" fmla="*/ 5 w 93"/>
              <a:gd name="T73"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3" h="128">
                <a:moveTo>
                  <a:pt x="82" y="41"/>
                </a:moveTo>
                <a:cubicBezTo>
                  <a:pt x="67" y="41"/>
                  <a:pt x="67" y="41"/>
                  <a:pt x="67" y="41"/>
                </a:cubicBezTo>
                <a:cubicBezTo>
                  <a:pt x="67" y="21"/>
                  <a:pt x="67" y="21"/>
                  <a:pt x="67" y="21"/>
                </a:cubicBezTo>
                <a:cubicBezTo>
                  <a:pt x="67" y="10"/>
                  <a:pt x="58" y="0"/>
                  <a:pt x="46" y="0"/>
                </a:cubicBezTo>
                <a:cubicBezTo>
                  <a:pt x="35" y="0"/>
                  <a:pt x="26" y="10"/>
                  <a:pt x="26" y="21"/>
                </a:cubicBezTo>
                <a:cubicBezTo>
                  <a:pt x="26" y="41"/>
                  <a:pt x="26" y="41"/>
                  <a:pt x="26" y="41"/>
                </a:cubicBezTo>
                <a:cubicBezTo>
                  <a:pt x="11" y="41"/>
                  <a:pt x="11" y="41"/>
                  <a:pt x="11" y="41"/>
                </a:cubicBezTo>
                <a:cubicBezTo>
                  <a:pt x="10" y="41"/>
                  <a:pt x="9" y="42"/>
                  <a:pt x="9" y="43"/>
                </a:cubicBezTo>
                <a:cubicBezTo>
                  <a:pt x="9" y="44"/>
                  <a:pt x="0" y="125"/>
                  <a:pt x="0" y="126"/>
                </a:cubicBezTo>
                <a:cubicBezTo>
                  <a:pt x="0" y="127"/>
                  <a:pt x="1" y="128"/>
                  <a:pt x="2" y="128"/>
                </a:cubicBezTo>
                <a:cubicBezTo>
                  <a:pt x="91" y="128"/>
                  <a:pt x="91" y="128"/>
                  <a:pt x="91" y="128"/>
                </a:cubicBezTo>
                <a:cubicBezTo>
                  <a:pt x="92" y="128"/>
                  <a:pt x="93" y="127"/>
                  <a:pt x="93" y="126"/>
                </a:cubicBezTo>
                <a:cubicBezTo>
                  <a:pt x="93" y="125"/>
                  <a:pt x="84" y="44"/>
                  <a:pt x="84" y="43"/>
                </a:cubicBezTo>
                <a:cubicBezTo>
                  <a:pt x="84" y="42"/>
                  <a:pt x="83" y="41"/>
                  <a:pt x="82" y="41"/>
                </a:cubicBezTo>
                <a:close/>
                <a:moveTo>
                  <a:pt x="30" y="21"/>
                </a:moveTo>
                <a:cubicBezTo>
                  <a:pt x="30" y="12"/>
                  <a:pt x="38" y="5"/>
                  <a:pt x="46" y="5"/>
                </a:cubicBezTo>
                <a:cubicBezTo>
                  <a:pt x="55" y="5"/>
                  <a:pt x="63" y="12"/>
                  <a:pt x="63" y="21"/>
                </a:cubicBezTo>
                <a:cubicBezTo>
                  <a:pt x="63" y="41"/>
                  <a:pt x="63" y="41"/>
                  <a:pt x="63" y="41"/>
                </a:cubicBezTo>
                <a:cubicBezTo>
                  <a:pt x="30" y="41"/>
                  <a:pt x="30" y="41"/>
                  <a:pt x="30" y="41"/>
                </a:cubicBezTo>
                <a:lnTo>
                  <a:pt x="30" y="21"/>
                </a:lnTo>
                <a:close/>
                <a:moveTo>
                  <a:pt x="5" y="124"/>
                </a:moveTo>
                <a:cubicBezTo>
                  <a:pt x="5" y="122"/>
                  <a:pt x="5" y="122"/>
                  <a:pt x="5" y="122"/>
                </a:cubicBezTo>
                <a:cubicBezTo>
                  <a:pt x="6" y="110"/>
                  <a:pt x="10" y="78"/>
                  <a:pt x="12" y="54"/>
                </a:cubicBezTo>
                <a:cubicBezTo>
                  <a:pt x="13" y="46"/>
                  <a:pt x="13" y="46"/>
                  <a:pt x="13" y="46"/>
                </a:cubicBezTo>
                <a:cubicBezTo>
                  <a:pt x="26" y="46"/>
                  <a:pt x="26" y="46"/>
                  <a:pt x="26" y="46"/>
                </a:cubicBezTo>
                <a:cubicBezTo>
                  <a:pt x="26" y="55"/>
                  <a:pt x="26" y="55"/>
                  <a:pt x="26" y="55"/>
                </a:cubicBezTo>
                <a:cubicBezTo>
                  <a:pt x="26" y="56"/>
                  <a:pt x="27" y="57"/>
                  <a:pt x="28" y="57"/>
                </a:cubicBezTo>
                <a:cubicBezTo>
                  <a:pt x="29" y="57"/>
                  <a:pt x="30" y="56"/>
                  <a:pt x="30" y="55"/>
                </a:cubicBezTo>
                <a:cubicBezTo>
                  <a:pt x="30" y="46"/>
                  <a:pt x="30" y="46"/>
                  <a:pt x="30" y="46"/>
                </a:cubicBezTo>
                <a:cubicBezTo>
                  <a:pt x="63" y="46"/>
                  <a:pt x="63" y="46"/>
                  <a:pt x="63" y="46"/>
                </a:cubicBezTo>
                <a:cubicBezTo>
                  <a:pt x="63" y="55"/>
                  <a:pt x="63" y="55"/>
                  <a:pt x="63" y="55"/>
                </a:cubicBezTo>
                <a:cubicBezTo>
                  <a:pt x="63" y="56"/>
                  <a:pt x="64" y="57"/>
                  <a:pt x="65" y="57"/>
                </a:cubicBezTo>
                <a:cubicBezTo>
                  <a:pt x="66" y="57"/>
                  <a:pt x="67" y="56"/>
                  <a:pt x="67" y="55"/>
                </a:cubicBezTo>
                <a:cubicBezTo>
                  <a:pt x="67" y="46"/>
                  <a:pt x="67" y="46"/>
                  <a:pt x="67" y="46"/>
                </a:cubicBezTo>
                <a:cubicBezTo>
                  <a:pt x="80" y="46"/>
                  <a:pt x="80" y="46"/>
                  <a:pt x="80" y="46"/>
                </a:cubicBezTo>
                <a:cubicBezTo>
                  <a:pt x="88" y="124"/>
                  <a:pt x="88" y="124"/>
                  <a:pt x="88" y="124"/>
                </a:cubicBezTo>
                <a:lnTo>
                  <a:pt x="5" y="124"/>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48" name="组合 247"/>
          <p:cNvGrpSpPr/>
          <p:nvPr/>
        </p:nvGrpSpPr>
        <p:grpSpPr>
          <a:xfrm>
            <a:off x="8256588" y="1266825"/>
            <a:ext cx="481013" cy="484188"/>
            <a:chOff x="8256588" y="1266825"/>
            <a:chExt cx="481013" cy="484188"/>
          </a:xfrm>
          <a:solidFill>
            <a:schemeClr val="accent1"/>
          </a:solidFill>
        </p:grpSpPr>
        <p:sp>
          <p:nvSpPr>
            <p:cNvPr id="226" name="Freeform 191"/>
            <p:cNvSpPr>
              <a:spLocks noEditPoints="1"/>
            </p:cNvSpPr>
            <p:nvPr/>
          </p:nvSpPr>
          <p:spPr bwMode="auto">
            <a:xfrm>
              <a:off x="8256588" y="1266825"/>
              <a:ext cx="481013" cy="484188"/>
            </a:xfrm>
            <a:custGeom>
              <a:avLst/>
              <a:gdLst>
                <a:gd name="T0" fmla="*/ 128 w 128"/>
                <a:gd name="T1" fmla="*/ 2 h 129"/>
                <a:gd name="T2" fmla="*/ 127 w 128"/>
                <a:gd name="T3" fmla="*/ 1 h 129"/>
                <a:gd name="T4" fmla="*/ 126 w 128"/>
                <a:gd name="T5" fmla="*/ 0 h 129"/>
                <a:gd name="T6" fmla="*/ 63 w 128"/>
                <a:gd name="T7" fmla="*/ 0 h 129"/>
                <a:gd name="T8" fmla="*/ 61 w 128"/>
                <a:gd name="T9" fmla="*/ 1 h 129"/>
                <a:gd name="T10" fmla="*/ 2 w 128"/>
                <a:gd name="T11" fmla="*/ 60 h 129"/>
                <a:gd name="T12" fmla="*/ 0 w 128"/>
                <a:gd name="T13" fmla="*/ 65 h 129"/>
                <a:gd name="T14" fmla="*/ 2 w 128"/>
                <a:gd name="T15" fmla="*/ 69 h 129"/>
                <a:gd name="T16" fmla="*/ 59 w 128"/>
                <a:gd name="T17" fmla="*/ 126 h 129"/>
                <a:gd name="T18" fmla="*/ 68 w 128"/>
                <a:gd name="T19" fmla="*/ 126 h 129"/>
                <a:gd name="T20" fmla="*/ 127 w 128"/>
                <a:gd name="T21" fmla="*/ 67 h 129"/>
                <a:gd name="T22" fmla="*/ 128 w 128"/>
                <a:gd name="T23" fmla="*/ 65 h 129"/>
                <a:gd name="T24" fmla="*/ 128 w 128"/>
                <a:gd name="T25" fmla="*/ 65 h 129"/>
                <a:gd name="T26" fmla="*/ 128 w 128"/>
                <a:gd name="T27" fmla="*/ 2 h 129"/>
                <a:gd name="T28" fmla="*/ 64 w 128"/>
                <a:gd name="T29" fmla="*/ 124 h 129"/>
                <a:gd name="T30" fmla="*/ 4 w 128"/>
                <a:gd name="T31" fmla="*/ 65 h 129"/>
                <a:gd name="T32" fmla="*/ 64 w 128"/>
                <a:gd name="T33" fmla="*/ 5 h 129"/>
                <a:gd name="T34" fmla="*/ 123 w 128"/>
                <a:gd name="T35" fmla="*/ 5 h 129"/>
                <a:gd name="T36" fmla="*/ 123 w 128"/>
                <a:gd name="T37" fmla="*/ 64 h 129"/>
                <a:gd name="T38" fmla="*/ 64 w 128"/>
                <a:gd name="T39" fmla="*/ 12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 h="129">
                  <a:moveTo>
                    <a:pt x="128" y="2"/>
                  </a:moveTo>
                  <a:cubicBezTo>
                    <a:pt x="128" y="2"/>
                    <a:pt x="128" y="1"/>
                    <a:pt x="127" y="1"/>
                  </a:cubicBezTo>
                  <a:cubicBezTo>
                    <a:pt x="127" y="0"/>
                    <a:pt x="126" y="0"/>
                    <a:pt x="126" y="0"/>
                  </a:cubicBezTo>
                  <a:cubicBezTo>
                    <a:pt x="63" y="0"/>
                    <a:pt x="63" y="0"/>
                    <a:pt x="63" y="0"/>
                  </a:cubicBezTo>
                  <a:cubicBezTo>
                    <a:pt x="62" y="0"/>
                    <a:pt x="62" y="0"/>
                    <a:pt x="61" y="1"/>
                  </a:cubicBezTo>
                  <a:cubicBezTo>
                    <a:pt x="2" y="60"/>
                    <a:pt x="2" y="60"/>
                    <a:pt x="2" y="60"/>
                  </a:cubicBezTo>
                  <a:cubicBezTo>
                    <a:pt x="1" y="61"/>
                    <a:pt x="0" y="63"/>
                    <a:pt x="0" y="65"/>
                  </a:cubicBezTo>
                  <a:cubicBezTo>
                    <a:pt x="0" y="66"/>
                    <a:pt x="1" y="68"/>
                    <a:pt x="2" y="69"/>
                  </a:cubicBezTo>
                  <a:cubicBezTo>
                    <a:pt x="59" y="126"/>
                    <a:pt x="59" y="126"/>
                    <a:pt x="59" y="126"/>
                  </a:cubicBezTo>
                  <a:cubicBezTo>
                    <a:pt x="62" y="129"/>
                    <a:pt x="66" y="129"/>
                    <a:pt x="68" y="126"/>
                  </a:cubicBezTo>
                  <a:cubicBezTo>
                    <a:pt x="127" y="67"/>
                    <a:pt x="127" y="67"/>
                    <a:pt x="127" y="67"/>
                  </a:cubicBezTo>
                  <a:cubicBezTo>
                    <a:pt x="128" y="67"/>
                    <a:pt x="128" y="66"/>
                    <a:pt x="128" y="65"/>
                  </a:cubicBezTo>
                  <a:cubicBezTo>
                    <a:pt x="128" y="65"/>
                    <a:pt x="128" y="65"/>
                    <a:pt x="128" y="65"/>
                  </a:cubicBezTo>
                  <a:lnTo>
                    <a:pt x="128" y="2"/>
                  </a:lnTo>
                  <a:close/>
                  <a:moveTo>
                    <a:pt x="64" y="124"/>
                  </a:moveTo>
                  <a:cubicBezTo>
                    <a:pt x="4" y="65"/>
                    <a:pt x="4" y="65"/>
                    <a:pt x="4" y="65"/>
                  </a:cubicBezTo>
                  <a:cubicBezTo>
                    <a:pt x="64" y="5"/>
                    <a:pt x="64" y="5"/>
                    <a:pt x="64" y="5"/>
                  </a:cubicBezTo>
                  <a:cubicBezTo>
                    <a:pt x="123" y="5"/>
                    <a:pt x="123" y="5"/>
                    <a:pt x="123" y="5"/>
                  </a:cubicBezTo>
                  <a:cubicBezTo>
                    <a:pt x="123" y="64"/>
                    <a:pt x="123" y="64"/>
                    <a:pt x="123" y="64"/>
                  </a:cubicBezTo>
                  <a:lnTo>
                    <a:pt x="64" y="1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7" name="Freeform 192"/>
            <p:cNvSpPr>
              <a:spLocks noEditPoints="1"/>
            </p:cNvSpPr>
            <p:nvPr/>
          </p:nvSpPr>
          <p:spPr bwMode="auto">
            <a:xfrm>
              <a:off x="8561388" y="1338263"/>
              <a:ext cx="107950" cy="104775"/>
            </a:xfrm>
            <a:custGeom>
              <a:avLst/>
              <a:gdLst>
                <a:gd name="T0" fmla="*/ 14 w 29"/>
                <a:gd name="T1" fmla="*/ 0 h 28"/>
                <a:gd name="T2" fmla="*/ 5 w 29"/>
                <a:gd name="T3" fmla="*/ 4 h 28"/>
                <a:gd name="T4" fmla="*/ 5 w 29"/>
                <a:gd name="T5" fmla="*/ 23 h 28"/>
                <a:gd name="T6" fmla="*/ 24 w 29"/>
                <a:gd name="T7" fmla="*/ 23 h 28"/>
                <a:gd name="T8" fmla="*/ 24 w 29"/>
                <a:gd name="T9" fmla="*/ 4 h 28"/>
                <a:gd name="T10" fmla="*/ 14 w 29"/>
                <a:gd name="T11" fmla="*/ 0 h 28"/>
                <a:gd name="T12" fmla="*/ 21 w 29"/>
                <a:gd name="T13" fmla="*/ 20 h 28"/>
                <a:gd name="T14" fmla="*/ 14 w 29"/>
                <a:gd name="T15" fmla="*/ 23 h 28"/>
                <a:gd name="T16" fmla="*/ 8 w 29"/>
                <a:gd name="T17" fmla="*/ 20 h 28"/>
                <a:gd name="T18" fmla="*/ 8 w 29"/>
                <a:gd name="T19" fmla="*/ 8 h 28"/>
                <a:gd name="T20" fmla="*/ 21 w 29"/>
                <a:gd name="T21" fmla="*/ 8 h 28"/>
                <a:gd name="T22" fmla="*/ 21 w 29"/>
                <a:gd name="T23"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8">
                  <a:moveTo>
                    <a:pt x="14" y="0"/>
                  </a:moveTo>
                  <a:cubicBezTo>
                    <a:pt x="11" y="0"/>
                    <a:pt x="7" y="2"/>
                    <a:pt x="5" y="4"/>
                  </a:cubicBezTo>
                  <a:cubicBezTo>
                    <a:pt x="0" y="10"/>
                    <a:pt x="0" y="18"/>
                    <a:pt x="5" y="23"/>
                  </a:cubicBezTo>
                  <a:cubicBezTo>
                    <a:pt x="10" y="28"/>
                    <a:pt x="19" y="28"/>
                    <a:pt x="24" y="23"/>
                  </a:cubicBezTo>
                  <a:cubicBezTo>
                    <a:pt x="29" y="18"/>
                    <a:pt x="29" y="10"/>
                    <a:pt x="24" y="4"/>
                  </a:cubicBezTo>
                  <a:cubicBezTo>
                    <a:pt x="21" y="2"/>
                    <a:pt x="18" y="0"/>
                    <a:pt x="14" y="0"/>
                  </a:cubicBezTo>
                  <a:close/>
                  <a:moveTo>
                    <a:pt x="21" y="20"/>
                  </a:moveTo>
                  <a:cubicBezTo>
                    <a:pt x="19" y="22"/>
                    <a:pt x="17" y="23"/>
                    <a:pt x="14" y="23"/>
                  </a:cubicBezTo>
                  <a:cubicBezTo>
                    <a:pt x="12" y="23"/>
                    <a:pt x="10" y="22"/>
                    <a:pt x="8" y="20"/>
                  </a:cubicBezTo>
                  <a:cubicBezTo>
                    <a:pt x="5" y="17"/>
                    <a:pt x="5" y="11"/>
                    <a:pt x="8" y="8"/>
                  </a:cubicBezTo>
                  <a:cubicBezTo>
                    <a:pt x="11" y="4"/>
                    <a:pt x="17" y="4"/>
                    <a:pt x="21" y="8"/>
                  </a:cubicBezTo>
                  <a:cubicBezTo>
                    <a:pt x="24" y="11"/>
                    <a:pt x="24" y="17"/>
                    <a:pt x="2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8" name="Freeform 193"/>
            <p:cNvSpPr/>
            <p:nvPr/>
          </p:nvSpPr>
          <p:spPr bwMode="auto">
            <a:xfrm>
              <a:off x="8358188" y="1401763"/>
              <a:ext cx="146050" cy="147638"/>
            </a:xfrm>
            <a:custGeom>
              <a:avLst/>
              <a:gdLst>
                <a:gd name="T0" fmla="*/ 39 w 39"/>
                <a:gd name="T1" fmla="*/ 0 h 39"/>
                <a:gd name="T2" fmla="*/ 37 w 39"/>
                <a:gd name="T3" fmla="*/ 0 h 39"/>
                <a:gd name="T4" fmla="*/ 35 w 39"/>
                <a:gd name="T5" fmla="*/ 0 h 39"/>
                <a:gd name="T6" fmla="*/ 1 w 39"/>
                <a:gd name="T7" fmla="*/ 35 h 39"/>
                <a:gd name="T8" fmla="*/ 1 w 39"/>
                <a:gd name="T9" fmla="*/ 38 h 39"/>
                <a:gd name="T10" fmla="*/ 4 w 39"/>
                <a:gd name="T11" fmla="*/ 38 h 39"/>
                <a:gd name="T12" fmla="*/ 39 w 39"/>
                <a:gd name="T13" fmla="*/ 4 h 39"/>
                <a:gd name="T14" fmla="*/ 39 w 39"/>
                <a:gd name="T15" fmla="*/ 0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9">
                  <a:moveTo>
                    <a:pt x="39" y="0"/>
                  </a:moveTo>
                  <a:cubicBezTo>
                    <a:pt x="38" y="0"/>
                    <a:pt x="38" y="0"/>
                    <a:pt x="37" y="0"/>
                  </a:cubicBezTo>
                  <a:cubicBezTo>
                    <a:pt x="36" y="0"/>
                    <a:pt x="36" y="0"/>
                    <a:pt x="35" y="0"/>
                  </a:cubicBezTo>
                  <a:cubicBezTo>
                    <a:pt x="1" y="35"/>
                    <a:pt x="1" y="35"/>
                    <a:pt x="1" y="35"/>
                  </a:cubicBezTo>
                  <a:cubicBezTo>
                    <a:pt x="0" y="36"/>
                    <a:pt x="0" y="37"/>
                    <a:pt x="1" y="38"/>
                  </a:cubicBezTo>
                  <a:cubicBezTo>
                    <a:pt x="2" y="39"/>
                    <a:pt x="3" y="39"/>
                    <a:pt x="4" y="38"/>
                  </a:cubicBezTo>
                  <a:cubicBezTo>
                    <a:pt x="39" y="4"/>
                    <a:pt x="39" y="4"/>
                    <a:pt x="39" y="4"/>
                  </a:cubicBezTo>
                  <a:cubicBezTo>
                    <a:pt x="39" y="3"/>
                    <a:pt x="39" y="1"/>
                    <a:pt x="3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9" name="Freeform 194"/>
            <p:cNvSpPr/>
            <p:nvPr/>
          </p:nvSpPr>
          <p:spPr bwMode="auto">
            <a:xfrm>
              <a:off x="8407400" y="1450975"/>
              <a:ext cx="146050" cy="146050"/>
            </a:xfrm>
            <a:custGeom>
              <a:avLst/>
              <a:gdLst>
                <a:gd name="T0" fmla="*/ 39 w 39"/>
                <a:gd name="T1" fmla="*/ 2 h 39"/>
                <a:gd name="T2" fmla="*/ 39 w 39"/>
                <a:gd name="T3" fmla="*/ 1 h 39"/>
                <a:gd name="T4" fmla="*/ 37 w 39"/>
                <a:gd name="T5" fmla="*/ 0 h 39"/>
                <a:gd name="T6" fmla="*/ 35 w 39"/>
                <a:gd name="T7" fmla="*/ 1 h 39"/>
                <a:gd name="T8" fmla="*/ 1 w 39"/>
                <a:gd name="T9" fmla="*/ 35 h 39"/>
                <a:gd name="T10" fmla="*/ 0 w 39"/>
                <a:gd name="T11" fmla="*/ 36 h 39"/>
                <a:gd name="T12" fmla="*/ 1 w 39"/>
                <a:gd name="T13" fmla="*/ 38 h 39"/>
                <a:gd name="T14" fmla="*/ 4 w 39"/>
                <a:gd name="T15" fmla="*/ 38 h 39"/>
                <a:gd name="T16" fmla="*/ 39 w 39"/>
                <a:gd name="T17" fmla="*/ 4 h 39"/>
                <a:gd name="T18" fmla="*/ 39 w 39"/>
                <a:gd name="T19" fmla="*/ 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39">
                  <a:moveTo>
                    <a:pt x="39" y="2"/>
                  </a:moveTo>
                  <a:cubicBezTo>
                    <a:pt x="39" y="2"/>
                    <a:pt x="39" y="1"/>
                    <a:pt x="39" y="1"/>
                  </a:cubicBezTo>
                  <a:cubicBezTo>
                    <a:pt x="38" y="0"/>
                    <a:pt x="38" y="0"/>
                    <a:pt x="37" y="0"/>
                  </a:cubicBezTo>
                  <a:cubicBezTo>
                    <a:pt x="36" y="0"/>
                    <a:pt x="36" y="0"/>
                    <a:pt x="35" y="1"/>
                  </a:cubicBezTo>
                  <a:cubicBezTo>
                    <a:pt x="1" y="35"/>
                    <a:pt x="1" y="35"/>
                    <a:pt x="1" y="35"/>
                  </a:cubicBezTo>
                  <a:cubicBezTo>
                    <a:pt x="1" y="35"/>
                    <a:pt x="0" y="36"/>
                    <a:pt x="0" y="36"/>
                  </a:cubicBezTo>
                  <a:cubicBezTo>
                    <a:pt x="0" y="37"/>
                    <a:pt x="1" y="38"/>
                    <a:pt x="1" y="38"/>
                  </a:cubicBezTo>
                  <a:cubicBezTo>
                    <a:pt x="2" y="39"/>
                    <a:pt x="4" y="39"/>
                    <a:pt x="4" y="38"/>
                  </a:cubicBezTo>
                  <a:cubicBezTo>
                    <a:pt x="39" y="4"/>
                    <a:pt x="39" y="4"/>
                    <a:pt x="39" y="4"/>
                  </a:cubicBezTo>
                  <a:cubicBezTo>
                    <a:pt x="39" y="3"/>
                    <a:pt x="39" y="3"/>
                    <a:pt x="3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0" name="Freeform 195"/>
            <p:cNvSpPr/>
            <p:nvPr/>
          </p:nvSpPr>
          <p:spPr bwMode="auto">
            <a:xfrm>
              <a:off x="8455025" y="1500188"/>
              <a:ext cx="150813" cy="146050"/>
            </a:xfrm>
            <a:custGeom>
              <a:avLst/>
              <a:gdLst>
                <a:gd name="T0" fmla="*/ 37 w 40"/>
                <a:gd name="T1" fmla="*/ 0 h 39"/>
                <a:gd name="T2" fmla="*/ 36 w 40"/>
                <a:gd name="T3" fmla="*/ 1 h 39"/>
                <a:gd name="T4" fmla="*/ 1 w 40"/>
                <a:gd name="T5" fmla="*/ 35 h 39"/>
                <a:gd name="T6" fmla="*/ 1 w 40"/>
                <a:gd name="T7" fmla="*/ 38 h 39"/>
                <a:gd name="T8" fmla="*/ 4 w 40"/>
                <a:gd name="T9" fmla="*/ 38 h 39"/>
                <a:gd name="T10" fmla="*/ 39 w 40"/>
                <a:gd name="T11" fmla="*/ 4 h 39"/>
                <a:gd name="T12" fmla="*/ 39 w 40"/>
                <a:gd name="T13" fmla="*/ 1 h 39"/>
                <a:gd name="T14" fmla="*/ 37 w 40"/>
                <a:gd name="T15" fmla="*/ 0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39">
                  <a:moveTo>
                    <a:pt x="37" y="0"/>
                  </a:moveTo>
                  <a:cubicBezTo>
                    <a:pt x="37" y="0"/>
                    <a:pt x="36" y="0"/>
                    <a:pt x="36" y="1"/>
                  </a:cubicBezTo>
                  <a:cubicBezTo>
                    <a:pt x="1" y="35"/>
                    <a:pt x="1" y="35"/>
                    <a:pt x="1" y="35"/>
                  </a:cubicBezTo>
                  <a:cubicBezTo>
                    <a:pt x="0" y="36"/>
                    <a:pt x="0" y="37"/>
                    <a:pt x="1" y="38"/>
                  </a:cubicBezTo>
                  <a:cubicBezTo>
                    <a:pt x="2" y="39"/>
                    <a:pt x="4" y="39"/>
                    <a:pt x="4" y="38"/>
                  </a:cubicBezTo>
                  <a:cubicBezTo>
                    <a:pt x="39" y="4"/>
                    <a:pt x="39" y="4"/>
                    <a:pt x="39" y="4"/>
                  </a:cubicBezTo>
                  <a:cubicBezTo>
                    <a:pt x="40" y="3"/>
                    <a:pt x="40" y="2"/>
                    <a:pt x="39" y="1"/>
                  </a:cubicBezTo>
                  <a:cubicBezTo>
                    <a:pt x="38" y="0"/>
                    <a:pt x="38" y="0"/>
                    <a:pt x="3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49" name="组合 248"/>
          <p:cNvGrpSpPr/>
          <p:nvPr/>
        </p:nvGrpSpPr>
        <p:grpSpPr>
          <a:xfrm>
            <a:off x="7291388" y="1266825"/>
            <a:ext cx="484188" cy="484188"/>
            <a:chOff x="7291388" y="1266825"/>
            <a:chExt cx="484188" cy="484188"/>
          </a:xfrm>
          <a:solidFill>
            <a:schemeClr val="accent1"/>
          </a:solidFill>
        </p:grpSpPr>
        <p:sp>
          <p:nvSpPr>
            <p:cNvPr id="231" name="Freeform 196"/>
            <p:cNvSpPr>
              <a:spLocks noEditPoints="1"/>
            </p:cNvSpPr>
            <p:nvPr/>
          </p:nvSpPr>
          <p:spPr bwMode="auto">
            <a:xfrm>
              <a:off x="7291388" y="1266825"/>
              <a:ext cx="484188" cy="484188"/>
            </a:xfrm>
            <a:custGeom>
              <a:avLst/>
              <a:gdLst>
                <a:gd name="T0" fmla="*/ 129 w 129"/>
                <a:gd name="T1" fmla="*/ 2 h 129"/>
                <a:gd name="T2" fmla="*/ 128 w 129"/>
                <a:gd name="T3" fmla="*/ 1 h 129"/>
                <a:gd name="T4" fmla="*/ 127 w 129"/>
                <a:gd name="T5" fmla="*/ 0 h 129"/>
                <a:gd name="T6" fmla="*/ 64 w 129"/>
                <a:gd name="T7" fmla="*/ 0 h 129"/>
                <a:gd name="T8" fmla="*/ 62 w 129"/>
                <a:gd name="T9" fmla="*/ 1 h 129"/>
                <a:gd name="T10" fmla="*/ 3 w 129"/>
                <a:gd name="T11" fmla="*/ 60 h 129"/>
                <a:gd name="T12" fmla="*/ 3 w 129"/>
                <a:gd name="T13" fmla="*/ 69 h 129"/>
                <a:gd name="T14" fmla="*/ 60 w 129"/>
                <a:gd name="T15" fmla="*/ 126 h 129"/>
                <a:gd name="T16" fmla="*/ 69 w 129"/>
                <a:gd name="T17" fmla="*/ 126 h 129"/>
                <a:gd name="T18" fmla="*/ 128 w 129"/>
                <a:gd name="T19" fmla="*/ 67 h 129"/>
                <a:gd name="T20" fmla="*/ 129 w 129"/>
                <a:gd name="T21" fmla="*/ 65 h 129"/>
                <a:gd name="T22" fmla="*/ 129 w 129"/>
                <a:gd name="T23" fmla="*/ 65 h 129"/>
                <a:gd name="T24" fmla="*/ 129 w 129"/>
                <a:gd name="T25" fmla="*/ 2 h 129"/>
                <a:gd name="T26" fmla="*/ 65 w 129"/>
                <a:gd name="T27" fmla="*/ 124 h 129"/>
                <a:gd name="T28" fmla="*/ 5 w 129"/>
                <a:gd name="T29" fmla="*/ 65 h 129"/>
                <a:gd name="T30" fmla="*/ 65 w 129"/>
                <a:gd name="T31" fmla="*/ 5 h 129"/>
                <a:gd name="T32" fmla="*/ 124 w 129"/>
                <a:gd name="T33" fmla="*/ 5 h 129"/>
                <a:gd name="T34" fmla="*/ 124 w 129"/>
                <a:gd name="T35" fmla="*/ 64 h 129"/>
                <a:gd name="T36" fmla="*/ 65 w 129"/>
                <a:gd name="T37" fmla="*/ 12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9" h="129">
                  <a:moveTo>
                    <a:pt x="129" y="2"/>
                  </a:moveTo>
                  <a:cubicBezTo>
                    <a:pt x="129" y="2"/>
                    <a:pt x="129" y="1"/>
                    <a:pt x="128" y="1"/>
                  </a:cubicBezTo>
                  <a:cubicBezTo>
                    <a:pt x="128" y="0"/>
                    <a:pt x="127" y="0"/>
                    <a:pt x="127" y="0"/>
                  </a:cubicBezTo>
                  <a:cubicBezTo>
                    <a:pt x="64" y="0"/>
                    <a:pt x="64" y="0"/>
                    <a:pt x="64" y="0"/>
                  </a:cubicBezTo>
                  <a:cubicBezTo>
                    <a:pt x="63" y="0"/>
                    <a:pt x="63" y="0"/>
                    <a:pt x="62" y="1"/>
                  </a:cubicBezTo>
                  <a:cubicBezTo>
                    <a:pt x="3" y="60"/>
                    <a:pt x="3" y="60"/>
                    <a:pt x="3" y="60"/>
                  </a:cubicBezTo>
                  <a:cubicBezTo>
                    <a:pt x="0" y="63"/>
                    <a:pt x="0" y="66"/>
                    <a:pt x="3" y="69"/>
                  </a:cubicBezTo>
                  <a:cubicBezTo>
                    <a:pt x="60" y="126"/>
                    <a:pt x="60" y="126"/>
                    <a:pt x="60" y="126"/>
                  </a:cubicBezTo>
                  <a:cubicBezTo>
                    <a:pt x="63" y="129"/>
                    <a:pt x="67" y="129"/>
                    <a:pt x="69" y="126"/>
                  </a:cubicBezTo>
                  <a:cubicBezTo>
                    <a:pt x="128" y="67"/>
                    <a:pt x="128" y="67"/>
                    <a:pt x="128" y="67"/>
                  </a:cubicBezTo>
                  <a:cubicBezTo>
                    <a:pt x="129" y="67"/>
                    <a:pt x="129" y="66"/>
                    <a:pt x="129" y="65"/>
                  </a:cubicBezTo>
                  <a:cubicBezTo>
                    <a:pt x="129" y="65"/>
                    <a:pt x="129" y="65"/>
                    <a:pt x="129" y="65"/>
                  </a:cubicBezTo>
                  <a:lnTo>
                    <a:pt x="129" y="2"/>
                  </a:lnTo>
                  <a:close/>
                  <a:moveTo>
                    <a:pt x="65" y="124"/>
                  </a:moveTo>
                  <a:cubicBezTo>
                    <a:pt x="5" y="65"/>
                    <a:pt x="5" y="65"/>
                    <a:pt x="5" y="65"/>
                  </a:cubicBezTo>
                  <a:cubicBezTo>
                    <a:pt x="65" y="5"/>
                    <a:pt x="65" y="5"/>
                    <a:pt x="65" y="5"/>
                  </a:cubicBezTo>
                  <a:cubicBezTo>
                    <a:pt x="124" y="5"/>
                    <a:pt x="124" y="5"/>
                    <a:pt x="124" y="5"/>
                  </a:cubicBezTo>
                  <a:cubicBezTo>
                    <a:pt x="124" y="64"/>
                    <a:pt x="124" y="64"/>
                    <a:pt x="124" y="64"/>
                  </a:cubicBezTo>
                  <a:lnTo>
                    <a:pt x="65" y="1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2" name="Freeform 197"/>
            <p:cNvSpPr>
              <a:spLocks noEditPoints="1"/>
            </p:cNvSpPr>
            <p:nvPr/>
          </p:nvSpPr>
          <p:spPr bwMode="auto">
            <a:xfrm>
              <a:off x="7604125" y="1338263"/>
              <a:ext cx="100013" cy="104775"/>
            </a:xfrm>
            <a:custGeom>
              <a:avLst/>
              <a:gdLst>
                <a:gd name="T0" fmla="*/ 13 w 27"/>
                <a:gd name="T1" fmla="*/ 0 h 28"/>
                <a:gd name="T2" fmla="*/ 4 w 27"/>
                <a:gd name="T3" fmla="*/ 4 h 28"/>
                <a:gd name="T4" fmla="*/ 0 w 27"/>
                <a:gd name="T5" fmla="*/ 14 h 28"/>
                <a:gd name="T6" fmla="*/ 4 w 27"/>
                <a:gd name="T7" fmla="*/ 23 h 28"/>
                <a:gd name="T8" fmla="*/ 23 w 27"/>
                <a:gd name="T9" fmla="*/ 23 h 28"/>
                <a:gd name="T10" fmla="*/ 27 w 27"/>
                <a:gd name="T11" fmla="*/ 14 h 28"/>
                <a:gd name="T12" fmla="*/ 23 w 27"/>
                <a:gd name="T13" fmla="*/ 4 h 28"/>
                <a:gd name="T14" fmla="*/ 13 w 27"/>
                <a:gd name="T15" fmla="*/ 0 h 28"/>
                <a:gd name="T16" fmla="*/ 20 w 27"/>
                <a:gd name="T17" fmla="*/ 20 h 28"/>
                <a:gd name="T18" fmla="*/ 13 w 27"/>
                <a:gd name="T19" fmla="*/ 23 h 28"/>
                <a:gd name="T20" fmla="*/ 7 w 27"/>
                <a:gd name="T21" fmla="*/ 20 h 28"/>
                <a:gd name="T22" fmla="*/ 7 w 27"/>
                <a:gd name="T23" fmla="*/ 8 h 28"/>
                <a:gd name="T24" fmla="*/ 20 w 27"/>
                <a:gd name="T25" fmla="*/ 8 h 28"/>
                <a:gd name="T26" fmla="*/ 20 w 27"/>
                <a:gd name="T27"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28">
                  <a:moveTo>
                    <a:pt x="13" y="0"/>
                  </a:moveTo>
                  <a:cubicBezTo>
                    <a:pt x="10" y="0"/>
                    <a:pt x="6" y="2"/>
                    <a:pt x="4" y="4"/>
                  </a:cubicBezTo>
                  <a:cubicBezTo>
                    <a:pt x="1" y="7"/>
                    <a:pt x="0" y="10"/>
                    <a:pt x="0" y="14"/>
                  </a:cubicBezTo>
                  <a:cubicBezTo>
                    <a:pt x="0" y="17"/>
                    <a:pt x="1" y="21"/>
                    <a:pt x="4" y="23"/>
                  </a:cubicBezTo>
                  <a:cubicBezTo>
                    <a:pt x="9" y="28"/>
                    <a:pt x="18" y="28"/>
                    <a:pt x="23" y="23"/>
                  </a:cubicBezTo>
                  <a:cubicBezTo>
                    <a:pt x="25" y="21"/>
                    <a:pt x="27" y="17"/>
                    <a:pt x="27" y="14"/>
                  </a:cubicBezTo>
                  <a:cubicBezTo>
                    <a:pt x="27" y="10"/>
                    <a:pt x="25" y="7"/>
                    <a:pt x="23" y="4"/>
                  </a:cubicBezTo>
                  <a:cubicBezTo>
                    <a:pt x="20" y="2"/>
                    <a:pt x="17" y="0"/>
                    <a:pt x="13" y="0"/>
                  </a:cubicBezTo>
                  <a:close/>
                  <a:moveTo>
                    <a:pt x="20" y="20"/>
                  </a:moveTo>
                  <a:cubicBezTo>
                    <a:pt x="18" y="22"/>
                    <a:pt x="16" y="23"/>
                    <a:pt x="13" y="23"/>
                  </a:cubicBezTo>
                  <a:cubicBezTo>
                    <a:pt x="11" y="23"/>
                    <a:pt x="9" y="22"/>
                    <a:pt x="7" y="20"/>
                  </a:cubicBezTo>
                  <a:cubicBezTo>
                    <a:pt x="4" y="17"/>
                    <a:pt x="4" y="11"/>
                    <a:pt x="7" y="8"/>
                  </a:cubicBezTo>
                  <a:cubicBezTo>
                    <a:pt x="10" y="4"/>
                    <a:pt x="16" y="4"/>
                    <a:pt x="20" y="8"/>
                  </a:cubicBezTo>
                  <a:cubicBezTo>
                    <a:pt x="23" y="11"/>
                    <a:pt x="23" y="17"/>
                    <a:pt x="2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0" name="组合 249"/>
          <p:cNvGrpSpPr/>
          <p:nvPr/>
        </p:nvGrpSpPr>
        <p:grpSpPr>
          <a:xfrm>
            <a:off x="6334125" y="1289050"/>
            <a:ext cx="481013" cy="436563"/>
            <a:chOff x="6334125" y="1289050"/>
            <a:chExt cx="481013" cy="436563"/>
          </a:xfrm>
          <a:solidFill>
            <a:schemeClr val="accent1"/>
          </a:solidFill>
        </p:grpSpPr>
        <p:sp>
          <p:nvSpPr>
            <p:cNvPr id="233" name="Oval 198"/>
            <p:cNvSpPr>
              <a:spLocks noChangeArrowheads="1"/>
            </p:cNvSpPr>
            <p:nvPr/>
          </p:nvSpPr>
          <p:spPr bwMode="auto">
            <a:xfrm>
              <a:off x="6657975" y="1522413"/>
              <a:ext cx="28575"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4" name="Freeform 199"/>
            <p:cNvSpPr>
              <a:spLocks noEditPoints="1"/>
            </p:cNvSpPr>
            <p:nvPr/>
          </p:nvSpPr>
          <p:spPr bwMode="auto">
            <a:xfrm>
              <a:off x="6334125" y="1289050"/>
              <a:ext cx="481013" cy="436563"/>
            </a:xfrm>
            <a:custGeom>
              <a:avLst/>
              <a:gdLst>
                <a:gd name="T0" fmla="*/ 122 w 128"/>
                <a:gd name="T1" fmla="*/ 15 h 116"/>
                <a:gd name="T2" fmla="*/ 10 w 128"/>
                <a:gd name="T3" fmla="*/ 15 h 116"/>
                <a:gd name="T4" fmla="*/ 5 w 128"/>
                <a:gd name="T5" fmla="*/ 10 h 116"/>
                <a:gd name="T6" fmla="*/ 10 w 128"/>
                <a:gd name="T7" fmla="*/ 5 h 116"/>
                <a:gd name="T8" fmla="*/ 126 w 128"/>
                <a:gd name="T9" fmla="*/ 5 h 116"/>
                <a:gd name="T10" fmla="*/ 128 w 128"/>
                <a:gd name="T11" fmla="*/ 3 h 116"/>
                <a:gd name="T12" fmla="*/ 126 w 128"/>
                <a:gd name="T13" fmla="*/ 0 h 116"/>
                <a:gd name="T14" fmla="*/ 10 w 128"/>
                <a:gd name="T15" fmla="*/ 0 h 116"/>
                <a:gd name="T16" fmla="*/ 0 w 128"/>
                <a:gd name="T17" fmla="*/ 10 h 116"/>
                <a:gd name="T18" fmla="*/ 0 w 128"/>
                <a:gd name="T19" fmla="*/ 110 h 116"/>
                <a:gd name="T20" fmla="*/ 6 w 128"/>
                <a:gd name="T21" fmla="*/ 116 h 116"/>
                <a:gd name="T22" fmla="*/ 122 w 128"/>
                <a:gd name="T23" fmla="*/ 116 h 116"/>
                <a:gd name="T24" fmla="*/ 128 w 128"/>
                <a:gd name="T25" fmla="*/ 110 h 116"/>
                <a:gd name="T26" fmla="*/ 128 w 128"/>
                <a:gd name="T27" fmla="*/ 21 h 116"/>
                <a:gd name="T28" fmla="*/ 122 w 128"/>
                <a:gd name="T29" fmla="*/ 15 h 116"/>
                <a:gd name="T30" fmla="*/ 123 w 128"/>
                <a:gd name="T31" fmla="*/ 78 h 116"/>
                <a:gd name="T32" fmla="*/ 76 w 128"/>
                <a:gd name="T33" fmla="*/ 78 h 116"/>
                <a:gd name="T34" fmla="*/ 76 w 128"/>
                <a:gd name="T35" fmla="*/ 53 h 116"/>
                <a:gd name="T36" fmla="*/ 123 w 128"/>
                <a:gd name="T37" fmla="*/ 53 h 116"/>
                <a:gd name="T38" fmla="*/ 123 w 128"/>
                <a:gd name="T39" fmla="*/ 78 h 116"/>
                <a:gd name="T40" fmla="*/ 123 w 128"/>
                <a:gd name="T41" fmla="*/ 49 h 116"/>
                <a:gd name="T42" fmla="*/ 78 w 128"/>
                <a:gd name="T43" fmla="*/ 49 h 116"/>
                <a:gd name="T44" fmla="*/ 72 w 128"/>
                <a:gd name="T45" fmla="*/ 55 h 116"/>
                <a:gd name="T46" fmla="*/ 72 w 128"/>
                <a:gd name="T47" fmla="*/ 77 h 116"/>
                <a:gd name="T48" fmla="*/ 78 w 128"/>
                <a:gd name="T49" fmla="*/ 83 h 116"/>
                <a:gd name="T50" fmla="*/ 123 w 128"/>
                <a:gd name="T51" fmla="*/ 83 h 116"/>
                <a:gd name="T52" fmla="*/ 123 w 128"/>
                <a:gd name="T53" fmla="*/ 112 h 116"/>
                <a:gd name="T54" fmla="*/ 5 w 128"/>
                <a:gd name="T55" fmla="*/ 112 h 116"/>
                <a:gd name="T56" fmla="*/ 5 w 128"/>
                <a:gd name="T57" fmla="*/ 18 h 116"/>
                <a:gd name="T58" fmla="*/ 6 w 128"/>
                <a:gd name="T59" fmla="*/ 19 h 116"/>
                <a:gd name="T60" fmla="*/ 10 w 128"/>
                <a:gd name="T61" fmla="*/ 20 h 116"/>
                <a:gd name="T62" fmla="*/ 48 w 128"/>
                <a:gd name="T63" fmla="*/ 20 h 116"/>
                <a:gd name="T64" fmla="*/ 48 w 128"/>
                <a:gd name="T65" fmla="*/ 20 h 116"/>
                <a:gd name="T66" fmla="*/ 123 w 128"/>
                <a:gd name="T67" fmla="*/ 20 h 116"/>
                <a:gd name="T68" fmla="*/ 123 w 128"/>
                <a:gd name="T69" fmla="*/ 49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16">
                  <a:moveTo>
                    <a:pt x="122" y="15"/>
                  </a:moveTo>
                  <a:cubicBezTo>
                    <a:pt x="10" y="15"/>
                    <a:pt x="10" y="15"/>
                    <a:pt x="10" y="15"/>
                  </a:cubicBezTo>
                  <a:cubicBezTo>
                    <a:pt x="7" y="15"/>
                    <a:pt x="5" y="13"/>
                    <a:pt x="5" y="10"/>
                  </a:cubicBezTo>
                  <a:cubicBezTo>
                    <a:pt x="5" y="7"/>
                    <a:pt x="7" y="5"/>
                    <a:pt x="10" y="5"/>
                  </a:cubicBezTo>
                  <a:cubicBezTo>
                    <a:pt x="126" y="5"/>
                    <a:pt x="126" y="5"/>
                    <a:pt x="126" y="5"/>
                  </a:cubicBezTo>
                  <a:cubicBezTo>
                    <a:pt x="127" y="5"/>
                    <a:pt x="128" y="4"/>
                    <a:pt x="128" y="3"/>
                  </a:cubicBezTo>
                  <a:cubicBezTo>
                    <a:pt x="128" y="1"/>
                    <a:pt x="127" y="0"/>
                    <a:pt x="126" y="0"/>
                  </a:cubicBezTo>
                  <a:cubicBezTo>
                    <a:pt x="10" y="0"/>
                    <a:pt x="10" y="0"/>
                    <a:pt x="10" y="0"/>
                  </a:cubicBezTo>
                  <a:cubicBezTo>
                    <a:pt x="4" y="0"/>
                    <a:pt x="0" y="5"/>
                    <a:pt x="0" y="10"/>
                  </a:cubicBezTo>
                  <a:cubicBezTo>
                    <a:pt x="0" y="110"/>
                    <a:pt x="0" y="110"/>
                    <a:pt x="0" y="110"/>
                  </a:cubicBezTo>
                  <a:cubicBezTo>
                    <a:pt x="0" y="113"/>
                    <a:pt x="3" y="116"/>
                    <a:pt x="6" y="116"/>
                  </a:cubicBezTo>
                  <a:cubicBezTo>
                    <a:pt x="122" y="116"/>
                    <a:pt x="122" y="116"/>
                    <a:pt x="122" y="116"/>
                  </a:cubicBezTo>
                  <a:cubicBezTo>
                    <a:pt x="125" y="116"/>
                    <a:pt x="128" y="113"/>
                    <a:pt x="128" y="110"/>
                  </a:cubicBezTo>
                  <a:cubicBezTo>
                    <a:pt x="128" y="21"/>
                    <a:pt x="128" y="21"/>
                    <a:pt x="128" y="21"/>
                  </a:cubicBezTo>
                  <a:cubicBezTo>
                    <a:pt x="128" y="18"/>
                    <a:pt x="125" y="15"/>
                    <a:pt x="122" y="15"/>
                  </a:cubicBezTo>
                  <a:close/>
                  <a:moveTo>
                    <a:pt x="123" y="78"/>
                  </a:moveTo>
                  <a:cubicBezTo>
                    <a:pt x="76" y="78"/>
                    <a:pt x="76" y="78"/>
                    <a:pt x="76" y="78"/>
                  </a:cubicBezTo>
                  <a:cubicBezTo>
                    <a:pt x="76" y="53"/>
                    <a:pt x="76" y="53"/>
                    <a:pt x="76" y="53"/>
                  </a:cubicBezTo>
                  <a:cubicBezTo>
                    <a:pt x="123" y="53"/>
                    <a:pt x="123" y="53"/>
                    <a:pt x="123" y="53"/>
                  </a:cubicBezTo>
                  <a:lnTo>
                    <a:pt x="123" y="78"/>
                  </a:lnTo>
                  <a:close/>
                  <a:moveTo>
                    <a:pt x="123" y="49"/>
                  </a:moveTo>
                  <a:cubicBezTo>
                    <a:pt x="78" y="49"/>
                    <a:pt x="78" y="49"/>
                    <a:pt x="78" y="49"/>
                  </a:cubicBezTo>
                  <a:cubicBezTo>
                    <a:pt x="74" y="49"/>
                    <a:pt x="72" y="51"/>
                    <a:pt x="72" y="55"/>
                  </a:cubicBezTo>
                  <a:cubicBezTo>
                    <a:pt x="72" y="77"/>
                    <a:pt x="72" y="77"/>
                    <a:pt x="72" y="77"/>
                  </a:cubicBezTo>
                  <a:cubicBezTo>
                    <a:pt x="72" y="80"/>
                    <a:pt x="74" y="83"/>
                    <a:pt x="78" y="83"/>
                  </a:cubicBezTo>
                  <a:cubicBezTo>
                    <a:pt x="123" y="83"/>
                    <a:pt x="123" y="83"/>
                    <a:pt x="123" y="83"/>
                  </a:cubicBezTo>
                  <a:cubicBezTo>
                    <a:pt x="123" y="112"/>
                    <a:pt x="123" y="112"/>
                    <a:pt x="123" y="112"/>
                  </a:cubicBezTo>
                  <a:cubicBezTo>
                    <a:pt x="5" y="112"/>
                    <a:pt x="5" y="112"/>
                    <a:pt x="5" y="112"/>
                  </a:cubicBezTo>
                  <a:cubicBezTo>
                    <a:pt x="5" y="18"/>
                    <a:pt x="5" y="18"/>
                    <a:pt x="5" y="18"/>
                  </a:cubicBezTo>
                  <a:cubicBezTo>
                    <a:pt x="6" y="19"/>
                    <a:pt x="6" y="19"/>
                    <a:pt x="6" y="19"/>
                  </a:cubicBezTo>
                  <a:cubicBezTo>
                    <a:pt x="7" y="20"/>
                    <a:pt x="9" y="20"/>
                    <a:pt x="10" y="20"/>
                  </a:cubicBezTo>
                  <a:cubicBezTo>
                    <a:pt x="48" y="20"/>
                    <a:pt x="48" y="20"/>
                    <a:pt x="48" y="20"/>
                  </a:cubicBezTo>
                  <a:cubicBezTo>
                    <a:pt x="48" y="20"/>
                    <a:pt x="48" y="20"/>
                    <a:pt x="48" y="20"/>
                  </a:cubicBezTo>
                  <a:cubicBezTo>
                    <a:pt x="123" y="20"/>
                    <a:pt x="123" y="20"/>
                    <a:pt x="123" y="20"/>
                  </a:cubicBezTo>
                  <a:lnTo>
                    <a:pt x="123"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1" name="组合 250"/>
          <p:cNvGrpSpPr/>
          <p:nvPr/>
        </p:nvGrpSpPr>
        <p:grpSpPr>
          <a:xfrm>
            <a:off x="5373688" y="1346200"/>
            <a:ext cx="479425" cy="322263"/>
            <a:chOff x="5373688" y="1346200"/>
            <a:chExt cx="479425" cy="322263"/>
          </a:xfrm>
          <a:solidFill>
            <a:schemeClr val="accent1"/>
          </a:solidFill>
        </p:grpSpPr>
        <p:sp>
          <p:nvSpPr>
            <p:cNvPr id="235" name="Freeform 200"/>
            <p:cNvSpPr>
              <a:spLocks noEditPoints="1"/>
            </p:cNvSpPr>
            <p:nvPr/>
          </p:nvSpPr>
          <p:spPr bwMode="auto">
            <a:xfrm>
              <a:off x="5373688" y="1346200"/>
              <a:ext cx="479425" cy="322263"/>
            </a:xfrm>
            <a:custGeom>
              <a:avLst/>
              <a:gdLst>
                <a:gd name="T0" fmla="*/ 122 w 128"/>
                <a:gd name="T1" fmla="*/ 0 h 86"/>
                <a:gd name="T2" fmla="*/ 6 w 128"/>
                <a:gd name="T3" fmla="*/ 0 h 86"/>
                <a:gd name="T4" fmla="*/ 0 w 128"/>
                <a:gd name="T5" fmla="*/ 6 h 86"/>
                <a:gd name="T6" fmla="*/ 0 w 128"/>
                <a:gd name="T7" fmla="*/ 80 h 86"/>
                <a:gd name="T8" fmla="*/ 6 w 128"/>
                <a:gd name="T9" fmla="*/ 86 h 86"/>
                <a:gd name="T10" fmla="*/ 122 w 128"/>
                <a:gd name="T11" fmla="*/ 86 h 86"/>
                <a:gd name="T12" fmla="*/ 128 w 128"/>
                <a:gd name="T13" fmla="*/ 80 h 86"/>
                <a:gd name="T14" fmla="*/ 128 w 128"/>
                <a:gd name="T15" fmla="*/ 6 h 86"/>
                <a:gd name="T16" fmla="*/ 122 w 128"/>
                <a:gd name="T17" fmla="*/ 0 h 86"/>
                <a:gd name="T18" fmla="*/ 123 w 128"/>
                <a:gd name="T19" fmla="*/ 82 h 86"/>
                <a:gd name="T20" fmla="*/ 5 w 128"/>
                <a:gd name="T21" fmla="*/ 82 h 86"/>
                <a:gd name="T22" fmla="*/ 5 w 128"/>
                <a:gd name="T23" fmla="*/ 42 h 86"/>
                <a:gd name="T24" fmla="*/ 123 w 128"/>
                <a:gd name="T25" fmla="*/ 42 h 86"/>
                <a:gd name="T26" fmla="*/ 123 w 128"/>
                <a:gd name="T27" fmla="*/ 82 h 86"/>
                <a:gd name="T28" fmla="*/ 123 w 128"/>
                <a:gd name="T29" fmla="*/ 37 h 86"/>
                <a:gd name="T30" fmla="*/ 5 w 128"/>
                <a:gd name="T31" fmla="*/ 37 h 86"/>
                <a:gd name="T32" fmla="*/ 5 w 128"/>
                <a:gd name="T33" fmla="*/ 20 h 86"/>
                <a:gd name="T34" fmla="*/ 123 w 128"/>
                <a:gd name="T35" fmla="*/ 20 h 86"/>
                <a:gd name="T36" fmla="*/ 123 w 128"/>
                <a:gd name="T37" fmla="*/ 37 h 86"/>
                <a:gd name="T38" fmla="*/ 123 w 128"/>
                <a:gd name="T39" fmla="*/ 15 h 86"/>
                <a:gd name="T40" fmla="*/ 5 w 128"/>
                <a:gd name="T41" fmla="*/ 15 h 86"/>
                <a:gd name="T42" fmla="*/ 5 w 128"/>
                <a:gd name="T43" fmla="*/ 5 h 86"/>
                <a:gd name="T44" fmla="*/ 123 w 128"/>
                <a:gd name="T45" fmla="*/ 5 h 86"/>
                <a:gd name="T46" fmla="*/ 123 w 128"/>
                <a:gd name="T47" fmla="*/ 15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8" h="86">
                  <a:moveTo>
                    <a:pt x="122" y="0"/>
                  </a:moveTo>
                  <a:cubicBezTo>
                    <a:pt x="6" y="0"/>
                    <a:pt x="6" y="0"/>
                    <a:pt x="6" y="0"/>
                  </a:cubicBezTo>
                  <a:cubicBezTo>
                    <a:pt x="3" y="0"/>
                    <a:pt x="0" y="3"/>
                    <a:pt x="0" y="6"/>
                  </a:cubicBezTo>
                  <a:cubicBezTo>
                    <a:pt x="0" y="80"/>
                    <a:pt x="0" y="80"/>
                    <a:pt x="0" y="80"/>
                  </a:cubicBezTo>
                  <a:cubicBezTo>
                    <a:pt x="0" y="84"/>
                    <a:pt x="3" y="86"/>
                    <a:pt x="6" y="86"/>
                  </a:cubicBezTo>
                  <a:cubicBezTo>
                    <a:pt x="122" y="86"/>
                    <a:pt x="122" y="86"/>
                    <a:pt x="122" y="86"/>
                  </a:cubicBezTo>
                  <a:cubicBezTo>
                    <a:pt x="125" y="86"/>
                    <a:pt x="128" y="84"/>
                    <a:pt x="128" y="80"/>
                  </a:cubicBezTo>
                  <a:cubicBezTo>
                    <a:pt x="128" y="6"/>
                    <a:pt x="128" y="6"/>
                    <a:pt x="128" y="6"/>
                  </a:cubicBezTo>
                  <a:cubicBezTo>
                    <a:pt x="128" y="3"/>
                    <a:pt x="125" y="0"/>
                    <a:pt x="122" y="0"/>
                  </a:cubicBezTo>
                  <a:close/>
                  <a:moveTo>
                    <a:pt x="123" y="82"/>
                  </a:moveTo>
                  <a:cubicBezTo>
                    <a:pt x="5" y="82"/>
                    <a:pt x="5" y="82"/>
                    <a:pt x="5" y="82"/>
                  </a:cubicBezTo>
                  <a:cubicBezTo>
                    <a:pt x="5" y="42"/>
                    <a:pt x="5" y="42"/>
                    <a:pt x="5" y="42"/>
                  </a:cubicBezTo>
                  <a:cubicBezTo>
                    <a:pt x="123" y="42"/>
                    <a:pt x="123" y="42"/>
                    <a:pt x="123" y="42"/>
                  </a:cubicBezTo>
                  <a:lnTo>
                    <a:pt x="123" y="82"/>
                  </a:lnTo>
                  <a:close/>
                  <a:moveTo>
                    <a:pt x="123" y="37"/>
                  </a:moveTo>
                  <a:cubicBezTo>
                    <a:pt x="5" y="37"/>
                    <a:pt x="5" y="37"/>
                    <a:pt x="5" y="37"/>
                  </a:cubicBezTo>
                  <a:cubicBezTo>
                    <a:pt x="5" y="20"/>
                    <a:pt x="5" y="20"/>
                    <a:pt x="5" y="20"/>
                  </a:cubicBezTo>
                  <a:cubicBezTo>
                    <a:pt x="123" y="20"/>
                    <a:pt x="123" y="20"/>
                    <a:pt x="123" y="20"/>
                  </a:cubicBezTo>
                  <a:lnTo>
                    <a:pt x="123" y="37"/>
                  </a:lnTo>
                  <a:close/>
                  <a:moveTo>
                    <a:pt x="123" y="15"/>
                  </a:moveTo>
                  <a:cubicBezTo>
                    <a:pt x="5" y="15"/>
                    <a:pt x="5" y="15"/>
                    <a:pt x="5" y="15"/>
                  </a:cubicBezTo>
                  <a:cubicBezTo>
                    <a:pt x="5" y="5"/>
                    <a:pt x="5" y="5"/>
                    <a:pt x="5" y="5"/>
                  </a:cubicBezTo>
                  <a:cubicBezTo>
                    <a:pt x="123" y="5"/>
                    <a:pt x="123" y="5"/>
                    <a:pt x="123" y="5"/>
                  </a:cubicBezTo>
                  <a:lnTo>
                    <a:pt x="123"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6" name="Freeform 201"/>
            <p:cNvSpPr/>
            <p:nvPr/>
          </p:nvSpPr>
          <p:spPr bwMode="auto">
            <a:xfrm>
              <a:off x="5429250" y="1597025"/>
              <a:ext cx="184150" cy="15875"/>
            </a:xfrm>
            <a:custGeom>
              <a:avLst/>
              <a:gdLst>
                <a:gd name="T0" fmla="*/ 2 w 49"/>
                <a:gd name="T1" fmla="*/ 4 h 4"/>
                <a:gd name="T2" fmla="*/ 47 w 49"/>
                <a:gd name="T3" fmla="*/ 4 h 4"/>
                <a:gd name="T4" fmla="*/ 49 w 49"/>
                <a:gd name="T5" fmla="*/ 2 h 4"/>
                <a:gd name="T6" fmla="*/ 47 w 49"/>
                <a:gd name="T7" fmla="*/ 0 h 4"/>
                <a:gd name="T8" fmla="*/ 2 w 49"/>
                <a:gd name="T9" fmla="*/ 0 h 4"/>
                <a:gd name="T10" fmla="*/ 0 w 49"/>
                <a:gd name="T11" fmla="*/ 2 h 4"/>
                <a:gd name="T12" fmla="*/ 2 w 49"/>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9" h="4">
                  <a:moveTo>
                    <a:pt x="2" y="4"/>
                  </a:moveTo>
                  <a:cubicBezTo>
                    <a:pt x="47" y="4"/>
                    <a:pt x="47" y="4"/>
                    <a:pt x="47" y="4"/>
                  </a:cubicBezTo>
                  <a:cubicBezTo>
                    <a:pt x="48" y="4"/>
                    <a:pt x="49" y="3"/>
                    <a:pt x="49" y="2"/>
                  </a:cubicBezTo>
                  <a:cubicBezTo>
                    <a:pt x="49" y="1"/>
                    <a:pt x="48" y="0"/>
                    <a:pt x="47"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7" name="Freeform 202"/>
            <p:cNvSpPr/>
            <p:nvPr/>
          </p:nvSpPr>
          <p:spPr bwMode="auto">
            <a:xfrm>
              <a:off x="5753100" y="1597025"/>
              <a:ext cx="44450" cy="15875"/>
            </a:xfrm>
            <a:custGeom>
              <a:avLst/>
              <a:gdLst>
                <a:gd name="T0" fmla="*/ 2 w 12"/>
                <a:gd name="T1" fmla="*/ 4 h 4"/>
                <a:gd name="T2" fmla="*/ 10 w 12"/>
                <a:gd name="T3" fmla="*/ 4 h 4"/>
                <a:gd name="T4" fmla="*/ 12 w 12"/>
                <a:gd name="T5" fmla="*/ 2 h 4"/>
                <a:gd name="T6" fmla="*/ 10 w 12"/>
                <a:gd name="T7" fmla="*/ 0 h 4"/>
                <a:gd name="T8" fmla="*/ 2 w 12"/>
                <a:gd name="T9" fmla="*/ 0 h 4"/>
                <a:gd name="T10" fmla="*/ 0 w 12"/>
                <a:gd name="T11" fmla="*/ 2 h 4"/>
                <a:gd name="T12" fmla="*/ 2 w 12"/>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2" h="4">
                  <a:moveTo>
                    <a:pt x="2" y="4"/>
                  </a:moveTo>
                  <a:cubicBezTo>
                    <a:pt x="10" y="4"/>
                    <a:pt x="10" y="4"/>
                    <a:pt x="10" y="4"/>
                  </a:cubicBezTo>
                  <a:cubicBezTo>
                    <a:pt x="11" y="4"/>
                    <a:pt x="12" y="3"/>
                    <a:pt x="12" y="2"/>
                  </a:cubicBezTo>
                  <a:cubicBezTo>
                    <a:pt x="12" y="1"/>
                    <a:pt x="11" y="0"/>
                    <a:pt x="10"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2" name="组合 251"/>
          <p:cNvGrpSpPr/>
          <p:nvPr/>
        </p:nvGrpSpPr>
        <p:grpSpPr>
          <a:xfrm>
            <a:off x="4411663" y="1387475"/>
            <a:ext cx="481013" cy="239713"/>
            <a:chOff x="4411663" y="1387475"/>
            <a:chExt cx="481013" cy="239713"/>
          </a:xfrm>
          <a:solidFill>
            <a:schemeClr val="accent1"/>
          </a:solidFill>
        </p:grpSpPr>
        <p:sp>
          <p:nvSpPr>
            <p:cNvPr id="238" name="Freeform 203"/>
            <p:cNvSpPr>
              <a:spLocks noEditPoints="1"/>
            </p:cNvSpPr>
            <p:nvPr/>
          </p:nvSpPr>
          <p:spPr bwMode="auto">
            <a:xfrm>
              <a:off x="4411663" y="1387475"/>
              <a:ext cx="481013" cy="239713"/>
            </a:xfrm>
            <a:custGeom>
              <a:avLst/>
              <a:gdLst>
                <a:gd name="T0" fmla="*/ 122 w 128"/>
                <a:gd name="T1" fmla="*/ 0 h 64"/>
                <a:gd name="T2" fmla="*/ 6 w 128"/>
                <a:gd name="T3" fmla="*/ 0 h 64"/>
                <a:gd name="T4" fmla="*/ 0 w 128"/>
                <a:gd name="T5" fmla="*/ 6 h 64"/>
                <a:gd name="T6" fmla="*/ 0 w 128"/>
                <a:gd name="T7" fmla="*/ 58 h 64"/>
                <a:gd name="T8" fmla="*/ 6 w 128"/>
                <a:gd name="T9" fmla="*/ 64 h 64"/>
                <a:gd name="T10" fmla="*/ 122 w 128"/>
                <a:gd name="T11" fmla="*/ 64 h 64"/>
                <a:gd name="T12" fmla="*/ 128 w 128"/>
                <a:gd name="T13" fmla="*/ 58 h 64"/>
                <a:gd name="T14" fmla="*/ 128 w 128"/>
                <a:gd name="T15" fmla="*/ 6 h 64"/>
                <a:gd name="T16" fmla="*/ 122 w 128"/>
                <a:gd name="T17" fmla="*/ 0 h 64"/>
                <a:gd name="T18" fmla="*/ 123 w 128"/>
                <a:gd name="T19" fmla="*/ 60 h 64"/>
                <a:gd name="T20" fmla="*/ 5 w 128"/>
                <a:gd name="T21" fmla="*/ 60 h 64"/>
                <a:gd name="T22" fmla="*/ 5 w 128"/>
                <a:gd name="T23" fmla="*/ 5 h 64"/>
                <a:gd name="T24" fmla="*/ 123 w 128"/>
                <a:gd name="T25" fmla="*/ 5 h 64"/>
                <a:gd name="T26" fmla="*/ 123 w 128"/>
                <a:gd name="T27"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64">
                  <a:moveTo>
                    <a:pt x="122" y="0"/>
                  </a:moveTo>
                  <a:cubicBezTo>
                    <a:pt x="6" y="0"/>
                    <a:pt x="6" y="0"/>
                    <a:pt x="6" y="0"/>
                  </a:cubicBezTo>
                  <a:cubicBezTo>
                    <a:pt x="3" y="0"/>
                    <a:pt x="0" y="3"/>
                    <a:pt x="0" y="6"/>
                  </a:cubicBezTo>
                  <a:cubicBezTo>
                    <a:pt x="0" y="58"/>
                    <a:pt x="0" y="58"/>
                    <a:pt x="0" y="58"/>
                  </a:cubicBezTo>
                  <a:cubicBezTo>
                    <a:pt x="0" y="61"/>
                    <a:pt x="3" y="64"/>
                    <a:pt x="6" y="64"/>
                  </a:cubicBezTo>
                  <a:cubicBezTo>
                    <a:pt x="122" y="64"/>
                    <a:pt x="122" y="64"/>
                    <a:pt x="122" y="64"/>
                  </a:cubicBezTo>
                  <a:cubicBezTo>
                    <a:pt x="125" y="64"/>
                    <a:pt x="128" y="61"/>
                    <a:pt x="128" y="58"/>
                  </a:cubicBezTo>
                  <a:cubicBezTo>
                    <a:pt x="128" y="6"/>
                    <a:pt x="128" y="6"/>
                    <a:pt x="128" y="6"/>
                  </a:cubicBezTo>
                  <a:cubicBezTo>
                    <a:pt x="128" y="3"/>
                    <a:pt x="125" y="0"/>
                    <a:pt x="122" y="0"/>
                  </a:cubicBezTo>
                  <a:close/>
                  <a:moveTo>
                    <a:pt x="123" y="60"/>
                  </a:moveTo>
                  <a:cubicBezTo>
                    <a:pt x="5" y="60"/>
                    <a:pt x="5" y="60"/>
                    <a:pt x="5" y="60"/>
                  </a:cubicBezTo>
                  <a:cubicBezTo>
                    <a:pt x="5" y="5"/>
                    <a:pt x="5" y="5"/>
                    <a:pt x="5" y="5"/>
                  </a:cubicBezTo>
                  <a:cubicBezTo>
                    <a:pt x="123" y="5"/>
                    <a:pt x="123" y="5"/>
                    <a:pt x="123" y="5"/>
                  </a:cubicBezTo>
                  <a:lnTo>
                    <a:pt x="123" y="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9" name="Freeform 204"/>
            <p:cNvSpPr>
              <a:spLocks noEditPoints="1"/>
            </p:cNvSpPr>
            <p:nvPr/>
          </p:nvSpPr>
          <p:spPr bwMode="auto">
            <a:xfrm>
              <a:off x="4587875" y="1443038"/>
              <a:ext cx="128588" cy="128588"/>
            </a:xfrm>
            <a:custGeom>
              <a:avLst/>
              <a:gdLst>
                <a:gd name="T0" fmla="*/ 17 w 34"/>
                <a:gd name="T1" fmla="*/ 34 h 34"/>
                <a:gd name="T2" fmla="*/ 34 w 34"/>
                <a:gd name="T3" fmla="*/ 17 h 34"/>
                <a:gd name="T4" fmla="*/ 17 w 34"/>
                <a:gd name="T5" fmla="*/ 0 h 34"/>
                <a:gd name="T6" fmla="*/ 0 w 34"/>
                <a:gd name="T7" fmla="*/ 17 h 34"/>
                <a:gd name="T8" fmla="*/ 17 w 34"/>
                <a:gd name="T9" fmla="*/ 34 h 34"/>
                <a:gd name="T10" fmla="*/ 17 w 34"/>
                <a:gd name="T11" fmla="*/ 5 h 34"/>
                <a:gd name="T12" fmla="*/ 30 w 34"/>
                <a:gd name="T13" fmla="*/ 17 h 34"/>
                <a:gd name="T14" fmla="*/ 17 w 34"/>
                <a:gd name="T15" fmla="*/ 30 h 34"/>
                <a:gd name="T16" fmla="*/ 4 w 34"/>
                <a:gd name="T17" fmla="*/ 17 h 34"/>
                <a:gd name="T18" fmla="*/ 17 w 34"/>
                <a:gd name="T19" fmla="*/ 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34"/>
                  </a:moveTo>
                  <a:cubicBezTo>
                    <a:pt x="26" y="34"/>
                    <a:pt x="34" y="27"/>
                    <a:pt x="34" y="17"/>
                  </a:cubicBezTo>
                  <a:cubicBezTo>
                    <a:pt x="34" y="8"/>
                    <a:pt x="26" y="0"/>
                    <a:pt x="17" y="0"/>
                  </a:cubicBezTo>
                  <a:cubicBezTo>
                    <a:pt x="8" y="0"/>
                    <a:pt x="0" y="8"/>
                    <a:pt x="0" y="17"/>
                  </a:cubicBezTo>
                  <a:cubicBezTo>
                    <a:pt x="0" y="27"/>
                    <a:pt x="8" y="34"/>
                    <a:pt x="17" y="34"/>
                  </a:cubicBezTo>
                  <a:close/>
                  <a:moveTo>
                    <a:pt x="17" y="5"/>
                  </a:moveTo>
                  <a:cubicBezTo>
                    <a:pt x="24" y="5"/>
                    <a:pt x="30" y="10"/>
                    <a:pt x="30" y="17"/>
                  </a:cubicBezTo>
                  <a:cubicBezTo>
                    <a:pt x="30" y="24"/>
                    <a:pt x="24" y="30"/>
                    <a:pt x="17" y="30"/>
                  </a:cubicBezTo>
                  <a:cubicBezTo>
                    <a:pt x="10" y="30"/>
                    <a:pt x="4" y="24"/>
                    <a:pt x="4" y="17"/>
                  </a:cubicBezTo>
                  <a:cubicBezTo>
                    <a:pt x="4" y="10"/>
                    <a:pt x="10" y="5"/>
                    <a:pt x="17"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6" name="Freeform 206"/>
          <p:cNvSpPr/>
          <p:nvPr/>
        </p:nvSpPr>
        <p:spPr bwMode="auto">
          <a:xfrm>
            <a:off x="3613150" y="1266825"/>
            <a:ext cx="157163" cy="481013"/>
          </a:xfrm>
          <a:custGeom>
            <a:avLst/>
            <a:gdLst>
              <a:gd name="T0" fmla="*/ 42 w 42"/>
              <a:gd name="T1" fmla="*/ 89 h 128"/>
              <a:gd name="T2" fmla="*/ 37 w 42"/>
              <a:gd name="T3" fmla="*/ 77 h 128"/>
              <a:gd name="T4" fmla="*/ 8 w 42"/>
              <a:gd name="T5" fmla="*/ 48 h 128"/>
              <a:gd name="T6" fmla="*/ 4 w 42"/>
              <a:gd name="T7" fmla="*/ 39 h 128"/>
              <a:gd name="T8" fmla="*/ 17 w 42"/>
              <a:gd name="T9" fmla="*/ 26 h 128"/>
              <a:gd name="T10" fmla="*/ 40 w 42"/>
              <a:gd name="T11" fmla="*/ 26 h 128"/>
              <a:gd name="T12" fmla="*/ 42 w 42"/>
              <a:gd name="T13" fmla="*/ 24 h 128"/>
              <a:gd name="T14" fmla="*/ 40 w 42"/>
              <a:gd name="T15" fmla="*/ 22 h 128"/>
              <a:gd name="T16" fmla="*/ 23 w 42"/>
              <a:gd name="T17" fmla="*/ 22 h 128"/>
              <a:gd name="T18" fmla="*/ 23 w 42"/>
              <a:gd name="T19" fmla="*/ 2 h 128"/>
              <a:gd name="T20" fmla="*/ 21 w 42"/>
              <a:gd name="T21" fmla="*/ 0 h 128"/>
              <a:gd name="T22" fmla="*/ 19 w 42"/>
              <a:gd name="T23" fmla="*/ 2 h 128"/>
              <a:gd name="T24" fmla="*/ 19 w 42"/>
              <a:gd name="T25" fmla="*/ 22 h 128"/>
              <a:gd name="T26" fmla="*/ 17 w 42"/>
              <a:gd name="T27" fmla="*/ 22 h 128"/>
              <a:gd name="T28" fmla="*/ 0 w 42"/>
              <a:gd name="T29" fmla="*/ 39 h 128"/>
              <a:gd name="T30" fmla="*/ 5 w 42"/>
              <a:gd name="T31" fmla="*/ 51 h 128"/>
              <a:gd name="T32" fmla="*/ 34 w 42"/>
              <a:gd name="T33" fmla="*/ 80 h 128"/>
              <a:gd name="T34" fmla="*/ 38 w 42"/>
              <a:gd name="T35" fmla="*/ 89 h 128"/>
              <a:gd name="T36" fmla="*/ 25 w 42"/>
              <a:gd name="T37" fmla="*/ 102 h 128"/>
              <a:gd name="T38" fmla="*/ 2 w 42"/>
              <a:gd name="T39" fmla="*/ 102 h 128"/>
              <a:gd name="T40" fmla="*/ 0 w 42"/>
              <a:gd name="T41" fmla="*/ 104 h 128"/>
              <a:gd name="T42" fmla="*/ 2 w 42"/>
              <a:gd name="T43" fmla="*/ 106 h 128"/>
              <a:gd name="T44" fmla="*/ 19 w 42"/>
              <a:gd name="T45" fmla="*/ 106 h 128"/>
              <a:gd name="T46" fmla="*/ 19 w 42"/>
              <a:gd name="T47" fmla="*/ 126 h 128"/>
              <a:gd name="T48" fmla="*/ 21 w 42"/>
              <a:gd name="T49" fmla="*/ 128 h 128"/>
              <a:gd name="T50" fmla="*/ 23 w 42"/>
              <a:gd name="T51" fmla="*/ 126 h 128"/>
              <a:gd name="T52" fmla="*/ 23 w 42"/>
              <a:gd name="T53" fmla="*/ 106 h 128"/>
              <a:gd name="T54" fmla="*/ 25 w 42"/>
              <a:gd name="T55" fmla="*/ 106 h 128"/>
              <a:gd name="T56" fmla="*/ 42 w 42"/>
              <a:gd name="T57" fmla="*/ 8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2" h="128">
                <a:moveTo>
                  <a:pt x="42" y="89"/>
                </a:moveTo>
                <a:cubicBezTo>
                  <a:pt x="42" y="85"/>
                  <a:pt x="41" y="80"/>
                  <a:pt x="37" y="77"/>
                </a:cubicBezTo>
                <a:cubicBezTo>
                  <a:pt x="8" y="48"/>
                  <a:pt x="8" y="48"/>
                  <a:pt x="8" y="48"/>
                </a:cubicBezTo>
                <a:cubicBezTo>
                  <a:pt x="6" y="45"/>
                  <a:pt x="4" y="42"/>
                  <a:pt x="4" y="39"/>
                </a:cubicBezTo>
                <a:cubicBezTo>
                  <a:pt x="4" y="32"/>
                  <a:pt x="10" y="26"/>
                  <a:pt x="17" y="26"/>
                </a:cubicBezTo>
                <a:cubicBezTo>
                  <a:pt x="40" y="26"/>
                  <a:pt x="40" y="26"/>
                  <a:pt x="40" y="26"/>
                </a:cubicBezTo>
                <a:cubicBezTo>
                  <a:pt x="41" y="26"/>
                  <a:pt x="42" y="25"/>
                  <a:pt x="42" y="24"/>
                </a:cubicBezTo>
                <a:cubicBezTo>
                  <a:pt x="42" y="23"/>
                  <a:pt x="41" y="22"/>
                  <a:pt x="40" y="22"/>
                </a:cubicBezTo>
                <a:cubicBezTo>
                  <a:pt x="23" y="22"/>
                  <a:pt x="23" y="22"/>
                  <a:pt x="23" y="22"/>
                </a:cubicBezTo>
                <a:cubicBezTo>
                  <a:pt x="23" y="2"/>
                  <a:pt x="23" y="2"/>
                  <a:pt x="23" y="2"/>
                </a:cubicBezTo>
                <a:cubicBezTo>
                  <a:pt x="23" y="1"/>
                  <a:pt x="22" y="0"/>
                  <a:pt x="21" y="0"/>
                </a:cubicBezTo>
                <a:cubicBezTo>
                  <a:pt x="20" y="0"/>
                  <a:pt x="19" y="1"/>
                  <a:pt x="19" y="2"/>
                </a:cubicBezTo>
                <a:cubicBezTo>
                  <a:pt x="19" y="22"/>
                  <a:pt x="19" y="22"/>
                  <a:pt x="19" y="22"/>
                </a:cubicBezTo>
                <a:cubicBezTo>
                  <a:pt x="17" y="22"/>
                  <a:pt x="17" y="22"/>
                  <a:pt x="17" y="22"/>
                </a:cubicBezTo>
                <a:cubicBezTo>
                  <a:pt x="7" y="22"/>
                  <a:pt x="0" y="29"/>
                  <a:pt x="0" y="39"/>
                </a:cubicBezTo>
                <a:cubicBezTo>
                  <a:pt x="0" y="43"/>
                  <a:pt x="1" y="48"/>
                  <a:pt x="5" y="51"/>
                </a:cubicBezTo>
                <a:cubicBezTo>
                  <a:pt x="34" y="80"/>
                  <a:pt x="34" y="80"/>
                  <a:pt x="34" y="80"/>
                </a:cubicBezTo>
                <a:cubicBezTo>
                  <a:pt x="36" y="83"/>
                  <a:pt x="38" y="86"/>
                  <a:pt x="38" y="89"/>
                </a:cubicBezTo>
                <a:cubicBezTo>
                  <a:pt x="38" y="96"/>
                  <a:pt x="32" y="102"/>
                  <a:pt x="25" y="102"/>
                </a:cubicBezTo>
                <a:cubicBezTo>
                  <a:pt x="2" y="102"/>
                  <a:pt x="2" y="102"/>
                  <a:pt x="2" y="102"/>
                </a:cubicBezTo>
                <a:cubicBezTo>
                  <a:pt x="1" y="102"/>
                  <a:pt x="0" y="103"/>
                  <a:pt x="0" y="104"/>
                </a:cubicBezTo>
                <a:cubicBezTo>
                  <a:pt x="0" y="105"/>
                  <a:pt x="1" y="106"/>
                  <a:pt x="2" y="106"/>
                </a:cubicBezTo>
                <a:cubicBezTo>
                  <a:pt x="19" y="106"/>
                  <a:pt x="19" y="106"/>
                  <a:pt x="19" y="106"/>
                </a:cubicBezTo>
                <a:cubicBezTo>
                  <a:pt x="19" y="126"/>
                  <a:pt x="19" y="126"/>
                  <a:pt x="19" y="126"/>
                </a:cubicBezTo>
                <a:cubicBezTo>
                  <a:pt x="19" y="127"/>
                  <a:pt x="20" y="128"/>
                  <a:pt x="21" y="128"/>
                </a:cubicBezTo>
                <a:cubicBezTo>
                  <a:pt x="22" y="128"/>
                  <a:pt x="23" y="127"/>
                  <a:pt x="23" y="126"/>
                </a:cubicBezTo>
                <a:cubicBezTo>
                  <a:pt x="23" y="106"/>
                  <a:pt x="23" y="106"/>
                  <a:pt x="23" y="106"/>
                </a:cubicBezTo>
                <a:cubicBezTo>
                  <a:pt x="25" y="106"/>
                  <a:pt x="25" y="106"/>
                  <a:pt x="25" y="106"/>
                </a:cubicBezTo>
                <a:cubicBezTo>
                  <a:pt x="35" y="106"/>
                  <a:pt x="42" y="99"/>
                  <a:pt x="42" y="89"/>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 name="Freeform 207"/>
          <p:cNvSpPr/>
          <p:nvPr/>
        </p:nvSpPr>
        <p:spPr bwMode="auto">
          <a:xfrm>
            <a:off x="2505075" y="1266825"/>
            <a:ext cx="450850" cy="481013"/>
          </a:xfrm>
          <a:custGeom>
            <a:avLst/>
            <a:gdLst>
              <a:gd name="T0" fmla="*/ 2 w 120"/>
              <a:gd name="T1" fmla="*/ 81 h 128"/>
              <a:gd name="T2" fmla="*/ 17 w 120"/>
              <a:gd name="T3" fmla="*/ 81 h 128"/>
              <a:gd name="T4" fmla="*/ 17 w 120"/>
              <a:gd name="T5" fmla="*/ 82 h 128"/>
              <a:gd name="T6" fmla="*/ 78 w 120"/>
              <a:gd name="T7" fmla="*/ 128 h 128"/>
              <a:gd name="T8" fmla="*/ 118 w 120"/>
              <a:gd name="T9" fmla="*/ 114 h 128"/>
              <a:gd name="T10" fmla="*/ 119 w 120"/>
              <a:gd name="T11" fmla="*/ 113 h 128"/>
              <a:gd name="T12" fmla="*/ 120 w 120"/>
              <a:gd name="T13" fmla="*/ 111 h 128"/>
              <a:gd name="T14" fmla="*/ 117 w 120"/>
              <a:gd name="T15" fmla="*/ 110 h 128"/>
              <a:gd name="T16" fmla="*/ 117 w 120"/>
              <a:gd name="T17" fmla="*/ 110 h 128"/>
              <a:gd name="T18" fmla="*/ 101 w 120"/>
              <a:gd name="T19" fmla="*/ 119 h 128"/>
              <a:gd name="T20" fmla="*/ 55 w 120"/>
              <a:gd name="T21" fmla="*/ 119 h 128"/>
              <a:gd name="T22" fmla="*/ 36 w 120"/>
              <a:gd name="T23" fmla="*/ 106 h 128"/>
              <a:gd name="T24" fmla="*/ 24 w 120"/>
              <a:gd name="T25" fmla="*/ 87 h 128"/>
              <a:gd name="T26" fmla="*/ 22 w 120"/>
              <a:gd name="T27" fmla="*/ 83 h 128"/>
              <a:gd name="T28" fmla="*/ 21 w 120"/>
              <a:gd name="T29" fmla="*/ 81 h 128"/>
              <a:gd name="T30" fmla="*/ 91 w 120"/>
              <a:gd name="T31" fmla="*/ 81 h 128"/>
              <a:gd name="T32" fmla="*/ 93 w 120"/>
              <a:gd name="T33" fmla="*/ 79 h 128"/>
              <a:gd name="T34" fmla="*/ 91 w 120"/>
              <a:gd name="T35" fmla="*/ 77 h 128"/>
              <a:gd name="T36" fmla="*/ 20 w 120"/>
              <a:gd name="T37" fmla="*/ 77 h 128"/>
              <a:gd name="T38" fmla="*/ 20 w 120"/>
              <a:gd name="T39" fmla="*/ 76 h 128"/>
              <a:gd name="T40" fmla="*/ 19 w 120"/>
              <a:gd name="T41" fmla="*/ 64 h 128"/>
              <a:gd name="T42" fmla="*/ 19 w 120"/>
              <a:gd name="T43" fmla="*/ 60 h 128"/>
              <a:gd name="T44" fmla="*/ 19 w 120"/>
              <a:gd name="T45" fmla="*/ 59 h 128"/>
              <a:gd name="T46" fmla="*/ 98 w 120"/>
              <a:gd name="T47" fmla="*/ 59 h 128"/>
              <a:gd name="T48" fmla="*/ 100 w 120"/>
              <a:gd name="T49" fmla="*/ 57 h 128"/>
              <a:gd name="T50" fmla="*/ 98 w 120"/>
              <a:gd name="T51" fmla="*/ 55 h 128"/>
              <a:gd name="T52" fmla="*/ 20 w 120"/>
              <a:gd name="T53" fmla="*/ 55 h 128"/>
              <a:gd name="T54" fmla="*/ 20 w 120"/>
              <a:gd name="T55" fmla="*/ 53 h 128"/>
              <a:gd name="T56" fmla="*/ 24 w 120"/>
              <a:gd name="T57" fmla="*/ 41 h 128"/>
              <a:gd name="T58" fmla="*/ 36 w 120"/>
              <a:gd name="T59" fmla="*/ 22 h 128"/>
              <a:gd name="T60" fmla="*/ 55 w 120"/>
              <a:gd name="T61" fmla="*/ 9 h 128"/>
              <a:gd name="T62" fmla="*/ 101 w 120"/>
              <a:gd name="T63" fmla="*/ 9 h 128"/>
              <a:gd name="T64" fmla="*/ 116 w 120"/>
              <a:gd name="T65" fmla="*/ 19 h 128"/>
              <a:gd name="T66" fmla="*/ 117 w 120"/>
              <a:gd name="T67" fmla="*/ 19 h 128"/>
              <a:gd name="T68" fmla="*/ 118 w 120"/>
              <a:gd name="T69" fmla="*/ 19 h 128"/>
              <a:gd name="T70" fmla="*/ 120 w 120"/>
              <a:gd name="T71" fmla="*/ 17 h 128"/>
              <a:gd name="T72" fmla="*/ 119 w 120"/>
              <a:gd name="T73" fmla="*/ 15 h 128"/>
              <a:gd name="T74" fmla="*/ 118 w 120"/>
              <a:gd name="T75" fmla="*/ 14 h 128"/>
              <a:gd name="T76" fmla="*/ 78 w 120"/>
              <a:gd name="T77" fmla="*/ 0 h 128"/>
              <a:gd name="T78" fmla="*/ 15 w 120"/>
              <a:gd name="T79" fmla="*/ 53 h 128"/>
              <a:gd name="T80" fmla="*/ 15 w 120"/>
              <a:gd name="T81" fmla="*/ 55 h 128"/>
              <a:gd name="T82" fmla="*/ 2 w 120"/>
              <a:gd name="T83" fmla="*/ 55 h 128"/>
              <a:gd name="T84" fmla="*/ 0 w 120"/>
              <a:gd name="T85" fmla="*/ 57 h 128"/>
              <a:gd name="T86" fmla="*/ 2 w 120"/>
              <a:gd name="T87" fmla="*/ 59 h 128"/>
              <a:gd name="T88" fmla="*/ 15 w 120"/>
              <a:gd name="T89" fmla="*/ 59 h 128"/>
              <a:gd name="T90" fmla="*/ 14 w 120"/>
              <a:gd name="T91" fmla="*/ 61 h 128"/>
              <a:gd name="T92" fmla="*/ 14 w 120"/>
              <a:gd name="T93" fmla="*/ 64 h 128"/>
              <a:gd name="T94" fmla="*/ 15 w 120"/>
              <a:gd name="T95" fmla="*/ 75 h 128"/>
              <a:gd name="T96" fmla="*/ 16 w 120"/>
              <a:gd name="T97" fmla="*/ 77 h 128"/>
              <a:gd name="T98" fmla="*/ 2 w 120"/>
              <a:gd name="T99" fmla="*/ 77 h 128"/>
              <a:gd name="T100" fmla="*/ 0 w 120"/>
              <a:gd name="T101" fmla="*/ 79 h 128"/>
              <a:gd name="T102" fmla="*/ 2 w 120"/>
              <a:gd name="T103" fmla="*/ 8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0" h="128">
                <a:moveTo>
                  <a:pt x="2" y="81"/>
                </a:moveTo>
                <a:cubicBezTo>
                  <a:pt x="17" y="81"/>
                  <a:pt x="17" y="81"/>
                  <a:pt x="17" y="81"/>
                </a:cubicBezTo>
                <a:cubicBezTo>
                  <a:pt x="17" y="82"/>
                  <a:pt x="17" y="82"/>
                  <a:pt x="17" y="82"/>
                </a:cubicBezTo>
                <a:cubicBezTo>
                  <a:pt x="25" y="109"/>
                  <a:pt x="50" y="128"/>
                  <a:pt x="78" y="128"/>
                </a:cubicBezTo>
                <a:cubicBezTo>
                  <a:pt x="93" y="128"/>
                  <a:pt x="107" y="123"/>
                  <a:pt x="118" y="114"/>
                </a:cubicBezTo>
                <a:cubicBezTo>
                  <a:pt x="119" y="113"/>
                  <a:pt x="119" y="113"/>
                  <a:pt x="119" y="113"/>
                </a:cubicBezTo>
                <a:cubicBezTo>
                  <a:pt x="120" y="113"/>
                  <a:pt x="120" y="112"/>
                  <a:pt x="120" y="111"/>
                </a:cubicBezTo>
                <a:cubicBezTo>
                  <a:pt x="120" y="110"/>
                  <a:pt x="118" y="108"/>
                  <a:pt x="117" y="110"/>
                </a:cubicBezTo>
                <a:cubicBezTo>
                  <a:pt x="117" y="110"/>
                  <a:pt x="117" y="110"/>
                  <a:pt x="117" y="110"/>
                </a:cubicBezTo>
                <a:cubicBezTo>
                  <a:pt x="112" y="114"/>
                  <a:pt x="107" y="117"/>
                  <a:pt x="101" y="119"/>
                </a:cubicBezTo>
                <a:cubicBezTo>
                  <a:pt x="87" y="125"/>
                  <a:pt x="70" y="125"/>
                  <a:pt x="55" y="119"/>
                </a:cubicBezTo>
                <a:cubicBezTo>
                  <a:pt x="48" y="116"/>
                  <a:pt x="42" y="112"/>
                  <a:pt x="36" y="106"/>
                </a:cubicBezTo>
                <a:cubicBezTo>
                  <a:pt x="31" y="101"/>
                  <a:pt x="27" y="94"/>
                  <a:pt x="24" y="87"/>
                </a:cubicBezTo>
                <a:cubicBezTo>
                  <a:pt x="23" y="86"/>
                  <a:pt x="22" y="85"/>
                  <a:pt x="22" y="83"/>
                </a:cubicBezTo>
                <a:cubicBezTo>
                  <a:pt x="21" y="81"/>
                  <a:pt x="21" y="81"/>
                  <a:pt x="21" y="81"/>
                </a:cubicBezTo>
                <a:cubicBezTo>
                  <a:pt x="91" y="81"/>
                  <a:pt x="91" y="81"/>
                  <a:pt x="91" y="81"/>
                </a:cubicBezTo>
                <a:cubicBezTo>
                  <a:pt x="92" y="81"/>
                  <a:pt x="93" y="80"/>
                  <a:pt x="93" y="79"/>
                </a:cubicBezTo>
                <a:cubicBezTo>
                  <a:pt x="93" y="78"/>
                  <a:pt x="92" y="77"/>
                  <a:pt x="91" y="77"/>
                </a:cubicBezTo>
                <a:cubicBezTo>
                  <a:pt x="20" y="77"/>
                  <a:pt x="20" y="77"/>
                  <a:pt x="20" y="77"/>
                </a:cubicBezTo>
                <a:cubicBezTo>
                  <a:pt x="20" y="76"/>
                  <a:pt x="20" y="76"/>
                  <a:pt x="20" y="76"/>
                </a:cubicBezTo>
                <a:cubicBezTo>
                  <a:pt x="19" y="72"/>
                  <a:pt x="19" y="68"/>
                  <a:pt x="19" y="64"/>
                </a:cubicBezTo>
                <a:cubicBezTo>
                  <a:pt x="19" y="63"/>
                  <a:pt x="19" y="62"/>
                  <a:pt x="19" y="60"/>
                </a:cubicBezTo>
                <a:cubicBezTo>
                  <a:pt x="19" y="59"/>
                  <a:pt x="19" y="59"/>
                  <a:pt x="19" y="59"/>
                </a:cubicBezTo>
                <a:cubicBezTo>
                  <a:pt x="98" y="59"/>
                  <a:pt x="98" y="59"/>
                  <a:pt x="98" y="59"/>
                </a:cubicBezTo>
                <a:cubicBezTo>
                  <a:pt x="99" y="59"/>
                  <a:pt x="100" y="58"/>
                  <a:pt x="100" y="57"/>
                </a:cubicBezTo>
                <a:cubicBezTo>
                  <a:pt x="100" y="56"/>
                  <a:pt x="99" y="55"/>
                  <a:pt x="98" y="55"/>
                </a:cubicBezTo>
                <a:cubicBezTo>
                  <a:pt x="20" y="55"/>
                  <a:pt x="20" y="55"/>
                  <a:pt x="20" y="55"/>
                </a:cubicBezTo>
                <a:cubicBezTo>
                  <a:pt x="20" y="53"/>
                  <a:pt x="20" y="53"/>
                  <a:pt x="20" y="53"/>
                </a:cubicBezTo>
                <a:cubicBezTo>
                  <a:pt x="21" y="49"/>
                  <a:pt x="22" y="45"/>
                  <a:pt x="24" y="41"/>
                </a:cubicBezTo>
                <a:cubicBezTo>
                  <a:pt x="27" y="34"/>
                  <a:pt x="31" y="28"/>
                  <a:pt x="36" y="22"/>
                </a:cubicBezTo>
                <a:cubicBezTo>
                  <a:pt x="42" y="17"/>
                  <a:pt x="48" y="12"/>
                  <a:pt x="55" y="9"/>
                </a:cubicBezTo>
                <a:cubicBezTo>
                  <a:pt x="70" y="3"/>
                  <a:pt x="87" y="3"/>
                  <a:pt x="101" y="9"/>
                </a:cubicBezTo>
                <a:cubicBezTo>
                  <a:pt x="107" y="12"/>
                  <a:pt x="112" y="15"/>
                  <a:pt x="116" y="19"/>
                </a:cubicBezTo>
                <a:cubicBezTo>
                  <a:pt x="117" y="19"/>
                  <a:pt x="117" y="19"/>
                  <a:pt x="117" y="19"/>
                </a:cubicBezTo>
                <a:cubicBezTo>
                  <a:pt x="117" y="19"/>
                  <a:pt x="118" y="19"/>
                  <a:pt x="118" y="19"/>
                </a:cubicBezTo>
                <a:cubicBezTo>
                  <a:pt x="119" y="19"/>
                  <a:pt x="120" y="18"/>
                  <a:pt x="120" y="17"/>
                </a:cubicBezTo>
                <a:cubicBezTo>
                  <a:pt x="120" y="16"/>
                  <a:pt x="120" y="16"/>
                  <a:pt x="119" y="15"/>
                </a:cubicBezTo>
                <a:cubicBezTo>
                  <a:pt x="118" y="14"/>
                  <a:pt x="118" y="14"/>
                  <a:pt x="118" y="14"/>
                </a:cubicBezTo>
                <a:cubicBezTo>
                  <a:pt x="107" y="5"/>
                  <a:pt x="93" y="0"/>
                  <a:pt x="78" y="0"/>
                </a:cubicBezTo>
                <a:cubicBezTo>
                  <a:pt x="47" y="0"/>
                  <a:pt x="21" y="23"/>
                  <a:pt x="15" y="53"/>
                </a:cubicBezTo>
                <a:cubicBezTo>
                  <a:pt x="15" y="55"/>
                  <a:pt x="15" y="55"/>
                  <a:pt x="15" y="55"/>
                </a:cubicBezTo>
                <a:cubicBezTo>
                  <a:pt x="2" y="55"/>
                  <a:pt x="2" y="55"/>
                  <a:pt x="2" y="55"/>
                </a:cubicBezTo>
                <a:cubicBezTo>
                  <a:pt x="1" y="55"/>
                  <a:pt x="0" y="56"/>
                  <a:pt x="0" y="57"/>
                </a:cubicBezTo>
                <a:cubicBezTo>
                  <a:pt x="0" y="58"/>
                  <a:pt x="1" y="59"/>
                  <a:pt x="2" y="59"/>
                </a:cubicBezTo>
                <a:cubicBezTo>
                  <a:pt x="15" y="59"/>
                  <a:pt x="15" y="59"/>
                  <a:pt x="15" y="59"/>
                </a:cubicBezTo>
                <a:cubicBezTo>
                  <a:pt x="14" y="61"/>
                  <a:pt x="14" y="61"/>
                  <a:pt x="14" y="61"/>
                </a:cubicBezTo>
                <a:cubicBezTo>
                  <a:pt x="14" y="62"/>
                  <a:pt x="14" y="63"/>
                  <a:pt x="14" y="64"/>
                </a:cubicBezTo>
                <a:cubicBezTo>
                  <a:pt x="14" y="68"/>
                  <a:pt x="15" y="72"/>
                  <a:pt x="15" y="75"/>
                </a:cubicBezTo>
                <a:cubicBezTo>
                  <a:pt x="16" y="77"/>
                  <a:pt x="16" y="77"/>
                  <a:pt x="16" y="77"/>
                </a:cubicBezTo>
                <a:cubicBezTo>
                  <a:pt x="2" y="77"/>
                  <a:pt x="2" y="77"/>
                  <a:pt x="2" y="77"/>
                </a:cubicBezTo>
                <a:cubicBezTo>
                  <a:pt x="1" y="77"/>
                  <a:pt x="0" y="78"/>
                  <a:pt x="0" y="79"/>
                </a:cubicBezTo>
                <a:cubicBezTo>
                  <a:pt x="0" y="80"/>
                  <a:pt x="1" y="81"/>
                  <a:pt x="2" y="81"/>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 name="Freeform 208"/>
          <p:cNvSpPr/>
          <p:nvPr/>
        </p:nvSpPr>
        <p:spPr bwMode="auto">
          <a:xfrm>
            <a:off x="1589088" y="1266825"/>
            <a:ext cx="360363" cy="481013"/>
          </a:xfrm>
          <a:custGeom>
            <a:avLst/>
            <a:gdLst>
              <a:gd name="T0" fmla="*/ 74 w 96"/>
              <a:gd name="T1" fmla="*/ 103 h 128"/>
              <a:gd name="T2" fmla="*/ 50 w 96"/>
              <a:gd name="T3" fmla="*/ 103 h 128"/>
              <a:gd name="T4" fmla="*/ 50 w 96"/>
              <a:gd name="T5" fmla="*/ 85 h 128"/>
              <a:gd name="T6" fmla="*/ 74 w 96"/>
              <a:gd name="T7" fmla="*/ 85 h 128"/>
              <a:gd name="T8" fmla="*/ 77 w 96"/>
              <a:gd name="T9" fmla="*/ 83 h 128"/>
              <a:gd name="T10" fmla="*/ 74 w 96"/>
              <a:gd name="T11" fmla="*/ 80 h 128"/>
              <a:gd name="T12" fmla="*/ 51 w 96"/>
              <a:gd name="T13" fmla="*/ 80 h 128"/>
              <a:gd name="T14" fmla="*/ 96 w 96"/>
              <a:gd name="T15" fmla="*/ 4 h 128"/>
              <a:gd name="T16" fmla="*/ 96 w 96"/>
              <a:gd name="T17" fmla="*/ 3 h 128"/>
              <a:gd name="T18" fmla="*/ 94 w 96"/>
              <a:gd name="T19" fmla="*/ 0 h 128"/>
              <a:gd name="T20" fmla="*/ 92 w 96"/>
              <a:gd name="T21" fmla="*/ 2 h 128"/>
              <a:gd name="T22" fmla="*/ 48 w 96"/>
              <a:gd name="T23" fmla="*/ 77 h 128"/>
              <a:gd name="T24" fmla="*/ 4 w 96"/>
              <a:gd name="T25" fmla="*/ 2 h 128"/>
              <a:gd name="T26" fmla="*/ 2 w 96"/>
              <a:gd name="T27" fmla="*/ 0 h 128"/>
              <a:gd name="T28" fmla="*/ 0 w 96"/>
              <a:gd name="T29" fmla="*/ 3 h 128"/>
              <a:gd name="T30" fmla="*/ 0 w 96"/>
              <a:gd name="T31" fmla="*/ 3 h 128"/>
              <a:gd name="T32" fmla="*/ 45 w 96"/>
              <a:gd name="T33" fmla="*/ 80 h 128"/>
              <a:gd name="T34" fmla="*/ 22 w 96"/>
              <a:gd name="T35" fmla="*/ 80 h 128"/>
              <a:gd name="T36" fmla="*/ 19 w 96"/>
              <a:gd name="T37" fmla="*/ 83 h 128"/>
              <a:gd name="T38" fmla="*/ 22 w 96"/>
              <a:gd name="T39" fmla="*/ 85 h 128"/>
              <a:gd name="T40" fmla="*/ 46 w 96"/>
              <a:gd name="T41" fmla="*/ 85 h 128"/>
              <a:gd name="T42" fmla="*/ 46 w 96"/>
              <a:gd name="T43" fmla="*/ 103 h 128"/>
              <a:gd name="T44" fmla="*/ 22 w 96"/>
              <a:gd name="T45" fmla="*/ 103 h 128"/>
              <a:gd name="T46" fmla="*/ 19 w 96"/>
              <a:gd name="T47" fmla="*/ 105 h 128"/>
              <a:gd name="T48" fmla="*/ 22 w 96"/>
              <a:gd name="T49" fmla="*/ 108 h 128"/>
              <a:gd name="T50" fmla="*/ 46 w 96"/>
              <a:gd name="T51" fmla="*/ 108 h 128"/>
              <a:gd name="T52" fmla="*/ 46 w 96"/>
              <a:gd name="T53" fmla="*/ 126 h 128"/>
              <a:gd name="T54" fmla="*/ 48 w 96"/>
              <a:gd name="T55" fmla="*/ 128 h 128"/>
              <a:gd name="T56" fmla="*/ 50 w 96"/>
              <a:gd name="T57" fmla="*/ 126 h 128"/>
              <a:gd name="T58" fmla="*/ 50 w 96"/>
              <a:gd name="T59" fmla="*/ 108 h 128"/>
              <a:gd name="T60" fmla="*/ 74 w 96"/>
              <a:gd name="T61" fmla="*/ 108 h 128"/>
              <a:gd name="T62" fmla="*/ 77 w 96"/>
              <a:gd name="T63" fmla="*/ 105 h 128"/>
              <a:gd name="T64" fmla="*/ 74 w 96"/>
              <a:gd name="T65" fmla="*/ 10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6" h="128">
                <a:moveTo>
                  <a:pt x="74" y="103"/>
                </a:moveTo>
                <a:cubicBezTo>
                  <a:pt x="50" y="103"/>
                  <a:pt x="50" y="103"/>
                  <a:pt x="50" y="103"/>
                </a:cubicBezTo>
                <a:cubicBezTo>
                  <a:pt x="50" y="85"/>
                  <a:pt x="50" y="85"/>
                  <a:pt x="50" y="85"/>
                </a:cubicBezTo>
                <a:cubicBezTo>
                  <a:pt x="74" y="85"/>
                  <a:pt x="74" y="85"/>
                  <a:pt x="74" y="85"/>
                </a:cubicBezTo>
                <a:cubicBezTo>
                  <a:pt x="76" y="85"/>
                  <a:pt x="77" y="84"/>
                  <a:pt x="77" y="83"/>
                </a:cubicBezTo>
                <a:cubicBezTo>
                  <a:pt x="77" y="81"/>
                  <a:pt x="76" y="80"/>
                  <a:pt x="74" y="80"/>
                </a:cubicBezTo>
                <a:cubicBezTo>
                  <a:pt x="51" y="80"/>
                  <a:pt x="51" y="80"/>
                  <a:pt x="51" y="80"/>
                </a:cubicBezTo>
                <a:cubicBezTo>
                  <a:pt x="96" y="4"/>
                  <a:pt x="96" y="4"/>
                  <a:pt x="96" y="4"/>
                </a:cubicBezTo>
                <a:cubicBezTo>
                  <a:pt x="96" y="3"/>
                  <a:pt x="96" y="3"/>
                  <a:pt x="96" y="3"/>
                </a:cubicBezTo>
                <a:cubicBezTo>
                  <a:pt x="96" y="1"/>
                  <a:pt x="95" y="0"/>
                  <a:pt x="94" y="0"/>
                </a:cubicBezTo>
                <a:cubicBezTo>
                  <a:pt x="93" y="0"/>
                  <a:pt x="92" y="1"/>
                  <a:pt x="92" y="2"/>
                </a:cubicBezTo>
                <a:cubicBezTo>
                  <a:pt x="48" y="77"/>
                  <a:pt x="48" y="77"/>
                  <a:pt x="48" y="77"/>
                </a:cubicBezTo>
                <a:cubicBezTo>
                  <a:pt x="4" y="2"/>
                  <a:pt x="4" y="2"/>
                  <a:pt x="4" y="2"/>
                </a:cubicBezTo>
                <a:cubicBezTo>
                  <a:pt x="4" y="1"/>
                  <a:pt x="3" y="0"/>
                  <a:pt x="2" y="0"/>
                </a:cubicBezTo>
                <a:cubicBezTo>
                  <a:pt x="1" y="0"/>
                  <a:pt x="0" y="1"/>
                  <a:pt x="0" y="3"/>
                </a:cubicBezTo>
                <a:cubicBezTo>
                  <a:pt x="0" y="3"/>
                  <a:pt x="0" y="3"/>
                  <a:pt x="0" y="3"/>
                </a:cubicBezTo>
                <a:cubicBezTo>
                  <a:pt x="45" y="80"/>
                  <a:pt x="45" y="80"/>
                  <a:pt x="45" y="80"/>
                </a:cubicBezTo>
                <a:cubicBezTo>
                  <a:pt x="22" y="80"/>
                  <a:pt x="22" y="80"/>
                  <a:pt x="22" y="80"/>
                </a:cubicBezTo>
                <a:cubicBezTo>
                  <a:pt x="20" y="80"/>
                  <a:pt x="19" y="81"/>
                  <a:pt x="19" y="83"/>
                </a:cubicBezTo>
                <a:cubicBezTo>
                  <a:pt x="19" y="84"/>
                  <a:pt x="20" y="85"/>
                  <a:pt x="22" y="85"/>
                </a:cubicBezTo>
                <a:cubicBezTo>
                  <a:pt x="46" y="85"/>
                  <a:pt x="46" y="85"/>
                  <a:pt x="46" y="85"/>
                </a:cubicBezTo>
                <a:cubicBezTo>
                  <a:pt x="46" y="103"/>
                  <a:pt x="46" y="103"/>
                  <a:pt x="46" y="103"/>
                </a:cubicBezTo>
                <a:cubicBezTo>
                  <a:pt x="22" y="103"/>
                  <a:pt x="22" y="103"/>
                  <a:pt x="22" y="103"/>
                </a:cubicBezTo>
                <a:cubicBezTo>
                  <a:pt x="20" y="103"/>
                  <a:pt x="19" y="104"/>
                  <a:pt x="19" y="105"/>
                </a:cubicBezTo>
                <a:cubicBezTo>
                  <a:pt x="19" y="107"/>
                  <a:pt x="20" y="108"/>
                  <a:pt x="22" y="108"/>
                </a:cubicBezTo>
                <a:cubicBezTo>
                  <a:pt x="46" y="108"/>
                  <a:pt x="46" y="108"/>
                  <a:pt x="46" y="108"/>
                </a:cubicBezTo>
                <a:cubicBezTo>
                  <a:pt x="46" y="126"/>
                  <a:pt x="46" y="126"/>
                  <a:pt x="46" y="126"/>
                </a:cubicBezTo>
                <a:cubicBezTo>
                  <a:pt x="46" y="127"/>
                  <a:pt x="47" y="128"/>
                  <a:pt x="48" y="128"/>
                </a:cubicBezTo>
                <a:cubicBezTo>
                  <a:pt x="49" y="128"/>
                  <a:pt x="50" y="127"/>
                  <a:pt x="50" y="126"/>
                </a:cubicBezTo>
                <a:cubicBezTo>
                  <a:pt x="50" y="108"/>
                  <a:pt x="50" y="108"/>
                  <a:pt x="50" y="108"/>
                </a:cubicBezTo>
                <a:cubicBezTo>
                  <a:pt x="74" y="108"/>
                  <a:pt x="74" y="108"/>
                  <a:pt x="74" y="108"/>
                </a:cubicBezTo>
                <a:cubicBezTo>
                  <a:pt x="76" y="108"/>
                  <a:pt x="77" y="107"/>
                  <a:pt x="77" y="105"/>
                </a:cubicBezTo>
                <a:cubicBezTo>
                  <a:pt x="77" y="104"/>
                  <a:pt x="76" y="103"/>
                  <a:pt x="74" y="103"/>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 name="Freeform 209"/>
          <p:cNvSpPr>
            <a:spLocks noEditPoints="1"/>
          </p:cNvSpPr>
          <p:nvPr/>
        </p:nvSpPr>
        <p:spPr bwMode="auto">
          <a:xfrm>
            <a:off x="631825" y="1266825"/>
            <a:ext cx="352425" cy="481013"/>
          </a:xfrm>
          <a:custGeom>
            <a:avLst/>
            <a:gdLst>
              <a:gd name="T0" fmla="*/ 54 w 94"/>
              <a:gd name="T1" fmla="*/ 0 h 128"/>
              <a:gd name="T2" fmla="*/ 17 w 94"/>
              <a:gd name="T3" fmla="*/ 0 h 128"/>
              <a:gd name="T4" fmla="*/ 15 w 94"/>
              <a:gd name="T5" fmla="*/ 3 h 128"/>
              <a:gd name="T6" fmla="*/ 15 w 94"/>
              <a:gd name="T7" fmla="*/ 74 h 128"/>
              <a:gd name="T8" fmla="*/ 3 w 94"/>
              <a:gd name="T9" fmla="*/ 74 h 128"/>
              <a:gd name="T10" fmla="*/ 0 w 94"/>
              <a:gd name="T11" fmla="*/ 77 h 128"/>
              <a:gd name="T12" fmla="*/ 3 w 94"/>
              <a:gd name="T13" fmla="*/ 79 h 128"/>
              <a:gd name="T14" fmla="*/ 15 w 94"/>
              <a:gd name="T15" fmla="*/ 79 h 128"/>
              <a:gd name="T16" fmla="*/ 15 w 94"/>
              <a:gd name="T17" fmla="*/ 103 h 128"/>
              <a:gd name="T18" fmla="*/ 3 w 94"/>
              <a:gd name="T19" fmla="*/ 103 h 128"/>
              <a:gd name="T20" fmla="*/ 0 w 94"/>
              <a:gd name="T21" fmla="*/ 105 h 128"/>
              <a:gd name="T22" fmla="*/ 3 w 94"/>
              <a:gd name="T23" fmla="*/ 107 h 128"/>
              <a:gd name="T24" fmla="*/ 15 w 94"/>
              <a:gd name="T25" fmla="*/ 107 h 128"/>
              <a:gd name="T26" fmla="*/ 15 w 94"/>
              <a:gd name="T27" fmla="*/ 126 h 128"/>
              <a:gd name="T28" fmla="*/ 17 w 94"/>
              <a:gd name="T29" fmla="*/ 128 h 128"/>
              <a:gd name="T30" fmla="*/ 20 w 94"/>
              <a:gd name="T31" fmla="*/ 126 h 128"/>
              <a:gd name="T32" fmla="*/ 20 w 94"/>
              <a:gd name="T33" fmla="*/ 107 h 128"/>
              <a:gd name="T34" fmla="*/ 69 w 94"/>
              <a:gd name="T35" fmla="*/ 107 h 128"/>
              <a:gd name="T36" fmla="*/ 72 w 94"/>
              <a:gd name="T37" fmla="*/ 105 h 128"/>
              <a:gd name="T38" fmla="*/ 69 w 94"/>
              <a:gd name="T39" fmla="*/ 103 h 128"/>
              <a:gd name="T40" fmla="*/ 20 w 94"/>
              <a:gd name="T41" fmla="*/ 103 h 128"/>
              <a:gd name="T42" fmla="*/ 20 w 94"/>
              <a:gd name="T43" fmla="*/ 79 h 128"/>
              <a:gd name="T44" fmla="*/ 54 w 94"/>
              <a:gd name="T45" fmla="*/ 79 h 128"/>
              <a:gd name="T46" fmla="*/ 94 w 94"/>
              <a:gd name="T47" fmla="*/ 40 h 128"/>
              <a:gd name="T48" fmla="*/ 54 w 94"/>
              <a:gd name="T49" fmla="*/ 0 h 128"/>
              <a:gd name="T50" fmla="*/ 79 w 94"/>
              <a:gd name="T51" fmla="*/ 64 h 128"/>
              <a:gd name="T52" fmla="*/ 54 w 94"/>
              <a:gd name="T53" fmla="*/ 74 h 128"/>
              <a:gd name="T54" fmla="*/ 20 w 94"/>
              <a:gd name="T55" fmla="*/ 74 h 128"/>
              <a:gd name="T56" fmla="*/ 20 w 94"/>
              <a:gd name="T57" fmla="*/ 5 h 128"/>
              <a:gd name="T58" fmla="*/ 54 w 94"/>
              <a:gd name="T59" fmla="*/ 5 h 128"/>
              <a:gd name="T60" fmla="*/ 79 w 94"/>
              <a:gd name="T61" fmla="*/ 15 h 128"/>
              <a:gd name="T62" fmla="*/ 89 w 94"/>
              <a:gd name="T63" fmla="*/ 40 h 128"/>
              <a:gd name="T64" fmla="*/ 79 w 94"/>
              <a:gd name="T65"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 h="128">
                <a:moveTo>
                  <a:pt x="54" y="0"/>
                </a:moveTo>
                <a:cubicBezTo>
                  <a:pt x="17" y="0"/>
                  <a:pt x="17" y="0"/>
                  <a:pt x="17" y="0"/>
                </a:cubicBezTo>
                <a:cubicBezTo>
                  <a:pt x="16" y="0"/>
                  <a:pt x="15" y="1"/>
                  <a:pt x="15" y="3"/>
                </a:cubicBezTo>
                <a:cubicBezTo>
                  <a:pt x="15" y="74"/>
                  <a:pt x="15" y="74"/>
                  <a:pt x="15" y="74"/>
                </a:cubicBezTo>
                <a:cubicBezTo>
                  <a:pt x="3" y="74"/>
                  <a:pt x="3" y="74"/>
                  <a:pt x="3" y="74"/>
                </a:cubicBezTo>
                <a:cubicBezTo>
                  <a:pt x="1" y="74"/>
                  <a:pt x="0" y="75"/>
                  <a:pt x="0" y="77"/>
                </a:cubicBezTo>
                <a:cubicBezTo>
                  <a:pt x="0" y="78"/>
                  <a:pt x="1" y="79"/>
                  <a:pt x="3" y="79"/>
                </a:cubicBezTo>
                <a:cubicBezTo>
                  <a:pt x="15" y="79"/>
                  <a:pt x="15" y="79"/>
                  <a:pt x="15" y="79"/>
                </a:cubicBezTo>
                <a:cubicBezTo>
                  <a:pt x="15" y="103"/>
                  <a:pt x="15" y="103"/>
                  <a:pt x="15" y="103"/>
                </a:cubicBezTo>
                <a:cubicBezTo>
                  <a:pt x="3" y="103"/>
                  <a:pt x="3" y="103"/>
                  <a:pt x="3" y="103"/>
                </a:cubicBezTo>
                <a:cubicBezTo>
                  <a:pt x="1" y="103"/>
                  <a:pt x="0" y="104"/>
                  <a:pt x="0" y="105"/>
                </a:cubicBezTo>
                <a:cubicBezTo>
                  <a:pt x="0" y="106"/>
                  <a:pt x="1" y="107"/>
                  <a:pt x="3" y="107"/>
                </a:cubicBezTo>
                <a:cubicBezTo>
                  <a:pt x="15" y="107"/>
                  <a:pt x="15" y="107"/>
                  <a:pt x="15" y="107"/>
                </a:cubicBezTo>
                <a:cubicBezTo>
                  <a:pt x="15" y="126"/>
                  <a:pt x="15" y="126"/>
                  <a:pt x="15" y="126"/>
                </a:cubicBezTo>
                <a:cubicBezTo>
                  <a:pt x="15" y="127"/>
                  <a:pt x="16" y="128"/>
                  <a:pt x="17" y="128"/>
                </a:cubicBezTo>
                <a:cubicBezTo>
                  <a:pt x="19" y="128"/>
                  <a:pt x="20" y="127"/>
                  <a:pt x="20" y="126"/>
                </a:cubicBezTo>
                <a:cubicBezTo>
                  <a:pt x="20" y="107"/>
                  <a:pt x="20" y="107"/>
                  <a:pt x="20" y="107"/>
                </a:cubicBezTo>
                <a:cubicBezTo>
                  <a:pt x="69" y="107"/>
                  <a:pt x="69" y="107"/>
                  <a:pt x="69" y="107"/>
                </a:cubicBezTo>
                <a:cubicBezTo>
                  <a:pt x="70" y="107"/>
                  <a:pt x="72" y="106"/>
                  <a:pt x="72" y="105"/>
                </a:cubicBezTo>
                <a:cubicBezTo>
                  <a:pt x="72" y="104"/>
                  <a:pt x="70" y="103"/>
                  <a:pt x="69" y="103"/>
                </a:cubicBezTo>
                <a:cubicBezTo>
                  <a:pt x="20" y="103"/>
                  <a:pt x="20" y="103"/>
                  <a:pt x="20" y="103"/>
                </a:cubicBezTo>
                <a:cubicBezTo>
                  <a:pt x="20" y="79"/>
                  <a:pt x="20" y="79"/>
                  <a:pt x="20" y="79"/>
                </a:cubicBezTo>
                <a:cubicBezTo>
                  <a:pt x="54" y="79"/>
                  <a:pt x="54" y="79"/>
                  <a:pt x="54" y="79"/>
                </a:cubicBezTo>
                <a:cubicBezTo>
                  <a:pt x="76" y="79"/>
                  <a:pt x="94" y="61"/>
                  <a:pt x="94" y="40"/>
                </a:cubicBezTo>
                <a:cubicBezTo>
                  <a:pt x="94" y="18"/>
                  <a:pt x="76" y="0"/>
                  <a:pt x="54" y="0"/>
                </a:cubicBezTo>
                <a:close/>
                <a:moveTo>
                  <a:pt x="79" y="64"/>
                </a:moveTo>
                <a:cubicBezTo>
                  <a:pt x="72" y="71"/>
                  <a:pt x="64" y="74"/>
                  <a:pt x="54" y="74"/>
                </a:cubicBezTo>
                <a:cubicBezTo>
                  <a:pt x="20" y="74"/>
                  <a:pt x="20" y="74"/>
                  <a:pt x="20" y="74"/>
                </a:cubicBezTo>
                <a:cubicBezTo>
                  <a:pt x="20" y="5"/>
                  <a:pt x="20" y="5"/>
                  <a:pt x="20" y="5"/>
                </a:cubicBezTo>
                <a:cubicBezTo>
                  <a:pt x="54" y="5"/>
                  <a:pt x="54" y="5"/>
                  <a:pt x="54" y="5"/>
                </a:cubicBezTo>
                <a:cubicBezTo>
                  <a:pt x="64" y="5"/>
                  <a:pt x="72" y="8"/>
                  <a:pt x="79" y="15"/>
                </a:cubicBezTo>
                <a:cubicBezTo>
                  <a:pt x="86" y="22"/>
                  <a:pt x="89" y="30"/>
                  <a:pt x="89" y="40"/>
                </a:cubicBezTo>
                <a:cubicBezTo>
                  <a:pt x="89" y="49"/>
                  <a:pt x="86" y="58"/>
                  <a:pt x="79" y="6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45" name="组合 244"/>
          <p:cNvGrpSpPr/>
          <p:nvPr/>
        </p:nvGrpSpPr>
        <p:grpSpPr>
          <a:xfrm>
            <a:off x="11139488" y="304800"/>
            <a:ext cx="481013" cy="481013"/>
            <a:chOff x="11139488" y="304800"/>
            <a:chExt cx="481013" cy="481013"/>
          </a:xfrm>
          <a:solidFill>
            <a:schemeClr val="accent1"/>
          </a:solidFill>
        </p:grpSpPr>
        <p:sp>
          <p:nvSpPr>
            <p:cNvPr id="10" name="Freeform 210"/>
            <p:cNvSpPr>
              <a:spLocks noEditPoints="1"/>
            </p:cNvSpPr>
            <p:nvPr/>
          </p:nvSpPr>
          <p:spPr bwMode="auto">
            <a:xfrm>
              <a:off x="11139488" y="304800"/>
              <a:ext cx="481013" cy="481013"/>
            </a:xfrm>
            <a:custGeom>
              <a:avLst/>
              <a:gdLst>
                <a:gd name="T0" fmla="*/ 122 w 128"/>
                <a:gd name="T1" fmla="*/ 11 h 128"/>
                <a:gd name="T2" fmla="*/ 102 w 128"/>
                <a:gd name="T3" fmla="*/ 11 h 128"/>
                <a:gd name="T4" fmla="*/ 102 w 128"/>
                <a:gd name="T5" fmla="*/ 3 h 128"/>
                <a:gd name="T6" fmla="*/ 100 w 128"/>
                <a:gd name="T7" fmla="*/ 1 h 128"/>
                <a:gd name="T8" fmla="*/ 98 w 128"/>
                <a:gd name="T9" fmla="*/ 3 h 128"/>
                <a:gd name="T10" fmla="*/ 98 w 128"/>
                <a:gd name="T11" fmla="*/ 11 h 128"/>
                <a:gd name="T12" fmla="*/ 66 w 128"/>
                <a:gd name="T13" fmla="*/ 11 h 128"/>
                <a:gd name="T14" fmla="*/ 66 w 128"/>
                <a:gd name="T15" fmla="*/ 3 h 128"/>
                <a:gd name="T16" fmla="*/ 64 w 128"/>
                <a:gd name="T17" fmla="*/ 1 h 128"/>
                <a:gd name="T18" fmla="*/ 62 w 128"/>
                <a:gd name="T19" fmla="*/ 3 h 128"/>
                <a:gd name="T20" fmla="*/ 62 w 128"/>
                <a:gd name="T21" fmla="*/ 11 h 128"/>
                <a:gd name="T22" fmla="*/ 30 w 128"/>
                <a:gd name="T23" fmla="*/ 11 h 128"/>
                <a:gd name="T24" fmla="*/ 30 w 128"/>
                <a:gd name="T25" fmla="*/ 2 h 128"/>
                <a:gd name="T26" fmla="*/ 28 w 128"/>
                <a:gd name="T27" fmla="*/ 0 h 128"/>
                <a:gd name="T28" fmla="*/ 26 w 128"/>
                <a:gd name="T29" fmla="*/ 2 h 128"/>
                <a:gd name="T30" fmla="*/ 26 w 128"/>
                <a:gd name="T31" fmla="*/ 11 h 128"/>
                <a:gd name="T32" fmla="*/ 6 w 128"/>
                <a:gd name="T33" fmla="*/ 11 h 128"/>
                <a:gd name="T34" fmla="*/ 0 w 128"/>
                <a:gd name="T35" fmla="*/ 17 h 128"/>
                <a:gd name="T36" fmla="*/ 0 w 128"/>
                <a:gd name="T37" fmla="*/ 122 h 128"/>
                <a:gd name="T38" fmla="*/ 6 w 128"/>
                <a:gd name="T39" fmla="*/ 128 h 128"/>
                <a:gd name="T40" fmla="*/ 122 w 128"/>
                <a:gd name="T41" fmla="*/ 128 h 128"/>
                <a:gd name="T42" fmla="*/ 128 w 128"/>
                <a:gd name="T43" fmla="*/ 122 h 128"/>
                <a:gd name="T44" fmla="*/ 128 w 128"/>
                <a:gd name="T45" fmla="*/ 17 h 128"/>
                <a:gd name="T46" fmla="*/ 122 w 128"/>
                <a:gd name="T47" fmla="*/ 11 h 128"/>
                <a:gd name="T48" fmla="*/ 123 w 128"/>
                <a:gd name="T49" fmla="*/ 123 h 128"/>
                <a:gd name="T50" fmla="*/ 5 w 128"/>
                <a:gd name="T51" fmla="*/ 123 h 128"/>
                <a:gd name="T52" fmla="*/ 5 w 128"/>
                <a:gd name="T53" fmla="*/ 42 h 128"/>
                <a:gd name="T54" fmla="*/ 123 w 128"/>
                <a:gd name="T55" fmla="*/ 42 h 128"/>
                <a:gd name="T56" fmla="*/ 123 w 128"/>
                <a:gd name="T57" fmla="*/ 123 h 128"/>
                <a:gd name="T58" fmla="*/ 123 w 128"/>
                <a:gd name="T59" fmla="*/ 37 h 128"/>
                <a:gd name="T60" fmla="*/ 5 w 128"/>
                <a:gd name="T61" fmla="*/ 37 h 128"/>
                <a:gd name="T62" fmla="*/ 5 w 128"/>
                <a:gd name="T63" fmla="*/ 16 h 128"/>
                <a:gd name="T64" fmla="*/ 26 w 128"/>
                <a:gd name="T65" fmla="*/ 16 h 128"/>
                <a:gd name="T66" fmla="*/ 26 w 128"/>
                <a:gd name="T67" fmla="*/ 23 h 128"/>
                <a:gd name="T68" fmla="*/ 28 w 128"/>
                <a:gd name="T69" fmla="*/ 26 h 128"/>
                <a:gd name="T70" fmla="*/ 30 w 128"/>
                <a:gd name="T71" fmla="*/ 23 h 128"/>
                <a:gd name="T72" fmla="*/ 30 w 128"/>
                <a:gd name="T73" fmla="*/ 16 h 128"/>
                <a:gd name="T74" fmla="*/ 62 w 128"/>
                <a:gd name="T75" fmla="*/ 16 h 128"/>
                <a:gd name="T76" fmla="*/ 62 w 128"/>
                <a:gd name="T77" fmla="*/ 25 h 128"/>
                <a:gd name="T78" fmla="*/ 64 w 128"/>
                <a:gd name="T79" fmla="*/ 27 h 128"/>
                <a:gd name="T80" fmla="*/ 66 w 128"/>
                <a:gd name="T81" fmla="*/ 25 h 128"/>
                <a:gd name="T82" fmla="*/ 66 w 128"/>
                <a:gd name="T83" fmla="*/ 16 h 128"/>
                <a:gd name="T84" fmla="*/ 98 w 128"/>
                <a:gd name="T85" fmla="*/ 16 h 128"/>
                <a:gd name="T86" fmla="*/ 98 w 128"/>
                <a:gd name="T87" fmla="*/ 25 h 128"/>
                <a:gd name="T88" fmla="*/ 100 w 128"/>
                <a:gd name="T89" fmla="*/ 27 h 128"/>
                <a:gd name="T90" fmla="*/ 102 w 128"/>
                <a:gd name="T91" fmla="*/ 25 h 128"/>
                <a:gd name="T92" fmla="*/ 102 w 128"/>
                <a:gd name="T93" fmla="*/ 16 h 128"/>
                <a:gd name="T94" fmla="*/ 123 w 128"/>
                <a:gd name="T95" fmla="*/ 16 h 128"/>
                <a:gd name="T96" fmla="*/ 123 w 128"/>
                <a:gd name="T97" fmla="*/ 3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8">
                  <a:moveTo>
                    <a:pt x="122" y="11"/>
                  </a:moveTo>
                  <a:cubicBezTo>
                    <a:pt x="102" y="11"/>
                    <a:pt x="102" y="11"/>
                    <a:pt x="102" y="11"/>
                  </a:cubicBezTo>
                  <a:cubicBezTo>
                    <a:pt x="102" y="3"/>
                    <a:pt x="102" y="3"/>
                    <a:pt x="102" y="3"/>
                  </a:cubicBezTo>
                  <a:cubicBezTo>
                    <a:pt x="102" y="2"/>
                    <a:pt x="101" y="1"/>
                    <a:pt x="100" y="1"/>
                  </a:cubicBezTo>
                  <a:cubicBezTo>
                    <a:pt x="99" y="1"/>
                    <a:pt x="98" y="2"/>
                    <a:pt x="98" y="3"/>
                  </a:cubicBezTo>
                  <a:cubicBezTo>
                    <a:pt x="98" y="11"/>
                    <a:pt x="98" y="11"/>
                    <a:pt x="98" y="11"/>
                  </a:cubicBezTo>
                  <a:cubicBezTo>
                    <a:pt x="66" y="11"/>
                    <a:pt x="66" y="11"/>
                    <a:pt x="66" y="11"/>
                  </a:cubicBezTo>
                  <a:cubicBezTo>
                    <a:pt x="66" y="3"/>
                    <a:pt x="66" y="3"/>
                    <a:pt x="66" y="3"/>
                  </a:cubicBezTo>
                  <a:cubicBezTo>
                    <a:pt x="66" y="2"/>
                    <a:pt x="65" y="1"/>
                    <a:pt x="64" y="1"/>
                  </a:cubicBezTo>
                  <a:cubicBezTo>
                    <a:pt x="63" y="1"/>
                    <a:pt x="62" y="2"/>
                    <a:pt x="62" y="3"/>
                  </a:cubicBezTo>
                  <a:cubicBezTo>
                    <a:pt x="62" y="11"/>
                    <a:pt x="62" y="11"/>
                    <a:pt x="62" y="11"/>
                  </a:cubicBezTo>
                  <a:cubicBezTo>
                    <a:pt x="30" y="11"/>
                    <a:pt x="30" y="11"/>
                    <a:pt x="30" y="11"/>
                  </a:cubicBezTo>
                  <a:cubicBezTo>
                    <a:pt x="30" y="2"/>
                    <a:pt x="30" y="2"/>
                    <a:pt x="30" y="2"/>
                  </a:cubicBezTo>
                  <a:cubicBezTo>
                    <a:pt x="30" y="1"/>
                    <a:pt x="29" y="0"/>
                    <a:pt x="28" y="0"/>
                  </a:cubicBezTo>
                  <a:cubicBezTo>
                    <a:pt x="27" y="0"/>
                    <a:pt x="26" y="1"/>
                    <a:pt x="26" y="2"/>
                  </a:cubicBezTo>
                  <a:cubicBezTo>
                    <a:pt x="26" y="11"/>
                    <a:pt x="26" y="11"/>
                    <a:pt x="26" y="11"/>
                  </a:cubicBezTo>
                  <a:cubicBezTo>
                    <a:pt x="6" y="11"/>
                    <a:pt x="6" y="11"/>
                    <a:pt x="6" y="11"/>
                  </a:cubicBezTo>
                  <a:cubicBezTo>
                    <a:pt x="3" y="11"/>
                    <a:pt x="0" y="14"/>
                    <a:pt x="0" y="17"/>
                  </a:cubicBezTo>
                  <a:cubicBezTo>
                    <a:pt x="0" y="122"/>
                    <a:pt x="0" y="122"/>
                    <a:pt x="0" y="122"/>
                  </a:cubicBezTo>
                  <a:cubicBezTo>
                    <a:pt x="0" y="125"/>
                    <a:pt x="3" y="128"/>
                    <a:pt x="6" y="128"/>
                  </a:cubicBezTo>
                  <a:cubicBezTo>
                    <a:pt x="122" y="128"/>
                    <a:pt x="122" y="128"/>
                    <a:pt x="122" y="128"/>
                  </a:cubicBezTo>
                  <a:cubicBezTo>
                    <a:pt x="125" y="128"/>
                    <a:pt x="128" y="125"/>
                    <a:pt x="128" y="122"/>
                  </a:cubicBezTo>
                  <a:cubicBezTo>
                    <a:pt x="128" y="17"/>
                    <a:pt x="128" y="17"/>
                    <a:pt x="128" y="17"/>
                  </a:cubicBezTo>
                  <a:cubicBezTo>
                    <a:pt x="128" y="14"/>
                    <a:pt x="125" y="11"/>
                    <a:pt x="122" y="11"/>
                  </a:cubicBezTo>
                  <a:close/>
                  <a:moveTo>
                    <a:pt x="123" y="123"/>
                  </a:moveTo>
                  <a:cubicBezTo>
                    <a:pt x="5" y="123"/>
                    <a:pt x="5" y="123"/>
                    <a:pt x="5" y="123"/>
                  </a:cubicBezTo>
                  <a:cubicBezTo>
                    <a:pt x="5" y="42"/>
                    <a:pt x="5" y="42"/>
                    <a:pt x="5" y="42"/>
                  </a:cubicBezTo>
                  <a:cubicBezTo>
                    <a:pt x="123" y="42"/>
                    <a:pt x="123" y="42"/>
                    <a:pt x="123" y="42"/>
                  </a:cubicBezTo>
                  <a:lnTo>
                    <a:pt x="123" y="123"/>
                  </a:lnTo>
                  <a:close/>
                  <a:moveTo>
                    <a:pt x="123" y="37"/>
                  </a:moveTo>
                  <a:cubicBezTo>
                    <a:pt x="5" y="37"/>
                    <a:pt x="5" y="37"/>
                    <a:pt x="5" y="37"/>
                  </a:cubicBezTo>
                  <a:cubicBezTo>
                    <a:pt x="5" y="16"/>
                    <a:pt x="5" y="16"/>
                    <a:pt x="5" y="16"/>
                  </a:cubicBezTo>
                  <a:cubicBezTo>
                    <a:pt x="26" y="16"/>
                    <a:pt x="26" y="16"/>
                    <a:pt x="26" y="16"/>
                  </a:cubicBezTo>
                  <a:cubicBezTo>
                    <a:pt x="26" y="23"/>
                    <a:pt x="26" y="23"/>
                    <a:pt x="26" y="23"/>
                  </a:cubicBezTo>
                  <a:cubicBezTo>
                    <a:pt x="26" y="25"/>
                    <a:pt x="27" y="26"/>
                    <a:pt x="28" y="26"/>
                  </a:cubicBezTo>
                  <a:cubicBezTo>
                    <a:pt x="29" y="26"/>
                    <a:pt x="30" y="25"/>
                    <a:pt x="30" y="23"/>
                  </a:cubicBezTo>
                  <a:cubicBezTo>
                    <a:pt x="30" y="16"/>
                    <a:pt x="30" y="16"/>
                    <a:pt x="30" y="16"/>
                  </a:cubicBezTo>
                  <a:cubicBezTo>
                    <a:pt x="62" y="16"/>
                    <a:pt x="62" y="16"/>
                    <a:pt x="62" y="16"/>
                  </a:cubicBezTo>
                  <a:cubicBezTo>
                    <a:pt x="62" y="25"/>
                    <a:pt x="62" y="25"/>
                    <a:pt x="62" y="25"/>
                  </a:cubicBezTo>
                  <a:cubicBezTo>
                    <a:pt x="62" y="26"/>
                    <a:pt x="63" y="27"/>
                    <a:pt x="64" y="27"/>
                  </a:cubicBezTo>
                  <a:cubicBezTo>
                    <a:pt x="65" y="27"/>
                    <a:pt x="66" y="26"/>
                    <a:pt x="66" y="25"/>
                  </a:cubicBezTo>
                  <a:cubicBezTo>
                    <a:pt x="66" y="16"/>
                    <a:pt x="66" y="16"/>
                    <a:pt x="66" y="16"/>
                  </a:cubicBezTo>
                  <a:cubicBezTo>
                    <a:pt x="98" y="16"/>
                    <a:pt x="98" y="16"/>
                    <a:pt x="98" y="16"/>
                  </a:cubicBezTo>
                  <a:cubicBezTo>
                    <a:pt x="98" y="25"/>
                    <a:pt x="98" y="25"/>
                    <a:pt x="98" y="25"/>
                  </a:cubicBezTo>
                  <a:cubicBezTo>
                    <a:pt x="98" y="26"/>
                    <a:pt x="99" y="27"/>
                    <a:pt x="100" y="27"/>
                  </a:cubicBezTo>
                  <a:cubicBezTo>
                    <a:pt x="101" y="27"/>
                    <a:pt x="102" y="26"/>
                    <a:pt x="102" y="25"/>
                  </a:cubicBezTo>
                  <a:cubicBezTo>
                    <a:pt x="102" y="16"/>
                    <a:pt x="102" y="16"/>
                    <a:pt x="102" y="16"/>
                  </a:cubicBezTo>
                  <a:cubicBezTo>
                    <a:pt x="123" y="16"/>
                    <a:pt x="123" y="16"/>
                    <a:pt x="123" y="16"/>
                  </a:cubicBezTo>
                  <a:lnTo>
                    <a:pt x="123"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 name="Freeform 211"/>
            <p:cNvSpPr>
              <a:spLocks noEditPoints="1"/>
            </p:cNvSpPr>
            <p:nvPr/>
          </p:nvSpPr>
          <p:spPr bwMode="auto">
            <a:xfrm>
              <a:off x="11196638" y="500063"/>
              <a:ext cx="96838" cy="93663"/>
            </a:xfrm>
            <a:custGeom>
              <a:avLst/>
              <a:gdLst>
                <a:gd name="T0" fmla="*/ 6 w 26"/>
                <a:gd name="T1" fmla="*/ 25 h 25"/>
                <a:gd name="T2" fmla="*/ 20 w 26"/>
                <a:gd name="T3" fmla="*/ 25 h 25"/>
                <a:gd name="T4" fmla="*/ 26 w 26"/>
                <a:gd name="T5" fmla="*/ 19 h 25"/>
                <a:gd name="T6" fmla="*/ 26 w 26"/>
                <a:gd name="T7" fmla="*/ 6 h 25"/>
                <a:gd name="T8" fmla="*/ 20 w 26"/>
                <a:gd name="T9" fmla="*/ 0 h 25"/>
                <a:gd name="T10" fmla="*/ 6 w 26"/>
                <a:gd name="T11" fmla="*/ 0 h 25"/>
                <a:gd name="T12" fmla="*/ 0 w 26"/>
                <a:gd name="T13" fmla="*/ 6 h 25"/>
                <a:gd name="T14" fmla="*/ 0 w 26"/>
                <a:gd name="T15" fmla="*/ 19 h 25"/>
                <a:gd name="T16" fmla="*/ 6 w 26"/>
                <a:gd name="T17" fmla="*/ 25 h 25"/>
                <a:gd name="T18" fmla="*/ 5 w 26"/>
                <a:gd name="T19" fmla="*/ 4 h 25"/>
                <a:gd name="T20" fmla="*/ 21 w 26"/>
                <a:gd name="T21" fmla="*/ 4 h 25"/>
                <a:gd name="T22" fmla="*/ 21 w 26"/>
                <a:gd name="T23" fmla="*/ 21 h 25"/>
                <a:gd name="T24" fmla="*/ 5 w 26"/>
                <a:gd name="T25" fmla="*/ 21 h 25"/>
                <a:gd name="T26" fmla="*/ 5 w 26"/>
                <a:gd name="T27" fmla="*/ 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25">
                  <a:moveTo>
                    <a:pt x="6" y="25"/>
                  </a:moveTo>
                  <a:cubicBezTo>
                    <a:pt x="20" y="25"/>
                    <a:pt x="20" y="25"/>
                    <a:pt x="20" y="25"/>
                  </a:cubicBezTo>
                  <a:cubicBezTo>
                    <a:pt x="23" y="25"/>
                    <a:pt x="26" y="23"/>
                    <a:pt x="26" y="19"/>
                  </a:cubicBezTo>
                  <a:cubicBezTo>
                    <a:pt x="26" y="6"/>
                    <a:pt x="26" y="6"/>
                    <a:pt x="26" y="6"/>
                  </a:cubicBezTo>
                  <a:cubicBezTo>
                    <a:pt x="26" y="3"/>
                    <a:pt x="23" y="0"/>
                    <a:pt x="20" y="0"/>
                  </a:cubicBezTo>
                  <a:cubicBezTo>
                    <a:pt x="6" y="0"/>
                    <a:pt x="6" y="0"/>
                    <a:pt x="6" y="0"/>
                  </a:cubicBezTo>
                  <a:cubicBezTo>
                    <a:pt x="3" y="0"/>
                    <a:pt x="0" y="3"/>
                    <a:pt x="0" y="6"/>
                  </a:cubicBezTo>
                  <a:cubicBezTo>
                    <a:pt x="0" y="19"/>
                    <a:pt x="0" y="19"/>
                    <a:pt x="0" y="19"/>
                  </a:cubicBezTo>
                  <a:cubicBezTo>
                    <a:pt x="0" y="23"/>
                    <a:pt x="3" y="25"/>
                    <a:pt x="6" y="25"/>
                  </a:cubicBezTo>
                  <a:close/>
                  <a:moveTo>
                    <a:pt x="5" y="4"/>
                  </a:moveTo>
                  <a:cubicBezTo>
                    <a:pt x="21" y="4"/>
                    <a:pt x="21" y="4"/>
                    <a:pt x="21" y="4"/>
                  </a:cubicBezTo>
                  <a:cubicBezTo>
                    <a:pt x="21" y="21"/>
                    <a:pt x="21" y="21"/>
                    <a:pt x="21" y="21"/>
                  </a:cubicBezTo>
                  <a:cubicBezTo>
                    <a:pt x="5" y="21"/>
                    <a:pt x="5" y="21"/>
                    <a:pt x="5" y="21"/>
                  </a:cubicBezTo>
                  <a:lnTo>
                    <a:pt x="5"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 name="Freeform 212"/>
            <p:cNvSpPr>
              <a:spLocks noEditPoints="1"/>
            </p:cNvSpPr>
            <p:nvPr/>
          </p:nvSpPr>
          <p:spPr bwMode="auto">
            <a:xfrm>
              <a:off x="11331575" y="500063"/>
              <a:ext cx="96838" cy="93663"/>
            </a:xfrm>
            <a:custGeom>
              <a:avLst/>
              <a:gdLst>
                <a:gd name="T0" fmla="*/ 6 w 26"/>
                <a:gd name="T1" fmla="*/ 25 h 25"/>
                <a:gd name="T2" fmla="*/ 20 w 26"/>
                <a:gd name="T3" fmla="*/ 25 h 25"/>
                <a:gd name="T4" fmla="*/ 26 w 26"/>
                <a:gd name="T5" fmla="*/ 19 h 25"/>
                <a:gd name="T6" fmla="*/ 26 w 26"/>
                <a:gd name="T7" fmla="*/ 6 h 25"/>
                <a:gd name="T8" fmla="*/ 20 w 26"/>
                <a:gd name="T9" fmla="*/ 0 h 25"/>
                <a:gd name="T10" fmla="*/ 6 w 26"/>
                <a:gd name="T11" fmla="*/ 0 h 25"/>
                <a:gd name="T12" fmla="*/ 0 w 26"/>
                <a:gd name="T13" fmla="*/ 6 h 25"/>
                <a:gd name="T14" fmla="*/ 0 w 26"/>
                <a:gd name="T15" fmla="*/ 19 h 25"/>
                <a:gd name="T16" fmla="*/ 6 w 26"/>
                <a:gd name="T17" fmla="*/ 25 h 25"/>
                <a:gd name="T18" fmla="*/ 5 w 26"/>
                <a:gd name="T19" fmla="*/ 4 h 25"/>
                <a:gd name="T20" fmla="*/ 21 w 26"/>
                <a:gd name="T21" fmla="*/ 4 h 25"/>
                <a:gd name="T22" fmla="*/ 21 w 26"/>
                <a:gd name="T23" fmla="*/ 21 h 25"/>
                <a:gd name="T24" fmla="*/ 5 w 26"/>
                <a:gd name="T25" fmla="*/ 21 h 25"/>
                <a:gd name="T26" fmla="*/ 5 w 26"/>
                <a:gd name="T27" fmla="*/ 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25">
                  <a:moveTo>
                    <a:pt x="6" y="25"/>
                  </a:moveTo>
                  <a:cubicBezTo>
                    <a:pt x="20" y="25"/>
                    <a:pt x="20" y="25"/>
                    <a:pt x="20" y="25"/>
                  </a:cubicBezTo>
                  <a:cubicBezTo>
                    <a:pt x="23" y="25"/>
                    <a:pt x="26" y="23"/>
                    <a:pt x="26" y="19"/>
                  </a:cubicBezTo>
                  <a:cubicBezTo>
                    <a:pt x="26" y="6"/>
                    <a:pt x="26" y="6"/>
                    <a:pt x="26" y="6"/>
                  </a:cubicBezTo>
                  <a:cubicBezTo>
                    <a:pt x="26" y="3"/>
                    <a:pt x="23" y="0"/>
                    <a:pt x="20" y="0"/>
                  </a:cubicBezTo>
                  <a:cubicBezTo>
                    <a:pt x="6" y="0"/>
                    <a:pt x="6" y="0"/>
                    <a:pt x="6" y="0"/>
                  </a:cubicBezTo>
                  <a:cubicBezTo>
                    <a:pt x="3" y="0"/>
                    <a:pt x="0" y="3"/>
                    <a:pt x="0" y="6"/>
                  </a:cubicBezTo>
                  <a:cubicBezTo>
                    <a:pt x="0" y="19"/>
                    <a:pt x="0" y="19"/>
                    <a:pt x="0" y="19"/>
                  </a:cubicBezTo>
                  <a:cubicBezTo>
                    <a:pt x="0" y="23"/>
                    <a:pt x="3" y="25"/>
                    <a:pt x="6" y="25"/>
                  </a:cubicBezTo>
                  <a:close/>
                  <a:moveTo>
                    <a:pt x="5" y="4"/>
                  </a:moveTo>
                  <a:cubicBezTo>
                    <a:pt x="21" y="4"/>
                    <a:pt x="21" y="4"/>
                    <a:pt x="21" y="4"/>
                  </a:cubicBezTo>
                  <a:cubicBezTo>
                    <a:pt x="21" y="21"/>
                    <a:pt x="21" y="21"/>
                    <a:pt x="21" y="21"/>
                  </a:cubicBezTo>
                  <a:cubicBezTo>
                    <a:pt x="5" y="21"/>
                    <a:pt x="5" y="21"/>
                    <a:pt x="5" y="21"/>
                  </a:cubicBezTo>
                  <a:lnTo>
                    <a:pt x="5"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 name="Freeform 213"/>
            <p:cNvSpPr>
              <a:spLocks noEditPoints="1"/>
            </p:cNvSpPr>
            <p:nvPr/>
          </p:nvSpPr>
          <p:spPr bwMode="auto">
            <a:xfrm>
              <a:off x="11466513" y="500063"/>
              <a:ext cx="98425" cy="93663"/>
            </a:xfrm>
            <a:custGeom>
              <a:avLst/>
              <a:gdLst>
                <a:gd name="T0" fmla="*/ 6 w 26"/>
                <a:gd name="T1" fmla="*/ 25 h 25"/>
                <a:gd name="T2" fmla="*/ 20 w 26"/>
                <a:gd name="T3" fmla="*/ 25 h 25"/>
                <a:gd name="T4" fmla="*/ 26 w 26"/>
                <a:gd name="T5" fmla="*/ 19 h 25"/>
                <a:gd name="T6" fmla="*/ 26 w 26"/>
                <a:gd name="T7" fmla="*/ 6 h 25"/>
                <a:gd name="T8" fmla="*/ 20 w 26"/>
                <a:gd name="T9" fmla="*/ 0 h 25"/>
                <a:gd name="T10" fmla="*/ 6 w 26"/>
                <a:gd name="T11" fmla="*/ 0 h 25"/>
                <a:gd name="T12" fmla="*/ 0 w 26"/>
                <a:gd name="T13" fmla="*/ 6 h 25"/>
                <a:gd name="T14" fmla="*/ 0 w 26"/>
                <a:gd name="T15" fmla="*/ 19 h 25"/>
                <a:gd name="T16" fmla="*/ 6 w 26"/>
                <a:gd name="T17" fmla="*/ 25 h 25"/>
                <a:gd name="T18" fmla="*/ 5 w 26"/>
                <a:gd name="T19" fmla="*/ 4 h 25"/>
                <a:gd name="T20" fmla="*/ 21 w 26"/>
                <a:gd name="T21" fmla="*/ 4 h 25"/>
                <a:gd name="T22" fmla="*/ 21 w 26"/>
                <a:gd name="T23" fmla="*/ 21 h 25"/>
                <a:gd name="T24" fmla="*/ 5 w 26"/>
                <a:gd name="T25" fmla="*/ 21 h 25"/>
                <a:gd name="T26" fmla="*/ 5 w 26"/>
                <a:gd name="T27" fmla="*/ 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25">
                  <a:moveTo>
                    <a:pt x="6" y="25"/>
                  </a:moveTo>
                  <a:cubicBezTo>
                    <a:pt x="20" y="25"/>
                    <a:pt x="20" y="25"/>
                    <a:pt x="20" y="25"/>
                  </a:cubicBezTo>
                  <a:cubicBezTo>
                    <a:pt x="23" y="25"/>
                    <a:pt x="26" y="23"/>
                    <a:pt x="26" y="19"/>
                  </a:cubicBezTo>
                  <a:cubicBezTo>
                    <a:pt x="26" y="6"/>
                    <a:pt x="26" y="6"/>
                    <a:pt x="26" y="6"/>
                  </a:cubicBezTo>
                  <a:cubicBezTo>
                    <a:pt x="26" y="3"/>
                    <a:pt x="23" y="0"/>
                    <a:pt x="20" y="0"/>
                  </a:cubicBezTo>
                  <a:cubicBezTo>
                    <a:pt x="6" y="0"/>
                    <a:pt x="6" y="0"/>
                    <a:pt x="6" y="0"/>
                  </a:cubicBezTo>
                  <a:cubicBezTo>
                    <a:pt x="3" y="0"/>
                    <a:pt x="0" y="3"/>
                    <a:pt x="0" y="6"/>
                  </a:cubicBezTo>
                  <a:cubicBezTo>
                    <a:pt x="0" y="19"/>
                    <a:pt x="0" y="19"/>
                    <a:pt x="0" y="19"/>
                  </a:cubicBezTo>
                  <a:cubicBezTo>
                    <a:pt x="0" y="23"/>
                    <a:pt x="3" y="25"/>
                    <a:pt x="6" y="25"/>
                  </a:cubicBezTo>
                  <a:close/>
                  <a:moveTo>
                    <a:pt x="5" y="4"/>
                  </a:moveTo>
                  <a:cubicBezTo>
                    <a:pt x="21" y="4"/>
                    <a:pt x="21" y="4"/>
                    <a:pt x="21" y="4"/>
                  </a:cubicBezTo>
                  <a:cubicBezTo>
                    <a:pt x="21" y="21"/>
                    <a:pt x="21" y="21"/>
                    <a:pt x="21" y="21"/>
                  </a:cubicBezTo>
                  <a:cubicBezTo>
                    <a:pt x="5" y="21"/>
                    <a:pt x="5" y="21"/>
                    <a:pt x="5" y="21"/>
                  </a:cubicBezTo>
                  <a:lnTo>
                    <a:pt x="5"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 name="Freeform 214"/>
            <p:cNvSpPr>
              <a:spLocks noEditPoints="1"/>
            </p:cNvSpPr>
            <p:nvPr/>
          </p:nvSpPr>
          <p:spPr bwMode="auto">
            <a:xfrm>
              <a:off x="11466513" y="636588"/>
              <a:ext cx="98425" cy="93663"/>
            </a:xfrm>
            <a:custGeom>
              <a:avLst/>
              <a:gdLst>
                <a:gd name="T0" fmla="*/ 6 w 26"/>
                <a:gd name="T1" fmla="*/ 25 h 25"/>
                <a:gd name="T2" fmla="*/ 20 w 26"/>
                <a:gd name="T3" fmla="*/ 25 h 25"/>
                <a:gd name="T4" fmla="*/ 26 w 26"/>
                <a:gd name="T5" fmla="*/ 19 h 25"/>
                <a:gd name="T6" fmla="*/ 26 w 26"/>
                <a:gd name="T7" fmla="*/ 6 h 25"/>
                <a:gd name="T8" fmla="*/ 20 w 26"/>
                <a:gd name="T9" fmla="*/ 0 h 25"/>
                <a:gd name="T10" fmla="*/ 6 w 26"/>
                <a:gd name="T11" fmla="*/ 0 h 25"/>
                <a:gd name="T12" fmla="*/ 0 w 26"/>
                <a:gd name="T13" fmla="*/ 6 h 25"/>
                <a:gd name="T14" fmla="*/ 0 w 26"/>
                <a:gd name="T15" fmla="*/ 19 h 25"/>
                <a:gd name="T16" fmla="*/ 6 w 26"/>
                <a:gd name="T17" fmla="*/ 25 h 25"/>
                <a:gd name="T18" fmla="*/ 5 w 26"/>
                <a:gd name="T19" fmla="*/ 4 h 25"/>
                <a:gd name="T20" fmla="*/ 21 w 26"/>
                <a:gd name="T21" fmla="*/ 4 h 25"/>
                <a:gd name="T22" fmla="*/ 21 w 26"/>
                <a:gd name="T23" fmla="*/ 21 h 25"/>
                <a:gd name="T24" fmla="*/ 5 w 26"/>
                <a:gd name="T25" fmla="*/ 21 h 25"/>
                <a:gd name="T26" fmla="*/ 5 w 26"/>
                <a:gd name="T27" fmla="*/ 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25">
                  <a:moveTo>
                    <a:pt x="6" y="25"/>
                  </a:moveTo>
                  <a:cubicBezTo>
                    <a:pt x="20" y="25"/>
                    <a:pt x="20" y="25"/>
                    <a:pt x="20" y="25"/>
                  </a:cubicBezTo>
                  <a:cubicBezTo>
                    <a:pt x="23" y="25"/>
                    <a:pt x="26" y="22"/>
                    <a:pt x="26" y="19"/>
                  </a:cubicBezTo>
                  <a:cubicBezTo>
                    <a:pt x="26" y="6"/>
                    <a:pt x="26" y="6"/>
                    <a:pt x="26" y="6"/>
                  </a:cubicBezTo>
                  <a:cubicBezTo>
                    <a:pt x="26" y="2"/>
                    <a:pt x="23" y="0"/>
                    <a:pt x="20" y="0"/>
                  </a:cubicBezTo>
                  <a:cubicBezTo>
                    <a:pt x="6" y="0"/>
                    <a:pt x="6" y="0"/>
                    <a:pt x="6" y="0"/>
                  </a:cubicBezTo>
                  <a:cubicBezTo>
                    <a:pt x="3" y="0"/>
                    <a:pt x="0" y="2"/>
                    <a:pt x="0" y="6"/>
                  </a:cubicBezTo>
                  <a:cubicBezTo>
                    <a:pt x="0" y="19"/>
                    <a:pt x="0" y="19"/>
                    <a:pt x="0" y="19"/>
                  </a:cubicBezTo>
                  <a:cubicBezTo>
                    <a:pt x="0" y="22"/>
                    <a:pt x="3" y="25"/>
                    <a:pt x="6" y="25"/>
                  </a:cubicBezTo>
                  <a:close/>
                  <a:moveTo>
                    <a:pt x="5" y="4"/>
                  </a:moveTo>
                  <a:cubicBezTo>
                    <a:pt x="21" y="4"/>
                    <a:pt x="21" y="4"/>
                    <a:pt x="21" y="4"/>
                  </a:cubicBezTo>
                  <a:cubicBezTo>
                    <a:pt x="21" y="21"/>
                    <a:pt x="21" y="21"/>
                    <a:pt x="21" y="21"/>
                  </a:cubicBezTo>
                  <a:cubicBezTo>
                    <a:pt x="5" y="21"/>
                    <a:pt x="5" y="21"/>
                    <a:pt x="5" y="21"/>
                  </a:cubicBezTo>
                  <a:lnTo>
                    <a:pt x="5"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 name="Freeform 215"/>
            <p:cNvSpPr>
              <a:spLocks noEditPoints="1"/>
            </p:cNvSpPr>
            <p:nvPr/>
          </p:nvSpPr>
          <p:spPr bwMode="auto">
            <a:xfrm>
              <a:off x="11331575" y="636588"/>
              <a:ext cx="96838" cy="93663"/>
            </a:xfrm>
            <a:custGeom>
              <a:avLst/>
              <a:gdLst>
                <a:gd name="T0" fmla="*/ 20 w 26"/>
                <a:gd name="T1" fmla="*/ 0 h 25"/>
                <a:gd name="T2" fmla="*/ 6 w 26"/>
                <a:gd name="T3" fmla="*/ 0 h 25"/>
                <a:gd name="T4" fmla="*/ 0 w 26"/>
                <a:gd name="T5" fmla="*/ 6 h 25"/>
                <a:gd name="T6" fmla="*/ 0 w 26"/>
                <a:gd name="T7" fmla="*/ 19 h 25"/>
                <a:gd name="T8" fmla="*/ 6 w 26"/>
                <a:gd name="T9" fmla="*/ 25 h 25"/>
                <a:gd name="T10" fmla="*/ 20 w 26"/>
                <a:gd name="T11" fmla="*/ 25 h 25"/>
                <a:gd name="T12" fmla="*/ 26 w 26"/>
                <a:gd name="T13" fmla="*/ 19 h 25"/>
                <a:gd name="T14" fmla="*/ 26 w 26"/>
                <a:gd name="T15" fmla="*/ 6 h 25"/>
                <a:gd name="T16" fmla="*/ 20 w 26"/>
                <a:gd name="T17" fmla="*/ 0 h 25"/>
                <a:gd name="T18" fmla="*/ 21 w 26"/>
                <a:gd name="T19" fmla="*/ 21 h 25"/>
                <a:gd name="T20" fmla="*/ 5 w 26"/>
                <a:gd name="T21" fmla="*/ 21 h 25"/>
                <a:gd name="T22" fmla="*/ 5 w 26"/>
                <a:gd name="T23" fmla="*/ 4 h 25"/>
                <a:gd name="T24" fmla="*/ 21 w 26"/>
                <a:gd name="T25" fmla="*/ 4 h 25"/>
                <a:gd name="T26" fmla="*/ 21 w 26"/>
                <a:gd name="T27" fmla="*/ 2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25">
                  <a:moveTo>
                    <a:pt x="20" y="0"/>
                  </a:moveTo>
                  <a:cubicBezTo>
                    <a:pt x="6" y="0"/>
                    <a:pt x="6" y="0"/>
                    <a:pt x="6" y="0"/>
                  </a:cubicBezTo>
                  <a:cubicBezTo>
                    <a:pt x="3" y="0"/>
                    <a:pt x="0" y="2"/>
                    <a:pt x="0" y="6"/>
                  </a:cubicBezTo>
                  <a:cubicBezTo>
                    <a:pt x="0" y="19"/>
                    <a:pt x="0" y="19"/>
                    <a:pt x="0" y="19"/>
                  </a:cubicBezTo>
                  <a:cubicBezTo>
                    <a:pt x="0" y="22"/>
                    <a:pt x="3" y="25"/>
                    <a:pt x="6" y="25"/>
                  </a:cubicBezTo>
                  <a:cubicBezTo>
                    <a:pt x="20" y="25"/>
                    <a:pt x="20" y="25"/>
                    <a:pt x="20" y="25"/>
                  </a:cubicBezTo>
                  <a:cubicBezTo>
                    <a:pt x="23" y="25"/>
                    <a:pt x="26" y="22"/>
                    <a:pt x="26" y="19"/>
                  </a:cubicBezTo>
                  <a:cubicBezTo>
                    <a:pt x="26" y="6"/>
                    <a:pt x="26" y="6"/>
                    <a:pt x="26" y="6"/>
                  </a:cubicBezTo>
                  <a:cubicBezTo>
                    <a:pt x="26" y="2"/>
                    <a:pt x="23" y="0"/>
                    <a:pt x="20" y="0"/>
                  </a:cubicBezTo>
                  <a:close/>
                  <a:moveTo>
                    <a:pt x="21" y="21"/>
                  </a:moveTo>
                  <a:cubicBezTo>
                    <a:pt x="5" y="21"/>
                    <a:pt x="5" y="21"/>
                    <a:pt x="5" y="21"/>
                  </a:cubicBezTo>
                  <a:cubicBezTo>
                    <a:pt x="5" y="4"/>
                    <a:pt x="5" y="4"/>
                    <a:pt x="5" y="4"/>
                  </a:cubicBezTo>
                  <a:cubicBezTo>
                    <a:pt x="21" y="4"/>
                    <a:pt x="21" y="4"/>
                    <a:pt x="21" y="4"/>
                  </a:cubicBezTo>
                  <a:lnTo>
                    <a:pt x="21"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 name="Freeform 216"/>
            <p:cNvSpPr>
              <a:spLocks noEditPoints="1"/>
            </p:cNvSpPr>
            <p:nvPr/>
          </p:nvSpPr>
          <p:spPr bwMode="auto">
            <a:xfrm>
              <a:off x="11196638" y="636588"/>
              <a:ext cx="96838" cy="93663"/>
            </a:xfrm>
            <a:custGeom>
              <a:avLst/>
              <a:gdLst>
                <a:gd name="T0" fmla="*/ 6 w 26"/>
                <a:gd name="T1" fmla="*/ 25 h 25"/>
                <a:gd name="T2" fmla="*/ 20 w 26"/>
                <a:gd name="T3" fmla="*/ 25 h 25"/>
                <a:gd name="T4" fmla="*/ 26 w 26"/>
                <a:gd name="T5" fmla="*/ 19 h 25"/>
                <a:gd name="T6" fmla="*/ 26 w 26"/>
                <a:gd name="T7" fmla="*/ 6 h 25"/>
                <a:gd name="T8" fmla="*/ 20 w 26"/>
                <a:gd name="T9" fmla="*/ 0 h 25"/>
                <a:gd name="T10" fmla="*/ 6 w 26"/>
                <a:gd name="T11" fmla="*/ 0 h 25"/>
                <a:gd name="T12" fmla="*/ 0 w 26"/>
                <a:gd name="T13" fmla="*/ 6 h 25"/>
                <a:gd name="T14" fmla="*/ 0 w 26"/>
                <a:gd name="T15" fmla="*/ 19 h 25"/>
                <a:gd name="T16" fmla="*/ 6 w 26"/>
                <a:gd name="T17" fmla="*/ 25 h 25"/>
                <a:gd name="T18" fmla="*/ 5 w 26"/>
                <a:gd name="T19" fmla="*/ 4 h 25"/>
                <a:gd name="T20" fmla="*/ 21 w 26"/>
                <a:gd name="T21" fmla="*/ 4 h 25"/>
                <a:gd name="T22" fmla="*/ 21 w 26"/>
                <a:gd name="T23" fmla="*/ 21 h 25"/>
                <a:gd name="T24" fmla="*/ 5 w 26"/>
                <a:gd name="T25" fmla="*/ 21 h 25"/>
                <a:gd name="T26" fmla="*/ 5 w 26"/>
                <a:gd name="T27" fmla="*/ 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25">
                  <a:moveTo>
                    <a:pt x="6" y="25"/>
                  </a:moveTo>
                  <a:cubicBezTo>
                    <a:pt x="20" y="25"/>
                    <a:pt x="20" y="25"/>
                    <a:pt x="20" y="25"/>
                  </a:cubicBezTo>
                  <a:cubicBezTo>
                    <a:pt x="23" y="25"/>
                    <a:pt x="26" y="22"/>
                    <a:pt x="26" y="19"/>
                  </a:cubicBezTo>
                  <a:cubicBezTo>
                    <a:pt x="26" y="6"/>
                    <a:pt x="26" y="6"/>
                    <a:pt x="26" y="6"/>
                  </a:cubicBezTo>
                  <a:cubicBezTo>
                    <a:pt x="26" y="2"/>
                    <a:pt x="23" y="0"/>
                    <a:pt x="20" y="0"/>
                  </a:cubicBezTo>
                  <a:cubicBezTo>
                    <a:pt x="6" y="0"/>
                    <a:pt x="6" y="0"/>
                    <a:pt x="6" y="0"/>
                  </a:cubicBezTo>
                  <a:cubicBezTo>
                    <a:pt x="3" y="0"/>
                    <a:pt x="0" y="2"/>
                    <a:pt x="0" y="6"/>
                  </a:cubicBezTo>
                  <a:cubicBezTo>
                    <a:pt x="0" y="19"/>
                    <a:pt x="0" y="19"/>
                    <a:pt x="0" y="19"/>
                  </a:cubicBezTo>
                  <a:cubicBezTo>
                    <a:pt x="0" y="22"/>
                    <a:pt x="3" y="25"/>
                    <a:pt x="6" y="25"/>
                  </a:cubicBezTo>
                  <a:close/>
                  <a:moveTo>
                    <a:pt x="5" y="4"/>
                  </a:moveTo>
                  <a:cubicBezTo>
                    <a:pt x="21" y="4"/>
                    <a:pt x="21" y="4"/>
                    <a:pt x="21" y="4"/>
                  </a:cubicBezTo>
                  <a:cubicBezTo>
                    <a:pt x="21" y="21"/>
                    <a:pt x="21" y="21"/>
                    <a:pt x="21" y="21"/>
                  </a:cubicBezTo>
                  <a:cubicBezTo>
                    <a:pt x="5" y="21"/>
                    <a:pt x="5" y="21"/>
                    <a:pt x="5" y="21"/>
                  </a:cubicBezTo>
                  <a:lnTo>
                    <a:pt x="5"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44" name="组合 243"/>
          <p:cNvGrpSpPr/>
          <p:nvPr/>
        </p:nvGrpSpPr>
        <p:grpSpPr>
          <a:xfrm>
            <a:off x="10179050" y="304800"/>
            <a:ext cx="481013" cy="481013"/>
            <a:chOff x="10179050" y="304800"/>
            <a:chExt cx="481013" cy="481013"/>
          </a:xfrm>
          <a:solidFill>
            <a:schemeClr val="accent1"/>
          </a:solidFill>
        </p:grpSpPr>
        <p:sp>
          <p:nvSpPr>
            <p:cNvPr id="17" name="Freeform 217"/>
            <p:cNvSpPr>
              <a:spLocks noEditPoints="1"/>
            </p:cNvSpPr>
            <p:nvPr/>
          </p:nvSpPr>
          <p:spPr bwMode="auto">
            <a:xfrm>
              <a:off x="10179050" y="304800"/>
              <a:ext cx="481013" cy="481013"/>
            </a:xfrm>
            <a:custGeom>
              <a:avLst/>
              <a:gdLst>
                <a:gd name="T0" fmla="*/ 122 w 128"/>
                <a:gd name="T1" fmla="*/ 11 h 128"/>
                <a:gd name="T2" fmla="*/ 102 w 128"/>
                <a:gd name="T3" fmla="*/ 11 h 128"/>
                <a:gd name="T4" fmla="*/ 102 w 128"/>
                <a:gd name="T5" fmla="*/ 3 h 128"/>
                <a:gd name="T6" fmla="*/ 100 w 128"/>
                <a:gd name="T7" fmla="*/ 1 h 128"/>
                <a:gd name="T8" fmla="*/ 98 w 128"/>
                <a:gd name="T9" fmla="*/ 3 h 128"/>
                <a:gd name="T10" fmla="*/ 98 w 128"/>
                <a:gd name="T11" fmla="*/ 11 h 128"/>
                <a:gd name="T12" fmla="*/ 66 w 128"/>
                <a:gd name="T13" fmla="*/ 11 h 128"/>
                <a:gd name="T14" fmla="*/ 66 w 128"/>
                <a:gd name="T15" fmla="*/ 3 h 128"/>
                <a:gd name="T16" fmla="*/ 64 w 128"/>
                <a:gd name="T17" fmla="*/ 1 h 128"/>
                <a:gd name="T18" fmla="*/ 62 w 128"/>
                <a:gd name="T19" fmla="*/ 3 h 128"/>
                <a:gd name="T20" fmla="*/ 62 w 128"/>
                <a:gd name="T21" fmla="*/ 11 h 128"/>
                <a:gd name="T22" fmla="*/ 30 w 128"/>
                <a:gd name="T23" fmla="*/ 11 h 128"/>
                <a:gd name="T24" fmla="*/ 30 w 128"/>
                <a:gd name="T25" fmla="*/ 2 h 128"/>
                <a:gd name="T26" fmla="*/ 28 w 128"/>
                <a:gd name="T27" fmla="*/ 0 h 128"/>
                <a:gd name="T28" fmla="*/ 26 w 128"/>
                <a:gd name="T29" fmla="*/ 2 h 128"/>
                <a:gd name="T30" fmla="*/ 26 w 128"/>
                <a:gd name="T31" fmla="*/ 11 h 128"/>
                <a:gd name="T32" fmla="*/ 6 w 128"/>
                <a:gd name="T33" fmla="*/ 11 h 128"/>
                <a:gd name="T34" fmla="*/ 0 w 128"/>
                <a:gd name="T35" fmla="*/ 17 h 128"/>
                <a:gd name="T36" fmla="*/ 0 w 128"/>
                <a:gd name="T37" fmla="*/ 122 h 128"/>
                <a:gd name="T38" fmla="*/ 6 w 128"/>
                <a:gd name="T39" fmla="*/ 128 h 128"/>
                <a:gd name="T40" fmla="*/ 122 w 128"/>
                <a:gd name="T41" fmla="*/ 128 h 128"/>
                <a:gd name="T42" fmla="*/ 128 w 128"/>
                <a:gd name="T43" fmla="*/ 122 h 128"/>
                <a:gd name="T44" fmla="*/ 128 w 128"/>
                <a:gd name="T45" fmla="*/ 17 h 128"/>
                <a:gd name="T46" fmla="*/ 122 w 128"/>
                <a:gd name="T47" fmla="*/ 11 h 128"/>
                <a:gd name="T48" fmla="*/ 123 w 128"/>
                <a:gd name="T49" fmla="*/ 123 h 128"/>
                <a:gd name="T50" fmla="*/ 5 w 128"/>
                <a:gd name="T51" fmla="*/ 123 h 128"/>
                <a:gd name="T52" fmla="*/ 5 w 128"/>
                <a:gd name="T53" fmla="*/ 42 h 128"/>
                <a:gd name="T54" fmla="*/ 123 w 128"/>
                <a:gd name="T55" fmla="*/ 42 h 128"/>
                <a:gd name="T56" fmla="*/ 123 w 128"/>
                <a:gd name="T57" fmla="*/ 123 h 128"/>
                <a:gd name="T58" fmla="*/ 123 w 128"/>
                <a:gd name="T59" fmla="*/ 37 h 128"/>
                <a:gd name="T60" fmla="*/ 5 w 128"/>
                <a:gd name="T61" fmla="*/ 37 h 128"/>
                <a:gd name="T62" fmla="*/ 5 w 128"/>
                <a:gd name="T63" fmla="*/ 16 h 128"/>
                <a:gd name="T64" fmla="*/ 26 w 128"/>
                <a:gd name="T65" fmla="*/ 16 h 128"/>
                <a:gd name="T66" fmla="*/ 26 w 128"/>
                <a:gd name="T67" fmla="*/ 23 h 128"/>
                <a:gd name="T68" fmla="*/ 28 w 128"/>
                <a:gd name="T69" fmla="*/ 26 h 128"/>
                <a:gd name="T70" fmla="*/ 30 w 128"/>
                <a:gd name="T71" fmla="*/ 23 h 128"/>
                <a:gd name="T72" fmla="*/ 30 w 128"/>
                <a:gd name="T73" fmla="*/ 16 h 128"/>
                <a:gd name="T74" fmla="*/ 62 w 128"/>
                <a:gd name="T75" fmla="*/ 16 h 128"/>
                <a:gd name="T76" fmla="*/ 62 w 128"/>
                <a:gd name="T77" fmla="*/ 25 h 128"/>
                <a:gd name="T78" fmla="*/ 64 w 128"/>
                <a:gd name="T79" fmla="*/ 27 h 128"/>
                <a:gd name="T80" fmla="*/ 66 w 128"/>
                <a:gd name="T81" fmla="*/ 25 h 128"/>
                <a:gd name="T82" fmla="*/ 66 w 128"/>
                <a:gd name="T83" fmla="*/ 16 h 128"/>
                <a:gd name="T84" fmla="*/ 98 w 128"/>
                <a:gd name="T85" fmla="*/ 16 h 128"/>
                <a:gd name="T86" fmla="*/ 98 w 128"/>
                <a:gd name="T87" fmla="*/ 25 h 128"/>
                <a:gd name="T88" fmla="*/ 100 w 128"/>
                <a:gd name="T89" fmla="*/ 27 h 128"/>
                <a:gd name="T90" fmla="*/ 102 w 128"/>
                <a:gd name="T91" fmla="*/ 25 h 128"/>
                <a:gd name="T92" fmla="*/ 102 w 128"/>
                <a:gd name="T93" fmla="*/ 16 h 128"/>
                <a:gd name="T94" fmla="*/ 123 w 128"/>
                <a:gd name="T95" fmla="*/ 16 h 128"/>
                <a:gd name="T96" fmla="*/ 123 w 128"/>
                <a:gd name="T97" fmla="*/ 3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8">
                  <a:moveTo>
                    <a:pt x="122" y="11"/>
                  </a:moveTo>
                  <a:cubicBezTo>
                    <a:pt x="102" y="11"/>
                    <a:pt x="102" y="11"/>
                    <a:pt x="102" y="11"/>
                  </a:cubicBezTo>
                  <a:cubicBezTo>
                    <a:pt x="102" y="3"/>
                    <a:pt x="102" y="3"/>
                    <a:pt x="102" y="3"/>
                  </a:cubicBezTo>
                  <a:cubicBezTo>
                    <a:pt x="102" y="2"/>
                    <a:pt x="101" y="1"/>
                    <a:pt x="100" y="1"/>
                  </a:cubicBezTo>
                  <a:cubicBezTo>
                    <a:pt x="99" y="1"/>
                    <a:pt x="98" y="2"/>
                    <a:pt x="98" y="3"/>
                  </a:cubicBezTo>
                  <a:cubicBezTo>
                    <a:pt x="98" y="11"/>
                    <a:pt x="98" y="11"/>
                    <a:pt x="98" y="11"/>
                  </a:cubicBezTo>
                  <a:cubicBezTo>
                    <a:pt x="66" y="11"/>
                    <a:pt x="66" y="11"/>
                    <a:pt x="66" y="11"/>
                  </a:cubicBezTo>
                  <a:cubicBezTo>
                    <a:pt x="66" y="3"/>
                    <a:pt x="66" y="3"/>
                    <a:pt x="66" y="3"/>
                  </a:cubicBezTo>
                  <a:cubicBezTo>
                    <a:pt x="66" y="2"/>
                    <a:pt x="65" y="1"/>
                    <a:pt x="64" y="1"/>
                  </a:cubicBezTo>
                  <a:cubicBezTo>
                    <a:pt x="63" y="1"/>
                    <a:pt x="62" y="2"/>
                    <a:pt x="62" y="3"/>
                  </a:cubicBezTo>
                  <a:cubicBezTo>
                    <a:pt x="62" y="11"/>
                    <a:pt x="62" y="11"/>
                    <a:pt x="62" y="11"/>
                  </a:cubicBezTo>
                  <a:cubicBezTo>
                    <a:pt x="30" y="11"/>
                    <a:pt x="30" y="11"/>
                    <a:pt x="30" y="11"/>
                  </a:cubicBezTo>
                  <a:cubicBezTo>
                    <a:pt x="30" y="2"/>
                    <a:pt x="30" y="2"/>
                    <a:pt x="30" y="2"/>
                  </a:cubicBezTo>
                  <a:cubicBezTo>
                    <a:pt x="30" y="1"/>
                    <a:pt x="29" y="0"/>
                    <a:pt x="28" y="0"/>
                  </a:cubicBezTo>
                  <a:cubicBezTo>
                    <a:pt x="27" y="0"/>
                    <a:pt x="26" y="1"/>
                    <a:pt x="26" y="2"/>
                  </a:cubicBezTo>
                  <a:cubicBezTo>
                    <a:pt x="26" y="11"/>
                    <a:pt x="26" y="11"/>
                    <a:pt x="26" y="11"/>
                  </a:cubicBezTo>
                  <a:cubicBezTo>
                    <a:pt x="6" y="11"/>
                    <a:pt x="6" y="11"/>
                    <a:pt x="6" y="11"/>
                  </a:cubicBezTo>
                  <a:cubicBezTo>
                    <a:pt x="3" y="11"/>
                    <a:pt x="0" y="14"/>
                    <a:pt x="0" y="17"/>
                  </a:cubicBezTo>
                  <a:cubicBezTo>
                    <a:pt x="0" y="122"/>
                    <a:pt x="0" y="122"/>
                    <a:pt x="0" y="122"/>
                  </a:cubicBezTo>
                  <a:cubicBezTo>
                    <a:pt x="0" y="125"/>
                    <a:pt x="3" y="128"/>
                    <a:pt x="6" y="128"/>
                  </a:cubicBezTo>
                  <a:cubicBezTo>
                    <a:pt x="122" y="128"/>
                    <a:pt x="122" y="128"/>
                    <a:pt x="122" y="128"/>
                  </a:cubicBezTo>
                  <a:cubicBezTo>
                    <a:pt x="125" y="128"/>
                    <a:pt x="128" y="125"/>
                    <a:pt x="128" y="122"/>
                  </a:cubicBezTo>
                  <a:cubicBezTo>
                    <a:pt x="128" y="17"/>
                    <a:pt x="128" y="17"/>
                    <a:pt x="128" y="17"/>
                  </a:cubicBezTo>
                  <a:cubicBezTo>
                    <a:pt x="128" y="14"/>
                    <a:pt x="125" y="11"/>
                    <a:pt x="122" y="11"/>
                  </a:cubicBezTo>
                  <a:close/>
                  <a:moveTo>
                    <a:pt x="123" y="123"/>
                  </a:moveTo>
                  <a:cubicBezTo>
                    <a:pt x="5" y="123"/>
                    <a:pt x="5" y="123"/>
                    <a:pt x="5" y="123"/>
                  </a:cubicBezTo>
                  <a:cubicBezTo>
                    <a:pt x="5" y="42"/>
                    <a:pt x="5" y="42"/>
                    <a:pt x="5" y="42"/>
                  </a:cubicBezTo>
                  <a:cubicBezTo>
                    <a:pt x="123" y="42"/>
                    <a:pt x="123" y="42"/>
                    <a:pt x="123" y="42"/>
                  </a:cubicBezTo>
                  <a:lnTo>
                    <a:pt x="123" y="123"/>
                  </a:lnTo>
                  <a:close/>
                  <a:moveTo>
                    <a:pt x="123" y="37"/>
                  </a:moveTo>
                  <a:cubicBezTo>
                    <a:pt x="5" y="37"/>
                    <a:pt x="5" y="37"/>
                    <a:pt x="5" y="37"/>
                  </a:cubicBezTo>
                  <a:cubicBezTo>
                    <a:pt x="5" y="16"/>
                    <a:pt x="5" y="16"/>
                    <a:pt x="5" y="16"/>
                  </a:cubicBezTo>
                  <a:cubicBezTo>
                    <a:pt x="26" y="16"/>
                    <a:pt x="26" y="16"/>
                    <a:pt x="26" y="16"/>
                  </a:cubicBezTo>
                  <a:cubicBezTo>
                    <a:pt x="26" y="23"/>
                    <a:pt x="26" y="23"/>
                    <a:pt x="26" y="23"/>
                  </a:cubicBezTo>
                  <a:cubicBezTo>
                    <a:pt x="26" y="25"/>
                    <a:pt x="27" y="26"/>
                    <a:pt x="28" y="26"/>
                  </a:cubicBezTo>
                  <a:cubicBezTo>
                    <a:pt x="29" y="26"/>
                    <a:pt x="30" y="25"/>
                    <a:pt x="30" y="23"/>
                  </a:cubicBezTo>
                  <a:cubicBezTo>
                    <a:pt x="30" y="16"/>
                    <a:pt x="30" y="16"/>
                    <a:pt x="30" y="16"/>
                  </a:cubicBezTo>
                  <a:cubicBezTo>
                    <a:pt x="62" y="16"/>
                    <a:pt x="62" y="16"/>
                    <a:pt x="62" y="16"/>
                  </a:cubicBezTo>
                  <a:cubicBezTo>
                    <a:pt x="62" y="25"/>
                    <a:pt x="62" y="25"/>
                    <a:pt x="62" y="25"/>
                  </a:cubicBezTo>
                  <a:cubicBezTo>
                    <a:pt x="62" y="26"/>
                    <a:pt x="63" y="27"/>
                    <a:pt x="64" y="27"/>
                  </a:cubicBezTo>
                  <a:cubicBezTo>
                    <a:pt x="65" y="27"/>
                    <a:pt x="66" y="26"/>
                    <a:pt x="66" y="25"/>
                  </a:cubicBezTo>
                  <a:cubicBezTo>
                    <a:pt x="66" y="16"/>
                    <a:pt x="66" y="16"/>
                    <a:pt x="66" y="16"/>
                  </a:cubicBezTo>
                  <a:cubicBezTo>
                    <a:pt x="98" y="16"/>
                    <a:pt x="98" y="16"/>
                    <a:pt x="98" y="16"/>
                  </a:cubicBezTo>
                  <a:cubicBezTo>
                    <a:pt x="98" y="25"/>
                    <a:pt x="98" y="25"/>
                    <a:pt x="98" y="25"/>
                  </a:cubicBezTo>
                  <a:cubicBezTo>
                    <a:pt x="98" y="26"/>
                    <a:pt x="99" y="27"/>
                    <a:pt x="100" y="27"/>
                  </a:cubicBezTo>
                  <a:cubicBezTo>
                    <a:pt x="101" y="27"/>
                    <a:pt x="102" y="26"/>
                    <a:pt x="102" y="25"/>
                  </a:cubicBezTo>
                  <a:cubicBezTo>
                    <a:pt x="102" y="16"/>
                    <a:pt x="102" y="16"/>
                    <a:pt x="102" y="16"/>
                  </a:cubicBezTo>
                  <a:cubicBezTo>
                    <a:pt x="123" y="16"/>
                    <a:pt x="123" y="16"/>
                    <a:pt x="123" y="16"/>
                  </a:cubicBezTo>
                  <a:lnTo>
                    <a:pt x="123"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 name="Freeform 218"/>
            <p:cNvSpPr/>
            <p:nvPr/>
          </p:nvSpPr>
          <p:spPr bwMode="auto">
            <a:xfrm>
              <a:off x="10321925" y="515938"/>
              <a:ext cx="71438" cy="184150"/>
            </a:xfrm>
            <a:custGeom>
              <a:avLst/>
              <a:gdLst>
                <a:gd name="T0" fmla="*/ 2 w 19"/>
                <a:gd name="T1" fmla="*/ 49 h 49"/>
                <a:gd name="T2" fmla="*/ 17 w 19"/>
                <a:gd name="T3" fmla="*/ 49 h 49"/>
                <a:gd name="T4" fmla="*/ 19 w 19"/>
                <a:gd name="T5" fmla="*/ 46 h 49"/>
                <a:gd name="T6" fmla="*/ 17 w 19"/>
                <a:gd name="T7" fmla="*/ 44 h 49"/>
                <a:gd name="T8" fmla="*/ 12 w 19"/>
                <a:gd name="T9" fmla="*/ 44 h 49"/>
                <a:gd name="T10" fmla="*/ 12 w 19"/>
                <a:gd name="T11" fmla="*/ 2 h 49"/>
                <a:gd name="T12" fmla="*/ 9 w 19"/>
                <a:gd name="T13" fmla="*/ 0 h 49"/>
                <a:gd name="T14" fmla="*/ 8 w 19"/>
                <a:gd name="T15" fmla="*/ 0 h 49"/>
                <a:gd name="T16" fmla="*/ 2 w 19"/>
                <a:gd name="T17" fmla="*/ 6 h 49"/>
                <a:gd name="T18" fmla="*/ 2 w 19"/>
                <a:gd name="T19" fmla="*/ 9 h 49"/>
                <a:gd name="T20" fmla="*/ 5 w 19"/>
                <a:gd name="T21" fmla="*/ 9 h 49"/>
                <a:gd name="T22" fmla="*/ 7 w 19"/>
                <a:gd name="T23" fmla="*/ 8 h 49"/>
                <a:gd name="T24" fmla="*/ 7 w 19"/>
                <a:gd name="T25" fmla="*/ 44 h 49"/>
                <a:gd name="T26" fmla="*/ 2 w 19"/>
                <a:gd name="T27" fmla="*/ 44 h 49"/>
                <a:gd name="T28" fmla="*/ 0 w 19"/>
                <a:gd name="T29" fmla="*/ 46 h 49"/>
                <a:gd name="T30" fmla="*/ 2 w 19"/>
                <a:gd name="T3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49">
                  <a:moveTo>
                    <a:pt x="2" y="49"/>
                  </a:moveTo>
                  <a:cubicBezTo>
                    <a:pt x="17" y="49"/>
                    <a:pt x="17" y="49"/>
                    <a:pt x="17" y="49"/>
                  </a:cubicBezTo>
                  <a:cubicBezTo>
                    <a:pt x="18" y="49"/>
                    <a:pt x="19" y="48"/>
                    <a:pt x="19" y="46"/>
                  </a:cubicBezTo>
                  <a:cubicBezTo>
                    <a:pt x="19" y="45"/>
                    <a:pt x="18" y="44"/>
                    <a:pt x="17" y="44"/>
                  </a:cubicBezTo>
                  <a:cubicBezTo>
                    <a:pt x="12" y="44"/>
                    <a:pt x="12" y="44"/>
                    <a:pt x="12" y="44"/>
                  </a:cubicBezTo>
                  <a:cubicBezTo>
                    <a:pt x="12" y="2"/>
                    <a:pt x="12" y="2"/>
                    <a:pt x="12" y="2"/>
                  </a:cubicBezTo>
                  <a:cubicBezTo>
                    <a:pt x="12" y="1"/>
                    <a:pt x="11" y="0"/>
                    <a:pt x="9" y="0"/>
                  </a:cubicBezTo>
                  <a:cubicBezTo>
                    <a:pt x="9" y="0"/>
                    <a:pt x="8" y="0"/>
                    <a:pt x="8" y="0"/>
                  </a:cubicBezTo>
                  <a:cubicBezTo>
                    <a:pt x="2" y="6"/>
                    <a:pt x="2" y="6"/>
                    <a:pt x="2" y="6"/>
                  </a:cubicBezTo>
                  <a:cubicBezTo>
                    <a:pt x="2" y="6"/>
                    <a:pt x="2" y="8"/>
                    <a:pt x="2" y="9"/>
                  </a:cubicBezTo>
                  <a:cubicBezTo>
                    <a:pt x="3" y="9"/>
                    <a:pt x="4" y="10"/>
                    <a:pt x="5" y="9"/>
                  </a:cubicBezTo>
                  <a:cubicBezTo>
                    <a:pt x="7" y="8"/>
                    <a:pt x="7" y="8"/>
                    <a:pt x="7" y="8"/>
                  </a:cubicBezTo>
                  <a:cubicBezTo>
                    <a:pt x="7" y="44"/>
                    <a:pt x="7" y="44"/>
                    <a:pt x="7" y="44"/>
                  </a:cubicBezTo>
                  <a:cubicBezTo>
                    <a:pt x="2" y="44"/>
                    <a:pt x="2" y="44"/>
                    <a:pt x="2" y="44"/>
                  </a:cubicBezTo>
                  <a:cubicBezTo>
                    <a:pt x="1" y="44"/>
                    <a:pt x="0" y="45"/>
                    <a:pt x="0" y="46"/>
                  </a:cubicBezTo>
                  <a:cubicBezTo>
                    <a:pt x="0" y="48"/>
                    <a:pt x="1" y="49"/>
                    <a:pt x="2"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 name="Freeform 219"/>
            <p:cNvSpPr/>
            <p:nvPr/>
          </p:nvSpPr>
          <p:spPr bwMode="auto">
            <a:xfrm>
              <a:off x="10445750" y="515938"/>
              <a:ext cx="71438" cy="184150"/>
            </a:xfrm>
            <a:custGeom>
              <a:avLst/>
              <a:gdLst>
                <a:gd name="T0" fmla="*/ 2 w 19"/>
                <a:gd name="T1" fmla="*/ 49 h 49"/>
                <a:gd name="T2" fmla="*/ 17 w 19"/>
                <a:gd name="T3" fmla="*/ 49 h 49"/>
                <a:gd name="T4" fmla="*/ 19 w 19"/>
                <a:gd name="T5" fmla="*/ 46 h 49"/>
                <a:gd name="T6" fmla="*/ 17 w 19"/>
                <a:gd name="T7" fmla="*/ 44 h 49"/>
                <a:gd name="T8" fmla="*/ 12 w 19"/>
                <a:gd name="T9" fmla="*/ 44 h 49"/>
                <a:gd name="T10" fmla="*/ 12 w 19"/>
                <a:gd name="T11" fmla="*/ 2 h 49"/>
                <a:gd name="T12" fmla="*/ 10 w 19"/>
                <a:gd name="T13" fmla="*/ 0 h 49"/>
                <a:gd name="T14" fmla="*/ 8 w 19"/>
                <a:gd name="T15" fmla="*/ 0 h 49"/>
                <a:gd name="T16" fmla="*/ 3 w 19"/>
                <a:gd name="T17" fmla="*/ 6 h 49"/>
                <a:gd name="T18" fmla="*/ 3 w 19"/>
                <a:gd name="T19" fmla="*/ 9 h 49"/>
                <a:gd name="T20" fmla="*/ 5 w 19"/>
                <a:gd name="T21" fmla="*/ 9 h 49"/>
                <a:gd name="T22" fmla="*/ 7 w 19"/>
                <a:gd name="T23" fmla="*/ 8 h 49"/>
                <a:gd name="T24" fmla="*/ 7 w 19"/>
                <a:gd name="T25" fmla="*/ 44 h 49"/>
                <a:gd name="T26" fmla="*/ 2 w 19"/>
                <a:gd name="T27" fmla="*/ 44 h 49"/>
                <a:gd name="T28" fmla="*/ 0 w 19"/>
                <a:gd name="T29" fmla="*/ 46 h 49"/>
                <a:gd name="T30" fmla="*/ 2 w 19"/>
                <a:gd name="T3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49">
                  <a:moveTo>
                    <a:pt x="2" y="49"/>
                  </a:moveTo>
                  <a:cubicBezTo>
                    <a:pt x="17" y="49"/>
                    <a:pt x="17" y="49"/>
                    <a:pt x="17" y="49"/>
                  </a:cubicBezTo>
                  <a:cubicBezTo>
                    <a:pt x="18" y="49"/>
                    <a:pt x="19" y="48"/>
                    <a:pt x="19" y="46"/>
                  </a:cubicBezTo>
                  <a:cubicBezTo>
                    <a:pt x="19" y="45"/>
                    <a:pt x="18" y="44"/>
                    <a:pt x="17" y="44"/>
                  </a:cubicBezTo>
                  <a:cubicBezTo>
                    <a:pt x="12" y="44"/>
                    <a:pt x="12" y="44"/>
                    <a:pt x="12" y="44"/>
                  </a:cubicBezTo>
                  <a:cubicBezTo>
                    <a:pt x="12" y="2"/>
                    <a:pt x="12" y="2"/>
                    <a:pt x="12" y="2"/>
                  </a:cubicBezTo>
                  <a:cubicBezTo>
                    <a:pt x="12" y="1"/>
                    <a:pt x="11" y="0"/>
                    <a:pt x="10" y="0"/>
                  </a:cubicBezTo>
                  <a:cubicBezTo>
                    <a:pt x="9" y="0"/>
                    <a:pt x="9" y="0"/>
                    <a:pt x="8" y="0"/>
                  </a:cubicBezTo>
                  <a:cubicBezTo>
                    <a:pt x="3" y="6"/>
                    <a:pt x="3" y="6"/>
                    <a:pt x="3" y="6"/>
                  </a:cubicBezTo>
                  <a:cubicBezTo>
                    <a:pt x="2" y="6"/>
                    <a:pt x="2" y="8"/>
                    <a:pt x="3" y="9"/>
                  </a:cubicBezTo>
                  <a:cubicBezTo>
                    <a:pt x="3" y="9"/>
                    <a:pt x="5" y="10"/>
                    <a:pt x="5" y="9"/>
                  </a:cubicBezTo>
                  <a:cubicBezTo>
                    <a:pt x="7" y="8"/>
                    <a:pt x="7" y="8"/>
                    <a:pt x="7" y="8"/>
                  </a:cubicBezTo>
                  <a:cubicBezTo>
                    <a:pt x="7" y="44"/>
                    <a:pt x="7" y="44"/>
                    <a:pt x="7" y="44"/>
                  </a:cubicBezTo>
                  <a:cubicBezTo>
                    <a:pt x="2" y="44"/>
                    <a:pt x="2" y="44"/>
                    <a:pt x="2" y="44"/>
                  </a:cubicBezTo>
                  <a:cubicBezTo>
                    <a:pt x="1" y="44"/>
                    <a:pt x="0" y="45"/>
                    <a:pt x="0" y="46"/>
                  </a:cubicBezTo>
                  <a:cubicBezTo>
                    <a:pt x="0" y="48"/>
                    <a:pt x="1" y="49"/>
                    <a:pt x="2"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20" name="Freeform 220"/>
          <p:cNvSpPr>
            <a:spLocks noEditPoints="1"/>
          </p:cNvSpPr>
          <p:nvPr/>
        </p:nvSpPr>
        <p:spPr bwMode="auto">
          <a:xfrm>
            <a:off x="9217025" y="304800"/>
            <a:ext cx="481013" cy="481013"/>
          </a:xfrm>
          <a:custGeom>
            <a:avLst/>
            <a:gdLst>
              <a:gd name="T0" fmla="*/ 128 w 128"/>
              <a:gd name="T1" fmla="*/ 17 h 128"/>
              <a:gd name="T2" fmla="*/ 122 w 128"/>
              <a:gd name="T3" fmla="*/ 11 h 128"/>
              <a:gd name="T4" fmla="*/ 102 w 128"/>
              <a:gd name="T5" fmla="*/ 11 h 128"/>
              <a:gd name="T6" fmla="*/ 102 w 128"/>
              <a:gd name="T7" fmla="*/ 3 h 128"/>
              <a:gd name="T8" fmla="*/ 100 w 128"/>
              <a:gd name="T9" fmla="*/ 1 h 128"/>
              <a:gd name="T10" fmla="*/ 98 w 128"/>
              <a:gd name="T11" fmla="*/ 3 h 128"/>
              <a:gd name="T12" fmla="*/ 98 w 128"/>
              <a:gd name="T13" fmla="*/ 11 h 128"/>
              <a:gd name="T14" fmla="*/ 66 w 128"/>
              <a:gd name="T15" fmla="*/ 11 h 128"/>
              <a:gd name="T16" fmla="*/ 66 w 128"/>
              <a:gd name="T17" fmla="*/ 3 h 128"/>
              <a:gd name="T18" fmla="*/ 64 w 128"/>
              <a:gd name="T19" fmla="*/ 1 h 128"/>
              <a:gd name="T20" fmla="*/ 62 w 128"/>
              <a:gd name="T21" fmla="*/ 3 h 128"/>
              <a:gd name="T22" fmla="*/ 62 w 128"/>
              <a:gd name="T23" fmla="*/ 11 h 128"/>
              <a:gd name="T24" fmla="*/ 30 w 128"/>
              <a:gd name="T25" fmla="*/ 11 h 128"/>
              <a:gd name="T26" fmla="*/ 30 w 128"/>
              <a:gd name="T27" fmla="*/ 2 h 128"/>
              <a:gd name="T28" fmla="*/ 28 w 128"/>
              <a:gd name="T29" fmla="*/ 0 h 128"/>
              <a:gd name="T30" fmla="*/ 26 w 128"/>
              <a:gd name="T31" fmla="*/ 2 h 128"/>
              <a:gd name="T32" fmla="*/ 26 w 128"/>
              <a:gd name="T33" fmla="*/ 11 h 128"/>
              <a:gd name="T34" fmla="*/ 6 w 128"/>
              <a:gd name="T35" fmla="*/ 11 h 128"/>
              <a:gd name="T36" fmla="*/ 0 w 128"/>
              <a:gd name="T37" fmla="*/ 17 h 128"/>
              <a:gd name="T38" fmla="*/ 0 w 128"/>
              <a:gd name="T39" fmla="*/ 122 h 128"/>
              <a:gd name="T40" fmla="*/ 6 w 128"/>
              <a:gd name="T41" fmla="*/ 128 h 128"/>
              <a:gd name="T42" fmla="*/ 122 w 128"/>
              <a:gd name="T43" fmla="*/ 128 h 128"/>
              <a:gd name="T44" fmla="*/ 128 w 128"/>
              <a:gd name="T45" fmla="*/ 122 h 128"/>
              <a:gd name="T46" fmla="*/ 128 w 128"/>
              <a:gd name="T47" fmla="*/ 17 h 128"/>
              <a:gd name="T48" fmla="*/ 123 w 128"/>
              <a:gd name="T49" fmla="*/ 123 h 128"/>
              <a:gd name="T50" fmla="*/ 5 w 128"/>
              <a:gd name="T51" fmla="*/ 123 h 128"/>
              <a:gd name="T52" fmla="*/ 5 w 128"/>
              <a:gd name="T53" fmla="*/ 42 h 128"/>
              <a:gd name="T54" fmla="*/ 123 w 128"/>
              <a:gd name="T55" fmla="*/ 42 h 128"/>
              <a:gd name="T56" fmla="*/ 123 w 128"/>
              <a:gd name="T57" fmla="*/ 123 h 128"/>
              <a:gd name="T58" fmla="*/ 123 w 128"/>
              <a:gd name="T59" fmla="*/ 37 h 128"/>
              <a:gd name="T60" fmla="*/ 5 w 128"/>
              <a:gd name="T61" fmla="*/ 37 h 128"/>
              <a:gd name="T62" fmla="*/ 5 w 128"/>
              <a:gd name="T63" fmla="*/ 16 h 128"/>
              <a:gd name="T64" fmla="*/ 26 w 128"/>
              <a:gd name="T65" fmla="*/ 16 h 128"/>
              <a:gd name="T66" fmla="*/ 26 w 128"/>
              <a:gd name="T67" fmla="*/ 23 h 128"/>
              <a:gd name="T68" fmla="*/ 28 w 128"/>
              <a:gd name="T69" fmla="*/ 26 h 128"/>
              <a:gd name="T70" fmla="*/ 30 w 128"/>
              <a:gd name="T71" fmla="*/ 23 h 128"/>
              <a:gd name="T72" fmla="*/ 30 w 128"/>
              <a:gd name="T73" fmla="*/ 16 h 128"/>
              <a:gd name="T74" fmla="*/ 62 w 128"/>
              <a:gd name="T75" fmla="*/ 16 h 128"/>
              <a:gd name="T76" fmla="*/ 62 w 128"/>
              <a:gd name="T77" fmla="*/ 25 h 128"/>
              <a:gd name="T78" fmla="*/ 64 w 128"/>
              <a:gd name="T79" fmla="*/ 27 h 128"/>
              <a:gd name="T80" fmla="*/ 66 w 128"/>
              <a:gd name="T81" fmla="*/ 25 h 128"/>
              <a:gd name="T82" fmla="*/ 66 w 128"/>
              <a:gd name="T83" fmla="*/ 16 h 128"/>
              <a:gd name="T84" fmla="*/ 98 w 128"/>
              <a:gd name="T85" fmla="*/ 16 h 128"/>
              <a:gd name="T86" fmla="*/ 98 w 128"/>
              <a:gd name="T87" fmla="*/ 25 h 128"/>
              <a:gd name="T88" fmla="*/ 100 w 128"/>
              <a:gd name="T89" fmla="*/ 27 h 128"/>
              <a:gd name="T90" fmla="*/ 102 w 128"/>
              <a:gd name="T91" fmla="*/ 25 h 128"/>
              <a:gd name="T92" fmla="*/ 102 w 128"/>
              <a:gd name="T93" fmla="*/ 16 h 128"/>
              <a:gd name="T94" fmla="*/ 123 w 128"/>
              <a:gd name="T95" fmla="*/ 16 h 128"/>
              <a:gd name="T96" fmla="*/ 123 w 128"/>
              <a:gd name="T97" fmla="*/ 3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8">
                <a:moveTo>
                  <a:pt x="128" y="17"/>
                </a:moveTo>
                <a:cubicBezTo>
                  <a:pt x="128" y="14"/>
                  <a:pt x="125" y="11"/>
                  <a:pt x="122" y="11"/>
                </a:cubicBezTo>
                <a:cubicBezTo>
                  <a:pt x="102" y="11"/>
                  <a:pt x="102" y="11"/>
                  <a:pt x="102" y="11"/>
                </a:cubicBezTo>
                <a:cubicBezTo>
                  <a:pt x="102" y="3"/>
                  <a:pt x="102" y="3"/>
                  <a:pt x="102" y="3"/>
                </a:cubicBezTo>
                <a:cubicBezTo>
                  <a:pt x="102" y="2"/>
                  <a:pt x="101" y="1"/>
                  <a:pt x="100" y="1"/>
                </a:cubicBezTo>
                <a:cubicBezTo>
                  <a:pt x="99" y="1"/>
                  <a:pt x="98" y="2"/>
                  <a:pt x="98" y="3"/>
                </a:cubicBezTo>
                <a:cubicBezTo>
                  <a:pt x="98" y="11"/>
                  <a:pt x="98" y="11"/>
                  <a:pt x="98" y="11"/>
                </a:cubicBezTo>
                <a:cubicBezTo>
                  <a:pt x="66" y="11"/>
                  <a:pt x="66" y="11"/>
                  <a:pt x="66" y="11"/>
                </a:cubicBezTo>
                <a:cubicBezTo>
                  <a:pt x="66" y="3"/>
                  <a:pt x="66" y="3"/>
                  <a:pt x="66" y="3"/>
                </a:cubicBezTo>
                <a:cubicBezTo>
                  <a:pt x="66" y="2"/>
                  <a:pt x="65" y="1"/>
                  <a:pt x="64" y="1"/>
                </a:cubicBezTo>
                <a:cubicBezTo>
                  <a:pt x="63" y="1"/>
                  <a:pt x="62" y="2"/>
                  <a:pt x="62" y="3"/>
                </a:cubicBezTo>
                <a:cubicBezTo>
                  <a:pt x="62" y="11"/>
                  <a:pt x="62" y="11"/>
                  <a:pt x="62" y="11"/>
                </a:cubicBezTo>
                <a:cubicBezTo>
                  <a:pt x="30" y="11"/>
                  <a:pt x="30" y="11"/>
                  <a:pt x="30" y="11"/>
                </a:cubicBezTo>
                <a:cubicBezTo>
                  <a:pt x="30" y="2"/>
                  <a:pt x="30" y="2"/>
                  <a:pt x="30" y="2"/>
                </a:cubicBezTo>
                <a:cubicBezTo>
                  <a:pt x="30" y="1"/>
                  <a:pt x="29" y="0"/>
                  <a:pt x="28" y="0"/>
                </a:cubicBezTo>
                <a:cubicBezTo>
                  <a:pt x="27" y="0"/>
                  <a:pt x="26" y="1"/>
                  <a:pt x="26" y="2"/>
                </a:cubicBezTo>
                <a:cubicBezTo>
                  <a:pt x="26" y="11"/>
                  <a:pt x="26" y="11"/>
                  <a:pt x="26" y="11"/>
                </a:cubicBezTo>
                <a:cubicBezTo>
                  <a:pt x="6" y="11"/>
                  <a:pt x="6" y="11"/>
                  <a:pt x="6" y="11"/>
                </a:cubicBezTo>
                <a:cubicBezTo>
                  <a:pt x="3" y="11"/>
                  <a:pt x="0" y="14"/>
                  <a:pt x="0" y="17"/>
                </a:cubicBezTo>
                <a:cubicBezTo>
                  <a:pt x="0" y="122"/>
                  <a:pt x="0" y="122"/>
                  <a:pt x="0" y="122"/>
                </a:cubicBezTo>
                <a:cubicBezTo>
                  <a:pt x="0" y="125"/>
                  <a:pt x="3" y="128"/>
                  <a:pt x="6" y="128"/>
                </a:cubicBezTo>
                <a:cubicBezTo>
                  <a:pt x="122" y="128"/>
                  <a:pt x="122" y="128"/>
                  <a:pt x="122" y="128"/>
                </a:cubicBezTo>
                <a:cubicBezTo>
                  <a:pt x="125" y="128"/>
                  <a:pt x="128" y="125"/>
                  <a:pt x="128" y="122"/>
                </a:cubicBezTo>
                <a:lnTo>
                  <a:pt x="128" y="17"/>
                </a:lnTo>
                <a:close/>
                <a:moveTo>
                  <a:pt x="123" y="123"/>
                </a:moveTo>
                <a:cubicBezTo>
                  <a:pt x="5" y="123"/>
                  <a:pt x="5" y="123"/>
                  <a:pt x="5" y="123"/>
                </a:cubicBezTo>
                <a:cubicBezTo>
                  <a:pt x="5" y="42"/>
                  <a:pt x="5" y="42"/>
                  <a:pt x="5" y="42"/>
                </a:cubicBezTo>
                <a:cubicBezTo>
                  <a:pt x="123" y="42"/>
                  <a:pt x="123" y="42"/>
                  <a:pt x="123" y="42"/>
                </a:cubicBezTo>
                <a:lnTo>
                  <a:pt x="123" y="123"/>
                </a:lnTo>
                <a:close/>
                <a:moveTo>
                  <a:pt x="123" y="37"/>
                </a:moveTo>
                <a:cubicBezTo>
                  <a:pt x="5" y="37"/>
                  <a:pt x="5" y="37"/>
                  <a:pt x="5" y="37"/>
                </a:cubicBezTo>
                <a:cubicBezTo>
                  <a:pt x="5" y="16"/>
                  <a:pt x="5" y="16"/>
                  <a:pt x="5" y="16"/>
                </a:cubicBezTo>
                <a:cubicBezTo>
                  <a:pt x="26" y="16"/>
                  <a:pt x="26" y="16"/>
                  <a:pt x="26" y="16"/>
                </a:cubicBezTo>
                <a:cubicBezTo>
                  <a:pt x="26" y="23"/>
                  <a:pt x="26" y="23"/>
                  <a:pt x="26" y="23"/>
                </a:cubicBezTo>
                <a:cubicBezTo>
                  <a:pt x="26" y="25"/>
                  <a:pt x="27" y="26"/>
                  <a:pt x="28" y="26"/>
                </a:cubicBezTo>
                <a:cubicBezTo>
                  <a:pt x="29" y="26"/>
                  <a:pt x="30" y="25"/>
                  <a:pt x="30" y="23"/>
                </a:cubicBezTo>
                <a:cubicBezTo>
                  <a:pt x="30" y="16"/>
                  <a:pt x="30" y="16"/>
                  <a:pt x="30" y="16"/>
                </a:cubicBezTo>
                <a:cubicBezTo>
                  <a:pt x="62" y="16"/>
                  <a:pt x="62" y="16"/>
                  <a:pt x="62" y="16"/>
                </a:cubicBezTo>
                <a:cubicBezTo>
                  <a:pt x="62" y="25"/>
                  <a:pt x="62" y="25"/>
                  <a:pt x="62" y="25"/>
                </a:cubicBezTo>
                <a:cubicBezTo>
                  <a:pt x="62" y="26"/>
                  <a:pt x="63" y="27"/>
                  <a:pt x="64" y="27"/>
                </a:cubicBezTo>
                <a:cubicBezTo>
                  <a:pt x="65" y="27"/>
                  <a:pt x="66" y="26"/>
                  <a:pt x="66" y="25"/>
                </a:cubicBezTo>
                <a:cubicBezTo>
                  <a:pt x="66" y="16"/>
                  <a:pt x="66" y="16"/>
                  <a:pt x="66" y="16"/>
                </a:cubicBezTo>
                <a:cubicBezTo>
                  <a:pt x="98" y="16"/>
                  <a:pt x="98" y="16"/>
                  <a:pt x="98" y="16"/>
                </a:cubicBezTo>
                <a:cubicBezTo>
                  <a:pt x="98" y="25"/>
                  <a:pt x="98" y="25"/>
                  <a:pt x="98" y="25"/>
                </a:cubicBezTo>
                <a:cubicBezTo>
                  <a:pt x="98" y="26"/>
                  <a:pt x="99" y="27"/>
                  <a:pt x="100" y="27"/>
                </a:cubicBezTo>
                <a:cubicBezTo>
                  <a:pt x="101" y="27"/>
                  <a:pt x="102" y="26"/>
                  <a:pt x="102" y="25"/>
                </a:cubicBezTo>
                <a:cubicBezTo>
                  <a:pt x="102" y="16"/>
                  <a:pt x="102" y="16"/>
                  <a:pt x="102" y="16"/>
                </a:cubicBezTo>
                <a:cubicBezTo>
                  <a:pt x="123" y="16"/>
                  <a:pt x="123" y="16"/>
                  <a:pt x="123" y="16"/>
                </a:cubicBezTo>
                <a:lnTo>
                  <a:pt x="123" y="37"/>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43" name="组合 242"/>
          <p:cNvGrpSpPr/>
          <p:nvPr/>
        </p:nvGrpSpPr>
        <p:grpSpPr>
          <a:xfrm>
            <a:off x="8256588" y="323850"/>
            <a:ext cx="481013" cy="442913"/>
            <a:chOff x="8256588" y="323850"/>
            <a:chExt cx="481013" cy="442913"/>
          </a:xfrm>
          <a:solidFill>
            <a:schemeClr val="accent1"/>
          </a:solidFill>
        </p:grpSpPr>
        <p:sp>
          <p:nvSpPr>
            <p:cNvPr id="21" name="Freeform 221"/>
            <p:cNvSpPr>
              <a:spLocks noEditPoints="1"/>
            </p:cNvSpPr>
            <p:nvPr/>
          </p:nvSpPr>
          <p:spPr bwMode="auto">
            <a:xfrm>
              <a:off x="8256588" y="323850"/>
              <a:ext cx="481013" cy="442913"/>
            </a:xfrm>
            <a:custGeom>
              <a:avLst/>
              <a:gdLst>
                <a:gd name="T0" fmla="*/ 81 w 128"/>
                <a:gd name="T1" fmla="*/ 7 h 118"/>
                <a:gd name="T2" fmla="*/ 80 w 128"/>
                <a:gd name="T3" fmla="*/ 7 h 118"/>
                <a:gd name="T4" fmla="*/ 47 w 128"/>
                <a:gd name="T5" fmla="*/ 8 h 118"/>
                <a:gd name="T6" fmla="*/ 28 w 128"/>
                <a:gd name="T7" fmla="*/ 0 h 118"/>
                <a:gd name="T8" fmla="*/ 13 w 128"/>
                <a:gd name="T9" fmla="*/ 52 h 118"/>
                <a:gd name="T10" fmla="*/ 14 w 128"/>
                <a:gd name="T11" fmla="*/ 53 h 118"/>
                <a:gd name="T12" fmla="*/ 36 w 128"/>
                <a:gd name="T13" fmla="*/ 97 h 118"/>
                <a:gd name="T14" fmla="*/ 22 w 128"/>
                <a:gd name="T15" fmla="*/ 114 h 118"/>
                <a:gd name="T16" fmla="*/ 25 w 128"/>
                <a:gd name="T17" fmla="*/ 117 h 118"/>
                <a:gd name="T18" fmla="*/ 43 w 128"/>
                <a:gd name="T19" fmla="*/ 101 h 118"/>
                <a:gd name="T20" fmla="*/ 86 w 128"/>
                <a:gd name="T21" fmla="*/ 101 h 118"/>
                <a:gd name="T22" fmla="*/ 106 w 128"/>
                <a:gd name="T23" fmla="*/ 117 h 118"/>
                <a:gd name="T24" fmla="*/ 90 w 128"/>
                <a:gd name="T25" fmla="*/ 98 h 118"/>
                <a:gd name="T26" fmla="*/ 114 w 128"/>
                <a:gd name="T27" fmla="*/ 55 h 118"/>
                <a:gd name="T28" fmla="*/ 114 w 128"/>
                <a:gd name="T29" fmla="*/ 52 h 118"/>
                <a:gd name="T30" fmla="*/ 128 w 128"/>
                <a:gd name="T31" fmla="*/ 28 h 118"/>
                <a:gd name="T32" fmla="*/ 14 w 128"/>
                <a:gd name="T33" fmla="*/ 47 h 118"/>
                <a:gd name="T34" fmla="*/ 5 w 128"/>
                <a:gd name="T35" fmla="*/ 28 h 118"/>
                <a:gd name="T36" fmla="*/ 28 w 128"/>
                <a:gd name="T37" fmla="*/ 5 h 118"/>
                <a:gd name="T38" fmla="*/ 43 w 128"/>
                <a:gd name="T39" fmla="*/ 9 h 118"/>
                <a:gd name="T40" fmla="*/ 15 w 128"/>
                <a:gd name="T41" fmla="*/ 45 h 118"/>
                <a:gd name="T42" fmla="*/ 106 w 128"/>
                <a:gd name="T43" fmla="*/ 73 h 118"/>
                <a:gd name="T44" fmla="*/ 82 w 128"/>
                <a:gd name="T45" fmla="*/ 98 h 118"/>
                <a:gd name="T46" fmla="*/ 46 w 128"/>
                <a:gd name="T47" fmla="*/ 98 h 118"/>
                <a:gd name="T48" fmla="*/ 22 w 128"/>
                <a:gd name="T49" fmla="*/ 73 h 118"/>
                <a:gd name="T50" fmla="*/ 22 w 128"/>
                <a:gd name="T51" fmla="*/ 37 h 118"/>
                <a:gd name="T52" fmla="*/ 46 w 128"/>
                <a:gd name="T53" fmla="*/ 13 h 118"/>
                <a:gd name="T54" fmla="*/ 96 w 128"/>
                <a:gd name="T55" fmla="*/ 23 h 118"/>
                <a:gd name="T56" fmla="*/ 110 w 128"/>
                <a:gd name="T57" fmla="*/ 55 h 118"/>
                <a:gd name="T58" fmla="*/ 117 w 128"/>
                <a:gd name="T59" fmla="*/ 45 h 118"/>
                <a:gd name="T60" fmla="*/ 113 w 128"/>
                <a:gd name="T61" fmla="*/ 45 h 118"/>
                <a:gd name="T62" fmla="*/ 85 w 128"/>
                <a:gd name="T63" fmla="*/ 9 h 118"/>
                <a:gd name="T64" fmla="*/ 100 w 128"/>
                <a:gd name="T65" fmla="*/ 5 h 118"/>
                <a:gd name="T66" fmla="*/ 123 w 128"/>
                <a:gd name="T67" fmla="*/ 2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18">
                  <a:moveTo>
                    <a:pt x="100" y="0"/>
                  </a:moveTo>
                  <a:cubicBezTo>
                    <a:pt x="93" y="0"/>
                    <a:pt x="86" y="2"/>
                    <a:pt x="81" y="7"/>
                  </a:cubicBezTo>
                  <a:cubicBezTo>
                    <a:pt x="81" y="8"/>
                    <a:pt x="81" y="8"/>
                    <a:pt x="81" y="8"/>
                  </a:cubicBezTo>
                  <a:cubicBezTo>
                    <a:pt x="80" y="7"/>
                    <a:pt x="80" y="7"/>
                    <a:pt x="80" y="7"/>
                  </a:cubicBezTo>
                  <a:cubicBezTo>
                    <a:pt x="70" y="4"/>
                    <a:pt x="58" y="4"/>
                    <a:pt x="48" y="7"/>
                  </a:cubicBezTo>
                  <a:cubicBezTo>
                    <a:pt x="47" y="8"/>
                    <a:pt x="47" y="8"/>
                    <a:pt x="47" y="8"/>
                  </a:cubicBezTo>
                  <a:cubicBezTo>
                    <a:pt x="47" y="7"/>
                    <a:pt x="47" y="7"/>
                    <a:pt x="47" y="7"/>
                  </a:cubicBezTo>
                  <a:cubicBezTo>
                    <a:pt x="42" y="2"/>
                    <a:pt x="35" y="0"/>
                    <a:pt x="28" y="0"/>
                  </a:cubicBezTo>
                  <a:cubicBezTo>
                    <a:pt x="13" y="0"/>
                    <a:pt x="0" y="13"/>
                    <a:pt x="0" y="28"/>
                  </a:cubicBezTo>
                  <a:cubicBezTo>
                    <a:pt x="0" y="38"/>
                    <a:pt x="5" y="47"/>
                    <a:pt x="13" y="52"/>
                  </a:cubicBezTo>
                  <a:cubicBezTo>
                    <a:pt x="14" y="52"/>
                    <a:pt x="14" y="52"/>
                    <a:pt x="14" y="52"/>
                  </a:cubicBezTo>
                  <a:cubicBezTo>
                    <a:pt x="14" y="53"/>
                    <a:pt x="14" y="53"/>
                    <a:pt x="14" y="53"/>
                  </a:cubicBezTo>
                  <a:cubicBezTo>
                    <a:pt x="14" y="54"/>
                    <a:pt x="14" y="55"/>
                    <a:pt x="14" y="55"/>
                  </a:cubicBezTo>
                  <a:cubicBezTo>
                    <a:pt x="14" y="72"/>
                    <a:pt x="22" y="88"/>
                    <a:pt x="36" y="97"/>
                  </a:cubicBezTo>
                  <a:cubicBezTo>
                    <a:pt x="38" y="98"/>
                    <a:pt x="38" y="98"/>
                    <a:pt x="38" y="98"/>
                  </a:cubicBezTo>
                  <a:cubicBezTo>
                    <a:pt x="22" y="114"/>
                    <a:pt x="22" y="114"/>
                    <a:pt x="22" y="114"/>
                  </a:cubicBezTo>
                  <a:cubicBezTo>
                    <a:pt x="21" y="115"/>
                    <a:pt x="21" y="116"/>
                    <a:pt x="22" y="117"/>
                  </a:cubicBezTo>
                  <a:cubicBezTo>
                    <a:pt x="23" y="118"/>
                    <a:pt x="24" y="118"/>
                    <a:pt x="25" y="117"/>
                  </a:cubicBezTo>
                  <a:cubicBezTo>
                    <a:pt x="42" y="101"/>
                    <a:pt x="42" y="101"/>
                    <a:pt x="42" y="101"/>
                  </a:cubicBezTo>
                  <a:cubicBezTo>
                    <a:pt x="43" y="101"/>
                    <a:pt x="43" y="101"/>
                    <a:pt x="43" y="101"/>
                  </a:cubicBezTo>
                  <a:cubicBezTo>
                    <a:pt x="56" y="107"/>
                    <a:pt x="72" y="107"/>
                    <a:pt x="85" y="101"/>
                  </a:cubicBezTo>
                  <a:cubicBezTo>
                    <a:pt x="86" y="101"/>
                    <a:pt x="86" y="101"/>
                    <a:pt x="86" y="101"/>
                  </a:cubicBezTo>
                  <a:cubicBezTo>
                    <a:pt x="103" y="117"/>
                    <a:pt x="103" y="117"/>
                    <a:pt x="103" y="117"/>
                  </a:cubicBezTo>
                  <a:cubicBezTo>
                    <a:pt x="104" y="118"/>
                    <a:pt x="105" y="118"/>
                    <a:pt x="106" y="117"/>
                  </a:cubicBezTo>
                  <a:cubicBezTo>
                    <a:pt x="107" y="116"/>
                    <a:pt x="107" y="115"/>
                    <a:pt x="106" y="114"/>
                  </a:cubicBezTo>
                  <a:cubicBezTo>
                    <a:pt x="90" y="98"/>
                    <a:pt x="90" y="98"/>
                    <a:pt x="90" y="98"/>
                  </a:cubicBezTo>
                  <a:cubicBezTo>
                    <a:pt x="92" y="97"/>
                    <a:pt x="92" y="97"/>
                    <a:pt x="92" y="97"/>
                  </a:cubicBezTo>
                  <a:cubicBezTo>
                    <a:pt x="106" y="88"/>
                    <a:pt x="114" y="72"/>
                    <a:pt x="114" y="55"/>
                  </a:cubicBezTo>
                  <a:cubicBezTo>
                    <a:pt x="114" y="55"/>
                    <a:pt x="114" y="54"/>
                    <a:pt x="114" y="53"/>
                  </a:cubicBezTo>
                  <a:cubicBezTo>
                    <a:pt x="114" y="52"/>
                    <a:pt x="114" y="52"/>
                    <a:pt x="114" y="52"/>
                  </a:cubicBezTo>
                  <a:cubicBezTo>
                    <a:pt x="115" y="52"/>
                    <a:pt x="115" y="52"/>
                    <a:pt x="115" y="52"/>
                  </a:cubicBezTo>
                  <a:cubicBezTo>
                    <a:pt x="123" y="47"/>
                    <a:pt x="128" y="38"/>
                    <a:pt x="128" y="28"/>
                  </a:cubicBezTo>
                  <a:cubicBezTo>
                    <a:pt x="128" y="13"/>
                    <a:pt x="115" y="0"/>
                    <a:pt x="100" y="0"/>
                  </a:cubicBezTo>
                  <a:close/>
                  <a:moveTo>
                    <a:pt x="14" y="47"/>
                  </a:moveTo>
                  <a:cubicBezTo>
                    <a:pt x="11" y="45"/>
                    <a:pt x="11" y="45"/>
                    <a:pt x="11" y="45"/>
                  </a:cubicBezTo>
                  <a:cubicBezTo>
                    <a:pt x="7" y="40"/>
                    <a:pt x="5" y="35"/>
                    <a:pt x="5" y="28"/>
                  </a:cubicBezTo>
                  <a:cubicBezTo>
                    <a:pt x="5" y="22"/>
                    <a:pt x="7" y="16"/>
                    <a:pt x="11" y="11"/>
                  </a:cubicBezTo>
                  <a:cubicBezTo>
                    <a:pt x="16" y="7"/>
                    <a:pt x="22" y="5"/>
                    <a:pt x="28" y="5"/>
                  </a:cubicBezTo>
                  <a:cubicBezTo>
                    <a:pt x="33" y="5"/>
                    <a:pt x="37" y="6"/>
                    <a:pt x="41" y="8"/>
                  </a:cubicBezTo>
                  <a:cubicBezTo>
                    <a:pt x="43" y="9"/>
                    <a:pt x="43" y="9"/>
                    <a:pt x="43" y="9"/>
                  </a:cubicBezTo>
                  <a:cubicBezTo>
                    <a:pt x="41" y="11"/>
                    <a:pt x="41" y="11"/>
                    <a:pt x="41" y="11"/>
                  </a:cubicBezTo>
                  <a:cubicBezTo>
                    <a:pt x="27" y="18"/>
                    <a:pt x="18" y="30"/>
                    <a:pt x="15" y="45"/>
                  </a:cubicBezTo>
                  <a:lnTo>
                    <a:pt x="14" y="47"/>
                  </a:lnTo>
                  <a:close/>
                  <a:moveTo>
                    <a:pt x="106" y="73"/>
                  </a:moveTo>
                  <a:cubicBezTo>
                    <a:pt x="104" y="79"/>
                    <a:pt x="101" y="83"/>
                    <a:pt x="96" y="88"/>
                  </a:cubicBezTo>
                  <a:cubicBezTo>
                    <a:pt x="92" y="92"/>
                    <a:pt x="87" y="95"/>
                    <a:pt x="82" y="98"/>
                  </a:cubicBezTo>
                  <a:cubicBezTo>
                    <a:pt x="76" y="100"/>
                    <a:pt x="70" y="101"/>
                    <a:pt x="64" y="101"/>
                  </a:cubicBezTo>
                  <a:cubicBezTo>
                    <a:pt x="58" y="101"/>
                    <a:pt x="52" y="100"/>
                    <a:pt x="46" y="98"/>
                  </a:cubicBezTo>
                  <a:cubicBezTo>
                    <a:pt x="41" y="95"/>
                    <a:pt x="36" y="92"/>
                    <a:pt x="32" y="88"/>
                  </a:cubicBezTo>
                  <a:cubicBezTo>
                    <a:pt x="27" y="83"/>
                    <a:pt x="24" y="79"/>
                    <a:pt x="22" y="73"/>
                  </a:cubicBezTo>
                  <a:cubicBezTo>
                    <a:pt x="19" y="67"/>
                    <a:pt x="18" y="61"/>
                    <a:pt x="18" y="55"/>
                  </a:cubicBezTo>
                  <a:cubicBezTo>
                    <a:pt x="18" y="49"/>
                    <a:pt x="19" y="43"/>
                    <a:pt x="22" y="37"/>
                  </a:cubicBezTo>
                  <a:cubicBezTo>
                    <a:pt x="24" y="32"/>
                    <a:pt x="27" y="27"/>
                    <a:pt x="32" y="23"/>
                  </a:cubicBezTo>
                  <a:cubicBezTo>
                    <a:pt x="36" y="19"/>
                    <a:pt x="41" y="15"/>
                    <a:pt x="46" y="13"/>
                  </a:cubicBezTo>
                  <a:cubicBezTo>
                    <a:pt x="57" y="8"/>
                    <a:pt x="71" y="8"/>
                    <a:pt x="82" y="13"/>
                  </a:cubicBezTo>
                  <a:cubicBezTo>
                    <a:pt x="87" y="15"/>
                    <a:pt x="92" y="19"/>
                    <a:pt x="96" y="23"/>
                  </a:cubicBezTo>
                  <a:cubicBezTo>
                    <a:pt x="101" y="27"/>
                    <a:pt x="104" y="32"/>
                    <a:pt x="106" y="37"/>
                  </a:cubicBezTo>
                  <a:cubicBezTo>
                    <a:pt x="109" y="43"/>
                    <a:pt x="110" y="49"/>
                    <a:pt x="110" y="55"/>
                  </a:cubicBezTo>
                  <a:cubicBezTo>
                    <a:pt x="110" y="61"/>
                    <a:pt x="109" y="67"/>
                    <a:pt x="106" y="73"/>
                  </a:cubicBezTo>
                  <a:close/>
                  <a:moveTo>
                    <a:pt x="117" y="45"/>
                  </a:moveTo>
                  <a:cubicBezTo>
                    <a:pt x="114" y="47"/>
                    <a:pt x="114" y="47"/>
                    <a:pt x="114" y="47"/>
                  </a:cubicBezTo>
                  <a:cubicBezTo>
                    <a:pt x="113" y="45"/>
                    <a:pt x="113" y="45"/>
                    <a:pt x="113" y="45"/>
                  </a:cubicBezTo>
                  <a:cubicBezTo>
                    <a:pt x="110" y="30"/>
                    <a:pt x="101" y="18"/>
                    <a:pt x="87" y="11"/>
                  </a:cubicBezTo>
                  <a:cubicBezTo>
                    <a:pt x="85" y="9"/>
                    <a:pt x="85" y="9"/>
                    <a:pt x="85" y="9"/>
                  </a:cubicBezTo>
                  <a:cubicBezTo>
                    <a:pt x="87" y="8"/>
                    <a:pt x="87" y="8"/>
                    <a:pt x="87" y="8"/>
                  </a:cubicBezTo>
                  <a:cubicBezTo>
                    <a:pt x="91" y="6"/>
                    <a:pt x="95" y="5"/>
                    <a:pt x="100" y="5"/>
                  </a:cubicBezTo>
                  <a:cubicBezTo>
                    <a:pt x="106" y="5"/>
                    <a:pt x="112" y="7"/>
                    <a:pt x="117" y="11"/>
                  </a:cubicBezTo>
                  <a:cubicBezTo>
                    <a:pt x="121" y="16"/>
                    <a:pt x="123" y="22"/>
                    <a:pt x="123" y="28"/>
                  </a:cubicBezTo>
                  <a:cubicBezTo>
                    <a:pt x="123" y="35"/>
                    <a:pt x="121" y="40"/>
                    <a:pt x="117"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 name="Freeform 222"/>
            <p:cNvSpPr/>
            <p:nvPr/>
          </p:nvSpPr>
          <p:spPr bwMode="auto">
            <a:xfrm>
              <a:off x="8489950" y="411163"/>
              <a:ext cx="112713" cy="187325"/>
            </a:xfrm>
            <a:custGeom>
              <a:avLst/>
              <a:gdLst>
                <a:gd name="T0" fmla="*/ 29 w 30"/>
                <a:gd name="T1" fmla="*/ 45 h 50"/>
                <a:gd name="T2" fmla="*/ 4 w 30"/>
                <a:gd name="T3" fmla="*/ 31 h 50"/>
                <a:gd name="T4" fmla="*/ 4 w 30"/>
                <a:gd name="T5" fmla="*/ 3 h 50"/>
                <a:gd name="T6" fmla="*/ 2 w 30"/>
                <a:gd name="T7" fmla="*/ 0 h 50"/>
                <a:gd name="T8" fmla="*/ 0 w 30"/>
                <a:gd name="T9" fmla="*/ 3 h 50"/>
                <a:gd name="T10" fmla="*/ 0 w 30"/>
                <a:gd name="T11" fmla="*/ 32 h 50"/>
                <a:gd name="T12" fmla="*/ 1 w 30"/>
                <a:gd name="T13" fmla="*/ 34 h 50"/>
                <a:gd name="T14" fmla="*/ 27 w 30"/>
                <a:gd name="T15" fmla="*/ 49 h 50"/>
                <a:gd name="T16" fmla="*/ 30 w 30"/>
                <a:gd name="T17" fmla="*/ 48 h 50"/>
                <a:gd name="T18" fmla="*/ 30 w 30"/>
                <a:gd name="T19" fmla="*/ 46 h 50"/>
                <a:gd name="T20" fmla="*/ 29 w 30"/>
                <a:gd name="T21"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0">
                  <a:moveTo>
                    <a:pt x="29" y="45"/>
                  </a:moveTo>
                  <a:cubicBezTo>
                    <a:pt x="4" y="31"/>
                    <a:pt x="4" y="31"/>
                    <a:pt x="4" y="31"/>
                  </a:cubicBezTo>
                  <a:cubicBezTo>
                    <a:pt x="4" y="3"/>
                    <a:pt x="4" y="3"/>
                    <a:pt x="4" y="3"/>
                  </a:cubicBezTo>
                  <a:cubicBezTo>
                    <a:pt x="4" y="1"/>
                    <a:pt x="3" y="0"/>
                    <a:pt x="2" y="0"/>
                  </a:cubicBezTo>
                  <a:cubicBezTo>
                    <a:pt x="1" y="0"/>
                    <a:pt x="0" y="1"/>
                    <a:pt x="0" y="3"/>
                  </a:cubicBezTo>
                  <a:cubicBezTo>
                    <a:pt x="0" y="32"/>
                    <a:pt x="0" y="32"/>
                    <a:pt x="0" y="32"/>
                  </a:cubicBezTo>
                  <a:cubicBezTo>
                    <a:pt x="0" y="33"/>
                    <a:pt x="0" y="34"/>
                    <a:pt x="1" y="34"/>
                  </a:cubicBezTo>
                  <a:cubicBezTo>
                    <a:pt x="27" y="49"/>
                    <a:pt x="27" y="49"/>
                    <a:pt x="27" y="49"/>
                  </a:cubicBezTo>
                  <a:cubicBezTo>
                    <a:pt x="28" y="50"/>
                    <a:pt x="29" y="49"/>
                    <a:pt x="30" y="48"/>
                  </a:cubicBezTo>
                  <a:cubicBezTo>
                    <a:pt x="30" y="48"/>
                    <a:pt x="30" y="47"/>
                    <a:pt x="30" y="46"/>
                  </a:cubicBezTo>
                  <a:cubicBezTo>
                    <a:pt x="30" y="46"/>
                    <a:pt x="29" y="45"/>
                    <a:pt x="29"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42" name="组合 241"/>
          <p:cNvGrpSpPr/>
          <p:nvPr/>
        </p:nvGrpSpPr>
        <p:grpSpPr>
          <a:xfrm>
            <a:off x="7348538" y="304800"/>
            <a:ext cx="374650" cy="481013"/>
            <a:chOff x="7348538" y="304800"/>
            <a:chExt cx="374650" cy="481013"/>
          </a:xfrm>
          <a:solidFill>
            <a:schemeClr val="accent1"/>
          </a:solidFill>
        </p:grpSpPr>
        <p:sp>
          <p:nvSpPr>
            <p:cNvPr id="23" name="Freeform 223"/>
            <p:cNvSpPr>
              <a:spLocks noEditPoints="1"/>
            </p:cNvSpPr>
            <p:nvPr/>
          </p:nvSpPr>
          <p:spPr bwMode="auto">
            <a:xfrm>
              <a:off x="7348538" y="304800"/>
              <a:ext cx="374650" cy="481013"/>
            </a:xfrm>
            <a:custGeom>
              <a:avLst/>
              <a:gdLst>
                <a:gd name="T0" fmla="*/ 82 w 100"/>
                <a:gd name="T1" fmla="*/ 25 h 128"/>
                <a:gd name="T2" fmla="*/ 82 w 100"/>
                <a:gd name="T3" fmla="*/ 25 h 128"/>
                <a:gd name="T4" fmla="*/ 82 w 100"/>
                <a:gd name="T5" fmla="*/ 6 h 128"/>
                <a:gd name="T6" fmla="*/ 76 w 100"/>
                <a:gd name="T7" fmla="*/ 0 h 128"/>
                <a:gd name="T8" fmla="*/ 24 w 100"/>
                <a:gd name="T9" fmla="*/ 0 h 128"/>
                <a:gd name="T10" fmla="*/ 18 w 100"/>
                <a:gd name="T11" fmla="*/ 6 h 128"/>
                <a:gd name="T12" fmla="*/ 18 w 100"/>
                <a:gd name="T13" fmla="*/ 25 h 128"/>
                <a:gd name="T14" fmla="*/ 18 w 100"/>
                <a:gd name="T15" fmla="*/ 25 h 128"/>
                <a:gd name="T16" fmla="*/ 0 w 100"/>
                <a:gd name="T17" fmla="*/ 64 h 128"/>
                <a:gd name="T18" fmla="*/ 18 w 100"/>
                <a:gd name="T19" fmla="*/ 103 h 128"/>
                <a:gd name="T20" fmla="*/ 18 w 100"/>
                <a:gd name="T21" fmla="*/ 103 h 128"/>
                <a:gd name="T22" fmla="*/ 18 w 100"/>
                <a:gd name="T23" fmla="*/ 122 h 128"/>
                <a:gd name="T24" fmla="*/ 24 w 100"/>
                <a:gd name="T25" fmla="*/ 128 h 128"/>
                <a:gd name="T26" fmla="*/ 76 w 100"/>
                <a:gd name="T27" fmla="*/ 128 h 128"/>
                <a:gd name="T28" fmla="*/ 82 w 100"/>
                <a:gd name="T29" fmla="*/ 122 h 128"/>
                <a:gd name="T30" fmla="*/ 82 w 100"/>
                <a:gd name="T31" fmla="*/ 103 h 128"/>
                <a:gd name="T32" fmla="*/ 82 w 100"/>
                <a:gd name="T33" fmla="*/ 103 h 128"/>
                <a:gd name="T34" fmla="*/ 100 w 100"/>
                <a:gd name="T35" fmla="*/ 64 h 128"/>
                <a:gd name="T36" fmla="*/ 82 w 100"/>
                <a:gd name="T37" fmla="*/ 25 h 128"/>
                <a:gd name="T38" fmla="*/ 23 w 100"/>
                <a:gd name="T39" fmla="*/ 5 h 128"/>
                <a:gd name="T40" fmla="*/ 77 w 100"/>
                <a:gd name="T41" fmla="*/ 5 h 128"/>
                <a:gd name="T42" fmla="*/ 77 w 100"/>
                <a:gd name="T43" fmla="*/ 22 h 128"/>
                <a:gd name="T44" fmla="*/ 75 w 100"/>
                <a:gd name="T45" fmla="*/ 20 h 128"/>
                <a:gd name="T46" fmla="*/ 25 w 100"/>
                <a:gd name="T47" fmla="*/ 20 h 128"/>
                <a:gd name="T48" fmla="*/ 23 w 100"/>
                <a:gd name="T49" fmla="*/ 22 h 128"/>
                <a:gd name="T50" fmla="*/ 23 w 100"/>
                <a:gd name="T51" fmla="*/ 5 h 128"/>
                <a:gd name="T52" fmla="*/ 77 w 100"/>
                <a:gd name="T53" fmla="*/ 123 h 128"/>
                <a:gd name="T54" fmla="*/ 23 w 100"/>
                <a:gd name="T55" fmla="*/ 123 h 128"/>
                <a:gd name="T56" fmla="*/ 23 w 100"/>
                <a:gd name="T57" fmla="*/ 106 h 128"/>
                <a:gd name="T58" fmla="*/ 25 w 100"/>
                <a:gd name="T59" fmla="*/ 108 h 128"/>
                <a:gd name="T60" fmla="*/ 75 w 100"/>
                <a:gd name="T61" fmla="*/ 108 h 128"/>
                <a:gd name="T62" fmla="*/ 77 w 100"/>
                <a:gd name="T63" fmla="*/ 106 h 128"/>
                <a:gd name="T64" fmla="*/ 77 w 100"/>
                <a:gd name="T65" fmla="*/ 123 h 128"/>
                <a:gd name="T66" fmla="*/ 82 w 100"/>
                <a:gd name="T67" fmla="*/ 96 h 128"/>
                <a:gd name="T68" fmla="*/ 68 w 100"/>
                <a:gd name="T69" fmla="*/ 106 h 128"/>
                <a:gd name="T70" fmla="*/ 50 w 100"/>
                <a:gd name="T71" fmla="*/ 110 h 128"/>
                <a:gd name="T72" fmla="*/ 32 w 100"/>
                <a:gd name="T73" fmla="*/ 106 h 128"/>
                <a:gd name="T74" fmla="*/ 18 w 100"/>
                <a:gd name="T75" fmla="*/ 96 h 128"/>
                <a:gd name="T76" fmla="*/ 8 w 100"/>
                <a:gd name="T77" fmla="*/ 82 h 128"/>
                <a:gd name="T78" fmla="*/ 4 w 100"/>
                <a:gd name="T79" fmla="*/ 64 h 128"/>
                <a:gd name="T80" fmla="*/ 8 w 100"/>
                <a:gd name="T81" fmla="*/ 46 h 128"/>
                <a:gd name="T82" fmla="*/ 18 w 100"/>
                <a:gd name="T83" fmla="*/ 32 h 128"/>
                <a:gd name="T84" fmla="*/ 32 w 100"/>
                <a:gd name="T85" fmla="*/ 22 h 128"/>
                <a:gd name="T86" fmla="*/ 68 w 100"/>
                <a:gd name="T87" fmla="*/ 22 h 128"/>
                <a:gd name="T88" fmla="*/ 82 w 100"/>
                <a:gd name="T89" fmla="*/ 32 h 128"/>
                <a:gd name="T90" fmla="*/ 92 w 100"/>
                <a:gd name="T91" fmla="*/ 46 h 128"/>
                <a:gd name="T92" fmla="*/ 96 w 100"/>
                <a:gd name="T93" fmla="*/ 64 h 128"/>
                <a:gd name="T94" fmla="*/ 92 w 100"/>
                <a:gd name="T95" fmla="*/ 82 h 128"/>
                <a:gd name="T96" fmla="*/ 82 w 100"/>
                <a:gd name="T97"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0" h="128">
                  <a:moveTo>
                    <a:pt x="82" y="25"/>
                  </a:moveTo>
                  <a:cubicBezTo>
                    <a:pt x="82" y="25"/>
                    <a:pt x="82" y="25"/>
                    <a:pt x="82" y="25"/>
                  </a:cubicBezTo>
                  <a:cubicBezTo>
                    <a:pt x="82" y="6"/>
                    <a:pt x="82" y="6"/>
                    <a:pt x="82" y="6"/>
                  </a:cubicBezTo>
                  <a:cubicBezTo>
                    <a:pt x="82" y="3"/>
                    <a:pt x="79" y="0"/>
                    <a:pt x="76" y="0"/>
                  </a:cubicBezTo>
                  <a:cubicBezTo>
                    <a:pt x="24" y="0"/>
                    <a:pt x="24" y="0"/>
                    <a:pt x="24" y="0"/>
                  </a:cubicBezTo>
                  <a:cubicBezTo>
                    <a:pt x="21" y="0"/>
                    <a:pt x="18" y="3"/>
                    <a:pt x="18" y="6"/>
                  </a:cubicBezTo>
                  <a:cubicBezTo>
                    <a:pt x="18" y="25"/>
                    <a:pt x="18" y="25"/>
                    <a:pt x="18" y="25"/>
                  </a:cubicBezTo>
                  <a:cubicBezTo>
                    <a:pt x="18" y="25"/>
                    <a:pt x="18" y="25"/>
                    <a:pt x="18" y="25"/>
                  </a:cubicBezTo>
                  <a:cubicBezTo>
                    <a:pt x="6" y="35"/>
                    <a:pt x="0" y="49"/>
                    <a:pt x="0" y="64"/>
                  </a:cubicBezTo>
                  <a:cubicBezTo>
                    <a:pt x="0" y="79"/>
                    <a:pt x="6" y="93"/>
                    <a:pt x="18" y="103"/>
                  </a:cubicBezTo>
                  <a:cubicBezTo>
                    <a:pt x="18" y="103"/>
                    <a:pt x="18" y="103"/>
                    <a:pt x="18" y="103"/>
                  </a:cubicBezTo>
                  <a:cubicBezTo>
                    <a:pt x="18" y="122"/>
                    <a:pt x="18" y="122"/>
                    <a:pt x="18" y="122"/>
                  </a:cubicBezTo>
                  <a:cubicBezTo>
                    <a:pt x="18" y="125"/>
                    <a:pt x="21" y="128"/>
                    <a:pt x="24" y="128"/>
                  </a:cubicBezTo>
                  <a:cubicBezTo>
                    <a:pt x="76" y="128"/>
                    <a:pt x="76" y="128"/>
                    <a:pt x="76" y="128"/>
                  </a:cubicBezTo>
                  <a:cubicBezTo>
                    <a:pt x="79" y="128"/>
                    <a:pt x="82" y="125"/>
                    <a:pt x="82" y="122"/>
                  </a:cubicBezTo>
                  <a:cubicBezTo>
                    <a:pt x="82" y="103"/>
                    <a:pt x="82" y="103"/>
                    <a:pt x="82" y="103"/>
                  </a:cubicBezTo>
                  <a:cubicBezTo>
                    <a:pt x="82" y="103"/>
                    <a:pt x="82" y="103"/>
                    <a:pt x="82" y="103"/>
                  </a:cubicBezTo>
                  <a:cubicBezTo>
                    <a:pt x="94" y="93"/>
                    <a:pt x="100" y="79"/>
                    <a:pt x="100" y="64"/>
                  </a:cubicBezTo>
                  <a:cubicBezTo>
                    <a:pt x="100" y="49"/>
                    <a:pt x="94" y="35"/>
                    <a:pt x="82" y="25"/>
                  </a:cubicBezTo>
                  <a:close/>
                  <a:moveTo>
                    <a:pt x="23" y="5"/>
                  </a:moveTo>
                  <a:cubicBezTo>
                    <a:pt x="77" y="5"/>
                    <a:pt x="77" y="5"/>
                    <a:pt x="77" y="5"/>
                  </a:cubicBezTo>
                  <a:cubicBezTo>
                    <a:pt x="77" y="22"/>
                    <a:pt x="77" y="22"/>
                    <a:pt x="77" y="22"/>
                  </a:cubicBezTo>
                  <a:cubicBezTo>
                    <a:pt x="75" y="20"/>
                    <a:pt x="75" y="20"/>
                    <a:pt x="75" y="20"/>
                  </a:cubicBezTo>
                  <a:cubicBezTo>
                    <a:pt x="60" y="11"/>
                    <a:pt x="40" y="11"/>
                    <a:pt x="25" y="20"/>
                  </a:cubicBezTo>
                  <a:cubicBezTo>
                    <a:pt x="23" y="22"/>
                    <a:pt x="23" y="22"/>
                    <a:pt x="23" y="22"/>
                  </a:cubicBezTo>
                  <a:lnTo>
                    <a:pt x="23" y="5"/>
                  </a:lnTo>
                  <a:close/>
                  <a:moveTo>
                    <a:pt x="77" y="123"/>
                  </a:moveTo>
                  <a:cubicBezTo>
                    <a:pt x="23" y="123"/>
                    <a:pt x="23" y="123"/>
                    <a:pt x="23" y="123"/>
                  </a:cubicBezTo>
                  <a:cubicBezTo>
                    <a:pt x="23" y="106"/>
                    <a:pt x="23" y="106"/>
                    <a:pt x="23" y="106"/>
                  </a:cubicBezTo>
                  <a:cubicBezTo>
                    <a:pt x="25" y="108"/>
                    <a:pt x="25" y="108"/>
                    <a:pt x="25" y="108"/>
                  </a:cubicBezTo>
                  <a:cubicBezTo>
                    <a:pt x="40" y="117"/>
                    <a:pt x="60" y="117"/>
                    <a:pt x="75" y="108"/>
                  </a:cubicBezTo>
                  <a:cubicBezTo>
                    <a:pt x="77" y="106"/>
                    <a:pt x="77" y="106"/>
                    <a:pt x="77" y="106"/>
                  </a:cubicBezTo>
                  <a:lnTo>
                    <a:pt x="77" y="123"/>
                  </a:lnTo>
                  <a:close/>
                  <a:moveTo>
                    <a:pt x="82" y="96"/>
                  </a:moveTo>
                  <a:cubicBezTo>
                    <a:pt x="78" y="101"/>
                    <a:pt x="73" y="104"/>
                    <a:pt x="68" y="106"/>
                  </a:cubicBezTo>
                  <a:cubicBezTo>
                    <a:pt x="62" y="109"/>
                    <a:pt x="56" y="110"/>
                    <a:pt x="50" y="110"/>
                  </a:cubicBezTo>
                  <a:cubicBezTo>
                    <a:pt x="44" y="110"/>
                    <a:pt x="38" y="109"/>
                    <a:pt x="32" y="106"/>
                  </a:cubicBezTo>
                  <a:cubicBezTo>
                    <a:pt x="27" y="104"/>
                    <a:pt x="22" y="101"/>
                    <a:pt x="18" y="96"/>
                  </a:cubicBezTo>
                  <a:cubicBezTo>
                    <a:pt x="13" y="92"/>
                    <a:pt x="10" y="87"/>
                    <a:pt x="8" y="82"/>
                  </a:cubicBezTo>
                  <a:cubicBezTo>
                    <a:pt x="5" y="76"/>
                    <a:pt x="4" y="70"/>
                    <a:pt x="4" y="64"/>
                  </a:cubicBezTo>
                  <a:cubicBezTo>
                    <a:pt x="4" y="58"/>
                    <a:pt x="5" y="52"/>
                    <a:pt x="8" y="46"/>
                  </a:cubicBezTo>
                  <a:cubicBezTo>
                    <a:pt x="10" y="41"/>
                    <a:pt x="13" y="36"/>
                    <a:pt x="18" y="32"/>
                  </a:cubicBezTo>
                  <a:cubicBezTo>
                    <a:pt x="22" y="27"/>
                    <a:pt x="27" y="24"/>
                    <a:pt x="32" y="22"/>
                  </a:cubicBezTo>
                  <a:cubicBezTo>
                    <a:pt x="43" y="17"/>
                    <a:pt x="57" y="17"/>
                    <a:pt x="68" y="22"/>
                  </a:cubicBezTo>
                  <a:cubicBezTo>
                    <a:pt x="73" y="24"/>
                    <a:pt x="78" y="27"/>
                    <a:pt x="82" y="32"/>
                  </a:cubicBezTo>
                  <a:cubicBezTo>
                    <a:pt x="87" y="36"/>
                    <a:pt x="90" y="41"/>
                    <a:pt x="92" y="46"/>
                  </a:cubicBezTo>
                  <a:cubicBezTo>
                    <a:pt x="95" y="52"/>
                    <a:pt x="96" y="58"/>
                    <a:pt x="96" y="64"/>
                  </a:cubicBezTo>
                  <a:cubicBezTo>
                    <a:pt x="96" y="70"/>
                    <a:pt x="95" y="76"/>
                    <a:pt x="92" y="82"/>
                  </a:cubicBezTo>
                  <a:cubicBezTo>
                    <a:pt x="90" y="87"/>
                    <a:pt x="87" y="92"/>
                    <a:pt x="82" y="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4" name="Freeform 224"/>
            <p:cNvSpPr/>
            <p:nvPr/>
          </p:nvSpPr>
          <p:spPr bwMode="auto">
            <a:xfrm>
              <a:off x="7527925" y="425450"/>
              <a:ext cx="112713" cy="184150"/>
            </a:xfrm>
            <a:custGeom>
              <a:avLst/>
              <a:gdLst>
                <a:gd name="T0" fmla="*/ 29 w 30"/>
                <a:gd name="T1" fmla="*/ 45 h 49"/>
                <a:gd name="T2" fmla="*/ 4 w 30"/>
                <a:gd name="T3" fmla="*/ 31 h 49"/>
                <a:gd name="T4" fmla="*/ 4 w 30"/>
                <a:gd name="T5" fmla="*/ 2 h 49"/>
                <a:gd name="T6" fmla="*/ 2 w 30"/>
                <a:gd name="T7" fmla="*/ 0 h 49"/>
                <a:gd name="T8" fmla="*/ 0 w 30"/>
                <a:gd name="T9" fmla="*/ 2 h 49"/>
                <a:gd name="T10" fmla="*/ 0 w 30"/>
                <a:gd name="T11" fmla="*/ 32 h 49"/>
                <a:gd name="T12" fmla="*/ 1 w 30"/>
                <a:gd name="T13" fmla="*/ 34 h 49"/>
                <a:gd name="T14" fmla="*/ 27 w 30"/>
                <a:gd name="T15" fmla="*/ 49 h 49"/>
                <a:gd name="T16" fmla="*/ 30 w 30"/>
                <a:gd name="T17" fmla="*/ 48 h 49"/>
                <a:gd name="T18" fmla="*/ 30 w 30"/>
                <a:gd name="T19" fmla="*/ 46 h 49"/>
                <a:gd name="T20" fmla="*/ 29 w 30"/>
                <a:gd name="T21" fmla="*/ 4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49">
                  <a:moveTo>
                    <a:pt x="29" y="45"/>
                  </a:moveTo>
                  <a:cubicBezTo>
                    <a:pt x="4" y="31"/>
                    <a:pt x="4" y="31"/>
                    <a:pt x="4" y="31"/>
                  </a:cubicBezTo>
                  <a:cubicBezTo>
                    <a:pt x="4" y="2"/>
                    <a:pt x="4" y="2"/>
                    <a:pt x="4" y="2"/>
                  </a:cubicBezTo>
                  <a:cubicBezTo>
                    <a:pt x="4" y="1"/>
                    <a:pt x="3" y="0"/>
                    <a:pt x="2" y="0"/>
                  </a:cubicBezTo>
                  <a:cubicBezTo>
                    <a:pt x="1" y="0"/>
                    <a:pt x="0" y="1"/>
                    <a:pt x="0" y="2"/>
                  </a:cubicBezTo>
                  <a:cubicBezTo>
                    <a:pt x="0" y="32"/>
                    <a:pt x="0" y="32"/>
                    <a:pt x="0" y="32"/>
                  </a:cubicBezTo>
                  <a:cubicBezTo>
                    <a:pt x="0" y="33"/>
                    <a:pt x="0" y="34"/>
                    <a:pt x="1" y="34"/>
                  </a:cubicBezTo>
                  <a:cubicBezTo>
                    <a:pt x="27" y="49"/>
                    <a:pt x="27" y="49"/>
                    <a:pt x="27" y="49"/>
                  </a:cubicBezTo>
                  <a:cubicBezTo>
                    <a:pt x="28" y="49"/>
                    <a:pt x="29" y="49"/>
                    <a:pt x="30" y="48"/>
                  </a:cubicBezTo>
                  <a:cubicBezTo>
                    <a:pt x="30" y="47"/>
                    <a:pt x="30" y="47"/>
                    <a:pt x="30" y="46"/>
                  </a:cubicBezTo>
                  <a:cubicBezTo>
                    <a:pt x="30" y="46"/>
                    <a:pt x="29" y="45"/>
                    <a:pt x="29"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41" name="组合 240"/>
          <p:cNvGrpSpPr/>
          <p:nvPr/>
        </p:nvGrpSpPr>
        <p:grpSpPr>
          <a:xfrm>
            <a:off x="6300788" y="304800"/>
            <a:ext cx="522288" cy="481013"/>
            <a:chOff x="6300788" y="304800"/>
            <a:chExt cx="522288" cy="481013"/>
          </a:xfrm>
          <a:solidFill>
            <a:schemeClr val="accent1"/>
          </a:solidFill>
        </p:grpSpPr>
        <p:sp>
          <p:nvSpPr>
            <p:cNvPr id="25" name="Freeform 225"/>
            <p:cNvSpPr>
              <a:spLocks noEditPoints="1"/>
            </p:cNvSpPr>
            <p:nvPr/>
          </p:nvSpPr>
          <p:spPr bwMode="auto">
            <a:xfrm>
              <a:off x="6300788" y="304800"/>
              <a:ext cx="522288" cy="481013"/>
            </a:xfrm>
            <a:custGeom>
              <a:avLst/>
              <a:gdLst>
                <a:gd name="T0" fmla="*/ 135 w 139"/>
                <a:gd name="T1" fmla="*/ 47 h 128"/>
                <a:gd name="T2" fmla="*/ 105 w 139"/>
                <a:gd name="T3" fmla="*/ 9 h 128"/>
                <a:gd name="T4" fmla="*/ 73 w 139"/>
                <a:gd name="T5" fmla="*/ 0 h 128"/>
                <a:gd name="T6" fmla="*/ 18 w 139"/>
                <a:gd name="T7" fmla="*/ 32 h 128"/>
                <a:gd name="T8" fmla="*/ 41 w 139"/>
                <a:gd name="T9" fmla="*/ 119 h 128"/>
                <a:gd name="T10" fmla="*/ 73 w 139"/>
                <a:gd name="T11" fmla="*/ 128 h 128"/>
                <a:gd name="T12" fmla="*/ 128 w 139"/>
                <a:gd name="T13" fmla="*/ 96 h 128"/>
                <a:gd name="T14" fmla="*/ 135 w 139"/>
                <a:gd name="T15" fmla="*/ 47 h 128"/>
                <a:gd name="T16" fmla="*/ 132 w 139"/>
                <a:gd name="T17" fmla="*/ 71 h 128"/>
                <a:gd name="T18" fmla="*/ 124 w 139"/>
                <a:gd name="T19" fmla="*/ 94 h 128"/>
                <a:gd name="T20" fmla="*/ 115 w 139"/>
                <a:gd name="T21" fmla="*/ 106 h 128"/>
                <a:gd name="T22" fmla="*/ 102 w 139"/>
                <a:gd name="T23" fmla="*/ 116 h 128"/>
                <a:gd name="T24" fmla="*/ 73 w 139"/>
                <a:gd name="T25" fmla="*/ 123 h 128"/>
                <a:gd name="T26" fmla="*/ 58 w 139"/>
                <a:gd name="T27" fmla="*/ 121 h 128"/>
                <a:gd name="T28" fmla="*/ 43 w 139"/>
                <a:gd name="T29" fmla="*/ 115 h 128"/>
                <a:gd name="T30" fmla="*/ 26 w 139"/>
                <a:gd name="T31" fmla="*/ 100 h 128"/>
                <a:gd name="T32" fmla="*/ 16 w 139"/>
                <a:gd name="T33" fmla="*/ 79 h 128"/>
                <a:gd name="T34" fmla="*/ 14 w 139"/>
                <a:gd name="T35" fmla="*/ 57 h 128"/>
                <a:gd name="T36" fmla="*/ 22 w 139"/>
                <a:gd name="T37" fmla="*/ 34 h 128"/>
                <a:gd name="T38" fmla="*/ 31 w 139"/>
                <a:gd name="T39" fmla="*/ 22 h 128"/>
                <a:gd name="T40" fmla="*/ 44 w 139"/>
                <a:gd name="T41" fmla="*/ 12 h 128"/>
                <a:gd name="T42" fmla="*/ 88 w 139"/>
                <a:gd name="T43" fmla="*/ 7 h 128"/>
                <a:gd name="T44" fmla="*/ 103 w 139"/>
                <a:gd name="T45" fmla="*/ 13 h 128"/>
                <a:gd name="T46" fmla="*/ 120 w 139"/>
                <a:gd name="T47" fmla="*/ 28 h 128"/>
                <a:gd name="T48" fmla="*/ 130 w 139"/>
                <a:gd name="T49" fmla="*/ 49 h 128"/>
                <a:gd name="T50" fmla="*/ 132 w 139"/>
                <a:gd name="T51" fmla="*/ 7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9" h="128">
                  <a:moveTo>
                    <a:pt x="135" y="47"/>
                  </a:moveTo>
                  <a:cubicBezTo>
                    <a:pt x="130" y="31"/>
                    <a:pt x="120" y="17"/>
                    <a:pt x="105" y="9"/>
                  </a:cubicBezTo>
                  <a:cubicBezTo>
                    <a:pt x="95" y="3"/>
                    <a:pt x="84" y="0"/>
                    <a:pt x="73" y="0"/>
                  </a:cubicBezTo>
                  <a:cubicBezTo>
                    <a:pt x="50" y="0"/>
                    <a:pt x="29" y="12"/>
                    <a:pt x="18" y="32"/>
                  </a:cubicBezTo>
                  <a:cubicBezTo>
                    <a:pt x="0" y="63"/>
                    <a:pt x="10" y="102"/>
                    <a:pt x="41" y="119"/>
                  </a:cubicBezTo>
                  <a:cubicBezTo>
                    <a:pt x="51" y="125"/>
                    <a:pt x="62" y="128"/>
                    <a:pt x="73" y="128"/>
                  </a:cubicBezTo>
                  <a:cubicBezTo>
                    <a:pt x="96" y="128"/>
                    <a:pt x="117" y="116"/>
                    <a:pt x="128" y="96"/>
                  </a:cubicBezTo>
                  <a:cubicBezTo>
                    <a:pt x="137" y="81"/>
                    <a:pt x="139" y="64"/>
                    <a:pt x="135" y="47"/>
                  </a:cubicBezTo>
                  <a:close/>
                  <a:moveTo>
                    <a:pt x="132" y="71"/>
                  </a:moveTo>
                  <a:cubicBezTo>
                    <a:pt x="131" y="79"/>
                    <a:pt x="128" y="87"/>
                    <a:pt x="124" y="94"/>
                  </a:cubicBezTo>
                  <a:cubicBezTo>
                    <a:pt x="122" y="98"/>
                    <a:pt x="118" y="103"/>
                    <a:pt x="115" y="106"/>
                  </a:cubicBezTo>
                  <a:cubicBezTo>
                    <a:pt x="111" y="110"/>
                    <a:pt x="107" y="113"/>
                    <a:pt x="102" y="116"/>
                  </a:cubicBezTo>
                  <a:cubicBezTo>
                    <a:pt x="93" y="121"/>
                    <a:pt x="83" y="123"/>
                    <a:pt x="73" y="123"/>
                  </a:cubicBezTo>
                  <a:cubicBezTo>
                    <a:pt x="68" y="123"/>
                    <a:pt x="63" y="123"/>
                    <a:pt x="58" y="121"/>
                  </a:cubicBezTo>
                  <a:cubicBezTo>
                    <a:pt x="53" y="120"/>
                    <a:pt x="48" y="118"/>
                    <a:pt x="43" y="115"/>
                  </a:cubicBezTo>
                  <a:cubicBezTo>
                    <a:pt x="36" y="111"/>
                    <a:pt x="30" y="106"/>
                    <a:pt x="26" y="100"/>
                  </a:cubicBezTo>
                  <a:cubicBezTo>
                    <a:pt x="21" y="94"/>
                    <a:pt x="18" y="87"/>
                    <a:pt x="16" y="79"/>
                  </a:cubicBezTo>
                  <a:cubicBezTo>
                    <a:pt x="14" y="72"/>
                    <a:pt x="13" y="64"/>
                    <a:pt x="14" y="57"/>
                  </a:cubicBezTo>
                  <a:cubicBezTo>
                    <a:pt x="15" y="49"/>
                    <a:pt x="18" y="41"/>
                    <a:pt x="22" y="34"/>
                  </a:cubicBezTo>
                  <a:cubicBezTo>
                    <a:pt x="24" y="30"/>
                    <a:pt x="28" y="25"/>
                    <a:pt x="31" y="22"/>
                  </a:cubicBezTo>
                  <a:cubicBezTo>
                    <a:pt x="35" y="18"/>
                    <a:pt x="39" y="15"/>
                    <a:pt x="44" y="12"/>
                  </a:cubicBezTo>
                  <a:cubicBezTo>
                    <a:pt x="57" y="5"/>
                    <a:pt x="73" y="3"/>
                    <a:pt x="88" y="7"/>
                  </a:cubicBezTo>
                  <a:cubicBezTo>
                    <a:pt x="93" y="8"/>
                    <a:pt x="98" y="10"/>
                    <a:pt x="103" y="13"/>
                  </a:cubicBezTo>
                  <a:cubicBezTo>
                    <a:pt x="110" y="17"/>
                    <a:pt x="116" y="22"/>
                    <a:pt x="120" y="28"/>
                  </a:cubicBezTo>
                  <a:cubicBezTo>
                    <a:pt x="125" y="34"/>
                    <a:pt x="128" y="41"/>
                    <a:pt x="130" y="49"/>
                  </a:cubicBezTo>
                  <a:cubicBezTo>
                    <a:pt x="132" y="56"/>
                    <a:pt x="133" y="64"/>
                    <a:pt x="132"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6" name="Freeform 226"/>
            <p:cNvSpPr/>
            <p:nvPr/>
          </p:nvSpPr>
          <p:spPr bwMode="auto">
            <a:xfrm>
              <a:off x="6567488" y="376238"/>
              <a:ext cx="157163" cy="260350"/>
            </a:xfrm>
            <a:custGeom>
              <a:avLst/>
              <a:gdLst>
                <a:gd name="T0" fmla="*/ 41 w 42"/>
                <a:gd name="T1" fmla="*/ 65 h 69"/>
                <a:gd name="T2" fmla="*/ 4 w 42"/>
                <a:gd name="T3" fmla="*/ 44 h 69"/>
                <a:gd name="T4" fmla="*/ 4 w 42"/>
                <a:gd name="T5" fmla="*/ 2 h 69"/>
                <a:gd name="T6" fmla="*/ 2 w 42"/>
                <a:gd name="T7" fmla="*/ 0 h 69"/>
                <a:gd name="T8" fmla="*/ 0 w 42"/>
                <a:gd name="T9" fmla="*/ 2 h 69"/>
                <a:gd name="T10" fmla="*/ 0 w 42"/>
                <a:gd name="T11" fmla="*/ 45 h 69"/>
                <a:gd name="T12" fmla="*/ 1 w 42"/>
                <a:gd name="T13" fmla="*/ 47 h 69"/>
                <a:gd name="T14" fmla="*/ 38 w 42"/>
                <a:gd name="T15" fmla="*/ 69 h 69"/>
                <a:gd name="T16" fmla="*/ 41 w 42"/>
                <a:gd name="T17" fmla="*/ 68 h 69"/>
                <a:gd name="T18" fmla="*/ 42 w 42"/>
                <a:gd name="T19" fmla="*/ 66 h 69"/>
                <a:gd name="T20" fmla="*/ 41 w 42"/>
                <a:gd name="T21" fmla="*/ 65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69">
                  <a:moveTo>
                    <a:pt x="41" y="65"/>
                  </a:moveTo>
                  <a:cubicBezTo>
                    <a:pt x="4" y="44"/>
                    <a:pt x="4" y="44"/>
                    <a:pt x="4" y="44"/>
                  </a:cubicBezTo>
                  <a:cubicBezTo>
                    <a:pt x="4" y="2"/>
                    <a:pt x="4" y="2"/>
                    <a:pt x="4" y="2"/>
                  </a:cubicBezTo>
                  <a:cubicBezTo>
                    <a:pt x="4" y="1"/>
                    <a:pt x="3" y="0"/>
                    <a:pt x="2" y="0"/>
                  </a:cubicBezTo>
                  <a:cubicBezTo>
                    <a:pt x="1" y="0"/>
                    <a:pt x="0" y="1"/>
                    <a:pt x="0" y="2"/>
                  </a:cubicBezTo>
                  <a:cubicBezTo>
                    <a:pt x="0" y="45"/>
                    <a:pt x="0" y="45"/>
                    <a:pt x="0" y="45"/>
                  </a:cubicBezTo>
                  <a:cubicBezTo>
                    <a:pt x="0" y="46"/>
                    <a:pt x="0" y="47"/>
                    <a:pt x="1" y="47"/>
                  </a:cubicBezTo>
                  <a:cubicBezTo>
                    <a:pt x="38" y="69"/>
                    <a:pt x="38" y="69"/>
                    <a:pt x="38" y="69"/>
                  </a:cubicBezTo>
                  <a:cubicBezTo>
                    <a:pt x="39" y="69"/>
                    <a:pt x="41" y="69"/>
                    <a:pt x="41" y="68"/>
                  </a:cubicBezTo>
                  <a:cubicBezTo>
                    <a:pt x="42" y="67"/>
                    <a:pt x="42" y="67"/>
                    <a:pt x="42" y="66"/>
                  </a:cubicBezTo>
                  <a:cubicBezTo>
                    <a:pt x="41" y="65"/>
                    <a:pt x="41" y="65"/>
                    <a:pt x="41"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27" name="Freeform 227"/>
          <p:cNvSpPr>
            <a:spLocks noEditPoints="1"/>
          </p:cNvSpPr>
          <p:nvPr/>
        </p:nvSpPr>
        <p:spPr bwMode="auto">
          <a:xfrm>
            <a:off x="5414963" y="304800"/>
            <a:ext cx="396875" cy="481013"/>
          </a:xfrm>
          <a:custGeom>
            <a:avLst/>
            <a:gdLst>
              <a:gd name="T0" fmla="*/ 93 w 106"/>
              <a:gd name="T1" fmla="*/ 22 h 128"/>
              <a:gd name="T2" fmla="*/ 63 w 106"/>
              <a:gd name="T3" fmla="*/ 10 h 128"/>
              <a:gd name="T4" fmla="*/ 43 w 106"/>
              <a:gd name="T5" fmla="*/ 10 h 128"/>
              <a:gd name="T6" fmla="*/ 13 w 106"/>
              <a:gd name="T7" fmla="*/ 22 h 128"/>
              <a:gd name="T8" fmla="*/ 7 w 106"/>
              <a:gd name="T9" fmla="*/ 43 h 128"/>
              <a:gd name="T10" fmla="*/ 43 w 106"/>
              <a:gd name="T11" fmla="*/ 49 h 128"/>
              <a:gd name="T12" fmla="*/ 13 w 106"/>
              <a:gd name="T13" fmla="*/ 65 h 128"/>
              <a:gd name="T14" fmla="*/ 11 w 106"/>
              <a:gd name="T15" fmla="*/ 66 h 128"/>
              <a:gd name="T16" fmla="*/ 0 w 106"/>
              <a:gd name="T17" fmla="*/ 79 h 128"/>
              <a:gd name="T18" fmla="*/ 11 w 106"/>
              <a:gd name="T19" fmla="*/ 92 h 128"/>
              <a:gd name="T20" fmla="*/ 43 w 106"/>
              <a:gd name="T21" fmla="*/ 92 h 128"/>
              <a:gd name="T22" fmla="*/ 63 w 106"/>
              <a:gd name="T23" fmla="*/ 128 h 128"/>
              <a:gd name="T24" fmla="*/ 93 w 106"/>
              <a:gd name="T25" fmla="*/ 92 h 128"/>
              <a:gd name="T26" fmla="*/ 99 w 106"/>
              <a:gd name="T27" fmla="*/ 71 h 128"/>
              <a:gd name="T28" fmla="*/ 63 w 106"/>
              <a:gd name="T29" fmla="*/ 65 h 128"/>
              <a:gd name="T30" fmla="*/ 93 w 106"/>
              <a:gd name="T31" fmla="*/ 49 h 128"/>
              <a:gd name="T32" fmla="*/ 95 w 106"/>
              <a:gd name="T33" fmla="*/ 48 h 128"/>
              <a:gd name="T34" fmla="*/ 106 w 106"/>
              <a:gd name="T35" fmla="*/ 36 h 128"/>
              <a:gd name="T36" fmla="*/ 95 w 106"/>
              <a:gd name="T37" fmla="*/ 23 h 128"/>
              <a:gd name="T38" fmla="*/ 53 w 106"/>
              <a:gd name="T39" fmla="*/ 5 h 128"/>
              <a:gd name="T40" fmla="*/ 58 w 106"/>
              <a:gd name="T41" fmla="*/ 22 h 128"/>
              <a:gd name="T42" fmla="*/ 48 w 106"/>
              <a:gd name="T43" fmla="*/ 10 h 128"/>
              <a:gd name="T44" fmla="*/ 48 w 106"/>
              <a:gd name="T45" fmla="*/ 123 h 128"/>
              <a:gd name="T46" fmla="*/ 58 w 106"/>
              <a:gd name="T47" fmla="*/ 92 h 128"/>
              <a:gd name="T48" fmla="*/ 94 w 106"/>
              <a:gd name="T49" fmla="*/ 70 h 128"/>
              <a:gd name="T50" fmla="*/ 14 w 106"/>
              <a:gd name="T51" fmla="*/ 88 h 128"/>
              <a:gd name="T52" fmla="*/ 14 w 106"/>
              <a:gd name="T53" fmla="*/ 70 h 128"/>
              <a:gd name="T54" fmla="*/ 48 w 106"/>
              <a:gd name="T55" fmla="*/ 65 h 128"/>
              <a:gd name="T56" fmla="*/ 58 w 106"/>
              <a:gd name="T57" fmla="*/ 49 h 128"/>
              <a:gd name="T58" fmla="*/ 48 w 106"/>
              <a:gd name="T59" fmla="*/ 65 h 128"/>
              <a:gd name="T60" fmla="*/ 12 w 106"/>
              <a:gd name="T61" fmla="*/ 44 h 128"/>
              <a:gd name="T62" fmla="*/ 92 w 106"/>
              <a:gd name="T63" fmla="*/ 27 h 128"/>
              <a:gd name="T64" fmla="*/ 92 w 106"/>
              <a:gd name="T65" fmla="*/ 4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6" h="128">
                <a:moveTo>
                  <a:pt x="95" y="23"/>
                </a:moveTo>
                <a:cubicBezTo>
                  <a:pt x="94" y="22"/>
                  <a:pt x="94" y="22"/>
                  <a:pt x="93" y="22"/>
                </a:cubicBezTo>
                <a:cubicBezTo>
                  <a:pt x="63" y="22"/>
                  <a:pt x="63" y="22"/>
                  <a:pt x="63" y="22"/>
                </a:cubicBezTo>
                <a:cubicBezTo>
                  <a:pt x="63" y="10"/>
                  <a:pt x="63" y="10"/>
                  <a:pt x="63" y="10"/>
                </a:cubicBezTo>
                <a:cubicBezTo>
                  <a:pt x="63" y="4"/>
                  <a:pt x="58" y="0"/>
                  <a:pt x="53" y="0"/>
                </a:cubicBezTo>
                <a:cubicBezTo>
                  <a:pt x="48" y="0"/>
                  <a:pt x="43" y="4"/>
                  <a:pt x="43" y="10"/>
                </a:cubicBezTo>
                <a:cubicBezTo>
                  <a:pt x="43" y="22"/>
                  <a:pt x="43" y="22"/>
                  <a:pt x="43" y="22"/>
                </a:cubicBezTo>
                <a:cubicBezTo>
                  <a:pt x="13" y="22"/>
                  <a:pt x="13" y="22"/>
                  <a:pt x="13" y="22"/>
                </a:cubicBezTo>
                <a:cubicBezTo>
                  <a:pt x="10" y="22"/>
                  <a:pt x="7" y="25"/>
                  <a:pt x="7" y="28"/>
                </a:cubicBezTo>
                <a:cubicBezTo>
                  <a:pt x="7" y="43"/>
                  <a:pt x="7" y="43"/>
                  <a:pt x="7" y="43"/>
                </a:cubicBezTo>
                <a:cubicBezTo>
                  <a:pt x="7" y="46"/>
                  <a:pt x="10" y="49"/>
                  <a:pt x="13" y="49"/>
                </a:cubicBezTo>
                <a:cubicBezTo>
                  <a:pt x="43" y="49"/>
                  <a:pt x="43" y="49"/>
                  <a:pt x="43" y="49"/>
                </a:cubicBezTo>
                <a:cubicBezTo>
                  <a:pt x="43" y="65"/>
                  <a:pt x="43" y="65"/>
                  <a:pt x="43" y="65"/>
                </a:cubicBezTo>
                <a:cubicBezTo>
                  <a:pt x="13" y="65"/>
                  <a:pt x="13" y="65"/>
                  <a:pt x="13" y="65"/>
                </a:cubicBezTo>
                <a:cubicBezTo>
                  <a:pt x="12" y="65"/>
                  <a:pt x="12" y="66"/>
                  <a:pt x="11" y="66"/>
                </a:cubicBezTo>
                <a:cubicBezTo>
                  <a:pt x="11" y="66"/>
                  <a:pt x="11" y="66"/>
                  <a:pt x="11" y="66"/>
                </a:cubicBezTo>
                <a:cubicBezTo>
                  <a:pt x="0" y="77"/>
                  <a:pt x="0" y="77"/>
                  <a:pt x="0" y="77"/>
                </a:cubicBezTo>
                <a:cubicBezTo>
                  <a:pt x="0" y="78"/>
                  <a:pt x="0" y="78"/>
                  <a:pt x="0" y="79"/>
                </a:cubicBezTo>
                <a:cubicBezTo>
                  <a:pt x="0" y="79"/>
                  <a:pt x="0" y="80"/>
                  <a:pt x="0" y="80"/>
                </a:cubicBezTo>
                <a:cubicBezTo>
                  <a:pt x="11" y="92"/>
                  <a:pt x="11" y="92"/>
                  <a:pt x="11" y="92"/>
                </a:cubicBezTo>
                <a:cubicBezTo>
                  <a:pt x="12" y="92"/>
                  <a:pt x="12" y="92"/>
                  <a:pt x="13" y="92"/>
                </a:cubicBezTo>
                <a:cubicBezTo>
                  <a:pt x="43" y="92"/>
                  <a:pt x="43" y="92"/>
                  <a:pt x="43" y="92"/>
                </a:cubicBezTo>
                <a:cubicBezTo>
                  <a:pt x="43" y="128"/>
                  <a:pt x="43" y="128"/>
                  <a:pt x="43" y="128"/>
                </a:cubicBezTo>
                <a:cubicBezTo>
                  <a:pt x="63" y="128"/>
                  <a:pt x="63" y="128"/>
                  <a:pt x="63" y="128"/>
                </a:cubicBezTo>
                <a:cubicBezTo>
                  <a:pt x="63" y="92"/>
                  <a:pt x="63" y="92"/>
                  <a:pt x="63" y="92"/>
                </a:cubicBezTo>
                <a:cubicBezTo>
                  <a:pt x="93" y="92"/>
                  <a:pt x="93" y="92"/>
                  <a:pt x="93" y="92"/>
                </a:cubicBezTo>
                <a:cubicBezTo>
                  <a:pt x="96" y="92"/>
                  <a:pt x="99" y="90"/>
                  <a:pt x="99" y="86"/>
                </a:cubicBezTo>
                <a:cubicBezTo>
                  <a:pt x="99" y="71"/>
                  <a:pt x="99" y="71"/>
                  <a:pt x="99" y="71"/>
                </a:cubicBezTo>
                <a:cubicBezTo>
                  <a:pt x="99" y="68"/>
                  <a:pt x="96" y="65"/>
                  <a:pt x="93" y="65"/>
                </a:cubicBezTo>
                <a:cubicBezTo>
                  <a:pt x="63" y="65"/>
                  <a:pt x="63" y="65"/>
                  <a:pt x="63" y="65"/>
                </a:cubicBezTo>
                <a:cubicBezTo>
                  <a:pt x="63" y="49"/>
                  <a:pt x="63" y="49"/>
                  <a:pt x="63" y="49"/>
                </a:cubicBezTo>
                <a:cubicBezTo>
                  <a:pt x="93" y="49"/>
                  <a:pt x="93" y="49"/>
                  <a:pt x="93" y="49"/>
                </a:cubicBezTo>
                <a:cubicBezTo>
                  <a:pt x="94" y="49"/>
                  <a:pt x="94" y="49"/>
                  <a:pt x="95" y="48"/>
                </a:cubicBezTo>
                <a:cubicBezTo>
                  <a:pt x="95" y="48"/>
                  <a:pt x="95" y="48"/>
                  <a:pt x="95" y="48"/>
                </a:cubicBezTo>
                <a:cubicBezTo>
                  <a:pt x="106" y="37"/>
                  <a:pt x="106" y="37"/>
                  <a:pt x="106" y="37"/>
                </a:cubicBezTo>
                <a:cubicBezTo>
                  <a:pt x="106" y="37"/>
                  <a:pt x="106" y="36"/>
                  <a:pt x="106" y="36"/>
                </a:cubicBezTo>
                <a:cubicBezTo>
                  <a:pt x="106" y="35"/>
                  <a:pt x="106" y="34"/>
                  <a:pt x="106" y="34"/>
                </a:cubicBezTo>
                <a:lnTo>
                  <a:pt x="95" y="23"/>
                </a:lnTo>
                <a:close/>
                <a:moveTo>
                  <a:pt x="48" y="10"/>
                </a:moveTo>
                <a:cubicBezTo>
                  <a:pt x="48" y="7"/>
                  <a:pt x="50" y="5"/>
                  <a:pt x="53" y="5"/>
                </a:cubicBezTo>
                <a:cubicBezTo>
                  <a:pt x="56" y="5"/>
                  <a:pt x="58" y="7"/>
                  <a:pt x="58" y="10"/>
                </a:cubicBezTo>
                <a:cubicBezTo>
                  <a:pt x="58" y="22"/>
                  <a:pt x="58" y="22"/>
                  <a:pt x="58" y="22"/>
                </a:cubicBezTo>
                <a:cubicBezTo>
                  <a:pt x="48" y="22"/>
                  <a:pt x="48" y="22"/>
                  <a:pt x="48" y="22"/>
                </a:cubicBezTo>
                <a:lnTo>
                  <a:pt x="48" y="10"/>
                </a:lnTo>
                <a:close/>
                <a:moveTo>
                  <a:pt x="58" y="123"/>
                </a:moveTo>
                <a:cubicBezTo>
                  <a:pt x="48" y="123"/>
                  <a:pt x="48" y="123"/>
                  <a:pt x="48" y="123"/>
                </a:cubicBezTo>
                <a:cubicBezTo>
                  <a:pt x="48" y="92"/>
                  <a:pt x="48" y="92"/>
                  <a:pt x="48" y="92"/>
                </a:cubicBezTo>
                <a:cubicBezTo>
                  <a:pt x="58" y="92"/>
                  <a:pt x="58" y="92"/>
                  <a:pt x="58" y="92"/>
                </a:cubicBezTo>
                <a:lnTo>
                  <a:pt x="58" y="123"/>
                </a:lnTo>
                <a:close/>
                <a:moveTo>
                  <a:pt x="94" y="70"/>
                </a:moveTo>
                <a:cubicBezTo>
                  <a:pt x="94" y="88"/>
                  <a:pt x="94" y="88"/>
                  <a:pt x="94" y="88"/>
                </a:cubicBezTo>
                <a:cubicBezTo>
                  <a:pt x="14" y="88"/>
                  <a:pt x="14" y="88"/>
                  <a:pt x="14" y="88"/>
                </a:cubicBezTo>
                <a:cubicBezTo>
                  <a:pt x="5" y="79"/>
                  <a:pt x="5" y="79"/>
                  <a:pt x="5" y="79"/>
                </a:cubicBezTo>
                <a:cubicBezTo>
                  <a:pt x="14" y="70"/>
                  <a:pt x="14" y="70"/>
                  <a:pt x="14" y="70"/>
                </a:cubicBezTo>
                <a:lnTo>
                  <a:pt x="94" y="70"/>
                </a:lnTo>
                <a:close/>
                <a:moveTo>
                  <a:pt x="48" y="65"/>
                </a:moveTo>
                <a:cubicBezTo>
                  <a:pt x="48" y="49"/>
                  <a:pt x="48" y="49"/>
                  <a:pt x="48" y="49"/>
                </a:cubicBezTo>
                <a:cubicBezTo>
                  <a:pt x="58" y="49"/>
                  <a:pt x="58" y="49"/>
                  <a:pt x="58" y="49"/>
                </a:cubicBezTo>
                <a:cubicBezTo>
                  <a:pt x="58" y="65"/>
                  <a:pt x="58" y="65"/>
                  <a:pt x="58" y="65"/>
                </a:cubicBezTo>
                <a:lnTo>
                  <a:pt x="48" y="65"/>
                </a:lnTo>
                <a:close/>
                <a:moveTo>
                  <a:pt x="92" y="44"/>
                </a:moveTo>
                <a:cubicBezTo>
                  <a:pt x="12" y="44"/>
                  <a:pt x="12" y="44"/>
                  <a:pt x="12" y="44"/>
                </a:cubicBezTo>
                <a:cubicBezTo>
                  <a:pt x="12" y="27"/>
                  <a:pt x="12" y="27"/>
                  <a:pt x="12" y="27"/>
                </a:cubicBezTo>
                <a:cubicBezTo>
                  <a:pt x="92" y="27"/>
                  <a:pt x="92" y="27"/>
                  <a:pt x="92" y="27"/>
                </a:cubicBezTo>
                <a:cubicBezTo>
                  <a:pt x="101" y="36"/>
                  <a:pt x="101" y="36"/>
                  <a:pt x="101" y="36"/>
                </a:cubicBezTo>
                <a:lnTo>
                  <a:pt x="92" y="44"/>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3" name="组合 2"/>
          <p:cNvGrpSpPr/>
          <p:nvPr/>
        </p:nvGrpSpPr>
        <p:grpSpPr>
          <a:xfrm>
            <a:off x="4411663" y="304800"/>
            <a:ext cx="481013" cy="481013"/>
            <a:chOff x="4411663" y="304800"/>
            <a:chExt cx="481013" cy="481013"/>
          </a:xfrm>
          <a:solidFill>
            <a:schemeClr val="accent1"/>
          </a:solidFill>
        </p:grpSpPr>
        <p:sp>
          <p:nvSpPr>
            <p:cNvPr id="28" name="Freeform 228"/>
            <p:cNvSpPr>
              <a:spLocks noEditPoints="1"/>
            </p:cNvSpPr>
            <p:nvPr/>
          </p:nvSpPr>
          <p:spPr bwMode="auto">
            <a:xfrm>
              <a:off x="4411663" y="304800"/>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2" y="101"/>
                    <a:pt x="106" y="10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9" name="Oval 229"/>
            <p:cNvSpPr>
              <a:spLocks noChangeArrowheads="1"/>
            </p:cNvSpPr>
            <p:nvPr/>
          </p:nvSpPr>
          <p:spPr bwMode="auto">
            <a:xfrm>
              <a:off x="4637088" y="530225"/>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0" name="Freeform 230"/>
            <p:cNvSpPr>
              <a:spLocks noEditPoints="1"/>
            </p:cNvSpPr>
            <p:nvPr/>
          </p:nvSpPr>
          <p:spPr bwMode="auto">
            <a:xfrm>
              <a:off x="4576763" y="381000"/>
              <a:ext cx="150813" cy="330200"/>
            </a:xfrm>
            <a:custGeom>
              <a:avLst/>
              <a:gdLst>
                <a:gd name="T0" fmla="*/ 40 w 40"/>
                <a:gd name="T1" fmla="*/ 43 h 88"/>
                <a:gd name="T2" fmla="*/ 40 w 40"/>
                <a:gd name="T3" fmla="*/ 43 h 88"/>
                <a:gd name="T4" fmla="*/ 22 w 40"/>
                <a:gd name="T5" fmla="*/ 2 h 88"/>
                <a:gd name="T6" fmla="*/ 18 w 40"/>
                <a:gd name="T7" fmla="*/ 2 h 88"/>
                <a:gd name="T8" fmla="*/ 0 w 40"/>
                <a:gd name="T9" fmla="*/ 43 h 88"/>
                <a:gd name="T10" fmla="*/ 0 w 40"/>
                <a:gd name="T11" fmla="*/ 44 h 88"/>
                <a:gd name="T12" fmla="*/ 0 w 40"/>
                <a:gd name="T13" fmla="*/ 45 h 88"/>
                <a:gd name="T14" fmla="*/ 0 w 40"/>
                <a:gd name="T15" fmla="*/ 45 h 88"/>
                <a:gd name="T16" fmla="*/ 18 w 40"/>
                <a:gd name="T17" fmla="*/ 86 h 88"/>
                <a:gd name="T18" fmla="*/ 22 w 40"/>
                <a:gd name="T19" fmla="*/ 86 h 88"/>
                <a:gd name="T20" fmla="*/ 40 w 40"/>
                <a:gd name="T21" fmla="*/ 45 h 88"/>
                <a:gd name="T22" fmla="*/ 40 w 40"/>
                <a:gd name="T23" fmla="*/ 44 h 88"/>
                <a:gd name="T24" fmla="*/ 40 w 40"/>
                <a:gd name="T25" fmla="*/ 44 h 88"/>
                <a:gd name="T26" fmla="*/ 40 w 40"/>
                <a:gd name="T27" fmla="*/ 44 h 88"/>
                <a:gd name="T28" fmla="*/ 40 w 40"/>
                <a:gd name="T29" fmla="*/ 43 h 88"/>
                <a:gd name="T30" fmla="*/ 20 w 40"/>
                <a:gd name="T31" fmla="*/ 80 h 88"/>
                <a:gd name="T32" fmla="*/ 4 w 40"/>
                <a:gd name="T33" fmla="*/ 44 h 88"/>
                <a:gd name="T34" fmla="*/ 20 w 40"/>
                <a:gd name="T35" fmla="*/ 9 h 88"/>
                <a:gd name="T36" fmla="*/ 36 w 40"/>
                <a:gd name="T37" fmla="*/ 44 h 88"/>
                <a:gd name="T38" fmla="*/ 20 w 40"/>
                <a:gd name="T39" fmla="*/ 8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0" h="88">
                  <a:moveTo>
                    <a:pt x="40" y="43"/>
                  </a:moveTo>
                  <a:cubicBezTo>
                    <a:pt x="40" y="43"/>
                    <a:pt x="40" y="43"/>
                    <a:pt x="40" y="43"/>
                  </a:cubicBezTo>
                  <a:cubicBezTo>
                    <a:pt x="22" y="2"/>
                    <a:pt x="22" y="2"/>
                    <a:pt x="22" y="2"/>
                  </a:cubicBezTo>
                  <a:cubicBezTo>
                    <a:pt x="21" y="0"/>
                    <a:pt x="19" y="0"/>
                    <a:pt x="18" y="2"/>
                  </a:cubicBezTo>
                  <a:cubicBezTo>
                    <a:pt x="0" y="43"/>
                    <a:pt x="0" y="43"/>
                    <a:pt x="0" y="43"/>
                  </a:cubicBezTo>
                  <a:cubicBezTo>
                    <a:pt x="0" y="43"/>
                    <a:pt x="0" y="44"/>
                    <a:pt x="0" y="44"/>
                  </a:cubicBezTo>
                  <a:cubicBezTo>
                    <a:pt x="0" y="44"/>
                    <a:pt x="0" y="45"/>
                    <a:pt x="0" y="45"/>
                  </a:cubicBezTo>
                  <a:cubicBezTo>
                    <a:pt x="0" y="45"/>
                    <a:pt x="0" y="45"/>
                    <a:pt x="0" y="45"/>
                  </a:cubicBezTo>
                  <a:cubicBezTo>
                    <a:pt x="18" y="86"/>
                    <a:pt x="18" y="86"/>
                    <a:pt x="18" y="86"/>
                  </a:cubicBezTo>
                  <a:cubicBezTo>
                    <a:pt x="19" y="88"/>
                    <a:pt x="21" y="88"/>
                    <a:pt x="22" y="86"/>
                  </a:cubicBezTo>
                  <a:cubicBezTo>
                    <a:pt x="40" y="45"/>
                    <a:pt x="40" y="45"/>
                    <a:pt x="40" y="45"/>
                  </a:cubicBezTo>
                  <a:cubicBezTo>
                    <a:pt x="40" y="45"/>
                    <a:pt x="40" y="44"/>
                    <a:pt x="40" y="44"/>
                  </a:cubicBezTo>
                  <a:cubicBezTo>
                    <a:pt x="40" y="44"/>
                    <a:pt x="40" y="44"/>
                    <a:pt x="40" y="44"/>
                  </a:cubicBezTo>
                  <a:cubicBezTo>
                    <a:pt x="40" y="44"/>
                    <a:pt x="40" y="44"/>
                    <a:pt x="40" y="44"/>
                  </a:cubicBezTo>
                  <a:cubicBezTo>
                    <a:pt x="40" y="44"/>
                    <a:pt x="40" y="43"/>
                    <a:pt x="40" y="43"/>
                  </a:cubicBezTo>
                  <a:close/>
                  <a:moveTo>
                    <a:pt x="20" y="80"/>
                  </a:moveTo>
                  <a:cubicBezTo>
                    <a:pt x="4" y="44"/>
                    <a:pt x="4" y="44"/>
                    <a:pt x="4" y="44"/>
                  </a:cubicBezTo>
                  <a:cubicBezTo>
                    <a:pt x="20" y="9"/>
                    <a:pt x="20" y="9"/>
                    <a:pt x="20" y="9"/>
                  </a:cubicBezTo>
                  <a:cubicBezTo>
                    <a:pt x="36" y="44"/>
                    <a:pt x="36" y="44"/>
                    <a:pt x="36" y="44"/>
                  </a:cubicBezTo>
                  <a:lnTo>
                    <a:pt x="20" y="8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4" name="组合 3"/>
          <p:cNvGrpSpPr/>
          <p:nvPr/>
        </p:nvGrpSpPr>
        <p:grpSpPr>
          <a:xfrm>
            <a:off x="3451225" y="354013"/>
            <a:ext cx="481013" cy="379413"/>
            <a:chOff x="3451225" y="354013"/>
            <a:chExt cx="481013" cy="379413"/>
          </a:xfrm>
          <a:solidFill>
            <a:schemeClr val="accent1"/>
          </a:solidFill>
        </p:grpSpPr>
        <p:sp>
          <p:nvSpPr>
            <p:cNvPr id="31" name="Freeform 231"/>
            <p:cNvSpPr/>
            <p:nvPr/>
          </p:nvSpPr>
          <p:spPr bwMode="auto">
            <a:xfrm>
              <a:off x="3770313" y="519113"/>
              <a:ext cx="74613" cy="79375"/>
            </a:xfrm>
            <a:custGeom>
              <a:avLst/>
              <a:gdLst>
                <a:gd name="T0" fmla="*/ 4 w 20"/>
                <a:gd name="T1" fmla="*/ 1 h 21"/>
                <a:gd name="T2" fmla="*/ 1 w 20"/>
                <a:gd name="T3" fmla="*/ 1 h 21"/>
                <a:gd name="T4" fmla="*/ 0 w 20"/>
                <a:gd name="T5" fmla="*/ 3 h 21"/>
                <a:gd name="T6" fmla="*/ 1 w 20"/>
                <a:gd name="T7" fmla="*/ 4 h 21"/>
                <a:gd name="T8" fmla="*/ 7 w 20"/>
                <a:gd name="T9" fmla="*/ 11 h 21"/>
                <a:gd name="T10" fmla="*/ 1 w 20"/>
                <a:gd name="T11" fmla="*/ 17 h 21"/>
                <a:gd name="T12" fmla="*/ 0 w 20"/>
                <a:gd name="T13" fmla="*/ 18 h 21"/>
                <a:gd name="T14" fmla="*/ 1 w 20"/>
                <a:gd name="T15" fmla="*/ 20 h 21"/>
                <a:gd name="T16" fmla="*/ 4 w 20"/>
                <a:gd name="T17" fmla="*/ 20 h 21"/>
                <a:gd name="T18" fmla="*/ 10 w 20"/>
                <a:gd name="T19" fmla="*/ 14 h 21"/>
                <a:gd name="T20" fmla="*/ 16 w 20"/>
                <a:gd name="T21" fmla="*/ 20 h 21"/>
                <a:gd name="T22" fmla="*/ 20 w 20"/>
                <a:gd name="T23" fmla="*/ 20 h 21"/>
                <a:gd name="T24" fmla="*/ 20 w 20"/>
                <a:gd name="T25" fmla="*/ 18 h 21"/>
                <a:gd name="T26" fmla="*/ 20 w 20"/>
                <a:gd name="T27" fmla="*/ 17 h 21"/>
                <a:gd name="T28" fmla="*/ 13 w 20"/>
                <a:gd name="T29" fmla="*/ 11 h 21"/>
                <a:gd name="T30" fmla="*/ 20 w 20"/>
                <a:gd name="T31" fmla="*/ 4 h 21"/>
                <a:gd name="T32" fmla="*/ 20 w 20"/>
                <a:gd name="T33" fmla="*/ 3 h 21"/>
                <a:gd name="T34" fmla="*/ 20 w 20"/>
                <a:gd name="T35" fmla="*/ 1 h 21"/>
                <a:gd name="T36" fmla="*/ 16 w 20"/>
                <a:gd name="T37" fmla="*/ 1 h 21"/>
                <a:gd name="T38" fmla="*/ 10 w 20"/>
                <a:gd name="T39" fmla="*/ 7 h 21"/>
                <a:gd name="T40" fmla="*/ 4 w 20"/>
                <a:gd name="T41"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 h="21">
                  <a:moveTo>
                    <a:pt x="4" y="1"/>
                  </a:moveTo>
                  <a:cubicBezTo>
                    <a:pt x="3" y="0"/>
                    <a:pt x="2" y="0"/>
                    <a:pt x="1" y="1"/>
                  </a:cubicBezTo>
                  <a:cubicBezTo>
                    <a:pt x="0" y="2"/>
                    <a:pt x="0" y="2"/>
                    <a:pt x="0" y="3"/>
                  </a:cubicBezTo>
                  <a:cubicBezTo>
                    <a:pt x="0" y="3"/>
                    <a:pt x="0" y="4"/>
                    <a:pt x="1" y="4"/>
                  </a:cubicBezTo>
                  <a:cubicBezTo>
                    <a:pt x="7" y="11"/>
                    <a:pt x="7" y="11"/>
                    <a:pt x="7" y="11"/>
                  </a:cubicBezTo>
                  <a:cubicBezTo>
                    <a:pt x="1" y="17"/>
                    <a:pt x="1" y="17"/>
                    <a:pt x="1" y="17"/>
                  </a:cubicBezTo>
                  <a:cubicBezTo>
                    <a:pt x="0" y="17"/>
                    <a:pt x="0" y="18"/>
                    <a:pt x="0" y="18"/>
                  </a:cubicBezTo>
                  <a:cubicBezTo>
                    <a:pt x="0" y="19"/>
                    <a:pt x="0" y="20"/>
                    <a:pt x="1" y="20"/>
                  </a:cubicBezTo>
                  <a:cubicBezTo>
                    <a:pt x="2" y="21"/>
                    <a:pt x="3" y="21"/>
                    <a:pt x="4" y="20"/>
                  </a:cubicBezTo>
                  <a:cubicBezTo>
                    <a:pt x="10" y="14"/>
                    <a:pt x="10" y="14"/>
                    <a:pt x="10" y="14"/>
                  </a:cubicBezTo>
                  <a:cubicBezTo>
                    <a:pt x="16" y="20"/>
                    <a:pt x="16" y="20"/>
                    <a:pt x="16" y="20"/>
                  </a:cubicBezTo>
                  <a:cubicBezTo>
                    <a:pt x="17" y="21"/>
                    <a:pt x="19" y="21"/>
                    <a:pt x="20" y="20"/>
                  </a:cubicBezTo>
                  <a:cubicBezTo>
                    <a:pt x="20" y="20"/>
                    <a:pt x="20" y="19"/>
                    <a:pt x="20" y="18"/>
                  </a:cubicBezTo>
                  <a:cubicBezTo>
                    <a:pt x="20" y="18"/>
                    <a:pt x="20" y="17"/>
                    <a:pt x="20" y="17"/>
                  </a:cubicBezTo>
                  <a:cubicBezTo>
                    <a:pt x="13" y="11"/>
                    <a:pt x="13" y="11"/>
                    <a:pt x="13" y="11"/>
                  </a:cubicBezTo>
                  <a:cubicBezTo>
                    <a:pt x="20" y="4"/>
                    <a:pt x="20" y="4"/>
                    <a:pt x="20" y="4"/>
                  </a:cubicBezTo>
                  <a:cubicBezTo>
                    <a:pt x="20" y="4"/>
                    <a:pt x="20" y="3"/>
                    <a:pt x="20" y="3"/>
                  </a:cubicBezTo>
                  <a:cubicBezTo>
                    <a:pt x="20" y="2"/>
                    <a:pt x="20" y="2"/>
                    <a:pt x="20" y="1"/>
                  </a:cubicBezTo>
                  <a:cubicBezTo>
                    <a:pt x="19" y="0"/>
                    <a:pt x="17" y="0"/>
                    <a:pt x="16" y="1"/>
                  </a:cubicBezTo>
                  <a:cubicBezTo>
                    <a:pt x="10" y="7"/>
                    <a:pt x="10" y="7"/>
                    <a:pt x="10" y="7"/>
                  </a:cubicBezTo>
                  <a:lnTo>
                    <a:pt x="4"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2" name="Freeform 232"/>
            <p:cNvSpPr>
              <a:spLocks noEditPoints="1"/>
            </p:cNvSpPr>
            <p:nvPr/>
          </p:nvSpPr>
          <p:spPr bwMode="auto">
            <a:xfrm>
              <a:off x="3451225" y="354013"/>
              <a:ext cx="481013" cy="379413"/>
            </a:xfrm>
            <a:custGeom>
              <a:avLst/>
              <a:gdLst>
                <a:gd name="T0" fmla="*/ 126 w 128"/>
                <a:gd name="T1" fmla="*/ 1 h 101"/>
                <a:gd name="T2" fmla="*/ 96 w 128"/>
                <a:gd name="T3" fmla="*/ 8 h 101"/>
                <a:gd name="T4" fmla="*/ 63 w 128"/>
                <a:gd name="T5" fmla="*/ 1 h 101"/>
                <a:gd name="T6" fmla="*/ 3 w 128"/>
                <a:gd name="T7" fmla="*/ 1 h 101"/>
                <a:gd name="T8" fmla="*/ 0 w 128"/>
                <a:gd name="T9" fmla="*/ 2 h 101"/>
                <a:gd name="T10" fmla="*/ 2 w 128"/>
                <a:gd name="T11" fmla="*/ 94 h 101"/>
                <a:gd name="T12" fmla="*/ 33 w 128"/>
                <a:gd name="T13" fmla="*/ 101 h 101"/>
                <a:gd name="T14" fmla="*/ 64 w 128"/>
                <a:gd name="T15" fmla="*/ 94 h 101"/>
                <a:gd name="T16" fmla="*/ 95 w 128"/>
                <a:gd name="T17" fmla="*/ 101 h 101"/>
                <a:gd name="T18" fmla="*/ 126 w 128"/>
                <a:gd name="T19" fmla="*/ 94 h 101"/>
                <a:gd name="T20" fmla="*/ 128 w 128"/>
                <a:gd name="T21" fmla="*/ 2 h 101"/>
                <a:gd name="T22" fmla="*/ 97 w 128"/>
                <a:gd name="T23" fmla="*/ 96 h 101"/>
                <a:gd name="T24" fmla="*/ 95 w 128"/>
                <a:gd name="T25" fmla="*/ 71 h 101"/>
                <a:gd name="T26" fmla="*/ 93 w 128"/>
                <a:gd name="T27" fmla="*/ 96 h 101"/>
                <a:gd name="T28" fmla="*/ 66 w 128"/>
                <a:gd name="T29" fmla="*/ 68 h 101"/>
                <a:gd name="T30" fmla="*/ 62 w 128"/>
                <a:gd name="T31" fmla="*/ 68 h 101"/>
                <a:gd name="T32" fmla="*/ 35 w 128"/>
                <a:gd name="T33" fmla="*/ 96 h 101"/>
                <a:gd name="T34" fmla="*/ 33 w 128"/>
                <a:gd name="T35" fmla="*/ 67 h 101"/>
                <a:gd name="T36" fmla="*/ 31 w 128"/>
                <a:gd name="T37" fmla="*/ 96 h 101"/>
                <a:gd name="T38" fmla="*/ 4 w 128"/>
                <a:gd name="T39" fmla="*/ 65 h 101"/>
                <a:gd name="T40" fmla="*/ 26 w 128"/>
                <a:gd name="T41" fmla="*/ 59 h 101"/>
                <a:gd name="T42" fmla="*/ 25 w 128"/>
                <a:gd name="T43" fmla="*/ 55 h 101"/>
                <a:gd name="T44" fmla="*/ 4 w 128"/>
                <a:gd name="T45" fmla="*/ 60 h 101"/>
                <a:gd name="T46" fmla="*/ 31 w 128"/>
                <a:gd name="T47" fmla="*/ 12 h 101"/>
                <a:gd name="T48" fmla="*/ 33 w 128"/>
                <a:gd name="T49" fmla="*/ 43 h 101"/>
                <a:gd name="T50" fmla="*/ 35 w 128"/>
                <a:gd name="T51" fmla="*/ 12 h 101"/>
                <a:gd name="T52" fmla="*/ 62 w 128"/>
                <a:gd name="T53" fmla="*/ 39 h 101"/>
                <a:gd name="T54" fmla="*/ 66 w 128"/>
                <a:gd name="T55" fmla="*/ 39 h 101"/>
                <a:gd name="T56" fmla="*/ 93 w 128"/>
                <a:gd name="T57" fmla="*/ 12 h 101"/>
                <a:gd name="T58" fmla="*/ 95 w 128"/>
                <a:gd name="T59" fmla="*/ 38 h 101"/>
                <a:gd name="T60" fmla="*/ 97 w 128"/>
                <a:gd name="T61" fmla="*/ 12 h 101"/>
                <a:gd name="T62" fmla="*/ 124 w 128"/>
                <a:gd name="T63" fmla="*/ 9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8" h="101">
                  <a:moveTo>
                    <a:pt x="128" y="2"/>
                  </a:moveTo>
                  <a:cubicBezTo>
                    <a:pt x="128" y="1"/>
                    <a:pt x="127" y="1"/>
                    <a:pt x="126" y="1"/>
                  </a:cubicBezTo>
                  <a:cubicBezTo>
                    <a:pt x="126" y="1"/>
                    <a:pt x="125" y="1"/>
                    <a:pt x="125" y="1"/>
                  </a:cubicBezTo>
                  <a:cubicBezTo>
                    <a:pt x="96" y="8"/>
                    <a:pt x="96" y="8"/>
                    <a:pt x="96" y="8"/>
                  </a:cubicBezTo>
                  <a:cubicBezTo>
                    <a:pt x="65" y="1"/>
                    <a:pt x="65" y="1"/>
                    <a:pt x="65" y="1"/>
                  </a:cubicBezTo>
                  <a:cubicBezTo>
                    <a:pt x="64" y="0"/>
                    <a:pt x="64" y="1"/>
                    <a:pt x="63" y="1"/>
                  </a:cubicBezTo>
                  <a:cubicBezTo>
                    <a:pt x="32" y="8"/>
                    <a:pt x="32" y="8"/>
                    <a:pt x="32" y="8"/>
                  </a:cubicBezTo>
                  <a:cubicBezTo>
                    <a:pt x="3" y="1"/>
                    <a:pt x="3" y="1"/>
                    <a:pt x="3" y="1"/>
                  </a:cubicBezTo>
                  <a:cubicBezTo>
                    <a:pt x="3" y="1"/>
                    <a:pt x="2" y="1"/>
                    <a:pt x="2" y="1"/>
                  </a:cubicBezTo>
                  <a:cubicBezTo>
                    <a:pt x="1" y="1"/>
                    <a:pt x="0" y="1"/>
                    <a:pt x="0" y="2"/>
                  </a:cubicBezTo>
                  <a:cubicBezTo>
                    <a:pt x="0" y="93"/>
                    <a:pt x="0" y="93"/>
                    <a:pt x="0" y="93"/>
                  </a:cubicBezTo>
                  <a:cubicBezTo>
                    <a:pt x="0" y="93"/>
                    <a:pt x="1" y="94"/>
                    <a:pt x="2" y="94"/>
                  </a:cubicBezTo>
                  <a:cubicBezTo>
                    <a:pt x="32" y="101"/>
                    <a:pt x="32" y="101"/>
                    <a:pt x="32" y="101"/>
                  </a:cubicBezTo>
                  <a:cubicBezTo>
                    <a:pt x="33" y="101"/>
                    <a:pt x="33" y="101"/>
                    <a:pt x="33" y="101"/>
                  </a:cubicBezTo>
                  <a:cubicBezTo>
                    <a:pt x="63" y="94"/>
                    <a:pt x="63" y="94"/>
                    <a:pt x="63" y="94"/>
                  </a:cubicBezTo>
                  <a:cubicBezTo>
                    <a:pt x="63" y="94"/>
                    <a:pt x="64" y="94"/>
                    <a:pt x="64" y="94"/>
                  </a:cubicBezTo>
                  <a:cubicBezTo>
                    <a:pt x="64" y="94"/>
                    <a:pt x="65" y="94"/>
                    <a:pt x="65" y="94"/>
                  </a:cubicBezTo>
                  <a:cubicBezTo>
                    <a:pt x="95" y="101"/>
                    <a:pt x="95" y="101"/>
                    <a:pt x="95" y="101"/>
                  </a:cubicBezTo>
                  <a:cubicBezTo>
                    <a:pt x="95" y="101"/>
                    <a:pt x="95" y="101"/>
                    <a:pt x="96" y="101"/>
                  </a:cubicBezTo>
                  <a:cubicBezTo>
                    <a:pt x="126" y="94"/>
                    <a:pt x="126" y="94"/>
                    <a:pt x="126" y="94"/>
                  </a:cubicBezTo>
                  <a:cubicBezTo>
                    <a:pt x="127" y="94"/>
                    <a:pt x="128" y="93"/>
                    <a:pt x="128" y="92"/>
                  </a:cubicBezTo>
                  <a:lnTo>
                    <a:pt x="128" y="2"/>
                  </a:lnTo>
                  <a:close/>
                  <a:moveTo>
                    <a:pt x="124" y="90"/>
                  </a:moveTo>
                  <a:cubicBezTo>
                    <a:pt x="97" y="96"/>
                    <a:pt x="97" y="96"/>
                    <a:pt x="97" y="96"/>
                  </a:cubicBezTo>
                  <a:cubicBezTo>
                    <a:pt x="97" y="74"/>
                    <a:pt x="97" y="74"/>
                    <a:pt x="97" y="74"/>
                  </a:cubicBezTo>
                  <a:cubicBezTo>
                    <a:pt x="97" y="72"/>
                    <a:pt x="96" y="71"/>
                    <a:pt x="95" y="71"/>
                  </a:cubicBezTo>
                  <a:cubicBezTo>
                    <a:pt x="94" y="71"/>
                    <a:pt x="93" y="72"/>
                    <a:pt x="93" y="74"/>
                  </a:cubicBezTo>
                  <a:cubicBezTo>
                    <a:pt x="93" y="96"/>
                    <a:pt x="93" y="96"/>
                    <a:pt x="93" y="96"/>
                  </a:cubicBezTo>
                  <a:cubicBezTo>
                    <a:pt x="66" y="90"/>
                    <a:pt x="66" y="90"/>
                    <a:pt x="66" y="90"/>
                  </a:cubicBezTo>
                  <a:cubicBezTo>
                    <a:pt x="66" y="68"/>
                    <a:pt x="66" y="68"/>
                    <a:pt x="66" y="68"/>
                  </a:cubicBezTo>
                  <a:cubicBezTo>
                    <a:pt x="66" y="66"/>
                    <a:pt x="65" y="65"/>
                    <a:pt x="64" y="65"/>
                  </a:cubicBezTo>
                  <a:cubicBezTo>
                    <a:pt x="63" y="65"/>
                    <a:pt x="62" y="66"/>
                    <a:pt x="62" y="68"/>
                  </a:cubicBezTo>
                  <a:cubicBezTo>
                    <a:pt x="62" y="90"/>
                    <a:pt x="62" y="90"/>
                    <a:pt x="62" y="90"/>
                  </a:cubicBezTo>
                  <a:cubicBezTo>
                    <a:pt x="35" y="96"/>
                    <a:pt x="35" y="96"/>
                    <a:pt x="35" y="96"/>
                  </a:cubicBezTo>
                  <a:cubicBezTo>
                    <a:pt x="35" y="70"/>
                    <a:pt x="35" y="70"/>
                    <a:pt x="35" y="70"/>
                  </a:cubicBezTo>
                  <a:cubicBezTo>
                    <a:pt x="35" y="68"/>
                    <a:pt x="34" y="67"/>
                    <a:pt x="33" y="67"/>
                  </a:cubicBezTo>
                  <a:cubicBezTo>
                    <a:pt x="32" y="67"/>
                    <a:pt x="31" y="68"/>
                    <a:pt x="31" y="70"/>
                  </a:cubicBezTo>
                  <a:cubicBezTo>
                    <a:pt x="31" y="96"/>
                    <a:pt x="31" y="96"/>
                    <a:pt x="31" y="96"/>
                  </a:cubicBezTo>
                  <a:cubicBezTo>
                    <a:pt x="4" y="90"/>
                    <a:pt x="4" y="90"/>
                    <a:pt x="4" y="90"/>
                  </a:cubicBezTo>
                  <a:cubicBezTo>
                    <a:pt x="4" y="65"/>
                    <a:pt x="4" y="65"/>
                    <a:pt x="4" y="65"/>
                  </a:cubicBezTo>
                  <a:cubicBezTo>
                    <a:pt x="5" y="64"/>
                    <a:pt x="5" y="64"/>
                    <a:pt x="5" y="64"/>
                  </a:cubicBezTo>
                  <a:cubicBezTo>
                    <a:pt x="12" y="62"/>
                    <a:pt x="19" y="60"/>
                    <a:pt x="26" y="59"/>
                  </a:cubicBezTo>
                  <a:cubicBezTo>
                    <a:pt x="27" y="59"/>
                    <a:pt x="28" y="58"/>
                    <a:pt x="28" y="57"/>
                  </a:cubicBezTo>
                  <a:cubicBezTo>
                    <a:pt x="28" y="55"/>
                    <a:pt x="26" y="54"/>
                    <a:pt x="25" y="55"/>
                  </a:cubicBezTo>
                  <a:cubicBezTo>
                    <a:pt x="19" y="56"/>
                    <a:pt x="12" y="57"/>
                    <a:pt x="6" y="59"/>
                  </a:cubicBezTo>
                  <a:cubicBezTo>
                    <a:pt x="4" y="60"/>
                    <a:pt x="4" y="60"/>
                    <a:pt x="4" y="60"/>
                  </a:cubicBezTo>
                  <a:cubicBezTo>
                    <a:pt x="4" y="6"/>
                    <a:pt x="4" y="6"/>
                    <a:pt x="4" y="6"/>
                  </a:cubicBezTo>
                  <a:cubicBezTo>
                    <a:pt x="31" y="12"/>
                    <a:pt x="31" y="12"/>
                    <a:pt x="31" y="12"/>
                  </a:cubicBezTo>
                  <a:cubicBezTo>
                    <a:pt x="31" y="41"/>
                    <a:pt x="31" y="41"/>
                    <a:pt x="31" y="41"/>
                  </a:cubicBezTo>
                  <a:cubicBezTo>
                    <a:pt x="31" y="42"/>
                    <a:pt x="32" y="43"/>
                    <a:pt x="33" y="43"/>
                  </a:cubicBezTo>
                  <a:cubicBezTo>
                    <a:pt x="34" y="43"/>
                    <a:pt x="35" y="42"/>
                    <a:pt x="35" y="41"/>
                  </a:cubicBezTo>
                  <a:cubicBezTo>
                    <a:pt x="35" y="12"/>
                    <a:pt x="35" y="12"/>
                    <a:pt x="35" y="12"/>
                  </a:cubicBezTo>
                  <a:cubicBezTo>
                    <a:pt x="62" y="6"/>
                    <a:pt x="62" y="6"/>
                    <a:pt x="62" y="6"/>
                  </a:cubicBezTo>
                  <a:cubicBezTo>
                    <a:pt x="62" y="39"/>
                    <a:pt x="62" y="39"/>
                    <a:pt x="62" y="39"/>
                  </a:cubicBezTo>
                  <a:cubicBezTo>
                    <a:pt x="62" y="40"/>
                    <a:pt x="63" y="41"/>
                    <a:pt x="64" y="41"/>
                  </a:cubicBezTo>
                  <a:cubicBezTo>
                    <a:pt x="65" y="41"/>
                    <a:pt x="66" y="40"/>
                    <a:pt x="66" y="39"/>
                  </a:cubicBezTo>
                  <a:cubicBezTo>
                    <a:pt x="66" y="6"/>
                    <a:pt x="66" y="6"/>
                    <a:pt x="66" y="6"/>
                  </a:cubicBezTo>
                  <a:cubicBezTo>
                    <a:pt x="93" y="12"/>
                    <a:pt x="93" y="12"/>
                    <a:pt x="93" y="12"/>
                  </a:cubicBezTo>
                  <a:cubicBezTo>
                    <a:pt x="93" y="36"/>
                    <a:pt x="93" y="36"/>
                    <a:pt x="93" y="36"/>
                  </a:cubicBezTo>
                  <a:cubicBezTo>
                    <a:pt x="93" y="37"/>
                    <a:pt x="94" y="38"/>
                    <a:pt x="95" y="38"/>
                  </a:cubicBezTo>
                  <a:cubicBezTo>
                    <a:pt x="96" y="38"/>
                    <a:pt x="97" y="37"/>
                    <a:pt x="97" y="36"/>
                  </a:cubicBezTo>
                  <a:cubicBezTo>
                    <a:pt x="97" y="12"/>
                    <a:pt x="97" y="12"/>
                    <a:pt x="97" y="12"/>
                  </a:cubicBezTo>
                  <a:cubicBezTo>
                    <a:pt x="124" y="6"/>
                    <a:pt x="124" y="6"/>
                    <a:pt x="124" y="6"/>
                  </a:cubicBezTo>
                  <a:lnTo>
                    <a:pt x="124" y="9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3" name="Freeform 233"/>
            <p:cNvSpPr/>
            <p:nvPr/>
          </p:nvSpPr>
          <p:spPr bwMode="auto">
            <a:xfrm>
              <a:off x="3594100" y="546100"/>
              <a:ext cx="77788" cy="22225"/>
            </a:xfrm>
            <a:custGeom>
              <a:avLst/>
              <a:gdLst>
                <a:gd name="T0" fmla="*/ 18 w 21"/>
                <a:gd name="T1" fmla="*/ 0 h 6"/>
                <a:gd name="T2" fmla="*/ 2 w 21"/>
                <a:gd name="T3" fmla="*/ 1 h 6"/>
                <a:gd name="T4" fmla="*/ 0 w 21"/>
                <a:gd name="T5" fmla="*/ 3 h 6"/>
                <a:gd name="T6" fmla="*/ 3 w 21"/>
                <a:gd name="T7" fmla="*/ 6 h 6"/>
                <a:gd name="T8" fmla="*/ 19 w 21"/>
                <a:gd name="T9" fmla="*/ 4 h 6"/>
                <a:gd name="T10" fmla="*/ 21 w 21"/>
                <a:gd name="T11" fmla="*/ 2 h 6"/>
                <a:gd name="T12" fmla="*/ 18 w 2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21" h="6">
                  <a:moveTo>
                    <a:pt x="18" y="0"/>
                  </a:moveTo>
                  <a:cubicBezTo>
                    <a:pt x="18" y="0"/>
                    <a:pt x="7" y="0"/>
                    <a:pt x="2" y="1"/>
                  </a:cubicBezTo>
                  <a:cubicBezTo>
                    <a:pt x="1" y="1"/>
                    <a:pt x="0" y="2"/>
                    <a:pt x="0" y="3"/>
                  </a:cubicBezTo>
                  <a:cubicBezTo>
                    <a:pt x="0" y="5"/>
                    <a:pt x="1" y="6"/>
                    <a:pt x="3" y="6"/>
                  </a:cubicBezTo>
                  <a:cubicBezTo>
                    <a:pt x="8" y="5"/>
                    <a:pt x="19" y="4"/>
                    <a:pt x="19" y="4"/>
                  </a:cubicBezTo>
                  <a:cubicBezTo>
                    <a:pt x="20" y="4"/>
                    <a:pt x="21" y="3"/>
                    <a:pt x="21" y="2"/>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4" name="Freeform 234"/>
            <p:cNvSpPr/>
            <p:nvPr/>
          </p:nvSpPr>
          <p:spPr bwMode="auto">
            <a:xfrm>
              <a:off x="3709988" y="546100"/>
              <a:ext cx="33338" cy="19050"/>
            </a:xfrm>
            <a:custGeom>
              <a:avLst/>
              <a:gdLst>
                <a:gd name="T0" fmla="*/ 7 w 9"/>
                <a:gd name="T1" fmla="*/ 0 h 5"/>
                <a:gd name="T2" fmla="*/ 2 w 9"/>
                <a:gd name="T3" fmla="*/ 0 h 5"/>
                <a:gd name="T4" fmla="*/ 0 w 9"/>
                <a:gd name="T5" fmla="*/ 2 h 5"/>
                <a:gd name="T6" fmla="*/ 3 w 9"/>
                <a:gd name="T7" fmla="*/ 4 h 5"/>
                <a:gd name="T8" fmla="*/ 3 w 9"/>
                <a:gd name="T9" fmla="*/ 4 h 5"/>
                <a:gd name="T10" fmla="*/ 7 w 9"/>
                <a:gd name="T11" fmla="*/ 5 h 5"/>
                <a:gd name="T12" fmla="*/ 9 w 9"/>
                <a:gd name="T13" fmla="*/ 2 h 5"/>
                <a:gd name="T14" fmla="*/ 7 w 9"/>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5">
                  <a:moveTo>
                    <a:pt x="7" y="0"/>
                  </a:moveTo>
                  <a:cubicBezTo>
                    <a:pt x="7" y="0"/>
                    <a:pt x="2" y="0"/>
                    <a:pt x="2" y="0"/>
                  </a:cubicBezTo>
                  <a:cubicBezTo>
                    <a:pt x="1" y="0"/>
                    <a:pt x="0" y="1"/>
                    <a:pt x="0" y="2"/>
                  </a:cubicBezTo>
                  <a:cubicBezTo>
                    <a:pt x="0" y="3"/>
                    <a:pt x="1" y="4"/>
                    <a:pt x="3" y="4"/>
                  </a:cubicBezTo>
                  <a:cubicBezTo>
                    <a:pt x="3" y="4"/>
                    <a:pt x="3" y="4"/>
                    <a:pt x="3" y="4"/>
                  </a:cubicBezTo>
                  <a:cubicBezTo>
                    <a:pt x="4" y="4"/>
                    <a:pt x="7" y="5"/>
                    <a:pt x="7" y="5"/>
                  </a:cubicBezTo>
                  <a:cubicBezTo>
                    <a:pt x="8" y="5"/>
                    <a:pt x="9" y="4"/>
                    <a:pt x="9" y="2"/>
                  </a:cubicBezTo>
                  <a:cubicBezTo>
                    <a:pt x="9" y="1"/>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35" name="Freeform 235"/>
          <p:cNvSpPr>
            <a:spLocks noEditPoints="1"/>
          </p:cNvSpPr>
          <p:nvPr/>
        </p:nvSpPr>
        <p:spPr bwMode="auto">
          <a:xfrm>
            <a:off x="2489200" y="354013"/>
            <a:ext cx="481013" cy="379413"/>
          </a:xfrm>
          <a:custGeom>
            <a:avLst/>
            <a:gdLst>
              <a:gd name="T0" fmla="*/ 128 w 128"/>
              <a:gd name="T1" fmla="*/ 92 h 101"/>
              <a:gd name="T2" fmla="*/ 128 w 128"/>
              <a:gd name="T3" fmla="*/ 2 h 101"/>
              <a:gd name="T4" fmla="*/ 126 w 128"/>
              <a:gd name="T5" fmla="*/ 1 h 101"/>
              <a:gd name="T6" fmla="*/ 125 w 128"/>
              <a:gd name="T7" fmla="*/ 1 h 101"/>
              <a:gd name="T8" fmla="*/ 96 w 128"/>
              <a:gd name="T9" fmla="*/ 8 h 101"/>
              <a:gd name="T10" fmla="*/ 65 w 128"/>
              <a:gd name="T11" fmla="*/ 1 h 101"/>
              <a:gd name="T12" fmla="*/ 63 w 128"/>
              <a:gd name="T13" fmla="*/ 1 h 101"/>
              <a:gd name="T14" fmla="*/ 32 w 128"/>
              <a:gd name="T15" fmla="*/ 8 h 101"/>
              <a:gd name="T16" fmla="*/ 3 w 128"/>
              <a:gd name="T17" fmla="*/ 1 h 101"/>
              <a:gd name="T18" fmla="*/ 2 w 128"/>
              <a:gd name="T19" fmla="*/ 1 h 101"/>
              <a:gd name="T20" fmla="*/ 0 w 128"/>
              <a:gd name="T21" fmla="*/ 2 h 101"/>
              <a:gd name="T22" fmla="*/ 0 w 128"/>
              <a:gd name="T23" fmla="*/ 93 h 101"/>
              <a:gd name="T24" fmla="*/ 2 w 128"/>
              <a:gd name="T25" fmla="*/ 94 h 101"/>
              <a:gd name="T26" fmla="*/ 32 w 128"/>
              <a:gd name="T27" fmla="*/ 101 h 101"/>
              <a:gd name="T28" fmla="*/ 33 w 128"/>
              <a:gd name="T29" fmla="*/ 101 h 101"/>
              <a:gd name="T30" fmla="*/ 63 w 128"/>
              <a:gd name="T31" fmla="*/ 94 h 101"/>
              <a:gd name="T32" fmla="*/ 64 w 128"/>
              <a:gd name="T33" fmla="*/ 94 h 101"/>
              <a:gd name="T34" fmla="*/ 65 w 128"/>
              <a:gd name="T35" fmla="*/ 94 h 101"/>
              <a:gd name="T36" fmla="*/ 95 w 128"/>
              <a:gd name="T37" fmla="*/ 101 h 101"/>
              <a:gd name="T38" fmla="*/ 96 w 128"/>
              <a:gd name="T39" fmla="*/ 101 h 101"/>
              <a:gd name="T40" fmla="*/ 126 w 128"/>
              <a:gd name="T41" fmla="*/ 94 h 101"/>
              <a:gd name="T42" fmla="*/ 128 w 128"/>
              <a:gd name="T43" fmla="*/ 92 h 101"/>
              <a:gd name="T44" fmla="*/ 31 w 128"/>
              <a:gd name="T45" fmla="*/ 96 h 101"/>
              <a:gd name="T46" fmla="*/ 4 w 128"/>
              <a:gd name="T47" fmla="*/ 90 h 101"/>
              <a:gd name="T48" fmla="*/ 4 w 128"/>
              <a:gd name="T49" fmla="*/ 6 h 101"/>
              <a:gd name="T50" fmla="*/ 31 w 128"/>
              <a:gd name="T51" fmla="*/ 12 h 101"/>
              <a:gd name="T52" fmla="*/ 31 w 128"/>
              <a:gd name="T53" fmla="*/ 96 h 101"/>
              <a:gd name="T54" fmla="*/ 62 w 128"/>
              <a:gd name="T55" fmla="*/ 90 h 101"/>
              <a:gd name="T56" fmla="*/ 35 w 128"/>
              <a:gd name="T57" fmla="*/ 96 h 101"/>
              <a:gd name="T58" fmla="*/ 35 w 128"/>
              <a:gd name="T59" fmla="*/ 12 h 101"/>
              <a:gd name="T60" fmla="*/ 62 w 128"/>
              <a:gd name="T61" fmla="*/ 6 h 101"/>
              <a:gd name="T62" fmla="*/ 62 w 128"/>
              <a:gd name="T63" fmla="*/ 90 h 101"/>
              <a:gd name="T64" fmla="*/ 93 w 128"/>
              <a:gd name="T65" fmla="*/ 96 h 101"/>
              <a:gd name="T66" fmla="*/ 66 w 128"/>
              <a:gd name="T67" fmla="*/ 90 h 101"/>
              <a:gd name="T68" fmla="*/ 66 w 128"/>
              <a:gd name="T69" fmla="*/ 6 h 101"/>
              <a:gd name="T70" fmla="*/ 93 w 128"/>
              <a:gd name="T71" fmla="*/ 12 h 101"/>
              <a:gd name="T72" fmla="*/ 93 w 128"/>
              <a:gd name="T73" fmla="*/ 96 h 101"/>
              <a:gd name="T74" fmla="*/ 124 w 128"/>
              <a:gd name="T75" fmla="*/ 90 h 101"/>
              <a:gd name="T76" fmla="*/ 97 w 128"/>
              <a:gd name="T77" fmla="*/ 96 h 101"/>
              <a:gd name="T78" fmla="*/ 97 w 128"/>
              <a:gd name="T79" fmla="*/ 12 h 101"/>
              <a:gd name="T80" fmla="*/ 124 w 128"/>
              <a:gd name="T81" fmla="*/ 6 h 101"/>
              <a:gd name="T82" fmla="*/ 124 w 128"/>
              <a:gd name="T83" fmla="*/ 9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01">
                <a:moveTo>
                  <a:pt x="128" y="92"/>
                </a:moveTo>
                <a:cubicBezTo>
                  <a:pt x="128" y="2"/>
                  <a:pt x="128" y="2"/>
                  <a:pt x="128" y="2"/>
                </a:cubicBezTo>
                <a:cubicBezTo>
                  <a:pt x="128" y="1"/>
                  <a:pt x="127" y="1"/>
                  <a:pt x="126" y="1"/>
                </a:cubicBezTo>
                <a:cubicBezTo>
                  <a:pt x="126" y="1"/>
                  <a:pt x="125" y="1"/>
                  <a:pt x="125" y="1"/>
                </a:cubicBezTo>
                <a:cubicBezTo>
                  <a:pt x="96" y="8"/>
                  <a:pt x="96" y="8"/>
                  <a:pt x="96" y="8"/>
                </a:cubicBezTo>
                <a:cubicBezTo>
                  <a:pt x="65" y="1"/>
                  <a:pt x="65" y="1"/>
                  <a:pt x="65" y="1"/>
                </a:cubicBezTo>
                <a:cubicBezTo>
                  <a:pt x="64" y="0"/>
                  <a:pt x="64" y="1"/>
                  <a:pt x="63" y="1"/>
                </a:cubicBezTo>
                <a:cubicBezTo>
                  <a:pt x="32" y="8"/>
                  <a:pt x="32" y="8"/>
                  <a:pt x="32" y="8"/>
                </a:cubicBezTo>
                <a:cubicBezTo>
                  <a:pt x="3" y="1"/>
                  <a:pt x="3" y="1"/>
                  <a:pt x="3" y="1"/>
                </a:cubicBezTo>
                <a:cubicBezTo>
                  <a:pt x="3" y="1"/>
                  <a:pt x="2" y="1"/>
                  <a:pt x="2" y="1"/>
                </a:cubicBezTo>
                <a:cubicBezTo>
                  <a:pt x="1" y="1"/>
                  <a:pt x="0" y="1"/>
                  <a:pt x="0" y="2"/>
                </a:cubicBezTo>
                <a:cubicBezTo>
                  <a:pt x="0" y="93"/>
                  <a:pt x="0" y="93"/>
                  <a:pt x="0" y="93"/>
                </a:cubicBezTo>
                <a:cubicBezTo>
                  <a:pt x="0" y="93"/>
                  <a:pt x="1" y="94"/>
                  <a:pt x="2" y="94"/>
                </a:cubicBezTo>
                <a:cubicBezTo>
                  <a:pt x="32" y="101"/>
                  <a:pt x="32" y="101"/>
                  <a:pt x="32" y="101"/>
                </a:cubicBezTo>
                <a:cubicBezTo>
                  <a:pt x="33" y="101"/>
                  <a:pt x="33" y="101"/>
                  <a:pt x="33" y="101"/>
                </a:cubicBezTo>
                <a:cubicBezTo>
                  <a:pt x="63" y="94"/>
                  <a:pt x="63" y="94"/>
                  <a:pt x="63" y="94"/>
                </a:cubicBezTo>
                <a:cubicBezTo>
                  <a:pt x="63" y="94"/>
                  <a:pt x="64" y="94"/>
                  <a:pt x="64" y="94"/>
                </a:cubicBezTo>
                <a:cubicBezTo>
                  <a:pt x="64" y="94"/>
                  <a:pt x="65" y="94"/>
                  <a:pt x="65" y="94"/>
                </a:cubicBezTo>
                <a:cubicBezTo>
                  <a:pt x="95" y="101"/>
                  <a:pt x="95" y="101"/>
                  <a:pt x="95" y="101"/>
                </a:cubicBezTo>
                <a:cubicBezTo>
                  <a:pt x="95" y="101"/>
                  <a:pt x="95" y="101"/>
                  <a:pt x="96" y="101"/>
                </a:cubicBezTo>
                <a:cubicBezTo>
                  <a:pt x="126" y="94"/>
                  <a:pt x="126" y="94"/>
                  <a:pt x="126" y="94"/>
                </a:cubicBezTo>
                <a:cubicBezTo>
                  <a:pt x="127" y="94"/>
                  <a:pt x="128" y="93"/>
                  <a:pt x="128" y="92"/>
                </a:cubicBezTo>
                <a:close/>
                <a:moveTo>
                  <a:pt x="31" y="96"/>
                </a:moveTo>
                <a:cubicBezTo>
                  <a:pt x="4" y="90"/>
                  <a:pt x="4" y="90"/>
                  <a:pt x="4" y="90"/>
                </a:cubicBezTo>
                <a:cubicBezTo>
                  <a:pt x="4" y="6"/>
                  <a:pt x="4" y="6"/>
                  <a:pt x="4" y="6"/>
                </a:cubicBezTo>
                <a:cubicBezTo>
                  <a:pt x="31" y="12"/>
                  <a:pt x="31" y="12"/>
                  <a:pt x="31" y="12"/>
                </a:cubicBezTo>
                <a:lnTo>
                  <a:pt x="31" y="96"/>
                </a:lnTo>
                <a:close/>
                <a:moveTo>
                  <a:pt x="62" y="90"/>
                </a:moveTo>
                <a:cubicBezTo>
                  <a:pt x="35" y="96"/>
                  <a:pt x="35" y="96"/>
                  <a:pt x="35" y="96"/>
                </a:cubicBezTo>
                <a:cubicBezTo>
                  <a:pt x="35" y="12"/>
                  <a:pt x="35" y="12"/>
                  <a:pt x="35" y="12"/>
                </a:cubicBezTo>
                <a:cubicBezTo>
                  <a:pt x="62" y="6"/>
                  <a:pt x="62" y="6"/>
                  <a:pt x="62" y="6"/>
                </a:cubicBezTo>
                <a:lnTo>
                  <a:pt x="62" y="90"/>
                </a:lnTo>
                <a:close/>
                <a:moveTo>
                  <a:pt x="93" y="96"/>
                </a:moveTo>
                <a:cubicBezTo>
                  <a:pt x="66" y="90"/>
                  <a:pt x="66" y="90"/>
                  <a:pt x="66" y="90"/>
                </a:cubicBezTo>
                <a:cubicBezTo>
                  <a:pt x="66" y="6"/>
                  <a:pt x="66" y="6"/>
                  <a:pt x="66" y="6"/>
                </a:cubicBezTo>
                <a:cubicBezTo>
                  <a:pt x="93" y="12"/>
                  <a:pt x="93" y="12"/>
                  <a:pt x="93" y="12"/>
                </a:cubicBezTo>
                <a:lnTo>
                  <a:pt x="93" y="96"/>
                </a:lnTo>
                <a:close/>
                <a:moveTo>
                  <a:pt x="124" y="90"/>
                </a:moveTo>
                <a:cubicBezTo>
                  <a:pt x="97" y="96"/>
                  <a:pt x="97" y="96"/>
                  <a:pt x="97" y="96"/>
                </a:cubicBezTo>
                <a:cubicBezTo>
                  <a:pt x="97" y="12"/>
                  <a:pt x="97" y="12"/>
                  <a:pt x="97" y="12"/>
                </a:cubicBezTo>
                <a:cubicBezTo>
                  <a:pt x="124" y="6"/>
                  <a:pt x="124" y="6"/>
                  <a:pt x="124" y="6"/>
                </a:cubicBezTo>
                <a:lnTo>
                  <a:pt x="124" y="90"/>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5" name="组合 4"/>
          <p:cNvGrpSpPr/>
          <p:nvPr/>
        </p:nvGrpSpPr>
        <p:grpSpPr>
          <a:xfrm>
            <a:off x="1584325" y="304800"/>
            <a:ext cx="368300" cy="481013"/>
            <a:chOff x="1584325" y="304800"/>
            <a:chExt cx="368300" cy="481013"/>
          </a:xfrm>
          <a:solidFill>
            <a:schemeClr val="accent1"/>
          </a:solidFill>
        </p:grpSpPr>
        <p:sp>
          <p:nvSpPr>
            <p:cNvPr id="36" name="Freeform 236"/>
            <p:cNvSpPr>
              <a:spLocks noEditPoints="1"/>
            </p:cNvSpPr>
            <p:nvPr/>
          </p:nvSpPr>
          <p:spPr bwMode="auto">
            <a:xfrm>
              <a:off x="1584325" y="304800"/>
              <a:ext cx="368300" cy="481013"/>
            </a:xfrm>
            <a:custGeom>
              <a:avLst/>
              <a:gdLst>
                <a:gd name="T0" fmla="*/ 83 w 98"/>
                <a:gd name="T1" fmla="*/ 14 h 128"/>
                <a:gd name="T2" fmla="*/ 49 w 98"/>
                <a:gd name="T3" fmla="*/ 0 h 128"/>
                <a:gd name="T4" fmla="*/ 15 w 98"/>
                <a:gd name="T5" fmla="*/ 14 h 128"/>
                <a:gd name="T6" fmla="*/ 0 w 98"/>
                <a:gd name="T7" fmla="*/ 49 h 128"/>
                <a:gd name="T8" fmla="*/ 23 w 98"/>
                <a:gd name="T9" fmla="*/ 99 h 128"/>
                <a:gd name="T10" fmla="*/ 38 w 98"/>
                <a:gd name="T11" fmla="*/ 118 h 128"/>
                <a:gd name="T12" fmla="*/ 43 w 98"/>
                <a:gd name="T13" fmla="*/ 124 h 128"/>
                <a:gd name="T14" fmla="*/ 44 w 98"/>
                <a:gd name="T15" fmla="*/ 126 h 128"/>
                <a:gd name="T16" fmla="*/ 45 w 98"/>
                <a:gd name="T17" fmla="*/ 126 h 128"/>
                <a:gd name="T18" fmla="*/ 45 w 98"/>
                <a:gd name="T19" fmla="*/ 127 h 128"/>
                <a:gd name="T20" fmla="*/ 49 w 98"/>
                <a:gd name="T21" fmla="*/ 128 h 128"/>
                <a:gd name="T22" fmla="*/ 49 w 98"/>
                <a:gd name="T23" fmla="*/ 128 h 128"/>
                <a:gd name="T24" fmla="*/ 53 w 98"/>
                <a:gd name="T25" fmla="*/ 127 h 128"/>
                <a:gd name="T26" fmla="*/ 53 w 98"/>
                <a:gd name="T27" fmla="*/ 126 h 128"/>
                <a:gd name="T28" fmla="*/ 54 w 98"/>
                <a:gd name="T29" fmla="*/ 126 h 128"/>
                <a:gd name="T30" fmla="*/ 55 w 98"/>
                <a:gd name="T31" fmla="*/ 124 h 128"/>
                <a:gd name="T32" fmla="*/ 60 w 98"/>
                <a:gd name="T33" fmla="*/ 118 h 128"/>
                <a:gd name="T34" fmla="*/ 75 w 98"/>
                <a:gd name="T35" fmla="*/ 99 h 128"/>
                <a:gd name="T36" fmla="*/ 98 w 98"/>
                <a:gd name="T37" fmla="*/ 49 h 128"/>
                <a:gd name="T38" fmla="*/ 83 w 98"/>
                <a:gd name="T39" fmla="*/ 14 h 128"/>
                <a:gd name="T40" fmla="*/ 72 w 98"/>
                <a:gd name="T41" fmla="*/ 96 h 128"/>
                <a:gd name="T42" fmla="*/ 50 w 98"/>
                <a:gd name="T43" fmla="*/ 123 h 128"/>
                <a:gd name="T44" fmla="*/ 49 w 98"/>
                <a:gd name="T45" fmla="*/ 124 h 128"/>
                <a:gd name="T46" fmla="*/ 48 w 98"/>
                <a:gd name="T47" fmla="*/ 123 h 128"/>
                <a:gd name="T48" fmla="*/ 26 w 98"/>
                <a:gd name="T49" fmla="*/ 96 h 128"/>
                <a:gd name="T50" fmla="*/ 5 w 98"/>
                <a:gd name="T51" fmla="*/ 49 h 128"/>
                <a:gd name="T52" fmla="*/ 18 w 98"/>
                <a:gd name="T53" fmla="*/ 17 h 128"/>
                <a:gd name="T54" fmla="*/ 49 w 98"/>
                <a:gd name="T55" fmla="*/ 5 h 128"/>
                <a:gd name="T56" fmla="*/ 80 w 98"/>
                <a:gd name="T57" fmla="*/ 17 h 128"/>
                <a:gd name="T58" fmla="*/ 93 w 98"/>
                <a:gd name="T59" fmla="*/ 49 h 128"/>
                <a:gd name="T60" fmla="*/ 72 w 98"/>
                <a:gd name="T61"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8" h="128">
                  <a:moveTo>
                    <a:pt x="83" y="14"/>
                  </a:moveTo>
                  <a:cubicBezTo>
                    <a:pt x="74" y="5"/>
                    <a:pt x="62" y="0"/>
                    <a:pt x="49" y="0"/>
                  </a:cubicBezTo>
                  <a:cubicBezTo>
                    <a:pt x="36" y="0"/>
                    <a:pt x="24" y="5"/>
                    <a:pt x="15" y="14"/>
                  </a:cubicBezTo>
                  <a:cubicBezTo>
                    <a:pt x="5" y="23"/>
                    <a:pt x="0" y="36"/>
                    <a:pt x="0" y="49"/>
                  </a:cubicBezTo>
                  <a:cubicBezTo>
                    <a:pt x="0" y="61"/>
                    <a:pt x="8" y="78"/>
                    <a:pt x="23" y="99"/>
                  </a:cubicBezTo>
                  <a:cubicBezTo>
                    <a:pt x="28" y="107"/>
                    <a:pt x="34" y="114"/>
                    <a:pt x="38" y="118"/>
                  </a:cubicBezTo>
                  <a:cubicBezTo>
                    <a:pt x="40" y="121"/>
                    <a:pt x="42" y="123"/>
                    <a:pt x="43" y="124"/>
                  </a:cubicBezTo>
                  <a:cubicBezTo>
                    <a:pt x="43" y="125"/>
                    <a:pt x="44" y="125"/>
                    <a:pt x="44" y="126"/>
                  </a:cubicBezTo>
                  <a:cubicBezTo>
                    <a:pt x="44" y="126"/>
                    <a:pt x="45" y="126"/>
                    <a:pt x="45" y="126"/>
                  </a:cubicBezTo>
                  <a:cubicBezTo>
                    <a:pt x="45" y="127"/>
                    <a:pt x="45" y="127"/>
                    <a:pt x="45" y="127"/>
                  </a:cubicBezTo>
                  <a:cubicBezTo>
                    <a:pt x="46" y="127"/>
                    <a:pt x="48" y="128"/>
                    <a:pt x="49" y="128"/>
                  </a:cubicBezTo>
                  <a:cubicBezTo>
                    <a:pt x="49" y="128"/>
                    <a:pt x="49" y="128"/>
                    <a:pt x="49" y="128"/>
                  </a:cubicBezTo>
                  <a:cubicBezTo>
                    <a:pt x="50" y="128"/>
                    <a:pt x="52" y="127"/>
                    <a:pt x="53" y="127"/>
                  </a:cubicBezTo>
                  <a:cubicBezTo>
                    <a:pt x="53" y="126"/>
                    <a:pt x="53" y="126"/>
                    <a:pt x="53" y="126"/>
                  </a:cubicBezTo>
                  <a:cubicBezTo>
                    <a:pt x="53" y="126"/>
                    <a:pt x="54" y="126"/>
                    <a:pt x="54" y="126"/>
                  </a:cubicBezTo>
                  <a:cubicBezTo>
                    <a:pt x="55" y="124"/>
                    <a:pt x="55" y="124"/>
                    <a:pt x="55" y="124"/>
                  </a:cubicBezTo>
                  <a:cubicBezTo>
                    <a:pt x="56" y="123"/>
                    <a:pt x="58" y="121"/>
                    <a:pt x="60" y="118"/>
                  </a:cubicBezTo>
                  <a:cubicBezTo>
                    <a:pt x="64" y="114"/>
                    <a:pt x="70" y="107"/>
                    <a:pt x="75" y="99"/>
                  </a:cubicBezTo>
                  <a:cubicBezTo>
                    <a:pt x="90" y="78"/>
                    <a:pt x="98" y="61"/>
                    <a:pt x="98" y="49"/>
                  </a:cubicBezTo>
                  <a:cubicBezTo>
                    <a:pt x="98" y="36"/>
                    <a:pt x="93" y="23"/>
                    <a:pt x="83" y="14"/>
                  </a:cubicBezTo>
                  <a:close/>
                  <a:moveTo>
                    <a:pt x="72" y="96"/>
                  </a:moveTo>
                  <a:cubicBezTo>
                    <a:pt x="62" y="110"/>
                    <a:pt x="51" y="122"/>
                    <a:pt x="50" y="123"/>
                  </a:cubicBezTo>
                  <a:cubicBezTo>
                    <a:pt x="49" y="124"/>
                    <a:pt x="49" y="124"/>
                    <a:pt x="49" y="124"/>
                  </a:cubicBezTo>
                  <a:cubicBezTo>
                    <a:pt x="48" y="123"/>
                    <a:pt x="48" y="123"/>
                    <a:pt x="48" y="123"/>
                  </a:cubicBezTo>
                  <a:cubicBezTo>
                    <a:pt x="47" y="122"/>
                    <a:pt x="36" y="110"/>
                    <a:pt x="26" y="96"/>
                  </a:cubicBezTo>
                  <a:cubicBezTo>
                    <a:pt x="12" y="76"/>
                    <a:pt x="5" y="60"/>
                    <a:pt x="5" y="49"/>
                  </a:cubicBezTo>
                  <a:cubicBezTo>
                    <a:pt x="5" y="37"/>
                    <a:pt x="9" y="26"/>
                    <a:pt x="18" y="17"/>
                  </a:cubicBezTo>
                  <a:cubicBezTo>
                    <a:pt x="26" y="9"/>
                    <a:pt x="37" y="5"/>
                    <a:pt x="49" y="5"/>
                  </a:cubicBezTo>
                  <a:cubicBezTo>
                    <a:pt x="61" y="5"/>
                    <a:pt x="72" y="9"/>
                    <a:pt x="80" y="17"/>
                  </a:cubicBezTo>
                  <a:cubicBezTo>
                    <a:pt x="89" y="26"/>
                    <a:pt x="93" y="37"/>
                    <a:pt x="93" y="49"/>
                  </a:cubicBezTo>
                  <a:cubicBezTo>
                    <a:pt x="93" y="60"/>
                    <a:pt x="86" y="76"/>
                    <a:pt x="72" y="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7" name="Freeform 237"/>
            <p:cNvSpPr>
              <a:spLocks noEditPoints="1"/>
            </p:cNvSpPr>
            <p:nvPr/>
          </p:nvSpPr>
          <p:spPr bwMode="auto">
            <a:xfrm>
              <a:off x="1690688" y="406400"/>
              <a:ext cx="157163" cy="158750"/>
            </a:xfrm>
            <a:custGeom>
              <a:avLst/>
              <a:gdLst>
                <a:gd name="T0" fmla="*/ 21 w 42"/>
                <a:gd name="T1" fmla="*/ 0 h 42"/>
                <a:gd name="T2" fmla="*/ 0 w 42"/>
                <a:gd name="T3" fmla="*/ 21 h 42"/>
                <a:gd name="T4" fmla="*/ 21 w 42"/>
                <a:gd name="T5" fmla="*/ 42 h 42"/>
                <a:gd name="T6" fmla="*/ 42 w 42"/>
                <a:gd name="T7" fmla="*/ 21 h 42"/>
                <a:gd name="T8" fmla="*/ 21 w 42"/>
                <a:gd name="T9" fmla="*/ 0 h 42"/>
                <a:gd name="T10" fmla="*/ 32 w 42"/>
                <a:gd name="T11" fmla="*/ 32 h 42"/>
                <a:gd name="T12" fmla="*/ 21 w 42"/>
                <a:gd name="T13" fmla="*/ 37 h 42"/>
                <a:gd name="T14" fmla="*/ 5 w 42"/>
                <a:gd name="T15" fmla="*/ 21 h 42"/>
                <a:gd name="T16" fmla="*/ 21 w 42"/>
                <a:gd name="T17" fmla="*/ 5 h 42"/>
                <a:gd name="T18" fmla="*/ 32 w 42"/>
                <a:gd name="T19" fmla="*/ 9 h 42"/>
                <a:gd name="T20" fmla="*/ 37 w 42"/>
                <a:gd name="T21" fmla="*/ 21 h 42"/>
                <a:gd name="T22" fmla="*/ 32 w 42"/>
                <a:gd name="T23" fmla="*/ 3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 h="42">
                  <a:moveTo>
                    <a:pt x="21" y="0"/>
                  </a:moveTo>
                  <a:cubicBezTo>
                    <a:pt x="10" y="0"/>
                    <a:pt x="0" y="9"/>
                    <a:pt x="0" y="21"/>
                  </a:cubicBezTo>
                  <a:cubicBezTo>
                    <a:pt x="0" y="32"/>
                    <a:pt x="10" y="42"/>
                    <a:pt x="21" y="42"/>
                  </a:cubicBezTo>
                  <a:cubicBezTo>
                    <a:pt x="32" y="42"/>
                    <a:pt x="42" y="32"/>
                    <a:pt x="42" y="21"/>
                  </a:cubicBezTo>
                  <a:cubicBezTo>
                    <a:pt x="42" y="9"/>
                    <a:pt x="32" y="0"/>
                    <a:pt x="21" y="0"/>
                  </a:cubicBezTo>
                  <a:close/>
                  <a:moveTo>
                    <a:pt x="32" y="32"/>
                  </a:moveTo>
                  <a:cubicBezTo>
                    <a:pt x="29" y="35"/>
                    <a:pt x="25" y="37"/>
                    <a:pt x="21" y="37"/>
                  </a:cubicBezTo>
                  <a:cubicBezTo>
                    <a:pt x="12" y="37"/>
                    <a:pt x="5" y="30"/>
                    <a:pt x="5" y="21"/>
                  </a:cubicBezTo>
                  <a:cubicBezTo>
                    <a:pt x="5" y="12"/>
                    <a:pt x="12" y="5"/>
                    <a:pt x="21" y="5"/>
                  </a:cubicBezTo>
                  <a:cubicBezTo>
                    <a:pt x="25" y="5"/>
                    <a:pt x="29" y="6"/>
                    <a:pt x="32" y="9"/>
                  </a:cubicBezTo>
                  <a:cubicBezTo>
                    <a:pt x="36" y="12"/>
                    <a:pt x="37" y="16"/>
                    <a:pt x="37" y="21"/>
                  </a:cubicBezTo>
                  <a:cubicBezTo>
                    <a:pt x="37" y="25"/>
                    <a:pt x="36" y="29"/>
                    <a:pt x="32"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40" name="组合 239"/>
          <p:cNvGrpSpPr/>
          <p:nvPr/>
        </p:nvGrpSpPr>
        <p:grpSpPr>
          <a:xfrm>
            <a:off x="639763" y="304800"/>
            <a:ext cx="336550" cy="481013"/>
            <a:chOff x="639763" y="304800"/>
            <a:chExt cx="336550" cy="481013"/>
          </a:xfrm>
          <a:solidFill>
            <a:schemeClr val="accent1"/>
          </a:solidFill>
        </p:grpSpPr>
        <p:sp>
          <p:nvSpPr>
            <p:cNvPr id="38" name="Freeform 238"/>
            <p:cNvSpPr>
              <a:spLocks noEditPoints="1"/>
            </p:cNvSpPr>
            <p:nvPr/>
          </p:nvSpPr>
          <p:spPr bwMode="auto">
            <a:xfrm>
              <a:off x="639763" y="304800"/>
              <a:ext cx="336550" cy="481013"/>
            </a:xfrm>
            <a:custGeom>
              <a:avLst/>
              <a:gdLst>
                <a:gd name="T0" fmla="*/ 77 w 90"/>
                <a:gd name="T1" fmla="*/ 14 h 128"/>
                <a:gd name="T2" fmla="*/ 62 w 90"/>
                <a:gd name="T3" fmla="*/ 4 h 128"/>
                <a:gd name="T4" fmla="*/ 45 w 90"/>
                <a:gd name="T5" fmla="*/ 0 h 128"/>
                <a:gd name="T6" fmla="*/ 28 w 90"/>
                <a:gd name="T7" fmla="*/ 4 h 128"/>
                <a:gd name="T8" fmla="*/ 13 w 90"/>
                <a:gd name="T9" fmla="*/ 14 h 128"/>
                <a:gd name="T10" fmla="*/ 0 w 90"/>
                <a:gd name="T11" fmla="*/ 49 h 128"/>
                <a:gd name="T12" fmla="*/ 17 w 90"/>
                <a:gd name="T13" fmla="*/ 94 h 128"/>
                <a:gd name="T14" fmla="*/ 40 w 90"/>
                <a:gd name="T15" fmla="*/ 126 h 128"/>
                <a:gd name="T16" fmla="*/ 45 w 90"/>
                <a:gd name="T17" fmla="*/ 128 h 128"/>
                <a:gd name="T18" fmla="*/ 45 w 90"/>
                <a:gd name="T19" fmla="*/ 128 h 128"/>
                <a:gd name="T20" fmla="*/ 50 w 90"/>
                <a:gd name="T21" fmla="*/ 126 h 128"/>
                <a:gd name="T22" fmla="*/ 73 w 90"/>
                <a:gd name="T23" fmla="*/ 94 h 128"/>
                <a:gd name="T24" fmla="*/ 90 w 90"/>
                <a:gd name="T25" fmla="*/ 49 h 128"/>
                <a:gd name="T26" fmla="*/ 77 w 90"/>
                <a:gd name="T27" fmla="*/ 14 h 128"/>
                <a:gd name="T28" fmla="*/ 69 w 90"/>
                <a:gd name="T29" fmla="*/ 92 h 128"/>
                <a:gd name="T30" fmla="*/ 46 w 90"/>
                <a:gd name="T31" fmla="*/ 123 h 128"/>
                <a:gd name="T32" fmla="*/ 45 w 90"/>
                <a:gd name="T33" fmla="*/ 124 h 128"/>
                <a:gd name="T34" fmla="*/ 44 w 90"/>
                <a:gd name="T35" fmla="*/ 123 h 128"/>
                <a:gd name="T36" fmla="*/ 21 w 90"/>
                <a:gd name="T37" fmla="*/ 92 h 128"/>
                <a:gd name="T38" fmla="*/ 10 w 90"/>
                <a:gd name="T39" fmla="*/ 70 h 128"/>
                <a:gd name="T40" fmla="*/ 5 w 90"/>
                <a:gd name="T41" fmla="*/ 49 h 128"/>
                <a:gd name="T42" fmla="*/ 45 w 90"/>
                <a:gd name="T43" fmla="*/ 5 h 128"/>
                <a:gd name="T44" fmla="*/ 85 w 90"/>
                <a:gd name="T45" fmla="*/ 49 h 128"/>
                <a:gd name="T46" fmla="*/ 80 w 90"/>
                <a:gd name="T47" fmla="*/ 70 h 128"/>
                <a:gd name="T48" fmla="*/ 69 w 90"/>
                <a:gd name="T49" fmla="*/ 9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0" h="128">
                  <a:moveTo>
                    <a:pt x="77" y="14"/>
                  </a:moveTo>
                  <a:cubicBezTo>
                    <a:pt x="73" y="10"/>
                    <a:pt x="68" y="6"/>
                    <a:pt x="62" y="4"/>
                  </a:cubicBezTo>
                  <a:cubicBezTo>
                    <a:pt x="57" y="1"/>
                    <a:pt x="51" y="0"/>
                    <a:pt x="45" y="0"/>
                  </a:cubicBezTo>
                  <a:cubicBezTo>
                    <a:pt x="39" y="0"/>
                    <a:pt x="33" y="1"/>
                    <a:pt x="28" y="4"/>
                  </a:cubicBezTo>
                  <a:cubicBezTo>
                    <a:pt x="22" y="6"/>
                    <a:pt x="17" y="10"/>
                    <a:pt x="13" y="14"/>
                  </a:cubicBezTo>
                  <a:cubicBezTo>
                    <a:pt x="5" y="24"/>
                    <a:pt x="0" y="36"/>
                    <a:pt x="0" y="49"/>
                  </a:cubicBezTo>
                  <a:cubicBezTo>
                    <a:pt x="0" y="61"/>
                    <a:pt x="6" y="76"/>
                    <a:pt x="17" y="94"/>
                  </a:cubicBezTo>
                  <a:cubicBezTo>
                    <a:pt x="26" y="108"/>
                    <a:pt x="35" y="120"/>
                    <a:pt x="40" y="126"/>
                  </a:cubicBezTo>
                  <a:cubicBezTo>
                    <a:pt x="42" y="127"/>
                    <a:pt x="43" y="128"/>
                    <a:pt x="45" y="128"/>
                  </a:cubicBezTo>
                  <a:cubicBezTo>
                    <a:pt x="45" y="128"/>
                    <a:pt x="45" y="128"/>
                    <a:pt x="45" y="128"/>
                  </a:cubicBezTo>
                  <a:cubicBezTo>
                    <a:pt x="47" y="128"/>
                    <a:pt x="48" y="127"/>
                    <a:pt x="50" y="126"/>
                  </a:cubicBezTo>
                  <a:cubicBezTo>
                    <a:pt x="55" y="120"/>
                    <a:pt x="64" y="108"/>
                    <a:pt x="73" y="94"/>
                  </a:cubicBezTo>
                  <a:cubicBezTo>
                    <a:pt x="84" y="76"/>
                    <a:pt x="90" y="61"/>
                    <a:pt x="90" y="49"/>
                  </a:cubicBezTo>
                  <a:cubicBezTo>
                    <a:pt x="90" y="36"/>
                    <a:pt x="85" y="24"/>
                    <a:pt x="77" y="14"/>
                  </a:cubicBezTo>
                  <a:close/>
                  <a:moveTo>
                    <a:pt x="69" y="92"/>
                  </a:moveTo>
                  <a:cubicBezTo>
                    <a:pt x="61" y="105"/>
                    <a:pt x="51" y="117"/>
                    <a:pt x="46" y="123"/>
                  </a:cubicBezTo>
                  <a:cubicBezTo>
                    <a:pt x="45" y="124"/>
                    <a:pt x="45" y="124"/>
                    <a:pt x="45" y="124"/>
                  </a:cubicBezTo>
                  <a:cubicBezTo>
                    <a:pt x="44" y="123"/>
                    <a:pt x="44" y="123"/>
                    <a:pt x="44" y="123"/>
                  </a:cubicBezTo>
                  <a:cubicBezTo>
                    <a:pt x="39" y="117"/>
                    <a:pt x="29" y="106"/>
                    <a:pt x="21" y="92"/>
                  </a:cubicBezTo>
                  <a:cubicBezTo>
                    <a:pt x="16" y="84"/>
                    <a:pt x="12" y="77"/>
                    <a:pt x="10" y="70"/>
                  </a:cubicBezTo>
                  <a:cubicBezTo>
                    <a:pt x="6" y="62"/>
                    <a:pt x="5" y="55"/>
                    <a:pt x="5" y="49"/>
                  </a:cubicBezTo>
                  <a:cubicBezTo>
                    <a:pt x="5" y="24"/>
                    <a:pt x="23" y="5"/>
                    <a:pt x="45" y="5"/>
                  </a:cubicBezTo>
                  <a:cubicBezTo>
                    <a:pt x="67" y="5"/>
                    <a:pt x="85" y="24"/>
                    <a:pt x="85" y="49"/>
                  </a:cubicBezTo>
                  <a:cubicBezTo>
                    <a:pt x="85" y="55"/>
                    <a:pt x="84" y="62"/>
                    <a:pt x="80" y="70"/>
                  </a:cubicBezTo>
                  <a:cubicBezTo>
                    <a:pt x="78" y="77"/>
                    <a:pt x="74" y="84"/>
                    <a:pt x="69" y="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9" name="Freeform 239"/>
            <p:cNvSpPr>
              <a:spLocks noEditPoints="1"/>
            </p:cNvSpPr>
            <p:nvPr/>
          </p:nvSpPr>
          <p:spPr bwMode="auto">
            <a:xfrm>
              <a:off x="728663" y="406400"/>
              <a:ext cx="158750" cy="158750"/>
            </a:xfrm>
            <a:custGeom>
              <a:avLst/>
              <a:gdLst>
                <a:gd name="T0" fmla="*/ 21 w 42"/>
                <a:gd name="T1" fmla="*/ 0 h 42"/>
                <a:gd name="T2" fmla="*/ 0 w 42"/>
                <a:gd name="T3" fmla="*/ 21 h 42"/>
                <a:gd name="T4" fmla="*/ 21 w 42"/>
                <a:gd name="T5" fmla="*/ 42 h 42"/>
                <a:gd name="T6" fmla="*/ 42 w 42"/>
                <a:gd name="T7" fmla="*/ 21 h 42"/>
                <a:gd name="T8" fmla="*/ 21 w 42"/>
                <a:gd name="T9" fmla="*/ 0 h 42"/>
                <a:gd name="T10" fmla="*/ 21 w 42"/>
                <a:gd name="T11" fmla="*/ 37 h 42"/>
                <a:gd name="T12" fmla="*/ 5 w 42"/>
                <a:gd name="T13" fmla="*/ 21 h 42"/>
                <a:gd name="T14" fmla="*/ 21 w 42"/>
                <a:gd name="T15" fmla="*/ 5 h 42"/>
                <a:gd name="T16" fmla="*/ 37 w 42"/>
                <a:gd name="T17" fmla="*/ 21 h 42"/>
                <a:gd name="T18" fmla="*/ 21 w 42"/>
                <a:gd name="T19" fmla="*/ 3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2">
                  <a:moveTo>
                    <a:pt x="21" y="0"/>
                  </a:moveTo>
                  <a:cubicBezTo>
                    <a:pt x="10" y="0"/>
                    <a:pt x="0" y="10"/>
                    <a:pt x="0" y="21"/>
                  </a:cubicBezTo>
                  <a:cubicBezTo>
                    <a:pt x="0" y="33"/>
                    <a:pt x="10" y="42"/>
                    <a:pt x="21" y="42"/>
                  </a:cubicBezTo>
                  <a:cubicBezTo>
                    <a:pt x="32" y="42"/>
                    <a:pt x="42" y="33"/>
                    <a:pt x="42" y="21"/>
                  </a:cubicBezTo>
                  <a:cubicBezTo>
                    <a:pt x="42" y="10"/>
                    <a:pt x="32" y="0"/>
                    <a:pt x="21" y="0"/>
                  </a:cubicBezTo>
                  <a:close/>
                  <a:moveTo>
                    <a:pt x="21" y="37"/>
                  </a:moveTo>
                  <a:cubicBezTo>
                    <a:pt x="12" y="37"/>
                    <a:pt x="5" y="30"/>
                    <a:pt x="5" y="21"/>
                  </a:cubicBezTo>
                  <a:cubicBezTo>
                    <a:pt x="5" y="12"/>
                    <a:pt x="12" y="5"/>
                    <a:pt x="21" y="5"/>
                  </a:cubicBezTo>
                  <a:cubicBezTo>
                    <a:pt x="30" y="5"/>
                    <a:pt x="37" y="12"/>
                    <a:pt x="37" y="21"/>
                  </a:cubicBezTo>
                  <a:cubicBezTo>
                    <a:pt x="37" y="30"/>
                    <a:pt x="30" y="37"/>
                    <a:pt x="2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Tree>
  </p:cSld>
  <p:clrMapOvr>
    <a:masterClrMapping/>
  </p:clrMapOvr>
  <p:transition spd="med">
    <p:pull/>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7417750" y="2328148"/>
            <a:ext cx="4774250" cy="769441"/>
          </a:xfrm>
          <a:prstGeom prst="rect">
            <a:avLst/>
          </a:prstGeom>
          <a:noFill/>
        </p:spPr>
        <p:txBody>
          <a:bodyPr wrap="square" rtlCol="0">
            <a:spAutoFit/>
          </a:bodyPr>
          <a:lstStyle/>
          <a:p>
            <a:pPr algn="ctr"/>
            <a:r>
              <a:rPr lang="en-US" altLang="zh-CN" sz="4400" b="1" dirty="0">
                <a:solidFill>
                  <a:schemeClr val="bg1"/>
                </a:solidFill>
              </a:rPr>
              <a:t>PART </a:t>
            </a:r>
            <a:r>
              <a:rPr lang="en-US" altLang="zh-CN" sz="4400" b="1" dirty="0" smtClean="0">
                <a:solidFill>
                  <a:schemeClr val="bg1"/>
                </a:solidFill>
              </a:rPr>
              <a:t>TWO</a:t>
            </a:r>
            <a:endParaRPr lang="zh-CN" altLang="en-US" sz="4400" b="1" dirty="0">
              <a:solidFill>
                <a:schemeClr val="bg1"/>
              </a:solidFill>
            </a:endParaRPr>
          </a:p>
        </p:txBody>
      </p:sp>
      <p:sp>
        <p:nvSpPr>
          <p:cNvPr id="4" name="矩形 3"/>
          <p:cNvSpPr/>
          <p:nvPr/>
        </p:nvSpPr>
        <p:spPr>
          <a:xfrm>
            <a:off x="7783749" y="3151213"/>
            <a:ext cx="4042251" cy="1322070"/>
          </a:xfrm>
          <a:prstGeom prst="rect">
            <a:avLst/>
          </a:prstGeom>
        </p:spPr>
        <p:txBody>
          <a:bodyPr wrap="square" anchor="ctr" anchorCtr="0">
            <a:spAutoFit/>
          </a:bodyPr>
          <a:lstStyle/>
          <a:p>
            <a:pPr algn="ctr"/>
            <a:r>
              <a:rPr lang="zh-CN" altLang="en-US" sz="4000" b="1" dirty="0">
                <a:latin typeface="微软雅黑" panose="020B0503020204020204" pitchFamily="34" charset="-122"/>
              </a:rPr>
              <a:t>出租车调度系统复现</a:t>
            </a:r>
            <a:r>
              <a:rPr lang="zh-CN" altLang="en-US" sz="4000" b="1" dirty="0">
                <a:latin typeface="微软雅黑" panose="020B0503020204020204" pitchFamily="34" charset="-122"/>
              </a:rPr>
              <a:t>测试</a:t>
            </a:r>
            <a:endParaRPr lang="zh-CN" altLang="en-US" sz="4000" b="1" dirty="0">
              <a:latin typeface="微软雅黑" panose="020B0503020204020204" pitchFamily="34" charset="-122"/>
            </a:endParaRPr>
          </a:p>
        </p:txBody>
      </p:sp>
      <p:grpSp>
        <p:nvGrpSpPr>
          <p:cNvPr id="25" name="Group 67"/>
          <p:cNvGrpSpPr/>
          <p:nvPr/>
        </p:nvGrpSpPr>
        <p:grpSpPr bwMode="auto">
          <a:xfrm>
            <a:off x="778934" y="687917"/>
            <a:ext cx="3299884" cy="5425016"/>
            <a:chOff x="0" y="0"/>
            <a:chExt cx="2476153" cy="4069266"/>
          </a:xfrm>
          <a:solidFill>
            <a:schemeClr val="bg1"/>
          </a:solidFill>
        </p:grpSpPr>
        <p:sp>
          <p:nvSpPr>
            <p:cNvPr id="26" name="矩形 3"/>
            <p:cNvSpPr>
              <a:spLocks noChangeArrowheads="1"/>
            </p:cNvSpPr>
            <p:nvPr/>
          </p:nvSpPr>
          <p:spPr bwMode="auto">
            <a:xfrm>
              <a:off x="0"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矩形 4"/>
            <p:cNvSpPr>
              <a:spLocks noChangeArrowheads="1"/>
            </p:cNvSpPr>
            <p:nvPr/>
          </p:nvSpPr>
          <p:spPr bwMode="auto">
            <a:xfrm>
              <a:off x="437624"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矩形 5"/>
            <p:cNvSpPr>
              <a:spLocks noChangeArrowheads="1"/>
            </p:cNvSpPr>
            <p:nvPr/>
          </p:nvSpPr>
          <p:spPr bwMode="auto">
            <a:xfrm>
              <a:off x="875248"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矩形 6"/>
            <p:cNvSpPr>
              <a:spLocks noChangeArrowheads="1"/>
            </p:cNvSpPr>
            <p:nvPr/>
          </p:nvSpPr>
          <p:spPr bwMode="auto">
            <a:xfrm>
              <a:off x="1312872"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7"/>
            <p:cNvSpPr>
              <a:spLocks noChangeArrowheads="1"/>
            </p:cNvSpPr>
            <p:nvPr/>
          </p:nvSpPr>
          <p:spPr bwMode="auto">
            <a:xfrm>
              <a:off x="1750496"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矩形 8"/>
            <p:cNvSpPr>
              <a:spLocks noChangeArrowheads="1"/>
            </p:cNvSpPr>
            <p:nvPr/>
          </p:nvSpPr>
          <p:spPr bwMode="auto">
            <a:xfrm>
              <a:off x="2188121"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矩形 59"/>
            <p:cNvSpPr>
              <a:spLocks noChangeArrowheads="1"/>
            </p:cNvSpPr>
            <p:nvPr/>
          </p:nvSpPr>
          <p:spPr bwMode="auto">
            <a:xfrm>
              <a:off x="0"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矩形 60"/>
            <p:cNvSpPr>
              <a:spLocks noChangeArrowheads="1"/>
            </p:cNvSpPr>
            <p:nvPr/>
          </p:nvSpPr>
          <p:spPr bwMode="auto">
            <a:xfrm>
              <a:off x="437624"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矩形 61"/>
            <p:cNvSpPr>
              <a:spLocks noChangeArrowheads="1"/>
            </p:cNvSpPr>
            <p:nvPr/>
          </p:nvSpPr>
          <p:spPr bwMode="auto">
            <a:xfrm>
              <a:off x="875248"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矩形 62"/>
            <p:cNvSpPr>
              <a:spLocks noChangeArrowheads="1"/>
            </p:cNvSpPr>
            <p:nvPr/>
          </p:nvSpPr>
          <p:spPr bwMode="auto">
            <a:xfrm>
              <a:off x="1312872"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矩形 63"/>
            <p:cNvSpPr>
              <a:spLocks noChangeArrowheads="1"/>
            </p:cNvSpPr>
            <p:nvPr/>
          </p:nvSpPr>
          <p:spPr bwMode="auto">
            <a:xfrm>
              <a:off x="1750496"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矩形 64"/>
            <p:cNvSpPr>
              <a:spLocks noChangeArrowheads="1"/>
            </p:cNvSpPr>
            <p:nvPr/>
          </p:nvSpPr>
          <p:spPr bwMode="auto">
            <a:xfrm>
              <a:off x="2188121"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矩形 70"/>
            <p:cNvSpPr>
              <a:spLocks noChangeArrowheads="1"/>
            </p:cNvSpPr>
            <p:nvPr/>
          </p:nvSpPr>
          <p:spPr bwMode="auto">
            <a:xfrm>
              <a:off x="1750496"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矩形 71"/>
            <p:cNvSpPr>
              <a:spLocks noChangeArrowheads="1"/>
            </p:cNvSpPr>
            <p:nvPr/>
          </p:nvSpPr>
          <p:spPr bwMode="auto">
            <a:xfrm>
              <a:off x="2188121"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矩形 77"/>
            <p:cNvSpPr>
              <a:spLocks noChangeArrowheads="1"/>
            </p:cNvSpPr>
            <p:nvPr/>
          </p:nvSpPr>
          <p:spPr bwMode="auto">
            <a:xfrm>
              <a:off x="1750496"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矩形 78"/>
            <p:cNvSpPr>
              <a:spLocks noChangeArrowheads="1"/>
            </p:cNvSpPr>
            <p:nvPr/>
          </p:nvSpPr>
          <p:spPr bwMode="auto">
            <a:xfrm>
              <a:off x="2188121"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2" name="矩形 80"/>
            <p:cNvSpPr>
              <a:spLocks noChangeArrowheads="1"/>
            </p:cNvSpPr>
            <p:nvPr/>
          </p:nvSpPr>
          <p:spPr bwMode="auto">
            <a:xfrm>
              <a:off x="0"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3" name="矩形 81"/>
            <p:cNvSpPr>
              <a:spLocks noChangeArrowheads="1"/>
            </p:cNvSpPr>
            <p:nvPr/>
          </p:nvSpPr>
          <p:spPr bwMode="auto">
            <a:xfrm>
              <a:off x="437624"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矩形 82"/>
            <p:cNvSpPr>
              <a:spLocks noChangeArrowheads="1"/>
            </p:cNvSpPr>
            <p:nvPr/>
          </p:nvSpPr>
          <p:spPr bwMode="auto">
            <a:xfrm>
              <a:off x="875248"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5" name="矩形 83"/>
            <p:cNvSpPr>
              <a:spLocks noChangeArrowheads="1"/>
            </p:cNvSpPr>
            <p:nvPr/>
          </p:nvSpPr>
          <p:spPr bwMode="auto">
            <a:xfrm>
              <a:off x="1312872"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矩形 84"/>
            <p:cNvSpPr>
              <a:spLocks noChangeArrowheads="1"/>
            </p:cNvSpPr>
            <p:nvPr/>
          </p:nvSpPr>
          <p:spPr bwMode="auto">
            <a:xfrm>
              <a:off x="1750496"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矩形 85"/>
            <p:cNvSpPr>
              <a:spLocks noChangeArrowheads="1"/>
            </p:cNvSpPr>
            <p:nvPr/>
          </p:nvSpPr>
          <p:spPr bwMode="auto">
            <a:xfrm>
              <a:off x="2188121"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8" name="矩形 87"/>
            <p:cNvSpPr>
              <a:spLocks noChangeArrowheads="1"/>
            </p:cNvSpPr>
            <p:nvPr/>
          </p:nvSpPr>
          <p:spPr bwMode="auto">
            <a:xfrm>
              <a:off x="0"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矩形 88"/>
            <p:cNvSpPr>
              <a:spLocks noChangeArrowheads="1"/>
            </p:cNvSpPr>
            <p:nvPr/>
          </p:nvSpPr>
          <p:spPr bwMode="auto">
            <a:xfrm>
              <a:off x="437624"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矩形 89"/>
            <p:cNvSpPr>
              <a:spLocks noChangeArrowheads="1"/>
            </p:cNvSpPr>
            <p:nvPr/>
          </p:nvSpPr>
          <p:spPr bwMode="auto">
            <a:xfrm>
              <a:off x="875248"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矩形 90"/>
            <p:cNvSpPr>
              <a:spLocks noChangeArrowheads="1"/>
            </p:cNvSpPr>
            <p:nvPr/>
          </p:nvSpPr>
          <p:spPr bwMode="auto">
            <a:xfrm>
              <a:off x="1312872"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矩形 91"/>
            <p:cNvSpPr>
              <a:spLocks noChangeArrowheads="1"/>
            </p:cNvSpPr>
            <p:nvPr/>
          </p:nvSpPr>
          <p:spPr bwMode="auto">
            <a:xfrm>
              <a:off x="1750496"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3" name="矩形 92"/>
            <p:cNvSpPr>
              <a:spLocks noChangeArrowheads="1"/>
            </p:cNvSpPr>
            <p:nvPr/>
          </p:nvSpPr>
          <p:spPr bwMode="auto">
            <a:xfrm>
              <a:off x="2188121"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4" name="矩形 94"/>
            <p:cNvSpPr>
              <a:spLocks noChangeArrowheads="1"/>
            </p:cNvSpPr>
            <p:nvPr/>
          </p:nvSpPr>
          <p:spPr bwMode="auto">
            <a:xfrm>
              <a:off x="0"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5" name="矩形 95"/>
            <p:cNvSpPr>
              <a:spLocks noChangeArrowheads="1"/>
            </p:cNvSpPr>
            <p:nvPr/>
          </p:nvSpPr>
          <p:spPr bwMode="auto">
            <a:xfrm>
              <a:off x="437624"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6" name="矩形 101"/>
            <p:cNvSpPr>
              <a:spLocks noChangeArrowheads="1"/>
            </p:cNvSpPr>
            <p:nvPr/>
          </p:nvSpPr>
          <p:spPr bwMode="auto">
            <a:xfrm>
              <a:off x="0"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7" name="矩形 102"/>
            <p:cNvSpPr>
              <a:spLocks noChangeArrowheads="1"/>
            </p:cNvSpPr>
            <p:nvPr/>
          </p:nvSpPr>
          <p:spPr bwMode="auto">
            <a:xfrm>
              <a:off x="437624"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8" name="矩形 108"/>
            <p:cNvSpPr>
              <a:spLocks noChangeArrowheads="1"/>
            </p:cNvSpPr>
            <p:nvPr/>
          </p:nvSpPr>
          <p:spPr bwMode="auto">
            <a:xfrm>
              <a:off x="0"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9" name="矩形 109"/>
            <p:cNvSpPr>
              <a:spLocks noChangeArrowheads="1"/>
            </p:cNvSpPr>
            <p:nvPr/>
          </p:nvSpPr>
          <p:spPr bwMode="auto">
            <a:xfrm>
              <a:off x="437624"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0" name="矩形 110"/>
            <p:cNvSpPr>
              <a:spLocks noChangeArrowheads="1"/>
            </p:cNvSpPr>
            <p:nvPr/>
          </p:nvSpPr>
          <p:spPr bwMode="auto">
            <a:xfrm>
              <a:off x="875248"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1" name="矩形 111"/>
            <p:cNvSpPr>
              <a:spLocks noChangeArrowheads="1"/>
            </p:cNvSpPr>
            <p:nvPr/>
          </p:nvSpPr>
          <p:spPr bwMode="auto">
            <a:xfrm>
              <a:off x="1312872"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2" name="矩形 112"/>
            <p:cNvSpPr>
              <a:spLocks noChangeArrowheads="1"/>
            </p:cNvSpPr>
            <p:nvPr/>
          </p:nvSpPr>
          <p:spPr bwMode="auto">
            <a:xfrm>
              <a:off x="1750496"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3" name="矩形 113"/>
            <p:cNvSpPr>
              <a:spLocks noChangeArrowheads="1"/>
            </p:cNvSpPr>
            <p:nvPr/>
          </p:nvSpPr>
          <p:spPr bwMode="auto">
            <a:xfrm>
              <a:off x="2188121"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4" name="矩形 115"/>
            <p:cNvSpPr>
              <a:spLocks noChangeArrowheads="1"/>
            </p:cNvSpPr>
            <p:nvPr/>
          </p:nvSpPr>
          <p:spPr bwMode="auto">
            <a:xfrm>
              <a:off x="0"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5" name="矩形 116"/>
            <p:cNvSpPr>
              <a:spLocks noChangeArrowheads="1"/>
            </p:cNvSpPr>
            <p:nvPr/>
          </p:nvSpPr>
          <p:spPr bwMode="auto">
            <a:xfrm>
              <a:off x="437624"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7" name="矩形 117"/>
            <p:cNvSpPr>
              <a:spLocks noChangeArrowheads="1"/>
            </p:cNvSpPr>
            <p:nvPr/>
          </p:nvSpPr>
          <p:spPr bwMode="auto">
            <a:xfrm>
              <a:off x="875248"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8" name="矩形 118"/>
            <p:cNvSpPr>
              <a:spLocks noChangeArrowheads="1"/>
            </p:cNvSpPr>
            <p:nvPr/>
          </p:nvSpPr>
          <p:spPr bwMode="auto">
            <a:xfrm>
              <a:off x="1312872"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9" name="矩形 119"/>
            <p:cNvSpPr>
              <a:spLocks noChangeArrowheads="1"/>
            </p:cNvSpPr>
            <p:nvPr/>
          </p:nvSpPr>
          <p:spPr bwMode="auto">
            <a:xfrm>
              <a:off x="1750496"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0" name="矩形 120"/>
            <p:cNvSpPr>
              <a:spLocks noChangeArrowheads="1"/>
            </p:cNvSpPr>
            <p:nvPr/>
          </p:nvSpPr>
          <p:spPr bwMode="auto">
            <a:xfrm>
              <a:off x="2188121"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p:transition spd="med">
    <p:pull/>
  </p:transition>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0" name="Freeform 5"/>
          <p:cNvSpPr>
            <a:spLocks noEditPoints="1"/>
          </p:cNvSpPr>
          <p:nvPr/>
        </p:nvSpPr>
        <p:spPr bwMode="auto">
          <a:xfrm>
            <a:off x="11139488" y="6132513"/>
            <a:ext cx="481013" cy="368300"/>
          </a:xfrm>
          <a:custGeom>
            <a:avLst/>
            <a:gdLst>
              <a:gd name="T0" fmla="*/ 128 w 128"/>
              <a:gd name="T1" fmla="*/ 43 h 98"/>
              <a:gd name="T2" fmla="*/ 110 w 128"/>
              <a:gd name="T3" fmla="*/ 2 h 98"/>
              <a:gd name="T4" fmla="*/ 108 w 128"/>
              <a:gd name="T5" fmla="*/ 0 h 98"/>
              <a:gd name="T6" fmla="*/ 20 w 128"/>
              <a:gd name="T7" fmla="*/ 0 h 98"/>
              <a:gd name="T8" fmla="*/ 18 w 128"/>
              <a:gd name="T9" fmla="*/ 2 h 98"/>
              <a:gd name="T10" fmla="*/ 0 w 128"/>
              <a:gd name="T11" fmla="*/ 43 h 98"/>
              <a:gd name="T12" fmla="*/ 0 w 128"/>
              <a:gd name="T13" fmla="*/ 44 h 98"/>
              <a:gd name="T14" fmla="*/ 0 w 128"/>
              <a:gd name="T15" fmla="*/ 44 h 98"/>
              <a:gd name="T16" fmla="*/ 0 w 128"/>
              <a:gd name="T17" fmla="*/ 95 h 98"/>
              <a:gd name="T18" fmla="*/ 2 w 128"/>
              <a:gd name="T19" fmla="*/ 98 h 98"/>
              <a:gd name="T20" fmla="*/ 126 w 128"/>
              <a:gd name="T21" fmla="*/ 98 h 98"/>
              <a:gd name="T22" fmla="*/ 128 w 128"/>
              <a:gd name="T23" fmla="*/ 95 h 98"/>
              <a:gd name="T24" fmla="*/ 128 w 128"/>
              <a:gd name="T25" fmla="*/ 44 h 98"/>
              <a:gd name="T26" fmla="*/ 128 w 128"/>
              <a:gd name="T27" fmla="*/ 44 h 98"/>
              <a:gd name="T28" fmla="*/ 128 w 128"/>
              <a:gd name="T29" fmla="*/ 43 h 98"/>
              <a:gd name="T30" fmla="*/ 123 w 128"/>
              <a:gd name="T31" fmla="*/ 93 h 98"/>
              <a:gd name="T32" fmla="*/ 5 w 128"/>
              <a:gd name="T33" fmla="*/ 93 h 98"/>
              <a:gd name="T34" fmla="*/ 5 w 128"/>
              <a:gd name="T35" fmla="*/ 50 h 98"/>
              <a:gd name="T36" fmla="*/ 28 w 128"/>
              <a:gd name="T37" fmla="*/ 50 h 98"/>
              <a:gd name="T38" fmla="*/ 32 w 128"/>
              <a:gd name="T39" fmla="*/ 63 h 98"/>
              <a:gd name="T40" fmla="*/ 34 w 128"/>
              <a:gd name="T41" fmla="*/ 64 h 98"/>
              <a:gd name="T42" fmla="*/ 94 w 128"/>
              <a:gd name="T43" fmla="*/ 64 h 98"/>
              <a:gd name="T44" fmla="*/ 96 w 128"/>
              <a:gd name="T45" fmla="*/ 63 h 98"/>
              <a:gd name="T46" fmla="*/ 100 w 128"/>
              <a:gd name="T47" fmla="*/ 50 h 98"/>
              <a:gd name="T48" fmla="*/ 123 w 128"/>
              <a:gd name="T49" fmla="*/ 50 h 98"/>
              <a:gd name="T50" fmla="*/ 123 w 128"/>
              <a:gd name="T51" fmla="*/ 93 h 98"/>
              <a:gd name="T52" fmla="*/ 99 w 128"/>
              <a:gd name="T53" fmla="*/ 45 h 98"/>
              <a:gd name="T54" fmla="*/ 96 w 128"/>
              <a:gd name="T55" fmla="*/ 47 h 98"/>
              <a:gd name="T56" fmla="*/ 92 w 128"/>
              <a:gd name="T57" fmla="*/ 60 h 98"/>
              <a:gd name="T58" fmla="*/ 36 w 128"/>
              <a:gd name="T59" fmla="*/ 60 h 98"/>
              <a:gd name="T60" fmla="*/ 32 w 128"/>
              <a:gd name="T61" fmla="*/ 47 h 98"/>
              <a:gd name="T62" fmla="*/ 29 w 128"/>
              <a:gd name="T63" fmla="*/ 45 h 98"/>
              <a:gd name="T64" fmla="*/ 4 w 128"/>
              <a:gd name="T65" fmla="*/ 45 h 98"/>
              <a:gd name="T66" fmla="*/ 21 w 128"/>
              <a:gd name="T67" fmla="*/ 5 h 98"/>
              <a:gd name="T68" fmla="*/ 107 w 128"/>
              <a:gd name="T69" fmla="*/ 5 h 98"/>
              <a:gd name="T70" fmla="*/ 124 w 128"/>
              <a:gd name="T71" fmla="*/ 45 h 98"/>
              <a:gd name="T72" fmla="*/ 99 w 128"/>
              <a:gd name="T73" fmla="*/ 4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98">
                <a:moveTo>
                  <a:pt x="128" y="43"/>
                </a:moveTo>
                <a:cubicBezTo>
                  <a:pt x="110" y="2"/>
                  <a:pt x="110" y="2"/>
                  <a:pt x="110" y="2"/>
                </a:cubicBezTo>
                <a:cubicBezTo>
                  <a:pt x="110" y="1"/>
                  <a:pt x="109" y="0"/>
                  <a:pt x="108" y="0"/>
                </a:cubicBezTo>
                <a:cubicBezTo>
                  <a:pt x="20" y="0"/>
                  <a:pt x="20" y="0"/>
                  <a:pt x="20" y="0"/>
                </a:cubicBezTo>
                <a:cubicBezTo>
                  <a:pt x="19" y="0"/>
                  <a:pt x="18" y="1"/>
                  <a:pt x="18" y="2"/>
                </a:cubicBezTo>
                <a:cubicBezTo>
                  <a:pt x="0" y="43"/>
                  <a:pt x="0" y="43"/>
                  <a:pt x="0" y="43"/>
                </a:cubicBezTo>
                <a:cubicBezTo>
                  <a:pt x="0" y="44"/>
                  <a:pt x="0" y="44"/>
                  <a:pt x="0" y="44"/>
                </a:cubicBezTo>
                <a:cubicBezTo>
                  <a:pt x="0" y="44"/>
                  <a:pt x="0" y="44"/>
                  <a:pt x="0" y="44"/>
                </a:cubicBezTo>
                <a:cubicBezTo>
                  <a:pt x="0" y="95"/>
                  <a:pt x="0" y="95"/>
                  <a:pt x="0" y="95"/>
                </a:cubicBezTo>
                <a:cubicBezTo>
                  <a:pt x="0" y="97"/>
                  <a:pt x="1" y="98"/>
                  <a:pt x="2" y="98"/>
                </a:cubicBezTo>
                <a:cubicBezTo>
                  <a:pt x="126" y="98"/>
                  <a:pt x="126" y="98"/>
                  <a:pt x="126" y="98"/>
                </a:cubicBezTo>
                <a:cubicBezTo>
                  <a:pt x="127" y="98"/>
                  <a:pt x="128" y="97"/>
                  <a:pt x="128" y="95"/>
                </a:cubicBezTo>
                <a:cubicBezTo>
                  <a:pt x="128" y="44"/>
                  <a:pt x="128" y="44"/>
                  <a:pt x="128" y="44"/>
                </a:cubicBezTo>
                <a:cubicBezTo>
                  <a:pt x="128" y="44"/>
                  <a:pt x="128" y="44"/>
                  <a:pt x="128" y="44"/>
                </a:cubicBezTo>
                <a:lnTo>
                  <a:pt x="128" y="43"/>
                </a:lnTo>
                <a:close/>
                <a:moveTo>
                  <a:pt x="123" y="93"/>
                </a:moveTo>
                <a:cubicBezTo>
                  <a:pt x="5" y="93"/>
                  <a:pt x="5" y="93"/>
                  <a:pt x="5" y="93"/>
                </a:cubicBezTo>
                <a:cubicBezTo>
                  <a:pt x="5" y="50"/>
                  <a:pt x="5" y="50"/>
                  <a:pt x="5" y="50"/>
                </a:cubicBezTo>
                <a:cubicBezTo>
                  <a:pt x="28" y="50"/>
                  <a:pt x="28" y="50"/>
                  <a:pt x="28" y="50"/>
                </a:cubicBezTo>
                <a:cubicBezTo>
                  <a:pt x="32" y="63"/>
                  <a:pt x="32" y="63"/>
                  <a:pt x="32" y="63"/>
                </a:cubicBezTo>
                <a:cubicBezTo>
                  <a:pt x="33" y="64"/>
                  <a:pt x="33" y="64"/>
                  <a:pt x="34" y="64"/>
                </a:cubicBezTo>
                <a:cubicBezTo>
                  <a:pt x="94" y="64"/>
                  <a:pt x="94" y="64"/>
                  <a:pt x="94" y="64"/>
                </a:cubicBezTo>
                <a:cubicBezTo>
                  <a:pt x="95" y="64"/>
                  <a:pt x="96" y="64"/>
                  <a:pt x="96" y="63"/>
                </a:cubicBezTo>
                <a:cubicBezTo>
                  <a:pt x="100" y="50"/>
                  <a:pt x="100" y="50"/>
                  <a:pt x="100" y="50"/>
                </a:cubicBezTo>
                <a:cubicBezTo>
                  <a:pt x="123" y="50"/>
                  <a:pt x="123" y="50"/>
                  <a:pt x="123" y="50"/>
                </a:cubicBezTo>
                <a:lnTo>
                  <a:pt x="123" y="93"/>
                </a:lnTo>
                <a:close/>
                <a:moveTo>
                  <a:pt x="99" y="45"/>
                </a:moveTo>
                <a:cubicBezTo>
                  <a:pt x="98" y="45"/>
                  <a:pt x="97" y="46"/>
                  <a:pt x="96" y="47"/>
                </a:cubicBezTo>
                <a:cubicBezTo>
                  <a:pt x="92" y="60"/>
                  <a:pt x="92" y="60"/>
                  <a:pt x="92" y="60"/>
                </a:cubicBezTo>
                <a:cubicBezTo>
                  <a:pt x="36" y="60"/>
                  <a:pt x="36" y="60"/>
                  <a:pt x="36" y="60"/>
                </a:cubicBezTo>
                <a:cubicBezTo>
                  <a:pt x="32" y="47"/>
                  <a:pt x="32" y="47"/>
                  <a:pt x="32" y="47"/>
                </a:cubicBezTo>
                <a:cubicBezTo>
                  <a:pt x="31" y="46"/>
                  <a:pt x="30" y="45"/>
                  <a:pt x="29" y="45"/>
                </a:cubicBezTo>
                <a:cubicBezTo>
                  <a:pt x="4" y="45"/>
                  <a:pt x="4" y="45"/>
                  <a:pt x="4" y="45"/>
                </a:cubicBezTo>
                <a:cubicBezTo>
                  <a:pt x="21" y="5"/>
                  <a:pt x="21" y="5"/>
                  <a:pt x="21" y="5"/>
                </a:cubicBezTo>
                <a:cubicBezTo>
                  <a:pt x="107" y="5"/>
                  <a:pt x="107" y="5"/>
                  <a:pt x="107" y="5"/>
                </a:cubicBezTo>
                <a:cubicBezTo>
                  <a:pt x="124" y="45"/>
                  <a:pt x="124" y="45"/>
                  <a:pt x="124" y="45"/>
                </a:cubicBezTo>
                <a:lnTo>
                  <a:pt x="99" y="45"/>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89" name="组合 288"/>
          <p:cNvGrpSpPr/>
          <p:nvPr/>
        </p:nvGrpSpPr>
        <p:grpSpPr>
          <a:xfrm>
            <a:off x="10179050" y="6132513"/>
            <a:ext cx="481013" cy="368300"/>
            <a:chOff x="10179050" y="6132513"/>
            <a:chExt cx="481013" cy="368300"/>
          </a:xfrm>
          <a:solidFill>
            <a:schemeClr val="bg1"/>
          </a:solidFill>
        </p:grpSpPr>
        <p:sp>
          <p:nvSpPr>
            <p:cNvPr id="41" name="Freeform 6"/>
            <p:cNvSpPr/>
            <p:nvPr/>
          </p:nvSpPr>
          <p:spPr bwMode="auto">
            <a:xfrm>
              <a:off x="10258425" y="6245225"/>
              <a:ext cx="322263" cy="17463"/>
            </a:xfrm>
            <a:custGeom>
              <a:avLst/>
              <a:gdLst>
                <a:gd name="T0" fmla="*/ 84 w 86"/>
                <a:gd name="T1" fmla="*/ 0 h 5"/>
                <a:gd name="T2" fmla="*/ 2 w 86"/>
                <a:gd name="T3" fmla="*/ 0 h 5"/>
                <a:gd name="T4" fmla="*/ 0 w 86"/>
                <a:gd name="T5" fmla="*/ 3 h 5"/>
                <a:gd name="T6" fmla="*/ 2 w 86"/>
                <a:gd name="T7" fmla="*/ 5 h 5"/>
                <a:gd name="T8" fmla="*/ 84 w 86"/>
                <a:gd name="T9" fmla="*/ 5 h 5"/>
                <a:gd name="T10" fmla="*/ 86 w 86"/>
                <a:gd name="T11" fmla="*/ 3 h 5"/>
                <a:gd name="T12" fmla="*/ 84 w 86"/>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6" h="5">
                  <a:moveTo>
                    <a:pt x="84" y="0"/>
                  </a:moveTo>
                  <a:cubicBezTo>
                    <a:pt x="2" y="0"/>
                    <a:pt x="2" y="0"/>
                    <a:pt x="2" y="0"/>
                  </a:cubicBezTo>
                  <a:cubicBezTo>
                    <a:pt x="1" y="0"/>
                    <a:pt x="0" y="2"/>
                    <a:pt x="0" y="3"/>
                  </a:cubicBezTo>
                  <a:cubicBezTo>
                    <a:pt x="0" y="4"/>
                    <a:pt x="1" y="5"/>
                    <a:pt x="2" y="5"/>
                  </a:cubicBezTo>
                  <a:cubicBezTo>
                    <a:pt x="84" y="5"/>
                    <a:pt x="84" y="5"/>
                    <a:pt x="84" y="5"/>
                  </a:cubicBezTo>
                  <a:cubicBezTo>
                    <a:pt x="85" y="5"/>
                    <a:pt x="86" y="4"/>
                    <a:pt x="86" y="3"/>
                  </a:cubicBezTo>
                  <a:cubicBezTo>
                    <a:pt x="86" y="2"/>
                    <a:pt x="85"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2" name="Freeform 7"/>
            <p:cNvSpPr/>
            <p:nvPr/>
          </p:nvSpPr>
          <p:spPr bwMode="auto">
            <a:xfrm>
              <a:off x="10283825" y="6188075"/>
              <a:ext cx="269875" cy="19050"/>
            </a:xfrm>
            <a:custGeom>
              <a:avLst/>
              <a:gdLst>
                <a:gd name="T0" fmla="*/ 3 w 72"/>
                <a:gd name="T1" fmla="*/ 5 h 5"/>
                <a:gd name="T2" fmla="*/ 69 w 72"/>
                <a:gd name="T3" fmla="*/ 5 h 5"/>
                <a:gd name="T4" fmla="*/ 72 w 72"/>
                <a:gd name="T5" fmla="*/ 2 h 5"/>
                <a:gd name="T6" fmla="*/ 69 w 72"/>
                <a:gd name="T7" fmla="*/ 0 h 5"/>
                <a:gd name="T8" fmla="*/ 3 w 72"/>
                <a:gd name="T9" fmla="*/ 0 h 5"/>
                <a:gd name="T10" fmla="*/ 0 w 72"/>
                <a:gd name="T11" fmla="*/ 2 h 5"/>
                <a:gd name="T12" fmla="*/ 3 w 72"/>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72" h="5">
                  <a:moveTo>
                    <a:pt x="3" y="5"/>
                  </a:moveTo>
                  <a:cubicBezTo>
                    <a:pt x="69" y="5"/>
                    <a:pt x="69" y="5"/>
                    <a:pt x="69" y="5"/>
                  </a:cubicBezTo>
                  <a:cubicBezTo>
                    <a:pt x="71" y="5"/>
                    <a:pt x="72" y="4"/>
                    <a:pt x="72" y="2"/>
                  </a:cubicBezTo>
                  <a:cubicBezTo>
                    <a:pt x="72" y="1"/>
                    <a:pt x="71" y="0"/>
                    <a:pt x="69" y="0"/>
                  </a:cubicBezTo>
                  <a:cubicBezTo>
                    <a:pt x="3" y="0"/>
                    <a:pt x="3" y="0"/>
                    <a:pt x="3" y="0"/>
                  </a:cubicBezTo>
                  <a:cubicBezTo>
                    <a:pt x="1" y="0"/>
                    <a:pt x="0" y="1"/>
                    <a:pt x="0" y="2"/>
                  </a:cubicBezTo>
                  <a:cubicBezTo>
                    <a:pt x="0" y="4"/>
                    <a:pt x="1" y="5"/>
                    <a:pt x="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3" name="Freeform 8"/>
            <p:cNvSpPr>
              <a:spLocks noEditPoints="1"/>
            </p:cNvSpPr>
            <p:nvPr/>
          </p:nvSpPr>
          <p:spPr bwMode="auto">
            <a:xfrm>
              <a:off x="10179050" y="6132513"/>
              <a:ext cx="481013" cy="368300"/>
            </a:xfrm>
            <a:custGeom>
              <a:avLst/>
              <a:gdLst>
                <a:gd name="T0" fmla="*/ 128 w 128"/>
                <a:gd name="T1" fmla="*/ 44 h 98"/>
                <a:gd name="T2" fmla="*/ 128 w 128"/>
                <a:gd name="T3" fmla="*/ 43 h 98"/>
                <a:gd name="T4" fmla="*/ 110 w 128"/>
                <a:gd name="T5" fmla="*/ 2 h 98"/>
                <a:gd name="T6" fmla="*/ 108 w 128"/>
                <a:gd name="T7" fmla="*/ 0 h 98"/>
                <a:gd name="T8" fmla="*/ 20 w 128"/>
                <a:gd name="T9" fmla="*/ 0 h 98"/>
                <a:gd name="T10" fmla="*/ 18 w 128"/>
                <a:gd name="T11" fmla="*/ 2 h 98"/>
                <a:gd name="T12" fmla="*/ 0 w 128"/>
                <a:gd name="T13" fmla="*/ 43 h 98"/>
                <a:gd name="T14" fmla="*/ 0 w 128"/>
                <a:gd name="T15" fmla="*/ 44 h 98"/>
                <a:gd name="T16" fmla="*/ 0 w 128"/>
                <a:gd name="T17" fmla="*/ 44 h 98"/>
                <a:gd name="T18" fmla="*/ 0 w 128"/>
                <a:gd name="T19" fmla="*/ 95 h 98"/>
                <a:gd name="T20" fmla="*/ 2 w 128"/>
                <a:gd name="T21" fmla="*/ 98 h 98"/>
                <a:gd name="T22" fmla="*/ 126 w 128"/>
                <a:gd name="T23" fmla="*/ 98 h 98"/>
                <a:gd name="T24" fmla="*/ 128 w 128"/>
                <a:gd name="T25" fmla="*/ 95 h 98"/>
                <a:gd name="T26" fmla="*/ 128 w 128"/>
                <a:gd name="T27" fmla="*/ 44 h 98"/>
                <a:gd name="T28" fmla="*/ 128 w 128"/>
                <a:gd name="T29" fmla="*/ 44 h 98"/>
                <a:gd name="T30" fmla="*/ 123 w 128"/>
                <a:gd name="T31" fmla="*/ 93 h 98"/>
                <a:gd name="T32" fmla="*/ 5 w 128"/>
                <a:gd name="T33" fmla="*/ 93 h 98"/>
                <a:gd name="T34" fmla="*/ 5 w 128"/>
                <a:gd name="T35" fmla="*/ 50 h 98"/>
                <a:gd name="T36" fmla="*/ 28 w 128"/>
                <a:gd name="T37" fmla="*/ 50 h 98"/>
                <a:gd name="T38" fmla="*/ 32 w 128"/>
                <a:gd name="T39" fmla="*/ 63 h 98"/>
                <a:gd name="T40" fmla="*/ 34 w 128"/>
                <a:gd name="T41" fmla="*/ 64 h 98"/>
                <a:gd name="T42" fmla="*/ 94 w 128"/>
                <a:gd name="T43" fmla="*/ 64 h 98"/>
                <a:gd name="T44" fmla="*/ 96 w 128"/>
                <a:gd name="T45" fmla="*/ 63 h 98"/>
                <a:gd name="T46" fmla="*/ 100 w 128"/>
                <a:gd name="T47" fmla="*/ 50 h 98"/>
                <a:gd name="T48" fmla="*/ 123 w 128"/>
                <a:gd name="T49" fmla="*/ 50 h 98"/>
                <a:gd name="T50" fmla="*/ 123 w 128"/>
                <a:gd name="T51" fmla="*/ 93 h 98"/>
                <a:gd name="T52" fmla="*/ 99 w 128"/>
                <a:gd name="T53" fmla="*/ 45 h 98"/>
                <a:gd name="T54" fmla="*/ 96 w 128"/>
                <a:gd name="T55" fmla="*/ 47 h 98"/>
                <a:gd name="T56" fmla="*/ 92 w 128"/>
                <a:gd name="T57" fmla="*/ 60 h 98"/>
                <a:gd name="T58" fmla="*/ 36 w 128"/>
                <a:gd name="T59" fmla="*/ 60 h 98"/>
                <a:gd name="T60" fmla="*/ 32 w 128"/>
                <a:gd name="T61" fmla="*/ 47 h 98"/>
                <a:gd name="T62" fmla="*/ 29 w 128"/>
                <a:gd name="T63" fmla="*/ 45 h 98"/>
                <a:gd name="T64" fmla="*/ 4 w 128"/>
                <a:gd name="T65" fmla="*/ 45 h 98"/>
                <a:gd name="T66" fmla="*/ 21 w 128"/>
                <a:gd name="T67" fmla="*/ 5 h 98"/>
                <a:gd name="T68" fmla="*/ 107 w 128"/>
                <a:gd name="T69" fmla="*/ 5 h 98"/>
                <a:gd name="T70" fmla="*/ 124 w 128"/>
                <a:gd name="T71" fmla="*/ 45 h 98"/>
                <a:gd name="T72" fmla="*/ 99 w 128"/>
                <a:gd name="T73" fmla="*/ 4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98">
                  <a:moveTo>
                    <a:pt x="128" y="44"/>
                  </a:moveTo>
                  <a:cubicBezTo>
                    <a:pt x="128" y="43"/>
                    <a:pt x="128" y="43"/>
                    <a:pt x="128" y="43"/>
                  </a:cubicBezTo>
                  <a:cubicBezTo>
                    <a:pt x="110" y="2"/>
                    <a:pt x="110" y="2"/>
                    <a:pt x="110" y="2"/>
                  </a:cubicBezTo>
                  <a:cubicBezTo>
                    <a:pt x="110" y="1"/>
                    <a:pt x="109" y="0"/>
                    <a:pt x="108" y="0"/>
                  </a:cubicBezTo>
                  <a:cubicBezTo>
                    <a:pt x="20" y="0"/>
                    <a:pt x="20" y="0"/>
                    <a:pt x="20" y="0"/>
                  </a:cubicBezTo>
                  <a:cubicBezTo>
                    <a:pt x="19" y="0"/>
                    <a:pt x="18" y="1"/>
                    <a:pt x="18" y="2"/>
                  </a:cubicBezTo>
                  <a:cubicBezTo>
                    <a:pt x="0" y="43"/>
                    <a:pt x="0" y="43"/>
                    <a:pt x="0" y="43"/>
                  </a:cubicBezTo>
                  <a:cubicBezTo>
                    <a:pt x="0" y="44"/>
                    <a:pt x="0" y="44"/>
                    <a:pt x="0" y="44"/>
                  </a:cubicBezTo>
                  <a:cubicBezTo>
                    <a:pt x="0" y="44"/>
                    <a:pt x="0" y="44"/>
                    <a:pt x="0" y="44"/>
                  </a:cubicBezTo>
                  <a:cubicBezTo>
                    <a:pt x="0" y="95"/>
                    <a:pt x="0" y="95"/>
                    <a:pt x="0" y="95"/>
                  </a:cubicBezTo>
                  <a:cubicBezTo>
                    <a:pt x="0" y="97"/>
                    <a:pt x="1" y="98"/>
                    <a:pt x="2" y="98"/>
                  </a:cubicBezTo>
                  <a:cubicBezTo>
                    <a:pt x="126" y="98"/>
                    <a:pt x="126" y="98"/>
                    <a:pt x="126" y="98"/>
                  </a:cubicBezTo>
                  <a:cubicBezTo>
                    <a:pt x="127" y="98"/>
                    <a:pt x="128" y="97"/>
                    <a:pt x="128" y="95"/>
                  </a:cubicBezTo>
                  <a:cubicBezTo>
                    <a:pt x="128" y="44"/>
                    <a:pt x="128" y="44"/>
                    <a:pt x="128" y="44"/>
                  </a:cubicBezTo>
                  <a:cubicBezTo>
                    <a:pt x="128" y="44"/>
                    <a:pt x="128" y="44"/>
                    <a:pt x="128" y="44"/>
                  </a:cubicBezTo>
                  <a:close/>
                  <a:moveTo>
                    <a:pt x="123" y="93"/>
                  </a:moveTo>
                  <a:cubicBezTo>
                    <a:pt x="5" y="93"/>
                    <a:pt x="5" y="93"/>
                    <a:pt x="5" y="93"/>
                  </a:cubicBezTo>
                  <a:cubicBezTo>
                    <a:pt x="5" y="50"/>
                    <a:pt x="5" y="50"/>
                    <a:pt x="5" y="50"/>
                  </a:cubicBezTo>
                  <a:cubicBezTo>
                    <a:pt x="28" y="50"/>
                    <a:pt x="28" y="50"/>
                    <a:pt x="28" y="50"/>
                  </a:cubicBezTo>
                  <a:cubicBezTo>
                    <a:pt x="32" y="63"/>
                    <a:pt x="32" y="63"/>
                    <a:pt x="32" y="63"/>
                  </a:cubicBezTo>
                  <a:cubicBezTo>
                    <a:pt x="33" y="64"/>
                    <a:pt x="33" y="64"/>
                    <a:pt x="34" y="64"/>
                  </a:cubicBezTo>
                  <a:cubicBezTo>
                    <a:pt x="94" y="64"/>
                    <a:pt x="94" y="64"/>
                    <a:pt x="94" y="64"/>
                  </a:cubicBezTo>
                  <a:cubicBezTo>
                    <a:pt x="95" y="64"/>
                    <a:pt x="96" y="64"/>
                    <a:pt x="96" y="63"/>
                  </a:cubicBezTo>
                  <a:cubicBezTo>
                    <a:pt x="100" y="50"/>
                    <a:pt x="100" y="50"/>
                    <a:pt x="100" y="50"/>
                  </a:cubicBezTo>
                  <a:cubicBezTo>
                    <a:pt x="123" y="50"/>
                    <a:pt x="123" y="50"/>
                    <a:pt x="123" y="50"/>
                  </a:cubicBezTo>
                  <a:lnTo>
                    <a:pt x="123" y="93"/>
                  </a:lnTo>
                  <a:close/>
                  <a:moveTo>
                    <a:pt x="99" y="45"/>
                  </a:moveTo>
                  <a:cubicBezTo>
                    <a:pt x="98" y="45"/>
                    <a:pt x="97" y="46"/>
                    <a:pt x="96" y="47"/>
                  </a:cubicBezTo>
                  <a:cubicBezTo>
                    <a:pt x="92" y="60"/>
                    <a:pt x="92" y="60"/>
                    <a:pt x="92" y="60"/>
                  </a:cubicBezTo>
                  <a:cubicBezTo>
                    <a:pt x="36" y="60"/>
                    <a:pt x="36" y="60"/>
                    <a:pt x="36" y="60"/>
                  </a:cubicBezTo>
                  <a:cubicBezTo>
                    <a:pt x="32" y="47"/>
                    <a:pt x="32" y="47"/>
                    <a:pt x="32" y="47"/>
                  </a:cubicBezTo>
                  <a:cubicBezTo>
                    <a:pt x="31" y="46"/>
                    <a:pt x="30" y="45"/>
                    <a:pt x="29" y="45"/>
                  </a:cubicBezTo>
                  <a:cubicBezTo>
                    <a:pt x="4" y="45"/>
                    <a:pt x="4" y="45"/>
                    <a:pt x="4" y="45"/>
                  </a:cubicBezTo>
                  <a:cubicBezTo>
                    <a:pt x="21" y="5"/>
                    <a:pt x="21" y="5"/>
                    <a:pt x="21" y="5"/>
                  </a:cubicBezTo>
                  <a:cubicBezTo>
                    <a:pt x="107" y="5"/>
                    <a:pt x="107" y="5"/>
                    <a:pt x="107" y="5"/>
                  </a:cubicBezTo>
                  <a:cubicBezTo>
                    <a:pt x="124" y="45"/>
                    <a:pt x="124" y="45"/>
                    <a:pt x="124" y="45"/>
                  </a:cubicBezTo>
                  <a:lnTo>
                    <a:pt x="99" y="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8" name="组合 287"/>
          <p:cNvGrpSpPr/>
          <p:nvPr/>
        </p:nvGrpSpPr>
        <p:grpSpPr>
          <a:xfrm>
            <a:off x="9217025" y="6105525"/>
            <a:ext cx="481013" cy="420688"/>
            <a:chOff x="9217025" y="6105525"/>
            <a:chExt cx="481013" cy="420688"/>
          </a:xfrm>
          <a:solidFill>
            <a:schemeClr val="bg1"/>
          </a:solidFill>
        </p:grpSpPr>
        <p:sp>
          <p:nvSpPr>
            <p:cNvPr id="44" name="Freeform 9"/>
            <p:cNvSpPr>
              <a:spLocks noEditPoints="1"/>
            </p:cNvSpPr>
            <p:nvPr/>
          </p:nvSpPr>
          <p:spPr bwMode="auto">
            <a:xfrm>
              <a:off x="9364663" y="6327775"/>
              <a:ext cx="187325" cy="74613"/>
            </a:xfrm>
            <a:custGeom>
              <a:avLst/>
              <a:gdLst>
                <a:gd name="T0" fmla="*/ 10 w 50"/>
                <a:gd name="T1" fmla="*/ 20 h 20"/>
                <a:gd name="T2" fmla="*/ 40 w 50"/>
                <a:gd name="T3" fmla="*/ 20 h 20"/>
                <a:gd name="T4" fmla="*/ 50 w 50"/>
                <a:gd name="T5" fmla="*/ 10 h 20"/>
                <a:gd name="T6" fmla="*/ 40 w 50"/>
                <a:gd name="T7" fmla="*/ 0 h 20"/>
                <a:gd name="T8" fmla="*/ 10 w 50"/>
                <a:gd name="T9" fmla="*/ 0 h 20"/>
                <a:gd name="T10" fmla="*/ 0 w 50"/>
                <a:gd name="T11" fmla="*/ 10 h 20"/>
                <a:gd name="T12" fmla="*/ 10 w 50"/>
                <a:gd name="T13" fmla="*/ 20 h 20"/>
                <a:gd name="T14" fmla="*/ 10 w 50"/>
                <a:gd name="T15" fmla="*/ 5 h 20"/>
                <a:gd name="T16" fmla="*/ 40 w 50"/>
                <a:gd name="T17" fmla="*/ 5 h 20"/>
                <a:gd name="T18" fmla="*/ 45 w 50"/>
                <a:gd name="T19" fmla="*/ 10 h 20"/>
                <a:gd name="T20" fmla="*/ 40 w 50"/>
                <a:gd name="T21" fmla="*/ 15 h 20"/>
                <a:gd name="T22" fmla="*/ 10 w 50"/>
                <a:gd name="T23" fmla="*/ 15 h 20"/>
                <a:gd name="T24" fmla="*/ 5 w 50"/>
                <a:gd name="T25" fmla="*/ 10 h 20"/>
                <a:gd name="T26" fmla="*/ 10 w 50"/>
                <a:gd name="T27" fmla="*/ 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20">
                  <a:moveTo>
                    <a:pt x="10" y="20"/>
                  </a:moveTo>
                  <a:cubicBezTo>
                    <a:pt x="40" y="20"/>
                    <a:pt x="40" y="20"/>
                    <a:pt x="40" y="20"/>
                  </a:cubicBezTo>
                  <a:cubicBezTo>
                    <a:pt x="45" y="20"/>
                    <a:pt x="50" y="15"/>
                    <a:pt x="50" y="10"/>
                  </a:cubicBezTo>
                  <a:cubicBezTo>
                    <a:pt x="50" y="5"/>
                    <a:pt x="45" y="0"/>
                    <a:pt x="40" y="0"/>
                  </a:cubicBezTo>
                  <a:cubicBezTo>
                    <a:pt x="10" y="0"/>
                    <a:pt x="10" y="0"/>
                    <a:pt x="10" y="0"/>
                  </a:cubicBezTo>
                  <a:cubicBezTo>
                    <a:pt x="5" y="0"/>
                    <a:pt x="0" y="5"/>
                    <a:pt x="0" y="10"/>
                  </a:cubicBezTo>
                  <a:cubicBezTo>
                    <a:pt x="0" y="15"/>
                    <a:pt x="5" y="20"/>
                    <a:pt x="10" y="20"/>
                  </a:cubicBezTo>
                  <a:close/>
                  <a:moveTo>
                    <a:pt x="10" y="5"/>
                  </a:moveTo>
                  <a:cubicBezTo>
                    <a:pt x="40" y="5"/>
                    <a:pt x="40" y="5"/>
                    <a:pt x="40" y="5"/>
                  </a:cubicBezTo>
                  <a:cubicBezTo>
                    <a:pt x="43" y="5"/>
                    <a:pt x="45" y="7"/>
                    <a:pt x="45" y="10"/>
                  </a:cubicBezTo>
                  <a:cubicBezTo>
                    <a:pt x="45" y="13"/>
                    <a:pt x="43" y="15"/>
                    <a:pt x="40" y="15"/>
                  </a:cubicBezTo>
                  <a:cubicBezTo>
                    <a:pt x="10" y="15"/>
                    <a:pt x="10" y="15"/>
                    <a:pt x="10" y="15"/>
                  </a:cubicBezTo>
                  <a:cubicBezTo>
                    <a:pt x="7" y="15"/>
                    <a:pt x="5" y="13"/>
                    <a:pt x="5" y="10"/>
                  </a:cubicBezTo>
                  <a:cubicBezTo>
                    <a:pt x="5" y="7"/>
                    <a:pt x="7" y="5"/>
                    <a:pt x="1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5" name="Freeform 10"/>
            <p:cNvSpPr>
              <a:spLocks noEditPoints="1"/>
            </p:cNvSpPr>
            <p:nvPr/>
          </p:nvSpPr>
          <p:spPr bwMode="auto">
            <a:xfrm>
              <a:off x="9217025" y="6105525"/>
              <a:ext cx="481013" cy="420688"/>
            </a:xfrm>
            <a:custGeom>
              <a:avLst/>
              <a:gdLst>
                <a:gd name="T0" fmla="*/ 128 w 128"/>
                <a:gd name="T1" fmla="*/ 43 h 112"/>
                <a:gd name="T2" fmla="*/ 128 w 128"/>
                <a:gd name="T3" fmla="*/ 43 h 112"/>
                <a:gd name="T4" fmla="*/ 110 w 128"/>
                <a:gd name="T5" fmla="*/ 1 h 112"/>
                <a:gd name="T6" fmla="*/ 108 w 128"/>
                <a:gd name="T7" fmla="*/ 0 h 112"/>
                <a:gd name="T8" fmla="*/ 20 w 128"/>
                <a:gd name="T9" fmla="*/ 0 h 112"/>
                <a:gd name="T10" fmla="*/ 18 w 128"/>
                <a:gd name="T11" fmla="*/ 1 h 112"/>
                <a:gd name="T12" fmla="*/ 0 w 128"/>
                <a:gd name="T13" fmla="*/ 43 h 112"/>
                <a:gd name="T14" fmla="*/ 0 w 128"/>
                <a:gd name="T15" fmla="*/ 43 h 112"/>
                <a:gd name="T16" fmla="*/ 0 w 128"/>
                <a:gd name="T17" fmla="*/ 44 h 112"/>
                <a:gd name="T18" fmla="*/ 0 w 128"/>
                <a:gd name="T19" fmla="*/ 110 h 112"/>
                <a:gd name="T20" fmla="*/ 2 w 128"/>
                <a:gd name="T21" fmla="*/ 112 h 112"/>
                <a:gd name="T22" fmla="*/ 126 w 128"/>
                <a:gd name="T23" fmla="*/ 112 h 112"/>
                <a:gd name="T24" fmla="*/ 128 w 128"/>
                <a:gd name="T25" fmla="*/ 110 h 112"/>
                <a:gd name="T26" fmla="*/ 128 w 128"/>
                <a:gd name="T27" fmla="*/ 44 h 112"/>
                <a:gd name="T28" fmla="*/ 128 w 128"/>
                <a:gd name="T29" fmla="*/ 43 h 112"/>
                <a:gd name="T30" fmla="*/ 123 w 128"/>
                <a:gd name="T31" fmla="*/ 108 h 112"/>
                <a:gd name="T32" fmla="*/ 5 w 128"/>
                <a:gd name="T33" fmla="*/ 108 h 112"/>
                <a:gd name="T34" fmla="*/ 5 w 128"/>
                <a:gd name="T35" fmla="*/ 49 h 112"/>
                <a:gd name="T36" fmla="*/ 123 w 128"/>
                <a:gd name="T37" fmla="*/ 49 h 112"/>
                <a:gd name="T38" fmla="*/ 123 w 128"/>
                <a:gd name="T39" fmla="*/ 108 h 112"/>
                <a:gd name="T40" fmla="*/ 4 w 128"/>
                <a:gd name="T41" fmla="*/ 45 h 112"/>
                <a:gd name="T42" fmla="*/ 21 w 128"/>
                <a:gd name="T43" fmla="*/ 4 h 112"/>
                <a:gd name="T44" fmla="*/ 107 w 128"/>
                <a:gd name="T45" fmla="*/ 4 h 112"/>
                <a:gd name="T46" fmla="*/ 124 w 128"/>
                <a:gd name="T47" fmla="*/ 45 h 112"/>
                <a:gd name="T48" fmla="*/ 4 w 128"/>
                <a:gd name="T49" fmla="*/ 4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112">
                  <a:moveTo>
                    <a:pt x="128" y="43"/>
                  </a:moveTo>
                  <a:cubicBezTo>
                    <a:pt x="128" y="43"/>
                    <a:pt x="128" y="43"/>
                    <a:pt x="128" y="43"/>
                  </a:cubicBezTo>
                  <a:cubicBezTo>
                    <a:pt x="110" y="1"/>
                    <a:pt x="110" y="1"/>
                    <a:pt x="110" y="1"/>
                  </a:cubicBezTo>
                  <a:cubicBezTo>
                    <a:pt x="110" y="0"/>
                    <a:pt x="109" y="0"/>
                    <a:pt x="108" y="0"/>
                  </a:cubicBezTo>
                  <a:cubicBezTo>
                    <a:pt x="20" y="0"/>
                    <a:pt x="20" y="0"/>
                    <a:pt x="20" y="0"/>
                  </a:cubicBezTo>
                  <a:cubicBezTo>
                    <a:pt x="19" y="0"/>
                    <a:pt x="18" y="0"/>
                    <a:pt x="18" y="1"/>
                  </a:cubicBezTo>
                  <a:cubicBezTo>
                    <a:pt x="0" y="43"/>
                    <a:pt x="0" y="43"/>
                    <a:pt x="0" y="43"/>
                  </a:cubicBezTo>
                  <a:cubicBezTo>
                    <a:pt x="0" y="43"/>
                    <a:pt x="0" y="43"/>
                    <a:pt x="0" y="43"/>
                  </a:cubicBezTo>
                  <a:cubicBezTo>
                    <a:pt x="0" y="43"/>
                    <a:pt x="0" y="44"/>
                    <a:pt x="0" y="44"/>
                  </a:cubicBezTo>
                  <a:cubicBezTo>
                    <a:pt x="0" y="110"/>
                    <a:pt x="0" y="110"/>
                    <a:pt x="0" y="110"/>
                  </a:cubicBezTo>
                  <a:cubicBezTo>
                    <a:pt x="0" y="111"/>
                    <a:pt x="1" y="112"/>
                    <a:pt x="2" y="112"/>
                  </a:cubicBezTo>
                  <a:cubicBezTo>
                    <a:pt x="126" y="112"/>
                    <a:pt x="126" y="112"/>
                    <a:pt x="126" y="112"/>
                  </a:cubicBezTo>
                  <a:cubicBezTo>
                    <a:pt x="127" y="112"/>
                    <a:pt x="128" y="111"/>
                    <a:pt x="128" y="110"/>
                  </a:cubicBezTo>
                  <a:cubicBezTo>
                    <a:pt x="128" y="44"/>
                    <a:pt x="128" y="44"/>
                    <a:pt x="128" y="44"/>
                  </a:cubicBezTo>
                  <a:cubicBezTo>
                    <a:pt x="128" y="44"/>
                    <a:pt x="128" y="43"/>
                    <a:pt x="128" y="43"/>
                  </a:cubicBezTo>
                  <a:close/>
                  <a:moveTo>
                    <a:pt x="123" y="108"/>
                  </a:moveTo>
                  <a:cubicBezTo>
                    <a:pt x="5" y="108"/>
                    <a:pt x="5" y="108"/>
                    <a:pt x="5" y="108"/>
                  </a:cubicBezTo>
                  <a:cubicBezTo>
                    <a:pt x="5" y="49"/>
                    <a:pt x="5" y="49"/>
                    <a:pt x="5" y="49"/>
                  </a:cubicBezTo>
                  <a:cubicBezTo>
                    <a:pt x="123" y="49"/>
                    <a:pt x="123" y="49"/>
                    <a:pt x="123" y="49"/>
                  </a:cubicBezTo>
                  <a:lnTo>
                    <a:pt x="123" y="108"/>
                  </a:lnTo>
                  <a:close/>
                  <a:moveTo>
                    <a:pt x="4" y="45"/>
                  </a:moveTo>
                  <a:cubicBezTo>
                    <a:pt x="21" y="4"/>
                    <a:pt x="21" y="4"/>
                    <a:pt x="21" y="4"/>
                  </a:cubicBezTo>
                  <a:cubicBezTo>
                    <a:pt x="107" y="4"/>
                    <a:pt x="107" y="4"/>
                    <a:pt x="107" y="4"/>
                  </a:cubicBezTo>
                  <a:cubicBezTo>
                    <a:pt x="124" y="45"/>
                    <a:pt x="124" y="45"/>
                    <a:pt x="124" y="45"/>
                  </a:cubicBezTo>
                  <a:lnTo>
                    <a:pt x="4" y="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7" name="组合 286"/>
          <p:cNvGrpSpPr/>
          <p:nvPr/>
        </p:nvGrpSpPr>
        <p:grpSpPr>
          <a:xfrm>
            <a:off x="8256588" y="6105525"/>
            <a:ext cx="481013" cy="420688"/>
            <a:chOff x="8256588" y="6105525"/>
            <a:chExt cx="481013" cy="420688"/>
          </a:xfrm>
          <a:solidFill>
            <a:schemeClr val="bg1"/>
          </a:solidFill>
        </p:grpSpPr>
        <p:sp>
          <p:nvSpPr>
            <p:cNvPr id="46" name="Freeform 11"/>
            <p:cNvSpPr>
              <a:spLocks noEditPoints="1"/>
            </p:cNvSpPr>
            <p:nvPr/>
          </p:nvSpPr>
          <p:spPr bwMode="auto">
            <a:xfrm>
              <a:off x="8402638" y="6327775"/>
              <a:ext cx="187325" cy="74613"/>
            </a:xfrm>
            <a:custGeom>
              <a:avLst/>
              <a:gdLst>
                <a:gd name="T0" fmla="*/ 10 w 50"/>
                <a:gd name="T1" fmla="*/ 20 h 20"/>
                <a:gd name="T2" fmla="*/ 40 w 50"/>
                <a:gd name="T3" fmla="*/ 20 h 20"/>
                <a:gd name="T4" fmla="*/ 50 w 50"/>
                <a:gd name="T5" fmla="*/ 10 h 20"/>
                <a:gd name="T6" fmla="*/ 40 w 50"/>
                <a:gd name="T7" fmla="*/ 0 h 20"/>
                <a:gd name="T8" fmla="*/ 10 w 50"/>
                <a:gd name="T9" fmla="*/ 0 h 20"/>
                <a:gd name="T10" fmla="*/ 0 w 50"/>
                <a:gd name="T11" fmla="*/ 10 h 20"/>
                <a:gd name="T12" fmla="*/ 10 w 50"/>
                <a:gd name="T13" fmla="*/ 20 h 20"/>
                <a:gd name="T14" fmla="*/ 10 w 50"/>
                <a:gd name="T15" fmla="*/ 5 h 20"/>
                <a:gd name="T16" fmla="*/ 40 w 50"/>
                <a:gd name="T17" fmla="*/ 5 h 20"/>
                <a:gd name="T18" fmla="*/ 45 w 50"/>
                <a:gd name="T19" fmla="*/ 10 h 20"/>
                <a:gd name="T20" fmla="*/ 40 w 50"/>
                <a:gd name="T21" fmla="*/ 15 h 20"/>
                <a:gd name="T22" fmla="*/ 10 w 50"/>
                <a:gd name="T23" fmla="*/ 15 h 20"/>
                <a:gd name="T24" fmla="*/ 5 w 50"/>
                <a:gd name="T25" fmla="*/ 10 h 20"/>
                <a:gd name="T26" fmla="*/ 10 w 50"/>
                <a:gd name="T27" fmla="*/ 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20">
                  <a:moveTo>
                    <a:pt x="10" y="20"/>
                  </a:moveTo>
                  <a:cubicBezTo>
                    <a:pt x="40" y="20"/>
                    <a:pt x="40" y="20"/>
                    <a:pt x="40" y="20"/>
                  </a:cubicBezTo>
                  <a:cubicBezTo>
                    <a:pt x="45" y="20"/>
                    <a:pt x="50" y="15"/>
                    <a:pt x="50" y="10"/>
                  </a:cubicBezTo>
                  <a:cubicBezTo>
                    <a:pt x="50" y="5"/>
                    <a:pt x="45" y="0"/>
                    <a:pt x="40" y="0"/>
                  </a:cubicBezTo>
                  <a:cubicBezTo>
                    <a:pt x="10" y="0"/>
                    <a:pt x="10" y="0"/>
                    <a:pt x="10" y="0"/>
                  </a:cubicBezTo>
                  <a:cubicBezTo>
                    <a:pt x="5" y="0"/>
                    <a:pt x="0" y="5"/>
                    <a:pt x="0" y="10"/>
                  </a:cubicBezTo>
                  <a:cubicBezTo>
                    <a:pt x="0" y="15"/>
                    <a:pt x="5" y="20"/>
                    <a:pt x="10" y="20"/>
                  </a:cubicBezTo>
                  <a:close/>
                  <a:moveTo>
                    <a:pt x="10" y="5"/>
                  </a:moveTo>
                  <a:cubicBezTo>
                    <a:pt x="40" y="5"/>
                    <a:pt x="40" y="5"/>
                    <a:pt x="40" y="5"/>
                  </a:cubicBezTo>
                  <a:cubicBezTo>
                    <a:pt x="43" y="5"/>
                    <a:pt x="45" y="7"/>
                    <a:pt x="45" y="10"/>
                  </a:cubicBezTo>
                  <a:cubicBezTo>
                    <a:pt x="45" y="13"/>
                    <a:pt x="43" y="15"/>
                    <a:pt x="40" y="15"/>
                  </a:cubicBezTo>
                  <a:cubicBezTo>
                    <a:pt x="10" y="15"/>
                    <a:pt x="10" y="15"/>
                    <a:pt x="10" y="15"/>
                  </a:cubicBezTo>
                  <a:cubicBezTo>
                    <a:pt x="7" y="15"/>
                    <a:pt x="5" y="13"/>
                    <a:pt x="5" y="10"/>
                  </a:cubicBezTo>
                  <a:cubicBezTo>
                    <a:pt x="5" y="7"/>
                    <a:pt x="7" y="5"/>
                    <a:pt x="1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7" name="Freeform 12"/>
            <p:cNvSpPr/>
            <p:nvPr/>
          </p:nvSpPr>
          <p:spPr bwMode="auto">
            <a:xfrm>
              <a:off x="8335963" y="6218238"/>
              <a:ext cx="322263" cy="19050"/>
            </a:xfrm>
            <a:custGeom>
              <a:avLst/>
              <a:gdLst>
                <a:gd name="T0" fmla="*/ 84 w 86"/>
                <a:gd name="T1" fmla="*/ 0 h 5"/>
                <a:gd name="T2" fmla="*/ 2 w 86"/>
                <a:gd name="T3" fmla="*/ 0 h 5"/>
                <a:gd name="T4" fmla="*/ 0 w 86"/>
                <a:gd name="T5" fmla="*/ 2 h 5"/>
                <a:gd name="T6" fmla="*/ 2 w 86"/>
                <a:gd name="T7" fmla="*/ 5 h 5"/>
                <a:gd name="T8" fmla="*/ 84 w 86"/>
                <a:gd name="T9" fmla="*/ 5 h 5"/>
                <a:gd name="T10" fmla="*/ 86 w 86"/>
                <a:gd name="T11" fmla="*/ 2 h 5"/>
                <a:gd name="T12" fmla="*/ 84 w 86"/>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6" h="5">
                  <a:moveTo>
                    <a:pt x="84" y="0"/>
                  </a:moveTo>
                  <a:cubicBezTo>
                    <a:pt x="2" y="0"/>
                    <a:pt x="2" y="0"/>
                    <a:pt x="2" y="0"/>
                  </a:cubicBezTo>
                  <a:cubicBezTo>
                    <a:pt x="1" y="0"/>
                    <a:pt x="0" y="1"/>
                    <a:pt x="0" y="2"/>
                  </a:cubicBezTo>
                  <a:cubicBezTo>
                    <a:pt x="0" y="4"/>
                    <a:pt x="1" y="5"/>
                    <a:pt x="2" y="5"/>
                  </a:cubicBezTo>
                  <a:cubicBezTo>
                    <a:pt x="84" y="5"/>
                    <a:pt x="84" y="5"/>
                    <a:pt x="84" y="5"/>
                  </a:cubicBezTo>
                  <a:cubicBezTo>
                    <a:pt x="85" y="5"/>
                    <a:pt x="86" y="4"/>
                    <a:pt x="86" y="2"/>
                  </a:cubicBezTo>
                  <a:cubicBezTo>
                    <a:pt x="86" y="1"/>
                    <a:pt x="85"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8" name="Freeform 13"/>
            <p:cNvSpPr/>
            <p:nvPr/>
          </p:nvSpPr>
          <p:spPr bwMode="auto">
            <a:xfrm>
              <a:off x="8361363" y="6162675"/>
              <a:ext cx="271463" cy="14288"/>
            </a:xfrm>
            <a:custGeom>
              <a:avLst/>
              <a:gdLst>
                <a:gd name="T0" fmla="*/ 3 w 72"/>
                <a:gd name="T1" fmla="*/ 4 h 4"/>
                <a:gd name="T2" fmla="*/ 69 w 72"/>
                <a:gd name="T3" fmla="*/ 4 h 4"/>
                <a:gd name="T4" fmla="*/ 72 w 72"/>
                <a:gd name="T5" fmla="*/ 2 h 4"/>
                <a:gd name="T6" fmla="*/ 69 w 72"/>
                <a:gd name="T7" fmla="*/ 0 h 4"/>
                <a:gd name="T8" fmla="*/ 3 w 72"/>
                <a:gd name="T9" fmla="*/ 0 h 4"/>
                <a:gd name="T10" fmla="*/ 0 w 72"/>
                <a:gd name="T11" fmla="*/ 2 h 4"/>
                <a:gd name="T12" fmla="*/ 3 w 72"/>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72" h="4">
                  <a:moveTo>
                    <a:pt x="3" y="4"/>
                  </a:moveTo>
                  <a:cubicBezTo>
                    <a:pt x="69" y="4"/>
                    <a:pt x="69" y="4"/>
                    <a:pt x="69" y="4"/>
                  </a:cubicBezTo>
                  <a:cubicBezTo>
                    <a:pt x="71" y="4"/>
                    <a:pt x="72" y="3"/>
                    <a:pt x="72" y="2"/>
                  </a:cubicBezTo>
                  <a:cubicBezTo>
                    <a:pt x="72" y="1"/>
                    <a:pt x="71" y="0"/>
                    <a:pt x="69" y="0"/>
                  </a:cubicBezTo>
                  <a:cubicBezTo>
                    <a:pt x="3" y="0"/>
                    <a:pt x="3" y="0"/>
                    <a:pt x="3" y="0"/>
                  </a:cubicBezTo>
                  <a:cubicBezTo>
                    <a:pt x="1" y="0"/>
                    <a:pt x="0" y="1"/>
                    <a:pt x="0" y="2"/>
                  </a:cubicBezTo>
                  <a:cubicBezTo>
                    <a:pt x="0" y="3"/>
                    <a:pt x="1" y="4"/>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9" name="Freeform 14"/>
            <p:cNvSpPr>
              <a:spLocks noEditPoints="1"/>
            </p:cNvSpPr>
            <p:nvPr/>
          </p:nvSpPr>
          <p:spPr bwMode="auto">
            <a:xfrm>
              <a:off x="8256588" y="6105525"/>
              <a:ext cx="481013" cy="420688"/>
            </a:xfrm>
            <a:custGeom>
              <a:avLst/>
              <a:gdLst>
                <a:gd name="T0" fmla="*/ 128 w 128"/>
                <a:gd name="T1" fmla="*/ 43 h 112"/>
                <a:gd name="T2" fmla="*/ 110 w 128"/>
                <a:gd name="T3" fmla="*/ 1 h 112"/>
                <a:gd name="T4" fmla="*/ 108 w 128"/>
                <a:gd name="T5" fmla="*/ 0 h 112"/>
                <a:gd name="T6" fmla="*/ 20 w 128"/>
                <a:gd name="T7" fmla="*/ 0 h 112"/>
                <a:gd name="T8" fmla="*/ 18 w 128"/>
                <a:gd name="T9" fmla="*/ 1 h 112"/>
                <a:gd name="T10" fmla="*/ 0 w 128"/>
                <a:gd name="T11" fmla="*/ 43 h 112"/>
                <a:gd name="T12" fmla="*/ 0 w 128"/>
                <a:gd name="T13" fmla="*/ 44 h 112"/>
                <a:gd name="T14" fmla="*/ 0 w 128"/>
                <a:gd name="T15" fmla="*/ 110 h 112"/>
                <a:gd name="T16" fmla="*/ 2 w 128"/>
                <a:gd name="T17" fmla="*/ 112 h 112"/>
                <a:gd name="T18" fmla="*/ 126 w 128"/>
                <a:gd name="T19" fmla="*/ 112 h 112"/>
                <a:gd name="T20" fmla="*/ 128 w 128"/>
                <a:gd name="T21" fmla="*/ 110 h 112"/>
                <a:gd name="T22" fmla="*/ 128 w 128"/>
                <a:gd name="T23" fmla="*/ 44 h 112"/>
                <a:gd name="T24" fmla="*/ 128 w 128"/>
                <a:gd name="T25" fmla="*/ 43 h 112"/>
                <a:gd name="T26" fmla="*/ 123 w 128"/>
                <a:gd name="T27" fmla="*/ 108 h 112"/>
                <a:gd name="T28" fmla="*/ 5 w 128"/>
                <a:gd name="T29" fmla="*/ 108 h 112"/>
                <a:gd name="T30" fmla="*/ 5 w 128"/>
                <a:gd name="T31" fmla="*/ 49 h 112"/>
                <a:gd name="T32" fmla="*/ 123 w 128"/>
                <a:gd name="T33" fmla="*/ 49 h 112"/>
                <a:gd name="T34" fmla="*/ 123 w 128"/>
                <a:gd name="T35" fmla="*/ 108 h 112"/>
                <a:gd name="T36" fmla="*/ 4 w 128"/>
                <a:gd name="T37" fmla="*/ 45 h 112"/>
                <a:gd name="T38" fmla="*/ 21 w 128"/>
                <a:gd name="T39" fmla="*/ 4 h 112"/>
                <a:gd name="T40" fmla="*/ 107 w 128"/>
                <a:gd name="T41" fmla="*/ 4 h 112"/>
                <a:gd name="T42" fmla="*/ 124 w 128"/>
                <a:gd name="T43" fmla="*/ 45 h 112"/>
                <a:gd name="T44" fmla="*/ 4 w 128"/>
                <a:gd name="T45" fmla="*/ 4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12">
                  <a:moveTo>
                    <a:pt x="128" y="43"/>
                  </a:moveTo>
                  <a:cubicBezTo>
                    <a:pt x="110" y="1"/>
                    <a:pt x="110" y="1"/>
                    <a:pt x="110" y="1"/>
                  </a:cubicBezTo>
                  <a:cubicBezTo>
                    <a:pt x="110" y="0"/>
                    <a:pt x="109" y="0"/>
                    <a:pt x="108" y="0"/>
                  </a:cubicBezTo>
                  <a:cubicBezTo>
                    <a:pt x="20" y="0"/>
                    <a:pt x="20" y="0"/>
                    <a:pt x="20" y="0"/>
                  </a:cubicBezTo>
                  <a:cubicBezTo>
                    <a:pt x="19" y="0"/>
                    <a:pt x="18" y="0"/>
                    <a:pt x="18" y="1"/>
                  </a:cubicBezTo>
                  <a:cubicBezTo>
                    <a:pt x="0" y="43"/>
                    <a:pt x="0" y="43"/>
                    <a:pt x="0" y="43"/>
                  </a:cubicBezTo>
                  <a:cubicBezTo>
                    <a:pt x="0" y="43"/>
                    <a:pt x="0" y="44"/>
                    <a:pt x="0" y="44"/>
                  </a:cubicBezTo>
                  <a:cubicBezTo>
                    <a:pt x="0" y="110"/>
                    <a:pt x="0" y="110"/>
                    <a:pt x="0" y="110"/>
                  </a:cubicBezTo>
                  <a:cubicBezTo>
                    <a:pt x="0" y="111"/>
                    <a:pt x="1" y="112"/>
                    <a:pt x="2" y="112"/>
                  </a:cubicBezTo>
                  <a:cubicBezTo>
                    <a:pt x="126" y="112"/>
                    <a:pt x="126" y="112"/>
                    <a:pt x="126" y="112"/>
                  </a:cubicBezTo>
                  <a:cubicBezTo>
                    <a:pt x="127" y="112"/>
                    <a:pt x="128" y="111"/>
                    <a:pt x="128" y="110"/>
                  </a:cubicBezTo>
                  <a:cubicBezTo>
                    <a:pt x="128" y="44"/>
                    <a:pt x="128" y="44"/>
                    <a:pt x="128" y="44"/>
                  </a:cubicBezTo>
                  <a:cubicBezTo>
                    <a:pt x="128" y="44"/>
                    <a:pt x="128" y="43"/>
                    <a:pt x="128" y="43"/>
                  </a:cubicBezTo>
                  <a:close/>
                  <a:moveTo>
                    <a:pt x="123" y="108"/>
                  </a:moveTo>
                  <a:cubicBezTo>
                    <a:pt x="5" y="108"/>
                    <a:pt x="5" y="108"/>
                    <a:pt x="5" y="108"/>
                  </a:cubicBezTo>
                  <a:cubicBezTo>
                    <a:pt x="5" y="49"/>
                    <a:pt x="5" y="49"/>
                    <a:pt x="5" y="49"/>
                  </a:cubicBezTo>
                  <a:cubicBezTo>
                    <a:pt x="123" y="49"/>
                    <a:pt x="123" y="49"/>
                    <a:pt x="123" y="49"/>
                  </a:cubicBezTo>
                  <a:lnTo>
                    <a:pt x="123" y="108"/>
                  </a:lnTo>
                  <a:close/>
                  <a:moveTo>
                    <a:pt x="4" y="45"/>
                  </a:moveTo>
                  <a:cubicBezTo>
                    <a:pt x="21" y="4"/>
                    <a:pt x="21" y="4"/>
                    <a:pt x="21" y="4"/>
                  </a:cubicBezTo>
                  <a:cubicBezTo>
                    <a:pt x="107" y="4"/>
                    <a:pt x="107" y="4"/>
                    <a:pt x="107" y="4"/>
                  </a:cubicBezTo>
                  <a:cubicBezTo>
                    <a:pt x="124" y="45"/>
                    <a:pt x="124" y="45"/>
                    <a:pt x="124" y="45"/>
                  </a:cubicBezTo>
                  <a:lnTo>
                    <a:pt x="4" y="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6" name="组合 285"/>
          <p:cNvGrpSpPr/>
          <p:nvPr/>
        </p:nvGrpSpPr>
        <p:grpSpPr>
          <a:xfrm>
            <a:off x="7296150" y="6138863"/>
            <a:ext cx="479425" cy="354012"/>
            <a:chOff x="7296150" y="6138863"/>
            <a:chExt cx="479425" cy="354012"/>
          </a:xfrm>
          <a:solidFill>
            <a:schemeClr val="bg1"/>
          </a:solidFill>
        </p:grpSpPr>
        <p:sp>
          <p:nvSpPr>
            <p:cNvPr id="50" name="Freeform 15"/>
            <p:cNvSpPr>
              <a:spLocks noEditPoints="1"/>
            </p:cNvSpPr>
            <p:nvPr/>
          </p:nvSpPr>
          <p:spPr bwMode="auto">
            <a:xfrm>
              <a:off x="7296150" y="6138863"/>
              <a:ext cx="479425" cy="158750"/>
            </a:xfrm>
            <a:custGeom>
              <a:avLst/>
              <a:gdLst>
                <a:gd name="T0" fmla="*/ 64 w 128"/>
                <a:gd name="T1" fmla="*/ 4 h 42"/>
                <a:gd name="T2" fmla="*/ 96 w 128"/>
                <a:gd name="T3" fmla="*/ 10 h 42"/>
                <a:gd name="T4" fmla="*/ 123 w 128"/>
                <a:gd name="T5" fmla="*/ 26 h 42"/>
                <a:gd name="T6" fmla="*/ 123 w 128"/>
                <a:gd name="T7" fmla="*/ 26 h 42"/>
                <a:gd name="T8" fmla="*/ 123 w 128"/>
                <a:gd name="T9" fmla="*/ 26 h 42"/>
                <a:gd name="T10" fmla="*/ 123 w 128"/>
                <a:gd name="T11" fmla="*/ 28 h 42"/>
                <a:gd name="T12" fmla="*/ 123 w 128"/>
                <a:gd name="T13" fmla="*/ 29 h 42"/>
                <a:gd name="T14" fmla="*/ 115 w 128"/>
                <a:gd name="T15" fmla="*/ 37 h 42"/>
                <a:gd name="T16" fmla="*/ 115 w 128"/>
                <a:gd name="T17" fmla="*/ 37 h 42"/>
                <a:gd name="T18" fmla="*/ 114 w 128"/>
                <a:gd name="T19" fmla="*/ 38 h 42"/>
                <a:gd name="T20" fmla="*/ 113 w 128"/>
                <a:gd name="T21" fmla="*/ 37 h 42"/>
                <a:gd name="T22" fmla="*/ 93 w 128"/>
                <a:gd name="T23" fmla="*/ 25 h 42"/>
                <a:gd name="T24" fmla="*/ 64 w 128"/>
                <a:gd name="T25" fmla="*/ 19 h 42"/>
                <a:gd name="T26" fmla="*/ 35 w 128"/>
                <a:gd name="T27" fmla="*/ 25 h 42"/>
                <a:gd name="T28" fmla="*/ 15 w 128"/>
                <a:gd name="T29" fmla="*/ 37 h 42"/>
                <a:gd name="T30" fmla="*/ 14 w 128"/>
                <a:gd name="T31" fmla="*/ 38 h 42"/>
                <a:gd name="T32" fmla="*/ 14 w 128"/>
                <a:gd name="T33" fmla="*/ 38 h 42"/>
                <a:gd name="T34" fmla="*/ 5 w 128"/>
                <a:gd name="T35" fmla="*/ 29 h 42"/>
                <a:gd name="T36" fmla="*/ 5 w 128"/>
                <a:gd name="T37" fmla="*/ 28 h 42"/>
                <a:gd name="T38" fmla="*/ 5 w 128"/>
                <a:gd name="T39" fmla="*/ 26 h 42"/>
                <a:gd name="T40" fmla="*/ 5 w 128"/>
                <a:gd name="T41" fmla="*/ 26 h 42"/>
                <a:gd name="T42" fmla="*/ 5 w 128"/>
                <a:gd name="T43" fmla="*/ 26 h 42"/>
                <a:gd name="T44" fmla="*/ 32 w 128"/>
                <a:gd name="T45" fmla="*/ 10 h 42"/>
                <a:gd name="T46" fmla="*/ 64 w 128"/>
                <a:gd name="T47" fmla="*/ 4 h 42"/>
                <a:gd name="T48" fmla="*/ 64 w 128"/>
                <a:gd name="T49" fmla="*/ 0 h 42"/>
                <a:gd name="T50" fmla="*/ 31 w 128"/>
                <a:gd name="T51" fmla="*/ 6 h 42"/>
                <a:gd name="T52" fmla="*/ 2 w 128"/>
                <a:gd name="T53" fmla="*/ 23 h 42"/>
                <a:gd name="T54" fmla="*/ 0 w 128"/>
                <a:gd name="T55" fmla="*/ 28 h 42"/>
                <a:gd name="T56" fmla="*/ 2 w 128"/>
                <a:gd name="T57" fmla="*/ 32 h 42"/>
                <a:gd name="T58" fmla="*/ 11 w 128"/>
                <a:gd name="T59" fmla="*/ 41 h 42"/>
                <a:gd name="T60" fmla="*/ 14 w 128"/>
                <a:gd name="T61" fmla="*/ 42 h 42"/>
                <a:gd name="T62" fmla="*/ 18 w 128"/>
                <a:gd name="T63" fmla="*/ 41 h 42"/>
                <a:gd name="T64" fmla="*/ 37 w 128"/>
                <a:gd name="T65" fmla="*/ 29 h 42"/>
                <a:gd name="T66" fmla="*/ 64 w 128"/>
                <a:gd name="T67" fmla="*/ 24 h 42"/>
                <a:gd name="T68" fmla="*/ 91 w 128"/>
                <a:gd name="T69" fmla="*/ 29 h 42"/>
                <a:gd name="T70" fmla="*/ 110 w 128"/>
                <a:gd name="T71" fmla="*/ 41 h 42"/>
                <a:gd name="T72" fmla="*/ 114 w 128"/>
                <a:gd name="T73" fmla="*/ 42 h 42"/>
                <a:gd name="T74" fmla="*/ 117 w 128"/>
                <a:gd name="T75" fmla="*/ 41 h 42"/>
                <a:gd name="T76" fmla="*/ 118 w 128"/>
                <a:gd name="T77" fmla="*/ 41 h 42"/>
                <a:gd name="T78" fmla="*/ 126 w 128"/>
                <a:gd name="T79" fmla="*/ 32 h 42"/>
                <a:gd name="T80" fmla="*/ 128 w 128"/>
                <a:gd name="T81" fmla="*/ 28 h 42"/>
                <a:gd name="T82" fmla="*/ 126 w 128"/>
                <a:gd name="T83" fmla="*/ 23 h 42"/>
                <a:gd name="T84" fmla="*/ 97 w 128"/>
                <a:gd name="T85" fmla="*/ 6 h 42"/>
                <a:gd name="T86" fmla="*/ 64 w 128"/>
                <a:gd name="T8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8" h="42">
                  <a:moveTo>
                    <a:pt x="64" y="4"/>
                  </a:moveTo>
                  <a:cubicBezTo>
                    <a:pt x="75" y="4"/>
                    <a:pt x="86" y="6"/>
                    <a:pt x="96" y="10"/>
                  </a:cubicBezTo>
                  <a:cubicBezTo>
                    <a:pt x="106" y="14"/>
                    <a:pt x="115" y="19"/>
                    <a:pt x="123" y="26"/>
                  </a:cubicBezTo>
                  <a:cubicBezTo>
                    <a:pt x="123" y="26"/>
                    <a:pt x="123" y="26"/>
                    <a:pt x="123" y="26"/>
                  </a:cubicBezTo>
                  <a:cubicBezTo>
                    <a:pt x="123" y="26"/>
                    <a:pt x="123" y="26"/>
                    <a:pt x="123" y="26"/>
                  </a:cubicBezTo>
                  <a:cubicBezTo>
                    <a:pt x="123" y="27"/>
                    <a:pt x="123" y="27"/>
                    <a:pt x="123" y="28"/>
                  </a:cubicBezTo>
                  <a:cubicBezTo>
                    <a:pt x="123" y="28"/>
                    <a:pt x="123" y="28"/>
                    <a:pt x="123" y="29"/>
                  </a:cubicBezTo>
                  <a:cubicBezTo>
                    <a:pt x="115" y="37"/>
                    <a:pt x="115" y="37"/>
                    <a:pt x="115" y="37"/>
                  </a:cubicBezTo>
                  <a:cubicBezTo>
                    <a:pt x="115" y="37"/>
                    <a:pt x="115" y="37"/>
                    <a:pt x="115" y="37"/>
                  </a:cubicBezTo>
                  <a:cubicBezTo>
                    <a:pt x="114" y="38"/>
                    <a:pt x="114" y="38"/>
                    <a:pt x="114" y="38"/>
                  </a:cubicBezTo>
                  <a:cubicBezTo>
                    <a:pt x="113" y="38"/>
                    <a:pt x="113" y="37"/>
                    <a:pt x="113" y="37"/>
                  </a:cubicBezTo>
                  <a:cubicBezTo>
                    <a:pt x="107" y="32"/>
                    <a:pt x="100" y="28"/>
                    <a:pt x="93" y="25"/>
                  </a:cubicBezTo>
                  <a:cubicBezTo>
                    <a:pt x="84" y="21"/>
                    <a:pt x="74" y="19"/>
                    <a:pt x="64" y="19"/>
                  </a:cubicBezTo>
                  <a:cubicBezTo>
                    <a:pt x="54" y="19"/>
                    <a:pt x="44" y="21"/>
                    <a:pt x="35" y="25"/>
                  </a:cubicBezTo>
                  <a:cubicBezTo>
                    <a:pt x="28" y="28"/>
                    <a:pt x="21" y="32"/>
                    <a:pt x="15" y="37"/>
                  </a:cubicBezTo>
                  <a:cubicBezTo>
                    <a:pt x="15" y="38"/>
                    <a:pt x="15" y="38"/>
                    <a:pt x="14" y="38"/>
                  </a:cubicBezTo>
                  <a:cubicBezTo>
                    <a:pt x="14" y="38"/>
                    <a:pt x="14" y="38"/>
                    <a:pt x="14" y="38"/>
                  </a:cubicBezTo>
                  <a:cubicBezTo>
                    <a:pt x="5" y="29"/>
                    <a:pt x="5" y="29"/>
                    <a:pt x="5" y="29"/>
                  </a:cubicBezTo>
                  <a:cubicBezTo>
                    <a:pt x="5" y="28"/>
                    <a:pt x="5" y="28"/>
                    <a:pt x="5" y="28"/>
                  </a:cubicBezTo>
                  <a:cubicBezTo>
                    <a:pt x="5" y="27"/>
                    <a:pt x="5" y="27"/>
                    <a:pt x="5" y="26"/>
                  </a:cubicBezTo>
                  <a:cubicBezTo>
                    <a:pt x="5" y="26"/>
                    <a:pt x="5" y="26"/>
                    <a:pt x="5" y="26"/>
                  </a:cubicBezTo>
                  <a:cubicBezTo>
                    <a:pt x="5" y="26"/>
                    <a:pt x="5" y="26"/>
                    <a:pt x="5" y="26"/>
                  </a:cubicBezTo>
                  <a:cubicBezTo>
                    <a:pt x="13" y="19"/>
                    <a:pt x="22" y="14"/>
                    <a:pt x="32" y="10"/>
                  </a:cubicBezTo>
                  <a:cubicBezTo>
                    <a:pt x="42" y="6"/>
                    <a:pt x="53" y="4"/>
                    <a:pt x="64" y="4"/>
                  </a:cubicBezTo>
                  <a:close/>
                  <a:moveTo>
                    <a:pt x="64" y="0"/>
                  </a:moveTo>
                  <a:cubicBezTo>
                    <a:pt x="53" y="0"/>
                    <a:pt x="41" y="2"/>
                    <a:pt x="31" y="6"/>
                  </a:cubicBezTo>
                  <a:cubicBezTo>
                    <a:pt x="20" y="10"/>
                    <a:pt x="11" y="15"/>
                    <a:pt x="2" y="23"/>
                  </a:cubicBezTo>
                  <a:cubicBezTo>
                    <a:pt x="1" y="24"/>
                    <a:pt x="0" y="26"/>
                    <a:pt x="0" y="28"/>
                  </a:cubicBezTo>
                  <a:cubicBezTo>
                    <a:pt x="0" y="29"/>
                    <a:pt x="1" y="31"/>
                    <a:pt x="2" y="32"/>
                  </a:cubicBezTo>
                  <a:cubicBezTo>
                    <a:pt x="11" y="41"/>
                    <a:pt x="11" y="41"/>
                    <a:pt x="11" y="41"/>
                  </a:cubicBezTo>
                  <a:cubicBezTo>
                    <a:pt x="12" y="42"/>
                    <a:pt x="13" y="42"/>
                    <a:pt x="14" y="42"/>
                  </a:cubicBezTo>
                  <a:cubicBezTo>
                    <a:pt x="16" y="42"/>
                    <a:pt x="17" y="42"/>
                    <a:pt x="18" y="41"/>
                  </a:cubicBezTo>
                  <a:cubicBezTo>
                    <a:pt x="24" y="36"/>
                    <a:pt x="30" y="32"/>
                    <a:pt x="37" y="29"/>
                  </a:cubicBezTo>
                  <a:cubicBezTo>
                    <a:pt x="45" y="26"/>
                    <a:pt x="55" y="24"/>
                    <a:pt x="64" y="24"/>
                  </a:cubicBezTo>
                  <a:cubicBezTo>
                    <a:pt x="74" y="24"/>
                    <a:pt x="83" y="26"/>
                    <a:pt x="91" y="29"/>
                  </a:cubicBezTo>
                  <a:cubicBezTo>
                    <a:pt x="98" y="32"/>
                    <a:pt x="104" y="36"/>
                    <a:pt x="110" y="41"/>
                  </a:cubicBezTo>
                  <a:cubicBezTo>
                    <a:pt x="111" y="42"/>
                    <a:pt x="113" y="42"/>
                    <a:pt x="114" y="42"/>
                  </a:cubicBezTo>
                  <a:cubicBezTo>
                    <a:pt x="115" y="42"/>
                    <a:pt x="116" y="42"/>
                    <a:pt x="117" y="41"/>
                  </a:cubicBezTo>
                  <a:cubicBezTo>
                    <a:pt x="118" y="41"/>
                    <a:pt x="118" y="41"/>
                    <a:pt x="118" y="41"/>
                  </a:cubicBezTo>
                  <a:cubicBezTo>
                    <a:pt x="126" y="32"/>
                    <a:pt x="126" y="32"/>
                    <a:pt x="126" y="32"/>
                  </a:cubicBezTo>
                  <a:cubicBezTo>
                    <a:pt x="127" y="31"/>
                    <a:pt x="128" y="29"/>
                    <a:pt x="128" y="28"/>
                  </a:cubicBezTo>
                  <a:cubicBezTo>
                    <a:pt x="128" y="26"/>
                    <a:pt x="127" y="24"/>
                    <a:pt x="126" y="23"/>
                  </a:cubicBezTo>
                  <a:cubicBezTo>
                    <a:pt x="117" y="15"/>
                    <a:pt x="108" y="10"/>
                    <a:pt x="97" y="6"/>
                  </a:cubicBezTo>
                  <a:cubicBezTo>
                    <a:pt x="87" y="2"/>
                    <a:pt x="75" y="0"/>
                    <a:pt x="6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1" name="Freeform 16"/>
            <p:cNvSpPr>
              <a:spLocks noEditPoints="1"/>
            </p:cNvSpPr>
            <p:nvPr/>
          </p:nvSpPr>
          <p:spPr bwMode="auto">
            <a:xfrm>
              <a:off x="7381875" y="6267450"/>
              <a:ext cx="307975" cy="123825"/>
            </a:xfrm>
            <a:custGeom>
              <a:avLst/>
              <a:gdLst>
                <a:gd name="T0" fmla="*/ 41 w 82"/>
                <a:gd name="T1" fmla="*/ 4 h 33"/>
                <a:gd name="T2" fmla="*/ 60 w 82"/>
                <a:gd name="T3" fmla="*/ 8 h 33"/>
                <a:gd name="T4" fmla="*/ 76 w 82"/>
                <a:gd name="T5" fmla="*/ 17 h 33"/>
                <a:gd name="T6" fmla="*/ 77 w 82"/>
                <a:gd name="T7" fmla="*/ 18 h 33"/>
                <a:gd name="T8" fmla="*/ 77 w 82"/>
                <a:gd name="T9" fmla="*/ 19 h 33"/>
                <a:gd name="T10" fmla="*/ 68 w 82"/>
                <a:gd name="T11" fmla="*/ 28 h 33"/>
                <a:gd name="T12" fmla="*/ 67 w 82"/>
                <a:gd name="T13" fmla="*/ 28 h 33"/>
                <a:gd name="T14" fmla="*/ 66 w 82"/>
                <a:gd name="T15" fmla="*/ 28 h 33"/>
                <a:gd name="T16" fmla="*/ 41 w 82"/>
                <a:gd name="T17" fmla="*/ 19 h 33"/>
                <a:gd name="T18" fmla="*/ 16 w 82"/>
                <a:gd name="T19" fmla="*/ 28 h 33"/>
                <a:gd name="T20" fmla="*/ 15 w 82"/>
                <a:gd name="T21" fmla="*/ 28 h 33"/>
                <a:gd name="T22" fmla="*/ 14 w 82"/>
                <a:gd name="T23" fmla="*/ 28 h 33"/>
                <a:gd name="T24" fmla="*/ 6 w 82"/>
                <a:gd name="T25" fmla="*/ 19 h 33"/>
                <a:gd name="T26" fmla="*/ 5 w 82"/>
                <a:gd name="T27" fmla="*/ 18 h 33"/>
                <a:gd name="T28" fmla="*/ 6 w 82"/>
                <a:gd name="T29" fmla="*/ 17 h 33"/>
                <a:gd name="T30" fmla="*/ 22 w 82"/>
                <a:gd name="T31" fmla="*/ 8 h 33"/>
                <a:gd name="T32" fmla="*/ 41 w 82"/>
                <a:gd name="T33" fmla="*/ 4 h 33"/>
                <a:gd name="T34" fmla="*/ 41 w 82"/>
                <a:gd name="T35" fmla="*/ 0 h 33"/>
                <a:gd name="T36" fmla="*/ 20 w 82"/>
                <a:gd name="T37" fmla="*/ 3 h 33"/>
                <a:gd name="T38" fmla="*/ 3 w 82"/>
                <a:gd name="T39" fmla="*/ 13 h 33"/>
                <a:gd name="T40" fmla="*/ 0 w 82"/>
                <a:gd name="T41" fmla="*/ 18 h 33"/>
                <a:gd name="T42" fmla="*/ 2 w 82"/>
                <a:gd name="T43" fmla="*/ 22 h 33"/>
                <a:gd name="T44" fmla="*/ 11 w 82"/>
                <a:gd name="T45" fmla="*/ 32 h 33"/>
                <a:gd name="T46" fmla="*/ 15 w 82"/>
                <a:gd name="T47" fmla="*/ 33 h 33"/>
                <a:gd name="T48" fmla="*/ 18 w 82"/>
                <a:gd name="T49" fmla="*/ 31 h 33"/>
                <a:gd name="T50" fmla="*/ 41 w 82"/>
                <a:gd name="T51" fmla="*/ 24 h 33"/>
                <a:gd name="T52" fmla="*/ 63 w 82"/>
                <a:gd name="T53" fmla="*/ 31 h 33"/>
                <a:gd name="T54" fmla="*/ 67 w 82"/>
                <a:gd name="T55" fmla="*/ 33 h 33"/>
                <a:gd name="T56" fmla="*/ 71 w 82"/>
                <a:gd name="T57" fmla="*/ 32 h 33"/>
                <a:gd name="T58" fmla="*/ 80 w 82"/>
                <a:gd name="T59" fmla="*/ 22 h 33"/>
                <a:gd name="T60" fmla="*/ 82 w 82"/>
                <a:gd name="T61" fmla="*/ 18 h 33"/>
                <a:gd name="T62" fmla="*/ 79 w 82"/>
                <a:gd name="T63" fmla="*/ 13 h 33"/>
                <a:gd name="T64" fmla="*/ 62 w 82"/>
                <a:gd name="T65" fmla="*/ 3 h 33"/>
                <a:gd name="T66" fmla="*/ 41 w 82"/>
                <a:gd name="T6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2" h="33">
                  <a:moveTo>
                    <a:pt x="41" y="4"/>
                  </a:moveTo>
                  <a:cubicBezTo>
                    <a:pt x="48" y="4"/>
                    <a:pt x="54" y="5"/>
                    <a:pt x="60" y="8"/>
                  </a:cubicBezTo>
                  <a:cubicBezTo>
                    <a:pt x="66" y="10"/>
                    <a:pt x="72" y="13"/>
                    <a:pt x="76" y="17"/>
                  </a:cubicBezTo>
                  <a:cubicBezTo>
                    <a:pt x="77" y="17"/>
                    <a:pt x="77" y="18"/>
                    <a:pt x="77" y="18"/>
                  </a:cubicBezTo>
                  <a:cubicBezTo>
                    <a:pt x="77" y="18"/>
                    <a:pt x="77" y="19"/>
                    <a:pt x="77" y="19"/>
                  </a:cubicBezTo>
                  <a:cubicBezTo>
                    <a:pt x="68" y="28"/>
                    <a:pt x="68" y="28"/>
                    <a:pt x="68" y="28"/>
                  </a:cubicBezTo>
                  <a:cubicBezTo>
                    <a:pt x="68" y="28"/>
                    <a:pt x="68" y="28"/>
                    <a:pt x="67" y="28"/>
                  </a:cubicBezTo>
                  <a:cubicBezTo>
                    <a:pt x="67" y="28"/>
                    <a:pt x="67" y="28"/>
                    <a:pt x="66" y="28"/>
                  </a:cubicBezTo>
                  <a:cubicBezTo>
                    <a:pt x="59" y="22"/>
                    <a:pt x="50" y="19"/>
                    <a:pt x="41" y="19"/>
                  </a:cubicBezTo>
                  <a:cubicBezTo>
                    <a:pt x="32" y="19"/>
                    <a:pt x="23" y="22"/>
                    <a:pt x="16" y="28"/>
                  </a:cubicBezTo>
                  <a:cubicBezTo>
                    <a:pt x="15" y="28"/>
                    <a:pt x="15" y="28"/>
                    <a:pt x="15" y="28"/>
                  </a:cubicBezTo>
                  <a:cubicBezTo>
                    <a:pt x="15" y="28"/>
                    <a:pt x="14" y="28"/>
                    <a:pt x="14" y="28"/>
                  </a:cubicBezTo>
                  <a:cubicBezTo>
                    <a:pt x="6" y="19"/>
                    <a:pt x="6" y="19"/>
                    <a:pt x="6" y="19"/>
                  </a:cubicBezTo>
                  <a:cubicBezTo>
                    <a:pt x="5" y="19"/>
                    <a:pt x="5" y="18"/>
                    <a:pt x="5" y="18"/>
                  </a:cubicBezTo>
                  <a:cubicBezTo>
                    <a:pt x="5" y="18"/>
                    <a:pt x="5" y="17"/>
                    <a:pt x="6" y="17"/>
                  </a:cubicBezTo>
                  <a:cubicBezTo>
                    <a:pt x="11" y="13"/>
                    <a:pt x="16" y="10"/>
                    <a:pt x="22" y="8"/>
                  </a:cubicBezTo>
                  <a:cubicBezTo>
                    <a:pt x="28" y="5"/>
                    <a:pt x="34" y="4"/>
                    <a:pt x="41" y="4"/>
                  </a:cubicBezTo>
                  <a:close/>
                  <a:moveTo>
                    <a:pt x="41" y="0"/>
                  </a:moveTo>
                  <a:cubicBezTo>
                    <a:pt x="34" y="0"/>
                    <a:pt x="27" y="1"/>
                    <a:pt x="20" y="3"/>
                  </a:cubicBezTo>
                  <a:cubicBezTo>
                    <a:pt x="14" y="6"/>
                    <a:pt x="8" y="9"/>
                    <a:pt x="3" y="13"/>
                  </a:cubicBezTo>
                  <a:cubicBezTo>
                    <a:pt x="1" y="15"/>
                    <a:pt x="0" y="16"/>
                    <a:pt x="0" y="18"/>
                  </a:cubicBezTo>
                  <a:cubicBezTo>
                    <a:pt x="0" y="19"/>
                    <a:pt x="2" y="22"/>
                    <a:pt x="2" y="22"/>
                  </a:cubicBezTo>
                  <a:cubicBezTo>
                    <a:pt x="11" y="32"/>
                    <a:pt x="11" y="32"/>
                    <a:pt x="11" y="32"/>
                  </a:cubicBezTo>
                  <a:cubicBezTo>
                    <a:pt x="12" y="32"/>
                    <a:pt x="14" y="33"/>
                    <a:pt x="15" y="33"/>
                  </a:cubicBezTo>
                  <a:cubicBezTo>
                    <a:pt x="16" y="33"/>
                    <a:pt x="17" y="32"/>
                    <a:pt x="18" y="31"/>
                  </a:cubicBezTo>
                  <a:cubicBezTo>
                    <a:pt x="25" y="26"/>
                    <a:pt x="33" y="24"/>
                    <a:pt x="41" y="24"/>
                  </a:cubicBezTo>
                  <a:cubicBezTo>
                    <a:pt x="49" y="24"/>
                    <a:pt x="57" y="26"/>
                    <a:pt x="63" y="31"/>
                  </a:cubicBezTo>
                  <a:cubicBezTo>
                    <a:pt x="65" y="32"/>
                    <a:pt x="66" y="33"/>
                    <a:pt x="67" y="33"/>
                  </a:cubicBezTo>
                  <a:cubicBezTo>
                    <a:pt x="69" y="33"/>
                    <a:pt x="70" y="32"/>
                    <a:pt x="71" y="32"/>
                  </a:cubicBezTo>
                  <a:cubicBezTo>
                    <a:pt x="80" y="22"/>
                    <a:pt x="80" y="22"/>
                    <a:pt x="80" y="22"/>
                  </a:cubicBezTo>
                  <a:cubicBezTo>
                    <a:pt x="81" y="21"/>
                    <a:pt x="82" y="19"/>
                    <a:pt x="82" y="18"/>
                  </a:cubicBezTo>
                  <a:cubicBezTo>
                    <a:pt x="82" y="16"/>
                    <a:pt x="81" y="15"/>
                    <a:pt x="79" y="13"/>
                  </a:cubicBezTo>
                  <a:cubicBezTo>
                    <a:pt x="74" y="9"/>
                    <a:pt x="68" y="6"/>
                    <a:pt x="62" y="3"/>
                  </a:cubicBezTo>
                  <a:cubicBezTo>
                    <a:pt x="55" y="1"/>
                    <a:pt x="48" y="0"/>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2" name="Freeform 17"/>
            <p:cNvSpPr>
              <a:spLocks noEditPoints="1"/>
            </p:cNvSpPr>
            <p:nvPr/>
          </p:nvSpPr>
          <p:spPr bwMode="auto">
            <a:xfrm>
              <a:off x="7472363" y="6391275"/>
              <a:ext cx="127000" cy="101600"/>
            </a:xfrm>
            <a:custGeom>
              <a:avLst/>
              <a:gdLst>
                <a:gd name="T0" fmla="*/ 17 w 34"/>
                <a:gd name="T1" fmla="*/ 5 h 27"/>
                <a:gd name="T2" fmla="*/ 29 w 34"/>
                <a:gd name="T3" fmla="*/ 8 h 27"/>
                <a:gd name="T4" fmla="*/ 30 w 34"/>
                <a:gd name="T5" fmla="*/ 9 h 27"/>
                <a:gd name="T6" fmla="*/ 30 w 34"/>
                <a:gd name="T7" fmla="*/ 10 h 27"/>
                <a:gd name="T8" fmla="*/ 18 w 34"/>
                <a:gd name="T9" fmla="*/ 22 h 27"/>
                <a:gd name="T10" fmla="*/ 17 w 34"/>
                <a:gd name="T11" fmla="*/ 23 h 27"/>
                <a:gd name="T12" fmla="*/ 16 w 34"/>
                <a:gd name="T13" fmla="*/ 22 h 27"/>
                <a:gd name="T14" fmla="*/ 5 w 34"/>
                <a:gd name="T15" fmla="*/ 10 h 27"/>
                <a:gd name="T16" fmla="*/ 5 w 34"/>
                <a:gd name="T17" fmla="*/ 10 h 27"/>
                <a:gd name="T18" fmla="*/ 5 w 34"/>
                <a:gd name="T19" fmla="*/ 10 h 27"/>
                <a:gd name="T20" fmla="*/ 4 w 34"/>
                <a:gd name="T21" fmla="*/ 9 h 27"/>
                <a:gd name="T22" fmla="*/ 5 w 34"/>
                <a:gd name="T23" fmla="*/ 8 h 27"/>
                <a:gd name="T24" fmla="*/ 17 w 34"/>
                <a:gd name="T25" fmla="*/ 5 h 27"/>
                <a:gd name="T26" fmla="*/ 17 w 34"/>
                <a:gd name="T27" fmla="*/ 0 h 27"/>
                <a:gd name="T28" fmla="*/ 3 w 34"/>
                <a:gd name="T29" fmla="*/ 4 h 27"/>
                <a:gd name="T30" fmla="*/ 0 w 34"/>
                <a:gd name="T31" fmla="*/ 9 h 27"/>
                <a:gd name="T32" fmla="*/ 1 w 34"/>
                <a:gd name="T33" fmla="*/ 13 h 27"/>
                <a:gd name="T34" fmla="*/ 1 w 34"/>
                <a:gd name="T35" fmla="*/ 13 h 27"/>
                <a:gd name="T36" fmla="*/ 12 w 34"/>
                <a:gd name="T37" fmla="*/ 25 h 27"/>
                <a:gd name="T38" fmla="*/ 17 w 34"/>
                <a:gd name="T39" fmla="*/ 27 h 27"/>
                <a:gd name="T40" fmla="*/ 17 w 34"/>
                <a:gd name="T41" fmla="*/ 27 h 27"/>
                <a:gd name="T42" fmla="*/ 22 w 34"/>
                <a:gd name="T43" fmla="*/ 25 h 27"/>
                <a:gd name="T44" fmla="*/ 33 w 34"/>
                <a:gd name="T45" fmla="*/ 13 h 27"/>
                <a:gd name="T46" fmla="*/ 34 w 34"/>
                <a:gd name="T47" fmla="*/ 9 h 27"/>
                <a:gd name="T48" fmla="*/ 32 w 34"/>
                <a:gd name="T49" fmla="*/ 4 h 27"/>
                <a:gd name="T50" fmla="*/ 17 w 34"/>
                <a:gd name="T51"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4" h="27">
                  <a:moveTo>
                    <a:pt x="17" y="5"/>
                  </a:moveTo>
                  <a:cubicBezTo>
                    <a:pt x="21" y="5"/>
                    <a:pt x="26" y="6"/>
                    <a:pt x="29" y="8"/>
                  </a:cubicBezTo>
                  <a:cubicBezTo>
                    <a:pt x="29" y="8"/>
                    <a:pt x="30" y="9"/>
                    <a:pt x="30" y="9"/>
                  </a:cubicBezTo>
                  <a:cubicBezTo>
                    <a:pt x="30" y="10"/>
                    <a:pt x="30" y="10"/>
                    <a:pt x="30" y="10"/>
                  </a:cubicBezTo>
                  <a:cubicBezTo>
                    <a:pt x="18" y="22"/>
                    <a:pt x="18" y="22"/>
                    <a:pt x="18" y="22"/>
                  </a:cubicBezTo>
                  <a:cubicBezTo>
                    <a:pt x="18" y="22"/>
                    <a:pt x="17" y="23"/>
                    <a:pt x="17" y="23"/>
                  </a:cubicBezTo>
                  <a:cubicBezTo>
                    <a:pt x="17" y="23"/>
                    <a:pt x="16" y="22"/>
                    <a:pt x="16" y="22"/>
                  </a:cubicBezTo>
                  <a:cubicBezTo>
                    <a:pt x="5" y="10"/>
                    <a:pt x="5" y="10"/>
                    <a:pt x="5" y="10"/>
                  </a:cubicBezTo>
                  <a:cubicBezTo>
                    <a:pt x="5" y="10"/>
                    <a:pt x="5" y="10"/>
                    <a:pt x="5" y="10"/>
                  </a:cubicBezTo>
                  <a:cubicBezTo>
                    <a:pt x="5" y="10"/>
                    <a:pt x="5" y="10"/>
                    <a:pt x="5" y="10"/>
                  </a:cubicBezTo>
                  <a:cubicBezTo>
                    <a:pt x="4" y="10"/>
                    <a:pt x="4" y="10"/>
                    <a:pt x="4" y="9"/>
                  </a:cubicBezTo>
                  <a:cubicBezTo>
                    <a:pt x="4" y="9"/>
                    <a:pt x="5" y="8"/>
                    <a:pt x="5" y="8"/>
                  </a:cubicBezTo>
                  <a:cubicBezTo>
                    <a:pt x="9" y="6"/>
                    <a:pt x="13" y="5"/>
                    <a:pt x="17" y="5"/>
                  </a:cubicBezTo>
                  <a:close/>
                  <a:moveTo>
                    <a:pt x="17" y="0"/>
                  </a:moveTo>
                  <a:cubicBezTo>
                    <a:pt x="12" y="0"/>
                    <a:pt x="7" y="2"/>
                    <a:pt x="3" y="4"/>
                  </a:cubicBezTo>
                  <a:cubicBezTo>
                    <a:pt x="1" y="6"/>
                    <a:pt x="0" y="7"/>
                    <a:pt x="0" y="9"/>
                  </a:cubicBezTo>
                  <a:cubicBezTo>
                    <a:pt x="0" y="11"/>
                    <a:pt x="0" y="12"/>
                    <a:pt x="1" y="13"/>
                  </a:cubicBezTo>
                  <a:cubicBezTo>
                    <a:pt x="1" y="13"/>
                    <a:pt x="1" y="13"/>
                    <a:pt x="1" y="13"/>
                  </a:cubicBezTo>
                  <a:cubicBezTo>
                    <a:pt x="12" y="25"/>
                    <a:pt x="12" y="25"/>
                    <a:pt x="12" y="25"/>
                  </a:cubicBezTo>
                  <a:cubicBezTo>
                    <a:pt x="14" y="26"/>
                    <a:pt x="15" y="27"/>
                    <a:pt x="17" y="27"/>
                  </a:cubicBezTo>
                  <a:cubicBezTo>
                    <a:pt x="17" y="27"/>
                    <a:pt x="17" y="27"/>
                    <a:pt x="17" y="27"/>
                  </a:cubicBezTo>
                  <a:cubicBezTo>
                    <a:pt x="19" y="27"/>
                    <a:pt x="20" y="26"/>
                    <a:pt x="22" y="25"/>
                  </a:cubicBezTo>
                  <a:cubicBezTo>
                    <a:pt x="33" y="13"/>
                    <a:pt x="33" y="13"/>
                    <a:pt x="33" y="13"/>
                  </a:cubicBezTo>
                  <a:cubicBezTo>
                    <a:pt x="34" y="12"/>
                    <a:pt x="34" y="11"/>
                    <a:pt x="34" y="9"/>
                  </a:cubicBezTo>
                  <a:cubicBezTo>
                    <a:pt x="34" y="7"/>
                    <a:pt x="33" y="6"/>
                    <a:pt x="32" y="4"/>
                  </a:cubicBezTo>
                  <a:cubicBezTo>
                    <a:pt x="27" y="2"/>
                    <a:pt x="22"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5" name="组合 284"/>
          <p:cNvGrpSpPr/>
          <p:nvPr/>
        </p:nvGrpSpPr>
        <p:grpSpPr>
          <a:xfrm>
            <a:off x="6334125" y="6075363"/>
            <a:ext cx="481013" cy="481013"/>
            <a:chOff x="6334125" y="6075363"/>
            <a:chExt cx="481013" cy="481013"/>
          </a:xfrm>
          <a:solidFill>
            <a:schemeClr val="bg1"/>
          </a:solidFill>
        </p:grpSpPr>
        <p:sp>
          <p:nvSpPr>
            <p:cNvPr id="53" name="Freeform 18"/>
            <p:cNvSpPr>
              <a:spLocks noEditPoints="1"/>
            </p:cNvSpPr>
            <p:nvPr/>
          </p:nvSpPr>
          <p:spPr bwMode="auto">
            <a:xfrm>
              <a:off x="6457950" y="6199188"/>
              <a:ext cx="233363" cy="233363"/>
            </a:xfrm>
            <a:custGeom>
              <a:avLst/>
              <a:gdLst>
                <a:gd name="T0" fmla="*/ 147 w 147"/>
                <a:gd name="T1" fmla="*/ 0 h 147"/>
                <a:gd name="T2" fmla="*/ 0 w 147"/>
                <a:gd name="T3" fmla="*/ 0 h 147"/>
                <a:gd name="T4" fmla="*/ 0 w 147"/>
                <a:gd name="T5" fmla="*/ 147 h 147"/>
                <a:gd name="T6" fmla="*/ 147 w 147"/>
                <a:gd name="T7" fmla="*/ 147 h 147"/>
                <a:gd name="T8" fmla="*/ 147 w 147"/>
                <a:gd name="T9" fmla="*/ 0 h 147"/>
                <a:gd name="T10" fmla="*/ 135 w 147"/>
                <a:gd name="T11" fmla="*/ 135 h 147"/>
                <a:gd name="T12" fmla="*/ 12 w 147"/>
                <a:gd name="T13" fmla="*/ 135 h 147"/>
                <a:gd name="T14" fmla="*/ 12 w 147"/>
                <a:gd name="T15" fmla="*/ 12 h 147"/>
                <a:gd name="T16" fmla="*/ 135 w 147"/>
                <a:gd name="T17" fmla="*/ 12 h 147"/>
                <a:gd name="T18" fmla="*/ 135 w 147"/>
                <a:gd name="T19" fmla="*/ 135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7" h="147">
                  <a:moveTo>
                    <a:pt x="147" y="0"/>
                  </a:moveTo>
                  <a:lnTo>
                    <a:pt x="0" y="0"/>
                  </a:lnTo>
                  <a:lnTo>
                    <a:pt x="0" y="147"/>
                  </a:lnTo>
                  <a:lnTo>
                    <a:pt x="147" y="147"/>
                  </a:lnTo>
                  <a:lnTo>
                    <a:pt x="147" y="0"/>
                  </a:lnTo>
                  <a:close/>
                  <a:moveTo>
                    <a:pt x="135" y="135"/>
                  </a:moveTo>
                  <a:lnTo>
                    <a:pt x="12" y="135"/>
                  </a:lnTo>
                  <a:lnTo>
                    <a:pt x="12" y="12"/>
                  </a:lnTo>
                  <a:lnTo>
                    <a:pt x="135" y="12"/>
                  </a:lnTo>
                  <a:lnTo>
                    <a:pt x="135" y="1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4" name="Freeform 19"/>
            <p:cNvSpPr>
              <a:spLocks noEditPoints="1"/>
            </p:cNvSpPr>
            <p:nvPr/>
          </p:nvSpPr>
          <p:spPr bwMode="auto">
            <a:xfrm>
              <a:off x="6334125" y="6075363"/>
              <a:ext cx="481013" cy="481013"/>
            </a:xfrm>
            <a:custGeom>
              <a:avLst/>
              <a:gdLst>
                <a:gd name="T0" fmla="*/ 128 w 128"/>
                <a:gd name="T1" fmla="*/ 53 h 128"/>
                <a:gd name="T2" fmla="*/ 117 w 128"/>
                <a:gd name="T3" fmla="*/ 51 h 128"/>
                <a:gd name="T4" fmla="*/ 126 w 128"/>
                <a:gd name="T5" fmla="*/ 33 h 128"/>
                <a:gd name="T6" fmla="*/ 126 w 128"/>
                <a:gd name="T7" fmla="*/ 28 h 128"/>
                <a:gd name="T8" fmla="*/ 117 w 128"/>
                <a:gd name="T9" fmla="*/ 17 h 128"/>
                <a:gd name="T10" fmla="*/ 100 w 128"/>
                <a:gd name="T11" fmla="*/ 11 h 128"/>
                <a:gd name="T12" fmla="*/ 97 w 128"/>
                <a:gd name="T13" fmla="*/ 0 h 128"/>
                <a:gd name="T14" fmla="*/ 95 w 128"/>
                <a:gd name="T15" fmla="*/ 11 h 128"/>
                <a:gd name="T16" fmla="*/ 77 w 128"/>
                <a:gd name="T17" fmla="*/ 2 h 128"/>
                <a:gd name="T18" fmla="*/ 73 w 128"/>
                <a:gd name="T19" fmla="*/ 2 h 128"/>
                <a:gd name="T20" fmla="*/ 55 w 128"/>
                <a:gd name="T21" fmla="*/ 11 h 128"/>
                <a:gd name="T22" fmla="*/ 53 w 128"/>
                <a:gd name="T23" fmla="*/ 0 h 128"/>
                <a:gd name="T24" fmla="*/ 51 w 128"/>
                <a:gd name="T25" fmla="*/ 11 h 128"/>
                <a:gd name="T26" fmla="*/ 33 w 128"/>
                <a:gd name="T27" fmla="*/ 2 h 128"/>
                <a:gd name="T28" fmla="*/ 28 w 128"/>
                <a:gd name="T29" fmla="*/ 2 h 128"/>
                <a:gd name="T30" fmla="*/ 17 w 128"/>
                <a:gd name="T31" fmla="*/ 11 h 128"/>
                <a:gd name="T32" fmla="*/ 11 w 128"/>
                <a:gd name="T33" fmla="*/ 28 h 128"/>
                <a:gd name="T34" fmla="*/ 0 w 128"/>
                <a:gd name="T35" fmla="*/ 31 h 128"/>
                <a:gd name="T36" fmla="*/ 11 w 128"/>
                <a:gd name="T37" fmla="*/ 33 h 128"/>
                <a:gd name="T38" fmla="*/ 2 w 128"/>
                <a:gd name="T39" fmla="*/ 51 h 128"/>
                <a:gd name="T40" fmla="*/ 2 w 128"/>
                <a:gd name="T41" fmla="*/ 55 h 128"/>
                <a:gd name="T42" fmla="*/ 11 w 128"/>
                <a:gd name="T43" fmla="*/ 73 h 128"/>
                <a:gd name="T44" fmla="*/ 0 w 128"/>
                <a:gd name="T45" fmla="*/ 75 h 128"/>
                <a:gd name="T46" fmla="*/ 11 w 128"/>
                <a:gd name="T47" fmla="*/ 77 h 128"/>
                <a:gd name="T48" fmla="*/ 2 w 128"/>
                <a:gd name="T49" fmla="*/ 95 h 128"/>
                <a:gd name="T50" fmla="*/ 2 w 128"/>
                <a:gd name="T51" fmla="*/ 100 h 128"/>
                <a:gd name="T52" fmla="*/ 11 w 128"/>
                <a:gd name="T53" fmla="*/ 111 h 128"/>
                <a:gd name="T54" fmla="*/ 28 w 128"/>
                <a:gd name="T55" fmla="*/ 117 h 128"/>
                <a:gd name="T56" fmla="*/ 31 w 128"/>
                <a:gd name="T57" fmla="*/ 128 h 128"/>
                <a:gd name="T58" fmla="*/ 33 w 128"/>
                <a:gd name="T59" fmla="*/ 117 h 128"/>
                <a:gd name="T60" fmla="*/ 51 w 128"/>
                <a:gd name="T61" fmla="*/ 125 h 128"/>
                <a:gd name="T62" fmla="*/ 55 w 128"/>
                <a:gd name="T63" fmla="*/ 125 h 128"/>
                <a:gd name="T64" fmla="*/ 73 w 128"/>
                <a:gd name="T65" fmla="*/ 117 h 128"/>
                <a:gd name="T66" fmla="*/ 75 w 128"/>
                <a:gd name="T67" fmla="*/ 128 h 128"/>
                <a:gd name="T68" fmla="*/ 77 w 128"/>
                <a:gd name="T69" fmla="*/ 117 h 128"/>
                <a:gd name="T70" fmla="*/ 95 w 128"/>
                <a:gd name="T71" fmla="*/ 125 h 128"/>
                <a:gd name="T72" fmla="*/ 100 w 128"/>
                <a:gd name="T73" fmla="*/ 125 h 128"/>
                <a:gd name="T74" fmla="*/ 111 w 128"/>
                <a:gd name="T75" fmla="*/ 117 h 128"/>
                <a:gd name="T76" fmla="*/ 117 w 128"/>
                <a:gd name="T77" fmla="*/ 100 h 128"/>
                <a:gd name="T78" fmla="*/ 128 w 128"/>
                <a:gd name="T79" fmla="*/ 97 h 128"/>
                <a:gd name="T80" fmla="*/ 117 w 128"/>
                <a:gd name="T81" fmla="*/ 95 h 128"/>
                <a:gd name="T82" fmla="*/ 126 w 128"/>
                <a:gd name="T83" fmla="*/ 77 h 128"/>
                <a:gd name="T84" fmla="*/ 126 w 128"/>
                <a:gd name="T85" fmla="*/ 73 h 128"/>
                <a:gd name="T86" fmla="*/ 117 w 128"/>
                <a:gd name="T87" fmla="*/ 55 h 128"/>
                <a:gd name="T88" fmla="*/ 112 w 128"/>
                <a:gd name="T89" fmla="*/ 112 h 128"/>
                <a:gd name="T90" fmla="*/ 16 w 128"/>
                <a:gd name="T91" fmla="*/ 16 h 128"/>
                <a:gd name="T92" fmla="*/ 112 w 128"/>
                <a:gd name="T93"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28">
                  <a:moveTo>
                    <a:pt x="126" y="55"/>
                  </a:moveTo>
                  <a:cubicBezTo>
                    <a:pt x="127" y="55"/>
                    <a:pt x="128" y="54"/>
                    <a:pt x="128" y="53"/>
                  </a:cubicBezTo>
                  <a:cubicBezTo>
                    <a:pt x="128" y="52"/>
                    <a:pt x="127" y="51"/>
                    <a:pt x="126" y="51"/>
                  </a:cubicBezTo>
                  <a:cubicBezTo>
                    <a:pt x="117" y="51"/>
                    <a:pt x="117" y="51"/>
                    <a:pt x="117" y="51"/>
                  </a:cubicBezTo>
                  <a:cubicBezTo>
                    <a:pt x="117" y="33"/>
                    <a:pt x="117" y="33"/>
                    <a:pt x="117" y="33"/>
                  </a:cubicBezTo>
                  <a:cubicBezTo>
                    <a:pt x="126" y="33"/>
                    <a:pt x="126" y="33"/>
                    <a:pt x="126" y="33"/>
                  </a:cubicBezTo>
                  <a:cubicBezTo>
                    <a:pt x="127" y="33"/>
                    <a:pt x="128" y="32"/>
                    <a:pt x="128" y="31"/>
                  </a:cubicBezTo>
                  <a:cubicBezTo>
                    <a:pt x="128" y="29"/>
                    <a:pt x="127" y="28"/>
                    <a:pt x="126" y="28"/>
                  </a:cubicBezTo>
                  <a:cubicBezTo>
                    <a:pt x="117" y="28"/>
                    <a:pt x="117" y="28"/>
                    <a:pt x="117" y="28"/>
                  </a:cubicBezTo>
                  <a:cubicBezTo>
                    <a:pt x="117" y="17"/>
                    <a:pt x="117" y="17"/>
                    <a:pt x="117" y="17"/>
                  </a:cubicBezTo>
                  <a:cubicBezTo>
                    <a:pt x="117" y="14"/>
                    <a:pt x="114" y="11"/>
                    <a:pt x="111" y="11"/>
                  </a:cubicBezTo>
                  <a:cubicBezTo>
                    <a:pt x="100" y="11"/>
                    <a:pt x="100" y="11"/>
                    <a:pt x="100" y="11"/>
                  </a:cubicBezTo>
                  <a:cubicBezTo>
                    <a:pt x="100" y="2"/>
                    <a:pt x="100" y="2"/>
                    <a:pt x="100" y="2"/>
                  </a:cubicBezTo>
                  <a:cubicBezTo>
                    <a:pt x="100" y="1"/>
                    <a:pt x="99" y="0"/>
                    <a:pt x="97" y="0"/>
                  </a:cubicBezTo>
                  <a:cubicBezTo>
                    <a:pt x="96" y="0"/>
                    <a:pt x="95" y="1"/>
                    <a:pt x="95" y="2"/>
                  </a:cubicBezTo>
                  <a:cubicBezTo>
                    <a:pt x="95" y="11"/>
                    <a:pt x="95" y="11"/>
                    <a:pt x="95" y="11"/>
                  </a:cubicBezTo>
                  <a:cubicBezTo>
                    <a:pt x="77" y="11"/>
                    <a:pt x="77" y="11"/>
                    <a:pt x="77" y="11"/>
                  </a:cubicBezTo>
                  <a:cubicBezTo>
                    <a:pt x="77" y="2"/>
                    <a:pt x="77" y="2"/>
                    <a:pt x="77" y="2"/>
                  </a:cubicBezTo>
                  <a:cubicBezTo>
                    <a:pt x="77" y="1"/>
                    <a:pt x="76" y="0"/>
                    <a:pt x="75" y="0"/>
                  </a:cubicBezTo>
                  <a:cubicBezTo>
                    <a:pt x="74" y="0"/>
                    <a:pt x="73" y="1"/>
                    <a:pt x="73" y="2"/>
                  </a:cubicBezTo>
                  <a:cubicBezTo>
                    <a:pt x="73" y="11"/>
                    <a:pt x="73" y="11"/>
                    <a:pt x="73" y="11"/>
                  </a:cubicBezTo>
                  <a:cubicBezTo>
                    <a:pt x="55" y="11"/>
                    <a:pt x="55" y="11"/>
                    <a:pt x="55" y="11"/>
                  </a:cubicBezTo>
                  <a:cubicBezTo>
                    <a:pt x="55" y="2"/>
                    <a:pt x="55" y="2"/>
                    <a:pt x="55" y="2"/>
                  </a:cubicBezTo>
                  <a:cubicBezTo>
                    <a:pt x="55" y="1"/>
                    <a:pt x="54" y="0"/>
                    <a:pt x="53" y="0"/>
                  </a:cubicBezTo>
                  <a:cubicBezTo>
                    <a:pt x="52" y="0"/>
                    <a:pt x="51" y="1"/>
                    <a:pt x="51" y="2"/>
                  </a:cubicBezTo>
                  <a:cubicBezTo>
                    <a:pt x="51" y="11"/>
                    <a:pt x="51" y="11"/>
                    <a:pt x="51" y="11"/>
                  </a:cubicBezTo>
                  <a:cubicBezTo>
                    <a:pt x="33" y="11"/>
                    <a:pt x="33" y="11"/>
                    <a:pt x="33" y="11"/>
                  </a:cubicBezTo>
                  <a:cubicBezTo>
                    <a:pt x="33" y="2"/>
                    <a:pt x="33" y="2"/>
                    <a:pt x="33" y="2"/>
                  </a:cubicBezTo>
                  <a:cubicBezTo>
                    <a:pt x="33" y="1"/>
                    <a:pt x="32" y="0"/>
                    <a:pt x="31" y="0"/>
                  </a:cubicBezTo>
                  <a:cubicBezTo>
                    <a:pt x="29" y="0"/>
                    <a:pt x="28" y="1"/>
                    <a:pt x="28" y="2"/>
                  </a:cubicBezTo>
                  <a:cubicBezTo>
                    <a:pt x="28" y="11"/>
                    <a:pt x="28" y="11"/>
                    <a:pt x="28" y="11"/>
                  </a:cubicBezTo>
                  <a:cubicBezTo>
                    <a:pt x="17" y="11"/>
                    <a:pt x="17" y="11"/>
                    <a:pt x="17" y="11"/>
                  </a:cubicBezTo>
                  <a:cubicBezTo>
                    <a:pt x="14" y="11"/>
                    <a:pt x="11" y="14"/>
                    <a:pt x="11" y="17"/>
                  </a:cubicBezTo>
                  <a:cubicBezTo>
                    <a:pt x="11" y="28"/>
                    <a:pt x="11" y="28"/>
                    <a:pt x="11" y="28"/>
                  </a:cubicBezTo>
                  <a:cubicBezTo>
                    <a:pt x="2" y="28"/>
                    <a:pt x="2" y="28"/>
                    <a:pt x="2" y="28"/>
                  </a:cubicBezTo>
                  <a:cubicBezTo>
                    <a:pt x="1" y="28"/>
                    <a:pt x="0" y="29"/>
                    <a:pt x="0" y="31"/>
                  </a:cubicBezTo>
                  <a:cubicBezTo>
                    <a:pt x="0" y="32"/>
                    <a:pt x="1" y="33"/>
                    <a:pt x="2" y="33"/>
                  </a:cubicBezTo>
                  <a:cubicBezTo>
                    <a:pt x="11" y="33"/>
                    <a:pt x="11" y="33"/>
                    <a:pt x="11" y="33"/>
                  </a:cubicBezTo>
                  <a:cubicBezTo>
                    <a:pt x="11" y="51"/>
                    <a:pt x="11" y="51"/>
                    <a:pt x="11" y="51"/>
                  </a:cubicBezTo>
                  <a:cubicBezTo>
                    <a:pt x="2" y="51"/>
                    <a:pt x="2" y="51"/>
                    <a:pt x="2" y="51"/>
                  </a:cubicBezTo>
                  <a:cubicBezTo>
                    <a:pt x="1" y="51"/>
                    <a:pt x="0" y="52"/>
                    <a:pt x="0" y="53"/>
                  </a:cubicBezTo>
                  <a:cubicBezTo>
                    <a:pt x="0" y="54"/>
                    <a:pt x="1" y="55"/>
                    <a:pt x="2" y="55"/>
                  </a:cubicBezTo>
                  <a:cubicBezTo>
                    <a:pt x="11" y="55"/>
                    <a:pt x="11" y="55"/>
                    <a:pt x="11" y="55"/>
                  </a:cubicBezTo>
                  <a:cubicBezTo>
                    <a:pt x="11" y="73"/>
                    <a:pt x="11" y="73"/>
                    <a:pt x="11" y="73"/>
                  </a:cubicBezTo>
                  <a:cubicBezTo>
                    <a:pt x="2" y="73"/>
                    <a:pt x="2" y="73"/>
                    <a:pt x="2" y="73"/>
                  </a:cubicBezTo>
                  <a:cubicBezTo>
                    <a:pt x="1" y="73"/>
                    <a:pt x="0" y="74"/>
                    <a:pt x="0" y="75"/>
                  </a:cubicBezTo>
                  <a:cubicBezTo>
                    <a:pt x="0" y="76"/>
                    <a:pt x="1" y="77"/>
                    <a:pt x="2" y="77"/>
                  </a:cubicBezTo>
                  <a:cubicBezTo>
                    <a:pt x="11" y="77"/>
                    <a:pt x="11" y="77"/>
                    <a:pt x="11" y="77"/>
                  </a:cubicBezTo>
                  <a:cubicBezTo>
                    <a:pt x="11" y="95"/>
                    <a:pt x="11" y="95"/>
                    <a:pt x="11" y="95"/>
                  </a:cubicBezTo>
                  <a:cubicBezTo>
                    <a:pt x="2" y="95"/>
                    <a:pt x="2" y="95"/>
                    <a:pt x="2" y="95"/>
                  </a:cubicBezTo>
                  <a:cubicBezTo>
                    <a:pt x="1" y="95"/>
                    <a:pt x="0" y="96"/>
                    <a:pt x="0" y="97"/>
                  </a:cubicBezTo>
                  <a:cubicBezTo>
                    <a:pt x="0" y="99"/>
                    <a:pt x="1" y="100"/>
                    <a:pt x="2" y="100"/>
                  </a:cubicBezTo>
                  <a:cubicBezTo>
                    <a:pt x="11" y="100"/>
                    <a:pt x="11" y="100"/>
                    <a:pt x="11" y="100"/>
                  </a:cubicBezTo>
                  <a:cubicBezTo>
                    <a:pt x="11" y="111"/>
                    <a:pt x="11" y="111"/>
                    <a:pt x="11" y="111"/>
                  </a:cubicBezTo>
                  <a:cubicBezTo>
                    <a:pt x="11" y="114"/>
                    <a:pt x="14" y="117"/>
                    <a:pt x="17" y="117"/>
                  </a:cubicBezTo>
                  <a:cubicBezTo>
                    <a:pt x="28" y="117"/>
                    <a:pt x="28" y="117"/>
                    <a:pt x="28" y="117"/>
                  </a:cubicBezTo>
                  <a:cubicBezTo>
                    <a:pt x="28" y="125"/>
                    <a:pt x="28" y="125"/>
                    <a:pt x="28" y="125"/>
                  </a:cubicBezTo>
                  <a:cubicBezTo>
                    <a:pt x="28" y="127"/>
                    <a:pt x="29" y="128"/>
                    <a:pt x="31" y="128"/>
                  </a:cubicBezTo>
                  <a:cubicBezTo>
                    <a:pt x="32" y="128"/>
                    <a:pt x="33" y="127"/>
                    <a:pt x="33" y="125"/>
                  </a:cubicBezTo>
                  <a:cubicBezTo>
                    <a:pt x="33" y="117"/>
                    <a:pt x="33" y="117"/>
                    <a:pt x="33" y="117"/>
                  </a:cubicBezTo>
                  <a:cubicBezTo>
                    <a:pt x="51" y="117"/>
                    <a:pt x="51" y="117"/>
                    <a:pt x="51" y="117"/>
                  </a:cubicBezTo>
                  <a:cubicBezTo>
                    <a:pt x="51" y="125"/>
                    <a:pt x="51" y="125"/>
                    <a:pt x="51" y="125"/>
                  </a:cubicBezTo>
                  <a:cubicBezTo>
                    <a:pt x="51" y="127"/>
                    <a:pt x="52" y="128"/>
                    <a:pt x="53" y="128"/>
                  </a:cubicBezTo>
                  <a:cubicBezTo>
                    <a:pt x="54" y="128"/>
                    <a:pt x="55" y="127"/>
                    <a:pt x="55" y="125"/>
                  </a:cubicBezTo>
                  <a:cubicBezTo>
                    <a:pt x="55" y="117"/>
                    <a:pt x="55" y="117"/>
                    <a:pt x="55" y="117"/>
                  </a:cubicBezTo>
                  <a:cubicBezTo>
                    <a:pt x="73" y="117"/>
                    <a:pt x="73" y="117"/>
                    <a:pt x="73" y="117"/>
                  </a:cubicBezTo>
                  <a:cubicBezTo>
                    <a:pt x="73" y="125"/>
                    <a:pt x="73" y="125"/>
                    <a:pt x="73" y="125"/>
                  </a:cubicBezTo>
                  <a:cubicBezTo>
                    <a:pt x="73" y="127"/>
                    <a:pt x="74" y="128"/>
                    <a:pt x="75" y="128"/>
                  </a:cubicBezTo>
                  <a:cubicBezTo>
                    <a:pt x="76" y="128"/>
                    <a:pt x="77" y="127"/>
                    <a:pt x="77" y="125"/>
                  </a:cubicBezTo>
                  <a:cubicBezTo>
                    <a:pt x="77" y="117"/>
                    <a:pt x="77" y="117"/>
                    <a:pt x="77" y="117"/>
                  </a:cubicBezTo>
                  <a:cubicBezTo>
                    <a:pt x="95" y="117"/>
                    <a:pt x="95" y="117"/>
                    <a:pt x="95" y="117"/>
                  </a:cubicBezTo>
                  <a:cubicBezTo>
                    <a:pt x="95" y="125"/>
                    <a:pt x="95" y="125"/>
                    <a:pt x="95" y="125"/>
                  </a:cubicBezTo>
                  <a:cubicBezTo>
                    <a:pt x="95" y="127"/>
                    <a:pt x="96" y="128"/>
                    <a:pt x="97" y="128"/>
                  </a:cubicBezTo>
                  <a:cubicBezTo>
                    <a:pt x="99" y="128"/>
                    <a:pt x="100" y="127"/>
                    <a:pt x="100" y="125"/>
                  </a:cubicBezTo>
                  <a:cubicBezTo>
                    <a:pt x="100" y="117"/>
                    <a:pt x="100" y="117"/>
                    <a:pt x="100" y="117"/>
                  </a:cubicBezTo>
                  <a:cubicBezTo>
                    <a:pt x="111" y="117"/>
                    <a:pt x="111" y="117"/>
                    <a:pt x="111" y="117"/>
                  </a:cubicBezTo>
                  <a:cubicBezTo>
                    <a:pt x="114" y="117"/>
                    <a:pt x="117" y="114"/>
                    <a:pt x="117" y="111"/>
                  </a:cubicBezTo>
                  <a:cubicBezTo>
                    <a:pt x="117" y="100"/>
                    <a:pt x="117" y="100"/>
                    <a:pt x="117" y="100"/>
                  </a:cubicBezTo>
                  <a:cubicBezTo>
                    <a:pt x="126" y="100"/>
                    <a:pt x="126" y="100"/>
                    <a:pt x="126" y="100"/>
                  </a:cubicBezTo>
                  <a:cubicBezTo>
                    <a:pt x="127" y="100"/>
                    <a:pt x="128" y="99"/>
                    <a:pt x="128" y="97"/>
                  </a:cubicBezTo>
                  <a:cubicBezTo>
                    <a:pt x="128" y="96"/>
                    <a:pt x="127" y="95"/>
                    <a:pt x="126" y="95"/>
                  </a:cubicBezTo>
                  <a:cubicBezTo>
                    <a:pt x="117" y="95"/>
                    <a:pt x="117" y="95"/>
                    <a:pt x="117" y="95"/>
                  </a:cubicBezTo>
                  <a:cubicBezTo>
                    <a:pt x="117" y="77"/>
                    <a:pt x="117" y="77"/>
                    <a:pt x="117" y="77"/>
                  </a:cubicBezTo>
                  <a:cubicBezTo>
                    <a:pt x="126" y="77"/>
                    <a:pt x="126" y="77"/>
                    <a:pt x="126" y="77"/>
                  </a:cubicBezTo>
                  <a:cubicBezTo>
                    <a:pt x="127" y="77"/>
                    <a:pt x="128" y="76"/>
                    <a:pt x="128" y="75"/>
                  </a:cubicBezTo>
                  <a:cubicBezTo>
                    <a:pt x="128" y="74"/>
                    <a:pt x="127" y="73"/>
                    <a:pt x="126" y="73"/>
                  </a:cubicBezTo>
                  <a:cubicBezTo>
                    <a:pt x="117" y="73"/>
                    <a:pt x="117" y="73"/>
                    <a:pt x="117" y="73"/>
                  </a:cubicBezTo>
                  <a:cubicBezTo>
                    <a:pt x="117" y="55"/>
                    <a:pt x="117" y="55"/>
                    <a:pt x="117" y="55"/>
                  </a:cubicBezTo>
                  <a:lnTo>
                    <a:pt x="126" y="55"/>
                  </a:lnTo>
                  <a:close/>
                  <a:moveTo>
                    <a:pt x="112" y="112"/>
                  </a:moveTo>
                  <a:cubicBezTo>
                    <a:pt x="16" y="112"/>
                    <a:pt x="16" y="112"/>
                    <a:pt x="16" y="112"/>
                  </a:cubicBezTo>
                  <a:cubicBezTo>
                    <a:pt x="16" y="16"/>
                    <a:pt x="16" y="16"/>
                    <a:pt x="16" y="16"/>
                  </a:cubicBezTo>
                  <a:cubicBezTo>
                    <a:pt x="112" y="16"/>
                    <a:pt x="112" y="16"/>
                    <a:pt x="112" y="16"/>
                  </a:cubicBezTo>
                  <a:lnTo>
                    <a:pt x="112" y="1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4" name="组合 283"/>
          <p:cNvGrpSpPr/>
          <p:nvPr/>
        </p:nvGrpSpPr>
        <p:grpSpPr>
          <a:xfrm>
            <a:off x="5373688" y="6113463"/>
            <a:ext cx="479425" cy="404813"/>
            <a:chOff x="5373688" y="6113463"/>
            <a:chExt cx="479425" cy="404813"/>
          </a:xfrm>
          <a:solidFill>
            <a:schemeClr val="bg1"/>
          </a:solidFill>
        </p:grpSpPr>
        <p:sp>
          <p:nvSpPr>
            <p:cNvPr id="55" name="Oval 20"/>
            <p:cNvSpPr>
              <a:spLocks noChangeArrowheads="1"/>
            </p:cNvSpPr>
            <p:nvPr/>
          </p:nvSpPr>
          <p:spPr bwMode="auto">
            <a:xfrm>
              <a:off x="5770563" y="6330950"/>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6" name="Freeform 21"/>
            <p:cNvSpPr/>
            <p:nvPr/>
          </p:nvSpPr>
          <p:spPr bwMode="auto">
            <a:xfrm>
              <a:off x="5426075" y="6327775"/>
              <a:ext cx="36513" cy="36513"/>
            </a:xfrm>
            <a:custGeom>
              <a:avLst/>
              <a:gdLst>
                <a:gd name="T0" fmla="*/ 4 w 10"/>
                <a:gd name="T1" fmla="*/ 9 h 10"/>
                <a:gd name="T2" fmla="*/ 10 w 10"/>
                <a:gd name="T3" fmla="*/ 4 h 10"/>
                <a:gd name="T4" fmla="*/ 10 w 10"/>
                <a:gd name="T5" fmla="*/ 1 h 10"/>
                <a:gd name="T6" fmla="*/ 8 w 10"/>
                <a:gd name="T7" fmla="*/ 0 h 10"/>
                <a:gd name="T8" fmla="*/ 6 w 10"/>
                <a:gd name="T9" fmla="*/ 1 h 10"/>
                <a:gd name="T10" fmla="*/ 1 w 10"/>
                <a:gd name="T11" fmla="*/ 6 h 10"/>
                <a:gd name="T12" fmla="*/ 0 w 10"/>
                <a:gd name="T13" fmla="*/ 7 h 10"/>
                <a:gd name="T14" fmla="*/ 1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10" y="4"/>
                    <a:pt x="10" y="4"/>
                    <a:pt x="10" y="4"/>
                  </a:cubicBezTo>
                  <a:cubicBezTo>
                    <a:pt x="10" y="3"/>
                    <a:pt x="10" y="1"/>
                    <a:pt x="10" y="1"/>
                  </a:cubicBezTo>
                  <a:cubicBezTo>
                    <a:pt x="9" y="0"/>
                    <a:pt x="9" y="0"/>
                    <a:pt x="8" y="0"/>
                  </a:cubicBezTo>
                  <a:cubicBezTo>
                    <a:pt x="7" y="0"/>
                    <a:pt x="7" y="0"/>
                    <a:pt x="6" y="1"/>
                  </a:cubicBezTo>
                  <a:cubicBezTo>
                    <a:pt x="1" y="6"/>
                    <a:pt x="1" y="6"/>
                    <a:pt x="1" y="6"/>
                  </a:cubicBezTo>
                  <a:cubicBezTo>
                    <a:pt x="1" y="6"/>
                    <a:pt x="0" y="7"/>
                    <a:pt x="0" y="7"/>
                  </a:cubicBezTo>
                  <a:cubicBezTo>
                    <a:pt x="0" y="8"/>
                    <a:pt x="1" y="9"/>
                    <a:pt x="1" y="9"/>
                  </a:cubicBezTo>
                  <a:cubicBezTo>
                    <a:pt x="2" y="10"/>
                    <a:pt x="3" y="10"/>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7" name="Freeform 22"/>
            <p:cNvSpPr/>
            <p:nvPr/>
          </p:nvSpPr>
          <p:spPr bwMode="auto">
            <a:xfrm>
              <a:off x="5492750" y="6327775"/>
              <a:ext cx="38100" cy="36513"/>
            </a:xfrm>
            <a:custGeom>
              <a:avLst/>
              <a:gdLst>
                <a:gd name="T0" fmla="*/ 4 w 10"/>
                <a:gd name="T1" fmla="*/ 9 h 10"/>
                <a:gd name="T2" fmla="*/ 9 w 10"/>
                <a:gd name="T3" fmla="*/ 4 h 10"/>
                <a:gd name="T4" fmla="*/ 9 w 10"/>
                <a:gd name="T5" fmla="*/ 1 h 10"/>
                <a:gd name="T6" fmla="*/ 8 w 10"/>
                <a:gd name="T7" fmla="*/ 0 h 10"/>
                <a:gd name="T8" fmla="*/ 6 w 10"/>
                <a:gd name="T9" fmla="*/ 1 h 10"/>
                <a:gd name="T10" fmla="*/ 1 w 10"/>
                <a:gd name="T11" fmla="*/ 6 h 10"/>
                <a:gd name="T12" fmla="*/ 0 w 10"/>
                <a:gd name="T13" fmla="*/ 7 h 10"/>
                <a:gd name="T14" fmla="*/ 1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9" y="4"/>
                    <a:pt x="9" y="4"/>
                    <a:pt x="9" y="4"/>
                  </a:cubicBezTo>
                  <a:cubicBezTo>
                    <a:pt x="10" y="3"/>
                    <a:pt x="10" y="1"/>
                    <a:pt x="9" y="1"/>
                  </a:cubicBezTo>
                  <a:cubicBezTo>
                    <a:pt x="9" y="0"/>
                    <a:pt x="8" y="0"/>
                    <a:pt x="8" y="0"/>
                  </a:cubicBezTo>
                  <a:cubicBezTo>
                    <a:pt x="7" y="0"/>
                    <a:pt x="7" y="0"/>
                    <a:pt x="6" y="1"/>
                  </a:cubicBezTo>
                  <a:cubicBezTo>
                    <a:pt x="1" y="6"/>
                    <a:pt x="1" y="6"/>
                    <a:pt x="1" y="6"/>
                  </a:cubicBezTo>
                  <a:cubicBezTo>
                    <a:pt x="1" y="6"/>
                    <a:pt x="0" y="7"/>
                    <a:pt x="0" y="7"/>
                  </a:cubicBezTo>
                  <a:cubicBezTo>
                    <a:pt x="0" y="8"/>
                    <a:pt x="1" y="9"/>
                    <a:pt x="1" y="9"/>
                  </a:cubicBezTo>
                  <a:cubicBezTo>
                    <a:pt x="2" y="10"/>
                    <a:pt x="3" y="10"/>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8" name="Oval 23"/>
            <p:cNvSpPr>
              <a:spLocks noChangeArrowheads="1"/>
            </p:cNvSpPr>
            <p:nvPr/>
          </p:nvSpPr>
          <p:spPr bwMode="auto">
            <a:xfrm>
              <a:off x="5770563" y="6443663"/>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9" name="Freeform 24"/>
            <p:cNvSpPr/>
            <p:nvPr/>
          </p:nvSpPr>
          <p:spPr bwMode="auto">
            <a:xfrm>
              <a:off x="5426075" y="6440488"/>
              <a:ext cx="36513" cy="36513"/>
            </a:xfrm>
            <a:custGeom>
              <a:avLst/>
              <a:gdLst>
                <a:gd name="T0" fmla="*/ 4 w 10"/>
                <a:gd name="T1" fmla="*/ 9 h 10"/>
                <a:gd name="T2" fmla="*/ 10 w 10"/>
                <a:gd name="T3" fmla="*/ 3 h 10"/>
                <a:gd name="T4" fmla="*/ 10 w 10"/>
                <a:gd name="T5" fmla="*/ 0 h 10"/>
                <a:gd name="T6" fmla="*/ 8 w 10"/>
                <a:gd name="T7" fmla="*/ 0 h 10"/>
                <a:gd name="T8" fmla="*/ 6 w 10"/>
                <a:gd name="T9" fmla="*/ 0 h 10"/>
                <a:gd name="T10" fmla="*/ 1 w 10"/>
                <a:gd name="T11" fmla="*/ 6 h 10"/>
                <a:gd name="T12" fmla="*/ 0 w 10"/>
                <a:gd name="T13" fmla="*/ 7 h 10"/>
                <a:gd name="T14" fmla="*/ 1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10" y="3"/>
                    <a:pt x="10" y="3"/>
                    <a:pt x="10" y="3"/>
                  </a:cubicBezTo>
                  <a:cubicBezTo>
                    <a:pt x="10" y="3"/>
                    <a:pt x="10" y="1"/>
                    <a:pt x="10" y="0"/>
                  </a:cubicBezTo>
                  <a:cubicBezTo>
                    <a:pt x="9" y="0"/>
                    <a:pt x="9" y="0"/>
                    <a:pt x="8" y="0"/>
                  </a:cubicBezTo>
                  <a:cubicBezTo>
                    <a:pt x="7" y="0"/>
                    <a:pt x="7" y="0"/>
                    <a:pt x="6" y="0"/>
                  </a:cubicBezTo>
                  <a:cubicBezTo>
                    <a:pt x="1" y="6"/>
                    <a:pt x="1" y="6"/>
                    <a:pt x="1" y="6"/>
                  </a:cubicBezTo>
                  <a:cubicBezTo>
                    <a:pt x="1" y="6"/>
                    <a:pt x="0" y="7"/>
                    <a:pt x="0" y="7"/>
                  </a:cubicBezTo>
                  <a:cubicBezTo>
                    <a:pt x="0" y="8"/>
                    <a:pt x="1" y="8"/>
                    <a:pt x="1" y="9"/>
                  </a:cubicBezTo>
                  <a:cubicBezTo>
                    <a:pt x="2" y="10"/>
                    <a:pt x="3" y="10"/>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0" name="Freeform 25"/>
            <p:cNvSpPr/>
            <p:nvPr/>
          </p:nvSpPr>
          <p:spPr bwMode="auto">
            <a:xfrm>
              <a:off x="5492750" y="6440488"/>
              <a:ext cx="38100" cy="36513"/>
            </a:xfrm>
            <a:custGeom>
              <a:avLst/>
              <a:gdLst>
                <a:gd name="T0" fmla="*/ 4 w 10"/>
                <a:gd name="T1" fmla="*/ 9 h 10"/>
                <a:gd name="T2" fmla="*/ 9 w 10"/>
                <a:gd name="T3" fmla="*/ 3 h 10"/>
                <a:gd name="T4" fmla="*/ 9 w 10"/>
                <a:gd name="T5" fmla="*/ 0 h 10"/>
                <a:gd name="T6" fmla="*/ 8 w 10"/>
                <a:gd name="T7" fmla="*/ 0 h 10"/>
                <a:gd name="T8" fmla="*/ 6 w 10"/>
                <a:gd name="T9" fmla="*/ 0 h 10"/>
                <a:gd name="T10" fmla="*/ 1 w 10"/>
                <a:gd name="T11" fmla="*/ 6 h 10"/>
                <a:gd name="T12" fmla="*/ 0 w 10"/>
                <a:gd name="T13" fmla="*/ 7 h 10"/>
                <a:gd name="T14" fmla="*/ 1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9" y="3"/>
                    <a:pt x="9" y="3"/>
                    <a:pt x="9" y="3"/>
                  </a:cubicBezTo>
                  <a:cubicBezTo>
                    <a:pt x="10" y="3"/>
                    <a:pt x="10" y="1"/>
                    <a:pt x="9" y="0"/>
                  </a:cubicBezTo>
                  <a:cubicBezTo>
                    <a:pt x="9" y="0"/>
                    <a:pt x="8" y="0"/>
                    <a:pt x="8" y="0"/>
                  </a:cubicBezTo>
                  <a:cubicBezTo>
                    <a:pt x="7" y="0"/>
                    <a:pt x="7" y="0"/>
                    <a:pt x="6" y="0"/>
                  </a:cubicBezTo>
                  <a:cubicBezTo>
                    <a:pt x="1" y="6"/>
                    <a:pt x="1" y="6"/>
                    <a:pt x="1" y="6"/>
                  </a:cubicBezTo>
                  <a:cubicBezTo>
                    <a:pt x="1" y="6"/>
                    <a:pt x="0" y="7"/>
                    <a:pt x="0" y="7"/>
                  </a:cubicBezTo>
                  <a:cubicBezTo>
                    <a:pt x="0" y="8"/>
                    <a:pt x="1" y="8"/>
                    <a:pt x="1" y="9"/>
                  </a:cubicBezTo>
                  <a:cubicBezTo>
                    <a:pt x="2" y="10"/>
                    <a:pt x="3" y="10"/>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1" name="Oval 26"/>
            <p:cNvSpPr>
              <a:spLocks noChangeArrowheads="1"/>
            </p:cNvSpPr>
            <p:nvPr/>
          </p:nvSpPr>
          <p:spPr bwMode="auto">
            <a:xfrm>
              <a:off x="5770563" y="6218238"/>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2" name="Freeform 27"/>
            <p:cNvSpPr/>
            <p:nvPr/>
          </p:nvSpPr>
          <p:spPr bwMode="auto">
            <a:xfrm>
              <a:off x="5429250" y="6215063"/>
              <a:ext cx="38100" cy="36513"/>
            </a:xfrm>
            <a:custGeom>
              <a:avLst/>
              <a:gdLst>
                <a:gd name="T0" fmla="*/ 4 w 10"/>
                <a:gd name="T1" fmla="*/ 9 h 10"/>
                <a:gd name="T2" fmla="*/ 9 w 10"/>
                <a:gd name="T3" fmla="*/ 4 h 10"/>
                <a:gd name="T4" fmla="*/ 10 w 10"/>
                <a:gd name="T5" fmla="*/ 2 h 10"/>
                <a:gd name="T6" fmla="*/ 9 w 10"/>
                <a:gd name="T7" fmla="*/ 1 h 10"/>
                <a:gd name="T8" fmla="*/ 7 w 10"/>
                <a:gd name="T9" fmla="*/ 0 h 10"/>
                <a:gd name="T10" fmla="*/ 6 w 10"/>
                <a:gd name="T11" fmla="*/ 0 h 10"/>
                <a:gd name="T12" fmla="*/ 0 w 10"/>
                <a:gd name="T13" fmla="*/ 6 h 10"/>
                <a:gd name="T14" fmla="*/ 0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9" y="4"/>
                    <a:pt x="9" y="4"/>
                    <a:pt x="9" y="4"/>
                  </a:cubicBezTo>
                  <a:cubicBezTo>
                    <a:pt x="9" y="3"/>
                    <a:pt x="10" y="3"/>
                    <a:pt x="10" y="2"/>
                  </a:cubicBezTo>
                  <a:cubicBezTo>
                    <a:pt x="10" y="2"/>
                    <a:pt x="9" y="1"/>
                    <a:pt x="9" y="1"/>
                  </a:cubicBezTo>
                  <a:cubicBezTo>
                    <a:pt x="9" y="0"/>
                    <a:pt x="8" y="0"/>
                    <a:pt x="7" y="0"/>
                  </a:cubicBezTo>
                  <a:cubicBezTo>
                    <a:pt x="7" y="0"/>
                    <a:pt x="6" y="0"/>
                    <a:pt x="6" y="0"/>
                  </a:cubicBezTo>
                  <a:cubicBezTo>
                    <a:pt x="0" y="6"/>
                    <a:pt x="0" y="6"/>
                    <a:pt x="0" y="6"/>
                  </a:cubicBezTo>
                  <a:cubicBezTo>
                    <a:pt x="0" y="7"/>
                    <a:pt x="0" y="8"/>
                    <a:pt x="0" y="9"/>
                  </a:cubicBezTo>
                  <a:cubicBezTo>
                    <a:pt x="1" y="10"/>
                    <a:pt x="3" y="10"/>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3" name="Freeform 28"/>
            <p:cNvSpPr/>
            <p:nvPr/>
          </p:nvSpPr>
          <p:spPr bwMode="auto">
            <a:xfrm>
              <a:off x="5497513" y="6215063"/>
              <a:ext cx="36513" cy="36513"/>
            </a:xfrm>
            <a:custGeom>
              <a:avLst/>
              <a:gdLst>
                <a:gd name="T0" fmla="*/ 4 w 10"/>
                <a:gd name="T1" fmla="*/ 9 h 10"/>
                <a:gd name="T2" fmla="*/ 9 w 10"/>
                <a:gd name="T3" fmla="*/ 4 h 10"/>
                <a:gd name="T4" fmla="*/ 10 w 10"/>
                <a:gd name="T5" fmla="*/ 2 h 10"/>
                <a:gd name="T6" fmla="*/ 9 w 10"/>
                <a:gd name="T7" fmla="*/ 1 h 10"/>
                <a:gd name="T8" fmla="*/ 7 w 10"/>
                <a:gd name="T9" fmla="*/ 0 h 10"/>
                <a:gd name="T10" fmla="*/ 6 w 10"/>
                <a:gd name="T11" fmla="*/ 0 h 10"/>
                <a:gd name="T12" fmla="*/ 0 w 10"/>
                <a:gd name="T13" fmla="*/ 6 h 10"/>
                <a:gd name="T14" fmla="*/ 0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9" y="4"/>
                    <a:pt x="9" y="4"/>
                    <a:pt x="9" y="4"/>
                  </a:cubicBezTo>
                  <a:cubicBezTo>
                    <a:pt x="9" y="3"/>
                    <a:pt x="10" y="3"/>
                    <a:pt x="10" y="2"/>
                  </a:cubicBezTo>
                  <a:cubicBezTo>
                    <a:pt x="10" y="2"/>
                    <a:pt x="9" y="1"/>
                    <a:pt x="9" y="1"/>
                  </a:cubicBezTo>
                  <a:cubicBezTo>
                    <a:pt x="8" y="0"/>
                    <a:pt x="8" y="0"/>
                    <a:pt x="7" y="0"/>
                  </a:cubicBezTo>
                  <a:cubicBezTo>
                    <a:pt x="7" y="0"/>
                    <a:pt x="6" y="0"/>
                    <a:pt x="6" y="0"/>
                  </a:cubicBezTo>
                  <a:cubicBezTo>
                    <a:pt x="0" y="6"/>
                    <a:pt x="0" y="6"/>
                    <a:pt x="0" y="6"/>
                  </a:cubicBezTo>
                  <a:cubicBezTo>
                    <a:pt x="0" y="7"/>
                    <a:pt x="0" y="8"/>
                    <a:pt x="0" y="9"/>
                  </a:cubicBezTo>
                  <a:cubicBezTo>
                    <a:pt x="1" y="10"/>
                    <a:pt x="3" y="10"/>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4" name="Freeform 29"/>
            <p:cNvSpPr>
              <a:spLocks noEditPoints="1"/>
            </p:cNvSpPr>
            <p:nvPr/>
          </p:nvSpPr>
          <p:spPr bwMode="auto">
            <a:xfrm>
              <a:off x="5373688" y="6113463"/>
              <a:ext cx="479425" cy="404813"/>
            </a:xfrm>
            <a:custGeom>
              <a:avLst/>
              <a:gdLst>
                <a:gd name="T0" fmla="*/ 126 w 128"/>
                <a:gd name="T1" fmla="*/ 17 h 108"/>
                <a:gd name="T2" fmla="*/ 111 w 128"/>
                <a:gd name="T3" fmla="*/ 1 h 108"/>
                <a:gd name="T4" fmla="*/ 110 w 128"/>
                <a:gd name="T5" fmla="*/ 0 h 108"/>
                <a:gd name="T6" fmla="*/ 18 w 128"/>
                <a:gd name="T7" fmla="*/ 0 h 108"/>
                <a:gd name="T8" fmla="*/ 17 w 128"/>
                <a:gd name="T9" fmla="*/ 1 h 108"/>
                <a:gd name="T10" fmla="*/ 2 w 128"/>
                <a:gd name="T11" fmla="*/ 17 h 108"/>
                <a:gd name="T12" fmla="*/ 0 w 128"/>
                <a:gd name="T13" fmla="*/ 21 h 108"/>
                <a:gd name="T14" fmla="*/ 0 w 128"/>
                <a:gd name="T15" fmla="*/ 102 h 108"/>
                <a:gd name="T16" fmla="*/ 6 w 128"/>
                <a:gd name="T17" fmla="*/ 108 h 108"/>
                <a:gd name="T18" fmla="*/ 122 w 128"/>
                <a:gd name="T19" fmla="*/ 108 h 108"/>
                <a:gd name="T20" fmla="*/ 128 w 128"/>
                <a:gd name="T21" fmla="*/ 103 h 108"/>
                <a:gd name="T22" fmla="*/ 128 w 128"/>
                <a:gd name="T23" fmla="*/ 102 h 108"/>
                <a:gd name="T24" fmla="*/ 128 w 128"/>
                <a:gd name="T25" fmla="*/ 21 h 108"/>
                <a:gd name="T26" fmla="*/ 126 w 128"/>
                <a:gd name="T27" fmla="*/ 17 h 108"/>
                <a:gd name="T28" fmla="*/ 10 w 128"/>
                <a:gd name="T29" fmla="*/ 15 h 108"/>
                <a:gd name="T30" fmla="*/ 19 w 128"/>
                <a:gd name="T31" fmla="*/ 4 h 108"/>
                <a:gd name="T32" fmla="*/ 109 w 128"/>
                <a:gd name="T33" fmla="*/ 4 h 108"/>
                <a:gd name="T34" fmla="*/ 118 w 128"/>
                <a:gd name="T35" fmla="*/ 15 h 108"/>
                <a:gd name="T36" fmla="*/ 10 w 128"/>
                <a:gd name="T37" fmla="*/ 15 h 108"/>
                <a:gd name="T38" fmla="*/ 123 w 128"/>
                <a:gd name="T39" fmla="*/ 104 h 108"/>
                <a:gd name="T40" fmla="*/ 5 w 128"/>
                <a:gd name="T41" fmla="*/ 104 h 108"/>
                <a:gd name="T42" fmla="*/ 5 w 128"/>
                <a:gd name="T43" fmla="*/ 79 h 108"/>
                <a:gd name="T44" fmla="*/ 123 w 128"/>
                <a:gd name="T45" fmla="*/ 79 h 108"/>
                <a:gd name="T46" fmla="*/ 123 w 128"/>
                <a:gd name="T47" fmla="*/ 104 h 108"/>
                <a:gd name="T48" fmla="*/ 123 w 128"/>
                <a:gd name="T49" fmla="*/ 74 h 108"/>
                <a:gd name="T50" fmla="*/ 5 w 128"/>
                <a:gd name="T51" fmla="*/ 74 h 108"/>
                <a:gd name="T52" fmla="*/ 5 w 128"/>
                <a:gd name="T53" fmla="*/ 49 h 108"/>
                <a:gd name="T54" fmla="*/ 123 w 128"/>
                <a:gd name="T55" fmla="*/ 49 h 108"/>
                <a:gd name="T56" fmla="*/ 123 w 128"/>
                <a:gd name="T57" fmla="*/ 74 h 108"/>
                <a:gd name="T58" fmla="*/ 123 w 128"/>
                <a:gd name="T59" fmla="*/ 44 h 108"/>
                <a:gd name="T60" fmla="*/ 5 w 128"/>
                <a:gd name="T61" fmla="*/ 44 h 108"/>
                <a:gd name="T62" fmla="*/ 5 w 128"/>
                <a:gd name="T63" fmla="*/ 19 h 108"/>
                <a:gd name="T64" fmla="*/ 123 w 128"/>
                <a:gd name="T65" fmla="*/ 19 h 108"/>
                <a:gd name="T66" fmla="*/ 123 w 128"/>
                <a:gd name="T67" fmla="*/ 4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08">
                  <a:moveTo>
                    <a:pt x="126" y="17"/>
                  </a:moveTo>
                  <a:cubicBezTo>
                    <a:pt x="111" y="1"/>
                    <a:pt x="111" y="1"/>
                    <a:pt x="111" y="1"/>
                  </a:cubicBezTo>
                  <a:cubicBezTo>
                    <a:pt x="111" y="0"/>
                    <a:pt x="110" y="0"/>
                    <a:pt x="110" y="0"/>
                  </a:cubicBezTo>
                  <a:cubicBezTo>
                    <a:pt x="18" y="0"/>
                    <a:pt x="18" y="0"/>
                    <a:pt x="18" y="0"/>
                  </a:cubicBezTo>
                  <a:cubicBezTo>
                    <a:pt x="18" y="0"/>
                    <a:pt x="17" y="0"/>
                    <a:pt x="17" y="1"/>
                  </a:cubicBezTo>
                  <a:cubicBezTo>
                    <a:pt x="2" y="17"/>
                    <a:pt x="2" y="17"/>
                    <a:pt x="2" y="17"/>
                  </a:cubicBezTo>
                  <a:cubicBezTo>
                    <a:pt x="1" y="18"/>
                    <a:pt x="0" y="19"/>
                    <a:pt x="0" y="21"/>
                  </a:cubicBezTo>
                  <a:cubicBezTo>
                    <a:pt x="0" y="102"/>
                    <a:pt x="0" y="102"/>
                    <a:pt x="0" y="102"/>
                  </a:cubicBezTo>
                  <a:cubicBezTo>
                    <a:pt x="0" y="106"/>
                    <a:pt x="3" y="108"/>
                    <a:pt x="6" y="108"/>
                  </a:cubicBezTo>
                  <a:cubicBezTo>
                    <a:pt x="122" y="108"/>
                    <a:pt x="122" y="108"/>
                    <a:pt x="122" y="108"/>
                  </a:cubicBezTo>
                  <a:cubicBezTo>
                    <a:pt x="125" y="108"/>
                    <a:pt x="128" y="106"/>
                    <a:pt x="128" y="103"/>
                  </a:cubicBezTo>
                  <a:cubicBezTo>
                    <a:pt x="128" y="102"/>
                    <a:pt x="128" y="102"/>
                    <a:pt x="128" y="102"/>
                  </a:cubicBezTo>
                  <a:cubicBezTo>
                    <a:pt x="128" y="21"/>
                    <a:pt x="128" y="21"/>
                    <a:pt x="128" y="21"/>
                  </a:cubicBezTo>
                  <a:cubicBezTo>
                    <a:pt x="128" y="19"/>
                    <a:pt x="127" y="18"/>
                    <a:pt x="126" y="17"/>
                  </a:cubicBezTo>
                  <a:close/>
                  <a:moveTo>
                    <a:pt x="10" y="15"/>
                  </a:moveTo>
                  <a:cubicBezTo>
                    <a:pt x="19" y="4"/>
                    <a:pt x="19" y="4"/>
                    <a:pt x="19" y="4"/>
                  </a:cubicBezTo>
                  <a:cubicBezTo>
                    <a:pt x="109" y="4"/>
                    <a:pt x="109" y="4"/>
                    <a:pt x="109" y="4"/>
                  </a:cubicBezTo>
                  <a:cubicBezTo>
                    <a:pt x="118" y="15"/>
                    <a:pt x="118" y="15"/>
                    <a:pt x="118" y="15"/>
                  </a:cubicBezTo>
                  <a:cubicBezTo>
                    <a:pt x="10" y="15"/>
                    <a:pt x="10" y="15"/>
                    <a:pt x="10" y="15"/>
                  </a:cubicBezTo>
                  <a:close/>
                  <a:moveTo>
                    <a:pt x="123" y="104"/>
                  </a:moveTo>
                  <a:cubicBezTo>
                    <a:pt x="5" y="104"/>
                    <a:pt x="5" y="104"/>
                    <a:pt x="5" y="104"/>
                  </a:cubicBezTo>
                  <a:cubicBezTo>
                    <a:pt x="5" y="79"/>
                    <a:pt x="5" y="79"/>
                    <a:pt x="5" y="79"/>
                  </a:cubicBezTo>
                  <a:cubicBezTo>
                    <a:pt x="123" y="79"/>
                    <a:pt x="123" y="79"/>
                    <a:pt x="123" y="79"/>
                  </a:cubicBezTo>
                  <a:lnTo>
                    <a:pt x="123" y="104"/>
                  </a:lnTo>
                  <a:close/>
                  <a:moveTo>
                    <a:pt x="123" y="74"/>
                  </a:moveTo>
                  <a:cubicBezTo>
                    <a:pt x="5" y="74"/>
                    <a:pt x="5" y="74"/>
                    <a:pt x="5" y="74"/>
                  </a:cubicBezTo>
                  <a:cubicBezTo>
                    <a:pt x="5" y="49"/>
                    <a:pt x="5" y="49"/>
                    <a:pt x="5" y="49"/>
                  </a:cubicBezTo>
                  <a:cubicBezTo>
                    <a:pt x="123" y="49"/>
                    <a:pt x="123" y="49"/>
                    <a:pt x="123" y="49"/>
                  </a:cubicBezTo>
                  <a:lnTo>
                    <a:pt x="123" y="74"/>
                  </a:lnTo>
                  <a:close/>
                  <a:moveTo>
                    <a:pt x="123" y="44"/>
                  </a:moveTo>
                  <a:cubicBezTo>
                    <a:pt x="5" y="44"/>
                    <a:pt x="5" y="44"/>
                    <a:pt x="5" y="44"/>
                  </a:cubicBezTo>
                  <a:cubicBezTo>
                    <a:pt x="5" y="19"/>
                    <a:pt x="5" y="19"/>
                    <a:pt x="5" y="19"/>
                  </a:cubicBezTo>
                  <a:cubicBezTo>
                    <a:pt x="123" y="19"/>
                    <a:pt x="123" y="19"/>
                    <a:pt x="123" y="19"/>
                  </a:cubicBezTo>
                  <a:lnTo>
                    <a:pt x="123"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3" name="组合 282"/>
          <p:cNvGrpSpPr/>
          <p:nvPr/>
        </p:nvGrpSpPr>
        <p:grpSpPr>
          <a:xfrm>
            <a:off x="4411663" y="6091238"/>
            <a:ext cx="481013" cy="450850"/>
            <a:chOff x="4411663" y="6091238"/>
            <a:chExt cx="481013" cy="450850"/>
          </a:xfrm>
          <a:solidFill>
            <a:schemeClr val="bg1"/>
          </a:solidFill>
        </p:grpSpPr>
        <p:sp>
          <p:nvSpPr>
            <p:cNvPr id="65" name="Freeform 30"/>
            <p:cNvSpPr>
              <a:spLocks noEditPoints="1"/>
            </p:cNvSpPr>
            <p:nvPr/>
          </p:nvSpPr>
          <p:spPr bwMode="auto">
            <a:xfrm>
              <a:off x="4411663" y="6091238"/>
              <a:ext cx="481013" cy="450850"/>
            </a:xfrm>
            <a:custGeom>
              <a:avLst/>
              <a:gdLst>
                <a:gd name="T0" fmla="*/ 0 w 128"/>
                <a:gd name="T1" fmla="*/ 21 h 120"/>
                <a:gd name="T2" fmla="*/ 64 w 128"/>
                <a:gd name="T3" fmla="*/ 120 h 120"/>
                <a:gd name="T4" fmla="*/ 128 w 128"/>
                <a:gd name="T5" fmla="*/ 85 h 120"/>
                <a:gd name="T6" fmla="*/ 64 w 128"/>
                <a:gd name="T7" fmla="*/ 0 h 120"/>
                <a:gd name="T8" fmla="*/ 7 w 128"/>
                <a:gd name="T9" fmla="*/ 57 h 120"/>
                <a:gd name="T10" fmla="*/ 69 w 128"/>
                <a:gd name="T11" fmla="*/ 68 h 120"/>
                <a:gd name="T12" fmla="*/ 64 w 128"/>
                <a:gd name="T13" fmla="*/ 85 h 120"/>
                <a:gd name="T14" fmla="*/ 64 w 128"/>
                <a:gd name="T15" fmla="*/ 90 h 120"/>
                <a:gd name="T16" fmla="*/ 21 w 128"/>
                <a:gd name="T17" fmla="*/ 84 h 120"/>
                <a:gd name="T18" fmla="*/ 5 w 128"/>
                <a:gd name="T19" fmla="*/ 55 h 120"/>
                <a:gd name="T20" fmla="*/ 64 w 128"/>
                <a:gd name="T21" fmla="*/ 116 h 120"/>
                <a:gd name="T22" fmla="*/ 5 w 128"/>
                <a:gd name="T23" fmla="*/ 99 h 120"/>
                <a:gd name="T24" fmla="*/ 7 w 128"/>
                <a:gd name="T25" fmla="*/ 83 h 120"/>
                <a:gd name="T26" fmla="*/ 66 w 128"/>
                <a:gd name="T27" fmla="*/ 94 h 120"/>
                <a:gd name="T28" fmla="*/ 80 w 128"/>
                <a:gd name="T29" fmla="*/ 112 h 120"/>
                <a:gd name="T30" fmla="*/ 79 w 128"/>
                <a:gd name="T31" fmla="*/ 115 h 120"/>
                <a:gd name="T32" fmla="*/ 96 w 128"/>
                <a:gd name="T33" fmla="*/ 112 h 120"/>
                <a:gd name="T34" fmla="*/ 69 w 128"/>
                <a:gd name="T35" fmla="*/ 85 h 120"/>
                <a:gd name="T36" fmla="*/ 96 w 128"/>
                <a:gd name="T37" fmla="*/ 57 h 120"/>
                <a:gd name="T38" fmla="*/ 123 w 128"/>
                <a:gd name="T39" fmla="*/ 85 h 120"/>
                <a:gd name="T40" fmla="*/ 123 w 128"/>
                <a:gd name="T41" fmla="*/ 68 h 120"/>
                <a:gd name="T42" fmla="*/ 96 w 128"/>
                <a:gd name="T43" fmla="*/ 53 h 120"/>
                <a:gd name="T44" fmla="*/ 72 w 128"/>
                <a:gd name="T45" fmla="*/ 63 h 120"/>
                <a:gd name="T46" fmla="*/ 64 w 128"/>
                <a:gd name="T47" fmla="*/ 64 h 120"/>
                <a:gd name="T48" fmla="*/ 5 w 128"/>
                <a:gd name="T49" fmla="*/ 47 h 120"/>
                <a:gd name="T50" fmla="*/ 7 w 128"/>
                <a:gd name="T51" fmla="*/ 31 h 120"/>
                <a:gd name="T52" fmla="*/ 121 w 128"/>
                <a:gd name="T53" fmla="*/ 31 h 120"/>
                <a:gd name="T54" fmla="*/ 123 w 128"/>
                <a:gd name="T55" fmla="*/ 68 h 120"/>
                <a:gd name="T56" fmla="*/ 107 w 128"/>
                <a:gd name="T57" fmla="*/ 32 h 120"/>
                <a:gd name="T58" fmla="*/ 21 w 128"/>
                <a:gd name="T59" fmla="*/ 32 h 120"/>
                <a:gd name="T60" fmla="*/ 8 w 128"/>
                <a:gd name="T61" fmla="*/ 16 h 120"/>
                <a:gd name="T62" fmla="*/ 64 w 128"/>
                <a:gd name="T63" fmla="*/ 4 h 120"/>
                <a:gd name="T64" fmla="*/ 123 w 128"/>
                <a:gd name="T65" fmla="*/ 2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0">
                  <a:moveTo>
                    <a:pt x="64" y="0"/>
                  </a:moveTo>
                  <a:cubicBezTo>
                    <a:pt x="33" y="0"/>
                    <a:pt x="0" y="7"/>
                    <a:pt x="0" y="21"/>
                  </a:cubicBezTo>
                  <a:cubicBezTo>
                    <a:pt x="0" y="99"/>
                    <a:pt x="0" y="99"/>
                    <a:pt x="0" y="99"/>
                  </a:cubicBezTo>
                  <a:cubicBezTo>
                    <a:pt x="0" y="113"/>
                    <a:pt x="33" y="120"/>
                    <a:pt x="64" y="120"/>
                  </a:cubicBezTo>
                  <a:cubicBezTo>
                    <a:pt x="78" y="120"/>
                    <a:pt x="92" y="119"/>
                    <a:pt x="103" y="116"/>
                  </a:cubicBezTo>
                  <a:cubicBezTo>
                    <a:pt x="118" y="113"/>
                    <a:pt x="128" y="100"/>
                    <a:pt x="128" y="85"/>
                  </a:cubicBezTo>
                  <a:cubicBezTo>
                    <a:pt x="128" y="21"/>
                    <a:pt x="128" y="21"/>
                    <a:pt x="128" y="21"/>
                  </a:cubicBezTo>
                  <a:cubicBezTo>
                    <a:pt x="128" y="7"/>
                    <a:pt x="95" y="0"/>
                    <a:pt x="64" y="0"/>
                  </a:cubicBezTo>
                  <a:close/>
                  <a:moveTo>
                    <a:pt x="5" y="55"/>
                  </a:moveTo>
                  <a:cubicBezTo>
                    <a:pt x="7" y="57"/>
                    <a:pt x="7" y="57"/>
                    <a:pt x="7" y="57"/>
                  </a:cubicBezTo>
                  <a:cubicBezTo>
                    <a:pt x="17" y="64"/>
                    <a:pt x="39" y="68"/>
                    <a:pt x="64" y="68"/>
                  </a:cubicBezTo>
                  <a:cubicBezTo>
                    <a:pt x="69" y="68"/>
                    <a:pt x="69" y="68"/>
                    <a:pt x="69" y="68"/>
                  </a:cubicBezTo>
                  <a:cubicBezTo>
                    <a:pt x="68" y="70"/>
                    <a:pt x="68" y="70"/>
                    <a:pt x="68" y="70"/>
                  </a:cubicBezTo>
                  <a:cubicBezTo>
                    <a:pt x="65" y="75"/>
                    <a:pt x="64" y="80"/>
                    <a:pt x="64" y="85"/>
                  </a:cubicBezTo>
                  <a:cubicBezTo>
                    <a:pt x="64" y="86"/>
                    <a:pt x="64" y="87"/>
                    <a:pt x="64" y="88"/>
                  </a:cubicBezTo>
                  <a:cubicBezTo>
                    <a:pt x="64" y="90"/>
                    <a:pt x="64" y="90"/>
                    <a:pt x="64" y="90"/>
                  </a:cubicBezTo>
                  <a:cubicBezTo>
                    <a:pt x="63" y="90"/>
                    <a:pt x="63" y="90"/>
                    <a:pt x="63" y="90"/>
                  </a:cubicBezTo>
                  <a:cubicBezTo>
                    <a:pt x="47" y="90"/>
                    <a:pt x="32" y="88"/>
                    <a:pt x="21" y="84"/>
                  </a:cubicBezTo>
                  <a:cubicBezTo>
                    <a:pt x="11" y="81"/>
                    <a:pt x="5" y="77"/>
                    <a:pt x="5" y="73"/>
                  </a:cubicBezTo>
                  <a:lnTo>
                    <a:pt x="5" y="55"/>
                  </a:lnTo>
                  <a:close/>
                  <a:moveTo>
                    <a:pt x="79" y="115"/>
                  </a:moveTo>
                  <a:cubicBezTo>
                    <a:pt x="74" y="115"/>
                    <a:pt x="69" y="116"/>
                    <a:pt x="64" y="116"/>
                  </a:cubicBezTo>
                  <a:cubicBezTo>
                    <a:pt x="48" y="116"/>
                    <a:pt x="32" y="114"/>
                    <a:pt x="21" y="110"/>
                  </a:cubicBezTo>
                  <a:cubicBezTo>
                    <a:pt x="11" y="107"/>
                    <a:pt x="5" y="103"/>
                    <a:pt x="5" y="99"/>
                  </a:cubicBezTo>
                  <a:cubicBezTo>
                    <a:pt x="5" y="81"/>
                    <a:pt x="5" y="81"/>
                    <a:pt x="5" y="81"/>
                  </a:cubicBezTo>
                  <a:cubicBezTo>
                    <a:pt x="7" y="83"/>
                    <a:pt x="7" y="83"/>
                    <a:pt x="7" y="83"/>
                  </a:cubicBezTo>
                  <a:cubicBezTo>
                    <a:pt x="17" y="90"/>
                    <a:pt x="39" y="94"/>
                    <a:pt x="64" y="94"/>
                  </a:cubicBezTo>
                  <a:cubicBezTo>
                    <a:pt x="66" y="94"/>
                    <a:pt x="66" y="94"/>
                    <a:pt x="66" y="94"/>
                  </a:cubicBezTo>
                  <a:cubicBezTo>
                    <a:pt x="66" y="95"/>
                    <a:pt x="66" y="95"/>
                    <a:pt x="66" y="95"/>
                  </a:cubicBezTo>
                  <a:cubicBezTo>
                    <a:pt x="68" y="102"/>
                    <a:pt x="73" y="108"/>
                    <a:pt x="80" y="112"/>
                  </a:cubicBezTo>
                  <a:cubicBezTo>
                    <a:pt x="84" y="115"/>
                    <a:pt x="84" y="115"/>
                    <a:pt x="84" y="115"/>
                  </a:cubicBezTo>
                  <a:lnTo>
                    <a:pt x="79" y="115"/>
                  </a:lnTo>
                  <a:close/>
                  <a:moveTo>
                    <a:pt x="115" y="104"/>
                  </a:moveTo>
                  <a:cubicBezTo>
                    <a:pt x="110" y="109"/>
                    <a:pt x="103" y="112"/>
                    <a:pt x="96" y="112"/>
                  </a:cubicBezTo>
                  <a:cubicBezTo>
                    <a:pt x="89" y="112"/>
                    <a:pt x="82" y="109"/>
                    <a:pt x="77" y="104"/>
                  </a:cubicBezTo>
                  <a:cubicBezTo>
                    <a:pt x="72" y="99"/>
                    <a:pt x="69" y="92"/>
                    <a:pt x="69" y="85"/>
                  </a:cubicBezTo>
                  <a:cubicBezTo>
                    <a:pt x="69" y="77"/>
                    <a:pt x="72" y="71"/>
                    <a:pt x="77" y="65"/>
                  </a:cubicBezTo>
                  <a:cubicBezTo>
                    <a:pt x="82" y="60"/>
                    <a:pt x="89" y="57"/>
                    <a:pt x="96" y="57"/>
                  </a:cubicBezTo>
                  <a:cubicBezTo>
                    <a:pt x="103" y="57"/>
                    <a:pt x="110" y="60"/>
                    <a:pt x="115" y="65"/>
                  </a:cubicBezTo>
                  <a:cubicBezTo>
                    <a:pt x="121" y="71"/>
                    <a:pt x="123" y="77"/>
                    <a:pt x="123" y="85"/>
                  </a:cubicBezTo>
                  <a:cubicBezTo>
                    <a:pt x="123" y="92"/>
                    <a:pt x="121" y="99"/>
                    <a:pt x="115" y="104"/>
                  </a:cubicBezTo>
                  <a:close/>
                  <a:moveTo>
                    <a:pt x="123" y="68"/>
                  </a:moveTo>
                  <a:cubicBezTo>
                    <a:pt x="121" y="65"/>
                    <a:pt x="121" y="65"/>
                    <a:pt x="121" y="65"/>
                  </a:cubicBezTo>
                  <a:cubicBezTo>
                    <a:pt x="115" y="57"/>
                    <a:pt x="106" y="53"/>
                    <a:pt x="96" y="53"/>
                  </a:cubicBezTo>
                  <a:cubicBezTo>
                    <a:pt x="87" y="53"/>
                    <a:pt x="79" y="57"/>
                    <a:pt x="73" y="63"/>
                  </a:cubicBezTo>
                  <a:cubicBezTo>
                    <a:pt x="72" y="63"/>
                    <a:pt x="72" y="63"/>
                    <a:pt x="72" y="63"/>
                  </a:cubicBezTo>
                  <a:cubicBezTo>
                    <a:pt x="72" y="64"/>
                    <a:pt x="72" y="64"/>
                    <a:pt x="72" y="64"/>
                  </a:cubicBezTo>
                  <a:cubicBezTo>
                    <a:pt x="69" y="64"/>
                    <a:pt x="67" y="64"/>
                    <a:pt x="64" y="64"/>
                  </a:cubicBezTo>
                  <a:cubicBezTo>
                    <a:pt x="48" y="64"/>
                    <a:pt x="32" y="62"/>
                    <a:pt x="21" y="58"/>
                  </a:cubicBezTo>
                  <a:cubicBezTo>
                    <a:pt x="11" y="55"/>
                    <a:pt x="5" y="51"/>
                    <a:pt x="5" y="47"/>
                  </a:cubicBezTo>
                  <a:cubicBezTo>
                    <a:pt x="5" y="29"/>
                    <a:pt x="5" y="29"/>
                    <a:pt x="5" y="29"/>
                  </a:cubicBezTo>
                  <a:cubicBezTo>
                    <a:pt x="7" y="31"/>
                    <a:pt x="7" y="31"/>
                    <a:pt x="7" y="31"/>
                  </a:cubicBezTo>
                  <a:cubicBezTo>
                    <a:pt x="17" y="38"/>
                    <a:pt x="39" y="42"/>
                    <a:pt x="64" y="42"/>
                  </a:cubicBezTo>
                  <a:cubicBezTo>
                    <a:pt x="89" y="42"/>
                    <a:pt x="111" y="38"/>
                    <a:pt x="121" y="31"/>
                  </a:cubicBezTo>
                  <a:cubicBezTo>
                    <a:pt x="123" y="29"/>
                    <a:pt x="123" y="29"/>
                    <a:pt x="123" y="29"/>
                  </a:cubicBezTo>
                  <a:lnTo>
                    <a:pt x="123" y="68"/>
                  </a:lnTo>
                  <a:close/>
                  <a:moveTo>
                    <a:pt x="120" y="27"/>
                  </a:moveTo>
                  <a:cubicBezTo>
                    <a:pt x="117" y="29"/>
                    <a:pt x="112" y="31"/>
                    <a:pt x="107" y="32"/>
                  </a:cubicBezTo>
                  <a:cubicBezTo>
                    <a:pt x="96" y="36"/>
                    <a:pt x="80" y="38"/>
                    <a:pt x="64" y="38"/>
                  </a:cubicBezTo>
                  <a:cubicBezTo>
                    <a:pt x="48" y="38"/>
                    <a:pt x="32" y="36"/>
                    <a:pt x="21" y="32"/>
                  </a:cubicBezTo>
                  <a:cubicBezTo>
                    <a:pt x="11" y="29"/>
                    <a:pt x="5" y="25"/>
                    <a:pt x="5" y="21"/>
                  </a:cubicBezTo>
                  <a:cubicBezTo>
                    <a:pt x="5" y="19"/>
                    <a:pt x="6" y="17"/>
                    <a:pt x="8" y="16"/>
                  </a:cubicBezTo>
                  <a:cubicBezTo>
                    <a:pt x="11" y="13"/>
                    <a:pt x="16" y="12"/>
                    <a:pt x="21" y="10"/>
                  </a:cubicBezTo>
                  <a:cubicBezTo>
                    <a:pt x="32" y="6"/>
                    <a:pt x="48" y="4"/>
                    <a:pt x="64" y="4"/>
                  </a:cubicBezTo>
                  <a:cubicBezTo>
                    <a:pt x="80" y="4"/>
                    <a:pt x="96" y="6"/>
                    <a:pt x="107" y="10"/>
                  </a:cubicBezTo>
                  <a:cubicBezTo>
                    <a:pt x="117" y="13"/>
                    <a:pt x="123" y="17"/>
                    <a:pt x="123" y="21"/>
                  </a:cubicBezTo>
                  <a:cubicBezTo>
                    <a:pt x="123" y="23"/>
                    <a:pt x="122" y="25"/>
                    <a:pt x="12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6" name="Freeform 31"/>
            <p:cNvSpPr/>
            <p:nvPr/>
          </p:nvSpPr>
          <p:spPr bwMode="auto">
            <a:xfrm>
              <a:off x="4719638" y="6369050"/>
              <a:ext cx="109538" cy="77788"/>
            </a:xfrm>
            <a:custGeom>
              <a:avLst/>
              <a:gdLst>
                <a:gd name="T0" fmla="*/ 25 w 29"/>
                <a:gd name="T1" fmla="*/ 1 h 21"/>
                <a:gd name="T2" fmla="*/ 11 w 29"/>
                <a:gd name="T3" fmla="*/ 15 h 21"/>
                <a:gd name="T4" fmla="*/ 4 w 29"/>
                <a:gd name="T5" fmla="*/ 9 h 21"/>
                <a:gd name="T6" fmla="*/ 3 w 29"/>
                <a:gd name="T7" fmla="*/ 8 h 21"/>
                <a:gd name="T8" fmla="*/ 1 w 29"/>
                <a:gd name="T9" fmla="*/ 9 h 21"/>
                <a:gd name="T10" fmla="*/ 1 w 29"/>
                <a:gd name="T11" fmla="*/ 12 h 21"/>
                <a:gd name="T12" fmla="*/ 9 w 29"/>
                <a:gd name="T13" fmla="*/ 20 h 21"/>
                <a:gd name="T14" fmla="*/ 12 w 29"/>
                <a:gd name="T15" fmla="*/ 20 h 21"/>
                <a:gd name="T16" fmla="*/ 28 w 29"/>
                <a:gd name="T17" fmla="*/ 4 h 21"/>
                <a:gd name="T18" fmla="*/ 29 w 29"/>
                <a:gd name="T19" fmla="*/ 3 h 21"/>
                <a:gd name="T20" fmla="*/ 28 w 29"/>
                <a:gd name="T21" fmla="*/ 1 h 21"/>
                <a:gd name="T22" fmla="*/ 25 w 29"/>
                <a:gd name="T23"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1">
                  <a:moveTo>
                    <a:pt x="25" y="1"/>
                  </a:moveTo>
                  <a:cubicBezTo>
                    <a:pt x="11" y="15"/>
                    <a:pt x="11" y="15"/>
                    <a:pt x="11" y="15"/>
                  </a:cubicBezTo>
                  <a:cubicBezTo>
                    <a:pt x="4" y="9"/>
                    <a:pt x="4" y="9"/>
                    <a:pt x="4" y="9"/>
                  </a:cubicBezTo>
                  <a:cubicBezTo>
                    <a:pt x="4" y="9"/>
                    <a:pt x="3" y="8"/>
                    <a:pt x="3" y="8"/>
                  </a:cubicBezTo>
                  <a:cubicBezTo>
                    <a:pt x="2" y="8"/>
                    <a:pt x="2" y="9"/>
                    <a:pt x="1" y="9"/>
                  </a:cubicBezTo>
                  <a:cubicBezTo>
                    <a:pt x="0" y="10"/>
                    <a:pt x="0" y="11"/>
                    <a:pt x="1" y="12"/>
                  </a:cubicBezTo>
                  <a:cubicBezTo>
                    <a:pt x="9" y="20"/>
                    <a:pt x="9" y="20"/>
                    <a:pt x="9" y="20"/>
                  </a:cubicBezTo>
                  <a:cubicBezTo>
                    <a:pt x="10" y="21"/>
                    <a:pt x="11" y="21"/>
                    <a:pt x="12" y="20"/>
                  </a:cubicBezTo>
                  <a:cubicBezTo>
                    <a:pt x="28" y="4"/>
                    <a:pt x="28" y="4"/>
                    <a:pt x="28" y="4"/>
                  </a:cubicBezTo>
                  <a:cubicBezTo>
                    <a:pt x="28" y="4"/>
                    <a:pt x="29" y="3"/>
                    <a:pt x="29" y="3"/>
                  </a:cubicBezTo>
                  <a:cubicBezTo>
                    <a:pt x="29" y="2"/>
                    <a:pt x="28" y="2"/>
                    <a:pt x="28" y="1"/>
                  </a:cubicBezTo>
                  <a:cubicBezTo>
                    <a:pt x="27" y="0"/>
                    <a:pt x="26" y="0"/>
                    <a:pt x="2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2" name="组合 281"/>
          <p:cNvGrpSpPr/>
          <p:nvPr/>
        </p:nvGrpSpPr>
        <p:grpSpPr>
          <a:xfrm>
            <a:off x="3451225" y="6091238"/>
            <a:ext cx="481013" cy="450850"/>
            <a:chOff x="3451225" y="6091238"/>
            <a:chExt cx="481013" cy="450850"/>
          </a:xfrm>
          <a:solidFill>
            <a:schemeClr val="bg1"/>
          </a:solidFill>
        </p:grpSpPr>
        <p:sp>
          <p:nvSpPr>
            <p:cNvPr id="67" name="Freeform 32"/>
            <p:cNvSpPr>
              <a:spLocks noEditPoints="1"/>
            </p:cNvSpPr>
            <p:nvPr/>
          </p:nvSpPr>
          <p:spPr bwMode="auto">
            <a:xfrm>
              <a:off x="3451225" y="6091238"/>
              <a:ext cx="481013" cy="450850"/>
            </a:xfrm>
            <a:custGeom>
              <a:avLst/>
              <a:gdLst>
                <a:gd name="T0" fmla="*/ 0 w 128"/>
                <a:gd name="T1" fmla="*/ 21 h 120"/>
                <a:gd name="T2" fmla="*/ 64 w 128"/>
                <a:gd name="T3" fmla="*/ 120 h 120"/>
                <a:gd name="T4" fmla="*/ 128 w 128"/>
                <a:gd name="T5" fmla="*/ 85 h 120"/>
                <a:gd name="T6" fmla="*/ 64 w 128"/>
                <a:gd name="T7" fmla="*/ 0 h 120"/>
                <a:gd name="T8" fmla="*/ 7 w 128"/>
                <a:gd name="T9" fmla="*/ 57 h 120"/>
                <a:gd name="T10" fmla="*/ 69 w 128"/>
                <a:gd name="T11" fmla="*/ 68 h 120"/>
                <a:gd name="T12" fmla="*/ 64 w 128"/>
                <a:gd name="T13" fmla="*/ 85 h 120"/>
                <a:gd name="T14" fmla="*/ 64 w 128"/>
                <a:gd name="T15" fmla="*/ 90 h 120"/>
                <a:gd name="T16" fmla="*/ 21 w 128"/>
                <a:gd name="T17" fmla="*/ 84 h 120"/>
                <a:gd name="T18" fmla="*/ 5 w 128"/>
                <a:gd name="T19" fmla="*/ 55 h 120"/>
                <a:gd name="T20" fmla="*/ 64 w 128"/>
                <a:gd name="T21" fmla="*/ 116 h 120"/>
                <a:gd name="T22" fmla="*/ 5 w 128"/>
                <a:gd name="T23" fmla="*/ 99 h 120"/>
                <a:gd name="T24" fmla="*/ 7 w 128"/>
                <a:gd name="T25" fmla="*/ 83 h 120"/>
                <a:gd name="T26" fmla="*/ 65 w 128"/>
                <a:gd name="T27" fmla="*/ 94 h 120"/>
                <a:gd name="T28" fmla="*/ 80 w 128"/>
                <a:gd name="T29" fmla="*/ 112 h 120"/>
                <a:gd name="T30" fmla="*/ 79 w 128"/>
                <a:gd name="T31" fmla="*/ 115 h 120"/>
                <a:gd name="T32" fmla="*/ 96 w 128"/>
                <a:gd name="T33" fmla="*/ 112 h 120"/>
                <a:gd name="T34" fmla="*/ 69 w 128"/>
                <a:gd name="T35" fmla="*/ 85 h 120"/>
                <a:gd name="T36" fmla="*/ 96 w 128"/>
                <a:gd name="T37" fmla="*/ 57 h 120"/>
                <a:gd name="T38" fmla="*/ 123 w 128"/>
                <a:gd name="T39" fmla="*/ 85 h 120"/>
                <a:gd name="T40" fmla="*/ 123 w 128"/>
                <a:gd name="T41" fmla="*/ 68 h 120"/>
                <a:gd name="T42" fmla="*/ 96 w 128"/>
                <a:gd name="T43" fmla="*/ 53 h 120"/>
                <a:gd name="T44" fmla="*/ 72 w 128"/>
                <a:gd name="T45" fmla="*/ 63 h 120"/>
                <a:gd name="T46" fmla="*/ 64 w 128"/>
                <a:gd name="T47" fmla="*/ 64 h 120"/>
                <a:gd name="T48" fmla="*/ 5 w 128"/>
                <a:gd name="T49" fmla="*/ 47 h 120"/>
                <a:gd name="T50" fmla="*/ 7 w 128"/>
                <a:gd name="T51" fmla="*/ 31 h 120"/>
                <a:gd name="T52" fmla="*/ 121 w 128"/>
                <a:gd name="T53" fmla="*/ 31 h 120"/>
                <a:gd name="T54" fmla="*/ 123 w 128"/>
                <a:gd name="T55" fmla="*/ 68 h 120"/>
                <a:gd name="T56" fmla="*/ 107 w 128"/>
                <a:gd name="T57" fmla="*/ 32 h 120"/>
                <a:gd name="T58" fmla="*/ 21 w 128"/>
                <a:gd name="T59" fmla="*/ 32 h 120"/>
                <a:gd name="T60" fmla="*/ 8 w 128"/>
                <a:gd name="T61" fmla="*/ 16 h 120"/>
                <a:gd name="T62" fmla="*/ 64 w 128"/>
                <a:gd name="T63" fmla="*/ 4 h 120"/>
                <a:gd name="T64" fmla="*/ 123 w 128"/>
                <a:gd name="T65" fmla="*/ 2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0">
                  <a:moveTo>
                    <a:pt x="64" y="0"/>
                  </a:moveTo>
                  <a:cubicBezTo>
                    <a:pt x="33" y="0"/>
                    <a:pt x="0" y="7"/>
                    <a:pt x="0" y="21"/>
                  </a:cubicBezTo>
                  <a:cubicBezTo>
                    <a:pt x="0" y="99"/>
                    <a:pt x="0" y="99"/>
                    <a:pt x="0" y="99"/>
                  </a:cubicBezTo>
                  <a:cubicBezTo>
                    <a:pt x="0" y="113"/>
                    <a:pt x="33" y="120"/>
                    <a:pt x="64" y="120"/>
                  </a:cubicBezTo>
                  <a:cubicBezTo>
                    <a:pt x="78" y="120"/>
                    <a:pt x="92" y="119"/>
                    <a:pt x="103" y="116"/>
                  </a:cubicBezTo>
                  <a:cubicBezTo>
                    <a:pt x="118" y="113"/>
                    <a:pt x="128" y="100"/>
                    <a:pt x="128" y="85"/>
                  </a:cubicBezTo>
                  <a:cubicBezTo>
                    <a:pt x="128" y="21"/>
                    <a:pt x="128" y="21"/>
                    <a:pt x="128" y="21"/>
                  </a:cubicBezTo>
                  <a:cubicBezTo>
                    <a:pt x="128" y="7"/>
                    <a:pt x="95" y="0"/>
                    <a:pt x="64" y="0"/>
                  </a:cubicBezTo>
                  <a:close/>
                  <a:moveTo>
                    <a:pt x="5" y="55"/>
                  </a:moveTo>
                  <a:cubicBezTo>
                    <a:pt x="7" y="57"/>
                    <a:pt x="7" y="57"/>
                    <a:pt x="7" y="57"/>
                  </a:cubicBezTo>
                  <a:cubicBezTo>
                    <a:pt x="17" y="64"/>
                    <a:pt x="39" y="68"/>
                    <a:pt x="64" y="68"/>
                  </a:cubicBezTo>
                  <a:cubicBezTo>
                    <a:pt x="69" y="68"/>
                    <a:pt x="69" y="68"/>
                    <a:pt x="69" y="68"/>
                  </a:cubicBezTo>
                  <a:cubicBezTo>
                    <a:pt x="68" y="70"/>
                    <a:pt x="68" y="70"/>
                    <a:pt x="68" y="70"/>
                  </a:cubicBezTo>
                  <a:cubicBezTo>
                    <a:pt x="65" y="75"/>
                    <a:pt x="64" y="80"/>
                    <a:pt x="64" y="85"/>
                  </a:cubicBezTo>
                  <a:cubicBezTo>
                    <a:pt x="64" y="86"/>
                    <a:pt x="64" y="87"/>
                    <a:pt x="64" y="88"/>
                  </a:cubicBezTo>
                  <a:cubicBezTo>
                    <a:pt x="64" y="90"/>
                    <a:pt x="64" y="90"/>
                    <a:pt x="64" y="90"/>
                  </a:cubicBezTo>
                  <a:cubicBezTo>
                    <a:pt x="63" y="90"/>
                    <a:pt x="63" y="90"/>
                    <a:pt x="63" y="90"/>
                  </a:cubicBezTo>
                  <a:cubicBezTo>
                    <a:pt x="47" y="90"/>
                    <a:pt x="32" y="88"/>
                    <a:pt x="21" y="84"/>
                  </a:cubicBezTo>
                  <a:cubicBezTo>
                    <a:pt x="11" y="81"/>
                    <a:pt x="5" y="77"/>
                    <a:pt x="5" y="73"/>
                  </a:cubicBezTo>
                  <a:lnTo>
                    <a:pt x="5" y="55"/>
                  </a:lnTo>
                  <a:close/>
                  <a:moveTo>
                    <a:pt x="79" y="115"/>
                  </a:moveTo>
                  <a:cubicBezTo>
                    <a:pt x="74" y="115"/>
                    <a:pt x="69" y="116"/>
                    <a:pt x="64" y="116"/>
                  </a:cubicBezTo>
                  <a:cubicBezTo>
                    <a:pt x="48" y="116"/>
                    <a:pt x="32" y="114"/>
                    <a:pt x="21" y="110"/>
                  </a:cubicBezTo>
                  <a:cubicBezTo>
                    <a:pt x="11" y="107"/>
                    <a:pt x="5" y="103"/>
                    <a:pt x="5" y="99"/>
                  </a:cubicBezTo>
                  <a:cubicBezTo>
                    <a:pt x="5" y="81"/>
                    <a:pt x="5" y="81"/>
                    <a:pt x="5" y="81"/>
                  </a:cubicBezTo>
                  <a:cubicBezTo>
                    <a:pt x="7" y="83"/>
                    <a:pt x="7" y="83"/>
                    <a:pt x="7" y="83"/>
                  </a:cubicBezTo>
                  <a:cubicBezTo>
                    <a:pt x="17" y="90"/>
                    <a:pt x="39" y="94"/>
                    <a:pt x="64" y="94"/>
                  </a:cubicBezTo>
                  <a:cubicBezTo>
                    <a:pt x="65" y="94"/>
                    <a:pt x="65" y="94"/>
                    <a:pt x="65" y="94"/>
                  </a:cubicBezTo>
                  <a:cubicBezTo>
                    <a:pt x="66" y="95"/>
                    <a:pt x="66" y="95"/>
                    <a:pt x="66" y="95"/>
                  </a:cubicBezTo>
                  <a:cubicBezTo>
                    <a:pt x="68" y="102"/>
                    <a:pt x="73" y="108"/>
                    <a:pt x="80" y="112"/>
                  </a:cubicBezTo>
                  <a:cubicBezTo>
                    <a:pt x="84" y="115"/>
                    <a:pt x="84" y="115"/>
                    <a:pt x="84" y="115"/>
                  </a:cubicBezTo>
                  <a:lnTo>
                    <a:pt x="79" y="115"/>
                  </a:lnTo>
                  <a:close/>
                  <a:moveTo>
                    <a:pt x="115" y="104"/>
                  </a:moveTo>
                  <a:cubicBezTo>
                    <a:pt x="110" y="109"/>
                    <a:pt x="103" y="112"/>
                    <a:pt x="96" y="112"/>
                  </a:cubicBezTo>
                  <a:cubicBezTo>
                    <a:pt x="89" y="112"/>
                    <a:pt x="82" y="109"/>
                    <a:pt x="77" y="104"/>
                  </a:cubicBezTo>
                  <a:cubicBezTo>
                    <a:pt x="72" y="99"/>
                    <a:pt x="69" y="92"/>
                    <a:pt x="69" y="85"/>
                  </a:cubicBezTo>
                  <a:cubicBezTo>
                    <a:pt x="69" y="77"/>
                    <a:pt x="72" y="71"/>
                    <a:pt x="77" y="65"/>
                  </a:cubicBezTo>
                  <a:cubicBezTo>
                    <a:pt x="82" y="60"/>
                    <a:pt x="89" y="57"/>
                    <a:pt x="96" y="57"/>
                  </a:cubicBezTo>
                  <a:cubicBezTo>
                    <a:pt x="103" y="57"/>
                    <a:pt x="110" y="60"/>
                    <a:pt x="115" y="65"/>
                  </a:cubicBezTo>
                  <a:cubicBezTo>
                    <a:pt x="121" y="71"/>
                    <a:pt x="123" y="77"/>
                    <a:pt x="123" y="85"/>
                  </a:cubicBezTo>
                  <a:cubicBezTo>
                    <a:pt x="123" y="92"/>
                    <a:pt x="121" y="99"/>
                    <a:pt x="115" y="104"/>
                  </a:cubicBezTo>
                  <a:close/>
                  <a:moveTo>
                    <a:pt x="123" y="68"/>
                  </a:moveTo>
                  <a:cubicBezTo>
                    <a:pt x="121" y="65"/>
                    <a:pt x="121" y="65"/>
                    <a:pt x="121" y="65"/>
                  </a:cubicBezTo>
                  <a:cubicBezTo>
                    <a:pt x="115" y="57"/>
                    <a:pt x="106" y="53"/>
                    <a:pt x="96" y="53"/>
                  </a:cubicBezTo>
                  <a:cubicBezTo>
                    <a:pt x="87" y="53"/>
                    <a:pt x="79" y="57"/>
                    <a:pt x="73" y="63"/>
                  </a:cubicBezTo>
                  <a:cubicBezTo>
                    <a:pt x="72" y="63"/>
                    <a:pt x="72" y="63"/>
                    <a:pt x="72" y="63"/>
                  </a:cubicBezTo>
                  <a:cubicBezTo>
                    <a:pt x="72" y="64"/>
                    <a:pt x="72" y="64"/>
                    <a:pt x="72" y="64"/>
                  </a:cubicBezTo>
                  <a:cubicBezTo>
                    <a:pt x="69" y="64"/>
                    <a:pt x="67" y="64"/>
                    <a:pt x="64" y="64"/>
                  </a:cubicBezTo>
                  <a:cubicBezTo>
                    <a:pt x="48" y="64"/>
                    <a:pt x="32" y="62"/>
                    <a:pt x="21" y="58"/>
                  </a:cubicBezTo>
                  <a:cubicBezTo>
                    <a:pt x="11" y="55"/>
                    <a:pt x="5" y="51"/>
                    <a:pt x="5" y="47"/>
                  </a:cubicBezTo>
                  <a:cubicBezTo>
                    <a:pt x="5" y="29"/>
                    <a:pt x="5" y="29"/>
                    <a:pt x="5" y="29"/>
                  </a:cubicBezTo>
                  <a:cubicBezTo>
                    <a:pt x="7" y="31"/>
                    <a:pt x="7" y="31"/>
                    <a:pt x="7" y="31"/>
                  </a:cubicBezTo>
                  <a:cubicBezTo>
                    <a:pt x="17" y="38"/>
                    <a:pt x="39" y="42"/>
                    <a:pt x="64" y="42"/>
                  </a:cubicBezTo>
                  <a:cubicBezTo>
                    <a:pt x="89" y="42"/>
                    <a:pt x="111" y="38"/>
                    <a:pt x="121" y="31"/>
                  </a:cubicBezTo>
                  <a:cubicBezTo>
                    <a:pt x="123" y="29"/>
                    <a:pt x="123" y="29"/>
                    <a:pt x="123" y="29"/>
                  </a:cubicBezTo>
                  <a:lnTo>
                    <a:pt x="123" y="68"/>
                  </a:lnTo>
                  <a:close/>
                  <a:moveTo>
                    <a:pt x="120" y="27"/>
                  </a:moveTo>
                  <a:cubicBezTo>
                    <a:pt x="117" y="29"/>
                    <a:pt x="112" y="31"/>
                    <a:pt x="107" y="32"/>
                  </a:cubicBezTo>
                  <a:cubicBezTo>
                    <a:pt x="96" y="36"/>
                    <a:pt x="80" y="38"/>
                    <a:pt x="64" y="38"/>
                  </a:cubicBezTo>
                  <a:cubicBezTo>
                    <a:pt x="48" y="38"/>
                    <a:pt x="32" y="36"/>
                    <a:pt x="21" y="32"/>
                  </a:cubicBezTo>
                  <a:cubicBezTo>
                    <a:pt x="11" y="29"/>
                    <a:pt x="5" y="25"/>
                    <a:pt x="5" y="21"/>
                  </a:cubicBezTo>
                  <a:cubicBezTo>
                    <a:pt x="5" y="19"/>
                    <a:pt x="6" y="17"/>
                    <a:pt x="8" y="16"/>
                  </a:cubicBezTo>
                  <a:cubicBezTo>
                    <a:pt x="11" y="13"/>
                    <a:pt x="16" y="12"/>
                    <a:pt x="21" y="10"/>
                  </a:cubicBezTo>
                  <a:cubicBezTo>
                    <a:pt x="32" y="6"/>
                    <a:pt x="48" y="4"/>
                    <a:pt x="64" y="4"/>
                  </a:cubicBezTo>
                  <a:cubicBezTo>
                    <a:pt x="80" y="4"/>
                    <a:pt x="96" y="6"/>
                    <a:pt x="107" y="10"/>
                  </a:cubicBezTo>
                  <a:cubicBezTo>
                    <a:pt x="117" y="13"/>
                    <a:pt x="123" y="17"/>
                    <a:pt x="123" y="21"/>
                  </a:cubicBezTo>
                  <a:cubicBezTo>
                    <a:pt x="123" y="23"/>
                    <a:pt x="122" y="25"/>
                    <a:pt x="12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8" name="Freeform 33"/>
            <p:cNvSpPr/>
            <p:nvPr/>
          </p:nvSpPr>
          <p:spPr bwMode="auto">
            <a:xfrm>
              <a:off x="3773488" y="6369050"/>
              <a:ext cx="76200" cy="77788"/>
            </a:xfrm>
            <a:custGeom>
              <a:avLst/>
              <a:gdLst>
                <a:gd name="T0" fmla="*/ 20 w 20"/>
                <a:gd name="T1" fmla="*/ 3 h 21"/>
                <a:gd name="T2" fmla="*/ 20 w 20"/>
                <a:gd name="T3" fmla="*/ 1 h 21"/>
                <a:gd name="T4" fmla="*/ 16 w 20"/>
                <a:gd name="T5" fmla="*/ 1 h 21"/>
                <a:gd name="T6" fmla="*/ 10 w 20"/>
                <a:gd name="T7" fmla="*/ 8 h 21"/>
                <a:gd name="T8" fmla="*/ 4 w 20"/>
                <a:gd name="T9" fmla="*/ 1 h 21"/>
                <a:gd name="T10" fmla="*/ 1 w 20"/>
                <a:gd name="T11" fmla="*/ 1 h 21"/>
                <a:gd name="T12" fmla="*/ 0 w 20"/>
                <a:gd name="T13" fmla="*/ 3 h 21"/>
                <a:gd name="T14" fmla="*/ 1 w 20"/>
                <a:gd name="T15" fmla="*/ 4 h 21"/>
                <a:gd name="T16" fmla="*/ 7 w 20"/>
                <a:gd name="T17" fmla="*/ 11 h 21"/>
                <a:gd name="T18" fmla="*/ 1 w 20"/>
                <a:gd name="T19" fmla="*/ 17 h 21"/>
                <a:gd name="T20" fmla="*/ 0 w 20"/>
                <a:gd name="T21" fmla="*/ 19 h 21"/>
                <a:gd name="T22" fmla="*/ 1 w 20"/>
                <a:gd name="T23" fmla="*/ 20 h 21"/>
                <a:gd name="T24" fmla="*/ 4 w 20"/>
                <a:gd name="T25" fmla="*/ 20 h 21"/>
                <a:gd name="T26" fmla="*/ 10 w 20"/>
                <a:gd name="T27" fmla="*/ 14 h 21"/>
                <a:gd name="T28" fmla="*/ 16 w 20"/>
                <a:gd name="T29" fmla="*/ 20 h 21"/>
                <a:gd name="T30" fmla="*/ 20 w 20"/>
                <a:gd name="T31" fmla="*/ 20 h 21"/>
                <a:gd name="T32" fmla="*/ 20 w 20"/>
                <a:gd name="T33" fmla="*/ 19 h 21"/>
                <a:gd name="T34" fmla="*/ 20 w 20"/>
                <a:gd name="T35" fmla="*/ 17 h 21"/>
                <a:gd name="T36" fmla="*/ 13 w 20"/>
                <a:gd name="T37" fmla="*/ 11 h 21"/>
                <a:gd name="T38" fmla="*/ 20 w 20"/>
                <a:gd name="T39" fmla="*/ 4 h 21"/>
                <a:gd name="T40" fmla="*/ 20 w 20"/>
                <a:gd name="T41"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 h="21">
                  <a:moveTo>
                    <a:pt x="20" y="3"/>
                  </a:moveTo>
                  <a:cubicBezTo>
                    <a:pt x="20" y="2"/>
                    <a:pt x="20" y="2"/>
                    <a:pt x="20" y="1"/>
                  </a:cubicBezTo>
                  <a:cubicBezTo>
                    <a:pt x="19" y="0"/>
                    <a:pt x="17" y="0"/>
                    <a:pt x="16" y="1"/>
                  </a:cubicBezTo>
                  <a:cubicBezTo>
                    <a:pt x="10" y="8"/>
                    <a:pt x="10" y="8"/>
                    <a:pt x="10" y="8"/>
                  </a:cubicBezTo>
                  <a:cubicBezTo>
                    <a:pt x="4" y="1"/>
                    <a:pt x="4" y="1"/>
                    <a:pt x="4" y="1"/>
                  </a:cubicBezTo>
                  <a:cubicBezTo>
                    <a:pt x="3" y="0"/>
                    <a:pt x="1" y="0"/>
                    <a:pt x="1" y="1"/>
                  </a:cubicBezTo>
                  <a:cubicBezTo>
                    <a:pt x="0" y="2"/>
                    <a:pt x="0" y="2"/>
                    <a:pt x="0" y="3"/>
                  </a:cubicBezTo>
                  <a:cubicBezTo>
                    <a:pt x="0" y="3"/>
                    <a:pt x="0" y="4"/>
                    <a:pt x="1" y="4"/>
                  </a:cubicBezTo>
                  <a:cubicBezTo>
                    <a:pt x="7" y="11"/>
                    <a:pt x="7" y="11"/>
                    <a:pt x="7" y="11"/>
                  </a:cubicBezTo>
                  <a:cubicBezTo>
                    <a:pt x="1" y="17"/>
                    <a:pt x="1" y="17"/>
                    <a:pt x="1" y="17"/>
                  </a:cubicBezTo>
                  <a:cubicBezTo>
                    <a:pt x="0" y="17"/>
                    <a:pt x="0" y="18"/>
                    <a:pt x="0" y="19"/>
                  </a:cubicBezTo>
                  <a:cubicBezTo>
                    <a:pt x="0" y="19"/>
                    <a:pt x="0" y="20"/>
                    <a:pt x="1" y="20"/>
                  </a:cubicBezTo>
                  <a:cubicBezTo>
                    <a:pt x="1" y="21"/>
                    <a:pt x="3" y="21"/>
                    <a:pt x="4" y="20"/>
                  </a:cubicBezTo>
                  <a:cubicBezTo>
                    <a:pt x="10" y="14"/>
                    <a:pt x="10" y="14"/>
                    <a:pt x="10" y="14"/>
                  </a:cubicBezTo>
                  <a:cubicBezTo>
                    <a:pt x="16" y="20"/>
                    <a:pt x="16" y="20"/>
                    <a:pt x="16" y="20"/>
                  </a:cubicBezTo>
                  <a:cubicBezTo>
                    <a:pt x="17" y="21"/>
                    <a:pt x="19" y="21"/>
                    <a:pt x="20" y="20"/>
                  </a:cubicBezTo>
                  <a:cubicBezTo>
                    <a:pt x="20" y="20"/>
                    <a:pt x="20" y="19"/>
                    <a:pt x="20" y="19"/>
                  </a:cubicBezTo>
                  <a:cubicBezTo>
                    <a:pt x="20" y="18"/>
                    <a:pt x="20" y="17"/>
                    <a:pt x="20" y="17"/>
                  </a:cubicBezTo>
                  <a:cubicBezTo>
                    <a:pt x="13" y="11"/>
                    <a:pt x="13" y="11"/>
                    <a:pt x="13" y="11"/>
                  </a:cubicBezTo>
                  <a:cubicBezTo>
                    <a:pt x="20" y="4"/>
                    <a:pt x="20" y="4"/>
                    <a:pt x="20" y="4"/>
                  </a:cubicBezTo>
                  <a:cubicBezTo>
                    <a:pt x="20" y="4"/>
                    <a:pt x="20" y="3"/>
                    <a:pt x="2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1" name="组合 280"/>
          <p:cNvGrpSpPr/>
          <p:nvPr/>
        </p:nvGrpSpPr>
        <p:grpSpPr>
          <a:xfrm>
            <a:off x="2489200" y="6091238"/>
            <a:ext cx="481013" cy="450850"/>
            <a:chOff x="2489200" y="6091238"/>
            <a:chExt cx="481013" cy="450850"/>
          </a:xfrm>
          <a:solidFill>
            <a:schemeClr val="bg1"/>
          </a:solidFill>
        </p:grpSpPr>
        <p:sp>
          <p:nvSpPr>
            <p:cNvPr id="69" name="Freeform 34"/>
            <p:cNvSpPr>
              <a:spLocks noEditPoints="1"/>
            </p:cNvSpPr>
            <p:nvPr/>
          </p:nvSpPr>
          <p:spPr bwMode="auto">
            <a:xfrm>
              <a:off x="2489200" y="6091238"/>
              <a:ext cx="481013" cy="450850"/>
            </a:xfrm>
            <a:custGeom>
              <a:avLst/>
              <a:gdLst>
                <a:gd name="T0" fmla="*/ 0 w 128"/>
                <a:gd name="T1" fmla="*/ 21 h 120"/>
                <a:gd name="T2" fmla="*/ 64 w 128"/>
                <a:gd name="T3" fmla="*/ 120 h 120"/>
                <a:gd name="T4" fmla="*/ 128 w 128"/>
                <a:gd name="T5" fmla="*/ 85 h 120"/>
                <a:gd name="T6" fmla="*/ 64 w 128"/>
                <a:gd name="T7" fmla="*/ 0 h 120"/>
                <a:gd name="T8" fmla="*/ 7 w 128"/>
                <a:gd name="T9" fmla="*/ 57 h 120"/>
                <a:gd name="T10" fmla="*/ 69 w 128"/>
                <a:gd name="T11" fmla="*/ 68 h 120"/>
                <a:gd name="T12" fmla="*/ 64 w 128"/>
                <a:gd name="T13" fmla="*/ 85 h 120"/>
                <a:gd name="T14" fmla="*/ 64 w 128"/>
                <a:gd name="T15" fmla="*/ 90 h 120"/>
                <a:gd name="T16" fmla="*/ 21 w 128"/>
                <a:gd name="T17" fmla="*/ 84 h 120"/>
                <a:gd name="T18" fmla="*/ 5 w 128"/>
                <a:gd name="T19" fmla="*/ 55 h 120"/>
                <a:gd name="T20" fmla="*/ 64 w 128"/>
                <a:gd name="T21" fmla="*/ 116 h 120"/>
                <a:gd name="T22" fmla="*/ 5 w 128"/>
                <a:gd name="T23" fmla="*/ 99 h 120"/>
                <a:gd name="T24" fmla="*/ 7 w 128"/>
                <a:gd name="T25" fmla="*/ 83 h 120"/>
                <a:gd name="T26" fmla="*/ 65 w 128"/>
                <a:gd name="T27" fmla="*/ 94 h 120"/>
                <a:gd name="T28" fmla="*/ 80 w 128"/>
                <a:gd name="T29" fmla="*/ 112 h 120"/>
                <a:gd name="T30" fmla="*/ 79 w 128"/>
                <a:gd name="T31" fmla="*/ 115 h 120"/>
                <a:gd name="T32" fmla="*/ 96 w 128"/>
                <a:gd name="T33" fmla="*/ 112 h 120"/>
                <a:gd name="T34" fmla="*/ 69 w 128"/>
                <a:gd name="T35" fmla="*/ 85 h 120"/>
                <a:gd name="T36" fmla="*/ 96 w 128"/>
                <a:gd name="T37" fmla="*/ 57 h 120"/>
                <a:gd name="T38" fmla="*/ 123 w 128"/>
                <a:gd name="T39" fmla="*/ 85 h 120"/>
                <a:gd name="T40" fmla="*/ 123 w 128"/>
                <a:gd name="T41" fmla="*/ 68 h 120"/>
                <a:gd name="T42" fmla="*/ 96 w 128"/>
                <a:gd name="T43" fmla="*/ 53 h 120"/>
                <a:gd name="T44" fmla="*/ 72 w 128"/>
                <a:gd name="T45" fmla="*/ 64 h 120"/>
                <a:gd name="T46" fmla="*/ 64 w 128"/>
                <a:gd name="T47" fmla="*/ 64 h 120"/>
                <a:gd name="T48" fmla="*/ 5 w 128"/>
                <a:gd name="T49" fmla="*/ 47 h 120"/>
                <a:gd name="T50" fmla="*/ 7 w 128"/>
                <a:gd name="T51" fmla="*/ 31 h 120"/>
                <a:gd name="T52" fmla="*/ 121 w 128"/>
                <a:gd name="T53" fmla="*/ 31 h 120"/>
                <a:gd name="T54" fmla="*/ 123 w 128"/>
                <a:gd name="T55" fmla="*/ 68 h 120"/>
                <a:gd name="T56" fmla="*/ 107 w 128"/>
                <a:gd name="T57" fmla="*/ 32 h 120"/>
                <a:gd name="T58" fmla="*/ 21 w 128"/>
                <a:gd name="T59" fmla="*/ 32 h 120"/>
                <a:gd name="T60" fmla="*/ 8 w 128"/>
                <a:gd name="T61" fmla="*/ 16 h 120"/>
                <a:gd name="T62" fmla="*/ 64 w 128"/>
                <a:gd name="T63" fmla="*/ 4 h 120"/>
                <a:gd name="T64" fmla="*/ 123 w 128"/>
                <a:gd name="T65" fmla="*/ 2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0">
                  <a:moveTo>
                    <a:pt x="64" y="0"/>
                  </a:moveTo>
                  <a:cubicBezTo>
                    <a:pt x="33" y="0"/>
                    <a:pt x="0" y="7"/>
                    <a:pt x="0" y="21"/>
                  </a:cubicBezTo>
                  <a:cubicBezTo>
                    <a:pt x="0" y="99"/>
                    <a:pt x="0" y="99"/>
                    <a:pt x="0" y="99"/>
                  </a:cubicBezTo>
                  <a:cubicBezTo>
                    <a:pt x="0" y="113"/>
                    <a:pt x="33" y="120"/>
                    <a:pt x="64" y="120"/>
                  </a:cubicBezTo>
                  <a:cubicBezTo>
                    <a:pt x="78" y="120"/>
                    <a:pt x="92" y="119"/>
                    <a:pt x="103" y="116"/>
                  </a:cubicBezTo>
                  <a:cubicBezTo>
                    <a:pt x="118" y="113"/>
                    <a:pt x="128" y="100"/>
                    <a:pt x="128" y="85"/>
                  </a:cubicBezTo>
                  <a:cubicBezTo>
                    <a:pt x="128" y="21"/>
                    <a:pt x="128" y="21"/>
                    <a:pt x="128" y="21"/>
                  </a:cubicBezTo>
                  <a:cubicBezTo>
                    <a:pt x="128" y="7"/>
                    <a:pt x="95" y="0"/>
                    <a:pt x="64" y="0"/>
                  </a:cubicBezTo>
                  <a:close/>
                  <a:moveTo>
                    <a:pt x="5" y="55"/>
                  </a:moveTo>
                  <a:cubicBezTo>
                    <a:pt x="7" y="57"/>
                    <a:pt x="7" y="57"/>
                    <a:pt x="7" y="57"/>
                  </a:cubicBezTo>
                  <a:cubicBezTo>
                    <a:pt x="17" y="64"/>
                    <a:pt x="39" y="68"/>
                    <a:pt x="64" y="68"/>
                  </a:cubicBezTo>
                  <a:cubicBezTo>
                    <a:pt x="69" y="68"/>
                    <a:pt x="69" y="68"/>
                    <a:pt x="69" y="68"/>
                  </a:cubicBezTo>
                  <a:cubicBezTo>
                    <a:pt x="68" y="70"/>
                    <a:pt x="68" y="70"/>
                    <a:pt x="68" y="70"/>
                  </a:cubicBezTo>
                  <a:cubicBezTo>
                    <a:pt x="65" y="75"/>
                    <a:pt x="64" y="80"/>
                    <a:pt x="64" y="85"/>
                  </a:cubicBezTo>
                  <a:cubicBezTo>
                    <a:pt x="64" y="86"/>
                    <a:pt x="64" y="87"/>
                    <a:pt x="64" y="88"/>
                  </a:cubicBezTo>
                  <a:cubicBezTo>
                    <a:pt x="64" y="90"/>
                    <a:pt x="64" y="90"/>
                    <a:pt x="64" y="90"/>
                  </a:cubicBezTo>
                  <a:cubicBezTo>
                    <a:pt x="63" y="90"/>
                    <a:pt x="63" y="90"/>
                    <a:pt x="63" y="90"/>
                  </a:cubicBezTo>
                  <a:cubicBezTo>
                    <a:pt x="47" y="90"/>
                    <a:pt x="32" y="88"/>
                    <a:pt x="21" y="84"/>
                  </a:cubicBezTo>
                  <a:cubicBezTo>
                    <a:pt x="11" y="81"/>
                    <a:pt x="5" y="77"/>
                    <a:pt x="5" y="73"/>
                  </a:cubicBezTo>
                  <a:lnTo>
                    <a:pt x="5" y="55"/>
                  </a:lnTo>
                  <a:close/>
                  <a:moveTo>
                    <a:pt x="79" y="115"/>
                  </a:moveTo>
                  <a:cubicBezTo>
                    <a:pt x="74" y="115"/>
                    <a:pt x="69" y="116"/>
                    <a:pt x="64" y="116"/>
                  </a:cubicBezTo>
                  <a:cubicBezTo>
                    <a:pt x="48" y="116"/>
                    <a:pt x="32" y="114"/>
                    <a:pt x="21" y="110"/>
                  </a:cubicBezTo>
                  <a:cubicBezTo>
                    <a:pt x="11" y="107"/>
                    <a:pt x="5" y="103"/>
                    <a:pt x="5" y="99"/>
                  </a:cubicBezTo>
                  <a:cubicBezTo>
                    <a:pt x="5" y="81"/>
                    <a:pt x="5" y="81"/>
                    <a:pt x="5" y="81"/>
                  </a:cubicBezTo>
                  <a:cubicBezTo>
                    <a:pt x="7" y="83"/>
                    <a:pt x="7" y="83"/>
                    <a:pt x="7" y="83"/>
                  </a:cubicBezTo>
                  <a:cubicBezTo>
                    <a:pt x="17" y="90"/>
                    <a:pt x="39" y="94"/>
                    <a:pt x="64" y="94"/>
                  </a:cubicBezTo>
                  <a:cubicBezTo>
                    <a:pt x="65" y="94"/>
                    <a:pt x="65" y="94"/>
                    <a:pt x="65" y="94"/>
                  </a:cubicBezTo>
                  <a:cubicBezTo>
                    <a:pt x="66" y="95"/>
                    <a:pt x="66" y="95"/>
                    <a:pt x="66" y="95"/>
                  </a:cubicBezTo>
                  <a:cubicBezTo>
                    <a:pt x="68" y="102"/>
                    <a:pt x="73" y="108"/>
                    <a:pt x="80" y="112"/>
                  </a:cubicBezTo>
                  <a:cubicBezTo>
                    <a:pt x="84" y="115"/>
                    <a:pt x="84" y="115"/>
                    <a:pt x="84" y="115"/>
                  </a:cubicBezTo>
                  <a:lnTo>
                    <a:pt x="79" y="115"/>
                  </a:lnTo>
                  <a:close/>
                  <a:moveTo>
                    <a:pt x="115" y="104"/>
                  </a:moveTo>
                  <a:cubicBezTo>
                    <a:pt x="110" y="109"/>
                    <a:pt x="103" y="112"/>
                    <a:pt x="96" y="112"/>
                  </a:cubicBezTo>
                  <a:cubicBezTo>
                    <a:pt x="89" y="112"/>
                    <a:pt x="82" y="109"/>
                    <a:pt x="77" y="104"/>
                  </a:cubicBezTo>
                  <a:cubicBezTo>
                    <a:pt x="72" y="99"/>
                    <a:pt x="69" y="92"/>
                    <a:pt x="69" y="85"/>
                  </a:cubicBezTo>
                  <a:cubicBezTo>
                    <a:pt x="69" y="77"/>
                    <a:pt x="72" y="71"/>
                    <a:pt x="77" y="65"/>
                  </a:cubicBezTo>
                  <a:cubicBezTo>
                    <a:pt x="82" y="60"/>
                    <a:pt x="89" y="57"/>
                    <a:pt x="96" y="57"/>
                  </a:cubicBezTo>
                  <a:cubicBezTo>
                    <a:pt x="103" y="57"/>
                    <a:pt x="110" y="60"/>
                    <a:pt x="115" y="65"/>
                  </a:cubicBezTo>
                  <a:cubicBezTo>
                    <a:pt x="121" y="71"/>
                    <a:pt x="123" y="77"/>
                    <a:pt x="123" y="85"/>
                  </a:cubicBezTo>
                  <a:cubicBezTo>
                    <a:pt x="123" y="92"/>
                    <a:pt x="121" y="99"/>
                    <a:pt x="115" y="104"/>
                  </a:cubicBezTo>
                  <a:close/>
                  <a:moveTo>
                    <a:pt x="123" y="68"/>
                  </a:moveTo>
                  <a:cubicBezTo>
                    <a:pt x="121" y="65"/>
                    <a:pt x="121" y="65"/>
                    <a:pt x="121" y="65"/>
                  </a:cubicBezTo>
                  <a:cubicBezTo>
                    <a:pt x="115" y="57"/>
                    <a:pt x="106" y="53"/>
                    <a:pt x="96" y="53"/>
                  </a:cubicBezTo>
                  <a:cubicBezTo>
                    <a:pt x="87" y="53"/>
                    <a:pt x="79" y="57"/>
                    <a:pt x="73" y="63"/>
                  </a:cubicBezTo>
                  <a:cubicBezTo>
                    <a:pt x="72" y="64"/>
                    <a:pt x="72" y="64"/>
                    <a:pt x="72" y="64"/>
                  </a:cubicBezTo>
                  <a:cubicBezTo>
                    <a:pt x="72" y="64"/>
                    <a:pt x="72" y="64"/>
                    <a:pt x="72" y="64"/>
                  </a:cubicBezTo>
                  <a:cubicBezTo>
                    <a:pt x="69" y="64"/>
                    <a:pt x="67" y="64"/>
                    <a:pt x="64" y="64"/>
                  </a:cubicBezTo>
                  <a:cubicBezTo>
                    <a:pt x="48" y="64"/>
                    <a:pt x="32" y="62"/>
                    <a:pt x="21" y="58"/>
                  </a:cubicBezTo>
                  <a:cubicBezTo>
                    <a:pt x="11" y="55"/>
                    <a:pt x="5" y="51"/>
                    <a:pt x="5" y="47"/>
                  </a:cubicBezTo>
                  <a:cubicBezTo>
                    <a:pt x="5" y="29"/>
                    <a:pt x="5" y="29"/>
                    <a:pt x="5" y="29"/>
                  </a:cubicBezTo>
                  <a:cubicBezTo>
                    <a:pt x="7" y="31"/>
                    <a:pt x="7" y="31"/>
                    <a:pt x="7" y="31"/>
                  </a:cubicBezTo>
                  <a:cubicBezTo>
                    <a:pt x="17" y="38"/>
                    <a:pt x="39" y="42"/>
                    <a:pt x="64" y="42"/>
                  </a:cubicBezTo>
                  <a:cubicBezTo>
                    <a:pt x="89" y="42"/>
                    <a:pt x="111" y="38"/>
                    <a:pt x="121" y="31"/>
                  </a:cubicBezTo>
                  <a:cubicBezTo>
                    <a:pt x="123" y="29"/>
                    <a:pt x="123" y="29"/>
                    <a:pt x="123" y="29"/>
                  </a:cubicBezTo>
                  <a:lnTo>
                    <a:pt x="123" y="68"/>
                  </a:lnTo>
                  <a:close/>
                  <a:moveTo>
                    <a:pt x="120" y="27"/>
                  </a:moveTo>
                  <a:cubicBezTo>
                    <a:pt x="117" y="29"/>
                    <a:pt x="112" y="31"/>
                    <a:pt x="107" y="32"/>
                  </a:cubicBezTo>
                  <a:cubicBezTo>
                    <a:pt x="96" y="36"/>
                    <a:pt x="80" y="38"/>
                    <a:pt x="64" y="38"/>
                  </a:cubicBezTo>
                  <a:cubicBezTo>
                    <a:pt x="48" y="38"/>
                    <a:pt x="32" y="36"/>
                    <a:pt x="21" y="32"/>
                  </a:cubicBezTo>
                  <a:cubicBezTo>
                    <a:pt x="11" y="29"/>
                    <a:pt x="5" y="25"/>
                    <a:pt x="5" y="21"/>
                  </a:cubicBezTo>
                  <a:cubicBezTo>
                    <a:pt x="5" y="19"/>
                    <a:pt x="6" y="17"/>
                    <a:pt x="8" y="16"/>
                  </a:cubicBezTo>
                  <a:cubicBezTo>
                    <a:pt x="11" y="13"/>
                    <a:pt x="16" y="12"/>
                    <a:pt x="21" y="10"/>
                  </a:cubicBezTo>
                  <a:cubicBezTo>
                    <a:pt x="32" y="6"/>
                    <a:pt x="48" y="4"/>
                    <a:pt x="64" y="4"/>
                  </a:cubicBezTo>
                  <a:cubicBezTo>
                    <a:pt x="80" y="4"/>
                    <a:pt x="96" y="6"/>
                    <a:pt x="107" y="10"/>
                  </a:cubicBezTo>
                  <a:cubicBezTo>
                    <a:pt x="117" y="13"/>
                    <a:pt x="123" y="17"/>
                    <a:pt x="123" y="21"/>
                  </a:cubicBezTo>
                  <a:cubicBezTo>
                    <a:pt x="123" y="23"/>
                    <a:pt x="122" y="25"/>
                    <a:pt x="12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0" name="Freeform 35"/>
            <p:cNvSpPr/>
            <p:nvPr/>
          </p:nvSpPr>
          <p:spPr bwMode="auto">
            <a:xfrm>
              <a:off x="2801938" y="6399213"/>
              <a:ext cx="101600" cy="19050"/>
            </a:xfrm>
            <a:custGeom>
              <a:avLst/>
              <a:gdLst>
                <a:gd name="T0" fmla="*/ 24 w 27"/>
                <a:gd name="T1" fmla="*/ 0 h 5"/>
                <a:gd name="T2" fmla="*/ 2 w 27"/>
                <a:gd name="T3" fmla="*/ 0 h 5"/>
                <a:gd name="T4" fmla="*/ 0 w 27"/>
                <a:gd name="T5" fmla="*/ 3 h 5"/>
                <a:gd name="T6" fmla="*/ 2 w 27"/>
                <a:gd name="T7" fmla="*/ 5 h 5"/>
                <a:gd name="T8" fmla="*/ 24 w 27"/>
                <a:gd name="T9" fmla="*/ 5 h 5"/>
                <a:gd name="T10" fmla="*/ 27 w 27"/>
                <a:gd name="T11" fmla="*/ 3 h 5"/>
                <a:gd name="T12" fmla="*/ 24 w 2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7" h="5">
                  <a:moveTo>
                    <a:pt x="24" y="0"/>
                  </a:moveTo>
                  <a:cubicBezTo>
                    <a:pt x="2" y="0"/>
                    <a:pt x="2" y="0"/>
                    <a:pt x="2" y="0"/>
                  </a:cubicBezTo>
                  <a:cubicBezTo>
                    <a:pt x="1" y="0"/>
                    <a:pt x="0" y="2"/>
                    <a:pt x="0" y="3"/>
                  </a:cubicBezTo>
                  <a:cubicBezTo>
                    <a:pt x="0" y="4"/>
                    <a:pt x="1" y="5"/>
                    <a:pt x="2" y="5"/>
                  </a:cubicBezTo>
                  <a:cubicBezTo>
                    <a:pt x="24" y="5"/>
                    <a:pt x="24" y="5"/>
                    <a:pt x="24" y="5"/>
                  </a:cubicBezTo>
                  <a:cubicBezTo>
                    <a:pt x="26" y="5"/>
                    <a:pt x="27" y="4"/>
                    <a:pt x="27" y="3"/>
                  </a:cubicBezTo>
                  <a:cubicBezTo>
                    <a:pt x="27" y="2"/>
                    <a:pt x="26"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80" name="组合 279"/>
          <p:cNvGrpSpPr/>
          <p:nvPr/>
        </p:nvGrpSpPr>
        <p:grpSpPr>
          <a:xfrm>
            <a:off x="1528763" y="6091238"/>
            <a:ext cx="481013" cy="450850"/>
            <a:chOff x="1528763" y="6091238"/>
            <a:chExt cx="481013" cy="450850"/>
          </a:xfrm>
          <a:solidFill>
            <a:schemeClr val="bg1"/>
          </a:solidFill>
        </p:grpSpPr>
        <p:sp>
          <p:nvSpPr>
            <p:cNvPr id="71" name="Freeform 36"/>
            <p:cNvSpPr>
              <a:spLocks noEditPoints="1"/>
            </p:cNvSpPr>
            <p:nvPr/>
          </p:nvSpPr>
          <p:spPr bwMode="auto">
            <a:xfrm>
              <a:off x="1528763" y="6091238"/>
              <a:ext cx="481013" cy="450850"/>
            </a:xfrm>
            <a:custGeom>
              <a:avLst/>
              <a:gdLst>
                <a:gd name="T0" fmla="*/ 0 w 128"/>
                <a:gd name="T1" fmla="*/ 21 h 120"/>
                <a:gd name="T2" fmla="*/ 64 w 128"/>
                <a:gd name="T3" fmla="*/ 120 h 120"/>
                <a:gd name="T4" fmla="*/ 128 w 128"/>
                <a:gd name="T5" fmla="*/ 85 h 120"/>
                <a:gd name="T6" fmla="*/ 64 w 128"/>
                <a:gd name="T7" fmla="*/ 0 h 120"/>
                <a:gd name="T8" fmla="*/ 7 w 128"/>
                <a:gd name="T9" fmla="*/ 57 h 120"/>
                <a:gd name="T10" fmla="*/ 69 w 128"/>
                <a:gd name="T11" fmla="*/ 68 h 120"/>
                <a:gd name="T12" fmla="*/ 64 w 128"/>
                <a:gd name="T13" fmla="*/ 85 h 120"/>
                <a:gd name="T14" fmla="*/ 64 w 128"/>
                <a:gd name="T15" fmla="*/ 90 h 120"/>
                <a:gd name="T16" fmla="*/ 21 w 128"/>
                <a:gd name="T17" fmla="*/ 84 h 120"/>
                <a:gd name="T18" fmla="*/ 5 w 128"/>
                <a:gd name="T19" fmla="*/ 55 h 120"/>
                <a:gd name="T20" fmla="*/ 64 w 128"/>
                <a:gd name="T21" fmla="*/ 116 h 120"/>
                <a:gd name="T22" fmla="*/ 5 w 128"/>
                <a:gd name="T23" fmla="*/ 99 h 120"/>
                <a:gd name="T24" fmla="*/ 7 w 128"/>
                <a:gd name="T25" fmla="*/ 83 h 120"/>
                <a:gd name="T26" fmla="*/ 65 w 128"/>
                <a:gd name="T27" fmla="*/ 94 h 120"/>
                <a:gd name="T28" fmla="*/ 80 w 128"/>
                <a:gd name="T29" fmla="*/ 112 h 120"/>
                <a:gd name="T30" fmla="*/ 79 w 128"/>
                <a:gd name="T31" fmla="*/ 115 h 120"/>
                <a:gd name="T32" fmla="*/ 96 w 128"/>
                <a:gd name="T33" fmla="*/ 112 h 120"/>
                <a:gd name="T34" fmla="*/ 69 w 128"/>
                <a:gd name="T35" fmla="*/ 85 h 120"/>
                <a:gd name="T36" fmla="*/ 96 w 128"/>
                <a:gd name="T37" fmla="*/ 57 h 120"/>
                <a:gd name="T38" fmla="*/ 123 w 128"/>
                <a:gd name="T39" fmla="*/ 85 h 120"/>
                <a:gd name="T40" fmla="*/ 123 w 128"/>
                <a:gd name="T41" fmla="*/ 68 h 120"/>
                <a:gd name="T42" fmla="*/ 96 w 128"/>
                <a:gd name="T43" fmla="*/ 53 h 120"/>
                <a:gd name="T44" fmla="*/ 72 w 128"/>
                <a:gd name="T45" fmla="*/ 64 h 120"/>
                <a:gd name="T46" fmla="*/ 64 w 128"/>
                <a:gd name="T47" fmla="*/ 64 h 120"/>
                <a:gd name="T48" fmla="*/ 5 w 128"/>
                <a:gd name="T49" fmla="*/ 47 h 120"/>
                <a:gd name="T50" fmla="*/ 7 w 128"/>
                <a:gd name="T51" fmla="*/ 31 h 120"/>
                <a:gd name="T52" fmla="*/ 121 w 128"/>
                <a:gd name="T53" fmla="*/ 31 h 120"/>
                <a:gd name="T54" fmla="*/ 123 w 128"/>
                <a:gd name="T55" fmla="*/ 68 h 120"/>
                <a:gd name="T56" fmla="*/ 107 w 128"/>
                <a:gd name="T57" fmla="*/ 32 h 120"/>
                <a:gd name="T58" fmla="*/ 21 w 128"/>
                <a:gd name="T59" fmla="*/ 32 h 120"/>
                <a:gd name="T60" fmla="*/ 8 w 128"/>
                <a:gd name="T61" fmla="*/ 16 h 120"/>
                <a:gd name="T62" fmla="*/ 64 w 128"/>
                <a:gd name="T63" fmla="*/ 4 h 120"/>
                <a:gd name="T64" fmla="*/ 123 w 128"/>
                <a:gd name="T65" fmla="*/ 2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0">
                  <a:moveTo>
                    <a:pt x="64" y="0"/>
                  </a:moveTo>
                  <a:cubicBezTo>
                    <a:pt x="33" y="0"/>
                    <a:pt x="0" y="7"/>
                    <a:pt x="0" y="21"/>
                  </a:cubicBezTo>
                  <a:cubicBezTo>
                    <a:pt x="0" y="99"/>
                    <a:pt x="0" y="99"/>
                    <a:pt x="0" y="99"/>
                  </a:cubicBezTo>
                  <a:cubicBezTo>
                    <a:pt x="0" y="113"/>
                    <a:pt x="33" y="120"/>
                    <a:pt x="64" y="120"/>
                  </a:cubicBezTo>
                  <a:cubicBezTo>
                    <a:pt x="78" y="120"/>
                    <a:pt x="92" y="119"/>
                    <a:pt x="103" y="116"/>
                  </a:cubicBezTo>
                  <a:cubicBezTo>
                    <a:pt x="118" y="113"/>
                    <a:pt x="128" y="100"/>
                    <a:pt x="128" y="85"/>
                  </a:cubicBezTo>
                  <a:cubicBezTo>
                    <a:pt x="128" y="21"/>
                    <a:pt x="128" y="21"/>
                    <a:pt x="128" y="21"/>
                  </a:cubicBezTo>
                  <a:cubicBezTo>
                    <a:pt x="128" y="7"/>
                    <a:pt x="95" y="0"/>
                    <a:pt x="64" y="0"/>
                  </a:cubicBezTo>
                  <a:close/>
                  <a:moveTo>
                    <a:pt x="5" y="55"/>
                  </a:moveTo>
                  <a:cubicBezTo>
                    <a:pt x="7" y="57"/>
                    <a:pt x="7" y="57"/>
                    <a:pt x="7" y="57"/>
                  </a:cubicBezTo>
                  <a:cubicBezTo>
                    <a:pt x="17" y="64"/>
                    <a:pt x="39" y="68"/>
                    <a:pt x="64" y="68"/>
                  </a:cubicBezTo>
                  <a:cubicBezTo>
                    <a:pt x="69" y="68"/>
                    <a:pt x="69" y="68"/>
                    <a:pt x="69" y="68"/>
                  </a:cubicBezTo>
                  <a:cubicBezTo>
                    <a:pt x="68" y="70"/>
                    <a:pt x="68" y="70"/>
                    <a:pt x="68" y="70"/>
                  </a:cubicBezTo>
                  <a:cubicBezTo>
                    <a:pt x="65" y="75"/>
                    <a:pt x="64" y="80"/>
                    <a:pt x="64" y="85"/>
                  </a:cubicBezTo>
                  <a:cubicBezTo>
                    <a:pt x="64" y="86"/>
                    <a:pt x="64" y="87"/>
                    <a:pt x="64" y="88"/>
                  </a:cubicBezTo>
                  <a:cubicBezTo>
                    <a:pt x="64" y="90"/>
                    <a:pt x="64" y="90"/>
                    <a:pt x="64" y="90"/>
                  </a:cubicBezTo>
                  <a:cubicBezTo>
                    <a:pt x="63" y="90"/>
                    <a:pt x="63" y="90"/>
                    <a:pt x="63" y="90"/>
                  </a:cubicBezTo>
                  <a:cubicBezTo>
                    <a:pt x="47" y="90"/>
                    <a:pt x="32" y="88"/>
                    <a:pt x="21" y="84"/>
                  </a:cubicBezTo>
                  <a:cubicBezTo>
                    <a:pt x="11" y="81"/>
                    <a:pt x="5" y="77"/>
                    <a:pt x="5" y="73"/>
                  </a:cubicBezTo>
                  <a:lnTo>
                    <a:pt x="5" y="55"/>
                  </a:lnTo>
                  <a:close/>
                  <a:moveTo>
                    <a:pt x="79" y="115"/>
                  </a:moveTo>
                  <a:cubicBezTo>
                    <a:pt x="74" y="115"/>
                    <a:pt x="69" y="116"/>
                    <a:pt x="64" y="116"/>
                  </a:cubicBezTo>
                  <a:cubicBezTo>
                    <a:pt x="48" y="116"/>
                    <a:pt x="32" y="114"/>
                    <a:pt x="21" y="110"/>
                  </a:cubicBezTo>
                  <a:cubicBezTo>
                    <a:pt x="11" y="107"/>
                    <a:pt x="5" y="103"/>
                    <a:pt x="5" y="99"/>
                  </a:cubicBezTo>
                  <a:cubicBezTo>
                    <a:pt x="5" y="81"/>
                    <a:pt x="5" y="81"/>
                    <a:pt x="5" y="81"/>
                  </a:cubicBezTo>
                  <a:cubicBezTo>
                    <a:pt x="7" y="83"/>
                    <a:pt x="7" y="83"/>
                    <a:pt x="7" y="83"/>
                  </a:cubicBezTo>
                  <a:cubicBezTo>
                    <a:pt x="17" y="90"/>
                    <a:pt x="39" y="94"/>
                    <a:pt x="64" y="94"/>
                  </a:cubicBezTo>
                  <a:cubicBezTo>
                    <a:pt x="65" y="94"/>
                    <a:pt x="65" y="94"/>
                    <a:pt x="65" y="94"/>
                  </a:cubicBezTo>
                  <a:cubicBezTo>
                    <a:pt x="66" y="95"/>
                    <a:pt x="66" y="95"/>
                    <a:pt x="66" y="95"/>
                  </a:cubicBezTo>
                  <a:cubicBezTo>
                    <a:pt x="68" y="102"/>
                    <a:pt x="73" y="108"/>
                    <a:pt x="80" y="112"/>
                  </a:cubicBezTo>
                  <a:cubicBezTo>
                    <a:pt x="84" y="115"/>
                    <a:pt x="84" y="115"/>
                    <a:pt x="84" y="115"/>
                  </a:cubicBezTo>
                  <a:lnTo>
                    <a:pt x="79" y="115"/>
                  </a:lnTo>
                  <a:close/>
                  <a:moveTo>
                    <a:pt x="115" y="104"/>
                  </a:moveTo>
                  <a:cubicBezTo>
                    <a:pt x="110" y="109"/>
                    <a:pt x="103" y="112"/>
                    <a:pt x="96" y="112"/>
                  </a:cubicBezTo>
                  <a:cubicBezTo>
                    <a:pt x="89" y="112"/>
                    <a:pt x="82" y="109"/>
                    <a:pt x="77" y="104"/>
                  </a:cubicBezTo>
                  <a:cubicBezTo>
                    <a:pt x="72" y="99"/>
                    <a:pt x="69" y="92"/>
                    <a:pt x="69" y="85"/>
                  </a:cubicBezTo>
                  <a:cubicBezTo>
                    <a:pt x="69" y="77"/>
                    <a:pt x="72" y="71"/>
                    <a:pt x="77" y="65"/>
                  </a:cubicBezTo>
                  <a:cubicBezTo>
                    <a:pt x="82" y="60"/>
                    <a:pt x="89" y="57"/>
                    <a:pt x="96" y="57"/>
                  </a:cubicBezTo>
                  <a:cubicBezTo>
                    <a:pt x="103" y="57"/>
                    <a:pt x="110" y="60"/>
                    <a:pt x="115" y="65"/>
                  </a:cubicBezTo>
                  <a:cubicBezTo>
                    <a:pt x="121" y="71"/>
                    <a:pt x="123" y="77"/>
                    <a:pt x="123" y="85"/>
                  </a:cubicBezTo>
                  <a:cubicBezTo>
                    <a:pt x="123" y="92"/>
                    <a:pt x="121" y="99"/>
                    <a:pt x="115" y="104"/>
                  </a:cubicBezTo>
                  <a:close/>
                  <a:moveTo>
                    <a:pt x="123" y="68"/>
                  </a:moveTo>
                  <a:cubicBezTo>
                    <a:pt x="121" y="65"/>
                    <a:pt x="121" y="65"/>
                    <a:pt x="121" y="65"/>
                  </a:cubicBezTo>
                  <a:cubicBezTo>
                    <a:pt x="115" y="57"/>
                    <a:pt x="106" y="53"/>
                    <a:pt x="96" y="53"/>
                  </a:cubicBezTo>
                  <a:cubicBezTo>
                    <a:pt x="87" y="53"/>
                    <a:pt x="79" y="57"/>
                    <a:pt x="73" y="63"/>
                  </a:cubicBezTo>
                  <a:cubicBezTo>
                    <a:pt x="72" y="64"/>
                    <a:pt x="72" y="64"/>
                    <a:pt x="72" y="64"/>
                  </a:cubicBezTo>
                  <a:cubicBezTo>
                    <a:pt x="72" y="64"/>
                    <a:pt x="72" y="64"/>
                    <a:pt x="72" y="64"/>
                  </a:cubicBezTo>
                  <a:cubicBezTo>
                    <a:pt x="69" y="64"/>
                    <a:pt x="67" y="64"/>
                    <a:pt x="64" y="64"/>
                  </a:cubicBezTo>
                  <a:cubicBezTo>
                    <a:pt x="48" y="64"/>
                    <a:pt x="32" y="62"/>
                    <a:pt x="21" y="58"/>
                  </a:cubicBezTo>
                  <a:cubicBezTo>
                    <a:pt x="11" y="55"/>
                    <a:pt x="5" y="51"/>
                    <a:pt x="5" y="47"/>
                  </a:cubicBezTo>
                  <a:cubicBezTo>
                    <a:pt x="5" y="29"/>
                    <a:pt x="5" y="29"/>
                    <a:pt x="5" y="29"/>
                  </a:cubicBezTo>
                  <a:cubicBezTo>
                    <a:pt x="7" y="31"/>
                    <a:pt x="7" y="31"/>
                    <a:pt x="7" y="31"/>
                  </a:cubicBezTo>
                  <a:cubicBezTo>
                    <a:pt x="17" y="38"/>
                    <a:pt x="39" y="42"/>
                    <a:pt x="64" y="42"/>
                  </a:cubicBezTo>
                  <a:cubicBezTo>
                    <a:pt x="89" y="42"/>
                    <a:pt x="111" y="38"/>
                    <a:pt x="121" y="31"/>
                  </a:cubicBezTo>
                  <a:cubicBezTo>
                    <a:pt x="123" y="29"/>
                    <a:pt x="123" y="29"/>
                    <a:pt x="123" y="29"/>
                  </a:cubicBezTo>
                  <a:lnTo>
                    <a:pt x="123" y="68"/>
                  </a:lnTo>
                  <a:close/>
                  <a:moveTo>
                    <a:pt x="120" y="27"/>
                  </a:moveTo>
                  <a:cubicBezTo>
                    <a:pt x="117" y="29"/>
                    <a:pt x="112" y="31"/>
                    <a:pt x="107" y="32"/>
                  </a:cubicBezTo>
                  <a:cubicBezTo>
                    <a:pt x="96" y="36"/>
                    <a:pt x="80" y="38"/>
                    <a:pt x="64" y="38"/>
                  </a:cubicBezTo>
                  <a:cubicBezTo>
                    <a:pt x="48" y="38"/>
                    <a:pt x="32" y="36"/>
                    <a:pt x="21" y="32"/>
                  </a:cubicBezTo>
                  <a:cubicBezTo>
                    <a:pt x="11" y="29"/>
                    <a:pt x="5" y="25"/>
                    <a:pt x="5" y="21"/>
                  </a:cubicBezTo>
                  <a:cubicBezTo>
                    <a:pt x="5" y="19"/>
                    <a:pt x="6" y="17"/>
                    <a:pt x="8" y="16"/>
                  </a:cubicBezTo>
                  <a:cubicBezTo>
                    <a:pt x="11" y="13"/>
                    <a:pt x="16" y="12"/>
                    <a:pt x="21" y="10"/>
                  </a:cubicBezTo>
                  <a:cubicBezTo>
                    <a:pt x="32" y="6"/>
                    <a:pt x="48" y="4"/>
                    <a:pt x="64" y="4"/>
                  </a:cubicBezTo>
                  <a:cubicBezTo>
                    <a:pt x="80" y="4"/>
                    <a:pt x="96" y="6"/>
                    <a:pt x="107" y="10"/>
                  </a:cubicBezTo>
                  <a:cubicBezTo>
                    <a:pt x="117" y="13"/>
                    <a:pt x="123" y="17"/>
                    <a:pt x="123" y="21"/>
                  </a:cubicBezTo>
                  <a:cubicBezTo>
                    <a:pt x="123" y="23"/>
                    <a:pt x="122" y="25"/>
                    <a:pt x="12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2" name="Freeform 37"/>
            <p:cNvSpPr/>
            <p:nvPr/>
          </p:nvSpPr>
          <p:spPr bwMode="auto">
            <a:xfrm>
              <a:off x="1839913" y="6357938"/>
              <a:ext cx="101600" cy="101600"/>
            </a:xfrm>
            <a:custGeom>
              <a:avLst/>
              <a:gdLst>
                <a:gd name="T0" fmla="*/ 24 w 27"/>
                <a:gd name="T1" fmla="*/ 11 h 27"/>
                <a:gd name="T2" fmla="*/ 15 w 27"/>
                <a:gd name="T3" fmla="*/ 11 h 27"/>
                <a:gd name="T4" fmla="*/ 15 w 27"/>
                <a:gd name="T5" fmla="*/ 3 h 27"/>
                <a:gd name="T6" fmla="*/ 13 w 27"/>
                <a:gd name="T7" fmla="*/ 0 h 27"/>
                <a:gd name="T8" fmla="*/ 11 w 27"/>
                <a:gd name="T9" fmla="*/ 3 h 27"/>
                <a:gd name="T10" fmla="*/ 11 w 27"/>
                <a:gd name="T11" fmla="*/ 11 h 27"/>
                <a:gd name="T12" fmla="*/ 2 w 27"/>
                <a:gd name="T13" fmla="*/ 11 h 27"/>
                <a:gd name="T14" fmla="*/ 0 w 27"/>
                <a:gd name="T15" fmla="*/ 14 h 27"/>
                <a:gd name="T16" fmla="*/ 2 w 27"/>
                <a:gd name="T17" fmla="*/ 16 h 27"/>
                <a:gd name="T18" fmla="*/ 11 w 27"/>
                <a:gd name="T19" fmla="*/ 16 h 27"/>
                <a:gd name="T20" fmla="*/ 11 w 27"/>
                <a:gd name="T21" fmla="*/ 25 h 27"/>
                <a:gd name="T22" fmla="*/ 13 w 27"/>
                <a:gd name="T23" fmla="*/ 27 h 27"/>
                <a:gd name="T24" fmla="*/ 15 w 27"/>
                <a:gd name="T25" fmla="*/ 25 h 27"/>
                <a:gd name="T26" fmla="*/ 15 w 27"/>
                <a:gd name="T27" fmla="*/ 16 h 27"/>
                <a:gd name="T28" fmla="*/ 24 w 27"/>
                <a:gd name="T29" fmla="*/ 16 h 27"/>
                <a:gd name="T30" fmla="*/ 27 w 27"/>
                <a:gd name="T31" fmla="*/ 14 h 27"/>
                <a:gd name="T32" fmla="*/ 24 w 27"/>
                <a:gd name="T33" fmla="*/ 1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7">
                  <a:moveTo>
                    <a:pt x="24" y="11"/>
                  </a:moveTo>
                  <a:cubicBezTo>
                    <a:pt x="15" y="11"/>
                    <a:pt x="15" y="11"/>
                    <a:pt x="15" y="11"/>
                  </a:cubicBezTo>
                  <a:cubicBezTo>
                    <a:pt x="15" y="3"/>
                    <a:pt x="15" y="3"/>
                    <a:pt x="15" y="3"/>
                  </a:cubicBezTo>
                  <a:cubicBezTo>
                    <a:pt x="15" y="1"/>
                    <a:pt x="14" y="0"/>
                    <a:pt x="13" y="0"/>
                  </a:cubicBezTo>
                  <a:cubicBezTo>
                    <a:pt x="12" y="0"/>
                    <a:pt x="11" y="1"/>
                    <a:pt x="11" y="3"/>
                  </a:cubicBezTo>
                  <a:cubicBezTo>
                    <a:pt x="11" y="11"/>
                    <a:pt x="11" y="11"/>
                    <a:pt x="11" y="11"/>
                  </a:cubicBezTo>
                  <a:cubicBezTo>
                    <a:pt x="2" y="11"/>
                    <a:pt x="2" y="11"/>
                    <a:pt x="2" y="11"/>
                  </a:cubicBezTo>
                  <a:cubicBezTo>
                    <a:pt x="1" y="11"/>
                    <a:pt x="0" y="13"/>
                    <a:pt x="0" y="14"/>
                  </a:cubicBezTo>
                  <a:cubicBezTo>
                    <a:pt x="0" y="15"/>
                    <a:pt x="1" y="16"/>
                    <a:pt x="2" y="16"/>
                  </a:cubicBezTo>
                  <a:cubicBezTo>
                    <a:pt x="11" y="16"/>
                    <a:pt x="11" y="16"/>
                    <a:pt x="11" y="16"/>
                  </a:cubicBezTo>
                  <a:cubicBezTo>
                    <a:pt x="11" y="25"/>
                    <a:pt x="11" y="25"/>
                    <a:pt x="11" y="25"/>
                  </a:cubicBezTo>
                  <a:cubicBezTo>
                    <a:pt x="11" y="26"/>
                    <a:pt x="12" y="27"/>
                    <a:pt x="13" y="27"/>
                  </a:cubicBezTo>
                  <a:cubicBezTo>
                    <a:pt x="14" y="27"/>
                    <a:pt x="15" y="26"/>
                    <a:pt x="15" y="25"/>
                  </a:cubicBezTo>
                  <a:cubicBezTo>
                    <a:pt x="15" y="16"/>
                    <a:pt x="15" y="16"/>
                    <a:pt x="15" y="16"/>
                  </a:cubicBezTo>
                  <a:cubicBezTo>
                    <a:pt x="24" y="16"/>
                    <a:pt x="24" y="16"/>
                    <a:pt x="24" y="16"/>
                  </a:cubicBezTo>
                  <a:cubicBezTo>
                    <a:pt x="25" y="16"/>
                    <a:pt x="27" y="15"/>
                    <a:pt x="27" y="14"/>
                  </a:cubicBezTo>
                  <a:cubicBezTo>
                    <a:pt x="27" y="13"/>
                    <a:pt x="25" y="11"/>
                    <a:pt x="24"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73" name="Freeform 38"/>
          <p:cNvSpPr>
            <a:spLocks noEditPoints="1"/>
          </p:cNvSpPr>
          <p:nvPr/>
        </p:nvSpPr>
        <p:spPr bwMode="auto">
          <a:xfrm>
            <a:off x="568325" y="6091238"/>
            <a:ext cx="479425" cy="450850"/>
          </a:xfrm>
          <a:custGeom>
            <a:avLst/>
            <a:gdLst>
              <a:gd name="T0" fmla="*/ 128 w 128"/>
              <a:gd name="T1" fmla="*/ 99 h 120"/>
              <a:gd name="T2" fmla="*/ 128 w 128"/>
              <a:gd name="T3" fmla="*/ 21 h 120"/>
              <a:gd name="T4" fmla="*/ 64 w 128"/>
              <a:gd name="T5" fmla="*/ 0 h 120"/>
              <a:gd name="T6" fmla="*/ 0 w 128"/>
              <a:gd name="T7" fmla="*/ 21 h 120"/>
              <a:gd name="T8" fmla="*/ 0 w 128"/>
              <a:gd name="T9" fmla="*/ 99 h 120"/>
              <a:gd name="T10" fmla="*/ 64 w 128"/>
              <a:gd name="T11" fmla="*/ 120 h 120"/>
              <a:gd name="T12" fmla="*/ 128 w 128"/>
              <a:gd name="T13" fmla="*/ 99 h 120"/>
              <a:gd name="T14" fmla="*/ 123 w 128"/>
              <a:gd name="T15" fmla="*/ 99 h 120"/>
              <a:gd name="T16" fmla="*/ 120 w 128"/>
              <a:gd name="T17" fmla="*/ 104 h 120"/>
              <a:gd name="T18" fmla="*/ 107 w 128"/>
              <a:gd name="T19" fmla="*/ 110 h 120"/>
              <a:gd name="T20" fmla="*/ 64 w 128"/>
              <a:gd name="T21" fmla="*/ 116 h 120"/>
              <a:gd name="T22" fmla="*/ 21 w 128"/>
              <a:gd name="T23" fmla="*/ 110 h 120"/>
              <a:gd name="T24" fmla="*/ 5 w 128"/>
              <a:gd name="T25" fmla="*/ 99 h 120"/>
              <a:gd name="T26" fmla="*/ 5 w 128"/>
              <a:gd name="T27" fmla="*/ 81 h 120"/>
              <a:gd name="T28" fmla="*/ 7 w 128"/>
              <a:gd name="T29" fmla="*/ 83 h 120"/>
              <a:gd name="T30" fmla="*/ 64 w 128"/>
              <a:gd name="T31" fmla="*/ 94 h 120"/>
              <a:gd name="T32" fmla="*/ 121 w 128"/>
              <a:gd name="T33" fmla="*/ 83 h 120"/>
              <a:gd name="T34" fmla="*/ 123 w 128"/>
              <a:gd name="T35" fmla="*/ 81 h 120"/>
              <a:gd name="T36" fmla="*/ 123 w 128"/>
              <a:gd name="T37" fmla="*/ 99 h 120"/>
              <a:gd name="T38" fmla="*/ 123 w 128"/>
              <a:gd name="T39" fmla="*/ 73 h 120"/>
              <a:gd name="T40" fmla="*/ 120 w 128"/>
              <a:gd name="T41" fmla="*/ 78 h 120"/>
              <a:gd name="T42" fmla="*/ 107 w 128"/>
              <a:gd name="T43" fmla="*/ 84 h 120"/>
              <a:gd name="T44" fmla="*/ 64 w 128"/>
              <a:gd name="T45" fmla="*/ 90 h 120"/>
              <a:gd name="T46" fmla="*/ 21 w 128"/>
              <a:gd name="T47" fmla="*/ 84 h 120"/>
              <a:gd name="T48" fmla="*/ 5 w 128"/>
              <a:gd name="T49" fmla="*/ 73 h 120"/>
              <a:gd name="T50" fmla="*/ 5 w 128"/>
              <a:gd name="T51" fmla="*/ 55 h 120"/>
              <a:gd name="T52" fmla="*/ 7 w 128"/>
              <a:gd name="T53" fmla="*/ 57 h 120"/>
              <a:gd name="T54" fmla="*/ 64 w 128"/>
              <a:gd name="T55" fmla="*/ 68 h 120"/>
              <a:gd name="T56" fmla="*/ 121 w 128"/>
              <a:gd name="T57" fmla="*/ 57 h 120"/>
              <a:gd name="T58" fmla="*/ 123 w 128"/>
              <a:gd name="T59" fmla="*/ 55 h 120"/>
              <a:gd name="T60" fmla="*/ 123 w 128"/>
              <a:gd name="T61" fmla="*/ 73 h 120"/>
              <a:gd name="T62" fmla="*/ 123 w 128"/>
              <a:gd name="T63" fmla="*/ 47 h 120"/>
              <a:gd name="T64" fmla="*/ 120 w 128"/>
              <a:gd name="T65" fmla="*/ 53 h 120"/>
              <a:gd name="T66" fmla="*/ 107 w 128"/>
              <a:gd name="T67" fmla="*/ 58 h 120"/>
              <a:gd name="T68" fmla="*/ 64 w 128"/>
              <a:gd name="T69" fmla="*/ 64 h 120"/>
              <a:gd name="T70" fmla="*/ 21 w 128"/>
              <a:gd name="T71" fmla="*/ 58 h 120"/>
              <a:gd name="T72" fmla="*/ 5 w 128"/>
              <a:gd name="T73" fmla="*/ 47 h 120"/>
              <a:gd name="T74" fmla="*/ 5 w 128"/>
              <a:gd name="T75" fmla="*/ 29 h 120"/>
              <a:gd name="T76" fmla="*/ 7 w 128"/>
              <a:gd name="T77" fmla="*/ 31 h 120"/>
              <a:gd name="T78" fmla="*/ 64 w 128"/>
              <a:gd name="T79" fmla="*/ 42 h 120"/>
              <a:gd name="T80" fmla="*/ 121 w 128"/>
              <a:gd name="T81" fmla="*/ 31 h 120"/>
              <a:gd name="T82" fmla="*/ 123 w 128"/>
              <a:gd name="T83" fmla="*/ 29 h 120"/>
              <a:gd name="T84" fmla="*/ 123 w 128"/>
              <a:gd name="T85" fmla="*/ 47 h 120"/>
              <a:gd name="T86" fmla="*/ 120 w 128"/>
              <a:gd name="T87" fmla="*/ 27 h 120"/>
              <a:gd name="T88" fmla="*/ 107 w 128"/>
              <a:gd name="T89" fmla="*/ 32 h 120"/>
              <a:gd name="T90" fmla="*/ 64 w 128"/>
              <a:gd name="T91" fmla="*/ 38 h 120"/>
              <a:gd name="T92" fmla="*/ 21 w 128"/>
              <a:gd name="T93" fmla="*/ 32 h 120"/>
              <a:gd name="T94" fmla="*/ 5 w 128"/>
              <a:gd name="T95" fmla="*/ 21 h 120"/>
              <a:gd name="T96" fmla="*/ 8 w 128"/>
              <a:gd name="T97" fmla="*/ 16 h 120"/>
              <a:gd name="T98" fmla="*/ 21 w 128"/>
              <a:gd name="T99" fmla="*/ 10 h 120"/>
              <a:gd name="T100" fmla="*/ 64 w 128"/>
              <a:gd name="T101" fmla="*/ 4 h 120"/>
              <a:gd name="T102" fmla="*/ 107 w 128"/>
              <a:gd name="T103" fmla="*/ 10 h 120"/>
              <a:gd name="T104" fmla="*/ 123 w 128"/>
              <a:gd name="T105" fmla="*/ 21 h 120"/>
              <a:gd name="T106" fmla="*/ 120 w 128"/>
              <a:gd name="T107" fmla="*/ 27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8" h="120">
                <a:moveTo>
                  <a:pt x="128" y="99"/>
                </a:moveTo>
                <a:cubicBezTo>
                  <a:pt x="128" y="21"/>
                  <a:pt x="128" y="21"/>
                  <a:pt x="128" y="21"/>
                </a:cubicBezTo>
                <a:cubicBezTo>
                  <a:pt x="128" y="7"/>
                  <a:pt x="95" y="0"/>
                  <a:pt x="64" y="0"/>
                </a:cubicBezTo>
                <a:cubicBezTo>
                  <a:pt x="33" y="0"/>
                  <a:pt x="0" y="7"/>
                  <a:pt x="0" y="21"/>
                </a:cubicBezTo>
                <a:cubicBezTo>
                  <a:pt x="0" y="99"/>
                  <a:pt x="0" y="99"/>
                  <a:pt x="0" y="99"/>
                </a:cubicBezTo>
                <a:cubicBezTo>
                  <a:pt x="0" y="113"/>
                  <a:pt x="33" y="120"/>
                  <a:pt x="64" y="120"/>
                </a:cubicBezTo>
                <a:cubicBezTo>
                  <a:pt x="95" y="120"/>
                  <a:pt x="127" y="113"/>
                  <a:pt x="128" y="99"/>
                </a:cubicBezTo>
                <a:close/>
                <a:moveTo>
                  <a:pt x="123" y="99"/>
                </a:moveTo>
                <a:cubicBezTo>
                  <a:pt x="123" y="101"/>
                  <a:pt x="122" y="103"/>
                  <a:pt x="120" y="104"/>
                </a:cubicBezTo>
                <a:cubicBezTo>
                  <a:pt x="117" y="107"/>
                  <a:pt x="112" y="108"/>
                  <a:pt x="107" y="110"/>
                </a:cubicBezTo>
                <a:cubicBezTo>
                  <a:pt x="96" y="114"/>
                  <a:pt x="80" y="116"/>
                  <a:pt x="64" y="116"/>
                </a:cubicBezTo>
                <a:cubicBezTo>
                  <a:pt x="48" y="116"/>
                  <a:pt x="32" y="114"/>
                  <a:pt x="21" y="110"/>
                </a:cubicBezTo>
                <a:cubicBezTo>
                  <a:pt x="11" y="107"/>
                  <a:pt x="5" y="103"/>
                  <a:pt x="5" y="99"/>
                </a:cubicBezTo>
                <a:cubicBezTo>
                  <a:pt x="5" y="81"/>
                  <a:pt x="5" y="81"/>
                  <a:pt x="5" y="81"/>
                </a:cubicBezTo>
                <a:cubicBezTo>
                  <a:pt x="7" y="83"/>
                  <a:pt x="7" y="83"/>
                  <a:pt x="7" y="83"/>
                </a:cubicBezTo>
                <a:cubicBezTo>
                  <a:pt x="17" y="90"/>
                  <a:pt x="39" y="94"/>
                  <a:pt x="64" y="94"/>
                </a:cubicBezTo>
                <a:cubicBezTo>
                  <a:pt x="89" y="94"/>
                  <a:pt x="111" y="90"/>
                  <a:pt x="121" y="83"/>
                </a:cubicBezTo>
                <a:cubicBezTo>
                  <a:pt x="123" y="81"/>
                  <a:pt x="123" y="81"/>
                  <a:pt x="123" y="81"/>
                </a:cubicBezTo>
                <a:lnTo>
                  <a:pt x="123" y="99"/>
                </a:lnTo>
                <a:close/>
                <a:moveTo>
                  <a:pt x="123" y="73"/>
                </a:moveTo>
                <a:cubicBezTo>
                  <a:pt x="123" y="75"/>
                  <a:pt x="122" y="77"/>
                  <a:pt x="120" y="78"/>
                </a:cubicBezTo>
                <a:cubicBezTo>
                  <a:pt x="117" y="81"/>
                  <a:pt x="112" y="83"/>
                  <a:pt x="107" y="84"/>
                </a:cubicBezTo>
                <a:cubicBezTo>
                  <a:pt x="96" y="88"/>
                  <a:pt x="80" y="90"/>
                  <a:pt x="64" y="90"/>
                </a:cubicBezTo>
                <a:cubicBezTo>
                  <a:pt x="48" y="90"/>
                  <a:pt x="32" y="88"/>
                  <a:pt x="21" y="84"/>
                </a:cubicBezTo>
                <a:cubicBezTo>
                  <a:pt x="11" y="81"/>
                  <a:pt x="5" y="77"/>
                  <a:pt x="5" y="73"/>
                </a:cubicBezTo>
                <a:cubicBezTo>
                  <a:pt x="5" y="55"/>
                  <a:pt x="5" y="55"/>
                  <a:pt x="5" y="55"/>
                </a:cubicBezTo>
                <a:cubicBezTo>
                  <a:pt x="7" y="57"/>
                  <a:pt x="7" y="57"/>
                  <a:pt x="7" y="57"/>
                </a:cubicBezTo>
                <a:cubicBezTo>
                  <a:pt x="17" y="64"/>
                  <a:pt x="39" y="68"/>
                  <a:pt x="64" y="68"/>
                </a:cubicBezTo>
                <a:cubicBezTo>
                  <a:pt x="89" y="68"/>
                  <a:pt x="111" y="64"/>
                  <a:pt x="121" y="57"/>
                </a:cubicBezTo>
                <a:cubicBezTo>
                  <a:pt x="123" y="55"/>
                  <a:pt x="123" y="55"/>
                  <a:pt x="123" y="55"/>
                </a:cubicBezTo>
                <a:lnTo>
                  <a:pt x="123" y="73"/>
                </a:lnTo>
                <a:close/>
                <a:moveTo>
                  <a:pt x="123" y="47"/>
                </a:moveTo>
                <a:cubicBezTo>
                  <a:pt x="123" y="49"/>
                  <a:pt x="122" y="51"/>
                  <a:pt x="120" y="53"/>
                </a:cubicBezTo>
                <a:cubicBezTo>
                  <a:pt x="117" y="55"/>
                  <a:pt x="112" y="57"/>
                  <a:pt x="107" y="58"/>
                </a:cubicBezTo>
                <a:cubicBezTo>
                  <a:pt x="96" y="62"/>
                  <a:pt x="80" y="64"/>
                  <a:pt x="64" y="64"/>
                </a:cubicBezTo>
                <a:cubicBezTo>
                  <a:pt x="48" y="64"/>
                  <a:pt x="32" y="62"/>
                  <a:pt x="21" y="58"/>
                </a:cubicBezTo>
                <a:cubicBezTo>
                  <a:pt x="11" y="55"/>
                  <a:pt x="5" y="51"/>
                  <a:pt x="5" y="47"/>
                </a:cubicBezTo>
                <a:cubicBezTo>
                  <a:pt x="5" y="29"/>
                  <a:pt x="5" y="29"/>
                  <a:pt x="5" y="29"/>
                </a:cubicBezTo>
                <a:cubicBezTo>
                  <a:pt x="7" y="31"/>
                  <a:pt x="7" y="31"/>
                  <a:pt x="7" y="31"/>
                </a:cubicBezTo>
                <a:cubicBezTo>
                  <a:pt x="17" y="38"/>
                  <a:pt x="39" y="42"/>
                  <a:pt x="64" y="42"/>
                </a:cubicBezTo>
                <a:cubicBezTo>
                  <a:pt x="89" y="42"/>
                  <a:pt x="111" y="38"/>
                  <a:pt x="121" y="31"/>
                </a:cubicBezTo>
                <a:cubicBezTo>
                  <a:pt x="123" y="29"/>
                  <a:pt x="123" y="29"/>
                  <a:pt x="123" y="29"/>
                </a:cubicBezTo>
                <a:lnTo>
                  <a:pt x="123" y="47"/>
                </a:lnTo>
                <a:close/>
                <a:moveTo>
                  <a:pt x="120" y="27"/>
                </a:moveTo>
                <a:cubicBezTo>
                  <a:pt x="117" y="29"/>
                  <a:pt x="112" y="31"/>
                  <a:pt x="107" y="32"/>
                </a:cubicBezTo>
                <a:cubicBezTo>
                  <a:pt x="96" y="36"/>
                  <a:pt x="80" y="38"/>
                  <a:pt x="64" y="38"/>
                </a:cubicBezTo>
                <a:cubicBezTo>
                  <a:pt x="48" y="38"/>
                  <a:pt x="32" y="36"/>
                  <a:pt x="21" y="32"/>
                </a:cubicBezTo>
                <a:cubicBezTo>
                  <a:pt x="11" y="29"/>
                  <a:pt x="5" y="25"/>
                  <a:pt x="5" y="21"/>
                </a:cubicBezTo>
                <a:cubicBezTo>
                  <a:pt x="5" y="19"/>
                  <a:pt x="6" y="17"/>
                  <a:pt x="8" y="16"/>
                </a:cubicBezTo>
                <a:cubicBezTo>
                  <a:pt x="11" y="13"/>
                  <a:pt x="16" y="12"/>
                  <a:pt x="21" y="10"/>
                </a:cubicBezTo>
                <a:cubicBezTo>
                  <a:pt x="32" y="6"/>
                  <a:pt x="48" y="4"/>
                  <a:pt x="64" y="4"/>
                </a:cubicBezTo>
                <a:cubicBezTo>
                  <a:pt x="80" y="4"/>
                  <a:pt x="96" y="6"/>
                  <a:pt x="107" y="10"/>
                </a:cubicBezTo>
                <a:cubicBezTo>
                  <a:pt x="117" y="13"/>
                  <a:pt x="123" y="17"/>
                  <a:pt x="123" y="21"/>
                </a:cubicBezTo>
                <a:cubicBezTo>
                  <a:pt x="123" y="23"/>
                  <a:pt x="122" y="25"/>
                  <a:pt x="120" y="27"/>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68" name="组合 267"/>
          <p:cNvGrpSpPr/>
          <p:nvPr/>
        </p:nvGrpSpPr>
        <p:grpSpPr>
          <a:xfrm>
            <a:off x="11139488" y="5140325"/>
            <a:ext cx="481013" cy="428625"/>
            <a:chOff x="11139488" y="5140325"/>
            <a:chExt cx="481013" cy="428625"/>
          </a:xfrm>
          <a:solidFill>
            <a:schemeClr val="bg1"/>
          </a:solidFill>
        </p:grpSpPr>
        <p:sp>
          <p:nvSpPr>
            <p:cNvPr id="74" name="Freeform 39"/>
            <p:cNvSpPr>
              <a:spLocks noEditPoints="1"/>
            </p:cNvSpPr>
            <p:nvPr/>
          </p:nvSpPr>
          <p:spPr bwMode="auto">
            <a:xfrm>
              <a:off x="11139488"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37 w 128"/>
                <a:gd name="T19" fmla="*/ 109 h 114"/>
                <a:gd name="T20" fmla="*/ 5 w 128"/>
                <a:gd name="T21" fmla="*/ 109 h 114"/>
                <a:gd name="T22" fmla="*/ 5 w 128"/>
                <a:gd name="T23" fmla="*/ 27 h 114"/>
                <a:gd name="T24" fmla="*/ 37 w 128"/>
                <a:gd name="T25" fmla="*/ 27 h 114"/>
                <a:gd name="T26" fmla="*/ 37 w 128"/>
                <a:gd name="T27" fmla="*/ 109 h 114"/>
                <a:gd name="T28" fmla="*/ 123 w 128"/>
                <a:gd name="T29" fmla="*/ 109 h 114"/>
                <a:gd name="T30" fmla="*/ 42 w 128"/>
                <a:gd name="T31" fmla="*/ 109 h 114"/>
                <a:gd name="T32" fmla="*/ 42 w 128"/>
                <a:gd name="T33" fmla="*/ 70 h 114"/>
                <a:gd name="T34" fmla="*/ 123 w 128"/>
                <a:gd name="T35" fmla="*/ 70 h 114"/>
                <a:gd name="T36" fmla="*/ 123 w 128"/>
                <a:gd name="T37" fmla="*/ 109 h 114"/>
                <a:gd name="T38" fmla="*/ 123 w 128"/>
                <a:gd name="T39" fmla="*/ 66 h 114"/>
                <a:gd name="T40" fmla="*/ 42 w 128"/>
                <a:gd name="T41" fmla="*/ 66 h 114"/>
                <a:gd name="T42" fmla="*/ 42 w 128"/>
                <a:gd name="T43" fmla="*/ 27 h 114"/>
                <a:gd name="T44" fmla="*/ 123 w 128"/>
                <a:gd name="T45" fmla="*/ 27 h 114"/>
                <a:gd name="T46" fmla="*/ 123 w 128"/>
                <a:gd name="T47" fmla="*/ 66 h 114"/>
                <a:gd name="T48" fmla="*/ 123 w 128"/>
                <a:gd name="T49" fmla="*/ 23 h 114"/>
                <a:gd name="T50" fmla="*/ 5 w 128"/>
                <a:gd name="T51" fmla="*/ 23 h 114"/>
                <a:gd name="T52" fmla="*/ 5 w 128"/>
                <a:gd name="T53" fmla="*/ 5 h 114"/>
                <a:gd name="T54" fmla="*/ 123 w 128"/>
                <a:gd name="T55" fmla="*/ 5 h 114"/>
                <a:gd name="T56" fmla="*/ 123 w 128"/>
                <a:gd name="T5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37" y="109"/>
                  </a:moveTo>
                  <a:cubicBezTo>
                    <a:pt x="5" y="109"/>
                    <a:pt x="5" y="109"/>
                    <a:pt x="5" y="109"/>
                  </a:cubicBezTo>
                  <a:cubicBezTo>
                    <a:pt x="5" y="27"/>
                    <a:pt x="5" y="27"/>
                    <a:pt x="5" y="27"/>
                  </a:cubicBezTo>
                  <a:cubicBezTo>
                    <a:pt x="37" y="27"/>
                    <a:pt x="37" y="27"/>
                    <a:pt x="37" y="27"/>
                  </a:cubicBezTo>
                  <a:lnTo>
                    <a:pt x="37" y="109"/>
                  </a:lnTo>
                  <a:close/>
                  <a:moveTo>
                    <a:pt x="123" y="109"/>
                  </a:moveTo>
                  <a:cubicBezTo>
                    <a:pt x="42" y="109"/>
                    <a:pt x="42" y="109"/>
                    <a:pt x="42" y="109"/>
                  </a:cubicBezTo>
                  <a:cubicBezTo>
                    <a:pt x="42" y="70"/>
                    <a:pt x="42" y="70"/>
                    <a:pt x="42" y="70"/>
                  </a:cubicBezTo>
                  <a:cubicBezTo>
                    <a:pt x="123" y="70"/>
                    <a:pt x="123" y="70"/>
                    <a:pt x="123" y="70"/>
                  </a:cubicBezTo>
                  <a:lnTo>
                    <a:pt x="123" y="109"/>
                  </a:lnTo>
                  <a:close/>
                  <a:moveTo>
                    <a:pt x="123" y="66"/>
                  </a:moveTo>
                  <a:cubicBezTo>
                    <a:pt x="42" y="66"/>
                    <a:pt x="42" y="66"/>
                    <a:pt x="42" y="66"/>
                  </a:cubicBezTo>
                  <a:cubicBezTo>
                    <a:pt x="42" y="27"/>
                    <a:pt x="42" y="27"/>
                    <a:pt x="42" y="27"/>
                  </a:cubicBezTo>
                  <a:cubicBezTo>
                    <a:pt x="123" y="27"/>
                    <a:pt x="123" y="27"/>
                    <a:pt x="123" y="27"/>
                  </a:cubicBezTo>
                  <a:lnTo>
                    <a:pt x="123" y="66"/>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5" name="Oval 40"/>
            <p:cNvSpPr>
              <a:spLocks noChangeArrowheads="1"/>
            </p:cNvSpPr>
            <p:nvPr/>
          </p:nvSpPr>
          <p:spPr bwMode="auto">
            <a:xfrm>
              <a:off x="11196638"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6" name="Oval 41"/>
            <p:cNvSpPr>
              <a:spLocks noChangeArrowheads="1"/>
            </p:cNvSpPr>
            <p:nvPr/>
          </p:nvSpPr>
          <p:spPr bwMode="auto">
            <a:xfrm>
              <a:off x="11260138"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7" name="Oval 42"/>
            <p:cNvSpPr>
              <a:spLocks noChangeArrowheads="1"/>
            </p:cNvSpPr>
            <p:nvPr/>
          </p:nvSpPr>
          <p:spPr bwMode="auto">
            <a:xfrm>
              <a:off x="11328400"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69" name="组合 268"/>
          <p:cNvGrpSpPr/>
          <p:nvPr/>
        </p:nvGrpSpPr>
        <p:grpSpPr>
          <a:xfrm>
            <a:off x="10179050" y="5140325"/>
            <a:ext cx="481013" cy="428625"/>
            <a:chOff x="10179050" y="5140325"/>
            <a:chExt cx="481013" cy="428625"/>
          </a:xfrm>
          <a:solidFill>
            <a:schemeClr val="bg1"/>
          </a:solidFill>
        </p:grpSpPr>
        <p:sp>
          <p:nvSpPr>
            <p:cNvPr id="78" name="Freeform 43"/>
            <p:cNvSpPr>
              <a:spLocks noEditPoints="1"/>
            </p:cNvSpPr>
            <p:nvPr/>
          </p:nvSpPr>
          <p:spPr bwMode="auto">
            <a:xfrm>
              <a:off x="10179050"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37 w 128"/>
                <a:gd name="T19" fmla="*/ 109 h 114"/>
                <a:gd name="T20" fmla="*/ 5 w 128"/>
                <a:gd name="T21" fmla="*/ 109 h 114"/>
                <a:gd name="T22" fmla="*/ 5 w 128"/>
                <a:gd name="T23" fmla="*/ 27 h 114"/>
                <a:gd name="T24" fmla="*/ 37 w 128"/>
                <a:gd name="T25" fmla="*/ 27 h 114"/>
                <a:gd name="T26" fmla="*/ 37 w 128"/>
                <a:gd name="T27" fmla="*/ 109 h 114"/>
                <a:gd name="T28" fmla="*/ 86 w 128"/>
                <a:gd name="T29" fmla="*/ 109 h 114"/>
                <a:gd name="T30" fmla="*/ 42 w 128"/>
                <a:gd name="T31" fmla="*/ 109 h 114"/>
                <a:gd name="T32" fmla="*/ 42 w 128"/>
                <a:gd name="T33" fmla="*/ 27 h 114"/>
                <a:gd name="T34" fmla="*/ 86 w 128"/>
                <a:gd name="T35" fmla="*/ 27 h 114"/>
                <a:gd name="T36" fmla="*/ 86 w 128"/>
                <a:gd name="T37" fmla="*/ 109 h 114"/>
                <a:gd name="T38" fmla="*/ 123 w 128"/>
                <a:gd name="T39" fmla="*/ 109 h 114"/>
                <a:gd name="T40" fmla="*/ 91 w 128"/>
                <a:gd name="T41" fmla="*/ 109 h 114"/>
                <a:gd name="T42" fmla="*/ 91 w 128"/>
                <a:gd name="T43" fmla="*/ 27 h 114"/>
                <a:gd name="T44" fmla="*/ 123 w 128"/>
                <a:gd name="T45" fmla="*/ 27 h 114"/>
                <a:gd name="T46" fmla="*/ 123 w 128"/>
                <a:gd name="T47" fmla="*/ 109 h 114"/>
                <a:gd name="T48" fmla="*/ 123 w 128"/>
                <a:gd name="T49" fmla="*/ 23 h 114"/>
                <a:gd name="T50" fmla="*/ 5 w 128"/>
                <a:gd name="T51" fmla="*/ 23 h 114"/>
                <a:gd name="T52" fmla="*/ 5 w 128"/>
                <a:gd name="T53" fmla="*/ 5 h 114"/>
                <a:gd name="T54" fmla="*/ 123 w 128"/>
                <a:gd name="T55" fmla="*/ 5 h 114"/>
                <a:gd name="T56" fmla="*/ 123 w 128"/>
                <a:gd name="T5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37" y="109"/>
                  </a:moveTo>
                  <a:cubicBezTo>
                    <a:pt x="5" y="109"/>
                    <a:pt x="5" y="109"/>
                    <a:pt x="5" y="109"/>
                  </a:cubicBezTo>
                  <a:cubicBezTo>
                    <a:pt x="5" y="27"/>
                    <a:pt x="5" y="27"/>
                    <a:pt x="5" y="27"/>
                  </a:cubicBezTo>
                  <a:cubicBezTo>
                    <a:pt x="37" y="27"/>
                    <a:pt x="37" y="27"/>
                    <a:pt x="37" y="27"/>
                  </a:cubicBezTo>
                  <a:lnTo>
                    <a:pt x="37" y="109"/>
                  </a:lnTo>
                  <a:close/>
                  <a:moveTo>
                    <a:pt x="86" y="109"/>
                  </a:moveTo>
                  <a:cubicBezTo>
                    <a:pt x="42" y="109"/>
                    <a:pt x="42" y="109"/>
                    <a:pt x="42" y="109"/>
                  </a:cubicBezTo>
                  <a:cubicBezTo>
                    <a:pt x="42" y="27"/>
                    <a:pt x="42" y="27"/>
                    <a:pt x="42" y="27"/>
                  </a:cubicBezTo>
                  <a:cubicBezTo>
                    <a:pt x="86" y="27"/>
                    <a:pt x="86" y="27"/>
                    <a:pt x="86" y="27"/>
                  </a:cubicBezTo>
                  <a:lnTo>
                    <a:pt x="86" y="109"/>
                  </a:lnTo>
                  <a:close/>
                  <a:moveTo>
                    <a:pt x="123" y="109"/>
                  </a:moveTo>
                  <a:cubicBezTo>
                    <a:pt x="91" y="109"/>
                    <a:pt x="91" y="109"/>
                    <a:pt x="91" y="109"/>
                  </a:cubicBezTo>
                  <a:cubicBezTo>
                    <a:pt x="91" y="27"/>
                    <a:pt x="91" y="27"/>
                    <a:pt x="91"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9" name="Oval 44"/>
            <p:cNvSpPr>
              <a:spLocks noChangeArrowheads="1"/>
            </p:cNvSpPr>
            <p:nvPr/>
          </p:nvSpPr>
          <p:spPr bwMode="auto">
            <a:xfrm>
              <a:off x="10234613"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0" name="Oval 45"/>
            <p:cNvSpPr>
              <a:spLocks noChangeArrowheads="1"/>
            </p:cNvSpPr>
            <p:nvPr/>
          </p:nvSpPr>
          <p:spPr bwMode="auto">
            <a:xfrm>
              <a:off x="10299700"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1" name="Oval 46"/>
            <p:cNvSpPr>
              <a:spLocks noChangeArrowheads="1"/>
            </p:cNvSpPr>
            <p:nvPr/>
          </p:nvSpPr>
          <p:spPr bwMode="auto">
            <a:xfrm>
              <a:off x="10366375"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0" name="组合 269"/>
          <p:cNvGrpSpPr/>
          <p:nvPr/>
        </p:nvGrpSpPr>
        <p:grpSpPr>
          <a:xfrm>
            <a:off x="9217025" y="5140325"/>
            <a:ext cx="481013" cy="428625"/>
            <a:chOff x="9217025" y="5140325"/>
            <a:chExt cx="481013" cy="428625"/>
          </a:xfrm>
          <a:solidFill>
            <a:schemeClr val="bg1"/>
          </a:solidFill>
        </p:grpSpPr>
        <p:sp>
          <p:nvSpPr>
            <p:cNvPr id="82" name="Freeform 47"/>
            <p:cNvSpPr>
              <a:spLocks noEditPoints="1"/>
            </p:cNvSpPr>
            <p:nvPr/>
          </p:nvSpPr>
          <p:spPr bwMode="auto">
            <a:xfrm>
              <a:off x="9217025"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37 w 128"/>
                <a:gd name="T19" fmla="*/ 109 h 114"/>
                <a:gd name="T20" fmla="*/ 5 w 128"/>
                <a:gd name="T21" fmla="*/ 109 h 114"/>
                <a:gd name="T22" fmla="*/ 5 w 128"/>
                <a:gd name="T23" fmla="*/ 27 h 114"/>
                <a:gd name="T24" fmla="*/ 37 w 128"/>
                <a:gd name="T25" fmla="*/ 27 h 114"/>
                <a:gd name="T26" fmla="*/ 37 w 128"/>
                <a:gd name="T27" fmla="*/ 109 h 114"/>
                <a:gd name="T28" fmla="*/ 123 w 128"/>
                <a:gd name="T29" fmla="*/ 109 h 114"/>
                <a:gd name="T30" fmla="*/ 42 w 128"/>
                <a:gd name="T31" fmla="*/ 109 h 114"/>
                <a:gd name="T32" fmla="*/ 42 w 128"/>
                <a:gd name="T33" fmla="*/ 27 h 114"/>
                <a:gd name="T34" fmla="*/ 123 w 128"/>
                <a:gd name="T35" fmla="*/ 27 h 114"/>
                <a:gd name="T36" fmla="*/ 123 w 128"/>
                <a:gd name="T37" fmla="*/ 109 h 114"/>
                <a:gd name="T38" fmla="*/ 123 w 128"/>
                <a:gd name="T39" fmla="*/ 23 h 114"/>
                <a:gd name="T40" fmla="*/ 5 w 128"/>
                <a:gd name="T41" fmla="*/ 23 h 114"/>
                <a:gd name="T42" fmla="*/ 5 w 128"/>
                <a:gd name="T43" fmla="*/ 5 h 114"/>
                <a:gd name="T44" fmla="*/ 123 w 128"/>
                <a:gd name="T45" fmla="*/ 5 h 114"/>
                <a:gd name="T46" fmla="*/ 123 w 128"/>
                <a:gd name="T4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37" y="109"/>
                  </a:moveTo>
                  <a:cubicBezTo>
                    <a:pt x="5" y="109"/>
                    <a:pt x="5" y="109"/>
                    <a:pt x="5" y="109"/>
                  </a:cubicBezTo>
                  <a:cubicBezTo>
                    <a:pt x="5" y="27"/>
                    <a:pt x="5" y="27"/>
                    <a:pt x="5" y="27"/>
                  </a:cubicBezTo>
                  <a:cubicBezTo>
                    <a:pt x="37" y="27"/>
                    <a:pt x="37" y="27"/>
                    <a:pt x="37" y="27"/>
                  </a:cubicBezTo>
                  <a:lnTo>
                    <a:pt x="37" y="109"/>
                  </a:lnTo>
                  <a:close/>
                  <a:moveTo>
                    <a:pt x="123" y="109"/>
                  </a:moveTo>
                  <a:cubicBezTo>
                    <a:pt x="42" y="109"/>
                    <a:pt x="42" y="109"/>
                    <a:pt x="42" y="109"/>
                  </a:cubicBezTo>
                  <a:cubicBezTo>
                    <a:pt x="42" y="27"/>
                    <a:pt x="42" y="27"/>
                    <a:pt x="42"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3" name="Oval 48"/>
            <p:cNvSpPr>
              <a:spLocks noChangeArrowheads="1"/>
            </p:cNvSpPr>
            <p:nvPr/>
          </p:nvSpPr>
          <p:spPr bwMode="auto">
            <a:xfrm>
              <a:off x="9274175"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4" name="Oval 49"/>
            <p:cNvSpPr>
              <a:spLocks noChangeArrowheads="1"/>
            </p:cNvSpPr>
            <p:nvPr/>
          </p:nvSpPr>
          <p:spPr bwMode="auto">
            <a:xfrm>
              <a:off x="9337675"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5" name="Oval 50"/>
            <p:cNvSpPr>
              <a:spLocks noChangeArrowheads="1"/>
            </p:cNvSpPr>
            <p:nvPr/>
          </p:nvSpPr>
          <p:spPr bwMode="auto">
            <a:xfrm>
              <a:off x="9405938"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1" name="组合 270"/>
          <p:cNvGrpSpPr/>
          <p:nvPr/>
        </p:nvGrpSpPr>
        <p:grpSpPr>
          <a:xfrm>
            <a:off x="8256588" y="5140325"/>
            <a:ext cx="481013" cy="428625"/>
            <a:chOff x="8256588" y="5140325"/>
            <a:chExt cx="481013" cy="428625"/>
          </a:xfrm>
          <a:solidFill>
            <a:schemeClr val="bg1"/>
          </a:solidFill>
        </p:grpSpPr>
        <p:sp>
          <p:nvSpPr>
            <p:cNvPr id="86" name="Freeform 51"/>
            <p:cNvSpPr>
              <a:spLocks noEditPoints="1"/>
            </p:cNvSpPr>
            <p:nvPr/>
          </p:nvSpPr>
          <p:spPr bwMode="auto">
            <a:xfrm>
              <a:off x="8256588"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86 w 128"/>
                <a:gd name="T19" fmla="*/ 109 h 114"/>
                <a:gd name="T20" fmla="*/ 5 w 128"/>
                <a:gd name="T21" fmla="*/ 109 h 114"/>
                <a:gd name="T22" fmla="*/ 5 w 128"/>
                <a:gd name="T23" fmla="*/ 27 h 114"/>
                <a:gd name="T24" fmla="*/ 86 w 128"/>
                <a:gd name="T25" fmla="*/ 27 h 114"/>
                <a:gd name="T26" fmla="*/ 86 w 128"/>
                <a:gd name="T27" fmla="*/ 109 h 114"/>
                <a:gd name="T28" fmla="*/ 123 w 128"/>
                <a:gd name="T29" fmla="*/ 109 h 114"/>
                <a:gd name="T30" fmla="*/ 91 w 128"/>
                <a:gd name="T31" fmla="*/ 109 h 114"/>
                <a:gd name="T32" fmla="*/ 91 w 128"/>
                <a:gd name="T33" fmla="*/ 27 h 114"/>
                <a:gd name="T34" fmla="*/ 123 w 128"/>
                <a:gd name="T35" fmla="*/ 27 h 114"/>
                <a:gd name="T36" fmla="*/ 123 w 128"/>
                <a:gd name="T37" fmla="*/ 109 h 114"/>
                <a:gd name="T38" fmla="*/ 123 w 128"/>
                <a:gd name="T39" fmla="*/ 23 h 114"/>
                <a:gd name="T40" fmla="*/ 5 w 128"/>
                <a:gd name="T41" fmla="*/ 23 h 114"/>
                <a:gd name="T42" fmla="*/ 5 w 128"/>
                <a:gd name="T43" fmla="*/ 5 h 114"/>
                <a:gd name="T44" fmla="*/ 123 w 128"/>
                <a:gd name="T45" fmla="*/ 5 h 114"/>
                <a:gd name="T46" fmla="*/ 123 w 128"/>
                <a:gd name="T4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86" y="109"/>
                  </a:moveTo>
                  <a:cubicBezTo>
                    <a:pt x="5" y="109"/>
                    <a:pt x="5" y="109"/>
                    <a:pt x="5" y="109"/>
                  </a:cubicBezTo>
                  <a:cubicBezTo>
                    <a:pt x="5" y="27"/>
                    <a:pt x="5" y="27"/>
                    <a:pt x="5" y="27"/>
                  </a:cubicBezTo>
                  <a:cubicBezTo>
                    <a:pt x="86" y="27"/>
                    <a:pt x="86" y="27"/>
                    <a:pt x="86" y="27"/>
                  </a:cubicBezTo>
                  <a:lnTo>
                    <a:pt x="86" y="109"/>
                  </a:lnTo>
                  <a:close/>
                  <a:moveTo>
                    <a:pt x="123" y="109"/>
                  </a:moveTo>
                  <a:cubicBezTo>
                    <a:pt x="91" y="109"/>
                    <a:pt x="91" y="109"/>
                    <a:pt x="91" y="109"/>
                  </a:cubicBezTo>
                  <a:cubicBezTo>
                    <a:pt x="91" y="27"/>
                    <a:pt x="91" y="27"/>
                    <a:pt x="91"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7" name="Oval 52"/>
            <p:cNvSpPr>
              <a:spLocks noChangeArrowheads="1"/>
            </p:cNvSpPr>
            <p:nvPr/>
          </p:nvSpPr>
          <p:spPr bwMode="auto">
            <a:xfrm>
              <a:off x="8312150"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8" name="Oval 53"/>
            <p:cNvSpPr>
              <a:spLocks noChangeArrowheads="1"/>
            </p:cNvSpPr>
            <p:nvPr/>
          </p:nvSpPr>
          <p:spPr bwMode="auto">
            <a:xfrm>
              <a:off x="8377238"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9" name="Oval 54"/>
            <p:cNvSpPr>
              <a:spLocks noChangeArrowheads="1"/>
            </p:cNvSpPr>
            <p:nvPr/>
          </p:nvSpPr>
          <p:spPr bwMode="auto">
            <a:xfrm>
              <a:off x="8443913"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2" name="组合 271"/>
          <p:cNvGrpSpPr/>
          <p:nvPr/>
        </p:nvGrpSpPr>
        <p:grpSpPr>
          <a:xfrm>
            <a:off x="7296150" y="5140325"/>
            <a:ext cx="479425" cy="428625"/>
            <a:chOff x="7296150" y="5140325"/>
            <a:chExt cx="479425" cy="428625"/>
          </a:xfrm>
          <a:solidFill>
            <a:schemeClr val="bg1"/>
          </a:solidFill>
        </p:grpSpPr>
        <p:sp>
          <p:nvSpPr>
            <p:cNvPr id="90" name="Freeform 55"/>
            <p:cNvSpPr>
              <a:spLocks noEditPoints="1"/>
            </p:cNvSpPr>
            <p:nvPr/>
          </p:nvSpPr>
          <p:spPr bwMode="auto">
            <a:xfrm>
              <a:off x="7296150" y="5140325"/>
              <a:ext cx="479425"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62 w 128"/>
                <a:gd name="T19" fmla="*/ 109 h 114"/>
                <a:gd name="T20" fmla="*/ 5 w 128"/>
                <a:gd name="T21" fmla="*/ 109 h 114"/>
                <a:gd name="T22" fmla="*/ 5 w 128"/>
                <a:gd name="T23" fmla="*/ 27 h 114"/>
                <a:gd name="T24" fmla="*/ 62 w 128"/>
                <a:gd name="T25" fmla="*/ 27 h 114"/>
                <a:gd name="T26" fmla="*/ 62 w 128"/>
                <a:gd name="T27" fmla="*/ 109 h 114"/>
                <a:gd name="T28" fmla="*/ 123 w 128"/>
                <a:gd name="T29" fmla="*/ 109 h 114"/>
                <a:gd name="T30" fmla="*/ 66 w 128"/>
                <a:gd name="T31" fmla="*/ 109 h 114"/>
                <a:gd name="T32" fmla="*/ 66 w 128"/>
                <a:gd name="T33" fmla="*/ 27 h 114"/>
                <a:gd name="T34" fmla="*/ 123 w 128"/>
                <a:gd name="T35" fmla="*/ 27 h 114"/>
                <a:gd name="T36" fmla="*/ 123 w 128"/>
                <a:gd name="T37" fmla="*/ 109 h 114"/>
                <a:gd name="T38" fmla="*/ 123 w 128"/>
                <a:gd name="T39" fmla="*/ 23 h 114"/>
                <a:gd name="T40" fmla="*/ 5 w 128"/>
                <a:gd name="T41" fmla="*/ 23 h 114"/>
                <a:gd name="T42" fmla="*/ 5 w 128"/>
                <a:gd name="T43" fmla="*/ 5 h 114"/>
                <a:gd name="T44" fmla="*/ 123 w 128"/>
                <a:gd name="T45" fmla="*/ 5 h 114"/>
                <a:gd name="T46" fmla="*/ 123 w 128"/>
                <a:gd name="T4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62" y="109"/>
                  </a:moveTo>
                  <a:cubicBezTo>
                    <a:pt x="5" y="109"/>
                    <a:pt x="5" y="109"/>
                    <a:pt x="5" y="109"/>
                  </a:cubicBezTo>
                  <a:cubicBezTo>
                    <a:pt x="5" y="27"/>
                    <a:pt x="5" y="27"/>
                    <a:pt x="5" y="27"/>
                  </a:cubicBezTo>
                  <a:cubicBezTo>
                    <a:pt x="62" y="27"/>
                    <a:pt x="62" y="27"/>
                    <a:pt x="62" y="27"/>
                  </a:cubicBezTo>
                  <a:lnTo>
                    <a:pt x="62" y="109"/>
                  </a:lnTo>
                  <a:close/>
                  <a:moveTo>
                    <a:pt x="123" y="109"/>
                  </a:moveTo>
                  <a:cubicBezTo>
                    <a:pt x="66" y="109"/>
                    <a:pt x="66" y="109"/>
                    <a:pt x="66" y="109"/>
                  </a:cubicBezTo>
                  <a:cubicBezTo>
                    <a:pt x="66" y="27"/>
                    <a:pt x="66" y="27"/>
                    <a:pt x="66"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1" name="Oval 56"/>
            <p:cNvSpPr>
              <a:spLocks noChangeArrowheads="1"/>
            </p:cNvSpPr>
            <p:nvPr/>
          </p:nvSpPr>
          <p:spPr bwMode="auto">
            <a:xfrm>
              <a:off x="7351713"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2" name="Oval 57"/>
            <p:cNvSpPr>
              <a:spLocks noChangeArrowheads="1"/>
            </p:cNvSpPr>
            <p:nvPr/>
          </p:nvSpPr>
          <p:spPr bwMode="auto">
            <a:xfrm>
              <a:off x="7415213"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3" name="Oval 58"/>
            <p:cNvSpPr>
              <a:spLocks noChangeArrowheads="1"/>
            </p:cNvSpPr>
            <p:nvPr/>
          </p:nvSpPr>
          <p:spPr bwMode="auto">
            <a:xfrm>
              <a:off x="7483475"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3" name="组合 272"/>
          <p:cNvGrpSpPr/>
          <p:nvPr/>
        </p:nvGrpSpPr>
        <p:grpSpPr>
          <a:xfrm>
            <a:off x="6334125" y="5140325"/>
            <a:ext cx="481013" cy="428625"/>
            <a:chOff x="6334125" y="5140325"/>
            <a:chExt cx="481013" cy="428625"/>
          </a:xfrm>
          <a:solidFill>
            <a:schemeClr val="bg1"/>
          </a:solidFill>
        </p:grpSpPr>
        <p:sp>
          <p:nvSpPr>
            <p:cNvPr id="94" name="Freeform 59"/>
            <p:cNvSpPr>
              <a:spLocks noEditPoints="1"/>
            </p:cNvSpPr>
            <p:nvPr/>
          </p:nvSpPr>
          <p:spPr bwMode="auto">
            <a:xfrm>
              <a:off x="6334125"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123 w 128"/>
                <a:gd name="T19" fmla="*/ 109 h 114"/>
                <a:gd name="T20" fmla="*/ 5 w 128"/>
                <a:gd name="T21" fmla="*/ 109 h 114"/>
                <a:gd name="T22" fmla="*/ 5 w 128"/>
                <a:gd name="T23" fmla="*/ 27 h 114"/>
                <a:gd name="T24" fmla="*/ 123 w 128"/>
                <a:gd name="T25" fmla="*/ 27 h 114"/>
                <a:gd name="T26" fmla="*/ 123 w 128"/>
                <a:gd name="T27" fmla="*/ 109 h 114"/>
                <a:gd name="T28" fmla="*/ 123 w 128"/>
                <a:gd name="T29" fmla="*/ 23 h 114"/>
                <a:gd name="T30" fmla="*/ 5 w 128"/>
                <a:gd name="T31" fmla="*/ 23 h 114"/>
                <a:gd name="T32" fmla="*/ 5 w 128"/>
                <a:gd name="T33" fmla="*/ 5 h 114"/>
                <a:gd name="T34" fmla="*/ 123 w 128"/>
                <a:gd name="T35" fmla="*/ 5 h 114"/>
                <a:gd name="T36" fmla="*/ 123 w 128"/>
                <a:gd name="T3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123" y="109"/>
                  </a:moveTo>
                  <a:cubicBezTo>
                    <a:pt x="5" y="109"/>
                    <a:pt x="5" y="109"/>
                    <a:pt x="5" y="109"/>
                  </a:cubicBezTo>
                  <a:cubicBezTo>
                    <a:pt x="5" y="27"/>
                    <a:pt x="5" y="27"/>
                    <a:pt x="5"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5" name="Oval 60"/>
            <p:cNvSpPr>
              <a:spLocks noChangeArrowheads="1"/>
            </p:cNvSpPr>
            <p:nvPr/>
          </p:nvSpPr>
          <p:spPr bwMode="auto">
            <a:xfrm>
              <a:off x="6391275"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6" name="Oval 61"/>
            <p:cNvSpPr>
              <a:spLocks noChangeArrowheads="1"/>
            </p:cNvSpPr>
            <p:nvPr/>
          </p:nvSpPr>
          <p:spPr bwMode="auto">
            <a:xfrm>
              <a:off x="6454775"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7" name="Oval 62"/>
            <p:cNvSpPr>
              <a:spLocks noChangeArrowheads="1"/>
            </p:cNvSpPr>
            <p:nvPr/>
          </p:nvSpPr>
          <p:spPr bwMode="auto">
            <a:xfrm>
              <a:off x="6521450"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8" name="Freeform 63"/>
            <p:cNvSpPr/>
            <p:nvPr/>
          </p:nvSpPr>
          <p:spPr bwMode="auto">
            <a:xfrm>
              <a:off x="6473825" y="5327650"/>
              <a:ext cx="77788" cy="134938"/>
            </a:xfrm>
            <a:custGeom>
              <a:avLst/>
              <a:gdLst>
                <a:gd name="T0" fmla="*/ 1 w 21"/>
                <a:gd name="T1" fmla="*/ 35 h 36"/>
                <a:gd name="T2" fmla="*/ 5 w 21"/>
                <a:gd name="T3" fmla="*/ 35 h 36"/>
                <a:gd name="T4" fmla="*/ 20 w 21"/>
                <a:gd name="T5" fmla="*/ 20 h 36"/>
                <a:gd name="T6" fmla="*/ 21 w 21"/>
                <a:gd name="T7" fmla="*/ 17 h 36"/>
                <a:gd name="T8" fmla="*/ 5 w 21"/>
                <a:gd name="T9" fmla="*/ 1 h 36"/>
                <a:gd name="T10" fmla="*/ 3 w 21"/>
                <a:gd name="T11" fmla="*/ 0 h 36"/>
                <a:gd name="T12" fmla="*/ 1 w 21"/>
                <a:gd name="T13" fmla="*/ 1 h 36"/>
                <a:gd name="T14" fmla="*/ 1 w 21"/>
                <a:gd name="T15" fmla="*/ 4 h 36"/>
                <a:gd name="T16" fmla="*/ 15 w 21"/>
                <a:gd name="T17" fmla="*/ 18 h 36"/>
                <a:gd name="T18" fmla="*/ 1 w 21"/>
                <a:gd name="T19" fmla="*/ 32 h 36"/>
                <a:gd name="T20" fmla="*/ 1 w 21"/>
                <a:gd name="T21"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1" y="35"/>
                  </a:moveTo>
                  <a:cubicBezTo>
                    <a:pt x="2" y="36"/>
                    <a:pt x="4" y="36"/>
                    <a:pt x="5" y="35"/>
                  </a:cubicBezTo>
                  <a:cubicBezTo>
                    <a:pt x="5" y="35"/>
                    <a:pt x="20" y="20"/>
                    <a:pt x="20" y="20"/>
                  </a:cubicBezTo>
                  <a:cubicBezTo>
                    <a:pt x="21" y="19"/>
                    <a:pt x="21" y="18"/>
                    <a:pt x="21" y="17"/>
                  </a:cubicBezTo>
                  <a:cubicBezTo>
                    <a:pt x="20" y="16"/>
                    <a:pt x="11" y="7"/>
                    <a:pt x="5" y="1"/>
                  </a:cubicBezTo>
                  <a:cubicBezTo>
                    <a:pt x="4" y="0"/>
                    <a:pt x="4" y="0"/>
                    <a:pt x="3" y="0"/>
                  </a:cubicBezTo>
                  <a:cubicBezTo>
                    <a:pt x="2" y="0"/>
                    <a:pt x="2" y="0"/>
                    <a:pt x="1" y="1"/>
                  </a:cubicBezTo>
                  <a:cubicBezTo>
                    <a:pt x="0" y="2"/>
                    <a:pt x="0" y="3"/>
                    <a:pt x="1" y="4"/>
                  </a:cubicBezTo>
                  <a:cubicBezTo>
                    <a:pt x="15" y="18"/>
                    <a:pt x="15" y="18"/>
                    <a:pt x="15" y="18"/>
                  </a:cubicBezTo>
                  <a:cubicBezTo>
                    <a:pt x="1" y="32"/>
                    <a:pt x="1" y="32"/>
                    <a:pt x="1" y="32"/>
                  </a:cubicBezTo>
                  <a:cubicBezTo>
                    <a:pt x="0" y="33"/>
                    <a:pt x="0" y="35"/>
                    <a:pt x="1"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9" name="Freeform 64"/>
            <p:cNvSpPr/>
            <p:nvPr/>
          </p:nvSpPr>
          <p:spPr bwMode="auto">
            <a:xfrm>
              <a:off x="6562725" y="5448300"/>
              <a:ext cx="101600" cy="14288"/>
            </a:xfrm>
            <a:custGeom>
              <a:avLst/>
              <a:gdLst>
                <a:gd name="T0" fmla="*/ 2 w 27"/>
                <a:gd name="T1" fmla="*/ 4 h 4"/>
                <a:gd name="T2" fmla="*/ 24 w 27"/>
                <a:gd name="T3" fmla="*/ 4 h 4"/>
                <a:gd name="T4" fmla="*/ 27 w 27"/>
                <a:gd name="T5" fmla="*/ 2 h 4"/>
                <a:gd name="T6" fmla="*/ 24 w 27"/>
                <a:gd name="T7" fmla="*/ 0 h 4"/>
                <a:gd name="T8" fmla="*/ 2 w 27"/>
                <a:gd name="T9" fmla="*/ 0 h 4"/>
                <a:gd name="T10" fmla="*/ 0 w 27"/>
                <a:gd name="T11" fmla="*/ 2 h 4"/>
                <a:gd name="T12" fmla="*/ 2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 y="4"/>
                  </a:moveTo>
                  <a:cubicBezTo>
                    <a:pt x="24" y="4"/>
                    <a:pt x="24" y="4"/>
                    <a:pt x="24" y="4"/>
                  </a:cubicBezTo>
                  <a:cubicBezTo>
                    <a:pt x="26" y="4"/>
                    <a:pt x="27" y="3"/>
                    <a:pt x="27" y="2"/>
                  </a:cubicBezTo>
                  <a:cubicBezTo>
                    <a:pt x="27" y="1"/>
                    <a:pt x="26" y="0"/>
                    <a:pt x="24"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4" name="组合 273"/>
          <p:cNvGrpSpPr/>
          <p:nvPr/>
        </p:nvGrpSpPr>
        <p:grpSpPr>
          <a:xfrm>
            <a:off x="5373688" y="5140325"/>
            <a:ext cx="479425" cy="428625"/>
            <a:chOff x="5373688" y="5140325"/>
            <a:chExt cx="479425" cy="428625"/>
          </a:xfrm>
          <a:solidFill>
            <a:schemeClr val="bg1"/>
          </a:solidFill>
        </p:grpSpPr>
        <p:sp>
          <p:nvSpPr>
            <p:cNvPr id="100" name="Freeform 65"/>
            <p:cNvSpPr>
              <a:spLocks noEditPoints="1"/>
            </p:cNvSpPr>
            <p:nvPr/>
          </p:nvSpPr>
          <p:spPr bwMode="auto">
            <a:xfrm>
              <a:off x="5373688" y="5140325"/>
              <a:ext cx="479425"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123 w 128"/>
                <a:gd name="T19" fmla="*/ 109 h 114"/>
                <a:gd name="T20" fmla="*/ 4 w 128"/>
                <a:gd name="T21" fmla="*/ 109 h 114"/>
                <a:gd name="T22" fmla="*/ 4 w 128"/>
                <a:gd name="T23" fmla="*/ 27 h 114"/>
                <a:gd name="T24" fmla="*/ 123 w 128"/>
                <a:gd name="T25" fmla="*/ 27 h 114"/>
                <a:gd name="T26" fmla="*/ 123 w 128"/>
                <a:gd name="T27" fmla="*/ 109 h 114"/>
                <a:gd name="T28" fmla="*/ 123 w 128"/>
                <a:gd name="T29" fmla="*/ 23 h 114"/>
                <a:gd name="T30" fmla="*/ 4 w 128"/>
                <a:gd name="T31" fmla="*/ 23 h 114"/>
                <a:gd name="T32" fmla="*/ 4 w 128"/>
                <a:gd name="T33" fmla="*/ 5 h 114"/>
                <a:gd name="T34" fmla="*/ 123 w 128"/>
                <a:gd name="T35" fmla="*/ 5 h 114"/>
                <a:gd name="T36" fmla="*/ 123 w 128"/>
                <a:gd name="T3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14">
                  <a:moveTo>
                    <a:pt x="122" y="0"/>
                  </a:moveTo>
                  <a:cubicBezTo>
                    <a:pt x="6" y="0"/>
                    <a:pt x="6" y="0"/>
                    <a:pt x="6" y="0"/>
                  </a:cubicBezTo>
                  <a:cubicBezTo>
                    <a:pt x="2" y="0"/>
                    <a:pt x="0" y="3"/>
                    <a:pt x="0" y="6"/>
                  </a:cubicBezTo>
                  <a:cubicBezTo>
                    <a:pt x="0" y="108"/>
                    <a:pt x="0" y="108"/>
                    <a:pt x="0" y="108"/>
                  </a:cubicBezTo>
                  <a:cubicBezTo>
                    <a:pt x="0" y="111"/>
                    <a:pt x="2"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123" y="109"/>
                  </a:moveTo>
                  <a:cubicBezTo>
                    <a:pt x="4" y="109"/>
                    <a:pt x="4" y="109"/>
                    <a:pt x="4" y="109"/>
                  </a:cubicBezTo>
                  <a:cubicBezTo>
                    <a:pt x="4" y="27"/>
                    <a:pt x="4" y="27"/>
                    <a:pt x="4" y="27"/>
                  </a:cubicBezTo>
                  <a:cubicBezTo>
                    <a:pt x="123" y="27"/>
                    <a:pt x="123" y="27"/>
                    <a:pt x="123" y="27"/>
                  </a:cubicBezTo>
                  <a:lnTo>
                    <a:pt x="123" y="109"/>
                  </a:lnTo>
                  <a:close/>
                  <a:moveTo>
                    <a:pt x="123" y="23"/>
                  </a:moveTo>
                  <a:cubicBezTo>
                    <a:pt x="4" y="23"/>
                    <a:pt x="4" y="23"/>
                    <a:pt x="4" y="23"/>
                  </a:cubicBezTo>
                  <a:cubicBezTo>
                    <a:pt x="4" y="5"/>
                    <a:pt x="4" y="5"/>
                    <a:pt x="4"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1" name="Oval 66"/>
            <p:cNvSpPr>
              <a:spLocks noChangeArrowheads="1"/>
            </p:cNvSpPr>
            <p:nvPr/>
          </p:nvSpPr>
          <p:spPr bwMode="auto">
            <a:xfrm>
              <a:off x="5429250"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2" name="Oval 67"/>
            <p:cNvSpPr>
              <a:spLocks noChangeArrowheads="1"/>
            </p:cNvSpPr>
            <p:nvPr/>
          </p:nvSpPr>
          <p:spPr bwMode="auto">
            <a:xfrm>
              <a:off x="5492750"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3" name="Oval 68"/>
            <p:cNvSpPr>
              <a:spLocks noChangeArrowheads="1"/>
            </p:cNvSpPr>
            <p:nvPr/>
          </p:nvSpPr>
          <p:spPr bwMode="auto">
            <a:xfrm>
              <a:off x="5561013"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4" name="Freeform 69"/>
            <p:cNvSpPr/>
            <p:nvPr/>
          </p:nvSpPr>
          <p:spPr bwMode="auto">
            <a:xfrm>
              <a:off x="5516563" y="5327650"/>
              <a:ext cx="195263" cy="134938"/>
            </a:xfrm>
            <a:custGeom>
              <a:avLst/>
              <a:gdLst>
                <a:gd name="T0" fmla="*/ 17 w 52"/>
                <a:gd name="T1" fmla="*/ 35 h 36"/>
                <a:gd name="T2" fmla="*/ 20 w 52"/>
                <a:gd name="T3" fmla="*/ 35 h 36"/>
                <a:gd name="T4" fmla="*/ 51 w 52"/>
                <a:gd name="T5" fmla="*/ 4 h 36"/>
                <a:gd name="T6" fmla="*/ 51 w 52"/>
                <a:gd name="T7" fmla="*/ 1 h 36"/>
                <a:gd name="T8" fmla="*/ 48 w 52"/>
                <a:gd name="T9" fmla="*/ 1 h 36"/>
                <a:gd name="T10" fmla="*/ 18 w 52"/>
                <a:gd name="T11" fmla="*/ 31 h 36"/>
                <a:gd name="T12" fmla="*/ 4 w 52"/>
                <a:gd name="T13" fmla="*/ 16 h 36"/>
                <a:gd name="T14" fmla="*/ 0 w 52"/>
                <a:gd name="T15" fmla="*/ 16 h 36"/>
                <a:gd name="T16" fmla="*/ 0 w 52"/>
                <a:gd name="T17" fmla="*/ 17 h 36"/>
                <a:gd name="T18" fmla="*/ 0 w 52"/>
                <a:gd name="T19" fmla="*/ 19 h 36"/>
                <a:gd name="T20" fmla="*/ 17 w 52"/>
                <a:gd name="T21"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36">
                  <a:moveTo>
                    <a:pt x="17" y="35"/>
                  </a:moveTo>
                  <a:cubicBezTo>
                    <a:pt x="18" y="36"/>
                    <a:pt x="19" y="36"/>
                    <a:pt x="20" y="35"/>
                  </a:cubicBezTo>
                  <a:cubicBezTo>
                    <a:pt x="51" y="4"/>
                    <a:pt x="51" y="4"/>
                    <a:pt x="51" y="4"/>
                  </a:cubicBezTo>
                  <a:cubicBezTo>
                    <a:pt x="52" y="3"/>
                    <a:pt x="52" y="2"/>
                    <a:pt x="51" y="1"/>
                  </a:cubicBezTo>
                  <a:cubicBezTo>
                    <a:pt x="50" y="0"/>
                    <a:pt x="49" y="0"/>
                    <a:pt x="48" y="1"/>
                  </a:cubicBezTo>
                  <a:cubicBezTo>
                    <a:pt x="18" y="31"/>
                    <a:pt x="18" y="31"/>
                    <a:pt x="18" y="31"/>
                  </a:cubicBezTo>
                  <a:cubicBezTo>
                    <a:pt x="4" y="16"/>
                    <a:pt x="4" y="16"/>
                    <a:pt x="4" y="16"/>
                  </a:cubicBezTo>
                  <a:cubicBezTo>
                    <a:pt x="3" y="15"/>
                    <a:pt x="1" y="15"/>
                    <a:pt x="0" y="16"/>
                  </a:cubicBezTo>
                  <a:cubicBezTo>
                    <a:pt x="0" y="16"/>
                    <a:pt x="0" y="17"/>
                    <a:pt x="0" y="17"/>
                  </a:cubicBezTo>
                  <a:cubicBezTo>
                    <a:pt x="0" y="18"/>
                    <a:pt x="0" y="19"/>
                    <a:pt x="0" y="19"/>
                  </a:cubicBezTo>
                  <a:lnTo>
                    <a:pt x="1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5" name="组合 274"/>
          <p:cNvGrpSpPr/>
          <p:nvPr/>
        </p:nvGrpSpPr>
        <p:grpSpPr>
          <a:xfrm>
            <a:off x="4411663" y="5140325"/>
            <a:ext cx="481013" cy="428625"/>
            <a:chOff x="4411663" y="5140325"/>
            <a:chExt cx="481013" cy="428625"/>
          </a:xfrm>
          <a:solidFill>
            <a:schemeClr val="bg1"/>
          </a:solidFill>
        </p:grpSpPr>
        <p:sp>
          <p:nvSpPr>
            <p:cNvPr id="105" name="Freeform 70"/>
            <p:cNvSpPr>
              <a:spLocks noEditPoints="1"/>
            </p:cNvSpPr>
            <p:nvPr/>
          </p:nvSpPr>
          <p:spPr bwMode="auto">
            <a:xfrm>
              <a:off x="4411663"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123 w 128"/>
                <a:gd name="T19" fmla="*/ 109 h 114"/>
                <a:gd name="T20" fmla="*/ 5 w 128"/>
                <a:gd name="T21" fmla="*/ 109 h 114"/>
                <a:gd name="T22" fmla="*/ 5 w 128"/>
                <a:gd name="T23" fmla="*/ 27 h 114"/>
                <a:gd name="T24" fmla="*/ 123 w 128"/>
                <a:gd name="T25" fmla="*/ 27 h 114"/>
                <a:gd name="T26" fmla="*/ 123 w 128"/>
                <a:gd name="T27" fmla="*/ 109 h 114"/>
                <a:gd name="T28" fmla="*/ 123 w 128"/>
                <a:gd name="T29" fmla="*/ 23 h 114"/>
                <a:gd name="T30" fmla="*/ 5 w 128"/>
                <a:gd name="T31" fmla="*/ 23 h 114"/>
                <a:gd name="T32" fmla="*/ 5 w 128"/>
                <a:gd name="T33" fmla="*/ 5 h 114"/>
                <a:gd name="T34" fmla="*/ 123 w 128"/>
                <a:gd name="T35" fmla="*/ 5 h 114"/>
                <a:gd name="T36" fmla="*/ 123 w 128"/>
                <a:gd name="T3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123" y="109"/>
                  </a:moveTo>
                  <a:cubicBezTo>
                    <a:pt x="5" y="109"/>
                    <a:pt x="5" y="109"/>
                    <a:pt x="5" y="109"/>
                  </a:cubicBezTo>
                  <a:cubicBezTo>
                    <a:pt x="5" y="27"/>
                    <a:pt x="5" y="27"/>
                    <a:pt x="5"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6" name="Oval 71"/>
            <p:cNvSpPr>
              <a:spLocks noChangeArrowheads="1"/>
            </p:cNvSpPr>
            <p:nvPr/>
          </p:nvSpPr>
          <p:spPr bwMode="auto">
            <a:xfrm>
              <a:off x="4468813"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7" name="Oval 72"/>
            <p:cNvSpPr>
              <a:spLocks noChangeArrowheads="1"/>
            </p:cNvSpPr>
            <p:nvPr/>
          </p:nvSpPr>
          <p:spPr bwMode="auto">
            <a:xfrm>
              <a:off x="4532313"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8" name="Oval 73"/>
            <p:cNvSpPr>
              <a:spLocks noChangeArrowheads="1"/>
            </p:cNvSpPr>
            <p:nvPr/>
          </p:nvSpPr>
          <p:spPr bwMode="auto">
            <a:xfrm>
              <a:off x="4600575"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9" name="Freeform 74"/>
            <p:cNvSpPr/>
            <p:nvPr/>
          </p:nvSpPr>
          <p:spPr bwMode="auto">
            <a:xfrm>
              <a:off x="4584700" y="5327650"/>
              <a:ext cx="134938" cy="134938"/>
            </a:xfrm>
            <a:custGeom>
              <a:avLst/>
              <a:gdLst>
                <a:gd name="T0" fmla="*/ 0 w 36"/>
                <a:gd name="T1" fmla="*/ 34 h 36"/>
                <a:gd name="T2" fmla="*/ 1 w 36"/>
                <a:gd name="T3" fmla="*/ 35 h 36"/>
                <a:gd name="T4" fmla="*/ 4 w 36"/>
                <a:gd name="T5" fmla="*/ 35 h 36"/>
                <a:gd name="T6" fmla="*/ 18 w 36"/>
                <a:gd name="T7" fmla="*/ 21 h 36"/>
                <a:gd name="T8" fmla="*/ 32 w 36"/>
                <a:gd name="T9" fmla="*/ 35 h 36"/>
                <a:gd name="T10" fmla="*/ 35 w 36"/>
                <a:gd name="T11" fmla="*/ 35 h 36"/>
                <a:gd name="T12" fmla="*/ 36 w 36"/>
                <a:gd name="T13" fmla="*/ 34 h 36"/>
                <a:gd name="T14" fmla="*/ 35 w 36"/>
                <a:gd name="T15" fmla="*/ 32 h 36"/>
                <a:gd name="T16" fmla="*/ 21 w 36"/>
                <a:gd name="T17" fmla="*/ 18 h 36"/>
                <a:gd name="T18" fmla="*/ 35 w 36"/>
                <a:gd name="T19" fmla="*/ 4 h 36"/>
                <a:gd name="T20" fmla="*/ 36 w 36"/>
                <a:gd name="T21" fmla="*/ 2 h 36"/>
                <a:gd name="T22" fmla="*/ 35 w 36"/>
                <a:gd name="T23" fmla="*/ 1 h 36"/>
                <a:gd name="T24" fmla="*/ 32 w 36"/>
                <a:gd name="T25" fmla="*/ 1 h 36"/>
                <a:gd name="T26" fmla="*/ 18 w 36"/>
                <a:gd name="T27" fmla="*/ 15 h 36"/>
                <a:gd name="T28" fmla="*/ 4 w 36"/>
                <a:gd name="T29" fmla="*/ 1 h 36"/>
                <a:gd name="T30" fmla="*/ 1 w 36"/>
                <a:gd name="T31" fmla="*/ 1 h 36"/>
                <a:gd name="T32" fmla="*/ 0 w 36"/>
                <a:gd name="T33" fmla="*/ 2 h 36"/>
                <a:gd name="T34" fmla="*/ 1 w 36"/>
                <a:gd name="T35" fmla="*/ 4 h 36"/>
                <a:gd name="T36" fmla="*/ 15 w 36"/>
                <a:gd name="T37" fmla="*/ 18 h 36"/>
                <a:gd name="T38" fmla="*/ 1 w 36"/>
                <a:gd name="T39" fmla="*/ 32 h 36"/>
                <a:gd name="T40" fmla="*/ 0 w 36"/>
                <a:gd name="T41" fmla="*/ 34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 h="36">
                  <a:moveTo>
                    <a:pt x="0" y="34"/>
                  </a:moveTo>
                  <a:cubicBezTo>
                    <a:pt x="0" y="34"/>
                    <a:pt x="0" y="35"/>
                    <a:pt x="1" y="35"/>
                  </a:cubicBezTo>
                  <a:cubicBezTo>
                    <a:pt x="2" y="36"/>
                    <a:pt x="3" y="36"/>
                    <a:pt x="4" y="35"/>
                  </a:cubicBezTo>
                  <a:cubicBezTo>
                    <a:pt x="18" y="21"/>
                    <a:pt x="18" y="21"/>
                    <a:pt x="18" y="21"/>
                  </a:cubicBezTo>
                  <a:cubicBezTo>
                    <a:pt x="32" y="35"/>
                    <a:pt x="32" y="35"/>
                    <a:pt x="32" y="35"/>
                  </a:cubicBezTo>
                  <a:cubicBezTo>
                    <a:pt x="33" y="36"/>
                    <a:pt x="34" y="36"/>
                    <a:pt x="35" y="35"/>
                  </a:cubicBezTo>
                  <a:cubicBezTo>
                    <a:pt x="36" y="35"/>
                    <a:pt x="36" y="34"/>
                    <a:pt x="36" y="34"/>
                  </a:cubicBezTo>
                  <a:cubicBezTo>
                    <a:pt x="36" y="33"/>
                    <a:pt x="36" y="33"/>
                    <a:pt x="35" y="32"/>
                  </a:cubicBezTo>
                  <a:cubicBezTo>
                    <a:pt x="21" y="18"/>
                    <a:pt x="21" y="18"/>
                    <a:pt x="21" y="18"/>
                  </a:cubicBezTo>
                  <a:cubicBezTo>
                    <a:pt x="35" y="4"/>
                    <a:pt x="35" y="4"/>
                    <a:pt x="35" y="4"/>
                  </a:cubicBezTo>
                  <a:cubicBezTo>
                    <a:pt x="36" y="4"/>
                    <a:pt x="36" y="3"/>
                    <a:pt x="36" y="2"/>
                  </a:cubicBezTo>
                  <a:cubicBezTo>
                    <a:pt x="36" y="2"/>
                    <a:pt x="36" y="1"/>
                    <a:pt x="35" y="1"/>
                  </a:cubicBezTo>
                  <a:cubicBezTo>
                    <a:pt x="34" y="0"/>
                    <a:pt x="33" y="0"/>
                    <a:pt x="32" y="1"/>
                  </a:cubicBezTo>
                  <a:cubicBezTo>
                    <a:pt x="18" y="15"/>
                    <a:pt x="18" y="15"/>
                    <a:pt x="18" y="15"/>
                  </a:cubicBezTo>
                  <a:cubicBezTo>
                    <a:pt x="4" y="1"/>
                    <a:pt x="4" y="1"/>
                    <a:pt x="4" y="1"/>
                  </a:cubicBezTo>
                  <a:cubicBezTo>
                    <a:pt x="3" y="0"/>
                    <a:pt x="2" y="0"/>
                    <a:pt x="1" y="1"/>
                  </a:cubicBezTo>
                  <a:cubicBezTo>
                    <a:pt x="0" y="1"/>
                    <a:pt x="0" y="2"/>
                    <a:pt x="0" y="2"/>
                  </a:cubicBezTo>
                  <a:cubicBezTo>
                    <a:pt x="0" y="3"/>
                    <a:pt x="0" y="4"/>
                    <a:pt x="1" y="4"/>
                  </a:cubicBezTo>
                  <a:cubicBezTo>
                    <a:pt x="15" y="18"/>
                    <a:pt x="15" y="18"/>
                    <a:pt x="15" y="18"/>
                  </a:cubicBezTo>
                  <a:cubicBezTo>
                    <a:pt x="1" y="32"/>
                    <a:pt x="1" y="32"/>
                    <a:pt x="1" y="32"/>
                  </a:cubicBezTo>
                  <a:cubicBezTo>
                    <a:pt x="0" y="33"/>
                    <a:pt x="0" y="33"/>
                    <a:pt x="0"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6" name="组合 275"/>
          <p:cNvGrpSpPr/>
          <p:nvPr/>
        </p:nvGrpSpPr>
        <p:grpSpPr>
          <a:xfrm>
            <a:off x="3451225" y="5140325"/>
            <a:ext cx="481013" cy="428625"/>
            <a:chOff x="3451225" y="5140325"/>
            <a:chExt cx="481013" cy="428625"/>
          </a:xfrm>
          <a:solidFill>
            <a:schemeClr val="bg1"/>
          </a:solidFill>
        </p:grpSpPr>
        <p:sp>
          <p:nvSpPr>
            <p:cNvPr id="110" name="Freeform 75"/>
            <p:cNvSpPr>
              <a:spLocks noEditPoints="1"/>
            </p:cNvSpPr>
            <p:nvPr/>
          </p:nvSpPr>
          <p:spPr bwMode="auto">
            <a:xfrm>
              <a:off x="3451225"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123 w 128"/>
                <a:gd name="T19" fmla="*/ 109 h 114"/>
                <a:gd name="T20" fmla="*/ 5 w 128"/>
                <a:gd name="T21" fmla="*/ 109 h 114"/>
                <a:gd name="T22" fmla="*/ 5 w 128"/>
                <a:gd name="T23" fmla="*/ 27 h 114"/>
                <a:gd name="T24" fmla="*/ 123 w 128"/>
                <a:gd name="T25" fmla="*/ 27 h 114"/>
                <a:gd name="T26" fmla="*/ 123 w 128"/>
                <a:gd name="T27" fmla="*/ 109 h 114"/>
                <a:gd name="T28" fmla="*/ 123 w 128"/>
                <a:gd name="T29" fmla="*/ 23 h 114"/>
                <a:gd name="T30" fmla="*/ 5 w 128"/>
                <a:gd name="T31" fmla="*/ 23 h 114"/>
                <a:gd name="T32" fmla="*/ 5 w 128"/>
                <a:gd name="T33" fmla="*/ 5 h 114"/>
                <a:gd name="T34" fmla="*/ 123 w 128"/>
                <a:gd name="T35" fmla="*/ 5 h 114"/>
                <a:gd name="T36" fmla="*/ 123 w 128"/>
                <a:gd name="T3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123" y="109"/>
                  </a:moveTo>
                  <a:cubicBezTo>
                    <a:pt x="5" y="109"/>
                    <a:pt x="5" y="109"/>
                    <a:pt x="5" y="109"/>
                  </a:cubicBezTo>
                  <a:cubicBezTo>
                    <a:pt x="5" y="27"/>
                    <a:pt x="5" y="27"/>
                    <a:pt x="5"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1" name="Oval 76"/>
            <p:cNvSpPr>
              <a:spLocks noChangeArrowheads="1"/>
            </p:cNvSpPr>
            <p:nvPr/>
          </p:nvSpPr>
          <p:spPr bwMode="auto">
            <a:xfrm>
              <a:off x="3506788"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2" name="Oval 77"/>
            <p:cNvSpPr>
              <a:spLocks noChangeArrowheads="1"/>
            </p:cNvSpPr>
            <p:nvPr/>
          </p:nvSpPr>
          <p:spPr bwMode="auto">
            <a:xfrm>
              <a:off x="3571875"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3" name="Oval 78"/>
            <p:cNvSpPr>
              <a:spLocks noChangeArrowheads="1"/>
            </p:cNvSpPr>
            <p:nvPr/>
          </p:nvSpPr>
          <p:spPr bwMode="auto">
            <a:xfrm>
              <a:off x="3638550"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4" name="Freeform 79"/>
            <p:cNvSpPr/>
            <p:nvPr/>
          </p:nvSpPr>
          <p:spPr bwMode="auto">
            <a:xfrm>
              <a:off x="3597275" y="5387975"/>
              <a:ext cx="187325" cy="15875"/>
            </a:xfrm>
            <a:custGeom>
              <a:avLst/>
              <a:gdLst>
                <a:gd name="T0" fmla="*/ 3 w 50"/>
                <a:gd name="T1" fmla="*/ 4 h 4"/>
                <a:gd name="T2" fmla="*/ 47 w 50"/>
                <a:gd name="T3" fmla="*/ 4 h 4"/>
                <a:gd name="T4" fmla="*/ 50 w 50"/>
                <a:gd name="T5" fmla="*/ 2 h 4"/>
                <a:gd name="T6" fmla="*/ 47 w 50"/>
                <a:gd name="T7" fmla="*/ 0 h 4"/>
                <a:gd name="T8" fmla="*/ 3 w 50"/>
                <a:gd name="T9" fmla="*/ 0 h 4"/>
                <a:gd name="T10" fmla="*/ 0 w 50"/>
                <a:gd name="T11" fmla="*/ 2 h 4"/>
                <a:gd name="T12" fmla="*/ 3 w 5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0" h="4">
                  <a:moveTo>
                    <a:pt x="3" y="4"/>
                  </a:moveTo>
                  <a:cubicBezTo>
                    <a:pt x="47" y="4"/>
                    <a:pt x="47" y="4"/>
                    <a:pt x="47" y="4"/>
                  </a:cubicBezTo>
                  <a:cubicBezTo>
                    <a:pt x="49" y="4"/>
                    <a:pt x="50" y="3"/>
                    <a:pt x="50" y="2"/>
                  </a:cubicBezTo>
                  <a:cubicBezTo>
                    <a:pt x="50" y="1"/>
                    <a:pt x="49" y="0"/>
                    <a:pt x="47" y="0"/>
                  </a:cubicBezTo>
                  <a:cubicBezTo>
                    <a:pt x="3" y="0"/>
                    <a:pt x="3" y="0"/>
                    <a:pt x="3" y="0"/>
                  </a:cubicBezTo>
                  <a:cubicBezTo>
                    <a:pt x="1" y="0"/>
                    <a:pt x="0" y="1"/>
                    <a:pt x="0" y="2"/>
                  </a:cubicBezTo>
                  <a:cubicBezTo>
                    <a:pt x="0" y="3"/>
                    <a:pt x="1" y="4"/>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7" name="组合 276"/>
          <p:cNvGrpSpPr/>
          <p:nvPr/>
        </p:nvGrpSpPr>
        <p:grpSpPr>
          <a:xfrm>
            <a:off x="2489200" y="5140325"/>
            <a:ext cx="481013" cy="428625"/>
            <a:chOff x="2489200" y="5140325"/>
            <a:chExt cx="481013" cy="428625"/>
          </a:xfrm>
          <a:solidFill>
            <a:schemeClr val="bg1"/>
          </a:solidFill>
        </p:grpSpPr>
        <p:sp>
          <p:nvSpPr>
            <p:cNvPr id="115" name="Freeform 80"/>
            <p:cNvSpPr>
              <a:spLocks noEditPoints="1"/>
            </p:cNvSpPr>
            <p:nvPr/>
          </p:nvSpPr>
          <p:spPr bwMode="auto">
            <a:xfrm>
              <a:off x="2489200" y="5140325"/>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123 w 128"/>
                <a:gd name="T19" fmla="*/ 109 h 114"/>
                <a:gd name="T20" fmla="*/ 5 w 128"/>
                <a:gd name="T21" fmla="*/ 109 h 114"/>
                <a:gd name="T22" fmla="*/ 5 w 128"/>
                <a:gd name="T23" fmla="*/ 27 h 114"/>
                <a:gd name="T24" fmla="*/ 123 w 128"/>
                <a:gd name="T25" fmla="*/ 27 h 114"/>
                <a:gd name="T26" fmla="*/ 123 w 128"/>
                <a:gd name="T27" fmla="*/ 109 h 114"/>
                <a:gd name="T28" fmla="*/ 123 w 128"/>
                <a:gd name="T29" fmla="*/ 23 h 114"/>
                <a:gd name="T30" fmla="*/ 5 w 128"/>
                <a:gd name="T31" fmla="*/ 23 h 114"/>
                <a:gd name="T32" fmla="*/ 5 w 128"/>
                <a:gd name="T33" fmla="*/ 5 h 114"/>
                <a:gd name="T34" fmla="*/ 123 w 128"/>
                <a:gd name="T35" fmla="*/ 5 h 114"/>
                <a:gd name="T36" fmla="*/ 123 w 128"/>
                <a:gd name="T3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123" y="109"/>
                  </a:moveTo>
                  <a:cubicBezTo>
                    <a:pt x="5" y="109"/>
                    <a:pt x="5" y="109"/>
                    <a:pt x="5" y="109"/>
                  </a:cubicBezTo>
                  <a:cubicBezTo>
                    <a:pt x="5" y="27"/>
                    <a:pt x="5" y="27"/>
                    <a:pt x="5"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6" name="Oval 81"/>
            <p:cNvSpPr>
              <a:spLocks noChangeArrowheads="1"/>
            </p:cNvSpPr>
            <p:nvPr/>
          </p:nvSpPr>
          <p:spPr bwMode="auto">
            <a:xfrm>
              <a:off x="2546350"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7" name="Oval 82"/>
            <p:cNvSpPr>
              <a:spLocks noChangeArrowheads="1"/>
            </p:cNvSpPr>
            <p:nvPr/>
          </p:nvSpPr>
          <p:spPr bwMode="auto">
            <a:xfrm>
              <a:off x="2609850"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8" name="Oval 83"/>
            <p:cNvSpPr>
              <a:spLocks noChangeArrowheads="1"/>
            </p:cNvSpPr>
            <p:nvPr/>
          </p:nvSpPr>
          <p:spPr bwMode="auto">
            <a:xfrm>
              <a:off x="2678113"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9" name="Freeform 84"/>
            <p:cNvSpPr/>
            <p:nvPr/>
          </p:nvSpPr>
          <p:spPr bwMode="auto">
            <a:xfrm>
              <a:off x="2636838" y="5305425"/>
              <a:ext cx="187325" cy="184150"/>
            </a:xfrm>
            <a:custGeom>
              <a:avLst/>
              <a:gdLst>
                <a:gd name="T0" fmla="*/ 3 w 50"/>
                <a:gd name="T1" fmla="*/ 26 h 49"/>
                <a:gd name="T2" fmla="*/ 23 w 50"/>
                <a:gd name="T3" fmla="*/ 26 h 49"/>
                <a:gd name="T4" fmla="*/ 23 w 50"/>
                <a:gd name="T5" fmla="*/ 46 h 49"/>
                <a:gd name="T6" fmla="*/ 25 w 50"/>
                <a:gd name="T7" fmla="*/ 49 h 49"/>
                <a:gd name="T8" fmla="*/ 27 w 50"/>
                <a:gd name="T9" fmla="*/ 46 h 49"/>
                <a:gd name="T10" fmla="*/ 27 w 50"/>
                <a:gd name="T11" fmla="*/ 26 h 49"/>
                <a:gd name="T12" fmla="*/ 47 w 50"/>
                <a:gd name="T13" fmla="*/ 26 h 49"/>
                <a:gd name="T14" fmla="*/ 50 w 50"/>
                <a:gd name="T15" fmla="*/ 24 h 49"/>
                <a:gd name="T16" fmla="*/ 47 w 50"/>
                <a:gd name="T17" fmla="*/ 22 h 49"/>
                <a:gd name="T18" fmla="*/ 27 w 50"/>
                <a:gd name="T19" fmla="*/ 22 h 49"/>
                <a:gd name="T20" fmla="*/ 27 w 50"/>
                <a:gd name="T21" fmla="*/ 2 h 49"/>
                <a:gd name="T22" fmla="*/ 25 w 50"/>
                <a:gd name="T23" fmla="*/ 0 h 49"/>
                <a:gd name="T24" fmla="*/ 23 w 50"/>
                <a:gd name="T25" fmla="*/ 2 h 49"/>
                <a:gd name="T26" fmla="*/ 23 w 50"/>
                <a:gd name="T27" fmla="*/ 22 h 49"/>
                <a:gd name="T28" fmla="*/ 3 w 50"/>
                <a:gd name="T29" fmla="*/ 22 h 49"/>
                <a:gd name="T30" fmla="*/ 0 w 50"/>
                <a:gd name="T31" fmla="*/ 24 h 49"/>
                <a:gd name="T32" fmla="*/ 3 w 50"/>
                <a:gd name="T33" fmla="*/ 2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 h="49">
                  <a:moveTo>
                    <a:pt x="3" y="26"/>
                  </a:moveTo>
                  <a:cubicBezTo>
                    <a:pt x="23" y="26"/>
                    <a:pt x="23" y="26"/>
                    <a:pt x="23" y="26"/>
                  </a:cubicBezTo>
                  <a:cubicBezTo>
                    <a:pt x="23" y="46"/>
                    <a:pt x="23" y="46"/>
                    <a:pt x="23" y="46"/>
                  </a:cubicBezTo>
                  <a:cubicBezTo>
                    <a:pt x="23" y="48"/>
                    <a:pt x="24" y="49"/>
                    <a:pt x="25" y="49"/>
                  </a:cubicBezTo>
                  <a:cubicBezTo>
                    <a:pt x="26" y="49"/>
                    <a:pt x="27" y="48"/>
                    <a:pt x="27" y="46"/>
                  </a:cubicBezTo>
                  <a:cubicBezTo>
                    <a:pt x="27" y="26"/>
                    <a:pt x="27" y="26"/>
                    <a:pt x="27" y="26"/>
                  </a:cubicBezTo>
                  <a:cubicBezTo>
                    <a:pt x="47" y="26"/>
                    <a:pt x="47" y="26"/>
                    <a:pt x="47" y="26"/>
                  </a:cubicBezTo>
                  <a:cubicBezTo>
                    <a:pt x="48" y="26"/>
                    <a:pt x="50" y="25"/>
                    <a:pt x="50" y="24"/>
                  </a:cubicBezTo>
                  <a:cubicBezTo>
                    <a:pt x="50" y="23"/>
                    <a:pt x="48" y="22"/>
                    <a:pt x="47" y="22"/>
                  </a:cubicBezTo>
                  <a:cubicBezTo>
                    <a:pt x="27" y="22"/>
                    <a:pt x="27" y="22"/>
                    <a:pt x="27" y="22"/>
                  </a:cubicBezTo>
                  <a:cubicBezTo>
                    <a:pt x="27" y="2"/>
                    <a:pt x="27" y="2"/>
                    <a:pt x="27" y="2"/>
                  </a:cubicBezTo>
                  <a:cubicBezTo>
                    <a:pt x="27" y="1"/>
                    <a:pt x="26" y="0"/>
                    <a:pt x="25" y="0"/>
                  </a:cubicBezTo>
                  <a:cubicBezTo>
                    <a:pt x="24" y="0"/>
                    <a:pt x="23" y="1"/>
                    <a:pt x="23" y="2"/>
                  </a:cubicBezTo>
                  <a:cubicBezTo>
                    <a:pt x="23" y="22"/>
                    <a:pt x="23" y="22"/>
                    <a:pt x="23" y="22"/>
                  </a:cubicBezTo>
                  <a:cubicBezTo>
                    <a:pt x="3" y="22"/>
                    <a:pt x="3" y="22"/>
                    <a:pt x="3" y="22"/>
                  </a:cubicBezTo>
                  <a:cubicBezTo>
                    <a:pt x="1" y="22"/>
                    <a:pt x="0" y="23"/>
                    <a:pt x="0" y="24"/>
                  </a:cubicBezTo>
                  <a:cubicBezTo>
                    <a:pt x="0" y="25"/>
                    <a:pt x="1" y="26"/>
                    <a:pt x="3"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8" name="组合 277"/>
          <p:cNvGrpSpPr/>
          <p:nvPr/>
        </p:nvGrpSpPr>
        <p:grpSpPr>
          <a:xfrm>
            <a:off x="1528763" y="5113338"/>
            <a:ext cx="481013" cy="481013"/>
            <a:chOff x="1528763" y="5113338"/>
            <a:chExt cx="481013" cy="481013"/>
          </a:xfrm>
          <a:solidFill>
            <a:schemeClr val="bg1"/>
          </a:solidFill>
        </p:grpSpPr>
        <p:sp>
          <p:nvSpPr>
            <p:cNvPr id="120" name="Oval 85"/>
            <p:cNvSpPr>
              <a:spLocks noChangeArrowheads="1"/>
            </p:cNvSpPr>
            <p:nvPr/>
          </p:nvSpPr>
          <p:spPr bwMode="auto">
            <a:xfrm>
              <a:off x="1584325" y="5151438"/>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1" name="Oval 86"/>
            <p:cNvSpPr>
              <a:spLocks noChangeArrowheads="1"/>
            </p:cNvSpPr>
            <p:nvPr/>
          </p:nvSpPr>
          <p:spPr bwMode="auto">
            <a:xfrm>
              <a:off x="1649413" y="5151438"/>
              <a:ext cx="25400"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2" name="Oval 87"/>
            <p:cNvSpPr>
              <a:spLocks noChangeArrowheads="1"/>
            </p:cNvSpPr>
            <p:nvPr/>
          </p:nvSpPr>
          <p:spPr bwMode="auto">
            <a:xfrm>
              <a:off x="1716088" y="5151438"/>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3" name="Freeform 88"/>
            <p:cNvSpPr>
              <a:spLocks noEditPoints="1"/>
            </p:cNvSpPr>
            <p:nvPr/>
          </p:nvSpPr>
          <p:spPr bwMode="auto">
            <a:xfrm>
              <a:off x="1528763" y="5113338"/>
              <a:ext cx="481013" cy="481013"/>
            </a:xfrm>
            <a:custGeom>
              <a:avLst/>
              <a:gdLst>
                <a:gd name="T0" fmla="*/ 122 w 128"/>
                <a:gd name="T1" fmla="*/ 22 h 128"/>
                <a:gd name="T2" fmla="*/ 113 w 128"/>
                <a:gd name="T3" fmla="*/ 22 h 128"/>
                <a:gd name="T4" fmla="*/ 113 w 128"/>
                <a:gd name="T5" fmla="*/ 6 h 128"/>
                <a:gd name="T6" fmla="*/ 107 w 128"/>
                <a:gd name="T7" fmla="*/ 0 h 128"/>
                <a:gd name="T8" fmla="*/ 6 w 128"/>
                <a:gd name="T9" fmla="*/ 0 h 128"/>
                <a:gd name="T10" fmla="*/ 0 w 128"/>
                <a:gd name="T11" fmla="*/ 6 h 128"/>
                <a:gd name="T12" fmla="*/ 0 w 128"/>
                <a:gd name="T13" fmla="*/ 100 h 128"/>
                <a:gd name="T14" fmla="*/ 6 w 128"/>
                <a:gd name="T15" fmla="*/ 106 h 128"/>
                <a:gd name="T16" fmla="*/ 15 w 128"/>
                <a:gd name="T17" fmla="*/ 106 h 128"/>
                <a:gd name="T18" fmla="*/ 15 w 128"/>
                <a:gd name="T19" fmla="*/ 122 h 128"/>
                <a:gd name="T20" fmla="*/ 21 w 128"/>
                <a:gd name="T21" fmla="*/ 128 h 128"/>
                <a:gd name="T22" fmla="*/ 122 w 128"/>
                <a:gd name="T23" fmla="*/ 128 h 128"/>
                <a:gd name="T24" fmla="*/ 128 w 128"/>
                <a:gd name="T25" fmla="*/ 122 h 128"/>
                <a:gd name="T26" fmla="*/ 128 w 128"/>
                <a:gd name="T27" fmla="*/ 28 h 128"/>
                <a:gd name="T28" fmla="*/ 122 w 128"/>
                <a:gd name="T29" fmla="*/ 22 h 128"/>
                <a:gd name="T30" fmla="*/ 15 w 128"/>
                <a:gd name="T31" fmla="*/ 101 h 128"/>
                <a:gd name="T32" fmla="*/ 5 w 128"/>
                <a:gd name="T33" fmla="*/ 101 h 128"/>
                <a:gd name="T34" fmla="*/ 5 w 128"/>
                <a:gd name="T35" fmla="*/ 27 h 128"/>
                <a:gd name="T36" fmla="*/ 15 w 128"/>
                <a:gd name="T37" fmla="*/ 27 h 128"/>
                <a:gd name="T38" fmla="*/ 15 w 128"/>
                <a:gd name="T39" fmla="*/ 101 h 128"/>
                <a:gd name="T40" fmla="*/ 5 w 128"/>
                <a:gd name="T41" fmla="*/ 22 h 128"/>
                <a:gd name="T42" fmla="*/ 5 w 128"/>
                <a:gd name="T43" fmla="*/ 5 h 128"/>
                <a:gd name="T44" fmla="*/ 109 w 128"/>
                <a:gd name="T45" fmla="*/ 5 h 128"/>
                <a:gd name="T46" fmla="*/ 109 w 128"/>
                <a:gd name="T47" fmla="*/ 22 h 128"/>
                <a:gd name="T48" fmla="*/ 5 w 128"/>
                <a:gd name="T49" fmla="*/ 22 h 128"/>
                <a:gd name="T50" fmla="*/ 123 w 128"/>
                <a:gd name="T51" fmla="*/ 123 h 128"/>
                <a:gd name="T52" fmla="*/ 19 w 128"/>
                <a:gd name="T53" fmla="*/ 123 h 128"/>
                <a:gd name="T54" fmla="*/ 19 w 128"/>
                <a:gd name="T55" fmla="*/ 49 h 128"/>
                <a:gd name="T56" fmla="*/ 123 w 128"/>
                <a:gd name="T57" fmla="*/ 49 h 128"/>
                <a:gd name="T58" fmla="*/ 123 w 128"/>
                <a:gd name="T59" fmla="*/ 123 h 128"/>
                <a:gd name="T60" fmla="*/ 123 w 128"/>
                <a:gd name="T61" fmla="*/ 44 h 128"/>
                <a:gd name="T62" fmla="*/ 19 w 128"/>
                <a:gd name="T63" fmla="*/ 44 h 128"/>
                <a:gd name="T64" fmla="*/ 19 w 128"/>
                <a:gd name="T65" fmla="*/ 27 h 128"/>
                <a:gd name="T66" fmla="*/ 123 w 128"/>
                <a:gd name="T67" fmla="*/ 27 h 128"/>
                <a:gd name="T68" fmla="*/ 123 w 128"/>
                <a:gd name="T69" fmla="*/ 4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28">
                  <a:moveTo>
                    <a:pt x="122" y="22"/>
                  </a:moveTo>
                  <a:cubicBezTo>
                    <a:pt x="113" y="22"/>
                    <a:pt x="113" y="22"/>
                    <a:pt x="113" y="22"/>
                  </a:cubicBezTo>
                  <a:cubicBezTo>
                    <a:pt x="113" y="6"/>
                    <a:pt x="113" y="6"/>
                    <a:pt x="113" y="6"/>
                  </a:cubicBezTo>
                  <a:cubicBezTo>
                    <a:pt x="113" y="3"/>
                    <a:pt x="110" y="0"/>
                    <a:pt x="107" y="0"/>
                  </a:cubicBezTo>
                  <a:cubicBezTo>
                    <a:pt x="6" y="0"/>
                    <a:pt x="6" y="0"/>
                    <a:pt x="6" y="0"/>
                  </a:cubicBezTo>
                  <a:cubicBezTo>
                    <a:pt x="3" y="0"/>
                    <a:pt x="0" y="3"/>
                    <a:pt x="0" y="6"/>
                  </a:cubicBezTo>
                  <a:cubicBezTo>
                    <a:pt x="0" y="100"/>
                    <a:pt x="0" y="100"/>
                    <a:pt x="0" y="100"/>
                  </a:cubicBezTo>
                  <a:cubicBezTo>
                    <a:pt x="0" y="103"/>
                    <a:pt x="3" y="106"/>
                    <a:pt x="6" y="106"/>
                  </a:cubicBezTo>
                  <a:cubicBezTo>
                    <a:pt x="15" y="106"/>
                    <a:pt x="15" y="106"/>
                    <a:pt x="15" y="106"/>
                  </a:cubicBezTo>
                  <a:cubicBezTo>
                    <a:pt x="15" y="122"/>
                    <a:pt x="15" y="122"/>
                    <a:pt x="15" y="122"/>
                  </a:cubicBezTo>
                  <a:cubicBezTo>
                    <a:pt x="15" y="125"/>
                    <a:pt x="18" y="128"/>
                    <a:pt x="21" y="128"/>
                  </a:cubicBezTo>
                  <a:cubicBezTo>
                    <a:pt x="122" y="128"/>
                    <a:pt x="122" y="128"/>
                    <a:pt x="122" y="128"/>
                  </a:cubicBezTo>
                  <a:cubicBezTo>
                    <a:pt x="125" y="128"/>
                    <a:pt x="128" y="125"/>
                    <a:pt x="128" y="122"/>
                  </a:cubicBezTo>
                  <a:cubicBezTo>
                    <a:pt x="128" y="28"/>
                    <a:pt x="128" y="28"/>
                    <a:pt x="128" y="28"/>
                  </a:cubicBezTo>
                  <a:cubicBezTo>
                    <a:pt x="128" y="25"/>
                    <a:pt x="125" y="22"/>
                    <a:pt x="122" y="22"/>
                  </a:cubicBezTo>
                  <a:close/>
                  <a:moveTo>
                    <a:pt x="15" y="101"/>
                  </a:moveTo>
                  <a:cubicBezTo>
                    <a:pt x="5" y="101"/>
                    <a:pt x="5" y="101"/>
                    <a:pt x="5" y="101"/>
                  </a:cubicBezTo>
                  <a:cubicBezTo>
                    <a:pt x="5" y="27"/>
                    <a:pt x="5" y="27"/>
                    <a:pt x="5" y="27"/>
                  </a:cubicBezTo>
                  <a:cubicBezTo>
                    <a:pt x="15" y="27"/>
                    <a:pt x="15" y="27"/>
                    <a:pt x="15" y="27"/>
                  </a:cubicBezTo>
                  <a:lnTo>
                    <a:pt x="15" y="101"/>
                  </a:lnTo>
                  <a:close/>
                  <a:moveTo>
                    <a:pt x="5" y="22"/>
                  </a:moveTo>
                  <a:cubicBezTo>
                    <a:pt x="5" y="5"/>
                    <a:pt x="5" y="5"/>
                    <a:pt x="5" y="5"/>
                  </a:cubicBezTo>
                  <a:cubicBezTo>
                    <a:pt x="109" y="5"/>
                    <a:pt x="109" y="5"/>
                    <a:pt x="109" y="5"/>
                  </a:cubicBezTo>
                  <a:cubicBezTo>
                    <a:pt x="109" y="22"/>
                    <a:pt x="109" y="22"/>
                    <a:pt x="109" y="22"/>
                  </a:cubicBezTo>
                  <a:lnTo>
                    <a:pt x="5" y="22"/>
                  </a:lnTo>
                  <a:close/>
                  <a:moveTo>
                    <a:pt x="123" y="123"/>
                  </a:moveTo>
                  <a:cubicBezTo>
                    <a:pt x="19" y="123"/>
                    <a:pt x="19" y="123"/>
                    <a:pt x="19" y="123"/>
                  </a:cubicBezTo>
                  <a:cubicBezTo>
                    <a:pt x="19" y="49"/>
                    <a:pt x="19" y="49"/>
                    <a:pt x="19" y="49"/>
                  </a:cubicBezTo>
                  <a:cubicBezTo>
                    <a:pt x="123" y="49"/>
                    <a:pt x="123" y="49"/>
                    <a:pt x="123" y="49"/>
                  </a:cubicBezTo>
                  <a:lnTo>
                    <a:pt x="123" y="123"/>
                  </a:lnTo>
                  <a:close/>
                  <a:moveTo>
                    <a:pt x="123" y="44"/>
                  </a:moveTo>
                  <a:cubicBezTo>
                    <a:pt x="19" y="44"/>
                    <a:pt x="19" y="44"/>
                    <a:pt x="19" y="44"/>
                  </a:cubicBezTo>
                  <a:cubicBezTo>
                    <a:pt x="19" y="27"/>
                    <a:pt x="19" y="27"/>
                    <a:pt x="19" y="27"/>
                  </a:cubicBezTo>
                  <a:cubicBezTo>
                    <a:pt x="123" y="27"/>
                    <a:pt x="123" y="27"/>
                    <a:pt x="123" y="27"/>
                  </a:cubicBezTo>
                  <a:lnTo>
                    <a:pt x="123"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4" name="Oval 89"/>
            <p:cNvSpPr>
              <a:spLocks noChangeArrowheads="1"/>
            </p:cNvSpPr>
            <p:nvPr/>
          </p:nvSpPr>
          <p:spPr bwMode="auto">
            <a:xfrm>
              <a:off x="1641475" y="5233988"/>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5" name="Oval 90"/>
            <p:cNvSpPr>
              <a:spLocks noChangeArrowheads="1"/>
            </p:cNvSpPr>
            <p:nvPr/>
          </p:nvSpPr>
          <p:spPr bwMode="auto">
            <a:xfrm>
              <a:off x="1704975" y="5233988"/>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6" name="Oval 91"/>
            <p:cNvSpPr>
              <a:spLocks noChangeArrowheads="1"/>
            </p:cNvSpPr>
            <p:nvPr/>
          </p:nvSpPr>
          <p:spPr bwMode="auto">
            <a:xfrm>
              <a:off x="1773238" y="5233988"/>
              <a:ext cx="25400"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79" name="组合 278"/>
          <p:cNvGrpSpPr/>
          <p:nvPr/>
        </p:nvGrpSpPr>
        <p:grpSpPr>
          <a:xfrm>
            <a:off x="568325" y="5140325"/>
            <a:ext cx="479425" cy="428625"/>
            <a:chOff x="568325" y="5140325"/>
            <a:chExt cx="479425" cy="428625"/>
          </a:xfrm>
          <a:solidFill>
            <a:schemeClr val="bg1"/>
          </a:solidFill>
        </p:grpSpPr>
        <p:sp>
          <p:nvSpPr>
            <p:cNvPr id="127" name="Freeform 92"/>
            <p:cNvSpPr>
              <a:spLocks noEditPoints="1"/>
            </p:cNvSpPr>
            <p:nvPr/>
          </p:nvSpPr>
          <p:spPr bwMode="auto">
            <a:xfrm>
              <a:off x="568325" y="5140325"/>
              <a:ext cx="479425"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123 w 128"/>
                <a:gd name="T19" fmla="*/ 109 h 114"/>
                <a:gd name="T20" fmla="*/ 5 w 128"/>
                <a:gd name="T21" fmla="*/ 109 h 114"/>
                <a:gd name="T22" fmla="*/ 5 w 128"/>
                <a:gd name="T23" fmla="*/ 27 h 114"/>
                <a:gd name="T24" fmla="*/ 123 w 128"/>
                <a:gd name="T25" fmla="*/ 27 h 114"/>
                <a:gd name="T26" fmla="*/ 123 w 128"/>
                <a:gd name="T27" fmla="*/ 109 h 114"/>
                <a:gd name="T28" fmla="*/ 123 w 128"/>
                <a:gd name="T29" fmla="*/ 23 h 114"/>
                <a:gd name="T30" fmla="*/ 5 w 128"/>
                <a:gd name="T31" fmla="*/ 23 h 114"/>
                <a:gd name="T32" fmla="*/ 5 w 128"/>
                <a:gd name="T33" fmla="*/ 5 h 114"/>
                <a:gd name="T34" fmla="*/ 123 w 128"/>
                <a:gd name="T35" fmla="*/ 5 h 114"/>
                <a:gd name="T36" fmla="*/ 123 w 128"/>
                <a:gd name="T3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123" y="109"/>
                  </a:moveTo>
                  <a:cubicBezTo>
                    <a:pt x="5" y="109"/>
                    <a:pt x="5" y="109"/>
                    <a:pt x="5" y="109"/>
                  </a:cubicBezTo>
                  <a:cubicBezTo>
                    <a:pt x="5" y="27"/>
                    <a:pt x="5" y="27"/>
                    <a:pt x="5"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8" name="Oval 93"/>
            <p:cNvSpPr>
              <a:spLocks noChangeArrowheads="1"/>
            </p:cNvSpPr>
            <p:nvPr/>
          </p:nvSpPr>
          <p:spPr bwMode="auto">
            <a:xfrm>
              <a:off x="623888"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9" name="Oval 94"/>
            <p:cNvSpPr>
              <a:spLocks noChangeArrowheads="1"/>
            </p:cNvSpPr>
            <p:nvPr/>
          </p:nvSpPr>
          <p:spPr bwMode="auto">
            <a:xfrm>
              <a:off x="687388" y="51784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0" name="Oval 95"/>
            <p:cNvSpPr>
              <a:spLocks noChangeArrowheads="1"/>
            </p:cNvSpPr>
            <p:nvPr/>
          </p:nvSpPr>
          <p:spPr bwMode="auto">
            <a:xfrm>
              <a:off x="755650" y="517842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31" name="Freeform 96"/>
          <p:cNvSpPr>
            <a:spLocks noEditPoints="1"/>
          </p:cNvSpPr>
          <p:nvPr/>
        </p:nvSpPr>
        <p:spPr bwMode="auto">
          <a:xfrm>
            <a:off x="11136313" y="4148138"/>
            <a:ext cx="487363" cy="488950"/>
          </a:xfrm>
          <a:custGeom>
            <a:avLst/>
            <a:gdLst>
              <a:gd name="T0" fmla="*/ 128 w 130"/>
              <a:gd name="T1" fmla="*/ 128 h 130"/>
              <a:gd name="T2" fmla="*/ 129 w 130"/>
              <a:gd name="T3" fmla="*/ 106 h 130"/>
              <a:gd name="T4" fmla="*/ 128 w 130"/>
              <a:gd name="T5" fmla="*/ 104 h 130"/>
              <a:gd name="T6" fmla="*/ 127 w 130"/>
              <a:gd name="T7" fmla="*/ 27 h 130"/>
              <a:gd name="T8" fmla="*/ 111 w 130"/>
              <a:gd name="T9" fmla="*/ 3 h 130"/>
              <a:gd name="T10" fmla="*/ 65 w 130"/>
              <a:gd name="T11" fmla="*/ 41 h 130"/>
              <a:gd name="T12" fmla="*/ 18 w 130"/>
              <a:gd name="T13" fmla="*/ 1 h 130"/>
              <a:gd name="T14" fmla="*/ 1 w 130"/>
              <a:gd name="T15" fmla="*/ 18 h 130"/>
              <a:gd name="T16" fmla="*/ 41 w 130"/>
              <a:gd name="T17" fmla="*/ 65 h 130"/>
              <a:gd name="T18" fmla="*/ 3 w 130"/>
              <a:gd name="T19" fmla="*/ 111 h 130"/>
              <a:gd name="T20" fmla="*/ 27 w 130"/>
              <a:gd name="T21" fmla="*/ 127 h 130"/>
              <a:gd name="T22" fmla="*/ 104 w 130"/>
              <a:gd name="T23" fmla="*/ 128 h 130"/>
              <a:gd name="T24" fmla="*/ 127 w 130"/>
              <a:gd name="T25" fmla="*/ 129 h 130"/>
              <a:gd name="T26" fmla="*/ 85 w 130"/>
              <a:gd name="T27" fmla="*/ 40 h 130"/>
              <a:gd name="T28" fmla="*/ 88 w 130"/>
              <a:gd name="T29" fmla="*/ 37 h 130"/>
              <a:gd name="T30" fmla="*/ 94 w 130"/>
              <a:gd name="T31" fmla="*/ 18 h 130"/>
              <a:gd name="T32" fmla="*/ 104 w 130"/>
              <a:gd name="T33" fmla="*/ 24 h 130"/>
              <a:gd name="T34" fmla="*/ 104 w 130"/>
              <a:gd name="T35" fmla="*/ 21 h 130"/>
              <a:gd name="T36" fmla="*/ 107 w 130"/>
              <a:gd name="T37" fmla="*/ 5 h 130"/>
              <a:gd name="T38" fmla="*/ 86 w 130"/>
              <a:gd name="T39" fmla="*/ 62 h 130"/>
              <a:gd name="T40" fmla="*/ 78 w 130"/>
              <a:gd name="T41" fmla="*/ 34 h 130"/>
              <a:gd name="T42" fmla="*/ 9 w 130"/>
              <a:gd name="T43" fmla="*/ 27 h 130"/>
              <a:gd name="T44" fmla="*/ 9 w 130"/>
              <a:gd name="T45" fmla="*/ 9 h 130"/>
              <a:gd name="T46" fmla="*/ 31 w 130"/>
              <a:gd name="T47" fmla="*/ 13 h 130"/>
              <a:gd name="T48" fmla="*/ 10 w 130"/>
              <a:gd name="T49" fmla="*/ 28 h 130"/>
              <a:gd name="T50" fmla="*/ 34 w 130"/>
              <a:gd name="T51" fmla="*/ 16 h 130"/>
              <a:gd name="T52" fmla="*/ 23 w 130"/>
              <a:gd name="T53" fmla="*/ 41 h 130"/>
              <a:gd name="T54" fmla="*/ 23 w 130"/>
              <a:gd name="T55" fmla="*/ 125 h 130"/>
              <a:gd name="T56" fmla="*/ 15 w 130"/>
              <a:gd name="T57" fmla="*/ 97 h 130"/>
              <a:gd name="T58" fmla="*/ 24 w 130"/>
              <a:gd name="T59" fmla="*/ 104 h 130"/>
              <a:gd name="T60" fmla="*/ 18 w 130"/>
              <a:gd name="T61" fmla="*/ 94 h 130"/>
              <a:gd name="T62" fmla="*/ 37 w 130"/>
              <a:gd name="T63" fmla="*/ 88 h 130"/>
              <a:gd name="T64" fmla="*/ 40 w 130"/>
              <a:gd name="T65" fmla="*/ 85 h 130"/>
              <a:gd name="T66" fmla="*/ 44 w 130"/>
              <a:gd name="T67" fmla="*/ 68 h 130"/>
              <a:gd name="T68" fmla="*/ 23 w 130"/>
              <a:gd name="T69" fmla="*/ 125 h 130"/>
              <a:gd name="T70" fmla="*/ 107 w 130"/>
              <a:gd name="T71" fmla="*/ 124 h 130"/>
              <a:gd name="T72" fmla="*/ 44 w 130"/>
              <a:gd name="T73" fmla="*/ 27 h 130"/>
              <a:gd name="T74" fmla="*/ 124 w 130"/>
              <a:gd name="T75" fmla="*/ 10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0" h="130">
                <a:moveTo>
                  <a:pt x="127" y="129"/>
                </a:moveTo>
                <a:cubicBezTo>
                  <a:pt x="127" y="129"/>
                  <a:pt x="128" y="129"/>
                  <a:pt x="128" y="128"/>
                </a:cubicBezTo>
                <a:cubicBezTo>
                  <a:pt x="129" y="128"/>
                  <a:pt x="129" y="127"/>
                  <a:pt x="129" y="127"/>
                </a:cubicBezTo>
                <a:cubicBezTo>
                  <a:pt x="129" y="106"/>
                  <a:pt x="129" y="106"/>
                  <a:pt x="129" y="106"/>
                </a:cubicBezTo>
                <a:cubicBezTo>
                  <a:pt x="129" y="106"/>
                  <a:pt x="129" y="106"/>
                  <a:pt x="129" y="106"/>
                </a:cubicBezTo>
                <a:cubicBezTo>
                  <a:pt x="129" y="105"/>
                  <a:pt x="129" y="105"/>
                  <a:pt x="128" y="104"/>
                </a:cubicBezTo>
                <a:cubicBezTo>
                  <a:pt x="89" y="65"/>
                  <a:pt x="89" y="65"/>
                  <a:pt x="89" y="65"/>
                </a:cubicBezTo>
                <a:cubicBezTo>
                  <a:pt x="127" y="27"/>
                  <a:pt x="127" y="27"/>
                  <a:pt x="127" y="27"/>
                </a:cubicBezTo>
                <a:cubicBezTo>
                  <a:pt x="130" y="25"/>
                  <a:pt x="130" y="21"/>
                  <a:pt x="127" y="19"/>
                </a:cubicBezTo>
                <a:cubicBezTo>
                  <a:pt x="111" y="3"/>
                  <a:pt x="111" y="3"/>
                  <a:pt x="111" y="3"/>
                </a:cubicBezTo>
                <a:cubicBezTo>
                  <a:pt x="109" y="0"/>
                  <a:pt x="105" y="0"/>
                  <a:pt x="103" y="3"/>
                </a:cubicBezTo>
                <a:cubicBezTo>
                  <a:pt x="65" y="41"/>
                  <a:pt x="65" y="41"/>
                  <a:pt x="65" y="41"/>
                </a:cubicBezTo>
                <a:cubicBezTo>
                  <a:pt x="30" y="6"/>
                  <a:pt x="30" y="6"/>
                  <a:pt x="30" y="6"/>
                </a:cubicBezTo>
                <a:cubicBezTo>
                  <a:pt x="27" y="3"/>
                  <a:pt x="23" y="1"/>
                  <a:pt x="18" y="1"/>
                </a:cubicBezTo>
                <a:cubicBezTo>
                  <a:pt x="14" y="1"/>
                  <a:pt x="9" y="3"/>
                  <a:pt x="6" y="6"/>
                </a:cubicBezTo>
                <a:cubicBezTo>
                  <a:pt x="3" y="9"/>
                  <a:pt x="1" y="14"/>
                  <a:pt x="1" y="18"/>
                </a:cubicBezTo>
                <a:cubicBezTo>
                  <a:pt x="1" y="23"/>
                  <a:pt x="3" y="27"/>
                  <a:pt x="6" y="30"/>
                </a:cubicBezTo>
                <a:cubicBezTo>
                  <a:pt x="41" y="65"/>
                  <a:pt x="41" y="65"/>
                  <a:pt x="41" y="65"/>
                </a:cubicBezTo>
                <a:cubicBezTo>
                  <a:pt x="3" y="103"/>
                  <a:pt x="3" y="103"/>
                  <a:pt x="3" y="103"/>
                </a:cubicBezTo>
                <a:cubicBezTo>
                  <a:pt x="0" y="105"/>
                  <a:pt x="0" y="109"/>
                  <a:pt x="3" y="111"/>
                </a:cubicBezTo>
                <a:cubicBezTo>
                  <a:pt x="19" y="127"/>
                  <a:pt x="19" y="127"/>
                  <a:pt x="19" y="127"/>
                </a:cubicBezTo>
                <a:cubicBezTo>
                  <a:pt x="21" y="130"/>
                  <a:pt x="25" y="130"/>
                  <a:pt x="27" y="127"/>
                </a:cubicBezTo>
                <a:cubicBezTo>
                  <a:pt x="65" y="89"/>
                  <a:pt x="65" y="89"/>
                  <a:pt x="65" y="89"/>
                </a:cubicBezTo>
                <a:cubicBezTo>
                  <a:pt x="104" y="128"/>
                  <a:pt x="104" y="128"/>
                  <a:pt x="104" y="128"/>
                </a:cubicBezTo>
                <a:cubicBezTo>
                  <a:pt x="105" y="129"/>
                  <a:pt x="105" y="129"/>
                  <a:pt x="106" y="129"/>
                </a:cubicBezTo>
                <a:cubicBezTo>
                  <a:pt x="127" y="129"/>
                  <a:pt x="127" y="129"/>
                  <a:pt x="127" y="129"/>
                </a:cubicBezTo>
                <a:close/>
                <a:moveTo>
                  <a:pt x="78" y="34"/>
                </a:moveTo>
                <a:cubicBezTo>
                  <a:pt x="85" y="40"/>
                  <a:pt x="85" y="40"/>
                  <a:pt x="85" y="40"/>
                </a:cubicBezTo>
                <a:cubicBezTo>
                  <a:pt x="85" y="41"/>
                  <a:pt x="87" y="41"/>
                  <a:pt x="88" y="40"/>
                </a:cubicBezTo>
                <a:cubicBezTo>
                  <a:pt x="89" y="39"/>
                  <a:pt x="89" y="38"/>
                  <a:pt x="88" y="37"/>
                </a:cubicBezTo>
                <a:cubicBezTo>
                  <a:pt x="82" y="31"/>
                  <a:pt x="82" y="31"/>
                  <a:pt x="82" y="31"/>
                </a:cubicBezTo>
                <a:cubicBezTo>
                  <a:pt x="94" y="18"/>
                  <a:pt x="94" y="18"/>
                  <a:pt x="94" y="18"/>
                </a:cubicBezTo>
                <a:cubicBezTo>
                  <a:pt x="100" y="24"/>
                  <a:pt x="100" y="24"/>
                  <a:pt x="100" y="24"/>
                </a:cubicBezTo>
                <a:cubicBezTo>
                  <a:pt x="101" y="25"/>
                  <a:pt x="103" y="25"/>
                  <a:pt x="104" y="24"/>
                </a:cubicBezTo>
                <a:cubicBezTo>
                  <a:pt x="104" y="24"/>
                  <a:pt x="104" y="23"/>
                  <a:pt x="104" y="23"/>
                </a:cubicBezTo>
                <a:cubicBezTo>
                  <a:pt x="104" y="22"/>
                  <a:pt x="104" y="21"/>
                  <a:pt x="104" y="21"/>
                </a:cubicBezTo>
                <a:cubicBezTo>
                  <a:pt x="97" y="15"/>
                  <a:pt x="97" y="15"/>
                  <a:pt x="97" y="15"/>
                </a:cubicBezTo>
                <a:cubicBezTo>
                  <a:pt x="107" y="5"/>
                  <a:pt x="107" y="5"/>
                  <a:pt x="107" y="5"/>
                </a:cubicBezTo>
                <a:cubicBezTo>
                  <a:pt x="125" y="23"/>
                  <a:pt x="125" y="23"/>
                  <a:pt x="125" y="23"/>
                </a:cubicBezTo>
                <a:cubicBezTo>
                  <a:pt x="86" y="62"/>
                  <a:pt x="86" y="62"/>
                  <a:pt x="86" y="62"/>
                </a:cubicBezTo>
                <a:cubicBezTo>
                  <a:pt x="68" y="44"/>
                  <a:pt x="68" y="44"/>
                  <a:pt x="68" y="44"/>
                </a:cubicBezTo>
                <a:lnTo>
                  <a:pt x="78" y="34"/>
                </a:lnTo>
                <a:close/>
                <a:moveTo>
                  <a:pt x="10" y="28"/>
                </a:moveTo>
                <a:cubicBezTo>
                  <a:pt x="10" y="27"/>
                  <a:pt x="9" y="27"/>
                  <a:pt x="9" y="27"/>
                </a:cubicBezTo>
                <a:cubicBezTo>
                  <a:pt x="7" y="25"/>
                  <a:pt x="6" y="21"/>
                  <a:pt x="6" y="18"/>
                </a:cubicBezTo>
                <a:cubicBezTo>
                  <a:pt x="6" y="15"/>
                  <a:pt x="7" y="12"/>
                  <a:pt x="9" y="9"/>
                </a:cubicBezTo>
                <a:cubicBezTo>
                  <a:pt x="14" y="4"/>
                  <a:pt x="22" y="4"/>
                  <a:pt x="27" y="9"/>
                </a:cubicBezTo>
                <a:cubicBezTo>
                  <a:pt x="31" y="13"/>
                  <a:pt x="31" y="13"/>
                  <a:pt x="31" y="13"/>
                </a:cubicBezTo>
                <a:cubicBezTo>
                  <a:pt x="13" y="31"/>
                  <a:pt x="13" y="31"/>
                  <a:pt x="13" y="31"/>
                </a:cubicBezTo>
                <a:lnTo>
                  <a:pt x="10" y="28"/>
                </a:lnTo>
                <a:close/>
                <a:moveTo>
                  <a:pt x="16" y="34"/>
                </a:moveTo>
                <a:cubicBezTo>
                  <a:pt x="34" y="16"/>
                  <a:pt x="34" y="16"/>
                  <a:pt x="34" y="16"/>
                </a:cubicBezTo>
                <a:cubicBezTo>
                  <a:pt x="41" y="23"/>
                  <a:pt x="41" y="23"/>
                  <a:pt x="41" y="23"/>
                </a:cubicBezTo>
                <a:cubicBezTo>
                  <a:pt x="23" y="41"/>
                  <a:pt x="23" y="41"/>
                  <a:pt x="23" y="41"/>
                </a:cubicBezTo>
                <a:lnTo>
                  <a:pt x="16" y="34"/>
                </a:lnTo>
                <a:close/>
                <a:moveTo>
                  <a:pt x="23" y="125"/>
                </a:moveTo>
                <a:cubicBezTo>
                  <a:pt x="5" y="107"/>
                  <a:pt x="5" y="107"/>
                  <a:pt x="5" y="107"/>
                </a:cubicBezTo>
                <a:cubicBezTo>
                  <a:pt x="15" y="97"/>
                  <a:pt x="15" y="97"/>
                  <a:pt x="15" y="97"/>
                </a:cubicBezTo>
                <a:cubicBezTo>
                  <a:pt x="21" y="104"/>
                  <a:pt x="21" y="104"/>
                  <a:pt x="21" y="104"/>
                </a:cubicBezTo>
                <a:cubicBezTo>
                  <a:pt x="22" y="105"/>
                  <a:pt x="23" y="105"/>
                  <a:pt x="24" y="104"/>
                </a:cubicBezTo>
                <a:cubicBezTo>
                  <a:pt x="25" y="103"/>
                  <a:pt x="25" y="101"/>
                  <a:pt x="24" y="100"/>
                </a:cubicBezTo>
                <a:cubicBezTo>
                  <a:pt x="18" y="94"/>
                  <a:pt x="18" y="94"/>
                  <a:pt x="18" y="94"/>
                </a:cubicBezTo>
                <a:cubicBezTo>
                  <a:pt x="31" y="82"/>
                  <a:pt x="31" y="82"/>
                  <a:pt x="31" y="82"/>
                </a:cubicBezTo>
                <a:cubicBezTo>
                  <a:pt x="37" y="88"/>
                  <a:pt x="37" y="88"/>
                  <a:pt x="37" y="88"/>
                </a:cubicBezTo>
                <a:cubicBezTo>
                  <a:pt x="38" y="89"/>
                  <a:pt x="39" y="89"/>
                  <a:pt x="40" y="88"/>
                </a:cubicBezTo>
                <a:cubicBezTo>
                  <a:pt x="41" y="87"/>
                  <a:pt x="41" y="85"/>
                  <a:pt x="40" y="85"/>
                </a:cubicBezTo>
                <a:cubicBezTo>
                  <a:pt x="34" y="78"/>
                  <a:pt x="34" y="78"/>
                  <a:pt x="34" y="78"/>
                </a:cubicBezTo>
                <a:cubicBezTo>
                  <a:pt x="44" y="68"/>
                  <a:pt x="44" y="68"/>
                  <a:pt x="44" y="68"/>
                </a:cubicBezTo>
                <a:cubicBezTo>
                  <a:pt x="62" y="86"/>
                  <a:pt x="62" y="86"/>
                  <a:pt x="62" y="86"/>
                </a:cubicBezTo>
                <a:lnTo>
                  <a:pt x="23" y="125"/>
                </a:lnTo>
                <a:close/>
                <a:moveTo>
                  <a:pt x="124" y="124"/>
                </a:moveTo>
                <a:cubicBezTo>
                  <a:pt x="107" y="124"/>
                  <a:pt x="107" y="124"/>
                  <a:pt x="107" y="124"/>
                </a:cubicBezTo>
                <a:cubicBezTo>
                  <a:pt x="27" y="44"/>
                  <a:pt x="27" y="44"/>
                  <a:pt x="27" y="44"/>
                </a:cubicBezTo>
                <a:cubicBezTo>
                  <a:pt x="44" y="27"/>
                  <a:pt x="44" y="27"/>
                  <a:pt x="44" y="27"/>
                </a:cubicBezTo>
                <a:cubicBezTo>
                  <a:pt x="45" y="28"/>
                  <a:pt x="45" y="28"/>
                  <a:pt x="45" y="28"/>
                </a:cubicBezTo>
                <a:cubicBezTo>
                  <a:pt x="124" y="107"/>
                  <a:pt x="124" y="107"/>
                  <a:pt x="124" y="107"/>
                </a:cubicBezTo>
                <a:lnTo>
                  <a:pt x="124" y="124"/>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2" name="Freeform 97"/>
          <p:cNvSpPr>
            <a:spLocks noEditPoints="1"/>
          </p:cNvSpPr>
          <p:nvPr/>
        </p:nvSpPr>
        <p:spPr bwMode="auto">
          <a:xfrm>
            <a:off x="10179050" y="4152900"/>
            <a:ext cx="481013" cy="479425"/>
          </a:xfrm>
          <a:custGeom>
            <a:avLst/>
            <a:gdLst>
              <a:gd name="T0" fmla="*/ 126 w 128"/>
              <a:gd name="T1" fmla="*/ 128 h 128"/>
              <a:gd name="T2" fmla="*/ 128 w 128"/>
              <a:gd name="T3" fmla="*/ 126 h 128"/>
              <a:gd name="T4" fmla="*/ 127 w 128"/>
              <a:gd name="T5" fmla="*/ 103 h 128"/>
              <a:gd name="T6" fmla="*/ 124 w 128"/>
              <a:gd name="T7" fmla="*/ 25 h 128"/>
              <a:gd name="T8" fmla="*/ 124 w 128"/>
              <a:gd name="T9" fmla="*/ 7 h 128"/>
              <a:gd name="T10" fmla="*/ 107 w 128"/>
              <a:gd name="T11" fmla="*/ 8 h 128"/>
              <a:gd name="T12" fmla="*/ 41 w 128"/>
              <a:gd name="T13" fmla="*/ 17 h 128"/>
              <a:gd name="T14" fmla="*/ 17 w 128"/>
              <a:gd name="T15" fmla="*/ 0 h 128"/>
              <a:gd name="T16" fmla="*/ 0 w 128"/>
              <a:gd name="T17" fmla="*/ 17 h 128"/>
              <a:gd name="T18" fmla="*/ 48 w 128"/>
              <a:gd name="T19" fmla="*/ 72 h 128"/>
              <a:gd name="T20" fmla="*/ 37 w 128"/>
              <a:gd name="T21" fmla="*/ 80 h 128"/>
              <a:gd name="T22" fmla="*/ 28 w 128"/>
              <a:gd name="T23" fmla="*/ 87 h 128"/>
              <a:gd name="T24" fmla="*/ 16 w 128"/>
              <a:gd name="T25" fmla="*/ 90 h 128"/>
              <a:gd name="T26" fmla="*/ 7 w 128"/>
              <a:gd name="T27" fmla="*/ 103 h 128"/>
              <a:gd name="T28" fmla="*/ 0 w 128"/>
              <a:gd name="T29" fmla="*/ 118 h 128"/>
              <a:gd name="T30" fmla="*/ 5 w 128"/>
              <a:gd name="T31" fmla="*/ 124 h 128"/>
              <a:gd name="T32" fmla="*/ 35 w 128"/>
              <a:gd name="T33" fmla="*/ 122 h 128"/>
              <a:gd name="T34" fmla="*/ 45 w 128"/>
              <a:gd name="T35" fmla="*/ 105 h 128"/>
              <a:gd name="T36" fmla="*/ 51 w 128"/>
              <a:gd name="T37" fmla="*/ 98 h 128"/>
              <a:gd name="T38" fmla="*/ 50 w 128"/>
              <a:gd name="T39" fmla="*/ 93 h 128"/>
              <a:gd name="T40" fmla="*/ 103 w 128"/>
              <a:gd name="T41" fmla="*/ 127 h 128"/>
              <a:gd name="T42" fmla="*/ 105 w 128"/>
              <a:gd name="T43" fmla="*/ 128 h 128"/>
              <a:gd name="T44" fmla="*/ 110 w 128"/>
              <a:gd name="T45" fmla="*/ 11 h 128"/>
              <a:gd name="T46" fmla="*/ 111 w 128"/>
              <a:gd name="T47" fmla="*/ 10 h 128"/>
              <a:gd name="T48" fmla="*/ 124 w 128"/>
              <a:gd name="T49" fmla="*/ 15 h 128"/>
              <a:gd name="T50" fmla="*/ 82 w 128"/>
              <a:gd name="T51" fmla="*/ 57 h 128"/>
              <a:gd name="T52" fmla="*/ 110 w 128"/>
              <a:gd name="T53" fmla="*/ 11 h 128"/>
              <a:gd name="T54" fmla="*/ 8 w 128"/>
              <a:gd name="T55" fmla="*/ 26 h 128"/>
              <a:gd name="T56" fmla="*/ 8 w 128"/>
              <a:gd name="T57" fmla="*/ 8 h 128"/>
              <a:gd name="T58" fmla="*/ 30 w 128"/>
              <a:gd name="T59" fmla="*/ 12 h 128"/>
              <a:gd name="T60" fmla="*/ 9 w 128"/>
              <a:gd name="T61" fmla="*/ 27 h 128"/>
              <a:gd name="T62" fmla="*/ 33 w 128"/>
              <a:gd name="T63" fmla="*/ 15 h 128"/>
              <a:gd name="T64" fmla="*/ 22 w 128"/>
              <a:gd name="T65" fmla="*/ 40 h 128"/>
              <a:gd name="T66" fmla="*/ 40 w 128"/>
              <a:gd name="T67" fmla="*/ 102 h 128"/>
              <a:gd name="T68" fmla="*/ 40 w 128"/>
              <a:gd name="T69" fmla="*/ 105 h 128"/>
              <a:gd name="T70" fmla="*/ 29 w 128"/>
              <a:gd name="T71" fmla="*/ 119 h 128"/>
              <a:gd name="T72" fmla="*/ 6 w 128"/>
              <a:gd name="T73" fmla="*/ 119 h 128"/>
              <a:gd name="T74" fmla="*/ 5 w 128"/>
              <a:gd name="T75" fmla="*/ 117 h 128"/>
              <a:gd name="T76" fmla="*/ 13 w 128"/>
              <a:gd name="T77" fmla="*/ 100 h 128"/>
              <a:gd name="T78" fmla="*/ 26 w 128"/>
              <a:gd name="T79" fmla="*/ 91 h 128"/>
              <a:gd name="T80" fmla="*/ 35 w 128"/>
              <a:gd name="T81" fmla="*/ 85 h 128"/>
              <a:gd name="T82" fmla="*/ 40 w 128"/>
              <a:gd name="T83" fmla="*/ 102 h 128"/>
              <a:gd name="T84" fmla="*/ 42 w 128"/>
              <a:gd name="T85" fmla="*/ 85 h 128"/>
              <a:gd name="T86" fmla="*/ 56 w 128"/>
              <a:gd name="T87" fmla="*/ 81 h 128"/>
              <a:gd name="T88" fmla="*/ 26 w 128"/>
              <a:gd name="T89" fmla="*/ 43 h 128"/>
              <a:gd name="T90" fmla="*/ 44 w 128"/>
              <a:gd name="T91" fmla="*/ 27 h 128"/>
              <a:gd name="T92" fmla="*/ 123 w 128"/>
              <a:gd name="T93" fmla="*/ 106 h 128"/>
              <a:gd name="T94" fmla="*/ 106 w 128"/>
              <a:gd name="T9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 h="128">
                <a:moveTo>
                  <a:pt x="126" y="128"/>
                </a:moveTo>
                <a:cubicBezTo>
                  <a:pt x="126" y="128"/>
                  <a:pt x="126" y="128"/>
                  <a:pt x="126" y="128"/>
                </a:cubicBezTo>
                <a:cubicBezTo>
                  <a:pt x="126" y="128"/>
                  <a:pt x="127" y="128"/>
                  <a:pt x="127" y="127"/>
                </a:cubicBezTo>
                <a:cubicBezTo>
                  <a:pt x="128" y="127"/>
                  <a:pt x="128" y="126"/>
                  <a:pt x="128" y="126"/>
                </a:cubicBezTo>
                <a:cubicBezTo>
                  <a:pt x="128" y="105"/>
                  <a:pt x="128" y="105"/>
                  <a:pt x="128" y="105"/>
                </a:cubicBezTo>
                <a:cubicBezTo>
                  <a:pt x="128" y="104"/>
                  <a:pt x="128" y="104"/>
                  <a:pt x="127" y="103"/>
                </a:cubicBezTo>
                <a:cubicBezTo>
                  <a:pt x="85" y="61"/>
                  <a:pt x="85" y="61"/>
                  <a:pt x="85" y="61"/>
                </a:cubicBezTo>
                <a:cubicBezTo>
                  <a:pt x="124" y="25"/>
                  <a:pt x="124" y="25"/>
                  <a:pt x="124" y="25"/>
                </a:cubicBezTo>
                <a:cubicBezTo>
                  <a:pt x="126" y="22"/>
                  <a:pt x="128" y="19"/>
                  <a:pt x="128" y="15"/>
                </a:cubicBezTo>
                <a:cubicBezTo>
                  <a:pt x="128" y="12"/>
                  <a:pt x="127" y="9"/>
                  <a:pt x="124" y="7"/>
                </a:cubicBezTo>
                <a:cubicBezTo>
                  <a:pt x="120" y="2"/>
                  <a:pt x="112" y="2"/>
                  <a:pt x="107" y="7"/>
                </a:cubicBezTo>
                <a:cubicBezTo>
                  <a:pt x="107" y="8"/>
                  <a:pt x="107" y="8"/>
                  <a:pt x="107" y="8"/>
                </a:cubicBezTo>
                <a:cubicBezTo>
                  <a:pt x="71" y="47"/>
                  <a:pt x="71" y="47"/>
                  <a:pt x="71" y="47"/>
                </a:cubicBezTo>
                <a:cubicBezTo>
                  <a:pt x="41" y="17"/>
                  <a:pt x="41" y="17"/>
                  <a:pt x="41" y="17"/>
                </a:cubicBezTo>
                <a:cubicBezTo>
                  <a:pt x="29" y="5"/>
                  <a:pt x="29" y="5"/>
                  <a:pt x="29" y="5"/>
                </a:cubicBezTo>
                <a:cubicBezTo>
                  <a:pt x="26" y="2"/>
                  <a:pt x="22" y="0"/>
                  <a:pt x="17" y="0"/>
                </a:cubicBezTo>
                <a:cubicBezTo>
                  <a:pt x="13" y="0"/>
                  <a:pt x="8" y="2"/>
                  <a:pt x="5" y="5"/>
                </a:cubicBezTo>
                <a:cubicBezTo>
                  <a:pt x="2" y="8"/>
                  <a:pt x="0" y="13"/>
                  <a:pt x="0" y="17"/>
                </a:cubicBezTo>
                <a:cubicBezTo>
                  <a:pt x="0" y="22"/>
                  <a:pt x="2" y="26"/>
                  <a:pt x="5" y="29"/>
                </a:cubicBezTo>
                <a:cubicBezTo>
                  <a:pt x="48" y="72"/>
                  <a:pt x="48" y="72"/>
                  <a:pt x="48" y="72"/>
                </a:cubicBezTo>
                <a:cubicBezTo>
                  <a:pt x="39" y="82"/>
                  <a:pt x="39" y="82"/>
                  <a:pt x="39" y="82"/>
                </a:cubicBezTo>
                <a:cubicBezTo>
                  <a:pt x="37" y="80"/>
                  <a:pt x="37" y="80"/>
                  <a:pt x="37" y="80"/>
                </a:cubicBezTo>
                <a:cubicBezTo>
                  <a:pt x="36" y="79"/>
                  <a:pt x="35" y="79"/>
                  <a:pt x="34" y="80"/>
                </a:cubicBezTo>
                <a:cubicBezTo>
                  <a:pt x="28" y="87"/>
                  <a:pt x="28" y="87"/>
                  <a:pt x="28" y="87"/>
                </a:cubicBezTo>
                <a:cubicBezTo>
                  <a:pt x="26" y="87"/>
                  <a:pt x="26" y="87"/>
                  <a:pt x="26" y="87"/>
                </a:cubicBezTo>
                <a:cubicBezTo>
                  <a:pt x="23" y="87"/>
                  <a:pt x="19" y="88"/>
                  <a:pt x="16" y="90"/>
                </a:cubicBezTo>
                <a:cubicBezTo>
                  <a:pt x="13" y="92"/>
                  <a:pt x="11" y="95"/>
                  <a:pt x="9" y="98"/>
                </a:cubicBezTo>
                <a:cubicBezTo>
                  <a:pt x="8" y="100"/>
                  <a:pt x="8" y="102"/>
                  <a:pt x="7" y="103"/>
                </a:cubicBezTo>
                <a:cubicBezTo>
                  <a:pt x="6" y="107"/>
                  <a:pt x="5" y="110"/>
                  <a:pt x="2" y="113"/>
                </a:cubicBezTo>
                <a:cubicBezTo>
                  <a:pt x="1" y="115"/>
                  <a:pt x="0" y="116"/>
                  <a:pt x="0" y="118"/>
                </a:cubicBezTo>
                <a:cubicBezTo>
                  <a:pt x="0" y="119"/>
                  <a:pt x="1" y="121"/>
                  <a:pt x="2" y="122"/>
                </a:cubicBezTo>
                <a:cubicBezTo>
                  <a:pt x="3" y="123"/>
                  <a:pt x="4" y="123"/>
                  <a:pt x="5" y="124"/>
                </a:cubicBezTo>
                <a:cubicBezTo>
                  <a:pt x="17" y="125"/>
                  <a:pt x="26" y="125"/>
                  <a:pt x="30" y="123"/>
                </a:cubicBezTo>
                <a:cubicBezTo>
                  <a:pt x="32" y="123"/>
                  <a:pt x="33" y="122"/>
                  <a:pt x="35" y="122"/>
                </a:cubicBezTo>
                <a:cubicBezTo>
                  <a:pt x="38" y="120"/>
                  <a:pt x="40" y="118"/>
                  <a:pt x="42" y="115"/>
                </a:cubicBezTo>
                <a:cubicBezTo>
                  <a:pt x="44" y="112"/>
                  <a:pt x="45" y="109"/>
                  <a:pt x="45" y="105"/>
                </a:cubicBezTo>
                <a:cubicBezTo>
                  <a:pt x="45" y="104"/>
                  <a:pt x="45" y="104"/>
                  <a:pt x="45" y="104"/>
                </a:cubicBezTo>
                <a:cubicBezTo>
                  <a:pt x="51" y="98"/>
                  <a:pt x="51" y="98"/>
                  <a:pt x="51" y="98"/>
                </a:cubicBezTo>
                <a:cubicBezTo>
                  <a:pt x="52" y="97"/>
                  <a:pt x="52" y="95"/>
                  <a:pt x="51" y="94"/>
                </a:cubicBezTo>
                <a:cubicBezTo>
                  <a:pt x="50" y="93"/>
                  <a:pt x="50" y="93"/>
                  <a:pt x="50" y="93"/>
                </a:cubicBezTo>
                <a:cubicBezTo>
                  <a:pt x="59" y="84"/>
                  <a:pt x="59" y="84"/>
                  <a:pt x="59" y="84"/>
                </a:cubicBezTo>
                <a:cubicBezTo>
                  <a:pt x="103" y="127"/>
                  <a:pt x="103" y="127"/>
                  <a:pt x="103" y="127"/>
                </a:cubicBezTo>
                <a:cubicBezTo>
                  <a:pt x="104" y="128"/>
                  <a:pt x="104" y="128"/>
                  <a:pt x="105" y="128"/>
                </a:cubicBezTo>
                <a:cubicBezTo>
                  <a:pt x="105" y="128"/>
                  <a:pt x="105" y="128"/>
                  <a:pt x="105" y="128"/>
                </a:cubicBezTo>
                <a:lnTo>
                  <a:pt x="126" y="128"/>
                </a:lnTo>
                <a:close/>
                <a:moveTo>
                  <a:pt x="110" y="11"/>
                </a:moveTo>
                <a:cubicBezTo>
                  <a:pt x="110" y="10"/>
                  <a:pt x="110" y="10"/>
                  <a:pt x="110" y="10"/>
                </a:cubicBezTo>
                <a:cubicBezTo>
                  <a:pt x="111" y="10"/>
                  <a:pt x="111" y="10"/>
                  <a:pt x="111" y="10"/>
                </a:cubicBezTo>
                <a:cubicBezTo>
                  <a:pt x="114" y="7"/>
                  <a:pt x="118" y="7"/>
                  <a:pt x="121" y="10"/>
                </a:cubicBezTo>
                <a:cubicBezTo>
                  <a:pt x="123" y="11"/>
                  <a:pt x="124" y="13"/>
                  <a:pt x="124" y="15"/>
                </a:cubicBezTo>
                <a:cubicBezTo>
                  <a:pt x="124" y="18"/>
                  <a:pt x="123" y="20"/>
                  <a:pt x="121" y="21"/>
                </a:cubicBezTo>
                <a:cubicBezTo>
                  <a:pt x="82" y="57"/>
                  <a:pt x="82" y="57"/>
                  <a:pt x="82" y="57"/>
                </a:cubicBezTo>
                <a:cubicBezTo>
                  <a:pt x="74" y="50"/>
                  <a:pt x="74" y="50"/>
                  <a:pt x="74" y="50"/>
                </a:cubicBezTo>
                <a:lnTo>
                  <a:pt x="110" y="11"/>
                </a:lnTo>
                <a:close/>
                <a:moveTo>
                  <a:pt x="9" y="27"/>
                </a:moveTo>
                <a:cubicBezTo>
                  <a:pt x="9" y="26"/>
                  <a:pt x="8" y="26"/>
                  <a:pt x="8" y="26"/>
                </a:cubicBezTo>
                <a:cubicBezTo>
                  <a:pt x="6" y="24"/>
                  <a:pt x="5" y="20"/>
                  <a:pt x="5" y="17"/>
                </a:cubicBezTo>
                <a:cubicBezTo>
                  <a:pt x="5" y="14"/>
                  <a:pt x="6" y="11"/>
                  <a:pt x="8" y="8"/>
                </a:cubicBezTo>
                <a:cubicBezTo>
                  <a:pt x="13" y="3"/>
                  <a:pt x="21" y="3"/>
                  <a:pt x="26" y="8"/>
                </a:cubicBezTo>
                <a:cubicBezTo>
                  <a:pt x="30" y="12"/>
                  <a:pt x="30" y="12"/>
                  <a:pt x="30" y="12"/>
                </a:cubicBezTo>
                <a:cubicBezTo>
                  <a:pt x="12" y="30"/>
                  <a:pt x="12" y="30"/>
                  <a:pt x="12" y="30"/>
                </a:cubicBezTo>
                <a:lnTo>
                  <a:pt x="9" y="27"/>
                </a:lnTo>
                <a:close/>
                <a:moveTo>
                  <a:pt x="15" y="33"/>
                </a:moveTo>
                <a:cubicBezTo>
                  <a:pt x="33" y="15"/>
                  <a:pt x="33" y="15"/>
                  <a:pt x="33" y="15"/>
                </a:cubicBezTo>
                <a:cubicBezTo>
                  <a:pt x="40" y="22"/>
                  <a:pt x="40" y="22"/>
                  <a:pt x="40" y="22"/>
                </a:cubicBezTo>
                <a:cubicBezTo>
                  <a:pt x="22" y="40"/>
                  <a:pt x="22" y="40"/>
                  <a:pt x="22" y="40"/>
                </a:cubicBezTo>
                <a:lnTo>
                  <a:pt x="15" y="33"/>
                </a:lnTo>
                <a:close/>
                <a:moveTo>
                  <a:pt x="40" y="102"/>
                </a:moveTo>
                <a:cubicBezTo>
                  <a:pt x="40" y="103"/>
                  <a:pt x="40" y="103"/>
                  <a:pt x="40" y="103"/>
                </a:cubicBezTo>
                <a:cubicBezTo>
                  <a:pt x="40" y="104"/>
                  <a:pt x="40" y="104"/>
                  <a:pt x="40" y="105"/>
                </a:cubicBezTo>
                <a:cubicBezTo>
                  <a:pt x="40" y="110"/>
                  <a:pt x="37" y="115"/>
                  <a:pt x="33" y="118"/>
                </a:cubicBezTo>
                <a:cubicBezTo>
                  <a:pt x="31" y="118"/>
                  <a:pt x="30" y="119"/>
                  <a:pt x="29" y="119"/>
                </a:cubicBezTo>
                <a:cubicBezTo>
                  <a:pt x="27" y="120"/>
                  <a:pt x="24" y="120"/>
                  <a:pt x="20" y="120"/>
                </a:cubicBezTo>
                <a:cubicBezTo>
                  <a:pt x="16" y="120"/>
                  <a:pt x="11" y="120"/>
                  <a:pt x="6" y="119"/>
                </a:cubicBezTo>
                <a:cubicBezTo>
                  <a:pt x="3" y="118"/>
                  <a:pt x="3" y="118"/>
                  <a:pt x="3" y="118"/>
                </a:cubicBezTo>
                <a:cubicBezTo>
                  <a:pt x="5" y="117"/>
                  <a:pt x="5" y="117"/>
                  <a:pt x="5" y="117"/>
                </a:cubicBezTo>
                <a:cubicBezTo>
                  <a:pt x="9" y="113"/>
                  <a:pt x="10" y="109"/>
                  <a:pt x="12" y="105"/>
                </a:cubicBezTo>
                <a:cubicBezTo>
                  <a:pt x="12" y="103"/>
                  <a:pt x="13" y="101"/>
                  <a:pt x="13" y="100"/>
                </a:cubicBezTo>
                <a:cubicBezTo>
                  <a:pt x="14" y="97"/>
                  <a:pt x="16" y="95"/>
                  <a:pt x="18" y="94"/>
                </a:cubicBezTo>
                <a:cubicBezTo>
                  <a:pt x="21" y="92"/>
                  <a:pt x="24" y="91"/>
                  <a:pt x="26" y="91"/>
                </a:cubicBezTo>
                <a:cubicBezTo>
                  <a:pt x="27" y="91"/>
                  <a:pt x="29" y="91"/>
                  <a:pt x="29" y="91"/>
                </a:cubicBezTo>
                <a:cubicBezTo>
                  <a:pt x="35" y="85"/>
                  <a:pt x="35" y="85"/>
                  <a:pt x="35" y="85"/>
                </a:cubicBezTo>
                <a:cubicBezTo>
                  <a:pt x="46" y="96"/>
                  <a:pt x="46" y="96"/>
                  <a:pt x="46" y="96"/>
                </a:cubicBezTo>
                <a:lnTo>
                  <a:pt x="40" y="102"/>
                </a:lnTo>
                <a:close/>
                <a:moveTo>
                  <a:pt x="46" y="90"/>
                </a:moveTo>
                <a:cubicBezTo>
                  <a:pt x="42" y="85"/>
                  <a:pt x="42" y="85"/>
                  <a:pt x="42" y="85"/>
                </a:cubicBezTo>
                <a:cubicBezTo>
                  <a:pt x="51" y="75"/>
                  <a:pt x="51" y="75"/>
                  <a:pt x="51" y="75"/>
                </a:cubicBezTo>
                <a:cubicBezTo>
                  <a:pt x="56" y="81"/>
                  <a:pt x="56" y="81"/>
                  <a:pt x="56" y="81"/>
                </a:cubicBezTo>
                <a:lnTo>
                  <a:pt x="46" y="90"/>
                </a:lnTo>
                <a:close/>
                <a:moveTo>
                  <a:pt x="26" y="43"/>
                </a:moveTo>
                <a:cubicBezTo>
                  <a:pt x="43" y="26"/>
                  <a:pt x="43" y="26"/>
                  <a:pt x="43" y="26"/>
                </a:cubicBezTo>
                <a:cubicBezTo>
                  <a:pt x="44" y="27"/>
                  <a:pt x="44" y="27"/>
                  <a:pt x="44" y="27"/>
                </a:cubicBezTo>
                <a:cubicBezTo>
                  <a:pt x="70" y="52"/>
                  <a:pt x="115" y="97"/>
                  <a:pt x="123" y="105"/>
                </a:cubicBezTo>
                <a:cubicBezTo>
                  <a:pt x="123" y="106"/>
                  <a:pt x="123" y="106"/>
                  <a:pt x="123" y="106"/>
                </a:cubicBezTo>
                <a:cubicBezTo>
                  <a:pt x="123" y="123"/>
                  <a:pt x="123" y="123"/>
                  <a:pt x="123" y="123"/>
                </a:cubicBezTo>
                <a:cubicBezTo>
                  <a:pt x="106" y="123"/>
                  <a:pt x="106" y="123"/>
                  <a:pt x="106" y="123"/>
                </a:cubicBezTo>
                <a:lnTo>
                  <a:pt x="26" y="4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3" name="Freeform 98"/>
          <p:cNvSpPr>
            <a:spLocks noEditPoints="1"/>
          </p:cNvSpPr>
          <p:nvPr/>
        </p:nvSpPr>
        <p:spPr bwMode="auto">
          <a:xfrm>
            <a:off x="9210675" y="4152900"/>
            <a:ext cx="487363" cy="479425"/>
          </a:xfrm>
          <a:custGeom>
            <a:avLst/>
            <a:gdLst>
              <a:gd name="T0" fmla="*/ 92 w 130"/>
              <a:gd name="T1" fmla="*/ 65 h 128"/>
              <a:gd name="T2" fmla="*/ 124 w 130"/>
              <a:gd name="T3" fmla="*/ 36 h 128"/>
              <a:gd name="T4" fmla="*/ 124 w 130"/>
              <a:gd name="T5" fmla="*/ 6 h 128"/>
              <a:gd name="T6" fmla="*/ 94 w 130"/>
              <a:gd name="T7" fmla="*/ 6 h 128"/>
              <a:gd name="T8" fmla="*/ 65 w 130"/>
              <a:gd name="T9" fmla="*/ 38 h 128"/>
              <a:gd name="T10" fmla="*/ 19 w 130"/>
              <a:gd name="T11" fmla="*/ 0 h 128"/>
              <a:gd name="T12" fmla="*/ 7 w 130"/>
              <a:gd name="T13" fmla="*/ 29 h 128"/>
              <a:gd name="T14" fmla="*/ 26 w 130"/>
              <a:gd name="T15" fmla="*/ 81 h 128"/>
              <a:gd name="T16" fmla="*/ 27 w 130"/>
              <a:gd name="T17" fmla="*/ 85 h 128"/>
              <a:gd name="T18" fmla="*/ 3 w 130"/>
              <a:gd name="T19" fmla="*/ 97 h 128"/>
              <a:gd name="T20" fmla="*/ 2 w 130"/>
              <a:gd name="T21" fmla="*/ 126 h 128"/>
              <a:gd name="T22" fmla="*/ 4 w 130"/>
              <a:gd name="T23" fmla="*/ 128 h 128"/>
              <a:gd name="T24" fmla="*/ 31 w 130"/>
              <a:gd name="T25" fmla="*/ 128 h 128"/>
              <a:gd name="T26" fmla="*/ 33 w 130"/>
              <a:gd name="T27" fmla="*/ 127 h 128"/>
              <a:gd name="T28" fmla="*/ 46 w 130"/>
              <a:gd name="T29" fmla="*/ 104 h 128"/>
              <a:gd name="T30" fmla="*/ 66 w 130"/>
              <a:gd name="T31" fmla="*/ 89 h 128"/>
              <a:gd name="T32" fmla="*/ 107 w 130"/>
              <a:gd name="T33" fmla="*/ 128 h 128"/>
              <a:gd name="T34" fmla="*/ 128 w 130"/>
              <a:gd name="T35" fmla="*/ 128 h 128"/>
              <a:gd name="T36" fmla="*/ 130 w 130"/>
              <a:gd name="T37" fmla="*/ 126 h 128"/>
              <a:gd name="T38" fmla="*/ 130 w 130"/>
              <a:gd name="T39" fmla="*/ 105 h 128"/>
              <a:gd name="T40" fmla="*/ 96 w 130"/>
              <a:gd name="T41" fmla="*/ 11 h 128"/>
              <a:gd name="T42" fmla="*/ 109 w 130"/>
              <a:gd name="T43" fmla="*/ 5 h 128"/>
              <a:gd name="T44" fmla="*/ 121 w 130"/>
              <a:gd name="T45" fmla="*/ 33 h 128"/>
              <a:gd name="T46" fmla="*/ 88 w 130"/>
              <a:gd name="T47" fmla="*/ 62 h 128"/>
              <a:gd name="T48" fmla="*/ 96 w 130"/>
              <a:gd name="T49" fmla="*/ 11 h 128"/>
              <a:gd name="T50" fmla="*/ 10 w 130"/>
              <a:gd name="T51" fmla="*/ 26 h 128"/>
              <a:gd name="T52" fmla="*/ 10 w 130"/>
              <a:gd name="T53" fmla="*/ 8 h 128"/>
              <a:gd name="T54" fmla="*/ 32 w 130"/>
              <a:gd name="T55" fmla="*/ 12 h 128"/>
              <a:gd name="T56" fmla="*/ 12 w 130"/>
              <a:gd name="T57" fmla="*/ 28 h 128"/>
              <a:gd name="T58" fmla="*/ 35 w 130"/>
              <a:gd name="T59" fmla="*/ 15 h 128"/>
              <a:gd name="T60" fmla="*/ 24 w 130"/>
              <a:gd name="T61" fmla="*/ 40 h 128"/>
              <a:gd name="T62" fmla="*/ 30 w 130"/>
              <a:gd name="T63" fmla="*/ 123 h 128"/>
              <a:gd name="T64" fmla="*/ 7 w 130"/>
              <a:gd name="T65" fmla="*/ 100 h 128"/>
              <a:gd name="T66" fmla="*/ 35 w 130"/>
              <a:gd name="T67" fmla="*/ 92 h 128"/>
              <a:gd name="T68" fmla="*/ 22 w 130"/>
              <a:gd name="T69" fmla="*/ 108 h 128"/>
              <a:gd name="T70" fmla="*/ 38 w 130"/>
              <a:gd name="T71" fmla="*/ 95 h 128"/>
              <a:gd name="T72" fmla="*/ 30 w 130"/>
              <a:gd name="T73" fmla="*/ 123 h 128"/>
              <a:gd name="T74" fmla="*/ 31 w 130"/>
              <a:gd name="T75" fmla="*/ 82 h 128"/>
              <a:gd name="T76" fmla="*/ 63 w 130"/>
              <a:gd name="T77" fmla="*/ 85 h 128"/>
              <a:gd name="T78" fmla="*/ 125 w 130"/>
              <a:gd name="T79" fmla="*/ 123 h 128"/>
              <a:gd name="T80" fmla="*/ 28 w 130"/>
              <a:gd name="T81" fmla="*/ 43 h 128"/>
              <a:gd name="T82" fmla="*/ 46 w 130"/>
              <a:gd name="T83" fmla="*/ 27 h 128"/>
              <a:gd name="T84" fmla="*/ 125 w 130"/>
              <a:gd name="T85"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0" h="128">
                <a:moveTo>
                  <a:pt x="129" y="103"/>
                </a:moveTo>
                <a:cubicBezTo>
                  <a:pt x="92" y="65"/>
                  <a:pt x="92" y="65"/>
                  <a:pt x="92" y="65"/>
                </a:cubicBezTo>
                <a:cubicBezTo>
                  <a:pt x="122" y="38"/>
                  <a:pt x="122" y="38"/>
                  <a:pt x="122" y="38"/>
                </a:cubicBezTo>
                <a:cubicBezTo>
                  <a:pt x="123" y="37"/>
                  <a:pt x="123" y="37"/>
                  <a:pt x="124" y="36"/>
                </a:cubicBezTo>
                <a:cubicBezTo>
                  <a:pt x="128" y="32"/>
                  <a:pt x="130" y="27"/>
                  <a:pt x="130" y="21"/>
                </a:cubicBezTo>
                <a:cubicBezTo>
                  <a:pt x="130" y="16"/>
                  <a:pt x="128" y="10"/>
                  <a:pt x="124" y="6"/>
                </a:cubicBezTo>
                <a:cubicBezTo>
                  <a:pt x="120" y="2"/>
                  <a:pt x="114" y="0"/>
                  <a:pt x="109" y="0"/>
                </a:cubicBezTo>
                <a:cubicBezTo>
                  <a:pt x="103" y="0"/>
                  <a:pt x="98" y="2"/>
                  <a:pt x="94" y="6"/>
                </a:cubicBezTo>
                <a:cubicBezTo>
                  <a:pt x="93" y="7"/>
                  <a:pt x="93" y="7"/>
                  <a:pt x="93" y="8"/>
                </a:cubicBezTo>
                <a:cubicBezTo>
                  <a:pt x="65" y="38"/>
                  <a:pt x="65" y="38"/>
                  <a:pt x="65" y="38"/>
                </a:cubicBezTo>
                <a:cubicBezTo>
                  <a:pt x="31" y="5"/>
                  <a:pt x="31" y="5"/>
                  <a:pt x="31" y="5"/>
                </a:cubicBezTo>
                <a:cubicBezTo>
                  <a:pt x="28" y="2"/>
                  <a:pt x="24" y="0"/>
                  <a:pt x="19" y="0"/>
                </a:cubicBezTo>
                <a:cubicBezTo>
                  <a:pt x="15" y="0"/>
                  <a:pt x="10" y="2"/>
                  <a:pt x="7" y="5"/>
                </a:cubicBezTo>
                <a:cubicBezTo>
                  <a:pt x="0" y="12"/>
                  <a:pt x="0" y="23"/>
                  <a:pt x="7" y="29"/>
                </a:cubicBezTo>
                <a:cubicBezTo>
                  <a:pt x="41" y="64"/>
                  <a:pt x="41" y="64"/>
                  <a:pt x="41" y="64"/>
                </a:cubicBezTo>
                <a:cubicBezTo>
                  <a:pt x="26" y="81"/>
                  <a:pt x="26" y="81"/>
                  <a:pt x="26" y="81"/>
                </a:cubicBezTo>
                <a:cubicBezTo>
                  <a:pt x="25" y="82"/>
                  <a:pt x="25" y="83"/>
                  <a:pt x="26" y="84"/>
                </a:cubicBezTo>
                <a:cubicBezTo>
                  <a:pt x="27" y="85"/>
                  <a:pt x="27" y="85"/>
                  <a:pt x="27" y="85"/>
                </a:cubicBezTo>
                <a:cubicBezTo>
                  <a:pt x="4" y="97"/>
                  <a:pt x="4" y="97"/>
                  <a:pt x="4" y="97"/>
                </a:cubicBezTo>
                <a:cubicBezTo>
                  <a:pt x="3" y="97"/>
                  <a:pt x="3" y="97"/>
                  <a:pt x="3" y="97"/>
                </a:cubicBezTo>
                <a:cubicBezTo>
                  <a:pt x="2" y="98"/>
                  <a:pt x="2" y="98"/>
                  <a:pt x="2" y="99"/>
                </a:cubicBezTo>
                <a:cubicBezTo>
                  <a:pt x="2" y="126"/>
                  <a:pt x="2" y="126"/>
                  <a:pt x="2" y="126"/>
                </a:cubicBezTo>
                <a:cubicBezTo>
                  <a:pt x="2" y="126"/>
                  <a:pt x="2" y="127"/>
                  <a:pt x="3" y="127"/>
                </a:cubicBezTo>
                <a:cubicBezTo>
                  <a:pt x="3" y="128"/>
                  <a:pt x="4" y="128"/>
                  <a:pt x="4" y="128"/>
                </a:cubicBezTo>
                <a:cubicBezTo>
                  <a:pt x="31" y="128"/>
                  <a:pt x="31" y="128"/>
                  <a:pt x="31" y="128"/>
                </a:cubicBezTo>
                <a:cubicBezTo>
                  <a:pt x="31" y="128"/>
                  <a:pt x="31" y="128"/>
                  <a:pt x="31" y="128"/>
                </a:cubicBezTo>
                <a:cubicBezTo>
                  <a:pt x="32" y="128"/>
                  <a:pt x="32" y="128"/>
                  <a:pt x="33" y="127"/>
                </a:cubicBezTo>
                <a:cubicBezTo>
                  <a:pt x="33" y="127"/>
                  <a:pt x="33" y="127"/>
                  <a:pt x="33" y="127"/>
                </a:cubicBezTo>
                <a:cubicBezTo>
                  <a:pt x="45" y="103"/>
                  <a:pt x="45" y="103"/>
                  <a:pt x="45" y="103"/>
                </a:cubicBezTo>
                <a:cubicBezTo>
                  <a:pt x="46" y="104"/>
                  <a:pt x="46" y="104"/>
                  <a:pt x="46" y="104"/>
                </a:cubicBezTo>
                <a:cubicBezTo>
                  <a:pt x="47" y="105"/>
                  <a:pt x="48" y="105"/>
                  <a:pt x="49" y="104"/>
                </a:cubicBezTo>
                <a:cubicBezTo>
                  <a:pt x="66" y="89"/>
                  <a:pt x="66" y="89"/>
                  <a:pt x="66" y="89"/>
                </a:cubicBezTo>
                <a:cubicBezTo>
                  <a:pt x="105" y="127"/>
                  <a:pt x="105" y="127"/>
                  <a:pt x="105" y="127"/>
                </a:cubicBezTo>
                <a:cubicBezTo>
                  <a:pt x="106" y="128"/>
                  <a:pt x="106" y="128"/>
                  <a:pt x="107" y="128"/>
                </a:cubicBezTo>
                <a:cubicBezTo>
                  <a:pt x="107" y="128"/>
                  <a:pt x="107" y="128"/>
                  <a:pt x="107" y="128"/>
                </a:cubicBezTo>
                <a:cubicBezTo>
                  <a:pt x="128" y="128"/>
                  <a:pt x="128" y="128"/>
                  <a:pt x="128" y="128"/>
                </a:cubicBezTo>
                <a:cubicBezTo>
                  <a:pt x="128" y="128"/>
                  <a:pt x="129" y="128"/>
                  <a:pt x="129" y="127"/>
                </a:cubicBezTo>
                <a:cubicBezTo>
                  <a:pt x="130" y="127"/>
                  <a:pt x="130" y="126"/>
                  <a:pt x="130" y="126"/>
                </a:cubicBezTo>
                <a:cubicBezTo>
                  <a:pt x="130" y="105"/>
                  <a:pt x="130" y="105"/>
                  <a:pt x="130" y="105"/>
                </a:cubicBezTo>
                <a:cubicBezTo>
                  <a:pt x="130" y="105"/>
                  <a:pt x="130" y="105"/>
                  <a:pt x="130" y="105"/>
                </a:cubicBezTo>
                <a:cubicBezTo>
                  <a:pt x="130" y="104"/>
                  <a:pt x="130" y="104"/>
                  <a:pt x="129" y="103"/>
                </a:cubicBezTo>
                <a:close/>
                <a:moveTo>
                  <a:pt x="96" y="11"/>
                </a:moveTo>
                <a:cubicBezTo>
                  <a:pt x="96" y="10"/>
                  <a:pt x="97" y="10"/>
                  <a:pt x="97" y="9"/>
                </a:cubicBezTo>
                <a:cubicBezTo>
                  <a:pt x="100" y="6"/>
                  <a:pt x="104" y="5"/>
                  <a:pt x="109" y="5"/>
                </a:cubicBezTo>
                <a:cubicBezTo>
                  <a:pt x="113" y="5"/>
                  <a:pt x="117" y="6"/>
                  <a:pt x="121" y="9"/>
                </a:cubicBezTo>
                <a:cubicBezTo>
                  <a:pt x="127" y="16"/>
                  <a:pt x="127" y="26"/>
                  <a:pt x="121" y="33"/>
                </a:cubicBezTo>
                <a:cubicBezTo>
                  <a:pt x="120" y="33"/>
                  <a:pt x="120" y="34"/>
                  <a:pt x="119" y="34"/>
                </a:cubicBezTo>
                <a:cubicBezTo>
                  <a:pt x="88" y="62"/>
                  <a:pt x="88" y="62"/>
                  <a:pt x="88" y="62"/>
                </a:cubicBezTo>
                <a:cubicBezTo>
                  <a:pt x="68" y="42"/>
                  <a:pt x="68" y="42"/>
                  <a:pt x="68" y="42"/>
                </a:cubicBezTo>
                <a:lnTo>
                  <a:pt x="96" y="11"/>
                </a:lnTo>
                <a:close/>
                <a:moveTo>
                  <a:pt x="12" y="28"/>
                </a:moveTo>
                <a:cubicBezTo>
                  <a:pt x="11" y="27"/>
                  <a:pt x="10" y="26"/>
                  <a:pt x="10" y="26"/>
                </a:cubicBezTo>
                <a:cubicBezTo>
                  <a:pt x="8" y="24"/>
                  <a:pt x="7" y="20"/>
                  <a:pt x="7" y="17"/>
                </a:cubicBezTo>
                <a:cubicBezTo>
                  <a:pt x="7" y="14"/>
                  <a:pt x="8" y="11"/>
                  <a:pt x="10" y="8"/>
                </a:cubicBezTo>
                <a:cubicBezTo>
                  <a:pt x="15" y="3"/>
                  <a:pt x="23" y="3"/>
                  <a:pt x="28" y="8"/>
                </a:cubicBezTo>
                <a:cubicBezTo>
                  <a:pt x="32" y="12"/>
                  <a:pt x="32" y="12"/>
                  <a:pt x="32" y="12"/>
                </a:cubicBezTo>
                <a:cubicBezTo>
                  <a:pt x="14" y="30"/>
                  <a:pt x="14" y="30"/>
                  <a:pt x="14" y="30"/>
                </a:cubicBezTo>
                <a:lnTo>
                  <a:pt x="12" y="28"/>
                </a:lnTo>
                <a:close/>
                <a:moveTo>
                  <a:pt x="17" y="33"/>
                </a:moveTo>
                <a:cubicBezTo>
                  <a:pt x="35" y="15"/>
                  <a:pt x="35" y="15"/>
                  <a:pt x="35" y="15"/>
                </a:cubicBezTo>
                <a:cubicBezTo>
                  <a:pt x="42" y="22"/>
                  <a:pt x="42" y="22"/>
                  <a:pt x="42" y="22"/>
                </a:cubicBezTo>
                <a:cubicBezTo>
                  <a:pt x="24" y="40"/>
                  <a:pt x="24" y="40"/>
                  <a:pt x="24" y="40"/>
                </a:cubicBezTo>
                <a:lnTo>
                  <a:pt x="17" y="33"/>
                </a:lnTo>
                <a:close/>
                <a:moveTo>
                  <a:pt x="30" y="123"/>
                </a:moveTo>
                <a:cubicBezTo>
                  <a:pt x="7" y="123"/>
                  <a:pt x="7" y="123"/>
                  <a:pt x="7" y="123"/>
                </a:cubicBezTo>
                <a:cubicBezTo>
                  <a:pt x="7" y="100"/>
                  <a:pt x="7" y="100"/>
                  <a:pt x="7" y="100"/>
                </a:cubicBezTo>
                <a:cubicBezTo>
                  <a:pt x="31" y="88"/>
                  <a:pt x="31" y="88"/>
                  <a:pt x="31" y="88"/>
                </a:cubicBezTo>
                <a:cubicBezTo>
                  <a:pt x="35" y="92"/>
                  <a:pt x="35" y="92"/>
                  <a:pt x="35" y="92"/>
                </a:cubicBezTo>
                <a:cubicBezTo>
                  <a:pt x="22" y="105"/>
                  <a:pt x="22" y="105"/>
                  <a:pt x="22" y="105"/>
                </a:cubicBezTo>
                <a:cubicBezTo>
                  <a:pt x="21" y="106"/>
                  <a:pt x="21" y="108"/>
                  <a:pt x="22" y="108"/>
                </a:cubicBezTo>
                <a:cubicBezTo>
                  <a:pt x="22" y="109"/>
                  <a:pt x="24" y="109"/>
                  <a:pt x="25" y="108"/>
                </a:cubicBezTo>
                <a:cubicBezTo>
                  <a:pt x="38" y="95"/>
                  <a:pt x="38" y="95"/>
                  <a:pt x="38" y="95"/>
                </a:cubicBezTo>
                <a:cubicBezTo>
                  <a:pt x="42" y="99"/>
                  <a:pt x="42" y="99"/>
                  <a:pt x="42" y="99"/>
                </a:cubicBezTo>
                <a:lnTo>
                  <a:pt x="30" y="123"/>
                </a:lnTo>
                <a:close/>
                <a:moveTo>
                  <a:pt x="48" y="99"/>
                </a:moveTo>
                <a:cubicBezTo>
                  <a:pt x="31" y="82"/>
                  <a:pt x="31" y="82"/>
                  <a:pt x="31" y="82"/>
                </a:cubicBezTo>
                <a:cubicBezTo>
                  <a:pt x="45" y="67"/>
                  <a:pt x="45" y="67"/>
                  <a:pt x="45" y="67"/>
                </a:cubicBezTo>
                <a:cubicBezTo>
                  <a:pt x="63" y="85"/>
                  <a:pt x="63" y="85"/>
                  <a:pt x="63" y="85"/>
                </a:cubicBezTo>
                <a:lnTo>
                  <a:pt x="48" y="99"/>
                </a:lnTo>
                <a:close/>
                <a:moveTo>
                  <a:pt x="125" y="123"/>
                </a:moveTo>
                <a:cubicBezTo>
                  <a:pt x="108" y="123"/>
                  <a:pt x="108" y="123"/>
                  <a:pt x="108" y="123"/>
                </a:cubicBezTo>
                <a:cubicBezTo>
                  <a:pt x="28" y="43"/>
                  <a:pt x="28" y="43"/>
                  <a:pt x="28" y="43"/>
                </a:cubicBezTo>
                <a:cubicBezTo>
                  <a:pt x="45" y="26"/>
                  <a:pt x="45" y="26"/>
                  <a:pt x="45" y="26"/>
                </a:cubicBezTo>
                <a:cubicBezTo>
                  <a:pt x="46" y="27"/>
                  <a:pt x="46" y="27"/>
                  <a:pt x="46" y="27"/>
                </a:cubicBezTo>
                <a:cubicBezTo>
                  <a:pt x="72" y="53"/>
                  <a:pt x="117" y="98"/>
                  <a:pt x="125" y="105"/>
                </a:cubicBezTo>
                <a:cubicBezTo>
                  <a:pt x="125" y="106"/>
                  <a:pt x="125" y="106"/>
                  <a:pt x="125" y="106"/>
                </a:cubicBezTo>
                <a:lnTo>
                  <a:pt x="125" y="12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4" name="Freeform 99"/>
          <p:cNvSpPr>
            <a:spLocks noEditPoints="1"/>
          </p:cNvSpPr>
          <p:nvPr/>
        </p:nvSpPr>
        <p:spPr bwMode="auto">
          <a:xfrm>
            <a:off x="8253413" y="4152900"/>
            <a:ext cx="484188" cy="484188"/>
          </a:xfrm>
          <a:custGeom>
            <a:avLst/>
            <a:gdLst>
              <a:gd name="T0" fmla="*/ 129 w 129"/>
              <a:gd name="T1" fmla="*/ 22 h 129"/>
              <a:gd name="T2" fmla="*/ 127 w 129"/>
              <a:gd name="T3" fmla="*/ 18 h 129"/>
              <a:gd name="T4" fmla="*/ 111 w 129"/>
              <a:gd name="T5" fmla="*/ 2 h 129"/>
              <a:gd name="T6" fmla="*/ 107 w 129"/>
              <a:gd name="T7" fmla="*/ 0 h 129"/>
              <a:gd name="T8" fmla="*/ 103 w 129"/>
              <a:gd name="T9" fmla="*/ 2 h 129"/>
              <a:gd name="T10" fmla="*/ 3 w 129"/>
              <a:gd name="T11" fmla="*/ 102 h 129"/>
              <a:gd name="T12" fmla="*/ 3 w 129"/>
              <a:gd name="T13" fmla="*/ 110 h 129"/>
              <a:gd name="T14" fmla="*/ 19 w 129"/>
              <a:gd name="T15" fmla="*/ 126 h 129"/>
              <a:gd name="T16" fmla="*/ 27 w 129"/>
              <a:gd name="T17" fmla="*/ 126 h 129"/>
              <a:gd name="T18" fmla="*/ 127 w 129"/>
              <a:gd name="T19" fmla="*/ 26 h 129"/>
              <a:gd name="T20" fmla="*/ 129 w 129"/>
              <a:gd name="T21" fmla="*/ 22 h 129"/>
              <a:gd name="T22" fmla="*/ 124 w 129"/>
              <a:gd name="T23" fmla="*/ 23 h 129"/>
              <a:gd name="T24" fmla="*/ 23 w 129"/>
              <a:gd name="T25" fmla="*/ 124 h 129"/>
              <a:gd name="T26" fmla="*/ 5 w 129"/>
              <a:gd name="T27" fmla="*/ 106 h 129"/>
              <a:gd name="T28" fmla="*/ 15 w 129"/>
              <a:gd name="T29" fmla="*/ 96 h 129"/>
              <a:gd name="T30" fmla="*/ 21 w 129"/>
              <a:gd name="T31" fmla="*/ 103 h 129"/>
              <a:gd name="T32" fmla="*/ 24 w 129"/>
              <a:gd name="T33" fmla="*/ 103 h 129"/>
              <a:gd name="T34" fmla="*/ 25 w 129"/>
              <a:gd name="T35" fmla="*/ 101 h 129"/>
              <a:gd name="T36" fmla="*/ 24 w 129"/>
              <a:gd name="T37" fmla="*/ 99 h 129"/>
              <a:gd name="T38" fmla="*/ 18 w 129"/>
              <a:gd name="T39" fmla="*/ 93 h 129"/>
              <a:gd name="T40" fmla="*/ 31 w 129"/>
              <a:gd name="T41" fmla="*/ 81 h 129"/>
              <a:gd name="T42" fmla="*/ 37 w 129"/>
              <a:gd name="T43" fmla="*/ 87 h 129"/>
              <a:gd name="T44" fmla="*/ 40 w 129"/>
              <a:gd name="T45" fmla="*/ 87 h 129"/>
              <a:gd name="T46" fmla="*/ 40 w 129"/>
              <a:gd name="T47" fmla="*/ 84 h 129"/>
              <a:gd name="T48" fmla="*/ 34 w 129"/>
              <a:gd name="T49" fmla="*/ 77 h 129"/>
              <a:gd name="T50" fmla="*/ 46 w 129"/>
              <a:gd name="T51" fmla="*/ 65 h 129"/>
              <a:gd name="T52" fmla="*/ 53 w 129"/>
              <a:gd name="T53" fmla="*/ 71 h 129"/>
              <a:gd name="T54" fmla="*/ 56 w 129"/>
              <a:gd name="T55" fmla="*/ 71 h 129"/>
              <a:gd name="T56" fmla="*/ 57 w 129"/>
              <a:gd name="T57" fmla="*/ 69 h 129"/>
              <a:gd name="T58" fmla="*/ 56 w 129"/>
              <a:gd name="T59" fmla="*/ 68 h 129"/>
              <a:gd name="T60" fmla="*/ 50 w 129"/>
              <a:gd name="T61" fmla="*/ 61 h 129"/>
              <a:gd name="T62" fmla="*/ 62 w 129"/>
              <a:gd name="T63" fmla="*/ 49 h 129"/>
              <a:gd name="T64" fmla="*/ 69 w 129"/>
              <a:gd name="T65" fmla="*/ 55 h 129"/>
              <a:gd name="T66" fmla="*/ 72 w 129"/>
              <a:gd name="T67" fmla="*/ 55 h 129"/>
              <a:gd name="T68" fmla="*/ 72 w 129"/>
              <a:gd name="T69" fmla="*/ 52 h 129"/>
              <a:gd name="T70" fmla="*/ 66 w 129"/>
              <a:gd name="T71" fmla="*/ 45 h 129"/>
              <a:gd name="T72" fmla="*/ 78 w 129"/>
              <a:gd name="T73" fmla="*/ 33 h 129"/>
              <a:gd name="T74" fmla="*/ 85 w 129"/>
              <a:gd name="T75" fmla="*/ 39 h 129"/>
              <a:gd name="T76" fmla="*/ 88 w 129"/>
              <a:gd name="T77" fmla="*/ 39 h 129"/>
              <a:gd name="T78" fmla="*/ 88 w 129"/>
              <a:gd name="T79" fmla="*/ 36 h 129"/>
              <a:gd name="T80" fmla="*/ 82 w 129"/>
              <a:gd name="T81" fmla="*/ 30 h 129"/>
              <a:gd name="T82" fmla="*/ 94 w 129"/>
              <a:gd name="T83" fmla="*/ 17 h 129"/>
              <a:gd name="T84" fmla="*/ 100 w 129"/>
              <a:gd name="T85" fmla="*/ 23 h 129"/>
              <a:gd name="T86" fmla="*/ 104 w 129"/>
              <a:gd name="T87" fmla="*/ 23 h 129"/>
              <a:gd name="T88" fmla="*/ 104 w 129"/>
              <a:gd name="T89" fmla="*/ 20 h 129"/>
              <a:gd name="T90" fmla="*/ 97 w 129"/>
              <a:gd name="T91" fmla="*/ 14 h 129"/>
              <a:gd name="T92" fmla="*/ 107 w 129"/>
              <a:gd name="T93" fmla="*/ 4 h 129"/>
              <a:gd name="T94" fmla="*/ 125 w 129"/>
              <a:gd name="T95" fmla="*/ 22 h 129"/>
              <a:gd name="T96" fmla="*/ 124 w 129"/>
              <a:gd name="T97" fmla="*/ 23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9" h="129">
                <a:moveTo>
                  <a:pt x="129" y="22"/>
                </a:moveTo>
                <a:cubicBezTo>
                  <a:pt x="129" y="20"/>
                  <a:pt x="128" y="19"/>
                  <a:pt x="127" y="18"/>
                </a:cubicBezTo>
                <a:cubicBezTo>
                  <a:pt x="111" y="2"/>
                  <a:pt x="111" y="2"/>
                  <a:pt x="111" y="2"/>
                </a:cubicBezTo>
                <a:cubicBezTo>
                  <a:pt x="110" y="1"/>
                  <a:pt x="109" y="0"/>
                  <a:pt x="107" y="0"/>
                </a:cubicBezTo>
                <a:cubicBezTo>
                  <a:pt x="105" y="0"/>
                  <a:pt x="104" y="1"/>
                  <a:pt x="103" y="2"/>
                </a:cubicBezTo>
                <a:cubicBezTo>
                  <a:pt x="3" y="102"/>
                  <a:pt x="3" y="102"/>
                  <a:pt x="3" y="102"/>
                </a:cubicBezTo>
                <a:cubicBezTo>
                  <a:pt x="0" y="104"/>
                  <a:pt x="0" y="108"/>
                  <a:pt x="3" y="110"/>
                </a:cubicBezTo>
                <a:cubicBezTo>
                  <a:pt x="19" y="126"/>
                  <a:pt x="19" y="126"/>
                  <a:pt x="19" y="126"/>
                </a:cubicBezTo>
                <a:cubicBezTo>
                  <a:pt x="21" y="129"/>
                  <a:pt x="25" y="129"/>
                  <a:pt x="27" y="126"/>
                </a:cubicBezTo>
                <a:cubicBezTo>
                  <a:pt x="127" y="26"/>
                  <a:pt x="127" y="26"/>
                  <a:pt x="127" y="26"/>
                </a:cubicBezTo>
                <a:cubicBezTo>
                  <a:pt x="128" y="25"/>
                  <a:pt x="129" y="24"/>
                  <a:pt x="129" y="22"/>
                </a:cubicBezTo>
                <a:close/>
                <a:moveTo>
                  <a:pt x="124" y="23"/>
                </a:moveTo>
                <a:cubicBezTo>
                  <a:pt x="23" y="124"/>
                  <a:pt x="23" y="124"/>
                  <a:pt x="23" y="124"/>
                </a:cubicBezTo>
                <a:cubicBezTo>
                  <a:pt x="5" y="106"/>
                  <a:pt x="5" y="106"/>
                  <a:pt x="5" y="106"/>
                </a:cubicBezTo>
                <a:cubicBezTo>
                  <a:pt x="15" y="96"/>
                  <a:pt x="15" y="96"/>
                  <a:pt x="15" y="96"/>
                </a:cubicBezTo>
                <a:cubicBezTo>
                  <a:pt x="21" y="103"/>
                  <a:pt x="21" y="103"/>
                  <a:pt x="21" y="103"/>
                </a:cubicBezTo>
                <a:cubicBezTo>
                  <a:pt x="22" y="104"/>
                  <a:pt x="23" y="104"/>
                  <a:pt x="24" y="103"/>
                </a:cubicBezTo>
                <a:cubicBezTo>
                  <a:pt x="25" y="102"/>
                  <a:pt x="25" y="102"/>
                  <a:pt x="25" y="101"/>
                </a:cubicBezTo>
                <a:cubicBezTo>
                  <a:pt x="25" y="100"/>
                  <a:pt x="25" y="100"/>
                  <a:pt x="24" y="99"/>
                </a:cubicBezTo>
                <a:cubicBezTo>
                  <a:pt x="18" y="93"/>
                  <a:pt x="18" y="93"/>
                  <a:pt x="18" y="93"/>
                </a:cubicBezTo>
                <a:cubicBezTo>
                  <a:pt x="31" y="81"/>
                  <a:pt x="31" y="81"/>
                  <a:pt x="31" y="81"/>
                </a:cubicBezTo>
                <a:cubicBezTo>
                  <a:pt x="37" y="87"/>
                  <a:pt x="37" y="87"/>
                  <a:pt x="37" y="87"/>
                </a:cubicBezTo>
                <a:cubicBezTo>
                  <a:pt x="38" y="88"/>
                  <a:pt x="39" y="88"/>
                  <a:pt x="40" y="87"/>
                </a:cubicBezTo>
                <a:cubicBezTo>
                  <a:pt x="41" y="86"/>
                  <a:pt x="41" y="84"/>
                  <a:pt x="40" y="84"/>
                </a:cubicBezTo>
                <a:cubicBezTo>
                  <a:pt x="34" y="77"/>
                  <a:pt x="34" y="77"/>
                  <a:pt x="34" y="77"/>
                </a:cubicBezTo>
                <a:cubicBezTo>
                  <a:pt x="46" y="65"/>
                  <a:pt x="46" y="65"/>
                  <a:pt x="46" y="65"/>
                </a:cubicBezTo>
                <a:cubicBezTo>
                  <a:pt x="53" y="71"/>
                  <a:pt x="53" y="71"/>
                  <a:pt x="53" y="71"/>
                </a:cubicBezTo>
                <a:cubicBezTo>
                  <a:pt x="54" y="72"/>
                  <a:pt x="55" y="72"/>
                  <a:pt x="56" y="71"/>
                </a:cubicBezTo>
                <a:cubicBezTo>
                  <a:pt x="56" y="70"/>
                  <a:pt x="57" y="70"/>
                  <a:pt x="57" y="69"/>
                </a:cubicBezTo>
                <a:cubicBezTo>
                  <a:pt x="57" y="69"/>
                  <a:pt x="56" y="68"/>
                  <a:pt x="56" y="68"/>
                </a:cubicBezTo>
                <a:cubicBezTo>
                  <a:pt x="50" y="61"/>
                  <a:pt x="50" y="61"/>
                  <a:pt x="50" y="61"/>
                </a:cubicBezTo>
                <a:cubicBezTo>
                  <a:pt x="62" y="49"/>
                  <a:pt x="62" y="49"/>
                  <a:pt x="62" y="49"/>
                </a:cubicBezTo>
                <a:cubicBezTo>
                  <a:pt x="69" y="55"/>
                  <a:pt x="69" y="55"/>
                  <a:pt x="69" y="55"/>
                </a:cubicBezTo>
                <a:cubicBezTo>
                  <a:pt x="70" y="56"/>
                  <a:pt x="71" y="56"/>
                  <a:pt x="72" y="55"/>
                </a:cubicBezTo>
                <a:cubicBezTo>
                  <a:pt x="73" y="54"/>
                  <a:pt x="73" y="53"/>
                  <a:pt x="72" y="52"/>
                </a:cubicBezTo>
                <a:cubicBezTo>
                  <a:pt x="66" y="45"/>
                  <a:pt x="66" y="45"/>
                  <a:pt x="66" y="45"/>
                </a:cubicBezTo>
                <a:cubicBezTo>
                  <a:pt x="78" y="33"/>
                  <a:pt x="78" y="33"/>
                  <a:pt x="78" y="33"/>
                </a:cubicBezTo>
                <a:cubicBezTo>
                  <a:pt x="85" y="39"/>
                  <a:pt x="85" y="39"/>
                  <a:pt x="85" y="39"/>
                </a:cubicBezTo>
                <a:cubicBezTo>
                  <a:pt x="85" y="40"/>
                  <a:pt x="87" y="40"/>
                  <a:pt x="88" y="39"/>
                </a:cubicBezTo>
                <a:cubicBezTo>
                  <a:pt x="89" y="38"/>
                  <a:pt x="89" y="37"/>
                  <a:pt x="88" y="36"/>
                </a:cubicBezTo>
                <a:cubicBezTo>
                  <a:pt x="82" y="30"/>
                  <a:pt x="82" y="30"/>
                  <a:pt x="82" y="30"/>
                </a:cubicBezTo>
                <a:cubicBezTo>
                  <a:pt x="94" y="17"/>
                  <a:pt x="94" y="17"/>
                  <a:pt x="94" y="17"/>
                </a:cubicBezTo>
                <a:cubicBezTo>
                  <a:pt x="100" y="23"/>
                  <a:pt x="100" y="23"/>
                  <a:pt x="100" y="23"/>
                </a:cubicBezTo>
                <a:cubicBezTo>
                  <a:pt x="101" y="24"/>
                  <a:pt x="103" y="24"/>
                  <a:pt x="104" y="23"/>
                </a:cubicBezTo>
                <a:cubicBezTo>
                  <a:pt x="105" y="22"/>
                  <a:pt x="105" y="21"/>
                  <a:pt x="104" y="20"/>
                </a:cubicBezTo>
                <a:cubicBezTo>
                  <a:pt x="97" y="14"/>
                  <a:pt x="97" y="14"/>
                  <a:pt x="97" y="14"/>
                </a:cubicBezTo>
                <a:cubicBezTo>
                  <a:pt x="107" y="4"/>
                  <a:pt x="107" y="4"/>
                  <a:pt x="107" y="4"/>
                </a:cubicBezTo>
                <a:cubicBezTo>
                  <a:pt x="125" y="22"/>
                  <a:pt x="125" y="22"/>
                  <a:pt x="125" y="22"/>
                </a:cubicBezTo>
                <a:lnTo>
                  <a:pt x="124" y="2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5" name="Freeform 100"/>
          <p:cNvSpPr>
            <a:spLocks noEditPoints="1"/>
          </p:cNvSpPr>
          <p:nvPr/>
        </p:nvSpPr>
        <p:spPr bwMode="auto">
          <a:xfrm>
            <a:off x="7296150" y="4159250"/>
            <a:ext cx="479425" cy="461963"/>
          </a:xfrm>
          <a:custGeom>
            <a:avLst/>
            <a:gdLst>
              <a:gd name="T0" fmla="*/ 128 w 128"/>
              <a:gd name="T1" fmla="*/ 13 h 123"/>
              <a:gd name="T2" fmla="*/ 124 w 128"/>
              <a:gd name="T3" fmla="*/ 5 h 123"/>
              <a:gd name="T4" fmla="*/ 107 w 128"/>
              <a:gd name="T5" fmla="*/ 5 h 123"/>
              <a:gd name="T6" fmla="*/ 107 w 128"/>
              <a:gd name="T7" fmla="*/ 6 h 123"/>
              <a:gd name="T8" fmla="*/ 39 w 128"/>
              <a:gd name="T9" fmla="*/ 80 h 123"/>
              <a:gd name="T10" fmla="*/ 37 w 128"/>
              <a:gd name="T11" fmla="*/ 78 h 123"/>
              <a:gd name="T12" fmla="*/ 34 w 128"/>
              <a:gd name="T13" fmla="*/ 78 h 123"/>
              <a:gd name="T14" fmla="*/ 28 w 128"/>
              <a:gd name="T15" fmla="*/ 85 h 123"/>
              <a:gd name="T16" fmla="*/ 26 w 128"/>
              <a:gd name="T17" fmla="*/ 85 h 123"/>
              <a:gd name="T18" fmla="*/ 16 w 128"/>
              <a:gd name="T19" fmla="*/ 88 h 123"/>
              <a:gd name="T20" fmla="*/ 9 w 128"/>
              <a:gd name="T21" fmla="*/ 96 h 123"/>
              <a:gd name="T22" fmla="*/ 7 w 128"/>
              <a:gd name="T23" fmla="*/ 101 h 123"/>
              <a:gd name="T24" fmla="*/ 2 w 128"/>
              <a:gd name="T25" fmla="*/ 111 h 123"/>
              <a:gd name="T26" fmla="*/ 0 w 128"/>
              <a:gd name="T27" fmla="*/ 116 h 123"/>
              <a:gd name="T28" fmla="*/ 2 w 128"/>
              <a:gd name="T29" fmla="*/ 120 h 123"/>
              <a:gd name="T30" fmla="*/ 5 w 128"/>
              <a:gd name="T31" fmla="*/ 122 h 123"/>
              <a:gd name="T32" fmla="*/ 30 w 128"/>
              <a:gd name="T33" fmla="*/ 121 h 123"/>
              <a:gd name="T34" fmla="*/ 35 w 128"/>
              <a:gd name="T35" fmla="*/ 120 h 123"/>
              <a:gd name="T36" fmla="*/ 42 w 128"/>
              <a:gd name="T37" fmla="*/ 113 h 123"/>
              <a:gd name="T38" fmla="*/ 45 w 128"/>
              <a:gd name="T39" fmla="*/ 103 h 123"/>
              <a:gd name="T40" fmla="*/ 45 w 128"/>
              <a:gd name="T41" fmla="*/ 102 h 123"/>
              <a:gd name="T42" fmla="*/ 51 w 128"/>
              <a:gd name="T43" fmla="*/ 96 h 123"/>
              <a:gd name="T44" fmla="*/ 51 w 128"/>
              <a:gd name="T45" fmla="*/ 92 h 123"/>
              <a:gd name="T46" fmla="*/ 50 w 128"/>
              <a:gd name="T47" fmla="*/ 91 h 123"/>
              <a:gd name="T48" fmla="*/ 124 w 128"/>
              <a:gd name="T49" fmla="*/ 23 h 123"/>
              <a:gd name="T50" fmla="*/ 128 w 128"/>
              <a:gd name="T51" fmla="*/ 13 h 123"/>
              <a:gd name="T52" fmla="*/ 40 w 128"/>
              <a:gd name="T53" fmla="*/ 100 h 123"/>
              <a:gd name="T54" fmla="*/ 40 w 128"/>
              <a:gd name="T55" fmla="*/ 101 h 123"/>
              <a:gd name="T56" fmla="*/ 40 w 128"/>
              <a:gd name="T57" fmla="*/ 103 h 123"/>
              <a:gd name="T58" fmla="*/ 33 w 128"/>
              <a:gd name="T59" fmla="*/ 116 h 123"/>
              <a:gd name="T60" fmla="*/ 29 w 128"/>
              <a:gd name="T61" fmla="*/ 117 h 123"/>
              <a:gd name="T62" fmla="*/ 20 w 128"/>
              <a:gd name="T63" fmla="*/ 118 h 123"/>
              <a:gd name="T64" fmla="*/ 6 w 128"/>
              <a:gd name="T65" fmla="*/ 117 h 123"/>
              <a:gd name="T66" fmla="*/ 3 w 128"/>
              <a:gd name="T67" fmla="*/ 116 h 123"/>
              <a:gd name="T68" fmla="*/ 5 w 128"/>
              <a:gd name="T69" fmla="*/ 115 h 123"/>
              <a:gd name="T70" fmla="*/ 12 w 128"/>
              <a:gd name="T71" fmla="*/ 103 h 123"/>
              <a:gd name="T72" fmla="*/ 13 w 128"/>
              <a:gd name="T73" fmla="*/ 98 h 123"/>
              <a:gd name="T74" fmla="*/ 18 w 128"/>
              <a:gd name="T75" fmla="*/ 92 h 123"/>
              <a:gd name="T76" fmla="*/ 26 w 128"/>
              <a:gd name="T77" fmla="*/ 89 h 123"/>
              <a:gd name="T78" fmla="*/ 29 w 128"/>
              <a:gd name="T79" fmla="*/ 89 h 123"/>
              <a:gd name="T80" fmla="*/ 35 w 128"/>
              <a:gd name="T81" fmla="*/ 83 h 123"/>
              <a:gd name="T82" fmla="*/ 46 w 128"/>
              <a:gd name="T83" fmla="*/ 94 h 123"/>
              <a:gd name="T84" fmla="*/ 40 w 128"/>
              <a:gd name="T85" fmla="*/ 100 h 123"/>
              <a:gd name="T86" fmla="*/ 121 w 128"/>
              <a:gd name="T87" fmla="*/ 19 h 123"/>
              <a:gd name="T88" fmla="*/ 46 w 128"/>
              <a:gd name="T89" fmla="*/ 88 h 123"/>
              <a:gd name="T90" fmla="*/ 42 w 128"/>
              <a:gd name="T91" fmla="*/ 83 h 123"/>
              <a:gd name="T92" fmla="*/ 110 w 128"/>
              <a:gd name="T93" fmla="*/ 9 h 123"/>
              <a:gd name="T94" fmla="*/ 110 w 128"/>
              <a:gd name="T95" fmla="*/ 8 h 123"/>
              <a:gd name="T96" fmla="*/ 111 w 128"/>
              <a:gd name="T97" fmla="*/ 8 h 123"/>
              <a:gd name="T98" fmla="*/ 121 w 128"/>
              <a:gd name="T99" fmla="*/ 8 h 123"/>
              <a:gd name="T100" fmla="*/ 124 w 128"/>
              <a:gd name="T101" fmla="*/ 13 h 123"/>
              <a:gd name="T102" fmla="*/ 121 w 128"/>
              <a:gd name="T103" fmla="*/ 19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 h="123">
                <a:moveTo>
                  <a:pt x="128" y="13"/>
                </a:moveTo>
                <a:cubicBezTo>
                  <a:pt x="128" y="10"/>
                  <a:pt x="127" y="7"/>
                  <a:pt x="124" y="5"/>
                </a:cubicBezTo>
                <a:cubicBezTo>
                  <a:pt x="120" y="0"/>
                  <a:pt x="112" y="0"/>
                  <a:pt x="107" y="5"/>
                </a:cubicBezTo>
                <a:cubicBezTo>
                  <a:pt x="107" y="6"/>
                  <a:pt x="107" y="6"/>
                  <a:pt x="107" y="6"/>
                </a:cubicBezTo>
                <a:cubicBezTo>
                  <a:pt x="39" y="80"/>
                  <a:pt x="39" y="80"/>
                  <a:pt x="39" y="80"/>
                </a:cubicBezTo>
                <a:cubicBezTo>
                  <a:pt x="37" y="78"/>
                  <a:pt x="37" y="78"/>
                  <a:pt x="37" y="78"/>
                </a:cubicBezTo>
                <a:cubicBezTo>
                  <a:pt x="36" y="77"/>
                  <a:pt x="35" y="77"/>
                  <a:pt x="34" y="78"/>
                </a:cubicBezTo>
                <a:cubicBezTo>
                  <a:pt x="28" y="85"/>
                  <a:pt x="28" y="85"/>
                  <a:pt x="28" y="85"/>
                </a:cubicBezTo>
                <a:cubicBezTo>
                  <a:pt x="26" y="85"/>
                  <a:pt x="26" y="85"/>
                  <a:pt x="26" y="85"/>
                </a:cubicBezTo>
                <a:cubicBezTo>
                  <a:pt x="23" y="85"/>
                  <a:pt x="19" y="86"/>
                  <a:pt x="16" y="88"/>
                </a:cubicBezTo>
                <a:cubicBezTo>
                  <a:pt x="13" y="90"/>
                  <a:pt x="11" y="93"/>
                  <a:pt x="9" y="96"/>
                </a:cubicBezTo>
                <a:cubicBezTo>
                  <a:pt x="8" y="98"/>
                  <a:pt x="8" y="100"/>
                  <a:pt x="7" y="101"/>
                </a:cubicBezTo>
                <a:cubicBezTo>
                  <a:pt x="6" y="105"/>
                  <a:pt x="5" y="108"/>
                  <a:pt x="2" y="111"/>
                </a:cubicBezTo>
                <a:cubicBezTo>
                  <a:pt x="1" y="113"/>
                  <a:pt x="0" y="114"/>
                  <a:pt x="0" y="116"/>
                </a:cubicBezTo>
                <a:cubicBezTo>
                  <a:pt x="0" y="117"/>
                  <a:pt x="1" y="119"/>
                  <a:pt x="2" y="120"/>
                </a:cubicBezTo>
                <a:cubicBezTo>
                  <a:pt x="3" y="121"/>
                  <a:pt x="4" y="121"/>
                  <a:pt x="5" y="122"/>
                </a:cubicBezTo>
                <a:cubicBezTo>
                  <a:pt x="17" y="123"/>
                  <a:pt x="26" y="123"/>
                  <a:pt x="30" y="121"/>
                </a:cubicBezTo>
                <a:cubicBezTo>
                  <a:pt x="32" y="121"/>
                  <a:pt x="33" y="120"/>
                  <a:pt x="35" y="120"/>
                </a:cubicBezTo>
                <a:cubicBezTo>
                  <a:pt x="38" y="118"/>
                  <a:pt x="40" y="116"/>
                  <a:pt x="42" y="113"/>
                </a:cubicBezTo>
                <a:cubicBezTo>
                  <a:pt x="44" y="110"/>
                  <a:pt x="45" y="107"/>
                  <a:pt x="45" y="103"/>
                </a:cubicBezTo>
                <a:cubicBezTo>
                  <a:pt x="45" y="102"/>
                  <a:pt x="45" y="102"/>
                  <a:pt x="45" y="102"/>
                </a:cubicBezTo>
                <a:cubicBezTo>
                  <a:pt x="51" y="96"/>
                  <a:pt x="51" y="96"/>
                  <a:pt x="51" y="96"/>
                </a:cubicBezTo>
                <a:cubicBezTo>
                  <a:pt x="52" y="95"/>
                  <a:pt x="52" y="93"/>
                  <a:pt x="51" y="92"/>
                </a:cubicBezTo>
                <a:cubicBezTo>
                  <a:pt x="50" y="91"/>
                  <a:pt x="50" y="91"/>
                  <a:pt x="50" y="91"/>
                </a:cubicBezTo>
                <a:cubicBezTo>
                  <a:pt x="124" y="23"/>
                  <a:pt x="124" y="23"/>
                  <a:pt x="124" y="23"/>
                </a:cubicBezTo>
                <a:cubicBezTo>
                  <a:pt x="126" y="20"/>
                  <a:pt x="128" y="17"/>
                  <a:pt x="128" y="13"/>
                </a:cubicBezTo>
                <a:close/>
                <a:moveTo>
                  <a:pt x="40" y="100"/>
                </a:moveTo>
                <a:cubicBezTo>
                  <a:pt x="40" y="101"/>
                  <a:pt x="40" y="101"/>
                  <a:pt x="40" y="101"/>
                </a:cubicBezTo>
                <a:cubicBezTo>
                  <a:pt x="40" y="102"/>
                  <a:pt x="40" y="102"/>
                  <a:pt x="40" y="103"/>
                </a:cubicBezTo>
                <a:cubicBezTo>
                  <a:pt x="40" y="108"/>
                  <a:pt x="37" y="113"/>
                  <a:pt x="33" y="116"/>
                </a:cubicBezTo>
                <a:cubicBezTo>
                  <a:pt x="31" y="116"/>
                  <a:pt x="30" y="117"/>
                  <a:pt x="29" y="117"/>
                </a:cubicBezTo>
                <a:cubicBezTo>
                  <a:pt x="27" y="118"/>
                  <a:pt x="24" y="118"/>
                  <a:pt x="20" y="118"/>
                </a:cubicBezTo>
                <a:cubicBezTo>
                  <a:pt x="16" y="118"/>
                  <a:pt x="11" y="118"/>
                  <a:pt x="6" y="117"/>
                </a:cubicBezTo>
                <a:cubicBezTo>
                  <a:pt x="3" y="116"/>
                  <a:pt x="3" y="116"/>
                  <a:pt x="3" y="116"/>
                </a:cubicBezTo>
                <a:cubicBezTo>
                  <a:pt x="5" y="115"/>
                  <a:pt x="5" y="115"/>
                  <a:pt x="5" y="115"/>
                </a:cubicBezTo>
                <a:cubicBezTo>
                  <a:pt x="9" y="111"/>
                  <a:pt x="10" y="107"/>
                  <a:pt x="12" y="103"/>
                </a:cubicBezTo>
                <a:cubicBezTo>
                  <a:pt x="12" y="101"/>
                  <a:pt x="13" y="99"/>
                  <a:pt x="13" y="98"/>
                </a:cubicBezTo>
                <a:cubicBezTo>
                  <a:pt x="14" y="95"/>
                  <a:pt x="16" y="93"/>
                  <a:pt x="18" y="92"/>
                </a:cubicBezTo>
                <a:cubicBezTo>
                  <a:pt x="21" y="90"/>
                  <a:pt x="24" y="89"/>
                  <a:pt x="26" y="89"/>
                </a:cubicBezTo>
                <a:cubicBezTo>
                  <a:pt x="27" y="89"/>
                  <a:pt x="29" y="89"/>
                  <a:pt x="29" y="89"/>
                </a:cubicBezTo>
                <a:cubicBezTo>
                  <a:pt x="35" y="83"/>
                  <a:pt x="35" y="83"/>
                  <a:pt x="35" y="83"/>
                </a:cubicBezTo>
                <a:cubicBezTo>
                  <a:pt x="46" y="94"/>
                  <a:pt x="46" y="94"/>
                  <a:pt x="46" y="94"/>
                </a:cubicBezTo>
                <a:lnTo>
                  <a:pt x="40" y="100"/>
                </a:lnTo>
                <a:close/>
                <a:moveTo>
                  <a:pt x="121" y="19"/>
                </a:moveTo>
                <a:cubicBezTo>
                  <a:pt x="46" y="88"/>
                  <a:pt x="46" y="88"/>
                  <a:pt x="46" y="88"/>
                </a:cubicBezTo>
                <a:cubicBezTo>
                  <a:pt x="42" y="83"/>
                  <a:pt x="42" y="83"/>
                  <a:pt x="42" y="83"/>
                </a:cubicBezTo>
                <a:cubicBezTo>
                  <a:pt x="110" y="9"/>
                  <a:pt x="110" y="9"/>
                  <a:pt x="110" y="9"/>
                </a:cubicBezTo>
                <a:cubicBezTo>
                  <a:pt x="110" y="8"/>
                  <a:pt x="110" y="8"/>
                  <a:pt x="110" y="8"/>
                </a:cubicBezTo>
                <a:cubicBezTo>
                  <a:pt x="111" y="8"/>
                  <a:pt x="111" y="8"/>
                  <a:pt x="111" y="8"/>
                </a:cubicBezTo>
                <a:cubicBezTo>
                  <a:pt x="114" y="5"/>
                  <a:pt x="118" y="5"/>
                  <a:pt x="121" y="8"/>
                </a:cubicBezTo>
                <a:cubicBezTo>
                  <a:pt x="123" y="9"/>
                  <a:pt x="124" y="11"/>
                  <a:pt x="124" y="13"/>
                </a:cubicBezTo>
                <a:cubicBezTo>
                  <a:pt x="124" y="16"/>
                  <a:pt x="123" y="18"/>
                  <a:pt x="121" y="19"/>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6" name="Freeform 101"/>
          <p:cNvSpPr>
            <a:spLocks noEditPoints="1"/>
          </p:cNvSpPr>
          <p:nvPr/>
        </p:nvSpPr>
        <p:spPr bwMode="auto">
          <a:xfrm>
            <a:off x="6334125" y="4152900"/>
            <a:ext cx="481013" cy="479425"/>
          </a:xfrm>
          <a:custGeom>
            <a:avLst/>
            <a:gdLst>
              <a:gd name="T0" fmla="*/ 122 w 128"/>
              <a:gd name="T1" fmla="*/ 36 h 128"/>
              <a:gd name="T2" fmla="*/ 128 w 128"/>
              <a:gd name="T3" fmla="*/ 21 h 128"/>
              <a:gd name="T4" fmla="*/ 122 w 128"/>
              <a:gd name="T5" fmla="*/ 6 h 128"/>
              <a:gd name="T6" fmla="*/ 107 w 128"/>
              <a:gd name="T7" fmla="*/ 0 h 128"/>
              <a:gd name="T8" fmla="*/ 92 w 128"/>
              <a:gd name="T9" fmla="*/ 6 h 128"/>
              <a:gd name="T10" fmla="*/ 91 w 128"/>
              <a:gd name="T11" fmla="*/ 8 h 128"/>
              <a:gd name="T12" fmla="*/ 24 w 128"/>
              <a:gd name="T13" fmla="*/ 81 h 128"/>
              <a:gd name="T14" fmla="*/ 24 w 128"/>
              <a:gd name="T15" fmla="*/ 84 h 128"/>
              <a:gd name="T16" fmla="*/ 25 w 128"/>
              <a:gd name="T17" fmla="*/ 85 h 128"/>
              <a:gd name="T18" fmla="*/ 2 w 128"/>
              <a:gd name="T19" fmla="*/ 97 h 128"/>
              <a:gd name="T20" fmla="*/ 1 w 128"/>
              <a:gd name="T21" fmla="*/ 97 h 128"/>
              <a:gd name="T22" fmla="*/ 0 w 128"/>
              <a:gd name="T23" fmla="*/ 99 h 128"/>
              <a:gd name="T24" fmla="*/ 0 w 128"/>
              <a:gd name="T25" fmla="*/ 126 h 128"/>
              <a:gd name="T26" fmla="*/ 1 w 128"/>
              <a:gd name="T27" fmla="*/ 127 h 128"/>
              <a:gd name="T28" fmla="*/ 2 w 128"/>
              <a:gd name="T29" fmla="*/ 128 h 128"/>
              <a:gd name="T30" fmla="*/ 29 w 128"/>
              <a:gd name="T31" fmla="*/ 128 h 128"/>
              <a:gd name="T32" fmla="*/ 29 w 128"/>
              <a:gd name="T33" fmla="*/ 128 h 128"/>
              <a:gd name="T34" fmla="*/ 31 w 128"/>
              <a:gd name="T35" fmla="*/ 127 h 128"/>
              <a:gd name="T36" fmla="*/ 31 w 128"/>
              <a:gd name="T37" fmla="*/ 127 h 128"/>
              <a:gd name="T38" fmla="*/ 43 w 128"/>
              <a:gd name="T39" fmla="*/ 103 h 128"/>
              <a:gd name="T40" fmla="*/ 44 w 128"/>
              <a:gd name="T41" fmla="*/ 104 h 128"/>
              <a:gd name="T42" fmla="*/ 47 w 128"/>
              <a:gd name="T43" fmla="*/ 104 h 128"/>
              <a:gd name="T44" fmla="*/ 120 w 128"/>
              <a:gd name="T45" fmla="*/ 38 h 128"/>
              <a:gd name="T46" fmla="*/ 122 w 128"/>
              <a:gd name="T47" fmla="*/ 36 h 128"/>
              <a:gd name="T48" fmla="*/ 28 w 128"/>
              <a:gd name="T49" fmla="*/ 123 h 128"/>
              <a:gd name="T50" fmla="*/ 5 w 128"/>
              <a:gd name="T51" fmla="*/ 123 h 128"/>
              <a:gd name="T52" fmla="*/ 5 w 128"/>
              <a:gd name="T53" fmla="*/ 100 h 128"/>
              <a:gd name="T54" fmla="*/ 29 w 128"/>
              <a:gd name="T55" fmla="*/ 88 h 128"/>
              <a:gd name="T56" fmla="*/ 33 w 128"/>
              <a:gd name="T57" fmla="*/ 92 h 128"/>
              <a:gd name="T58" fmla="*/ 20 w 128"/>
              <a:gd name="T59" fmla="*/ 105 h 128"/>
              <a:gd name="T60" fmla="*/ 20 w 128"/>
              <a:gd name="T61" fmla="*/ 108 h 128"/>
              <a:gd name="T62" fmla="*/ 23 w 128"/>
              <a:gd name="T63" fmla="*/ 108 h 128"/>
              <a:gd name="T64" fmla="*/ 36 w 128"/>
              <a:gd name="T65" fmla="*/ 95 h 128"/>
              <a:gd name="T66" fmla="*/ 40 w 128"/>
              <a:gd name="T67" fmla="*/ 99 h 128"/>
              <a:gd name="T68" fmla="*/ 28 w 128"/>
              <a:gd name="T69" fmla="*/ 123 h 128"/>
              <a:gd name="T70" fmla="*/ 117 w 128"/>
              <a:gd name="T71" fmla="*/ 34 h 128"/>
              <a:gd name="T72" fmla="*/ 46 w 128"/>
              <a:gd name="T73" fmla="*/ 99 h 128"/>
              <a:gd name="T74" fmla="*/ 29 w 128"/>
              <a:gd name="T75" fmla="*/ 82 h 128"/>
              <a:gd name="T76" fmla="*/ 94 w 128"/>
              <a:gd name="T77" fmla="*/ 11 h 128"/>
              <a:gd name="T78" fmla="*/ 95 w 128"/>
              <a:gd name="T79" fmla="*/ 9 h 128"/>
              <a:gd name="T80" fmla="*/ 107 w 128"/>
              <a:gd name="T81" fmla="*/ 5 h 128"/>
              <a:gd name="T82" fmla="*/ 119 w 128"/>
              <a:gd name="T83" fmla="*/ 9 h 128"/>
              <a:gd name="T84" fmla="*/ 119 w 128"/>
              <a:gd name="T85" fmla="*/ 33 h 128"/>
              <a:gd name="T86" fmla="*/ 117 w 128"/>
              <a:gd name="T87" fmla="*/ 3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8" h="128">
                <a:moveTo>
                  <a:pt x="122" y="36"/>
                </a:moveTo>
                <a:cubicBezTo>
                  <a:pt x="126" y="32"/>
                  <a:pt x="128" y="27"/>
                  <a:pt x="128" y="21"/>
                </a:cubicBezTo>
                <a:cubicBezTo>
                  <a:pt x="128" y="16"/>
                  <a:pt x="126" y="10"/>
                  <a:pt x="122" y="6"/>
                </a:cubicBezTo>
                <a:cubicBezTo>
                  <a:pt x="118" y="2"/>
                  <a:pt x="112" y="0"/>
                  <a:pt x="107" y="0"/>
                </a:cubicBezTo>
                <a:cubicBezTo>
                  <a:pt x="101" y="0"/>
                  <a:pt x="96" y="2"/>
                  <a:pt x="92" y="6"/>
                </a:cubicBezTo>
                <a:cubicBezTo>
                  <a:pt x="91" y="7"/>
                  <a:pt x="91" y="7"/>
                  <a:pt x="91" y="8"/>
                </a:cubicBezTo>
                <a:cubicBezTo>
                  <a:pt x="24" y="81"/>
                  <a:pt x="24" y="81"/>
                  <a:pt x="24" y="81"/>
                </a:cubicBezTo>
                <a:cubicBezTo>
                  <a:pt x="23" y="82"/>
                  <a:pt x="23" y="83"/>
                  <a:pt x="24" y="84"/>
                </a:cubicBezTo>
                <a:cubicBezTo>
                  <a:pt x="25" y="85"/>
                  <a:pt x="25" y="85"/>
                  <a:pt x="25" y="85"/>
                </a:cubicBezTo>
                <a:cubicBezTo>
                  <a:pt x="2" y="97"/>
                  <a:pt x="2" y="97"/>
                  <a:pt x="2" y="97"/>
                </a:cubicBezTo>
                <a:cubicBezTo>
                  <a:pt x="1" y="97"/>
                  <a:pt x="1" y="97"/>
                  <a:pt x="1" y="97"/>
                </a:cubicBezTo>
                <a:cubicBezTo>
                  <a:pt x="0" y="98"/>
                  <a:pt x="0" y="98"/>
                  <a:pt x="0" y="99"/>
                </a:cubicBezTo>
                <a:cubicBezTo>
                  <a:pt x="0" y="126"/>
                  <a:pt x="0" y="126"/>
                  <a:pt x="0" y="126"/>
                </a:cubicBezTo>
                <a:cubicBezTo>
                  <a:pt x="0" y="126"/>
                  <a:pt x="0" y="127"/>
                  <a:pt x="1" y="127"/>
                </a:cubicBezTo>
                <a:cubicBezTo>
                  <a:pt x="1" y="128"/>
                  <a:pt x="2" y="128"/>
                  <a:pt x="2" y="128"/>
                </a:cubicBezTo>
                <a:cubicBezTo>
                  <a:pt x="29" y="128"/>
                  <a:pt x="29" y="128"/>
                  <a:pt x="29" y="128"/>
                </a:cubicBezTo>
                <a:cubicBezTo>
                  <a:pt x="29" y="128"/>
                  <a:pt x="29" y="128"/>
                  <a:pt x="29" y="128"/>
                </a:cubicBezTo>
                <a:cubicBezTo>
                  <a:pt x="30" y="128"/>
                  <a:pt x="30" y="128"/>
                  <a:pt x="31" y="127"/>
                </a:cubicBezTo>
                <a:cubicBezTo>
                  <a:pt x="31" y="127"/>
                  <a:pt x="31" y="127"/>
                  <a:pt x="31" y="127"/>
                </a:cubicBezTo>
                <a:cubicBezTo>
                  <a:pt x="43" y="103"/>
                  <a:pt x="43" y="103"/>
                  <a:pt x="43" y="103"/>
                </a:cubicBezTo>
                <a:cubicBezTo>
                  <a:pt x="44" y="104"/>
                  <a:pt x="44" y="104"/>
                  <a:pt x="44" y="104"/>
                </a:cubicBezTo>
                <a:cubicBezTo>
                  <a:pt x="45" y="105"/>
                  <a:pt x="46" y="105"/>
                  <a:pt x="47" y="104"/>
                </a:cubicBezTo>
                <a:cubicBezTo>
                  <a:pt x="120" y="38"/>
                  <a:pt x="120" y="38"/>
                  <a:pt x="120" y="38"/>
                </a:cubicBezTo>
                <a:cubicBezTo>
                  <a:pt x="121" y="37"/>
                  <a:pt x="121" y="37"/>
                  <a:pt x="122" y="36"/>
                </a:cubicBezTo>
                <a:close/>
                <a:moveTo>
                  <a:pt x="28" y="123"/>
                </a:moveTo>
                <a:cubicBezTo>
                  <a:pt x="5" y="123"/>
                  <a:pt x="5" y="123"/>
                  <a:pt x="5" y="123"/>
                </a:cubicBezTo>
                <a:cubicBezTo>
                  <a:pt x="5" y="100"/>
                  <a:pt x="5" y="100"/>
                  <a:pt x="5" y="100"/>
                </a:cubicBezTo>
                <a:cubicBezTo>
                  <a:pt x="29" y="88"/>
                  <a:pt x="29" y="88"/>
                  <a:pt x="29" y="88"/>
                </a:cubicBezTo>
                <a:cubicBezTo>
                  <a:pt x="33" y="92"/>
                  <a:pt x="33" y="92"/>
                  <a:pt x="33" y="92"/>
                </a:cubicBezTo>
                <a:cubicBezTo>
                  <a:pt x="20" y="105"/>
                  <a:pt x="20" y="105"/>
                  <a:pt x="20" y="105"/>
                </a:cubicBezTo>
                <a:cubicBezTo>
                  <a:pt x="19" y="106"/>
                  <a:pt x="19" y="108"/>
                  <a:pt x="20" y="108"/>
                </a:cubicBezTo>
                <a:cubicBezTo>
                  <a:pt x="20" y="109"/>
                  <a:pt x="22" y="109"/>
                  <a:pt x="23" y="108"/>
                </a:cubicBezTo>
                <a:cubicBezTo>
                  <a:pt x="36" y="95"/>
                  <a:pt x="36" y="95"/>
                  <a:pt x="36" y="95"/>
                </a:cubicBezTo>
                <a:cubicBezTo>
                  <a:pt x="40" y="99"/>
                  <a:pt x="40" y="99"/>
                  <a:pt x="40" y="99"/>
                </a:cubicBezTo>
                <a:lnTo>
                  <a:pt x="28" y="123"/>
                </a:lnTo>
                <a:close/>
                <a:moveTo>
                  <a:pt x="117" y="34"/>
                </a:moveTo>
                <a:cubicBezTo>
                  <a:pt x="46" y="99"/>
                  <a:pt x="46" y="99"/>
                  <a:pt x="46" y="99"/>
                </a:cubicBezTo>
                <a:cubicBezTo>
                  <a:pt x="29" y="82"/>
                  <a:pt x="29" y="82"/>
                  <a:pt x="29" y="82"/>
                </a:cubicBezTo>
                <a:cubicBezTo>
                  <a:pt x="94" y="11"/>
                  <a:pt x="94" y="11"/>
                  <a:pt x="94" y="11"/>
                </a:cubicBezTo>
                <a:cubicBezTo>
                  <a:pt x="94" y="10"/>
                  <a:pt x="95" y="10"/>
                  <a:pt x="95" y="9"/>
                </a:cubicBezTo>
                <a:cubicBezTo>
                  <a:pt x="98" y="6"/>
                  <a:pt x="102" y="5"/>
                  <a:pt x="107" y="5"/>
                </a:cubicBezTo>
                <a:cubicBezTo>
                  <a:pt x="111" y="5"/>
                  <a:pt x="115" y="6"/>
                  <a:pt x="119" y="9"/>
                </a:cubicBezTo>
                <a:cubicBezTo>
                  <a:pt x="125" y="16"/>
                  <a:pt x="125" y="26"/>
                  <a:pt x="119" y="33"/>
                </a:cubicBezTo>
                <a:cubicBezTo>
                  <a:pt x="118" y="33"/>
                  <a:pt x="118" y="34"/>
                  <a:pt x="117" y="3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7" name="Freeform 102"/>
          <p:cNvSpPr>
            <a:spLocks noEditPoints="1"/>
          </p:cNvSpPr>
          <p:nvPr/>
        </p:nvSpPr>
        <p:spPr bwMode="auto">
          <a:xfrm>
            <a:off x="5373688" y="4152900"/>
            <a:ext cx="479425" cy="479425"/>
          </a:xfrm>
          <a:custGeom>
            <a:avLst/>
            <a:gdLst>
              <a:gd name="T0" fmla="*/ 123 w 128"/>
              <a:gd name="T1" fmla="*/ 29 h 128"/>
              <a:gd name="T2" fmla="*/ 128 w 128"/>
              <a:gd name="T3" fmla="*/ 17 h 128"/>
              <a:gd name="T4" fmla="*/ 123 w 128"/>
              <a:gd name="T5" fmla="*/ 5 h 128"/>
              <a:gd name="T6" fmla="*/ 111 w 128"/>
              <a:gd name="T7" fmla="*/ 0 h 128"/>
              <a:gd name="T8" fmla="*/ 99 w 128"/>
              <a:gd name="T9" fmla="*/ 5 h 128"/>
              <a:gd name="T10" fmla="*/ 1 w 128"/>
              <a:gd name="T11" fmla="*/ 103 h 128"/>
              <a:gd name="T12" fmla="*/ 0 w 128"/>
              <a:gd name="T13" fmla="*/ 105 h 128"/>
              <a:gd name="T14" fmla="*/ 0 w 128"/>
              <a:gd name="T15" fmla="*/ 105 h 128"/>
              <a:gd name="T16" fmla="*/ 0 w 128"/>
              <a:gd name="T17" fmla="*/ 126 h 128"/>
              <a:gd name="T18" fmla="*/ 1 w 128"/>
              <a:gd name="T19" fmla="*/ 127 h 128"/>
              <a:gd name="T20" fmla="*/ 2 w 128"/>
              <a:gd name="T21" fmla="*/ 128 h 128"/>
              <a:gd name="T22" fmla="*/ 23 w 128"/>
              <a:gd name="T23" fmla="*/ 128 h 128"/>
              <a:gd name="T24" fmla="*/ 23 w 128"/>
              <a:gd name="T25" fmla="*/ 128 h 128"/>
              <a:gd name="T26" fmla="*/ 25 w 128"/>
              <a:gd name="T27" fmla="*/ 127 h 128"/>
              <a:gd name="T28" fmla="*/ 123 w 128"/>
              <a:gd name="T29" fmla="*/ 29 h 128"/>
              <a:gd name="T30" fmla="*/ 102 w 128"/>
              <a:gd name="T31" fmla="*/ 8 h 128"/>
              <a:gd name="T32" fmla="*/ 120 w 128"/>
              <a:gd name="T33" fmla="*/ 8 h 128"/>
              <a:gd name="T34" fmla="*/ 123 w 128"/>
              <a:gd name="T35" fmla="*/ 17 h 128"/>
              <a:gd name="T36" fmla="*/ 120 w 128"/>
              <a:gd name="T37" fmla="*/ 26 h 128"/>
              <a:gd name="T38" fmla="*/ 116 w 128"/>
              <a:gd name="T39" fmla="*/ 30 h 128"/>
              <a:gd name="T40" fmla="*/ 98 w 128"/>
              <a:gd name="T41" fmla="*/ 12 h 128"/>
              <a:gd name="T42" fmla="*/ 102 w 128"/>
              <a:gd name="T43" fmla="*/ 8 h 128"/>
              <a:gd name="T44" fmla="*/ 22 w 128"/>
              <a:gd name="T45" fmla="*/ 123 h 128"/>
              <a:gd name="T46" fmla="*/ 5 w 128"/>
              <a:gd name="T47" fmla="*/ 123 h 128"/>
              <a:gd name="T48" fmla="*/ 5 w 128"/>
              <a:gd name="T49" fmla="*/ 106 h 128"/>
              <a:gd name="T50" fmla="*/ 85 w 128"/>
              <a:gd name="T51" fmla="*/ 26 h 128"/>
              <a:gd name="T52" fmla="*/ 92 w 128"/>
              <a:gd name="T53" fmla="*/ 33 h 128"/>
              <a:gd name="T54" fmla="*/ 20 w 128"/>
              <a:gd name="T55" fmla="*/ 105 h 128"/>
              <a:gd name="T56" fmla="*/ 19 w 128"/>
              <a:gd name="T57" fmla="*/ 107 h 128"/>
              <a:gd name="T58" fmla="*/ 20 w 128"/>
              <a:gd name="T59" fmla="*/ 108 h 128"/>
              <a:gd name="T60" fmla="*/ 23 w 128"/>
              <a:gd name="T61" fmla="*/ 108 h 128"/>
              <a:gd name="T62" fmla="*/ 95 w 128"/>
              <a:gd name="T63" fmla="*/ 36 h 128"/>
              <a:gd name="T64" fmla="*/ 102 w 128"/>
              <a:gd name="T65" fmla="*/ 43 h 128"/>
              <a:gd name="T66" fmla="*/ 22 w 128"/>
              <a:gd name="T67" fmla="*/ 123 h 128"/>
              <a:gd name="T68" fmla="*/ 88 w 128"/>
              <a:gd name="T69" fmla="*/ 22 h 128"/>
              <a:gd name="T70" fmla="*/ 95 w 128"/>
              <a:gd name="T71" fmla="*/ 15 h 128"/>
              <a:gd name="T72" fmla="*/ 113 w 128"/>
              <a:gd name="T73" fmla="*/ 33 h 128"/>
              <a:gd name="T74" fmla="*/ 106 w 128"/>
              <a:gd name="T75" fmla="*/ 40 h 128"/>
              <a:gd name="T76" fmla="*/ 88 w 128"/>
              <a:gd name="T77" fmla="*/ 2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128">
                <a:moveTo>
                  <a:pt x="123" y="29"/>
                </a:moveTo>
                <a:cubicBezTo>
                  <a:pt x="126" y="26"/>
                  <a:pt x="128" y="22"/>
                  <a:pt x="128" y="17"/>
                </a:cubicBezTo>
                <a:cubicBezTo>
                  <a:pt x="128" y="13"/>
                  <a:pt x="126" y="8"/>
                  <a:pt x="123" y="5"/>
                </a:cubicBezTo>
                <a:cubicBezTo>
                  <a:pt x="120" y="2"/>
                  <a:pt x="115" y="0"/>
                  <a:pt x="111" y="0"/>
                </a:cubicBezTo>
                <a:cubicBezTo>
                  <a:pt x="106" y="0"/>
                  <a:pt x="102" y="2"/>
                  <a:pt x="99" y="5"/>
                </a:cubicBezTo>
                <a:cubicBezTo>
                  <a:pt x="98" y="6"/>
                  <a:pt x="2" y="102"/>
                  <a:pt x="1" y="103"/>
                </a:cubicBezTo>
                <a:cubicBezTo>
                  <a:pt x="0" y="104"/>
                  <a:pt x="0" y="104"/>
                  <a:pt x="0" y="105"/>
                </a:cubicBezTo>
                <a:cubicBezTo>
                  <a:pt x="0" y="105"/>
                  <a:pt x="0" y="105"/>
                  <a:pt x="0" y="105"/>
                </a:cubicBezTo>
                <a:cubicBezTo>
                  <a:pt x="0" y="126"/>
                  <a:pt x="0" y="126"/>
                  <a:pt x="0" y="126"/>
                </a:cubicBezTo>
                <a:cubicBezTo>
                  <a:pt x="0" y="126"/>
                  <a:pt x="0" y="127"/>
                  <a:pt x="1" y="127"/>
                </a:cubicBezTo>
                <a:cubicBezTo>
                  <a:pt x="1" y="128"/>
                  <a:pt x="2" y="128"/>
                  <a:pt x="2" y="128"/>
                </a:cubicBezTo>
                <a:cubicBezTo>
                  <a:pt x="23" y="128"/>
                  <a:pt x="23" y="128"/>
                  <a:pt x="23" y="128"/>
                </a:cubicBezTo>
                <a:cubicBezTo>
                  <a:pt x="23" y="128"/>
                  <a:pt x="23" y="128"/>
                  <a:pt x="23" y="128"/>
                </a:cubicBezTo>
                <a:cubicBezTo>
                  <a:pt x="24" y="128"/>
                  <a:pt x="24" y="128"/>
                  <a:pt x="25" y="127"/>
                </a:cubicBezTo>
                <a:cubicBezTo>
                  <a:pt x="26" y="126"/>
                  <a:pt x="122" y="30"/>
                  <a:pt x="123" y="29"/>
                </a:cubicBezTo>
                <a:close/>
                <a:moveTo>
                  <a:pt x="102" y="8"/>
                </a:moveTo>
                <a:cubicBezTo>
                  <a:pt x="107" y="3"/>
                  <a:pt x="115" y="3"/>
                  <a:pt x="120" y="8"/>
                </a:cubicBezTo>
                <a:cubicBezTo>
                  <a:pt x="122" y="11"/>
                  <a:pt x="123" y="14"/>
                  <a:pt x="123" y="17"/>
                </a:cubicBezTo>
                <a:cubicBezTo>
                  <a:pt x="123" y="20"/>
                  <a:pt x="122" y="24"/>
                  <a:pt x="120" y="26"/>
                </a:cubicBezTo>
                <a:cubicBezTo>
                  <a:pt x="116" y="30"/>
                  <a:pt x="116" y="30"/>
                  <a:pt x="116" y="30"/>
                </a:cubicBezTo>
                <a:cubicBezTo>
                  <a:pt x="98" y="12"/>
                  <a:pt x="98" y="12"/>
                  <a:pt x="98" y="12"/>
                </a:cubicBezTo>
                <a:lnTo>
                  <a:pt x="102" y="8"/>
                </a:lnTo>
                <a:close/>
                <a:moveTo>
                  <a:pt x="22" y="123"/>
                </a:moveTo>
                <a:cubicBezTo>
                  <a:pt x="5" y="123"/>
                  <a:pt x="5" y="123"/>
                  <a:pt x="5" y="123"/>
                </a:cubicBezTo>
                <a:cubicBezTo>
                  <a:pt x="5" y="106"/>
                  <a:pt x="5" y="106"/>
                  <a:pt x="5" y="106"/>
                </a:cubicBezTo>
                <a:cubicBezTo>
                  <a:pt x="85" y="26"/>
                  <a:pt x="85" y="26"/>
                  <a:pt x="85" y="26"/>
                </a:cubicBezTo>
                <a:cubicBezTo>
                  <a:pt x="92" y="33"/>
                  <a:pt x="92" y="33"/>
                  <a:pt x="92" y="33"/>
                </a:cubicBezTo>
                <a:cubicBezTo>
                  <a:pt x="20" y="105"/>
                  <a:pt x="20" y="105"/>
                  <a:pt x="20" y="105"/>
                </a:cubicBezTo>
                <a:cubicBezTo>
                  <a:pt x="19" y="106"/>
                  <a:pt x="19" y="106"/>
                  <a:pt x="19" y="107"/>
                </a:cubicBezTo>
                <a:cubicBezTo>
                  <a:pt x="19" y="107"/>
                  <a:pt x="19" y="108"/>
                  <a:pt x="20" y="108"/>
                </a:cubicBezTo>
                <a:cubicBezTo>
                  <a:pt x="20" y="109"/>
                  <a:pt x="22" y="109"/>
                  <a:pt x="23" y="108"/>
                </a:cubicBezTo>
                <a:cubicBezTo>
                  <a:pt x="95" y="36"/>
                  <a:pt x="95" y="36"/>
                  <a:pt x="95" y="36"/>
                </a:cubicBezTo>
                <a:cubicBezTo>
                  <a:pt x="102" y="43"/>
                  <a:pt x="102" y="43"/>
                  <a:pt x="102" y="43"/>
                </a:cubicBezTo>
                <a:lnTo>
                  <a:pt x="22" y="123"/>
                </a:lnTo>
                <a:close/>
                <a:moveTo>
                  <a:pt x="88" y="22"/>
                </a:moveTo>
                <a:cubicBezTo>
                  <a:pt x="95" y="15"/>
                  <a:pt x="95" y="15"/>
                  <a:pt x="95" y="15"/>
                </a:cubicBezTo>
                <a:cubicBezTo>
                  <a:pt x="113" y="33"/>
                  <a:pt x="113" y="33"/>
                  <a:pt x="113" y="33"/>
                </a:cubicBezTo>
                <a:cubicBezTo>
                  <a:pt x="106" y="40"/>
                  <a:pt x="106" y="40"/>
                  <a:pt x="106" y="40"/>
                </a:cubicBezTo>
                <a:lnTo>
                  <a:pt x="88" y="22"/>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8" name="Freeform 103"/>
          <p:cNvSpPr>
            <a:spLocks noEditPoints="1"/>
          </p:cNvSpPr>
          <p:nvPr/>
        </p:nvSpPr>
        <p:spPr bwMode="auto">
          <a:xfrm>
            <a:off x="4411663" y="4152900"/>
            <a:ext cx="481013" cy="479425"/>
          </a:xfrm>
          <a:custGeom>
            <a:avLst/>
            <a:gdLst>
              <a:gd name="T0" fmla="*/ 23 w 128"/>
              <a:gd name="T1" fmla="*/ 128 h 128"/>
              <a:gd name="T2" fmla="*/ 23 w 128"/>
              <a:gd name="T3" fmla="*/ 128 h 128"/>
              <a:gd name="T4" fmla="*/ 25 w 128"/>
              <a:gd name="T5" fmla="*/ 127 h 128"/>
              <a:gd name="T6" fmla="*/ 123 w 128"/>
              <a:gd name="T7" fmla="*/ 29 h 128"/>
              <a:gd name="T8" fmla="*/ 128 w 128"/>
              <a:gd name="T9" fmla="*/ 17 h 128"/>
              <a:gd name="T10" fmla="*/ 123 w 128"/>
              <a:gd name="T11" fmla="*/ 5 h 128"/>
              <a:gd name="T12" fmla="*/ 111 w 128"/>
              <a:gd name="T13" fmla="*/ 0 h 128"/>
              <a:gd name="T14" fmla="*/ 99 w 128"/>
              <a:gd name="T15" fmla="*/ 5 h 128"/>
              <a:gd name="T16" fmla="*/ 1 w 128"/>
              <a:gd name="T17" fmla="*/ 103 h 128"/>
              <a:gd name="T18" fmla="*/ 0 w 128"/>
              <a:gd name="T19" fmla="*/ 105 h 128"/>
              <a:gd name="T20" fmla="*/ 0 w 128"/>
              <a:gd name="T21" fmla="*/ 105 h 128"/>
              <a:gd name="T22" fmla="*/ 0 w 128"/>
              <a:gd name="T23" fmla="*/ 126 h 128"/>
              <a:gd name="T24" fmla="*/ 1 w 128"/>
              <a:gd name="T25" fmla="*/ 127 h 128"/>
              <a:gd name="T26" fmla="*/ 2 w 128"/>
              <a:gd name="T27" fmla="*/ 128 h 128"/>
              <a:gd name="T28" fmla="*/ 23 w 128"/>
              <a:gd name="T29" fmla="*/ 128 h 128"/>
              <a:gd name="T30" fmla="*/ 99 w 128"/>
              <a:gd name="T31" fmla="*/ 11 h 128"/>
              <a:gd name="T32" fmla="*/ 102 w 128"/>
              <a:gd name="T33" fmla="*/ 8 h 128"/>
              <a:gd name="T34" fmla="*/ 120 w 128"/>
              <a:gd name="T35" fmla="*/ 8 h 128"/>
              <a:gd name="T36" fmla="*/ 123 w 128"/>
              <a:gd name="T37" fmla="*/ 17 h 128"/>
              <a:gd name="T38" fmla="*/ 120 w 128"/>
              <a:gd name="T39" fmla="*/ 26 h 128"/>
              <a:gd name="T40" fmla="*/ 116 w 128"/>
              <a:gd name="T41" fmla="*/ 30 h 128"/>
              <a:gd name="T42" fmla="*/ 98 w 128"/>
              <a:gd name="T43" fmla="*/ 12 h 128"/>
              <a:gd name="T44" fmla="*/ 99 w 128"/>
              <a:gd name="T45" fmla="*/ 11 h 128"/>
              <a:gd name="T46" fmla="*/ 95 w 128"/>
              <a:gd name="T47" fmla="*/ 15 h 128"/>
              <a:gd name="T48" fmla="*/ 113 w 128"/>
              <a:gd name="T49" fmla="*/ 33 h 128"/>
              <a:gd name="T50" fmla="*/ 106 w 128"/>
              <a:gd name="T51" fmla="*/ 40 h 128"/>
              <a:gd name="T52" fmla="*/ 88 w 128"/>
              <a:gd name="T53" fmla="*/ 22 h 128"/>
              <a:gd name="T54" fmla="*/ 95 w 128"/>
              <a:gd name="T55" fmla="*/ 15 h 128"/>
              <a:gd name="T56" fmla="*/ 5 w 128"/>
              <a:gd name="T57" fmla="*/ 105 h 128"/>
              <a:gd name="T58" fmla="*/ 84 w 128"/>
              <a:gd name="T59" fmla="*/ 27 h 128"/>
              <a:gd name="T60" fmla="*/ 85 w 128"/>
              <a:gd name="T61" fmla="*/ 26 h 128"/>
              <a:gd name="T62" fmla="*/ 102 w 128"/>
              <a:gd name="T63" fmla="*/ 43 h 128"/>
              <a:gd name="T64" fmla="*/ 22 w 128"/>
              <a:gd name="T65" fmla="*/ 123 h 128"/>
              <a:gd name="T66" fmla="*/ 5 w 128"/>
              <a:gd name="T67" fmla="*/ 123 h 128"/>
              <a:gd name="T68" fmla="*/ 5 w 128"/>
              <a:gd name="T69" fmla="*/ 106 h 128"/>
              <a:gd name="T70" fmla="*/ 5 w 128"/>
              <a:gd name="T71" fmla="*/ 10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8" h="128">
                <a:moveTo>
                  <a:pt x="23" y="128"/>
                </a:moveTo>
                <a:cubicBezTo>
                  <a:pt x="23" y="128"/>
                  <a:pt x="23" y="128"/>
                  <a:pt x="23" y="128"/>
                </a:cubicBezTo>
                <a:cubicBezTo>
                  <a:pt x="24" y="128"/>
                  <a:pt x="24" y="128"/>
                  <a:pt x="25" y="127"/>
                </a:cubicBezTo>
                <a:cubicBezTo>
                  <a:pt x="26" y="126"/>
                  <a:pt x="122" y="30"/>
                  <a:pt x="123" y="29"/>
                </a:cubicBezTo>
                <a:cubicBezTo>
                  <a:pt x="126" y="26"/>
                  <a:pt x="128" y="22"/>
                  <a:pt x="128" y="17"/>
                </a:cubicBezTo>
                <a:cubicBezTo>
                  <a:pt x="128" y="13"/>
                  <a:pt x="126" y="8"/>
                  <a:pt x="123" y="5"/>
                </a:cubicBezTo>
                <a:cubicBezTo>
                  <a:pt x="120" y="2"/>
                  <a:pt x="115" y="0"/>
                  <a:pt x="111" y="0"/>
                </a:cubicBezTo>
                <a:cubicBezTo>
                  <a:pt x="106" y="0"/>
                  <a:pt x="102" y="2"/>
                  <a:pt x="99" y="5"/>
                </a:cubicBezTo>
                <a:cubicBezTo>
                  <a:pt x="1" y="103"/>
                  <a:pt x="1" y="103"/>
                  <a:pt x="1" y="103"/>
                </a:cubicBezTo>
                <a:cubicBezTo>
                  <a:pt x="0" y="104"/>
                  <a:pt x="0" y="104"/>
                  <a:pt x="0" y="105"/>
                </a:cubicBezTo>
                <a:cubicBezTo>
                  <a:pt x="0" y="105"/>
                  <a:pt x="0" y="105"/>
                  <a:pt x="0" y="105"/>
                </a:cubicBezTo>
                <a:cubicBezTo>
                  <a:pt x="0" y="126"/>
                  <a:pt x="0" y="126"/>
                  <a:pt x="0" y="126"/>
                </a:cubicBezTo>
                <a:cubicBezTo>
                  <a:pt x="0" y="126"/>
                  <a:pt x="0" y="127"/>
                  <a:pt x="1" y="127"/>
                </a:cubicBezTo>
                <a:cubicBezTo>
                  <a:pt x="1" y="128"/>
                  <a:pt x="2" y="128"/>
                  <a:pt x="2" y="128"/>
                </a:cubicBezTo>
                <a:lnTo>
                  <a:pt x="23" y="128"/>
                </a:lnTo>
                <a:close/>
                <a:moveTo>
                  <a:pt x="99" y="11"/>
                </a:moveTo>
                <a:cubicBezTo>
                  <a:pt x="101" y="9"/>
                  <a:pt x="102" y="8"/>
                  <a:pt x="102" y="8"/>
                </a:cubicBezTo>
                <a:cubicBezTo>
                  <a:pt x="107" y="3"/>
                  <a:pt x="115" y="3"/>
                  <a:pt x="120" y="8"/>
                </a:cubicBezTo>
                <a:cubicBezTo>
                  <a:pt x="122" y="11"/>
                  <a:pt x="123" y="14"/>
                  <a:pt x="123" y="17"/>
                </a:cubicBezTo>
                <a:cubicBezTo>
                  <a:pt x="123" y="20"/>
                  <a:pt x="122" y="24"/>
                  <a:pt x="120" y="26"/>
                </a:cubicBezTo>
                <a:cubicBezTo>
                  <a:pt x="116" y="30"/>
                  <a:pt x="116" y="30"/>
                  <a:pt x="116" y="30"/>
                </a:cubicBezTo>
                <a:cubicBezTo>
                  <a:pt x="98" y="12"/>
                  <a:pt x="98" y="12"/>
                  <a:pt x="98" y="12"/>
                </a:cubicBezTo>
                <a:lnTo>
                  <a:pt x="99" y="11"/>
                </a:lnTo>
                <a:close/>
                <a:moveTo>
                  <a:pt x="95" y="15"/>
                </a:moveTo>
                <a:cubicBezTo>
                  <a:pt x="113" y="33"/>
                  <a:pt x="113" y="33"/>
                  <a:pt x="113" y="33"/>
                </a:cubicBezTo>
                <a:cubicBezTo>
                  <a:pt x="106" y="40"/>
                  <a:pt x="106" y="40"/>
                  <a:pt x="106" y="40"/>
                </a:cubicBezTo>
                <a:cubicBezTo>
                  <a:pt x="88" y="22"/>
                  <a:pt x="88" y="22"/>
                  <a:pt x="88" y="22"/>
                </a:cubicBezTo>
                <a:lnTo>
                  <a:pt x="95" y="15"/>
                </a:lnTo>
                <a:close/>
                <a:moveTo>
                  <a:pt x="5" y="105"/>
                </a:moveTo>
                <a:cubicBezTo>
                  <a:pt x="13" y="98"/>
                  <a:pt x="58" y="53"/>
                  <a:pt x="84" y="27"/>
                </a:cubicBezTo>
                <a:cubicBezTo>
                  <a:pt x="85" y="26"/>
                  <a:pt x="85" y="26"/>
                  <a:pt x="85" y="26"/>
                </a:cubicBezTo>
                <a:cubicBezTo>
                  <a:pt x="102" y="43"/>
                  <a:pt x="102" y="43"/>
                  <a:pt x="102" y="43"/>
                </a:cubicBezTo>
                <a:cubicBezTo>
                  <a:pt x="22" y="123"/>
                  <a:pt x="22" y="123"/>
                  <a:pt x="22" y="123"/>
                </a:cubicBezTo>
                <a:cubicBezTo>
                  <a:pt x="5" y="123"/>
                  <a:pt x="5" y="123"/>
                  <a:pt x="5" y="123"/>
                </a:cubicBezTo>
                <a:cubicBezTo>
                  <a:pt x="5" y="106"/>
                  <a:pt x="5" y="106"/>
                  <a:pt x="5" y="106"/>
                </a:cubicBezTo>
                <a:lnTo>
                  <a:pt x="5" y="105"/>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9" name="Freeform 104"/>
          <p:cNvSpPr>
            <a:spLocks noEditPoints="1"/>
          </p:cNvSpPr>
          <p:nvPr/>
        </p:nvSpPr>
        <p:spPr bwMode="auto">
          <a:xfrm>
            <a:off x="3500438" y="4148138"/>
            <a:ext cx="385763" cy="484188"/>
          </a:xfrm>
          <a:custGeom>
            <a:avLst/>
            <a:gdLst>
              <a:gd name="T0" fmla="*/ 87 w 103"/>
              <a:gd name="T1" fmla="*/ 99 h 129"/>
              <a:gd name="T2" fmla="*/ 87 w 103"/>
              <a:gd name="T3" fmla="*/ 30 h 129"/>
              <a:gd name="T4" fmla="*/ 99 w 103"/>
              <a:gd name="T5" fmla="*/ 18 h 129"/>
              <a:gd name="T6" fmla="*/ 99 w 103"/>
              <a:gd name="T7" fmla="*/ 4 h 129"/>
              <a:gd name="T8" fmla="*/ 85 w 103"/>
              <a:gd name="T9" fmla="*/ 4 h 129"/>
              <a:gd name="T10" fmla="*/ 73 w 103"/>
              <a:gd name="T11" fmla="*/ 16 h 129"/>
              <a:gd name="T12" fmla="*/ 6 w 103"/>
              <a:gd name="T13" fmla="*/ 16 h 129"/>
              <a:gd name="T14" fmla="*/ 0 w 103"/>
              <a:gd name="T15" fmla="*/ 22 h 129"/>
              <a:gd name="T16" fmla="*/ 0 w 103"/>
              <a:gd name="T17" fmla="*/ 123 h 129"/>
              <a:gd name="T18" fmla="*/ 6 w 103"/>
              <a:gd name="T19" fmla="*/ 129 h 129"/>
              <a:gd name="T20" fmla="*/ 57 w 103"/>
              <a:gd name="T21" fmla="*/ 129 h 129"/>
              <a:gd name="T22" fmla="*/ 58 w 103"/>
              <a:gd name="T23" fmla="*/ 128 h 129"/>
              <a:gd name="T24" fmla="*/ 86 w 103"/>
              <a:gd name="T25" fmla="*/ 101 h 129"/>
              <a:gd name="T26" fmla="*/ 87 w 103"/>
              <a:gd name="T27" fmla="*/ 99 h 129"/>
              <a:gd name="T28" fmla="*/ 88 w 103"/>
              <a:gd name="T29" fmla="*/ 7 h 129"/>
              <a:gd name="T30" fmla="*/ 92 w 103"/>
              <a:gd name="T31" fmla="*/ 6 h 129"/>
              <a:gd name="T32" fmla="*/ 96 w 103"/>
              <a:gd name="T33" fmla="*/ 7 h 129"/>
              <a:gd name="T34" fmla="*/ 97 w 103"/>
              <a:gd name="T35" fmla="*/ 11 h 129"/>
              <a:gd name="T36" fmla="*/ 96 w 103"/>
              <a:gd name="T37" fmla="*/ 14 h 129"/>
              <a:gd name="T38" fmla="*/ 47 w 103"/>
              <a:gd name="T39" fmla="*/ 62 h 129"/>
              <a:gd name="T40" fmla="*/ 40 w 103"/>
              <a:gd name="T41" fmla="*/ 62 h 129"/>
              <a:gd name="T42" fmla="*/ 40 w 103"/>
              <a:gd name="T43" fmla="*/ 55 h 129"/>
              <a:gd name="T44" fmla="*/ 88 w 103"/>
              <a:gd name="T45" fmla="*/ 7 h 129"/>
              <a:gd name="T46" fmla="*/ 57 w 103"/>
              <a:gd name="T47" fmla="*/ 123 h 129"/>
              <a:gd name="T48" fmla="*/ 57 w 103"/>
              <a:gd name="T49" fmla="*/ 99 h 129"/>
              <a:gd name="T50" fmla="*/ 81 w 103"/>
              <a:gd name="T51" fmla="*/ 99 h 129"/>
              <a:gd name="T52" fmla="*/ 57 w 103"/>
              <a:gd name="T53" fmla="*/ 123 h 129"/>
              <a:gd name="T54" fmla="*/ 82 w 103"/>
              <a:gd name="T55" fmla="*/ 95 h 129"/>
              <a:gd name="T56" fmla="*/ 58 w 103"/>
              <a:gd name="T57" fmla="*/ 95 h 129"/>
              <a:gd name="T58" fmla="*/ 52 w 103"/>
              <a:gd name="T59" fmla="*/ 101 h 129"/>
              <a:gd name="T60" fmla="*/ 52 w 103"/>
              <a:gd name="T61" fmla="*/ 124 h 129"/>
              <a:gd name="T62" fmla="*/ 5 w 103"/>
              <a:gd name="T63" fmla="*/ 124 h 129"/>
              <a:gd name="T64" fmla="*/ 5 w 103"/>
              <a:gd name="T65" fmla="*/ 20 h 129"/>
              <a:gd name="T66" fmla="*/ 68 w 103"/>
              <a:gd name="T67" fmla="*/ 20 h 129"/>
              <a:gd name="T68" fmla="*/ 36 w 103"/>
              <a:gd name="T69" fmla="*/ 53 h 129"/>
              <a:gd name="T70" fmla="*/ 36 w 103"/>
              <a:gd name="T71" fmla="*/ 54 h 129"/>
              <a:gd name="T72" fmla="*/ 36 w 103"/>
              <a:gd name="T73" fmla="*/ 65 h 129"/>
              <a:gd name="T74" fmla="*/ 36 w 103"/>
              <a:gd name="T75" fmla="*/ 66 h 129"/>
              <a:gd name="T76" fmla="*/ 38 w 103"/>
              <a:gd name="T77" fmla="*/ 67 h 129"/>
              <a:gd name="T78" fmla="*/ 48 w 103"/>
              <a:gd name="T79" fmla="*/ 67 h 129"/>
              <a:gd name="T80" fmla="*/ 50 w 103"/>
              <a:gd name="T81" fmla="*/ 66 h 129"/>
              <a:gd name="T82" fmla="*/ 50 w 103"/>
              <a:gd name="T83" fmla="*/ 66 h 129"/>
              <a:gd name="T84" fmla="*/ 82 w 103"/>
              <a:gd name="T85" fmla="*/ 34 h 129"/>
              <a:gd name="T86" fmla="*/ 82 w 103"/>
              <a:gd name="T87" fmla="*/ 95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3" h="129">
                <a:moveTo>
                  <a:pt x="87" y="99"/>
                </a:moveTo>
                <a:cubicBezTo>
                  <a:pt x="87" y="30"/>
                  <a:pt x="87" y="30"/>
                  <a:pt x="87" y="30"/>
                </a:cubicBezTo>
                <a:cubicBezTo>
                  <a:pt x="99" y="18"/>
                  <a:pt x="99" y="18"/>
                  <a:pt x="99" y="18"/>
                </a:cubicBezTo>
                <a:cubicBezTo>
                  <a:pt x="103" y="14"/>
                  <a:pt x="103" y="8"/>
                  <a:pt x="99" y="4"/>
                </a:cubicBezTo>
                <a:cubicBezTo>
                  <a:pt x="95" y="0"/>
                  <a:pt x="89" y="0"/>
                  <a:pt x="85" y="4"/>
                </a:cubicBezTo>
                <a:cubicBezTo>
                  <a:pt x="73" y="16"/>
                  <a:pt x="73" y="16"/>
                  <a:pt x="73" y="16"/>
                </a:cubicBezTo>
                <a:cubicBezTo>
                  <a:pt x="6" y="16"/>
                  <a:pt x="6" y="16"/>
                  <a:pt x="6" y="16"/>
                </a:cubicBezTo>
                <a:cubicBezTo>
                  <a:pt x="3" y="16"/>
                  <a:pt x="0" y="18"/>
                  <a:pt x="0" y="22"/>
                </a:cubicBezTo>
                <a:cubicBezTo>
                  <a:pt x="0" y="123"/>
                  <a:pt x="0" y="123"/>
                  <a:pt x="0" y="123"/>
                </a:cubicBezTo>
                <a:cubicBezTo>
                  <a:pt x="0" y="126"/>
                  <a:pt x="3" y="129"/>
                  <a:pt x="6" y="129"/>
                </a:cubicBezTo>
                <a:cubicBezTo>
                  <a:pt x="57" y="129"/>
                  <a:pt x="57" y="129"/>
                  <a:pt x="57" y="129"/>
                </a:cubicBezTo>
                <a:cubicBezTo>
                  <a:pt x="57" y="129"/>
                  <a:pt x="58" y="129"/>
                  <a:pt x="58" y="128"/>
                </a:cubicBezTo>
                <a:cubicBezTo>
                  <a:pt x="86" y="101"/>
                  <a:pt x="86" y="101"/>
                  <a:pt x="86" y="101"/>
                </a:cubicBezTo>
                <a:cubicBezTo>
                  <a:pt x="86" y="101"/>
                  <a:pt x="87" y="100"/>
                  <a:pt x="87" y="99"/>
                </a:cubicBezTo>
                <a:close/>
                <a:moveTo>
                  <a:pt x="88" y="7"/>
                </a:moveTo>
                <a:cubicBezTo>
                  <a:pt x="90" y="6"/>
                  <a:pt x="91" y="6"/>
                  <a:pt x="92" y="6"/>
                </a:cubicBezTo>
                <a:cubicBezTo>
                  <a:pt x="93" y="6"/>
                  <a:pt x="94" y="6"/>
                  <a:pt x="96" y="7"/>
                </a:cubicBezTo>
                <a:cubicBezTo>
                  <a:pt x="96" y="8"/>
                  <a:pt x="97" y="9"/>
                  <a:pt x="97" y="11"/>
                </a:cubicBezTo>
                <a:cubicBezTo>
                  <a:pt x="97" y="12"/>
                  <a:pt x="96" y="13"/>
                  <a:pt x="96" y="14"/>
                </a:cubicBezTo>
                <a:cubicBezTo>
                  <a:pt x="47" y="62"/>
                  <a:pt x="47" y="62"/>
                  <a:pt x="47" y="62"/>
                </a:cubicBezTo>
                <a:cubicBezTo>
                  <a:pt x="40" y="62"/>
                  <a:pt x="40" y="62"/>
                  <a:pt x="40" y="62"/>
                </a:cubicBezTo>
                <a:cubicBezTo>
                  <a:pt x="40" y="55"/>
                  <a:pt x="40" y="55"/>
                  <a:pt x="40" y="55"/>
                </a:cubicBezTo>
                <a:lnTo>
                  <a:pt x="88" y="7"/>
                </a:lnTo>
                <a:close/>
                <a:moveTo>
                  <a:pt x="57" y="123"/>
                </a:moveTo>
                <a:cubicBezTo>
                  <a:pt x="57" y="99"/>
                  <a:pt x="57" y="99"/>
                  <a:pt x="57" y="99"/>
                </a:cubicBezTo>
                <a:cubicBezTo>
                  <a:pt x="81" y="99"/>
                  <a:pt x="81" y="99"/>
                  <a:pt x="81" y="99"/>
                </a:cubicBezTo>
                <a:lnTo>
                  <a:pt x="57" y="123"/>
                </a:lnTo>
                <a:close/>
                <a:moveTo>
                  <a:pt x="82" y="95"/>
                </a:moveTo>
                <a:cubicBezTo>
                  <a:pt x="58" y="95"/>
                  <a:pt x="58" y="95"/>
                  <a:pt x="58" y="95"/>
                </a:cubicBezTo>
                <a:cubicBezTo>
                  <a:pt x="55" y="95"/>
                  <a:pt x="52" y="97"/>
                  <a:pt x="52" y="101"/>
                </a:cubicBezTo>
                <a:cubicBezTo>
                  <a:pt x="52" y="124"/>
                  <a:pt x="52" y="124"/>
                  <a:pt x="52" y="124"/>
                </a:cubicBezTo>
                <a:cubicBezTo>
                  <a:pt x="5" y="124"/>
                  <a:pt x="5" y="124"/>
                  <a:pt x="5" y="124"/>
                </a:cubicBezTo>
                <a:cubicBezTo>
                  <a:pt x="5" y="20"/>
                  <a:pt x="5" y="20"/>
                  <a:pt x="5" y="20"/>
                </a:cubicBezTo>
                <a:cubicBezTo>
                  <a:pt x="68" y="20"/>
                  <a:pt x="68" y="20"/>
                  <a:pt x="68" y="20"/>
                </a:cubicBezTo>
                <a:cubicBezTo>
                  <a:pt x="36" y="53"/>
                  <a:pt x="36" y="53"/>
                  <a:pt x="36" y="53"/>
                </a:cubicBezTo>
                <a:cubicBezTo>
                  <a:pt x="36" y="53"/>
                  <a:pt x="36" y="54"/>
                  <a:pt x="36" y="54"/>
                </a:cubicBezTo>
                <a:cubicBezTo>
                  <a:pt x="36" y="65"/>
                  <a:pt x="36" y="65"/>
                  <a:pt x="36" y="65"/>
                </a:cubicBezTo>
                <a:cubicBezTo>
                  <a:pt x="36" y="65"/>
                  <a:pt x="36" y="66"/>
                  <a:pt x="36" y="66"/>
                </a:cubicBezTo>
                <a:cubicBezTo>
                  <a:pt x="37" y="67"/>
                  <a:pt x="37" y="67"/>
                  <a:pt x="38" y="67"/>
                </a:cubicBezTo>
                <a:cubicBezTo>
                  <a:pt x="48" y="67"/>
                  <a:pt x="48" y="67"/>
                  <a:pt x="48" y="67"/>
                </a:cubicBezTo>
                <a:cubicBezTo>
                  <a:pt x="49" y="67"/>
                  <a:pt x="49" y="67"/>
                  <a:pt x="50" y="66"/>
                </a:cubicBezTo>
                <a:cubicBezTo>
                  <a:pt x="50" y="66"/>
                  <a:pt x="50" y="66"/>
                  <a:pt x="50" y="66"/>
                </a:cubicBezTo>
                <a:cubicBezTo>
                  <a:pt x="82" y="34"/>
                  <a:pt x="82" y="34"/>
                  <a:pt x="82" y="34"/>
                </a:cubicBezTo>
                <a:lnTo>
                  <a:pt x="82" y="95"/>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0" name="Freeform 105"/>
          <p:cNvSpPr>
            <a:spLocks noEditPoints="1"/>
          </p:cNvSpPr>
          <p:nvPr/>
        </p:nvSpPr>
        <p:spPr bwMode="auto">
          <a:xfrm>
            <a:off x="2489200" y="4178300"/>
            <a:ext cx="481013" cy="428625"/>
          </a:xfrm>
          <a:custGeom>
            <a:avLst/>
            <a:gdLst>
              <a:gd name="T0" fmla="*/ 101 w 128"/>
              <a:gd name="T1" fmla="*/ 41 h 114"/>
              <a:gd name="T2" fmla="*/ 125 w 128"/>
              <a:gd name="T3" fmla="*/ 17 h 114"/>
              <a:gd name="T4" fmla="*/ 128 w 128"/>
              <a:gd name="T5" fmla="*/ 10 h 114"/>
              <a:gd name="T6" fmla="*/ 125 w 128"/>
              <a:gd name="T7" fmla="*/ 3 h 114"/>
              <a:gd name="T8" fmla="*/ 111 w 128"/>
              <a:gd name="T9" fmla="*/ 3 h 114"/>
              <a:gd name="T10" fmla="*/ 87 w 128"/>
              <a:gd name="T11" fmla="*/ 27 h 114"/>
              <a:gd name="T12" fmla="*/ 6 w 128"/>
              <a:gd name="T13" fmla="*/ 27 h 114"/>
              <a:gd name="T14" fmla="*/ 0 w 128"/>
              <a:gd name="T15" fmla="*/ 33 h 114"/>
              <a:gd name="T16" fmla="*/ 0 w 128"/>
              <a:gd name="T17" fmla="*/ 108 h 114"/>
              <a:gd name="T18" fmla="*/ 6 w 128"/>
              <a:gd name="T19" fmla="*/ 114 h 114"/>
              <a:gd name="T20" fmla="*/ 95 w 128"/>
              <a:gd name="T21" fmla="*/ 114 h 114"/>
              <a:gd name="T22" fmla="*/ 101 w 128"/>
              <a:gd name="T23" fmla="*/ 108 h 114"/>
              <a:gd name="T24" fmla="*/ 101 w 128"/>
              <a:gd name="T25" fmla="*/ 41 h 114"/>
              <a:gd name="T26" fmla="*/ 96 w 128"/>
              <a:gd name="T27" fmla="*/ 109 h 114"/>
              <a:gd name="T28" fmla="*/ 5 w 128"/>
              <a:gd name="T29" fmla="*/ 109 h 114"/>
              <a:gd name="T30" fmla="*/ 5 w 128"/>
              <a:gd name="T31" fmla="*/ 32 h 114"/>
              <a:gd name="T32" fmla="*/ 83 w 128"/>
              <a:gd name="T33" fmla="*/ 32 h 114"/>
              <a:gd name="T34" fmla="*/ 63 w 128"/>
              <a:gd name="T35" fmla="*/ 52 h 114"/>
              <a:gd name="T36" fmla="*/ 62 w 128"/>
              <a:gd name="T37" fmla="*/ 54 h 114"/>
              <a:gd name="T38" fmla="*/ 62 w 128"/>
              <a:gd name="T39" fmla="*/ 64 h 114"/>
              <a:gd name="T40" fmla="*/ 63 w 128"/>
              <a:gd name="T41" fmla="*/ 66 h 114"/>
              <a:gd name="T42" fmla="*/ 64 w 128"/>
              <a:gd name="T43" fmla="*/ 66 h 114"/>
              <a:gd name="T44" fmla="*/ 75 w 128"/>
              <a:gd name="T45" fmla="*/ 66 h 114"/>
              <a:gd name="T46" fmla="*/ 76 w 128"/>
              <a:gd name="T47" fmla="*/ 66 h 114"/>
              <a:gd name="T48" fmla="*/ 76 w 128"/>
              <a:gd name="T49" fmla="*/ 66 h 114"/>
              <a:gd name="T50" fmla="*/ 96 w 128"/>
              <a:gd name="T51" fmla="*/ 46 h 114"/>
              <a:gd name="T52" fmla="*/ 96 w 128"/>
              <a:gd name="T53" fmla="*/ 109 h 114"/>
              <a:gd name="T54" fmla="*/ 74 w 128"/>
              <a:gd name="T55" fmla="*/ 62 h 114"/>
              <a:gd name="T56" fmla="*/ 67 w 128"/>
              <a:gd name="T57" fmla="*/ 62 h 114"/>
              <a:gd name="T58" fmla="*/ 67 w 128"/>
              <a:gd name="T59" fmla="*/ 55 h 114"/>
              <a:gd name="T60" fmla="*/ 115 w 128"/>
              <a:gd name="T61" fmla="*/ 6 h 114"/>
              <a:gd name="T62" fmla="*/ 118 w 128"/>
              <a:gd name="T63" fmla="*/ 5 h 114"/>
              <a:gd name="T64" fmla="*/ 122 w 128"/>
              <a:gd name="T65" fmla="*/ 6 h 114"/>
              <a:gd name="T66" fmla="*/ 122 w 128"/>
              <a:gd name="T67" fmla="*/ 14 h 114"/>
              <a:gd name="T68" fmla="*/ 74 w 128"/>
              <a:gd name="T69" fmla="*/ 6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14">
                <a:moveTo>
                  <a:pt x="101" y="41"/>
                </a:moveTo>
                <a:cubicBezTo>
                  <a:pt x="125" y="17"/>
                  <a:pt x="125" y="17"/>
                  <a:pt x="125" y="17"/>
                </a:cubicBezTo>
                <a:cubicBezTo>
                  <a:pt x="127" y="15"/>
                  <a:pt x="128" y="13"/>
                  <a:pt x="128" y="10"/>
                </a:cubicBezTo>
                <a:cubicBezTo>
                  <a:pt x="128" y="8"/>
                  <a:pt x="127" y="5"/>
                  <a:pt x="125" y="3"/>
                </a:cubicBezTo>
                <a:cubicBezTo>
                  <a:pt x="121" y="0"/>
                  <a:pt x="115" y="0"/>
                  <a:pt x="111" y="3"/>
                </a:cubicBezTo>
                <a:cubicBezTo>
                  <a:pt x="87" y="27"/>
                  <a:pt x="87" y="27"/>
                  <a:pt x="87" y="27"/>
                </a:cubicBezTo>
                <a:cubicBezTo>
                  <a:pt x="6" y="27"/>
                  <a:pt x="6" y="27"/>
                  <a:pt x="6" y="27"/>
                </a:cubicBezTo>
                <a:cubicBezTo>
                  <a:pt x="3" y="27"/>
                  <a:pt x="0" y="30"/>
                  <a:pt x="0" y="33"/>
                </a:cubicBezTo>
                <a:cubicBezTo>
                  <a:pt x="0" y="108"/>
                  <a:pt x="0" y="108"/>
                  <a:pt x="0" y="108"/>
                </a:cubicBezTo>
                <a:cubicBezTo>
                  <a:pt x="0" y="111"/>
                  <a:pt x="3" y="114"/>
                  <a:pt x="6" y="114"/>
                </a:cubicBezTo>
                <a:cubicBezTo>
                  <a:pt x="95" y="114"/>
                  <a:pt x="95" y="114"/>
                  <a:pt x="95" y="114"/>
                </a:cubicBezTo>
                <a:cubicBezTo>
                  <a:pt x="98" y="114"/>
                  <a:pt x="101" y="111"/>
                  <a:pt x="101" y="108"/>
                </a:cubicBezTo>
                <a:lnTo>
                  <a:pt x="101" y="41"/>
                </a:lnTo>
                <a:close/>
                <a:moveTo>
                  <a:pt x="96" y="109"/>
                </a:moveTo>
                <a:cubicBezTo>
                  <a:pt x="5" y="109"/>
                  <a:pt x="5" y="109"/>
                  <a:pt x="5" y="109"/>
                </a:cubicBezTo>
                <a:cubicBezTo>
                  <a:pt x="5" y="32"/>
                  <a:pt x="5" y="32"/>
                  <a:pt x="5" y="32"/>
                </a:cubicBezTo>
                <a:cubicBezTo>
                  <a:pt x="83" y="32"/>
                  <a:pt x="83" y="32"/>
                  <a:pt x="83" y="32"/>
                </a:cubicBezTo>
                <a:cubicBezTo>
                  <a:pt x="63" y="52"/>
                  <a:pt x="63" y="52"/>
                  <a:pt x="63" y="52"/>
                </a:cubicBezTo>
                <a:cubicBezTo>
                  <a:pt x="62" y="52"/>
                  <a:pt x="62" y="53"/>
                  <a:pt x="62" y="54"/>
                </a:cubicBezTo>
                <a:cubicBezTo>
                  <a:pt x="62" y="64"/>
                  <a:pt x="62" y="64"/>
                  <a:pt x="62" y="64"/>
                </a:cubicBezTo>
                <a:cubicBezTo>
                  <a:pt x="62" y="65"/>
                  <a:pt x="62" y="65"/>
                  <a:pt x="63" y="66"/>
                </a:cubicBezTo>
                <a:cubicBezTo>
                  <a:pt x="63" y="66"/>
                  <a:pt x="64" y="66"/>
                  <a:pt x="64" y="66"/>
                </a:cubicBezTo>
                <a:cubicBezTo>
                  <a:pt x="75" y="66"/>
                  <a:pt x="75" y="66"/>
                  <a:pt x="75" y="66"/>
                </a:cubicBezTo>
                <a:cubicBezTo>
                  <a:pt x="75" y="66"/>
                  <a:pt x="76" y="66"/>
                  <a:pt x="76" y="66"/>
                </a:cubicBezTo>
                <a:cubicBezTo>
                  <a:pt x="76" y="66"/>
                  <a:pt x="76" y="66"/>
                  <a:pt x="76" y="66"/>
                </a:cubicBezTo>
                <a:cubicBezTo>
                  <a:pt x="96" y="46"/>
                  <a:pt x="96" y="46"/>
                  <a:pt x="96" y="46"/>
                </a:cubicBezTo>
                <a:lnTo>
                  <a:pt x="96" y="109"/>
                </a:lnTo>
                <a:close/>
                <a:moveTo>
                  <a:pt x="74" y="62"/>
                </a:moveTo>
                <a:cubicBezTo>
                  <a:pt x="67" y="62"/>
                  <a:pt x="67" y="62"/>
                  <a:pt x="67" y="62"/>
                </a:cubicBezTo>
                <a:cubicBezTo>
                  <a:pt x="67" y="55"/>
                  <a:pt x="67" y="55"/>
                  <a:pt x="67" y="55"/>
                </a:cubicBezTo>
                <a:cubicBezTo>
                  <a:pt x="115" y="6"/>
                  <a:pt x="115" y="6"/>
                  <a:pt x="115" y="6"/>
                </a:cubicBezTo>
                <a:cubicBezTo>
                  <a:pt x="116" y="5"/>
                  <a:pt x="118" y="5"/>
                  <a:pt x="118" y="5"/>
                </a:cubicBezTo>
                <a:cubicBezTo>
                  <a:pt x="119" y="5"/>
                  <a:pt x="121" y="5"/>
                  <a:pt x="122" y="6"/>
                </a:cubicBezTo>
                <a:cubicBezTo>
                  <a:pt x="124" y="8"/>
                  <a:pt x="124" y="12"/>
                  <a:pt x="122" y="14"/>
                </a:cubicBezTo>
                <a:lnTo>
                  <a:pt x="74" y="62"/>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67" name="组合 266"/>
          <p:cNvGrpSpPr/>
          <p:nvPr/>
        </p:nvGrpSpPr>
        <p:grpSpPr>
          <a:xfrm>
            <a:off x="1555750" y="4152900"/>
            <a:ext cx="427038" cy="479425"/>
            <a:chOff x="1555750" y="4152900"/>
            <a:chExt cx="427038" cy="479425"/>
          </a:xfrm>
          <a:solidFill>
            <a:schemeClr val="bg1"/>
          </a:solidFill>
        </p:grpSpPr>
        <p:sp>
          <p:nvSpPr>
            <p:cNvPr id="141" name="Freeform 106"/>
            <p:cNvSpPr>
              <a:spLocks noEditPoints="1"/>
            </p:cNvSpPr>
            <p:nvPr/>
          </p:nvSpPr>
          <p:spPr bwMode="auto">
            <a:xfrm>
              <a:off x="1555750" y="4152900"/>
              <a:ext cx="427038" cy="479425"/>
            </a:xfrm>
            <a:custGeom>
              <a:avLst/>
              <a:gdLst>
                <a:gd name="T0" fmla="*/ 104 w 114"/>
                <a:gd name="T1" fmla="*/ 12 h 128"/>
                <a:gd name="T2" fmla="*/ 59 w 114"/>
                <a:gd name="T3" fmla="*/ 12 h 128"/>
                <a:gd name="T4" fmla="*/ 59 w 114"/>
                <a:gd name="T5" fmla="*/ 2 h 128"/>
                <a:gd name="T6" fmla="*/ 57 w 114"/>
                <a:gd name="T7" fmla="*/ 0 h 128"/>
                <a:gd name="T8" fmla="*/ 55 w 114"/>
                <a:gd name="T9" fmla="*/ 2 h 128"/>
                <a:gd name="T10" fmla="*/ 55 w 114"/>
                <a:gd name="T11" fmla="*/ 12 h 128"/>
                <a:gd name="T12" fmla="*/ 10 w 114"/>
                <a:gd name="T13" fmla="*/ 12 h 128"/>
                <a:gd name="T14" fmla="*/ 0 w 114"/>
                <a:gd name="T15" fmla="*/ 22 h 128"/>
                <a:gd name="T16" fmla="*/ 6 w 114"/>
                <a:gd name="T17" fmla="*/ 31 h 128"/>
                <a:gd name="T18" fmla="*/ 7 w 114"/>
                <a:gd name="T19" fmla="*/ 31 h 128"/>
                <a:gd name="T20" fmla="*/ 7 w 114"/>
                <a:gd name="T21" fmla="*/ 85 h 128"/>
                <a:gd name="T22" fmla="*/ 13 w 114"/>
                <a:gd name="T23" fmla="*/ 91 h 128"/>
                <a:gd name="T24" fmla="*/ 55 w 114"/>
                <a:gd name="T25" fmla="*/ 91 h 128"/>
                <a:gd name="T26" fmla="*/ 55 w 114"/>
                <a:gd name="T27" fmla="*/ 102 h 128"/>
                <a:gd name="T28" fmla="*/ 25 w 114"/>
                <a:gd name="T29" fmla="*/ 124 h 128"/>
                <a:gd name="T30" fmla="*/ 25 w 114"/>
                <a:gd name="T31" fmla="*/ 127 h 128"/>
                <a:gd name="T32" fmla="*/ 28 w 114"/>
                <a:gd name="T33" fmla="*/ 128 h 128"/>
                <a:gd name="T34" fmla="*/ 55 w 114"/>
                <a:gd name="T35" fmla="*/ 108 h 128"/>
                <a:gd name="T36" fmla="*/ 55 w 114"/>
                <a:gd name="T37" fmla="*/ 126 h 128"/>
                <a:gd name="T38" fmla="*/ 57 w 114"/>
                <a:gd name="T39" fmla="*/ 128 h 128"/>
                <a:gd name="T40" fmla="*/ 59 w 114"/>
                <a:gd name="T41" fmla="*/ 126 h 128"/>
                <a:gd name="T42" fmla="*/ 59 w 114"/>
                <a:gd name="T43" fmla="*/ 108 h 128"/>
                <a:gd name="T44" fmla="*/ 86 w 114"/>
                <a:gd name="T45" fmla="*/ 128 h 128"/>
                <a:gd name="T46" fmla="*/ 89 w 114"/>
                <a:gd name="T47" fmla="*/ 127 h 128"/>
                <a:gd name="T48" fmla="*/ 90 w 114"/>
                <a:gd name="T49" fmla="*/ 125 h 128"/>
                <a:gd name="T50" fmla="*/ 89 w 114"/>
                <a:gd name="T51" fmla="*/ 124 h 128"/>
                <a:gd name="T52" fmla="*/ 59 w 114"/>
                <a:gd name="T53" fmla="*/ 102 h 128"/>
                <a:gd name="T54" fmla="*/ 59 w 114"/>
                <a:gd name="T55" fmla="*/ 91 h 128"/>
                <a:gd name="T56" fmla="*/ 101 w 114"/>
                <a:gd name="T57" fmla="*/ 91 h 128"/>
                <a:gd name="T58" fmla="*/ 107 w 114"/>
                <a:gd name="T59" fmla="*/ 85 h 128"/>
                <a:gd name="T60" fmla="*/ 107 w 114"/>
                <a:gd name="T61" fmla="*/ 31 h 128"/>
                <a:gd name="T62" fmla="*/ 108 w 114"/>
                <a:gd name="T63" fmla="*/ 31 h 128"/>
                <a:gd name="T64" fmla="*/ 114 w 114"/>
                <a:gd name="T65" fmla="*/ 22 h 128"/>
                <a:gd name="T66" fmla="*/ 104 w 114"/>
                <a:gd name="T67" fmla="*/ 12 h 128"/>
                <a:gd name="T68" fmla="*/ 103 w 114"/>
                <a:gd name="T69" fmla="*/ 87 h 128"/>
                <a:gd name="T70" fmla="*/ 11 w 114"/>
                <a:gd name="T71" fmla="*/ 87 h 128"/>
                <a:gd name="T72" fmla="*/ 11 w 114"/>
                <a:gd name="T73" fmla="*/ 32 h 128"/>
                <a:gd name="T74" fmla="*/ 103 w 114"/>
                <a:gd name="T75" fmla="*/ 32 h 128"/>
                <a:gd name="T76" fmla="*/ 103 w 114"/>
                <a:gd name="T77" fmla="*/ 87 h 128"/>
                <a:gd name="T78" fmla="*/ 104 w 114"/>
                <a:gd name="T79" fmla="*/ 27 h 128"/>
                <a:gd name="T80" fmla="*/ 10 w 114"/>
                <a:gd name="T81" fmla="*/ 27 h 128"/>
                <a:gd name="T82" fmla="*/ 5 w 114"/>
                <a:gd name="T83" fmla="*/ 22 h 128"/>
                <a:gd name="T84" fmla="*/ 10 w 114"/>
                <a:gd name="T85" fmla="*/ 17 h 128"/>
                <a:gd name="T86" fmla="*/ 104 w 114"/>
                <a:gd name="T87" fmla="*/ 17 h 128"/>
                <a:gd name="T88" fmla="*/ 109 w 114"/>
                <a:gd name="T89" fmla="*/ 22 h 128"/>
                <a:gd name="T90" fmla="*/ 104 w 114"/>
                <a:gd name="T91" fmla="*/ 2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4" h="128">
                  <a:moveTo>
                    <a:pt x="104" y="12"/>
                  </a:moveTo>
                  <a:cubicBezTo>
                    <a:pt x="59" y="12"/>
                    <a:pt x="59" y="12"/>
                    <a:pt x="59" y="12"/>
                  </a:cubicBezTo>
                  <a:cubicBezTo>
                    <a:pt x="59" y="2"/>
                    <a:pt x="59" y="2"/>
                    <a:pt x="59" y="2"/>
                  </a:cubicBezTo>
                  <a:cubicBezTo>
                    <a:pt x="59" y="1"/>
                    <a:pt x="58" y="0"/>
                    <a:pt x="57" y="0"/>
                  </a:cubicBezTo>
                  <a:cubicBezTo>
                    <a:pt x="56" y="0"/>
                    <a:pt x="55" y="1"/>
                    <a:pt x="55" y="2"/>
                  </a:cubicBezTo>
                  <a:cubicBezTo>
                    <a:pt x="55" y="12"/>
                    <a:pt x="55" y="12"/>
                    <a:pt x="55" y="12"/>
                  </a:cubicBezTo>
                  <a:cubicBezTo>
                    <a:pt x="10" y="12"/>
                    <a:pt x="10" y="12"/>
                    <a:pt x="10" y="12"/>
                  </a:cubicBezTo>
                  <a:cubicBezTo>
                    <a:pt x="5" y="12"/>
                    <a:pt x="0" y="17"/>
                    <a:pt x="0" y="22"/>
                  </a:cubicBezTo>
                  <a:cubicBezTo>
                    <a:pt x="0" y="26"/>
                    <a:pt x="2" y="29"/>
                    <a:pt x="6" y="31"/>
                  </a:cubicBezTo>
                  <a:cubicBezTo>
                    <a:pt x="7" y="31"/>
                    <a:pt x="7" y="31"/>
                    <a:pt x="7" y="31"/>
                  </a:cubicBezTo>
                  <a:cubicBezTo>
                    <a:pt x="7" y="85"/>
                    <a:pt x="7" y="85"/>
                    <a:pt x="7" y="85"/>
                  </a:cubicBezTo>
                  <a:cubicBezTo>
                    <a:pt x="7" y="88"/>
                    <a:pt x="9" y="91"/>
                    <a:pt x="13" y="91"/>
                  </a:cubicBezTo>
                  <a:cubicBezTo>
                    <a:pt x="55" y="91"/>
                    <a:pt x="55" y="91"/>
                    <a:pt x="55" y="91"/>
                  </a:cubicBezTo>
                  <a:cubicBezTo>
                    <a:pt x="55" y="102"/>
                    <a:pt x="55" y="102"/>
                    <a:pt x="55" y="102"/>
                  </a:cubicBezTo>
                  <a:cubicBezTo>
                    <a:pt x="25" y="124"/>
                    <a:pt x="25" y="124"/>
                    <a:pt x="25" y="124"/>
                  </a:cubicBezTo>
                  <a:cubicBezTo>
                    <a:pt x="24" y="125"/>
                    <a:pt x="24" y="126"/>
                    <a:pt x="25" y="127"/>
                  </a:cubicBezTo>
                  <a:cubicBezTo>
                    <a:pt x="26" y="128"/>
                    <a:pt x="27" y="128"/>
                    <a:pt x="28" y="128"/>
                  </a:cubicBezTo>
                  <a:cubicBezTo>
                    <a:pt x="55" y="108"/>
                    <a:pt x="55" y="108"/>
                    <a:pt x="55" y="108"/>
                  </a:cubicBezTo>
                  <a:cubicBezTo>
                    <a:pt x="55" y="126"/>
                    <a:pt x="55" y="126"/>
                    <a:pt x="55" y="126"/>
                  </a:cubicBezTo>
                  <a:cubicBezTo>
                    <a:pt x="55" y="127"/>
                    <a:pt x="56" y="128"/>
                    <a:pt x="57" y="128"/>
                  </a:cubicBezTo>
                  <a:cubicBezTo>
                    <a:pt x="58" y="128"/>
                    <a:pt x="59" y="127"/>
                    <a:pt x="59" y="126"/>
                  </a:cubicBezTo>
                  <a:cubicBezTo>
                    <a:pt x="59" y="108"/>
                    <a:pt x="59" y="108"/>
                    <a:pt x="59" y="108"/>
                  </a:cubicBezTo>
                  <a:cubicBezTo>
                    <a:pt x="86" y="128"/>
                    <a:pt x="86" y="128"/>
                    <a:pt x="86" y="128"/>
                  </a:cubicBezTo>
                  <a:cubicBezTo>
                    <a:pt x="87" y="128"/>
                    <a:pt x="88" y="128"/>
                    <a:pt x="89" y="127"/>
                  </a:cubicBezTo>
                  <a:cubicBezTo>
                    <a:pt x="90" y="127"/>
                    <a:pt x="90" y="126"/>
                    <a:pt x="90" y="125"/>
                  </a:cubicBezTo>
                  <a:cubicBezTo>
                    <a:pt x="90" y="125"/>
                    <a:pt x="89" y="124"/>
                    <a:pt x="89" y="124"/>
                  </a:cubicBezTo>
                  <a:cubicBezTo>
                    <a:pt x="59" y="102"/>
                    <a:pt x="59" y="102"/>
                    <a:pt x="59" y="102"/>
                  </a:cubicBezTo>
                  <a:cubicBezTo>
                    <a:pt x="59" y="91"/>
                    <a:pt x="59" y="91"/>
                    <a:pt x="59" y="91"/>
                  </a:cubicBezTo>
                  <a:cubicBezTo>
                    <a:pt x="101" y="91"/>
                    <a:pt x="101" y="91"/>
                    <a:pt x="101" y="91"/>
                  </a:cubicBezTo>
                  <a:cubicBezTo>
                    <a:pt x="105" y="91"/>
                    <a:pt x="107" y="88"/>
                    <a:pt x="107" y="85"/>
                  </a:cubicBezTo>
                  <a:cubicBezTo>
                    <a:pt x="107" y="31"/>
                    <a:pt x="107" y="31"/>
                    <a:pt x="107" y="31"/>
                  </a:cubicBezTo>
                  <a:cubicBezTo>
                    <a:pt x="108" y="31"/>
                    <a:pt x="108" y="31"/>
                    <a:pt x="108" y="31"/>
                  </a:cubicBezTo>
                  <a:cubicBezTo>
                    <a:pt x="112" y="29"/>
                    <a:pt x="114" y="26"/>
                    <a:pt x="114" y="22"/>
                  </a:cubicBezTo>
                  <a:cubicBezTo>
                    <a:pt x="114" y="17"/>
                    <a:pt x="109" y="12"/>
                    <a:pt x="104" y="12"/>
                  </a:cubicBezTo>
                  <a:close/>
                  <a:moveTo>
                    <a:pt x="103" y="87"/>
                  </a:moveTo>
                  <a:cubicBezTo>
                    <a:pt x="11" y="87"/>
                    <a:pt x="11" y="87"/>
                    <a:pt x="11" y="87"/>
                  </a:cubicBezTo>
                  <a:cubicBezTo>
                    <a:pt x="11" y="32"/>
                    <a:pt x="11" y="32"/>
                    <a:pt x="11" y="32"/>
                  </a:cubicBezTo>
                  <a:cubicBezTo>
                    <a:pt x="103" y="32"/>
                    <a:pt x="103" y="32"/>
                    <a:pt x="103" y="32"/>
                  </a:cubicBezTo>
                  <a:lnTo>
                    <a:pt x="103" y="87"/>
                  </a:lnTo>
                  <a:close/>
                  <a:moveTo>
                    <a:pt x="104" y="27"/>
                  </a:moveTo>
                  <a:cubicBezTo>
                    <a:pt x="10" y="27"/>
                    <a:pt x="10" y="27"/>
                    <a:pt x="10" y="27"/>
                  </a:cubicBezTo>
                  <a:cubicBezTo>
                    <a:pt x="7" y="27"/>
                    <a:pt x="5" y="25"/>
                    <a:pt x="5" y="22"/>
                  </a:cubicBezTo>
                  <a:cubicBezTo>
                    <a:pt x="5" y="19"/>
                    <a:pt x="7" y="17"/>
                    <a:pt x="10" y="17"/>
                  </a:cubicBezTo>
                  <a:cubicBezTo>
                    <a:pt x="104" y="17"/>
                    <a:pt x="104" y="17"/>
                    <a:pt x="104" y="17"/>
                  </a:cubicBezTo>
                  <a:cubicBezTo>
                    <a:pt x="107" y="17"/>
                    <a:pt x="109" y="19"/>
                    <a:pt x="109" y="22"/>
                  </a:cubicBezTo>
                  <a:cubicBezTo>
                    <a:pt x="109" y="25"/>
                    <a:pt x="107" y="27"/>
                    <a:pt x="104"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2" name="Freeform 107"/>
            <p:cNvSpPr/>
            <p:nvPr/>
          </p:nvSpPr>
          <p:spPr bwMode="auto">
            <a:xfrm>
              <a:off x="1668463" y="4310063"/>
              <a:ext cx="201613" cy="120650"/>
            </a:xfrm>
            <a:custGeom>
              <a:avLst/>
              <a:gdLst>
                <a:gd name="T0" fmla="*/ 4 w 54"/>
                <a:gd name="T1" fmla="*/ 31 h 32"/>
                <a:gd name="T2" fmla="*/ 15 w 54"/>
                <a:gd name="T3" fmla="*/ 20 h 32"/>
                <a:gd name="T4" fmla="*/ 24 w 54"/>
                <a:gd name="T5" fmla="*/ 30 h 32"/>
                <a:gd name="T6" fmla="*/ 28 w 54"/>
                <a:gd name="T7" fmla="*/ 30 h 32"/>
                <a:gd name="T8" fmla="*/ 53 w 54"/>
                <a:gd name="T9" fmla="*/ 5 h 32"/>
                <a:gd name="T10" fmla="*/ 53 w 54"/>
                <a:gd name="T11" fmla="*/ 1 h 32"/>
                <a:gd name="T12" fmla="*/ 50 w 54"/>
                <a:gd name="T13" fmla="*/ 1 h 32"/>
                <a:gd name="T14" fmla="*/ 26 w 54"/>
                <a:gd name="T15" fmla="*/ 25 h 32"/>
                <a:gd name="T16" fmla="*/ 17 w 54"/>
                <a:gd name="T17" fmla="*/ 15 h 32"/>
                <a:gd name="T18" fmla="*/ 15 w 54"/>
                <a:gd name="T19" fmla="*/ 15 h 32"/>
                <a:gd name="T20" fmla="*/ 13 w 54"/>
                <a:gd name="T21" fmla="*/ 15 h 32"/>
                <a:gd name="T22" fmla="*/ 1 w 54"/>
                <a:gd name="T23" fmla="*/ 28 h 32"/>
                <a:gd name="T24" fmla="*/ 1 w 54"/>
                <a:gd name="T25" fmla="*/ 31 h 32"/>
                <a:gd name="T26" fmla="*/ 4 w 54"/>
                <a:gd name="T27"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4" h="32">
                  <a:moveTo>
                    <a:pt x="4" y="31"/>
                  </a:moveTo>
                  <a:cubicBezTo>
                    <a:pt x="15" y="20"/>
                    <a:pt x="15" y="20"/>
                    <a:pt x="15" y="20"/>
                  </a:cubicBezTo>
                  <a:cubicBezTo>
                    <a:pt x="24" y="30"/>
                    <a:pt x="24" y="30"/>
                    <a:pt x="24" y="30"/>
                  </a:cubicBezTo>
                  <a:cubicBezTo>
                    <a:pt x="25" y="31"/>
                    <a:pt x="27" y="31"/>
                    <a:pt x="28" y="30"/>
                  </a:cubicBezTo>
                  <a:cubicBezTo>
                    <a:pt x="53" y="5"/>
                    <a:pt x="53" y="5"/>
                    <a:pt x="53" y="5"/>
                  </a:cubicBezTo>
                  <a:cubicBezTo>
                    <a:pt x="54" y="4"/>
                    <a:pt x="54" y="2"/>
                    <a:pt x="53" y="1"/>
                  </a:cubicBezTo>
                  <a:cubicBezTo>
                    <a:pt x="52" y="0"/>
                    <a:pt x="51" y="0"/>
                    <a:pt x="50" y="1"/>
                  </a:cubicBezTo>
                  <a:cubicBezTo>
                    <a:pt x="26" y="25"/>
                    <a:pt x="26" y="25"/>
                    <a:pt x="26" y="25"/>
                  </a:cubicBezTo>
                  <a:cubicBezTo>
                    <a:pt x="17" y="15"/>
                    <a:pt x="17" y="15"/>
                    <a:pt x="17" y="15"/>
                  </a:cubicBezTo>
                  <a:cubicBezTo>
                    <a:pt x="16" y="15"/>
                    <a:pt x="15" y="15"/>
                    <a:pt x="15" y="15"/>
                  </a:cubicBezTo>
                  <a:cubicBezTo>
                    <a:pt x="14" y="15"/>
                    <a:pt x="14" y="15"/>
                    <a:pt x="13" y="15"/>
                  </a:cubicBezTo>
                  <a:cubicBezTo>
                    <a:pt x="1" y="28"/>
                    <a:pt x="1" y="28"/>
                    <a:pt x="1" y="28"/>
                  </a:cubicBezTo>
                  <a:cubicBezTo>
                    <a:pt x="0" y="29"/>
                    <a:pt x="0" y="30"/>
                    <a:pt x="1" y="31"/>
                  </a:cubicBezTo>
                  <a:cubicBezTo>
                    <a:pt x="2" y="32"/>
                    <a:pt x="3" y="32"/>
                    <a:pt x="4"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43" name="Freeform 108"/>
          <p:cNvSpPr>
            <a:spLocks noEditPoints="1"/>
          </p:cNvSpPr>
          <p:nvPr/>
        </p:nvSpPr>
        <p:spPr bwMode="auto">
          <a:xfrm>
            <a:off x="593725" y="4152900"/>
            <a:ext cx="428625" cy="479425"/>
          </a:xfrm>
          <a:custGeom>
            <a:avLst/>
            <a:gdLst>
              <a:gd name="T0" fmla="*/ 107 w 114"/>
              <a:gd name="T1" fmla="*/ 31 h 128"/>
              <a:gd name="T2" fmla="*/ 108 w 114"/>
              <a:gd name="T3" fmla="*/ 31 h 128"/>
              <a:gd name="T4" fmla="*/ 114 w 114"/>
              <a:gd name="T5" fmla="*/ 22 h 128"/>
              <a:gd name="T6" fmla="*/ 104 w 114"/>
              <a:gd name="T7" fmla="*/ 12 h 128"/>
              <a:gd name="T8" fmla="*/ 59 w 114"/>
              <a:gd name="T9" fmla="*/ 12 h 128"/>
              <a:gd name="T10" fmla="*/ 59 w 114"/>
              <a:gd name="T11" fmla="*/ 2 h 128"/>
              <a:gd name="T12" fmla="*/ 57 w 114"/>
              <a:gd name="T13" fmla="*/ 0 h 128"/>
              <a:gd name="T14" fmla="*/ 55 w 114"/>
              <a:gd name="T15" fmla="*/ 2 h 128"/>
              <a:gd name="T16" fmla="*/ 55 w 114"/>
              <a:gd name="T17" fmla="*/ 12 h 128"/>
              <a:gd name="T18" fmla="*/ 10 w 114"/>
              <a:gd name="T19" fmla="*/ 12 h 128"/>
              <a:gd name="T20" fmla="*/ 0 w 114"/>
              <a:gd name="T21" fmla="*/ 22 h 128"/>
              <a:gd name="T22" fmla="*/ 6 w 114"/>
              <a:gd name="T23" fmla="*/ 31 h 128"/>
              <a:gd name="T24" fmla="*/ 7 w 114"/>
              <a:gd name="T25" fmla="*/ 31 h 128"/>
              <a:gd name="T26" fmla="*/ 7 w 114"/>
              <a:gd name="T27" fmla="*/ 85 h 128"/>
              <a:gd name="T28" fmla="*/ 13 w 114"/>
              <a:gd name="T29" fmla="*/ 91 h 128"/>
              <a:gd name="T30" fmla="*/ 55 w 114"/>
              <a:gd name="T31" fmla="*/ 91 h 128"/>
              <a:gd name="T32" fmla="*/ 55 w 114"/>
              <a:gd name="T33" fmla="*/ 102 h 128"/>
              <a:gd name="T34" fmla="*/ 25 w 114"/>
              <a:gd name="T35" fmla="*/ 124 h 128"/>
              <a:gd name="T36" fmla="*/ 25 w 114"/>
              <a:gd name="T37" fmla="*/ 127 h 128"/>
              <a:gd name="T38" fmla="*/ 28 w 114"/>
              <a:gd name="T39" fmla="*/ 128 h 128"/>
              <a:gd name="T40" fmla="*/ 55 w 114"/>
              <a:gd name="T41" fmla="*/ 108 h 128"/>
              <a:gd name="T42" fmla="*/ 55 w 114"/>
              <a:gd name="T43" fmla="*/ 126 h 128"/>
              <a:gd name="T44" fmla="*/ 57 w 114"/>
              <a:gd name="T45" fmla="*/ 128 h 128"/>
              <a:gd name="T46" fmla="*/ 59 w 114"/>
              <a:gd name="T47" fmla="*/ 126 h 128"/>
              <a:gd name="T48" fmla="*/ 59 w 114"/>
              <a:gd name="T49" fmla="*/ 108 h 128"/>
              <a:gd name="T50" fmla="*/ 86 w 114"/>
              <a:gd name="T51" fmla="*/ 128 h 128"/>
              <a:gd name="T52" fmla="*/ 89 w 114"/>
              <a:gd name="T53" fmla="*/ 127 h 128"/>
              <a:gd name="T54" fmla="*/ 89 w 114"/>
              <a:gd name="T55" fmla="*/ 124 h 128"/>
              <a:gd name="T56" fmla="*/ 59 w 114"/>
              <a:gd name="T57" fmla="*/ 102 h 128"/>
              <a:gd name="T58" fmla="*/ 59 w 114"/>
              <a:gd name="T59" fmla="*/ 91 h 128"/>
              <a:gd name="T60" fmla="*/ 101 w 114"/>
              <a:gd name="T61" fmla="*/ 91 h 128"/>
              <a:gd name="T62" fmla="*/ 107 w 114"/>
              <a:gd name="T63" fmla="*/ 85 h 128"/>
              <a:gd name="T64" fmla="*/ 107 w 114"/>
              <a:gd name="T65" fmla="*/ 31 h 128"/>
              <a:gd name="T66" fmla="*/ 103 w 114"/>
              <a:gd name="T67" fmla="*/ 87 h 128"/>
              <a:gd name="T68" fmla="*/ 11 w 114"/>
              <a:gd name="T69" fmla="*/ 87 h 128"/>
              <a:gd name="T70" fmla="*/ 11 w 114"/>
              <a:gd name="T71" fmla="*/ 32 h 128"/>
              <a:gd name="T72" fmla="*/ 103 w 114"/>
              <a:gd name="T73" fmla="*/ 32 h 128"/>
              <a:gd name="T74" fmla="*/ 103 w 114"/>
              <a:gd name="T75" fmla="*/ 87 h 128"/>
              <a:gd name="T76" fmla="*/ 104 w 114"/>
              <a:gd name="T77" fmla="*/ 27 h 128"/>
              <a:gd name="T78" fmla="*/ 10 w 114"/>
              <a:gd name="T79" fmla="*/ 27 h 128"/>
              <a:gd name="T80" fmla="*/ 5 w 114"/>
              <a:gd name="T81" fmla="*/ 22 h 128"/>
              <a:gd name="T82" fmla="*/ 10 w 114"/>
              <a:gd name="T83" fmla="*/ 17 h 128"/>
              <a:gd name="T84" fmla="*/ 104 w 114"/>
              <a:gd name="T85" fmla="*/ 17 h 128"/>
              <a:gd name="T86" fmla="*/ 109 w 114"/>
              <a:gd name="T87" fmla="*/ 22 h 128"/>
              <a:gd name="T88" fmla="*/ 104 w 114"/>
              <a:gd name="T89" fmla="*/ 2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4" h="128">
                <a:moveTo>
                  <a:pt x="107" y="31"/>
                </a:moveTo>
                <a:cubicBezTo>
                  <a:pt x="108" y="31"/>
                  <a:pt x="108" y="31"/>
                  <a:pt x="108" y="31"/>
                </a:cubicBezTo>
                <a:cubicBezTo>
                  <a:pt x="112" y="29"/>
                  <a:pt x="114" y="26"/>
                  <a:pt x="114" y="22"/>
                </a:cubicBezTo>
                <a:cubicBezTo>
                  <a:pt x="114" y="17"/>
                  <a:pt x="109" y="12"/>
                  <a:pt x="104" y="12"/>
                </a:cubicBezTo>
                <a:cubicBezTo>
                  <a:pt x="59" y="12"/>
                  <a:pt x="59" y="12"/>
                  <a:pt x="59" y="12"/>
                </a:cubicBezTo>
                <a:cubicBezTo>
                  <a:pt x="59" y="2"/>
                  <a:pt x="59" y="2"/>
                  <a:pt x="59" y="2"/>
                </a:cubicBezTo>
                <a:cubicBezTo>
                  <a:pt x="59" y="1"/>
                  <a:pt x="58" y="0"/>
                  <a:pt x="57" y="0"/>
                </a:cubicBezTo>
                <a:cubicBezTo>
                  <a:pt x="56" y="0"/>
                  <a:pt x="55" y="1"/>
                  <a:pt x="55" y="2"/>
                </a:cubicBezTo>
                <a:cubicBezTo>
                  <a:pt x="55" y="12"/>
                  <a:pt x="55" y="12"/>
                  <a:pt x="55" y="12"/>
                </a:cubicBezTo>
                <a:cubicBezTo>
                  <a:pt x="10" y="12"/>
                  <a:pt x="10" y="12"/>
                  <a:pt x="10" y="12"/>
                </a:cubicBezTo>
                <a:cubicBezTo>
                  <a:pt x="5" y="12"/>
                  <a:pt x="0" y="17"/>
                  <a:pt x="0" y="22"/>
                </a:cubicBezTo>
                <a:cubicBezTo>
                  <a:pt x="0" y="26"/>
                  <a:pt x="2" y="29"/>
                  <a:pt x="6" y="31"/>
                </a:cubicBezTo>
                <a:cubicBezTo>
                  <a:pt x="7" y="31"/>
                  <a:pt x="7" y="31"/>
                  <a:pt x="7" y="31"/>
                </a:cubicBezTo>
                <a:cubicBezTo>
                  <a:pt x="7" y="85"/>
                  <a:pt x="7" y="85"/>
                  <a:pt x="7" y="85"/>
                </a:cubicBezTo>
                <a:cubicBezTo>
                  <a:pt x="7" y="88"/>
                  <a:pt x="9" y="91"/>
                  <a:pt x="13" y="91"/>
                </a:cubicBezTo>
                <a:cubicBezTo>
                  <a:pt x="55" y="91"/>
                  <a:pt x="55" y="91"/>
                  <a:pt x="55" y="91"/>
                </a:cubicBezTo>
                <a:cubicBezTo>
                  <a:pt x="55" y="102"/>
                  <a:pt x="55" y="102"/>
                  <a:pt x="55" y="102"/>
                </a:cubicBezTo>
                <a:cubicBezTo>
                  <a:pt x="25" y="124"/>
                  <a:pt x="25" y="124"/>
                  <a:pt x="25" y="124"/>
                </a:cubicBezTo>
                <a:cubicBezTo>
                  <a:pt x="24" y="125"/>
                  <a:pt x="24" y="126"/>
                  <a:pt x="25" y="127"/>
                </a:cubicBezTo>
                <a:cubicBezTo>
                  <a:pt x="26" y="128"/>
                  <a:pt x="27" y="128"/>
                  <a:pt x="28" y="128"/>
                </a:cubicBezTo>
                <a:cubicBezTo>
                  <a:pt x="55" y="108"/>
                  <a:pt x="55" y="108"/>
                  <a:pt x="55" y="108"/>
                </a:cubicBezTo>
                <a:cubicBezTo>
                  <a:pt x="55" y="126"/>
                  <a:pt x="55" y="126"/>
                  <a:pt x="55" y="126"/>
                </a:cubicBezTo>
                <a:cubicBezTo>
                  <a:pt x="55" y="127"/>
                  <a:pt x="56" y="128"/>
                  <a:pt x="57" y="128"/>
                </a:cubicBezTo>
                <a:cubicBezTo>
                  <a:pt x="58" y="128"/>
                  <a:pt x="59" y="127"/>
                  <a:pt x="59" y="126"/>
                </a:cubicBezTo>
                <a:cubicBezTo>
                  <a:pt x="59" y="108"/>
                  <a:pt x="59" y="108"/>
                  <a:pt x="59" y="108"/>
                </a:cubicBezTo>
                <a:cubicBezTo>
                  <a:pt x="86" y="128"/>
                  <a:pt x="86" y="128"/>
                  <a:pt x="86" y="128"/>
                </a:cubicBezTo>
                <a:cubicBezTo>
                  <a:pt x="87" y="128"/>
                  <a:pt x="88" y="128"/>
                  <a:pt x="89" y="127"/>
                </a:cubicBezTo>
                <a:cubicBezTo>
                  <a:pt x="90" y="126"/>
                  <a:pt x="90" y="125"/>
                  <a:pt x="89" y="124"/>
                </a:cubicBezTo>
                <a:cubicBezTo>
                  <a:pt x="59" y="102"/>
                  <a:pt x="59" y="102"/>
                  <a:pt x="59" y="102"/>
                </a:cubicBezTo>
                <a:cubicBezTo>
                  <a:pt x="59" y="91"/>
                  <a:pt x="59" y="91"/>
                  <a:pt x="59" y="91"/>
                </a:cubicBezTo>
                <a:cubicBezTo>
                  <a:pt x="101" y="91"/>
                  <a:pt x="101" y="91"/>
                  <a:pt x="101" y="91"/>
                </a:cubicBezTo>
                <a:cubicBezTo>
                  <a:pt x="105" y="91"/>
                  <a:pt x="107" y="88"/>
                  <a:pt x="107" y="85"/>
                </a:cubicBezTo>
                <a:lnTo>
                  <a:pt x="107" y="31"/>
                </a:lnTo>
                <a:close/>
                <a:moveTo>
                  <a:pt x="103" y="87"/>
                </a:moveTo>
                <a:cubicBezTo>
                  <a:pt x="11" y="87"/>
                  <a:pt x="11" y="87"/>
                  <a:pt x="11" y="87"/>
                </a:cubicBezTo>
                <a:cubicBezTo>
                  <a:pt x="11" y="32"/>
                  <a:pt x="11" y="32"/>
                  <a:pt x="11" y="32"/>
                </a:cubicBezTo>
                <a:cubicBezTo>
                  <a:pt x="103" y="32"/>
                  <a:pt x="103" y="32"/>
                  <a:pt x="103" y="32"/>
                </a:cubicBezTo>
                <a:lnTo>
                  <a:pt x="103" y="87"/>
                </a:lnTo>
                <a:close/>
                <a:moveTo>
                  <a:pt x="104" y="27"/>
                </a:moveTo>
                <a:cubicBezTo>
                  <a:pt x="10" y="27"/>
                  <a:pt x="10" y="27"/>
                  <a:pt x="10" y="27"/>
                </a:cubicBezTo>
                <a:cubicBezTo>
                  <a:pt x="7" y="27"/>
                  <a:pt x="5" y="25"/>
                  <a:pt x="5" y="22"/>
                </a:cubicBezTo>
                <a:cubicBezTo>
                  <a:pt x="5" y="19"/>
                  <a:pt x="7" y="17"/>
                  <a:pt x="10" y="17"/>
                </a:cubicBezTo>
                <a:cubicBezTo>
                  <a:pt x="104" y="17"/>
                  <a:pt x="104" y="17"/>
                  <a:pt x="104" y="17"/>
                </a:cubicBezTo>
                <a:cubicBezTo>
                  <a:pt x="107" y="17"/>
                  <a:pt x="109" y="19"/>
                  <a:pt x="109" y="22"/>
                </a:cubicBezTo>
                <a:cubicBezTo>
                  <a:pt x="109" y="25"/>
                  <a:pt x="107" y="27"/>
                  <a:pt x="104" y="27"/>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4" name="Freeform 109"/>
          <p:cNvSpPr>
            <a:spLocks noEditPoints="1"/>
          </p:cNvSpPr>
          <p:nvPr/>
        </p:nvSpPr>
        <p:spPr bwMode="auto">
          <a:xfrm>
            <a:off x="11139488" y="3281363"/>
            <a:ext cx="481013" cy="300038"/>
          </a:xfrm>
          <a:custGeom>
            <a:avLst/>
            <a:gdLst>
              <a:gd name="T0" fmla="*/ 104 w 128"/>
              <a:gd name="T1" fmla="*/ 63 h 80"/>
              <a:gd name="T2" fmla="*/ 104 w 128"/>
              <a:gd name="T3" fmla="*/ 40 h 80"/>
              <a:gd name="T4" fmla="*/ 125 w 128"/>
              <a:gd name="T5" fmla="*/ 31 h 80"/>
              <a:gd name="T6" fmla="*/ 128 w 128"/>
              <a:gd name="T7" fmla="*/ 27 h 80"/>
              <a:gd name="T8" fmla="*/ 125 w 128"/>
              <a:gd name="T9" fmla="*/ 23 h 80"/>
              <a:gd name="T10" fmla="*/ 65 w 128"/>
              <a:gd name="T11" fmla="*/ 1 h 80"/>
              <a:gd name="T12" fmla="*/ 64 w 128"/>
              <a:gd name="T13" fmla="*/ 0 h 80"/>
              <a:gd name="T14" fmla="*/ 63 w 128"/>
              <a:gd name="T15" fmla="*/ 0 h 80"/>
              <a:gd name="T16" fmla="*/ 3 w 128"/>
              <a:gd name="T17" fmla="*/ 23 h 80"/>
              <a:gd name="T18" fmla="*/ 0 w 128"/>
              <a:gd name="T19" fmla="*/ 27 h 80"/>
              <a:gd name="T20" fmla="*/ 3 w 128"/>
              <a:gd name="T21" fmla="*/ 31 h 80"/>
              <a:gd name="T22" fmla="*/ 24 w 128"/>
              <a:gd name="T23" fmla="*/ 40 h 80"/>
              <a:gd name="T24" fmla="*/ 24 w 128"/>
              <a:gd name="T25" fmla="*/ 63 h 80"/>
              <a:gd name="T26" fmla="*/ 28 w 128"/>
              <a:gd name="T27" fmla="*/ 71 h 80"/>
              <a:gd name="T28" fmla="*/ 37 w 128"/>
              <a:gd name="T29" fmla="*/ 75 h 80"/>
              <a:gd name="T30" fmla="*/ 64 w 128"/>
              <a:gd name="T31" fmla="*/ 80 h 80"/>
              <a:gd name="T32" fmla="*/ 91 w 128"/>
              <a:gd name="T33" fmla="*/ 75 h 80"/>
              <a:gd name="T34" fmla="*/ 100 w 128"/>
              <a:gd name="T35" fmla="*/ 71 h 80"/>
              <a:gd name="T36" fmla="*/ 104 w 128"/>
              <a:gd name="T37" fmla="*/ 63 h 80"/>
              <a:gd name="T38" fmla="*/ 5 w 128"/>
              <a:gd name="T39" fmla="*/ 27 h 80"/>
              <a:gd name="T40" fmla="*/ 64 w 128"/>
              <a:gd name="T41" fmla="*/ 5 h 80"/>
              <a:gd name="T42" fmla="*/ 123 w 128"/>
              <a:gd name="T43" fmla="*/ 27 h 80"/>
              <a:gd name="T44" fmla="*/ 64 w 128"/>
              <a:gd name="T45" fmla="*/ 50 h 80"/>
              <a:gd name="T46" fmla="*/ 5 w 128"/>
              <a:gd name="T47" fmla="*/ 27 h 80"/>
              <a:gd name="T48" fmla="*/ 99 w 128"/>
              <a:gd name="T49" fmla="*/ 63 h 80"/>
              <a:gd name="T50" fmla="*/ 90 w 128"/>
              <a:gd name="T51" fmla="*/ 71 h 80"/>
              <a:gd name="T52" fmla="*/ 64 w 128"/>
              <a:gd name="T53" fmla="*/ 75 h 80"/>
              <a:gd name="T54" fmla="*/ 38 w 128"/>
              <a:gd name="T55" fmla="*/ 71 h 80"/>
              <a:gd name="T56" fmla="*/ 29 w 128"/>
              <a:gd name="T57" fmla="*/ 63 h 80"/>
              <a:gd name="T58" fmla="*/ 29 w 128"/>
              <a:gd name="T59" fmla="*/ 41 h 80"/>
              <a:gd name="T60" fmla="*/ 63 w 128"/>
              <a:gd name="T61" fmla="*/ 54 h 80"/>
              <a:gd name="T62" fmla="*/ 65 w 128"/>
              <a:gd name="T63" fmla="*/ 54 h 80"/>
              <a:gd name="T64" fmla="*/ 99 w 128"/>
              <a:gd name="T65" fmla="*/ 41 h 80"/>
              <a:gd name="T66" fmla="*/ 99 w 128"/>
              <a:gd name="T67" fmla="*/ 63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80">
                <a:moveTo>
                  <a:pt x="104" y="63"/>
                </a:moveTo>
                <a:cubicBezTo>
                  <a:pt x="104" y="40"/>
                  <a:pt x="104" y="40"/>
                  <a:pt x="104" y="40"/>
                </a:cubicBezTo>
                <a:cubicBezTo>
                  <a:pt x="125" y="31"/>
                  <a:pt x="125" y="31"/>
                  <a:pt x="125" y="31"/>
                </a:cubicBezTo>
                <a:cubicBezTo>
                  <a:pt x="127" y="31"/>
                  <a:pt x="128" y="29"/>
                  <a:pt x="128" y="27"/>
                </a:cubicBezTo>
                <a:cubicBezTo>
                  <a:pt x="128" y="26"/>
                  <a:pt x="127" y="24"/>
                  <a:pt x="125" y="23"/>
                </a:cubicBezTo>
                <a:cubicBezTo>
                  <a:pt x="65" y="1"/>
                  <a:pt x="65" y="1"/>
                  <a:pt x="65" y="1"/>
                </a:cubicBezTo>
                <a:cubicBezTo>
                  <a:pt x="65" y="0"/>
                  <a:pt x="64" y="0"/>
                  <a:pt x="64" y="0"/>
                </a:cubicBezTo>
                <a:cubicBezTo>
                  <a:pt x="64" y="0"/>
                  <a:pt x="63" y="0"/>
                  <a:pt x="63" y="0"/>
                </a:cubicBezTo>
                <a:cubicBezTo>
                  <a:pt x="3" y="23"/>
                  <a:pt x="3" y="23"/>
                  <a:pt x="3" y="23"/>
                </a:cubicBezTo>
                <a:cubicBezTo>
                  <a:pt x="1" y="24"/>
                  <a:pt x="0" y="26"/>
                  <a:pt x="0" y="27"/>
                </a:cubicBezTo>
                <a:cubicBezTo>
                  <a:pt x="0" y="29"/>
                  <a:pt x="1" y="31"/>
                  <a:pt x="3" y="31"/>
                </a:cubicBezTo>
                <a:cubicBezTo>
                  <a:pt x="24" y="40"/>
                  <a:pt x="24" y="40"/>
                  <a:pt x="24" y="40"/>
                </a:cubicBezTo>
                <a:cubicBezTo>
                  <a:pt x="24" y="63"/>
                  <a:pt x="24" y="63"/>
                  <a:pt x="24" y="63"/>
                </a:cubicBezTo>
                <a:cubicBezTo>
                  <a:pt x="24" y="65"/>
                  <a:pt x="25" y="68"/>
                  <a:pt x="28" y="71"/>
                </a:cubicBezTo>
                <a:cubicBezTo>
                  <a:pt x="30" y="72"/>
                  <a:pt x="33" y="74"/>
                  <a:pt x="37" y="75"/>
                </a:cubicBezTo>
                <a:cubicBezTo>
                  <a:pt x="44" y="78"/>
                  <a:pt x="54" y="80"/>
                  <a:pt x="64" y="80"/>
                </a:cubicBezTo>
                <a:cubicBezTo>
                  <a:pt x="74" y="80"/>
                  <a:pt x="84" y="78"/>
                  <a:pt x="91" y="75"/>
                </a:cubicBezTo>
                <a:cubicBezTo>
                  <a:pt x="95" y="74"/>
                  <a:pt x="98" y="72"/>
                  <a:pt x="100" y="71"/>
                </a:cubicBezTo>
                <a:cubicBezTo>
                  <a:pt x="103" y="68"/>
                  <a:pt x="104" y="65"/>
                  <a:pt x="104" y="63"/>
                </a:cubicBezTo>
                <a:close/>
                <a:moveTo>
                  <a:pt x="5" y="27"/>
                </a:moveTo>
                <a:cubicBezTo>
                  <a:pt x="64" y="5"/>
                  <a:pt x="64" y="5"/>
                  <a:pt x="64" y="5"/>
                </a:cubicBezTo>
                <a:cubicBezTo>
                  <a:pt x="123" y="27"/>
                  <a:pt x="123" y="27"/>
                  <a:pt x="123" y="27"/>
                </a:cubicBezTo>
                <a:cubicBezTo>
                  <a:pt x="64" y="50"/>
                  <a:pt x="64" y="50"/>
                  <a:pt x="64" y="50"/>
                </a:cubicBezTo>
                <a:lnTo>
                  <a:pt x="5" y="27"/>
                </a:lnTo>
                <a:close/>
                <a:moveTo>
                  <a:pt x="99" y="63"/>
                </a:moveTo>
                <a:cubicBezTo>
                  <a:pt x="99" y="66"/>
                  <a:pt x="96" y="69"/>
                  <a:pt x="90" y="71"/>
                </a:cubicBezTo>
                <a:cubicBezTo>
                  <a:pt x="83" y="74"/>
                  <a:pt x="74" y="75"/>
                  <a:pt x="64" y="75"/>
                </a:cubicBezTo>
                <a:cubicBezTo>
                  <a:pt x="54" y="75"/>
                  <a:pt x="45" y="74"/>
                  <a:pt x="38" y="71"/>
                </a:cubicBezTo>
                <a:cubicBezTo>
                  <a:pt x="32" y="69"/>
                  <a:pt x="29" y="66"/>
                  <a:pt x="29" y="63"/>
                </a:cubicBezTo>
                <a:cubicBezTo>
                  <a:pt x="29" y="41"/>
                  <a:pt x="29" y="41"/>
                  <a:pt x="29" y="41"/>
                </a:cubicBezTo>
                <a:cubicBezTo>
                  <a:pt x="63" y="54"/>
                  <a:pt x="63" y="54"/>
                  <a:pt x="63" y="54"/>
                </a:cubicBezTo>
                <a:cubicBezTo>
                  <a:pt x="64" y="55"/>
                  <a:pt x="65" y="55"/>
                  <a:pt x="65" y="54"/>
                </a:cubicBezTo>
                <a:cubicBezTo>
                  <a:pt x="99" y="41"/>
                  <a:pt x="99" y="41"/>
                  <a:pt x="99" y="41"/>
                </a:cubicBezTo>
                <a:lnTo>
                  <a:pt x="99" y="6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5" name="Freeform 110"/>
          <p:cNvSpPr>
            <a:spLocks noEditPoints="1"/>
          </p:cNvSpPr>
          <p:nvPr/>
        </p:nvSpPr>
        <p:spPr bwMode="auto">
          <a:xfrm>
            <a:off x="10175875" y="3190875"/>
            <a:ext cx="487363" cy="481013"/>
          </a:xfrm>
          <a:custGeom>
            <a:avLst/>
            <a:gdLst>
              <a:gd name="T0" fmla="*/ 101 w 130"/>
              <a:gd name="T1" fmla="*/ 0 h 128"/>
              <a:gd name="T2" fmla="*/ 79 w 130"/>
              <a:gd name="T3" fmla="*/ 24 h 128"/>
              <a:gd name="T4" fmla="*/ 63 w 130"/>
              <a:gd name="T5" fmla="*/ 47 h 128"/>
              <a:gd name="T6" fmla="*/ 62 w 130"/>
              <a:gd name="T7" fmla="*/ 47 h 128"/>
              <a:gd name="T8" fmla="*/ 48 w 130"/>
              <a:gd name="T9" fmla="*/ 61 h 128"/>
              <a:gd name="T10" fmla="*/ 24 w 130"/>
              <a:gd name="T11" fmla="*/ 78 h 128"/>
              <a:gd name="T12" fmla="*/ 2 w 130"/>
              <a:gd name="T13" fmla="*/ 105 h 128"/>
              <a:gd name="T14" fmla="*/ 24 w 130"/>
              <a:gd name="T15" fmla="*/ 127 h 128"/>
              <a:gd name="T16" fmla="*/ 36 w 130"/>
              <a:gd name="T17" fmla="*/ 126 h 128"/>
              <a:gd name="T18" fmla="*/ 48 w 130"/>
              <a:gd name="T19" fmla="*/ 108 h 128"/>
              <a:gd name="T20" fmla="*/ 67 w 130"/>
              <a:gd name="T21" fmla="*/ 81 h 128"/>
              <a:gd name="T22" fmla="*/ 77 w 130"/>
              <a:gd name="T23" fmla="*/ 76 h 128"/>
              <a:gd name="T24" fmla="*/ 82 w 130"/>
              <a:gd name="T25" fmla="*/ 66 h 128"/>
              <a:gd name="T26" fmla="*/ 107 w 130"/>
              <a:gd name="T27" fmla="*/ 48 h 128"/>
              <a:gd name="T28" fmla="*/ 128 w 130"/>
              <a:gd name="T29" fmla="*/ 23 h 128"/>
              <a:gd name="T30" fmla="*/ 106 w 130"/>
              <a:gd name="T31" fmla="*/ 1 h 128"/>
              <a:gd name="T32" fmla="*/ 44 w 130"/>
              <a:gd name="T33" fmla="*/ 106 h 128"/>
              <a:gd name="T34" fmla="*/ 33 w 130"/>
              <a:gd name="T35" fmla="*/ 122 h 128"/>
              <a:gd name="T36" fmla="*/ 29 w 130"/>
              <a:gd name="T37" fmla="*/ 123 h 128"/>
              <a:gd name="T38" fmla="*/ 14 w 130"/>
              <a:gd name="T39" fmla="*/ 115 h 128"/>
              <a:gd name="T40" fmla="*/ 6 w 130"/>
              <a:gd name="T41" fmla="*/ 97 h 128"/>
              <a:gd name="T42" fmla="*/ 46 w 130"/>
              <a:gd name="T43" fmla="*/ 68 h 128"/>
              <a:gd name="T44" fmla="*/ 49 w 130"/>
              <a:gd name="T45" fmla="*/ 69 h 128"/>
              <a:gd name="T46" fmla="*/ 60 w 130"/>
              <a:gd name="T47" fmla="*/ 80 h 128"/>
              <a:gd name="T48" fmla="*/ 60 w 130"/>
              <a:gd name="T49" fmla="*/ 82 h 128"/>
              <a:gd name="T50" fmla="*/ 65 w 130"/>
              <a:gd name="T51" fmla="*/ 77 h 128"/>
              <a:gd name="T52" fmla="*/ 56 w 130"/>
              <a:gd name="T53" fmla="*/ 55 h 128"/>
              <a:gd name="T54" fmla="*/ 74 w 130"/>
              <a:gd name="T55" fmla="*/ 73 h 128"/>
              <a:gd name="T56" fmla="*/ 123 w 130"/>
              <a:gd name="T57" fmla="*/ 32 h 128"/>
              <a:gd name="T58" fmla="*/ 82 w 130"/>
              <a:gd name="T59" fmla="*/ 61 h 128"/>
              <a:gd name="T60" fmla="*/ 77 w 130"/>
              <a:gd name="T61" fmla="*/ 52 h 128"/>
              <a:gd name="T62" fmla="*/ 68 w 130"/>
              <a:gd name="T63" fmla="*/ 47 h 128"/>
              <a:gd name="T64" fmla="*/ 97 w 130"/>
              <a:gd name="T65" fmla="*/ 6 h 128"/>
              <a:gd name="T66" fmla="*/ 104 w 130"/>
              <a:gd name="T67" fmla="*/ 5 h 128"/>
              <a:gd name="T68" fmla="*/ 124 w 130"/>
              <a:gd name="T69" fmla="*/ 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0" h="128">
                <a:moveTo>
                  <a:pt x="106" y="1"/>
                </a:moveTo>
                <a:cubicBezTo>
                  <a:pt x="104" y="0"/>
                  <a:pt x="102" y="0"/>
                  <a:pt x="101" y="0"/>
                </a:cubicBezTo>
                <a:cubicBezTo>
                  <a:pt x="97" y="0"/>
                  <a:pt x="95" y="1"/>
                  <a:pt x="94" y="2"/>
                </a:cubicBezTo>
                <a:cubicBezTo>
                  <a:pt x="94" y="3"/>
                  <a:pt x="91" y="6"/>
                  <a:pt x="79" y="24"/>
                </a:cubicBezTo>
                <a:cubicBezTo>
                  <a:pt x="78" y="25"/>
                  <a:pt x="78" y="25"/>
                  <a:pt x="78" y="25"/>
                </a:cubicBezTo>
                <a:cubicBezTo>
                  <a:pt x="75" y="30"/>
                  <a:pt x="68" y="39"/>
                  <a:pt x="63" y="47"/>
                </a:cubicBezTo>
                <a:cubicBezTo>
                  <a:pt x="62" y="47"/>
                  <a:pt x="62" y="47"/>
                  <a:pt x="62" y="47"/>
                </a:cubicBezTo>
                <a:cubicBezTo>
                  <a:pt x="62" y="47"/>
                  <a:pt x="62" y="47"/>
                  <a:pt x="62" y="47"/>
                </a:cubicBezTo>
                <a:cubicBezTo>
                  <a:pt x="58" y="48"/>
                  <a:pt x="55" y="49"/>
                  <a:pt x="53" y="52"/>
                </a:cubicBezTo>
                <a:cubicBezTo>
                  <a:pt x="50" y="54"/>
                  <a:pt x="49" y="58"/>
                  <a:pt x="48" y="61"/>
                </a:cubicBezTo>
                <a:cubicBezTo>
                  <a:pt x="48" y="62"/>
                  <a:pt x="48" y="62"/>
                  <a:pt x="48" y="62"/>
                </a:cubicBezTo>
                <a:cubicBezTo>
                  <a:pt x="24" y="78"/>
                  <a:pt x="24" y="78"/>
                  <a:pt x="24" y="78"/>
                </a:cubicBezTo>
                <a:cubicBezTo>
                  <a:pt x="6" y="92"/>
                  <a:pt x="4" y="93"/>
                  <a:pt x="3" y="93"/>
                </a:cubicBezTo>
                <a:cubicBezTo>
                  <a:pt x="2" y="95"/>
                  <a:pt x="0" y="98"/>
                  <a:pt x="2" y="105"/>
                </a:cubicBezTo>
                <a:cubicBezTo>
                  <a:pt x="3" y="109"/>
                  <a:pt x="7" y="114"/>
                  <a:pt x="11" y="118"/>
                </a:cubicBezTo>
                <a:cubicBezTo>
                  <a:pt x="15" y="122"/>
                  <a:pt x="20" y="126"/>
                  <a:pt x="24" y="127"/>
                </a:cubicBezTo>
                <a:cubicBezTo>
                  <a:pt x="26" y="128"/>
                  <a:pt x="28" y="128"/>
                  <a:pt x="29" y="128"/>
                </a:cubicBezTo>
                <a:cubicBezTo>
                  <a:pt x="33" y="128"/>
                  <a:pt x="35" y="127"/>
                  <a:pt x="36" y="126"/>
                </a:cubicBezTo>
                <a:cubicBezTo>
                  <a:pt x="36" y="125"/>
                  <a:pt x="37" y="124"/>
                  <a:pt x="47" y="109"/>
                </a:cubicBezTo>
                <a:cubicBezTo>
                  <a:pt x="48" y="108"/>
                  <a:pt x="48" y="108"/>
                  <a:pt x="48" y="108"/>
                </a:cubicBezTo>
                <a:cubicBezTo>
                  <a:pt x="54" y="100"/>
                  <a:pt x="61" y="90"/>
                  <a:pt x="67" y="82"/>
                </a:cubicBezTo>
                <a:cubicBezTo>
                  <a:pt x="67" y="81"/>
                  <a:pt x="67" y="81"/>
                  <a:pt x="67" y="81"/>
                </a:cubicBezTo>
                <a:cubicBezTo>
                  <a:pt x="68" y="81"/>
                  <a:pt x="68" y="81"/>
                  <a:pt x="68" y="81"/>
                </a:cubicBezTo>
                <a:cubicBezTo>
                  <a:pt x="71" y="80"/>
                  <a:pt x="74" y="79"/>
                  <a:pt x="77" y="76"/>
                </a:cubicBezTo>
                <a:cubicBezTo>
                  <a:pt x="80" y="74"/>
                  <a:pt x="81" y="70"/>
                  <a:pt x="82" y="67"/>
                </a:cubicBezTo>
                <a:cubicBezTo>
                  <a:pt x="82" y="66"/>
                  <a:pt x="82" y="66"/>
                  <a:pt x="82" y="66"/>
                </a:cubicBezTo>
                <a:cubicBezTo>
                  <a:pt x="83" y="66"/>
                  <a:pt x="83" y="66"/>
                  <a:pt x="83" y="66"/>
                </a:cubicBezTo>
                <a:cubicBezTo>
                  <a:pt x="90" y="60"/>
                  <a:pt x="99" y="54"/>
                  <a:pt x="107" y="48"/>
                </a:cubicBezTo>
                <a:cubicBezTo>
                  <a:pt x="125" y="36"/>
                  <a:pt x="126" y="35"/>
                  <a:pt x="127" y="35"/>
                </a:cubicBezTo>
                <a:cubicBezTo>
                  <a:pt x="128" y="33"/>
                  <a:pt x="130" y="30"/>
                  <a:pt x="128" y="23"/>
                </a:cubicBezTo>
                <a:cubicBezTo>
                  <a:pt x="127" y="19"/>
                  <a:pt x="123" y="14"/>
                  <a:pt x="119" y="10"/>
                </a:cubicBezTo>
                <a:cubicBezTo>
                  <a:pt x="115" y="6"/>
                  <a:pt x="110" y="2"/>
                  <a:pt x="106" y="1"/>
                </a:cubicBezTo>
                <a:close/>
                <a:moveTo>
                  <a:pt x="60" y="82"/>
                </a:moveTo>
                <a:cubicBezTo>
                  <a:pt x="55" y="90"/>
                  <a:pt x="49" y="98"/>
                  <a:pt x="44" y="106"/>
                </a:cubicBezTo>
                <a:cubicBezTo>
                  <a:pt x="44" y="107"/>
                  <a:pt x="44" y="107"/>
                  <a:pt x="44" y="107"/>
                </a:cubicBezTo>
                <a:cubicBezTo>
                  <a:pt x="38" y="114"/>
                  <a:pt x="34" y="121"/>
                  <a:pt x="33" y="122"/>
                </a:cubicBezTo>
                <a:cubicBezTo>
                  <a:pt x="32" y="123"/>
                  <a:pt x="32" y="123"/>
                  <a:pt x="32" y="123"/>
                </a:cubicBezTo>
                <a:cubicBezTo>
                  <a:pt x="32" y="123"/>
                  <a:pt x="31" y="123"/>
                  <a:pt x="29" y="123"/>
                </a:cubicBezTo>
                <a:cubicBezTo>
                  <a:pt x="28" y="123"/>
                  <a:pt x="27" y="123"/>
                  <a:pt x="26" y="123"/>
                </a:cubicBezTo>
                <a:cubicBezTo>
                  <a:pt x="22" y="121"/>
                  <a:pt x="18" y="119"/>
                  <a:pt x="14" y="115"/>
                </a:cubicBezTo>
                <a:cubicBezTo>
                  <a:pt x="10" y="111"/>
                  <a:pt x="8" y="107"/>
                  <a:pt x="6" y="103"/>
                </a:cubicBezTo>
                <a:cubicBezTo>
                  <a:pt x="5" y="101"/>
                  <a:pt x="5" y="98"/>
                  <a:pt x="6" y="97"/>
                </a:cubicBezTo>
                <a:cubicBezTo>
                  <a:pt x="7" y="96"/>
                  <a:pt x="7" y="96"/>
                  <a:pt x="7" y="96"/>
                </a:cubicBezTo>
                <a:cubicBezTo>
                  <a:pt x="9" y="95"/>
                  <a:pt x="29" y="81"/>
                  <a:pt x="46" y="68"/>
                </a:cubicBezTo>
                <a:cubicBezTo>
                  <a:pt x="48" y="67"/>
                  <a:pt x="48" y="67"/>
                  <a:pt x="48" y="67"/>
                </a:cubicBezTo>
                <a:cubicBezTo>
                  <a:pt x="49" y="69"/>
                  <a:pt x="49" y="69"/>
                  <a:pt x="49" y="69"/>
                </a:cubicBezTo>
                <a:cubicBezTo>
                  <a:pt x="49" y="72"/>
                  <a:pt x="51" y="74"/>
                  <a:pt x="53" y="76"/>
                </a:cubicBezTo>
                <a:cubicBezTo>
                  <a:pt x="55" y="78"/>
                  <a:pt x="57" y="79"/>
                  <a:pt x="60" y="80"/>
                </a:cubicBezTo>
                <a:cubicBezTo>
                  <a:pt x="61" y="81"/>
                  <a:pt x="61" y="81"/>
                  <a:pt x="61" y="81"/>
                </a:cubicBezTo>
                <a:lnTo>
                  <a:pt x="60" y="82"/>
                </a:lnTo>
                <a:close/>
                <a:moveTo>
                  <a:pt x="74" y="73"/>
                </a:moveTo>
                <a:cubicBezTo>
                  <a:pt x="72" y="75"/>
                  <a:pt x="68" y="77"/>
                  <a:pt x="65" y="77"/>
                </a:cubicBezTo>
                <a:cubicBezTo>
                  <a:pt x="62" y="77"/>
                  <a:pt x="58" y="75"/>
                  <a:pt x="56" y="73"/>
                </a:cubicBezTo>
                <a:cubicBezTo>
                  <a:pt x="51" y="68"/>
                  <a:pt x="51" y="60"/>
                  <a:pt x="56" y="55"/>
                </a:cubicBezTo>
                <a:cubicBezTo>
                  <a:pt x="61" y="50"/>
                  <a:pt x="69" y="50"/>
                  <a:pt x="74" y="55"/>
                </a:cubicBezTo>
                <a:cubicBezTo>
                  <a:pt x="79" y="60"/>
                  <a:pt x="79" y="68"/>
                  <a:pt x="74" y="73"/>
                </a:cubicBezTo>
                <a:close/>
                <a:moveTo>
                  <a:pt x="124" y="31"/>
                </a:moveTo>
                <a:cubicBezTo>
                  <a:pt x="123" y="32"/>
                  <a:pt x="123" y="32"/>
                  <a:pt x="123" y="32"/>
                </a:cubicBezTo>
                <a:cubicBezTo>
                  <a:pt x="122" y="33"/>
                  <a:pt x="114" y="38"/>
                  <a:pt x="106" y="43"/>
                </a:cubicBezTo>
                <a:cubicBezTo>
                  <a:pt x="82" y="61"/>
                  <a:pt x="82" y="61"/>
                  <a:pt x="82" y="61"/>
                </a:cubicBezTo>
                <a:cubicBezTo>
                  <a:pt x="81" y="59"/>
                  <a:pt x="81" y="59"/>
                  <a:pt x="81" y="59"/>
                </a:cubicBezTo>
                <a:cubicBezTo>
                  <a:pt x="80" y="56"/>
                  <a:pt x="79" y="54"/>
                  <a:pt x="77" y="52"/>
                </a:cubicBezTo>
                <a:cubicBezTo>
                  <a:pt x="75" y="50"/>
                  <a:pt x="73" y="48"/>
                  <a:pt x="70" y="48"/>
                </a:cubicBezTo>
                <a:cubicBezTo>
                  <a:pt x="68" y="47"/>
                  <a:pt x="68" y="47"/>
                  <a:pt x="68" y="47"/>
                </a:cubicBezTo>
                <a:cubicBezTo>
                  <a:pt x="69" y="45"/>
                  <a:pt x="69" y="45"/>
                  <a:pt x="69" y="45"/>
                </a:cubicBezTo>
                <a:cubicBezTo>
                  <a:pt x="81" y="28"/>
                  <a:pt x="96" y="8"/>
                  <a:pt x="97" y="6"/>
                </a:cubicBezTo>
                <a:cubicBezTo>
                  <a:pt x="98" y="5"/>
                  <a:pt x="98" y="5"/>
                  <a:pt x="98" y="5"/>
                </a:cubicBezTo>
                <a:cubicBezTo>
                  <a:pt x="99" y="4"/>
                  <a:pt x="102" y="4"/>
                  <a:pt x="104" y="5"/>
                </a:cubicBezTo>
                <a:cubicBezTo>
                  <a:pt x="108" y="7"/>
                  <a:pt x="112" y="9"/>
                  <a:pt x="116" y="13"/>
                </a:cubicBezTo>
                <a:cubicBezTo>
                  <a:pt x="120" y="17"/>
                  <a:pt x="122" y="21"/>
                  <a:pt x="124" y="24"/>
                </a:cubicBezTo>
                <a:cubicBezTo>
                  <a:pt x="125" y="27"/>
                  <a:pt x="125" y="30"/>
                  <a:pt x="124" y="31"/>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62" name="组合 261"/>
          <p:cNvGrpSpPr/>
          <p:nvPr/>
        </p:nvGrpSpPr>
        <p:grpSpPr>
          <a:xfrm>
            <a:off x="9274175" y="3190875"/>
            <a:ext cx="368300" cy="481013"/>
            <a:chOff x="9274175" y="3190875"/>
            <a:chExt cx="368300" cy="481013"/>
          </a:xfrm>
          <a:solidFill>
            <a:schemeClr val="bg1"/>
          </a:solidFill>
        </p:grpSpPr>
        <p:sp>
          <p:nvSpPr>
            <p:cNvPr id="146" name="Freeform 111"/>
            <p:cNvSpPr>
              <a:spLocks noEditPoints="1"/>
            </p:cNvSpPr>
            <p:nvPr/>
          </p:nvSpPr>
          <p:spPr bwMode="auto">
            <a:xfrm>
              <a:off x="9274175" y="3190875"/>
              <a:ext cx="368300" cy="481013"/>
            </a:xfrm>
            <a:custGeom>
              <a:avLst/>
              <a:gdLst>
                <a:gd name="T0" fmla="*/ 97 w 98"/>
                <a:gd name="T1" fmla="*/ 46 h 128"/>
                <a:gd name="T2" fmla="*/ 92 w 98"/>
                <a:gd name="T3" fmla="*/ 27 h 128"/>
                <a:gd name="T4" fmla="*/ 89 w 98"/>
                <a:gd name="T5" fmla="*/ 23 h 128"/>
                <a:gd name="T6" fmla="*/ 75 w 98"/>
                <a:gd name="T7" fmla="*/ 9 h 128"/>
                <a:gd name="T8" fmla="*/ 71 w 98"/>
                <a:gd name="T9" fmla="*/ 6 h 128"/>
                <a:gd name="T10" fmla="*/ 52 w 98"/>
                <a:gd name="T11" fmla="*/ 1 h 128"/>
                <a:gd name="T12" fmla="*/ 38 w 98"/>
                <a:gd name="T13" fmla="*/ 9 h 128"/>
                <a:gd name="T14" fmla="*/ 25 w 98"/>
                <a:gd name="T15" fmla="*/ 7 h 128"/>
                <a:gd name="T16" fmla="*/ 20 w 98"/>
                <a:gd name="T17" fmla="*/ 20 h 128"/>
                <a:gd name="T18" fmla="*/ 7 w 98"/>
                <a:gd name="T19" fmla="*/ 24 h 128"/>
                <a:gd name="T20" fmla="*/ 9 w 98"/>
                <a:gd name="T21" fmla="*/ 38 h 128"/>
                <a:gd name="T22" fmla="*/ 0 w 98"/>
                <a:gd name="T23" fmla="*/ 49 h 128"/>
                <a:gd name="T24" fmla="*/ 9 w 98"/>
                <a:gd name="T25" fmla="*/ 60 h 128"/>
                <a:gd name="T26" fmla="*/ 7 w 98"/>
                <a:gd name="T27" fmla="*/ 73 h 128"/>
                <a:gd name="T28" fmla="*/ 20 w 98"/>
                <a:gd name="T29" fmla="*/ 78 h 128"/>
                <a:gd name="T30" fmla="*/ 25 w 98"/>
                <a:gd name="T31" fmla="*/ 91 h 128"/>
                <a:gd name="T32" fmla="*/ 30 w 98"/>
                <a:gd name="T33" fmla="*/ 91 h 128"/>
                <a:gd name="T34" fmla="*/ 34 w 98"/>
                <a:gd name="T35" fmla="*/ 128 h 128"/>
                <a:gd name="T36" fmla="*/ 49 w 98"/>
                <a:gd name="T37" fmla="*/ 115 h 128"/>
                <a:gd name="T38" fmla="*/ 64 w 98"/>
                <a:gd name="T39" fmla="*/ 128 h 128"/>
                <a:gd name="T40" fmla="*/ 68 w 98"/>
                <a:gd name="T41" fmla="*/ 91 h 128"/>
                <a:gd name="T42" fmla="*/ 73 w 98"/>
                <a:gd name="T43" fmla="*/ 91 h 128"/>
                <a:gd name="T44" fmla="*/ 78 w 98"/>
                <a:gd name="T45" fmla="*/ 78 h 128"/>
                <a:gd name="T46" fmla="*/ 91 w 98"/>
                <a:gd name="T47" fmla="*/ 73 h 128"/>
                <a:gd name="T48" fmla="*/ 89 w 98"/>
                <a:gd name="T49" fmla="*/ 60 h 128"/>
                <a:gd name="T50" fmla="*/ 98 w 98"/>
                <a:gd name="T51" fmla="*/ 49 h 128"/>
                <a:gd name="T52" fmla="*/ 52 w 98"/>
                <a:gd name="T53" fmla="*/ 112 h 128"/>
                <a:gd name="T54" fmla="*/ 34 w 98"/>
                <a:gd name="T55" fmla="*/ 123 h 128"/>
                <a:gd name="T56" fmla="*/ 38 w 98"/>
                <a:gd name="T57" fmla="*/ 89 h 128"/>
                <a:gd name="T58" fmla="*/ 52 w 98"/>
                <a:gd name="T59" fmla="*/ 97 h 128"/>
                <a:gd name="T60" fmla="*/ 64 w 98"/>
                <a:gd name="T61" fmla="*/ 90 h 128"/>
                <a:gd name="T62" fmla="*/ 84 w 98"/>
                <a:gd name="T63" fmla="*/ 58 h 128"/>
                <a:gd name="T64" fmla="*/ 75 w 98"/>
                <a:gd name="T65" fmla="*/ 75 h 128"/>
                <a:gd name="T66" fmla="*/ 58 w 98"/>
                <a:gd name="T67" fmla="*/ 84 h 128"/>
                <a:gd name="T68" fmla="*/ 39 w 98"/>
                <a:gd name="T69" fmla="*/ 84 h 128"/>
                <a:gd name="T70" fmla="*/ 23 w 98"/>
                <a:gd name="T71" fmla="*/ 75 h 128"/>
                <a:gd name="T72" fmla="*/ 14 w 98"/>
                <a:gd name="T73" fmla="*/ 58 h 128"/>
                <a:gd name="T74" fmla="*/ 14 w 98"/>
                <a:gd name="T75" fmla="*/ 39 h 128"/>
                <a:gd name="T76" fmla="*/ 23 w 98"/>
                <a:gd name="T77" fmla="*/ 23 h 128"/>
                <a:gd name="T78" fmla="*/ 40 w 98"/>
                <a:gd name="T79" fmla="*/ 13 h 128"/>
                <a:gd name="T80" fmla="*/ 58 w 98"/>
                <a:gd name="T81" fmla="*/ 13 h 128"/>
                <a:gd name="T82" fmla="*/ 75 w 98"/>
                <a:gd name="T83" fmla="*/ 23 h 128"/>
                <a:gd name="T84" fmla="*/ 84 w 98"/>
                <a:gd name="T85" fmla="*/ 39 h 128"/>
                <a:gd name="T86" fmla="*/ 84 w 98"/>
                <a:gd name="T87" fmla="*/ 5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8" h="128">
                  <a:moveTo>
                    <a:pt x="98" y="49"/>
                  </a:moveTo>
                  <a:cubicBezTo>
                    <a:pt x="98" y="48"/>
                    <a:pt x="97" y="47"/>
                    <a:pt x="97" y="46"/>
                  </a:cubicBezTo>
                  <a:cubicBezTo>
                    <a:pt x="89" y="38"/>
                    <a:pt x="89" y="38"/>
                    <a:pt x="89" y="38"/>
                  </a:cubicBezTo>
                  <a:cubicBezTo>
                    <a:pt x="92" y="27"/>
                    <a:pt x="92" y="27"/>
                    <a:pt x="92" y="27"/>
                  </a:cubicBezTo>
                  <a:cubicBezTo>
                    <a:pt x="92" y="26"/>
                    <a:pt x="92" y="25"/>
                    <a:pt x="91" y="24"/>
                  </a:cubicBezTo>
                  <a:cubicBezTo>
                    <a:pt x="91" y="24"/>
                    <a:pt x="90" y="23"/>
                    <a:pt x="89" y="23"/>
                  </a:cubicBezTo>
                  <a:cubicBezTo>
                    <a:pt x="78" y="20"/>
                    <a:pt x="78" y="20"/>
                    <a:pt x="78" y="20"/>
                  </a:cubicBezTo>
                  <a:cubicBezTo>
                    <a:pt x="75" y="9"/>
                    <a:pt x="75" y="9"/>
                    <a:pt x="75" y="9"/>
                  </a:cubicBezTo>
                  <a:cubicBezTo>
                    <a:pt x="75" y="8"/>
                    <a:pt x="74" y="7"/>
                    <a:pt x="73" y="7"/>
                  </a:cubicBezTo>
                  <a:cubicBezTo>
                    <a:pt x="73" y="6"/>
                    <a:pt x="72" y="6"/>
                    <a:pt x="71" y="6"/>
                  </a:cubicBezTo>
                  <a:cubicBezTo>
                    <a:pt x="60" y="9"/>
                    <a:pt x="60" y="9"/>
                    <a:pt x="60" y="9"/>
                  </a:cubicBezTo>
                  <a:cubicBezTo>
                    <a:pt x="52" y="1"/>
                    <a:pt x="52" y="1"/>
                    <a:pt x="52" y="1"/>
                  </a:cubicBezTo>
                  <a:cubicBezTo>
                    <a:pt x="50" y="0"/>
                    <a:pt x="48" y="0"/>
                    <a:pt x="46" y="1"/>
                  </a:cubicBezTo>
                  <a:cubicBezTo>
                    <a:pt x="38" y="9"/>
                    <a:pt x="38" y="9"/>
                    <a:pt x="38" y="9"/>
                  </a:cubicBezTo>
                  <a:cubicBezTo>
                    <a:pt x="27" y="6"/>
                    <a:pt x="27" y="6"/>
                    <a:pt x="27" y="6"/>
                  </a:cubicBezTo>
                  <a:cubicBezTo>
                    <a:pt x="27" y="6"/>
                    <a:pt x="25" y="6"/>
                    <a:pt x="25" y="7"/>
                  </a:cubicBezTo>
                  <a:cubicBezTo>
                    <a:pt x="24" y="7"/>
                    <a:pt x="23" y="8"/>
                    <a:pt x="23" y="9"/>
                  </a:cubicBezTo>
                  <a:cubicBezTo>
                    <a:pt x="20" y="20"/>
                    <a:pt x="20" y="20"/>
                    <a:pt x="20" y="20"/>
                  </a:cubicBezTo>
                  <a:cubicBezTo>
                    <a:pt x="9" y="23"/>
                    <a:pt x="9" y="23"/>
                    <a:pt x="9" y="23"/>
                  </a:cubicBezTo>
                  <a:cubicBezTo>
                    <a:pt x="8" y="23"/>
                    <a:pt x="7" y="24"/>
                    <a:pt x="7" y="24"/>
                  </a:cubicBezTo>
                  <a:cubicBezTo>
                    <a:pt x="6" y="25"/>
                    <a:pt x="6" y="26"/>
                    <a:pt x="6" y="27"/>
                  </a:cubicBezTo>
                  <a:cubicBezTo>
                    <a:pt x="9" y="38"/>
                    <a:pt x="9" y="38"/>
                    <a:pt x="9" y="38"/>
                  </a:cubicBezTo>
                  <a:cubicBezTo>
                    <a:pt x="1" y="46"/>
                    <a:pt x="1" y="46"/>
                    <a:pt x="1" y="46"/>
                  </a:cubicBezTo>
                  <a:cubicBezTo>
                    <a:pt x="1" y="47"/>
                    <a:pt x="0" y="48"/>
                    <a:pt x="0" y="49"/>
                  </a:cubicBezTo>
                  <a:cubicBezTo>
                    <a:pt x="0" y="50"/>
                    <a:pt x="1" y="51"/>
                    <a:pt x="1" y="52"/>
                  </a:cubicBezTo>
                  <a:cubicBezTo>
                    <a:pt x="9" y="60"/>
                    <a:pt x="9" y="60"/>
                    <a:pt x="9" y="60"/>
                  </a:cubicBezTo>
                  <a:cubicBezTo>
                    <a:pt x="6" y="70"/>
                    <a:pt x="6" y="70"/>
                    <a:pt x="6" y="70"/>
                  </a:cubicBezTo>
                  <a:cubicBezTo>
                    <a:pt x="6" y="71"/>
                    <a:pt x="6" y="72"/>
                    <a:pt x="7" y="73"/>
                  </a:cubicBezTo>
                  <a:cubicBezTo>
                    <a:pt x="7" y="74"/>
                    <a:pt x="8" y="75"/>
                    <a:pt x="9" y="75"/>
                  </a:cubicBezTo>
                  <a:cubicBezTo>
                    <a:pt x="20" y="78"/>
                    <a:pt x="20" y="78"/>
                    <a:pt x="20" y="78"/>
                  </a:cubicBezTo>
                  <a:cubicBezTo>
                    <a:pt x="23" y="89"/>
                    <a:pt x="23" y="89"/>
                    <a:pt x="23" y="89"/>
                  </a:cubicBezTo>
                  <a:cubicBezTo>
                    <a:pt x="23" y="90"/>
                    <a:pt x="24" y="91"/>
                    <a:pt x="25" y="91"/>
                  </a:cubicBezTo>
                  <a:cubicBezTo>
                    <a:pt x="25" y="92"/>
                    <a:pt x="26" y="92"/>
                    <a:pt x="27" y="92"/>
                  </a:cubicBezTo>
                  <a:cubicBezTo>
                    <a:pt x="30" y="91"/>
                    <a:pt x="30" y="91"/>
                    <a:pt x="30" y="91"/>
                  </a:cubicBezTo>
                  <a:cubicBezTo>
                    <a:pt x="30" y="124"/>
                    <a:pt x="30" y="124"/>
                    <a:pt x="30" y="124"/>
                  </a:cubicBezTo>
                  <a:cubicBezTo>
                    <a:pt x="30" y="126"/>
                    <a:pt x="32" y="128"/>
                    <a:pt x="34" y="128"/>
                  </a:cubicBezTo>
                  <a:cubicBezTo>
                    <a:pt x="35" y="128"/>
                    <a:pt x="36" y="128"/>
                    <a:pt x="37" y="127"/>
                  </a:cubicBezTo>
                  <a:cubicBezTo>
                    <a:pt x="49" y="115"/>
                    <a:pt x="49" y="115"/>
                    <a:pt x="49" y="115"/>
                  </a:cubicBezTo>
                  <a:cubicBezTo>
                    <a:pt x="61" y="127"/>
                    <a:pt x="61" y="127"/>
                    <a:pt x="61" y="127"/>
                  </a:cubicBezTo>
                  <a:cubicBezTo>
                    <a:pt x="62" y="128"/>
                    <a:pt x="63" y="128"/>
                    <a:pt x="64" y="128"/>
                  </a:cubicBezTo>
                  <a:cubicBezTo>
                    <a:pt x="66" y="128"/>
                    <a:pt x="68" y="126"/>
                    <a:pt x="68" y="124"/>
                  </a:cubicBezTo>
                  <a:cubicBezTo>
                    <a:pt x="68" y="91"/>
                    <a:pt x="68" y="91"/>
                    <a:pt x="68" y="91"/>
                  </a:cubicBezTo>
                  <a:cubicBezTo>
                    <a:pt x="71" y="92"/>
                    <a:pt x="71" y="92"/>
                    <a:pt x="71" y="92"/>
                  </a:cubicBezTo>
                  <a:cubicBezTo>
                    <a:pt x="72" y="92"/>
                    <a:pt x="73" y="92"/>
                    <a:pt x="73" y="91"/>
                  </a:cubicBezTo>
                  <a:cubicBezTo>
                    <a:pt x="74" y="91"/>
                    <a:pt x="75" y="90"/>
                    <a:pt x="75" y="89"/>
                  </a:cubicBezTo>
                  <a:cubicBezTo>
                    <a:pt x="78" y="78"/>
                    <a:pt x="78" y="78"/>
                    <a:pt x="78" y="78"/>
                  </a:cubicBezTo>
                  <a:cubicBezTo>
                    <a:pt x="89" y="75"/>
                    <a:pt x="89" y="75"/>
                    <a:pt x="89" y="75"/>
                  </a:cubicBezTo>
                  <a:cubicBezTo>
                    <a:pt x="90" y="75"/>
                    <a:pt x="91" y="74"/>
                    <a:pt x="91" y="73"/>
                  </a:cubicBezTo>
                  <a:cubicBezTo>
                    <a:pt x="92" y="72"/>
                    <a:pt x="92" y="71"/>
                    <a:pt x="92" y="70"/>
                  </a:cubicBezTo>
                  <a:cubicBezTo>
                    <a:pt x="89" y="60"/>
                    <a:pt x="89" y="60"/>
                    <a:pt x="89" y="60"/>
                  </a:cubicBezTo>
                  <a:cubicBezTo>
                    <a:pt x="97" y="52"/>
                    <a:pt x="97" y="52"/>
                    <a:pt x="97" y="52"/>
                  </a:cubicBezTo>
                  <a:cubicBezTo>
                    <a:pt x="97" y="51"/>
                    <a:pt x="98" y="50"/>
                    <a:pt x="98" y="49"/>
                  </a:cubicBezTo>
                  <a:close/>
                  <a:moveTo>
                    <a:pt x="64" y="123"/>
                  </a:moveTo>
                  <a:cubicBezTo>
                    <a:pt x="52" y="112"/>
                    <a:pt x="52" y="112"/>
                    <a:pt x="52" y="112"/>
                  </a:cubicBezTo>
                  <a:cubicBezTo>
                    <a:pt x="50" y="110"/>
                    <a:pt x="48" y="110"/>
                    <a:pt x="46" y="112"/>
                  </a:cubicBezTo>
                  <a:cubicBezTo>
                    <a:pt x="34" y="123"/>
                    <a:pt x="34" y="123"/>
                    <a:pt x="34" y="123"/>
                  </a:cubicBezTo>
                  <a:cubicBezTo>
                    <a:pt x="34" y="90"/>
                    <a:pt x="34" y="90"/>
                    <a:pt x="34" y="90"/>
                  </a:cubicBezTo>
                  <a:cubicBezTo>
                    <a:pt x="38" y="89"/>
                    <a:pt x="38" y="89"/>
                    <a:pt x="38" y="89"/>
                  </a:cubicBezTo>
                  <a:cubicBezTo>
                    <a:pt x="46" y="97"/>
                    <a:pt x="46" y="97"/>
                    <a:pt x="46" y="97"/>
                  </a:cubicBezTo>
                  <a:cubicBezTo>
                    <a:pt x="48" y="98"/>
                    <a:pt x="50" y="98"/>
                    <a:pt x="52" y="97"/>
                  </a:cubicBezTo>
                  <a:cubicBezTo>
                    <a:pt x="60" y="89"/>
                    <a:pt x="60" y="89"/>
                    <a:pt x="60" y="89"/>
                  </a:cubicBezTo>
                  <a:cubicBezTo>
                    <a:pt x="64" y="90"/>
                    <a:pt x="64" y="90"/>
                    <a:pt x="64" y="90"/>
                  </a:cubicBezTo>
                  <a:lnTo>
                    <a:pt x="64" y="123"/>
                  </a:lnTo>
                  <a:close/>
                  <a:moveTo>
                    <a:pt x="84" y="58"/>
                  </a:moveTo>
                  <a:cubicBezTo>
                    <a:pt x="88" y="71"/>
                    <a:pt x="88" y="71"/>
                    <a:pt x="88" y="71"/>
                  </a:cubicBezTo>
                  <a:cubicBezTo>
                    <a:pt x="75" y="75"/>
                    <a:pt x="75" y="75"/>
                    <a:pt x="75" y="75"/>
                  </a:cubicBezTo>
                  <a:cubicBezTo>
                    <a:pt x="71" y="87"/>
                    <a:pt x="71" y="87"/>
                    <a:pt x="71" y="87"/>
                  </a:cubicBezTo>
                  <a:cubicBezTo>
                    <a:pt x="58" y="84"/>
                    <a:pt x="58" y="84"/>
                    <a:pt x="58" y="84"/>
                  </a:cubicBezTo>
                  <a:cubicBezTo>
                    <a:pt x="49" y="93"/>
                    <a:pt x="49" y="93"/>
                    <a:pt x="49" y="93"/>
                  </a:cubicBezTo>
                  <a:cubicBezTo>
                    <a:pt x="39" y="84"/>
                    <a:pt x="39" y="84"/>
                    <a:pt x="39" y="84"/>
                  </a:cubicBezTo>
                  <a:cubicBezTo>
                    <a:pt x="27" y="87"/>
                    <a:pt x="27" y="87"/>
                    <a:pt x="27" y="87"/>
                  </a:cubicBezTo>
                  <a:cubicBezTo>
                    <a:pt x="23" y="75"/>
                    <a:pt x="23" y="75"/>
                    <a:pt x="23" y="75"/>
                  </a:cubicBezTo>
                  <a:cubicBezTo>
                    <a:pt x="10" y="71"/>
                    <a:pt x="10" y="71"/>
                    <a:pt x="10" y="71"/>
                  </a:cubicBezTo>
                  <a:cubicBezTo>
                    <a:pt x="14" y="58"/>
                    <a:pt x="14" y="58"/>
                    <a:pt x="14" y="58"/>
                  </a:cubicBezTo>
                  <a:cubicBezTo>
                    <a:pt x="4" y="49"/>
                    <a:pt x="4" y="49"/>
                    <a:pt x="4" y="49"/>
                  </a:cubicBezTo>
                  <a:cubicBezTo>
                    <a:pt x="14" y="39"/>
                    <a:pt x="14" y="39"/>
                    <a:pt x="14" y="39"/>
                  </a:cubicBezTo>
                  <a:cubicBezTo>
                    <a:pt x="10" y="27"/>
                    <a:pt x="10" y="27"/>
                    <a:pt x="10" y="27"/>
                  </a:cubicBezTo>
                  <a:cubicBezTo>
                    <a:pt x="23" y="23"/>
                    <a:pt x="23" y="23"/>
                    <a:pt x="23" y="23"/>
                  </a:cubicBezTo>
                  <a:cubicBezTo>
                    <a:pt x="27" y="10"/>
                    <a:pt x="27" y="10"/>
                    <a:pt x="27" y="10"/>
                  </a:cubicBezTo>
                  <a:cubicBezTo>
                    <a:pt x="40" y="13"/>
                    <a:pt x="40" y="13"/>
                    <a:pt x="40" y="13"/>
                  </a:cubicBezTo>
                  <a:cubicBezTo>
                    <a:pt x="49" y="4"/>
                    <a:pt x="49" y="4"/>
                    <a:pt x="49" y="4"/>
                  </a:cubicBezTo>
                  <a:cubicBezTo>
                    <a:pt x="58" y="13"/>
                    <a:pt x="58" y="13"/>
                    <a:pt x="58" y="13"/>
                  </a:cubicBezTo>
                  <a:cubicBezTo>
                    <a:pt x="71" y="10"/>
                    <a:pt x="71" y="10"/>
                    <a:pt x="71" y="10"/>
                  </a:cubicBezTo>
                  <a:cubicBezTo>
                    <a:pt x="75" y="23"/>
                    <a:pt x="75" y="23"/>
                    <a:pt x="75" y="23"/>
                  </a:cubicBezTo>
                  <a:cubicBezTo>
                    <a:pt x="88" y="27"/>
                    <a:pt x="88" y="27"/>
                    <a:pt x="88" y="27"/>
                  </a:cubicBezTo>
                  <a:cubicBezTo>
                    <a:pt x="84" y="39"/>
                    <a:pt x="84" y="39"/>
                    <a:pt x="84" y="39"/>
                  </a:cubicBezTo>
                  <a:cubicBezTo>
                    <a:pt x="94" y="49"/>
                    <a:pt x="94" y="49"/>
                    <a:pt x="94" y="49"/>
                  </a:cubicBezTo>
                  <a:lnTo>
                    <a:pt x="84" y="5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7" name="Freeform 112"/>
            <p:cNvSpPr>
              <a:spLocks noEditPoints="1"/>
            </p:cNvSpPr>
            <p:nvPr/>
          </p:nvSpPr>
          <p:spPr bwMode="auto">
            <a:xfrm>
              <a:off x="9378950" y="3295650"/>
              <a:ext cx="157163" cy="157163"/>
            </a:xfrm>
            <a:custGeom>
              <a:avLst/>
              <a:gdLst>
                <a:gd name="T0" fmla="*/ 21 w 42"/>
                <a:gd name="T1" fmla="*/ 0 h 42"/>
                <a:gd name="T2" fmla="*/ 0 w 42"/>
                <a:gd name="T3" fmla="*/ 21 h 42"/>
                <a:gd name="T4" fmla="*/ 21 w 42"/>
                <a:gd name="T5" fmla="*/ 42 h 42"/>
                <a:gd name="T6" fmla="*/ 42 w 42"/>
                <a:gd name="T7" fmla="*/ 21 h 42"/>
                <a:gd name="T8" fmla="*/ 21 w 42"/>
                <a:gd name="T9" fmla="*/ 0 h 42"/>
                <a:gd name="T10" fmla="*/ 21 w 42"/>
                <a:gd name="T11" fmla="*/ 37 h 42"/>
                <a:gd name="T12" fmla="*/ 5 w 42"/>
                <a:gd name="T13" fmla="*/ 21 h 42"/>
                <a:gd name="T14" fmla="*/ 21 w 42"/>
                <a:gd name="T15" fmla="*/ 5 h 42"/>
                <a:gd name="T16" fmla="*/ 37 w 42"/>
                <a:gd name="T17" fmla="*/ 21 h 42"/>
                <a:gd name="T18" fmla="*/ 21 w 42"/>
                <a:gd name="T19" fmla="*/ 3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2">
                  <a:moveTo>
                    <a:pt x="21" y="0"/>
                  </a:moveTo>
                  <a:cubicBezTo>
                    <a:pt x="10" y="0"/>
                    <a:pt x="0" y="9"/>
                    <a:pt x="0" y="21"/>
                  </a:cubicBezTo>
                  <a:cubicBezTo>
                    <a:pt x="0" y="32"/>
                    <a:pt x="10" y="42"/>
                    <a:pt x="21" y="42"/>
                  </a:cubicBezTo>
                  <a:cubicBezTo>
                    <a:pt x="32" y="42"/>
                    <a:pt x="42" y="32"/>
                    <a:pt x="42" y="21"/>
                  </a:cubicBezTo>
                  <a:cubicBezTo>
                    <a:pt x="42" y="9"/>
                    <a:pt x="32" y="0"/>
                    <a:pt x="21" y="0"/>
                  </a:cubicBezTo>
                  <a:close/>
                  <a:moveTo>
                    <a:pt x="21" y="37"/>
                  </a:moveTo>
                  <a:cubicBezTo>
                    <a:pt x="12" y="37"/>
                    <a:pt x="5" y="30"/>
                    <a:pt x="5" y="21"/>
                  </a:cubicBezTo>
                  <a:cubicBezTo>
                    <a:pt x="5" y="12"/>
                    <a:pt x="12" y="5"/>
                    <a:pt x="21" y="5"/>
                  </a:cubicBezTo>
                  <a:cubicBezTo>
                    <a:pt x="30" y="5"/>
                    <a:pt x="37" y="12"/>
                    <a:pt x="37" y="21"/>
                  </a:cubicBezTo>
                  <a:cubicBezTo>
                    <a:pt x="37" y="30"/>
                    <a:pt x="30" y="37"/>
                    <a:pt x="2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63" name="组合 262"/>
          <p:cNvGrpSpPr/>
          <p:nvPr/>
        </p:nvGrpSpPr>
        <p:grpSpPr>
          <a:xfrm>
            <a:off x="8358188" y="3190875"/>
            <a:ext cx="280988" cy="481013"/>
            <a:chOff x="8358188" y="3190875"/>
            <a:chExt cx="280988" cy="481013"/>
          </a:xfrm>
          <a:solidFill>
            <a:schemeClr val="bg1"/>
          </a:solidFill>
        </p:grpSpPr>
        <p:sp>
          <p:nvSpPr>
            <p:cNvPr id="148" name="Freeform 113"/>
            <p:cNvSpPr>
              <a:spLocks noEditPoints="1"/>
            </p:cNvSpPr>
            <p:nvPr/>
          </p:nvSpPr>
          <p:spPr bwMode="auto">
            <a:xfrm>
              <a:off x="8358188" y="3190875"/>
              <a:ext cx="280988" cy="481013"/>
            </a:xfrm>
            <a:custGeom>
              <a:avLst/>
              <a:gdLst>
                <a:gd name="T0" fmla="*/ 71 w 75"/>
                <a:gd name="T1" fmla="*/ 0 h 128"/>
                <a:gd name="T2" fmla="*/ 4 w 75"/>
                <a:gd name="T3" fmla="*/ 0 h 128"/>
                <a:gd name="T4" fmla="*/ 0 w 75"/>
                <a:gd name="T5" fmla="*/ 4 h 128"/>
                <a:gd name="T6" fmla="*/ 0 w 75"/>
                <a:gd name="T7" fmla="*/ 124 h 128"/>
                <a:gd name="T8" fmla="*/ 4 w 75"/>
                <a:gd name="T9" fmla="*/ 128 h 128"/>
                <a:gd name="T10" fmla="*/ 6 w 75"/>
                <a:gd name="T11" fmla="*/ 127 h 128"/>
                <a:gd name="T12" fmla="*/ 38 w 75"/>
                <a:gd name="T13" fmla="*/ 109 h 128"/>
                <a:gd name="T14" fmla="*/ 69 w 75"/>
                <a:gd name="T15" fmla="*/ 128 h 128"/>
                <a:gd name="T16" fmla="*/ 71 w 75"/>
                <a:gd name="T17" fmla="*/ 128 h 128"/>
                <a:gd name="T18" fmla="*/ 75 w 75"/>
                <a:gd name="T19" fmla="*/ 124 h 128"/>
                <a:gd name="T20" fmla="*/ 75 w 75"/>
                <a:gd name="T21" fmla="*/ 4 h 128"/>
                <a:gd name="T22" fmla="*/ 71 w 75"/>
                <a:gd name="T23" fmla="*/ 0 h 128"/>
                <a:gd name="T24" fmla="*/ 71 w 75"/>
                <a:gd name="T25" fmla="*/ 123 h 128"/>
                <a:gd name="T26" fmla="*/ 40 w 75"/>
                <a:gd name="T27" fmla="*/ 104 h 128"/>
                <a:gd name="T28" fmla="*/ 36 w 75"/>
                <a:gd name="T29" fmla="*/ 104 h 128"/>
                <a:gd name="T30" fmla="*/ 5 w 75"/>
                <a:gd name="T31" fmla="*/ 123 h 128"/>
                <a:gd name="T32" fmla="*/ 5 w 75"/>
                <a:gd name="T33" fmla="*/ 5 h 128"/>
                <a:gd name="T34" fmla="*/ 71 w 75"/>
                <a:gd name="T35" fmla="*/ 5 h 128"/>
                <a:gd name="T36" fmla="*/ 71 w 75"/>
                <a:gd name="T3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5" h="128">
                  <a:moveTo>
                    <a:pt x="71" y="0"/>
                  </a:moveTo>
                  <a:cubicBezTo>
                    <a:pt x="4" y="0"/>
                    <a:pt x="4" y="0"/>
                    <a:pt x="4" y="0"/>
                  </a:cubicBezTo>
                  <a:cubicBezTo>
                    <a:pt x="2" y="0"/>
                    <a:pt x="0" y="2"/>
                    <a:pt x="0" y="4"/>
                  </a:cubicBezTo>
                  <a:cubicBezTo>
                    <a:pt x="0" y="124"/>
                    <a:pt x="0" y="124"/>
                    <a:pt x="0" y="124"/>
                  </a:cubicBezTo>
                  <a:cubicBezTo>
                    <a:pt x="0" y="126"/>
                    <a:pt x="2" y="128"/>
                    <a:pt x="4" y="128"/>
                  </a:cubicBezTo>
                  <a:cubicBezTo>
                    <a:pt x="5" y="128"/>
                    <a:pt x="6" y="128"/>
                    <a:pt x="6" y="127"/>
                  </a:cubicBezTo>
                  <a:cubicBezTo>
                    <a:pt x="38" y="109"/>
                    <a:pt x="38" y="109"/>
                    <a:pt x="38" y="109"/>
                  </a:cubicBezTo>
                  <a:cubicBezTo>
                    <a:pt x="69" y="128"/>
                    <a:pt x="69" y="128"/>
                    <a:pt x="69" y="128"/>
                  </a:cubicBezTo>
                  <a:cubicBezTo>
                    <a:pt x="70" y="128"/>
                    <a:pt x="71" y="128"/>
                    <a:pt x="71" y="128"/>
                  </a:cubicBezTo>
                  <a:cubicBezTo>
                    <a:pt x="74" y="128"/>
                    <a:pt x="75" y="126"/>
                    <a:pt x="75" y="124"/>
                  </a:cubicBezTo>
                  <a:cubicBezTo>
                    <a:pt x="75" y="4"/>
                    <a:pt x="75" y="4"/>
                    <a:pt x="75" y="4"/>
                  </a:cubicBezTo>
                  <a:cubicBezTo>
                    <a:pt x="75" y="2"/>
                    <a:pt x="74" y="0"/>
                    <a:pt x="71" y="0"/>
                  </a:cubicBezTo>
                  <a:close/>
                  <a:moveTo>
                    <a:pt x="71" y="123"/>
                  </a:moveTo>
                  <a:cubicBezTo>
                    <a:pt x="40" y="104"/>
                    <a:pt x="40" y="104"/>
                    <a:pt x="40" y="104"/>
                  </a:cubicBezTo>
                  <a:cubicBezTo>
                    <a:pt x="39" y="104"/>
                    <a:pt x="37" y="104"/>
                    <a:pt x="36" y="104"/>
                  </a:cubicBezTo>
                  <a:cubicBezTo>
                    <a:pt x="5" y="123"/>
                    <a:pt x="5" y="123"/>
                    <a:pt x="5" y="123"/>
                  </a:cubicBezTo>
                  <a:cubicBezTo>
                    <a:pt x="5" y="5"/>
                    <a:pt x="5" y="5"/>
                    <a:pt x="5" y="5"/>
                  </a:cubicBezTo>
                  <a:cubicBezTo>
                    <a:pt x="71" y="5"/>
                    <a:pt x="71" y="5"/>
                    <a:pt x="71" y="5"/>
                  </a:cubicBezTo>
                  <a:lnTo>
                    <a:pt x="71"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9" name="Freeform 114"/>
            <p:cNvSpPr/>
            <p:nvPr/>
          </p:nvSpPr>
          <p:spPr bwMode="auto">
            <a:xfrm>
              <a:off x="8451850" y="3363913"/>
              <a:ext cx="93663" cy="96838"/>
            </a:xfrm>
            <a:custGeom>
              <a:avLst/>
              <a:gdLst>
                <a:gd name="T0" fmla="*/ 0 w 25"/>
                <a:gd name="T1" fmla="*/ 23 h 26"/>
                <a:gd name="T2" fmla="*/ 1 w 25"/>
                <a:gd name="T3" fmla="*/ 25 h 26"/>
                <a:gd name="T4" fmla="*/ 4 w 25"/>
                <a:gd name="T5" fmla="*/ 25 h 26"/>
                <a:gd name="T6" fmla="*/ 13 w 25"/>
                <a:gd name="T7" fmla="*/ 16 h 26"/>
                <a:gd name="T8" fmla="*/ 22 w 25"/>
                <a:gd name="T9" fmla="*/ 25 h 26"/>
                <a:gd name="T10" fmla="*/ 25 w 25"/>
                <a:gd name="T11" fmla="*/ 25 h 26"/>
                <a:gd name="T12" fmla="*/ 25 w 25"/>
                <a:gd name="T13" fmla="*/ 23 h 26"/>
                <a:gd name="T14" fmla="*/ 25 w 25"/>
                <a:gd name="T15" fmla="*/ 22 h 26"/>
                <a:gd name="T16" fmla="*/ 16 w 25"/>
                <a:gd name="T17" fmla="*/ 13 h 26"/>
                <a:gd name="T18" fmla="*/ 25 w 25"/>
                <a:gd name="T19" fmla="*/ 4 h 26"/>
                <a:gd name="T20" fmla="*/ 25 w 25"/>
                <a:gd name="T21" fmla="*/ 2 h 26"/>
                <a:gd name="T22" fmla="*/ 25 w 25"/>
                <a:gd name="T23" fmla="*/ 1 h 26"/>
                <a:gd name="T24" fmla="*/ 22 w 25"/>
                <a:gd name="T25" fmla="*/ 1 h 26"/>
                <a:gd name="T26" fmla="*/ 13 w 25"/>
                <a:gd name="T27" fmla="*/ 10 h 26"/>
                <a:gd name="T28" fmla="*/ 4 w 25"/>
                <a:gd name="T29" fmla="*/ 1 h 26"/>
                <a:gd name="T30" fmla="*/ 1 w 25"/>
                <a:gd name="T31" fmla="*/ 1 h 26"/>
                <a:gd name="T32" fmla="*/ 0 w 25"/>
                <a:gd name="T33" fmla="*/ 2 h 26"/>
                <a:gd name="T34" fmla="*/ 1 w 25"/>
                <a:gd name="T35" fmla="*/ 4 h 26"/>
                <a:gd name="T36" fmla="*/ 9 w 25"/>
                <a:gd name="T37" fmla="*/ 13 h 26"/>
                <a:gd name="T38" fmla="*/ 1 w 25"/>
                <a:gd name="T39" fmla="*/ 22 h 26"/>
                <a:gd name="T40" fmla="*/ 0 w 25"/>
                <a:gd name="T41" fmla="*/ 2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6">
                  <a:moveTo>
                    <a:pt x="0" y="23"/>
                  </a:moveTo>
                  <a:cubicBezTo>
                    <a:pt x="0" y="24"/>
                    <a:pt x="0" y="25"/>
                    <a:pt x="1" y="25"/>
                  </a:cubicBezTo>
                  <a:cubicBezTo>
                    <a:pt x="1" y="26"/>
                    <a:pt x="3" y="26"/>
                    <a:pt x="4" y="25"/>
                  </a:cubicBezTo>
                  <a:cubicBezTo>
                    <a:pt x="13" y="16"/>
                    <a:pt x="13" y="16"/>
                    <a:pt x="13" y="16"/>
                  </a:cubicBezTo>
                  <a:cubicBezTo>
                    <a:pt x="22" y="25"/>
                    <a:pt x="22" y="25"/>
                    <a:pt x="22" y="25"/>
                  </a:cubicBezTo>
                  <a:cubicBezTo>
                    <a:pt x="22" y="26"/>
                    <a:pt x="24" y="26"/>
                    <a:pt x="25" y="25"/>
                  </a:cubicBezTo>
                  <a:cubicBezTo>
                    <a:pt x="25" y="25"/>
                    <a:pt x="25" y="24"/>
                    <a:pt x="25" y="23"/>
                  </a:cubicBezTo>
                  <a:cubicBezTo>
                    <a:pt x="25" y="23"/>
                    <a:pt x="25" y="22"/>
                    <a:pt x="25" y="22"/>
                  </a:cubicBezTo>
                  <a:cubicBezTo>
                    <a:pt x="16" y="13"/>
                    <a:pt x="16" y="13"/>
                    <a:pt x="16" y="13"/>
                  </a:cubicBezTo>
                  <a:cubicBezTo>
                    <a:pt x="25" y="4"/>
                    <a:pt x="25" y="4"/>
                    <a:pt x="25" y="4"/>
                  </a:cubicBezTo>
                  <a:cubicBezTo>
                    <a:pt x="25" y="4"/>
                    <a:pt x="25" y="3"/>
                    <a:pt x="25" y="2"/>
                  </a:cubicBezTo>
                  <a:cubicBezTo>
                    <a:pt x="25" y="2"/>
                    <a:pt x="25" y="1"/>
                    <a:pt x="25" y="1"/>
                  </a:cubicBezTo>
                  <a:cubicBezTo>
                    <a:pt x="24" y="0"/>
                    <a:pt x="22" y="0"/>
                    <a:pt x="22" y="1"/>
                  </a:cubicBezTo>
                  <a:cubicBezTo>
                    <a:pt x="13" y="10"/>
                    <a:pt x="13" y="10"/>
                    <a:pt x="13" y="10"/>
                  </a:cubicBezTo>
                  <a:cubicBezTo>
                    <a:pt x="4" y="1"/>
                    <a:pt x="4" y="1"/>
                    <a:pt x="4" y="1"/>
                  </a:cubicBezTo>
                  <a:cubicBezTo>
                    <a:pt x="3" y="0"/>
                    <a:pt x="1" y="0"/>
                    <a:pt x="1" y="1"/>
                  </a:cubicBezTo>
                  <a:cubicBezTo>
                    <a:pt x="0" y="1"/>
                    <a:pt x="0" y="2"/>
                    <a:pt x="0" y="2"/>
                  </a:cubicBezTo>
                  <a:cubicBezTo>
                    <a:pt x="0" y="3"/>
                    <a:pt x="0" y="4"/>
                    <a:pt x="1" y="4"/>
                  </a:cubicBezTo>
                  <a:cubicBezTo>
                    <a:pt x="9" y="13"/>
                    <a:pt x="9" y="13"/>
                    <a:pt x="9" y="13"/>
                  </a:cubicBezTo>
                  <a:cubicBezTo>
                    <a:pt x="1" y="22"/>
                    <a:pt x="1" y="22"/>
                    <a:pt x="1" y="22"/>
                  </a:cubicBezTo>
                  <a:cubicBezTo>
                    <a:pt x="0" y="22"/>
                    <a:pt x="0" y="23"/>
                    <a:pt x="0"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64" name="组合 263"/>
          <p:cNvGrpSpPr/>
          <p:nvPr/>
        </p:nvGrpSpPr>
        <p:grpSpPr>
          <a:xfrm>
            <a:off x="7392988" y="3190875"/>
            <a:ext cx="285750" cy="481013"/>
            <a:chOff x="7392988" y="3190875"/>
            <a:chExt cx="285750" cy="481013"/>
          </a:xfrm>
          <a:solidFill>
            <a:schemeClr val="bg1"/>
          </a:solidFill>
        </p:grpSpPr>
        <p:sp>
          <p:nvSpPr>
            <p:cNvPr id="150" name="Freeform 115"/>
            <p:cNvSpPr>
              <a:spLocks noEditPoints="1"/>
            </p:cNvSpPr>
            <p:nvPr/>
          </p:nvSpPr>
          <p:spPr bwMode="auto">
            <a:xfrm>
              <a:off x="7392988" y="3190875"/>
              <a:ext cx="285750" cy="481013"/>
            </a:xfrm>
            <a:custGeom>
              <a:avLst/>
              <a:gdLst>
                <a:gd name="T0" fmla="*/ 72 w 76"/>
                <a:gd name="T1" fmla="*/ 0 h 128"/>
                <a:gd name="T2" fmla="*/ 4 w 76"/>
                <a:gd name="T3" fmla="*/ 0 h 128"/>
                <a:gd name="T4" fmla="*/ 0 w 76"/>
                <a:gd name="T5" fmla="*/ 4 h 128"/>
                <a:gd name="T6" fmla="*/ 0 w 76"/>
                <a:gd name="T7" fmla="*/ 124 h 128"/>
                <a:gd name="T8" fmla="*/ 4 w 76"/>
                <a:gd name="T9" fmla="*/ 128 h 128"/>
                <a:gd name="T10" fmla="*/ 7 w 76"/>
                <a:gd name="T11" fmla="*/ 127 h 128"/>
                <a:gd name="T12" fmla="*/ 38 w 76"/>
                <a:gd name="T13" fmla="*/ 109 h 128"/>
                <a:gd name="T14" fmla="*/ 70 w 76"/>
                <a:gd name="T15" fmla="*/ 128 h 128"/>
                <a:gd name="T16" fmla="*/ 72 w 76"/>
                <a:gd name="T17" fmla="*/ 128 h 128"/>
                <a:gd name="T18" fmla="*/ 76 w 76"/>
                <a:gd name="T19" fmla="*/ 124 h 128"/>
                <a:gd name="T20" fmla="*/ 76 w 76"/>
                <a:gd name="T21" fmla="*/ 4 h 128"/>
                <a:gd name="T22" fmla="*/ 72 w 76"/>
                <a:gd name="T23" fmla="*/ 0 h 128"/>
                <a:gd name="T24" fmla="*/ 71 w 76"/>
                <a:gd name="T25" fmla="*/ 123 h 128"/>
                <a:gd name="T26" fmla="*/ 40 w 76"/>
                <a:gd name="T27" fmla="*/ 104 h 128"/>
                <a:gd name="T28" fmla="*/ 36 w 76"/>
                <a:gd name="T29" fmla="*/ 104 h 128"/>
                <a:gd name="T30" fmla="*/ 5 w 76"/>
                <a:gd name="T31" fmla="*/ 123 h 128"/>
                <a:gd name="T32" fmla="*/ 5 w 76"/>
                <a:gd name="T33" fmla="*/ 5 h 128"/>
                <a:gd name="T34" fmla="*/ 71 w 76"/>
                <a:gd name="T35" fmla="*/ 5 h 128"/>
                <a:gd name="T36" fmla="*/ 71 w 76"/>
                <a:gd name="T3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 h="128">
                  <a:moveTo>
                    <a:pt x="72" y="0"/>
                  </a:moveTo>
                  <a:cubicBezTo>
                    <a:pt x="4" y="0"/>
                    <a:pt x="4" y="0"/>
                    <a:pt x="4" y="0"/>
                  </a:cubicBezTo>
                  <a:cubicBezTo>
                    <a:pt x="2" y="0"/>
                    <a:pt x="0" y="2"/>
                    <a:pt x="0" y="4"/>
                  </a:cubicBezTo>
                  <a:cubicBezTo>
                    <a:pt x="0" y="124"/>
                    <a:pt x="0" y="124"/>
                    <a:pt x="0" y="124"/>
                  </a:cubicBezTo>
                  <a:cubicBezTo>
                    <a:pt x="0" y="126"/>
                    <a:pt x="2" y="128"/>
                    <a:pt x="4" y="128"/>
                  </a:cubicBezTo>
                  <a:cubicBezTo>
                    <a:pt x="5" y="128"/>
                    <a:pt x="6" y="128"/>
                    <a:pt x="7" y="127"/>
                  </a:cubicBezTo>
                  <a:cubicBezTo>
                    <a:pt x="38" y="109"/>
                    <a:pt x="38" y="109"/>
                    <a:pt x="38" y="109"/>
                  </a:cubicBezTo>
                  <a:cubicBezTo>
                    <a:pt x="70" y="128"/>
                    <a:pt x="70" y="128"/>
                    <a:pt x="70" y="128"/>
                  </a:cubicBezTo>
                  <a:cubicBezTo>
                    <a:pt x="70" y="128"/>
                    <a:pt x="71" y="128"/>
                    <a:pt x="72" y="128"/>
                  </a:cubicBezTo>
                  <a:cubicBezTo>
                    <a:pt x="74" y="128"/>
                    <a:pt x="76" y="126"/>
                    <a:pt x="76" y="124"/>
                  </a:cubicBezTo>
                  <a:cubicBezTo>
                    <a:pt x="76" y="4"/>
                    <a:pt x="76" y="4"/>
                    <a:pt x="76" y="4"/>
                  </a:cubicBezTo>
                  <a:cubicBezTo>
                    <a:pt x="76" y="2"/>
                    <a:pt x="74" y="0"/>
                    <a:pt x="72" y="0"/>
                  </a:cubicBezTo>
                  <a:close/>
                  <a:moveTo>
                    <a:pt x="71" y="123"/>
                  </a:moveTo>
                  <a:cubicBezTo>
                    <a:pt x="40" y="104"/>
                    <a:pt x="40" y="104"/>
                    <a:pt x="40" y="104"/>
                  </a:cubicBezTo>
                  <a:cubicBezTo>
                    <a:pt x="39" y="104"/>
                    <a:pt x="37" y="104"/>
                    <a:pt x="36" y="104"/>
                  </a:cubicBezTo>
                  <a:cubicBezTo>
                    <a:pt x="5" y="123"/>
                    <a:pt x="5" y="123"/>
                    <a:pt x="5" y="123"/>
                  </a:cubicBezTo>
                  <a:cubicBezTo>
                    <a:pt x="5" y="5"/>
                    <a:pt x="5" y="5"/>
                    <a:pt x="5" y="5"/>
                  </a:cubicBezTo>
                  <a:cubicBezTo>
                    <a:pt x="71" y="5"/>
                    <a:pt x="71" y="5"/>
                    <a:pt x="71" y="5"/>
                  </a:cubicBezTo>
                  <a:lnTo>
                    <a:pt x="71"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1" name="Freeform 116"/>
            <p:cNvSpPr/>
            <p:nvPr/>
          </p:nvSpPr>
          <p:spPr bwMode="auto">
            <a:xfrm>
              <a:off x="7472363" y="3405188"/>
              <a:ext cx="127000" cy="14288"/>
            </a:xfrm>
            <a:custGeom>
              <a:avLst/>
              <a:gdLst>
                <a:gd name="T0" fmla="*/ 2 w 34"/>
                <a:gd name="T1" fmla="*/ 4 h 4"/>
                <a:gd name="T2" fmla="*/ 32 w 34"/>
                <a:gd name="T3" fmla="*/ 4 h 4"/>
                <a:gd name="T4" fmla="*/ 34 w 34"/>
                <a:gd name="T5" fmla="*/ 2 h 4"/>
                <a:gd name="T6" fmla="*/ 32 w 34"/>
                <a:gd name="T7" fmla="*/ 0 h 4"/>
                <a:gd name="T8" fmla="*/ 2 w 34"/>
                <a:gd name="T9" fmla="*/ 0 h 4"/>
                <a:gd name="T10" fmla="*/ 0 w 34"/>
                <a:gd name="T11" fmla="*/ 2 h 4"/>
                <a:gd name="T12" fmla="*/ 2 w 3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4" h="4">
                  <a:moveTo>
                    <a:pt x="2" y="4"/>
                  </a:moveTo>
                  <a:cubicBezTo>
                    <a:pt x="32" y="4"/>
                    <a:pt x="32" y="4"/>
                    <a:pt x="32" y="4"/>
                  </a:cubicBezTo>
                  <a:cubicBezTo>
                    <a:pt x="33" y="4"/>
                    <a:pt x="34" y="3"/>
                    <a:pt x="34" y="2"/>
                  </a:cubicBezTo>
                  <a:cubicBezTo>
                    <a:pt x="34" y="1"/>
                    <a:pt x="33" y="0"/>
                    <a:pt x="32"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65" name="组合 264"/>
          <p:cNvGrpSpPr/>
          <p:nvPr/>
        </p:nvGrpSpPr>
        <p:grpSpPr>
          <a:xfrm>
            <a:off x="6432550" y="3190875"/>
            <a:ext cx="284163" cy="481013"/>
            <a:chOff x="6432550" y="3190875"/>
            <a:chExt cx="284163" cy="481013"/>
          </a:xfrm>
          <a:solidFill>
            <a:schemeClr val="bg1"/>
          </a:solidFill>
        </p:grpSpPr>
        <p:sp>
          <p:nvSpPr>
            <p:cNvPr id="152" name="Freeform 117"/>
            <p:cNvSpPr>
              <a:spLocks noEditPoints="1"/>
            </p:cNvSpPr>
            <p:nvPr/>
          </p:nvSpPr>
          <p:spPr bwMode="auto">
            <a:xfrm>
              <a:off x="6432550" y="3190875"/>
              <a:ext cx="284163" cy="481013"/>
            </a:xfrm>
            <a:custGeom>
              <a:avLst/>
              <a:gdLst>
                <a:gd name="T0" fmla="*/ 72 w 76"/>
                <a:gd name="T1" fmla="*/ 0 h 128"/>
                <a:gd name="T2" fmla="*/ 72 w 76"/>
                <a:gd name="T3" fmla="*/ 0 h 128"/>
                <a:gd name="T4" fmla="*/ 4 w 76"/>
                <a:gd name="T5" fmla="*/ 0 h 128"/>
                <a:gd name="T6" fmla="*/ 4 w 76"/>
                <a:gd name="T7" fmla="*/ 0 h 128"/>
                <a:gd name="T8" fmla="*/ 0 w 76"/>
                <a:gd name="T9" fmla="*/ 4 h 128"/>
                <a:gd name="T10" fmla="*/ 0 w 76"/>
                <a:gd name="T11" fmla="*/ 124 h 128"/>
                <a:gd name="T12" fmla="*/ 4 w 76"/>
                <a:gd name="T13" fmla="*/ 128 h 128"/>
                <a:gd name="T14" fmla="*/ 4 w 76"/>
                <a:gd name="T15" fmla="*/ 128 h 128"/>
                <a:gd name="T16" fmla="*/ 4 w 76"/>
                <a:gd name="T17" fmla="*/ 128 h 128"/>
                <a:gd name="T18" fmla="*/ 7 w 76"/>
                <a:gd name="T19" fmla="*/ 127 h 128"/>
                <a:gd name="T20" fmla="*/ 38 w 76"/>
                <a:gd name="T21" fmla="*/ 109 h 128"/>
                <a:gd name="T22" fmla="*/ 70 w 76"/>
                <a:gd name="T23" fmla="*/ 128 h 128"/>
                <a:gd name="T24" fmla="*/ 72 w 76"/>
                <a:gd name="T25" fmla="*/ 128 h 128"/>
                <a:gd name="T26" fmla="*/ 72 w 76"/>
                <a:gd name="T27" fmla="*/ 128 h 128"/>
                <a:gd name="T28" fmla="*/ 72 w 76"/>
                <a:gd name="T29" fmla="*/ 128 h 128"/>
                <a:gd name="T30" fmla="*/ 76 w 76"/>
                <a:gd name="T31" fmla="*/ 124 h 128"/>
                <a:gd name="T32" fmla="*/ 76 w 76"/>
                <a:gd name="T33" fmla="*/ 4 h 128"/>
                <a:gd name="T34" fmla="*/ 72 w 76"/>
                <a:gd name="T35" fmla="*/ 0 h 128"/>
                <a:gd name="T36" fmla="*/ 71 w 76"/>
                <a:gd name="T37" fmla="*/ 5 h 128"/>
                <a:gd name="T38" fmla="*/ 71 w 76"/>
                <a:gd name="T39" fmla="*/ 123 h 128"/>
                <a:gd name="T40" fmla="*/ 40 w 76"/>
                <a:gd name="T41" fmla="*/ 104 h 128"/>
                <a:gd name="T42" fmla="*/ 38 w 76"/>
                <a:gd name="T43" fmla="*/ 104 h 128"/>
                <a:gd name="T44" fmla="*/ 36 w 76"/>
                <a:gd name="T45" fmla="*/ 104 h 128"/>
                <a:gd name="T46" fmla="*/ 5 w 76"/>
                <a:gd name="T47" fmla="*/ 123 h 128"/>
                <a:gd name="T48" fmla="*/ 5 w 76"/>
                <a:gd name="T49" fmla="*/ 5 h 128"/>
                <a:gd name="T50" fmla="*/ 71 w 76"/>
                <a:gd name="T51" fmla="*/ 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6" h="128">
                  <a:moveTo>
                    <a:pt x="72" y="0"/>
                  </a:moveTo>
                  <a:cubicBezTo>
                    <a:pt x="72" y="0"/>
                    <a:pt x="72" y="0"/>
                    <a:pt x="72" y="0"/>
                  </a:cubicBezTo>
                  <a:cubicBezTo>
                    <a:pt x="4" y="0"/>
                    <a:pt x="4" y="0"/>
                    <a:pt x="4" y="0"/>
                  </a:cubicBezTo>
                  <a:cubicBezTo>
                    <a:pt x="4" y="0"/>
                    <a:pt x="4" y="0"/>
                    <a:pt x="4" y="0"/>
                  </a:cubicBezTo>
                  <a:cubicBezTo>
                    <a:pt x="2" y="0"/>
                    <a:pt x="0" y="2"/>
                    <a:pt x="0" y="4"/>
                  </a:cubicBezTo>
                  <a:cubicBezTo>
                    <a:pt x="0" y="124"/>
                    <a:pt x="0" y="124"/>
                    <a:pt x="0" y="124"/>
                  </a:cubicBezTo>
                  <a:cubicBezTo>
                    <a:pt x="0" y="126"/>
                    <a:pt x="2" y="128"/>
                    <a:pt x="4" y="128"/>
                  </a:cubicBezTo>
                  <a:cubicBezTo>
                    <a:pt x="4" y="128"/>
                    <a:pt x="4" y="128"/>
                    <a:pt x="4" y="128"/>
                  </a:cubicBezTo>
                  <a:cubicBezTo>
                    <a:pt x="4" y="128"/>
                    <a:pt x="4" y="128"/>
                    <a:pt x="4" y="128"/>
                  </a:cubicBezTo>
                  <a:cubicBezTo>
                    <a:pt x="5" y="128"/>
                    <a:pt x="6" y="128"/>
                    <a:pt x="7" y="127"/>
                  </a:cubicBezTo>
                  <a:cubicBezTo>
                    <a:pt x="38" y="109"/>
                    <a:pt x="38" y="109"/>
                    <a:pt x="38" y="109"/>
                  </a:cubicBezTo>
                  <a:cubicBezTo>
                    <a:pt x="70" y="128"/>
                    <a:pt x="70" y="128"/>
                    <a:pt x="70" y="128"/>
                  </a:cubicBezTo>
                  <a:cubicBezTo>
                    <a:pt x="70" y="128"/>
                    <a:pt x="71" y="128"/>
                    <a:pt x="72" y="128"/>
                  </a:cubicBezTo>
                  <a:cubicBezTo>
                    <a:pt x="72" y="128"/>
                    <a:pt x="72" y="128"/>
                    <a:pt x="72" y="128"/>
                  </a:cubicBezTo>
                  <a:cubicBezTo>
                    <a:pt x="72" y="128"/>
                    <a:pt x="72" y="128"/>
                    <a:pt x="72" y="128"/>
                  </a:cubicBezTo>
                  <a:cubicBezTo>
                    <a:pt x="74" y="128"/>
                    <a:pt x="76" y="126"/>
                    <a:pt x="76" y="124"/>
                  </a:cubicBezTo>
                  <a:cubicBezTo>
                    <a:pt x="76" y="4"/>
                    <a:pt x="76" y="4"/>
                    <a:pt x="76" y="4"/>
                  </a:cubicBezTo>
                  <a:cubicBezTo>
                    <a:pt x="76" y="2"/>
                    <a:pt x="74" y="0"/>
                    <a:pt x="72" y="0"/>
                  </a:cubicBezTo>
                  <a:close/>
                  <a:moveTo>
                    <a:pt x="71" y="5"/>
                  </a:moveTo>
                  <a:cubicBezTo>
                    <a:pt x="71" y="123"/>
                    <a:pt x="71" y="123"/>
                    <a:pt x="71" y="123"/>
                  </a:cubicBezTo>
                  <a:cubicBezTo>
                    <a:pt x="40" y="104"/>
                    <a:pt x="40" y="104"/>
                    <a:pt x="40" y="104"/>
                  </a:cubicBezTo>
                  <a:cubicBezTo>
                    <a:pt x="39" y="104"/>
                    <a:pt x="39" y="104"/>
                    <a:pt x="38" y="104"/>
                  </a:cubicBezTo>
                  <a:cubicBezTo>
                    <a:pt x="37" y="104"/>
                    <a:pt x="37" y="104"/>
                    <a:pt x="36" y="104"/>
                  </a:cubicBezTo>
                  <a:cubicBezTo>
                    <a:pt x="5" y="123"/>
                    <a:pt x="5" y="123"/>
                    <a:pt x="5" y="123"/>
                  </a:cubicBezTo>
                  <a:cubicBezTo>
                    <a:pt x="5" y="5"/>
                    <a:pt x="5" y="5"/>
                    <a:pt x="5" y="5"/>
                  </a:cubicBezTo>
                  <a:lnTo>
                    <a:pt x="71"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3" name="Freeform 118"/>
            <p:cNvSpPr/>
            <p:nvPr/>
          </p:nvSpPr>
          <p:spPr bwMode="auto">
            <a:xfrm>
              <a:off x="6510338" y="3348038"/>
              <a:ext cx="128588" cy="128588"/>
            </a:xfrm>
            <a:custGeom>
              <a:avLst/>
              <a:gdLst>
                <a:gd name="T0" fmla="*/ 2 w 34"/>
                <a:gd name="T1" fmla="*/ 19 h 34"/>
                <a:gd name="T2" fmla="*/ 15 w 34"/>
                <a:gd name="T3" fmla="*/ 19 h 34"/>
                <a:gd name="T4" fmla="*/ 15 w 34"/>
                <a:gd name="T5" fmla="*/ 32 h 34"/>
                <a:gd name="T6" fmla="*/ 17 w 34"/>
                <a:gd name="T7" fmla="*/ 34 h 34"/>
                <a:gd name="T8" fmla="*/ 19 w 34"/>
                <a:gd name="T9" fmla="*/ 32 h 34"/>
                <a:gd name="T10" fmla="*/ 19 w 34"/>
                <a:gd name="T11" fmla="*/ 19 h 34"/>
                <a:gd name="T12" fmla="*/ 32 w 34"/>
                <a:gd name="T13" fmla="*/ 19 h 34"/>
                <a:gd name="T14" fmla="*/ 34 w 34"/>
                <a:gd name="T15" fmla="*/ 17 h 34"/>
                <a:gd name="T16" fmla="*/ 32 w 34"/>
                <a:gd name="T17" fmla="*/ 15 h 34"/>
                <a:gd name="T18" fmla="*/ 19 w 34"/>
                <a:gd name="T19" fmla="*/ 15 h 34"/>
                <a:gd name="T20" fmla="*/ 19 w 34"/>
                <a:gd name="T21" fmla="*/ 2 h 34"/>
                <a:gd name="T22" fmla="*/ 17 w 34"/>
                <a:gd name="T23" fmla="*/ 0 h 34"/>
                <a:gd name="T24" fmla="*/ 15 w 34"/>
                <a:gd name="T25" fmla="*/ 2 h 34"/>
                <a:gd name="T26" fmla="*/ 15 w 34"/>
                <a:gd name="T27" fmla="*/ 15 h 34"/>
                <a:gd name="T28" fmla="*/ 2 w 34"/>
                <a:gd name="T29" fmla="*/ 15 h 34"/>
                <a:gd name="T30" fmla="*/ 0 w 34"/>
                <a:gd name="T31" fmla="*/ 17 h 34"/>
                <a:gd name="T32" fmla="*/ 2 w 34"/>
                <a:gd name="T33" fmla="*/ 1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4">
                  <a:moveTo>
                    <a:pt x="2" y="19"/>
                  </a:moveTo>
                  <a:cubicBezTo>
                    <a:pt x="15" y="19"/>
                    <a:pt x="15" y="19"/>
                    <a:pt x="15" y="19"/>
                  </a:cubicBezTo>
                  <a:cubicBezTo>
                    <a:pt x="15" y="32"/>
                    <a:pt x="15" y="32"/>
                    <a:pt x="15" y="32"/>
                  </a:cubicBezTo>
                  <a:cubicBezTo>
                    <a:pt x="15" y="33"/>
                    <a:pt x="16" y="34"/>
                    <a:pt x="17" y="34"/>
                  </a:cubicBezTo>
                  <a:cubicBezTo>
                    <a:pt x="18" y="34"/>
                    <a:pt x="19" y="33"/>
                    <a:pt x="19" y="32"/>
                  </a:cubicBezTo>
                  <a:cubicBezTo>
                    <a:pt x="19" y="19"/>
                    <a:pt x="19" y="19"/>
                    <a:pt x="19" y="19"/>
                  </a:cubicBezTo>
                  <a:cubicBezTo>
                    <a:pt x="32" y="19"/>
                    <a:pt x="32" y="19"/>
                    <a:pt x="32" y="19"/>
                  </a:cubicBezTo>
                  <a:cubicBezTo>
                    <a:pt x="33" y="19"/>
                    <a:pt x="34" y="18"/>
                    <a:pt x="34" y="17"/>
                  </a:cubicBezTo>
                  <a:cubicBezTo>
                    <a:pt x="34" y="16"/>
                    <a:pt x="33" y="15"/>
                    <a:pt x="32" y="15"/>
                  </a:cubicBezTo>
                  <a:cubicBezTo>
                    <a:pt x="19" y="15"/>
                    <a:pt x="19" y="15"/>
                    <a:pt x="19" y="15"/>
                  </a:cubicBezTo>
                  <a:cubicBezTo>
                    <a:pt x="19" y="2"/>
                    <a:pt x="19" y="2"/>
                    <a:pt x="19" y="2"/>
                  </a:cubicBezTo>
                  <a:cubicBezTo>
                    <a:pt x="19" y="1"/>
                    <a:pt x="18" y="0"/>
                    <a:pt x="17" y="0"/>
                  </a:cubicBezTo>
                  <a:cubicBezTo>
                    <a:pt x="16" y="0"/>
                    <a:pt x="15" y="1"/>
                    <a:pt x="15" y="2"/>
                  </a:cubicBezTo>
                  <a:cubicBezTo>
                    <a:pt x="15" y="15"/>
                    <a:pt x="15" y="15"/>
                    <a:pt x="15" y="15"/>
                  </a:cubicBezTo>
                  <a:cubicBezTo>
                    <a:pt x="2" y="15"/>
                    <a:pt x="2" y="15"/>
                    <a:pt x="2" y="15"/>
                  </a:cubicBezTo>
                  <a:cubicBezTo>
                    <a:pt x="1" y="15"/>
                    <a:pt x="0" y="16"/>
                    <a:pt x="0" y="17"/>
                  </a:cubicBezTo>
                  <a:cubicBezTo>
                    <a:pt x="0" y="18"/>
                    <a:pt x="1" y="19"/>
                    <a:pt x="2"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54" name="Freeform 119"/>
          <p:cNvSpPr>
            <a:spLocks noEditPoints="1"/>
          </p:cNvSpPr>
          <p:nvPr/>
        </p:nvSpPr>
        <p:spPr bwMode="auto">
          <a:xfrm>
            <a:off x="5470525" y="3190875"/>
            <a:ext cx="285750" cy="481013"/>
          </a:xfrm>
          <a:custGeom>
            <a:avLst/>
            <a:gdLst>
              <a:gd name="T0" fmla="*/ 76 w 76"/>
              <a:gd name="T1" fmla="*/ 4 h 128"/>
              <a:gd name="T2" fmla="*/ 72 w 76"/>
              <a:gd name="T3" fmla="*/ 0 h 128"/>
              <a:gd name="T4" fmla="*/ 4 w 76"/>
              <a:gd name="T5" fmla="*/ 0 h 128"/>
              <a:gd name="T6" fmla="*/ 0 w 76"/>
              <a:gd name="T7" fmla="*/ 4 h 128"/>
              <a:gd name="T8" fmla="*/ 0 w 76"/>
              <a:gd name="T9" fmla="*/ 124 h 128"/>
              <a:gd name="T10" fmla="*/ 4 w 76"/>
              <a:gd name="T11" fmla="*/ 128 h 128"/>
              <a:gd name="T12" fmla="*/ 7 w 76"/>
              <a:gd name="T13" fmla="*/ 127 h 128"/>
              <a:gd name="T14" fmla="*/ 38 w 76"/>
              <a:gd name="T15" fmla="*/ 109 h 128"/>
              <a:gd name="T16" fmla="*/ 70 w 76"/>
              <a:gd name="T17" fmla="*/ 128 h 128"/>
              <a:gd name="T18" fmla="*/ 72 w 76"/>
              <a:gd name="T19" fmla="*/ 128 h 128"/>
              <a:gd name="T20" fmla="*/ 76 w 76"/>
              <a:gd name="T21" fmla="*/ 124 h 128"/>
              <a:gd name="T22" fmla="*/ 76 w 76"/>
              <a:gd name="T23" fmla="*/ 4 h 128"/>
              <a:gd name="T24" fmla="*/ 71 w 76"/>
              <a:gd name="T25" fmla="*/ 123 h 128"/>
              <a:gd name="T26" fmla="*/ 40 w 76"/>
              <a:gd name="T27" fmla="*/ 104 h 128"/>
              <a:gd name="T28" fmla="*/ 36 w 76"/>
              <a:gd name="T29" fmla="*/ 104 h 128"/>
              <a:gd name="T30" fmla="*/ 5 w 76"/>
              <a:gd name="T31" fmla="*/ 123 h 128"/>
              <a:gd name="T32" fmla="*/ 5 w 76"/>
              <a:gd name="T33" fmla="*/ 5 h 128"/>
              <a:gd name="T34" fmla="*/ 71 w 76"/>
              <a:gd name="T35" fmla="*/ 5 h 128"/>
              <a:gd name="T36" fmla="*/ 71 w 76"/>
              <a:gd name="T3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 h="128">
                <a:moveTo>
                  <a:pt x="76" y="4"/>
                </a:moveTo>
                <a:cubicBezTo>
                  <a:pt x="76" y="2"/>
                  <a:pt x="74" y="0"/>
                  <a:pt x="72" y="0"/>
                </a:cubicBezTo>
                <a:cubicBezTo>
                  <a:pt x="4" y="0"/>
                  <a:pt x="4" y="0"/>
                  <a:pt x="4" y="0"/>
                </a:cubicBezTo>
                <a:cubicBezTo>
                  <a:pt x="2" y="0"/>
                  <a:pt x="0" y="2"/>
                  <a:pt x="0" y="4"/>
                </a:cubicBezTo>
                <a:cubicBezTo>
                  <a:pt x="0" y="124"/>
                  <a:pt x="0" y="124"/>
                  <a:pt x="0" y="124"/>
                </a:cubicBezTo>
                <a:cubicBezTo>
                  <a:pt x="0" y="126"/>
                  <a:pt x="2" y="128"/>
                  <a:pt x="4" y="128"/>
                </a:cubicBezTo>
                <a:cubicBezTo>
                  <a:pt x="5" y="128"/>
                  <a:pt x="6" y="128"/>
                  <a:pt x="7" y="127"/>
                </a:cubicBezTo>
                <a:cubicBezTo>
                  <a:pt x="38" y="109"/>
                  <a:pt x="38" y="109"/>
                  <a:pt x="38" y="109"/>
                </a:cubicBezTo>
                <a:cubicBezTo>
                  <a:pt x="70" y="128"/>
                  <a:pt x="70" y="128"/>
                  <a:pt x="70" y="128"/>
                </a:cubicBezTo>
                <a:cubicBezTo>
                  <a:pt x="70" y="128"/>
                  <a:pt x="71" y="128"/>
                  <a:pt x="72" y="128"/>
                </a:cubicBezTo>
                <a:cubicBezTo>
                  <a:pt x="74" y="128"/>
                  <a:pt x="76" y="126"/>
                  <a:pt x="76" y="124"/>
                </a:cubicBezTo>
                <a:lnTo>
                  <a:pt x="76" y="4"/>
                </a:lnTo>
                <a:close/>
                <a:moveTo>
                  <a:pt x="71" y="123"/>
                </a:moveTo>
                <a:cubicBezTo>
                  <a:pt x="40" y="104"/>
                  <a:pt x="40" y="104"/>
                  <a:pt x="40" y="104"/>
                </a:cubicBezTo>
                <a:cubicBezTo>
                  <a:pt x="39" y="104"/>
                  <a:pt x="37" y="104"/>
                  <a:pt x="36" y="104"/>
                </a:cubicBezTo>
                <a:cubicBezTo>
                  <a:pt x="5" y="123"/>
                  <a:pt x="5" y="123"/>
                  <a:pt x="5" y="123"/>
                </a:cubicBezTo>
                <a:cubicBezTo>
                  <a:pt x="5" y="5"/>
                  <a:pt x="5" y="5"/>
                  <a:pt x="5" y="5"/>
                </a:cubicBezTo>
                <a:cubicBezTo>
                  <a:pt x="71" y="5"/>
                  <a:pt x="71" y="5"/>
                  <a:pt x="71" y="5"/>
                </a:cubicBezTo>
                <a:lnTo>
                  <a:pt x="71" y="12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 name="组合 1"/>
          <p:cNvGrpSpPr/>
          <p:nvPr/>
        </p:nvGrpSpPr>
        <p:grpSpPr>
          <a:xfrm>
            <a:off x="4438650" y="3190875"/>
            <a:ext cx="431800" cy="481013"/>
            <a:chOff x="4438650" y="3190875"/>
            <a:chExt cx="431800" cy="481013"/>
          </a:xfrm>
          <a:solidFill>
            <a:schemeClr val="bg1"/>
          </a:solidFill>
        </p:grpSpPr>
        <p:sp>
          <p:nvSpPr>
            <p:cNvPr id="155" name="Freeform 120"/>
            <p:cNvSpPr/>
            <p:nvPr/>
          </p:nvSpPr>
          <p:spPr bwMode="auto">
            <a:xfrm>
              <a:off x="4491038" y="3336925"/>
              <a:ext cx="19050" cy="187325"/>
            </a:xfrm>
            <a:custGeom>
              <a:avLst/>
              <a:gdLst>
                <a:gd name="T0" fmla="*/ 3 w 5"/>
                <a:gd name="T1" fmla="*/ 50 h 50"/>
                <a:gd name="T2" fmla="*/ 5 w 5"/>
                <a:gd name="T3" fmla="*/ 47 h 50"/>
                <a:gd name="T4" fmla="*/ 5 w 5"/>
                <a:gd name="T5" fmla="*/ 3 h 50"/>
                <a:gd name="T6" fmla="*/ 3 w 5"/>
                <a:gd name="T7" fmla="*/ 0 h 50"/>
                <a:gd name="T8" fmla="*/ 0 w 5"/>
                <a:gd name="T9" fmla="*/ 3 h 50"/>
                <a:gd name="T10" fmla="*/ 0 w 5"/>
                <a:gd name="T11" fmla="*/ 47 h 50"/>
                <a:gd name="T12" fmla="*/ 3 w 5"/>
                <a:gd name="T13" fmla="*/ 50 h 50"/>
              </a:gdLst>
              <a:ahLst/>
              <a:cxnLst>
                <a:cxn ang="0">
                  <a:pos x="T0" y="T1"/>
                </a:cxn>
                <a:cxn ang="0">
                  <a:pos x="T2" y="T3"/>
                </a:cxn>
                <a:cxn ang="0">
                  <a:pos x="T4" y="T5"/>
                </a:cxn>
                <a:cxn ang="0">
                  <a:pos x="T6" y="T7"/>
                </a:cxn>
                <a:cxn ang="0">
                  <a:pos x="T8" y="T9"/>
                </a:cxn>
                <a:cxn ang="0">
                  <a:pos x="T10" y="T11"/>
                </a:cxn>
                <a:cxn ang="0">
                  <a:pos x="T12" y="T13"/>
                </a:cxn>
              </a:cxnLst>
              <a:rect l="0" t="0" r="r" b="b"/>
              <a:pathLst>
                <a:path w="5" h="50">
                  <a:moveTo>
                    <a:pt x="3" y="50"/>
                  </a:moveTo>
                  <a:cubicBezTo>
                    <a:pt x="4" y="50"/>
                    <a:pt x="5" y="48"/>
                    <a:pt x="5" y="47"/>
                  </a:cubicBezTo>
                  <a:cubicBezTo>
                    <a:pt x="5" y="3"/>
                    <a:pt x="5" y="3"/>
                    <a:pt x="5" y="3"/>
                  </a:cubicBezTo>
                  <a:cubicBezTo>
                    <a:pt x="5" y="1"/>
                    <a:pt x="4" y="0"/>
                    <a:pt x="3" y="0"/>
                  </a:cubicBezTo>
                  <a:cubicBezTo>
                    <a:pt x="1" y="0"/>
                    <a:pt x="0" y="1"/>
                    <a:pt x="0" y="3"/>
                  </a:cubicBezTo>
                  <a:cubicBezTo>
                    <a:pt x="0" y="47"/>
                    <a:pt x="0" y="47"/>
                    <a:pt x="0" y="47"/>
                  </a:cubicBezTo>
                  <a:cubicBezTo>
                    <a:pt x="0" y="48"/>
                    <a:pt x="1" y="50"/>
                    <a:pt x="3"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6" name="Freeform 121"/>
            <p:cNvSpPr/>
            <p:nvPr/>
          </p:nvSpPr>
          <p:spPr bwMode="auto">
            <a:xfrm>
              <a:off x="4603750" y="3336925"/>
              <a:ext cx="19050" cy="187325"/>
            </a:xfrm>
            <a:custGeom>
              <a:avLst/>
              <a:gdLst>
                <a:gd name="T0" fmla="*/ 2 w 5"/>
                <a:gd name="T1" fmla="*/ 50 h 50"/>
                <a:gd name="T2" fmla="*/ 5 w 5"/>
                <a:gd name="T3" fmla="*/ 47 h 50"/>
                <a:gd name="T4" fmla="*/ 5 w 5"/>
                <a:gd name="T5" fmla="*/ 3 h 50"/>
                <a:gd name="T6" fmla="*/ 2 w 5"/>
                <a:gd name="T7" fmla="*/ 0 h 50"/>
                <a:gd name="T8" fmla="*/ 0 w 5"/>
                <a:gd name="T9" fmla="*/ 3 h 50"/>
                <a:gd name="T10" fmla="*/ 0 w 5"/>
                <a:gd name="T11" fmla="*/ 47 h 50"/>
                <a:gd name="T12" fmla="*/ 2 w 5"/>
                <a:gd name="T13" fmla="*/ 50 h 50"/>
              </a:gdLst>
              <a:ahLst/>
              <a:cxnLst>
                <a:cxn ang="0">
                  <a:pos x="T0" y="T1"/>
                </a:cxn>
                <a:cxn ang="0">
                  <a:pos x="T2" y="T3"/>
                </a:cxn>
                <a:cxn ang="0">
                  <a:pos x="T4" y="T5"/>
                </a:cxn>
                <a:cxn ang="0">
                  <a:pos x="T6" y="T7"/>
                </a:cxn>
                <a:cxn ang="0">
                  <a:pos x="T8" y="T9"/>
                </a:cxn>
                <a:cxn ang="0">
                  <a:pos x="T10" y="T11"/>
                </a:cxn>
                <a:cxn ang="0">
                  <a:pos x="T12" y="T13"/>
                </a:cxn>
              </a:cxnLst>
              <a:rect l="0" t="0" r="r" b="b"/>
              <a:pathLst>
                <a:path w="5" h="50">
                  <a:moveTo>
                    <a:pt x="2" y="50"/>
                  </a:moveTo>
                  <a:cubicBezTo>
                    <a:pt x="4" y="50"/>
                    <a:pt x="5" y="48"/>
                    <a:pt x="5" y="47"/>
                  </a:cubicBezTo>
                  <a:cubicBezTo>
                    <a:pt x="5" y="3"/>
                    <a:pt x="5" y="3"/>
                    <a:pt x="5" y="3"/>
                  </a:cubicBezTo>
                  <a:cubicBezTo>
                    <a:pt x="5" y="1"/>
                    <a:pt x="4" y="0"/>
                    <a:pt x="2" y="0"/>
                  </a:cubicBezTo>
                  <a:cubicBezTo>
                    <a:pt x="1" y="0"/>
                    <a:pt x="0" y="1"/>
                    <a:pt x="0" y="3"/>
                  </a:cubicBezTo>
                  <a:cubicBezTo>
                    <a:pt x="0" y="47"/>
                    <a:pt x="0" y="47"/>
                    <a:pt x="0" y="47"/>
                  </a:cubicBezTo>
                  <a:cubicBezTo>
                    <a:pt x="0" y="48"/>
                    <a:pt x="1" y="50"/>
                    <a:pt x="2"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7" name="Freeform 122"/>
            <p:cNvSpPr/>
            <p:nvPr/>
          </p:nvSpPr>
          <p:spPr bwMode="auto">
            <a:xfrm>
              <a:off x="4757738" y="3340100"/>
              <a:ext cx="38100" cy="180975"/>
            </a:xfrm>
            <a:custGeom>
              <a:avLst/>
              <a:gdLst>
                <a:gd name="T0" fmla="*/ 3 w 10"/>
                <a:gd name="T1" fmla="*/ 0 h 48"/>
                <a:gd name="T2" fmla="*/ 0 w 10"/>
                <a:gd name="T3" fmla="*/ 3 h 48"/>
                <a:gd name="T4" fmla="*/ 6 w 10"/>
                <a:gd name="T5" fmla="*/ 46 h 48"/>
                <a:gd name="T6" fmla="*/ 8 w 10"/>
                <a:gd name="T7" fmla="*/ 48 h 48"/>
                <a:gd name="T8" fmla="*/ 10 w 10"/>
                <a:gd name="T9" fmla="*/ 45 h 48"/>
                <a:gd name="T10" fmla="*/ 5 w 10"/>
                <a:gd name="T11" fmla="*/ 2 h 48"/>
                <a:gd name="T12" fmla="*/ 3 w 10"/>
                <a:gd name="T13" fmla="*/ 0 h 48"/>
              </a:gdLst>
              <a:ahLst/>
              <a:cxnLst>
                <a:cxn ang="0">
                  <a:pos x="T0" y="T1"/>
                </a:cxn>
                <a:cxn ang="0">
                  <a:pos x="T2" y="T3"/>
                </a:cxn>
                <a:cxn ang="0">
                  <a:pos x="T4" y="T5"/>
                </a:cxn>
                <a:cxn ang="0">
                  <a:pos x="T6" y="T7"/>
                </a:cxn>
                <a:cxn ang="0">
                  <a:pos x="T8" y="T9"/>
                </a:cxn>
                <a:cxn ang="0">
                  <a:pos x="T10" y="T11"/>
                </a:cxn>
                <a:cxn ang="0">
                  <a:pos x="T12" y="T13"/>
                </a:cxn>
              </a:cxnLst>
              <a:rect l="0" t="0" r="r" b="b"/>
              <a:pathLst>
                <a:path w="10" h="48">
                  <a:moveTo>
                    <a:pt x="3" y="0"/>
                  </a:moveTo>
                  <a:cubicBezTo>
                    <a:pt x="1" y="0"/>
                    <a:pt x="0" y="1"/>
                    <a:pt x="0" y="3"/>
                  </a:cubicBezTo>
                  <a:cubicBezTo>
                    <a:pt x="6" y="46"/>
                    <a:pt x="6" y="46"/>
                    <a:pt x="6" y="46"/>
                  </a:cubicBezTo>
                  <a:cubicBezTo>
                    <a:pt x="6" y="47"/>
                    <a:pt x="7" y="48"/>
                    <a:pt x="8" y="48"/>
                  </a:cubicBezTo>
                  <a:cubicBezTo>
                    <a:pt x="10" y="48"/>
                    <a:pt x="10" y="47"/>
                    <a:pt x="10" y="45"/>
                  </a:cubicBezTo>
                  <a:cubicBezTo>
                    <a:pt x="5" y="2"/>
                    <a:pt x="5" y="2"/>
                    <a:pt x="5" y="2"/>
                  </a:cubicBezTo>
                  <a:cubicBezTo>
                    <a:pt x="5" y="1"/>
                    <a:pt x="4"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8" name="Freeform 123"/>
            <p:cNvSpPr>
              <a:spLocks noEditPoints="1"/>
            </p:cNvSpPr>
            <p:nvPr/>
          </p:nvSpPr>
          <p:spPr bwMode="auto">
            <a:xfrm>
              <a:off x="4438650" y="3190875"/>
              <a:ext cx="236538" cy="481013"/>
            </a:xfrm>
            <a:custGeom>
              <a:avLst/>
              <a:gdLst>
                <a:gd name="T0" fmla="*/ 58 w 63"/>
                <a:gd name="T1" fmla="*/ 0 h 128"/>
                <a:gd name="T2" fmla="*/ 6 w 63"/>
                <a:gd name="T3" fmla="*/ 0 h 128"/>
                <a:gd name="T4" fmla="*/ 0 w 63"/>
                <a:gd name="T5" fmla="*/ 6 h 128"/>
                <a:gd name="T6" fmla="*/ 0 w 63"/>
                <a:gd name="T7" fmla="*/ 122 h 128"/>
                <a:gd name="T8" fmla="*/ 6 w 63"/>
                <a:gd name="T9" fmla="*/ 128 h 128"/>
                <a:gd name="T10" fmla="*/ 58 w 63"/>
                <a:gd name="T11" fmla="*/ 128 h 128"/>
                <a:gd name="T12" fmla="*/ 63 w 63"/>
                <a:gd name="T13" fmla="*/ 122 h 128"/>
                <a:gd name="T14" fmla="*/ 63 w 63"/>
                <a:gd name="T15" fmla="*/ 6 h 128"/>
                <a:gd name="T16" fmla="*/ 58 w 63"/>
                <a:gd name="T17" fmla="*/ 0 h 128"/>
                <a:gd name="T18" fmla="*/ 29 w 63"/>
                <a:gd name="T19" fmla="*/ 123 h 128"/>
                <a:gd name="T20" fmla="*/ 4 w 63"/>
                <a:gd name="T21" fmla="*/ 123 h 128"/>
                <a:gd name="T22" fmla="*/ 4 w 63"/>
                <a:gd name="T23" fmla="*/ 5 h 128"/>
                <a:gd name="T24" fmla="*/ 29 w 63"/>
                <a:gd name="T25" fmla="*/ 5 h 128"/>
                <a:gd name="T26" fmla="*/ 29 w 63"/>
                <a:gd name="T27" fmla="*/ 123 h 128"/>
                <a:gd name="T28" fmla="*/ 59 w 63"/>
                <a:gd name="T29" fmla="*/ 123 h 128"/>
                <a:gd name="T30" fmla="*/ 34 w 63"/>
                <a:gd name="T31" fmla="*/ 123 h 128"/>
                <a:gd name="T32" fmla="*/ 34 w 63"/>
                <a:gd name="T33" fmla="*/ 5 h 128"/>
                <a:gd name="T34" fmla="*/ 59 w 63"/>
                <a:gd name="T35" fmla="*/ 5 h 128"/>
                <a:gd name="T36" fmla="*/ 59 w 63"/>
                <a:gd name="T3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3" h="128">
                  <a:moveTo>
                    <a:pt x="58" y="0"/>
                  </a:moveTo>
                  <a:cubicBezTo>
                    <a:pt x="6" y="0"/>
                    <a:pt x="6" y="0"/>
                    <a:pt x="6" y="0"/>
                  </a:cubicBezTo>
                  <a:cubicBezTo>
                    <a:pt x="2" y="0"/>
                    <a:pt x="0" y="3"/>
                    <a:pt x="0" y="6"/>
                  </a:cubicBezTo>
                  <a:cubicBezTo>
                    <a:pt x="0" y="122"/>
                    <a:pt x="0" y="122"/>
                    <a:pt x="0" y="122"/>
                  </a:cubicBezTo>
                  <a:cubicBezTo>
                    <a:pt x="0" y="125"/>
                    <a:pt x="2" y="128"/>
                    <a:pt x="6" y="128"/>
                  </a:cubicBezTo>
                  <a:cubicBezTo>
                    <a:pt x="58" y="128"/>
                    <a:pt x="58" y="128"/>
                    <a:pt x="58" y="128"/>
                  </a:cubicBezTo>
                  <a:cubicBezTo>
                    <a:pt x="61" y="128"/>
                    <a:pt x="63" y="125"/>
                    <a:pt x="63" y="122"/>
                  </a:cubicBezTo>
                  <a:cubicBezTo>
                    <a:pt x="63" y="6"/>
                    <a:pt x="63" y="6"/>
                    <a:pt x="63" y="6"/>
                  </a:cubicBezTo>
                  <a:cubicBezTo>
                    <a:pt x="63" y="3"/>
                    <a:pt x="61" y="0"/>
                    <a:pt x="58" y="0"/>
                  </a:cubicBezTo>
                  <a:close/>
                  <a:moveTo>
                    <a:pt x="29" y="123"/>
                  </a:moveTo>
                  <a:cubicBezTo>
                    <a:pt x="4" y="123"/>
                    <a:pt x="4" y="123"/>
                    <a:pt x="4" y="123"/>
                  </a:cubicBezTo>
                  <a:cubicBezTo>
                    <a:pt x="4" y="5"/>
                    <a:pt x="4" y="5"/>
                    <a:pt x="4" y="5"/>
                  </a:cubicBezTo>
                  <a:cubicBezTo>
                    <a:pt x="29" y="5"/>
                    <a:pt x="29" y="5"/>
                    <a:pt x="29" y="5"/>
                  </a:cubicBezTo>
                  <a:lnTo>
                    <a:pt x="29" y="123"/>
                  </a:lnTo>
                  <a:close/>
                  <a:moveTo>
                    <a:pt x="59" y="123"/>
                  </a:moveTo>
                  <a:cubicBezTo>
                    <a:pt x="34" y="123"/>
                    <a:pt x="34" y="123"/>
                    <a:pt x="34" y="123"/>
                  </a:cubicBezTo>
                  <a:cubicBezTo>
                    <a:pt x="34" y="5"/>
                    <a:pt x="34" y="5"/>
                    <a:pt x="34" y="5"/>
                  </a:cubicBezTo>
                  <a:cubicBezTo>
                    <a:pt x="59" y="5"/>
                    <a:pt x="59" y="5"/>
                    <a:pt x="59" y="5"/>
                  </a:cubicBezTo>
                  <a:lnTo>
                    <a:pt x="5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9" name="Freeform 124"/>
            <p:cNvSpPr>
              <a:spLocks noEditPoints="1"/>
            </p:cNvSpPr>
            <p:nvPr/>
          </p:nvSpPr>
          <p:spPr bwMode="auto">
            <a:xfrm>
              <a:off x="4686300" y="3190875"/>
              <a:ext cx="184150" cy="481013"/>
            </a:xfrm>
            <a:custGeom>
              <a:avLst/>
              <a:gdLst>
                <a:gd name="T0" fmla="*/ 34 w 49"/>
                <a:gd name="T1" fmla="*/ 5 h 128"/>
                <a:gd name="T2" fmla="*/ 27 w 49"/>
                <a:gd name="T3" fmla="*/ 0 h 128"/>
                <a:gd name="T4" fmla="*/ 5 w 49"/>
                <a:gd name="T5" fmla="*/ 3 h 128"/>
                <a:gd name="T6" fmla="*/ 0 w 49"/>
                <a:gd name="T7" fmla="*/ 8 h 128"/>
                <a:gd name="T8" fmla="*/ 15 w 49"/>
                <a:gd name="T9" fmla="*/ 123 h 128"/>
                <a:gd name="T10" fmla="*/ 21 w 49"/>
                <a:gd name="T11" fmla="*/ 128 h 128"/>
                <a:gd name="T12" fmla="*/ 43 w 49"/>
                <a:gd name="T13" fmla="*/ 125 h 128"/>
                <a:gd name="T14" fmla="*/ 47 w 49"/>
                <a:gd name="T15" fmla="*/ 123 h 128"/>
                <a:gd name="T16" fmla="*/ 48 w 49"/>
                <a:gd name="T17" fmla="*/ 119 h 128"/>
                <a:gd name="T18" fmla="*/ 34 w 49"/>
                <a:gd name="T19" fmla="*/ 5 h 128"/>
                <a:gd name="T20" fmla="*/ 20 w 49"/>
                <a:gd name="T21" fmla="*/ 124 h 128"/>
                <a:gd name="T22" fmla="*/ 5 w 49"/>
                <a:gd name="T23" fmla="*/ 8 h 128"/>
                <a:gd name="T24" fmla="*/ 29 w 49"/>
                <a:gd name="T25" fmla="*/ 4 h 128"/>
                <a:gd name="T26" fmla="*/ 44 w 49"/>
                <a:gd name="T27" fmla="*/ 120 h 128"/>
                <a:gd name="T28" fmla="*/ 20 w 49"/>
                <a:gd name="T29"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 h="128">
                  <a:moveTo>
                    <a:pt x="34" y="5"/>
                  </a:moveTo>
                  <a:cubicBezTo>
                    <a:pt x="33" y="2"/>
                    <a:pt x="30" y="0"/>
                    <a:pt x="27" y="0"/>
                  </a:cubicBezTo>
                  <a:cubicBezTo>
                    <a:pt x="5" y="3"/>
                    <a:pt x="5" y="3"/>
                    <a:pt x="5" y="3"/>
                  </a:cubicBezTo>
                  <a:cubicBezTo>
                    <a:pt x="3" y="3"/>
                    <a:pt x="1" y="6"/>
                    <a:pt x="0" y="8"/>
                  </a:cubicBezTo>
                  <a:cubicBezTo>
                    <a:pt x="15" y="123"/>
                    <a:pt x="15" y="123"/>
                    <a:pt x="15" y="123"/>
                  </a:cubicBezTo>
                  <a:cubicBezTo>
                    <a:pt x="15" y="126"/>
                    <a:pt x="18" y="128"/>
                    <a:pt x="21" y="128"/>
                  </a:cubicBezTo>
                  <a:cubicBezTo>
                    <a:pt x="43" y="125"/>
                    <a:pt x="43" y="125"/>
                    <a:pt x="43" y="125"/>
                  </a:cubicBezTo>
                  <a:cubicBezTo>
                    <a:pt x="45" y="125"/>
                    <a:pt x="46" y="124"/>
                    <a:pt x="47" y="123"/>
                  </a:cubicBezTo>
                  <a:cubicBezTo>
                    <a:pt x="48" y="122"/>
                    <a:pt x="49" y="120"/>
                    <a:pt x="48" y="119"/>
                  </a:cubicBezTo>
                  <a:lnTo>
                    <a:pt x="34" y="5"/>
                  </a:lnTo>
                  <a:close/>
                  <a:moveTo>
                    <a:pt x="20" y="124"/>
                  </a:moveTo>
                  <a:cubicBezTo>
                    <a:pt x="5" y="8"/>
                    <a:pt x="5" y="8"/>
                    <a:pt x="5" y="8"/>
                  </a:cubicBezTo>
                  <a:cubicBezTo>
                    <a:pt x="29" y="4"/>
                    <a:pt x="29" y="4"/>
                    <a:pt x="29" y="4"/>
                  </a:cubicBezTo>
                  <a:cubicBezTo>
                    <a:pt x="44" y="120"/>
                    <a:pt x="44" y="120"/>
                    <a:pt x="44" y="120"/>
                  </a:cubicBezTo>
                  <a:lnTo>
                    <a:pt x="20" y="1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60" name="Freeform 125"/>
          <p:cNvSpPr>
            <a:spLocks noEditPoints="1"/>
          </p:cNvSpPr>
          <p:nvPr/>
        </p:nvSpPr>
        <p:spPr bwMode="auto">
          <a:xfrm>
            <a:off x="3481388" y="3190875"/>
            <a:ext cx="404813" cy="481013"/>
          </a:xfrm>
          <a:custGeom>
            <a:avLst/>
            <a:gdLst>
              <a:gd name="T0" fmla="*/ 106 w 108"/>
              <a:gd name="T1" fmla="*/ 15 h 128"/>
              <a:gd name="T2" fmla="*/ 10 w 108"/>
              <a:gd name="T3" fmla="*/ 15 h 128"/>
              <a:gd name="T4" fmla="*/ 5 w 108"/>
              <a:gd name="T5" fmla="*/ 10 h 128"/>
              <a:gd name="T6" fmla="*/ 10 w 108"/>
              <a:gd name="T7" fmla="*/ 5 h 128"/>
              <a:gd name="T8" fmla="*/ 106 w 108"/>
              <a:gd name="T9" fmla="*/ 5 h 128"/>
              <a:gd name="T10" fmla="*/ 108 w 108"/>
              <a:gd name="T11" fmla="*/ 2 h 128"/>
              <a:gd name="T12" fmla="*/ 106 w 108"/>
              <a:gd name="T13" fmla="*/ 0 h 128"/>
              <a:gd name="T14" fmla="*/ 10 w 108"/>
              <a:gd name="T15" fmla="*/ 0 h 128"/>
              <a:gd name="T16" fmla="*/ 0 w 108"/>
              <a:gd name="T17" fmla="*/ 10 h 128"/>
              <a:gd name="T18" fmla="*/ 0 w 108"/>
              <a:gd name="T19" fmla="*/ 118 h 128"/>
              <a:gd name="T20" fmla="*/ 10 w 108"/>
              <a:gd name="T21" fmla="*/ 128 h 128"/>
              <a:gd name="T22" fmla="*/ 106 w 108"/>
              <a:gd name="T23" fmla="*/ 128 h 128"/>
              <a:gd name="T24" fmla="*/ 108 w 108"/>
              <a:gd name="T25" fmla="*/ 126 h 128"/>
              <a:gd name="T26" fmla="*/ 108 w 108"/>
              <a:gd name="T27" fmla="*/ 17 h 128"/>
              <a:gd name="T28" fmla="*/ 106 w 108"/>
              <a:gd name="T29" fmla="*/ 15 h 128"/>
              <a:gd name="T30" fmla="*/ 56 w 108"/>
              <a:gd name="T31" fmla="*/ 19 h 128"/>
              <a:gd name="T32" fmla="*/ 82 w 108"/>
              <a:gd name="T33" fmla="*/ 19 h 128"/>
              <a:gd name="T34" fmla="*/ 82 w 108"/>
              <a:gd name="T35" fmla="*/ 58 h 128"/>
              <a:gd name="T36" fmla="*/ 71 w 108"/>
              <a:gd name="T37" fmla="*/ 52 h 128"/>
              <a:gd name="T38" fmla="*/ 67 w 108"/>
              <a:gd name="T39" fmla="*/ 52 h 128"/>
              <a:gd name="T40" fmla="*/ 56 w 108"/>
              <a:gd name="T41" fmla="*/ 58 h 128"/>
              <a:gd name="T42" fmla="*/ 56 w 108"/>
              <a:gd name="T43" fmla="*/ 19 h 128"/>
              <a:gd name="T44" fmla="*/ 104 w 108"/>
              <a:gd name="T45" fmla="*/ 123 h 128"/>
              <a:gd name="T46" fmla="*/ 10 w 108"/>
              <a:gd name="T47" fmla="*/ 123 h 128"/>
              <a:gd name="T48" fmla="*/ 5 w 108"/>
              <a:gd name="T49" fmla="*/ 118 h 128"/>
              <a:gd name="T50" fmla="*/ 5 w 108"/>
              <a:gd name="T51" fmla="*/ 18 h 128"/>
              <a:gd name="T52" fmla="*/ 6 w 108"/>
              <a:gd name="T53" fmla="*/ 19 h 128"/>
              <a:gd name="T54" fmla="*/ 10 w 108"/>
              <a:gd name="T55" fmla="*/ 19 h 128"/>
              <a:gd name="T56" fmla="*/ 52 w 108"/>
              <a:gd name="T57" fmla="*/ 19 h 128"/>
              <a:gd name="T58" fmla="*/ 52 w 108"/>
              <a:gd name="T59" fmla="*/ 58 h 128"/>
              <a:gd name="T60" fmla="*/ 58 w 108"/>
              <a:gd name="T61" fmla="*/ 62 h 128"/>
              <a:gd name="T62" fmla="*/ 69 w 108"/>
              <a:gd name="T63" fmla="*/ 57 h 128"/>
              <a:gd name="T64" fmla="*/ 80 w 108"/>
              <a:gd name="T65" fmla="*/ 62 h 128"/>
              <a:gd name="T66" fmla="*/ 86 w 108"/>
              <a:gd name="T67" fmla="*/ 58 h 128"/>
              <a:gd name="T68" fmla="*/ 86 w 108"/>
              <a:gd name="T69" fmla="*/ 19 h 128"/>
              <a:gd name="T70" fmla="*/ 104 w 108"/>
              <a:gd name="T71" fmla="*/ 19 h 128"/>
              <a:gd name="T72" fmla="*/ 104 w 108"/>
              <a:gd name="T73"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8" h="128">
                <a:moveTo>
                  <a:pt x="106" y="15"/>
                </a:moveTo>
                <a:cubicBezTo>
                  <a:pt x="10" y="15"/>
                  <a:pt x="10" y="15"/>
                  <a:pt x="10" y="15"/>
                </a:cubicBezTo>
                <a:cubicBezTo>
                  <a:pt x="7" y="15"/>
                  <a:pt x="5" y="13"/>
                  <a:pt x="5" y="10"/>
                </a:cubicBezTo>
                <a:cubicBezTo>
                  <a:pt x="5" y="7"/>
                  <a:pt x="7" y="5"/>
                  <a:pt x="10" y="5"/>
                </a:cubicBezTo>
                <a:cubicBezTo>
                  <a:pt x="106" y="5"/>
                  <a:pt x="106" y="5"/>
                  <a:pt x="106" y="5"/>
                </a:cubicBezTo>
                <a:cubicBezTo>
                  <a:pt x="107" y="5"/>
                  <a:pt x="108" y="4"/>
                  <a:pt x="108" y="2"/>
                </a:cubicBezTo>
                <a:cubicBezTo>
                  <a:pt x="108" y="1"/>
                  <a:pt x="107" y="0"/>
                  <a:pt x="106" y="0"/>
                </a:cubicBezTo>
                <a:cubicBezTo>
                  <a:pt x="10" y="0"/>
                  <a:pt x="10" y="0"/>
                  <a:pt x="10" y="0"/>
                </a:cubicBezTo>
                <a:cubicBezTo>
                  <a:pt x="4" y="0"/>
                  <a:pt x="0" y="4"/>
                  <a:pt x="0" y="10"/>
                </a:cubicBezTo>
                <a:cubicBezTo>
                  <a:pt x="0" y="118"/>
                  <a:pt x="0" y="118"/>
                  <a:pt x="0" y="118"/>
                </a:cubicBezTo>
                <a:cubicBezTo>
                  <a:pt x="0" y="124"/>
                  <a:pt x="4" y="128"/>
                  <a:pt x="10" y="128"/>
                </a:cubicBezTo>
                <a:cubicBezTo>
                  <a:pt x="106" y="128"/>
                  <a:pt x="106" y="128"/>
                  <a:pt x="106" y="128"/>
                </a:cubicBezTo>
                <a:cubicBezTo>
                  <a:pt x="107" y="128"/>
                  <a:pt x="108" y="127"/>
                  <a:pt x="108" y="126"/>
                </a:cubicBezTo>
                <a:cubicBezTo>
                  <a:pt x="108" y="17"/>
                  <a:pt x="108" y="17"/>
                  <a:pt x="108" y="17"/>
                </a:cubicBezTo>
                <a:cubicBezTo>
                  <a:pt x="108" y="16"/>
                  <a:pt x="107" y="15"/>
                  <a:pt x="106" y="15"/>
                </a:cubicBezTo>
                <a:close/>
                <a:moveTo>
                  <a:pt x="56" y="19"/>
                </a:moveTo>
                <a:cubicBezTo>
                  <a:pt x="82" y="19"/>
                  <a:pt x="82" y="19"/>
                  <a:pt x="82" y="19"/>
                </a:cubicBezTo>
                <a:cubicBezTo>
                  <a:pt x="82" y="58"/>
                  <a:pt x="82" y="58"/>
                  <a:pt x="82" y="58"/>
                </a:cubicBezTo>
                <a:cubicBezTo>
                  <a:pt x="71" y="52"/>
                  <a:pt x="71" y="52"/>
                  <a:pt x="71" y="52"/>
                </a:cubicBezTo>
                <a:cubicBezTo>
                  <a:pt x="70" y="52"/>
                  <a:pt x="68" y="52"/>
                  <a:pt x="67" y="52"/>
                </a:cubicBezTo>
                <a:cubicBezTo>
                  <a:pt x="56" y="58"/>
                  <a:pt x="56" y="58"/>
                  <a:pt x="56" y="58"/>
                </a:cubicBezTo>
                <a:lnTo>
                  <a:pt x="56" y="19"/>
                </a:lnTo>
                <a:close/>
                <a:moveTo>
                  <a:pt x="104" y="123"/>
                </a:moveTo>
                <a:cubicBezTo>
                  <a:pt x="10" y="123"/>
                  <a:pt x="10" y="123"/>
                  <a:pt x="10" y="123"/>
                </a:cubicBezTo>
                <a:cubicBezTo>
                  <a:pt x="7" y="123"/>
                  <a:pt x="5" y="121"/>
                  <a:pt x="5" y="118"/>
                </a:cubicBezTo>
                <a:cubicBezTo>
                  <a:pt x="5" y="18"/>
                  <a:pt x="5" y="18"/>
                  <a:pt x="5" y="18"/>
                </a:cubicBezTo>
                <a:cubicBezTo>
                  <a:pt x="6" y="19"/>
                  <a:pt x="6" y="19"/>
                  <a:pt x="6" y="19"/>
                </a:cubicBezTo>
                <a:cubicBezTo>
                  <a:pt x="8" y="19"/>
                  <a:pt x="9" y="19"/>
                  <a:pt x="10" y="19"/>
                </a:cubicBezTo>
                <a:cubicBezTo>
                  <a:pt x="52" y="19"/>
                  <a:pt x="52" y="19"/>
                  <a:pt x="52" y="19"/>
                </a:cubicBezTo>
                <a:cubicBezTo>
                  <a:pt x="52" y="58"/>
                  <a:pt x="52" y="58"/>
                  <a:pt x="52" y="58"/>
                </a:cubicBezTo>
                <a:cubicBezTo>
                  <a:pt x="52" y="61"/>
                  <a:pt x="55" y="63"/>
                  <a:pt x="58" y="62"/>
                </a:cubicBezTo>
                <a:cubicBezTo>
                  <a:pt x="69" y="57"/>
                  <a:pt x="69" y="57"/>
                  <a:pt x="69" y="57"/>
                </a:cubicBezTo>
                <a:cubicBezTo>
                  <a:pt x="80" y="62"/>
                  <a:pt x="80" y="62"/>
                  <a:pt x="80" y="62"/>
                </a:cubicBezTo>
                <a:cubicBezTo>
                  <a:pt x="83" y="63"/>
                  <a:pt x="86" y="61"/>
                  <a:pt x="86" y="58"/>
                </a:cubicBezTo>
                <a:cubicBezTo>
                  <a:pt x="86" y="19"/>
                  <a:pt x="86" y="19"/>
                  <a:pt x="86" y="19"/>
                </a:cubicBezTo>
                <a:cubicBezTo>
                  <a:pt x="104" y="19"/>
                  <a:pt x="104" y="19"/>
                  <a:pt x="104" y="19"/>
                </a:cubicBezTo>
                <a:lnTo>
                  <a:pt x="104" y="12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1" name="Freeform 126"/>
          <p:cNvSpPr>
            <a:spLocks noEditPoints="1"/>
          </p:cNvSpPr>
          <p:nvPr/>
        </p:nvSpPr>
        <p:spPr bwMode="auto">
          <a:xfrm>
            <a:off x="2519363" y="3190875"/>
            <a:ext cx="406400" cy="481013"/>
          </a:xfrm>
          <a:custGeom>
            <a:avLst/>
            <a:gdLst>
              <a:gd name="T0" fmla="*/ 106 w 108"/>
              <a:gd name="T1" fmla="*/ 15 h 128"/>
              <a:gd name="T2" fmla="*/ 10 w 108"/>
              <a:gd name="T3" fmla="*/ 15 h 128"/>
              <a:gd name="T4" fmla="*/ 5 w 108"/>
              <a:gd name="T5" fmla="*/ 10 h 128"/>
              <a:gd name="T6" fmla="*/ 10 w 108"/>
              <a:gd name="T7" fmla="*/ 5 h 128"/>
              <a:gd name="T8" fmla="*/ 106 w 108"/>
              <a:gd name="T9" fmla="*/ 5 h 128"/>
              <a:gd name="T10" fmla="*/ 108 w 108"/>
              <a:gd name="T11" fmla="*/ 2 h 128"/>
              <a:gd name="T12" fmla="*/ 106 w 108"/>
              <a:gd name="T13" fmla="*/ 0 h 128"/>
              <a:gd name="T14" fmla="*/ 10 w 108"/>
              <a:gd name="T15" fmla="*/ 0 h 128"/>
              <a:gd name="T16" fmla="*/ 0 w 108"/>
              <a:gd name="T17" fmla="*/ 10 h 128"/>
              <a:gd name="T18" fmla="*/ 0 w 108"/>
              <a:gd name="T19" fmla="*/ 118 h 128"/>
              <a:gd name="T20" fmla="*/ 10 w 108"/>
              <a:gd name="T21" fmla="*/ 128 h 128"/>
              <a:gd name="T22" fmla="*/ 106 w 108"/>
              <a:gd name="T23" fmla="*/ 128 h 128"/>
              <a:gd name="T24" fmla="*/ 108 w 108"/>
              <a:gd name="T25" fmla="*/ 126 h 128"/>
              <a:gd name="T26" fmla="*/ 108 w 108"/>
              <a:gd name="T27" fmla="*/ 17 h 128"/>
              <a:gd name="T28" fmla="*/ 106 w 108"/>
              <a:gd name="T29" fmla="*/ 15 h 128"/>
              <a:gd name="T30" fmla="*/ 22 w 108"/>
              <a:gd name="T31" fmla="*/ 123 h 128"/>
              <a:gd name="T32" fmla="*/ 10 w 108"/>
              <a:gd name="T33" fmla="*/ 123 h 128"/>
              <a:gd name="T34" fmla="*/ 5 w 108"/>
              <a:gd name="T35" fmla="*/ 118 h 128"/>
              <a:gd name="T36" fmla="*/ 5 w 108"/>
              <a:gd name="T37" fmla="*/ 18 h 128"/>
              <a:gd name="T38" fmla="*/ 6 w 108"/>
              <a:gd name="T39" fmla="*/ 19 h 128"/>
              <a:gd name="T40" fmla="*/ 10 w 108"/>
              <a:gd name="T41" fmla="*/ 19 h 128"/>
              <a:gd name="T42" fmla="*/ 22 w 108"/>
              <a:gd name="T43" fmla="*/ 19 h 128"/>
              <a:gd name="T44" fmla="*/ 22 w 108"/>
              <a:gd name="T45" fmla="*/ 123 h 128"/>
              <a:gd name="T46" fmla="*/ 104 w 108"/>
              <a:gd name="T47" fmla="*/ 123 h 128"/>
              <a:gd name="T48" fmla="*/ 27 w 108"/>
              <a:gd name="T49" fmla="*/ 123 h 128"/>
              <a:gd name="T50" fmla="*/ 27 w 108"/>
              <a:gd name="T51" fmla="*/ 19 h 128"/>
              <a:gd name="T52" fmla="*/ 104 w 108"/>
              <a:gd name="T53" fmla="*/ 19 h 128"/>
              <a:gd name="T54" fmla="*/ 104 w 108"/>
              <a:gd name="T5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8" h="128">
                <a:moveTo>
                  <a:pt x="106" y="15"/>
                </a:moveTo>
                <a:cubicBezTo>
                  <a:pt x="10" y="15"/>
                  <a:pt x="10" y="15"/>
                  <a:pt x="10" y="15"/>
                </a:cubicBezTo>
                <a:cubicBezTo>
                  <a:pt x="7" y="15"/>
                  <a:pt x="5" y="13"/>
                  <a:pt x="5" y="10"/>
                </a:cubicBezTo>
                <a:cubicBezTo>
                  <a:pt x="5" y="7"/>
                  <a:pt x="7" y="5"/>
                  <a:pt x="10" y="5"/>
                </a:cubicBezTo>
                <a:cubicBezTo>
                  <a:pt x="106" y="5"/>
                  <a:pt x="106" y="5"/>
                  <a:pt x="106" y="5"/>
                </a:cubicBezTo>
                <a:cubicBezTo>
                  <a:pt x="107" y="5"/>
                  <a:pt x="108" y="4"/>
                  <a:pt x="108" y="2"/>
                </a:cubicBezTo>
                <a:cubicBezTo>
                  <a:pt x="108" y="1"/>
                  <a:pt x="107" y="0"/>
                  <a:pt x="106" y="0"/>
                </a:cubicBezTo>
                <a:cubicBezTo>
                  <a:pt x="10" y="0"/>
                  <a:pt x="10" y="0"/>
                  <a:pt x="10" y="0"/>
                </a:cubicBezTo>
                <a:cubicBezTo>
                  <a:pt x="4" y="0"/>
                  <a:pt x="0" y="4"/>
                  <a:pt x="0" y="10"/>
                </a:cubicBezTo>
                <a:cubicBezTo>
                  <a:pt x="0" y="118"/>
                  <a:pt x="0" y="118"/>
                  <a:pt x="0" y="118"/>
                </a:cubicBezTo>
                <a:cubicBezTo>
                  <a:pt x="0" y="124"/>
                  <a:pt x="4" y="128"/>
                  <a:pt x="10" y="128"/>
                </a:cubicBezTo>
                <a:cubicBezTo>
                  <a:pt x="106" y="128"/>
                  <a:pt x="106" y="128"/>
                  <a:pt x="106" y="128"/>
                </a:cubicBezTo>
                <a:cubicBezTo>
                  <a:pt x="107" y="128"/>
                  <a:pt x="108" y="127"/>
                  <a:pt x="108" y="126"/>
                </a:cubicBezTo>
                <a:cubicBezTo>
                  <a:pt x="108" y="17"/>
                  <a:pt x="108" y="17"/>
                  <a:pt x="108" y="17"/>
                </a:cubicBezTo>
                <a:cubicBezTo>
                  <a:pt x="108" y="16"/>
                  <a:pt x="107" y="15"/>
                  <a:pt x="106" y="15"/>
                </a:cubicBezTo>
                <a:close/>
                <a:moveTo>
                  <a:pt x="22" y="123"/>
                </a:moveTo>
                <a:cubicBezTo>
                  <a:pt x="10" y="123"/>
                  <a:pt x="10" y="123"/>
                  <a:pt x="10" y="123"/>
                </a:cubicBezTo>
                <a:cubicBezTo>
                  <a:pt x="7" y="123"/>
                  <a:pt x="5" y="121"/>
                  <a:pt x="5" y="118"/>
                </a:cubicBezTo>
                <a:cubicBezTo>
                  <a:pt x="5" y="18"/>
                  <a:pt x="5" y="18"/>
                  <a:pt x="5" y="18"/>
                </a:cubicBezTo>
                <a:cubicBezTo>
                  <a:pt x="6" y="19"/>
                  <a:pt x="6" y="19"/>
                  <a:pt x="6" y="19"/>
                </a:cubicBezTo>
                <a:cubicBezTo>
                  <a:pt x="8" y="19"/>
                  <a:pt x="9" y="19"/>
                  <a:pt x="10" y="19"/>
                </a:cubicBezTo>
                <a:cubicBezTo>
                  <a:pt x="22" y="19"/>
                  <a:pt x="22" y="19"/>
                  <a:pt x="22" y="19"/>
                </a:cubicBezTo>
                <a:lnTo>
                  <a:pt x="22" y="123"/>
                </a:lnTo>
                <a:close/>
                <a:moveTo>
                  <a:pt x="104" y="123"/>
                </a:moveTo>
                <a:cubicBezTo>
                  <a:pt x="27" y="123"/>
                  <a:pt x="27" y="123"/>
                  <a:pt x="27" y="123"/>
                </a:cubicBezTo>
                <a:cubicBezTo>
                  <a:pt x="27" y="19"/>
                  <a:pt x="27" y="19"/>
                  <a:pt x="27" y="19"/>
                </a:cubicBezTo>
                <a:cubicBezTo>
                  <a:pt x="104" y="19"/>
                  <a:pt x="104" y="19"/>
                  <a:pt x="104" y="19"/>
                </a:cubicBezTo>
                <a:lnTo>
                  <a:pt x="104" y="12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2" name="Freeform 127"/>
          <p:cNvSpPr>
            <a:spLocks noEditPoints="1"/>
          </p:cNvSpPr>
          <p:nvPr/>
        </p:nvSpPr>
        <p:spPr bwMode="auto">
          <a:xfrm>
            <a:off x="1558925" y="3190875"/>
            <a:ext cx="404813" cy="481013"/>
          </a:xfrm>
          <a:custGeom>
            <a:avLst/>
            <a:gdLst>
              <a:gd name="T0" fmla="*/ 106 w 108"/>
              <a:gd name="T1" fmla="*/ 15 h 128"/>
              <a:gd name="T2" fmla="*/ 10 w 108"/>
              <a:gd name="T3" fmla="*/ 15 h 128"/>
              <a:gd name="T4" fmla="*/ 5 w 108"/>
              <a:gd name="T5" fmla="*/ 10 h 128"/>
              <a:gd name="T6" fmla="*/ 10 w 108"/>
              <a:gd name="T7" fmla="*/ 5 h 128"/>
              <a:gd name="T8" fmla="*/ 106 w 108"/>
              <a:gd name="T9" fmla="*/ 5 h 128"/>
              <a:gd name="T10" fmla="*/ 108 w 108"/>
              <a:gd name="T11" fmla="*/ 2 h 128"/>
              <a:gd name="T12" fmla="*/ 106 w 108"/>
              <a:gd name="T13" fmla="*/ 0 h 128"/>
              <a:gd name="T14" fmla="*/ 10 w 108"/>
              <a:gd name="T15" fmla="*/ 0 h 128"/>
              <a:gd name="T16" fmla="*/ 0 w 108"/>
              <a:gd name="T17" fmla="*/ 10 h 128"/>
              <a:gd name="T18" fmla="*/ 0 w 108"/>
              <a:gd name="T19" fmla="*/ 118 h 128"/>
              <a:gd name="T20" fmla="*/ 10 w 108"/>
              <a:gd name="T21" fmla="*/ 128 h 128"/>
              <a:gd name="T22" fmla="*/ 106 w 108"/>
              <a:gd name="T23" fmla="*/ 128 h 128"/>
              <a:gd name="T24" fmla="*/ 108 w 108"/>
              <a:gd name="T25" fmla="*/ 126 h 128"/>
              <a:gd name="T26" fmla="*/ 108 w 108"/>
              <a:gd name="T27" fmla="*/ 17 h 128"/>
              <a:gd name="T28" fmla="*/ 106 w 108"/>
              <a:gd name="T29" fmla="*/ 15 h 128"/>
              <a:gd name="T30" fmla="*/ 104 w 108"/>
              <a:gd name="T31" fmla="*/ 123 h 128"/>
              <a:gd name="T32" fmla="*/ 10 w 108"/>
              <a:gd name="T33" fmla="*/ 123 h 128"/>
              <a:gd name="T34" fmla="*/ 5 w 108"/>
              <a:gd name="T35" fmla="*/ 118 h 128"/>
              <a:gd name="T36" fmla="*/ 5 w 108"/>
              <a:gd name="T37" fmla="*/ 18 h 128"/>
              <a:gd name="T38" fmla="*/ 6 w 108"/>
              <a:gd name="T39" fmla="*/ 19 h 128"/>
              <a:gd name="T40" fmla="*/ 10 w 108"/>
              <a:gd name="T41" fmla="*/ 19 h 128"/>
              <a:gd name="T42" fmla="*/ 104 w 108"/>
              <a:gd name="T43" fmla="*/ 19 h 128"/>
              <a:gd name="T44" fmla="*/ 104 w 108"/>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8" h="128">
                <a:moveTo>
                  <a:pt x="106" y="15"/>
                </a:moveTo>
                <a:cubicBezTo>
                  <a:pt x="10" y="15"/>
                  <a:pt x="10" y="15"/>
                  <a:pt x="10" y="15"/>
                </a:cubicBezTo>
                <a:cubicBezTo>
                  <a:pt x="7" y="15"/>
                  <a:pt x="5" y="13"/>
                  <a:pt x="5" y="10"/>
                </a:cubicBezTo>
                <a:cubicBezTo>
                  <a:pt x="5" y="7"/>
                  <a:pt x="7" y="5"/>
                  <a:pt x="10" y="5"/>
                </a:cubicBezTo>
                <a:cubicBezTo>
                  <a:pt x="106" y="5"/>
                  <a:pt x="106" y="5"/>
                  <a:pt x="106" y="5"/>
                </a:cubicBezTo>
                <a:cubicBezTo>
                  <a:pt x="107" y="5"/>
                  <a:pt x="108" y="4"/>
                  <a:pt x="108" y="2"/>
                </a:cubicBezTo>
                <a:cubicBezTo>
                  <a:pt x="108" y="1"/>
                  <a:pt x="107" y="0"/>
                  <a:pt x="106" y="0"/>
                </a:cubicBezTo>
                <a:cubicBezTo>
                  <a:pt x="10" y="0"/>
                  <a:pt x="10" y="0"/>
                  <a:pt x="10" y="0"/>
                </a:cubicBezTo>
                <a:cubicBezTo>
                  <a:pt x="4" y="0"/>
                  <a:pt x="0" y="4"/>
                  <a:pt x="0" y="10"/>
                </a:cubicBezTo>
                <a:cubicBezTo>
                  <a:pt x="0" y="118"/>
                  <a:pt x="0" y="118"/>
                  <a:pt x="0" y="118"/>
                </a:cubicBezTo>
                <a:cubicBezTo>
                  <a:pt x="0" y="124"/>
                  <a:pt x="4" y="128"/>
                  <a:pt x="10" y="128"/>
                </a:cubicBezTo>
                <a:cubicBezTo>
                  <a:pt x="106" y="128"/>
                  <a:pt x="106" y="128"/>
                  <a:pt x="106" y="128"/>
                </a:cubicBezTo>
                <a:cubicBezTo>
                  <a:pt x="107" y="128"/>
                  <a:pt x="108" y="127"/>
                  <a:pt x="108" y="126"/>
                </a:cubicBezTo>
                <a:cubicBezTo>
                  <a:pt x="108" y="17"/>
                  <a:pt x="108" y="17"/>
                  <a:pt x="108" y="17"/>
                </a:cubicBezTo>
                <a:cubicBezTo>
                  <a:pt x="108" y="16"/>
                  <a:pt x="107" y="15"/>
                  <a:pt x="106" y="15"/>
                </a:cubicBezTo>
                <a:close/>
                <a:moveTo>
                  <a:pt x="104" y="123"/>
                </a:moveTo>
                <a:cubicBezTo>
                  <a:pt x="10" y="123"/>
                  <a:pt x="10" y="123"/>
                  <a:pt x="10" y="123"/>
                </a:cubicBezTo>
                <a:cubicBezTo>
                  <a:pt x="7" y="123"/>
                  <a:pt x="5" y="121"/>
                  <a:pt x="5" y="118"/>
                </a:cubicBezTo>
                <a:cubicBezTo>
                  <a:pt x="5" y="18"/>
                  <a:pt x="5" y="18"/>
                  <a:pt x="5" y="18"/>
                </a:cubicBezTo>
                <a:cubicBezTo>
                  <a:pt x="6" y="19"/>
                  <a:pt x="6" y="19"/>
                  <a:pt x="6" y="19"/>
                </a:cubicBezTo>
                <a:cubicBezTo>
                  <a:pt x="8" y="19"/>
                  <a:pt x="9" y="19"/>
                  <a:pt x="10" y="19"/>
                </a:cubicBezTo>
                <a:cubicBezTo>
                  <a:pt x="104" y="19"/>
                  <a:pt x="104" y="19"/>
                  <a:pt x="104" y="19"/>
                </a:cubicBezTo>
                <a:lnTo>
                  <a:pt x="104" y="12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66" name="组合 265"/>
          <p:cNvGrpSpPr/>
          <p:nvPr/>
        </p:nvGrpSpPr>
        <p:grpSpPr>
          <a:xfrm>
            <a:off x="568325" y="3254375"/>
            <a:ext cx="479425" cy="352425"/>
            <a:chOff x="568325" y="3254375"/>
            <a:chExt cx="479425" cy="352425"/>
          </a:xfrm>
          <a:solidFill>
            <a:schemeClr val="bg1"/>
          </a:solidFill>
        </p:grpSpPr>
        <p:sp>
          <p:nvSpPr>
            <p:cNvPr id="163" name="Freeform 128"/>
            <p:cNvSpPr/>
            <p:nvPr/>
          </p:nvSpPr>
          <p:spPr bwMode="auto">
            <a:xfrm>
              <a:off x="687388" y="3336925"/>
              <a:ext cx="296863" cy="19050"/>
            </a:xfrm>
            <a:custGeom>
              <a:avLst/>
              <a:gdLst>
                <a:gd name="T0" fmla="*/ 2 w 79"/>
                <a:gd name="T1" fmla="*/ 5 h 5"/>
                <a:gd name="T2" fmla="*/ 76 w 79"/>
                <a:gd name="T3" fmla="*/ 5 h 5"/>
                <a:gd name="T4" fmla="*/ 79 w 79"/>
                <a:gd name="T5" fmla="*/ 3 h 5"/>
                <a:gd name="T6" fmla="*/ 76 w 79"/>
                <a:gd name="T7" fmla="*/ 0 h 5"/>
                <a:gd name="T8" fmla="*/ 2 w 79"/>
                <a:gd name="T9" fmla="*/ 0 h 5"/>
                <a:gd name="T10" fmla="*/ 0 w 79"/>
                <a:gd name="T11" fmla="*/ 3 h 5"/>
                <a:gd name="T12" fmla="*/ 2 w 79"/>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79" h="5">
                  <a:moveTo>
                    <a:pt x="2" y="5"/>
                  </a:moveTo>
                  <a:cubicBezTo>
                    <a:pt x="76" y="5"/>
                    <a:pt x="76" y="5"/>
                    <a:pt x="76" y="5"/>
                  </a:cubicBezTo>
                  <a:cubicBezTo>
                    <a:pt x="78" y="5"/>
                    <a:pt x="79" y="4"/>
                    <a:pt x="79" y="3"/>
                  </a:cubicBezTo>
                  <a:cubicBezTo>
                    <a:pt x="79" y="1"/>
                    <a:pt x="78" y="0"/>
                    <a:pt x="76" y="0"/>
                  </a:cubicBezTo>
                  <a:cubicBezTo>
                    <a:pt x="2" y="0"/>
                    <a:pt x="2" y="0"/>
                    <a:pt x="2" y="0"/>
                  </a:cubicBezTo>
                  <a:cubicBezTo>
                    <a:pt x="1" y="0"/>
                    <a:pt x="0" y="1"/>
                    <a:pt x="0" y="3"/>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4" name="Freeform 129"/>
            <p:cNvSpPr>
              <a:spLocks noEditPoints="1"/>
            </p:cNvSpPr>
            <p:nvPr/>
          </p:nvSpPr>
          <p:spPr bwMode="auto">
            <a:xfrm>
              <a:off x="687388" y="3394075"/>
              <a:ext cx="128588" cy="130175"/>
            </a:xfrm>
            <a:custGeom>
              <a:avLst/>
              <a:gdLst>
                <a:gd name="T0" fmla="*/ 2 w 34"/>
                <a:gd name="T1" fmla="*/ 35 h 35"/>
                <a:gd name="T2" fmla="*/ 32 w 34"/>
                <a:gd name="T3" fmla="*/ 35 h 35"/>
                <a:gd name="T4" fmla="*/ 34 w 34"/>
                <a:gd name="T5" fmla="*/ 32 h 35"/>
                <a:gd name="T6" fmla="*/ 34 w 34"/>
                <a:gd name="T7" fmla="*/ 3 h 35"/>
                <a:gd name="T8" fmla="*/ 32 w 34"/>
                <a:gd name="T9" fmla="*/ 0 h 35"/>
                <a:gd name="T10" fmla="*/ 2 w 34"/>
                <a:gd name="T11" fmla="*/ 0 h 35"/>
                <a:gd name="T12" fmla="*/ 0 w 34"/>
                <a:gd name="T13" fmla="*/ 3 h 35"/>
                <a:gd name="T14" fmla="*/ 0 w 34"/>
                <a:gd name="T15" fmla="*/ 32 h 35"/>
                <a:gd name="T16" fmla="*/ 2 w 34"/>
                <a:gd name="T17" fmla="*/ 35 h 35"/>
                <a:gd name="T18" fmla="*/ 5 w 34"/>
                <a:gd name="T19" fmla="*/ 5 h 35"/>
                <a:gd name="T20" fmla="*/ 30 w 34"/>
                <a:gd name="T21" fmla="*/ 5 h 35"/>
                <a:gd name="T22" fmla="*/ 30 w 34"/>
                <a:gd name="T23" fmla="*/ 30 h 35"/>
                <a:gd name="T24" fmla="*/ 5 w 34"/>
                <a:gd name="T25" fmla="*/ 30 h 35"/>
                <a:gd name="T26" fmla="*/ 5 w 34"/>
                <a:gd name="T27" fmla="*/ 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5">
                  <a:moveTo>
                    <a:pt x="2" y="35"/>
                  </a:moveTo>
                  <a:cubicBezTo>
                    <a:pt x="32" y="35"/>
                    <a:pt x="32" y="35"/>
                    <a:pt x="32" y="35"/>
                  </a:cubicBezTo>
                  <a:cubicBezTo>
                    <a:pt x="33" y="35"/>
                    <a:pt x="34" y="34"/>
                    <a:pt x="34" y="32"/>
                  </a:cubicBezTo>
                  <a:cubicBezTo>
                    <a:pt x="34" y="3"/>
                    <a:pt x="34" y="3"/>
                    <a:pt x="34" y="3"/>
                  </a:cubicBezTo>
                  <a:cubicBezTo>
                    <a:pt x="34" y="1"/>
                    <a:pt x="33" y="0"/>
                    <a:pt x="32" y="0"/>
                  </a:cubicBezTo>
                  <a:cubicBezTo>
                    <a:pt x="2" y="0"/>
                    <a:pt x="2" y="0"/>
                    <a:pt x="2" y="0"/>
                  </a:cubicBezTo>
                  <a:cubicBezTo>
                    <a:pt x="1" y="0"/>
                    <a:pt x="0" y="1"/>
                    <a:pt x="0" y="3"/>
                  </a:cubicBezTo>
                  <a:cubicBezTo>
                    <a:pt x="0" y="32"/>
                    <a:pt x="0" y="32"/>
                    <a:pt x="0" y="32"/>
                  </a:cubicBezTo>
                  <a:cubicBezTo>
                    <a:pt x="0" y="34"/>
                    <a:pt x="1" y="35"/>
                    <a:pt x="2" y="35"/>
                  </a:cubicBezTo>
                  <a:close/>
                  <a:moveTo>
                    <a:pt x="5" y="5"/>
                  </a:moveTo>
                  <a:cubicBezTo>
                    <a:pt x="30" y="5"/>
                    <a:pt x="30" y="5"/>
                    <a:pt x="30" y="5"/>
                  </a:cubicBezTo>
                  <a:cubicBezTo>
                    <a:pt x="30" y="30"/>
                    <a:pt x="30" y="30"/>
                    <a:pt x="30" y="30"/>
                  </a:cubicBezTo>
                  <a:cubicBezTo>
                    <a:pt x="5" y="30"/>
                    <a:pt x="5" y="30"/>
                    <a:pt x="5" y="30"/>
                  </a:cubicBezTo>
                  <a:lnTo>
                    <a:pt x="5"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5" name="Freeform 130"/>
            <p:cNvSpPr/>
            <p:nvPr/>
          </p:nvSpPr>
          <p:spPr bwMode="auto">
            <a:xfrm>
              <a:off x="857250" y="3394075"/>
              <a:ext cx="127000" cy="17463"/>
            </a:xfrm>
            <a:custGeom>
              <a:avLst/>
              <a:gdLst>
                <a:gd name="T0" fmla="*/ 31 w 34"/>
                <a:gd name="T1" fmla="*/ 0 h 5"/>
                <a:gd name="T2" fmla="*/ 2 w 34"/>
                <a:gd name="T3" fmla="*/ 0 h 5"/>
                <a:gd name="T4" fmla="*/ 0 w 34"/>
                <a:gd name="T5" fmla="*/ 3 h 5"/>
                <a:gd name="T6" fmla="*/ 2 w 34"/>
                <a:gd name="T7" fmla="*/ 5 h 5"/>
                <a:gd name="T8" fmla="*/ 31 w 34"/>
                <a:gd name="T9" fmla="*/ 5 h 5"/>
                <a:gd name="T10" fmla="*/ 34 w 34"/>
                <a:gd name="T11" fmla="*/ 3 h 5"/>
                <a:gd name="T12" fmla="*/ 31 w 3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4" h="5">
                  <a:moveTo>
                    <a:pt x="31" y="0"/>
                  </a:moveTo>
                  <a:cubicBezTo>
                    <a:pt x="2" y="0"/>
                    <a:pt x="2" y="0"/>
                    <a:pt x="2" y="0"/>
                  </a:cubicBezTo>
                  <a:cubicBezTo>
                    <a:pt x="1" y="0"/>
                    <a:pt x="0" y="1"/>
                    <a:pt x="0" y="3"/>
                  </a:cubicBezTo>
                  <a:cubicBezTo>
                    <a:pt x="0" y="4"/>
                    <a:pt x="1" y="5"/>
                    <a:pt x="2" y="5"/>
                  </a:cubicBezTo>
                  <a:cubicBezTo>
                    <a:pt x="31" y="5"/>
                    <a:pt x="31" y="5"/>
                    <a:pt x="31" y="5"/>
                  </a:cubicBezTo>
                  <a:cubicBezTo>
                    <a:pt x="33" y="5"/>
                    <a:pt x="34" y="4"/>
                    <a:pt x="34" y="3"/>
                  </a:cubicBezTo>
                  <a:cubicBezTo>
                    <a:pt x="34" y="1"/>
                    <a:pt x="33" y="0"/>
                    <a:pt x="3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6" name="Freeform 131"/>
            <p:cNvSpPr/>
            <p:nvPr/>
          </p:nvSpPr>
          <p:spPr bwMode="auto">
            <a:xfrm>
              <a:off x="857250" y="3449638"/>
              <a:ext cx="127000" cy="19050"/>
            </a:xfrm>
            <a:custGeom>
              <a:avLst/>
              <a:gdLst>
                <a:gd name="T0" fmla="*/ 31 w 34"/>
                <a:gd name="T1" fmla="*/ 0 h 5"/>
                <a:gd name="T2" fmla="*/ 2 w 34"/>
                <a:gd name="T3" fmla="*/ 0 h 5"/>
                <a:gd name="T4" fmla="*/ 0 w 34"/>
                <a:gd name="T5" fmla="*/ 2 h 5"/>
                <a:gd name="T6" fmla="*/ 2 w 34"/>
                <a:gd name="T7" fmla="*/ 5 h 5"/>
                <a:gd name="T8" fmla="*/ 31 w 34"/>
                <a:gd name="T9" fmla="*/ 5 h 5"/>
                <a:gd name="T10" fmla="*/ 34 w 34"/>
                <a:gd name="T11" fmla="*/ 2 h 5"/>
                <a:gd name="T12" fmla="*/ 31 w 3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4" h="5">
                  <a:moveTo>
                    <a:pt x="31" y="0"/>
                  </a:moveTo>
                  <a:cubicBezTo>
                    <a:pt x="2" y="0"/>
                    <a:pt x="2" y="0"/>
                    <a:pt x="2" y="0"/>
                  </a:cubicBezTo>
                  <a:cubicBezTo>
                    <a:pt x="1" y="0"/>
                    <a:pt x="0" y="1"/>
                    <a:pt x="0" y="2"/>
                  </a:cubicBezTo>
                  <a:cubicBezTo>
                    <a:pt x="0" y="4"/>
                    <a:pt x="1" y="5"/>
                    <a:pt x="2" y="5"/>
                  </a:cubicBezTo>
                  <a:cubicBezTo>
                    <a:pt x="31" y="5"/>
                    <a:pt x="31" y="5"/>
                    <a:pt x="31" y="5"/>
                  </a:cubicBezTo>
                  <a:cubicBezTo>
                    <a:pt x="33" y="5"/>
                    <a:pt x="34" y="4"/>
                    <a:pt x="34" y="2"/>
                  </a:cubicBezTo>
                  <a:cubicBezTo>
                    <a:pt x="34" y="1"/>
                    <a:pt x="33" y="0"/>
                    <a:pt x="3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7" name="Freeform 132"/>
            <p:cNvSpPr/>
            <p:nvPr/>
          </p:nvSpPr>
          <p:spPr bwMode="auto">
            <a:xfrm>
              <a:off x="857250" y="3505200"/>
              <a:ext cx="127000" cy="19050"/>
            </a:xfrm>
            <a:custGeom>
              <a:avLst/>
              <a:gdLst>
                <a:gd name="T0" fmla="*/ 31 w 34"/>
                <a:gd name="T1" fmla="*/ 0 h 5"/>
                <a:gd name="T2" fmla="*/ 2 w 34"/>
                <a:gd name="T3" fmla="*/ 0 h 5"/>
                <a:gd name="T4" fmla="*/ 0 w 34"/>
                <a:gd name="T5" fmla="*/ 2 h 5"/>
                <a:gd name="T6" fmla="*/ 2 w 34"/>
                <a:gd name="T7" fmla="*/ 5 h 5"/>
                <a:gd name="T8" fmla="*/ 31 w 34"/>
                <a:gd name="T9" fmla="*/ 5 h 5"/>
                <a:gd name="T10" fmla="*/ 34 w 34"/>
                <a:gd name="T11" fmla="*/ 2 h 5"/>
                <a:gd name="T12" fmla="*/ 31 w 3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4" h="5">
                  <a:moveTo>
                    <a:pt x="31" y="0"/>
                  </a:moveTo>
                  <a:cubicBezTo>
                    <a:pt x="2" y="0"/>
                    <a:pt x="2" y="0"/>
                    <a:pt x="2" y="0"/>
                  </a:cubicBezTo>
                  <a:cubicBezTo>
                    <a:pt x="1" y="0"/>
                    <a:pt x="0" y="1"/>
                    <a:pt x="0" y="2"/>
                  </a:cubicBezTo>
                  <a:cubicBezTo>
                    <a:pt x="0" y="4"/>
                    <a:pt x="1" y="5"/>
                    <a:pt x="2" y="5"/>
                  </a:cubicBezTo>
                  <a:cubicBezTo>
                    <a:pt x="31" y="5"/>
                    <a:pt x="31" y="5"/>
                    <a:pt x="31" y="5"/>
                  </a:cubicBezTo>
                  <a:cubicBezTo>
                    <a:pt x="33" y="5"/>
                    <a:pt x="34" y="4"/>
                    <a:pt x="34" y="2"/>
                  </a:cubicBezTo>
                  <a:cubicBezTo>
                    <a:pt x="34" y="1"/>
                    <a:pt x="33" y="0"/>
                    <a:pt x="3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8" name="Freeform 133"/>
            <p:cNvSpPr>
              <a:spLocks noEditPoints="1"/>
            </p:cNvSpPr>
            <p:nvPr/>
          </p:nvSpPr>
          <p:spPr bwMode="auto">
            <a:xfrm>
              <a:off x="568325" y="3254375"/>
              <a:ext cx="479425" cy="352425"/>
            </a:xfrm>
            <a:custGeom>
              <a:avLst/>
              <a:gdLst>
                <a:gd name="T0" fmla="*/ 126 w 128"/>
                <a:gd name="T1" fmla="*/ 0 h 94"/>
                <a:gd name="T2" fmla="*/ 17 w 128"/>
                <a:gd name="T3" fmla="*/ 0 h 94"/>
                <a:gd name="T4" fmla="*/ 15 w 128"/>
                <a:gd name="T5" fmla="*/ 2 h 94"/>
                <a:gd name="T6" fmla="*/ 15 w 128"/>
                <a:gd name="T7" fmla="*/ 84 h 94"/>
                <a:gd name="T8" fmla="*/ 10 w 128"/>
                <a:gd name="T9" fmla="*/ 89 h 94"/>
                <a:gd name="T10" fmla="*/ 5 w 128"/>
                <a:gd name="T11" fmla="*/ 84 h 94"/>
                <a:gd name="T12" fmla="*/ 5 w 128"/>
                <a:gd name="T13" fmla="*/ 14 h 94"/>
                <a:gd name="T14" fmla="*/ 2 w 128"/>
                <a:gd name="T15" fmla="*/ 11 h 94"/>
                <a:gd name="T16" fmla="*/ 0 w 128"/>
                <a:gd name="T17" fmla="*/ 14 h 94"/>
                <a:gd name="T18" fmla="*/ 0 w 128"/>
                <a:gd name="T19" fmla="*/ 84 h 94"/>
                <a:gd name="T20" fmla="*/ 10 w 128"/>
                <a:gd name="T21" fmla="*/ 94 h 94"/>
                <a:gd name="T22" fmla="*/ 118 w 128"/>
                <a:gd name="T23" fmla="*/ 94 h 94"/>
                <a:gd name="T24" fmla="*/ 128 w 128"/>
                <a:gd name="T25" fmla="*/ 84 h 94"/>
                <a:gd name="T26" fmla="*/ 128 w 128"/>
                <a:gd name="T27" fmla="*/ 2 h 94"/>
                <a:gd name="T28" fmla="*/ 126 w 128"/>
                <a:gd name="T29" fmla="*/ 0 h 94"/>
                <a:gd name="T30" fmla="*/ 123 w 128"/>
                <a:gd name="T31" fmla="*/ 84 h 94"/>
                <a:gd name="T32" fmla="*/ 118 w 128"/>
                <a:gd name="T33" fmla="*/ 89 h 94"/>
                <a:gd name="T34" fmla="*/ 18 w 128"/>
                <a:gd name="T35" fmla="*/ 89 h 94"/>
                <a:gd name="T36" fmla="*/ 19 w 128"/>
                <a:gd name="T37" fmla="*/ 87 h 94"/>
                <a:gd name="T38" fmla="*/ 19 w 128"/>
                <a:gd name="T39" fmla="*/ 84 h 94"/>
                <a:gd name="T40" fmla="*/ 19 w 128"/>
                <a:gd name="T41" fmla="*/ 5 h 94"/>
                <a:gd name="T42" fmla="*/ 123 w 128"/>
                <a:gd name="T43" fmla="*/ 5 h 94"/>
                <a:gd name="T44" fmla="*/ 123 w 128"/>
                <a:gd name="T45" fmla="*/ 84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94">
                  <a:moveTo>
                    <a:pt x="126" y="0"/>
                  </a:moveTo>
                  <a:cubicBezTo>
                    <a:pt x="17" y="0"/>
                    <a:pt x="17" y="0"/>
                    <a:pt x="17" y="0"/>
                  </a:cubicBezTo>
                  <a:cubicBezTo>
                    <a:pt x="16" y="0"/>
                    <a:pt x="15" y="1"/>
                    <a:pt x="15" y="2"/>
                  </a:cubicBezTo>
                  <a:cubicBezTo>
                    <a:pt x="15" y="84"/>
                    <a:pt x="15" y="84"/>
                    <a:pt x="15" y="84"/>
                  </a:cubicBezTo>
                  <a:cubicBezTo>
                    <a:pt x="15" y="87"/>
                    <a:pt x="13" y="89"/>
                    <a:pt x="10" y="89"/>
                  </a:cubicBezTo>
                  <a:cubicBezTo>
                    <a:pt x="7" y="89"/>
                    <a:pt x="5" y="87"/>
                    <a:pt x="5" y="84"/>
                  </a:cubicBezTo>
                  <a:cubicBezTo>
                    <a:pt x="5" y="14"/>
                    <a:pt x="5" y="14"/>
                    <a:pt x="5" y="14"/>
                  </a:cubicBezTo>
                  <a:cubicBezTo>
                    <a:pt x="5" y="12"/>
                    <a:pt x="4" y="11"/>
                    <a:pt x="2" y="11"/>
                  </a:cubicBezTo>
                  <a:cubicBezTo>
                    <a:pt x="1" y="11"/>
                    <a:pt x="0" y="12"/>
                    <a:pt x="0" y="14"/>
                  </a:cubicBezTo>
                  <a:cubicBezTo>
                    <a:pt x="0" y="84"/>
                    <a:pt x="0" y="84"/>
                    <a:pt x="0" y="84"/>
                  </a:cubicBezTo>
                  <a:cubicBezTo>
                    <a:pt x="0" y="89"/>
                    <a:pt x="4" y="94"/>
                    <a:pt x="10" y="94"/>
                  </a:cubicBezTo>
                  <a:cubicBezTo>
                    <a:pt x="118" y="94"/>
                    <a:pt x="118" y="94"/>
                    <a:pt x="118" y="94"/>
                  </a:cubicBezTo>
                  <a:cubicBezTo>
                    <a:pt x="124" y="94"/>
                    <a:pt x="128" y="89"/>
                    <a:pt x="128" y="84"/>
                  </a:cubicBezTo>
                  <a:cubicBezTo>
                    <a:pt x="128" y="2"/>
                    <a:pt x="128" y="2"/>
                    <a:pt x="128" y="2"/>
                  </a:cubicBezTo>
                  <a:cubicBezTo>
                    <a:pt x="128" y="1"/>
                    <a:pt x="127" y="0"/>
                    <a:pt x="126" y="0"/>
                  </a:cubicBezTo>
                  <a:close/>
                  <a:moveTo>
                    <a:pt x="123" y="84"/>
                  </a:moveTo>
                  <a:cubicBezTo>
                    <a:pt x="123" y="87"/>
                    <a:pt x="121" y="89"/>
                    <a:pt x="118" y="89"/>
                  </a:cubicBezTo>
                  <a:cubicBezTo>
                    <a:pt x="18" y="89"/>
                    <a:pt x="18" y="89"/>
                    <a:pt x="18" y="89"/>
                  </a:cubicBezTo>
                  <a:cubicBezTo>
                    <a:pt x="19" y="87"/>
                    <a:pt x="19" y="87"/>
                    <a:pt x="19" y="87"/>
                  </a:cubicBezTo>
                  <a:cubicBezTo>
                    <a:pt x="19" y="86"/>
                    <a:pt x="19" y="85"/>
                    <a:pt x="19" y="84"/>
                  </a:cubicBezTo>
                  <a:cubicBezTo>
                    <a:pt x="19" y="5"/>
                    <a:pt x="19" y="5"/>
                    <a:pt x="19" y="5"/>
                  </a:cubicBezTo>
                  <a:cubicBezTo>
                    <a:pt x="123" y="5"/>
                    <a:pt x="123" y="5"/>
                    <a:pt x="123" y="5"/>
                  </a:cubicBezTo>
                  <a:lnTo>
                    <a:pt x="123" y="8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61" name="组合 260"/>
          <p:cNvGrpSpPr/>
          <p:nvPr/>
        </p:nvGrpSpPr>
        <p:grpSpPr>
          <a:xfrm>
            <a:off x="11139488" y="2349500"/>
            <a:ext cx="481013" cy="239713"/>
            <a:chOff x="11139488" y="2349500"/>
            <a:chExt cx="481013" cy="239713"/>
          </a:xfrm>
          <a:solidFill>
            <a:schemeClr val="bg1"/>
          </a:solidFill>
        </p:grpSpPr>
        <p:sp>
          <p:nvSpPr>
            <p:cNvPr id="169" name="Freeform 134"/>
            <p:cNvSpPr>
              <a:spLocks noEditPoints="1"/>
            </p:cNvSpPr>
            <p:nvPr/>
          </p:nvSpPr>
          <p:spPr bwMode="auto">
            <a:xfrm>
              <a:off x="11139488" y="2349500"/>
              <a:ext cx="481013" cy="239713"/>
            </a:xfrm>
            <a:custGeom>
              <a:avLst/>
              <a:gdLst>
                <a:gd name="T0" fmla="*/ 122 w 128"/>
                <a:gd name="T1" fmla="*/ 11 h 64"/>
                <a:gd name="T2" fmla="*/ 113 w 128"/>
                <a:gd name="T3" fmla="*/ 11 h 64"/>
                <a:gd name="T4" fmla="*/ 113 w 128"/>
                <a:gd name="T5" fmla="*/ 6 h 64"/>
                <a:gd name="T6" fmla="*/ 107 w 128"/>
                <a:gd name="T7" fmla="*/ 0 h 64"/>
                <a:gd name="T8" fmla="*/ 6 w 128"/>
                <a:gd name="T9" fmla="*/ 0 h 64"/>
                <a:gd name="T10" fmla="*/ 0 w 128"/>
                <a:gd name="T11" fmla="*/ 6 h 64"/>
                <a:gd name="T12" fmla="*/ 0 w 128"/>
                <a:gd name="T13" fmla="*/ 58 h 64"/>
                <a:gd name="T14" fmla="*/ 6 w 128"/>
                <a:gd name="T15" fmla="*/ 64 h 64"/>
                <a:gd name="T16" fmla="*/ 107 w 128"/>
                <a:gd name="T17" fmla="*/ 64 h 64"/>
                <a:gd name="T18" fmla="*/ 113 w 128"/>
                <a:gd name="T19" fmla="*/ 58 h 64"/>
                <a:gd name="T20" fmla="*/ 113 w 128"/>
                <a:gd name="T21" fmla="*/ 53 h 64"/>
                <a:gd name="T22" fmla="*/ 122 w 128"/>
                <a:gd name="T23" fmla="*/ 53 h 64"/>
                <a:gd name="T24" fmla="*/ 128 w 128"/>
                <a:gd name="T25" fmla="*/ 47 h 64"/>
                <a:gd name="T26" fmla="*/ 128 w 128"/>
                <a:gd name="T27" fmla="*/ 17 h 64"/>
                <a:gd name="T28" fmla="*/ 122 w 128"/>
                <a:gd name="T29" fmla="*/ 11 h 64"/>
                <a:gd name="T30" fmla="*/ 109 w 128"/>
                <a:gd name="T31" fmla="*/ 59 h 64"/>
                <a:gd name="T32" fmla="*/ 5 w 128"/>
                <a:gd name="T33" fmla="*/ 59 h 64"/>
                <a:gd name="T34" fmla="*/ 5 w 128"/>
                <a:gd name="T35" fmla="*/ 5 h 64"/>
                <a:gd name="T36" fmla="*/ 109 w 128"/>
                <a:gd name="T37" fmla="*/ 5 h 64"/>
                <a:gd name="T38" fmla="*/ 109 w 128"/>
                <a:gd name="T39" fmla="*/ 59 h 64"/>
                <a:gd name="T40" fmla="*/ 123 w 128"/>
                <a:gd name="T41" fmla="*/ 48 h 64"/>
                <a:gd name="T42" fmla="*/ 113 w 128"/>
                <a:gd name="T43" fmla="*/ 48 h 64"/>
                <a:gd name="T44" fmla="*/ 113 w 128"/>
                <a:gd name="T45" fmla="*/ 16 h 64"/>
                <a:gd name="T46" fmla="*/ 123 w 128"/>
                <a:gd name="T47" fmla="*/ 16 h 64"/>
                <a:gd name="T48" fmla="*/ 123 w 128"/>
                <a:gd name="T49"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64">
                  <a:moveTo>
                    <a:pt x="122" y="11"/>
                  </a:moveTo>
                  <a:cubicBezTo>
                    <a:pt x="113" y="11"/>
                    <a:pt x="113" y="11"/>
                    <a:pt x="113" y="11"/>
                  </a:cubicBezTo>
                  <a:cubicBezTo>
                    <a:pt x="113" y="6"/>
                    <a:pt x="113" y="6"/>
                    <a:pt x="113" y="6"/>
                  </a:cubicBezTo>
                  <a:cubicBezTo>
                    <a:pt x="113" y="3"/>
                    <a:pt x="111" y="0"/>
                    <a:pt x="107" y="0"/>
                  </a:cubicBezTo>
                  <a:cubicBezTo>
                    <a:pt x="6" y="0"/>
                    <a:pt x="6" y="0"/>
                    <a:pt x="6" y="0"/>
                  </a:cubicBezTo>
                  <a:cubicBezTo>
                    <a:pt x="3" y="0"/>
                    <a:pt x="0" y="3"/>
                    <a:pt x="0" y="6"/>
                  </a:cubicBezTo>
                  <a:cubicBezTo>
                    <a:pt x="0" y="58"/>
                    <a:pt x="0" y="58"/>
                    <a:pt x="0" y="58"/>
                  </a:cubicBezTo>
                  <a:cubicBezTo>
                    <a:pt x="0" y="61"/>
                    <a:pt x="3" y="64"/>
                    <a:pt x="6" y="64"/>
                  </a:cubicBezTo>
                  <a:cubicBezTo>
                    <a:pt x="107" y="64"/>
                    <a:pt x="107" y="64"/>
                    <a:pt x="107" y="64"/>
                  </a:cubicBezTo>
                  <a:cubicBezTo>
                    <a:pt x="111" y="64"/>
                    <a:pt x="113" y="61"/>
                    <a:pt x="113" y="58"/>
                  </a:cubicBezTo>
                  <a:cubicBezTo>
                    <a:pt x="113" y="53"/>
                    <a:pt x="113" y="53"/>
                    <a:pt x="113" y="53"/>
                  </a:cubicBezTo>
                  <a:cubicBezTo>
                    <a:pt x="122" y="53"/>
                    <a:pt x="122" y="53"/>
                    <a:pt x="122" y="53"/>
                  </a:cubicBezTo>
                  <a:cubicBezTo>
                    <a:pt x="125" y="53"/>
                    <a:pt x="128" y="50"/>
                    <a:pt x="128" y="47"/>
                  </a:cubicBezTo>
                  <a:cubicBezTo>
                    <a:pt x="128" y="17"/>
                    <a:pt x="128" y="17"/>
                    <a:pt x="128" y="17"/>
                  </a:cubicBezTo>
                  <a:cubicBezTo>
                    <a:pt x="128" y="14"/>
                    <a:pt x="125" y="11"/>
                    <a:pt x="122" y="11"/>
                  </a:cubicBezTo>
                  <a:close/>
                  <a:moveTo>
                    <a:pt x="109" y="59"/>
                  </a:moveTo>
                  <a:cubicBezTo>
                    <a:pt x="5" y="59"/>
                    <a:pt x="5" y="59"/>
                    <a:pt x="5" y="59"/>
                  </a:cubicBezTo>
                  <a:cubicBezTo>
                    <a:pt x="5" y="5"/>
                    <a:pt x="5" y="5"/>
                    <a:pt x="5" y="5"/>
                  </a:cubicBezTo>
                  <a:cubicBezTo>
                    <a:pt x="109" y="5"/>
                    <a:pt x="109" y="5"/>
                    <a:pt x="109" y="5"/>
                  </a:cubicBezTo>
                  <a:lnTo>
                    <a:pt x="109" y="59"/>
                  </a:lnTo>
                  <a:close/>
                  <a:moveTo>
                    <a:pt x="123" y="48"/>
                  </a:moveTo>
                  <a:cubicBezTo>
                    <a:pt x="113" y="48"/>
                    <a:pt x="113" y="48"/>
                    <a:pt x="113" y="48"/>
                  </a:cubicBezTo>
                  <a:cubicBezTo>
                    <a:pt x="113" y="16"/>
                    <a:pt x="113" y="16"/>
                    <a:pt x="113" y="16"/>
                  </a:cubicBezTo>
                  <a:cubicBezTo>
                    <a:pt x="123" y="16"/>
                    <a:pt x="123" y="16"/>
                    <a:pt x="123" y="16"/>
                  </a:cubicBezTo>
                  <a:lnTo>
                    <a:pt x="123"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0" name="Freeform 135"/>
            <p:cNvSpPr/>
            <p:nvPr/>
          </p:nvSpPr>
          <p:spPr bwMode="auto">
            <a:xfrm>
              <a:off x="11312525" y="2435225"/>
              <a:ext cx="79375" cy="79375"/>
            </a:xfrm>
            <a:custGeom>
              <a:avLst/>
              <a:gdLst>
                <a:gd name="T0" fmla="*/ 7 w 21"/>
                <a:gd name="T1" fmla="*/ 11 h 21"/>
                <a:gd name="T2" fmla="*/ 1 w 21"/>
                <a:gd name="T3" fmla="*/ 17 h 21"/>
                <a:gd name="T4" fmla="*/ 1 w 21"/>
                <a:gd name="T5" fmla="*/ 20 h 21"/>
                <a:gd name="T6" fmla="*/ 4 w 21"/>
                <a:gd name="T7" fmla="*/ 20 h 21"/>
                <a:gd name="T8" fmla="*/ 11 w 21"/>
                <a:gd name="T9" fmla="*/ 14 h 21"/>
                <a:gd name="T10" fmla="*/ 17 w 21"/>
                <a:gd name="T11" fmla="*/ 20 h 21"/>
                <a:gd name="T12" fmla="*/ 20 w 21"/>
                <a:gd name="T13" fmla="*/ 20 h 21"/>
                <a:gd name="T14" fmla="*/ 20 w 21"/>
                <a:gd name="T15" fmla="*/ 17 h 21"/>
                <a:gd name="T16" fmla="*/ 14 w 21"/>
                <a:gd name="T17" fmla="*/ 11 h 21"/>
                <a:gd name="T18" fmla="*/ 20 w 21"/>
                <a:gd name="T19" fmla="*/ 4 h 21"/>
                <a:gd name="T20" fmla="*/ 20 w 21"/>
                <a:gd name="T21" fmla="*/ 1 h 21"/>
                <a:gd name="T22" fmla="*/ 17 w 21"/>
                <a:gd name="T23" fmla="*/ 1 h 21"/>
                <a:gd name="T24" fmla="*/ 11 w 21"/>
                <a:gd name="T25" fmla="*/ 7 h 21"/>
                <a:gd name="T26" fmla="*/ 4 w 21"/>
                <a:gd name="T27" fmla="*/ 1 h 21"/>
                <a:gd name="T28" fmla="*/ 1 w 21"/>
                <a:gd name="T29" fmla="*/ 1 h 21"/>
                <a:gd name="T30" fmla="*/ 1 w 21"/>
                <a:gd name="T31" fmla="*/ 4 h 21"/>
                <a:gd name="T32" fmla="*/ 7 w 21"/>
                <a:gd name="T33" fmla="*/ 1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21">
                  <a:moveTo>
                    <a:pt x="7" y="11"/>
                  </a:moveTo>
                  <a:cubicBezTo>
                    <a:pt x="1" y="17"/>
                    <a:pt x="1" y="17"/>
                    <a:pt x="1" y="17"/>
                  </a:cubicBezTo>
                  <a:cubicBezTo>
                    <a:pt x="0" y="18"/>
                    <a:pt x="0" y="19"/>
                    <a:pt x="1" y="20"/>
                  </a:cubicBezTo>
                  <a:cubicBezTo>
                    <a:pt x="2" y="21"/>
                    <a:pt x="3" y="21"/>
                    <a:pt x="4" y="20"/>
                  </a:cubicBezTo>
                  <a:cubicBezTo>
                    <a:pt x="11" y="14"/>
                    <a:pt x="11" y="14"/>
                    <a:pt x="11" y="14"/>
                  </a:cubicBezTo>
                  <a:cubicBezTo>
                    <a:pt x="17" y="20"/>
                    <a:pt x="17" y="20"/>
                    <a:pt x="17" y="20"/>
                  </a:cubicBezTo>
                  <a:cubicBezTo>
                    <a:pt x="18" y="21"/>
                    <a:pt x="19" y="21"/>
                    <a:pt x="20" y="20"/>
                  </a:cubicBezTo>
                  <a:cubicBezTo>
                    <a:pt x="21" y="19"/>
                    <a:pt x="21" y="18"/>
                    <a:pt x="20" y="17"/>
                  </a:cubicBezTo>
                  <a:cubicBezTo>
                    <a:pt x="14" y="11"/>
                    <a:pt x="14" y="11"/>
                    <a:pt x="14" y="11"/>
                  </a:cubicBezTo>
                  <a:cubicBezTo>
                    <a:pt x="20" y="4"/>
                    <a:pt x="20" y="4"/>
                    <a:pt x="20" y="4"/>
                  </a:cubicBezTo>
                  <a:cubicBezTo>
                    <a:pt x="21" y="3"/>
                    <a:pt x="21" y="2"/>
                    <a:pt x="20" y="1"/>
                  </a:cubicBezTo>
                  <a:cubicBezTo>
                    <a:pt x="19" y="0"/>
                    <a:pt x="18" y="0"/>
                    <a:pt x="17" y="1"/>
                  </a:cubicBezTo>
                  <a:cubicBezTo>
                    <a:pt x="11" y="7"/>
                    <a:pt x="11" y="7"/>
                    <a:pt x="11" y="7"/>
                  </a:cubicBezTo>
                  <a:cubicBezTo>
                    <a:pt x="4" y="1"/>
                    <a:pt x="4" y="1"/>
                    <a:pt x="4" y="1"/>
                  </a:cubicBezTo>
                  <a:cubicBezTo>
                    <a:pt x="3" y="0"/>
                    <a:pt x="2" y="0"/>
                    <a:pt x="1" y="1"/>
                  </a:cubicBezTo>
                  <a:cubicBezTo>
                    <a:pt x="0" y="2"/>
                    <a:pt x="0" y="3"/>
                    <a:pt x="1" y="4"/>
                  </a:cubicBezTo>
                  <a:lnTo>
                    <a:pt x="7"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71" name="Freeform 136"/>
          <p:cNvSpPr>
            <a:spLocks noEditPoints="1"/>
          </p:cNvSpPr>
          <p:nvPr/>
        </p:nvSpPr>
        <p:spPr bwMode="auto">
          <a:xfrm>
            <a:off x="10179050" y="2349500"/>
            <a:ext cx="481013" cy="239713"/>
          </a:xfrm>
          <a:custGeom>
            <a:avLst/>
            <a:gdLst>
              <a:gd name="T0" fmla="*/ 128 w 128"/>
              <a:gd name="T1" fmla="*/ 17 h 64"/>
              <a:gd name="T2" fmla="*/ 122 w 128"/>
              <a:gd name="T3" fmla="*/ 11 h 64"/>
              <a:gd name="T4" fmla="*/ 113 w 128"/>
              <a:gd name="T5" fmla="*/ 11 h 64"/>
              <a:gd name="T6" fmla="*/ 113 w 128"/>
              <a:gd name="T7" fmla="*/ 6 h 64"/>
              <a:gd name="T8" fmla="*/ 107 w 128"/>
              <a:gd name="T9" fmla="*/ 0 h 64"/>
              <a:gd name="T10" fmla="*/ 6 w 128"/>
              <a:gd name="T11" fmla="*/ 0 h 64"/>
              <a:gd name="T12" fmla="*/ 0 w 128"/>
              <a:gd name="T13" fmla="*/ 6 h 64"/>
              <a:gd name="T14" fmla="*/ 0 w 128"/>
              <a:gd name="T15" fmla="*/ 58 h 64"/>
              <a:gd name="T16" fmla="*/ 6 w 128"/>
              <a:gd name="T17" fmla="*/ 64 h 64"/>
              <a:gd name="T18" fmla="*/ 107 w 128"/>
              <a:gd name="T19" fmla="*/ 64 h 64"/>
              <a:gd name="T20" fmla="*/ 113 w 128"/>
              <a:gd name="T21" fmla="*/ 58 h 64"/>
              <a:gd name="T22" fmla="*/ 113 w 128"/>
              <a:gd name="T23" fmla="*/ 53 h 64"/>
              <a:gd name="T24" fmla="*/ 122 w 128"/>
              <a:gd name="T25" fmla="*/ 53 h 64"/>
              <a:gd name="T26" fmla="*/ 128 w 128"/>
              <a:gd name="T27" fmla="*/ 47 h 64"/>
              <a:gd name="T28" fmla="*/ 128 w 128"/>
              <a:gd name="T29" fmla="*/ 17 h 64"/>
              <a:gd name="T30" fmla="*/ 5 w 128"/>
              <a:gd name="T31" fmla="*/ 59 h 64"/>
              <a:gd name="T32" fmla="*/ 5 w 128"/>
              <a:gd name="T33" fmla="*/ 5 h 64"/>
              <a:gd name="T34" fmla="*/ 33 w 128"/>
              <a:gd name="T35" fmla="*/ 5 h 64"/>
              <a:gd name="T36" fmla="*/ 88 w 128"/>
              <a:gd name="T37" fmla="*/ 59 h 64"/>
              <a:gd name="T38" fmla="*/ 5 w 128"/>
              <a:gd name="T39" fmla="*/ 59 h 64"/>
              <a:gd name="T40" fmla="*/ 109 w 128"/>
              <a:gd name="T41" fmla="*/ 59 h 64"/>
              <a:gd name="T42" fmla="*/ 95 w 128"/>
              <a:gd name="T43" fmla="*/ 59 h 64"/>
              <a:gd name="T44" fmla="*/ 40 w 128"/>
              <a:gd name="T45" fmla="*/ 5 h 64"/>
              <a:gd name="T46" fmla="*/ 109 w 128"/>
              <a:gd name="T47" fmla="*/ 5 h 64"/>
              <a:gd name="T48" fmla="*/ 109 w 128"/>
              <a:gd name="T49" fmla="*/ 59 h 64"/>
              <a:gd name="T50" fmla="*/ 123 w 128"/>
              <a:gd name="T51" fmla="*/ 48 h 64"/>
              <a:gd name="T52" fmla="*/ 113 w 128"/>
              <a:gd name="T53" fmla="*/ 48 h 64"/>
              <a:gd name="T54" fmla="*/ 113 w 128"/>
              <a:gd name="T55" fmla="*/ 16 h 64"/>
              <a:gd name="T56" fmla="*/ 123 w 128"/>
              <a:gd name="T57" fmla="*/ 16 h 64"/>
              <a:gd name="T58" fmla="*/ 123 w 128"/>
              <a:gd name="T59"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64">
                <a:moveTo>
                  <a:pt x="128" y="17"/>
                </a:moveTo>
                <a:cubicBezTo>
                  <a:pt x="128" y="14"/>
                  <a:pt x="125" y="11"/>
                  <a:pt x="122" y="11"/>
                </a:cubicBezTo>
                <a:cubicBezTo>
                  <a:pt x="113" y="11"/>
                  <a:pt x="113" y="11"/>
                  <a:pt x="113" y="11"/>
                </a:cubicBezTo>
                <a:cubicBezTo>
                  <a:pt x="113" y="6"/>
                  <a:pt x="113" y="6"/>
                  <a:pt x="113" y="6"/>
                </a:cubicBezTo>
                <a:cubicBezTo>
                  <a:pt x="113" y="3"/>
                  <a:pt x="110" y="0"/>
                  <a:pt x="107" y="0"/>
                </a:cubicBezTo>
                <a:cubicBezTo>
                  <a:pt x="6" y="0"/>
                  <a:pt x="6" y="0"/>
                  <a:pt x="6" y="0"/>
                </a:cubicBezTo>
                <a:cubicBezTo>
                  <a:pt x="3" y="0"/>
                  <a:pt x="0" y="3"/>
                  <a:pt x="0" y="6"/>
                </a:cubicBezTo>
                <a:cubicBezTo>
                  <a:pt x="0" y="58"/>
                  <a:pt x="0" y="58"/>
                  <a:pt x="0" y="58"/>
                </a:cubicBezTo>
                <a:cubicBezTo>
                  <a:pt x="0" y="61"/>
                  <a:pt x="3" y="64"/>
                  <a:pt x="6" y="64"/>
                </a:cubicBezTo>
                <a:cubicBezTo>
                  <a:pt x="107" y="64"/>
                  <a:pt x="107" y="64"/>
                  <a:pt x="107" y="64"/>
                </a:cubicBezTo>
                <a:cubicBezTo>
                  <a:pt x="110" y="64"/>
                  <a:pt x="113" y="61"/>
                  <a:pt x="113" y="58"/>
                </a:cubicBezTo>
                <a:cubicBezTo>
                  <a:pt x="113" y="53"/>
                  <a:pt x="113" y="53"/>
                  <a:pt x="113" y="53"/>
                </a:cubicBezTo>
                <a:cubicBezTo>
                  <a:pt x="122" y="53"/>
                  <a:pt x="122" y="53"/>
                  <a:pt x="122" y="53"/>
                </a:cubicBezTo>
                <a:cubicBezTo>
                  <a:pt x="125" y="53"/>
                  <a:pt x="128" y="50"/>
                  <a:pt x="128" y="47"/>
                </a:cubicBezTo>
                <a:lnTo>
                  <a:pt x="128" y="17"/>
                </a:lnTo>
                <a:close/>
                <a:moveTo>
                  <a:pt x="5" y="59"/>
                </a:moveTo>
                <a:cubicBezTo>
                  <a:pt x="5" y="5"/>
                  <a:pt x="5" y="5"/>
                  <a:pt x="5" y="5"/>
                </a:cubicBezTo>
                <a:cubicBezTo>
                  <a:pt x="33" y="5"/>
                  <a:pt x="33" y="5"/>
                  <a:pt x="33" y="5"/>
                </a:cubicBezTo>
                <a:cubicBezTo>
                  <a:pt x="88" y="59"/>
                  <a:pt x="88" y="59"/>
                  <a:pt x="88" y="59"/>
                </a:cubicBezTo>
                <a:lnTo>
                  <a:pt x="5" y="59"/>
                </a:lnTo>
                <a:close/>
                <a:moveTo>
                  <a:pt x="109" y="59"/>
                </a:moveTo>
                <a:cubicBezTo>
                  <a:pt x="95" y="59"/>
                  <a:pt x="95" y="59"/>
                  <a:pt x="95" y="59"/>
                </a:cubicBezTo>
                <a:cubicBezTo>
                  <a:pt x="40" y="5"/>
                  <a:pt x="40" y="5"/>
                  <a:pt x="40" y="5"/>
                </a:cubicBezTo>
                <a:cubicBezTo>
                  <a:pt x="109" y="5"/>
                  <a:pt x="109" y="5"/>
                  <a:pt x="109" y="5"/>
                </a:cubicBezTo>
                <a:lnTo>
                  <a:pt x="109" y="59"/>
                </a:lnTo>
                <a:close/>
                <a:moveTo>
                  <a:pt x="123" y="48"/>
                </a:moveTo>
                <a:cubicBezTo>
                  <a:pt x="113" y="48"/>
                  <a:pt x="113" y="48"/>
                  <a:pt x="113" y="48"/>
                </a:cubicBezTo>
                <a:cubicBezTo>
                  <a:pt x="113" y="16"/>
                  <a:pt x="113" y="16"/>
                  <a:pt x="113" y="16"/>
                </a:cubicBezTo>
                <a:cubicBezTo>
                  <a:pt x="123" y="16"/>
                  <a:pt x="123" y="16"/>
                  <a:pt x="123" y="16"/>
                </a:cubicBezTo>
                <a:lnTo>
                  <a:pt x="123" y="48"/>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2" name="Freeform 137"/>
          <p:cNvSpPr>
            <a:spLocks noEditPoints="1"/>
          </p:cNvSpPr>
          <p:nvPr/>
        </p:nvSpPr>
        <p:spPr bwMode="auto">
          <a:xfrm>
            <a:off x="9217025" y="2349500"/>
            <a:ext cx="481013" cy="239713"/>
          </a:xfrm>
          <a:custGeom>
            <a:avLst/>
            <a:gdLst>
              <a:gd name="T0" fmla="*/ 128 w 128"/>
              <a:gd name="T1" fmla="*/ 17 h 64"/>
              <a:gd name="T2" fmla="*/ 122 w 128"/>
              <a:gd name="T3" fmla="*/ 11 h 64"/>
              <a:gd name="T4" fmla="*/ 113 w 128"/>
              <a:gd name="T5" fmla="*/ 11 h 64"/>
              <a:gd name="T6" fmla="*/ 113 w 128"/>
              <a:gd name="T7" fmla="*/ 6 h 64"/>
              <a:gd name="T8" fmla="*/ 107 w 128"/>
              <a:gd name="T9" fmla="*/ 0 h 64"/>
              <a:gd name="T10" fmla="*/ 6 w 128"/>
              <a:gd name="T11" fmla="*/ 0 h 64"/>
              <a:gd name="T12" fmla="*/ 0 w 128"/>
              <a:gd name="T13" fmla="*/ 6 h 64"/>
              <a:gd name="T14" fmla="*/ 0 w 128"/>
              <a:gd name="T15" fmla="*/ 58 h 64"/>
              <a:gd name="T16" fmla="*/ 6 w 128"/>
              <a:gd name="T17" fmla="*/ 64 h 64"/>
              <a:gd name="T18" fmla="*/ 107 w 128"/>
              <a:gd name="T19" fmla="*/ 64 h 64"/>
              <a:gd name="T20" fmla="*/ 113 w 128"/>
              <a:gd name="T21" fmla="*/ 58 h 64"/>
              <a:gd name="T22" fmla="*/ 113 w 128"/>
              <a:gd name="T23" fmla="*/ 53 h 64"/>
              <a:gd name="T24" fmla="*/ 122 w 128"/>
              <a:gd name="T25" fmla="*/ 53 h 64"/>
              <a:gd name="T26" fmla="*/ 128 w 128"/>
              <a:gd name="T27" fmla="*/ 47 h 64"/>
              <a:gd name="T28" fmla="*/ 128 w 128"/>
              <a:gd name="T29" fmla="*/ 17 h 64"/>
              <a:gd name="T30" fmla="*/ 109 w 128"/>
              <a:gd name="T31" fmla="*/ 59 h 64"/>
              <a:gd name="T32" fmla="*/ 5 w 128"/>
              <a:gd name="T33" fmla="*/ 59 h 64"/>
              <a:gd name="T34" fmla="*/ 5 w 128"/>
              <a:gd name="T35" fmla="*/ 5 h 64"/>
              <a:gd name="T36" fmla="*/ 109 w 128"/>
              <a:gd name="T37" fmla="*/ 5 h 64"/>
              <a:gd name="T38" fmla="*/ 109 w 128"/>
              <a:gd name="T39" fmla="*/ 59 h 64"/>
              <a:gd name="T40" fmla="*/ 123 w 128"/>
              <a:gd name="T41" fmla="*/ 48 h 64"/>
              <a:gd name="T42" fmla="*/ 113 w 128"/>
              <a:gd name="T43" fmla="*/ 48 h 64"/>
              <a:gd name="T44" fmla="*/ 113 w 128"/>
              <a:gd name="T45" fmla="*/ 16 h 64"/>
              <a:gd name="T46" fmla="*/ 123 w 128"/>
              <a:gd name="T47" fmla="*/ 16 h 64"/>
              <a:gd name="T48" fmla="*/ 123 w 128"/>
              <a:gd name="T49"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64">
                <a:moveTo>
                  <a:pt x="128" y="17"/>
                </a:moveTo>
                <a:cubicBezTo>
                  <a:pt x="128" y="14"/>
                  <a:pt x="125" y="11"/>
                  <a:pt x="122" y="11"/>
                </a:cubicBezTo>
                <a:cubicBezTo>
                  <a:pt x="113" y="11"/>
                  <a:pt x="113" y="11"/>
                  <a:pt x="113" y="11"/>
                </a:cubicBezTo>
                <a:cubicBezTo>
                  <a:pt x="113" y="6"/>
                  <a:pt x="113" y="6"/>
                  <a:pt x="113" y="6"/>
                </a:cubicBezTo>
                <a:cubicBezTo>
                  <a:pt x="113" y="3"/>
                  <a:pt x="110" y="0"/>
                  <a:pt x="107" y="0"/>
                </a:cubicBezTo>
                <a:cubicBezTo>
                  <a:pt x="6" y="0"/>
                  <a:pt x="6" y="0"/>
                  <a:pt x="6" y="0"/>
                </a:cubicBezTo>
                <a:cubicBezTo>
                  <a:pt x="3" y="0"/>
                  <a:pt x="0" y="3"/>
                  <a:pt x="0" y="6"/>
                </a:cubicBezTo>
                <a:cubicBezTo>
                  <a:pt x="0" y="58"/>
                  <a:pt x="0" y="58"/>
                  <a:pt x="0" y="58"/>
                </a:cubicBezTo>
                <a:cubicBezTo>
                  <a:pt x="0" y="61"/>
                  <a:pt x="3" y="64"/>
                  <a:pt x="6" y="64"/>
                </a:cubicBezTo>
                <a:cubicBezTo>
                  <a:pt x="107" y="64"/>
                  <a:pt x="107" y="64"/>
                  <a:pt x="107" y="64"/>
                </a:cubicBezTo>
                <a:cubicBezTo>
                  <a:pt x="110" y="64"/>
                  <a:pt x="113" y="61"/>
                  <a:pt x="113" y="58"/>
                </a:cubicBezTo>
                <a:cubicBezTo>
                  <a:pt x="113" y="53"/>
                  <a:pt x="113" y="53"/>
                  <a:pt x="113" y="53"/>
                </a:cubicBezTo>
                <a:cubicBezTo>
                  <a:pt x="122" y="53"/>
                  <a:pt x="122" y="53"/>
                  <a:pt x="122" y="53"/>
                </a:cubicBezTo>
                <a:cubicBezTo>
                  <a:pt x="125" y="53"/>
                  <a:pt x="128" y="50"/>
                  <a:pt x="128" y="47"/>
                </a:cubicBezTo>
                <a:lnTo>
                  <a:pt x="128" y="17"/>
                </a:lnTo>
                <a:close/>
                <a:moveTo>
                  <a:pt x="109" y="59"/>
                </a:moveTo>
                <a:cubicBezTo>
                  <a:pt x="5" y="59"/>
                  <a:pt x="5" y="59"/>
                  <a:pt x="5" y="59"/>
                </a:cubicBezTo>
                <a:cubicBezTo>
                  <a:pt x="5" y="5"/>
                  <a:pt x="5" y="5"/>
                  <a:pt x="5" y="5"/>
                </a:cubicBezTo>
                <a:cubicBezTo>
                  <a:pt x="109" y="5"/>
                  <a:pt x="109" y="5"/>
                  <a:pt x="109" y="5"/>
                </a:cubicBezTo>
                <a:lnTo>
                  <a:pt x="109" y="59"/>
                </a:lnTo>
                <a:close/>
                <a:moveTo>
                  <a:pt x="123" y="48"/>
                </a:moveTo>
                <a:cubicBezTo>
                  <a:pt x="113" y="48"/>
                  <a:pt x="113" y="48"/>
                  <a:pt x="113" y="48"/>
                </a:cubicBezTo>
                <a:cubicBezTo>
                  <a:pt x="113" y="16"/>
                  <a:pt x="113" y="16"/>
                  <a:pt x="113" y="16"/>
                </a:cubicBezTo>
                <a:cubicBezTo>
                  <a:pt x="123" y="16"/>
                  <a:pt x="123" y="16"/>
                  <a:pt x="123" y="16"/>
                </a:cubicBezTo>
                <a:lnTo>
                  <a:pt x="123" y="48"/>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3" name="Freeform 138"/>
          <p:cNvSpPr>
            <a:spLocks noEditPoints="1"/>
          </p:cNvSpPr>
          <p:nvPr/>
        </p:nvSpPr>
        <p:spPr bwMode="auto">
          <a:xfrm>
            <a:off x="8366125" y="2228850"/>
            <a:ext cx="261938" cy="481013"/>
          </a:xfrm>
          <a:custGeom>
            <a:avLst/>
            <a:gdLst>
              <a:gd name="T0" fmla="*/ 64 w 70"/>
              <a:gd name="T1" fmla="*/ 92 h 128"/>
              <a:gd name="T2" fmla="*/ 62 w 70"/>
              <a:gd name="T3" fmla="*/ 90 h 128"/>
              <a:gd name="T4" fmla="*/ 37 w 70"/>
              <a:gd name="T5" fmla="*/ 90 h 128"/>
              <a:gd name="T6" fmla="*/ 37 w 70"/>
              <a:gd name="T7" fmla="*/ 34 h 128"/>
              <a:gd name="T8" fmla="*/ 38 w 70"/>
              <a:gd name="T9" fmla="*/ 34 h 128"/>
              <a:gd name="T10" fmla="*/ 52 w 70"/>
              <a:gd name="T11" fmla="*/ 17 h 128"/>
              <a:gd name="T12" fmla="*/ 35 w 70"/>
              <a:gd name="T13" fmla="*/ 0 h 128"/>
              <a:gd name="T14" fmla="*/ 18 w 70"/>
              <a:gd name="T15" fmla="*/ 17 h 128"/>
              <a:gd name="T16" fmla="*/ 32 w 70"/>
              <a:gd name="T17" fmla="*/ 34 h 128"/>
              <a:gd name="T18" fmla="*/ 33 w 70"/>
              <a:gd name="T19" fmla="*/ 34 h 128"/>
              <a:gd name="T20" fmla="*/ 33 w 70"/>
              <a:gd name="T21" fmla="*/ 90 h 128"/>
              <a:gd name="T22" fmla="*/ 8 w 70"/>
              <a:gd name="T23" fmla="*/ 90 h 128"/>
              <a:gd name="T24" fmla="*/ 6 w 70"/>
              <a:gd name="T25" fmla="*/ 92 h 128"/>
              <a:gd name="T26" fmla="*/ 6 w 70"/>
              <a:gd name="T27" fmla="*/ 92 h 128"/>
              <a:gd name="T28" fmla="*/ 0 w 70"/>
              <a:gd name="T29" fmla="*/ 122 h 128"/>
              <a:gd name="T30" fmla="*/ 2 w 70"/>
              <a:gd name="T31" fmla="*/ 124 h 128"/>
              <a:gd name="T32" fmla="*/ 8 w 70"/>
              <a:gd name="T33" fmla="*/ 124 h 128"/>
              <a:gd name="T34" fmla="*/ 8 w 70"/>
              <a:gd name="T35" fmla="*/ 126 h 128"/>
              <a:gd name="T36" fmla="*/ 10 w 70"/>
              <a:gd name="T37" fmla="*/ 128 h 128"/>
              <a:gd name="T38" fmla="*/ 12 w 70"/>
              <a:gd name="T39" fmla="*/ 126 h 128"/>
              <a:gd name="T40" fmla="*/ 12 w 70"/>
              <a:gd name="T41" fmla="*/ 124 h 128"/>
              <a:gd name="T42" fmla="*/ 58 w 70"/>
              <a:gd name="T43" fmla="*/ 124 h 128"/>
              <a:gd name="T44" fmla="*/ 58 w 70"/>
              <a:gd name="T45" fmla="*/ 126 h 128"/>
              <a:gd name="T46" fmla="*/ 60 w 70"/>
              <a:gd name="T47" fmla="*/ 128 h 128"/>
              <a:gd name="T48" fmla="*/ 62 w 70"/>
              <a:gd name="T49" fmla="*/ 126 h 128"/>
              <a:gd name="T50" fmla="*/ 62 w 70"/>
              <a:gd name="T51" fmla="*/ 124 h 128"/>
              <a:gd name="T52" fmla="*/ 68 w 70"/>
              <a:gd name="T53" fmla="*/ 124 h 128"/>
              <a:gd name="T54" fmla="*/ 70 w 70"/>
              <a:gd name="T55" fmla="*/ 122 h 128"/>
              <a:gd name="T56" fmla="*/ 64 w 70"/>
              <a:gd name="T57" fmla="*/ 92 h 128"/>
              <a:gd name="T58" fmla="*/ 22 w 70"/>
              <a:gd name="T59" fmla="*/ 17 h 128"/>
              <a:gd name="T60" fmla="*/ 35 w 70"/>
              <a:gd name="T61" fmla="*/ 5 h 128"/>
              <a:gd name="T62" fmla="*/ 48 w 70"/>
              <a:gd name="T63" fmla="*/ 17 h 128"/>
              <a:gd name="T64" fmla="*/ 35 w 70"/>
              <a:gd name="T65" fmla="*/ 30 h 128"/>
              <a:gd name="T66" fmla="*/ 22 w 70"/>
              <a:gd name="T67" fmla="*/ 17 h 128"/>
              <a:gd name="T68" fmla="*/ 65 w 70"/>
              <a:gd name="T69" fmla="*/ 120 h 128"/>
              <a:gd name="T70" fmla="*/ 5 w 70"/>
              <a:gd name="T71" fmla="*/ 120 h 128"/>
              <a:gd name="T72" fmla="*/ 10 w 70"/>
              <a:gd name="T73" fmla="*/ 95 h 128"/>
              <a:gd name="T74" fmla="*/ 60 w 70"/>
              <a:gd name="T75" fmla="*/ 95 h 128"/>
              <a:gd name="T76" fmla="*/ 60 w 70"/>
              <a:gd name="T77" fmla="*/ 96 h 128"/>
              <a:gd name="T78" fmla="*/ 64 w 70"/>
              <a:gd name="T79" fmla="*/ 118 h 128"/>
              <a:gd name="T80" fmla="*/ 65 w 70"/>
              <a:gd name="T81"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 h="128">
                <a:moveTo>
                  <a:pt x="64" y="92"/>
                </a:moveTo>
                <a:cubicBezTo>
                  <a:pt x="64" y="91"/>
                  <a:pt x="63" y="90"/>
                  <a:pt x="62" y="90"/>
                </a:cubicBezTo>
                <a:cubicBezTo>
                  <a:pt x="37" y="90"/>
                  <a:pt x="37" y="90"/>
                  <a:pt x="37" y="90"/>
                </a:cubicBezTo>
                <a:cubicBezTo>
                  <a:pt x="37" y="34"/>
                  <a:pt x="37" y="34"/>
                  <a:pt x="37" y="34"/>
                </a:cubicBezTo>
                <a:cubicBezTo>
                  <a:pt x="38" y="34"/>
                  <a:pt x="38" y="34"/>
                  <a:pt x="38" y="34"/>
                </a:cubicBezTo>
                <a:cubicBezTo>
                  <a:pt x="46" y="32"/>
                  <a:pt x="52" y="25"/>
                  <a:pt x="52" y="17"/>
                </a:cubicBezTo>
                <a:cubicBezTo>
                  <a:pt x="52" y="8"/>
                  <a:pt x="44" y="0"/>
                  <a:pt x="35" y="0"/>
                </a:cubicBezTo>
                <a:cubicBezTo>
                  <a:pt x="26" y="0"/>
                  <a:pt x="18" y="8"/>
                  <a:pt x="18" y="17"/>
                </a:cubicBezTo>
                <a:cubicBezTo>
                  <a:pt x="18" y="25"/>
                  <a:pt x="24" y="32"/>
                  <a:pt x="32" y="34"/>
                </a:cubicBezTo>
                <a:cubicBezTo>
                  <a:pt x="33" y="34"/>
                  <a:pt x="33" y="34"/>
                  <a:pt x="33" y="34"/>
                </a:cubicBezTo>
                <a:cubicBezTo>
                  <a:pt x="33" y="90"/>
                  <a:pt x="33" y="90"/>
                  <a:pt x="33" y="90"/>
                </a:cubicBezTo>
                <a:cubicBezTo>
                  <a:pt x="8" y="90"/>
                  <a:pt x="8" y="90"/>
                  <a:pt x="8" y="90"/>
                </a:cubicBezTo>
                <a:cubicBezTo>
                  <a:pt x="7" y="90"/>
                  <a:pt x="6" y="91"/>
                  <a:pt x="6" y="92"/>
                </a:cubicBezTo>
                <a:cubicBezTo>
                  <a:pt x="6" y="92"/>
                  <a:pt x="6" y="92"/>
                  <a:pt x="6" y="92"/>
                </a:cubicBezTo>
                <a:cubicBezTo>
                  <a:pt x="4" y="100"/>
                  <a:pt x="0" y="121"/>
                  <a:pt x="0" y="122"/>
                </a:cubicBezTo>
                <a:cubicBezTo>
                  <a:pt x="0" y="123"/>
                  <a:pt x="1" y="124"/>
                  <a:pt x="2" y="124"/>
                </a:cubicBezTo>
                <a:cubicBezTo>
                  <a:pt x="8" y="124"/>
                  <a:pt x="8" y="124"/>
                  <a:pt x="8" y="124"/>
                </a:cubicBezTo>
                <a:cubicBezTo>
                  <a:pt x="8" y="126"/>
                  <a:pt x="8" y="126"/>
                  <a:pt x="8" y="126"/>
                </a:cubicBezTo>
                <a:cubicBezTo>
                  <a:pt x="8" y="127"/>
                  <a:pt x="9" y="128"/>
                  <a:pt x="10" y="128"/>
                </a:cubicBezTo>
                <a:cubicBezTo>
                  <a:pt x="11" y="128"/>
                  <a:pt x="12" y="127"/>
                  <a:pt x="12" y="126"/>
                </a:cubicBezTo>
                <a:cubicBezTo>
                  <a:pt x="12" y="124"/>
                  <a:pt x="12" y="124"/>
                  <a:pt x="12" y="124"/>
                </a:cubicBezTo>
                <a:cubicBezTo>
                  <a:pt x="58" y="124"/>
                  <a:pt x="58" y="124"/>
                  <a:pt x="58" y="124"/>
                </a:cubicBezTo>
                <a:cubicBezTo>
                  <a:pt x="58" y="126"/>
                  <a:pt x="58" y="126"/>
                  <a:pt x="58" y="126"/>
                </a:cubicBezTo>
                <a:cubicBezTo>
                  <a:pt x="58" y="127"/>
                  <a:pt x="59" y="128"/>
                  <a:pt x="60" y="128"/>
                </a:cubicBezTo>
                <a:cubicBezTo>
                  <a:pt x="61" y="128"/>
                  <a:pt x="62" y="127"/>
                  <a:pt x="62" y="126"/>
                </a:cubicBezTo>
                <a:cubicBezTo>
                  <a:pt x="62" y="124"/>
                  <a:pt x="62" y="124"/>
                  <a:pt x="62" y="124"/>
                </a:cubicBezTo>
                <a:cubicBezTo>
                  <a:pt x="68" y="124"/>
                  <a:pt x="68" y="124"/>
                  <a:pt x="68" y="124"/>
                </a:cubicBezTo>
                <a:cubicBezTo>
                  <a:pt x="69" y="124"/>
                  <a:pt x="70" y="123"/>
                  <a:pt x="70" y="122"/>
                </a:cubicBezTo>
                <a:cubicBezTo>
                  <a:pt x="70" y="121"/>
                  <a:pt x="66" y="100"/>
                  <a:pt x="64" y="92"/>
                </a:cubicBezTo>
                <a:close/>
                <a:moveTo>
                  <a:pt x="22" y="17"/>
                </a:moveTo>
                <a:cubicBezTo>
                  <a:pt x="22" y="10"/>
                  <a:pt x="28" y="5"/>
                  <a:pt x="35" y="5"/>
                </a:cubicBezTo>
                <a:cubicBezTo>
                  <a:pt x="42" y="5"/>
                  <a:pt x="48" y="10"/>
                  <a:pt x="48" y="17"/>
                </a:cubicBezTo>
                <a:cubicBezTo>
                  <a:pt x="48" y="24"/>
                  <a:pt x="42" y="30"/>
                  <a:pt x="35" y="30"/>
                </a:cubicBezTo>
                <a:cubicBezTo>
                  <a:pt x="28" y="30"/>
                  <a:pt x="22" y="24"/>
                  <a:pt x="22" y="17"/>
                </a:cubicBezTo>
                <a:close/>
                <a:moveTo>
                  <a:pt x="65" y="120"/>
                </a:moveTo>
                <a:cubicBezTo>
                  <a:pt x="5" y="120"/>
                  <a:pt x="5" y="120"/>
                  <a:pt x="5" y="120"/>
                </a:cubicBezTo>
                <a:cubicBezTo>
                  <a:pt x="10" y="95"/>
                  <a:pt x="10" y="95"/>
                  <a:pt x="10" y="95"/>
                </a:cubicBezTo>
                <a:cubicBezTo>
                  <a:pt x="60" y="95"/>
                  <a:pt x="60" y="95"/>
                  <a:pt x="60" y="95"/>
                </a:cubicBezTo>
                <a:cubicBezTo>
                  <a:pt x="60" y="96"/>
                  <a:pt x="60" y="96"/>
                  <a:pt x="60" y="96"/>
                </a:cubicBezTo>
                <a:cubicBezTo>
                  <a:pt x="61" y="103"/>
                  <a:pt x="63" y="112"/>
                  <a:pt x="64" y="118"/>
                </a:cubicBezTo>
                <a:lnTo>
                  <a:pt x="65" y="120"/>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60" name="组合 259"/>
          <p:cNvGrpSpPr/>
          <p:nvPr/>
        </p:nvGrpSpPr>
        <p:grpSpPr>
          <a:xfrm>
            <a:off x="7296150" y="2295525"/>
            <a:ext cx="479425" cy="346075"/>
            <a:chOff x="7296150" y="2295525"/>
            <a:chExt cx="479425" cy="346075"/>
          </a:xfrm>
          <a:solidFill>
            <a:schemeClr val="bg1"/>
          </a:solidFill>
        </p:grpSpPr>
        <p:sp>
          <p:nvSpPr>
            <p:cNvPr id="174" name="Freeform 139"/>
            <p:cNvSpPr>
              <a:spLocks noEditPoints="1"/>
            </p:cNvSpPr>
            <p:nvPr/>
          </p:nvSpPr>
          <p:spPr bwMode="auto">
            <a:xfrm>
              <a:off x="7296150" y="2295525"/>
              <a:ext cx="479425" cy="346075"/>
            </a:xfrm>
            <a:custGeom>
              <a:avLst/>
              <a:gdLst>
                <a:gd name="T0" fmla="*/ 123 w 128"/>
                <a:gd name="T1" fmla="*/ 28 h 92"/>
                <a:gd name="T2" fmla="*/ 113 w 128"/>
                <a:gd name="T3" fmla="*/ 8 h 92"/>
                <a:gd name="T4" fmla="*/ 92 w 128"/>
                <a:gd name="T5" fmla="*/ 0 h 92"/>
                <a:gd name="T6" fmla="*/ 36 w 128"/>
                <a:gd name="T7" fmla="*/ 0 h 92"/>
                <a:gd name="T8" fmla="*/ 15 w 128"/>
                <a:gd name="T9" fmla="*/ 8 h 92"/>
                <a:gd name="T10" fmla="*/ 5 w 128"/>
                <a:gd name="T11" fmla="*/ 28 h 92"/>
                <a:gd name="T12" fmla="*/ 0 w 128"/>
                <a:gd name="T13" fmla="*/ 75 h 92"/>
                <a:gd name="T14" fmla="*/ 17 w 128"/>
                <a:gd name="T15" fmla="*/ 92 h 92"/>
                <a:gd name="T16" fmla="*/ 32 w 128"/>
                <a:gd name="T17" fmla="*/ 82 h 92"/>
                <a:gd name="T18" fmla="*/ 45 w 128"/>
                <a:gd name="T19" fmla="*/ 62 h 92"/>
                <a:gd name="T20" fmla="*/ 83 w 128"/>
                <a:gd name="T21" fmla="*/ 62 h 92"/>
                <a:gd name="T22" fmla="*/ 96 w 128"/>
                <a:gd name="T23" fmla="*/ 82 h 92"/>
                <a:gd name="T24" fmla="*/ 111 w 128"/>
                <a:gd name="T25" fmla="*/ 92 h 92"/>
                <a:gd name="T26" fmla="*/ 128 w 128"/>
                <a:gd name="T27" fmla="*/ 75 h 92"/>
                <a:gd name="T28" fmla="*/ 123 w 128"/>
                <a:gd name="T29" fmla="*/ 28 h 92"/>
                <a:gd name="T30" fmla="*/ 111 w 128"/>
                <a:gd name="T31" fmla="*/ 87 h 92"/>
                <a:gd name="T32" fmla="*/ 100 w 128"/>
                <a:gd name="T33" fmla="*/ 80 h 92"/>
                <a:gd name="T34" fmla="*/ 86 w 128"/>
                <a:gd name="T35" fmla="*/ 58 h 92"/>
                <a:gd name="T36" fmla="*/ 42 w 128"/>
                <a:gd name="T37" fmla="*/ 58 h 92"/>
                <a:gd name="T38" fmla="*/ 28 w 128"/>
                <a:gd name="T39" fmla="*/ 80 h 92"/>
                <a:gd name="T40" fmla="*/ 17 w 128"/>
                <a:gd name="T41" fmla="*/ 87 h 92"/>
                <a:gd name="T42" fmla="*/ 5 w 128"/>
                <a:gd name="T43" fmla="*/ 75 h 92"/>
                <a:gd name="T44" fmla="*/ 10 w 128"/>
                <a:gd name="T45" fmla="*/ 29 h 92"/>
                <a:gd name="T46" fmla="*/ 18 w 128"/>
                <a:gd name="T47" fmla="*/ 12 h 92"/>
                <a:gd name="T48" fmla="*/ 36 w 128"/>
                <a:gd name="T49" fmla="*/ 5 h 92"/>
                <a:gd name="T50" fmla="*/ 92 w 128"/>
                <a:gd name="T51" fmla="*/ 5 h 92"/>
                <a:gd name="T52" fmla="*/ 110 w 128"/>
                <a:gd name="T53" fmla="*/ 12 h 92"/>
                <a:gd name="T54" fmla="*/ 118 w 128"/>
                <a:gd name="T55" fmla="*/ 29 h 92"/>
                <a:gd name="T56" fmla="*/ 123 w 128"/>
                <a:gd name="T57" fmla="*/ 75 h 92"/>
                <a:gd name="T58" fmla="*/ 111 w 128"/>
                <a:gd name="T59" fmla="*/ 87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92">
                  <a:moveTo>
                    <a:pt x="123" y="28"/>
                  </a:moveTo>
                  <a:cubicBezTo>
                    <a:pt x="122" y="21"/>
                    <a:pt x="119" y="14"/>
                    <a:pt x="113" y="8"/>
                  </a:cubicBezTo>
                  <a:cubicBezTo>
                    <a:pt x="107" y="3"/>
                    <a:pt x="100" y="0"/>
                    <a:pt x="92" y="0"/>
                  </a:cubicBezTo>
                  <a:cubicBezTo>
                    <a:pt x="36" y="0"/>
                    <a:pt x="36" y="0"/>
                    <a:pt x="36" y="0"/>
                  </a:cubicBezTo>
                  <a:cubicBezTo>
                    <a:pt x="28" y="0"/>
                    <a:pt x="21" y="3"/>
                    <a:pt x="15" y="8"/>
                  </a:cubicBezTo>
                  <a:cubicBezTo>
                    <a:pt x="9" y="14"/>
                    <a:pt x="6" y="21"/>
                    <a:pt x="5" y="28"/>
                  </a:cubicBezTo>
                  <a:cubicBezTo>
                    <a:pt x="2" y="57"/>
                    <a:pt x="0" y="74"/>
                    <a:pt x="0" y="75"/>
                  </a:cubicBezTo>
                  <a:cubicBezTo>
                    <a:pt x="0" y="84"/>
                    <a:pt x="7" y="92"/>
                    <a:pt x="17" y="92"/>
                  </a:cubicBezTo>
                  <a:cubicBezTo>
                    <a:pt x="23" y="92"/>
                    <a:pt x="29" y="88"/>
                    <a:pt x="32" y="82"/>
                  </a:cubicBezTo>
                  <a:cubicBezTo>
                    <a:pt x="45" y="62"/>
                    <a:pt x="45" y="62"/>
                    <a:pt x="45" y="62"/>
                  </a:cubicBezTo>
                  <a:cubicBezTo>
                    <a:pt x="83" y="62"/>
                    <a:pt x="83" y="62"/>
                    <a:pt x="83" y="62"/>
                  </a:cubicBezTo>
                  <a:cubicBezTo>
                    <a:pt x="96" y="82"/>
                    <a:pt x="96" y="82"/>
                    <a:pt x="96" y="82"/>
                  </a:cubicBezTo>
                  <a:cubicBezTo>
                    <a:pt x="99" y="88"/>
                    <a:pt x="105" y="92"/>
                    <a:pt x="111" y="92"/>
                  </a:cubicBezTo>
                  <a:cubicBezTo>
                    <a:pt x="121" y="92"/>
                    <a:pt x="128" y="84"/>
                    <a:pt x="128" y="75"/>
                  </a:cubicBezTo>
                  <a:cubicBezTo>
                    <a:pt x="128" y="74"/>
                    <a:pt x="126" y="57"/>
                    <a:pt x="123" y="28"/>
                  </a:cubicBezTo>
                  <a:close/>
                  <a:moveTo>
                    <a:pt x="111" y="87"/>
                  </a:moveTo>
                  <a:cubicBezTo>
                    <a:pt x="107" y="87"/>
                    <a:pt x="102" y="84"/>
                    <a:pt x="100" y="80"/>
                  </a:cubicBezTo>
                  <a:cubicBezTo>
                    <a:pt x="86" y="58"/>
                    <a:pt x="86" y="58"/>
                    <a:pt x="86" y="58"/>
                  </a:cubicBezTo>
                  <a:cubicBezTo>
                    <a:pt x="42" y="58"/>
                    <a:pt x="42" y="58"/>
                    <a:pt x="42" y="58"/>
                  </a:cubicBezTo>
                  <a:cubicBezTo>
                    <a:pt x="28" y="80"/>
                    <a:pt x="28" y="80"/>
                    <a:pt x="28" y="80"/>
                  </a:cubicBezTo>
                  <a:cubicBezTo>
                    <a:pt x="26" y="84"/>
                    <a:pt x="21" y="87"/>
                    <a:pt x="17" y="87"/>
                  </a:cubicBezTo>
                  <a:cubicBezTo>
                    <a:pt x="10" y="87"/>
                    <a:pt x="5" y="82"/>
                    <a:pt x="5" y="75"/>
                  </a:cubicBezTo>
                  <a:cubicBezTo>
                    <a:pt x="5" y="73"/>
                    <a:pt x="8" y="44"/>
                    <a:pt x="10" y="29"/>
                  </a:cubicBezTo>
                  <a:cubicBezTo>
                    <a:pt x="10" y="22"/>
                    <a:pt x="13" y="16"/>
                    <a:pt x="18" y="12"/>
                  </a:cubicBezTo>
                  <a:cubicBezTo>
                    <a:pt x="23" y="7"/>
                    <a:pt x="29" y="5"/>
                    <a:pt x="36" y="5"/>
                  </a:cubicBezTo>
                  <a:cubicBezTo>
                    <a:pt x="92" y="5"/>
                    <a:pt x="92" y="5"/>
                    <a:pt x="92" y="5"/>
                  </a:cubicBezTo>
                  <a:cubicBezTo>
                    <a:pt x="99" y="5"/>
                    <a:pt x="105" y="7"/>
                    <a:pt x="110" y="12"/>
                  </a:cubicBezTo>
                  <a:cubicBezTo>
                    <a:pt x="115" y="16"/>
                    <a:pt x="118" y="22"/>
                    <a:pt x="118" y="29"/>
                  </a:cubicBezTo>
                  <a:cubicBezTo>
                    <a:pt x="120" y="46"/>
                    <a:pt x="123" y="73"/>
                    <a:pt x="123" y="75"/>
                  </a:cubicBezTo>
                  <a:cubicBezTo>
                    <a:pt x="123" y="82"/>
                    <a:pt x="118" y="87"/>
                    <a:pt x="111"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5" name="Freeform 140"/>
            <p:cNvSpPr/>
            <p:nvPr/>
          </p:nvSpPr>
          <p:spPr bwMode="auto">
            <a:xfrm>
              <a:off x="7389813" y="2371725"/>
              <a:ext cx="101600" cy="101600"/>
            </a:xfrm>
            <a:custGeom>
              <a:avLst/>
              <a:gdLst>
                <a:gd name="T0" fmla="*/ 24 w 27"/>
                <a:gd name="T1" fmla="*/ 11 h 27"/>
                <a:gd name="T2" fmla="*/ 15 w 27"/>
                <a:gd name="T3" fmla="*/ 11 h 27"/>
                <a:gd name="T4" fmla="*/ 15 w 27"/>
                <a:gd name="T5" fmla="*/ 2 h 27"/>
                <a:gd name="T6" fmla="*/ 13 w 27"/>
                <a:gd name="T7" fmla="*/ 0 h 27"/>
                <a:gd name="T8" fmla="*/ 11 w 27"/>
                <a:gd name="T9" fmla="*/ 2 h 27"/>
                <a:gd name="T10" fmla="*/ 11 w 27"/>
                <a:gd name="T11" fmla="*/ 11 h 27"/>
                <a:gd name="T12" fmla="*/ 2 w 27"/>
                <a:gd name="T13" fmla="*/ 11 h 27"/>
                <a:gd name="T14" fmla="*/ 0 w 27"/>
                <a:gd name="T15" fmla="*/ 13 h 27"/>
                <a:gd name="T16" fmla="*/ 2 w 27"/>
                <a:gd name="T17" fmla="*/ 15 h 27"/>
                <a:gd name="T18" fmla="*/ 11 w 27"/>
                <a:gd name="T19" fmla="*/ 15 h 27"/>
                <a:gd name="T20" fmla="*/ 11 w 27"/>
                <a:gd name="T21" fmla="*/ 24 h 27"/>
                <a:gd name="T22" fmla="*/ 13 w 27"/>
                <a:gd name="T23" fmla="*/ 27 h 27"/>
                <a:gd name="T24" fmla="*/ 15 w 27"/>
                <a:gd name="T25" fmla="*/ 24 h 27"/>
                <a:gd name="T26" fmla="*/ 15 w 27"/>
                <a:gd name="T27" fmla="*/ 15 h 27"/>
                <a:gd name="T28" fmla="*/ 24 w 27"/>
                <a:gd name="T29" fmla="*/ 15 h 27"/>
                <a:gd name="T30" fmla="*/ 27 w 27"/>
                <a:gd name="T31" fmla="*/ 13 h 27"/>
                <a:gd name="T32" fmla="*/ 24 w 27"/>
                <a:gd name="T33" fmla="*/ 1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7">
                  <a:moveTo>
                    <a:pt x="24" y="11"/>
                  </a:moveTo>
                  <a:cubicBezTo>
                    <a:pt x="15" y="11"/>
                    <a:pt x="15" y="11"/>
                    <a:pt x="15" y="11"/>
                  </a:cubicBezTo>
                  <a:cubicBezTo>
                    <a:pt x="15" y="2"/>
                    <a:pt x="15" y="2"/>
                    <a:pt x="15" y="2"/>
                  </a:cubicBezTo>
                  <a:cubicBezTo>
                    <a:pt x="15" y="1"/>
                    <a:pt x="14" y="0"/>
                    <a:pt x="13" y="0"/>
                  </a:cubicBezTo>
                  <a:cubicBezTo>
                    <a:pt x="12" y="0"/>
                    <a:pt x="11" y="1"/>
                    <a:pt x="11" y="2"/>
                  </a:cubicBezTo>
                  <a:cubicBezTo>
                    <a:pt x="11" y="11"/>
                    <a:pt x="11" y="11"/>
                    <a:pt x="11" y="11"/>
                  </a:cubicBezTo>
                  <a:cubicBezTo>
                    <a:pt x="2" y="11"/>
                    <a:pt x="2" y="11"/>
                    <a:pt x="2" y="11"/>
                  </a:cubicBezTo>
                  <a:cubicBezTo>
                    <a:pt x="1" y="11"/>
                    <a:pt x="0" y="12"/>
                    <a:pt x="0" y="13"/>
                  </a:cubicBezTo>
                  <a:cubicBezTo>
                    <a:pt x="0" y="14"/>
                    <a:pt x="1" y="15"/>
                    <a:pt x="2" y="15"/>
                  </a:cubicBezTo>
                  <a:cubicBezTo>
                    <a:pt x="11" y="15"/>
                    <a:pt x="11" y="15"/>
                    <a:pt x="11" y="15"/>
                  </a:cubicBezTo>
                  <a:cubicBezTo>
                    <a:pt x="11" y="24"/>
                    <a:pt x="11" y="24"/>
                    <a:pt x="11" y="24"/>
                  </a:cubicBezTo>
                  <a:cubicBezTo>
                    <a:pt x="11" y="26"/>
                    <a:pt x="12" y="27"/>
                    <a:pt x="13" y="27"/>
                  </a:cubicBezTo>
                  <a:cubicBezTo>
                    <a:pt x="14" y="27"/>
                    <a:pt x="15" y="26"/>
                    <a:pt x="15" y="24"/>
                  </a:cubicBezTo>
                  <a:cubicBezTo>
                    <a:pt x="15" y="15"/>
                    <a:pt x="15" y="15"/>
                    <a:pt x="15" y="15"/>
                  </a:cubicBezTo>
                  <a:cubicBezTo>
                    <a:pt x="24" y="15"/>
                    <a:pt x="24" y="15"/>
                    <a:pt x="24" y="15"/>
                  </a:cubicBezTo>
                  <a:cubicBezTo>
                    <a:pt x="26" y="15"/>
                    <a:pt x="27" y="14"/>
                    <a:pt x="27" y="13"/>
                  </a:cubicBezTo>
                  <a:cubicBezTo>
                    <a:pt x="27" y="12"/>
                    <a:pt x="26" y="11"/>
                    <a:pt x="24"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6" name="Oval 141"/>
            <p:cNvSpPr>
              <a:spLocks noChangeArrowheads="1"/>
            </p:cNvSpPr>
            <p:nvPr/>
          </p:nvSpPr>
          <p:spPr bwMode="auto">
            <a:xfrm>
              <a:off x="7618413" y="23717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7" name="Oval 142"/>
            <p:cNvSpPr>
              <a:spLocks noChangeArrowheads="1"/>
            </p:cNvSpPr>
            <p:nvPr/>
          </p:nvSpPr>
          <p:spPr bwMode="auto">
            <a:xfrm>
              <a:off x="7618413" y="2443163"/>
              <a:ext cx="26988"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8" name="Oval 143"/>
            <p:cNvSpPr>
              <a:spLocks noChangeArrowheads="1"/>
            </p:cNvSpPr>
            <p:nvPr/>
          </p:nvSpPr>
          <p:spPr bwMode="auto">
            <a:xfrm>
              <a:off x="7656513" y="2408238"/>
              <a:ext cx="25400"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9" name="Oval 144"/>
            <p:cNvSpPr>
              <a:spLocks noChangeArrowheads="1"/>
            </p:cNvSpPr>
            <p:nvPr/>
          </p:nvSpPr>
          <p:spPr bwMode="auto">
            <a:xfrm>
              <a:off x="7580313" y="2408238"/>
              <a:ext cx="30163"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9" name="组合 258"/>
          <p:cNvGrpSpPr/>
          <p:nvPr/>
        </p:nvGrpSpPr>
        <p:grpSpPr>
          <a:xfrm>
            <a:off x="6334125" y="2322513"/>
            <a:ext cx="481013" cy="293688"/>
            <a:chOff x="6334125" y="2322513"/>
            <a:chExt cx="481013" cy="293688"/>
          </a:xfrm>
          <a:solidFill>
            <a:schemeClr val="bg1"/>
          </a:solidFill>
        </p:grpSpPr>
        <p:sp>
          <p:nvSpPr>
            <p:cNvPr id="180" name="Freeform 145"/>
            <p:cNvSpPr>
              <a:spLocks noEditPoints="1"/>
            </p:cNvSpPr>
            <p:nvPr/>
          </p:nvSpPr>
          <p:spPr bwMode="auto">
            <a:xfrm>
              <a:off x="6334125" y="2322513"/>
              <a:ext cx="481013" cy="293688"/>
            </a:xfrm>
            <a:custGeom>
              <a:avLst/>
              <a:gdLst>
                <a:gd name="T0" fmla="*/ 122 w 128"/>
                <a:gd name="T1" fmla="*/ 0 h 78"/>
                <a:gd name="T2" fmla="*/ 6 w 128"/>
                <a:gd name="T3" fmla="*/ 0 h 78"/>
                <a:gd name="T4" fmla="*/ 0 w 128"/>
                <a:gd name="T5" fmla="*/ 6 h 78"/>
                <a:gd name="T6" fmla="*/ 0 w 128"/>
                <a:gd name="T7" fmla="*/ 72 h 78"/>
                <a:gd name="T8" fmla="*/ 6 w 128"/>
                <a:gd name="T9" fmla="*/ 78 h 78"/>
                <a:gd name="T10" fmla="*/ 122 w 128"/>
                <a:gd name="T11" fmla="*/ 78 h 78"/>
                <a:gd name="T12" fmla="*/ 128 w 128"/>
                <a:gd name="T13" fmla="*/ 72 h 78"/>
                <a:gd name="T14" fmla="*/ 128 w 128"/>
                <a:gd name="T15" fmla="*/ 6 h 78"/>
                <a:gd name="T16" fmla="*/ 122 w 128"/>
                <a:gd name="T17" fmla="*/ 0 h 78"/>
                <a:gd name="T18" fmla="*/ 123 w 128"/>
                <a:gd name="T19" fmla="*/ 74 h 78"/>
                <a:gd name="T20" fmla="*/ 5 w 128"/>
                <a:gd name="T21" fmla="*/ 74 h 78"/>
                <a:gd name="T22" fmla="*/ 5 w 128"/>
                <a:gd name="T23" fmla="*/ 4 h 78"/>
                <a:gd name="T24" fmla="*/ 123 w 128"/>
                <a:gd name="T25" fmla="*/ 4 h 78"/>
                <a:gd name="T26" fmla="*/ 123 w 128"/>
                <a:gd name="T27" fmla="*/ 7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78">
                  <a:moveTo>
                    <a:pt x="122" y="0"/>
                  </a:moveTo>
                  <a:cubicBezTo>
                    <a:pt x="6" y="0"/>
                    <a:pt x="6" y="0"/>
                    <a:pt x="6" y="0"/>
                  </a:cubicBezTo>
                  <a:cubicBezTo>
                    <a:pt x="3" y="0"/>
                    <a:pt x="0" y="2"/>
                    <a:pt x="0" y="6"/>
                  </a:cubicBezTo>
                  <a:cubicBezTo>
                    <a:pt x="0" y="72"/>
                    <a:pt x="0" y="72"/>
                    <a:pt x="0" y="72"/>
                  </a:cubicBezTo>
                  <a:cubicBezTo>
                    <a:pt x="0" y="76"/>
                    <a:pt x="3" y="78"/>
                    <a:pt x="6" y="78"/>
                  </a:cubicBezTo>
                  <a:cubicBezTo>
                    <a:pt x="122" y="78"/>
                    <a:pt x="122" y="78"/>
                    <a:pt x="122" y="78"/>
                  </a:cubicBezTo>
                  <a:cubicBezTo>
                    <a:pt x="125" y="78"/>
                    <a:pt x="128" y="76"/>
                    <a:pt x="128" y="72"/>
                  </a:cubicBezTo>
                  <a:cubicBezTo>
                    <a:pt x="128" y="6"/>
                    <a:pt x="128" y="6"/>
                    <a:pt x="128" y="6"/>
                  </a:cubicBezTo>
                  <a:cubicBezTo>
                    <a:pt x="128" y="2"/>
                    <a:pt x="125" y="0"/>
                    <a:pt x="122" y="0"/>
                  </a:cubicBezTo>
                  <a:close/>
                  <a:moveTo>
                    <a:pt x="123" y="74"/>
                  </a:moveTo>
                  <a:cubicBezTo>
                    <a:pt x="5" y="74"/>
                    <a:pt x="5" y="74"/>
                    <a:pt x="5" y="74"/>
                  </a:cubicBezTo>
                  <a:cubicBezTo>
                    <a:pt x="5" y="4"/>
                    <a:pt x="5" y="4"/>
                    <a:pt x="5" y="4"/>
                  </a:cubicBezTo>
                  <a:cubicBezTo>
                    <a:pt x="123" y="4"/>
                    <a:pt x="123" y="4"/>
                    <a:pt x="123" y="4"/>
                  </a:cubicBezTo>
                  <a:lnTo>
                    <a:pt x="123" y="7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1" name="Oval 146"/>
            <p:cNvSpPr>
              <a:spLocks noChangeArrowheads="1"/>
            </p:cNvSpPr>
            <p:nvPr/>
          </p:nvSpPr>
          <p:spPr bwMode="auto">
            <a:xfrm>
              <a:off x="6397625" y="237490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2" name="Oval 147"/>
            <p:cNvSpPr>
              <a:spLocks noChangeArrowheads="1"/>
            </p:cNvSpPr>
            <p:nvPr/>
          </p:nvSpPr>
          <p:spPr bwMode="auto">
            <a:xfrm>
              <a:off x="6454775" y="237490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3" name="Oval 148"/>
            <p:cNvSpPr>
              <a:spLocks noChangeArrowheads="1"/>
            </p:cNvSpPr>
            <p:nvPr/>
          </p:nvSpPr>
          <p:spPr bwMode="auto">
            <a:xfrm>
              <a:off x="6510338" y="2374900"/>
              <a:ext cx="15875"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4" name="Oval 149"/>
            <p:cNvSpPr>
              <a:spLocks noChangeArrowheads="1"/>
            </p:cNvSpPr>
            <p:nvPr/>
          </p:nvSpPr>
          <p:spPr bwMode="auto">
            <a:xfrm>
              <a:off x="6567488" y="2374900"/>
              <a:ext cx="14288"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5" name="Oval 150"/>
            <p:cNvSpPr>
              <a:spLocks noChangeArrowheads="1"/>
            </p:cNvSpPr>
            <p:nvPr/>
          </p:nvSpPr>
          <p:spPr bwMode="auto">
            <a:xfrm>
              <a:off x="6623050" y="2374900"/>
              <a:ext cx="15875"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6" name="Oval 151"/>
            <p:cNvSpPr>
              <a:spLocks noChangeArrowheads="1"/>
            </p:cNvSpPr>
            <p:nvPr/>
          </p:nvSpPr>
          <p:spPr bwMode="auto">
            <a:xfrm>
              <a:off x="6675438" y="237490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7" name="Oval 152"/>
            <p:cNvSpPr>
              <a:spLocks noChangeArrowheads="1"/>
            </p:cNvSpPr>
            <p:nvPr/>
          </p:nvSpPr>
          <p:spPr bwMode="auto">
            <a:xfrm>
              <a:off x="6732588" y="237490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8" name="Oval 153"/>
            <p:cNvSpPr>
              <a:spLocks noChangeArrowheads="1"/>
            </p:cNvSpPr>
            <p:nvPr/>
          </p:nvSpPr>
          <p:spPr bwMode="auto">
            <a:xfrm>
              <a:off x="6397625" y="243205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9" name="Oval 154"/>
            <p:cNvSpPr>
              <a:spLocks noChangeArrowheads="1"/>
            </p:cNvSpPr>
            <p:nvPr/>
          </p:nvSpPr>
          <p:spPr bwMode="auto">
            <a:xfrm>
              <a:off x="6454775" y="243205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0" name="Oval 155"/>
            <p:cNvSpPr>
              <a:spLocks noChangeArrowheads="1"/>
            </p:cNvSpPr>
            <p:nvPr/>
          </p:nvSpPr>
          <p:spPr bwMode="auto">
            <a:xfrm>
              <a:off x="6510338" y="2432050"/>
              <a:ext cx="15875"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1" name="Oval 156"/>
            <p:cNvSpPr>
              <a:spLocks noChangeArrowheads="1"/>
            </p:cNvSpPr>
            <p:nvPr/>
          </p:nvSpPr>
          <p:spPr bwMode="auto">
            <a:xfrm>
              <a:off x="6567488" y="2432050"/>
              <a:ext cx="14288"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2" name="Oval 157"/>
            <p:cNvSpPr>
              <a:spLocks noChangeArrowheads="1"/>
            </p:cNvSpPr>
            <p:nvPr/>
          </p:nvSpPr>
          <p:spPr bwMode="auto">
            <a:xfrm>
              <a:off x="6623050" y="2432050"/>
              <a:ext cx="15875"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3" name="Oval 158"/>
            <p:cNvSpPr>
              <a:spLocks noChangeArrowheads="1"/>
            </p:cNvSpPr>
            <p:nvPr/>
          </p:nvSpPr>
          <p:spPr bwMode="auto">
            <a:xfrm>
              <a:off x="6675438" y="243205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4" name="Oval 159"/>
            <p:cNvSpPr>
              <a:spLocks noChangeArrowheads="1"/>
            </p:cNvSpPr>
            <p:nvPr/>
          </p:nvSpPr>
          <p:spPr bwMode="auto">
            <a:xfrm>
              <a:off x="6732588" y="243205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5" name="Oval 160"/>
            <p:cNvSpPr>
              <a:spLocks noChangeArrowheads="1"/>
            </p:cNvSpPr>
            <p:nvPr/>
          </p:nvSpPr>
          <p:spPr bwMode="auto">
            <a:xfrm>
              <a:off x="6397625" y="2487613"/>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6" name="Oval 161"/>
            <p:cNvSpPr>
              <a:spLocks noChangeArrowheads="1"/>
            </p:cNvSpPr>
            <p:nvPr/>
          </p:nvSpPr>
          <p:spPr bwMode="auto">
            <a:xfrm>
              <a:off x="6454775" y="2487613"/>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7" name="Oval 162"/>
            <p:cNvSpPr>
              <a:spLocks noChangeArrowheads="1"/>
            </p:cNvSpPr>
            <p:nvPr/>
          </p:nvSpPr>
          <p:spPr bwMode="auto">
            <a:xfrm>
              <a:off x="6510338" y="2487613"/>
              <a:ext cx="15875"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8" name="Oval 163"/>
            <p:cNvSpPr>
              <a:spLocks noChangeArrowheads="1"/>
            </p:cNvSpPr>
            <p:nvPr/>
          </p:nvSpPr>
          <p:spPr bwMode="auto">
            <a:xfrm>
              <a:off x="6567488" y="2487613"/>
              <a:ext cx="14288"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9" name="Oval 164"/>
            <p:cNvSpPr>
              <a:spLocks noChangeArrowheads="1"/>
            </p:cNvSpPr>
            <p:nvPr/>
          </p:nvSpPr>
          <p:spPr bwMode="auto">
            <a:xfrm>
              <a:off x="6623050" y="2487613"/>
              <a:ext cx="15875"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0" name="Oval 165"/>
            <p:cNvSpPr>
              <a:spLocks noChangeArrowheads="1"/>
            </p:cNvSpPr>
            <p:nvPr/>
          </p:nvSpPr>
          <p:spPr bwMode="auto">
            <a:xfrm>
              <a:off x="6675438" y="2487613"/>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1" name="Oval 166"/>
            <p:cNvSpPr>
              <a:spLocks noChangeArrowheads="1"/>
            </p:cNvSpPr>
            <p:nvPr/>
          </p:nvSpPr>
          <p:spPr bwMode="auto">
            <a:xfrm>
              <a:off x="6732588" y="2487613"/>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2" name="Oval 167"/>
            <p:cNvSpPr>
              <a:spLocks noChangeArrowheads="1"/>
            </p:cNvSpPr>
            <p:nvPr/>
          </p:nvSpPr>
          <p:spPr bwMode="auto">
            <a:xfrm>
              <a:off x="6397625" y="2544763"/>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3" name="Oval 168"/>
            <p:cNvSpPr>
              <a:spLocks noChangeArrowheads="1"/>
            </p:cNvSpPr>
            <p:nvPr/>
          </p:nvSpPr>
          <p:spPr bwMode="auto">
            <a:xfrm>
              <a:off x="6732588" y="2544763"/>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4" name="Freeform 169"/>
            <p:cNvSpPr/>
            <p:nvPr/>
          </p:nvSpPr>
          <p:spPr bwMode="auto">
            <a:xfrm>
              <a:off x="6454775" y="2544763"/>
              <a:ext cx="239713" cy="19050"/>
            </a:xfrm>
            <a:custGeom>
              <a:avLst/>
              <a:gdLst>
                <a:gd name="T0" fmla="*/ 2 w 64"/>
                <a:gd name="T1" fmla="*/ 5 h 5"/>
                <a:gd name="T2" fmla="*/ 62 w 64"/>
                <a:gd name="T3" fmla="*/ 5 h 5"/>
                <a:gd name="T4" fmla="*/ 64 w 64"/>
                <a:gd name="T5" fmla="*/ 2 h 5"/>
                <a:gd name="T6" fmla="*/ 62 w 64"/>
                <a:gd name="T7" fmla="*/ 0 h 5"/>
                <a:gd name="T8" fmla="*/ 2 w 64"/>
                <a:gd name="T9" fmla="*/ 0 h 5"/>
                <a:gd name="T10" fmla="*/ 0 w 64"/>
                <a:gd name="T11" fmla="*/ 2 h 5"/>
                <a:gd name="T12" fmla="*/ 2 w 6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64" h="5">
                  <a:moveTo>
                    <a:pt x="2" y="5"/>
                  </a:moveTo>
                  <a:cubicBezTo>
                    <a:pt x="62" y="5"/>
                    <a:pt x="62" y="5"/>
                    <a:pt x="62" y="5"/>
                  </a:cubicBezTo>
                  <a:cubicBezTo>
                    <a:pt x="63" y="5"/>
                    <a:pt x="64" y="4"/>
                    <a:pt x="64" y="2"/>
                  </a:cubicBezTo>
                  <a:cubicBezTo>
                    <a:pt x="64" y="1"/>
                    <a:pt x="63" y="0"/>
                    <a:pt x="62" y="0"/>
                  </a:cubicBezTo>
                  <a:cubicBezTo>
                    <a:pt x="2" y="0"/>
                    <a:pt x="2" y="0"/>
                    <a:pt x="2" y="0"/>
                  </a:cubicBezTo>
                  <a:cubicBezTo>
                    <a:pt x="1" y="0"/>
                    <a:pt x="0" y="1"/>
                    <a:pt x="0" y="2"/>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8" name="组合 257"/>
          <p:cNvGrpSpPr/>
          <p:nvPr/>
        </p:nvGrpSpPr>
        <p:grpSpPr>
          <a:xfrm>
            <a:off x="5467350" y="2228850"/>
            <a:ext cx="292100" cy="481013"/>
            <a:chOff x="5467350" y="2228850"/>
            <a:chExt cx="292100" cy="481013"/>
          </a:xfrm>
          <a:solidFill>
            <a:schemeClr val="bg1"/>
          </a:solidFill>
        </p:grpSpPr>
        <p:sp>
          <p:nvSpPr>
            <p:cNvPr id="205" name="Freeform 170"/>
            <p:cNvSpPr>
              <a:spLocks noEditPoints="1"/>
            </p:cNvSpPr>
            <p:nvPr/>
          </p:nvSpPr>
          <p:spPr bwMode="auto">
            <a:xfrm>
              <a:off x="5467350" y="2228850"/>
              <a:ext cx="292100" cy="481013"/>
            </a:xfrm>
            <a:custGeom>
              <a:avLst/>
              <a:gdLst>
                <a:gd name="T0" fmla="*/ 43 w 78"/>
                <a:gd name="T1" fmla="*/ 0 h 128"/>
                <a:gd name="T2" fmla="*/ 35 w 78"/>
                <a:gd name="T3" fmla="*/ 0 h 128"/>
                <a:gd name="T4" fmla="*/ 0 w 78"/>
                <a:gd name="T5" fmla="*/ 36 h 128"/>
                <a:gd name="T6" fmla="*/ 0 w 78"/>
                <a:gd name="T7" fmla="*/ 92 h 128"/>
                <a:gd name="T8" fmla="*/ 35 w 78"/>
                <a:gd name="T9" fmla="*/ 128 h 128"/>
                <a:gd name="T10" fmla="*/ 43 w 78"/>
                <a:gd name="T11" fmla="*/ 128 h 128"/>
                <a:gd name="T12" fmla="*/ 78 w 78"/>
                <a:gd name="T13" fmla="*/ 92 h 128"/>
                <a:gd name="T14" fmla="*/ 78 w 78"/>
                <a:gd name="T15" fmla="*/ 36 h 128"/>
                <a:gd name="T16" fmla="*/ 43 w 78"/>
                <a:gd name="T17" fmla="*/ 0 h 128"/>
                <a:gd name="T18" fmla="*/ 74 w 78"/>
                <a:gd name="T19" fmla="*/ 92 h 128"/>
                <a:gd name="T20" fmla="*/ 65 w 78"/>
                <a:gd name="T21" fmla="*/ 114 h 128"/>
                <a:gd name="T22" fmla="*/ 43 w 78"/>
                <a:gd name="T23" fmla="*/ 123 h 128"/>
                <a:gd name="T24" fmla="*/ 35 w 78"/>
                <a:gd name="T25" fmla="*/ 123 h 128"/>
                <a:gd name="T26" fmla="*/ 13 w 78"/>
                <a:gd name="T27" fmla="*/ 114 h 128"/>
                <a:gd name="T28" fmla="*/ 4 w 78"/>
                <a:gd name="T29" fmla="*/ 92 h 128"/>
                <a:gd name="T30" fmla="*/ 4 w 78"/>
                <a:gd name="T31" fmla="*/ 36 h 128"/>
                <a:gd name="T32" fmla="*/ 13 w 78"/>
                <a:gd name="T33" fmla="*/ 14 h 128"/>
                <a:gd name="T34" fmla="*/ 35 w 78"/>
                <a:gd name="T35" fmla="*/ 5 h 128"/>
                <a:gd name="T36" fmla="*/ 43 w 78"/>
                <a:gd name="T37" fmla="*/ 5 h 128"/>
                <a:gd name="T38" fmla="*/ 65 w 78"/>
                <a:gd name="T39" fmla="*/ 14 h 128"/>
                <a:gd name="T40" fmla="*/ 74 w 78"/>
                <a:gd name="T41" fmla="*/ 36 h 128"/>
                <a:gd name="T42" fmla="*/ 74 w 78"/>
                <a:gd name="T43" fmla="*/ 9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 h="128">
                  <a:moveTo>
                    <a:pt x="43" y="0"/>
                  </a:moveTo>
                  <a:cubicBezTo>
                    <a:pt x="35" y="0"/>
                    <a:pt x="35" y="0"/>
                    <a:pt x="35" y="0"/>
                  </a:cubicBezTo>
                  <a:cubicBezTo>
                    <a:pt x="16" y="0"/>
                    <a:pt x="0" y="16"/>
                    <a:pt x="0" y="36"/>
                  </a:cubicBezTo>
                  <a:cubicBezTo>
                    <a:pt x="0" y="92"/>
                    <a:pt x="0" y="92"/>
                    <a:pt x="0" y="92"/>
                  </a:cubicBezTo>
                  <a:cubicBezTo>
                    <a:pt x="0" y="112"/>
                    <a:pt x="16" y="128"/>
                    <a:pt x="35" y="128"/>
                  </a:cubicBezTo>
                  <a:cubicBezTo>
                    <a:pt x="43" y="128"/>
                    <a:pt x="43" y="128"/>
                    <a:pt x="43" y="128"/>
                  </a:cubicBezTo>
                  <a:cubicBezTo>
                    <a:pt x="62" y="128"/>
                    <a:pt x="78" y="112"/>
                    <a:pt x="78" y="92"/>
                  </a:cubicBezTo>
                  <a:cubicBezTo>
                    <a:pt x="78" y="36"/>
                    <a:pt x="78" y="36"/>
                    <a:pt x="78" y="36"/>
                  </a:cubicBezTo>
                  <a:cubicBezTo>
                    <a:pt x="78" y="16"/>
                    <a:pt x="62" y="0"/>
                    <a:pt x="43" y="0"/>
                  </a:cubicBezTo>
                  <a:close/>
                  <a:moveTo>
                    <a:pt x="74" y="92"/>
                  </a:moveTo>
                  <a:cubicBezTo>
                    <a:pt x="74" y="101"/>
                    <a:pt x="71" y="108"/>
                    <a:pt x="65" y="114"/>
                  </a:cubicBezTo>
                  <a:cubicBezTo>
                    <a:pt x="59" y="120"/>
                    <a:pt x="51" y="123"/>
                    <a:pt x="43" y="123"/>
                  </a:cubicBezTo>
                  <a:cubicBezTo>
                    <a:pt x="35" y="123"/>
                    <a:pt x="35" y="123"/>
                    <a:pt x="35" y="123"/>
                  </a:cubicBezTo>
                  <a:cubicBezTo>
                    <a:pt x="27" y="123"/>
                    <a:pt x="19" y="120"/>
                    <a:pt x="13" y="114"/>
                  </a:cubicBezTo>
                  <a:cubicBezTo>
                    <a:pt x="7" y="108"/>
                    <a:pt x="4" y="101"/>
                    <a:pt x="4" y="92"/>
                  </a:cubicBezTo>
                  <a:cubicBezTo>
                    <a:pt x="4" y="36"/>
                    <a:pt x="4" y="36"/>
                    <a:pt x="4" y="36"/>
                  </a:cubicBezTo>
                  <a:cubicBezTo>
                    <a:pt x="4" y="27"/>
                    <a:pt x="7" y="20"/>
                    <a:pt x="13" y="14"/>
                  </a:cubicBezTo>
                  <a:cubicBezTo>
                    <a:pt x="19" y="8"/>
                    <a:pt x="27" y="5"/>
                    <a:pt x="35" y="5"/>
                  </a:cubicBezTo>
                  <a:cubicBezTo>
                    <a:pt x="43" y="5"/>
                    <a:pt x="43" y="5"/>
                    <a:pt x="43" y="5"/>
                  </a:cubicBezTo>
                  <a:cubicBezTo>
                    <a:pt x="51" y="5"/>
                    <a:pt x="59" y="8"/>
                    <a:pt x="65" y="14"/>
                  </a:cubicBezTo>
                  <a:cubicBezTo>
                    <a:pt x="71" y="20"/>
                    <a:pt x="74" y="27"/>
                    <a:pt x="74" y="36"/>
                  </a:cubicBezTo>
                  <a:lnTo>
                    <a:pt x="7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6" name="Freeform 171"/>
            <p:cNvSpPr/>
            <p:nvPr/>
          </p:nvSpPr>
          <p:spPr bwMode="auto">
            <a:xfrm>
              <a:off x="5605463" y="2311400"/>
              <a:ext cx="15875" cy="101600"/>
            </a:xfrm>
            <a:custGeom>
              <a:avLst/>
              <a:gdLst>
                <a:gd name="T0" fmla="*/ 2 w 4"/>
                <a:gd name="T1" fmla="*/ 0 h 27"/>
                <a:gd name="T2" fmla="*/ 0 w 4"/>
                <a:gd name="T3" fmla="*/ 3 h 27"/>
                <a:gd name="T4" fmla="*/ 0 w 4"/>
                <a:gd name="T5" fmla="*/ 25 h 27"/>
                <a:gd name="T6" fmla="*/ 2 w 4"/>
                <a:gd name="T7" fmla="*/ 27 h 27"/>
                <a:gd name="T8" fmla="*/ 4 w 4"/>
                <a:gd name="T9" fmla="*/ 25 h 27"/>
                <a:gd name="T10" fmla="*/ 4 w 4"/>
                <a:gd name="T11" fmla="*/ 3 h 27"/>
                <a:gd name="T12" fmla="*/ 2 w 4"/>
                <a:gd name="T13" fmla="*/ 0 h 27"/>
              </a:gdLst>
              <a:ahLst/>
              <a:cxnLst>
                <a:cxn ang="0">
                  <a:pos x="T0" y="T1"/>
                </a:cxn>
                <a:cxn ang="0">
                  <a:pos x="T2" y="T3"/>
                </a:cxn>
                <a:cxn ang="0">
                  <a:pos x="T4" y="T5"/>
                </a:cxn>
                <a:cxn ang="0">
                  <a:pos x="T6" y="T7"/>
                </a:cxn>
                <a:cxn ang="0">
                  <a:pos x="T8" y="T9"/>
                </a:cxn>
                <a:cxn ang="0">
                  <a:pos x="T10" y="T11"/>
                </a:cxn>
                <a:cxn ang="0">
                  <a:pos x="T12" y="T13"/>
                </a:cxn>
              </a:cxnLst>
              <a:rect l="0" t="0" r="r" b="b"/>
              <a:pathLst>
                <a:path w="4" h="27">
                  <a:moveTo>
                    <a:pt x="2" y="0"/>
                  </a:moveTo>
                  <a:cubicBezTo>
                    <a:pt x="1" y="0"/>
                    <a:pt x="0" y="1"/>
                    <a:pt x="0" y="3"/>
                  </a:cubicBezTo>
                  <a:cubicBezTo>
                    <a:pt x="0" y="25"/>
                    <a:pt x="0" y="25"/>
                    <a:pt x="0" y="25"/>
                  </a:cubicBezTo>
                  <a:cubicBezTo>
                    <a:pt x="0" y="26"/>
                    <a:pt x="1" y="27"/>
                    <a:pt x="2" y="27"/>
                  </a:cubicBezTo>
                  <a:cubicBezTo>
                    <a:pt x="3" y="27"/>
                    <a:pt x="4" y="26"/>
                    <a:pt x="4" y="25"/>
                  </a:cubicBezTo>
                  <a:cubicBezTo>
                    <a:pt x="4" y="3"/>
                    <a:pt x="4" y="3"/>
                    <a:pt x="4" y="3"/>
                  </a:cubicBezTo>
                  <a:cubicBezTo>
                    <a:pt x="4" y="1"/>
                    <a:pt x="3"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7" name="组合 256"/>
          <p:cNvGrpSpPr/>
          <p:nvPr/>
        </p:nvGrpSpPr>
        <p:grpSpPr>
          <a:xfrm>
            <a:off x="4411663" y="2236788"/>
            <a:ext cx="481013" cy="465138"/>
            <a:chOff x="4411663" y="2236788"/>
            <a:chExt cx="481013" cy="465138"/>
          </a:xfrm>
          <a:solidFill>
            <a:schemeClr val="bg1"/>
          </a:solidFill>
        </p:grpSpPr>
        <p:sp>
          <p:nvSpPr>
            <p:cNvPr id="207" name="Freeform 172"/>
            <p:cNvSpPr>
              <a:spLocks noEditPoints="1"/>
            </p:cNvSpPr>
            <p:nvPr/>
          </p:nvSpPr>
          <p:spPr bwMode="auto">
            <a:xfrm>
              <a:off x="4411663" y="2236788"/>
              <a:ext cx="481013" cy="465138"/>
            </a:xfrm>
            <a:custGeom>
              <a:avLst/>
              <a:gdLst>
                <a:gd name="T0" fmla="*/ 122 w 128"/>
                <a:gd name="T1" fmla="*/ 0 h 124"/>
                <a:gd name="T2" fmla="*/ 6 w 128"/>
                <a:gd name="T3" fmla="*/ 0 h 124"/>
                <a:gd name="T4" fmla="*/ 0 w 128"/>
                <a:gd name="T5" fmla="*/ 6 h 124"/>
                <a:gd name="T6" fmla="*/ 0 w 128"/>
                <a:gd name="T7" fmla="*/ 95 h 124"/>
                <a:gd name="T8" fmla="*/ 6 w 128"/>
                <a:gd name="T9" fmla="*/ 101 h 124"/>
                <a:gd name="T10" fmla="*/ 48 w 128"/>
                <a:gd name="T11" fmla="*/ 101 h 124"/>
                <a:gd name="T12" fmla="*/ 45 w 128"/>
                <a:gd name="T13" fmla="*/ 119 h 124"/>
                <a:gd name="T14" fmla="*/ 38 w 128"/>
                <a:gd name="T15" fmla="*/ 119 h 124"/>
                <a:gd name="T16" fmla="*/ 36 w 128"/>
                <a:gd name="T17" fmla="*/ 121 h 124"/>
                <a:gd name="T18" fmla="*/ 38 w 128"/>
                <a:gd name="T19" fmla="*/ 124 h 124"/>
                <a:gd name="T20" fmla="*/ 90 w 128"/>
                <a:gd name="T21" fmla="*/ 124 h 124"/>
                <a:gd name="T22" fmla="*/ 92 w 128"/>
                <a:gd name="T23" fmla="*/ 121 h 124"/>
                <a:gd name="T24" fmla="*/ 90 w 128"/>
                <a:gd name="T25" fmla="*/ 119 h 124"/>
                <a:gd name="T26" fmla="*/ 83 w 128"/>
                <a:gd name="T27" fmla="*/ 119 h 124"/>
                <a:gd name="T28" fmla="*/ 80 w 128"/>
                <a:gd name="T29" fmla="*/ 101 h 124"/>
                <a:gd name="T30" fmla="*/ 122 w 128"/>
                <a:gd name="T31" fmla="*/ 101 h 124"/>
                <a:gd name="T32" fmla="*/ 128 w 128"/>
                <a:gd name="T33" fmla="*/ 95 h 124"/>
                <a:gd name="T34" fmla="*/ 128 w 128"/>
                <a:gd name="T35" fmla="*/ 6 h 124"/>
                <a:gd name="T36" fmla="*/ 122 w 128"/>
                <a:gd name="T37" fmla="*/ 0 h 124"/>
                <a:gd name="T38" fmla="*/ 50 w 128"/>
                <a:gd name="T39" fmla="*/ 119 h 124"/>
                <a:gd name="T40" fmla="*/ 53 w 128"/>
                <a:gd name="T41" fmla="*/ 101 h 124"/>
                <a:gd name="T42" fmla="*/ 75 w 128"/>
                <a:gd name="T43" fmla="*/ 101 h 124"/>
                <a:gd name="T44" fmla="*/ 78 w 128"/>
                <a:gd name="T45" fmla="*/ 119 h 124"/>
                <a:gd name="T46" fmla="*/ 50 w 128"/>
                <a:gd name="T47" fmla="*/ 119 h 124"/>
                <a:gd name="T48" fmla="*/ 123 w 128"/>
                <a:gd name="T49" fmla="*/ 97 h 124"/>
                <a:gd name="T50" fmla="*/ 5 w 128"/>
                <a:gd name="T51" fmla="*/ 97 h 124"/>
                <a:gd name="T52" fmla="*/ 5 w 128"/>
                <a:gd name="T53" fmla="*/ 79 h 124"/>
                <a:gd name="T54" fmla="*/ 123 w 128"/>
                <a:gd name="T55" fmla="*/ 79 h 124"/>
                <a:gd name="T56" fmla="*/ 123 w 128"/>
                <a:gd name="T57" fmla="*/ 97 h 124"/>
                <a:gd name="T58" fmla="*/ 123 w 128"/>
                <a:gd name="T59" fmla="*/ 75 h 124"/>
                <a:gd name="T60" fmla="*/ 5 w 128"/>
                <a:gd name="T61" fmla="*/ 75 h 124"/>
                <a:gd name="T62" fmla="*/ 5 w 128"/>
                <a:gd name="T63" fmla="*/ 5 h 124"/>
                <a:gd name="T64" fmla="*/ 123 w 128"/>
                <a:gd name="T65" fmla="*/ 5 h 124"/>
                <a:gd name="T66" fmla="*/ 123 w 128"/>
                <a:gd name="T67" fmla="*/ 7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24">
                  <a:moveTo>
                    <a:pt x="122" y="0"/>
                  </a:moveTo>
                  <a:cubicBezTo>
                    <a:pt x="6" y="0"/>
                    <a:pt x="6" y="0"/>
                    <a:pt x="6" y="0"/>
                  </a:cubicBezTo>
                  <a:cubicBezTo>
                    <a:pt x="3" y="0"/>
                    <a:pt x="0" y="3"/>
                    <a:pt x="0" y="6"/>
                  </a:cubicBezTo>
                  <a:cubicBezTo>
                    <a:pt x="0" y="95"/>
                    <a:pt x="0" y="95"/>
                    <a:pt x="0" y="95"/>
                  </a:cubicBezTo>
                  <a:cubicBezTo>
                    <a:pt x="0" y="99"/>
                    <a:pt x="3" y="101"/>
                    <a:pt x="6" y="101"/>
                  </a:cubicBezTo>
                  <a:cubicBezTo>
                    <a:pt x="48" y="101"/>
                    <a:pt x="48" y="101"/>
                    <a:pt x="48" y="101"/>
                  </a:cubicBezTo>
                  <a:cubicBezTo>
                    <a:pt x="45" y="119"/>
                    <a:pt x="45" y="119"/>
                    <a:pt x="45" y="119"/>
                  </a:cubicBezTo>
                  <a:cubicBezTo>
                    <a:pt x="38" y="119"/>
                    <a:pt x="38" y="119"/>
                    <a:pt x="38" y="119"/>
                  </a:cubicBezTo>
                  <a:cubicBezTo>
                    <a:pt x="37" y="119"/>
                    <a:pt x="36" y="120"/>
                    <a:pt x="36" y="121"/>
                  </a:cubicBezTo>
                  <a:cubicBezTo>
                    <a:pt x="36" y="123"/>
                    <a:pt x="37" y="124"/>
                    <a:pt x="38" y="124"/>
                  </a:cubicBezTo>
                  <a:cubicBezTo>
                    <a:pt x="90" y="124"/>
                    <a:pt x="90" y="124"/>
                    <a:pt x="90" y="124"/>
                  </a:cubicBezTo>
                  <a:cubicBezTo>
                    <a:pt x="91" y="124"/>
                    <a:pt x="92" y="123"/>
                    <a:pt x="92" y="121"/>
                  </a:cubicBezTo>
                  <a:cubicBezTo>
                    <a:pt x="92" y="120"/>
                    <a:pt x="91" y="119"/>
                    <a:pt x="90" y="119"/>
                  </a:cubicBezTo>
                  <a:cubicBezTo>
                    <a:pt x="83" y="119"/>
                    <a:pt x="83" y="119"/>
                    <a:pt x="83" y="119"/>
                  </a:cubicBezTo>
                  <a:cubicBezTo>
                    <a:pt x="80" y="101"/>
                    <a:pt x="80" y="101"/>
                    <a:pt x="80" y="101"/>
                  </a:cubicBezTo>
                  <a:cubicBezTo>
                    <a:pt x="122" y="101"/>
                    <a:pt x="122" y="101"/>
                    <a:pt x="122" y="101"/>
                  </a:cubicBezTo>
                  <a:cubicBezTo>
                    <a:pt x="125" y="101"/>
                    <a:pt x="128" y="99"/>
                    <a:pt x="128" y="95"/>
                  </a:cubicBezTo>
                  <a:cubicBezTo>
                    <a:pt x="128" y="6"/>
                    <a:pt x="128" y="6"/>
                    <a:pt x="128" y="6"/>
                  </a:cubicBezTo>
                  <a:cubicBezTo>
                    <a:pt x="128" y="3"/>
                    <a:pt x="125" y="0"/>
                    <a:pt x="122" y="0"/>
                  </a:cubicBezTo>
                  <a:close/>
                  <a:moveTo>
                    <a:pt x="50" y="119"/>
                  </a:moveTo>
                  <a:cubicBezTo>
                    <a:pt x="53" y="101"/>
                    <a:pt x="53" y="101"/>
                    <a:pt x="53" y="101"/>
                  </a:cubicBezTo>
                  <a:cubicBezTo>
                    <a:pt x="75" y="101"/>
                    <a:pt x="75" y="101"/>
                    <a:pt x="75" y="101"/>
                  </a:cubicBezTo>
                  <a:cubicBezTo>
                    <a:pt x="78" y="119"/>
                    <a:pt x="78" y="119"/>
                    <a:pt x="78" y="119"/>
                  </a:cubicBezTo>
                  <a:lnTo>
                    <a:pt x="50" y="119"/>
                  </a:lnTo>
                  <a:close/>
                  <a:moveTo>
                    <a:pt x="123" y="97"/>
                  </a:moveTo>
                  <a:cubicBezTo>
                    <a:pt x="5" y="97"/>
                    <a:pt x="5" y="97"/>
                    <a:pt x="5" y="97"/>
                  </a:cubicBezTo>
                  <a:cubicBezTo>
                    <a:pt x="5" y="79"/>
                    <a:pt x="5" y="79"/>
                    <a:pt x="5" y="79"/>
                  </a:cubicBezTo>
                  <a:cubicBezTo>
                    <a:pt x="123" y="79"/>
                    <a:pt x="123" y="79"/>
                    <a:pt x="123" y="79"/>
                  </a:cubicBezTo>
                  <a:lnTo>
                    <a:pt x="123" y="97"/>
                  </a:lnTo>
                  <a:close/>
                  <a:moveTo>
                    <a:pt x="123" y="75"/>
                  </a:moveTo>
                  <a:cubicBezTo>
                    <a:pt x="5" y="75"/>
                    <a:pt x="5" y="75"/>
                    <a:pt x="5" y="75"/>
                  </a:cubicBezTo>
                  <a:cubicBezTo>
                    <a:pt x="5" y="5"/>
                    <a:pt x="5" y="5"/>
                    <a:pt x="5" y="5"/>
                  </a:cubicBezTo>
                  <a:cubicBezTo>
                    <a:pt x="123" y="5"/>
                    <a:pt x="123" y="5"/>
                    <a:pt x="123" y="5"/>
                  </a:cubicBezTo>
                  <a:lnTo>
                    <a:pt x="123" y="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8" name="Oval 173"/>
            <p:cNvSpPr>
              <a:spLocks noChangeArrowheads="1"/>
            </p:cNvSpPr>
            <p:nvPr/>
          </p:nvSpPr>
          <p:spPr bwMode="auto">
            <a:xfrm>
              <a:off x="4637088" y="2551113"/>
              <a:ext cx="30163"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6" name="组合 255"/>
          <p:cNvGrpSpPr/>
          <p:nvPr/>
        </p:nvGrpSpPr>
        <p:grpSpPr>
          <a:xfrm>
            <a:off x="3451225" y="2308225"/>
            <a:ext cx="481013" cy="322263"/>
            <a:chOff x="3451225" y="2308225"/>
            <a:chExt cx="481013" cy="322263"/>
          </a:xfrm>
          <a:solidFill>
            <a:schemeClr val="bg1"/>
          </a:solidFill>
        </p:grpSpPr>
        <p:sp>
          <p:nvSpPr>
            <p:cNvPr id="209" name="Freeform 174"/>
            <p:cNvSpPr>
              <a:spLocks noEditPoints="1"/>
            </p:cNvSpPr>
            <p:nvPr/>
          </p:nvSpPr>
          <p:spPr bwMode="auto">
            <a:xfrm>
              <a:off x="3489325" y="2308225"/>
              <a:ext cx="404813" cy="266700"/>
            </a:xfrm>
            <a:custGeom>
              <a:avLst/>
              <a:gdLst>
                <a:gd name="T0" fmla="*/ 108 w 108"/>
                <a:gd name="T1" fmla="*/ 6 h 71"/>
                <a:gd name="T2" fmla="*/ 102 w 108"/>
                <a:gd name="T3" fmla="*/ 0 h 71"/>
                <a:gd name="T4" fmla="*/ 6 w 108"/>
                <a:gd name="T5" fmla="*/ 0 h 71"/>
                <a:gd name="T6" fmla="*/ 0 w 108"/>
                <a:gd name="T7" fmla="*/ 6 h 71"/>
                <a:gd name="T8" fmla="*/ 0 w 108"/>
                <a:gd name="T9" fmla="*/ 71 h 71"/>
                <a:gd name="T10" fmla="*/ 108 w 108"/>
                <a:gd name="T11" fmla="*/ 71 h 71"/>
                <a:gd name="T12" fmla="*/ 108 w 108"/>
                <a:gd name="T13" fmla="*/ 6 h 71"/>
                <a:gd name="T14" fmla="*/ 104 w 108"/>
                <a:gd name="T15" fmla="*/ 67 h 71"/>
                <a:gd name="T16" fmla="*/ 4 w 108"/>
                <a:gd name="T17" fmla="*/ 67 h 71"/>
                <a:gd name="T18" fmla="*/ 4 w 108"/>
                <a:gd name="T19" fmla="*/ 4 h 71"/>
                <a:gd name="T20" fmla="*/ 104 w 108"/>
                <a:gd name="T21" fmla="*/ 4 h 71"/>
                <a:gd name="T22" fmla="*/ 104 w 108"/>
                <a:gd name="T23" fmla="*/ 67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 h="71">
                  <a:moveTo>
                    <a:pt x="108" y="6"/>
                  </a:moveTo>
                  <a:cubicBezTo>
                    <a:pt x="108" y="3"/>
                    <a:pt x="105" y="0"/>
                    <a:pt x="102" y="0"/>
                  </a:cubicBezTo>
                  <a:cubicBezTo>
                    <a:pt x="6" y="0"/>
                    <a:pt x="6" y="0"/>
                    <a:pt x="6" y="0"/>
                  </a:cubicBezTo>
                  <a:cubicBezTo>
                    <a:pt x="2" y="0"/>
                    <a:pt x="0" y="3"/>
                    <a:pt x="0" y="6"/>
                  </a:cubicBezTo>
                  <a:cubicBezTo>
                    <a:pt x="0" y="71"/>
                    <a:pt x="0" y="71"/>
                    <a:pt x="0" y="71"/>
                  </a:cubicBezTo>
                  <a:cubicBezTo>
                    <a:pt x="108" y="71"/>
                    <a:pt x="108" y="71"/>
                    <a:pt x="108" y="71"/>
                  </a:cubicBezTo>
                  <a:lnTo>
                    <a:pt x="108" y="6"/>
                  </a:lnTo>
                  <a:close/>
                  <a:moveTo>
                    <a:pt x="104" y="67"/>
                  </a:moveTo>
                  <a:cubicBezTo>
                    <a:pt x="4" y="67"/>
                    <a:pt x="4" y="67"/>
                    <a:pt x="4" y="67"/>
                  </a:cubicBezTo>
                  <a:cubicBezTo>
                    <a:pt x="4" y="4"/>
                    <a:pt x="4" y="4"/>
                    <a:pt x="4" y="4"/>
                  </a:cubicBezTo>
                  <a:cubicBezTo>
                    <a:pt x="104" y="4"/>
                    <a:pt x="104" y="4"/>
                    <a:pt x="104" y="4"/>
                  </a:cubicBezTo>
                  <a:lnTo>
                    <a:pt x="104"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0" name="Freeform 175"/>
            <p:cNvSpPr/>
            <p:nvPr/>
          </p:nvSpPr>
          <p:spPr bwMode="auto">
            <a:xfrm>
              <a:off x="3451225" y="2616200"/>
              <a:ext cx="481013" cy="14288"/>
            </a:xfrm>
            <a:custGeom>
              <a:avLst/>
              <a:gdLst>
                <a:gd name="T0" fmla="*/ 126 w 128"/>
                <a:gd name="T1" fmla="*/ 0 h 4"/>
                <a:gd name="T2" fmla="*/ 2 w 128"/>
                <a:gd name="T3" fmla="*/ 0 h 4"/>
                <a:gd name="T4" fmla="*/ 0 w 128"/>
                <a:gd name="T5" fmla="*/ 2 h 4"/>
                <a:gd name="T6" fmla="*/ 2 w 128"/>
                <a:gd name="T7" fmla="*/ 4 h 4"/>
                <a:gd name="T8" fmla="*/ 126 w 128"/>
                <a:gd name="T9" fmla="*/ 4 h 4"/>
                <a:gd name="T10" fmla="*/ 128 w 128"/>
                <a:gd name="T11" fmla="*/ 2 h 4"/>
                <a:gd name="T12" fmla="*/ 126 w 12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8" h="4">
                  <a:moveTo>
                    <a:pt x="126" y="0"/>
                  </a:moveTo>
                  <a:cubicBezTo>
                    <a:pt x="2" y="0"/>
                    <a:pt x="2" y="0"/>
                    <a:pt x="2" y="0"/>
                  </a:cubicBezTo>
                  <a:cubicBezTo>
                    <a:pt x="1" y="0"/>
                    <a:pt x="0" y="1"/>
                    <a:pt x="0" y="2"/>
                  </a:cubicBezTo>
                  <a:cubicBezTo>
                    <a:pt x="0" y="3"/>
                    <a:pt x="1" y="4"/>
                    <a:pt x="2" y="4"/>
                  </a:cubicBezTo>
                  <a:cubicBezTo>
                    <a:pt x="126" y="4"/>
                    <a:pt x="126" y="4"/>
                    <a:pt x="126" y="4"/>
                  </a:cubicBezTo>
                  <a:cubicBezTo>
                    <a:pt x="127" y="4"/>
                    <a:pt x="128" y="3"/>
                    <a:pt x="128" y="2"/>
                  </a:cubicBezTo>
                  <a:cubicBezTo>
                    <a:pt x="128" y="1"/>
                    <a:pt x="127"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5" name="组合 254"/>
          <p:cNvGrpSpPr/>
          <p:nvPr/>
        </p:nvGrpSpPr>
        <p:grpSpPr>
          <a:xfrm>
            <a:off x="2554288" y="2228850"/>
            <a:ext cx="352425" cy="481013"/>
            <a:chOff x="2554288" y="2228850"/>
            <a:chExt cx="352425" cy="481013"/>
          </a:xfrm>
          <a:solidFill>
            <a:schemeClr val="bg1"/>
          </a:solidFill>
        </p:grpSpPr>
        <p:sp>
          <p:nvSpPr>
            <p:cNvPr id="211" name="Oval 176"/>
            <p:cNvSpPr>
              <a:spLocks noChangeArrowheads="1"/>
            </p:cNvSpPr>
            <p:nvPr/>
          </p:nvSpPr>
          <p:spPr bwMode="auto">
            <a:xfrm>
              <a:off x="2714625" y="2646363"/>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2" name="Freeform 177"/>
            <p:cNvSpPr>
              <a:spLocks noEditPoints="1"/>
            </p:cNvSpPr>
            <p:nvPr/>
          </p:nvSpPr>
          <p:spPr bwMode="auto">
            <a:xfrm>
              <a:off x="2554288" y="2228850"/>
              <a:ext cx="352425" cy="481013"/>
            </a:xfrm>
            <a:custGeom>
              <a:avLst/>
              <a:gdLst>
                <a:gd name="T0" fmla="*/ 88 w 94"/>
                <a:gd name="T1" fmla="*/ 0 h 128"/>
                <a:gd name="T2" fmla="*/ 6 w 94"/>
                <a:gd name="T3" fmla="*/ 0 h 128"/>
                <a:gd name="T4" fmla="*/ 0 w 94"/>
                <a:gd name="T5" fmla="*/ 6 h 128"/>
                <a:gd name="T6" fmla="*/ 0 w 94"/>
                <a:gd name="T7" fmla="*/ 122 h 128"/>
                <a:gd name="T8" fmla="*/ 6 w 94"/>
                <a:gd name="T9" fmla="*/ 128 h 128"/>
                <a:gd name="T10" fmla="*/ 88 w 94"/>
                <a:gd name="T11" fmla="*/ 128 h 128"/>
                <a:gd name="T12" fmla="*/ 94 w 94"/>
                <a:gd name="T13" fmla="*/ 122 h 128"/>
                <a:gd name="T14" fmla="*/ 94 w 94"/>
                <a:gd name="T15" fmla="*/ 6 h 128"/>
                <a:gd name="T16" fmla="*/ 88 w 94"/>
                <a:gd name="T17" fmla="*/ 0 h 128"/>
                <a:gd name="T18" fmla="*/ 89 w 94"/>
                <a:gd name="T19" fmla="*/ 123 h 128"/>
                <a:gd name="T20" fmla="*/ 5 w 94"/>
                <a:gd name="T21" fmla="*/ 123 h 128"/>
                <a:gd name="T22" fmla="*/ 5 w 94"/>
                <a:gd name="T23" fmla="*/ 106 h 128"/>
                <a:gd name="T24" fmla="*/ 89 w 94"/>
                <a:gd name="T25" fmla="*/ 106 h 128"/>
                <a:gd name="T26" fmla="*/ 89 w 94"/>
                <a:gd name="T27" fmla="*/ 123 h 128"/>
                <a:gd name="T28" fmla="*/ 89 w 94"/>
                <a:gd name="T29" fmla="*/ 101 h 128"/>
                <a:gd name="T30" fmla="*/ 5 w 94"/>
                <a:gd name="T31" fmla="*/ 101 h 128"/>
                <a:gd name="T32" fmla="*/ 5 w 94"/>
                <a:gd name="T33" fmla="*/ 19 h 128"/>
                <a:gd name="T34" fmla="*/ 89 w 94"/>
                <a:gd name="T35" fmla="*/ 19 h 128"/>
                <a:gd name="T36" fmla="*/ 89 w 94"/>
                <a:gd name="T37" fmla="*/ 101 h 128"/>
                <a:gd name="T38" fmla="*/ 89 w 94"/>
                <a:gd name="T39" fmla="*/ 15 h 128"/>
                <a:gd name="T40" fmla="*/ 5 w 94"/>
                <a:gd name="T41" fmla="*/ 15 h 128"/>
                <a:gd name="T42" fmla="*/ 5 w 94"/>
                <a:gd name="T43" fmla="*/ 5 h 128"/>
                <a:gd name="T44" fmla="*/ 89 w 94"/>
                <a:gd name="T45" fmla="*/ 5 h 128"/>
                <a:gd name="T46" fmla="*/ 89 w 94"/>
                <a:gd name="T47" fmla="*/ 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4" h="128">
                  <a:moveTo>
                    <a:pt x="88" y="0"/>
                  </a:moveTo>
                  <a:cubicBezTo>
                    <a:pt x="6" y="0"/>
                    <a:pt x="6" y="0"/>
                    <a:pt x="6" y="0"/>
                  </a:cubicBezTo>
                  <a:cubicBezTo>
                    <a:pt x="3" y="0"/>
                    <a:pt x="0" y="3"/>
                    <a:pt x="0" y="6"/>
                  </a:cubicBezTo>
                  <a:cubicBezTo>
                    <a:pt x="0" y="122"/>
                    <a:pt x="0" y="122"/>
                    <a:pt x="0" y="122"/>
                  </a:cubicBezTo>
                  <a:cubicBezTo>
                    <a:pt x="0" y="125"/>
                    <a:pt x="3" y="128"/>
                    <a:pt x="6" y="128"/>
                  </a:cubicBezTo>
                  <a:cubicBezTo>
                    <a:pt x="88" y="128"/>
                    <a:pt x="88" y="128"/>
                    <a:pt x="88" y="128"/>
                  </a:cubicBezTo>
                  <a:cubicBezTo>
                    <a:pt x="91" y="128"/>
                    <a:pt x="94" y="125"/>
                    <a:pt x="94" y="122"/>
                  </a:cubicBezTo>
                  <a:cubicBezTo>
                    <a:pt x="94" y="6"/>
                    <a:pt x="94" y="6"/>
                    <a:pt x="94" y="6"/>
                  </a:cubicBezTo>
                  <a:cubicBezTo>
                    <a:pt x="94" y="3"/>
                    <a:pt x="91" y="0"/>
                    <a:pt x="88" y="0"/>
                  </a:cubicBezTo>
                  <a:close/>
                  <a:moveTo>
                    <a:pt x="89" y="123"/>
                  </a:moveTo>
                  <a:cubicBezTo>
                    <a:pt x="5" y="123"/>
                    <a:pt x="5" y="123"/>
                    <a:pt x="5" y="123"/>
                  </a:cubicBezTo>
                  <a:cubicBezTo>
                    <a:pt x="5" y="106"/>
                    <a:pt x="5" y="106"/>
                    <a:pt x="5" y="106"/>
                  </a:cubicBezTo>
                  <a:cubicBezTo>
                    <a:pt x="89" y="106"/>
                    <a:pt x="89" y="106"/>
                    <a:pt x="89" y="106"/>
                  </a:cubicBezTo>
                  <a:lnTo>
                    <a:pt x="89" y="123"/>
                  </a:lnTo>
                  <a:close/>
                  <a:moveTo>
                    <a:pt x="89" y="101"/>
                  </a:moveTo>
                  <a:cubicBezTo>
                    <a:pt x="5" y="101"/>
                    <a:pt x="5" y="101"/>
                    <a:pt x="5" y="101"/>
                  </a:cubicBezTo>
                  <a:cubicBezTo>
                    <a:pt x="5" y="19"/>
                    <a:pt x="5" y="19"/>
                    <a:pt x="5" y="19"/>
                  </a:cubicBezTo>
                  <a:cubicBezTo>
                    <a:pt x="89" y="19"/>
                    <a:pt x="89" y="19"/>
                    <a:pt x="89" y="19"/>
                  </a:cubicBezTo>
                  <a:lnTo>
                    <a:pt x="89" y="101"/>
                  </a:lnTo>
                  <a:close/>
                  <a:moveTo>
                    <a:pt x="89" y="15"/>
                  </a:moveTo>
                  <a:cubicBezTo>
                    <a:pt x="5" y="15"/>
                    <a:pt x="5" y="15"/>
                    <a:pt x="5" y="15"/>
                  </a:cubicBezTo>
                  <a:cubicBezTo>
                    <a:pt x="5" y="5"/>
                    <a:pt x="5" y="5"/>
                    <a:pt x="5" y="5"/>
                  </a:cubicBezTo>
                  <a:cubicBezTo>
                    <a:pt x="89" y="5"/>
                    <a:pt x="89" y="5"/>
                    <a:pt x="89" y="5"/>
                  </a:cubicBezTo>
                  <a:lnTo>
                    <a:pt x="89"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4" name="组合 253"/>
          <p:cNvGrpSpPr/>
          <p:nvPr/>
        </p:nvGrpSpPr>
        <p:grpSpPr>
          <a:xfrm>
            <a:off x="1622425" y="2228850"/>
            <a:ext cx="293688" cy="481013"/>
            <a:chOff x="1622425" y="2228850"/>
            <a:chExt cx="293688" cy="481013"/>
          </a:xfrm>
          <a:solidFill>
            <a:schemeClr val="bg1"/>
          </a:solidFill>
        </p:grpSpPr>
        <p:sp>
          <p:nvSpPr>
            <p:cNvPr id="213" name="Freeform 178"/>
            <p:cNvSpPr>
              <a:spLocks noEditPoints="1"/>
            </p:cNvSpPr>
            <p:nvPr/>
          </p:nvSpPr>
          <p:spPr bwMode="auto">
            <a:xfrm>
              <a:off x="1622425" y="2228850"/>
              <a:ext cx="293688" cy="481013"/>
            </a:xfrm>
            <a:custGeom>
              <a:avLst/>
              <a:gdLst>
                <a:gd name="T0" fmla="*/ 72 w 78"/>
                <a:gd name="T1" fmla="*/ 0 h 128"/>
                <a:gd name="T2" fmla="*/ 6 w 78"/>
                <a:gd name="T3" fmla="*/ 0 h 128"/>
                <a:gd name="T4" fmla="*/ 0 w 78"/>
                <a:gd name="T5" fmla="*/ 6 h 128"/>
                <a:gd name="T6" fmla="*/ 0 w 78"/>
                <a:gd name="T7" fmla="*/ 122 h 128"/>
                <a:gd name="T8" fmla="*/ 6 w 78"/>
                <a:gd name="T9" fmla="*/ 128 h 128"/>
                <a:gd name="T10" fmla="*/ 72 w 78"/>
                <a:gd name="T11" fmla="*/ 128 h 128"/>
                <a:gd name="T12" fmla="*/ 78 w 78"/>
                <a:gd name="T13" fmla="*/ 122 h 128"/>
                <a:gd name="T14" fmla="*/ 78 w 78"/>
                <a:gd name="T15" fmla="*/ 6 h 128"/>
                <a:gd name="T16" fmla="*/ 72 w 78"/>
                <a:gd name="T17" fmla="*/ 0 h 128"/>
                <a:gd name="T18" fmla="*/ 74 w 78"/>
                <a:gd name="T19" fmla="*/ 123 h 128"/>
                <a:gd name="T20" fmla="*/ 4 w 78"/>
                <a:gd name="T21" fmla="*/ 123 h 128"/>
                <a:gd name="T22" fmla="*/ 4 w 78"/>
                <a:gd name="T23" fmla="*/ 98 h 128"/>
                <a:gd name="T24" fmla="*/ 74 w 78"/>
                <a:gd name="T25" fmla="*/ 98 h 128"/>
                <a:gd name="T26" fmla="*/ 74 w 78"/>
                <a:gd name="T27" fmla="*/ 123 h 128"/>
                <a:gd name="T28" fmla="*/ 74 w 78"/>
                <a:gd name="T29" fmla="*/ 94 h 128"/>
                <a:gd name="T30" fmla="*/ 4 w 78"/>
                <a:gd name="T31" fmla="*/ 94 h 128"/>
                <a:gd name="T32" fmla="*/ 4 w 78"/>
                <a:gd name="T33" fmla="*/ 19 h 128"/>
                <a:gd name="T34" fmla="*/ 74 w 78"/>
                <a:gd name="T35" fmla="*/ 19 h 128"/>
                <a:gd name="T36" fmla="*/ 74 w 78"/>
                <a:gd name="T37" fmla="*/ 94 h 128"/>
                <a:gd name="T38" fmla="*/ 74 w 78"/>
                <a:gd name="T39" fmla="*/ 15 h 128"/>
                <a:gd name="T40" fmla="*/ 4 w 78"/>
                <a:gd name="T41" fmla="*/ 15 h 128"/>
                <a:gd name="T42" fmla="*/ 4 w 78"/>
                <a:gd name="T43" fmla="*/ 5 h 128"/>
                <a:gd name="T44" fmla="*/ 74 w 78"/>
                <a:gd name="T45" fmla="*/ 5 h 128"/>
                <a:gd name="T46" fmla="*/ 74 w 78"/>
                <a:gd name="T47" fmla="*/ 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8" h="128">
                  <a:moveTo>
                    <a:pt x="72" y="0"/>
                  </a:moveTo>
                  <a:cubicBezTo>
                    <a:pt x="6" y="0"/>
                    <a:pt x="6" y="0"/>
                    <a:pt x="6" y="0"/>
                  </a:cubicBezTo>
                  <a:cubicBezTo>
                    <a:pt x="2" y="0"/>
                    <a:pt x="0" y="3"/>
                    <a:pt x="0" y="6"/>
                  </a:cubicBezTo>
                  <a:cubicBezTo>
                    <a:pt x="0" y="122"/>
                    <a:pt x="0" y="122"/>
                    <a:pt x="0" y="122"/>
                  </a:cubicBezTo>
                  <a:cubicBezTo>
                    <a:pt x="0" y="125"/>
                    <a:pt x="2" y="128"/>
                    <a:pt x="6" y="128"/>
                  </a:cubicBezTo>
                  <a:cubicBezTo>
                    <a:pt x="72" y="128"/>
                    <a:pt x="72" y="128"/>
                    <a:pt x="72" y="128"/>
                  </a:cubicBezTo>
                  <a:cubicBezTo>
                    <a:pt x="76" y="128"/>
                    <a:pt x="78" y="125"/>
                    <a:pt x="78" y="122"/>
                  </a:cubicBezTo>
                  <a:cubicBezTo>
                    <a:pt x="78" y="6"/>
                    <a:pt x="78" y="6"/>
                    <a:pt x="78" y="6"/>
                  </a:cubicBezTo>
                  <a:cubicBezTo>
                    <a:pt x="78" y="3"/>
                    <a:pt x="76" y="0"/>
                    <a:pt x="72" y="0"/>
                  </a:cubicBezTo>
                  <a:close/>
                  <a:moveTo>
                    <a:pt x="74" y="123"/>
                  </a:moveTo>
                  <a:cubicBezTo>
                    <a:pt x="4" y="123"/>
                    <a:pt x="4" y="123"/>
                    <a:pt x="4" y="123"/>
                  </a:cubicBezTo>
                  <a:cubicBezTo>
                    <a:pt x="4" y="98"/>
                    <a:pt x="4" y="98"/>
                    <a:pt x="4" y="98"/>
                  </a:cubicBezTo>
                  <a:cubicBezTo>
                    <a:pt x="74" y="98"/>
                    <a:pt x="74" y="98"/>
                    <a:pt x="74" y="98"/>
                  </a:cubicBezTo>
                  <a:lnTo>
                    <a:pt x="74" y="123"/>
                  </a:lnTo>
                  <a:close/>
                  <a:moveTo>
                    <a:pt x="74" y="94"/>
                  </a:moveTo>
                  <a:cubicBezTo>
                    <a:pt x="4" y="94"/>
                    <a:pt x="4" y="94"/>
                    <a:pt x="4" y="94"/>
                  </a:cubicBezTo>
                  <a:cubicBezTo>
                    <a:pt x="4" y="19"/>
                    <a:pt x="4" y="19"/>
                    <a:pt x="4" y="19"/>
                  </a:cubicBezTo>
                  <a:cubicBezTo>
                    <a:pt x="74" y="19"/>
                    <a:pt x="74" y="19"/>
                    <a:pt x="74" y="19"/>
                  </a:cubicBezTo>
                  <a:lnTo>
                    <a:pt x="74" y="94"/>
                  </a:lnTo>
                  <a:close/>
                  <a:moveTo>
                    <a:pt x="74" y="15"/>
                  </a:moveTo>
                  <a:cubicBezTo>
                    <a:pt x="4" y="15"/>
                    <a:pt x="4" y="15"/>
                    <a:pt x="4" y="15"/>
                  </a:cubicBezTo>
                  <a:cubicBezTo>
                    <a:pt x="4" y="5"/>
                    <a:pt x="4" y="5"/>
                    <a:pt x="4" y="5"/>
                  </a:cubicBezTo>
                  <a:cubicBezTo>
                    <a:pt x="74" y="5"/>
                    <a:pt x="74" y="5"/>
                    <a:pt x="74" y="5"/>
                  </a:cubicBezTo>
                  <a:lnTo>
                    <a:pt x="74"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4" name="Oval 179"/>
            <p:cNvSpPr>
              <a:spLocks noChangeArrowheads="1"/>
            </p:cNvSpPr>
            <p:nvPr/>
          </p:nvSpPr>
          <p:spPr bwMode="auto">
            <a:xfrm>
              <a:off x="1754188" y="2630488"/>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3" name="组合 252"/>
          <p:cNvGrpSpPr/>
          <p:nvPr/>
        </p:nvGrpSpPr>
        <p:grpSpPr>
          <a:xfrm>
            <a:off x="673100" y="2228850"/>
            <a:ext cx="269875" cy="481013"/>
            <a:chOff x="673100" y="2228850"/>
            <a:chExt cx="269875" cy="481013"/>
          </a:xfrm>
          <a:solidFill>
            <a:schemeClr val="bg1"/>
          </a:solidFill>
        </p:grpSpPr>
        <p:sp>
          <p:nvSpPr>
            <p:cNvPr id="215" name="Freeform 180"/>
            <p:cNvSpPr>
              <a:spLocks noEditPoints="1"/>
            </p:cNvSpPr>
            <p:nvPr/>
          </p:nvSpPr>
          <p:spPr bwMode="auto">
            <a:xfrm>
              <a:off x="673100" y="2228850"/>
              <a:ext cx="269875" cy="481013"/>
            </a:xfrm>
            <a:custGeom>
              <a:avLst/>
              <a:gdLst>
                <a:gd name="T0" fmla="*/ 66 w 72"/>
                <a:gd name="T1" fmla="*/ 0 h 128"/>
                <a:gd name="T2" fmla="*/ 6 w 72"/>
                <a:gd name="T3" fmla="*/ 0 h 128"/>
                <a:gd name="T4" fmla="*/ 0 w 72"/>
                <a:gd name="T5" fmla="*/ 6 h 128"/>
                <a:gd name="T6" fmla="*/ 0 w 72"/>
                <a:gd name="T7" fmla="*/ 122 h 128"/>
                <a:gd name="T8" fmla="*/ 6 w 72"/>
                <a:gd name="T9" fmla="*/ 128 h 128"/>
                <a:gd name="T10" fmla="*/ 66 w 72"/>
                <a:gd name="T11" fmla="*/ 128 h 128"/>
                <a:gd name="T12" fmla="*/ 72 w 72"/>
                <a:gd name="T13" fmla="*/ 122 h 128"/>
                <a:gd name="T14" fmla="*/ 72 w 72"/>
                <a:gd name="T15" fmla="*/ 6 h 128"/>
                <a:gd name="T16" fmla="*/ 66 w 72"/>
                <a:gd name="T17" fmla="*/ 0 h 128"/>
                <a:gd name="T18" fmla="*/ 67 w 72"/>
                <a:gd name="T19" fmla="*/ 123 h 128"/>
                <a:gd name="T20" fmla="*/ 5 w 72"/>
                <a:gd name="T21" fmla="*/ 123 h 128"/>
                <a:gd name="T22" fmla="*/ 5 w 72"/>
                <a:gd name="T23" fmla="*/ 61 h 128"/>
                <a:gd name="T24" fmla="*/ 67 w 72"/>
                <a:gd name="T25" fmla="*/ 61 h 128"/>
                <a:gd name="T26" fmla="*/ 67 w 72"/>
                <a:gd name="T27" fmla="*/ 123 h 128"/>
                <a:gd name="T28" fmla="*/ 67 w 72"/>
                <a:gd name="T29" fmla="*/ 57 h 128"/>
                <a:gd name="T30" fmla="*/ 5 w 72"/>
                <a:gd name="T31" fmla="*/ 57 h 128"/>
                <a:gd name="T32" fmla="*/ 5 w 72"/>
                <a:gd name="T33" fmla="*/ 5 h 128"/>
                <a:gd name="T34" fmla="*/ 67 w 72"/>
                <a:gd name="T35" fmla="*/ 5 h 128"/>
                <a:gd name="T36" fmla="*/ 67 w 72"/>
                <a:gd name="T37" fmla="*/ 5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2" h="128">
                  <a:moveTo>
                    <a:pt x="66" y="0"/>
                  </a:moveTo>
                  <a:cubicBezTo>
                    <a:pt x="6" y="0"/>
                    <a:pt x="6" y="0"/>
                    <a:pt x="6" y="0"/>
                  </a:cubicBezTo>
                  <a:cubicBezTo>
                    <a:pt x="3" y="0"/>
                    <a:pt x="0" y="3"/>
                    <a:pt x="0" y="6"/>
                  </a:cubicBezTo>
                  <a:cubicBezTo>
                    <a:pt x="0" y="122"/>
                    <a:pt x="0" y="122"/>
                    <a:pt x="0" y="122"/>
                  </a:cubicBezTo>
                  <a:cubicBezTo>
                    <a:pt x="0" y="125"/>
                    <a:pt x="3" y="128"/>
                    <a:pt x="6" y="128"/>
                  </a:cubicBezTo>
                  <a:cubicBezTo>
                    <a:pt x="66" y="128"/>
                    <a:pt x="66" y="128"/>
                    <a:pt x="66" y="128"/>
                  </a:cubicBezTo>
                  <a:cubicBezTo>
                    <a:pt x="69" y="128"/>
                    <a:pt x="72" y="125"/>
                    <a:pt x="72" y="122"/>
                  </a:cubicBezTo>
                  <a:cubicBezTo>
                    <a:pt x="72" y="6"/>
                    <a:pt x="72" y="6"/>
                    <a:pt x="72" y="6"/>
                  </a:cubicBezTo>
                  <a:cubicBezTo>
                    <a:pt x="72" y="3"/>
                    <a:pt x="69" y="0"/>
                    <a:pt x="66" y="0"/>
                  </a:cubicBezTo>
                  <a:close/>
                  <a:moveTo>
                    <a:pt x="67" y="123"/>
                  </a:moveTo>
                  <a:cubicBezTo>
                    <a:pt x="5" y="123"/>
                    <a:pt x="5" y="123"/>
                    <a:pt x="5" y="123"/>
                  </a:cubicBezTo>
                  <a:cubicBezTo>
                    <a:pt x="5" y="61"/>
                    <a:pt x="5" y="61"/>
                    <a:pt x="5" y="61"/>
                  </a:cubicBezTo>
                  <a:cubicBezTo>
                    <a:pt x="67" y="61"/>
                    <a:pt x="67" y="61"/>
                    <a:pt x="67" y="61"/>
                  </a:cubicBezTo>
                  <a:lnTo>
                    <a:pt x="67" y="123"/>
                  </a:lnTo>
                  <a:close/>
                  <a:moveTo>
                    <a:pt x="67" y="57"/>
                  </a:moveTo>
                  <a:cubicBezTo>
                    <a:pt x="5" y="57"/>
                    <a:pt x="5" y="57"/>
                    <a:pt x="5" y="57"/>
                  </a:cubicBezTo>
                  <a:cubicBezTo>
                    <a:pt x="5" y="5"/>
                    <a:pt x="5" y="5"/>
                    <a:pt x="5" y="5"/>
                  </a:cubicBezTo>
                  <a:cubicBezTo>
                    <a:pt x="67" y="5"/>
                    <a:pt x="67" y="5"/>
                    <a:pt x="67" y="5"/>
                  </a:cubicBezTo>
                  <a:lnTo>
                    <a:pt x="67"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6" name="Freeform 181"/>
            <p:cNvSpPr>
              <a:spLocks noEditPoints="1"/>
            </p:cNvSpPr>
            <p:nvPr/>
          </p:nvSpPr>
          <p:spPr bwMode="auto">
            <a:xfrm>
              <a:off x="728663" y="2498725"/>
              <a:ext cx="158750" cy="153988"/>
            </a:xfrm>
            <a:custGeom>
              <a:avLst/>
              <a:gdLst>
                <a:gd name="T0" fmla="*/ 21 w 42"/>
                <a:gd name="T1" fmla="*/ 41 h 41"/>
                <a:gd name="T2" fmla="*/ 42 w 42"/>
                <a:gd name="T3" fmla="*/ 20 h 41"/>
                <a:gd name="T4" fmla="*/ 21 w 42"/>
                <a:gd name="T5" fmla="*/ 0 h 41"/>
                <a:gd name="T6" fmla="*/ 0 w 42"/>
                <a:gd name="T7" fmla="*/ 20 h 41"/>
                <a:gd name="T8" fmla="*/ 21 w 42"/>
                <a:gd name="T9" fmla="*/ 41 h 41"/>
                <a:gd name="T10" fmla="*/ 21 w 42"/>
                <a:gd name="T11" fmla="*/ 4 h 41"/>
                <a:gd name="T12" fmla="*/ 37 w 42"/>
                <a:gd name="T13" fmla="*/ 20 h 41"/>
                <a:gd name="T14" fmla="*/ 21 w 42"/>
                <a:gd name="T15" fmla="*/ 37 h 41"/>
                <a:gd name="T16" fmla="*/ 5 w 42"/>
                <a:gd name="T17" fmla="*/ 20 h 41"/>
                <a:gd name="T18" fmla="*/ 21 w 42"/>
                <a:gd name="T19" fmla="*/ 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1">
                  <a:moveTo>
                    <a:pt x="21" y="41"/>
                  </a:moveTo>
                  <a:cubicBezTo>
                    <a:pt x="32" y="41"/>
                    <a:pt x="42" y="32"/>
                    <a:pt x="42" y="20"/>
                  </a:cubicBezTo>
                  <a:cubicBezTo>
                    <a:pt x="42" y="9"/>
                    <a:pt x="32" y="0"/>
                    <a:pt x="21" y="0"/>
                  </a:cubicBezTo>
                  <a:cubicBezTo>
                    <a:pt x="10" y="0"/>
                    <a:pt x="0" y="9"/>
                    <a:pt x="0" y="20"/>
                  </a:cubicBezTo>
                  <a:cubicBezTo>
                    <a:pt x="0" y="32"/>
                    <a:pt x="10" y="41"/>
                    <a:pt x="21" y="41"/>
                  </a:cubicBezTo>
                  <a:close/>
                  <a:moveTo>
                    <a:pt x="21" y="4"/>
                  </a:moveTo>
                  <a:cubicBezTo>
                    <a:pt x="30" y="4"/>
                    <a:pt x="37" y="11"/>
                    <a:pt x="37" y="20"/>
                  </a:cubicBezTo>
                  <a:cubicBezTo>
                    <a:pt x="37" y="29"/>
                    <a:pt x="30" y="37"/>
                    <a:pt x="21" y="37"/>
                  </a:cubicBezTo>
                  <a:cubicBezTo>
                    <a:pt x="12" y="37"/>
                    <a:pt x="5" y="29"/>
                    <a:pt x="5" y="20"/>
                  </a:cubicBezTo>
                  <a:cubicBezTo>
                    <a:pt x="5" y="11"/>
                    <a:pt x="12" y="4"/>
                    <a:pt x="2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46" name="组合 245"/>
          <p:cNvGrpSpPr/>
          <p:nvPr/>
        </p:nvGrpSpPr>
        <p:grpSpPr>
          <a:xfrm>
            <a:off x="11139488" y="1323975"/>
            <a:ext cx="481012" cy="366713"/>
            <a:chOff x="11139488" y="1323975"/>
            <a:chExt cx="481012" cy="366713"/>
          </a:xfrm>
          <a:solidFill>
            <a:schemeClr val="bg1"/>
          </a:solidFill>
        </p:grpSpPr>
        <p:sp>
          <p:nvSpPr>
            <p:cNvPr id="217" name="Freeform 182"/>
            <p:cNvSpPr>
              <a:spLocks noEditPoints="1"/>
            </p:cNvSpPr>
            <p:nvPr/>
          </p:nvSpPr>
          <p:spPr bwMode="auto">
            <a:xfrm>
              <a:off x="11301413" y="1620838"/>
              <a:ext cx="71438" cy="69850"/>
            </a:xfrm>
            <a:custGeom>
              <a:avLst/>
              <a:gdLst>
                <a:gd name="T0" fmla="*/ 9 w 19"/>
                <a:gd name="T1" fmla="*/ 0 h 19"/>
                <a:gd name="T2" fmla="*/ 0 w 19"/>
                <a:gd name="T3" fmla="*/ 9 h 19"/>
                <a:gd name="T4" fmla="*/ 9 w 19"/>
                <a:gd name="T5" fmla="*/ 19 h 19"/>
                <a:gd name="T6" fmla="*/ 19 w 19"/>
                <a:gd name="T7" fmla="*/ 9 h 19"/>
                <a:gd name="T8" fmla="*/ 9 w 19"/>
                <a:gd name="T9" fmla="*/ 0 h 19"/>
                <a:gd name="T10" fmla="*/ 9 w 19"/>
                <a:gd name="T11" fmla="*/ 15 h 19"/>
                <a:gd name="T12" fmla="*/ 4 w 19"/>
                <a:gd name="T13" fmla="*/ 9 h 19"/>
                <a:gd name="T14" fmla="*/ 9 w 19"/>
                <a:gd name="T15" fmla="*/ 4 h 19"/>
                <a:gd name="T16" fmla="*/ 14 w 19"/>
                <a:gd name="T17" fmla="*/ 9 h 19"/>
                <a:gd name="T18" fmla="*/ 9 w 19"/>
                <a:gd name="T19"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9">
                  <a:moveTo>
                    <a:pt x="9" y="0"/>
                  </a:moveTo>
                  <a:cubicBezTo>
                    <a:pt x="4" y="0"/>
                    <a:pt x="0" y="4"/>
                    <a:pt x="0" y="9"/>
                  </a:cubicBezTo>
                  <a:cubicBezTo>
                    <a:pt x="0" y="15"/>
                    <a:pt x="4" y="19"/>
                    <a:pt x="9" y="19"/>
                  </a:cubicBezTo>
                  <a:cubicBezTo>
                    <a:pt x="15" y="19"/>
                    <a:pt x="19" y="15"/>
                    <a:pt x="19" y="9"/>
                  </a:cubicBezTo>
                  <a:cubicBezTo>
                    <a:pt x="19" y="4"/>
                    <a:pt x="15" y="0"/>
                    <a:pt x="9" y="0"/>
                  </a:cubicBezTo>
                  <a:close/>
                  <a:moveTo>
                    <a:pt x="9" y="15"/>
                  </a:moveTo>
                  <a:cubicBezTo>
                    <a:pt x="6" y="15"/>
                    <a:pt x="4" y="12"/>
                    <a:pt x="4" y="9"/>
                  </a:cubicBezTo>
                  <a:cubicBezTo>
                    <a:pt x="4" y="7"/>
                    <a:pt x="6" y="4"/>
                    <a:pt x="9" y="4"/>
                  </a:cubicBezTo>
                  <a:cubicBezTo>
                    <a:pt x="12" y="4"/>
                    <a:pt x="14" y="7"/>
                    <a:pt x="14" y="9"/>
                  </a:cubicBezTo>
                  <a:cubicBezTo>
                    <a:pt x="14" y="12"/>
                    <a:pt x="12" y="15"/>
                    <a:pt x="9"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8" name="Freeform 183"/>
            <p:cNvSpPr>
              <a:spLocks noEditPoints="1"/>
            </p:cNvSpPr>
            <p:nvPr/>
          </p:nvSpPr>
          <p:spPr bwMode="auto">
            <a:xfrm>
              <a:off x="11410950" y="1620838"/>
              <a:ext cx="74613" cy="69850"/>
            </a:xfrm>
            <a:custGeom>
              <a:avLst/>
              <a:gdLst>
                <a:gd name="T0" fmla="*/ 10 w 20"/>
                <a:gd name="T1" fmla="*/ 0 h 19"/>
                <a:gd name="T2" fmla="*/ 0 w 20"/>
                <a:gd name="T3" fmla="*/ 9 h 19"/>
                <a:gd name="T4" fmla="*/ 10 w 20"/>
                <a:gd name="T5" fmla="*/ 19 h 19"/>
                <a:gd name="T6" fmla="*/ 20 w 20"/>
                <a:gd name="T7" fmla="*/ 9 h 19"/>
                <a:gd name="T8" fmla="*/ 10 w 20"/>
                <a:gd name="T9" fmla="*/ 0 h 19"/>
                <a:gd name="T10" fmla="*/ 10 w 20"/>
                <a:gd name="T11" fmla="*/ 15 h 19"/>
                <a:gd name="T12" fmla="*/ 5 w 20"/>
                <a:gd name="T13" fmla="*/ 9 h 19"/>
                <a:gd name="T14" fmla="*/ 10 w 20"/>
                <a:gd name="T15" fmla="*/ 4 h 19"/>
                <a:gd name="T16" fmla="*/ 15 w 20"/>
                <a:gd name="T17" fmla="*/ 9 h 19"/>
                <a:gd name="T18" fmla="*/ 10 w 20"/>
                <a:gd name="T19"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19">
                  <a:moveTo>
                    <a:pt x="10" y="0"/>
                  </a:moveTo>
                  <a:cubicBezTo>
                    <a:pt x="5" y="0"/>
                    <a:pt x="0" y="4"/>
                    <a:pt x="0" y="9"/>
                  </a:cubicBezTo>
                  <a:cubicBezTo>
                    <a:pt x="0" y="15"/>
                    <a:pt x="5" y="19"/>
                    <a:pt x="10" y="19"/>
                  </a:cubicBezTo>
                  <a:cubicBezTo>
                    <a:pt x="15" y="19"/>
                    <a:pt x="20" y="15"/>
                    <a:pt x="20" y="9"/>
                  </a:cubicBezTo>
                  <a:cubicBezTo>
                    <a:pt x="20" y="4"/>
                    <a:pt x="15" y="0"/>
                    <a:pt x="10" y="0"/>
                  </a:cubicBezTo>
                  <a:close/>
                  <a:moveTo>
                    <a:pt x="10" y="15"/>
                  </a:moveTo>
                  <a:cubicBezTo>
                    <a:pt x="7" y="15"/>
                    <a:pt x="5" y="12"/>
                    <a:pt x="5" y="9"/>
                  </a:cubicBezTo>
                  <a:cubicBezTo>
                    <a:pt x="5" y="7"/>
                    <a:pt x="7" y="4"/>
                    <a:pt x="10" y="4"/>
                  </a:cubicBezTo>
                  <a:cubicBezTo>
                    <a:pt x="13" y="4"/>
                    <a:pt x="15" y="7"/>
                    <a:pt x="15" y="9"/>
                  </a:cubicBezTo>
                  <a:cubicBezTo>
                    <a:pt x="15" y="12"/>
                    <a:pt x="13" y="15"/>
                    <a:pt x="1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9" name="Freeform 184"/>
            <p:cNvSpPr/>
            <p:nvPr/>
          </p:nvSpPr>
          <p:spPr bwMode="auto">
            <a:xfrm>
              <a:off x="11139488" y="1323975"/>
              <a:ext cx="395288" cy="254000"/>
            </a:xfrm>
            <a:custGeom>
              <a:avLst/>
              <a:gdLst>
                <a:gd name="T0" fmla="*/ 103 w 105"/>
                <a:gd name="T1" fmla="*/ 64 h 68"/>
                <a:gd name="T2" fmla="*/ 35 w 105"/>
                <a:gd name="T3" fmla="*/ 64 h 68"/>
                <a:gd name="T4" fmla="*/ 13 w 105"/>
                <a:gd name="T5" fmla="*/ 2 h 68"/>
                <a:gd name="T6" fmla="*/ 11 w 105"/>
                <a:gd name="T7" fmla="*/ 0 h 68"/>
                <a:gd name="T8" fmla="*/ 2 w 105"/>
                <a:gd name="T9" fmla="*/ 0 h 68"/>
                <a:gd name="T10" fmla="*/ 0 w 105"/>
                <a:gd name="T11" fmla="*/ 3 h 68"/>
                <a:gd name="T12" fmla="*/ 2 w 105"/>
                <a:gd name="T13" fmla="*/ 5 h 68"/>
                <a:gd name="T14" fmla="*/ 9 w 105"/>
                <a:gd name="T15" fmla="*/ 5 h 68"/>
                <a:gd name="T16" fmla="*/ 32 w 105"/>
                <a:gd name="T17" fmla="*/ 67 h 68"/>
                <a:gd name="T18" fmla="*/ 34 w 105"/>
                <a:gd name="T19" fmla="*/ 68 h 68"/>
                <a:gd name="T20" fmla="*/ 103 w 105"/>
                <a:gd name="T21" fmla="*/ 68 h 68"/>
                <a:gd name="T22" fmla="*/ 105 w 105"/>
                <a:gd name="T23" fmla="*/ 66 h 68"/>
                <a:gd name="T24" fmla="*/ 103 w 105"/>
                <a:gd name="T25" fmla="*/ 6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5" h="68">
                  <a:moveTo>
                    <a:pt x="103" y="64"/>
                  </a:moveTo>
                  <a:cubicBezTo>
                    <a:pt x="35" y="64"/>
                    <a:pt x="35" y="64"/>
                    <a:pt x="35" y="64"/>
                  </a:cubicBezTo>
                  <a:cubicBezTo>
                    <a:pt x="13" y="2"/>
                    <a:pt x="13" y="2"/>
                    <a:pt x="13" y="2"/>
                  </a:cubicBezTo>
                  <a:cubicBezTo>
                    <a:pt x="13" y="1"/>
                    <a:pt x="12" y="0"/>
                    <a:pt x="11" y="0"/>
                  </a:cubicBezTo>
                  <a:cubicBezTo>
                    <a:pt x="2" y="0"/>
                    <a:pt x="2" y="0"/>
                    <a:pt x="2" y="0"/>
                  </a:cubicBezTo>
                  <a:cubicBezTo>
                    <a:pt x="1" y="0"/>
                    <a:pt x="0" y="1"/>
                    <a:pt x="0" y="3"/>
                  </a:cubicBezTo>
                  <a:cubicBezTo>
                    <a:pt x="0" y="4"/>
                    <a:pt x="1" y="5"/>
                    <a:pt x="2" y="5"/>
                  </a:cubicBezTo>
                  <a:cubicBezTo>
                    <a:pt x="9" y="5"/>
                    <a:pt x="9" y="5"/>
                    <a:pt x="9" y="5"/>
                  </a:cubicBezTo>
                  <a:cubicBezTo>
                    <a:pt x="32" y="67"/>
                    <a:pt x="32" y="67"/>
                    <a:pt x="32" y="67"/>
                  </a:cubicBezTo>
                  <a:cubicBezTo>
                    <a:pt x="32" y="68"/>
                    <a:pt x="33" y="68"/>
                    <a:pt x="34" y="68"/>
                  </a:cubicBezTo>
                  <a:cubicBezTo>
                    <a:pt x="103" y="68"/>
                    <a:pt x="103" y="68"/>
                    <a:pt x="103" y="68"/>
                  </a:cubicBezTo>
                  <a:cubicBezTo>
                    <a:pt x="104" y="68"/>
                    <a:pt x="105" y="67"/>
                    <a:pt x="105" y="66"/>
                  </a:cubicBezTo>
                  <a:cubicBezTo>
                    <a:pt x="105" y="65"/>
                    <a:pt x="104" y="64"/>
                    <a:pt x="103"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0" name="Freeform 185"/>
            <p:cNvSpPr>
              <a:spLocks noEditPoints="1"/>
            </p:cNvSpPr>
            <p:nvPr/>
          </p:nvSpPr>
          <p:spPr bwMode="auto">
            <a:xfrm>
              <a:off x="11229975" y="1323975"/>
              <a:ext cx="390525" cy="201613"/>
            </a:xfrm>
            <a:custGeom>
              <a:avLst/>
              <a:gdLst>
                <a:gd name="T0" fmla="*/ 102 w 104"/>
                <a:gd name="T1" fmla="*/ 0 h 54"/>
                <a:gd name="T2" fmla="*/ 3 w 104"/>
                <a:gd name="T3" fmla="*/ 0 h 54"/>
                <a:gd name="T4" fmla="*/ 0 w 104"/>
                <a:gd name="T5" fmla="*/ 3 h 54"/>
                <a:gd name="T6" fmla="*/ 1 w 104"/>
                <a:gd name="T7" fmla="*/ 4 h 54"/>
                <a:gd name="T8" fmla="*/ 18 w 104"/>
                <a:gd name="T9" fmla="*/ 52 h 54"/>
                <a:gd name="T10" fmla="*/ 21 w 104"/>
                <a:gd name="T11" fmla="*/ 54 h 54"/>
                <a:gd name="T12" fmla="*/ 84 w 104"/>
                <a:gd name="T13" fmla="*/ 54 h 54"/>
                <a:gd name="T14" fmla="*/ 86 w 104"/>
                <a:gd name="T15" fmla="*/ 52 h 54"/>
                <a:gd name="T16" fmla="*/ 104 w 104"/>
                <a:gd name="T17" fmla="*/ 3 h 54"/>
                <a:gd name="T18" fmla="*/ 104 w 104"/>
                <a:gd name="T19" fmla="*/ 3 h 54"/>
                <a:gd name="T20" fmla="*/ 102 w 104"/>
                <a:gd name="T21" fmla="*/ 0 h 54"/>
                <a:gd name="T22" fmla="*/ 82 w 104"/>
                <a:gd name="T23" fmla="*/ 49 h 54"/>
                <a:gd name="T24" fmla="*/ 22 w 104"/>
                <a:gd name="T25" fmla="*/ 49 h 54"/>
                <a:gd name="T26" fmla="*/ 6 w 104"/>
                <a:gd name="T27" fmla="*/ 5 h 54"/>
                <a:gd name="T28" fmla="*/ 98 w 104"/>
                <a:gd name="T29" fmla="*/ 5 h 54"/>
                <a:gd name="T30" fmla="*/ 82 w 104"/>
                <a:gd name="T31" fmla="*/ 4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4" h="54">
                  <a:moveTo>
                    <a:pt x="102" y="0"/>
                  </a:moveTo>
                  <a:cubicBezTo>
                    <a:pt x="3" y="0"/>
                    <a:pt x="3" y="0"/>
                    <a:pt x="3" y="0"/>
                  </a:cubicBezTo>
                  <a:cubicBezTo>
                    <a:pt x="1" y="0"/>
                    <a:pt x="0" y="1"/>
                    <a:pt x="0" y="3"/>
                  </a:cubicBezTo>
                  <a:cubicBezTo>
                    <a:pt x="0" y="3"/>
                    <a:pt x="1" y="3"/>
                    <a:pt x="1" y="4"/>
                  </a:cubicBezTo>
                  <a:cubicBezTo>
                    <a:pt x="18" y="52"/>
                    <a:pt x="18" y="52"/>
                    <a:pt x="18" y="52"/>
                  </a:cubicBezTo>
                  <a:cubicBezTo>
                    <a:pt x="19" y="53"/>
                    <a:pt x="20" y="54"/>
                    <a:pt x="21" y="54"/>
                  </a:cubicBezTo>
                  <a:cubicBezTo>
                    <a:pt x="84" y="54"/>
                    <a:pt x="84" y="54"/>
                    <a:pt x="84" y="54"/>
                  </a:cubicBezTo>
                  <a:cubicBezTo>
                    <a:pt x="85" y="54"/>
                    <a:pt x="86" y="53"/>
                    <a:pt x="86" y="52"/>
                  </a:cubicBezTo>
                  <a:cubicBezTo>
                    <a:pt x="104" y="3"/>
                    <a:pt x="104" y="3"/>
                    <a:pt x="104" y="3"/>
                  </a:cubicBezTo>
                  <a:cubicBezTo>
                    <a:pt x="104" y="3"/>
                    <a:pt x="104" y="3"/>
                    <a:pt x="104" y="3"/>
                  </a:cubicBezTo>
                  <a:cubicBezTo>
                    <a:pt x="104" y="1"/>
                    <a:pt x="103" y="0"/>
                    <a:pt x="102" y="0"/>
                  </a:cubicBezTo>
                  <a:close/>
                  <a:moveTo>
                    <a:pt x="82" y="49"/>
                  </a:moveTo>
                  <a:cubicBezTo>
                    <a:pt x="22" y="49"/>
                    <a:pt x="22" y="49"/>
                    <a:pt x="22" y="49"/>
                  </a:cubicBezTo>
                  <a:cubicBezTo>
                    <a:pt x="6" y="5"/>
                    <a:pt x="6" y="5"/>
                    <a:pt x="6" y="5"/>
                  </a:cubicBezTo>
                  <a:cubicBezTo>
                    <a:pt x="98" y="5"/>
                    <a:pt x="98" y="5"/>
                    <a:pt x="98" y="5"/>
                  </a:cubicBezTo>
                  <a:lnTo>
                    <a:pt x="82"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47" name="组合 246"/>
          <p:cNvGrpSpPr/>
          <p:nvPr/>
        </p:nvGrpSpPr>
        <p:grpSpPr>
          <a:xfrm>
            <a:off x="10179050" y="1316038"/>
            <a:ext cx="481013" cy="382588"/>
            <a:chOff x="10179050" y="1316038"/>
            <a:chExt cx="481013" cy="382588"/>
          </a:xfrm>
          <a:solidFill>
            <a:schemeClr val="bg1"/>
          </a:solidFill>
        </p:grpSpPr>
        <p:sp>
          <p:nvSpPr>
            <p:cNvPr id="221" name="Freeform 186"/>
            <p:cNvSpPr>
              <a:spLocks noEditPoints="1"/>
            </p:cNvSpPr>
            <p:nvPr/>
          </p:nvSpPr>
          <p:spPr bwMode="auto">
            <a:xfrm>
              <a:off x="10179050" y="1316038"/>
              <a:ext cx="481013" cy="382588"/>
            </a:xfrm>
            <a:custGeom>
              <a:avLst/>
              <a:gdLst>
                <a:gd name="T0" fmla="*/ 126 w 128"/>
                <a:gd name="T1" fmla="*/ 38 h 102"/>
                <a:gd name="T2" fmla="*/ 98 w 128"/>
                <a:gd name="T3" fmla="*/ 38 h 102"/>
                <a:gd name="T4" fmla="*/ 77 w 128"/>
                <a:gd name="T5" fmla="*/ 1 h 102"/>
                <a:gd name="T6" fmla="*/ 74 w 128"/>
                <a:gd name="T7" fmla="*/ 0 h 102"/>
                <a:gd name="T8" fmla="*/ 73 w 128"/>
                <a:gd name="T9" fmla="*/ 2 h 102"/>
                <a:gd name="T10" fmla="*/ 73 w 128"/>
                <a:gd name="T11" fmla="*/ 4 h 102"/>
                <a:gd name="T12" fmla="*/ 93 w 128"/>
                <a:gd name="T13" fmla="*/ 38 h 102"/>
                <a:gd name="T14" fmla="*/ 34 w 128"/>
                <a:gd name="T15" fmla="*/ 38 h 102"/>
                <a:gd name="T16" fmla="*/ 55 w 128"/>
                <a:gd name="T17" fmla="*/ 4 h 102"/>
                <a:gd name="T18" fmla="*/ 55 w 128"/>
                <a:gd name="T19" fmla="*/ 2 h 102"/>
                <a:gd name="T20" fmla="*/ 54 w 128"/>
                <a:gd name="T21" fmla="*/ 0 h 102"/>
                <a:gd name="T22" fmla="*/ 51 w 128"/>
                <a:gd name="T23" fmla="*/ 1 h 102"/>
                <a:gd name="T24" fmla="*/ 29 w 128"/>
                <a:gd name="T25" fmla="*/ 38 h 102"/>
                <a:gd name="T26" fmla="*/ 2 w 128"/>
                <a:gd name="T27" fmla="*/ 38 h 102"/>
                <a:gd name="T28" fmla="*/ 0 w 128"/>
                <a:gd name="T29" fmla="*/ 41 h 102"/>
                <a:gd name="T30" fmla="*/ 2 w 128"/>
                <a:gd name="T31" fmla="*/ 43 h 102"/>
                <a:gd name="T32" fmla="*/ 12 w 128"/>
                <a:gd name="T33" fmla="*/ 43 h 102"/>
                <a:gd name="T34" fmla="*/ 30 w 128"/>
                <a:gd name="T35" fmla="*/ 101 h 102"/>
                <a:gd name="T36" fmla="*/ 33 w 128"/>
                <a:gd name="T37" fmla="*/ 102 h 102"/>
                <a:gd name="T38" fmla="*/ 95 w 128"/>
                <a:gd name="T39" fmla="*/ 102 h 102"/>
                <a:gd name="T40" fmla="*/ 98 w 128"/>
                <a:gd name="T41" fmla="*/ 101 h 102"/>
                <a:gd name="T42" fmla="*/ 116 w 128"/>
                <a:gd name="T43" fmla="*/ 43 h 102"/>
                <a:gd name="T44" fmla="*/ 126 w 128"/>
                <a:gd name="T45" fmla="*/ 43 h 102"/>
                <a:gd name="T46" fmla="*/ 128 w 128"/>
                <a:gd name="T47" fmla="*/ 41 h 102"/>
                <a:gd name="T48" fmla="*/ 126 w 128"/>
                <a:gd name="T49" fmla="*/ 38 h 102"/>
                <a:gd name="T50" fmla="*/ 94 w 128"/>
                <a:gd name="T51" fmla="*/ 98 h 102"/>
                <a:gd name="T52" fmla="*/ 34 w 128"/>
                <a:gd name="T53" fmla="*/ 98 h 102"/>
                <a:gd name="T54" fmla="*/ 17 w 128"/>
                <a:gd name="T55" fmla="*/ 43 h 102"/>
                <a:gd name="T56" fmla="*/ 111 w 128"/>
                <a:gd name="T57" fmla="*/ 43 h 102"/>
                <a:gd name="T58" fmla="*/ 94 w 128"/>
                <a:gd name="T59" fmla="*/ 98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102">
                  <a:moveTo>
                    <a:pt x="126" y="38"/>
                  </a:moveTo>
                  <a:cubicBezTo>
                    <a:pt x="98" y="38"/>
                    <a:pt x="98" y="38"/>
                    <a:pt x="98" y="38"/>
                  </a:cubicBezTo>
                  <a:cubicBezTo>
                    <a:pt x="77" y="1"/>
                    <a:pt x="77" y="1"/>
                    <a:pt x="77" y="1"/>
                  </a:cubicBezTo>
                  <a:cubicBezTo>
                    <a:pt x="76" y="0"/>
                    <a:pt x="75" y="0"/>
                    <a:pt x="74" y="0"/>
                  </a:cubicBezTo>
                  <a:cubicBezTo>
                    <a:pt x="73" y="1"/>
                    <a:pt x="73" y="1"/>
                    <a:pt x="73" y="2"/>
                  </a:cubicBezTo>
                  <a:cubicBezTo>
                    <a:pt x="72" y="2"/>
                    <a:pt x="73" y="3"/>
                    <a:pt x="73" y="4"/>
                  </a:cubicBezTo>
                  <a:cubicBezTo>
                    <a:pt x="93" y="38"/>
                    <a:pt x="93" y="38"/>
                    <a:pt x="93" y="38"/>
                  </a:cubicBezTo>
                  <a:cubicBezTo>
                    <a:pt x="34" y="38"/>
                    <a:pt x="34" y="38"/>
                    <a:pt x="34" y="38"/>
                  </a:cubicBezTo>
                  <a:cubicBezTo>
                    <a:pt x="55" y="4"/>
                    <a:pt x="55" y="4"/>
                    <a:pt x="55" y="4"/>
                  </a:cubicBezTo>
                  <a:cubicBezTo>
                    <a:pt x="55" y="3"/>
                    <a:pt x="55" y="2"/>
                    <a:pt x="55" y="2"/>
                  </a:cubicBezTo>
                  <a:cubicBezTo>
                    <a:pt x="55" y="1"/>
                    <a:pt x="54" y="1"/>
                    <a:pt x="54" y="0"/>
                  </a:cubicBezTo>
                  <a:cubicBezTo>
                    <a:pt x="53" y="0"/>
                    <a:pt x="51" y="0"/>
                    <a:pt x="51" y="1"/>
                  </a:cubicBezTo>
                  <a:cubicBezTo>
                    <a:pt x="29" y="38"/>
                    <a:pt x="29" y="38"/>
                    <a:pt x="29" y="38"/>
                  </a:cubicBezTo>
                  <a:cubicBezTo>
                    <a:pt x="2" y="38"/>
                    <a:pt x="2" y="38"/>
                    <a:pt x="2" y="38"/>
                  </a:cubicBezTo>
                  <a:cubicBezTo>
                    <a:pt x="1" y="38"/>
                    <a:pt x="0" y="39"/>
                    <a:pt x="0" y="41"/>
                  </a:cubicBezTo>
                  <a:cubicBezTo>
                    <a:pt x="0" y="42"/>
                    <a:pt x="1" y="43"/>
                    <a:pt x="2" y="43"/>
                  </a:cubicBezTo>
                  <a:cubicBezTo>
                    <a:pt x="12" y="43"/>
                    <a:pt x="12" y="43"/>
                    <a:pt x="12" y="43"/>
                  </a:cubicBezTo>
                  <a:cubicBezTo>
                    <a:pt x="30" y="101"/>
                    <a:pt x="30" y="101"/>
                    <a:pt x="30" y="101"/>
                  </a:cubicBezTo>
                  <a:cubicBezTo>
                    <a:pt x="31" y="102"/>
                    <a:pt x="32" y="102"/>
                    <a:pt x="33" y="102"/>
                  </a:cubicBezTo>
                  <a:cubicBezTo>
                    <a:pt x="95" y="102"/>
                    <a:pt x="95" y="102"/>
                    <a:pt x="95" y="102"/>
                  </a:cubicBezTo>
                  <a:cubicBezTo>
                    <a:pt x="96" y="102"/>
                    <a:pt x="97" y="102"/>
                    <a:pt x="98" y="101"/>
                  </a:cubicBezTo>
                  <a:cubicBezTo>
                    <a:pt x="116" y="43"/>
                    <a:pt x="116" y="43"/>
                    <a:pt x="116" y="43"/>
                  </a:cubicBezTo>
                  <a:cubicBezTo>
                    <a:pt x="126" y="43"/>
                    <a:pt x="126" y="43"/>
                    <a:pt x="126" y="43"/>
                  </a:cubicBezTo>
                  <a:cubicBezTo>
                    <a:pt x="127" y="43"/>
                    <a:pt x="128" y="42"/>
                    <a:pt x="128" y="41"/>
                  </a:cubicBezTo>
                  <a:cubicBezTo>
                    <a:pt x="128" y="39"/>
                    <a:pt x="127" y="38"/>
                    <a:pt x="126" y="38"/>
                  </a:cubicBezTo>
                  <a:close/>
                  <a:moveTo>
                    <a:pt x="94" y="98"/>
                  </a:moveTo>
                  <a:cubicBezTo>
                    <a:pt x="34" y="98"/>
                    <a:pt x="34" y="98"/>
                    <a:pt x="34" y="98"/>
                  </a:cubicBezTo>
                  <a:cubicBezTo>
                    <a:pt x="17" y="43"/>
                    <a:pt x="17" y="43"/>
                    <a:pt x="17" y="43"/>
                  </a:cubicBezTo>
                  <a:cubicBezTo>
                    <a:pt x="111" y="43"/>
                    <a:pt x="111" y="43"/>
                    <a:pt x="111" y="43"/>
                  </a:cubicBezTo>
                  <a:lnTo>
                    <a:pt x="94" y="9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2" name="Freeform 187"/>
            <p:cNvSpPr/>
            <p:nvPr/>
          </p:nvSpPr>
          <p:spPr bwMode="auto">
            <a:xfrm>
              <a:off x="10355263" y="1514475"/>
              <a:ext cx="14288" cy="128588"/>
            </a:xfrm>
            <a:custGeom>
              <a:avLst/>
              <a:gdLst>
                <a:gd name="T0" fmla="*/ 2 w 4"/>
                <a:gd name="T1" fmla="*/ 34 h 34"/>
                <a:gd name="T2" fmla="*/ 4 w 4"/>
                <a:gd name="T3" fmla="*/ 32 h 34"/>
                <a:gd name="T4" fmla="*/ 4 w 4"/>
                <a:gd name="T5" fmla="*/ 3 h 34"/>
                <a:gd name="T6" fmla="*/ 2 w 4"/>
                <a:gd name="T7" fmla="*/ 0 h 34"/>
                <a:gd name="T8" fmla="*/ 0 w 4"/>
                <a:gd name="T9" fmla="*/ 3 h 34"/>
                <a:gd name="T10" fmla="*/ 0 w 4"/>
                <a:gd name="T11" fmla="*/ 32 h 34"/>
                <a:gd name="T12" fmla="*/ 2 w 4"/>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4" h="34">
                  <a:moveTo>
                    <a:pt x="2" y="34"/>
                  </a:moveTo>
                  <a:cubicBezTo>
                    <a:pt x="3" y="34"/>
                    <a:pt x="4" y="33"/>
                    <a:pt x="4" y="32"/>
                  </a:cubicBezTo>
                  <a:cubicBezTo>
                    <a:pt x="4" y="3"/>
                    <a:pt x="4" y="3"/>
                    <a:pt x="4" y="3"/>
                  </a:cubicBezTo>
                  <a:cubicBezTo>
                    <a:pt x="4" y="1"/>
                    <a:pt x="3" y="0"/>
                    <a:pt x="2" y="0"/>
                  </a:cubicBezTo>
                  <a:cubicBezTo>
                    <a:pt x="1" y="0"/>
                    <a:pt x="0" y="1"/>
                    <a:pt x="0" y="3"/>
                  </a:cubicBezTo>
                  <a:cubicBezTo>
                    <a:pt x="0" y="32"/>
                    <a:pt x="0" y="32"/>
                    <a:pt x="0" y="32"/>
                  </a:cubicBezTo>
                  <a:cubicBezTo>
                    <a:pt x="0" y="33"/>
                    <a:pt x="1" y="34"/>
                    <a:pt x="2"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3" name="Freeform 188"/>
            <p:cNvSpPr/>
            <p:nvPr/>
          </p:nvSpPr>
          <p:spPr bwMode="auto">
            <a:xfrm>
              <a:off x="10410825" y="1514475"/>
              <a:ext cx="15875" cy="128588"/>
            </a:xfrm>
            <a:custGeom>
              <a:avLst/>
              <a:gdLst>
                <a:gd name="T0" fmla="*/ 2 w 4"/>
                <a:gd name="T1" fmla="*/ 34 h 34"/>
                <a:gd name="T2" fmla="*/ 4 w 4"/>
                <a:gd name="T3" fmla="*/ 32 h 34"/>
                <a:gd name="T4" fmla="*/ 4 w 4"/>
                <a:gd name="T5" fmla="*/ 3 h 34"/>
                <a:gd name="T6" fmla="*/ 2 w 4"/>
                <a:gd name="T7" fmla="*/ 0 h 34"/>
                <a:gd name="T8" fmla="*/ 0 w 4"/>
                <a:gd name="T9" fmla="*/ 3 h 34"/>
                <a:gd name="T10" fmla="*/ 0 w 4"/>
                <a:gd name="T11" fmla="*/ 32 h 34"/>
                <a:gd name="T12" fmla="*/ 2 w 4"/>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4" h="34">
                  <a:moveTo>
                    <a:pt x="2" y="34"/>
                  </a:moveTo>
                  <a:cubicBezTo>
                    <a:pt x="3" y="34"/>
                    <a:pt x="4" y="33"/>
                    <a:pt x="4" y="32"/>
                  </a:cubicBezTo>
                  <a:cubicBezTo>
                    <a:pt x="4" y="3"/>
                    <a:pt x="4" y="3"/>
                    <a:pt x="4" y="3"/>
                  </a:cubicBezTo>
                  <a:cubicBezTo>
                    <a:pt x="4" y="1"/>
                    <a:pt x="3" y="0"/>
                    <a:pt x="2" y="0"/>
                  </a:cubicBezTo>
                  <a:cubicBezTo>
                    <a:pt x="1" y="0"/>
                    <a:pt x="0" y="1"/>
                    <a:pt x="0" y="3"/>
                  </a:cubicBezTo>
                  <a:cubicBezTo>
                    <a:pt x="0" y="32"/>
                    <a:pt x="0" y="32"/>
                    <a:pt x="0" y="32"/>
                  </a:cubicBezTo>
                  <a:cubicBezTo>
                    <a:pt x="0" y="33"/>
                    <a:pt x="1" y="34"/>
                    <a:pt x="2"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4" name="Freeform 189"/>
            <p:cNvSpPr/>
            <p:nvPr/>
          </p:nvSpPr>
          <p:spPr bwMode="auto">
            <a:xfrm>
              <a:off x="10467975" y="1514475"/>
              <a:ext cx="14288" cy="128588"/>
            </a:xfrm>
            <a:custGeom>
              <a:avLst/>
              <a:gdLst>
                <a:gd name="T0" fmla="*/ 2 w 4"/>
                <a:gd name="T1" fmla="*/ 34 h 34"/>
                <a:gd name="T2" fmla="*/ 4 w 4"/>
                <a:gd name="T3" fmla="*/ 32 h 34"/>
                <a:gd name="T4" fmla="*/ 4 w 4"/>
                <a:gd name="T5" fmla="*/ 3 h 34"/>
                <a:gd name="T6" fmla="*/ 2 w 4"/>
                <a:gd name="T7" fmla="*/ 0 h 34"/>
                <a:gd name="T8" fmla="*/ 0 w 4"/>
                <a:gd name="T9" fmla="*/ 3 h 34"/>
                <a:gd name="T10" fmla="*/ 0 w 4"/>
                <a:gd name="T11" fmla="*/ 32 h 34"/>
                <a:gd name="T12" fmla="*/ 2 w 4"/>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4" h="34">
                  <a:moveTo>
                    <a:pt x="2" y="34"/>
                  </a:moveTo>
                  <a:cubicBezTo>
                    <a:pt x="3" y="34"/>
                    <a:pt x="4" y="33"/>
                    <a:pt x="4" y="32"/>
                  </a:cubicBezTo>
                  <a:cubicBezTo>
                    <a:pt x="4" y="3"/>
                    <a:pt x="4" y="3"/>
                    <a:pt x="4" y="3"/>
                  </a:cubicBezTo>
                  <a:cubicBezTo>
                    <a:pt x="4" y="1"/>
                    <a:pt x="3" y="0"/>
                    <a:pt x="2" y="0"/>
                  </a:cubicBezTo>
                  <a:cubicBezTo>
                    <a:pt x="1" y="0"/>
                    <a:pt x="0" y="1"/>
                    <a:pt x="0" y="3"/>
                  </a:cubicBezTo>
                  <a:cubicBezTo>
                    <a:pt x="0" y="32"/>
                    <a:pt x="0" y="32"/>
                    <a:pt x="0" y="32"/>
                  </a:cubicBezTo>
                  <a:cubicBezTo>
                    <a:pt x="0" y="33"/>
                    <a:pt x="1" y="34"/>
                    <a:pt x="2"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225" name="Freeform 190"/>
          <p:cNvSpPr>
            <a:spLocks noEditPoints="1"/>
          </p:cNvSpPr>
          <p:nvPr/>
        </p:nvSpPr>
        <p:spPr bwMode="auto">
          <a:xfrm>
            <a:off x="9293225" y="1266825"/>
            <a:ext cx="349250" cy="481013"/>
          </a:xfrm>
          <a:custGeom>
            <a:avLst/>
            <a:gdLst>
              <a:gd name="T0" fmla="*/ 82 w 93"/>
              <a:gd name="T1" fmla="*/ 41 h 128"/>
              <a:gd name="T2" fmla="*/ 67 w 93"/>
              <a:gd name="T3" fmla="*/ 41 h 128"/>
              <a:gd name="T4" fmla="*/ 67 w 93"/>
              <a:gd name="T5" fmla="*/ 21 h 128"/>
              <a:gd name="T6" fmla="*/ 46 w 93"/>
              <a:gd name="T7" fmla="*/ 0 h 128"/>
              <a:gd name="T8" fmla="*/ 26 w 93"/>
              <a:gd name="T9" fmla="*/ 21 h 128"/>
              <a:gd name="T10" fmla="*/ 26 w 93"/>
              <a:gd name="T11" fmla="*/ 41 h 128"/>
              <a:gd name="T12" fmla="*/ 11 w 93"/>
              <a:gd name="T13" fmla="*/ 41 h 128"/>
              <a:gd name="T14" fmla="*/ 9 w 93"/>
              <a:gd name="T15" fmla="*/ 43 h 128"/>
              <a:gd name="T16" fmla="*/ 0 w 93"/>
              <a:gd name="T17" fmla="*/ 126 h 128"/>
              <a:gd name="T18" fmla="*/ 2 w 93"/>
              <a:gd name="T19" fmla="*/ 128 h 128"/>
              <a:gd name="T20" fmla="*/ 91 w 93"/>
              <a:gd name="T21" fmla="*/ 128 h 128"/>
              <a:gd name="T22" fmla="*/ 93 w 93"/>
              <a:gd name="T23" fmla="*/ 126 h 128"/>
              <a:gd name="T24" fmla="*/ 84 w 93"/>
              <a:gd name="T25" fmla="*/ 43 h 128"/>
              <a:gd name="T26" fmla="*/ 82 w 93"/>
              <a:gd name="T27" fmla="*/ 41 h 128"/>
              <a:gd name="T28" fmla="*/ 30 w 93"/>
              <a:gd name="T29" fmla="*/ 21 h 128"/>
              <a:gd name="T30" fmla="*/ 46 w 93"/>
              <a:gd name="T31" fmla="*/ 5 h 128"/>
              <a:gd name="T32" fmla="*/ 63 w 93"/>
              <a:gd name="T33" fmla="*/ 21 h 128"/>
              <a:gd name="T34" fmla="*/ 63 w 93"/>
              <a:gd name="T35" fmla="*/ 41 h 128"/>
              <a:gd name="T36" fmla="*/ 30 w 93"/>
              <a:gd name="T37" fmla="*/ 41 h 128"/>
              <a:gd name="T38" fmla="*/ 30 w 93"/>
              <a:gd name="T39" fmla="*/ 21 h 128"/>
              <a:gd name="T40" fmla="*/ 5 w 93"/>
              <a:gd name="T41" fmla="*/ 124 h 128"/>
              <a:gd name="T42" fmla="*/ 5 w 93"/>
              <a:gd name="T43" fmla="*/ 122 h 128"/>
              <a:gd name="T44" fmla="*/ 12 w 93"/>
              <a:gd name="T45" fmla="*/ 54 h 128"/>
              <a:gd name="T46" fmla="*/ 13 w 93"/>
              <a:gd name="T47" fmla="*/ 46 h 128"/>
              <a:gd name="T48" fmla="*/ 26 w 93"/>
              <a:gd name="T49" fmla="*/ 46 h 128"/>
              <a:gd name="T50" fmla="*/ 26 w 93"/>
              <a:gd name="T51" fmla="*/ 55 h 128"/>
              <a:gd name="T52" fmla="*/ 28 w 93"/>
              <a:gd name="T53" fmla="*/ 57 h 128"/>
              <a:gd name="T54" fmla="*/ 30 w 93"/>
              <a:gd name="T55" fmla="*/ 55 h 128"/>
              <a:gd name="T56" fmla="*/ 30 w 93"/>
              <a:gd name="T57" fmla="*/ 46 h 128"/>
              <a:gd name="T58" fmla="*/ 63 w 93"/>
              <a:gd name="T59" fmla="*/ 46 h 128"/>
              <a:gd name="T60" fmla="*/ 63 w 93"/>
              <a:gd name="T61" fmla="*/ 55 h 128"/>
              <a:gd name="T62" fmla="*/ 65 w 93"/>
              <a:gd name="T63" fmla="*/ 57 h 128"/>
              <a:gd name="T64" fmla="*/ 67 w 93"/>
              <a:gd name="T65" fmla="*/ 55 h 128"/>
              <a:gd name="T66" fmla="*/ 67 w 93"/>
              <a:gd name="T67" fmla="*/ 46 h 128"/>
              <a:gd name="T68" fmla="*/ 80 w 93"/>
              <a:gd name="T69" fmla="*/ 46 h 128"/>
              <a:gd name="T70" fmla="*/ 88 w 93"/>
              <a:gd name="T71" fmla="*/ 124 h 128"/>
              <a:gd name="T72" fmla="*/ 5 w 93"/>
              <a:gd name="T73"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3" h="128">
                <a:moveTo>
                  <a:pt x="82" y="41"/>
                </a:moveTo>
                <a:cubicBezTo>
                  <a:pt x="67" y="41"/>
                  <a:pt x="67" y="41"/>
                  <a:pt x="67" y="41"/>
                </a:cubicBezTo>
                <a:cubicBezTo>
                  <a:pt x="67" y="21"/>
                  <a:pt x="67" y="21"/>
                  <a:pt x="67" y="21"/>
                </a:cubicBezTo>
                <a:cubicBezTo>
                  <a:pt x="67" y="10"/>
                  <a:pt x="58" y="0"/>
                  <a:pt x="46" y="0"/>
                </a:cubicBezTo>
                <a:cubicBezTo>
                  <a:pt x="35" y="0"/>
                  <a:pt x="26" y="10"/>
                  <a:pt x="26" y="21"/>
                </a:cubicBezTo>
                <a:cubicBezTo>
                  <a:pt x="26" y="41"/>
                  <a:pt x="26" y="41"/>
                  <a:pt x="26" y="41"/>
                </a:cubicBezTo>
                <a:cubicBezTo>
                  <a:pt x="11" y="41"/>
                  <a:pt x="11" y="41"/>
                  <a:pt x="11" y="41"/>
                </a:cubicBezTo>
                <a:cubicBezTo>
                  <a:pt x="10" y="41"/>
                  <a:pt x="9" y="42"/>
                  <a:pt x="9" y="43"/>
                </a:cubicBezTo>
                <a:cubicBezTo>
                  <a:pt x="9" y="44"/>
                  <a:pt x="0" y="125"/>
                  <a:pt x="0" y="126"/>
                </a:cubicBezTo>
                <a:cubicBezTo>
                  <a:pt x="0" y="127"/>
                  <a:pt x="1" y="128"/>
                  <a:pt x="2" y="128"/>
                </a:cubicBezTo>
                <a:cubicBezTo>
                  <a:pt x="91" y="128"/>
                  <a:pt x="91" y="128"/>
                  <a:pt x="91" y="128"/>
                </a:cubicBezTo>
                <a:cubicBezTo>
                  <a:pt x="92" y="128"/>
                  <a:pt x="93" y="127"/>
                  <a:pt x="93" y="126"/>
                </a:cubicBezTo>
                <a:cubicBezTo>
                  <a:pt x="93" y="125"/>
                  <a:pt x="84" y="44"/>
                  <a:pt x="84" y="43"/>
                </a:cubicBezTo>
                <a:cubicBezTo>
                  <a:pt x="84" y="42"/>
                  <a:pt x="83" y="41"/>
                  <a:pt x="82" y="41"/>
                </a:cubicBezTo>
                <a:close/>
                <a:moveTo>
                  <a:pt x="30" y="21"/>
                </a:moveTo>
                <a:cubicBezTo>
                  <a:pt x="30" y="12"/>
                  <a:pt x="38" y="5"/>
                  <a:pt x="46" y="5"/>
                </a:cubicBezTo>
                <a:cubicBezTo>
                  <a:pt x="55" y="5"/>
                  <a:pt x="63" y="12"/>
                  <a:pt x="63" y="21"/>
                </a:cubicBezTo>
                <a:cubicBezTo>
                  <a:pt x="63" y="41"/>
                  <a:pt x="63" y="41"/>
                  <a:pt x="63" y="41"/>
                </a:cubicBezTo>
                <a:cubicBezTo>
                  <a:pt x="30" y="41"/>
                  <a:pt x="30" y="41"/>
                  <a:pt x="30" y="41"/>
                </a:cubicBezTo>
                <a:lnTo>
                  <a:pt x="30" y="21"/>
                </a:lnTo>
                <a:close/>
                <a:moveTo>
                  <a:pt x="5" y="124"/>
                </a:moveTo>
                <a:cubicBezTo>
                  <a:pt x="5" y="122"/>
                  <a:pt x="5" y="122"/>
                  <a:pt x="5" y="122"/>
                </a:cubicBezTo>
                <a:cubicBezTo>
                  <a:pt x="6" y="110"/>
                  <a:pt x="10" y="78"/>
                  <a:pt x="12" y="54"/>
                </a:cubicBezTo>
                <a:cubicBezTo>
                  <a:pt x="13" y="46"/>
                  <a:pt x="13" y="46"/>
                  <a:pt x="13" y="46"/>
                </a:cubicBezTo>
                <a:cubicBezTo>
                  <a:pt x="26" y="46"/>
                  <a:pt x="26" y="46"/>
                  <a:pt x="26" y="46"/>
                </a:cubicBezTo>
                <a:cubicBezTo>
                  <a:pt x="26" y="55"/>
                  <a:pt x="26" y="55"/>
                  <a:pt x="26" y="55"/>
                </a:cubicBezTo>
                <a:cubicBezTo>
                  <a:pt x="26" y="56"/>
                  <a:pt x="27" y="57"/>
                  <a:pt x="28" y="57"/>
                </a:cubicBezTo>
                <a:cubicBezTo>
                  <a:pt x="29" y="57"/>
                  <a:pt x="30" y="56"/>
                  <a:pt x="30" y="55"/>
                </a:cubicBezTo>
                <a:cubicBezTo>
                  <a:pt x="30" y="46"/>
                  <a:pt x="30" y="46"/>
                  <a:pt x="30" y="46"/>
                </a:cubicBezTo>
                <a:cubicBezTo>
                  <a:pt x="63" y="46"/>
                  <a:pt x="63" y="46"/>
                  <a:pt x="63" y="46"/>
                </a:cubicBezTo>
                <a:cubicBezTo>
                  <a:pt x="63" y="55"/>
                  <a:pt x="63" y="55"/>
                  <a:pt x="63" y="55"/>
                </a:cubicBezTo>
                <a:cubicBezTo>
                  <a:pt x="63" y="56"/>
                  <a:pt x="64" y="57"/>
                  <a:pt x="65" y="57"/>
                </a:cubicBezTo>
                <a:cubicBezTo>
                  <a:pt x="66" y="57"/>
                  <a:pt x="67" y="56"/>
                  <a:pt x="67" y="55"/>
                </a:cubicBezTo>
                <a:cubicBezTo>
                  <a:pt x="67" y="46"/>
                  <a:pt x="67" y="46"/>
                  <a:pt x="67" y="46"/>
                </a:cubicBezTo>
                <a:cubicBezTo>
                  <a:pt x="80" y="46"/>
                  <a:pt x="80" y="46"/>
                  <a:pt x="80" y="46"/>
                </a:cubicBezTo>
                <a:cubicBezTo>
                  <a:pt x="88" y="124"/>
                  <a:pt x="88" y="124"/>
                  <a:pt x="88" y="124"/>
                </a:cubicBezTo>
                <a:lnTo>
                  <a:pt x="5" y="124"/>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48" name="组合 247"/>
          <p:cNvGrpSpPr/>
          <p:nvPr/>
        </p:nvGrpSpPr>
        <p:grpSpPr>
          <a:xfrm>
            <a:off x="8256588" y="1266825"/>
            <a:ext cx="481013" cy="484188"/>
            <a:chOff x="8256588" y="1266825"/>
            <a:chExt cx="481013" cy="484188"/>
          </a:xfrm>
          <a:solidFill>
            <a:schemeClr val="bg1"/>
          </a:solidFill>
        </p:grpSpPr>
        <p:sp>
          <p:nvSpPr>
            <p:cNvPr id="226" name="Freeform 191"/>
            <p:cNvSpPr>
              <a:spLocks noEditPoints="1"/>
            </p:cNvSpPr>
            <p:nvPr/>
          </p:nvSpPr>
          <p:spPr bwMode="auto">
            <a:xfrm>
              <a:off x="8256588" y="1266825"/>
              <a:ext cx="481013" cy="484188"/>
            </a:xfrm>
            <a:custGeom>
              <a:avLst/>
              <a:gdLst>
                <a:gd name="T0" fmla="*/ 128 w 128"/>
                <a:gd name="T1" fmla="*/ 2 h 129"/>
                <a:gd name="T2" fmla="*/ 127 w 128"/>
                <a:gd name="T3" fmla="*/ 1 h 129"/>
                <a:gd name="T4" fmla="*/ 126 w 128"/>
                <a:gd name="T5" fmla="*/ 0 h 129"/>
                <a:gd name="T6" fmla="*/ 63 w 128"/>
                <a:gd name="T7" fmla="*/ 0 h 129"/>
                <a:gd name="T8" fmla="*/ 61 w 128"/>
                <a:gd name="T9" fmla="*/ 1 h 129"/>
                <a:gd name="T10" fmla="*/ 2 w 128"/>
                <a:gd name="T11" fmla="*/ 60 h 129"/>
                <a:gd name="T12" fmla="*/ 0 w 128"/>
                <a:gd name="T13" fmla="*/ 65 h 129"/>
                <a:gd name="T14" fmla="*/ 2 w 128"/>
                <a:gd name="T15" fmla="*/ 69 h 129"/>
                <a:gd name="T16" fmla="*/ 59 w 128"/>
                <a:gd name="T17" fmla="*/ 126 h 129"/>
                <a:gd name="T18" fmla="*/ 68 w 128"/>
                <a:gd name="T19" fmla="*/ 126 h 129"/>
                <a:gd name="T20" fmla="*/ 127 w 128"/>
                <a:gd name="T21" fmla="*/ 67 h 129"/>
                <a:gd name="T22" fmla="*/ 128 w 128"/>
                <a:gd name="T23" fmla="*/ 65 h 129"/>
                <a:gd name="T24" fmla="*/ 128 w 128"/>
                <a:gd name="T25" fmla="*/ 65 h 129"/>
                <a:gd name="T26" fmla="*/ 128 w 128"/>
                <a:gd name="T27" fmla="*/ 2 h 129"/>
                <a:gd name="T28" fmla="*/ 64 w 128"/>
                <a:gd name="T29" fmla="*/ 124 h 129"/>
                <a:gd name="T30" fmla="*/ 4 w 128"/>
                <a:gd name="T31" fmla="*/ 65 h 129"/>
                <a:gd name="T32" fmla="*/ 64 w 128"/>
                <a:gd name="T33" fmla="*/ 5 h 129"/>
                <a:gd name="T34" fmla="*/ 123 w 128"/>
                <a:gd name="T35" fmla="*/ 5 h 129"/>
                <a:gd name="T36" fmla="*/ 123 w 128"/>
                <a:gd name="T37" fmla="*/ 64 h 129"/>
                <a:gd name="T38" fmla="*/ 64 w 128"/>
                <a:gd name="T39" fmla="*/ 12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 h="129">
                  <a:moveTo>
                    <a:pt x="128" y="2"/>
                  </a:moveTo>
                  <a:cubicBezTo>
                    <a:pt x="128" y="2"/>
                    <a:pt x="128" y="1"/>
                    <a:pt x="127" y="1"/>
                  </a:cubicBezTo>
                  <a:cubicBezTo>
                    <a:pt x="127" y="0"/>
                    <a:pt x="126" y="0"/>
                    <a:pt x="126" y="0"/>
                  </a:cubicBezTo>
                  <a:cubicBezTo>
                    <a:pt x="63" y="0"/>
                    <a:pt x="63" y="0"/>
                    <a:pt x="63" y="0"/>
                  </a:cubicBezTo>
                  <a:cubicBezTo>
                    <a:pt x="62" y="0"/>
                    <a:pt x="62" y="0"/>
                    <a:pt x="61" y="1"/>
                  </a:cubicBezTo>
                  <a:cubicBezTo>
                    <a:pt x="2" y="60"/>
                    <a:pt x="2" y="60"/>
                    <a:pt x="2" y="60"/>
                  </a:cubicBezTo>
                  <a:cubicBezTo>
                    <a:pt x="1" y="61"/>
                    <a:pt x="0" y="63"/>
                    <a:pt x="0" y="65"/>
                  </a:cubicBezTo>
                  <a:cubicBezTo>
                    <a:pt x="0" y="66"/>
                    <a:pt x="1" y="68"/>
                    <a:pt x="2" y="69"/>
                  </a:cubicBezTo>
                  <a:cubicBezTo>
                    <a:pt x="59" y="126"/>
                    <a:pt x="59" y="126"/>
                    <a:pt x="59" y="126"/>
                  </a:cubicBezTo>
                  <a:cubicBezTo>
                    <a:pt x="62" y="129"/>
                    <a:pt x="66" y="129"/>
                    <a:pt x="68" y="126"/>
                  </a:cubicBezTo>
                  <a:cubicBezTo>
                    <a:pt x="127" y="67"/>
                    <a:pt x="127" y="67"/>
                    <a:pt x="127" y="67"/>
                  </a:cubicBezTo>
                  <a:cubicBezTo>
                    <a:pt x="128" y="67"/>
                    <a:pt x="128" y="66"/>
                    <a:pt x="128" y="65"/>
                  </a:cubicBezTo>
                  <a:cubicBezTo>
                    <a:pt x="128" y="65"/>
                    <a:pt x="128" y="65"/>
                    <a:pt x="128" y="65"/>
                  </a:cubicBezTo>
                  <a:lnTo>
                    <a:pt x="128" y="2"/>
                  </a:lnTo>
                  <a:close/>
                  <a:moveTo>
                    <a:pt x="64" y="124"/>
                  </a:moveTo>
                  <a:cubicBezTo>
                    <a:pt x="4" y="65"/>
                    <a:pt x="4" y="65"/>
                    <a:pt x="4" y="65"/>
                  </a:cubicBezTo>
                  <a:cubicBezTo>
                    <a:pt x="64" y="5"/>
                    <a:pt x="64" y="5"/>
                    <a:pt x="64" y="5"/>
                  </a:cubicBezTo>
                  <a:cubicBezTo>
                    <a:pt x="123" y="5"/>
                    <a:pt x="123" y="5"/>
                    <a:pt x="123" y="5"/>
                  </a:cubicBezTo>
                  <a:cubicBezTo>
                    <a:pt x="123" y="64"/>
                    <a:pt x="123" y="64"/>
                    <a:pt x="123" y="64"/>
                  </a:cubicBezTo>
                  <a:lnTo>
                    <a:pt x="64" y="1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7" name="Freeform 192"/>
            <p:cNvSpPr>
              <a:spLocks noEditPoints="1"/>
            </p:cNvSpPr>
            <p:nvPr/>
          </p:nvSpPr>
          <p:spPr bwMode="auto">
            <a:xfrm>
              <a:off x="8561388" y="1338263"/>
              <a:ext cx="107950" cy="104775"/>
            </a:xfrm>
            <a:custGeom>
              <a:avLst/>
              <a:gdLst>
                <a:gd name="T0" fmla="*/ 14 w 29"/>
                <a:gd name="T1" fmla="*/ 0 h 28"/>
                <a:gd name="T2" fmla="*/ 5 w 29"/>
                <a:gd name="T3" fmla="*/ 4 h 28"/>
                <a:gd name="T4" fmla="*/ 5 w 29"/>
                <a:gd name="T5" fmla="*/ 23 h 28"/>
                <a:gd name="T6" fmla="*/ 24 w 29"/>
                <a:gd name="T7" fmla="*/ 23 h 28"/>
                <a:gd name="T8" fmla="*/ 24 w 29"/>
                <a:gd name="T9" fmla="*/ 4 h 28"/>
                <a:gd name="T10" fmla="*/ 14 w 29"/>
                <a:gd name="T11" fmla="*/ 0 h 28"/>
                <a:gd name="T12" fmla="*/ 21 w 29"/>
                <a:gd name="T13" fmla="*/ 20 h 28"/>
                <a:gd name="T14" fmla="*/ 14 w 29"/>
                <a:gd name="T15" fmla="*/ 23 h 28"/>
                <a:gd name="T16" fmla="*/ 8 w 29"/>
                <a:gd name="T17" fmla="*/ 20 h 28"/>
                <a:gd name="T18" fmla="*/ 8 w 29"/>
                <a:gd name="T19" fmla="*/ 8 h 28"/>
                <a:gd name="T20" fmla="*/ 21 w 29"/>
                <a:gd name="T21" fmla="*/ 8 h 28"/>
                <a:gd name="T22" fmla="*/ 21 w 29"/>
                <a:gd name="T23"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8">
                  <a:moveTo>
                    <a:pt x="14" y="0"/>
                  </a:moveTo>
                  <a:cubicBezTo>
                    <a:pt x="11" y="0"/>
                    <a:pt x="7" y="2"/>
                    <a:pt x="5" y="4"/>
                  </a:cubicBezTo>
                  <a:cubicBezTo>
                    <a:pt x="0" y="10"/>
                    <a:pt x="0" y="18"/>
                    <a:pt x="5" y="23"/>
                  </a:cubicBezTo>
                  <a:cubicBezTo>
                    <a:pt x="10" y="28"/>
                    <a:pt x="19" y="28"/>
                    <a:pt x="24" y="23"/>
                  </a:cubicBezTo>
                  <a:cubicBezTo>
                    <a:pt x="29" y="18"/>
                    <a:pt x="29" y="10"/>
                    <a:pt x="24" y="4"/>
                  </a:cubicBezTo>
                  <a:cubicBezTo>
                    <a:pt x="21" y="2"/>
                    <a:pt x="18" y="0"/>
                    <a:pt x="14" y="0"/>
                  </a:cubicBezTo>
                  <a:close/>
                  <a:moveTo>
                    <a:pt x="21" y="20"/>
                  </a:moveTo>
                  <a:cubicBezTo>
                    <a:pt x="19" y="22"/>
                    <a:pt x="17" y="23"/>
                    <a:pt x="14" y="23"/>
                  </a:cubicBezTo>
                  <a:cubicBezTo>
                    <a:pt x="12" y="23"/>
                    <a:pt x="10" y="22"/>
                    <a:pt x="8" y="20"/>
                  </a:cubicBezTo>
                  <a:cubicBezTo>
                    <a:pt x="5" y="17"/>
                    <a:pt x="5" y="11"/>
                    <a:pt x="8" y="8"/>
                  </a:cubicBezTo>
                  <a:cubicBezTo>
                    <a:pt x="11" y="4"/>
                    <a:pt x="17" y="4"/>
                    <a:pt x="21" y="8"/>
                  </a:cubicBezTo>
                  <a:cubicBezTo>
                    <a:pt x="24" y="11"/>
                    <a:pt x="24" y="17"/>
                    <a:pt x="2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8" name="Freeform 193"/>
            <p:cNvSpPr/>
            <p:nvPr/>
          </p:nvSpPr>
          <p:spPr bwMode="auto">
            <a:xfrm>
              <a:off x="8358188" y="1401763"/>
              <a:ext cx="146050" cy="147638"/>
            </a:xfrm>
            <a:custGeom>
              <a:avLst/>
              <a:gdLst>
                <a:gd name="T0" fmla="*/ 39 w 39"/>
                <a:gd name="T1" fmla="*/ 0 h 39"/>
                <a:gd name="T2" fmla="*/ 37 w 39"/>
                <a:gd name="T3" fmla="*/ 0 h 39"/>
                <a:gd name="T4" fmla="*/ 35 w 39"/>
                <a:gd name="T5" fmla="*/ 0 h 39"/>
                <a:gd name="T6" fmla="*/ 1 w 39"/>
                <a:gd name="T7" fmla="*/ 35 h 39"/>
                <a:gd name="T8" fmla="*/ 1 w 39"/>
                <a:gd name="T9" fmla="*/ 38 h 39"/>
                <a:gd name="T10" fmla="*/ 4 w 39"/>
                <a:gd name="T11" fmla="*/ 38 h 39"/>
                <a:gd name="T12" fmla="*/ 39 w 39"/>
                <a:gd name="T13" fmla="*/ 4 h 39"/>
                <a:gd name="T14" fmla="*/ 39 w 39"/>
                <a:gd name="T15" fmla="*/ 0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9">
                  <a:moveTo>
                    <a:pt x="39" y="0"/>
                  </a:moveTo>
                  <a:cubicBezTo>
                    <a:pt x="38" y="0"/>
                    <a:pt x="38" y="0"/>
                    <a:pt x="37" y="0"/>
                  </a:cubicBezTo>
                  <a:cubicBezTo>
                    <a:pt x="36" y="0"/>
                    <a:pt x="36" y="0"/>
                    <a:pt x="35" y="0"/>
                  </a:cubicBezTo>
                  <a:cubicBezTo>
                    <a:pt x="1" y="35"/>
                    <a:pt x="1" y="35"/>
                    <a:pt x="1" y="35"/>
                  </a:cubicBezTo>
                  <a:cubicBezTo>
                    <a:pt x="0" y="36"/>
                    <a:pt x="0" y="37"/>
                    <a:pt x="1" y="38"/>
                  </a:cubicBezTo>
                  <a:cubicBezTo>
                    <a:pt x="2" y="39"/>
                    <a:pt x="3" y="39"/>
                    <a:pt x="4" y="38"/>
                  </a:cubicBezTo>
                  <a:cubicBezTo>
                    <a:pt x="39" y="4"/>
                    <a:pt x="39" y="4"/>
                    <a:pt x="39" y="4"/>
                  </a:cubicBezTo>
                  <a:cubicBezTo>
                    <a:pt x="39" y="3"/>
                    <a:pt x="39" y="1"/>
                    <a:pt x="3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9" name="Freeform 194"/>
            <p:cNvSpPr/>
            <p:nvPr/>
          </p:nvSpPr>
          <p:spPr bwMode="auto">
            <a:xfrm>
              <a:off x="8407400" y="1450975"/>
              <a:ext cx="146050" cy="146050"/>
            </a:xfrm>
            <a:custGeom>
              <a:avLst/>
              <a:gdLst>
                <a:gd name="T0" fmla="*/ 39 w 39"/>
                <a:gd name="T1" fmla="*/ 2 h 39"/>
                <a:gd name="T2" fmla="*/ 39 w 39"/>
                <a:gd name="T3" fmla="*/ 1 h 39"/>
                <a:gd name="T4" fmla="*/ 37 w 39"/>
                <a:gd name="T5" fmla="*/ 0 h 39"/>
                <a:gd name="T6" fmla="*/ 35 w 39"/>
                <a:gd name="T7" fmla="*/ 1 h 39"/>
                <a:gd name="T8" fmla="*/ 1 w 39"/>
                <a:gd name="T9" fmla="*/ 35 h 39"/>
                <a:gd name="T10" fmla="*/ 0 w 39"/>
                <a:gd name="T11" fmla="*/ 36 h 39"/>
                <a:gd name="T12" fmla="*/ 1 w 39"/>
                <a:gd name="T13" fmla="*/ 38 h 39"/>
                <a:gd name="T14" fmla="*/ 4 w 39"/>
                <a:gd name="T15" fmla="*/ 38 h 39"/>
                <a:gd name="T16" fmla="*/ 39 w 39"/>
                <a:gd name="T17" fmla="*/ 4 h 39"/>
                <a:gd name="T18" fmla="*/ 39 w 39"/>
                <a:gd name="T19" fmla="*/ 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39">
                  <a:moveTo>
                    <a:pt x="39" y="2"/>
                  </a:moveTo>
                  <a:cubicBezTo>
                    <a:pt x="39" y="2"/>
                    <a:pt x="39" y="1"/>
                    <a:pt x="39" y="1"/>
                  </a:cubicBezTo>
                  <a:cubicBezTo>
                    <a:pt x="38" y="0"/>
                    <a:pt x="38" y="0"/>
                    <a:pt x="37" y="0"/>
                  </a:cubicBezTo>
                  <a:cubicBezTo>
                    <a:pt x="36" y="0"/>
                    <a:pt x="36" y="0"/>
                    <a:pt x="35" y="1"/>
                  </a:cubicBezTo>
                  <a:cubicBezTo>
                    <a:pt x="1" y="35"/>
                    <a:pt x="1" y="35"/>
                    <a:pt x="1" y="35"/>
                  </a:cubicBezTo>
                  <a:cubicBezTo>
                    <a:pt x="1" y="35"/>
                    <a:pt x="0" y="36"/>
                    <a:pt x="0" y="36"/>
                  </a:cubicBezTo>
                  <a:cubicBezTo>
                    <a:pt x="0" y="37"/>
                    <a:pt x="1" y="38"/>
                    <a:pt x="1" y="38"/>
                  </a:cubicBezTo>
                  <a:cubicBezTo>
                    <a:pt x="2" y="39"/>
                    <a:pt x="4" y="39"/>
                    <a:pt x="4" y="38"/>
                  </a:cubicBezTo>
                  <a:cubicBezTo>
                    <a:pt x="39" y="4"/>
                    <a:pt x="39" y="4"/>
                    <a:pt x="39" y="4"/>
                  </a:cubicBezTo>
                  <a:cubicBezTo>
                    <a:pt x="39" y="3"/>
                    <a:pt x="39" y="3"/>
                    <a:pt x="3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0" name="Freeform 195"/>
            <p:cNvSpPr/>
            <p:nvPr/>
          </p:nvSpPr>
          <p:spPr bwMode="auto">
            <a:xfrm>
              <a:off x="8455025" y="1500188"/>
              <a:ext cx="150813" cy="146050"/>
            </a:xfrm>
            <a:custGeom>
              <a:avLst/>
              <a:gdLst>
                <a:gd name="T0" fmla="*/ 37 w 40"/>
                <a:gd name="T1" fmla="*/ 0 h 39"/>
                <a:gd name="T2" fmla="*/ 36 w 40"/>
                <a:gd name="T3" fmla="*/ 1 h 39"/>
                <a:gd name="T4" fmla="*/ 1 w 40"/>
                <a:gd name="T5" fmla="*/ 35 h 39"/>
                <a:gd name="T6" fmla="*/ 1 w 40"/>
                <a:gd name="T7" fmla="*/ 38 h 39"/>
                <a:gd name="T8" fmla="*/ 4 w 40"/>
                <a:gd name="T9" fmla="*/ 38 h 39"/>
                <a:gd name="T10" fmla="*/ 39 w 40"/>
                <a:gd name="T11" fmla="*/ 4 h 39"/>
                <a:gd name="T12" fmla="*/ 39 w 40"/>
                <a:gd name="T13" fmla="*/ 1 h 39"/>
                <a:gd name="T14" fmla="*/ 37 w 40"/>
                <a:gd name="T15" fmla="*/ 0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39">
                  <a:moveTo>
                    <a:pt x="37" y="0"/>
                  </a:moveTo>
                  <a:cubicBezTo>
                    <a:pt x="37" y="0"/>
                    <a:pt x="36" y="0"/>
                    <a:pt x="36" y="1"/>
                  </a:cubicBezTo>
                  <a:cubicBezTo>
                    <a:pt x="1" y="35"/>
                    <a:pt x="1" y="35"/>
                    <a:pt x="1" y="35"/>
                  </a:cubicBezTo>
                  <a:cubicBezTo>
                    <a:pt x="0" y="36"/>
                    <a:pt x="0" y="37"/>
                    <a:pt x="1" y="38"/>
                  </a:cubicBezTo>
                  <a:cubicBezTo>
                    <a:pt x="2" y="39"/>
                    <a:pt x="4" y="39"/>
                    <a:pt x="4" y="38"/>
                  </a:cubicBezTo>
                  <a:cubicBezTo>
                    <a:pt x="39" y="4"/>
                    <a:pt x="39" y="4"/>
                    <a:pt x="39" y="4"/>
                  </a:cubicBezTo>
                  <a:cubicBezTo>
                    <a:pt x="40" y="3"/>
                    <a:pt x="40" y="2"/>
                    <a:pt x="39" y="1"/>
                  </a:cubicBezTo>
                  <a:cubicBezTo>
                    <a:pt x="38" y="0"/>
                    <a:pt x="38" y="0"/>
                    <a:pt x="3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49" name="组合 248"/>
          <p:cNvGrpSpPr/>
          <p:nvPr/>
        </p:nvGrpSpPr>
        <p:grpSpPr>
          <a:xfrm>
            <a:off x="7291388" y="1266825"/>
            <a:ext cx="484188" cy="484188"/>
            <a:chOff x="7291388" y="1266825"/>
            <a:chExt cx="484188" cy="484188"/>
          </a:xfrm>
          <a:solidFill>
            <a:schemeClr val="bg1"/>
          </a:solidFill>
        </p:grpSpPr>
        <p:sp>
          <p:nvSpPr>
            <p:cNvPr id="231" name="Freeform 196"/>
            <p:cNvSpPr>
              <a:spLocks noEditPoints="1"/>
            </p:cNvSpPr>
            <p:nvPr/>
          </p:nvSpPr>
          <p:spPr bwMode="auto">
            <a:xfrm>
              <a:off x="7291388" y="1266825"/>
              <a:ext cx="484188" cy="484188"/>
            </a:xfrm>
            <a:custGeom>
              <a:avLst/>
              <a:gdLst>
                <a:gd name="T0" fmla="*/ 129 w 129"/>
                <a:gd name="T1" fmla="*/ 2 h 129"/>
                <a:gd name="T2" fmla="*/ 128 w 129"/>
                <a:gd name="T3" fmla="*/ 1 h 129"/>
                <a:gd name="T4" fmla="*/ 127 w 129"/>
                <a:gd name="T5" fmla="*/ 0 h 129"/>
                <a:gd name="T6" fmla="*/ 64 w 129"/>
                <a:gd name="T7" fmla="*/ 0 h 129"/>
                <a:gd name="T8" fmla="*/ 62 w 129"/>
                <a:gd name="T9" fmla="*/ 1 h 129"/>
                <a:gd name="T10" fmla="*/ 3 w 129"/>
                <a:gd name="T11" fmla="*/ 60 h 129"/>
                <a:gd name="T12" fmla="*/ 3 w 129"/>
                <a:gd name="T13" fmla="*/ 69 h 129"/>
                <a:gd name="T14" fmla="*/ 60 w 129"/>
                <a:gd name="T15" fmla="*/ 126 h 129"/>
                <a:gd name="T16" fmla="*/ 69 w 129"/>
                <a:gd name="T17" fmla="*/ 126 h 129"/>
                <a:gd name="T18" fmla="*/ 128 w 129"/>
                <a:gd name="T19" fmla="*/ 67 h 129"/>
                <a:gd name="T20" fmla="*/ 129 w 129"/>
                <a:gd name="T21" fmla="*/ 65 h 129"/>
                <a:gd name="T22" fmla="*/ 129 w 129"/>
                <a:gd name="T23" fmla="*/ 65 h 129"/>
                <a:gd name="T24" fmla="*/ 129 w 129"/>
                <a:gd name="T25" fmla="*/ 2 h 129"/>
                <a:gd name="T26" fmla="*/ 65 w 129"/>
                <a:gd name="T27" fmla="*/ 124 h 129"/>
                <a:gd name="T28" fmla="*/ 5 w 129"/>
                <a:gd name="T29" fmla="*/ 65 h 129"/>
                <a:gd name="T30" fmla="*/ 65 w 129"/>
                <a:gd name="T31" fmla="*/ 5 h 129"/>
                <a:gd name="T32" fmla="*/ 124 w 129"/>
                <a:gd name="T33" fmla="*/ 5 h 129"/>
                <a:gd name="T34" fmla="*/ 124 w 129"/>
                <a:gd name="T35" fmla="*/ 64 h 129"/>
                <a:gd name="T36" fmla="*/ 65 w 129"/>
                <a:gd name="T37" fmla="*/ 12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9" h="129">
                  <a:moveTo>
                    <a:pt x="129" y="2"/>
                  </a:moveTo>
                  <a:cubicBezTo>
                    <a:pt x="129" y="2"/>
                    <a:pt x="129" y="1"/>
                    <a:pt x="128" y="1"/>
                  </a:cubicBezTo>
                  <a:cubicBezTo>
                    <a:pt x="128" y="0"/>
                    <a:pt x="127" y="0"/>
                    <a:pt x="127" y="0"/>
                  </a:cubicBezTo>
                  <a:cubicBezTo>
                    <a:pt x="64" y="0"/>
                    <a:pt x="64" y="0"/>
                    <a:pt x="64" y="0"/>
                  </a:cubicBezTo>
                  <a:cubicBezTo>
                    <a:pt x="63" y="0"/>
                    <a:pt x="63" y="0"/>
                    <a:pt x="62" y="1"/>
                  </a:cubicBezTo>
                  <a:cubicBezTo>
                    <a:pt x="3" y="60"/>
                    <a:pt x="3" y="60"/>
                    <a:pt x="3" y="60"/>
                  </a:cubicBezTo>
                  <a:cubicBezTo>
                    <a:pt x="0" y="63"/>
                    <a:pt x="0" y="66"/>
                    <a:pt x="3" y="69"/>
                  </a:cubicBezTo>
                  <a:cubicBezTo>
                    <a:pt x="60" y="126"/>
                    <a:pt x="60" y="126"/>
                    <a:pt x="60" y="126"/>
                  </a:cubicBezTo>
                  <a:cubicBezTo>
                    <a:pt x="63" y="129"/>
                    <a:pt x="67" y="129"/>
                    <a:pt x="69" y="126"/>
                  </a:cubicBezTo>
                  <a:cubicBezTo>
                    <a:pt x="128" y="67"/>
                    <a:pt x="128" y="67"/>
                    <a:pt x="128" y="67"/>
                  </a:cubicBezTo>
                  <a:cubicBezTo>
                    <a:pt x="129" y="67"/>
                    <a:pt x="129" y="66"/>
                    <a:pt x="129" y="65"/>
                  </a:cubicBezTo>
                  <a:cubicBezTo>
                    <a:pt x="129" y="65"/>
                    <a:pt x="129" y="65"/>
                    <a:pt x="129" y="65"/>
                  </a:cubicBezTo>
                  <a:lnTo>
                    <a:pt x="129" y="2"/>
                  </a:lnTo>
                  <a:close/>
                  <a:moveTo>
                    <a:pt x="65" y="124"/>
                  </a:moveTo>
                  <a:cubicBezTo>
                    <a:pt x="5" y="65"/>
                    <a:pt x="5" y="65"/>
                    <a:pt x="5" y="65"/>
                  </a:cubicBezTo>
                  <a:cubicBezTo>
                    <a:pt x="65" y="5"/>
                    <a:pt x="65" y="5"/>
                    <a:pt x="65" y="5"/>
                  </a:cubicBezTo>
                  <a:cubicBezTo>
                    <a:pt x="124" y="5"/>
                    <a:pt x="124" y="5"/>
                    <a:pt x="124" y="5"/>
                  </a:cubicBezTo>
                  <a:cubicBezTo>
                    <a:pt x="124" y="64"/>
                    <a:pt x="124" y="64"/>
                    <a:pt x="124" y="64"/>
                  </a:cubicBezTo>
                  <a:lnTo>
                    <a:pt x="65" y="1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2" name="Freeform 197"/>
            <p:cNvSpPr>
              <a:spLocks noEditPoints="1"/>
            </p:cNvSpPr>
            <p:nvPr/>
          </p:nvSpPr>
          <p:spPr bwMode="auto">
            <a:xfrm>
              <a:off x="7604125" y="1338263"/>
              <a:ext cx="100013" cy="104775"/>
            </a:xfrm>
            <a:custGeom>
              <a:avLst/>
              <a:gdLst>
                <a:gd name="T0" fmla="*/ 13 w 27"/>
                <a:gd name="T1" fmla="*/ 0 h 28"/>
                <a:gd name="T2" fmla="*/ 4 w 27"/>
                <a:gd name="T3" fmla="*/ 4 h 28"/>
                <a:gd name="T4" fmla="*/ 0 w 27"/>
                <a:gd name="T5" fmla="*/ 14 h 28"/>
                <a:gd name="T6" fmla="*/ 4 w 27"/>
                <a:gd name="T7" fmla="*/ 23 h 28"/>
                <a:gd name="T8" fmla="*/ 23 w 27"/>
                <a:gd name="T9" fmla="*/ 23 h 28"/>
                <a:gd name="T10" fmla="*/ 27 w 27"/>
                <a:gd name="T11" fmla="*/ 14 h 28"/>
                <a:gd name="T12" fmla="*/ 23 w 27"/>
                <a:gd name="T13" fmla="*/ 4 h 28"/>
                <a:gd name="T14" fmla="*/ 13 w 27"/>
                <a:gd name="T15" fmla="*/ 0 h 28"/>
                <a:gd name="T16" fmla="*/ 20 w 27"/>
                <a:gd name="T17" fmla="*/ 20 h 28"/>
                <a:gd name="T18" fmla="*/ 13 w 27"/>
                <a:gd name="T19" fmla="*/ 23 h 28"/>
                <a:gd name="T20" fmla="*/ 7 w 27"/>
                <a:gd name="T21" fmla="*/ 20 h 28"/>
                <a:gd name="T22" fmla="*/ 7 w 27"/>
                <a:gd name="T23" fmla="*/ 8 h 28"/>
                <a:gd name="T24" fmla="*/ 20 w 27"/>
                <a:gd name="T25" fmla="*/ 8 h 28"/>
                <a:gd name="T26" fmla="*/ 20 w 27"/>
                <a:gd name="T27"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28">
                  <a:moveTo>
                    <a:pt x="13" y="0"/>
                  </a:moveTo>
                  <a:cubicBezTo>
                    <a:pt x="10" y="0"/>
                    <a:pt x="6" y="2"/>
                    <a:pt x="4" y="4"/>
                  </a:cubicBezTo>
                  <a:cubicBezTo>
                    <a:pt x="1" y="7"/>
                    <a:pt x="0" y="10"/>
                    <a:pt x="0" y="14"/>
                  </a:cubicBezTo>
                  <a:cubicBezTo>
                    <a:pt x="0" y="17"/>
                    <a:pt x="1" y="21"/>
                    <a:pt x="4" y="23"/>
                  </a:cubicBezTo>
                  <a:cubicBezTo>
                    <a:pt x="9" y="28"/>
                    <a:pt x="18" y="28"/>
                    <a:pt x="23" y="23"/>
                  </a:cubicBezTo>
                  <a:cubicBezTo>
                    <a:pt x="25" y="21"/>
                    <a:pt x="27" y="17"/>
                    <a:pt x="27" y="14"/>
                  </a:cubicBezTo>
                  <a:cubicBezTo>
                    <a:pt x="27" y="10"/>
                    <a:pt x="25" y="7"/>
                    <a:pt x="23" y="4"/>
                  </a:cubicBezTo>
                  <a:cubicBezTo>
                    <a:pt x="20" y="2"/>
                    <a:pt x="17" y="0"/>
                    <a:pt x="13" y="0"/>
                  </a:cubicBezTo>
                  <a:close/>
                  <a:moveTo>
                    <a:pt x="20" y="20"/>
                  </a:moveTo>
                  <a:cubicBezTo>
                    <a:pt x="18" y="22"/>
                    <a:pt x="16" y="23"/>
                    <a:pt x="13" y="23"/>
                  </a:cubicBezTo>
                  <a:cubicBezTo>
                    <a:pt x="11" y="23"/>
                    <a:pt x="9" y="22"/>
                    <a:pt x="7" y="20"/>
                  </a:cubicBezTo>
                  <a:cubicBezTo>
                    <a:pt x="4" y="17"/>
                    <a:pt x="4" y="11"/>
                    <a:pt x="7" y="8"/>
                  </a:cubicBezTo>
                  <a:cubicBezTo>
                    <a:pt x="10" y="4"/>
                    <a:pt x="16" y="4"/>
                    <a:pt x="20" y="8"/>
                  </a:cubicBezTo>
                  <a:cubicBezTo>
                    <a:pt x="23" y="11"/>
                    <a:pt x="23" y="17"/>
                    <a:pt x="2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0" name="组合 249"/>
          <p:cNvGrpSpPr/>
          <p:nvPr/>
        </p:nvGrpSpPr>
        <p:grpSpPr>
          <a:xfrm>
            <a:off x="6334125" y="1289050"/>
            <a:ext cx="481013" cy="436563"/>
            <a:chOff x="6334125" y="1289050"/>
            <a:chExt cx="481013" cy="436563"/>
          </a:xfrm>
          <a:solidFill>
            <a:schemeClr val="bg1"/>
          </a:solidFill>
        </p:grpSpPr>
        <p:sp>
          <p:nvSpPr>
            <p:cNvPr id="233" name="Oval 198"/>
            <p:cNvSpPr>
              <a:spLocks noChangeArrowheads="1"/>
            </p:cNvSpPr>
            <p:nvPr/>
          </p:nvSpPr>
          <p:spPr bwMode="auto">
            <a:xfrm>
              <a:off x="6657975" y="1522413"/>
              <a:ext cx="28575"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4" name="Freeform 199"/>
            <p:cNvSpPr>
              <a:spLocks noEditPoints="1"/>
            </p:cNvSpPr>
            <p:nvPr/>
          </p:nvSpPr>
          <p:spPr bwMode="auto">
            <a:xfrm>
              <a:off x="6334125" y="1289050"/>
              <a:ext cx="481013" cy="436563"/>
            </a:xfrm>
            <a:custGeom>
              <a:avLst/>
              <a:gdLst>
                <a:gd name="T0" fmla="*/ 122 w 128"/>
                <a:gd name="T1" fmla="*/ 15 h 116"/>
                <a:gd name="T2" fmla="*/ 10 w 128"/>
                <a:gd name="T3" fmla="*/ 15 h 116"/>
                <a:gd name="T4" fmla="*/ 5 w 128"/>
                <a:gd name="T5" fmla="*/ 10 h 116"/>
                <a:gd name="T6" fmla="*/ 10 w 128"/>
                <a:gd name="T7" fmla="*/ 5 h 116"/>
                <a:gd name="T8" fmla="*/ 126 w 128"/>
                <a:gd name="T9" fmla="*/ 5 h 116"/>
                <a:gd name="T10" fmla="*/ 128 w 128"/>
                <a:gd name="T11" fmla="*/ 3 h 116"/>
                <a:gd name="T12" fmla="*/ 126 w 128"/>
                <a:gd name="T13" fmla="*/ 0 h 116"/>
                <a:gd name="T14" fmla="*/ 10 w 128"/>
                <a:gd name="T15" fmla="*/ 0 h 116"/>
                <a:gd name="T16" fmla="*/ 0 w 128"/>
                <a:gd name="T17" fmla="*/ 10 h 116"/>
                <a:gd name="T18" fmla="*/ 0 w 128"/>
                <a:gd name="T19" fmla="*/ 110 h 116"/>
                <a:gd name="T20" fmla="*/ 6 w 128"/>
                <a:gd name="T21" fmla="*/ 116 h 116"/>
                <a:gd name="T22" fmla="*/ 122 w 128"/>
                <a:gd name="T23" fmla="*/ 116 h 116"/>
                <a:gd name="T24" fmla="*/ 128 w 128"/>
                <a:gd name="T25" fmla="*/ 110 h 116"/>
                <a:gd name="T26" fmla="*/ 128 w 128"/>
                <a:gd name="T27" fmla="*/ 21 h 116"/>
                <a:gd name="T28" fmla="*/ 122 w 128"/>
                <a:gd name="T29" fmla="*/ 15 h 116"/>
                <a:gd name="T30" fmla="*/ 123 w 128"/>
                <a:gd name="T31" fmla="*/ 78 h 116"/>
                <a:gd name="T32" fmla="*/ 76 w 128"/>
                <a:gd name="T33" fmla="*/ 78 h 116"/>
                <a:gd name="T34" fmla="*/ 76 w 128"/>
                <a:gd name="T35" fmla="*/ 53 h 116"/>
                <a:gd name="T36" fmla="*/ 123 w 128"/>
                <a:gd name="T37" fmla="*/ 53 h 116"/>
                <a:gd name="T38" fmla="*/ 123 w 128"/>
                <a:gd name="T39" fmla="*/ 78 h 116"/>
                <a:gd name="T40" fmla="*/ 123 w 128"/>
                <a:gd name="T41" fmla="*/ 49 h 116"/>
                <a:gd name="T42" fmla="*/ 78 w 128"/>
                <a:gd name="T43" fmla="*/ 49 h 116"/>
                <a:gd name="T44" fmla="*/ 72 w 128"/>
                <a:gd name="T45" fmla="*/ 55 h 116"/>
                <a:gd name="T46" fmla="*/ 72 w 128"/>
                <a:gd name="T47" fmla="*/ 77 h 116"/>
                <a:gd name="T48" fmla="*/ 78 w 128"/>
                <a:gd name="T49" fmla="*/ 83 h 116"/>
                <a:gd name="T50" fmla="*/ 123 w 128"/>
                <a:gd name="T51" fmla="*/ 83 h 116"/>
                <a:gd name="T52" fmla="*/ 123 w 128"/>
                <a:gd name="T53" fmla="*/ 112 h 116"/>
                <a:gd name="T54" fmla="*/ 5 w 128"/>
                <a:gd name="T55" fmla="*/ 112 h 116"/>
                <a:gd name="T56" fmla="*/ 5 w 128"/>
                <a:gd name="T57" fmla="*/ 18 h 116"/>
                <a:gd name="T58" fmla="*/ 6 w 128"/>
                <a:gd name="T59" fmla="*/ 19 h 116"/>
                <a:gd name="T60" fmla="*/ 10 w 128"/>
                <a:gd name="T61" fmla="*/ 20 h 116"/>
                <a:gd name="T62" fmla="*/ 48 w 128"/>
                <a:gd name="T63" fmla="*/ 20 h 116"/>
                <a:gd name="T64" fmla="*/ 48 w 128"/>
                <a:gd name="T65" fmla="*/ 20 h 116"/>
                <a:gd name="T66" fmla="*/ 123 w 128"/>
                <a:gd name="T67" fmla="*/ 20 h 116"/>
                <a:gd name="T68" fmla="*/ 123 w 128"/>
                <a:gd name="T69" fmla="*/ 49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16">
                  <a:moveTo>
                    <a:pt x="122" y="15"/>
                  </a:moveTo>
                  <a:cubicBezTo>
                    <a:pt x="10" y="15"/>
                    <a:pt x="10" y="15"/>
                    <a:pt x="10" y="15"/>
                  </a:cubicBezTo>
                  <a:cubicBezTo>
                    <a:pt x="7" y="15"/>
                    <a:pt x="5" y="13"/>
                    <a:pt x="5" y="10"/>
                  </a:cubicBezTo>
                  <a:cubicBezTo>
                    <a:pt x="5" y="7"/>
                    <a:pt x="7" y="5"/>
                    <a:pt x="10" y="5"/>
                  </a:cubicBezTo>
                  <a:cubicBezTo>
                    <a:pt x="126" y="5"/>
                    <a:pt x="126" y="5"/>
                    <a:pt x="126" y="5"/>
                  </a:cubicBezTo>
                  <a:cubicBezTo>
                    <a:pt x="127" y="5"/>
                    <a:pt x="128" y="4"/>
                    <a:pt x="128" y="3"/>
                  </a:cubicBezTo>
                  <a:cubicBezTo>
                    <a:pt x="128" y="1"/>
                    <a:pt x="127" y="0"/>
                    <a:pt x="126" y="0"/>
                  </a:cubicBezTo>
                  <a:cubicBezTo>
                    <a:pt x="10" y="0"/>
                    <a:pt x="10" y="0"/>
                    <a:pt x="10" y="0"/>
                  </a:cubicBezTo>
                  <a:cubicBezTo>
                    <a:pt x="4" y="0"/>
                    <a:pt x="0" y="5"/>
                    <a:pt x="0" y="10"/>
                  </a:cubicBezTo>
                  <a:cubicBezTo>
                    <a:pt x="0" y="110"/>
                    <a:pt x="0" y="110"/>
                    <a:pt x="0" y="110"/>
                  </a:cubicBezTo>
                  <a:cubicBezTo>
                    <a:pt x="0" y="113"/>
                    <a:pt x="3" y="116"/>
                    <a:pt x="6" y="116"/>
                  </a:cubicBezTo>
                  <a:cubicBezTo>
                    <a:pt x="122" y="116"/>
                    <a:pt x="122" y="116"/>
                    <a:pt x="122" y="116"/>
                  </a:cubicBezTo>
                  <a:cubicBezTo>
                    <a:pt x="125" y="116"/>
                    <a:pt x="128" y="113"/>
                    <a:pt x="128" y="110"/>
                  </a:cubicBezTo>
                  <a:cubicBezTo>
                    <a:pt x="128" y="21"/>
                    <a:pt x="128" y="21"/>
                    <a:pt x="128" y="21"/>
                  </a:cubicBezTo>
                  <a:cubicBezTo>
                    <a:pt x="128" y="18"/>
                    <a:pt x="125" y="15"/>
                    <a:pt x="122" y="15"/>
                  </a:cubicBezTo>
                  <a:close/>
                  <a:moveTo>
                    <a:pt x="123" y="78"/>
                  </a:moveTo>
                  <a:cubicBezTo>
                    <a:pt x="76" y="78"/>
                    <a:pt x="76" y="78"/>
                    <a:pt x="76" y="78"/>
                  </a:cubicBezTo>
                  <a:cubicBezTo>
                    <a:pt x="76" y="53"/>
                    <a:pt x="76" y="53"/>
                    <a:pt x="76" y="53"/>
                  </a:cubicBezTo>
                  <a:cubicBezTo>
                    <a:pt x="123" y="53"/>
                    <a:pt x="123" y="53"/>
                    <a:pt x="123" y="53"/>
                  </a:cubicBezTo>
                  <a:lnTo>
                    <a:pt x="123" y="78"/>
                  </a:lnTo>
                  <a:close/>
                  <a:moveTo>
                    <a:pt x="123" y="49"/>
                  </a:moveTo>
                  <a:cubicBezTo>
                    <a:pt x="78" y="49"/>
                    <a:pt x="78" y="49"/>
                    <a:pt x="78" y="49"/>
                  </a:cubicBezTo>
                  <a:cubicBezTo>
                    <a:pt x="74" y="49"/>
                    <a:pt x="72" y="51"/>
                    <a:pt x="72" y="55"/>
                  </a:cubicBezTo>
                  <a:cubicBezTo>
                    <a:pt x="72" y="77"/>
                    <a:pt x="72" y="77"/>
                    <a:pt x="72" y="77"/>
                  </a:cubicBezTo>
                  <a:cubicBezTo>
                    <a:pt x="72" y="80"/>
                    <a:pt x="74" y="83"/>
                    <a:pt x="78" y="83"/>
                  </a:cubicBezTo>
                  <a:cubicBezTo>
                    <a:pt x="123" y="83"/>
                    <a:pt x="123" y="83"/>
                    <a:pt x="123" y="83"/>
                  </a:cubicBezTo>
                  <a:cubicBezTo>
                    <a:pt x="123" y="112"/>
                    <a:pt x="123" y="112"/>
                    <a:pt x="123" y="112"/>
                  </a:cubicBezTo>
                  <a:cubicBezTo>
                    <a:pt x="5" y="112"/>
                    <a:pt x="5" y="112"/>
                    <a:pt x="5" y="112"/>
                  </a:cubicBezTo>
                  <a:cubicBezTo>
                    <a:pt x="5" y="18"/>
                    <a:pt x="5" y="18"/>
                    <a:pt x="5" y="18"/>
                  </a:cubicBezTo>
                  <a:cubicBezTo>
                    <a:pt x="6" y="19"/>
                    <a:pt x="6" y="19"/>
                    <a:pt x="6" y="19"/>
                  </a:cubicBezTo>
                  <a:cubicBezTo>
                    <a:pt x="7" y="20"/>
                    <a:pt x="9" y="20"/>
                    <a:pt x="10" y="20"/>
                  </a:cubicBezTo>
                  <a:cubicBezTo>
                    <a:pt x="48" y="20"/>
                    <a:pt x="48" y="20"/>
                    <a:pt x="48" y="20"/>
                  </a:cubicBezTo>
                  <a:cubicBezTo>
                    <a:pt x="48" y="20"/>
                    <a:pt x="48" y="20"/>
                    <a:pt x="48" y="20"/>
                  </a:cubicBezTo>
                  <a:cubicBezTo>
                    <a:pt x="123" y="20"/>
                    <a:pt x="123" y="20"/>
                    <a:pt x="123" y="20"/>
                  </a:cubicBezTo>
                  <a:lnTo>
                    <a:pt x="123"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1" name="组合 250"/>
          <p:cNvGrpSpPr/>
          <p:nvPr/>
        </p:nvGrpSpPr>
        <p:grpSpPr>
          <a:xfrm>
            <a:off x="5373688" y="1346200"/>
            <a:ext cx="479425" cy="322263"/>
            <a:chOff x="5373688" y="1346200"/>
            <a:chExt cx="479425" cy="322263"/>
          </a:xfrm>
          <a:solidFill>
            <a:schemeClr val="bg1"/>
          </a:solidFill>
        </p:grpSpPr>
        <p:sp>
          <p:nvSpPr>
            <p:cNvPr id="235" name="Freeform 200"/>
            <p:cNvSpPr>
              <a:spLocks noEditPoints="1"/>
            </p:cNvSpPr>
            <p:nvPr/>
          </p:nvSpPr>
          <p:spPr bwMode="auto">
            <a:xfrm>
              <a:off x="5373688" y="1346200"/>
              <a:ext cx="479425" cy="322263"/>
            </a:xfrm>
            <a:custGeom>
              <a:avLst/>
              <a:gdLst>
                <a:gd name="T0" fmla="*/ 122 w 128"/>
                <a:gd name="T1" fmla="*/ 0 h 86"/>
                <a:gd name="T2" fmla="*/ 6 w 128"/>
                <a:gd name="T3" fmla="*/ 0 h 86"/>
                <a:gd name="T4" fmla="*/ 0 w 128"/>
                <a:gd name="T5" fmla="*/ 6 h 86"/>
                <a:gd name="T6" fmla="*/ 0 w 128"/>
                <a:gd name="T7" fmla="*/ 80 h 86"/>
                <a:gd name="T8" fmla="*/ 6 w 128"/>
                <a:gd name="T9" fmla="*/ 86 h 86"/>
                <a:gd name="T10" fmla="*/ 122 w 128"/>
                <a:gd name="T11" fmla="*/ 86 h 86"/>
                <a:gd name="T12" fmla="*/ 128 w 128"/>
                <a:gd name="T13" fmla="*/ 80 h 86"/>
                <a:gd name="T14" fmla="*/ 128 w 128"/>
                <a:gd name="T15" fmla="*/ 6 h 86"/>
                <a:gd name="T16" fmla="*/ 122 w 128"/>
                <a:gd name="T17" fmla="*/ 0 h 86"/>
                <a:gd name="T18" fmla="*/ 123 w 128"/>
                <a:gd name="T19" fmla="*/ 82 h 86"/>
                <a:gd name="T20" fmla="*/ 5 w 128"/>
                <a:gd name="T21" fmla="*/ 82 h 86"/>
                <a:gd name="T22" fmla="*/ 5 w 128"/>
                <a:gd name="T23" fmla="*/ 42 h 86"/>
                <a:gd name="T24" fmla="*/ 123 w 128"/>
                <a:gd name="T25" fmla="*/ 42 h 86"/>
                <a:gd name="T26" fmla="*/ 123 w 128"/>
                <a:gd name="T27" fmla="*/ 82 h 86"/>
                <a:gd name="T28" fmla="*/ 123 w 128"/>
                <a:gd name="T29" fmla="*/ 37 h 86"/>
                <a:gd name="T30" fmla="*/ 5 w 128"/>
                <a:gd name="T31" fmla="*/ 37 h 86"/>
                <a:gd name="T32" fmla="*/ 5 w 128"/>
                <a:gd name="T33" fmla="*/ 20 h 86"/>
                <a:gd name="T34" fmla="*/ 123 w 128"/>
                <a:gd name="T35" fmla="*/ 20 h 86"/>
                <a:gd name="T36" fmla="*/ 123 w 128"/>
                <a:gd name="T37" fmla="*/ 37 h 86"/>
                <a:gd name="T38" fmla="*/ 123 w 128"/>
                <a:gd name="T39" fmla="*/ 15 h 86"/>
                <a:gd name="T40" fmla="*/ 5 w 128"/>
                <a:gd name="T41" fmla="*/ 15 h 86"/>
                <a:gd name="T42" fmla="*/ 5 w 128"/>
                <a:gd name="T43" fmla="*/ 5 h 86"/>
                <a:gd name="T44" fmla="*/ 123 w 128"/>
                <a:gd name="T45" fmla="*/ 5 h 86"/>
                <a:gd name="T46" fmla="*/ 123 w 128"/>
                <a:gd name="T47" fmla="*/ 15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8" h="86">
                  <a:moveTo>
                    <a:pt x="122" y="0"/>
                  </a:moveTo>
                  <a:cubicBezTo>
                    <a:pt x="6" y="0"/>
                    <a:pt x="6" y="0"/>
                    <a:pt x="6" y="0"/>
                  </a:cubicBezTo>
                  <a:cubicBezTo>
                    <a:pt x="3" y="0"/>
                    <a:pt x="0" y="3"/>
                    <a:pt x="0" y="6"/>
                  </a:cubicBezTo>
                  <a:cubicBezTo>
                    <a:pt x="0" y="80"/>
                    <a:pt x="0" y="80"/>
                    <a:pt x="0" y="80"/>
                  </a:cubicBezTo>
                  <a:cubicBezTo>
                    <a:pt x="0" y="84"/>
                    <a:pt x="3" y="86"/>
                    <a:pt x="6" y="86"/>
                  </a:cubicBezTo>
                  <a:cubicBezTo>
                    <a:pt x="122" y="86"/>
                    <a:pt x="122" y="86"/>
                    <a:pt x="122" y="86"/>
                  </a:cubicBezTo>
                  <a:cubicBezTo>
                    <a:pt x="125" y="86"/>
                    <a:pt x="128" y="84"/>
                    <a:pt x="128" y="80"/>
                  </a:cubicBezTo>
                  <a:cubicBezTo>
                    <a:pt x="128" y="6"/>
                    <a:pt x="128" y="6"/>
                    <a:pt x="128" y="6"/>
                  </a:cubicBezTo>
                  <a:cubicBezTo>
                    <a:pt x="128" y="3"/>
                    <a:pt x="125" y="0"/>
                    <a:pt x="122" y="0"/>
                  </a:cubicBezTo>
                  <a:close/>
                  <a:moveTo>
                    <a:pt x="123" y="82"/>
                  </a:moveTo>
                  <a:cubicBezTo>
                    <a:pt x="5" y="82"/>
                    <a:pt x="5" y="82"/>
                    <a:pt x="5" y="82"/>
                  </a:cubicBezTo>
                  <a:cubicBezTo>
                    <a:pt x="5" y="42"/>
                    <a:pt x="5" y="42"/>
                    <a:pt x="5" y="42"/>
                  </a:cubicBezTo>
                  <a:cubicBezTo>
                    <a:pt x="123" y="42"/>
                    <a:pt x="123" y="42"/>
                    <a:pt x="123" y="42"/>
                  </a:cubicBezTo>
                  <a:lnTo>
                    <a:pt x="123" y="82"/>
                  </a:lnTo>
                  <a:close/>
                  <a:moveTo>
                    <a:pt x="123" y="37"/>
                  </a:moveTo>
                  <a:cubicBezTo>
                    <a:pt x="5" y="37"/>
                    <a:pt x="5" y="37"/>
                    <a:pt x="5" y="37"/>
                  </a:cubicBezTo>
                  <a:cubicBezTo>
                    <a:pt x="5" y="20"/>
                    <a:pt x="5" y="20"/>
                    <a:pt x="5" y="20"/>
                  </a:cubicBezTo>
                  <a:cubicBezTo>
                    <a:pt x="123" y="20"/>
                    <a:pt x="123" y="20"/>
                    <a:pt x="123" y="20"/>
                  </a:cubicBezTo>
                  <a:lnTo>
                    <a:pt x="123" y="37"/>
                  </a:lnTo>
                  <a:close/>
                  <a:moveTo>
                    <a:pt x="123" y="15"/>
                  </a:moveTo>
                  <a:cubicBezTo>
                    <a:pt x="5" y="15"/>
                    <a:pt x="5" y="15"/>
                    <a:pt x="5" y="15"/>
                  </a:cubicBezTo>
                  <a:cubicBezTo>
                    <a:pt x="5" y="5"/>
                    <a:pt x="5" y="5"/>
                    <a:pt x="5" y="5"/>
                  </a:cubicBezTo>
                  <a:cubicBezTo>
                    <a:pt x="123" y="5"/>
                    <a:pt x="123" y="5"/>
                    <a:pt x="123" y="5"/>
                  </a:cubicBezTo>
                  <a:lnTo>
                    <a:pt x="123"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6" name="Freeform 201"/>
            <p:cNvSpPr/>
            <p:nvPr/>
          </p:nvSpPr>
          <p:spPr bwMode="auto">
            <a:xfrm>
              <a:off x="5429250" y="1597025"/>
              <a:ext cx="184150" cy="15875"/>
            </a:xfrm>
            <a:custGeom>
              <a:avLst/>
              <a:gdLst>
                <a:gd name="T0" fmla="*/ 2 w 49"/>
                <a:gd name="T1" fmla="*/ 4 h 4"/>
                <a:gd name="T2" fmla="*/ 47 w 49"/>
                <a:gd name="T3" fmla="*/ 4 h 4"/>
                <a:gd name="T4" fmla="*/ 49 w 49"/>
                <a:gd name="T5" fmla="*/ 2 h 4"/>
                <a:gd name="T6" fmla="*/ 47 w 49"/>
                <a:gd name="T7" fmla="*/ 0 h 4"/>
                <a:gd name="T8" fmla="*/ 2 w 49"/>
                <a:gd name="T9" fmla="*/ 0 h 4"/>
                <a:gd name="T10" fmla="*/ 0 w 49"/>
                <a:gd name="T11" fmla="*/ 2 h 4"/>
                <a:gd name="T12" fmla="*/ 2 w 49"/>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9" h="4">
                  <a:moveTo>
                    <a:pt x="2" y="4"/>
                  </a:moveTo>
                  <a:cubicBezTo>
                    <a:pt x="47" y="4"/>
                    <a:pt x="47" y="4"/>
                    <a:pt x="47" y="4"/>
                  </a:cubicBezTo>
                  <a:cubicBezTo>
                    <a:pt x="48" y="4"/>
                    <a:pt x="49" y="3"/>
                    <a:pt x="49" y="2"/>
                  </a:cubicBezTo>
                  <a:cubicBezTo>
                    <a:pt x="49" y="1"/>
                    <a:pt x="48" y="0"/>
                    <a:pt x="47"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7" name="Freeform 202"/>
            <p:cNvSpPr/>
            <p:nvPr/>
          </p:nvSpPr>
          <p:spPr bwMode="auto">
            <a:xfrm>
              <a:off x="5753100" y="1597025"/>
              <a:ext cx="44450" cy="15875"/>
            </a:xfrm>
            <a:custGeom>
              <a:avLst/>
              <a:gdLst>
                <a:gd name="T0" fmla="*/ 2 w 12"/>
                <a:gd name="T1" fmla="*/ 4 h 4"/>
                <a:gd name="T2" fmla="*/ 10 w 12"/>
                <a:gd name="T3" fmla="*/ 4 h 4"/>
                <a:gd name="T4" fmla="*/ 12 w 12"/>
                <a:gd name="T5" fmla="*/ 2 h 4"/>
                <a:gd name="T6" fmla="*/ 10 w 12"/>
                <a:gd name="T7" fmla="*/ 0 h 4"/>
                <a:gd name="T8" fmla="*/ 2 w 12"/>
                <a:gd name="T9" fmla="*/ 0 h 4"/>
                <a:gd name="T10" fmla="*/ 0 w 12"/>
                <a:gd name="T11" fmla="*/ 2 h 4"/>
                <a:gd name="T12" fmla="*/ 2 w 12"/>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2" h="4">
                  <a:moveTo>
                    <a:pt x="2" y="4"/>
                  </a:moveTo>
                  <a:cubicBezTo>
                    <a:pt x="10" y="4"/>
                    <a:pt x="10" y="4"/>
                    <a:pt x="10" y="4"/>
                  </a:cubicBezTo>
                  <a:cubicBezTo>
                    <a:pt x="11" y="4"/>
                    <a:pt x="12" y="3"/>
                    <a:pt x="12" y="2"/>
                  </a:cubicBezTo>
                  <a:cubicBezTo>
                    <a:pt x="12" y="1"/>
                    <a:pt x="11" y="0"/>
                    <a:pt x="10"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52" name="组合 251"/>
          <p:cNvGrpSpPr/>
          <p:nvPr/>
        </p:nvGrpSpPr>
        <p:grpSpPr>
          <a:xfrm>
            <a:off x="4411663" y="1387475"/>
            <a:ext cx="481013" cy="239713"/>
            <a:chOff x="4411663" y="1387475"/>
            <a:chExt cx="481013" cy="239713"/>
          </a:xfrm>
          <a:solidFill>
            <a:schemeClr val="bg1"/>
          </a:solidFill>
        </p:grpSpPr>
        <p:sp>
          <p:nvSpPr>
            <p:cNvPr id="238" name="Freeform 203"/>
            <p:cNvSpPr>
              <a:spLocks noEditPoints="1"/>
            </p:cNvSpPr>
            <p:nvPr/>
          </p:nvSpPr>
          <p:spPr bwMode="auto">
            <a:xfrm>
              <a:off x="4411663" y="1387475"/>
              <a:ext cx="481013" cy="239713"/>
            </a:xfrm>
            <a:custGeom>
              <a:avLst/>
              <a:gdLst>
                <a:gd name="T0" fmla="*/ 122 w 128"/>
                <a:gd name="T1" fmla="*/ 0 h 64"/>
                <a:gd name="T2" fmla="*/ 6 w 128"/>
                <a:gd name="T3" fmla="*/ 0 h 64"/>
                <a:gd name="T4" fmla="*/ 0 w 128"/>
                <a:gd name="T5" fmla="*/ 6 h 64"/>
                <a:gd name="T6" fmla="*/ 0 w 128"/>
                <a:gd name="T7" fmla="*/ 58 h 64"/>
                <a:gd name="T8" fmla="*/ 6 w 128"/>
                <a:gd name="T9" fmla="*/ 64 h 64"/>
                <a:gd name="T10" fmla="*/ 122 w 128"/>
                <a:gd name="T11" fmla="*/ 64 h 64"/>
                <a:gd name="T12" fmla="*/ 128 w 128"/>
                <a:gd name="T13" fmla="*/ 58 h 64"/>
                <a:gd name="T14" fmla="*/ 128 w 128"/>
                <a:gd name="T15" fmla="*/ 6 h 64"/>
                <a:gd name="T16" fmla="*/ 122 w 128"/>
                <a:gd name="T17" fmla="*/ 0 h 64"/>
                <a:gd name="T18" fmla="*/ 123 w 128"/>
                <a:gd name="T19" fmla="*/ 60 h 64"/>
                <a:gd name="T20" fmla="*/ 5 w 128"/>
                <a:gd name="T21" fmla="*/ 60 h 64"/>
                <a:gd name="T22" fmla="*/ 5 w 128"/>
                <a:gd name="T23" fmla="*/ 5 h 64"/>
                <a:gd name="T24" fmla="*/ 123 w 128"/>
                <a:gd name="T25" fmla="*/ 5 h 64"/>
                <a:gd name="T26" fmla="*/ 123 w 128"/>
                <a:gd name="T27"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64">
                  <a:moveTo>
                    <a:pt x="122" y="0"/>
                  </a:moveTo>
                  <a:cubicBezTo>
                    <a:pt x="6" y="0"/>
                    <a:pt x="6" y="0"/>
                    <a:pt x="6" y="0"/>
                  </a:cubicBezTo>
                  <a:cubicBezTo>
                    <a:pt x="3" y="0"/>
                    <a:pt x="0" y="3"/>
                    <a:pt x="0" y="6"/>
                  </a:cubicBezTo>
                  <a:cubicBezTo>
                    <a:pt x="0" y="58"/>
                    <a:pt x="0" y="58"/>
                    <a:pt x="0" y="58"/>
                  </a:cubicBezTo>
                  <a:cubicBezTo>
                    <a:pt x="0" y="61"/>
                    <a:pt x="3" y="64"/>
                    <a:pt x="6" y="64"/>
                  </a:cubicBezTo>
                  <a:cubicBezTo>
                    <a:pt x="122" y="64"/>
                    <a:pt x="122" y="64"/>
                    <a:pt x="122" y="64"/>
                  </a:cubicBezTo>
                  <a:cubicBezTo>
                    <a:pt x="125" y="64"/>
                    <a:pt x="128" y="61"/>
                    <a:pt x="128" y="58"/>
                  </a:cubicBezTo>
                  <a:cubicBezTo>
                    <a:pt x="128" y="6"/>
                    <a:pt x="128" y="6"/>
                    <a:pt x="128" y="6"/>
                  </a:cubicBezTo>
                  <a:cubicBezTo>
                    <a:pt x="128" y="3"/>
                    <a:pt x="125" y="0"/>
                    <a:pt x="122" y="0"/>
                  </a:cubicBezTo>
                  <a:close/>
                  <a:moveTo>
                    <a:pt x="123" y="60"/>
                  </a:moveTo>
                  <a:cubicBezTo>
                    <a:pt x="5" y="60"/>
                    <a:pt x="5" y="60"/>
                    <a:pt x="5" y="60"/>
                  </a:cubicBezTo>
                  <a:cubicBezTo>
                    <a:pt x="5" y="5"/>
                    <a:pt x="5" y="5"/>
                    <a:pt x="5" y="5"/>
                  </a:cubicBezTo>
                  <a:cubicBezTo>
                    <a:pt x="123" y="5"/>
                    <a:pt x="123" y="5"/>
                    <a:pt x="123" y="5"/>
                  </a:cubicBezTo>
                  <a:lnTo>
                    <a:pt x="123" y="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9" name="Freeform 204"/>
            <p:cNvSpPr>
              <a:spLocks noEditPoints="1"/>
            </p:cNvSpPr>
            <p:nvPr/>
          </p:nvSpPr>
          <p:spPr bwMode="auto">
            <a:xfrm>
              <a:off x="4587875" y="1443038"/>
              <a:ext cx="128588" cy="128588"/>
            </a:xfrm>
            <a:custGeom>
              <a:avLst/>
              <a:gdLst>
                <a:gd name="T0" fmla="*/ 17 w 34"/>
                <a:gd name="T1" fmla="*/ 34 h 34"/>
                <a:gd name="T2" fmla="*/ 34 w 34"/>
                <a:gd name="T3" fmla="*/ 17 h 34"/>
                <a:gd name="T4" fmla="*/ 17 w 34"/>
                <a:gd name="T5" fmla="*/ 0 h 34"/>
                <a:gd name="T6" fmla="*/ 0 w 34"/>
                <a:gd name="T7" fmla="*/ 17 h 34"/>
                <a:gd name="T8" fmla="*/ 17 w 34"/>
                <a:gd name="T9" fmla="*/ 34 h 34"/>
                <a:gd name="T10" fmla="*/ 17 w 34"/>
                <a:gd name="T11" fmla="*/ 5 h 34"/>
                <a:gd name="T12" fmla="*/ 30 w 34"/>
                <a:gd name="T13" fmla="*/ 17 h 34"/>
                <a:gd name="T14" fmla="*/ 17 w 34"/>
                <a:gd name="T15" fmla="*/ 30 h 34"/>
                <a:gd name="T16" fmla="*/ 4 w 34"/>
                <a:gd name="T17" fmla="*/ 17 h 34"/>
                <a:gd name="T18" fmla="*/ 17 w 34"/>
                <a:gd name="T19" fmla="*/ 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34"/>
                  </a:moveTo>
                  <a:cubicBezTo>
                    <a:pt x="26" y="34"/>
                    <a:pt x="34" y="27"/>
                    <a:pt x="34" y="17"/>
                  </a:cubicBezTo>
                  <a:cubicBezTo>
                    <a:pt x="34" y="8"/>
                    <a:pt x="26" y="0"/>
                    <a:pt x="17" y="0"/>
                  </a:cubicBezTo>
                  <a:cubicBezTo>
                    <a:pt x="8" y="0"/>
                    <a:pt x="0" y="8"/>
                    <a:pt x="0" y="17"/>
                  </a:cubicBezTo>
                  <a:cubicBezTo>
                    <a:pt x="0" y="27"/>
                    <a:pt x="8" y="34"/>
                    <a:pt x="17" y="34"/>
                  </a:cubicBezTo>
                  <a:close/>
                  <a:moveTo>
                    <a:pt x="17" y="5"/>
                  </a:moveTo>
                  <a:cubicBezTo>
                    <a:pt x="24" y="5"/>
                    <a:pt x="30" y="10"/>
                    <a:pt x="30" y="17"/>
                  </a:cubicBezTo>
                  <a:cubicBezTo>
                    <a:pt x="30" y="24"/>
                    <a:pt x="24" y="30"/>
                    <a:pt x="17" y="30"/>
                  </a:cubicBezTo>
                  <a:cubicBezTo>
                    <a:pt x="10" y="30"/>
                    <a:pt x="4" y="24"/>
                    <a:pt x="4" y="17"/>
                  </a:cubicBezTo>
                  <a:cubicBezTo>
                    <a:pt x="4" y="10"/>
                    <a:pt x="10" y="5"/>
                    <a:pt x="17"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6" name="Freeform 206"/>
          <p:cNvSpPr/>
          <p:nvPr/>
        </p:nvSpPr>
        <p:spPr bwMode="auto">
          <a:xfrm>
            <a:off x="3613150" y="1266825"/>
            <a:ext cx="157163" cy="481013"/>
          </a:xfrm>
          <a:custGeom>
            <a:avLst/>
            <a:gdLst>
              <a:gd name="T0" fmla="*/ 42 w 42"/>
              <a:gd name="T1" fmla="*/ 89 h 128"/>
              <a:gd name="T2" fmla="*/ 37 w 42"/>
              <a:gd name="T3" fmla="*/ 77 h 128"/>
              <a:gd name="T4" fmla="*/ 8 w 42"/>
              <a:gd name="T5" fmla="*/ 48 h 128"/>
              <a:gd name="T6" fmla="*/ 4 w 42"/>
              <a:gd name="T7" fmla="*/ 39 h 128"/>
              <a:gd name="T8" fmla="*/ 17 w 42"/>
              <a:gd name="T9" fmla="*/ 26 h 128"/>
              <a:gd name="T10" fmla="*/ 40 w 42"/>
              <a:gd name="T11" fmla="*/ 26 h 128"/>
              <a:gd name="T12" fmla="*/ 42 w 42"/>
              <a:gd name="T13" fmla="*/ 24 h 128"/>
              <a:gd name="T14" fmla="*/ 40 w 42"/>
              <a:gd name="T15" fmla="*/ 22 h 128"/>
              <a:gd name="T16" fmla="*/ 23 w 42"/>
              <a:gd name="T17" fmla="*/ 22 h 128"/>
              <a:gd name="T18" fmla="*/ 23 w 42"/>
              <a:gd name="T19" fmla="*/ 2 h 128"/>
              <a:gd name="T20" fmla="*/ 21 w 42"/>
              <a:gd name="T21" fmla="*/ 0 h 128"/>
              <a:gd name="T22" fmla="*/ 19 w 42"/>
              <a:gd name="T23" fmla="*/ 2 h 128"/>
              <a:gd name="T24" fmla="*/ 19 w 42"/>
              <a:gd name="T25" fmla="*/ 22 h 128"/>
              <a:gd name="T26" fmla="*/ 17 w 42"/>
              <a:gd name="T27" fmla="*/ 22 h 128"/>
              <a:gd name="T28" fmla="*/ 0 w 42"/>
              <a:gd name="T29" fmla="*/ 39 h 128"/>
              <a:gd name="T30" fmla="*/ 5 w 42"/>
              <a:gd name="T31" fmla="*/ 51 h 128"/>
              <a:gd name="T32" fmla="*/ 34 w 42"/>
              <a:gd name="T33" fmla="*/ 80 h 128"/>
              <a:gd name="T34" fmla="*/ 38 w 42"/>
              <a:gd name="T35" fmla="*/ 89 h 128"/>
              <a:gd name="T36" fmla="*/ 25 w 42"/>
              <a:gd name="T37" fmla="*/ 102 h 128"/>
              <a:gd name="T38" fmla="*/ 2 w 42"/>
              <a:gd name="T39" fmla="*/ 102 h 128"/>
              <a:gd name="T40" fmla="*/ 0 w 42"/>
              <a:gd name="T41" fmla="*/ 104 h 128"/>
              <a:gd name="T42" fmla="*/ 2 w 42"/>
              <a:gd name="T43" fmla="*/ 106 h 128"/>
              <a:gd name="T44" fmla="*/ 19 w 42"/>
              <a:gd name="T45" fmla="*/ 106 h 128"/>
              <a:gd name="T46" fmla="*/ 19 w 42"/>
              <a:gd name="T47" fmla="*/ 126 h 128"/>
              <a:gd name="T48" fmla="*/ 21 w 42"/>
              <a:gd name="T49" fmla="*/ 128 h 128"/>
              <a:gd name="T50" fmla="*/ 23 w 42"/>
              <a:gd name="T51" fmla="*/ 126 h 128"/>
              <a:gd name="T52" fmla="*/ 23 w 42"/>
              <a:gd name="T53" fmla="*/ 106 h 128"/>
              <a:gd name="T54" fmla="*/ 25 w 42"/>
              <a:gd name="T55" fmla="*/ 106 h 128"/>
              <a:gd name="T56" fmla="*/ 42 w 42"/>
              <a:gd name="T57" fmla="*/ 8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2" h="128">
                <a:moveTo>
                  <a:pt x="42" y="89"/>
                </a:moveTo>
                <a:cubicBezTo>
                  <a:pt x="42" y="85"/>
                  <a:pt x="41" y="80"/>
                  <a:pt x="37" y="77"/>
                </a:cubicBezTo>
                <a:cubicBezTo>
                  <a:pt x="8" y="48"/>
                  <a:pt x="8" y="48"/>
                  <a:pt x="8" y="48"/>
                </a:cubicBezTo>
                <a:cubicBezTo>
                  <a:pt x="6" y="45"/>
                  <a:pt x="4" y="42"/>
                  <a:pt x="4" y="39"/>
                </a:cubicBezTo>
                <a:cubicBezTo>
                  <a:pt x="4" y="32"/>
                  <a:pt x="10" y="26"/>
                  <a:pt x="17" y="26"/>
                </a:cubicBezTo>
                <a:cubicBezTo>
                  <a:pt x="40" y="26"/>
                  <a:pt x="40" y="26"/>
                  <a:pt x="40" y="26"/>
                </a:cubicBezTo>
                <a:cubicBezTo>
                  <a:pt x="41" y="26"/>
                  <a:pt x="42" y="25"/>
                  <a:pt x="42" y="24"/>
                </a:cubicBezTo>
                <a:cubicBezTo>
                  <a:pt x="42" y="23"/>
                  <a:pt x="41" y="22"/>
                  <a:pt x="40" y="22"/>
                </a:cubicBezTo>
                <a:cubicBezTo>
                  <a:pt x="23" y="22"/>
                  <a:pt x="23" y="22"/>
                  <a:pt x="23" y="22"/>
                </a:cubicBezTo>
                <a:cubicBezTo>
                  <a:pt x="23" y="2"/>
                  <a:pt x="23" y="2"/>
                  <a:pt x="23" y="2"/>
                </a:cubicBezTo>
                <a:cubicBezTo>
                  <a:pt x="23" y="1"/>
                  <a:pt x="22" y="0"/>
                  <a:pt x="21" y="0"/>
                </a:cubicBezTo>
                <a:cubicBezTo>
                  <a:pt x="20" y="0"/>
                  <a:pt x="19" y="1"/>
                  <a:pt x="19" y="2"/>
                </a:cubicBezTo>
                <a:cubicBezTo>
                  <a:pt x="19" y="22"/>
                  <a:pt x="19" y="22"/>
                  <a:pt x="19" y="22"/>
                </a:cubicBezTo>
                <a:cubicBezTo>
                  <a:pt x="17" y="22"/>
                  <a:pt x="17" y="22"/>
                  <a:pt x="17" y="22"/>
                </a:cubicBezTo>
                <a:cubicBezTo>
                  <a:pt x="7" y="22"/>
                  <a:pt x="0" y="29"/>
                  <a:pt x="0" y="39"/>
                </a:cubicBezTo>
                <a:cubicBezTo>
                  <a:pt x="0" y="43"/>
                  <a:pt x="1" y="48"/>
                  <a:pt x="5" y="51"/>
                </a:cubicBezTo>
                <a:cubicBezTo>
                  <a:pt x="34" y="80"/>
                  <a:pt x="34" y="80"/>
                  <a:pt x="34" y="80"/>
                </a:cubicBezTo>
                <a:cubicBezTo>
                  <a:pt x="36" y="83"/>
                  <a:pt x="38" y="86"/>
                  <a:pt x="38" y="89"/>
                </a:cubicBezTo>
                <a:cubicBezTo>
                  <a:pt x="38" y="96"/>
                  <a:pt x="32" y="102"/>
                  <a:pt x="25" y="102"/>
                </a:cubicBezTo>
                <a:cubicBezTo>
                  <a:pt x="2" y="102"/>
                  <a:pt x="2" y="102"/>
                  <a:pt x="2" y="102"/>
                </a:cubicBezTo>
                <a:cubicBezTo>
                  <a:pt x="1" y="102"/>
                  <a:pt x="0" y="103"/>
                  <a:pt x="0" y="104"/>
                </a:cubicBezTo>
                <a:cubicBezTo>
                  <a:pt x="0" y="105"/>
                  <a:pt x="1" y="106"/>
                  <a:pt x="2" y="106"/>
                </a:cubicBezTo>
                <a:cubicBezTo>
                  <a:pt x="19" y="106"/>
                  <a:pt x="19" y="106"/>
                  <a:pt x="19" y="106"/>
                </a:cubicBezTo>
                <a:cubicBezTo>
                  <a:pt x="19" y="126"/>
                  <a:pt x="19" y="126"/>
                  <a:pt x="19" y="126"/>
                </a:cubicBezTo>
                <a:cubicBezTo>
                  <a:pt x="19" y="127"/>
                  <a:pt x="20" y="128"/>
                  <a:pt x="21" y="128"/>
                </a:cubicBezTo>
                <a:cubicBezTo>
                  <a:pt x="22" y="128"/>
                  <a:pt x="23" y="127"/>
                  <a:pt x="23" y="126"/>
                </a:cubicBezTo>
                <a:cubicBezTo>
                  <a:pt x="23" y="106"/>
                  <a:pt x="23" y="106"/>
                  <a:pt x="23" y="106"/>
                </a:cubicBezTo>
                <a:cubicBezTo>
                  <a:pt x="25" y="106"/>
                  <a:pt x="25" y="106"/>
                  <a:pt x="25" y="106"/>
                </a:cubicBezTo>
                <a:cubicBezTo>
                  <a:pt x="35" y="106"/>
                  <a:pt x="42" y="99"/>
                  <a:pt x="42" y="89"/>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 name="Freeform 207"/>
          <p:cNvSpPr/>
          <p:nvPr/>
        </p:nvSpPr>
        <p:spPr bwMode="auto">
          <a:xfrm>
            <a:off x="2505075" y="1266825"/>
            <a:ext cx="450850" cy="481013"/>
          </a:xfrm>
          <a:custGeom>
            <a:avLst/>
            <a:gdLst>
              <a:gd name="T0" fmla="*/ 2 w 120"/>
              <a:gd name="T1" fmla="*/ 81 h 128"/>
              <a:gd name="T2" fmla="*/ 17 w 120"/>
              <a:gd name="T3" fmla="*/ 81 h 128"/>
              <a:gd name="T4" fmla="*/ 17 w 120"/>
              <a:gd name="T5" fmla="*/ 82 h 128"/>
              <a:gd name="T6" fmla="*/ 78 w 120"/>
              <a:gd name="T7" fmla="*/ 128 h 128"/>
              <a:gd name="T8" fmla="*/ 118 w 120"/>
              <a:gd name="T9" fmla="*/ 114 h 128"/>
              <a:gd name="T10" fmla="*/ 119 w 120"/>
              <a:gd name="T11" fmla="*/ 113 h 128"/>
              <a:gd name="T12" fmla="*/ 120 w 120"/>
              <a:gd name="T13" fmla="*/ 111 h 128"/>
              <a:gd name="T14" fmla="*/ 117 w 120"/>
              <a:gd name="T15" fmla="*/ 110 h 128"/>
              <a:gd name="T16" fmla="*/ 117 w 120"/>
              <a:gd name="T17" fmla="*/ 110 h 128"/>
              <a:gd name="T18" fmla="*/ 101 w 120"/>
              <a:gd name="T19" fmla="*/ 119 h 128"/>
              <a:gd name="T20" fmla="*/ 55 w 120"/>
              <a:gd name="T21" fmla="*/ 119 h 128"/>
              <a:gd name="T22" fmla="*/ 36 w 120"/>
              <a:gd name="T23" fmla="*/ 106 h 128"/>
              <a:gd name="T24" fmla="*/ 24 w 120"/>
              <a:gd name="T25" fmla="*/ 87 h 128"/>
              <a:gd name="T26" fmla="*/ 22 w 120"/>
              <a:gd name="T27" fmla="*/ 83 h 128"/>
              <a:gd name="T28" fmla="*/ 21 w 120"/>
              <a:gd name="T29" fmla="*/ 81 h 128"/>
              <a:gd name="T30" fmla="*/ 91 w 120"/>
              <a:gd name="T31" fmla="*/ 81 h 128"/>
              <a:gd name="T32" fmla="*/ 93 w 120"/>
              <a:gd name="T33" fmla="*/ 79 h 128"/>
              <a:gd name="T34" fmla="*/ 91 w 120"/>
              <a:gd name="T35" fmla="*/ 77 h 128"/>
              <a:gd name="T36" fmla="*/ 20 w 120"/>
              <a:gd name="T37" fmla="*/ 77 h 128"/>
              <a:gd name="T38" fmla="*/ 20 w 120"/>
              <a:gd name="T39" fmla="*/ 76 h 128"/>
              <a:gd name="T40" fmla="*/ 19 w 120"/>
              <a:gd name="T41" fmla="*/ 64 h 128"/>
              <a:gd name="T42" fmla="*/ 19 w 120"/>
              <a:gd name="T43" fmla="*/ 60 h 128"/>
              <a:gd name="T44" fmla="*/ 19 w 120"/>
              <a:gd name="T45" fmla="*/ 59 h 128"/>
              <a:gd name="T46" fmla="*/ 98 w 120"/>
              <a:gd name="T47" fmla="*/ 59 h 128"/>
              <a:gd name="T48" fmla="*/ 100 w 120"/>
              <a:gd name="T49" fmla="*/ 57 h 128"/>
              <a:gd name="T50" fmla="*/ 98 w 120"/>
              <a:gd name="T51" fmla="*/ 55 h 128"/>
              <a:gd name="T52" fmla="*/ 20 w 120"/>
              <a:gd name="T53" fmla="*/ 55 h 128"/>
              <a:gd name="T54" fmla="*/ 20 w 120"/>
              <a:gd name="T55" fmla="*/ 53 h 128"/>
              <a:gd name="T56" fmla="*/ 24 w 120"/>
              <a:gd name="T57" fmla="*/ 41 h 128"/>
              <a:gd name="T58" fmla="*/ 36 w 120"/>
              <a:gd name="T59" fmla="*/ 22 h 128"/>
              <a:gd name="T60" fmla="*/ 55 w 120"/>
              <a:gd name="T61" fmla="*/ 9 h 128"/>
              <a:gd name="T62" fmla="*/ 101 w 120"/>
              <a:gd name="T63" fmla="*/ 9 h 128"/>
              <a:gd name="T64" fmla="*/ 116 w 120"/>
              <a:gd name="T65" fmla="*/ 19 h 128"/>
              <a:gd name="T66" fmla="*/ 117 w 120"/>
              <a:gd name="T67" fmla="*/ 19 h 128"/>
              <a:gd name="T68" fmla="*/ 118 w 120"/>
              <a:gd name="T69" fmla="*/ 19 h 128"/>
              <a:gd name="T70" fmla="*/ 120 w 120"/>
              <a:gd name="T71" fmla="*/ 17 h 128"/>
              <a:gd name="T72" fmla="*/ 119 w 120"/>
              <a:gd name="T73" fmla="*/ 15 h 128"/>
              <a:gd name="T74" fmla="*/ 118 w 120"/>
              <a:gd name="T75" fmla="*/ 14 h 128"/>
              <a:gd name="T76" fmla="*/ 78 w 120"/>
              <a:gd name="T77" fmla="*/ 0 h 128"/>
              <a:gd name="T78" fmla="*/ 15 w 120"/>
              <a:gd name="T79" fmla="*/ 53 h 128"/>
              <a:gd name="T80" fmla="*/ 15 w 120"/>
              <a:gd name="T81" fmla="*/ 55 h 128"/>
              <a:gd name="T82" fmla="*/ 2 w 120"/>
              <a:gd name="T83" fmla="*/ 55 h 128"/>
              <a:gd name="T84" fmla="*/ 0 w 120"/>
              <a:gd name="T85" fmla="*/ 57 h 128"/>
              <a:gd name="T86" fmla="*/ 2 w 120"/>
              <a:gd name="T87" fmla="*/ 59 h 128"/>
              <a:gd name="T88" fmla="*/ 15 w 120"/>
              <a:gd name="T89" fmla="*/ 59 h 128"/>
              <a:gd name="T90" fmla="*/ 14 w 120"/>
              <a:gd name="T91" fmla="*/ 61 h 128"/>
              <a:gd name="T92" fmla="*/ 14 w 120"/>
              <a:gd name="T93" fmla="*/ 64 h 128"/>
              <a:gd name="T94" fmla="*/ 15 w 120"/>
              <a:gd name="T95" fmla="*/ 75 h 128"/>
              <a:gd name="T96" fmla="*/ 16 w 120"/>
              <a:gd name="T97" fmla="*/ 77 h 128"/>
              <a:gd name="T98" fmla="*/ 2 w 120"/>
              <a:gd name="T99" fmla="*/ 77 h 128"/>
              <a:gd name="T100" fmla="*/ 0 w 120"/>
              <a:gd name="T101" fmla="*/ 79 h 128"/>
              <a:gd name="T102" fmla="*/ 2 w 120"/>
              <a:gd name="T103" fmla="*/ 8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0" h="128">
                <a:moveTo>
                  <a:pt x="2" y="81"/>
                </a:moveTo>
                <a:cubicBezTo>
                  <a:pt x="17" y="81"/>
                  <a:pt x="17" y="81"/>
                  <a:pt x="17" y="81"/>
                </a:cubicBezTo>
                <a:cubicBezTo>
                  <a:pt x="17" y="82"/>
                  <a:pt x="17" y="82"/>
                  <a:pt x="17" y="82"/>
                </a:cubicBezTo>
                <a:cubicBezTo>
                  <a:pt x="25" y="109"/>
                  <a:pt x="50" y="128"/>
                  <a:pt x="78" y="128"/>
                </a:cubicBezTo>
                <a:cubicBezTo>
                  <a:pt x="93" y="128"/>
                  <a:pt x="107" y="123"/>
                  <a:pt x="118" y="114"/>
                </a:cubicBezTo>
                <a:cubicBezTo>
                  <a:pt x="119" y="113"/>
                  <a:pt x="119" y="113"/>
                  <a:pt x="119" y="113"/>
                </a:cubicBezTo>
                <a:cubicBezTo>
                  <a:pt x="120" y="113"/>
                  <a:pt x="120" y="112"/>
                  <a:pt x="120" y="111"/>
                </a:cubicBezTo>
                <a:cubicBezTo>
                  <a:pt x="120" y="110"/>
                  <a:pt x="118" y="108"/>
                  <a:pt x="117" y="110"/>
                </a:cubicBezTo>
                <a:cubicBezTo>
                  <a:pt x="117" y="110"/>
                  <a:pt x="117" y="110"/>
                  <a:pt x="117" y="110"/>
                </a:cubicBezTo>
                <a:cubicBezTo>
                  <a:pt x="112" y="114"/>
                  <a:pt x="107" y="117"/>
                  <a:pt x="101" y="119"/>
                </a:cubicBezTo>
                <a:cubicBezTo>
                  <a:pt x="87" y="125"/>
                  <a:pt x="70" y="125"/>
                  <a:pt x="55" y="119"/>
                </a:cubicBezTo>
                <a:cubicBezTo>
                  <a:pt x="48" y="116"/>
                  <a:pt x="42" y="112"/>
                  <a:pt x="36" y="106"/>
                </a:cubicBezTo>
                <a:cubicBezTo>
                  <a:pt x="31" y="101"/>
                  <a:pt x="27" y="94"/>
                  <a:pt x="24" y="87"/>
                </a:cubicBezTo>
                <a:cubicBezTo>
                  <a:pt x="23" y="86"/>
                  <a:pt x="22" y="85"/>
                  <a:pt x="22" y="83"/>
                </a:cubicBezTo>
                <a:cubicBezTo>
                  <a:pt x="21" y="81"/>
                  <a:pt x="21" y="81"/>
                  <a:pt x="21" y="81"/>
                </a:cubicBezTo>
                <a:cubicBezTo>
                  <a:pt x="91" y="81"/>
                  <a:pt x="91" y="81"/>
                  <a:pt x="91" y="81"/>
                </a:cubicBezTo>
                <a:cubicBezTo>
                  <a:pt x="92" y="81"/>
                  <a:pt x="93" y="80"/>
                  <a:pt x="93" y="79"/>
                </a:cubicBezTo>
                <a:cubicBezTo>
                  <a:pt x="93" y="78"/>
                  <a:pt x="92" y="77"/>
                  <a:pt x="91" y="77"/>
                </a:cubicBezTo>
                <a:cubicBezTo>
                  <a:pt x="20" y="77"/>
                  <a:pt x="20" y="77"/>
                  <a:pt x="20" y="77"/>
                </a:cubicBezTo>
                <a:cubicBezTo>
                  <a:pt x="20" y="76"/>
                  <a:pt x="20" y="76"/>
                  <a:pt x="20" y="76"/>
                </a:cubicBezTo>
                <a:cubicBezTo>
                  <a:pt x="19" y="72"/>
                  <a:pt x="19" y="68"/>
                  <a:pt x="19" y="64"/>
                </a:cubicBezTo>
                <a:cubicBezTo>
                  <a:pt x="19" y="63"/>
                  <a:pt x="19" y="62"/>
                  <a:pt x="19" y="60"/>
                </a:cubicBezTo>
                <a:cubicBezTo>
                  <a:pt x="19" y="59"/>
                  <a:pt x="19" y="59"/>
                  <a:pt x="19" y="59"/>
                </a:cubicBezTo>
                <a:cubicBezTo>
                  <a:pt x="98" y="59"/>
                  <a:pt x="98" y="59"/>
                  <a:pt x="98" y="59"/>
                </a:cubicBezTo>
                <a:cubicBezTo>
                  <a:pt x="99" y="59"/>
                  <a:pt x="100" y="58"/>
                  <a:pt x="100" y="57"/>
                </a:cubicBezTo>
                <a:cubicBezTo>
                  <a:pt x="100" y="56"/>
                  <a:pt x="99" y="55"/>
                  <a:pt x="98" y="55"/>
                </a:cubicBezTo>
                <a:cubicBezTo>
                  <a:pt x="20" y="55"/>
                  <a:pt x="20" y="55"/>
                  <a:pt x="20" y="55"/>
                </a:cubicBezTo>
                <a:cubicBezTo>
                  <a:pt x="20" y="53"/>
                  <a:pt x="20" y="53"/>
                  <a:pt x="20" y="53"/>
                </a:cubicBezTo>
                <a:cubicBezTo>
                  <a:pt x="21" y="49"/>
                  <a:pt x="22" y="45"/>
                  <a:pt x="24" y="41"/>
                </a:cubicBezTo>
                <a:cubicBezTo>
                  <a:pt x="27" y="34"/>
                  <a:pt x="31" y="28"/>
                  <a:pt x="36" y="22"/>
                </a:cubicBezTo>
                <a:cubicBezTo>
                  <a:pt x="42" y="17"/>
                  <a:pt x="48" y="12"/>
                  <a:pt x="55" y="9"/>
                </a:cubicBezTo>
                <a:cubicBezTo>
                  <a:pt x="70" y="3"/>
                  <a:pt x="87" y="3"/>
                  <a:pt x="101" y="9"/>
                </a:cubicBezTo>
                <a:cubicBezTo>
                  <a:pt x="107" y="12"/>
                  <a:pt x="112" y="15"/>
                  <a:pt x="116" y="19"/>
                </a:cubicBezTo>
                <a:cubicBezTo>
                  <a:pt x="117" y="19"/>
                  <a:pt x="117" y="19"/>
                  <a:pt x="117" y="19"/>
                </a:cubicBezTo>
                <a:cubicBezTo>
                  <a:pt x="117" y="19"/>
                  <a:pt x="118" y="19"/>
                  <a:pt x="118" y="19"/>
                </a:cubicBezTo>
                <a:cubicBezTo>
                  <a:pt x="119" y="19"/>
                  <a:pt x="120" y="18"/>
                  <a:pt x="120" y="17"/>
                </a:cubicBezTo>
                <a:cubicBezTo>
                  <a:pt x="120" y="16"/>
                  <a:pt x="120" y="16"/>
                  <a:pt x="119" y="15"/>
                </a:cubicBezTo>
                <a:cubicBezTo>
                  <a:pt x="118" y="14"/>
                  <a:pt x="118" y="14"/>
                  <a:pt x="118" y="14"/>
                </a:cubicBezTo>
                <a:cubicBezTo>
                  <a:pt x="107" y="5"/>
                  <a:pt x="93" y="0"/>
                  <a:pt x="78" y="0"/>
                </a:cubicBezTo>
                <a:cubicBezTo>
                  <a:pt x="47" y="0"/>
                  <a:pt x="21" y="23"/>
                  <a:pt x="15" y="53"/>
                </a:cubicBezTo>
                <a:cubicBezTo>
                  <a:pt x="15" y="55"/>
                  <a:pt x="15" y="55"/>
                  <a:pt x="15" y="55"/>
                </a:cubicBezTo>
                <a:cubicBezTo>
                  <a:pt x="2" y="55"/>
                  <a:pt x="2" y="55"/>
                  <a:pt x="2" y="55"/>
                </a:cubicBezTo>
                <a:cubicBezTo>
                  <a:pt x="1" y="55"/>
                  <a:pt x="0" y="56"/>
                  <a:pt x="0" y="57"/>
                </a:cubicBezTo>
                <a:cubicBezTo>
                  <a:pt x="0" y="58"/>
                  <a:pt x="1" y="59"/>
                  <a:pt x="2" y="59"/>
                </a:cubicBezTo>
                <a:cubicBezTo>
                  <a:pt x="15" y="59"/>
                  <a:pt x="15" y="59"/>
                  <a:pt x="15" y="59"/>
                </a:cubicBezTo>
                <a:cubicBezTo>
                  <a:pt x="14" y="61"/>
                  <a:pt x="14" y="61"/>
                  <a:pt x="14" y="61"/>
                </a:cubicBezTo>
                <a:cubicBezTo>
                  <a:pt x="14" y="62"/>
                  <a:pt x="14" y="63"/>
                  <a:pt x="14" y="64"/>
                </a:cubicBezTo>
                <a:cubicBezTo>
                  <a:pt x="14" y="68"/>
                  <a:pt x="15" y="72"/>
                  <a:pt x="15" y="75"/>
                </a:cubicBezTo>
                <a:cubicBezTo>
                  <a:pt x="16" y="77"/>
                  <a:pt x="16" y="77"/>
                  <a:pt x="16" y="77"/>
                </a:cubicBezTo>
                <a:cubicBezTo>
                  <a:pt x="2" y="77"/>
                  <a:pt x="2" y="77"/>
                  <a:pt x="2" y="77"/>
                </a:cubicBezTo>
                <a:cubicBezTo>
                  <a:pt x="1" y="77"/>
                  <a:pt x="0" y="78"/>
                  <a:pt x="0" y="79"/>
                </a:cubicBezTo>
                <a:cubicBezTo>
                  <a:pt x="0" y="80"/>
                  <a:pt x="1" y="81"/>
                  <a:pt x="2" y="81"/>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 name="Freeform 208"/>
          <p:cNvSpPr/>
          <p:nvPr/>
        </p:nvSpPr>
        <p:spPr bwMode="auto">
          <a:xfrm>
            <a:off x="1589088" y="1266825"/>
            <a:ext cx="360363" cy="481013"/>
          </a:xfrm>
          <a:custGeom>
            <a:avLst/>
            <a:gdLst>
              <a:gd name="T0" fmla="*/ 74 w 96"/>
              <a:gd name="T1" fmla="*/ 103 h 128"/>
              <a:gd name="T2" fmla="*/ 50 w 96"/>
              <a:gd name="T3" fmla="*/ 103 h 128"/>
              <a:gd name="T4" fmla="*/ 50 w 96"/>
              <a:gd name="T5" fmla="*/ 85 h 128"/>
              <a:gd name="T6" fmla="*/ 74 w 96"/>
              <a:gd name="T7" fmla="*/ 85 h 128"/>
              <a:gd name="T8" fmla="*/ 77 w 96"/>
              <a:gd name="T9" fmla="*/ 83 h 128"/>
              <a:gd name="T10" fmla="*/ 74 w 96"/>
              <a:gd name="T11" fmla="*/ 80 h 128"/>
              <a:gd name="T12" fmla="*/ 51 w 96"/>
              <a:gd name="T13" fmla="*/ 80 h 128"/>
              <a:gd name="T14" fmla="*/ 96 w 96"/>
              <a:gd name="T15" fmla="*/ 4 h 128"/>
              <a:gd name="T16" fmla="*/ 96 w 96"/>
              <a:gd name="T17" fmla="*/ 3 h 128"/>
              <a:gd name="T18" fmla="*/ 94 w 96"/>
              <a:gd name="T19" fmla="*/ 0 h 128"/>
              <a:gd name="T20" fmla="*/ 92 w 96"/>
              <a:gd name="T21" fmla="*/ 2 h 128"/>
              <a:gd name="T22" fmla="*/ 48 w 96"/>
              <a:gd name="T23" fmla="*/ 77 h 128"/>
              <a:gd name="T24" fmla="*/ 4 w 96"/>
              <a:gd name="T25" fmla="*/ 2 h 128"/>
              <a:gd name="T26" fmla="*/ 2 w 96"/>
              <a:gd name="T27" fmla="*/ 0 h 128"/>
              <a:gd name="T28" fmla="*/ 0 w 96"/>
              <a:gd name="T29" fmla="*/ 3 h 128"/>
              <a:gd name="T30" fmla="*/ 0 w 96"/>
              <a:gd name="T31" fmla="*/ 3 h 128"/>
              <a:gd name="T32" fmla="*/ 45 w 96"/>
              <a:gd name="T33" fmla="*/ 80 h 128"/>
              <a:gd name="T34" fmla="*/ 22 w 96"/>
              <a:gd name="T35" fmla="*/ 80 h 128"/>
              <a:gd name="T36" fmla="*/ 19 w 96"/>
              <a:gd name="T37" fmla="*/ 83 h 128"/>
              <a:gd name="T38" fmla="*/ 22 w 96"/>
              <a:gd name="T39" fmla="*/ 85 h 128"/>
              <a:gd name="T40" fmla="*/ 46 w 96"/>
              <a:gd name="T41" fmla="*/ 85 h 128"/>
              <a:gd name="T42" fmla="*/ 46 w 96"/>
              <a:gd name="T43" fmla="*/ 103 h 128"/>
              <a:gd name="T44" fmla="*/ 22 w 96"/>
              <a:gd name="T45" fmla="*/ 103 h 128"/>
              <a:gd name="T46" fmla="*/ 19 w 96"/>
              <a:gd name="T47" fmla="*/ 105 h 128"/>
              <a:gd name="T48" fmla="*/ 22 w 96"/>
              <a:gd name="T49" fmla="*/ 108 h 128"/>
              <a:gd name="T50" fmla="*/ 46 w 96"/>
              <a:gd name="T51" fmla="*/ 108 h 128"/>
              <a:gd name="T52" fmla="*/ 46 w 96"/>
              <a:gd name="T53" fmla="*/ 126 h 128"/>
              <a:gd name="T54" fmla="*/ 48 w 96"/>
              <a:gd name="T55" fmla="*/ 128 h 128"/>
              <a:gd name="T56" fmla="*/ 50 w 96"/>
              <a:gd name="T57" fmla="*/ 126 h 128"/>
              <a:gd name="T58" fmla="*/ 50 w 96"/>
              <a:gd name="T59" fmla="*/ 108 h 128"/>
              <a:gd name="T60" fmla="*/ 74 w 96"/>
              <a:gd name="T61" fmla="*/ 108 h 128"/>
              <a:gd name="T62" fmla="*/ 77 w 96"/>
              <a:gd name="T63" fmla="*/ 105 h 128"/>
              <a:gd name="T64" fmla="*/ 74 w 96"/>
              <a:gd name="T65" fmla="*/ 10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6" h="128">
                <a:moveTo>
                  <a:pt x="74" y="103"/>
                </a:moveTo>
                <a:cubicBezTo>
                  <a:pt x="50" y="103"/>
                  <a:pt x="50" y="103"/>
                  <a:pt x="50" y="103"/>
                </a:cubicBezTo>
                <a:cubicBezTo>
                  <a:pt x="50" y="85"/>
                  <a:pt x="50" y="85"/>
                  <a:pt x="50" y="85"/>
                </a:cubicBezTo>
                <a:cubicBezTo>
                  <a:pt x="74" y="85"/>
                  <a:pt x="74" y="85"/>
                  <a:pt x="74" y="85"/>
                </a:cubicBezTo>
                <a:cubicBezTo>
                  <a:pt x="76" y="85"/>
                  <a:pt x="77" y="84"/>
                  <a:pt x="77" y="83"/>
                </a:cubicBezTo>
                <a:cubicBezTo>
                  <a:pt x="77" y="81"/>
                  <a:pt x="76" y="80"/>
                  <a:pt x="74" y="80"/>
                </a:cubicBezTo>
                <a:cubicBezTo>
                  <a:pt x="51" y="80"/>
                  <a:pt x="51" y="80"/>
                  <a:pt x="51" y="80"/>
                </a:cubicBezTo>
                <a:cubicBezTo>
                  <a:pt x="96" y="4"/>
                  <a:pt x="96" y="4"/>
                  <a:pt x="96" y="4"/>
                </a:cubicBezTo>
                <a:cubicBezTo>
                  <a:pt x="96" y="3"/>
                  <a:pt x="96" y="3"/>
                  <a:pt x="96" y="3"/>
                </a:cubicBezTo>
                <a:cubicBezTo>
                  <a:pt x="96" y="1"/>
                  <a:pt x="95" y="0"/>
                  <a:pt x="94" y="0"/>
                </a:cubicBezTo>
                <a:cubicBezTo>
                  <a:pt x="93" y="0"/>
                  <a:pt x="92" y="1"/>
                  <a:pt x="92" y="2"/>
                </a:cubicBezTo>
                <a:cubicBezTo>
                  <a:pt x="48" y="77"/>
                  <a:pt x="48" y="77"/>
                  <a:pt x="48" y="77"/>
                </a:cubicBezTo>
                <a:cubicBezTo>
                  <a:pt x="4" y="2"/>
                  <a:pt x="4" y="2"/>
                  <a:pt x="4" y="2"/>
                </a:cubicBezTo>
                <a:cubicBezTo>
                  <a:pt x="4" y="1"/>
                  <a:pt x="3" y="0"/>
                  <a:pt x="2" y="0"/>
                </a:cubicBezTo>
                <a:cubicBezTo>
                  <a:pt x="1" y="0"/>
                  <a:pt x="0" y="1"/>
                  <a:pt x="0" y="3"/>
                </a:cubicBezTo>
                <a:cubicBezTo>
                  <a:pt x="0" y="3"/>
                  <a:pt x="0" y="3"/>
                  <a:pt x="0" y="3"/>
                </a:cubicBezTo>
                <a:cubicBezTo>
                  <a:pt x="45" y="80"/>
                  <a:pt x="45" y="80"/>
                  <a:pt x="45" y="80"/>
                </a:cubicBezTo>
                <a:cubicBezTo>
                  <a:pt x="22" y="80"/>
                  <a:pt x="22" y="80"/>
                  <a:pt x="22" y="80"/>
                </a:cubicBezTo>
                <a:cubicBezTo>
                  <a:pt x="20" y="80"/>
                  <a:pt x="19" y="81"/>
                  <a:pt x="19" y="83"/>
                </a:cubicBezTo>
                <a:cubicBezTo>
                  <a:pt x="19" y="84"/>
                  <a:pt x="20" y="85"/>
                  <a:pt x="22" y="85"/>
                </a:cubicBezTo>
                <a:cubicBezTo>
                  <a:pt x="46" y="85"/>
                  <a:pt x="46" y="85"/>
                  <a:pt x="46" y="85"/>
                </a:cubicBezTo>
                <a:cubicBezTo>
                  <a:pt x="46" y="103"/>
                  <a:pt x="46" y="103"/>
                  <a:pt x="46" y="103"/>
                </a:cubicBezTo>
                <a:cubicBezTo>
                  <a:pt x="22" y="103"/>
                  <a:pt x="22" y="103"/>
                  <a:pt x="22" y="103"/>
                </a:cubicBezTo>
                <a:cubicBezTo>
                  <a:pt x="20" y="103"/>
                  <a:pt x="19" y="104"/>
                  <a:pt x="19" y="105"/>
                </a:cubicBezTo>
                <a:cubicBezTo>
                  <a:pt x="19" y="107"/>
                  <a:pt x="20" y="108"/>
                  <a:pt x="22" y="108"/>
                </a:cubicBezTo>
                <a:cubicBezTo>
                  <a:pt x="46" y="108"/>
                  <a:pt x="46" y="108"/>
                  <a:pt x="46" y="108"/>
                </a:cubicBezTo>
                <a:cubicBezTo>
                  <a:pt x="46" y="126"/>
                  <a:pt x="46" y="126"/>
                  <a:pt x="46" y="126"/>
                </a:cubicBezTo>
                <a:cubicBezTo>
                  <a:pt x="46" y="127"/>
                  <a:pt x="47" y="128"/>
                  <a:pt x="48" y="128"/>
                </a:cubicBezTo>
                <a:cubicBezTo>
                  <a:pt x="49" y="128"/>
                  <a:pt x="50" y="127"/>
                  <a:pt x="50" y="126"/>
                </a:cubicBezTo>
                <a:cubicBezTo>
                  <a:pt x="50" y="108"/>
                  <a:pt x="50" y="108"/>
                  <a:pt x="50" y="108"/>
                </a:cubicBezTo>
                <a:cubicBezTo>
                  <a:pt x="74" y="108"/>
                  <a:pt x="74" y="108"/>
                  <a:pt x="74" y="108"/>
                </a:cubicBezTo>
                <a:cubicBezTo>
                  <a:pt x="76" y="108"/>
                  <a:pt x="77" y="107"/>
                  <a:pt x="77" y="105"/>
                </a:cubicBezTo>
                <a:cubicBezTo>
                  <a:pt x="77" y="104"/>
                  <a:pt x="76" y="103"/>
                  <a:pt x="74" y="103"/>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 name="Freeform 209"/>
          <p:cNvSpPr>
            <a:spLocks noEditPoints="1"/>
          </p:cNvSpPr>
          <p:nvPr/>
        </p:nvSpPr>
        <p:spPr bwMode="auto">
          <a:xfrm>
            <a:off x="631825" y="1266825"/>
            <a:ext cx="352425" cy="481013"/>
          </a:xfrm>
          <a:custGeom>
            <a:avLst/>
            <a:gdLst>
              <a:gd name="T0" fmla="*/ 54 w 94"/>
              <a:gd name="T1" fmla="*/ 0 h 128"/>
              <a:gd name="T2" fmla="*/ 17 w 94"/>
              <a:gd name="T3" fmla="*/ 0 h 128"/>
              <a:gd name="T4" fmla="*/ 15 w 94"/>
              <a:gd name="T5" fmla="*/ 3 h 128"/>
              <a:gd name="T6" fmla="*/ 15 w 94"/>
              <a:gd name="T7" fmla="*/ 74 h 128"/>
              <a:gd name="T8" fmla="*/ 3 w 94"/>
              <a:gd name="T9" fmla="*/ 74 h 128"/>
              <a:gd name="T10" fmla="*/ 0 w 94"/>
              <a:gd name="T11" fmla="*/ 77 h 128"/>
              <a:gd name="T12" fmla="*/ 3 w 94"/>
              <a:gd name="T13" fmla="*/ 79 h 128"/>
              <a:gd name="T14" fmla="*/ 15 w 94"/>
              <a:gd name="T15" fmla="*/ 79 h 128"/>
              <a:gd name="T16" fmla="*/ 15 w 94"/>
              <a:gd name="T17" fmla="*/ 103 h 128"/>
              <a:gd name="T18" fmla="*/ 3 w 94"/>
              <a:gd name="T19" fmla="*/ 103 h 128"/>
              <a:gd name="T20" fmla="*/ 0 w 94"/>
              <a:gd name="T21" fmla="*/ 105 h 128"/>
              <a:gd name="T22" fmla="*/ 3 w 94"/>
              <a:gd name="T23" fmla="*/ 107 h 128"/>
              <a:gd name="T24" fmla="*/ 15 w 94"/>
              <a:gd name="T25" fmla="*/ 107 h 128"/>
              <a:gd name="T26" fmla="*/ 15 w 94"/>
              <a:gd name="T27" fmla="*/ 126 h 128"/>
              <a:gd name="T28" fmla="*/ 17 w 94"/>
              <a:gd name="T29" fmla="*/ 128 h 128"/>
              <a:gd name="T30" fmla="*/ 20 w 94"/>
              <a:gd name="T31" fmla="*/ 126 h 128"/>
              <a:gd name="T32" fmla="*/ 20 w 94"/>
              <a:gd name="T33" fmla="*/ 107 h 128"/>
              <a:gd name="T34" fmla="*/ 69 w 94"/>
              <a:gd name="T35" fmla="*/ 107 h 128"/>
              <a:gd name="T36" fmla="*/ 72 w 94"/>
              <a:gd name="T37" fmla="*/ 105 h 128"/>
              <a:gd name="T38" fmla="*/ 69 w 94"/>
              <a:gd name="T39" fmla="*/ 103 h 128"/>
              <a:gd name="T40" fmla="*/ 20 w 94"/>
              <a:gd name="T41" fmla="*/ 103 h 128"/>
              <a:gd name="T42" fmla="*/ 20 w 94"/>
              <a:gd name="T43" fmla="*/ 79 h 128"/>
              <a:gd name="T44" fmla="*/ 54 w 94"/>
              <a:gd name="T45" fmla="*/ 79 h 128"/>
              <a:gd name="T46" fmla="*/ 94 w 94"/>
              <a:gd name="T47" fmla="*/ 40 h 128"/>
              <a:gd name="T48" fmla="*/ 54 w 94"/>
              <a:gd name="T49" fmla="*/ 0 h 128"/>
              <a:gd name="T50" fmla="*/ 79 w 94"/>
              <a:gd name="T51" fmla="*/ 64 h 128"/>
              <a:gd name="T52" fmla="*/ 54 w 94"/>
              <a:gd name="T53" fmla="*/ 74 h 128"/>
              <a:gd name="T54" fmla="*/ 20 w 94"/>
              <a:gd name="T55" fmla="*/ 74 h 128"/>
              <a:gd name="T56" fmla="*/ 20 w 94"/>
              <a:gd name="T57" fmla="*/ 5 h 128"/>
              <a:gd name="T58" fmla="*/ 54 w 94"/>
              <a:gd name="T59" fmla="*/ 5 h 128"/>
              <a:gd name="T60" fmla="*/ 79 w 94"/>
              <a:gd name="T61" fmla="*/ 15 h 128"/>
              <a:gd name="T62" fmla="*/ 89 w 94"/>
              <a:gd name="T63" fmla="*/ 40 h 128"/>
              <a:gd name="T64" fmla="*/ 79 w 94"/>
              <a:gd name="T65"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 h="128">
                <a:moveTo>
                  <a:pt x="54" y="0"/>
                </a:moveTo>
                <a:cubicBezTo>
                  <a:pt x="17" y="0"/>
                  <a:pt x="17" y="0"/>
                  <a:pt x="17" y="0"/>
                </a:cubicBezTo>
                <a:cubicBezTo>
                  <a:pt x="16" y="0"/>
                  <a:pt x="15" y="1"/>
                  <a:pt x="15" y="3"/>
                </a:cubicBezTo>
                <a:cubicBezTo>
                  <a:pt x="15" y="74"/>
                  <a:pt x="15" y="74"/>
                  <a:pt x="15" y="74"/>
                </a:cubicBezTo>
                <a:cubicBezTo>
                  <a:pt x="3" y="74"/>
                  <a:pt x="3" y="74"/>
                  <a:pt x="3" y="74"/>
                </a:cubicBezTo>
                <a:cubicBezTo>
                  <a:pt x="1" y="74"/>
                  <a:pt x="0" y="75"/>
                  <a:pt x="0" y="77"/>
                </a:cubicBezTo>
                <a:cubicBezTo>
                  <a:pt x="0" y="78"/>
                  <a:pt x="1" y="79"/>
                  <a:pt x="3" y="79"/>
                </a:cubicBezTo>
                <a:cubicBezTo>
                  <a:pt x="15" y="79"/>
                  <a:pt x="15" y="79"/>
                  <a:pt x="15" y="79"/>
                </a:cubicBezTo>
                <a:cubicBezTo>
                  <a:pt x="15" y="103"/>
                  <a:pt x="15" y="103"/>
                  <a:pt x="15" y="103"/>
                </a:cubicBezTo>
                <a:cubicBezTo>
                  <a:pt x="3" y="103"/>
                  <a:pt x="3" y="103"/>
                  <a:pt x="3" y="103"/>
                </a:cubicBezTo>
                <a:cubicBezTo>
                  <a:pt x="1" y="103"/>
                  <a:pt x="0" y="104"/>
                  <a:pt x="0" y="105"/>
                </a:cubicBezTo>
                <a:cubicBezTo>
                  <a:pt x="0" y="106"/>
                  <a:pt x="1" y="107"/>
                  <a:pt x="3" y="107"/>
                </a:cubicBezTo>
                <a:cubicBezTo>
                  <a:pt x="15" y="107"/>
                  <a:pt x="15" y="107"/>
                  <a:pt x="15" y="107"/>
                </a:cubicBezTo>
                <a:cubicBezTo>
                  <a:pt x="15" y="126"/>
                  <a:pt x="15" y="126"/>
                  <a:pt x="15" y="126"/>
                </a:cubicBezTo>
                <a:cubicBezTo>
                  <a:pt x="15" y="127"/>
                  <a:pt x="16" y="128"/>
                  <a:pt x="17" y="128"/>
                </a:cubicBezTo>
                <a:cubicBezTo>
                  <a:pt x="19" y="128"/>
                  <a:pt x="20" y="127"/>
                  <a:pt x="20" y="126"/>
                </a:cubicBezTo>
                <a:cubicBezTo>
                  <a:pt x="20" y="107"/>
                  <a:pt x="20" y="107"/>
                  <a:pt x="20" y="107"/>
                </a:cubicBezTo>
                <a:cubicBezTo>
                  <a:pt x="69" y="107"/>
                  <a:pt x="69" y="107"/>
                  <a:pt x="69" y="107"/>
                </a:cubicBezTo>
                <a:cubicBezTo>
                  <a:pt x="70" y="107"/>
                  <a:pt x="72" y="106"/>
                  <a:pt x="72" y="105"/>
                </a:cubicBezTo>
                <a:cubicBezTo>
                  <a:pt x="72" y="104"/>
                  <a:pt x="70" y="103"/>
                  <a:pt x="69" y="103"/>
                </a:cubicBezTo>
                <a:cubicBezTo>
                  <a:pt x="20" y="103"/>
                  <a:pt x="20" y="103"/>
                  <a:pt x="20" y="103"/>
                </a:cubicBezTo>
                <a:cubicBezTo>
                  <a:pt x="20" y="79"/>
                  <a:pt x="20" y="79"/>
                  <a:pt x="20" y="79"/>
                </a:cubicBezTo>
                <a:cubicBezTo>
                  <a:pt x="54" y="79"/>
                  <a:pt x="54" y="79"/>
                  <a:pt x="54" y="79"/>
                </a:cubicBezTo>
                <a:cubicBezTo>
                  <a:pt x="76" y="79"/>
                  <a:pt x="94" y="61"/>
                  <a:pt x="94" y="40"/>
                </a:cubicBezTo>
                <a:cubicBezTo>
                  <a:pt x="94" y="18"/>
                  <a:pt x="76" y="0"/>
                  <a:pt x="54" y="0"/>
                </a:cubicBezTo>
                <a:close/>
                <a:moveTo>
                  <a:pt x="79" y="64"/>
                </a:moveTo>
                <a:cubicBezTo>
                  <a:pt x="72" y="71"/>
                  <a:pt x="64" y="74"/>
                  <a:pt x="54" y="74"/>
                </a:cubicBezTo>
                <a:cubicBezTo>
                  <a:pt x="20" y="74"/>
                  <a:pt x="20" y="74"/>
                  <a:pt x="20" y="74"/>
                </a:cubicBezTo>
                <a:cubicBezTo>
                  <a:pt x="20" y="5"/>
                  <a:pt x="20" y="5"/>
                  <a:pt x="20" y="5"/>
                </a:cubicBezTo>
                <a:cubicBezTo>
                  <a:pt x="54" y="5"/>
                  <a:pt x="54" y="5"/>
                  <a:pt x="54" y="5"/>
                </a:cubicBezTo>
                <a:cubicBezTo>
                  <a:pt x="64" y="5"/>
                  <a:pt x="72" y="8"/>
                  <a:pt x="79" y="15"/>
                </a:cubicBezTo>
                <a:cubicBezTo>
                  <a:pt x="86" y="22"/>
                  <a:pt x="89" y="30"/>
                  <a:pt x="89" y="40"/>
                </a:cubicBezTo>
                <a:cubicBezTo>
                  <a:pt x="89" y="49"/>
                  <a:pt x="86" y="58"/>
                  <a:pt x="79" y="6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45" name="组合 244"/>
          <p:cNvGrpSpPr/>
          <p:nvPr/>
        </p:nvGrpSpPr>
        <p:grpSpPr>
          <a:xfrm>
            <a:off x="11139488" y="304800"/>
            <a:ext cx="481013" cy="481013"/>
            <a:chOff x="11139488" y="304800"/>
            <a:chExt cx="481013" cy="481013"/>
          </a:xfrm>
          <a:solidFill>
            <a:schemeClr val="bg1"/>
          </a:solidFill>
        </p:grpSpPr>
        <p:sp>
          <p:nvSpPr>
            <p:cNvPr id="10" name="Freeform 210"/>
            <p:cNvSpPr>
              <a:spLocks noEditPoints="1"/>
            </p:cNvSpPr>
            <p:nvPr/>
          </p:nvSpPr>
          <p:spPr bwMode="auto">
            <a:xfrm>
              <a:off x="11139488" y="304800"/>
              <a:ext cx="481013" cy="481013"/>
            </a:xfrm>
            <a:custGeom>
              <a:avLst/>
              <a:gdLst>
                <a:gd name="T0" fmla="*/ 122 w 128"/>
                <a:gd name="T1" fmla="*/ 11 h 128"/>
                <a:gd name="T2" fmla="*/ 102 w 128"/>
                <a:gd name="T3" fmla="*/ 11 h 128"/>
                <a:gd name="T4" fmla="*/ 102 w 128"/>
                <a:gd name="T5" fmla="*/ 3 h 128"/>
                <a:gd name="T6" fmla="*/ 100 w 128"/>
                <a:gd name="T7" fmla="*/ 1 h 128"/>
                <a:gd name="T8" fmla="*/ 98 w 128"/>
                <a:gd name="T9" fmla="*/ 3 h 128"/>
                <a:gd name="T10" fmla="*/ 98 w 128"/>
                <a:gd name="T11" fmla="*/ 11 h 128"/>
                <a:gd name="T12" fmla="*/ 66 w 128"/>
                <a:gd name="T13" fmla="*/ 11 h 128"/>
                <a:gd name="T14" fmla="*/ 66 w 128"/>
                <a:gd name="T15" fmla="*/ 3 h 128"/>
                <a:gd name="T16" fmla="*/ 64 w 128"/>
                <a:gd name="T17" fmla="*/ 1 h 128"/>
                <a:gd name="T18" fmla="*/ 62 w 128"/>
                <a:gd name="T19" fmla="*/ 3 h 128"/>
                <a:gd name="T20" fmla="*/ 62 w 128"/>
                <a:gd name="T21" fmla="*/ 11 h 128"/>
                <a:gd name="T22" fmla="*/ 30 w 128"/>
                <a:gd name="T23" fmla="*/ 11 h 128"/>
                <a:gd name="T24" fmla="*/ 30 w 128"/>
                <a:gd name="T25" fmla="*/ 2 h 128"/>
                <a:gd name="T26" fmla="*/ 28 w 128"/>
                <a:gd name="T27" fmla="*/ 0 h 128"/>
                <a:gd name="T28" fmla="*/ 26 w 128"/>
                <a:gd name="T29" fmla="*/ 2 h 128"/>
                <a:gd name="T30" fmla="*/ 26 w 128"/>
                <a:gd name="T31" fmla="*/ 11 h 128"/>
                <a:gd name="T32" fmla="*/ 6 w 128"/>
                <a:gd name="T33" fmla="*/ 11 h 128"/>
                <a:gd name="T34" fmla="*/ 0 w 128"/>
                <a:gd name="T35" fmla="*/ 17 h 128"/>
                <a:gd name="T36" fmla="*/ 0 w 128"/>
                <a:gd name="T37" fmla="*/ 122 h 128"/>
                <a:gd name="T38" fmla="*/ 6 w 128"/>
                <a:gd name="T39" fmla="*/ 128 h 128"/>
                <a:gd name="T40" fmla="*/ 122 w 128"/>
                <a:gd name="T41" fmla="*/ 128 h 128"/>
                <a:gd name="T42" fmla="*/ 128 w 128"/>
                <a:gd name="T43" fmla="*/ 122 h 128"/>
                <a:gd name="T44" fmla="*/ 128 w 128"/>
                <a:gd name="T45" fmla="*/ 17 h 128"/>
                <a:gd name="T46" fmla="*/ 122 w 128"/>
                <a:gd name="T47" fmla="*/ 11 h 128"/>
                <a:gd name="T48" fmla="*/ 123 w 128"/>
                <a:gd name="T49" fmla="*/ 123 h 128"/>
                <a:gd name="T50" fmla="*/ 5 w 128"/>
                <a:gd name="T51" fmla="*/ 123 h 128"/>
                <a:gd name="T52" fmla="*/ 5 w 128"/>
                <a:gd name="T53" fmla="*/ 42 h 128"/>
                <a:gd name="T54" fmla="*/ 123 w 128"/>
                <a:gd name="T55" fmla="*/ 42 h 128"/>
                <a:gd name="T56" fmla="*/ 123 w 128"/>
                <a:gd name="T57" fmla="*/ 123 h 128"/>
                <a:gd name="T58" fmla="*/ 123 w 128"/>
                <a:gd name="T59" fmla="*/ 37 h 128"/>
                <a:gd name="T60" fmla="*/ 5 w 128"/>
                <a:gd name="T61" fmla="*/ 37 h 128"/>
                <a:gd name="T62" fmla="*/ 5 w 128"/>
                <a:gd name="T63" fmla="*/ 16 h 128"/>
                <a:gd name="T64" fmla="*/ 26 w 128"/>
                <a:gd name="T65" fmla="*/ 16 h 128"/>
                <a:gd name="T66" fmla="*/ 26 w 128"/>
                <a:gd name="T67" fmla="*/ 23 h 128"/>
                <a:gd name="T68" fmla="*/ 28 w 128"/>
                <a:gd name="T69" fmla="*/ 26 h 128"/>
                <a:gd name="T70" fmla="*/ 30 w 128"/>
                <a:gd name="T71" fmla="*/ 23 h 128"/>
                <a:gd name="T72" fmla="*/ 30 w 128"/>
                <a:gd name="T73" fmla="*/ 16 h 128"/>
                <a:gd name="T74" fmla="*/ 62 w 128"/>
                <a:gd name="T75" fmla="*/ 16 h 128"/>
                <a:gd name="T76" fmla="*/ 62 w 128"/>
                <a:gd name="T77" fmla="*/ 25 h 128"/>
                <a:gd name="T78" fmla="*/ 64 w 128"/>
                <a:gd name="T79" fmla="*/ 27 h 128"/>
                <a:gd name="T80" fmla="*/ 66 w 128"/>
                <a:gd name="T81" fmla="*/ 25 h 128"/>
                <a:gd name="T82" fmla="*/ 66 w 128"/>
                <a:gd name="T83" fmla="*/ 16 h 128"/>
                <a:gd name="T84" fmla="*/ 98 w 128"/>
                <a:gd name="T85" fmla="*/ 16 h 128"/>
                <a:gd name="T86" fmla="*/ 98 w 128"/>
                <a:gd name="T87" fmla="*/ 25 h 128"/>
                <a:gd name="T88" fmla="*/ 100 w 128"/>
                <a:gd name="T89" fmla="*/ 27 h 128"/>
                <a:gd name="T90" fmla="*/ 102 w 128"/>
                <a:gd name="T91" fmla="*/ 25 h 128"/>
                <a:gd name="T92" fmla="*/ 102 w 128"/>
                <a:gd name="T93" fmla="*/ 16 h 128"/>
                <a:gd name="T94" fmla="*/ 123 w 128"/>
                <a:gd name="T95" fmla="*/ 16 h 128"/>
                <a:gd name="T96" fmla="*/ 123 w 128"/>
                <a:gd name="T97" fmla="*/ 3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8">
                  <a:moveTo>
                    <a:pt x="122" y="11"/>
                  </a:moveTo>
                  <a:cubicBezTo>
                    <a:pt x="102" y="11"/>
                    <a:pt x="102" y="11"/>
                    <a:pt x="102" y="11"/>
                  </a:cubicBezTo>
                  <a:cubicBezTo>
                    <a:pt x="102" y="3"/>
                    <a:pt x="102" y="3"/>
                    <a:pt x="102" y="3"/>
                  </a:cubicBezTo>
                  <a:cubicBezTo>
                    <a:pt x="102" y="2"/>
                    <a:pt x="101" y="1"/>
                    <a:pt x="100" y="1"/>
                  </a:cubicBezTo>
                  <a:cubicBezTo>
                    <a:pt x="99" y="1"/>
                    <a:pt x="98" y="2"/>
                    <a:pt x="98" y="3"/>
                  </a:cubicBezTo>
                  <a:cubicBezTo>
                    <a:pt x="98" y="11"/>
                    <a:pt x="98" y="11"/>
                    <a:pt x="98" y="11"/>
                  </a:cubicBezTo>
                  <a:cubicBezTo>
                    <a:pt x="66" y="11"/>
                    <a:pt x="66" y="11"/>
                    <a:pt x="66" y="11"/>
                  </a:cubicBezTo>
                  <a:cubicBezTo>
                    <a:pt x="66" y="3"/>
                    <a:pt x="66" y="3"/>
                    <a:pt x="66" y="3"/>
                  </a:cubicBezTo>
                  <a:cubicBezTo>
                    <a:pt x="66" y="2"/>
                    <a:pt x="65" y="1"/>
                    <a:pt x="64" y="1"/>
                  </a:cubicBezTo>
                  <a:cubicBezTo>
                    <a:pt x="63" y="1"/>
                    <a:pt x="62" y="2"/>
                    <a:pt x="62" y="3"/>
                  </a:cubicBezTo>
                  <a:cubicBezTo>
                    <a:pt x="62" y="11"/>
                    <a:pt x="62" y="11"/>
                    <a:pt x="62" y="11"/>
                  </a:cubicBezTo>
                  <a:cubicBezTo>
                    <a:pt x="30" y="11"/>
                    <a:pt x="30" y="11"/>
                    <a:pt x="30" y="11"/>
                  </a:cubicBezTo>
                  <a:cubicBezTo>
                    <a:pt x="30" y="2"/>
                    <a:pt x="30" y="2"/>
                    <a:pt x="30" y="2"/>
                  </a:cubicBezTo>
                  <a:cubicBezTo>
                    <a:pt x="30" y="1"/>
                    <a:pt x="29" y="0"/>
                    <a:pt x="28" y="0"/>
                  </a:cubicBezTo>
                  <a:cubicBezTo>
                    <a:pt x="27" y="0"/>
                    <a:pt x="26" y="1"/>
                    <a:pt x="26" y="2"/>
                  </a:cubicBezTo>
                  <a:cubicBezTo>
                    <a:pt x="26" y="11"/>
                    <a:pt x="26" y="11"/>
                    <a:pt x="26" y="11"/>
                  </a:cubicBezTo>
                  <a:cubicBezTo>
                    <a:pt x="6" y="11"/>
                    <a:pt x="6" y="11"/>
                    <a:pt x="6" y="11"/>
                  </a:cubicBezTo>
                  <a:cubicBezTo>
                    <a:pt x="3" y="11"/>
                    <a:pt x="0" y="14"/>
                    <a:pt x="0" y="17"/>
                  </a:cubicBezTo>
                  <a:cubicBezTo>
                    <a:pt x="0" y="122"/>
                    <a:pt x="0" y="122"/>
                    <a:pt x="0" y="122"/>
                  </a:cubicBezTo>
                  <a:cubicBezTo>
                    <a:pt x="0" y="125"/>
                    <a:pt x="3" y="128"/>
                    <a:pt x="6" y="128"/>
                  </a:cubicBezTo>
                  <a:cubicBezTo>
                    <a:pt x="122" y="128"/>
                    <a:pt x="122" y="128"/>
                    <a:pt x="122" y="128"/>
                  </a:cubicBezTo>
                  <a:cubicBezTo>
                    <a:pt x="125" y="128"/>
                    <a:pt x="128" y="125"/>
                    <a:pt x="128" y="122"/>
                  </a:cubicBezTo>
                  <a:cubicBezTo>
                    <a:pt x="128" y="17"/>
                    <a:pt x="128" y="17"/>
                    <a:pt x="128" y="17"/>
                  </a:cubicBezTo>
                  <a:cubicBezTo>
                    <a:pt x="128" y="14"/>
                    <a:pt x="125" y="11"/>
                    <a:pt x="122" y="11"/>
                  </a:cubicBezTo>
                  <a:close/>
                  <a:moveTo>
                    <a:pt x="123" y="123"/>
                  </a:moveTo>
                  <a:cubicBezTo>
                    <a:pt x="5" y="123"/>
                    <a:pt x="5" y="123"/>
                    <a:pt x="5" y="123"/>
                  </a:cubicBezTo>
                  <a:cubicBezTo>
                    <a:pt x="5" y="42"/>
                    <a:pt x="5" y="42"/>
                    <a:pt x="5" y="42"/>
                  </a:cubicBezTo>
                  <a:cubicBezTo>
                    <a:pt x="123" y="42"/>
                    <a:pt x="123" y="42"/>
                    <a:pt x="123" y="42"/>
                  </a:cubicBezTo>
                  <a:lnTo>
                    <a:pt x="123" y="123"/>
                  </a:lnTo>
                  <a:close/>
                  <a:moveTo>
                    <a:pt x="123" y="37"/>
                  </a:moveTo>
                  <a:cubicBezTo>
                    <a:pt x="5" y="37"/>
                    <a:pt x="5" y="37"/>
                    <a:pt x="5" y="37"/>
                  </a:cubicBezTo>
                  <a:cubicBezTo>
                    <a:pt x="5" y="16"/>
                    <a:pt x="5" y="16"/>
                    <a:pt x="5" y="16"/>
                  </a:cubicBezTo>
                  <a:cubicBezTo>
                    <a:pt x="26" y="16"/>
                    <a:pt x="26" y="16"/>
                    <a:pt x="26" y="16"/>
                  </a:cubicBezTo>
                  <a:cubicBezTo>
                    <a:pt x="26" y="23"/>
                    <a:pt x="26" y="23"/>
                    <a:pt x="26" y="23"/>
                  </a:cubicBezTo>
                  <a:cubicBezTo>
                    <a:pt x="26" y="25"/>
                    <a:pt x="27" y="26"/>
                    <a:pt x="28" y="26"/>
                  </a:cubicBezTo>
                  <a:cubicBezTo>
                    <a:pt x="29" y="26"/>
                    <a:pt x="30" y="25"/>
                    <a:pt x="30" y="23"/>
                  </a:cubicBezTo>
                  <a:cubicBezTo>
                    <a:pt x="30" y="16"/>
                    <a:pt x="30" y="16"/>
                    <a:pt x="30" y="16"/>
                  </a:cubicBezTo>
                  <a:cubicBezTo>
                    <a:pt x="62" y="16"/>
                    <a:pt x="62" y="16"/>
                    <a:pt x="62" y="16"/>
                  </a:cubicBezTo>
                  <a:cubicBezTo>
                    <a:pt x="62" y="25"/>
                    <a:pt x="62" y="25"/>
                    <a:pt x="62" y="25"/>
                  </a:cubicBezTo>
                  <a:cubicBezTo>
                    <a:pt x="62" y="26"/>
                    <a:pt x="63" y="27"/>
                    <a:pt x="64" y="27"/>
                  </a:cubicBezTo>
                  <a:cubicBezTo>
                    <a:pt x="65" y="27"/>
                    <a:pt x="66" y="26"/>
                    <a:pt x="66" y="25"/>
                  </a:cubicBezTo>
                  <a:cubicBezTo>
                    <a:pt x="66" y="16"/>
                    <a:pt x="66" y="16"/>
                    <a:pt x="66" y="16"/>
                  </a:cubicBezTo>
                  <a:cubicBezTo>
                    <a:pt x="98" y="16"/>
                    <a:pt x="98" y="16"/>
                    <a:pt x="98" y="16"/>
                  </a:cubicBezTo>
                  <a:cubicBezTo>
                    <a:pt x="98" y="25"/>
                    <a:pt x="98" y="25"/>
                    <a:pt x="98" y="25"/>
                  </a:cubicBezTo>
                  <a:cubicBezTo>
                    <a:pt x="98" y="26"/>
                    <a:pt x="99" y="27"/>
                    <a:pt x="100" y="27"/>
                  </a:cubicBezTo>
                  <a:cubicBezTo>
                    <a:pt x="101" y="27"/>
                    <a:pt x="102" y="26"/>
                    <a:pt x="102" y="25"/>
                  </a:cubicBezTo>
                  <a:cubicBezTo>
                    <a:pt x="102" y="16"/>
                    <a:pt x="102" y="16"/>
                    <a:pt x="102" y="16"/>
                  </a:cubicBezTo>
                  <a:cubicBezTo>
                    <a:pt x="123" y="16"/>
                    <a:pt x="123" y="16"/>
                    <a:pt x="123" y="16"/>
                  </a:cubicBezTo>
                  <a:lnTo>
                    <a:pt x="123"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 name="Freeform 211"/>
            <p:cNvSpPr>
              <a:spLocks noEditPoints="1"/>
            </p:cNvSpPr>
            <p:nvPr/>
          </p:nvSpPr>
          <p:spPr bwMode="auto">
            <a:xfrm>
              <a:off x="11196638" y="500063"/>
              <a:ext cx="96838" cy="93663"/>
            </a:xfrm>
            <a:custGeom>
              <a:avLst/>
              <a:gdLst>
                <a:gd name="T0" fmla="*/ 6 w 26"/>
                <a:gd name="T1" fmla="*/ 25 h 25"/>
                <a:gd name="T2" fmla="*/ 20 w 26"/>
                <a:gd name="T3" fmla="*/ 25 h 25"/>
                <a:gd name="T4" fmla="*/ 26 w 26"/>
                <a:gd name="T5" fmla="*/ 19 h 25"/>
                <a:gd name="T6" fmla="*/ 26 w 26"/>
                <a:gd name="T7" fmla="*/ 6 h 25"/>
                <a:gd name="T8" fmla="*/ 20 w 26"/>
                <a:gd name="T9" fmla="*/ 0 h 25"/>
                <a:gd name="T10" fmla="*/ 6 w 26"/>
                <a:gd name="T11" fmla="*/ 0 h 25"/>
                <a:gd name="T12" fmla="*/ 0 w 26"/>
                <a:gd name="T13" fmla="*/ 6 h 25"/>
                <a:gd name="T14" fmla="*/ 0 w 26"/>
                <a:gd name="T15" fmla="*/ 19 h 25"/>
                <a:gd name="T16" fmla="*/ 6 w 26"/>
                <a:gd name="T17" fmla="*/ 25 h 25"/>
                <a:gd name="T18" fmla="*/ 5 w 26"/>
                <a:gd name="T19" fmla="*/ 4 h 25"/>
                <a:gd name="T20" fmla="*/ 21 w 26"/>
                <a:gd name="T21" fmla="*/ 4 h 25"/>
                <a:gd name="T22" fmla="*/ 21 w 26"/>
                <a:gd name="T23" fmla="*/ 21 h 25"/>
                <a:gd name="T24" fmla="*/ 5 w 26"/>
                <a:gd name="T25" fmla="*/ 21 h 25"/>
                <a:gd name="T26" fmla="*/ 5 w 26"/>
                <a:gd name="T27" fmla="*/ 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25">
                  <a:moveTo>
                    <a:pt x="6" y="25"/>
                  </a:moveTo>
                  <a:cubicBezTo>
                    <a:pt x="20" y="25"/>
                    <a:pt x="20" y="25"/>
                    <a:pt x="20" y="25"/>
                  </a:cubicBezTo>
                  <a:cubicBezTo>
                    <a:pt x="23" y="25"/>
                    <a:pt x="26" y="23"/>
                    <a:pt x="26" y="19"/>
                  </a:cubicBezTo>
                  <a:cubicBezTo>
                    <a:pt x="26" y="6"/>
                    <a:pt x="26" y="6"/>
                    <a:pt x="26" y="6"/>
                  </a:cubicBezTo>
                  <a:cubicBezTo>
                    <a:pt x="26" y="3"/>
                    <a:pt x="23" y="0"/>
                    <a:pt x="20" y="0"/>
                  </a:cubicBezTo>
                  <a:cubicBezTo>
                    <a:pt x="6" y="0"/>
                    <a:pt x="6" y="0"/>
                    <a:pt x="6" y="0"/>
                  </a:cubicBezTo>
                  <a:cubicBezTo>
                    <a:pt x="3" y="0"/>
                    <a:pt x="0" y="3"/>
                    <a:pt x="0" y="6"/>
                  </a:cubicBezTo>
                  <a:cubicBezTo>
                    <a:pt x="0" y="19"/>
                    <a:pt x="0" y="19"/>
                    <a:pt x="0" y="19"/>
                  </a:cubicBezTo>
                  <a:cubicBezTo>
                    <a:pt x="0" y="23"/>
                    <a:pt x="3" y="25"/>
                    <a:pt x="6" y="25"/>
                  </a:cubicBezTo>
                  <a:close/>
                  <a:moveTo>
                    <a:pt x="5" y="4"/>
                  </a:moveTo>
                  <a:cubicBezTo>
                    <a:pt x="21" y="4"/>
                    <a:pt x="21" y="4"/>
                    <a:pt x="21" y="4"/>
                  </a:cubicBezTo>
                  <a:cubicBezTo>
                    <a:pt x="21" y="21"/>
                    <a:pt x="21" y="21"/>
                    <a:pt x="21" y="21"/>
                  </a:cubicBezTo>
                  <a:cubicBezTo>
                    <a:pt x="5" y="21"/>
                    <a:pt x="5" y="21"/>
                    <a:pt x="5" y="21"/>
                  </a:cubicBezTo>
                  <a:lnTo>
                    <a:pt x="5"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 name="Freeform 212"/>
            <p:cNvSpPr>
              <a:spLocks noEditPoints="1"/>
            </p:cNvSpPr>
            <p:nvPr/>
          </p:nvSpPr>
          <p:spPr bwMode="auto">
            <a:xfrm>
              <a:off x="11331575" y="500063"/>
              <a:ext cx="96838" cy="93663"/>
            </a:xfrm>
            <a:custGeom>
              <a:avLst/>
              <a:gdLst>
                <a:gd name="T0" fmla="*/ 6 w 26"/>
                <a:gd name="T1" fmla="*/ 25 h 25"/>
                <a:gd name="T2" fmla="*/ 20 w 26"/>
                <a:gd name="T3" fmla="*/ 25 h 25"/>
                <a:gd name="T4" fmla="*/ 26 w 26"/>
                <a:gd name="T5" fmla="*/ 19 h 25"/>
                <a:gd name="T6" fmla="*/ 26 w 26"/>
                <a:gd name="T7" fmla="*/ 6 h 25"/>
                <a:gd name="T8" fmla="*/ 20 w 26"/>
                <a:gd name="T9" fmla="*/ 0 h 25"/>
                <a:gd name="T10" fmla="*/ 6 w 26"/>
                <a:gd name="T11" fmla="*/ 0 h 25"/>
                <a:gd name="T12" fmla="*/ 0 w 26"/>
                <a:gd name="T13" fmla="*/ 6 h 25"/>
                <a:gd name="T14" fmla="*/ 0 w 26"/>
                <a:gd name="T15" fmla="*/ 19 h 25"/>
                <a:gd name="T16" fmla="*/ 6 w 26"/>
                <a:gd name="T17" fmla="*/ 25 h 25"/>
                <a:gd name="T18" fmla="*/ 5 w 26"/>
                <a:gd name="T19" fmla="*/ 4 h 25"/>
                <a:gd name="T20" fmla="*/ 21 w 26"/>
                <a:gd name="T21" fmla="*/ 4 h 25"/>
                <a:gd name="T22" fmla="*/ 21 w 26"/>
                <a:gd name="T23" fmla="*/ 21 h 25"/>
                <a:gd name="T24" fmla="*/ 5 w 26"/>
                <a:gd name="T25" fmla="*/ 21 h 25"/>
                <a:gd name="T26" fmla="*/ 5 w 26"/>
                <a:gd name="T27" fmla="*/ 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25">
                  <a:moveTo>
                    <a:pt x="6" y="25"/>
                  </a:moveTo>
                  <a:cubicBezTo>
                    <a:pt x="20" y="25"/>
                    <a:pt x="20" y="25"/>
                    <a:pt x="20" y="25"/>
                  </a:cubicBezTo>
                  <a:cubicBezTo>
                    <a:pt x="23" y="25"/>
                    <a:pt x="26" y="23"/>
                    <a:pt x="26" y="19"/>
                  </a:cubicBezTo>
                  <a:cubicBezTo>
                    <a:pt x="26" y="6"/>
                    <a:pt x="26" y="6"/>
                    <a:pt x="26" y="6"/>
                  </a:cubicBezTo>
                  <a:cubicBezTo>
                    <a:pt x="26" y="3"/>
                    <a:pt x="23" y="0"/>
                    <a:pt x="20" y="0"/>
                  </a:cubicBezTo>
                  <a:cubicBezTo>
                    <a:pt x="6" y="0"/>
                    <a:pt x="6" y="0"/>
                    <a:pt x="6" y="0"/>
                  </a:cubicBezTo>
                  <a:cubicBezTo>
                    <a:pt x="3" y="0"/>
                    <a:pt x="0" y="3"/>
                    <a:pt x="0" y="6"/>
                  </a:cubicBezTo>
                  <a:cubicBezTo>
                    <a:pt x="0" y="19"/>
                    <a:pt x="0" y="19"/>
                    <a:pt x="0" y="19"/>
                  </a:cubicBezTo>
                  <a:cubicBezTo>
                    <a:pt x="0" y="23"/>
                    <a:pt x="3" y="25"/>
                    <a:pt x="6" y="25"/>
                  </a:cubicBezTo>
                  <a:close/>
                  <a:moveTo>
                    <a:pt x="5" y="4"/>
                  </a:moveTo>
                  <a:cubicBezTo>
                    <a:pt x="21" y="4"/>
                    <a:pt x="21" y="4"/>
                    <a:pt x="21" y="4"/>
                  </a:cubicBezTo>
                  <a:cubicBezTo>
                    <a:pt x="21" y="21"/>
                    <a:pt x="21" y="21"/>
                    <a:pt x="21" y="21"/>
                  </a:cubicBezTo>
                  <a:cubicBezTo>
                    <a:pt x="5" y="21"/>
                    <a:pt x="5" y="21"/>
                    <a:pt x="5" y="21"/>
                  </a:cubicBezTo>
                  <a:lnTo>
                    <a:pt x="5"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 name="Freeform 213"/>
            <p:cNvSpPr>
              <a:spLocks noEditPoints="1"/>
            </p:cNvSpPr>
            <p:nvPr/>
          </p:nvSpPr>
          <p:spPr bwMode="auto">
            <a:xfrm>
              <a:off x="11466513" y="500063"/>
              <a:ext cx="98425" cy="93663"/>
            </a:xfrm>
            <a:custGeom>
              <a:avLst/>
              <a:gdLst>
                <a:gd name="T0" fmla="*/ 6 w 26"/>
                <a:gd name="T1" fmla="*/ 25 h 25"/>
                <a:gd name="T2" fmla="*/ 20 w 26"/>
                <a:gd name="T3" fmla="*/ 25 h 25"/>
                <a:gd name="T4" fmla="*/ 26 w 26"/>
                <a:gd name="T5" fmla="*/ 19 h 25"/>
                <a:gd name="T6" fmla="*/ 26 w 26"/>
                <a:gd name="T7" fmla="*/ 6 h 25"/>
                <a:gd name="T8" fmla="*/ 20 w 26"/>
                <a:gd name="T9" fmla="*/ 0 h 25"/>
                <a:gd name="T10" fmla="*/ 6 w 26"/>
                <a:gd name="T11" fmla="*/ 0 h 25"/>
                <a:gd name="T12" fmla="*/ 0 w 26"/>
                <a:gd name="T13" fmla="*/ 6 h 25"/>
                <a:gd name="T14" fmla="*/ 0 w 26"/>
                <a:gd name="T15" fmla="*/ 19 h 25"/>
                <a:gd name="T16" fmla="*/ 6 w 26"/>
                <a:gd name="T17" fmla="*/ 25 h 25"/>
                <a:gd name="T18" fmla="*/ 5 w 26"/>
                <a:gd name="T19" fmla="*/ 4 h 25"/>
                <a:gd name="T20" fmla="*/ 21 w 26"/>
                <a:gd name="T21" fmla="*/ 4 h 25"/>
                <a:gd name="T22" fmla="*/ 21 w 26"/>
                <a:gd name="T23" fmla="*/ 21 h 25"/>
                <a:gd name="T24" fmla="*/ 5 w 26"/>
                <a:gd name="T25" fmla="*/ 21 h 25"/>
                <a:gd name="T26" fmla="*/ 5 w 26"/>
                <a:gd name="T27" fmla="*/ 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25">
                  <a:moveTo>
                    <a:pt x="6" y="25"/>
                  </a:moveTo>
                  <a:cubicBezTo>
                    <a:pt x="20" y="25"/>
                    <a:pt x="20" y="25"/>
                    <a:pt x="20" y="25"/>
                  </a:cubicBezTo>
                  <a:cubicBezTo>
                    <a:pt x="23" y="25"/>
                    <a:pt x="26" y="23"/>
                    <a:pt x="26" y="19"/>
                  </a:cubicBezTo>
                  <a:cubicBezTo>
                    <a:pt x="26" y="6"/>
                    <a:pt x="26" y="6"/>
                    <a:pt x="26" y="6"/>
                  </a:cubicBezTo>
                  <a:cubicBezTo>
                    <a:pt x="26" y="3"/>
                    <a:pt x="23" y="0"/>
                    <a:pt x="20" y="0"/>
                  </a:cubicBezTo>
                  <a:cubicBezTo>
                    <a:pt x="6" y="0"/>
                    <a:pt x="6" y="0"/>
                    <a:pt x="6" y="0"/>
                  </a:cubicBezTo>
                  <a:cubicBezTo>
                    <a:pt x="3" y="0"/>
                    <a:pt x="0" y="3"/>
                    <a:pt x="0" y="6"/>
                  </a:cubicBezTo>
                  <a:cubicBezTo>
                    <a:pt x="0" y="19"/>
                    <a:pt x="0" y="19"/>
                    <a:pt x="0" y="19"/>
                  </a:cubicBezTo>
                  <a:cubicBezTo>
                    <a:pt x="0" y="23"/>
                    <a:pt x="3" y="25"/>
                    <a:pt x="6" y="25"/>
                  </a:cubicBezTo>
                  <a:close/>
                  <a:moveTo>
                    <a:pt x="5" y="4"/>
                  </a:moveTo>
                  <a:cubicBezTo>
                    <a:pt x="21" y="4"/>
                    <a:pt x="21" y="4"/>
                    <a:pt x="21" y="4"/>
                  </a:cubicBezTo>
                  <a:cubicBezTo>
                    <a:pt x="21" y="21"/>
                    <a:pt x="21" y="21"/>
                    <a:pt x="21" y="21"/>
                  </a:cubicBezTo>
                  <a:cubicBezTo>
                    <a:pt x="5" y="21"/>
                    <a:pt x="5" y="21"/>
                    <a:pt x="5" y="21"/>
                  </a:cubicBezTo>
                  <a:lnTo>
                    <a:pt x="5"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 name="Freeform 214"/>
            <p:cNvSpPr>
              <a:spLocks noEditPoints="1"/>
            </p:cNvSpPr>
            <p:nvPr/>
          </p:nvSpPr>
          <p:spPr bwMode="auto">
            <a:xfrm>
              <a:off x="11466513" y="636588"/>
              <a:ext cx="98425" cy="93663"/>
            </a:xfrm>
            <a:custGeom>
              <a:avLst/>
              <a:gdLst>
                <a:gd name="T0" fmla="*/ 6 w 26"/>
                <a:gd name="T1" fmla="*/ 25 h 25"/>
                <a:gd name="T2" fmla="*/ 20 w 26"/>
                <a:gd name="T3" fmla="*/ 25 h 25"/>
                <a:gd name="T4" fmla="*/ 26 w 26"/>
                <a:gd name="T5" fmla="*/ 19 h 25"/>
                <a:gd name="T6" fmla="*/ 26 w 26"/>
                <a:gd name="T7" fmla="*/ 6 h 25"/>
                <a:gd name="T8" fmla="*/ 20 w 26"/>
                <a:gd name="T9" fmla="*/ 0 h 25"/>
                <a:gd name="T10" fmla="*/ 6 w 26"/>
                <a:gd name="T11" fmla="*/ 0 h 25"/>
                <a:gd name="T12" fmla="*/ 0 w 26"/>
                <a:gd name="T13" fmla="*/ 6 h 25"/>
                <a:gd name="T14" fmla="*/ 0 w 26"/>
                <a:gd name="T15" fmla="*/ 19 h 25"/>
                <a:gd name="T16" fmla="*/ 6 w 26"/>
                <a:gd name="T17" fmla="*/ 25 h 25"/>
                <a:gd name="T18" fmla="*/ 5 w 26"/>
                <a:gd name="T19" fmla="*/ 4 h 25"/>
                <a:gd name="T20" fmla="*/ 21 w 26"/>
                <a:gd name="T21" fmla="*/ 4 h 25"/>
                <a:gd name="T22" fmla="*/ 21 w 26"/>
                <a:gd name="T23" fmla="*/ 21 h 25"/>
                <a:gd name="T24" fmla="*/ 5 w 26"/>
                <a:gd name="T25" fmla="*/ 21 h 25"/>
                <a:gd name="T26" fmla="*/ 5 w 26"/>
                <a:gd name="T27" fmla="*/ 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25">
                  <a:moveTo>
                    <a:pt x="6" y="25"/>
                  </a:moveTo>
                  <a:cubicBezTo>
                    <a:pt x="20" y="25"/>
                    <a:pt x="20" y="25"/>
                    <a:pt x="20" y="25"/>
                  </a:cubicBezTo>
                  <a:cubicBezTo>
                    <a:pt x="23" y="25"/>
                    <a:pt x="26" y="22"/>
                    <a:pt x="26" y="19"/>
                  </a:cubicBezTo>
                  <a:cubicBezTo>
                    <a:pt x="26" y="6"/>
                    <a:pt x="26" y="6"/>
                    <a:pt x="26" y="6"/>
                  </a:cubicBezTo>
                  <a:cubicBezTo>
                    <a:pt x="26" y="2"/>
                    <a:pt x="23" y="0"/>
                    <a:pt x="20" y="0"/>
                  </a:cubicBezTo>
                  <a:cubicBezTo>
                    <a:pt x="6" y="0"/>
                    <a:pt x="6" y="0"/>
                    <a:pt x="6" y="0"/>
                  </a:cubicBezTo>
                  <a:cubicBezTo>
                    <a:pt x="3" y="0"/>
                    <a:pt x="0" y="2"/>
                    <a:pt x="0" y="6"/>
                  </a:cubicBezTo>
                  <a:cubicBezTo>
                    <a:pt x="0" y="19"/>
                    <a:pt x="0" y="19"/>
                    <a:pt x="0" y="19"/>
                  </a:cubicBezTo>
                  <a:cubicBezTo>
                    <a:pt x="0" y="22"/>
                    <a:pt x="3" y="25"/>
                    <a:pt x="6" y="25"/>
                  </a:cubicBezTo>
                  <a:close/>
                  <a:moveTo>
                    <a:pt x="5" y="4"/>
                  </a:moveTo>
                  <a:cubicBezTo>
                    <a:pt x="21" y="4"/>
                    <a:pt x="21" y="4"/>
                    <a:pt x="21" y="4"/>
                  </a:cubicBezTo>
                  <a:cubicBezTo>
                    <a:pt x="21" y="21"/>
                    <a:pt x="21" y="21"/>
                    <a:pt x="21" y="21"/>
                  </a:cubicBezTo>
                  <a:cubicBezTo>
                    <a:pt x="5" y="21"/>
                    <a:pt x="5" y="21"/>
                    <a:pt x="5" y="21"/>
                  </a:cubicBezTo>
                  <a:lnTo>
                    <a:pt x="5"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 name="Freeform 215"/>
            <p:cNvSpPr>
              <a:spLocks noEditPoints="1"/>
            </p:cNvSpPr>
            <p:nvPr/>
          </p:nvSpPr>
          <p:spPr bwMode="auto">
            <a:xfrm>
              <a:off x="11331575" y="636588"/>
              <a:ext cx="96838" cy="93663"/>
            </a:xfrm>
            <a:custGeom>
              <a:avLst/>
              <a:gdLst>
                <a:gd name="T0" fmla="*/ 20 w 26"/>
                <a:gd name="T1" fmla="*/ 0 h 25"/>
                <a:gd name="T2" fmla="*/ 6 w 26"/>
                <a:gd name="T3" fmla="*/ 0 h 25"/>
                <a:gd name="T4" fmla="*/ 0 w 26"/>
                <a:gd name="T5" fmla="*/ 6 h 25"/>
                <a:gd name="T6" fmla="*/ 0 w 26"/>
                <a:gd name="T7" fmla="*/ 19 h 25"/>
                <a:gd name="T8" fmla="*/ 6 w 26"/>
                <a:gd name="T9" fmla="*/ 25 h 25"/>
                <a:gd name="T10" fmla="*/ 20 w 26"/>
                <a:gd name="T11" fmla="*/ 25 h 25"/>
                <a:gd name="T12" fmla="*/ 26 w 26"/>
                <a:gd name="T13" fmla="*/ 19 h 25"/>
                <a:gd name="T14" fmla="*/ 26 w 26"/>
                <a:gd name="T15" fmla="*/ 6 h 25"/>
                <a:gd name="T16" fmla="*/ 20 w 26"/>
                <a:gd name="T17" fmla="*/ 0 h 25"/>
                <a:gd name="T18" fmla="*/ 21 w 26"/>
                <a:gd name="T19" fmla="*/ 21 h 25"/>
                <a:gd name="T20" fmla="*/ 5 w 26"/>
                <a:gd name="T21" fmla="*/ 21 h 25"/>
                <a:gd name="T22" fmla="*/ 5 w 26"/>
                <a:gd name="T23" fmla="*/ 4 h 25"/>
                <a:gd name="T24" fmla="*/ 21 w 26"/>
                <a:gd name="T25" fmla="*/ 4 h 25"/>
                <a:gd name="T26" fmla="*/ 21 w 26"/>
                <a:gd name="T27" fmla="*/ 2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25">
                  <a:moveTo>
                    <a:pt x="20" y="0"/>
                  </a:moveTo>
                  <a:cubicBezTo>
                    <a:pt x="6" y="0"/>
                    <a:pt x="6" y="0"/>
                    <a:pt x="6" y="0"/>
                  </a:cubicBezTo>
                  <a:cubicBezTo>
                    <a:pt x="3" y="0"/>
                    <a:pt x="0" y="2"/>
                    <a:pt x="0" y="6"/>
                  </a:cubicBezTo>
                  <a:cubicBezTo>
                    <a:pt x="0" y="19"/>
                    <a:pt x="0" y="19"/>
                    <a:pt x="0" y="19"/>
                  </a:cubicBezTo>
                  <a:cubicBezTo>
                    <a:pt x="0" y="22"/>
                    <a:pt x="3" y="25"/>
                    <a:pt x="6" y="25"/>
                  </a:cubicBezTo>
                  <a:cubicBezTo>
                    <a:pt x="20" y="25"/>
                    <a:pt x="20" y="25"/>
                    <a:pt x="20" y="25"/>
                  </a:cubicBezTo>
                  <a:cubicBezTo>
                    <a:pt x="23" y="25"/>
                    <a:pt x="26" y="22"/>
                    <a:pt x="26" y="19"/>
                  </a:cubicBezTo>
                  <a:cubicBezTo>
                    <a:pt x="26" y="6"/>
                    <a:pt x="26" y="6"/>
                    <a:pt x="26" y="6"/>
                  </a:cubicBezTo>
                  <a:cubicBezTo>
                    <a:pt x="26" y="2"/>
                    <a:pt x="23" y="0"/>
                    <a:pt x="20" y="0"/>
                  </a:cubicBezTo>
                  <a:close/>
                  <a:moveTo>
                    <a:pt x="21" y="21"/>
                  </a:moveTo>
                  <a:cubicBezTo>
                    <a:pt x="5" y="21"/>
                    <a:pt x="5" y="21"/>
                    <a:pt x="5" y="21"/>
                  </a:cubicBezTo>
                  <a:cubicBezTo>
                    <a:pt x="5" y="4"/>
                    <a:pt x="5" y="4"/>
                    <a:pt x="5" y="4"/>
                  </a:cubicBezTo>
                  <a:cubicBezTo>
                    <a:pt x="21" y="4"/>
                    <a:pt x="21" y="4"/>
                    <a:pt x="21" y="4"/>
                  </a:cubicBezTo>
                  <a:lnTo>
                    <a:pt x="21"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 name="Freeform 216"/>
            <p:cNvSpPr>
              <a:spLocks noEditPoints="1"/>
            </p:cNvSpPr>
            <p:nvPr/>
          </p:nvSpPr>
          <p:spPr bwMode="auto">
            <a:xfrm>
              <a:off x="11196638" y="636588"/>
              <a:ext cx="96838" cy="93663"/>
            </a:xfrm>
            <a:custGeom>
              <a:avLst/>
              <a:gdLst>
                <a:gd name="T0" fmla="*/ 6 w 26"/>
                <a:gd name="T1" fmla="*/ 25 h 25"/>
                <a:gd name="T2" fmla="*/ 20 w 26"/>
                <a:gd name="T3" fmla="*/ 25 h 25"/>
                <a:gd name="T4" fmla="*/ 26 w 26"/>
                <a:gd name="T5" fmla="*/ 19 h 25"/>
                <a:gd name="T6" fmla="*/ 26 w 26"/>
                <a:gd name="T7" fmla="*/ 6 h 25"/>
                <a:gd name="T8" fmla="*/ 20 w 26"/>
                <a:gd name="T9" fmla="*/ 0 h 25"/>
                <a:gd name="T10" fmla="*/ 6 w 26"/>
                <a:gd name="T11" fmla="*/ 0 h 25"/>
                <a:gd name="T12" fmla="*/ 0 w 26"/>
                <a:gd name="T13" fmla="*/ 6 h 25"/>
                <a:gd name="T14" fmla="*/ 0 w 26"/>
                <a:gd name="T15" fmla="*/ 19 h 25"/>
                <a:gd name="T16" fmla="*/ 6 w 26"/>
                <a:gd name="T17" fmla="*/ 25 h 25"/>
                <a:gd name="T18" fmla="*/ 5 w 26"/>
                <a:gd name="T19" fmla="*/ 4 h 25"/>
                <a:gd name="T20" fmla="*/ 21 w 26"/>
                <a:gd name="T21" fmla="*/ 4 h 25"/>
                <a:gd name="T22" fmla="*/ 21 w 26"/>
                <a:gd name="T23" fmla="*/ 21 h 25"/>
                <a:gd name="T24" fmla="*/ 5 w 26"/>
                <a:gd name="T25" fmla="*/ 21 h 25"/>
                <a:gd name="T26" fmla="*/ 5 w 26"/>
                <a:gd name="T27" fmla="*/ 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25">
                  <a:moveTo>
                    <a:pt x="6" y="25"/>
                  </a:moveTo>
                  <a:cubicBezTo>
                    <a:pt x="20" y="25"/>
                    <a:pt x="20" y="25"/>
                    <a:pt x="20" y="25"/>
                  </a:cubicBezTo>
                  <a:cubicBezTo>
                    <a:pt x="23" y="25"/>
                    <a:pt x="26" y="22"/>
                    <a:pt x="26" y="19"/>
                  </a:cubicBezTo>
                  <a:cubicBezTo>
                    <a:pt x="26" y="6"/>
                    <a:pt x="26" y="6"/>
                    <a:pt x="26" y="6"/>
                  </a:cubicBezTo>
                  <a:cubicBezTo>
                    <a:pt x="26" y="2"/>
                    <a:pt x="23" y="0"/>
                    <a:pt x="20" y="0"/>
                  </a:cubicBezTo>
                  <a:cubicBezTo>
                    <a:pt x="6" y="0"/>
                    <a:pt x="6" y="0"/>
                    <a:pt x="6" y="0"/>
                  </a:cubicBezTo>
                  <a:cubicBezTo>
                    <a:pt x="3" y="0"/>
                    <a:pt x="0" y="2"/>
                    <a:pt x="0" y="6"/>
                  </a:cubicBezTo>
                  <a:cubicBezTo>
                    <a:pt x="0" y="19"/>
                    <a:pt x="0" y="19"/>
                    <a:pt x="0" y="19"/>
                  </a:cubicBezTo>
                  <a:cubicBezTo>
                    <a:pt x="0" y="22"/>
                    <a:pt x="3" y="25"/>
                    <a:pt x="6" y="25"/>
                  </a:cubicBezTo>
                  <a:close/>
                  <a:moveTo>
                    <a:pt x="5" y="4"/>
                  </a:moveTo>
                  <a:cubicBezTo>
                    <a:pt x="21" y="4"/>
                    <a:pt x="21" y="4"/>
                    <a:pt x="21" y="4"/>
                  </a:cubicBezTo>
                  <a:cubicBezTo>
                    <a:pt x="21" y="21"/>
                    <a:pt x="21" y="21"/>
                    <a:pt x="21" y="21"/>
                  </a:cubicBezTo>
                  <a:cubicBezTo>
                    <a:pt x="5" y="21"/>
                    <a:pt x="5" y="21"/>
                    <a:pt x="5" y="21"/>
                  </a:cubicBezTo>
                  <a:lnTo>
                    <a:pt x="5"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44" name="组合 243"/>
          <p:cNvGrpSpPr/>
          <p:nvPr/>
        </p:nvGrpSpPr>
        <p:grpSpPr>
          <a:xfrm>
            <a:off x="10179050" y="304800"/>
            <a:ext cx="481013" cy="481013"/>
            <a:chOff x="10179050" y="304800"/>
            <a:chExt cx="481013" cy="481013"/>
          </a:xfrm>
          <a:solidFill>
            <a:schemeClr val="bg1"/>
          </a:solidFill>
        </p:grpSpPr>
        <p:sp>
          <p:nvSpPr>
            <p:cNvPr id="17" name="Freeform 217"/>
            <p:cNvSpPr>
              <a:spLocks noEditPoints="1"/>
            </p:cNvSpPr>
            <p:nvPr/>
          </p:nvSpPr>
          <p:spPr bwMode="auto">
            <a:xfrm>
              <a:off x="10179050" y="304800"/>
              <a:ext cx="481013" cy="481013"/>
            </a:xfrm>
            <a:custGeom>
              <a:avLst/>
              <a:gdLst>
                <a:gd name="T0" fmla="*/ 122 w 128"/>
                <a:gd name="T1" fmla="*/ 11 h 128"/>
                <a:gd name="T2" fmla="*/ 102 w 128"/>
                <a:gd name="T3" fmla="*/ 11 h 128"/>
                <a:gd name="T4" fmla="*/ 102 w 128"/>
                <a:gd name="T5" fmla="*/ 3 h 128"/>
                <a:gd name="T6" fmla="*/ 100 w 128"/>
                <a:gd name="T7" fmla="*/ 1 h 128"/>
                <a:gd name="T8" fmla="*/ 98 w 128"/>
                <a:gd name="T9" fmla="*/ 3 h 128"/>
                <a:gd name="T10" fmla="*/ 98 w 128"/>
                <a:gd name="T11" fmla="*/ 11 h 128"/>
                <a:gd name="T12" fmla="*/ 66 w 128"/>
                <a:gd name="T13" fmla="*/ 11 h 128"/>
                <a:gd name="T14" fmla="*/ 66 w 128"/>
                <a:gd name="T15" fmla="*/ 3 h 128"/>
                <a:gd name="T16" fmla="*/ 64 w 128"/>
                <a:gd name="T17" fmla="*/ 1 h 128"/>
                <a:gd name="T18" fmla="*/ 62 w 128"/>
                <a:gd name="T19" fmla="*/ 3 h 128"/>
                <a:gd name="T20" fmla="*/ 62 w 128"/>
                <a:gd name="T21" fmla="*/ 11 h 128"/>
                <a:gd name="T22" fmla="*/ 30 w 128"/>
                <a:gd name="T23" fmla="*/ 11 h 128"/>
                <a:gd name="T24" fmla="*/ 30 w 128"/>
                <a:gd name="T25" fmla="*/ 2 h 128"/>
                <a:gd name="T26" fmla="*/ 28 w 128"/>
                <a:gd name="T27" fmla="*/ 0 h 128"/>
                <a:gd name="T28" fmla="*/ 26 w 128"/>
                <a:gd name="T29" fmla="*/ 2 h 128"/>
                <a:gd name="T30" fmla="*/ 26 w 128"/>
                <a:gd name="T31" fmla="*/ 11 h 128"/>
                <a:gd name="T32" fmla="*/ 6 w 128"/>
                <a:gd name="T33" fmla="*/ 11 h 128"/>
                <a:gd name="T34" fmla="*/ 0 w 128"/>
                <a:gd name="T35" fmla="*/ 17 h 128"/>
                <a:gd name="T36" fmla="*/ 0 w 128"/>
                <a:gd name="T37" fmla="*/ 122 h 128"/>
                <a:gd name="T38" fmla="*/ 6 w 128"/>
                <a:gd name="T39" fmla="*/ 128 h 128"/>
                <a:gd name="T40" fmla="*/ 122 w 128"/>
                <a:gd name="T41" fmla="*/ 128 h 128"/>
                <a:gd name="T42" fmla="*/ 128 w 128"/>
                <a:gd name="T43" fmla="*/ 122 h 128"/>
                <a:gd name="T44" fmla="*/ 128 w 128"/>
                <a:gd name="T45" fmla="*/ 17 h 128"/>
                <a:gd name="T46" fmla="*/ 122 w 128"/>
                <a:gd name="T47" fmla="*/ 11 h 128"/>
                <a:gd name="T48" fmla="*/ 123 w 128"/>
                <a:gd name="T49" fmla="*/ 123 h 128"/>
                <a:gd name="T50" fmla="*/ 5 w 128"/>
                <a:gd name="T51" fmla="*/ 123 h 128"/>
                <a:gd name="T52" fmla="*/ 5 w 128"/>
                <a:gd name="T53" fmla="*/ 42 h 128"/>
                <a:gd name="T54" fmla="*/ 123 w 128"/>
                <a:gd name="T55" fmla="*/ 42 h 128"/>
                <a:gd name="T56" fmla="*/ 123 w 128"/>
                <a:gd name="T57" fmla="*/ 123 h 128"/>
                <a:gd name="T58" fmla="*/ 123 w 128"/>
                <a:gd name="T59" fmla="*/ 37 h 128"/>
                <a:gd name="T60" fmla="*/ 5 w 128"/>
                <a:gd name="T61" fmla="*/ 37 h 128"/>
                <a:gd name="T62" fmla="*/ 5 w 128"/>
                <a:gd name="T63" fmla="*/ 16 h 128"/>
                <a:gd name="T64" fmla="*/ 26 w 128"/>
                <a:gd name="T65" fmla="*/ 16 h 128"/>
                <a:gd name="T66" fmla="*/ 26 w 128"/>
                <a:gd name="T67" fmla="*/ 23 h 128"/>
                <a:gd name="T68" fmla="*/ 28 w 128"/>
                <a:gd name="T69" fmla="*/ 26 h 128"/>
                <a:gd name="T70" fmla="*/ 30 w 128"/>
                <a:gd name="T71" fmla="*/ 23 h 128"/>
                <a:gd name="T72" fmla="*/ 30 w 128"/>
                <a:gd name="T73" fmla="*/ 16 h 128"/>
                <a:gd name="T74" fmla="*/ 62 w 128"/>
                <a:gd name="T75" fmla="*/ 16 h 128"/>
                <a:gd name="T76" fmla="*/ 62 w 128"/>
                <a:gd name="T77" fmla="*/ 25 h 128"/>
                <a:gd name="T78" fmla="*/ 64 w 128"/>
                <a:gd name="T79" fmla="*/ 27 h 128"/>
                <a:gd name="T80" fmla="*/ 66 w 128"/>
                <a:gd name="T81" fmla="*/ 25 h 128"/>
                <a:gd name="T82" fmla="*/ 66 w 128"/>
                <a:gd name="T83" fmla="*/ 16 h 128"/>
                <a:gd name="T84" fmla="*/ 98 w 128"/>
                <a:gd name="T85" fmla="*/ 16 h 128"/>
                <a:gd name="T86" fmla="*/ 98 w 128"/>
                <a:gd name="T87" fmla="*/ 25 h 128"/>
                <a:gd name="T88" fmla="*/ 100 w 128"/>
                <a:gd name="T89" fmla="*/ 27 h 128"/>
                <a:gd name="T90" fmla="*/ 102 w 128"/>
                <a:gd name="T91" fmla="*/ 25 h 128"/>
                <a:gd name="T92" fmla="*/ 102 w 128"/>
                <a:gd name="T93" fmla="*/ 16 h 128"/>
                <a:gd name="T94" fmla="*/ 123 w 128"/>
                <a:gd name="T95" fmla="*/ 16 h 128"/>
                <a:gd name="T96" fmla="*/ 123 w 128"/>
                <a:gd name="T97" fmla="*/ 3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8">
                  <a:moveTo>
                    <a:pt x="122" y="11"/>
                  </a:moveTo>
                  <a:cubicBezTo>
                    <a:pt x="102" y="11"/>
                    <a:pt x="102" y="11"/>
                    <a:pt x="102" y="11"/>
                  </a:cubicBezTo>
                  <a:cubicBezTo>
                    <a:pt x="102" y="3"/>
                    <a:pt x="102" y="3"/>
                    <a:pt x="102" y="3"/>
                  </a:cubicBezTo>
                  <a:cubicBezTo>
                    <a:pt x="102" y="2"/>
                    <a:pt x="101" y="1"/>
                    <a:pt x="100" y="1"/>
                  </a:cubicBezTo>
                  <a:cubicBezTo>
                    <a:pt x="99" y="1"/>
                    <a:pt x="98" y="2"/>
                    <a:pt x="98" y="3"/>
                  </a:cubicBezTo>
                  <a:cubicBezTo>
                    <a:pt x="98" y="11"/>
                    <a:pt x="98" y="11"/>
                    <a:pt x="98" y="11"/>
                  </a:cubicBezTo>
                  <a:cubicBezTo>
                    <a:pt x="66" y="11"/>
                    <a:pt x="66" y="11"/>
                    <a:pt x="66" y="11"/>
                  </a:cubicBezTo>
                  <a:cubicBezTo>
                    <a:pt x="66" y="3"/>
                    <a:pt x="66" y="3"/>
                    <a:pt x="66" y="3"/>
                  </a:cubicBezTo>
                  <a:cubicBezTo>
                    <a:pt x="66" y="2"/>
                    <a:pt x="65" y="1"/>
                    <a:pt x="64" y="1"/>
                  </a:cubicBezTo>
                  <a:cubicBezTo>
                    <a:pt x="63" y="1"/>
                    <a:pt x="62" y="2"/>
                    <a:pt x="62" y="3"/>
                  </a:cubicBezTo>
                  <a:cubicBezTo>
                    <a:pt x="62" y="11"/>
                    <a:pt x="62" y="11"/>
                    <a:pt x="62" y="11"/>
                  </a:cubicBezTo>
                  <a:cubicBezTo>
                    <a:pt x="30" y="11"/>
                    <a:pt x="30" y="11"/>
                    <a:pt x="30" y="11"/>
                  </a:cubicBezTo>
                  <a:cubicBezTo>
                    <a:pt x="30" y="2"/>
                    <a:pt x="30" y="2"/>
                    <a:pt x="30" y="2"/>
                  </a:cubicBezTo>
                  <a:cubicBezTo>
                    <a:pt x="30" y="1"/>
                    <a:pt x="29" y="0"/>
                    <a:pt x="28" y="0"/>
                  </a:cubicBezTo>
                  <a:cubicBezTo>
                    <a:pt x="27" y="0"/>
                    <a:pt x="26" y="1"/>
                    <a:pt x="26" y="2"/>
                  </a:cubicBezTo>
                  <a:cubicBezTo>
                    <a:pt x="26" y="11"/>
                    <a:pt x="26" y="11"/>
                    <a:pt x="26" y="11"/>
                  </a:cubicBezTo>
                  <a:cubicBezTo>
                    <a:pt x="6" y="11"/>
                    <a:pt x="6" y="11"/>
                    <a:pt x="6" y="11"/>
                  </a:cubicBezTo>
                  <a:cubicBezTo>
                    <a:pt x="3" y="11"/>
                    <a:pt x="0" y="14"/>
                    <a:pt x="0" y="17"/>
                  </a:cubicBezTo>
                  <a:cubicBezTo>
                    <a:pt x="0" y="122"/>
                    <a:pt x="0" y="122"/>
                    <a:pt x="0" y="122"/>
                  </a:cubicBezTo>
                  <a:cubicBezTo>
                    <a:pt x="0" y="125"/>
                    <a:pt x="3" y="128"/>
                    <a:pt x="6" y="128"/>
                  </a:cubicBezTo>
                  <a:cubicBezTo>
                    <a:pt x="122" y="128"/>
                    <a:pt x="122" y="128"/>
                    <a:pt x="122" y="128"/>
                  </a:cubicBezTo>
                  <a:cubicBezTo>
                    <a:pt x="125" y="128"/>
                    <a:pt x="128" y="125"/>
                    <a:pt x="128" y="122"/>
                  </a:cubicBezTo>
                  <a:cubicBezTo>
                    <a:pt x="128" y="17"/>
                    <a:pt x="128" y="17"/>
                    <a:pt x="128" y="17"/>
                  </a:cubicBezTo>
                  <a:cubicBezTo>
                    <a:pt x="128" y="14"/>
                    <a:pt x="125" y="11"/>
                    <a:pt x="122" y="11"/>
                  </a:cubicBezTo>
                  <a:close/>
                  <a:moveTo>
                    <a:pt x="123" y="123"/>
                  </a:moveTo>
                  <a:cubicBezTo>
                    <a:pt x="5" y="123"/>
                    <a:pt x="5" y="123"/>
                    <a:pt x="5" y="123"/>
                  </a:cubicBezTo>
                  <a:cubicBezTo>
                    <a:pt x="5" y="42"/>
                    <a:pt x="5" y="42"/>
                    <a:pt x="5" y="42"/>
                  </a:cubicBezTo>
                  <a:cubicBezTo>
                    <a:pt x="123" y="42"/>
                    <a:pt x="123" y="42"/>
                    <a:pt x="123" y="42"/>
                  </a:cubicBezTo>
                  <a:lnTo>
                    <a:pt x="123" y="123"/>
                  </a:lnTo>
                  <a:close/>
                  <a:moveTo>
                    <a:pt x="123" y="37"/>
                  </a:moveTo>
                  <a:cubicBezTo>
                    <a:pt x="5" y="37"/>
                    <a:pt x="5" y="37"/>
                    <a:pt x="5" y="37"/>
                  </a:cubicBezTo>
                  <a:cubicBezTo>
                    <a:pt x="5" y="16"/>
                    <a:pt x="5" y="16"/>
                    <a:pt x="5" y="16"/>
                  </a:cubicBezTo>
                  <a:cubicBezTo>
                    <a:pt x="26" y="16"/>
                    <a:pt x="26" y="16"/>
                    <a:pt x="26" y="16"/>
                  </a:cubicBezTo>
                  <a:cubicBezTo>
                    <a:pt x="26" y="23"/>
                    <a:pt x="26" y="23"/>
                    <a:pt x="26" y="23"/>
                  </a:cubicBezTo>
                  <a:cubicBezTo>
                    <a:pt x="26" y="25"/>
                    <a:pt x="27" y="26"/>
                    <a:pt x="28" y="26"/>
                  </a:cubicBezTo>
                  <a:cubicBezTo>
                    <a:pt x="29" y="26"/>
                    <a:pt x="30" y="25"/>
                    <a:pt x="30" y="23"/>
                  </a:cubicBezTo>
                  <a:cubicBezTo>
                    <a:pt x="30" y="16"/>
                    <a:pt x="30" y="16"/>
                    <a:pt x="30" y="16"/>
                  </a:cubicBezTo>
                  <a:cubicBezTo>
                    <a:pt x="62" y="16"/>
                    <a:pt x="62" y="16"/>
                    <a:pt x="62" y="16"/>
                  </a:cubicBezTo>
                  <a:cubicBezTo>
                    <a:pt x="62" y="25"/>
                    <a:pt x="62" y="25"/>
                    <a:pt x="62" y="25"/>
                  </a:cubicBezTo>
                  <a:cubicBezTo>
                    <a:pt x="62" y="26"/>
                    <a:pt x="63" y="27"/>
                    <a:pt x="64" y="27"/>
                  </a:cubicBezTo>
                  <a:cubicBezTo>
                    <a:pt x="65" y="27"/>
                    <a:pt x="66" y="26"/>
                    <a:pt x="66" y="25"/>
                  </a:cubicBezTo>
                  <a:cubicBezTo>
                    <a:pt x="66" y="16"/>
                    <a:pt x="66" y="16"/>
                    <a:pt x="66" y="16"/>
                  </a:cubicBezTo>
                  <a:cubicBezTo>
                    <a:pt x="98" y="16"/>
                    <a:pt x="98" y="16"/>
                    <a:pt x="98" y="16"/>
                  </a:cubicBezTo>
                  <a:cubicBezTo>
                    <a:pt x="98" y="25"/>
                    <a:pt x="98" y="25"/>
                    <a:pt x="98" y="25"/>
                  </a:cubicBezTo>
                  <a:cubicBezTo>
                    <a:pt x="98" y="26"/>
                    <a:pt x="99" y="27"/>
                    <a:pt x="100" y="27"/>
                  </a:cubicBezTo>
                  <a:cubicBezTo>
                    <a:pt x="101" y="27"/>
                    <a:pt x="102" y="26"/>
                    <a:pt x="102" y="25"/>
                  </a:cubicBezTo>
                  <a:cubicBezTo>
                    <a:pt x="102" y="16"/>
                    <a:pt x="102" y="16"/>
                    <a:pt x="102" y="16"/>
                  </a:cubicBezTo>
                  <a:cubicBezTo>
                    <a:pt x="123" y="16"/>
                    <a:pt x="123" y="16"/>
                    <a:pt x="123" y="16"/>
                  </a:cubicBezTo>
                  <a:lnTo>
                    <a:pt x="123"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 name="Freeform 218"/>
            <p:cNvSpPr/>
            <p:nvPr/>
          </p:nvSpPr>
          <p:spPr bwMode="auto">
            <a:xfrm>
              <a:off x="10321925" y="515938"/>
              <a:ext cx="71438" cy="184150"/>
            </a:xfrm>
            <a:custGeom>
              <a:avLst/>
              <a:gdLst>
                <a:gd name="T0" fmla="*/ 2 w 19"/>
                <a:gd name="T1" fmla="*/ 49 h 49"/>
                <a:gd name="T2" fmla="*/ 17 w 19"/>
                <a:gd name="T3" fmla="*/ 49 h 49"/>
                <a:gd name="T4" fmla="*/ 19 w 19"/>
                <a:gd name="T5" fmla="*/ 46 h 49"/>
                <a:gd name="T6" fmla="*/ 17 w 19"/>
                <a:gd name="T7" fmla="*/ 44 h 49"/>
                <a:gd name="T8" fmla="*/ 12 w 19"/>
                <a:gd name="T9" fmla="*/ 44 h 49"/>
                <a:gd name="T10" fmla="*/ 12 w 19"/>
                <a:gd name="T11" fmla="*/ 2 h 49"/>
                <a:gd name="T12" fmla="*/ 9 w 19"/>
                <a:gd name="T13" fmla="*/ 0 h 49"/>
                <a:gd name="T14" fmla="*/ 8 w 19"/>
                <a:gd name="T15" fmla="*/ 0 h 49"/>
                <a:gd name="T16" fmla="*/ 2 w 19"/>
                <a:gd name="T17" fmla="*/ 6 h 49"/>
                <a:gd name="T18" fmla="*/ 2 w 19"/>
                <a:gd name="T19" fmla="*/ 9 h 49"/>
                <a:gd name="T20" fmla="*/ 5 w 19"/>
                <a:gd name="T21" fmla="*/ 9 h 49"/>
                <a:gd name="T22" fmla="*/ 7 w 19"/>
                <a:gd name="T23" fmla="*/ 8 h 49"/>
                <a:gd name="T24" fmla="*/ 7 w 19"/>
                <a:gd name="T25" fmla="*/ 44 h 49"/>
                <a:gd name="T26" fmla="*/ 2 w 19"/>
                <a:gd name="T27" fmla="*/ 44 h 49"/>
                <a:gd name="T28" fmla="*/ 0 w 19"/>
                <a:gd name="T29" fmla="*/ 46 h 49"/>
                <a:gd name="T30" fmla="*/ 2 w 19"/>
                <a:gd name="T3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49">
                  <a:moveTo>
                    <a:pt x="2" y="49"/>
                  </a:moveTo>
                  <a:cubicBezTo>
                    <a:pt x="17" y="49"/>
                    <a:pt x="17" y="49"/>
                    <a:pt x="17" y="49"/>
                  </a:cubicBezTo>
                  <a:cubicBezTo>
                    <a:pt x="18" y="49"/>
                    <a:pt x="19" y="48"/>
                    <a:pt x="19" y="46"/>
                  </a:cubicBezTo>
                  <a:cubicBezTo>
                    <a:pt x="19" y="45"/>
                    <a:pt x="18" y="44"/>
                    <a:pt x="17" y="44"/>
                  </a:cubicBezTo>
                  <a:cubicBezTo>
                    <a:pt x="12" y="44"/>
                    <a:pt x="12" y="44"/>
                    <a:pt x="12" y="44"/>
                  </a:cubicBezTo>
                  <a:cubicBezTo>
                    <a:pt x="12" y="2"/>
                    <a:pt x="12" y="2"/>
                    <a:pt x="12" y="2"/>
                  </a:cubicBezTo>
                  <a:cubicBezTo>
                    <a:pt x="12" y="1"/>
                    <a:pt x="11" y="0"/>
                    <a:pt x="9" y="0"/>
                  </a:cubicBezTo>
                  <a:cubicBezTo>
                    <a:pt x="9" y="0"/>
                    <a:pt x="8" y="0"/>
                    <a:pt x="8" y="0"/>
                  </a:cubicBezTo>
                  <a:cubicBezTo>
                    <a:pt x="2" y="6"/>
                    <a:pt x="2" y="6"/>
                    <a:pt x="2" y="6"/>
                  </a:cubicBezTo>
                  <a:cubicBezTo>
                    <a:pt x="2" y="6"/>
                    <a:pt x="2" y="8"/>
                    <a:pt x="2" y="9"/>
                  </a:cubicBezTo>
                  <a:cubicBezTo>
                    <a:pt x="3" y="9"/>
                    <a:pt x="4" y="10"/>
                    <a:pt x="5" y="9"/>
                  </a:cubicBezTo>
                  <a:cubicBezTo>
                    <a:pt x="7" y="8"/>
                    <a:pt x="7" y="8"/>
                    <a:pt x="7" y="8"/>
                  </a:cubicBezTo>
                  <a:cubicBezTo>
                    <a:pt x="7" y="44"/>
                    <a:pt x="7" y="44"/>
                    <a:pt x="7" y="44"/>
                  </a:cubicBezTo>
                  <a:cubicBezTo>
                    <a:pt x="2" y="44"/>
                    <a:pt x="2" y="44"/>
                    <a:pt x="2" y="44"/>
                  </a:cubicBezTo>
                  <a:cubicBezTo>
                    <a:pt x="1" y="44"/>
                    <a:pt x="0" y="45"/>
                    <a:pt x="0" y="46"/>
                  </a:cubicBezTo>
                  <a:cubicBezTo>
                    <a:pt x="0" y="48"/>
                    <a:pt x="1" y="49"/>
                    <a:pt x="2"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 name="Freeform 219"/>
            <p:cNvSpPr/>
            <p:nvPr/>
          </p:nvSpPr>
          <p:spPr bwMode="auto">
            <a:xfrm>
              <a:off x="10445750" y="515938"/>
              <a:ext cx="71438" cy="184150"/>
            </a:xfrm>
            <a:custGeom>
              <a:avLst/>
              <a:gdLst>
                <a:gd name="T0" fmla="*/ 2 w 19"/>
                <a:gd name="T1" fmla="*/ 49 h 49"/>
                <a:gd name="T2" fmla="*/ 17 w 19"/>
                <a:gd name="T3" fmla="*/ 49 h 49"/>
                <a:gd name="T4" fmla="*/ 19 w 19"/>
                <a:gd name="T5" fmla="*/ 46 h 49"/>
                <a:gd name="T6" fmla="*/ 17 w 19"/>
                <a:gd name="T7" fmla="*/ 44 h 49"/>
                <a:gd name="T8" fmla="*/ 12 w 19"/>
                <a:gd name="T9" fmla="*/ 44 h 49"/>
                <a:gd name="T10" fmla="*/ 12 w 19"/>
                <a:gd name="T11" fmla="*/ 2 h 49"/>
                <a:gd name="T12" fmla="*/ 10 w 19"/>
                <a:gd name="T13" fmla="*/ 0 h 49"/>
                <a:gd name="T14" fmla="*/ 8 w 19"/>
                <a:gd name="T15" fmla="*/ 0 h 49"/>
                <a:gd name="T16" fmla="*/ 3 w 19"/>
                <a:gd name="T17" fmla="*/ 6 h 49"/>
                <a:gd name="T18" fmla="*/ 3 w 19"/>
                <a:gd name="T19" fmla="*/ 9 h 49"/>
                <a:gd name="T20" fmla="*/ 5 w 19"/>
                <a:gd name="T21" fmla="*/ 9 h 49"/>
                <a:gd name="T22" fmla="*/ 7 w 19"/>
                <a:gd name="T23" fmla="*/ 8 h 49"/>
                <a:gd name="T24" fmla="*/ 7 w 19"/>
                <a:gd name="T25" fmla="*/ 44 h 49"/>
                <a:gd name="T26" fmla="*/ 2 w 19"/>
                <a:gd name="T27" fmla="*/ 44 h 49"/>
                <a:gd name="T28" fmla="*/ 0 w 19"/>
                <a:gd name="T29" fmla="*/ 46 h 49"/>
                <a:gd name="T30" fmla="*/ 2 w 19"/>
                <a:gd name="T3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49">
                  <a:moveTo>
                    <a:pt x="2" y="49"/>
                  </a:moveTo>
                  <a:cubicBezTo>
                    <a:pt x="17" y="49"/>
                    <a:pt x="17" y="49"/>
                    <a:pt x="17" y="49"/>
                  </a:cubicBezTo>
                  <a:cubicBezTo>
                    <a:pt x="18" y="49"/>
                    <a:pt x="19" y="48"/>
                    <a:pt x="19" y="46"/>
                  </a:cubicBezTo>
                  <a:cubicBezTo>
                    <a:pt x="19" y="45"/>
                    <a:pt x="18" y="44"/>
                    <a:pt x="17" y="44"/>
                  </a:cubicBezTo>
                  <a:cubicBezTo>
                    <a:pt x="12" y="44"/>
                    <a:pt x="12" y="44"/>
                    <a:pt x="12" y="44"/>
                  </a:cubicBezTo>
                  <a:cubicBezTo>
                    <a:pt x="12" y="2"/>
                    <a:pt x="12" y="2"/>
                    <a:pt x="12" y="2"/>
                  </a:cubicBezTo>
                  <a:cubicBezTo>
                    <a:pt x="12" y="1"/>
                    <a:pt x="11" y="0"/>
                    <a:pt x="10" y="0"/>
                  </a:cubicBezTo>
                  <a:cubicBezTo>
                    <a:pt x="9" y="0"/>
                    <a:pt x="9" y="0"/>
                    <a:pt x="8" y="0"/>
                  </a:cubicBezTo>
                  <a:cubicBezTo>
                    <a:pt x="3" y="6"/>
                    <a:pt x="3" y="6"/>
                    <a:pt x="3" y="6"/>
                  </a:cubicBezTo>
                  <a:cubicBezTo>
                    <a:pt x="2" y="6"/>
                    <a:pt x="2" y="8"/>
                    <a:pt x="3" y="9"/>
                  </a:cubicBezTo>
                  <a:cubicBezTo>
                    <a:pt x="3" y="9"/>
                    <a:pt x="5" y="10"/>
                    <a:pt x="5" y="9"/>
                  </a:cubicBezTo>
                  <a:cubicBezTo>
                    <a:pt x="7" y="8"/>
                    <a:pt x="7" y="8"/>
                    <a:pt x="7" y="8"/>
                  </a:cubicBezTo>
                  <a:cubicBezTo>
                    <a:pt x="7" y="44"/>
                    <a:pt x="7" y="44"/>
                    <a:pt x="7" y="44"/>
                  </a:cubicBezTo>
                  <a:cubicBezTo>
                    <a:pt x="2" y="44"/>
                    <a:pt x="2" y="44"/>
                    <a:pt x="2" y="44"/>
                  </a:cubicBezTo>
                  <a:cubicBezTo>
                    <a:pt x="1" y="44"/>
                    <a:pt x="0" y="45"/>
                    <a:pt x="0" y="46"/>
                  </a:cubicBezTo>
                  <a:cubicBezTo>
                    <a:pt x="0" y="48"/>
                    <a:pt x="1" y="49"/>
                    <a:pt x="2"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20" name="Freeform 220"/>
          <p:cNvSpPr>
            <a:spLocks noEditPoints="1"/>
          </p:cNvSpPr>
          <p:nvPr/>
        </p:nvSpPr>
        <p:spPr bwMode="auto">
          <a:xfrm>
            <a:off x="9217025" y="304800"/>
            <a:ext cx="481013" cy="481013"/>
          </a:xfrm>
          <a:custGeom>
            <a:avLst/>
            <a:gdLst>
              <a:gd name="T0" fmla="*/ 128 w 128"/>
              <a:gd name="T1" fmla="*/ 17 h 128"/>
              <a:gd name="T2" fmla="*/ 122 w 128"/>
              <a:gd name="T3" fmla="*/ 11 h 128"/>
              <a:gd name="T4" fmla="*/ 102 w 128"/>
              <a:gd name="T5" fmla="*/ 11 h 128"/>
              <a:gd name="T6" fmla="*/ 102 w 128"/>
              <a:gd name="T7" fmla="*/ 3 h 128"/>
              <a:gd name="T8" fmla="*/ 100 w 128"/>
              <a:gd name="T9" fmla="*/ 1 h 128"/>
              <a:gd name="T10" fmla="*/ 98 w 128"/>
              <a:gd name="T11" fmla="*/ 3 h 128"/>
              <a:gd name="T12" fmla="*/ 98 w 128"/>
              <a:gd name="T13" fmla="*/ 11 h 128"/>
              <a:gd name="T14" fmla="*/ 66 w 128"/>
              <a:gd name="T15" fmla="*/ 11 h 128"/>
              <a:gd name="T16" fmla="*/ 66 w 128"/>
              <a:gd name="T17" fmla="*/ 3 h 128"/>
              <a:gd name="T18" fmla="*/ 64 w 128"/>
              <a:gd name="T19" fmla="*/ 1 h 128"/>
              <a:gd name="T20" fmla="*/ 62 w 128"/>
              <a:gd name="T21" fmla="*/ 3 h 128"/>
              <a:gd name="T22" fmla="*/ 62 w 128"/>
              <a:gd name="T23" fmla="*/ 11 h 128"/>
              <a:gd name="T24" fmla="*/ 30 w 128"/>
              <a:gd name="T25" fmla="*/ 11 h 128"/>
              <a:gd name="T26" fmla="*/ 30 w 128"/>
              <a:gd name="T27" fmla="*/ 2 h 128"/>
              <a:gd name="T28" fmla="*/ 28 w 128"/>
              <a:gd name="T29" fmla="*/ 0 h 128"/>
              <a:gd name="T30" fmla="*/ 26 w 128"/>
              <a:gd name="T31" fmla="*/ 2 h 128"/>
              <a:gd name="T32" fmla="*/ 26 w 128"/>
              <a:gd name="T33" fmla="*/ 11 h 128"/>
              <a:gd name="T34" fmla="*/ 6 w 128"/>
              <a:gd name="T35" fmla="*/ 11 h 128"/>
              <a:gd name="T36" fmla="*/ 0 w 128"/>
              <a:gd name="T37" fmla="*/ 17 h 128"/>
              <a:gd name="T38" fmla="*/ 0 w 128"/>
              <a:gd name="T39" fmla="*/ 122 h 128"/>
              <a:gd name="T40" fmla="*/ 6 w 128"/>
              <a:gd name="T41" fmla="*/ 128 h 128"/>
              <a:gd name="T42" fmla="*/ 122 w 128"/>
              <a:gd name="T43" fmla="*/ 128 h 128"/>
              <a:gd name="T44" fmla="*/ 128 w 128"/>
              <a:gd name="T45" fmla="*/ 122 h 128"/>
              <a:gd name="T46" fmla="*/ 128 w 128"/>
              <a:gd name="T47" fmla="*/ 17 h 128"/>
              <a:gd name="T48" fmla="*/ 123 w 128"/>
              <a:gd name="T49" fmla="*/ 123 h 128"/>
              <a:gd name="T50" fmla="*/ 5 w 128"/>
              <a:gd name="T51" fmla="*/ 123 h 128"/>
              <a:gd name="T52" fmla="*/ 5 w 128"/>
              <a:gd name="T53" fmla="*/ 42 h 128"/>
              <a:gd name="T54" fmla="*/ 123 w 128"/>
              <a:gd name="T55" fmla="*/ 42 h 128"/>
              <a:gd name="T56" fmla="*/ 123 w 128"/>
              <a:gd name="T57" fmla="*/ 123 h 128"/>
              <a:gd name="T58" fmla="*/ 123 w 128"/>
              <a:gd name="T59" fmla="*/ 37 h 128"/>
              <a:gd name="T60" fmla="*/ 5 w 128"/>
              <a:gd name="T61" fmla="*/ 37 h 128"/>
              <a:gd name="T62" fmla="*/ 5 w 128"/>
              <a:gd name="T63" fmla="*/ 16 h 128"/>
              <a:gd name="T64" fmla="*/ 26 w 128"/>
              <a:gd name="T65" fmla="*/ 16 h 128"/>
              <a:gd name="T66" fmla="*/ 26 w 128"/>
              <a:gd name="T67" fmla="*/ 23 h 128"/>
              <a:gd name="T68" fmla="*/ 28 w 128"/>
              <a:gd name="T69" fmla="*/ 26 h 128"/>
              <a:gd name="T70" fmla="*/ 30 w 128"/>
              <a:gd name="T71" fmla="*/ 23 h 128"/>
              <a:gd name="T72" fmla="*/ 30 w 128"/>
              <a:gd name="T73" fmla="*/ 16 h 128"/>
              <a:gd name="T74" fmla="*/ 62 w 128"/>
              <a:gd name="T75" fmla="*/ 16 h 128"/>
              <a:gd name="T76" fmla="*/ 62 w 128"/>
              <a:gd name="T77" fmla="*/ 25 h 128"/>
              <a:gd name="T78" fmla="*/ 64 w 128"/>
              <a:gd name="T79" fmla="*/ 27 h 128"/>
              <a:gd name="T80" fmla="*/ 66 w 128"/>
              <a:gd name="T81" fmla="*/ 25 h 128"/>
              <a:gd name="T82" fmla="*/ 66 w 128"/>
              <a:gd name="T83" fmla="*/ 16 h 128"/>
              <a:gd name="T84" fmla="*/ 98 w 128"/>
              <a:gd name="T85" fmla="*/ 16 h 128"/>
              <a:gd name="T86" fmla="*/ 98 w 128"/>
              <a:gd name="T87" fmla="*/ 25 h 128"/>
              <a:gd name="T88" fmla="*/ 100 w 128"/>
              <a:gd name="T89" fmla="*/ 27 h 128"/>
              <a:gd name="T90" fmla="*/ 102 w 128"/>
              <a:gd name="T91" fmla="*/ 25 h 128"/>
              <a:gd name="T92" fmla="*/ 102 w 128"/>
              <a:gd name="T93" fmla="*/ 16 h 128"/>
              <a:gd name="T94" fmla="*/ 123 w 128"/>
              <a:gd name="T95" fmla="*/ 16 h 128"/>
              <a:gd name="T96" fmla="*/ 123 w 128"/>
              <a:gd name="T97" fmla="*/ 3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8">
                <a:moveTo>
                  <a:pt x="128" y="17"/>
                </a:moveTo>
                <a:cubicBezTo>
                  <a:pt x="128" y="14"/>
                  <a:pt x="125" y="11"/>
                  <a:pt x="122" y="11"/>
                </a:cubicBezTo>
                <a:cubicBezTo>
                  <a:pt x="102" y="11"/>
                  <a:pt x="102" y="11"/>
                  <a:pt x="102" y="11"/>
                </a:cubicBezTo>
                <a:cubicBezTo>
                  <a:pt x="102" y="3"/>
                  <a:pt x="102" y="3"/>
                  <a:pt x="102" y="3"/>
                </a:cubicBezTo>
                <a:cubicBezTo>
                  <a:pt x="102" y="2"/>
                  <a:pt x="101" y="1"/>
                  <a:pt x="100" y="1"/>
                </a:cubicBezTo>
                <a:cubicBezTo>
                  <a:pt x="99" y="1"/>
                  <a:pt x="98" y="2"/>
                  <a:pt x="98" y="3"/>
                </a:cubicBezTo>
                <a:cubicBezTo>
                  <a:pt x="98" y="11"/>
                  <a:pt x="98" y="11"/>
                  <a:pt x="98" y="11"/>
                </a:cubicBezTo>
                <a:cubicBezTo>
                  <a:pt x="66" y="11"/>
                  <a:pt x="66" y="11"/>
                  <a:pt x="66" y="11"/>
                </a:cubicBezTo>
                <a:cubicBezTo>
                  <a:pt x="66" y="3"/>
                  <a:pt x="66" y="3"/>
                  <a:pt x="66" y="3"/>
                </a:cubicBezTo>
                <a:cubicBezTo>
                  <a:pt x="66" y="2"/>
                  <a:pt x="65" y="1"/>
                  <a:pt x="64" y="1"/>
                </a:cubicBezTo>
                <a:cubicBezTo>
                  <a:pt x="63" y="1"/>
                  <a:pt x="62" y="2"/>
                  <a:pt x="62" y="3"/>
                </a:cubicBezTo>
                <a:cubicBezTo>
                  <a:pt x="62" y="11"/>
                  <a:pt x="62" y="11"/>
                  <a:pt x="62" y="11"/>
                </a:cubicBezTo>
                <a:cubicBezTo>
                  <a:pt x="30" y="11"/>
                  <a:pt x="30" y="11"/>
                  <a:pt x="30" y="11"/>
                </a:cubicBezTo>
                <a:cubicBezTo>
                  <a:pt x="30" y="2"/>
                  <a:pt x="30" y="2"/>
                  <a:pt x="30" y="2"/>
                </a:cubicBezTo>
                <a:cubicBezTo>
                  <a:pt x="30" y="1"/>
                  <a:pt x="29" y="0"/>
                  <a:pt x="28" y="0"/>
                </a:cubicBezTo>
                <a:cubicBezTo>
                  <a:pt x="27" y="0"/>
                  <a:pt x="26" y="1"/>
                  <a:pt x="26" y="2"/>
                </a:cubicBezTo>
                <a:cubicBezTo>
                  <a:pt x="26" y="11"/>
                  <a:pt x="26" y="11"/>
                  <a:pt x="26" y="11"/>
                </a:cubicBezTo>
                <a:cubicBezTo>
                  <a:pt x="6" y="11"/>
                  <a:pt x="6" y="11"/>
                  <a:pt x="6" y="11"/>
                </a:cubicBezTo>
                <a:cubicBezTo>
                  <a:pt x="3" y="11"/>
                  <a:pt x="0" y="14"/>
                  <a:pt x="0" y="17"/>
                </a:cubicBezTo>
                <a:cubicBezTo>
                  <a:pt x="0" y="122"/>
                  <a:pt x="0" y="122"/>
                  <a:pt x="0" y="122"/>
                </a:cubicBezTo>
                <a:cubicBezTo>
                  <a:pt x="0" y="125"/>
                  <a:pt x="3" y="128"/>
                  <a:pt x="6" y="128"/>
                </a:cubicBezTo>
                <a:cubicBezTo>
                  <a:pt x="122" y="128"/>
                  <a:pt x="122" y="128"/>
                  <a:pt x="122" y="128"/>
                </a:cubicBezTo>
                <a:cubicBezTo>
                  <a:pt x="125" y="128"/>
                  <a:pt x="128" y="125"/>
                  <a:pt x="128" y="122"/>
                </a:cubicBezTo>
                <a:lnTo>
                  <a:pt x="128" y="17"/>
                </a:lnTo>
                <a:close/>
                <a:moveTo>
                  <a:pt x="123" y="123"/>
                </a:moveTo>
                <a:cubicBezTo>
                  <a:pt x="5" y="123"/>
                  <a:pt x="5" y="123"/>
                  <a:pt x="5" y="123"/>
                </a:cubicBezTo>
                <a:cubicBezTo>
                  <a:pt x="5" y="42"/>
                  <a:pt x="5" y="42"/>
                  <a:pt x="5" y="42"/>
                </a:cubicBezTo>
                <a:cubicBezTo>
                  <a:pt x="123" y="42"/>
                  <a:pt x="123" y="42"/>
                  <a:pt x="123" y="42"/>
                </a:cubicBezTo>
                <a:lnTo>
                  <a:pt x="123" y="123"/>
                </a:lnTo>
                <a:close/>
                <a:moveTo>
                  <a:pt x="123" y="37"/>
                </a:moveTo>
                <a:cubicBezTo>
                  <a:pt x="5" y="37"/>
                  <a:pt x="5" y="37"/>
                  <a:pt x="5" y="37"/>
                </a:cubicBezTo>
                <a:cubicBezTo>
                  <a:pt x="5" y="16"/>
                  <a:pt x="5" y="16"/>
                  <a:pt x="5" y="16"/>
                </a:cubicBezTo>
                <a:cubicBezTo>
                  <a:pt x="26" y="16"/>
                  <a:pt x="26" y="16"/>
                  <a:pt x="26" y="16"/>
                </a:cubicBezTo>
                <a:cubicBezTo>
                  <a:pt x="26" y="23"/>
                  <a:pt x="26" y="23"/>
                  <a:pt x="26" y="23"/>
                </a:cubicBezTo>
                <a:cubicBezTo>
                  <a:pt x="26" y="25"/>
                  <a:pt x="27" y="26"/>
                  <a:pt x="28" y="26"/>
                </a:cubicBezTo>
                <a:cubicBezTo>
                  <a:pt x="29" y="26"/>
                  <a:pt x="30" y="25"/>
                  <a:pt x="30" y="23"/>
                </a:cubicBezTo>
                <a:cubicBezTo>
                  <a:pt x="30" y="16"/>
                  <a:pt x="30" y="16"/>
                  <a:pt x="30" y="16"/>
                </a:cubicBezTo>
                <a:cubicBezTo>
                  <a:pt x="62" y="16"/>
                  <a:pt x="62" y="16"/>
                  <a:pt x="62" y="16"/>
                </a:cubicBezTo>
                <a:cubicBezTo>
                  <a:pt x="62" y="25"/>
                  <a:pt x="62" y="25"/>
                  <a:pt x="62" y="25"/>
                </a:cubicBezTo>
                <a:cubicBezTo>
                  <a:pt x="62" y="26"/>
                  <a:pt x="63" y="27"/>
                  <a:pt x="64" y="27"/>
                </a:cubicBezTo>
                <a:cubicBezTo>
                  <a:pt x="65" y="27"/>
                  <a:pt x="66" y="26"/>
                  <a:pt x="66" y="25"/>
                </a:cubicBezTo>
                <a:cubicBezTo>
                  <a:pt x="66" y="16"/>
                  <a:pt x="66" y="16"/>
                  <a:pt x="66" y="16"/>
                </a:cubicBezTo>
                <a:cubicBezTo>
                  <a:pt x="98" y="16"/>
                  <a:pt x="98" y="16"/>
                  <a:pt x="98" y="16"/>
                </a:cubicBezTo>
                <a:cubicBezTo>
                  <a:pt x="98" y="25"/>
                  <a:pt x="98" y="25"/>
                  <a:pt x="98" y="25"/>
                </a:cubicBezTo>
                <a:cubicBezTo>
                  <a:pt x="98" y="26"/>
                  <a:pt x="99" y="27"/>
                  <a:pt x="100" y="27"/>
                </a:cubicBezTo>
                <a:cubicBezTo>
                  <a:pt x="101" y="27"/>
                  <a:pt x="102" y="26"/>
                  <a:pt x="102" y="25"/>
                </a:cubicBezTo>
                <a:cubicBezTo>
                  <a:pt x="102" y="16"/>
                  <a:pt x="102" y="16"/>
                  <a:pt x="102" y="16"/>
                </a:cubicBezTo>
                <a:cubicBezTo>
                  <a:pt x="123" y="16"/>
                  <a:pt x="123" y="16"/>
                  <a:pt x="123" y="16"/>
                </a:cubicBezTo>
                <a:lnTo>
                  <a:pt x="123" y="37"/>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43" name="组合 242"/>
          <p:cNvGrpSpPr/>
          <p:nvPr/>
        </p:nvGrpSpPr>
        <p:grpSpPr>
          <a:xfrm>
            <a:off x="8256588" y="323850"/>
            <a:ext cx="481013" cy="442913"/>
            <a:chOff x="8256588" y="323850"/>
            <a:chExt cx="481013" cy="442913"/>
          </a:xfrm>
          <a:solidFill>
            <a:schemeClr val="bg1"/>
          </a:solidFill>
        </p:grpSpPr>
        <p:sp>
          <p:nvSpPr>
            <p:cNvPr id="21" name="Freeform 221"/>
            <p:cNvSpPr>
              <a:spLocks noEditPoints="1"/>
            </p:cNvSpPr>
            <p:nvPr/>
          </p:nvSpPr>
          <p:spPr bwMode="auto">
            <a:xfrm>
              <a:off x="8256588" y="323850"/>
              <a:ext cx="481013" cy="442913"/>
            </a:xfrm>
            <a:custGeom>
              <a:avLst/>
              <a:gdLst>
                <a:gd name="T0" fmla="*/ 81 w 128"/>
                <a:gd name="T1" fmla="*/ 7 h 118"/>
                <a:gd name="T2" fmla="*/ 80 w 128"/>
                <a:gd name="T3" fmla="*/ 7 h 118"/>
                <a:gd name="T4" fmla="*/ 47 w 128"/>
                <a:gd name="T5" fmla="*/ 8 h 118"/>
                <a:gd name="T6" fmla="*/ 28 w 128"/>
                <a:gd name="T7" fmla="*/ 0 h 118"/>
                <a:gd name="T8" fmla="*/ 13 w 128"/>
                <a:gd name="T9" fmla="*/ 52 h 118"/>
                <a:gd name="T10" fmla="*/ 14 w 128"/>
                <a:gd name="T11" fmla="*/ 53 h 118"/>
                <a:gd name="T12" fmla="*/ 36 w 128"/>
                <a:gd name="T13" fmla="*/ 97 h 118"/>
                <a:gd name="T14" fmla="*/ 22 w 128"/>
                <a:gd name="T15" fmla="*/ 114 h 118"/>
                <a:gd name="T16" fmla="*/ 25 w 128"/>
                <a:gd name="T17" fmla="*/ 117 h 118"/>
                <a:gd name="T18" fmla="*/ 43 w 128"/>
                <a:gd name="T19" fmla="*/ 101 h 118"/>
                <a:gd name="T20" fmla="*/ 86 w 128"/>
                <a:gd name="T21" fmla="*/ 101 h 118"/>
                <a:gd name="T22" fmla="*/ 106 w 128"/>
                <a:gd name="T23" fmla="*/ 117 h 118"/>
                <a:gd name="T24" fmla="*/ 90 w 128"/>
                <a:gd name="T25" fmla="*/ 98 h 118"/>
                <a:gd name="T26" fmla="*/ 114 w 128"/>
                <a:gd name="T27" fmla="*/ 55 h 118"/>
                <a:gd name="T28" fmla="*/ 114 w 128"/>
                <a:gd name="T29" fmla="*/ 52 h 118"/>
                <a:gd name="T30" fmla="*/ 128 w 128"/>
                <a:gd name="T31" fmla="*/ 28 h 118"/>
                <a:gd name="T32" fmla="*/ 14 w 128"/>
                <a:gd name="T33" fmla="*/ 47 h 118"/>
                <a:gd name="T34" fmla="*/ 5 w 128"/>
                <a:gd name="T35" fmla="*/ 28 h 118"/>
                <a:gd name="T36" fmla="*/ 28 w 128"/>
                <a:gd name="T37" fmla="*/ 5 h 118"/>
                <a:gd name="T38" fmla="*/ 43 w 128"/>
                <a:gd name="T39" fmla="*/ 9 h 118"/>
                <a:gd name="T40" fmla="*/ 15 w 128"/>
                <a:gd name="T41" fmla="*/ 45 h 118"/>
                <a:gd name="T42" fmla="*/ 106 w 128"/>
                <a:gd name="T43" fmla="*/ 73 h 118"/>
                <a:gd name="T44" fmla="*/ 82 w 128"/>
                <a:gd name="T45" fmla="*/ 98 h 118"/>
                <a:gd name="T46" fmla="*/ 46 w 128"/>
                <a:gd name="T47" fmla="*/ 98 h 118"/>
                <a:gd name="T48" fmla="*/ 22 w 128"/>
                <a:gd name="T49" fmla="*/ 73 h 118"/>
                <a:gd name="T50" fmla="*/ 22 w 128"/>
                <a:gd name="T51" fmla="*/ 37 h 118"/>
                <a:gd name="T52" fmla="*/ 46 w 128"/>
                <a:gd name="T53" fmla="*/ 13 h 118"/>
                <a:gd name="T54" fmla="*/ 96 w 128"/>
                <a:gd name="T55" fmla="*/ 23 h 118"/>
                <a:gd name="T56" fmla="*/ 110 w 128"/>
                <a:gd name="T57" fmla="*/ 55 h 118"/>
                <a:gd name="T58" fmla="*/ 117 w 128"/>
                <a:gd name="T59" fmla="*/ 45 h 118"/>
                <a:gd name="T60" fmla="*/ 113 w 128"/>
                <a:gd name="T61" fmla="*/ 45 h 118"/>
                <a:gd name="T62" fmla="*/ 85 w 128"/>
                <a:gd name="T63" fmla="*/ 9 h 118"/>
                <a:gd name="T64" fmla="*/ 100 w 128"/>
                <a:gd name="T65" fmla="*/ 5 h 118"/>
                <a:gd name="T66" fmla="*/ 123 w 128"/>
                <a:gd name="T67" fmla="*/ 2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18">
                  <a:moveTo>
                    <a:pt x="100" y="0"/>
                  </a:moveTo>
                  <a:cubicBezTo>
                    <a:pt x="93" y="0"/>
                    <a:pt x="86" y="2"/>
                    <a:pt x="81" y="7"/>
                  </a:cubicBezTo>
                  <a:cubicBezTo>
                    <a:pt x="81" y="8"/>
                    <a:pt x="81" y="8"/>
                    <a:pt x="81" y="8"/>
                  </a:cubicBezTo>
                  <a:cubicBezTo>
                    <a:pt x="80" y="7"/>
                    <a:pt x="80" y="7"/>
                    <a:pt x="80" y="7"/>
                  </a:cubicBezTo>
                  <a:cubicBezTo>
                    <a:pt x="70" y="4"/>
                    <a:pt x="58" y="4"/>
                    <a:pt x="48" y="7"/>
                  </a:cubicBezTo>
                  <a:cubicBezTo>
                    <a:pt x="47" y="8"/>
                    <a:pt x="47" y="8"/>
                    <a:pt x="47" y="8"/>
                  </a:cubicBezTo>
                  <a:cubicBezTo>
                    <a:pt x="47" y="7"/>
                    <a:pt x="47" y="7"/>
                    <a:pt x="47" y="7"/>
                  </a:cubicBezTo>
                  <a:cubicBezTo>
                    <a:pt x="42" y="2"/>
                    <a:pt x="35" y="0"/>
                    <a:pt x="28" y="0"/>
                  </a:cubicBezTo>
                  <a:cubicBezTo>
                    <a:pt x="13" y="0"/>
                    <a:pt x="0" y="13"/>
                    <a:pt x="0" y="28"/>
                  </a:cubicBezTo>
                  <a:cubicBezTo>
                    <a:pt x="0" y="38"/>
                    <a:pt x="5" y="47"/>
                    <a:pt x="13" y="52"/>
                  </a:cubicBezTo>
                  <a:cubicBezTo>
                    <a:pt x="14" y="52"/>
                    <a:pt x="14" y="52"/>
                    <a:pt x="14" y="52"/>
                  </a:cubicBezTo>
                  <a:cubicBezTo>
                    <a:pt x="14" y="53"/>
                    <a:pt x="14" y="53"/>
                    <a:pt x="14" y="53"/>
                  </a:cubicBezTo>
                  <a:cubicBezTo>
                    <a:pt x="14" y="54"/>
                    <a:pt x="14" y="55"/>
                    <a:pt x="14" y="55"/>
                  </a:cubicBezTo>
                  <a:cubicBezTo>
                    <a:pt x="14" y="72"/>
                    <a:pt x="22" y="88"/>
                    <a:pt x="36" y="97"/>
                  </a:cubicBezTo>
                  <a:cubicBezTo>
                    <a:pt x="38" y="98"/>
                    <a:pt x="38" y="98"/>
                    <a:pt x="38" y="98"/>
                  </a:cubicBezTo>
                  <a:cubicBezTo>
                    <a:pt x="22" y="114"/>
                    <a:pt x="22" y="114"/>
                    <a:pt x="22" y="114"/>
                  </a:cubicBezTo>
                  <a:cubicBezTo>
                    <a:pt x="21" y="115"/>
                    <a:pt x="21" y="116"/>
                    <a:pt x="22" y="117"/>
                  </a:cubicBezTo>
                  <a:cubicBezTo>
                    <a:pt x="23" y="118"/>
                    <a:pt x="24" y="118"/>
                    <a:pt x="25" y="117"/>
                  </a:cubicBezTo>
                  <a:cubicBezTo>
                    <a:pt x="42" y="101"/>
                    <a:pt x="42" y="101"/>
                    <a:pt x="42" y="101"/>
                  </a:cubicBezTo>
                  <a:cubicBezTo>
                    <a:pt x="43" y="101"/>
                    <a:pt x="43" y="101"/>
                    <a:pt x="43" y="101"/>
                  </a:cubicBezTo>
                  <a:cubicBezTo>
                    <a:pt x="56" y="107"/>
                    <a:pt x="72" y="107"/>
                    <a:pt x="85" y="101"/>
                  </a:cubicBezTo>
                  <a:cubicBezTo>
                    <a:pt x="86" y="101"/>
                    <a:pt x="86" y="101"/>
                    <a:pt x="86" y="101"/>
                  </a:cubicBezTo>
                  <a:cubicBezTo>
                    <a:pt x="103" y="117"/>
                    <a:pt x="103" y="117"/>
                    <a:pt x="103" y="117"/>
                  </a:cubicBezTo>
                  <a:cubicBezTo>
                    <a:pt x="104" y="118"/>
                    <a:pt x="105" y="118"/>
                    <a:pt x="106" y="117"/>
                  </a:cubicBezTo>
                  <a:cubicBezTo>
                    <a:pt x="107" y="116"/>
                    <a:pt x="107" y="115"/>
                    <a:pt x="106" y="114"/>
                  </a:cubicBezTo>
                  <a:cubicBezTo>
                    <a:pt x="90" y="98"/>
                    <a:pt x="90" y="98"/>
                    <a:pt x="90" y="98"/>
                  </a:cubicBezTo>
                  <a:cubicBezTo>
                    <a:pt x="92" y="97"/>
                    <a:pt x="92" y="97"/>
                    <a:pt x="92" y="97"/>
                  </a:cubicBezTo>
                  <a:cubicBezTo>
                    <a:pt x="106" y="88"/>
                    <a:pt x="114" y="72"/>
                    <a:pt x="114" y="55"/>
                  </a:cubicBezTo>
                  <a:cubicBezTo>
                    <a:pt x="114" y="55"/>
                    <a:pt x="114" y="54"/>
                    <a:pt x="114" y="53"/>
                  </a:cubicBezTo>
                  <a:cubicBezTo>
                    <a:pt x="114" y="52"/>
                    <a:pt x="114" y="52"/>
                    <a:pt x="114" y="52"/>
                  </a:cubicBezTo>
                  <a:cubicBezTo>
                    <a:pt x="115" y="52"/>
                    <a:pt x="115" y="52"/>
                    <a:pt x="115" y="52"/>
                  </a:cubicBezTo>
                  <a:cubicBezTo>
                    <a:pt x="123" y="47"/>
                    <a:pt x="128" y="38"/>
                    <a:pt x="128" y="28"/>
                  </a:cubicBezTo>
                  <a:cubicBezTo>
                    <a:pt x="128" y="13"/>
                    <a:pt x="115" y="0"/>
                    <a:pt x="100" y="0"/>
                  </a:cubicBezTo>
                  <a:close/>
                  <a:moveTo>
                    <a:pt x="14" y="47"/>
                  </a:moveTo>
                  <a:cubicBezTo>
                    <a:pt x="11" y="45"/>
                    <a:pt x="11" y="45"/>
                    <a:pt x="11" y="45"/>
                  </a:cubicBezTo>
                  <a:cubicBezTo>
                    <a:pt x="7" y="40"/>
                    <a:pt x="5" y="35"/>
                    <a:pt x="5" y="28"/>
                  </a:cubicBezTo>
                  <a:cubicBezTo>
                    <a:pt x="5" y="22"/>
                    <a:pt x="7" y="16"/>
                    <a:pt x="11" y="11"/>
                  </a:cubicBezTo>
                  <a:cubicBezTo>
                    <a:pt x="16" y="7"/>
                    <a:pt x="22" y="5"/>
                    <a:pt x="28" y="5"/>
                  </a:cubicBezTo>
                  <a:cubicBezTo>
                    <a:pt x="33" y="5"/>
                    <a:pt x="37" y="6"/>
                    <a:pt x="41" y="8"/>
                  </a:cubicBezTo>
                  <a:cubicBezTo>
                    <a:pt x="43" y="9"/>
                    <a:pt x="43" y="9"/>
                    <a:pt x="43" y="9"/>
                  </a:cubicBezTo>
                  <a:cubicBezTo>
                    <a:pt x="41" y="11"/>
                    <a:pt x="41" y="11"/>
                    <a:pt x="41" y="11"/>
                  </a:cubicBezTo>
                  <a:cubicBezTo>
                    <a:pt x="27" y="18"/>
                    <a:pt x="18" y="30"/>
                    <a:pt x="15" y="45"/>
                  </a:cubicBezTo>
                  <a:lnTo>
                    <a:pt x="14" y="47"/>
                  </a:lnTo>
                  <a:close/>
                  <a:moveTo>
                    <a:pt x="106" y="73"/>
                  </a:moveTo>
                  <a:cubicBezTo>
                    <a:pt x="104" y="79"/>
                    <a:pt x="101" y="83"/>
                    <a:pt x="96" y="88"/>
                  </a:cubicBezTo>
                  <a:cubicBezTo>
                    <a:pt x="92" y="92"/>
                    <a:pt x="87" y="95"/>
                    <a:pt x="82" y="98"/>
                  </a:cubicBezTo>
                  <a:cubicBezTo>
                    <a:pt x="76" y="100"/>
                    <a:pt x="70" y="101"/>
                    <a:pt x="64" y="101"/>
                  </a:cubicBezTo>
                  <a:cubicBezTo>
                    <a:pt x="58" y="101"/>
                    <a:pt x="52" y="100"/>
                    <a:pt x="46" y="98"/>
                  </a:cubicBezTo>
                  <a:cubicBezTo>
                    <a:pt x="41" y="95"/>
                    <a:pt x="36" y="92"/>
                    <a:pt x="32" y="88"/>
                  </a:cubicBezTo>
                  <a:cubicBezTo>
                    <a:pt x="27" y="83"/>
                    <a:pt x="24" y="79"/>
                    <a:pt x="22" y="73"/>
                  </a:cubicBezTo>
                  <a:cubicBezTo>
                    <a:pt x="19" y="67"/>
                    <a:pt x="18" y="61"/>
                    <a:pt x="18" y="55"/>
                  </a:cubicBezTo>
                  <a:cubicBezTo>
                    <a:pt x="18" y="49"/>
                    <a:pt x="19" y="43"/>
                    <a:pt x="22" y="37"/>
                  </a:cubicBezTo>
                  <a:cubicBezTo>
                    <a:pt x="24" y="32"/>
                    <a:pt x="27" y="27"/>
                    <a:pt x="32" y="23"/>
                  </a:cubicBezTo>
                  <a:cubicBezTo>
                    <a:pt x="36" y="19"/>
                    <a:pt x="41" y="15"/>
                    <a:pt x="46" y="13"/>
                  </a:cubicBezTo>
                  <a:cubicBezTo>
                    <a:pt x="57" y="8"/>
                    <a:pt x="71" y="8"/>
                    <a:pt x="82" y="13"/>
                  </a:cubicBezTo>
                  <a:cubicBezTo>
                    <a:pt x="87" y="15"/>
                    <a:pt x="92" y="19"/>
                    <a:pt x="96" y="23"/>
                  </a:cubicBezTo>
                  <a:cubicBezTo>
                    <a:pt x="101" y="27"/>
                    <a:pt x="104" y="32"/>
                    <a:pt x="106" y="37"/>
                  </a:cubicBezTo>
                  <a:cubicBezTo>
                    <a:pt x="109" y="43"/>
                    <a:pt x="110" y="49"/>
                    <a:pt x="110" y="55"/>
                  </a:cubicBezTo>
                  <a:cubicBezTo>
                    <a:pt x="110" y="61"/>
                    <a:pt x="109" y="67"/>
                    <a:pt x="106" y="73"/>
                  </a:cubicBezTo>
                  <a:close/>
                  <a:moveTo>
                    <a:pt x="117" y="45"/>
                  </a:moveTo>
                  <a:cubicBezTo>
                    <a:pt x="114" y="47"/>
                    <a:pt x="114" y="47"/>
                    <a:pt x="114" y="47"/>
                  </a:cubicBezTo>
                  <a:cubicBezTo>
                    <a:pt x="113" y="45"/>
                    <a:pt x="113" y="45"/>
                    <a:pt x="113" y="45"/>
                  </a:cubicBezTo>
                  <a:cubicBezTo>
                    <a:pt x="110" y="30"/>
                    <a:pt x="101" y="18"/>
                    <a:pt x="87" y="11"/>
                  </a:cubicBezTo>
                  <a:cubicBezTo>
                    <a:pt x="85" y="9"/>
                    <a:pt x="85" y="9"/>
                    <a:pt x="85" y="9"/>
                  </a:cubicBezTo>
                  <a:cubicBezTo>
                    <a:pt x="87" y="8"/>
                    <a:pt x="87" y="8"/>
                    <a:pt x="87" y="8"/>
                  </a:cubicBezTo>
                  <a:cubicBezTo>
                    <a:pt x="91" y="6"/>
                    <a:pt x="95" y="5"/>
                    <a:pt x="100" y="5"/>
                  </a:cubicBezTo>
                  <a:cubicBezTo>
                    <a:pt x="106" y="5"/>
                    <a:pt x="112" y="7"/>
                    <a:pt x="117" y="11"/>
                  </a:cubicBezTo>
                  <a:cubicBezTo>
                    <a:pt x="121" y="16"/>
                    <a:pt x="123" y="22"/>
                    <a:pt x="123" y="28"/>
                  </a:cubicBezTo>
                  <a:cubicBezTo>
                    <a:pt x="123" y="35"/>
                    <a:pt x="121" y="40"/>
                    <a:pt x="117"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 name="Freeform 222"/>
            <p:cNvSpPr/>
            <p:nvPr/>
          </p:nvSpPr>
          <p:spPr bwMode="auto">
            <a:xfrm>
              <a:off x="8489950" y="411163"/>
              <a:ext cx="112713" cy="187325"/>
            </a:xfrm>
            <a:custGeom>
              <a:avLst/>
              <a:gdLst>
                <a:gd name="T0" fmla="*/ 29 w 30"/>
                <a:gd name="T1" fmla="*/ 45 h 50"/>
                <a:gd name="T2" fmla="*/ 4 w 30"/>
                <a:gd name="T3" fmla="*/ 31 h 50"/>
                <a:gd name="T4" fmla="*/ 4 w 30"/>
                <a:gd name="T5" fmla="*/ 3 h 50"/>
                <a:gd name="T6" fmla="*/ 2 w 30"/>
                <a:gd name="T7" fmla="*/ 0 h 50"/>
                <a:gd name="T8" fmla="*/ 0 w 30"/>
                <a:gd name="T9" fmla="*/ 3 h 50"/>
                <a:gd name="T10" fmla="*/ 0 w 30"/>
                <a:gd name="T11" fmla="*/ 32 h 50"/>
                <a:gd name="T12" fmla="*/ 1 w 30"/>
                <a:gd name="T13" fmla="*/ 34 h 50"/>
                <a:gd name="T14" fmla="*/ 27 w 30"/>
                <a:gd name="T15" fmla="*/ 49 h 50"/>
                <a:gd name="T16" fmla="*/ 30 w 30"/>
                <a:gd name="T17" fmla="*/ 48 h 50"/>
                <a:gd name="T18" fmla="*/ 30 w 30"/>
                <a:gd name="T19" fmla="*/ 46 h 50"/>
                <a:gd name="T20" fmla="*/ 29 w 30"/>
                <a:gd name="T21"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0">
                  <a:moveTo>
                    <a:pt x="29" y="45"/>
                  </a:moveTo>
                  <a:cubicBezTo>
                    <a:pt x="4" y="31"/>
                    <a:pt x="4" y="31"/>
                    <a:pt x="4" y="31"/>
                  </a:cubicBezTo>
                  <a:cubicBezTo>
                    <a:pt x="4" y="3"/>
                    <a:pt x="4" y="3"/>
                    <a:pt x="4" y="3"/>
                  </a:cubicBezTo>
                  <a:cubicBezTo>
                    <a:pt x="4" y="1"/>
                    <a:pt x="3" y="0"/>
                    <a:pt x="2" y="0"/>
                  </a:cubicBezTo>
                  <a:cubicBezTo>
                    <a:pt x="1" y="0"/>
                    <a:pt x="0" y="1"/>
                    <a:pt x="0" y="3"/>
                  </a:cubicBezTo>
                  <a:cubicBezTo>
                    <a:pt x="0" y="32"/>
                    <a:pt x="0" y="32"/>
                    <a:pt x="0" y="32"/>
                  </a:cubicBezTo>
                  <a:cubicBezTo>
                    <a:pt x="0" y="33"/>
                    <a:pt x="0" y="34"/>
                    <a:pt x="1" y="34"/>
                  </a:cubicBezTo>
                  <a:cubicBezTo>
                    <a:pt x="27" y="49"/>
                    <a:pt x="27" y="49"/>
                    <a:pt x="27" y="49"/>
                  </a:cubicBezTo>
                  <a:cubicBezTo>
                    <a:pt x="28" y="50"/>
                    <a:pt x="29" y="49"/>
                    <a:pt x="30" y="48"/>
                  </a:cubicBezTo>
                  <a:cubicBezTo>
                    <a:pt x="30" y="48"/>
                    <a:pt x="30" y="47"/>
                    <a:pt x="30" y="46"/>
                  </a:cubicBezTo>
                  <a:cubicBezTo>
                    <a:pt x="30" y="46"/>
                    <a:pt x="29" y="45"/>
                    <a:pt x="29"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42" name="组合 241"/>
          <p:cNvGrpSpPr/>
          <p:nvPr/>
        </p:nvGrpSpPr>
        <p:grpSpPr>
          <a:xfrm>
            <a:off x="7348538" y="304800"/>
            <a:ext cx="374650" cy="481013"/>
            <a:chOff x="7348538" y="304800"/>
            <a:chExt cx="374650" cy="481013"/>
          </a:xfrm>
          <a:solidFill>
            <a:schemeClr val="bg1"/>
          </a:solidFill>
        </p:grpSpPr>
        <p:sp>
          <p:nvSpPr>
            <p:cNvPr id="23" name="Freeform 223"/>
            <p:cNvSpPr>
              <a:spLocks noEditPoints="1"/>
            </p:cNvSpPr>
            <p:nvPr/>
          </p:nvSpPr>
          <p:spPr bwMode="auto">
            <a:xfrm>
              <a:off x="7348538" y="304800"/>
              <a:ext cx="374650" cy="481013"/>
            </a:xfrm>
            <a:custGeom>
              <a:avLst/>
              <a:gdLst>
                <a:gd name="T0" fmla="*/ 82 w 100"/>
                <a:gd name="T1" fmla="*/ 25 h 128"/>
                <a:gd name="T2" fmla="*/ 82 w 100"/>
                <a:gd name="T3" fmla="*/ 25 h 128"/>
                <a:gd name="T4" fmla="*/ 82 w 100"/>
                <a:gd name="T5" fmla="*/ 6 h 128"/>
                <a:gd name="T6" fmla="*/ 76 w 100"/>
                <a:gd name="T7" fmla="*/ 0 h 128"/>
                <a:gd name="T8" fmla="*/ 24 w 100"/>
                <a:gd name="T9" fmla="*/ 0 h 128"/>
                <a:gd name="T10" fmla="*/ 18 w 100"/>
                <a:gd name="T11" fmla="*/ 6 h 128"/>
                <a:gd name="T12" fmla="*/ 18 w 100"/>
                <a:gd name="T13" fmla="*/ 25 h 128"/>
                <a:gd name="T14" fmla="*/ 18 w 100"/>
                <a:gd name="T15" fmla="*/ 25 h 128"/>
                <a:gd name="T16" fmla="*/ 0 w 100"/>
                <a:gd name="T17" fmla="*/ 64 h 128"/>
                <a:gd name="T18" fmla="*/ 18 w 100"/>
                <a:gd name="T19" fmla="*/ 103 h 128"/>
                <a:gd name="T20" fmla="*/ 18 w 100"/>
                <a:gd name="T21" fmla="*/ 103 h 128"/>
                <a:gd name="T22" fmla="*/ 18 w 100"/>
                <a:gd name="T23" fmla="*/ 122 h 128"/>
                <a:gd name="T24" fmla="*/ 24 w 100"/>
                <a:gd name="T25" fmla="*/ 128 h 128"/>
                <a:gd name="T26" fmla="*/ 76 w 100"/>
                <a:gd name="T27" fmla="*/ 128 h 128"/>
                <a:gd name="T28" fmla="*/ 82 w 100"/>
                <a:gd name="T29" fmla="*/ 122 h 128"/>
                <a:gd name="T30" fmla="*/ 82 w 100"/>
                <a:gd name="T31" fmla="*/ 103 h 128"/>
                <a:gd name="T32" fmla="*/ 82 w 100"/>
                <a:gd name="T33" fmla="*/ 103 h 128"/>
                <a:gd name="T34" fmla="*/ 100 w 100"/>
                <a:gd name="T35" fmla="*/ 64 h 128"/>
                <a:gd name="T36" fmla="*/ 82 w 100"/>
                <a:gd name="T37" fmla="*/ 25 h 128"/>
                <a:gd name="T38" fmla="*/ 23 w 100"/>
                <a:gd name="T39" fmla="*/ 5 h 128"/>
                <a:gd name="T40" fmla="*/ 77 w 100"/>
                <a:gd name="T41" fmla="*/ 5 h 128"/>
                <a:gd name="T42" fmla="*/ 77 w 100"/>
                <a:gd name="T43" fmla="*/ 22 h 128"/>
                <a:gd name="T44" fmla="*/ 75 w 100"/>
                <a:gd name="T45" fmla="*/ 20 h 128"/>
                <a:gd name="T46" fmla="*/ 25 w 100"/>
                <a:gd name="T47" fmla="*/ 20 h 128"/>
                <a:gd name="T48" fmla="*/ 23 w 100"/>
                <a:gd name="T49" fmla="*/ 22 h 128"/>
                <a:gd name="T50" fmla="*/ 23 w 100"/>
                <a:gd name="T51" fmla="*/ 5 h 128"/>
                <a:gd name="T52" fmla="*/ 77 w 100"/>
                <a:gd name="T53" fmla="*/ 123 h 128"/>
                <a:gd name="T54" fmla="*/ 23 w 100"/>
                <a:gd name="T55" fmla="*/ 123 h 128"/>
                <a:gd name="T56" fmla="*/ 23 w 100"/>
                <a:gd name="T57" fmla="*/ 106 h 128"/>
                <a:gd name="T58" fmla="*/ 25 w 100"/>
                <a:gd name="T59" fmla="*/ 108 h 128"/>
                <a:gd name="T60" fmla="*/ 75 w 100"/>
                <a:gd name="T61" fmla="*/ 108 h 128"/>
                <a:gd name="T62" fmla="*/ 77 w 100"/>
                <a:gd name="T63" fmla="*/ 106 h 128"/>
                <a:gd name="T64" fmla="*/ 77 w 100"/>
                <a:gd name="T65" fmla="*/ 123 h 128"/>
                <a:gd name="T66" fmla="*/ 82 w 100"/>
                <a:gd name="T67" fmla="*/ 96 h 128"/>
                <a:gd name="T68" fmla="*/ 68 w 100"/>
                <a:gd name="T69" fmla="*/ 106 h 128"/>
                <a:gd name="T70" fmla="*/ 50 w 100"/>
                <a:gd name="T71" fmla="*/ 110 h 128"/>
                <a:gd name="T72" fmla="*/ 32 w 100"/>
                <a:gd name="T73" fmla="*/ 106 h 128"/>
                <a:gd name="T74" fmla="*/ 18 w 100"/>
                <a:gd name="T75" fmla="*/ 96 h 128"/>
                <a:gd name="T76" fmla="*/ 8 w 100"/>
                <a:gd name="T77" fmla="*/ 82 h 128"/>
                <a:gd name="T78" fmla="*/ 4 w 100"/>
                <a:gd name="T79" fmla="*/ 64 h 128"/>
                <a:gd name="T80" fmla="*/ 8 w 100"/>
                <a:gd name="T81" fmla="*/ 46 h 128"/>
                <a:gd name="T82" fmla="*/ 18 w 100"/>
                <a:gd name="T83" fmla="*/ 32 h 128"/>
                <a:gd name="T84" fmla="*/ 32 w 100"/>
                <a:gd name="T85" fmla="*/ 22 h 128"/>
                <a:gd name="T86" fmla="*/ 68 w 100"/>
                <a:gd name="T87" fmla="*/ 22 h 128"/>
                <a:gd name="T88" fmla="*/ 82 w 100"/>
                <a:gd name="T89" fmla="*/ 32 h 128"/>
                <a:gd name="T90" fmla="*/ 92 w 100"/>
                <a:gd name="T91" fmla="*/ 46 h 128"/>
                <a:gd name="T92" fmla="*/ 96 w 100"/>
                <a:gd name="T93" fmla="*/ 64 h 128"/>
                <a:gd name="T94" fmla="*/ 92 w 100"/>
                <a:gd name="T95" fmla="*/ 82 h 128"/>
                <a:gd name="T96" fmla="*/ 82 w 100"/>
                <a:gd name="T97"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0" h="128">
                  <a:moveTo>
                    <a:pt x="82" y="25"/>
                  </a:moveTo>
                  <a:cubicBezTo>
                    <a:pt x="82" y="25"/>
                    <a:pt x="82" y="25"/>
                    <a:pt x="82" y="25"/>
                  </a:cubicBezTo>
                  <a:cubicBezTo>
                    <a:pt x="82" y="6"/>
                    <a:pt x="82" y="6"/>
                    <a:pt x="82" y="6"/>
                  </a:cubicBezTo>
                  <a:cubicBezTo>
                    <a:pt x="82" y="3"/>
                    <a:pt x="79" y="0"/>
                    <a:pt x="76" y="0"/>
                  </a:cubicBezTo>
                  <a:cubicBezTo>
                    <a:pt x="24" y="0"/>
                    <a:pt x="24" y="0"/>
                    <a:pt x="24" y="0"/>
                  </a:cubicBezTo>
                  <a:cubicBezTo>
                    <a:pt x="21" y="0"/>
                    <a:pt x="18" y="3"/>
                    <a:pt x="18" y="6"/>
                  </a:cubicBezTo>
                  <a:cubicBezTo>
                    <a:pt x="18" y="25"/>
                    <a:pt x="18" y="25"/>
                    <a:pt x="18" y="25"/>
                  </a:cubicBezTo>
                  <a:cubicBezTo>
                    <a:pt x="18" y="25"/>
                    <a:pt x="18" y="25"/>
                    <a:pt x="18" y="25"/>
                  </a:cubicBezTo>
                  <a:cubicBezTo>
                    <a:pt x="6" y="35"/>
                    <a:pt x="0" y="49"/>
                    <a:pt x="0" y="64"/>
                  </a:cubicBezTo>
                  <a:cubicBezTo>
                    <a:pt x="0" y="79"/>
                    <a:pt x="6" y="93"/>
                    <a:pt x="18" y="103"/>
                  </a:cubicBezTo>
                  <a:cubicBezTo>
                    <a:pt x="18" y="103"/>
                    <a:pt x="18" y="103"/>
                    <a:pt x="18" y="103"/>
                  </a:cubicBezTo>
                  <a:cubicBezTo>
                    <a:pt x="18" y="122"/>
                    <a:pt x="18" y="122"/>
                    <a:pt x="18" y="122"/>
                  </a:cubicBezTo>
                  <a:cubicBezTo>
                    <a:pt x="18" y="125"/>
                    <a:pt x="21" y="128"/>
                    <a:pt x="24" y="128"/>
                  </a:cubicBezTo>
                  <a:cubicBezTo>
                    <a:pt x="76" y="128"/>
                    <a:pt x="76" y="128"/>
                    <a:pt x="76" y="128"/>
                  </a:cubicBezTo>
                  <a:cubicBezTo>
                    <a:pt x="79" y="128"/>
                    <a:pt x="82" y="125"/>
                    <a:pt x="82" y="122"/>
                  </a:cubicBezTo>
                  <a:cubicBezTo>
                    <a:pt x="82" y="103"/>
                    <a:pt x="82" y="103"/>
                    <a:pt x="82" y="103"/>
                  </a:cubicBezTo>
                  <a:cubicBezTo>
                    <a:pt x="82" y="103"/>
                    <a:pt x="82" y="103"/>
                    <a:pt x="82" y="103"/>
                  </a:cubicBezTo>
                  <a:cubicBezTo>
                    <a:pt x="94" y="93"/>
                    <a:pt x="100" y="79"/>
                    <a:pt x="100" y="64"/>
                  </a:cubicBezTo>
                  <a:cubicBezTo>
                    <a:pt x="100" y="49"/>
                    <a:pt x="94" y="35"/>
                    <a:pt x="82" y="25"/>
                  </a:cubicBezTo>
                  <a:close/>
                  <a:moveTo>
                    <a:pt x="23" y="5"/>
                  </a:moveTo>
                  <a:cubicBezTo>
                    <a:pt x="77" y="5"/>
                    <a:pt x="77" y="5"/>
                    <a:pt x="77" y="5"/>
                  </a:cubicBezTo>
                  <a:cubicBezTo>
                    <a:pt x="77" y="22"/>
                    <a:pt x="77" y="22"/>
                    <a:pt x="77" y="22"/>
                  </a:cubicBezTo>
                  <a:cubicBezTo>
                    <a:pt x="75" y="20"/>
                    <a:pt x="75" y="20"/>
                    <a:pt x="75" y="20"/>
                  </a:cubicBezTo>
                  <a:cubicBezTo>
                    <a:pt x="60" y="11"/>
                    <a:pt x="40" y="11"/>
                    <a:pt x="25" y="20"/>
                  </a:cubicBezTo>
                  <a:cubicBezTo>
                    <a:pt x="23" y="22"/>
                    <a:pt x="23" y="22"/>
                    <a:pt x="23" y="22"/>
                  </a:cubicBezTo>
                  <a:lnTo>
                    <a:pt x="23" y="5"/>
                  </a:lnTo>
                  <a:close/>
                  <a:moveTo>
                    <a:pt x="77" y="123"/>
                  </a:moveTo>
                  <a:cubicBezTo>
                    <a:pt x="23" y="123"/>
                    <a:pt x="23" y="123"/>
                    <a:pt x="23" y="123"/>
                  </a:cubicBezTo>
                  <a:cubicBezTo>
                    <a:pt x="23" y="106"/>
                    <a:pt x="23" y="106"/>
                    <a:pt x="23" y="106"/>
                  </a:cubicBezTo>
                  <a:cubicBezTo>
                    <a:pt x="25" y="108"/>
                    <a:pt x="25" y="108"/>
                    <a:pt x="25" y="108"/>
                  </a:cubicBezTo>
                  <a:cubicBezTo>
                    <a:pt x="40" y="117"/>
                    <a:pt x="60" y="117"/>
                    <a:pt x="75" y="108"/>
                  </a:cubicBezTo>
                  <a:cubicBezTo>
                    <a:pt x="77" y="106"/>
                    <a:pt x="77" y="106"/>
                    <a:pt x="77" y="106"/>
                  </a:cubicBezTo>
                  <a:lnTo>
                    <a:pt x="77" y="123"/>
                  </a:lnTo>
                  <a:close/>
                  <a:moveTo>
                    <a:pt x="82" y="96"/>
                  </a:moveTo>
                  <a:cubicBezTo>
                    <a:pt x="78" y="101"/>
                    <a:pt x="73" y="104"/>
                    <a:pt x="68" y="106"/>
                  </a:cubicBezTo>
                  <a:cubicBezTo>
                    <a:pt x="62" y="109"/>
                    <a:pt x="56" y="110"/>
                    <a:pt x="50" y="110"/>
                  </a:cubicBezTo>
                  <a:cubicBezTo>
                    <a:pt x="44" y="110"/>
                    <a:pt x="38" y="109"/>
                    <a:pt x="32" y="106"/>
                  </a:cubicBezTo>
                  <a:cubicBezTo>
                    <a:pt x="27" y="104"/>
                    <a:pt x="22" y="101"/>
                    <a:pt x="18" y="96"/>
                  </a:cubicBezTo>
                  <a:cubicBezTo>
                    <a:pt x="13" y="92"/>
                    <a:pt x="10" y="87"/>
                    <a:pt x="8" y="82"/>
                  </a:cubicBezTo>
                  <a:cubicBezTo>
                    <a:pt x="5" y="76"/>
                    <a:pt x="4" y="70"/>
                    <a:pt x="4" y="64"/>
                  </a:cubicBezTo>
                  <a:cubicBezTo>
                    <a:pt x="4" y="58"/>
                    <a:pt x="5" y="52"/>
                    <a:pt x="8" y="46"/>
                  </a:cubicBezTo>
                  <a:cubicBezTo>
                    <a:pt x="10" y="41"/>
                    <a:pt x="13" y="36"/>
                    <a:pt x="18" y="32"/>
                  </a:cubicBezTo>
                  <a:cubicBezTo>
                    <a:pt x="22" y="27"/>
                    <a:pt x="27" y="24"/>
                    <a:pt x="32" y="22"/>
                  </a:cubicBezTo>
                  <a:cubicBezTo>
                    <a:pt x="43" y="17"/>
                    <a:pt x="57" y="17"/>
                    <a:pt x="68" y="22"/>
                  </a:cubicBezTo>
                  <a:cubicBezTo>
                    <a:pt x="73" y="24"/>
                    <a:pt x="78" y="27"/>
                    <a:pt x="82" y="32"/>
                  </a:cubicBezTo>
                  <a:cubicBezTo>
                    <a:pt x="87" y="36"/>
                    <a:pt x="90" y="41"/>
                    <a:pt x="92" y="46"/>
                  </a:cubicBezTo>
                  <a:cubicBezTo>
                    <a:pt x="95" y="52"/>
                    <a:pt x="96" y="58"/>
                    <a:pt x="96" y="64"/>
                  </a:cubicBezTo>
                  <a:cubicBezTo>
                    <a:pt x="96" y="70"/>
                    <a:pt x="95" y="76"/>
                    <a:pt x="92" y="82"/>
                  </a:cubicBezTo>
                  <a:cubicBezTo>
                    <a:pt x="90" y="87"/>
                    <a:pt x="87" y="92"/>
                    <a:pt x="82" y="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4" name="Freeform 224"/>
            <p:cNvSpPr/>
            <p:nvPr/>
          </p:nvSpPr>
          <p:spPr bwMode="auto">
            <a:xfrm>
              <a:off x="7527925" y="425450"/>
              <a:ext cx="112713" cy="184150"/>
            </a:xfrm>
            <a:custGeom>
              <a:avLst/>
              <a:gdLst>
                <a:gd name="T0" fmla="*/ 29 w 30"/>
                <a:gd name="T1" fmla="*/ 45 h 49"/>
                <a:gd name="T2" fmla="*/ 4 w 30"/>
                <a:gd name="T3" fmla="*/ 31 h 49"/>
                <a:gd name="T4" fmla="*/ 4 w 30"/>
                <a:gd name="T5" fmla="*/ 2 h 49"/>
                <a:gd name="T6" fmla="*/ 2 w 30"/>
                <a:gd name="T7" fmla="*/ 0 h 49"/>
                <a:gd name="T8" fmla="*/ 0 w 30"/>
                <a:gd name="T9" fmla="*/ 2 h 49"/>
                <a:gd name="T10" fmla="*/ 0 w 30"/>
                <a:gd name="T11" fmla="*/ 32 h 49"/>
                <a:gd name="T12" fmla="*/ 1 w 30"/>
                <a:gd name="T13" fmla="*/ 34 h 49"/>
                <a:gd name="T14" fmla="*/ 27 w 30"/>
                <a:gd name="T15" fmla="*/ 49 h 49"/>
                <a:gd name="T16" fmla="*/ 30 w 30"/>
                <a:gd name="T17" fmla="*/ 48 h 49"/>
                <a:gd name="T18" fmla="*/ 30 w 30"/>
                <a:gd name="T19" fmla="*/ 46 h 49"/>
                <a:gd name="T20" fmla="*/ 29 w 30"/>
                <a:gd name="T21" fmla="*/ 4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49">
                  <a:moveTo>
                    <a:pt x="29" y="45"/>
                  </a:moveTo>
                  <a:cubicBezTo>
                    <a:pt x="4" y="31"/>
                    <a:pt x="4" y="31"/>
                    <a:pt x="4" y="31"/>
                  </a:cubicBezTo>
                  <a:cubicBezTo>
                    <a:pt x="4" y="2"/>
                    <a:pt x="4" y="2"/>
                    <a:pt x="4" y="2"/>
                  </a:cubicBezTo>
                  <a:cubicBezTo>
                    <a:pt x="4" y="1"/>
                    <a:pt x="3" y="0"/>
                    <a:pt x="2" y="0"/>
                  </a:cubicBezTo>
                  <a:cubicBezTo>
                    <a:pt x="1" y="0"/>
                    <a:pt x="0" y="1"/>
                    <a:pt x="0" y="2"/>
                  </a:cubicBezTo>
                  <a:cubicBezTo>
                    <a:pt x="0" y="32"/>
                    <a:pt x="0" y="32"/>
                    <a:pt x="0" y="32"/>
                  </a:cubicBezTo>
                  <a:cubicBezTo>
                    <a:pt x="0" y="33"/>
                    <a:pt x="0" y="34"/>
                    <a:pt x="1" y="34"/>
                  </a:cubicBezTo>
                  <a:cubicBezTo>
                    <a:pt x="27" y="49"/>
                    <a:pt x="27" y="49"/>
                    <a:pt x="27" y="49"/>
                  </a:cubicBezTo>
                  <a:cubicBezTo>
                    <a:pt x="28" y="49"/>
                    <a:pt x="29" y="49"/>
                    <a:pt x="30" y="48"/>
                  </a:cubicBezTo>
                  <a:cubicBezTo>
                    <a:pt x="30" y="47"/>
                    <a:pt x="30" y="47"/>
                    <a:pt x="30" y="46"/>
                  </a:cubicBezTo>
                  <a:cubicBezTo>
                    <a:pt x="30" y="46"/>
                    <a:pt x="29" y="45"/>
                    <a:pt x="29"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41" name="组合 240"/>
          <p:cNvGrpSpPr/>
          <p:nvPr/>
        </p:nvGrpSpPr>
        <p:grpSpPr>
          <a:xfrm>
            <a:off x="6300788" y="304800"/>
            <a:ext cx="522288" cy="481013"/>
            <a:chOff x="6300788" y="304800"/>
            <a:chExt cx="522288" cy="481013"/>
          </a:xfrm>
          <a:solidFill>
            <a:schemeClr val="bg1"/>
          </a:solidFill>
        </p:grpSpPr>
        <p:sp>
          <p:nvSpPr>
            <p:cNvPr id="25" name="Freeform 225"/>
            <p:cNvSpPr>
              <a:spLocks noEditPoints="1"/>
            </p:cNvSpPr>
            <p:nvPr/>
          </p:nvSpPr>
          <p:spPr bwMode="auto">
            <a:xfrm>
              <a:off x="6300788" y="304800"/>
              <a:ext cx="522288" cy="481013"/>
            </a:xfrm>
            <a:custGeom>
              <a:avLst/>
              <a:gdLst>
                <a:gd name="T0" fmla="*/ 135 w 139"/>
                <a:gd name="T1" fmla="*/ 47 h 128"/>
                <a:gd name="T2" fmla="*/ 105 w 139"/>
                <a:gd name="T3" fmla="*/ 9 h 128"/>
                <a:gd name="T4" fmla="*/ 73 w 139"/>
                <a:gd name="T5" fmla="*/ 0 h 128"/>
                <a:gd name="T6" fmla="*/ 18 w 139"/>
                <a:gd name="T7" fmla="*/ 32 h 128"/>
                <a:gd name="T8" fmla="*/ 41 w 139"/>
                <a:gd name="T9" fmla="*/ 119 h 128"/>
                <a:gd name="T10" fmla="*/ 73 w 139"/>
                <a:gd name="T11" fmla="*/ 128 h 128"/>
                <a:gd name="T12" fmla="*/ 128 w 139"/>
                <a:gd name="T13" fmla="*/ 96 h 128"/>
                <a:gd name="T14" fmla="*/ 135 w 139"/>
                <a:gd name="T15" fmla="*/ 47 h 128"/>
                <a:gd name="T16" fmla="*/ 132 w 139"/>
                <a:gd name="T17" fmla="*/ 71 h 128"/>
                <a:gd name="T18" fmla="*/ 124 w 139"/>
                <a:gd name="T19" fmla="*/ 94 h 128"/>
                <a:gd name="T20" fmla="*/ 115 w 139"/>
                <a:gd name="T21" fmla="*/ 106 h 128"/>
                <a:gd name="T22" fmla="*/ 102 w 139"/>
                <a:gd name="T23" fmla="*/ 116 h 128"/>
                <a:gd name="T24" fmla="*/ 73 w 139"/>
                <a:gd name="T25" fmla="*/ 123 h 128"/>
                <a:gd name="T26" fmla="*/ 58 w 139"/>
                <a:gd name="T27" fmla="*/ 121 h 128"/>
                <a:gd name="T28" fmla="*/ 43 w 139"/>
                <a:gd name="T29" fmla="*/ 115 h 128"/>
                <a:gd name="T30" fmla="*/ 26 w 139"/>
                <a:gd name="T31" fmla="*/ 100 h 128"/>
                <a:gd name="T32" fmla="*/ 16 w 139"/>
                <a:gd name="T33" fmla="*/ 79 h 128"/>
                <a:gd name="T34" fmla="*/ 14 w 139"/>
                <a:gd name="T35" fmla="*/ 57 h 128"/>
                <a:gd name="T36" fmla="*/ 22 w 139"/>
                <a:gd name="T37" fmla="*/ 34 h 128"/>
                <a:gd name="T38" fmla="*/ 31 w 139"/>
                <a:gd name="T39" fmla="*/ 22 h 128"/>
                <a:gd name="T40" fmla="*/ 44 w 139"/>
                <a:gd name="T41" fmla="*/ 12 h 128"/>
                <a:gd name="T42" fmla="*/ 88 w 139"/>
                <a:gd name="T43" fmla="*/ 7 h 128"/>
                <a:gd name="T44" fmla="*/ 103 w 139"/>
                <a:gd name="T45" fmla="*/ 13 h 128"/>
                <a:gd name="T46" fmla="*/ 120 w 139"/>
                <a:gd name="T47" fmla="*/ 28 h 128"/>
                <a:gd name="T48" fmla="*/ 130 w 139"/>
                <a:gd name="T49" fmla="*/ 49 h 128"/>
                <a:gd name="T50" fmla="*/ 132 w 139"/>
                <a:gd name="T51" fmla="*/ 7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9" h="128">
                  <a:moveTo>
                    <a:pt x="135" y="47"/>
                  </a:moveTo>
                  <a:cubicBezTo>
                    <a:pt x="130" y="31"/>
                    <a:pt x="120" y="17"/>
                    <a:pt x="105" y="9"/>
                  </a:cubicBezTo>
                  <a:cubicBezTo>
                    <a:pt x="95" y="3"/>
                    <a:pt x="84" y="0"/>
                    <a:pt x="73" y="0"/>
                  </a:cubicBezTo>
                  <a:cubicBezTo>
                    <a:pt x="50" y="0"/>
                    <a:pt x="29" y="12"/>
                    <a:pt x="18" y="32"/>
                  </a:cubicBezTo>
                  <a:cubicBezTo>
                    <a:pt x="0" y="63"/>
                    <a:pt x="10" y="102"/>
                    <a:pt x="41" y="119"/>
                  </a:cubicBezTo>
                  <a:cubicBezTo>
                    <a:pt x="51" y="125"/>
                    <a:pt x="62" y="128"/>
                    <a:pt x="73" y="128"/>
                  </a:cubicBezTo>
                  <a:cubicBezTo>
                    <a:pt x="96" y="128"/>
                    <a:pt x="117" y="116"/>
                    <a:pt x="128" y="96"/>
                  </a:cubicBezTo>
                  <a:cubicBezTo>
                    <a:pt x="137" y="81"/>
                    <a:pt x="139" y="64"/>
                    <a:pt x="135" y="47"/>
                  </a:cubicBezTo>
                  <a:close/>
                  <a:moveTo>
                    <a:pt x="132" y="71"/>
                  </a:moveTo>
                  <a:cubicBezTo>
                    <a:pt x="131" y="79"/>
                    <a:pt x="128" y="87"/>
                    <a:pt x="124" y="94"/>
                  </a:cubicBezTo>
                  <a:cubicBezTo>
                    <a:pt x="122" y="98"/>
                    <a:pt x="118" y="103"/>
                    <a:pt x="115" y="106"/>
                  </a:cubicBezTo>
                  <a:cubicBezTo>
                    <a:pt x="111" y="110"/>
                    <a:pt x="107" y="113"/>
                    <a:pt x="102" y="116"/>
                  </a:cubicBezTo>
                  <a:cubicBezTo>
                    <a:pt x="93" y="121"/>
                    <a:pt x="83" y="123"/>
                    <a:pt x="73" y="123"/>
                  </a:cubicBezTo>
                  <a:cubicBezTo>
                    <a:pt x="68" y="123"/>
                    <a:pt x="63" y="123"/>
                    <a:pt x="58" y="121"/>
                  </a:cubicBezTo>
                  <a:cubicBezTo>
                    <a:pt x="53" y="120"/>
                    <a:pt x="48" y="118"/>
                    <a:pt x="43" y="115"/>
                  </a:cubicBezTo>
                  <a:cubicBezTo>
                    <a:pt x="36" y="111"/>
                    <a:pt x="30" y="106"/>
                    <a:pt x="26" y="100"/>
                  </a:cubicBezTo>
                  <a:cubicBezTo>
                    <a:pt x="21" y="94"/>
                    <a:pt x="18" y="87"/>
                    <a:pt x="16" y="79"/>
                  </a:cubicBezTo>
                  <a:cubicBezTo>
                    <a:pt x="14" y="72"/>
                    <a:pt x="13" y="64"/>
                    <a:pt x="14" y="57"/>
                  </a:cubicBezTo>
                  <a:cubicBezTo>
                    <a:pt x="15" y="49"/>
                    <a:pt x="18" y="41"/>
                    <a:pt x="22" y="34"/>
                  </a:cubicBezTo>
                  <a:cubicBezTo>
                    <a:pt x="24" y="30"/>
                    <a:pt x="28" y="25"/>
                    <a:pt x="31" y="22"/>
                  </a:cubicBezTo>
                  <a:cubicBezTo>
                    <a:pt x="35" y="18"/>
                    <a:pt x="39" y="15"/>
                    <a:pt x="44" y="12"/>
                  </a:cubicBezTo>
                  <a:cubicBezTo>
                    <a:pt x="57" y="5"/>
                    <a:pt x="73" y="3"/>
                    <a:pt x="88" y="7"/>
                  </a:cubicBezTo>
                  <a:cubicBezTo>
                    <a:pt x="93" y="8"/>
                    <a:pt x="98" y="10"/>
                    <a:pt x="103" y="13"/>
                  </a:cubicBezTo>
                  <a:cubicBezTo>
                    <a:pt x="110" y="17"/>
                    <a:pt x="116" y="22"/>
                    <a:pt x="120" y="28"/>
                  </a:cubicBezTo>
                  <a:cubicBezTo>
                    <a:pt x="125" y="34"/>
                    <a:pt x="128" y="41"/>
                    <a:pt x="130" y="49"/>
                  </a:cubicBezTo>
                  <a:cubicBezTo>
                    <a:pt x="132" y="56"/>
                    <a:pt x="133" y="64"/>
                    <a:pt x="132"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6" name="Freeform 226"/>
            <p:cNvSpPr/>
            <p:nvPr/>
          </p:nvSpPr>
          <p:spPr bwMode="auto">
            <a:xfrm>
              <a:off x="6567488" y="376238"/>
              <a:ext cx="157163" cy="260350"/>
            </a:xfrm>
            <a:custGeom>
              <a:avLst/>
              <a:gdLst>
                <a:gd name="T0" fmla="*/ 41 w 42"/>
                <a:gd name="T1" fmla="*/ 65 h 69"/>
                <a:gd name="T2" fmla="*/ 4 w 42"/>
                <a:gd name="T3" fmla="*/ 44 h 69"/>
                <a:gd name="T4" fmla="*/ 4 w 42"/>
                <a:gd name="T5" fmla="*/ 2 h 69"/>
                <a:gd name="T6" fmla="*/ 2 w 42"/>
                <a:gd name="T7" fmla="*/ 0 h 69"/>
                <a:gd name="T8" fmla="*/ 0 w 42"/>
                <a:gd name="T9" fmla="*/ 2 h 69"/>
                <a:gd name="T10" fmla="*/ 0 w 42"/>
                <a:gd name="T11" fmla="*/ 45 h 69"/>
                <a:gd name="T12" fmla="*/ 1 w 42"/>
                <a:gd name="T13" fmla="*/ 47 h 69"/>
                <a:gd name="T14" fmla="*/ 38 w 42"/>
                <a:gd name="T15" fmla="*/ 69 h 69"/>
                <a:gd name="T16" fmla="*/ 41 w 42"/>
                <a:gd name="T17" fmla="*/ 68 h 69"/>
                <a:gd name="T18" fmla="*/ 42 w 42"/>
                <a:gd name="T19" fmla="*/ 66 h 69"/>
                <a:gd name="T20" fmla="*/ 41 w 42"/>
                <a:gd name="T21" fmla="*/ 65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69">
                  <a:moveTo>
                    <a:pt x="41" y="65"/>
                  </a:moveTo>
                  <a:cubicBezTo>
                    <a:pt x="4" y="44"/>
                    <a:pt x="4" y="44"/>
                    <a:pt x="4" y="44"/>
                  </a:cubicBezTo>
                  <a:cubicBezTo>
                    <a:pt x="4" y="2"/>
                    <a:pt x="4" y="2"/>
                    <a:pt x="4" y="2"/>
                  </a:cubicBezTo>
                  <a:cubicBezTo>
                    <a:pt x="4" y="1"/>
                    <a:pt x="3" y="0"/>
                    <a:pt x="2" y="0"/>
                  </a:cubicBezTo>
                  <a:cubicBezTo>
                    <a:pt x="1" y="0"/>
                    <a:pt x="0" y="1"/>
                    <a:pt x="0" y="2"/>
                  </a:cubicBezTo>
                  <a:cubicBezTo>
                    <a:pt x="0" y="45"/>
                    <a:pt x="0" y="45"/>
                    <a:pt x="0" y="45"/>
                  </a:cubicBezTo>
                  <a:cubicBezTo>
                    <a:pt x="0" y="46"/>
                    <a:pt x="0" y="47"/>
                    <a:pt x="1" y="47"/>
                  </a:cubicBezTo>
                  <a:cubicBezTo>
                    <a:pt x="38" y="69"/>
                    <a:pt x="38" y="69"/>
                    <a:pt x="38" y="69"/>
                  </a:cubicBezTo>
                  <a:cubicBezTo>
                    <a:pt x="39" y="69"/>
                    <a:pt x="41" y="69"/>
                    <a:pt x="41" y="68"/>
                  </a:cubicBezTo>
                  <a:cubicBezTo>
                    <a:pt x="42" y="67"/>
                    <a:pt x="42" y="67"/>
                    <a:pt x="42" y="66"/>
                  </a:cubicBezTo>
                  <a:cubicBezTo>
                    <a:pt x="41" y="65"/>
                    <a:pt x="41" y="65"/>
                    <a:pt x="41"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27" name="Freeform 227"/>
          <p:cNvSpPr>
            <a:spLocks noEditPoints="1"/>
          </p:cNvSpPr>
          <p:nvPr/>
        </p:nvSpPr>
        <p:spPr bwMode="auto">
          <a:xfrm>
            <a:off x="5414963" y="304800"/>
            <a:ext cx="396875" cy="481013"/>
          </a:xfrm>
          <a:custGeom>
            <a:avLst/>
            <a:gdLst>
              <a:gd name="T0" fmla="*/ 93 w 106"/>
              <a:gd name="T1" fmla="*/ 22 h 128"/>
              <a:gd name="T2" fmla="*/ 63 w 106"/>
              <a:gd name="T3" fmla="*/ 10 h 128"/>
              <a:gd name="T4" fmla="*/ 43 w 106"/>
              <a:gd name="T5" fmla="*/ 10 h 128"/>
              <a:gd name="T6" fmla="*/ 13 w 106"/>
              <a:gd name="T7" fmla="*/ 22 h 128"/>
              <a:gd name="T8" fmla="*/ 7 w 106"/>
              <a:gd name="T9" fmla="*/ 43 h 128"/>
              <a:gd name="T10" fmla="*/ 43 w 106"/>
              <a:gd name="T11" fmla="*/ 49 h 128"/>
              <a:gd name="T12" fmla="*/ 13 w 106"/>
              <a:gd name="T13" fmla="*/ 65 h 128"/>
              <a:gd name="T14" fmla="*/ 11 w 106"/>
              <a:gd name="T15" fmla="*/ 66 h 128"/>
              <a:gd name="T16" fmla="*/ 0 w 106"/>
              <a:gd name="T17" fmla="*/ 79 h 128"/>
              <a:gd name="T18" fmla="*/ 11 w 106"/>
              <a:gd name="T19" fmla="*/ 92 h 128"/>
              <a:gd name="T20" fmla="*/ 43 w 106"/>
              <a:gd name="T21" fmla="*/ 92 h 128"/>
              <a:gd name="T22" fmla="*/ 63 w 106"/>
              <a:gd name="T23" fmla="*/ 128 h 128"/>
              <a:gd name="T24" fmla="*/ 93 w 106"/>
              <a:gd name="T25" fmla="*/ 92 h 128"/>
              <a:gd name="T26" fmla="*/ 99 w 106"/>
              <a:gd name="T27" fmla="*/ 71 h 128"/>
              <a:gd name="T28" fmla="*/ 63 w 106"/>
              <a:gd name="T29" fmla="*/ 65 h 128"/>
              <a:gd name="T30" fmla="*/ 93 w 106"/>
              <a:gd name="T31" fmla="*/ 49 h 128"/>
              <a:gd name="T32" fmla="*/ 95 w 106"/>
              <a:gd name="T33" fmla="*/ 48 h 128"/>
              <a:gd name="T34" fmla="*/ 106 w 106"/>
              <a:gd name="T35" fmla="*/ 36 h 128"/>
              <a:gd name="T36" fmla="*/ 95 w 106"/>
              <a:gd name="T37" fmla="*/ 23 h 128"/>
              <a:gd name="T38" fmla="*/ 53 w 106"/>
              <a:gd name="T39" fmla="*/ 5 h 128"/>
              <a:gd name="T40" fmla="*/ 58 w 106"/>
              <a:gd name="T41" fmla="*/ 22 h 128"/>
              <a:gd name="T42" fmla="*/ 48 w 106"/>
              <a:gd name="T43" fmla="*/ 10 h 128"/>
              <a:gd name="T44" fmla="*/ 48 w 106"/>
              <a:gd name="T45" fmla="*/ 123 h 128"/>
              <a:gd name="T46" fmla="*/ 58 w 106"/>
              <a:gd name="T47" fmla="*/ 92 h 128"/>
              <a:gd name="T48" fmla="*/ 94 w 106"/>
              <a:gd name="T49" fmla="*/ 70 h 128"/>
              <a:gd name="T50" fmla="*/ 14 w 106"/>
              <a:gd name="T51" fmla="*/ 88 h 128"/>
              <a:gd name="T52" fmla="*/ 14 w 106"/>
              <a:gd name="T53" fmla="*/ 70 h 128"/>
              <a:gd name="T54" fmla="*/ 48 w 106"/>
              <a:gd name="T55" fmla="*/ 65 h 128"/>
              <a:gd name="T56" fmla="*/ 58 w 106"/>
              <a:gd name="T57" fmla="*/ 49 h 128"/>
              <a:gd name="T58" fmla="*/ 48 w 106"/>
              <a:gd name="T59" fmla="*/ 65 h 128"/>
              <a:gd name="T60" fmla="*/ 12 w 106"/>
              <a:gd name="T61" fmla="*/ 44 h 128"/>
              <a:gd name="T62" fmla="*/ 92 w 106"/>
              <a:gd name="T63" fmla="*/ 27 h 128"/>
              <a:gd name="T64" fmla="*/ 92 w 106"/>
              <a:gd name="T65" fmla="*/ 4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6" h="128">
                <a:moveTo>
                  <a:pt x="95" y="23"/>
                </a:moveTo>
                <a:cubicBezTo>
                  <a:pt x="94" y="22"/>
                  <a:pt x="94" y="22"/>
                  <a:pt x="93" y="22"/>
                </a:cubicBezTo>
                <a:cubicBezTo>
                  <a:pt x="63" y="22"/>
                  <a:pt x="63" y="22"/>
                  <a:pt x="63" y="22"/>
                </a:cubicBezTo>
                <a:cubicBezTo>
                  <a:pt x="63" y="10"/>
                  <a:pt x="63" y="10"/>
                  <a:pt x="63" y="10"/>
                </a:cubicBezTo>
                <a:cubicBezTo>
                  <a:pt x="63" y="4"/>
                  <a:pt x="58" y="0"/>
                  <a:pt x="53" y="0"/>
                </a:cubicBezTo>
                <a:cubicBezTo>
                  <a:pt x="48" y="0"/>
                  <a:pt x="43" y="4"/>
                  <a:pt x="43" y="10"/>
                </a:cubicBezTo>
                <a:cubicBezTo>
                  <a:pt x="43" y="22"/>
                  <a:pt x="43" y="22"/>
                  <a:pt x="43" y="22"/>
                </a:cubicBezTo>
                <a:cubicBezTo>
                  <a:pt x="13" y="22"/>
                  <a:pt x="13" y="22"/>
                  <a:pt x="13" y="22"/>
                </a:cubicBezTo>
                <a:cubicBezTo>
                  <a:pt x="10" y="22"/>
                  <a:pt x="7" y="25"/>
                  <a:pt x="7" y="28"/>
                </a:cubicBezTo>
                <a:cubicBezTo>
                  <a:pt x="7" y="43"/>
                  <a:pt x="7" y="43"/>
                  <a:pt x="7" y="43"/>
                </a:cubicBezTo>
                <a:cubicBezTo>
                  <a:pt x="7" y="46"/>
                  <a:pt x="10" y="49"/>
                  <a:pt x="13" y="49"/>
                </a:cubicBezTo>
                <a:cubicBezTo>
                  <a:pt x="43" y="49"/>
                  <a:pt x="43" y="49"/>
                  <a:pt x="43" y="49"/>
                </a:cubicBezTo>
                <a:cubicBezTo>
                  <a:pt x="43" y="65"/>
                  <a:pt x="43" y="65"/>
                  <a:pt x="43" y="65"/>
                </a:cubicBezTo>
                <a:cubicBezTo>
                  <a:pt x="13" y="65"/>
                  <a:pt x="13" y="65"/>
                  <a:pt x="13" y="65"/>
                </a:cubicBezTo>
                <a:cubicBezTo>
                  <a:pt x="12" y="65"/>
                  <a:pt x="12" y="66"/>
                  <a:pt x="11" y="66"/>
                </a:cubicBezTo>
                <a:cubicBezTo>
                  <a:pt x="11" y="66"/>
                  <a:pt x="11" y="66"/>
                  <a:pt x="11" y="66"/>
                </a:cubicBezTo>
                <a:cubicBezTo>
                  <a:pt x="0" y="77"/>
                  <a:pt x="0" y="77"/>
                  <a:pt x="0" y="77"/>
                </a:cubicBezTo>
                <a:cubicBezTo>
                  <a:pt x="0" y="78"/>
                  <a:pt x="0" y="78"/>
                  <a:pt x="0" y="79"/>
                </a:cubicBezTo>
                <a:cubicBezTo>
                  <a:pt x="0" y="79"/>
                  <a:pt x="0" y="80"/>
                  <a:pt x="0" y="80"/>
                </a:cubicBezTo>
                <a:cubicBezTo>
                  <a:pt x="11" y="92"/>
                  <a:pt x="11" y="92"/>
                  <a:pt x="11" y="92"/>
                </a:cubicBezTo>
                <a:cubicBezTo>
                  <a:pt x="12" y="92"/>
                  <a:pt x="12" y="92"/>
                  <a:pt x="13" y="92"/>
                </a:cubicBezTo>
                <a:cubicBezTo>
                  <a:pt x="43" y="92"/>
                  <a:pt x="43" y="92"/>
                  <a:pt x="43" y="92"/>
                </a:cubicBezTo>
                <a:cubicBezTo>
                  <a:pt x="43" y="128"/>
                  <a:pt x="43" y="128"/>
                  <a:pt x="43" y="128"/>
                </a:cubicBezTo>
                <a:cubicBezTo>
                  <a:pt x="63" y="128"/>
                  <a:pt x="63" y="128"/>
                  <a:pt x="63" y="128"/>
                </a:cubicBezTo>
                <a:cubicBezTo>
                  <a:pt x="63" y="92"/>
                  <a:pt x="63" y="92"/>
                  <a:pt x="63" y="92"/>
                </a:cubicBezTo>
                <a:cubicBezTo>
                  <a:pt x="93" y="92"/>
                  <a:pt x="93" y="92"/>
                  <a:pt x="93" y="92"/>
                </a:cubicBezTo>
                <a:cubicBezTo>
                  <a:pt x="96" y="92"/>
                  <a:pt x="99" y="90"/>
                  <a:pt x="99" y="86"/>
                </a:cubicBezTo>
                <a:cubicBezTo>
                  <a:pt x="99" y="71"/>
                  <a:pt x="99" y="71"/>
                  <a:pt x="99" y="71"/>
                </a:cubicBezTo>
                <a:cubicBezTo>
                  <a:pt x="99" y="68"/>
                  <a:pt x="96" y="65"/>
                  <a:pt x="93" y="65"/>
                </a:cubicBezTo>
                <a:cubicBezTo>
                  <a:pt x="63" y="65"/>
                  <a:pt x="63" y="65"/>
                  <a:pt x="63" y="65"/>
                </a:cubicBezTo>
                <a:cubicBezTo>
                  <a:pt x="63" y="49"/>
                  <a:pt x="63" y="49"/>
                  <a:pt x="63" y="49"/>
                </a:cubicBezTo>
                <a:cubicBezTo>
                  <a:pt x="93" y="49"/>
                  <a:pt x="93" y="49"/>
                  <a:pt x="93" y="49"/>
                </a:cubicBezTo>
                <a:cubicBezTo>
                  <a:pt x="94" y="49"/>
                  <a:pt x="94" y="49"/>
                  <a:pt x="95" y="48"/>
                </a:cubicBezTo>
                <a:cubicBezTo>
                  <a:pt x="95" y="48"/>
                  <a:pt x="95" y="48"/>
                  <a:pt x="95" y="48"/>
                </a:cubicBezTo>
                <a:cubicBezTo>
                  <a:pt x="106" y="37"/>
                  <a:pt x="106" y="37"/>
                  <a:pt x="106" y="37"/>
                </a:cubicBezTo>
                <a:cubicBezTo>
                  <a:pt x="106" y="37"/>
                  <a:pt x="106" y="36"/>
                  <a:pt x="106" y="36"/>
                </a:cubicBezTo>
                <a:cubicBezTo>
                  <a:pt x="106" y="35"/>
                  <a:pt x="106" y="34"/>
                  <a:pt x="106" y="34"/>
                </a:cubicBezTo>
                <a:lnTo>
                  <a:pt x="95" y="23"/>
                </a:lnTo>
                <a:close/>
                <a:moveTo>
                  <a:pt x="48" y="10"/>
                </a:moveTo>
                <a:cubicBezTo>
                  <a:pt x="48" y="7"/>
                  <a:pt x="50" y="5"/>
                  <a:pt x="53" y="5"/>
                </a:cubicBezTo>
                <a:cubicBezTo>
                  <a:pt x="56" y="5"/>
                  <a:pt x="58" y="7"/>
                  <a:pt x="58" y="10"/>
                </a:cubicBezTo>
                <a:cubicBezTo>
                  <a:pt x="58" y="22"/>
                  <a:pt x="58" y="22"/>
                  <a:pt x="58" y="22"/>
                </a:cubicBezTo>
                <a:cubicBezTo>
                  <a:pt x="48" y="22"/>
                  <a:pt x="48" y="22"/>
                  <a:pt x="48" y="22"/>
                </a:cubicBezTo>
                <a:lnTo>
                  <a:pt x="48" y="10"/>
                </a:lnTo>
                <a:close/>
                <a:moveTo>
                  <a:pt x="58" y="123"/>
                </a:moveTo>
                <a:cubicBezTo>
                  <a:pt x="48" y="123"/>
                  <a:pt x="48" y="123"/>
                  <a:pt x="48" y="123"/>
                </a:cubicBezTo>
                <a:cubicBezTo>
                  <a:pt x="48" y="92"/>
                  <a:pt x="48" y="92"/>
                  <a:pt x="48" y="92"/>
                </a:cubicBezTo>
                <a:cubicBezTo>
                  <a:pt x="58" y="92"/>
                  <a:pt x="58" y="92"/>
                  <a:pt x="58" y="92"/>
                </a:cubicBezTo>
                <a:lnTo>
                  <a:pt x="58" y="123"/>
                </a:lnTo>
                <a:close/>
                <a:moveTo>
                  <a:pt x="94" y="70"/>
                </a:moveTo>
                <a:cubicBezTo>
                  <a:pt x="94" y="88"/>
                  <a:pt x="94" y="88"/>
                  <a:pt x="94" y="88"/>
                </a:cubicBezTo>
                <a:cubicBezTo>
                  <a:pt x="14" y="88"/>
                  <a:pt x="14" y="88"/>
                  <a:pt x="14" y="88"/>
                </a:cubicBezTo>
                <a:cubicBezTo>
                  <a:pt x="5" y="79"/>
                  <a:pt x="5" y="79"/>
                  <a:pt x="5" y="79"/>
                </a:cubicBezTo>
                <a:cubicBezTo>
                  <a:pt x="14" y="70"/>
                  <a:pt x="14" y="70"/>
                  <a:pt x="14" y="70"/>
                </a:cubicBezTo>
                <a:lnTo>
                  <a:pt x="94" y="70"/>
                </a:lnTo>
                <a:close/>
                <a:moveTo>
                  <a:pt x="48" y="65"/>
                </a:moveTo>
                <a:cubicBezTo>
                  <a:pt x="48" y="49"/>
                  <a:pt x="48" y="49"/>
                  <a:pt x="48" y="49"/>
                </a:cubicBezTo>
                <a:cubicBezTo>
                  <a:pt x="58" y="49"/>
                  <a:pt x="58" y="49"/>
                  <a:pt x="58" y="49"/>
                </a:cubicBezTo>
                <a:cubicBezTo>
                  <a:pt x="58" y="65"/>
                  <a:pt x="58" y="65"/>
                  <a:pt x="58" y="65"/>
                </a:cubicBezTo>
                <a:lnTo>
                  <a:pt x="48" y="65"/>
                </a:lnTo>
                <a:close/>
                <a:moveTo>
                  <a:pt x="92" y="44"/>
                </a:moveTo>
                <a:cubicBezTo>
                  <a:pt x="12" y="44"/>
                  <a:pt x="12" y="44"/>
                  <a:pt x="12" y="44"/>
                </a:cubicBezTo>
                <a:cubicBezTo>
                  <a:pt x="12" y="27"/>
                  <a:pt x="12" y="27"/>
                  <a:pt x="12" y="27"/>
                </a:cubicBezTo>
                <a:cubicBezTo>
                  <a:pt x="92" y="27"/>
                  <a:pt x="92" y="27"/>
                  <a:pt x="92" y="27"/>
                </a:cubicBezTo>
                <a:cubicBezTo>
                  <a:pt x="101" y="36"/>
                  <a:pt x="101" y="36"/>
                  <a:pt x="101" y="36"/>
                </a:cubicBezTo>
                <a:lnTo>
                  <a:pt x="92" y="44"/>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3" name="组合 2"/>
          <p:cNvGrpSpPr/>
          <p:nvPr/>
        </p:nvGrpSpPr>
        <p:grpSpPr>
          <a:xfrm>
            <a:off x="4411663" y="304800"/>
            <a:ext cx="481013" cy="481013"/>
            <a:chOff x="4411663" y="304800"/>
            <a:chExt cx="481013" cy="481013"/>
          </a:xfrm>
          <a:solidFill>
            <a:schemeClr val="bg1"/>
          </a:solidFill>
        </p:grpSpPr>
        <p:sp>
          <p:nvSpPr>
            <p:cNvPr id="28" name="Freeform 228"/>
            <p:cNvSpPr>
              <a:spLocks noEditPoints="1"/>
            </p:cNvSpPr>
            <p:nvPr/>
          </p:nvSpPr>
          <p:spPr bwMode="auto">
            <a:xfrm>
              <a:off x="4411663" y="304800"/>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2" y="101"/>
                    <a:pt x="106" y="10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9" name="Oval 229"/>
            <p:cNvSpPr>
              <a:spLocks noChangeArrowheads="1"/>
            </p:cNvSpPr>
            <p:nvPr/>
          </p:nvSpPr>
          <p:spPr bwMode="auto">
            <a:xfrm>
              <a:off x="4637088" y="530225"/>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0" name="Freeform 230"/>
            <p:cNvSpPr>
              <a:spLocks noEditPoints="1"/>
            </p:cNvSpPr>
            <p:nvPr/>
          </p:nvSpPr>
          <p:spPr bwMode="auto">
            <a:xfrm>
              <a:off x="4576763" y="381000"/>
              <a:ext cx="150813" cy="330200"/>
            </a:xfrm>
            <a:custGeom>
              <a:avLst/>
              <a:gdLst>
                <a:gd name="T0" fmla="*/ 40 w 40"/>
                <a:gd name="T1" fmla="*/ 43 h 88"/>
                <a:gd name="T2" fmla="*/ 40 w 40"/>
                <a:gd name="T3" fmla="*/ 43 h 88"/>
                <a:gd name="T4" fmla="*/ 22 w 40"/>
                <a:gd name="T5" fmla="*/ 2 h 88"/>
                <a:gd name="T6" fmla="*/ 18 w 40"/>
                <a:gd name="T7" fmla="*/ 2 h 88"/>
                <a:gd name="T8" fmla="*/ 0 w 40"/>
                <a:gd name="T9" fmla="*/ 43 h 88"/>
                <a:gd name="T10" fmla="*/ 0 w 40"/>
                <a:gd name="T11" fmla="*/ 44 h 88"/>
                <a:gd name="T12" fmla="*/ 0 w 40"/>
                <a:gd name="T13" fmla="*/ 45 h 88"/>
                <a:gd name="T14" fmla="*/ 0 w 40"/>
                <a:gd name="T15" fmla="*/ 45 h 88"/>
                <a:gd name="T16" fmla="*/ 18 w 40"/>
                <a:gd name="T17" fmla="*/ 86 h 88"/>
                <a:gd name="T18" fmla="*/ 22 w 40"/>
                <a:gd name="T19" fmla="*/ 86 h 88"/>
                <a:gd name="T20" fmla="*/ 40 w 40"/>
                <a:gd name="T21" fmla="*/ 45 h 88"/>
                <a:gd name="T22" fmla="*/ 40 w 40"/>
                <a:gd name="T23" fmla="*/ 44 h 88"/>
                <a:gd name="T24" fmla="*/ 40 w 40"/>
                <a:gd name="T25" fmla="*/ 44 h 88"/>
                <a:gd name="T26" fmla="*/ 40 w 40"/>
                <a:gd name="T27" fmla="*/ 44 h 88"/>
                <a:gd name="T28" fmla="*/ 40 w 40"/>
                <a:gd name="T29" fmla="*/ 43 h 88"/>
                <a:gd name="T30" fmla="*/ 20 w 40"/>
                <a:gd name="T31" fmla="*/ 80 h 88"/>
                <a:gd name="T32" fmla="*/ 4 w 40"/>
                <a:gd name="T33" fmla="*/ 44 h 88"/>
                <a:gd name="T34" fmla="*/ 20 w 40"/>
                <a:gd name="T35" fmla="*/ 9 h 88"/>
                <a:gd name="T36" fmla="*/ 36 w 40"/>
                <a:gd name="T37" fmla="*/ 44 h 88"/>
                <a:gd name="T38" fmla="*/ 20 w 40"/>
                <a:gd name="T39" fmla="*/ 8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0" h="88">
                  <a:moveTo>
                    <a:pt x="40" y="43"/>
                  </a:moveTo>
                  <a:cubicBezTo>
                    <a:pt x="40" y="43"/>
                    <a:pt x="40" y="43"/>
                    <a:pt x="40" y="43"/>
                  </a:cubicBezTo>
                  <a:cubicBezTo>
                    <a:pt x="22" y="2"/>
                    <a:pt x="22" y="2"/>
                    <a:pt x="22" y="2"/>
                  </a:cubicBezTo>
                  <a:cubicBezTo>
                    <a:pt x="21" y="0"/>
                    <a:pt x="19" y="0"/>
                    <a:pt x="18" y="2"/>
                  </a:cubicBezTo>
                  <a:cubicBezTo>
                    <a:pt x="0" y="43"/>
                    <a:pt x="0" y="43"/>
                    <a:pt x="0" y="43"/>
                  </a:cubicBezTo>
                  <a:cubicBezTo>
                    <a:pt x="0" y="43"/>
                    <a:pt x="0" y="44"/>
                    <a:pt x="0" y="44"/>
                  </a:cubicBezTo>
                  <a:cubicBezTo>
                    <a:pt x="0" y="44"/>
                    <a:pt x="0" y="45"/>
                    <a:pt x="0" y="45"/>
                  </a:cubicBezTo>
                  <a:cubicBezTo>
                    <a:pt x="0" y="45"/>
                    <a:pt x="0" y="45"/>
                    <a:pt x="0" y="45"/>
                  </a:cubicBezTo>
                  <a:cubicBezTo>
                    <a:pt x="18" y="86"/>
                    <a:pt x="18" y="86"/>
                    <a:pt x="18" y="86"/>
                  </a:cubicBezTo>
                  <a:cubicBezTo>
                    <a:pt x="19" y="88"/>
                    <a:pt x="21" y="88"/>
                    <a:pt x="22" y="86"/>
                  </a:cubicBezTo>
                  <a:cubicBezTo>
                    <a:pt x="40" y="45"/>
                    <a:pt x="40" y="45"/>
                    <a:pt x="40" y="45"/>
                  </a:cubicBezTo>
                  <a:cubicBezTo>
                    <a:pt x="40" y="45"/>
                    <a:pt x="40" y="44"/>
                    <a:pt x="40" y="44"/>
                  </a:cubicBezTo>
                  <a:cubicBezTo>
                    <a:pt x="40" y="44"/>
                    <a:pt x="40" y="44"/>
                    <a:pt x="40" y="44"/>
                  </a:cubicBezTo>
                  <a:cubicBezTo>
                    <a:pt x="40" y="44"/>
                    <a:pt x="40" y="44"/>
                    <a:pt x="40" y="44"/>
                  </a:cubicBezTo>
                  <a:cubicBezTo>
                    <a:pt x="40" y="44"/>
                    <a:pt x="40" y="43"/>
                    <a:pt x="40" y="43"/>
                  </a:cubicBezTo>
                  <a:close/>
                  <a:moveTo>
                    <a:pt x="20" y="80"/>
                  </a:moveTo>
                  <a:cubicBezTo>
                    <a:pt x="4" y="44"/>
                    <a:pt x="4" y="44"/>
                    <a:pt x="4" y="44"/>
                  </a:cubicBezTo>
                  <a:cubicBezTo>
                    <a:pt x="20" y="9"/>
                    <a:pt x="20" y="9"/>
                    <a:pt x="20" y="9"/>
                  </a:cubicBezTo>
                  <a:cubicBezTo>
                    <a:pt x="36" y="44"/>
                    <a:pt x="36" y="44"/>
                    <a:pt x="36" y="44"/>
                  </a:cubicBezTo>
                  <a:lnTo>
                    <a:pt x="20" y="8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4" name="组合 3"/>
          <p:cNvGrpSpPr/>
          <p:nvPr/>
        </p:nvGrpSpPr>
        <p:grpSpPr>
          <a:xfrm>
            <a:off x="3451225" y="354013"/>
            <a:ext cx="481013" cy="379413"/>
            <a:chOff x="3451225" y="354013"/>
            <a:chExt cx="481013" cy="379413"/>
          </a:xfrm>
          <a:solidFill>
            <a:schemeClr val="bg1"/>
          </a:solidFill>
        </p:grpSpPr>
        <p:sp>
          <p:nvSpPr>
            <p:cNvPr id="31" name="Freeform 231"/>
            <p:cNvSpPr/>
            <p:nvPr/>
          </p:nvSpPr>
          <p:spPr bwMode="auto">
            <a:xfrm>
              <a:off x="3770313" y="519113"/>
              <a:ext cx="74613" cy="79375"/>
            </a:xfrm>
            <a:custGeom>
              <a:avLst/>
              <a:gdLst>
                <a:gd name="T0" fmla="*/ 4 w 20"/>
                <a:gd name="T1" fmla="*/ 1 h 21"/>
                <a:gd name="T2" fmla="*/ 1 w 20"/>
                <a:gd name="T3" fmla="*/ 1 h 21"/>
                <a:gd name="T4" fmla="*/ 0 w 20"/>
                <a:gd name="T5" fmla="*/ 3 h 21"/>
                <a:gd name="T6" fmla="*/ 1 w 20"/>
                <a:gd name="T7" fmla="*/ 4 h 21"/>
                <a:gd name="T8" fmla="*/ 7 w 20"/>
                <a:gd name="T9" fmla="*/ 11 h 21"/>
                <a:gd name="T10" fmla="*/ 1 w 20"/>
                <a:gd name="T11" fmla="*/ 17 h 21"/>
                <a:gd name="T12" fmla="*/ 0 w 20"/>
                <a:gd name="T13" fmla="*/ 18 h 21"/>
                <a:gd name="T14" fmla="*/ 1 w 20"/>
                <a:gd name="T15" fmla="*/ 20 h 21"/>
                <a:gd name="T16" fmla="*/ 4 w 20"/>
                <a:gd name="T17" fmla="*/ 20 h 21"/>
                <a:gd name="T18" fmla="*/ 10 w 20"/>
                <a:gd name="T19" fmla="*/ 14 h 21"/>
                <a:gd name="T20" fmla="*/ 16 w 20"/>
                <a:gd name="T21" fmla="*/ 20 h 21"/>
                <a:gd name="T22" fmla="*/ 20 w 20"/>
                <a:gd name="T23" fmla="*/ 20 h 21"/>
                <a:gd name="T24" fmla="*/ 20 w 20"/>
                <a:gd name="T25" fmla="*/ 18 h 21"/>
                <a:gd name="T26" fmla="*/ 20 w 20"/>
                <a:gd name="T27" fmla="*/ 17 h 21"/>
                <a:gd name="T28" fmla="*/ 13 w 20"/>
                <a:gd name="T29" fmla="*/ 11 h 21"/>
                <a:gd name="T30" fmla="*/ 20 w 20"/>
                <a:gd name="T31" fmla="*/ 4 h 21"/>
                <a:gd name="T32" fmla="*/ 20 w 20"/>
                <a:gd name="T33" fmla="*/ 3 h 21"/>
                <a:gd name="T34" fmla="*/ 20 w 20"/>
                <a:gd name="T35" fmla="*/ 1 h 21"/>
                <a:gd name="T36" fmla="*/ 16 w 20"/>
                <a:gd name="T37" fmla="*/ 1 h 21"/>
                <a:gd name="T38" fmla="*/ 10 w 20"/>
                <a:gd name="T39" fmla="*/ 7 h 21"/>
                <a:gd name="T40" fmla="*/ 4 w 20"/>
                <a:gd name="T41"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 h="21">
                  <a:moveTo>
                    <a:pt x="4" y="1"/>
                  </a:moveTo>
                  <a:cubicBezTo>
                    <a:pt x="3" y="0"/>
                    <a:pt x="2" y="0"/>
                    <a:pt x="1" y="1"/>
                  </a:cubicBezTo>
                  <a:cubicBezTo>
                    <a:pt x="0" y="2"/>
                    <a:pt x="0" y="2"/>
                    <a:pt x="0" y="3"/>
                  </a:cubicBezTo>
                  <a:cubicBezTo>
                    <a:pt x="0" y="3"/>
                    <a:pt x="0" y="4"/>
                    <a:pt x="1" y="4"/>
                  </a:cubicBezTo>
                  <a:cubicBezTo>
                    <a:pt x="7" y="11"/>
                    <a:pt x="7" y="11"/>
                    <a:pt x="7" y="11"/>
                  </a:cubicBezTo>
                  <a:cubicBezTo>
                    <a:pt x="1" y="17"/>
                    <a:pt x="1" y="17"/>
                    <a:pt x="1" y="17"/>
                  </a:cubicBezTo>
                  <a:cubicBezTo>
                    <a:pt x="0" y="17"/>
                    <a:pt x="0" y="18"/>
                    <a:pt x="0" y="18"/>
                  </a:cubicBezTo>
                  <a:cubicBezTo>
                    <a:pt x="0" y="19"/>
                    <a:pt x="0" y="20"/>
                    <a:pt x="1" y="20"/>
                  </a:cubicBezTo>
                  <a:cubicBezTo>
                    <a:pt x="2" y="21"/>
                    <a:pt x="3" y="21"/>
                    <a:pt x="4" y="20"/>
                  </a:cubicBezTo>
                  <a:cubicBezTo>
                    <a:pt x="10" y="14"/>
                    <a:pt x="10" y="14"/>
                    <a:pt x="10" y="14"/>
                  </a:cubicBezTo>
                  <a:cubicBezTo>
                    <a:pt x="16" y="20"/>
                    <a:pt x="16" y="20"/>
                    <a:pt x="16" y="20"/>
                  </a:cubicBezTo>
                  <a:cubicBezTo>
                    <a:pt x="17" y="21"/>
                    <a:pt x="19" y="21"/>
                    <a:pt x="20" y="20"/>
                  </a:cubicBezTo>
                  <a:cubicBezTo>
                    <a:pt x="20" y="20"/>
                    <a:pt x="20" y="19"/>
                    <a:pt x="20" y="18"/>
                  </a:cubicBezTo>
                  <a:cubicBezTo>
                    <a:pt x="20" y="18"/>
                    <a:pt x="20" y="17"/>
                    <a:pt x="20" y="17"/>
                  </a:cubicBezTo>
                  <a:cubicBezTo>
                    <a:pt x="13" y="11"/>
                    <a:pt x="13" y="11"/>
                    <a:pt x="13" y="11"/>
                  </a:cubicBezTo>
                  <a:cubicBezTo>
                    <a:pt x="20" y="4"/>
                    <a:pt x="20" y="4"/>
                    <a:pt x="20" y="4"/>
                  </a:cubicBezTo>
                  <a:cubicBezTo>
                    <a:pt x="20" y="4"/>
                    <a:pt x="20" y="3"/>
                    <a:pt x="20" y="3"/>
                  </a:cubicBezTo>
                  <a:cubicBezTo>
                    <a:pt x="20" y="2"/>
                    <a:pt x="20" y="2"/>
                    <a:pt x="20" y="1"/>
                  </a:cubicBezTo>
                  <a:cubicBezTo>
                    <a:pt x="19" y="0"/>
                    <a:pt x="17" y="0"/>
                    <a:pt x="16" y="1"/>
                  </a:cubicBezTo>
                  <a:cubicBezTo>
                    <a:pt x="10" y="7"/>
                    <a:pt x="10" y="7"/>
                    <a:pt x="10" y="7"/>
                  </a:cubicBezTo>
                  <a:lnTo>
                    <a:pt x="4"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2" name="Freeform 232"/>
            <p:cNvSpPr>
              <a:spLocks noEditPoints="1"/>
            </p:cNvSpPr>
            <p:nvPr/>
          </p:nvSpPr>
          <p:spPr bwMode="auto">
            <a:xfrm>
              <a:off x="3451225" y="354013"/>
              <a:ext cx="481013" cy="379413"/>
            </a:xfrm>
            <a:custGeom>
              <a:avLst/>
              <a:gdLst>
                <a:gd name="T0" fmla="*/ 126 w 128"/>
                <a:gd name="T1" fmla="*/ 1 h 101"/>
                <a:gd name="T2" fmla="*/ 96 w 128"/>
                <a:gd name="T3" fmla="*/ 8 h 101"/>
                <a:gd name="T4" fmla="*/ 63 w 128"/>
                <a:gd name="T5" fmla="*/ 1 h 101"/>
                <a:gd name="T6" fmla="*/ 3 w 128"/>
                <a:gd name="T7" fmla="*/ 1 h 101"/>
                <a:gd name="T8" fmla="*/ 0 w 128"/>
                <a:gd name="T9" fmla="*/ 2 h 101"/>
                <a:gd name="T10" fmla="*/ 2 w 128"/>
                <a:gd name="T11" fmla="*/ 94 h 101"/>
                <a:gd name="T12" fmla="*/ 33 w 128"/>
                <a:gd name="T13" fmla="*/ 101 h 101"/>
                <a:gd name="T14" fmla="*/ 64 w 128"/>
                <a:gd name="T15" fmla="*/ 94 h 101"/>
                <a:gd name="T16" fmla="*/ 95 w 128"/>
                <a:gd name="T17" fmla="*/ 101 h 101"/>
                <a:gd name="T18" fmla="*/ 126 w 128"/>
                <a:gd name="T19" fmla="*/ 94 h 101"/>
                <a:gd name="T20" fmla="*/ 128 w 128"/>
                <a:gd name="T21" fmla="*/ 2 h 101"/>
                <a:gd name="T22" fmla="*/ 97 w 128"/>
                <a:gd name="T23" fmla="*/ 96 h 101"/>
                <a:gd name="T24" fmla="*/ 95 w 128"/>
                <a:gd name="T25" fmla="*/ 71 h 101"/>
                <a:gd name="T26" fmla="*/ 93 w 128"/>
                <a:gd name="T27" fmla="*/ 96 h 101"/>
                <a:gd name="T28" fmla="*/ 66 w 128"/>
                <a:gd name="T29" fmla="*/ 68 h 101"/>
                <a:gd name="T30" fmla="*/ 62 w 128"/>
                <a:gd name="T31" fmla="*/ 68 h 101"/>
                <a:gd name="T32" fmla="*/ 35 w 128"/>
                <a:gd name="T33" fmla="*/ 96 h 101"/>
                <a:gd name="T34" fmla="*/ 33 w 128"/>
                <a:gd name="T35" fmla="*/ 67 h 101"/>
                <a:gd name="T36" fmla="*/ 31 w 128"/>
                <a:gd name="T37" fmla="*/ 96 h 101"/>
                <a:gd name="T38" fmla="*/ 4 w 128"/>
                <a:gd name="T39" fmla="*/ 65 h 101"/>
                <a:gd name="T40" fmla="*/ 26 w 128"/>
                <a:gd name="T41" fmla="*/ 59 h 101"/>
                <a:gd name="T42" fmla="*/ 25 w 128"/>
                <a:gd name="T43" fmla="*/ 55 h 101"/>
                <a:gd name="T44" fmla="*/ 4 w 128"/>
                <a:gd name="T45" fmla="*/ 60 h 101"/>
                <a:gd name="T46" fmla="*/ 31 w 128"/>
                <a:gd name="T47" fmla="*/ 12 h 101"/>
                <a:gd name="T48" fmla="*/ 33 w 128"/>
                <a:gd name="T49" fmla="*/ 43 h 101"/>
                <a:gd name="T50" fmla="*/ 35 w 128"/>
                <a:gd name="T51" fmla="*/ 12 h 101"/>
                <a:gd name="T52" fmla="*/ 62 w 128"/>
                <a:gd name="T53" fmla="*/ 39 h 101"/>
                <a:gd name="T54" fmla="*/ 66 w 128"/>
                <a:gd name="T55" fmla="*/ 39 h 101"/>
                <a:gd name="T56" fmla="*/ 93 w 128"/>
                <a:gd name="T57" fmla="*/ 12 h 101"/>
                <a:gd name="T58" fmla="*/ 95 w 128"/>
                <a:gd name="T59" fmla="*/ 38 h 101"/>
                <a:gd name="T60" fmla="*/ 97 w 128"/>
                <a:gd name="T61" fmla="*/ 12 h 101"/>
                <a:gd name="T62" fmla="*/ 124 w 128"/>
                <a:gd name="T63" fmla="*/ 9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8" h="101">
                  <a:moveTo>
                    <a:pt x="128" y="2"/>
                  </a:moveTo>
                  <a:cubicBezTo>
                    <a:pt x="128" y="1"/>
                    <a:pt x="127" y="1"/>
                    <a:pt x="126" y="1"/>
                  </a:cubicBezTo>
                  <a:cubicBezTo>
                    <a:pt x="126" y="1"/>
                    <a:pt x="125" y="1"/>
                    <a:pt x="125" y="1"/>
                  </a:cubicBezTo>
                  <a:cubicBezTo>
                    <a:pt x="96" y="8"/>
                    <a:pt x="96" y="8"/>
                    <a:pt x="96" y="8"/>
                  </a:cubicBezTo>
                  <a:cubicBezTo>
                    <a:pt x="65" y="1"/>
                    <a:pt x="65" y="1"/>
                    <a:pt x="65" y="1"/>
                  </a:cubicBezTo>
                  <a:cubicBezTo>
                    <a:pt x="64" y="0"/>
                    <a:pt x="64" y="1"/>
                    <a:pt x="63" y="1"/>
                  </a:cubicBezTo>
                  <a:cubicBezTo>
                    <a:pt x="32" y="8"/>
                    <a:pt x="32" y="8"/>
                    <a:pt x="32" y="8"/>
                  </a:cubicBezTo>
                  <a:cubicBezTo>
                    <a:pt x="3" y="1"/>
                    <a:pt x="3" y="1"/>
                    <a:pt x="3" y="1"/>
                  </a:cubicBezTo>
                  <a:cubicBezTo>
                    <a:pt x="3" y="1"/>
                    <a:pt x="2" y="1"/>
                    <a:pt x="2" y="1"/>
                  </a:cubicBezTo>
                  <a:cubicBezTo>
                    <a:pt x="1" y="1"/>
                    <a:pt x="0" y="1"/>
                    <a:pt x="0" y="2"/>
                  </a:cubicBezTo>
                  <a:cubicBezTo>
                    <a:pt x="0" y="93"/>
                    <a:pt x="0" y="93"/>
                    <a:pt x="0" y="93"/>
                  </a:cubicBezTo>
                  <a:cubicBezTo>
                    <a:pt x="0" y="93"/>
                    <a:pt x="1" y="94"/>
                    <a:pt x="2" y="94"/>
                  </a:cubicBezTo>
                  <a:cubicBezTo>
                    <a:pt x="32" y="101"/>
                    <a:pt x="32" y="101"/>
                    <a:pt x="32" y="101"/>
                  </a:cubicBezTo>
                  <a:cubicBezTo>
                    <a:pt x="33" y="101"/>
                    <a:pt x="33" y="101"/>
                    <a:pt x="33" y="101"/>
                  </a:cubicBezTo>
                  <a:cubicBezTo>
                    <a:pt x="63" y="94"/>
                    <a:pt x="63" y="94"/>
                    <a:pt x="63" y="94"/>
                  </a:cubicBezTo>
                  <a:cubicBezTo>
                    <a:pt x="63" y="94"/>
                    <a:pt x="64" y="94"/>
                    <a:pt x="64" y="94"/>
                  </a:cubicBezTo>
                  <a:cubicBezTo>
                    <a:pt x="64" y="94"/>
                    <a:pt x="65" y="94"/>
                    <a:pt x="65" y="94"/>
                  </a:cubicBezTo>
                  <a:cubicBezTo>
                    <a:pt x="95" y="101"/>
                    <a:pt x="95" y="101"/>
                    <a:pt x="95" y="101"/>
                  </a:cubicBezTo>
                  <a:cubicBezTo>
                    <a:pt x="95" y="101"/>
                    <a:pt x="95" y="101"/>
                    <a:pt x="96" y="101"/>
                  </a:cubicBezTo>
                  <a:cubicBezTo>
                    <a:pt x="126" y="94"/>
                    <a:pt x="126" y="94"/>
                    <a:pt x="126" y="94"/>
                  </a:cubicBezTo>
                  <a:cubicBezTo>
                    <a:pt x="127" y="94"/>
                    <a:pt x="128" y="93"/>
                    <a:pt x="128" y="92"/>
                  </a:cubicBezTo>
                  <a:lnTo>
                    <a:pt x="128" y="2"/>
                  </a:lnTo>
                  <a:close/>
                  <a:moveTo>
                    <a:pt x="124" y="90"/>
                  </a:moveTo>
                  <a:cubicBezTo>
                    <a:pt x="97" y="96"/>
                    <a:pt x="97" y="96"/>
                    <a:pt x="97" y="96"/>
                  </a:cubicBezTo>
                  <a:cubicBezTo>
                    <a:pt x="97" y="74"/>
                    <a:pt x="97" y="74"/>
                    <a:pt x="97" y="74"/>
                  </a:cubicBezTo>
                  <a:cubicBezTo>
                    <a:pt x="97" y="72"/>
                    <a:pt x="96" y="71"/>
                    <a:pt x="95" y="71"/>
                  </a:cubicBezTo>
                  <a:cubicBezTo>
                    <a:pt x="94" y="71"/>
                    <a:pt x="93" y="72"/>
                    <a:pt x="93" y="74"/>
                  </a:cubicBezTo>
                  <a:cubicBezTo>
                    <a:pt x="93" y="96"/>
                    <a:pt x="93" y="96"/>
                    <a:pt x="93" y="96"/>
                  </a:cubicBezTo>
                  <a:cubicBezTo>
                    <a:pt x="66" y="90"/>
                    <a:pt x="66" y="90"/>
                    <a:pt x="66" y="90"/>
                  </a:cubicBezTo>
                  <a:cubicBezTo>
                    <a:pt x="66" y="68"/>
                    <a:pt x="66" y="68"/>
                    <a:pt x="66" y="68"/>
                  </a:cubicBezTo>
                  <a:cubicBezTo>
                    <a:pt x="66" y="66"/>
                    <a:pt x="65" y="65"/>
                    <a:pt x="64" y="65"/>
                  </a:cubicBezTo>
                  <a:cubicBezTo>
                    <a:pt x="63" y="65"/>
                    <a:pt x="62" y="66"/>
                    <a:pt x="62" y="68"/>
                  </a:cubicBezTo>
                  <a:cubicBezTo>
                    <a:pt x="62" y="90"/>
                    <a:pt x="62" y="90"/>
                    <a:pt x="62" y="90"/>
                  </a:cubicBezTo>
                  <a:cubicBezTo>
                    <a:pt x="35" y="96"/>
                    <a:pt x="35" y="96"/>
                    <a:pt x="35" y="96"/>
                  </a:cubicBezTo>
                  <a:cubicBezTo>
                    <a:pt x="35" y="70"/>
                    <a:pt x="35" y="70"/>
                    <a:pt x="35" y="70"/>
                  </a:cubicBezTo>
                  <a:cubicBezTo>
                    <a:pt x="35" y="68"/>
                    <a:pt x="34" y="67"/>
                    <a:pt x="33" y="67"/>
                  </a:cubicBezTo>
                  <a:cubicBezTo>
                    <a:pt x="32" y="67"/>
                    <a:pt x="31" y="68"/>
                    <a:pt x="31" y="70"/>
                  </a:cubicBezTo>
                  <a:cubicBezTo>
                    <a:pt x="31" y="96"/>
                    <a:pt x="31" y="96"/>
                    <a:pt x="31" y="96"/>
                  </a:cubicBezTo>
                  <a:cubicBezTo>
                    <a:pt x="4" y="90"/>
                    <a:pt x="4" y="90"/>
                    <a:pt x="4" y="90"/>
                  </a:cubicBezTo>
                  <a:cubicBezTo>
                    <a:pt x="4" y="65"/>
                    <a:pt x="4" y="65"/>
                    <a:pt x="4" y="65"/>
                  </a:cubicBezTo>
                  <a:cubicBezTo>
                    <a:pt x="5" y="64"/>
                    <a:pt x="5" y="64"/>
                    <a:pt x="5" y="64"/>
                  </a:cubicBezTo>
                  <a:cubicBezTo>
                    <a:pt x="12" y="62"/>
                    <a:pt x="19" y="60"/>
                    <a:pt x="26" y="59"/>
                  </a:cubicBezTo>
                  <a:cubicBezTo>
                    <a:pt x="27" y="59"/>
                    <a:pt x="28" y="58"/>
                    <a:pt x="28" y="57"/>
                  </a:cubicBezTo>
                  <a:cubicBezTo>
                    <a:pt x="28" y="55"/>
                    <a:pt x="26" y="54"/>
                    <a:pt x="25" y="55"/>
                  </a:cubicBezTo>
                  <a:cubicBezTo>
                    <a:pt x="19" y="56"/>
                    <a:pt x="12" y="57"/>
                    <a:pt x="6" y="59"/>
                  </a:cubicBezTo>
                  <a:cubicBezTo>
                    <a:pt x="4" y="60"/>
                    <a:pt x="4" y="60"/>
                    <a:pt x="4" y="60"/>
                  </a:cubicBezTo>
                  <a:cubicBezTo>
                    <a:pt x="4" y="6"/>
                    <a:pt x="4" y="6"/>
                    <a:pt x="4" y="6"/>
                  </a:cubicBezTo>
                  <a:cubicBezTo>
                    <a:pt x="31" y="12"/>
                    <a:pt x="31" y="12"/>
                    <a:pt x="31" y="12"/>
                  </a:cubicBezTo>
                  <a:cubicBezTo>
                    <a:pt x="31" y="41"/>
                    <a:pt x="31" y="41"/>
                    <a:pt x="31" y="41"/>
                  </a:cubicBezTo>
                  <a:cubicBezTo>
                    <a:pt x="31" y="42"/>
                    <a:pt x="32" y="43"/>
                    <a:pt x="33" y="43"/>
                  </a:cubicBezTo>
                  <a:cubicBezTo>
                    <a:pt x="34" y="43"/>
                    <a:pt x="35" y="42"/>
                    <a:pt x="35" y="41"/>
                  </a:cubicBezTo>
                  <a:cubicBezTo>
                    <a:pt x="35" y="12"/>
                    <a:pt x="35" y="12"/>
                    <a:pt x="35" y="12"/>
                  </a:cubicBezTo>
                  <a:cubicBezTo>
                    <a:pt x="62" y="6"/>
                    <a:pt x="62" y="6"/>
                    <a:pt x="62" y="6"/>
                  </a:cubicBezTo>
                  <a:cubicBezTo>
                    <a:pt x="62" y="39"/>
                    <a:pt x="62" y="39"/>
                    <a:pt x="62" y="39"/>
                  </a:cubicBezTo>
                  <a:cubicBezTo>
                    <a:pt x="62" y="40"/>
                    <a:pt x="63" y="41"/>
                    <a:pt x="64" y="41"/>
                  </a:cubicBezTo>
                  <a:cubicBezTo>
                    <a:pt x="65" y="41"/>
                    <a:pt x="66" y="40"/>
                    <a:pt x="66" y="39"/>
                  </a:cubicBezTo>
                  <a:cubicBezTo>
                    <a:pt x="66" y="6"/>
                    <a:pt x="66" y="6"/>
                    <a:pt x="66" y="6"/>
                  </a:cubicBezTo>
                  <a:cubicBezTo>
                    <a:pt x="93" y="12"/>
                    <a:pt x="93" y="12"/>
                    <a:pt x="93" y="12"/>
                  </a:cubicBezTo>
                  <a:cubicBezTo>
                    <a:pt x="93" y="36"/>
                    <a:pt x="93" y="36"/>
                    <a:pt x="93" y="36"/>
                  </a:cubicBezTo>
                  <a:cubicBezTo>
                    <a:pt x="93" y="37"/>
                    <a:pt x="94" y="38"/>
                    <a:pt x="95" y="38"/>
                  </a:cubicBezTo>
                  <a:cubicBezTo>
                    <a:pt x="96" y="38"/>
                    <a:pt x="97" y="37"/>
                    <a:pt x="97" y="36"/>
                  </a:cubicBezTo>
                  <a:cubicBezTo>
                    <a:pt x="97" y="12"/>
                    <a:pt x="97" y="12"/>
                    <a:pt x="97" y="12"/>
                  </a:cubicBezTo>
                  <a:cubicBezTo>
                    <a:pt x="124" y="6"/>
                    <a:pt x="124" y="6"/>
                    <a:pt x="124" y="6"/>
                  </a:cubicBezTo>
                  <a:lnTo>
                    <a:pt x="124" y="9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3" name="Freeform 233"/>
            <p:cNvSpPr/>
            <p:nvPr/>
          </p:nvSpPr>
          <p:spPr bwMode="auto">
            <a:xfrm>
              <a:off x="3594100" y="546100"/>
              <a:ext cx="77788" cy="22225"/>
            </a:xfrm>
            <a:custGeom>
              <a:avLst/>
              <a:gdLst>
                <a:gd name="T0" fmla="*/ 18 w 21"/>
                <a:gd name="T1" fmla="*/ 0 h 6"/>
                <a:gd name="T2" fmla="*/ 2 w 21"/>
                <a:gd name="T3" fmla="*/ 1 h 6"/>
                <a:gd name="T4" fmla="*/ 0 w 21"/>
                <a:gd name="T5" fmla="*/ 3 h 6"/>
                <a:gd name="T6" fmla="*/ 3 w 21"/>
                <a:gd name="T7" fmla="*/ 6 h 6"/>
                <a:gd name="T8" fmla="*/ 19 w 21"/>
                <a:gd name="T9" fmla="*/ 4 h 6"/>
                <a:gd name="T10" fmla="*/ 21 w 21"/>
                <a:gd name="T11" fmla="*/ 2 h 6"/>
                <a:gd name="T12" fmla="*/ 18 w 2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21" h="6">
                  <a:moveTo>
                    <a:pt x="18" y="0"/>
                  </a:moveTo>
                  <a:cubicBezTo>
                    <a:pt x="18" y="0"/>
                    <a:pt x="7" y="0"/>
                    <a:pt x="2" y="1"/>
                  </a:cubicBezTo>
                  <a:cubicBezTo>
                    <a:pt x="1" y="1"/>
                    <a:pt x="0" y="2"/>
                    <a:pt x="0" y="3"/>
                  </a:cubicBezTo>
                  <a:cubicBezTo>
                    <a:pt x="0" y="5"/>
                    <a:pt x="1" y="6"/>
                    <a:pt x="3" y="6"/>
                  </a:cubicBezTo>
                  <a:cubicBezTo>
                    <a:pt x="8" y="5"/>
                    <a:pt x="19" y="4"/>
                    <a:pt x="19" y="4"/>
                  </a:cubicBezTo>
                  <a:cubicBezTo>
                    <a:pt x="20" y="4"/>
                    <a:pt x="21" y="3"/>
                    <a:pt x="21" y="2"/>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4" name="Freeform 234"/>
            <p:cNvSpPr/>
            <p:nvPr/>
          </p:nvSpPr>
          <p:spPr bwMode="auto">
            <a:xfrm>
              <a:off x="3709988" y="546100"/>
              <a:ext cx="33338" cy="19050"/>
            </a:xfrm>
            <a:custGeom>
              <a:avLst/>
              <a:gdLst>
                <a:gd name="T0" fmla="*/ 7 w 9"/>
                <a:gd name="T1" fmla="*/ 0 h 5"/>
                <a:gd name="T2" fmla="*/ 2 w 9"/>
                <a:gd name="T3" fmla="*/ 0 h 5"/>
                <a:gd name="T4" fmla="*/ 0 w 9"/>
                <a:gd name="T5" fmla="*/ 2 h 5"/>
                <a:gd name="T6" fmla="*/ 3 w 9"/>
                <a:gd name="T7" fmla="*/ 4 h 5"/>
                <a:gd name="T8" fmla="*/ 3 w 9"/>
                <a:gd name="T9" fmla="*/ 4 h 5"/>
                <a:gd name="T10" fmla="*/ 7 w 9"/>
                <a:gd name="T11" fmla="*/ 5 h 5"/>
                <a:gd name="T12" fmla="*/ 9 w 9"/>
                <a:gd name="T13" fmla="*/ 2 h 5"/>
                <a:gd name="T14" fmla="*/ 7 w 9"/>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5">
                  <a:moveTo>
                    <a:pt x="7" y="0"/>
                  </a:moveTo>
                  <a:cubicBezTo>
                    <a:pt x="7" y="0"/>
                    <a:pt x="2" y="0"/>
                    <a:pt x="2" y="0"/>
                  </a:cubicBezTo>
                  <a:cubicBezTo>
                    <a:pt x="1" y="0"/>
                    <a:pt x="0" y="1"/>
                    <a:pt x="0" y="2"/>
                  </a:cubicBezTo>
                  <a:cubicBezTo>
                    <a:pt x="0" y="3"/>
                    <a:pt x="1" y="4"/>
                    <a:pt x="3" y="4"/>
                  </a:cubicBezTo>
                  <a:cubicBezTo>
                    <a:pt x="3" y="4"/>
                    <a:pt x="3" y="4"/>
                    <a:pt x="3" y="4"/>
                  </a:cubicBezTo>
                  <a:cubicBezTo>
                    <a:pt x="4" y="4"/>
                    <a:pt x="7" y="5"/>
                    <a:pt x="7" y="5"/>
                  </a:cubicBezTo>
                  <a:cubicBezTo>
                    <a:pt x="8" y="5"/>
                    <a:pt x="9" y="4"/>
                    <a:pt x="9" y="2"/>
                  </a:cubicBezTo>
                  <a:cubicBezTo>
                    <a:pt x="9" y="1"/>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35" name="Freeform 235"/>
          <p:cNvSpPr>
            <a:spLocks noEditPoints="1"/>
          </p:cNvSpPr>
          <p:nvPr/>
        </p:nvSpPr>
        <p:spPr bwMode="auto">
          <a:xfrm>
            <a:off x="2489200" y="354013"/>
            <a:ext cx="481013" cy="379413"/>
          </a:xfrm>
          <a:custGeom>
            <a:avLst/>
            <a:gdLst>
              <a:gd name="T0" fmla="*/ 128 w 128"/>
              <a:gd name="T1" fmla="*/ 92 h 101"/>
              <a:gd name="T2" fmla="*/ 128 w 128"/>
              <a:gd name="T3" fmla="*/ 2 h 101"/>
              <a:gd name="T4" fmla="*/ 126 w 128"/>
              <a:gd name="T5" fmla="*/ 1 h 101"/>
              <a:gd name="T6" fmla="*/ 125 w 128"/>
              <a:gd name="T7" fmla="*/ 1 h 101"/>
              <a:gd name="T8" fmla="*/ 96 w 128"/>
              <a:gd name="T9" fmla="*/ 8 h 101"/>
              <a:gd name="T10" fmla="*/ 65 w 128"/>
              <a:gd name="T11" fmla="*/ 1 h 101"/>
              <a:gd name="T12" fmla="*/ 63 w 128"/>
              <a:gd name="T13" fmla="*/ 1 h 101"/>
              <a:gd name="T14" fmla="*/ 32 w 128"/>
              <a:gd name="T15" fmla="*/ 8 h 101"/>
              <a:gd name="T16" fmla="*/ 3 w 128"/>
              <a:gd name="T17" fmla="*/ 1 h 101"/>
              <a:gd name="T18" fmla="*/ 2 w 128"/>
              <a:gd name="T19" fmla="*/ 1 h 101"/>
              <a:gd name="T20" fmla="*/ 0 w 128"/>
              <a:gd name="T21" fmla="*/ 2 h 101"/>
              <a:gd name="T22" fmla="*/ 0 w 128"/>
              <a:gd name="T23" fmla="*/ 93 h 101"/>
              <a:gd name="T24" fmla="*/ 2 w 128"/>
              <a:gd name="T25" fmla="*/ 94 h 101"/>
              <a:gd name="T26" fmla="*/ 32 w 128"/>
              <a:gd name="T27" fmla="*/ 101 h 101"/>
              <a:gd name="T28" fmla="*/ 33 w 128"/>
              <a:gd name="T29" fmla="*/ 101 h 101"/>
              <a:gd name="T30" fmla="*/ 63 w 128"/>
              <a:gd name="T31" fmla="*/ 94 h 101"/>
              <a:gd name="T32" fmla="*/ 64 w 128"/>
              <a:gd name="T33" fmla="*/ 94 h 101"/>
              <a:gd name="T34" fmla="*/ 65 w 128"/>
              <a:gd name="T35" fmla="*/ 94 h 101"/>
              <a:gd name="T36" fmla="*/ 95 w 128"/>
              <a:gd name="T37" fmla="*/ 101 h 101"/>
              <a:gd name="T38" fmla="*/ 96 w 128"/>
              <a:gd name="T39" fmla="*/ 101 h 101"/>
              <a:gd name="T40" fmla="*/ 126 w 128"/>
              <a:gd name="T41" fmla="*/ 94 h 101"/>
              <a:gd name="T42" fmla="*/ 128 w 128"/>
              <a:gd name="T43" fmla="*/ 92 h 101"/>
              <a:gd name="T44" fmla="*/ 31 w 128"/>
              <a:gd name="T45" fmla="*/ 96 h 101"/>
              <a:gd name="T46" fmla="*/ 4 w 128"/>
              <a:gd name="T47" fmla="*/ 90 h 101"/>
              <a:gd name="T48" fmla="*/ 4 w 128"/>
              <a:gd name="T49" fmla="*/ 6 h 101"/>
              <a:gd name="T50" fmla="*/ 31 w 128"/>
              <a:gd name="T51" fmla="*/ 12 h 101"/>
              <a:gd name="T52" fmla="*/ 31 w 128"/>
              <a:gd name="T53" fmla="*/ 96 h 101"/>
              <a:gd name="T54" fmla="*/ 62 w 128"/>
              <a:gd name="T55" fmla="*/ 90 h 101"/>
              <a:gd name="T56" fmla="*/ 35 w 128"/>
              <a:gd name="T57" fmla="*/ 96 h 101"/>
              <a:gd name="T58" fmla="*/ 35 w 128"/>
              <a:gd name="T59" fmla="*/ 12 h 101"/>
              <a:gd name="T60" fmla="*/ 62 w 128"/>
              <a:gd name="T61" fmla="*/ 6 h 101"/>
              <a:gd name="T62" fmla="*/ 62 w 128"/>
              <a:gd name="T63" fmla="*/ 90 h 101"/>
              <a:gd name="T64" fmla="*/ 93 w 128"/>
              <a:gd name="T65" fmla="*/ 96 h 101"/>
              <a:gd name="T66" fmla="*/ 66 w 128"/>
              <a:gd name="T67" fmla="*/ 90 h 101"/>
              <a:gd name="T68" fmla="*/ 66 w 128"/>
              <a:gd name="T69" fmla="*/ 6 h 101"/>
              <a:gd name="T70" fmla="*/ 93 w 128"/>
              <a:gd name="T71" fmla="*/ 12 h 101"/>
              <a:gd name="T72" fmla="*/ 93 w 128"/>
              <a:gd name="T73" fmla="*/ 96 h 101"/>
              <a:gd name="T74" fmla="*/ 124 w 128"/>
              <a:gd name="T75" fmla="*/ 90 h 101"/>
              <a:gd name="T76" fmla="*/ 97 w 128"/>
              <a:gd name="T77" fmla="*/ 96 h 101"/>
              <a:gd name="T78" fmla="*/ 97 w 128"/>
              <a:gd name="T79" fmla="*/ 12 h 101"/>
              <a:gd name="T80" fmla="*/ 124 w 128"/>
              <a:gd name="T81" fmla="*/ 6 h 101"/>
              <a:gd name="T82" fmla="*/ 124 w 128"/>
              <a:gd name="T83" fmla="*/ 9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01">
                <a:moveTo>
                  <a:pt x="128" y="92"/>
                </a:moveTo>
                <a:cubicBezTo>
                  <a:pt x="128" y="2"/>
                  <a:pt x="128" y="2"/>
                  <a:pt x="128" y="2"/>
                </a:cubicBezTo>
                <a:cubicBezTo>
                  <a:pt x="128" y="1"/>
                  <a:pt x="127" y="1"/>
                  <a:pt x="126" y="1"/>
                </a:cubicBezTo>
                <a:cubicBezTo>
                  <a:pt x="126" y="1"/>
                  <a:pt x="125" y="1"/>
                  <a:pt x="125" y="1"/>
                </a:cubicBezTo>
                <a:cubicBezTo>
                  <a:pt x="96" y="8"/>
                  <a:pt x="96" y="8"/>
                  <a:pt x="96" y="8"/>
                </a:cubicBezTo>
                <a:cubicBezTo>
                  <a:pt x="65" y="1"/>
                  <a:pt x="65" y="1"/>
                  <a:pt x="65" y="1"/>
                </a:cubicBezTo>
                <a:cubicBezTo>
                  <a:pt x="64" y="0"/>
                  <a:pt x="64" y="1"/>
                  <a:pt x="63" y="1"/>
                </a:cubicBezTo>
                <a:cubicBezTo>
                  <a:pt x="32" y="8"/>
                  <a:pt x="32" y="8"/>
                  <a:pt x="32" y="8"/>
                </a:cubicBezTo>
                <a:cubicBezTo>
                  <a:pt x="3" y="1"/>
                  <a:pt x="3" y="1"/>
                  <a:pt x="3" y="1"/>
                </a:cubicBezTo>
                <a:cubicBezTo>
                  <a:pt x="3" y="1"/>
                  <a:pt x="2" y="1"/>
                  <a:pt x="2" y="1"/>
                </a:cubicBezTo>
                <a:cubicBezTo>
                  <a:pt x="1" y="1"/>
                  <a:pt x="0" y="1"/>
                  <a:pt x="0" y="2"/>
                </a:cubicBezTo>
                <a:cubicBezTo>
                  <a:pt x="0" y="93"/>
                  <a:pt x="0" y="93"/>
                  <a:pt x="0" y="93"/>
                </a:cubicBezTo>
                <a:cubicBezTo>
                  <a:pt x="0" y="93"/>
                  <a:pt x="1" y="94"/>
                  <a:pt x="2" y="94"/>
                </a:cubicBezTo>
                <a:cubicBezTo>
                  <a:pt x="32" y="101"/>
                  <a:pt x="32" y="101"/>
                  <a:pt x="32" y="101"/>
                </a:cubicBezTo>
                <a:cubicBezTo>
                  <a:pt x="33" y="101"/>
                  <a:pt x="33" y="101"/>
                  <a:pt x="33" y="101"/>
                </a:cubicBezTo>
                <a:cubicBezTo>
                  <a:pt x="63" y="94"/>
                  <a:pt x="63" y="94"/>
                  <a:pt x="63" y="94"/>
                </a:cubicBezTo>
                <a:cubicBezTo>
                  <a:pt x="63" y="94"/>
                  <a:pt x="64" y="94"/>
                  <a:pt x="64" y="94"/>
                </a:cubicBezTo>
                <a:cubicBezTo>
                  <a:pt x="64" y="94"/>
                  <a:pt x="65" y="94"/>
                  <a:pt x="65" y="94"/>
                </a:cubicBezTo>
                <a:cubicBezTo>
                  <a:pt x="95" y="101"/>
                  <a:pt x="95" y="101"/>
                  <a:pt x="95" y="101"/>
                </a:cubicBezTo>
                <a:cubicBezTo>
                  <a:pt x="95" y="101"/>
                  <a:pt x="95" y="101"/>
                  <a:pt x="96" y="101"/>
                </a:cubicBezTo>
                <a:cubicBezTo>
                  <a:pt x="126" y="94"/>
                  <a:pt x="126" y="94"/>
                  <a:pt x="126" y="94"/>
                </a:cubicBezTo>
                <a:cubicBezTo>
                  <a:pt x="127" y="94"/>
                  <a:pt x="128" y="93"/>
                  <a:pt x="128" y="92"/>
                </a:cubicBezTo>
                <a:close/>
                <a:moveTo>
                  <a:pt x="31" y="96"/>
                </a:moveTo>
                <a:cubicBezTo>
                  <a:pt x="4" y="90"/>
                  <a:pt x="4" y="90"/>
                  <a:pt x="4" y="90"/>
                </a:cubicBezTo>
                <a:cubicBezTo>
                  <a:pt x="4" y="6"/>
                  <a:pt x="4" y="6"/>
                  <a:pt x="4" y="6"/>
                </a:cubicBezTo>
                <a:cubicBezTo>
                  <a:pt x="31" y="12"/>
                  <a:pt x="31" y="12"/>
                  <a:pt x="31" y="12"/>
                </a:cubicBezTo>
                <a:lnTo>
                  <a:pt x="31" y="96"/>
                </a:lnTo>
                <a:close/>
                <a:moveTo>
                  <a:pt x="62" y="90"/>
                </a:moveTo>
                <a:cubicBezTo>
                  <a:pt x="35" y="96"/>
                  <a:pt x="35" y="96"/>
                  <a:pt x="35" y="96"/>
                </a:cubicBezTo>
                <a:cubicBezTo>
                  <a:pt x="35" y="12"/>
                  <a:pt x="35" y="12"/>
                  <a:pt x="35" y="12"/>
                </a:cubicBezTo>
                <a:cubicBezTo>
                  <a:pt x="62" y="6"/>
                  <a:pt x="62" y="6"/>
                  <a:pt x="62" y="6"/>
                </a:cubicBezTo>
                <a:lnTo>
                  <a:pt x="62" y="90"/>
                </a:lnTo>
                <a:close/>
                <a:moveTo>
                  <a:pt x="93" y="96"/>
                </a:moveTo>
                <a:cubicBezTo>
                  <a:pt x="66" y="90"/>
                  <a:pt x="66" y="90"/>
                  <a:pt x="66" y="90"/>
                </a:cubicBezTo>
                <a:cubicBezTo>
                  <a:pt x="66" y="6"/>
                  <a:pt x="66" y="6"/>
                  <a:pt x="66" y="6"/>
                </a:cubicBezTo>
                <a:cubicBezTo>
                  <a:pt x="93" y="12"/>
                  <a:pt x="93" y="12"/>
                  <a:pt x="93" y="12"/>
                </a:cubicBezTo>
                <a:lnTo>
                  <a:pt x="93" y="96"/>
                </a:lnTo>
                <a:close/>
                <a:moveTo>
                  <a:pt x="124" y="90"/>
                </a:moveTo>
                <a:cubicBezTo>
                  <a:pt x="97" y="96"/>
                  <a:pt x="97" y="96"/>
                  <a:pt x="97" y="96"/>
                </a:cubicBezTo>
                <a:cubicBezTo>
                  <a:pt x="97" y="12"/>
                  <a:pt x="97" y="12"/>
                  <a:pt x="97" y="12"/>
                </a:cubicBezTo>
                <a:cubicBezTo>
                  <a:pt x="124" y="6"/>
                  <a:pt x="124" y="6"/>
                  <a:pt x="124" y="6"/>
                </a:cubicBezTo>
                <a:lnTo>
                  <a:pt x="124" y="90"/>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5" name="组合 4"/>
          <p:cNvGrpSpPr/>
          <p:nvPr/>
        </p:nvGrpSpPr>
        <p:grpSpPr>
          <a:xfrm>
            <a:off x="1584325" y="304800"/>
            <a:ext cx="368300" cy="481013"/>
            <a:chOff x="1584325" y="304800"/>
            <a:chExt cx="368300" cy="481013"/>
          </a:xfrm>
          <a:solidFill>
            <a:schemeClr val="bg1"/>
          </a:solidFill>
        </p:grpSpPr>
        <p:sp>
          <p:nvSpPr>
            <p:cNvPr id="36" name="Freeform 236"/>
            <p:cNvSpPr>
              <a:spLocks noEditPoints="1"/>
            </p:cNvSpPr>
            <p:nvPr/>
          </p:nvSpPr>
          <p:spPr bwMode="auto">
            <a:xfrm>
              <a:off x="1584325" y="304800"/>
              <a:ext cx="368300" cy="481013"/>
            </a:xfrm>
            <a:custGeom>
              <a:avLst/>
              <a:gdLst>
                <a:gd name="T0" fmla="*/ 83 w 98"/>
                <a:gd name="T1" fmla="*/ 14 h 128"/>
                <a:gd name="T2" fmla="*/ 49 w 98"/>
                <a:gd name="T3" fmla="*/ 0 h 128"/>
                <a:gd name="T4" fmla="*/ 15 w 98"/>
                <a:gd name="T5" fmla="*/ 14 h 128"/>
                <a:gd name="T6" fmla="*/ 0 w 98"/>
                <a:gd name="T7" fmla="*/ 49 h 128"/>
                <a:gd name="T8" fmla="*/ 23 w 98"/>
                <a:gd name="T9" fmla="*/ 99 h 128"/>
                <a:gd name="T10" fmla="*/ 38 w 98"/>
                <a:gd name="T11" fmla="*/ 118 h 128"/>
                <a:gd name="T12" fmla="*/ 43 w 98"/>
                <a:gd name="T13" fmla="*/ 124 h 128"/>
                <a:gd name="T14" fmla="*/ 44 w 98"/>
                <a:gd name="T15" fmla="*/ 126 h 128"/>
                <a:gd name="T16" fmla="*/ 45 w 98"/>
                <a:gd name="T17" fmla="*/ 126 h 128"/>
                <a:gd name="T18" fmla="*/ 45 w 98"/>
                <a:gd name="T19" fmla="*/ 127 h 128"/>
                <a:gd name="T20" fmla="*/ 49 w 98"/>
                <a:gd name="T21" fmla="*/ 128 h 128"/>
                <a:gd name="T22" fmla="*/ 49 w 98"/>
                <a:gd name="T23" fmla="*/ 128 h 128"/>
                <a:gd name="T24" fmla="*/ 53 w 98"/>
                <a:gd name="T25" fmla="*/ 127 h 128"/>
                <a:gd name="T26" fmla="*/ 53 w 98"/>
                <a:gd name="T27" fmla="*/ 126 h 128"/>
                <a:gd name="T28" fmla="*/ 54 w 98"/>
                <a:gd name="T29" fmla="*/ 126 h 128"/>
                <a:gd name="T30" fmla="*/ 55 w 98"/>
                <a:gd name="T31" fmla="*/ 124 h 128"/>
                <a:gd name="T32" fmla="*/ 60 w 98"/>
                <a:gd name="T33" fmla="*/ 118 h 128"/>
                <a:gd name="T34" fmla="*/ 75 w 98"/>
                <a:gd name="T35" fmla="*/ 99 h 128"/>
                <a:gd name="T36" fmla="*/ 98 w 98"/>
                <a:gd name="T37" fmla="*/ 49 h 128"/>
                <a:gd name="T38" fmla="*/ 83 w 98"/>
                <a:gd name="T39" fmla="*/ 14 h 128"/>
                <a:gd name="T40" fmla="*/ 72 w 98"/>
                <a:gd name="T41" fmla="*/ 96 h 128"/>
                <a:gd name="T42" fmla="*/ 50 w 98"/>
                <a:gd name="T43" fmla="*/ 123 h 128"/>
                <a:gd name="T44" fmla="*/ 49 w 98"/>
                <a:gd name="T45" fmla="*/ 124 h 128"/>
                <a:gd name="T46" fmla="*/ 48 w 98"/>
                <a:gd name="T47" fmla="*/ 123 h 128"/>
                <a:gd name="T48" fmla="*/ 26 w 98"/>
                <a:gd name="T49" fmla="*/ 96 h 128"/>
                <a:gd name="T50" fmla="*/ 5 w 98"/>
                <a:gd name="T51" fmla="*/ 49 h 128"/>
                <a:gd name="T52" fmla="*/ 18 w 98"/>
                <a:gd name="T53" fmla="*/ 17 h 128"/>
                <a:gd name="T54" fmla="*/ 49 w 98"/>
                <a:gd name="T55" fmla="*/ 5 h 128"/>
                <a:gd name="T56" fmla="*/ 80 w 98"/>
                <a:gd name="T57" fmla="*/ 17 h 128"/>
                <a:gd name="T58" fmla="*/ 93 w 98"/>
                <a:gd name="T59" fmla="*/ 49 h 128"/>
                <a:gd name="T60" fmla="*/ 72 w 98"/>
                <a:gd name="T61"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8" h="128">
                  <a:moveTo>
                    <a:pt x="83" y="14"/>
                  </a:moveTo>
                  <a:cubicBezTo>
                    <a:pt x="74" y="5"/>
                    <a:pt x="62" y="0"/>
                    <a:pt x="49" y="0"/>
                  </a:cubicBezTo>
                  <a:cubicBezTo>
                    <a:pt x="36" y="0"/>
                    <a:pt x="24" y="5"/>
                    <a:pt x="15" y="14"/>
                  </a:cubicBezTo>
                  <a:cubicBezTo>
                    <a:pt x="5" y="23"/>
                    <a:pt x="0" y="36"/>
                    <a:pt x="0" y="49"/>
                  </a:cubicBezTo>
                  <a:cubicBezTo>
                    <a:pt x="0" y="61"/>
                    <a:pt x="8" y="78"/>
                    <a:pt x="23" y="99"/>
                  </a:cubicBezTo>
                  <a:cubicBezTo>
                    <a:pt x="28" y="107"/>
                    <a:pt x="34" y="114"/>
                    <a:pt x="38" y="118"/>
                  </a:cubicBezTo>
                  <a:cubicBezTo>
                    <a:pt x="40" y="121"/>
                    <a:pt x="42" y="123"/>
                    <a:pt x="43" y="124"/>
                  </a:cubicBezTo>
                  <a:cubicBezTo>
                    <a:pt x="43" y="125"/>
                    <a:pt x="44" y="125"/>
                    <a:pt x="44" y="126"/>
                  </a:cubicBezTo>
                  <a:cubicBezTo>
                    <a:pt x="44" y="126"/>
                    <a:pt x="45" y="126"/>
                    <a:pt x="45" y="126"/>
                  </a:cubicBezTo>
                  <a:cubicBezTo>
                    <a:pt x="45" y="127"/>
                    <a:pt x="45" y="127"/>
                    <a:pt x="45" y="127"/>
                  </a:cubicBezTo>
                  <a:cubicBezTo>
                    <a:pt x="46" y="127"/>
                    <a:pt x="48" y="128"/>
                    <a:pt x="49" y="128"/>
                  </a:cubicBezTo>
                  <a:cubicBezTo>
                    <a:pt x="49" y="128"/>
                    <a:pt x="49" y="128"/>
                    <a:pt x="49" y="128"/>
                  </a:cubicBezTo>
                  <a:cubicBezTo>
                    <a:pt x="50" y="128"/>
                    <a:pt x="52" y="127"/>
                    <a:pt x="53" y="127"/>
                  </a:cubicBezTo>
                  <a:cubicBezTo>
                    <a:pt x="53" y="126"/>
                    <a:pt x="53" y="126"/>
                    <a:pt x="53" y="126"/>
                  </a:cubicBezTo>
                  <a:cubicBezTo>
                    <a:pt x="53" y="126"/>
                    <a:pt x="54" y="126"/>
                    <a:pt x="54" y="126"/>
                  </a:cubicBezTo>
                  <a:cubicBezTo>
                    <a:pt x="55" y="124"/>
                    <a:pt x="55" y="124"/>
                    <a:pt x="55" y="124"/>
                  </a:cubicBezTo>
                  <a:cubicBezTo>
                    <a:pt x="56" y="123"/>
                    <a:pt x="58" y="121"/>
                    <a:pt x="60" y="118"/>
                  </a:cubicBezTo>
                  <a:cubicBezTo>
                    <a:pt x="64" y="114"/>
                    <a:pt x="70" y="107"/>
                    <a:pt x="75" y="99"/>
                  </a:cubicBezTo>
                  <a:cubicBezTo>
                    <a:pt x="90" y="78"/>
                    <a:pt x="98" y="61"/>
                    <a:pt x="98" y="49"/>
                  </a:cubicBezTo>
                  <a:cubicBezTo>
                    <a:pt x="98" y="36"/>
                    <a:pt x="93" y="23"/>
                    <a:pt x="83" y="14"/>
                  </a:cubicBezTo>
                  <a:close/>
                  <a:moveTo>
                    <a:pt x="72" y="96"/>
                  </a:moveTo>
                  <a:cubicBezTo>
                    <a:pt x="62" y="110"/>
                    <a:pt x="51" y="122"/>
                    <a:pt x="50" y="123"/>
                  </a:cubicBezTo>
                  <a:cubicBezTo>
                    <a:pt x="49" y="124"/>
                    <a:pt x="49" y="124"/>
                    <a:pt x="49" y="124"/>
                  </a:cubicBezTo>
                  <a:cubicBezTo>
                    <a:pt x="48" y="123"/>
                    <a:pt x="48" y="123"/>
                    <a:pt x="48" y="123"/>
                  </a:cubicBezTo>
                  <a:cubicBezTo>
                    <a:pt x="47" y="122"/>
                    <a:pt x="36" y="110"/>
                    <a:pt x="26" y="96"/>
                  </a:cubicBezTo>
                  <a:cubicBezTo>
                    <a:pt x="12" y="76"/>
                    <a:pt x="5" y="60"/>
                    <a:pt x="5" y="49"/>
                  </a:cubicBezTo>
                  <a:cubicBezTo>
                    <a:pt x="5" y="37"/>
                    <a:pt x="9" y="26"/>
                    <a:pt x="18" y="17"/>
                  </a:cubicBezTo>
                  <a:cubicBezTo>
                    <a:pt x="26" y="9"/>
                    <a:pt x="37" y="5"/>
                    <a:pt x="49" y="5"/>
                  </a:cubicBezTo>
                  <a:cubicBezTo>
                    <a:pt x="61" y="5"/>
                    <a:pt x="72" y="9"/>
                    <a:pt x="80" y="17"/>
                  </a:cubicBezTo>
                  <a:cubicBezTo>
                    <a:pt x="89" y="26"/>
                    <a:pt x="93" y="37"/>
                    <a:pt x="93" y="49"/>
                  </a:cubicBezTo>
                  <a:cubicBezTo>
                    <a:pt x="93" y="60"/>
                    <a:pt x="86" y="76"/>
                    <a:pt x="72" y="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7" name="Freeform 237"/>
            <p:cNvSpPr>
              <a:spLocks noEditPoints="1"/>
            </p:cNvSpPr>
            <p:nvPr/>
          </p:nvSpPr>
          <p:spPr bwMode="auto">
            <a:xfrm>
              <a:off x="1690688" y="406400"/>
              <a:ext cx="157163" cy="158750"/>
            </a:xfrm>
            <a:custGeom>
              <a:avLst/>
              <a:gdLst>
                <a:gd name="T0" fmla="*/ 21 w 42"/>
                <a:gd name="T1" fmla="*/ 0 h 42"/>
                <a:gd name="T2" fmla="*/ 0 w 42"/>
                <a:gd name="T3" fmla="*/ 21 h 42"/>
                <a:gd name="T4" fmla="*/ 21 w 42"/>
                <a:gd name="T5" fmla="*/ 42 h 42"/>
                <a:gd name="T6" fmla="*/ 42 w 42"/>
                <a:gd name="T7" fmla="*/ 21 h 42"/>
                <a:gd name="T8" fmla="*/ 21 w 42"/>
                <a:gd name="T9" fmla="*/ 0 h 42"/>
                <a:gd name="T10" fmla="*/ 32 w 42"/>
                <a:gd name="T11" fmla="*/ 32 h 42"/>
                <a:gd name="T12" fmla="*/ 21 w 42"/>
                <a:gd name="T13" fmla="*/ 37 h 42"/>
                <a:gd name="T14" fmla="*/ 5 w 42"/>
                <a:gd name="T15" fmla="*/ 21 h 42"/>
                <a:gd name="T16" fmla="*/ 21 w 42"/>
                <a:gd name="T17" fmla="*/ 5 h 42"/>
                <a:gd name="T18" fmla="*/ 32 w 42"/>
                <a:gd name="T19" fmla="*/ 9 h 42"/>
                <a:gd name="T20" fmla="*/ 37 w 42"/>
                <a:gd name="T21" fmla="*/ 21 h 42"/>
                <a:gd name="T22" fmla="*/ 32 w 42"/>
                <a:gd name="T23" fmla="*/ 3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 h="42">
                  <a:moveTo>
                    <a:pt x="21" y="0"/>
                  </a:moveTo>
                  <a:cubicBezTo>
                    <a:pt x="10" y="0"/>
                    <a:pt x="0" y="9"/>
                    <a:pt x="0" y="21"/>
                  </a:cubicBezTo>
                  <a:cubicBezTo>
                    <a:pt x="0" y="32"/>
                    <a:pt x="10" y="42"/>
                    <a:pt x="21" y="42"/>
                  </a:cubicBezTo>
                  <a:cubicBezTo>
                    <a:pt x="32" y="42"/>
                    <a:pt x="42" y="32"/>
                    <a:pt x="42" y="21"/>
                  </a:cubicBezTo>
                  <a:cubicBezTo>
                    <a:pt x="42" y="9"/>
                    <a:pt x="32" y="0"/>
                    <a:pt x="21" y="0"/>
                  </a:cubicBezTo>
                  <a:close/>
                  <a:moveTo>
                    <a:pt x="32" y="32"/>
                  </a:moveTo>
                  <a:cubicBezTo>
                    <a:pt x="29" y="35"/>
                    <a:pt x="25" y="37"/>
                    <a:pt x="21" y="37"/>
                  </a:cubicBezTo>
                  <a:cubicBezTo>
                    <a:pt x="12" y="37"/>
                    <a:pt x="5" y="30"/>
                    <a:pt x="5" y="21"/>
                  </a:cubicBezTo>
                  <a:cubicBezTo>
                    <a:pt x="5" y="12"/>
                    <a:pt x="12" y="5"/>
                    <a:pt x="21" y="5"/>
                  </a:cubicBezTo>
                  <a:cubicBezTo>
                    <a:pt x="25" y="5"/>
                    <a:pt x="29" y="6"/>
                    <a:pt x="32" y="9"/>
                  </a:cubicBezTo>
                  <a:cubicBezTo>
                    <a:pt x="36" y="12"/>
                    <a:pt x="37" y="16"/>
                    <a:pt x="37" y="21"/>
                  </a:cubicBezTo>
                  <a:cubicBezTo>
                    <a:pt x="37" y="25"/>
                    <a:pt x="36" y="29"/>
                    <a:pt x="32"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40" name="组合 239"/>
          <p:cNvGrpSpPr/>
          <p:nvPr/>
        </p:nvGrpSpPr>
        <p:grpSpPr>
          <a:xfrm>
            <a:off x="639763" y="304800"/>
            <a:ext cx="336550" cy="481013"/>
            <a:chOff x="639763" y="304800"/>
            <a:chExt cx="336550" cy="481013"/>
          </a:xfrm>
          <a:solidFill>
            <a:schemeClr val="bg1"/>
          </a:solidFill>
        </p:grpSpPr>
        <p:sp>
          <p:nvSpPr>
            <p:cNvPr id="38" name="Freeform 238"/>
            <p:cNvSpPr>
              <a:spLocks noEditPoints="1"/>
            </p:cNvSpPr>
            <p:nvPr/>
          </p:nvSpPr>
          <p:spPr bwMode="auto">
            <a:xfrm>
              <a:off x="639763" y="304800"/>
              <a:ext cx="336550" cy="481013"/>
            </a:xfrm>
            <a:custGeom>
              <a:avLst/>
              <a:gdLst>
                <a:gd name="T0" fmla="*/ 77 w 90"/>
                <a:gd name="T1" fmla="*/ 14 h 128"/>
                <a:gd name="T2" fmla="*/ 62 w 90"/>
                <a:gd name="T3" fmla="*/ 4 h 128"/>
                <a:gd name="T4" fmla="*/ 45 w 90"/>
                <a:gd name="T5" fmla="*/ 0 h 128"/>
                <a:gd name="T6" fmla="*/ 28 w 90"/>
                <a:gd name="T7" fmla="*/ 4 h 128"/>
                <a:gd name="T8" fmla="*/ 13 w 90"/>
                <a:gd name="T9" fmla="*/ 14 h 128"/>
                <a:gd name="T10" fmla="*/ 0 w 90"/>
                <a:gd name="T11" fmla="*/ 49 h 128"/>
                <a:gd name="T12" fmla="*/ 17 w 90"/>
                <a:gd name="T13" fmla="*/ 94 h 128"/>
                <a:gd name="T14" fmla="*/ 40 w 90"/>
                <a:gd name="T15" fmla="*/ 126 h 128"/>
                <a:gd name="T16" fmla="*/ 45 w 90"/>
                <a:gd name="T17" fmla="*/ 128 h 128"/>
                <a:gd name="T18" fmla="*/ 45 w 90"/>
                <a:gd name="T19" fmla="*/ 128 h 128"/>
                <a:gd name="T20" fmla="*/ 50 w 90"/>
                <a:gd name="T21" fmla="*/ 126 h 128"/>
                <a:gd name="T22" fmla="*/ 73 w 90"/>
                <a:gd name="T23" fmla="*/ 94 h 128"/>
                <a:gd name="T24" fmla="*/ 90 w 90"/>
                <a:gd name="T25" fmla="*/ 49 h 128"/>
                <a:gd name="T26" fmla="*/ 77 w 90"/>
                <a:gd name="T27" fmla="*/ 14 h 128"/>
                <a:gd name="T28" fmla="*/ 69 w 90"/>
                <a:gd name="T29" fmla="*/ 92 h 128"/>
                <a:gd name="T30" fmla="*/ 46 w 90"/>
                <a:gd name="T31" fmla="*/ 123 h 128"/>
                <a:gd name="T32" fmla="*/ 45 w 90"/>
                <a:gd name="T33" fmla="*/ 124 h 128"/>
                <a:gd name="T34" fmla="*/ 44 w 90"/>
                <a:gd name="T35" fmla="*/ 123 h 128"/>
                <a:gd name="T36" fmla="*/ 21 w 90"/>
                <a:gd name="T37" fmla="*/ 92 h 128"/>
                <a:gd name="T38" fmla="*/ 10 w 90"/>
                <a:gd name="T39" fmla="*/ 70 h 128"/>
                <a:gd name="T40" fmla="*/ 5 w 90"/>
                <a:gd name="T41" fmla="*/ 49 h 128"/>
                <a:gd name="T42" fmla="*/ 45 w 90"/>
                <a:gd name="T43" fmla="*/ 5 h 128"/>
                <a:gd name="T44" fmla="*/ 85 w 90"/>
                <a:gd name="T45" fmla="*/ 49 h 128"/>
                <a:gd name="T46" fmla="*/ 80 w 90"/>
                <a:gd name="T47" fmla="*/ 70 h 128"/>
                <a:gd name="T48" fmla="*/ 69 w 90"/>
                <a:gd name="T49" fmla="*/ 9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0" h="128">
                  <a:moveTo>
                    <a:pt x="77" y="14"/>
                  </a:moveTo>
                  <a:cubicBezTo>
                    <a:pt x="73" y="10"/>
                    <a:pt x="68" y="6"/>
                    <a:pt x="62" y="4"/>
                  </a:cubicBezTo>
                  <a:cubicBezTo>
                    <a:pt x="57" y="1"/>
                    <a:pt x="51" y="0"/>
                    <a:pt x="45" y="0"/>
                  </a:cubicBezTo>
                  <a:cubicBezTo>
                    <a:pt x="39" y="0"/>
                    <a:pt x="33" y="1"/>
                    <a:pt x="28" y="4"/>
                  </a:cubicBezTo>
                  <a:cubicBezTo>
                    <a:pt x="22" y="6"/>
                    <a:pt x="17" y="10"/>
                    <a:pt x="13" y="14"/>
                  </a:cubicBezTo>
                  <a:cubicBezTo>
                    <a:pt x="5" y="24"/>
                    <a:pt x="0" y="36"/>
                    <a:pt x="0" y="49"/>
                  </a:cubicBezTo>
                  <a:cubicBezTo>
                    <a:pt x="0" y="61"/>
                    <a:pt x="6" y="76"/>
                    <a:pt x="17" y="94"/>
                  </a:cubicBezTo>
                  <a:cubicBezTo>
                    <a:pt x="26" y="108"/>
                    <a:pt x="35" y="120"/>
                    <a:pt x="40" y="126"/>
                  </a:cubicBezTo>
                  <a:cubicBezTo>
                    <a:pt x="42" y="127"/>
                    <a:pt x="43" y="128"/>
                    <a:pt x="45" y="128"/>
                  </a:cubicBezTo>
                  <a:cubicBezTo>
                    <a:pt x="45" y="128"/>
                    <a:pt x="45" y="128"/>
                    <a:pt x="45" y="128"/>
                  </a:cubicBezTo>
                  <a:cubicBezTo>
                    <a:pt x="47" y="128"/>
                    <a:pt x="48" y="127"/>
                    <a:pt x="50" y="126"/>
                  </a:cubicBezTo>
                  <a:cubicBezTo>
                    <a:pt x="55" y="120"/>
                    <a:pt x="64" y="108"/>
                    <a:pt x="73" y="94"/>
                  </a:cubicBezTo>
                  <a:cubicBezTo>
                    <a:pt x="84" y="76"/>
                    <a:pt x="90" y="61"/>
                    <a:pt x="90" y="49"/>
                  </a:cubicBezTo>
                  <a:cubicBezTo>
                    <a:pt x="90" y="36"/>
                    <a:pt x="85" y="24"/>
                    <a:pt x="77" y="14"/>
                  </a:cubicBezTo>
                  <a:close/>
                  <a:moveTo>
                    <a:pt x="69" y="92"/>
                  </a:moveTo>
                  <a:cubicBezTo>
                    <a:pt x="61" y="105"/>
                    <a:pt x="51" y="117"/>
                    <a:pt x="46" y="123"/>
                  </a:cubicBezTo>
                  <a:cubicBezTo>
                    <a:pt x="45" y="124"/>
                    <a:pt x="45" y="124"/>
                    <a:pt x="45" y="124"/>
                  </a:cubicBezTo>
                  <a:cubicBezTo>
                    <a:pt x="44" y="123"/>
                    <a:pt x="44" y="123"/>
                    <a:pt x="44" y="123"/>
                  </a:cubicBezTo>
                  <a:cubicBezTo>
                    <a:pt x="39" y="117"/>
                    <a:pt x="29" y="106"/>
                    <a:pt x="21" y="92"/>
                  </a:cubicBezTo>
                  <a:cubicBezTo>
                    <a:pt x="16" y="84"/>
                    <a:pt x="12" y="77"/>
                    <a:pt x="10" y="70"/>
                  </a:cubicBezTo>
                  <a:cubicBezTo>
                    <a:pt x="6" y="62"/>
                    <a:pt x="5" y="55"/>
                    <a:pt x="5" y="49"/>
                  </a:cubicBezTo>
                  <a:cubicBezTo>
                    <a:pt x="5" y="24"/>
                    <a:pt x="23" y="5"/>
                    <a:pt x="45" y="5"/>
                  </a:cubicBezTo>
                  <a:cubicBezTo>
                    <a:pt x="67" y="5"/>
                    <a:pt x="85" y="24"/>
                    <a:pt x="85" y="49"/>
                  </a:cubicBezTo>
                  <a:cubicBezTo>
                    <a:pt x="85" y="55"/>
                    <a:pt x="84" y="62"/>
                    <a:pt x="80" y="70"/>
                  </a:cubicBezTo>
                  <a:cubicBezTo>
                    <a:pt x="78" y="77"/>
                    <a:pt x="74" y="84"/>
                    <a:pt x="69" y="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9" name="Freeform 239"/>
            <p:cNvSpPr>
              <a:spLocks noEditPoints="1"/>
            </p:cNvSpPr>
            <p:nvPr/>
          </p:nvSpPr>
          <p:spPr bwMode="auto">
            <a:xfrm>
              <a:off x="728663" y="406400"/>
              <a:ext cx="158750" cy="158750"/>
            </a:xfrm>
            <a:custGeom>
              <a:avLst/>
              <a:gdLst>
                <a:gd name="T0" fmla="*/ 21 w 42"/>
                <a:gd name="T1" fmla="*/ 0 h 42"/>
                <a:gd name="T2" fmla="*/ 0 w 42"/>
                <a:gd name="T3" fmla="*/ 21 h 42"/>
                <a:gd name="T4" fmla="*/ 21 w 42"/>
                <a:gd name="T5" fmla="*/ 42 h 42"/>
                <a:gd name="T6" fmla="*/ 42 w 42"/>
                <a:gd name="T7" fmla="*/ 21 h 42"/>
                <a:gd name="T8" fmla="*/ 21 w 42"/>
                <a:gd name="T9" fmla="*/ 0 h 42"/>
                <a:gd name="T10" fmla="*/ 21 w 42"/>
                <a:gd name="T11" fmla="*/ 37 h 42"/>
                <a:gd name="T12" fmla="*/ 5 w 42"/>
                <a:gd name="T13" fmla="*/ 21 h 42"/>
                <a:gd name="T14" fmla="*/ 21 w 42"/>
                <a:gd name="T15" fmla="*/ 5 h 42"/>
                <a:gd name="T16" fmla="*/ 37 w 42"/>
                <a:gd name="T17" fmla="*/ 21 h 42"/>
                <a:gd name="T18" fmla="*/ 21 w 42"/>
                <a:gd name="T19" fmla="*/ 3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2">
                  <a:moveTo>
                    <a:pt x="21" y="0"/>
                  </a:moveTo>
                  <a:cubicBezTo>
                    <a:pt x="10" y="0"/>
                    <a:pt x="0" y="10"/>
                    <a:pt x="0" y="21"/>
                  </a:cubicBezTo>
                  <a:cubicBezTo>
                    <a:pt x="0" y="33"/>
                    <a:pt x="10" y="42"/>
                    <a:pt x="21" y="42"/>
                  </a:cubicBezTo>
                  <a:cubicBezTo>
                    <a:pt x="32" y="42"/>
                    <a:pt x="42" y="33"/>
                    <a:pt x="42" y="21"/>
                  </a:cubicBezTo>
                  <a:cubicBezTo>
                    <a:pt x="42" y="10"/>
                    <a:pt x="32" y="0"/>
                    <a:pt x="21" y="0"/>
                  </a:cubicBezTo>
                  <a:close/>
                  <a:moveTo>
                    <a:pt x="21" y="37"/>
                  </a:moveTo>
                  <a:cubicBezTo>
                    <a:pt x="12" y="37"/>
                    <a:pt x="5" y="30"/>
                    <a:pt x="5" y="21"/>
                  </a:cubicBezTo>
                  <a:cubicBezTo>
                    <a:pt x="5" y="12"/>
                    <a:pt x="12" y="5"/>
                    <a:pt x="21" y="5"/>
                  </a:cubicBezTo>
                  <a:cubicBezTo>
                    <a:pt x="30" y="5"/>
                    <a:pt x="37" y="12"/>
                    <a:pt x="37" y="21"/>
                  </a:cubicBezTo>
                  <a:cubicBezTo>
                    <a:pt x="37" y="30"/>
                    <a:pt x="30" y="37"/>
                    <a:pt x="2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Tree>
  </p:cSld>
  <p:clrMapOvr>
    <a:masterClrMapping/>
  </p:clrMapOvr>
  <p:transition spd="med">
    <p:pull/>
  </p:transition>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1139488" y="6073776"/>
            <a:ext cx="481013" cy="481013"/>
            <a:chOff x="11139488" y="6073776"/>
            <a:chExt cx="481013" cy="481013"/>
          </a:xfrm>
          <a:solidFill>
            <a:schemeClr val="accent4"/>
          </a:solidFill>
        </p:grpSpPr>
        <p:sp>
          <p:nvSpPr>
            <p:cNvPr id="5" name="Freeform 5"/>
            <p:cNvSpPr>
              <a:spLocks noEditPoints="1"/>
            </p:cNvSpPr>
            <p:nvPr/>
          </p:nvSpPr>
          <p:spPr bwMode="auto">
            <a:xfrm>
              <a:off x="11139488" y="6073776"/>
              <a:ext cx="481013" cy="481013"/>
            </a:xfrm>
            <a:custGeom>
              <a:avLst/>
              <a:gdLst>
                <a:gd name="T0" fmla="*/ 101 w 128"/>
                <a:gd name="T1" fmla="*/ 65 h 128"/>
                <a:gd name="T2" fmla="*/ 128 w 128"/>
                <a:gd name="T3" fmla="*/ 17 h 128"/>
                <a:gd name="T4" fmla="*/ 107 w 128"/>
                <a:gd name="T5" fmla="*/ 14 h 128"/>
                <a:gd name="T6" fmla="*/ 105 w 128"/>
                <a:gd name="T7" fmla="*/ 0 h 128"/>
                <a:gd name="T8" fmla="*/ 21 w 128"/>
                <a:gd name="T9" fmla="*/ 2 h 128"/>
                <a:gd name="T10" fmla="*/ 2 w 128"/>
                <a:gd name="T11" fmla="*/ 14 h 128"/>
                <a:gd name="T12" fmla="*/ 27 w 128"/>
                <a:gd name="T13" fmla="*/ 65 h 128"/>
                <a:gd name="T14" fmla="*/ 53 w 128"/>
                <a:gd name="T15" fmla="*/ 84 h 128"/>
                <a:gd name="T16" fmla="*/ 54 w 128"/>
                <a:gd name="T17" fmla="*/ 108 h 128"/>
                <a:gd name="T18" fmla="*/ 32 w 128"/>
                <a:gd name="T19" fmla="*/ 114 h 128"/>
                <a:gd name="T20" fmla="*/ 27 w 128"/>
                <a:gd name="T21" fmla="*/ 123 h 128"/>
                <a:gd name="T22" fmla="*/ 27 w 128"/>
                <a:gd name="T23" fmla="*/ 128 h 128"/>
                <a:gd name="T24" fmla="*/ 103 w 128"/>
                <a:gd name="T25" fmla="*/ 125 h 128"/>
                <a:gd name="T26" fmla="*/ 96 w 128"/>
                <a:gd name="T27" fmla="*/ 123 h 128"/>
                <a:gd name="T28" fmla="*/ 90 w 128"/>
                <a:gd name="T29" fmla="*/ 108 h 128"/>
                <a:gd name="T30" fmla="*/ 74 w 128"/>
                <a:gd name="T31" fmla="*/ 85 h 128"/>
                <a:gd name="T32" fmla="*/ 106 w 128"/>
                <a:gd name="T33" fmla="*/ 51 h 128"/>
                <a:gd name="T34" fmla="*/ 107 w 128"/>
                <a:gd name="T35" fmla="*/ 19 h 128"/>
                <a:gd name="T36" fmla="*/ 123 w 128"/>
                <a:gd name="T37" fmla="*/ 21 h 128"/>
                <a:gd name="T38" fmla="*/ 109 w 128"/>
                <a:gd name="T39" fmla="*/ 52 h 128"/>
                <a:gd name="T40" fmla="*/ 106 w 128"/>
                <a:gd name="T41" fmla="*/ 51 h 128"/>
                <a:gd name="T42" fmla="*/ 9 w 128"/>
                <a:gd name="T43" fmla="*/ 36 h 128"/>
                <a:gd name="T44" fmla="*/ 5 w 128"/>
                <a:gd name="T45" fmla="*/ 19 h 128"/>
                <a:gd name="T46" fmla="*/ 21 w 128"/>
                <a:gd name="T47" fmla="*/ 43 h 128"/>
                <a:gd name="T48" fmla="*/ 23 w 128"/>
                <a:gd name="T49" fmla="*/ 56 h 128"/>
                <a:gd name="T50" fmla="*/ 91 w 128"/>
                <a:gd name="T51" fmla="*/ 113 h 128"/>
                <a:gd name="T52" fmla="*/ 37 w 128"/>
                <a:gd name="T53" fmla="*/ 123 h 128"/>
                <a:gd name="T54" fmla="*/ 91 w 128"/>
                <a:gd name="T55" fmla="*/ 113 h 128"/>
                <a:gd name="T56" fmla="*/ 59 w 128"/>
                <a:gd name="T57" fmla="*/ 85 h 128"/>
                <a:gd name="T58" fmla="*/ 68 w 128"/>
                <a:gd name="T59" fmla="*/ 86 h 128"/>
                <a:gd name="T60" fmla="*/ 69 w 128"/>
                <a:gd name="T61" fmla="*/ 108 h 128"/>
                <a:gd name="T62" fmla="*/ 64 w 128"/>
                <a:gd name="T63" fmla="*/ 81 h 128"/>
                <a:gd name="T64" fmla="*/ 37 w 128"/>
                <a:gd name="T65" fmla="*/ 70 h 128"/>
                <a:gd name="T66" fmla="*/ 25 w 128"/>
                <a:gd name="T67" fmla="*/ 43 h 128"/>
                <a:gd name="T68" fmla="*/ 103 w 128"/>
                <a:gd name="T69" fmla="*/ 4 h 128"/>
                <a:gd name="T70" fmla="*/ 100 w 128"/>
                <a:gd name="T71" fmla="*/ 58 h 128"/>
                <a:gd name="T72" fmla="*/ 79 w 128"/>
                <a:gd name="T73" fmla="*/ 7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8">
                  <a:moveTo>
                    <a:pt x="75" y="84"/>
                  </a:moveTo>
                  <a:cubicBezTo>
                    <a:pt x="86" y="82"/>
                    <a:pt x="95" y="75"/>
                    <a:pt x="101" y="65"/>
                  </a:cubicBezTo>
                  <a:cubicBezTo>
                    <a:pt x="101" y="65"/>
                    <a:pt x="101" y="65"/>
                    <a:pt x="101" y="65"/>
                  </a:cubicBezTo>
                  <a:cubicBezTo>
                    <a:pt x="117" y="54"/>
                    <a:pt x="127" y="36"/>
                    <a:pt x="128" y="17"/>
                  </a:cubicBezTo>
                  <a:cubicBezTo>
                    <a:pt x="128" y="15"/>
                    <a:pt x="127" y="14"/>
                    <a:pt x="126" y="14"/>
                  </a:cubicBezTo>
                  <a:cubicBezTo>
                    <a:pt x="107" y="14"/>
                    <a:pt x="107" y="14"/>
                    <a:pt x="107" y="14"/>
                  </a:cubicBezTo>
                  <a:cubicBezTo>
                    <a:pt x="107" y="2"/>
                    <a:pt x="107" y="2"/>
                    <a:pt x="107" y="2"/>
                  </a:cubicBezTo>
                  <a:cubicBezTo>
                    <a:pt x="107" y="1"/>
                    <a:pt x="106" y="0"/>
                    <a:pt x="105" y="0"/>
                  </a:cubicBezTo>
                  <a:cubicBezTo>
                    <a:pt x="23" y="0"/>
                    <a:pt x="23" y="0"/>
                    <a:pt x="23" y="0"/>
                  </a:cubicBezTo>
                  <a:cubicBezTo>
                    <a:pt x="22" y="0"/>
                    <a:pt x="21" y="1"/>
                    <a:pt x="21" y="2"/>
                  </a:cubicBezTo>
                  <a:cubicBezTo>
                    <a:pt x="21" y="14"/>
                    <a:pt x="21" y="14"/>
                    <a:pt x="21" y="14"/>
                  </a:cubicBezTo>
                  <a:cubicBezTo>
                    <a:pt x="2" y="14"/>
                    <a:pt x="2" y="14"/>
                    <a:pt x="2" y="14"/>
                  </a:cubicBezTo>
                  <a:cubicBezTo>
                    <a:pt x="1" y="14"/>
                    <a:pt x="0" y="15"/>
                    <a:pt x="0" y="17"/>
                  </a:cubicBezTo>
                  <a:cubicBezTo>
                    <a:pt x="1" y="36"/>
                    <a:pt x="11" y="54"/>
                    <a:pt x="27" y="65"/>
                  </a:cubicBezTo>
                  <a:cubicBezTo>
                    <a:pt x="27" y="65"/>
                    <a:pt x="27" y="65"/>
                    <a:pt x="27" y="65"/>
                  </a:cubicBezTo>
                  <a:cubicBezTo>
                    <a:pt x="33" y="75"/>
                    <a:pt x="42" y="82"/>
                    <a:pt x="53" y="84"/>
                  </a:cubicBezTo>
                  <a:cubicBezTo>
                    <a:pt x="54" y="85"/>
                    <a:pt x="54" y="85"/>
                    <a:pt x="54" y="85"/>
                  </a:cubicBezTo>
                  <a:cubicBezTo>
                    <a:pt x="54" y="108"/>
                    <a:pt x="54" y="108"/>
                    <a:pt x="54" y="108"/>
                  </a:cubicBezTo>
                  <a:cubicBezTo>
                    <a:pt x="38" y="108"/>
                    <a:pt x="38" y="108"/>
                    <a:pt x="38" y="108"/>
                  </a:cubicBezTo>
                  <a:cubicBezTo>
                    <a:pt x="35" y="108"/>
                    <a:pt x="32" y="111"/>
                    <a:pt x="32" y="114"/>
                  </a:cubicBezTo>
                  <a:cubicBezTo>
                    <a:pt x="32" y="123"/>
                    <a:pt x="32" y="123"/>
                    <a:pt x="32" y="123"/>
                  </a:cubicBezTo>
                  <a:cubicBezTo>
                    <a:pt x="27" y="123"/>
                    <a:pt x="27" y="123"/>
                    <a:pt x="27" y="123"/>
                  </a:cubicBezTo>
                  <a:cubicBezTo>
                    <a:pt x="26" y="123"/>
                    <a:pt x="25" y="124"/>
                    <a:pt x="25" y="125"/>
                  </a:cubicBezTo>
                  <a:cubicBezTo>
                    <a:pt x="25" y="127"/>
                    <a:pt x="26" y="128"/>
                    <a:pt x="27" y="128"/>
                  </a:cubicBezTo>
                  <a:cubicBezTo>
                    <a:pt x="101" y="128"/>
                    <a:pt x="101" y="128"/>
                    <a:pt x="101" y="128"/>
                  </a:cubicBezTo>
                  <a:cubicBezTo>
                    <a:pt x="102" y="128"/>
                    <a:pt x="103" y="127"/>
                    <a:pt x="103" y="125"/>
                  </a:cubicBezTo>
                  <a:cubicBezTo>
                    <a:pt x="103" y="124"/>
                    <a:pt x="102" y="123"/>
                    <a:pt x="101" y="123"/>
                  </a:cubicBezTo>
                  <a:cubicBezTo>
                    <a:pt x="96" y="123"/>
                    <a:pt x="96" y="123"/>
                    <a:pt x="96" y="123"/>
                  </a:cubicBezTo>
                  <a:cubicBezTo>
                    <a:pt x="96" y="114"/>
                    <a:pt x="96" y="114"/>
                    <a:pt x="96" y="114"/>
                  </a:cubicBezTo>
                  <a:cubicBezTo>
                    <a:pt x="96" y="111"/>
                    <a:pt x="93" y="108"/>
                    <a:pt x="90" y="108"/>
                  </a:cubicBezTo>
                  <a:cubicBezTo>
                    <a:pt x="74" y="108"/>
                    <a:pt x="74" y="108"/>
                    <a:pt x="74" y="108"/>
                  </a:cubicBezTo>
                  <a:cubicBezTo>
                    <a:pt x="74" y="85"/>
                    <a:pt x="74" y="85"/>
                    <a:pt x="74" y="85"/>
                  </a:cubicBezTo>
                  <a:lnTo>
                    <a:pt x="75" y="84"/>
                  </a:lnTo>
                  <a:close/>
                  <a:moveTo>
                    <a:pt x="106" y="51"/>
                  </a:moveTo>
                  <a:cubicBezTo>
                    <a:pt x="107" y="48"/>
                    <a:pt x="107" y="45"/>
                    <a:pt x="107" y="43"/>
                  </a:cubicBezTo>
                  <a:cubicBezTo>
                    <a:pt x="107" y="19"/>
                    <a:pt x="107" y="19"/>
                    <a:pt x="107" y="19"/>
                  </a:cubicBezTo>
                  <a:cubicBezTo>
                    <a:pt x="123" y="19"/>
                    <a:pt x="123" y="19"/>
                    <a:pt x="123" y="19"/>
                  </a:cubicBezTo>
                  <a:cubicBezTo>
                    <a:pt x="123" y="21"/>
                    <a:pt x="123" y="21"/>
                    <a:pt x="123" y="21"/>
                  </a:cubicBezTo>
                  <a:cubicBezTo>
                    <a:pt x="122" y="26"/>
                    <a:pt x="121" y="31"/>
                    <a:pt x="119" y="36"/>
                  </a:cubicBezTo>
                  <a:cubicBezTo>
                    <a:pt x="116" y="42"/>
                    <a:pt x="113" y="47"/>
                    <a:pt x="109" y="52"/>
                  </a:cubicBezTo>
                  <a:cubicBezTo>
                    <a:pt x="105" y="56"/>
                    <a:pt x="105" y="56"/>
                    <a:pt x="105" y="56"/>
                  </a:cubicBezTo>
                  <a:lnTo>
                    <a:pt x="106" y="51"/>
                  </a:lnTo>
                  <a:close/>
                  <a:moveTo>
                    <a:pt x="19" y="52"/>
                  </a:moveTo>
                  <a:cubicBezTo>
                    <a:pt x="15" y="47"/>
                    <a:pt x="12" y="42"/>
                    <a:pt x="9" y="36"/>
                  </a:cubicBezTo>
                  <a:cubicBezTo>
                    <a:pt x="7" y="31"/>
                    <a:pt x="6" y="26"/>
                    <a:pt x="5" y="21"/>
                  </a:cubicBezTo>
                  <a:cubicBezTo>
                    <a:pt x="5" y="19"/>
                    <a:pt x="5" y="19"/>
                    <a:pt x="5" y="19"/>
                  </a:cubicBezTo>
                  <a:cubicBezTo>
                    <a:pt x="21" y="19"/>
                    <a:pt x="21" y="19"/>
                    <a:pt x="21" y="19"/>
                  </a:cubicBezTo>
                  <a:cubicBezTo>
                    <a:pt x="21" y="43"/>
                    <a:pt x="21" y="43"/>
                    <a:pt x="21" y="43"/>
                  </a:cubicBezTo>
                  <a:cubicBezTo>
                    <a:pt x="21" y="45"/>
                    <a:pt x="21" y="48"/>
                    <a:pt x="22" y="51"/>
                  </a:cubicBezTo>
                  <a:cubicBezTo>
                    <a:pt x="23" y="56"/>
                    <a:pt x="23" y="56"/>
                    <a:pt x="23" y="56"/>
                  </a:cubicBezTo>
                  <a:lnTo>
                    <a:pt x="19" y="52"/>
                  </a:lnTo>
                  <a:close/>
                  <a:moveTo>
                    <a:pt x="91" y="113"/>
                  </a:moveTo>
                  <a:cubicBezTo>
                    <a:pt x="91" y="123"/>
                    <a:pt x="91" y="123"/>
                    <a:pt x="91" y="123"/>
                  </a:cubicBezTo>
                  <a:cubicBezTo>
                    <a:pt x="37" y="123"/>
                    <a:pt x="37" y="123"/>
                    <a:pt x="37" y="123"/>
                  </a:cubicBezTo>
                  <a:cubicBezTo>
                    <a:pt x="37" y="113"/>
                    <a:pt x="37" y="113"/>
                    <a:pt x="37" y="113"/>
                  </a:cubicBezTo>
                  <a:lnTo>
                    <a:pt x="91" y="113"/>
                  </a:lnTo>
                  <a:close/>
                  <a:moveTo>
                    <a:pt x="59" y="108"/>
                  </a:moveTo>
                  <a:cubicBezTo>
                    <a:pt x="59" y="85"/>
                    <a:pt x="59" y="85"/>
                    <a:pt x="59" y="85"/>
                  </a:cubicBezTo>
                  <a:cubicBezTo>
                    <a:pt x="60" y="86"/>
                    <a:pt x="60" y="86"/>
                    <a:pt x="60" y="86"/>
                  </a:cubicBezTo>
                  <a:cubicBezTo>
                    <a:pt x="63" y="86"/>
                    <a:pt x="65" y="86"/>
                    <a:pt x="68" y="86"/>
                  </a:cubicBezTo>
                  <a:cubicBezTo>
                    <a:pt x="69" y="85"/>
                    <a:pt x="69" y="85"/>
                    <a:pt x="69" y="85"/>
                  </a:cubicBezTo>
                  <a:cubicBezTo>
                    <a:pt x="69" y="108"/>
                    <a:pt x="69" y="108"/>
                    <a:pt x="69" y="108"/>
                  </a:cubicBezTo>
                  <a:lnTo>
                    <a:pt x="59" y="108"/>
                  </a:lnTo>
                  <a:close/>
                  <a:moveTo>
                    <a:pt x="64" y="81"/>
                  </a:moveTo>
                  <a:cubicBezTo>
                    <a:pt x="59" y="81"/>
                    <a:pt x="54" y="80"/>
                    <a:pt x="49" y="78"/>
                  </a:cubicBezTo>
                  <a:cubicBezTo>
                    <a:pt x="44" y="76"/>
                    <a:pt x="40" y="73"/>
                    <a:pt x="37" y="70"/>
                  </a:cubicBezTo>
                  <a:cubicBezTo>
                    <a:pt x="33" y="66"/>
                    <a:pt x="30" y="62"/>
                    <a:pt x="28" y="58"/>
                  </a:cubicBezTo>
                  <a:cubicBezTo>
                    <a:pt x="26" y="53"/>
                    <a:pt x="25" y="48"/>
                    <a:pt x="25" y="43"/>
                  </a:cubicBezTo>
                  <a:cubicBezTo>
                    <a:pt x="25" y="4"/>
                    <a:pt x="25" y="4"/>
                    <a:pt x="25" y="4"/>
                  </a:cubicBezTo>
                  <a:cubicBezTo>
                    <a:pt x="103" y="4"/>
                    <a:pt x="103" y="4"/>
                    <a:pt x="103" y="4"/>
                  </a:cubicBezTo>
                  <a:cubicBezTo>
                    <a:pt x="103" y="43"/>
                    <a:pt x="103" y="43"/>
                    <a:pt x="103" y="43"/>
                  </a:cubicBezTo>
                  <a:cubicBezTo>
                    <a:pt x="103" y="48"/>
                    <a:pt x="102" y="53"/>
                    <a:pt x="100" y="58"/>
                  </a:cubicBezTo>
                  <a:cubicBezTo>
                    <a:pt x="98" y="62"/>
                    <a:pt x="95" y="66"/>
                    <a:pt x="91" y="70"/>
                  </a:cubicBezTo>
                  <a:cubicBezTo>
                    <a:pt x="88" y="73"/>
                    <a:pt x="84" y="76"/>
                    <a:pt x="79" y="78"/>
                  </a:cubicBezTo>
                  <a:cubicBezTo>
                    <a:pt x="74" y="80"/>
                    <a:pt x="69" y="81"/>
                    <a:pt x="64"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 name="Freeform 6"/>
            <p:cNvSpPr>
              <a:spLocks noEditPoints="1"/>
            </p:cNvSpPr>
            <p:nvPr/>
          </p:nvSpPr>
          <p:spPr bwMode="auto">
            <a:xfrm>
              <a:off x="11304588" y="6153151"/>
              <a:ext cx="150813" cy="146050"/>
            </a:xfrm>
            <a:custGeom>
              <a:avLst/>
              <a:gdLst>
                <a:gd name="T0" fmla="*/ 39 w 40"/>
                <a:gd name="T1" fmla="*/ 17 h 39"/>
                <a:gd name="T2" fmla="*/ 40 w 40"/>
                <a:gd name="T3" fmla="*/ 15 h 39"/>
                <a:gd name="T4" fmla="*/ 38 w 40"/>
                <a:gd name="T5" fmla="*/ 13 h 39"/>
                <a:gd name="T6" fmla="*/ 27 w 40"/>
                <a:gd name="T7" fmla="*/ 12 h 39"/>
                <a:gd name="T8" fmla="*/ 22 w 40"/>
                <a:gd name="T9" fmla="*/ 2 h 39"/>
                <a:gd name="T10" fmla="*/ 18 w 40"/>
                <a:gd name="T11" fmla="*/ 2 h 39"/>
                <a:gd name="T12" fmla="*/ 13 w 40"/>
                <a:gd name="T13" fmla="*/ 12 h 39"/>
                <a:gd name="T14" fmla="*/ 2 w 40"/>
                <a:gd name="T15" fmla="*/ 13 h 39"/>
                <a:gd name="T16" fmla="*/ 0 w 40"/>
                <a:gd name="T17" fmla="*/ 15 h 39"/>
                <a:gd name="T18" fmla="*/ 1 w 40"/>
                <a:gd name="T19" fmla="*/ 17 h 39"/>
                <a:gd name="T20" fmla="*/ 9 w 40"/>
                <a:gd name="T21" fmla="*/ 25 h 39"/>
                <a:gd name="T22" fmla="*/ 7 w 40"/>
                <a:gd name="T23" fmla="*/ 36 h 39"/>
                <a:gd name="T24" fmla="*/ 10 w 40"/>
                <a:gd name="T25" fmla="*/ 38 h 39"/>
                <a:gd name="T26" fmla="*/ 20 w 40"/>
                <a:gd name="T27" fmla="*/ 33 h 39"/>
                <a:gd name="T28" fmla="*/ 30 w 40"/>
                <a:gd name="T29" fmla="*/ 38 h 39"/>
                <a:gd name="T30" fmla="*/ 33 w 40"/>
                <a:gd name="T31" fmla="*/ 36 h 39"/>
                <a:gd name="T32" fmla="*/ 31 w 40"/>
                <a:gd name="T33" fmla="*/ 25 h 39"/>
                <a:gd name="T34" fmla="*/ 39 w 40"/>
                <a:gd name="T35" fmla="*/ 17 h 39"/>
                <a:gd name="T36" fmla="*/ 26 w 40"/>
                <a:gd name="T37" fmla="*/ 23 h 39"/>
                <a:gd name="T38" fmla="*/ 28 w 40"/>
                <a:gd name="T39" fmla="*/ 32 h 39"/>
                <a:gd name="T40" fmla="*/ 20 w 40"/>
                <a:gd name="T41" fmla="*/ 28 h 39"/>
                <a:gd name="T42" fmla="*/ 12 w 40"/>
                <a:gd name="T43" fmla="*/ 32 h 39"/>
                <a:gd name="T44" fmla="*/ 14 w 40"/>
                <a:gd name="T45" fmla="*/ 23 h 39"/>
                <a:gd name="T46" fmla="*/ 7 w 40"/>
                <a:gd name="T47" fmla="*/ 17 h 39"/>
                <a:gd name="T48" fmla="*/ 16 w 40"/>
                <a:gd name="T49" fmla="*/ 16 h 39"/>
                <a:gd name="T50" fmla="*/ 20 w 40"/>
                <a:gd name="T51" fmla="*/ 8 h 39"/>
                <a:gd name="T52" fmla="*/ 24 w 40"/>
                <a:gd name="T53" fmla="*/ 16 h 39"/>
                <a:gd name="T54" fmla="*/ 33 w 40"/>
                <a:gd name="T55" fmla="*/ 17 h 39"/>
                <a:gd name="T56" fmla="*/ 26 w 40"/>
                <a:gd name="T57" fmla="*/ 2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 h="39">
                  <a:moveTo>
                    <a:pt x="39" y="17"/>
                  </a:moveTo>
                  <a:cubicBezTo>
                    <a:pt x="40" y="17"/>
                    <a:pt x="40" y="16"/>
                    <a:pt x="40" y="15"/>
                  </a:cubicBezTo>
                  <a:cubicBezTo>
                    <a:pt x="40" y="14"/>
                    <a:pt x="39" y="13"/>
                    <a:pt x="38" y="13"/>
                  </a:cubicBezTo>
                  <a:cubicBezTo>
                    <a:pt x="27" y="12"/>
                    <a:pt x="27" y="12"/>
                    <a:pt x="27" y="12"/>
                  </a:cubicBezTo>
                  <a:cubicBezTo>
                    <a:pt x="22" y="2"/>
                    <a:pt x="22" y="2"/>
                    <a:pt x="22" y="2"/>
                  </a:cubicBezTo>
                  <a:cubicBezTo>
                    <a:pt x="21" y="0"/>
                    <a:pt x="19" y="0"/>
                    <a:pt x="18" y="2"/>
                  </a:cubicBezTo>
                  <a:cubicBezTo>
                    <a:pt x="13" y="12"/>
                    <a:pt x="13" y="12"/>
                    <a:pt x="13" y="12"/>
                  </a:cubicBezTo>
                  <a:cubicBezTo>
                    <a:pt x="2" y="13"/>
                    <a:pt x="2" y="13"/>
                    <a:pt x="2" y="13"/>
                  </a:cubicBezTo>
                  <a:cubicBezTo>
                    <a:pt x="1" y="13"/>
                    <a:pt x="0" y="14"/>
                    <a:pt x="0" y="15"/>
                  </a:cubicBezTo>
                  <a:cubicBezTo>
                    <a:pt x="0" y="16"/>
                    <a:pt x="0" y="17"/>
                    <a:pt x="1" y="17"/>
                  </a:cubicBezTo>
                  <a:cubicBezTo>
                    <a:pt x="9" y="25"/>
                    <a:pt x="9" y="25"/>
                    <a:pt x="9" y="25"/>
                  </a:cubicBezTo>
                  <a:cubicBezTo>
                    <a:pt x="7" y="36"/>
                    <a:pt x="7" y="36"/>
                    <a:pt x="7" y="36"/>
                  </a:cubicBezTo>
                  <a:cubicBezTo>
                    <a:pt x="7" y="38"/>
                    <a:pt x="9" y="39"/>
                    <a:pt x="10" y="38"/>
                  </a:cubicBezTo>
                  <a:cubicBezTo>
                    <a:pt x="20" y="33"/>
                    <a:pt x="20" y="33"/>
                    <a:pt x="20" y="33"/>
                  </a:cubicBezTo>
                  <a:cubicBezTo>
                    <a:pt x="30" y="38"/>
                    <a:pt x="30" y="38"/>
                    <a:pt x="30" y="38"/>
                  </a:cubicBezTo>
                  <a:cubicBezTo>
                    <a:pt x="31" y="39"/>
                    <a:pt x="33" y="38"/>
                    <a:pt x="33" y="36"/>
                  </a:cubicBezTo>
                  <a:cubicBezTo>
                    <a:pt x="31" y="25"/>
                    <a:pt x="31" y="25"/>
                    <a:pt x="31" y="25"/>
                  </a:cubicBezTo>
                  <a:lnTo>
                    <a:pt x="39" y="17"/>
                  </a:lnTo>
                  <a:close/>
                  <a:moveTo>
                    <a:pt x="26" y="23"/>
                  </a:moveTo>
                  <a:cubicBezTo>
                    <a:pt x="28" y="32"/>
                    <a:pt x="28" y="32"/>
                    <a:pt x="28" y="32"/>
                  </a:cubicBezTo>
                  <a:cubicBezTo>
                    <a:pt x="20" y="28"/>
                    <a:pt x="20" y="28"/>
                    <a:pt x="20" y="28"/>
                  </a:cubicBezTo>
                  <a:cubicBezTo>
                    <a:pt x="12" y="32"/>
                    <a:pt x="12" y="32"/>
                    <a:pt x="12" y="32"/>
                  </a:cubicBezTo>
                  <a:cubicBezTo>
                    <a:pt x="14" y="23"/>
                    <a:pt x="14" y="23"/>
                    <a:pt x="14" y="23"/>
                  </a:cubicBezTo>
                  <a:cubicBezTo>
                    <a:pt x="7" y="17"/>
                    <a:pt x="7" y="17"/>
                    <a:pt x="7" y="17"/>
                  </a:cubicBezTo>
                  <a:cubicBezTo>
                    <a:pt x="16" y="16"/>
                    <a:pt x="16" y="16"/>
                    <a:pt x="16" y="16"/>
                  </a:cubicBezTo>
                  <a:cubicBezTo>
                    <a:pt x="20" y="8"/>
                    <a:pt x="20" y="8"/>
                    <a:pt x="20" y="8"/>
                  </a:cubicBezTo>
                  <a:cubicBezTo>
                    <a:pt x="24" y="16"/>
                    <a:pt x="24" y="16"/>
                    <a:pt x="24" y="16"/>
                  </a:cubicBezTo>
                  <a:cubicBezTo>
                    <a:pt x="33" y="17"/>
                    <a:pt x="33" y="17"/>
                    <a:pt x="33" y="17"/>
                  </a:cubicBezTo>
                  <a:lnTo>
                    <a:pt x="26"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7" name="Freeform 7"/>
          <p:cNvSpPr>
            <a:spLocks noEditPoints="1"/>
          </p:cNvSpPr>
          <p:nvPr/>
        </p:nvSpPr>
        <p:spPr bwMode="auto">
          <a:xfrm>
            <a:off x="10179050" y="6073776"/>
            <a:ext cx="481013" cy="481013"/>
          </a:xfrm>
          <a:custGeom>
            <a:avLst/>
            <a:gdLst>
              <a:gd name="T0" fmla="*/ 126 w 128"/>
              <a:gd name="T1" fmla="*/ 14 h 128"/>
              <a:gd name="T2" fmla="*/ 107 w 128"/>
              <a:gd name="T3" fmla="*/ 2 h 128"/>
              <a:gd name="T4" fmla="*/ 23 w 128"/>
              <a:gd name="T5" fmla="*/ 0 h 128"/>
              <a:gd name="T6" fmla="*/ 21 w 128"/>
              <a:gd name="T7" fmla="*/ 14 h 128"/>
              <a:gd name="T8" fmla="*/ 0 w 128"/>
              <a:gd name="T9" fmla="*/ 17 h 128"/>
              <a:gd name="T10" fmla="*/ 27 w 128"/>
              <a:gd name="T11" fmla="*/ 65 h 128"/>
              <a:gd name="T12" fmla="*/ 54 w 128"/>
              <a:gd name="T13" fmla="*/ 85 h 128"/>
              <a:gd name="T14" fmla="*/ 38 w 128"/>
              <a:gd name="T15" fmla="*/ 108 h 128"/>
              <a:gd name="T16" fmla="*/ 32 w 128"/>
              <a:gd name="T17" fmla="*/ 123 h 128"/>
              <a:gd name="T18" fmla="*/ 25 w 128"/>
              <a:gd name="T19" fmla="*/ 125 h 128"/>
              <a:gd name="T20" fmla="*/ 101 w 128"/>
              <a:gd name="T21" fmla="*/ 128 h 128"/>
              <a:gd name="T22" fmla="*/ 101 w 128"/>
              <a:gd name="T23" fmla="*/ 123 h 128"/>
              <a:gd name="T24" fmla="*/ 96 w 128"/>
              <a:gd name="T25" fmla="*/ 114 h 128"/>
              <a:gd name="T26" fmla="*/ 74 w 128"/>
              <a:gd name="T27" fmla="*/ 108 h 128"/>
              <a:gd name="T28" fmla="*/ 75 w 128"/>
              <a:gd name="T29" fmla="*/ 84 h 128"/>
              <a:gd name="T30" fmla="*/ 101 w 128"/>
              <a:gd name="T31" fmla="*/ 65 h 128"/>
              <a:gd name="T32" fmla="*/ 19 w 128"/>
              <a:gd name="T33" fmla="*/ 52 h 128"/>
              <a:gd name="T34" fmla="*/ 5 w 128"/>
              <a:gd name="T35" fmla="*/ 21 h 128"/>
              <a:gd name="T36" fmla="*/ 21 w 128"/>
              <a:gd name="T37" fmla="*/ 19 h 128"/>
              <a:gd name="T38" fmla="*/ 22 w 128"/>
              <a:gd name="T39" fmla="*/ 51 h 128"/>
              <a:gd name="T40" fmla="*/ 19 w 128"/>
              <a:gd name="T41" fmla="*/ 52 h 128"/>
              <a:gd name="T42" fmla="*/ 91 w 128"/>
              <a:gd name="T43" fmla="*/ 123 h 128"/>
              <a:gd name="T44" fmla="*/ 37 w 128"/>
              <a:gd name="T45" fmla="*/ 113 h 128"/>
              <a:gd name="T46" fmla="*/ 59 w 128"/>
              <a:gd name="T47" fmla="*/ 108 h 128"/>
              <a:gd name="T48" fmla="*/ 60 w 128"/>
              <a:gd name="T49" fmla="*/ 86 h 128"/>
              <a:gd name="T50" fmla="*/ 69 w 128"/>
              <a:gd name="T51" fmla="*/ 85 h 128"/>
              <a:gd name="T52" fmla="*/ 59 w 128"/>
              <a:gd name="T53" fmla="*/ 108 h 128"/>
              <a:gd name="T54" fmla="*/ 100 w 128"/>
              <a:gd name="T55" fmla="*/ 58 h 128"/>
              <a:gd name="T56" fmla="*/ 79 w 128"/>
              <a:gd name="T57" fmla="*/ 78 h 128"/>
              <a:gd name="T58" fmla="*/ 49 w 128"/>
              <a:gd name="T59" fmla="*/ 78 h 128"/>
              <a:gd name="T60" fmla="*/ 28 w 128"/>
              <a:gd name="T61" fmla="*/ 58 h 128"/>
              <a:gd name="T62" fmla="*/ 25 w 128"/>
              <a:gd name="T63" fmla="*/ 4 h 128"/>
              <a:gd name="T64" fmla="*/ 103 w 128"/>
              <a:gd name="T65" fmla="*/ 43 h 128"/>
              <a:gd name="T66" fmla="*/ 106 w 128"/>
              <a:gd name="T67" fmla="*/ 51 h 128"/>
              <a:gd name="T68" fmla="*/ 107 w 128"/>
              <a:gd name="T69" fmla="*/ 19 h 128"/>
              <a:gd name="T70" fmla="*/ 123 w 128"/>
              <a:gd name="T71" fmla="*/ 21 h 128"/>
              <a:gd name="T72" fmla="*/ 109 w 128"/>
              <a:gd name="T73" fmla="*/ 5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8">
                <a:moveTo>
                  <a:pt x="128" y="17"/>
                </a:moveTo>
                <a:cubicBezTo>
                  <a:pt x="128" y="15"/>
                  <a:pt x="127" y="14"/>
                  <a:pt x="126" y="14"/>
                </a:cubicBezTo>
                <a:cubicBezTo>
                  <a:pt x="107" y="14"/>
                  <a:pt x="107" y="14"/>
                  <a:pt x="107" y="14"/>
                </a:cubicBezTo>
                <a:cubicBezTo>
                  <a:pt x="107" y="2"/>
                  <a:pt x="107" y="2"/>
                  <a:pt x="107" y="2"/>
                </a:cubicBezTo>
                <a:cubicBezTo>
                  <a:pt x="107" y="1"/>
                  <a:pt x="106" y="0"/>
                  <a:pt x="105" y="0"/>
                </a:cubicBezTo>
                <a:cubicBezTo>
                  <a:pt x="23" y="0"/>
                  <a:pt x="23" y="0"/>
                  <a:pt x="23" y="0"/>
                </a:cubicBezTo>
                <a:cubicBezTo>
                  <a:pt x="22" y="0"/>
                  <a:pt x="21" y="1"/>
                  <a:pt x="21" y="2"/>
                </a:cubicBezTo>
                <a:cubicBezTo>
                  <a:pt x="21" y="14"/>
                  <a:pt x="21" y="14"/>
                  <a:pt x="21" y="14"/>
                </a:cubicBezTo>
                <a:cubicBezTo>
                  <a:pt x="2" y="14"/>
                  <a:pt x="2" y="14"/>
                  <a:pt x="2" y="14"/>
                </a:cubicBezTo>
                <a:cubicBezTo>
                  <a:pt x="1" y="14"/>
                  <a:pt x="0" y="15"/>
                  <a:pt x="0" y="17"/>
                </a:cubicBezTo>
                <a:cubicBezTo>
                  <a:pt x="1" y="36"/>
                  <a:pt x="11" y="54"/>
                  <a:pt x="27" y="65"/>
                </a:cubicBezTo>
                <a:cubicBezTo>
                  <a:pt x="27" y="65"/>
                  <a:pt x="27" y="65"/>
                  <a:pt x="27" y="65"/>
                </a:cubicBezTo>
                <a:cubicBezTo>
                  <a:pt x="33" y="75"/>
                  <a:pt x="42" y="82"/>
                  <a:pt x="53" y="84"/>
                </a:cubicBezTo>
                <a:cubicBezTo>
                  <a:pt x="54" y="85"/>
                  <a:pt x="54" y="85"/>
                  <a:pt x="54" y="85"/>
                </a:cubicBezTo>
                <a:cubicBezTo>
                  <a:pt x="54" y="108"/>
                  <a:pt x="54" y="108"/>
                  <a:pt x="54" y="108"/>
                </a:cubicBezTo>
                <a:cubicBezTo>
                  <a:pt x="38" y="108"/>
                  <a:pt x="38" y="108"/>
                  <a:pt x="38" y="108"/>
                </a:cubicBezTo>
                <a:cubicBezTo>
                  <a:pt x="35" y="108"/>
                  <a:pt x="32" y="111"/>
                  <a:pt x="32" y="114"/>
                </a:cubicBezTo>
                <a:cubicBezTo>
                  <a:pt x="32" y="123"/>
                  <a:pt x="32" y="123"/>
                  <a:pt x="32" y="123"/>
                </a:cubicBezTo>
                <a:cubicBezTo>
                  <a:pt x="27" y="123"/>
                  <a:pt x="27" y="123"/>
                  <a:pt x="27" y="123"/>
                </a:cubicBezTo>
                <a:cubicBezTo>
                  <a:pt x="26" y="123"/>
                  <a:pt x="25" y="124"/>
                  <a:pt x="25" y="125"/>
                </a:cubicBezTo>
                <a:cubicBezTo>
                  <a:pt x="25" y="127"/>
                  <a:pt x="26" y="128"/>
                  <a:pt x="27" y="128"/>
                </a:cubicBezTo>
                <a:cubicBezTo>
                  <a:pt x="101" y="128"/>
                  <a:pt x="101" y="128"/>
                  <a:pt x="101" y="128"/>
                </a:cubicBezTo>
                <a:cubicBezTo>
                  <a:pt x="102" y="128"/>
                  <a:pt x="103" y="127"/>
                  <a:pt x="103" y="125"/>
                </a:cubicBezTo>
                <a:cubicBezTo>
                  <a:pt x="103" y="124"/>
                  <a:pt x="102" y="123"/>
                  <a:pt x="101" y="123"/>
                </a:cubicBezTo>
                <a:cubicBezTo>
                  <a:pt x="96" y="123"/>
                  <a:pt x="96" y="123"/>
                  <a:pt x="96" y="123"/>
                </a:cubicBezTo>
                <a:cubicBezTo>
                  <a:pt x="96" y="114"/>
                  <a:pt x="96" y="114"/>
                  <a:pt x="96" y="114"/>
                </a:cubicBezTo>
                <a:cubicBezTo>
                  <a:pt x="96" y="111"/>
                  <a:pt x="93" y="108"/>
                  <a:pt x="90" y="108"/>
                </a:cubicBezTo>
                <a:cubicBezTo>
                  <a:pt x="74" y="108"/>
                  <a:pt x="74" y="108"/>
                  <a:pt x="74" y="108"/>
                </a:cubicBezTo>
                <a:cubicBezTo>
                  <a:pt x="74" y="85"/>
                  <a:pt x="74" y="85"/>
                  <a:pt x="74" y="85"/>
                </a:cubicBezTo>
                <a:cubicBezTo>
                  <a:pt x="75" y="84"/>
                  <a:pt x="75" y="84"/>
                  <a:pt x="75" y="84"/>
                </a:cubicBezTo>
                <a:cubicBezTo>
                  <a:pt x="86" y="82"/>
                  <a:pt x="95" y="75"/>
                  <a:pt x="101" y="65"/>
                </a:cubicBezTo>
                <a:cubicBezTo>
                  <a:pt x="101" y="65"/>
                  <a:pt x="101" y="65"/>
                  <a:pt x="101" y="65"/>
                </a:cubicBezTo>
                <a:cubicBezTo>
                  <a:pt x="117" y="54"/>
                  <a:pt x="127" y="36"/>
                  <a:pt x="128" y="17"/>
                </a:cubicBezTo>
                <a:close/>
                <a:moveTo>
                  <a:pt x="19" y="52"/>
                </a:moveTo>
                <a:cubicBezTo>
                  <a:pt x="15" y="47"/>
                  <a:pt x="12" y="42"/>
                  <a:pt x="9" y="36"/>
                </a:cubicBezTo>
                <a:cubicBezTo>
                  <a:pt x="7" y="31"/>
                  <a:pt x="6" y="26"/>
                  <a:pt x="5" y="21"/>
                </a:cubicBezTo>
                <a:cubicBezTo>
                  <a:pt x="5" y="19"/>
                  <a:pt x="5" y="19"/>
                  <a:pt x="5" y="19"/>
                </a:cubicBezTo>
                <a:cubicBezTo>
                  <a:pt x="21" y="19"/>
                  <a:pt x="21" y="19"/>
                  <a:pt x="21" y="19"/>
                </a:cubicBezTo>
                <a:cubicBezTo>
                  <a:pt x="21" y="43"/>
                  <a:pt x="21" y="43"/>
                  <a:pt x="21" y="43"/>
                </a:cubicBezTo>
                <a:cubicBezTo>
                  <a:pt x="21" y="45"/>
                  <a:pt x="21" y="48"/>
                  <a:pt x="22" y="51"/>
                </a:cubicBezTo>
                <a:cubicBezTo>
                  <a:pt x="23" y="56"/>
                  <a:pt x="23" y="56"/>
                  <a:pt x="23" y="56"/>
                </a:cubicBezTo>
                <a:lnTo>
                  <a:pt x="19" y="52"/>
                </a:lnTo>
                <a:close/>
                <a:moveTo>
                  <a:pt x="91" y="113"/>
                </a:moveTo>
                <a:cubicBezTo>
                  <a:pt x="91" y="123"/>
                  <a:pt x="91" y="123"/>
                  <a:pt x="91" y="123"/>
                </a:cubicBezTo>
                <a:cubicBezTo>
                  <a:pt x="37" y="123"/>
                  <a:pt x="37" y="123"/>
                  <a:pt x="37" y="123"/>
                </a:cubicBezTo>
                <a:cubicBezTo>
                  <a:pt x="37" y="113"/>
                  <a:pt x="37" y="113"/>
                  <a:pt x="37" y="113"/>
                </a:cubicBezTo>
                <a:lnTo>
                  <a:pt x="91" y="113"/>
                </a:lnTo>
                <a:close/>
                <a:moveTo>
                  <a:pt x="59" y="108"/>
                </a:moveTo>
                <a:cubicBezTo>
                  <a:pt x="59" y="85"/>
                  <a:pt x="59" y="85"/>
                  <a:pt x="59" y="85"/>
                </a:cubicBezTo>
                <a:cubicBezTo>
                  <a:pt x="60" y="86"/>
                  <a:pt x="60" y="86"/>
                  <a:pt x="60" y="86"/>
                </a:cubicBezTo>
                <a:cubicBezTo>
                  <a:pt x="63" y="86"/>
                  <a:pt x="65" y="86"/>
                  <a:pt x="68" y="86"/>
                </a:cubicBezTo>
                <a:cubicBezTo>
                  <a:pt x="69" y="85"/>
                  <a:pt x="69" y="85"/>
                  <a:pt x="69" y="85"/>
                </a:cubicBezTo>
                <a:cubicBezTo>
                  <a:pt x="69" y="108"/>
                  <a:pt x="69" y="108"/>
                  <a:pt x="69" y="108"/>
                </a:cubicBezTo>
                <a:lnTo>
                  <a:pt x="59" y="108"/>
                </a:lnTo>
                <a:close/>
                <a:moveTo>
                  <a:pt x="103" y="43"/>
                </a:moveTo>
                <a:cubicBezTo>
                  <a:pt x="103" y="48"/>
                  <a:pt x="102" y="53"/>
                  <a:pt x="100" y="58"/>
                </a:cubicBezTo>
                <a:cubicBezTo>
                  <a:pt x="98" y="62"/>
                  <a:pt x="95" y="66"/>
                  <a:pt x="91" y="70"/>
                </a:cubicBezTo>
                <a:cubicBezTo>
                  <a:pt x="88" y="73"/>
                  <a:pt x="84" y="76"/>
                  <a:pt x="79" y="78"/>
                </a:cubicBezTo>
                <a:cubicBezTo>
                  <a:pt x="74" y="80"/>
                  <a:pt x="69" y="81"/>
                  <a:pt x="64" y="81"/>
                </a:cubicBezTo>
                <a:cubicBezTo>
                  <a:pt x="59" y="81"/>
                  <a:pt x="54" y="80"/>
                  <a:pt x="49" y="78"/>
                </a:cubicBezTo>
                <a:cubicBezTo>
                  <a:pt x="44" y="76"/>
                  <a:pt x="40" y="73"/>
                  <a:pt x="37" y="70"/>
                </a:cubicBezTo>
                <a:cubicBezTo>
                  <a:pt x="33" y="66"/>
                  <a:pt x="30" y="62"/>
                  <a:pt x="28" y="58"/>
                </a:cubicBezTo>
                <a:cubicBezTo>
                  <a:pt x="26" y="53"/>
                  <a:pt x="25" y="48"/>
                  <a:pt x="25" y="43"/>
                </a:cubicBezTo>
                <a:cubicBezTo>
                  <a:pt x="25" y="4"/>
                  <a:pt x="25" y="4"/>
                  <a:pt x="25" y="4"/>
                </a:cubicBezTo>
                <a:cubicBezTo>
                  <a:pt x="103" y="4"/>
                  <a:pt x="103" y="4"/>
                  <a:pt x="103" y="4"/>
                </a:cubicBezTo>
                <a:lnTo>
                  <a:pt x="103" y="43"/>
                </a:lnTo>
                <a:close/>
                <a:moveTo>
                  <a:pt x="105" y="56"/>
                </a:moveTo>
                <a:cubicBezTo>
                  <a:pt x="106" y="51"/>
                  <a:pt x="106" y="51"/>
                  <a:pt x="106" y="51"/>
                </a:cubicBezTo>
                <a:cubicBezTo>
                  <a:pt x="107" y="48"/>
                  <a:pt x="107" y="45"/>
                  <a:pt x="107" y="43"/>
                </a:cubicBezTo>
                <a:cubicBezTo>
                  <a:pt x="107" y="19"/>
                  <a:pt x="107" y="19"/>
                  <a:pt x="107" y="19"/>
                </a:cubicBezTo>
                <a:cubicBezTo>
                  <a:pt x="123" y="19"/>
                  <a:pt x="123" y="19"/>
                  <a:pt x="123" y="19"/>
                </a:cubicBezTo>
                <a:cubicBezTo>
                  <a:pt x="123" y="21"/>
                  <a:pt x="123" y="21"/>
                  <a:pt x="123" y="21"/>
                </a:cubicBezTo>
                <a:cubicBezTo>
                  <a:pt x="122" y="26"/>
                  <a:pt x="121" y="31"/>
                  <a:pt x="119" y="36"/>
                </a:cubicBezTo>
                <a:cubicBezTo>
                  <a:pt x="116" y="42"/>
                  <a:pt x="113" y="47"/>
                  <a:pt x="109" y="52"/>
                </a:cubicBezTo>
                <a:lnTo>
                  <a:pt x="105" y="56"/>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4" name="组合 3"/>
          <p:cNvGrpSpPr/>
          <p:nvPr/>
        </p:nvGrpSpPr>
        <p:grpSpPr>
          <a:xfrm>
            <a:off x="9217025" y="6138863"/>
            <a:ext cx="481013" cy="349250"/>
            <a:chOff x="9217025" y="6138863"/>
            <a:chExt cx="481013" cy="349250"/>
          </a:xfrm>
          <a:solidFill>
            <a:schemeClr val="accent4"/>
          </a:solidFill>
        </p:grpSpPr>
        <p:sp>
          <p:nvSpPr>
            <p:cNvPr id="8" name="Freeform 8"/>
            <p:cNvSpPr/>
            <p:nvPr/>
          </p:nvSpPr>
          <p:spPr bwMode="auto">
            <a:xfrm>
              <a:off x="9450388" y="6345238"/>
              <a:ext cx="15875" cy="74613"/>
            </a:xfrm>
            <a:custGeom>
              <a:avLst/>
              <a:gdLst>
                <a:gd name="T0" fmla="*/ 2 w 4"/>
                <a:gd name="T1" fmla="*/ 0 h 20"/>
                <a:gd name="T2" fmla="*/ 0 w 4"/>
                <a:gd name="T3" fmla="*/ 3 h 20"/>
                <a:gd name="T4" fmla="*/ 0 w 4"/>
                <a:gd name="T5" fmla="*/ 17 h 20"/>
                <a:gd name="T6" fmla="*/ 2 w 4"/>
                <a:gd name="T7" fmla="*/ 20 h 20"/>
                <a:gd name="T8" fmla="*/ 4 w 4"/>
                <a:gd name="T9" fmla="*/ 17 h 20"/>
                <a:gd name="T10" fmla="*/ 4 w 4"/>
                <a:gd name="T11" fmla="*/ 3 h 20"/>
                <a:gd name="T12" fmla="*/ 2 w 4"/>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4" h="20">
                  <a:moveTo>
                    <a:pt x="2" y="0"/>
                  </a:moveTo>
                  <a:cubicBezTo>
                    <a:pt x="1" y="0"/>
                    <a:pt x="0" y="1"/>
                    <a:pt x="0" y="3"/>
                  </a:cubicBezTo>
                  <a:cubicBezTo>
                    <a:pt x="0" y="17"/>
                    <a:pt x="0" y="17"/>
                    <a:pt x="0" y="17"/>
                  </a:cubicBezTo>
                  <a:cubicBezTo>
                    <a:pt x="0" y="19"/>
                    <a:pt x="1" y="20"/>
                    <a:pt x="2" y="20"/>
                  </a:cubicBezTo>
                  <a:cubicBezTo>
                    <a:pt x="3" y="20"/>
                    <a:pt x="4" y="19"/>
                    <a:pt x="4" y="17"/>
                  </a:cubicBezTo>
                  <a:cubicBezTo>
                    <a:pt x="4" y="3"/>
                    <a:pt x="4" y="3"/>
                    <a:pt x="4" y="3"/>
                  </a:cubicBezTo>
                  <a:cubicBezTo>
                    <a:pt x="4" y="1"/>
                    <a:pt x="3"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 name="Freeform 9"/>
            <p:cNvSpPr>
              <a:spLocks noEditPoints="1"/>
            </p:cNvSpPr>
            <p:nvPr/>
          </p:nvSpPr>
          <p:spPr bwMode="auto">
            <a:xfrm>
              <a:off x="9217025" y="6138863"/>
              <a:ext cx="481013" cy="349250"/>
            </a:xfrm>
            <a:custGeom>
              <a:avLst/>
              <a:gdLst>
                <a:gd name="T0" fmla="*/ 126 w 128"/>
                <a:gd name="T1" fmla="*/ 0 h 93"/>
                <a:gd name="T2" fmla="*/ 2 w 128"/>
                <a:gd name="T3" fmla="*/ 0 h 93"/>
                <a:gd name="T4" fmla="*/ 0 w 128"/>
                <a:gd name="T5" fmla="*/ 3 h 93"/>
                <a:gd name="T6" fmla="*/ 0 w 128"/>
                <a:gd name="T7" fmla="*/ 29 h 93"/>
                <a:gd name="T8" fmla="*/ 1 w 128"/>
                <a:gd name="T9" fmla="*/ 30 h 93"/>
                <a:gd name="T10" fmla="*/ 36 w 128"/>
                <a:gd name="T11" fmla="*/ 66 h 93"/>
                <a:gd name="T12" fmla="*/ 36 w 128"/>
                <a:gd name="T13" fmla="*/ 67 h 93"/>
                <a:gd name="T14" fmla="*/ 64 w 128"/>
                <a:gd name="T15" fmla="*/ 93 h 93"/>
                <a:gd name="T16" fmla="*/ 92 w 128"/>
                <a:gd name="T17" fmla="*/ 67 h 93"/>
                <a:gd name="T18" fmla="*/ 92 w 128"/>
                <a:gd name="T19" fmla="*/ 66 h 93"/>
                <a:gd name="T20" fmla="*/ 92 w 128"/>
                <a:gd name="T21" fmla="*/ 66 h 93"/>
                <a:gd name="T22" fmla="*/ 127 w 128"/>
                <a:gd name="T23" fmla="*/ 30 h 93"/>
                <a:gd name="T24" fmla="*/ 128 w 128"/>
                <a:gd name="T25" fmla="*/ 29 h 93"/>
                <a:gd name="T26" fmla="*/ 128 w 128"/>
                <a:gd name="T27" fmla="*/ 3 h 93"/>
                <a:gd name="T28" fmla="*/ 126 w 128"/>
                <a:gd name="T29" fmla="*/ 0 h 93"/>
                <a:gd name="T30" fmla="*/ 115 w 128"/>
                <a:gd name="T31" fmla="*/ 5 h 93"/>
                <a:gd name="T32" fmla="*/ 97 w 128"/>
                <a:gd name="T33" fmla="*/ 23 h 93"/>
                <a:gd name="T34" fmla="*/ 31 w 128"/>
                <a:gd name="T35" fmla="*/ 23 h 93"/>
                <a:gd name="T36" fmla="*/ 13 w 128"/>
                <a:gd name="T37" fmla="*/ 5 h 93"/>
                <a:gd name="T38" fmla="*/ 115 w 128"/>
                <a:gd name="T39" fmla="*/ 5 h 93"/>
                <a:gd name="T40" fmla="*/ 93 w 128"/>
                <a:gd name="T41" fmla="*/ 27 h 93"/>
                <a:gd name="T42" fmla="*/ 79 w 128"/>
                <a:gd name="T43" fmla="*/ 41 h 93"/>
                <a:gd name="T44" fmla="*/ 78 w 128"/>
                <a:gd name="T45" fmla="*/ 41 h 93"/>
                <a:gd name="T46" fmla="*/ 50 w 128"/>
                <a:gd name="T47" fmla="*/ 41 h 93"/>
                <a:gd name="T48" fmla="*/ 49 w 128"/>
                <a:gd name="T49" fmla="*/ 41 h 93"/>
                <a:gd name="T50" fmla="*/ 35 w 128"/>
                <a:gd name="T51" fmla="*/ 27 h 93"/>
                <a:gd name="T52" fmla="*/ 93 w 128"/>
                <a:gd name="T53" fmla="*/ 27 h 93"/>
                <a:gd name="T54" fmla="*/ 37 w 128"/>
                <a:gd name="T55" fmla="*/ 60 h 93"/>
                <a:gd name="T56" fmla="*/ 5 w 128"/>
                <a:gd name="T57" fmla="*/ 28 h 93"/>
                <a:gd name="T58" fmla="*/ 5 w 128"/>
                <a:gd name="T59" fmla="*/ 3 h 93"/>
                <a:gd name="T60" fmla="*/ 46 w 128"/>
                <a:gd name="T61" fmla="*/ 44 h 93"/>
                <a:gd name="T62" fmla="*/ 45 w 128"/>
                <a:gd name="T63" fmla="*/ 45 h 93"/>
                <a:gd name="T64" fmla="*/ 37 w 128"/>
                <a:gd name="T65" fmla="*/ 58 h 93"/>
                <a:gd name="T66" fmla="*/ 37 w 128"/>
                <a:gd name="T67" fmla="*/ 60 h 93"/>
                <a:gd name="T68" fmla="*/ 80 w 128"/>
                <a:gd name="T69" fmla="*/ 81 h 93"/>
                <a:gd name="T70" fmla="*/ 64 w 128"/>
                <a:gd name="T71" fmla="*/ 88 h 93"/>
                <a:gd name="T72" fmla="*/ 48 w 128"/>
                <a:gd name="T73" fmla="*/ 81 h 93"/>
                <a:gd name="T74" fmla="*/ 41 w 128"/>
                <a:gd name="T75" fmla="*/ 65 h 93"/>
                <a:gd name="T76" fmla="*/ 48 w 128"/>
                <a:gd name="T77" fmla="*/ 49 h 93"/>
                <a:gd name="T78" fmla="*/ 64 w 128"/>
                <a:gd name="T79" fmla="*/ 42 h 93"/>
                <a:gd name="T80" fmla="*/ 80 w 128"/>
                <a:gd name="T81" fmla="*/ 49 h 93"/>
                <a:gd name="T82" fmla="*/ 87 w 128"/>
                <a:gd name="T83" fmla="*/ 65 h 93"/>
                <a:gd name="T84" fmla="*/ 80 w 128"/>
                <a:gd name="T85" fmla="*/ 81 h 93"/>
                <a:gd name="T86" fmla="*/ 123 w 128"/>
                <a:gd name="T87" fmla="*/ 28 h 93"/>
                <a:gd name="T88" fmla="*/ 91 w 128"/>
                <a:gd name="T89" fmla="*/ 60 h 93"/>
                <a:gd name="T90" fmla="*/ 91 w 128"/>
                <a:gd name="T91" fmla="*/ 58 h 93"/>
                <a:gd name="T92" fmla="*/ 83 w 128"/>
                <a:gd name="T93" fmla="*/ 45 h 93"/>
                <a:gd name="T94" fmla="*/ 82 w 128"/>
                <a:gd name="T95" fmla="*/ 44 h 93"/>
                <a:gd name="T96" fmla="*/ 123 w 128"/>
                <a:gd name="T97" fmla="*/ 3 h 93"/>
                <a:gd name="T98" fmla="*/ 123 w 128"/>
                <a:gd name="T99" fmla="*/ 2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8" h="93">
                  <a:moveTo>
                    <a:pt x="126" y="0"/>
                  </a:moveTo>
                  <a:cubicBezTo>
                    <a:pt x="2" y="0"/>
                    <a:pt x="2" y="0"/>
                    <a:pt x="2" y="0"/>
                  </a:cubicBezTo>
                  <a:cubicBezTo>
                    <a:pt x="1" y="0"/>
                    <a:pt x="0" y="1"/>
                    <a:pt x="0" y="3"/>
                  </a:cubicBezTo>
                  <a:cubicBezTo>
                    <a:pt x="0" y="29"/>
                    <a:pt x="0" y="29"/>
                    <a:pt x="0" y="29"/>
                  </a:cubicBezTo>
                  <a:cubicBezTo>
                    <a:pt x="0" y="29"/>
                    <a:pt x="0" y="30"/>
                    <a:pt x="1" y="30"/>
                  </a:cubicBezTo>
                  <a:cubicBezTo>
                    <a:pt x="36" y="66"/>
                    <a:pt x="36" y="66"/>
                    <a:pt x="36" y="66"/>
                  </a:cubicBezTo>
                  <a:cubicBezTo>
                    <a:pt x="36" y="67"/>
                    <a:pt x="36" y="67"/>
                    <a:pt x="36" y="67"/>
                  </a:cubicBezTo>
                  <a:cubicBezTo>
                    <a:pt x="37" y="81"/>
                    <a:pt x="49" y="93"/>
                    <a:pt x="64" y="93"/>
                  </a:cubicBezTo>
                  <a:cubicBezTo>
                    <a:pt x="79" y="93"/>
                    <a:pt x="91" y="81"/>
                    <a:pt x="92" y="67"/>
                  </a:cubicBezTo>
                  <a:cubicBezTo>
                    <a:pt x="92" y="66"/>
                    <a:pt x="92" y="66"/>
                    <a:pt x="92" y="66"/>
                  </a:cubicBezTo>
                  <a:cubicBezTo>
                    <a:pt x="92" y="66"/>
                    <a:pt x="92" y="66"/>
                    <a:pt x="92" y="66"/>
                  </a:cubicBezTo>
                  <a:cubicBezTo>
                    <a:pt x="127" y="30"/>
                    <a:pt x="127" y="30"/>
                    <a:pt x="127" y="30"/>
                  </a:cubicBezTo>
                  <a:cubicBezTo>
                    <a:pt x="128" y="30"/>
                    <a:pt x="128" y="29"/>
                    <a:pt x="128" y="29"/>
                  </a:cubicBezTo>
                  <a:cubicBezTo>
                    <a:pt x="128" y="3"/>
                    <a:pt x="128" y="3"/>
                    <a:pt x="128" y="3"/>
                  </a:cubicBezTo>
                  <a:cubicBezTo>
                    <a:pt x="128" y="1"/>
                    <a:pt x="127" y="0"/>
                    <a:pt x="126" y="0"/>
                  </a:cubicBezTo>
                  <a:close/>
                  <a:moveTo>
                    <a:pt x="115" y="5"/>
                  </a:moveTo>
                  <a:cubicBezTo>
                    <a:pt x="97" y="23"/>
                    <a:pt x="97" y="23"/>
                    <a:pt x="97" y="23"/>
                  </a:cubicBezTo>
                  <a:cubicBezTo>
                    <a:pt x="31" y="23"/>
                    <a:pt x="31" y="23"/>
                    <a:pt x="31" y="23"/>
                  </a:cubicBezTo>
                  <a:cubicBezTo>
                    <a:pt x="13" y="5"/>
                    <a:pt x="13" y="5"/>
                    <a:pt x="13" y="5"/>
                  </a:cubicBezTo>
                  <a:lnTo>
                    <a:pt x="115" y="5"/>
                  </a:lnTo>
                  <a:close/>
                  <a:moveTo>
                    <a:pt x="93" y="27"/>
                  </a:moveTo>
                  <a:cubicBezTo>
                    <a:pt x="79" y="41"/>
                    <a:pt x="79" y="41"/>
                    <a:pt x="79" y="41"/>
                  </a:cubicBezTo>
                  <a:cubicBezTo>
                    <a:pt x="78" y="41"/>
                    <a:pt x="78" y="41"/>
                    <a:pt x="78" y="41"/>
                  </a:cubicBezTo>
                  <a:cubicBezTo>
                    <a:pt x="69" y="36"/>
                    <a:pt x="59" y="36"/>
                    <a:pt x="50" y="41"/>
                  </a:cubicBezTo>
                  <a:cubicBezTo>
                    <a:pt x="49" y="41"/>
                    <a:pt x="49" y="41"/>
                    <a:pt x="49" y="41"/>
                  </a:cubicBezTo>
                  <a:cubicBezTo>
                    <a:pt x="35" y="27"/>
                    <a:pt x="35" y="27"/>
                    <a:pt x="35" y="27"/>
                  </a:cubicBezTo>
                  <a:lnTo>
                    <a:pt x="93" y="27"/>
                  </a:lnTo>
                  <a:close/>
                  <a:moveTo>
                    <a:pt x="37" y="60"/>
                  </a:moveTo>
                  <a:cubicBezTo>
                    <a:pt x="5" y="28"/>
                    <a:pt x="5" y="28"/>
                    <a:pt x="5" y="28"/>
                  </a:cubicBezTo>
                  <a:cubicBezTo>
                    <a:pt x="5" y="3"/>
                    <a:pt x="5" y="3"/>
                    <a:pt x="5" y="3"/>
                  </a:cubicBezTo>
                  <a:cubicBezTo>
                    <a:pt x="46" y="44"/>
                    <a:pt x="46" y="44"/>
                    <a:pt x="46" y="44"/>
                  </a:cubicBezTo>
                  <a:cubicBezTo>
                    <a:pt x="45" y="45"/>
                    <a:pt x="45" y="45"/>
                    <a:pt x="45" y="45"/>
                  </a:cubicBezTo>
                  <a:cubicBezTo>
                    <a:pt x="41" y="49"/>
                    <a:pt x="38" y="53"/>
                    <a:pt x="37" y="58"/>
                  </a:cubicBezTo>
                  <a:lnTo>
                    <a:pt x="37" y="60"/>
                  </a:lnTo>
                  <a:close/>
                  <a:moveTo>
                    <a:pt x="80" y="81"/>
                  </a:moveTo>
                  <a:cubicBezTo>
                    <a:pt x="76" y="86"/>
                    <a:pt x="70" y="88"/>
                    <a:pt x="64" y="88"/>
                  </a:cubicBezTo>
                  <a:cubicBezTo>
                    <a:pt x="58" y="88"/>
                    <a:pt x="52" y="86"/>
                    <a:pt x="48" y="81"/>
                  </a:cubicBezTo>
                  <a:cubicBezTo>
                    <a:pt x="43" y="77"/>
                    <a:pt x="41" y="71"/>
                    <a:pt x="41" y="65"/>
                  </a:cubicBezTo>
                  <a:cubicBezTo>
                    <a:pt x="41" y="59"/>
                    <a:pt x="43" y="53"/>
                    <a:pt x="48" y="49"/>
                  </a:cubicBezTo>
                  <a:cubicBezTo>
                    <a:pt x="52" y="44"/>
                    <a:pt x="58" y="42"/>
                    <a:pt x="64" y="42"/>
                  </a:cubicBezTo>
                  <a:cubicBezTo>
                    <a:pt x="70" y="42"/>
                    <a:pt x="76" y="44"/>
                    <a:pt x="80" y="49"/>
                  </a:cubicBezTo>
                  <a:cubicBezTo>
                    <a:pt x="85" y="53"/>
                    <a:pt x="87" y="59"/>
                    <a:pt x="87" y="65"/>
                  </a:cubicBezTo>
                  <a:cubicBezTo>
                    <a:pt x="87" y="71"/>
                    <a:pt x="85" y="77"/>
                    <a:pt x="80" y="81"/>
                  </a:cubicBezTo>
                  <a:close/>
                  <a:moveTo>
                    <a:pt x="123" y="28"/>
                  </a:moveTo>
                  <a:cubicBezTo>
                    <a:pt x="91" y="60"/>
                    <a:pt x="91" y="60"/>
                    <a:pt x="91" y="60"/>
                  </a:cubicBezTo>
                  <a:cubicBezTo>
                    <a:pt x="91" y="58"/>
                    <a:pt x="91" y="58"/>
                    <a:pt x="91" y="58"/>
                  </a:cubicBezTo>
                  <a:cubicBezTo>
                    <a:pt x="89" y="53"/>
                    <a:pt x="87" y="49"/>
                    <a:pt x="83" y="45"/>
                  </a:cubicBezTo>
                  <a:cubicBezTo>
                    <a:pt x="82" y="44"/>
                    <a:pt x="82" y="44"/>
                    <a:pt x="82" y="44"/>
                  </a:cubicBezTo>
                  <a:cubicBezTo>
                    <a:pt x="123" y="3"/>
                    <a:pt x="123" y="3"/>
                    <a:pt x="123" y="3"/>
                  </a:cubicBezTo>
                  <a:lnTo>
                    <a:pt x="123"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0" name="Freeform 10"/>
          <p:cNvSpPr>
            <a:spLocks noEditPoints="1"/>
          </p:cNvSpPr>
          <p:nvPr/>
        </p:nvSpPr>
        <p:spPr bwMode="auto">
          <a:xfrm>
            <a:off x="8256588" y="6073776"/>
            <a:ext cx="481013" cy="481013"/>
          </a:xfrm>
          <a:custGeom>
            <a:avLst/>
            <a:gdLst>
              <a:gd name="T0" fmla="*/ 122 w 128"/>
              <a:gd name="T1" fmla="*/ 93 h 128"/>
              <a:gd name="T2" fmla="*/ 127 w 128"/>
              <a:gd name="T3" fmla="*/ 31 h 128"/>
              <a:gd name="T4" fmla="*/ 128 w 128"/>
              <a:gd name="T5" fmla="*/ 6 h 128"/>
              <a:gd name="T6" fmla="*/ 6 w 128"/>
              <a:gd name="T7" fmla="*/ 0 h 128"/>
              <a:gd name="T8" fmla="*/ 0 w 128"/>
              <a:gd name="T9" fmla="*/ 28 h 128"/>
              <a:gd name="T10" fmla="*/ 72 w 128"/>
              <a:gd name="T11" fmla="*/ 34 h 128"/>
              <a:gd name="T12" fmla="*/ 0 w 128"/>
              <a:gd name="T13" fmla="*/ 97 h 128"/>
              <a:gd name="T14" fmla="*/ 6 w 128"/>
              <a:gd name="T15" fmla="*/ 128 h 128"/>
              <a:gd name="T16" fmla="*/ 128 w 128"/>
              <a:gd name="T17" fmla="*/ 122 h 128"/>
              <a:gd name="T18" fmla="*/ 5 w 128"/>
              <a:gd name="T19" fmla="*/ 29 h 128"/>
              <a:gd name="T20" fmla="*/ 17 w 128"/>
              <a:gd name="T21" fmla="*/ 4 h 128"/>
              <a:gd name="T22" fmla="*/ 20 w 128"/>
              <a:gd name="T23" fmla="*/ 15 h 128"/>
              <a:gd name="T24" fmla="*/ 22 w 128"/>
              <a:gd name="T25" fmla="*/ 4 h 128"/>
              <a:gd name="T26" fmla="*/ 32 w 128"/>
              <a:gd name="T27" fmla="*/ 13 h 128"/>
              <a:gd name="T28" fmla="*/ 37 w 128"/>
              <a:gd name="T29" fmla="*/ 13 h 128"/>
              <a:gd name="T30" fmla="*/ 47 w 128"/>
              <a:gd name="T31" fmla="*/ 4 h 128"/>
              <a:gd name="T32" fmla="*/ 49 w 128"/>
              <a:gd name="T33" fmla="*/ 15 h 128"/>
              <a:gd name="T34" fmla="*/ 51 w 128"/>
              <a:gd name="T35" fmla="*/ 4 h 128"/>
              <a:gd name="T36" fmla="*/ 62 w 128"/>
              <a:gd name="T37" fmla="*/ 13 h 128"/>
              <a:gd name="T38" fmla="*/ 66 w 128"/>
              <a:gd name="T39" fmla="*/ 13 h 128"/>
              <a:gd name="T40" fmla="*/ 77 w 128"/>
              <a:gd name="T41" fmla="*/ 4 h 128"/>
              <a:gd name="T42" fmla="*/ 79 w 128"/>
              <a:gd name="T43" fmla="*/ 15 h 128"/>
              <a:gd name="T44" fmla="*/ 81 w 128"/>
              <a:gd name="T45" fmla="*/ 4 h 128"/>
              <a:gd name="T46" fmla="*/ 91 w 128"/>
              <a:gd name="T47" fmla="*/ 13 h 128"/>
              <a:gd name="T48" fmla="*/ 96 w 128"/>
              <a:gd name="T49" fmla="*/ 13 h 128"/>
              <a:gd name="T50" fmla="*/ 106 w 128"/>
              <a:gd name="T51" fmla="*/ 4 h 128"/>
              <a:gd name="T52" fmla="*/ 109 w 128"/>
              <a:gd name="T53" fmla="*/ 15 h 128"/>
              <a:gd name="T54" fmla="*/ 111 w 128"/>
              <a:gd name="T55" fmla="*/ 4 h 128"/>
              <a:gd name="T56" fmla="*/ 123 w 128"/>
              <a:gd name="T57" fmla="*/ 29 h 128"/>
              <a:gd name="T58" fmla="*/ 79 w 128"/>
              <a:gd name="T59" fmla="*/ 34 h 128"/>
              <a:gd name="T60" fmla="*/ 49 w 128"/>
              <a:gd name="T61" fmla="*/ 93 h 128"/>
              <a:gd name="T62" fmla="*/ 79 w 128"/>
              <a:gd name="T63" fmla="*/ 34 h 128"/>
              <a:gd name="T64" fmla="*/ 5 w 128"/>
              <a:gd name="T65" fmla="*/ 123 h 128"/>
              <a:gd name="T66" fmla="*/ 17 w 128"/>
              <a:gd name="T67" fmla="*/ 98 h 128"/>
              <a:gd name="T68" fmla="*/ 20 w 128"/>
              <a:gd name="T69" fmla="*/ 109 h 128"/>
              <a:gd name="T70" fmla="*/ 22 w 128"/>
              <a:gd name="T71" fmla="*/ 98 h 128"/>
              <a:gd name="T72" fmla="*/ 32 w 128"/>
              <a:gd name="T73" fmla="*/ 107 h 128"/>
              <a:gd name="T74" fmla="*/ 37 w 128"/>
              <a:gd name="T75" fmla="*/ 107 h 128"/>
              <a:gd name="T76" fmla="*/ 47 w 128"/>
              <a:gd name="T77" fmla="*/ 98 h 128"/>
              <a:gd name="T78" fmla="*/ 49 w 128"/>
              <a:gd name="T79" fmla="*/ 109 h 128"/>
              <a:gd name="T80" fmla="*/ 51 w 128"/>
              <a:gd name="T81" fmla="*/ 98 h 128"/>
              <a:gd name="T82" fmla="*/ 62 w 128"/>
              <a:gd name="T83" fmla="*/ 107 h 128"/>
              <a:gd name="T84" fmla="*/ 66 w 128"/>
              <a:gd name="T85" fmla="*/ 107 h 128"/>
              <a:gd name="T86" fmla="*/ 77 w 128"/>
              <a:gd name="T87" fmla="*/ 98 h 128"/>
              <a:gd name="T88" fmla="*/ 79 w 128"/>
              <a:gd name="T89" fmla="*/ 109 h 128"/>
              <a:gd name="T90" fmla="*/ 81 w 128"/>
              <a:gd name="T91" fmla="*/ 98 h 128"/>
              <a:gd name="T92" fmla="*/ 91 w 128"/>
              <a:gd name="T93" fmla="*/ 107 h 128"/>
              <a:gd name="T94" fmla="*/ 96 w 128"/>
              <a:gd name="T95" fmla="*/ 107 h 128"/>
              <a:gd name="T96" fmla="*/ 106 w 128"/>
              <a:gd name="T97" fmla="*/ 98 h 128"/>
              <a:gd name="T98" fmla="*/ 109 w 128"/>
              <a:gd name="T99" fmla="*/ 109 h 128"/>
              <a:gd name="T100" fmla="*/ 111 w 128"/>
              <a:gd name="T101" fmla="*/ 98 h 128"/>
              <a:gd name="T102" fmla="*/ 123 w 128"/>
              <a:gd name="T103"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 h="128">
                <a:moveTo>
                  <a:pt x="128" y="99"/>
                </a:moveTo>
                <a:cubicBezTo>
                  <a:pt x="128" y="96"/>
                  <a:pt x="125" y="93"/>
                  <a:pt x="122" y="93"/>
                </a:cubicBezTo>
                <a:cubicBezTo>
                  <a:pt x="56" y="93"/>
                  <a:pt x="56" y="93"/>
                  <a:pt x="56" y="93"/>
                </a:cubicBezTo>
                <a:cubicBezTo>
                  <a:pt x="127" y="31"/>
                  <a:pt x="127" y="31"/>
                  <a:pt x="127" y="31"/>
                </a:cubicBezTo>
                <a:cubicBezTo>
                  <a:pt x="128" y="31"/>
                  <a:pt x="128" y="30"/>
                  <a:pt x="128" y="30"/>
                </a:cubicBezTo>
                <a:cubicBezTo>
                  <a:pt x="128" y="6"/>
                  <a:pt x="128" y="6"/>
                  <a:pt x="128" y="6"/>
                </a:cubicBezTo>
                <a:cubicBezTo>
                  <a:pt x="128" y="2"/>
                  <a:pt x="125" y="0"/>
                  <a:pt x="122" y="0"/>
                </a:cubicBezTo>
                <a:cubicBezTo>
                  <a:pt x="6" y="0"/>
                  <a:pt x="6" y="0"/>
                  <a:pt x="6" y="0"/>
                </a:cubicBezTo>
                <a:cubicBezTo>
                  <a:pt x="3" y="0"/>
                  <a:pt x="0" y="2"/>
                  <a:pt x="0" y="6"/>
                </a:cubicBezTo>
                <a:cubicBezTo>
                  <a:pt x="0" y="28"/>
                  <a:pt x="0" y="28"/>
                  <a:pt x="0" y="28"/>
                </a:cubicBezTo>
                <a:cubicBezTo>
                  <a:pt x="0" y="31"/>
                  <a:pt x="3" y="34"/>
                  <a:pt x="6" y="34"/>
                </a:cubicBezTo>
                <a:cubicBezTo>
                  <a:pt x="72" y="34"/>
                  <a:pt x="72" y="34"/>
                  <a:pt x="72" y="34"/>
                </a:cubicBezTo>
                <a:cubicBezTo>
                  <a:pt x="1" y="96"/>
                  <a:pt x="1" y="96"/>
                  <a:pt x="1" y="96"/>
                </a:cubicBezTo>
                <a:cubicBezTo>
                  <a:pt x="0" y="96"/>
                  <a:pt x="0" y="97"/>
                  <a:pt x="0" y="97"/>
                </a:cubicBezTo>
                <a:cubicBezTo>
                  <a:pt x="0" y="122"/>
                  <a:pt x="0" y="122"/>
                  <a:pt x="0" y="122"/>
                </a:cubicBezTo>
                <a:cubicBezTo>
                  <a:pt x="0" y="125"/>
                  <a:pt x="3" y="128"/>
                  <a:pt x="6" y="128"/>
                </a:cubicBezTo>
                <a:cubicBezTo>
                  <a:pt x="122" y="128"/>
                  <a:pt x="122" y="128"/>
                  <a:pt x="122" y="128"/>
                </a:cubicBezTo>
                <a:cubicBezTo>
                  <a:pt x="125" y="128"/>
                  <a:pt x="128" y="125"/>
                  <a:pt x="128" y="122"/>
                </a:cubicBezTo>
                <a:lnTo>
                  <a:pt x="128" y="99"/>
                </a:lnTo>
                <a:close/>
                <a:moveTo>
                  <a:pt x="5" y="29"/>
                </a:moveTo>
                <a:cubicBezTo>
                  <a:pt x="5" y="4"/>
                  <a:pt x="5" y="4"/>
                  <a:pt x="5" y="4"/>
                </a:cubicBezTo>
                <a:cubicBezTo>
                  <a:pt x="17" y="4"/>
                  <a:pt x="17" y="4"/>
                  <a:pt x="17" y="4"/>
                </a:cubicBezTo>
                <a:cubicBezTo>
                  <a:pt x="17" y="13"/>
                  <a:pt x="17" y="13"/>
                  <a:pt x="17" y="13"/>
                </a:cubicBezTo>
                <a:cubicBezTo>
                  <a:pt x="17" y="14"/>
                  <a:pt x="18" y="15"/>
                  <a:pt x="20" y="15"/>
                </a:cubicBezTo>
                <a:cubicBezTo>
                  <a:pt x="21" y="15"/>
                  <a:pt x="22" y="14"/>
                  <a:pt x="22" y="13"/>
                </a:cubicBezTo>
                <a:cubicBezTo>
                  <a:pt x="22" y="4"/>
                  <a:pt x="22" y="4"/>
                  <a:pt x="22" y="4"/>
                </a:cubicBezTo>
                <a:cubicBezTo>
                  <a:pt x="32" y="4"/>
                  <a:pt x="32" y="4"/>
                  <a:pt x="32" y="4"/>
                </a:cubicBezTo>
                <a:cubicBezTo>
                  <a:pt x="32" y="13"/>
                  <a:pt x="32" y="13"/>
                  <a:pt x="32" y="13"/>
                </a:cubicBezTo>
                <a:cubicBezTo>
                  <a:pt x="32" y="14"/>
                  <a:pt x="33" y="15"/>
                  <a:pt x="34" y="15"/>
                </a:cubicBezTo>
                <a:cubicBezTo>
                  <a:pt x="36" y="15"/>
                  <a:pt x="37" y="14"/>
                  <a:pt x="37" y="13"/>
                </a:cubicBezTo>
                <a:cubicBezTo>
                  <a:pt x="37" y="4"/>
                  <a:pt x="37" y="4"/>
                  <a:pt x="37" y="4"/>
                </a:cubicBezTo>
                <a:cubicBezTo>
                  <a:pt x="47" y="4"/>
                  <a:pt x="47" y="4"/>
                  <a:pt x="47" y="4"/>
                </a:cubicBezTo>
                <a:cubicBezTo>
                  <a:pt x="47" y="13"/>
                  <a:pt x="47" y="13"/>
                  <a:pt x="47" y="13"/>
                </a:cubicBezTo>
                <a:cubicBezTo>
                  <a:pt x="47" y="14"/>
                  <a:pt x="48" y="15"/>
                  <a:pt x="49" y="15"/>
                </a:cubicBezTo>
                <a:cubicBezTo>
                  <a:pt x="50" y="15"/>
                  <a:pt x="51" y="14"/>
                  <a:pt x="51" y="13"/>
                </a:cubicBezTo>
                <a:cubicBezTo>
                  <a:pt x="51" y="4"/>
                  <a:pt x="51" y="4"/>
                  <a:pt x="51" y="4"/>
                </a:cubicBezTo>
                <a:cubicBezTo>
                  <a:pt x="62" y="4"/>
                  <a:pt x="62" y="4"/>
                  <a:pt x="62" y="4"/>
                </a:cubicBezTo>
                <a:cubicBezTo>
                  <a:pt x="62" y="13"/>
                  <a:pt x="62" y="13"/>
                  <a:pt x="62" y="13"/>
                </a:cubicBezTo>
                <a:cubicBezTo>
                  <a:pt x="62" y="14"/>
                  <a:pt x="63" y="15"/>
                  <a:pt x="64" y="15"/>
                </a:cubicBezTo>
                <a:cubicBezTo>
                  <a:pt x="65" y="15"/>
                  <a:pt x="66" y="14"/>
                  <a:pt x="66" y="13"/>
                </a:cubicBezTo>
                <a:cubicBezTo>
                  <a:pt x="66" y="4"/>
                  <a:pt x="66" y="4"/>
                  <a:pt x="66" y="4"/>
                </a:cubicBezTo>
                <a:cubicBezTo>
                  <a:pt x="77" y="4"/>
                  <a:pt x="77" y="4"/>
                  <a:pt x="77" y="4"/>
                </a:cubicBezTo>
                <a:cubicBezTo>
                  <a:pt x="77" y="13"/>
                  <a:pt x="77" y="13"/>
                  <a:pt x="77" y="13"/>
                </a:cubicBezTo>
                <a:cubicBezTo>
                  <a:pt x="77" y="14"/>
                  <a:pt x="78" y="15"/>
                  <a:pt x="79" y="15"/>
                </a:cubicBezTo>
                <a:cubicBezTo>
                  <a:pt x="80" y="15"/>
                  <a:pt x="81" y="14"/>
                  <a:pt x="81" y="13"/>
                </a:cubicBezTo>
                <a:cubicBezTo>
                  <a:pt x="81" y="4"/>
                  <a:pt x="81" y="4"/>
                  <a:pt x="81" y="4"/>
                </a:cubicBezTo>
                <a:cubicBezTo>
                  <a:pt x="91" y="4"/>
                  <a:pt x="91" y="4"/>
                  <a:pt x="91" y="4"/>
                </a:cubicBezTo>
                <a:cubicBezTo>
                  <a:pt x="91" y="13"/>
                  <a:pt x="91" y="13"/>
                  <a:pt x="91" y="13"/>
                </a:cubicBezTo>
                <a:cubicBezTo>
                  <a:pt x="91" y="14"/>
                  <a:pt x="92" y="15"/>
                  <a:pt x="94" y="15"/>
                </a:cubicBezTo>
                <a:cubicBezTo>
                  <a:pt x="95" y="15"/>
                  <a:pt x="96" y="14"/>
                  <a:pt x="96" y="13"/>
                </a:cubicBezTo>
                <a:cubicBezTo>
                  <a:pt x="96" y="4"/>
                  <a:pt x="96" y="4"/>
                  <a:pt x="96" y="4"/>
                </a:cubicBezTo>
                <a:cubicBezTo>
                  <a:pt x="106" y="4"/>
                  <a:pt x="106" y="4"/>
                  <a:pt x="106" y="4"/>
                </a:cubicBezTo>
                <a:cubicBezTo>
                  <a:pt x="106" y="13"/>
                  <a:pt x="106" y="13"/>
                  <a:pt x="106" y="13"/>
                </a:cubicBezTo>
                <a:cubicBezTo>
                  <a:pt x="106" y="14"/>
                  <a:pt x="107" y="15"/>
                  <a:pt x="109" y="15"/>
                </a:cubicBezTo>
                <a:cubicBezTo>
                  <a:pt x="110" y="15"/>
                  <a:pt x="111" y="14"/>
                  <a:pt x="111" y="13"/>
                </a:cubicBezTo>
                <a:cubicBezTo>
                  <a:pt x="111" y="4"/>
                  <a:pt x="111" y="4"/>
                  <a:pt x="111" y="4"/>
                </a:cubicBezTo>
                <a:cubicBezTo>
                  <a:pt x="123" y="4"/>
                  <a:pt x="123" y="4"/>
                  <a:pt x="123" y="4"/>
                </a:cubicBezTo>
                <a:cubicBezTo>
                  <a:pt x="123" y="29"/>
                  <a:pt x="123" y="29"/>
                  <a:pt x="123" y="29"/>
                </a:cubicBezTo>
                <a:lnTo>
                  <a:pt x="5" y="29"/>
                </a:lnTo>
                <a:close/>
                <a:moveTo>
                  <a:pt x="79" y="34"/>
                </a:moveTo>
                <a:cubicBezTo>
                  <a:pt x="117" y="34"/>
                  <a:pt x="117" y="34"/>
                  <a:pt x="117" y="34"/>
                </a:cubicBezTo>
                <a:cubicBezTo>
                  <a:pt x="49" y="93"/>
                  <a:pt x="49" y="93"/>
                  <a:pt x="49" y="93"/>
                </a:cubicBezTo>
                <a:cubicBezTo>
                  <a:pt x="10" y="93"/>
                  <a:pt x="10" y="93"/>
                  <a:pt x="10" y="93"/>
                </a:cubicBezTo>
                <a:lnTo>
                  <a:pt x="79" y="34"/>
                </a:lnTo>
                <a:close/>
                <a:moveTo>
                  <a:pt x="123" y="123"/>
                </a:moveTo>
                <a:cubicBezTo>
                  <a:pt x="5" y="123"/>
                  <a:pt x="5" y="123"/>
                  <a:pt x="5" y="123"/>
                </a:cubicBezTo>
                <a:cubicBezTo>
                  <a:pt x="5" y="98"/>
                  <a:pt x="5" y="98"/>
                  <a:pt x="5" y="98"/>
                </a:cubicBezTo>
                <a:cubicBezTo>
                  <a:pt x="17" y="98"/>
                  <a:pt x="17" y="98"/>
                  <a:pt x="17" y="98"/>
                </a:cubicBezTo>
                <a:cubicBezTo>
                  <a:pt x="17" y="107"/>
                  <a:pt x="17" y="107"/>
                  <a:pt x="17" y="107"/>
                </a:cubicBezTo>
                <a:cubicBezTo>
                  <a:pt x="17" y="108"/>
                  <a:pt x="18" y="109"/>
                  <a:pt x="20" y="109"/>
                </a:cubicBezTo>
                <a:cubicBezTo>
                  <a:pt x="21" y="109"/>
                  <a:pt x="22" y="108"/>
                  <a:pt x="22" y="107"/>
                </a:cubicBezTo>
                <a:cubicBezTo>
                  <a:pt x="22" y="98"/>
                  <a:pt x="22" y="98"/>
                  <a:pt x="22" y="98"/>
                </a:cubicBezTo>
                <a:cubicBezTo>
                  <a:pt x="32" y="98"/>
                  <a:pt x="32" y="98"/>
                  <a:pt x="32" y="98"/>
                </a:cubicBezTo>
                <a:cubicBezTo>
                  <a:pt x="32" y="107"/>
                  <a:pt x="32" y="107"/>
                  <a:pt x="32" y="107"/>
                </a:cubicBezTo>
                <a:cubicBezTo>
                  <a:pt x="32" y="108"/>
                  <a:pt x="33" y="109"/>
                  <a:pt x="34" y="109"/>
                </a:cubicBezTo>
                <a:cubicBezTo>
                  <a:pt x="36" y="109"/>
                  <a:pt x="37" y="108"/>
                  <a:pt x="37" y="107"/>
                </a:cubicBezTo>
                <a:cubicBezTo>
                  <a:pt x="37" y="98"/>
                  <a:pt x="37" y="98"/>
                  <a:pt x="37" y="98"/>
                </a:cubicBezTo>
                <a:cubicBezTo>
                  <a:pt x="47" y="98"/>
                  <a:pt x="47" y="98"/>
                  <a:pt x="47" y="98"/>
                </a:cubicBezTo>
                <a:cubicBezTo>
                  <a:pt x="47" y="107"/>
                  <a:pt x="47" y="107"/>
                  <a:pt x="47" y="107"/>
                </a:cubicBezTo>
                <a:cubicBezTo>
                  <a:pt x="47" y="108"/>
                  <a:pt x="48" y="109"/>
                  <a:pt x="49" y="109"/>
                </a:cubicBezTo>
                <a:cubicBezTo>
                  <a:pt x="50" y="109"/>
                  <a:pt x="51" y="108"/>
                  <a:pt x="51" y="107"/>
                </a:cubicBezTo>
                <a:cubicBezTo>
                  <a:pt x="51" y="98"/>
                  <a:pt x="51" y="98"/>
                  <a:pt x="51" y="98"/>
                </a:cubicBezTo>
                <a:cubicBezTo>
                  <a:pt x="62" y="98"/>
                  <a:pt x="62" y="98"/>
                  <a:pt x="62" y="98"/>
                </a:cubicBezTo>
                <a:cubicBezTo>
                  <a:pt x="62" y="107"/>
                  <a:pt x="62" y="107"/>
                  <a:pt x="62" y="107"/>
                </a:cubicBezTo>
                <a:cubicBezTo>
                  <a:pt x="62" y="108"/>
                  <a:pt x="63" y="109"/>
                  <a:pt x="64" y="109"/>
                </a:cubicBezTo>
                <a:cubicBezTo>
                  <a:pt x="65" y="109"/>
                  <a:pt x="66" y="108"/>
                  <a:pt x="66" y="107"/>
                </a:cubicBezTo>
                <a:cubicBezTo>
                  <a:pt x="66" y="98"/>
                  <a:pt x="66" y="98"/>
                  <a:pt x="66" y="98"/>
                </a:cubicBezTo>
                <a:cubicBezTo>
                  <a:pt x="77" y="98"/>
                  <a:pt x="77" y="98"/>
                  <a:pt x="77" y="98"/>
                </a:cubicBezTo>
                <a:cubicBezTo>
                  <a:pt x="77" y="107"/>
                  <a:pt x="77" y="107"/>
                  <a:pt x="77" y="107"/>
                </a:cubicBezTo>
                <a:cubicBezTo>
                  <a:pt x="77" y="108"/>
                  <a:pt x="78" y="109"/>
                  <a:pt x="79" y="109"/>
                </a:cubicBezTo>
                <a:cubicBezTo>
                  <a:pt x="80" y="109"/>
                  <a:pt x="81" y="108"/>
                  <a:pt x="81" y="107"/>
                </a:cubicBezTo>
                <a:cubicBezTo>
                  <a:pt x="81" y="98"/>
                  <a:pt x="81" y="98"/>
                  <a:pt x="81" y="98"/>
                </a:cubicBezTo>
                <a:cubicBezTo>
                  <a:pt x="91" y="98"/>
                  <a:pt x="91" y="98"/>
                  <a:pt x="91" y="98"/>
                </a:cubicBezTo>
                <a:cubicBezTo>
                  <a:pt x="91" y="107"/>
                  <a:pt x="91" y="107"/>
                  <a:pt x="91" y="107"/>
                </a:cubicBezTo>
                <a:cubicBezTo>
                  <a:pt x="91" y="108"/>
                  <a:pt x="92" y="109"/>
                  <a:pt x="94" y="109"/>
                </a:cubicBezTo>
                <a:cubicBezTo>
                  <a:pt x="95" y="109"/>
                  <a:pt x="96" y="108"/>
                  <a:pt x="96" y="107"/>
                </a:cubicBezTo>
                <a:cubicBezTo>
                  <a:pt x="96" y="98"/>
                  <a:pt x="96" y="98"/>
                  <a:pt x="96" y="98"/>
                </a:cubicBezTo>
                <a:cubicBezTo>
                  <a:pt x="106" y="98"/>
                  <a:pt x="106" y="98"/>
                  <a:pt x="106" y="98"/>
                </a:cubicBezTo>
                <a:cubicBezTo>
                  <a:pt x="106" y="107"/>
                  <a:pt x="106" y="107"/>
                  <a:pt x="106" y="107"/>
                </a:cubicBezTo>
                <a:cubicBezTo>
                  <a:pt x="106" y="108"/>
                  <a:pt x="107" y="109"/>
                  <a:pt x="109" y="109"/>
                </a:cubicBezTo>
                <a:cubicBezTo>
                  <a:pt x="110" y="109"/>
                  <a:pt x="111" y="108"/>
                  <a:pt x="111" y="107"/>
                </a:cubicBezTo>
                <a:cubicBezTo>
                  <a:pt x="111" y="98"/>
                  <a:pt x="111" y="98"/>
                  <a:pt x="111" y="98"/>
                </a:cubicBezTo>
                <a:cubicBezTo>
                  <a:pt x="123" y="98"/>
                  <a:pt x="123" y="98"/>
                  <a:pt x="123" y="98"/>
                </a:cubicBezTo>
                <a:lnTo>
                  <a:pt x="123" y="12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 name="Freeform 11"/>
          <p:cNvSpPr>
            <a:spLocks noEditPoints="1"/>
          </p:cNvSpPr>
          <p:nvPr/>
        </p:nvSpPr>
        <p:spPr bwMode="auto">
          <a:xfrm>
            <a:off x="7351713" y="6073776"/>
            <a:ext cx="368300" cy="481013"/>
          </a:xfrm>
          <a:custGeom>
            <a:avLst/>
            <a:gdLst>
              <a:gd name="T0" fmla="*/ 98 w 98"/>
              <a:gd name="T1" fmla="*/ 85 h 128"/>
              <a:gd name="T2" fmla="*/ 81 w 98"/>
              <a:gd name="T3" fmla="*/ 48 h 128"/>
              <a:gd name="T4" fmla="*/ 81 w 98"/>
              <a:gd name="T5" fmla="*/ 48 h 128"/>
              <a:gd name="T6" fmla="*/ 81 w 98"/>
              <a:gd name="T7" fmla="*/ 6 h 128"/>
              <a:gd name="T8" fmla="*/ 75 w 98"/>
              <a:gd name="T9" fmla="*/ 0 h 128"/>
              <a:gd name="T10" fmla="*/ 23 w 98"/>
              <a:gd name="T11" fmla="*/ 0 h 128"/>
              <a:gd name="T12" fmla="*/ 17 w 98"/>
              <a:gd name="T13" fmla="*/ 6 h 128"/>
              <a:gd name="T14" fmla="*/ 17 w 98"/>
              <a:gd name="T15" fmla="*/ 48 h 128"/>
              <a:gd name="T16" fmla="*/ 17 w 98"/>
              <a:gd name="T17" fmla="*/ 48 h 128"/>
              <a:gd name="T18" fmla="*/ 0 w 98"/>
              <a:gd name="T19" fmla="*/ 85 h 128"/>
              <a:gd name="T20" fmla="*/ 25 w 98"/>
              <a:gd name="T21" fmla="*/ 127 h 128"/>
              <a:gd name="T22" fmla="*/ 26 w 98"/>
              <a:gd name="T23" fmla="*/ 128 h 128"/>
              <a:gd name="T24" fmla="*/ 72 w 98"/>
              <a:gd name="T25" fmla="*/ 128 h 128"/>
              <a:gd name="T26" fmla="*/ 73 w 98"/>
              <a:gd name="T27" fmla="*/ 127 h 128"/>
              <a:gd name="T28" fmla="*/ 98 w 98"/>
              <a:gd name="T29" fmla="*/ 85 h 128"/>
              <a:gd name="T30" fmla="*/ 22 w 98"/>
              <a:gd name="T31" fmla="*/ 4 h 128"/>
              <a:gd name="T32" fmla="*/ 76 w 98"/>
              <a:gd name="T33" fmla="*/ 4 h 128"/>
              <a:gd name="T34" fmla="*/ 76 w 98"/>
              <a:gd name="T35" fmla="*/ 44 h 128"/>
              <a:gd name="T36" fmla="*/ 74 w 98"/>
              <a:gd name="T37" fmla="*/ 43 h 128"/>
              <a:gd name="T38" fmla="*/ 67 w 98"/>
              <a:gd name="T39" fmla="*/ 39 h 128"/>
              <a:gd name="T40" fmla="*/ 66 w 98"/>
              <a:gd name="T41" fmla="*/ 39 h 128"/>
              <a:gd name="T42" fmla="*/ 66 w 98"/>
              <a:gd name="T43" fmla="*/ 20 h 128"/>
              <a:gd name="T44" fmla="*/ 60 w 98"/>
              <a:gd name="T45" fmla="*/ 14 h 128"/>
              <a:gd name="T46" fmla="*/ 38 w 98"/>
              <a:gd name="T47" fmla="*/ 14 h 128"/>
              <a:gd name="T48" fmla="*/ 32 w 98"/>
              <a:gd name="T49" fmla="*/ 20 h 128"/>
              <a:gd name="T50" fmla="*/ 32 w 98"/>
              <a:gd name="T51" fmla="*/ 39 h 128"/>
              <a:gd name="T52" fmla="*/ 31 w 98"/>
              <a:gd name="T53" fmla="*/ 39 h 128"/>
              <a:gd name="T54" fmla="*/ 24 w 98"/>
              <a:gd name="T55" fmla="*/ 43 h 128"/>
              <a:gd name="T56" fmla="*/ 22 w 98"/>
              <a:gd name="T57" fmla="*/ 44 h 128"/>
              <a:gd name="T58" fmla="*/ 22 w 98"/>
              <a:gd name="T59" fmla="*/ 4 h 128"/>
              <a:gd name="T60" fmla="*/ 62 w 98"/>
              <a:gd name="T61" fmla="*/ 19 h 128"/>
              <a:gd name="T62" fmla="*/ 62 w 98"/>
              <a:gd name="T63" fmla="*/ 38 h 128"/>
              <a:gd name="T64" fmla="*/ 60 w 98"/>
              <a:gd name="T65" fmla="*/ 37 h 128"/>
              <a:gd name="T66" fmla="*/ 38 w 98"/>
              <a:gd name="T67" fmla="*/ 37 h 128"/>
              <a:gd name="T68" fmla="*/ 36 w 98"/>
              <a:gd name="T69" fmla="*/ 38 h 128"/>
              <a:gd name="T70" fmla="*/ 36 w 98"/>
              <a:gd name="T71" fmla="*/ 19 h 128"/>
              <a:gd name="T72" fmla="*/ 62 w 98"/>
              <a:gd name="T73" fmla="*/ 19 h 128"/>
              <a:gd name="T74" fmla="*/ 71 w 98"/>
              <a:gd name="T75" fmla="*/ 123 h 128"/>
              <a:gd name="T76" fmla="*/ 71 w 98"/>
              <a:gd name="T77" fmla="*/ 123 h 128"/>
              <a:gd name="T78" fmla="*/ 27 w 98"/>
              <a:gd name="T79" fmla="*/ 123 h 128"/>
              <a:gd name="T80" fmla="*/ 27 w 98"/>
              <a:gd name="T81" fmla="*/ 123 h 128"/>
              <a:gd name="T82" fmla="*/ 11 w 98"/>
              <a:gd name="T83" fmla="*/ 108 h 128"/>
              <a:gd name="T84" fmla="*/ 5 w 98"/>
              <a:gd name="T85" fmla="*/ 85 h 128"/>
              <a:gd name="T86" fmla="*/ 8 w 98"/>
              <a:gd name="T87" fmla="*/ 67 h 128"/>
              <a:gd name="T88" fmla="*/ 18 w 98"/>
              <a:gd name="T89" fmla="*/ 53 h 128"/>
              <a:gd name="T90" fmla="*/ 32 w 98"/>
              <a:gd name="T91" fmla="*/ 44 h 128"/>
              <a:gd name="T92" fmla="*/ 66 w 98"/>
              <a:gd name="T93" fmla="*/ 44 h 128"/>
              <a:gd name="T94" fmla="*/ 80 w 98"/>
              <a:gd name="T95" fmla="*/ 53 h 128"/>
              <a:gd name="T96" fmla="*/ 90 w 98"/>
              <a:gd name="T97" fmla="*/ 67 h 128"/>
              <a:gd name="T98" fmla="*/ 93 w 98"/>
              <a:gd name="T99" fmla="*/ 85 h 128"/>
              <a:gd name="T100" fmla="*/ 87 w 98"/>
              <a:gd name="T101" fmla="*/ 108 h 128"/>
              <a:gd name="T102" fmla="*/ 71 w 98"/>
              <a:gd name="T103"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8" h="128">
                <a:moveTo>
                  <a:pt x="98" y="85"/>
                </a:moveTo>
                <a:cubicBezTo>
                  <a:pt x="98" y="71"/>
                  <a:pt x="92" y="58"/>
                  <a:pt x="81" y="48"/>
                </a:cubicBezTo>
                <a:cubicBezTo>
                  <a:pt x="81" y="48"/>
                  <a:pt x="81" y="48"/>
                  <a:pt x="81" y="48"/>
                </a:cubicBezTo>
                <a:cubicBezTo>
                  <a:pt x="81" y="6"/>
                  <a:pt x="81" y="6"/>
                  <a:pt x="81" y="6"/>
                </a:cubicBezTo>
                <a:cubicBezTo>
                  <a:pt x="81" y="2"/>
                  <a:pt x="78" y="0"/>
                  <a:pt x="75" y="0"/>
                </a:cubicBezTo>
                <a:cubicBezTo>
                  <a:pt x="23" y="0"/>
                  <a:pt x="23" y="0"/>
                  <a:pt x="23" y="0"/>
                </a:cubicBezTo>
                <a:cubicBezTo>
                  <a:pt x="20" y="0"/>
                  <a:pt x="17" y="2"/>
                  <a:pt x="17" y="6"/>
                </a:cubicBezTo>
                <a:cubicBezTo>
                  <a:pt x="17" y="48"/>
                  <a:pt x="17" y="48"/>
                  <a:pt x="17" y="48"/>
                </a:cubicBezTo>
                <a:cubicBezTo>
                  <a:pt x="17" y="48"/>
                  <a:pt x="17" y="48"/>
                  <a:pt x="17" y="48"/>
                </a:cubicBezTo>
                <a:cubicBezTo>
                  <a:pt x="6" y="58"/>
                  <a:pt x="0" y="71"/>
                  <a:pt x="0" y="85"/>
                </a:cubicBezTo>
                <a:cubicBezTo>
                  <a:pt x="0" y="102"/>
                  <a:pt x="10" y="119"/>
                  <a:pt x="25" y="127"/>
                </a:cubicBezTo>
                <a:cubicBezTo>
                  <a:pt x="26" y="127"/>
                  <a:pt x="26" y="128"/>
                  <a:pt x="26" y="128"/>
                </a:cubicBezTo>
                <a:cubicBezTo>
                  <a:pt x="72" y="128"/>
                  <a:pt x="72" y="128"/>
                  <a:pt x="72" y="128"/>
                </a:cubicBezTo>
                <a:cubicBezTo>
                  <a:pt x="72" y="128"/>
                  <a:pt x="72" y="127"/>
                  <a:pt x="73" y="127"/>
                </a:cubicBezTo>
                <a:cubicBezTo>
                  <a:pt x="88" y="119"/>
                  <a:pt x="98" y="102"/>
                  <a:pt x="98" y="85"/>
                </a:cubicBezTo>
                <a:close/>
                <a:moveTo>
                  <a:pt x="22" y="4"/>
                </a:moveTo>
                <a:cubicBezTo>
                  <a:pt x="76" y="4"/>
                  <a:pt x="76" y="4"/>
                  <a:pt x="76" y="4"/>
                </a:cubicBezTo>
                <a:cubicBezTo>
                  <a:pt x="76" y="44"/>
                  <a:pt x="76" y="44"/>
                  <a:pt x="76" y="44"/>
                </a:cubicBezTo>
                <a:cubicBezTo>
                  <a:pt x="74" y="43"/>
                  <a:pt x="74" y="43"/>
                  <a:pt x="74" y="43"/>
                </a:cubicBezTo>
                <a:cubicBezTo>
                  <a:pt x="72" y="42"/>
                  <a:pt x="70" y="40"/>
                  <a:pt x="67" y="39"/>
                </a:cubicBezTo>
                <a:cubicBezTo>
                  <a:pt x="66" y="39"/>
                  <a:pt x="66" y="39"/>
                  <a:pt x="66" y="39"/>
                </a:cubicBezTo>
                <a:cubicBezTo>
                  <a:pt x="66" y="20"/>
                  <a:pt x="66" y="20"/>
                  <a:pt x="66" y="20"/>
                </a:cubicBezTo>
                <a:cubicBezTo>
                  <a:pt x="66" y="17"/>
                  <a:pt x="63" y="14"/>
                  <a:pt x="60" y="14"/>
                </a:cubicBezTo>
                <a:cubicBezTo>
                  <a:pt x="38" y="14"/>
                  <a:pt x="38" y="14"/>
                  <a:pt x="38" y="14"/>
                </a:cubicBezTo>
                <a:cubicBezTo>
                  <a:pt x="35" y="14"/>
                  <a:pt x="32" y="17"/>
                  <a:pt x="32" y="20"/>
                </a:cubicBezTo>
                <a:cubicBezTo>
                  <a:pt x="32" y="39"/>
                  <a:pt x="32" y="39"/>
                  <a:pt x="32" y="39"/>
                </a:cubicBezTo>
                <a:cubicBezTo>
                  <a:pt x="31" y="39"/>
                  <a:pt x="31" y="39"/>
                  <a:pt x="31" y="39"/>
                </a:cubicBezTo>
                <a:cubicBezTo>
                  <a:pt x="28" y="40"/>
                  <a:pt x="26" y="42"/>
                  <a:pt x="24" y="43"/>
                </a:cubicBezTo>
                <a:cubicBezTo>
                  <a:pt x="22" y="44"/>
                  <a:pt x="22" y="44"/>
                  <a:pt x="22" y="44"/>
                </a:cubicBezTo>
                <a:lnTo>
                  <a:pt x="22" y="4"/>
                </a:lnTo>
                <a:close/>
                <a:moveTo>
                  <a:pt x="62" y="19"/>
                </a:moveTo>
                <a:cubicBezTo>
                  <a:pt x="62" y="38"/>
                  <a:pt x="62" y="38"/>
                  <a:pt x="62" y="38"/>
                </a:cubicBezTo>
                <a:cubicBezTo>
                  <a:pt x="60" y="37"/>
                  <a:pt x="60" y="37"/>
                  <a:pt x="60" y="37"/>
                </a:cubicBezTo>
                <a:cubicBezTo>
                  <a:pt x="53" y="36"/>
                  <a:pt x="45" y="36"/>
                  <a:pt x="38" y="37"/>
                </a:cubicBezTo>
                <a:cubicBezTo>
                  <a:pt x="36" y="38"/>
                  <a:pt x="36" y="38"/>
                  <a:pt x="36" y="38"/>
                </a:cubicBezTo>
                <a:cubicBezTo>
                  <a:pt x="36" y="19"/>
                  <a:pt x="36" y="19"/>
                  <a:pt x="36" y="19"/>
                </a:cubicBezTo>
                <a:lnTo>
                  <a:pt x="62" y="19"/>
                </a:lnTo>
                <a:close/>
                <a:moveTo>
                  <a:pt x="71" y="123"/>
                </a:moveTo>
                <a:cubicBezTo>
                  <a:pt x="71" y="123"/>
                  <a:pt x="71" y="123"/>
                  <a:pt x="71" y="123"/>
                </a:cubicBezTo>
                <a:cubicBezTo>
                  <a:pt x="27" y="123"/>
                  <a:pt x="27" y="123"/>
                  <a:pt x="27" y="123"/>
                </a:cubicBezTo>
                <a:cubicBezTo>
                  <a:pt x="27" y="123"/>
                  <a:pt x="27" y="123"/>
                  <a:pt x="27" y="123"/>
                </a:cubicBezTo>
                <a:cubicBezTo>
                  <a:pt x="20" y="119"/>
                  <a:pt x="15" y="114"/>
                  <a:pt x="11" y="108"/>
                </a:cubicBezTo>
                <a:cubicBezTo>
                  <a:pt x="7" y="101"/>
                  <a:pt x="5" y="93"/>
                  <a:pt x="5" y="85"/>
                </a:cubicBezTo>
                <a:cubicBezTo>
                  <a:pt x="5" y="79"/>
                  <a:pt x="6" y="73"/>
                  <a:pt x="8" y="67"/>
                </a:cubicBezTo>
                <a:cubicBezTo>
                  <a:pt x="11" y="62"/>
                  <a:pt x="14" y="58"/>
                  <a:pt x="18" y="53"/>
                </a:cubicBezTo>
                <a:cubicBezTo>
                  <a:pt x="22" y="49"/>
                  <a:pt x="27" y="46"/>
                  <a:pt x="32" y="44"/>
                </a:cubicBezTo>
                <a:cubicBezTo>
                  <a:pt x="43" y="39"/>
                  <a:pt x="55" y="39"/>
                  <a:pt x="66" y="44"/>
                </a:cubicBezTo>
                <a:cubicBezTo>
                  <a:pt x="71" y="46"/>
                  <a:pt x="76" y="49"/>
                  <a:pt x="80" y="53"/>
                </a:cubicBezTo>
                <a:cubicBezTo>
                  <a:pt x="84" y="58"/>
                  <a:pt x="87" y="62"/>
                  <a:pt x="90" y="67"/>
                </a:cubicBezTo>
                <a:cubicBezTo>
                  <a:pt x="92" y="73"/>
                  <a:pt x="93" y="79"/>
                  <a:pt x="93" y="85"/>
                </a:cubicBezTo>
                <a:cubicBezTo>
                  <a:pt x="93" y="93"/>
                  <a:pt x="91" y="101"/>
                  <a:pt x="87" y="108"/>
                </a:cubicBezTo>
                <a:cubicBezTo>
                  <a:pt x="83" y="114"/>
                  <a:pt x="78" y="119"/>
                  <a:pt x="71" y="123"/>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 name="Freeform 12"/>
          <p:cNvSpPr>
            <a:spLocks noEditPoints="1"/>
          </p:cNvSpPr>
          <p:nvPr/>
        </p:nvSpPr>
        <p:spPr bwMode="auto">
          <a:xfrm>
            <a:off x="6334125" y="6164263"/>
            <a:ext cx="481013" cy="296863"/>
          </a:xfrm>
          <a:custGeom>
            <a:avLst/>
            <a:gdLst>
              <a:gd name="T0" fmla="*/ 118 w 128"/>
              <a:gd name="T1" fmla="*/ 15 h 79"/>
              <a:gd name="T2" fmla="*/ 113 w 128"/>
              <a:gd name="T3" fmla="*/ 16 h 79"/>
              <a:gd name="T4" fmla="*/ 103 w 128"/>
              <a:gd name="T5" fmla="*/ 0 h 79"/>
              <a:gd name="T6" fmla="*/ 94 w 128"/>
              <a:gd name="T7" fmla="*/ 30 h 79"/>
              <a:gd name="T8" fmla="*/ 34 w 128"/>
              <a:gd name="T9" fmla="*/ 10 h 79"/>
              <a:gd name="T10" fmla="*/ 15 w 128"/>
              <a:gd name="T11" fmla="*/ 10 h 79"/>
              <a:gd name="T12" fmla="*/ 13 w 128"/>
              <a:gd name="T13" fmla="*/ 16 h 79"/>
              <a:gd name="T14" fmla="*/ 0 w 128"/>
              <a:gd name="T15" fmla="*/ 25 h 79"/>
              <a:gd name="T16" fmla="*/ 10 w 128"/>
              <a:gd name="T17" fmla="*/ 64 h 79"/>
              <a:gd name="T18" fmla="*/ 15 w 128"/>
              <a:gd name="T19" fmla="*/ 63 h 79"/>
              <a:gd name="T20" fmla="*/ 25 w 128"/>
              <a:gd name="T21" fmla="*/ 79 h 79"/>
              <a:gd name="T22" fmla="*/ 34 w 128"/>
              <a:gd name="T23" fmla="*/ 49 h 79"/>
              <a:gd name="T24" fmla="*/ 94 w 128"/>
              <a:gd name="T25" fmla="*/ 69 h 79"/>
              <a:gd name="T26" fmla="*/ 113 w 128"/>
              <a:gd name="T27" fmla="*/ 69 h 79"/>
              <a:gd name="T28" fmla="*/ 115 w 128"/>
              <a:gd name="T29" fmla="*/ 63 h 79"/>
              <a:gd name="T30" fmla="*/ 128 w 128"/>
              <a:gd name="T31" fmla="*/ 54 h 79"/>
              <a:gd name="T32" fmla="*/ 15 w 128"/>
              <a:gd name="T33" fmla="*/ 54 h 79"/>
              <a:gd name="T34" fmla="*/ 5 w 128"/>
              <a:gd name="T35" fmla="*/ 54 h 79"/>
              <a:gd name="T36" fmla="*/ 10 w 128"/>
              <a:gd name="T37" fmla="*/ 20 h 79"/>
              <a:gd name="T38" fmla="*/ 15 w 128"/>
              <a:gd name="T39" fmla="*/ 54 h 79"/>
              <a:gd name="T40" fmla="*/ 25 w 128"/>
              <a:gd name="T41" fmla="*/ 74 h 79"/>
              <a:gd name="T42" fmla="*/ 19 w 128"/>
              <a:gd name="T43" fmla="*/ 10 h 79"/>
              <a:gd name="T44" fmla="*/ 30 w 128"/>
              <a:gd name="T45" fmla="*/ 10 h 79"/>
              <a:gd name="T46" fmla="*/ 94 w 128"/>
              <a:gd name="T47" fmla="*/ 45 h 79"/>
              <a:gd name="T48" fmla="*/ 34 w 128"/>
              <a:gd name="T49" fmla="*/ 34 h 79"/>
              <a:gd name="T50" fmla="*/ 94 w 128"/>
              <a:gd name="T51" fmla="*/ 45 h 79"/>
              <a:gd name="T52" fmla="*/ 103 w 128"/>
              <a:gd name="T53" fmla="*/ 74 h 79"/>
              <a:gd name="T54" fmla="*/ 98 w 128"/>
              <a:gd name="T55" fmla="*/ 10 h 79"/>
              <a:gd name="T56" fmla="*/ 109 w 128"/>
              <a:gd name="T57" fmla="*/ 10 h 79"/>
              <a:gd name="T58" fmla="*/ 123 w 128"/>
              <a:gd name="T59" fmla="*/ 54 h 79"/>
              <a:gd name="T60" fmla="*/ 113 w 128"/>
              <a:gd name="T61" fmla="*/ 54 h 79"/>
              <a:gd name="T62" fmla="*/ 118 w 128"/>
              <a:gd name="T63" fmla="*/ 20 h 79"/>
              <a:gd name="T64" fmla="*/ 123 w 128"/>
              <a:gd name="T65"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79">
                <a:moveTo>
                  <a:pt x="128" y="25"/>
                </a:moveTo>
                <a:cubicBezTo>
                  <a:pt x="128" y="19"/>
                  <a:pt x="124" y="15"/>
                  <a:pt x="118" y="15"/>
                </a:cubicBezTo>
                <a:cubicBezTo>
                  <a:pt x="117" y="15"/>
                  <a:pt x="116" y="15"/>
                  <a:pt x="115" y="16"/>
                </a:cubicBezTo>
                <a:cubicBezTo>
                  <a:pt x="113" y="16"/>
                  <a:pt x="113" y="16"/>
                  <a:pt x="113" y="16"/>
                </a:cubicBezTo>
                <a:cubicBezTo>
                  <a:pt x="113" y="10"/>
                  <a:pt x="113" y="10"/>
                  <a:pt x="113" y="10"/>
                </a:cubicBezTo>
                <a:cubicBezTo>
                  <a:pt x="113" y="5"/>
                  <a:pt x="109" y="0"/>
                  <a:pt x="103" y="0"/>
                </a:cubicBezTo>
                <a:cubicBezTo>
                  <a:pt x="98" y="0"/>
                  <a:pt x="94" y="5"/>
                  <a:pt x="94" y="10"/>
                </a:cubicBezTo>
                <a:cubicBezTo>
                  <a:pt x="94" y="30"/>
                  <a:pt x="94" y="30"/>
                  <a:pt x="94" y="30"/>
                </a:cubicBezTo>
                <a:cubicBezTo>
                  <a:pt x="34" y="30"/>
                  <a:pt x="34" y="30"/>
                  <a:pt x="34" y="30"/>
                </a:cubicBezTo>
                <a:cubicBezTo>
                  <a:pt x="34" y="10"/>
                  <a:pt x="34" y="10"/>
                  <a:pt x="34" y="10"/>
                </a:cubicBezTo>
                <a:cubicBezTo>
                  <a:pt x="34" y="5"/>
                  <a:pt x="30" y="0"/>
                  <a:pt x="25" y="0"/>
                </a:cubicBezTo>
                <a:cubicBezTo>
                  <a:pt x="19" y="0"/>
                  <a:pt x="15" y="5"/>
                  <a:pt x="15" y="10"/>
                </a:cubicBezTo>
                <a:cubicBezTo>
                  <a:pt x="15" y="16"/>
                  <a:pt x="15" y="16"/>
                  <a:pt x="15" y="16"/>
                </a:cubicBezTo>
                <a:cubicBezTo>
                  <a:pt x="13" y="16"/>
                  <a:pt x="13" y="16"/>
                  <a:pt x="13" y="16"/>
                </a:cubicBezTo>
                <a:cubicBezTo>
                  <a:pt x="12" y="15"/>
                  <a:pt x="11" y="15"/>
                  <a:pt x="10" y="15"/>
                </a:cubicBezTo>
                <a:cubicBezTo>
                  <a:pt x="4" y="15"/>
                  <a:pt x="0" y="19"/>
                  <a:pt x="0" y="25"/>
                </a:cubicBezTo>
                <a:cubicBezTo>
                  <a:pt x="0" y="54"/>
                  <a:pt x="0" y="54"/>
                  <a:pt x="0" y="54"/>
                </a:cubicBezTo>
                <a:cubicBezTo>
                  <a:pt x="0" y="60"/>
                  <a:pt x="4" y="64"/>
                  <a:pt x="10" y="64"/>
                </a:cubicBezTo>
                <a:cubicBezTo>
                  <a:pt x="11" y="64"/>
                  <a:pt x="12" y="64"/>
                  <a:pt x="13" y="63"/>
                </a:cubicBezTo>
                <a:cubicBezTo>
                  <a:pt x="15" y="63"/>
                  <a:pt x="15" y="63"/>
                  <a:pt x="15" y="63"/>
                </a:cubicBezTo>
                <a:cubicBezTo>
                  <a:pt x="15" y="69"/>
                  <a:pt x="15" y="69"/>
                  <a:pt x="15" y="69"/>
                </a:cubicBezTo>
                <a:cubicBezTo>
                  <a:pt x="15" y="75"/>
                  <a:pt x="19" y="79"/>
                  <a:pt x="25" y="79"/>
                </a:cubicBezTo>
                <a:cubicBezTo>
                  <a:pt x="30" y="79"/>
                  <a:pt x="34" y="75"/>
                  <a:pt x="34" y="69"/>
                </a:cubicBezTo>
                <a:cubicBezTo>
                  <a:pt x="34" y="49"/>
                  <a:pt x="34" y="49"/>
                  <a:pt x="34" y="49"/>
                </a:cubicBezTo>
                <a:cubicBezTo>
                  <a:pt x="94" y="49"/>
                  <a:pt x="94" y="49"/>
                  <a:pt x="94" y="49"/>
                </a:cubicBezTo>
                <a:cubicBezTo>
                  <a:pt x="94" y="69"/>
                  <a:pt x="94" y="69"/>
                  <a:pt x="94" y="69"/>
                </a:cubicBezTo>
                <a:cubicBezTo>
                  <a:pt x="94" y="75"/>
                  <a:pt x="98" y="79"/>
                  <a:pt x="103" y="79"/>
                </a:cubicBezTo>
                <a:cubicBezTo>
                  <a:pt x="109" y="79"/>
                  <a:pt x="113" y="75"/>
                  <a:pt x="113" y="69"/>
                </a:cubicBezTo>
                <a:cubicBezTo>
                  <a:pt x="113" y="63"/>
                  <a:pt x="113" y="63"/>
                  <a:pt x="113" y="63"/>
                </a:cubicBezTo>
                <a:cubicBezTo>
                  <a:pt x="115" y="63"/>
                  <a:pt x="115" y="63"/>
                  <a:pt x="115" y="63"/>
                </a:cubicBezTo>
                <a:cubicBezTo>
                  <a:pt x="116" y="64"/>
                  <a:pt x="117" y="64"/>
                  <a:pt x="118" y="64"/>
                </a:cubicBezTo>
                <a:cubicBezTo>
                  <a:pt x="124" y="64"/>
                  <a:pt x="128" y="60"/>
                  <a:pt x="128" y="54"/>
                </a:cubicBezTo>
                <a:lnTo>
                  <a:pt x="128" y="25"/>
                </a:lnTo>
                <a:close/>
                <a:moveTo>
                  <a:pt x="15" y="54"/>
                </a:moveTo>
                <a:cubicBezTo>
                  <a:pt x="15" y="57"/>
                  <a:pt x="13" y="59"/>
                  <a:pt x="10" y="59"/>
                </a:cubicBezTo>
                <a:cubicBezTo>
                  <a:pt x="7" y="59"/>
                  <a:pt x="5" y="57"/>
                  <a:pt x="5" y="54"/>
                </a:cubicBezTo>
                <a:cubicBezTo>
                  <a:pt x="5" y="25"/>
                  <a:pt x="5" y="25"/>
                  <a:pt x="5" y="25"/>
                </a:cubicBezTo>
                <a:cubicBezTo>
                  <a:pt x="5" y="22"/>
                  <a:pt x="7" y="20"/>
                  <a:pt x="10" y="20"/>
                </a:cubicBezTo>
                <a:cubicBezTo>
                  <a:pt x="13" y="20"/>
                  <a:pt x="15" y="22"/>
                  <a:pt x="15" y="25"/>
                </a:cubicBezTo>
                <a:lnTo>
                  <a:pt x="15" y="54"/>
                </a:lnTo>
                <a:close/>
                <a:moveTo>
                  <a:pt x="30" y="69"/>
                </a:moveTo>
                <a:cubicBezTo>
                  <a:pt x="30" y="72"/>
                  <a:pt x="27" y="74"/>
                  <a:pt x="25" y="74"/>
                </a:cubicBezTo>
                <a:cubicBezTo>
                  <a:pt x="22" y="74"/>
                  <a:pt x="19" y="72"/>
                  <a:pt x="19" y="69"/>
                </a:cubicBezTo>
                <a:cubicBezTo>
                  <a:pt x="19" y="10"/>
                  <a:pt x="19" y="10"/>
                  <a:pt x="19" y="10"/>
                </a:cubicBezTo>
                <a:cubicBezTo>
                  <a:pt x="19" y="7"/>
                  <a:pt x="22" y="5"/>
                  <a:pt x="25" y="5"/>
                </a:cubicBezTo>
                <a:cubicBezTo>
                  <a:pt x="27" y="5"/>
                  <a:pt x="30" y="7"/>
                  <a:pt x="30" y="10"/>
                </a:cubicBezTo>
                <a:lnTo>
                  <a:pt x="30" y="69"/>
                </a:lnTo>
                <a:close/>
                <a:moveTo>
                  <a:pt x="94" y="45"/>
                </a:moveTo>
                <a:cubicBezTo>
                  <a:pt x="34" y="45"/>
                  <a:pt x="34" y="45"/>
                  <a:pt x="34" y="45"/>
                </a:cubicBezTo>
                <a:cubicBezTo>
                  <a:pt x="34" y="34"/>
                  <a:pt x="34" y="34"/>
                  <a:pt x="34" y="34"/>
                </a:cubicBezTo>
                <a:cubicBezTo>
                  <a:pt x="94" y="34"/>
                  <a:pt x="94" y="34"/>
                  <a:pt x="94" y="34"/>
                </a:cubicBezTo>
                <a:lnTo>
                  <a:pt x="94" y="45"/>
                </a:lnTo>
                <a:close/>
                <a:moveTo>
                  <a:pt x="109" y="69"/>
                </a:moveTo>
                <a:cubicBezTo>
                  <a:pt x="109" y="72"/>
                  <a:pt x="106" y="74"/>
                  <a:pt x="103" y="74"/>
                </a:cubicBezTo>
                <a:cubicBezTo>
                  <a:pt x="101" y="74"/>
                  <a:pt x="98" y="72"/>
                  <a:pt x="98" y="69"/>
                </a:cubicBezTo>
                <a:cubicBezTo>
                  <a:pt x="98" y="10"/>
                  <a:pt x="98" y="10"/>
                  <a:pt x="98" y="10"/>
                </a:cubicBezTo>
                <a:cubicBezTo>
                  <a:pt x="98" y="7"/>
                  <a:pt x="101" y="5"/>
                  <a:pt x="103" y="5"/>
                </a:cubicBezTo>
                <a:cubicBezTo>
                  <a:pt x="106" y="5"/>
                  <a:pt x="109" y="7"/>
                  <a:pt x="109" y="10"/>
                </a:cubicBezTo>
                <a:lnTo>
                  <a:pt x="109" y="69"/>
                </a:lnTo>
                <a:close/>
                <a:moveTo>
                  <a:pt x="123" y="54"/>
                </a:moveTo>
                <a:cubicBezTo>
                  <a:pt x="123" y="57"/>
                  <a:pt x="121" y="59"/>
                  <a:pt x="118" y="59"/>
                </a:cubicBezTo>
                <a:cubicBezTo>
                  <a:pt x="115" y="59"/>
                  <a:pt x="113" y="57"/>
                  <a:pt x="113" y="54"/>
                </a:cubicBezTo>
                <a:cubicBezTo>
                  <a:pt x="113" y="25"/>
                  <a:pt x="113" y="25"/>
                  <a:pt x="113" y="25"/>
                </a:cubicBezTo>
                <a:cubicBezTo>
                  <a:pt x="113" y="22"/>
                  <a:pt x="115" y="20"/>
                  <a:pt x="118" y="20"/>
                </a:cubicBezTo>
                <a:cubicBezTo>
                  <a:pt x="121" y="20"/>
                  <a:pt x="123" y="22"/>
                  <a:pt x="123" y="25"/>
                </a:cubicBezTo>
                <a:lnTo>
                  <a:pt x="123" y="54"/>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 name="Freeform 13"/>
          <p:cNvSpPr>
            <a:spLocks noEditPoints="1"/>
          </p:cNvSpPr>
          <p:nvPr/>
        </p:nvSpPr>
        <p:spPr bwMode="auto">
          <a:xfrm>
            <a:off x="5437188" y="6067426"/>
            <a:ext cx="352425" cy="487363"/>
          </a:xfrm>
          <a:custGeom>
            <a:avLst/>
            <a:gdLst>
              <a:gd name="T0" fmla="*/ 75 w 94"/>
              <a:gd name="T1" fmla="*/ 125 h 130"/>
              <a:gd name="T2" fmla="*/ 82 w 94"/>
              <a:gd name="T3" fmla="*/ 129 h 130"/>
              <a:gd name="T4" fmla="*/ 89 w 94"/>
              <a:gd name="T5" fmla="*/ 128 h 130"/>
              <a:gd name="T6" fmla="*/ 93 w 94"/>
              <a:gd name="T7" fmla="*/ 126 h 130"/>
              <a:gd name="T8" fmla="*/ 94 w 94"/>
              <a:gd name="T9" fmla="*/ 121 h 130"/>
              <a:gd name="T10" fmla="*/ 86 w 94"/>
              <a:gd name="T11" fmla="*/ 77 h 130"/>
              <a:gd name="T12" fmla="*/ 79 w 94"/>
              <a:gd name="T13" fmla="*/ 73 h 130"/>
              <a:gd name="T14" fmla="*/ 78 w 94"/>
              <a:gd name="T15" fmla="*/ 73 h 130"/>
              <a:gd name="T16" fmla="*/ 67 w 94"/>
              <a:gd name="T17" fmla="*/ 19 h 130"/>
              <a:gd name="T18" fmla="*/ 43 w 94"/>
              <a:gd name="T19" fmla="*/ 2 h 130"/>
              <a:gd name="T20" fmla="*/ 26 w 94"/>
              <a:gd name="T21" fmla="*/ 20 h 130"/>
              <a:gd name="T22" fmla="*/ 16 w 94"/>
              <a:gd name="T23" fmla="*/ 73 h 130"/>
              <a:gd name="T24" fmla="*/ 15 w 94"/>
              <a:gd name="T25" fmla="*/ 73 h 130"/>
              <a:gd name="T26" fmla="*/ 14 w 94"/>
              <a:gd name="T27" fmla="*/ 73 h 130"/>
              <a:gd name="T28" fmla="*/ 8 w 94"/>
              <a:gd name="T29" fmla="*/ 77 h 130"/>
              <a:gd name="T30" fmla="*/ 0 w 94"/>
              <a:gd name="T31" fmla="*/ 121 h 130"/>
              <a:gd name="T32" fmla="*/ 1 w 94"/>
              <a:gd name="T33" fmla="*/ 126 h 130"/>
              <a:gd name="T34" fmla="*/ 5 w 94"/>
              <a:gd name="T35" fmla="*/ 128 h 130"/>
              <a:gd name="T36" fmla="*/ 12 w 94"/>
              <a:gd name="T37" fmla="*/ 129 h 130"/>
              <a:gd name="T38" fmla="*/ 19 w 94"/>
              <a:gd name="T39" fmla="*/ 125 h 130"/>
              <a:gd name="T40" fmla="*/ 27 w 94"/>
              <a:gd name="T41" fmla="*/ 81 h 130"/>
              <a:gd name="T42" fmla="*/ 22 w 94"/>
              <a:gd name="T43" fmla="*/ 74 h 130"/>
              <a:gd name="T44" fmla="*/ 21 w 94"/>
              <a:gd name="T45" fmla="*/ 74 h 130"/>
              <a:gd name="T46" fmla="*/ 29 w 94"/>
              <a:gd name="T47" fmla="*/ 33 h 130"/>
              <a:gd name="T48" fmla="*/ 31 w 94"/>
              <a:gd name="T49" fmla="*/ 35 h 130"/>
              <a:gd name="T50" fmla="*/ 51 w 94"/>
              <a:gd name="T51" fmla="*/ 43 h 130"/>
              <a:gd name="T52" fmla="*/ 63 w 94"/>
              <a:gd name="T53" fmla="*/ 35 h 130"/>
              <a:gd name="T54" fmla="*/ 65 w 94"/>
              <a:gd name="T55" fmla="*/ 33 h 130"/>
              <a:gd name="T56" fmla="*/ 73 w 94"/>
              <a:gd name="T57" fmla="*/ 74 h 130"/>
              <a:gd name="T58" fmla="*/ 72 w 94"/>
              <a:gd name="T59" fmla="*/ 74 h 130"/>
              <a:gd name="T60" fmla="*/ 68 w 94"/>
              <a:gd name="T61" fmla="*/ 76 h 130"/>
              <a:gd name="T62" fmla="*/ 67 w 94"/>
              <a:gd name="T63" fmla="*/ 81 h 130"/>
              <a:gd name="T64" fmla="*/ 75 w 94"/>
              <a:gd name="T65" fmla="*/ 125 h 130"/>
              <a:gd name="T66" fmla="*/ 23 w 94"/>
              <a:gd name="T67" fmla="*/ 79 h 130"/>
              <a:gd name="T68" fmla="*/ 14 w 94"/>
              <a:gd name="T69" fmla="*/ 125 h 130"/>
              <a:gd name="T70" fmla="*/ 4 w 94"/>
              <a:gd name="T71" fmla="*/ 123 h 130"/>
              <a:gd name="T72" fmla="*/ 13 w 94"/>
              <a:gd name="T73" fmla="*/ 77 h 130"/>
              <a:gd name="T74" fmla="*/ 23 w 94"/>
              <a:gd name="T75" fmla="*/ 79 h 130"/>
              <a:gd name="T76" fmla="*/ 63 w 94"/>
              <a:gd name="T77" fmla="*/ 21 h 130"/>
              <a:gd name="T78" fmla="*/ 60 w 94"/>
              <a:gd name="T79" fmla="*/ 32 h 130"/>
              <a:gd name="T80" fmla="*/ 50 w 94"/>
              <a:gd name="T81" fmla="*/ 38 h 130"/>
              <a:gd name="T82" fmla="*/ 47 w 94"/>
              <a:gd name="T83" fmla="*/ 39 h 130"/>
              <a:gd name="T84" fmla="*/ 31 w 94"/>
              <a:gd name="T85" fmla="*/ 25 h 130"/>
              <a:gd name="T86" fmla="*/ 31 w 94"/>
              <a:gd name="T87" fmla="*/ 21 h 130"/>
              <a:gd name="T88" fmla="*/ 31 w 94"/>
              <a:gd name="T89" fmla="*/ 21 h 130"/>
              <a:gd name="T90" fmla="*/ 31 w 94"/>
              <a:gd name="T91" fmla="*/ 21 h 130"/>
              <a:gd name="T92" fmla="*/ 31 w 94"/>
              <a:gd name="T93" fmla="*/ 21 h 130"/>
              <a:gd name="T94" fmla="*/ 31 w 94"/>
              <a:gd name="T95" fmla="*/ 20 h 130"/>
              <a:gd name="T96" fmla="*/ 34 w 94"/>
              <a:gd name="T97" fmla="*/ 13 h 130"/>
              <a:gd name="T98" fmla="*/ 44 w 94"/>
              <a:gd name="T99" fmla="*/ 6 h 130"/>
              <a:gd name="T100" fmla="*/ 63 w 94"/>
              <a:gd name="T101" fmla="*/ 19 h 130"/>
              <a:gd name="T102" fmla="*/ 63 w 94"/>
              <a:gd name="T103" fmla="*/ 21 h 130"/>
              <a:gd name="T104" fmla="*/ 81 w 94"/>
              <a:gd name="T105" fmla="*/ 77 h 130"/>
              <a:gd name="T106" fmla="*/ 90 w 94"/>
              <a:gd name="T107" fmla="*/ 123 h 130"/>
              <a:gd name="T108" fmla="*/ 80 w 94"/>
              <a:gd name="T109" fmla="*/ 125 h 130"/>
              <a:gd name="T110" fmla="*/ 71 w 94"/>
              <a:gd name="T111" fmla="*/ 79 h 130"/>
              <a:gd name="T112" fmla="*/ 81 w 94"/>
              <a:gd name="T113" fmla="*/ 7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4" h="130">
                <a:moveTo>
                  <a:pt x="75" y="125"/>
                </a:moveTo>
                <a:cubicBezTo>
                  <a:pt x="76" y="128"/>
                  <a:pt x="79" y="130"/>
                  <a:pt x="82" y="129"/>
                </a:cubicBezTo>
                <a:cubicBezTo>
                  <a:pt x="89" y="128"/>
                  <a:pt x="89" y="128"/>
                  <a:pt x="89" y="128"/>
                </a:cubicBezTo>
                <a:cubicBezTo>
                  <a:pt x="91" y="128"/>
                  <a:pt x="92" y="127"/>
                  <a:pt x="93" y="126"/>
                </a:cubicBezTo>
                <a:cubicBezTo>
                  <a:pt x="94" y="124"/>
                  <a:pt x="94" y="123"/>
                  <a:pt x="94" y="121"/>
                </a:cubicBezTo>
                <a:cubicBezTo>
                  <a:pt x="86" y="77"/>
                  <a:pt x="86" y="77"/>
                  <a:pt x="86" y="77"/>
                </a:cubicBezTo>
                <a:cubicBezTo>
                  <a:pt x="85" y="74"/>
                  <a:pt x="82" y="72"/>
                  <a:pt x="79" y="73"/>
                </a:cubicBezTo>
                <a:cubicBezTo>
                  <a:pt x="78" y="73"/>
                  <a:pt x="78" y="73"/>
                  <a:pt x="78" y="73"/>
                </a:cubicBezTo>
                <a:cubicBezTo>
                  <a:pt x="67" y="19"/>
                  <a:pt x="67" y="19"/>
                  <a:pt x="67" y="19"/>
                </a:cubicBezTo>
                <a:cubicBezTo>
                  <a:pt x="65" y="7"/>
                  <a:pt x="55" y="0"/>
                  <a:pt x="43" y="2"/>
                </a:cubicBezTo>
                <a:cubicBezTo>
                  <a:pt x="34" y="4"/>
                  <a:pt x="28" y="11"/>
                  <a:pt x="26" y="20"/>
                </a:cubicBezTo>
                <a:cubicBezTo>
                  <a:pt x="16" y="73"/>
                  <a:pt x="16" y="73"/>
                  <a:pt x="16" y="73"/>
                </a:cubicBezTo>
                <a:cubicBezTo>
                  <a:pt x="15" y="73"/>
                  <a:pt x="15" y="73"/>
                  <a:pt x="15" y="73"/>
                </a:cubicBezTo>
                <a:cubicBezTo>
                  <a:pt x="15" y="73"/>
                  <a:pt x="14" y="73"/>
                  <a:pt x="14" y="73"/>
                </a:cubicBezTo>
                <a:cubicBezTo>
                  <a:pt x="11" y="73"/>
                  <a:pt x="9" y="75"/>
                  <a:pt x="8" y="77"/>
                </a:cubicBezTo>
                <a:cubicBezTo>
                  <a:pt x="0" y="121"/>
                  <a:pt x="0" y="121"/>
                  <a:pt x="0" y="121"/>
                </a:cubicBezTo>
                <a:cubicBezTo>
                  <a:pt x="0" y="123"/>
                  <a:pt x="0" y="124"/>
                  <a:pt x="1" y="126"/>
                </a:cubicBezTo>
                <a:cubicBezTo>
                  <a:pt x="2" y="127"/>
                  <a:pt x="3" y="128"/>
                  <a:pt x="5" y="128"/>
                </a:cubicBezTo>
                <a:cubicBezTo>
                  <a:pt x="12" y="129"/>
                  <a:pt x="12" y="129"/>
                  <a:pt x="12" y="129"/>
                </a:cubicBezTo>
                <a:cubicBezTo>
                  <a:pt x="15" y="130"/>
                  <a:pt x="18" y="128"/>
                  <a:pt x="19" y="125"/>
                </a:cubicBezTo>
                <a:cubicBezTo>
                  <a:pt x="27" y="81"/>
                  <a:pt x="27" y="81"/>
                  <a:pt x="27" y="81"/>
                </a:cubicBezTo>
                <a:cubicBezTo>
                  <a:pt x="28" y="78"/>
                  <a:pt x="26" y="75"/>
                  <a:pt x="22" y="74"/>
                </a:cubicBezTo>
                <a:cubicBezTo>
                  <a:pt x="21" y="74"/>
                  <a:pt x="21" y="74"/>
                  <a:pt x="21" y="74"/>
                </a:cubicBezTo>
                <a:cubicBezTo>
                  <a:pt x="29" y="33"/>
                  <a:pt x="29" y="33"/>
                  <a:pt x="29" y="33"/>
                </a:cubicBezTo>
                <a:cubicBezTo>
                  <a:pt x="31" y="35"/>
                  <a:pt x="31" y="35"/>
                  <a:pt x="31" y="35"/>
                </a:cubicBezTo>
                <a:cubicBezTo>
                  <a:pt x="35" y="41"/>
                  <a:pt x="43" y="44"/>
                  <a:pt x="51" y="43"/>
                </a:cubicBezTo>
                <a:cubicBezTo>
                  <a:pt x="56" y="42"/>
                  <a:pt x="60" y="39"/>
                  <a:pt x="63" y="35"/>
                </a:cubicBezTo>
                <a:cubicBezTo>
                  <a:pt x="65" y="33"/>
                  <a:pt x="65" y="33"/>
                  <a:pt x="65" y="33"/>
                </a:cubicBezTo>
                <a:cubicBezTo>
                  <a:pt x="73" y="74"/>
                  <a:pt x="73" y="74"/>
                  <a:pt x="73" y="74"/>
                </a:cubicBezTo>
                <a:cubicBezTo>
                  <a:pt x="72" y="74"/>
                  <a:pt x="72" y="74"/>
                  <a:pt x="72" y="74"/>
                </a:cubicBezTo>
                <a:cubicBezTo>
                  <a:pt x="70" y="74"/>
                  <a:pt x="69" y="75"/>
                  <a:pt x="68" y="76"/>
                </a:cubicBezTo>
                <a:cubicBezTo>
                  <a:pt x="67" y="78"/>
                  <a:pt x="67" y="79"/>
                  <a:pt x="67" y="81"/>
                </a:cubicBezTo>
                <a:lnTo>
                  <a:pt x="75" y="125"/>
                </a:lnTo>
                <a:close/>
                <a:moveTo>
                  <a:pt x="23" y="79"/>
                </a:moveTo>
                <a:cubicBezTo>
                  <a:pt x="14" y="125"/>
                  <a:pt x="14" y="125"/>
                  <a:pt x="14" y="125"/>
                </a:cubicBezTo>
                <a:cubicBezTo>
                  <a:pt x="4" y="123"/>
                  <a:pt x="4" y="123"/>
                  <a:pt x="4" y="123"/>
                </a:cubicBezTo>
                <a:cubicBezTo>
                  <a:pt x="13" y="77"/>
                  <a:pt x="13" y="77"/>
                  <a:pt x="13" y="77"/>
                </a:cubicBezTo>
                <a:lnTo>
                  <a:pt x="23" y="79"/>
                </a:lnTo>
                <a:close/>
                <a:moveTo>
                  <a:pt x="63" y="21"/>
                </a:moveTo>
                <a:cubicBezTo>
                  <a:pt x="63" y="25"/>
                  <a:pt x="62" y="29"/>
                  <a:pt x="60" y="32"/>
                </a:cubicBezTo>
                <a:cubicBezTo>
                  <a:pt x="58" y="35"/>
                  <a:pt x="54" y="38"/>
                  <a:pt x="50" y="38"/>
                </a:cubicBezTo>
                <a:cubicBezTo>
                  <a:pt x="49" y="39"/>
                  <a:pt x="48" y="39"/>
                  <a:pt x="47" y="39"/>
                </a:cubicBezTo>
                <a:cubicBezTo>
                  <a:pt x="39" y="39"/>
                  <a:pt x="32" y="33"/>
                  <a:pt x="31" y="25"/>
                </a:cubicBezTo>
                <a:cubicBezTo>
                  <a:pt x="31" y="24"/>
                  <a:pt x="31" y="23"/>
                  <a:pt x="31" y="21"/>
                </a:cubicBezTo>
                <a:cubicBezTo>
                  <a:pt x="31" y="21"/>
                  <a:pt x="31" y="21"/>
                  <a:pt x="31" y="21"/>
                </a:cubicBezTo>
                <a:cubicBezTo>
                  <a:pt x="31" y="21"/>
                  <a:pt x="31" y="21"/>
                  <a:pt x="31" y="21"/>
                </a:cubicBezTo>
                <a:cubicBezTo>
                  <a:pt x="31" y="21"/>
                  <a:pt x="31" y="21"/>
                  <a:pt x="31" y="21"/>
                </a:cubicBezTo>
                <a:cubicBezTo>
                  <a:pt x="31" y="20"/>
                  <a:pt x="31" y="20"/>
                  <a:pt x="31" y="20"/>
                </a:cubicBezTo>
                <a:cubicBezTo>
                  <a:pt x="31" y="17"/>
                  <a:pt x="32" y="15"/>
                  <a:pt x="34" y="13"/>
                </a:cubicBezTo>
                <a:cubicBezTo>
                  <a:pt x="36" y="10"/>
                  <a:pt x="40" y="7"/>
                  <a:pt x="44" y="6"/>
                </a:cubicBezTo>
                <a:cubicBezTo>
                  <a:pt x="53" y="5"/>
                  <a:pt x="61" y="11"/>
                  <a:pt x="63" y="19"/>
                </a:cubicBezTo>
                <a:cubicBezTo>
                  <a:pt x="63" y="21"/>
                  <a:pt x="63" y="21"/>
                  <a:pt x="63" y="21"/>
                </a:cubicBezTo>
                <a:close/>
                <a:moveTo>
                  <a:pt x="81" y="77"/>
                </a:moveTo>
                <a:cubicBezTo>
                  <a:pt x="90" y="123"/>
                  <a:pt x="90" y="123"/>
                  <a:pt x="90" y="123"/>
                </a:cubicBezTo>
                <a:cubicBezTo>
                  <a:pt x="80" y="125"/>
                  <a:pt x="80" y="125"/>
                  <a:pt x="80" y="125"/>
                </a:cubicBezTo>
                <a:cubicBezTo>
                  <a:pt x="71" y="79"/>
                  <a:pt x="71" y="79"/>
                  <a:pt x="71" y="79"/>
                </a:cubicBezTo>
                <a:lnTo>
                  <a:pt x="81" y="77"/>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81" name="组合 180"/>
          <p:cNvGrpSpPr/>
          <p:nvPr/>
        </p:nvGrpSpPr>
        <p:grpSpPr>
          <a:xfrm>
            <a:off x="4546600" y="6073776"/>
            <a:ext cx="211138" cy="481013"/>
            <a:chOff x="4546600" y="6073776"/>
            <a:chExt cx="211138" cy="481013"/>
          </a:xfrm>
          <a:solidFill>
            <a:schemeClr val="accent4"/>
          </a:solidFill>
        </p:grpSpPr>
        <p:sp>
          <p:nvSpPr>
            <p:cNvPr id="14" name="Freeform 14"/>
            <p:cNvSpPr>
              <a:spLocks noEditPoints="1"/>
            </p:cNvSpPr>
            <p:nvPr/>
          </p:nvSpPr>
          <p:spPr bwMode="auto">
            <a:xfrm>
              <a:off x="4546600" y="6073776"/>
              <a:ext cx="211138" cy="481013"/>
            </a:xfrm>
            <a:custGeom>
              <a:avLst/>
              <a:gdLst>
                <a:gd name="T0" fmla="*/ 50 w 56"/>
                <a:gd name="T1" fmla="*/ 27 h 128"/>
                <a:gd name="T2" fmla="*/ 45 w 56"/>
                <a:gd name="T3" fmla="*/ 27 h 128"/>
                <a:gd name="T4" fmla="*/ 45 w 56"/>
                <a:gd name="T5" fmla="*/ 13 h 128"/>
                <a:gd name="T6" fmla="*/ 39 w 56"/>
                <a:gd name="T7" fmla="*/ 7 h 128"/>
                <a:gd name="T8" fmla="*/ 30 w 56"/>
                <a:gd name="T9" fmla="*/ 7 h 128"/>
                <a:gd name="T10" fmla="*/ 30 w 56"/>
                <a:gd name="T11" fmla="*/ 2 h 128"/>
                <a:gd name="T12" fmla="*/ 28 w 56"/>
                <a:gd name="T13" fmla="*/ 0 h 128"/>
                <a:gd name="T14" fmla="*/ 26 w 56"/>
                <a:gd name="T15" fmla="*/ 2 h 128"/>
                <a:gd name="T16" fmla="*/ 26 w 56"/>
                <a:gd name="T17" fmla="*/ 7 h 128"/>
                <a:gd name="T18" fmla="*/ 17 w 56"/>
                <a:gd name="T19" fmla="*/ 7 h 128"/>
                <a:gd name="T20" fmla="*/ 11 w 56"/>
                <a:gd name="T21" fmla="*/ 13 h 128"/>
                <a:gd name="T22" fmla="*/ 11 w 56"/>
                <a:gd name="T23" fmla="*/ 27 h 128"/>
                <a:gd name="T24" fmla="*/ 6 w 56"/>
                <a:gd name="T25" fmla="*/ 27 h 128"/>
                <a:gd name="T26" fmla="*/ 0 w 56"/>
                <a:gd name="T27" fmla="*/ 33 h 128"/>
                <a:gd name="T28" fmla="*/ 0 w 56"/>
                <a:gd name="T29" fmla="*/ 122 h 128"/>
                <a:gd name="T30" fmla="*/ 6 w 56"/>
                <a:gd name="T31" fmla="*/ 128 h 128"/>
                <a:gd name="T32" fmla="*/ 50 w 56"/>
                <a:gd name="T33" fmla="*/ 128 h 128"/>
                <a:gd name="T34" fmla="*/ 56 w 56"/>
                <a:gd name="T35" fmla="*/ 122 h 128"/>
                <a:gd name="T36" fmla="*/ 56 w 56"/>
                <a:gd name="T37" fmla="*/ 33 h 128"/>
                <a:gd name="T38" fmla="*/ 50 w 56"/>
                <a:gd name="T39" fmla="*/ 27 h 128"/>
                <a:gd name="T40" fmla="*/ 15 w 56"/>
                <a:gd name="T41" fmla="*/ 12 h 128"/>
                <a:gd name="T42" fmla="*/ 41 w 56"/>
                <a:gd name="T43" fmla="*/ 12 h 128"/>
                <a:gd name="T44" fmla="*/ 41 w 56"/>
                <a:gd name="T45" fmla="*/ 27 h 128"/>
                <a:gd name="T46" fmla="*/ 15 w 56"/>
                <a:gd name="T47" fmla="*/ 27 h 128"/>
                <a:gd name="T48" fmla="*/ 15 w 56"/>
                <a:gd name="T49" fmla="*/ 12 h 128"/>
                <a:gd name="T50" fmla="*/ 52 w 56"/>
                <a:gd name="T51" fmla="*/ 123 h 128"/>
                <a:gd name="T52" fmla="*/ 4 w 56"/>
                <a:gd name="T53" fmla="*/ 123 h 128"/>
                <a:gd name="T54" fmla="*/ 4 w 56"/>
                <a:gd name="T55" fmla="*/ 31 h 128"/>
                <a:gd name="T56" fmla="*/ 52 w 56"/>
                <a:gd name="T57" fmla="*/ 31 h 128"/>
                <a:gd name="T58" fmla="*/ 52 w 56"/>
                <a:gd name="T5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6" h="128">
                  <a:moveTo>
                    <a:pt x="50" y="27"/>
                  </a:moveTo>
                  <a:cubicBezTo>
                    <a:pt x="45" y="27"/>
                    <a:pt x="45" y="27"/>
                    <a:pt x="45" y="27"/>
                  </a:cubicBezTo>
                  <a:cubicBezTo>
                    <a:pt x="45" y="13"/>
                    <a:pt x="45" y="13"/>
                    <a:pt x="45" y="13"/>
                  </a:cubicBezTo>
                  <a:cubicBezTo>
                    <a:pt x="45" y="10"/>
                    <a:pt x="42" y="7"/>
                    <a:pt x="39" y="7"/>
                  </a:cubicBezTo>
                  <a:cubicBezTo>
                    <a:pt x="30" y="7"/>
                    <a:pt x="30" y="7"/>
                    <a:pt x="30" y="7"/>
                  </a:cubicBezTo>
                  <a:cubicBezTo>
                    <a:pt x="30" y="2"/>
                    <a:pt x="30" y="2"/>
                    <a:pt x="30" y="2"/>
                  </a:cubicBezTo>
                  <a:cubicBezTo>
                    <a:pt x="30" y="1"/>
                    <a:pt x="29" y="0"/>
                    <a:pt x="28" y="0"/>
                  </a:cubicBezTo>
                  <a:cubicBezTo>
                    <a:pt x="27" y="0"/>
                    <a:pt x="26" y="1"/>
                    <a:pt x="26" y="2"/>
                  </a:cubicBezTo>
                  <a:cubicBezTo>
                    <a:pt x="26" y="7"/>
                    <a:pt x="26" y="7"/>
                    <a:pt x="26" y="7"/>
                  </a:cubicBezTo>
                  <a:cubicBezTo>
                    <a:pt x="17" y="7"/>
                    <a:pt x="17" y="7"/>
                    <a:pt x="17" y="7"/>
                  </a:cubicBezTo>
                  <a:cubicBezTo>
                    <a:pt x="14" y="7"/>
                    <a:pt x="11" y="10"/>
                    <a:pt x="11" y="13"/>
                  </a:cubicBezTo>
                  <a:cubicBezTo>
                    <a:pt x="11" y="27"/>
                    <a:pt x="11" y="27"/>
                    <a:pt x="11" y="27"/>
                  </a:cubicBezTo>
                  <a:cubicBezTo>
                    <a:pt x="6" y="27"/>
                    <a:pt x="6" y="27"/>
                    <a:pt x="6" y="27"/>
                  </a:cubicBezTo>
                  <a:cubicBezTo>
                    <a:pt x="2" y="27"/>
                    <a:pt x="0" y="29"/>
                    <a:pt x="0" y="33"/>
                  </a:cubicBezTo>
                  <a:cubicBezTo>
                    <a:pt x="0" y="122"/>
                    <a:pt x="0" y="122"/>
                    <a:pt x="0" y="122"/>
                  </a:cubicBezTo>
                  <a:cubicBezTo>
                    <a:pt x="0" y="125"/>
                    <a:pt x="2" y="128"/>
                    <a:pt x="6" y="128"/>
                  </a:cubicBezTo>
                  <a:cubicBezTo>
                    <a:pt x="50" y="128"/>
                    <a:pt x="50" y="128"/>
                    <a:pt x="50" y="128"/>
                  </a:cubicBezTo>
                  <a:cubicBezTo>
                    <a:pt x="54" y="128"/>
                    <a:pt x="56" y="125"/>
                    <a:pt x="56" y="122"/>
                  </a:cubicBezTo>
                  <a:cubicBezTo>
                    <a:pt x="56" y="33"/>
                    <a:pt x="56" y="33"/>
                    <a:pt x="56" y="33"/>
                  </a:cubicBezTo>
                  <a:cubicBezTo>
                    <a:pt x="56" y="29"/>
                    <a:pt x="54" y="27"/>
                    <a:pt x="50" y="27"/>
                  </a:cubicBezTo>
                  <a:close/>
                  <a:moveTo>
                    <a:pt x="15" y="12"/>
                  </a:moveTo>
                  <a:cubicBezTo>
                    <a:pt x="41" y="12"/>
                    <a:pt x="41" y="12"/>
                    <a:pt x="41" y="12"/>
                  </a:cubicBezTo>
                  <a:cubicBezTo>
                    <a:pt x="41" y="27"/>
                    <a:pt x="41" y="27"/>
                    <a:pt x="41" y="27"/>
                  </a:cubicBezTo>
                  <a:cubicBezTo>
                    <a:pt x="15" y="27"/>
                    <a:pt x="15" y="27"/>
                    <a:pt x="15" y="27"/>
                  </a:cubicBezTo>
                  <a:lnTo>
                    <a:pt x="15" y="12"/>
                  </a:lnTo>
                  <a:close/>
                  <a:moveTo>
                    <a:pt x="52" y="123"/>
                  </a:moveTo>
                  <a:cubicBezTo>
                    <a:pt x="4" y="123"/>
                    <a:pt x="4" y="123"/>
                    <a:pt x="4" y="123"/>
                  </a:cubicBezTo>
                  <a:cubicBezTo>
                    <a:pt x="4" y="31"/>
                    <a:pt x="4" y="31"/>
                    <a:pt x="4" y="31"/>
                  </a:cubicBezTo>
                  <a:cubicBezTo>
                    <a:pt x="52" y="31"/>
                    <a:pt x="52" y="31"/>
                    <a:pt x="52" y="31"/>
                  </a:cubicBezTo>
                  <a:lnTo>
                    <a:pt x="52"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 name="Freeform 15"/>
            <p:cNvSpPr/>
            <p:nvPr/>
          </p:nvSpPr>
          <p:spPr bwMode="auto">
            <a:xfrm>
              <a:off x="4606925" y="6243638"/>
              <a:ext cx="19050" cy="239713"/>
            </a:xfrm>
            <a:custGeom>
              <a:avLst/>
              <a:gdLst>
                <a:gd name="T0" fmla="*/ 3 w 5"/>
                <a:gd name="T1" fmla="*/ 64 h 64"/>
                <a:gd name="T2" fmla="*/ 5 w 5"/>
                <a:gd name="T3" fmla="*/ 62 h 64"/>
                <a:gd name="T4" fmla="*/ 5 w 5"/>
                <a:gd name="T5" fmla="*/ 2 h 64"/>
                <a:gd name="T6" fmla="*/ 3 w 5"/>
                <a:gd name="T7" fmla="*/ 0 h 64"/>
                <a:gd name="T8" fmla="*/ 0 w 5"/>
                <a:gd name="T9" fmla="*/ 2 h 64"/>
                <a:gd name="T10" fmla="*/ 0 w 5"/>
                <a:gd name="T11" fmla="*/ 62 h 64"/>
                <a:gd name="T12" fmla="*/ 3 w 5"/>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5" h="64">
                  <a:moveTo>
                    <a:pt x="3" y="64"/>
                  </a:moveTo>
                  <a:cubicBezTo>
                    <a:pt x="4" y="64"/>
                    <a:pt x="5" y="63"/>
                    <a:pt x="5" y="62"/>
                  </a:cubicBezTo>
                  <a:cubicBezTo>
                    <a:pt x="5" y="2"/>
                    <a:pt x="5" y="2"/>
                    <a:pt x="5" y="2"/>
                  </a:cubicBezTo>
                  <a:cubicBezTo>
                    <a:pt x="5" y="1"/>
                    <a:pt x="4" y="0"/>
                    <a:pt x="3" y="0"/>
                  </a:cubicBezTo>
                  <a:cubicBezTo>
                    <a:pt x="1" y="0"/>
                    <a:pt x="0" y="1"/>
                    <a:pt x="0" y="2"/>
                  </a:cubicBezTo>
                  <a:cubicBezTo>
                    <a:pt x="0" y="62"/>
                    <a:pt x="0" y="62"/>
                    <a:pt x="0" y="62"/>
                  </a:cubicBezTo>
                  <a:cubicBezTo>
                    <a:pt x="0" y="63"/>
                    <a:pt x="1" y="64"/>
                    <a:pt x="3"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 name="Freeform 16"/>
            <p:cNvSpPr/>
            <p:nvPr/>
          </p:nvSpPr>
          <p:spPr bwMode="auto">
            <a:xfrm>
              <a:off x="4678363" y="6243638"/>
              <a:ext cx="19050" cy="239713"/>
            </a:xfrm>
            <a:custGeom>
              <a:avLst/>
              <a:gdLst>
                <a:gd name="T0" fmla="*/ 2 w 5"/>
                <a:gd name="T1" fmla="*/ 64 h 64"/>
                <a:gd name="T2" fmla="*/ 5 w 5"/>
                <a:gd name="T3" fmla="*/ 62 h 64"/>
                <a:gd name="T4" fmla="*/ 5 w 5"/>
                <a:gd name="T5" fmla="*/ 2 h 64"/>
                <a:gd name="T6" fmla="*/ 2 w 5"/>
                <a:gd name="T7" fmla="*/ 0 h 64"/>
                <a:gd name="T8" fmla="*/ 0 w 5"/>
                <a:gd name="T9" fmla="*/ 2 h 64"/>
                <a:gd name="T10" fmla="*/ 0 w 5"/>
                <a:gd name="T11" fmla="*/ 62 h 64"/>
                <a:gd name="T12" fmla="*/ 2 w 5"/>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5" h="64">
                  <a:moveTo>
                    <a:pt x="2" y="64"/>
                  </a:moveTo>
                  <a:cubicBezTo>
                    <a:pt x="4" y="64"/>
                    <a:pt x="5" y="63"/>
                    <a:pt x="5" y="62"/>
                  </a:cubicBezTo>
                  <a:cubicBezTo>
                    <a:pt x="5" y="2"/>
                    <a:pt x="5" y="2"/>
                    <a:pt x="5" y="2"/>
                  </a:cubicBezTo>
                  <a:cubicBezTo>
                    <a:pt x="5" y="1"/>
                    <a:pt x="4" y="0"/>
                    <a:pt x="2" y="0"/>
                  </a:cubicBezTo>
                  <a:cubicBezTo>
                    <a:pt x="1" y="0"/>
                    <a:pt x="0" y="1"/>
                    <a:pt x="0" y="2"/>
                  </a:cubicBezTo>
                  <a:cubicBezTo>
                    <a:pt x="0" y="62"/>
                    <a:pt x="0" y="62"/>
                    <a:pt x="0" y="62"/>
                  </a:cubicBezTo>
                  <a:cubicBezTo>
                    <a:pt x="0" y="63"/>
                    <a:pt x="1" y="64"/>
                    <a:pt x="2"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2" name="组合 181"/>
          <p:cNvGrpSpPr/>
          <p:nvPr/>
        </p:nvGrpSpPr>
        <p:grpSpPr>
          <a:xfrm>
            <a:off x="3530600" y="6073776"/>
            <a:ext cx="322263" cy="481013"/>
            <a:chOff x="3530600" y="6073776"/>
            <a:chExt cx="322263" cy="481013"/>
          </a:xfrm>
          <a:solidFill>
            <a:schemeClr val="accent4"/>
          </a:solidFill>
        </p:grpSpPr>
        <p:sp>
          <p:nvSpPr>
            <p:cNvPr id="17" name="Freeform 17"/>
            <p:cNvSpPr>
              <a:spLocks noEditPoints="1"/>
            </p:cNvSpPr>
            <p:nvPr/>
          </p:nvSpPr>
          <p:spPr bwMode="auto">
            <a:xfrm>
              <a:off x="3530600" y="6073776"/>
              <a:ext cx="322263" cy="481013"/>
            </a:xfrm>
            <a:custGeom>
              <a:avLst/>
              <a:gdLst>
                <a:gd name="T0" fmla="*/ 80 w 86"/>
                <a:gd name="T1" fmla="*/ 14 h 128"/>
                <a:gd name="T2" fmla="*/ 71 w 86"/>
                <a:gd name="T3" fmla="*/ 14 h 128"/>
                <a:gd name="T4" fmla="*/ 71 w 86"/>
                <a:gd name="T5" fmla="*/ 6 h 128"/>
                <a:gd name="T6" fmla="*/ 65 w 86"/>
                <a:gd name="T7" fmla="*/ 0 h 128"/>
                <a:gd name="T8" fmla="*/ 21 w 86"/>
                <a:gd name="T9" fmla="*/ 0 h 128"/>
                <a:gd name="T10" fmla="*/ 15 w 86"/>
                <a:gd name="T11" fmla="*/ 6 h 128"/>
                <a:gd name="T12" fmla="*/ 15 w 86"/>
                <a:gd name="T13" fmla="*/ 14 h 128"/>
                <a:gd name="T14" fmla="*/ 6 w 86"/>
                <a:gd name="T15" fmla="*/ 14 h 128"/>
                <a:gd name="T16" fmla="*/ 0 w 86"/>
                <a:gd name="T17" fmla="*/ 20 h 128"/>
                <a:gd name="T18" fmla="*/ 0 w 86"/>
                <a:gd name="T19" fmla="*/ 122 h 128"/>
                <a:gd name="T20" fmla="*/ 6 w 86"/>
                <a:gd name="T21" fmla="*/ 128 h 128"/>
                <a:gd name="T22" fmla="*/ 80 w 86"/>
                <a:gd name="T23" fmla="*/ 128 h 128"/>
                <a:gd name="T24" fmla="*/ 86 w 86"/>
                <a:gd name="T25" fmla="*/ 122 h 128"/>
                <a:gd name="T26" fmla="*/ 86 w 86"/>
                <a:gd name="T27" fmla="*/ 20 h 128"/>
                <a:gd name="T28" fmla="*/ 80 w 86"/>
                <a:gd name="T29" fmla="*/ 14 h 128"/>
                <a:gd name="T30" fmla="*/ 56 w 86"/>
                <a:gd name="T31" fmla="*/ 4 h 128"/>
                <a:gd name="T32" fmla="*/ 67 w 86"/>
                <a:gd name="T33" fmla="*/ 4 h 128"/>
                <a:gd name="T34" fmla="*/ 67 w 86"/>
                <a:gd name="T35" fmla="*/ 14 h 128"/>
                <a:gd name="T36" fmla="*/ 56 w 86"/>
                <a:gd name="T37" fmla="*/ 14 h 128"/>
                <a:gd name="T38" fmla="*/ 56 w 86"/>
                <a:gd name="T39" fmla="*/ 4 h 128"/>
                <a:gd name="T40" fmla="*/ 34 w 86"/>
                <a:gd name="T41" fmla="*/ 4 h 128"/>
                <a:gd name="T42" fmla="*/ 52 w 86"/>
                <a:gd name="T43" fmla="*/ 4 h 128"/>
                <a:gd name="T44" fmla="*/ 52 w 86"/>
                <a:gd name="T45" fmla="*/ 14 h 128"/>
                <a:gd name="T46" fmla="*/ 34 w 86"/>
                <a:gd name="T47" fmla="*/ 14 h 128"/>
                <a:gd name="T48" fmla="*/ 34 w 86"/>
                <a:gd name="T49" fmla="*/ 4 h 128"/>
                <a:gd name="T50" fmla="*/ 19 w 86"/>
                <a:gd name="T51" fmla="*/ 4 h 128"/>
                <a:gd name="T52" fmla="*/ 30 w 86"/>
                <a:gd name="T53" fmla="*/ 4 h 128"/>
                <a:gd name="T54" fmla="*/ 30 w 86"/>
                <a:gd name="T55" fmla="*/ 14 h 128"/>
                <a:gd name="T56" fmla="*/ 19 w 86"/>
                <a:gd name="T57" fmla="*/ 14 h 128"/>
                <a:gd name="T58" fmla="*/ 19 w 86"/>
                <a:gd name="T59" fmla="*/ 4 h 128"/>
                <a:gd name="T60" fmla="*/ 82 w 86"/>
                <a:gd name="T61" fmla="*/ 123 h 128"/>
                <a:gd name="T62" fmla="*/ 4 w 86"/>
                <a:gd name="T63" fmla="*/ 123 h 128"/>
                <a:gd name="T64" fmla="*/ 4 w 86"/>
                <a:gd name="T65" fmla="*/ 19 h 128"/>
                <a:gd name="T66" fmla="*/ 82 w 86"/>
                <a:gd name="T67" fmla="*/ 19 h 128"/>
                <a:gd name="T68" fmla="*/ 82 w 86"/>
                <a:gd name="T6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6" h="128">
                  <a:moveTo>
                    <a:pt x="80" y="14"/>
                  </a:moveTo>
                  <a:cubicBezTo>
                    <a:pt x="71" y="14"/>
                    <a:pt x="71" y="14"/>
                    <a:pt x="71" y="14"/>
                  </a:cubicBezTo>
                  <a:cubicBezTo>
                    <a:pt x="71" y="6"/>
                    <a:pt x="71" y="6"/>
                    <a:pt x="71" y="6"/>
                  </a:cubicBezTo>
                  <a:cubicBezTo>
                    <a:pt x="71" y="2"/>
                    <a:pt x="69" y="0"/>
                    <a:pt x="65" y="0"/>
                  </a:cubicBezTo>
                  <a:cubicBezTo>
                    <a:pt x="21" y="0"/>
                    <a:pt x="21" y="0"/>
                    <a:pt x="21" y="0"/>
                  </a:cubicBezTo>
                  <a:cubicBezTo>
                    <a:pt x="17" y="0"/>
                    <a:pt x="15" y="2"/>
                    <a:pt x="15" y="6"/>
                  </a:cubicBezTo>
                  <a:cubicBezTo>
                    <a:pt x="15" y="14"/>
                    <a:pt x="15" y="14"/>
                    <a:pt x="15" y="14"/>
                  </a:cubicBezTo>
                  <a:cubicBezTo>
                    <a:pt x="6" y="14"/>
                    <a:pt x="6" y="14"/>
                    <a:pt x="6" y="14"/>
                  </a:cubicBezTo>
                  <a:cubicBezTo>
                    <a:pt x="3" y="14"/>
                    <a:pt x="0" y="17"/>
                    <a:pt x="0" y="20"/>
                  </a:cubicBezTo>
                  <a:cubicBezTo>
                    <a:pt x="0" y="122"/>
                    <a:pt x="0" y="122"/>
                    <a:pt x="0" y="122"/>
                  </a:cubicBezTo>
                  <a:cubicBezTo>
                    <a:pt x="0" y="125"/>
                    <a:pt x="3" y="128"/>
                    <a:pt x="6" y="128"/>
                  </a:cubicBezTo>
                  <a:cubicBezTo>
                    <a:pt x="80" y="128"/>
                    <a:pt x="80" y="128"/>
                    <a:pt x="80" y="128"/>
                  </a:cubicBezTo>
                  <a:cubicBezTo>
                    <a:pt x="83" y="128"/>
                    <a:pt x="86" y="125"/>
                    <a:pt x="86" y="122"/>
                  </a:cubicBezTo>
                  <a:cubicBezTo>
                    <a:pt x="86" y="20"/>
                    <a:pt x="86" y="20"/>
                    <a:pt x="86" y="20"/>
                  </a:cubicBezTo>
                  <a:cubicBezTo>
                    <a:pt x="86" y="17"/>
                    <a:pt x="83" y="14"/>
                    <a:pt x="80" y="14"/>
                  </a:cubicBezTo>
                  <a:close/>
                  <a:moveTo>
                    <a:pt x="56" y="4"/>
                  </a:moveTo>
                  <a:cubicBezTo>
                    <a:pt x="67" y="4"/>
                    <a:pt x="67" y="4"/>
                    <a:pt x="67" y="4"/>
                  </a:cubicBezTo>
                  <a:cubicBezTo>
                    <a:pt x="67" y="14"/>
                    <a:pt x="67" y="14"/>
                    <a:pt x="67" y="14"/>
                  </a:cubicBezTo>
                  <a:cubicBezTo>
                    <a:pt x="56" y="14"/>
                    <a:pt x="56" y="14"/>
                    <a:pt x="56" y="14"/>
                  </a:cubicBezTo>
                  <a:lnTo>
                    <a:pt x="56" y="4"/>
                  </a:lnTo>
                  <a:close/>
                  <a:moveTo>
                    <a:pt x="34" y="4"/>
                  </a:moveTo>
                  <a:cubicBezTo>
                    <a:pt x="52" y="4"/>
                    <a:pt x="52" y="4"/>
                    <a:pt x="52" y="4"/>
                  </a:cubicBezTo>
                  <a:cubicBezTo>
                    <a:pt x="52" y="14"/>
                    <a:pt x="52" y="14"/>
                    <a:pt x="52" y="14"/>
                  </a:cubicBezTo>
                  <a:cubicBezTo>
                    <a:pt x="34" y="14"/>
                    <a:pt x="34" y="14"/>
                    <a:pt x="34" y="14"/>
                  </a:cubicBezTo>
                  <a:lnTo>
                    <a:pt x="34" y="4"/>
                  </a:lnTo>
                  <a:close/>
                  <a:moveTo>
                    <a:pt x="19" y="4"/>
                  </a:moveTo>
                  <a:cubicBezTo>
                    <a:pt x="30" y="4"/>
                    <a:pt x="30" y="4"/>
                    <a:pt x="30" y="4"/>
                  </a:cubicBezTo>
                  <a:cubicBezTo>
                    <a:pt x="30" y="14"/>
                    <a:pt x="30" y="14"/>
                    <a:pt x="30" y="14"/>
                  </a:cubicBezTo>
                  <a:cubicBezTo>
                    <a:pt x="19" y="14"/>
                    <a:pt x="19" y="14"/>
                    <a:pt x="19" y="14"/>
                  </a:cubicBezTo>
                  <a:lnTo>
                    <a:pt x="19" y="4"/>
                  </a:lnTo>
                  <a:close/>
                  <a:moveTo>
                    <a:pt x="82" y="123"/>
                  </a:moveTo>
                  <a:cubicBezTo>
                    <a:pt x="4" y="123"/>
                    <a:pt x="4" y="123"/>
                    <a:pt x="4" y="123"/>
                  </a:cubicBezTo>
                  <a:cubicBezTo>
                    <a:pt x="4" y="19"/>
                    <a:pt x="4" y="19"/>
                    <a:pt x="4" y="19"/>
                  </a:cubicBezTo>
                  <a:cubicBezTo>
                    <a:pt x="82" y="19"/>
                    <a:pt x="82" y="19"/>
                    <a:pt x="82" y="19"/>
                  </a:cubicBezTo>
                  <a:lnTo>
                    <a:pt x="82"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 name="Freeform 18"/>
            <p:cNvSpPr>
              <a:spLocks noEditPoints="1"/>
            </p:cNvSpPr>
            <p:nvPr/>
          </p:nvSpPr>
          <p:spPr bwMode="auto">
            <a:xfrm>
              <a:off x="3586163" y="6265863"/>
              <a:ext cx="209550" cy="153988"/>
            </a:xfrm>
            <a:custGeom>
              <a:avLst/>
              <a:gdLst>
                <a:gd name="T0" fmla="*/ 6 w 56"/>
                <a:gd name="T1" fmla="*/ 41 h 41"/>
                <a:gd name="T2" fmla="*/ 50 w 56"/>
                <a:gd name="T3" fmla="*/ 41 h 41"/>
                <a:gd name="T4" fmla="*/ 56 w 56"/>
                <a:gd name="T5" fmla="*/ 35 h 41"/>
                <a:gd name="T6" fmla="*/ 56 w 56"/>
                <a:gd name="T7" fmla="*/ 6 h 41"/>
                <a:gd name="T8" fmla="*/ 50 w 56"/>
                <a:gd name="T9" fmla="*/ 0 h 41"/>
                <a:gd name="T10" fmla="*/ 6 w 56"/>
                <a:gd name="T11" fmla="*/ 0 h 41"/>
                <a:gd name="T12" fmla="*/ 0 w 56"/>
                <a:gd name="T13" fmla="*/ 6 h 41"/>
                <a:gd name="T14" fmla="*/ 0 w 56"/>
                <a:gd name="T15" fmla="*/ 35 h 41"/>
                <a:gd name="T16" fmla="*/ 6 w 56"/>
                <a:gd name="T17" fmla="*/ 41 h 41"/>
                <a:gd name="T18" fmla="*/ 4 w 56"/>
                <a:gd name="T19" fmla="*/ 4 h 41"/>
                <a:gd name="T20" fmla="*/ 52 w 56"/>
                <a:gd name="T21" fmla="*/ 4 h 41"/>
                <a:gd name="T22" fmla="*/ 52 w 56"/>
                <a:gd name="T23" fmla="*/ 37 h 41"/>
                <a:gd name="T24" fmla="*/ 4 w 56"/>
                <a:gd name="T25" fmla="*/ 37 h 41"/>
                <a:gd name="T26" fmla="*/ 4 w 56"/>
                <a:gd name="T27" fmla="*/ 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 h="41">
                  <a:moveTo>
                    <a:pt x="6" y="41"/>
                  </a:moveTo>
                  <a:cubicBezTo>
                    <a:pt x="50" y="41"/>
                    <a:pt x="50" y="41"/>
                    <a:pt x="50" y="41"/>
                  </a:cubicBezTo>
                  <a:cubicBezTo>
                    <a:pt x="54" y="41"/>
                    <a:pt x="56" y="39"/>
                    <a:pt x="56" y="35"/>
                  </a:cubicBezTo>
                  <a:cubicBezTo>
                    <a:pt x="56" y="6"/>
                    <a:pt x="56" y="6"/>
                    <a:pt x="56" y="6"/>
                  </a:cubicBezTo>
                  <a:cubicBezTo>
                    <a:pt x="56" y="2"/>
                    <a:pt x="54" y="0"/>
                    <a:pt x="50" y="0"/>
                  </a:cubicBezTo>
                  <a:cubicBezTo>
                    <a:pt x="6" y="0"/>
                    <a:pt x="6" y="0"/>
                    <a:pt x="6" y="0"/>
                  </a:cubicBezTo>
                  <a:cubicBezTo>
                    <a:pt x="2" y="0"/>
                    <a:pt x="0" y="2"/>
                    <a:pt x="0" y="6"/>
                  </a:cubicBezTo>
                  <a:cubicBezTo>
                    <a:pt x="0" y="35"/>
                    <a:pt x="0" y="35"/>
                    <a:pt x="0" y="35"/>
                  </a:cubicBezTo>
                  <a:cubicBezTo>
                    <a:pt x="0" y="39"/>
                    <a:pt x="2" y="41"/>
                    <a:pt x="6" y="41"/>
                  </a:cubicBezTo>
                  <a:close/>
                  <a:moveTo>
                    <a:pt x="4" y="4"/>
                  </a:moveTo>
                  <a:cubicBezTo>
                    <a:pt x="52" y="4"/>
                    <a:pt x="52" y="4"/>
                    <a:pt x="52" y="4"/>
                  </a:cubicBezTo>
                  <a:cubicBezTo>
                    <a:pt x="52" y="37"/>
                    <a:pt x="52" y="37"/>
                    <a:pt x="52" y="37"/>
                  </a:cubicBezTo>
                  <a:cubicBezTo>
                    <a:pt x="4" y="37"/>
                    <a:pt x="4" y="37"/>
                    <a:pt x="4" y="37"/>
                  </a:cubicBezTo>
                  <a:lnTo>
                    <a:pt x="4"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3" name="组合 182"/>
          <p:cNvGrpSpPr/>
          <p:nvPr/>
        </p:nvGrpSpPr>
        <p:grpSpPr>
          <a:xfrm>
            <a:off x="2519363" y="6070601"/>
            <a:ext cx="420688" cy="481013"/>
            <a:chOff x="2519363" y="6070601"/>
            <a:chExt cx="420688" cy="481013"/>
          </a:xfrm>
          <a:solidFill>
            <a:schemeClr val="accent4"/>
          </a:solidFill>
        </p:grpSpPr>
        <p:sp>
          <p:nvSpPr>
            <p:cNvPr id="19" name="Freeform 19"/>
            <p:cNvSpPr>
              <a:spLocks noEditPoints="1"/>
            </p:cNvSpPr>
            <p:nvPr/>
          </p:nvSpPr>
          <p:spPr bwMode="auto">
            <a:xfrm>
              <a:off x="2519363" y="6070601"/>
              <a:ext cx="420688" cy="481013"/>
            </a:xfrm>
            <a:custGeom>
              <a:avLst/>
              <a:gdLst>
                <a:gd name="T0" fmla="*/ 98 w 112"/>
                <a:gd name="T1" fmla="*/ 35 h 128"/>
                <a:gd name="T2" fmla="*/ 97 w 112"/>
                <a:gd name="T3" fmla="*/ 34 h 128"/>
                <a:gd name="T4" fmla="*/ 103 w 112"/>
                <a:gd name="T5" fmla="*/ 29 h 128"/>
                <a:gd name="T6" fmla="*/ 103 w 112"/>
                <a:gd name="T7" fmla="*/ 26 h 128"/>
                <a:gd name="T8" fmla="*/ 100 w 112"/>
                <a:gd name="T9" fmla="*/ 26 h 128"/>
                <a:gd name="T10" fmla="*/ 94 w 112"/>
                <a:gd name="T11" fmla="*/ 31 h 128"/>
                <a:gd name="T12" fmla="*/ 93 w 112"/>
                <a:gd name="T13" fmla="*/ 30 h 128"/>
                <a:gd name="T14" fmla="*/ 60 w 112"/>
                <a:gd name="T15" fmla="*/ 16 h 128"/>
                <a:gd name="T16" fmla="*/ 58 w 112"/>
                <a:gd name="T17" fmla="*/ 16 h 128"/>
                <a:gd name="T18" fmla="*/ 58 w 112"/>
                <a:gd name="T19" fmla="*/ 5 h 128"/>
                <a:gd name="T20" fmla="*/ 63 w 112"/>
                <a:gd name="T21" fmla="*/ 5 h 128"/>
                <a:gd name="T22" fmla="*/ 66 w 112"/>
                <a:gd name="T23" fmla="*/ 3 h 128"/>
                <a:gd name="T24" fmla="*/ 63 w 112"/>
                <a:gd name="T25" fmla="*/ 0 h 128"/>
                <a:gd name="T26" fmla="*/ 49 w 112"/>
                <a:gd name="T27" fmla="*/ 0 h 128"/>
                <a:gd name="T28" fmla="*/ 46 w 112"/>
                <a:gd name="T29" fmla="*/ 3 h 128"/>
                <a:gd name="T30" fmla="*/ 49 w 112"/>
                <a:gd name="T31" fmla="*/ 5 h 128"/>
                <a:gd name="T32" fmla="*/ 54 w 112"/>
                <a:gd name="T33" fmla="*/ 5 h 128"/>
                <a:gd name="T34" fmla="*/ 54 w 112"/>
                <a:gd name="T35" fmla="*/ 16 h 128"/>
                <a:gd name="T36" fmla="*/ 52 w 112"/>
                <a:gd name="T37" fmla="*/ 16 h 128"/>
                <a:gd name="T38" fmla="*/ 0 w 112"/>
                <a:gd name="T39" fmla="*/ 72 h 128"/>
                <a:gd name="T40" fmla="*/ 56 w 112"/>
                <a:gd name="T41" fmla="*/ 128 h 128"/>
                <a:gd name="T42" fmla="*/ 112 w 112"/>
                <a:gd name="T43" fmla="*/ 72 h 128"/>
                <a:gd name="T44" fmla="*/ 98 w 112"/>
                <a:gd name="T45" fmla="*/ 35 h 128"/>
                <a:gd name="T46" fmla="*/ 92 w 112"/>
                <a:gd name="T47" fmla="*/ 109 h 128"/>
                <a:gd name="T48" fmla="*/ 76 w 112"/>
                <a:gd name="T49" fmla="*/ 120 h 128"/>
                <a:gd name="T50" fmla="*/ 56 w 112"/>
                <a:gd name="T51" fmla="*/ 124 h 128"/>
                <a:gd name="T52" fmla="*/ 36 w 112"/>
                <a:gd name="T53" fmla="*/ 120 h 128"/>
                <a:gd name="T54" fmla="*/ 20 w 112"/>
                <a:gd name="T55" fmla="*/ 109 h 128"/>
                <a:gd name="T56" fmla="*/ 8 w 112"/>
                <a:gd name="T57" fmla="*/ 92 h 128"/>
                <a:gd name="T58" fmla="*/ 4 w 112"/>
                <a:gd name="T59" fmla="*/ 72 h 128"/>
                <a:gd name="T60" fmla="*/ 8 w 112"/>
                <a:gd name="T61" fmla="*/ 52 h 128"/>
                <a:gd name="T62" fmla="*/ 20 w 112"/>
                <a:gd name="T63" fmla="*/ 36 h 128"/>
                <a:gd name="T64" fmla="*/ 36 w 112"/>
                <a:gd name="T65" fmla="*/ 25 h 128"/>
                <a:gd name="T66" fmla="*/ 76 w 112"/>
                <a:gd name="T67" fmla="*/ 25 h 128"/>
                <a:gd name="T68" fmla="*/ 92 w 112"/>
                <a:gd name="T69" fmla="*/ 36 h 128"/>
                <a:gd name="T70" fmla="*/ 104 w 112"/>
                <a:gd name="T71" fmla="*/ 52 h 128"/>
                <a:gd name="T72" fmla="*/ 108 w 112"/>
                <a:gd name="T73" fmla="*/ 72 h 128"/>
                <a:gd name="T74" fmla="*/ 104 w 112"/>
                <a:gd name="T75" fmla="*/ 92 h 128"/>
                <a:gd name="T76" fmla="*/ 92 w 112"/>
                <a:gd name="T77" fmla="*/ 10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28">
                  <a:moveTo>
                    <a:pt x="98" y="35"/>
                  </a:moveTo>
                  <a:cubicBezTo>
                    <a:pt x="97" y="34"/>
                    <a:pt x="97" y="34"/>
                    <a:pt x="97" y="34"/>
                  </a:cubicBezTo>
                  <a:cubicBezTo>
                    <a:pt x="103" y="29"/>
                    <a:pt x="103" y="29"/>
                    <a:pt x="103" y="29"/>
                  </a:cubicBezTo>
                  <a:cubicBezTo>
                    <a:pt x="104" y="28"/>
                    <a:pt x="104" y="27"/>
                    <a:pt x="103" y="26"/>
                  </a:cubicBezTo>
                  <a:cubicBezTo>
                    <a:pt x="102" y="25"/>
                    <a:pt x="100" y="25"/>
                    <a:pt x="100" y="26"/>
                  </a:cubicBezTo>
                  <a:cubicBezTo>
                    <a:pt x="94" y="31"/>
                    <a:pt x="94" y="31"/>
                    <a:pt x="94" y="31"/>
                  </a:cubicBezTo>
                  <a:cubicBezTo>
                    <a:pt x="93" y="30"/>
                    <a:pt x="93" y="30"/>
                    <a:pt x="93" y="30"/>
                  </a:cubicBezTo>
                  <a:cubicBezTo>
                    <a:pt x="84" y="22"/>
                    <a:pt x="72" y="17"/>
                    <a:pt x="60" y="16"/>
                  </a:cubicBezTo>
                  <a:cubicBezTo>
                    <a:pt x="58" y="16"/>
                    <a:pt x="58" y="16"/>
                    <a:pt x="58" y="16"/>
                  </a:cubicBezTo>
                  <a:cubicBezTo>
                    <a:pt x="58" y="5"/>
                    <a:pt x="58" y="5"/>
                    <a:pt x="58" y="5"/>
                  </a:cubicBezTo>
                  <a:cubicBezTo>
                    <a:pt x="63" y="5"/>
                    <a:pt x="63" y="5"/>
                    <a:pt x="63" y="5"/>
                  </a:cubicBezTo>
                  <a:cubicBezTo>
                    <a:pt x="65" y="5"/>
                    <a:pt x="66" y="4"/>
                    <a:pt x="66" y="3"/>
                  </a:cubicBezTo>
                  <a:cubicBezTo>
                    <a:pt x="66" y="1"/>
                    <a:pt x="65" y="0"/>
                    <a:pt x="63" y="0"/>
                  </a:cubicBezTo>
                  <a:cubicBezTo>
                    <a:pt x="49" y="0"/>
                    <a:pt x="49" y="0"/>
                    <a:pt x="49" y="0"/>
                  </a:cubicBezTo>
                  <a:cubicBezTo>
                    <a:pt x="47" y="0"/>
                    <a:pt x="46" y="1"/>
                    <a:pt x="46" y="3"/>
                  </a:cubicBezTo>
                  <a:cubicBezTo>
                    <a:pt x="46" y="4"/>
                    <a:pt x="47" y="5"/>
                    <a:pt x="49" y="5"/>
                  </a:cubicBezTo>
                  <a:cubicBezTo>
                    <a:pt x="54" y="5"/>
                    <a:pt x="54" y="5"/>
                    <a:pt x="54" y="5"/>
                  </a:cubicBezTo>
                  <a:cubicBezTo>
                    <a:pt x="54" y="16"/>
                    <a:pt x="54" y="16"/>
                    <a:pt x="54" y="16"/>
                  </a:cubicBezTo>
                  <a:cubicBezTo>
                    <a:pt x="52" y="16"/>
                    <a:pt x="52" y="16"/>
                    <a:pt x="52" y="16"/>
                  </a:cubicBezTo>
                  <a:cubicBezTo>
                    <a:pt x="23" y="18"/>
                    <a:pt x="0" y="43"/>
                    <a:pt x="0" y="72"/>
                  </a:cubicBezTo>
                  <a:cubicBezTo>
                    <a:pt x="0" y="103"/>
                    <a:pt x="25" y="128"/>
                    <a:pt x="56" y="128"/>
                  </a:cubicBezTo>
                  <a:cubicBezTo>
                    <a:pt x="87" y="128"/>
                    <a:pt x="112" y="103"/>
                    <a:pt x="112" y="72"/>
                  </a:cubicBezTo>
                  <a:cubicBezTo>
                    <a:pt x="112" y="59"/>
                    <a:pt x="107" y="46"/>
                    <a:pt x="98" y="35"/>
                  </a:cubicBezTo>
                  <a:close/>
                  <a:moveTo>
                    <a:pt x="92" y="109"/>
                  </a:moveTo>
                  <a:cubicBezTo>
                    <a:pt x="88" y="114"/>
                    <a:pt x="82" y="117"/>
                    <a:pt x="76" y="120"/>
                  </a:cubicBezTo>
                  <a:cubicBezTo>
                    <a:pt x="70" y="123"/>
                    <a:pt x="63" y="124"/>
                    <a:pt x="56" y="124"/>
                  </a:cubicBezTo>
                  <a:cubicBezTo>
                    <a:pt x="49" y="124"/>
                    <a:pt x="42" y="123"/>
                    <a:pt x="36" y="120"/>
                  </a:cubicBezTo>
                  <a:cubicBezTo>
                    <a:pt x="30" y="117"/>
                    <a:pt x="24" y="114"/>
                    <a:pt x="20" y="109"/>
                  </a:cubicBezTo>
                  <a:cubicBezTo>
                    <a:pt x="15" y="104"/>
                    <a:pt x="11" y="99"/>
                    <a:pt x="8" y="92"/>
                  </a:cubicBezTo>
                  <a:cubicBezTo>
                    <a:pt x="6" y="86"/>
                    <a:pt x="4" y="79"/>
                    <a:pt x="4" y="72"/>
                  </a:cubicBezTo>
                  <a:cubicBezTo>
                    <a:pt x="4" y="65"/>
                    <a:pt x="6" y="59"/>
                    <a:pt x="8" y="52"/>
                  </a:cubicBezTo>
                  <a:cubicBezTo>
                    <a:pt x="11" y="46"/>
                    <a:pt x="15" y="41"/>
                    <a:pt x="20" y="36"/>
                  </a:cubicBezTo>
                  <a:cubicBezTo>
                    <a:pt x="24" y="31"/>
                    <a:pt x="30" y="27"/>
                    <a:pt x="36" y="25"/>
                  </a:cubicBezTo>
                  <a:cubicBezTo>
                    <a:pt x="49" y="19"/>
                    <a:pt x="63" y="19"/>
                    <a:pt x="76" y="25"/>
                  </a:cubicBezTo>
                  <a:cubicBezTo>
                    <a:pt x="82" y="27"/>
                    <a:pt x="88" y="31"/>
                    <a:pt x="92" y="36"/>
                  </a:cubicBezTo>
                  <a:cubicBezTo>
                    <a:pt x="97" y="41"/>
                    <a:pt x="101" y="46"/>
                    <a:pt x="104" y="52"/>
                  </a:cubicBezTo>
                  <a:cubicBezTo>
                    <a:pt x="106" y="59"/>
                    <a:pt x="108" y="65"/>
                    <a:pt x="108" y="72"/>
                  </a:cubicBezTo>
                  <a:cubicBezTo>
                    <a:pt x="108" y="79"/>
                    <a:pt x="106" y="86"/>
                    <a:pt x="104" y="92"/>
                  </a:cubicBezTo>
                  <a:cubicBezTo>
                    <a:pt x="101" y="99"/>
                    <a:pt x="97" y="104"/>
                    <a:pt x="92" y="10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 name="Freeform 20"/>
            <p:cNvSpPr>
              <a:spLocks noEditPoints="1"/>
            </p:cNvSpPr>
            <p:nvPr/>
          </p:nvSpPr>
          <p:spPr bwMode="auto">
            <a:xfrm>
              <a:off x="2692400" y="6202363"/>
              <a:ext cx="74613" cy="176213"/>
            </a:xfrm>
            <a:custGeom>
              <a:avLst/>
              <a:gdLst>
                <a:gd name="T0" fmla="*/ 13 w 20"/>
                <a:gd name="T1" fmla="*/ 28 h 47"/>
                <a:gd name="T2" fmla="*/ 12 w 20"/>
                <a:gd name="T3" fmla="*/ 28 h 47"/>
                <a:gd name="T4" fmla="*/ 12 w 20"/>
                <a:gd name="T5" fmla="*/ 2 h 47"/>
                <a:gd name="T6" fmla="*/ 10 w 20"/>
                <a:gd name="T7" fmla="*/ 0 h 47"/>
                <a:gd name="T8" fmla="*/ 8 w 20"/>
                <a:gd name="T9" fmla="*/ 2 h 47"/>
                <a:gd name="T10" fmla="*/ 8 w 20"/>
                <a:gd name="T11" fmla="*/ 28 h 47"/>
                <a:gd name="T12" fmla="*/ 7 w 20"/>
                <a:gd name="T13" fmla="*/ 28 h 47"/>
                <a:gd name="T14" fmla="*/ 0 w 20"/>
                <a:gd name="T15" fmla="*/ 37 h 47"/>
                <a:gd name="T16" fmla="*/ 10 w 20"/>
                <a:gd name="T17" fmla="*/ 47 h 47"/>
                <a:gd name="T18" fmla="*/ 20 w 20"/>
                <a:gd name="T19" fmla="*/ 37 h 47"/>
                <a:gd name="T20" fmla="*/ 13 w 20"/>
                <a:gd name="T21" fmla="*/ 28 h 47"/>
                <a:gd name="T22" fmla="*/ 10 w 20"/>
                <a:gd name="T23" fmla="*/ 42 h 47"/>
                <a:gd name="T24" fmla="*/ 5 w 20"/>
                <a:gd name="T25" fmla="*/ 37 h 47"/>
                <a:gd name="T26" fmla="*/ 10 w 20"/>
                <a:gd name="T27" fmla="*/ 32 h 47"/>
                <a:gd name="T28" fmla="*/ 10 w 20"/>
                <a:gd name="T29" fmla="*/ 32 h 47"/>
                <a:gd name="T30" fmla="*/ 15 w 20"/>
                <a:gd name="T31" fmla="*/ 37 h 47"/>
                <a:gd name="T32" fmla="*/ 10 w 20"/>
                <a:gd name="T33" fmla="*/ 4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47">
                  <a:moveTo>
                    <a:pt x="13" y="28"/>
                  </a:moveTo>
                  <a:cubicBezTo>
                    <a:pt x="12" y="28"/>
                    <a:pt x="12" y="28"/>
                    <a:pt x="12" y="28"/>
                  </a:cubicBezTo>
                  <a:cubicBezTo>
                    <a:pt x="12" y="2"/>
                    <a:pt x="12" y="2"/>
                    <a:pt x="12" y="2"/>
                  </a:cubicBezTo>
                  <a:cubicBezTo>
                    <a:pt x="12" y="1"/>
                    <a:pt x="11" y="0"/>
                    <a:pt x="10" y="0"/>
                  </a:cubicBezTo>
                  <a:cubicBezTo>
                    <a:pt x="9" y="0"/>
                    <a:pt x="8" y="1"/>
                    <a:pt x="8" y="2"/>
                  </a:cubicBezTo>
                  <a:cubicBezTo>
                    <a:pt x="8" y="28"/>
                    <a:pt x="8" y="28"/>
                    <a:pt x="8" y="28"/>
                  </a:cubicBezTo>
                  <a:cubicBezTo>
                    <a:pt x="7" y="28"/>
                    <a:pt x="7" y="28"/>
                    <a:pt x="7" y="28"/>
                  </a:cubicBezTo>
                  <a:cubicBezTo>
                    <a:pt x="3" y="30"/>
                    <a:pt x="0" y="33"/>
                    <a:pt x="0" y="37"/>
                  </a:cubicBezTo>
                  <a:cubicBezTo>
                    <a:pt x="0" y="43"/>
                    <a:pt x="5" y="47"/>
                    <a:pt x="10" y="47"/>
                  </a:cubicBezTo>
                  <a:cubicBezTo>
                    <a:pt x="15" y="47"/>
                    <a:pt x="20" y="43"/>
                    <a:pt x="20" y="37"/>
                  </a:cubicBezTo>
                  <a:cubicBezTo>
                    <a:pt x="20" y="33"/>
                    <a:pt x="17" y="30"/>
                    <a:pt x="13" y="28"/>
                  </a:cubicBezTo>
                  <a:close/>
                  <a:moveTo>
                    <a:pt x="10" y="42"/>
                  </a:moveTo>
                  <a:cubicBezTo>
                    <a:pt x="7" y="42"/>
                    <a:pt x="5" y="40"/>
                    <a:pt x="5" y="37"/>
                  </a:cubicBezTo>
                  <a:cubicBezTo>
                    <a:pt x="5" y="35"/>
                    <a:pt x="7" y="32"/>
                    <a:pt x="10" y="32"/>
                  </a:cubicBezTo>
                  <a:cubicBezTo>
                    <a:pt x="10" y="32"/>
                    <a:pt x="10" y="32"/>
                    <a:pt x="10" y="32"/>
                  </a:cubicBezTo>
                  <a:cubicBezTo>
                    <a:pt x="13" y="32"/>
                    <a:pt x="15" y="35"/>
                    <a:pt x="15" y="37"/>
                  </a:cubicBezTo>
                  <a:cubicBezTo>
                    <a:pt x="15" y="40"/>
                    <a:pt x="13" y="42"/>
                    <a:pt x="10"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4" name="组合 183"/>
          <p:cNvGrpSpPr/>
          <p:nvPr/>
        </p:nvGrpSpPr>
        <p:grpSpPr>
          <a:xfrm>
            <a:off x="1528763" y="6108701"/>
            <a:ext cx="481013" cy="409575"/>
            <a:chOff x="1528763" y="6108701"/>
            <a:chExt cx="481013" cy="409575"/>
          </a:xfrm>
          <a:solidFill>
            <a:schemeClr val="accent4"/>
          </a:solidFill>
        </p:grpSpPr>
        <p:sp>
          <p:nvSpPr>
            <p:cNvPr id="21" name="Freeform 21"/>
            <p:cNvSpPr>
              <a:spLocks noEditPoints="1"/>
            </p:cNvSpPr>
            <p:nvPr/>
          </p:nvSpPr>
          <p:spPr bwMode="auto">
            <a:xfrm>
              <a:off x="1528763" y="6108701"/>
              <a:ext cx="481013" cy="409575"/>
            </a:xfrm>
            <a:custGeom>
              <a:avLst/>
              <a:gdLst>
                <a:gd name="T0" fmla="*/ 122 w 128"/>
                <a:gd name="T1" fmla="*/ 15 h 109"/>
                <a:gd name="T2" fmla="*/ 91 w 128"/>
                <a:gd name="T3" fmla="*/ 15 h 109"/>
                <a:gd name="T4" fmla="*/ 91 w 128"/>
                <a:gd name="T5" fmla="*/ 15 h 109"/>
                <a:gd name="T6" fmla="*/ 64 w 128"/>
                <a:gd name="T7" fmla="*/ 0 h 109"/>
                <a:gd name="T8" fmla="*/ 37 w 128"/>
                <a:gd name="T9" fmla="*/ 15 h 109"/>
                <a:gd name="T10" fmla="*/ 37 w 128"/>
                <a:gd name="T11" fmla="*/ 15 h 109"/>
                <a:gd name="T12" fmla="*/ 6 w 128"/>
                <a:gd name="T13" fmla="*/ 15 h 109"/>
                <a:gd name="T14" fmla="*/ 0 w 128"/>
                <a:gd name="T15" fmla="*/ 21 h 109"/>
                <a:gd name="T16" fmla="*/ 0 w 128"/>
                <a:gd name="T17" fmla="*/ 103 h 109"/>
                <a:gd name="T18" fmla="*/ 6 w 128"/>
                <a:gd name="T19" fmla="*/ 109 h 109"/>
                <a:gd name="T20" fmla="*/ 122 w 128"/>
                <a:gd name="T21" fmla="*/ 109 h 109"/>
                <a:gd name="T22" fmla="*/ 128 w 128"/>
                <a:gd name="T23" fmla="*/ 103 h 109"/>
                <a:gd name="T24" fmla="*/ 128 w 128"/>
                <a:gd name="T25" fmla="*/ 21 h 109"/>
                <a:gd name="T26" fmla="*/ 122 w 128"/>
                <a:gd name="T27" fmla="*/ 15 h 109"/>
                <a:gd name="T28" fmla="*/ 45 w 128"/>
                <a:gd name="T29" fmla="*/ 13 h 109"/>
                <a:gd name="T30" fmla="*/ 64 w 128"/>
                <a:gd name="T31" fmla="*/ 5 h 109"/>
                <a:gd name="T32" fmla="*/ 83 w 128"/>
                <a:gd name="T33" fmla="*/ 13 h 109"/>
                <a:gd name="T34" fmla="*/ 91 w 128"/>
                <a:gd name="T35" fmla="*/ 32 h 109"/>
                <a:gd name="T36" fmla="*/ 83 w 128"/>
                <a:gd name="T37" fmla="*/ 52 h 109"/>
                <a:gd name="T38" fmla="*/ 64 w 128"/>
                <a:gd name="T39" fmla="*/ 60 h 109"/>
                <a:gd name="T40" fmla="*/ 45 w 128"/>
                <a:gd name="T41" fmla="*/ 52 h 109"/>
                <a:gd name="T42" fmla="*/ 37 w 128"/>
                <a:gd name="T43" fmla="*/ 32 h 109"/>
                <a:gd name="T44" fmla="*/ 45 w 128"/>
                <a:gd name="T45" fmla="*/ 13 h 109"/>
                <a:gd name="T46" fmla="*/ 123 w 128"/>
                <a:gd name="T47" fmla="*/ 104 h 109"/>
                <a:gd name="T48" fmla="*/ 5 w 128"/>
                <a:gd name="T49" fmla="*/ 104 h 109"/>
                <a:gd name="T50" fmla="*/ 5 w 128"/>
                <a:gd name="T51" fmla="*/ 20 h 109"/>
                <a:gd name="T52" fmla="*/ 35 w 128"/>
                <a:gd name="T53" fmla="*/ 20 h 109"/>
                <a:gd name="T54" fmla="*/ 34 w 128"/>
                <a:gd name="T55" fmla="*/ 22 h 109"/>
                <a:gd name="T56" fmla="*/ 32 w 128"/>
                <a:gd name="T57" fmla="*/ 32 h 109"/>
                <a:gd name="T58" fmla="*/ 64 w 128"/>
                <a:gd name="T59" fmla="*/ 64 h 109"/>
                <a:gd name="T60" fmla="*/ 96 w 128"/>
                <a:gd name="T61" fmla="*/ 32 h 109"/>
                <a:gd name="T62" fmla="*/ 94 w 128"/>
                <a:gd name="T63" fmla="*/ 22 h 109"/>
                <a:gd name="T64" fmla="*/ 93 w 128"/>
                <a:gd name="T65" fmla="*/ 20 h 109"/>
                <a:gd name="T66" fmla="*/ 123 w 128"/>
                <a:gd name="T67" fmla="*/ 20 h 109"/>
                <a:gd name="T68" fmla="*/ 123 w 128"/>
                <a:gd name="T69"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09">
                  <a:moveTo>
                    <a:pt x="122" y="15"/>
                  </a:moveTo>
                  <a:cubicBezTo>
                    <a:pt x="91" y="15"/>
                    <a:pt x="91" y="15"/>
                    <a:pt x="91" y="15"/>
                  </a:cubicBezTo>
                  <a:cubicBezTo>
                    <a:pt x="91" y="15"/>
                    <a:pt x="91" y="15"/>
                    <a:pt x="91" y="15"/>
                  </a:cubicBezTo>
                  <a:cubicBezTo>
                    <a:pt x="85" y="6"/>
                    <a:pt x="75" y="0"/>
                    <a:pt x="64" y="0"/>
                  </a:cubicBezTo>
                  <a:cubicBezTo>
                    <a:pt x="53" y="0"/>
                    <a:pt x="43" y="6"/>
                    <a:pt x="37" y="15"/>
                  </a:cubicBezTo>
                  <a:cubicBezTo>
                    <a:pt x="37" y="15"/>
                    <a:pt x="37" y="15"/>
                    <a:pt x="37" y="15"/>
                  </a:cubicBezTo>
                  <a:cubicBezTo>
                    <a:pt x="6" y="15"/>
                    <a:pt x="6" y="15"/>
                    <a:pt x="6" y="15"/>
                  </a:cubicBezTo>
                  <a:cubicBezTo>
                    <a:pt x="3" y="15"/>
                    <a:pt x="0" y="18"/>
                    <a:pt x="0" y="21"/>
                  </a:cubicBezTo>
                  <a:cubicBezTo>
                    <a:pt x="0" y="103"/>
                    <a:pt x="0" y="103"/>
                    <a:pt x="0" y="103"/>
                  </a:cubicBezTo>
                  <a:cubicBezTo>
                    <a:pt x="0" y="106"/>
                    <a:pt x="3" y="109"/>
                    <a:pt x="6" y="109"/>
                  </a:cubicBezTo>
                  <a:cubicBezTo>
                    <a:pt x="122" y="109"/>
                    <a:pt x="122" y="109"/>
                    <a:pt x="122" y="109"/>
                  </a:cubicBezTo>
                  <a:cubicBezTo>
                    <a:pt x="125" y="109"/>
                    <a:pt x="128" y="106"/>
                    <a:pt x="128" y="103"/>
                  </a:cubicBezTo>
                  <a:cubicBezTo>
                    <a:pt x="128" y="21"/>
                    <a:pt x="128" y="21"/>
                    <a:pt x="128" y="21"/>
                  </a:cubicBezTo>
                  <a:cubicBezTo>
                    <a:pt x="128" y="18"/>
                    <a:pt x="125" y="15"/>
                    <a:pt x="122" y="15"/>
                  </a:cubicBezTo>
                  <a:close/>
                  <a:moveTo>
                    <a:pt x="45" y="13"/>
                  </a:moveTo>
                  <a:cubicBezTo>
                    <a:pt x="50" y="8"/>
                    <a:pt x="57" y="5"/>
                    <a:pt x="64" y="5"/>
                  </a:cubicBezTo>
                  <a:cubicBezTo>
                    <a:pt x="71" y="5"/>
                    <a:pt x="78" y="8"/>
                    <a:pt x="83" y="13"/>
                  </a:cubicBezTo>
                  <a:cubicBezTo>
                    <a:pt x="89" y="18"/>
                    <a:pt x="91" y="25"/>
                    <a:pt x="91" y="32"/>
                  </a:cubicBezTo>
                  <a:cubicBezTo>
                    <a:pt x="91" y="40"/>
                    <a:pt x="89" y="47"/>
                    <a:pt x="83" y="52"/>
                  </a:cubicBezTo>
                  <a:cubicBezTo>
                    <a:pt x="78" y="57"/>
                    <a:pt x="71" y="60"/>
                    <a:pt x="64" y="60"/>
                  </a:cubicBezTo>
                  <a:cubicBezTo>
                    <a:pt x="57" y="60"/>
                    <a:pt x="50" y="57"/>
                    <a:pt x="45" y="52"/>
                  </a:cubicBezTo>
                  <a:cubicBezTo>
                    <a:pt x="39" y="47"/>
                    <a:pt x="37" y="40"/>
                    <a:pt x="37" y="32"/>
                  </a:cubicBezTo>
                  <a:cubicBezTo>
                    <a:pt x="37" y="25"/>
                    <a:pt x="39" y="18"/>
                    <a:pt x="45" y="13"/>
                  </a:cubicBezTo>
                  <a:close/>
                  <a:moveTo>
                    <a:pt x="123" y="104"/>
                  </a:moveTo>
                  <a:cubicBezTo>
                    <a:pt x="5" y="104"/>
                    <a:pt x="5" y="104"/>
                    <a:pt x="5" y="104"/>
                  </a:cubicBezTo>
                  <a:cubicBezTo>
                    <a:pt x="5" y="20"/>
                    <a:pt x="5" y="20"/>
                    <a:pt x="5" y="20"/>
                  </a:cubicBezTo>
                  <a:cubicBezTo>
                    <a:pt x="35" y="20"/>
                    <a:pt x="35" y="20"/>
                    <a:pt x="35" y="20"/>
                  </a:cubicBezTo>
                  <a:cubicBezTo>
                    <a:pt x="34" y="22"/>
                    <a:pt x="34" y="22"/>
                    <a:pt x="34" y="22"/>
                  </a:cubicBezTo>
                  <a:cubicBezTo>
                    <a:pt x="33" y="25"/>
                    <a:pt x="32" y="29"/>
                    <a:pt x="32" y="32"/>
                  </a:cubicBezTo>
                  <a:cubicBezTo>
                    <a:pt x="32" y="50"/>
                    <a:pt x="46" y="64"/>
                    <a:pt x="64" y="64"/>
                  </a:cubicBezTo>
                  <a:cubicBezTo>
                    <a:pt x="82" y="64"/>
                    <a:pt x="96" y="50"/>
                    <a:pt x="96" y="32"/>
                  </a:cubicBezTo>
                  <a:cubicBezTo>
                    <a:pt x="96" y="29"/>
                    <a:pt x="95" y="25"/>
                    <a:pt x="94" y="22"/>
                  </a:cubicBezTo>
                  <a:cubicBezTo>
                    <a:pt x="93" y="20"/>
                    <a:pt x="93" y="20"/>
                    <a:pt x="93" y="20"/>
                  </a:cubicBezTo>
                  <a:cubicBezTo>
                    <a:pt x="123" y="20"/>
                    <a:pt x="123" y="20"/>
                    <a:pt x="123" y="20"/>
                  </a:cubicBezTo>
                  <a:lnTo>
                    <a:pt x="123" y="10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 name="Freeform 22"/>
            <p:cNvSpPr/>
            <p:nvPr/>
          </p:nvSpPr>
          <p:spPr bwMode="auto">
            <a:xfrm>
              <a:off x="1762125" y="6164263"/>
              <a:ext cx="14288" cy="74613"/>
            </a:xfrm>
            <a:custGeom>
              <a:avLst/>
              <a:gdLst>
                <a:gd name="T0" fmla="*/ 2 w 4"/>
                <a:gd name="T1" fmla="*/ 20 h 20"/>
                <a:gd name="T2" fmla="*/ 4 w 4"/>
                <a:gd name="T3" fmla="*/ 18 h 20"/>
                <a:gd name="T4" fmla="*/ 4 w 4"/>
                <a:gd name="T5" fmla="*/ 2 h 20"/>
                <a:gd name="T6" fmla="*/ 2 w 4"/>
                <a:gd name="T7" fmla="*/ 0 h 20"/>
                <a:gd name="T8" fmla="*/ 0 w 4"/>
                <a:gd name="T9" fmla="*/ 2 h 20"/>
                <a:gd name="T10" fmla="*/ 0 w 4"/>
                <a:gd name="T11" fmla="*/ 18 h 20"/>
                <a:gd name="T12" fmla="*/ 2 w 4"/>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4" h="20">
                  <a:moveTo>
                    <a:pt x="2" y="20"/>
                  </a:moveTo>
                  <a:cubicBezTo>
                    <a:pt x="3" y="20"/>
                    <a:pt x="4" y="19"/>
                    <a:pt x="4" y="18"/>
                  </a:cubicBezTo>
                  <a:cubicBezTo>
                    <a:pt x="4" y="2"/>
                    <a:pt x="4" y="2"/>
                    <a:pt x="4" y="2"/>
                  </a:cubicBezTo>
                  <a:cubicBezTo>
                    <a:pt x="4" y="1"/>
                    <a:pt x="3" y="0"/>
                    <a:pt x="2" y="0"/>
                  </a:cubicBezTo>
                  <a:cubicBezTo>
                    <a:pt x="1" y="0"/>
                    <a:pt x="0" y="1"/>
                    <a:pt x="0" y="2"/>
                  </a:cubicBezTo>
                  <a:cubicBezTo>
                    <a:pt x="0" y="18"/>
                    <a:pt x="0" y="18"/>
                    <a:pt x="0" y="18"/>
                  </a:cubicBezTo>
                  <a:cubicBezTo>
                    <a:pt x="0" y="19"/>
                    <a:pt x="1" y="20"/>
                    <a:pt x="2"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 name="Freeform 23"/>
            <p:cNvSpPr/>
            <p:nvPr/>
          </p:nvSpPr>
          <p:spPr bwMode="auto">
            <a:xfrm>
              <a:off x="1633538" y="6389688"/>
              <a:ext cx="271463" cy="15875"/>
            </a:xfrm>
            <a:custGeom>
              <a:avLst/>
              <a:gdLst>
                <a:gd name="T0" fmla="*/ 0 w 72"/>
                <a:gd name="T1" fmla="*/ 2 h 4"/>
                <a:gd name="T2" fmla="*/ 2 w 72"/>
                <a:gd name="T3" fmla="*/ 4 h 4"/>
                <a:gd name="T4" fmla="*/ 70 w 72"/>
                <a:gd name="T5" fmla="*/ 4 h 4"/>
                <a:gd name="T6" fmla="*/ 72 w 72"/>
                <a:gd name="T7" fmla="*/ 2 h 4"/>
                <a:gd name="T8" fmla="*/ 70 w 72"/>
                <a:gd name="T9" fmla="*/ 0 h 4"/>
                <a:gd name="T10" fmla="*/ 2 w 72"/>
                <a:gd name="T11" fmla="*/ 0 h 4"/>
                <a:gd name="T12" fmla="*/ 0 w 72"/>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72" h="4">
                  <a:moveTo>
                    <a:pt x="0" y="2"/>
                  </a:moveTo>
                  <a:cubicBezTo>
                    <a:pt x="0" y="3"/>
                    <a:pt x="1" y="4"/>
                    <a:pt x="2" y="4"/>
                  </a:cubicBezTo>
                  <a:cubicBezTo>
                    <a:pt x="70" y="4"/>
                    <a:pt x="70" y="4"/>
                    <a:pt x="70" y="4"/>
                  </a:cubicBezTo>
                  <a:cubicBezTo>
                    <a:pt x="71" y="4"/>
                    <a:pt x="72" y="3"/>
                    <a:pt x="72" y="2"/>
                  </a:cubicBezTo>
                  <a:cubicBezTo>
                    <a:pt x="72" y="1"/>
                    <a:pt x="71" y="0"/>
                    <a:pt x="70" y="0"/>
                  </a:cubicBezTo>
                  <a:cubicBezTo>
                    <a:pt x="2" y="0"/>
                    <a:pt x="2"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4" name="Freeform 24"/>
            <p:cNvSpPr/>
            <p:nvPr/>
          </p:nvSpPr>
          <p:spPr bwMode="auto">
            <a:xfrm>
              <a:off x="1674813" y="6442076"/>
              <a:ext cx="187325" cy="19050"/>
            </a:xfrm>
            <a:custGeom>
              <a:avLst/>
              <a:gdLst>
                <a:gd name="T0" fmla="*/ 48 w 50"/>
                <a:gd name="T1" fmla="*/ 0 h 5"/>
                <a:gd name="T2" fmla="*/ 2 w 50"/>
                <a:gd name="T3" fmla="*/ 0 h 5"/>
                <a:gd name="T4" fmla="*/ 0 w 50"/>
                <a:gd name="T5" fmla="*/ 3 h 5"/>
                <a:gd name="T6" fmla="*/ 2 w 50"/>
                <a:gd name="T7" fmla="*/ 5 h 5"/>
                <a:gd name="T8" fmla="*/ 48 w 50"/>
                <a:gd name="T9" fmla="*/ 5 h 5"/>
                <a:gd name="T10" fmla="*/ 50 w 50"/>
                <a:gd name="T11" fmla="*/ 3 h 5"/>
                <a:gd name="T12" fmla="*/ 48 w 50"/>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50" h="5">
                  <a:moveTo>
                    <a:pt x="48" y="0"/>
                  </a:moveTo>
                  <a:cubicBezTo>
                    <a:pt x="2" y="0"/>
                    <a:pt x="2" y="0"/>
                    <a:pt x="2" y="0"/>
                  </a:cubicBezTo>
                  <a:cubicBezTo>
                    <a:pt x="1" y="0"/>
                    <a:pt x="0" y="1"/>
                    <a:pt x="0" y="3"/>
                  </a:cubicBezTo>
                  <a:cubicBezTo>
                    <a:pt x="0" y="4"/>
                    <a:pt x="1" y="5"/>
                    <a:pt x="2" y="5"/>
                  </a:cubicBezTo>
                  <a:cubicBezTo>
                    <a:pt x="48" y="5"/>
                    <a:pt x="48" y="5"/>
                    <a:pt x="48" y="5"/>
                  </a:cubicBezTo>
                  <a:cubicBezTo>
                    <a:pt x="49" y="5"/>
                    <a:pt x="50" y="4"/>
                    <a:pt x="50" y="3"/>
                  </a:cubicBezTo>
                  <a:cubicBezTo>
                    <a:pt x="50" y="1"/>
                    <a:pt x="49" y="0"/>
                    <a:pt x="4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25" name="Freeform 25"/>
          <p:cNvSpPr>
            <a:spLocks noEditPoints="1"/>
          </p:cNvSpPr>
          <p:nvPr/>
        </p:nvSpPr>
        <p:spPr bwMode="auto">
          <a:xfrm>
            <a:off x="568325" y="6134101"/>
            <a:ext cx="479425" cy="357188"/>
          </a:xfrm>
          <a:custGeom>
            <a:avLst/>
            <a:gdLst>
              <a:gd name="T0" fmla="*/ 124 w 128"/>
              <a:gd name="T1" fmla="*/ 57 h 95"/>
              <a:gd name="T2" fmla="*/ 118 w 128"/>
              <a:gd name="T3" fmla="*/ 32 h 95"/>
              <a:gd name="T4" fmla="*/ 112 w 128"/>
              <a:gd name="T5" fmla="*/ 23 h 95"/>
              <a:gd name="T6" fmla="*/ 95 w 128"/>
              <a:gd name="T7" fmla="*/ 18 h 95"/>
              <a:gd name="T8" fmla="*/ 90 w 128"/>
              <a:gd name="T9" fmla="*/ 17 h 95"/>
              <a:gd name="T10" fmla="*/ 89 w 128"/>
              <a:gd name="T11" fmla="*/ 17 h 95"/>
              <a:gd name="T12" fmla="*/ 89 w 128"/>
              <a:gd name="T13" fmla="*/ 6 h 95"/>
              <a:gd name="T14" fmla="*/ 83 w 128"/>
              <a:gd name="T15" fmla="*/ 0 h 95"/>
              <a:gd name="T16" fmla="*/ 45 w 128"/>
              <a:gd name="T17" fmla="*/ 0 h 95"/>
              <a:gd name="T18" fmla="*/ 39 w 128"/>
              <a:gd name="T19" fmla="*/ 6 h 95"/>
              <a:gd name="T20" fmla="*/ 39 w 128"/>
              <a:gd name="T21" fmla="*/ 17 h 95"/>
              <a:gd name="T22" fmla="*/ 38 w 128"/>
              <a:gd name="T23" fmla="*/ 17 h 95"/>
              <a:gd name="T24" fmla="*/ 33 w 128"/>
              <a:gd name="T25" fmla="*/ 18 h 95"/>
              <a:gd name="T26" fmla="*/ 16 w 128"/>
              <a:gd name="T27" fmla="*/ 23 h 95"/>
              <a:gd name="T28" fmla="*/ 10 w 128"/>
              <a:gd name="T29" fmla="*/ 32 h 95"/>
              <a:gd name="T30" fmla="*/ 4 w 128"/>
              <a:gd name="T31" fmla="*/ 57 h 95"/>
              <a:gd name="T32" fmla="*/ 0 w 128"/>
              <a:gd name="T33" fmla="*/ 85 h 95"/>
              <a:gd name="T34" fmla="*/ 4 w 128"/>
              <a:gd name="T35" fmla="*/ 92 h 95"/>
              <a:gd name="T36" fmla="*/ 12 w 128"/>
              <a:gd name="T37" fmla="*/ 95 h 95"/>
              <a:gd name="T38" fmla="*/ 116 w 128"/>
              <a:gd name="T39" fmla="*/ 95 h 95"/>
              <a:gd name="T40" fmla="*/ 124 w 128"/>
              <a:gd name="T41" fmla="*/ 92 h 95"/>
              <a:gd name="T42" fmla="*/ 128 w 128"/>
              <a:gd name="T43" fmla="*/ 85 h 95"/>
              <a:gd name="T44" fmla="*/ 124 w 128"/>
              <a:gd name="T45" fmla="*/ 57 h 95"/>
              <a:gd name="T46" fmla="*/ 44 w 128"/>
              <a:gd name="T47" fmla="*/ 4 h 95"/>
              <a:gd name="T48" fmla="*/ 84 w 128"/>
              <a:gd name="T49" fmla="*/ 4 h 95"/>
              <a:gd name="T50" fmla="*/ 84 w 128"/>
              <a:gd name="T51" fmla="*/ 17 h 95"/>
              <a:gd name="T52" fmla="*/ 82 w 128"/>
              <a:gd name="T53" fmla="*/ 16 h 95"/>
              <a:gd name="T54" fmla="*/ 64 w 128"/>
              <a:gd name="T55" fmla="*/ 15 h 95"/>
              <a:gd name="T56" fmla="*/ 46 w 128"/>
              <a:gd name="T57" fmla="*/ 16 h 95"/>
              <a:gd name="T58" fmla="*/ 44 w 128"/>
              <a:gd name="T59" fmla="*/ 17 h 95"/>
              <a:gd name="T60" fmla="*/ 44 w 128"/>
              <a:gd name="T61" fmla="*/ 4 h 95"/>
              <a:gd name="T62" fmla="*/ 123 w 128"/>
              <a:gd name="T63" fmla="*/ 84 h 95"/>
              <a:gd name="T64" fmla="*/ 116 w 128"/>
              <a:gd name="T65" fmla="*/ 91 h 95"/>
              <a:gd name="T66" fmla="*/ 12 w 128"/>
              <a:gd name="T67" fmla="*/ 91 h 95"/>
              <a:gd name="T68" fmla="*/ 5 w 128"/>
              <a:gd name="T69" fmla="*/ 84 h 95"/>
              <a:gd name="T70" fmla="*/ 9 w 128"/>
              <a:gd name="T71" fmla="*/ 58 h 95"/>
              <a:gd name="T72" fmla="*/ 14 w 128"/>
              <a:gd name="T73" fmla="*/ 33 h 95"/>
              <a:gd name="T74" fmla="*/ 18 w 128"/>
              <a:gd name="T75" fmla="*/ 27 h 95"/>
              <a:gd name="T76" fmla="*/ 34 w 128"/>
              <a:gd name="T77" fmla="*/ 23 h 95"/>
              <a:gd name="T78" fmla="*/ 64 w 128"/>
              <a:gd name="T79" fmla="*/ 20 h 95"/>
              <a:gd name="T80" fmla="*/ 94 w 128"/>
              <a:gd name="T81" fmla="*/ 23 h 95"/>
              <a:gd name="T82" fmla="*/ 110 w 128"/>
              <a:gd name="T83" fmla="*/ 27 h 95"/>
              <a:gd name="T84" fmla="*/ 114 w 128"/>
              <a:gd name="T85" fmla="*/ 33 h 95"/>
              <a:gd name="T86" fmla="*/ 119 w 128"/>
              <a:gd name="T87" fmla="*/ 58 h 95"/>
              <a:gd name="T88" fmla="*/ 123 w 128"/>
              <a:gd name="T89" fmla="*/ 8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95">
                <a:moveTo>
                  <a:pt x="124" y="57"/>
                </a:moveTo>
                <a:cubicBezTo>
                  <a:pt x="121" y="45"/>
                  <a:pt x="119" y="34"/>
                  <a:pt x="118" y="32"/>
                </a:cubicBezTo>
                <a:cubicBezTo>
                  <a:pt x="118" y="30"/>
                  <a:pt x="117" y="26"/>
                  <a:pt x="112" y="23"/>
                </a:cubicBezTo>
                <a:cubicBezTo>
                  <a:pt x="110" y="22"/>
                  <a:pt x="103" y="20"/>
                  <a:pt x="95" y="18"/>
                </a:cubicBezTo>
                <a:cubicBezTo>
                  <a:pt x="93" y="18"/>
                  <a:pt x="91" y="18"/>
                  <a:pt x="90" y="17"/>
                </a:cubicBezTo>
                <a:cubicBezTo>
                  <a:pt x="89" y="17"/>
                  <a:pt x="89" y="17"/>
                  <a:pt x="89" y="17"/>
                </a:cubicBezTo>
                <a:cubicBezTo>
                  <a:pt x="89" y="6"/>
                  <a:pt x="89" y="6"/>
                  <a:pt x="89" y="6"/>
                </a:cubicBezTo>
                <a:cubicBezTo>
                  <a:pt x="89" y="3"/>
                  <a:pt x="86" y="0"/>
                  <a:pt x="83" y="0"/>
                </a:cubicBezTo>
                <a:cubicBezTo>
                  <a:pt x="45" y="0"/>
                  <a:pt x="45" y="0"/>
                  <a:pt x="45" y="0"/>
                </a:cubicBezTo>
                <a:cubicBezTo>
                  <a:pt x="42" y="0"/>
                  <a:pt x="39" y="3"/>
                  <a:pt x="39" y="6"/>
                </a:cubicBezTo>
                <a:cubicBezTo>
                  <a:pt x="39" y="17"/>
                  <a:pt x="39" y="17"/>
                  <a:pt x="39" y="17"/>
                </a:cubicBezTo>
                <a:cubicBezTo>
                  <a:pt x="38" y="17"/>
                  <a:pt x="38" y="17"/>
                  <a:pt x="38" y="17"/>
                </a:cubicBezTo>
                <a:cubicBezTo>
                  <a:pt x="37" y="18"/>
                  <a:pt x="35" y="18"/>
                  <a:pt x="33" y="18"/>
                </a:cubicBezTo>
                <a:cubicBezTo>
                  <a:pt x="25" y="20"/>
                  <a:pt x="18" y="22"/>
                  <a:pt x="16" y="23"/>
                </a:cubicBezTo>
                <a:cubicBezTo>
                  <a:pt x="11" y="26"/>
                  <a:pt x="10" y="30"/>
                  <a:pt x="10" y="32"/>
                </a:cubicBezTo>
                <a:cubicBezTo>
                  <a:pt x="9" y="34"/>
                  <a:pt x="7" y="45"/>
                  <a:pt x="4" y="57"/>
                </a:cubicBezTo>
                <a:cubicBezTo>
                  <a:pt x="0" y="81"/>
                  <a:pt x="0" y="84"/>
                  <a:pt x="0" y="85"/>
                </a:cubicBezTo>
                <a:cubicBezTo>
                  <a:pt x="0" y="88"/>
                  <a:pt x="1" y="90"/>
                  <a:pt x="4" y="92"/>
                </a:cubicBezTo>
                <a:cubicBezTo>
                  <a:pt x="6" y="94"/>
                  <a:pt x="9" y="95"/>
                  <a:pt x="12" y="95"/>
                </a:cubicBezTo>
                <a:cubicBezTo>
                  <a:pt x="116" y="95"/>
                  <a:pt x="116" y="95"/>
                  <a:pt x="116" y="95"/>
                </a:cubicBezTo>
                <a:cubicBezTo>
                  <a:pt x="119" y="95"/>
                  <a:pt x="122" y="94"/>
                  <a:pt x="124" y="92"/>
                </a:cubicBezTo>
                <a:cubicBezTo>
                  <a:pt x="127" y="90"/>
                  <a:pt x="128" y="88"/>
                  <a:pt x="128" y="85"/>
                </a:cubicBezTo>
                <a:cubicBezTo>
                  <a:pt x="128" y="84"/>
                  <a:pt x="128" y="81"/>
                  <a:pt x="124" y="57"/>
                </a:cubicBezTo>
                <a:close/>
                <a:moveTo>
                  <a:pt x="44" y="4"/>
                </a:moveTo>
                <a:cubicBezTo>
                  <a:pt x="84" y="4"/>
                  <a:pt x="84" y="4"/>
                  <a:pt x="84" y="4"/>
                </a:cubicBezTo>
                <a:cubicBezTo>
                  <a:pt x="84" y="17"/>
                  <a:pt x="84" y="17"/>
                  <a:pt x="84" y="17"/>
                </a:cubicBezTo>
                <a:cubicBezTo>
                  <a:pt x="82" y="16"/>
                  <a:pt x="82" y="16"/>
                  <a:pt x="82" y="16"/>
                </a:cubicBezTo>
                <a:cubicBezTo>
                  <a:pt x="76" y="16"/>
                  <a:pt x="70" y="15"/>
                  <a:pt x="64" y="15"/>
                </a:cubicBezTo>
                <a:cubicBezTo>
                  <a:pt x="58" y="15"/>
                  <a:pt x="52" y="16"/>
                  <a:pt x="46" y="16"/>
                </a:cubicBezTo>
                <a:cubicBezTo>
                  <a:pt x="44" y="17"/>
                  <a:pt x="44" y="17"/>
                  <a:pt x="44" y="17"/>
                </a:cubicBezTo>
                <a:lnTo>
                  <a:pt x="44" y="4"/>
                </a:lnTo>
                <a:close/>
                <a:moveTo>
                  <a:pt x="123" y="84"/>
                </a:moveTo>
                <a:cubicBezTo>
                  <a:pt x="123" y="89"/>
                  <a:pt x="119" y="91"/>
                  <a:pt x="116" y="91"/>
                </a:cubicBezTo>
                <a:cubicBezTo>
                  <a:pt x="12" y="91"/>
                  <a:pt x="12" y="91"/>
                  <a:pt x="12" y="91"/>
                </a:cubicBezTo>
                <a:cubicBezTo>
                  <a:pt x="9" y="91"/>
                  <a:pt x="5" y="89"/>
                  <a:pt x="5" y="84"/>
                </a:cubicBezTo>
                <a:cubicBezTo>
                  <a:pt x="5" y="84"/>
                  <a:pt x="5" y="80"/>
                  <a:pt x="9" y="58"/>
                </a:cubicBezTo>
                <a:cubicBezTo>
                  <a:pt x="11" y="46"/>
                  <a:pt x="14" y="35"/>
                  <a:pt x="14" y="33"/>
                </a:cubicBezTo>
                <a:cubicBezTo>
                  <a:pt x="14" y="31"/>
                  <a:pt x="15" y="29"/>
                  <a:pt x="18" y="27"/>
                </a:cubicBezTo>
                <a:cubicBezTo>
                  <a:pt x="19" y="26"/>
                  <a:pt x="25" y="25"/>
                  <a:pt x="34" y="23"/>
                </a:cubicBezTo>
                <a:cubicBezTo>
                  <a:pt x="44" y="21"/>
                  <a:pt x="55" y="20"/>
                  <a:pt x="64" y="20"/>
                </a:cubicBezTo>
                <a:cubicBezTo>
                  <a:pt x="73" y="20"/>
                  <a:pt x="84" y="21"/>
                  <a:pt x="94" y="23"/>
                </a:cubicBezTo>
                <a:cubicBezTo>
                  <a:pt x="103" y="25"/>
                  <a:pt x="109" y="26"/>
                  <a:pt x="110" y="27"/>
                </a:cubicBezTo>
                <a:cubicBezTo>
                  <a:pt x="113" y="29"/>
                  <a:pt x="114" y="31"/>
                  <a:pt x="114" y="33"/>
                </a:cubicBezTo>
                <a:cubicBezTo>
                  <a:pt x="114" y="35"/>
                  <a:pt x="117" y="46"/>
                  <a:pt x="119" y="58"/>
                </a:cubicBezTo>
                <a:cubicBezTo>
                  <a:pt x="123" y="79"/>
                  <a:pt x="123" y="83"/>
                  <a:pt x="123" y="8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6" name="Freeform 26"/>
          <p:cNvSpPr>
            <a:spLocks noEditPoints="1"/>
          </p:cNvSpPr>
          <p:nvPr/>
        </p:nvSpPr>
        <p:spPr bwMode="auto">
          <a:xfrm>
            <a:off x="11353800" y="5265738"/>
            <a:ext cx="211138" cy="211138"/>
          </a:xfrm>
          <a:custGeom>
            <a:avLst/>
            <a:gdLst>
              <a:gd name="T0" fmla="*/ 28 w 56"/>
              <a:gd name="T1" fmla="*/ 56 h 56"/>
              <a:gd name="T2" fmla="*/ 56 w 56"/>
              <a:gd name="T3" fmla="*/ 28 h 56"/>
              <a:gd name="T4" fmla="*/ 28 w 56"/>
              <a:gd name="T5" fmla="*/ 0 h 56"/>
              <a:gd name="T6" fmla="*/ 0 w 56"/>
              <a:gd name="T7" fmla="*/ 28 h 56"/>
              <a:gd name="T8" fmla="*/ 28 w 56"/>
              <a:gd name="T9" fmla="*/ 56 h 56"/>
              <a:gd name="T10" fmla="*/ 11 w 56"/>
              <a:gd name="T11" fmla="*/ 11 h 56"/>
              <a:gd name="T12" fmla="*/ 28 w 56"/>
              <a:gd name="T13" fmla="*/ 5 h 56"/>
              <a:gd name="T14" fmla="*/ 45 w 56"/>
              <a:gd name="T15" fmla="*/ 11 h 56"/>
              <a:gd name="T16" fmla="*/ 52 w 56"/>
              <a:gd name="T17" fmla="*/ 28 h 56"/>
              <a:gd name="T18" fmla="*/ 45 w 56"/>
              <a:gd name="T19" fmla="*/ 45 h 56"/>
              <a:gd name="T20" fmla="*/ 28 w 56"/>
              <a:gd name="T21" fmla="*/ 52 h 56"/>
              <a:gd name="T22" fmla="*/ 11 w 56"/>
              <a:gd name="T23" fmla="*/ 45 h 56"/>
              <a:gd name="T24" fmla="*/ 4 w 56"/>
              <a:gd name="T25" fmla="*/ 28 h 56"/>
              <a:gd name="T26" fmla="*/ 11 w 56"/>
              <a:gd name="T27" fmla="*/ 11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 h="56">
                <a:moveTo>
                  <a:pt x="28" y="56"/>
                </a:moveTo>
                <a:cubicBezTo>
                  <a:pt x="44" y="56"/>
                  <a:pt x="56" y="44"/>
                  <a:pt x="56" y="28"/>
                </a:cubicBezTo>
                <a:cubicBezTo>
                  <a:pt x="56" y="13"/>
                  <a:pt x="44" y="0"/>
                  <a:pt x="28" y="0"/>
                </a:cubicBezTo>
                <a:cubicBezTo>
                  <a:pt x="12" y="0"/>
                  <a:pt x="0" y="13"/>
                  <a:pt x="0" y="28"/>
                </a:cubicBezTo>
                <a:cubicBezTo>
                  <a:pt x="0" y="44"/>
                  <a:pt x="12" y="56"/>
                  <a:pt x="28" y="56"/>
                </a:cubicBezTo>
                <a:close/>
                <a:moveTo>
                  <a:pt x="11" y="11"/>
                </a:moveTo>
                <a:cubicBezTo>
                  <a:pt x="16" y="7"/>
                  <a:pt x="22" y="5"/>
                  <a:pt x="28" y="5"/>
                </a:cubicBezTo>
                <a:cubicBezTo>
                  <a:pt x="34" y="5"/>
                  <a:pt x="40" y="7"/>
                  <a:pt x="45" y="11"/>
                </a:cubicBezTo>
                <a:cubicBezTo>
                  <a:pt x="49" y="16"/>
                  <a:pt x="52" y="22"/>
                  <a:pt x="52" y="28"/>
                </a:cubicBezTo>
                <a:cubicBezTo>
                  <a:pt x="52" y="35"/>
                  <a:pt x="49" y="40"/>
                  <a:pt x="45" y="45"/>
                </a:cubicBezTo>
                <a:cubicBezTo>
                  <a:pt x="40" y="49"/>
                  <a:pt x="34" y="52"/>
                  <a:pt x="28" y="52"/>
                </a:cubicBezTo>
                <a:cubicBezTo>
                  <a:pt x="22" y="52"/>
                  <a:pt x="16" y="49"/>
                  <a:pt x="11" y="45"/>
                </a:cubicBezTo>
                <a:cubicBezTo>
                  <a:pt x="7" y="40"/>
                  <a:pt x="4" y="35"/>
                  <a:pt x="4" y="28"/>
                </a:cubicBezTo>
                <a:cubicBezTo>
                  <a:pt x="4" y="22"/>
                  <a:pt x="7" y="16"/>
                  <a:pt x="11" y="11"/>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7" name="Freeform 27"/>
          <p:cNvSpPr>
            <a:spLocks noEditPoints="1"/>
          </p:cNvSpPr>
          <p:nvPr/>
        </p:nvSpPr>
        <p:spPr bwMode="auto">
          <a:xfrm>
            <a:off x="11422063" y="5337176"/>
            <a:ext cx="74613" cy="71438"/>
          </a:xfrm>
          <a:custGeom>
            <a:avLst/>
            <a:gdLst>
              <a:gd name="T0" fmla="*/ 10 w 20"/>
              <a:gd name="T1" fmla="*/ 19 h 19"/>
              <a:gd name="T2" fmla="*/ 20 w 20"/>
              <a:gd name="T3" fmla="*/ 9 h 19"/>
              <a:gd name="T4" fmla="*/ 10 w 20"/>
              <a:gd name="T5" fmla="*/ 0 h 19"/>
              <a:gd name="T6" fmla="*/ 0 w 20"/>
              <a:gd name="T7" fmla="*/ 9 h 19"/>
              <a:gd name="T8" fmla="*/ 10 w 20"/>
              <a:gd name="T9" fmla="*/ 19 h 19"/>
              <a:gd name="T10" fmla="*/ 10 w 20"/>
              <a:gd name="T11" fmla="*/ 4 h 19"/>
              <a:gd name="T12" fmla="*/ 15 w 20"/>
              <a:gd name="T13" fmla="*/ 9 h 19"/>
              <a:gd name="T14" fmla="*/ 10 w 20"/>
              <a:gd name="T15" fmla="*/ 14 h 19"/>
              <a:gd name="T16" fmla="*/ 5 w 20"/>
              <a:gd name="T17" fmla="*/ 9 h 19"/>
              <a:gd name="T18" fmla="*/ 10 w 20"/>
              <a:gd name="T1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19">
                <a:moveTo>
                  <a:pt x="10" y="19"/>
                </a:moveTo>
                <a:cubicBezTo>
                  <a:pt x="15" y="19"/>
                  <a:pt x="20" y="15"/>
                  <a:pt x="20" y="9"/>
                </a:cubicBezTo>
                <a:cubicBezTo>
                  <a:pt x="20" y="4"/>
                  <a:pt x="15" y="0"/>
                  <a:pt x="10" y="0"/>
                </a:cubicBezTo>
                <a:cubicBezTo>
                  <a:pt x="5" y="0"/>
                  <a:pt x="0" y="4"/>
                  <a:pt x="0" y="9"/>
                </a:cubicBezTo>
                <a:cubicBezTo>
                  <a:pt x="0" y="15"/>
                  <a:pt x="5" y="19"/>
                  <a:pt x="10" y="19"/>
                </a:cubicBezTo>
                <a:close/>
                <a:moveTo>
                  <a:pt x="10" y="4"/>
                </a:moveTo>
                <a:cubicBezTo>
                  <a:pt x="13" y="4"/>
                  <a:pt x="15" y="6"/>
                  <a:pt x="15" y="9"/>
                </a:cubicBezTo>
                <a:cubicBezTo>
                  <a:pt x="15" y="12"/>
                  <a:pt x="13" y="14"/>
                  <a:pt x="10" y="14"/>
                </a:cubicBezTo>
                <a:cubicBezTo>
                  <a:pt x="7" y="14"/>
                  <a:pt x="5" y="12"/>
                  <a:pt x="5" y="9"/>
                </a:cubicBezTo>
                <a:cubicBezTo>
                  <a:pt x="5" y="6"/>
                  <a:pt x="7" y="4"/>
                  <a:pt x="10"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8" name="Freeform 28"/>
          <p:cNvSpPr/>
          <p:nvPr/>
        </p:nvSpPr>
        <p:spPr bwMode="auto">
          <a:xfrm>
            <a:off x="11196638" y="5292726"/>
            <a:ext cx="101600" cy="19050"/>
          </a:xfrm>
          <a:custGeom>
            <a:avLst/>
            <a:gdLst>
              <a:gd name="T0" fmla="*/ 24 w 27"/>
              <a:gd name="T1" fmla="*/ 0 h 5"/>
              <a:gd name="T2" fmla="*/ 2 w 27"/>
              <a:gd name="T3" fmla="*/ 0 h 5"/>
              <a:gd name="T4" fmla="*/ 0 w 27"/>
              <a:gd name="T5" fmla="*/ 3 h 5"/>
              <a:gd name="T6" fmla="*/ 2 w 27"/>
              <a:gd name="T7" fmla="*/ 5 h 5"/>
              <a:gd name="T8" fmla="*/ 24 w 27"/>
              <a:gd name="T9" fmla="*/ 5 h 5"/>
              <a:gd name="T10" fmla="*/ 27 w 27"/>
              <a:gd name="T11" fmla="*/ 3 h 5"/>
              <a:gd name="T12" fmla="*/ 24 w 2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7" h="5">
                <a:moveTo>
                  <a:pt x="24" y="0"/>
                </a:moveTo>
                <a:cubicBezTo>
                  <a:pt x="2" y="0"/>
                  <a:pt x="2" y="0"/>
                  <a:pt x="2" y="0"/>
                </a:cubicBezTo>
                <a:cubicBezTo>
                  <a:pt x="1" y="0"/>
                  <a:pt x="0" y="1"/>
                  <a:pt x="0" y="3"/>
                </a:cubicBezTo>
                <a:cubicBezTo>
                  <a:pt x="0" y="4"/>
                  <a:pt x="1" y="5"/>
                  <a:pt x="2" y="5"/>
                </a:cubicBezTo>
                <a:cubicBezTo>
                  <a:pt x="24" y="5"/>
                  <a:pt x="24" y="5"/>
                  <a:pt x="24" y="5"/>
                </a:cubicBezTo>
                <a:cubicBezTo>
                  <a:pt x="26" y="5"/>
                  <a:pt x="27" y="4"/>
                  <a:pt x="27" y="3"/>
                </a:cubicBezTo>
                <a:cubicBezTo>
                  <a:pt x="27" y="1"/>
                  <a:pt x="26" y="0"/>
                  <a:pt x="24"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9" name="Freeform 29"/>
          <p:cNvSpPr>
            <a:spLocks noEditPoints="1"/>
          </p:cNvSpPr>
          <p:nvPr/>
        </p:nvSpPr>
        <p:spPr bwMode="auto">
          <a:xfrm>
            <a:off x="11139488" y="5168901"/>
            <a:ext cx="481013" cy="363538"/>
          </a:xfrm>
          <a:custGeom>
            <a:avLst/>
            <a:gdLst>
              <a:gd name="T0" fmla="*/ 122 w 128"/>
              <a:gd name="T1" fmla="*/ 11 h 97"/>
              <a:gd name="T2" fmla="*/ 49 w 128"/>
              <a:gd name="T3" fmla="*/ 11 h 97"/>
              <a:gd name="T4" fmla="*/ 49 w 128"/>
              <a:gd name="T5" fmla="*/ 6 h 97"/>
              <a:gd name="T6" fmla="*/ 43 w 128"/>
              <a:gd name="T7" fmla="*/ 0 h 97"/>
              <a:gd name="T8" fmla="*/ 21 w 128"/>
              <a:gd name="T9" fmla="*/ 0 h 97"/>
              <a:gd name="T10" fmla="*/ 15 w 128"/>
              <a:gd name="T11" fmla="*/ 6 h 97"/>
              <a:gd name="T12" fmla="*/ 15 w 128"/>
              <a:gd name="T13" fmla="*/ 11 h 97"/>
              <a:gd name="T14" fmla="*/ 6 w 128"/>
              <a:gd name="T15" fmla="*/ 11 h 97"/>
              <a:gd name="T16" fmla="*/ 0 w 128"/>
              <a:gd name="T17" fmla="*/ 17 h 97"/>
              <a:gd name="T18" fmla="*/ 0 w 128"/>
              <a:gd name="T19" fmla="*/ 91 h 97"/>
              <a:gd name="T20" fmla="*/ 6 w 128"/>
              <a:gd name="T21" fmla="*/ 97 h 97"/>
              <a:gd name="T22" fmla="*/ 122 w 128"/>
              <a:gd name="T23" fmla="*/ 97 h 97"/>
              <a:gd name="T24" fmla="*/ 128 w 128"/>
              <a:gd name="T25" fmla="*/ 91 h 97"/>
              <a:gd name="T26" fmla="*/ 128 w 128"/>
              <a:gd name="T27" fmla="*/ 17 h 97"/>
              <a:gd name="T28" fmla="*/ 122 w 128"/>
              <a:gd name="T29" fmla="*/ 11 h 97"/>
              <a:gd name="T30" fmla="*/ 123 w 128"/>
              <a:gd name="T31" fmla="*/ 93 h 97"/>
              <a:gd name="T32" fmla="*/ 5 w 128"/>
              <a:gd name="T33" fmla="*/ 93 h 97"/>
              <a:gd name="T34" fmla="*/ 5 w 128"/>
              <a:gd name="T35" fmla="*/ 16 h 97"/>
              <a:gd name="T36" fmla="*/ 19 w 128"/>
              <a:gd name="T37" fmla="*/ 16 h 97"/>
              <a:gd name="T38" fmla="*/ 19 w 128"/>
              <a:gd name="T39" fmla="*/ 4 h 97"/>
              <a:gd name="T40" fmla="*/ 44 w 128"/>
              <a:gd name="T41" fmla="*/ 4 h 97"/>
              <a:gd name="T42" fmla="*/ 44 w 128"/>
              <a:gd name="T43" fmla="*/ 16 h 97"/>
              <a:gd name="T44" fmla="*/ 123 w 128"/>
              <a:gd name="T45" fmla="*/ 16 h 97"/>
              <a:gd name="T46" fmla="*/ 123 w 128"/>
              <a:gd name="T47" fmla="*/ 9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8" h="97">
                <a:moveTo>
                  <a:pt x="122" y="11"/>
                </a:moveTo>
                <a:cubicBezTo>
                  <a:pt x="49" y="11"/>
                  <a:pt x="49" y="11"/>
                  <a:pt x="49" y="11"/>
                </a:cubicBezTo>
                <a:cubicBezTo>
                  <a:pt x="49" y="6"/>
                  <a:pt x="49" y="6"/>
                  <a:pt x="49" y="6"/>
                </a:cubicBezTo>
                <a:cubicBezTo>
                  <a:pt x="49" y="3"/>
                  <a:pt x="46" y="0"/>
                  <a:pt x="43" y="0"/>
                </a:cubicBezTo>
                <a:cubicBezTo>
                  <a:pt x="21" y="0"/>
                  <a:pt x="21" y="0"/>
                  <a:pt x="21" y="0"/>
                </a:cubicBezTo>
                <a:cubicBezTo>
                  <a:pt x="18" y="0"/>
                  <a:pt x="15" y="3"/>
                  <a:pt x="15" y="6"/>
                </a:cubicBezTo>
                <a:cubicBezTo>
                  <a:pt x="15" y="11"/>
                  <a:pt x="15" y="11"/>
                  <a:pt x="15" y="11"/>
                </a:cubicBezTo>
                <a:cubicBezTo>
                  <a:pt x="6" y="11"/>
                  <a:pt x="6" y="11"/>
                  <a:pt x="6" y="11"/>
                </a:cubicBezTo>
                <a:cubicBezTo>
                  <a:pt x="3" y="11"/>
                  <a:pt x="0" y="14"/>
                  <a:pt x="0" y="17"/>
                </a:cubicBezTo>
                <a:cubicBezTo>
                  <a:pt x="0" y="91"/>
                  <a:pt x="0" y="91"/>
                  <a:pt x="0" y="91"/>
                </a:cubicBezTo>
                <a:cubicBezTo>
                  <a:pt x="0" y="95"/>
                  <a:pt x="3" y="97"/>
                  <a:pt x="6" y="97"/>
                </a:cubicBezTo>
                <a:cubicBezTo>
                  <a:pt x="122" y="97"/>
                  <a:pt x="122" y="97"/>
                  <a:pt x="122" y="97"/>
                </a:cubicBezTo>
                <a:cubicBezTo>
                  <a:pt x="125" y="97"/>
                  <a:pt x="128" y="95"/>
                  <a:pt x="128" y="91"/>
                </a:cubicBezTo>
                <a:cubicBezTo>
                  <a:pt x="128" y="17"/>
                  <a:pt x="128" y="17"/>
                  <a:pt x="128" y="17"/>
                </a:cubicBezTo>
                <a:cubicBezTo>
                  <a:pt x="128" y="14"/>
                  <a:pt x="125" y="11"/>
                  <a:pt x="122" y="11"/>
                </a:cubicBezTo>
                <a:close/>
                <a:moveTo>
                  <a:pt x="123" y="93"/>
                </a:moveTo>
                <a:cubicBezTo>
                  <a:pt x="5" y="93"/>
                  <a:pt x="5" y="93"/>
                  <a:pt x="5" y="93"/>
                </a:cubicBezTo>
                <a:cubicBezTo>
                  <a:pt x="5" y="16"/>
                  <a:pt x="5" y="16"/>
                  <a:pt x="5" y="16"/>
                </a:cubicBezTo>
                <a:cubicBezTo>
                  <a:pt x="19" y="16"/>
                  <a:pt x="19" y="16"/>
                  <a:pt x="19" y="16"/>
                </a:cubicBezTo>
                <a:cubicBezTo>
                  <a:pt x="19" y="4"/>
                  <a:pt x="19" y="4"/>
                  <a:pt x="19" y="4"/>
                </a:cubicBezTo>
                <a:cubicBezTo>
                  <a:pt x="44" y="4"/>
                  <a:pt x="44" y="4"/>
                  <a:pt x="44" y="4"/>
                </a:cubicBezTo>
                <a:cubicBezTo>
                  <a:pt x="44" y="16"/>
                  <a:pt x="44" y="16"/>
                  <a:pt x="44" y="16"/>
                </a:cubicBezTo>
                <a:cubicBezTo>
                  <a:pt x="123" y="16"/>
                  <a:pt x="123" y="16"/>
                  <a:pt x="123" y="16"/>
                </a:cubicBezTo>
                <a:lnTo>
                  <a:pt x="123" y="9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0" name="Freeform 30"/>
          <p:cNvSpPr>
            <a:spLocks noEditPoints="1"/>
          </p:cNvSpPr>
          <p:nvPr/>
        </p:nvSpPr>
        <p:spPr bwMode="auto">
          <a:xfrm>
            <a:off x="10167938" y="5194301"/>
            <a:ext cx="495300" cy="307975"/>
          </a:xfrm>
          <a:custGeom>
            <a:avLst/>
            <a:gdLst>
              <a:gd name="T0" fmla="*/ 111 w 132"/>
              <a:gd name="T1" fmla="*/ 26 h 82"/>
              <a:gd name="T2" fmla="*/ 118 w 132"/>
              <a:gd name="T3" fmla="*/ 28 h 82"/>
              <a:gd name="T4" fmla="*/ 127 w 132"/>
              <a:gd name="T5" fmla="*/ 24 h 82"/>
              <a:gd name="T6" fmla="*/ 127 w 132"/>
              <a:gd name="T7" fmla="*/ 5 h 82"/>
              <a:gd name="T8" fmla="*/ 108 w 132"/>
              <a:gd name="T9" fmla="*/ 5 h 82"/>
              <a:gd name="T10" fmla="*/ 106 w 132"/>
              <a:gd name="T11" fmla="*/ 21 h 82"/>
              <a:gd name="T12" fmla="*/ 107 w 132"/>
              <a:gd name="T13" fmla="*/ 22 h 82"/>
              <a:gd name="T14" fmla="*/ 61 w 132"/>
              <a:gd name="T15" fmla="*/ 68 h 82"/>
              <a:gd name="T16" fmla="*/ 39 w 132"/>
              <a:gd name="T17" fmla="*/ 77 h 82"/>
              <a:gd name="T18" fmla="*/ 17 w 132"/>
              <a:gd name="T19" fmla="*/ 68 h 82"/>
              <a:gd name="T20" fmla="*/ 8 w 132"/>
              <a:gd name="T21" fmla="*/ 46 h 82"/>
              <a:gd name="T22" fmla="*/ 17 w 132"/>
              <a:gd name="T23" fmla="*/ 24 h 82"/>
              <a:gd name="T24" fmla="*/ 23 w 132"/>
              <a:gd name="T25" fmla="*/ 18 h 82"/>
              <a:gd name="T26" fmla="*/ 23 w 132"/>
              <a:gd name="T27" fmla="*/ 35 h 82"/>
              <a:gd name="T28" fmla="*/ 25 w 132"/>
              <a:gd name="T29" fmla="*/ 37 h 82"/>
              <a:gd name="T30" fmla="*/ 28 w 132"/>
              <a:gd name="T31" fmla="*/ 35 h 82"/>
              <a:gd name="T32" fmla="*/ 28 w 132"/>
              <a:gd name="T33" fmla="*/ 12 h 82"/>
              <a:gd name="T34" fmla="*/ 25 w 132"/>
              <a:gd name="T35" fmla="*/ 10 h 82"/>
              <a:gd name="T36" fmla="*/ 24 w 132"/>
              <a:gd name="T37" fmla="*/ 11 h 82"/>
              <a:gd name="T38" fmla="*/ 13 w 132"/>
              <a:gd name="T39" fmla="*/ 21 h 82"/>
              <a:gd name="T40" fmla="*/ 13 w 132"/>
              <a:gd name="T41" fmla="*/ 72 h 82"/>
              <a:gd name="T42" fmla="*/ 39 w 132"/>
              <a:gd name="T43" fmla="*/ 82 h 82"/>
              <a:gd name="T44" fmla="*/ 64 w 132"/>
              <a:gd name="T45" fmla="*/ 72 h 82"/>
              <a:gd name="T46" fmla="*/ 110 w 132"/>
              <a:gd name="T47" fmla="*/ 26 h 82"/>
              <a:gd name="T48" fmla="*/ 111 w 132"/>
              <a:gd name="T49" fmla="*/ 26 h 82"/>
              <a:gd name="T50" fmla="*/ 111 w 132"/>
              <a:gd name="T51" fmla="*/ 8 h 82"/>
              <a:gd name="T52" fmla="*/ 124 w 132"/>
              <a:gd name="T53" fmla="*/ 8 h 82"/>
              <a:gd name="T54" fmla="*/ 124 w 132"/>
              <a:gd name="T55" fmla="*/ 21 h 82"/>
              <a:gd name="T56" fmla="*/ 118 w 132"/>
              <a:gd name="T57" fmla="*/ 23 h 82"/>
              <a:gd name="T58" fmla="*/ 111 w 132"/>
              <a:gd name="T59" fmla="*/ 21 h 82"/>
              <a:gd name="T60" fmla="*/ 109 w 132"/>
              <a:gd name="T61" fmla="*/ 15 h 82"/>
              <a:gd name="T62" fmla="*/ 111 w 132"/>
              <a:gd name="T63" fmla="*/ 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2" h="82">
                <a:moveTo>
                  <a:pt x="111" y="26"/>
                </a:moveTo>
                <a:cubicBezTo>
                  <a:pt x="113" y="27"/>
                  <a:pt x="115" y="28"/>
                  <a:pt x="118" y="28"/>
                </a:cubicBezTo>
                <a:cubicBezTo>
                  <a:pt x="121" y="28"/>
                  <a:pt x="125" y="27"/>
                  <a:pt x="127" y="24"/>
                </a:cubicBezTo>
                <a:cubicBezTo>
                  <a:pt x="132" y="19"/>
                  <a:pt x="132" y="10"/>
                  <a:pt x="127" y="5"/>
                </a:cubicBezTo>
                <a:cubicBezTo>
                  <a:pt x="122" y="0"/>
                  <a:pt x="113" y="0"/>
                  <a:pt x="108" y="5"/>
                </a:cubicBezTo>
                <a:cubicBezTo>
                  <a:pt x="104" y="9"/>
                  <a:pt x="103" y="16"/>
                  <a:pt x="106" y="21"/>
                </a:cubicBezTo>
                <a:cubicBezTo>
                  <a:pt x="107" y="22"/>
                  <a:pt x="107" y="22"/>
                  <a:pt x="107" y="22"/>
                </a:cubicBezTo>
                <a:cubicBezTo>
                  <a:pt x="61" y="68"/>
                  <a:pt x="61" y="68"/>
                  <a:pt x="61" y="68"/>
                </a:cubicBezTo>
                <a:cubicBezTo>
                  <a:pt x="55" y="74"/>
                  <a:pt x="47" y="77"/>
                  <a:pt x="39" y="77"/>
                </a:cubicBezTo>
                <a:cubicBezTo>
                  <a:pt x="30" y="77"/>
                  <a:pt x="23" y="74"/>
                  <a:pt x="17" y="68"/>
                </a:cubicBezTo>
                <a:cubicBezTo>
                  <a:pt x="11" y="62"/>
                  <a:pt x="8" y="55"/>
                  <a:pt x="8" y="46"/>
                </a:cubicBezTo>
                <a:cubicBezTo>
                  <a:pt x="8" y="38"/>
                  <a:pt x="11" y="30"/>
                  <a:pt x="17" y="24"/>
                </a:cubicBezTo>
                <a:cubicBezTo>
                  <a:pt x="23" y="18"/>
                  <a:pt x="23" y="18"/>
                  <a:pt x="23" y="18"/>
                </a:cubicBezTo>
                <a:cubicBezTo>
                  <a:pt x="23" y="35"/>
                  <a:pt x="23" y="35"/>
                  <a:pt x="23" y="35"/>
                </a:cubicBezTo>
                <a:cubicBezTo>
                  <a:pt x="23" y="36"/>
                  <a:pt x="24" y="37"/>
                  <a:pt x="25" y="37"/>
                </a:cubicBezTo>
                <a:cubicBezTo>
                  <a:pt x="27" y="37"/>
                  <a:pt x="28" y="36"/>
                  <a:pt x="28" y="35"/>
                </a:cubicBezTo>
                <a:cubicBezTo>
                  <a:pt x="28" y="12"/>
                  <a:pt x="28" y="12"/>
                  <a:pt x="28" y="12"/>
                </a:cubicBezTo>
                <a:cubicBezTo>
                  <a:pt x="28" y="11"/>
                  <a:pt x="27" y="10"/>
                  <a:pt x="25" y="10"/>
                </a:cubicBezTo>
                <a:cubicBezTo>
                  <a:pt x="25" y="10"/>
                  <a:pt x="24" y="10"/>
                  <a:pt x="24" y="11"/>
                </a:cubicBezTo>
                <a:cubicBezTo>
                  <a:pt x="13" y="21"/>
                  <a:pt x="13" y="21"/>
                  <a:pt x="13" y="21"/>
                </a:cubicBezTo>
                <a:cubicBezTo>
                  <a:pt x="0" y="35"/>
                  <a:pt x="0" y="58"/>
                  <a:pt x="13" y="72"/>
                </a:cubicBezTo>
                <a:cubicBezTo>
                  <a:pt x="20" y="78"/>
                  <a:pt x="29" y="82"/>
                  <a:pt x="39" y="82"/>
                </a:cubicBezTo>
                <a:cubicBezTo>
                  <a:pt x="48" y="82"/>
                  <a:pt x="57" y="78"/>
                  <a:pt x="64" y="72"/>
                </a:cubicBezTo>
                <a:cubicBezTo>
                  <a:pt x="110" y="26"/>
                  <a:pt x="110" y="26"/>
                  <a:pt x="110" y="26"/>
                </a:cubicBezTo>
                <a:lnTo>
                  <a:pt x="111" y="26"/>
                </a:lnTo>
                <a:close/>
                <a:moveTo>
                  <a:pt x="111" y="8"/>
                </a:moveTo>
                <a:cubicBezTo>
                  <a:pt x="115" y="5"/>
                  <a:pt x="121" y="5"/>
                  <a:pt x="124" y="8"/>
                </a:cubicBezTo>
                <a:cubicBezTo>
                  <a:pt x="127" y="12"/>
                  <a:pt x="127" y="17"/>
                  <a:pt x="124" y="21"/>
                </a:cubicBezTo>
                <a:cubicBezTo>
                  <a:pt x="122" y="22"/>
                  <a:pt x="120" y="23"/>
                  <a:pt x="118" y="23"/>
                </a:cubicBezTo>
                <a:cubicBezTo>
                  <a:pt x="115" y="23"/>
                  <a:pt x="113" y="22"/>
                  <a:pt x="111" y="21"/>
                </a:cubicBezTo>
                <a:cubicBezTo>
                  <a:pt x="110" y="19"/>
                  <a:pt x="109" y="17"/>
                  <a:pt x="109" y="15"/>
                </a:cubicBezTo>
                <a:cubicBezTo>
                  <a:pt x="109" y="12"/>
                  <a:pt x="110" y="10"/>
                  <a:pt x="111" y="8"/>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1" name="Freeform 31"/>
          <p:cNvSpPr>
            <a:spLocks noEditPoints="1"/>
          </p:cNvSpPr>
          <p:nvPr/>
        </p:nvSpPr>
        <p:spPr bwMode="auto">
          <a:xfrm>
            <a:off x="9210675" y="5111751"/>
            <a:ext cx="487363" cy="481013"/>
          </a:xfrm>
          <a:custGeom>
            <a:avLst/>
            <a:gdLst>
              <a:gd name="T0" fmla="*/ 129 w 130"/>
              <a:gd name="T1" fmla="*/ 47 h 128"/>
              <a:gd name="T2" fmla="*/ 83 w 130"/>
              <a:gd name="T3" fmla="*/ 1 h 128"/>
              <a:gd name="T4" fmla="*/ 82 w 130"/>
              <a:gd name="T5" fmla="*/ 1 h 128"/>
              <a:gd name="T6" fmla="*/ 82 w 130"/>
              <a:gd name="T7" fmla="*/ 0 h 128"/>
              <a:gd name="T8" fmla="*/ 81 w 130"/>
              <a:gd name="T9" fmla="*/ 0 h 128"/>
              <a:gd name="T10" fmla="*/ 79 w 130"/>
              <a:gd name="T11" fmla="*/ 0 h 128"/>
              <a:gd name="T12" fmla="*/ 66 w 130"/>
              <a:gd name="T13" fmla="*/ 13 h 128"/>
              <a:gd name="T14" fmla="*/ 66 w 130"/>
              <a:gd name="T15" fmla="*/ 14 h 128"/>
              <a:gd name="T16" fmla="*/ 56 w 130"/>
              <a:gd name="T17" fmla="*/ 44 h 128"/>
              <a:gd name="T18" fmla="*/ 8 w 130"/>
              <a:gd name="T19" fmla="*/ 92 h 128"/>
              <a:gd name="T20" fmla="*/ 8 w 130"/>
              <a:gd name="T21" fmla="*/ 121 h 128"/>
              <a:gd name="T22" fmla="*/ 23 w 130"/>
              <a:gd name="T23" fmla="*/ 128 h 128"/>
              <a:gd name="T24" fmla="*/ 38 w 130"/>
              <a:gd name="T25" fmla="*/ 121 h 128"/>
              <a:gd name="T26" fmla="*/ 86 w 130"/>
              <a:gd name="T27" fmla="*/ 73 h 128"/>
              <a:gd name="T28" fmla="*/ 116 w 130"/>
              <a:gd name="T29" fmla="*/ 64 h 128"/>
              <a:gd name="T30" fmla="*/ 117 w 130"/>
              <a:gd name="T31" fmla="*/ 63 h 128"/>
              <a:gd name="T32" fmla="*/ 117 w 130"/>
              <a:gd name="T33" fmla="*/ 63 h 128"/>
              <a:gd name="T34" fmla="*/ 129 w 130"/>
              <a:gd name="T35" fmla="*/ 51 h 128"/>
              <a:gd name="T36" fmla="*/ 129 w 130"/>
              <a:gd name="T37" fmla="*/ 47 h 128"/>
              <a:gd name="T38" fmla="*/ 34 w 130"/>
              <a:gd name="T39" fmla="*/ 118 h 128"/>
              <a:gd name="T40" fmla="*/ 23 w 130"/>
              <a:gd name="T41" fmla="*/ 123 h 128"/>
              <a:gd name="T42" fmla="*/ 11 w 130"/>
              <a:gd name="T43" fmla="*/ 118 h 128"/>
              <a:gd name="T44" fmla="*/ 11 w 130"/>
              <a:gd name="T45" fmla="*/ 95 h 128"/>
              <a:gd name="T46" fmla="*/ 59 w 130"/>
              <a:gd name="T47" fmla="*/ 48 h 128"/>
              <a:gd name="T48" fmla="*/ 82 w 130"/>
              <a:gd name="T49" fmla="*/ 71 h 128"/>
              <a:gd name="T50" fmla="*/ 34 w 130"/>
              <a:gd name="T51" fmla="*/ 118 h 128"/>
              <a:gd name="T52" fmla="*/ 114 w 130"/>
              <a:gd name="T53" fmla="*/ 60 h 128"/>
              <a:gd name="T54" fmla="*/ 86 w 130"/>
              <a:gd name="T55" fmla="*/ 68 h 128"/>
              <a:gd name="T56" fmla="*/ 61 w 130"/>
              <a:gd name="T57" fmla="*/ 43 h 128"/>
              <a:gd name="T58" fmla="*/ 70 w 130"/>
              <a:gd name="T59" fmla="*/ 15 h 128"/>
              <a:gd name="T60" fmla="*/ 81 w 130"/>
              <a:gd name="T61" fmla="*/ 5 h 128"/>
              <a:gd name="T62" fmla="*/ 125 w 130"/>
              <a:gd name="T63" fmla="*/ 49 h 128"/>
              <a:gd name="T64" fmla="*/ 114 w 130"/>
              <a:gd name="T65" fmla="*/ 6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0" h="128">
                <a:moveTo>
                  <a:pt x="129" y="47"/>
                </a:moveTo>
                <a:cubicBezTo>
                  <a:pt x="83" y="1"/>
                  <a:pt x="83" y="1"/>
                  <a:pt x="83" y="1"/>
                </a:cubicBezTo>
                <a:cubicBezTo>
                  <a:pt x="82" y="1"/>
                  <a:pt x="82" y="1"/>
                  <a:pt x="82" y="1"/>
                </a:cubicBezTo>
                <a:cubicBezTo>
                  <a:pt x="82" y="0"/>
                  <a:pt x="82" y="0"/>
                  <a:pt x="82" y="0"/>
                </a:cubicBezTo>
                <a:cubicBezTo>
                  <a:pt x="82" y="0"/>
                  <a:pt x="81" y="0"/>
                  <a:pt x="81" y="0"/>
                </a:cubicBezTo>
                <a:cubicBezTo>
                  <a:pt x="80" y="0"/>
                  <a:pt x="79" y="0"/>
                  <a:pt x="79" y="0"/>
                </a:cubicBezTo>
                <a:cubicBezTo>
                  <a:pt x="66" y="13"/>
                  <a:pt x="66" y="13"/>
                  <a:pt x="66" y="13"/>
                </a:cubicBezTo>
                <a:cubicBezTo>
                  <a:pt x="66" y="13"/>
                  <a:pt x="66" y="13"/>
                  <a:pt x="66" y="14"/>
                </a:cubicBezTo>
                <a:cubicBezTo>
                  <a:pt x="56" y="44"/>
                  <a:pt x="56" y="44"/>
                  <a:pt x="56" y="44"/>
                </a:cubicBezTo>
                <a:cubicBezTo>
                  <a:pt x="8" y="92"/>
                  <a:pt x="8" y="92"/>
                  <a:pt x="8" y="92"/>
                </a:cubicBezTo>
                <a:cubicBezTo>
                  <a:pt x="0" y="100"/>
                  <a:pt x="0" y="113"/>
                  <a:pt x="8" y="121"/>
                </a:cubicBezTo>
                <a:cubicBezTo>
                  <a:pt x="12" y="125"/>
                  <a:pt x="17" y="128"/>
                  <a:pt x="23" y="128"/>
                </a:cubicBezTo>
                <a:cubicBezTo>
                  <a:pt x="28" y="128"/>
                  <a:pt x="34" y="125"/>
                  <a:pt x="38" y="121"/>
                </a:cubicBezTo>
                <a:cubicBezTo>
                  <a:pt x="86" y="73"/>
                  <a:pt x="86" y="73"/>
                  <a:pt x="86" y="73"/>
                </a:cubicBezTo>
                <a:cubicBezTo>
                  <a:pt x="116" y="64"/>
                  <a:pt x="116" y="64"/>
                  <a:pt x="116" y="64"/>
                </a:cubicBezTo>
                <a:cubicBezTo>
                  <a:pt x="116" y="64"/>
                  <a:pt x="116" y="63"/>
                  <a:pt x="117" y="63"/>
                </a:cubicBezTo>
                <a:cubicBezTo>
                  <a:pt x="117" y="63"/>
                  <a:pt x="117" y="63"/>
                  <a:pt x="117" y="63"/>
                </a:cubicBezTo>
                <a:cubicBezTo>
                  <a:pt x="129" y="51"/>
                  <a:pt x="129" y="51"/>
                  <a:pt x="129" y="51"/>
                </a:cubicBezTo>
                <a:cubicBezTo>
                  <a:pt x="130" y="50"/>
                  <a:pt x="130" y="48"/>
                  <a:pt x="129" y="47"/>
                </a:cubicBezTo>
                <a:close/>
                <a:moveTo>
                  <a:pt x="34" y="118"/>
                </a:moveTo>
                <a:cubicBezTo>
                  <a:pt x="31" y="121"/>
                  <a:pt x="27" y="123"/>
                  <a:pt x="23" y="123"/>
                </a:cubicBezTo>
                <a:cubicBezTo>
                  <a:pt x="18" y="123"/>
                  <a:pt x="14" y="121"/>
                  <a:pt x="11" y="118"/>
                </a:cubicBezTo>
                <a:cubicBezTo>
                  <a:pt x="5" y="112"/>
                  <a:pt x="5" y="102"/>
                  <a:pt x="11" y="95"/>
                </a:cubicBezTo>
                <a:cubicBezTo>
                  <a:pt x="59" y="48"/>
                  <a:pt x="59" y="48"/>
                  <a:pt x="59" y="48"/>
                </a:cubicBezTo>
                <a:cubicBezTo>
                  <a:pt x="82" y="71"/>
                  <a:pt x="82" y="71"/>
                  <a:pt x="82" y="71"/>
                </a:cubicBezTo>
                <a:lnTo>
                  <a:pt x="34" y="118"/>
                </a:lnTo>
                <a:close/>
                <a:moveTo>
                  <a:pt x="114" y="60"/>
                </a:moveTo>
                <a:cubicBezTo>
                  <a:pt x="86" y="68"/>
                  <a:pt x="86" y="68"/>
                  <a:pt x="86" y="68"/>
                </a:cubicBezTo>
                <a:cubicBezTo>
                  <a:pt x="61" y="43"/>
                  <a:pt x="61" y="43"/>
                  <a:pt x="61" y="43"/>
                </a:cubicBezTo>
                <a:cubicBezTo>
                  <a:pt x="70" y="15"/>
                  <a:pt x="70" y="15"/>
                  <a:pt x="70" y="15"/>
                </a:cubicBezTo>
                <a:cubicBezTo>
                  <a:pt x="81" y="5"/>
                  <a:pt x="81" y="5"/>
                  <a:pt x="81" y="5"/>
                </a:cubicBezTo>
                <a:cubicBezTo>
                  <a:pt x="125" y="49"/>
                  <a:pt x="125" y="49"/>
                  <a:pt x="125" y="49"/>
                </a:cubicBezTo>
                <a:lnTo>
                  <a:pt x="114" y="60"/>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2" name="Freeform 32"/>
          <p:cNvSpPr/>
          <p:nvPr/>
        </p:nvSpPr>
        <p:spPr bwMode="auto">
          <a:xfrm>
            <a:off x="9359900" y="5419726"/>
            <a:ext cx="26988" cy="30163"/>
          </a:xfrm>
          <a:custGeom>
            <a:avLst/>
            <a:gdLst>
              <a:gd name="T0" fmla="*/ 4 w 7"/>
              <a:gd name="T1" fmla="*/ 0 h 8"/>
              <a:gd name="T2" fmla="*/ 1 w 7"/>
              <a:gd name="T3" fmla="*/ 2 h 8"/>
              <a:gd name="T4" fmla="*/ 1 w 7"/>
              <a:gd name="T5" fmla="*/ 7 h 8"/>
              <a:gd name="T6" fmla="*/ 6 w 7"/>
              <a:gd name="T7" fmla="*/ 7 h 8"/>
              <a:gd name="T8" fmla="*/ 6 w 7"/>
              <a:gd name="T9" fmla="*/ 2 h 8"/>
              <a:gd name="T10" fmla="*/ 4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4" y="0"/>
                </a:moveTo>
                <a:cubicBezTo>
                  <a:pt x="3" y="0"/>
                  <a:pt x="2" y="1"/>
                  <a:pt x="1" y="2"/>
                </a:cubicBezTo>
                <a:cubicBezTo>
                  <a:pt x="0" y="3"/>
                  <a:pt x="0" y="5"/>
                  <a:pt x="1" y="7"/>
                </a:cubicBezTo>
                <a:cubicBezTo>
                  <a:pt x="2" y="8"/>
                  <a:pt x="5" y="8"/>
                  <a:pt x="6" y="7"/>
                </a:cubicBezTo>
                <a:cubicBezTo>
                  <a:pt x="7" y="5"/>
                  <a:pt x="7" y="3"/>
                  <a:pt x="6" y="2"/>
                </a:cubicBezTo>
                <a:cubicBezTo>
                  <a:pt x="5" y="1"/>
                  <a:pt x="4" y="0"/>
                  <a:pt x="4"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3" name="Freeform 33"/>
          <p:cNvSpPr>
            <a:spLocks noEditPoints="1"/>
          </p:cNvSpPr>
          <p:nvPr/>
        </p:nvSpPr>
        <p:spPr bwMode="auto">
          <a:xfrm>
            <a:off x="8264525" y="5111751"/>
            <a:ext cx="465138" cy="481013"/>
          </a:xfrm>
          <a:custGeom>
            <a:avLst/>
            <a:gdLst>
              <a:gd name="T0" fmla="*/ 124 w 124"/>
              <a:gd name="T1" fmla="*/ 77 h 128"/>
              <a:gd name="T2" fmla="*/ 110 w 124"/>
              <a:gd name="T3" fmla="*/ 21 h 128"/>
              <a:gd name="T4" fmla="*/ 94 w 124"/>
              <a:gd name="T5" fmla="*/ 19 h 128"/>
              <a:gd name="T6" fmla="*/ 88 w 124"/>
              <a:gd name="T7" fmla="*/ 0 h 128"/>
              <a:gd name="T8" fmla="*/ 67 w 124"/>
              <a:gd name="T9" fmla="*/ 6 h 128"/>
              <a:gd name="T10" fmla="*/ 57 w 124"/>
              <a:gd name="T11" fmla="*/ 27 h 128"/>
              <a:gd name="T12" fmla="*/ 51 w 124"/>
              <a:gd name="T13" fmla="*/ 0 h 128"/>
              <a:gd name="T14" fmla="*/ 30 w 124"/>
              <a:gd name="T15" fmla="*/ 6 h 128"/>
              <a:gd name="T16" fmla="*/ 17 w 124"/>
              <a:gd name="T17" fmla="*/ 19 h 128"/>
              <a:gd name="T18" fmla="*/ 0 w 124"/>
              <a:gd name="T19" fmla="*/ 77 h 128"/>
              <a:gd name="T20" fmla="*/ 0 w 124"/>
              <a:gd name="T21" fmla="*/ 122 h 128"/>
              <a:gd name="T22" fmla="*/ 36 w 124"/>
              <a:gd name="T23" fmla="*/ 128 h 128"/>
              <a:gd name="T24" fmla="*/ 42 w 124"/>
              <a:gd name="T25" fmla="*/ 76 h 128"/>
              <a:gd name="T26" fmla="*/ 55 w 124"/>
              <a:gd name="T27" fmla="*/ 76 h 128"/>
              <a:gd name="T28" fmla="*/ 57 w 124"/>
              <a:gd name="T29" fmla="*/ 68 h 128"/>
              <a:gd name="T30" fmla="*/ 67 w 124"/>
              <a:gd name="T31" fmla="*/ 73 h 128"/>
              <a:gd name="T32" fmla="*/ 81 w 124"/>
              <a:gd name="T33" fmla="*/ 76 h 128"/>
              <a:gd name="T34" fmla="*/ 82 w 124"/>
              <a:gd name="T35" fmla="*/ 122 h 128"/>
              <a:gd name="T36" fmla="*/ 118 w 124"/>
              <a:gd name="T37" fmla="*/ 128 h 128"/>
              <a:gd name="T38" fmla="*/ 124 w 124"/>
              <a:gd name="T39" fmla="*/ 78 h 128"/>
              <a:gd name="T40" fmla="*/ 37 w 124"/>
              <a:gd name="T41" fmla="*/ 71 h 128"/>
              <a:gd name="T42" fmla="*/ 5 w 124"/>
              <a:gd name="T43" fmla="*/ 123 h 128"/>
              <a:gd name="T44" fmla="*/ 18 w 124"/>
              <a:gd name="T45" fmla="*/ 24 h 128"/>
              <a:gd name="T46" fmla="*/ 52 w 124"/>
              <a:gd name="T47" fmla="*/ 71 h 128"/>
              <a:gd name="T48" fmla="*/ 35 w 124"/>
              <a:gd name="T49" fmla="*/ 19 h 128"/>
              <a:gd name="T50" fmla="*/ 52 w 124"/>
              <a:gd name="T51" fmla="*/ 4 h 128"/>
              <a:gd name="T52" fmla="*/ 67 w 124"/>
              <a:gd name="T53" fmla="*/ 64 h 128"/>
              <a:gd name="T54" fmla="*/ 57 w 124"/>
              <a:gd name="T55" fmla="*/ 31 h 128"/>
              <a:gd name="T56" fmla="*/ 67 w 124"/>
              <a:gd name="T57" fmla="*/ 64 h 128"/>
              <a:gd name="T58" fmla="*/ 89 w 124"/>
              <a:gd name="T59" fmla="*/ 4 h 128"/>
              <a:gd name="T60" fmla="*/ 72 w 124"/>
              <a:gd name="T61" fmla="*/ 19 h 128"/>
              <a:gd name="T62" fmla="*/ 87 w 124"/>
              <a:gd name="T63" fmla="*/ 123 h 128"/>
              <a:gd name="T64" fmla="*/ 72 w 124"/>
              <a:gd name="T65" fmla="*/ 71 h 128"/>
              <a:gd name="T66" fmla="*/ 106 w 124"/>
              <a:gd name="T67" fmla="*/ 24 h 128"/>
              <a:gd name="T68" fmla="*/ 119 w 124"/>
              <a:gd name="T6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4" h="128">
                <a:moveTo>
                  <a:pt x="124" y="78"/>
                </a:moveTo>
                <a:cubicBezTo>
                  <a:pt x="124" y="77"/>
                  <a:pt x="124" y="77"/>
                  <a:pt x="124" y="77"/>
                </a:cubicBezTo>
                <a:cubicBezTo>
                  <a:pt x="123" y="77"/>
                  <a:pt x="123" y="77"/>
                  <a:pt x="123" y="77"/>
                </a:cubicBezTo>
                <a:cubicBezTo>
                  <a:pt x="110" y="21"/>
                  <a:pt x="110" y="21"/>
                  <a:pt x="110" y="21"/>
                </a:cubicBezTo>
                <a:cubicBezTo>
                  <a:pt x="109" y="20"/>
                  <a:pt x="108" y="19"/>
                  <a:pt x="107" y="19"/>
                </a:cubicBezTo>
                <a:cubicBezTo>
                  <a:pt x="94" y="19"/>
                  <a:pt x="94" y="19"/>
                  <a:pt x="94" y="19"/>
                </a:cubicBezTo>
                <a:cubicBezTo>
                  <a:pt x="94" y="6"/>
                  <a:pt x="94" y="6"/>
                  <a:pt x="94" y="6"/>
                </a:cubicBezTo>
                <a:cubicBezTo>
                  <a:pt x="94" y="2"/>
                  <a:pt x="91" y="0"/>
                  <a:pt x="88" y="0"/>
                </a:cubicBezTo>
                <a:cubicBezTo>
                  <a:pt x="73" y="0"/>
                  <a:pt x="73" y="0"/>
                  <a:pt x="73" y="0"/>
                </a:cubicBezTo>
                <a:cubicBezTo>
                  <a:pt x="70" y="0"/>
                  <a:pt x="67" y="2"/>
                  <a:pt x="67" y="6"/>
                </a:cubicBezTo>
                <a:cubicBezTo>
                  <a:pt x="67" y="27"/>
                  <a:pt x="67" y="27"/>
                  <a:pt x="67" y="27"/>
                </a:cubicBezTo>
                <a:cubicBezTo>
                  <a:pt x="57" y="27"/>
                  <a:pt x="57" y="27"/>
                  <a:pt x="57" y="27"/>
                </a:cubicBezTo>
                <a:cubicBezTo>
                  <a:pt x="57" y="6"/>
                  <a:pt x="57" y="6"/>
                  <a:pt x="57" y="6"/>
                </a:cubicBezTo>
                <a:cubicBezTo>
                  <a:pt x="57" y="2"/>
                  <a:pt x="54" y="0"/>
                  <a:pt x="51" y="0"/>
                </a:cubicBezTo>
                <a:cubicBezTo>
                  <a:pt x="36" y="0"/>
                  <a:pt x="36" y="0"/>
                  <a:pt x="36" y="0"/>
                </a:cubicBezTo>
                <a:cubicBezTo>
                  <a:pt x="33" y="0"/>
                  <a:pt x="30" y="2"/>
                  <a:pt x="30" y="6"/>
                </a:cubicBezTo>
                <a:cubicBezTo>
                  <a:pt x="30" y="19"/>
                  <a:pt x="30" y="19"/>
                  <a:pt x="30" y="19"/>
                </a:cubicBezTo>
                <a:cubicBezTo>
                  <a:pt x="17" y="19"/>
                  <a:pt x="17" y="19"/>
                  <a:pt x="17" y="19"/>
                </a:cubicBezTo>
                <a:cubicBezTo>
                  <a:pt x="16" y="19"/>
                  <a:pt x="15" y="20"/>
                  <a:pt x="14" y="21"/>
                </a:cubicBezTo>
                <a:cubicBezTo>
                  <a:pt x="0" y="77"/>
                  <a:pt x="0" y="77"/>
                  <a:pt x="0" y="77"/>
                </a:cubicBezTo>
                <a:cubicBezTo>
                  <a:pt x="0" y="77"/>
                  <a:pt x="0" y="77"/>
                  <a:pt x="0" y="78"/>
                </a:cubicBezTo>
                <a:cubicBezTo>
                  <a:pt x="0" y="122"/>
                  <a:pt x="0" y="122"/>
                  <a:pt x="0" y="122"/>
                </a:cubicBezTo>
                <a:cubicBezTo>
                  <a:pt x="0" y="125"/>
                  <a:pt x="3" y="128"/>
                  <a:pt x="6" y="128"/>
                </a:cubicBezTo>
                <a:cubicBezTo>
                  <a:pt x="36" y="128"/>
                  <a:pt x="36" y="128"/>
                  <a:pt x="36" y="128"/>
                </a:cubicBezTo>
                <a:cubicBezTo>
                  <a:pt x="39" y="128"/>
                  <a:pt x="42" y="125"/>
                  <a:pt x="42" y="122"/>
                </a:cubicBezTo>
                <a:cubicBezTo>
                  <a:pt x="42" y="76"/>
                  <a:pt x="42" y="76"/>
                  <a:pt x="42" y="76"/>
                </a:cubicBezTo>
                <a:cubicBezTo>
                  <a:pt x="55" y="76"/>
                  <a:pt x="55" y="76"/>
                  <a:pt x="55" y="76"/>
                </a:cubicBezTo>
                <a:cubicBezTo>
                  <a:pt x="55" y="76"/>
                  <a:pt x="55" y="76"/>
                  <a:pt x="55" y="76"/>
                </a:cubicBezTo>
                <a:cubicBezTo>
                  <a:pt x="56" y="76"/>
                  <a:pt x="57" y="75"/>
                  <a:pt x="57" y="73"/>
                </a:cubicBezTo>
                <a:cubicBezTo>
                  <a:pt x="57" y="68"/>
                  <a:pt x="57" y="68"/>
                  <a:pt x="57" y="68"/>
                </a:cubicBezTo>
                <a:cubicBezTo>
                  <a:pt x="67" y="68"/>
                  <a:pt x="67" y="68"/>
                  <a:pt x="67" y="68"/>
                </a:cubicBezTo>
                <a:cubicBezTo>
                  <a:pt x="67" y="73"/>
                  <a:pt x="67" y="73"/>
                  <a:pt x="67" y="73"/>
                </a:cubicBezTo>
                <a:cubicBezTo>
                  <a:pt x="67" y="75"/>
                  <a:pt x="68" y="76"/>
                  <a:pt x="69" y="76"/>
                </a:cubicBezTo>
                <a:cubicBezTo>
                  <a:pt x="81" y="76"/>
                  <a:pt x="81" y="76"/>
                  <a:pt x="81" y="76"/>
                </a:cubicBezTo>
                <a:cubicBezTo>
                  <a:pt x="82" y="76"/>
                  <a:pt x="82" y="76"/>
                  <a:pt x="82" y="76"/>
                </a:cubicBezTo>
                <a:cubicBezTo>
                  <a:pt x="82" y="122"/>
                  <a:pt x="82" y="122"/>
                  <a:pt x="82" y="122"/>
                </a:cubicBezTo>
                <a:cubicBezTo>
                  <a:pt x="82" y="125"/>
                  <a:pt x="85" y="128"/>
                  <a:pt x="88" y="128"/>
                </a:cubicBezTo>
                <a:cubicBezTo>
                  <a:pt x="118" y="128"/>
                  <a:pt x="118" y="128"/>
                  <a:pt x="118" y="128"/>
                </a:cubicBezTo>
                <a:cubicBezTo>
                  <a:pt x="121" y="128"/>
                  <a:pt x="124" y="125"/>
                  <a:pt x="124" y="122"/>
                </a:cubicBezTo>
                <a:lnTo>
                  <a:pt x="124" y="78"/>
                </a:lnTo>
                <a:close/>
                <a:moveTo>
                  <a:pt x="52" y="71"/>
                </a:moveTo>
                <a:cubicBezTo>
                  <a:pt x="37" y="71"/>
                  <a:pt x="37" y="71"/>
                  <a:pt x="37" y="71"/>
                </a:cubicBezTo>
                <a:cubicBezTo>
                  <a:pt x="37" y="123"/>
                  <a:pt x="37" y="123"/>
                  <a:pt x="37" y="123"/>
                </a:cubicBezTo>
                <a:cubicBezTo>
                  <a:pt x="5" y="123"/>
                  <a:pt x="5" y="123"/>
                  <a:pt x="5" y="123"/>
                </a:cubicBezTo>
                <a:cubicBezTo>
                  <a:pt x="5" y="78"/>
                  <a:pt x="5" y="78"/>
                  <a:pt x="5" y="78"/>
                </a:cubicBezTo>
                <a:cubicBezTo>
                  <a:pt x="18" y="24"/>
                  <a:pt x="18" y="24"/>
                  <a:pt x="18" y="24"/>
                </a:cubicBezTo>
                <a:cubicBezTo>
                  <a:pt x="52" y="24"/>
                  <a:pt x="52" y="24"/>
                  <a:pt x="52" y="24"/>
                </a:cubicBezTo>
                <a:lnTo>
                  <a:pt x="52" y="71"/>
                </a:lnTo>
                <a:close/>
                <a:moveTo>
                  <a:pt x="52" y="19"/>
                </a:moveTo>
                <a:cubicBezTo>
                  <a:pt x="35" y="19"/>
                  <a:pt x="35" y="19"/>
                  <a:pt x="35" y="19"/>
                </a:cubicBezTo>
                <a:cubicBezTo>
                  <a:pt x="35" y="4"/>
                  <a:pt x="35" y="4"/>
                  <a:pt x="35" y="4"/>
                </a:cubicBezTo>
                <a:cubicBezTo>
                  <a:pt x="52" y="4"/>
                  <a:pt x="52" y="4"/>
                  <a:pt x="52" y="4"/>
                </a:cubicBezTo>
                <a:lnTo>
                  <a:pt x="52" y="19"/>
                </a:lnTo>
                <a:close/>
                <a:moveTo>
                  <a:pt x="67" y="64"/>
                </a:moveTo>
                <a:cubicBezTo>
                  <a:pt x="57" y="64"/>
                  <a:pt x="57" y="64"/>
                  <a:pt x="57" y="64"/>
                </a:cubicBezTo>
                <a:cubicBezTo>
                  <a:pt x="57" y="31"/>
                  <a:pt x="57" y="31"/>
                  <a:pt x="57" y="31"/>
                </a:cubicBezTo>
                <a:cubicBezTo>
                  <a:pt x="67" y="31"/>
                  <a:pt x="67" y="31"/>
                  <a:pt x="67" y="31"/>
                </a:cubicBezTo>
                <a:lnTo>
                  <a:pt x="67" y="64"/>
                </a:lnTo>
                <a:close/>
                <a:moveTo>
                  <a:pt x="72" y="4"/>
                </a:moveTo>
                <a:cubicBezTo>
                  <a:pt x="89" y="4"/>
                  <a:pt x="89" y="4"/>
                  <a:pt x="89" y="4"/>
                </a:cubicBezTo>
                <a:cubicBezTo>
                  <a:pt x="89" y="19"/>
                  <a:pt x="89" y="19"/>
                  <a:pt x="89" y="19"/>
                </a:cubicBezTo>
                <a:cubicBezTo>
                  <a:pt x="72" y="19"/>
                  <a:pt x="72" y="19"/>
                  <a:pt x="72" y="19"/>
                </a:cubicBezTo>
                <a:lnTo>
                  <a:pt x="72" y="4"/>
                </a:lnTo>
                <a:close/>
                <a:moveTo>
                  <a:pt x="87" y="123"/>
                </a:moveTo>
                <a:cubicBezTo>
                  <a:pt x="87" y="71"/>
                  <a:pt x="87" y="71"/>
                  <a:pt x="87" y="71"/>
                </a:cubicBezTo>
                <a:cubicBezTo>
                  <a:pt x="72" y="71"/>
                  <a:pt x="72" y="71"/>
                  <a:pt x="72" y="71"/>
                </a:cubicBezTo>
                <a:cubicBezTo>
                  <a:pt x="72" y="24"/>
                  <a:pt x="72" y="24"/>
                  <a:pt x="72" y="24"/>
                </a:cubicBezTo>
                <a:cubicBezTo>
                  <a:pt x="106" y="24"/>
                  <a:pt x="106" y="24"/>
                  <a:pt x="106" y="24"/>
                </a:cubicBezTo>
                <a:cubicBezTo>
                  <a:pt x="119" y="78"/>
                  <a:pt x="119" y="78"/>
                  <a:pt x="119" y="78"/>
                </a:cubicBezTo>
                <a:cubicBezTo>
                  <a:pt x="119" y="123"/>
                  <a:pt x="119" y="123"/>
                  <a:pt x="119" y="123"/>
                </a:cubicBezTo>
                <a:lnTo>
                  <a:pt x="87" y="12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4" name="Freeform 34"/>
          <p:cNvSpPr>
            <a:spLocks noEditPoints="1"/>
          </p:cNvSpPr>
          <p:nvPr/>
        </p:nvSpPr>
        <p:spPr bwMode="auto">
          <a:xfrm>
            <a:off x="7423150" y="5108576"/>
            <a:ext cx="225425" cy="334963"/>
          </a:xfrm>
          <a:custGeom>
            <a:avLst/>
            <a:gdLst>
              <a:gd name="T0" fmla="*/ 30 w 60"/>
              <a:gd name="T1" fmla="*/ 89 h 89"/>
              <a:gd name="T2" fmla="*/ 32 w 60"/>
              <a:gd name="T3" fmla="*/ 89 h 89"/>
              <a:gd name="T4" fmla="*/ 60 w 60"/>
              <a:gd name="T5" fmla="*/ 59 h 89"/>
              <a:gd name="T6" fmla="*/ 55 w 60"/>
              <a:gd name="T7" fmla="*/ 44 h 89"/>
              <a:gd name="T8" fmla="*/ 31 w 60"/>
              <a:gd name="T9" fmla="*/ 1 h 89"/>
              <a:gd name="T10" fmla="*/ 29 w 60"/>
              <a:gd name="T11" fmla="*/ 1 h 89"/>
              <a:gd name="T12" fmla="*/ 5 w 60"/>
              <a:gd name="T13" fmla="*/ 44 h 89"/>
              <a:gd name="T14" fmla="*/ 0 w 60"/>
              <a:gd name="T15" fmla="*/ 59 h 89"/>
              <a:gd name="T16" fmla="*/ 30 w 60"/>
              <a:gd name="T17" fmla="*/ 89 h 89"/>
              <a:gd name="T18" fmla="*/ 32 w 60"/>
              <a:gd name="T19" fmla="*/ 84 h 89"/>
              <a:gd name="T20" fmla="*/ 30 w 60"/>
              <a:gd name="T21" fmla="*/ 84 h 89"/>
              <a:gd name="T22" fmla="*/ 20 w 60"/>
              <a:gd name="T23" fmla="*/ 74 h 89"/>
              <a:gd name="T24" fmla="*/ 22 w 60"/>
              <a:gd name="T25" fmla="*/ 68 h 89"/>
              <a:gd name="T26" fmla="*/ 31 w 60"/>
              <a:gd name="T27" fmla="*/ 52 h 89"/>
              <a:gd name="T28" fmla="*/ 40 w 60"/>
              <a:gd name="T29" fmla="*/ 68 h 89"/>
              <a:gd name="T30" fmla="*/ 41 w 60"/>
              <a:gd name="T31" fmla="*/ 74 h 89"/>
              <a:gd name="T32" fmla="*/ 32 w 60"/>
              <a:gd name="T33" fmla="*/ 84 h 89"/>
              <a:gd name="T34" fmla="*/ 8 w 60"/>
              <a:gd name="T35" fmla="*/ 47 h 89"/>
              <a:gd name="T36" fmla="*/ 30 w 60"/>
              <a:gd name="T37" fmla="*/ 9 h 89"/>
              <a:gd name="T38" fmla="*/ 51 w 60"/>
              <a:gd name="T39" fmla="*/ 46 h 89"/>
              <a:gd name="T40" fmla="*/ 55 w 60"/>
              <a:gd name="T41" fmla="*/ 59 h 89"/>
              <a:gd name="T42" fmla="*/ 48 w 60"/>
              <a:gd name="T43" fmla="*/ 76 h 89"/>
              <a:gd name="T44" fmla="*/ 45 w 60"/>
              <a:gd name="T45" fmla="*/ 80 h 89"/>
              <a:gd name="T46" fmla="*/ 46 w 60"/>
              <a:gd name="T47" fmla="*/ 75 h 89"/>
              <a:gd name="T48" fmla="*/ 46 w 60"/>
              <a:gd name="T49" fmla="*/ 74 h 89"/>
              <a:gd name="T50" fmla="*/ 44 w 60"/>
              <a:gd name="T51" fmla="*/ 66 h 89"/>
              <a:gd name="T52" fmla="*/ 31 w 60"/>
              <a:gd name="T53" fmla="*/ 43 h 89"/>
              <a:gd name="T54" fmla="*/ 18 w 60"/>
              <a:gd name="T55" fmla="*/ 66 h 89"/>
              <a:gd name="T56" fmla="*/ 15 w 60"/>
              <a:gd name="T57" fmla="*/ 74 h 89"/>
              <a:gd name="T58" fmla="*/ 16 w 60"/>
              <a:gd name="T59" fmla="*/ 77 h 89"/>
              <a:gd name="T60" fmla="*/ 17 w 60"/>
              <a:gd name="T61" fmla="*/ 81 h 89"/>
              <a:gd name="T62" fmla="*/ 13 w 60"/>
              <a:gd name="T63" fmla="*/ 78 h 89"/>
              <a:gd name="T64" fmla="*/ 12 w 60"/>
              <a:gd name="T65" fmla="*/ 77 h 89"/>
              <a:gd name="T66" fmla="*/ 5 w 60"/>
              <a:gd name="T67" fmla="*/ 59 h 89"/>
              <a:gd name="T68" fmla="*/ 8 w 60"/>
              <a:gd name="T69" fmla="*/ 47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0" h="89">
                <a:moveTo>
                  <a:pt x="30" y="89"/>
                </a:moveTo>
                <a:cubicBezTo>
                  <a:pt x="30" y="89"/>
                  <a:pt x="32" y="89"/>
                  <a:pt x="32" y="89"/>
                </a:cubicBezTo>
                <a:cubicBezTo>
                  <a:pt x="48" y="88"/>
                  <a:pt x="60" y="75"/>
                  <a:pt x="60" y="59"/>
                </a:cubicBezTo>
                <a:cubicBezTo>
                  <a:pt x="60" y="54"/>
                  <a:pt x="58" y="49"/>
                  <a:pt x="55" y="44"/>
                </a:cubicBezTo>
                <a:cubicBezTo>
                  <a:pt x="31" y="1"/>
                  <a:pt x="31" y="1"/>
                  <a:pt x="31" y="1"/>
                </a:cubicBezTo>
                <a:cubicBezTo>
                  <a:pt x="31" y="0"/>
                  <a:pt x="29" y="0"/>
                  <a:pt x="29" y="1"/>
                </a:cubicBezTo>
                <a:cubicBezTo>
                  <a:pt x="5" y="44"/>
                  <a:pt x="5" y="44"/>
                  <a:pt x="5" y="44"/>
                </a:cubicBezTo>
                <a:cubicBezTo>
                  <a:pt x="2" y="49"/>
                  <a:pt x="0" y="54"/>
                  <a:pt x="0" y="59"/>
                </a:cubicBezTo>
                <a:cubicBezTo>
                  <a:pt x="0" y="76"/>
                  <a:pt x="14" y="89"/>
                  <a:pt x="30" y="89"/>
                </a:cubicBezTo>
                <a:close/>
                <a:moveTo>
                  <a:pt x="32" y="84"/>
                </a:moveTo>
                <a:cubicBezTo>
                  <a:pt x="31" y="84"/>
                  <a:pt x="31" y="84"/>
                  <a:pt x="30" y="84"/>
                </a:cubicBezTo>
                <a:cubicBezTo>
                  <a:pt x="25" y="84"/>
                  <a:pt x="20" y="79"/>
                  <a:pt x="20" y="74"/>
                </a:cubicBezTo>
                <a:cubicBezTo>
                  <a:pt x="20" y="72"/>
                  <a:pt x="21" y="70"/>
                  <a:pt x="22" y="68"/>
                </a:cubicBezTo>
                <a:cubicBezTo>
                  <a:pt x="31" y="52"/>
                  <a:pt x="31" y="52"/>
                  <a:pt x="31" y="52"/>
                </a:cubicBezTo>
                <a:cubicBezTo>
                  <a:pt x="40" y="68"/>
                  <a:pt x="40" y="68"/>
                  <a:pt x="40" y="68"/>
                </a:cubicBezTo>
                <a:cubicBezTo>
                  <a:pt x="41" y="70"/>
                  <a:pt x="41" y="72"/>
                  <a:pt x="41" y="74"/>
                </a:cubicBezTo>
                <a:cubicBezTo>
                  <a:pt x="41" y="79"/>
                  <a:pt x="37" y="84"/>
                  <a:pt x="32" y="84"/>
                </a:cubicBezTo>
                <a:close/>
                <a:moveTo>
                  <a:pt x="8" y="47"/>
                </a:moveTo>
                <a:cubicBezTo>
                  <a:pt x="30" y="9"/>
                  <a:pt x="30" y="9"/>
                  <a:pt x="30" y="9"/>
                </a:cubicBezTo>
                <a:cubicBezTo>
                  <a:pt x="51" y="46"/>
                  <a:pt x="51" y="46"/>
                  <a:pt x="51" y="46"/>
                </a:cubicBezTo>
                <a:cubicBezTo>
                  <a:pt x="54" y="50"/>
                  <a:pt x="55" y="55"/>
                  <a:pt x="55" y="59"/>
                </a:cubicBezTo>
                <a:cubicBezTo>
                  <a:pt x="55" y="66"/>
                  <a:pt x="53" y="72"/>
                  <a:pt x="48" y="76"/>
                </a:cubicBezTo>
                <a:cubicBezTo>
                  <a:pt x="45" y="80"/>
                  <a:pt x="45" y="80"/>
                  <a:pt x="45" y="80"/>
                </a:cubicBezTo>
                <a:cubicBezTo>
                  <a:pt x="46" y="75"/>
                  <a:pt x="46" y="75"/>
                  <a:pt x="46" y="75"/>
                </a:cubicBezTo>
                <a:cubicBezTo>
                  <a:pt x="46" y="75"/>
                  <a:pt x="46" y="74"/>
                  <a:pt x="46" y="74"/>
                </a:cubicBezTo>
                <a:cubicBezTo>
                  <a:pt x="46" y="71"/>
                  <a:pt x="45" y="68"/>
                  <a:pt x="44" y="66"/>
                </a:cubicBezTo>
                <a:cubicBezTo>
                  <a:pt x="31" y="43"/>
                  <a:pt x="31" y="43"/>
                  <a:pt x="31" y="43"/>
                </a:cubicBezTo>
                <a:cubicBezTo>
                  <a:pt x="18" y="66"/>
                  <a:pt x="18" y="66"/>
                  <a:pt x="18" y="66"/>
                </a:cubicBezTo>
                <a:cubicBezTo>
                  <a:pt x="16" y="68"/>
                  <a:pt x="15" y="71"/>
                  <a:pt x="15" y="74"/>
                </a:cubicBezTo>
                <a:cubicBezTo>
                  <a:pt x="15" y="75"/>
                  <a:pt x="16" y="76"/>
                  <a:pt x="16" y="77"/>
                </a:cubicBezTo>
                <a:cubicBezTo>
                  <a:pt x="17" y="81"/>
                  <a:pt x="17" y="81"/>
                  <a:pt x="17" y="81"/>
                </a:cubicBezTo>
                <a:cubicBezTo>
                  <a:pt x="13" y="78"/>
                  <a:pt x="13" y="78"/>
                  <a:pt x="13" y="78"/>
                </a:cubicBezTo>
                <a:cubicBezTo>
                  <a:pt x="13" y="78"/>
                  <a:pt x="13" y="77"/>
                  <a:pt x="12" y="77"/>
                </a:cubicBezTo>
                <a:cubicBezTo>
                  <a:pt x="8" y="72"/>
                  <a:pt x="5" y="66"/>
                  <a:pt x="5" y="59"/>
                </a:cubicBezTo>
                <a:cubicBezTo>
                  <a:pt x="5" y="55"/>
                  <a:pt x="6" y="50"/>
                  <a:pt x="8" y="47"/>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5" name="Freeform 35"/>
          <p:cNvSpPr>
            <a:spLocks noEditPoints="1"/>
          </p:cNvSpPr>
          <p:nvPr/>
        </p:nvSpPr>
        <p:spPr bwMode="auto">
          <a:xfrm>
            <a:off x="7296150" y="5443538"/>
            <a:ext cx="479425" cy="149225"/>
          </a:xfrm>
          <a:custGeom>
            <a:avLst/>
            <a:gdLst>
              <a:gd name="T0" fmla="*/ 125 w 128"/>
              <a:gd name="T1" fmla="*/ 21 h 40"/>
              <a:gd name="T2" fmla="*/ 123 w 128"/>
              <a:gd name="T3" fmla="*/ 20 h 40"/>
              <a:gd name="T4" fmla="*/ 125 w 128"/>
              <a:gd name="T5" fmla="*/ 19 h 40"/>
              <a:gd name="T6" fmla="*/ 128 w 128"/>
              <a:gd name="T7" fmla="*/ 13 h 40"/>
              <a:gd name="T8" fmla="*/ 127 w 128"/>
              <a:gd name="T9" fmla="*/ 5 h 40"/>
              <a:gd name="T10" fmla="*/ 120 w 128"/>
              <a:gd name="T11" fmla="*/ 1 h 40"/>
              <a:gd name="T12" fmla="*/ 64 w 128"/>
              <a:gd name="T13" fmla="*/ 10 h 40"/>
              <a:gd name="T14" fmla="*/ 64 w 128"/>
              <a:gd name="T15" fmla="*/ 10 h 40"/>
              <a:gd name="T16" fmla="*/ 8 w 128"/>
              <a:gd name="T17" fmla="*/ 1 h 40"/>
              <a:gd name="T18" fmla="*/ 1 w 128"/>
              <a:gd name="T19" fmla="*/ 5 h 40"/>
              <a:gd name="T20" fmla="*/ 0 w 128"/>
              <a:gd name="T21" fmla="*/ 13 h 40"/>
              <a:gd name="T22" fmla="*/ 3 w 128"/>
              <a:gd name="T23" fmla="*/ 19 h 40"/>
              <a:gd name="T24" fmla="*/ 5 w 128"/>
              <a:gd name="T25" fmla="*/ 20 h 40"/>
              <a:gd name="T26" fmla="*/ 3 w 128"/>
              <a:gd name="T27" fmla="*/ 21 h 40"/>
              <a:gd name="T28" fmla="*/ 0 w 128"/>
              <a:gd name="T29" fmla="*/ 27 h 40"/>
              <a:gd name="T30" fmla="*/ 1 w 128"/>
              <a:gd name="T31" fmla="*/ 35 h 40"/>
              <a:gd name="T32" fmla="*/ 8 w 128"/>
              <a:gd name="T33" fmla="*/ 39 h 40"/>
              <a:gd name="T34" fmla="*/ 64 w 128"/>
              <a:gd name="T35" fmla="*/ 30 h 40"/>
              <a:gd name="T36" fmla="*/ 64 w 128"/>
              <a:gd name="T37" fmla="*/ 30 h 40"/>
              <a:gd name="T38" fmla="*/ 120 w 128"/>
              <a:gd name="T39" fmla="*/ 39 h 40"/>
              <a:gd name="T40" fmla="*/ 127 w 128"/>
              <a:gd name="T41" fmla="*/ 35 h 40"/>
              <a:gd name="T42" fmla="*/ 128 w 128"/>
              <a:gd name="T43" fmla="*/ 27 h 40"/>
              <a:gd name="T44" fmla="*/ 125 w 128"/>
              <a:gd name="T45" fmla="*/ 21 h 40"/>
              <a:gd name="T46" fmla="*/ 122 w 128"/>
              <a:gd name="T47" fmla="*/ 5 h 40"/>
              <a:gd name="T48" fmla="*/ 124 w 128"/>
              <a:gd name="T49" fmla="*/ 15 h 40"/>
              <a:gd name="T50" fmla="*/ 108 w 128"/>
              <a:gd name="T51" fmla="*/ 18 h 40"/>
              <a:gd name="T52" fmla="*/ 77 w 128"/>
              <a:gd name="T53" fmla="*/ 13 h 40"/>
              <a:gd name="T54" fmla="*/ 122 w 128"/>
              <a:gd name="T55" fmla="*/ 5 h 40"/>
              <a:gd name="T56" fmla="*/ 6 w 128"/>
              <a:gd name="T57" fmla="*/ 35 h 40"/>
              <a:gd name="T58" fmla="*/ 4 w 128"/>
              <a:gd name="T59" fmla="*/ 25 h 40"/>
              <a:gd name="T60" fmla="*/ 20 w 128"/>
              <a:gd name="T61" fmla="*/ 22 h 40"/>
              <a:gd name="T62" fmla="*/ 51 w 128"/>
              <a:gd name="T63" fmla="*/ 28 h 40"/>
              <a:gd name="T64" fmla="*/ 6 w 128"/>
              <a:gd name="T65" fmla="*/ 35 h 40"/>
              <a:gd name="T66" fmla="*/ 122 w 128"/>
              <a:gd name="T67" fmla="*/ 35 h 40"/>
              <a:gd name="T68" fmla="*/ 4 w 128"/>
              <a:gd name="T69" fmla="*/ 15 h 40"/>
              <a:gd name="T70" fmla="*/ 6 w 128"/>
              <a:gd name="T71" fmla="*/ 5 h 40"/>
              <a:gd name="T72" fmla="*/ 124 w 128"/>
              <a:gd name="T73" fmla="*/ 25 h 40"/>
              <a:gd name="T74" fmla="*/ 122 w 128"/>
              <a:gd name="T75"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40">
                <a:moveTo>
                  <a:pt x="125" y="21"/>
                </a:moveTo>
                <a:cubicBezTo>
                  <a:pt x="123" y="20"/>
                  <a:pt x="123" y="20"/>
                  <a:pt x="123" y="20"/>
                </a:cubicBezTo>
                <a:cubicBezTo>
                  <a:pt x="125" y="19"/>
                  <a:pt x="125" y="19"/>
                  <a:pt x="125" y="19"/>
                </a:cubicBezTo>
                <a:cubicBezTo>
                  <a:pt x="127" y="18"/>
                  <a:pt x="128" y="15"/>
                  <a:pt x="128" y="13"/>
                </a:cubicBezTo>
                <a:cubicBezTo>
                  <a:pt x="127" y="5"/>
                  <a:pt x="127" y="5"/>
                  <a:pt x="127" y="5"/>
                </a:cubicBezTo>
                <a:cubicBezTo>
                  <a:pt x="126" y="2"/>
                  <a:pt x="123" y="0"/>
                  <a:pt x="120" y="1"/>
                </a:cubicBezTo>
                <a:cubicBezTo>
                  <a:pt x="64" y="10"/>
                  <a:pt x="64" y="10"/>
                  <a:pt x="64" y="10"/>
                </a:cubicBezTo>
                <a:cubicBezTo>
                  <a:pt x="64" y="10"/>
                  <a:pt x="64" y="10"/>
                  <a:pt x="64" y="10"/>
                </a:cubicBezTo>
                <a:cubicBezTo>
                  <a:pt x="8" y="1"/>
                  <a:pt x="8" y="1"/>
                  <a:pt x="8" y="1"/>
                </a:cubicBezTo>
                <a:cubicBezTo>
                  <a:pt x="5" y="0"/>
                  <a:pt x="2" y="2"/>
                  <a:pt x="1" y="5"/>
                </a:cubicBezTo>
                <a:cubicBezTo>
                  <a:pt x="0" y="13"/>
                  <a:pt x="0" y="13"/>
                  <a:pt x="0" y="13"/>
                </a:cubicBezTo>
                <a:cubicBezTo>
                  <a:pt x="0" y="15"/>
                  <a:pt x="1" y="18"/>
                  <a:pt x="3" y="19"/>
                </a:cubicBezTo>
                <a:cubicBezTo>
                  <a:pt x="5" y="20"/>
                  <a:pt x="5" y="20"/>
                  <a:pt x="5" y="20"/>
                </a:cubicBezTo>
                <a:cubicBezTo>
                  <a:pt x="3" y="21"/>
                  <a:pt x="3" y="21"/>
                  <a:pt x="3" y="21"/>
                </a:cubicBezTo>
                <a:cubicBezTo>
                  <a:pt x="1" y="23"/>
                  <a:pt x="0" y="25"/>
                  <a:pt x="0" y="27"/>
                </a:cubicBezTo>
                <a:cubicBezTo>
                  <a:pt x="1" y="35"/>
                  <a:pt x="1" y="35"/>
                  <a:pt x="1" y="35"/>
                </a:cubicBezTo>
                <a:cubicBezTo>
                  <a:pt x="2" y="38"/>
                  <a:pt x="5" y="40"/>
                  <a:pt x="8" y="39"/>
                </a:cubicBezTo>
                <a:cubicBezTo>
                  <a:pt x="64" y="30"/>
                  <a:pt x="64" y="30"/>
                  <a:pt x="64" y="30"/>
                </a:cubicBezTo>
                <a:cubicBezTo>
                  <a:pt x="64" y="30"/>
                  <a:pt x="64" y="30"/>
                  <a:pt x="64" y="30"/>
                </a:cubicBezTo>
                <a:cubicBezTo>
                  <a:pt x="120" y="39"/>
                  <a:pt x="120" y="39"/>
                  <a:pt x="120" y="39"/>
                </a:cubicBezTo>
                <a:cubicBezTo>
                  <a:pt x="123" y="40"/>
                  <a:pt x="126" y="38"/>
                  <a:pt x="127" y="35"/>
                </a:cubicBezTo>
                <a:cubicBezTo>
                  <a:pt x="128" y="27"/>
                  <a:pt x="128" y="27"/>
                  <a:pt x="128" y="27"/>
                </a:cubicBezTo>
                <a:cubicBezTo>
                  <a:pt x="128" y="25"/>
                  <a:pt x="127" y="23"/>
                  <a:pt x="125" y="21"/>
                </a:cubicBezTo>
                <a:close/>
                <a:moveTo>
                  <a:pt x="122" y="5"/>
                </a:moveTo>
                <a:cubicBezTo>
                  <a:pt x="124" y="15"/>
                  <a:pt x="124" y="15"/>
                  <a:pt x="124" y="15"/>
                </a:cubicBezTo>
                <a:cubicBezTo>
                  <a:pt x="108" y="18"/>
                  <a:pt x="108" y="18"/>
                  <a:pt x="108" y="18"/>
                </a:cubicBezTo>
                <a:cubicBezTo>
                  <a:pt x="77" y="13"/>
                  <a:pt x="77" y="13"/>
                  <a:pt x="77" y="13"/>
                </a:cubicBezTo>
                <a:lnTo>
                  <a:pt x="122" y="5"/>
                </a:lnTo>
                <a:close/>
                <a:moveTo>
                  <a:pt x="6" y="35"/>
                </a:moveTo>
                <a:cubicBezTo>
                  <a:pt x="4" y="25"/>
                  <a:pt x="4" y="25"/>
                  <a:pt x="4" y="25"/>
                </a:cubicBezTo>
                <a:cubicBezTo>
                  <a:pt x="20" y="22"/>
                  <a:pt x="20" y="22"/>
                  <a:pt x="20" y="22"/>
                </a:cubicBezTo>
                <a:cubicBezTo>
                  <a:pt x="51" y="28"/>
                  <a:pt x="51" y="28"/>
                  <a:pt x="51" y="28"/>
                </a:cubicBezTo>
                <a:lnTo>
                  <a:pt x="6" y="35"/>
                </a:lnTo>
                <a:close/>
                <a:moveTo>
                  <a:pt x="122" y="35"/>
                </a:moveTo>
                <a:cubicBezTo>
                  <a:pt x="4" y="15"/>
                  <a:pt x="4" y="15"/>
                  <a:pt x="4" y="15"/>
                </a:cubicBezTo>
                <a:cubicBezTo>
                  <a:pt x="6" y="5"/>
                  <a:pt x="6" y="5"/>
                  <a:pt x="6" y="5"/>
                </a:cubicBezTo>
                <a:cubicBezTo>
                  <a:pt x="124" y="25"/>
                  <a:pt x="124" y="25"/>
                  <a:pt x="124" y="25"/>
                </a:cubicBezTo>
                <a:lnTo>
                  <a:pt x="122" y="35"/>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6" name="Freeform 36"/>
          <p:cNvSpPr/>
          <p:nvPr/>
        </p:nvSpPr>
        <p:spPr bwMode="auto">
          <a:xfrm>
            <a:off x="6334125" y="5487988"/>
            <a:ext cx="19050" cy="33338"/>
          </a:xfrm>
          <a:custGeom>
            <a:avLst/>
            <a:gdLst>
              <a:gd name="T0" fmla="*/ 2 w 5"/>
              <a:gd name="T1" fmla="*/ 0 h 9"/>
              <a:gd name="T2" fmla="*/ 0 w 5"/>
              <a:gd name="T3" fmla="*/ 3 h 9"/>
              <a:gd name="T4" fmla="*/ 0 w 5"/>
              <a:gd name="T5" fmla="*/ 9 h 9"/>
              <a:gd name="T6" fmla="*/ 5 w 5"/>
              <a:gd name="T7" fmla="*/ 9 h 9"/>
              <a:gd name="T8" fmla="*/ 5 w 5"/>
              <a:gd name="T9" fmla="*/ 3 h 9"/>
              <a:gd name="T10" fmla="*/ 2 w 5"/>
              <a:gd name="T11" fmla="*/ 0 h 9"/>
            </a:gdLst>
            <a:ahLst/>
            <a:cxnLst>
              <a:cxn ang="0">
                <a:pos x="T0" y="T1"/>
              </a:cxn>
              <a:cxn ang="0">
                <a:pos x="T2" y="T3"/>
              </a:cxn>
              <a:cxn ang="0">
                <a:pos x="T4" y="T5"/>
              </a:cxn>
              <a:cxn ang="0">
                <a:pos x="T6" y="T7"/>
              </a:cxn>
              <a:cxn ang="0">
                <a:pos x="T8" y="T9"/>
              </a:cxn>
              <a:cxn ang="0">
                <a:pos x="T10" y="T11"/>
              </a:cxn>
            </a:cxnLst>
            <a:rect l="0" t="0" r="r" b="b"/>
            <a:pathLst>
              <a:path w="5" h="9">
                <a:moveTo>
                  <a:pt x="2" y="0"/>
                </a:moveTo>
                <a:cubicBezTo>
                  <a:pt x="1" y="0"/>
                  <a:pt x="0" y="1"/>
                  <a:pt x="0" y="3"/>
                </a:cubicBezTo>
                <a:cubicBezTo>
                  <a:pt x="0" y="9"/>
                  <a:pt x="0" y="9"/>
                  <a:pt x="0" y="9"/>
                </a:cubicBezTo>
                <a:cubicBezTo>
                  <a:pt x="5" y="9"/>
                  <a:pt x="5" y="9"/>
                  <a:pt x="5" y="9"/>
                </a:cubicBezTo>
                <a:cubicBezTo>
                  <a:pt x="5" y="3"/>
                  <a:pt x="5" y="3"/>
                  <a:pt x="5" y="3"/>
                </a:cubicBezTo>
                <a:cubicBezTo>
                  <a:pt x="5" y="1"/>
                  <a:pt x="4" y="0"/>
                  <a:pt x="2"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7" name="Freeform 37"/>
          <p:cNvSpPr/>
          <p:nvPr/>
        </p:nvSpPr>
        <p:spPr bwMode="auto">
          <a:xfrm>
            <a:off x="6796088" y="5487988"/>
            <a:ext cx="19050" cy="33338"/>
          </a:xfrm>
          <a:custGeom>
            <a:avLst/>
            <a:gdLst>
              <a:gd name="T0" fmla="*/ 3 w 5"/>
              <a:gd name="T1" fmla="*/ 0 h 9"/>
              <a:gd name="T2" fmla="*/ 0 w 5"/>
              <a:gd name="T3" fmla="*/ 3 h 9"/>
              <a:gd name="T4" fmla="*/ 0 w 5"/>
              <a:gd name="T5" fmla="*/ 9 h 9"/>
              <a:gd name="T6" fmla="*/ 5 w 5"/>
              <a:gd name="T7" fmla="*/ 9 h 9"/>
              <a:gd name="T8" fmla="*/ 5 w 5"/>
              <a:gd name="T9" fmla="*/ 3 h 9"/>
              <a:gd name="T10" fmla="*/ 3 w 5"/>
              <a:gd name="T11" fmla="*/ 0 h 9"/>
            </a:gdLst>
            <a:ahLst/>
            <a:cxnLst>
              <a:cxn ang="0">
                <a:pos x="T0" y="T1"/>
              </a:cxn>
              <a:cxn ang="0">
                <a:pos x="T2" y="T3"/>
              </a:cxn>
              <a:cxn ang="0">
                <a:pos x="T4" y="T5"/>
              </a:cxn>
              <a:cxn ang="0">
                <a:pos x="T6" y="T7"/>
              </a:cxn>
              <a:cxn ang="0">
                <a:pos x="T8" y="T9"/>
              </a:cxn>
              <a:cxn ang="0">
                <a:pos x="T10" y="T11"/>
              </a:cxn>
            </a:cxnLst>
            <a:rect l="0" t="0" r="r" b="b"/>
            <a:pathLst>
              <a:path w="5" h="9">
                <a:moveTo>
                  <a:pt x="3" y="0"/>
                </a:moveTo>
                <a:cubicBezTo>
                  <a:pt x="1" y="0"/>
                  <a:pt x="0" y="1"/>
                  <a:pt x="0" y="3"/>
                </a:cubicBezTo>
                <a:cubicBezTo>
                  <a:pt x="0" y="9"/>
                  <a:pt x="0" y="9"/>
                  <a:pt x="0" y="9"/>
                </a:cubicBezTo>
                <a:cubicBezTo>
                  <a:pt x="5" y="9"/>
                  <a:pt x="5" y="9"/>
                  <a:pt x="5" y="9"/>
                </a:cubicBezTo>
                <a:cubicBezTo>
                  <a:pt x="5" y="3"/>
                  <a:pt x="5" y="3"/>
                  <a:pt x="5" y="3"/>
                </a:cubicBezTo>
                <a:cubicBezTo>
                  <a:pt x="5" y="1"/>
                  <a:pt x="4" y="0"/>
                  <a:pt x="3"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8" name="Freeform 38"/>
          <p:cNvSpPr>
            <a:spLocks noEditPoints="1"/>
          </p:cNvSpPr>
          <p:nvPr/>
        </p:nvSpPr>
        <p:spPr bwMode="auto">
          <a:xfrm>
            <a:off x="6367463" y="5180013"/>
            <a:ext cx="414338" cy="341313"/>
          </a:xfrm>
          <a:custGeom>
            <a:avLst/>
            <a:gdLst>
              <a:gd name="T0" fmla="*/ 53 w 110"/>
              <a:gd name="T1" fmla="*/ 2 h 91"/>
              <a:gd name="T2" fmla="*/ 53 w 110"/>
              <a:gd name="T3" fmla="*/ 2 h 91"/>
              <a:gd name="T4" fmla="*/ 0 w 110"/>
              <a:gd name="T5" fmla="*/ 91 h 91"/>
              <a:gd name="T6" fmla="*/ 36 w 110"/>
              <a:gd name="T7" fmla="*/ 91 h 91"/>
              <a:gd name="T8" fmla="*/ 38 w 110"/>
              <a:gd name="T9" fmla="*/ 89 h 91"/>
              <a:gd name="T10" fmla="*/ 54 w 110"/>
              <a:gd name="T11" fmla="*/ 9 h 91"/>
              <a:gd name="T12" fmla="*/ 55 w 110"/>
              <a:gd name="T13" fmla="*/ 7 h 91"/>
              <a:gd name="T14" fmla="*/ 56 w 110"/>
              <a:gd name="T15" fmla="*/ 10 h 91"/>
              <a:gd name="T16" fmla="*/ 72 w 110"/>
              <a:gd name="T17" fmla="*/ 89 h 91"/>
              <a:gd name="T18" fmla="*/ 74 w 110"/>
              <a:gd name="T19" fmla="*/ 91 h 91"/>
              <a:gd name="T20" fmla="*/ 110 w 110"/>
              <a:gd name="T21" fmla="*/ 91 h 91"/>
              <a:gd name="T22" fmla="*/ 57 w 110"/>
              <a:gd name="T23" fmla="*/ 2 h 91"/>
              <a:gd name="T24" fmla="*/ 53 w 110"/>
              <a:gd name="T25" fmla="*/ 2 h 91"/>
              <a:gd name="T26" fmla="*/ 34 w 110"/>
              <a:gd name="T27" fmla="*/ 86 h 91"/>
              <a:gd name="T28" fmla="*/ 8 w 110"/>
              <a:gd name="T29" fmla="*/ 86 h 91"/>
              <a:gd name="T30" fmla="*/ 47 w 110"/>
              <a:gd name="T31" fmla="*/ 21 h 91"/>
              <a:gd name="T32" fmla="*/ 34 w 110"/>
              <a:gd name="T33" fmla="*/ 86 h 91"/>
              <a:gd name="T34" fmla="*/ 102 w 110"/>
              <a:gd name="T35" fmla="*/ 86 h 91"/>
              <a:gd name="T36" fmla="*/ 76 w 110"/>
              <a:gd name="T37" fmla="*/ 86 h 91"/>
              <a:gd name="T38" fmla="*/ 63 w 110"/>
              <a:gd name="T39" fmla="*/ 21 h 91"/>
              <a:gd name="T40" fmla="*/ 102 w 110"/>
              <a:gd name="T41" fmla="*/ 8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0" h="91">
                <a:moveTo>
                  <a:pt x="53" y="2"/>
                </a:moveTo>
                <a:cubicBezTo>
                  <a:pt x="53" y="2"/>
                  <a:pt x="53" y="2"/>
                  <a:pt x="53" y="2"/>
                </a:cubicBezTo>
                <a:cubicBezTo>
                  <a:pt x="0" y="91"/>
                  <a:pt x="0" y="91"/>
                  <a:pt x="0" y="91"/>
                </a:cubicBezTo>
                <a:cubicBezTo>
                  <a:pt x="36" y="91"/>
                  <a:pt x="36" y="91"/>
                  <a:pt x="36" y="91"/>
                </a:cubicBezTo>
                <a:cubicBezTo>
                  <a:pt x="37" y="91"/>
                  <a:pt x="38" y="90"/>
                  <a:pt x="38" y="89"/>
                </a:cubicBezTo>
                <a:cubicBezTo>
                  <a:pt x="54" y="9"/>
                  <a:pt x="54" y="9"/>
                  <a:pt x="54" y="9"/>
                </a:cubicBezTo>
                <a:cubicBezTo>
                  <a:pt x="55" y="7"/>
                  <a:pt x="55" y="7"/>
                  <a:pt x="55" y="7"/>
                </a:cubicBezTo>
                <a:cubicBezTo>
                  <a:pt x="56" y="10"/>
                  <a:pt x="56" y="10"/>
                  <a:pt x="56" y="10"/>
                </a:cubicBezTo>
                <a:cubicBezTo>
                  <a:pt x="72" y="89"/>
                  <a:pt x="72" y="89"/>
                  <a:pt x="72" y="89"/>
                </a:cubicBezTo>
                <a:cubicBezTo>
                  <a:pt x="72" y="90"/>
                  <a:pt x="73" y="91"/>
                  <a:pt x="74" y="91"/>
                </a:cubicBezTo>
                <a:cubicBezTo>
                  <a:pt x="110" y="91"/>
                  <a:pt x="110" y="91"/>
                  <a:pt x="110" y="91"/>
                </a:cubicBezTo>
                <a:cubicBezTo>
                  <a:pt x="57" y="2"/>
                  <a:pt x="57" y="2"/>
                  <a:pt x="57" y="2"/>
                </a:cubicBezTo>
                <a:cubicBezTo>
                  <a:pt x="56" y="0"/>
                  <a:pt x="54" y="0"/>
                  <a:pt x="53" y="2"/>
                </a:cubicBezTo>
                <a:close/>
                <a:moveTo>
                  <a:pt x="34" y="86"/>
                </a:moveTo>
                <a:cubicBezTo>
                  <a:pt x="8" y="86"/>
                  <a:pt x="8" y="86"/>
                  <a:pt x="8" y="86"/>
                </a:cubicBezTo>
                <a:cubicBezTo>
                  <a:pt x="47" y="21"/>
                  <a:pt x="47" y="21"/>
                  <a:pt x="47" y="21"/>
                </a:cubicBezTo>
                <a:lnTo>
                  <a:pt x="34" y="86"/>
                </a:lnTo>
                <a:close/>
                <a:moveTo>
                  <a:pt x="102" y="86"/>
                </a:moveTo>
                <a:cubicBezTo>
                  <a:pt x="76" y="86"/>
                  <a:pt x="76" y="86"/>
                  <a:pt x="76" y="86"/>
                </a:cubicBezTo>
                <a:cubicBezTo>
                  <a:pt x="63" y="21"/>
                  <a:pt x="63" y="21"/>
                  <a:pt x="63" y="21"/>
                </a:cubicBezTo>
                <a:lnTo>
                  <a:pt x="102" y="86"/>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9" name="Freeform 39"/>
          <p:cNvSpPr>
            <a:spLocks noEditPoints="1"/>
          </p:cNvSpPr>
          <p:nvPr/>
        </p:nvSpPr>
        <p:spPr bwMode="auto">
          <a:xfrm>
            <a:off x="5373688" y="5210176"/>
            <a:ext cx="423863" cy="225425"/>
          </a:xfrm>
          <a:custGeom>
            <a:avLst/>
            <a:gdLst>
              <a:gd name="T0" fmla="*/ 113 w 113"/>
              <a:gd name="T1" fmla="*/ 30 h 60"/>
              <a:gd name="T2" fmla="*/ 113 w 113"/>
              <a:gd name="T3" fmla="*/ 6 h 60"/>
              <a:gd name="T4" fmla="*/ 107 w 113"/>
              <a:gd name="T5" fmla="*/ 0 h 60"/>
              <a:gd name="T6" fmla="*/ 6 w 113"/>
              <a:gd name="T7" fmla="*/ 0 h 60"/>
              <a:gd name="T8" fmla="*/ 0 w 113"/>
              <a:gd name="T9" fmla="*/ 6 h 60"/>
              <a:gd name="T10" fmla="*/ 0 w 113"/>
              <a:gd name="T11" fmla="*/ 30 h 60"/>
              <a:gd name="T12" fmla="*/ 29 w 113"/>
              <a:gd name="T13" fmla="*/ 60 h 60"/>
              <a:gd name="T14" fmla="*/ 44 w 113"/>
              <a:gd name="T15" fmla="*/ 60 h 60"/>
              <a:gd name="T16" fmla="*/ 55 w 113"/>
              <a:gd name="T17" fmla="*/ 54 h 60"/>
              <a:gd name="T18" fmla="*/ 57 w 113"/>
              <a:gd name="T19" fmla="*/ 53 h 60"/>
              <a:gd name="T20" fmla="*/ 58 w 113"/>
              <a:gd name="T21" fmla="*/ 54 h 60"/>
              <a:gd name="T22" fmla="*/ 69 w 113"/>
              <a:gd name="T23" fmla="*/ 60 h 60"/>
              <a:gd name="T24" fmla="*/ 84 w 113"/>
              <a:gd name="T25" fmla="*/ 60 h 60"/>
              <a:gd name="T26" fmla="*/ 113 w 113"/>
              <a:gd name="T27" fmla="*/ 30 h 60"/>
              <a:gd name="T28" fmla="*/ 84 w 113"/>
              <a:gd name="T29" fmla="*/ 55 h 60"/>
              <a:gd name="T30" fmla="*/ 69 w 113"/>
              <a:gd name="T31" fmla="*/ 55 h 60"/>
              <a:gd name="T32" fmla="*/ 62 w 113"/>
              <a:gd name="T33" fmla="*/ 52 h 60"/>
              <a:gd name="T34" fmla="*/ 57 w 113"/>
              <a:gd name="T35" fmla="*/ 44 h 60"/>
              <a:gd name="T36" fmla="*/ 52 w 113"/>
              <a:gd name="T37" fmla="*/ 52 h 60"/>
              <a:gd name="T38" fmla="*/ 44 w 113"/>
              <a:gd name="T39" fmla="*/ 55 h 60"/>
              <a:gd name="T40" fmla="*/ 29 w 113"/>
              <a:gd name="T41" fmla="*/ 55 h 60"/>
              <a:gd name="T42" fmla="*/ 12 w 113"/>
              <a:gd name="T43" fmla="*/ 48 h 60"/>
              <a:gd name="T44" fmla="*/ 5 w 113"/>
              <a:gd name="T45" fmla="*/ 30 h 60"/>
              <a:gd name="T46" fmla="*/ 5 w 113"/>
              <a:gd name="T47" fmla="*/ 4 h 60"/>
              <a:gd name="T48" fmla="*/ 109 w 113"/>
              <a:gd name="T49" fmla="*/ 4 h 60"/>
              <a:gd name="T50" fmla="*/ 109 w 113"/>
              <a:gd name="T51" fmla="*/ 30 h 60"/>
              <a:gd name="T52" fmla="*/ 101 w 113"/>
              <a:gd name="T53" fmla="*/ 48 h 60"/>
              <a:gd name="T54" fmla="*/ 84 w 113"/>
              <a:gd name="T55" fmla="*/ 55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3" h="60">
                <a:moveTo>
                  <a:pt x="113" y="30"/>
                </a:moveTo>
                <a:cubicBezTo>
                  <a:pt x="113" y="6"/>
                  <a:pt x="113" y="6"/>
                  <a:pt x="113" y="6"/>
                </a:cubicBezTo>
                <a:cubicBezTo>
                  <a:pt x="113" y="2"/>
                  <a:pt x="110" y="0"/>
                  <a:pt x="107" y="0"/>
                </a:cubicBezTo>
                <a:cubicBezTo>
                  <a:pt x="6" y="0"/>
                  <a:pt x="6" y="0"/>
                  <a:pt x="6" y="0"/>
                </a:cubicBezTo>
                <a:cubicBezTo>
                  <a:pt x="3" y="0"/>
                  <a:pt x="0" y="2"/>
                  <a:pt x="0" y="6"/>
                </a:cubicBezTo>
                <a:cubicBezTo>
                  <a:pt x="0" y="30"/>
                  <a:pt x="0" y="30"/>
                  <a:pt x="0" y="30"/>
                </a:cubicBezTo>
                <a:cubicBezTo>
                  <a:pt x="0" y="46"/>
                  <a:pt x="13" y="59"/>
                  <a:pt x="29" y="60"/>
                </a:cubicBezTo>
                <a:cubicBezTo>
                  <a:pt x="44" y="60"/>
                  <a:pt x="44" y="60"/>
                  <a:pt x="44" y="60"/>
                </a:cubicBezTo>
                <a:cubicBezTo>
                  <a:pt x="50" y="60"/>
                  <a:pt x="53" y="58"/>
                  <a:pt x="55" y="54"/>
                </a:cubicBezTo>
                <a:cubicBezTo>
                  <a:pt x="57" y="53"/>
                  <a:pt x="57" y="53"/>
                  <a:pt x="57" y="53"/>
                </a:cubicBezTo>
                <a:cubicBezTo>
                  <a:pt x="58" y="54"/>
                  <a:pt x="58" y="54"/>
                  <a:pt x="58" y="54"/>
                </a:cubicBezTo>
                <a:cubicBezTo>
                  <a:pt x="60" y="58"/>
                  <a:pt x="64" y="60"/>
                  <a:pt x="69" y="60"/>
                </a:cubicBezTo>
                <a:cubicBezTo>
                  <a:pt x="84" y="60"/>
                  <a:pt x="84" y="60"/>
                  <a:pt x="84" y="60"/>
                </a:cubicBezTo>
                <a:cubicBezTo>
                  <a:pt x="100" y="59"/>
                  <a:pt x="113" y="46"/>
                  <a:pt x="113" y="30"/>
                </a:cubicBezTo>
                <a:close/>
                <a:moveTo>
                  <a:pt x="84" y="55"/>
                </a:moveTo>
                <a:cubicBezTo>
                  <a:pt x="69" y="55"/>
                  <a:pt x="69" y="55"/>
                  <a:pt x="69" y="55"/>
                </a:cubicBezTo>
                <a:cubicBezTo>
                  <a:pt x="65" y="55"/>
                  <a:pt x="63" y="54"/>
                  <a:pt x="62" y="52"/>
                </a:cubicBezTo>
                <a:cubicBezTo>
                  <a:pt x="57" y="44"/>
                  <a:pt x="57" y="44"/>
                  <a:pt x="57" y="44"/>
                </a:cubicBezTo>
                <a:cubicBezTo>
                  <a:pt x="52" y="52"/>
                  <a:pt x="52" y="52"/>
                  <a:pt x="52" y="52"/>
                </a:cubicBezTo>
                <a:cubicBezTo>
                  <a:pt x="50" y="54"/>
                  <a:pt x="48" y="55"/>
                  <a:pt x="44" y="55"/>
                </a:cubicBezTo>
                <a:cubicBezTo>
                  <a:pt x="29" y="55"/>
                  <a:pt x="29" y="55"/>
                  <a:pt x="29" y="55"/>
                </a:cubicBezTo>
                <a:cubicBezTo>
                  <a:pt x="23" y="55"/>
                  <a:pt x="16" y="52"/>
                  <a:pt x="12" y="48"/>
                </a:cubicBezTo>
                <a:cubicBezTo>
                  <a:pt x="7" y="43"/>
                  <a:pt x="5" y="36"/>
                  <a:pt x="5" y="30"/>
                </a:cubicBezTo>
                <a:cubicBezTo>
                  <a:pt x="5" y="4"/>
                  <a:pt x="5" y="4"/>
                  <a:pt x="5" y="4"/>
                </a:cubicBezTo>
                <a:cubicBezTo>
                  <a:pt x="109" y="4"/>
                  <a:pt x="109" y="4"/>
                  <a:pt x="109" y="4"/>
                </a:cubicBezTo>
                <a:cubicBezTo>
                  <a:pt x="109" y="30"/>
                  <a:pt x="109" y="30"/>
                  <a:pt x="109" y="30"/>
                </a:cubicBezTo>
                <a:cubicBezTo>
                  <a:pt x="109" y="36"/>
                  <a:pt x="106" y="43"/>
                  <a:pt x="101" y="48"/>
                </a:cubicBezTo>
                <a:cubicBezTo>
                  <a:pt x="97" y="52"/>
                  <a:pt x="90" y="55"/>
                  <a:pt x="84" y="55"/>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0" name="Freeform 40"/>
          <p:cNvSpPr/>
          <p:nvPr/>
        </p:nvSpPr>
        <p:spPr bwMode="auto">
          <a:xfrm>
            <a:off x="5699125" y="5122863"/>
            <a:ext cx="153988" cy="455613"/>
          </a:xfrm>
          <a:custGeom>
            <a:avLst/>
            <a:gdLst>
              <a:gd name="T0" fmla="*/ 39 w 41"/>
              <a:gd name="T1" fmla="*/ 0 h 121"/>
              <a:gd name="T2" fmla="*/ 36 w 41"/>
              <a:gd name="T3" fmla="*/ 3 h 121"/>
              <a:gd name="T4" fmla="*/ 36 w 41"/>
              <a:gd name="T5" fmla="*/ 78 h 121"/>
              <a:gd name="T6" fmla="*/ 28 w 41"/>
              <a:gd name="T7" fmla="*/ 100 h 121"/>
              <a:gd name="T8" fmla="*/ 6 w 41"/>
              <a:gd name="T9" fmla="*/ 109 h 121"/>
              <a:gd name="T10" fmla="*/ 5 w 41"/>
              <a:gd name="T11" fmla="*/ 109 h 121"/>
              <a:gd name="T12" fmla="*/ 5 w 41"/>
              <a:gd name="T13" fmla="*/ 104 h 121"/>
              <a:gd name="T14" fmla="*/ 2 w 41"/>
              <a:gd name="T15" fmla="*/ 101 h 121"/>
              <a:gd name="T16" fmla="*/ 0 w 41"/>
              <a:gd name="T17" fmla="*/ 104 h 121"/>
              <a:gd name="T18" fmla="*/ 0 w 41"/>
              <a:gd name="T19" fmla="*/ 119 h 121"/>
              <a:gd name="T20" fmla="*/ 2 w 41"/>
              <a:gd name="T21" fmla="*/ 121 h 121"/>
              <a:gd name="T22" fmla="*/ 5 w 41"/>
              <a:gd name="T23" fmla="*/ 119 h 121"/>
              <a:gd name="T24" fmla="*/ 5 w 41"/>
              <a:gd name="T25" fmla="*/ 113 h 121"/>
              <a:gd name="T26" fmla="*/ 6 w 41"/>
              <a:gd name="T27" fmla="*/ 113 h 121"/>
              <a:gd name="T28" fmla="*/ 41 w 41"/>
              <a:gd name="T29" fmla="*/ 78 h 121"/>
              <a:gd name="T30" fmla="*/ 41 w 41"/>
              <a:gd name="T31" fmla="*/ 3 h 121"/>
              <a:gd name="T32" fmla="*/ 39 w 41"/>
              <a:gd name="T3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 h="121">
                <a:moveTo>
                  <a:pt x="39" y="0"/>
                </a:moveTo>
                <a:cubicBezTo>
                  <a:pt x="37" y="0"/>
                  <a:pt x="36" y="1"/>
                  <a:pt x="36" y="3"/>
                </a:cubicBezTo>
                <a:cubicBezTo>
                  <a:pt x="36" y="78"/>
                  <a:pt x="36" y="78"/>
                  <a:pt x="36" y="78"/>
                </a:cubicBezTo>
                <a:cubicBezTo>
                  <a:pt x="36" y="87"/>
                  <a:pt x="33" y="94"/>
                  <a:pt x="28" y="100"/>
                </a:cubicBezTo>
                <a:cubicBezTo>
                  <a:pt x="22" y="106"/>
                  <a:pt x="14" y="109"/>
                  <a:pt x="6" y="109"/>
                </a:cubicBezTo>
                <a:cubicBezTo>
                  <a:pt x="5" y="109"/>
                  <a:pt x="5" y="109"/>
                  <a:pt x="5" y="109"/>
                </a:cubicBezTo>
                <a:cubicBezTo>
                  <a:pt x="5" y="104"/>
                  <a:pt x="5" y="104"/>
                  <a:pt x="5" y="104"/>
                </a:cubicBezTo>
                <a:cubicBezTo>
                  <a:pt x="5" y="102"/>
                  <a:pt x="4" y="101"/>
                  <a:pt x="2" y="101"/>
                </a:cubicBezTo>
                <a:cubicBezTo>
                  <a:pt x="1" y="101"/>
                  <a:pt x="0" y="102"/>
                  <a:pt x="0" y="104"/>
                </a:cubicBezTo>
                <a:cubicBezTo>
                  <a:pt x="0" y="119"/>
                  <a:pt x="0" y="119"/>
                  <a:pt x="0" y="119"/>
                </a:cubicBezTo>
                <a:cubicBezTo>
                  <a:pt x="0" y="120"/>
                  <a:pt x="1" y="121"/>
                  <a:pt x="2" y="121"/>
                </a:cubicBezTo>
                <a:cubicBezTo>
                  <a:pt x="4" y="121"/>
                  <a:pt x="5" y="120"/>
                  <a:pt x="5" y="119"/>
                </a:cubicBezTo>
                <a:cubicBezTo>
                  <a:pt x="5" y="113"/>
                  <a:pt x="5" y="113"/>
                  <a:pt x="5" y="113"/>
                </a:cubicBezTo>
                <a:cubicBezTo>
                  <a:pt x="6" y="113"/>
                  <a:pt x="6" y="113"/>
                  <a:pt x="6" y="113"/>
                </a:cubicBezTo>
                <a:cubicBezTo>
                  <a:pt x="25" y="113"/>
                  <a:pt x="41" y="98"/>
                  <a:pt x="41" y="78"/>
                </a:cubicBezTo>
                <a:cubicBezTo>
                  <a:pt x="41" y="3"/>
                  <a:pt x="41" y="3"/>
                  <a:pt x="41" y="3"/>
                </a:cubicBezTo>
                <a:cubicBezTo>
                  <a:pt x="41" y="1"/>
                  <a:pt x="40" y="0"/>
                  <a:pt x="39"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1" name="Freeform 41"/>
          <p:cNvSpPr>
            <a:spLocks noEditPoints="1"/>
          </p:cNvSpPr>
          <p:nvPr/>
        </p:nvSpPr>
        <p:spPr bwMode="auto">
          <a:xfrm>
            <a:off x="4559300" y="5326063"/>
            <a:ext cx="187325" cy="184150"/>
          </a:xfrm>
          <a:custGeom>
            <a:avLst/>
            <a:gdLst>
              <a:gd name="T0" fmla="*/ 47 w 50"/>
              <a:gd name="T1" fmla="*/ 22 h 49"/>
              <a:gd name="T2" fmla="*/ 42 w 50"/>
              <a:gd name="T3" fmla="*/ 22 h 49"/>
              <a:gd name="T4" fmla="*/ 42 w 50"/>
              <a:gd name="T5" fmla="*/ 21 h 49"/>
              <a:gd name="T6" fmla="*/ 39 w 50"/>
              <a:gd name="T7" fmla="*/ 15 h 49"/>
              <a:gd name="T8" fmla="*/ 39 w 50"/>
              <a:gd name="T9" fmla="*/ 14 h 49"/>
              <a:gd name="T10" fmla="*/ 42 w 50"/>
              <a:gd name="T11" fmla="*/ 11 h 49"/>
              <a:gd name="T12" fmla="*/ 42 w 50"/>
              <a:gd name="T13" fmla="*/ 7 h 49"/>
              <a:gd name="T14" fmla="*/ 39 w 50"/>
              <a:gd name="T15" fmla="*/ 7 h 49"/>
              <a:gd name="T16" fmla="*/ 35 w 50"/>
              <a:gd name="T17" fmla="*/ 11 h 49"/>
              <a:gd name="T18" fmla="*/ 34 w 50"/>
              <a:gd name="T19" fmla="*/ 10 h 49"/>
              <a:gd name="T20" fmla="*/ 28 w 50"/>
              <a:gd name="T21" fmla="*/ 8 h 49"/>
              <a:gd name="T22" fmla="*/ 27 w 50"/>
              <a:gd name="T23" fmla="*/ 8 h 49"/>
              <a:gd name="T24" fmla="*/ 27 w 50"/>
              <a:gd name="T25" fmla="*/ 2 h 49"/>
              <a:gd name="T26" fmla="*/ 25 w 50"/>
              <a:gd name="T27" fmla="*/ 0 h 49"/>
              <a:gd name="T28" fmla="*/ 23 w 50"/>
              <a:gd name="T29" fmla="*/ 2 h 49"/>
              <a:gd name="T30" fmla="*/ 23 w 50"/>
              <a:gd name="T31" fmla="*/ 8 h 49"/>
              <a:gd name="T32" fmla="*/ 22 w 50"/>
              <a:gd name="T33" fmla="*/ 8 h 49"/>
              <a:gd name="T34" fmla="*/ 16 w 50"/>
              <a:gd name="T35" fmla="*/ 10 h 49"/>
              <a:gd name="T36" fmla="*/ 15 w 50"/>
              <a:gd name="T37" fmla="*/ 11 h 49"/>
              <a:gd name="T38" fmla="*/ 11 w 50"/>
              <a:gd name="T39" fmla="*/ 7 h 49"/>
              <a:gd name="T40" fmla="*/ 8 w 50"/>
              <a:gd name="T41" fmla="*/ 7 h 49"/>
              <a:gd name="T42" fmla="*/ 8 w 50"/>
              <a:gd name="T43" fmla="*/ 11 h 49"/>
              <a:gd name="T44" fmla="*/ 11 w 50"/>
              <a:gd name="T45" fmla="*/ 14 h 49"/>
              <a:gd name="T46" fmla="*/ 11 w 50"/>
              <a:gd name="T47" fmla="*/ 15 h 49"/>
              <a:gd name="T48" fmla="*/ 8 w 50"/>
              <a:gd name="T49" fmla="*/ 21 h 49"/>
              <a:gd name="T50" fmla="*/ 8 w 50"/>
              <a:gd name="T51" fmla="*/ 22 h 49"/>
              <a:gd name="T52" fmla="*/ 3 w 50"/>
              <a:gd name="T53" fmla="*/ 22 h 49"/>
              <a:gd name="T54" fmla="*/ 0 w 50"/>
              <a:gd name="T55" fmla="*/ 25 h 49"/>
              <a:gd name="T56" fmla="*/ 3 w 50"/>
              <a:gd name="T57" fmla="*/ 27 h 49"/>
              <a:gd name="T58" fmla="*/ 8 w 50"/>
              <a:gd name="T59" fmla="*/ 27 h 49"/>
              <a:gd name="T60" fmla="*/ 8 w 50"/>
              <a:gd name="T61" fmla="*/ 28 h 49"/>
              <a:gd name="T62" fmla="*/ 11 w 50"/>
              <a:gd name="T63" fmla="*/ 34 h 49"/>
              <a:gd name="T64" fmla="*/ 11 w 50"/>
              <a:gd name="T65" fmla="*/ 35 h 49"/>
              <a:gd name="T66" fmla="*/ 8 w 50"/>
              <a:gd name="T67" fmla="*/ 39 h 49"/>
              <a:gd name="T68" fmla="*/ 8 w 50"/>
              <a:gd name="T69" fmla="*/ 42 h 49"/>
              <a:gd name="T70" fmla="*/ 11 w 50"/>
              <a:gd name="T71" fmla="*/ 42 h 49"/>
              <a:gd name="T72" fmla="*/ 15 w 50"/>
              <a:gd name="T73" fmla="*/ 38 h 49"/>
              <a:gd name="T74" fmla="*/ 16 w 50"/>
              <a:gd name="T75" fmla="*/ 39 h 49"/>
              <a:gd name="T76" fmla="*/ 22 w 50"/>
              <a:gd name="T77" fmla="*/ 41 h 49"/>
              <a:gd name="T78" fmla="*/ 23 w 50"/>
              <a:gd name="T79" fmla="*/ 42 h 49"/>
              <a:gd name="T80" fmla="*/ 23 w 50"/>
              <a:gd name="T81" fmla="*/ 47 h 49"/>
              <a:gd name="T82" fmla="*/ 25 w 50"/>
              <a:gd name="T83" fmla="*/ 49 h 49"/>
              <a:gd name="T84" fmla="*/ 27 w 50"/>
              <a:gd name="T85" fmla="*/ 47 h 49"/>
              <a:gd name="T86" fmla="*/ 27 w 50"/>
              <a:gd name="T87" fmla="*/ 42 h 49"/>
              <a:gd name="T88" fmla="*/ 28 w 50"/>
              <a:gd name="T89" fmla="*/ 41 h 49"/>
              <a:gd name="T90" fmla="*/ 34 w 50"/>
              <a:gd name="T91" fmla="*/ 39 h 49"/>
              <a:gd name="T92" fmla="*/ 35 w 50"/>
              <a:gd name="T93" fmla="*/ 38 h 49"/>
              <a:gd name="T94" fmla="*/ 39 w 50"/>
              <a:gd name="T95" fmla="*/ 42 h 49"/>
              <a:gd name="T96" fmla="*/ 42 w 50"/>
              <a:gd name="T97" fmla="*/ 42 h 49"/>
              <a:gd name="T98" fmla="*/ 42 w 50"/>
              <a:gd name="T99" fmla="*/ 39 h 49"/>
              <a:gd name="T100" fmla="*/ 39 w 50"/>
              <a:gd name="T101" fmla="*/ 35 h 49"/>
              <a:gd name="T102" fmla="*/ 39 w 50"/>
              <a:gd name="T103" fmla="*/ 34 h 49"/>
              <a:gd name="T104" fmla="*/ 42 w 50"/>
              <a:gd name="T105" fmla="*/ 28 h 49"/>
              <a:gd name="T106" fmla="*/ 42 w 50"/>
              <a:gd name="T107" fmla="*/ 27 h 49"/>
              <a:gd name="T108" fmla="*/ 47 w 50"/>
              <a:gd name="T109" fmla="*/ 27 h 49"/>
              <a:gd name="T110" fmla="*/ 50 w 50"/>
              <a:gd name="T111" fmla="*/ 25 h 49"/>
              <a:gd name="T112" fmla="*/ 47 w 50"/>
              <a:gd name="T113" fmla="*/ 22 h 49"/>
              <a:gd name="T114" fmla="*/ 25 w 50"/>
              <a:gd name="T115" fmla="*/ 37 h 49"/>
              <a:gd name="T116" fmla="*/ 12 w 50"/>
              <a:gd name="T117" fmla="*/ 25 h 49"/>
              <a:gd name="T118" fmla="*/ 25 w 50"/>
              <a:gd name="T119" fmla="*/ 12 h 49"/>
              <a:gd name="T120" fmla="*/ 38 w 50"/>
              <a:gd name="T121" fmla="*/ 25 h 49"/>
              <a:gd name="T122" fmla="*/ 25 w 50"/>
              <a:gd name="T123" fmla="*/ 3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0" h="49">
                <a:moveTo>
                  <a:pt x="47" y="22"/>
                </a:moveTo>
                <a:cubicBezTo>
                  <a:pt x="42" y="22"/>
                  <a:pt x="42" y="22"/>
                  <a:pt x="42" y="22"/>
                </a:cubicBezTo>
                <a:cubicBezTo>
                  <a:pt x="42" y="21"/>
                  <a:pt x="42" y="21"/>
                  <a:pt x="42" y="21"/>
                </a:cubicBezTo>
                <a:cubicBezTo>
                  <a:pt x="41" y="19"/>
                  <a:pt x="40" y="17"/>
                  <a:pt x="39" y="15"/>
                </a:cubicBezTo>
                <a:cubicBezTo>
                  <a:pt x="39" y="14"/>
                  <a:pt x="39" y="14"/>
                  <a:pt x="39" y="14"/>
                </a:cubicBezTo>
                <a:cubicBezTo>
                  <a:pt x="42" y="11"/>
                  <a:pt x="42" y="11"/>
                  <a:pt x="42" y="11"/>
                </a:cubicBezTo>
                <a:cubicBezTo>
                  <a:pt x="43" y="10"/>
                  <a:pt x="43" y="8"/>
                  <a:pt x="42" y="7"/>
                </a:cubicBezTo>
                <a:cubicBezTo>
                  <a:pt x="41" y="6"/>
                  <a:pt x="40" y="6"/>
                  <a:pt x="39" y="7"/>
                </a:cubicBezTo>
                <a:cubicBezTo>
                  <a:pt x="35" y="11"/>
                  <a:pt x="35" y="11"/>
                  <a:pt x="35" y="11"/>
                </a:cubicBezTo>
                <a:cubicBezTo>
                  <a:pt x="34" y="10"/>
                  <a:pt x="34" y="10"/>
                  <a:pt x="34" y="10"/>
                </a:cubicBezTo>
                <a:cubicBezTo>
                  <a:pt x="33" y="9"/>
                  <a:pt x="31" y="8"/>
                  <a:pt x="28" y="8"/>
                </a:cubicBezTo>
                <a:cubicBezTo>
                  <a:pt x="27" y="8"/>
                  <a:pt x="27" y="8"/>
                  <a:pt x="27" y="8"/>
                </a:cubicBezTo>
                <a:cubicBezTo>
                  <a:pt x="27" y="2"/>
                  <a:pt x="27" y="2"/>
                  <a:pt x="27" y="2"/>
                </a:cubicBezTo>
                <a:cubicBezTo>
                  <a:pt x="27" y="1"/>
                  <a:pt x="26" y="0"/>
                  <a:pt x="25" y="0"/>
                </a:cubicBezTo>
                <a:cubicBezTo>
                  <a:pt x="24" y="0"/>
                  <a:pt x="23" y="1"/>
                  <a:pt x="23" y="2"/>
                </a:cubicBezTo>
                <a:cubicBezTo>
                  <a:pt x="23" y="8"/>
                  <a:pt x="23" y="8"/>
                  <a:pt x="23" y="8"/>
                </a:cubicBezTo>
                <a:cubicBezTo>
                  <a:pt x="22" y="8"/>
                  <a:pt x="22" y="8"/>
                  <a:pt x="22" y="8"/>
                </a:cubicBezTo>
                <a:cubicBezTo>
                  <a:pt x="19" y="8"/>
                  <a:pt x="17" y="9"/>
                  <a:pt x="16" y="10"/>
                </a:cubicBezTo>
                <a:cubicBezTo>
                  <a:pt x="15" y="11"/>
                  <a:pt x="15" y="11"/>
                  <a:pt x="15" y="11"/>
                </a:cubicBezTo>
                <a:cubicBezTo>
                  <a:pt x="11" y="7"/>
                  <a:pt x="11" y="7"/>
                  <a:pt x="11" y="7"/>
                </a:cubicBezTo>
                <a:cubicBezTo>
                  <a:pt x="10" y="6"/>
                  <a:pt x="9" y="6"/>
                  <a:pt x="8" y="7"/>
                </a:cubicBezTo>
                <a:cubicBezTo>
                  <a:pt x="7" y="8"/>
                  <a:pt x="7" y="10"/>
                  <a:pt x="8" y="11"/>
                </a:cubicBezTo>
                <a:cubicBezTo>
                  <a:pt x="11" y="14"/>
                  <a:pt x="11" y="14"/>
                  <a:pt x="11" y="14"/>
                </a:cubicBezTo>
                <a:cubicBezTo>
                  <a:pt x="11" y="15"/>
                  <a:pt x="11" y="15"/>
                  <a:pt x="11" y="15"/>
                </a:cubicBezTo>
                <a:cubicBezTo>
                  <a:pt x="10" y="17"/>
                  <a:pt x="9" y="19"/>
                  <a:pt x="8" y="21"/>
                </a:cubicBezTo>
                <a:cubicBezTo>
                  <a:pt x="8" y="22"/>
                  <a:pt x="8" y="22"/>
                  <a:pt x="8" y="22"/>
                </a:cubicBezTo>
                <a:cubicBezTo>
                  <a:pt x="3" y="22"/>
                  <a:pt x="3" y="22"/>
                  <a:pt x="3" y="22"/>
                </a:cubicBezTo>
                <a:cubicBezTo>
                  <a:pt x="2" y="22"/>
                  <a:pt x="0" y="23"/>
                  <a:pt x="0" y="25"/>
                </a:cubicBezTo>
                <a:cubicBezTo>
                  <a:pt x="0" y="26"/>
                  <a:pt x="2" y="27"/>
                  <a:pt x="3" y="27"/>
                </a:cubicBezTo>
                <a:cubicBezTo>
                  <a:pt x="8" y="27"/>
                  <a:pt x="8" y="27"/>
                  <a:pt x="8" y="27"/>
                </a:cubicBezTo>
                <a:cubicBezTo>
                  <a:pt x="8" y="28"/>
                  <a:pt x="8" y="28"/>
                  <a:pt x="8" y="28"/>
                </a:cubicBezTo>
                <a:cubicBezTo>
                  <a:pt x="9" y="30"/>
                  <a:pt x="10" y="32"/>
                  <a:pt x="11" y="34"/>
                </a:cubicBezTo>
                <a:cubicBezTo>
                  <a:pt x="11" y="35"/>
                  <a:pt x="11" y="35"/>
                  <a:pt x="11" y="35"/>
                </a:cubicBezTo>
                <a:cubicBezTo>
                  <a:pt x="8" y="39"/>
                  <a:pt x="8" y="39"/>
                  <a:pt x="8" y="39"/>
                </a:cubicBezTo>
                <a:cubicBezTo>
                  <a:pt x="7" y="40"/>
                  <a:pt x="7" y="41"/>
                  <a:pt x="8" y="42"/>
                </a:cubicBezTo>
                <a:cubicBezTo>
                  <a:pt x="9" y="43"/>
                  <a:pt x="10" y="43"/>
                  <a:pt x="11" y="42"/>
                </a:cubicBezTo>
                <a:cubicBezTo>
                  <a:pt x="15" y="38"/>
                  <a:pt x="15" y="38"/>
                  <a:pt x="15" y="38"/>
                </a:cubicBezTo>
                <a:cubicBezTo>
                  <a:pt x="16" y="39"/>
                  <a:pt x="16" y="39"/>
                  <a:pt x="16" y="39"/>
                </a:cubicBezTo>
                <a:cubicBezTo>
                  <a:pt x="17" y="40"/>
                  <a:pt x="19" y="41"/>
                  <a:pt x="22" y="41"/>
                </a:cubicBezTo>
                <a:cubicBezTo>
                  <a:pt x="23" y="42"/>
                  <a:pt x="23" y="42"/>
                  <a:pt x="23" y="42"/>
                </a:cubicBezTo>
                <a:cubicBezTo>
                  <a:pt x="23" y="47"/>
                  <a:pt x="23" y="47"/>
                  <a:pt x="23" y="47"/>
                </a:cubicBezTo>
                <a:cubicBezTo>
                  <a:pt x="23" y="48"/>
                  <a:pt x="24" y="49"/>
                  <a:pt x="25" y="49"/>
                </a:cubicBezTo>
                <a:cubicBezTo>
                  <a:pt x="26" y="49"/>
                  <a:pt x="27" y="48"/>
                  <a:pt x="27" y="47"/>
                </a:cubicBezTo>
                <a:cubicBezTo>
                  <a:pt x="27" y="42"/>
                  <a:pt x="27" y="42"/>
                  <a:pt x="27" y="42"/>
                </a:cubicBezTo>
                <a:cubicBezTo>
                  <a:pt x="28" y="41"/>
                  <a:pt x="28" y="41"/>
                  <a:pt x="28" y="41"/>
                </a:cubicBezTo>
                <a:cubicBezTo>
                  <a:pt x="31" y="41"/>
                  <a:pt x="33" y="40"/>
                  <a:pt x="34" y="39"/>
                </a:cubicBezTo>
                <a:cubicBezTo>
                  <a:pt x="35" y="38"/>
                  <a:pt x="35" y="38"/>
                  <a:pt x="35" y="38"/>
                </a:cubicBezTo>
                <a:cubicBezTo>
                  <a:pt x="39" y="42"/>
                  <a:pt x="39" y="42"/>
                  <a:pt x="39" y="42"/>
                </a:cubicBezTo>
                <a:cubicBezTo>
                  <a:pt x="40" y="43"/>
                  <a:pt x="41" y="43"/>
                  <a:pt x="42" y="42"/>
                </a:cubicBezTo>
                <a:cubicBezTo>
                  <a:pt x="43" y="41"/>
                  <a:pt x="43" y="40"/>
                  <a:pt x="42" y="39"/>
                </a:cubicBezTo>
                <a:cubicBezTo>
                  <a:pt x="39" y="35"/>
                  <a:pt x="39" y="35"/>
                  <a:pt x="39" y="35"/>
                </a:cubicBezTo>
                <a:cubicBezTo>
                  <a:pt x="39" y="34"/>
                  <a:pt x="39" y="34"/>
                  <a:pt x="39" y="34"/>
                </a:cubicBezTo>
                <a:cubicBezTo>
                  <a:pt x="40" y="32"/>
                  <a:pt x="41" y="30"/>
                  <a:pt x="42" y="28"/>
                </a:cubicBezTo>
                <a:cubicBezTo>
                  <a:pt x="42" y="27"/>
                  <a:pt x="42" y="27"/>
                  <a:pt x="42" y="27"/>
                </a:cubicBezTo>
                <a:cubicBezTo>
                  <a:pt x="47" y="27"/>
                  <a:pt x="47" y="27"/>
                  <a:pt x="47" y="27"/>
                </a:cubicBezTo>
                <a:cubicBezTo>
                  <a:pt x="49" y="27"/>
                  <a:pt x="50" y="26"/>
                  <a:pt x="50" y="25"/>
                </a:cubicBezTo>
                <a:cubicBezTo>
                  <a:pt x="50" y="23"/>
                  <a:pt x="49" y="22"/>
                  <a:pt x="47" y="22"/>
                </a:cubicBezTo>
                <a:close/>
                <a:moveTo>
                  <a:pt x="25" y="37"/>
                </a:moveTo>
                <a:cubicBezTo>
                  <a:pt x="18" y="37"/>
                  <a:pt x="12" y="32"/>
                  <a:pt x="12" y="25"/>
                </a:cubicBezTo>
                <a:cubicBezTo>
                  <a:pt x="12" y="18"/>
                  <a:pt x="18" y="12"/>
                  <a:pt x="25" y="12"/>
                </a:cubicBezTo>
                <a:cubicBezTo>
                  <a:pt x="32" y="12"/>
                  <a:pt x="38" y="18"/>
                  <a:pt x="38" y="25"/>
                </a:cubicBezTo>
                <a:cubicBezTo>
                  <a:pt x="38" y="32"/>
                  <a:pt x="32" y="37"/>
                  <a:pt x="25" y="37"/>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2" name="Freeform 42"/>
          <p:cNvSpPr>
            <a:spLocks noEditPoints="1"/>
          </p:cNvSpPr>
          <p:nvPr/>
        </p:nvSpPr>
        <p:spPr bwMode="auto">
          <a:xfrm>
            <a:off x="4479925" y="5111751"/>
            <a:ext cx="344488" cy="481013"/>
          </a:xfrm>
          <a:custGeom>
            <a:avLst/>
            <a:gdLst>
              <a:gd name="T0" fmla="*/ 82 w 92"/>
              <a:gd name="T1" fmla="*/ 29 h 128"/>
              <a:gd name="T2" fmla="*/ 80 w 92"/>
              <a:gd name="T3" fmla="*/ 27 h 128"/>
              <a:gd name="T4" fmla="*/ 62 w 92"/>
              <a:gd name="T5" fmla="*/ 27 h 128"/>
              <a:gd name="T6" fmla="*/ 62 w 92"/>
              <a:gd name="T7" fmla="*/ 6 h 128"/>
              <a:gd name="T8" fmla="*/ 56 w 92"/>
              <a:gd name="T9" fmla="*/ 0 h 128"/>
              <a:gd name="T10" fmla="*/ 36 w 92"/>
              <a:gd name="T11" fmla="*/ 0 h 128"/>
              <a:gd name="T12" fmla="*/ 30 w 92"/>
              <a:gd name="T13" fmla="*/ 6 h 128"/>
              <a:gd name="T14" fmla="*/ 30 w 92"/>
              <a:gd name="T15" fmla="*/ 27 h 128"/>
              <a:gd name="T16" fmla="*/ 12 w 92"/>
              <a:gd name="T17" fmla="*/ 27 h 128"/>
              <a:gd name="T18" fmla="*/ 10 w 92"/>
              <a:gd name="T19" fmla="*/ 29 h 128"/>
              <a:gd name="T20" fmla="*/ 0 w 92"/>
              <a:gd name="T21" fmla="*/ 125 h 128"/>
              <a:gd name="T22" fmla="*/ 2 w 92"/>
              <a:gd name="T23" fmla="*/ 128 h 128"/>
              <a:gd name="T24" fmla="*/ 90 w 92"/>
              <a:gd name="T25" fmla="*/ 128 h 128"/>
              <a:gd name="T26" fmla="*/ 90 w 92"/>
              <a:gd name="T27" fmla="*/ 128 h 128"/>
              <a:gd name="T28" fmla="*/ 92 w 92"/>
              <a:gd name="T29" fmla="*/ 125 h 128"/>
              <a:gd name="T30" fmla="*/ 82 w 92"/>
              <a:gd name="T31" fmla="*/ 29 h 128"/>
              <a:gd name="T32" fmla="*/ 35 w 92"/>
              <a:gd name="T33" fmla="*/ 4 h 128"/>
              <a:gd name="T34" fmla="*/ 57 w 92"/>
              <a:gd name="T35" fmla="*/ 4 h 128"/>
              <a:gd name="T36" fmla="*/ 57 w 92"/>
              <a:gd name="T37" fmla="*/ 27 h 128"/>
              <a:gd name="T38" fmla="*/ 35 w 92"/>
              <a:gd name="T39" fmla="*/ 27 h 128"/>
              <a:gd name="T40" fmla="*/ 35 w 92"/>
              <a:gd name="T41" fmla="*/ 4 h 128"/>
              <a:gd name="T42" fmla="*/ 4 w 92"/>
              <a:gd name="T43" fmla="*/ 123 h 128"/>
              <a:gd name="T44" fmla="*/ 14 w 92"/>
              <a:gd name="T45" fmla="*/ 31 h 128"/>
              <a:gd name="T46" fmla="*/ 78 w 92"/>
              <a:gd name="T47" fmla="*/ 31 h 128"/>
              <a:gd name="T48" fmla="*/ 88 w 92"/>
              <a:gd name="T49" fmla="*/ 123 h 128"/>
              <a:gd name="T50" fmla="*/ 4 w 92"/>
              <a:gd name="T51"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2" h="128">
                <a:moveTo>
                  <a:pt x="82" y="29"/>
                </a:moveTo>
                <a:cubicBezTo>
                  <a:pt x="82" y="28"/>
                  <a:pt x="81" y="27"/>
                  <a:pt x="80" y="27"/>
                </a:cubicBezTo>
                <a:cubicBezTo>
                  <a:pt x="62" y="27"/>
                  <a:pt x="62" y="27"/>
                  <a:pt x="62" y="27"/>
                </a:cubicBezTo>
                <a:cubicBezTo>
                  <a:pt x="62" y="6"/>
                  <a:pt x="62" y="6"/>
                  <a:pt x="62" y="6"/>
                </a:cubicBezTo>
                <a:cubicBezTo>
                  <a:pt x="62" y="2"/>
                  <a:pt x="59" y="0"/>
                  <a:pt x="56" y="0"/>
                </a:cubicBezTo>
                <a:cubicBezTo>
                  <a:pt x="36" y="0"/>
                  <a:pt x="36" y="0"/>
                  <a:pt x="36" y="0"/>
                </a:cubicBezTo>
                <a:cubicBezTo>
                  <a:pt x="33" y="0"/>
                  <a:pt x="30" y="2"/>
                  <a:pt x="30" y="6"/>
                </a:cubicBezTo>
                <a:cubicBezTo>
                  <a:pt x="30" y="27"/>
                  <a:pt x="30" y="27"/>
                  <a:pt x="30" y="27"/>
                </a:cubicBezTo>
                <a:cubicBezTo>
                  <a:pt x="12" y="27"/>
                  <a:pt x="12" y="27"/>
                  <a:pt x="12" y="27"/>
                </a:cubicBezTo>
                <a:cubicBezTo>
                  <a:pt x="11" y="27"/>
                  <a:pt x="10" y="28"/>
                  <a:pt x="10" y="29"/>
                </a:cubicBezTo>
                <a:cubicBezTo>
                  <a:pt x="0" y="125"/>
                  <a:pt x="0" y="125"/>
                  <a:pt x="0" y="125"/>
                </a:cubicBezTo>
                <a:cubicBezTo>
                  <a:pt x="0" y="127"/>
                  <a:pt x="1" y="128"/>
                  <a:pt x="2" y="128"/>
                </a:cubicBezTo>
                <a:cubicBezTo>
                  <a:pt x="90" y="128"/>
                  <a:pt x="90" y="128"/>
                  <a:pt x="90" y="128"/>
                </a:cubicBezTo>
                <a:cubicBezTo>
                  <a:pt x="90" y="128"/>
                  <a:pt x="90" y="128"/>
                  <a:pt x="90" y="128"/>
                </a:cubicBezTo>
                <a:cubicBezTo>
                  <a:pt x="91" y="128"/>
                  <a:pt x="92" y="127"/>
                  <a:pt x="92" y="125"/>
                </a:cubicBezTo>
                <a:lnTo>
                  <a:pt x="82" y="29"/>
                </a:lnTo>
                <a:close/>
                <a:moveTo>
                  <a:pt x="35" y="4"/>
                </a:moveTo>
                <a:cubicBezTo>
                  <a:pt x="57" y="4"/>
                  <a:pt x="57" y="4"/>
                  <a:pt x="57" y="4"/>
                </a:cubicBezTo>
                <a:cubicBezTo>
                  <a:pt x="57" y="27"/>
                  <a:pt x="57" y="27"/>
                  <a:pt x="57" y="27"/>
                </a:cubicBezTo>
                <a:cubicBezTo>
                  <a:pt x="35" y="27"/>
                  <a:pt x="35" y="27"/>
                  <a:pt x="35" y="27"/>
                </a:cubicBezTo>
                <a:lnTo>
                  <a:pt x="35" y="4"/>
                </a:lnTo>
                <a:close/>
                <a:moveTo>
                  <a:pt x="4" y="123"/>
                </a:moveTo>
                <a:cubicBezTo>
                  <a:pt x="14" y="31"/>
                  <a:pt x="14" y="31"/>
                  <a:pt x="14" y="31"/>
                </a:cubicBezTo>
                <a:cubicBezTo>
                  <a:pt x="78" y="31"/>
                  <a:pt x="78" y="31"/>
                  <a:pt x="78" y="31"/>
                </a:cubicBezTo>
                <a:cubicBezTo>
                  <a:pt x="88" y="123"/>
                  <a:pt x="88" y="123"/>
                  <a:pt x="88" y="123"/>
                </a:cubicBezTo>
                <a:lnTo>
                  <a:pt x="4" y="12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3" name="Freeform 43"/>
          <p:cNvSpPr>
            <a:spLocks noEditPoints="1"/>
          </p:cNvSpPr>
          <p:nvPr/>
        </p:nvSpPr>
        <p:spPr bwMode="auto">
          <a:xfrm>
            <a:off x="3451225" y="5111751"/>
            <a:ext cx="503238" cy="481013"/>
          </a:xfrm>
          <a:custGeom>
            <a:avLst/>
            <a:gdLst>
              <a:gd name="T0" fmla="*/ 112 w 134"/>
              <a:gd name="T1" fmla="*/ 16 h 128"/>
              <a:gd name="T2" fmla="*/ 107 w 134"/>
              <a:gd name="T3" fmla="*/ 15 h 128"/>
              <a:gd name="T4" fmla="*/ 106 w 134"/>
              <a:gd name="T5" fmla="*/ 16 h 128"/>
              <a:gd name="T6" fmla="*/ 106 w 134"/>
              <a:gd name="T7" fmla="*/ 15 h 128"/>
              <a:gd name="T8" fmla="*/ 64 w 134"/>
              <a:gd name="T9" fmla="*/ 0 h 128"/>
              <a:gd name="T10" fmla="*/ 19 w 134"/>
              <a:gd name="T11" fmla="*/ 18 h 128"/>
              <a:gd name="T12" fmla="*/ 0 w 134"/>
              <a:gd name="T13" fmla="*/ 64 h 128"/>
              <a:gd name="T14" fmla="*/ 19 w 134"/>
              <a:gd name="T15" fmla="*/ 109 h 128"/>
              <a:gd name="T16" fmla="*/ 64 w 134"/>
              <a:gd name="T17" fmla="*/ 128 h 128"/>
              <a:gd name="T18" fmla="*/ 109 w 134"/>
              <a:gd name="T19" fmla="*/ 109 h 128"/>
              <a:gd name="T20" fmla="*/ 113 w 134"/>
              <a:gd name="T21" fmla="*/ 22 h 128"/>
              <a:gd name="T22" fmla="*/ 112 w 134"/>
              <a:gd name="T23" fmla="*/ 21 h 128"/>
              <a:gd name="T24" fmla="*/ 112 w 134"/>
              <a:gd name="T25" fmla="*/ 20 h 128"/>
              <a:gd name="T26" fmla="*/ 112 w 134"/>
              <a:gd name="T27" fmla="*/ 16 h 128"/>
              <a:gd name="T28" fmla="*/ 16 w 134"/>
              <a:gd name="T29" fmla="*/ 93 h 128"/>
              <a:gd name="T30" fmla="*/ 16 w 134"/>
              <a:gd name="T31" fmla="*/ 98 h 128"/>
              <a:gd name="T32" fmla="*/ 13 w 134"/>
              <a:gd name="T33" fmla="*/ 94 h 128"/>
              <a:gd name="T34" fmla="*/ 9 w 134"/>
              <a:gd name="T35" fmla="*/ 86 h 128"/>
              <a:gd name="T36" fmla="*/ 5 w 134"/>
              <a:gd name="T37" fmla="*/ 64 h 128"/>
              <a:gd name="T38" fmla="*/ 9 w 134"/>
              <a:gd name="T39" fmla="*/ 41 h 128"/>
              <a:gd name="T40" fmla="*/ 22 w 134"/>
              <a:gd name="T41" fmla="*/ 22 h 128"/>
              <a:gd name="T42" fmla="*/ 42 w 134"/>
              <a:gd name="T43" fmla="*/ 9 h 128"/>
              <a:gd name="T44" fmla="*/ 86 w 134"/>
              <a:gd name="T45" fmla="*/ 9 h 128"/>
              <a:gd name="T46" fmla="*/ 94 w 134"/>
              <a:gd name="T47" fmla="*/ 12 h 128"/>
              <a:gd name="T48" fmla="*/ 99 w 134"/>
              <a:gd name="T49" fmla="*/ 15 h 128"/>
              <a:gd name="T50" fmla="*/ 93 w 134"/>
              <a:gd name="T51" fmla="*/ 15 h 128"/>
              <a:gd name="T52" fmla="*/ 38 w 134"/>
              <a:gd name="T53" fmla="*/ 38 h 128"/>
              <a:gd name="T54" fmla="*/ 16 w 134"/>
              <a:gd name="T55" fmla="*/ 93 h 128"/>
              <a:gd name="T56" fmla="*/ 23 w 134"/>
              <a:gd name="T57" fmla="*/ 106 h 128"/>
              <a:gd name="T58" fmla="*/ 21 w 134"/>
              <a:gd name="T59" fmla="*/ 105 h 128"/>
              <a:gd name="T60" fmla="*/ 21 w 134"/>
              <a:gd name="T61" fmla="*/ 104 h 128"/>
              <a:gd name="T62" fmla="*/ 24 w 134"/>
              <a:gd name="T63" fmla="*/ 73 h 128"/>
              <a:gd name="T64" fmla="*/ 30 w 134"/>
              <a:gd name="T65" fmla="*/ 56 h 128"/>
              <a:gd name="T66" fmla="*/ 42 w 134"/>
              <a:gd name="T67" fmla="*/ 41 h 128"/>
              <a:gd name="T68" fmla="*/ 57 w 134"/>
              <a:gd name="T69" fmla="*/ 30 h 128"/>
              <a:gd name="T70" fmla="*/ 74 w 134"/>
              <a:gd name="T71" fmla="*/ 23 h 128"/>
              <a:gd name="T72" fmla="*/ 105 w 134"/>
              <a:gd name="T73" fmla="*/ 21 h 128"/>
              <a:gd name="T74" fmla="*/ 105 w 134"/>
              <a:gd name="T75" fmla="*/ 21 h 128"/>
              <a:gd name="T76" fmla="*/ 107 w 134"/>
              <a:gd name="T77" fmla="*/ 22 h 128"/>
              <a:gd name="T78" fmla="*/ 107 w 134"/>
              <a:gd name="T79" fmla="*/ 23 h 128"/>
              <a:gd name="T80" fmla="*/ 104 w 134"/>
              <a:gd name="T81" fmla="*/ 54 h 128"/>
              <a:gd name="T82" fmla="*/ 98 w 134"/>
              <a:gd name="T83" fmla="*/ 71 h 128"/>
              <a:gd name="T84" fmla="*/ 86 w 134"/>
              <a:gd name="T85" fmla="*/ 86 h 128"/>
              <a:gd name="T86" fmla="*/ 71 w 134"/>
              <a:gd name="T87" fmla="*/ 97 h 128"/>
              <a:gd name="T88" fmla="*/ 54 w 134"/>
              <a:gd name="T89" fmla="*/ 104 h 128"/>
              <a:gd name="T90" fmla="*/ 33 w 134"/>
              <a:gd name="T91" fmla="*/ 107 h 128"/>
              <a:gd name="T92" fmla="*/ 23 w 134"/>
              <a:gd name="T93" fmla="*/ 106 h 128"/>
              <a:gd name="T94" fmla="*/ 112 w 134"/>
              <a:gd name="T95" fmla="*/ 34 h 128"/>
              <a:gd name="T96" fmla="*/ 112 w 134"/>
              <a:gd name="T97" fmla="*/ 29 h 128"/>
              <a:gd name="T98" fmla="*/ 115 w 134"/>
              <a:gd name="T99" fmla="*/ 34 h 128"/>
              <a:gd name="T100" fmla="*/ 119 w 134"/>
              <a:gd name="T101" fmla="*/ 41 h 128"/>
              <a:gd name="T102" fmla="*/ 123 w 134"/>
              <a:gd name="T103" fmla="*/ 64 h 128"/>
              <a:gd name="T104" fmla="*/ 119 w 134"/>
              <a:gd name="T105" fmla="*/ 86 h 128"/>
              <a:gd name="T106" fmla="*/ 106 w 134"/>
              <a:gd name="T107" fmla="*/ 106 h 128"/>
              <a:gd name="T108" fmla="*/ 86 w 134"/>
              <a:gd name="T109" fmla="*/ 119 h 128"/>
              <a:gd name="T110" fmla="*/ 64 w 134"/>
              <a:gd name="T111" fmla="*/ 123 h 128"/>
              <a:gd name="T112" fmla="*/ 42 w 134"/>
              <a:gd name="T113" fmla="*/ 119 h 128"/>
              <a:gd name="T114" fmla="*/ 34 w 134"/>
              <a:gd name="T115" fmla="*/ 115 h 128"/>
              <a:gd name="T116" fmla="*/ 29 w 134"/>
              <a:gd name="T117" fmla="*/ 112 h 128"/>
              <a:gd name="T118" fmla="*/ 35 w 134"/>
              <a:gd name="T119" fmla="*/ 112 h 128"/>
              <a:gd name="T120" fmla="*/ 90 w 134"/>
              <a:gd name="T121" fmla="*/ 89 h 128"/>
              <a:gd name="T122" fmla="*/ 112 w 134"/>
              <a:gd name="T123" fmla="*/ 3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4" h="128">
                <a:moveTo>
                  <a:pt x="112" y="16"/>
                </a:moveTo>
                <a:cubicBezTo>
                  <a:pt x="111" y="14"/>
                  <a:pt x="109" y="14"/>
                  <a:pt x="107" y="15"/>
                </a:cubicBezTo>
                <a:cubicBezTo>
                  <a:pt x="106" y="16"/>
                  <a:pt x="106" y="16"/>
                  <a:pt x="106" y="16"/>
                </a:cubicBezTo>
                <a:cubicBezTo>
                  <a:pt x="106" y="15"/>
                  <a:pt x="106" y="15"/>
                  <a:pt x="106" y="15"/>
                </a:cubicBezTo>
                <a:cubicBezTo>
                  <a:pt x="94" y="5"/>
                  <a:pt x="79" y="0"/>
                  <a:pt x="64" y="0"/>
                </a:cubicBezTo>
                <a:cubicBezTo>
                  <a:pt x="47" y="0"/>
                  <a:pt x="31" y="6"/>
                  <a:pt x="19" y="18"/>
                </a:cubicBezTo>
                <a:cubicBezTo>
                  <a:pt x="7" y="30"/>
                  <a:pt x="0" y="46"/>
                  <a:pt x="0" y="64"/>
                </a:cubicBezTo>
                <a:cubicBezTo>
                  <a:pt x="0" y="81"/>
                  <a:pt x="7" y="97"/>
                  <a:pt x="19" y="109"/>
                </a:cubicBezTo>
                <a:cubicBezTo>
                  <a:pt x="31" y="121"/>
                  <a:pt x="47" y="128"/>
                  <a:pt x="64" y="128"/>
                </a:cubicBezTo>
                <a:cubicBezTo>
                  <a:pt x="81" y="128"/>
                  <a:pt x="97" y="121"/>
                  <a:pt x="109" y="109"/>
                </a:cubicBezTo>
                <a:cubicBezTo>
                  <a:pt x="133" y="85"/>
                  <a:pt x="134" y="47"/>
                  <a:pt x="113" y="22"/>
                </a:cubicBezTo>
                <a:cubicBezTo>
                  <a:pt x="112" y="21"/>
                  <a:pt x="112" y="21"/>
                  <a:pt x="112" y="21"/>
                </a:cubicBezTo>
                <a:cubicBezTo>
                  <a:pt x="112" y="20"/>
                  <a:pt x="112" y="20"/>
                  <a:pt x="112" y="20"/>
                </a:cubicBezTo>
                <a:cubicBezTo>
                  <a:pt x="113" y="19"/>
                  <a:pt x="113" y="17"/>
                  <a:pt x="112" y="16"/>
                </a:cubicBezTo>
                <a:close/>
                <a:moveTo>
                  <a:pt x="16" y="93"/>
                </a:moveTo>
                <a:cubicBezTo>
                  <a:pt x="16" y="98"/>
                  <a:pt x="16" y="98"/>
                  <a:pt x="16" y="98"/>
                </a:cubicBezTo>
                <a:cubicBezTo>
                  <a:pt x="13" y="94"/>
                  <a:pt x="13" y="94"/>
                  <a:pt x="13" y="94"/>
                </a:cubicBezTo>
                <a:cubicBezTo>
                  <a:pt x="11" y="91"/>
                  <a:pt x="10" y="89"/>
                  <a:pt x="9" y="86"/>
                </a:cubicBezTo>
                <a:cubicBezTo>
                  <a:pt x="6" y="79"/>
                  <a:pt x="5" y="71"/>
                  <a:pt x="5" y="64"/>
                </a:cubicBezTo>
                <a:cubicBezTo>
                  <a:pt x="5" y="56"/>
                  <a:pt x="6" y="48"/>
                  <a:pt x="9" y="41"/>
                </a:cubicBezTo>
                <a:cubicBezTo>
                  <a:pt x="12" y="34"/>
                  <a:pt x="16" y="27"/>
                  <a:pt x="22" y="22"/>
                </a:cubicBezTo>
                <a:cubicBezTo>
                  <a:pt x="28" y="16"/>
                  <a:pt x="34" y="12"/>
                  <a:pt x="42" y="9"/>
                </a:cubicBezTo>
                <a:cubicBezTo>
                  <a:pt x="56" y="3"/>
                  <a:pt x="72" y="3"/>
                  <a:pt x="86" y="9"/>
                </a:cubicBezTo>
                <a:cubicBezTo>
                  <a:pt x="89" y="10"/>
                  <a:pt x="92" y="11"/>
                  <a:pt x="94" y="12"/>
                </a:cubicBezTo>
                <a:cubicBezTo>
                  <a:pt x="99" y="15"/>
                  <a:pt x="99" y="15"/>
                  <a:pt x="99" y="15"/>
                </a:cubicBezTo>
                <a:cubicBezTo>
                  <a:pt x="93" y="15"/>
                  <a:pt x="93" y="15"/>
                  <a:pt x="93" y="15"/>
                </a:cubicBezTo>
                <a:cubicBezTo>
                  <a:pt x="73" y="15"/>
                  <a:pt x="53" y="24"/>
                  <a:pt x="38" y="38"/>
                </a:cubicBezTo>
                <a:cubicBezTo>
                  <a:pt x="24" y="52"/>
                  <a:pt x="16" y="72"/>
                  <a:pt x="16" y="93"/>
                </a:cubicBezTo>
                <a:close/>
                <a:moveTo>
                  <a:pt x="23" y="106"/>
                </a:moveTo>
                <a:cubicBezTo>
                  <a:pt x="21" y="105"/>
                  <a:pt x="21" y="105"/>
                  <a:pt x="21" y="105"/>
                </a:cubicBezTo>
                <a:cubicBezTo>
                  <a:pt x="21" y="104"/>
                  <a:pt x="21" y="104"/>
                  <a:pt x="21" y="104"/>
                </a:cubicBezTo>
                <a:cubicBezTo>
                  <a:pt x="19" y="93"/>
                  <a:pt x="21" y="81"/>
                  <a:pt x="24" y="73"/>
                </a:cubicBezTo>
                <a:cubicBezTo>
                  <a:pt x="25" y="67"/>
                  <a:pt x="27" y="62"/>
                  <a:pt x="30" y="56"/>
                </a:cubicBezTo>
                <a:cubicBezTo>
                  <a:pt x="34" y="51"/>
                  <a:pt x="37" y="46"/>
                  <a:pt x="42" y="41"/>
                </a:cubicBezTo>
                <a:cubicBezTo>
                  <a:pt x="46" y="37"/>
                  <a:pt x="51" y="33"/>
                  <a:pt x="57" y="30"/>
                </a:cubicBezTo>
                <a:cubicBezTo>
                  <a:pt x="62" y="27"/>
                  <a:pt x="68" y="25"/>
                  <a:pt x="74" y="23"/>
                </a:cubicBezTo>
                <a:cubicBezTo>
                  <a:pt x="85" y="20"/>
                  <a:pt x="96" y="19"/>
                  <a:pt x="105" y="21"/>
                </a:cubicBezTo>
                <a:cubicBezTo>
                  <a:pt x="105" y="21"/>
                  <a:pt x="105" y="21"/>
                  <a:pt x="105" y="21"/>
                </a:cubicBezTo>
                <a:cubicBezTo>
                  <a:pt x="107" y="22"/>
                  <a:pt x="107" y="22"/>
                  <a:pt x="107" y="22"/>
                </a:cubicBezTo>
                <a:cubicBezTo>
                  <a:pt x="107" y="23"/>
                  <a:pt x="107" y="23"/>
                  <a:pt x="107" y="23"/>
                </a:cubicBezTo>
                <a:cubicBezTo>
                  <a:pt x="109" y="34"/>
                  <a:pt x="107" y="46"/>
                  <a:pt x="104" y="54"/>
                </a:cubicBezTo>
                <a:cubicBezTo>
                  <a:pt x="103" y="60"/>
                  <a:pt x="101" y="66"/>
                  <a:pt x="98" y="71"/>
                </a:cubicBezTo>
                <a:cubicBezTo>
                  <a:pt x="94" y="76"/>
                  <a:pt x="91" y="81"/>
                  <a:pt x="86" y="86"/>
                </a:cubicBezTo>
                <a:cubicBezTo>
                  <a:pt x="82" y="90"/>
                  <a:pt x="77" y="94"/>
                  <a:pt x="71" y="97"/>
                </a:cubicBezTo>
                <a:cubicBezTo>
                  <a:pt x="66" y="100"/>
                  <a:pt x="60" y="102"/>
                  <a:pt x="54" y="104"/>
                </a:cubicBezTo>
                <a:cubicBezTo>
                  <a:pt x="47" y="106"/>
                  <a:pt x="39" y="107"/>
                  <a:pt x="33" y="107"/>
                </a:cubicBezTo>
                <a:cubicBezTo>
                  <a:pt x="29" y="107"/>
                  <a:pt x="26" y="107"/>
                  <a:pt x="23" y="106"/>
                </a:cubicBezTo>
                <a:close/>
                <a:moveTo>
                  <a:pt x="112" y="34"/>
                </a:moveTo>
                <a:cubicBezTo>
                  <a:pt x="112" y="29"/>
                  <a:pt x="112" y="29"/>
                  <a:pt x="112" y="29"/>
                </a:cubicBezTo>
                <a:cubicBezTo>
                  <a:pt x="115" y="34"/>
                  <a:pt x="115" y="34"/>
                  <a:pt x="115" y="34"/>
                </a:cubicBezTo>
                <a:cubicBezTo>
                  <a:pt x="117" y="36"/>
                  <a:pt x="118" y="39"/>
                  <a:pt x="119" y="41"/>
                </a:cubicBezTo>
                <a:cubicBezTo>
                  <a:pt x="122" y="48"/>
                  <a:pt x="123" y="56"/>
                  <a:pt x="123" y="64"/>
                </a:cubicBezTo>
                <a:cubicBezTo>
                  <a:pt x="123" y="71"/>
                  <a:pt x="122" y="79"/>
                  <a:pt x="119" y="86"/>
                </a:cubicBezTo>
                <a:cubicBezTo>
                  <a:pt x="116" y="93"/>
                  <a:pt x="112" y="100"/>
                  <a:pt x="106" y="106"/>
                </a:cubicBezTo>
                <a:cubicBezTo>
                  <a:pt x="100" y="111"/>
                  <a:pt x="94" y="116"/>
                  <a:pt x="86" y="119"/>
                </a:cubicBezTo>
                <a:cubicBezTo>
                  <a:pt x="79" y="121"/>
                  <a:pt x="72" y="123"/>
                  <a:pt x="64" y="123"/>
                </a:cubicBezTo>
                <a:cubicBezTo>
                  <a:pt x="56" y="123"/>
                  <a:pt x="49" y="121"/>
                  <a:pt x="42" y="119"/>
                </a:cubicBezTo>
                <a:cubicBezTo>
                  <a:pt x="39" y="117"/>
                  <a:pt x="36" y="116"/>
                  <a:pt x="34" y="115"/>
                </a:cubicBezTo>
                <a:cubicBezTo>
                  <a:pt x="29" y="112"/>
                  <a:pt x="29" y="112"/>
                  <a:pt x="29" y="112"/>
                </a:cubicBezTo>
                <a:cubicBezTo>
                  <a:pt x="35" y="112"/>
                  <a:pt x="35" y="112"/>
                  <a:pt x="35" y="112"/>
                </a:cubicBezTo>
                <a:cubicBezTo>
                  <a:pt x="55" y="112"/>
                  <a:pt x="75" y="104"/>
                  <a:pt x="90" y="89"/>
                </a:cubicBezTo>
                <a:cubicBezTo>
                  <a:pt x="104" y="75"/>
                  <a:pt x="112" y="55"/>
                  <a:pt x="112" y="3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4" name="Freeform 44"/>
          <p:cNvSpPr>
            <a:spLocks noEditPoints="1"/>
          </p:cNvSpPr>
          <p:nvPr/>
        </p:nvSpPr>
        <p:spPr bwMode="auto">
          <a:xfrm>
            <a:off x="2489200" y="5111751"/>
            <a:ext cx="500063" cy="481013"/>
          </a:xfrm>
          <a:custGeom>
            <a:avLst/>
            <a:gdLst>
              <a:gd name="T0" fmla="*/ 108 w 133"/>
              <a:gd name="T1" fmla="*/ 23 h 128"/>
              <a:gd name="T2" fmla="*/ 111 w 133"/>
              <a:gd name="T3" fmla="*/ 16 h 128"/>
              <a:gd name="T4" fmla="*/ 105 w 133"/>
              <a:gd name="T5" fmla="*/ 20 h 128"/>
              <a:gd name="T6" fmla="*/ 53 w 133"/>
              <a:gd name="T7" fmla="*/ 0 h 128"/>
              <a:gd name="T8" fmla="*/ 30 w 133"/>
              <a:gd name="T9" fmla="*/ 3 h 128"/>
              <a:gd name="T10" fmla="*/ 24 w 133"/>
              <a:gd name="T11" fmla="*/ 32 h 128"/>
              <a:gd name="T12" fmla="*/ 51 w 133"/>
              <a:gd name="T13" fmla="*/ 44 h 128"/>
              <a:gd name="T14" fmla="*/ 51 w 133"/>
              <a:gd name="T15" fmla="*/ 72 h 128"/>
              <a:gd name="T16" fmla="*/ 1 w 133"/>
              <a:gd name="T17" fmla="*/ 124 h 128"/>
              <a:gd name="T18" fmla="*/ 4 w 133"/>
              <a:gd name="T19" fmla="*/ 127 h 128"/>
              <a:gd name="T20" fmla="*/ 56 w 133"/>
              <a:gd name="T21" fmla="*/ 77 h 128"/>
              <a:gd name="T22" fmla="*/ 83 w 133"/>
              <a:gd name="T23" fmla="*/ 77 h 128"/>
              <a:gd name="T24" fmla="*/ 95 w 133"/>
              <a:gd name="T25" fmla="*/ 104 h 128"/>
              <a:gd name="T26" fmla="*/ 124 w 133"/>
              <a:gd name="T27" fmla="*/ 98 h 128"/>
              <a:gd name="T28" fmla="*/ 109 w 133"/>
              <a:gd name="T29" fmla="*/ 24 h 128"/>
              <a:gd name="T30" fmla="*/ 69 w 133"/>
              <a:gd name="T31" fmla="*/ 6 h 128"/>
              <a:gd name="T32" fmla="*/ 95 w 133"/>
              <a:gd name="T33" fmla="*/ 18 h 128"/>
              <a:gd name="T34" fmla="*/ 57 w 133"/>
              <a:gd name="T35" fmla="*/ 36 h 128"/>
              <a:gd name="T36" fmla="*/ 37 w 133"/>
              <a:gd name="T37" fmla="*/ 6 h 128"/>
              <a:gd name="T38" fmla="*/ 45 w 133"/>
              <a:gd name="T39" fmla="*/ 40 h 128"/>
              <a:gd name="T40" fmla="*/ 28 w 133"/>
              <a:gd name="T41" fmla="*/ 30 h 128"/>
              <a:gd name="T42" fmla="*/ 31 w 133"/>
              <a:gd name="T43" fmla="*/ 8 h 128"/>
              <a:gd name="T44" fmla="*/ 34 w 133"/>
              <a:gd name="T45" fmla="*/ 8 h 128"/>
              <a:gd name="T46" fmla="*/ 53 w 133"/>
              <a:gd name="T47" fmla="*/ 38 h 128"/>
              <a:gd name="T48" fmla="*/ 45 w 133"/>
              <a:gd name="T49" fmla="*/ 40 h 128"/>
              <a:gd name="T50" fmla="*/ 69 w 133"/>
              <a:gd name="T51" fmla="*/ 77 h 128"/>
              <a:gd name="T52" fmla="*/ 51 w 133"/>
              <a:gd name="T53" fmla="*/ 58 h 128"/>
              <a:gd name="T54" fmla="*/ 57 w 133"/>
              <a:gd name="T55" fmla="*/ 44 h 128"/>
              <a:gd name="T56" fmla="*/ 70 w 133"/>
              <a:gd name="T57" fmla="*/ 58 h 128"/>
              <a:gd name="T58" fmla="*/ 84 w 133"/>
              <a:gd name="T59" fmla="*/ 71 h 128"/>
              <a:gd name="T60" fmla="*/ 85 w 133"/>
              <a:gd name="T61" fmla="*/ 66 h 128"/>
              <a:gd name="T62" fmla="*/ 62 w 133"/>
              <a:gd name="T63" fmla="*/ 42 h 128"/>
              <a:gd name="T64" fmla="*/ 99 w 133"/>
              <a:gd name="T65" fmla="*/ 21 h 128"/>
              <a:gd name="T66" fmla="*/ 103 w 133"/>
              <a:gd name="T67" fmla="*/ 25 h 128"/>
              <a:gd name="T68" fmla="*/ 106 w 133"/>
              <a:gd name="T69" fmla="*/ 28 h 128"/>
              <a:gd name="T70" fmla="*/ 85 w 133"/>
              <a:gd name="T71" fmla="*/ 66 h 128"/>
              <a:gd name="T72" fmla="*/ 112 w 133"/>
              <a:gd name="T73" fmla="*/ 101 h 128"/>
              <a:gd name="T74" fmla="*/ 97 w 133"/>
              <a:gd name="T75" fmla="*/ 100 h 128"/>
              <a:gd name="T76" fmla="*/ 88 w 133"/>
              <a:gd name="T77" fmla="*/ 77 h 128"/>
              <a:gd name="T78" fmla="*/ 91 w 133"/>
              <a:gd name="T79" fmla="*/ 76 h 128"/>
              <a:gd name="T80" fmla="*/ 121 w 133"/>
              <a:gd name="T81" fmla="*/ 95 h 128"/>
              <a:gd name="T82" fmla="*/ 122 w 133"/>
              <a:gd name="T83" fmla="*/ 88 h 128"/>
              <a:gd name="T84" fmla="*/ 120 w 133"/>
              <a:gd name="T85" fmla="*/ 89 h 128"/>
              <a:gd name="T86" fmla="*/ 90 w 133"/>
              <a:gd name="T87" fmla="*/ 70 h 128"/>
              <a:gd name="T88" fmla="*/ 111 w 133"/>
              <a:gd name="T89" fmla="*/ 34 h 128"/>
              <a:gd name="T90" fmla="*/ 122 w 133"/>
              <a:gd name="T91" fmla="*/ 8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3" h="128">
                <a:moveTo>
                  <a:pt x="109" y="24"/>
                </a:moveTo>
                <a:cubicBezTo>
                  <a:pt x="108" y="23"/>
                  <a:pt x="108" y="23"/>
                  <a:pt x="108" y="23"/>
                </a:cubicBezTo>
                <a:cubicBezTo>
                  <a:pt x="111" y="19"/>
                  <a:pt x="111" y="19"/>
                  <a:pt x="111" y="19"/>
                </a:cubicBezTo>
                <a:cubicBezTo>
                  <a:pt x="112" y="19"/>
                  <a:pt x="112" y="17"/>
                  <a:pt x="111" y="16"/>
                </a:cubicBezTo>
                <a:cubicBezTo>
                  <a:pt x="111" y="15"/>
                  <a:pt x="109" y="15"/>
                  <a:pt x="108" y="16"/>
                </a:cubicBezTo>
                <a:cubicBezTo>
                  <a:pt x="105" y="20"/>
                  <a:pt x="105" y="20"/>
                  <a:pt x="105" y="20"/>
                </a:cubicBezTo>
                <a:cubicBezTo>
                  <a:pt x="104" y="19"/>
                  <a:pt x="104" y="19"/>
                  <a:pt x="104" y="19"/>
                </a:cubicBezTo>
                <a:cubicBezTo>
                  <a:pt x="90" y="6"/>
                  <a:pt x="72" y="0"/>
                  <a:pt x="53" y="0"/>
                </a:cubicBezTo>
                <a:cubicBezTo>
                  <a:pt x="45" y="0"/>
                  <a:pt x="38" y="1"/>
                  <a:pt x="30" y="3"/>
                </a:cubicBezTo>
                <a:cubicBezTo>
                  <a:pt x="30" y="3"/>
                  <a:pt x="30" y="3"/>
                  <a:pt x="30" y="3"/>
                </a:cubicBezTo>
                <a:cubicBezTo>
                  <a:pt x="30" y="3"/>
                  <a:pt x="30" y="3"/>
                  <a:pt x="29" y="4"/>
                </a:cubicBezTo>
                <a:cubicBezTo>
                  <a:pt x="21" y="11"/>
                  <a:pt x="19" y="23"/>
                  <a:pt x="24" y="32"/>
                </a:cubicBezTo>
                <a:cubicBezTo>
                  <a:pt x="29" y="41"/>
                  <a:pt x="38" y="46"/>
                  <a:pt x="48" y="44"/>
                </a:cubicBezTo>
                <a:cubicBezTo>
                  <a:pt x="51" y="44"/>
                  <a:pt x="51" y="44"/>
                  <a:pt x="51" y="44"/>
                </a:cubicBezTo>
                <a:cubicBezTo>
                  <a:pt x="49" y="47"/>
                  <a:pt x="49" y="47"/>
                  <a:pt x="49" y="47"/>
                </a:cubicBezTo>
                <a:cubicBezTo>
                  <a:pt x="45" y="55"/>
                  <a:pt x="45" y="65"/>
                  <a:pt x="51" y="72"/>
                </a:cubicBezTo>
                <a:cubicBezTo>
                  <a:pt x="51" y="73"/>
                  <a:pt x="51" y="73"/>
                  <a:pt x="51" y="73"/>
                </a:cubicBezTo>
                <a:cubicBezTo>
                  <a:pt x="1" y="124"/>
                  <a:pt x="1" y="124"/>
                  <a:pt x="1" y="124"/>
                </a:cubicBezTo>
                <a:cubicBezTo>
                  <a:pt x="0" y="125"/>
                  <a:pt x="0" y="126"/>
                  <a:pt x="1" y="127"/>
                </a:cubicBezTo>
                <a:cubicBezTo>
                  <a:pt x="2" y="128"/>
                  <a:pt x="3" y="128"/>
                  <a:pt x="4" y="127"/>
                </a:cubicBezTo>
                <a:cubicBezTo>
                  <a:pt x="55" y="76"/>
                  <a:pt x="55" y="76"/>
                  <a:pt x="55" y="76"/>
                </a:cubicBezTo>
                <a:cubicBezTo>
                  <a:pt x="56" y="77"/>
                  <a:pt x="56" y="77"/>
                  <a:pt x="56" y="77"/>
                </a:cubicBezTo>
                <a:cubicBezTo>
                  <a:pt x="63" y="82"/>
                  <a:pt x="73" y="83"/>
                  <a:pt x="81" y="78"/>
                </a:cubicBezTo>
                <a:cubicBezTo>
                  <a:pt x="83" y="77"/>
                  <a:pt x="83" y="77"/>
                  <a:pt x="83" y="77"/>
                </a:cubicBezTo>
                <a:cubicBezTo>
                  <a:pt x="83" y="80"/>
                  <a:pt x="83" y="80"/>
                  <a:pt x="83" y="80"/>
                </a:cubicBezTo>
                <a:cubicBezTo>
                  <a:pt x="82" y="89"/>
                  <a:pt x="87" y="99"/>
                  <a:pt x="95" y="104"/>
                </a:cubicBezTo>
                <a:cubicBezTo>
                  <a:pt x="98" y="105"/>
                  <a:pt x="102" y="106"/>
                  <a:pt x="106" y="106"/>
                </a:cubicBezTo>
                <a:cubicBezTo>
                  <a:pt x="113" y="106"/>
                  <a:pt x="120" y="103"/>
                  <a:pt x="124" y="98"/>
                </a:cubicBezTo>
                <a:cubicBezTo>
                  <a:pt x="124" y="98"/>
                  <a:pt x="124" y="98"/>
                  <a:pt x="124" y="98"/>
                </a:cubicBezTo>
                <a:cubicBezTo>
                  <a:pt x="133" y="72"/>
                  <a:pt x="127" y="44"/>
                  <a:pt x="109" y="24"/>
                </a:cubicBezTo>
                <a:close/>
                <a:moveTo>
                  <a:pt x="39" y="5"/>
                </a:moveTo>
                <a:cubicBezTo>
                  <a:pt x="49" y="3"/>
                  <a:pt x="59" y="4"/>
                  <a:pt x="69" y="6"/>
                </a:cubicBezTo>
                <a:cubicBezTo>
                  <a:pt x="78" y="8"/>
                  <a:pt x="86" y="11"/>
                  <a:pt x="94" y="17"/>
                </a:cubicBezTo>
                <a:cubicBezTo>
                  <a:pt x="95" y="18"/>
                  <a:pt x="95" y="18"/>
                  <a:pt x="95" y="18"/>
                </a:cubicBezTo>
                <a:cubicBezTo>
                  <a:pt x="57" y="37"/>
                  <a:pt x="57" y="37"/>
                  <a:pt x="57" y="37"/>
                </a:cubicBezTo>
                <a:cubicBezTo>
                  <a:pt x="57" y="36"/>
                  <a:pt x="57" y="36"/>
                  <a:pt x="57" y="36"/>
                </a:cubicBezTo>
                <a:cubicBezTo>
                  <a:pt x="50" y="27"/>
                  <a:pt x="44" y="18"/>
                  <a:pt x="38" y="8"/>
                </a:cubicBezTo>
                <a:cubicBezTo>
                  <a:pt x="37" y="6"/>
                  <a:pt x="37" y="6"/>
                  <a:pt x="37" y="6"/>
                </a:cubicBezTo>
                <a:lnTo>
                  <a:pt x="39" y="5"/>
                </a:lnTo>
                <a:close/>
                <a:moveTo>
                  <a:pt x="45" y="40"/>
                </a:moveTo>
                <a:cubicBezTo>
                  <a:pt x="43" y="40"/>
                  <a:pt x="41" y="40"/>
                  <a:pt x="39" y="39"/>
                </a:cubicBezTo>
                <a:cubicBezTo>
                  <a:pt x="34" y="38"/>
                  <a:pt x="30" y="35"/>
                  <a:pt x="28" y="30"/>
                </a:cubicBezTo>
                <a:cubicBezTo>
                  <a:pt x="26" y="26"/>
                  <a:pt x="25" y="21"/>
                  <a:pt x="27" y="16"/>
                </a:cubicBezTo>
                <a:cubicBezTo>
                  <a:pt x="27" y="13"/>
                  <a:pt x="29" y="10"/>
                  <a:pt x="31" y="8"/>
                </a:cubicBezTo>
                <a:cubicBezTo>
                  <a:pt x="33" y="7"/>
                  <a:pt x="33" y="7"/>
                  <a:pt x="33" y="7"/>
                </a:cubicBezTo>
                <a:cubicBezTo>
                  <a:pt x="34" y="8"/>
                  <a:pt x="34" y="8"/>
                  <a:pt x="34" y="8"/>
                </a:cubicBezTo>
                <a:cubicBezTo>
                  <a:pt x="39" y="18"/>
                  <a:pt x="45" y="28"/>
                  <a:pt x="51" y="37"/>
                </a:cubicBezTo>
                <a:cubicBezTo>
                  <a:pt x="53" y="38"/>
                  <a:pt x="53" y="38"/>
                  <a:pt x="53" y="38"/>
                </a:cubicBezTo>
                <a:cubicBezTo>
                  <a:pt x="51" y="39"/>
                  <a:pt x="51" y="39"/>
                  <a:pt x="51" y="39"/>
                </a:cubicBezTo>
                <a:cubicBezTo>
                  <a:pt x="49" y="40"/>
                  <a:pt x="47" y="40"/>
                  <a:pt x="45" y="40"/>
                </a:cubicBezTo>
                <a:close/>
                <a:moveTo>
                  <a:pt x="82" y="72"/>
                </a:moveTo>
                <a:cubicBezTo>
                  <a:pt x="79" y="75"/>
                  <a:pt x="74" y="77"/>
                  <a:pt x="69" y="77"/>
                </a:cubicBezTo>
                <a:cubicBezTo>
                  <a:pt x="64" y="77"/>
                  <a:pt x="60" y="75"/>
                  <a:pt x="56" y="71"/>
                </a:cubicBezTo>
                <a:cubicBezTo>
                  <a:pt x="53" y="68"/>
                  <a:pt x="51" y="63"/>
                  <a:pt x="51" y="58"/>
                </a:cubicBezTo>
                <a:cubicBezTo>
                  <a:pt x="51" y="53"/>
                  <a:pt x="52" y="49"/>
                  <a:pt x="56" y="45"/>
                </a:cubicBezTo>
                <a:cubicBezTo>
                  <a:pt x="57" y="44"/>
                  <a:pt x="57" y="44"/>
                  <a:pt x="57" y="44"/>
                </a:cubicBezTo>
                <a:cubicBezTo>
                  <a:pt x="58" y="45"/>
                  <a:pt x="58" y="45"/>
                  <a:pt x="58" y="45"/>
                </a:cubicBezTo>
                <a:cubicBezTo>
                  <a:pt x="62" y="50"/>
                  <a:pt x="66" y="54"/>
                  <a:pt x="70" y="58"/>
                </a:cubicBezTo>
                <a:cubicBezTo>
                  <a:pt x="74" y="62"/>
                  <a:pt x="78" y="66"/>
                  <a:pt x="82" y="70"/>
                </a:cubicBezTo>
                <a:cubicBezTo>
                  <a:pt x="84" y="71"/>
                  <a:pt x="84" y="71"/>
                  <a:pt x="84" y="71"/>
                </a:cubicBezTo>
                <a:lnTo>
                  <a:pt x="82" y="72"/>
                </a:lnTo>
                <a:close/>
                <a:moveTo>
                  <a:pt x="85" y="66"/>
                </a:moveTo>
                <a:cubicBezTo>
                  <a:pt x="81" y="62"/>
                  <a:pt x="77" y="59"/>
                  <a:pt x="73" y="55"/>
                </a:cubicBezTo>
                <a:cubicBezTo>
                  <a:pt x="69" y="51"/>
                  <a:pt x="65" y="47"/>
                  <a:pt x="62" y="42"/>
                </a:cubicBezTo>
                <a:cubicBezTo>
                  <a:pt x="60" y="41"/>
                  <a:pt x="60" y="41"/>
                  <a:pt x="60" y="41"/>
                </a:cubicBezTo>
                <a:cubicBezTo>
                  <a:pt x="99" y="21"/>
                  <a:pt x="99" y="21"/>
                  <a:pt x="99" y="21"/>
                </a:cubicBezTo>
                <a:cubicBezTo>
                  <a:pt x="100" y="22"/>
                  <a:pt x="100" y="22"/>
                  <a:pt x="100" y="22"/>
                </a:cubicBezTo>
                <a:cubicBezTo>
                  <a:pt x="101" y="23"/>
                  <a:pt x="102" y="24"/>
                  <a:pt x="103" y="25"/>
                </a:cubicBezTo>
                <a:cubicBezTo>
                  <a:pt x="104" y="25"/>
                  <a:pt x="105" y="26"/>
                  <a:pt x="105" y="27"/>
                </a:cubicBezTo>
                <a:cubicBezTo>
                  <a:pt x="106" y="28"/>
                  <a:pt x="106" y="28"/>
                  <a:pt x="106" y="28"/>
                </a:cubicBezTo>
                <a:cubicBezTo>
                  <a:pt x="86" y="67"/>
                  <a:pt x="86" y="67"/>
                  <a:pt x="86" y="67"/>
                </a:cubicBezTo>
                <a:lnTo>
                  <a:pt x="85" y="66"/>
                </a:lnTo>
                <a:close/>
                <a:moveTo>
                  <a:pt x="120" y="96"/>
                </a:moveTo>
                <a:cubicBezTo>
                  <a:pt x="117" y="98"/>
                  <a:pt x="115" y="100"/>
                  <a:pt x="112" y="101"/>
                </a:cubicBezTo>
                <a:cubicBezTo>
                  <a:pt x="110" y="102"/>
                  <a:pt x="108" y="102"/>
                  <a:pt x="106" y="102"/>
                </a:cubicBezTo>
                <a:cubicBezTo>
                  <a:pt x="103" y="102"/>
                  <a:pt x="100" y="101"/>
                  <a:pt x="97" y="100"/>
                </a:cubicBezTo>
                <a:cubicBezTo>
                  <a:pt x="93" y="97"/>
                  <a:pt x="90" y="93"/>
                  <a:pt x="88" y="88"/>
                </a:cubicBezTo>
                <a:cubicBezTo>
                  <a:pt x="87" y="85"/>
                  <a:pt x="87" y="81"/>
                  <a:pt x="88" y="77"/>
                </a:cubicBezTo>
                <a:cubicBezTo>
                  <a:pt x="89" y="75"/>
                  <a:pt x="89" y="75"/>
                  <a:pt x="89" y="75"/>
                </a:cubicBezTo>
                <a:cubicBezTo>
                  <a:pt x="91" y="76"/>
                  <a:pt x="91" y="76"/>
                  <a:pt x="91" y="76"/>
                </a:cubicBezTo>
                <a:cubicBezTo>
                  <a:pt x="100" y="83"/>
                  <a:pt x="109" y="89"/>
                  <a:pt x="119" y="94"/>
                </a:cubicBezTo>
                <a:cubicBezTo>
                  <a:pt x="121" y="95"/>
                  <a:pt x="121" y="95"/>
                  <a:pt x="121" y="95"/>
                </a:cubicBezTo>
                <a:lnTo>
                  <a:pt x="120" y="96"/>
                </a:lnTo>
                <a:close/>
                <a:moveTo>
                  <a:pt x="122" y="88"/>
                </a:moveTo>
                <a:cubicBezTo>
                  <a:pt x="122" y="90"/>
                  <a:pt x="122" y="90"/>
                  <a:pt x="122" y="90"/>
                </a:cubicBezTo>
                <a:cubicBezTo>
                  <a:pt x="120" y="89"/>
                  <a:pt x="120" y="89"/>
                  <a:pt x="120" y="89"/>
                </a:cubicBezTo>
                <a:cubicBezTo>
                  <a:pt x="110" y="84"/>
                  <a:pt x="100" y="78"/>
                  <a:pt x="91" y="71"/>
                </a:cubicBezTo>
                <a:cubicBezTo>
                  <a:pt x="90" y="70"/>
                  <a:pt x="90" y="70"/>
                  <a:pt x="90" y="70"/>
                </a:cubicBezTo>
                <a:cubicBezTo>
                  <a:pt x="109" y="32"/>
                  <a:pt x="109" y="32"/>
                  <a:pt x="109" y="32"/>
                </a:cubicBezTo>
                <a:cubicBezTo>
                  <a:pt x="111" y="34"/>
                  <a:pt x="111" y="34"/>
                  <a:pt x="111" y="34"/>
                </a:cubicBezTo>
                <a:cubicBezTo>
                  <a:pt x="116" y="41"/>
                  <a:pt x="120" y="50"/>
                  <a:pt x="122" y="59"/>
                </a:cubicBezTo>
                <a:cubicBezTo>
                  <a:pt x="124" y="69"/>
                  <a:pt x="124" y="78"/>
                  <a:pt x="122" y="88"/>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5" name="Freeform 45"/>
          <p:cNvSpPr>
            <a:spLocks noEditPoints="1"/>
          </p:cNvSpPr>
          <p:nvPr/>
        </p:nvSpPr>
        <p:spPr bwMode="auto">
          <a:xfrm>
            <a:off x="1622425" y="5108576"/>
            <a:ext cx="293688" cy="484188"/>
          </a:xfrm>
          <a:custGeom>
            <a:avLst/>
            <a:gdLst>
              <a:gd name="T0" fmla="*/ 78 w 78"/>
              <a:gd name="T1" fmla="*/ 2 h 129"/>
              <a:gd name="T2" fmla="*/ 75 w 78"/>
              <a:gd name="T3" fmla="*/ 1 h 129"/>
              <a:gd name="T4" fmla="*/ 47 w 78"/>
              <a:gd name="T5" fmla="*/ 8 h 129"/>
              <a:gd name="T6" fmla="*/ 45 w 78"/>
              <a:gd name="T7" fmla="*/ 10 h 129"/>
              <a:gd name="T8" fmla="*/ 38 w 78"/>
              <a:gd name="T9" fmla="*/ 42 h 129"/>
              <a:gd name="T10" fmla="*/ 2 w 78"/>
              <a:gd name="T11" fmla="*/ 42 h 129"/>
              <a:gd name="T12" fmla="*/ 0 w 78"/>
              <a:gd name="T13" fmla="*/ 45 h 129"/>
              <a:gd name="T14" fmla="*/ 10 w 78"/>
              <a:gd name="T15" fmla="*/ 127 h 129"/>
              <a:gd name="T16" fmla="*/ 13 w 78"/>
              <a:gd name="T17" fmla="*/ 129 h 129"/>
              <a:gd name="T18" fmla="*/ 51 w 78"/>
              <a:gd name="T19" fmla="*/ 129 h 129"/>
              <a:gd name="T20" fmla="*/ 53 w 78"/>
              <a:gd name="T21" fmla="*/ 127 h 129"/>
              <a:gd name="T22" fmla="*/ 63 w 78"/>
              <a:gd name="T23" fmla="*/ 45 h 129"/>
              <a:gd name="T24" fmla="*/ 61 w 78"/>
              <a:gd name="T25" fmla="*/ 42 h 129"/>
              <a:gd name="T26" fmla="*/ 43 w 78"/>
              <a:gd name="T27" fmla="*/ 42 h 129"/>
              <a:gd name="T28" fmla="*/ 50 w 78"/>
              <a:gd name="T29" fmla="*/ 12 h 129"/>
              <a:gd name="T30" fmla="*/ 76 w 78"/>
              <a:gd name="T31" fmla="*/ 5 h 129"/>
              <a:gd name="T32" fmla="*/ 78 w 78"/>
              <a:gd name="T33" fmla="*/ 2 h 129"/>
              <a:gd name="T34" fmla="*/ 5 w 78"/>
              <a:gd name="T35" fmla="*/ 47 h 129"/>
              <a:gd name="T36" fmla="*/ 37 w 78"/>
              <a:gd name="T37" fmla="*/ 47 h 129"/>
              <a:gd name="T38" fmla="*/ 29 w 78"/>
              <a:gd name="T39" fmla="*/ 83 h 129"/>
              <a:gd name="T40" fmla="*/ 10 w 78"/>
              <a:gd name="T41" fmla="*/ 83 h 129"/>
              <a:gd name="T42" fmla="*/ 5 w 78"/>
              <a:gd name="T43" fmla="*/ 47 h 129"/>
              <a:gd name="T44" fmla="*/ 49 w 78"/>
              <a:gd name="T45" fmla="*/ 124 h 129"/>
              <a:gd name="T46" fmla="*/ 15 w 78"/>
              <a:gd name="T47" fmla="*/ 124 h 129"/>
              <a:gd name="T48" fmla="*/ 10 w 78"/>
              <a:gd name="T49" fmla="*/ 88 h 129"/>
              <a:gd name="T50" fmla="*/ 53 w 78"/>
              <a:gd name="T51" fmla="*/ 88 h 129"/>
              <a:gd name="T52" fmla="*/ 49 w 78"/>
              <a:gd name="T53" fmla="*/ 124 h 129"/>
              <a:gd name="T54" fmla="*/ 58 w 78"/>
              <a:gd name="T55" fmla="*/ 47 h 129"/>
              <a:gd name="T56" fmla="*/ 54 w 78"/>
              <a:gd name="T57" fmla="*/ 83 h 129"/>
              <a:gd name="T58" fmla="*/ 34 w 78"/>
              <a:gd name="T59" fmla="*/ 83 h 129"/>
              <a:gd name="T60" fmla="*/ 42 w 78"/>
              <a:gd name="T61" fmla="*/ 47 h 129"/>
              <a:gd name="T62" fmla="*/ 58 w 78"/>
              <a:gd name="T63" fmla="*/ 47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8" h="129">
                <a:moveTo>
                  <a:pt x="78" y="2"/>
                </a:moveTo>
                <a:cubicBezTo>
                  <a:pt x="77" y="1"/>
                  <a:pt x="76" y="0"/>
                  <a:pt x="75" y="1"/>
                </a:cubicBezTo>
                <a:cubicBezTo>
                  <a:pt x="47" y="8"/>
                  <a:pt x="47" y="8"/>
                  <a:pt x="47" y="8"/>
                </a:cubicBezTo>
                <a:cubicBezTo>
                  <a:pt x="46" y="8"/>
                  <a:pt x="46" y="9"/>
                  <a:pt x="45" y="10"/>
                </a:cubicBezTo>
                <a:cubicBezTo>
                  <a:pt x="38" y="42"/>
                  <a:pt x="38" y="42"/>
                  <a:pt x="38" y="42"/>
                </a:cubicBezTo>
                <a:cubicBezTo>
                  <a:pt x="2" y="42"/>
                  <a:pt x="2" y="42"/>
                  <a:pt x="2" y="42"/>
                </a:cubicBezTo>
                <a:cubicBezTo>
                  <a:pt x="1" y="42"/>
                  <a:pt x="0" y="43"/>
                  <a:pt x="0" y="45"/>
                </a:cubicBezTo>
                <a:cubicBezTo>
                  <a:pt x="10" y="127"/>
                  <a:pt x="10" y="127"/>
                  <a:pt x="10" y="127"/>
                </a:cubicBezTo>
                <a:cubicBezTo>
                  <a:pt x="11" y="128"/>
                  <a:pt x="12" y="129"/>
                  <a:pt x="13" y="129"/>
                </a:cubicBezTo>
                <a:cubicBezTo>
                  <a:pt x="51" y="129"/>
                  <a:pt x="51" y="129"/>
                  <a:pt x="51" y="129"/>
                </a:cubicBezTo>
                <a:cubicBezTo>
                  <a:pt x="52" y="129"/>
                  <a:pt x="53" y="128"/>
                  <a:pt x="53" y="127"/>
                </a:cubicBezTo>
                <a:cubicBezTo>
                  <a:pt x="63" y="45"/>
                  <a:pt x="63" y="45"/>
                  <a:pt x="63" y="45"/>
                </a:cubicBezTo>
                <a:cubicBezTo>
                  <a:pt x="63" y="43"/>
                  <a:pt x="62" y="42"/>
                  <a:pt x="61" y="42"/>
                </a:cubicBezTo>
                <a:cubicBezTo>
                  <a:pt x="43" y="42"/>
                  <a:pt x="43" y="42"/>
                  <a:pt x="43" y="42"/>
                </a:cubicBezTo>
                <a:cubicBezTo>
                  <a:pt x="50" y="12"/>
                  <a:pt x="50" y="12"/>
                  <a:pt x="50" y="12"/>
                </a:cubicBezTo>
                <a:cubicBezTo>
                  <a:pt x="76" y="5"/>
                  <a:pt x="76" y="5"/>
                  <a:pt x="76" y="5"/>
                </a:cubicBezTo>
                <a:cubicBezTo>
                  <a:pt x="77" y="5"/>
                  <a:pt x="78" y="3"/>
                  <a:pt x="78" y="2"/>
                </a:cubicBezTo>
                <a:close/>
                <a:moveTo>
                  <a:pt x="5" y="47"/>
                </a:moveTo>
                <a:cubicBezTo>
                  <a:pt x="37" y="47"/>
                  <a:pt x="37" y="47"/>
                  <a:pt x="37" y="47"/>
                </a:cubicBezTo>
                <a:cubicBezTo>
                  <a:pt x="29" y="83"/>
                  <a:pt x="29" y="83"/>
                  <a:pt x="29" y="83"/>
                </a:cubicBezTo>
                <a:cubicBezTo>
                  <a:pt x="10" y="83"/>
                  <a:pt x="10" y="83"/>
                  <a:pt x="10" y="83"/>
                </a:cubicBezTo>
                <a:lnTo>
                  <a:pt x="5" y="47"/>
                </a:lnTo>
                <a:close/>
                <a:moveTo>
                  <a:pt x="49" y="124"/>
                </a:moveTo>
                <a:cubicBezTo>
                  <a:pt x="15" y="124"/>
                  <a:pt x="15" y="124"/>
                  <a:pt x="15" y="124"/>
                </a:cubicBezTo>
                <a:cubicBezTo>
                  <a:pt x="10" y="88"/>
                  <a:pt x="10" y="88"/>
                  <a:pt x="10" y="88"/>
                </a:cubicBezTo>
                <a:cubicBezTo>
                  <a:pt x="53" y="88"/>
                  <a:pt x="53" y="88"/>
                  <a:pt x="53" y="88"/>
                </a:cubicBezTo>
                <a:lnTo>
                  <a:pt x="49" y="124"/>
                </a:lnTo>
                <a:close/>
                <a:moveTo>
                  <a:pt x="58" y="47"/>
                </a:moveTo>
                <a:cubicBezTo>
                  <a:pt x="54" y="83"/>
                  <a:pt x="54" y="83"/>
                  <a:pt x="54" y="83"/>
                </a:cubicBezTo>
                <a:cubicBezTo>
                  <a:pt x="34" y="83"/>
                  <a:pt x="34" y="83"/>
                  <a:pt x="34" y="83"/>
                </a:cubicBezTo>
                <a:cubicBezTo>
                  <a:pt x="42" y="47"/>
                  <a:pt x="42" y="47"/>
                  <a:pt x="42" y="47"/>
                </a:cubicBezTo>
                <a:lnTo>
                  <a:pt x="58" y="47"/>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6" name="Freeform 46"/>
          <p:cNvSpPr>
            <a:spLocks noEditPoints="1"/>
          </p:cNvSpPr>
          <p:nvPr/>
        </p:nvSpPr>
        <p:spPr bwMode="auto">
          <a:xfrm>
            <a:off x="568325" y="5160963"/>
            <a:ext cx="479425" cy="379413"/>
          </a:xfrm>
          <a:custGeom>
            <a:avLst/>
            <a:gdLst>
              <a:gd name="T0" fmla="*/ 128 w 128"/>
              <a:gd name="T1" fmla="*/ 21 h 101"/>
              <a:gd name="T2" fmla="*/ 122 w 128"/>
              <a:gd name="T3" fmla="*/ 15 h 101"/>
              <a:gd name="T4" fmla="*/ 89 w 128"/>
              <a:gd name="T5" fmla="*/ 15 h 101"/>
              <a:gd name="T6" fmla="*/ 89 w 128"/>
              <a:gd name="T7" fmla="*/ 6 h 101"/>
              <a:gd name="T8" fmla="*/ 83 w 128"/>
              <a:gd name="T9" fmla="*/ 0 h 101"/>
              <a:gd name="T10" fmla="*/ 45 w 128"/>
              <a:gd name="T11" fmla="*/ 0 h 101"/>
              <a:gd name="T12" fmla="*/ 39 w 128"/>
              <a:gd name="T13" fmla="*/ 6 h 101"/>
              <a:gd name="T14" fmla="*/ 39 w 128"/>
              <a:gd name="T15" fmla="*/ 15 h 101"/>
              <a:gd name="T16" fmla="*/ 6 w 128"/>
              <a:gd name="T17" fmla="*/ 15 h 101"/>
              <a:gd name="T18" fmla="*/ 0 w 128"/>
              <a:gd name="T19" fmla="*/ 21 h 101"/>
              <a:gd name="T20" fmla="*/ 0 w 128"/>
              <a:gd name="T21" fmla="*/ 95 h 101"/>
              <a:gd name="T22" fmla="*/ 6 w 128"/>
              <a:gd name="T23" fmla="*/ 101 h 101"/>
              <a:gd name="T24" fmla="*/ 122 w 128"/>
              <a:gd name="T25" fmla="*/ 101 h 101"/>
              <a:gd name="T26" fmla="*/ 128 w 128"/>
              <a:gd name="T27" fmla="*/ 95 h 101"/>
              <a:gd name="T28" fmla="*/ 128 w 128"/>
              <a:gd name="T29" fmla="*/ 21 h 101"/>
              <a:gd name="T30" fmla="*/ 44 w 128"/>
              <a:gd name="T31" fmla="*/ 5 h 101"/>
              <a:gd name="T32" fmla="*/ 84 w 128"/>
              <a:gd name="T33" fmla="*/ 5 h 101"/>
              <a:gd name="T34" fmla="*/ 84 w 128"/>
              <a:gd name="T35" fmla="*/ 15 h 101"/>
              <a:gd name="T36" fmla="*/ 44 w 128"/>
              <a:gd name="T37" fmla="*/ 15 h 101"/>
              <a:gd name="T38" fmla="*/ 44 w 128"/>
              <a:gd name="T39" fmla="*/ 5 h 101"/>
              <a:gd name="T40" fmla="*/ 22 w 128"/>
              <a:gd name="T41" fmla="*/ 96 h 101"/>
              <a:gd name="T42" fmla="*/ 5 w 128"/>
              <a:gd name="T43" fmla="*/ 96 h 101"/>
              <a:gd name="T44" fmla="*/ 5 w 128"/>
              <a:gd name="T45" fmla="*/ 19 h 101"/>
              <a:gd name="T46" fmla="*/ 22 w 128"/>
              <a:gd name="T47" fmla="*/ 19 h 101"/>
              <a:gd name="T48" fmla="*/ 22 w 128"/>
              <a:gd name="T49" fmla="*/ 96 h 101"/>
              <a:gd name="T50" fmla="*/ 101 w 128"/>
              <a:gd name="T51" fmla="*/ 96 h 101"/>
              <a:gd name="T52" fmla="*/ 27 w 128"/>
              <a:gd name="T53" fmla="*/ 96 h 101"/>
              <a:gd name="T54" fmla="*/ 27 w 128"/>
              <a:gd name="T55" fmla="*/ 19 h 101"/>
              <a:gd name="T56" fmla="*/ 101 w 128"/>
              <a:gd name="T57" fmla="*/ 19 h 101"/>
              <a:gd name="T58" fmla="*/ 101 w 128"/>
              <a:gd name="T59" fmla="*/ 96 h 101"/>
              <a:gd name="T60" fmla="*/ 123 w 128"/>
              <a:gd name="T61" fmla="*/ 96 h 101"/>
              <a:gd name="T62" fmla="*/ 106 w 128"/>
              <a:gd name="T63" fmla="*/ 96 h 101"/>
              <a:gd name="T64" fmla="*/ 106 w 128"/>
              <a:gd name="T65" fmla="*/ 19 h 101"/>
              <a:gd name="T66" fmla="*/ 123 w 128"/>
              <a:gd name="T67" fmla="*/ 19 h 101"/>
              <a:gd name="T68" fmla="*/ 123 w 128"/>
              <a:gd name="T69" fmla="*/ 9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01">
                <a:moveTo>
                  <a:pt x="128" y="21"/>
                </a:moveTo>
                <a:cubicBezTo>
                  <a:pt x="128" y="18"/>
                  <a:pt x="125" y="15"/>
                  <a:pt x="122" y="15"/>
                </a:cubicBezTo>
                <a:cubicBezTo>
                  <a:pt x="89" y="15"/>
                  <a:pt x="89" y="15"/>
                  <a:pt x="89" y="15"/>
                </a:cubicBezTo>
                <a:cubicBezTo>
                  <a:pt x="89" y="6"/>
                  <a:pt x="89" y="6"/>
                  <a:pt x="89" y="6"/>
                </a:cubicBezTo>
                <a:cubicBezTo>
                  <a:pt x="89" y="3"/>
                  <a:pt x="86" y="0"/>
                  <a:pt x="83" y="0"/>
                </a:cubicBezTo>
                <a:cubicBezTo>
                  <a:pt x="45" y="0"/>
                  <a:pt x="45" y="0"/>
                  <a:pt x="45" y="0"/>
                </a:cubicBezTo>
                <a:cubicBezTo>
                  <a:pt x="42" y="0"/>
                  <a:pt x="39" y="3"/>
                  <a:pt x="39" y="6"/>
                </a:cubicBezTo>
                <a:cubicBezTo>
                  <a:pt x="39" y="15"/>
                  <a:pt x="39" y="15"/>
                  <a:pt x="39" y="15"/>
                </a:cubicBezTo>
                <a:cubicBezTo>
                  <a:pt x="6" y="15"/>
                  <a:pt x="6" y="15"/>
                  <a:pt x="6" y="15"/>
                </a:cubicBezTo>
                <a:cubicBezTo>
                  <a:pt x="3" y="15"/>
                  <a:pt x="0" y="18"/>
                  <a:pt x="0" y="21"/>
                </a:cubicBezTo>
                <a:cubicBezTo>
                  <a:pt x="0" y="95"/>
                  <a:pt x="0" y="95"/>
                  <a:pt x="0" y="95"/>
                </a:cubicBezTo>
                <a:cubicBezTo>
                  <a:pt x="0" y="98"/>
                  <a:pt x="3" y="101"/>
                  <a:pt x="6" y="101"/>
                </a:cubicBezTo>
                <a:cubicBezTo>
                  <a:pt x="122" y="101"/>
                  <a:pt x="122" y="101"/>
                  <a:pt x="122" y="101"/>
                </a:cubicBezTo>
                <a:cubicBezTo>
                  <a:pt x="125" y="101"/>
                  <a:pt x="128" y="98"/>
                  <a:pt x="128" y="95"/>
                </a:cubicBezTo>
                <a:lnTo>
                  <a:pt x="128" y="21"/>
                </a:lnTo>
                <a:close/>
                <a:moveTo>
                  <a:pt x="44" y="5"/>
                </a:moveTo>
                <a:cubicBezTo>
                  <a:pt x="84" y="5"/>
                  <a:pt x="84" y="5"/>
                  <a:pt x="84" y="5"/>
                </a:cubicBezTo>
                <a:cubicBezTo>
                  <a:pt x="84" y="15"/>
                  <a:pt x="84" y="15"/>
                  <a:pt x="84" y="15"/>
                </a:cubicBezTo>
                <a:cubicBezTo>
                  <a:pt x="44" y="15"/>
                  <a:pt x="44" y="15"/>
                  <a:pt x="44" y="15"/>
                </a:cubicBezTo>
                <a:lnTo>
                  <a:pt x="44" y="5"/>
                </a:lnTo>
                <a:close/>
                <a:moveTo>
                  <a:pt x="22" y="96"/>
                </a:moveTo>
                <a:cubicBezTo>
                  <a:pt x="5" y="96"/>
                  <a:pt x="5" y="96"/>
                  <a:pt x="5" y="96"/>
                </a:cubicBezTo>
                <a:cubicBezTo>
                  <a:pt x="5" y="19"/>
                  <a:pt x="5" y="19"/>
                  <a:pt x="5" y="19"/>
                </a:cubicBezTo>
                <a:cubicBezTo>
                  <a:pt x="22" y="19"/>
                  <a:pt x="22" y="19"/>
                  <a:pt x="22" y="19"/>
                </a:cubicBezTo>
                <a:lnTo>
                  <a:pt x="22" y="96"/>
                </a:lnTo>
                <a:close/>
                <a:moveTo>
                  <a:pt x="101" y="96"/>
                </a:moveTo>
                <a:cubicBezTo>
                  <a:pt x="27" y="96"/>
                  <a:pt x="27" y="96"/>
                  <a:pt x="27" y="96"/>
                </a:cubicBezTo>
                <a:cubicBezTo>
                  <a:pt x="27" y="19"/>
                  <a:pt x="27" y="19"/>
                  <a:pt x="27" y="19"/>
                </a:cubicBezTo>
                <a:cubicBezTo>
                  <a:pt x="101" y="19"/>
                  <a:pt x="101" y="19"/>
                  <a:pt x="101" y="19"/>
                </a:cubicBezTo>
                <a:lnTo>
                  <a:pt x="101" y="96"/>
                </a:lnTo>
                <a:close/>
                <a:moveTo>
                  <a:pt x="123" y="96"/>
                </a:moveTo>
                <a:cubicBezTo>
                  <a:pt x="106" y="96"/>
                  <a:pt x="106" y="96"/>
                  <a:pt x="106" y="96"/>
                </a:cubicBezTo>
                <a:cubicBezTo>
                  <a:pt x="106" y="19"/>
                  <a:pt x="106" y="19"/>
                  <a:pt x="106" y="19"/>
                </a:cubicBezTo>
                <a:cubicBezTo>
                  <a:pt x="123" y="19"/>
                  <a:pt x="123" y="19"/>
                  <a:pt x="123" y="19"/>
                </a:cubicBezTo>
                <a:lnTo>
                  <a:pt x="123" y="96"/>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7" name="Freeform 47"/>
          <p:cNvSpPr>
            <a:spLocks noEditPoints="1"/>
          </p:cNvSpPr>
          <p:nvPr/>
        </p:nvSpPr>
        <p:spPr bwMode="auto">
          <a:xfrm>
            <a:off x="11139488" y="4149726"/>
            <a:ext cx="481013" cy="481013"/>
          </a:xfrm>
          <a:custGeom>
            <a:avLst/>
            <a:gdLst>
              <a:gd name="T0" fmla="*/ 126 w 128"/>
              <a:gd name="T1" fmla="*/ 0 h 128"/>
              <a:gd name="T2" fmla="*/ 96 w 128"/>
              <a:gd name="T3" fmla="*/ 0 h 128"/>
              <a:gd name="T4" fmla="*/ 94 w 128"/>
              <a:gd name="T5" fmla="*/ 2 h 128"/>
              <a:gd name="T6" fmla="*/ 96 w 128"/>
              <a:gd name="T7" fmla="*/ 5 h 128"/>
              <a:gd name="T8" fmla="*/ 120 w 128"/>
              <a:gd name="T9" fmla="*/ 5 h 128"/>
              <a:gd name="T10" fmla="*/ 85 w 128"/>
              <a:gd name="T11" fmla="*/ 40 h 128"/>
              <a:gd name="T12" fmla="*/ 84 w 128"/>
              <a:gd name="T13" fmla="*/ 39 h 128"/>
              <a:gd name="T14" fmla="*/ 50 w 128"/>
              <a:gd name="T15" fmla="*/ 27 h 128"/>
              <a:gd name="T16" fmla="*/ 0 w 128"/>
              <a:gd name="T17" fmla="*/ 78 h 128"/>
              <a:gd name="T18" fmla="*/ 50 w 128"/>
              <a:gd name="T19" fmla="*/ 128 h 128"/>
              <a:gd name="T20" fmla="*/ 101 w 128"/>
              <a:gd name="T21" fmla="*/ 78 h 128"/>
              <a:gd name="T22" fmla="*/ 89 w 128"/>
              <a:gd name="T23" fmla="*/ 44 h 128"/>
              <a:gd name="T24" fmla="*/ 88 w 128"/>
              <a:gd name="T25" fmla="*/ 43 h 128"/>
              <a:gd name="T26" fmla="*/ 123 w 128"/>
              <a:gd name="T27" fmla="*/ 8 h 128"/>
              <a:gd name="T28" fmla="*/ 123 w 128"/>
              <a:gd name="T29" fmla="*/ 32 h 128"/>
              <a:gd name="T30" fmla="*/ 126 w 128"/>
              <a:gd name="T31" fmla="*/ 34 h 128"/>
              <a:gd name="T32" fmla="*/ 128 w 128"/>
              <a:gd name="T33" fmla="*/ 32 h 128"/>
              <a:gd name="T34" fmla="*/ 128 w 128"/>
              <a:gd name="T35" fmla="*/ 2 h 128"/>
              <a:gd name="T36" fmla="*/ 126 w 128"/>
              <a:gd name="T37" fmla="*/ 0 h 128"/>
              <a:gd name="T38" fmla="*/ 93 w 128"/>
              <a:gd name="T39" fmla="*/ 60 h 128"/>
              <a:gd name="T40" fmla="*/ 96 w 128"/>
              <a:gd name="T41" fmla="*/ 78 h 128"/>
              <a:gd name="T42" fmla="*/ 93 w 128"/>
              <a:gd name="T43" fmla="*/ 95 h 128"/>
              <a:gd name="T44" fmla="*/ 83 w 128"/>
              <a:gd name="T45" fmla="*/ 110 h 128"/>
              <a:gd name="T46" fmla="*/ 68 w 128"/>
              <a:gd name="T47" fmla="*/ 120 h 128"/>
              <a:gd name="T48" fmla="*/ 50 w 128"/>
              <a:gd name="T49" fmla="*/ 123 h 128"/>
              <a:gd name="T50" fmla="*/ 33 w 128"/>
              <a:gd name="T51" fmla="*/ 120 h 128"/>
              <a:gd name="T52" fmla="*/ 18 w 128"/>
              <a:gd name="T53" fmla="*/ 110 h 128"/>
              <a:gd name="T54" fmla="*/ 8 w 128"/>
              <a:gd name="T55" fmla="*/ 95 h 128"/>
              <a:gd name="T56" fmla="*/ 5 w 128"/>
              <a:gd name="T57" fmla="*/ 78 h 128"/>
              <a:gd name="T58" fmla="*/ 8 w 128"/>
              <a:gd name="T59" fmla="*/ 60 h 128"/>
              <a:gd name="T60" fmla="*/ 18 w 128"/>
              <a:gd name="T61" fmla="*/ 45 h 128"/>
              <a:gd name="T62" fmla="*/ 33 w 128"/>
              <a:gd name="T63" fmla="*/ 35 h 128"/>
              <a:gd name="T64" fmla="*/ 68 w 128"/>
              <a:gd name="T65" fmla="*/ 35 h 128"/>
              <a:gd name="T66" fmla="*/ 83 w 128"/>
              <a:gd name="T67" fmla="*/ 45 h 128"/>
              <a:gd name="T68" fmla="*/ 93 w 128"/>
              <a:gd name="T69" fmla="*/ 6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28">
                <a:moveTo>
                  <a:pt x="126" y="0"/>
                </a:moveTo>
                <a:cubicBezTo>
                  <a:pt x="96" y="0"/>
                  <a:pt x="96" y="0"/>
                  <a:pt x="96" y="0"/>
                </a:cubicBezTo>
                <a:cubicBezTo>
                  <a:pt x="95" y="0"/>
                  <a:pt x="94" y="1"/>
                  <a:pt x="94" y="2"/>
                </a:cubicBezTo>
                <a:cubicBezTo>
                  <a:pt x="94" y="4"/>
                  <a:pt x="95" y="5"/>
                  <a:pt x="96" y="5"/>
                </a:cubicBezTo>
                <a:cubicBezTo>
                  <a:pt x="120" y="5"/>
                  <a:pt x="120" y="5"/>
                  <a:pt x="120" y="5"/>
                </a:cubicBezTo>
                <a:cubicBezTo>
                  <a:pt x="85" y="40"/>
                  <a:pt x="85" y="40"/>
                  <a:pt x="85" y="40"/>
                </a:cubicBezTo>
                <a:cubicBezTo>
                  <a:pt x="84" y="39"/>
                  <a:pt x="84" y="39"/>
                  <a:pt x="84" y="39"/>
                </a:cubicBezTo>
                <a:cubicBezTo>
                  <a:pt x="74" y="31"/>
                  <a:pt x="63" y="27"/>
                  <a:pt x="50" y="27"/>
                </a:cubicBezTo>
                <a:cubicBezTo>
                  <a:pt x="23" y="27"/>
                  <a:pt x="0" y="50"/>
                  <a:pt x="0" y="78"/>
                </a:cubicBezTo>
                <a:cubicBezTo>
                  <a:pt x="0" y="105"/>
                  <a:pt x="23" y="128"/>
                  <a:pt x="50" y="128"/>
                </a:cubicBezTo>
                <a:cubicBezTo>
                  <a:pt x="78" y="128"/>
                  <a:pt x="101" y="105"/>
                  <a:pt x="101" y="78"/>
                </a:cubicBezTo>
                <a:cubicBezTo>
                  <a:pt x="101" y="65"/>
                  <a:pt x="97" y="54"/>
                  <a:pt x="89" y="44"/>
                </a:cubicBezTo>
                <a:cubicBezTo>
                  <a:pt x="88" y="43"/>
                  <a:pt x="88" y="43"/>
                  <a:pt x="88" y="43"/>
                </a:cubicBezTo>
                <a:cubicBezTo>
                  <a:pt x="123" y="8"/>
                  <a:pt x="123" y="8"/>
                  <a:pt x="123" y="8"/>
                </a:cubicBezTo>
                <a:cubicBezTo>
                  <a:pt x="123" y="32"/>
                  <a:pt x="123" y="32"/>
                  <a:pt x="123" y="32"/>
                </a:cubicBezTo>
                <a:cubicBezTo>
                  <a:pt x="123" y="33"/>
                  <a:pt x="124" y="34"/>
                  <a:pt x="126" y="34"/>
                </a:cubicBezTo>
                <a:cubicBezTo>
                  <a:pt x="127" y="34"/>
                  <a:pt x="128" y="33"/>
                  <a:pt x="128" y="32"/>
                </a:cubicBezTo>
                <a:cubicBezTo>
                  <a:pt x="128" y="2"/>
                  <a:pt x="128" y="2"/>
                  <a:pt x="128" y="2"/>
                </a:cubicBezTo>
                <a:cubicBezTo>
                  <a:pt x="128" y="1"/>
                  <a:pt x="127" y="0"/>
                  <a:pt x="126" y="0"/>
                </a:cubicBezTo>
                <a:close/>
                <a:moveTo>
                  <a:pt x="93" y="60"/>
                </a:moveTo>
                <a:cubicBezTo>
                  <a:pt x="95" y="65"/>
                  <a:pt x="96" y="71"/>
                  <a:pt x="96" y="78"/>
                </a:cubicBezTo>
                <a:cubicBezTo>
                  <a:pt x="96" y="84"/>
                  <a:pt x="95" y="90"/>
                  <a:pt x="93" y="95"/>
                </a:cubicBezTo>
                <a:cubicBezTo>
                  <a:pt x="90" y="101"/>
                  <a:pt x="87" y="106"/>
                  <a:pt x="83" y="110"/>
                </a:cubicBezTo>
                <a:cubicBezTo>
                  <a:pt x="79" y="114"/>
                  <a:pt x="74" y="118"/>
                  <a:pt x="68" y="120"/>
                </a:cubicBezTo>
                <a:cubicBezTo>
                  <a:pt x="63" y="122"/>
                  <a:pt x="57" y="123"/>
                  <a:pt x="50" y="123"/>
                </a:cubicBezTo>
                <a:cubicBezTo>
                  <a:pt x="44" y="123"/>
                  <a:pt x="38" y="122"/>
                  <a:pt x="33" y="120"/>
                </a:cubicBezTo>
                <a:cubicBezTo>
                  <a:pt x="27" y="118"/>
                  <a:pt x="22" y="114"/>
                  <a:pt x="18" y="110"/>
                </a:cubicBezTo>
                <a:cubicBezTo>
                  <a:pt x="14" y="106"/>
                  <a:pt x="10" y="101"/>
                  <a:pt x="8" y="95"/>
                </a:cubicBezTo>
                <a:cubicBezTo>
                  <a:pt x="6" y="90"/>
                  <a:pt x="5" y="84"/>
                  <a:pt x="5" y="78"/>
                </a:cubicBezTo>
                <a:cubicBezTo>
                  <a:pt x="5" y="71"/>
                  <a:pt x="6" y="65"/>
                  <a:pt x="8" y="60"/>
                </a:cubicBezTo>
                <a:cubicBezTo>
                  <a:pt x="10" y="54"/>
                  <a:pt x="14" y="49"/>
                  <a:pt x="18" y="45"/>
                </a:cubicBezTo>
                <a:cubicBezTo>
                  <a:pt x="22" y="41"/>
                  <a:pt x="27" y="38"/>
                  <a:pt x="33" y="35"/>
                </a:cubicBezTo>
                <a:cubicBezTo>
                  <a:pt x="44" y="30"/>
                  <a:pt x="57" y="30"/>
                  <a:pt x="68" y="35"/>
                </a:cubicBezTo>
                <a:cubicBezTo>
                  <a:pt x="74" y="38"/>
                  <a:pt x="79" y="41"/>
                  <a:pt x="83" y="45"/>
                </a:cubicBezTo>
                <a:cubicBezTo>
                  <a:pt x="87" y="49"/>
                  <a:pt x="90" y="54"/>
                  <a:pt x="93" y="6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8" name="Freeform 48"/>
          <p:cNvSpPr>
            <a:spLocks noEditPoints="1"/>
          </p:cNvSpPr>
          <p:nvPr/>
        </p:nvSpPr>
        <p:spPr bwMode="auto">
          <a:xfrm>
            <a:off x="10242550" y="4149726"/>
            <a:ext cx="352425" cy="481013"/>
          </a:xfrm>
          <a:custGeom>
            <a:avLst/>
            <a:gdLst>
              <a:gd name="T0" fmla="*/ 51 w 94"/>
              <a:gd name="T1" fmla="*/ 93 h 128"/>
              <a:gd name="T2" fmla="*/ 94 w 94"/>
              <a:gd name="T3" fmla="*/ 47 h 128"/>
              <a:gd name="T4" fmla="*/ 47 w 94"/>
              <a:gd name="T5" fmla="*/ 0 h 128"/>
              <a:gd name="T6" fmla="*/ 0 w 94"/>
              <a:gd name="T7" fmla="*/ 47 h 128"/>
              <a:gd name="T8" fmla="*/ 43 w 94"/>
              <a:gd name="T9" fmla="*/ 93 h 128"/>
              <a:gd name="T10" fmla="*/ 45 w 94"/>
              <a:gd name="T11" fmla="*/ 94 h 128"/>
              <a:gd name="T12" fmla="*/ 45 w 94"/>
              <a:gd name="T13" fmla="*/ 109 h 128"/>
              <a:gd name="T14" fmla="*/ 32 w 94"/>
              <a:gd name="T15" fmla="*/ 109 h 128"/>
              <a:gd name="T16" fmla="*/ 30 w 94"/>
              <a:gd name="T17" fmla="*/ 111 h 128"/>
              <a:gd name="T18" fmla="*/ 32 w 94"/>
              <a:gd name="T19" fmla="*/ 113 h 128"/>
              <a:gd name="T20" fmla="*/ 45 w 94"/>
              <a:gd name="T21" fmla="*/ 113 h 128"/>
              <a:gd name="T22" fmla="*/ 45 w 94"/>
              <a:gd name="T23" fmla="*/ 126 h 128"/>
              <a:gd name="T24" fmla="*/ 47 w 94"/>
              <a:gd name="T25" fmla="*/ 128 h 128"/>
              <a:gd name="T26" fmla="*/ 49 w 94"/>
              <a:gd name="T27" fmla="*/ 126 h 128"/>
              <a:gd name="T28" fmla="*/ 49 w 94"/>
              <a:gd name="T29" fmla="*/ 113 h 128"/>
              <a:gd name="T30" fmla="*/ 62 w 94"/>
              <a:gd name="T31" fmla="*/ 113 h 128"/>
              <a:gd name="T32" fmla="*/ 64 w 94"/>
              <a:gd name="T33" fmla="*/ 111 h 128"/>
              <a:gd name="T34" fmla="*/ 62 w 94"/>
              <a:gd name="T35" fmla="*/ 109 h 128"/>
              <a:gd name="T36" fmla="*/ 49 w 94"/>
              <a:gd name="T37" fmla="*/ 109 h 128"/>
              <a:gd name="T38" fmla="*/ 49 w 94"/>
              <a:gd name="T39" fmla="*/ 94 h 128"/>
              <a:gd name="T40" fmla="*/ 51 w 94"/>
              <a:gd name="T41" fmla="*/ 93 h 128"/>
              <a:gd name="T42" fmla="*/ 47 w 94"/>
              <a:gd name="T43" fmla="*/ 89 h 128"/>
              <a:gd name="T44" fmla="*/ 31 w 94"/>
              <a:gd name="T45" fmla="*/ 86 h 128"/>
              <a:gd name="T46" fmla="*/ 17 w 94"/>
              <a:gd name="T47" fmla="*/ 77 h 128"/>
              <a:gd name="T48" fmla="*/ 8 w 94"/>
              <a:gd name="T49" fmla="*/ 63 h 128"/>
              <a:gd name="T50" fmla="*/ 5 w 94"/>
              <a:gd name="T51" fmla="*/ 47 h 128"/>
              <a:gd name="T52" fmla="*/ 8 w 94"/>
              <a:gd name="T53" fmla="*/ 30 h 128"/>
              <a:gd name="T54" fmla="*/ 17 w 94"/>
              <a:gd name="T55" fmla="*/ 17 h 128"/>
              <a:gd name="T56" fmla="*/ 31 w 94"/>
              <a:gd name="T57" fmla="*/ 8 h 128"/>
              <a:gd name="T58" fmla="*/ 63 w 94"/>
              <a:gd name="T59" fmla="*/ 8 h 128"/>
              <a:gd name="T60" fmla="*/ 77 w 94"/>
              <a:gd name="T61" fmla="*/ 17 h 128"/>
              <a:gd name="T62" fmla="*/ 86 w 94"/>
              <a:gd name="T63" fmla="*/ 30 h 128"/>
              <a:gd name="T64" fmla="*/ 89 w 94"/>
              <a:gd name="T65" fmla="*/ 47 h 128"/>
              <a:gd name="T66" fmla="*/ 86 w 94"/>
              <a:gd name="T67" fmla="*/ 63 h 128"/>
              <a:gd name="T68" fmla="*/ 77 w 94"/>
              <a:gd name="T69" fmla="*/ 77 h 128"/>
              <a:gd name="T70" fmla="*/ 63 w 94"/>
              <a:gd name="T71" fmla="*/ 86 h 128"/>
              <a:gd name="T72" fmla="*/ 47 w 94"/>
              <a:gd name="T73" fmla="*/ 8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4" h="128">
                <a:moveTo>
                  <a:pt x="51" y="93"/>
                </a:moveTo>
                <a:cubicBezTo>
                  <a:pt x="75" y="92"/>
                  <a:pt x="94" y="71"/>
                  <a:pt x="94" y="47"/>
                </a:cubicBezTo>
                <a:cubicBezTo>
                  <a:pt x="94" y="21"/>
                  <a:pt x="73" y="0"/>
                  <a:pt x="47" y="0"/>
                </a:cubicBezTo>
                <a:cubicBezTo>
                  <a:pt x="21" y="0"/>
                  <a:pt x="0" y="21"/>
                  <a:pt x="0" y="47"/>
                </a:cubicBezTo>
                <a:cubicBezTo>
                  <a:pt x="0" y="71"/>
                  <a:pt x="19" y="92"/>
                  <a:pt x="43" y="93"/>
                </a:cubicBezTo>
                <a:cubicBezTo>
                  <a:pt x="45" y="94"/>
                  <a:pt x="45" y="94"/>
                  <a:pt x="45" y="94"/>
                </a:cubicBezTo>
                <a:cubicBezTo>
                  <a:pt x="45" y="109"/>
                  <a:pt x="45" y="109"/>
                  <a:pt x="45" y="109"/>
                </a:cubicBezTo>
                <a:cubicBezTo>
                  <a:pt x="32" y="109"/>
                  <a:pt x="32" y="109"/>
                  <a:pt x="32" y="109"/>
                </a:cubicBezTo>
                <a:cubicBezTo>
                  <a:pt x="31" y="109"/>
                  <a:pt x="30" y="110"/>
                  <a:pt x="30" y="111"/>
                </a:cubicBezTo>
                <a:cubicBezTo>
                  <a:pt x="30" y="112"/>
                  <a:pt x="31" y="113"/>
                  <a:pt x="32" y="113"/>
                </a:cubicBezTo>
                <a:cubicBezTo>
                  <a:pt x="45" y="113"/>
                  <a:pt x="45" y="113"/>
                  <a:pt x="45" y="113"/>
                </a:cubicBezTo>
                <a:cubicBezTo>
                  <a:pt x="45" y="126"/>
                  <a:pt x="45" y="126"/>
                  <a:pt x="45" y="126"/>
                </a:cubicBezTo>
                <a:cubicBezTo>
                  <a:pt x="45" y="127"/>
                  <a:pt x="46" y="128"/>
                  <a:pt x="47" y="128"/>
                </a:cubicBezTo>
                <a:cubicBezTo>
                  <a:pt x="48" y="128"/>
                  <a:pt x="49" y="127"/>
                  <a:pt x="49" y="126"/>
                </a:cubicBezTo>
                <a:cubicBezTo>
                  <a:pt x="49" y="113"/>
                  <a:pt x="49" y="113"/>
                  <a:pt x="49" y="113"/>
                </a:cubicBezTo>
                <a:cubicBezTo>
                  <a:pt x="62" y="113"/>
                  <a:pt x="62" y="113"/>
                  <a:pt x="62" y="113"/>
                </a:cubicBezTo>
                <a:cubicBezTo>
                  <a:pt x="63" y="113"/>
                  <a:pt x="64" y="112"/>
                  <a:pt x="64" y="111"/>
                </a:cubicBezTo>
                <a:cubicBezTo>
                  <a:pt x="64" y="110"/>
                  <a:pt x="63" y="109"/>
                  <a:pt x="62" y="109"/>
                </a:cubicBezTo>
                <a:cubicBezTo>
                  <a:pt x="49" y="109"/>
                  <a:pt x="49" y="109"/>
                  <a:pt x="49" y="109"/>
                </a:cubicBezTo>
                <a:cubicBezTo>
                  <a:pt x="49" y="94"/>
                  <a:pt x="49" y="94"/>
                  <a:pt x="49" y="94"/>
                </a:cubicBezTo>
                <a:lnTo>
                  <a:pt x="51" y="93"/>
                </a:lnTo>
                <a:close/>
                <a:moveTo>
                  <a:pt x="47" y="89"/>
                </a:moveTo>
                <a:cubicBezTo>
                  <a:pt x="41" y="89"/>
                  <a:pt x="36" y="88"/>
                  <a:pt x="31" y="86"/>
                </a:cubicBezTo>
                <a:cubicBezTo>
                  <a:pt x="26" y="84"/>
                  <a:pt x="21" y="80"/>
                  <a:pt x="17" y="77"/>
                </a:cubicBezTo>
                <a:cubicBezTo>
                  <a:pt x="13" y="73"/>
                  <a:pt x="10" y="68"/>
                  <a:pt x="8" y="63"/>
                </a:cubicBezTo>
                <a:cubicBezTo>
                  <a:pt x="6" y="58"/>
                  <a:pt x="5" y="52"/>
                  <a:pt x="5" y="47"/>
                </a:cubicBezTo>
                <a:cubicBezTo>
                  <a:pt x="5" y="41"/>
                  <a:pt x="6" y="36"/>
                  <a:pt x="8" y="30"/>
                </a:cubicBezTo>
                <a:cubicBezTo>
                  <a:pt x="10" y="25"/>
                  <a:pt x="13" y="21"/>
                  <a:pt x="17" y="17"/>
                </a:cubicBezTo>
                <a:cubicBezTo>
                  <a:pt x="21" y="13"/>
                  <a:pt x="26" y="10"/>
                  <a:pt x="31" y="8"/>
                </a:cubicBezTo>
                <a:cubicBezTo>
                  <a:pt x="41" y="3"/>
                  <a:pt x="53" y="3"/>
                  <a:pt x="63" y="8"/>
                </a:cubicBezTo>
                <a:cubicBezTo>
                  <a:pt x="68" y="10"/>
                  <a:pt x="73" y="13"/>
                  <a:pt x="77" y="17"/>
                </a:cubicBezTo>
                <a:cubicBezTo>
                  <a:pt x="81" y="21"/>
                  <a:pt x="84" y="25"/>
                  <a:pt x="86" y="30"/>
                </a:cubicBezTo>
                <a:cubicBezTo>
                  <a:pt x="88" y="36"/>
                  <a:pt x="89" y="41"/>
                  <a:pt x="89" y="47"/>
                </a:cubicBezTo>
                <a:cubicBezTo>
                  <a:pt x="89" y="52"/>
                  <a:pt x="88" y="58"/>
                  <a:pt x="86" y="63"/>
                </a:cubicBezTo>
                <a:cubicBezTo>
                  <a:pt x="84" y="68"/>
                  <a:pt x="81" y="73"/>
                  <a:pt x="77" y="77"/>
                </a:cubicBezTo>
                <a:cubicBezTo>
                  <a:pt x="73" y="80"/>
                  <a:pt x="68" y="84"/>
                  <a:pt x="63" y="86"/>
                </a:cubicBezTo>
                <a:cubicBezTo>
                  <a:pt x="58" y="88"/>
                  <a:pt x="53" y="89"/>
                  <a:pt x="47" y="89"/>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9" name="Freeform 49"/>
          <p:cNvSpPr>
            <a:spLocks noEditPoints="1"/>
          </p:cNvSpPr>
          <p:nvPr/>
        </p:nvSpPr>
        <p:spPr bwMode="auto">
          <a:xfrm>
            <a:off x="9217025" y="4173538"/>
            <a:ext cx="481013" cy="434975"/>
          </a:xfrm>
          <a:custGeom>
            <a:avLst/>
            <a:gdLst>
              <a:gd name="T0" fmla="*/ 122 w 128"/>
              <a:gd name="T1" fmla="*/ 0 h 116"/>
              <a:gd name="T2" fmla="*/ 6 w 128"/>
              <a:gd name="T3" fmla="*/ 0 h 116"/>
              <a:gd name="T4" fmla="*/ 0 w 128"/>
              <a:gd name="T5" fmla="*/ 6 h 116"/>
              <a:gd name="T6" fmla="*/ 0 w 128"/>
              <a:gd name="T7" fmla="*/ 110 h 116"/>
              <a:gd name="T8" fmla="*/ 6 w 128"/>
              <a:gd name="T9" fmla="*/ 116 h 116"/>
              <a:gd name="T10" fmla="*/ 122 w 128"/>
              <a:gd name="T11" fmla="*/ 116 h 116"/>
              <a:gd name="T12" fmla="*/ 128 w 128"/>
              <a:gd name="T13" fmla="*/ 110 h 116"/>
              <a:gd name="T14" fmla="*/ 128 w 128"/>
              <a:gd name="T15" fmla="*/ 6 h 116"/>
              <a:gd name="T16" fmla="*/ 122 w 128"/>
              <a:gd name="T17" fmla="*/ 0 h 116"/>
              <a:gd name="T18" fmla="*/ 123 w 128"/>
              <a:gd name="T19" fmla="*/ 111 h 116"/>
              <a:gd name="T20" fmla="*/ 5 w 128"/>
              <a:gd name="T21" fmla="*/ 111 h 116"/>
              <a:gd name="T22" fmla="*/ 5 w 128"/>
              <a:gd name="T23" fmla="*/ 86 h 116"/>
              <a:gd name="T24" fmla="*/ 123 w 128"/>
              <a:gd name="T25" fmla="*/ 86 h 116"/>
              <a:gd name="T26" fmla="*/ 123 w 128"/>
              <a:gd name="T27" fmla="*/ 111 h 116"/>
              <a:gd name="T28" fmla="*/ 123 w 128"/>
              <a:gd name="T29" fmla="*/ 82 h 116"/>
              <a:gd name="T30" fmla="*/ 5 w 128"/>
              <a:gd name="T31" fmla="*/ 82 h 116"/>
              <a:gd name="T32" fmla="*/ 5 w 128"/>
              <a:gd name="T33" fmla="*/ 47 h 116"/>
              <a:gd name="T34" fmla="*/ 42 w 128"/>
              <a:gd name="T35" fmla="*/ 47 h 116"/>
              <a:gd name="T36" fmla="*/ 50 w 128"/>
              <a:gd name="T37" fmla="*/ 68 h 116"/>
              <a:gd name="T38" fmla="*/ 55 w 128"/>
              <a:gd name="T39" fmla="*/ 68 h 116"/>
              <a:gd name="T40" fmla="*/ 70 w 128"/>
              <a:gd name="T41" fmla="*/ 28 h 116"/>
              <a:gd name="T42" fmla="*/ 77 w 128"/>
              <a:gd name="T43" fmla="*/ 45 h 116"/>
              <a:gd name="T44" fmla="*/ 79 w 128"/>
              <a:gd name="T45" fmla="*/ 47 h 116"/>
              <a:gd name="T46" fmla="*/ 123 w 128"/>
              <a:gd name="T47" fmla="*/ 47 h 116"/>
              <a:gd name="T48" fmla="*/ 123 w 128"/>
              <a:gd name="T49" fmla="*/ 82 h 116"/>
              <a:gd name="T50" fmla="*/ 123 w 128"/>
              <a:gd name="T51" fmla="*/ 42 h 116"/>
              <a:gd name="T52" fmla="*/ 81 w 128"/>
              <a:gd name="T53" fmla="*/ 42 h 116"/>
              <a:gd name="T54" fmla="*/ 73 w 128"/>
              <a:gd name="T55" fmla="*/ 22 h 116"/>
              <a:gd name="T56" fmla="*/ 68 w 128"/>
              <a:gd name="T57" fmla="*/ 22 h 116"/>
              <a:gd name="T58" fmla="*/ 53 w 128"/>
              <a:gd name="T59" fmla="*/ 61 h 116"/>
              <a:gd name="T60" fmla="*/ 46 w 128"/>
              <a:gd name="T61" fmla="*/ 44 h 116"/>
              <a:gd name="T62" fmla="*/ 44 w 128"/>
              <a:gd name="T63" fmla="*/ 42 h 116"/>
              <a:gd name="T64" fmla="*/ 5 w 128"/>
              <a:gd name="T65" fmla="*/ 42 h 116"/>
              <a:gd name="T66" fmla="*/ 5 w 128"/>
              <a:gd name="T67" fmla="*/ 5 h 116"/>
              <a:gd name="T68" fmla="*/ 123 w 128"/>
              <a:gd name="T69" fmla="*/ 5 h 116"/>
              <a:gd name="T70" fmla="*/ 123 w 128"/>
              <a:gd name="T71" fmla="*/ 4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8" h="116">
                <a:moveTo>
                  <a:pt x="122" y="0"/>
                </a:moveTo>
                <a:cubicBezTo>
                  <a:pt x="6" y="0"/>
                  <a:pt x="6" y="0"/>
                  <a:pt x="6" y="0"/>
                </a:cubicBezTo>
                <a:cubicBezTo>
                  <a:pt x="3" y="0"/>
                  <a:pt x="0" y="3"/>
                  <a:pt x="0" y="6"/>
                </a:cubicBezTo>
                <a:cubicBezTo>
                  <a:pt x="0" y="110"/>
                  <a:pt x="0" y="110"/>
                  <a:pt x="0" y="110"/>
                </a:cubicBezTo>
                <a:cubicBezTo>
                  <a:pt x="0" y="113"/>
                  <a:pt x="3" y="116"/>
                  <a:pt x="6" y="116"/>
                </a:cubicBezTo>
                <a:cubicBezTo>
                  <a:pt x="122" y="116"/>
                  <a:pt x="122" y="116"/>
                  <a:pt x="122" y="116"/>
                </a:cubicBezTo>
                <a:cubicBezTo>
                  <a:pt x="125" y="116"/>
                  <a:pt x="128" y="113"/>
                  <a:pt x="128" y="110"/>
                </a:cubicBezTo>
                <a:cubicBezTo>
                  <a:pt x="128" y="6"/>
                  <a:pt x="128" y="6"/>
                  <a:pt x="128" y="6"/>
                </a:cubicBezTo>
                <a:cubicBezTo>
                  <a:pt x="128" y="3"/>
                  <a:pt x="125" y="0"/>
                  <a:pt x="122" y="0"/>
                </a:cubicBezTo>
                <a:close/>
                <a:moveTo>
                  <a:pt x="123" y="111"/>
                </a:moveTo>
                <a:cubicBezTo>
                  <a:pt x="5" y="111"/>
                  <a:pt x="5" y="111"/>
                  <a:pt x="5" y="111"/>
                </a:cubicBezTo>
                <a:cubicBezTo>
                  <a:pt x="5" y="86"/>
                  <a:pt x="5" y="86"/>
                  <a:pt x="5" y="86"/>
                </a:cubicBezTo>
                <a:cubicBezTo>
                  <a:pt x="123" y="86"/>
                  <a:pt x="123" y="86"/>
                  <a:pt x="123" y="86"/>
                </a:cubicBezTo>
                <a:lnTo>
                  <a:pt x="123" y="111"/>
                </a:lnTo>
                <a:close/>
                <a:moveTo>
                  <a:pt x="123" y="82"/>
                </a:moveTo>
                <a:cubicBezTo>
                  <a:pt x="5" y="82"/>
                  <a:pt x="5" y="82"/>
                  <a:pt x="5" y="82"/>
                </a:cubicBezTo>
                <a:cubicBezTo>
                  <a:pt x="5" y="47"/>
                  <a:pt x="5" y="47"/>
                  <a:pt x="5" y="47"/>
                </a:cubicBezTo>
                <a:cubicBezTo>
                  <a:pt x="42" y="47"/>
                  <a:pt x="42" y="47"/>
                  <a:pt x="42" y="47"/>
                </a:cubicBezTo>
                <a:cubicBezTo>
                  <a:pt x="50" y="68"/>
                  <a:pt x="50" y="68"/>
                  <a:pt x="50" y="68"/>
                </a:cubicBezTo>
                <a:cubicBezTo>
                  <a:pt x="51" y="69"/>
                  <a:pt x="54" y="69"/>
                  <a:pt x="55" y="68"/>
                </a:cubicBezTo>
                <a:cubicBezTo>
                  <a:pt x="70" y="28"/>
                  <a:pt x="70" y="28"/>
                  <a:pt x="70" y="28"/>
                </a:cubicBezTo>
                <a:cubicBezTo>
                  <a:pt x="77" y="45"/>
                  <a:pt x="77" y="45"/>
                  <a:pt x="77" y="45"/>
                </a:cubicBezTo>
                <a:cubicBezTo>
                  <a:pt x="78" y="46"/>
                  <a:pt x="78" y="47"/>
                  <a:pt x="79" y="47"/>
                </a:cubicBezTo>
                <a:cubicBezTo>
                  <a:pt x="123" y="47"/>
                  <a:pt x="123" y="47"/>
                  <a:pt x="123" y="47"/>
                </a:cubicBezTo>
                <a:lnTo>
                  <a:pt x="123" y="82"/>
                </a:lnTo>
                <a:close/>
                <a:moveTo>
                  <a:pt x="123" y="42"/>
                </a:moveTo>
                <a:cubicBezTo>
                  <a:pt x="81" y="42"/>
                  <a:pt x="81" y="42"/>
                  <a:pt x="81" y="42"/>
                </a:cubicBezTo>
                <a:cubicBezTo>
                  <a:pt x="73" y="22"/>
                  <a:pt x="73" y="22"/>
                  <a:pt x="73" y="22"/>
                </a:cubicBezTo>
                <a:cubicBezTo>
                  <a:pt x="72" y="20"/>
                  <a:pt x="69" y="20"/>
                  <a:pt x="68" y="22"/>
                </a:cubicBezTo>
                <a:cubicBezTo>
                  <a:pt x="53" y="61"/>
                  <a:pt x="53" y="61"/>
                  <a:pt x="53" y="61"/>
                </a:cubicBezTo>
                <a:cubicBezTo>
                  <a:pt x="46" y="44"/>
                  <a:pt x="46" y="44"/>
                  <a:pt x="46" y="44"/>
                </a:cubicBezTo>
                <a:cubicBezTo>
                  <a:pt x="46" y="43"/>
                  <a:pt x="45" y="42"/>
                  <a:pt x="44" y="42"/>
                </a:cubicBezTo>
                <a:cubicBezTo>
                  <a:pt x="5" y="42"/>
                  <a:pt x="5" y="42"/>
                  <a:pt x="5" y="42"/>
                </a:cubicBezTo>
                <a:cubicBezTo>
                  <a:pt x="5" y="5"/>
                  <a:pt x="5" y="5"/>
                  <a:pt x="5" y="5"/>
                </a:cubicBezTo>
                <a:cubicBezTo>
                  <a:pt x="123" y="5"/>
                  <a:pt x="123" y="5"/>
                  <a:pt x="123" y="5"/>
                </a:cubicBezTo>
                <a:lnTo>
                  <a:pt x="123" y="42"/>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0" name="Oval 50"/>
          <p:cNvSpPr>
            <a:spLocks noChangeArrowheads="1"/>
          </p:cNvSpPr>
          <p:nvPr/>
        </p:nvSpPr>
        <p:spPr bwMode="auto">
          <a:xfrm>
            <a:off x="9367838" y="4529138"/>
            <a:ext cx="30163" cy="30163"/>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1" name="Oval 51"/>
          <p:cNvSpPr>
            <a:spLocks noChangeArrowheads="1"/>
          </p:cNvSpPr>
          <p:nvPr/>
        </p:nvSpPr>
        <p:spPr bwMode="auto">
          <a:xfrm>
            <a:off x="9442450" y="4529138"/>
            <a:ext cx="30163" cy="30163"/>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2" name="Oval 52"/>
          <p:cNvSpPr>
            <a:spLocks noChangeArrowheads="1"/>
          </p:cNvSpPr>
          <p:nvPr/>
        </p:nvSpPr>
        <p:spPr bwMode="auto">
          <a:xfrm>
            <a:off x="9518650" y="4529138"/>
            <a:ext cx="30163" cy="30163"/>
          </a:xfrm>
          <a:prstGeom prst="ellipse">
            <a:avLst/>
          </a:pr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3" name="Freeform 53"/>
          <p:cNvSpPr>
            <a:spLocks noEditPoints="1"/>
          </p:cNvSpPr>
          <p:nvPr/>
        </p:nvSpPr>
        <p:spPr bwMode="auto">
          <a:xfrm>
            <a:off x="8256588" y="4149726"/>
            <a:ext cx="481013" cy="481013"/>
          </a:xfrm>
          <a:custGeom>
            <a:avLst/>
            <a:gdLst>
              <a:gd name="T0" fmla="*/ 117 w 128"/>
              <a:gd name="T1" fmla="*/ 64 h 128"/>
              <a:gd name="T2" fmla="*/ 118 w 128"/>
              <a:gd name="T3" fmla="*/ 63 h 128"/>
              <a:gd name="T4" fmla="*/ 128 w 128"/>
              <a:gd name="T5" fmla="*/ 50 h 128"/>
              <a:gd name="T6" fmla="*/ 115 w 128"/>
              <a:gd name="T7" fmla="*/ 37 h 128"/>
              <a:gd name="T8" fmla="*/ 101 w 128"/>
              <a:gd name="T9" fmla="*/ 50 h 128"/>
              <a:gd name="T10" fmla="*/ 111 w 128"/>
              <a:gd name="T11" fmla="*/ 63 h 128"/>
              <a:gd name="T12" fmla="*/ 112 w 128"/>
              <a:gd name="T13" fmla="*/ 64 h 128"/>
              <a:gd name="T14" fmla="*/ 112 w 128"/>
              <a:gd name="T15" fmla="*/ 86 h 128"/>
              <a:gd name="T16" fmla="*/ 109 w 128"/>
              <a:gd name="T17" fmla="*/ 101 h 128"/>
              <a:gd name="T18" fmla="*/ 101 w 128"/>
              <a:gd name="T19" fmla="*/ 113 h 128"/>
              <a:gd name="T20" fmla="*/ 90 w 128"/>
              <a:gd name="T21" fmla="*/ 121 h 128"/>
              <a:gd name="T22" fmla="*/ 61 w 128"/>
              <a:gd name="T23" fmla="*/ 121 h 128"/>
              <a:gd name="T24" fmla="*/ 49 w 128"/>
              <a:gd name="T25" fmla="*/ 113 h 128"/>
              <a:gd name="T26" fmla="*/ 41 w 128"/>
              <a:gd name="T27" fmla="*/ 101 h 128"/>
              <a:gd name="T28" fmla="*/ 38 w 128"/>
              <a:gd name="T29" fmla="*/ 87 h 128"/>
              <a:gd name="T30" fmla="*/ 38 w 128"/>
              <a:gd name="T31" fmla="*/ 86 h 128"/>
              <a:gd name="T32" fmla="*/ 39 w 128"/>
              <a:gd name="T33" fmla="*/ 86 h 128"/>
              <a:gd name="T34" fmla="*/ 71 w 128"/>
              <a:gd name="T35" fmla="*/ 50 h 128"/>
              <a:gd name="T36" fmla="*/ 71 w 128"/>
              <a:gd name="T37" fmla="*/ 2 h 128"/>
              <a:gd name="T38" fmla="*/ 69 w 128"/>
              <a:gd name="T39" fmla="*/ 0 h 128"/>
              <a:gd name="T40" fmla="*/ 62 w 128"/>
              <a:gd name="T41" fmla="*/ 0 h 128"/>
              <a:gd name="T42" fmla="*/ 59 w 128"/>
              <a:gd name="T43" fmla="*/ 2 h 128"/>
              <a:gd name="T44" fmla="*/ 62 w 128"/>
              <a:gd name="T45" fmla="*/ 5 h 128"/>
              <a:gd name="T46" fmla="*/ 67 w 128"/>
              <a:gd name="T47" fmla="*/ 5 h 128"/>
              <a:gd name="T48" fmla="*/ 67 w 128"/>
              <a:gd name="T49" fmla="*/ 50 h 128"/>
              <a:gd name="T50" fmla="*/ 58 w 128"/>
              <a:gd name="T51" fmla="*/ 72 h 128"/>
              <a:gd name="T52" fmla="*/ 36 w 128"/>
              <a:gd name="T53" fmla="*/ 82 h 128"/>
              <a:gd name="T54" fmla="*/ 14 w 128"/>
              <a:gd name="T55" fmla="*/ 72 h 128"/>
              <a:gd name="T56" fmla="*/ 5 w 128"/>
              <a:gd name="T57" fmla="*/ 50 h 128"/>
              <a:gd name="T58" fmla="*/ 5 w 128"/>
              <a:gd name="T59" fmla="*/ 5 h 128"/>
              <a:gd name="T60" fmla="*/ 10 w 128"/>
              <a:gd name="T61" fmla="*/ 5 h 128"/>
              <a:gd name="T62" fmla="*/ 12 w 128"/>
              <a:gd name="T63" fmla="*/ 2 h 128"/>
              <a:gd name="T64" fmla="*/ 10 w 128"/>
              <a:gd name="T65" fmla="*/ 0 h 128"/>
              <a:gd name="T66" fmla="*/ 2 w 128"/>
              <a:gd name="T67" fmla="*/ 0 h 128"/>
              <a:gd name="T68" fmla="*/ 0 w 128"/>
              <a:gd name="T69" fmla="*/ 2 h 128"/>
              <a:gd name="T70" fmla="*/ 0 w 128"/>
              <a:gd name="T71" fmla="*/ 2 h 128"/>
              <a:gd name="T72" fmla="*/ 0 w 128"/>
              <a:gd name="T73" fmla="*/ 50 h 128"/>
              <a:gd name="T74" fmla="*/ 32 w 128"/>
              <a:gd name="T75" fmla="*/ 86 h 128"/>
              <a:gd name="T76" fmla="*/ 33 w 128"/>
              <a:gd name="T77" fmla="*/ 86 h 128"/>
              <a:gd name="T78" fmla="*/ 33 w 128"/>
              <a:gd name="T79" fmla="*/ 87 h 128"/>
              <a:gd name="T80" fmla="*/ 75 w 128"/>
              <a:gd name="T81" fmla="*/ 128 h 128"/>
              <a:gd name="T82" fmla="*/ 117 w 128"/>
              <a:gd name="T83" fmla="*/ 86 h 128"/>
              <a:gd name="T84" fmla="*/ 117 w 128"/>
              <a:gd name="T85" fmla="*/ 64 h 128"/>
              <a:gd name="T86" fmla="*/ 106 w 128"/>
              <a:gd name="T87" fmla="*/ 50 h 128"/>
              <a:gd name="T88" fmla="*/ 115 w 128"/>
              <a:gd name="T89" fmla="*/ 42 h 128"/>
              <a:gd name="T90" fmla="*/ 123 w 128"/>
              <a:gd name="T91" fmla="*/ 50 h 128"/>
              <a:gd name="T92" fmla="*/ 115 w 128"/>
              <a:gd name="T93" fmla="*/ 59 h 128"/>
              <a:gd name="T94" fmla="*/ 106 w 128"/>
              <a:gd name="T95" fmla="*/ 5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 h="128">
                <a:moveTo>
                  <a:pt x="117" y="64"/>
                </a:moveTo>
                <a:cubicBezTo>
                  <a:pt x="118" y="63"/>
                  <a:pt x="118" y="63"/>
                  <a:pt x="118" y="63"/>
                </a:cubicBezTo>
                <a:cubicBezTo>
                  <a:pt x="124" y="62"/>
                  <a:pt x="128" y="57"/>
                  <a:pt x="128" y="50"/>
                </a:cubicBezTo>
                <a:cubicBezTo>
                  <a:pt x="128" y="43"/>
                  <a:pt x="122" y="37"/>
                  <a:pt x="115" y="37"/>
                </a:cubicBezTo>
                <a:cubicBezTo>
                  <a:pt x="107" y="37"/>
                  <a:pt x="101" y="43"/>
                  <a:pt x="101" y="50"/>
                </a:cubicBezTo>
                <a:cubicBezTo>
                  <a:pt x="101" y="57"/>
                  <a:pt x="105" y="62"/>
                  <a:pt x="111" y="63"/>
                </a:cubicBezTo>
                <a:cubicBezTo>
                  <a:pt x="112" y="64"/>
                  <a:pt x="112" y="64"/>
                  <a:pt x="112" y="64"/>
                </a:cubicBezTo>
                <a:cubicBezTo>
                  <a:pt x="112" y="86"/>
                  <a:pt x="112" y="86"/>
                  <a:pt x="112" y="86"/>
                </a:cubicBezTo>
                <a:cubicBezTo>
                  <a:pt x="112" y="91"/>
                  <a:pt x="111" y="96"/>
                  <a:pt x="109" y="101"/>
                </a:cubicBezTo>
                <a:cubicBezTo>
                  <a:pt x="108" y="105"/>
                  <a:pt x="105" y="109"/>
                  <a:pt x="101" y="113"/>
                </a:cubicBezTo>
                <a:cubicBezTo>
                  <a:pt x="98" y="116"/>
                  <a:pt x="94" y="119"/>
                  <a:pt x="90" y="121"/>
                </a:cubicBezTo>
                <a:cubicBezTo>
                  <a:pt x="80" y="124"/>
                  <a:pt x="70" y="124"/>
                  <a:pt x="61" y="121"/>
                </a:cubicBezTo>
                <a:cubicBezTo>
                  <a:pt x="56" y="119"/>
                  <a:pt x="52" y="116"/>
                  <a:pt x="49" y="113"/>
                </a:cubicBezTo>
                <a:cubicBezTo>
                  <a:pt x="45" y="109"/>
                  <a:pt x="43" y="105"/>
                  <a:pt x="41" y="101"/>
                </a:cubicBezTo>
                <a:cubicBezTo>
                  <a:pt x="39" y="96"/>
                  <a:pt x="38" y="92"/>
                  <a:pt x="38" y="87"/>
                </a:cubicBezTo>
                <a:cubicBezTo>
                  <a:pt x="38" y="86"/>
                  <a:pt x="38" y="86"/>
                  <a:pt x="38" y="86"/>
                </a:cubicBezTo>
                <a:cubicBezTo>
                  <a:pt x="39" y="86"/>
                  <a:pt x="39" y="86"/>
                  <a:pt x="39" y="86"/>
                </a:cubicBezTo>
                <a:cubicBezTo>
                  <a:pt x="58" y="84"/>
                  <a:pt x="71" y="69"/>
                  <a:pt x="71" y="50"/>
                </a:cubicBezTo>
                <a:cubicBezTo>
                  <a:pt x="71" y="2"/>
                  <a:pt x="71" y="2"/>
                  <a:pt x="71" y="2"/>
                </a:cubicBezTo>
                <a:cubicBezTo>
                  <a:pt x="71" y="1"/>
                  <a:pt x="70" y="0"/>
                  <a:pt x="69" y="0"/>
                </a:cubicBezTo>
                <a:cubicBezTo>
                  <a:pt x="62" y="0"/>
                  <a:pt x="62" y="0"/>
                  <a:pt x="62" y="0"/>
                </a:cubicBezTo>
                <a:cubicBezTo>
                  <a:pt x="60" y="0"/>
                  <a:pt x="59" y="1"/>
                  <a:pt x="59" y="2"/>
                </a:cubicBezTo>
                <a:cubicBezTo>
                  <a:pt x="59" y="4"/>
                  <a:pt x="60" y="5"/>
                  <a:pt x="62" y="5"/>
                </a:cubicBezTo>
                <a:cubicBezTo>
                  <a:pt x="67" y="5"/>
                  <a:pt x="67" y="5"/>
                  <a:pt x="67" y="5"/>
                </a:cubicBezTo>
                <a:cubicBezTo>
                  <a:pt x="67" y="50"/>
                  <a:pt x="67" y="50"/>
                  <a:pt x="67" y="50"/>
                </a:cubicBezTo>
                <a:cubicBezTo>
                  <a:pt x="67" y="59"/>
                  <a:pt x="64" y="67"/>
                  <a:pt x="58" y="72"/>
                </a:cubicBezTo>
                <a:cubicBezTo>
                  <a:pt x="52" y="78"/>
                  <a:pt x="44" y="82"/>
                  <a:pt x="36" y="82"/>
                </a:cubicBezTo>
                <a:cubicBezTo>
                  <a:pt x="27" y="82"/>
                  <a:pt x="20" y="78"/>
                  <a:pt x="14" y="72"/>
                </a:cubicBezTo>
                <a:cubicBezTo>
                  <a:pt x="8" y="67"/>
                  <a:pt x="5" y="59"/>
                  <a:pt x="5" y="50"/>
                </a:cubicBezTo>
                <a:cubicBezTo>
                  <a:pt x="5" y="5"/>
                  <a:pt x="5" y="5"/>
                  <a:pt x="5" y="5"/>
                </a:cubicBezTo>
                <a:cubicBezTo>
                  <a:pt x="10" y="5"/>
                  <a:pt x="10" y="5"/>
                  <a:pt x="10" y="5"/>
                </a:cubicBezTo>
                <a:cubicBezTo>
                  <a:pt x="11" y="5"/>
                  <a:pt x="12" y="4"/>
                  <a:pt x="12" y="2"/>
                </a:cubicBezTo>
                <a:cubicBezTo>
                  <a:pt x="12" y="1"/>
                  <a:pt x="11" y="0"/>
                  <a:pt x="10" y="0"/>
                </a:cubicBezTo>
                <a:cubicBezTo>
                  <a:pt x="2" y="0"/>
                  <a:pt x="2" y="0"/>
                  <a:pt x="2" y="0"/>
                </a:cubicBezTo>
                <a:cubicBezTo>
                  <a:pt x="1" y="0"/>
                  <a:pt x="0" y="1"/>
                  <a:pt x="0" y="2"/>
                </a:cubicBezTo>
                <a:cubicBezTo>
                  <a:pt x="0" y="2"/>
                  <a:pt x="0" y="2"/>
                  <a:pt x="0" y="2"/>
                </a:cubicBezTo>
                <a:cubicBezTo>
                  <a:pt x="0" y="50"/>
                  <a:pt x="0" y="50"/>
                  <a:pt x="0" y="50"/>
                </a:cubicBezTo>
                <a:cubicBezTo>
                  <a:pt x="0" y="69"/>
                  <a:pt x="14" y="84"/>
                  <a:pt x="32" y="86"/>
                </a:cubicBezTo>
                <a:cubicBezTo>
                  <a:pt x="33" y="86"/>
                  <a:pt x="33" y="86"/>
                  <a:pt x="33" y="86"/>
                </a:cubicBezTo>
                <a:cubicBezTo>
                  <a:pt x="33" y="87"/>
                  <a:pt x="33" y="87"/>
                  <a:pt x="33" y="87"/>
                </a:cubicBezTo>
                <a:cubicBezTo>
                  <a:pt x="34" y="110"/>
                  <a:pt x="52" y="128"/>
                  <a:pt x="75" y="128"/>
                </a:cubicBezTo>
                <a:cubicBezTo>
                  <a:pt x="98" y="128"/>
                  <a:pt x="117" y="109"/>
                  <a:pt x="117" y="86"/>
                </a:cubicBezTo>
                <a:lnTo>
                  <a:pt x="117" y="64"/>
                </a:lnTo>
                <a:close/>
                <a:moveTo>
                  <a:pt x="106" y="50"/>
                </a:moveTo>
                <a:cubicBezTo>
                  <a:pt x="106" y="46"/>
                  <a:pt x="110" y="42"/>
                  <a:pt x="115" y="42"/>
                </a:cubicBezTo>
                <a:cubicBezTo>
                  <a:pt x="119" y="42"/>
                  <a:pt x="123" y="46"/>
                  <a:pt x="123" y="50"/>
                </a:cubicBezTo>
                <a:cubicBezTo>
                  <a:pt x="123" y="55"/>
                  <a:pt x="119" y="59"/>
                  <a:pt x="115" y="59"/>
                </a:cubicBezTo>
                <a:cubicBezTo>
                  <a:pt x="110" y="59"/>
                  <a:pt x="106" y="55"/>
                  <a:pt x="106" y="5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4" name="Freeform 54"/>
          <p:cNvSpPr>
            <a:spLocks noEditPoints="1"/>
          </p:cNvSpPr>
          <p:nvPr/>
        </p:nvSpPr>
        <p:spPr bwMode="auto">
          <a:xfrm>
            <a:off x="7296150" y="4146551"/>
            <a:ext cx="484188" cy="484188"/>
          </a:xfrm>
          <a:custGeom>
            <a:avLst/>
            <a:gdLst>
              <a:gd name="T0" fmla="*/ 72 w 129"/>
              <a:gd name="T1" fmla="*/ 92 h 129"/>
              <a:gd name="T2" fmla="*/ 126 w 129"/>
              <a:gd name="T3" fmla="*/ 37 h 129"/>
              <a:gd name="T4" fmla="*/ 126 w 129"/>
              <a:gd name="T5" fmla="*/ 29 h 129"/>
              <a:gd name="T6" fmla="*/ 100 w 129"/>
              <a:gd name="T7" fmla="*/ 3 h 129"/>
              <a:gd name="T8" fmla="*/ 92 w 129"/>
              <a:gd name="T9" fmla="*/ 3 h 129"/>
              <a:gd name="T10" fmla="*/ 37 w 129"/>
              <a:gd name="T11" fmla="*/ 57 h 129"/>
              <a:gd name="T12" fmla="*/ 37 w 129"/>
              <a:gd name="T13" fmla="*/ 59 h 129"/>
              <a:gd name="T14" fmla="*/ 39 w 129"/>
              <a:gd name="T15" fmla="*/ 87 h 129"/>
              <a:gd name="T16" fmla="*/ 8 w 129"/>
              <a:gd name="T17" fmla="*/ 118 h 129"/>
              <a:gd name="T18" fmla="*/ 4 w 129"/>
              <a:gd name="T19" fmla="*/ 115 h 129"/>
              <a:gd name="T20" fmla="*/ 2 w 129"/>
              <a:gd name="T21" fmla="*/ 114 h 129"/>
              <a:gd name="T22" fmla="*/ 1 w 129"/>
              <a:gd name="T23" fmla="*/ 115 h 129"/>
              <a:gd name="T24" fmla="*/ 0 w 129"/>
              <a:gd name="T25" fmla="*/ 116 h 129"/>
              <a:gd name="T26" fmla="*/ 1 w 129"/>
              <a:gd name="T27" fmla="*/ 118 h 129"/>
              <a:gd name="T28" fmla="*/ 11 w 129"/>
              <a:gd name="T29" fmla="*/ 128 h 129"/>
              <a:gd name="T30" fmla="*/ 14 w 129"/>
              <a:gd name="T31" fmla="*/ 128 h 129"/>
              <a:gd name="T32" fmla="*/ 15 w 129"/>
              <a:gd name="T33" fmla="*/ 127 h 129"/>
              <a:gd name="T34" fmla="*/ 14 w 129"/>
              <a:gd name="T35" fmla="*/ 125 h 129"/>
              <a:gd name="T36" fmla="*/ 11 w 129"/>
              <a:gd name="T37" fmla="*/ 121 h 129"/>
              <a:gd name="T38" fmla="*/ 42 w 129"/>
              <a:gd name="T39" fmla="*/ 90 h 129"/>
              <a:gd name="T40" fmla="*/ 70 w 129"/>
              <a:gd name="T41" fmla="*/ 92 h 129"/>
              <a:gd name="T42" fmla="*/ 72 w 129"/>
              <a:gd name="T43" fmla="*/ 92 h 129"/>
              <a:gd name="T44" fmla="*/ 96 w 129"/>
              <a:gd name="T45" fmla="*/ 5 h 129"/>
              <a:gd name="T46" fmla="*/ 124 w 129"/>
              <a:gd name="T47" fmla="*/ 33 h 129"/>
              <a:gd name="T48" fmla="*/ 117 w 129"/>
              <a:gd name="T49" fmla="*/ 40 h 129"/>
              <a:gd name="T50" fmla="*/ 89 w 129"/>
              <a:gd name="T51" fmla="*/ 12 h 129"/>
              <a:gd name="T52" fmla="*/ 96 w 129"/>
              <a:gd name="T53" fmla="*/ 5 h 129"/>
              <a:gd name="T54" fmla="*/ 85 w 129"/>
              <a:gd name="T55" fmla="*/ 15 h 129"/>
              <a:gd name="T56" fmla="*/ 114 w 129"/>
              <a:gd name="T57" fmla="*/ 44 h 129"/>
              <a:gd name="T58" fmla="*/ 89 w 129"/>
              <a:gd name="T59" fmla="*/ 68 h 129"/>
              <a:gd name="T60" fmla="*/ 61 w 129"/>
              <a:gd name="T61" fmla="*/ 40 h 129"/>
              <a:gd name="T62" fmla="*/ 85 w 129"/>
              <a:gd name="T63" fmla="*/ 15 h 129"/>
              <a:gd name="T64" fmla="*/ 43 w 129"/>
              <a:gd name="T65" fmla="*/ 86 h 129"/>
              <a:gd name="T66" fmla="*/ 41 w 129"/>
              <a:gd name="T67" fmla="*/ 59 h 129"/>
              <a:gd name="T68" fmla="*/ 58 w 129"/>
              <a:gd name="T69" fmla="*/ 43 h 129"/>
              <a:gd name="T70" fmla="*/ 86 w 129"/>
              <a:gd name="T71" fmla="*/ 71 h 129"/>
              <a:gd name="T72" fmla="*/ 70 w 129"/>
              <a:gd name="T73" fmla="*/ 88 h 129"/>
              <a:gd name="T74" fmla="*/ 43 w 129"/>
              <a:gd name="T75" fmla="*/ 86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9" h="129">
                <a:moveTo>
                  <a:pt x="72" y="92"/>
                </a:moveTo>
                <a:cubicBezTo>
                  <a:pt x="126" y="37"/>
                  <a:pt x="126" y="37"/>
                  <a:pt x="126" y="37"/>
                </a:cubicBezTo>
                <a:cubicBezTo>
                  <a:pt x="129" y="35"/>
                  <a:pt x="129" y="31"/>
                  <a:pt x="126" y="29"/>
                </a:cubicBezTo>
                <a:cubicBezTo>
                  <a:pt x="100" y="3"/>
                  <a:pt x="100" y="3"/>
                  <a:pt x="100" y="3"/>
                </a:cubicBezTo>
                <a:cubicBezTo>
                  <a:pt x="98" y="0"/>
                  <a:pt x="94" y="0"/>
                  <a:pt x="92" y="3"/>
                </a:cubicBezTo>
                <a:cubicBezTo>
                  <a:pt x="37" y="57"/>
                  <a:pt x="37" y="57"/>
                  <a:pt x="37" y="57"/>
                </a:cubicBezTo>
                <a:cubicBezTo>
                  <a:pt x="37" y="57"/>
                  <a:pt x="37" y="58"/>
                  <a:pt x="37" y="59"/>
                </a:cubicBezTo>
                <a:cubicBezTo>
                  <a:pt x="39" y="87"/>
                  <a:pt x="39" y="87"/>
                  <a:pt x="39" y="87"/>
                </a:cubicBezTo>
                <a:cubicBezTo>
                  <a:pt x="8" y="118"/>
                  <a:pt x="8" y="118"/>
                  <a:pt x="8" y="118"/>
                </a:cubicBezTo>
                <a:cubicBezTo>
                  <a:pt x="4" y="115"/>
                  <a:pt x="4" y="115"/>
                  <a:pt x="4" y="115"/>
                </a:cubicBezTo>
                <a:cubicBezTo>
                  <a:pt x="3" y="114"/>
                  <a:pt x="3" y="114"/>
                  <a:pt x="2" y="114"/>
                </a:cubicBezTo>
                <a:cubicBezTo>
                  <a:pt x="2" y="114"/>
                  <a:pt x="1" y="114"/>
                  <a:pt x="1" y="115"/>
                </a:cubicBezTo>
                <a:cubicBezTo>
                  <a:pt x="0" y="115"/>
                  <a:pt x="0" y="116"/>
                  <a:pt x="0" y="116"/>
                </a:cubicBezTo>
                <a:cubicBezTo>
                  <a:pt x="0" y="117"/>
                  <a:pt x="0" y="117"/>
                  <a:pt x="1" y="118"/>
                </a:cubicBezTo>
                <a:cubicBezTo>
                  <a:pt x="11" y="128"/>
                  <a:pt x="11" y="128"/>
                  <a:pt x="11" y="128"/>
                </a:cubicBezTo>
                <a:cubicBezTo>
                  <a:pt x="12" y="129"/>
                  <a:pt x="14" y="129"/>
                  <a:pt x="14" y="128"/>
                </a:cubicBezTo>
                <a:cubicBezTo>
                  <a:pt x="15" y="128"/>
                  <a:pt x="15" y="127"/>
                  <a:pt x="15" y="127"/>
                </a:cubicBezTo>
                <a:cubicBezTo>
                  <a:pt x="15" y="126"/>
                  <a:pt x="15" y="126"/>
                  <a:pt x="14" y="125"/>
                </a:cubicBezTo>
                <a:cubicBezTo>
                  <a:pt x="11" y="121"/>
                  <a:pt x="11" y="121"/>
                  <a:pt x="11" y="121"/>
                </a:cubicBezTo>
                <a:cubicBezTo>
                  <a:pt x="42" y="90"/>
                  <a:pt x="42" y="90"/>
                  <a:pt x="42" y="90"/>
                </a:cubicBezTo>
                <a:cubicBezTo>
                  <a:pt x="70" y="92"/>
                  <a:pt x="70" y="92"/>
                  <a:pt x="70" y="92"/>
                </a:cubicBezTo>
                <a:cubicBezTo>
                  <a:pt x="71" y="92"/>
                  <a:pt x="72" y="92"/>
                  <a:pt x="72" y="92"/>
                </a:cubicBezTo>
                <a:close/>
                <a:moveTo>
                  <a:pt x="96" y="5"/>
                </a:moveTo>
                <a:cubicBezTo>
                  <a:pt x="124" y="33"/>
                  <a:pt x="124" y="33"/>
                  <a:pt x="124" y="33"/>
                </a:cubicBezTo>
                <a:cubicBezTo>
                  <a:pt x="117" y="40"/>
                  <a:pt x="117" y="40"/>
                  <a:pt x="117" y="40"/>
                </a:cubicBezTo>
                <a:cubicBezTo>
                  <a:pt x="89" y="12"/>
                  <a:pt x="89" y="12"/>
                  <a:pt x="89" y="12"/>
                </a:cubicBezTo>
                <a:lnTo>
                  <a:pt x="96" y="5"/>
                </a:lnTo>
                <a:close/>
                <a:moveTo>
                  <a:pt x="85" y="15"/>
                </a:moveTo>
                <a:cubicBezTo>
                  <a:pt x="114" y="44"/>
                  <a:pt x="114" y="44"/>
                  <a:pt x="114" y="44"/>
                </a:cubicBezTo>
                <a:cubicBezTo>
                  <a:pt x="89" y="68"/>
                  <a:pt x="89" y="68"/>
                  <a:pt x="89" y="68"/>
                </a:cubicBezTo>
                <a:cubicBezTo>
                  <a:pt x="61" y="40"/>
                  <a:pt x="61" y="40"/>
                  <a:pt x="61" y="40"/>
                </a:cubicBezTo>
                <a:lnTo>
                  <a:pt x="85" y="15"/>
                </a:lnTo>
                <a:close/>
                <a:moveTo>
                  <a:pt x="43" y="86"/>
                </a:moveTo>
                <a:cubicBezTo>
                  <a:pt x="41" y="59"/>
                  <a:pt x="41" y="59"/>
                  <a:pt x="41" y="59"/>
                </a:cubicBezTo>
                <a:cubicBezTo>
                  <a:pt x="58" y="43"/>
                  <a:pt x="58" y="43"/>
                  <a:pt x="58" y="43"/>
                </a:cubicBezTo>
                <a:cubicBezTo>
                  <a:pt x="86" y="71"/>
                  <a:pt x="86" y="71"/>
                  <a:pt x="86" y="71"/>
                </a:cubicBezTo>
                <a:cubicBezTo>
                  <a:pt x="70" y="88"/>
                  <a:pt x="70" y="88"/>
                  <a:pt x="70" y="88"/>
                </a:cubicBezTo>
                <a:lnTo>
                  <a:pt x="43" y="86"/>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5" name="Freeform 55"/>
          <p:cNvSpPr>
            <a:spLocks noEditPoints="1"/>
          </p:cNvSpPr>
          <p:nvPr/>
        </p:nvSpPr>
        <p:spPr bwMode="auto">
          <a:xfrm>
            <a:off x="6334125" y="4149726"/>
            <a:ext cx="481013" cy="481013"/>
          </a:xfrm>
          <a:custGeom>
            <a:avLst/>
            <a:gdLst>
              <a:gd name="T0" fmla="*/ 128 w 128"/>
              <a:gd name="T1" fmla="*/ 24 h 128"/>
              <a:gd name="T2" fmla="*/ 127 w 128"/>
              <a:gd name="T3" fmla="*/ 22 h 128"/>
              <a:gd name="T4" fmla="*/ 106 w 128"/>
              <a:gd name="T5" fmla="*/ 1 h 128"/>
              <a:gd name="T6" fmla="*/ 103 w 128"/>
              <a:gd name="T7" fmla="*/ 1 h 128"/>
              <a:gd name="T8" fmla="*/ 102 w 128"/>
              <a:gd name="T9" fmla="*/ 2 h 128"/>
              <a:gd name="T10" fmla="*/ 103 w 128"/>
              <a:gd name="T11" fmla="*/ 4 h 128"/>
              <a:gd name="T12" fmla="*/ 112 w 128"/>
              <a:gd name="T13" fmla="*/ 13 h 128"/>
              <a:gd name="T14" fmla="*/ 94 w 128"/>
              <a:gd name="T15" fmla="*/ 31 h 128"/>
              <a:gd name="T16" fmla="*/ 80 w 128"/>
              <a:gd name="T17" fmla="*/ 16 h 128"/>
              <a:gd name="T18" fmla="*/ 77 w 128"/>
              <a:gd name="T19" fmla="*/ 16 h 128"/>
              <a:gd name="T20" fmla="*/ 76 w 128"/>
              <a:gd name="T21" fmla="*/ 18 h 128"/>
              <a:gd name="T22" fmla="*/ 77 w 128"/>
              <a:gd name="T23" fmla="*/ 20 h 128"/>
              <a:gd name="T24" fmla="*/ 80 w 128"/>
              <a:gd name="T25" fmla="*/ 23 h 128"/>
              <a:gd name="T26" fmla="*/ 21 w 128"/>
              <a:gd name="T27" fmla="*/ 82 h 128"/>
              <a:gd name="T28" fmla="*/ 21 w 128"/>
              <a:gd name="T29" fmla="*/ 84 h 128"/>
              <a:gd name="T30" fmla="*/ 21 w 128"/>
              <a:gd name="T31" fmla="*/ 85 h 128"/>
              <a:gd name="T32" fmla="*/ 21 w 128"/>
              <a:gd name="T33" fmla="*/ 85 h 128"/>
              <a:gd name="T34" fmla="*/ 23 w 128"/>
              <a:gd name="T35" fmla="*/ 102 h 128"/>
              <a:gd name="T36" fmla="*/ 1 w 128"/>
              <a:gd name="T37" fmla="*/ 124 h 128"/>
              <a:gd name="T38" fmla="*/ 1 w 128"/>
              <a:gd name="T39" fmla="*/ 127 h 128"/>
              <a:gd name="T40" fmla="*/ 4 w 128"/>
              <a:gd name="T41" fmla="*/ 127 h 128"/>
              <a:gd name="T42" fmla="*/ 26 w 128"/>
              <a:gd name="T43" fmla="*/ 105 h 128"/>
              <a:gd name="T44" fmla="*/ 44 w 128"/>
              <a:gd name="T45" fmla="*/ 107 h 128"/>
              <a:gd name="T46" fmla="*/ 46 w 128"/>
              <a:gd name="T47" fmla="*/ 107 h 128"/>
              <a:gd name="T48" fmla="*/ 105 w 128"/>
              <a:gd name="T49" fmla="*/ 48 h 128"/>
              <a:gd name="T50" fmla="*/ 108 w 128"/>
              <a:gd name="T51" fmla="*/ 51 h 128"/>
              <a:gd name="T52" fmla="*/ 112 w 128"/>
              <a:gd name="T53" fmla="*/ 51 h 128"/>
              <a:gd name="T54" fmla="*/ 112 w 128"/>
              <a:gd name="T55" fmla="*/ 48 h 128"/>
              <a:gd name="T56" fmla="*/ 97 w 128"/>
              <a:gd name="T57" fmla="*/ 34 h 128"/>
              <a:gd name="T58" fmla="*/ 115 w 128"/>
              <a:gd name="T59" fmla="*/ 16 h 128"/>
              <a:gd name="T60" fmla="*/ 124 w 128"/>
              <a:gd name="T61" fmla="*/ 25 h 128"/>
              <a:gd name="T62" fmla="*/ 127 w 128"/>
              <a:gd name="T63" fmla="*/ 25 h 128"/>
              <a:gd name="T64" fmla="*/ 128 w 128"/>
              <a:gd name="T65" fmla="*/ 24 h 128"/>
              <a:gd name="T66" fmla="*/ 83 w 128"/>
              <a:gd name="T67" fmla="*/ 26 h 128"/>
              <a:gd name="T68" fmla="*/ 91 w 128"/>
              <a:gd name="T69" fmla="*/ 34 h 128"/>
              <a:gd name="T70" fmla="*/ 61 w 128"/>
              <a:gd name="T71" fmla="*/ 64 h 128"/>
              <a:gd name="T72" fmla="*/ 53 w 128"/>
              <a:gd name="T73" fmla="*/ 56 h 128"/>
              <a:gd name="T74" fmla="*/ 83 w 128"/>
              <a:gd name="T75" fmla="*/ 26 h 128"/>
              <a:gd name="T76" fmla="*/ 43 w 128"/>
              <a:gd name="T77" fmla="*/ 103 h 128"/>
              <a:gd name="T78" fmla="*/ 27 w 128"/>
              <a:gd name="T79" fmla="*/ 101 h 128"/>
              <a:gd name="T80" fmla="*/ 25 w 128"/>
              <a:gd name="T81" fmla="*/ 85 h 128"/>
              <a:gd name="T82" fmla="*/ 50 w 128"/>
              <a:gd name="T83" fmla="*/ 60 h 128"/>
              <a:gd name="T84" fmla="*/ 68 w 128"/>
              <a:gd name="T85" fmla="*/ 78 h 128"/>
              <a:gd name="T86" fmla="*/ 43 w 128"/>
              <a:gd name="T87" fmla="*/ 103 h 128"/>
              <a:gd name="T88" fmla="*/ 102 w 128"/>
              <a:gd name="T89" fmla="*/ 45 h 128"/>
              <a:gd name="T90" fmla="*/ 72 w 128"/>
              <a:gd name="T91" fmla="*/ 75 h 128"/>
              <a:gd name="T92" fmla="*/ 64 w 128"/>
              <a:gd name="T93" fmla="*/ 67 h 128"/>
              <a:gd name="T94" fmla="*/ 94 w 128"/>
              <a:gd name="T95" fmla="*/ 37 h 128"/>
              <a:gd name="T96" fmla="*/ 102 w 128"/>
              <a:gd name="T97" fmla="*/ 4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8">
                <a:moveTo>
                  <a:pt x="128" y="24"/>
                </a:moveTo>
                <a:cubicBezTo>
                  <a:pt x="128" y="23"/>
                  <a:pt x="128" y="22"/>
                  <a:pt x="127" y="22"/>
                </a:cubicBezTo>
                <a:cubicBezTo>
                  <a:pt x="106" y="1"/>
                  <a:pt x="106" y="1"/>
                  <a:pt x="106" y="1"/>
                </a:cubicBezTo>
                <a:cubicBezTo>
                  <a:pt x="105" y="0"/>
                  <a:pt x="104" y="0"/>
                  <a:pt x="103" y="1"/>
                </a:cubicBezTo>
                <a:cubicBezTo>
                  <a:pt x="102" y="1"/>
                  <a:pt x="102" y="2"/>
                  <a:pt x="102" y="2"/>
                </a:cubicBezTo>
                <a:cubicBezTo>
                  <a:pt x="102" y="3"/>
                  <a:pt x="102" y="3"/>
                  <a:pt x="103" y="4"/>
                </a:cubicBezTo>
                <a:cubicBezTo>
                  <a:pt x="112" y="13"/>
                  <a:pt x="112" y="13"/>
                  <a:pt x="112" y="13"/>
                </a:cubicBezTo>
                <a:cubicBezTo>
                  <a:pt x="94" y="31"/>
                  <a:pt x="94" y="31"/>
                  <a:pt x="94" y="31"/>
                </a:cubicBezTo>
                <a:cubicBezTo>
                  <a:pt x="80" y="16"/>
                  <a:pt x="80" y="16"/>
                  <a:pt x="80" y="16"/>
                </a:cubicBezTo>
                <a:cubicBezTo>
                  <a:pt x="79" y="16"/>
                  <a:pt x="77" y="16"/>
                  <a:pt x="77" y="16"/>
                </a:cubicBezTo>
                <a:cubicBezTo>
                  <a:pt x="76" y="17"/>
                  <a:pt x="76" y="17"/>
                  <a:pt x="76" y="18"/>
                </a:cubicBezTo>
                <a:cubicBezTo>
                  <a:pt x="76" y="19"/>
                  <a:pt x="76" y="19"/>
                  <a:pt x="77" y="20"/>
                </a:cubicBezTo>
                <a:cubicBezTo>
                  <a:pt x="80" y="23"/>
                  <a:pt x="80" y="23"/>
                  <a:pt x="80" y="23"/>
                </a:cubicBezTo>
                <a:cubicBezTo>
                  <a:pt x="21" y="82"/>
                  <a:pt x="21" y="82"/>
                  <a:pt x="21" y="82"/>
                </a:cubicBezTo>
                <a:cubicBezTo>
                  <a:pt x="21" y="83"/>
                  <a:pt x="21" y="83"/>
                  <a:pt x="21" y="84"/>
                </a:cubicBezTo>
                <a:cubicBezTo>
                  <a:pt x="21" y="85"/>
                  <a:pt x="21" y="85"/>
                  <a:pt x="21" y="85"/>
                </a:cubicBezTo>
                <a:cubicBezTo>
                  <a:pt x="21" y="85"/>
                  <a:pt x="21" y="85"/>
                  <a:pt x="21" y="85"/>
                </a:cubicBezTo>
                <a:cubicBezTo>
                  <a:pt x="23" y="102"/>
                  <a:pt x="23" y="102"/>
                  <a:pt x="23" y="102"/>
                </a:cubicBezTo>
                <a:cubicBezTo>
                  <a:pt x="1" y="124"/>
                  <a:pt x="1" y="124"/>
                  <a:pt x="1" y="124"/>
                </a:cubicBezTo>
                <a:cubicBezTo>
                  <a:pt x="0" y="125"/>
                  <a:pt x="0" y="126"/>
                  <a:pt x="1" y="127"/>
                </a:cubicBezTo>
                <a:cubicBezTo>
                  <a:pt x="2" y="128"/>
                  <a:pt x="3" y="128"/>
                  <a:pt x="4" y="127"/>
                </a:cubicBezTo>
                <a:cubicBezTo>
                  <a:pt x="26" y="105"/>
                  <a:pt x="26" y="105"/>
                  <a:pt x="26" y="105"/>
                </a:cubicBezTo>
                <a:cubicBezTo>
                  <a:pt x="44" y="107"/>
                  <a:pt x="44" y="107"/>
                  <a:pt x="44" y="107"/>
                </a:cubicBezTo>
                <a:cubicBezTo>
                  <a:pt x="45" y="107"/>
                  <a:pt x="45" y="107"/>
                  <a:pt x="46" y="107"/>
                </a:cubicBezTo>
                <a:cubicBezTo>
                  <a:pt x="105" y="48"/>
                  <a:pt x="105" y="48"/>
                  <a:pt x="105" y="48"/>
                </a:cubicBezTo>
                <a:cubicBezTo>
                  <a:pt x="108" y="51"/>
                  <a:pt x="108" y="51"/>
                  <a:pt x="108" y="51"/>
                </a:cubicBezTo>
                <a:cubicBezTo>
                  <a:pt x="109" y="52"/>
                  <a:pt x="111" y="52"/>
                  <a:pt x="112" y="51"/>
                </a:cubicBezTo>
                <a:cubicBezTo>
                  <a:pt x="112" y="50"/>
                  <a:pt x="112" y="49"/>
                  <a:pt x="112" y="48"/>
                </a:cubicBezTo>
                <a:cubicBezTo>
                  <a:pt x="97" y="34"/>
                  <a:pt x="97" y="34"/>
                  <a:pt x="97" y="34"/>
                </a:cubicBezTo>
                <a:cubicBezTo>
                  <a:pt x="115" y="16"/>
                  <a:pt x="115" y="16"/>
                  <a:pt x="115" y="16"/>
                </a:cubicBezTo>
                <a:cubicBezTo>
                  <a:pt x="124" y="25"/>
                  <a:pt x="124" y="25"/>
                  <a:pt x="124" y="25"/>
                </a:cubicBezTo>
                <a:cubicBezTo>
                  <a:pt x="125" y="26"/>
                  <a:pt x="126" y="26"/>
                  <a:pt x="127" y="25"/>
                </a:cubicBezTo>
                <a:cubicBezTo>
                  <a:pt x="128" y="25"/>
                  <a:pt x="128" y="24"/>
                  <a:pt x="128" y="24"/>
                </a:cubicBezTo>
                <a:close/>
                <a:moveTo>
                  <a:pt x="83" y="26"/>
                </a:moveTo>
                <a:cubicBezTo>
                  <a:pt x="91" y="34"/>
                  <a:pt x="91" y="34"/>
                  <a:pt x="91" y="34"/>
                </a:cubicBezTo>
                <a:cubicBezTo>
                  <a:pt x="61" y="64"/>
                  <a:pt x="61" y="64"/>
                  <a:pt x="61" y="64"/>
                </a:cubicBezTo>
                <a:cubicBezTo>
                  <a:pt x="53" y="56"/>
                  <a:pt x="53" y="56"/>
                  <a:pt x="53" y="56"/>
                </a:cubicBezTo>
                <a:lnTo>
                  <a:pt x="83" y="26"/>
                </a:lnTo>
                <a:close/>
                <a:moveTo>
                  <a:pt x="43" y="103"/>
                </a:moveTo>
                <a:cubicBezTo>
                  <a:pt x="27" y="101"/>
                  <a:pt x="27" y="101"/>
                  <a:pt x="27" y="101"/>
                </a:cubicBezTo>
                <a:cubicBezTo>
                  <a:pt x="25" y="85"/>
                  <a:pt x="25" y="85"/>
                  <a:pt x="25" y="85"/>
                </a:cubicBezTo>
                <a:cubicBezTo>
                  <a:pt x="50" y="60"/>
                  <a:pt x="50" y="60"/>
                  <a:pt x="50" y="60"/>
                </a:cubicBezTo>
                <a:cubicBezTo>
                  <a:pt x="68" y="78"/>
                  <a:pt x="68" y="78"/>
                  <a:pt x="68" y="78"/>
                </a:cubicBezTo>
                <a:lnTo>
                  <a:pt x="43" y="103"/>
                </a:lnTo>
                <a:close/>
                <a:moveTo>
                  <a:pt x="102" y="45"/>
                </a:moveTo>
                <a:cubicBezTo>
                  <a:pt x="72" y="75"/>
                  <a:pt x="72" y="75"/>
                  <a:pt x="72" y="75"/>
                </a:cubicBezTo>
                <a:cubicBezTo>
                  <a:pt x="64" y="67"/>
                  <a:pt x="64" y="67"/>
                  <a:pt x="64" y="67"/>
                </a:cubicBezTo>
                <a:cubicBezTo>
                  <a:pt x="94" y="37"/>
                  <a:pt x="94" y="37"/>
                  <a:pt x="94" y="37"/>
                </a:cubicBezTo>
                <a:lnTo>
                  <a:pt x="102" y="45"/>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6" name="Freeform 56"/>
          <p:cNvSpPr>
            <a:spLocks noEditPoints="1"/>
          </p:cNvSpPr>
          <p:nvPr/>
        </p:nvSpPr>
        <p:spPr bwMode="auto">
          <a:xfrm>
            <a:off x="5373688" y="4149726"/>
            <a:ext cx="479425" cy="481013"/>
          </a:xfrm>
          <a:custGeom>
            <a:avLst/>
            <a:gdLst>
              <a:gd name="T0" fmla="*/ 22 w 128"/>
              <a:gd name="T1" fmla="*/ 111 h 128"/>
              <a:gd name="T2" fmla="*/ 31 w 128"/>
              <a:gd name="T3" fmla="*/ 114 h 128"/>
              <a:gd name="T4" fmla="*/ 43 w 128"/>
              <a:gd name="T5" fmla="*/ 109 h 128"/>
              <a:gd name="T6" fmla="*/ 123 w 128"/>
              <a:gd name="T7" fmla="*/ 29 h 128"/>
              <a:gd name="T8" fmla="*/ 128 w 128"/>
              <a:gd name="T9" fmla="*/ 17 h 128"/>
              <a:gd name="T10" fmla="*/ 123 w 128"/>
              <a:gd name="T11" fmla="*/ 5 h 128"/>
              <a:gd name="T12" fmla="*/ 111 w 128"/>
              <a:gd name="T13" fmla="*/ 0 h 128"/>
              <a:gd name="T14" fmla="*/ 99 w 128"/>
              <a:gd name="T15" fmla="*/ 5 h 128"/>
              <a:gd name="T16" fmla="*/ 19 w 128"/>
              <a:gd name="T17" fmla="*/ 85 h 128"/>
              <a:gd name="T18" fmla="*/ 17 w 128"/>
              <a:gd name="T19" fmla="*/ 106 h 128"/>
              <a:gd name="T20" fmla="*/ 18 w 128"/>
              <a:gd name="T21" fmla="*/ 107 h 128"/>
              <a:gd name="T22" fmla="*/ 1 w 128"/>
              <a:gd name="T23" fmla="*/ 124 h 128"/>
              <a:gd name="T24" fmla="*/ 0 w 128"/>
              <a:gd name="T25" fmla="*/ 126 h 128"/>
              <a:gd name="T26" fmla="*/ 1 w 128"/>
              <a:gd name="T27" fmla="*/ 127 h 128"/>
              <a:gd name="T28" fmla="*/ 4 w 128"/>
              <a:gd name="T29" fmla="*/ 127 h 128"/>
              <a:gd name="T30" fmla="*/ 21 w 128"/>
              <a:gd name="T31" fmla="*/ 110 h 128"/>
              <a:gd name="T32" fmla="*/ 22 w 128"/>
              <a:gd name="T33" fmla="*/ 111 h 128"/>
              <a:gd name="T34" fmla="*/ 20 w 128"/>
              <a:gd name="T35" fmla="*/ 102 h 128"/>
              <a:gd name="T36" fmla="*/ 22 w 128"/>
              <a:gd name="T37" fmla="*/ 88 h 128"/>
              <a:gd name="T38" fmla="*/ 102 w 128"/>
              <a:gd name="T39" fmla="*/ 8 h 128"/>
              <a:gd name="T40" fmla="*/ 120 w 128"/>
              <a:gd name="T41" fmla="*/ 8 h 128"/>
              <a:gd name="T42" fmla="*/ 120 w 128"/>
              <a:gd name="T43" fmla="*/ 26 h 128"/>
              <a:gd name="T44" fmla="*/ 40 w 128"/>
              <a:gd name="T45" fmla="*/ 106 h 128"/>
              <a:gd name="T46" fmla="*/ 31 w 128"/>
              <a:gd name="T47" fmla="*/ 109 h 128"/>
              <a:gd name="T48" fmla="*/ 26 w 128"/>
              <a:gd name="T49" fmla="*/ 108 h 128"/>
              <a:gd name="T50" fmla="*/ 24 w 128"/>
              <a:gd name="T51" fmla="*/ 107 h 128"/>
              <a:gd name="T52" fmla="*/ 70 w 128"/>
              <a:gd name="T53" fmla="*/ 61 h 128"/>
              <a:gd name="T54" fmla="*/ 70 w 128"/>
              <a:gd name="T55" fmla="*/ 58 h 128"/>
              <a:gd name="T56" fmla="*/ 67 w 128"/>
              <a:gd name="T57" fmla="*/ 58 h 128"/>
              <a:gd name="T58" fmla="*/ 21 w 128"/>
              <a:gd name="T59" fmla="*/ 104 h 128"/>
              <a:gd name="T60" fmla="*/ 20 w 128"/>
              <a:gd name="T61" fmla="*/ 10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8" h="128">
                <a:moveTo>
                  <a:pt x="22" y="111"/>
                </a:moveTo>
                <a:cubicBezTo>
                  <a:pt x="25" y="113"/>
                  <a:pt x="28" y="114"/>
                  <a:pt x="31" y="114"/>
                </a:cubicBezTo>
                <a:cubicBezTo>
                  <a:pt x="36" y="114"/>
                  <a:pt x="40" y="112"/>
                  <a:pt x="43" y="109"/>
                </a:cubicBezTo>
                <a:cubicBezTo>
                  <a:pt x="123" y="29"/>
                  <a:pt x="123" y="29"/>
                  <a:pt x="123" y="29"/>
                </a:cubicBezTo>
                <a:cubicBezTo>
                  <a:pt x="126" y="26"/>
                  <a:pt x="128" y="22"/>
                  <a:pt x="128" y="17"/>
                </a:cubicBezTo>
                <a:cubicBezTo>
                  <a:pt x="128" y="13"/>
                  <a:pt x="126" y="8"/>
                  <a:pt x="123" y="5"/>
                </a:cubicBezTo>
                <a:cubicBezTo>
                  <a:pt x="120" y="2"/>
                  <a:pt x="115" y="0"/>
                  <a:pt x="111" y="0"/>
                </a:cubicBezTo>
                <a:cubicBezTo>
                  <a:pt x="106" y="0"/>
                  <a:pt x="102" y="2"/>
                  <a:pt x="99" y="5"/>
                </a:cubicBezTo>
                <a:cubicBezTo>
                  <a:pt x="19" y="85"/>
                  <a:pt x="19" y="85"/>
                  <a:pt x="19" y="85"/>
                </a:cubicBezTo>
                <a:cubicBezTo>
                  <a:pt x="13" y="90"/>
                  <a:pt x="12" y="99"/>
                  <a:pt x="17" y="106"/>
                </a:cubicBezTo>
                <a:cubicBezTo>
                  <a:pt x="18" y="107"/>
                  <a:pt x="18" y="107"/>
                  <a:pt x="18" y="107"/>
                </a:cubicBezTo>
                <a:cubicBezTo>
                  <a:pt x="1" y="124"/>
                  <a:pt x="1" y="124"/>
                  <a:pt x="1" y="124"/>
                </a:cubicBezTo>
                <a:cubicBezTo>
                  <a:pt x="0" y="125"/>
                  <a:pt x="0" y="125"/>
                  <a:pt x="0" y="126"/>
                </a:cubicBezTo>
                <a:cubicBezTo>
                  <a:pt x="0" y="126"/>
                  <a:pt x="0" y="127"/>
                  <a:pt x="1" y="127"/>
                </a:cubicBezTo>
                <a:cubicBezTo>
                  <a:pt x="2" y="128"/>
                  <a:pt x="3" y="128"/>
                  <a:pt x="4" y="127"/>
                </a:cubicBezTo>
                <a:cubicBezTo>
                  <a:pt x="21" y="110"/>
                  <a:pt x="21" y="110"/>
                  <a:pt x="21" y="110"/>
                </a:cubicBezTo>
                <a:lnTo>
                  <a:pt x="22" y="111"/>
                </a:lnTo>
                <a:close/>
                <a:moveTo>
                  <a:pt x="20" y="102"/>
                </a:moveTo>
                <a:cubicBezTo>
                  <a:pt x="18" y="97"/>
                  <a:pt x="19" y="92"/>
                  <a:pt x="22" y="88"/>
                </a:cubicBezTo>
                <a:cubicBezTo>
                  <a:pt x="102" y="8"/>
                  <a:pt x="102" y="8"/>
                  <a:pt x="102" y="8"/>
                </a:cubicBezTo>
                <a:cubicBezTo>
                  <a:pt x="107" y="3"/>
                  <a:pt x="115" y="3"/>
                  <a:pt x="120" y="8"/>
                </a:cubicBezTo>
                <a:cubicBezTo>
                  <a:pt x="125" y="13"/>
                  <a:pt x="125" y="21"/>
                  <a:pt x="120" y="26"/>
                </a:cubicBezTo>
                <a:cubicBezTo>
                  <a:pt x="40" y="106"/>
                  <a:pt x="40" y="106"/>
                  <a:pt x="40" y="106"/>
                </a:cubicBezTo>
                <a:cubicBezTo>
                  <a:pt x="38" y="108"/>
                  <a:pt x="35" y="109"/>
                  <a:pt x="31" y="109"/>
                </a:cubicBezTo>
                <a:cubicBezTo>
                  <a:pt x="29" y="109"/>
                  <a:pt x="27" y="109"/>
                  <a:pt x="26" y="108"/>
                </a:cubicBezTo>
                <a:cubicBezTo>
                  <a:pt x="24" y="107"/>
                  <a:pt x="24" y="107"/>
                  <a:pt x="24" y="107"/>
                </a:cubicBezTo>
                <a:cubicBezTo>
                  <a:pt x="70" y="61"/>
                  <a:pt x="70" y="61"/>
                  <a:pt x="70" y="61"/>
                </a:cubicBezTo>
                <a:cubicBezTo>
                  <a:pt x="71" y="60"/>
                  <a:pt x="71" y="59"/>
                  <a:pt x="70" y="58"/>
                </a:cubicBezTo>
                <a:cubicBezTo>
                  <a:pt x="69" y="57"/>
                  <a:pt x="68" y="57"/>
                  <a:pt x="67" y="58"/>
                </a:cubicBezTo>
                <a:cubicBezTo>
                  <a:pt x="21" y="104"/>
                  <a:pt x="21" y="104"/>
                  <a:pt x="21" y="104"/>
                </a:cubicBezTo>
                <a:lnTo>
                  <a:pt x="20" y="102"/>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7" name="Freeform 57"/>
          <p:cNvSpPr/>
          <p:nvPr/>
        </p:nvSpPr>
        <p:spPr bwMode="auto">
          <a:xfrm>
            <a:off x="4724400" y="4221163"/>
            <a:ext cx="17463" cy="19050"/>
          </a:xfrm>
          <a:custGeom>
            <a:avLst/>
            <a:gdLst>
              <a:gd name="T0" fmla="*/ 1 w 5"/>
              <a:gd name="T1" fmla="*/ 1 h 5"/>
              <a:gd name="T2" fmla="*/ 0 w 5"/>
              <a:gd name="T3" fmla="*/ 3 h 5"/>
              <a:gd name="T4" fmla="*/ 1 w 5"/>
              <a:gd name="T5" fmla="*/ 4 h 5"/>
              <a:gd name="T6" fmla="*/ 4 w 5"/>
              <a:gd name="T7" fmla="*/ 4 h 5"/>
              <a:gd name="T8" fmla="*/ 5 w 5"/>
              <a:gd name="T9" fmla="*/ 3 h 5"/>
              <a:gd name="T10" fmla="*/ 4 w 5"/>
              <a:gd name="T11" fmla="*/ 1 h 5"/>
              <a:gd name="T12" fmla="*/ 2 w 5"/>
              <a:gd name="T13" fmla="*/ 0 h 5"/>
              <a:gd name="T14" fmla="*/ 1 w 5"/>
              <a:gd name="T15" fmla="*/ 1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5">
                <a:moveTo>
                  <a:pt x="1" y="1"/>
                </a:moveTo>
                <a:cubicBezTo>
                  <a:pt x="0" y="2"/>
                  <a:pt x="0" y="2"/>
                  <a:pt x="0" y="3"/>
                </a:cubicBezTo>
                <a:cubicBezTo>
                  <a:pt x="0" y="3"/>
                  <a:pt x="0" y="4"/>
                  <a:pt x="1" y="4"/>
                </a:cubicBezTo>
                <a:cubicBezTo>
                  <a:pt x="2" y="5"/>
                  <a:pt x="3" y="5"/>
                  <a:pt x="4" y="4"/>
                </a:cubicBezTo>
                <a:cubicBezTo>
                  <a:pt x="4" y="4"/>
                  <a:pt x="5" y="3"/>
                  <a:pt x="5" y="3"/>
                </a:cubicBezTo>
                <a:cubicBezTo>
                  <a:pt x="5" y="2"/>
                  <a:pt x="4" y="2"/>
                  <a:pt x="4" y="1"/>
                </a:cubicBezTo>
                <a:cubicBezTo>
                  <a:pt x="3" y="1"/>
                  <a:pt x="3" y="0"/>
                  <a:pt x="2" y="0"/>
                </a:cubicBezTo>
                <a:cubicBezTo>
                  <a:pt x="2" y="0"/>
                  <a:pt x="1" y="1"/>
                  <a:pt x="1" y="1"/>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8" name="Freeform 58"/>
          <p:cNvSpPr/>
          <p:nvPr/>
        </p:nvSpPr>
        <p:spPr bwMode="auto">
          <a:xfrm>
            <a:off x="4711700" y="4275138"/>
            <a:ext cx="19050" cy="14288"/>
          </a:xfrm>
          <a:custGeom>
            <a:avLst/>
            <a:gdLst>
              <a:gd name="T0" fmla="*/ 3 w 5"/>
              <a:gd name="T1" fmla="*/ 0 h 4"/>
              <a:gd name="T2" fmla="*/ 1 w 5"/>
              <a:gd name="T3" fmla="*/ 0 h 4"/>
              <a:gd name="T4" fmla="*/ 1 w 5"/>
              <a:gd name="T5" fmla="*/ 3 h 4"/>
              <a:gd name="T6" fmla="*/ 4 w 5"/>
              <a:gd name="T7" fmla="*/ 3 h 4"/>
              <a:gd name="T8" fmla="*/ 4 w 5"/>
              <a:gd name="T9" fmla="*/ 0 h 4"/>
              <a:gd name="T10" fmla="*/ 3 w 5"/>
              <a:gd name="T11" fmla="*/ 0 h 4"/>
            </a:gdLst>
            <a:ahLst/>
            <a:cxnLst>
              <a:cxn ang="0">
                <a:pos x="T0" y="T1"/>
              </a:cxn>
              <a:cxn ang="0">
                <a:pos x="T2" y="T3"/>
              </a:cxn>
              <a:cxn ang="0">
                <a:pos x="T4" y="T5"/>
              </a:cxn>
              <a:cxn ang="0">
                <a:pos x="T6" y="T7"/>
              </a:cxn>
              <a:cxn ang="0">
                <a:pos x="T8" y="T9"/>
              </a:cxn>
              <a:cxn ang="0">
                <a:pos x="T10" y="T11"/>
              </a:cxn>
            </a:cxnLst>
            <a:rect l="0" t="0" r="r" b="b"/>
            <a:pathLst>
              <a:path w="5" h="4">
                <a:moveTo>
                  <a:pt x="3" y="0"/>
                </a:moveTo>
                <a:cubicBezTo>
                  <a:pt x="2" y="0"/>
                  <a:pt x="1" y="0"/>
                  <a:pt x="1" y="0"/>
                </a:cubicBezTo>
                <a:cubicBezTo>
                  <a:pt x="0" y="1"/>
                  <a:pt x="0" y="3"/>
                  <a:pt x="1" y="3"/>
                </a:cubicBezTo>
                <a:cubicBezTo>
                  <a:pt x="2" y="4"/>
                  <a:pt x="3" y="4"/>
                  <a:pt x="4" y="3"/>
                </a:cubicBezTo>
                <a:cubicBezTo>
                  <a:pt x="5" y="3"/>
                  <a:pt x="5" y="1"/>
                  <a:pt x="4" y="0"/>
                </a:cubicBezTo>
                <a:cubicBezTo>
                  <a:pt x="4" y="0"/>
                  <a:pt x="3" y="0"/>
                  <a:pt x="3"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9" name="Freeform 59"/>
          <p:cNvSpPr/>
          <p:nvPr/>
        </p:nvSpPr>
        <p:spPr bwMode="auto">
          <a:xfrm>
            <a:off x="4760913" y="4262438"/>
            <a:ext cx="19050" cy="19050"/>
          </a:xfrm>
          <a:custGeom>
            <a:avLst/>
            <a:gdLst>
              <a:gd name="T0" fmla="*/ 4 w 5"/>
              <a:gd name="T1" fmla="*/ 4 h 5"/>
              <a:gd name="T2" fmla="*/ 4 w 5"/>
              <a:gd name="T3" fmla="*/ 1 h 5"/>
              <a:gd name="T4" fmla="*/ 3 w 5"/>
              <a:gd name="T5" fmla="*/ 0 h 5"/>
              <a:gd name="T6" fmla="*/ 1 w 5"/>
              <a:gd name="T7" fmla="*/ 1 h 5"/>
              <a:gd name="T8" fmla="*/ 1 w 5"/>
              <a:gd name="T9" fmla="*/ 4 h 5"/>
              <a:gd name="T10" fmla="*/ 4 w 5"/>
              <a:gd name="T11" fmla="*/ 4 h 5"/>
            </a:gdLst>
            <a:ahLst/>
            <a:cxnLst>
              <a:cxn ang="0">
                <a:pos x="T0" y="T1"/>
              </a:cxn>
              <a:cxn ang="0">
                <a:pos x="T2" y="T3"/>
              </a:cxn>
              <a:cxn ang="0">
                <a:pos x="T4" y="T5"/>
              </a:cxn>
              <a:cxn ang="0">
                <a:pos x="T6" y="T7"/>
              </a:cxn>
              <a:cxn ang="0">
                <a:pos x="T8" y="T9"/>
              </a:cxn>
              <a:cxn ang="0">
                <a:pos x="T10" y="T11"/>
              </a:cxn>
            </a:cxnLst>
            <a:rect l="0" t="0" r="r" b="b"/>
            <a:pathLst>
              <a:path w="5" h="5">
                <a:moveTo>
                  <a:pt x="4" y="4"/>
                </a:moveTo>
                <a:cubicBezTo>
                  <a:pt x="5" y="3"/>
                  <a:pt x="5" y="1"/>
                  <a:pt x="4" y="1"/>
                </a:cubicBezTo>
                <a:cubicBezTo>
                  <a:pt x="4" y="0"/>
                  <a:pt x="3" y="0"/>
                  <a:pt x="3" y="0"/>
                </a:cubicBezTo>
                <a:cubicBezTo>
                  <a:pt x="2" y="0"/>
                  <a:pt x="2" y="0"/>
                  <a:pt x="1" y="1"/>
                </a:cubicBezTo>
                <a:cubicBezTo>
                  <a:pt x="0" y="1"/>
                  <a:pt x="0" y="3"/>
                  <a:pt x="1" y="4"/>
                </a:cubicBezTo>
                <a:cubicBezTo>
                  <a:pt x="2" y="5"/>
                  <a:pt x="4" y="5"/>
                  <a:pt x="4"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0" name="Freeform 60"/>
          <p:cNvSpPr/>
          <p:nvPr/>
        </p:nvSpPr>
        <p:spPr bwMode="auto">
          <a:xfrm>
            <a:off x="4754563" y="4311651"/>
            <a:ext cx="17463" cy="19050"/>
          </a:xfrm>
          <a:custGeom>
            <a:avLst/>
            <a:gdLst>
              <a:gd name="T0" fmla="*/ 4 w 5"/>
              <a:gd name="T1" fmla="*/ 4 h 5"/>
              <a:gd name="T2" fmla="*/ 4 w 5"/>
              <a:gd name="T3" fmla="*/ 1 h 5"/>
              <a:gd name="T4" fmla="*/ 2 w 5"/>
              <a:gd name="T5" fmla="*/ 0 h 5"/>
              <a:gd name="T6" fmla="*/ 1 w 5"/>
              <a:gd name="T7" fmla="*/ 1 h 5"/>
              <a:gd name="T8" fmla="*/ 1 w 5"/>
              <a:gd name="T9" fmla="*/ 4 h 5"/>
              <a:gd name="T10" fmla="*/ 4 w 5"/>
              <a:gd name="T11" fmla="*/ 4 h 5"/>
            </a:gdLst>
            <a:ahLst/>
            <a:cxnLst>
              <a:cxn ang="0">
                <a:pos x="T0" y="T1"/>
              </a:cxn>
              <a:cxn ang="0">
                <a:pos x="T2" y="T3"/>
              </a:cxn>
              <a:cxn ang="0">
                <a:pos x="T4" y="T5"/>
              </a:cxn>
              <a:cxn ang="0">
                <a:pos x="T6" y="T7"/>
              </a:cxn>
              <a:cxn ang="0">
                <a:pos x="T8" y="T9"/>
              </a:cxn>
              <a:cxn ang="0">
                <a:pos x="T10" y="T11"/>
              </a:cxn>
            </a:cxnLst>
            <a:rect l="0" t="0" r="r" b="b"/>
            <a:pathLst>
              <a:path w="5" h="5">
                <a:moveTo>
                  <a:pt x="4" y="4"/>
                </a:moveTo>
                <a:cubicBezTo>
                  <a:pt x="5" y="3"/>
                  <a:pt x="5" y="2"/>
                  <a:pt x="4" y="1"/>
                </a:cubicBezTo>
                <a:cubicBezTo>
                  <a:pt x="3" y="0"/>
                  <a:pt x="3" y="0"/>
                  <a:pt x="2" y="0"/>
                </a:cubicBezTo>
                <a:cubicBezTo>
                  <a:pt x="2" y="0"/>
                  <a:pt x="1" y="0"/>
                  <a:pt x="1" y="1"/>
                </a:cubicBezTo>
                <a:cubicBezTo>
                  <a:pt x="0" y="2"/>
                  <a:pt x="0" y="3"/>
                  <a:pt x="1" y="4"/>
                </a:cubicBezTo>
                <a:cubicBezTo>
                  <a:pt x="1" y="5"/>
                  <a:pt x="3" y="5"/>
                  <a:pt x="4"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1" name="Freeform 61"/>
          <p:cNvSpPr/>
          <p:nvPr/>
        </p:nvSpPr>
        <p:spPr bwMode="auto">
          <a:xfrm>
            <a:off x="4802188" y="4300538"/>
            <a:ext cx="19050" cy="19050"/>
          </a:xfrm>
          <a:custGeom>
            <a:avLst/>
            <a:gdLst>
              <a:gd name="T0" fmla="*/ 4 w 5"/>
              <a:gd name="T1" fmla="*/ 4 h 5"/>
              <a:gd name="T2" fmla="*/ 4 w 5"/>
              <a:gd name="T3" fmla="*/ 1 h 5"/>
              <a:gd name="T4" fmla="*/ 2 w 5"/>
              <a:gd name="T5" fmla="*/ 0 h 5"/>
              <a:gd name="T6" fmla="*/ 1 w 5"/>
              <a:gd name="T7" fmla="*/ 1 h 5"/>
              <a:gd name="T8" fmla="*/ 1 w 5"/>
              <a:gd name="T9" fmla="*/ 4 h 5"/>
              <a:gd name="T10" fmla="*/ 4 w 5"/>
              <a:gd name="T11" fmla="*/ 4 h 5"/>
            </a:gdLst>
            <a:ahLst/>
            <a:cxnLst>
              <a:cxn ang="0">
                <a:pos x="T0" y="T1"/>
              </a:cxn>
              <a:cxn ang="0">
                <a:pos x="T2" y="T3"/>
              </a:cxn>
              <a:cxn ang="0">
                <a:pos x="T4" y="T5"/>
              </a:cxn>
              <a:cxn ang="0">
                <a:pos x="T6" y="T7"/>
              </a:cxn>
              <a:cxn ang="0">
                <a:pos x="T8" y="T9"/>
              </a:cxn>
              <a:cxn ang="0">
                <a:pos x="T10" y="T11"/>
              </a:cxn>
            </a:cxnLst>
            <a:rect l="0" t="0" r="r" b="b"/>
            <a:pathLst>
              <a:path w="5" h="5">
                <a:moveTo>
                  <a:pt x="4" y="4"/>
                </a:moveTo>
                <a:cubicBezTo>
                  <a:pt x="5" y="3"/>
                  <a:pt x="5" y="2"/>
                  <a:pt x="4" y="1"/>
                </a:cubicBezTo>
                <a:cubicBezTo>
                  <a:pt x="3" y="1"/>
                  <a:pt x="3" y="0"/>
                  <a:pt x="2" y="0"/>
                </a:cubicBezTo>
                <a:cubicBezTo>
                  <a:pt x="2" y="0"/>
                  <a:pt x="1" y="1"/>
                  <a:pt x="1" y="1"/>
                </a:cubicBezTo>
                <a:cubicBezTo>
                  <a:pt x="0" y="2"/>
                  <a:pt x="0" y="3"/>
                  <a:pt x="1" y="4"/>
                </a:cubicBezTo>
                <a:cubicBezTo>
                  <a:pt x="2" y="5"/>
                  <a:pt x="3" y="5"/>
                  <a:pt x="4"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2" name="Freeform 62"/>
          <p:cNvSpPr/>
          <p:nvPr/>
        </p:nvSpPr>
        <p:spPr bwMode="auto">
          <a:xfrm>
            <a:off x="4565650" y="4545013"/>
            <a:ext cx="19050" cy="19050"/>
          </a:xfrm>
          <a:custGeom>
            <a:avLst/>
            <a:gdLst>
              <a:gd name="T0" fmla="*/ 4 w 5"/>
              <a:gd name="T1" fmla="*/ 4 h 5"/>
              <a:gd name="T2" fmla="*/ 4 w 5"/>
              <a:gd name="T3" fmla="*/ 1 h 5"/>
              <a:gd name="T4" fmla="*/ 3 w 5"/>
              <a:gd name="T5" fmla="*/ 0 h 5"/>
              <a:gd name="T6" fmla="*/ 1 w 5"/>
              <a:gd name="T7" fmla="*/ 1 h 5"/>
              <a:gd name="T8" fmla="*/ 1 w 5"/>
              <a:gd name="T9" fmla="*/ 4 h 5"/>
              <a:gd name="T10" fmla="*/ 4 w 5"/>
              <a:gd name="T11" fmla="*/ 4 h 5"/>
            </a:gdLst>
            <a:ahLst/>
            <a:cxnLst>
              <a:cxn ang="0">
                <a:pos x="T0" y="T1"/>
              </a:cxn>
              <a:cxn ang="0">
                <a:pos x="T2" y="T3"/>
              </a:cxn>
              <a:cxn ang="0">
                <a:pos x="T4" y="T5"/>
              </a:cxn>
              <a:cxn ang="0">
                <a:pos x="T6" y="T7"/>
              </a:cxn>
              <a:cxn ang="0">
                <a:pos x="T8" y="T9"/>
              </a:cxn>
              <a:cxn ang="0">
                <a:pos x="T10" y="T11"/>
              </a:cxn>
            </a:cxnLst>
            <a:rect l="0" t="0" r="r" b="b"/>
            <a:pathLst>
              <a:path w="5" h="5">
                <a:moveTo>
                  <a:pt x="4" y="4"/>
                </a:moveTo>
                <a:cubicBezTo>
                  <a:pt x="5" y="3"/>
                  <a:pt x="5" y="2"/>
                  <a:pt x="4" y="1"/>
                </a:cubicBezTo>
                <a:cubicBezTo>
                  <a:pt x="4" y="0"/>
                  <a:pt x="3" y="0"/>
                  <a:pt x="3" y="0"/>
                </a:cubicBezTo>
                <a:cubicBezTo>
                  <a:pt x="2" y="0"/>
                  <a:pt x="2" y="0"/>
                  <a:pt x="1" y="1"/>
                </a:cubicBezTo>
                <a:cubicBezTo>
                  <a:pt x="0" y="2"/>
                  <a:pt x="0" y="3"/>
                  <a:pt x="1" y="4"/>
                </a:cubicBezTo>
                <a:cubicBezTo>
                  <a:pt x="2" y="5"/>
                  <a:pt x="4" y="5"/>
                  <a:pt x="4"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3" name="Freeform 63"/>
          <p:cNvSpPr/>
          <p:nvPr/>
        </p:nvSpPr>
        <p:spPr bwMode="auto">
          <a:xfrm>
            <a:off x="4576763" y="4495801"/>
            <a:ext cx="19050" cy="19050"/>
          </a:xfrm>
          <a:custGeom>
            <a:avLst/>
            <a:gdLst>
              <a:gd name="T0" fmla="*/ 4 w 5"/>
              <a:gd name="T1" fmla="*/ 4 h 5"/>
              <a:gd name="T2" fmla="*/ 5 w 5"/>
              <a:gd name="T3" fmla="*/ 2 h 5"/>
              <a:gd name="T4" fmla="*/ 4 w 5"/>
              <a:gd name="T5" fmla="*/ 1 h 5"/>
              <a:gd name="T6" fmla="*/ 2 w 5"/>
              <a:gd name="T7" fmla="*/ 0 h 5"/>
              <a:gd name="T8" fmla="*/ 1 w 5"/>
              <a:gd name="T9" fmla="*/ 1 h 5"/>
              <a:gd name="T10" fmla="*/ 0 w 5"/>
              <a:gd name="T11" fmla="*/ 2 h 5"/>
              <a:gd name="T12" fmla="*/ 1 w 5"/>
              <a:gd name="T13" fmla="*/ 4 h 5"/>
              <a:gd name="T14" fmla="*/ 4 w 5"/>
              <a:gd name="T15" fmla="*/ 4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5">
                <a:moveTo>
                  <a:pt x="4" y="4"/>
                </a:moveTo>
                <a:cubicBezTo>
                  <a:pt x="4" y="3"/>
                  <a:pt x="5" y="3"/>
                  <a:pt x="5" y="2"/>
                </a:cubicBezTo>
                <a:cubicBezTo>
                  <a:pt x="5" y="2"/>
                  <a:pt x="4" y="1"/>
                  <a:pt x="4" y="1"/>
                </a:cubicBezTo>
                <a:cubicBezTo>
                  <a:pt x="4" y="0"/>
                  <a:pt x="3" y="0"/>
                  <a:pt x="2" y="0"/>
                </a:cubicBezTo>
                <a:cubicBezTo>
                  <a:pt x="2" y="0"/>
                  <a:pt x="1" y="0"/>
                  <a:pt x="1" y="1"/>
                </a:cubicBezTo>
                <a:cubicBezTo>
                  <a:pt x="0" y="1"/>
                  <a:pt x="0" y="2"/>
                  <a:pt x="0" y="2"/>
                </a:cubicBezTo>
                <a:cubicBezTo>
                  <a:pt x="0" y="3"/>
                  <a:pt x="0" y="3"/>
                  <a:pt x="1" y="4"/>
                </a:cubicBezTo>
                <a:cubicBezTo>
                  <a:pt x="2" y="5"/>
                  <a:pt x="3" y="5"/>
                  <a:pt x="4"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4" name="Freeform 64"/>
          <p:cNvSpPr/>
          <p:nvPr/>
        </p:nvSpPr>
        <p:spPr bwMode="auto">
          <a:xfrm>
            <a:off x="4529138" y="4506913"/>
            <a:ext cx="17463" cy="15875"/>
          </a:xfrm>
          <a:custGeom>
            <a:avLst/>
            <a:gdLst>
              <a:gd name="T0" fmla="*/ 4 w 5"/>
              <a:gd name="T1" fmla="*/ 4 h 4"/>
              <a:gd name="T2" fmla="*/ 4 w 5"/>
              <a:gd name="T3" fmla="*/ 0 h 4"/>
              <a:gd name="T4" fmla="*/ 2 w 5"/>
              <a:gd name="T5" fmla="*/ 0 h 4"/>
              <a:gd name="T6" fmla="*/ 1 w 5"/>
              <a:gd name="T7" fmla="*/ 0 h 4"/>
              <a:gd name="T8" fmla="*/ 1 w 5"/>
              <a:gd name="T9" fmla="*/ 3 h 4"/>
              <a:gd name="T10" fmla="*/ 4 w 5"/>
              <a:gd name="T11" fmla="*/ 4 h 4"/>
            </a:gdLst>
            <a:ahLst/>
            <a:cxnLst>
              <a:cxn ang="0">
                <a:pos x="T0" y="T1"/>
              </a:cxn>
              <a:cxn ang="0">
                <a:pos x="T2" y="T3"/>
              </a:cxn>
              <a:cxn ang="0">
                <a:pos x="T4" y="T5"/>
              </a:cxn>
              <a:cxn ang="0">
                <a:pos x="T6" y="T7"/>
              </a:cxn>
              <a:cxn ang="0">
                <a:pos x="T8" y="T9"/>
              </a:cxn>
              <a:cxn ang="0">
                <a:pos x="T10" y="T11"/>
              </a:cxn>
            </a:cxnLst>
            <a:rect l="0" t="0" r="r" b="b"/>
            <a:pathLst>
              <a:path w="5" h="4">
                <a:moveTo>
                  <a:pt x="4" y="4"/>
                </a:moveTo>
                <a:cubicBezTo>
                  <a:pt x="5" y="3"/>
                  <a:pt x="5" y="1"/>
                  <a:pt x="4" y="0"/>
                </a:cubicBezTo>
                <a:cubicBezTo>
                  <a:pt x="3" y="0"/>
                  <a:pt x="3" y="0"/>
                  <a:pt x="2" y="0"/>
                </a:cubicBezTo>
                <a:cubicBezTo>
                  <a:pt x="2" y="0"/>
                  <a:pt x="1" y="0"/>
                  <a:pt x="1" y="0"/>
                </a:cubicBezTo>
                <a:cubicBezTo>
                  <a:pt x="0" y="1"/>
                  <a:pt x="0" y="3"/>
                  <a:pt x="1" y="3"/>
                </a:cubicBezTo>
                <a:cubicBezTo>
                  <a:pt x="2" y="4"/>
                  <a:pt x="3" y="4"/>
                  <a:pt x="4"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5" name="Freeform 65"/>
          <p:cNvSpPr/>
          <p:nvPr/>
        </p:nvSpPr>
        <p:spPr bwMode="auto">
          <a:xfrm>
            <a:off x="4535488" y="4454526"/>
            <a:ext cx="19050" cy="19050"/>
          </a:xfrm>
          <a:custGeom>
            <a:avLst/>
            <a:gdLst>
              <a:gd name="T0" fmla="*/ 5 w 5"/>
              <a:gd name="T1" fmla="*/ 4 h 5"/>
              <a:gd name="T2" fmla="*/ 5 w 5"/>
              <a:gd name="T3" fmla="*/ 3 h 5"/>
              <a:gd name="T4" fmla="*/ 5 w 5"/>
              <a:gd name="T5" fmla="*/ 1 h 5"/>
              <a:gd name="T6" fmla="*/ 3 w 5"/>
              <a:gd name="T7" fmla="*/ 0 h 5"/>
              <a:gd name="T8" fmla="*/ 1 w 5"/>
              <a:gd name="T9" fmla="*/ 1 h 5"/>
              <a:gd name="T10" fmla="*/ 1 w 5"/>
              <a:gd name="T11" fmla="*/ 4 h 5"/>
              <a:gd name="T12" fmla="*/ 5 w 5"/>
              <a:gd name="T13" fmla="*/ 4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5" y="4"/>
                </a:moveTo>
                <a:cubicBezTo>
                  <a:pt x="5" y="4"/>
                  <a:pt x="5" y="3"/>
                  <a:pt x="5" y="3"/>
                </a:cubicBezTo>
                <a:cubicBezTo>
                  <a:pt x="5" y="2"/>
                  <a:pt x="5" y="2"/>
                  <a:pt x="5" y="1"/>
                </a:cubicBezTo>
                <a:cubicBezTo>
                  <a:pt x="4" y="1"/>
                  <a:pt x="4" y="0"/>
                  <a:pt x="3" y="0"/>
                </a:cubicBezTo>
                <a:cubicBezTo>
                  <a:pt x="2" y="0"/>
                  <a:pt x="2" y="1"/>
                  <a:pt x="1" y="1"/>
                </a:cubicBezTo>
                <a:cubicBezTo>
                  <a:pt x="0" y="2"/>
                  <a:pt x="0" y="3"/>
                  <a:pt x="1" y="4"/>
                </a:cubicBezTo>
                <a:cubicBezTo>
                  <a:pt x="2" y="5"/>
                  <a:pt x="4" y="5"/>
                  <a:pt x="5"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6" name="Freeform 66"/>
          <p:cNvSpPr/>
          <p:nvPr/>
        </p:nvSpPr>
        <p:spPr bwMode="auto">
          <a:xfrm>
            <a:off x="4491038" y="4465638"/>
            <a:ext cx="14288" cy="19050"/>
          </a:xfrm>
          <a:custGeom>
            <a:avLst/>
            <a:gdLst>
              <a:gd name="T0" fmla="*/ 2 w 4"/>
              <a:gd name="T1" fmla="*/ 0 h 5"/>
              <a:gd name="T2" fmla="*/ 0 w 4"/>
              <a:gd name="T3" fmla="*/ 1 h 5"/>
              <a:gd name="T4" fmla="*/ 0 w 4"/>
              <a:gd name="T5" fmla="*/ 2 h 5"/>
              <a:gd name="T6" fmla="*/ 0 w 4"/>
              <a:gd name="T7" fmla="*/ 4 h 5"/>
              <a:gd name="T8" fmla="*/ 3 w 4"/>
              <a:gd name="T9" fmla="*/ 4 h 5"/>
              <a:gd name="T10" fmla="*/ 4 w 4"/>
              <a:gd name="T11" fmla="*/ 2 h 5"/>
              <a:gd name="T12" fmla="*/ 3 w 4"/>
              <a:gd name="T13" fmla="*/ 1 h 5"/>
              <a:gd name="T14" fmla="*/ 2 w 4"/>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5">
                <a:moveTo>
                  <a:pt x="2" y="0"/>
                </a:moveTo>
                <a:cubicBezTo>
                  <a:pt x="1" y="0"/>
                  <a:pt x="1" y="0"/>
                  <a:pt x="0" y="1"/>
                </a:cubicBezTo>
                <a:cubicBezTo>
                  <a:pt x="0" y="1"/>
                  <a:pt x="0" y="2"/>
                  <a:pt x="0" y="2"/>
                </a:cubicBezTo>
                <a:cubicBezTo>
                  <a:pt x="0" y="3"/>
                  <a:pt x="0" y="4"/>
                  <a:pt x="0" y="4"/>
                </a:cubicBezTo>
                <a:cubicBezTo>
                  <a:pt x="1" y="5"/>
                  <a:pt x="3" y="5"/>
                  <a:pt x="3" y="4"/>
                </a:cubicBezTo>
                <a:cubicBezTo>
                  <a:pt x="4" y="4"/>
                  <a:pt x="4" y="3"/>
                  <a:pt x="4" y="2"/>
                </a:cubicBezTo>
                <a:cubicBezTo>
                  <a:pt x="4" y="2"/>
                  <a:pt x="4" y="1"/>
                  <a:pt x="3" y="1"/>
                </a:cubicBezTo>
                <a:cubicBezTo>
                  <a:pt x="3" y="0"/>
                  <a:pt x="2" y="0"/>
                  <a:pt x="2"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7" name="Freeform 67"/>
          <p:cNvSpPr>
            <a:spLocks noEditPoints="1"/>
          </p:cNvSpPr>
          <p:nvPr/>
        </p:nvSpPr>
        <p:spPr bwMode="auto">
          <a:xfrm>
            <a:off x="4408488" y="4149726"/>
            <a:ext cx="484188" cy="485775"/>
          </a:xfrm>
          <a:custGeom>
            <a:avLst/>
            <a:gdLst>
              <a:gd name="T0" fmla="*/ 127 w 129"/>
              <a:gd name="T1" fmla="*/ 38 h 129"/>
              <a:gd name="T2" fmla="*/ 91 w 129"/>
              <a:gd name="T3" fmla="*/ 2 h 129"/>
              <a:gd name="T4" fmla="*/ 86 w 129"/>
              <a:gd name="T5" fmla="*/ 0 h 129"/>
              <a:gd name="T6" fmla="*/ 82 w 129"/>
              <a:gd name="T7" fmla="*/ 2 h 129"/>
              <a:gd name="T8" fmla="*/ 3 w 129"/>
              <a:gd name="T9" fmla="*/ 81 h 129"/>
              <a:gd name="T10" fmla="*/ 3 w 129"/>
              <a:gd name="T11" fmla="*/ 90 h 129"/>
              <a:gd name="T12" fmla="*/ 39 w 129"/>
              <a:gd name="T13" fmla="*/ 126 h 129"/>
              <a:gd name="T14" fmla="*/ 48 w 129"/>
              <a:gd name="T15" fmla="*/ 126 h 129"/>
              <a:gd name="T16" fmla="*/ 127 w 129"/>
              <a:gd name="T17" fmla="*/ 47 h 129"/>
              <a:gd name="T18" fmla="*/ 129 w 129"/>
              <a:gd name="T19" fmla="*/ 43 h 129"/>
              <a:gd name="T20" fmla="*/ 127 w 129"/>
              <a:gd name="T21" fmla="*/ 38 h 129"/>
              <a:gd name="T22" fmla="*/ 44 w 129"/>
              <a:gd name="T23" fmla="*/ 124 h 129"/>
              <a:gd name="T24" fmla="*/ 5 w 129"/>
              <a:gd name="T25" fmla="*/ 85 h 129"/>
              <a:gd name="T26" fmla="*/ 31 w 129"/>
              <a:gd name="T27" fmla="*/ 60 h 129"/>
              <a:gd name="T28" fmla="*/ 69 w 129"/>
              <a:gd name="T29" fmla="*/ 98 h 129"/>
              <a:gd name="T30" fmla="*/ 44 w 129"/>
              <a:gd name="T31" fmla="*/ 124 h 129"/>
              <a:gd name="T32" fmla="*/ 73 w 129"/>
              <a:gd name="T33" fmla="*/ 95 h 129"/>
              <a:gd name="T34" fmla="*/ 34 w 129"/>
              <a:gd name="T35" fmla="*/ 56 h 129"/>
              <a:gd name="T36" fmla="*/ 57 w 129"/>
              <a:gd name="T37" fmla="*/ 33 h 129"/>
              <a:gd name="T38" fmla="*/ 96 w 129"/>
              <a:gd name="T39" fmla="*/ 72 h 129"/>
              <a:gd name="T40" fmla="*/ 73 w 129"/>
              <a:gd name="T41" fmla="*/ 95 h 129"/>
              <a:gd name="T42" fmla="*/ 99 w 129"/>
              <a:gd name="T43" fmla="*/ 68 h 129"/>
              <a:gd name="T44" fmla="*/ 61 w 129"/>
              <a:gd name="T45" fmla="*/ 30 h 129"/>
              <a:gd name="T46" fmla="*/ 86 w 129"/>
              <a:gd name="T47" fmla="*/ 4 h 129"/>
              <a:gd name="T48" fmla="*/ 125 w 129"/>
              <a:gd name="T49" fmla="*/ 43 h 129"/>
              <a:gd name="T50" fmla="*/ 99 w 129"/>
              <a:gd name="T51" fmla="*/ 6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9" h="129">
                <a:moveTo>
                  <a:pt x="127" y="38"/>
                </a:moveTo>
                <a:cubicBezTo>
                  <a:pt x="91" y="2"/>
                  <a:pt x="91" y="2"/>
                  <a:pt x="91" y="2"/>
                </a:cubicBezTo>
                <a:cubicBezTo>
                  <a:pt x="89" y="1"/>
                  <a:pt x="88" y="0"/>
                  <a:pt x="86" y="0"/>
                </a:cubicBezTo>
                <a:cubicBezTo>
                  <a:pt x="85" y="0"/>
                  <a:pt x="83" y="1"/>
                  <a:pt x="82" y="2"/>
                </a:cubicBezTo>
                <a:cubicBezTo>
                  <a:pt x="3" y="81"/>
                  <a:pt x="3" y="81"/>
                  <a:pt x="3" y="81"/>
                </a:cubicBezTo>
                <a:cubicBezTo>
                  <a:pt x="0" y="83"/>
                  <a:pt x="0" y="87"/>
                  <a:pt x="3" y="90"/>
                </a:cubicBezTo>
                <a:cubicBezTo>
                  <a:pt x="39" y="126"/>
                  <a:pt x="39" y="126"/>
                  <a:pt x="39" y="126"/>
                </a:cubicBezTo>
                <a:cubicBezTo>
                  <a:pt x="42" y="129"/>
                  <a:pt x="46" y="129"/>
                  <a:pt x="48" y="126"/>
                </a:cubicBezTo>
                <a:cubicBezTo>
                  <a:pt x="127" y="47"/>
                  <a:pt x="127" y="47"/>
                  <a:pt x="127" y="47"/>
                </a:cubicBezTo>
                <a:cubicBezTo>
                  <a:pt x="128" y="46"/>
                  <a:pt x="129" y="44"/>
                  <a:pt x="129" y="43"/>
                </a:cubicBezTo>
                <a:cubicBezTo>
                  <a:pt x="129" y="41"/>
                  <a:pt x="128" y="40"/>
                  <a:pt x="127" y="38"/>
                </a:cubicBezTo>
                <a:close/>
                <a:moveTo>
                  <a:pt x="44" y="124"/>
                </a:moveTo>
                <a:cubicBezTo>
                  <a:pt x="5" y="85"/>
                  <a:pt x="5" y="85"/>
                  <a:pt x="5" y="85"/>
                </a:cubicBezTo>
                <a:cubicBezTo>
                  <a:pt x="31" y="60"/>
                  <a:pt x="31" y="60"/>
                  <a:pt x="31" y="60"/>
                </a:cubicBezTo>
                <a:cubicBezTo>
                  <a:pt x="69" y="98"/>
                  <a:pt x="69" y="98"/>
                  <a:pt x="69" y="98"/>
                </a:cubicBezTo>
                <a:lnTo>
                  <a:pt x="44" y="124"/>
                </a:lnTo>
                <a:close/>
                <a:moveTo>
                  <a:pt x="73" y="95"/>
                </a:moveTo>
                <a:cubicBezTo>
                  <a:pt x="34" y="56"/>
                  <a:pt x="34" y="56"/>
                  <a:pt x="34" y="56"/>
                </a:cubicBezTo>
                <a:cubicBezTo>
                  <a:pt x="57" y="33"/>
                  <a:pt x="57" y="33"/>
                  <a:pt x="57" y="33"/>
                </a:cubicBezTo>
                <a:cubicBezTo>
                  <a:pt x="96" y="72"/>
                  <a:pt x="96" y="72"/>
                  <a:pt x="96" y="72"/>
                </a:cubicBezTo>
                <a:lnTo>
                  <a:pt x="73" y="95"/>
                </a:lnTo>
                <a:close/>
                <a:moveTo>
                  <a:pt x="99" y="68"/>
                </a:moveTo>
                <a:cubicBezTo>
                  <a:pt x="61" y="30"/>
                  <a:pt x="61" y="30"/>
                  <a:pt x="61" y="30"/>
                </a:cubicBezTo>
                <a:cubicBezTo>
                  <a:pt x="86" y="4"/>
                  <a:pt x="86" y="4"/>
                  <a:pt x="86" y="4"/>
                </a:cubicBezTo>
                <a:cubicBezTo>
                  <a:pt x="125" y="43"/>
                  <a:pt x="125" y="43"/>
                  <a:pt x="125" y="43"/>
                </a:cubicBezTo>
                <a:lnTo>
                  <a:pt x="99" y="68"/>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8" name="Freeform 68"/>
          <p:cNvSpPr>
            <a:spLocks noEditPoints="1"/>
          </p:cNvSpPr>
          <p:nvPr/>
        </p:nvSpPr>
        <p:spPr bwMode="auto">
          <a:xfrm>
            <a:off x="3451225" y="4149726"/>
            <a:ext cx="492125" cy="481013"/>
          </a:xfrm>
          <a:custGeom>
            <a:avLst/>
            <a:gdLst>
              <a:gd name="T0" fmla="*/ 120 w 131"/>
              <a:gd name="T1" fmla="*/ 8 h 128"/>
              <a:gd name="T2" fmla="*/ 100 w 131"/>
              <a:gd name="T3" fmla="*/ 0 h 128"/>
              <a:gd name="T4" fmla="*/ 80 w 131"/>
              <a:gd name="T5" fmla="*/ 8 h 128"/>
              <a:gd name="T6" fmla="*/ 8 w 131"/>
              <a:gd name="T7" fmla="*/ 80 h 128"/>
              <a:gd name="T8" fmla="*/ 0 w 131"/>
              <a:gd name="T9" fmla="*/ 100 h 128"/>
              <a:gd name="T10" fmla="*/ 8 w 131"/>
              <a:gd name="T11" fmla="*/ 120 h 128"/>
              <a:gd name="T12" fmla="*/ 28 w 131"/>
              <a:gd name="T13" fmla="*/ 128 h 128"/>
              <a:gd name="T14" fmla="*/ 48 w 131"/>
              <a:gd name="T15" fmla="*/ 120 h 128"/>
              <a:gd name="T16" fmla="*/ 120 w 131"/>
              <a:gd name="T17" fmla="*/ 48 h 128"/>
              <a:gd name="T18" fmla="*/ 120 w 131"/>
              <a:gd name="T19" fmla="*/ 8 h 128"/>
              <a:gd name="T20" fmla="*/ 45 w 131"/>
              <a:gd name="T21" fmla="*/ 117 h 128"/>
              <a:gd name="T22" fmla="*/ 28 w 131"/>
              <a:gd name="T23" fmla="*/ 123 h 128"/>
              <a:gd name="T24" fmla="*/ 11 w 131"/>
              <a:gd name="T25" fmla="*/ 117 h 128"/>
              <a:gd name="T26" fmla="*/ 5 w 131"/>
              <a:gd name="T27" fmla="*/ 100 h 128"/>
              <a:gd name="T28" fmla="*/ 11 w 131"/>
              <a:gd name="T29" fmla="*/ 83 h 128"/>
              <a:gd name="T30" fmla="*/ 46 w 131"/>
              <a:gd name="T31" fmla="*/ 49 h 128"/>
              <a:gd name="T32" fmla="*/ 79 w 131"/>
              <a:gd name="T33" fmla="*/ 82 h 128"/>
              <a:gd name="T34" fmla="*/ 45 w 131"/>
              <a:gd name="T35" fmla="*/ 117 h 128"/>
              <a:gd name="T36" fmla="*/ 82 w 131"/>
              <a:gd name="T37" fmla="*/ 79 h 128"/>
              <a:gd name="T38" fmla="*/ 49 w 131"/>
              <a:gd name="T39" fmla="*/ 46 h 128"/>
              <a:gd name="T40" fmla="*/ 83 w 131"/>
              <a:gd name="T41" fmla="*/ 11 h 128"/>
              <a:gd name="T42" fmla="*/ 100 w 131"/>
              <a:gd name="T43" fmla="*/ 5 h 128"/>
              <a:gd name="T44" fmla="*/ 117 w 131"/>
              <a:gd name="T45" fmla="*/ 11 h 128"/>
              <a:gd name="T46" fmla="*/ 123 w 131"/>
              <a:gd name="T47" fmla="*/ 28 h 128"/>
              <a:gd name="T48" fmla="*/ 117 w 131"/>
              <a:gd name="T49" fmla="*/ 45 h 128"/>
              <a:gd name="T50" fmla="*/ 82 w 131"/>
              <a:gd name="T51" fmla="*/ 7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1" h="128">
                <a:moveTo>
                  <a:pt x="120" y="8"/>
                </a:moveTo>
                <a:cubicBezTo>
                  <a:pt x="114" y="3"/>
                  <a:pt x="107" y="0"/>
                  <a:pt x="100" y="0"/>
                </a:cubicBezTo>
                <a:cubicBezTo>
                  <a:pt x="92" y="0"/>
                  <a:pt x="85" y="3"/>
                  <a:pt x="80" y="8"/>
                </a:cubicBezTo>
                <a:cubicBezTo>
                  <a:pt x="8" y="80"/>
                  <a:pt x="8" y="80"/>
                  <a:pt x="8" y="80"/>
                </a:cubicBezTo>
                <a:cubicBezTo>
                  <a:pt x="3" y="85"/>
                  <a:pt x="0" y="92"/>
                  <a:pt x="0" y="100"/>
                </a:cubicBezTo>
                <a:cubicBezTo>
                  <a:pt x="0" y="107"/>
                  <a:pt x="3" y="114"/>
                  <a:pt x="8" y="120"/>
                </a:cubicBezTo>
                <a:cubicBezTo>
                  <a:pt x="14" y="125"/>
                  <a:pt x="21" y="128"/>
                  <a:pt x="28" y="128"/>
                </a:cubicBezTo>
                <a:cubicBezTo>
                  <a:pt x="36" y="128"/>
                  <a:pt x="43" y="125"/>
                  <a:pt x="48" y="120"/>
                </a:cubicBezTo>
                <a:cubicBezTo>
                  <a:pt x="120" y="48"/>
                  <a:pt x="120" y="48"/>
                  <a:pt x="120" y="48"/>
                </a:cubicBezTo>
                <a:cubicBezTo>
                  <a:pt x="131" y="37"/>
                  <a:pt x="131" y="19"/>
                  <a:pt x="120" y="8"/>
                </a:cubicBezTo>
                <a:close/>
                <a:moveTo>
                  <a:pt x="45" y="117"/>
                </a:moveTo>
                <a:cubicBezTo>
                  <a:pt x="41" y="121"/>
                  <a:pt x="35" y="123"/>
                  <a:pt x="28" y="123"/>
                </a:cubicBezTo>
                <a:cubicBezTo>
                  <a:pt x="22" y="123"/>
                  <a:pt x="16" y="121"/>
                  <a:pt x="11" y="117"/>
                </a:cubicBezTo>
                <a:cubicBezTo>
                  <a:pt x="7" y="112"/>
                  <a:pt x="5" y="106"/>
                  <a:pt x="5" y="100"/>
                </a:cubicBezTo>
                <a:cubicBezTo>
                  <a:pt x="5" y="93"/>
                  <a:pt x="7" y="87"/>
                  <a:pt x="11" y="83"/>
                </a:cubicBezTo>
                <a:cubicBezTo>
                  <a:pt x="46" y="49"/>
                  <a:pt x="46" y="49"/>
                  <a:pt x="46" y="49"/>
                </a:cubicBezTo>
                <a:cubicBezTo>
                  <a:pt x="79" y="82"/>
                  <a:pt x="79" y="82"/>
                  <a:pt x="79" y="82"/>
                </a:cubicBezTo>
                <a:lnTo>
                  <a:pt x="45" y="117"/>
                </a:lnTo>
                <a:close/>
                <a:moveTo>
                  <a:pt x="82" y="79"/>
                </a:moveTo>
                <a:cubicBezTo>
                  <a:pt x="49" y="46"/>
                  <a:pt x="49" y="46"/>
                  <a:pt x="49" y="46"/>
                </a:cubicBezTo>
                <a:cubicBezTo>
                  <a:pt x="83" y="11"/>
                  <a:pt x="83" y="11"/>
                  <a:pt x="83" y="11"/>
                </a:cubicBezTo>
                <a:cubicBezTo>
                  <a:pt x="88" y="7"/>
                  <a:pt x="93" y="5"/>
                  <a:pt x="100" y="5"/>
                </a:cubicBezTo>
                <a:cubicBezTo>
                  <a:pt x="106" y="5"/>
                  <a:pt x="112" y="7"/>
                  <a:pt x="117" y="11"/>
                </a:cubicBezTo>
                <a:cubicBezTo>
                  <a:pt x="121" y="16"/>
                  <a:pt x="123" y="22"/>
                  <a:pt x="123" y="28"/>
                </a:cubicBezTo>
                <a:cubicBezTo>
                  <a:pt x="123" y="35"/>
                  <a:pt x="121" y="41"/>
                  <a:pt x="117" y="45"/>
                </a:cubicBezTo>
                <a:lnTo>
                  <a:pt x="82" y="79"/>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9" name="Freeform 69"/>
          <p:cNvSpPr>
            <a:spLocks noEditPoints="1"/>
          </p:cNvSpPr>
          <p:nvPr/>
        </p:nvSpPr>
        <p:spPr bwMode="auto">
          <a:xfrm>
            <a:off x="2471738" y="4364038"/>
            <a:ext cx="288925" cy="266700"/>
          </a:xfrm>
          <a:custGeom>
            <a:avLst/>
            <a:gdLst>
              <a:gd name="T0" fmla="*/ 54 w 77"/>
              <a:gd name="T1" fmla="*/ 3 h 71"/>
              <a:gd name="T2" fmla="*/ 40 w 77"/>
              <a:gd name="T3" fmla="*/ 0 h 71"/>
              <a:gd name="T4" fmla="*/ 8 w 77"/>
              <a:gd name="T5" fmla="*/ 22 h 71"/>
              <a:gd name="T6" fmla="*/ 27 w 77"/>
              <a:gd name="T7" fmla="*/ 68 h 71"/>
              <a:gd name="T8" fmla="*/ 40 w 77"/>
              <a:gd name="T9" fmla="*/ 71 h 71"/>
              <a:gd name="T10" fmla="*/ 73 w 77"/>
              <a:gd name="T11" fmla="*/ 49 h 71"/>
              <a:gd name="T12" fmla="*/ 73 w 77"/>
              <a:gd name="T13" fmla="*/ 22 h 71"/>
              <a:gd name="T14" fmla="*/ 54 w 77"/>
              <a:gd name="T15" fmla="*/ 3 h 71"/>
              <a:gd name="T16" fmla="*/ 11 w 77"/>
              <a:gd name="T17" fmla="*/ 43 h 71"/>
              <a:gd name="T18" fmla="*/ 12 w 77"/>
              <a:gd name="T19" fmla="*/ 24 h 71"/>
              <a:gd name="T20" fmla="*/ 29 w 77"/>
              <a:gd name="T21" fmla="*/ 7 h 71"/>
              <a:gd name="T22" fmla="*/ 52 w 77"/>
              <a:gd name="T23" fmla="*/ 7 h 71"/>
              <a:gd name="T24" fmla="*/ 67 w 77"/>
              <a:gd name="T25" fmla="*/ 21 h 71"/>
              <a:gd name="T26" fmla="*/ 68 w 77"/>
              <a:gd name="T27" fmla="*/ 22 h 71"/>
              <a:gd name="T28" fmla="*/ 11 w 77"/>
              <a:gd name="T29" fmla="*/ 45 h 71"/>
              <a:gd name="T30" fmla="*/ 11 w 77"/>
              <a:gd name="T31" fmla="*/ 43 h 71"/>
              <a:gd name="T32" fmla="*/ 69 w 77"/>
              <a:gd name="T33" fmla="*/ 48 h 71"/>
              <a:gd name="T34" fmla="*/ 52 w 77"/>
              <a:gd name="T35" fmla="*/ 64 h 71"/>
              <a:gd name="T36" fmla="*/ 40 w 77"/>
              <a:gd name="T37" fmla="*/ 66 h 71"/>
              <a:gd name="T38" fmla="*/ 28 w 77"/>
              <a:gd name="T39" fmla="*/ 64 h 71"/>
              <a:gd name="T40" fmla="*/ 13 w 77"/>
              <a:gd name="T41" fmla="*/ 51 h 71"/>
              <a:gd name="T42" fmla="*/ 13 w 77"/>
              <a:gd name="T43" fmla="*/ 49 h 71"/>
              <a:gd name="T44" fmla="*/ 70 w 77"/>
              <a:gd name="T45" fmla="*/ 26 h 71"/>
              <a:gd name="T46" fmla="*/ 70 w 77"/>
              <a:gd name="T47" fmla="*/ 28 h 71"/>
              <a:gd name="T48" fmla="*/ 69 w 77"/>
              <a:gd name="T49" fmla="*/ 48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7" h="71">
                <a:moveTo>
                  <a:pt x="54" y="3"/>
                </a:moveTo>
                <a:cubicBezTo>
                  <a:pt x="50" y="1"/>
                  <a:pt x="45" y="0"/>
                  <a:pt x="40" y="0"/>
                </a:cubicBezTo>
                <a:cubicBezTo>
                  <a:pt x="26" y="0"/>
                  <a:pt x="13" y="9"/>
                  <a:pt x="8" y="22"/>
                </a:cubicBezTo>
                <a:cubicBezTo>
                  <a:pt x="0" y="40"/>
                  <a:pt x="9" y="61"/>
                  <a:pt x="27" y="68"/>
                </a:cubicBezTo>
                <a:cubicBezTo>
                  <a:pt x="31" y="70"/>
                  <a:pt x="36" y="71"/>
                  <a:pt x="40" y="71"/>
                </a:cubicBezTo>
                <a:cubicBezTo>
                  <a:pt x="55" y="71"/>
                  <a:pt x="67" y="63"/>
                  <a:pt x="73" y="49"/>
                </a:cubicBezTo>
                <a:cubicBezTo>
                  <a:pt x="77" y="41"/>
                  <a:pt x="77" y="31"/>
                  <a:pt x="73" y="22"/>
                </a:cubicBezTo>
                <a:cubicBezTo>
                  <a:pt x="70" y="14"/>
                  <a:pt x="63" y="7"/>
                  <a:pt x="54" y="3"/>
                </a:cubicBezTo>
                <a:close/>
                <a:moveTo>
                  <a:pt x="11" y="43"/>
                </a:moveTo>
                <a:cubicBezTo>
                  <a:pt x="9" y="37"/>
                  <a:pt x="9" y="30"/>
                  <a:pt x="12" y="24"/>
                </a:cubicBezTo>
                <a:cubicBezTo>
                  <a:pt x="15" y="16"/>
                  <a:pt x="21" y="10"/>
                  <a:pt x="29" y="7"/>
                </a:cubicBezTo>
                <a:cubicBezTo>
                  <a:pt x="36" y="4"/>
                  <a:pt x="45" y="4"/>
                  <a:pt x="52" y="7"/>
                </a:cubicBezTo>
                <a:cubicBezTo>
                  <a:pt x="59" y="10"/>
                  <a:pt x="64" y="15"/>
                  <a:pt x="67" y="21"/>
                </a:cubicBezTo>
                <a:cubicBezTo>
                  <a:pt x="68" y="22"/>
                  <a:pt x="68" y="22"/>
                  <a:pt x="68" y="22"/>
                </a:cubicBezTo>
                <a:cubicBezTo>
                  <a:pt x="11" y="45"/>
                  <a:pt x="11" y="45"/>
                  <a:pt x="11" y="45"/>
                </a:cubicBezTo>
                <a:lnTo>
                  <a:pt x="11" y="43"/>
                </a:lnTo>
                <a:close/>
                <a:moveTo>
                  <a:pt x="69" y="48"/>
                </a:moveTo>
                <a:cubicBezTo>
                  <a:pt x="66" y="55"/>
                  <a:pt x="60" y="61"/>
                  <a:pt x="52" y="64"/>
                </a:cubicBezTo>
                <a:cubicBezTo>
                  <a:pt x="48" y="66"/>
                  <a:pt x="44" y="66"/>
                  <a:pt x="40" y="66"/>
                </a:cubicBezTo>
                <a:cubicBezTo>
                  <a:pt x="36" y="66"/>
                  <a:pt x="32" y="66"/>
                  <a:pt x="28" y="64"/>
                </a:cubicBezTo>
                <a:cubicBezTo>
                  <a:pt x="22" y="61"/>
                  <a:pt x="17" y="57"/>
                  <a:pt x="13" y="51"/>
                </a:cubicBezTo>
                <a:cubicBezTo>
                  <a:pt x="13" y="49"/>
                  <a:pt x="13" y="49"/>
                  <a:pt x="13" y="49"/>
                </a:cubicBezTo>
                <a:cubicBezTo>
                  <a:pt x="70" y="26"/>
                  <a:pt x="70" y="26"/>
                  <a:pt x="70" y="26"/>
                </a:cubicBezTo>
                <a:cubicBezTo>
                  <a:pt x="70" y="28"/>
                  <a:pt x="70" y="28"/>
                  <a:pt x="70" y="28"/>
                </a:cubicBezTo>
                <a:cubicBezTo>
                  <a:pt x="72" y="34"/>
                  <a:pt x="71" y="41"/>
                  <a:pt x="69" y="48"/>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0" name="Freeform 70"/>
          <p:cNvSpPr>
            <a:spLocks noEditPoints="1"/>
          </p:cNvSpPr>
          <p:nvPr/>
        </p:nvSpPr>
        <p:spPr bwMode="auto">
          <a:xfrm>
            <a:off x="2700338" y="4149726"/>
            <a:ext cx="288925" cy="266700"/>
          </a:xfrm>
          <a:custGeom>
            <a:avLst/>
            <a:gdLst>
              <a:gd name="T0" fmla="*/ 69 w 77"/>
              <a:gd name="T1" fmla="*/ 20 h 71"/>
              <a:gd name="T2" fmla="*/ 37 w 77"/>
              <a:gd name="T3" fmla="*/ 0 h 71"/>
              <a:gd name="T4" fmla="*/ 22 w 77"/>
              <a:gd name="T5" fmla="*/ 3 h 71"/>
              <a:gd name="T6" fmla="*/ 3 w 77"/>
              <a:gd name="T7" fmla="*/ 23 h 71"/>
              <a:gd name="T8" fmla="*/ 5 w 77"/>
              <a:gd name="T9" fmla="*/ 50 h 71"/>
              <a:gd name="T10" fmla="*/ 37 w 77"/>
              <a:gd name="T11" fmla="*/ 71 h 71"/>
              <a:gd name="T12" fmla="*/ 37 w 77"/>
              <a:gd name="T13" fmla="*/ 71 h 71"/>
              <a:gd name="T14" fmla="*/ 52 w 77"/>
              <a:gd name="T15" fmla="*/ 67 h 71"/>
              <a:gd name="T16" fmla="*/ 69 w 77"/>
              <a:gd name="T17" fmla="*/ 20 h 71"/>
              <a:gd name="T18" fmla="*/ 64 w 77"/>
              <a:gd name="T19" fmla="*/ 50 h 71"/>
              <a:gd name="T20" fmla="*/ 50 w 77"/>
              <a:gd name="T21" fmla="*/ 63 h 71"/>
              <a:gd name="T22" fmla="*/ 37 w 77"/>
              <a:gd name="T23" fmla="*/ 66 h 71"/>
              <a:gd name="T24" fmla="*/ 26 w 77"/>
              <a:gd name="T25" fmla="*/ 64 h 71"/>
              <a:gd name="T26" fmla="*/ 9 w 77"/>
              <a:gd name="T27" fmla="*/ 48 h 71"/>
              <a:gd name="T28" fmla="*/ 7 w 77"/>
              <a:gd name="T29" fmla="*/ 29 h 71"/>
              <a:gd name="T30" fmla="*/ 7 w 77"/>
              <a:gd name="T31" fmla="*/ 27 h 71"/>
              <a:gd name="T32" fmla="*/ 65 w 77"/>
              <a:gd name="T33" fmla="*/ 48 h 71"/>
              <a:gd name="T34" fmla="*/ 64 w 77"/>
              <a:gd name="T35" fmla="*/ 50 h 71"/>
              <a:gd name="T36" fmla="*/ 67 w 77"/>
              <a:gd name="T37" fmla="*/ 42 h 71"/>
              <a:gd name="T38" fmla="*/ 66 w 77"/>
              <a:gd name="T39" fmla="*/ 44 h 71"/>
              <a:gd name="T40" fmla="*/ 8 w 77"/>
              <a:gd name="T41" fmla="*/ 23 h 71"/>
              <a:gd name="T42" fmla="*/ 9 w 77"/>
              <a:gd name="T43" fmla="*/ 21 h 71"/>
              <a:gd name="T44" fmla="*/ 24 w 77"/>
              <a:gd name="T45" fmla="*/ 7 h 71"/>
              <a:gd name="T46" fmla="*/ 47 w 77"/>
              <a:gd name="T47" fmla="*/ 6 h 71"/>
              <a:gd name="T48" fmla="*/ 65 w 77"/>
              <a:gd name="T49" fmla="*/ 22 h 71"/>
              <a:gd name="T50" fmla="*/ 67 w 77"/>
              <a:gd name="T51" fmla="*/ 4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7" h="71">
                <a:moveTo>
                  <a:pt x="69" y="20"/>
                </a:moveTo>
                <a:cubicBezTo>
                  <a:pt x="63" y="8"/>
                  <a:pt x="50" y="0"/>
                  <a:pt x="37" y="0"/>
                </a:cubicBezTo>
                <a:cubicBezTo>
                  <a:pt x="31" y="0"/>
                  <a:pt x="26" y="1"/>
                  <a:pt x="22" y="3"/>
                </a:cubicBezTo>
                <a:cubicBezTo>
                  <a:pt x="13" y="7"/>
                  <a:pt x="7" y="14"/>
                  <a:pt x="3" y="23"/>
                </a:cubicBezTo>
                <a:cubicBezTo>
                  <a:pt x="0" y="32"/>
                  <a:pt x="1" y="42"/>
                  <a:pt x="5" y="50"/>
                </a:cubicBezTo>
                <a:cubicBezTo>
                  <a:pt x="10" y="63"/>
                  <a:pt x="23" y="71"/>
                  <a:pt x="37" y="71"/>
                </a:cubicBezTo>
                <a:cubicBezTo>
                  <a:pt x="37" y="71"/>
                  <a:pt x="37" y="71"/>
                  <a:pt x="37" y="71"/>
                </a:cubicBezTo>
                <a:cubicBezTo>
                  <a:pt x="42" y="71"/>
                  <a:pt x="47" y="70"/>
                  <a:pt x="52" y="67"/>
                </a:cubicBezTo>
                <a:cubicBezTo>
                  <a:pt x="69" y="59"/>
                  <a:pt x="77" y="38"/>
                  <a:pt x="69" y="20"/>
                </a:cubicBezTo>
                <a:close/>
                <a:moveTo>
                  <a:pt x="64" y="50"/>
                </a:moveTo>
                <a:cubicBezTo>
                  <a:pt x="61" y="56"/>
                  <a:pt x="56" y="60"/>
                  <a:pt x="50" y="63"/>
                </a:cubicBezTo>
                <a:cubicBezTo>
                  <a:pt x="45" y="65"/>
                  <a:pt x="41" y="66"/>
                  <a:pt x="37" y="66"/>
                </a:cubicBezTo>
                <a:cubicBezTo>
                  <a:pt x="33" y="66"/>
                  <a:pt x="29" y="66"/>
                  <a:pt x="26" y="64"/>
                </a:cubicBezTo>
                <a:cubicBezTo>
                  <a:pt x="18" y="62"/>
                  <a:pt x="12" y="56"/>
                  <a:pt x="9" y="48"/>
                </a:cubicBezTo>
                <a:cubicBezTo>
                  <a:pt x="6" y="42"/>
                  <a:pt x="5" y="35"/>
                  <a:pt x="7" y="29"/>
                </a:cubicBezTo>
                <a:cubicBezTo>
                  <a:pt x="7" y="27"/>
                  <a:pt x="7" y="27"/>
                  <a:pt x="7" y="27"/>
                </a:cubicBezTo>
                <a:cubicBezTo>
                  <a:pt x="65" y="48"/>
                  <a:pt x="65" y="48"/>
                  <a:pt x="65" y="48"/>
                </a:cubicBezTo>
                <a:lnTo>
                  <a:pt x="64" y="50"/>
                </a:lnTo>
                <a:close/>
                <a:moveTo>
                  <a:pt x="67" y="42"/>
                </a:moveTo>
                <a:cubicBezTo>
                  <a:pt x="66" y="44"/>
                  <a:pt x="66" y="44"/>
                  <a:pt x="66" y="44"/>
                </a:cubicBezTo>
                <a:cubicBezTo>
                  <a:pt x="8" y="23"/>
                  <a:pt x="8" y="23"/>
                  <a:pt x="8" y="23"/>
                </a:cubicBezTo>
                <a:cubicBezTo>
                  <a:pt x="9" y="21"/>
                  <a:pt x="9" y="21"/>
                  <a:pt x="9" y="21"/>
                </a:cubicBezTo>
                <a:cubicBezTo>
                  <a:pt x="12" y="15"/>
                  <a:pt x="17" y="10"/>
                  <a:pt x="24" y="7"/>
                </a:cubicBezTo>
                <a:cubicBezTo>
                  <a:pt x="31" y="4"/>
                  <a:pt x="39" y="4"/>
                  <a:pt x="47" y="6"/>
                </a:cubicBezTo>
                <a:cubicBezTo>
                  <a:pt x="55" y="9"/>
                  <a:pt x="61" y="15"/>
                  <a:pt x="65" y="22"/>
                </a:cubicBezTo>
                <a:cubicBezTo>
                  <a:pt x="67" y="29"/>
                  <a:pt x="68" y="36"/>
                  <a:pt x="67" y="42"/>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1" name="Freeform 71"/>
          <p:cNvSpPr>
            <a:spLocks noEditPoints="1"/>
          </p:cNvSpPr>
          <p:nvPr/>
        </p:nvSpPr>
        <p:spPr bwMode="auto">
          <a:xfrm>
            <a:off x="1600200" y="4149726"/>
            <a:ext cx="338138" cy="481013"/>
          </a:xfrm>
          <a:custGeom>
            <a:avLst/>
            <a:gdLst>
              <a:gd name="T0" fmla="*/ 89 w 90"/>
              <a:gd name="T1" fmla="*/ 44 h 128"/>
              <a:gd name="T2" fmla="*/ 61 w 90"/>
              <a:gd name="T3" fmla="*/ 25 h 128"/>
              <a:gd name="T4" fmla="*/ 61 w 90"/>
              <a:gd name="T5" fmla="*/ 19 h 128"/>
              <a:gd name="T6" fmla="*/ 62 w 90"/>
              <a:gd name="T7" fmla="*/ 19 h 128"/>
              <a:gd name="T8" fmla="*/ 66 w 90"/>
              <a:gd name="T9" fmla="*/ 13 h 128"/>
              <a:gd name="T10" fmla="*/ 66 w 90"/>
              <a:gd name="T11" fmla="*/ 6 h 128"/>
              <a:gd name="T12" fmla="*/ 60 w 90"/>
              <a:gd name="T13" fmla="*/ 0 h 128"/>
              <a:gd name="T14" fmla="*/ 30 w 90"/>
              <a:gd name="T15" fmla="*/ 0 h 128"/>
              <a:gd name="T16" fmla="*/ 24 w 90"/>
              <a:gd name="T17" fmla="*/ 6 h 128"/>
              <a:gd name="T18" fmla="*/ 24 w 90"/>
              <a:gd name="T19" fmla="*/ 13 h 128"/>
              <a:gd name="T20" fmla="*/ 28 w 90"/>
              <a:gd name="T21" fmla="*/ 19 h 128"/>
              <a:gd name="T22" fmla="*/ 29 w 90"/>
              <a:gd name="T23" fmla="*/ 19 h 128"/>
              <a:gd name="T24" fmla="*/ 29 w 90"/>
              <a:gd name="T25" fmla="*/ 25 h 128"/>
              <a:gd name="T26" fmla="*/ 1 w 90"/>
              <a:gd name="T27" fmla="*/ 44 h 128"/>
              <a:gd name="T28" fmla="*/ 0 w 90"/>
              <a:gd name="T29" fmla="*/ 46 h 128"/>
              <a:gd name="T30" fmla="*/ 0 w 90"/>
              <a:gd name="T31" fmla="*/ 122 h 128"/>
              <a:gd name="T32" fmla="*/ 6 w 90"/>
              <a:gd name="T33" fmla="*/ 128 h 128"/>
              <a:gd name="T34" fmla="*/ 84 w 90"/>
              <a:gd name="T35" fmla="*/ 128 h 128"/>
              <a:gd name="T36" fmla="*/ 90 w 90"/>
              <a:gd name="T37" fmla="*/ 122 h 128"/>
              <a:gd name="T38" fmla="*/ 90 w 90"/>
              <a:gd name="T39" fmla="*/ 46 h 128"/>
              <a:gd name="T40" fmla="*/ 89 w 90"/>
              <a:gd name="T41" fmla="*/ 44 h 128"/>
              <a:gd name="T42" fmla="*/ 29 w 90"/>
              <a:gd name="T43" fmla="*/ 15 h 128"/>
              <a:gd name="T44" fmla="*/ 29 w 90"/>
              <a:gd name="T45" fmla="*/ 5 h 128"/>
              <a:gd name="T46" fmla="*/ 61 w 90"/>
              <a:gd name="T47" fmla="*/ 5 h 128"/>
              <a:gd name="T48" fmla="*/ 61 w 90"/>
              <a:gd name="T49" fmla="*/ 15 h 128"/>
              <a:gd name="T50" fmla="*/ 29 w 90"/>
              <a:gd name="T51" fmla="*/ 15 h 128"/>
              <a:gd name="T52" fmla="*/ 85 w 90"/>
              <a:gd name="T53" fmla="*/ 123 h 128"/>
              <a:gd name="T54" fmla="*/ 5 w 90"/>
              <a:gd name="T55" fmla="*/ 123 h 128"/>
              <a:gd name="T56" fmla="*/ 5 w 90"/>
              <a:gd name="T57" fmla="*/ 47 h 128"/>
              <a:gd name="T58" fmla="*/ 33 w 90"/>
              <a:gd name="T59" fmla="*/ 28 h 128"/>
              <a:gd name="T60" fmla="*/ 33 w 90"/>
              <a:gd name="T61" fmla="*/ 19 h 128"/>
              <a:gd name="T62" fmla="*/ 57 w 90"/>
              <a:gd name="T63" fmla="*/ 19 h 128"/>
              <a:gd name="T64" fmla="*/ 57 w 90"/>
              <a:gd name="T65" fmla="*/ 28 h 128"/>
              <a:gd name="T66" fmla="*/ 85 w 90"/>
              <a:gd name="T67" fmla="*/ 47 h 128"/>
              <a:gd name="T68" fmla="*/ 85 w 90"/>
              <a:gd name="T6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0" h="128">
                <a:moveTo>
                  <a:pt x="89" y="44"/>
                </a:moveTo>
                <a:cubicBezTo>
                  <a:pt x="61" y="25"/>
                  <a:pt x="61" y="25"/>
                  <a:pt x="61" y="25"/>
                </a:cubicBezTo>
                <a:cubicBezTo>
                  <a:pt x="61" y="19"/>
                  <a:pt x="61" y="19"/>
                  <a:pt x="61" y="19"/>
                </a:cubicBezTo>
                <a:cubicBezTo>
                  <a:pt x="62" y="19"/>
                  <a:pt x="62" y="19"/>
                  <a:pt x="62" y="19"/>
                </a:cubicBezTo>
                <a:cubicBezTo>
                  <a:pt x="64" y="18"/>
                  <a:pt x="66" y="16"/>
                  <a:pt x="66" y="13"/>
                </a:cubicBezTo>
                <a:cubicBezTo>
                  <a:pt x="66" y="6"/>
                  <a:pt x="66" y="6"/>
                  <a:pt x="66" y="6"/>
                </a:cubicBezTo>
                <a:cubicBezTo>
                  <a:pt x="66" y="3"/>
                  <a:pt x="63" y="0"/>
                  <a:pt x="60" y="0"/>
                </a:cubicBezTo>
                <a:cubicBezTo>
                  <a:pt x="30" y="0"/>
                  <a:pt x="30" y="0"/>
                  <a:pt x="30" y="0"/>
                </a:cubicBezTo>
                <a:cubicBezTo>
                  <a:pt x="27" y="0"/>
                  <a:pt x="24" y="3"/>
                  <a:pt x="24" y="6"/>
                </a:cubicBezTo>
                <a:cubicBezTo>
                  <a:pt x="24" y="13"/>
                  <a:pt x="24" y="13"/>
                  <a:pt x="24" y="13"/>
                </a:cubicBezTo>
                <a:cubicBezTo>
                  <a:pt x="24" y="16"/>
                  <a:pt x="26" y="18"/>
                  <a:pt x="28" y="19"/>
                </a:cubicBezTo>
                <a:cubicBezTo>
                  <a:pt x="29" y="19"/>
                  <a:pt x="29" y="19"/>
                  <a:pt x="29" y="19"/>
                </a:cubicBezTo>
                <a:cubicBezTo>
                  <a:pt x="29" y="25"/>
                  <a:pt x="29" y="25"/>
                  <a:pt x="29" y="25"/>
                </a:cubicBezTo>
                <a:cubicBezTo>
                  <a:pt x="1" y="44"/>
                  <a:pt x="1" y="44"/>
                  <a:pt x="1" y="44"/>
                </a:cubicBezTo>
                <a:cubicBezTo>
                  <a:pt x="0" y="44"/>
                  <a:pt x="0" y="45"/>
                  <a:pt x="0" y="46"/>
                </a:cubicBezTo>
                <a:cubicBezTo>
                  <a:pt x="0" y="122"/>
                  <a:pt x="0" y="122"/>
                  <a:pt x="0" y="122"/>
                </a:cubicBezTo>
                <a:cubicBezTo>
                  <a:pt x="0" y="125"/>
                  <a:pt x="3" y="128"/>
                  <a:pt x="6" y="128"/>
                </a:cubicBezTo>
                <a:cubicBezTo>
                  <a:pt x="84" y="128"/>
                  <a:pt x="84" y="128"/>
                  <a:pt x="84" y="128"/>
                </a:cubicBezTo>
                <a:cubicBezTo>
                  <a:pt x="87" y="128"/>
                  <a:pt x="90" y="125"/>
                  <a:pt x="90" y="122"/>
                </a:cubicBezTo>
                <a:cubicBezTo>
                  <a:pt x="90" y="46"/>
                  <a:pt x="90" y="46"/>
                  <a:pt x="90" y="46"/>
                </a:cubicBezTo>
                <a:cubicBezTo>
                  <a:pt x="90" y="45"/>
                  <a:pt x="90" y="44"/>
                  <a:pt x="89" y="44"/>
                </a:cubicBezTo>
                <a:close/>
                <a:moveTo>
                  <a:pt x="29" y="15"/>
                </a:moveTo>
                <a:cubicBezTo>
                  <a:pt x="29" y="5"/>
                  <a:pt x="29" y="5"/>
                  <a:pt x="29" y="5"/>
                </a:cubicBezTo>
                <a:cubicBezTo>
                  <a:pt x="61" y="5"/>
                  <a:pt x="61" y="5"/>
                  <a:pt x="61" y="5"/>
                </a:cubicBezTo>
                <a:cubicBezTo>
                  <a:pt x="61" y="15"/>
                  <a:pt x="61" y="15"/>
                  <a:pt x="61" y="15"/>
                </a:cubicBezTo>
                <a:lnTo>
                  <a:pt x="29" y="15"/>
                </a:lnTo>
                <a:close/>
                <a:moveTo>
                  <a:pt x="85" y="123"/>
                </a:moveTo>
                <a:cubicBezTo>
                  <a:pt x="5" y="123"/>
                  <a:pt x="5" y="123"/>
                  <a:pt x="5" y="123"/>
                </a:cubicBezTo>
                <a:cubicBezTo>
                  <a:pt x="5" y="47"/>
                  <a:pt x="5" y="47"/>
                  <a:pt x="5" y="47"/>
                </a:cubicBezTo>
                <a:cubicBezTo>
                  <a:pt x="33" y="28"/>
                  <a:pt x="33" y="28"/>
                  <a:pt x="33" y="28"/>
                </a:cubicBezTo>
                <a:cubicBezTo>
                  <a:pt x="33" y="19"/>
                  <a:pt x="33" y="19"/>
                  <a:pt x="33" y="19"/>
                </a:cubicBezTo>
                <a:cubicBezTo>
                  <a:pt x="57" y="19"/>
                  <a:pt x="57" y="19"/>
                  <a:pt x="57" y="19"/>
                </a:cubicBezTo>
                <a:cubicBezTo>
                  <a:pt x="57" y="28"/>
                  <a:pt x="57" y="28"/>
                  <a:pt x="57" y="28"/>
                </a:cubicBezTo>
                <a:cubicBezTo>
                  <a:pt x="85" y="47"/>
                  <a:pt x="85" y="47"/>
                  <a:pt x="85" y="47"/>
                </a:cubicBezTo>
                <a:lnTo>
                  <a:pt x="85" y="12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2" name="Freeform 72"/>
          <p:cNvSpPr>
            <a:spLocks noEditPoints="1"/>
          </p:cNvSpPr>
          <p:nvPr/>
        </p:nvSpPr>
        <p:spPr bwMode="auto">
          <a:xfrm>
            <a:off x="1663700" y="4391026"/>
            <a:ext cx="211138" cy="157163"/>
          </a:xfrm>
          <a:custGeom>
            <a:avLst/>
            <a:gdLst>
              <a:gd name="T0" fmla="*/ 0 w 56"/>
              <a:gd name="T1" fmla="*/ 6 h 42"/>
              <a:gd name="T2" fmla="*/ 0 w 56"/>
              <a:gd name="T3" fmla="*/ 36 h 42"/>
              <a:gd name="T4" fmla="*/ 6 w 56"/>
              <a:gd name="T5" fmla="*/ 42 h 42"/>
              <a:gd name="T6" fmla="*/ 50 w 56"/>
              <a:gd name="T7" fmla="*/ 42 h 42"/>
              <a:gd name="T8" fmla="*/ 56 w 56"/>
              <a:gd name="T9" fmla="*/ 36 h 42"/>
              <a:gd name="T10" fmla="*/ 56 w 56"/>
              <a:gd name="T11" fmla="*/ 6 h 42"/>
              <a:gd name="T12" fmla="*/ 50 w 56"/>
              <a:gd name="T13" fmla="*/ 0 h 42"/>
              <a:gd name="T14" fmla="*/ 6 w 56"/>
              <a:gd name="T15" fmla="*/ 0 h 42"/>
              <a:gd name="T16" fmla="*/ 0 w 56"/>
              <a:gd name="T17" fmla="*/ 6 h 42"/>
              <a:gd name="T18" fmla="*/ 52 w 56"/>
              <a:gd name="T19" fmla="*/ 5 h 42"/>
              <a:gd name="T20" fmla="*/ 52 w 56"/>
              <a:gd name="T21" fmla="*/ 37 h 42"/>
              <a:gd name="T22" fmla="*/ 4 w 56"/>
              <a:gd name="T23" fmla="*/ 37 h 42"/>
              <a:gd name="T24" fmla="*/ 4 w 56"/>
              <a:gd name="T25" fmla="*/ 5 h 42"/>
              <a:gd name="T26" fmla="*/ 52 w 56"/>
              <a:gd name="T27" fmla="*/ 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 h="42">
                <a:moveTo>
                  <a:pt x="0" y="6"/>
                </a:moveTo>
                <a:cubicBezTo>
                  <a:pt x="0" y="36"/>
                  <a:pt x="0" y="36"/>
                  <a:pt x="0" y="36"/>
                </a:cubicBezTo>
                <a:cubicBezTo>
                  <a:pt x="0" y="39"/>
                  <a:pt x="2" y="42"/>
                  <a:pt x="6" y="42"/>
                </a:cubicBezTo>
                <a:cubicBezTo>
                  <a:pt x="50" y="42"/>
                  <a:pt x="50" y="42"/>
                  <a:pt x="50" y="42"/>
                </a:cubicBezTo>
                <a:cubicBezTo>
                  <a:pt x="54" y="42"/>
                  <a:pt x="56" y="39"/>
                  <a:pt x="56" y="36"/>
                </a:cubicBezTo>
                <a:cubicBezTo>
                  <a:pt x="56" y="6"/>
                  <a:pt x="56" y="6"/>
                  <a:pt x="56" y="6"/>
                </a:cubicBezTo>
                <a:cubicBezTo>
                  <a:pt x="56" y="3"/>
                  <a:pt x="54" y="0"/>
                  <a:pt x="50" y="0"/>
                </a:cubicBezTo>
                <a:cubicBezTo>
                  <a:pt x="6" y="0"/>
                  <a:pt x="6" y="0"/>
                  <a:pt x="6" y="0"/>
                </a:cubicBezTo>
                <a:cubicBezTo>
                  <a:pt x="2" y="0"/>
                  <a:pt x="0" y="3"/>
                  <a:pt x="0" y="6"/>
                </a:cubicBezTo>
                <a:close/>
                <a:moveTo>
                  <a:pt x="52" y="5"/>
                </a:moveTo>
                <a:cubicBezTo>
                  <a:pt x="52" y="37"/>
                  <a:pt x="52" y="37"/>
                  <a:pt x="52" y="37"/>
                </a:cubicBezTo>
                <a:cubicBezTo>
                  <a:pt x="4" y="37"/>
                  <a:pt x="4" y="37"/>
                  <a:pt x="4" y="37"/>
                </a:cubicBezTo>
                <a:cubicBezTo>
                  <a:pt x="4" y="5"/>
                  <a:pt x="4" y="5"/>
                  <a:pt x="4" y="5"/>
                </a:cubicBezTo>
                <a:lnTo>
                  <a:pt x="52" y="5"/>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85" name="组合 184"/>
          <p:cNvGrpSpPr/>
          <p:nvPr/>
        </p:nvGrpSpPr>
        <p:grpSpPr>
          <a:xfrm>
            <a:off x="568325" y="4203701"/>
            <a:ext cx="479425" cy="374650"/>
            <a:chOff x="568325" y="4203701"/>
            <a:chExt cx="479425" cy="374650"/>
          </a:xfrm>
          <a:solidFill>
            <a:schemeClr val="accent4"/>
          </a:solidFill>
        </p:grpSpPr>
        <p:sp>
          <p:nvSpPr>
            <p:cNvPr id="73" name="Freeform 73"/>
            <p:cNvSpPr>
              <a:spLocks noEditPoints="1"/>
            </p:cNvSpPr>
            <p:nvPr/>
          </p:nvSpPr>
          <p:spPr bwMode="auto">
            <a:xfrm>
              <a:off x="568325" y="4203701"/>
              <a:ext cx="479425" cy="374650"/>
            </a:xfrm>
            <a:custGeom>
              <a:avLst/>
              <a:gdLst>
                <a:gd name="T0" fmla="*/ 122 w 128"/>
                <a:gd name="T1" fmla="*/ 14 h 100"/>
                <a:gd name="T2" fmla="*/ 89 w 128"/>
                <a:gd name="T3" fmla="*/ 14 h 100"/>
                <a:gd name="T4" fmla="*/ 89 w 128"/>
                <a:gd name="T5" fmla="*/ 6 h 100"/>
                <a:gd name="T6" fmla="*/ 83 w 128"/>
                <a:gd name="T7" fmla="*/ 0 h 100"/>
                <a:gd name="T8" fmla="*/ 45 w 128"/>
                <a:gd name="T9" fmla="*/ 0 h 100"/>
                <a:gd name="T10" fmla="*/ 39 w 128"/>
                <a:gd name="T11" fmla="*/ 6 h 100"/>
                <a:gd name="T12" fmla="*/ 39 w 128"/>
                <a:gd name="T13" fmla="*/ 14 h 100"/>
                <a:gd name="T14" fmla="*/ 6 w 128"/>
                <a:gd name="T15" fmla="*/ 14 h 100"/>
                <a:gd name="T16" fmla="*/ 0 w 128"/>
                <a:gd name="T17" fmla="*/ 20 h 100"/>
                <a:gd name="T18" fmla="*/ 0 w 128"/>
                <a:gd name="T19" fmla="*/ 94 h 100"/>
                <a:gd name="T20" fmla="*/ 6 w 128"/>
                <a:gd name="T21" fmla="*/ 100 h 100"/>
                <a:gd name="T22" fmla="*/ 122 w 128"/>
                <a:gd name="T23" fmla="*/ 100 h 100"/>
                <a:gd name="T24" fmla="*/ 128 w 128"/>
                <a:gd name="T25" fmla="*/ 94 h 100"/>
                <a:gd name="T26" fmla="*/ 128 w 128"/>
                <a:gd name="T27" fmla="*/ 20 h 100"/>
                <a:gd name="T28" fmla="*/ 122 w 128"/>
                <a:gd name="T29" fmla="*/ 14 h 100"/>
                <a:gd name="T30" fmla="*/ 44 w 128"/>
                <a:gd name="T31" fmla="*/ 4 h 100"/>
                <a:gd name="T32" fmla="*/ 84 w 128"/>
                <a:gd name="T33" fmla="*/ 4 h 100"/>
                <a:gd name="T34" fmla="*/ 84 w 128"/>
                <a:gd name="T35" fmla="*/ 14 h 100"/>
                <a:gd name="T36" fmla="*/ 44 w 128"/>
                <a:gd name="T37" fmla="*/ 14 h 100"/>
                <a:gd name="T38" fmla="*/ 44 w 128"/>
                <a:gd name="T39" fmla="*/ 4 h 100"/>
                <a:gd name="T40" fmla="*/ 123 w 128"/>
                <a:gd name="T41" fmla="*/ 96 h 100"/>
                <a:gd name="T42" fmla="*/ 5 w 128"/>
                <a:gd name="T43" fmla="*/ 96 h 100"/>
                <a:gd name="T44" fmla="*/ 5 w 128"/>
                <a:gd name="T45" fmla="*/ 19 h 100"/>
                <a:gd name="T46" fmla="*/ 123 w 128"/>
                <a:gd name="T47" fmla="*/ 19 h 100"/>
                <a:gd name="T48" fmla="*/ 123 w 128"/>
                <a:gd name="T49" fmla="*/ 9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100">
                  <a:moveTo>
                    <a:pt x="122" y="14"/>
                  </a:moveTo>
                  <a:cubicBezTo>
                    <a:pt x="89" y="14"/>
                    <a:pt x="89" y="14"/>
                    <a:pt x="89" y="14"/>
                  </a:cubicBezTo>
                  <a:cubicBezTo>
                    <a:pt x="89" y="6"/>
                    <a:pt x="89" y="6"/>
                    <a:pt x="89" y="6"/>
                  </a:cubicBezTo>
                  <a:cubicBezTo>
                    <a:pt x="89" y="2"/>
                    <a:pt x="86" y="0"/>
                    <a:pt x="83" y="0"/>
                  </a:cubicBezTo>
                  <a:cubicBezTo>
                    <a:pt x="45" y="0"/>
                    <a:pt x="45" y="0"/>
                    <a:pt x="45" y="0"/>
                  </a:cubicBezTo>
                  <a:cubicBezTo>
                    <a:pt x="42" y="0"/>
                    <a:pt x="39" y="2"/>
                    <a:pt x="39" y="6"/>
                  </a:cubicBezTo>
                  <a:cubicBezTo>
                    <a:pt x="39" y="14"/>
                    <a:pt x="39" y="14"/>
                    <a:pt x="39" y="14"/>
                  </a:cubicBezTo>
                  <a:cubicBezTo>
                    <a:pt x="6" y="14"/>
                    <a:pt x="6" y="14"/>
                    <a:pt x="6" y="14"/>
                  </a:cubicBezTo>
                  <a:cubicBezTo>
                    <a:pt x="3" y="14"/>
                    <a:pt x="0" y="17"/>
                    <a:pt x="0" y="20"/>
                  </a:cubicBezTo>
                  <a:cubicBezTo>
                    <a:pt x="0" y="94"/>
                    <a:pt x="0" y="94"/>
                    <a:pt x="0" y="94"/>
                  </a:cubicBezTo>
                  <a:cubicBezTo>
                    <a:pt x="0" y="98"/>
                    <a:pt x="3" y="100"/>
                    <a:pt x="6" y="100"/>
                  </a:cubicBezTo>
                  <a:cubicBezTo>
                    <a:pt x="122" y="100"/>
                    <a:pt x="122" y="100"/>
                    <a:pt x="122" y="100"/>
                  </a:cubicBezTo>
                  <a:cubicBezTo>
                    <a:pt x="125" y="100"/>
                    <a:pt x="128" y="98"/>
                    <a:pt x="128" y="94"/>
                  </a:cubicBezTo>
                  <a:cubicBezTo>
                    <a:pt x="128" y="20"/>
                    <a:pt x="128" y="20"/>
                    <a:pt x="128" y="20"/>
                  </a:cubicBezTo>
                  <a:cubicBezTo>
                    <a:pt x="128" y="17"/>
                    <a:pt x="125" y="14"/>
                    <a:pt x="122" y="14"/>
                  </a:cubicBezTo>
                  <a:close/>
                  <a:moveTo>
                    <a:pt x="44" y="4"/>
                  </a:moveTo>
                  <a:cubicBezTo>
                    <a:pt x="84" y="4"/>
                    <a:pt x="84" y="4"/>
                    <a:pt x="84" y="4"/>
                  </a:cubicBezTo>
                  <a:cubicBezTo>
                    <a:pt x="84" y="14"/>
                    <a:pt x="84" y="14"/>
                    <a:pt x="84" y="14"/>
                  </a:cubicBezTo>
                  <a:cubicBezTo>
                    <a:pt x="44" y="14"/>
                    <a:pt x="44" y="14"/>
                    <a:pt x="44" y="14"/>
                  </a:cubicBezTo>
                  <a:lnTo>
                    <a:pt x="44" y="4"/>
                  </a:lnTo>
                  <a:close/>
                  <a:moveTo>
                    <a:pt x="123" y="96"/>
                  </a:moveTo>
                  <a:cubicBezTo>
                    <a:pt x="5" y="96"/>
                    <a:pt x="5" y="96"/>
                    <a:pt x="5" y="96"/>
                  </a:cubicBezTo>
                  <a:cubicBezTo>
                    <a:pt x="5" y="19"/>
                    <a:pt x="5" y="19"/>
                    <a:pt x="5" y="19"/>
                  </a:cubicBezTo>
                  <a:cubicBezTo>
                    <a:pt x="123" y="19"/>
                    <a:pt x="123" y="19"/>
                    <a:pt x="123" y="19"/>
                  </a:cubicBezTo>
                  <a:lnTo>
                    <a:pt x="123"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4" name="Freeform 74"/>
            <p:cNvSpPr>
              <a:spLocks noEditPoints="1"/>
            </p:cNvSpPr>
            <p:nvPr/>
          </p:nvSpPr>
          <p:spPr bwMode="auto">
            <a:xfrm>
              <a:off x="714375" y="4330701"/>
              <a:ext cx="187325" cy="184150"/>
            </a:xfrm>
            <a:custGeom>
              <a:avLst/>
              <a:gdLst>
                <a:gd name="T0" fmla="*/ 10 w 50"/>
                <a:gd name="T1" fmla="*/ 34 h 49"/>
                <a:gd name="T2" fmla="*/ 15 w 50"/>
                <a:gd name="T3" fmla="*/ 34 h 49"/>
                <a:gd name="T4" fmla="*/ 15 w 50"/>
                <a:gd name="T5" fmla="*/ 39 h 49"/>
                <a:gd name="T6" fmla="*/ 25 w 50"/>
                <a:gd name="T7" fmla="*/ 49 h 49"/>
                <a:gd name="T8" fmla="*/ 35 w 50"/>
                <a:gd name="T9" fmla="*/ 39 h 49"/>
                <a:gd name="T10" fmla="*/ 35 w 50"/>
                <a:gd name="T11" fmla="*/ 34 h 49"/>
                <a:gd name="T12" fmla="*/ 40 w 50"/>
                <a:gd name="T13" fmla="*/ 34 h 49"/>
                <a:gd name="T14" fmla="*/ 50 w 50"/>
                <a:gd name="T15" fmla="*/ 24 h 49"/>
                <a:gd name="T16" fmla="*/ 40 w 50"/>
                <a:gd name="T17" fmla="*/ 14 h 49"/>
                <a:gd name="T18" fmla="*/ 35 w 50"/>
                <a:gd name="T19" fmla="*/ 14 h 49"/>
                <a:gd name="T20" fmla="*/ 35 w 50"/>
                <a:gd name="T21" fmla="*/ 9 h 49"/>
                <a:gd name="T22" fmla="*/ 25 w 50"/>
                <a:gd name="T23" fmla="*/ 0 h 49"/>
                <a:gd name="T24" fmla="*/ 15 w 50"/>
                <a:gd name="T25" fmla="*/ 9 h 49"/>
                <a:gd name="T26" fmla="*/ 15 w 50"/>
                <a:gd name="T27" fmla="*/ 14 h 49"/>
                <a:gd name="T28" fmla="*/ 10 w 50"/>
                <a:gd name="T29" fmla="*/ 14 h 49"/>
                <a:gd name="T30" fmla="*/ 0 w 50"/>
                <a:gd name="T31" fmla="*/ 24 h 49"/>
                <a:gd name="T32" fmla="*/ 10 w 50"/>
                <a:gd name="T33" fmla="*/ 34 h 49"/>
                <a:gd name="T34" fmla="*/ 10 w 50"/>
                <a:gd name="T35" fmla="*/ 19 h 49"/>
                <a:gd name="T36" fmla="*/ 20 w 50"/>
                <a:gd name="T37" fmla="*/ 19 h 49"/>
                <a:gd name="T38" fmla="*/ 20 w 50"/>
                <a:gd name="T39" fmla="*/ 9 h 49"/>
                <a:gd name="T40" fmla="*/ 25 w 50"/>
                <a:gd name="T41" fmla="*/ 4 h 49"/>
                <a:gd name="T42" fmla="*/ 30 w 50"/>
                <a:gd name="T43" fmla="*/ 9 h 49"/>
                <a:gd name="T44" fmla="*/ 30 w 50"/>
                <a:gd name="T45" fmla="*/ 19 h 49"/>
                <a:gd name="T46" fmla="*/ 40 w 50"/>
                <a:gd name="T47" fmla="*/ 19 h 49"/>
                <a:gd name="T48" fmla="*/ 45 w 50"/>
                <a:gd name="T49" fmla="*/ 24 h 49"/>
                <a:gd name="T50" fmla="*/ 40 w 50"/>
                <a:gd name="T51" fmla="*/ 29 h 49"/>
                <a:gd name="T52" fmla="*/ 30 w 50"/>
                <a:gd name="T53" fmla="*/ 29 h 49"/>
                <a:gd name="T54" fmla="*/ 30 w 50"/>
                <a:gd name="T55" fmla="*/ 39 h 49"/>
                <a:gd name="T56" fmla="*/ 25 w 50"/>
                <a:gd name="T57" fmla="*/ 44 h 49"/>
                <a:gd name="T58" fmla="*/ 20 w 50"/>
                <a:gd name="T59" fmla="*/ 39 h 49"/>
                <a:gd name="T60" fmla="*/ 20 w 50"/>
                <a:gd name="T61" fmla="*/ 29 h 49"/>
                <a:gd name="T62" fmla="*/ 10 w 50"/>
                <a:gd name="T63" fmla="*/ 29 h 49"/>
                <a:gd name="T64" fmla="*/ 5 w 50"/>
                <a:gd name="T65" fmla="*/ 24 h 49"/>
                <a:gd name="T66" fmla="*/ 10 w 50"/>
                <a:gd name="T67" fmla="*/ 1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0" h="49">
                  <a:moveTo>
                    <a:pt x="10" y="34"/>
                  </a:moveTo>
                  <a:cubicBezTo>
                    <a:pt x="15" y="34"/>
                    <a:pt x="15" y="34"/>
                    <a:pt x="15" y="34"/>
                  </a:cubicBezTo>
                  <a:cubicBezTo>
                    <a:pt x="15" y="39"/>
                    <a:pt x="15" y="39"/>
                    <a:pt x="15" y="39"/>
                  </a:cubicBezTo>
                  <a:cubicBezTo>
                    <a:pt x="15" y="44"/>
                    <a:pt x="20" y="49"/>
                    <a:pt x="25" y="49"/>
                  </a:cubicBezTo>
                  <a:cubicBezTo>
                    <a:pt x="30" y="49"/>
                    <a:pt x="35" y="44"/>
                    <a:pt x="35" y="39"/>
                  </a:cubicBezTo>
                  <a:cubicBezTo>
                    <a:pt x="35" y="34"/>
                    <a:pt x="35" y="34"/>
                    <a:pt x="35" y="34"/>
                  </a:cubicBezTo>
                  <a:cubicBezTo>
                    <a:pt x="40" y="34"/>
                    <a:pt x="40" y="34"/>
                    <a:pt x="40" y="34"/>
                  </a:cubicBezTo>
                  <a:cubicBezTo>
                    <a:pt x="45" y="34"/>
                    <a:pt x="50" y="29"/>
                    <a:pt x="50" y="24"/>
                  </a:cubicBezTo>
                  <a:cubicBezTo>
                    <a:pt x="50" y="19"/>
                    <a:pt x="45" y="14"/>
                    <a:pt x="40" y="14"/>
                  </a:cubicBezTo>
                  <a:cubicBezTo>
                    <a:pt x="35" y="14"/>
                    <a:pt x="35" y="14"/>
                    <a:pt x="35" y="14"/>
                  </a:cubicBezTo>
                  <a:cubicBezTo>
                    <a:pt x="35" y="9"/>
                    <a:pt x="35" y="9"/>
                    <a:pt x="35" y="9"/>
                  </a:cubicBezTo>
                  <a:cubicBezTo>
                    <a:pt x="35" y="4"/>
                    <a:pt x="30" y="0"/>
                    <a:pt x="25" y="0"/>
                  </a:cubicBezTo>
                  <a:cubicBezTo>
                    <a:pt x="20" y="0"/>
                    <a:pt x="15" y="4"/>
                    <a:pt x="15" y="9"/>
                  </a:cubicBezTo>
                  <a:cubicBezTo>
                    <a:pt x="15" y="14"/>
                    <a:pt x="15" y="14"/>
                    <a:pt x="15" y="14"/>
                  </a:cubicBezTo>
                  <a:cubicBezTo>
                    <a:pt x="10" y="14"/>
                    <a:pt x="10" y="14"/>
                    <a:pt x="10" y="14"/>
                  </a:cubicBezTo>
                  <a:cubicBezTo>
                    <a:pt x="5" y="14"/>
                    <a:pt x="0" y="19"/>
                    <a:pt x="0" y="24"/>
                  </a:cubicBezTo>
                  <a:cubicBezTo>
                    <a:pt x="0" y="29"/>
                    <a:pt x="5" y="34"/>
                    <a:pt x="10" y="34"/>
                  </a:cubicBezTo>
                  <a:close/>
                  <a:moveTo>
                    <a:pt x="10" y="19"/>
                  </a:moveTo>
                  <a:cubicBezTo>
                    <a:pt x="20" y="19"/>
                    <a:pt x="20" y="19"/>
                    <a:pt x="20" y="19"/>
                  </a:cubicBezTo>
                  <a:cubicBezTo>
                    <a:pt x="20" y="9"/>
                    <a:pt x="20" y="9"/>
                    <a:pt x="20" y="9"/>
                  </a:cubicBezTo>
                  <a:cubicBezTo>
                    <a:pt x="20" y="6"/>
                    <a:pt x="22" y="4"/>
                    <a:pt x="25" y="4"/>
                  </a:cubicBezTo>
                  <a:cubicBezTo>
                    <a:pt x="28" y="4"/>
                    <a:pt x="30" y="6"/>
                    <a:pt x="30" y="9"/>
                  </a:cubicBezTo>
                  <a:cubicBezTo>
                    <a:pt x="30" y="19"/>
                    <a:pt x="30" y="19"/>
                    <a:pt x="30" y="19"/>
                  </a:cubicBezTo>
                  <a:cubicBezTo>
                    <a:pt x="40" y="19"/>
                    <a:pt x="40" y="19"/>
                    <a:pt x="40" y="19"/>
                  </a:cubicBezTo>
                  <a:cubicBezTo>
                    <a:pt x="43" y="19"/>
                    <a:pt x="45" y="21"/>
                    <a:pt x="45" y="24"/>
                  </a:cubicBezTo>
                  <a:cubicBezTo>
                    <a:pt x="45" y="27"/>
                    <a:pt x="43" y="29"/>
                    <a:pt x="40" y="29"/>
                  </a:cubicBezTo>
                  <a:cubicBezTo>
                    <a:pt x="30" y="29"/>
                    <a:pt x="30" y="29"/>
                    <a:pt x="30" y="29"/>
                  </a:cubicBezTo>
                  <a:cubicBezTo>
                    <a:pt x="30" y="39"/>
                    <a:pt x="30" y="39"/>
                    <a:pt x="30" y="39"/>
                  </a:cubicBezTo>
                  <a:cubicBezTo>
                    <a:pt x="30" y="42"/>
                    <a:pt x="28" y="44"/>
                    <a:pt x="25" y="44"/>
                  </a:cubicBezTo>
                  <a:cubicBezTo>
                    <a:pt x="22" y="44"/>
                    <a:pt x="20" y="42"/>
                    <a:pt x="20" y="39"/>
                  </a:cubicBezTo>
                  <a:cubicBezTo>
                    <a:pt x="20" y="29"/>
                    <a:pt x="20" y="29"/>
                    <a:pt x="20" y="29"/>
                  </a:cubicBezTo>
                  <a:cubicBezTo>
                    <a:pt x="10" y="29"/>
                    <a:pt x="10" y="29"/>
                    <a:pt x="10" y="29"/>
                  </a:cubicBezTo>
                  <a:cubicBezTo>
                    <a:pt x="7" y="29"/>
                    <a:pt x="5" y="27"/>
                    <a:pt x="5" y="24"/>
                  </a:cubicBezTo>
                  <a:cubicBezTo>
                    <a:pt x="5" y="21"/>
                    <a:pt x="7" y="19"/>
                    <a:pt x="10"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3" name="组合 2"/>
          <p:cNvGrpSpPr/>
          <p:nvPr/>
        </p:nvGrpSpPr>
        <p:grpSpPr>
          <a:xfrm>
            <a:off x="11150600" y="3187701"/>
            <a:ext cx="455613" cy="481013"/>
            <a:chOff x="11150600" y="3187701"/>
            <a:chExt cx="455613" cy="481013"/>
          </a:xfrm>
          <a:solidFill>
            <a:schemeClr val="accent4"/>
          </a:solidFill>
        </p:grpSpPr>
        <p:sp>
          <p:nvSpPr>
            <p:cNvPr id="75" name="Freeform 75"/>
            <p:cNvSpPr>
              <a:spLocks noEditPoints="1"/>
            </p:cNvSpPr>
            <p:nvPr/>
          </p:nvSpPr>
          <p:spPr bwMode="auto">
            <a:xfrm>
              <a:off x="11150600" y="3187701"/>
              <a:ext cx="455613" cy="481013"/>
            </a:xfrm>
            <a:custGeom>
              <a:avLst/>
              <a:gdLst>
                <a:gd name="T0" fmla="*/ 121 w 121"/>
                <a:gd name="T1" fmla="*/ 23 h 128"/>
                <a:gd name="T2" fmla="*/ 118 w 121"/>
                <a:gd name="T3" fmla="*/ 21 h 128"/>
                <a:gd name="T4" fmla="*/ 62 w 121"/>
                <a:gd name="T5" fmla="*/ 0 h 128"/>
                <a:gd name="T6" fmla="*/ 62 w 121"/>
                <a:gd name="T7" fmla="*/ 0 h 128"/>
                <a:gd name="T8" fmla="*/ 62 w 121"/>
                <a:gd name="T9" fmla="*/ 0 h 128"/>
                <a:gd name="T10" fmla="*/ 59 w 121"/>
                <a:gd name="T11" fmla="*/ 0 h 128"/>
                <a:gd name="T12" fmla="*/ 59 w 121"/>
                <a:gd name="T13" fmla="*/ 1 h 128"/>
                <a:gd name="T14" fmla="*/ 3 w 121"/>
                <a:gd name="T15" fmla="*/ 21 h 128"/>
                <a:gd name="T16" fmla="*/ 0 w 121"/>
                <a:gd name="T17" fmla="*/ 23 h 128"/>
                <a:gd name="T18" fmla="*/ 0 w 121"/>
                <a:gd name="T19" fmla="*/ 24 h 128"/>
                <a:gd name="T20" fmla="*/ 59 w 121"/>
                <a:gd name="T21" fmla="*/ 127 h 128"/>
                <a:gd name="T22" fmla="*/ 62 w 121"/>
                <a:gd name="T23" fmla="*/ 127 h 128"/>
                <a:gd name="T24" fmla="*/ 62 w 121"/>
                <a:gd name="T25" fmla="*/ 127 h 128"/>
                <a:gd name="T26" fmla="*/ 121 w 121"/>
                <a:gd name="T27" fmla="*/ 23 h 128"/>
                <a:gd name="T28" fmla="*/ 116 w 121"/>
                <a:gd name="T29" fmla="*/ 26 h 128"/>
                <a:gd name="T30" fmla="*/ 111 w 121"/>
                <a:gd name="T31" fmla="*/ 54 h 128"/>
                <a:gd name="T32" fmla="*/ 98 w 121"/>
                <a:gd name="T33" fmla="*/ 82 h 128"/>
                <a:gd name="T34" fmla="*/ 80 w 121"/>
                <a:gd name="T35" fmla="*/ 105 h 128"/>
                <a:gd name="T36" fmla="*/ 61 w 121"/>
                <a:gd name="T37" fmla="*/ 122 h 128"/>
                <a:gd name="T38" fmla="*/ 60 w 121"/>
                <a:gd name="T39" fmla="*/ 123 h 128"/>
                <a:gd name="T40" fmla="*/ 60 w 121"/>
                <a:gd name="T41" fmla="*/ 122 h 128"/>
                <a:gd name="T42" fmla="*/ 40 w 121"/>
                <a:gd name="T43" fmla="*/ 105 h 128"/>
                <a:gd name="T44" fmla="*/ 23 w 121"/>
                <a:gd name="T45" fmla="*/ 82 h 128"/>
                <a:gd name="T46" fmla="*/ 10 w 121"/>
                <a:gd name="T47" fmla="*/ 54 h 128"/>
                <a:gd name="T48" fmla="*/ 5 w 121"/>
                <a:gd name="T49" fmla="*/ 26 h 128"/>
                <a:gd name="T50" fmla="*/ 5 w 121"/>
                <a:gd name="T51" fmla="*/ 25 h 128"/>
                <a:gd name="T52" fmla="*/ 6 w 121"/>
                <a:gd name="T53" fmla="*/ 25 h 128"/>
                <a:gd name="T54" fmla="*/ 33 w 121"/>
                <a:gd name="T55" fmla="*/ 20 h 128"/>
                <a:gd name="T56" fmla="*/ 60 w 121"/>
                <a:gd name="T57" fmla="*/ 6 h 128"/>
                <a:gd name="T58" fmla="*/ 60 w 121"/>
                <a:gd name="T59" fmla="*/ 5 h 128"/>
                <a:gd name="T60" fmla="*/ 61 w 121"/>
                <a:gd name="T61" fmla="*/ 6 h 128"/>
                <a:gd name="T62" fmla="*/ 88 w 121"/>
                <a:gd name="T63" fmla="*/ 20 h 128"/>
                <a:gd name="T64" fmla="*/ 115 w 121"/>
                <a:gd name="T65" fmla="*/ 25 h 128"/>
                <a:gd name="T66" fmla="*/ 116 w 121"/>
                <a:gd name="T67" fmla="*/ 25 h 128"/>
                <a:gd name="T68" fmla="*/ 116 w 121"/>
                <a:gd name="T69" fmla="*/ 2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 h="128">
                  <a:moveTo>
                    <a:pt x="121" y="23"/>
                  </a:moveTo>
                  <a:cubicBezTo>
                    <a:pt x="121" y="22"/>
                    <a:pt x="120" y="21"/>
                    <a:pt x="118" y="21"/>
                  </a:cubicBezTo>
                  <a:cubicBezTo>
                    <a:pt x="108" y="20"/>
                    <a:pt x="81" y="17"/>
                    <a:pt x="62" y="0"/>
                  </a:cubicBezTo>
                  <a:cubicBezTo>
                    <a:pt x="62" y="0"/>
                    <a:pt x="62" y="0"/>
                    <a:pt x="62" y="0"/>
                  </a:cubicBezTo>
                  <a:cubicBezTo>
                    <a:pt x="62" y="0"/>
                    <a:pt x="62" y="0"/>
                    <a:pt x="62" y="0"/>
                  </a:cubicBezTo>
                  <a:cubicBezTo>
                    <a:pt x="61" y="0"/>
                    <a:pt x="60" y="0"/>
                    <a:pt x="59" y="0"/>
                  </a:cubicBezTo>
                  <a:cubicBezTo>
                    <a:pt x="59" y="1"/>
                    <a:pt x="59" y="1"/>
                    <a:pt x="59" y="1"/>
                  </a:cubicBezTo>
                  <a:cubicBezTo>
                    <a:pt x="40" y="17"/>
                    <a:pt x="13" y="20"/>
                    <a:pt x="3" y="21"/>
                  </a:cubicBezTo>
                  <a:cubicBezTo>
                    <a:pt x="1" y="21"/>
                    <a:pt x="0" y="22"/>
                    <a:pt x="0" y="23"/>
                  </a:cubicBezTo>
                  <a:cubicBezTo>
                    <a:pt x="0" y="24"/>
                    <a:pt x="0" y="24"/>
                    <a:pt x="0" y="24"/>
                  </a:cubicBezTo>
                  <a:cubicBezTo>
                    <a:pt x="2" y="71"/>
                    <a:pt x="32" y="109"/>
                    <a:pt x="59" y="127"/>
                  </a:cubicBezTo>
                  <a:cubicBezTo>
                    <a:pt x="60" y="128"/>
                    <a:pt x="61" y="128"/>
                    <a:pt x="62" y="127"/>
                  </a:cubicBezTo>
                  <a:cubicBezTo>
                    <a:pt x="62" y="127"/>
                    <a:pt x="62" y="127"/>
                    <a:pt x="62" y="127"/>
                  </a:cubicBezTo>
                  <a:cubicBezTo>
                    <a:pt x="89" y="108"/>
                    <a:pt x="119" y="71"/>
                    <a:pt x="121" y="23"/>
                  </a:cubicBezTo>
                  <a:close/>
                  <a:moveTo>
                    <a:pt x="116" y="26"/>
                  </a:moveTo>
                  <a:cubicBezTo>
                    <a:pt x="115" y="36"/>
                    <a:pt x="114" y="45"/>
                    <a:pt x="111" y="54"/>
                  </a:cubicBezTo>
                  <a:cubicBezTo>
                    <a:pt x="108" y="63"/>
                    <a:pt x="104" y="73"/>
                    <a:pt x="98" y="82"/>
                  </a:cubicBezTo>
                  <a:cubicBezTo>
                    <a:pt x="93" y="90"/>
                    <a:pt x="87" y="98"/>
                    <a:pt x="80" y="105"/>
                  </a:cubicBezTo>
                  <a:cubicBezTo>
                    <a:pt x="75" y="112"/>
                    <a:pt x="68" y="117"/>
                    <a:pt x="61" y="122"/>
                  </a:cubicBezTo>
                  <a:cubicBezTo>
                    <a:pt x="60" y="123"/>
                    <a:pt x="60" y="123"/>
                    <a:pt x="60" y="123"/>
                  </a:cubicBezTo>
                  <a:cubicBezTo>
                    <a:pt x="60" y="122"/>
                    <a:pt x="60" y="122"/>
                    <a:pt x="60" y="122"/>
                  </a:cubicBezTo>
                  <a:cubicBezTo>
                    <a:pt x="53" y="117"/>
                    <a:pt x="46" y="112"/>
                    <a:pt x="40" y="105"/>
                  </a:cubicBezTo>
                  <a:cubicBezTo>
                    <a:pt x="34" y="98"/>
                    <a:pt x="28" y="90"/>
                    <a:pt x="23" y="82"/>
                  </a:cubicBezTo>
                  <a:cubicBezTo>
                    <a:pt x="17" y="73"/>
                    <a:pt x="13" y="63"/>
                    <a:pt x="10" y="54"/>
                  </a:cubicBezTo>
                  <a:cubicBezTo>
                    <a:pt x="7" y="45"/>
                    <a:pt x="6" y="36"/>
                    <a:pt x="5" y="26"/>
                  </a:cubicBezTo>
                  <a:cubicBezTo>
                    <a:pt x="5" y="25"/>
                    <a:pt x="5" y="25"/>
                    <a:pt x="5" y="25"/>
                  </a:cubicBezTo>
                  <a:cubicBezTo>
                    <a:pt x="6" y="25"/>
                    <a:pt x="6" y="25"/>
                    <a:pt x="6" y="25"/>
                  </a:cubicBezTo>
                  <a:cubicBezTo>
                    <a:pt x="16" y="24"/>
                    <a:pt x="25" y="23"/>
                    <a:pt x="33" y="20"/>
                  </a:cubicBezTo>
                  <a:cubicBezTo>
                    <a:pt x="43" y="16"/>
                    <a:pt x="52" y="12"/>
                    <a:pt x="60" y="6"/>
                  </a:cubicBezTo>
                  <a:cubicBezTo>
                    <a:pt x="60" y="5"/>
                    <a:pt x="60" y="5"/>
                    <a:pt x="60" y="5"/>
                  </a:cubicBezTo>
                  <a:cubicBezTo>
                    <a:pt x="61" y="6"/>
                    <a:pt x="61" y="6"/>
                    <a:pt x="61" y="6"/>
                  </a:cubicBezTo>
                  <a:cubicBezTo>
                    <a:pt x="69" y="12"/>
                    <a:pt x="78" y="16"/>
                    <a:pt x="88" y="20"/>
                  </a:cubicBezTo>
                  <a:cubicBezTo>
                    <a:pt x="96" y="23"/>
                    <a:pt x="105" y="24"/>
                    <a:pt x="115" y="25"/>
                  </a:cubicBezTo>
                  <a:cubicBezTo>
                    <a:pt x="116" y="25"/>
                    <a:pt x="116" y="25"/>
                    <a:pt x="116" y="25"/>
                  </a:cubicBezTo>
                  <a:lnTo>
                    <a:pt x="116"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6" name="Freeform 76"/>
            <p:cNvSpPr/>
            <p:nvPr/>
          </p:nvSpPr>
          <p:spPr bwMode="auto">
            <a:xfrm>
              <a:off x="11301413" y="3368676"/>
              <a:ext cx="165100" cy="115888"/>
            </a:xfrm>
            <a:custGeom>
              <a:avLst/>
              <a:gdLst>
                <a:gd name="T0" fmla="*/ 40 w 44"/>
                <a:gd name="T1" fmla="*/ 0 h 31"/>
                <a:gd name="T2" fmla="*/ 16 w 44"/>
                <a:gd name="T3" fmla="*/ 25 h 31"/>
                <a:gd name="T4" fmla="*/ 4 w 44"/>
                <a:gd name="T5" fmla="*/ 14 h 31"/>
                <a:gd name="T6" fmla="*/ 1 w 44"/>
                <a:gd name="T7" fmla="*/ 14 h 31"/>
                <a:gd name="T8" fmla="*/ 1 w 44"/>
                <a:gd name="T9" fmla="*/ 17 h 31"/>
                <a:gd name="T10" fmla="*/ 13 w 44"/>
                <a:gd name="T11" fmla="*/ 29 h 31"/>
                <a:gd name="T12" fmla="*/ 14 w 44"/>
                <a:gd name="T13" fmla="*/ 30 h 31"/>
                <a:gd name="T14" fmla="*/ 17 w 44"/>
                <a:gd name="T15" fmla="*/ 30 h 31"/>
                <a:gd name="T16" fmla="*/ 44 w 44"/>
                <a:gd name="T17" fmla="*/ 4 h 31"/>
                <a:gd name="T18" fmla="*/ 44 w 44"/>
                <a:gd name="T19" fmla="*/ 2 h 31"/>
                <a:gd name="T20" fmla="*/ 44 w 44"/>
                <a:gd name="T21" fmla="*/ 0 h 31"/>
                <a:gd name="T22" fmla="*/ 40 w 44"/>
                <a:gd name="T2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 h="31">
                  <a:moveTo>
                    <a:pt x="40" y="0"/>
                  </a:moveTo>
                  <a:cubicBezTo>
                    <a:pt x="16" y="25"/>
                    <a:pt x="16" y="25"/>
                    <a:pt x="16" y="25"/>
                  </a:cubicBezTo>
                  <a:cubicBezTo>
                    <a:pt x="4" y="14"/>
                    <a:pt x="4" y="14"/>
                    <a:pt x="4" y="14"/>
                  </a:cubicBezTo>
                  <a:cubicBezTo>
                    <a:pt x="3" y="13"/>
                    <a:pt x="2" y="13"/>
                    <a:pt x="1" y="14"/>
                  </a:cubicBezTo>
                  <a:cubicBezTo>
                    <a:pt x="0" y="15"/>
                    <a:pt x="0" y="16"/>
                    <a:pt x="1" y="17"/>
                  </a:cubicBezTo>
                  <a:cubicBezTo>
                    <a:pt x="13" y="29"/>
                    <a:pt x="13" y="29"/>
                    <a:pt x="13" y="29"/>
                  </a:cubicBezTo>
                  <a:cubicBezTo>
                    <a:pt x="14" y="30"/>
                    <a:pt x="14" y="30"/>
                    <a:pt x="14" y="30"/>
                  </a:cubicBezTo>
                  <a:cubicBezTo>
                    <a:pt x="15" y="31"/>
                    <a:pt x="16" y="31"/>
                    <a:pt x="17" y="30"/>
                  </a:cubicBezTo>
                  <a:cubicBezTo>
                    <a:pt x="44" y="4"/>
                    <a:pt x="44" y="4"/>
                    <a:pt x="44" y="4"/>
                  </a:cubicBezTo>
                  <a:cubicBezTo>
                    <a:pt x="44" y="3"/>
                    <a:pt x="44" y="3"/>
                    <a:pt x="44" y="2"/>
                  </a:cubicBezTo>
                  <a:cubicBezTo>
                    <a:pt x="44" y="1"/>
                    <a:pt x="44" y="1"/>
                    <a:pt x="44" y="0"/>
                  </a:cubicBezTo>
                  <a:cubicBezTo>
                    <a:pt x="43" y="0"/>
                    <a:pt x="41" y="0"/>
                    <a:pt x="4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9" name="组合 218"/>
          <p:cNvGrpSpPr/>
          <p:nvPr/>
        </p:nvGrpSpPr>
        <p:grpSpPr>
          <a:xfrm>
            <a:off x="10193338" y="3187701"/>
            <a:ext cx="450850" cy="481013"/>
            <a:chOff x="10193338" y="3187701"/>
            <a:chExt cx="450850" cy="481013"/>
          </a:xfrm>
          <a:solidFill>
            <a:schemeClr val="accent4"/>
          </a:solidFill>
        </p:grpSpPr>
        <p:sp>
          <p:nvSpPr>
            <p:cNvPr id="77" name="Freeform 77"/>
            <p:cNvSpPr>
              <a:spLocks noEditPoints="1"/>
            </p:cNvSpPr>
            <p:nvPr/>
          </p:nvSpPr>
          <p:spPr bwMode="auto">
            <a:xfrm>
              <a:off x="10193338" y="3187701"/>
              <a:ext cx="450850" cy="481013"/>
            </a:xfrm>
            <a:custGeom>
              <a:avLst/>
              <a:gdLst>
                <a:gd name="T0" fmla="*/ 120 w 120"/>
                <a:gd name="T1" fmla="*/ 23 h 128"/>
                <a:gd name="T2" fmla="*/ 118 w 120"/>
                <a:gd name="T3" fmla="*/ 21 h 128"/>
                <a:gd name="T4" fmla="*/ 62 w 120"/>
                <a:gd name="T5" fmla="*/ 1 h 128"/>
                <a:gd name="T6" fmla="*/ 61 w 120"/>
                <a:gd name="T7" fmla="*/ 0 h 128"/>
                <a:gd name="T8" fmla="*/ 61 w 120"/>
                <a:gd name="T9" fmla="*/ 0 h 128"/>
                <a:gd name="T10" fmla="*/ 59 w 120"/>
                <a:gd name="T11" fmla="*/ 0 h 128"/>
                <a:gd name="T12" fmla="*/ 58 w 120"/>
                <a:gd name="T13" fmla="*/ 1 h 128"/>
                <a:gd name="T14" fmla="*/ 2 w 120"/>
                <a:gd name="T15" fmla="*/ 21 h 128"/>
                <a:gd name="T16" fmla="*/ 0 w 120"/>
                <a:gd name="T17" fmla="*/ 23 h 128"/>
                <a:gd name="T18" fmla="*/ 0 w 120"/>
                <a:gd name="T19" fmla="*/ 24 h 128"/>
                <a:gd name="T20" fmla="*/ 59 w 120"/>
                <a:gd name="T21" fmla="*/ 128 h 128"/>
                <a:gd name="T22" fmla="*/ 61 w 120"/>
                <a:gd name="T23" fmla="*/ 128 h 128"/>
                <a:gd name="T24" fmla="*/ 62 w 120"/>
                <a:gd name="T25" fmla="*/ 127 h 128"/>
                <a:gd name="T26" fmla="*/ 120 w 120"/>
                <a:gd name="T27" fmla="*/ 24 h 128"/>
                <a:gd name="T28" fmla="*/ 120 w 120"/>
                <a:gd name="T29" fmla="*/ 23 h 128"/>
                <a:gd name="T30" fmla="*/ 115 w 120"/>
                <a:gd name="T31" fmla="*/ 27 h 128"/>
                <a:gd name="T32" fmla="*/ 110 w 120"/>
                <a:gd name="T33" fmla="*/ 54 h 128"/>
                <a:gd name="T34" fmla="*/ 98 w 120"/>
                <a:gd name="T35" fmla="*/ 82 h 128"/>
                <a:gd name="T36" fmla="*/ 80 w 120"/>
                <a:gd name="T37" fmla="*/ 105 h 128"/>
                <a:gd name="T38" fmla="*/ 61 w 120"/>
                <a:gd name="T39" fmla="*/ 122 h 128"/>
                <a:gd name="T40" fmla="*/ 60 w 120"/>
                <a:gd name="T41" fmla="*/ 123 h 128"/>
                <a:gd name="T42" fmla="*/ 59 w 120"/>
                <a:gd name="T43" fmla="*/ 122 h 128"/>
                <a:gd name="T44" fmla="*/ 40 w 120"/>
                <a:gd name="T45" fmla="*/ 105 h 128"/>
                <a:gd name="T46" fmla="*/ 22 w 120"/>
                <a:gd name="T47" fmla="*/ 82 h 128"/>
                <a:gd name="T48" fmla="*/ 10 w 120"/>
                <a:gd name="T49" fmla="*/ 54 h 128"/>
                <a:gd name="T50" fmla="*/ 5 w 120"/>
                <a:gd name="T51" fmla="*/ 27 h 128"/>
                <a:gd name="T52" fmla="*/ 4 w 120"/>
                <a:gd name="T53" fmla="*/ 25 h 128"/>
                <a:gd name="T54" fmla="*/ 6 w 120"/>
                <a:gd name="T55" fmla="*/ 25 h 128"/>
                <a:gd name="T56" fmla="*/ 33 w 120"/>
                <a:gd name="T57" fmla="*/ 20 h 128"/>
                <a:gd name="T58" fmla="*/ 59 w 120"/>
                <a:gd name="T59" fmla="*/ 6 h 128"/>
                <a:gd name="T60" fmla="*/ 60 w 120"/>
                <a:gd name="T61" fmla="*/ 5 h 128"/>
                <a:gd name="T62" fmla="*/ 61 w 120"/>
                <a:gd name="T63" fmla="*/ 6 h 128"/>
                <a:gd name="T64" fmla="*/ 87 w 120"/>
                <a:gd name="T65" fmla="*/ 20 h 128"/>
                <a:gd name="T66" fmla="*/ 114 w 120"/>
                <a:gd name="T67" fmla="*/ 25 h 128"/>
                <a:gd name="T68" fmla="*/ 116 w 120"/>
                <a:gd name="T69" fmla="*/ 25 h 128"/>
                <a:gd name="T70" fmla="*/ 115 w 120"/>
                <a:gd name="T71" fmla="*/ 2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0" h="128">
                  <a:moveTo>
                    <a:pt x="120" y="23"/>
                  </a:moveTo>
                  <a:cubicBezTo>
                    <a:pt x="120" y="22"/>
                    <a:pt x="119" y="21"/>
                    <a:pt x="118" y="21"/>
                  </a:cubicBezTo>
                  <a:cubicBezTo>
                    <a:pt x="107" y="20"/>
                    <a:pt x="81" y="18"/>
                    <a:pt x="62" y="1"/>
                  </a:cubicBezTo>
                  <a:cubicBezTo>
                    <a:pt x="61" y="0"/>
                    <a:pt x="61" y="0"/>
                    <a:pt x="61" y="0"/>
                  </a:cubicBezTo>
                  <a:cubicBezTo>
                    <a:pt x="61" y="0"/>
                    <a:pt x="61" y="0"/>
                    <a:pt x="61" y="0"/>
                  </a:cubicBezTo>
                  <a:cubicBezTo>
                    <a:pt x="60" y="0"/>
                    <a:pt x="59" y="0"/>
                    <a:pt x="59" y="0"/>
                  </a:cubicBezTo>
                  <a:cubicBezTo>
                    <a:pt x="58" y="1"/>
                    <a:pt x="58" y="1"/>
                    <a:pt x="58" y="1"/>
                  </a:cubicBezTo>
                  <a:cubicBezTo>
                    <a:pt x="39" y="18"/>
                    <a:pt x="13" y="20"/>
                    <a:pt x="2" y="21"/>
                  </a:cubicBezTo>
                  <a:cubicBezTo>
                    <a:pt x="1" y="21"/>
                    <a:pt x="0" y="22"/>
                    <a:pt x="0" y="23"/>
                  </a:cubicBezTo>
                  <a:cubicBezTo>
                    <a:pt x="0" y="24"/>
                    <a:pt x="0" y="24"/>
                    <a:pt x="0" y="24"/>
                  </a:cubicBezTo>
                  <a:cubicBezTo>
                    <a:pt x="2" y="72"/>
                    <a:pt x="31" y="109"/>
                    <a:pt x="59" y="128"/>
                  </a:cubicBezTo>
                  <a:cubicBezTo>
                    <a:pt x="59" y="128"/>
                    <a:pt x="61" y="128"/>
                    <a:pt x="61" y="128"/>
                  </a:cubicBezTo>
                  <a:cubicBezTo>
                    <a:pt x="62" y="127"/>
                    <a:pt x="62" y="127"/>
                    <a:pt x="62" y="127"/>
                  </a:cubicBezTo>
                  <a:cubicBezTo>
                    <a:pt x="89" y="108"/>
                    <a:pt x="118" y="71"/>
                    <a:pt x="120" y="24"/>
                  </a:cubicBezTo>
                  <a:lnTo>
                    <a:pt x="120" y="23"/>
                  </a:lnTo>
                  <a:close/>
                  <a:moveTo>
                    <a:pt x="115" y="27"/>
                  </a:moveTo>
                  <a:cubicBezTo>
                    <a:pt x="115" y="36"/>
                    <a:pt x="113" y="45"/>
                    <a:pt x="110" y="54"/>
                  </a:cubicBezTo>
                  <a:cubicBezTo>
                    <a:pt x="107" y="63"/>
                    <a:pt x="103" y="73"/>
                    <a:pt x="98" y="82"/>
                  </a:cubicBezTo>
                  <a:cubicBezTo>
                    <a:pt x="93" y="90"/>
                    <a:pt x="87" y="98"/>
                    <a:pt x="80" y="105"/>
                  </a:cubicBezTo>
                  <a:cubicBezTo>
                    <a:pt x="74" y="112"/>
                    <a:pt x="68" y="117"/>
                    <a:pt x="61" y="122"/>
                  </a:cubicBezTo>
                  <a:cubicBezTo>
                    <a:pt x="60" y="123"/>
                    <a:pt x="60" y="123"/>
                    <a:pt x="60" y="123"/>
                  </a:cubicBezTo>
                  <a:cubicBezTo>
                    <a:pt x="59" y="122"/>
                    <a:pt x="59" y="122"/>
                    <a:pt x="59" y="122"/>
                  </a:cubicBezTo>
                  <a:cubicBezTo>
                    <a:pt x="52" y="117"/>
                    <a:pt x="46" y="112"/>
                    <a:pt x="40" y="105"/>
                  </a:cubicBezTo>
                  <a:cubicBezTo>
                    <a:pt x="33" y="98"/>
                    <a:pt x="27" y="90"/>
                    <a:pt x="22" y="82"/>
                  </a:cubicBezTo>
                  <a:cubicBezTo>
                    <a:pt x="17" y="73"/>
                    <a:pt x="13" y="63"/>
                    <a:pt x="10" y="54"/>
                  </a:cubicBezTo>
                  <a:cubicBezTo>
                    <a:pt x="7" y="45"/>
                    <a:pt x="5" y="36"/>
                    <a:pt x="5" y="27"/>
                  </a:cubicBezTo>
                  <a:cubicBezTo>
                    <a:pt x="4" y="25"/>
                    <a:pt x="4" y="25"/>
                    <a:pt x="4" y="25"/>
                  </a:cubicBezTo>
                  <a:cubicBezTo>
                    <a:pt x="6" y="25"/>
                    <a:pt x="6" y="25"/>
                    <a:pt x="6" y="25"/>
                  </a:cubicBezTo>
                  <a:cubicBezTo>
                    <a:pt x="15" y="24"/>
                    <a:pt x="24" y="23"/>
                    <a:pt x="33" y="20"/>
                  </a:cubicBezTo>
                  <a:cubicBezTo>
                    <a:pt x="43" y="17"/>
                    <a:pt x="52" y="12"/>
                    <a:pt x="59" y="6"/>
                  </a:cubicBezTo>
                  <a:cubicBezTo>
                    <a:pt x="60" y="5"/>
                    <a:pt x="60" y="5"/>
                    <a:pt x="60" y="5"/>
                  </a:cubicBezTo>
                  <a:cubicBezTo>
                    <a:pt x="61" y="6"/>
                    <a:pt x="61" y="6"/>
                    <a:pt x="61" y="6"/>
                  </a:cubicBezTo>
                  <a:cubicBezTo>
                    <a:pt x="68" y="12"/>
                    <a:pt x="77" y="17"/>
                    <a:pt x="87" y="20"/>
                  </a:cubicBezTo>
                  <a:cubicBezTo>
                    <a:pt x="96" y="23"/>
                    <a:pt x="105" y="24"/>
                    <a:pt x="114" y="25"/>
                  </a:cubicBezTo>
                  <a:cubicBezTo>
                    <a:pt x="116" y="25"/>
                    <a:pt x="116" y="25"/>
                    <a:pt x="116" y="25"/>
                  </a:cubicBezTo>
                  <a:lnTo>
                    <a:pt x="115"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8" name="Freeform 78"/>
            <p:cNvSpPr/>
            <p:nvPr/>
          </p:nvSpPr>
          <p:spPr bwMode="auto">
            <a:xfrm>
              <a:off x="10358438" y="3368676"/>
              <a:ext cx="120650" cy="115888"/>
            </a:xfrm>
            <a:custGeom>
              <a:avLst/>
              <a:gdLst>
                <a:gd name="T0" fmla="*/ 19 w 32"/>
                <a:gd name="T1" fmla="*/ 15 h 31"/>
                <a:gd name="T2" fmla="*/ 31 w 32"/>
                <a:gd name="T3" fmla="*/ 4 h 31"/>
                <a:gd name="T4" fmla="*/ 31 w 32"/>
                <a:gd name="T5" fmla="*/ 1 h 31"/>
                <a:gd name="T6" fmla="*/ 28 w 32"/>
                <a:gd name="T7" fmla="*/ 1 h 31"/>
                <a:gd name="T8" fmla="*/ 16 w 32"/>
                <a:gd name="T9" fmla="*/ 12 h 31"/>
                <a:gd name="T10" fmla="*/ 4 w 32"/>
                <a:gd name="T11" fmla="*/ 1 h 31"/>
                <a:gd name="T12" fmla="*/ 1 w 32"/>
                <a:gd name="T13" fmla="*/ 1 h 31"/>
                <a:gd name="T14" fmla="*/ 1 w 32"/>
                <a:gd name="T15" fmla="*/ 4 h 31"/>
                <a:gd name="T16" fmla="*/ 13 w 32"/>
                <a:gd name="T17" fmla="*/ 15 h 31"/>
                <a:gd name="T18" fmla="*/ 1 w 32"/>
                <a:gd name="T19" fmla="*/ 27 h 31"/>
                <a:gd name="T20" fmla="*/ 1 w 32"/>
                <a:gd name="T21" fmla="*/ 29 h 31"/>
                <a:gd name="T22" fmla="*/ 1 w 32"/>
                <a:gd name="T23" fmla="*/ 30 h 31"/>
                <a:gd name="T24" fmla="*/ 4 w 32"/>
                <a:gd name="T25" fmla="*/ 30 h 31"/>
                <a:gd name="T26" fmla="*/ 16 w 32"/>
                <a:gd name="T27" fmla="*/ 19 h 31"/>
                <a:gd name="T28" fmla="*/ 28 w 32"/>
                <a:gd name="T29" fmla="*/ 30 h 31"/>
                <a:gd name="T30" fmla="*/ 31 w 32"/>
                <a:gd name="T31" fmla="*/ 30 h 31"/>
                <a:gd name="T32" fmla="*/ 31 w 32"/>
                <a:gd name="T33" fmla="*/ 27 h 31"/>
                <a:gd name="T34" fmla="*/ 19 w 32"/>
                <a:gd name="T3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 h="31">
                  <a:moveTo>
                    <a:pt x="19" y="15"/>
                  </a:moveTo>
                  <a:cubicBezTo>
                    <a:pt x="31" y="4"/>
                    <a:pt x="31" y="4"/>
                    <a:pt x="31" y="4"/>
                  </a:cubicBezTo>
                  <a:cubicBezTo>
                    <a:pt x="32" y="3"/>
                    <a:pt x="32" y="2"/>
                    <a:pt x="31" y="1"/>
                  </a:cubicBezTo>
                  <a:cubicBezTo>
                    <a:pt x="30" y="0"/>
                    <a:pt x="28" y="0"/>
                    <a:pt x="28" y="1"/>
                  </a:cubicBezTo>
                  <a:cubicBezTo>
                    <a:pt x="16" y="12"/>
                    <a:pt x="16" y="12"/>
                    <a:pt x="16" y="12"/>
                  </a:cubicBezTo>
                  <a:cubicBezTo>
                    <a:pt x="4" y="1"/>
                    <a:pt x="4" y="1"/>
                    <a:pt x="4" y="1"/>
                  </a:cubicBezTo>
                  <a:cubicBezTo>
                    <a:pt x="4" y="0"/>
                    <a:pt x="2" y="0"/>
                    <a:pt x="1" y="1"/>
                  </a:cubicBezTo>
                  <a:cubicBezTo>
                    <a:pt x="0" y="2"/>
                    <a:pt x="0" y="3"/>
                    <a:pt x="1" y="4"/>
                  </a:cubicBezTo>
                  <a:cubicBezTo>
                    <a:pt x="13" y="15"/>
                    <a:pt x="13" y="15"/>
                    <a:pt x="13" y="15"/>
                  </a:cubicBezTo>
                  <a:cubicBezTo>
                    <a:pt x="1" y="27"/>
                    <a:pt x="1" y="27"/>
                    <a:pt x="1" y="27"/>
                  </a:cubicBezTo>
                  <a:cubicBezTo>
                    <a:pt x="1" y="27"/>
                    <a:pt x="1" y="28"/>
                    <a:pt x="1" y="29"/>
                  </a:cubicBezTo>
                  <a:cubicBezTo>
                    <a:pt x="1" y="29"/>
                    <a:pt x="1" y="30"/>
                    <a:pt x="1" y="30"/>
                  </a:cubicBezTo>
                  <a:cubicBezTo>
                    <a:pt x="2" y="31"/>
                    <a:pt x="4" y="31"/>
                    <a:pt x="4" y="30"/>
                  </a:cubicBezTo>
                  <a:cubicBezTo>
                    <a:pt x="16" y="19"/>
                    <a:pt x="16" y="19"/>
                    <a:pt x="16" y="19"/>
                  </a:cubicBezTo>
                  <a:cubicBezTo>
                    <a:pt x="28" y="30"/>
                    <a:pt x="28" y="30"/>
                    <a:pt x="28" y="30"/>
                  </a:cubicBezTo>
                  <a:cubicBezTo>
                    <a:pt x="28" y="31"/>
                    <a:pt x="30" y="31"/>
                    <a:pt x="31" y="30"/>
                  </a:cubicBezTo>
                  <a:cubicBezTo>
                    <a:pt x="32" y="29"/>
                    <a:pt x="32" y="28"/>
                    <a:pt x="31" y="27"/>
                  </a:cubicBezTo>
                  <a:lnTo>
                    <a:pt x="19"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79" name="Freeform 79"/>
          <p:cNvSpPr>
            <a:spLocks noEditPoints="1"/>
          </p:cNvSpPr>
          <p:nvPr/>
        </p:nvSpPr>
        <p:spPr bwMode="auto">
          <a:xfrm>
            <a:off x="9232900" y="3187701"/>
            <a:ext cx="450850" cy="481013"/>
          </a:xfrm>
          <a:custGeom>
            <a:avLst/>
            <a:gdLst>
              <a:gd name="T0" fmla="*/ 120 w 120"/>
              <a:gd name="T1" fmla="*/ 24 h 128"/>
              <a:gd name="T2" fmla="*/ 120 w 120"/>
              <a:gd name="T3" fmla="*/ 23 h 128"/>
              <a:gd name="T4" fmla="*/ 118 w 120"/>
              <a:gd name="T5" fmla="*/ 21 h 128"/>
              <a:gd name="T6" fmla="*/ 62 w 120"/>
              <a:gd name="T7" fmla="*/ 1 h 128"/>
              <a:gd name="T8" fmla="*/ 61 w 120"/>
              <a:gd name="T9" fmla="*/ 0 h 128"/>
              <a:gd name="T10" fmla="*/ 61 w 120"/>
              <a:gd name="T11" fmla="*/ 0 h 128"/>
              <a:gd name="T12" fmla="*/ 60 w 120"/>
              <a:gd name="T13" fmla="*/ 0 h 128"/>
              <a:gd name="T14" fmla="*/ 58 w 120"/>
              <a:gd name="T15" fmla="*/ 1 h 128"/>
              <a:gd name="T16" fmla="*/ 2 w 120"/>
              <a:gd name="T17" fmla="*/ 21 h 128"/>
              <a:gd name="T18" fmla="*/ 0 w 120"/>
              <a:gd name="T19" fmla="*/ 23 h 128"/>
              <a:gd name="T20" fmla="*/ 0 w 120"/>
              <a:gd name="T21" fmla="*/ 24 h 128"/>
              <a:gd name="T22" fmla="*/ 59 w 120"/>
              <a:gd name="T23" fmla="*/ 128 h 128"/>
              <a:gd name="T24" fmla="*/ 61 w 120"/>
              <a:gd name="T25" fmla="*/ 128 h 128"/>
              <a:gd name="T26" fmla="*/ 62 w 120"/>
              <a:gd name="T27" fmla="*/ 127 h 128"/>
              <a:gd name="T28" fmla="*/ 120 w 120"/>
              <a:gd name="T29" fmla="*/ 24 h 128"/>
              <a:gd name="T30" fmla="*/ 61 w 120"/>
              <a:gd name="T31" fmla="*/ 122 h 128"/>
              <a:gd name="T32" fmla="*/ 60 w 120"/>
              <a:gd name="T33" fmla="*/ 123 h 128"/>
              <a:gd name="T34" fmla="*/ 59 w 120"/>
              <a:gd name="T35" fmla="*/ 122 h 128"/>
              <a:gd name="T36" fmla="*/ 40 w 120"/>
              <a:gd name="T37" fmla="*/ 105 h 128"/>
              <a:gd name="T38" fmla="*/ 22 w 120"/>
              <a:gd name="T39" fmla="*/ 82 h 128"/>
              <a:gd name="T40" fmla="*/ 10 w 120"/>
              <a:gd name="T41" fmla="*/ 54 h 128"/>
              <a:gd name="T42" fmla="*/ 5 w 120"/>
              <a:gd name="T43" fmla="*/ 27 h 128"/>
              <a:gd name="T44" fmla="*/ 4 w 120"/>
              <a:gd name="T45" fmla="*/ 25 h 128"/>
              <a:gd name="T46" fmla="*/ 6 w 120"/>
              <a:gd name="T47" fmla="*/ 25 h 128"/>
              <a:gd name="T48" fmla="*/ 33 w 120"/>
              <a:gd name="T49" fmla="*/ 20 h 128"/>
              <a:gd name="T50" fmla="*/ 59 w 120"/>
              <a:gd name="T51" fmla="*/ 6 h 128"/>
              <a:gd name="T52" fmla="*/ 60 w 120"/>
              <a:gd name="T53" fmla="*/ 5 h 128"/>
              <a:gd name="T54" fmla="*/ 61 w 120"/>
              <a:gd name="T55" fmla="*/ 6 h 128"/>
              <a:gd name="T56" fmla="*/ 87 w 120"/>
              <a:gd name="T57" fmla="*/ 20 h 128"/>
              <a:gd name="T58" fmla="*/ 114 w 120"/>
              <a:gd name="T59" fmla="*/ 25 h 128"/>
              <a:gd name="T60" fmla="*/ 116 w 120"/>
              <a:gd name="T61" fmla="*/ 25 h 128"/>
              <a:gd name="T62" fmla="*/ 115 w 120"/>
              <a:gd name="T63" fmla="*/ 27 h 128"/>
              <a:gd name="T64" fmla="*/ 110 w 120"/>
              <a:gd name="T65" fmla="*/ 54 h 128"/>
              <a:gd name="T66" fmla="*/ 98 w 120"/>
              <a:gd name="T67" fmla="*/ 82 h 128"/>
              <a:gd name="T68" fmla="*/ 80 w 120"/>
              <a:gd name="T69" fmla="*/ 105 h 128"/>
              <a:gd name="T70" fmla="*/ 61 w 120"/>
              <a:gd name="T71" fmla="*/ 12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0" h="128">
                <a:moveTo>
                  <a:pt x="120" y="24"/>
                </a:moveTo>
                <a:cubicBezTo>
                  <a:pt x="120" y="23"/>
                  <a:pt x="120" y="23"/>
                  <a:pt x="120" y="23"/>
                </a:cubicBezTo>
                <a:cubicBezTo>
                  <a:pt x="120" y="22"/>
                  <a:pt x="119" y="21"/>
                  <a:pt x="118" y="21"/>
                </a:cubicBezTo>
                <a:cubicBezTo>
                  <a:pt x="107" y="20"/>
                  <a:pt x="81" y="18"/>
                  <a:pt x="62" y="1"/>
                </a:cubicBezTo>
                <a:cubicBezTo>
                  <a:pt x="61" y="0"/>
                  <a:pt x="61" y="0"/>
                  <a:pt x="61" y="0"/>
                </a:cubicBezTo>
                <a:cubicBezTo>
                  <a:pt x="61" y="0"/>
                  <a:pt x="61" y="0"/>
                  <a:pt x="61" y="0"/>
                </a:cubicBezTo>
                <a:cubicBezTo>
                  <a:pt x="61" y="0"/>
                  <a:pt x="60" y="0"/>
                  <a:pt x="60" y="0"/>
                </a:cubicBezTo>
                <a:cubicBezTo>
                  <a:pt x="59" y="0"/>
                  <a:pt x="59" y="0"/>
                  <a:pt x="58" y="1"/>
                </a:cubicBezTo>
                <a:cubicBezTo>
                  <a:pt x="39" y="18"/>
                  <a:pt x="13" y="20"/>
                  <a:pt x="2" y="21"/>
                </a:cubicBezTo>
                <a:cubicBezTo>
                  <a:pt x="1" y="21"/>
                  <a:pt x="0" y="22"/>
                  <a:pt x="0" y="23"/>
                </a:cubicBezTo>
                <a:cubicBezTo>
                  <a:pt x="0" y="24"/>
                  <a:pt x="0" y="24"/>
                  <a:pt x="0" y="24"/>
                </a:cubicBezTo>
                <a:cubicBezTo>
                  <a:pt x="2" y="72"/>
                  <a:pt x="31" y="109"/>
                  <a:pt x="59" y="128"/>
                </a:cubicBezTo>
                <a:cubicBezTo>
                  <a:pt x="59" y="128"/>
                  <a:pt x="61" y="128"/>
                  <a:pt x="61" y="128"/>
                </a:cubicBezTo>
                <a:cubicBezTo>
                  <a:pt x="62" y="127"/>
                  <a:pt x="62" y="127"/>
                  <a:pt x="62" y="127"/>
                </a:cubicBezTo>
                <a:cubicBezTo>
                  <a:pt x="89" y="108"/>
                  <a:pt x="118" y="71"/>
                  <a:pt x="120" y="24"/>
                </a:cubicBezTo>
                <a:close/>
                <a:moveTo>
                  <a:pt x="61" y="122"/>
                </a:moveTo>
                <a:cubicBezTo>
                  <a:pt x="60" y="123"/>
                  <a:pt x="60" y="123"/>
                  <a:pt x="60" y="123"/>
                </a:cubicBezTo>
                <a:cubicBezTo>
                  <a:pt x="59" y="122"/>
                  <a:pt x="59" y="122"/>
                  <a:pt x="59" y="122"/>
                </a:cubicBezTo>
                <a:cubicBezTo>
                  <a:pt x="52" y="117"/>
                  <a:pt x="46" y="112"/>
                  <a:pt x="40" y="105"/>
                </a:cubicBezTo>
                <a:cubicBezTo>
                  <a:pt x="33" y="98"/>
                  <a:pt x="27" y="90"/>
                  <a:pt x="22" y="82"/>
                </a:cubicBezTo>
                <a:cubicBezTo>
                  <a:pt x="17" y="73"/>
                  <a:pt x="13" y="63"/>
                  <a:pt x="10" y="54"/>
                </a:cubicBezTo>
                <a:cubicBezTo>
                  <a:pt x="7" y="45"/>
                  <a:pt x="5" y="36"/>
                  <a:pt x="5" y="27"/>
                </a:cubicBezTo>
                <a:cubicBezTo>
                  <a:pt x="4" y="25"/>
                  <a:pt x="4" y="25"/>
                  <a:pt x="4" y="25"/>
                </a:cubicBezTo>
                <a:cubicBezTo>
                  <a:pt x="6" y="25"/>
                  <a:pt x="6" y="25"/>
                  <a:pt x="6" y="25"/>
                </a:cubicBezTo>
                <a:cubicBezTo>
                  <a:pt x="15" y="24"/>
                  <a:pt x="24" y="23"/>
                  <a:pt x="33" y="20"/>
                </a:cubicBezTo>
                <a:cubicBezTo>
                  <a:pt x="43" y="17"/>
                  <a:pt x="52" y="12"/>
                  <a:pt x="59" y="6"/>
                </a:cubicBezTo>
                <a:cubicBezTo>
                  <a:pt x="60" y="5"/>
                  <a:pt x="60" y="5"/>
                  <a:pt x="60" y="5"/>
                </a:cubicBezTo>
                <a:cubicBezTo>
                  <a:pt x="61" y="6"/>
                  <a:pt x="61" y="6"/>
                  <a:pt x="61" y="6"/>
                </a:cubicBezTo>
                <a:cubicBezTo>
                  <a:pt x="68" y="12"/>
                  <a:pt x="77" y="17"/>
                  <a:pt x="87" y="20"/>
                </a:cubicBezTo>
                <a:cubicBezTo>
                  <a:pt x="96" y="23"/>
                  <a:pt x="105" y="24"/>
                  <a:pt x="114" y="25"/>
                </a:cubicBezTo>
                <a:cubicBezTo>
                  <a:pt x="116" y="25"/>
                  <a:pt x="116" y="25"/>
                  <a:pt x="116" y="25"/>
                </a:cubicBezTo>
                <a:cubicBezTo>
                  <a:pt x="115" y="27"/>
                  <a:pt x="115" y="27"/>
                  <a:pt x="115" y="27"/>
                </a:cubicBezTo>
                <a:cubicBezTo>
                  <a:pt x="115" y="36"/>
                  <a:pt x="113" y="45"/>
                  <a:pt x="110" y="54"/>
                </a:cubicBezTo>
                <a:cubicBezTo>
                  <a:pt x="107" y="63"/>
                  <a:pt x="103" y="73"/>
                  <a:pt x="98" y="82"/>
                </a:cubicBezTo>
                <a:cubicBezTo>
                  <a:pt x="93" y="90"/>
                  <a:pt x="87" y="98"/>
                  <a:pt x="80" y="105"/>
                </a:cubicBezTo>
                <a:cubicBezTo>
                  <a:pt x="74" y="112"/>
                  <a:pt x="68" y="117"/>
                  <a:pt x="61" y="122"/>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0" name="Freeform 80"/>
          <p:cNvSpPr>
            <a:spLocks noEditPoints="1"/>
          </p:cNvSpPr>
          <p:nvPr/>
        </p:nvSpPr>
        <p:spPr bwMode="auto">
          <a:xfrm>
            <a:off x="8294688" y="3187701"/>
            <a:ext cx="404813" cy="481013"/>
          </a:xfrm>
          <a:custGeom>
            <a:avLst/>
            <a:gdLst>
              <a:gd name="T0" fmla="*/ 77 w 108"/>
              <a:gd name="T1" fmla="*/ 117 h 128"/>
              <a:gd name="T2" fmla="*/ 108 w 108"/>
              <a:gd name="T3" fmla="*/ 81 h 128"/>
              <a:gd name="T4" fmla="*/ 97 w 108"/>
              <a:gd name="T5" fmla="*/ 52 h 128"/>
              <a:gd name="T6" fmla="*/ 107 w 108"/>
              <a:gd name="T7" fmla="*/ 25 h 128"/>
              <a:gd name="T8" fmla="*/ 107 w 108"/>
              <a:gd name="T9" fmla="*/ 22 h 128"/>
              <a:gd name="T10" fmla="*/ 82 w 108"/>
              <a:gd name="T11" fmla="*/ 1 h 128"/>
              <a:gd name="T12" fmla="*/ 76 w 108"/>
              <a:gd name="T13" fmla="*/ 3 h 128"/>
              <a:gd name="T14" fmla="*/ 67 w 108"/>
              <a:gd name="T15" fmla="*/ 10 h 128"/>
              <a:gd name="T16" fmla="*/ 55 w 108"/>
              <a:gd name="T17" fmla="*/ 1 h 128"/>
              <a:gd name="T18" fmla="*/ 54 w 108"/>
              <a:gd name="T19" fmla="*/ 0 h 128"/>
              <a:gd name="T20" fmla="*/ 50 w 108"/>
              <a:gd name="T21" fmla="*/ 3 h 128"/>
              <a:gd name="T22" fmla="*/ 32 w 108"/>
              <a:gd name="T23" fmla="*/ 4 h 128"/>
              <a:gd name="T24" fmla="*/ 29 w 108"/>
              <a:gd name="T25" fmla="*/ 1 h 128"/>
              <a:gd name="T26" fmla="*/ 1 w 108"/>
              <a:gd name="T27" fmla="*/ 22 h 128"/>
              <a:gd name="T28" fmla="*/ 0 w 108"/>
              <a:gd name="T29" fmla="*/ 24 h 128"/>
              <a:gd name="T30" fmla="*/ 6 w 108"/>
              <a:gd name="T31" fmla="*/ 30 h 128"/>
              <a:gd name="T32" fmla="*/ 6 w 108"/>
              <a:gd name="T33" fmla="*/ 64 h 128"/>
              <a:gd name="T34" fmla="*/ 8 w 108"/>
              <a:gd name="T35" fmla="*/ 104 h 128"/>
              <a:gd name="T36" fmla="*/ 53 w 108"/>
              <a:gd name="T37" fmla="*/ 127 h 128"/>
              <a:gd name="T38" fmla="*/ 55 w 108"/>
              <a:gd name="T39" fmla="*/ 127 h 128"/>
              <a:gd name="T40" fmla="*/ 32 w 108"/>
              <a:gd name="T41" fmla="*/ 113 h 128"/>
              <a:gd name="T42" fmla="*/ 4 w 108"/>
              <a:gd name="T43" fmla="*/ 81 h 128"/>
              <a:gd name="T44" fmla="*/ 15 w 108"/>
              <a:gd name="T45" fmla="*/ 54 h 128"/>
              <a:gd name="T46" fmla="*/ 6 w 108"/>
              <a:gd name="T47" fmla="*/ 24 h 128"/>
              <a:gd name="T48" fmla="*/ 29 w 108"/>
              <a:gd name="T49" fmla="*/ 7 h 128"/>
              <a:gd name="T50" fmla="*/ 53 w 108"/>
              <a:gd name="T51" fmla="*/ 7 h 128"/>
              <a:gd name="T52" fmla="*/ 55 w 108"/>
              <a:gd name="T53" fmla="*/ 7 h 128"/>
              <a:gd name="T54" fmla="*/ 79 w 108"/>
              <a:gd name="T55" fmla="*/ 7 h 128"/>
              <a:gd name="T56" fmla="*/ 102 w 108"/>
              <a:gd name="T57" fmla="*/ 24 h 128"/>
              <a:gd name="T58" fmla="*/ 93 w 108"/>
              <a:gd name="T59" fmla="*/ 54 h 128"/>
              <a:gd name="T60" fmla="*/ 104 w 108"/>
              <a:gd name="T61" fmla="*/ 81 h 128"/>
              <a:gd name="T62" fmla="*/ 76 w 108"/>
              <a:gd name="T63" fmla="*/ 113 h 128"/>
              <a:gd name="T64" fmla="*/ 54 w 108"/>
              <a:gd name="T6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8" h="128">
                <a:moveTo>
                  <a:pt x="55" y="127"/>
                </a:moveTo>
                <a:cubicBezTo>
                  <a:pt x="62" y="122"/>
                  <a:pt x="64" y="121"/>
                  <a:pt x="77" y="117"/>
                </a:cubicBezTo>
                <a:cubicBezTo>
                  <a:pt x="87" y="115"/>
                  <a:pt x="95" y="110"/>
                  <a:pt x="100" y="104"/>
                </a:cubicBezTo>
                <a:cubicBezTo>
                  <a:pt x="105" y="98"/>
                  <a:pt x="108" y="90"/>
                  <a:pt x="108" y="81"/>
                </a:cubicBezTo>
                <a:cubicBezTo>
                  <a:pt x="108" y="75"/>
                  <a:pt x="105" y="70"/>
                  <a:pt x="102" y="64"/>
                </a:cubicBezTo>
                <a:cubicBezTo>
                  <a:pt x="101" y="61"/>
                  <a:pt x="98" y="57"/>
                  <a:pt x="97" y="52"/>
                </a:cubicBezTo>
                <a:cubicBezTo>
                  <a:pt x="92" y="40"/>
                  <a:pt x="97" y="35"/>
                  <a:pt x="102" y="30"/>
                </a:cubicBezTo>
                <a:cubicBezTo>
                  <a:pt x="107" y="25"/>
                  <a:pt x="107" y="25"/>
                  <a:pt x="107" y="25"/>
                </a:cubicBezTo>
                <a:cubicBezTo>
                  <a:pt x="107" y="25"/>
                  <a:pt x="108" y="24"/>
                  <a:pt x="108" y="24"/>
                </a:cubicBezTo>
                <a:cubicBezTo>
                  <a:pt x="108" y="23"/>
                  <a:pt x="107" y="22"/>
                  <a:pt x="107" y="22"/>
                </a:cubicBezTo>
                <a:cubicBezTo>
                  <a:pt x="106" y="21"/>
                  <a:pt x="106" y="21"/>
                  <a:pt x="106" y="21"/>
                </a:cubicBezTo>
                <a:cubicBezTo>
                  <a:pt x="82" y="1"/>
                  <a:pt x="82" y="1"/>
                  <a:pt x="82" y="1"/>
                </a:cubicBezTo>
                <a:cubicBezTo>
                  <a:pt x="81" y="0"/>
                  <a:pt x="79" y="0"/>
                  <a:pt x="79" y="1"/>
                </a:cubicBezTo>
                <a:cubicBezTo>
                  <a:pt x="78" y="2"/>
                  <a:pt x="77" y="3"/>
                  <a:pt x="76" y="3"/>
                </a:cubicBezTo>
                <a:cubicBezTo>
                  <a:pt x="76" y="4"/>
                  <a:pt x="76" y="4"/>
                  <a:pt x="76" y="4"/>
                </a:cubicBezTo>
                <a:cubicBezTo>
                  <a:pt x="73" y="7"/>
                  <a:pt x="71" y="10"/>
                  <a:pt x="67" y="10"/>
                </a:cubicBezTo>
                <a:cubicBezTo>
                  <a:pt x="64" y="10"/>
                  <a:pt x="61" y="6"/>
                  <a:pt x="58" y="3"/>
                </a:cubicBezTo>
                <a:cubicBezTo>
                  <a:pt x="57" y="2"/>
                  <a:pt x="56" y="1"/>
                  <a:pt x="55" y="1"/>
                </a:cubicBezTo>
                <a:cubicBezTo>
                  <a:pt x="55" y="1"/>
                  <a:pt x="55" y="1"/>
                  <a:pt x="55" y="1"/>
                </a:cubicBezTo>
                <a:cubicBezTo>
                  <a:pt x="55" y="0"/>
                  <a:pt x="54" y="0"/>
                  <a:pt x="54" y="0"/>
                </a:cubicBezTo>
                <a:cubicBezTo>
                  <a:pt x="54" y="0"/>
                  <a:pt x="53" y="0"/>
                  <a:pt x="53" y="1"/>
                </a:cubicBezTo>
                <a:cubicBezTo>
                  <a:pt x="52" y="1"/>
                  <a:pt x="51" y="2"/>
                  <a:pt x="50" y="3"/>
                </a:cubicBezTo>
                <a:cubicBezTo>
                  <a:pt x="47" y="6"/>
                  <a:pt x="44" y="10"/>
                  <a:pt x="41" y="10"/>
                </a:cubicBezTo>
                <a:cubicBezTo>
                  <a:pt x="37" y="10"/>
                  <a:pt x="35" y="7"/>
                  <a:pt x="32" y="4"/>
                </a:cubicBezTo>
                <a:cubicBezTo>
                  <a:pt x="32" y="3"/>
                  <a:pt x="32" y="3"/>
                  <a:pt x="32" y="3"/>
                </a:cubicBezTo>
                <a:cubicBezTo>
                  <a:pt x="31" y="3"/>
                  <a:pt x="30" y="2"/>
                  <a:pt x="29" y="1"/>
                </a:cubicBezTo>
                <a:cubicBezTo>
                  <a:pt x="28" y="0"/>
                  <a:pt x="27" y="0"/>
                  <a:pt x="26" y="1"/>
                </a:cubicBezTo>
                <a:cubicBezTo>
                  <a:pt x="1" y="22"/>
                  <a:pt x="1" y="22"/>
                  <a:pt x="1" y="22"/>
                </a:cubicBezTo>
                <a:cubicBezTo>
                  <a:pt x="1" y="22"/>
                  <a:pt x="1" y="22"/>
                  <a:pt x="1" y="22"/>
                </a:cubicBezTo>
                <a:cubicBezTo>
                  <a:pt x="1" y="22"/>
                  <a:pt x="0" y="23"/>
                  <a:pt x="0" y="24"/>
                </a:cubicBezTo>
                <a:cubicBezTo>
                  <a:pt x="0" y="24"/>
                  <a:pt x="1" y="25"/>
                  <a:pt x="1" y="25"/>
                </a:cubicBezTo>
                <a:cubicBezTo>
                  <a:pt x="6" y="30"/>
                  <a:pt x="6" y="30"/>
                  <a:pt x="6" y="30"/>
                </a:cubicBezTo>
                <a:cubicBezTo>
                  <a:pt x="11" y="35"/>
                  <a:pt x="16" y="40"/>
                  <a:pt x="11" y="52"/>
                </a:cubicBezTo>
                <a:cubicBezTo>
                  <a:pt x="10" y="57"/>
                  <a:pt x="7" y="61"/>
                  <a:pt x="6" y="64"/>
                </a:cubicBezTo>
                <a:cubicBezTo>
                  <a:pt x="3" y="70"/>
                  <a:pt x="0" y="75"/>
                  <a:pt x="0" y="81"/>
                </a:cubicBezTo>
                <a:cubicBezTo>
                  <a:pt x="0" y="90"/>
                  <a:pt x="3" y="98"/>
                  <a:pt x="8" y="104"/>
                </a:cubicBezTo>
                <a:cubicBezTo>
                  <a:pt x="13" y="110"/>
                  <a:pt x="21" y="115"/>
                  <a:pt x="31" y="117"/>
                </a:cubicBezTo>
                <a:cubicBezTo>
                  <a:pt x="44" y="121"/>
                  <a:pt x="46" y="122"/>
                  <a:pt x="53" y="127"/>
                </a:cubicBezTo>
                <a:cubicBezTo>
                  <a:pt x="53" y="128"/>
                  <a:pt x="54" y="128"/>
                  <a:pt x="54" y="128"/>
                </a:cubicBezTo>
                <a:cubicBezTo>
                  <a:pt x="55" y="128"/>
                  <a:pt x="55" y="128"/>
                  <a:pt x="55" y="127"/>
                </a:cubicBezTo>
                <a:close/>
                <a:moveTo>
                  <a:pt x="53" y="122"/>
                </a:moveTo>
                <a:cubicBezTo>
                  <a:pt x="47" y="118"/>
                  <a:pt x="44" y="116"/>
                  <a:pt x="32" y="113"/>
                </a:cubicBezTo>
                <a:cubicBezTo>
                  <a:pt x="23" y="111"/>
                  <a:pt x="16" y="107"/>
                  <a:pt x="11" y="101"/>
                </a:cubicBezTo>
                <a:cubicBezTo>
                  <a:pt x="7" y="96"/>
                  <a:pt x="4" y="89"/>
                  <a:pt x="4" y="81"/>
                </a:cubicBezTo>
                <a:cubicBezTo>
                  <a:pt x="4" y="76"/>
                  <a:pt x="7" y="72"/>
                  <a:pt x="10" y="66"/>
                </a:cubicBezTo>
                <a:cubicBezTo>
                  <a:pt x="12" y="63"/>
                  <a:pt x="14" y="59"/>
                  <a:pt x="15" y="54"/>
                </a:cubicBezTo>
                <a:cubicBezTo>
                  <a:pt x="21" y="39"/>
                  <a:pt x="14" y="32"/>
                  <a:pt x="9" y="27"/>
                </a:cubicBezTo>
                <a:cubicBezTo>
                  <a:pt x="6" y="24"/>
                  <a:pt x="6" y="24"/>
                  <a:pt x="6" y="24"/>
                </a:cubicBezTo>
                <a:cubicBezTo>
                  <a:pt x="28" y="5"/>
                  <a:pt x="28" y="5"/>
                  <a:pt x="28" y="5"/>
                </a:cubicBezTo>
                <a:cubicBezTo>
                  <a:pt x="29" y="7"/>
                  <a:pt x="29" y="7"/>
                  <a:pt x="29" y="7"/>
                </a:cubicBezTo>
                <a:cubicBezTo>
                  <a:pt x="31" y="10"/>
                  <a:pt x="35" y="14"/>
                  <a:pt x="41" y="14"/>
                </a:cubicBezTo>
                <a:cubicBezTo>
                  <a:pt x="46" y="14"/>
                  <a:pt x="49" y="11"/>
                  <a:pt x="53" y="7"/>
                </a:cubicBezTo>
                <a:cubicBezTo>
                  <a:pt x="54" y="6"/>
                  <a:pt x="54" y="6"/>
                  <a:pt x="54" y="6"/>
                </a:cubicBezTo>
                <a:cubicBezTo>
                  <a:pt x="55" y="7"/>
                  <a:pt x="55" y="7"/>
                  <a:pt x="55" y="7"/>
                </a:cubicBezTo>
                <a:cubicBezTo>
                  <a:pt x="59" y="11"/>
                  <a:pt x="62" y="14"/>
                  <a:pt x="67" y="14"/>
                </a:cubicBezTo>
                <a:cubicBezTo>
                  <a:pt x="73" y="14"/>
                  <a:pt x="77" y="10"/>
                  <a:pt x="79" y="7"/>
                </a:cubicBezTo>
                <a:cubicBezTo>
                  <a:pt x="80" y="5"/>
                  <a:pt x="80" y="5"/>
                  <a:pt x="80" y="5"/>
                </a:cubicBezTo>
                <a:cubicBezTo>
                  <a:pt x="102" y="24"/>
                  <a:pt x="102" y="24"/>
                  <a:pt x="102" y="24"/>
                </a:cubicBezTo>
                <a:cubicBezTo>
                  <a:pt x="99" y="27"/>
                  <a:pt x="99" y="27"/>
                  <a:pt x="99" y="27"/>
                </a:cubicBezTo>
                <a:cubicBezTo>
                  <a:pt x="94" y="32"/>
                  <a:pt x="87" y="39"/>
                  <a:pt x="93" y="54"/>
                </a:cubicBezTo>
                <a:cubicBezTo>
                  <a:pt x="94" y="59"/>
                  <a:pt x="96" y="63"/>
                  <a:pt x="98" y="66"/>
                </a:cubicBezTo>
                <a:cubicBezTo>
                  <a:pt x="101" y="72"/>
                  <a:pt x="104" y="76"/>
                  <a:pt x="104" y="81"/>
                </a:cubicBezTo>
                <a:cubicBezTo>
                  <a:pt x="104" y="89"/>
                  <a:pt x="101" y="96"/>
                  <a:pt x="97" y="101"/>
                </a:cubicBezTo>
                <a:cubicBezTo>
                  <a:pt x="92" y="107"/>
                  <a:pt x="85" y="111"/>
                  <a:pt x="76" y="113"/>
                </a:cubicBezTo>
                <a:cubicBezTo>
                  <a:pt x="64" y="116"/>
                  <a:pt x="61" y="118"/>
                  <a:pt x="55" y="122"/>
                </a:cubicBezTo>
                <a:cubicBezTo>
                  <a:pt x="54" y="123"/>
                  <a:pt x="54" y="123"/>
                  <a:pt x="54" y="123"/>
                </a:cubicBezTo>
                <a:lnTo>
                  <a:pt x="53" y="122"/>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93" name="组合 192"/>
          <p:cNvGrpSpPr/>
          <p:nvPr/>
        </p:nvGrpSpPr>
        <p:grpSpPr>
          <a:xfrm>
            <a:off x="7310438" y="3187701"/>
            <a:ext cx="450850" cy="481013"/>
            <a:chOff x="7310438" y="3187701"/>
            <a:chExt cx="450850" cy="481013"/>
          </a:xfrm>
          <a:solidFill>
            <a:schemeClr val="accent4"/>
          </a:solidFill>
        </p:grpSpPr>
        <p:sp>
          <p:nvSpPr>
            <p:cNvPr id="81" name="Freeform 81"/>
            <p:cNvSpPr>
              <a:spLocks noEditPoints="1"/>
            </p:cNvSpPr>
            <p:nvPr/>
          </p:nvSpPr>
          <p:spPr bwMode="auto">
            <a:xfrm>
              <a:off x="7310438" y="3187701"/>
              <a:ext cx="450850" cy="481013"/>
            </a:xfrm>
            <a:custGeom>
              <a:avLst/>
              <a:gdLst>
                <a:gd name="T0" fmla="*/ 114 w 120"/>
                <a:gd name="T1" fmla="*/ 0 h 128"/>
                <a:gd name="T2" fmla="*/ 6 w 120"/>
                <a:gd name="T3" fmla="*/ 0 h 128"/>
                <a:gd name="T4" fmla="*/ 0 w 120"/>
                <a:gd name="T5" fmla="*/ 6 h 128"/>
                <a:gd name="T6" fmla="*/ 0 w 120"/>
                <a:gd name="T7" fmla="*/ 115 h 128"/>
                <a:gd name="T8" fmla="*/ 6 w 120"/>
                <a:gd name="T9" fmla="*/ 121 h 128"/>
                <a:gd name="T10" fmla="*/ 15 w 120"/>
                <a:gd name="T11" fmla="*/ 121 h 128"/>
                <a:gd name="T12" fmla="*/ 15 w 120"/>
                <a:gd name="T13" fmla="*/ 122 h 128"/>
                <a:gd name="T14" fmla="*/ 21 w 120"/>
                <a:gd name="T15" fmla="*/ 128 h 128"/>
                <a:gd name="T16" fmla="*/ 35 w 120"/>
                <a:gd name="T17" fmla="*/ 128 h 128"/>
                <a:gd name="T18" fmla="*/ 41 w 120"/>
                <a:gd name="T19" fmla="*/ 122 h 128"/>
                <a:gd name="T20" fmla="*/ 41 w 120"/>
                <a:gd name="T21" fmla="*/ 121 h 128"/>
                <a:gd name="T22" fmla="*/ 79 w 120"/>
                <a:gd name="T23" fmla="*/ 121 h 128"/>
                <a:gd name="T24" fmla="*/ 79 w 120"/>
                <a:gd name="T25" fmla="*/ 122 h 128"/>
                <a:gd name="T26" fmla="*/ 85 w 120"/>
                <a:gd name="T27" fmla="*/ 128 h 128"/>
                <a:gd name="T28" fmla="*/ 99 w 120"/>
                <a:gd name="T29" fmla="*/ 128 h 128"/>
                <a:gd name="T30" fmla="*/ 105 w 120"/>
                <a:gd name="T31" fmla="*/ 122 h 128"/>
                <a:gd name="T32" fmla="*/ 105 w 120"/>
                <a:gd name="T33" fmla="*/ 121 h 128"/>
                <a:gd name="T34" fmla="*/ 114 w 120"/>
                <a:gd name="T35" fmla="*/ 121 h 128"/>
                <a:gd name="T36" fmla="*/ 120 w 120"/>
                <a:gd name="T37" fmla="*/ 115 h 128"/>
                <a:gd name="T38" fmla="*/ 120 w 120"/>
                <a:gd name="T39" fmla="*/ 6 h 128"/>
                <a:gd name="T40" fmla="*/ 114 w 120"/>
                <a:gd name="T41" fmla="*/ 0 h 128"/>
                <a:gd name="T42" fmla="*/ 116 w 120"/>
                <a:gd name="T43" fmla="*/ 116 h 128"/>
                <a:gd name="T44" fmla="*/ 101 w 120"/>
                <a:gd name="T45" fmla="*/ 116 h 128"/>
                <a:gd name="T46" fmla="*/ 101 w 120"/>
                <a:gd name="T47" fmla="*/ 123 h 128"/>
                <a:gd name="T48" fmla="*/ 83 w 120"/>
                <a:gd name="T49" fmla="*/ 123 h 128"/>
                <a:gd name="T50" fmla="*/ 83 w 120"/>
                <a:gd name="T51" fmla="*/ 116 h 128"/>
                <a:gd name="T52" fmla="*/ 37 w 120"/>
                <a:gd name="T53" fmla="*/ 116 h 128"/>
                <a:gd name="T54" fmla="*/ 37 w 120"/>
                <a:gd name="T55" fmla="*/ 123 h 128"/>
                <a:gd name="T56" fmla="*/ 19 w 120"/>
                <a:gd name="T57" fmla="*/ 123 h 128"/>
                <a:gd name="T58" fmla="*/ 19 w 120"/>
                <a:gd name="T59" fmla="*/ 116 h 128"/>
                <a:gd name="T60" fmla="*/ 4 w 120"/>
                <a:gd name="T61" fmla="*/ 116 h 128"/>
                <a:gd name="T62" fmla="*/ 4 w 120"/>
                <a:gd name="T63" fmla="*/ 5 h 128"/>
                <a:gd name="T64" fmla="*/ 116 w 120"/>
                <a:gd name="T65" fmla="*/ 5 h 128"/>
                <a:gd name="T66" fmla="*/ 116 w 120"/>
                <a:gd name="T67" fmla="*/ 11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0" h="128">
                  <a:moveTo>
                    <a:pt x="114" y="0"/>
                  </a:moveTo>
                  <a:cubicBezTo>
                    <a:pt x="6" y="0"/>
                    <a:pt x="6" y="0"/>
                    <a:pt x="6" y="0"/>
                  </a:cubicBezTo>
                  <a:cubicBezTo>
                    <a:pt x="2" y="0"/>
                    <a:pt x="0" y="3"/>
                    <a:pt x="0" y="6"/>
                  </a:cubicBezTo>
                  <a:cubicBezTo>
                    <a:pt x="0" y="115"/>
                    <a:pt x="0" y="115"/>
                    <a:pt x="0" y="115"/>
                  </a:cubicBezTo>
                  <a:cubicBezTo>
                    <a:pt x="0" y="118"/>
                    <a:pt x="2" y="121"/>
                    <a:pt x="6" y="121"/>
                  </a:cubicBezTo>
                  <a:cubicBezTo>
                    <a:pt x="15" y="121"/>
                    <a:pt x="15" y="121"/>
                    <a:pt x="15" y="121"/>
                  </a:cubicBezTo>
                  <a:cubicBezTo>
                    <a:pt x="15" y="122"/>
                    <a:pt x="15" y="122"/>
                    <a:pt x="15" y="122"/>
                  </a:cubicBezTo>
                  <a:cubicBezTo>
                    <a:pt x="15" y="125"/>
                    <a:pt x="17" y="128"/>
                    <a:pt x="21" y="128"/>
                  </a:cubicBezTo>
                  <a:cubicBezTo>
                    <a:pt x="35" y="128"/>
                    <a:pt x="35" y="128"/>
                    <a:pt x="35" y="128"/>
                  </a:cubicBezTo>
                  <a:cubicBezTo>
                    <a:pt x="39" y="128"/>
                    <a:pt x="41" y="125"/>
                    <a:pt x="41" y="122"/>
                  </a:cubicBezTo>
                  <a:cubicBezTo>
                    <a:pt x="41" y="121"/>
                    <a:pt x="41" y="121"/>
                    <a:pt x="41" y="121"/>
                  </a:cubicBezTo>
                  <a:cubicBezTo>
                    <a:pt x="79" y="121"/>
                    <a:pt x="79" y="121"/>
                    <a:pt x="79" y="121"/>
                  </a:cubicBezTo>
                  <a:cubicBezTo>
                    <a:pt x="79" y="122"/>
                    <a:pt x="79" y="122"/>
                    <a:pt x="79" y="122"/>
                  </a:cubicBezTo>
                  <a:cubicBezTo>
                    <a:pt x="79" y="125"/>
                    <a:pt x="81" y="128"/>
                    <a:pt x="85" y="128"/>
                  </a:cubicBezTo>
                  <a:cubicBezTo>
                    <a:pt x="99" y="128"/>
                    <a:pt x="99" y="128"/>
                    <a:pt x="99" y="128"/>
                  </a:cubicBezTo>
                  <a:cubicBezTo>
                    <a:pt x="103" y="128"/>
                    <a:pt x="105" y="125"/>
                    <a:pt x="105" y="122"/>
                  </a:cubicBezTo>
                  <a:cubicBezTo>
                    <a:pt x="105" y="121"/>
                    <a:pt x="105" y="121"/>
                    <a:pt x="105" y="121"/>
                  </a:cubicBezTo>
                  <a:cubicBezTo>
                    <a:pt x="114" y="121"/>
                    <a:pt x="114" y="121"/>
                    <a:pt x="114" y="121"/>
                  </a:cubicBezTo>
                  <a:cubicBezTo>
                    <a:pt x="118" y="121"/>
                    <a:pt x="120" y="118"/>
                    <a:pt x="120" y="115"/>
                  </a:cubicBezTo>
                  <a:cubicBezTo>
                    <a:pt x="120" y="6"/>
                    <a:pt x="120" y="6"/>
                    <a:pt x="120" y="6"/>
                  </a:cubicBezTo>
                  <a:cubicBezTo>
                    <a:pt x="120" y="3"/>
                    <a:pt x="118" y="0"/>
                    <a:pt x="114" y="0"/>
                  </a:cubicBezTo>
                  <a:close/>
                  <a:moveTo>
                    <a:pt x="116" y="116"/>
                  </a:moveTo>
                  <a:cubicBezTo>
                    <a:pt x="101" y="116"/>
                    <a:pt x="101" y="116"/>
                    <a:pt x="101" y="116"/>
                  </a:cubicBezTo>
                  <a:cubicBezTo>
                    <a:pt x="101" y="123"/>
                    <a:pt x="101" y="123"/>
                    <a:pt x="101" y="123"/>
                  </a:cubicBezTo>
                  <a:cubicBezTo>
                    <a:pt x="83" y="123"/>
                    <a:pt x="83" y="123"/>
                    <a:pt x="83" y="123"/>
                  </a:cubicBezTo>
                  <a:cubicBezTo>
                    <a:pt x="83" y="116"/>
                    <a:pt x="83" y="116"/>
                    <a:pt x="83" y="116"/>
                  </a:cubicBezTo>
                  <a:cubicBezTo>
                    <a:pt x="37" y="116"/>
                    <a:pt x="37" y="116"/>
                    <a:pt x="37" y="116"/>
                  </a:cubicBezTo>
                  <a:cubicBezTo>
                    <a:pt x="37" y="123"/>
                    <a:pt x="37" y="123"/>
                    <a:pt x="37" y="123"/>
                  </a:cubicBezTo>
                  <a:cubicBezTo>
                    <a:pt x="19" y="123"/>
                    <a:pt x="19" y="123"/>
                    <a:pt x="19" y="123"/>
                  </a:cubicBezTo>
                  <a:cubicBezTo>
                    <a:pt x="19" y="116"/>
                    <a:pt x="19" y="116"/>
                    <a:pt x="19" y="116"/>
                  </a:cubicBezTo>
                  <a:cubicBezTo>
                    <a:pt x="4" y="116"/>
                    <a:pt x="4" y="116"/>
                    <a:pt x="4" y="116"/>
                  </a:cubicBezTo>
                  <a:cubicBezTo>
                    <a:pt x="4" y="5"/>
                    <a:pt x="4" y="5"/>
                    <a:pt x="4" y="5"/>
                  </a:cubicBezTo>
                  <a:cubicBezTo>
                    <a:pt x="116" y="5"/>
                    <a:pt x="116" y="5"/>
                    <a:pt x="116" y="5"/>
                  </a:cubicBezTo>
                  <a:lnTo>
                    <a:pt x="116" y="1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2" name="Freeform 82"/>
            <p:cNvSpPr>
              <a:spLocks noEditPoints="1"/>
            </p:cNvSpPr>
            <p:nvPr/>
          </p:nvSpPr>
          <p:spPr bwMode="auto">
            <a:xfrm>
              <a:off x="7373938" y="3252788"/>
              <a:ext cx="323850" cy="322263"/>
            </a:xfrm>
            <a:custGeom>
              <a:avLst/>
              <a:gdLst>
                <a:gd name="T0" fmla="*/ 6 w 86"/>
                <a:gd name="T1" fmla="*/ 86 h 86"/>
                <a:gd name="T2" fmla="*/ 80 w 86"/>
                <a:gd name="T3" fmla="*/ 86 h 86"/>
                <a:gd name="T4" fmla="*/ 86 w 86"/>
                <a:gd name="T5" fmla="*/ 80 h 86"/>
                <a:gd name="T6" fmla="*/ 86 w 86"/>
                <a:gd name="T7" fmla="*/ 6 h 86"/>
                <a:gd name="T8" fmla="*/ 80 w 86"/>
                <a:gd name="T9" fmla="*/ 0 h 86"/>
                <a:gd name="T10" fmla="*/ 6 w 86"/>
                <a:gd name="T11" fmla="*/ 0 h 86"/>
                <a:gd name="T12" fmla="*/ 0 w 86"/>
                <a:gd name="T13" fmla="*/ 6 h 86"/>
                <a:gd name="T14" fmla="*/ 0 w 86"/>
                <a:gd name="T15" fmla="*/ 80 h 86"/>
                <a:gd name="T16" fmla="*/ 6 w 86"/>
                <a:gd name="T17" fmla="*/ 86 h 86"/>
                <a:gd name="T18" fmla="*/ 4 w 86"/>
                <a:gd name="T19" fmla="*/ 4 h 86"/>
                <a:gd name="T20" fmla="*/ 82 w 86"/>
                <a:gd name="T21" fmla="*/ 4 h 86"/>
                <a:gd name="T22" fmla="*/ 82 w 86"/>
                <a:gd name="T23" fmla="*/ 81 h 86"/>
                <a:gd name="T24" fmla="*/ 4 w 86"/>
                <a:gd name="T25" fmla="*/ 81 h 86"/>
                <a:gd name="T26" fmla="*/ 4 w 86"/>
                <a:gd name="T27" fmla="*/ 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 h="86">
                  <a:moveTo>
                    <a:pt x="6" y="86"/>
                  </a:moveTo>
                  <a:cubicBezTo>
                    <a:pt x="80" y="86"/>
                    <a:pt x="80" y="86"/>
                    <a:pt x="80" y="86"/>
                  </a:cubicBezTo>
                  <a:cubicBezTo>
                    <a:pt x="83" y="86"/>
                    <a:pt x="86" y="83"/>
                    <a:pt x="86" y="80"/>
                  </a:cubicBezTo>
                  <a:cubicBezTo>
                    <a:pt x="86" y="6"/>
                    <a:pt x="86" y="6"/>
                    <a:pt x="86" y="6"/>
                  </a:cubicBezTo>
                  <a:cubicBezTo>
                    <a:pt x="86" y="3"/>
                    <a:pt x="83" y="0"/>
                    <a:pt x="80" y="0"/>
                  </a:cubicBezTo>
                  <a:cubicBezTo>
                    <a:pt x="6" y="0"/>
                    <a:pt x="6" y="0"/>
                    <a:pt x="6" y="0"/>
                  </a:cubicBezTo>
                  <a:cubicBezTo>
                    <a:pt x="3" y="0"/>
                    <a:pt x="0" y="3"/>
                    <a:pt x="0" y="6"/>
                  </a:cubicBezTo>
                  <a:cubicBezTo>
                    <a:pt x="0" y="80"/>
                    <a:pt x="0" y="80"/>
                    <a:pt x="0" y="80"/>
                  </a:cubicBezTo>
                  <a:cubicBezTo>
                    <a:pt x="0" y="83"/>
                    <a:pt x="3" y="86"/>
                    <a:pt x="6" y="86"/>
                  </a:cubicBezTo>
                  <a:close/>
                  <a:moveTo>
                    <a:pt x="4" y="4"/>
                  </a:moveTo>
                  <a:cubicBezTo>
                    <a:pt x="82" y="4"/>
                    <a:pt x="82" y="4"/>
                    <a:pt x="82" y="4"/>
                  </a:cubicBezTo>
                  <a:cubicBezTo>
                    <a:pt x="82" y="81"/>
                    <a:pt x="82" y="81"/>
                    <a:pt x="82" y="81"/>
                  </a:cubicBezTo>
                  <a:cubicBezTo>
                    <a:pt x="4" y="81"/>
                    <a:pt x="4" y="81"/>
                    <a:pt x="4" y="81"/>
                  </a:cubicBezTo>
                  <a:lnTo>
                    <a:pt x="4"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3" name="Freeform 83"/>
            <p:cNvSpPr>
              <a:spLocks noEditPoints="1"/>
            </p:cNvSpPr>
            <p:nvPr/>
          </p:nvSpPr>
          <p:spPr bwMode="auto">
            <a:xfrm>
              <a:off x="7434263" y="3327401"/>
              <a:ext cx="195263" cy="184150"/>
            </a:xfrm>
            <a:custGeom>
              <a:avLst/>
              <a:gdLst>
                <a:gd name="T0" fmla="*/ 27 w 52"/>
                <a:gd name="T1" fmla="*/ 0 h 49"/>
                <a:gd name="T2" fmla="*/ 10 w 52"/>
                <a:gd name="T3" fmla="*/ 7 h 49"/>
                <a:gd name="T4" fmla="*/ 10 w 52"/>
                <a:gd name="T5" fmla="*/ 42 h 49"/>
                <a:gd name="T6" fmla="*/ 27 w 52"/>
                <a:gd name="T7" fmla="*/ 49 h 49"/>
                <a:gd name="T8" fmla="*/ 44 w 52"/>
                <a:gd name="T9" fmla="*/ 42 h 49"/>
                <a:gd name="T10" fmla="*/ 52 w 52"/>
                <a:gd name="T11" fmla="*/ 24 h 49"/>
                <a:gd name="T12" fmla="*/ 44 w 52"/>
                <a:gd name="T13" fmla="*/ 7 h 49"/>
                <a:gd name="T14" fmla="*/ 27 w 52"/>
                <a:gd name="T15" fmla="*/ 0 h 49"/>
                <a:gd name="T16" fmla="*/ 16 w 52"/>
                <a:gd name="T17" fmla="*/ 8 h 49"/>
                <a:gd name="T18" fmla="*/ 38 w 52"/>
                <a:gd name="T19" fmla="*/ 8 h 49"/>
                <a:gd name="T20" fmla="*/ 39 w 52"/>
                <a:gd name="T21" fmla="*/ 9 h 49"/>
                <a:gd name="T22" fmla="*/ 27 w 52"/>
                <a:gd name="T23" fmla="*/ 21 h 49"/>
                <a:gd name="T24" fmla="*/ 15 w 52"/>
                <a:gd name="T25" fmla="*/ 9 h 49"/>
                <a:gd name="T26" fmla="*/ 16 w 52"/>
                <a:gd name="T27" fmla="*/ 8 h 49"/>
                <a:gd name="T28" fmla="*/ 10 w 52"/>
                <a:gd name="T29" fmla="*/ 35 h 49"/>
                <a:gd name="T30" fmla="*/ 10 w 52"/>
                <a:gd name="T31" fmla="*/ 13 h 49"/>
                <a:gd name="T32" fmla="*/ 11 w 52"/>
                <a:gd name="T33" fmla="*/ 12 h 49"/>
                <a:gd name="T34" fmla="*/ 24 w 52"/>
                <a:gd name="T35" fmla="*/ 24 h 49"/>
                <a:gd name="T36" fmla="*/ 11 w 52"/>
                <a:gd name="T37" fmla="*/ 37 h 49"/>
                <a:gd name="T38" fmla="*/ 10 w 52"/>
                <a:gd name="T39" fmla="*/ 35 h 49"/>
                <a:gd name="T40" fmla="*/ 38 w 52"/>
                <a:gd name="T41" fmla="*/ 41 h 49"/>
                <a:gd name="T42" fmla="*/ 27 w 52"/>
                <a:gd name="T43" fmla="*/ 44 h 49"/>
                <a:gd name="T44" fmla="*/ 16 w 52"/>
                <a:gd name="T45" fmla="*/ 41 h 49"/>
                <a:gd name="T46" fmla="*/ 15 w 52"/>
                <a:gd name="T47" fmla="*/ 40 h 49"/>
                <a:gd name="T48" fmla="*/ 27 w 52"/>
                <a:gd name="T49" fmla="*/ 28 h 49"/>
                <a:gd name="T50" fmla="*/ 39 w 52"/>
                <a:gd name="T51" fmla="*/ 40 h 49"/>
                <a:gd name="T52" fmla="*/ 38 w 52"/>
                <a:gd name="T53" fmla="*/ 41 h 49"/>
                <a:gd name="T54" fmla="*/ 44 w 52"/>
                <a:gd name="T55" fmla="*/ 35 h 49"/>
                <a:gd name="T56" fmla="*/ 43 w 52"/>
                <a:gd name="T57" fmla="*/ 37 h 49"/>
                <a:gd name="T58" fmla="*/ 30 w 52"/>
                <a:gd name="T59" fmla="*/ 24 h 49"/>
                <a:gd name="T60" fmla="*/ 43 w 52"/>
                <a:gd name="T61" fmla="*/ 12 h 49"/>
                <a:gd name="T62" fmla="*/ 44 w 52"/>
                <a:gd name="T63" fmla="*/ 13 h 49"/>
                <a:gd name="T64" fmla="*/ 44 w 52"/>
                <a:gd name="T65" fmla="*/ 3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2" h="49">
                  <a:moveTo>
                    <a:pt x="27" y="0"/>
                  </a:moveTo>
                  <a:cubicBezTo>
                    <a:pt x="20" y="0"/>
                    <a:pt x="14" y="2"/>
                    <a:pt x="10" y="7"/>
                  </a:cubicBezTo>
                  <a:cubicBezTo>
                    <a:pt x="0" y="17"/>
                    <a:pt x="0" y="32"/>
                    <a:pt x="10" y="42"/>
                  </a:cubicBezTo>
                  <a:cubicBezTo>
                    <a:pt x="14" y="46"/>
                    <a:pt x="20" y="49"/>
                    <a:pt x="27" y="49"/>
                  </a:cubicBezTo>
                  <a:cubicBezTo>
                    <a:pt x="34" y="49"/>
                    <a:pt x="40" y="46"/>
                    <a:pt x="44" y="42"/>
                  </a:cubicBezTo>
                  <a:cubicBezTo>
                    <a:pt x="49" y="37"/>
                    <a:pt x="52" y="31"/>
                    <a:pt x="52" y="24"/>
                  </a:cubicBezTo>
                  <a:cubicBezTo>
                    <a:pt x="52" y="18"/>
                    <a:pt x="49" y="12"/>
                    <a:pt x="44" y="7"/>
                  </a:cubicBezTo>
                  <a:cubicBezTo>
                    <a:pt x="40" y="2"/>
                    <a:pt x="34" y="0"/>
                    <a:pt x="27" y="0"/>
                  </a:cubicBezTo>
                  <a:close/>
                  <a:moveTo>
                    <a:pt x="16" y="8"/>
                  </a:moveTo>
                  <a:cubicBezTo>
                    <a:pt x="23" y="3"/>
                    <a:pt x="31" y="3"/>
                    <a:pt x="38" y="8"/>
                  </a:cubicBezTo>
                  <a:cubicBezTo>
                    <a:pt x="39" y="9"/>
                    <a:pt x="39" y="9"/>
                    <a:pt x="39" y="9"/>
                  </a:cubicBezTo>
                  <a:cubicBezTo>
                    <a:pt x="27" y="21"/>
                    <a:pt x="27" y="21"/>
                    <a:pt x="27" y="21"/>
                  </a:cubicBezTo>
                  <a:cubicBezTo>
                    <a:pt x="15" y="9"/>
                    <a:pt x="15" y="9"/>
                    <a:pt x="15" y="9"/>
                  </a:cubicBezTo>
                  <a:lnTo>
                    <a:pt x="16" y="8"/>
                  </a:lnTo>
                  <a:close/>
                  <a:moveTo>
                    <a:pt x="10" y="35"/>
                  </a:moveTo>
                  <a:cubicBezTo>
                    <a:pt x="6" y="29"/>
                    <a:pt x="6" y="20"/>
                    <a:pt x="10" y="13"/>
                  </a:cubicBezTo>
                  <a:cubicBezTo>
                    <a:pt x="11" y="12"/>
                    <a:pt x="11" y="12"/>
                    <a:pt x="11" y="12"/>
                  </a:cubicBezTo>
                  <a:cubicBezTo>
                    <a:pt x="24" y="24"/>
                    <a:pt x="24" y="24"/>
                    <a:pt x="24" y="24"/>
                  </a:cubicBezTo>
                  <a:cubicBezTo>
                    <a:pt x="11" y="37"/>
                    <a:pt x="11" y="37"/>
                    <a:pt x="11" y="37"/>
                  </a:cubicBezTo>
                  <a:lnTo>
                    <a:pt x="10" y="35"/>
                  </a:lnTo>
                  <a:close/>
                  <a:moveTo>
                    <a:pt x="38" y="41"/>
                  </a:moveTo>
                  <a:cubicBezTo>
                    <a:pt x="35" y="43"/>
                    <a:pt x="31" y="44"/>
                    <a:pt x="27" y="44"/>
                  </a:cubicBezTo>
                  <a:cubicBezTo>
                    <a:pt x="23" y="44"/>
                    <a:pt x="19" y="43"/>
                    <a:pt x="16" y="41"/>
                  </a:cubicBezTo>
                  <a:cubicBezTo>
                    <a:pt x="15" y="40"/>
                    <a:pt x="15" y="40"/>
                    <a:pt x="15" y="40"/>
                  </a:cubicBezTo>
                  <a:cubicBezTo>
                    <a:pt x="27" y="28"/>
                    <a:pt x="27" y="28"/>
                    <a:pt x="27" y="28"/>
                  </a:cubicBezTo>
                  <a:cubicBezTo>
                    <a:pt x="39" y="40"/>
                    <a:pt x="39" y="40"/>
                    <a:pt x="39" y="40"/>
                  </a:cubicBezTo>
                  <a:lnTo>
                    <a:pt x="38" y="41"/>
                  </a:lnTo>
                  <a:close/>
                  <a:moveTo>
                    <a:pt x="44" y="35"/>
                  </a:moveTo>
                  <a:cubicBezTo>
                    <a:pt x="43" y="37"/>
                    <a:pt x="43" y="37"/>
                    <a:pt x="43" y="37"/>
                  </a:cubicBezTo>
                  <a:cubicBezTo>
                    <a:pt x="30" y="24"/>
                    <a:pt x="30" y="24"/>
                    <a:pt x="30" y="24"/>
                  </a:cubicBezTo>
                  <a:cubicBezTo>
                    <a:pt x="43" y="12"/>
                    <a:pt x="43" y="12"/>
                    <a:pt x="43" y="12"/>
                  </a:cubicBezTo>
                  <a:cubicBezTo>
                    <a:pt x="44" y="13"/>
                    <a:pt x="44" y="13"/>
                    <a:pt x="44" y="13"/>
                  </a:cubicBezTo>
                  <a:cubicBezTo>
                    <a:pt x="48" y="20"/>
                    <a:pt x="48" y="29"/>
                    <a:pt x="44"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2" name="组合 191"/>
          <p:cNvGrpSpPr/>
          <p:nvPr/>
        </p:nvGrpSpPr>
        <p:grpSpPr>
          <a:xfrm>
            <a:off x="6338888" y="3187701"/>
            <a:ext cx="490538" cy="485775"/>
            <a:chOff x="6338888" y="3187701"/>
            <a:chExt cx="490538" cy="485775"/>
          </a:xfrm>
          <a:solidFill>
            <a:schemeClr val="accent4"/>
          </a:solidFill>
        </p:grpSpPr>
        <p:sp>
          <p:nvSpPr>
            <p:cNvPr id="84" name="Freeform 84"/>
            <p:cNvSpPr>
              <a:spLocks noEditPoints="1"/>
            </p:cNvSpPr>
            <p:nvPr/>
          </p:nvSpPr>
          <p:spPr bwMode="auto">
            <a:xfrm>
              <a:off x="6338888" y="3187701"/>
              <a:ext cx="490538" cy="485775"/>
            </a:xfrm>
            <a:custGeom>
              <a:avLst/>
              <a:gdLst>
                <a:gd name="T0" fmla="*/ 111 w 131"/>
                <a:gd name="T1" fmla="*/ 15 h 129"/>
                <a:gd name="T2" fmla="*/ 77 w 131"/>
                <a:gd name="T3" fmla="*/ 0 h 129"/>
                <a:gd name="T4" fmla="*/ 56 w 131"/>
                <a:gd name="T5" fmla="*/ 8 h 129"/>
                <a:gd name="T6" fmla="*/ 56 w 131"/>
                <a:gd name="T7" fmla="*/ 54 h 129"/>
                <a:gd name="T8" fmla="*/ 57 w 131"/>
                <a:gd name="T9" fmla="*/ 55 h 129"/>
                <a:gd name="T10" fmla="*/ 56 w 131"/>
                <a:gd name="T11" fmla="*/ 56 h 129"/>
                <a:gd name="T12" fmla="*/ 2 w 131"/>
                <a:gd name="T13" fmla="*/ 110 h 129"/>
                <a:gd name="T14" fmla="*/ 0 w 131"/>
                <a:gd name="T15" fmla="*/ 114 h 129"/>
                <a:gd name="T16" fmla="*/ 2 w 131"/>
                <a:gd name="T17" fmla="*/ 118 h 129"/>
                <a:gd name="T18" fmla="*/ 7 w 131"/>
                <a:gd name="T19" fmla="*/ 124 h 129"/>
                <a:gd name="T20" fmla="*/ 16 w 131"/>
                <a:gd name="T21" fmla="*/ 124 h 129"/>
                <a:gd name="T22" fmla="*/ 17 w 131"/>
                <a:gd name="T23" fmla="*/ 123 h 129"/>
                <a:gd name="T24" fmla="*/ 20 w 131"/>
                <a:gd name="T25" fmla="*/ 126 h 129"/>
                <a:gd name="T26" fmla="*/ 29 w 131"/>
                <a:gd name="T27" fmla="*/ 126 h 129"/>
                <a:gd name="T28" fmla="*/ 39 w 131"/>
                <a:gd name="T29" fmla="*/ 116 h 129"/>
                <a:gd name="T30" fmla="*/ 39 w 131"/>
                <a:gd name="T31" fmla="*/ 107 h 129"/>
                <a:gd name="T32" fmla="*/ 36 w 131"/>
                <a:gd name="T33" fmla="*/ 104 h 129"/>
                <a:gd name="T34" fmla="*/ 70 w 131"/>
                <a:gd name="T35" fmla="*/ 69 h 129"/>
                <a:gd name="T36" fmla="*/ 71 w 131"/>
                <a:gd name="T37" fmla="*/ 70 h 129"/>
                <a:gd name="T38" fmla="*/ 97 w 131"/>
                <a:gd name="T39" fmla="*/ 78 h 129"/>
                <a:gd name="T40" fmla="*/ 97 w 131"/>
                <a:gd name="T41" fmla="*/ 78 h 129"/>
                <a:gd name="T42" fmla="*/ 118 w 131"/>
                <a:gd name="T43" fmla="*/ 70 h 129"/>
                <a:gd name="T44" fmla="*/ 111 w 131"/>
                <a:gd name="T45" fmla="*/ 15 h 129"/>
                <a:gd name="T46" fmla="*/ 29 w 131"/>
                <a:gd name="T47" fmla="*/ 104 h 129"/>
                <a:gd name="T48" fmla="*/ 37 w 131"/>
                <a:gd name="T49" fmla="*/ 112 h 129"/>
                <a:gd name="T50" fmla="*/ 25 w 131"/>
                <a:gd name="T51" fmla="*/ 124 h 129"/>
                <a:gd name="T52" fmla="*/ 17 w 131"/>
                <a:gd name="T53" fmla="*/ 116 h 129"/>
                <a:gd name="T54" fmla="*/ 11 w 131"/>
                <a:gd name="T55" fmla="*/ 121 h 129"/>
                <a:gd name="T56" fmla="*/ 4 w 131"/>
                <a:gd name="T57" fmla="*/ 114 h 129"/>
                <a:gd name="T58" fmla="*/ 59 w 131"/>
                <a:gd name="T59" fmla="*/ 59 h 129"/>
                <a:gd name="T60" fmla="*/ 60 w 131"/>
                <a:gd name="T61" fmla="*/ 60 h 129"/>
                <a:gd name="T62" fmla="*/ 63 w 131"/>
                <a:gd name="T63" fmla="*/ 63 h 129"/>
                <a:gd name="T64" fmla="*/ 66 w 131"/>
                <a:gd name="T65" fmla="*/ 65 h 129"/>
                <a:gd name="T66" fmla="*/ 67 w 131"/>
                <a:gd name="T67" fmla="*/ 66 h 129"/>
                <a:gd name="T68" fmla="*/ 29 w 131"/>
                <a:gd name="T69" fmla="*/ 104 h 129"/>
                <a:gd name="T70" fmla="*/ 114 w 131"/>
                <a:gd name="T71" fmla="*/ 67 h 129"/>
                <a:gd name="T72" fmla="*/ 97 w 131"/>
                <a:gd name="T73" fmla="*/ 73 h 129"/>
                <a:gd name="T74" fmla="*/ 92 w 131"/>
                <a:gd name="T75" fmla="*/ 73 h 129"/>
                <a:gd name="T76" fmla="*/ 79 w 131"/>
                <a:gd name="T77" fmla="*/ 69 h 129"/>
                <a:gd name="T78" fmla="*/ 66 w 131"/>
                <a:gd name="T79" fmla="*/ 60 h 129"/>
                <a:gd name="T80" fmla="*/ 57 w 131"/>
                <a:gd name="T81" fmla="*/ 47 h 129"/>
                <a:gd name="T82" fmla="*/ 53 w 131"/>
                <a:gd name="T83" fmla="*/ 33 h 129"/>
                <a:gd name="T84" fmla="*/ 59 w 131"/>
                <a:gd name="T85" fmla="*/ 11 h 129"/>
                <a:gd name="T86" fmla="*/ 81 w 131"/>
                <a:gd name="T87" fmla="*/ 5 h 129"/>
                <a:gd name="T88" fmla="*/ 94 w 131"/>
                <a:gd name="T89" fmla="*/ 9 h 129"/>
                <a:gd name="T90" fmla="*/ 107 w 131"/>
                <a:gd name="T91" fmla="*/ 18 h 129"/>
                <a:gd name="T92" fmla="*/ 117 w 131"/>
                <a:gd name="T93" fmla="*/ 31 h 129"/>
                <a:gd name="T94" fmla="*/ 121 w 131"/>
                <a:gd name="T95" fmla="*/ 45 h 129"/>
                <a:gd name="T96" fmla="*/ 114 w 131"/>
                <a:gd name="T97" fmla="*/ 67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1" h="129">
                  <a:moveTo>
                    <a:pt x="111" y="15"/>
                  </a:moveTo>
                  <a:cubicBezTo>
                    <a:pt x="101" y="6"/>
                    <a:pt x="89" y="0"/>
                    <a:pt x="77" y="0"/>
                  </a:cubicBezTo>
                  <a:cubicBezTo>
                    <a:pt x="68" y="0"/>
                    <a:pt x="61" y="3"/>
                    <a:pt x="56" y="8"/>
                  </a:cubicBezTo>
                  <a:cubicBezTo>
                    <a:pt x="45" y="19"/>
                    <a:pt x="45" y="38"/>
                    <a:pt x="56" y="54"/>
                  </a:cubicBezTo>
                  <a:cubicBezTo>
                    <a:pt x="57" y="55"/>
                    <a:pt x="57" y="55"/>
                    <a:pt x="57" y="55"/>
                  </a:cubicBezTo>
                  <a:cubicBezTo>
                    <a:pt x="56" y="56"/>
                    <a:pt x="56" y="56"/>
                    <a:pt x="56" y="56"/>
                  </a:cubicBezTo>
                  <a:cubicBezTo>
                    <a:pt x="2" y="110"/>
                    <a:pt x="2" y="110"/>
                    <a:pt x="2" y="110"/>
                  </a:cubicBezTo>
                  <a:cubicBezTo>
                    <a:pt x="1" y="111"/>
                    <a:pt x="0" y="113"/>
                    <a:pt x="0" y="114"/>
                  </a:cubicBezTo>
                  <a:cubicBezTo>
                    <a:pt x="0" y="116"/>
                    <a:pt x="1" y="117"/>
                    <a:pt x="2" y="118"/>
                  </a:cubicBezTo>
                  <a:cubicBezTo>
                    <a:pt x="7" y="124"/>
                    <a:pt x="7" y="124"/>
                    <a:pt x="7" y="124"/>
                  </a:cubicBezTo>
                  <a:cubicBezTo>
                    <a:pt x="10" y="126"/>
                    <a:pt x="13" y="126"/>
                    <a:pt x="16" y="124"/>
                  </a:cubicBezTo>
                  <a:cubicBezTo>
                    <a:pt x="17" y="123"/>
                    <a:pt x="17" y="123"/>
                    <a:pt x="17" y="123"/>
                  </a:cubicBezTo>
                  <a:cubicBezTo>
                    <a:pt x="20" y="126"/>
                    <a:pt x="20" y="126"/>
                    <a:pt x="20" y="126"/>
                  </a:cubicBezTo>
                  <a:cubicBezTo>
                    <a:pt x="23" y="129"/>
                    <a:pt x="27" y="129"/>
                    <a:pt x="29" y="126"/>
                  </a:cubicBezTo>
                  <a:cubicBezTo>
                    <a:pt x="39" y="116"/>
                    <a:pt x="39" y="116"/>
                    <a:pt x="39" y="116"/>
                  </a:cubicBezTo>
                  <a:cubicBezTo>
                    <a:pt x="42" y="113"/>
                    <a:pt x="42" y="110"/>
                    <a:pt x="39" y="107"/>
                  </a:cubicBezTo>
                  <a:cubicBezTo>
                    <a:pt x="36" y="104"/>
                    <a:pt x="36" y="104"/>
                    <a:pt x="36" y="104"/>
                  </a:cubicBezTo>
                  <a:cubicBezTo>
                    <a:pt x="70" y="69"/>
                    <a:pt x="70" y="69"/>
                    <a:pt x="70" y="69"/>
                  </a:cubicBezTo>
                  <a:cubicBezTo>
                    <a:pt x="71" y="70"/>
                    <a:pt x="71" y="70"/>
                    <a:pt x="71" y="70"/>
                  </a:cubicBezTo>
                  <a:cubicBezTo>
                    <a:pt x="79" y="75"/>
                    <a:pt x="88" y="78"/>
                    <a:pt x="97" y="78"/>
                  </a:cubicBezTo>
                  <a:cubicBezTo>
                    <a:pt x="97" y="78"/>
                    <a:pt x="97" y="78"/>
                    <a:pt x="97" y="78"/>
                  </a:cubicBezTo>
                  <a:cubicBezTo>
                    <a:pt x="105" y="78"/>
                    <a:pt x="112" y="75"/>
                    <a:pt x="118" y="70"/>
                  </a:cubicBezTo>
                  <a:cubicBezTo>
                    <a:pt x="131" y="57"/>
                    <a:pt x="128" y="32"/>
                    <a:pt x="111" y="15"/>
                  </a:cubicBezTo>
                  <a:close/>
                  <a:moveTo>
                    <a:pt x="29" y="104"/>
                  </a:moveTo>
                  <a:cubicBezTo>
                    <a:pt x="37" y="112"/>
                    <a:pt x="37" y="112"/>
                    <a:pt x="37" y="112"/>
                  </a:cubicBezTo>
                  <a:cubicBezTo>
                    <a:pt x="25" y="124"/>
                    <a:pt x="25" y="124"/>
                    <a:pt x="25" y="124"/>
                  </a:cubicBezTo>
                  <a:cubicBezTo>
                    <a:pt x="17" y="116"/>
                    <a:pt x="17" y="116"/>
                    <a:pt x="17" y="116"/>
                  </a:cubicBezTo>
                  <a:cubicBezTo>
                    <a:pt x="11" y="121"/>
                    <a:pt x="11" y="121"/>
                    <a:pt x="11" y="121"/>
                  </a:cubicBezTo>
                  <a:cubicBezTo>
                    <a:pt x="4" y="114"/>
                    <a:pt x="4" y="114"/>
                    <a:pt x="4" y="114"/>
                  </a:cubicBezTo>
                  <a:cubicBezTo>
                    <a:pt x="59" y="59"/>
                    <a:pt x="59" y="59"/>
                    <a:pt x="59" y="59"/>
                  </a:cubicBezTo>
                  <a:cubicBezTo>
                    <a:pt x="60" y="60"/>
                    <a:pt x="60" y="60"/>
                    <a:pt x="60" y="60"/>
                  </a:cubicBezTo>
                  <a:cubicBezTo>
                    <a:pt x="61" y="61"/>
                    <a:pt x="62" y="62"/>
                    <a:pt x="63" y="63"/>
                  </a:cubicBezTo>
                  <a:cubicBezTo>
                    <a:pt x="64" y="64"/>
                    <a:pt x="65" y="64"/>
                    <a:pt x="66" y="65"/>
                  </a:cubicBezTo>
                  <a:cubicBezTo>
                    <a:pt x="67" y="66"/>
                    <a:pt x="67" y="66"/>
                    <a:pt x="67" y="66"/>
                  </a:cubicBezTo>
                  <a:lnTo>
                    <a:pt x="29" y="104"/>
                  </a:lnTo>
                  <a:close/>
                  <a:moveTo>
                    <a:pt x="114" y="67"/>
                  </a:moveTo>
                  <a:cubicBezTo>
                    <a:pt x="110" y="71"/>
                    <a:pt x="104" y="73"/>
                    <a:pt x="97" y="73"/>
                  </a:cubicBezTo>
                  <a:cubicBezTo>
                    <a:pt x="95" y="73"/>
                    <a:pt x="94" y="73"/>
                    <a:pt x="92" y="73"/>
                  </a:cubicBezTo>
                  <a:cubicBezTo>
                    <a:pt x="88" y="73"/>
                    <a:pt x="83" y="71"/>
                    <a:pt x="79" y="69"/>
                  </a:cubicBezTo>
                  <a:cubicBezTo>
                    <a:pt x="74" y="67"/>
                    <a:pt x="70" y="63"/>
                    <a:pt x="66" y="60"/>
                  </a:cubicBezTo>
                  <a:cubicBezTo>
                    <a:pt x="62" y="56"/>
                    <a:pt x="59" y="51"/>
                    <a:pt x="57" y="47"/>
                  </a:cubicBezTo>
                  <a:cubicBezTo>
                    <a:pt x="55" y="42"/>
                    <a:pt x="53" y="38"/>
                    <a:pt x="53" y="33"/>
                  </a:cubicBezTo>
                  <a:cubicBezTo>
                    <a:pt x="51" y="24"/>
                    <a:pt x="54" y="17"/>
                    <a:pt x="59" y="11"/>
                  </a:cubicBezTo>
                  <a:cubicBezTo>
                    <a:pt x="64" y="6"/>
                    <a:pt x="72" y="4"/>
                    <a:pt x="81" y="5"/>
                  </a:cubicBezTo>
                  <a:cubicBezTo>
                    <a:pt x="86" y="5"/>
                    <a:pt x="90" y="7"/>
                    <a:pt x="94" y="9"/>
                  </a:cubicBezTo>
                  <a:cubicBezTo>
                    <a:pt x="99" y="11"/>
                    <a:pt x="103" y="15"/>
                    <a:pt x="107" y="18"/>
                  </a:cubicBezTo>
                  <a:cubicBezTo>
                    <a:pt x="111" y="22"/>
                    <a:pt x="114" y="27"/>
                    <a:pt x="117" y="31"/>
                  </a:cubicBezTo>
                  <a:cubicBezTo>
                    <a:pt x="119" y="36"/>
                    <a:pt x="120" y="40"/>
                    <a:pt x="121" y="45"/>
                  </a:cubicBezTo>
                  <a:cubicBezTo>
                    <a:pt x="122" y="54"/>
                    <a:pt x="120" y="61"/>
                    <a:pt x="114" y="6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5" name="Freeform 85"/>
            <p:cNvSpPr>
              <a:spLocks noEditPoints="1"/>
            </p:cNvSpPr>
            <p:nvPr/>
          </p:nvSpPr>
          <p:spPr bwMode="auto">
            <a:xfrm>
              <a:off x="6650038" y="3275013"/>
              <a:ext cx="74613" cy="74613"/>
            </a:xfrm>
            <a:custGeom>
              <a:avLst/>
              <a:gdLst>
                <a:gd name="T0" fmla="*/ 10 w 20"/>
                <a:gd name="T1" fmla="*/ 0 h 20"/>
                <a:gd name="T2" fmla="*/ 3 w 20"/>
                <a:gd name="T3" fmla="*/ 3 h 20"/>
                <a:gd name="T4" fmla="*/ 3 w 20"/>
                <a:gd name="T5" fmla="*/ 16 h 20"/>
                <a:gd name="T6" fmla="*/ 17 w 20"/>
                <a:gd name="T7" fmla="*/ 16 h 20"/>
                <a:gd name="T8" fmla="*/ 20 w 20"/>
                <a:gd name="T9" fmla="*/ 10 h 20"/>
                <a:gd name="T10" fmla="*/ 17 w 20"/>
                <a:gd name="T11" fmla="*/ 3 h 20"/>
                <a:gd name="T12" fmla="*/ 10 w 20"/>
                <a:gd name="T13" fmla="*/ 0 h 20"/>
                <a:gd name="T14" fmla="*/ 14 w 20"/>
                <a:gd name="T15" fmla="*/ 13 h 20"/>
                <a:gd name="T16" fmla="*/ 10 w 20"/>
                <a:gd name="T17" fmla="*/ 15 h 20"/>
                <a:gd name="T18" fmla="*/ 7 w 20"/>
                <a:gd name="T19" fmla="*/ 13 h 20"/>
                <a:gd name="T20" fmla="*/ 5 w 20"/>
                <a:gd name="T21" fmla="*/ 10 h 20"/>
                <a:gd name="T22" fmla="*/ 7 w 20"/>
                <a:gd name="T23" fmla="*/ 6 h 20"/>
                <a:gd name="T24" fmla="*/ 14 w 20"/>
                <a:gd name="T25" fmla="*/ 6 h 20"/>
                <a:gd name="T26" fmla="*/ 15 w 20"/>
                <a:gd name="T27" fmla="*/ 10 h 20"/>
                <a:gd name="T28" fmla="*/ 14 w 20"/>
                <a:gd name="T29" fmla="*/ 1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20">
                  <a:moveTo>
                    <a:pt x="10" y="0"/>
                  </a:moveTo>
                  <a:cubicBezTo>
                    <a:pt x="8" y="0"/>
                    <a:pt x="5" y="1"/>
                    <a:pt x="3" y="3"/>
                  </a:cubicBezTo>
                  <a:cubicBezTo>
                    <a:pt x="0" y="6"/>
                    <a:pt x="0" y="13"/>
                    <a:pt x="3" y="16"/>
                  </a:cubicBezTo>
                  <a:cubicBezTo>
                    <a:pt x="7" y="20"/>
                    <a:pt x="13" y="20"/>
                    <a:pt x="17" y="16"/>
                  </a:cubicBezTo>
                  <a:cubicBezTo>
                    <a:pt x="19" y="15"/>
                    <a:pt x="20" y="12"/>
                    <a:pt x="20" y="10"/>
                  </a:cubicBezTo>
                  <a:cubicBezTo>
                    <a:pt x="20" y="7"/>
                    <a:pt x="19" y="4"/>
                    <a:pt x="17" y="3"/>
                  </a:cubicBezTo>
                  <a:cubicBezTo>
                    <a:pt x="15" y="1"/>
                    <a:pt x="13" y="0"/>
                    <a:pt x="10" y="0"/>
                  </a:cubicBezTo>
                  <a:close/>
                  <a:moveTo>
                    <a:pt x="14" y="13"/>
                  </a:moveTo>
                  <a:cubicBezTo>
                    <a:pt x="13" y="14"/>
                    <a:pt x="12" y="15"/>
                    <a:pt x="10" y="15"/>
                  </a:cubicBezTo>
                  <a:cubicBezTo>
                    <a:pt x="9" y="15"/>
                    <a:pt x="8" y="14"/>
                    <a:pt x="7" y="13"/>
                  </a:cubicBezTo>
                  <a:cubicBezTo>
                    <a:pt x="6" y="12"/>
                    <a:pt x="5" y="11"/>
                    <a:pt x="5" y="10"/>
                  </a:cubicBezTo>
                  <a:cubicBezTo>
                    <a:pt x="5" y="8"/>
                    <a:pt x="6" y="7"/>
                    <a:pt x="7" y="6"/>
                  </a:cubicBezTo>
                  <a:cubicBezTo>
                    <a:pt x="9" y="4"/>
                    <a:pt x="12" y="4"/>
                    <a:pt x="14" y="6"/>
                  </a:cubicBezTo>
                  <a:cubicBezTo>
                    <a:pt x="15" y="7"/>
                    <a:pt x="15" y="8"/>
                    <a:pt x="15" y="10"/>
                  </a:cubicBezTo>
                  <a:cubicBezTo>
                    <a:pt x="15" y="11"/>
                    <a:pt x="15" y="12"/>
                    <a:pt x="14"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1" name="组合 190"/>
          <p:cNvGrpSpPr/>
          <p:nvPr/>
        </p:nvGrpSpPr>
        <p:grpSpPr>
          <a:xfrm>
            <a:off x="5376863" y="3192463"/>
            <a:ext cx="473075" cy="481013"/>
            <a:chOff x="5376863" y="3192463"/>
            <a:chExt cx="473075" cy="481013"/>
          </a:xfrm>
          <a:solidFill>
            <a:schemeClr val="accent4"/>
          </a:solidFill>
        </p:grpSpPr>
        <p:sp>
          <p:nvSpPr>
            <p:cNvPr id="86" name="Freeform 86"/>
            <p:cNvSpPr>
              <a:spLocks noEditPoints="1"/>
            </p:cNvSpPr>
            <p:nvPr/>
          </p:nvSpPr>
          <p:spPr bwMode="auto">
            <a:xfrm>
              <a:off x="5376863" y="3192463"/>
              <a:ext cx="473075" cy="481013"/>
            </a:xfrm>
            <a:custGeom>
              <a:avLst/>
              <a:gdLst>
                <a:gd name="T0" fmla="*/ 114 w 126"/>
                <a:gd name="T1" fmla="*/ 13 h 128"/>
                <a:gd name="T2" fmla="*/ 84 w 126"/>
                <a:gd name="T3" fmla="*/ 0 h 128"/>
                <a:gd name="T4" fmla="*/ 53 w 126"/>
                <a:gd name="T5" fmla="*/ 13 h 128"/>
                <a:gd name="T6" fmla="*/ 41 w 126"/>
                <a:gd name="T7" fmla="*/ 44 h 128"/>
                <a:gd name="T8" fmla="*/ 43 w 126"/>
                <a:gd name="T9" fmla="*/ 57 h 128"/>
                <a:gd name="T10" fmla="*/ 43 w 126"/>
                <a:gd name="T11" fmla="*/ 58 h 128"/>
                <a:gd name="T12" fmla="*/ 0 w 126"/>
                <a:gd name="T13" fmla="*/ 102 h 128"/>
                <a:gd name="T14" fmla="*/ 0 w 126"/>
                <a:gd name="T15" fmla="*/ 103 h 128"/>
                <a:gd name="T16" fmla="*/ 0 w 126"/>
                <a:gd name="T17" fmla="*/ 103 h 128"/>
                <a:gd name="T18" fmla="*/ 0 w 126"/>
                <a:gd name="T19" fmla="*/ 124 h 128"/>
                <a:gd name="T20" fmla="*/ 0 w 126"/>
                <a:gd name="T21" fmla="*/ 126 h 128"/>
                <a:gd name="T22" fmla="*/ 2 w 126"/>
                <a:gd name="T23" fmla="*/ 126 h 128"/>
                <a:gd name="T24" fmla="*/ 2 w 126"/>
                <a:gd name="T25" fmla="*/ 128 h 128"/>
                <a:gd name="T26" fmla="*/ 2 w 126"/>
                <a:gd name="T27" fmla="*/ 126 h 128"/>
                <a:gd name="T28" fmla="*/ 31 w 126"/>
                <a:gd name="T29" fmla="*/ 125 h 128"/>
                <a:gd name="T30" fmla="*/ 32 w 126"/>
                <a:gd name="T31" fmla="*/ 125 h 128"/>
                <a:gd name="T32" fmla="*/ 33 w 126"/>
                <a:gd name="T33" fmla="*/ 123 h 128"/>
                <a:gd name="T34" fmla="*/ 33 w 126"/>
                <a:gd name="T35" fmla="*/ 113 h 128"/>
                <a:gd name="T36" fmla="*/ 43 w 126"/>
                <a:gd name="T37" fmla="*/ 113 h 128"/>
                <a:gd name="T38" fmla="*/ 43 w 126"/>
                <a:gd name="T39" fmla="*/ 113 h 128"/>
                <a:gd name="T40" fmla="*/ 44 w 126"/>
                <a:gd name="T41" fmla="*/ 112 h 128"/>
                <a:gd name="T42" fmla="*/ 45 w 126"/>
                <a:gd name="T43" fmla="*/ 111 h 128"/>
                <a:gd name="T44" fmla="*/ 45 w 126"/>
                <a:gd name="T45" fmla="*/ 111 h 128"/>
                <a:gd name="T46" fmla="*/ 45 w 126"/>
                <a:gd name="T47" fmla="*/ 101 h 128"/>
                <a:gd name="T48" fmla="*/ 55 w 126"/>
                <a:gd name="T49" fmla="*/ 101 h 128"/>
                <a:gd name="T50" fmla="*/ 55 w 126"/>
                <a:gd name="T51" fmla="*/ 101 h 128"/>
                <a:gd name="T52" fmla="*/ 56 w 126"/>
                <a:gd name="T53" fmla="*/ 100 h 128"/>
                <a:gd name="T54" fmla="*/ 70 w 126"/>
                <a:gd name="T55" fmla="*/ 86 h 128"/>
                <a:gd name="T56" fmla="*/ 71 w 126"/>
                <a:gd name="T57" fmla="*/ 86 h 128"/>
                <a:gd name="T58" fmla="*/ 84 w 126"/>
                <a:gd name="T59" fmla="*/ 88 h 128"/>
                <a:gd name="T60" fmla="*/ 114 w 126"/>
                <a:gd name="T61" fmla="*/ 75 h 128"/>
                <a:gd name="T62" fmla="*/ 126 w 126"/>
                <a:gd name="T63" fmla="*/ 44 h 128"/>
                <a:gd name="T64" fmla="*/ 114 w 126"/>
                <a:gd name="T65" fmla="*/ 13 h 128"/>
                <a:gd name="T66" fmla="*/ 54 w 126"/>
                <a:gd name="T67" fmla="*/ 96 h 128"/>
                <a:gd name="T68" fmla="*/ 43 w 126"/>
                <a:gd name="T69" fmla="*/ 96 h 128"/>
                <a:gd name="T70" fmla="*/ 41 w 126"/>
                <a:gd name="T71" fmla="*/ 96 h 128"/>
                <a:gd name="T72" fmla="*/ 41 w 126"/>
                <a:gd name="T73" fmla="*/ 98 h 128"/>
                <a:gd name="T74" fmla="*/ 41 w 126"/>
                <a:gd name="T75" fmla="*/ 108 h 128"/>
                <a:gd name="T76" fmla="*/ 31 w 126"/>
                <a:gd name="T77" fmla="*/ 108 h 128"/>
                <a:gd name="T78" fmla="*/ 29 w 126"/>
                <a:gd name="T79" fmla="*/ 109 h 128"/>
                <a:gd name="T80" fmla="*/ 29 w 126"/>
                <a:gd name="T81" fmla="*/ 111 h 128"/>
                <a:gd name="T82" fmla="*/ 29 w 126"/>
                <a:gd name="T83" fmla="*/ 121 h 128"/>
                <a:gd name="T84" fmla="*/ 4 w 126"/>
                <a:gd name="T85" fmla="*/ 122 h 128"/>
                <a:gd name="T86" fmla="*/ 4 w 126"/>
                <a:gd name="T87" fmla="*/ 104 h 128"/>
                <a:gd name="T88" fmla="*/ 45 w 126"/>
                <a:gd name="T89" fmla="*/ 62 h 128"/>
                <a:gd name="T90" fmla="*/ 46 w 126"/>
                <a:gd name="T91" fmla="*/ 64 h 128"/>
                <a:gd name="T92" fmla="*/ 54 w 126"/>
                <a:gd name="T93" fmla="*/ 75 h 128"/>
                <a:gd name="T94" fmla="*/ 64 w 126"/>
                <a:gd name="T95" fmla="*/ 83 h 128"/>
                <a:gd name="T96" fmla="*/ 66 w 126"/>
                <a:gd name="T97" fmla="*/ 84 h 128"/>
                <a:gd name="T98" fmla="*/ 54 w 126"/>
                <a:gd name="T99" fmla="*/ 96 h 128"/>
                <a:gd name="T100" fmla="*/ 111 w 126"/>
                <a:gd name="T101" fmla="*/ 72 h 128"/>
                <a:gd name="T102" fmla="*/ 84 w 126"/>
                <a:gd name="T103" fmla="*/ 83 h 128"/>
                <a:gd name="T104" fmla="*/ 57 w 126"/>
                <a:gd name="T105" fmla="*/ 72 h 128"/>
                <a:gd name="T106" fmla="*/ 46 w 126"/>
                <a:gd name="T107" fmla="*/ 44 h 128"/>
                <a:gd name="T108" fmla="*/ 57 w 126"/>
                <a:gd name="T109" fmla="*/ 16 h 128"/>
                <a:gd name="T110" fmla="*/ 84 w 126"/>
                <a:gd name="T111" fmla="*/ 4 h 128"/>
                <a:gd name="T112" fmla="*/ 110 w 126"/>
                <a:gd name="T113" fmla="*/ 16 h 128"/>
                <a:gd name="T114" fmla="*/ 122 w 126"/>
                <a:gd name="T115" fmla="*/ 44 h 128"/>
                <a:gd name="T116" fmla="*/ 111 w 126"/>
                <a:gd name="T117"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6" h="128">
                  <a:moveTo>
                    <a:pt x="114" y="13"/>
                  </a:moveTo>
                  <a:cubicBezTo>
                    <a:pt x="106" y="4"/>
                    <a:pt x="95" y="0"/>
                    <a:pt x="84" y="0"/>
                  </a:cubicBezTo>
                  <a:cubicBezTo>
                    <a:pt x="72" y="0"/>
                    <a:pt x="62" y="4"/>
                    <a:pt x="53" y="13"/>
                  </a:cubicBezTo>
                  <a:cubicBezTo>
                    <a:pt x="45" y="21"/>
                    <a:pt x="41" y="32"/>
                    <a:pt x="41" y="44"/>
                  </a:cubicBezTo>
                  <a:cubicBezTo>
                    <a:pt x="41" y="48"/>
                    <a:pt x="42" y="53"/>
                    <a:pt x="43" y="57"/>
                  </a:cubicBezTo>
                  <a:cubicBezTo>
                    <a:pt x="43" y="58"/>
                    <a:pt x="43" y="58"/>
                    <a:pt x="43" y="58"/>
                  </a:cubicBezTo>
                  <a:cubicBezTo>
                    <a:pt x="0" y="102"/>
                    <a:pt x="0" y="102"/>
                    <a:pt x="0" y="102"/>
                  </a:cubicBezTo>
                  <a:cubicBezTo>
                    <a:pt x="0" y="102"/>
                    <a:pt x="0" y="103"/>
                    <a:pt x="0" y="103"/>
                  </a:cubicBezTo>
                  <a:cubicBezTo>
                    <a:pt x="0" y="103"/>
                    <a:pt x="0" y="103"/>
                    <a:pt x="0" y="103"/>
                  </a:cubicBezTo>
                  <a:cubicBezTo>
                    <a:pt x="0" y="124"/>
                    <a:pt x="0" y="124"/>
                    <a:pt x="0" y="124"/>
                  </a:cubicBezTo>
                  <a:cubicBezTo>
                    <a:pt x="0" y="125"/>
                    <a:pt x="0" y="125"/>
                    <a:pt x="0" y="126"/>
                  </a:cubicBezTo>
                  <a:cubicBezTo>
                    <a:pt x="1" y="126"/>
                    <a:pt x="1" y="126"/>
                    <a:pt x="2" y="126"/>
                  </a:cubicBezTo>
                  <a:cubicBezTo>
                    <a:pt x="2" y="128"/>
                    <a:pt x="2" y="128"/>
                    <a:pt x="2" y="128"/>
                  </a:cubicBezTo>
                  <a:cubicBezTo>
                    <a:pt x="2" y="126"/>
                    <a:pt x="2" y="126"/>
                    <a:pt x="2" y="126"/>
                  </a:cubicBezTo>
                  <a:cubicBezTo>
                    <a:pt x="31" y="125"/>
                    <a:pt x="31" y="125"/>
                    <a:pt x="31" y="125"/>
                  </a:cubicBezTo>
                  <a:cubicBezTo>
                    <a:pt x="31" y="125"/>
                    <a:pt x="32" y="125"/>
                    <a:pt x="32" y="125"/>
                  </a:cubicBezTo>
                  <a:cubicBezTo>
                    <a:pt x="33" y="124"/>
                    <a:pt x="33" y="124"/>
                    <a:pt x="33" y="123"/>
                  </a:cubicBezTo>
                  <a:cubicBezTo>
                    <a:pt x="33" y="113"/>
                    <a:pt x="33" y="113"/>
                    <a:pt x="33" y="113"/>
                  </a:cubicBezTo>
                  <a:cubicBezTo>
                    <a:pt x="43" y="113"/>
                    <a:pt x="43" y="113"/>
                    <a:pt x="43" y="113"/>
                  </a:cubicBezTo>
                  <a:cubicBezTo>
                    <a:pt x="43" y="113"/>
                    <a:pt x="43" y="113"/>
                    <a:pt x="43" y="113"/>
                  </a:cubicBezTo>
                  <a:cubicBezTo>
                    <a:pt x="43" y="113"/>
                    <a:pt x="44" y="113"/>
                    <a:pt x="44" y="112"/>
                  </a:cubicBezTo>
                  <a:cubicBezTo>
                    <a:pt x="45" y="112"/>
                    <a:pt x="45" y="111"/>
                    <a:pt x="45" y="111"/>
                  </a:cubicBezTo>
                  <a:cubicBezTo>
                    <a:pt x="45" y="111"/>
                    <a:pt x="45" y="111"/>
                    <a:pt x="45" y="111"/>
                  </a:cubicBezTo>
                  <a:cubicBezTo>
                    <a:pt x="45" y="101"/>
                    <a:pt x="45" y="101"/>
                    <a:pt x="45" y="101"/>
                  </a:cubicBezTo>
                  <a:cubicBezTo>
                    <a:pt x="55" y="101"/>
                    <a:pt x="55" y="101"/>
                    <a:pt x="55" y="101"/>
                  </a:cubicBezTo>
                  <a:cubicBezTo>
                    <a:pt x="55" y="101"/>
                    <a:pt x="55" y="101"/>
                    <a:pt x="55" y="101"/>
                  </a:cubicBezTo>
                  <a:cubicBezTo>
                    <a:pt x="56" y="101"/>
                    <a:pt x="56" y="100"/>
                    <a:pt x="56" y="100"/>
                  </a:cubicBezTo>
                  <a:cubicBezTo>
                    <a:pt x="70" y="86"/>
                    <a:pt x="70" y="86"/>
                    <a:pt x="70" y="86"/>
                  </a:cubicBezTo>
                  <a:cubicBezTo>
                    <a:pt x="71" y="86"/>
                    <a:pt x="71" y="86"/>
                    <a:pt x="71" y="86"/>
                  </a:cubicBezTo>
                  <a:cubicBezTo>
                    <a:pt x="75" y="87"/>
                    <a:pt x="79" y="88"/>
                    <a:pt x="84" y="88"/>
                  </a:cubicBezTo>
                  <a:cubicBezTo>
                    <a:pt x="95" y="88"/>
                    <a:pt x="106" y="83"/>
                    <a:pt x="114" y="75"/>
                  </a:cubicBezTo>
                  <a:cubicBezTo>
                    <a:pt x="122" y="67"/>
                    <a:pt x="126" y="56"/>
                    <a:pt x="126" y="44"/>
                  </a:cubicBezTo>
                  <a:cubicBezTo>
                    <a:pt x="126" y="32"/>
                    <a:pt x="122" y="21"/>
                    <a:pt x="114" y="13"/>
                  </a:cubicBezTo>
                  <a:close/>
                  <a:moveTo>
                    <a:pt x="54" y="96"/>
                  </a:moveTo>
                  <a:cubicBezTo>
                    <a:pt x="43" y="96"/>
                    <a:pt x="43" y="96"/>
                    <a:pt x="43" y="96"/>
                  </a:cubicBezTo>
                  <a:cubicBezTo>
                    <a:pt x="42" y="96"/>
                    <a:pt x="42" y="96"/>
                    <a:pt x="41" y="96"/>
                  </a:cubicBezTo>
                  <a:cubicBezTo>
                    <a:pt x="41" y="97"/>
                    <a:pt x="41" y="98"/>
                    <a:pt x="41" y="98"/>
                  </a:cubicBezTo>
                  <a:cubicBezTo>
                    <a:pt x="41" y="108"/>
                    <a:pt x="41" y="108"/>
                    <a:pt x="41" y="108"/>
                  </a:cubicBezTo>
                  <a:cubicBezTo>
                    <a:pt x="31" y="108"/>
                    <a:pt x="31" y="108"/>
                    <a:pt x="31" y="108"/>
                  </a:cubicBezTo>
                  <a:cubicBezTo>
                    <a:pt x="30" y="108"/>
                    <a:pt x="30" y="108"/>
                    <a:pt x="29" y="109"/>
                  </a:cubicBezTo>
                  <a:cubicBezTo>
                    <a:pt x="29" y="109"/>
                    <a:pt x="29" y="110"/>
                    <a:pt x="29" y="111"/>
                  </a:cubicBezTo>
                  <a:cubicBezTo>
                    <a:pt x="29" y="121"/>
                    <a:pt x="29" y="121"/>
                    <a:pt x="29" y="121"/>
                  </a:cubicBezTo>
                  <a:cubicBezTo>
                    <a:pt x="4" y="122"/>
                    <a:pt x="4" y="122"/>
                    <a:pt x="4" y="122"/>
                  </a:cubicBezTo>
                  <a:cubicBezTo>
                    <a:pt x="4" y="104"/>
                    <a:pt x="4" y="104"/>
                    <a:pt x="4" y="104"/>
                  </a:cubicBezTo>
                  <a:cubicBezTo>
                    <a:pt x="45" y="62"/>
                    <a:pt x="45" y="62"/>
                    <a:pt x="45" y="62"/>
                  </a:cubicBezTo>
                  <a:cubicBezTo>
                    <a:pt x="46" y="64"/>
                    <a:pt x="46" y="64"/>
                    <a:pt x="46" y="64"/>
                  </a:cubicBezTo>
                  <a:cubicBezTo>
                    <a:pt x="48" y="68"/>
                    <a:pt x="50" y="72"/>
                    <a:pt x="54" y="75"/>
                  </a:cubicBezTo>
                  <a:cubicBezTo>
                    <a:pt x="57" y="78"/>
                    <a:pt x="60" y="81"/>
                    <a:pt x="64" y="83"/>
                  </a:cubicBezTo>
                  <a:cubicBezTo>
                    <a:pt x="66" y="84"/>
                    <a:pt x="66" y="84"/>
                    <a:pt x="66" y="84"/>
                  </a:cubicBezTo>
                  <a:lnTo>
                    <a:pt x="54" y="96"/>
                  </a:lnTo>
                  <a:close/>
                  <a:moveTo>
                    <a:pt x="111" y="72"/>
                  </a:moveTo>
                  <a:cubicBezTo>
                    <a:pt x="103" y="79"/>
                    <a:pt x="94" y="83"/>
                    <a:pt x="84" y="83"/>
                  </a:cubicBezTo>
                  <a:cubicBezTo>
                    <a:pt x="73" y="83"/>
                    <a:pt x="64" y="79"/>
                    <a:pt x="57" y="72"/>
                  </a:cubicBezTo>
                  <a:cubicBezTo>
                    <a:pt x="50" y="64"/>
                    <a:pt x="46" y="54"/>
                    <a:pt x="46" y="44"/>
                  </a:cubicBezTo>
                  <a:cubicBezTo>
                    <a:pt x="46" y="33"/>
                    <a:pt x="49" y="23"/>
                    <a:pt x="57" y="16"/>
                  </a:cubicBezTo>
                  <a:cubicBezTo>
                    <a:pt x="64" y="9"/>
                    <a:pt x="73" y="4"/>
                    <a:pt x="84" y="4"/>
                  </a:cubicBezTo>
                  <a:cubicBezTo>
                    <a:pt x="94" y="4"/>
                    <a:pt x="103" y="9"/>
                    <a:pt x="110" y="16"/>
                  </a:cubicBezTo>
                  <a:cubicBezTo>
                    <a:pt x="118" y="23"/>
                    <a:pt x="122" y="33"/>
                    <a:pt x="122" y="44"/>
                  </a:cubicBezTo>
                  <a:cubicBezTo>
                    <a:pt x="122" y="54"/>
                    <a:pt x="118" y="64"/>
                    <a:pt x="111" y="7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7" name="Freeform 87"/>
            <p:cNvSpPr>
              <a:spLocks noEditPoints="1"/>
            </p:cNvSpPr>
            <p:nvPr/>
          </p:nvSpPr>
          <p:spPr bwMode="auto">
            <a:xfrm>
              <a:off x="5699125" y="3271838"/>
              <a:ext cx="79375" cy="74613"/>
            </a:xfrm>
            <a:custGeom>
              <a:avLst/>
              <a:gdLst>
                <a:gd name="T0" fmla="*/ 11 w 21"/>
                <a:gd name="T1" fmla="*/ 0 h 20"/>
                <a:gd name="T2" fmla="*/ 4 w 21"/>
                <a:gd name="T3" fmla="*/ 2 h 20"/>
                <a:gd name="T4" fmla="*/ 4 w 21"/>
                <a:gd name="T5" fmla="*/ 17 h 20"/>
                <a:gd name="T6" fmla="*/ 17 w 21"/>
                <a:gd name="T7" fmla="*/ 17 h 20"/>
                <a:gd name="T8" fmla="*/ 17 w 21"/>
                <a:gd name="T9" fmla="*/ 2 h 20"/>
                <a:gd name="T10" fmla="*/ 11 w 21"/>
                <a:gd name="T11" fmla="*/ 0 h 20"/>
                <a:gd name="T12" fmla="*/ 14 w 21"/>
                <a:gd name="T13" fmla="*/ 13 h 20"/>
                <a:gd name="T14" fmla="*/ 11 w 21"/>
                <a:gd name="T15" fmla="*/ 15 h 20"/>
                <a:gd name="T16" fmla="*/ 7 w 21"/>
                <a:gd name="T17" fmla="*/ 13 h 20"/>
                <a:gd name="T18" fmla="*/ 7 w 21"/>
                <a:gd name="T19" fmla="*/ 6 h 20"/>
                <a:gd name="T20" fmla="*/ 14 w 21"/>
                <a:gd name="T21" fmla="*/ 6 h 20"/>
                <a:gd name="T22" fmla="*/ 14 w 21"/>
                <a:gd name="T23" fmla="*/ 1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20">
                  <a:moveTo>
                    <a:pt x="11" y="0"/>
                  </a:moveTo>
                  <a:cubicBezTo>
                    <a:pt x="8" y="0"/>
                    <a:pt x="6" y="1"/>
                    <a:pt x="4" y="2"/>
                  </a:cubicBezTo>
                  <a:cubicBezTo>
                    <a:pt x="0" y="6"/>
                    <a:pt x="0" y="13"/>
                    <a:pt x="4" y="17"/>
                  </a:cubicBezTo>
                  <a:cubicBezTo>
                    <a:pt x="7" y="20"/>
                    <a:pt x="14" y="20"/>
                    <a:pt x="17" y="17"/>
                  </a:cubicBezTo>
                  <a:cubicBezTo>
                    <a:pt x="21" y="13"/>
                    <a:pt x="21" y="6"/>
                    <a:pt x="17" y="2"/>
                  </a:cubicBezTo>
                  <a:cubicBezTo>
                    <a:pt x="16" y="1"/>
                    <a:pt x="13" y="0"/>
                    <a:pt x="11" y="0"/>
                  </a:cubicBezTo>
                  <a:close/>
                  <a:moveTo>
                    <a:pt x="14" y="13"/>
                  </a:moveTo>
                  <a:cubicBezTo>
                    <a:pt x="13" y="14"/>
                    <a:pt x="12" y="15"/>
                    <a:pt x="11" y="15"/>
                  </a:cubicBezTo>
                  <a:cubicBezTo>
                    <a:pt x="9" y="15"/>
                    <a:pt x="8" y="14"/>
                    <a:pt x="7" y="13"/>
                  </a:cubicBezTo>
                  <a:cubicBezTo>
                    <a:pt x="5" y="11"/>
                    <a:pt x="5" y="8"/>
                    <a:pt x="7" y="6"/>
                  </a:cubicBezTo>
                  <a:cubicBezTo>
                    <a:pt x="9" y="4"/>
                    <a:pt x="12" y="4"/>
                    <a:pt x="14" y="6"/>
                  </a:cubicBezTo>
                  <a:cubicBezTo>
                    <a:pt x="16" y="8"/>
                    <a:pt x="16" y="11"/>
                    <a:pt x="14"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0" name="组合 189"/>
          <p:cNvGrpSpPr/>
          <p:nvPr/>
        </p:nvGrpSpPr>
        <p:grpSpPr>
          <a:xfrm>
            <a:off x="4491038" y="3187701"/>
            <a:ext cx="322263" cy="481013"/>
            <a:chOff x="4491038" y="3187701"/>
            <a:chExt cx="322263" cy="481013"/>
          </a:xfrm>
          <a:solidFill>
            <a:schemeClr val="accent4"/>
          </a:solidFill>
        </p:grpSpPr>
        <p:sp>
          <p:nvSpPr>
            <p:cNvPr id="88" name="Freeform 88"/>
            <p:cNvSpPr>
              <a:spLocks noEditPoints="1"/>
            </p:cNvSpPr>
            <p:nvPr/>
          </p:nvSpPr>
          <p:spPr bwMode="auto">
            <a:xfrm>
              <a:off x="4603750" y="3443288"/>
              <a:ext cx="96838" cy="142875"/>
            </a:xfrm>
            <a:custGeom>
              <a:avLst/>
              <a:gdLst>
                <a:gd name="T0" fmla="*/ 13 w 26"/>
                <a:gd name="T1" fmla="*/ 0 h 38"/>
                <a:gd name="T2" fmla="*/ 0 w 26"/>
                <a:gd name="T3" fmla="*/ 13 h 38"/>
                <a:gd name="T4" fmla="*/ 1 w 26"/>
                <a:gd name="T5" fmla="*/ 20 h 38"/>
                <a:gd name="T6" fmla="*/ 3 w 26"/>
                <a:gd name="T7" fmla="*/ 22 h 38"/>
                <a:gd name="T8" fmla="*/ 3 w 26"/>
                <a:gd name="T9" fmla="*/ 23 h 38"/>
                <a:gd name="T10" fmla="*/ 3 w 26"/>
                <a:gd name="T11" fmla="*/ 28 h 38"/>
                <a:gd name="T12" fmla="*/ 13 w 26"/>
                <a:gd name="T13" fmla="*/ 38 h 38"/>
                <a:gd name="T14" fmla="*/ 23 w 26"/>
                <a:gd name="T15" fmla="*/ 28 h 38"/>
                <a:gd name="T16" fmla="*/ 23 w 26"/>
                <a:gd name="T17" fmla="*/ 23 h 38"/>
                <a:gd name="T18" fmla="*/ 23 w 26"/>
                <a:gd name="T19" fmla="*/ 22 h 38"/>
                <a:gd name="T20" fmla="*/ 25 w 26"/>
                <a:gd name="T21" fmla="*/ 20 h 38"/>
                <a:gd name="T22" fmla="*/ 26 w 26"/>
                <a:gd name="T23" fmla="*/ 13 h 38"/>
                <a:gd name="T24" fmla="*/ 13 w 26"/>
                <a:gd name="T25" fmla="*/ 0 h 38"/>
                <a:gd name="T26" fmla="*/ 18 w 26"/>
                <a:gd name="T27" fmla="*/ 21 h 38"/>
                <a:gd name="T28" fmla="*/ 18 w 26"/>
                <a:gd name="T29" fmla="*/ 28 h 38"/>
                <a:gd name="T30" fmla="*/ 13 w 26"/>
                <a:gd name="T31" fmla="*/ 33 h 38"/>
                <a:gd name="T32" fmla="*/ 8 w 26"/>
                <a:gd name="T33" fmla="*/ 28 h 38"/>
                <a:gd name="T34" fmla="*/ 8 w 26"/>
                <a:gd name="T35" fmla="*/ 21 h 38"/>
                <a:gd name="T36" fmla="*/ 4 w 26"/>
                <a:gd name="T37" fmla="*/ 13 h 38"/>
                <a:gd name="T38" fmla="*/ 13 w 26"/>
                <a:gd name="T39" fmla="*/ 5 h 38"/>
                <a:gd name="T40" fmla="*/ 22 w 26"/>
                <a:gd name="T41" fmla="*/ 13 h 38"/>
                <a:gd name="T42" fmla="*/ 18 w 26"/>
                <a:gd name="T43" fmla="*/ 2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38">
                  <a:moveTo>
                    <a:pt x="13" y="0"/>
                  </a:moveTo>
                  <a:cubicBezTo>
                    <a:pt x="6" y="0"/>
                    <a:pt x="0" y="6"/>
                    <a:pt x="0" y="13"/>
                  </a:cubicBezTo>
                  <a:cubicBezTo>
                    <a:pt x="0" y="16"/>
                    <a:pt x="0" y="18"/>
                    <a:pt x="1" y="20"/>
                  </a:cubicBezTo>
                  <a:cubicBezTo>
                    <a:pt x="2" y="21"/>
                    <a:pt x="2" y="22"/>
                    <a:pt x="3" y="22"/>
                  </a:cubicBezTo>
                  <a:cubicBezTo>
                    <a:pt x="3" y="23"/>
                    <a:pt x="3" y="23"/>
                    <a:pt x="3" y="23"/>
                  </a:cubicBezTo>
                  <a:cubicBezTo>
                    <a:pt x="3" y="28"/>
                    <a:pt x="3" y="28"/>
                    <a:pt x="3" y="28"/>
                  </a:cubicBezTo>
                  <a:cubicBezTo>
                    <a:pt x="3" y="33"/>
                    <a:pt x="8" y="38"/>
                    <a:pt x="13" y="38"/>
                  </a:cubicBezTo>
                  <a:cubicBezTo>
                    <a:pt x="18" y="38"/>
                    <a:pt x="23" y="33"/>
                    <a:pt x="23" y="28"/>
                  </a:cubicBezTo>
                  <a:cubicBezTo>
                    <a:pt x="23" y="23"/>
                    <a:pt x="23" y="23"/>
                    <a:pt x="23" y="23"/>
                  </a:cubicBezTo>
                  <a:cubicBezTo>
                    <a:pt x="23" y="22"/>
                    <a:pt x="23" y="22"/>
                    <a:pt x="23" y="22"/>
                  </a:cubicBezTo>
                  <a:cubicBezTo>
                    <a:pt x="24" y="22"/>
                    <a:pt x="24" y="21"/>
                    <a:pt x="25" y="20"/>
                  </a:cubicBezTo>
                  <a:cubicBezTo>
                    <a:pt x="26" y="18"/>
                    <a:pt x="26" y="16"/>
                    <a:pt x="26" y="13"/>
                  </a:cubicBezTo>
                  <a:cubicBezTo>
                    <a:pt x="26" y="6"/>
                    <a:pt x="20" y="0"/>
                    <a:pt x="13" y="0"/>
                  </a:cubicBezTo>
                  <a:close/>
                  <a:moveTo>
                    <a:pt x="18" y="21"/>
                  </a:moveTo>
                  <a:cubicBezTo>
                    <a:pt x="18" y="28"/>
                    <a:pt x="18" y="28"/>
                    <a:pt x="18" y="28"/>
                  </a:cubicBezTo>
                  <a:cubicBezTo>
                    <a:pt x="18" y="31"/>
                    <a:pt x="16" y="33"/>
                    <a:pt x="13" y="33"/>
                  </a:cubicBezTo>
                  <a:cubicBezTo>
                    <a:pt x="10" y="33"/>
                    <a:pt x="8" y="31"/>
                    <a:pt x="8" y="28"/>
                  </a:cubicBezTo>
                  <a:cubicBezTo>
                    <a:pt x="8" y="21"/>
                    <a:pt x="8" y="21"/>
                    <a:pt x="8" y="21"/>
                  </a:cubicBezTo>
                  <a:cubicBezTo>
                    <a:pt x="6" y="19"/>
                    <a:pt x="4" y="16"/>
                    <a:pt x="4" y="13"/>
                  </a:cubicBezTo>
                  <a:cubicBezTo>
                    <a:pt x="4" y="9"/>
                    <a:pt x="8" y="5"/>
                    <a:pt x="13" y="5"/>
                  </a:cubicBezTo>
                  <a:cubicBezTo>
                    <a:pt x="18" y="5"/>
                    <a:pt x="22" y="9"/>
                    <a:pt x="22" y="13"/>
                  </a:cubicBezTo>
                  <a:cubicBezTo>
                    <a:pt x="22" y="16"/>
                    <a:pt x="20" y="19"/>
                    <a:pt x="18"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9" name="Freeform 89"/>
            <p:cNvSpPr>
              <a:spLocks noEditPoints="1"/>
            </p:cNvSpPr>
            <p:nvPr/>
          </p:nvSpPr>
          <p:spPr bwMode="auto">
            <a:xfrm>
              <a:off x="4491038" y="3187701"/>
              <a:ext cx="322263" cy="481013"/>
            </a:xfrm>
            <a:custGeom>
              <a:avLst/>
              <a:gdLst>
                <a:gd name="T0" fmla="*/ 43 w 86"/>
                <a:gd name="T1" fmla="*/ 42 h 128"/>
                <a:gd name="T2" fmla="*/ 21 w 86"/>
                <a:gd name="T3" fmla="*/ 48 h 128"/>
                <a:gd name="T4" fmla="*/ 19 w 86"/>
                <a:gd name="T5" fmla="*/ 49 h 128"/>
                <a:gd name="T6" fmla="*/ 19 w 86"/>
                <a:gd name="T7" fmla="*/ 28 h 128"/>
                <a:gd name="T8" fmla="*/ 43 w 86"/>
                <a:gd name="T9" fmla="*/ 5 h 128"/>
                <a:gd name="T10" fmla="*/ 67 w 86"/>
                <a:gd name="T11" fmla="*/ 28 h 128"/>
                <a:gd name="T12" fmla="*/ 67 w 86"/>
                <a:gd name="T13" fmla="*/ 33 h 128"/>
                <a:gd name="T14" fmla="*/ 69 w 86"/>
                <a:gd name="T15" fmla="*/ 35 h 128"/>
                <a:gd name="T16" fmla="*/ 71 w 86"/>
                <a:gd name="T17" fmla="*/ 33 h 128"/>
                <a:gd name="T18" fmla="*/ 71 w 86"/>
                <a:gd name="T19" fmla="*/ 28 h 128"/>
                <a:gd name="T20" fmla="*/ 43 w 86"/>
                <a:gd name="T21" fmla="*/ 0 h 128"/>
                <a:gd name="T22" fmla="*/ 15 w 86"/>
                <a:gd name="T23" fmla="*/ 28 h 128"/>
                <a:gd name="T24" fmla="*/ 15 w 86"/>
                <a:gd name="T25" fmla="*/ 52 h 128"/>
                <a:gd name="T26" fmla="*/ 14 w 86"/>
                <a:gd name="T27" fmla="*/ 53 h 128"/>
                <a:gd name="T28" fmla="*/ 0 w 86"/>
                <a:gd name="T29" fmla="*/ 85 h 128"/>
                <a:gd name="T30" fmla="*/ 43 w 86"/>
                <a:gd name="T31" fmla="*/ 128 h 128"/>
                <a:gd name="T32" fmla="*/ 86 w 86"/>
                <a:gd name="T33" fmla="*/ 85 h 128"/>
                <a:gd name="T34" fmla="*/ 43 w 86"/>
                <a:gd name="T35" fmla="*/ 42 h 128"/>
                <a:gd name="T36" fmla="*/ 70 w 86"/>
                <a:gd name="T37" fmla="*/ 112 h 128"/>
                <a:gd name="T38" fmla="*/ 58 w 86"/>
                <a:gd name="T39" fmla="*/ 120 h 128"/>
                <a:gd name="T40" fmla="*/ 43 w 86"/>
                <a:gd name="T41" fmla="*/ 123 h 128"/>
                <a:gd name="T42" fmla="*/ 28 w 86"/>
                <a:gd name="T43" fmla="*/ 120 h 128"/>
                <a:gd name="T44" fmla="*/ 16 w 86"/>
                <a:gd name="T45" fmla="*/ 112 h 128"/>
                <a:gd name="T46" fmla="*/ 8 w 86"/>
                <a:gd name="T47" fmla="*/ 100 h 128"/>
                <a:gd name="T48" fmla="*/ 4 w 86"/>
                <a:gd name="T49" fmla="*/ 85 h 128"/>
                <a:gd name="T50" fmla="*/ 8 w 86"/>
                <a:gd name="T51" fmla="*/ 70 h 128"/>
                <a:gd name="T52" fmla="*/ 16 w 86"/>
                <a:gd name="T53" fmla="*/ 58 h 128"/>
                <a:gd name="T54" fmla="*/ 28 w 86"/>
                <a:gd name="T55" fmla="*/ 49 h 128"/>
                <a:gd name="T56" fmla="*/ 58 w 86"/>
                <a:gd name="T57" fmla="*/ 49 h 128"/>
                <a:gd name="T58" fmla="*/ 70 w 86"/>
                <a:gd name="T59" fmla="*/ 58 h 128"/>
                <a:gd name="T60" fmla="*/ 78 w 86"/>
                <a:gd name="T61" fmla="*/ 70 h 128"/>
                <a:gd name="T62" fmla="*/ 82 w 86"/>
                <a:gd name="T63" fmla="*/ 85 h 128"/>
                <a:gd name="T64" fmla="*/ 78 w 86"/>
                <a:gd name="T65" fmla="*/ 100 h 128"/>
                <a:gd name="T66" fmla="*/ 70 w 86"/>
                <a:gd name="T67"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6" h="128">
                  <a:moveTo>
                    <a:pt x="43" y="42"/>
                  </a:moveTo>
                  <a:cubicBezTo>
                    <a:pt x="35" y="42"/>
                    <a:pt x="28" y="44"/>
                    <a:pt x="21" y="48"/>
                  </a:cubicBezTo>
                  <a:cubicBezTo>
                    <a:pt x="19" y="49"/>
                    <a:pt x="19" y="49"/>
                    <a:pt x="19" y="49"/>
                  </a:cubicBezTo>
                  <a:cubicBezTo>
                    <a:pt x="19" y="28"/>
                    <a:pt x="19" y="28"/>
                    <a:pt x="19" y="28"/>
                  </a:cubicBezTo>
                  <a:cubicBezTo>
                    <a:pt x="19" y="15"/>
                    <a:pt x="30" y="5"/>
                    <a:pt x="43" y="5"/>
                  </a:cubicBezTo>
                  <a:cubicBezTo>
                    <a:pt x="56" y="5"/>
                    <a:pt x="67" y="15"/>
                    <a:pt x="67" y="28"/>
                  </a:cubicBezTo>
                  <a:cubicBezTo>
                    <a:pt x="67" y="33"/>
                    <a:pt x="67" y="33"/>
                    <a:pt x="67" y="33"/>
                  </a:cubicBezTo>
                  <a:cubicBezTo>
                    <a:pt x="67" y="34"/>
                    <a:pt x="68" y="35"/>
                    <a:pt x="69" y="35"/>
                  </a:cubicBezTo>
                  <a:cubicBezTo>
                    <a:pt x="70" y="35"/>
                    <a:pt x="71" y="34"/>
                    <a:pt x="71" y="33"/>
                  </a:cubicBezTo>
                  <a:cubicBezTo>
                    <a:pt x="71" y="28"/>
                    <a:pt x="71" y="28"/>
                    <a:pt x="71" y="28"/>
                  </a:cubicBezTo>
                  <a:cubicBezTo>
                    <a:pt x="71" y="13"/>
                    <a:pt x="59" y="0"/>
                    <a:pt x="43" y="0"/>
                  </a:cubicBezTo>
                  <a:cubicBezTo>
                    <a:pt x="27" y="0"/>
                    <a:pt x="15" y="13"/>
                    <a:pt x="15" y="28"/>
                  </a:cubicBezTo>
                  <a:cubicBezTo>
                    <a:pt x="15" y="52"/>
                    <a:pt x="15" y="52"/>
                    <a:pt x="15" y="52"/>
                  </a:cubicBezTo>
                  <a:cubicBezTo>
                    <a:pt x="14" y="53"/>
                    <a:pt x="14" y="53"/>
                    <a:pt x="14" y="53"/>
                  </a:cubicBezTo>
                  <a:cubicBezTo>
                    <a:pt x="5" y="61"/>
                    <a:pt x="0" y="73"/>
                    <a:pt x="0" y="85"/>
                  </a:cubicBezTo>
                  <a:cubicBezTo>
                    <a:pt x="0" y="109"/>
                    <a:pt x="19" y="128"/>
                    <a:pt x="43" y="128"/>
                  </a:cubicBezTo>
                  <a:cubicBezTo>
                    <a:pt x="67" y="128"/>
                    <a:pt x="86" y="109"/>
                    <a:pt x="86" y="85"/>
                  </a:cubicBezTo>
                  <a:cubicBezTo>
                    <a:pt x="86" y="61"/>
                    <a:pt x="67" y="42"/>
                    <a:pt x="43" y="42"/>
                  </a:cubicBezTo>
                  <a:close/>
                  <a:moveTo>
                    <a:pt x="70" y="112"/>
                  </a:moveTo>
                  <a:cubicBezTo>
                    <a:pt x="67" y="116"/>
                    <a:pt x="63" y="118"/>
                    <a:pt x="58" y="120"/>
                  </a:cubicBezTo>
                  <a:cubicBezTo>
                    <a:pt x="53" y="122"/>
                    <a:pt x="48" y="123"/>
                    <a:pt x="43" y="123"/>
                  </a:cubicBezTo>
                  <a:cubicBezTo>
                    <a:pt x="38" y="123"/>
                    <a:pt x="33" y="122"/>
                    <a:pt x="28" y="120"/>
                  </a:cubicBezTo>
                  <a:cubicBezTo>
                    <a:pt x="23" y="118"/>
                    <a:pt x="19" y="116"/>
                    <a:pt x="16" y="112"/>
                  </a:cubicBezTo>
                  <a:cubicBezTo>
                    <a:pt x="12" y="109"/>
                    <a:pt x="9" y="105"/>
                    <a:pt x="8" y="100"/>
                  </a:cubicBezTo>
                  <a:cubicBezTo>
                    <a:pt x="6" y="95"/>
                    <a:pt x="4" y="90"/>
                    <a:pt x="4" y="85"/>
                  </a:cubicBezTo>
                  <a:cubicBezTo>
                    <a:pt x="4" y="80"/>
                    <a:pt x="6" y="75"/>
                    <a:pt x="8" y="70"/>
                  </a:cubicBezTo>
                  <a:cubicBezTo>
                    <a:pt x="9" y="65"/>
                    <a:pt x="12" y="61"/>
                    <a:pt x="16" y="58"/>
                  </a:cubicBezTo>
                  <a:cubicBezTo>
                    <a:pt x="19" y="54"/>
                    <a:pt x="23" y="51"/>
                    <a:pt x="28" y="49"/>
                  </a:cubicBezTo>
                  <a:cubicBezTo>
                    <a:pt x="37" y="45"/>
                    <a:pt x="49" y="45"/>
                    <a:pt x="58" y="49"/>
                  </a:cubicBezTo>
                  <a:cubicBezTo>
                    <a:pt x="63" y="51"/>
                    <a:pt x="67" y="54"/>
                    <a:pt x="70" y="58"/>
                  </a:cubicBezTo>
                  <a:cubicBezTo>
                    <a:pt x="74" y="61"/>
                    <a:pt x="77" y="65"/>
                    <a:pt x="78" y="70"/>
                  </a:cubicBezTo>
                  <a:cubicBezTo>
                    <a:pt x="80" y="75"/>
                    <a:pt x="82" y="80"/>
                    <a:pt x="82" y="85"/>
                  </a:cubicBezTo>
                  <a:cubicBezTo>
                    <a:pt x="82" y="90"/>
                    <a:pt x="80" y="95"/>
                    <a:pt x="78" y="100"/>
                  </a:cubicBezTo>
                  <a:cubicBezTo>
                    <a:pt x="77" y="105"/>
                    <a:pt x="74" y="109"/>
                    <a:pt x="70" y="1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9" name="组合 188"/>
          <p:cNvGrpSpPr/>
          <p:nvPr/>
        </p:nvGrpSpPr>
        <p:grpSpPr>
          <a:xfrm>
            <a:off x="3530600" y="3187701"/>
            <a:ext cx="322263" cy="481013"/>
            <a:chOff x="3530600" y="3187701"/>
            <a:chExt cx="322263" cy="481013"/>
          </a:xfrm>
          <a:solidFill>
            <a:schemeClr val="accent4"/>
          </a:solidFill>
        </p:grpSpPr>
        <p:sp>
          <p:nvSpPr>
            <p:cNvPr id="90" name="Freeform 90"/>
            <p:cNvSpPr>
              <a:spLocks noEditPoints="1"/>
            </p:cNvSpPr>
            <p:nvPr/>
          </p:nvSpPr>
          <p:spPr bwMode="auto">
            <a:xfrm>
              <a:off x="3641725" y="3443288"/>
              <a:ext cx="98425" cy="142875"/>
            </a:xfrm>
            <a:custGeom>
              <a:avLst/>
              <a:gdLst>
                <a:gd name="T0" fmla="*/ 13 w 26"/>
                <a:gd name="T1" fmla="*/ 0 h 38"/>
                <a:gd name="T2" fmla="*/ 0 w 26"/>
                <a:gd name="T3" fmla="*/ 13 h 38"/>
                <a:gd name="T4" fmla="*/ 1 w 26"/>
                <a:gd name="T5" fmla="*/ 20 h 38"/>
                <a:gd name="T6" fmla="*/ 3 w 26"/>
                <a:gd name="T7" fmla="*/ 22 h 38"/>
                <a:gd name="T8" fmla="*/ 3 w 26"/>
                <a:gd name="T9" fmla="*/ 23 h 38"/>
                <a:gd name="T10" fmla="*/ 3 w 26"/>
                <a:gd name="T11" fmla="*/ 28 h 38"/>
                <a:gd name="T12" fmla="*/ 13 w 26"/>
                <a:gd name="T13" fmla="*/ 38 h 38"/>
                <a:gd name="T14" fmla="*/ 23 w 26"/>
                <a:gd name="T15" fmla="*/ 28 h 38"/>
                <a:gd name="T16" fmla="*/ 23 w 26"/>
                <a:gd name="T17" fmla="*/ 23 h 38"/>
                <a:gd name="T18" fmla="*/ 23 w 26"/>
                <a:gd name="T19" fmla="*/ 22 h 38"/>
                <a:gd name="T20" fmla="*/ 25 w 26"/>
                <a:gd name="T21" fmla="*/ 20 h 38"/>
                <a:gd name="T22" fmla="*/ 26 w 26"/>
                <a:gd name="T23" fmla="*/ 13 h 38"/>
                <a:gd name="T24" fmla="*/ 13 w 26"/>
                <a:gd name="T25" fmla="*/ 0 h 38"/>
                <a:gd name="T26" fmla="*/ 18 w 26"/>
                <a:gd name="T27" fmla="*/ 21 h 38"/>
                <a:gd name="T28" fmla="*/ 18 w 26"/>
                <a:gd name="T29" fmla="*/ 28 h 38"/>
                <a:gd name="T30" fmla="*/ 13 w 26"/>
                <a:gd name="T31" fmla="*/ 33 h 38"/>
                <a:gd name="T32" fmla="*/ 8 w 26"/>
                <a:gd name="T33" fmla="*/ 28 h 38"/>
                <a:gd name="T34" fmla="*/ 8 w 26"/>
                <a:gd name="T35" fmla="*/ 21 h 38"/>
                <a:gd name="T36" fmla="*/ 4 w 26"/>
                <a:gd name="T37" fmla="*/ 13 h 38"/>
                <a:gd name="T38" fmla="*/ 13 w 26"/>
                <a:gd name="T39" fmla="*/ 5 h 38"/>
                <a:gd name="T40" fmla="*/ 22 w 26"/>
                <a:gd name="T41" fmla="*/ 13 h 38"/>
                <a:gd name="T42" fmla="*/ 18 w 26"/>
                <a:gd name="T43" fmla="*/ 2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38">
                  <a:moveTo>
                    <a:pt x="13" y="0"/>
                  </a:moveTo>
                  <a:cubicBezTo>
                    <a:pt x="6" y="0"/>
                    <a:pt x="0" y="6"/>
                    <a:pt x="0" y="13"/>
                  </a:cubicBezTo>
                  <a:cubicBezTo>
                    <a:pt x="0" y="16"/>
                    <a:pt x="0" y="18"/>
                    <a:pt x="1" y="20"/>
                  </a:cubicBezTo>
                  <a:cubicBezTo>
                    <a:pt x="2" y="21"/>
                    <a:pt x="2" y="22"/>
                    <a:pt x="3" y="22"/>
                  </a:cubicBezTo>
                  <a:cubicBezTo>
                    <a:pt x="3" y="23"/>
                    <a:pt x="3" y="23"/>
                    <a:pt x="3" y="23"/>
                  </a:cubicBezTo>
                  <a:cubicBezTo>
                    <a:pt x="3" y="28"/>
                    <a:pt x="3" y="28"/>
                    <a:pt x="3" y="28"/>
                  </a:cubicBezTo>
                  <a:cubicBezTo>
                    <a:pt x="3" y="33"/>
                    <a:pt x="8" y="38"/>
                    <a:pt x="13" y="38"/>
                  </a:cubicBezTo>
                  <a:cubicBezTo>
                    <a:pt x="18" y="38"/>
                    <a:pt x="23" y="33"/>
                    <a:pt x="23" y="28"/>
                  </a:cubicBezTo>
                  <a:cubicBezTo>
                    <a:pt x="23" y="23"/>
                    <a:pt x="23" y="23"/>
                    <a:pt x="23" y="23"/>
                  </a:cubicBezTo>
                  <a:cubicBezTo>
                    <a:pt x="23" y="22"/>
                    <a:pt x="23" y="22"/>
                    <a:pt x="23" y="22"/>
                  </a:cubicBezTo>
                  <a:cubicBezTo>
                    <a:pt x="24" y="22"/>
                    <a:pt x="24" y="21"/>
                    <a:pt x="25" y="20"/>
                  </a:cubicBezTo>
                  <a:cubicBezTo>
                    <a:pt x="26" y="18"/>
                    <a:pt x="26" y="16"/>
                    <a:pt x="26" y="13"/>
                  </a:cubicBezTo>
                  <a:cubicBezTo>
                    <a:pt x="26" y="6"/>
                    <a:pt x="20" y="0"/>
                    <a:pt x="13" y="0"/>
                  </a:cubicBezTo>
                  <a:close/>
                  <a:moveTo>
                    <a:pt x="18" y="21"/>
                  </a:moveTo>
                  <a:cubicBezTo>
                    <a:pt x="18" y="28"/>
                    <a:pt x="18" y="28"/>
                    <a:pt x="18" y="28"/>
                  </a:cubicBezTo>
                  <a:cubicBezTo>
                    <a:pt x="18" y="31"/>
                    <a:pt x="16" y="33"/>
                    <a:pt x="13" y="33"/>
                  </a:cubicBezTo>
                  <a:cubicBezTo>
                    <a:pt x="10" y="33"/>
                    <a:pt x="8" y="31"/>
                    <a:pt x="8" y="28"/>
                  </a:cubicBezTo>
                  <a:cubicBezTo>
                    <a:pt x="8" y="21"/>
                    <a:pt x="8" y="21"/>
                    <a:pt x="8" y="21"/>
                  </a:cubicBezTo>
                  <a:cubicBezTo>
                    <a:pt x="6" y="19"/>
                    <a:pt x="4" y="16"/>
                    <a:pt x="4" y="13"/>
                  </a:cubicBezTo>
                  <a:cubicBezTo>
                    <a:pt x="4" y="9"/>
                    <a:pt x="8" y="5"/>
                    <a:pt x="13" y="5"/>
                  </a:cubicBezTo>
                  <a:cubicBezTo>
                    <a:pt x="18" y="5"/>
                    <a:pt x="22" y="9"/>
                    <a:pt x="22" y="13"/>
                  </a:cubicBezTo>
                  <a:cubicBezTo>
                    <a:pt x="22" y="16"/>
                    <a:pt x="20" y="19"/>
                    <a:pt x="18"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1" name="Freeform 91"/>
            <p:cNvSpPr>
              <a:spLocks noEditPoints="1"/>
            </p:cNvSpPr>
            <p:nvPr/>
          </p:nvSpPr>
          <p:spPr bwMode="auto">
            <a:xfrm>
              <a:off x="3530600" y="3187701"/>
              <a:ext cx="322263" cy="481013"/>
            </a:xfrm>
            <a:custGeom>
              <a:avLst/>
              <a:gdLst>
                <a:gd name="T0" fmla="*/ 72 w 86"/>
                <a:gd name="T1" fmla="*/ 53 h 128"/>
                <a:gd name="T2" fmla="*/ 71 w 86"/>
                <a:gd name="T3" fmla="*/ 53 h 128"/>
                <a:gd name="T4" fmla="*/ 71 w 86"/>
                <a:gd name="T5" fmla="*/ 28 h 128"/>
                <a:gd name="T6" fmla="*/ 43 w 86"/>
                <a:gd name="T7" fmla="*/ 0 h 128"/>
                <a:gd name="T8" fmla="*/ 15 w 86"/>
                <a:gd name="T9" fmla="*/ 28 h 128"/>
                <a:gd name="T10" fmla="*/ 15 w 86"/>
                <a:gd name="T11" fmla="*/ 52 h 128"/>
                <a:gd name="T12" fmla="*/ 14 w 86"/>
                <a:gd name="T13" fmla="*/ 53 h 128"/>
                <a:gd name="T14" fmla="*/ 0 w 86"/>
                <a:gd name="T15" fmla="*/ 85 h 128"/>
                <a:gd name="T16" fmla="*/ 43 w 86"/>
                <a:gd name="T17" fmla="*/ 128 h 128"/>
                <a:gd name="T18" fmla="*/ 86 w 86"/>
                <a:gd name="T19" fmla="*/ 85 h 128"/>
                <a:gd name="T20" fmla="*/ 72 w 86"/>
                <a:gd name="T21" fmla="*/ 53 h 128"/>
                <a:gd name="T22" fmla="*/ 19 w 86"/>
                <a:gd name="T23" fmla="*/ 28 h 128"/>
                <a:gd name="T24" fmla="*/ 43 w 86"/>
                <a:gd name="T25" fmla="*/ 5 h 128"/>
                <a:gd name="T26" fmla="*/ 67 w 86"/>
                <a:gd name="T27" fmla="*/ 28 h 128"/>
                <a:gd name="T28" fmla="*/ 67 w 86"/>
                <a:gd name="T29" fmla="*/ 49 h 128"/>
                <a:gd name="T30" fmla="*/ 65 w 86"/>
                <a:gd name="T31" fmla="*/ 48 h 128"/>
                <a:gd name="T32" fmla="*/ 22 w 86"/>
                <a:gd name="T33" fmla="*/ 48 h 128"/>
                <a:gd name="T34" fmla="*/ 19 w 86"/>
                <a:gd name="T35" fmla="*/ 49 h 128"/>
                <a:gd name="T36" fmla="*/ 19 w 86"/>
                <a:gd name="T37" fmla="*/ 28 h 128"/>
                <a:gd name="T38" fmla="*/ 70 w 86"/>
                <a:gd name="T39" fmla="*/ 112 h 128"/>
                <a:gd name="T40" fmla="*/ 58 w 86"/>
                <a:gd name="T41" fmla="*/ 120 h 128"/>
                <a:gd name="T42" fmla="*/ 43 w 86"/>
                <a:gd name="T43" fmla="*/ 123 h 128"/>
                <a:gd name="T44" fmla="*/ 28 w 86"/>
                <a:gd name="T45" fmla="*/ 120 h 128"/>
                <a:gd name="T46" fmla="*/ 16 w 86"/>
                <a:gd name="T47" fmla="*/ 112 h 128"/>
                <a:gd name="T48" fmla="*/ 8 w 86"/>
                <a:gd name="T49" fmla="*/ 100 h 128"/>
                <a:gd name="T50" fmla="*/ 4 w 86"/>
                <a:gd name="T51" fmla="*/ 85 h 128"/>
                <a:gd name="T52" fmla="*/ 8 w 86"/>
                <a:gd name="T53" fmla="*/ 70 h 128"/>
                <a:gd name="T54" fmla="*/ 16 w 86"/>
                <a:gd name="T55" fmla="*/ 58 h 128"/>
                <a:gd name="T56" fmla="*/ 28 w 86"/>
                <a:gd name="T57" fmla="*/ 49 h 128"/>
                <a:gd name="T58" fmla="*/ 58 w 86"/>
                <a:gd name="T59" fmla="*/ 49 h 128"/>
                <a:gd name="T60" fmla="*/ 70 w 86"/>
                <a:gd name="T61" fmla="*/ 58 h 128"/>
                <a:gd name="T62" fmla="*/ 78 w 86"/>
                <a:gd name="T63" fmla="*/ 70 h 128"/>
                <a:gd name="T64" fmla="*/ 82 w 86"/>
                <a:gd name="T65" fmla="*/ 85 h 128"/>
                <a:gd name="T66" fmla="*/ 78 w 86"/>
                <a:gd name="T67" fmla="*/ 100 h 128"/>
                <a:gd name="T68" fmla="*/ 70 w 86"/>
                <a:gd name="T69"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6" h="128">
                  <a:moveTo>
                    <a:pt x="72" y="53"/>
                  </a:moveTo>
                  <a:cubicBezTo>
                    <a:pt x="71" y="53"/>
                    <a:pt x="71" y="53"/>
                    <a:pt x="71" y="53"/>
                  </a:cubicBezTo>
                  <a:cubicBezTo>
                    <a:pt x="71" y="28"/>
                    <a:pt x="71" y="28"/>
                    <a:pt x="71" y="28"/>
                  </a:cubicBezTo>
                  <a:cubicBezTo>
                    <a:pt x="71" y="13"/>
                    <a:pt x="59" y="0"/>
                    <a:pt x="43" y="0"/>
                  </a:cubicBezTo>
                  <a:cubicBezTo>
                    <a:pt x="28" y="0"/>
                    <a:pt x="15" y="13"/>
                    <a:pt x="15" y="28"/>
                  </a:cubicBezTo>
                  <a:cubicBezTo>
                    <a:pt x="15" y="52"/>
                    <a:pt x="15" y="52"/>
                    <a:pt x="15" y="52"/>
                  </a:cubicBezTo>
                  <a:cubicBezTo>
                    <a:pt x="14" y="53"/>
                    <a:pt x="14" y="53"/>
                    <a:pt x="14" y="53"/>
                  </a:cubicBezTo>
                  <a:cubicBezTo>
                    <a:pt x="5" y="61"/>
                    <a:pt x="0" y="73"/>
                    <a:pt x="0" y="85"/>
                  </a:cubicBezTo>
                  <a:cubicBezTo>
                    <a:pt x="0" y="109"/>
                    <a:pt x="19" y="128"/>
                    <a:pt x="43" y="128"/>
                  </a:cubicBezTo>
                  <a:cubicBezTo>
                    <a:pt x="67" y="128"/>
                    <a:pt x="86" y="109"/>
                    <a:pt x="86" y="85"/>
                  </a:cubicBezTo>
                  <a:cubicBezTo>
                    <a:pt x="86" y="73"/>
                    <a:pt x="81" y="61"/>
                    <a:pt x="72" y="53"/>
                  </a:cubicBezTo>
                  <a:close/>
                  <a:moveTo>
                    <a:pt x="19" y="28"/>
                  </a:moveTo>
                  <a:cubicBezTo>
                    <a:pt x="19" y="15"/>
                    <a:pt x="30" y="5"/>
                    <a:pt x="43" y="5"/>
                  </a:cubicBezTo>
                  <a:cubicBezTo>
                    <a:pt x="56" y="5"/>
                    <a:pt x="67" y="15"/>
                    <a:pt x="67" y="28"/>
                  </a:cubicBezTo>
                  <a:cubicBezTo>
                    <a:pt x="67" y="49"/>
                    <a:pt x="67" y="49"/>
                    <a:pt x="67" y="49"/>
                  </a:cubicBezTo>
                  <a:cubicBezTo>
                    <a:pt x="65" y="48"/>
                    <a:pt x="65" y="48"/>
                    <a:pt x="65" y="48"/>
                  </a:cubicBezTo>
                  <a:cubicBezTo>
                    <a:pt x="52" y="40"/>
                    <a:pt x="35" y="40"/>
                    <a:pt x="22" y="48"/>
                  </a:cubicBezTo>
                  <a:cubicBezTo>
                    <a:pt x="19" y="49"/>
                    <a:pt x="19" y="49"/>
                    <a:pt x="19" y="49"/>
                  </a:cubicBezTo>
                  <a:lnTo>
                    <a:pt x="19" y="28"/>
                  </a:lnTo>
                  <a:close/>
                  <a:moveTo>
                    <a:pt x="70" y="112"/>
                  </a:moveTo>
                  <a:cubicBezTo>
                    <a:pt x="67" y="116"/>
                    <a:pt x="63" y="118"/>
                    <a:pt x="58" y="120"/>
                  </a:cubicBezTo>
                  <a:cubicBezTo>
                    <a:pt x="53" y="122"/>
                    <a:pt x="48" y="123"/>
                    <a:pt x="43" y="123"/>
                  </a:cubicBezTo>
                  <a:cubicBezTo>
                    <a:pt x="38" y="123"/>
                    <a:pt x="33" y="122"/>
                    <a:pt x="28" y="120"/>
                  </a:cubicBezTo>
                  <a:cubicBezTo>
                    <a:pt x="23" y="118"/>
                    <a:pt x="19" y="116"/>
                    <a:pt x="16" y="112"/>
                  </a:cubicBezTo>
                  <a:cubicBezTo>
                    <a:pt x="12" y="109"/>
                    <a:pt x="9" y="105"/>
                    <a:pt x="8" y="100"/>
                  </a:cubicBezTo>
                  <a:cubicBezTo>
                    <a:pt x="6" y="95"/>
                    <a:pt x="4" y="90"/>
                    <a:pt x="4" y="85"/>
                  </a:cubicBezTo>
                  <a:cubicBezTo>
                    <a:pt x="4" y="80"/>
                    <a:pt x="6" y="75"/>
                    <a:pt x="8" y="70"/>
                  </a:cubicBezTo>
                  <a:cubicBezTo>
                    <a:pt x="9" y="65"/>
                    <a:pt x="12" y="61"/>
                    <a:pt x="16" y="58"/>
                  </a:cubicBezTo>
                  <a:cubicBezTo>
                    <a:pt x="19" y="54"/>
                    <a:pt x="23" y="51"/>
                    <a:pt x="28" y="49"/>
                  </a:cubicBezTo>
                  <a:cubicBezTo>
                    <a:pt x="37" y="45"/>
                    <a:pt x="49" y="45"/>
                    <a:pt x="58" y="49"/>
                  </a:cubicBezTo>
                  <a:cubicBezTo>
                    <a:pt x="63" y="51"/>
                    <a:pt x="67" y="54"/>
                    <a:pt x="70" y="58"/>
                  </a:cubicBezTo>
                  <a:cubicBezTo>
                    <a:pt x="74" y="61"/>
                    <a:pt x="77" y="65"/>
                    <a:pt x="78" y="70"/>
                  </a:cubicBezTo>
                  <a:cubicBezTo>
                    <a:pt x="80" y="75"/>
                    <a:pt x="82" y="80"/>
                    <a:pt x="82" y="85"/>
                  </a:cubicBezTo>
                  <a:cubicBezTo>
                    <a:pt x="82" y="90"/>
                    <a:pt x="80" y="95"/>
                    <a:pt x="78" y="100"/>
                  </a:cubicBezTo>
                  <a:cubicBezTo>
                    <a:pt x="77" y="105"/>
                    <a:pt x="74" y="109"/>
                    <a:pt x="70" y="1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8" name="组合 187"/>
          <p:cNvGrpSpPr/>
          <p:nvPr/>
        </p:nvGrpSpPr>
        <p:grpSpPr>
          <a:xfrm>
            <a:off x="2554288" y="3187701"/>
            <a:ext cx="352425" cy="481013"/>
            <a:chOff x="2554288" y="3187701"/>
            <a:chExt cx="352425" cy="481013"/>
          </a:xfrm>
          <a:solidFill>
            <a:schemeClr val="accent4"/>
          </a:solidFill>
        </p:grpSpPr>
        <p:sp>
          <p:nvSpPr>
            <p:cNvPr id="92" name="Freeform 92"/>
            <p:cNvSpPr>
              <a:spLocks noEditPoints="1"/>
            </p:cNvSpPr>
            <p:nvPr/>
          </p:nvSpPr>
          <p:spPr bwMode="auto">
            <a:xfrm>
              <a:off x="2681288" y="3451226"/>
              <a:ext cx="98425" cy="142875"/>
            </a:xfrm>
            <a:custGeom>
              <a:avLst/>
              <a:gdLst>
                <a:gd name="T0" fmla="*/ 3 w 26"/>
                <a:gd name="T1" fmla="*/ 23 h 38"/>
                <a:gd name="T2" fmla="*/ 3 w 26"/>
                <a:gd name="T3" fmla="*/ 23 h 38"/>
                <a:gd name="T4" fmla="*/ 3 w 26"/>
                <a:gd name="T5" fmla="*/ 28 h 38"/>
                <a:gd name="T6" fmla="*/ 13 w 26"/>
                <a:gd name="T7" fmla="*/ 38 h 38"/>
                <a:gd name="T8" fmla="*/ 23 w 26"/>
                <a:gd name="T9" fmla="*/ 28 h 38"/>
                <a:gd name="T10" fmla="*/ 23 w 26"/>
                <a:gd name="T11" fmla="*/ 23 h 38"/>
                <a:gd name="T12" fmla="*/ 23 w 26"/>
                <a:gd name="T13" fmla="*/ 23 h 38"/>
                <a:gd name="T14" fmla="*/ 25 w 26"/>
                <a:gd name="T15" fmla="*/ 21 h 38"/>
                <a:gd name="T16" fmla="*/ 26 w 26"/>
                <a:gd name="T17" fmla="*/ 14 h 38"/>
                <a:gd name="T18" fmla="*/ 13 w 26"/>
                <a:gd name="T19" fmla="*/ 0 h 38"/>
                <a:gd name="T20" fmla="*/ 0 w 26"/>
                <a:gd name="T21" fmla="*/ 14 h 38"/>
                <a:gd name="T22" fmla="*/ 1 w 26"/>
                <a:gd name="T23" fmla="*/ 21 h 38"/>
                <a:gd name="T24" fmla="*/ 3 w 26"/>
                <a:gd name="T25" fmla="*/ 23 h 38"/>
                <a:gd name="T26" fmla="*/ 13 w 26"/>
                <a:gd name="T27" fmla="*/ 5 h 38"/>
                <a:gd name="T28" fmla="*/ 22 w 26"/>
                <a:gd name="T29" fmla="*/ 14 h 38"/>
                <a:gd name="T30" fmla="*/ 18 w 26"/>
                <a:gd name="T31" fmla="*/ 21 h 38"/>
                <a:gd name="T32" fmla="*/ 18 w 26"/>
                <a:gd name="T33" fmla="*/ 28 h 38"/>
                <a:gd name="T34" fmla="*/ 13 w 26"/>
                <a:gd name="T35" fmla="*/ 34 h 38"/>
                <a:gd name="T36" fmla="*/ 8 w 26"/>
                <a:gd name="T37" fmla="*/ 28 h 38"/>
                <a:gd name="T38" fmla="*/ 8 w 26"/>
                <a:gd name="T39" fmla="*/ 21 h 38"/>
                <a:gd name="T40" fmla="*/ 4 w 26"/>
                <a:gd name="T41" fmla="*/ 14 h 38"/>
                <a:gd name="T42" fmla="*/ 13 w 26"/>
                <a:gd name="T43"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38">
                  <a:moveTo>
                    <a:pt x="3" y="23"/>
                  </a:moveTo>
                  <a:cubicBezTo>
                    <a:pt x="3" y="23"/>
                    <a:pt x="3" y="23"/>
                    <a:pt x="3" y="23"/>
                  </a:cubicBezTo>
                  <a:cubicBezTo>
                    <a:pt x="3" y="28"/>
                    <a:pt x="3" y="28"/>
                    <a:pt x="3" y="28"/>
                  </a:cubicBezTo>
                  <a:cubicBezTo>
                    <a:pt x="3" y="34"/>
                    <a:pt x="8" y="38"/>
                    <a:pt x="13" y="38"/>
                  </a:cubicBezTo>
                  <a:cubicBezTo>
                    <a:pt x="18" y="38"/>
                    <a:pt x="23" y="34"/>
                    <a:pt x="23" y="28"/>
                  </a:cubicBezTo>
                  <a:cubicBezTo>
                    <a:pt x="23" y="23"/>
                    <a:pt x="23" y="23"/>
                    <a:pt x="23" y="23"/>
                  </a:cubicBezTo>
                  <a:cubicBezTo>
                    <a:pt x="23" y="23"/>
                    <a:pt x="23" y="23"/>
                    <a:pt x="23" y="23"/>
                  </a:cubicBezTo>
                  <a:cubicBezTo>
                    <a:pt x="24" y="22"/>
                    <a:pt x="24" y="21"/>
                    <a:pt x="25" y="21"/>
                  </a:cubicBezTo>
                  <a:cubicBezTo>
                    <a:pt x="26" y="19"/>
                    <a:pt x="26" y="16"/>
                    <a:pt x="26" y="14"/>
                  </a:cubicBezTo>
                  <a:cubicBezTo>
                    <a:pt x="26" y="6"/>
                    <a:pt x="20" y="0"/>
                    <a:pt x="13" y="0"/>
                  </a:cubicBezTo>
                  <a:cubicBezTo>
                    <a:pt x="6" y="0"/>
                    <a:pt x="0" y="6"/>
                    <a:pt x="0" y="14"/>
                  </a:cubicBezTo>
                  <a:cubicBezTo>
                    <a:pt x="0" y="16"/>
                    <a:pt x="0" y="19"/>
                    <a:pt x="1" y="21"/>
                  </a:cubicBezTo>
                  <a:cubicBezTo>
                    <a:pt x="2" y="21"/>
                    <a:pt x="2" y="22"/>
                    <a:pt x="3" y="23"/>
                  </a:cubicBezTo>
                  <a:close/>
                  <a:moveTo>
                    <a:pt x="13" y="5"/>
                  </a:moveTo>
                  <a:cubicBezTo>
                    <a:pt x="18" y="5"/>
                    <a:pt x="22" y="9"/>
                    <a:pt x="22" y="14"/>
                  </a:cubicBezTo>
                  <a:cubicBezTo>
                    <a:pt x="22" y="17"/>
                    <a:pt x="20" y="19"/>
                    <a:pt x="18" y="21"/>
                  </a:cubicBezTo>
                  <a:cubicBezTo>
                    <a:pt x="18" y="28"/>
                    <a:pt x="18" y="28"/>
                    <a:pt x="18" y="28"/>
                  </a:cubicBezTo>
                  <a:cubicBezTo>
                    <a:pt x="18" y="31"/>
                    <a:pt x="16" y="34"/>
                    <a:pt x="13" y="34"/>
                  </a:cubicBezTo>
                  <a:cubicBezTo>
                    <a:pt x="10" y="34"/>
                    <a:pt x="8" y="31"/>
                    <a:pt x="8" y="28"/>
                  </a:cubicBezTo>
                  <a:cubicBezTo>
                    <a:pt x="8" y="21"/>
                    <a:pt x="8" y="21"/>
                    <a:pt x="8" y="21"/>
                  </a:cubicBezTo>
                  <a:cubicBezTo>
                    <a:pt x="6" y="19"/>
                    <a:pt x="4" y="17"/>
                    <a:pt x="4" y="14"/>
                  </a:cubicBezTo>
                  <a:cubicBezTo>
                    <a:pt x="4" y="9"/>
                    <a:pt x="8" y="5"/>
                    <a:pt x="1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3" name="Freeform 93"/>
            <p:cNvSpPr>
              <a:spLocks noEditPoints="1"/>
            </p:cNvSpPr>
            <p:nvPr/>
          </p:nvSpPr>
          <p:spPr bwMode="auto">
            <a:xfrm>
              <a:off x="2554288" y="3187701"/>
              <a:ext cx="352425" cy="481013"/>
            </a:xfrm>
            <a:custGeom>
              <a:avLst/>
              <a:gdLst>
                <a:gd name="T0" fmla="*/ 88 w 94"/>
                <a:gd name="T1" fmla="*/ 49 h 128"/>
                <a:gd name="T2" fmla="*/ 23 w 94"/>
                <a:gd name="T3" fmla="*/ 49 h 128"/>
                <a:gd name="T4" fmla="*/ 23 w 94"/>
                <a:gd name="T5" fmla="*/ 28 h 128"/>
                <a:gd name="T6" fmla="*/ 47 w 94"/>
                <a:gd name="T7" fmla="*/ 5 h 128"/>
                <a:gd name="T8" fmla="*/ 71 w 94"/>
                <a:gd name="T9" fmla="*/ 28 h 128"/>
                <a:gd name="T10" fmla="*/ 71 w 94"/>
                <a:gd name="T11" fmla="*/ 33 h 128"/>
                <a:gd name="T12" fmla="*/ 73 w 94"/>
                <a:gd name="T13" fmla="*/ 35 h 128"/>
                <a:gd name="T14" fmla="*/ 75 w 94"/>
                <a:gd name="T15" fmla="*/ 33 h 128"/>
                <a:gd name="T16" fmla="*/ 75 w 94"/>
                <a:gd name="T17" fmla="*/ 28 h 128"/>
                <a:gd name="T18" fmla="*/ 47 w 94"/>
                <a:gd name="T19" fmla="*/ 0 h 128"/>
                <a:gd name="T20" fmla="*/ 19 w 94"/>
                <a:gd name="T21" fmla="*/ 28 h 128"/>
                <a:gd name="T22" fmla="*/ 19 w 94"/>
                <a:gd name="T23" fmla="*/ 49 h 128"/>
                <a:gd name="T24" fmla="*/ 6 w 94"/>
                <a:gd name="T25" fmla="*/ 49 h 128"/>
                <a:gd name="T26" fmla="*/ 0 w 94"/>
                <a:gd name="T27" fmla="*/ 55 h 128"/>
                <a:gd name="T28" fmla="*/ 0 w 94"/>
                <a:gd name="T29" fmla="*/ 122 h 128"/>
                <a:gd name="T30" fmla="*/ 6 w 94"/>
                <a:gd name="T31" fmla="*/ 128 h 128"/>
                <a:gd name="T32" fmla="*/ 88 w 94"/>
                <a:gd name="T33" fmla="*/ 128 h 128"/>
                <a:gd name="T34" fmla="*/ 94 w 94"/>
                <a:gd name="T35" fmla="*/ 122 h 128"/>
                <a:gd name="T36" fmla="*/ 94 w 94"/>
                <a:gd name="T37" fmla="*/ 55 h 128"/>
                <a:gd name="T38" fmla="*/ 88 w 94"/>
                <a:gd name="T39" fmla="*/ 49 h 128"/>
                <a:gd name="T40" fmla="*/ 89 w 94"/>
                <a:gd name="T41" fmla="*/ 123 h 128"/>
                <a:gd name="T42" fmla="*/ 5 w 94"/>
                <a:gd name="T43" fmla="*/ 123 h 128"/>
                <a:gd name="T44" fmla="*/ 5 w 94"/>
                <a:gd name="T45" fmla="*/ 54 h 128"/>
                <a:gd name="T46" fmla="*/ 89 w 94"/>
                <a:gd name="T47" fmla="*/ 54 h 128"/>
                <a:gd name="T48" fmla="*/ 89 w 94"/>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28">
                  <a:moveTo>
                    <a:pt x="88" y="49"/>
                  </a:moveTo>
                  <a:cubicBezTo>
                    <a:pt x="23" y="49"/>
                    <a:pt x="23" y="49"/>
                    <a:pt x="23" y="49"/>
                  </a:cubicBezTo>
                  <a:cubicBezTo>
                    <a:pt x="23" y="28"/>
                    <a:pt x="23" y="28"/>
                    <a:pt x="23" y="28"/>
                  </a:cubicBezTo>
                  <a:cubicBezTo>
                    <a:pt x="23" y="15"/>
                    <a:pt x="34" y="5"/>
                    <a:pt x="47" y="5"/>
                  </a:cubicBezTo>
                  <a:cubicBezTo>
                    <a:pt x="60" y="5"/>
                    <a:pt x="71" y="15"/>
                    <a:pt x="71" y="28"/>
                  </a:cubicBezTo>
                  <a:cubicBezTo>
                    <a:pt x="71" y="33"/>
                    <a:pt x="71" y="33"/>
                    <a:pt x="71" y="33"/>
                  </a:cubicBezTo>
                  <a:cubicBezTo>
                    <a:pt x="71" y="34"/>
                    <a:pt x="72" y="35"/>
                    <a:pt x="73" y="35"/>
                  </a:cubicBezTo>
                  <a:cubicBezTo>
                    <a:pt x="74" y="35"/>
                    <a:pt x="75" y="34"/>
                    <a:pt x="75" y="33"/>
                  </a:cubicBezTo>
                  <a:cubicBezTo>
                    <a:pt x="75" y="28"/>
                    <a:pt x="75" y="28"/>
                    <a:pt x="75" y="28"/>
                  </a:cubicBezTo>
                  <a:cubicBezTo>
                    <a:pt x="75" y="13"/>
                    <a:pt x="63" y="0"/>
                    <a:pt x="47" y="0"/>
                  </a:cubicBezTo>
                  <a:cubicBezTo>
                    <a:pt x="31" y="0"/>
                    <a:pt x="19" y="13"/>
                    <a:pt x="19" y="28"/>
                  </a:cubicBezTo>
                  <a:cubicBezTo>
                    <a:pt x="19" y="49"/>
                    <a:pt x="19" y="49"/>
                    <a:pt x="19" y="49"/>
                  </a:cubicBezTo>
                  <a:cubicBezTo>
                    <a:pt x="6" y="49"/>
                    <a:pt x="6" y="49"/>
                    <a:pt x="6" y="49"/>
                  </a:cubicBezTo>
                  <a:cubicBezTo>
                    <a:pt x="3" y="49"/>
                    <a:pt x="0" y="52"/>
                    <a:pt x="0" y="55"/>
                  </a:cubicBezTo>
                  <a:cubicBezTo>
                    <a:pt x="0" y="122"/>
                    <a:pt x="0" y="122"/>
                    <a:pt x="0" y="122"/>
                  </a:cubicBezTo>
                  <a:cubicBezTo>
                    <a:pt x="0" y="125"/>
                    <a:pt x="3" y="128"/>
                    <a:pt x="6" y="128"/>
                  </a:cubicBezTo>
                  <a:cubicBezTo>
                    <a:pt x="88" y="128"/>
                    <a:pt x="88" y="128"/>
                    <a:pt x="88" y="128"/>
                  </a:cubicBezTo>
                  <a:cubicBezTo>
                    <a:pt x="91" y="128"/>
                    <a:pt x="94" y="125"/>
                    <a:pt x="94" y="122"/>
                  </a:cubicBezTo>
                  <a:cubicBezTo>
                    <a:pt x="94" y="55"/>
                    <a:pt x="94" y="55"/>
                    <a:pt x="94" y="55"/>
                  </a:cubicBezTo>
                  <a:cubicBezTo>
                    <a:pt x="94" y="52"/>
                    <a:pt x="91" y="49"/>
                    <a:pt x="88" y="49"/>
                  </a:cubicBezTo>
                  <a:close/>
                  <a:moveTo>
                    <a:pt x="89" y="123"/>
                  </a:moveTo>
                  <a:cubicBezTo>
                    <a:pt x="5" y="123"/>
                    <a:pt x="5" y="123"/>
                    <a:pt x="5" y="123"/>
                  </a:cubicBezTo>
                  <a:cubicBezTo>
                    <a:pt x="5" y="54"/>
                    <a:pt x="5" y="54"/>
                    <a:pt x="5" y="54"/>
                  </a:cubicBezTo>
                  <a:cubicBezTo>
                    <a:pt x="89" y="54"/>
                    <a:pt x="89" y="54"/>
                    <a:pt x="89" y="5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7" name="组合 186"/>
          <p:cNvGrpSpPr/>
          <p:nvPr/>
        </p:nvGrpSpPr>
        <p:grpSpPr>
          <a:xfrm>
            <a:off x="1592263" y="3187701"/>
            <a:ext cx="354013" cy="481013"/>
            <a:chOff x="1592263" y="3187701"/>
            <a:chExt cx="354013" cy="481013"/>
          </a:xfrm>
          <a:solidFill>
            <a:schemeClr val="accent4"/>
          </a:solidFill>
        </p:grpSpPr>
        <p:sp>
          <p:nvSpPr>
            <p:cNvPr id="94" name="Freeform 94"/>
            <p:cNvSpPr>
              <a:spLocks noEditPoints="1"/>
            </p:cNvSpPr>
            <p:nvPr/>
          </p:nvSpPr>
          <p:spPr bwMode="auto">
            <a:xfrm>
              <a:off x="1592263" y="3187701"/>
              <a:ext cx="354013" cy="481013"/>
            </a:xfrm>
            <a:custGeom>
              <a:avLst/>
              <a:gdLst>
                <a:gd name="T0" fmla="*/ 88 w 94"/>
                <a:gd name="T1" fmla="*/ 49 h 128"/>
                <a:gd name="T2" fmla="*/ 75 w 94"/>
                <a:gd name="T3" fmla="*/ 49 h 128"/>
                <a:gd name="T4" fmla="*/ 75 w 94"/>
                <a:gd name="T5" fmla="*/ 28 h 128"/>
                <a:gd name="T6" fmla="*/ 47 w 94"/>
                <a:gd name="T7" fmla="*/ 0 h 128"/>
                <a:gd name="T8" fmla="*/ 19 w 94"/>
                <a:gd name="T9" fmla="*/ 28 h 128"/>
                <a:gd name="T10" fmla="*/ 19 w 94"/>
                <a:gd name="T11" fmla="*/ 49 h 128"/>
                <a:gd name="T12" fmla="*/ 6 w 94"/>
                <a:gd name="T13" fmla="*/ 49 h 128"/>
                <a:gd name="T14" fmla="*/ 0 w 94"/>
                <a:gd name="T15" fmla="*/ 55 h 128"/>
                <a:gd name="T16" fmla="*/ 0 w 94"/>
                <a:gd name="T17" fmla="*/ 122 h 128"/>
                <a:gd name="T18" fmla="*/ 6 w 94"/>
                <a:gd name="T19" fmla="*/ 128 h 128"/>
                <a:gd name="T20" fmla="*/ 88 w 94"/>
                <a:gd name="T21" fmla="*/ 128 h 128"/>
                <a:gd name="T22" fmla="*/ 94 w 94"/>
                <a:gd name="T23" fmla="*/ 122 h 128"/>
                <a:gd name="T24" fmla="*/ 94 w 94"/>
                <a:gd name="T25" fmla="*/ 55 h 128"/>
                <a:gd name="T26" fmla="*/ 88 w 94"/>
                <a:gd name="T27" fmla="*/ 49 h 128"/>
                <a:gd name="T28" fmla="*/ 23 w 94"/>
                <a:gd name="T29" fmla="*/ 28 h 128"/>
                <a:gd name="T30" fmla="*/ 47 w 94"/>
                <a:gd name="T31" fmla="*/ 5 h 128"/>
                <a:gd name="T32" fmla="*/ 71 w 94"/>
                <a:gd name="T33" fmla="*/ 28 h 128"/>
                <a:gd name="T34" fmla="*/ 71 w 94"/>
                <a:gd name="T35" fmla="*/ 49 h 128"/>
                <a:gd name="T36" fmla="*/ 23 w 94"/>
                <a:gd name="T37" fmla="*/ 49 h 128"/>
                <a:gd name="T38" fmla="*/ 23 w 94"/>
                <a:gd name="T39" fmla="*/ 28 h 128"/>
                <a:gd name="T40" fmla="*/ 89 w 94"/>
                <a:gd name="T41" fmla="*/ 123 h 128"/>
                <a:gd name="T42" fmla="*/ 5 w 94"/>
                <a:gd name="T43" fmla="*/ 123 h 128"/>
                <a:gd name="T44" fmla="*/ 5 w 94"/>
                <a:gd name="T45" fmla="*/ 54 h 128"/>
                <a:gd name="T46" fmla="*/ 89 w 94"/>
                <a:gd name="T47" fmla="*/ 54 h 128"/>
                <a:gd name="T48" fmla="*/ 89 w 94"/>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28">
                  <a:moveTo>
                    <a:pt x="88" y="49"/>
                  </a:moveTo>
                  <a:cubicBezTo>
                    <a:pt x="75" y="49"/>
                    <a:pt x="75" y="49"/>
                    <a:pt x="75" y="49"/>
                  </a:cubicBezTo>
                  <a:cubicBezTo>
                    <a:pt x="75" y="28"/>
                    <a:pt x="75" y="28"/>
                    <a:pt x="75" y="28"/>
                  </a:cubicBezTo>
                  <a:cubicBezTo>
                    <a:pt x="75" y="13"/>
                    <a:pt x="63" y="0"/>
                    <a:pt x="47" y="0"/>
                  </a:cubicBezTo>
                  <a:cubicBezTo>
                    <a:pt x="31" y="0"/>
                    <a:pt x="19" y="13"/>
                    <a:pt x="19" y="28"/>
                  </a:cubicBezTo>
                  <a:cubicBezTo>
                    <a:pt x="19" y="49"/>
                    <a:pt x="19" y="49"/>
                    <a:pt x="19" y="49"/>
                  </a:cubicBezTo>
                  <a:cubicBezTo>
                    <a:pt x="6" y="49"/>
                    <a:pt x="6" y="49"/>
                    <a:pt x="6" y="49"/>
                  </a:cubicBezTo>
                  <a:cubicBezTo>
                    <a:pt x="3" y="49"/>
                    <a:pt x="0" y="52"/>
                    <a:pt x="0" y="55"/>
                  </a:cubicBezTo>
                  <a:cubicBezTo>
                    <a:pt x="0" y="122"/>
                    <a:pt x="0" y="122"/>
                    <a:pt x="0" y="122"/>
                  </a:cubicBezTo>
                  <a:cubicBezTo>
                    <a:pt x="0" y="125"/>
                    <a:pt x="3" y="128"/>
                    <a:pt x="6" y="128"/>
                  </a:cubicBezTo>
                  <a:cubicBezTo>
                    <a:pt x="88" y="128"/>
                    <a:pt x="88" y="128"/>
                    <a:pt x="88" y="128"/>
                  </a:cubicBezTo>
                  <a:cubicBezTo>
                    <a:pt x="91" y="128"/>
                    <a:pt x="94" y="125"/>
                    <a:pt x="94" y="122"/>
                  </a:cubicBezTo>
                  <a:cubicBezTo>
                    <a:pt x="94" y="55"/>
                    <a:pt x="94" y="55"/>
                    <a:pt x="94" y="55"/>
                  </a:cubicBezTo>
                  <a:cubicBezTo>
                    <a:pt x="94" y="52"/>
                    <a:pt x="91" y="49"/>
                    <a:pt x="88" y="49"/>
                  </a:cubicBezTo>
                  <a:close/>
                  <a:moveTo>
                    <a:pt x="23" y="28"/>
                  </a:moveTo>
                  <a:cubicBezTo>
                    <a:pt x="23" y="15"/>
                    <a:pt x="34" y="5"/>
                    <a:pt x="47" y="5"/>
                  </a:cubicBezTo>
                  <a:cubicBezTo>
                    <a:pt x="60" y="5"/>
                    <a:pt x="71" y="15"/>
                    <a:pt x="71" y="28"/>
                  </a:cubicBezTo>
                  <a:cubicBezTo>
                    <a:pt x="71" y="49"/>
                    <a:pt x="71" y="49"/>
                    <a:pt x="71" y="49"/>
                  </a:cubicBezTo>
                  <a:cubicBezTo>
                    <a:pt x="23" y="49"/>
                    <a:pt x="23" y="49"/>
                    <a:pt x="23" y="49"/>
                  </a:cubicBezTo>
                  <a:lnTo>
                    <a:pt x="23" y="28"/>
                  </a:lnTo>
                  <a:close/>
                  <a:moveTo>
                    <a:pt x="89" y="123"/>
                  </a:moveTo>
                  <a:cubicBezTo>
                    <a:pt x="5" y="123"/>
                    <a:pt x="5" y="123"/>
                    <a:pt x="5" y="123"/>
                  </a:cubicBezTo>
                  <a:cubicBezTo>
                    <a:pt x="5" y="54"/>
                    <a:pt x="5" y="54"/>
                    <a:pt x="5" y="54"/>
                  </a:cubicBezTo>
                  <a:cubicBezTo>
                    <a:pt x="89" y="54"/>
                    <a:pt x="89" y="54"/>
                    <a:pt x="89" y="5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5" name="Freeform 95"/>
            <p:cNvSpPr>
              <a:spLocks noEditPoints="1"/>
            </p:cNvSpPr>
            <p:nvPr/>
          </p:nvSpPr>
          <p:spPr bwMode="auto">
            <a:xfrm>
              <a:off x="1720850" y="3451226"/>
              <a:ext cx="96838" cy="142875"/>
            </a:xfrm>
            <a:custGeom>
              <a:avLst/>
              <a:gdLst>
                <a:gd name="T0" fmla="*/ 3 w 26"/>
                <a:gd name="T1" fmla="*/ 23 h 38"/>
                <a:gd name="T2" fmla="*/ 3 w 26"/>
                <a:gd name="T3" fmla="*/ 23 h 38"/>
                <a:gd name="T4" fmla="*/ 3 w 26"/>
                <a:gd name="T5" fmla="*/ 28 h 38"/>
                <a:gd name="T6" fmla="*/ 13 w 26"/>
                <a:gd name="T7" fmla="*/ 38 h 38"/>
                <a:gd name="T8" fmla="*/ 23 w 26"/>
                <a:gd name="T9" fmla="*/ 28 h 38"/>
                <a:gd name="T10" fmla="*/ 23 w 26"/>
                <a:gd name="T11" fmla="*/ 23 h 38"/>
                <a:gd name="T12" fmla="*/ 23 w 26"/>
                <a:gd name="T13" fmla="*/ 23 h 38"/>
                <a:gd name="T14" fmla="*/ 25 w 26"/>
                <a:gd name="T15" fmla="*/ 21 h 38"/>
                <a:gd name="T16" fmla="*/ 26 w 26"/>
                <a:gd name="T17" fmla="*/ 14 h 38"/>
                <a:gd name="T18" fmla="*/ 13 w 26"/>
                <a:gd name="T19" fmla="*/ 0 h 38"/>
                <a:gd name="T20" fmla="*/ 0 w 26"/>
                <a:gd name="T21" fmla="*/ 14 h 38"/>
                <a:gd name="T22" fmla="*/ 1 w 26"/>
                <a:gd name="T23" fmla="*/ 21 h 38"/>
                <a:gd name="T24" fmla="*/ 3 w 26"/>
                <a:gd name="T25" fmla="*/ 23 h 38"/>
                <a:gd name="T26" fmla="*/ 13 w 26"/>
                <a:gd name="T27" fmla="*/ 5 h 38"/>
                <a:gd name="T28" fmla="*/ 22 w 26"/>
                <a:gd name="T29" fmla="*/ 14 h 38"/>
                <a:gd name="T30" fmla="*/ 18 w 26"/>
                <a:gd name="T31" fmla="*/ 21 h 38"/>
                <a:gd name="T32" fmla="*/ 18 w 26"/>
                <a:gd name="T33" fmla="*/ 28 h 38"/>
                <a:gd name="T34" fmla="*/ 13 w 26"/>
                <a:gd name="T35" fmla="*/ 34 h 38"/>
                <a:gd name="T36" fmla="*/ 8 w 26"/>
                <a:gd name="T37" fmla="*/ 28 h 38"/>
                <a:gd name="T38" fmla="*/ 8 w 26"/>
                <a:gd name="T39" fmla="*/ 21 h 38"/>
                <a:gd name="T40" fmla="*/ 4 w 26"/>
                <a:gd name="T41" fmla="*/ 14 h 38"/>
                <a:gd name="T42" fmla="*/ 13 w 26"/>
                <a:gd name="T43"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38">
                  <a:moveTo>
                    <a:pt x="3" y="23"/>
                  </a:moveTo>
                  <a:cubicBezTo>
                    <a:pt x="3" y="23"/>
                    <a:pt x="3" y="23"/>
                    <a:pt x="3" y="23"/>
                  </a:cubicBezTo>
                  <a:cubicBezTo>
                    <a:pt x="3" y="28"/>
                    <a:pt x="3" y="28"/>
                    <a:pt x="3" y="28"/>
                  </a:cubicBezTo>
                  <a:cubicBezTo>
                    <a:pt x="3" y="34"/>
                    <a:pt x="8" y="38"/>
                    <a:pt x="13" y="38"/>
                  </a:cubicBezTo>
                  <a:cubicBezTo>
                    <a:pt x="18" y="38"/>
                    <a:pt x="23" y="34"/>
                    <a:pt x="23" y="28"/>
                  </a:cubicBezTo>
                  <a:cubicBezTo>
                    <a:pt x="23" y="23"/>
                    <a:pt x="23" y="23"/>
                    <a:pt x="23" y="23"/>
                  </a:cubicBezTo>
                  <a:cubicBezTo>
                    <a:pt x="23" y="23"/>
                    <a:pt x="23" y="23"/>
                    <a:pt x="23" y="23"/>
                  </a:cubicBezTo>
                  <a:cubicBezTo>
                    <a:pt x="24" y="22"/>
                    <a:pt x="24" y="21"/>
                    <a:pt x="25" y="21"/>
                  </a:cubicBezTo>
                  <a:cubicBezTo>
                    <a:pt x="26" y="19"/>
                    <a:pt x="26" y="16"/>
                    <a:pt x="26" y="14"/>
                  </a:cubicBezTo>
                  <a:cubicBezTo>
                    <a:pt x="26" y="6"/>
                    <a:pt x="20" y="0"/>
                    <a:pt x="13" y="0"/>
                  </a:cubicBezTo>
                  <a:cubicBezTo>
                    <a:pt x="6" y="0"/>
                    <a:pt x="0" y="6"/>
                    <a:pt x="0" y="14"/>
                  </a:cubicBezTo>
                  <a:cubicBezTo>
                    <a:pt x="0" y="16"/>
                    <a:pt x="0" y="19"/>
                    <a:pt x="1" y="21"/>
                  </a:cubicBezTo>
                  <a:cubicBezTo>
                    <a:pt x="2" y="21"/>
                    <a:pt x="2" y="22"/>
                    <a:pt x="3" y="23"/>
                  </a:cubicBezTo>
                  <a:close/>
                  <a:moveTo>
                    <a:pt x="13" y="5"/>
                  </a:moveTo>
                  <a:cubicBezTo>
                    <a:pt x="18" y="5"/>
                    <a:pt x="22" y="9"/>
                    <a:pt x="22" y="14"/>
                  </a:cubicBezTo>
                  <a:cubicBezTo>
                    <a:pt x="22" y="17"/>
                    <a:pt x="20" y="19"/>
                    <a:pt x="18" y="21"/>
                  </a:cubicBezTo>
                  <a:cubicBezTo>
                    <a:pt x="18" y="28"/>
                    <a:pt x="18" y="28"/>
                    <a:pt x="18" y="28"/>
                  </a:cubicBezTo>
                  <a:cubicBezTo>
                    <a:pt x="18" y="31"/>
                    <a:pt x="16" y="34"/>
                    <a:pt x="13" y="34"/>
                  </a:cubicBezTo>
                  <a:cubicBezTo>
                    <a:pt x="10" y="34"/>
                    <a:pt x="8" y="31"/>
                    <a:pt x="8" y="28"/>
                  </a:cubicBezTo>
                  <a:cubicBezTo>
                    <a:pt x="8" y="21"/>
                    <a:pt x="8" y="21"/>
                    <a:pt x="8" y="21"/>
                  </a:cubicBezTo>
                  <a:cubicBezTo>
                    <a:pt x="6" y="19"/>
                    <a:pt x="4" y="17"/>
                    <a:pt x="4" y="14"/>
                  </a:cubicBezTo>
                  <a:cubicBezTo>
                    <a:pt x="4" y="9"/>
                    <a:pt x="8" y="5"/>
                    <a:pt x="1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6" name="组合 185"/>
          <p:cNvGrpSpPr/>
          <p:nvPr/>
        </p:nvGrpSpPr>
        <p:grpSpPr>
          <a:xfrm>
            <a:off x="568325" y="3241676"/>
            <a:ext cx="479425" cy="374650"/>
            <a:chOff x="568325" y="3241676"/>
            <a:chExt cx="479425" cy="374650"/>
          </a:xfrm>
          <a:solidFill>
            <a:schemeClr val="accent4"/>
          </a:solidFill>
        </p:grpSpPr>
        <p:sp>
          <p:nvSpPr>
            <p:cNvPr id="96" name="Freeform 96"/>
            <p:cNvSpPr>
              <a:spLocks noEditPoints="1"/>
            </p:cNvSpPr>
            <p:nvPr/>
          </p:nvSpPr>
          <p:spPr bwMode="auto">
            <a:xfrm>
              <a:off x="568325" y="3241676"/>
              <a:ext cx="479425" cy="374650"/>
            </a:xfrm>
            <a:custGeom>
              <a:avLst/>
              <a:gdLst>
                <a:gd name="T0" fmla="*/ 122 w 128"/>
                <a:gd name="T1" fmla="*/ 14 h 100"/>
                <a:gd name="T2" fmla="*/ 89 w 128"/>
                <a:gd name="T3" fmla="*/ 14 h 100"/>
                <a:gd name="T4" fmla="*/ 89 w 128"/>
                <a:gd name="T5" fmla="*/ 6 h 100"/>
                <a:gd name="T6" fmla="*/ 83 w 128"/>
                <a:gd name="T7" fmla="*/ 0 h 100"/>
                <a:gd name="T8" fmla="*/ 45 w 128"/>
                <a:gd name="T9" fmla="*/ 0 h 100"/>
                <a:gd name="T10" fmla="*/ 39 w 128"/>
                <a:gd name="T11" fmla="*/ 6 h 100"/>
                <a:gd name="T12" fmla="*/ 39 w 128"/>
                <a:gd name="T13" fmla="*/ 14 h 100"/>
                <a:gd name="T14" fmla="*/ 6 w 128"/>
                <a:gd name="T15" fmla="*/ 14 h 100"/>
                <a:gd name="T16" fmla="*/ 0 w 128"/>
                <a:gd name="T17" fmla="*/ 20 h 100"/>
                <a:gd name="T18" fmla="*/ 0 w 128"/>
                <a:gd name="T19" fmla="*/ 94 h 100"/>
                <a:gd name="T20" fmla="*/ 6 w 128"/>
                <a:gd name="T21" fmla="*/ 100 h 100"/>
                <a:gd name="T22" fmla="*/ 122 w 128"/>
                <a:gd name="T23" fmla="*/ 100 h 100"/>
                <a:gd name="T24" fmla="*/ 128 w 128"/>
                <a:gd name="T25" fmla="*/ 94 h 100"/>
                <a:gd name="T26" fmla="*/ 128 w 128"/>
                <a:gd name="T27" fmla="*/ 20 h 100"/>
                <a:gd name="T28" fmla="*/ 122 w 128"/>
                <a:gd name="T29" fmla="*/ 14 h 100"/>
                <a:gd name="T30" fmla="*/ 44 w 128"/>
                <a:gd name="T31" fmla="*/ 4 h 100"/>
                <a:gd name="T32" fmla="*/ 84 w 128"/>
                <a:gd name="T33" fmla="*/ 4 h 100"/>
                <a:gd name="T34" fmla="*/ 84 w 128"/>
                <a:gd name="T35" fmla="*/ 14 h 100"/>
                <a:gd name="T36" fmla="*/ 44 w 128"/>
                <a:gd name="T37" fmla="*/ 14 h 100"/>
                <a:gd name="T38" fmla="*/ 44 w 128"/>
                <a:gd name="T39" fmla="*/ 4 h 100"/>
                <a:gd name="T40" fmla="*/ 123 w 128"/>
                <a:gd name="T41" fmla="*/ 96 h 100"/>
                <a:gd name="T42" fmla="*/ 5 w 128"/>
                <a:gd name="T43" fmla="*/ 96 h 100"/>
                <a:gd name="T44" fmla="*/ 5 w 128"/>
                <a:gd name="T45" fmla="*/ 19 h 100"/>
                <a:gd name="T46" fmla="*/ 123 w 128"/>
                <a:gd name="T47" fmla="*/ 19 h 100"/>
                <a:gd name="T48" fmla="*/ 123 w 128"/>
                <a:gd name="T49" fmla="*/ 9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100">
                  <a:moveTo>
                    <a:pt x="122" y="14"/>
                  </a:moveTo>
                  <a:cubicBezTo>
                    <a:pt x="89" y="14"/>
                    <a:pt x="89" y="14"/>
                    <a:pt x="89" y="14"/>
                  </a:cubicBezTo>
                  <a:cubicBezTo>
                    <a:pt x="89" y="6"/>
                    <a:pt x="89" y="6"/>
                    <a:pt x="89" y="6"/>
                  </a:cubicBezTo>
                  <a:cubicBezTo>
                    <a:pt x="89" y="2"/>
                    <a:pt x="86" y="0"/>
                    <a:pt x="83" y="0"/>
                  </a:cubicBezTo>
                  <a:cubicBezTo>
                    <a:pt x="45" y="0"/>
                    <a:pt x="45" y="0"/>
                    <a:pt x="45" y="0"/>
                  </a:cubicBezTo>
                  <a:cubicBezTo>
                    <a:pt x="42" y="0"/>
                    <a:pt x="39" y="2"/>
                    <a:pt x="39" y="6"/>
                  </a:cubicBezTo>
                  <a:cubicBezTo>
                    <a:pt x="39" y="14"/>
                    <a:pt x="39" y="14"/>
                    <a:pt x="39" y="14"/>
                  </a:cubicBezTo>
                  <a:cubicBezTo>
                    <a:pt x="6" y="14"/>
                    <a:pt x="6" y="14"/>
                    <a:pt x="6" y="14"/>
                  </a:cubicBezTo>
                  <a:cubicBezTo>
                    <a:pt x="3" y="14"/>
                    <a:pt x="0" y="17"/>
                    <a:pt x="0" y="20"/>
                  </a:cubicBezTo>
                  <a:cubicBezTo>
                    <a:pt x="0" y="94"/>
                    <a:pt x="0" y="94"/>
                    <a:pt x="0" y="94"/>
                  </a:cubicBezTo>
                  <a:cubicBezTo>
                    <a:pt x="0" y="98"/>
                    <a:pt x="3" y="100"/>
                    <a:pt x="6" y="100"/>
                  </a:cubicBezTo>
                  <a:cubicBezTo>
                    <a:pt x="122" y="100"/>
                    <a:pt x="122" y="100"/>
                    <a:pt x="122" y="100"/>
                  </a:cubicBezTo>
                  <a:cubicBezTo>
                    <a:pt x="125" y="100"/>
                    <a:pt x="128" y="98"/>
                    <a:pt x="128" y="94"/>
                  </a:cubicBezTo>
                  <a:cubicBezTo>
                    <a:pt x="128" y="20"/>
                    <a:pt x="128" y="20"/>
                    <a:pt x="128" y="20"/>
                  </a:cubicBezTo>
                  <a:cubicBezTo>
                    <a:pt x="128" y="17"/>
                    <a:pt x="125" y="14"/>
                    <a:pt x="122" y="14"/>
                  </a:cubicBezTo>
                  <a:close/>
                  <a:moveTo>
                    <a:pt x="44" y="4"/>
                  </a:moveTo>
                  <a:cubicBezTo>
                    <a:pt x="84" y="4"/>
                    <a:pt x="84" y="4"/>
                    <a:pt x="84" y="4"/>
                  </a:cubicBezTo>
                  <a:cubicBezTo>
                    <a:pt x="84" y="14"/>
                    <a:pt x="84" y="14"/>
                    <a:pt x="84" y="14"/>
                  </a:cubicBezTo>
                  <a:cubicBezTo>
                    <a:pt x="44" y="14"/>
                    <a:pt x="44" y="14"/>
                    <a:pt x="44" y="14"/>
                  </a:cubicBezTo>
                  <a:lnTo>
                    <a:pt x="44" y="4"/>
                  </a:lnTo>
                  <a:close/>
                  <a:moveTo>
                    <a:pt x="123" y="96"/>
                  </a:moveTo>
                  <a:cubicBezTo>
                    <a:pt x="5" y="96"/>
                    <a:pt x="5" y="96"/>
                    <a:pt x="5" y="96"/>
                  </a:cubicBezTo>
                  <a:cubicBezTo>
                    <a:pt x="5" y="19"/>
                    <a:pt x="5" y="19"/>
                    <a:pt x="5" y="19"/>
                  </a:cubicBezTo>
                  <a:cubicBezTo>
                    <a:pt x="123" y="19"/>
                    <a:pt x="123" y="19"/>
                    <a:pt x="123" y="19"/>
                  </a:cubicBezTo>
                  <a:lnTo>
                    <a:pt x="123"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7" name="Freeform 97"/>
            <p:cNvSpPr/>
            <p:nvPr/>
          </p:nvSpPr>
          <p:spPr bwMode="auto">
            <a:xfrm>
              <a:off x="646113" y="3384551"/>
              <a:ext cx="323850" cy="17463"/>
            </a:xfrm>
            <a:custGeom>
              <a:avLst/>
              <a:gdLst>
                <a:gd name="T0" fmla="*/ 2 w 86"/>
                <a:gd name="T1" fmla="*/ 5 h 5"/>
                <a:gd name="T2" fmla="*/ 84 w 86"/>
                <a:gd name="T3" fmla="*/ 5 h 5"/>
                <a:gd name="T4" fmla="*/ 86 w 86"/>
                <a:gd name="T5" fmla="*/ 2 h 5"/>
                <a:gd name="T6" fmla="*/ 84 w 86"/>
                <a:gd name="T7" fmla="*/ 0 h 5"/>
                <a:gd name="T8" fmla="*/ 2 w 86"/>
                <a:gd name="T9" fmla="*/ 0 h 5"/>
                <a:gd name="T10" fmla="*/ 0 w 86"/>
                <a:gd name="T11" fmla="*/ 2 h 5"/>
                <a:gd name="T12" fmla="*/ 2 w 86"/>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86" h="5">
                  <a:moveTo>
                    <a:pt x="2" y="5"/>
                  </a:moveTo>
                  <a:cubicBezTo>
                    <a:pt x="84" y="5"/>
                    <a:pt x="84" y="5"/>
                    <a:pt x="84" y="5"/>
                  </a:cubicBezTo>
                  <a:cubicBezTo>
                    <a:pt x="85" y="5"/>
                    <a:pt x="86" y="4"/>
                    <a:pt x="86" y="2"/>
                  </a:cubicBezTo>
                  <a:cubicBezTo>
                    <a:pt x="86" y="1"/>
                    <a:pt x="85" y="0"/>
                    <a:pt x="84" y="0"/>
                  </a:cubicBezTo>
                  <a:cubicBezTo>
                    <a:pt x="2" y="0"/>
                    <a:pt x="2" y="0"/>
                    <a:pt x="2" y="0"/>
                  </a:cubicBezTo>
                  <a:cubicBezTo>
                    <a:pt x="1" y="0"/>
                    <a:pt x="0" y="1"/>
                    <a:pt x="0" y="2"/>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8" name="Freeform 98"/>
            <p:cNvSpPr/>
            <p:nvPr/>
          </p:nvSpPr>
          <p:spPr bwMode="auto">
            <a:xfrm>
              <a:off x="646113" y="3455988"/>
              <a:ext cx="323850" cy="14288"/>
            </a:xfrm>
            <a:custGeom>
              <a:avLst/>
              <a:gdLst>
                <a:gd name="T0" fmla="*/ 2 w 86"/>
                <a:gd name="T1" fmla="*/ 4 h 4"/>
                <a:gd name="T2" fmla="*/ 84 w 86"/>
                <a:gd name="T3" fmla="*/ 4 h 4"/>
                <a:gd name="T4" fmla="*/ 86 w 86"/>
                <a:gd name="T5" fmla="*/ 2 h 4"/>
                <a:gd name="T6" fmla="*/ 84 w 86"/>
                <a:gd name="T7" fmla="*/ 0 h 4"/>
                <a:gd name="T8" fmla="*/ 2 w 86"/>
                <a:gd name="T9" fmla="*/ 0 h 4"/>
                <a:gd name="T10" fmla="*/ 0 w 86"/>
                <a:gd name="T11" fmla="*/ 2 h 4"/>
                <a:gd name="T12" fmla="*/ 2 w 8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86" h="4">
                  <a:moveTo>
                    <a:pt x="2" y="4"/>
                  </a:moveTo>
                  <a:cubicBezTo>
                    <a:pt x="84" y="4"/>
                    <a:pt x="84" y="4"/>
                    <a:pt x="84" y="4"/>
                  </a:cubicBezTo>
                  <a:cubicBezTo>
                    <a:pt x="85" y="4"/>
                    <a:pt x="86" y="3"/>
                    <a:pt x="86" y="2"/>
                  </a:cubicBezTo>
                  <a:cubicBezTo>
                    <a:pt x="86" y="1"/>
                    <a:pt x="85" y="0"/>
                    <a:pt x="84"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9" name="Freeform 99"/>
            <p:cNvSpPr/>
            <p:nvPr/>
          </p:nvSpPr>
          <p:spPr bwMode="auto">
            <a:xfrm>
              <a:off x="646113" y="3522663"/>
              <a:ext cx="323850" cy="19050"/>
            </a:xfrm>
            <a:custGeom>
              <a:avLst/>
              <a:gdLst>
                <a:gd name="T0" fmla="*/ 2 w 86"/>
                <a:gd name="T1" fmla="*/ 5 h 5"/>
                <a:gd name="T2" fmla="*/ 84 w 86"/>
                <a:gd name="T3" fmla="*/ 5 h 5"/>
                <a:gd name="T4" fmla="*/ 86 w 86"/>
                <a:gd name="T5" fmla="*/ 2 h 5"/>
                <a:gd name="T6" fmla="*/ 84 w 86"/>
                <a:gd name="T7" fmla="*/ 0 h 5"/>
                <a:gd name="T8" fmla="*/ 2 w 86"/>
                <a:gd name="T9" fmla="*/ 0 h 5"/>
                <a:gd name="T10" fmla="*/ 0 w 86"/>
                <a:gd name="T11" fmla="*/ 2 h 5"/>
                <a:gd name="T12" fmla="*/ 2 w 86"/>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86" h="5">
                  <a:moveTo>
                    <a:pt x="2" y="5"/>
                  </a:moveTo>
                  <a:cubicBezTo>
                    <a:pt x="84" y="5"/>
                    <a:pt x="84" y="5"/>
                    <a:pt x="84" y="5"/>
                  </a:cubicBezTo>
                  <a:cubicBezTo>
                    <a:pt x="85" y="5"/>
                    <a:pt x="86" y="4"/>
                    <a:pt x="86" y="2"/>
                  </a:cubicBezTo>
                  <a:cubicBezTo>
                    <a:pt x="86" y="1"/>
                    <a:pt x="85" y="0"/>
                    <a:pt x="84" y="0"/>
                  </a:cubicBezTo>
                  <a:cubicBezTo>
                    <a:pt x="2" y="0"/>
                    <a:pt x="2" y="0"/>
                    <a:pt x="2" y="0"/>
                  </a:cubicBezTo>
                  <a:cubicBezTo>
                    <a:pt x="1" y="0"/>
                    <a:pt x="0" y="1"/>
                    <a:pt x="0" y="2"/>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4" name="组合 193"/>
          <p:cNvGrpSpPr/>
          <p:nvPr/>
        </p:nvGrpSpPr>
        <p:grpSpPr>
          <a:xfrm>
            <a:off x="11139488" y="2249488"/>
            <a:ext cx="481013" cy="434975"/>
            <a:chOff x="11139488" y="2249488"/>
            <a:chExt cx="481013" cy="434975"/>
          </a:xfrm>
          <a:solidFill>
            <a:schemeClr val="accent4"/>
          </a:solidFill>
        </p:grpSpPr>
        <p:sp>
          <p:nvSpPr>
            <p:cNvPr id="100" name="Freeform 100"/>
            <p:cNvSpPr>
              <a:spLocks noEditPoints="1"/>
            </p:cNvSpPr>
            <p:nvPr/>
          </p:nvSpPr>
          <p:spPr bwMode="auto">
            <a:xfrm>
              <a:off x="11139488" y="2249488"/>
              <a:ext cx="481013" cy="434975"/>
            </a:xfrm>
            <a:custGeom>
              <a:avLst/>
              <a:gdLst>
                <a:gd name="T0" fmla="*/ 122 w 128"/>
                <a:gd name="T1" fmla="*/ 52 h 116"/>
                <a:gd name="T2" fmla="*/ 103 w 128"/>
                <a:gd name="T3" fmla="*/ 52 h 116"/>
                <a:gd name="T4" fmla="*/ 103 w 128"/>
                <a:gd name="T5" fmla="*/ 29 h 116"/>
                <a:gd name="T6" fmla="*/ 103 w 128"/>
                <a:gd name="T7" fmla="*/ 28 h 116"/>
                <a:gd name="T8" fmla="*/ 75 w 128"/>
                <a:gd name="T9" fmla="*/ 0 h 116"/>
                <a:gd name="T10" fmla="*/ 74 w 128"/>
                <a:gd name="T11" fmla="*/ 0 h 116"/>
                <a:gd name="T12" fmla="*/ 31 w 128"/>
                <a:gd name="T13" fmla="*/ 0 h 116"/>
                <a:gd name="T14" fmla="*/ 25 w 128"/>
                <a:gd name="T15" fmla="*/ 6 h 116"/>
                <a:gd name="T16" fmla="*/ 25 w 128"/>
                <a:gd name="T17" fmla="*/ 52 h 116"/>
                <a:gd name="T18" fmla="*/ 6 w 128"/>
                <a:gd name="T19" fmla="*/ 52 h 116"/>
                <a:gd name="T20" fmla="*/ 0 w 128"/>
                <a:gd name="T21" fmla="*/ 58 h 116"/>
                <a:gd name="T22" fmla="*/ 0 w 128"/>
                <a:gd name="T23" fmla="*/ 110 h 116"/>
                <a:gd name="T24" fmla="*/ 6 w 128"/>
                <a:gd name="T25" fmla="*/ 116 h 116"/>
                <a:gd name="T26" fmla="*/ 122 w 128"/>
                <a:gd name="T27" fmla="*/ 116 h 116"/>
                <a:gd name="T28" fmla="*/ 128 w 128"/>
                <a:gd name="T29" fmla="*/ 110 h 116"/>
                <a:gd name="T30" fmla="*/ 128 w 128"/>
                <a:gd name="T31" fmla="*/ 58 h 116"/>
                <a:gd name="T32" fmla="*/ 122 w 128"/>
                <a:gd name="T33" fmla="*/ 52 h 116"/>
                <a:gd name="T34" fmla="*/ 74 w 128"/>
                <a:gd name="T35" fmla="*/ 5 h 116"/>
                <a:gd name="T36" fmla="*/ 98 w 128"/>
                <a:gd name="T37" fmla="*/ 29 h 116"/>
                <a:gd name="T38" fmla="*/ 74 w 128"/>
                <a:gd name="T39" fmla="*/ 29 h 116"/>
                <a:gd name="T40" fmla="*/ 74 w 128"/>
                <a:gd name="T41" fmla="*/ 5 h 116"/>
                <a:gd name="T42" fmla="*/ 29 w 128"/>
                <a:gd name="T43" fmla="*/ 4 h 116"/>
                <a:gd name="T44" fmla="*/ 69 w 128"/>
                <a:gd name="T45" fmla="*/ 4 h 116"/>
                <a:gd name="T46" fmla="*/ 69 w 128"/>
                <a:gd name="T47" fmla="*/ 28 h 116"/>
                <a:gd name="T48" fmla="*/ 75 w 128"/>
                <a:gd name="T49" fmla="*/ 34 h 116"/>
                <a:gd name="T50" fmla="*/ 99 w 128"/>
                <a:gd name="T51" fmla="*/ 34 h 116"/>
                <a:gd name="T52" fmla="*/ 99 w 128"/>
                <a:gd name="T53" fmla="*/ 67 h 116"/>
                <a:gd name="T54" fmla="*/ 29 w 128"/>
                <a:gd name="T55" fmla="*/ 67 h 116"/>
                <a:gd name="T56" fmla="*/ 29 w 128"/>
                <a:gd name="T57" fmla="*/ 4 h 116"/>
                <a:gd name="T58" fmla="*/ 123 w 128"/>
                <a:gd name="T59" fmla="*/ 112 h 116"/>
                <a:gd name="T60" fmla="*/ 5 w 128"/>
                <a:gd name="T61" fmla="*/ 112 h 116"/>
                <a:gd name="T62" fmla="*/ 5 w 128"/>
                <a:gd name="T63" fmla="*/ 57 h 116"/>
                <a:gd name="T64" fmla="*/ 25 w 128"/>
                <a:gd name="T65" fmla="*/ 57 h 116"/>
                <a:gd name="T66" fmla="*/ 25 w 128"/>
                <a:gd name="T67" fmla="*/ 72 h 116"/>
                <a:gd name="T68" fmla="*/ 103 w 128"/>
                <a:gd name="T69" fmla="*/ 72 h 116"/>
                <a:gd name="T70" fmla="*/ 103 w 128"/>
                <a:gd name="T71" fmla="*/ 57 h 116"/>
                <a:gd name="T72" fmla="*/ 123 w 128"/>
                <a:gd name="T73" fmla="*/ 57 h 116"/>
                <a:gd name="T74" fmla="*/ 123 w 128"/>
                <a:gd name="T75" fmla="*/ 11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116">
                  <a:moveTo>
                    <a:pt x="122" y="52"/>
                  </a:moveTo>
                  <a:cubicBezTo>
                    <a:pt x="103" y="52"/>
                    <a:pt x="103" y="52"/>
                    <a:pt x="103" y="52"/>
                  </a:cubicBezTo>
                  <a:cubicBezTo>
                    <a:pt x="103" y="29"/>
                    <a:pt x="103" y="29"/>
                    <a:pt x="103" y="29"/>
                  </a:cubicBezTo>
                  <a:cubicBezTo>
                    <a:pt x="103" y="29"/>
                    <a:pt x="103" y="28"/>
                    <a:pt x="103" y="28"/>
                  </a:cubicBezTo>
                  <a:cubicBezTo>
                    <a:pt x="75" y="0"/>
                    <a:pt x="75" y="0"/>
                    <a:pt x="75" y="0"/>
                  </a:cubicBezTo>
                  <a:cubicBezTo>
                    <a:pt x="75" y="0"/>
                    <a:pt x="74" y="0"/>
                    <a:pt x="74" y="0"/>
                  </a:cubicBezTo>
                  <a:cubicBezTo>
                    <a:pt x="31" y="0"/>
                    <a:pt x="31" y="0"/>
                    <a:pt x="31" y="0"/>
                  </a:cubicBezTo>
                  <a:cubicBezTo>
                    <a:pt x="27" y="0"/>
                    <a:pt x="25" y="2"/>
                    <a:pt x="25" y="6"/>
                  </a:cubicBezTo>
                  <a:cubicBezTo>
                    <a:pt x="25" y="52"/>
                    <a:pt x="25" y="52"/>
                    <a:pt x="25" y="52"/>
                  </a:cubicBezTo>
                  <a:cubicBezTo>
                    <a:pt x="6" y="52"/>
                    <a:pt x="6" y="52"/>
                    <a:pt x="6" y="52"/>
                  </a:cubicBezTo>
                  <a:cubicBezTo>
                    <a:pt x="3" y="52"/>
                    <a:pt x="0" y="55"/>
                    <a:pt x="0" y="58"/>
                  </a:cubicBezTo>
                  <a:cubicBezTo>
                    <a:pt x="0" y="110"/>
                    <a:pt x="0" y="110"/>
                    <a:pt x="0" y="110"/>
                  </a:cubicBezTo>
                  <a:cubicBezTo>
                    <a:pt x="0" y="114"/>
                    <a:pt x="3" y="116"/>
                    <a:pt x="6" y="116"/>
                  </a:cubicBezTo>
                  <a:cubicBezTo>
                    <a:pt x="122" y="116"/>
                    <a:pt x="122" y="116"/>
                    <a:pt x="122" y="116"/>
                  </a:cubicBezTo>
                  <a:cubicBezTo>
                    <a:pt x="125" y="116"/>
                    <a:pt x="128" y="114"/>
                    <a:pt x="128" y="110"/>
                  </a:cubicBezTo>
                  <a:cubicBezTo>
                    <a:pt x="128" y="58"/>
                    <a:pt x="128" y="58"/>
                    <a:pt x="128" y="58"/>
                  </a:cubicBezTo>
                  <a:cubicBezTo>
                    <a:pt x="128" y="55"/>
                    <a:pt x="125" y="52"/>
                    <a:pt x="122" y="52"/>
                  </a:cubicBezTo>
                  <a:close/>
                  <a:moveTo>
                    <a:pt x="74" y="5"/>
                  </a:moveTo>
                  <a:cubicBezTo>
                    <a:pt x="98" y="29"/>
                    <a:pt x="98" y="29"/>
                    <a:pt x="98" y="29"/>
                  </a:cubicBezTo>
                  <a:cubicBezTo>
                    <a:pt x="74" y="29"/>
                    <a:pt x="74" y="29"/>
                    <a:pt x="74" y="29"/>
                  </a:cubicBezTo>
                  <a:lnTo>
                    <a:pt x="74" y="5"/>
                  </a:lnTo>
                  <a:close/>
                  <a:moveTo>
                    <a:pt x="29" y="4"/>
                  </a:moveTo>
                  <a:cubicBezTo>
                    <a:pt x="69" y="4"/>
                    <a:pt x="69" y="4"/>
                    <a:pt x="69" y="4"/>
                  </a:cubicBezTo>
                  <a:cubicBezTo>
                    <a:pt x="69" y="28"/>
                    <a:pt x="69" y="28"/>
                    <a:pt x="69" y="28"/>
                  </a:cubicBezTo>
                  <a:cubicBezTo>
                    <a:pt x="69" y="31"/>
                    <a:pt x="72" y="34"/>
                    <a:pt x="75" y="34"/>
                  </a:cubicBezTo>
                  <a:cubicBezTo>
                    <a:pt x="99" y="34"/>
                    <a:pt x="99" y="34"/>
                    <a:pt x="99" y="34"/>
                  </a:cubicBezTo>
                  <a:cubicBezTo>
                    <a:pt x="99" y="67"/>
                    <a:pt x="99" y="67"/>
                    <a:pt x="99" y="67"/>
                  </a:cubicBezTo>
                  <a:cubicBezTo>
                    <a:pt x="29" y="67"/>
                    <a:pt x="29" y="67"/>
                    <a:pt x="29" y="67"/>
                  </a:cubicBezTo>
                  <a:lnTo>
                    <a:pt x="29" y="4"/>
                  </a:lnTo>
                  <a:close/>
                  <a:moveTo>
                    <a:pt x="123" y="112"/>
                  </a:moveTo>
                  <a:cubicBezTo>
                    <a:pt x="5" y="112"/>
                    <a:pt x="5" y="112"/>
                    <a:pt x="5" y="112"/>
                  </a:cubicBezTo>
                  <a:cubicBezTo>
                    <a:pt x="5" y="57"/>
                    <a:pt x="5" y="57"/>
                    <a:pt x="5" y="57"/>
                  </a:cubicBezTo>
                  <a:cubicBezTo>
                    <a:pt x="25" y="57"/>
                    <a:pt x="25" y="57"/>
                    <a:pt x="25" y="57"/>
                  </a:cubicBezTo>
                  <a:cubicBezTo>
                    <a:pt x="25" y="72"/>
                    <a:pt x="25" y="72"/>
                    <a:pt x="25" y="72"/>
                  </a:cubicBezTo>
                  <a:cubicBezTo>
                    <a:pt x="103" y="72"/>
                    <a:pt x="103" y="72"/>
                    <a:pt x="103" y="72"/>
                  </a:cubicBezTo>
                  <a:cubicBezTo>
                    <a:pt x="103" y="57"/>
                    <a:pt x="103" y="57"/>
                    <a:pt x="103" y="57"/>
                  </a:cubicBezTo>
                  <a:cubicBezTo>
                    <a:pt x="123" y="57"/>
                    <a:pt x="123" y="57"/>
                    <a:pt x="123" y="57"/>
                  </a:cubicBezTo>
                  <a:lnTo>
                    <a:pt x="123" y="1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1" name="Freeform 101"/>
            <p:cNvSpPr/>
            <p:nvPr/>
          </p:nvSpPr>
          <p:spPr bwMode="auto">
            <a:xfrm>
              <a:off x="11233150" y="2613026"/>
              <a:ext cx="293688" cy="15875"/>
            </a:xfrm>
            <a:custGeom>
              <a:avLst/>
              <a:gdLst>
                <a:gd name="T0" fmla="*/ 76 w 78"/>
                <a:gd name="T1" fmla="*/ 0 h 4"/>
                <a:gd name="T2" fmla="*/ 2 w 78"/>
                <a:gd name="T3" fmla="*/ 0 h 4"/>
                <a:gd name="T4" fmla="*/ 0 w 78"/>
                <a:gd name="T5" fmla="*/ 2 h 4"/>
                <a:gd name="T6" fmla="*/ 2 w 78"/>
                <a:gd name="T7" fmla="*/ 4 h 4"/>
                <a:gd name="T8" fmla="*/ 76 w 78"/>
                <a:gd name="T9" fmla="*/ 4 h 4"/>
                <a:gd name="T10" fmla="*/ 78 w 78"/>
                <a:gd name="T11" fmla="*/ 2 h 4"/>
                <a:gd name="T12" fmla="*/ 76 w 7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78" h="4">
                  <a:moveTo>
                    <a:pt x="76" y="0"/>
                  </a:moveTo>
                  <a:cubicBezTo>
                    <a:pt x="2" y="0"/>
                    <a:pt x="2" y="0"/>
                    <a:pt x="2" y="0"/>
                  </a:cubicBezTo>
                  <a:cubicBezTo>
                    <a:pt x="1" y="0"/>
                    <a:pt x="0" y="1"/>
                    <a:pt x="0" y="2"/>
                  </a:cubicBezTo>
                  <a:cubicBezTo>
                    <a:pt x="0" y="3"/>
                    <a:pt x="1" y="4"/>
                    <a:pt x="2" y="4"/>
                  </a:cubicBezTo>
                  <a:cubicBezTo>
                    <a:pt x="76" y="4"/>
                    <a:pt x="76" y="4"/>
                    <a:pt x="76" y="4"/>
                  </a:cubicBezTo>
                  <a:cubicBezTo>
                    <a:pt x="77" y="4"/>
                    <a:pt x="78" y="3"/>
                    <a:pt x="78" y="2"/>
                  </a:cubicBezTo>
                  <a:cubicBezTo>
                    <a:pt x="78" y="1"/>
                    <a:pt x="77" y="0"/>
                    <a:pt x="7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5" name="组合 194"/>
          <p:cNvGrpSpPr/>
          <p:nvPr/>
        </p:nvGrpSpPr>
        <p:grpSpPr>
          <a:xfrm>
            <a:off x="10179050" y="2227263"/>
            <a:ext cx="481013" cy="479425"/>
            <a:chOff x="10179050" y="2227263"/>
            <a:chExt cx="481013" cy="479425"/>
          </a:xfrm>
          <a:solidFill>
            <a:schemeClr val="accent4"/>
          </a:solidFill>
        </p:grpSpPr>
        <p:sp>
          <p:nvSpPr>
            <p:cNvPr id="102" name="Freeform 102"/>
            <p:cNvSpPr>
              <a:spLocks noEditPoints="1"/>
            </p:cNvSpPr>
            <p:nvPr/>
          </p:nvSpPr>
          <p:spPr bwMode="auto">
            <a:xfrm>
              <a:off x="10179050" y="2227263"/>
              <a:ext cx="481013" cy="479425"/>
            </a:xfrm>
            <a:custGeom>
              <a:avLst/>
              <a:gdLst>
                <a:gd name="T0" fmla="*/ 122 w 128"/>
                <a:gd name="T1" fmla="*/ 0 h 128"/>
                <a:gd name="T2" fmla="*/ 6 w 128"/>
                <a:gd name="T3" fmla="*/ 0 h 128"/>
                <a:gd name="T4" fmla="*/ 0 w 128"/>
                <a:gd name="T5" fmla="*/ 6 h 128"/>
                <a:gd name="T6" fmla="*/ 0 w 128"/>
                <a:gd name="T7" fmla="*/ 122 h 128"/>
                <a:gd name="T8" fmla="*/ 6 w 128"/>
                <a:gd name="T9" fmla="*/ 128 h 128"/>
                <a:gd name="T10" fmla="*/ 122 w 128"/>
                <a:gd name="T11" fmla="*/ 128 h 128"/>
                <a:gd name="T12" fmla="*/ 128 w 128"/>
                <a:gd name="T13" fmla="*/ 122 h 128"/>
                <a:gd name="T14" fmla="*/ 128 w 128"/>
                <a:gd name="T15" fmla="*/ 6 h 128"/>
                <a:gd name="T16" fmla="*/ 122 w 128"/>
                <a:gd name="T17" fmla="*/ 0 h 128"/>
                <a:gd name="T18" fmla="*/ 123 w 128"/>
                <a:gd name="T19" fmla="*/ 123 h 128"/>
                <a:gd name="T20" fmla="*/ 5 w 128"/>
                <a:gd name="T21" fmla="*/ 123 h 128"/>
                <a:gd name="T22" fmla="*/ 5 w 128"/>
                <a:gd name="T23" fmla="*/ 66 h 128"/>
                <a:gd name="T24" fmla="*/ 123 w 128"/>
                <a:gd name="T25" fmla="*/ 66 h 128"/>
                <a:gd name="T26" fmla="*/ 123 w 128"/>
                <a:gd name="T27" fmla="*/ 123 h 128"/>
                <a:gd name="T28" fmla="*/ 123 w 128"/>
                <a:gd name="T29" fmla="*/ 62 h 128"/>
                <a:gd name="T30" fmla="*/ 5 w 128"/>
                <a:gd name="T31" fmla="*/ 62 h 128"/>
                <a:gd name="T32" fmla="*/ 5 w 128"/>
                <a:gd name="T33" fmla="*/ 5 h 128"/>
                <a:gd name="T34" fmla="*/ 123 w 128"/>
                <a:gd name="T35" fmla="*/ 5 h 128"/>
                <a:gd name="T36" fmla="*/ 123 w 128"/>
                <a:gd name="T37" fmla="*/ 6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28">
                  <a:moveTo>
                    <a:pt x="122" y="0"/>
                  </a:moveTo>
                  <a:cubicBezTo>
                    <a:pt x="6" y="0"/>
                    <a:pt x="6" y="0"/>
                    <a:pt x="6" y="0"/>
                  </a:cubicBezTo>
                  <a:cubicBezTo>
                    <a:pt x="3" y="0"/>
                    <a:pt x="0" y="3"/>
                    <a:pt x="0" y="6"/>
                  </a:cubicBezTo>
                  <a:cubicBezTo>
                    <a:pt x="0" y="122"/>
                    <a:pt x="0" y="122"/>
                    <a:pt x="0" y="122"/>
                  </a:cubicBezTo>
                  <a:cubicBezTo>
                    <a:pt x="0" y="125"/>
                    <a:pt x="3" y="128"/>
                    <a:pt x="6" y="128"/>
                  </a:cubicBezTo>
                  <a:cubicBezTo>
                    <a:pt x="122" y="128"/>
                    <a:pt x="122" y="128"/>
                    <a:pt x="122" y="128"/>
                  </a:cubicBezTo>
                  <a:cubicBezTo>
                    <a:pt x="125" y="128"/>
                    <a:pt x="128" y="125"/>
                    <a:pt x="128" y="122"/>
                  </a:cubicBezTo>
                  <a:cubicBezTo>
                    <a:pt x="128" y="6"/>
                    <a:pt x="128" y="6"/>
                    <a:pt x="128" y="6"/>
                  </a:cubicBezTo>
                  <a:cubicBezTo>
                    <a:pt x="128" y="3"/>
                    <a:pt x="125" y="0"/>
                    <a:pt x="122" y="0"/>
                  </a:cubicBezTo>
                  <a:close/>
                  <a:moveTo>
                    <a:pt x="123" y="123"/>
                  </a:moveTo>
                  <a:cubicBezTo>
                    <a:pt x="5" y="123"/>
                    <a:pt x="5" y="123"/>
                    <a:pt x="5" y="123"/>
                  </a:cubicBezTo>
                  <a:cubicBezTo>
                    <a:pt x="5" y="66"/>
                    <a:pt x="5" y="66"/>
                    <a:pt x="5" y="66"/>
                  </a:cubicBezTo>
                  <a:cubicBezTo>
                    <a:pt x="123" y="66"/>
                    <a:pt x="123" y="66"/>
                    <a:pt x="123" y="66"/>
                  </a:cubicBezTo>
                  <a:lnTo>
                    <a:pt x="123" y="123"/>
                  </a:lnTo>
                  <a:close/>
                  <a:moveTo>
                    <a:pt x="123" y="62"/>
                  </a:moveTo>
                  <a:cubicBezTo>
                    <a:pt x="5" y="62"/>
                    <a:pt x="5" y="62"/>
                    <a:pt x="5" y="62"/>
                  </a:cubicBezTo>
                  <a:cubicBezTo>
                    <a:pt x="5" y="5"/>
                    <a:pt x="5" y="5"/>
                    <a:pt x="5" y="5"/>
                  </a:cubicBezTo>
                  <a:cubicBezTo>
                    <a:pt x="123" y="5"/>
                    <a:pt x="123" y="5"/>
                    <a:pt x="123" y="5"/>
                  </a:cubicBezTo>
                  <a:lnTo>
                    <a:pt x="123" y="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3" name="Freeform 103"/>
            <p:cNvSpPr/>
            <p:nvPr/>
          </p:nvSpPr>
          <p:spPr bwMode="auto">
            <a:xfrm>
              <a:off x="10355263" y="2335213"/>
              <a:ext cx="127000" cy="46038"/>
            </a:xfrm>
            <a:custGeom>
              <a:avLst/>
              <a:gdLst>
                <a:gd name="T0" fmla="*/ 6 w 34"/>
                <a:gd name="T1" fmla="*/ 12 h 12"/>
                <a:gd name="T2" fmla="*/ 28 w 34"/>
                <a:gd name="T3" fmla="*/ 12 h 12"/>
                <a:gd name="T4" fmla="*/ 34 w 34"/>
                <a:gd name="T5" fmla="*/ 6 h 12"/>
                <a:gd name="T6" fmla="*/ 34 w 34"/>
                <a:gd name="T7" fmla="*/ 3 h 12"/>
                <a:gd name="T8" fmla="*/ 32 w 34"/>
                <a:gd name="T9" fmla="*/ 0 h 12"/>
                <a:gd name="T10" fmla="*/ 30 w 34"/>
                <a:gd name="T11" fmla="*/ 3 h 12"/>
                <a:gd name="T12" fmla="*/ 30 w 34"/>
                <a:gd name="T13" fmla="*/ 8 h 12"/>
                <a:gd name="T14" fmla="*/ 4 w 34"/>
                <a:gd name="T15" fmla="*/ 8 h 12"/>
                <a:gd name="T16" fmla="*/ 4 w 34"/>
                <a:gd name="T17" fmla="*/ 3 h 12"/>
                <a:gd name="T18" fmla="*/ 2 w 34"/>
                <a:gd name="T19" fmla="*/ 0 h 12"/>
                <a:gd name="T20" fmla="*/ 0 w 34"/>
                <a:gd name="T21" fmla="*/ 3 h 12"/>
                <a:gd name="T22" fmla="*/ 0 w 34"/>
                <a:gd name="T23" fmla="*/ 6 h 12"/>
                <a:gd name="T24" fmla="*/ 6 w 34"/>
                <a:gd name="T25"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 h="12">
                  <a:moveTo>
                    <a:pt x="6" y="12"/>
                  </a:moveTo>
                  <a:cubicBezTo>
                    <a:pt x="28" y="12"/>
                    <a:pt x="28" y="12"/>
                    <a:pt x="28" y="12"/>
                  </a:cubicBezTo>
                  <a:cubicBezTo>
                    <a:pt x="31" y="12"/>
                    <a:pt x="34" y="10"/>
                    <a:pt x="34" y="6"/>
                  </a:cubicBezTo>
                  <a:cubicBezTo>
                    <a:pt x="34" y="3"/>
                    <a:pt x="34" y="3"/>
                    <a:pt x="34" y="3"/>
                  </a:cubicBezTo>
                  <a:cubicBezTo>
                    <a:pt x="34" y="1"/>
                    <a:pt x="33" y="0"/>
                    <a:pt x="32" y="0"/>
                  </a:cubicBezTo>
                  <a:cubicBezTo>
                    <a:pt x="31" y="0"/>
                    <a:pt x="30" y="1"/>
                    <a:pt x="30" y="3"/>
                  </a:cubicBezTo>
                  <a:cubicBezTo>
                    <a:pt x="30" y="8"/>
                    <a:pt x="30" y="8"/>
                    <a:pt x="30" y="8"/>
                  </a:cubicBezTo>
                  <a:cubicBezTo>
                    <a:pt x="4" y="8"/>
                    <a:pt x="4" y="8"/>
                    <a:pt x="4" y="8"/>
                  </a:cubicBezTo>
                  <a:cubicBezTo>
                    <a:pt x="4" y="3"/>
                    <a:pt x="4" y="3"/>
                    <a:pt x="4" y="3"/>
                  </a:cubicBezTo>
                  <a:cubicBezTo>
                    <a:pt x="4" y="1"/>
                    <a:pt x="3" y="0"/>
                    <a:pt x="2" y="0"/>
                  </a:cubicBezTo>
                  <a:cubicBezTo>
                    <a:pt x="1" y="0"/>
                    <a:pt x="0" y="1"/>
                    <a:pt x="0" y="3"/>
                  </a:cubicBezTo>
                  <a:cubicBezTo>
                    <a:pt x="0" y="6"/>
                    <a:pt x="0" y="6"/>
                    <a:pt x="0" y="6"/>
                  </a:cubicBezTo>
                  <a:cubicBezTo>
                    <a:pt x="0" y="10"/>
                    <a:pt x="3" y="12"/>
                    <a:pt x="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4" name="Freeform 104"/>
            <p:cNvSpPr/>
            <p:nvPr/>
          </p:nvSpPr>
          <p:spPr bwMode="auto">
            <a:xfrm>
              <a:off x="10355263" y="2568576"/>
              <a:ext cx="127000" cy="44450"/>
            </a:xfrm>
            <a:custGeom>
              <a:avLst/>
              <a:gdLst>
                <a:gd name="T0" fmla="*/ 6 w 34"/>
                <a:gd name="T1" fmla="*/ 12 h 12"/>
                <a:gd name="T2" fmla="*/ 28 w 34"/>
                <a:gd name="T3" fmla="*/ 12 h 12"/>
                <a:gd name="T4" fmla="*/ 34 w 34"/>
                <a:gd name="T5" fmla="*/ 6 h 12"/>
                <a:gd name="T6" fmla="*/ 34 w 34"/>
                <a:gd name="T7" fmla="*/ 2 h 12"/>
                <a:gd name="T8" fmla="*/ 32 w 34"/>
                <a:gd name="T9" fmla="*/ 0 h 12"/>
                <a:gd name="T10" fmla="*/ 30 w 34"/>
                <a:gd name="T11" fmla="*/ 2 h 12"/>
                <a:gd name="T12" fmla="*/ 30 w 34"/>
                <a:gd name="T13" fmla="*/ 7 h 12"/>
                <a:gd name="T14" fmla="*/ 4 w 34"/>
                <a:gd name="T15" fmla="*/ 7 h 12"/>
                <a:gd name="T16" fmla="*/ 4 w 34"/>
                <a:gd name="T17" fmla="*/ 2 h 12"/>
                <a:gd name="T18" fmla="*/ 2 w 34"/>
                <a:gd name="T19" fmla="*/ 0 h 12"/>
                <a:gd name="T20" fmla="*/ 0 w 34"/>
                <a:gd name="T21" fmla="*/ 2 h 12"/>
                <a:gd name="T22" fmla="*/ 0 w 34"/>
                <a:gd name="T23" fmla="*/ 6 h 12"/>
                <a:gd name="T24" fmla="*/ 6 w 34"/>
                <a:gd name="T25"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 h="12">
                  <a:moveTo>
                    <a:pt x="6" y="12"/>
                  </a:moveTo>
                  <a:cubicBezTo>
                    <a:pt x="28" y="12"/>
                    <a:pt x="28" y="12"/>
                    <a:pt x="28" y="12"/>
                  </a:cubicBezTo>
                  <a:cubicBezTo>
                    <a:pt x="31" y="12"/>
                    <a:pt x="34" y="9"/>
                    <a:pt x="34" y="6"/>
                  </a:cubicBezTo>
                  <a:cubicBezTo>
                    <a:pt x="34" y="2"/>
                    <a:pt x="34" y="2"/>
                    <a:pt x="34" y="2"/>
                  </a:cubicBezTo>
                  <a:cubicBezTo>
                    <a:pt x="34" y="1"/>
                    <a:pt x="33" y="0"/>
                    <a:pt x="32" y="0"/>
                  </a:cubicBezTo>
                  <a:cubicBezTo>
                    <a:pt x="31" y="0"/>
                    <a:pt x="30" y="1"/>
                    <a:pt x="30" y="2"/>
                  </a:cubicBezTo>
                  <a:cubicBezTo>
                    <a:pt x="30" y="7"/>
                    <a:pt x="30" y="7"/>
                    <a:pt x="30" y="7"/>
                  </a:cubicBezTo>
                  <a:cubicBezTo>
                    <a:pt x="4" y="7"/>
                    <a:pt x="4" y="7"/>
                    <a:pt x="4" y="7"/>
                  </a:cubicBezTo>
                  <a:cubicBezTo>
                    <a:pt x="4" y="2"/>
                    <a:pt x="4" y="2"/>
                    <a:pt x="4" y="2"/>
                  </a:cubicBezTo>
                  <a:cubicBezTo>
                    <a:pt x="4" y="1"/>
                    <a:pt x="3" y="0"/>
                    <a:pt x="2" y="0"/>
                  </a:cubicBezTo>
                  <a:cubicBezTo>
                    <a:pt x="1" y="0"/>
                    <a:pt x="0" y="1"/>
                    <a:pt x="0" y="2"/>
                  </a:cubicBezTo>
                  <a:cubicBezTo>
                    <a:pt x="0" y="6"/>
                    <a:pt x="0" y="6"/>
                    <a:pt x="0" y="6"/>
                  </a:cubicBezTo>
                  <a:cubicBezTo>
                    <a:pt x="0" y="9"/>
                    <a:pt x="3" y="12"/>
                    <a:pt x="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6" name="组合 195"/>
          <p:cNvGrpSpPr/>
          <p:nvPr/>
        </p:nvGrpSpPr>
        <p:grpSpPr>
          <a:xfrm>
            <a:off x="9217025" y="2227263"/>
            <a:ext cx="481013" cy="479425"/>
            <a:chOff x="9217025" y="2227263"/>
            <a:chExt cx="481013" cy="479425"/>
          </a:xfrm>
          <a:solidFill>
            <a:schemeClr val="accent4"/>
          </a:solidFill>
        </p:grpSpPr>
        <p:sp>
          <p:nvSpPr>
            <p:cNvPr id="105" name="Freeform 105"/>
            <p:cNvSpPr/>
            <p:nvPr/>
          </p:nvSpPr>
          <p:spPr bwMode="auto">
            <a:xfrm>
              <a:off x="9217025" y="2227263"/>
              <a:ext cx="481013" cy="479425"/>
            </a:xfrm>
            <a:custGeom>
              <a:avLst/>
              <a:gdLst>
                <a:gd name="T0" fmla="*/ 126 w 128"/>
                <a:gd name="T1" fmla="*/ 123 h 128"/>
                <a:gd name="T2" fmla="*/ 5 w 128"/>
                <a:gd name="T3" fmla="*/ 123 h 128"/>
                <a:gd name="T4" fmla="*/ 5 w 128"/>
                <a:gd name="T5" fmla="*/ 2 h 128"/>
                <a:gd name="T6" fmla="*/ 2 w 128"/>
                <a:gd name="T7" fmla="*/ 0 h 128"/>
                <a:gd name="T8" fmla="*/ 0 w 128"/>
                <a:gd name="T9" fmla="*/ 2 h 128"/>
                <a:gd name="T10" fmla="*/ 0 w 128"/>
                <a:gd name="T11" fmla="*/ 126 h 128"/>
                <a:gd name="T12" fmla="*/ 2 w 128"/>
                <a:gd name="T13" fmla="*/ 128 h 128"/>
                <a:gd name="T14" fmla="*/ 126 w 128"/>
                <a:gd name="T15" fmla="*/ 128 h 128"/>
                <a:gd name="T16" fmla="*/ 128 w 128"/>
                <a:gd name="T17" fmla="*/ 126 h 128"/>
                <a:gd name="T18" fmla="*/ 126 w 128"/>
                <a:gd name="T1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126" y="123"/>
                  </a:moveTo>
                  <a:cubicBezTo>
                    <a:pt x="5" y="123"/>
                    <a:pt x="5" y="123"/>
                    <a:pt x="5" y="123"/>
                  </a:cubicBezTo>
                  <a:cubicBezTo>
                    <a:pt x="5" y="2"/>
                    <a:pt x="5" y="2"/>
                    <a:pt x="5" y="2"/>
                  </a:cubicBezTo>
                  <a:cubicBezTo>
                    <a:pt x="5" y="1"/>
                    <a:pt x="4" y="0"/>
                    <a:pt x="2" y="0"/>
                  </a:cubicBezTo>
                  <a:cubicBezTo>
                    <a:pt x="1" y="0"/>
                    <a:pt x="0" y="1"/>
                    <a:pt x="0" y="2"/>
                  </a:cubicBezTo>
                  <a:cubicBezTo>
                    <a:pt x="0" y="126"/>
                    <a:pt x="0" y="126"/>
                    <a:pt x="0" y="126"/>
                  </a:cubicBezTo>
                  <a:cubicBezTo>
                    <a:pt x="0" y="127"/>
                    <a:pt x="1" y="128"/>
                    <a:pt x="2" y="128"/>
                  </a:cubicBezTo>
                  <a:cubicBezTo>
                    <a:pt x="126" y="128"/>
                    <a:pt x="126" y="128"/>
                    <a:pt x="126" y="128"/>
                  </a:cubicBezTo>
                  <a:cubicBezTo>
                    <a:pt x="127" y="128"/>
                    <a:pt x="128" y="127"/>
                    <a:pt x="128" y="126"/>
                  </a:cubicBezTo>
                  <a:cubicBezTo>
                    <a:pt x="128" y="124"/>
                    <a:pt x="127" y="123"/>
                    <a:pt x="126" y="1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6" name="Freeform 106"/>
            <p:cNvSpPr/>
            <p:nvPr/>
          </p:nvSpPr>
          <p:spPr bwMode="auto">
            <a:xfrm>
              <a:off x="9274175" y="2316163"/>
              <a:ext cx="423863" cy="274638"/>
            </a:xfrm>
            <a:custGeom>
              <a:avLst/>
              <a:gdLst>
                <a:gd name="T0" fmla="*/ 2 w 113"/>
                <a:gd name="T1" fmla="*/ 49 h 73"/>
                <a:gd name="T2" fmla="*/ 16 w 113"/>
                <a:gd name="T3" fmla="*/ 49 h 73"/>
                <a:gd name="T4" fmla="*/ 35 w 113"/>
                <a:gd name="T5" fmla="*/ 72 h 73"/>
                <a:gd name="T6" fmla="*/ 39 w 113"/>
                <a:gd name="T7" fmla="*/ 72 h 73"/>
                <a:gd name="T8" fmla="*/ 93 w 113"/>
                <a:gd name="T9" fmla="*/ 6 h 73"/>
                <a:gd name="T10" fmla="*/ 109 w 113"/>
                <a:gd name="T11" fmla="*/ 25 h 73"/>
                <a:gd name="T12" fmla="*/ 111 w 113"/>
                <a:gd name="T13" fmla="*/ 26 h 73"/>
                <a:gd name="T14" fmla="*/ 113 w 113"/>
                <a:gd name="T15" fmla="*/ 23 h 73"/>
                <a:gd name="T16" fmla="*/ 112 w 113"/>
                <a:gd name="T17" fmla="*/ 22 h 73"/>
                <a:gd name="T18" fmla="*/ 95 w 113"/>
                <a:gd name="T19" fmla="*/ 1 h 73"/>
                <a:gd name="T20" fmla="*/ 91 w 113"/>
                <a:gd name="T21" fmla="*/ 1 h 73"/>
                <a:gd name="T22" fmla="*/ 37 w 113"/>
                <a:gd name="T23" fmla="*/ 67 h 73"/>
                <a:gd name="T24" fmla="*/ 19 w 113"/>
                <a:gd name="T25" fmla="*/ 45 h 73"/>
                <a:gd name="T26" fmla="*/ 17 w 113"/>
                <a:gd name="T27" fmla="*/ 44 h 73"/>
                <a:gd name="T28" fmla="*/ 2 w 113"/>
                <a:gd name="T29" fmla="*/ 44 h 73"/>
                <a:gd name="T30" fmla="*/ 0 w 113"/>
                <a:gd name="T31" fmla="*/ 46 h 73"/>
                <a:gd name="T32" fmla="*/ 2 w 113"/>
                <a:gd name="T33" fmla="*/ 49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73">
                  <a:moveTo>
                    <a:pt x="2" y="49"/>
                  </a:moveTo>
                  <a:cubicBezTo>
                    <a:pt x="16" y="49"/>
                    <a:pt x="16" y="49"/>
                    <a:pt x="16" y="49"/>
                  </a:cubicBezTo>
                  <a:cubicBezTo>
                    <a:pt x="35" y="72"/>
                    <a:pt x="35" y="72"/>
                    <a:pt x="35" y="72"/>
                  </a:cubicBezTo>
                  <a:cubicBezTo>
                    <a:pt x="36" y="73"/>
                    <a:pt x="38" y="73"/>
                    <a:pt x="39" y="72"/>
                  </a:cubicBezTo>
                  <a:cubicBezTo>
                    <a:pt x="93" y="6"/>
                    <a:pt x="93" y="6"/>
                    <a:pt x="93" y="6"/>
                  </a:cubicBezTo>
                  <a:cubicBezTo>
                    <a:pt x="109" y="25"/>
                    <a:pt x="109" y="25"/>
                    <a:pt x="109" y="25"/>
                  </a:cubicBezTo>
                  <a:cubicBezTo>
                    <a:pt x="109" y="25"/>
                    <a:pt x="110" y="26"/>
                    <a:pt x="111" y="26"/>
                  </a:cubicBezTo>
                  <a:cubicBezTo>
                    <a:pt x="112" y="26"/>
                    <a:pt x="113" y="25"/>
                    <a:pt x="113" y="23"/>
                  </a:cubicBezTo>
                  <a:cubicBezTo>
                    <a:pt x="113" y="23"/>
                    <a:pt x="112" y="22"/>
                    <a:pt x="112" y="22"/>
                  </a:cubicBezTo>
                  <a:cubicBezTo>
                    <a:pt x="95" y="1"/>
                    <a:pt x="95" y="1"/>
                    <a:pt x="95" y="1"/>
                  </a:cubicBezTo>
                  <a:cubicBezTo>
                    <a:pt x="94" y="0"/>
                    <a:pt x="92" y="0"/>
                    <a:pt x="91" y="1"/>
                  </a:cubicBezTo>
                  <a:cubicBezTo>
                    <a:pt x="37" y="67"/>
                    <a:pt x="37" y="67"/>
                    <a:pt x="37" y="67"/>
                  </a:cubicBezTo>
                  <a:cubicBezTo>
                    <a:pt x="19" y="45"/>
                    <a:pt x="19" y="45"/>
                    <a:pt x="19" y="45"/>
                  </a:cubicBezTo>
                  <a:cubicBezTo>
                    <a:pt x="19" y="44"/>
                    <a:pt x="18" y="44"/>
                    <a:pt x="17" y="44"/>
                  </a:cubicBezTo>
                  <a:cubicBezTo>
                    <a:pt x="2" y="44"/>
                    <a:pt x="2" y="44"/>
                    <a:pt x="2" y="44"/>
                  </a:cubicBezTo>
                  <a:cubicBezTo>
                    <a:pt x="1" y="44"/>
                    <a:pt x="0" y="45"/>
                    <a:pt x="0" y="46"/>
                  </a:cubicBezTo>
                  <a:cubicBezTo>
                    <a:pt x="0" y="48"/>
                    <a:pt x="1" y="49"/>
                    <a:pt x="2"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07" name="Freeform 107"/>
          <p:cNvSpPr>
            <a:spLocks noEditPoints="1"/>
          </p:cNvSpPr>
          <p:nvPr/>
        </p:nvSpPr>
        <p:spPr bwMode="auto">
          <a:xfrm>
            <a:off x="8256588" y="2305051"/>
            <a:ext cx="481013" cy="323850"/>
          </a:xfrm>
          <a:custGeom>
            <a:avLst/>
            <a:gdLst>
              <a:gd name="T0" fmla="*/ 126 w 128"/>
              <a:gd name="T1" fmla="*/ 82 h 86"/>
              <a:gd name="T2" fmla="*/ 118 w 128"/>
              <a:gd name="T3" fmla="*/ 82 h 86"/>
              <a:gd name="T4" fmla="*/ 118 w 128"/>
              <a:gd name="T5" fmla="*/ 6 h 86"/>
              <a:gd name="T6" fmla="*/ 112 w 128"/>
              <a:gd name="T7" fmla="*/ 0 h 86"/>
              <a:gd name="T8" fmla="*/ 105 w 128"/>
              <a:gd name="T9" fmla="*/ 0 h 86"/>
              <a:gd name="T10" fmla="*/ 99 w 128"/>
              <a:gd name="T11" fmla="*/ 6 h 86"/>
              <a:gd name="T12" fmla="*/ 99 w 128"/>
              <a:gd name="T13" fmla="*/ 82 h 86"/>
              <a:gd name="T14" fmla="*/ 89 w 128"/>
              <a:gd name="T15" fmla="*/ 82 h 86"/>
              <a:gd name="T16" fmla="*/ 89 w 128"/>
              <a:gd name="T17" fmla="*/ 28 h 86"/>
              <a:gd name="T18" fmla="*/ 83 w 128"/>
              <a:gd name="T19" fmla="*/ 22 h 86"/>
              <a:gd name="T20" fmla="*/ 75 w 128"/>
              <a:gd name="T21" fmla="*/ 22 h 86"/>
              <a:gd name="T22" fmla="*/ 69 w 128"/>
              <a:gd name="T23" fmla="*/ 28 h 86"/>
              <a:gd name="T24" fmla="*/ 69 w 128"/>
              <a:gd name="T25" fmla="*/ 82 h 86"/>
              <a:gd name="T26" fmla="*/ 59 w 128"/>
              <a:gd name="T27" fmla="*/ 82 h 86"/>
              <a:gd name="T28" fmla="*/ 59 w 128"/>
              <a:gd name="T29" fmla="*/ 50 h 86"/>
              <a:gd name="T30" fmla="*/ 53 w 128"/>
              <a:gd name="T31" fmla="*/ 44 h 86"/>
              <a:gd name="T32" fmla="*/ 45 w 128"/>
              <a:gd name="T33" fmla="*/ 44 h 86"/>
              <a:gd name="T34" fmla="*/ 39 w 128"/>
              <a:gd name="T35" fmla="*/ 50 h 86"/>
              <a:gd name="T36" fmla="*/ 39 w 128"/>
              <a:gd name="T37" fmla="*/ 82 h 86"/>
              <a:gd name="T38" fmla="*/ 29 w 128"/>
              <a:gd name="T39" fmla="*/ 82 h 86"/>
              <a:gd name="T40" fmla="*/ 29 w 128"/>
              <a:gd name="T41" fmla="*/ 73 h 86"/>
              <a:gd name="T42" fmla="*/ 23 w 128"/>
              <a:gd name="T43" fmla="*/ 67 h 86"/>
              <a:gd name="T44" fmla="*/ 16 w 128"/>
              <a:gd name="T45" fmla="*/ 67 h 86"/>
              <a:gd name="T46" fmla="*/ 10 w 128"/>
              <a:gd name="T47" fmla="*/ 73 h 86"/>
              <a:gd name="T48" fmla="*/ 10 w 128"/>
              <a:gd name="T49" fmla="*/ 82 h 86"/>
              <a:gd name="T50" fmla="*/ 2 w 128"/>
              <a:gd name="T51" fmla="*/ 82 h 86"/>
              <a:gd name="T52" fmla="*/ 0 w 128"/>
              <a:gd name="T53" fmla="*/ 84 h 86"/>
              <a:gd name="T54" fmla="*/ 2 w 128"/>
              <a:gd name="T55" fmla="*/ 86 h 86"/>
              <a:gd name="T56" fmla="*/ 126 w 128"/>
              <a:gd name="T57" fmla="*/ 86 h 86"/>
              <a:gd name="T58" fmla="*/ 128 w 128"/>
              <a:gd name="T59" fmla="*/ 84 h 86"/>
              <a:gd name="T60" fmla="*/ 126 w 128"/>
              <a:gd name="T61" fmla="*/ 82 h 86"/>
              <a:gd name="T62" fmla="*/ 25 w 128"/>
              <a:gd name="T63" fmla="*/ 82 h 86"/>
              <a:gd name="T64" fmla="*/ 14 w 128"/>
              <a:gd name="T65" fmla="*/ 82 h 86"/>
              <a:gd name="T66" fmla="*/ 14 w 128"/>
              <a:gd name="T67" fmla="*/ 71 h 86"/>
              <a:gd name="T68" fmla="*/ 25 w 128"/>
              <a:gd name="T69" fmla="*/ 71 h 86"/>
              <a:gd name="T70" fmla="*/ 25 w 128"/>
              <a:gd name="T71" fmla="*/ 82 h 86"/>
              <a:gd name="T72" fmla="*/ 54 w 128"/>
              <a:gd name="T73" fmla="*/ 82 h 86"/>
              <a:gd name="T74" fmla="*/ 44 w 128"/>
              <a:gd name="T75" fmla="*/ 82 h 86"/>
              <a:gd name="T76" fmla="*/ 44 w 128"/>
              <a:gd name="T77" fmla="*/ 49 h 86"/>
              <a:gd name="T78" fmla="*/ 54 w 128"/>
              <a:gd name="T79" fmla="*/ 49 h 86"/>
              <a:gd name="T80" fmla="*/ 54 w 128"/>
              <a:gd name="T81" fmla="*/ 82 h 86"/>
              <a:gd name="T82" fmla="*/ 84 w 128"/>
              <a:gd name="T83" fmla="*/ 82 h 86"/>
              <a:gd name="T84" fmla="*/ 74 w 128"/>
              <a:gd name="T85" fmla="*/ 82 h 86"/>
              <a:gd name="T86" fmla="*/ 74 w 128"/>
              <a:gd name="T87" fmla="*/ 27 h 86"/>
              <a:gd name="T88" fmla="*/ 84 w 128"/>
              <a:gd name="T89" fmla="*/ 27 h 86"/>
              <a:gd name="T90" fmla="*/ 84 w 128"/>
              <a:gd name="T91" fmla="*/ 82 h 86"/>
              <a:gd name="T92" fmla="*/ 114 w 128"/>
              <a:gd name="T93" fmla="*/ 82 h 86"/>
              <a:gd name="T94" fmla="*/ 103 w 128"/>
              <a:gd name="T95" fmla="*/ 82 h 86"/>
              <a:gd name="T96" fmla="*/ 103 w 128"/>
              <a:gd name="T97" fmla="*/ 4 h 86"/>
              <a:gd name="T98" fmla="*/ 114 w 128"/>
              <a:gd name="T99" fmla="*/ 4 h 86"/>
              <a:gd name="T100" fmla="*/ 114 w 128"/>
              <a:gd name="T101" fmla="*/ 8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8" h="86">
                <a:moveTo>
                  <a:pt x="126" y="82"/>
                </a:moveTo>
                <a:cubicBezTo>
                  <a:pt x="118" y="82"/>
                  <a:pt x="118" y="82"/>
                  <a:pt x="118" y="82"/>
                </a:cubicBezTo>
                <a:cubicBezTo>
                  <a:pt x="118" y="6"/>
                  <a:pt x="118" y="6"/>
                  <a:pt x="118" y="6"/>
                </a:cubicBezTo>
                <a:cubicBezTo>
                  <a:pt x="118" y="3"/>
                  <a:pt x="116" y="0"/>
                  <a:pt x="112" y="0"/>
                </a:cubicBezTo>
                <a:cubicBezTo>
                  <a:pt x="105" y="0"/>
                  <a:pt x="105" y="0"/>
                  <a:pt x="105" y="0"/>
                </a:cubicBezTo>
                <a:cubicBezTo>
                  <a:pt x="101" y="0"/>
                  <a:pt x="99" y="3"/>
                  <a:pt x="99" y="6"/>
                </a:cubicBezTo>
                <a:cubicBezTo>
                  <a:pt x="99" y="82"/>
                  <a:pt x="99" y="82"/>
                  <a:pt x="99" y="82"/>
                </a:cubicBezTo>
                <a:cubicBezTo>
                  <a:pt x="89" y="82"/>
                  <a:pt x="89" y="82"/>
                  <a:pt x="89" y="82"/>
                </a:cubicBezTo>
                <a:cubicBezTo>
                  <a:pt x="89" y="28"/>
                  <a:pt x="89" y="28"/>
                  <a:pt x="89" y="28"/>
                </a:cubicBezTo>
                <a:cubicBezTo>
                  <a:pt x="89" y="25"/>
                  <a:pt x="86" y="22"/>
                  <a:pt x="83" y="22"/>
                </a:cubicBezTo>
                <a:cubicBezTo>
                  <a:pt x="75" y="22"/>
                  <a:pt x="75" y="22"/>
                  <a:pt x="75" y="22"/>
                </a:cubicBezTo>
                <a:cubicBezTo>
                  <a:pt x="72" y="22"/>
                  <a:pt x="69" y="25"/>
                  <a:pt x="69" y="28"/>
                </a:cubicBezTo>
                <a:cubicBezTo>
                  <a:pt x="69" y="82"/>
                  <a:pt x="69" y="82"/>
                  <a:pt x="69" y="82"/>
                </a:cubicBezTo>
                <a:cubicBezTo>
                  <a:pt x="59" y="82"/>
                  <a:pt x="59" y="82"/>
                  <a:pt x="59" y="82"/>
                </a:cubicBezTo>
                <a:cubicBezTo>
                  <a:pt x="59" y="50"/>
                  <a:pt x="59" y="50"/>
                  <a:pt x="59" y="50"/>
                </a:cubicBezTo>
                <a:cubicBezTo>
                  <a:pt x="59" y="47"/>
                  <a:pt x="56" y="44"/>
                  <a:pt x="53" y="44"/>
                </a:cubicBezTo>
                <a:cubicBezTo>
                  <a:pt x="45" y="44"/>
                  <a:pt x="45" y="44"/>
                  <a:pt x="45" y="44"/>
                </a:cubicBezTo>
                <a:cubicBezTo>
                  <a:pt x="42" y="44"/>
                  <a:pt x="39" y="47"/>
                  <a:pt x="39" y="50"/>
                </a:cubicBezTo>
                <a:cubicBezTo>
                  <a:pt x="39" y="82"/>
                  <a:pt x="39" y="82"/>
                  <a:pt x="39" y="82"/>
                </a:cubicBezTo>
                <a:cubicBezTo>
                  <a:pt x="29" y="82"/>
                  <a:pt x="29" y="82"/>
                  <a:pt x="29" y="82"/>
                </a:cubicBezTo>
                <a:cubicBezTo>
                  <a:pt x="29" y="73"/>
                  <a:pt x="29" y="73"/>
                  <a:pt x="29" y="73"/>
                </a:cubicBezTo>
                <a:cubicBezTo>
                  <a:pt x="29" y="69"/>
                  <a:pt x="27" y="67"/>
                  <a:pt x="23" y="67"/>
                </a:cubicBezTo>
                <a:cubicBezTo>
                  <a:pt x="16" y="67"/>
                  <a:pt x="16" y="67"/>
                  <a:pt x="16" y="67"/>
                </a:cubicBezTo>
                <a:cubicBezTo>
                  <a:pt x="13" y="67"/>
                  <a:pt x="10" y="69"/>
                  <a:pt x="10" y="73"/>
                </a:cubicBezTo>
                <a:cubicBezTo>
                  <a:pt x="10" y="82"/>
                  <a:pt x="10" y="82"/>
                  <a:pt x="10" y="82"/>
                </a:cubicBezTo>
                <a:cubicBezTo>
                  <a:pt x="2" y="82"/>
                  <a:pt x="2" y="82"/>
                  <a:pt x="2" y="82"/>
                </a:cubicBezTo>
                <a:cubicBezTo>
                  <a:pt x="1" y="82"/>
                  <a:pt x="0" y="83"/>
                  <a:pt x="0" y="84"/>
                </a:cubicBezTo>
                <a:cubicBezTo>
                  <a:pt x="0" y="85"/>
                  <a:pt x="1" y="86"/>
                  <a:pt x="2" y="86"/>
                </a:cubicBezTo>
                <a:cubicBezTo>
                  <a:pt x="126" y="86"/>
                  <a:pt x="126" y="86"/>
                  <a:pt x="126" y="86"/>
                </a:cubicBezTo>
                <a:cubicBezTo>
                  <a:pt x="127" y="86"/>
                  <a:pt x="128" y="85"/>
                  <a:pt x="128" y="84"/>
                </a:cubicBezTo>
                <a:cubicBezTo>
                  <a:pt x="128" y="83"/>
                  <a:pt x="127" y="82"/>
                  <a:pt x="126" y="82"/>
                </a:cubicBezTo>
                <a:close/>
                <a:moveTo>
                  <a:pt x="25" y="82"/>
                </a:moveTo>
                <a:cubicBezTo>
                  <a:pt x="14" y="82"/>
                  <a:pt x="14" y="82"/>
                  <a:pt x="14" y="82"/>
                </a:cubicBezTo>
                <a:cubicBezTo>
                  <a:pt x="14" y="71"/>
                  <a:pt x="14" y="71"/>
                  <a:pt x="14" y="71"/>
                </a:cubicBezTo>
                <a:cubicBezTo>
                  <a:pt x="25" y="71"/>
                  <a:pt x="25" y="71"/>
                  <a:pt x="25" y="71"/>
                </a:cubicBezTo>
                <a:lnTo>
                  <a:pt x="25" y="82"/>
                </a:lnTo>
                <a:close/>
                <a:moveTo>
                  <a:pt x="54" y="82"/>
                </a:moveTo>
                <a:cubicBezTo>
                  <a:pt x="44" y="82"/>
                  <a:pt x="44" y="82"/>
                  <a:pt x="44" y="82"/>
                </a:cubicBezTo>
                <a:cubicBezTo>
                  <a:pt x="44" y="49"/>
                  <a:pt x="44" y="49"/>
                  <a:pt x="44" y="49"/>
                </a:cubicBezTo>
                <a:cubicBezTo>
                  <a:pt x="54" y="49"/>
                  <a:pt x="54" y="49"/>
                  <a:pt x="54" y="49"/>
                </a:cubicBezTo>
                <a:lnTo>
                  <a:pt x="54" y="82"/>
                </a:lnTo>
                <a:close/>
                <a:moveTo>
                  <a:pt x="84" y="82"/>
                </a:moveTo>
                <a:cubicBezTo>
                  <a:pt x="74" y="82"/>
                  <a:pt x="74" y="82"/>
                  <a:pt x="74" y="82"/>
                </a:cubicBezTo>
                <a:cubicBezTo>
                  <a:pt x="74" y="27"/>
                  <a:pt x="74" y="27"/>
                  <a:pt x="74" y="27"/>
                </a:cubicBezTo>
                <a:cubicBezTo>
                  <a:pt x="84" y="27"/>
                  <a:pt x="84" y="27"/>
                  <a:pt x="84" y="27"/>
                </a:cubicBezTo>
                <a:lnTo>
                  <a:pt x="84" y="82"/>
                </a:lnTo>
                <a:close/>
                <a:moveTo>
                  <a:pt x="114" y="82"/>
                </a:moveTo>
                <a:cubicBezTo>
                  <a:pt x="103" y="82"/>
                  <a:pt x="103" y="82"/>
                  <a:pt x="103" y="82"/>
                </a:cubicBezTo>
                <a:cubicBezTo>
                  <a:pt x="103" y="4"/>
                  <a:pt x="103" y="4"/>
                  <a:pt x="103" y="4"/>
                </a:cubicBezTo>
                <a:cubicBezTo>
                  <a:pt x="114" y="4"/>
                  <a:pt x="114" y="4"/>
                  <a:pt x="114" y="4"/>
                </a:cubicBezTo>
                <a:lnTo>
                  <a:pt x="114" y="82"/>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8" name="Freeform 108"/>
          <p:cNvSpPr>
            <a:spLocks noEditPoints="1"/>
          </p:cNvSpPr>
          <p:nvPr/>
        </p:nvSpPr>
        <p:spPr bwMode="auto">
          <a:xfrm>
            <a:off x="7296150" y="2320926"/>
            <a:ext cx="479425" cy="292100"/>
          </a:xfrm>
          <a:custGeom>
            <a:avLst/>
            <a:gdLst>
              <a:gd name="T0" fmla="*/ 126 w 128"/>
              <a:gd name="T1" fmla="*/ 74 h 78"/>
              <a:gd name="T2" fmla="*/ 114 w 128"/>
              <a:gd name="T3" fmla="*/ 74 h 78"/>
              <a:gd name="T4" fmla="*/ 114 w 128"/>
              <a:gd name="T5" fmla="*/ 50 h 78"/>
              <a:gd name="T6" fmla="*/ 108 w 128"/>
              <a:gd name="T7" fmla="*/ 44 h 78"/>
              <a:gd name="T8" fmla="*/ 94 w 128"/>
              <a:gd name="T9" fmla="*/ 44 h 78"/>
              <a:gd name="T10" fmla="*/ 88 w 128"/>
              <a:gd name="T11" fmla="*/ 50 h 78"/>
              <a:gd name="T12" fmla="*/ 88 w 128"/>
              <a:gd name="T13" fmla="*/ 74 h 78"/>
              <a:gd name="T14" fmla="*/ 77 w 128"/>
              <a:gd name="T15" fmla="*/ 74 h 78"/>
              <a:gd name="T16" fmla="*/ 77 w 128"/>
              <a:gd name="T17" fmla="*/ 6 h 78"/>
              <a:gd name="T18" fmla="*/ 71 w 128"/>
              <a:gd name="T19" fmla="*/ 0 h 78"/>
              <a:gd name="T20" fmla="*/ 57 w 128"/>
              <a:gd name="T21" fmla="*/ 0 h 78"/>
              <a:gd name="T22" fmla="*/ 51 w 128"/>
              <a:gd name="T23" fmla="*/ 6 h 78"/>
              <a:gd name="T24" fmla="*/ 51 w 128"/>
              <a:gd name="T25" fmla="*/ 74 h 78"/>
              <a:gd name="T26" fmla="*/ 40 w 128"/>
              <a:gd name="T27" fmla="*/ 74 h 78"/>
              <a:gd name="T28" fmla="*/ 40 w 128"/>
              <a:gd name="T29" fmla="*/ 35 h 78"/>
              <a:gd name="T30" fmla="*/ 34 w 128"/>
              <a:gd name="T31" fmla="*/ 29 h 78"/>
              <a:gd name="T32" fmla="*/ 20 w 128"/>
              <a:gd name="T33" fmla="*/ 29 h 78"/>
              <a:gd name="T34" fmla="*/ 14 w 128"/>
              <a:gd name="T35" fmla="*/ 35 h 78"/>
              <a:gd name="T36" fmla="*/ 14 w 128"/>
              <a:gd name="T37" fmla="*/ 74 h 78"/>
              <a:gd name="T38" fmla="*/ 2 w 128"/>
              <a:gd name="T39" fmla="*/ 74 h 78"/>
              <a:gd name="T40" fmla="*/ 0 w 128"/>
              <a:gd name="T41" fmla="*/ 76 h 78"/>
              <a:gd name="T42" fmla="*/ 2 w 128"/>
              <a:gd name="T43" fmla="*/ 78 h 78"/>
              <a:gd name="T44" fmla="*/ 126 w 128"/>
              <a:gd name="T45" fmla="*/ 78 h 78"/>
              <a:gd name="T46" fmla="*/ 128 w 128"/>
              <a:gd name="T47" fmla="*/ 76 h 78"/>
              <a:gd name="T48" fmla="*/ 126 w 128"/>
              <a:gd name="T49" fmla="*/ 74 h 78"/>
              <a:gd name="T50" fmla="*/ 36 w 128"/>
              <a:gd name="T51" fmla="*/ 74 h 78"/>
              <a:gd name="T52" fmla="*/ 18 w 128"/>
              <a:gd name="T53" fmla="*/ 74 h 78"/>
              <a:gd name="T54" fmla="*/ 18 w 128"/>
              <a:gd name="T55" fmla="*/ 34 h 78"/>
              <a:gd name="T56" fmla="*/ 36 w 128"/>
              <a:gd name="T57" fmla="*/ 34 h 78"/>
              <a:gd name="T58" fmla="*/ 36 w 128"/>
              <a:gd name="T59" fmla="*/ 74 h 78"/>
              <a:gd name="T60" fmla="*/ 73 w 128"/>
              <a:gd name="T61" fmla="*/ 74 h 78"/>
              <a:gd name="T62" fmla="*/ 55 w 128"/>
              <a:gd name="T63" fmla="*/ 74 h 78"/>
              <a:gd name="T64" fmla="*/ 55 w 128"/>
              <a:gd name="T65" fmla="*/ 4 h 78"/>
              <a:gd name="T66" fmla="*/ 73 w 128"/>
              <a:gd name="T67" fmla="*/ 4 h 78"/>
              <a:gd name="T68" fmla="*/ 73 w 128"/>
              <a:gd name="T69" fmla="*/ 74 h 78"/>
              <a:gd name="T70" fmla="*/ 110 w 128"/>
              <a:gd name="T71" fmla="*/ 74 h 78"/>
              <a:gd name="T72" fmla="*/ 92 w 128"/>
              <a:gd name="T73" fmla="*/ 74 h 78"/>
              <a:gd name="T74" fmla="*/ 92 w 128"/>
              <a:gd name="T75" fmla="*/ 49 h 78"/>
              <a:gd name="T76" fmla="*/ 110 w 128"/>
              <a:gd name="T77" fmla="*/ 49 h 78"/>
              <a:gd name="T78" fmla="*/ 110 w 128"/>
              <a:gd name="T79" fmla="*/ 7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 h="78">
                <a:moveTo>
                  <a:pt x="126" y="74"/>
                </a:moveTo>
                <a:cubicBezTo>
                  <a:pt x="114" y="74"/>
                  <a:pt x="114" y="74"/>
                  <a:pt x="114" y="74"/>
                </a:cubicBezTo>
                <a:cubicBezTo>
                  <a:pt x="114" y="50"/>
                  <a:pt x="114" y="50"/>
                  <a:pt x="114" y="50"/>
                </a:cubicBezTo>
                <a:cubicBezTo>
                  <a:pt x="114" y="47"/>
                  <a:pt x="112" y="44"/>
                  <a:pt x="108" y="44"/>
                </a:cubicBezTo>
                <a:cubicBezTo>
                  <a:pt x="94" y="44"/>
                  <a:pt x="94" y="44"/>
                  <a:pt x="94" y="44"/>
                </a:cubicBezTo>
                <a:cubicBezTo>
                  <a:pt x="90" y="44"/>
                  <a:pt x="88" y="47"/>
                  <a:pt x="88" y="50"/>
                </a:cubicBezTo>
                <a:cubicBezTo>
                  <a:pt x="88" y="74"/>
                  <a:pt x="88" y="74"/>
                  <a:pt x="88" y="74"/>
                </a:cubicBezTo>
                <a:cubicBezTo>
                  <a:pt x="77" y="74"/>
                  <a:pt x="77" y="74"/>
                  <a:pt x="77" y="74"/>
                </a:cubicBezTo>
                <a:cubicBezTo>
                  <a:pt x="77" y="6"/>
                  <a:pt x="77" y="6"/>
                  <a:pt x="77" y="6"/>
                </a:cubicBezTo>
                <a:cubicBezTo>
                  <a:pt x="77" y="2"/>
                  <a:pt x="75" y="0"/>
                  <a:pt x="71" y="0"/>
                </a:cubicBezTo>
                <a:cubicBezTo>
                  <a:pt x="57" y="0"/>
                  <a:pt x="57" y="0"/>
                  <a:pt x="57" y="0"/>
                </a:cubicBezTo>
                <a:cubicBezTo>
                  <a:pt x="53" y="0"/>
                  <a:pt x="51" y="2"/>
                  <a:pt x="51" y="6"/>
                </a:cubicBezTo>
                <a:cubicBezTo>
                  <a:pt x="51" y="74"/>
                  <a:pt x="51" y="74"/>
                  <a:pt x="51" y="74"/>
                </a:cubicBezTo>
                <a:cubicBezTo>
                  <a:pt x="40" y="74"/>
                  <a:pt x="40" y="74"/>
                  <a:pt x="40" y="74"/>
                </a:cubicBezTo>
                <a:cubicBezTo>
                  <a:pt x="40" y="35"/>
                  <a:pt x="40" y="35"/>
                  <a:pt x="40" y="35"/>
                </a:cubicBezTo>
                <a:cubicBezTo>
                  <a:pt x="40" y="32"/>
                  <a:pt x="38" y="29"/>
                  <a:pt x="34" y="29"/>
                </a:cubicBezTo>
                <a:cubicBezTo>
                  <a:pt x="20" y="29"/>
                  <a:pt x="20" y="29"/>
                  <a:pt x="20" y="29"/>
                </a:cubicBezTo>
                <a:cubicBezTo>
                  <a:pt x="16" y="29"/>
                  <a:pt x="14" y="32"/>
                  <a:pt x="14" y="35"/>
                </a:cubicBezTo>
                <a:cubicBezTo>
                  <a:pt x="14" y="74"/>
                  <a:pt x="14" y="74"/>
                  <a:pt x="14" y="74"/>
                </a:cubicBezTo>
                <a:cubicBezTo>
                  <a:pt x="2" y="74"/>
                  <a:pt x="2" y="74"/>
                  <a:pt x="2" y="74"/>
                </a:cubicBezTo>
                <a:cubicBezTo>
                  <a:pt x="1" y="74"/>
                  <a:pt x="0" y="75"/>
                  <a:pt x="0" y="76"/>
                </a:cubicBezTo>
                <a:cubicBezTo>
                  <a:pt x="0" y="77"/>
                  <a:pt x="1" y="78"/>
                  <a:pt x="2" y="78"/>
                </a:cubicBezTo>
                <a:cubicBezTo>
                  <a:pt x="126" y="78"/>
                  <a:pt x="126" y="78"/>
                  <a:pt x="126" y="78"/>
                </a:cubicBezTo>
                <a:cubicBezTo>
                  <a:pt x="127" y="78"/>
                  <a:pt x="128" y="77"/>
                  <a:pt x="128" y="76"/>
                </a:cubicBezTo>
                <a:cubicBezTo>
                  <a:pt x="128" y="75"/>
                  <a:pt x="127" y="74"/>
                  <a:pt x="126" y="74"/>
                </a:cubicBezTo>
                <a:close/>
                <a:moveTo>
                  <a:pt x="36" y="74"/>
                </a:moveTo>
                <a:cubicBezTo>
                  <a:pt x="18" y="74"/>
                  <a:pt x="18" y="74"/>
                  <a:pt x="18" y="74"/>
                </a:cubicBezTo>
                <a:cubicBezTo>
                  <a:pt x="18" y="34"/>
                  <a:pt x="18" y="34"/>
                  <a:pt x="18" y="34"/>
                </a:cubicBezTo>
                <a:cubicBezTo>
                  <a:pt x="36" y="34"/>
                  <a:pt x="36" y="34"/>
                  <a:pt x="36" y="34"/>
                </a:cubicBezTo>
                <a:lnTo>
                  <a:pt x="36" y="74"/>
                </a:lnTo>
                <a:close/>
                <a:moveTo>
                  <a:pt x="73" y="74"/>
                </a:moveTo>
                <a:cubicBezTo>
                  <a:pt x="55" y="74"/>
                  <a:pt x="55" y="74"/>
                  <a:pt x="55" y="74"/>
                </a:cubicBezTo>
                <a:cubicBezTo>
                  <a:pt x="55" y="4"/>
                  <a:pt x="55" y="4"/>
                  <a:pt x="55" y="4"/>
                </a:cubicBezTo>
                <a:cubicBezTo>
                  <a:pt x="73" y="4"/>
                  <a:pt x="73" y="4"/>
                  <a:pt x="73" y="4"/>
                </a:cubicBezTo>
                <a:lnTo>
                  <a:pt x="73" y="74"/>
                </a:lnTo>
                <a:close/>
                <a:moveTo>
                  <a:pt x="110" y="74"/>
                </a:moveTo>
                <a:cubicBezTo>
                  <a:pt x="92" y="74"/>
                  <a:pt x="92" y="74"/>
                  <a:pt x="92" y="74"/>
                </a:cubicBezTo>
                <a:cubicBezTo>
                  <a:pt x="92" y="49"/>
                  <a:pt x="92" y="49"/>
                  <a:pt x="92" y="49"/>
                </a:cubicBezTo>
                <a:cubicBezTo>
                  <a:pt x="110" y="49"/>
                  <a:pt x="110" y="49"/>
                  <a:pt x="110" y="49"/>
                </a:cubicBezTo>
                <a:lnTo>
                  <a:pt x="110" y="74"/>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97" name="组合 196"/>
          <p:cNvGrpSpPr/>
          <p:nvPr/>
        </p:nvGrpSpPr>
        <p:grpSpPr>
          <a:xfrm>
            <a:off x="6334125" y="2227263"/>
            <a:ext cx="481013" cy="479425"/>
            <a:chOff x="6334125" y="2227263"/>
            <a:chExt cx="481013" cy="479425"/>
          </a:xfrm>
          <a:solidFill>
            <a:schemeClr val="accent4"/>
          </a:solidFill>
        </p:grpSpPr>
        <p:sp>
          <p:nvSpPr>
            <p:cNvPr id="109" name="Freeform 109"/>
            <p:cNvSpPr>
              <a:spLocks noEditPoints="1"/>
            </p:cNvSpPr>
            <p:nvPr/>
          </p:nvSpPr>
          <p:spPr bwMode="auto">
            <a:xfrm>
              <a:off x="6334125" y="2227263"/>
              <a:ext cx="454025" cy="479425"/>
            </a:xfrm>
            <a:custGeom>
              <a:avLst/>
              <a:gdLst>
                <a:gd name="T0" fmla="*/ 66 w 121"/>
                <a:gd name="T1" fmla="*/ 0 h 128"/>
                <a:gd name="T2" fmla="*/ 64 w 121"/>
                <a:gd name="T3" fmla="*/ 0 h 128"/>
                <a:gd name="T4" fmla="*/ 9 w 121"/>
                <a:gd name="T5" fmla="*/ 32 h 128"/>
                <a:gd name="T6" fmla="*/ 0 w 121"/>
                <a:gd name="T7" fmla="*/ 64 h 128"/>
                <a:gd name="T8" fmla="*/ 64 w 121"/>
                <a:gd name="T9" fmla="*/ 128 h 128"/>
                <a:gd name="T10" fmla="*/ 119 w 121"/>
                <a:gd name="T11" fmla="*/ 96 h 128"/>
                <a:gd name="T12" fmla="*/ 121 w 121"/>
                <a:gd name="T13" fmla="*/ 94 h 128"/>
                <a:gd name="T14" fmla="*/ 66 w 121"/>
                <a:gd name="T15" fmla="*/ 63 h 128"/>
                <a:gd name="T16" fmla="*/ 66 w 121"/>
                <a:gd name="T17" fmla="*/ 0 h 128"/>
                <a:gd name="T18" fmla="*/ 114 w 121"/>
                <a:gd name="T19" fmla="*/ 96 h 128"/>
                <a:gd name="T20" fmla="*/ 113 w 121"/>
                <a:gd name="T21" fmla="*/ 97 h 128"/>
                <a:gd name="T22" fmla="*/ 94 w 121"/>
                <a:gd name="T23" fmla="*/ 115 h 128"/>
                <a:gd name="T24" fmla="*/ 80 w 121"/>
                <a:gd name="T25" fmla="*/ 121 h 128"/>
                <a:gd name="T26" fmla="*/ 64 w 121"/>
                <a:gd name="T27" fmla="*/ 123 h 128"/>
                <a:gd name="T28" fmla="*/ 41 w 121"/>
                <a:gd name="T29" fmla="*/ 119 h 128"/>
                <a:gd name="T30" fmla="*/ 22 w 121"/>
                <a:gd name="T31" fmla="*/ 106 h 128"/>
                <a:gd name="T32" fmla="*/ 9 w 121"/>
                <a:gd name="T33" fmla="*/ 87 h 128"/>
                <a:gd name="T34" fmla="*/ 5 w 121"/>
                <a:gd name="T35" fmla="*/ 64 h 128"/>
                <a:gd name="T36" fmla="*/ 7 w 121"/>
                <a:gd name="T37" fmla="*/ 48 h 128"/>
                <a:gd name="T38" fmla="*/ 12 w 121"/>
                <a:gd name="T39" fmla="*/ 34 h 128"/>
                <a:gd name="T40" fmla="*/ 34 w 121"/>
                <a:gd name="T41" fmla="*/ 13 h 128"/>
                <a:gd name="T42" fmla="*/ 48 w 121"/>
                <a:gd name="T43" fmla="*/ 7 h 128"/>
                <a:gd name="T44" fmla="*/ 60 w 121"/>
                <a:gd name="T45" fmla="*/ 5 h 128"/>
                <a:gd name="T46" fmla="*/ 62 w 121"/>
                <a:gd name="T47" fmla="*/ 5 h 128"/>
                <a:gd name="T48" fmla="*/ 62 w 121"/>
                <a:gd name="T49" fmla="*/ 64 h 128"/>
                <a:gd name="T50" fmla="*/ 63 w 121"/>
                <a:gd name="T51" fmla="*/ 66 h 128"/>
                <a:gd name="T52" fmla="*/ 64 w 121"/>
                <a:gd name="T53" fmla="*/ 67 h 128"/>
                <a:gd name="T54" fmla="*/ 114 w 121"/>
                <a:gd name="T55"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1" h="128">
                  <a:moveTo>
                    <a:pt x="66" y="0"/>
                  </a:moveTo>
                  <a:cubicBezTo>
                    <a:pt x="66" y="0"/>
                    <a:pt x="65" y="0"/>
                    <a:pt x="64" y="0"/>
                  </a:cubicBezTo>
                  <a:cubicBezTo>
                    <a:pt x="41" y="0"/>
                    <a:pt x="20" y="12"/>
                    <a:pt x="9" y="32"/>
                  </a:cubicBezTo>
                  <a:cubicBezTo>
                    <a:pt x="3" y="42"/>
                    <a:pt x="0" y="53"/>
                    <a:pt x="0" y="64"/>
                  </a:cubicBezTo>
                  <a:cubicBezTo>
                    <a:pt x="0" y="99"/>
                    <a:pt x="29" y="128"/>
                    <a:pt x="64" y="128"/>
                  </a:cubicBezTo>
                  <a:cubicBezTo>
                    <a:pt x="87" y="128"/>
                    <a:pt x="108" y="116"/>
                    <a:pt x="119" y="96"/>
                  </a:cubicBezTo>
                  <a:cubicBezTo>
                    <a:pt x="120" y="95"/>
                    <a:pt x="120" y="95"/>
                    <a:pt x="121" y="94"/>
                  </a:cubicBezTo>
                  <a:cubicBezTo>
                    <a:pt x="66" y="63"/>
                    <a:pt x="66" y="63"/>
                    <a:pt x="66" y="63"/>
                  </a:cubicBezTo>
                  <a:lnTo>
                    <a:pt x="66" y="0"/>
                  </a:lnTo>
                  <a:close/>
                  <a:moveTo>
                    <a:pt x="114" y="96"/>
                  </a:moveTo>
                  <a:cubicBezTo>
                    <a:pt x="113" y="97"/>
                    <a:pt x="113" y="97"/>
                    <a:pt x="113" y="97"/>
                  </a:cubicBezTo>
                  <a:cubicBezTo>
                    <a:pt x="109" y="104"/>
                    <a:pt x="102" y="111"/>
                    <a:pt x="94" y="115"/>
                  </a:cubicBezTo>
                  <a:cubicBezTo>
                    <a:pt x="90" y="118"/>
                    <a:pt x="85" y="120"/>
                    <a:pt x="80" y="121"/>
                  </a:cubicBezTo>
                  <a:cubicBezTo>
                    <a:pt x="75" y="123"/>
                    <a:pt x="69" y="123"/>
                    <a:pt x="64" y="123"/>
                  </a:cubicBezTo>
                  <a:cubicBezTo>
                    <a:pt x="56" y="123"/>
                    <a:pt x="48" y="122"/>
                    <a:pt x="41" y="119"/>
                  </a:cubicBezTo>
                  <a:cubicBezTo>
                    <a:pt x="34" y="116"/>
                    <a:pt x="27" y="111"/>
                    <a:pt x="22" y="106"/>
                  </a:cubicBezTo>
                  <a:cubicBezTo>
                    <a:pt x="16" y="101"/>
                    <a:pt x="12" y="94"/>
                    <a:pt x="9" y="87"/>
                  </a:cubicBezTo>
                  <a:cubicBezTo>
                    <a:pt x="6" y="80"/>
                    <a:pt x="5" y="72"/>
                    <a:pt x="5" y="64"/>
                  </a:cubicBezTo>
                  <a:cubicBezTo>
                    <a:pt x="5" y="59"/>
                    <a:pt x="5" y="53"/>
                    <a:pt x="7" y="48"/>
                  </a:cubicBezTo>
                  <a:cubicBezTo>
                    <a:pt x="8" y="43"/>
                    <a:pt x="10" y="39"/>
                    <a:pt x="12" y="34"/>
                  </a:cubicBezTo>
                  <a:cubicBezTo>
                    <a:pt x="18" y="25"/>
                    <a:pt x="25" y="18"/>
                    <a:pt x="34" y="13"/>
                  </a:cubicBezTo>
                  <a:cubicBezTo>
                    <a:pt x="38" y="10"/>
                    <a:pt x="43" y="8"/>
                    <a:pt x="48" y="7"/>
                  </a:cubicBezTo>
                  <a:cubicBezTo>
                    <a:pt x="52" y="6"/>
                    <a:pt x="56" y="5"/>
                    <a:pt x="60" y="5"/>
                  </a:cubicBezTo>
                  <a:cubicBezTo>
                    <a:pt x="62" y="5"/>
                    <a:pt x="62" y="5"/>
                    <a:pt x="62" y="5"/>
                  </a:cubicBezTo>
                  <a:cubicBezTo>
                    <a:pt x="62" y="64"/>
                    <a:pt x="62" y="64"/>
                    <a:pt x="62" y="64"/>
                  </a:cubicBezTo>
                  <a:cubicBezTo>
                    <a:pt x="62" y="65"/>
                    <a:pt x="62" y="66"/>
                    <a:pt x="63" y="66"/>
                  </a:cubicBezTo>
                  <a:cubicBezTo>
                    <a:pt x="64" y="67"/>
                    <a:pt x="64" y="67"/>
                    <a:pt x="64" y="67"/>
                  </a:cubicBezTo>
                  <a:lnTo>
                    <a:pt x="11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0" name="Freeform 110"/>
            <p:cNvSpPr/>
            <p:nvPr/>
          </p:nvSpPr>
          <p:spPr bwMode="auto">
            <a:xfrm>
              <a:off x="6623050" y="2233613"/>
              <a:ext cx="192088" cy="304800"/>
            </a:xfrm>
            <a:custGeom>
              <a:avLst/>
              <a:gdLst>
                <a:gd name="T0" fmla="*/ 3 w 51"/>
                <a:gd name="T1" fmla="*/ 0 h 81"/>
                <a:gd name="T2" fmla="*/ 2 w 51"/>
                <a:gd name="T3" fmla="*/ 0 h 81"/>
                <a:gd name="T4" fmla="*/ 0 w 51"/>
                <a:gd name="T5" fmla="*/ 2 h 81"/>
                <a:gd name="T6" fmla="*/ 1 w 51"/>
                <a:gd name="T7" fmla="*/ 4 h 81"/>
                <a:gd name="T8" fmla="*/ 10 w 51"/>
                <a:gd name="T9" fmla="*/ 7 h 81"/>
                <a:gd name="T10" fmla="*/ 29 w 51"/>
                <a:gd name="T11" fmla="*/ 20 h 81"/>
                <a:gd name="T12" fmla="*/ 42 w 51"/>
                <a:gd name="T13" fmla="*/ 39 h 81"/>
                <a:gd name="T14" fmla="*/ 46 w 51"/>
                <a:gd name="T15" fmla="*/ 62 h 81"/>
                <a:gd name="T16" fmla="*/ 44 w 51"/>
                <a:gd name="T17" fmla="*/ 78 h 81"/>
                <a:gd name="T18" fmla="*/ 44 w 51"/>
                <a:gd name="T19" fmla="*/ 78 h 81"/>
                <a:gd name="T20" fmla="*/ 44 w 51"/>
                <a:gd name="T21" fmla="*/ 79 h 81"/>
                <a:gd name="T22" fmla="*/ 46 w 51"/>
                <a:gd name="T23" fmla="*/ 81 h 81"/>
                <a:gd name="T24" fmla="*/ 49 w 51"/>
                <a:gd name="T25" fmla="*/ 80 h 81"/>
                <a:gd name="T26" fmla="*/ 51 w 51"/>
                <a:gd name="T27" fmla="*/ 62 h 81"/>
                <a:gd name="T28" fmla="*/ 3 w 51"/>
                <a:gd name="T2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 h="81">
                  <a:moveTo>
                    <a:pt x="3" y="0"/>
                  </a:moveTo>
                  <a:cubicBezTo>
                    <a:pt x="2" y="0"/>
                    <a:pt x="2" y="0"/>
                    <a:pt x="2" y="0"/>
                  </a:cubicBezTo>
                  <a:cubicBezTo>
                    <a:pt x="1" y="0"/>
                    <a:pt x="0" y="1"/>
                    <a:pt x="0" y="2"/>
                  </a:cubicBezTo>
                  <a:cubicBezTo>
                    <a:pt x="0" y="3"/>
                    <a:pt x="0" y="4"/>
                    <a:pt x="1" y="4"/>
                  </a:cubicBezTo>
                  <a:cubicBezTo>
                    <a:pt x="4" y="5"/>
                    <a:pt x="7" y="6"/>
                    <a:pt x="10" y="7"/>
                  </a:cubicBezTo>
                  <a:cubicBezTo>
                    <a:pt x="17" y="10"/>
                    <a:pt x="24" y="14"/>
                    <a:pt x="29" y="20"/>
                  </a:cubicBezTo>
                  <a:cubicBezTo>
                    <a:pt x="34" y="25"/>
                    <a:pt x="39" y="32"/>
                    <a:pt x="42" y="39"/>
                  </a:cubicBezTo>
                  <a:cubicBezTo>
                    <a:pt x="45" y="46"/>
                    <a:pt x="46" y="54"/>
                    <a:pt x="46" y="62"/>
                  </a:cubicBezTo>
                  <a:cubicBezTo>
                    <a:pt x="46" y="67"/>
                    <a:pt x="46" y="73"/>
                    <a:pt x="44" y="78"/>
                  </a:cubicBezTo>
                  <a:cubicBezTo>
                    <a:pt x="44" y="78"/>
                    <a:pt x="44" y="78"/>
                    <a:pt x="44" y="78"/>
                  </a:cubicBezTo>
                  <a:cubicBezTo>
                    <a:pt x="44" y="79"/>
                    <a:pt x="44" y="79"/>
                    <a:pt x="44" y="79"/>
                  </a:cubicBezTo>
                  <a:cubicBezTo>
                    <a:pt x="44" y="80"/>
                    <a:pt x="45" y="81"/>
                    <a:pt x="46" y="81"/>
                  </a:cubicBezTo>
                  <a:cubicBezTo>
                    <a:pt x="47" y="81"/>
                    <a:pt x="48" y="81"/>
                    <a:pt x="49" y="80"/>
                  </a:cubicBezTo>
                  <a:cubicBezTo>
                    <a:pt x="50" y="74"/>
                    <a:pt x="51" y="68"/>
                    <a:pt x="51" y="62"/>
                  </a:cubicBezTo>
                  <a:cubicBezTo>
                    <a:pt x="51" y="33"/>
                    <a:pt x="31" y="7"/>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11" name="Freeform 111"/>
          <p:cNvSpPr>
            <a:spLocks noEditPoints="1"/>
          </p:cNvSpPr>
          <p:nvPr/>
        </p:nvSpPr>
        <p:spPr bwMode="auto">
          <a:xfrm>
            <a:off x="5365750" y="2227263"/>
            <a:ext cx="495300" cy="479425"/>
          </a:xfrm>
          <a:custGeom>
            <a:avLst/>
            <a:gdLst>
              <a:gd name="T0" fmla="*/ 98 w 132"/>
              <a:gd name="T1" fmla="*/ 9 h 128"/>
              <a:gd name="T2" fmla="*/ 11 w 132"/>
              <a:gd name="T3" fmla="*/ 32 h 128"/>
              <a:gd name="T4" fmla="*/ 34 w 132"/>
              <a:gd name="T5" fmla="*/ 119 h 128"/>
              <a:gd name="T6" fmla="*/ 121 w 132"/>
              <a:gd name="T7" fmla="*/ 96 h 128"/>
              <a:gd name="T8" fmla="*/ 125 w 132"/>
              <a:gd name="T9" fmla="*/ 55 h 128"/>
              <a:gd name="T10" fmla="*/ 125 w 132"/>
              <a:gd name="T11" fmla="*/ 65 h 128"/>
              <a:gd name="T12" fmla="*/ 97 w 132"/>
              <a:gd name="T13" fmla="*/ 79 h 128"/>
              <a:gd name="T14" fmla="*/ 125 w 132"/>
              <a:gd name="T15" fmla="*/ 55 h 128"/>
              <a:gd name="T16" fmla="*/ 123 w 132"/>
              <a:gd name="T17" fmla="*/ 46 h 128"/>
              <a:gd name="T18" fmla="*/ 93 w 132"/>
              <a:gd name="T19" fmla="*/ 77 h 128"/>
              <a:gd name="T20" fmla="*/ 119 w 132"/>
              <a:gd name="T21" fmla="*/ 36 h 128"/>
              <a:gd name="T22" fmla="*/ 111 w 132"/>
              <a:gd name="T23" fmla="*/ 25 h 128"/>
              <a:gd name="T24" fmla="*/ 116 w 132"/>
              <a:gd name="T25" fmla="*/ 31 h 128"/>
              <a:gd name="T26" fmla="*/ 79 w 132"/>
              <a:gd name="T27" fmla="*/ 69 h 128"/>
              <a:gd name="T28" fmla="*/ 110 w 132"/>
              <a:gd name="T29" fmla="*/ 24 h 128"/>
              <a:gd name="T30" fmla="*/ 68 w 132"/>
              <a:gd name="T31" fmla="*/ 5 h 128"/>
              <a:gd name="T32" fmla="*/ 77 w 132"/>
              <a:gd name="T33" fmla="*/ 6 h 128"/>
              <a:gd name="T34" fmla="*/ 68 w 132"/>
              <a:gd name="T35" fmla="*/ 17 h 128"/>
              <a:gd name="T36" fmla="*/ 68 w 132"/>
              <a:gd name="T37" fmla="*/ 24 h 128"/>
              <a:gd name="T38" fmla="*/ 85 w 132"/>
              <a:gd name="T39" fmla="*/ 8 h 128"/>
              <a:gd name="T40" fmla="*/ 95 w 132"/>
              <a:gd name="T41" fmla="*/ 12 h 128"/>
              <a:gd name="T42" fmla="*/ 68 w 132"/>
              <a:gd name="T43" fmla="*/ 24 h 128"/>
              <a:gd name="T44" fmla="*/ 99 w 132"/>
              <a:gd name="T45" fmla="*/ 14 h 128"/>
              <a:gd name="T46" fmla="*/ 106 w 132"/>
              <a:gd name="T47" fmla="*/ 20 h 128"/>
              <a:gd name="T48" fmla="*/ 68 w 132"/>
              <a:gd name="T49" fmla="*/ 59 h 128"/>
              <a:gd name="T50" fmla="*/ 115 w 132"/>
              <a:gd name="T51" fmla="*/ 97 h 128"/>
              <a:gd name="T52" fmla="*/ 95 w 132"/>
              <a:gd name="T53" fmla="*/ 116 h 128"/>
              <a:gd name="T54" fmla="*/ 51 w 132"/>
              <a:gd name="T55" fmla="*/ 121 h 128"/>
              <a:gd name="T56" fmla="*/ 19 w 132"/>
              <a:gd name="T57" fmla="*/ 100 h 128"/>
              <a:gd name="T58" fmla="*/ 7 w 132"/>
              <a:gd name="T59" fmla="*/ 57 h 128"/>
              <a:gd name="T60" fmla="*/ 24 w 132"/>
              <a:gd name="T61" fmla="*/ 22 h 128"/>
              <a:gd name="T62" fmla="*/ 62 w 132"/>
              <a:gd name="T63" fmla="*/ 5 h 128"/>
              <a:gd name="T64" fmla="*/ 64 w 132"/>
              <a:gd name="T65" fmla="*/ 64 h 128"/>
              <a:gd name="T66" fmla="*/ 116 w 132"/>
              <a:gd name="T67" fmla="*/ 96 h 128"/>
              <a:gd name="T68" fmla="*/ 119 w 132"/>
              <a:gd name="T69" fmla="*/ 92 h 128"/>
              <a:gd name="T70" fmla="*/ 125 w 132"/>
              <a:gd name="T71" fmla="*/ 72 h 128"/>
              <a:gd name="T72" fmla="*/ 119 w 132"/>
              <a:gd name="T73" fmla="*/ 9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2" h="128">
                <a:moveTo>
                  <a:pt x="128" y="47"/>
                </a:moveTo>
                <a:cubicBezTo>
                  <a:pt x="123" y="31"/>
                  <a:pt x="113" y="17"/>
                  <a:pt x="98" y="9"/>
                </a:cubicBezTo>
                <a:cubicBezTo>
                  <a:pt x="88" y="3"/>
                  <a:pt x="77" y="0"/>
                  <a:pt x="66" y="0"/>
                </a:cubicBezTo>
                <a:cubicBezTo>
                  <a:pt x="43" y="0"/>
                  <a:pt x="22" y="12"/>
                  <a:pt x="11" y="32"/>
                </a:cubicBezTo>
                <a:cubicBezTo>
                  <a:pt x="2" y="47"/>
                  <a:pt x="0" y="64"/>
                  <a:pt x="4" y="81"/>
                </a:cubicBezTo>
                <a:cubicBezTo>
                  <a:pt x="9" y="97"/>
                  <a:pt x="19" y="111"/>
                  <a:pt x="34" y="119"/>
                </a:cubicBezTo>
                <a:cubicBezTo>
                  <a:pt x="44" y="125"/>
                  <a:pt x="55" y="128"/>
                  <a:pt x="66" y="128"/>
                </a:cubicBezTo>
                <a:cubicBezTo>
                  <a:pt x="89" y="128"/>
                  <a:pt x="110" y="116"/>
                  <a:pt x="121" y="96"/>
                </a:cubicBezTo>
                <a:cubicBezTo>
                  <a:pt x="130" y="81"/>
                  <a:pt x="132" y="64"/>
                  <a:pt x="128" y="47"/>
                </a:cubicBezTo>
                <a:close/>
                <a:moveTo>
                  <a:pt x="125" y="55"/>
                </a:moveTo>
                <a:cubicBezTo>
                  <a:pt x="125" y="58"/>
                  <a:pt x="125" y="61"/>
                  <a:pt x="125" y="65"/>
                </a:cubicBezTo>
                <a:cubicBezTo>
                  <a:pt x="125" y="65"/>
                  <a:pt x="125" y="65"/>
                  <a:pt x="125" y="65"/>
                </a:cubicBezTo>
                <a:cubicBezTo>
                  <a:pt x="106" y="84"/>
                  <a:pt x="106" y="84"/>
                  <a:pt x="106" y="84"/>
                </a:cubicBezTo>
                <a:cubicBezTo>
                  <a:pt x="97" y="79"/>
                  <a:pt x="97" y="79"/>
                  <a:pt x="97" y="79"/>
                </a:cubicBezTo>
                <a:cubicBezTo>
                  <a:pt x="124" y="52"/>
                  <a:pt x="124" y="52"/>
                  <a:pt x="124" y="52"/>
                </a:cubicBezTo>
                <a:lnTo>
                  <a:pt x="125" y="55"/>
                </a:lnTo>
                <a:close/>
                <a:moveTo>
                  <a:pt x="120" y="38"/>
                </a:moveTo>
                <a:cubicBezTo>
                  <a:pt x="121" y="41"/>
                  <a:pt x="122" y="43"/>
                  <a:pt x="123" y="46"/>
                </a:cubicBezTo>
                <a:cubicBezTo>
                  <a:pt x="123" y="47"/>
                  <a:pt x="123" y="47"/>
                  <a:pt x="123" y="47"/>
                </a:cubicBezTo>
                <a:cubicBezTo>
                  <a:pt x="93" y="77"/>
                  <a:pt x="93" y="77"/>
                  <a:pt x="93" y="77"/>
                </a:cubicBezTo>
                <a:cubicBezTo>
                  <a:pt x="84" y="71"/>
                  <a:pt x="84" y="71"/>
                  <a:pt x="84" y="71"/>
                </a:cubicBezTo>
                <a:cubicBezTo>
                  <a:pt x="119" y="36"/>
                  <a:pt x="119" y="36"/>
                  <a:pt x="119" y="36"/>
                </a:cubicBezTo>
                <a:lnTo>
                  <a:pt x="120" y="38"/>
                </a:lnTo>
                <a:close/>
                <a:moveTo>
                  <a:pt x="111" y="25"/>
                </a:moveTo>
                <a:cubicBezTo>
                  <a:pt x="112" y="26"/>
                  <a:pt x="113" y="27"/>
                  <a:pt x="113" y="28"/>
                </a:cubicBezTo>
                <a:cubicBezTo>
                  <a:pt x="114" y="29"/>
                  <a:pt x="115" y="30"/>
                  <a:pt x="116" y="31"/>
                </a:cubicBezTo>
                <a:cubicBezTo>
                  <a:pt x="116" y="32"/>
                  <a:pt x="116" y="32"/>
                  <a:pt x="116" y="32"/>
                </a:cubicBezTo>
                <a:cubicBezTo>
                  <a:pt x="79" y="69"/>
                  <a:pt x="79" y="69"/>
                  <a:pt x="79" y="69"/>
                </a:cubicBezTo>
                <a:cubicBezTo>
                  <a:pt x="70" y="64"/>
                  <a:pt x="70" y="64"/>
                  <a:pt x="70" y="64"/>
                </a:cubicBezTo>
                <a:cubicBezTo>
                  <a:pt x="110" y="24"/>
                  <a:pt x="110" y="24"/>
                  <a:pt x="110" y="24"/>
                </a:cubicBezTo>
                <a:lnTo>
                  <a:pt x="111" y="25"/>
                </a:lnTo>
                <a:close/>
                <a:moveTo>
                  <a:pt x="68" y="5"/>
                </a:moveTo>
                <a:cubicBezTo>
                  <a:pt x="70" y="5"/>
                  <a:pt x="70" y="5"/>
                  <a:pt x="70" y="5"/>
                </a:cubicBezTo>
                <a:cubicBezTo>
                  <a:pt x="72" y="5"/>
                  <a:pt x="75" y="5"/>
                  <a:pt x="77" y="6"/>
                </a:cubicBezTo>
                <a:cubicBezTo>
                  <a:pt x="80" y="6"/>
                  <a:pt x="80" y="6"/>
                  <a:pt x="80" y="6"/>
                </a:cubicBezTo>
                <a:cubicBezTo>
                  <a:pt x="68" y="17"/>
                  <a:pt x="68" y="17"/>
                  <a:pt x="68" y="17"/>
                </a:cubicBezTo>
                <a:lnTo>
                  <a:pt x="68" y="5"/>
                </a:lnTo>
                <a:close/>
                <a:moveTo>
                  <a:pt x="68" y="24"/>
                </a:moveTo>
                <a:cubicBezTo>
                  <a:pt x="85" y="8"/>
                  <a:pt x="85" y="8"/>
                  <a:pt x="85" y="8"/>
                </a:cubicBezTo>
                <a:cubicBezTo>
                  <a:pt x="85" y="8"/>
                  <a:pt x="85" y="8"/>
                  <a:pt x="85" y="8"/>
                </a:cubicBezTo>
                <a:cubicBezTo>
                  <a:pt x="88" y="9"/>
                  <a:pt x="91" y="10"/>
                  <a:pt x="93" y="11"/>
                </a:cubicBezTo>
                <a:cubicBezTo>
                  <a:pt x="95" y="12"/>
                  <a:pt x="95" y="12"/>
                  <a:pt x="95" y="12"/>
                </a:cubicBezTo>
                <a:cubicBezTo>
                  <a:pt x="68" y="38"/>
                  <a:pt x="68" y="38"/>
                  <a:pt x="68" y="38"/>
                </a:cubicBezTo>
                <a:lnTo>
                  <a:pt x="68" y="24"/>
                </a:lnTo>
                <a:close/>
                <a:moveTo>
                  <a:pt x="68" y="45"/>
                </a:moveTo>
                <a:cubicBezTo>
                  <a:pt x="99" y="14"/>
                  <a:pt x="99" y="14"/>
                  <a:pt x="99" y="14"/>
                </a:cubicBezTo>
                <a:cubicBezTo>
                  <a:pt x="100" y="15"/>
                  <a:pt x="100" y="15"/>
                  <a:pt x="100" y="15"/>
                </a:cubicBezTo>
                <a:cubicBezTo>
                  <a:pt x="102" y="17"/>
                  <a:pt x="104" y="18"/>
                  <a:pt x="106" y="20"/>
                </a:cubicBezTo>
                <a:cubicBezTo>
                  <a:pt x="107" y="21"/>
                  <a:pt x="107" y="21"/>
                  <a:pt x="107" y="21"/>
                </a:cubicBezTo>
                <a:cubicBezTo>
                  <a:pt x="68" y="59"/>
                  <a:pt x="68" y="59"/>
                  <a:pt x="68" y="59"/>
                </a:cubicBezTo>
                <a:lnTo>
                  <a:pt x="68" y="45"/>
                </a:lnTo>
                <a:close/>
                <a:moveTo>
                  <a:pt x="115" y="97"/>
                </a:moveTo>
                <a:cubicBezTo>
                  <a:pt x="113" y="100"/>
                  <a:pt x="111" y="104"/>
                  <a:pt x="108" y="106"/>
                </a:cubicBezTo>
                <a:cubicBezTo>
                  <a:pt x="104" y="110"/>
                  <a:pt x="100" y="113"/>
                  <a:pt x="95" y="116"/>
                </a:cubicBezTo>
                <a:cubicBezTo>
                  <a:pt x="86" y="121"/>
                  <a:pt x="76" y="123"/>
                  <a:pt x="66" y="123"/>
                </a:cubicBezTo>
                <a:cubicBezTo>
                  <a:pt x="61" y="123"/>
                  <a:pt x="56" y="123"/>
                  <a:pt x="51" y="121"/>
                </a:cubicBezTo>
                <a:cubicBezTo>
                  <a:pt x="46" y="120"/>
                  <a:pt x="41" y="118"/>
                  <a:pt x="36" y="115"/>
                </a:cubicBezTo>
                <a:cubicBezTo>
                  <a:pt x="29" y="111"/>
                  <a:pt x="23" y="106"/>
                  <a:pt x="19" y="100"/>
                </a:cubicBezTo>
                <a:cubicBezTo>
                  <a:pt x="14" y="94"/>
                  <a:pt x="11" y="87"/>
                  <a:pt x="9" y="79"/>
                </a:cubicBezTo>
                <a:cubicBezTo>
                  <a:pt x="7" y="72"/>
                  <a:pt x="6" y="64"/>
                  <a:pt x="7" y="57"/>
                </a:cubicBezTo>
                <a:cubicBezTo>
                  <a:pt x="8" y="49"/>
                  <a:pt x="11" y="41"/>
                  <a:pt x="15" y="34"/>
                </a:cubicBezTo>
                <a:cubicBezTo>
                  <a:pt x="17" y="30"/>
                  <a:pt x="21" y="25"/>
                  <a:pt x="24" y="22"/>
                </a:cubicBezTo>
                <a:cubicBezTo>
                  <a:pt x="28" y="18"/>
                  <a:pt x="32" y="15"/>
                  <a:pt x="37" y="12"/>
                </a:cubicBezTo>
                <a:cubicBezTo>
                  <a:pt x="44" y="8"/>
                  <a:pt x="53" y="5"/>
                  <a:pt x="62" y="5"/>
                </a:cubicBezTo>
                <a:cubicBezTo>
                  <a:pt x="64" y="5"/>
                  <a:pt x="64" y="5"/>
                  <a:pt x="64" y="5"/>
                </a:cubicBezTo>
                <a:cubicBezTo>
                  <a:pt x="64" y="64"/>
                  <a:pt x="64" y="64"/>
                  <a:pt x="64" y="64"/>
                </a:cubicBezTo>
                <a:cubicBezTo>
                  <a:pt x="64" y="65"/>
                  <a:pt x="64" y="66"/>
                  <a:pt x="65" y="66"/>
                </a:cubicBezTo>
                <a:cubicBezTo>
                  <a:pt x="116" y="96"/>
                  <a:pt x="116" y="96"/>
                  <a:pt x="116" y="96"/>
                </a:cubicBezTo>
                <a:lnTo>
                  <a:pt x="115" y="97"/>
                </a:lnTo>
                <a:close/>
                <a:moveTo>
                  <a:pt x="119" y="92"/>
                </a:moveTo>
                <a:cubicBezTo>
                  <a:pt x="110" y="87"/>
                  <a:pt x="110" y="87"/>
                  <a:pt x="110" y="87"/>
                </a:cubicBezTo>
                <a:cubicBezTo>
                  <a:pt x="125" y="72"/>
                  <a:pt x="125" y="72"/>
                  <a:pt x="125" y="72"/>
                </a:cubicBezTo>
                <a:cubicBezTo>
                  <a:pt x="124" y="77"/>
                  <a:pt x="124" y="77"/>
                  <a:pt x="124" y="77"/>
                </a:cubicBezTo>
                <a:cubicBezTo>
                  <a:pt x="123" y="81"/>
                  <a:pt x="121" y="86"/>
                  <a:pt x="119" y="90"/>
                </a:cubicBezTo>
                <a:lnTo>
                  <a:pt x="119" y="92"/>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98" name="组合 197"/>
          <p:cNvGrpSpPr/>
          <p:nvPr/>
        </p:nvGrpSpPr>
        <p:grpSpPr>
          <a:xfrm>
            <a:off x="4581525" y="2227263"/>
            <a:ext cx="142875" cy="479425"/>
            <a:chOff x="4581525" y="2227263"/>
            <a:chExt cx="142875" cy="479425"/>
          </a:xfrm>
          <a:solidFill>
            <a:schemeClr val="accent4"/>
          </a:solidFill>
        </p:grpSpPr>
        <p:sp>
          <p:nvSpPr>
            <p:cNvPr id="112" name="Freeform 112"/>
            <p:cNvSpPr>
              <a:spLocks noEditPoints="1"/>
            </p:cNvSpPr>
            <p:nvPr/>
          </p:nvSpPr>
          <p:spPr bwMode="auto">
            <a:xfrm>
              <a:off x="4581525" y="2373313"/>
              <a:ext cx="142875" cy="333375"/>
            </a:xfrm>
            <a:custGeom>
              <a:avLst/>
              <a:gdLst>
                <a:gd name="T0" fmla="*/ 38 w 38"/>
                <a:gd name="T1" fmla="*/ 70 h 89"/>
                <a:gd name="T2" fmla="*/ 28 w 38"/>
                <a:gd name="T3" fmla="*/ 2 h 89"/>
                <a:gd name="T4" fmla="*/ 26 w 38"/>
                <a:gd name="T5" fmla="*/ 0 h 89"/>
                <a:gd name="T6" fmla="*/ 12 w 38"/>
                <a:gd name="T7" fmla="*/ 0 h 89"/>
                <a:gd name="T8" fmla="*/ 10 w 38"/>
                <a:gd name="T9" fmla="*/ 2 h 89"/>
                <a:gd name="T10" fmla="*/ 0 w 38"/>
                <a:gd name="T11" fmla="*/ 70 h 89"/>
                <a:gd name="T12" fmla="*/ 0 w 38"/>
                <a:gd name="T13" fmla="*/ 70 h 89"/>
                <a:gd name="T14" fmla="*/ 1 w 38"/>
                <a:gd name="T15" fmla="*/ 72 h 89"/>
                <a:gd name="T16" fmla="*/ 1 w 38"/>
                <a:gd name="T17" fmla="*/ 72 h 89"/>
                <a:gd name="T18" fmla="*/ 17 w 38"/>
                <a:gd name="T19" fmla="*/ 88 h 89"/>
                <a:gd name="T20" fmla="*/ 21 w 38"/>
                <a:gd name="T21" fmla="*/ 88 h 89"/>
                <a:gd name="T22" fmla="*/ 37 w 38"/>
                <a:gd name="T23" fmla="*/ 72 h 89"/>
                <a:gd name="T24" fmla="*/ 38 w 38"/>
                <a:gd name="T25" fmla="*/ 70 h 89"/>
                <a:gd name="T26" fmla="*/ 38 w 38"/>
                <a:gd name="T27" fmla="*/ 70 h 89"/>
                <a:gd name="T28" fmla="*/ 19 w 38"/>
                <a:gd name="T29" fmla="*/ 83 h 89"/>
                <a:gd name="T30" fmla="*/ 5 w 38"/>
                <a:gd name="T31" fmla="*/ 69 h 89"/>
                <a:gd name="T32" fmla="*/ 14 w 38"/>
                <a:gd name="T33" fmla="*/ 5 h 89"/>
                <a:gd name="T34" fmla="*/ 24 w 38"/>
                <a:gd name="T35" fmla="*/ 5 h 89"/>
                <a:gd name="T36" fmla="*/ 33 w 38"/>
                <a:gd name="T37" fmla="*/ 69 h 89"/>
                <a:gd name="T38" fmla="*/ 19 w 38"/>
                <a:gd name="T39" fmla="*/ 83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 h="89">
                  <a:moveTo>
                    <a:pt x="38" y="70"/>
                  </a:moveTo>
                  <a:cubicBezTo>
                    <a:pt x="28" y="2"/>
                    <a:pt x="28" y="2"/>
                    <a:pt x="28" y="2"/>
                  </a:cubicBezTo>
                  <a:cubicBezTo>
                    <a:pt x="28" y="1"/>
                    <a:pt x="27" y="0"/>
                    <a:pt x="26" y="0"/>
                  </a:cubicBezTo>
                  <a:cubicBezTo>
                    <a:pt x="12" y="0"/>
                    <a:pt x="12" y="0"/>
                    <a:pt x="12" y="0"/>
                  </a:cubicBezTo>
                  <a:cubicBezTo>
                    <a:pt x="11" y="0"/>
                    <a:pt x="10" y="1"/>
                    <a:pt x="10" y="2"/>
                  </a:cubicBezTo>
                  <a:cubicBezTo>
                    <a:pt x="0" y="70"/>
                    <a:pt x="0" y="70"/>
                    <a:pt x="0" y="70"/>
                  </a:cubicBezTo>
                  <a:cubicBezTo>
                    <a:pt x="0" y="70"/>
                    <a:pt x="0" y="70"/>
                    <a:pt x="0" y="70"/>
                  </a:cubicBezTo>
                  <a:cubicBezTo>
                    <a:pt x="0" y="71"/>
                    <a:pt x="0" y="71"/>
                    <a:pt x="1" y="72"/>
                  </a:cubicBezTo>
                  <a:cubicBezTo>
                    <a:pt x="1" y="72"/>
                    <a:pt x="1" y="72"/>
                    <a:pt x="1" y="72"/>
                  </a:cubicBezTo>
                  <a:cubicBezTo>
                    <a:pt x="17" y="88"/>
                    <a:pt x="17" y="88"/>
                    <a:pt x="17" y="88"/>
                  </a:cubicBezTo>
                  <a:cubicBezTo>
                    <a:pt x="18" y="89"/>
                    <a:pt x="20" y="89"/>
                    <a:pt x="21" y="88"/>
                  </a:cubicBezTo>
                  <a:cubicBezTo>
                    <a:pt x="37" y="72"/>
                    <a:pt x="37" y="72"/>
                    <a:pt x="37" y="72"/>
                  </a:cubicBezTo>
                  <a:cubicBezTo>
                    <a:pt x="38" y="71"/>
                    <a:pt x="38" y="71"/>
                    <a:pt x="38" y="70"/>
                  </a:cubicBezTo>
                  <a:cubicBezTo>
                    <a:pt x="38" y="70"/>
                    <a:pt x="38" y="70"/>
                    <a:pt x="38" y="70"/>
                  </a:cubicBezTo>
                  <a:close/>
                  <a:moveTo>
                    <a:pt x="19" y="83"/>
                  </a:moveTo>
                  <a:cubicBezTo>
                    <a:pt x="5" y="69"/>
                    <a:pt x="5" y="69"/>
                    <a:pt x="5" y="69"/>
                  </a:cubicBezTo>
                  <a:cubicBezTo>
                    <a:pt x="14" y="5"/>
                    <a:pt x="14" y="5"/>
                    <a:pt x="14" y="5"/>
                  </a:cubicBezTo>
                  <a:cubicBezTo>
                    <a:pt x="24" y="5"/>
                    <a:pt x="24" y="5"/>
                    <a:pt x="24" y="5"/>
                  </a:cubicBezTo>
                  <a:cubicBezTo>
                    <a:pt x="33" y="69"/>
                    <a:pt x="33" y="69"/>
                    <a:pt x="33" y="69"/>
                  </a:cubicBezTo>
                  <a:lnTo>
                    <a:pt x="19" y="8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3" name="Freeform 113"/>
            <p:cNvSpPr>
              <a:spLocks noEditPoints="1"/>
            </p:cNvSpPr>
            <p:nvPr/>
          </p:nvSpPr>
          <p:spPr bwMode="auto">
            <a:xfrm>
              <a:off x="4600575" y="2227263"/>
              <a:ext cx="104775" cy="104775"/>
            </a:xfrm>
            <a:custGeom>
              <a:avLst/>
              <a:gdLst>
                <a:gd name="T0" fmla="*/ 9 w 28"/>
                <a:gd name="T1" fmla="*/ 27 h 28"/>
                <a:gd name="T2" fmla="*/ 10 w 28"/>
                <a:gd name="T3" fmla="*/ 28 h 28"/>
                <a:gd name="T4" fmla="*/ 18 w 28"/>
                <a:gd name="T5" fmla="*/ 28 h 28"/>
                <a:gd name="T6" fmla="*/ 19 w 28"/>
                <a:gd name="T7" fmla="*/ 27 h 28"/>
                <a:gd name="T8" fmla="*/ 27 w 28"/>
                <a:gd name="T9" fmla="*/ 19 h 28"/>
                <a:gd name="T10" fmla="*/ 28 w 28"/>
                <a:gd name="T11" fmla="*/ 18 h 28"/>
                <a:gd name="T12" fmla="*/ 28 w 28"/>
                <a:gd name="T13" fmla="*/ 2 h 28"/>
                <a:gd name="T14" fmla="*/ 26 w 28"/>
                <a:gd name="T15" fmla="*/ 0 h 28"/>
                <a:gd name="T16" fmla="*/ 2 w 28"/>
                <a:gd name="T17" fmla="*/ 0 h 28"/>
                <a:gd name="T18" fmla="*/ 0 w 28"/>
                <a:gd name="T19" fmla="*/ 2 h 28"/>
                <a:gd name="T20" fmla="*/ 0 w 28"/>
                <a:gd name="T21" fmla="*/ 18 h 28"/>
                <a:gd name="T22" fmla="*/ 1 w 28"/>
                <a:gd name="T23" fmla="*/ 19 h 28"/>
                <a:gd name="T24" fmla="*/ 9 w 28"/>
                <a:gd name="T25" fmla="*/ 27 h 28"/>
                <a:gd name="T26" fmla="*/ 4 w 28"/>
                <a:gd name="T27" fmla="*/ 5 h 28"/>
                <a:gd name="T28" fmla="*/ 23 w 28"/>
                <a:gd name="T29" fmla="*/ 5 h 28"/>
                <a:gd name="T30" fmla="*/ 23 w 28"/>
                <a:gd name="T31" fmla="*/ 17 h 28"/>
                <a:gd name="T32" fmla="*/ 17 w 28"/>
                <a:gd name="T33" fmla="*/ 24 h 28"/>
                <a:gd name="T34" fmla="*/ 11 w 28"/>
                <a:gd name="T35" fmla="*/ 24 h 28"/>
                <a:gd name="T36" fmla="*/ 4 w 28"/>
                <a:gd name="T37" fmla="*/ 17 h 28"/>
                <a:gd name="T38" fmla="*/ 4 w 28"/>
                <a:gd name="T3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 h="28">
                  <a:moveTo>
                    <a:pt x="9" y="27"/>
                  </a:moveTo>
                  <a:cubicBezTo>
                    <a:pt x="9" y="28"/>
                    <a:pt x="10" y="28"/>
                    <a:pt x="10" y="28"/>
                  </a:cubicBezTo>
                  <a:cubicBezTo>
                    <a:pt x="18" y="28"/>
                    <a:pt x="18" y="28"/>
                    <a:pt x="18" y="28"/>
                  </a:cubicBezTo>
                  <a:cubicBezTo>
                    <a:pt x="18" y="28"/>
                    <a:pt x="19" y="28"/>
                    <a:pt x="19" y="27"/>
                  </a:cubicBezTo>
                  <a:cubicBezTo>
                    <a:pt x="27" y="19"/>
                    <a:pt x="27" y="19"/>
                    <a:pt x="27" y="19"/>
                  </a:cubicBezTo>
                  <a:cubicBezTo>
                    <a:pt x="28" y="19"/>
                    <a:pt x="28" y="18"/>
                    <a:pt x="28" y="18"/>
                  </a:cubicBezTo>
                  <a:cubicBezTo>
                    <a:pt x="28" y="2"/>
                    <a:pt x="28" y="2"/>
                    <a:pt x="28" y="2"/>
                  </a:cubicBezTo>
                  <a:cubicBezTo>
                    <a:pt x="28" y="1"/>
                    <a:pt x="27" y="0"/>
                    <a:pt x="26" y="0"/>
                  </a:cubicBezTo>
                  <a:cubicBezTo>
                    <a:pt x="2" y="0"/>
                    <a:pt x="2" y="0"/>
                    <a:pt x="2" y="0"/>
                  </a:cubicBezTo>
                  <a:cubicBezTo>
                    <a:pt x="1" y="0"/>
                    <a:pt x="0" y="1"/>
                    <a:pt x="0" y="2"/>
                  </a:cubicBezTo>
                  <a:cubicBezTo>
                    <a:pt x="0" y="18"/>
                    <a:pt x="0" y="18"/>
                    <a:pt x="0" y="18"/>
                  </a:cubicBezTo>
                  <a:cubicBezTo>
                    <a:pt x="0" y="18"/>
                    <a:pt x="0" y="19"/>
                    <a:pt x="1" y="19"/>
                  </a:cubicBezTo>
                  <a:lnTo>
                    <a:pt x="9" y="27"/>
                  </a:lnTo>
                  <a:close/>
                  <a:moveTo>
                    <a:pt x="4" y="5"/>
                  </a:moveTo>
                  <a:cubicBezTo>
                    <a:pt x="23" y="5"/>
                    <a:pt x="23" y="5"/>
                    <a:pt x="23" y="5"/>
                  </a:cubicBezTo>
                  <a:cubicBezTo>
                    <a:pt x="23" y="17"/>
                    <a:pt x="23" y="17"/>
                    <a:pt x="23" y="17"/>
                  </a:cubicBezTo>
                  <a:cubicBezTo>
                    <a:pt x="17" y="24"/>
                    <a:pt x="17" y="24"/>
                    <a:pt x="17" y="24"/>
                  </a:cubicBezTo>
                  <a:cubicBezTo>
                    <a:pt x="11" y="24"/>
                    <a:pt x="11" y="24"/>
                    <a:pt x="11" y="24"/>
                  </a:cubicBezTo>
                  <a:cubicBezTo>
                    <a:pt x="4" y="17"/>
                    <a:pt x="4" y="17"/>
                    <a:pt x="4" y="17"/>
                  </a:cubicBezTo>
                  <a:lnTo>
                    <a:pt x="4"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14" name="Freeform 114"/>
          <p:cNvSpPr>
            <a:spLocks noEditPoints="1"/>
          </p:cNvSpPr>
          <p:nvPr/>
        </p:nvSpPr>
        <p:spPr bwMode="auto">
          <a:xfrm>
            <a:off x="3503613" y="2227263"/>
            <a:ext cx="374650" cy="479425"/>
          </a:xfrm>
          <a:custGeom>
            <a:avLst/>
            <a:gdLst>
              <a:gd name="T0" fmla="*/ 100 w 100"/>
              <a:gd name="T1" fmla="*/ 6 h 128"/>
              <a:gd name="T2" fmla="*/ 94 w 100"/>
              <a:gd name="T3" fmla="*/ 0 h 128"/>
              <a:gd name="T4" fmla="*/ 6 w 100"/>
              <a:gd name="T5" fmla="*/ 0 h 128"/>
              <a:gd name="T6" fmla="*/ 0 w 100"/>
              <a:gd name="T7" fmla="*/ 6 h 128"/>
              <a:gd name="T8" fmla="*/ 0 w 100"/>
              <a:gd name="T9" fmla="*/ 122 h 128"/>
              <a:gd name="T10" fmla="*/ 6 w 100"/>
              <a:gd name="T11" fmla="*/ 128 h 128"/>
              <a:gd name="T12" fmla="*/ 94 w 100"/>
              <a:gd name="T13" fmla="*/ 128 h 128"/>
              <a:gd name="T14" fmla="*/ 100 w 100"/>
              <a:gd name="T15" fmla="*/ 122 h 128"/>
              <a:gd name="T16" fmla="*/ 100 w 100"/>
              <a:gd name="T17" fmla="*/ 6 h 128"/>
              <a:gd name="T18" fmla="*/ 14 w 100"/>
              <a:gd name="T19" fmla="*/ 123 h 128"/>
              <a:gd name="T20" fmla="*/ 4 w 100"/>
              <a:gd name="T21" fmla="*/ 123 h 128"/>
              <a:gd name="T22" fmla="*/ 4 w 100"/>
              <a:gd name="T23" fmla="*/ 5 h 128"/>
              <a:gd name="T24" fmla="*/ 14 w 100"/>
              <a:gd name="T25" fmla="*/ 5 h 128"/>
              <a:gd name="T26" fmla="*/ 14 w 100"/>
              <a:gd name="T27" fmla="*/ 123 h 128"/>
              <a:gd name="T28" fmla="*/ 74 w 100"/>
              <a:gd name="T29" fmla="*/ 123 h 128"/>
              <a:gd name="T30" fmla="*/ 19 w 100"/>
              <a:gd name="T31" fmla="*/ 123 h 128"/>
              <a:gd name="T32" fmla="*/ 19 w 100"/>
              <a:gd name="T33" fmla="*/ 5 h 128"/>
              <a:gd name="T34" fmla="*/ 74 w 100"/>
              <a:gd name="T35" fmla="*/ 5 h 128"/>
              <a:gd name="T36" fmla="*/ 74 w 100"/>
              <a:gd name="T37" fmla="*/ 123 h 128"/>
              <a:gd name="T38" fmla="*/ 96 w 100"/>
              <a:gd name="T39" fmla="*/ 123 h 128"/>
              <a:gd name="T40" fmla="*/ 78 w 100"/>
              <a:gd name="T41" fmla="*/ 123 h 128"/>
              <a:gd name="T42" fmla="*/ 78 w 100"/>
              <a:gd name="T43" fmla="*/ 71 h 128"/>
              <a:gd name="T44" fmla="*/ 96 w 100"/>
              <a:gd name="T45" fmla="*/ 71 h 128"/>
              <a:gd name="T46" fmla="*/ 96 w 100"/>
              <a:gd name="T47" fmla="*/ 123 h 128"/>
              <a:gd name="T48" fmla="*/ 96 w 100"/>
              <a:gd name="T49" fmla="*/ 67 h 128"/>
              <a:gd name="T50" fmla="*/ 78 w 100"/>
              <a:gd name="T51" fmla="*/ 67 h 128"/>
              <a:gd name="T52" fmla="*/ 78 w 100"/>
              <a:gd name="T53" fmla="*/ 49 h 128"/>
              <a:gd name="T54" fmla="*/ 96 w 100"/>
              <a:gd name="T55" fmla="*/ 49 h 128"/>
              <a:gd name="T56" fmla="*/ 96 w 100"/>
              <a:gd name="T57" fmla="*/ 67 h 128"/>
              <a:gd name="T58" fmla="*/ 96 w 100"/>
              <a:gd name="T59" fmla="*/ 44 h 128"/>
              <a:gd name="T60" fmla="*/ 78 w 100"/>
              <a:gd name="T61" fmla="*/ 44 h 128"/>
              <a:gd name="T62" fmla="*/ 78 w 100"/>
              <a:gd name="T63" fmla="*/ 27 h 128"/>
              <a:gd name="T64" fmla="*/ 96 w 100"/>
              <a:gd name="T65" fmla="*/ 27 h 128"/>
              <a:gd name="T66" fmla="*/ 96 w 100"/>
              <a:gd name="T67" fmla="*/ 44 h 128"/>
              <a:gd name="T68" fmla="*/ 96 w 100"/>
              <a:gd name="T69" fmla="*/ 22 h 128"/>
              <a:gd name="T70" fmla="*/ 78 w 100"/>
              <a:gd name="T71" fmla="*/ 22 h 128"/>
              <a:gd name="T72" fmla="*/ 78 w 100"/>
              <a:gd name="T73" fmla="*/ 5 h 128"/>
              <a:gd name="T74" fmla="*/ 96 w 100"/>
              <a:gd name="T75" fmla="*/ 5 h 128"/>
              <a:gd name="T76" fmla="*/ 96 w 100"/>
              <a:gd name="T77" fmla="*/ 2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28">
                <a:moveTo>
                  <a:pt x="100" y="6"/>
                </a:moveTo>
                <a:cubicBezTo>
                  <a:pt x="100" y="3"/>
                  <a:pt x="98" y="0"/>
                  <a:pt x="94" y="0"/>
                </a:cubicBezTo>
                <a:cubicBezTo>
                  <a:pt x="6" y="0"/>
                  <a:pt x="6" y="0"/>
                  <a:pt x="6" y="0"/>
                </a:cubicBezTo>
                <a:cubicBezTo>
                  <a:pt x="2" y="0"/>
                  <a:pt x="0" y="3"/>
                  <a:pt x="0" y="6"/>
                </a:cubicBezTo>
                <a:cubicBezTo>
                  <a:pt x="0" y="122"/>
                  <a:pt x="0" y="122"/>
                  <a:pt x="0" y="122"/>
                </a:cubicBezTo>
                <a:cubicBezTo>
                  <a:pt x="0" y="125"/>
                  <a:pt x="2" y="128"/>
                  <a:pt x="6" y="128"/>
                </a:cubicBezTo>
                <a:cubicBezTo>
                  <a:pt x="94" y="128"/>
                  <a:pt x="94" y="128"/>
                  <a:pt x="94" y="128"/>
                </a:cubicBezTo>
                <a:cubicBezTo>
                  <a:pt x="98" y="128"/>
                  <a:pt x="100" y="125"/>
                  <a:pt x="100" y="122"/>
                </a:cubicBezTo>
                <a:lnTo>
                  <a:pt x="100" y="6"/>
                </a:lnTo>
                <a:close/>
                <a:moveTo>
                  <a:pt x="14" y="123"/>
                </a:moveTo>
                <a:cubicBezTo>
                  <a:pt x="4" y="123"/>
                  <a:pt x="4" y="123"/>
                  <a:pt x="4" y="123"/>
                </a:cubicBezTo>
                <a:cubicBezTo>
                  <a:pt x="4" y="5"/>
                  <a:pt x="4" y="5"/>
                  <a:pt x="4" y="5"/>
                </a:cubicBezTo>
                <a:cubicBezTo>
                  <a:pt x="14" y="5"/>
                  <a:pt x="14" y="5"/>
                  <a:pt x="14" y="5"/>
                </a:cubicBezTo>
                <a:lnTo>
                  <a:pt x="14" y="123"/>
                </a:lnTo>
                <a:close/>
                <a:moveTo>
                  <a:pt x="74" y="123"/>
                </a:moveTo>
                <a:cubicBezTo>
                  <a:pt x="19" y="123"/>
                  <a:pt x="19" y="123"/>
                  <a:pt x="19" y="123"/>
                </a:cubicBezTo>
                <a:cubicBezTo>
                  <a:pt x="19" y="5"/>
                  <a:pt x="19" y="5"/>
                  <a:pt x="19" y="5"/>
                </a:cubicBezTo>
                <a:cubicBezTo>
                  <a:pt x="74" y="5"/>
                  <a:pt x="74" y="5"/>
                  <a:pt x="74" y="5"/>
                </a:cubicBezTo>
                <a:lnTo>
                  <a:pt x="74" y="123"/>
                </a:lnTo>
                <a:close/>
                <a:moveTo>
                  <a:pt x="96" y="123"/>
                </a:moveTo>
                <a:cubicBezTo>
                  <a:pt x="78" y="123"/>
                  <a:pt x="78" y="123"/>
                  <a:pt x="78" y="123"/>
                </a:cubicBezTo>
                <a:cubicBezTo>
                  <a:pt x="78" y="71"/>
                  <a:pt x="78" y="71"/>
                  <a:pt x="78" y="71"/>
                </a:cubicBezTo>
                <a:cubicBezTo>
                  <a:pt x="96" y="71"/>
                  <a:pt x="96" y="71"/>
                  <a:pt x="96" y="71"/>
                </a:cubicBezTo>
                <a:lnTo>
                  <a:pt x="96" y="123"/>
                </a:lnTo>
                <a:close/>
                <a:moveTo>
                  <a:pt x="96" y="67"/>
                </a:moveTo>
                <a:cubicBezTo>
                  <a:pt x="78" y="67"/>
                  <a:pt x="78" y="67"/>
                  <a:pt x="78" y="67"/>
                </a:cubicBezTo>
                <a:cubicBezTo>
                  <a:pt x="78" y="49"/>
                  <a:pt x="78" y="49"/>
                  <a:pt x="78" y="49"/>
                </a:cubicBezTo>
                <a:cubicBezTo>
                  <a:pt x="96" y="49"/>
                  <a:pt x="96" y="49"/>
                  <a:pt x="96" y="49"/>
                </a:cubicBezTo>
                <a:lnTo>
                  <a:pt x="96" y="67"/>
                </a:lnTo>
                <a:close/>
                <a:moveTo>
                  <a:pt x="96" y="44"/>
                </a:moveTo>
                <a:cubicBezTo>
                  <a:pt x="78" y="44"/>
                  <a:pt x="78" y="44"/>
                  <a:pt x="78" y="44"/>
                </a:cubicBezTo>
                <a:cubicBezTo>
                  <a:pt x="78" y="27"/>
                  <a:pt x="78" y="27"/>
                  <a:pt x="78" y="27"/>
                </a:cubicBezTo>
                <a:cubicBezTo>
                  <a:pt x="96" y="27"/>
                  <a:pt x="96" y="27"/>
                  <a:pt x="96" y="27"/>
                </a:cubicBezTo>
                <a:lnTo>
                  <a:pt x="96" y="44"/>
                </a:lnTo>
                <a:close/>
                <a:moveTo>
                  <a:pt x="96" y="22"/>
                </a:moveTo>
                <a:cubicBezTo>
                  <a:pt x="78" y="22"/>
                  <a:pt x="78" y="22"/>
                  <a:pt x="78" y="22"/>
                </a:cubicBezTo>
                <a:cubicBezTo>
                  <a:pt x="78" y="5"/>
                  <a:pt x="78" y="5"/>
                  <a:pt x="78" y="5"/>
                </a:cubicBezTo>
                <a:cubicBezTo>
                  <a:pt x="96" y="5"/>
                  <a:pt x="96" y="5"/>
                  <a:pt x="96" y="5"/>
                </a:cubicBezTo>
                <a:lnTo>
                  <a:pt x="96" y="22"/>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99" name="组合 198"/>
          <p:cNvGrpSpPr/>
          <p:nvPr/>
        </p:nvGrpSpPr>
        <p:grpSpPr>
          <a:xfrm>
            <a:off x="2489200" y="2290763"/>
            <a:ext cx="481013" cy="352425"/>
            <a:chOff x="2489200" y="2290763"/>
            <a:chExt cx="481013" cy="352425"/>
          </a:xfrm>
          <a:solidFill>
            <a:schemeClr val="accent4"/>
          </a:solidFill>
        </p:grpSpPr>
        <p:sp>
          <p:nvSpPr>
            <p:cNvPr id="115" name="Freeform 115"/>
            <p:cNvSpPr>
              <a:spLocks noEditPoints="1"/>
            </p:cNvSpPr>
            <p:nvPr/>
          </p:nvSpPr>
          <p:spPr bwMode="auto">
            <a:xfrm>
              <a:off x="2489200" y="2290763"/>
              <a:ext cx="481013" cy="352425"/>
            </a:xfrm>
            <a:custGeom>
              <a:avLst/>
              <a:gdLst>
                <a:gd name="T0" fmla="*/ 122 w 128"/>
                <a:gd name="T1" fmla="*/ 15 h 94"/>
                <a:gd name="T2" fmla="*/ 77 w 128"/>
                <a:gd name="T3" fmla="*/ 15 h 94"/>
                <a:gd name="T4" fmla="*/ 77 w 128"/>
                <a:gd name="T5" fmla="*/ 6 h 94"/>
                <a:gd name="T6" fmla="*/ 71 w 128"/>
                <a:gd name="T7" fmla="*/ 0 h 94"/>
                <a:gd name="T8" fmla="*/ 57 w 128"/>
                <a:gd name="T9" fmla="*/ 0 h 94"/>
                <a:gd name="T10" fmla="*/ 51 w 128"/>
                <a:gd name="T11" fmla="*/ 6 h 94"/>
                <a:gd name="T12" fmla="*/ 51 w 128"/>
                <a:gd name="T13" fmla="*/ 15 h 94"/>
                <a:gd name="T14" fmla="*/ 6 w 128"/>
                <a:gd name="T15" fmla="*/ 15 h 94"/>
                <a:gd name="T16" fmla="*/ 0 w 128"/>
                <a:gd name="T17" fmla="*/ 21 h 94"/>
                <a:gd name="T18" fmla="*/ 0 w 128"/>
                <a:gd name="T19" fmla="*/ 88 h 94"/>
                <a:gd name="T20" fmla="*/ 6 w 128"/>
                <a:gd name="T21" fmla="*/ 94 h 94"/>
                <a:gd name="T22" fmla="*/ 122 w 128"/>
                <a:gd name="T23" fmla="*/ 94 h 94"/>
                <a:gd name="T24" fmla="*/ 128 w 128"/>
                <a:gd name="T25" fmla="*/ 88 h 94"/>
                <a:gd name="T26" fmla="*/ 128 w 128"/>
                <a:gd name="T27" fmla="*/ 21 h 94"/>
                <a:gd name="T28" fmla="*/ 122 w 128"/>
                <a:gd name="T29" fmla="*/ 15 h 94"/>
                <a:gd name="T30" fmla="*/ 55 w 128"/>
                <a:gd name="T31" fmla="*/ 5 h 94"/>
                <a:gd name="T32" fmla="*/ 73 w 128"/>
                <a:gd name="T33" fmla="*/ 5 h 94"/>
                <a:gd name="T34" fmla="*/ 73 w 128"/>
                <a:gd name="T35" fmla="*/ 15 h 94"/>
                <a:gd name="T36" fmla="*/ 55 w 128"/>
                <a:gd name="T37" fmla="*/ 15 h 94"/>
                <a:gd name="T38" fmla="*/ 55 w 128"/>
                <a:gd name="T39" fmla="*/ 5 h 94"/>
                <a:gd name="T40" fmla="*/ 123 w 128"/>
                <a:gd name="T41" fmla="*/ 89 h 94"/>
                <a:gd name="T42" fmla="*/ 5 w 128"/>
                <a:gd name="T43" fmla="*/ 89 h 94"/>
                <a:gd name="T44" fmla="*/ 5 w 128"/>
                <a:gd name="T45" fmla="*/ 20 h 94"/>
                <a:gd name="T46" fmla="*/ 123 w 128"/>
                <a:gd name="T47" fmla="*/ 20 h 94"/>
                <a:gd name="T48" fmla="*/ 123 w 128"/>
                <a:gd name="T49" fmla="*/ 8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94">
                  <a:moveTo>
                    <a:pt x="122" y="15"/>
                  </a:moveTo>
                  <a:cubicBezTo>
                    <a:pt x="77" y="15"/>
                    <a:pt x="77" y="15"/>
                    <a:pt x="77" y="15"/>
                  </a:cubicBezTo>
                  <a:cubicBezTo>
                    <a:pt x="77" y="6"/>
                    <a:pt x="77" y="6"/>
                    <a:pt x="77" y="6"/>
                  </a:cubicBezTo>
                  <a:cubicBezTo>
                    <a:pt x="77" y="3"/>
                    <a:pt x="75" y="0"/>
                    <a:pt x="71" y="0"/>
                  </a:cubicBezTo>
                  <a:cubicBezTo>
                    <a:pt x="57" y="0"/>
                    <a:pt x="57" y="0"/>
                    <a:pt x="57" y="0"/>
                  </a:cubicBezTo>
                  <a:cubicBezTo>
                    <a:pt x="53" y="0"/>
                    <a:pt x="51" y="3"/>
                    <a:pt x="51" y="6"/>
                  </a:cubicBezTo>
                  <a:cubicBezTo>
                    <a:pt x="51" y="15"/>
                    <a:pt x="51" y="15"/>
                    <a:pt x="51" y="15"/>
                  </a:cubicBezTo>
                  <a:cubicBezTo>
                    <a:pt x="6" y="15"/>
                    <a:pt x="6" y="15"/>
                    <a:pt x="6" y="15"/>
                  </a:cubicBezTo>
                  <a:cubicBezTo>
                    <a:pt x="3" y="15"/>
                    <a:pt x="0" y="18"/>
                    <a:pt x="0" y="21"/>
                  </a:cubicBezTo>
                  <a:cubicBezTo>
                    <a:pt x="0" y="88"/>
                    <a:pt x="0" y="88"/>
                    <a:pt x="0" y="88"/>
                  </a:cubicBezTo>
                  <a:cubicBezTo>
                    <a:pt x="0" y="91"/>
                    <a:pt x="3" y="94"/>
                    <a:pt x="6" y="94"/>
                  </a:cubicBezTo>
                  <a:cubicBezTo>
                    <a:pt x="122" y="94"/>
                    <a:pt x="122" y="94"/>
                    <a:pt x="122" y="94"/>
                  </a:cubicBezTo>
                  <a:cubicBezTo>
                    <a:pt x="125" y="94"/>
                    <a:pt x="128" y="91"/>
                    <a:pt x="128" y="88"/>
                  </a:cubicBezTo>
                  <a:cubicBezTo>
                    <a:pt x="128" y="21"/>
                    <a:pt x="128" y="21"/>
                    <a:pt x="128" y="21"/>
                  </a:cubicBezTo>
                  <a:cubicBezTo>
                    <a:pt x="128" y="18"/>
                    <a:pt x="125" y="15"/>
                    <a:pt x="122" y="15"/>
                  </a:cubicBezTo>
                  <a:close/>
                  <a:moveTo>
                    <a:pt x="55" y="5"/>
                  </a:moveTo>
                  <a:cubicBezTo>
                    <a:pt x="73" y="5"/>
                    <a:pt x="73" y="5"/>
                    <a:pt x="73" y="5"/>
                  </a:cubicBezTo>
                  <a:cubicBezTo>
                    <a:pt x="73" y="15"/>
                    <a:pt x="73" y="15"/>
                    <a:pt x="73" y="15"/>
                  </a:cubicBezTo>
                  <a:cubicBezTo>
                    <a:pt x="55" y="15"/>
                    <a:pt x="55" y="15"/>
                    <a:pt x="55" y="15"/>
                  </a:cubicBezTo>
                  <a:lnTo>
                    <a:pt x="55" y="5"/>
                  </a:lnTo>
                  <a:close/>
                  <a:moveTo>
                    <a:pt x="123" y="89"/>
                  </a:moveTo>
                  <a:cubicBezTo>
                    <a:pt x="5" y="89"/>
                    <a:pt x="5" y="89"/>
                    <a:pt x="5" y="89"/>
                  </a:cubicBezTo>
                  <a:cubicBezTo>
                    <a:pt x="5" y="20"/>
                    <a:pt x="5" y="20"/>
                    <a:pt x="5" y="20"/>
                  </a:cubicBezTo>
                  <a:cubicBezTo>
                    <a:pt x="123" y="20"/>
                    <a:pt x="123" y="20"/>
                    <a:pt x="123" y="20"/>
                  </a:cubicBezTo>
                  <a:lnTo>
                    <a:pt x="123" y="8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6" name="Freeform 116"/>
            <p:cNvSpPr>
              <a:spLocks noEditPoints="1"/>
            </p:cNvSpPr>
            <p:nvPr/>
          </p:nvSpPr>
          <p:spPr bwMode="auto">
            <a:xfrm>
              <a:off x="2560638" y="2417763"/>
              <a:ext cx="153988" cy="153988"/>
            </a:xfrm>
            <a:custGeom>
              <a:avLst/>
              <a:gdLst>
                <a:gd name="T0" fmla="*/ 6 w 41"/>
                <a:gd name="T1" fmla="*/ 41 h 41"/>
                <a:gd name="T2" fmla="*/ 35 w 41"/>
                <a:gd name="T3" fmla="*/ 41 h 41"/>
                <a:gd name="T4" fmla="*/ 41 w 41"/>
                <a:gd name="T5" fmla="*/ 35 h 41"/>
                <a:gd name="T6" fmla="*/ 41 w 41"/>
                <a:gd name="T7" fmla="*/ 6 h 41"/>
                <a:gd name="T8" fmla="*/ 35 w 41"/>
                <a:gd name="T9" fmla="*/ 0 h 41"/>
                <a:gd name="T10" fmla="*/ 6 w 41"/>
                <a:gd name="T11" fmla="*/ 0 h 41"/>
                <a:gd name="T12" fmla="*/ 0 w 41"/>
                <a:gd name="T13" fmla="*/ 6 h 41"/>
                <a:gd name="T14" fmla="*/ 0 w 41"/>
                <a:gd name="T15" fmla="*/ 35 h 41"/>
                <a:gd name="T16" fmla="*/ 6 w 41"/>
                <a:gd name="T17" fmla="*/ 41 h 41"/>
                <a:gd name="T18" fmla="*/ 4 w 41"/>
                <a:gd name="T19" fmla="*/ 4 h 41"/>
                <a:gd name="T20" fmla="*/ 37 w 41"/>
                <a:gd name="T21" fmla="*/ 4 h 41"/>
                <a:gd name="T22" fmla="*/ 37 w 41"/>
                <a:gd name="T23" fmla="*/ 37 h 41"/>
                <a:gd name="T24" fmla="*/ 4 w 41"/>
                <a:gd name="T25" fmla="*/ 37 h 41"/>
                <a:gd name="T26" fmla="*/ 4 w 41"/>
                <a:gd name="T27" fmla="*/ 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1" h="41">
                  <a:moveTo>
                    <a:pt x="6" y="41"/>
                  </a:moveTo>
                  <a:cubicBezTo>
                    <a:pt x="35" y="41"/>
                    <a:pt x="35" y="41"/>
                    <a:pt x="35" y="41"/>
                  </a:cubicBezTo>
                  <a:cubicBezTo>
                    <a:pt x="38" y="41"/>
                    <a:pt x="41" y="39"/>
                    <a:pt x="41" y="35"/>
                  </a:cubicBezTo>
                  <a:cubicBezTo>
                    <a:pt x="41" y="6"/>
                    <a:pt x="41" y="6"/>
                    <a:pt x="41" y="6"/>
                  </a:cubicBezTo>
                  <a:cubicBezTo>
                    <a:pt x="41" y="2"/>
                    <a:pt x="38" y="0"/>
                    <a:pt x="35" y="0"/>
                  </a:cubicBezTo>
                  <a:cubicBezTo>
                    <a:pt x="6" y="0"/>
                    <a:pt x="6" y="0"/>
                    <a:pt x="6" y="0"/>
                  </a:cubicBezTo>
                  <a:cubicBezTo>
                    <a:pt x="2" y="0"/>
                    <a:pt x="0" y="2"/>
                    <a:pt x="0" y="6"/>
                  </a:cubicBezTo>
                  <a:cubicBezTo>
                    <a:pt x="0" y="35"/>
                    <a:pt x="0" y="35"/>
                    <a:pt x="0" y="35"/>
                  </a:cubicBezTo>
                  <a:cubicBezTo>
                    <a:pt x="0" y="39"/>
                    <a:pt x="2" y="41"/>
                    <a:pt x="6" y="41"/>
                  </a:cubicBezTo>
                  <a:close/>
                  <a:moveTo>
                    <a:pt x="4" y="4"/>
                  </a:moveTo>
                  <a:cubicBezTo>
                    <a:pt x="37" y="4"/>
                    <a:pt x="37" y="4"/>
                    <a:pt x="37" y="4"/>
                  </a:cubicBezTo>
                  <a:cubicBezTo>
                    <a:pt x="37" y="37"/>
                    <a:pt x="37" y="37"/>
                    <a:pt x="37" y="37"/>
                  </a:cubicBezTo>
                  <a:cubicBezTo>
                    <a:pt x="4" y="37"/>
                    <a:pt x="4" y="37"/>
                    <a:pt x="4" y="37"/>
                  </a:cubicBezTo>
                  <a:lnTo>
                    <a:pt x="4"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7" name="Freeform 117"/>
            <p:cNvSpPr/>
            <p:nvPr/>
          </p:nvSpPr>
          <p:spPr bwMode="auto">
            <a:xfrm>
              <a:off x="2767013" y="2428876"/>
              <a:ext cx="60325" cy="19050"/>
            </a:xfrm>
            <a:custGeom>
              <a:avLst/>
              <a:gdLst>
                <a:gd name="T0" fmla="*/ 2 w 16"/>
                <a:gd name="T1" fmla="*/ 5 h 5"/>
                <a:gd name="T2" fmla="*/ 14 w 16"/>
                <a:gd name="T3" fmla="*/ 5 h 5"/>
                <a:gd name="T4" fmla="*/ 16 w 16"/>
                <a:gd name="T5" fmla="*/ 3 h 5"/>
                <a:gd name="T6" fmla="*/ 14 w 16"/>
                <a:gd name="T7" fmla="*/ 0 h 5"/>
                <a:gd name="T8" fmla="*/ 2 w 16"/>
                <a:gd name="T9" fmla="*/ 0 h 5"/>
                <a:gd name="T10" fmla="*/ 0 w 16"/>
                <a:gd name="T11" fmla="*/ 3 h 5"/>
                <a:gd name="T12" fmla="*/ 2 w 16"/>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6" h="5">
                  <a:moveTo>
                    <a:pt x="2" y="5"/>
                  </a:moveTo>
                  <a:cubicBezTo>
                    <a:pt x="14" y="5"/>
                    <a:pt x="14" y="5"/>
                    <a:pt x="14" y="5"/>
                  </a:cubicBezTo>
                  <a:cubicBezTo>
                    <a:pt x="15" y="5"/>
                    <a:pt x="16" y="4"/>
                    <a:pt x="16" y="3"/>
                  </a:cubicBezTo>
                  <a:cubicBezTo>
                    <a:pt x="16" y="1"/>
                    <a:pt x="15" y="0"/>
                    <a:pt x="14" y="0"/>
                  </a:cubicBezTo>
                  <a:cubicBezTo>
                    <a:pt x="2" y="0"/>
                    <a:pt x="2" y="0"/>
                    <a:pt x="2" y="0"/>
                  </a:cubicBezTo>
                  <a:cubicBezTo>
                    <a:pt x="1" y="0"/>
                    <a:pt x="0" y="1"/>
                    <a:pt x="0" y="3"/>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8" name="Freeform 118"/>
            <p:cNvSpPr/>
            <p:nvPr/>
          </p:nvSpPr>
          <p:spPr bwMode="auto">
            <a:xfrm>
              <a:off x="2767013" y="2486026"/>
              <a:ext cx="131763" cy="19050"/>
            </a:xfrm>
            <a:custGeom>
              <a:avLst/>
              <a:gdLst>
                <a:gd name="T0" fmla="*/ 2 w 35"/>
                <a:gd name="T1" fmla="*/ 5 h 5"/>
                <a:gd name="T2" fmla="*/ 33 w 35"/>
                <a:gd name="T3" fmla="*/ 5 h 5"/>
                <a:gd name="T4" fmla="*/ 35 w 35"/>
                <a:gd name="T5" fmla="*/ 2 h 5"/>
                <a:gd name="T6" fmla="*/ 33 w 35"/>
                <a:gd name="T7" fmla="*/ 0 h 5"/>
                <a:gd name="T8" fmla="*/ 2 w 35"/>
                <a:gd name="T9" fmla="*/ 0 h 5"/>
                <a:gd name="T10" fmla="*/ 0 w 35"/>
                <a:gd name="T11" fmla="*/ 2 h 5"/>
                <a:gd name="T12" fmla="*/ 2 w 35"/>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35" h="5">
                  <a:moveTo>
                    <a:pt x="2" y="5"/>
                  </a:moveTo>
                  <a:cubicBezTo>
                    <a:pt x="33" y="5"/>
                    <a:pt x="33" y="5"/>
                    <a:pt x="33" y="5"/>
                  </a:cubicBezTo>
                  <a:cubicBezTo>
                    <a:pt x="34" y="5"/>
                    <a:pt x="35" y="4"/>
                    <a:pt x="35" y="2"/>
                  </a:cubicBezTo>
                  <a:cubicBezTo>
                    <a:pt x="35" y="1"/>
                    <a:pt x="34" y="0"/>
                    <a:pt x="33" y="0"/>
                  </a:cubicBezTo>
                  <a:cubicBezTo>
                    <a:pt x="2" y="0"/>
                    <a:pt x="2" y="0"/>
                    <a:pt x="2" y="0"/>
                  </a:cubicBezTo>
                  <a:cubicBezTo>
                    <a:pt x="1" y="0"/>
                    <a:pt x="0" y="1"/>
                    <a:pt x="0" y="2"/>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9" name="Freeform 119"/>
            <p:cNvSpPr/>
            <p:nvPr/>
          </p:nvSpPr>
          <p:spPr bwMode="auto">
            <a:xfrm>
              <a:off x="2767013" y="2541588"/>
              <a:ext cx="131763" cy="19050"/>
            </a:xfrm>
            <a:custGeom>
              <a:avLst/>
              <a:gdLst>
                <a:gd name="T0" fmla="*/ 2 w 35"/>
                <a:gd name="T1" fmla="*/ 5 h 5"/>
                <a:gd name="T2" fmla="*/ 33 w 35"/>
                <a:gd name="T3" fmla="*/ 5 h 5"/>
                <a:gd name="T4" fmla="*/ 35 w 35"/>
                <a:gd name="T5" fmla="*/ 2 h 5"/>
                <a:gd name="T6" fmla="*/ 33 w 35"/>
                <a:gd name="T7" fmla="*/ 0 h 5"/>
                <a:gd name="T8" fmla="*/ 2 w 35"/>
                <a:gd name="T9" fmla="*/ 0 h 5"/>
                <a:gd name="T10" fmla="*/ 0 w 35"/>
                <a:gd name="T11" fmla="*/ 2 h 5"/>
                <a:gd name="T12" fmla="*/ 2 w 35"/>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35" h="5">
                  <a:moveTo>
                    <a:pt x="2" y="5"/>
                  </a:moveTo>
                  <a:cubicBezTo>
                    <a:pt x="33" y="5"/>
                    <a:pt x="33" y="5"/>
                    <a:pt x="33" y="5"/>
                  </a:cubicBezTo>
                  <a:cubicBezTo>
                    <a:pt x="34" y="5"/>
                    <a:pt x="35" y="4"/>
                    <a:pt x="35" y="2"/>
                  </a:cubicBezTo>
                  <a:cubicBezTo>
                    <a:pt x="35" y="1"/>
                    <a:pt x="34" y="0"/>
                    <a:pt x="33" y="0"/>
                  </a:cubicBezTo>
                  <a:cubicBezTo>
                    <a:pt x="2" y="0"/>
                    <a:pt x="2" y="0"/>
                    <a:pt x="2" y="0"/>
                  </a:cubicBezTo>
                  <a:cubicBezTo>
                    <a:pt x="1" y="0"/>
                    <a:pt x="0" y="1"/>
                    <a:pt x="0" y="2"/>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0" name="组合 199"/>
          <p:cNvGrpSpPr/>
          <p:nvPr/>
        </p:nvGrpSpPr>
        <p:grpSpPr>
          <a:xfrm>
            <a:off x="1603375" y="2227263"/>
            <a:ext cx="330200" cy="479425"/>
            <a:chOff x="1603375" y="2227263"/>
            <a:chExt cx="330200" cy="479425"/>
          </a:xfrm>
          <a:solidFill>
            <a:schemeClr val="accent4"/>
          </a:solidFill>
        </p:grpSpPr>
        <p:sp>
          <p:nvSpPr>
            <p:cNvPr id="120" name="Freeform 120"/>
            <p:cNvSpPr>
              <a:spLocks noEditPoints="1"/>
            </p:cNvSpPr>
            <p:nvPr/>
          </p:nvSpPr>
          <p:spPr bwMode="auto">
            <a:xfrm>
              <a:off x="1603375" y="2227263"/>
              <a:ext cx="330200" cy="479425"/>
            </a:xfrm>
            <a:custGeom>
              <a:avLst/>
              <a:gdLst>
                <a:gd name="T0" fmla="*/ 82 w 88"/>
                <a:gd name="T1" fmla="*/ 0 h 128"/>
                <a:gd name="T2" fmla="*/ 6 w 88"/>
                <a:gd name="T3" fmla="*/ 0 h 128"/>
                <a:gd name="T4" fmla="*/ 0 w 88"/>
                <a:gd name="T5" fmla="*/ 6 h 128"/>
                <a:gd name="T6" fmla="*/ 0 w 88"/>
                <a:gd name="T7" fmla="*/ 122 h 128"/>
                <a:gd name="T8" fmla="*/ 6 w 88"/>
                <a:gd name="T9" fmla="*/ 128 h 128"/>
                <a:gd name="T10" fmla="*/ 82 w 88"/>
                <a:gd name="T11" fmla="*/ 128 h 128"/>
                <a:gd name="T12" fmla="*/ 88 w 88"/>
                <a:gd name="T13" fmla="*/ 122 h 128"/>
                <a:gd name="T14" fmla="*/ 88 w 88"/>
                <a:gd name="T15" fmla="*/ 6 h 128"/>
                <a:gd name="T16" fmla="*/ 82 w 88"/>
                <a:gd name="T17" fmla="*/ 0 h 128"/>
                <a:gd name="T18" fmla="*/ 83 w 88"/>
                <a:gd name="T19" fmla="*/ 123 h 128"/>
                <a:gd name="T20" fmla="*/ 5 w 88"/>
                <a:gd name="T21" fmla="*/ 123 h 128"/>
                <a:gd name="T22" fmla="*/ 5 w 88"/>
                <a:gd name="T23" fmla="*/ 5 h 128"/>
                <a:gd name="T24" fmla="*/ 83 w 88"/>
                <a:gd name="T25" fmla="*/ 5 h 128"/>
                <a:gd name="T26" fmla="*/ 83 w 88"/>
                <a:gd name="T2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128">
                  <a:moveTo>
                    <a:pt x="82" y="0"/>
                  </a:moveTo>
                  <a:cubicBezTo>
                    <a:pt x="6" y="0"/>
                    <a:pt x="6" y="0"/>
                    <a:pt x="6" y="0"/>
                  </a:cubicBezTo>
                  <a:cubicBezTo>
                    <a:pt x="3" y="0"/>
                    <a:pt x="0" y="3"/>
                    <a:pt x="0" y="6"/>
                  </a:cubicBezTo>
                  <a:cubicBezTo>
                    <a:pt x="0" y="122"/>
                    <a:pt x="0" y="122"/>
                    <a:pt x="0" y="122"/>
                  </a:cubicBezTo>
                  <a:cubicBezTo>
                    <a:pt x="0" y="125"/>
                    <a:pt x="3" y="128"/>
                    <a:pt x="6" y="128"/>
                  </a:cubicBezTo>
                  <a:cubicBezTo>
                    <a:pt x="82" y="128"/>
                    <a:pt x="82" y="128"/>
                    <a:pt x="82" y="128"/>
                  </a:cubicBezTo>
                  <a:cubicBezTo>
                    <a:pt x="85" y="128"/>
                    <a:pt x="88" y="125"/>
                    <a:pt x="88" y="122"/>
                  </a:cubicBezTo>
                  <a:cubicBezTo>
                    <a:pt x="88" y="6"/>
                    <a:pt x="88" y="6"/>
                    <a:pt x="88" y="6"/>
                  </a:cubicBezTo>
                  <a:cubicBezTo>
                    <a:pt x="88" y="3"/>
                    <a:pt x="85" y="0"/>
                    <a:pt x="82" y="0"/>
                  </a:cubicBezTo>
                  <a:close/>
                  <a:moveTo>
                    <a:pt x="83" y="123"/>
                  </a:moveTo>
                  <a:cubicBezTo>
                    <a:pt x="5" y="123"/>
                    <a:pt x="5" y="123"/>
                    <a:pt x="5" y="123"/>
                  </a:cubicBezTo>
                  <a:cubicBezTo>
                    <a:pt x="5" y="5"/>
                    <a:pt x="5" y="5"/>
                    <a:pt x="5" y="5"/>
                  </a:cubicBezTo>
                  <a:cubicBezTo>
                    <a:pt x="83" y="5"/>
                    <a:pt x="83" y="5"/>
                    <a:pt x="83" y="5"/>
                  </a:cubicBezTo>
                  <a:lnTo>
                    <a:pt x="83"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1" name="Oval 121"/>
            <p:cNvSpPr>
              <a:spLocks noChangeArrowheads="1"/>
            </p:cNvSpPr>
            <p:nvPr/>
          </p:nvSpPr>
          <p:spPr bwMode="auto">
            <a:xfrm>
              <a:off x="1679575" y="2455863"/>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2" name="Oval 122"/>
            <p:cNvSpPr>
              <a:spLocks noChangeArrowheads="1"/>
            </p:cNvSpPr>
            <p:nvPr/>
          </p:nvSpPr>
          <p:spPr bwMode="auto">
            <a:xfrm>
              <a:off x="1754188" y="2455863"/>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3" name="Oval 123"/>
            <p:cNvSpPr>
              <a:spLocks noChangeArrowheads="1"/>
            </p:cNvSpPr>
            <p:nvPr/>
          </p:nvSpPr>
          <p:spPr bwMode="auto">
            <a:xfrm>
              <a:off x="1828800" y="2455863"/>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4" name="Oval 124"/>
            <p:cNvSpPr>
              <a:spLocks noChangeArrowheads="1"/>
            </p:cNvSpPr>
            <p:nvPr/>
          </p:nvSpPr>
          <p:spPr bwMode="auto">
            <a:xfrm>
              <a:off x="1679575" y="2530476"/>
              <a:ext cx="30163"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5" name="Oval 125"/>
            <p:cNvSpPr>
              <a:spLocks noChangeArrowheads="1"/>
            </p:cNvSpPr>
            <p:nvPr/>
          </p:nvSpPr>
          <p:spPr bwMode="auto">
            <a:xfrm>
              <a:off x="1754188" y="2530476"/>
              <a:ext cx="30163"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6" name="Oval 126"/>
            <p:cNvSpPr>
              <a:spLocks noChangeArrowheads="1"/>
            </p:cNvSpPr>
            <p:nvPr/>
          </p:nvSpPr>
          <p:spPr bwMode="auto">
            <a:xfrm>
              <a:off x="1828800" y="2530476"/>
              <a:ext cx="30163"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7" name="Oval 127"/>
            <p:cNvSpPr>
              <a:spLocks noChangeArrowheads="1"/>
            </p:cNvSpPr>
            <p:nvPr/>
          </p:nvSpPr>
          <p:spPr bwMode="auto">
            <a:xfrm>
              <a:off x="1679575" y="2606676"/>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8" name="Oval 128"/>
            <p:cNvSpPr>
              <a:spLocks noChangeArrowheads="1"/>
            </p:cNvSpPr>
            <p:nvPr/>
          </p:nvSpPr>
          <p:spPr bwMode="auto">
            <a:xfrm>
              <a:off x="1754188" y="2606676"/>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9" name="Oval 129"/>
            <p:cNvSpPr>
              <a:spLocks noChangeArrowheads="1"/>
            </p:cNvSpPr>
            <p:nvPr/>
          </p:nvSpPr>
          <p:spPr bwMode="auto">
            <a:xfrm>
              <a:off x="1828800" y="2606676"/>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0" name="Freeform 130"/>
            <p:cNvSpPr>
              <a:spLocks noEditPoints="1"/>
            </p:cNvSpPr>
            <p:nvPr/>
          </p:nvSpPr>
          <p:spPr bwMode="auto">
            <a:xfrm>
              <a:off x="1668463" y="2301876"/>
              <a:ext cx="201613" cy="71438"/>
            </a:xfrm>
            <a:custGeom>
              <a:avLst/>
              <a:gdLst>
                <a:gd name="T0" fmla="*/ 9 w 54"/>
                <a:gd name="T1" fmla="*/ 19 h 19"/>
                <a:gd name="T2" fmla="*/ 45 w 54"/>
                <a:gd name="T3" fmla="*/ 19 h 19"/>
                <a:gd name="T4" fmla="*/ 54 w 54"/>
                <a:gd name="T5" fmla="*/ 10 h 19"/>
                <a:gd name="T6" fmla="*/ 45 w 54"/>
                <a:gd name="T7" fmla="*/ 0 h 19"/>
                <a:gd name="T8" fmla="*/ 9 w 54"/>
                <a:gd name="T9" fmla="*/ 0 h 19"/>
                <a:gd name="T10" fmla="*/ 0 w 54"/>
                <a:gd name="T11" fmla="*/ 10 h 19"/>
                <a:gd name="T12" fmla="*/ 9 w 54"/>
                <a:gd name="T13" fmla="*/ 19 h 19"/>
                <a:gd name="T14" fmla="*/ 9 w 54"/>
                <a:gd name="T15" fmla="*/ 5 h 19"/>
                <a:gd name="T16" fmla="*/ 45 w 54"/>
                <a:gd name="T17" fmla="*/ 5 h 19"/>
                <a:gd name="T18" fmla="*/ 50 w 54"/>
                <a:gd name="T19" fmla="*/ 10 h 19"/>
                <a:gd name="T20" fmla="*/ 45 w 54"/>
                <a:gd name="T21" fmla="*/ 15 h 19"/>
                <a:gd name="T22" fmla="*/ 9 w 54"/>
                <a:gd name="T23" fmla="*/ 15 h 19"/>
                <a:gd name="T24" fmla="*/ 4 w 54"/>
                <a:gd name="T25" fmla="*/ 10 h 19"/>
                <a:gd name="T26" fmla="*/ 9 w 54"/>
                <a:gd name="T27" fmla="*/ 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4" h="19">
                  <a:moveTo>
                    <a:pt x="9" y="19"/>
                  </a:moveTo>
                  <a:cubicBezTo>
                    <a:pt x="45" y="19"/>
                    <a:pt x="45" y="19"/>
                    <a:pt x="45" y="19"/>
                  </a:cubicBezTo>
                  <a:cubicBezTo>
                    <a:pt x="50" y="19"/>
                    <a:pt x="54" y="15"/>
                    <a:pt x="54" y="10"/>
                  </a:cubicBezTo>
                  <a:cubicBezTo>
                    <a:pt x="54" y="4"/>
                    <a:pt x="50" y="0"/>
                    <a:pt x="45" y="0"/>
                  </a:cubicBezTo>
                  <a:cubicBezTo>
                    <a:pt x="9" y="0"/>
                    <a:pt x="9" y="0"/>
                    <a:pt x="9" y="0"/>
                  </a:cubicBezTo>
                  <a:cubicBezTo>
                    <a:pt x="4" y="0"/>
                    <a:pt x="0" y="4"/>
                    <a:pt x="0" y="10"/>
                  </a:cubicBezTo>
                  <a:cubicBezTo>
                    <a:pt x="0" y="15"/>
                    <a:pt x="4" y="19"/>
                    <a:pt x="9" y="19"/>
                  </a:cubicBezTo>
                  <a:close/>
                  <a:moveTo>
                    <a:pt x="9" y="5"/>
                  </a:moveTo>
                  <a:cubicBezTo>
                    <a:pt x="45" y="5"/>
                    <a:pt x="45" y="5"/>
                    <a:pt x="45" y="5"/>
                  </a:cubicBezTo>
                  <a:cubicBezTo>
                    <a:pt x="47" y="5"/>
                    <a:pt x="50" y="7"/>
                    <a:pt x="50" y="10"/>
                  </a:cubicBezTo>
                  <a:cubicBezTo>
                    <a:pt x="50" y="13"/>
                    <a:pt x="47" y="15"/>
                    <a:pt x="45" y="15"/>
                  </a:cubicBezTo>
                  <a:cubicBezTo>
                    <a:pt x="9" y="15"/>
                    <a:pt x="9" y="15"/>
                    <a:pt x="9" y="15"/>
                  </a:cubicBezTo>
                  <a:cubicBezTo>
                    <a:pt x="6" y="15"/>
                    <a:pt x="4" y="13"/>
                    <a:pt x="4" y="10"/>
                  </a:cubicBezTo>
                  <a:cubicBezTo>
                    <a:pt x="4" y="7"/>
                    <a:pt x="6" y="5"/>
                    <a:pt x="9"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31" name="Freeform 131"/>
          <p:cNvSpPr>
            <a:spLocks noEditPoints="1"/>
          </p:cNvSpPr>
          <p:nvPr/>
        </p:nvSpPr>
        <p:spPr bwMode="auto">
          <a:xfrm>
            <a:off x="568325" y="2279651"/>
            <a:ext cx="479425" cy="374650"/>
          </a:xfrm>
          <a:custGeom>
            <a:avLst/>
            <a:gdLst>
              <a:gd name="T0" fmla="*/ 128 w 128"/>
              <a:gd name="T1" fmla="*/ 20 h 100"/>
              <a:gd name="T2" fmla="*/ 122 w 128"/>
              <a:gd name="T3" fmla="*/ 14 h 100"/>
              <a:gd name="T4" fmla="*/ 89 w 128"/>
              <a:gd name="T5" fmla="*/ 14 h 100"/>
              <a:gd name="T6" fmla="*/ 89 w 128"/>
              <a:gd name="T7" fmla="*/ 6 h 100"/>
              <a:gd name="T8" fmla="*/ 83 w 128"/>
              <a:gd name="T9" fmla="*/ 0 h 100"/>
              <a:gd name="T10" fmla="*/ 45 w 128"/>
              <a:gd name="T11" fmla="*/ 0 h 100"/>
              <a:gd name="T12" fmla="*/ 39 w 128"/>
              <a:gd name="T13" fmla="*/ 6 h 100"/>
              <a:gd name="T14" fmla="*/ 39 w 128"/>
              <a:gd name="T15" fmla="*/ 14 h 100"/>
              <a:gd name="T16" fmla="*/ 6 w 128"/>
              <a:gd name="T17" fmla="*/ 14 h 100"/>
              <a:gd name="T18" fmla="*/ 0 w 128"/>
              <a:gd name="T19" fmla="*/ 20 h 100"/>
              <a:gd name="T20" fmla="*/ 0 w 128"/>
              <a:gd name="T21" fmla="*/ 94 h 100"/>
              <a:gd name="T22" fmla="*/ 6 w 128"/>
              <a:gd name="T23" fmla="*/ 100 h 100"/>
              <a:gd name="T24" fmla="*/ 122 w 128"/>
              <a:gd name="T25" fmla="*/ 100 h 100"/>
              <a:gd name="T26" fmla="*/ 128 w 128"/>
              <a:gd name="T27" fmla="*/ 94 h 100"/>
              <a:gd name="T28" fmla="*/ 128 w 128"/>
              <a:gd name="T29" fmla="*/ 20 h 100"/>
              <a:gd name="T30" fmla="*/ 44 w 128"/>
              <a:gd name="T31" fmla="*/ 4 h 100"/>
              <a:gd name="T32" fmla="*/ 84 w 128"/>
              <a:gd name="T33" fmla="*/ 4 h 100"/>
              <a:gd name="T34" fmla="*/ 84 w 128"/>
              <a:gd name="T35" fmla="*/ 14 h 100"/>
              <a:gd name="T36" fmla="*/ 44 w 128"/>
              <a:gd name="T37" fmla="*/ 14 h 100"/>
              <a:gd name="T38" fmla="*/ 44 w 128"/>
              <a:gd name="T39" fmla="*/ 4 h 100"/>
              <a:gd name="T40" fmla="*/ 123 w 128"/>
              <a:gd name="T41" fmla="*/ 96 h 100"/>
              <a:gd name="T42" fmla="*/ 5 w 128"/>
              <a:gd name="T43" fmla="*/ 96 h 100"/>
              <a:gd name="T44" fmla="*/ 5 w 128"/>
              <a:gd name="T45" fmla="*/ 19 h 100"/>
              <a:gd name="T46" fmla="*/ 123 w 128"/>
              <a:gd name="T47" fmla="*/ 19 h 100"/>
              <a:gd name="T48" fmla="*/ 123 w 128"/>
              <a:gd name="T49" fmla="*/ 9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100">
                <a:moveTo>
                  <a:pt x="128" y="20"/>
                </a:moveTo>
                <a:cubicBezTo>
                  <a:pt x="128" y="17"/>
                  <a:pt x="125" y="14"/>
                  <a:pt x="122" y="14"/>
                </a:cubicBezTo>
                <a:cubicBezTo>
                  <a:pt x="89" y="14"/>
                  <a:pt x="89" y="14"/>
                  <a:pt x="89" y="14"/>
                </a:cubicBezTo>
                <a:cubicBezTo>
                  <a:pt x="89" y="6"/>
                  <a:pt x="89" y="6"/>
                  <a:pt x="89" y="6"/>
                </a:cubicBezTo>
                <a:cubicBezTo>
                  <a:pt x="89" y="2"/>
                  <a:pt x="86" y="0"/>
                  <a:pt x="83" y="0"/>
                </a:cubicBezTo>
                <a:cubicBezTo>
                  <a:pt x="45" y="0"/>
                  <a:pt x="45" y="0"/>
                  <a:pt x="45" y="0"/>
                </a:cubicBezTo>
                <a:cubicBezTo>
                  <a:pt x="42" y="0"/>
                  <a:pt x="39" y="2"/>
                  <a:pt x="39" y="6"/>
                </a:cubicBezTo>
                <a:cubicBezTo>
                  <a:pt x="39" y="14"/>
                  <a:pt x="39" y="14"/>
                  <a:pt x="39" y="14"/>
                </a:cubicBezTo>
                <a:cubicBezTo>
                  <a:pt x="6" y="14"/>
                  <a:pt x="6" y="14"/>
                  <a:pt x="6" y="14"/>
                </a:cubicBezTo>
                <a:cubicBezTo>
                  <a:pt x="3" y="14"/>
                  <a:pt x="0" y="17"/>
                  <a:pt x="0" y="20"/>
                </a:cubicBezTo>
                <a:cubicBezTo>
                  <a:pt x="0" y="94"/>
                  <a:pt x="0" y="94"/>
                  <a:pt x="0" y="94"/>
                </a:cubicBezTo>
                <a:cubicBezTo>
                  <a:pt x="0" y="98"/>
                  <a:pt x="3" y="100"/>
                  <a:pt x="6" y="100"/>
                </a:cubicBezTo>
                <a:cubicBezTo>
                  <a:pt x="122" y="100"/>
                  <a:pt x="122" y="100"/>
                  <a:pt x="122" y="100"/>
                </a:cubicBezTo>
                <a:cubicBezTo>
                  <a:pt x="125" y="100"/>
                  <a:pt x="128" y="98"/>
                  <a:pt x="128" y="94"/>
                </a:cubicBezTo>
                <a:lnTo>
                  <a:pt x="128" y="20"/>
                </a:lnTo>
                <a:close/>
                <a:moveTo>
                  <a:pt x="44" y="4"/>
                </a:moveTo>
                <a:cubicBezTo>
                  <a:pt x="84" y="4"/>
                  <a:pt x="84" y="4"/>
                  <a:pt x="84" y="4"/>
                </a:cubicBezTo>
                <a:cubicBezTo>
                  <a:pt x="84" y="14"/>
                  <a:pt x="84" y="14"/>
                  <a:pt x="84" y="14"/>
                </a:cubicBezTo>
                <a:cubicBezTo>
                  <a:pt x="44" y="14"/>
                  <a:pt x="44" y="14"/>
                  <a:pt x="44" y="14"/>
                </a:cubicBezTo>
                <a:lnTo>
                  <a:pt x="44" y="4"/>
                </a:lnTo>
                <a:close/>
                <a:moveTo>
                  <a:pt x="123" y="96"/>
                </a:moveTo>
                <a:cubicBezTo>
                  <a:pt x="5" y="96"/>
                  <a:pt x="5" y="96"/>
                  <a:pt x="5" y="96"/>
                </a:cubicBezTo>
                <a:cubicBezTo>
                  <a:pt x="5" y="19"/>
                  <a:pt x="5" y="19"/>
                  <a:pt x="5" y="19"/>
                </a:cubicBezTo>
                <a:cubicBezTo>
                  <a:pt x="123" y="19"/>
                  <a:pt x="123" y="19"/>
                  <a:pt x="123" y="19"/>
                </a:cubicBezTo>
                <a:lnTo>
                  <a:pt x="123" y="96"/>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01" name="组合 200"/>
          <p:cNvGrpSpPr/>
          <p:nvPr/>
        </p:nvGrpSpPr>
        <p:grpSpPr>
          <a:xfrm>
            <a:off x="11139488" y="1312863"/>
            <a:ext cx="481013" cy="379413"/>
            <a:chOff x="11139488" y="1312863"/>
            <a:chExt cx="481013" cy="379413"/>
          </a:xfrm>
          <a:solidFill>
            <a:schemeClr val="accent4"/>
          </a:solidFill>
        </p:grpSpPr>
        <p:sp>
          <p:nvSpPr>
            <p:cNvPr id="132" name="Freeform 132"/>
            <p:cNvSpPr>
              <a:spLocks noEditPoints="1"/>
            </p:cNvSpPr>
            <p:nvPr/>
          </p:nvSpPr>
          <p:spPr bwMode="auto">
            <a:xfrm>
              <a:off x="11139488" y="1312863"/>
              <a:ext cx="481013" cy="379413"/>
            </a:xfrm>
            <a:custGeom>
              <a:avLst/>
              <a:gdLst>
                <a:gd name="T0" fmla="*/ 122 w 128"/>
                <a:gd name="T1" fmla="*/ 15 h 101"/>
                <a:gd name="T2" fmla="*/ 61 w 128"/>
                <a:gd name="T3" fmla="*/ 15 h 101"/>
                <a:gd name="T4" fmla="*/ 45 w 128"/>
                <a:gd name="T5" fmla="*/ 2 h 101"/>
                <a:gd name="T6" fmla="*/ 40 w 128"/>
                <a:gd name="T7" fmla="*/ 0 h 101"/>
                <a:gd name="T8" fmla="*/ 6 w 128"/>
                <a:gd name="T9" fmla="*/ 0 h 101"/>
                <a:gd name="T10" fmla="*/ 0 w 128"/>
                <a:gd name="T11" fmla="*/ 6 h 101"/>
                <a:gd name="T12" fmla="*/ 0 w 128"/>
                <a:gd name="T13" fmla="*/ 95 h 101"/>
                <a:gd name="T14" fmla="*/ 6 w 128"/>
                <a:gd name="T15" fmla="*/ 101 h 101"/>
                <a:gd name="T16" fmla="*/ 122 w 128"/>
                <a:gd name="T17" fmla="*/ 101 h 101"/>
                <a:gd name="T18" fmla="*/ 128 w 128"/>
                <a:gd name="T19" fmla="*/ 95 h 101"/>
                <a:gd name="T20" fmla="*/ 128 w 128"/>
                <a:gd name="T21" fmla="*/ 21 h 101"/>
                <a:gd name="T22" fmla="*/ 122 w 128"/>
                <a:gd name="T23" fmla="*/ 15 h 101"/>
                <a:gd name="T24" fmla="*/ 123 w 128"/>
                <a:gd name="T25" fmla="*/ 97 h 101"/>
                <a:gd name="T26" fmla="*/ 5 w 128"/>
                <a:gd name="T27" fmla="*/ 97 h 101"/>
                <a:gd name="T28" fmla="*/ 5 w 128"/>
                <a:gd name="T29" fmla="*/ 5 h 101"/>
                <a:gd name="T30" fmla="*/ 41 w 128"/>
                <a:gd name="T31" fmla="*/ 5 h 101"/>
                <a:gd name="T32" fmla="*/ 42 w 128"/>
                <a:gd name="T33" fmla="*/ 5 h 101"/>
                <a:gd name="T34" fmla="*/ 60 w 128"/>
                <a:gd name="T35" fmla="*/ 20 h 101"/>
                <a:gd name="T36" fmla="*/ 123 w 128"/>
                <a:gd name="T37" fmla="*/ 20 h 101"/>
                <a:gd name="T38" fmla="*/ 123 w 128"/>
                <a:gd name="T39" fmla="*/ 9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 h="101">
                  <a:moveTo>
                    <a:pt x="122" y="15"/>
                  </a:moveTo>
                  <a:cubicBezTo>
                    <a:pt x="61" y="15"/>
                    <a:pt x="61" y="15"/>
                    <a:pt x="61" y="15"/>
                  </a:cubicBezTo>
                  <a:cubicBezTo>
                    <a:pt x="45" y="2"/>
                    <a:pt x="45" y="2"/>
                    <a:pt x="45" y="2"/>
                  </a:cubicBezTo>
                  <a:cubicBezTo>
                    <a:pt x="43" y="1"/>
                    <a:pt x="42" y="0"/>
                    <a:pt x="40" y="0"/>
                  </a:cubicBezTo>
                  <a:cubicBezTo>
                    <a:pt x="6" y="0"/>
                    <a:pt x="6" y="0"/>
                    <a:pt x="6" y="0"/>
                  </a:cubicBezTo>
                  <a:cubicBezTo>
                    <a:pt x="3" y="0"/>
                    <a:pt x="0" y="3"/>
                    <a:pt x="0" y="6"/>
                  </a:cubicBezTo>
                  <a:cubicBezTo>
                    <a:pt x="0" y="95"/>
                    <a:pt x="0" y="95"/>
                    <a:pt x="0" y="95"/>
                  </a:cubicBezTo>
                  <a:cubicBezTo>
                    <a:pt x="0" y="99"/>
                    <a:pt x="3" y="101"/>
                    <a:pt x="6" y="101"/>
                  </a:cubicBezTo>
                  <a:cubicBezTo>
                    <a:pt x="122" y="101"/>
                    <a:pt x="122" y="101"/>
                    <a:pt x="122" y="101"/>
                  </a:cubicBezTo>
                  <a:cubicBezTo>
                    <a:pt x="125" y="101"/>
                    <a:pt x="128" y="99"/>
                    <a:pt x="128" y="95"/>
                  </a:cubicBezTo>
                  <a:cubicBezTo>
                    <a:pt x="128" y="21"/>
                    <a:pt x="128" y="21"/>
                    <a:pt x="128" y="21"/>
                  </a:cubicBezTo>
                  <a:cubicBezTo>
                    <a:pt x="128" y="18"/>
                    <a:pt x="125" y="15"/>
                    <a:pt x="122" y="15"/>
                  </a:cubicBezTo>
                  <a:close/>
                  <a:moveTo>
                    <a:pt x="123" y="97"/>
                  </a:moveTo>
                  <a:cubicBezTo>
                    <a:pt x="5" y="97"/>
                    <a:pt x="5" y="97"/>
                    <a:pt x="5" y="97"/>
                  </a:cubicBezTo>
                  <a:cubicBezTo>
                    <a:pt x="5" y="5"/>
                    <a:pt x="5" y="5"/>
                    <a:pt x="5" y="5"/>
                  </a:cubicBezTo>
                  <a:cubicBezTo>
                    <a:pt x="41" y="5"/>
                    <a:pt x="41" y="5"/>
                    <a:pt x="41" y="5"/>
                  </a:cubicBezTo>
                  <a:cubicBezTo>
                    <a:pt x="42" y="5"/>
                    <a:pt x="42" y="5"/>
                    <a:pt x="42" y="5"/>
                  </a:cubicBezTo>
                  <a:cubicBezTo>
                    <a:pt x="60" y="20"/>
                    <a:pt x="60" y="20"/>
                    <a:pt x="60" y="20"/>
                  </a:cubicBezTo>
                  <a:cubicBezTo>
                    <a:pt x="123" y="20"/>
                    <a:pt x="123" y="20"/>
                    <a:pt x="123" y="20"/>
                  </a:cubicBezTo>
                  <a:lnTo>
                    <a:pt x="123" y="9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3" name="Freeform 133"/>
            <p:cNvSpPr/>
            <p:nvPr/>
          </p:nvSpPr>
          <p:spPr bwMode="auto">
            <a:xfrm>
              <a:off x="11309350" y="1490663"/>
              <a:ext cx="134938" cy="96838"/>
            </a:xfrm>
            <a:custGeom>
              <a:avLst/>
              <a:gdLst>
                <a:gd name="T0" fmla="*/ 4 w 36"/>
                <a:gd name="T1" fmla="*/ 11 h 26"/>
                <a:gd name="T2" fmla="*/ 2 w 36"/>
                <a:gd name="T3" fmla="*/ 11 h 26"/>
                <a:gd name="T4" fmla="*/ 1 w 36"/>
                <a:gd name="T5" fmla="*/ 11 h 26"/>
                <a:gd name="T6" fmla="*/ 1 w 36"/>
                <a:gd name="T7" fmla="*/ 15 h 26"/>
                <a:gd name="T8" fmla="*/ 11 w 36"/>
                <a:gd name="T9" fmla="*/ 25 h 26"/>
                <a:gd name="T10" fmla="*/ 15 w 36"/>
                <a:gd name="T11" fmla="*/ 25 h 26"/>
                <a:gd name="T12" fmla="*/ 36 w 36"/>
                <a:gd name="T13" fmla="*/ 4 h 26"/>
                <a:gd name="T14" fmla="*/ 36 w 36"/>
                <a:gd name="T15" fmla="*/ 1 h 26"/>
                <a:gd name="T16" fmla="*/ 32 w 36"/>
                <a:gd name="T17" fmla="*/ 1 h 26"/>
                <a:gd name="T18" fmla="*/ 13 w 36"/>
                <a:gd name="T19" fmla="*/ 20 h 26"/>
                <a:gd name="T20" fmla="*/ 4 w 36"/>
                <a:gd name="T21"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26">
                  <a:moveTo>
                    <a:pt x="4" y="11"/>
                  </a:moveTo>
                  <a:cubicBezTo>
                    <a:pt x="4" y="11"/>
                    <a:pt x="3" y="11"/>
                    <a:pt x="2" y="11"/>
                  </a:cubicBezTo>
                  <a:cubicBezTo>
                    <a:pt x="2" y="11"/>
                    <a:pt x="1" y="11"/>
                    <a:pt x="1" y="11"/>
                  </a:cubicBezTo>
                  <a:cubicBezTo>
                    <a:pt x="0" y="12"/>
                    <a:pt x="0" y="14"/>
                    <a:pt x="1" y="15"/>
                  </a:cubicBezTo>
                  <a:cubicBezTo>
                    <a:pt x="11" y="25"/>
                    <a:pt x="11" y="25"/>
                    <a:pt x="11" y="25"/>
                  </a:cubicBezTo>
                  <a:cubicBezTo>
                    <a:pt x="12" y="26"/>
                    <a:pt x="14" y="26"/>
                    <a:pt x="15" y="25"/>
                  </a:cubicBezTo>
                  <a:cubicBezTo>
                    <a:pt x="36" y="4"/>
                    <a:pt x="36" y="4"/>
                    <a:pt x="36" y="4"/>
                  </a:cubicBezTo>
                  <a:cubicBezTo>
                    <a:pt x="36" y="3"/>
                    <a:pt x="36" y="2"/>
                    <a:pt x="36" y="1"/>
                  </a:cubicBezTo>
                  <a:cubicBezTo>
                    <a:pt x="35" y="0"/>
                    <a:pt x="33" y="0"/>
                    <a:pt x="32" y="1"/>
                  </a:cubicBezTo>
                  <a:cubicBezTo>
                    <a:pt x="13" y="20"/>
                    <a:pt x="13" y="20"/>
                    <a:pt x="13" y="20"/>
                  </a:cubicBezTo>
                  <a:lnTo>
                    <a:pt x="4"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2" name="组合 201"/>
          <p:cNvGrpSpPr/>
          <p:nvPr/>
        </p:nvGrpSpPr>
        <p:grpSpPr>
          <a:xfrm>
            <a:off x="10179050" y="1312863"/>
            <a:ext cx="481013" cy="379413"/>
            <a:chOff x="10179050" y="1312863"/>
            <a:chExt cx="481013" cy="379413"/>
          </a:xfrm>
          <a:solidFill>
            <a:schemeClr val="accent4"/>
          </a:solidFill>
        </p:grpSpPr>
        <p:sp>
          <p:nvSpPr>
            <p:cNvPr id="134" name="Freeform 134"/>
            <p:cNvSpPr>
              <a:spLocks noEditPoints="1"/>
            </p:cNvSpPr>
            <p:nvPr/>
          </p:nvSpPr>
          <p:spPr bwMode="auto">
            <a:xfrm>
              <a:off x="10179050" y="1312863"/>
              <a:ext cx="481013" cy="379413"/>
            </a:xfrm>
            <a:custGeom>
              <a:avLst/>
              <a:gdLst>
                <a:gd name="T0" fmla="*/ 122 w 128"/>
                <a:gd name="T1" fmla="*/ 15 h 101"/>
                <a:gd name="T2" fmla="*/ 62 w 128"/>
                <a:gd name="T3" fmla="*/ 15 h 101"/>
                <a:gd name="T4" fmla="*/ 45 w 128"/>
                <a:gd name="T5" fmla="*/ 2 h 101"/>
                <a:gd name="T6" fmla="*/ 40 w 128"/>
                <a:gd name="T7" fmla="*/ 0 h 101"/>
                <a:gd name="T8" fmla="*/ 6 w 128"/>
                <a:gd name="T9" fmla="*/ 0 h 101"/>
                <a:gd name="T10" fmla="*/ 0 w 128"/>
                <a:gd name="T11" fmla="*/ 6 h 101"/>
                <a:gd name="T12" fmla="*/ 0 w 128"/>
                <a:gd name="T13" fmla="*/ 95 h 101"/>
                <a:gd name="T14" fmla="*/ 6 w 128"/>
                <a:gd name="T15" fmla="*/ 101 h 101"/>
                <a:gd name="T16" fmla="*/ 122 w 128"/>
                <a:gd name="T17" fmla="*/ 101 h 101"/>
                <a:gd name="T18" fmla="*/ 128 w 128"/>
                <a:gd name="T19" fmla="*/ 95 h 101"/>
                <a:gd name="T20" fmla="*/ 128 w 128"/>
                <a:gd name="T21" fmla="*/ 21 h 101"/>
                <a:gd name="T22" fmla="*/ 122 w 128"/>
                <a:gd name="T23" fmla="*/ 15 h 101"/>
                <a:gd name="T24" fmla="*/ 123 w 128"/>
                <a:gd name="T25" fmla="*/ 97 h 101"/>
                <a:gd name="T26" fmla="*/ 5 w 128"/>
                <a:gd name="T27" fmla="*/ 97 h 101"/>
                <a:gd name="T28" fmla="*/ 5 w 128"/>
                <a:gd name="T29" fmla="*/ 5 h 101"/>
                <a:gd name="T30" fmla="*/ 41 w 128"/>
                <a:gd name="T31" fmla="*/ 5 h 101"/>
                <a:gd name="T32" fmla="*/ 42 w 128"/>
                <a:gd name="T33" fmla="*/ 5 h 101"/>
                <a:gd name="T34" fmla="*/ 60 w 128"/>
                <a:gd name="T35" fmla="*/ 20 h 101"/>
                <a:gd name="T36" fmla="*/ 123 w 128"/>
                <a:gd name="T37" fmla="*/ 20 h 101"/>
                <a:gd name="T38" fmla="*/ 123 w 128"/>
                <a:gd name="T39" fmla="*/ 9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 h="101">
                  <a:moveTo>
                    <a:pt x="122" y="15"/>
                  </a:moveTo>
                  <a:cubicBezTo>
                    <a:pt x="62" y="15"/>
                    <a:pt x="62" y="15"/>
                    <a:pt x="62" y="15"/>
                  </a:cubicBezTo>
                  <a:cubicBezTo>
                    <a:pt x="45" y="2"/>
                    <a:pt x="45" y="2"/>
                    <a:pt x="45" y="2"/>
                  </a:cubicBezTo>
                  <a:cubicBezTo>
                    <a:pt x="43" y="1"/>
                    <a:pt x="42" y="0"/>
                    <a:pt x="40" y="0"/>
                  </a:cubicBezTo>
                  <a:cubicBezTo>
                    <a:pt x="6" y="0"/>
                    <a:pt x="6" y="0"/>
                    <a:pt x="6" y="0"/>
                  </a:cubicBezTo>
                  <a:cubicBezTo>
                    <a:pt x="3" y="0"/>
                    <a:pt x="0" y="3"/>
                    <a:pt x="0" y="6"/>
                  </a:cubicBezTo>
                  <a:cubicBezTo>
                    <a:pt x="0" y="95"/>
                    <a:pt x="0" y="95"/>
                    <a:pt x="0" y="95"/>
                  </a:cubicBezTo>
                  <a:cubicBezTo>
                    <a:pt x="0" y="99"/>
                    <a:pt x="3" y="101"/>
                    <a:pt x="6" y="101"/>
                  </a:cubicBezTo>
                  <a:cubicBezTo>
                    <a:pt x="122" y="101"/>
                    <a:pt x="122" y="101"/>
                    <a:pt x="122" y="101"/>
                  </a:cubicBezTo>
                  <a:cubicBezTo>
                    <a:pt x="125" y="101"/>
                    <a:pt x="128" y="99"/>
                    <a:pt x="128" y="95"/>
                  </a:cubicBezTo>
                  <a:cubicBezTo>
                    <a:pt x="128" y="21"/>
                    <a:pt x="128" y="21"/>
                    <a:pt x="128" y="21"/>
                  </a:cubicBezTo>
                  <a:cubicBezTo>
                    <a:pt x="128" y="18"/>
                    <a:pt x="125" y="15"/>
                    <a:pt x="122" y="15"/>
                  </a:cubicBezTo>
                  <a:close/>
                  <a:moveTo>
                    <a:pt x="123" y="97"/>
                  </a:moveTo>
                  <a:cubicBezTo>
                    <a:pt x="5" y="97"/>
                    <a:pt x="5" y="97"/>
                    <a:pt x="5" y="97"/>
                  </a:cubicBezTo>
                  <a:cubicBezTo>
                    <a:pt x="5" y="5"/>
                    <a:pt x="5" y="5"/>
                    <a:pt x="5" y="5"/>
                  </a:cubicBezTo>
                  <a:cubicBezTo>
                    <a:pt x="41" y="5"/>
                    <a:pt x="41" y="5"/>
                    <a:pt x="41" y="5"/>
                  </a:cubicBezTo>
                  <a:cubicBezTo>
                    <a:pt x="42" y="5"/>
                    <a:pt x="42" y="5"/>
                    <a:pt x="42" y="5"/>
                  </a:cubicBezTo>
                  <a:cubicBezTo>
                    <a:pt x="60" y="20"/>
                    <a:pt x="60" y="20"/>
                    <a:pt x="60" y="20"/>
                  </a:cubicBezTo>
                  <a:cubicBezTo>
                    <a:pt x="123" y="20"/>
                    <a:pt x="123" y="20"/>
                    <a:pt x="123" y="20"/>
                  </a:cubicBezTo>
                  <a:lnTo>
                    <a:pt x="123" y="9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5" name="Freeform 135"/>
            <p:cNvSpPr/>
            <p:nvPr/>
          </p:nvSpPr>
          <p:spPr bwMode="auto">
            <a:xfrm>
              <a:off x="10369550" y="1490663"/>
              <a:ext cx="98425" cy="96838"/>
            </a:xfrm>
            <a:custGeom>
              <a:avLst/>
              <a:gdLst>
                <a:gd name="T0" fmla="*/ 1 w 26"/>
                <a:gd name="T1" fmla="*/ 1 h 26"/>
                <a:gd name="T2" fmla="*/ 1 w 26"/>
                <a:gd name="T3" fmla="*/ 4 h 26"/>
                <a:gd name="T4" fmla="*/ 10 w 26"/>
                <a:gd name="T5" fmla="*/ 13 h 26"/>
                <a:gd name="T6" fmla="*/ 1 w 26"/>
                <a:gd name="T7" fmla="*/ 22 h 26"/>
                <a:gd name="T8" fmla="*/ 1 w 26"/>
                <a:gd name="T9" fmla="*/ 25 h 26"/>
                <a:gd name="T10" fmla="*/ 4 w 26"/>
                <a:gd name="T11" fmla="*/ 25 h 26"/>
                <a:gd name="T12" fmla="*/ 13 w 26"/>
                <a:gd name="T13" fmla="*/ 16 h 26"/>
                <a:gd name="T14" fmla="*/ 22 w 26"/>
                <a:gd name="T15" fmla="*/ 25 h 26"/>
                <a:gd name="T16" fmla="*/ 25 w 26"/>
                <a:gd name="T17" fmla="*/ 25 h 26"/>
                <a:gd name="T18" fmla="*/ 25 w 26"/>
                <a:gd name="T19" fmla="*/ 22 h 26"/>
                <a:gd name="T20" fmla="*/ 16 w 26"/>
                <a:gd name="T21" fmla="*/ 13 h 26"/>
                <a:gd name="T22" fmla="*/ 25 w 26"/>
                <a:gd name="T23" fmla="*/ 4 h 26"/>
                <a:gd name="T24" fmla="*/ 25 w 26"/>
                <a:gd name="T25" fmla="*/ 1 h 26"/>
                <a:gd name="T26" fmla="*/ 22 w 26"/>
                <a:gd name="T27" fmla="*/ 1 h 26"/>
                <a:gd name="T28" fmla="*/ 13 w 26"/>
                <a:gd name="T29" fmla="*/ 10 h 26"/>
                <a:gd name="T30" fmla="*/ 4 w 26"/>
                <a:gd name="T31" fmla="*/ 1 h 26"/>
                <a:gd name="T32" fmla="*/ 1 w 26"/>
                <a:gd name="T33" fmla="*/ 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6">
                  <a:moveTo>
                    <a:pt x="1" y="1"/>
                  </a:moveTo>
                  <a:cubicBezTo>
                    <a:pt x="0" y="2"/>
                    <a:pt x="0" y="3"/>
                    <a:pt x="1" y="4"/>
                  </a:cubicBezTo>
                  <a:cubicBezTo>
                    <a:pt x="10" y="13"/>
                    <a:pt x="10" y="13"/>
                    <a:pt x="10" y="13"/>
                  </a:cubicBezTo>
                  <a:cubicBezTo>
                    <a:pt x="1" y="22"/>
                    <a:pt x="1" y="22"/>
                    <a:pt x="1" y="22"/>
                  </a:cubicBezTo>
                  <a:cubicBezTo>
                    <a:pt x="0" y="23"/>
                    <a:pt x="0" y="24"/>
                    <a:pt x="1" y="25"/>
                  </a:cubicBezTo>
                  <a:cubicBezTo>
                    <a:pt x="2" y="26"/>
                    <a:pt x="3" y="26"/>
                    <a:pt x="4" y="25"/>
                  </a:cubicBezTo>
                  <a:cubicBezTo>
                    <a:pt x="13" y="16"/>
                    <a:pt x="13" y="16"/>
                    <a:pt x="13" y="16"/>
                  </a:cubicBezTo>
                  <a:cubicBezTo>
                    <a:pt x="22" y="25"/>
                    <a:pt x="22" y="25"/>
                    <a:pt x="22" y="25"/>
                  </a:cubicBezTo>
                  <a:cubicBezTo>
                    <a:pt x="23" y="26"/>
                    <a:pt x="24" y="26"/>
                    <a:pt x="25" y="25"/>
                  </a:cubicBezTo>
                  <a:cubicBezTo>
                    <a:pt x="26" y="24"/>
                    <a:pt x="26" y="23"/>
                    <a:pt x="25" y="22"/>
                  </a:cubicBezTo>
                  <a:cubicBezTo>
                    <a:pt x="16" y="13"/>
                    <a:pt x="16" y="13"/>
                    <a:pt x="16" y="13"/>
                  </a:cubicBezTo>
                  <a:cubicBezTo>
                    <a:pt x="25" y="4"/>
                    <a:pt x="25" y="4"/>
                    <a:pt x="25" y="4"/>
                  </a:cubicBezTo>
                  <a:cubicBezTo>
                    <a:pt x="26" y="3"/>
                    <a:pt x="26" y="2"/>
                    <a:pt x="25" y="1"/>
                  </a:cubicBezTo>
                  <a:cubicBezTo>
                    <a:pt x="24" y="0"/>
                    <a:pt x="23" y="0"/>
                    <a:pt x="22" y="1"/>
                  </a:cubicBezTo>
                  <a:cubicBezTo>
                    <a:pt x="13" y="10"/>
                    <a:pt x="13" y="10"/>
                    <a:pt x="13" y="10"/>
                  </a:cubicBezTo>
                  <a:cubicBezTo>
                    <a:pt x="4" y="1"/>
                    <a:pt x="4" y="1"/>
                    <a:pt x="4" y="1"/>
                  </a:cubicBezTo>
                  <a:cubicBezTo>
                    <a:pt x="3" y="0"/>
                    <a:pt x="2" y="0"/>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3" name="组合 202"/>
          <p:cNvGrpSpPr/>
          <p:nvPr/>
        </p:nvGrpSpPr>
        <p:grpSpPr>
          <a:xfrm>
            <a:off x="9217025" y="1312863"/>
            <a:ext cx="481013" cy="379413"/>
            <a:chOff x="9217025" y="1312863"/>
            <a:chExt cx="481013" cy="379413"/>
          </a:xfrm>
          <a:solidFill>
            <a:schemeClr val="accent4"/>
          </a:solidFill>
        </p:grpSpPr>
        <p:sp>
          <p:nvSpPr>
            <p:cNvPr id="136" name="Freeform 136"/>
            <p:cNvSpPr>
              <a:spLocks noEditPoints="1"/>
            </p:cNvSpPr>
            <p:nvPr/>
          </p:nvSpPr>
          <p:spPr bwMode="auto">
            <a:xfrm>
              <a:off x="9217025" y="1312863"/>
              <a:ext cx="481013" cy="379413"/>
            </a:xfrm>
            <a:custGeom>
              <a:avLst/>
              <a:gdLst>
                <a:gd name="T0" fmla="*/ 122 w 128"/>
                <a:gd name="T1" fmla="*/ 15 h 101"/>
                <a:gd name="T2" fmla="*/ 62 w 128"/>
                <a:gd name="T3" fmla="*/ 15 h 101"/>
                <a:gd name="T4" fmla="*/ 45 w 128"/>
                <a:gd name="T5" fmla="*/ 2 h 101"/>
                <a:gd name="T6" fmla="*/ 40 w 128"/>
                <a:gd name="T7" fmla="*/ 0 h 101"/>
                <a:gd name="T8" fmla="*/ 6 w 128"/>
                <a:gd name="T9" fmla="*/ 0 h 101"/>
                <a:gd name="T10" fmla="*/ 0 w 128"/>
                <a:gd name="T11" fmla="*/ 6 h 101"/>
                <a:gd name="T12" fmla="*/ 0 w 128"/>
                <a:gd name="T13" fmla="*/ 95 h 101"/>
                <a:gd name="T14" fmla="*/ 6 w 128"/>
                <a:gd name="T15" fmla="*/ 101 h 101"/>
                <a:gd name="T16" fmla="*/ 122 w 128"/>
                <a:gd name="T17" fmla="*/ 101 h 101"/>
                <a:gd name="T18" fmla="*/ 128 w 128"/>
                <a:gd name="T19" fmla="*/ 95 h 101"/>
                <a:gd name="T20" fmla="*/ 128 w 128"/>
                <a:gd name="T21" fmla="*/ 21 h 101"/>
                <a:gd name="T22" fmla="*/ 122 w 128"/>
                <a:gd name="T23" fmla="*/ 15 h 101"/>
                <a:gd name="T24" fmla="*/ 123 w 128"/>
                <a:gd name="T25" fmla="*/ 97 h 101"/>
                <a:gd name="T26" fmla="*/ 5 w 128"/>
                <a:gd name="T27" fmla="*/ 97 h 101"/>
                <a:gd name="T28" fmla="*/ 5 w 128"/>
                <a:gd name="T29" fmla="*/ 5 h 101"/>
                <a:gd name="T30" fmla="*/ 41 w 128"/>
                <a:gd name="T31" fmla="*/ 5 h 101"/>
                <a:gd name="T32" fmla="*/ 42 w 128"/>
                <a:gd name="T33" fmla="*/ 5 h 101"/>
                <a:gd name="T34" fmla="*/ 60 w 128"/>
                <a:gd name="T35" fmla="*/ 20 h 101"/>
                <a:gd name="T36" fmla="*/ 123 w 128"/>
                <a:gd name="T37" fmla="*/ 20 h 101"/>
                <a:gd name="T38" fmla="*/ 123 w 128"/>
                <a:gd name="T39" fmla="*/ 9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 h="101">
                  <a:moveTo>
                    <a:pt x="122" y="15"/>
                  </a:moveTo>
                  <a:cubicBezTo>
                    <a:pt x="62" y="15"/>
                    <a:pt x="62" y="15"/>
                    <a:pt x="62" y="15"/>
                  </a:cubicBezTo>
                  <a:cubicBezTo>
                    <a:pt x="45" y="2"/>
                    <a:pt x="45" y="2"/>
                    <a:pt x="45" y="2"/>
                  </a:cubicBezTo>
                  <a:cubicBezTo>
                    <a:pt x="43" y="1"/>
                    <a:pt x="42" y="0"/>
                    <a:pt x="40" y="0"/>
                  </a:cubicBezTo>
                  <a:cubicBezTo>
                    <a:pt x="6" y="0"/>
                    <a:pt x="6" y="0"/>
                    <a:pt x="6" y="0"/>
                  </a:cubicBezTo>
                  <a:cubicBezTo>
                    <a:pt x="3" y="0"/>
                    <a:pt x="0" y="3"/>
                    <a:pt x="0" y="6"/>
                  </a:cubicBezTo>
                  <a:cubicBezTo>
                    <a:pt x="0" y="95"/>
                    <a:pt x="0" y="95"/>
                    <a:pt x="0" y="95"/>
                  </a:cubicBezTo>
                  <a:cubicBezTo>
                    <a:pt x="0" y="99"/>
                    <a:pt x="3" y="101"/>
                    <a:pt x="6" y="101"/>
                  </a:cubicBezTo>
                  <a:cubicBezTo>
                    <a:pt x="122" y="101"/>
                    <a:pt x="122" y="101"/>
                    <a:pt x="122" y="101"/>
                  </a:cubicBezTo>
                  <a:cubicBezTo>
                    <a:pt x="125" y="101"/>
                    <a:pt x="128" y="99"/>
                    <a:pt x="128" y="95"/>
                  </a:cubicBezTo>
                  <a:cubicBezTo>
                    <a:pt x="128" y="21"/>
                    <a:pt x="128" y="21"/>
                    <a:pt x="128" y="21"/>
                  </a:cubicBezTo>
                  <a:cubicBezTo>
                    <a:pt x="128" y="18"/>
                    <a:pt x="125" y="15"/>
                    <a:pt x="122" y="15"/>
                  </a:cubicBezTo>
                  <a:close/>
                  <a:moveTo>
                    <a:pt x="123" y="97"/>
                  </a:moveTo>
                  <a:cubicBezTo>
                    <a:pt x="5" y="97"/>
                    <a:pt x="5" y="97"/>
                    <a:pt x="5" y="97"/>
                  </a:cubicBezTo>
                  <a:cubicBezTo>
                    <a:pt x="5" y="5"/>
                    <a:pt x="5" y="5"/>
                    <a:pt x="5" y="5"/>
                  </a:cubicBezTo>
                  <a:cubicBezTo>
                    <a:pt x="41" y="5"/>
                    <a:pt x="41" y="5"/>
                    <a:pt x="41" y="5"/>
                  </a:cubicBezTo>
                  <a:cubicBezTo>
                    <a:pt x="42" y="5"/>
                    <a:pt x="42" y="5"/>
                    <a:pt x="42" y="5"/>
                  </a:cubicBezTo>
                  <a:cubicBezTo>
                    <a:pt x="60" y="20"/>
                    <a:pt x="60" y="20"/>
                    <a:pt x="60" y="20"/>
                  </a:cubicBezTo>
                  <a:cubicBezTo>
                    <a:pt x="123" y="20"/>
                    <a:pt x="123" y="20"/>
                    <a:pt x="123" y="20"/>
                  </a:cubicBezTo>
                  <a:lnTo>
                    <a:pt x="123" y="9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7" name="Freeform 137"/>
            <p:cNvSpPr/>
            <p:nvPr/>
          </p:nvSpPr>
          <p:spPr bwMode="auto">
            <a:xfrm>
              <a:off x="9394825" y="1531938"/>
              <a:ext cx="127000" cy="14288"/>
            </a:xfrm>
            <a:custGeom>
              <a:avLst/>
              <a:gdLst>
                <a:gd name="T0" fmla="*/ 0 w 34"/>
                <a:gd name="T1" fmla="*/ 2 h 4"/>
                <a:gd name="T2" fmla="*/ 2 w 34"/>
                <a:gd name="T3" fmla="*/ 4 h 4"/>
                <a:gd name="T4" fmla="*/ 32 w 34"/>
                <a:gd name="T5" fmla="*/ 4 h 4"/>
                <a:gd name="T6" fmla="*/ 34 w 34"/>
                <a:gd name="T7" fmla="*/ 2 h 4"/>
                <a:gd name="T8" fmla="*/ 32 w 34"/>
                <a:gd name="T9" fmla="*/ 0 h 4"/>
                <a:gd name="T10" fmla="*/ 2 w 34"/>
                <a:gd name="T11" fmla="*/ 0 h 4"/>
                <a:gd name="T12" fmla="*/ 0 w 34"/>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4" h="4">
                  <a:moveTo>
                    <a:pt x="0" y="2"/>
                  </a:moveTo>
                  <a:cubicBezTo>
                    <a:pt x="0" y="3"/>
                    <a:pt x="1" y="4"/>
                    <a:pt x="2" y="4"/>
                  </a:cubicBezTo>
                  <a:cubicBezTo>
                    <a:pt x="32" y="4"/>
                    <a:pt x="32" y="4"/>
                    <a:pt x="32" y="4"/>
                  </a:cubicBezTo>
                  <a:cubicBezTo>
                    <a:pt x="33" y="4"/>
                    <a:pt x="34" y="3"/>
                    <a:pt x="34" y="2"/>
                  </a:cubicBezTo>
                  <a:cubicBezTo>
                    <a:pt x="34" y="1"/>
                    <a:pt x="33" y="0"/>
                    <a:pt x="32" y="0"/>
                  </a:cubicBezTo>
                  <a:cubicBezTo>
                    <a:pt x="2" y="0"/>
                    <a:pt x="2"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4" name="组合 203"/>
          <p:cNvGrpSpPr/>
          <p:nvPr/>
        </p:nvGrpSpPr>
        <p:grpSpPr>
          <a:xfrm>
            <a:off x="8256588" y="1317626"/>
            <a:ext cx="481013" cy="374650"/>
            <a:chOff x="8256588" y="1317626"/>
            <a:chExt cx="481013" cy="374650"/>
          </a:xfrm>
          <a:solidFill>
            <a:schemeClr val="accent4"/>
          </a:solidFill>
        </p:grpSpPr>
        <p:sp>
          <p:nvSpPr>
            <p:cNvPr id="138" name="Freeform 138"/>
            <p:cNvSpPr>
              <a:spLocks noEditPoints="1"/>
            </p:cNvSpPr>
            <p:nvPr/>
          </p:nvSpPr>
          <p:spPr bwMode="auto">
            <a:xfrm>
              <a:off x="8256588" y="1317626"/>
              <a:ext cx="481013" cy="374650"/>
            </a:xfrm>
            <a:custGeom>
              <a:avLst/>
              <a:gdLst>
                <a:gd name="T0" fmla="*/ 122 w 128"/>
                <a:gd name="T1" fmla="*/ 14 h 100"/>
                <a:gd name="T2" fmla="*/ 62 w 128"/>
                <a:gd name="T3" fmla="*/ 14 h 100"/>
                <a:gd name="T4" fmla="*/ 45 w 128"/>
                <a:gd name="T5" fmla="*/ 1 h 100"/>
                <a:gd name="T6" fmla="*/ 40 w 128"/>
                <a:gd name="T7" fmla="*/ 0 h 100"/>
                <a:gd name="T8" fmla="*/ 6 w 128"/>
                <a:gd name="T9" fmla="*/ 0 h 100"/>
                <a:gd name="T10" fmla="*/ 0 w 128"/>
                <a:gd name="T11" fmla="*/ 6 h 100"/>
                <a:gd name="T12" fmla="*/ 0 w 128"/>
                <a:gd name="T13" fmla="*/ 94 h 100"/>
                <a:gd name="T14" fmla="*/ 6 w 128"/>
                <a:gd name="T15" fmla="*/ 100 h 100"/>
                <a:gd name="T16" fmla="*/ 122 w 128"/>
                <a:gd name="T17" fmla="*/ 100 h 100"/>
                <a:gd name="T18" fmla="*/ 128 w 128"/>
                <a:gd name="T19" fmla="*/ 94 h 100"/>
                <a:gd name="T20" fmla="*/ 128 w 128"/>
                <a:gd name="T21" fmla="*/ 20 h 100"/>
                <a:gd name="T22" fmla="*/ 122 w 128"/>
                <a:gd name="T23" fmla="*/ 14 h 100"/>
                <a:gd name="T24" fmla="*/ 123 w 128"/>
                <a:gd name="T25" fmla="*/ 96 h 100"/>
                <a:gd name="T26" fmla="*/ 5 w 128"/>
                <a:gd name="T27" fmla="*/ 96 h 100"/>
                <a:gd name="T28" fmla="*/ 5 w 128"/>
                <a:gd name="T29" fmla="*/ 4 h 100"/>
                <a:gd name="T30" fmla="*/ 41 w 128"/>
                <a:gd name="T31" fmla="*/ 4 h 100"/>
                <a:gd name="T32" fmla="*/ 42 w 128"/>
                <a:gd name="T33" fmla="*/ 5 h 100"/>
                <a:gd name="T34" fmla="*/ 60 w 128"/>
                <a:gd name="T35" fmla="*/ 19 h 100"/>
                <a:gd name="T36" fmla="*/ 123 w 128"/>
                <a:gd name="T37" fmla="*/ 19 h 100"/>
                <a:gd name="T38" fmla="*/ 123 w 128"/>
                <a:gd name="T39" fmla="*/ 9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 h="100">
                  <a:moveTo>
                    <a:pt x="122" y="14"/>
                  </a:moveTo>
                  <a:cubicBezTo>
                    <a:pt x="62" y="14"/>
                    <a:pt x="62" y="14"/>
                    <a:pt x="62" y="14"/>
                  </a:cubicBezTo>
                  <a:cubicBezTo>
                    <a:pt x="45" y="1"/>
                    <a:pt x="45" y="1"/>
                    <a:pt x="45" y="1"/>
                  </a:cubicBezTo>
                  <a:cubicBezTo>
                    <a:pt x="43" y="0"/>
                    <a:pt x="42" y="0"/>
                    <a:pt x="40" y="0"/>
                  </a:cubicBezTo>
                  <a:cubicBezTo>
                    <a:pt x="6" y="0"/>
                    <a:pt x="6" y="0"/>
                    <a:pt x="6" y="0"/>
                  </a:cubicBezTo>
                  <a:cubicBezTo>
                    <a:pt x="3" y="0"/>
                    <a:pt x="0" y="2"/>
                    <a:pt x="0" y="6"/>
                  </a:cubicBezTo>
                  <a:cubicBezTo>
                    <a:pt x="0" y="94"/>
                    <a:pt x="0" y="94"/>
                    <a:pt x="0" y="94"/>
                  </a:cubicBezTo>
                  <a:cubicBezTo>
                    <a:pt x="0" y="98"/>
                    <a:pt x="3" y="100"/>
                    <a:pt x="6" y="100"/>
                  </a:cubicBezTo>
                  <a:cubicBezTo>
                    <a:pt x="122" y="100"/>
                    <a:pt x="122" y="100"/>
                    <a:pt x="122" y="100"/>
                  </a:cubicBezTo>
                  <a:cubicBezTo>
                    <a:pt x="125" y="100"/>
                    <a:pt x="128" y="98"/>
                    <a:pt x="128" y="94"/>
                  </a:cubicBezTo>
                  <a:cubicBezTo>
                    <a:pt x="128" y="20"/>
                    <a:pt x="128" y="20"/>
                    <a:pt x="128" y="20"/>
                  </a:cubicBezTo>
                  <a:cubicBezTo>
                    <a:pt x="128" y="17"/>
                    <a:pt x="125" y="14"/>
                    <a:pt x="122" y="14"/>
                  </a:cubicBezTo>
                  <a:close/>
                  <a:moveTo>
                    <a:pt x="123" y="96"/>
                  </a:moveTo>
                  <a:cubicBezTo>
                    <a:pt x="5" y="96"/>
                    <a:pt x="5" y="96"/>
                    <a:pt x="5" y="96"/>
                  </a:cubicBezTo>
                  <a:cubicBezTo>
                    <a:pt x="5" y="4"/>
                    <a:pt x="5" y="4"/>
                    <a:pt x="5" y="4"/>
                  </a:cubicBezTo>
                  <a:cubicBezTo>
                    <a:pt x="41" y="4"/>
                    <a:pt x="41" y="4"/>
                    <a:pt x="41" y="4"/>
                  </a:cubicBezTo>
                  <a:cubicBezTo>
                    <a:pt x="42" y="5"/>
                    <a:pt x="42" y="5"/>
                    <a:pt x="42" y="5"/>
                  </a:cubicBezTo>
                  <a:cubicBezTo>
                    <a:pt x="60" y="19"/>
                    <a:pt x="60" y="19"/>
                    <a:pt x="60" y="19"/>
                  </a:cubicBezTo>
                  <a:cubicBezTo>
                    <a:pt x="123" y="19"/>
                    <a:pt x="123" y="19"/>
                    <a:pt x="123" y="19"/>
                  </a:cubicBezTo>
                  <a:lnTo>
                    <a:pt x="123"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9" name="Freeform 139"/>
            <p:cNvSpPr/>
            <p:nvPr/>
          </p:nvSpPr>
          <p:spPr bwMode="auto">
            <a:xfrm>
              <a:off x="8432800" y="1474788"/>
              <a:ext cx="128588" cy="131763"/>
            </a:xfrm>
            <a:custGeom>
              <a:avLst/>
              <a:gdLst>
                <a:gd name="T0" fmla="*/ 0 w 34"/>
                <a:gd name="T1" fmla="*/ 17 h 35"/>
                <a:gd name="T2" fmla="*/ 2 w 34"/>
                <a:gd name="T3" fmla="*/ 20 h 35"/>
                <a:gd name="T4" fmla="*/ 15 w 34"/>
                <a:gd name="T5" fmla="*/ 20 h 35"/>
                <a:gd name="T6" fmla="*/ 15 w 34"/>
                <a:gd name="T7" fmla="*/ 32 h 35"/>
                <a:gd name="T8" fmla="*/ 17 w 34"/>
                <a:gd name="T9" fmla="*/ 35 h 35"/>
                <a:gd name="T10" fmla="*/ 19 w 34"/>
                <a:gd name="T11" fmla="*/ 32 h 35"/>
                <a:gd name="T12" fmla="*/ 19 w 34"/>
                <a:gd name="T13" fmla="*/ 20 h 35"/>
                <a:gd name="T14" fmla="*/ 32 w 34"/>
                <a:gd name="T15" fmla="*/ 20 h 35"/>
                <a:gd name="T16" fmla="*/ 34 w 34"/>
                <a:gd name="T17" fmla="*/ 17 h 35"/>
                <a:gd name="T18" fmla="*/ 32 w 34"/>
                <a:gd name="T19" fmla="*/ 15 h 35"/>
                <a:gd name="T20" fmla="*/ 19 w 34"/>
                <a:gd name="T21" fmla="*/ 15 h 35"/>
                <a:gd name="T22" fmla="*/ 19 w 34"/>
                <a:gd name="T23" fmla="*/ 2 h 35"/>
                <a:gd name="T24" fmla="*/ 17 w 34"/>
                <a:gd name="T25" fmla="*/ 0 h 35"/>
                <a:gd name="T26" fmla="*/ 15 w 34"/>
                <a:gd name="T27" fmla="*/ 2 h 35"/>
                <a:gd name="T28" fmla="*/ 15 w 34"/>
                <a:gd name="T29" fmla="*/ 15 h 35"/>
                <a:gd name="T30" fmla="*/ 2 w 34"/>
                <a:gd name="T31" fmla="*/ 15 h 35"/>
                <a:gd name="T32" fmla="*/ 0 w 34"/>
                <a:gd name="T33"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5">
                  <a:moveTo>
                    <a:pt x="0" y="17"/>
                  </a:moveTo>
                  <a:cubicBezTo>
                    <a:pt x="0" y="19"/>
                    <a:pt x="1" y="20"/>
                    <a:pt x="2" y="20"/>
                  </a:cubicBezTo>
                  <a:cubicBezTo>
                    <a:pt x="15" y="20"/>
                    <a:pt x="15" y="20"/>
                    <a:pt x="15" y="20"/>
                  </a:cubicBezTo>
                  <a:cubicBezTo>
                    <a:pt x="15" y="32"/>
                    <a:pt x="15" y="32"/>
                    <a:pt x="15" y="32"/>
                  </a:cubicBezTo>
                  <a:cubicBezTo>
                    <a:pt x="15" y="33"/>
                    <a:pt x="16" y="35"/>
                    <a:pt x="17" y="35"/>
                  </a:cubicBezTo>
                  <a:cubicBezTo>
                    <a:pt x="18" y="35"/>
                    <a:pt x="19" y="33"/>
                    <a:pt x="19" y="32"/>
                  </a:cubicBezTo>
                  <a:cubicBezTo>
                    <a:pt x="19" y="20"/>
                    <a:pt x="19" y="20"/>
                    <a:pt x="19" y="20"/>
                  </a:cubicBezTo>
                  <a:cubicBezTo>
                    <a:pt x="32" y="20"/>
                    <a:pt x="32" y="20"/>
                    <a:pt x="32" y="20"/>
                  </a:cubicBezTo>
                  <a:cubicBezTo>
                    <a:pt x="33" y="20"/>
                    <a:pt x="34" y="19"/>
                    <a:pt x="34" y="17"/>
                  </a:cubicBezTo>
                  <a:cubicBezTo>
                    <a:pt x="34" y="16"/>
                    <a:pt x="33" y="15"/>
                    <a:pt x="32" y="15"/>
                  </a:cubicBezTo>
                  <a:cubicBezTo>
                    <a:pt x="19" y="15"/>
                    <a:pt x="19" y="15"/>
                    <a:pt x="19" y="15"/>
                  </a:cubicBezTo>
                  <a:cubicBezTo>
                    <a:pt x="19" y="2"/>
                    <a:pt x="19" y="2"/>
                    <a:pt x="19" y="2"/>
                  </a:cubicBezTo>
                  <a:cubicBezTo>
                    <a:pt x="19" y="1"/>
                    <a:pt x="18" y="0"/>
                    <a:pt x="17" y="0"/>
                  </a:cubicBezTo>
                  <a:cubicBezTo>
                    <a:pt x="16" y="0"/>
                    <a:pt x="15" y="1"/>
                    <a:pt x="15" y="2"/>
                  </a:cubicBezTo>
                  <a:cubicBezTo>
                    <a:pt x="15" y="15"/>
                    <a:pt x="15" y="15"/>
                    <a:pt x="15" y="15"/>
                  </a:cubicBezTo>
                  <a:cubicBezTo>
                    <a:pt x="2" y="15"/>
                    <a:pt x="2" y="15"/>
                    <a:pt x="2" y="15"/>
                  </a:cubicBezTo>
                  <a:cubicBezTo>
                    <a:pt x="1" y="15"/>
                    <a:pt x="0" y="16"/>
                    <a:pt x="0"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40" name="Freeform 140"/>
          <p:cNvSpPr>
            <a:spLocks noEditPoints="1"/>
          </p:cNvSpPr>
          <p:nvPr/>
        </p:nvSpPr>
        <p:spPr bwMode="auto">
          <a:xfrm>
            <a:off x="7296150" y="1317626"/>
            <a:ext cx="479425" cy="374650"/>
          </a:xfrm>
          <a:custGeom>
            <a:avLst/>
            <a:gdLst>
              <a:gd name="T0" fmla="*/ 128 w 128"/>
              <a:gd name="T1" fmla="*/ 20 h 100"/>
              <a:gd name="T2" fmla="*/ 122 w 128"/>
              <a:gd name="T3" fmla="*/ 14 h 100"/>
              <a:gd name="T4" fmla="*/ 62 w 128"/>
              <a:gd name="T5" fmla="*/ 14 h 100"/>
              <a:gd name="T6" fmla="*/ 45 w 128"/>
              <a:gd name="T7" fmla="*/ 1 h 100"/>
              <a:gd name="T8" fmla="*/ 40 w 128"/>
              <a:gd name="T9" fmla="*/ 0 h 100"/>
              <a:gd name="T10" fmla="*/ 6 w 128"/>
              <a:gd name="T11" fmla="*/ 0 h 100"/>
              <a:gd name="T12" fmla="*/ 0 w 128"/>
              <a:gd name="T13" fmla="*/ 6 h 100"/>
              <a:gd name="T14" fmla="*/ 0 w 128"/>
              <a:gd name="T15" fmla="*/ 94 h 100"/>
              <a:gd name="T16" fmla="*/ 6 w 128"/>
              <a:gd name="T17" fmla="*/ 100 h 100"/>
              <a:gd name="T18" fmla="*/ 122 w 128"/>
              <a:gd name="T19" fmla="*/ 100 h 100"/>
              <a:gd name="T20" fmla="*/ 128 w 128"/>
              <a:gd name="T21" fmla="*/ 94 h 100"/>
              <a:gd name="T22" fmla="*/ 128 w 128"/>
              <a:gd name="T23" fmla="*/ 20 h 100"/>
              <a:gd name="T24" fmla="*/ 123 w 128"/>
              <a:gd name="T25" fmla="*/ 96 h 100"/>
              <a:gd name="T26" fmla="*/ 5 w 128"/>
              <a:gd name="T27" fmla="*/ 96 h 100"/>
              <a:gd name="T28" fmla="*/ 5 w 128"/>
              <a:gd name="T29" fmla="*/ 4 h 100"/>
              <a:gd name="T30" fmla="*/ 41 w 128"/>
              <a:gd name="T31" fmla="*/ 4 h 100"/>
              <a:gd name="T32" fmla="*/ 42 w 128"/>
              <a:gd name="T33" fmla="*/ 5 h 100"/>
              <a:gd name="T34" fmla="*/ 60 w 128"/>
              <a:gd name="T35" fmla="*/ 19 h 100"/>
              <a:gd name="T36" fmla="*/ 123 w 128"/>
              <a:gd name="T37" fmla="*/ 19 h 100"/>
              <a:gd name="T38" fmla="*/ 123 w 128"/>
              <a:gd name="T39" fmla="*/ 9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 h="100">
                <a:moveTo>
                  <a:pt x="128" y="20"/>
                </a:moveTo>
                <a:cubicBezTo>
                  <a:pt x="128" y="17"/>
                  <a:pt x="125" y="14"/>
                  <a:pt x="122" y="14"/>
                </a:cubicBezTo>
                <a:cubicBezTo>
                  <a:pt x="62" y="14"/>
                  <a:pt x="62" y="14"/>
                  <a:pt x="62" y="14"/>
                </a:cubicBezTo>
                <a:cubicBezTo>
                  <a:pt x="45" y="1"/>
                  <a:pt x="45" y="1"/>
                  <a:pt x="45" y="1"/>
                </a:cubicBezTo>
                <a:cubicBezTo>
                  <a:pt x="43" y="0"/>
                  <a:pt x="42" y="0"/>
                  <a:pt x="40" y="0"/>
                </a:cubicBezTo>
                <a:cubicBezTo>
                  <a:pt x="6" y="0"/>
                  <a:pt x="6" y="0"/>
                  <a:pt x="6" y="0"/>
                </a:cubicBezTo>
                <a:cubicBezTo>
                  <a:pt x="3" y="0"/>
                  <a:pt x="0" y="2"/>
                  <a:pt x="0" y="6"/>
                </a:cubicBezTo>
                <a:cubicBezTo>
                  <a:pt x="0" y="94"/>
                  <a:pt x="0" y="94"/>
                  <a:pt x="0" y="94"/>
                </a:cubicBezTo>
                <a:cubicBezTo>
                  <a:pt x="0" y="98"/>
                  <a:pt x="3" y="100"/>
                  <a:pt x="6" y="100"/>
                </a:cubicBezTo>
                <a:cubicBezTo>
                  <a:pt x="122" y="100"/>
                  <a:pt x="122" y="100"/>
                  <a:pt x="122" y="100"/>
                </a:cubicBezTo>
                <a:cubicBezTo>
                  <a:pt x="125" y="100"/>
                  <a:pt x="128" y="98"/>
                  <a:pt x="128" y="94"/>
                </a:cubicBezTo>
                <a:lnTo>
                  <a:pt x="128" y="20"/>
                </a:lnTo>
                <a:close/>
                <a:moveTo>
                  <a:pt x="123" y="96"/>
                </a:moveTo>
                <a:cubicBezTo>
                  <a:pt x="5" y="96"/>
                  <a:pt x="5" y="96"/>
                  <a:pt x="5" y="96"/>
                </a:cubicBezTo>
                <a:cubicBezTo>
                  <a:pt x="5" y="4"/>
                  <a:pt x="5" y="4"/>
                  <a:pt x="5" y="4"/>
                </a:cubicBezTo>
                <a:cubicBezTo>
                  <a:pt x="41" y="4"/>
                  <a:pt x="41" y="4"/>
                  <a:pt x="41" y="4"/>
                </a:cubicBezTo>
                <a:cubicBezTo>
                  <a:pt x="42" y="5"/>
                  <a:pt x="42" y="5"/>
                  <a:pt x="42" y="5"/>
                </a:cubicBezTo>
                <a:cubicBezTo>
                  <a:pt x="60" y="19"/>
                  <a:pt x="60" y="19"/>
                  <a:pt x="60" y="19"/>
                </a:cubicBezTo>
                <a:cubicBezTo>
                  <a:pt x="123" y="19"/>
                  <a:pt x="123" y="19"/>
                  <a:pt x="123" y="19"/>
                </a:cubicBezTo>
                <a:lnTo>
                  <a:pt x="123" y="96"/>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1" name="Freeform 141"/>
          <p:cNvSpPr>
            <a:spLocks noEditPoints="1"/>
          </p:cNvSpPr>
          <p:nvPr/>
        </p:nvSpPr>
        <p:spPr bwMode="auto">
          <a:xfrm>
            <a:off x="6334125" y="1312863"/>
            <a:ext cx="481013" cy="379413"/>
          </a:xfrm>
          <a:custGeom>
            <a:avLst/>
            <a:gdLst>
              <a:gd name="T0" fmla="*/ 128 w 128"/>
              <a:gd name="T1" fmla="*/ 21 h 101"/>
              <a:gd name="T2" fmla="*/ 122 w 128"/>
              <a:gd name="T3" fmla="*/ 15 h 101"/>
              <a:gd name="T4" fmla="*/ 69 w 128"/>
              <a:gd name="T5" fmla="*/ 15 h 101"/>
              <a:gd name="T6" fmla="*/ 52 w 128"/>
              <a:gd name="T7" fmla="*/ 2 h 101"/>
              <a:gd name="T8" fmla="*/ 48 w 128"/>
              <a:gd name="T9" fmla="*/ 0 h 101"/>
              <a:gd name="T10" fmla="*/ 6 w 128"/>
              <a:gd name="T11" fmla="*/ 0 h 101"/>
              <a:gd name="T12" fmla="*/ 0 w 128"/>
              <a:gd name="T13" fmla="*/ 6 h 101"/>
              <a:gd name="T14" fmla="*/ 0 w 128"/>
              <a:gd name="T15" fmla="*/ 95 h 101"/>
              <a:gd name="T16" fmla="*/ 6 w 128"/>
              <a:gd name="T17" fmla="*/ 101 h 101"/>
              <a:gd name="T18" fmla="*/ 122 w 128"/>
              <a:gd name="T19" fmla="*/ 101 h 101"/>
              <a:gd name="T20" fmla="*/ 128 w 128"/>
              <a:gd name="T21" fmla="*/ 95 h 101"/>
              <a:gd name="T22" fmla="*/ 128 w 128"/>
              <a:gd name="T23" fmla="*/ 21 h 101"/>
              <a:gd name="T24" fmla="*/ 5 w 128"/>
              <a:gd name="T25" fmla="*/ 5 h 101"/>
              <a:gd name="T26" fmla="*/ 48 w 128"/>
              <a:gd name="T27" fmla="*/ 5 h 101"/>
              <a:gd name="T28" fmla="*/ 60 w 128"/>
              <a:gd name="T29" fmla="*/ 15 h 101"/>
              <a:gd name="T30" fmla="*/ 5 w 128"/>
              <a:gd name="T31" fmla="*/ 15 h 101"/>
              <a:gd name="T32" fmla="*/ 5 w 128"/>
              <a:gd name="T33" fmla="*/ 5 h 101"/>
              <a:gd name="T34" fmla="*/ 123 w 128"/>
              <a:gd name="T35" fmla="*/ 97 h 101"/>
              <a:gd name="T36" fmla="*/ 5 w 128"/>
              <a:gd name="T37" fmla="*/ 97 h 101"/>
              <a:gd name="T38" fmla="*/ 5 w 128"/>
              <a:gd name="T39" fmla="*/ 20 h 101"/>
              <a:gd name="T40" fmla="*/ 123 w 128"/>
              <a:gd name="T41" fmla="*/ 20 h 101"/>
              <a:gd name="T42" fmla="*/ 123 w 128"/>
              <a:gd name="T43" fmla="*/ 9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8" h="101">
                <a:moveTo>
                  <a:pt x="128" y="21"/>
                </a:moveTo>
                <a:cubicBezTo>
                  <a:pt x="128" y="18"/>
                  <a:pt x="125" y="15"/>
                  <a:pt x="122" y="15"/>
                </a:cubicBezTo>
                <a:cubicBezTo>
                  <a:pt x="69" y="15"/>
                  <a:pt x="69" y="15"/>
                  <a:pt x="69" y="15"/>
                </a:cubicBezTo>
                <a:cubicBezTo>
                  <a:pt x="52" y="2"/>
                  <a:pt x="52" y="2"/>
                  <a:pt x="52" y="2"/>
                </a:cubicBezTo>
                <a:cubicBezTo>
                  <a:pt x="51" y="1"/>
                  <a:pt x="49" y="0"/>
                  <a:pt x="48" y="0"/>
                </a:cubicBezTo>
                <a:cubicBezTo>
                  <a:pt x="6" y="0"/>
                  <a:pt x="6" y="0"/>
                  <a:pt x="6" y="0"/>
                </a:cubicBezTo>
                <a:cubicBezTo>
                  <a:pt x="3" y="0"/>
                  <a:pt x="0" y="3"/>
                  <a:pt x="0" y="6"/>
                </a:cubicBezTo>
                <a:cubicBezTo>
                  <a:pt x="0" y="95"/>
                  <a:pt x="0" y="95"/>
                  <a:pt x="0" y="95"/>
                </a:cubicBezTo>
                <a:cubicBezTo>
                  <a:pt x="0" y="99"/>
                  <a:pt x="3" y="101"/>
                  <a:pt x="6" y="101"/>
                </a:cubicBezTo>
                <a:cubicBezTo>
                  <a:pt x="122" y="101"/>
                  <a:pt x="122" y="101"/>
                  <a:pt x="122" y="101"/>
                </a:cubicBezTo>
                <a:cubicBezTo>
                  <a:pt x="125" y="101"/>
                  <a:pt x="128" y="99"/>
                  <a:pt x="128" y="95"/>
                </a:cubicBezTo>
                <a:lnTo>
                  <a:pt x="128" y="21"/>
                </a:lnTo>
                <a:close/>
                <a:moveTo>
                  <a:pt x="5" y="5"/>
                </a:moveTo>
                <a:cubicBezTo>
                  <a:pt x="48" y="5"/>
                  <a:pt x="48" y="5"/>
                  <a:pt x="48" y="5"/>
                </a:cubicBezTo>
                <a:cubicBezTo>
                  <a:pt x="60" y="15"/>
                  <a:pt x="60" y="15"/>
                  <a:pt x="60" y="15"/>
                </a:cubicBezTo>
                <a:cubicBezTo>
                  <a:pt x="5" y="15"/>
                  <a:pt x="5" y="15"/>
                  <a:pt x="5" y="15"/>
                </a:cubicBezTo>
                <a:lnTo>
                  <a:pt x="5" y="5"/>
                </a:lnTo>
                <a:close/>
                <a:moveTo>
                  <a:pt x="123" y="97"/>
                </a:moveTo>
                <a:cubicBezTo>
                  <a:pt x="5" y="97"/>
                  <a:pt x="5" y="97"/>
                  <a:pt x="5" y="97"/>
                </a:cubicBezTo>
                <a:cubicBezTo>
                  <a:pt x="5" y="20"/>
                  <a:pt x="5" y="20"/>
                  <a:pt x="5" y="20"/>
                </a:cubicBezTo>
                <a:cubicBezTo>
                  <a:pt x="123" y="20"/>
                  <a:pt x="123" y="20"/>
                  <a:pt x="123" y="20"/>
                </a:cubicBezTo>
                <a:lnTo>
                  <a:pt x="123" y="97"/>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05" name="组合 204"/>
          <p:cNvGrpSpPr/>
          <p:nvPr/>
        </p:nvGrpSpPr>
        <p:grpSpPr>
          <a:xfrm>
            <a:off x="5426075" y="1265238"/>
            <a:ext cx="374650" cy="481013"/>
            <a:chOff x="5426075" y="1265238"/>
            <a:chExt cx="374650" cy="481013"/>
          </a:xfrm>
          <a:solidFill>
            <a:schemeClr val="accent4"/>
          </a:solidFill>
        </p:grpSpPr>
        <p:sp>
          <p:nvSpPr>
            <p:cNvPr id="142" name="Freeform 142"/>
            <p:cNvSpPr/>
            <p:nvPr/>
          </p:nvSpPr>
          <p:spPr bwMode="auto">
            <a:xfrm>
              <a:off x="5530850" y="1485901"/>
              <a:ext cx="165100" cy="117475"/>
            </a:xfrm>
            <a:custGeom>
              <a:avLst/>
              <a:gdLst>
                <a:gd name="T0" fmla="*/ 40 w 44"/>
                <a:gd name="T1" fmla="*/ 1 h 31"/>
                <a:gd name="T2" fmla="*/ 15 w 44"/>
                <a:gd name="T3" fmla="*/ 26 h 31"/>
                <a:gd name="T4" fmla="*/ 4 w 44"/>
                <a:gd name="T5" fmla="*/ 14 h 31"/>
                <a:gd name="T6" fmla="*/ 1 w 44"/>
                <a:gd name="T7" fmla="*/ 14 h 31"/>
                <a:gd name="T8" fmla="*/ 1 w 44"/>
                <a:gd name="T9" fmla="*/ 17 h 31"/>
                <a:gd name="T10" fmla="*/ 13 w 44"/>
                <a:gd name="T11" fmla="*/ 29 h 31"/>
                <a:gd name="T12" fmla="*/ 14 w 44"/>
                <a:gd name="T13" fmla="*/ 30 h 31"/>
                <a:gd name="T14" fmla="*/ 17 w 44"/>
                <a:gd name="T15" fmla="*/ 30 h 31"/>
                <a:gd name="T16" fmla="*/ 43 w 44"/>
                <a:gd name="T17" fmla="*/ 4 h 31"/>
                <a:gd name="T18" fmla="*/ 44 w 44"/>
                <a:gd name="T19" fmla="*/ 3 h 31"/>
                <a:gd name="T20" fmla="*/ 43 w 44"/>
                <a:gd name="T21" fmla="*/ 1 h 31"/>
                <a:gd name="T22" fmla="*/ 40 w 44"/>
                <a:gd name="T23"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 h="31">
                  <a:moveTo>
                    <a:pt x="40" y="1"/>
                  </a:moveTo>
                  <a:cubicBezTo>
                    <a:pt x="15" y="26"/>
                    <a:pt x="15" y="26"/>
                    <a:pt x="15" y="26"/>
                  </a:cubicBezTo>
                  <a:cubicBezTo>
                    <a:pt x="4" y="14"/>
                    <a:pt x="4" y="14"/>
                    <a:pt x="4" y="14"/>
                  </a:cubicBezTo>
                  <a:cubicBezTo>
                    <a:pt x="3" y="13"/>
                    <a:pt x="2" y="13"/>
                    <a:pt x="1" y="14"/>
                  </a:cubicBezTo>
                  <a:cubicBezTo>
                    <a:pt x="0" y="15"/>
                    <a:pt x="0" y="17"/>
                    <a:pt x="1" y="17"/>
                  </a:cubicBezTo>
                  <a:cubicBezTo>
                    <a:pt x="13" y="29"/>
                    <a:pt x="13" y="29"/>
                    <a:pt x="13" y="29"/>
                  </a:cubicBezTo>
                  <a:cubicBezTo>
                    <a:pt x="14" y="30"/>
                    <a:pt x="14" y="30"/>
                    <a:pt x="14" y="30"/>
                  </a:cubicBezTo>
                  <a:cubicBezTo>
                    <a:pt x="15" y="31"/>
                    <a:pt x="16" y="31"/>
                    <a:pt x="17" y="30"/>
                  </a:cubicBezTo>
                  <a:cubicBezTo>
                    <a:pt x="43" y="4"/>
                    <a:pt x="43" y="4"/>
                    <a:pt x="43" y="4"/>
                  </a:cubicBezTo>
                  <a:cubicBezTo>
                    <a:pt x="44" y="4"/>
                    <a:pt x="44" y="3"/>
                    <a:pt x="44" y="3"/>
                  </a:cubicBezTo>
                  <a:cubicBezTo>
                    <a:pt x="44" y="2"/>
                    <a:pt x="44" y="1"/>
                    <a:pt x="43" y="1"/>
                  </a:cubicBezTo>
                  <a:cubicBezTo>
                    <a:pt x="43" y="0"/>
                    <a:pt x="41" y="0"/>
                    <a:pt x="4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3" name="Freeform 143"/>
            <p:cNvSpPr>
              <a:spLocks noEditPoints="1"/>
            </p:cNvSpPr>
            <p:nvPr/>
          </p:nvSpPr>
          <p:spPr bwMode="auto">
            <a:xfrm>
              <a:off x="5426075" y="1265238"/>
              <a:ext cx="374650" cy="481013"/>
            </a:xfrm>
            <a:custGeom>
              <a:avLst/>
              <a:gdLst>
                <a:gd name="T0" fmla="*/ 95 w 100"/>
                <a:gd name="T1" fmla="*/ 0 h 128"/>
                <a:gd name="T2" fmla="*/ 6 w 100"/>
                <a:gd name="T3" fmla="*/ 0 h 128"/>
                <a:gd name="T4" fmla="*/ 0 w 100"/>
                <a:gd name="T5" fmla="*/ 6 h 128"/>
                <a:gd name="T6" fmla="*/ 0 w 100"/>
                <a:gd name="T7" fmla="*/ 122 h 128"/>
                <a:gd name="T8" fmla="*/ 6 w 100"/>
                <a:gd name="T9" fmla="*/ 128 h 128"/>
                <a:gd name="T10" fmla="*/ 95 w 100"/>
                <a:gd name="T11" fmla="*/ 128 h 128"/>
                <a:gd name="T12" fmla="*/ 100 w 100"/>
                <a:gd name="T13" fmla="*/ 122 h 128"/>
                <a:gd name="T14" fmla="*/ 100 w 100"/>
                <a:gd name="T15" fmla="*/ 6 h 128"/>
                <a:gd name="T16" fmla="*/ 95 w 100"/>
                <a:gd name="T17" fmla="*/ 0 h 128"/>
                <a:gd name="T18" fmla="*/ 76 w 100"/>
                <a:gd name="T19" fmla="*/ 4 h 128"/>
                <a:gd name="T20" fmla="*/ 71 w 100"/>
                <a:gd name="T21" fmla="*/ 15 h 128"/>
                <a:gd name="T22" fmla="*/ 29 w 100"/>
                <a:gd name="T23" fmla="*/ 15 h 128"/>
                <a:gd name="T24" fmla="*/ 24 w 100"/>
                <a:gd name="T25" fmla="*/ 4 h 128"/>
                <a:gd name="T26" fmla="*/ 76 w 100"/>
                <a:gd name="T27" fmla="*/ 4 h 128"/>
                <a:gd name="T28" fmla="*/ 96 w 100"/>
                <a:gd name="T29" fmla="*/ 123 h 128"/>
                <a:gd name="T30" fmla="*/ 4 w 100"/>
                <a:gd name="T31" fmla="*/ 123 h 128"/>
                <a:gd name="T32" fmla="*/ 4 w 100"/>
                <a:gd name="T33" fmla="*/ 4 h 128"/>
                <a:gd name="T34" fmla="*/ 19 w 100"/>
                <a:gd name="T35" fmla="*/ 4 h 128"/>
                <a:gd name="T36" fmla="*/ 26 w 100"/>
                <a:gd name="T37" fmla="*/ 18 h 128"/>
                <a:gd name="T38" fmla="*/ 28 w 100"/>
                <a:gd name="T39" fmla="*/ 19 h 128"/>
                <a:gd name="T40" fmla="*/ 72 w 100"/>
                <a:gd name="T41" fmla="*/ 19 h 128"/>
                <a:gd name="T42" fmla="*/ 74 w 100"/>
                <a:gd name="T43" fmla="*/ 18 h 128"/>
                <a:gd name="T44" fmla="*/ 81 w 100"/>
                <a:gd name="T45" fmla="*/ 4 h 128"/>
                <a:gd name="T46" fmla="*/ 96 w 100"/>
                <a:gd name="T47" fmla="*/ 4 h 128"/>
                <a:gd name="T48" fmla="*/ 96 w 100"/>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 h="128">
                  <a:moveTo>
                    <a:pt x="95" y="0"/>
                  </a:moveTo>
                  <a:cubicBezTo>
                    <a:pt x="6" y="0"/>
                    <a:pt x="6" y="0"/>
                    <a:pt x="6" y="0"/>
                  </a:cubicBezTo>
                  <a:cubicBezTo>
                    <a:pt x="2" y="0"/>
                    <a:pt x="0" y="2"/>
                    <a:pt x="0" y="6"/>
                  </a:cubicBezTo>
                  <a:cubicBezTo>
                    <a:pt x="0" y="122"/>
                    <a:pt x="0" y="122"/>
                    <a:pt x="0" y="122"/>
                  </a:cubicBezTo>
                  <a:cubicBezTo>
                    <a:pt x="0" y="125"/>
                    <a:pt x="2" y="128"/>
                    <a:pt x="6" y="128"/>
                  </a:cubicBezTo>
                  <a:cubicBezTo>
                    <a:pt x="95" y="128"/>
                    <a:pt x="95" y="128"/>
                    <a:pt x="95" y="128"/>
                  </a:cubicBezTo>
                  <a:cubicBezTo>
                    <a:pt x="98" y="128"/>
                    <a:pt x="100" y="125"/>
                    <a:pt x="100" y="122"/>
                  </a:cubicBezTo>
                  <a:cubicBezTo>
                    <a:pt x="100" y="6"/>
                    <a:pt x="100" y="6"/>
                    <a:pt x="100" y="6"/>
                  </a:cubicBezTo>
                  <a:cubicBezTo>
                    <a:pt x="100" y="2"/>
                    <a:pt x="98" y="0"/>
                    <a:pt x="95" y="0"/>
                  </a:cubicBezTo>
                  <a:close/>
                  <a:moveTo>
                    <a:pt x="76" y="4"/>
                  </a:moveTo>
                  <a:cubicBezTo>
                    <a:pt x="71" y="15"/>
                    <a:pt x="71" y="15"/>
                    <a:pt x="71" y="15"/>
                  </a:cubicBezTo>
                  <a:cubicBezTo>
                    <a:pt x="29" y="15"/>
                    <a:pt x="29" y="15"/>
                    <a:pt x="29" y="15"/>
                  </a:cubicBezTo>
                  <a:cubicBezTo>
                    <a:pt x="24" y="4"/>
                    <a:pt x="24" y="4"/>
                    <a:pt x="24" y="4"/>
                  </a:cubicBezTo>
                  <a:lnTo>
                    <a:pt x="76" y="4"/>
                  </a:lnTo>
                  <a:close/>
                  <a:moveTo>
                    <a:pt x="96" y="123"/>
                  </a:moveTo>
                  <a:cubicBezTo>
                    <a:pt x="4" y="123"/>
                    <a:pt x="4" y="123"/>
                    <a:pt x="4" y="123"/>
                  </a:cubicBezTo>
                  <a:cubicBezTo>
                    <a:pt x="4" y="4"/>
                    <a:pt x="4" y="4"/>
                    <a:pt x="4" y="4"/>
                  </a:cubicBezTo>
                  <a:cubicBezTo>
                    <a:pt x="19" y="4"/>
                    <a:pt x="19" y="4"/>
                    <a:pt x="19" y="4"/>
                  </a:cubicBezTo>
                  <a:cubicBezTo>
                    <a:pt x="26" y="18"/>
                    <a:pt x="26" y="18"/>
                    <a:pt x="26" y="18"/>
                  </a:cubicBezTo>
                  <a:cubicBezTo>
                    <a:pt x="26" y="19"/>
                    <a:pt x="27" y="19"/>
                    <a:pt x="28" y="19"/>
                  </a:cubicBezTo>
                  <a:cubicBezTo>
                    <a:pt x="72" y="19"/>
                    <a:pt x="72" y="19"/>
                    <a:pt x="72" y="19"/>
                  </a:cubicBezTo>
                  <a:cubicBezTo>
                    <a:pt x="73" y="19"/>
                    <a:pt x="74" y="19"/>
                    <a:pt x="74" y="18"/>
                  </a:cubicBezTo>
                  <a:cubicBezTo>
                    <a:pt x="81" y="4"/>
                    <a:pt x="81" y="4"/>
                    <a:pt x="81" y="4"/>
                  </a:cubicBezTo>
                  <a:cubicBezTo>
                    <a:pt x="96" y="4"/>
                    <a:pt x="96" y="4"/>
                    <a:pt x="96" y="4"/>
                  </a:cubicBezTo>
                  <a:lnTo>
                    <a:pt x="96"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6" name="组合 205"/>
          <p:cNvGrpSpPr/>
          <p:nvPr/>
        </p:nvGrpSpPr>
        <p:grpSpPr>
          <a:xfrm>
            <a:off x="4464050" y="1265238"/>
            <a:ext cx="376238" cy="481013"/>
            <a:chOff x="4464050" y="1265238"/>
            <a:chExt cx="376238" cy="481013"/>
          </a:xfrm>
          <a:solidFill>
            <a:schemeClr val="accent4"/>
          </a:solidFill>
        </p:grpSpPr>
        <p:sp>
          <p:nvSpPr>
            <p:cNvPr id="144" name="Freeform 144"/>
            <p:cNvSpPr/>
            <p:nvPr/>
          </p:nvSpPr>
          <p:spPr bwMode="auto">
            <a:xfrm>
              <a:off x="4592638" y="1490663"/>
              <a:ext cx="119063" cy="115888"/>
            </a:xfrm>
            <a:custGeom>
              <a:avLst/>
              <a:gdLst>
                <a:gd name="T0" fmla="*/ 31 w 32"/>
                <a:gd name="T1" fmla="*/ 0 h 31"/>
                <a:gd name="T2" fmla="*/ 28 w 32"/>
                <a:gd name="T3" fmla="*/ 0 h 31"/>
                <a:gd name="T4" fmla="*/ 16 w 32"/>
                <a:gd name="T5" fmla="*/ 12 h 31"/>
                <a:gd name="T6" fmla="*/ 4 w 32"/>
                <a:gd name="T7" fmla="*/ 0 h 31"/>
                <a:gd name="T8" fmla="*/ 1 w 32"/>
                <a:gd name="T9" fmla="*/ 0 h 31"/>
                <a:gd name="T10" fmla="*/ 1 w 32"/>
                <a:gd name="T11" fmla="*/ 4 h 31"/>
                <a:gd name="T12" fmla="*/ 13 w 32"/>
                <a:gd name="T13" fmla="*/ 15 h 31"/>
                <a:gd name="T14" fmla="*/ 1 w 32"/>
                <a:gd name="T15" fmla="*/ 27 h 31"/>
                <a:gd name="T16" fmla="*/ 1 w 32"/>
                <a:gd name="T17" fmla="*/ 30 h 31"/>
                <a:gd name="T18" fmla="*/ 4 w 32"/>
                <a:gd name="T19" fmla="*/ 30 h 31"/>
                <a:gd name="T20" fmla="*/ 16 w 32"/>
                <a:gd name="T21" fmla="*/ 18 h 31"/>
                <a:gd name="T22" fmla="*/ 28 w 32"/>
                <a:gd name="T23" fmla="*/ 30 h 31"/>
                <a:gd name="T24" fmla="*/ 31 w 32"/>
                <a:gd name="T25" fmla="*/ 30 h 31"/>
                <a:gd name="T26" fmla="*/ 31 w 32"/>
                <a:gd name="T27" fmla="*/ 27 h 31"/>
                <a:gd name="T28" fmla="*/ 19 w 32"/>
                <a:gd name="T29" fmla="*/ 15 h 31"/>
                <a:gd name="T30" fmla="*/ 31 w 32"/>
                <a:gd name="T31" fmla="*/ 4 h 31"/>
                <a:gd name="T32" fmla="*/ 31 w 32"/>
                <a:gd name="T3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 h="31">
                  <a:moveTo>
                    <a:pt x="31" y="0"/>
                  </a:moveTo>
                  <a:cubicBezTo>
                    <a:pt x="30" y="0"/>
                    <a:pt x="28" y="0"/>
                    <a:pt x="28" y="0"/>
                  </a:cubicBezTo>
                  <a:cubicBezTo>
                    <a:pt x="16" y="12"/>
                    <a:pt x="16" y="12"/>
                    <a:pt x="16" y="12"/>
                  </a:cubicBezTo>
                  <a:cubicBezTo>
                    <a:pt x="4" y="0"/>
                    <a:pt x="4" y="0"/>
                    <a:pt x="4" y="0"/>
                  </a:cubicBezTo>
                  <a:cubicBezTo>
                    <a:pt x="4" y="0"/>
                    <a:pt x="2" y="0"/>
                    <a:pt x="1" y="0"/>
                  </a:cubicBezTo>
                  <a:cubicBezTo>
                    <a:pt x="0" y="1"/>
                    <a:pt x="0" y="3"/>
                    <a:pt x="1" y="4"/>
                  </a:cubicBezTo>
                  <a:cubicBezTo>
                    <a:pt x="13" y="15"/>
                    <a:pt x="13" y="15"/>
                    <a:pt x="13" y="15"/>
                  </a:cubicBezTo>
                  <a:cubicBezTo>
                    <a:pt x="1" y="27"/>
                    <a:pt x="1" y="27"/>
                    <a:pt x="1" y="27"/>
                  </a:cubicBezTo>
                  <a:cubicBezTo>
                    <a:pt x="0" y="28"/>
                    <a:pt x="0" y="29"/>
                    <a:pt x="1" y="30"/>
                  </a:cubicBezTo>
                  <a:cubicBezTo>
                    <a:pt x="2" y="31"/>
                    <a:pt x="4" y="31"/>
                    <a:pt x="4" y="30"/>
                  </a:cubicBezTo>
                  <a:cubicBezTo>
                    <a:pt x="16" y="18"/>
                    <a:pt x="16" y="18"/>
                    <a:pt x="16" y="18"/>
                  </a:cubicBezTo>
                  <a:cubicBezTo>
                    <a:pt x="28" y="30"/>
                    <a:pt x="28" y="30"/>
                    <a:pt x="28" y="30"/>
                  </a:cubicBezTo>
                  <a:cubicBezTo>
                    <a:pt x="28" y="31"/>
                    <a:pt x="30" y="31"/>
                    <a:pt x="31" y="30"/>
                  </a:cubicBezTo>
                  <a:cubicBezTo>
                    <a:pt x="32" y="29"/>
                    <a:pt x="32" y="28"/>
                    <a:pt x="31" y="27"/>
                  </a:cubicBezTo>
                  <a:cubicBezTo>
                    <a:pt x="19" y="15"/>
                    <a:pt x="19" y="15"/>
                    <a:pt x="19" y="15"/>
                  </a:cubicBezTo>
                  <a:cubicBezTo>
                    <a:pt x="31" y="4"/>
                    <a:pt x="31" y="4"/>
                    <a:pt x="31" y="4"/>
                  </a:cubicBezTo>
                  <a:cubicBezTo>
                    <a:pt x="32" y="3"/>
                    <a:pt x="32" y="1"/>
                    <a:pt x="3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5" name="Freeform 145"/>
            <p:cNvSpPr>
              <a:spLocks noEditPoints="1"/>
            </p:cNvSpPr>
            <p:nvPr/>
          </p:nvSpPr>
          <p:spPr bwMode="auto">
            <a:xfrm>
              <a:off x="4464050" y="1265238"/>
              <a:ext cx="376238" cy="481013"/>
            </a:xfrm>
            <a:custGeom>
              <a:avLst/>
              <a:gdLst>
                <a:gd name="T0" fmla="*/ 95 w 100"/>
                <a:gd name="T1" fmla="*/ 0 h 128"/>
                <a:gd name="T2" fmla="*/ 6 w 100"/>
                <a:gd name="T3" fmla="*/ 0 h 128"/>
                <a:gd name="T4" fmla="*/ 0 w 100"/>
                <a:gd name="T5" fmla="*/ 6 h 128"/>
                <a:gd name="T6" fmla="*/ 0 w 100"/>
                <a:gd name="T7" fmla="*/ 122 h 128"/>
                <a:gd name="T8" fmla="*/ 6 w 100"/>
                <a:gd name="T9" fmla="*/ 128 h 128"/>
                <a:gd name="T10" fmla="*/ 95 w 100"/>
                <a:gd name="T11" fmla="*/ 128 h 128"/>
                <a:gd name="T12" fmla="*/ 100 w 100"/>
                <a:gd name="T13" fmla="*/ 122 h 128"/>
                <a:gd name="T14" fmla="*/ 100 w 100"/>
                <a:gd name="T15" fmla="*/ 6 h 128"/>
                <a:gd name="T16" fmla="*/ 95 w 100"/>
                <a:gd name="T17" fmla="*/ 0 h 128"/>
                <a:gd name="T18" fmla="*/ 76 w 100"/>
                <a:gd name="T19" fmla="*/ 4 h 128"/>
                <a:gd name="T20" fmla="*/ 71 w 100"/>
                <a:gd name="T21" fmla="*/ 15 h 128"/>
                <a:gd name="T22" fmla="*/ 29 w 100"/>
                <a:gd name="T23" fmla="*/ 15 h 128"/>
                <a:gd name="T24" fmla="*/ 24 w 100"/>
                <a:gd name="T25" fmla="*/ 4 h 128"/>
                <a:gd name="T26" fmla="*/ 76 w 100"/>
                <a:gd name="T27" fmla="*/ 4 h 128"/>
                <a:gd name="T28" fmla="*/ 96 w 100"/>
                <a:gd name="T29" fmla="*/ 123 h 128"/>
                <a:gd name="T30" fmla="*/ 4 w 100"/>
                <a:gd name="T31" fmla="*/ 123 h 128"/>
                <a:gd name="T32" fmla="*/ 4 w 100"/>
                <a:gd name="T33" fmla="*/ 4 h 128"/>
                <a:gd name="T34" fmla="*/ 19 w 100"/>
                <a:gd name="T35" fmla="*/ 4 h 128"/>
                <a:gd name="T36" fmla="*/ 26 w 100"/>
                <a:gd name="T37" fmla="*/ 18 h 128"/>
                <a:gd name="T38" fmla="*/ 28 w 100"/>
                <a:gd name="T39" fmla="*/ 19 h 128"/>
                <a:gd name="T40" fmla="*/ 72 w 100"/>
                <a:gd name="T41" fmla="*/ 19 h 128"/>
                <a:gd name="T42" fmla="*/ 74 w 100"/>
                <a:gd name="T43" fmla="*/ 18 h 128"/>
                <a:gd name="T44" fmla="*/ 81 w 100"/>
                <a:gd name="T45" fmla="*/ 4 h 128"/>
                <a:gd name="T46" fmla="*/ 96 w 100"/>
                <a:gd name="T47" fmla="*/ 4 h 128"/>
                <a:gd name="T48" fmla="*/ 96 w 100"/>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 h="128">
                  <a:moveTo>
                    <a:pt x="95" y="0"/>
                  </a:moveTo>
                  <a:cubicBezTo>
                    <a:pt x="6" y="0"/>
                    <a:pt x="6" y="0"/>
                    <a:pt x="6" y="0"/>
                  </a:cubicBezTo>
                  <a:cubicBezTo>
                    <a:pt x="2" y="0"/>
                    <a:pt x="0" y="2"/>
                    <a:pt x="0" y="6"/>
                  </a:cubicBezTo>
                  <a:cubicBezTo>
                    <a:pt x="0" y="122"/>
                    <a:pt x="0" y="122"/>
                    <a:pt x="0" y="122"/>
                  </a:cubicBezTo>
                  <a:cubicBezTo>
                    <a:pt x="0" y="125"/>
                    <a:pt x="2" y="128"/>
                    <a:pt x="6" y="128"/>
                  </a:cubicBezTo>
                  <a:cubicBezTo>
                    <a:pt x="95" y="128"/>
                    <a:pt x="95" y="128"/>
                    <a:pt x="95" y="128"/>
                  </a:cubicBezTo>
                  <a:cubicBezTo>
                    <a:pt x="98" y="128"/>
                    <a:pt x="100" y="125"/>
                    <a:pt x="100" y="122"/>
                  </a:cubicBezTo>
                  <a:cubicBezTo>
                    <a:pt x="100" y="6"/>
                    <a:pt x="100" y="6"/>
                    <a:pt x="100" y="6"/>
                  </a:cubicBezTo>
                  <a:cubicBezTo>
                    <a:pt x="100" y="2"/>
                    <a:pt x="98" y="0"/>
                    <a:pt x="95" y="0"/>
                  </a:cubicBezTo>
                  <a:close/>
                  <a:moveTo>
                    <a:pt x="76" y="4"/>
                  </a:moveTo>
                  <a:cubicBezTo>
                    <a:pt x="71" y="15"/>
                    <a:pt x="71" y="15"/>
                    <a:pt x="71" y="15"/>
                  </a:cubicBezTo>
                  <a:cubicBezTo>
                    <a:pt x="29" y="15"/>
                    <a:pt x="29" y="15"/>
                    <a:pt x="29" y="15"/>
                  </a:cubicBezTo>
                  <a:cubicBezTo>
                    <a:pt x="24" y="4"/>
                    <a:pt x="24" y="4"/>
                    <a:pt x="24" y="4"/>
                  </a:cubicBezTo>
                  <a:lnTo>
                    <a:pt x="76" y="4"/>
                  </a:lnTo>
                  <a:close/>
                  <a:moveTo>
                    <a:pt x="96" y="123"/>
                  </a:moveTo>
                  <a:cubicBezTo>
                    <a:pt x="4" y="123"/>
                    <a:pt x="4" y="123"/>
                    <a:pt x="4" y="123"/>
                  </a:cubicBezTo>
                  <a:cubicBezTo>
                    <a:pt x="4" y="4"/>
                    <a:pt x="4" y="4"/>
                    <a:pt x="4" y="4"/>
                  </a:cubicBezTo>
                  <a:cubicBezTo>
                    <a:pt x="19" y="4"/>
                    <a:pt x="19" y="4"/>
                    <a:pt x="19" y="4"/>
                  </a:cubicBezTo>
                  <a:cubicBezTo>
                    <a:pt x="26" y="18"/>
                    <a:pt x="26" y="18"/>
                    <a:pt x="26" y="18"/>
                  </a:cubicBezTo>
                  <a:cubicBezTo>
                    <a:pt x="26" y="19"/>
                    <a:pt x="27" y="19"/>
                    <a:pt x="28" y="19"/>
                  </a:cubicBezTo>
                  <a:cubicBezTo>
                    <a:pt x="72" y="19"/>
                    <a:pt x="72" y="19"/>
                    <a:pt x="72" y="19"/>
                  </a:cubicBezTo>
                  <a:cubicBezTo>
                    <a:pt x="73" y="19"/>
                    <a:pt x="74" y="19"/>
                    <a:pt x="74" y="18"/>
                  </a:cubicBezTo>
                  <a:cubicBezTo>
                    <a:pt x="81" y="4"/>
                    <a:pt x="81" y="4"/>
                    <a:pt x="81" y="4"/>
                  </a:cubicBezTo>
                  <a:cubicBezTo>
                    <a:pt x="96" y="4"/>
                    <a:pt x="96" y="4"/>
                    <a:pt x="96" y="4"/>
                  </a:cubicBezTo>
                  <a:lnTo>
                    <a:pt x="96"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7" name="组合 206"/>
          <p:cNvGrpSpPr/>
          <p:nvPr/>
        </p:nvGrpSpPr>
        <p:grpSpPr>
          <a:xfrm>
            <a:off x="3503613" y="1265238"/>
            <a:ext cx="374650" cy="481013"/>
            <a:chOff x="3503613" y="1265238"/>
            <a:chExt cx="374650" cy="481013"/>
          </a:xfrm>
          <a:solidFill>
            <a:schemeClr val="accent4"/>
          </a:solidFill>
        </p:grpSpPr>
        <p:sp>
          <p:nvSpPr>
            <p:cNvPr id="146" name="Freeform 146"/>
            <p:cNvSpPr/>
            <p:nvPr/>
          </p:nvSpPr>
          <p:spPr bwMode="auto">
            <a:xfrm>
              <a:off x="3613150" y="1538288"/>
              <a:ext cx="157163" cy="15875"/>
            </a:xfrm>
            <a:custGeom>
              <a:avLst/>
              <a:gdLst>
                <a:gd name="T0" fmla="*/ 40 w 42"/>
                <a:gd name="T1" fmla="*/ 0 h 4"/>
                <a:gd name="T2" fmla="*/ 2 w 42"/>
                <a:gd name="T3" fmla="*/ 0 h 4"/>
                <a:gd name="T4" fmla="*/ 0 w 42"/>
                <a:gd name="T5" fmla="*/ 2 h 4"/>
                <a:gd name="T6" fmla="*/ 2 w 42"/>
                <a:gd name="T7" fmla="*/ 4 h 4"/>
                <a:gd name="T8" fmla="*/ 40 w 42"/>
                <a:gd name="T9" fmla="*/ 4 h 4"/>
                <a:gd name="T10" fmla="*/ 42 w 42"/>
                <a:gd name="T11" fmla="*/ 2 h 4"/>
                <a:gd name="T12" fmla="*/ 40 w 42"/>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2" h="4">
                  <a:moveTo>
                    <a:pt x="40" y="0"/>
                  </a:moveTo>
                  <a:cubicBezTo>
                    <a:pt x="2" y="0"/>
                    <a:pt x="2" y="0"/>
                    <a:pt x="2" y="0"/>
                  </a:cubicBezTo>
                  <a:cubicBezTo>
                    <a:pt x="1" y="0"/>
                    <a:pt x="0" y="1"/>
                    <a:pt x="0" y="2"/>
                  </a:cubicBezTo>
                  <a:cubicBezTo>
                    <a:pt x="0" y="3"/>
                    <a:pt x="1" y="4"/>
                    <a:pt x="2" y="4"/>
                  </a:cubicBezTo>
                  <a:cubicBezTo>
                    <a:pt x="40" y="4"/>
                    <a:pt x="40" y="4"/>
                    <a:pt x="40" y="4"/>
                  </a:cubicBezTo>
                  <a:cubicBezTo>
                    <a:pt x="41" y="4"/>
                    <a:pt x="42" y="3"/>
                    <a:pt x="42" y="2"/>
                  </a:cubicBezTo>
                  <a:cubicBezTo>
                    <a:pt x="42" y="1"/>
                    <a:pt x="41" y="0"/>
                    <a:pt x="4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7" name="Freeform 147"/>
            <p:cNvSpPr>
              <a:spLocks noEditPoints="1"/>
            </p:cNvSpPr>
            <p:nvPr/>
          </p:nvSpPr>
          <p:spPr bwMode="auto">
            <a:xfrm>
              <a:off x="3503613" y="1265238"/>
              <a:ext cx="374650" cy="481013"/>
            </a:xfrm>
            <a:custGeom>
              <a:avLst/>
              <a:gdLst>
                <a:gd name="T0" fmla="*/ 95 w 100"/>
                <a:gd name="T1" fmla="*/ 0 h 128"/>
                <a:gd name="T2" fmla="*/ 6 w 100"/>
                <a:gd name="T3" fmla="*/ 0 h 128"/>
                <a:gd name="T4" fmla="*/ 0 w 100"/>
                <a:gd name="T5" fmla="*/ 6 h 128"/>
                <a:gd name="T6" fmla="*/ 0 w 100"/>
                <a:gd name="T7" fmla="*/ 122 h 128"/>
                <a:gd name="T8" fmla="*/ 6 w 100"/>
                <a:gd name="T9" fmla="*/ 128 h 128"/>
                <a:gd name="T10" fmla="*/ 95 w 100"/>
                <a:gd name="T11" fmla="*/ 128 h 128"/>
                <a:gd name="T12" fmla="*/ 100 w 100"/>
                <a:gd name="T13" fmla="*/ 122 h 128"/>
                <a:gd name="T14" fmla="*/ 100 w 100"/>
                <a:gd name="T15" fmla="*/ 6 h 128"/>
                <a:gd name="T16" fmla="*/ 95 w 100"/>
                <a:gd name="T17" fmla="*/ 0 h 128"/>
                <a:gd name="T18" fmla="*/ 76 w 100"/>
                <a:gd name="T19" fmla="*/ 4 h 128"/>
                <a:gd name="T20" fmla="*/ 71 w 100"/>
                <a:gd name="T21" fmla="*/ 15 h 128"/>
                <a:gd name="T22" fmla="*/ 29 w 100"/>
                <a:gd name="T23" fmla="*/ 15 h 128"/>
                <a:gd name="T24" fmla="*/ 24 w 100"/>
                <a:gd name="T25" fmla="*/ 4 h 128"/>
                <a:gd name="T26" fmla="*/ 76 w 100"/>
                <a:gd name="T27" fmla="*/ 4 h 128"/>
                <a:gd name="T28" fmla="*/ 96 w 100"/>
                <a:gd name="T29" fmla="*/ 123 h 128"/>
                <a:gd name="T30" fmla="*/ 4 w 100"/>
                <a:gd name="T31" fmla="*/ 123 h 128"/>
                <a:gd name="T32" fmla="*/ 4 w 100"/>
                <a:gd name="T33" fmla="*/ 4 h 128"/>
                <a:gd name="T34" fmla="*/ 19 w 100"/>
                <a:gd name="T35" fmla="*/ 4 h 128"/>
                <a:gd name="T36" fmla="*/ 26 w 100"/>
                <a:gd name="T37" fmla="*/ 18 h 128"/>
                <a:gd name="T38" fmla="*/ 28 w 100"/>
                <a:gd name="T39" fmla="*/ 19 h 128"/>
                <a:gd name="T40" fmla="*/ 72 w 100"/>
                <a:gd name="T41" fmla="*/ 19 h 128"/>
                <a:gd name="T42" fmla="*/ 74 w 100"/>
                <a:gd name="T43" fmla="*/ 18 h 128"/>
                <a:gd name="T44" fmla="*/ 81 w 100"/>
                <a:gd name="T45" fmla="*/ 4 h 128"/>
                <a:gd name="T46" fmla="*/ 96 w 100"/>
                <a:gd name="T47" fmla="*/ 4 h 128"/>
                <a:gd name="T48" fmla="*/ 96 w 100"/>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 h="128">
                  <a:moveTo>
                    <a:pt x="95" y="0"/>
                  </a:moveTo>
                  <a:cubicBezTo>
                    <a:pt x="6" y="0"/>
                    <a:pt x="6" y="0"/>
                    <a:pt x="6" y="0"/>
                  </a:cubicBezTo>
                  <a:cubicBezTo>
                    <a:pt x="2" y="0"/>
                    <a:pt x="0" y="2"/>
                    <a:pt x="0" y="6"/>
                  </a:cubicBezTo>
                  <a:cubicBezTo>
                    <a:pt x="0" y="122"/>
                    <a:pt x="0" y="122"/>
                    <a:pt x="0" y="122"/>
                  </a:cubicBezTo>
                  <a:cubicBezTo>
                    <a:pt x="0" y="125"/>
                    <a:pt x="2" y="128"/>
                    <a:pt x="6" y="128"/>
                  </a:cubicBezTo>
                  <a:cubicBezTo>
                    <a:pt x="95" y="128"/>
                    <a:pt x="95" y="128"/>
                    <a:pt x="95" y="128"/>
                  </a:cubicBezTo>
                  <a:cubicBezTo>
                    <a:pt x="98" y="128"/>
                    <a:pt x="100" y="125"/>
                    <a:pt x="100" y="122"/>
                  </a:cubicBezTo>
                  <a:cubicBezTo>
                    <a:pt x="100" y="6"/>
                    <a:pt x="100" y="6"/>
                    <a:pt x="100" y="6"/>
                  </a:cubicBezTo>
                  <a:cubicBezTo>
                    <a:pt x="100" y="2"/>
                    <a:pt x="98" y="0"/>
                    <a:pt x="95" y="0"/>
                  </a:cubicBezTo>
                  <a:close/>
                  <a:moveTo>
                    <a:pt x="76" y="4"/>
                  </a:moveTo>
                  <a:cubicBezTo>
                    <a:pt x="71" y="15"/>
                    <a:pt x="71" y="15"/>
                    <a:pt x="71" y="15"/>
                  </a:cubicBezTo>
                  <a:cubicBezTo>
                    <a:pt x="29" y="15"/>
                    <a:pt x="29" y="15"/>
                    <a:pt x="29" y="15"/>
                  </a:cubicBezTo>
                  <a:cubicBezTo>
                    <a:pt x="24" y="4"/>
                    <a:pt x="24" y="4"/>
                    <a:pt x="24" y="4"/>
                  </a:cubicBezTo>
                  <a:lnTo>
                    <a:pt x="76" y="4"/>
                  </a:lnTo>
                  <a:close/>
                  <a:moveTo>
                    <a:pt x="96" y="123"/>
                  </a:moveTo>
                  <a:cubicBezTo>
                    <a:pt x="4" y="123"/>
                    <a:pt x="4" y="123"/>
                    <a:pt x="4" y="123"/>
                  </a:cubicBezTo>
                  <a:cubicBezTo>
                    <a:pt x="4" y="4"/>
                    <a:pt x="4" y="4"/>
                    <a:pt x="4" y="4"/>
                  </a:cubicBezTo>
                  <a:cubicBezTo>
                    <a:pt x="19" y="4"/>
                    <a:pt x="19" y="4"/>
                    <a:pt x="19" y="4"/>
                  </a:cubicBezTo>
                  <a:cubicBezTo>
                    <a:pt x="26" y="18"/>
                    <a:pt x="26" y="18"/>
                    <a:pt x="26" y="18"/>
                  </a:cubicBezTo>
                  <a:cubicBezTo>
                    <a:pt x="26" y="19"/>
                    <a:pt x="27" y="19"/>
                    <a:pt x="28" y="19"/>
                  </a:cubicBezTo>
                  <a:cubicBezTo>
                    <a:pt x="72" y="19"/>
                    <a:pt x="72" y="19"/>
                    <a:pt x="72" y="19"/>
                  </a:cubicBezTo>
                  <a:cubicBezTo>
                    <a:pt x="73" y="19"/>
                    <a:pt x="74" y="19"/>
                    <a:pt x="74" y="18"/>
                  </a:cubicBezTo>
                  <a:cubicBezTo>
                    <a:pt x="81" y="4"/>
                    <a:pt x="81" y="4"/>
                    <a:pt x="81" y="4"/>
                  </a:cubicBezTo>
                  <a:cubicBezTo>
                    <a:pt x="96" y="4"/>
                    <a:pt x="96" y="4"/>
                    <a:pt x="96" y="4"/>
                  </a:cubicBezTo>
                  <a:lnTo>
                    <a:pt x="96"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8" name="组合 207"/>
          <p:cNvGrpSpPr/>
          <p:nvPr/>
        </p:nvGrpSpPr>
        <p:grpSpPr>
          <a:xfrm>
            <a:off x="2543175" y="1265238"/>
            <a:ext cx="374650" cy="481013"/>
            <a:chOff x="2543175" y="1265238"/>
            <a:chExt cx="374650" cy="481013"/>
          </a:xfrm>
          <a:solidFill>
            <a:schemeClr val="accent4"/>
          </a:solidFill>
        </p:grpSpPr>
        <p:sp>
          <p:nvSpPr>
            <p:cNvPr id="148" name="Freeform 148"/>
            <p:cNvSpPr/>
            <p:nvPr/>
          </p:nvSpPr>
          <p:spPr bwMode="auto">
            <a:xfrm>
              <a:off x="2651125" y="1466851"/>
              <a:ext cx="157163" cy="158750"/>
            </a:xfrm>
            <a:custGeom>
              <a:avLst/>
              <a:gdLst>
                <a:gd name="T0" fmla="*/ 40 w 42"/>
                <a:gd name="T1" fmla="*/ 19 h 42"/>
                <a:gd name="T2" fmla="*/ 23 w 42"/>
                <a:gd name="T3" fmla="*/ 19 h 42"/>
                <a:gd name="T4" fmla="*/ 23 w 42"/>
                <a:gd name="T5" fmla="*/ 3 h 42"/>
                <a:gd name="T6" fmla="*/ 21 w 42"/>
                <a:gd name="T7" fmla="*/ 0 h 42"/>
                <a:gd name="T8" fmla="*/ 19 w 42"/>
                <a:gd name="T9" fmla="*/ 3 h 42"/>
                <a:gd name="T10" fmla="*/ 19 w 42"/>
                <a:gd name="T11" fmla="*/ 19 h 42"/>
                <a:gd name="T12" fmla="*/ 2 w 42"/>
                <a:gd name="T13" fmla="*/ 19 h 42"/>
                <a:gd name="T14" fmla="*/ 0 w 42"/>
                <a:gd name="T15" fmla="*/ 21 h 42"/>
                <a:gd name="T16" fmla="*/ 2 w 42"/>
                <a:gd name="T17" fmla="*/ 23 h 42"/>
                <a:gd name="T18" fmla="*/ 19 w 42"/>
                <a:gd name="T19" fmla="*/ 23 h 42"/>
                <a:gd name="T20" fmla="*/ 19 w 42"/>
                <a:gd name="T21" fmla="*/ 40 h 42"/>
                <a:gd name="T22" fmla="*/ 21 w 42"/>
                <a:gd name="T23" fmla="*/ 42 h 42"/>
                <a:gd name="T24" fmla="*/ 23 w 42"/>
                <a:gd name="T25" fmla="*/ 40 h 42"/>
                <a:gd name="T26" fmla="*/ 23 w 42"/>
                <a:gd name="T27" fmla="*/ 23 h 42"/>
                <a:gd name="T28" fmla="*/ 40 w 42"/>
                <a:gd name="T29" fmla="*/ 23 h 42"/>
                <a:gd name="T30" fmla="*/ 42 w 42"/>
                <a:gd name="T31" fmla="*/ 21 h 42"/>
                <a:gd name="T32" fmla="*/ 40 w 42"/>
                <a:gd name="T33" fmla="*/ 1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 h="42">
                  <a:moveTo>
                    <a:pt x="40" y="19"/>
                  </a:moveTo>
                  <a:cubicBezTo>
                    <a:pt x="23" y="19"/>
                    <a:pt x="23" y="19"/>
                    <a:pt x="23" y="19"/>
                  </a:cubicBezTo>
                  <a:cubicBezTo>
                    <a:pt x="23" y="3"/>
                    <a:pt x="23" y="3"/>
                    <a:pt x="23" y="3"/>
                  </a:cubicBezTo>
                  <a:cubicBezTo>
                    <a:pt x="23" y="1"/>
                    <a:pt x="22" y="0"/>
                    <a:pt x="21" y="0"/>
                  </a:cubicBezTo>
                  <a:cubicBezTo>
                    <a:pt x="20" y="0"/>
                    <a:pt x="19" y="1"/>
                    <a:pt x="19" y="3"/>
                  </a:cubicBezTo>
                  <a:cubicBezTo>
                    <a:pt x="19" y="19"/>
                    <a:pt x="19" y="19"/>
                    <a:pt x="19" y="19"/>
                  </a:cubicBezTo>
                  <a:cubicBezTo>
                    <a:pt x="2" y="19"/>
                    <a:pt x="2" y="19"/>
                    <a:pt x="2" y="19"/>
                  </a:cubicBezTo>
                  <a:cubicBezTo>
                    <a:pt x="1" y="19"/>
                    <a:pt x="0" y="20"/>
                    <a:pt x="0" y="21"/>
                  </a:cubicBezTo>
                  <a:cubicBezTo>
                    <a:pt x="0" y="22"/>
                    <a:pt x="1" y="23"/>
                    <a:pt x="2" y="23"/>
                  </a:cubicBezTo>
                  <a:cubicBezTo>
                    <a:pt x="19" y="23"/>
                    <a:pt x="19" y="23"/>
                    <a:pt x="19" y="23"/>
                  </a:cubicBezTo>
                  <a:cubicBezTo>
                    <a:pt x="19" y="40"/>
                    <a:pt x="19" y="40"/>
                    <a:pt x="19" y="40"/>
                  </a:cubicBezTo>
                  <a:cubicBezTo>
                    <a:pt x="19" y="41"/>
                    <a:pt x="20" y="42"/>
                    <a:pt x="21" y="42"/>
                  </a:cubicBezTo>
                  <a:cubicBezTo>
                    <a:pt x="22" y="42"/>
                    <a:pt x="23" y="41"/>
                    <a:pt x="23" y="40"/>
                  </a:cubicBezTo>
                  <a:cubicBezTo>
                    <a:pt x="23" y="23"/>
                    <a:pt x="23" y="23"/>
                    <a:pt x="23" y="23"/>
                  </a:cubicBezTo>
                  <a:cubicBezTo>
                    <a:pt x="40" y="23"/>
                    <a:pt x="40" y="23"/>
                    <a:pt x="40" y="23"/>
                  </a:cubicBezTo>
                  <a:cubicBezTo>
                    <a:pt x="41" y="23"/>
                    <a:pt x="42" y="22"/>
                    <a:pt x="42" y="21"/>
                  </a:cubicBezTo>
                  <a:cubicBezTo>
                    <a:pt x="42" y="20"/>
                    <a:pt x="41" y="19"/>
                    <a:pt x="40"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9" name="Freeform 149"/>
            <p:cNvSpPr>
              <a:spLocks noEditPoints="1"/>
            </p:cNvSpPr>
            <p:nvPr/>
          </p:nvSpPr>
          <p:spPr bwMode="auto">
            <a:xfrm>
              <a:off x="2543175" y="1265238"/>
              <a:ext cx="374650" cy="481013"/>
            </a:xfrm>
            <a:custGeom>
              <a:avLst/>
              <a:gdLst>
                <a:gd name="T0" fmla="*/ 95 w 100"/>
                <a:gd name="T1" fmla="*/ 0 h 128"/>
                <a:gd name="T2" fmla="*/ 6 w 100"/>
                <a:gd name="T3" fmla="*/ 0 h 128"/>
                <a:gd name="T4" fmla="*/ 0 w 100"/>
                <a:gd name="T5" fmla="*/ 6 h 128"/>
                <a:gd name="T6" fmla="*/ 0 w 100"/>
                <a:gd name="T7" fmla="*/ 122 h 128"/>
                <a:gd name="T8" fmla="*/ 6 w 100"/>
                <a:gd name="T9" fmla="*/ 128 h 128"/>
                <a:gd name="T10" fmla="*/ 95 w 100"/>
                <a:gd name="T11" fmla="*/ 128 h 128"/>
                <a:gd name="T12" fmla="*/ 100 w 100"/>
                <a:gd name="T13" fmla="*/ 122 h 128"/>
                <a:gd name="T14" fmla="*/ 100 w 100"/>
                <a:gd name="T15" fmla="*/ 6 h 128"/>
                <a:gd name="T16" fmla="*/ 95 w 100"/>
                <a:gd name="T17" fmla="*/ 0 h 128"/>
                <a:gd name="T18" fmla="*/ 76 w 100"/>
                <a:gd name="T19" fmla="*/ 4 h 128"/>
                <a:gd name="T20" fmla="*/ 71 w 100"/>
                <a:gd name="T21" fmla="*/ 15 h 128"/>
                <a:gd name="T22" fmla="*/ 29 w 100"/>
                <a:gd name="T23" fmla="*/ 15 h 128"/>
                <a:gd name="T24" fmla="*/ 24 w 100"/>
                <a:gd name="T25" fmla="*/ 4 h 128"/>
                <a:gd name="T26" fmla="*/ 76 w 100"/>
                <a:gd name="T27" fmla="*/ 4 h 128"/>
                <a:gd name="T28" fmla="*/ 96 w 100"/>
                <a:gd name="T29" fmla="*/ 123 h 128"/>
                <a:gd name="T30" fmla="*/ 4 w 100"/>
                <a:gd name="T31" fmla="*/ 123 h 128"/>
                <a:gd name="T32" fmla="*/ 4 w 100"/>
                <a:gd name="T33" fmla="*/ 4 h 128"/>
                <a:gd name="T34" fmla="*/ 19 w 100"/>
                <a:gd name="T35" fmla="*/ 4 h 128"/>
                <a:gd name="T36" fmla="*/ 26 w 100"/>
                <a:gd name="T37" fmla="*/ 18 h 128"/>
                <a:gd name="T38" fmla="*/ 28 w 100"/>
                <a:gd name="T39" fmla="*/ 19 h 128"/>
                <a:gd name="T40" fmla="*/ 72 w 100"/>
                <a:gd name="T41" fmla="*/ 19 h 128"/>
                <a:gd name="T42" fmla="*/ 74 w 100"/>
                <a:gd name="T43" fmla="*/ 18 h 128"/>
                <a:gd name="T44" fmla="*/ 81 w 100"/>
                <a:gd name="T45" fmla="*/ 4 h 128"/>
                <a:gd name="T46" fmla="*/ 96 w 100"/>
                <a:gd name="T47" fmla="*/ 4 h 128"/>
                <a:gd name="T48" fmla="*/ 96 w 100"/>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 h="128">
                  <a:moveTo>
                    <a:pt x="95" y="0"/>
                  </a:moveTo>
                  <a:cubicBezTo>
                    <a:pt x="6" y="0"/>
                    <a:pt x="6" y="0"/>
                    <a:pt x="6" y="0"/>
                  </a:cubicBezTo>
                  <a:cubicBezTo>
                    <a:pt x="2" y="0"/>
                    <a:pt x="0" y="2"/>
                    <a:pt x="0" y="6"/>
                  </a:cubicBezTo>
                  <a:cubicBezTo>
                    <a:pt x="0" y="122"/>
                    <a:pt x="0" y="122"/>
                    <a:pt x="0" y="122"/>
                  </a:cubicBezTo>
                  <a:cubicBezTo>
                    <a:pt x="0" y="125"/>
                    <a:pt x="2" y="128"/>
                    <a:pt x="6" y="128"/>
                  </a:cubicBezTo>
                  <a:cubicBezTo>
                    <a:pt x="95" y="128"/>
                    <a:pt x="95" y="128"/>
                    <a:pt x="95" y="128"/>
                  </a:cubicBezTo>
                  <a:cubicBezTo>
                    <a:pt x="98" y="128"/>
                    <a:pt x="100" y="125"/>
                    <a:pt x="100" y="122"/>
                  </a:cubicBezTo>
                  <a:cubicBezTo>
                    <a:pt x="100" y="6"/>
                    <a:pt x="100" y="6"/>
                    <a:pt x="100" y="6"/>
                  </a:cubicBezTo>
                  <a:cubicBezTo>
                    <a:pt x="100" y="2"/>
                    <a:pt x="98" y="0"/>
                    <a:pt x="95" y="0"/>
                  </a:cubicBezTo>
                  <a:close/>
                  <a:moveTo>
                    <a:pt x="76" y="4"/>
                  </a:moveTo>
                  <a:cubicBezTo>
                    <a:pt x="71" y="15"/>
                    <a:pt x="71" y="15"/>
                    <a:pt x="71" y="15"/>
                  </a:cubicBezTo>
                  <a:cubicBezTo>
                    <a:pt x="29" y="15"/>
                    <a:pt x="29" y="15"/>
                    <a:pt x="29" y="15"/>
                  </a:cubicBezTo>
                  <a:cubicBezTo>
                    <a:pt x="24" y="4"/>
                    <a:pt x="24" y="4"/>
                    <a:pt x="24" y="4"/>
                  </a:cubicBezTo>
                  <a:lnTo>
                    <a:pt x="76" y="4"/>
                  </a:lnTo>
                  <a:close/>
                  <a:moveTo>
                    <a:pt x="96" y="123"/>
                  </a:moveTo>
                  <a:cubicBezTo>
                    <a:pt x="4" y="123"/>
                    <a:pt x="4" y="123"/>
                    <a:pt x="4" y="123"/>
                  </a:cubicBezTo>
                  <a:cubicBezTo>
                    <a:pt x="4" y="4"/>
                    <a:pt x="4" y="4"/>
                    <a:pt x="4" y="4"/>
                  </a:cubicBezTo>
                  <a:cubicBezTo>
                    <a:pt x="19" y="4"/>
                    <a:pt x="19" y="4"/>
                    <a:pt x="19" y="4"/>
                  </a:cubicBezTo>
                  <a:cubicBezTo>
                    <a:pt x="26" y="18"/>
                    <a:pt x="26" y="18"/>
                    <a:pt x="26" y="18"/>
                  </a:cubicBezTo>
                  <a:cubicBezTo>
                    <a:pt x="26" y="19"/>
                    <a:pt x="27" y="19"/>
                    <a:pt x="28" y="19"/>
                  </a:cubicBezTo>
                  <a:cubicBezTo>
                    <a:pt x="72" y="19"/>
                    <a:pt x="72" y="19"/>
                    <a:pt x="72" y="19"/>
                  </a:cubicBezTo>
                  <a:cubicBezTo>
                    <a:pt x="73" y="19"/>
                    <a:pt x="74" y="19"/>
                    <a:pt x="74" y="18"/>
                  </a:cubicBezTo>
                  <a:cubicBezTo>
                    <a:pt x="81" y="4"/>
                    <a:pt x="81" y="4"/>
                    <a:pt x="81" y="4"/>
                  </a:cubicBezTo>
                  <a:cubicBezTo>
                    <a:pt x="96" y="4"/>
                    <a:pt x="96" y="4"/>
                    <a:pt x="96" y="4"/>
                  </a:cubicBezTo>
                  <a:lnTo>
                    <a:pt x="96"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50" name="Freeform 150"/>
          <p:cNvSpPr>
            <a:spLocks noEditPoints="1"/>
          </p:cNvSpPr>
          <p:nvPr/>
        </p:nvSpPr>
        <p:spPr bwMode="auto">
          <a:xfrm>
            <a:off x="1581150" y="1265238"/>
            <a:ext cx="376238" cy="481013"/>
          </a:xfrm>
          <a:custGeom>
            <a:avLst/>
            <a:gdLst>
              <a:gd name="T0" fmla="*/ 95 w 100"/>
              <a:gd name="T1" fmla="*/ 0 h 128"/>
              <a:gd name="T2" fmla="*/ 6 w 100"/>
              <a:gd name="T3" fmla="*/ 0 h 128"/>
              <a:gd name="T4" fmla="*/ 0 w 100"/>
              <a:gd name="T5" fmla="*/ 6 h 128"/>
              <a:gd name="T6" fmla="*/ 0 w 100"/>
              <a:gd name="T7" fmla="*/ 122 h 128"/>
              <a:gd name="T8" fmla="*/ 6 w 100"/>
              <a:gd name="T9" fmla="*/ 128 h 128"/>
              <a:gd name="T10" fmla="*/ 95 w 100"/>
              <a:gd name="T11" fmla="*/ 128 h 128"/>
              <a:gd name="T12" fmla="*/ 100 w 100"/>
              <a:gd name="T13" fmla="*/ 122 h 128"/>
              <a:gd name="T14" fmla="*/ 100 w 100"/>
              <a:gd name="T15" fmla="*/ 6 h 128"/>
              <a:gd name="T16" fmla="*/ 95 w 100"/>
              <a:gd name="T17" fmla="*/ 0 h 128"/>
              <a:gd name="T18" fmla="*/ 76 w 100"/>
              <a:gd name="T19" fmla="*/ 4 h 128"/>
              <a:gd name="T20" fmla="*/ 71 w 100"/>
              <a:gd name="T21" fmla="*/ 15 h 128"/>
              <a:gd name="T22" fmla="*/ 29 w 100"/>
              <a:gd name="T23" fmla="*/ 15 h 128"/>
              <a:gd name="T24" fmla="*/ 24 w 100"/>
              <a:gd name="T25" fmla="*/ 4 h 128"/>
              <a:gd name="T26" fmla="*/ 76 w 100"/>
              <a:gd name="T27" fmla="*/ 4 h 128"/>
              <a:gd name="T28" fmla="*/ 96 w 100"/>
              <a:gd name="T29" fmla="*/ 123 h 128"/>
              <a:gd name="T30" fmla="*/ 4 w 100"/>
              <a:gd name="T31" fmla="*/ 123 h 128"/>
              <a:gd name="T32" fmla="*/ 4 w 100"/>
              <a:gd name="T33" fmla="*/ 4 h 128"/>
              <a:gd name="T34" fmla="*/ 19 w 100"/>
              <a:gd name="T35" fmla="*/ 4 h 128"/>
              <a:gd name="T36" fmla="*/ 26 w 100"/>
              <a:gd name="T37" fmla="*/ 18 h 128"/>
              <a:gd name="T38" fmla="*/ 28 w 100"/>
              <a:gd name="T39" fmla="*/ 19 h 128"/>
              <a:gd name="T40" fmla="*/ 72 w 100"/>
              <a:gd name="T41" fmla="*/ 19 h 128"/>
              <a:gd name="T42" fmla="*/ 74 w 100"/>
              <a:gd name="T43" fmla="*/ 18 h 128"/>
              <a:gd name="T44" fmla="*/ 81 w 100"/>
              <a:gd name="T45" fmla="*/ 4 h 128"/>
              <a:gd name="T46" fmla="*/ 96 w 100"/>
              <a:gd name="T47" fmla="*/ 4 h 128"/>
              <a:gd name="T48" fmla="*/ 96 w 100"/>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 h="128">
                <a:moveTo>
                  <a:pt x="95" y="0"/>
                </a:moveTo>
                <a:cubicBezTo>
                  <a:pt x="6" y="0"/>
                  <a:pt x="6" y="0"/>
                  <a:pt x="6" y="0"/>
                </a:cubicBezTo>
                <a:cubicBezTo>
                  <a:pt x="2" y="0"/>
                  <a:pt x="0" y="2"/>
                  <a:pt x="0" y="6"/>
                </a:cubicBezTo>
                <a:cubicBezTo>
                  <a:pt x="0" y="122"/>
                  <a:pt x="0" y="122"/>
                  <a:pt x="0" y="122"/>
                </a:cubicBezTo>
                <a:cubicBezTo>
                  <a:pt x="0" y="125"/>
                  <a:pt x="2" y="128"/>
                  <a:pt x="6" y="128"/>
                </a:cubicBezTo>
                <a:cubicBezTo>
                  <a:pt x="95" y="128"/>
                  <a:pt x="95" y="128"/>
                  <a:pt x="95" y="128"/>
                </a:cubicBezTo>
                <a:cubicBezTo>
                  <a:pt x="98" y="128"/>
                  <a:pt x="100" y="125"/>
                  <a:pt x="100" y="122"/>
                </a:cubicBezTo>
                <a:cubicBezTo>
                  <a:pt x="100" y="6"/>
                  <a:pt x="100" y="6"/>
                  <a:pt x="100" y="6"/>
                </a:cubicBezTo>
                <a:cubicBezTo>
                  <a:pt x="100" y="2"/>
                  <a:pt x="98" y="0"/>
                  <a:pt x="95" y="0"/>
                </a:cubicBezTo>
                <a:close/>
                <a:moveTo>
                  <a:pt x="76" y="4"/>
                </a:moveTo>
                <a:cubicBezTo>
                  <a:pt x="71" y="15"/>
                  <a:pt x="71" y="15"/>
                  <a:pt x="71" y="15"/>
                </a:cubicBezTo>
                <a:cubicBezTo>
                  <a:pt x="29" y="15"/>
                  <a:pt x="29" y="15"/>
                  <a:pt x="29" y="15"/>
                </a:cubicBezTo>
                <a:cubicBezTo>
                  <a:pt x="24" y="4"/>
                  <a:pt x="24" y="4"/>
                  <a:pt x="24" y="4"/>
                </a:cubicBezTo>
                <a:lnTo>
                  <a:pt x="76" y="4"/>
                </a:lnTo>
                <a:close/>
                <a:moveTo>
                  <a:pt x="96" y="123"/>
                </a:moveTo>
                <a:cubicBezTo>
                  <a:pt x="4" y="123"/>
                  <a:pt x="4" y="123"/>
                  <a:pt x="4" y="123"/>
                </a:cubicBezTo>
                <a:cubicBezTo>
                  <a:pt x="4" y="4"/>
                  <a:pt x="4" y="4"/>
                  <a:pt x="4" y="4"/>
                </a:cubicBezTo>
                <a:cubicBezTo>
                  <a:pt x="19" y="4"/>
                  <a:pt x="19" y="4"/>
                  <a:pt x="19" y="4"/>
                </a:cubicBezTo>
                <a:cubicBezTo>
                  <a:pt x="26" y="18"/>
                  <a:pt x="26" y="18"/>
                  <a:pt x="26" y="18"/>
                </a:cubicBezTo>
                <a:cubicBezTo>
                  <a:pt x="26" y="19"/>
                  <a:pt x="27" y="19"/>
                  <a:pt x="28" y="19"/>
                </a:cubicBezTo>
                <a:cubicBezTo>
                  <a:pt x="72" y="19"/>
                  <a:pt x="72" y="19"/>
                  <a:pt x="72" y="19"/>
                </a:cubicBezTo>
                <a:cubicBezTo>
                  <a:pt x="73" y="19"/>
                  <a:pt x="74" y="19"/>
                  <a:pt x="74" y="18"/>
                </a:cubicBezTo>
                <a:cubicBezTo>
                  <a:pt x="81" y="4"/>
                  <a:pt x="81" y="4"/>
                  <a:pt x="81" y="4"/>
                </a:cubicBezTo>
                <a:cubicBezTo>
                  <a:pt x="96" y="4"/>
                  <a:pt x="96" y="4"/>
                  <a:pt x="96" y="4"/>
                </a:cubicBezTo>
                <a:lnTo>
                  <a:pt x="96" y="12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1" name="Freeform 151"/>
          <p:cNvSpPr/>
          <p:nvPr/>
        </p:nvSpPr>
        <p:spPr bwMode="auto">
          <a:xfrm>
            <a:off x="1663700" y="1466851"/>
            <a:ext cx="104775" cy="15875"/>
          </a:xfrm>
          <a:custGeom>
            <a:avLst/>
            <a:gdLst>
              <a:gd name="T0" fmla="*/ 2 w 28"/>
              <a:gd name="T1" fmla="*/ 4 h 4"/>
              <a:gd name="T2" fmla="*/ 26 w 28"/>
              <a:gd name="T3" fmla="*/ 4 h 4"/>
              <a:gd name="T4" fmla="*/ 28 w 28"/>
              <a:gd name="T5" fmla="*/ 2 h 4"/>
              <a:gd name="T6" fmla="*/ 26 w 28"/>
              <a:gd name="T7" fmla="*/ 0 h 4"/>
              <a:gd name="T8" fmla="*/ 2 w 28"/>
              <a:gd name="T9" fmla="*/ 0 h 4"/>
              <a:gd name="T10" fmla="*/ 0 w 28"/>
              <a:gd name="T11" fmla="*/ 2 h 4"/>
              <a:gd name="T12" fmla="*/ 2 w 2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8" h="4">
                <a:moveTo>
                  <a:pt x="2" y="4"/>
                </a:moveTo>
                <a:cubicBezTo>
                  <a:pt x="26" y="4"/>
                  <a:pt x="26" y="4"/>
                  <a:pt x="26" y="4"/>
                </a:cubicBezTo>
                <a:cubicBezTo>
                  <a:pt x="27" y="4"/>
                  <a:pt x="28" y="3"/>
                  <a:pt x="28" y="2"/>
                </a:cubicBezTo>
                <a:cubicBezTo>
                  <a:pt x="28" y="1"/>
                  <a:pt x="27" y="0"/>
                  <a:pt x="26" y="0"/>
                </a:cubicBezTo>
                <a:cubicBezTo>
                  <a:pt x="2" y="0"/>
                  <a:pt x="2" y="0"/>
                  <a:pt x="2" y="0"/>
                </a:cubicBezTo>
                <a:cubicBezTo>
                  <a:pt x="1" y="0"/>
                  <a:pt x="0" y="1"/>
                  <a:pt x="0" y="2"/>
                </a:cubicBezTo>
                <a:cubicBezTo>
                  <a:pt x="0" y="3"/>
                  <a:pt x="1" y="4"/>
                  <a:pt x="2" y="4"/>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2" name="Freeform 152"/>
          <p:cNvSpPr/>
          <p:nvPr/>
        </p:nvSpPr>
        <p:spPr bwMode="auto">
          <a:xfrm>
            <a:off x="1663700" y="1535113"/>
            <a:ext cx="211138" cy="19050"/>
          </a:xfrm>
          <a:custGeom>
            <a:avLst/>
            <a:gdLst>
              <a:gd name="T0" fmla="*/ 54 w 56"/>
              <a:gd name="T1" fmla="*/ 0 h 5"/>
              <a:gd name="T2" fmla="*/ 2 w 56"/>
              <a:gd name="T3" fmla="*/ 0 h 5"/>
              <a:gd name="T4" fmla="*/ 0 w 56"/>
              <a:gd name="T5" fmla="*/ 3 h 5"/>
              <a:gd name="T6" fmla="*/ 2 w 56"/>
              <a:gd name="T7" fmla="*/ 5 h 5"/>
              <a:gd name="T8" fmla="*/ 54 w 56"/>
              <a:gd name="T9" fmla="*/ 5 h 5"/>
              <a:gd name="T10" fmla="*/ 56 w 56"/>
              <a:gd name="T11" fmla="*/ 3 h 5"/>
              <a:gd name="T12" fmla="*/ 54 w 56"/>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56" h="5">
                <a:moveTo>
                  <a:pt x="54" y="0"/>
                </a:moveTo>
                <a:cubicBezTo>
                  <a:pt x="2" y="0"/>
                  <a:pt x="2" y="0"/>
                  <a:pt x="2" y="0"/>
                </a:cubicBezTo>
                <a:cubicBezTo>
                  <a:pt x="1" y="0"/>
                  <a:pt x="0" y="1"/>
                  <a:pt x="0" y="3"/>
                </a:cubicBezTo>
                <a:cubicBezTo>
                  <a:pt x="0" y="4"/>
                  <a:pt x="1" y="5"/>
                  <a:pt x="2" y="5"/>
                </a:cubicBezTo>
                <a:cubicBezTo>
                  <a:pt x="54" y="5"/>
                  <a:pt x="54" y="5"/>
                  <a:pt x="54" y="5"/>
                </a:cubicBezTo>
                <a:cubicBezTo>
                  <a:pt x="55" y="5"/>
                  <a:pt x="56" y="4"/>
                  <a:pt x="56" y="3"/>
                </a:cubicBezTo>
                <a:cubicBezTo>
                  <a:pt x="56" y="1"/>
                  <a:pt x="55" y="0"/>
                  <a:pt x="54"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3" name="Freeform 153"/>
          <p:cNvSpPr/>
          <p:nvPr/>
        </p:nvSpPr>
        <p:spPr bwMode="auto">
          <a:xfrm>
            <a:off x="1663700" y="1606551"/>
            <a:ext cx="211138" cy="14288"/>
          </a:xfrm>
          <a:custGeom>
            <a:avLst/>
            <a:gdLst>
              <a:gd name="T0" fmla="*/ 54 w 56"/>
              <a:gd name="T1" fmla="*/ 0 h 4"/>
              <a:gd name="T2" fmla="*/ 2 w 56"/>
              <a:gd name="T3" fmla="*/ 0 h 4"/>
              <a:gd name="T4" fmla="*/ 0 w 56"/>
              <a:gd name="T5" fmla="*/ 2 h 4"/>
              <a:gd name="T6" fmla="*/ 2 w 56"/>
              <a:gd name="T7" fmla="*/ 4 h 4"/>
              <a:gd name="T8" fmla="*/ 54 w 56"/>
              <a:gd name="T9" fmla="*/ 4 h 4"/>
              <a:gd name="T10" fmla="*/ 56 w 56"/>
              <a:gd name="T11" fmla="*/ 2 h 4"/>
              <a:gd name="T12" fmla="*/ 54 w 5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6" h="4">
                <a:moveTo>
                  <a:pt x="54" y="0"/>
                </a:moveTo>
                <a:cubicBezTo>
                  <a:pt x="2" y="0"/>
                  <a:pt x="2" y="0"/>
                  <a:pt x="2" y="0"/>
                </a:cubicBezTo>
                <a:cubicBezTo>
                  <a:pt x="1" y="0"/>
                  <a:pt x="0" y="1"/>
                  <a:pt x="0" y="2"/>
                </a:cubicBezTo>
                <a:cubicBezTo>
                  <a:pt x="0" y="3"/>
                  <a:pt x="1" y="4"/>
                  <a:pt x="2" y="4"/>
                </a:cubicBezTo>
                <a:cubicBezTo>
                  <a:pt x="54" y="4"/>
                  <a:pt x="54" y="4"/>
                  <a:pt x="54" y="4"/>
                </a:cubicBezTo>
                <a:cubicBezTo>
                  <a:pt x="55" y="4"/>
                  <a:pt x="56" y="3"/>
                  <a:pt x="56" y="2"/>
                </a:cubicBezTo>
                <a:cubicBezTo>
                  <a:pt x="56" y="1"/>
                  <a:pt x="55" y="0"/>
                  <a:pt x="54" y="0"/>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4" name="Freeform 154"/>
          <p:cNvSpPr>
            <a:spLocks noEditPoints="1"/>
          </p:cNvSpPr>
          <p:nvPr/>
        </p:nvSpPr>
        <p:spPr bwMode="auto">
          <a:xfrm>
            <a:off x="620713" y="1265238"/>
            <a:ext cx="374650" cy="481013"/>
          </a:xfrm>
          <a:custGeom>
            <a:avLst/>
            <a:gdLst>
              <a:gd name="T0" fmla="*/ 100 w 100"/>
              <a:gd name="T1" fmla="*/ 6 h 128"/>
              <a:gd name="T2" fmla="*/ 95 w 100"/>
              <a:gd name="T3" fmla="*/ 0 h 128"/>
              <a:gd name="T4" fmla="*/ 6 w 100"/>
              <a:gd name="T5" fmla="*/ 0 h 128"/>
              <a:gd name="T6" fmla="*/ 0 w 100"/>
              <a:gd name="T7" fmla="*/ 6 h 128"/>
              <a:gd name="T8" fmla="*/ 0 w 100"/>
              <a:gd name="T9" fmla="*/ 122 h 128"/>
              <a:gd name="T10" fmla="*/ 6 w 100"/>
              <a:gd name="T11" fmla="*/ 128 h 128"/>
              <a:gd name="T12" fmla="*/ 95 w 100"/>
              <a:gd name="T13" fmla="*/ 128 h 128"/>
              <a:gd name="T14" fmla="*/ 100 w 100"/>
              <a:gd name="T15" fmla="*/ 122 h 128"/>
              <a:gd name="T16" fmla="*/ 100 w 100"/>
              <a:gd name="T17" fmla="*/ 6 h 128"/>
              <a:gd name="T18" fmla="*/ 76 w 100"/>
              <a:gd name="T19" fmla="*/ 4 h 128"/>
              <a:gd name="T20" fmla="*/ 71 w 100"/>
              <a:gd name="T21" fmla="*/ 15 h 128"/>
              <a:gd name="T22" fmla="*/ 29 w 100"/>
              <a:gd name="T23" fmla="*/ 15 h 128"/>
              <a:gd name="T24" fmla="*/ 24 w 100"/>
              <a:gd name="T25" fmla="*/ 4 h 128"/>
              <a:gd name="T26" fmla="*/ 76 w 100"/>
              <a:gd name="T27" fmla="*/ 4 h 128"/>
              <a:gd name="T28" fmla="*/ 96 w 100"/>
              <a:gd name="T29" fmla="*/ 123 h 128"/>
              <a:gd name="T30" fmla="*/ 4 w 100"/>
              <a:gd name="T31" fmla="*/ 123 h 128"/>
              <a:gd name="T32" fmla="*/ 4 w 100"/>
              <a:gd name="T33" fmla="*/ 4 h 128"/>
              <a:gd name="T34" fmla="*/ 19 w 100"/>
              <a:gd name="T35" fmla="*/ 4 h 128"/>
              <a:gd name="T36" fmla="*/ 26 w 100"/>
              <a:gd name="T37" fmla="*/ 18 h 128"/>
              <a:gd name="T38" fmla="*/ 28 w 100"/>
              <a:gd name="T39" fmla="*/ 19 h 128"/>
              <a:gd name="T40" fmla="*/ 72 w 100"/>
              <a:gd name="T41" fmla="*/ 19 h 128"/>
              <a:gd name="T42" fmla="*/ 74 w 100"/>
              <a:gd name="T43" fmla="*/ 18 h 128"/>
              <a:gd name="T44" fmla="*/ 81 w 100"/>
              <a:gd name="T45" fmla="*/ 4 h 128"/>
              <a:gd name="T46" fmla="*/ 96 w 100"/>
              <a:gd name="T47" fmla="*/ 4 h 128"/>
              <a:gd name="T48" fmla="*/ 96 w 100"/>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 h="128">
                <a:moveTo>
                  <a:pt x="100" y="6"/>
                </a:moveTo>
                <a:cubicBezTo>
                  <a:pt x="100" y="2"/>
                  <a:pt x="98" y="0"/>
                  <a:pt x="95" y="0"/>
                </a:cubicBezTo>
                <a:cubicBezTo>
                  <a:pt x="6" y="0"/>
                  <a:pt x="6" y="0"/>
                  <a:pt x="6" y="0"/>
                </a:cubicBezTo>
                <a:cubicBezTo>
                  <a:pt x="2" y="0"/>
                  <a:pt x="0" y="2"/>
                  <a:pt x="0" y="6"/>
                </a:cubicBezTo>
                <a:cubicBezTo>
                  <a:pt x="0" y="122"/>
                  <a:pt x="0" y="122"/>
                  <a:pt x="0" y="122"/>
                </a:cubicBezTo>
                <a:cubicBezTo>
                  <a:pt x="0" y="125"/>
                  <a:pt x="2" y="128"/>
                  <a:pt x="6" y="128"/>
                </a:cubicBezTo>
                <a:cubicBezTo>
                  <a:pt x="95" y="128"/>
                  <a:pt x="95" y="128"/>
                  <a:pt x="95" y="128"/>
                </a:cubicBezTo>
                <a:cubicBezTo>
                  <a:pt x="98" y="128"/>
                  <a:pt x="100" y="125"/>
                  <a:pt x="100" y="122"/>
                </a:cubicBezTo>
                <a:lnTo>
                  <a:pt x="100" y="6"/>
                </a:lnTo>
                <a:close/>
                <a:moveTo>
                  <a:pt x="76" y="4"/>
                </a:moveTo>
                <a:cubicBezTo>
                  <a:pt x="71" y="15"/>
                  <a:pt x="71" y="15"/>
                  <a:pt x="71" y="15"/>
                </a:cubicBezTo>
                <a:cubicBezTo>
                  <a:pt x="29" y="15"/>
                  <a:pt x="29" y="15"/>
                  <a:pt x="29" y="15"/>
                </a:cubicBezTo>
                <a:cubicBezTo>
                  <a:pt x="24" y="4"/>
                  <a:pt x="24" y="4"/>
                  <a:pt x="24" y="4"/>
                </a:cubicBezTo>
                <a:lnTo>
                  <a:pt x="76" y="4"/>
                </a:lnTo>
                <a:close/>
                <a:moveTo>
                  <a:pt x="96" y="123"/>
                </a:moveTo>
                <a:cubicBezTo>
                  <a:pt x="4" y="123"/>
                  <a:pt x="4" y="123"/>
                  <a:pt x="4" y="123"/>
                </a:cubicBezTo>
                <a:cubicBezTo>
                  <a:pt x="4" y="4"/>
                  <a:pt x="4" y="4"/>
                  <a:pt x="4" y="4"/>
                </a:cubicBezTo>
                <a:cubicBezTo>
                  <a:pt x="19" y="4"/>
                  <a:pt x="19" y="4"/>
                  <a:pt x="19" y="4"/>
                </a:cubicBezTo>
                <a:cubicBezTo>
                  <a:pt x="26" y="18"/>
                  <a:pt x="26" y="18"/>
                  <a:pt x="26" y="18"/>
                </a:cubicBezTo>
                <a:cubicBezTo>
                  <a:pt x="26" y="19"/>
                  <a:pt x="27" y="19"/>
                  <a:pt x="28" y="19"/>
                </a:cubicBezTo>
                <a:cubicBezTo>
                  <a:pt x="72" y="19"/>
                  <a:pt x="72" y="19"/>
                  <a:pt x="72" y="19"/>
                </a:cubicBezTo>
                <a:cubicBezTo>
                  <a:pt x="73" y="19"/>
                  <a:pt x="74" y="19"/>
                  <a:pt x="74" y="18"/>
                </a:cubicBezTo>
                <a:cubicBezTo>
                  <a:pt x="81" y="4"/>
                  <a:pt x="81" y="4"/>
                  <a:pt x="81" y="4"/>
                </a:cubicBezTo>
                <a:cubicBezTo>
                  <a:pt x="96" y="4"/>
                  <a:pt x="96" y="4"/>
                  <a:pt x="96" y="4"/>
                </a:cubicBezTo>
                <a:lnTo>
                  <a:pt x="96" y="12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18" name="组合 217"/>
          <p:cNvGrpSpPr/>
          <p:nvPr/>
        </p:nvGrpSpPr>
        <p:grpSpPr>
          <a:xfrm>
            <a:off x="11202988" y="303213"/>
            <a:ext cx="354013" cy="481013"/>
            <a:chOff x="11202988" y="303213"/>
            <a:chExt cx="354013" cy="481013"/>
          </a:xfrm>
          <a:solidFill>
            <a:schemeClr val="accent4"/>
          </a:solidFill>
        </p:grpSpPr>
        <p:sp>
          <p:nvSpPr>
            <p:cNvPr id="155" name="Freeform 155"/>
            <p:cNvSpPr>
              <a:spLocks noEditPoints="1"/>
            </p:cNvSpPr>
            <p:nvPr/>
          </p:nvSpPr>
          <p:spPr bwMode="auto">
            <a:xfrm>
              <a:off x="11202988" y="303213"/>
              <a:ext cx="354013" cy="481013"/>
            </a:xfrm>
            <a:custGeom>
              <a:avLst/>
              <a:gdLst>
                <a:gd name="T0" fmla="*/ 93 w 94"/>
                <a:gd name="T1" fmla="*/ 28 h 128"/>
                <a:gd name="T2" fmla="*/ 66 w 94"/>
                <a:gd name="T3" fmla="*/ 0 h 128"/>
                <a:gd name="T4" fmla="*/ 64 w 94"/>
                <a:gd name="T5" fmla="*/ 0 h 128"/>
                <a:gd name="T6" fmla="*/ 6 w 94"/>
                <a:gd name="T7" fmla="*/ 0 h 128"/>
                <a:gd name="T8" fmla="*/ 0 w 94"/>
                <a:gd name="T9" fmla="*/ 6 h 128"/>
                <a:gd name="T10" fmla="*/ 0 w 94"/>
                <a:gd name="T11" fmla="*/ 122 h 128"/>
                <a:gd name="T12" fmla="*/ 6 w 94"/>
                <a:gd name="T13" fmla="*/ 128 h 128"/>
                <a:gd name="T14" fmla="*/ 88 w 94"/>
                <a:gd name="T15" fmla="*/ 128 h 128"/>
                <a:gd name="T16" fmla="*/ 94 w 94"/>
                <a:gd name="T17" fmla="*/ 122 h 128"/>
                <a:gd name="T18" fmla="*/ 94 w 94"/>
                <a:gd name="T19" fmla="*/ 29 h 128"/>
                <a:gd name="T20" fmla="*/ 93 w 94"/>
                <a:gd name="T21" fmla="*/ 28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3" y="28"/>
                  </a:move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cubicBezTo>
                    <a:pt x="94" y="29"/>
                    <a:pt x="94" y="29"/>
                    <a:pt x="94" y="29"/>
                  </a:cubicBezTo>
                  <a:cubicBezTo>
                    <a:pt x="94" y="29"/>
                    <a:pt x="93" y="28"/>
                    <a:pt x="93" y="28"/>
                  </a:cubicBez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6" name="Freeform 156"/>
            <p:cNvSpPr/>
            <p:nvPr/>
          </p:nvSpPr>
          <p:spPr bwMode="auto">
            <a:xfrm>
              <a:off x="11372850" y="479426"/>
              <a:ext cx="14288" cy="71438"/>
            </a:xfrm>
            <a:custGeom>
              <a:avLst/>
              <a:gdLst>
                <a:gd name="T0" fmla="*/ 2 w 4"/>
                <a:gd name="T1" fmla="*/ 19 h 19"/>
                <a:gd name="T2" fmla="*/ 4 w 4"/>
                <a:gd name="T3" fmla="*/ 17 h 19"/>
                <a:gd name="T4" fmla="*/ 4 w 4"/>
                <a:gd name="T5" fmla="*/ 2 h 19"/>
                <a:gd name="T6" fmla="*/ 2 w 4"/>
                <a:gd name="T7" fmla="*/ 0 h 19"/>
                <a:gd name="T8" fmla="*/ 0 w 4"/>
                <a:gd name="T9" fmla="*/ 2 h 19"/>
                <a:gd name="T10" fmla="*/ 0 w 4"/>
                <a:gd name="T11" fmla="*/ 17 h 19"/>
                <a:gd name="T12" fmla="*/ 2 w 4"/>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4" h="19">
                  <a:moveTo>
                    <a:pt x="2" y="19"/>
                  </a:moveTo>
                  <a:cubicBezTo>
                    <a:pt x="3" y="19"/>
                    <a:pt x="4" y="18"/>
                    <a:pt x="4" y="17"/>
                  </a:cubicBezTo>
                  <a:cubicBezTo>
                    <a:pt x="4" y="2"/>
                    <a:pt x="4" y="2"/>
                    <a:pt x="4" y="2"/>
                  </a:cubicBezTo>
                  <a:cubicBezTo>
                    <a:pt x="4" y="1"/>
                    <a:pt x="3" y="0"/>
                    <a:pt x="2" y="0"/>
                  </a:cubicBezTo>
                  <a:cubicBezTo>
                    <a:pt x="1" y="0"/>
                    <a:pt x="0" y="1"/>
                    <a:pt x="0" y="2"/>
                  </a:cubicBezTo>
                  <a:cubicBezTo>
                    <a:pt x="0" y="17"/>
                    <a:pt x="0" y="17"/>
                    <a:pt x="0" y="17"/>
                  </a:cubicBezTo>
                  <a:cubicBezTo>
                    <a:pt x="0" y="18"/>
                    <a:pt x="1" y="19"/>
                    <a:pt x="2"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7" name="Freeform 157"/>
            <p:cNvSpPr>
              <a:spLocks noEditPoints="1"/>
            </p:cNvSpPr>
            <p:nvPr/>
          </p:nvSpPr>
          <p:spPr bwMode="auto">
            <a:xfrm>
              <a:off x="11342688" y="595313"/>
              <a:ext cx="74613" cy="101600"/>
            </a:xfrm>
            <a:custGeom>
              <a:avLst/>
              <a:gdLst>
                <a:gd name="T0" fmla="*/ 12 w 20"/>
                <a:gd name="T1" fmla="*/ 1 h 27"/>
                <a:gd name="T2" fmla="*/ 10 w 20"/>
                <a:gd name="T3" fmla="*/ 0 h 27"/>
                <a:gd name="T4" fmla="*/ 8 w 20"/>
                <a:gd name="T5" fmla="*/ 1 h 27"/>
                <a:gd name="T6" fmla="*/ 2 w 20"/>
                <a:gd name="T7" fmla="*/ 12 h 27"/>
                <a:gd name="T8" fmla="*/ 0 w 20"/>
                <a:gd name="T9" fmla="*/ 17 h 27"/>
                <a:gd name="T10" fmla="*/ 10 w 20"/>
                <a:gd name="T11" fmla="*/ 27 h 27"/>
                <a:gd name="T12" fmla="*/ 20 w 20"/>
                <a:gd name="T13" fmla="*/ 17 h 27"/>
                <a:gd name="T14" fmla="*/ 18 w 20"/>
                <a:gd name="T15" fmla="*/ 13 h 27"/>
                <a:gd name="T16" fmla="*/ 12 w 20"/>
                <a:gd name="T17" fmla="*/ 1 h 27"/>
                <a:gd name="T18" fmla="*/ 10 w 20"/>
                <a:gd name="T19" fmla="*/ 22 h 27"/>
                <a:gd name="T20" fmla="*/ 5 w 20"/>
                <a:gd name="T21" fmla="*/ 17 h 27"/>
                <a:gd name="T22" fmla="*/ 6 w 20"/>
                <a:gd name="T23" fmla="*/ 15 h 27"/>
                <a:gd name="T24" fmla="*/ 10 w 20"/>
                <a:gd name="T25" fmla="*/ 7 h 27"/>
                <a:gd name="T26" fmla="*/ 15 w 20"/>
                <a:gd name="T27" fmla="*/ 15 h 27"/>
                <a:gd name="T28" fmla="*/ 15 w 20"/>
                <a:gd name="T29" fmla="*/ 17 h 27"/>
                <a:gd name="T30" fmla="*/ 10 w 20"/>
                <a:gd name="T31" fmla="*/ 2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27">
                  <a:moveTo>
                    <a:pt x="12" y="1"/>
                  </a:moveTo>
                  <a:cubicBezTo>
                    <a:pt x="12" y="1"/>
                    <a:pt x="11" y="0"/>
                    <a:pt x="10" y="0"/>
                  </a:cubicBezTo>
                  <a:cubicBezTo>
                    <a:pt x="9" y="0"/>
                    <a:pt x="8" y="1"/>
                    <a:pt x="8" y="1"/>
                  </a:cubicBezTo>
                  <a:cubicBezTo>
                    <a:pt x="2" y="12"/>
                    <a:pt x="2" y="12"/>
                    <a:pt x="2" y="12"/>
                  </a:cubicBezTo>
                  <a:cubicBezTo>
                    <a:pt x="1" y="14"/>
                    <a:pt x="0" y="16"/>
                    <a:pt x="0" y="17"/>
                  </a:cubicBezTo>
                  <a:cubicBezTo>
                    <a:pt x="0" y="23"/>
                    <a:pt x="5" y="27"/>
                    <a:pt x="10" y="27"/>
                  </a:cubicBezTo>
                  <a:cubicBezTo>
                    <a:pt x="15" y="27"/>
                    <a:pt x="20" y="23"/>
                    <a:pt x="20" y="17"/>
                  </a:cubicBezTo>
                  <a:cubicBezTo>
                    <a:pt x="20" y="16"/>
                    <a:pt x="19" y="14"/>
                    <a:pt x="18" y="13"/>
                  </a:cubicBezTo>
                  <a:lnTo>
                    <a:pt x="12" y="1"/>
                  </a:lnTo>
                  <a:close/>
                  <a:moveTo>
                    <a:pt x="10" y="22"/>
                  </a:moveTo>
                  <a:cubicBezTo>
                    <a:pt x="7" y="22"/>
                    <a:pt x="5" y="20"/>
                    <a:pt x="5" y="17"/>
                  </a:cubicBezTo>
                  <a:cubicBezTo>
                    <a:pt x="5" y="16"/>
                    <a:pt x="5" y="16"/>
                    <a:pt x="6" y="15"/>
                  </a:cubicBezTo>
                  <a:cubicBezTo>
                    <a:pt x="10" y="7"/>
                    <a:pt x="10" y="7"/>
                    <a:pt x="10" y="7"/>
                  </a:cubicBezTo>
                  <a:cubicBezTo>
                    <a:pt x="15" y="15"/>
                    <a:pt x="15" y="15"/>
                    <a:pt x="15" y="15"/>
                  </a:cubicBezTo>
                  <a:cubicBezTo>
                    <a:pt x="15" y="16"/>
                    <a:pt x="15" y="16"/>
                    <a:pt x="15" y="17"/>
                  </a:cubicBezTo>
                  <a:cubicBezTo>
                    <a:pt x="15" y="20"/>
                    <a:pt x="13" y="22"/>
                    <a:pt x="10"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7" name="组合 216"/>
          <p:cNvGrpSpPr/>
          <p:nvPr/>
        </p:nvGrpSpPr>
        <p:grpSpPr>
          <a:xfrm>
            <a:off x="10242550" y="303213"/>
            <a:ext cx="352425" cy="481013"/>
            <a:chOff x="10242550" y="303213"/>
            <a:chExt cx="352425" cy="481013"/>
          </a:xfrm>
          <a:solidFill>
            <a:schemeClr val="accent4"/>
          </a:solidFill>
        </p:grpSpPr>
        <p:sp>
          <p:nvSpPr>
            <p:cNvPr id="158" name="Freeform 158"/>
            <p:cNvSpPr>
              <a:spLocks noEditPoints="1"/>
            </p:cNvSpPr>
            <p:nvPr/>
          </p:nvSpPr>
          <p:spPr bwMode="auto">
            <a:xfrm>
              <a:off x="10242550" y="303213"/>
              <a:ext cx="352425" cy="481013"/>
            </a:xfrm>
            <a:custGeom>
              <a:avLst/>
              <a:gdLst>
                <a:gd name="T0" fmla="*/ 93 w 94"/>
                <a:gd name="T1" fmla="*/ 28 h 128"/>
                <a:gd name="T2" fmla="*/ 66 w 94"/>
                <a:gd name="T3" fmla="*/ 0 h 128"/>
                <a:gd name="T4" fmla="*/ 64 w 94"/>
                <a:gd name="T5" fmla="*/ 0 h 128"/>
                <a:gd name="T6" fmla="*/ 6 w 94"/>
                <a:gd name="T7" fmla="*/ 0 h 128"/>
                <a:gd name="T8" fmla="*/ 0 w 94"/>
                <a:gd name="T9" fmla="*/ 6 h 128"/>
                <a:gd name="T10" fmla="*/ 0 w 94"/>
                <a:gd name="T11" fmla="*/ 122 h 128"/>
                <a:gd name="T12" fmla="*/ 6 w 94"/>
                <a:gd name="T13" fmla="*/ 128 h 128"/>
                <a:gd name="T14" fmla="*/ 88 w 94"/>
                <a:gd name="T15" fmla="*/ 128 h 128"/>
                <a:gd name="T16" fmla="*/ 94 w 94"/>
                <a:gd name="T17" fmla="*/ 122 h 128"/>
                <a:gd name="T18" fmla="*/ 94 w 94"/>
                <a:gd name="T19" fmla="*/ 29 h 128"/>
                <a:gd name="T20" fmla="*/ 93 w 94"/>
                <a:gd name="T21" fmla="*/ 28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3" y="28"/>
                  </a:move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cubicBezTo>
                    <a:pt x="94" y="29"/>
                    <a:pt x="94" y="29"/>
                    <a:pt x="94" y="29"/>
                  </a:cubicBezTo>
                  <a:cubicBezTo>
                    <a:pt x="94" y="29"/>
                    <a:pt x="93" y="28"/>
                    <a:pt x="93" y="28"/>
                  </a:cubicBez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9" name="Freeform 159"/>
            <p:cNvSpPr>
              <a:spLocks noEditPoints="1"/>
            </p:cNvSpPr>
            <p:nvPr/>
          </p:nvSpPr>
          <p:spPr bwMode="auto">
            <a:xfrm>
              <a:off x="10355263" y="504826"/>
              <a:ext cx="142875" cy="177800"/>
            </a:xfrm>
            <a:custGeom>
              <a:avLst/>
              <a:gdLst>
                <a:gd name="T0" fmla="*/ 4 w 38"/>
                <a:gd name="T1" fmla="*/ 0 h 47"/>
                <a:gd name="T2" fmla="*/ 0 w 38"/>
                <a:gd name="T3" fmla="*/ 3 h 47"/>
                <a:gd name="T4" fmla="*/ 0 w 38"/>
                <a:gd name="T5" fmla="*/ 44 h 47"/>
                <a:gd name="T6" fmla="*/ 4 w 38"/>
                <a:gd name="T7" fmla="*/ 47 h 47"/>
                <a:gd name="T8" fmla="*/ 6 w 38"/>
                <a:gd name="T9" fmla="*/ 47 h 47"/>
                <a:gd name="T10" fmla="*/ 37 w 38"/>
                <a:gd name="T11" fmla="*/ 26 h 47"/>
                <a:gd name="T12" fmla="*/ 38 w 38"/>
                <a:gd name="T13" fmla="*/ 23 h 47"/>
                <a:gd name="T14" fmla="*/ 37 w 38"/>
                <a:gd name="T15" fmla="*/ 21 h 47"/>
                <a:gd name="T16" fmla="*/ 6 w 38"/>
                <a:gd name="T17" fmla="*/ 0 h 47"/>
                <a:gd name="T18" fmla="*/ 4 w 38"/>
                <a:gd name="T19" fmla="*/ 0 h 47"/>
                <a:gd name="T20" fmla="*/ 5 w 38"/>
                <a:gd name="T21" fmla="*/ 42 h 47"/>
                <a:gd name="T22" fmla="*/ 5 w 38"/>
                <a:gd name="T23" fmla="*/ 5 h 47"/>
                <a:gd name="T24" fmla="*/ 33 w 38"/>
                <a:gd name="T25" fmla="*/ 23 h 47"/>
                <a:gd name="T26" fmla="*/ 5 w 38"/>
                <a:gd name="T27" fmla="*/ 4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 h="47">
                  <a:moveTo>
                    <a:pt x="4" y="0"/>
                  </a:moveTo>
                  <a:cubicBezTo>
                    <a:pt x="2" y="0"/>
                    <a:pt x="0" y="1"/>
                    <a:pt x="0" y="3"/>
                  </a:cubicBezTo>
                  <a:cubicBezTo>
                    <a:pt x="0" y="44"/>
                    <a:pt x="0" y="44"/>
                    <a:pt x="0" y="44"/>
                  </a:cubicBezTo>
                  <a:cubicBezTo>
                    <a:pt x="0" y="46"/>
                    <a:pt x="2" y="47"/>
                    <a:pt x="4" y="47"/>
                  </a:cubicBezTo>
                  <a:cubicBezTo>
                    <a:pt x="5" y="47"/>
                    <a:pt x="5" y="47"/>
                    <a:pt x="6" y="47"/>
                  </a:cubicBezTo>
                  <a:cubicBezTo>
                    <a:pt x="37" y="26"/>
                    <a:pt x="37" y="26"/>
                    <a:pt x="37" y="26"/>
                  </a:cubicBezTo>
                  <a:cubicBezTo>
                    <a:pt x="38" y="26"/>
                    <a:pt x="38" y="25"/>
                    <a:pt x="38" y="23"/>
                  </a:cubicBezTo>
                  <a:cubicBezTo>
                    <a:pt x="38" y="22"/>
                    <a:pt x="38" y="21"/>
                    <a:pt x="37" y="21"/>
                  </a:cubicBezTo>
                  <a:cubicBezTo>
                    <a:pt x="6" y="0"/>
                    <a:pt x="6" y="0"/>
                    <a:pt x="6" y="0"/>
                  </a:cubicBezTo>
                  <a:cubicBezTo>
                    <a:pt x="5" y="0"/>
                    <a:pt x="5" y="0"/>
                    <a:pt x="4" y="0"/>
                  </a:cubicBezTo>
                  <a:close/>
                  <a:moveTo>
                    <a:pt x="5" y="42"/>
                  </a:moveTo>
                  <a:cubicBezTo>
                    <a:pt x="5" y="5"/>
                    <a:pt x="5" y="5"/>
                    <a:pt x="5" y="5"/>
                  </a:cubicBezTo>
                  <a:cubicBezTo>
                    <a:pt x="33" y="23"/>
                    <a:pt x="33" y="23"/>
                    <a:pt x="33" y="23"/>
                  </a:cubicBezTo>
                  <a:lnTo>
                    <a:pt x="5" y="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6" name="组合 215"/>
          <p:cNvGrpSpPr/>
          <p:nvPr/>
        </p:nvGrpSpPr>
        <p:grpSpPr>
          <a:xfrm>
            <a:off x="9282113" y="303213"/>
            <a:ext cx="352425" cy="481013"/>
            <a:chOff x="9282113" y="303213"/>
            <a:chExt cx="352425" cy="481013"/>
          </a:xfrm>
          <a:solidFill>
            <a:schemeClr val="accent4"/>
          </a:solidFill>
        </p:grpSpPr>
        <p:sp>
          <p:nvSpPr>
            <p:cNvPr id="160" name="Freeform 160"/>
            <p:cNvSpPr>
              <a:spLocks noEditPoints="1"/>
            </p:cNvSpPr>
            <p:nvPr/>
          </p:nvSpPr>
          <p:spPr bwMode="auto">
            <a:xfrm>
              <a:off x="9282113" y="303213"/>
              <a:ext cx="352425"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1" name="Freeform 161"/>
            <p:cNvSpPr>
              <a:spLocks noEditPoints="1"/>
            </p:cNvSpPr>
            <p:nvPr/>
          </p:nvSpPr>
          <p:spPr bwMode="auto">
            <a:xfrm>
              <a:off x="9348788" y="468313"/>
              <a:ext cx="217488" cy="250825"/>
            </a:xfrm>
            <a:custGeom>
              <a:avLst/>
              <a:gdLst>
                <a:gd name="T0" fmla="*/ 29 w 58"/>
                <a:gd name="T1" fmla="*/ 44 h 67"/>
                <a:gd name="T2" fmla="*/ 27 w 58"/>
                <a:gd name="T3" fmla="*/ 43 h 67"/>
                <a:gd name="T4" fmla="*/ 19 w 58"/>
                <a:gd name="T5" fmla="*/ 41 h 67"/>
                <a:gd name="T6" fmla="*/ 15 w 58"/>
                <a:gd name="T7" fmla="*/ 42 h 67"/>
                <a:gd name="T8" fmla="*/ 4 w 58"/>
                <a:gd name="T9" fmla="*/ 47 h 67"/>
                <a:gd name="T10" fmla="*/ 1 w 58"/>
                <a:gd name="T11" fmla="*/ 57 h 67"/>
                <a:gd name="T12" fmla="*/ 16 w 58"/>
                <a:gd name="T13" fmla="*/ 67 h 67"/>
                <a:gd name="T14" fmla="*/ 19 w 58"/>
                <a:gd name="T15" fmla="*/ 67 h 67"/>
                <a:gd name="T16" fmla="*/ 30 w 58"/>
                <a:gd name="T17" fmla="*/ 61 h 67"/>
                <a:gd name="T18" fmla="*/ 34 w 58"/>
                <a:gd name="T19" fmla="*/ 53 h 67"/>
                <a:gd name="T20" fmla="*/ 34 w 58"/>
                <a:gd name="T21" fmla="*/ 28 h 67"/>
                <a:gd name="T22" fmla="*/ 58 w 58"/>
                <a:gd name="T23" fmla="*/ 21 h 67"/>
                <a:gd name="T24" fmla="*/ 29 w 58"/>
                <a:gd name="T25" fmla="*/ 0 h 67"/>
                <a:gd name="T26" fmla="*/ 29 w 58"/>
                <a:gd name="T27" fmla="*/ 44 h 67"/>
                <a:gd name="T28" fmla="*/ 27 w 58"/>
                <a:gd name="T29" fmla="*/ 58 h 67"/>
                <a:gd name="T30" fmla="*/ 19 w 58"/>
                <a:gd name="T31" fmla="*/ 62 h 67"/>
                <a:gd name="T32" fmla="*/ 16 w 58"/>
                <a:gd name="T33" fmla="*/ 63 h 67"/>
                <a:gd name="T34" fmla="*/ 5 w 58"/>
                <a:gd name="T35" fmla="*/ 56 h 67"/>
                <a:gd name="T36" fmla="*/ 8 w 58"/>
                <a:gd name="T37" fmla="*/ 50 h 67"/>
                <a:gd name="T38" fmla="*/ 16 w 58"/>
                <a:gd name="T39" fmla="*/ 46 h 67"/>
                <a:gd name="T40" fmla="*/ 19 w 58"/>
                <a:gd name="T41" fmla="*/ 46 h 67"/>
                <a:gd name="T42" fmla="*/ 29 w 58"/>
                <a:gd name="T43" fmla="*/ 52 h 67"/>
                <a:gd name="T44" fmla="*/ 27 w 58"/>
                <a:gd name="T45" fmla="*/ 58 h 67"/>
                <a:gd name="T46" fmla="*/ 34 w 58"/>
                <a:gd name="T47" fmla="*/ 9 h 67"/>
                <a:gd name="T48" fmla="*/ 48 w 58"/>
                <a:gd name="T49" fmla="*/ 19 h 67"/>
                <a:gd name="T50" fmla="*/ 34 w 58"/>
                <a:gd name="T51" fmla="*/ 23 h 67"/>
                <a:gd name="T52" fmla="*/ 34 w 58"/>
                <a:gd name="T53" fmla="*/ 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67">
                  <a:moveTo>
                    <a:pt x="29" y="44"/>
                  </a:moveTo>
                  <a:cubicBezTo>
                    <a:pt x="27" y="43"/>
                    <a:pt x="27" y="43"/>
                    <a:pt x="27" y="43"/>
                  </a:cubicBezTo>
                  <a:cubicBezTo>
                    <a:pt x="25" y="42"/>
                    <a:pt x="22" y="41"/>
                    <a:pt x="19" y="41"/>
                  </a:cubicBezTo>
                  <a:cubicBezTo>
                    <a:pt x="17" y="41"/>
                    <a:pt x="16" y="41"/>
                    <a:pt x="15" y="42"/>
                  </a:cubicBezTo>
                  <a:cubicBezTo>
                    <a:pt x="11" y="42"/>
                    <a:pt x="7" y="44"/>
                    <a:pt x="4" y="47"/>
                  </a:cubicBezTo>
                  <a:cubicBezTo>
                    <a:pt x="1" y="50"/>
                    <a:pt x="0" y="54"/>
                    <a:pt x="1" y="57"/>
                  </a:cubicBezTo>
                  <a:cubicBezTo>
                    <a:pt x="2" y="63"/>
                    <a:pt x="8" y="67"/>
                    <a:pt x="16" y="67"/>
                  </a:cubicBezTo>
                  <a:cubicBezTo>
                    <a:pt x="17" y="67"/>
                    <a:pt x="18" y="67"/>
                    <a:pt x="19" y="67"/>
                  </a:cubicBezTo>
                  <a:cubicBezTo>
                    <a:pt x="24" y="66"/>
                    <a:pt x="27" y="64"/>
                    <a:pt x="30" y="61"/>
                  </a:cubicBezTo>
                  <a:cubicBezTo>
                    <a:pt x="32" y="59"/>
                    <a:pt x="34" y="56"/>
                    <a:pt x="34" y="53"/>
                  </a:cubicBezTo>
                  <a:cubicBezTo>
                    <a:pt x="34" y="28"/>
                    <a:pt x="34" y="28"/>
                    <a:pt x="34" y="28"/>
                  </a:cubicBezTo>
                  <a:cubicBezTo>
                    <a:pt x="58" y="21"/>
                    <a:pt x="58" y="21"/>
                    <a:pt x="58" y="21"/>
                  </a:cubicBezTo>
                  <a:cubicBezTo>
                    <a:pt x="29" y="0"/>
                    <a:pt x="29" y="0"/>
                    <a:pt x="29" y="0"/>
                  </a:cubicBezTo>
                  <a:lnTo>
                    <a:pt x="29" y="44"/>
                  </a:lnTo>
                  <a:close/>
                  <a:moveTo>
                    <a:pt x="27" y="58"/>
                  </a:moveTo>
                  <a:cubicBezTo>
                    <a:pt x="25" y="60"/>
                    <a:pt x="22" y="62"/>
                    <a:pt x="19" y="62"/>
                  </a:cubicBezTo>
                  <a:cubicBezTo>
                    <a:pt x="18" y="63"/>
                    <a:pt x="17" y="63"/>
                    <a:pt x="16" y="63"/>
                  </a:cubicBezTo>
                  <a:cubicBezTo>
                    <a:pt x="10" y="63"/>
                    <a:pt x="6" y="60"/>
                    <a:pt x="5" y="56"/>
                  </a:cubicBezTo>
                  <a:cubicBezTo>
                    <a:pt x="5" y="54"/>
                    <a:pt x="6" y="51"/>
                    <a:pt x="8" y="50"/>
                  </a:cubicBezTo>
                  <a:cubicBezTo>
                    <a:pt x="9" y="48"/>
                    <a:pt x="12" y="47"/>
                    <a:pt x="16" y="46"/>
                  </a:cubicBezTo>
                  <a:cubicBezTo>
                    <a:pt x="17" y="46"/>
                    <a:pt x="18" y="46"/>
                    <a:pt x="19" y="46"/>
                  </a:cubicBezTo>
                  <a:cubicBezTo>
                    <a:pt x="24" y="46"/>
                    <a:pt x="28" y="48"/>
                    <a:pt x="29" y="52"/>
                  </a:cubicBezTo>
                  <a:cubicBezTo>
                    <a:pt x="29" y="55"/>
                    <a:pt x="28" y="57"/>
                    <a:pt x="27" y="58"/>
                  </a:cubicBezTo>
                  <a:close/>
                  <a:moveTo>
                    <a:pt x="34" y="9"/>
                  </a:moveTo>
                  <a:cubicBezTo>
                    <a:pt x="48" y="19"/>
                    <a:pt x="48" y="19"/>
                    <a:pt x="48" y="19"/>
                  </a:cubicBezTo>
                  <a:cubicBezTo>
                    <a:pt x="34" y="23"/>
                    <a:pt x="34" y="23"/>
                    <a:pt x="34" y="23"/>
                  </a:cubicBezTo>
                  <a:lnTo>
                    <a:pt x="34"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5" name="组合 214"/>
          <p:cNvGrpSpPr/>
          <p:nvPr/>
        </p:nvGrpSpPr>
        <p:grpSpPr>
          <a:xfrm>
            <a:off x="8320088" y="303213"/>
            <a:ext cx="354013" cy="481013"/>
            <a:chOff x="8320088" y="303213"/>
            <a:chExt cx="354013" cy="481013"/>
          </a:xfrm>
          <a:solidFill>
            <a:schemeClr val="accent4"/>
          </a:solidFill>
        </p:grpSpPr>
        <p:sp>
          <p:nvSpPr>
            <p:cNvPr id="162" name="Freeform 162"/>
            <p:cNvSpPr>
              <a:spLocks noEditPoints="1"/>
            </p:cNvSpPr>
            <p:nvPr/>
          </p:nvSpPr>
          <p:spPr bwMode="auto">
            <a:xfrm>
              <a:off x="8320088" y="303213"/>
              <a:ext cx="354013"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3" name="Freeform 163"/>
            <p:cNvSpPr>
              <a:spLocks noEditPoints="1"/>
            </p:cNvSpPr>
            <p:nvPr/>
          </p:nvSpPr>
          <p:spPr bwMode="auto">
            <a:xfrm>
              <a:off x="8377238" y="528638"/>
              <a:ext cx="239713" cy="138113"/>
            </a:xfrm>
            <a:custGeom>
              <a:avLst/>
              <a:gdLst>
                <a:gd name="T0" fmla="*/ 34 w 64"/>
                <a:gd name="T1" fmla="*/ 2 h 37"/>
                <a:gd name="T2" fmla="*/ 26 w 64"/>
                <a:gd name="T3" fmla="*/ 13 h 37"/>
                <a:gd name="T4" fmla="*/ 24 w 64"/>
                <a:gd name="T5" fmla="*/ 10 h 37"/>
                <a:gd name="T6" fmla="*/ 20 w 64"/>
                <a:gd name="T7" fmla="*/ 8 h 37"/>
                <a:gd name="T8" fmla="*/ 16 w 64"/>
                <a:gd name="T9" fmla="*/ 10 h 37"/>
                <a:gd name="T10" fmla="*/ 1 w 64"/>
                <a:gd name="T11" fmla="*/ 29 h 37"/>
                <a:gd name="T12" fmla="*/ 0 w 64"/>
                <a:gd name="T13" fmla="*/ 32 h 37"/>
                <a:gd name="T14" fmla="*/ 5 w 64"/>
                <a:gd name="T15" fmla="*/ 37 h 37"/>
                <a:gd name="T16" fmla="*/ 59 w 64"/>
                <a:gd name="T17" fmla="*/ 37 h 37"/>
                <a:gd name="T18" fmla="*/ 64 w 64"/>
                <a:gd name="T19" fmla="*/ 32 h 37"/>
                <a:gd name="T20" fmla="*/ 63 w 64"/>
                <a:gd name="T21" fmla="*/ 29 h 37"/>
                <a:gd name="T22" fmla="*/ 42 w 64"/>
                <a:gd name="T23" fmla="*/ 2 h 37"/>
                <a:gd name="T24" fmla="*/ 34 w 64"/>
                <a:gd name="T25" fmla="*/ 2 h 37"/>
                <a:gd name="T26" fmla="*/ 5 w 64"/>
                <a:gd name="T27" fmla="*/ 32 h 37"/>
                <a:gd name="T28" fmla="*/ 20 w 64"/>
                <a:gd name="T29" fmla="*/ 13 h 37"/>
                <a:gd name="T30" fmla="*/ 26 w 64"/>
                <a:gd name="T31" fmla="*/ 20 h 37"/>
                <a:gd name="T32" fmla="*/ 38 w 64"/>
                <a:gd name="T33" fmla="*/ 5 h 37"/>
                <a:gd name="T34" fmla="*/ 60 w 64"/>
                <a:gd name="T35" fmla="*/ 32 h 37"/>
                <a:gd name="T36" fmla="*/ 5 w 64"/>
                <a:gd name="T37" fmla="*/ 3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 h="37">
                  <a:moveTo>
                    <a:pt x="34" y="2"/>
                  </a:moveTo>
                  <a:cubicBezTo>
                    <a:pt x="26" y="13"/>
                    <a:pt x="26" y="13"/>
                    <a:pt x="26" y="13"/>
                  </a:cubicBezTo>
                  <a:cubicBezTo>
                    <a:pt x="24" y="10"/>
                    <a:pt x="24" y="10"/>
                    <a:pt x="24" y="10"/>
                  </a:cubicBezTo>
                  <a:cubicBezTo>
                    <a:pt x="23" y="9"/>
                    <a:pt x="22" y="8"/>
                    <a:pt x="20" y="8"/>
                  </a:cubicBezTo>
                  <a:cubicBezTo>
                    <a:pt x="19" y="8"/>
                    <a:pt x="17" y="9"/>
                    <a:pt x="16" y="10"/>
                  </a:cubicBezTo>
                  <a:cubicBezTo>
                    <a:pt x="1" y="29"/>
                    <a:pt x="1" y="29"/>
                    <a:pt x="1" y="29"/>
                  </a:cubicBezTo>
                  <a:cubicBezTo>
                    <a:pt x="1" y="30"/>
                    <a:pt x="0" y="31"/>
                    <a:pt x="0" y="32"/>
                  </a:cubicBezTo>
                  <a:cubicBezTo>
                    <a:pt x="0" y="34"/>
                    <a:pt x="2" y="37"/>
                    <a:pt x="5" y="37"/>
                  </a:cubicBezTo>
                  <a:cubicBezTo>
                    <a:pt x="59" y="37"/>
                    <a:pt x="59" y="37"/>
                    <a:pt x="59" y="37"/>
                  </a:cubicBezTo>
                  <a:cubicBezTo>
                    <a:pt x="62" y="37"/>
                    <a:pt x="64" y="34"/>
                    <a:pt x="64" y="32"/>
                  </a:cubicBezTo>
                  <a:cubicBezTo>
                    <a:pt x="64" y="31"/>
                    <a:pt x="64" y="30"/>
                    <a:pt x="63" y="29"/>
                  </a:cubicBezTo>
                  <a:cubicBezTo>
                    <a:pt x="42" y="2"/>
                    <a:pt x="42" y="2"/>
                    <a:pt x="42" y="2"/>
                  </a:cubicBezTo>
                  <a:cubicBezTo>
                    <a:pt x="40" y="0"/>
                    <a:pt x="36" y="0"/>
                    <a:pt x="34" y="2"/>
                  </a:cubicBezTo>
                  <a:close/>
                  <a:moveTo>
                    <a:pt x="5" y="32"/>
                  </a:moveTo>
                  <a:cubicBezTo>
                    <a:pt x="20" y="13"/>
                    <a:pt x="20" y="13"/>
                    <a:pt x="20" y="13"/>
                  </a:cubicBezTo>
                  <a:cubicBezTo>
                    <a:pt x="26" y="20"/>
                    <a:pt x="26" y="20"/>
                    <a:pt x="26" y="20"/>
                  </a:cubicBezTo>
                  <a:cubicBezTo>
                    <a:pt x="38" y="5"/>
                    <a:pt x="38" y="5"/>
                    <a:pt x="38" y="5"/>
                  </a:cubicBezTo>
                  <a:cubicBezTo>
                    <a:pt x="60" y="32"/>
                    <a:pt x="60" y="32"/>
                    <a:pt x="60" y="32"/>
                  </a:cubicBezTo>
                  <a:lnTo>
                    <a:pt x="5"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4" name="组合 213"/>
          <p:cNvGrpSpPr/>
          <p:nvPr/>
        </p:nvGrpSpPr>
        <p:grpSpPr>
          <a:xfrm>
            <a:off x="7359650" y="303213"/>
            <a:ext cx="352425" cy="481013"/>
            <a:chOff x="7359650" y="303213"/>
            <a:chExt cx="352425" cy="481013"/>
          </a:xfrm>
          <a:solidFill>
            <a:schemeClr val="accent4"/>
          </a:solidFill>
        </p:grpSpPr>
        <p:sp>
          <p:nvSpPr>
            <p:cNvPr id="164" name="Freeform 164"/>
            <p:cNvSpPr>
              <a:spLocks noEditPoints="1"/>
            </p:cNvSpPr>
            <p:nvPr/>
          </p:nvSpPr>
          <p:spPr bwMode="auto">
            <a:xfrm>
              <a:off x="7359650" y="303213"/>
              <a:ext cx="352425"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88 w 94"/>
                <a:gd name="T23" fmla="*/ 29 h 128"/>
                <a:gd name="T24" fmla="*/ 64 w 94"/>
                <a:gd name="T25" fmla="*/ 29 h 128"/>
                <a:gd name="T26" fmla="*/ 64 w 94"/>
                <a:gd name="T27" fmla="*/ 5 h 128"/>
                <a:gd name="T28" fmla="*/ 88 w 94"/>
                <a:gd name="T29" fmla="*/ 29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88" y="29"/>
                  </a:moveTo>
                  <a:cubicBezTo>
                    <a:pt x="64" y="29"/>
                    <a:pt x="64" y="29"/>
                    <a:pt x="64" y="29"/>
                  </a:cubicBezTo>
                  <a:cubicBezTo>
                    <a:pt x="64" y="5"/>
                    <a:pt x="64" y="5"/>
                    <a:pt x="64" y="5"/>
                  </a:cubicBezTo>
                  <a:lnTo>
                    <a:pt x="88" y="29"/>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5" name="Freeform 165"/>
            <p:cNvSpPr/>
            <p:nvPr/>
          </p:nvSpPr>
          <p:spPr bwMode="auto">
            <a:xfrm>
              <a:off x="7431088" y="512763"/>
              <a:ext cx="104775" cy="19050"/>
            </a:xfrm>
            <a:custGeom>
              <a:avLst/>
              <a:gdLst>
                <a:gd name="T0" fmla="*/ 2 w 28"/>
                <a:gd name="T1" fmla="*/ 5 h 5"/>
                <a:gd name="T2" fmla="*/ 26 w 28"/>
                <a:gd name="T3" fmla="*/ 5 h 5"/>
                <a:gd name="T4" fmla="*/ 28 w 28"/>
                <a:gd name="T5" fmla="*/ 3 h 5"/>
                <a:gd name="T6" fmla="*/ 26 w 28"/>
                <a:gd name="T7" fmla="*/ 0 h 5"/>
                <a:gd name="T8" fmla="*/ 2 w 28"/>
                <a:gd name="T9" fmla="*/ 0 h 5"/>
                <a:gd name="T10" fmla="*/ 0 w 28"/>
                <a:gd name="T11" fmla="*/ 3 h 5"/>
                <a:gd name="T12" fmla="*/ 2 w 2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28" h="5">
                  <a:moveTo>
                    <a:pt x="2" y="5"/>
                  </a:moveTo>
                  <a:cubicBezTo>
                    <a:pt x="26" y="5"/>
                    <a:pt x="26" y="5"/>
                    <a:pt x="26" y="5"/>
                  </a:cubicBezTo>
                  <a:cubicBezTo>
                    <a:pt x="27" y="5"/>
                    <a:pt x="28" y="4"/>
                    <a:pt x="28" y="3"/>
                  </a:cubicBezTo>
                  <a:cubicBezTo>
                    <a:pt x="28" y="1"/>
                    <a:pt x="27" y="0"/>
                    <a:pt x="26" y="0"/>
                  </a:cubicBezTo>
                  <a:cubicBezTo>
                    <a:pt x="2" y="0"/>
                    <a:pt x="2" y="0"/>
                    <a:pt x="2" y="0"/>
                  </a:cubicBezTo>
                  <a:cubicBezTo>
                    <a:pt x="1" y="0"/>
                    <a:pt x="0" y="1"/>
                    <a:pt x="0" y="3"/>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6" name="Freeform 166"/>
            <p:cNvSpPr/>
            <p:nvPr/>
          </p:nvSpPr>
          <p:spPr bwMode="auto">
            <a:xfrm>
              <a:off x="7431088" y="584201"/>
              <a:ext cx="209550" cy="19050"/>
            </a:xfrm>
            <a:custGeom>
              <a:avLst/>
              <a:gdLst>
                <a:gd name="T0" fmla="*/ 0 w 56"/>
                <a:gd name="T1" fmla="*/ 2 h 5"/>
                <a:gd name="T2" fmla="*/ 2 w 56"/>
                <a:gd name="T3" fmla="*/ 5 h 5"/>
                <a:gd name="T4" fmla="*/ 54 w 56"/>
                <a:gd name="T5" fmla="*/ 5 h 5"/>
                <a:gd name="T6" fmla="*/ 56 w 56"/>
                <a:gd name="T7" fmla="*/ 2 h 5"/>
                <a:gd name="T8" fmla="*/ 54 w 56"/>
                <a:gd name="T9" fmla="*/ 0 h 5"/>
                <a:gd name="T10" fmla="*/ 2 w 56"/>
                <a:gd name="T11" fmla="*/ 0 h 5"/>
                <a:gd name="T12" fmla="*/ 0 w 56"/>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56" h="5">
                  <a:moveTo>
                    <a:pt x="0" y="2"/>
                  </a:moveTo>
                  <a:cubicBezTo>
                    <a:pt x="0" y="4"/>
                    <a:pt x="1" y="5"/>
                    <a:pt x="2" y="5"/>
                  </a:cubicBezTo>
                  <a:cubicBezTo>
                    <a:pt x="54" y="5"/>
                    <a:pt x="54" y="5"/>
                    <a:pt x="54" y="5"/>
                  </a:cubicBezTo>
                  <a:cubicBezTo>
                    <a:pt x="55" y="5"/>
                    <a:pt x="56" y="4"/>
                    <a:pt x="56" y="2"/>
                  </a:cubicBezTo>
                  <a:cubicBezTo>
                    <a:pt x="56" y="1"/>
                    <a:pt x="55" y="0"/>
                    <a:pt x="54" y="0"/>
                  </a:cubicBezTo>
                  <a:cubicBezTo>
                    <a:pt x="2" y="0"/>
                    <a:pt x="2"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7" name="Freeform 167"/>
            <p:cNvSpPr/>
            <p:nvPr/>
          </p:nvSpPr>
          <p:spPr bwMode="auto">
            <a:xfrm>
              <a:off x="7431088" y="655638"/>
              <a:ext cx="209550" cy="15875"/>
            </a:xfrm>
            <a:custGeom>
              <a:avLst/>
              <a:gdLst>
                <a:gd name="T0" fmla="*/ 54 w 56"/>
                <a:gd name="T1" fmla="*/ 0 h 4"/>
                <a:gd name="T2" fmla="*/ 2 w 56"/>
                <a:gd name="T3" fmla="*/ 0 h 4"/>
                <a:gd name="T4" fmla="*/ 0 w 56"/>
                <a:gd name="T5" fmla="*/ 2 h 4"/>
                <a:gd name="T6" fmla="*/ 2 w 56"/>
                <a:gd name="T7" fmla="*/ 4 h 4"/>
                <a:gd name="T8" fmla="*/ 54 w 56"/>
                <a:gd name="T9" fmla="*/ 4 h 4"/>
                <a:gd name="T10" fmla="*/ 56 w 56"/>
                <a:gd name="T11" fmla="*/ 2 h 4"/>
                <a:gd name="T12" fmla="*/ 54 w 5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6" h="4">
                  <a:moveTo>
                    <a:pt x="54" y="0"/>
                  </a:moveTo>
                  <a:cubicBezTo>
                    <a:pt x="2" y="0"/>
                    <a:pt x="2" y="0"/>
                    <a:pt x="2" y="0"/>
                  </a:cubicBezTo>
                  <a:cubicBezTo>
                    <a:pt x="1" y="0"/>
                    <a:pt x="0" y="1"/>
                    <a:pt x="0" y="2"/>
                  </a:cubicBezTo>
                  <a:cubicBezTo>
                    <a:pt x="0" y="3"/>
                    <a:pt x="1" y="4"/>
                    <a:pt x="2" y="4"/>
                  </a:cubicBezTo>
                  <a:cubicBezTo>
                    <a:pt x="54" y="4"/>
                    <a:pt x="54" y="4"/>
                    <a:pt x="54" y="4"/>
                  </a:cubicBezTo>
                  <a:cubicBezTo>
                    <a:pt x="55" y="4"/>
                    <a:pt x="56" y="3"/>
                    <a:pt x="56" y="2"/>
                  </a:cubicBezTo>
                  <a:cubicBezTo>
                    <a:pt x="56" y="1"/>
                    <a:pt x="55" y="0"/>
                    <a:pt x="5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3" name="组合 212"/>
          <p:cNvGrpSpPr/>
          <p:nvPr/>
        </p:nvGrpSpPr>
        <p:grpSpPr>
          <a:xfrm>
            <a:off x="6397625" y="303213"/>
            <a:ext cx="354013" cy="481013"/>
            <a:chOff x="6397625" y="303213"/>
            <a:chExt cx="354013" cy="481013"/>
          </a:xfrm>
          <a:solidFill>
            <a:schemeClr val="accent4"/>
          </a:solidFill>
        </p:grpSpPr>
        <p:sp>
          <p:nvSpPr>
            <p:cNvPr id="168" name="Freeform 168"/>
            <p:cNvSpPr>
              <a:spLocks noEditPoints="1"/>
            </p:cNvSpPr>
            <p:nvPr/>
          </p:nvSpPr>
          <p:spPr bwMode="auto">
            <a:xfrm>
              <a:off x="6397625" y="303213"/>
              <a:ext cx="354013" cy="481013"/>
            </a:xfrm>
            <a:custGeom>
              <a:avLst/>
              <a:gdLst>
                <a:gd name="T0" fmla="*/ 94 w 94"/>
                <a:gd name="T1" fmla="*/ 30 h 128"/>
                <a:gd name="T2" fmla="*/ 93 w 94"/>
                <a:gd name="T3" fmla="*/ 28 h 128"/>
                <a:gd name="T4" fmla="*/ 66 w 94"/>
                <a:gd name="T5" fmla="*/ 1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30 h 128"/>
                <a:gd name="T22" fmla="*/ 64 w 94"/>
                <a:gd name="T23" fmla="*/ 6 h 128"/>
                <a:gd name="T24" fmla="*/ 88 w 94"/>
                <a:gd name="T25" fmla="*/ 30 h 128"/>
                <a:gd name="T26" fmla="*/ 64 w 94"/>
                <a:gd name="T27" fmla="*/ 30 h 128"/>
                <a:gd name="T28" fmla="*/ 64 w 94"/>
                <a:gd name="T29" fmla="*/ 6 h 128"/>
                <a:gd name="T30" fmla="*/ 89 w 94"/>
                <a:gd name="T31" fmla="*/ 123 h 128"/>
                <a:gd name="T32" fmla="*/ 5 w 94"/>
                <a:gd name="T33" fmla="*/ 123 h 128"/>
                <a:gd name="T34" fmla="*/ 5 w 94"/>
                <a:gd name="T35" fmla="*/ 5 h 128"/>
                <a:gd name="T36" fmla="*/ 60 w 94"/>
                <a:gd name="T37" fmla="*/ 5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30"/>
                  </a:moveTo>
                  <a:cubicBezTo>
                    <a:pt x="94" y="29"/>
                    <a:pt x="93" y="28"/>
                    <a:pt x="93" y="28"/>
                  </a:cubicBezTo>
                  <a:cubicBezTo>
                    <a:pt x="66" y="1"/>
                    <a:pt x="66" y="1"/>
                    <a:pt x="66" y="1"/>
                  </a:cubicBezTo>
                  <a:cubicBezTo>
                    <a:pt x="65" y="0"/>
                    <a:pt x="65" y="0"/>
                    <a:pt x="64" y="0"/>
                  </a:cubicBezTo>
                  <a:cubicBezTo>
                    <a:pt x="6" y="0"/>
                    <a:pt x="6" y="0"/>
                    <a:pt x="6" y="0"/>
                  </a:cubicBezTo>
                  <a:cubicBezTo>
                    <a:pt x="3" y="0"/>
                    <a:pt x="0" y="3"/>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30"/>
                  </a:lnTo>
                  <a:close/>
                  <a:moveTo>
                    <a:pt x="64" y="6"/>
                  </a:moveTo>
                  <a:cubicBezTo>
                    <a:pt x="88" y="30"/>
                    <a:pt x="88" y="30"/>
                    <a:pt x="88" y="30"/>
                  </a:cubicBezTo>
                  <a:cubicBezTo>
                    <a:pt x="64" y="30"/>
                    <a:pt x="64" y="30"/>
                    <a:pt x="64" y="30"/>
                  </a:cubicBezTo>
                  <a:lnTo>
                    <a:pt x="64" y="6"/>
                  </a:lnTo>
                  <a:close/>
                  <a:moveTo>
                    <a:pt x="89" y="123"/>
                  </a:moveTo>
                  <a:cubicBezTo>
                    <a:pt x="5" y="123"/>
                    <a:pt x="5" y="123"/>
                    <a:pt x="5" y="123"/>
                  </a:cubicBezTo>
                  <a:cubicBezTo>
                    <a:pt x="5" y="5"/>
                    <a:pt x="5" y="5"/>
                    <a:pt x="5" y="5"/>
                  </a:cubicBezTo>
                  <a:cubicBezTo>
                    <a:pt x="60" y="5"/>
                    <a:pt x="60" y="5"/>
                    <a:pt x="60" y="5"/>
                  </a:cubicBezTo>
                  <a:cubicBezTo>
                    <a:pt x="60" y="28"/>
                    <a:pt x="60" y="28"/>
                    <a:pt x="60" y="28"/>
                  </a:cubicBezTo>
                  <a:cubicBezTo>
                    <a:pt x="60" y="32"/>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9" name="Freeform 169"/>
            <p:cNvSpPr/>
            <p:nvPr/>
          </p:nvSpPr>
          <p:spPr bwMode="auto">
            <a:xfrm>
              <a:off x="6491288" y="542926"/>
              <a:ext cx="166688" cy="115888"/>
            </a:xfrm>
            <a:custGeom>
              <a:avLst/>
              <a:gdLst>
                <a:gd name="T0" fmla="*/ 15 w 44"/>
                <a:gd name="T1" fmla="*/ 26 h 31"/>
                <a:gd name="T2" fmla="*/ 4 w 44"/>
                <a:gd name="T3" fmla="*/ 14 h 31"/>
                <a:gd name="T4" fmla="*/ 1 w 44"/>
                <a:gd name="T5" fmla="*/ 14 h 31"/>
                <a:gd name="T6" fmla="*/ 1 w 44"/>
                <a:gd name="T7" fmla="*/ 17 h 31"/>
                <a:gd name="T8" fmla="*/ 13 w 44"/>
                <a:gd name="T9" fmla="*/ 30 h 31"/>
                <a:gd name="T10" fmla="*/ 14 w 44"/>
                <a:gd name="T11" fmla="*/ 30 h 31"/>
                <a:gd name="T12" fmla="*/ 17 w 44"/>
                <a:gd name="T13" fmla="*/ 30 h 31"/>
                <a:gd name="T14" fmla="*/ 43 w 44"/>
                <a:gd name="T15" fmla="*/ 4 h 31"/>
                <a:gd name="T16" fmla="*/ 43 w 44"/>
                <a:gd name="T17" fmla="*/ 1 h 31"/>
                <a:gd name="T18" fmla="*/ 40 w 44"/>
                <a:gd name="T19" fmla="*/ 1 h 31"/>
                <a:gd name="T20" fmla="*/ 15 w 44"/>
                <a:gd name="T21" fmla="*/ 2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31">
                  <a:moveTo>
                    <a:pt x="15" y="26"/>
                  </a:moveTo>
                  <a:cubicBezTo>
                    <a:pt x="4" y="14"/>
                    <a:pt x="4" y="14"/>
                    <a:pt x="4" y="14"/>
                  </a:cubicBezTo>
                  <a:cubicBezTo>
                    <a:pt x="3" y="13"/>
                    <a:pt x="2" y="13"/>
                    <a:pt x="1" y="14"/>
                  </a:cubicBezTo>
                  <a:cubicBezTo>
                    <a:pt x="0" y="15"/>
                    <a:pt x="0" y="16"/>
                    <a:pt x="1" y="17"/>
                  </a:cubicBezTo>
                  <a:cubicBezTo>
                    <a:pt x="13" y="30"/>
                    <a:pt x="13" y="30"/>
                    <a:pt x="13" y="30"/>
                  </a:cubicBezTo>
                  <a:cubicBezTo>
                    <a:pt x="14" y="30"/>
                    <a:pt x="14" y="30"/>
                    <a:pt x="14" y="30"/>
                  </a:cubicBezTo>
                  <a:cubicBezTo>
                    <a:pt x="15" y="31"/>
                    <a:pt x="16" y="31"/>
                    <a:pt x="17" y="30"/>
                  </a:cubicBezTo>
                  <a:cubicBezTo>
                    <a:pt x="43" y="4"/>
                    <a:pt x="43" y="4"/>
                    <a:pt x="43" y="4"/>
                  </a:cubicBezTo>
                  <a:cubicBezTo>
                    <a:pt x="44" y="3"/>
                    <a:pt x="44" y="2"/>
                    <a:pt x="43" y="1"/>
                  </a:cubicBezTo>
                  <a:cubicBezTo>
                    <a:pt x="42" y="0"/>
                    <a:pt x="41" y="0"/>
                    <a:pt x="40" y="1"/>
                  </a:cubicBezTo>
                  <a:lnTo>
                    <a:pt x="15"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2" name="组合 211"/>
          <p:cNvGrpSpPr/>
          <p:nvPr/>
        </p:nvGrpSpPr>
        <p:grpSpPr>
          <a:xfrm>
            <a:off x="5437188" y="303213"/>
            <a:ext cx="352425" cy="481013"/>
            <a:chOff x="5437188" y="303213"/>
            <a:chExt cx="352425" cy="481013"/>
          </a:xfrm>
          <a:solidFill>
            <a:schemeClr val="accent4"/>
          </a:solidFill>
        </p:grpSpPr>
        <p:sp>
          <p:nvSpPr>
            <p:cNvPr id="170" name="Freeform 170"/>
            <p:cNvSpPr>
              <a:spLocks noEditPoints="1"/>
            </p:cNvSpPr>
            <p:nvPr/>
          </p:nvSpPr>
          <p:spPr bwMode="auto">
            <a:xfrm>
              <a:off x="5437188" y="303213"/>
              <a:ext cx="352425"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1" name="Freeform 171"/>
            <p:cNvSpPr/>
            <p:nvPr/>
          </p:nvSpPr>
          <p:spPr bwMode="auto">
            <a:xfrm>
              <a:off x="5553075" y="542926"/>
              <a:ext cx="120650" cy="115888"/>
            </a:xfrm>
            <a:custGeom>
              <a:avLst/>
              <a:gdLst>
                <a:gd name="T0" fmla="*/ 31 w 32"/>
                <a:gd name="T1" fmla="*/ 1 h 31"/>
                <a:gd name="T2" fmla="*/ 28 w 32"/>
                <a:gd name="T3" fmla="*/ 1 h 31"/>
                <a:gd name="T4" fmla="*/ 16 w 32"/>
                <a:gd name="T5" fmla="*/ 12 h 31"/>
                <a:gd name="T6" fmla="*/ 4 w 32"/>
                <a:gd name="T7" fmla="*/ 1 h 31"/>
                <a:gd name="T8" fmla="*/ 1 w 32"/>
                <a:gd name="T9" fmla="*/ 1 h 31"/>
                <a:gd name="T10" fmla="*/ 1 w 32"/>
                <a:gd name="T11" fmla="*/ 4 h 31"/>
                <a:gd name="T12" fmla="*/ 13 w 32"/>
                <a:gd name="T13" fmla="*/ 15 h 31"/>
                <a:gd name="T14" fmla="*/ 1 w 32"/>
                <a:gd name="T15" fmla="*/ 27 h 31"/>
                <a:gd name="T16" fmla="*/ 1 w 32"/>
                <a:gd name="T17" fmla="*/ 30 h 31"/>
                <a:gd name="T18" fmla="*/ 4 w 32"/>
                <a:gd name="T19" fmla="*/ 30 h 31"/>
                <a:gd name="T20" fmla="*/ 16 w 32"/>
                <a:gd name="T21" fmla="*/ 19 h 31"/>
                <a:gd name="T22" fmla="*/ 28 w 32"/>
                <a:gd name="T23" fmla="*/ 30 h 31"/>
                <a:gd name="T24" fmla="*/ 29 w 32"/>
                <a:gd name="T25" fmla="*/ 31 h 31"/>
                <a:gd name="T26" fmla="*/ 31 w 32"/>
                <a:gd name="T27" fmla="*/ 30 h 31"/>
                <a:gd name="T28" fmla="*/ 31 w 32"/>
                <a:gd name="T29" fmla="*/ 27 h 31"/>
                <a:gd name="T30" fmla="*/ 19 w 32"/>
                <a:gd name="T31" fmla="*/ 15 h 31"/>
                <a:gd name="T32" fmla="*/ 31 w 32"/>
                <a:gd name="T33" fmla="*/ 4 h 31"/>
                <a:gd name="T34" fmla="*/ 31 w 32"/>
                <a:gd name="T35"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 h="31">
                  <a:moveTo>
                    <a:pt x="31" y="1"/>
                  </a:moveTo>
                  <a:cubicBezTo>
                    <a:pt x="30" y="0"/>
                    <a:pt x="28" y="0"/>
                    <a:pt x="28" y="1"/>
                  </a:cubicBezTo>
                  <a:cubicBezTo>
                    <a:pt x="16" y="12"/>
                    <a:pt x="16" y="12"/>
                    <a:pt x="16" y="12"/>
                  </a:cubicBezTo>
                  <a:cubicBezTo>
                    <a:pt x="4" y="1"/>
                    <a:pt x="4" y="1"/>
                    <a:pt x="4" y="1"/>
                  </a:cubicBezTo>
                  <a:cubicBezTo>
                    <a:pt x="4" y="0"/>
                    <a:pt x="2" y="0"/>
                    <a:pt x="1" y="1"/>
                  </a:cubicBezTo>
                  <a:cubicBezTo>
                    <a:pt x="0" y="1"/>
                    <a:pt x="0" y="3"/>
                    <a:pt x="1" y="4"/>
                  </a:cubicBezTo>
                  <a:cubicBezTo>
                    <a:pt x="13" y="15"/>
                    <a:pt x="13" y="15"/>
                    <a:pt x="13" y="15"/>
                  </a:cubicBezTo>
                  <a:cubicBezTo>
                    <a:pt x="1" y="27"/>
                    <a:pt x="1" y="27"/>
                    <a:pt x="1" y="27"/>
                  </a:cubicBezTo>
                  <a:cubicBezTo>
                    <a:pt x="0" y="28"/>
                    <a:pt x="0" y="29"/>
                    <a:pt x="1" y="30"/>
                  </a:cubicBezTo>
                  <a:cubicBezTo>
                    <a:pt x="2" y="31"/>
                    <a:pt x="4" y="31"/>
                    <a:pt x="4" y="30"/>
                  </a:cubicBezTo>
                  <a:cubicBezTo>
                    <a:pt x="16" y="19"/>
                    <a:pt x="16" y="19"/>
                    <a:pt x="16" y="19"/>
                  </a:cubicBezTo>
                  <a:cubicBezTo>
                    <a:pt x="28" y="30"/>
                    <a:pt x="28" y="30"/>
                    <a:pt x="28" y="30"/>
                  </a:cubicBezTo>
                  <a:cubicBezTo>
                    <a:pt x="28" y="30"/>
                    <a:pt x="29" y="31"/>
                    <a:pt x="29" y="31"/>
                  </a:cubicBezTo>
                  <a:cubicBezTo>
                    <a:pt x="30" y="31"/>
                    <a:pt x="30" y="30"/>
                    <a:pt x="31" y="30"/>
                  </a:cubicBezTo>
                  <a:cubicBezTo>
                    <a:pt x="32" y="29"/>
                    <a:pt x="32" y="28"/>
                    <a:pt x="31" y="27"/>
                  </a:cubicBezTo>
                  <a:cubicBezTo>
                    <a:pt x="19" y="15"/>
                    <a:pt x="19" y="15"/>
                    <a:pt x="19" y="15"/>
                  </a:cubicBezTo>
                  <a:cubicBezTo>
                    <a:pt x="31" y="4"/>
                    <a:pt x="31" y="4"/>
                    <a:pt x="31" y="4"/>
                  </a:cubicBezTo>
                  <a:cubicBezTo>
                    <a:pt x="32" y="3"/>
                    <a:pt x="32" y="1"/>
                    <a:pt x="3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1" name="组合 210"/>
          <p:cNvGrpSpPr/>
          <p:nvPr/>
        </p:nvGrpSpPr>
        <p:grpSpPr>
          <a:xfrm>
            <a:off x="4476750" y="303213"/>
            <a:ext cx="352425" cy="481013"/>
            <a:chOff x="4476750" y="303213"/>
            <a:chExt cx="352425" cy="481013"/>
          </a:xfrm>
          <a:solidFill>
            <a:schemeClr val="accent4"/>
          </a:solidFill>
        </p:grpSpPr>
        <p:sp>
          <p:nvSpPr>
            <p:cNvPr id="172" name="Freeform 172"/>
            <p:cNvSpPr>
              <a:spLocks noEditPoints="1"/>
            </p:cNvSpPr>
            <p:nvPr/>
          </p:nvSpPr>
          <p:spPr bwMode="auto">
            <a:xfrm>
              <a:off x="4476750" y="303213"/>
              <a:ext cx="352425"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3" name="Freeform 173"/>
            <p:cNvSpPr/>
            <p:nvPr/>
          </p:nvSpPr>
          <p:spPr bwMode="auto">
            <a:xfrm>
              <a:off x="4573588" y="592138"/>
              <a:ext cx="157163" cy="19050"/>
            </a:xfrm>
            <a:custGeom>
              <a:avLst/>
              <a:gdLst>
                <a:gd name="T0" fmla="*/ 0 w 42"/>
                <a:gd name="T1" fmla="*/ 2 h 5"/>
                <a:gd name="T2" fmla="*/ 2 w 42"/>
                <a:gd name="T3" fmla="*/ 5 h 5"/>
                <a:gd name="T4" fmla="*/ 40 w 42"/>
                <a:gd name="T5" fmla="*/ 5 h 5"/>
                <a:gd name="T6" fmla="*/ 42 w 42"/>
                <a:gd name="T7" fmla="*/ 2 h 5"/>
                <a:gd name="T8" fmla="*/ 40 w 42"/>
                <a:gd name="T9" fmla="*/ 0 h 5"/>
                <a:gd name="T10" fmla="*/ 2 w 42"/>
                <a:gd name="T11" fmla="*/ 0 h 5"/>
                <a:gd name="T12" fmla="*/ 0 w 42"/>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42" h="5">
                  <a:moveTo>
                    <a:pt x="0" y="2"/>
                  </a:moveTo>
                  <a:cubicBezTo>
                    <a:pt x="0" y="4"/>
                    <a:pt x="1" y="5"/>
                    <a:pt x="2" y="5"/>
                  </a:cubicBezTo>
                  <a:cubicBezTo>
                    <a:pt x="40" y="5"/>
                    <a:pt x="40" y="5"/>
                    <a:pt x="40" y="5"/>
                  </a:cubicBezTo>
                  <a:cubicBezTo>
                    <a:pt x="41" y="5"/>
                    <a:pt x="42" y="4"/>
                    <a:pt x="42" y="2"/>
                  </a:cubicBezTo>
                  <a:cubicBezTo>
                    <a:pt x="42" y="1"/>
                    <a:pt x="41" y="0"/>
                    <a:pt x="40" y="0"/>
                  </a:cubicBezTo>
                  <a:cubicBezTo>
                    <a:pt x="2" y="0"/>
                    <a:pt x="2"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0" name="组合 209"/>
          <p:cNvGrpSpPr/>
          <p:nvPr/>
        </p:nvGrpSpPr>
        <p:grpSpPr>
          <a:xfrm>
            <a:off x="3514725" y="303213"/>
            <a:ext cx="352425" cy="481013"/>
            <a:chOff x="3514725" y="303213"/>
            <a:chExt cx="352425" cy="481013"/>
          </a:xfrm>
          <a:solidFill>
            <a:schemeClr val="accent4"/>
          </a:solidFill>
        </p:grpSpPr>
        <p:sp>
          <p:nvSpPr>
            <p:cNvPr id="174" name="Freeform 174"/>
            <p:cNvSpPr>
              <a:spLocks noEditPoints="1"/>
            </p:cNvSpPr>
            <p:nvPr/>
          </p:nvSpPr>
          <p:spPr bwMode="auto">
            <a:xfrm>
              <a:off x="3514725" y="303213"/>
              <a:ext cx="352425"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5" name="Freeform 175"/>
            <p:cNvSpPr/>
            <p:nvPr/>
          </p:nvSpPr>
          <p:spPr bwMode="auto">
            <a:xfrm>
              <a:off x="3613150" y="520701"/>
              <a:ext cx="157163" cy="157163"/>
            </a:xfrm>
            <a:custGeom>
              <a:avLst/>
              <a:gdLst>
                <a:gd name="T0" fmla="*/ 23 w 42"/>
                <a:gd name="T1" fmla="*/ 3 h 42"/>
                <a:gd name="T2" fmla="*/ 21 w 42"/>
                <a:gd name="T3" fmla="*/ 0 h 42"/>
                <a:gd name="T4" fmla="*/ 19 w 42"/>
                <a:gd name="T5" fmla="*/ 3 h 42"/>
                <a:gd name="T6" fmla="*/ 19 w 42"/>
                <a:gd name="T7" fmla="*/ 19 h 42"/>
                <a:gd name="T8" fmla="*/ 2 w 42"/>
                <a:gd name="T9" fmla="*/ 19 h 42"/>
                <a:gd name="T10" fmla="*/ 0 w 42"/>
                <a:gd name="T11" fmla="*/ 21 h 42"/>
                <a:gd name="T12" fmla="*/ 2 w 42"/>
                <a:gd name="T13" fmla="*/ 24 h 42"/>
                <a:gd name="T14" fmla="*/ 19 w 42"/>
                <a:gd name="T15" fmla="*/ 24 h 42"/>
                <a:gd name="T16" fmla="*/ 19 w 42"/>
                <a:gd name="T17" fmla="*/ 40 h 42"/>
                <a:gd name="T18" fmla="*/ 21 w 42"/>
                <a:gd name="T19" fmla="*/ 42 h 42"/>
                <a:gd name="T20" fmla="*/ 23 w 42"/>
                <a:gd name="T21" fmla="*/ 40 h 42"/>
                <a:gd name="T22" fmla="*/ 23 w 42"/>
                <a:gd name="T23" fmla="*/ 24 h 42"/>
                <a:gd name="T24" fmla="*/ 40 w 42"/>
                <a:gd name="T25" fmla="*/ 24 h 42"/>
                <a:gd name="T26" fmla="*/ 42 w 42"/>
                <a:gd name="T27" fmla="*/ 21 h 42"/>
                <a:gd name="T28" fmla="*/ 40 w 42"/>
                <a:gd name="T29" fmla="*/ 19 h 42"/>
                <a:gd name="T30" fmla="*/ 23 w 42"/>
                <a:gd name="T31" fmla="*/ 19 h 42"/>
                <a:gd name="T32" fmla="*/ 23 w 42"/>
                <a:gd name="T33" fmla="*/ 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 h="42">
                  <a:moveTo>
                    <a:pt x="23" y="3"/>
                  </a:moveTo>
                  <a:cubicBezTo>
                    <a:pt x="23" y="1"/>
                    <a:pt x="22" y="0"/>
                    <a:pt x="21" y="0"/>
                  </a:cubicBezTo>
                  <a:cubicBezTo>
                    <a:pt x="20" y="0"/>
                    <a:pt x="19" y="1"/>
                    <a:pt x="19" y="3"/>
                  </a:cubicBezTo>
                  <a:cubicBezTo>
                    <a:pt x="19" y="19"/>
                    <a:pt x="19" y="19"/>
                    <a:pt x="19" y="19"/>
                  </a:cubicBezTo>
                  <a:cubicBezTo>
                    <a:pt x="2" y="19"/>
                    <a:pt x="2" y="19"/>
                    <a:pt x="2" y="19"/>
                  </a:cubicBezTo>
                  <a:cubicBezTo>
                    <a:pt x="1" y="19"/>
                    <a:pt x="0" y="20"/>
                    <a:pt x="0" y="21"/>
                  </a:cubicBezTo>
                  <a:cubicBezTo>
                    <a:pt x="0" y="23"/>
                    <a:pt x="1" y="24"/>
                    <a:pt x="2" y="24"/>
                  </a:cubicBezTo>
                  <a:cubicBezTo>
                    <a:pt x="19" y="24"/>
                    <a:pt x="19" y="24"/>
                    <a:pt x="19" y="24"/>
                  </a:cubicBezTo>
                  <a:cubicBezTo>
                    <a:pt x="19" y="40"/>
                    <a:pt x="19" y="40"/>
                    <a:pt x="19" y="40"/>
                  </a:cubicBezTo>
                  <a:cubicBezTo>
                    <a:pt x="19" y="41"/>
                    <a:pt x="20" y="42"/>
                    <a:pt x="21" y="42"/>
                  </a:cubicBezTo>
                  <a:cubicBezTo>
                    <a:pt x="22" y="42"/>
                    <a:pt x="23" y="41"/>
                    <a:pt x="23" y="40"/>
                  </a:cubicBezTo>
                  <a:cubicBezTo>
                    <a:pt x="23" y="24"/>
                    <a:pt x="23" y="24"/>
                    <a:pt x="23" y="24"/>
                  </a:cubicBezTo>
                  <a:cubicBezTo>
                    <a:pt x="40" y="24"/>
                    <a:pt x="40" y="24"/>
                    <a:pt x="40" y="24"/>
                  </a:cubicBezTo>
                  <a:cubicBezTo>
                    <a:pt x="41" y="24"/>
                    <a:pt x="42" y="23"/>
                    <a:pt x="42" y="21"/>
                  </a:cubicBezTo>
                  <a:cubicBezTo>
                    <a:pt x="42" y="20"/>
                    <a:pt x="41" y="19"/>
                    <a:pt x="40" y="19"/>
                  </a:cubicBezTo>
                  <a:cubicBezTo>
                    <a:pt x="23" y="19"/>
                    <a:pt x="23" y="19"/>
                    <a:pt x="23" y="19"/>
                  </a:cubicBezTo>
                  <a:lnTo>
                    <a:pt x="23"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9" name="组合 208"/>
          <p:cNvGrpSpPr/>
          <p:nvPr/>
        </p:nvGrpSpPr>
        <p:grpSpPr>
          <a:xfrm>
            <a:off x="2554288" y="303213"/>
            <a:ext cx="352425" cy="481013"/>
            <a:chOff x="2554288" y="303213"/>
            <a:chExt cx="352425" cy="481013"/>
          </a:xfrm>
          <a:solidFill>
            <a:schemeClr val="accent4"/>
          </a:solidFill>
        </p:grpSpPr>
        <p:sp>
          <p:nvSpPr>
            <p:cNvPr id="176" name="Freeform 176"/>
            <p:cNvSpPr>
              <a:spLocks noEditPoints="1"/>
            </p:cNvSpPr>
            <p:nvPr/>
          </p:nvSpPr>
          <p:spPr bwMode="auto">
            <a:xfrm>
              <a:off x="2554288" y="303213"/>
              <a:ext cx="352425"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7" name="Freeform 177"/>
            <p:cNvSpPr/>
            <p:nvPr/>
          </p:nvSpPr>
          <p:spPr bwMode="auto">
            <a:xfrm>
              <a:off x="2636838" y="482601"/>
              <a:ext cx="171450" cy="230188"/>
            </a:xfrm>
            <a:custGeom>
              <a:avLst/>
              <a:gdLst>
                <a:gd name="T0" fmla="*/ 25 w 46"/>
                <a:gd name="T1" fmla="*/ 53 h 61"/>
                <a:gd name="T2" fmla="*/ 25 w 46"/>
                <a:gd name="T3" fmla="*/ 2 h 61"/>
                <a:gd name="T4" fmla="*/ 23 w 46"/>
                <a:gd name="T5" fmla="*/ 0 h 61"/>
                <a:gd name="T6" fmla="*/ 20 w 46"/>
                <a:gd name="T7" fmla="*/ 2 h 61"/>
                <a:gd name="T8" fmla="*/ 20 w 46"/>
                <a:gd name="T9" fmla="*/ 53 h 61"/>
                <a:gd name="T10" fmla="*/ 3 w 46"/>
                <a:gd name="T11" fmla="*/ 36 h 61"/>
                <a:gd name="T12" fmla="*/ 2 w 46"/>
                <a:gd name="T13" fmla="*/ 36 h 61"/>
                <a:gd name="T14" fmla="*/ 0 w 46"/>
                <a:gd name="T15" fmla="*/ 36 h 61"/>
                <a:gd name="T16" fmla="*/ 0 w 46"/>
                <a:gd name="T17" fmla="*/ 38 h 61"/>
                <a:gd name="T18" fmla="*/ 0 w 46"/>
                <a:gd name="T19" fmla="*/ 40 h 61"/>
                <a:gd name="T20" fmla="*/ 21 w 46"/>
                <a:gd name="T21" fmla="*/ 61 h 61"/>
                <a:gd name="T22" fmla="*/ 24 w 46"/>
                <a:gd name="T23" fmla="*/ 61 h 61"/>
                <a:gd name="T24" fmla="*/ 45 w 46"/>
                <a:gd name="T25" fmla="*/ 40 h 61"/>
                <a:gd name="T26" fmla="*/ 46 w 46"/>
                <a:gd name="T27" fmla="*/ 38 h 61"/>
                <a:gd name="T28" fmla="*/ 45 w 46"/>
                <a:gd name="T29" fmla="*/ 36 h 61"/>
                <a:gd name="T30" fmla="*/ 42 w 46"/>
                <a:gd name="T31" fmla="*/ 36 h 61"/>
                <a:gd name="T32" fmla="*/ 25 w 46"/>
                <a:gd name="T33" fmla="*/ 5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1">
                  <a:moveTo>
                    <a:pt x="25" y="53"/>
                  </a:moveTo>
                  <a:cubicBezTo>
                    <a:pt x="25" y="2"/>
                    <a:pt x="25" y="2"/>
                    <a:pt x="25" y="2"/>
                  </a:cubicBezTo>
                  <a:cubicBezTo>
                    <a:pt x="25" y="1"/>
                    <a:pt x="24" y="0"/>
                    <a:pt x="23" y="0"/>
                  </a:cubicBezTo>
                  <a:cubicBezTo>
                    <a:pt x="22" y="0"/>
                    <a:pt x="20" y="1"/>
                    <a:pt x="20" y="2"/>
                  </a:cubicBezTo>
                  <a:cubicBezTo>
                    <a:pt x="20" y="53"/>
                    <a:pt x="20" y="53"/>
                    <a:pt x="20" y="53"/>
                  </a:cubicBezTo>
                  <a:cubicBezTo>
                    <a:pt x="3" y="36"/>
                    <a:pt x="3" y="36"/>
                    <a:pt x="3" y="36"/>
                  </a:cubicBezTo>
                  <a:cubicBezTo>
                    <a:pt x="3" y="36"/>
                    <a:pt x="2" y="36"/>
                    <a:pt x="2" y="36"/>
                  </a:cubicBezTo>
                  <a:cubicBezTo>
                    <a:pt x="1" y="36"/>
                    <a:pt x="1" y="36"/>
                    <a:pt x="0" y="36"/>
                  </a:cubicBezTo>
                  <a:cubicBezTo>
                    <a:pt x="0" y="37"/>
                    <a:pt x="0" y="37"/>
                    <a:pt x="0" y="38"/>
                  </a:cubicBezTo>
                  <a:cubicBezTo>
                    <a:pt x="0" y="39"/>
                    <a:pt x="0" y="39"/>
                    <a:pt x="0" y="40"/>
                  </a:cubicBezTo>
                  <a:cubicBezTo>
                    <a:pt x="21" y="61"/>
                    <a:pt x="21" y="61"/>
                    <a:pt x="21" y="61"/>
                  </a:cubicBezTo>
                  <a:cubicBezTo>
                    <a:pt x="22" y="61"/>
                    <a:pt x="24" y="61"/>
                    <a:pt x="24" y="61"/>
                  </a:cubicBezTo>
                  <a:cubicBezTo>
                    <a:pt x="45" y="40"/>
                    <a:pt x="45" y="40"/>
                    <a:pt x="45" y="40"/>
                  </a:cubicBezTo>
                  <a:cubicBezTo>
                    <a:pt x="46" y="39"/>
                    <a:pt x="46" y="39"/>
                    <a:pt x="46" y="38"/>
                  </a:cubicBezTo>
                  <a:cubicBezTo>
                    <a:pt x="46" y="37"/>
                    <a:pt x="46" y="37"/>
                    <a:pt x="45" y="36"/>
                  </a:cubicBezTo>
                  <a:cubicBezTo>
                    <a:pt x="44" y="35"/>
                    <a:pt x="43" y="35"/>
                    <a:pt x="42" y="36"/>
                  </a:cubicBezTo>
                  <a:lnTo>
                    <a:pt x="25"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78" name="Freeform 178"/>
          <p:cNvSpPr>
            <a:spLocks noEditPoints="1"/>
          </p:cNvSpPr>
          <p:nvPr/>
        </p:nvSpPr>
        <p:spPr bwMode="auto">
          <a:xfrm>
            <a:off x="1633538" y="303213"/>
            <a:ext cx="323850" cy="423863"/>
          </a:xfrm>
          <a:custGeom>
            <a:avLst/>
            <a:gdLst>
              <a:gd name="T0" fmla="*/ 86 w 86"/>
              <a:gd name="T1" fmla="*/ 29 h 113"/>
              <a:gd name="T2" fmla="*/ 86 w 86"/>
              <a:gd name="T3" fmla="*/ 28 h 113"/>
              <a:gd name="T4" fmla="*/ 58 w 86"/>
              <a:gd name="T5" fmla="*/ 0 h 113"/>
              <a:gd name="T6" fmla="*/ 57 w 86"/>
              <a:gd name="T7" fmla="*/ 0 h 113"/>
              <a:gd name="T8" fmla="*/ 6 w 86"/>
              <a:gd name="T9" fmla="*/ 0 h 113"/>
              <a:gd name="T10" fmla="*/ 0 w 86"/>
              <a:gd name="T11" fmla="*/ 6 h 113"/>
              <a:gd name="T12" fmla="*/ 0 w 86"/>
              <a:gd name="T13" fmla="*/ 107 h 113"/>
              <a:gd name="T14" fmla="*/ 6 w 86"/>
              <a:gd name="T15" fmla="*/ 113 h 113"/>
              <a:gd name="T16" fmla="*/ 81 w 86"/>
              <a:gd name="T17" fmla="*/ 113 h 113"/>
              <a:gd name="T18" fmla="*/ 86 w 86"/>
              <a:gd name="T19" fmla="*/ 107 h 113"/>
              <a:gd name="T20" fmla="*/ 86 w 86"/>
              <a:gd name="T21" fmla="*/ 29 h 113"/>
              <a:gd name="T22" fmla="*/ 57 w 86"/>
              <a:gd name="T23" fmla="*/ 5 h 113"/>
              <a:gd name="T24" fmla="*/ 81 w 86"/>
              <a:gd name="T25" fmla="*/ 29 h 113"/>
              <a:gd name="T26" fmla="*/ 57 w 86"/>
              <a:gd name="T27" fmla="*/ 29 h 113"/>
              <a:gd name="T28" fmla="*/ 57 w 86"/>
              <a:gd name="T29" fmla="*/ 5 h 113"/>
              <a:gd name="T30" fmla="*/ 82 w 86"/>
              <a:gd name="T31" fmla="*/ 108 h 113"/>
              <a:gd name="T32" fmla="*/ 5 w 86"/>
              <a:gd name="T33" fmla="*/ 108 h 113"/>
              <a:gd name="T34" fmla="*/ 5 w 86"/>
              <a:gd name="T35" fmla="*/ 4 h 113"/>
              <a:gd name="T36" fmla="*/ 52 w 86"/>
              <a:gd name="T37" fmla="*/ 4 h 113"/>
              <a:gd name="T38" fmla="*/ 52 w 86"/>
              <a:gd name="T39" fmla="*/ 28 h 113"/>
              <a:gd name="T40" fmla="*/ 58 w 86"/>
              <a:gd name="T41" fmla="*/ 34 h 113"/>
              <a:gd name="T42" fmla="*/ 82 w 86"/>
              <a:gd name="T43" fmla="*/ 34 h 113"/>
              <a:gd name="T44" fmla="*/ 82 w 86"/>
              <a:gd name="T45" fmla="*/ 10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6" h="113">
                <a:moveTo>
                  <a:pt x="86" y="29"/>
                </a:moveTo>
                <a:cubicBezTo>
                  <a:pt x="86" y="29"/>
                  <a:pt x="86" y="28"/>
                  <a:pt x="86" y="28"/>
                </a:cubicBezTo>
                <a:cubicBezTo>
                  <a:pt x="58" y="0"/>
                  <a:pt x="58" y="0"/>
                  <a:pt x="58" y="0"/>
                </a:cubicBezTo>
                <a:cubicBezTo>
                  <a:pt x="58" y="0"/>
                  <a:pt x="57" y="0"/>
                  <a:pt x="57" y="0"/>
                </a:cubicBezTo>
                <a:cubicBezTo>
                  <a:pt x="6" y="0"/>
                  <a:pt x="6" y="0"/>
                  <a:pt x="6" y="0"/>
                </a:cubicBezTo>
                <a:cubicBezTo>
                  <a:pt x="3" y="0"/>
                  <a:pt x="0" y="2"/>
                  <a:pt x="0" y="6"/>
                </a:cubicBezTo>
                <a:cubicBezTo>
                  <a:pt x="0" y="107"/>
                  <a:pt x="0" y="107"/>
                  <a:pt x="0" y="107"/>
                </a:cubicBezTo>
                <a:cubicBezTo>
                  <a:pt x="0" y="110"/>
                  <a:pt x="3" y="113"/>
                  <a:pt x="6" y="113"/>
                </a:cubicBezTo>
                <a:cubicBezTo>
                  <a:pt x="81" y="113"/>
                  <a:pt x="81" y="113"/>
                  <a:pt x="81" y="113"/>
                </a:cubicBezTo>
                <a:cubicBezTo>
                  <a:pt x="84" y="113"/>
                  <a:pt x="86" y="110"/>
                  <a:pt x="86" y="107"/>
                </a:cubicBezTo>
                <a:lnTo>
                  <a:pt x="86" y="29"/>
                </a:lnTo>
                <a:close/>
                <a:moveTo>
                  <a:pt x="57" y="5"/>
                </a:moveTo>
                <a:cubicBezTo>
                  <a:pt x="81" y="29"/>
                  <a:pt x="81" y="29"/>
                  <a:pt x="81" y="29"/>
                </a:cubicBezTo>
                <a:cubicBezTo>
                  <a:pt x="57" y="29"/>
                  <a:pt x="57" y="29"/>
                  <a:pt x="57" y="29"/>
                </a:cubicBezTo>
                <a:lnTo>
                  <a:pt x="57" y="5"/>
                </a:lnTo>
                <a:close/>
                <a:moveTo>
                  <a:pt x="82" y="108"/>
                </a:moveTo>
                <a:cubicBezTo>
                  <a:pt x="5" y="108"/>
                  <a:pt x="5" y="108"/>
                  <a:pt x="5" y="108"/>
                </a:cubicBezTo>
                <a:cubicBezTo>
                  <a:pt x="5" y="4"/>
                  <a:pt x="5" y="4"/>
                  <a:pt x="5" y="4"/>
                </a:cubicBezTo>
                <a:cubicBezTo>
                  <a:pt x="52" y="4"/>
                  <a:pt x="52" y="4"/>
                  <a:pt x="52" y="4"/>
                </a:cubicBezTo>
                <a:cubicBezTo>
                  <a:pt x="52" y="28"/>
                  <a:pt x="52" y="28"/>
                  <a:pt x="52" y="28"/>
                </a:cubicBezTo>
                <a:cubicBezTo>
                  <a:pt x="52" y="31"/>
                  <a:pt x="55" y="34"/>
                  <a:pt x="58" y="34"/>
                </a:cubicBezTo>
                <a:cubicBezTo>
                  <a:pt x="82" y="34"/>
                  <a:pt x="82" y="34"/>
                  <a:pt x="82" y="34"/>
                </a:cubicBezTo>
                <a:lnTo>
                  <a:pt x="82" y="108"/>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9" name="Freeform 179"/>
          <p:cNvSpPr/>
          <p:nvPr/>
        </p:nvSpPr>
        <p:spPr bwMode="auto">
          <a:xfrm>
            <a:off x="1581150" y="358776"/>
            <a:ext cx="323850" cy="425450"/>
          </a:xfrm>
          <a:custGeom>
            <a:avLst/>
            <a:gdLst>
              <a:gd name="T0" fmla="*/ 83 w 86"/>
              <a:gd name="T1" fmla="*/ 108 h 113"/>
              <a:gd name="T2" fmla="*/ 4 w 86"/>
              <a:gd name="T3" fmla="*/ 108 h 113"/>
              <a:gd name="T4" fmla="*/ 4 w 86"/>
              <a:gd name="T5" fmla="*/ 2 h 113"/>
              <a:gd name="T6" fmla="*/ 2 w 86"/>
              <a:gd name="T7" fmla="*/ 0 h 113"/>
              <a:gd name="T8" fmla="*/ 0 w 86"/>
              <a:gd name="T9" fmla="*/ 2 h 113"/>
              <a:gd name="T10" fmla="*/ 0 w 86"/>
              <a:gd name="T11" fmla="*/ 107 h 113"/>
              <a:gd name="T12" fmla="*/ 6 w 86"/>
              <a:gd name="T13" fmla="*/ 113 h 113"/>
              <a:gd name="T14" fmla="*/ 83 w 86"/>
              <a:gd name="T15" fmla="*/ 113 h 113"/>
              <a:gd name="T16" fmla="*/ 86 w 86"/>
              <a:gd name="T17" fmla="*/ 110 h 113"/>
              <a:gd name="T18" fmla="*/ 83 w 86"/>
              <a:gd name="T19" fmla="*/ 10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113">
                <a:moveTo>
                  <a:pt x="83" y="108"/>
                </a:moveTo>
                <a:cubicBezTo>
                  <a:pt x="4" y="108"/>
                  <a:pt x="4" y="108"/>
                  <a:pt x="4" y="108"/>
                </a:cubicBezTo>
                <a:cubicBezTo>
                  <a:pt x="4" y="2"/>
                  <a:pt x="4" y="2"/>
                  <a:pt x="4" y="2"/>
                </a:cubicBezTo>
                <a:cubicBezTo>
                  <a:pt x="4" y="1"/>
                  <a:pt x="3" y="0"/>
                  <a:pt x="2" y="0"/>
                </a:cubicBezTo>
                <a:cubicBezTo>
                  <a:pt x="1" y="0"/>
                  <a:pt x="0" y="1"/>
                  <a:pt x="0" y="2"/>
                </a:cubicBezTo>
                <a:cubicBezTo>
                  <a:pt x="0" y="107"/>
                  <a:pt x="0" y="107"/>
                  <a:pt x="0" y="107"/>
                </a:cubicBezTo>
                <a:cubicBezTo>
                  <a:pt x="0" y="110"/>
                  <a:pt x="2" y="113"/>
                  <a:pt x="6" y="113"/>
                </a:cubicBezTo>
                <a:cubicBezTo>
                  <a:pt x="83" y="113"/>
                  <a:pt x="83" y="113"/>
                  <a:pt x="83" y="113"/>
                </a:cubicBezTo>
                <a:cubicBezTo>
                  <a:pt x="85" y="113"/>
                  <a:pt x="86" y="112"/>
                  <a:pt x="86" y="110"/>
                </a:cubicBezTo>
                <a:cubicBezTo>
                  <a:pt x="86" y="109"/>
                  <a:pt x="85" y="108"/>
                  <a:pt x="83" y="108"/>
                </a:cubicBez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0" name="Freeform 180"/>
          <p:cNvSpPr>
            <a:spLocks noEditPoints="1"/>
          </p:cNvSpPr>
          <p:nvPr/>
        </p:nvSpPr>
        <p:spPr bwMode="auto">
          <a:xfrm>
            <a:off x="631825" y="303213"/>
            <a:ext cx="352425"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solidFill>
            <a:schemeClr val="accent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transition spd="med">
    <p:pull/>
  </p:transition>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1139488" y="6073776"/>
            <a:ext cx="481013" cy="481013"/>
            <a:chOff x="11139488" y="6073776"/>
            <a:chExt cx="481013" cy="481013"/>
          </a:xfrm>
          <a:solidFill>
            <a:schemeClr val="accent1"/>
          </a:solidFill>
        </p:grpSpPr>
        <p:sp>
          <p:nvSpPr>
            <p:cNvPr id="5" name="Freeform 5"/>
            <p:cNvSpPr>
              <a:spLocks noEditPoints="1"/>
            </p:cNvSpPr>
            <p:nvPr/>
          </p:nvSpPr>
          <p:spPr bwMode="auto">
            <a:xfrm>
              <a:off x="11139488" y="6073776"/>
              <a:ext cx="481013" cy="481013"/>
            </a:xfrm>
            <a:custGeom>
              <a:avLst/>
              <a:gdLst>
                <a:gd name="T0" fmla="*/ 101 w 128"/>
                <a:gd name="T1" fmla="*/ 65 h 128"/>
                <a:gd name="T2" fmla="*/ 128 w 128"/>
                <a:gd name="T3" fmla="*/ 17 h 128"/>
                <a:gd name="T4" fmla="*/ 107 w 128"/>
                <a:gd name="T5" fmla="*/ 14 h 128"/>
                <a:gd name="T6" fmla="*/ 105 w 128"/>
                <a:gd name="T7" fmla="*/ 0 h 128"/>
                <a:gd name="T8" fmla="*/ 21 w 128"/>
                <a:gd name="T9" fmla="*/ 2 h 128"/>
                <a:gd name="T10" fmla="*/ 2 w 128"/>
                <a:gd name="T11" fmla="*/ 14 h 128"/>
                <a:gd name="T12" fmla="*/ 27 w 128"/>
                <a:gd name="T13" fmla="*/ 65 h 128"/>
                <a:gd name="T14" fmla="*/ 53 w 128"/>
                <a:gd name="T15" fmla="*/ 84 h 128"/>
                <a:gd name="T16" fmla="*/ 54 w 128"/>
                <a:gd name="T17" fmla="*/ 108 h 128"/>
                <a:gd name="T18" fmla="*/ 32 w 128"/>
                <a:gd name="T19" fmla="*/ 114 h 128"/>
                <a:gd name="T20" fmla="*/ 27 w 128"/>
                <a:gd name="T21" fmla="*/ 123 h 128"/>
                <a:gd name="T22" fmla="*/ 27 w 128"/>
                <a:gd name="T23" fmla="*/ 128 h 128"/>
                <a:gd name="T24" fmla="*/ 103 w 128"/>
                <a:gd name="T25" fmla="*/ 125 h 128"/>
                <a:gd name="T26" fmla="*/ 96 w 128"/>
                <a:gd name="T27" fmla="*/ 123 h 128"/>
                <a:gd name="T28" fmla="*/ 90 w 128"/>
                <a:gd name="T29" fmla="*/ 108 h 128"/>
                <a:gd name="T30" fmla="*/ 74 w 128"/>
                <a:gd name="T31" fmla="*/ 85 h 128"/>
                <a:gd name="T32" fmla="*/ 106 w 128"/>
                <a:gd name="T33" fmla="*/ 51 h 128"/>
                <a:gd name="T34" fmla="*/ 107 w 128"/>
                <a:gd name="T35" fmla="*/ 19 h 128"/>
                <a:gd name="T36" fmla="*/ 123 w 128"/>
                <a:gd name="T37" fmla="*/ 21 h 128"/>
                <a:gd name="T38" fmla="*/ 109 w 128"/>
                <a:gd name="T39" fmla="*/ 52 h 128"/>
                <a:gd name="T40" fmla="*/ 106 w 128"/>
                <a:gd name="T41" fmla="*/ 51 h 128"/>
                <a:gd name="T42" fmla="*/ 9 w 128"/>
                <a:gd name="T43" fmla="*/ 36 h 128"/>
                <a:gd name="T44" fmla="*/ 5 w 128"/>
                <a:gd name="T45" fmla="*/ 19 h 128"/>
                <a:gd name="T46" fmla="*/ 21 w 128"/>
                <a:gd name="T47" fmla="*/ 43 h 128"/>
                <a:gd name="T48" fmla="*/ 23 w 128"/>
                <a:gd name="T49" fmla="*/ 56 h 128"/>
                <a:gd name="T50" fmla="*/ 91 w 128"/>
                <a:gd name="T51" fmla="*/ 113 h 128"/>
                <a:gd name="T52" fmla="*/ 37 w 128"/>
                <a:gd name="T53" fmla="*/ 123 h 128"/>
                <a:gd name="T54" fmla="*/ 91 w 128"/>
                <a:gd name="T55" fmla="*/ 113 h 128"/>
                <a:gd name="T56" fmla="*/ 59 w 128"/>
                <a:gd name="T57" fmla="*/ 85 h 128"/>
                <a:gd name="T58" fmla="*/ 68 w 128"/>
                <a:gd name="T59" fmla="*/ 86 h 128"/>
                <a:gd name="T60" fmla="*/ 69 w 128"/>
                <a:gd name="T61" fmla="*/ 108 h 128"/>
                <a:gd name="T62" fmla="*/ 64 w 128"/>
                <a:gd name="T63" fmla="*/ 81 h 128"/>
                <a:gd name="T64" fmla="*/ 37 w 128"/>
                <a:gd name="T65" fmla="*/ 70 h 128"/>
                <a:gd name="T66" fmla="*/ 25 w 128"/>
                <a:gd name="T67" fmla="*/ 43 h 128"/>
                <a:gd name="T68" fmla="*/ 103 w 128"/>
                <a:gd name="T69" fmla="*/ 4 h 128"/>
                <a:gd name="T70" fmla="*/ 100 w 128"/>
                <a:gd name="T71" fmla="*/ 58 h 128"/>
                <a:gd name="T72" fmla="*/ 79 w 128"/>
                <a:gd name="T73" fmla="*/ 7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8">
                  <a:moveTo>
                    <a:pt x="75" y="84"/>
                  </a:moveTo>
                  <a:cubicBezTo>
                    <a:pt x="86" y="82"/>
                    <a:pt x="95" y="75"/>
                    <a:pt x="101" y="65"/>
                  </a:cubicBezTo>
                  <a:cubicBezTo>
                    <a:pt x="101" y="65"/>
                    <a:pt x="101" y="65"/>
                    <a:pt x="101" y="65"/>
                  </a:cubicBezTo>
                  <a:cubicBezTo>
                    <a:pt x="117" y="54"/>
                    <a:pt x="127" y="36"/>
                    <a:pt x="128" y="17"/>
                  </a:cubicBezTo>
                  <a:cubicBezTo>
                    <a:pt x="128" y="15"/>
                    <a:pt x="127" y="14"/>
                    <a:pt x="126" y="14"/>
                  </a:cubicBezTo>
                  <a:cubicBezTo>
                    <a:pt x="107" y="14"/>
                    <a:pt x="107" y="14"/>
                    <a:pt x="107" y="14"/>
                  </a:cubicBezTo>
                  <a:cubicBezTo>
                    <a:pt x="107" y="2"/>
                    <a:pt x="107" y="2"/>
                    <a:pt x="107" y="2"/>
                  </a:cubicBezTo>
                  <a:cubicBezTo>
                    <a:pt x="107" y="1"/>
                    <a:pt x="106" y="0"/>
                    <a:pt x="105" y="0"/>
                  </a:cubicBezTo>
                  <a:cubicBezTo>
                    <a:pt x="23" y="0"/>
                    <a:pt x="23" y="0"/>
                    <a:pt x="23" y="0"/>
                  </a:cubicBezTo>
                  <a:cubicBezTo>
                    <a:pt x="22" y="0"/>
                    <a:pt x="21" y="1"/>
                    <a:pt x="21" y="2"/>
                  </a:cubicBezTo>
                  <a:cubicBezTo>
                    <a:pt x="21" y="14"/>
                    <a:pt x="21" y="14"/>
                    <a:pt x="21" y="14"/>
                  </a:cubicBezTo>
                  <a:cubicBezTo>
                    <a:pt x="2" y="14"/>
                    <a:pt x="2" y="14"/>
                    <a:pt x="2" y="14"/>
                  </a:cubicBezTo>
                  <a:cubicBezTo>
                    <a:pt x="1" y="14"/>
                    <a:pt x="0" y="15"/>
                    <a:pt x="0" y="17"/>
                  </a:cubicBezTo>
                  <a:cubicBezTo>
                    <a:pt x="1" y="36"/>
                    <a:pt x="11" y="54"/>
                    <a:pt x="27" y="65"/>
                  </a:cubicBezTo>
                  <a:cubicBezTo>
                    <a:pt x="27" y="65"/>
                    <a:pt x="27" y="65"/>
                    <a:pt x="27" y="65"/>
                  </a:cubicBezTo>
                  <a:cubicBezTo>
                    <a:pt x="33" y="75"/>
                    <a:pt x="42" y="82"/>
                    <a:pt x="53" y="84"/>
                  </a:cubicBezTo>
                  <a:cubicBezTo>
                    <a:pt x="54" y="85"/>
                    <a:pt x="54" y="85"/>
                    <a:pt x="54" y="85"/>
                  </a:cubicBezTo>
                  <a:cubicBezTo>
                    <a:pt x="54" y="108"/>
                    <a:pt x="54" y="108"/>
                    <a:pt x="54" y="108"/>
                  </a:cubicBezTo>
                  <a:cubicBezTo>
                    <a:pt x="38" y="108"/>
                    <a:pt x="38" y="108"/>
                    <a:pt x="38" y="108"/>
                  </a:cubicBezTo>
                  <a:cubicBezTo>
                    <a:pt x="35" y="108"/>
                    <a:pt x="32" y="111"/>
                    <a:pt x="32" y="114"/>
                  </a:cubicBezTo>
                  <a:cubicBezTo>
                    <a:pt x="32" y="123"/>
                    <a:pt x="32" y="123"/>
                    <a:pt x="32" y="123"/>
                  </a:cubicBezTo>
                  <a:cubicBezTo>
                    <a:pt x="27" y="123"/>
                    <a:pt x="27" y="123"/>
                    <a:pt x="27" y="123"/>
                  </a:cubicBezTo>
                  <a:cubicBezTo>
                    <a:pt x="26" y="123"/>
                    <a:pt x="25" y="124"/>
                    <a:pt x="25" y="125"/>
                  </a:cubicBezTo>
                  <a:cubicBezTo>
                    <a:pt x="25" y="127"/>
                    <a:pt x="26" y="128"/>
                    <a:pt x="27" y="128"/>
                  </a:cubicBezTo>
                  <a:cubicBezTo>
                    <a:pt x="101" y="128"/>
                    <a:pt x="101" y="128"/>
                    <a:pt x="101" y="128"/>
                  </a:cubicBezTo>
                  <a:cubicBezTo>
                    <a:pt x="102" y="128"/>
                    <a:pt x="103" y="127"/>
                    <a:pt x="103" y="125"/>
                  </a:cubicBezTo>
                  <a:cubicBezTo>
                    <a:pt x="103" y="124"/>
                    <a:pt x="102" y="123"/>
                    <a:pt x="101" y="123"/>
                  </a:cubicBezTo>
                  <a:cubicBezTo>
                    <a:pt x="96" y="123"/>
                    <a:pt x="96" y="123"/>
                    <a:pt x="96" y="123"/>
                  </a:cubicBezTo>
                  <a:cubicBezTo>
                    <a:pt x="96" y="114"/>
                    <a:pt x="96" y="114"/>
                    <a:pt x="96" y="114"/>
                  </a:cubicBezTo>
                  <a:cubicBezTo>
                    <a:pt x="96" y="111"/>
                    <a:pt x="93" y="108"/>
                    <a:pt x="90" y="108"/>
                  </a:cubicBezTo>
                  <a:cubicBezTo>
                    <a:pt x="74" y="108"/>
                    <a:pt x="74" y="108"/>
                    <a:pt x="74" y="108"/>
                  </a:cubicBezTo>
                  <a:cubicBezTo>
                    <a:pt x="74" y="85"/>
                    <a:pt x="74" y="85"/>
                    <a:pt x="74" y="85"/>
                  </a:cubicBezTo>
                  <a:lnTo>
                    <a:pt x="75" y="84"/>
                  </a:lnTo>
                  <a:close/>
                  <a:moveTo>
                    <a:pt x="106" y="51"/>
                  </a:moveTo>
                  <a:cubicBezTo>
                    <a:pt x="107" y="48"/>
                    <a:pt x="107" y="45"/>
                    <a:pt x="107" y="43"/>
                  </a:cubicBezTo>
                  <a:cubicBezTo>
                    <a:pt x="107" y="19"/>
                    <a:pt x="107" y="19"/>
                    <a:pt x="107" y="19"/>
                  </a:cubicBezTo>
                  <a:cubicBezTo>
                    <a:pt x="123" y="19"/>
                    <a:pt x="123" y="19"/>
                    <a:pt x="123" y="19"/>
                  </a:cubicBezTo>
                  <a:cubicBezTo>
                    <a:pt x="123" y="21"/>
                    <a:pt x="123" y="21"/>
                    <a:pt x="123" y="21"/>
                  </a:cubicBezTo>
                  <a:cubicBezTo>
                    <a:pt x="122" y="26"/>
                    <a:pt x="121" y="31"/>
                    <a:pt x="119" y="36"/>
                  </a:cubicBezTo>
                  <a:cubicBezTo>
                    <a:pt x="116" y="42"/>
                    <a:pt x="113" y="47"/>
                    <a:pt x="109" y="52"/>
                  </a:cubicBezTo>
                  <a:cubicBezTo>
                    <a:pt x="105" y="56"/>
                    <a:pt x="105" y="56"/>
                    <a:pt x="105" y="56"/>
                  </a:cubicBezTo>
                  <a:lnTo>
                    <a:pt x="106" y="51"/>
                  </a:lnTo>
                  <a:close/>
                  <a:moveTo>
                    <a:pt x="19" y="52"/>
                  </a:moveTo>
                  <a:cubicBezTo>
                    <a:pt x="15" y="47"/>
                    <a:pt x="12" y="42"/>
                    <a:pt x="9" y="36"/>
                  </a:cubicBezTo>
                  <a:cubicBezTo>
                    <a:pt x="7" y="31"/>
                    <a:pt x="6" y="26"/>
                    <a:pt x="5" y="21"/>
                  </a:cubicBezTo>
                  <a:cubicBezTo>
                    <a:pt x="5" y="19"/>
                    <a:pt x="5" y="19"/>
                    <a:pt x="5" y="19"/>
                  </a:cubicBezTo>
                  <a:cubicBezTo>
                    <a:pt x="21" y="19"/>
                    <a:pt x="21" y="19"/>
                    <a:pt x="21" y="19"/>
                  </a:cubicBezTo>
                  <a:cubicBezTo>
                    <a:pt x="21" y="43"/>
                    <a:pt x="21" y="43"/>
                    <a:pt x="21" y="43"/>
                  </a:cubicBezTo>
                  <a:cubicBezTo>
                    <a:pt x="21" y="45"/>
                    <a:pt x="21" y="48"/>
                    <a:pt x="22" y="51"/>
                  </a:cubicBezTo>
                  <a:cubicBezTo>
                    <a:pt x="23" y="56"/>
                    <a:pt x="23" y="56"/>
                    <a:pt x="23" y="56"/>
                  </a:cubicBezTo>
                  <a:lnTo>
                    <a:pt x="19" y="52"/>
                  </a:lnTo>
                  <a:close/>
                  <a:moveTo>
                    <a:pt x="91" y="113"/>
                  </a:moveTo>
                  <a:cubicBezTo>
                    <a:pt x="91" y="123"/>
                    <a:pt x="91" y="123"/>
                    <a:pt x="91" y="123"/>
                  </a:cubicBezTo>
                  <a:cubicBezTo>
                    <a:pt x="37" y="123"/>
                    <a:pt x="37" y="123"/>
                    <a:pt x="37" y="123"/>
                  </a:cubicBezTo>
                  <a:cubicBezTo>
                    <a:pt x="37" y="113"/>
                    <a:pt x="37" y="113"/>
                    <a:pt x="37" y="113"/>
                  </a:cubicBezTo>
                  <a:lnTo>
                    <a:pt x="91" y="113"/>
                  </a:lnTo>
                  <a:close/>
                  <a:moveTo>
                    <a:pt x="59" y="108"/>
                  </a:moveTo>
                  <a:cubicBezTo>
                    <a:pt x="59" y="85"/>
                    <a:pt x="59" y="85"/>
                    <a:pt x="59" y="85"/>
                  </a:cubicBezTo>
                  <a:cubicBezTo>
                    <a:pt x="60" y="86"/>
                    <a:pt x="60" y="86"/>
                    <a:pt x="60" y="86"/>
                  </a:cubicBezTo>
                  <a:cubicBezTo>
                    <a:pt x="63" y="86"/>
                    <a:pt x="65" y="86"/>
                    <a:pt x="68" y="86"/>
                  </a:cubicBezTo>
                  <a:cubicBezTo>
                    <a:pt x="69" y="85"/>
                    <a:pt x="69" y="85"/>
                    <a:pt x="69" y="85"/>
                  </a:cubicBezTo>
                  <a:cubicBezTo>
                    <a:pt x="69" y="108"/>
                    <a:pt x="69" y="108"/>
                    <a:pt x="69" y="108"/>
                  </a:cubicBezTo>
                  <a:lnTo>
                    <a:pt x="59" y="108"/>
                  </a:lnTo>
                  <a:close/>
                  <a:moveTo>
                    <a:pt x="64" y="81"/>
                  </a:moveTo>
                  <a:cubicBezTo>
                    <a:pt x="59" y="81"/>
                    <a:pt x="54" y="80"/>
                    <a:pt x="49" y="78"/>
                  </a:cubicBezTo>
                  <a:cubicBezTo>
                    <a:pt x="44" y="76"/>
                    <a:pt x="40" y="73"/>
                    <a:pt x="37" y="70"/>
                  </a:cubicBezTo>
                  <a:cubicBezTo>
                    <a:pt x="33" y="66"/>
                    <a:pt x="30" y="62"/>
                    <a:pt x="28" y="58"/>
                  </a:cubicBezTo>
                  <a:cubicBezTo>
                    <a:pt x="26" y="53"/>
                    <a:pt x="25" y="48"/>
                    <a:pt x="25" y="43"/>
                  </a:cubicBezTo>
                  <a:cubicBezTo>
                    <a:pt x="25" y="4"/>
                    <a:pt x="25" y="4"/>
                    <a:pt x="25" y="4"/>
                  </a:cubicBezTo>
                  <a:cubicBezTo>
                    <a:pt x="103" y="4"/>
                    <a:pt x="103" y="4"/>
                    <a:pt x="103" y="4"/>
                  </a:cubicBezTo>
                  <a:cubicBezTo>
                    <a:pt x="103" y="43"/>
                    <a:pt x="103" y="43"/>
                    <a:pt x="103" y="43"/>
                  </a:cubicBezTo>
                  <a:cubicBezTo>
                    <a:pt x="103" y="48"/>
                    <a:pt x="102" y="53"/>
                    <a:pt x="100" y="58"/>
                  </a:cubicBezTo>
                  <a:cubicBezTo>
                    <a:pt x="98" y="62"/>
                    <a:pt x="95" y="66"/>
                    <a:pt x="91" y="70"/>
                  </a:cubicBezTo>
                  <a:cubicBezTo>
                    <a:pt x="88" y="73"/>
                    <a:pt x="84" y="76"/>
                    <a:pt x="79" y="78"/>
                  </a:cubicBezTo>
                  <a:cubicBezTo>
                    <a:pt x="74" y="80"/>
                    <a:pt x="69" y="81"/>
                    <a:pt x="64"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 name="Freeform 6"/>
            <p:cNvSpPr>
              <a:spLocks noEditPoints="1"/>
            </p:cNvSpPr>
            <p:nvPr/>
          </p:nvSpPr>
          <p:spPr bwMode="auto">
            <a:xfrm>
              <a:off x="11304588" y="6153151"/>
              <a:ext cx="150813" cy="146050"/>
            </a:xfrm>
            <a:custGeom>
              <a:avLst/>
              <a:gdLst>
                <a:gd name="T0" fmla="*/ 39 w 40"/>
                <a:gd name="T1" fmla="*/ 17 h 39"/>
                <a:gd name="T2" fmla="*/ 40 w 40"/>
                <a:gd name="T3" fmla="*/ 15 h 39"/>
                <a:gd name="T4" fmla="*/ 38 w 40"/>
                <a:gd name="T5" fmla="*/ 13 h 39"/>
                <a:gd name="T6" fmla="*/ 27 w 40"/>
                <a:gd name="T7" fmla="*/ 12 h 39"/>
                <a:gd name="T8" fmla="*/ 22 w 40"/>
                <a:gd name="T9" fmla="*/ 2 h 39"/>
                <a:gd name="T10" fmla="*/ 18 w 40"/>
                <a:gd name="T11" fmla="*/ 2 h 39"/>
                <a:gd name="T12" fmla="*/ 13 w 40"/>
                <a:gd name="T13" fmla="*/ 12 h 39"/>
                <a:gd name="T14" fmla="*/ 2 w 40"/>
                <a:gd name="T15" fmla="*/ 13 h 39"/>
                <a:gd name="T16" fmla="*/ 0 w 40"/>
                <a:gd name="T17" fmla="*/ 15 h 39"/>
                <a:gd name="T18" fmla="*/ 1 w 40"/>
                <a:gd name="T19" fmla="*/ 17 h 39"/>
                <a:gd name="T20" fmla="*/ 9 w 40"/>
                <a:gd name="T21" fmla="*/ 25 h 39"/>
                <a:gd name="T22" fmla="*/ 7 w 40"/>
                <a:gd name="T23" fmla="*/ 36 h 39"/>
                <a:gd name="T24" fmla="*/ 10 w 40"/>
                <a:gd name="T25" fmla="*/ 38 h 39"/>
                <a:gd name="T26" fmla="*/ 20 w 40"/>
                <a:gd name="T27" fmla="*/ 33 h 39"/>
                <a:gd name="T28" fmla="*/ 30 w 40"/>
                <a:gd name="T29" fmla="*/ 38 h 39"/>
                <a:gd name="T30" fmla="*/ 33 w 40"/>
                <a:gd name="T31" fmla="*/ 36 h 39"/>
                <a:gd name="T32" fmla="*/ 31 w 40"/>
                <a:gd name="T33" fmla="*/ 25 h 39"/>
                <a:gd name="T34" fmla="*/ 39 w 40"/>
                <a:gd name="T35" fmla="*/ 17 h 39"/>
                <a:gd name="T36" fmla="*/ 26 w 40"/>
                <a:gd name="T37" fmla="*/ 23 h 39"/>
                <a:gd name="T38" fmla="*/ 28 w 40"/>
                <a:gd name="T39" fmla="*/ 32 h 39"/>
                <a:gd name="T40" fmla="*/ 20 w 40"/>
                <a:gd name="T41" fmla="*/ 28 h 39"/>
                <a:gd name="T42" fmla="*/ 12 w 40"/>
                <a:gd name="T43" fmla="*/ 32 h 39"/>
                <a:gd name="T44" fmla="*/ 14 w 40"/>
                <a:gd name="T45" fmla="*/ 23 h 39"/>
                <a:gd name="T46" fmla="*/ 7 w 40"/>
                <a:gd name="T47" fmla="*/ 17 h 39"/>
                <a:gd name="T48" fmla="*/ 16 w 40"/>
                <a:gd name="T49" fmla="*/ 16 h 39"/>
                <a:gd name="T50" fmla="*/ 20 w 40"/>
                <a:gd name="T51" fmla="*/ 8 h 39"/>
                <a:gd name="T52" fmla="*/ 24 w 40"/>
                <a:gd name="T53" fmla="*/ 16 h 39"/>
                <a:gd name="T54" fmla="*/ 33 w 40"/>
                <a:gd name="T55" fmla="*/ 17 h 39"/>
                <a:gd name="T56" fmla="*/ 26 w 40"/>
                <a:gd name="T57" fmla="*/ 2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 h="39">
                  <a:moveTo>
                    <a:pt x="39" y="17"/>
                  </a:moveTo>
                  <a:cubicBezTo>
                    <a:pt x="40" y="17"/>
                    <a:pt x="40" y="16"/>
                    <a:pt x="40" y="15"/>
                  </a:cubicBezTo>
                  <a:cubicBezTo>
                    <a:pt x="40" y="14"/>
                    <a:pt x="39" y="13"/>
                    <a:pt x="38" y="13"/>
                  </a:cubicBezTo>
                  <a:cubicBezTo>
                    <a:pt x="27" y="12"/>
                    <a:pt x="27" y="12"/>
                    <a:pt x="27" y="12"/>
                  </a:cubicBezTo>
                  <a:cubicBezTo>
                    <a:pt x="22" y="2"/>
                    <a:pt x="22" y="2"/>
                    <a:pt x="22" y="2"/>
                  </a:cubicBezTo>
                  <a:cubicBezTo>
                    <a:pt x="21" y="0"/>
                    <a:pt x="19" y="0"/>
                    <a:pt x="18" y="2"/>
                  </a:cubicBezTo>
                  <a:cubicBezTo>
                    <a:pt x="13" y="12"/>
                    <a:pt x="13" y="12"/>
                    <a:pt x="13" y="12"/>
                  </a:cubicBezTo>
                  <a:cubicBezTo>
                    <a:pt x="2" y="13"/>
                    <a:pt x="2" y="13"/>
                    <a:pt x="2" y="13"/>
                  </a:cubicBezTo>
                  <a:cubicBezTo>
                    <a:pt x="1" y="13"/>
                    <a:pt x="0" y="14"/>
                    <a:pt x="0" y="15"/>
                  </a:cubicBezTo>
                  <a:cubicBezTo>
                    <a:pt x="0" y="16"/>
                    <a:pt x="0" y="17"/>
                    <a:pt x="1" y="17"/>
                  </a:cubicBezTo>
                  <a:cubicBezTo>
                    <a:pt x="9" y="25"/>
                    <a:pt x="9" y="25"/>
                    <a:pt x="9" y="25"/>
                  </a:cubicBezTo>
                  <a:cubicBezTo>
                    <a:pt x="7" y="36"/>
                    <a:pt x="7" y="36"/>
                    <a:pt x="7" y="36"/>
                  </a:cubicBezTo>
                  <a:cubicBezTo>
                    <a:pt x="7" y="38"/>
                    <a:pt x="9" y="39"/>
                    <a:pt x="10" y="38"/>
                  </a:cubicBezTo>
                  <a:cubicBezTo>
                    <a:pt x="20" y="33"/>
                    <a:pt x="20" y="33"/>
                    <a:pt x="20" y="33"/>
                  </a:cubicBezTo>
                  <a:cubicBezTo>
                    <a:pt x="30" y="38"/>
                    <a:pt x="30" y="38"/>
                    <a:pt x="30" y="38"/>
                  </a:cubicBezTo>
                  <a:cubicBezTo>
                    <a:pt x="31" y="39"/>
                    <a:pt x="33" y="38"/>
                    <a:pt x="33" y="36"/>
                  </a:cubicBezTo>
                  <a:cubicBezTo>
                    <a:pt x="31" y="25"/>
                    <a:pt x="31" y="25"/>
                    <a:pt x="31" y="25"/>
                  </a:cubicBezTo>
                  <a:lnTo>
                    <a:pt x="39" y="17"/>
                  </a:lnTo>
                  <a:close/>
                  <a:moveTo>
                    <a:pt x="26" y="23"/>
                  </a:moveTo>
                  <a:cubicBezTo>
                    <a:pt x="28" y="32"/>
                    <a:pt x="28" y="32"/>
                    <a:pt x="28" y="32"/>
                  </a:cubicBezTo>
                  <a:cubicBezTo>
                    <a:pt x="20" y="28"/>
                    <a:pt x="20" y="28"/>
                    <a:pt x="20" y="28"/>
                  </a:cubicBezTo>
                  <a:cubicBezTo>
                    <a:pt x="12" y="32"/>
                    <a:pt x="12" y="32"/>
                    <a:pt x="12" y="32"/>
                  </a:cubicBezTo>
                  <a:cubicBezTo>
                    <a:pt x="14" y="23"/>
                    <a:pt x="14" y="23"/>
                    <a:pt x="14" y="23"/>
                  </a:cubicBezTo>
                  <a:cubicBezTo>
                    <a:pt x="7" y="17"/>
                    <a:pt x="7" y="17"/>
                    <a:pt x="7" y="17"/>
                  </a:cubicBezTo>
                  <a:cubicBezTo>
                    <a:pt x="16" y="16"/>
                    <a:pt x="16" y="16"/>
                    <a:pt x="16" y="16"/>
                  </a:cubicBezTo>
                  <a:cubicBezTo>
                    <a:pt x="20" y="8"/>
                    <a:pt x="20" y="8"/>
                    <a:pt x="20" y="8"/>
                  </a:cubicBezTo>
                  <a:cubicBezTo>
                    <a:pt x="24" y="16"/>
                    <a:pt x="24" y="16"/>
                    <a:pt x="24" y="16"/>
                  </a:cubicBezTo>
                  <a:cubicBezTo>
                    <a:pt x="33" y="17"/>
                    <a:pt x="33" y="17"/>
                    <a:pt x="33" y="17"/>
                  </a:cubicBezTo>
                  <a:lnTo>
                    <a:pt x="26"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7" name="Freeform 7"/>
          <p:cNvSpPr>
            <a:spLocks noEditPoints="1"/>
          </p:cNvSpPr>
          <p:nvPr/>
        </p:nvSpPr>
        <p:spPr bwMode="auto">
          <a:xfrm>
            <a:off x="10179050" y="6073776"/>
            <a:ext cx="481013" cy="481013"/>
          </a:xfrm>
          <a:custGeom>
            <a:avLst/>
            <a:gdLst>
              <a:gd name="T0" fmla="*/ 126 w 128"/>
              <a:gd name="T1" fmla="*/ 14 h 128"/>
              <a:gd name="T2" fmla="*/ 107 w 128"/>
              <a:gd name="T3" fmla="*/ 2 h 128"/>
              <a:gd name="T4" fmla="*/ 23 w 128"/>
              <a:gd name="T5" fmla="*/ 0 h 128"/>
              <a:gd name="T6" fmla="*/ 21 w 128"/>
              <a:gd name="T7" fmla="*/ 14 h 128"/>
              <a:gd name="T8" fmla="*/ 0 w 128"/>
              <a:gd name="T9" fmla="*/ 17 h 128"/>
              <a:gd name="T10" fmla="*/ 27 w 128"/>
              <a:gd name="T11" fmla="*/ 65 h 128"/>
              <a:gd name="T12" fmla="*/ 54 w 128"/>
              <a:gd name="T13" fmla="*/ 85 h 128"/>
              <a:gd name="T14" fmla="*/ 38 w 128"/>
              <a:gd name="T15" fmla="*/ 108 h 128"/>
              <a:gd name="T16" fmla="*/ 32 w 128"/>
              <a:gd name="T17" fmla="*/ 123 h 128"/>
              <a:gd name="T18" fmla="*/ 25 w 128"/>
              <a:gd name="T19" fmla="*/ 125 h 128"/>
              <a:gd name="T20" fmla="*/ 101 w 128"/>
              <a:gd name="T21" fmla="*/ 128 h 128"/>
              <a:gd name="T22" fmla="*/ 101 w 128"/>
              <a:gd name="T23" fmla="*/ 123 h 128"/>
              <a:gd name="T24" fmla="*/ 96 w 128"/>
              <a:gd name="T25" fmla="*/ 114 h 128"/>
              <a:gd name="T26" fmla="*/ 74 w 128"/>
              <a:gd name="T27" fmla="*/ 108 h 128"/>
              <a:gd name="T28" fmla="*/ 75 w 128"/>
              <a:gd name="T29" fmla="*/ 84 h 128"/>
              <a:gd name="T30" fmla="*/ 101 w 128"/>
              <a:gd name="T31" fmla="*/ 65 h 128"/>
              <a:gd name="T32" fmla="*/ 19 w 128"/>
              <a:gd name="T33" fmla="*/ 52 h 128"/>
              <a:gd name="T34" fmla="*/ 5 w 128"/>
              <a:gd name="T35" fmla="*/ 21 h 128"/>
              <a:gd name="T36" fmla="*/ 21 w 128"/>
              <a:gd name="T37" fmla="*/ 19 h 128"/>
              <a:gd name="T38" fmla="*/ 22 w 128"/>
              <a:gd name="T39" fmla="*/ 51 h 128"/>
              <a:gd name="T40" fmla="*/ 19 w 128"/>
              <a:gd name="T41" fmla="*/ 52 h 128"/>
              <a:gd name="T42" fmla="*/ 91 w 128"/>
              <a:gd name="T43" fmla="*/ 123 h 128"/>
              <a:gd name="T44" fmla="*/ 37 w 128"/>
              <a:gd name="T45" fmla="*/ 113 h 128"/>
              <a:gd name="T46" fmla="*/ 59 w 128"/>
              <a:gd name="T47" fmla="*/ 108 h 128"/>
              <a:gd name="T48" fmla="*/ 60 w 128"/>
              <a:gd name="T49" fmla="*/ 86 h 128"/>
              <a:gd name="T50" fmla="*/ 69 w 128"/>
              <a:gd name="T51" fmla="*/ 85 h 128"/>
              <a:gd name="T52" fmla="*/ 59 w 128"/>
              <a:gd name="T53" fmla="*/ 108 h 128"/>
              <a:gd name="T54" fmla="*/ 100 w 128"/>
              <a:gd name="T55" fmla="*/ 58 h 128"/>
              <a:gd name="T56" fmla="*/ 79 w 128"/>
              <a:gd name="T57" fmla="*/ 78 h 128"/>
              <a:gd name="T58" fmla="*/ 49 w 128"/>
              <a:gd name="T59" fmla="*/ 78 h 128"/>
              <a:gd name="T60" fmla="*/ 28 w 128"/>
              <a:gd name="T61" fmla="*/ 58 h 128"/>
              <a:gd name="T62" fmla="*/ 25 w 128"/>
              <a:gd name="T63" fmla="*/ 4 h 128"/>
              <a:gd name="T64" fmla="*/ 103 w 128"/>
              <a:gd name="T65" fmla="*/ 43 h 128"/>
              <a:gd name="T66" fmla="*/ 106 w 128"/>
              <a:gd name="T67" fmla="*/ 51 h 128"/>
              <a:gd name="T68" fmla="*/ 107 w 128"/>
              <a:gd name="T69" fmla="*/ 19 h 128"/>
              <a:gd name="T70" fmla="*/ 123 w 128"/>
              <a:gd name="T71" fmla="*/ 21 h 128"/>
              <a:gd name="T72" fmla="*/ 109 w 128"/>
              <a:gd name="T73" fmla="*/ 5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8">
                <a:moveTo>
                  <a:pt x="128" y="17"/>
                </a:moveTo>
                <a:cubicBezTo>
                  <a:pt x="128" y="15"/>
                  <a:pt x="127" y="14"/>
                  <a:pt x="126" y="14"/>
                </a:cubicBezTo>
                <a:cubicBezTo>
                  <a:pt x="107" y="14"/>
                  <a:pt x="107" y="14"/>
                  <a:pt x="107" y="14"/>
                </a:cubicBezTo>
                <a:cubicBezTo>
                  <a:pt x="107" y="2"/>
                  <a:pt x="107" y="2"/>
                  <a:pt x="107" y="2"/>
                </a:cubicBezTo>
                <a:cubicBezTo>
                  <a:pt x="107" y="1"/>
                  <a:pt x="106" y="0"/>
                  <a:pt x="105" y="0"/>
                </a:cubicBezTo>
                <a:cubicBezTo>
                  <a:pt x="23" y="0"/>
                  <a:pt x="23" y="0"/>
                  <a:pt x="23" y="0"/>
                </a:cubicBezTo>
                <a:cubicBezTo>
                  <a:pt x="22" y="0"/>
                  <a:pt x="21" y="1"/>
                  <a:pt x="21" y="2"/>
                </a:cubicBezTo>
                <a:cubicBezTo>
                  <a:pt x="21" y="14"/>
                  <a:pt x="21" y="14"/>
                  <a:pt x="21" y="14"/>
                </a:cubicBezTo>
                <a:cubicBezTo>
                  <a:pt x="2" y="14"/>
                  <a:pt x="2" y="14"/>
                  <a:pt x="2" y="14"/>
                </a:cubicBezTo>
                <a:cubicBezTo>
                  <a:pt x="1" y="14"/>
                  <a:pt x="0" y="15"/>
                  <a:pt x="0" y="17"/>
                </a:cubicBezTo>
                <a:cubicBezTo>
                  <a:pt x="1" y="36"/>
                  <a:pt x="11" y="54"/>
                  <a:pt x="27" y="65"/>
                </a:cubicBezTo>
                <a:cubicBezTo>
                  <a:pt x="27" y="65"/>
                  <a:pt x="27" y="65"/>
                  <a:pt x="27" y="65"/>
                </a:cubicBezTo>
                <a:cubicBezTo>
                  <a:pt x="33" y="75"/>
                  <a:pt x="42" y="82"/>
                  <a:pt x="53" y="84"/>
                </a:cubicBezTo>
                <a:cubicBezTo>
                  <a:pt x="54" y="85"/>
                  <a:pt x="54" y="85"/>
                  <a:pt x="54" y="85"/>
                </a:cubicBezTo>
                <a:cubicBezTo>
                  <a:pt x="54" y="108"/>
                  <a:pt x="54" y="108"/>
                  <a:pt x="54" y="108"/>
                </a:cubicBezTo>
                <a:cubicBezTo>
                  <a:pt x="38" y="108"/>
                  <a:pt x="38" y="108"/>
                  <a:pt x="38" y="108"/>
                </a:cubicBezTo>
                <a:cubicBezTo>
                  <a:pt x="35" y="108"/>
                  <a:pt x="32" y="111"/>
                  <a:pt x="32" y="114"/>
                </a:cubicBezTo>
                <a:cubicBezTo>
                  <a:pt x="32" y="123"/>
                  <a:pt x="32" y="123"/>
                  <a:pt x="32" y="123"/>
                </a:cubicBezTo>
                <a:cubicBezTo>
                  <a:pt x="27" y="123"/>
                  <a:pt x="27" y="123"/>
                  <a:pt x="27" y="123"/>
                </a:cubicBezTo>
                <a:cubicBezTo>
                  <a:pt x="26" y="123"/>
                  <a:pt x="25" y="124"/>
                  <a:pt x="25" y="125"/>
                </a:cubicBezTo>
                <a:cubicBezTo>
                  <a:pt x="25" y="127"/>
                  <a:pt x="26" y="128"/>
                  <a:pt x="27" y="128"/>
                </a:cubicBezTo>
                <a:cubicBezTo>
                  <a:pt x="101" y="128"/>
                  <a:pt x="101" y="128"/>
                  <a:pt x="101" y="128"/>
                </a:cubicBezTo>
                <a:cubicBezTo>
                  <a:pt x="102" y="128"/>
                  <a:pt x="103" y="127"/>
                  <a:pt x="103" y="125"/>
                </a:cubicBezTo>
                <a:cubicBezTo>
                  <a:pt x="103" y="124"/>
                  <a:pt x="102" y="123"/>
                  <a:pt x="101" y="123"/>
                </a:cubicBezTo>
                <a:cubicBezTo>
                  <a:pt x="96" y="123"/>
                  <a:pt x="96" y="123"/>
                  <a:pt x="96" y="123"/>
                </a:cubicBezTo>
                <a:cubicBezTo>
                  <a:pt x="96" y="114"/>
                  <a:pt x="96" y="114"/>
                  <a:pt x="96" y="114"/>
                </a:cubicBezTo>
                <a:cubicBezTo>
                  <a:pt x="96" y="111"/>
                  <a:pt x="93" y="108"/>
                  <a:pt x="90" y="108"/>
                </a:cubicBezTo>
                <a:cubicBezTo>
                  <a:pt x="74" y="108"/>
                  <a:pt x="74" y="108"/>
                  <a:pt x="74" y="108"/>
                </a:cubicBezTo>
                <a:cubicBezTo>
                  <a:pt x="74" y="85"/>
                  <a:pt x="74" y="85"/>
                  <a:pt x="74" y="85"/>
                </a:cubicBezTo>
                <a:cubicBezTo>
                  <a:pt x="75" y="84"/>
                  <a:pt x="75" y="84"/>
                  <a:pt x="75" y="84"/>
                </a:cubicBezTo>
                <a:cubicBezTo>
                  <a:pt x="86" y="82"/>
                  <a:pt x="95" y="75"/>
                  <a:pt x="101" y="65"/>
                </a:cubicBezTo>
                <a:cubicBezTo>
                  <a:pt x="101" y="65"/>
                  <a:pt x="101" y="65"/>
                  <a:pt x="101" y="65"/>
                </a:cubicBezTo>
                <a:cubicBezTo>
                  <a:pt x="117" y="54"/>
                  <a:pt x="127" y="36"/>
                  <a:pt x="128" y="17"/>
                </a:cubicBezTo>
                <a:close/>
                <a:moveTo>
                  <a:pt x="19" y="52"/>
                </a:moveTo>
                <a:cubicBezTo>
                  <a:pt x="15" y="47"/>
                  <a:pt x="12" y="42"/>
                  <a:pt x="9" y="36"/>
                </a:cubicBezTo>
                <a:cubicBezTo>
                  <a:pt x="7" y="31"/>
                  <a:pt x="6" y="26"/>
                  <a:pt x="5" y="21"/>
                </a:cubicBezTo>
                <a:cubicBezTo>
                  <a:pt x="5" y="19"/>
                  <a:pt x="5" y="19"/>
                  <a:pt x="5" y="19"/>
                </a:cubicBezTo>
                <a:cubicBezTo>
                  <a:pt x="21" y="19"/>
                  <a:pt x="21" y="19"/>
                  <a:pt x="21" y="19"/>
                </a:cubicBezTo>
                <a:cubicBezTo>
                  <a:pt x="21" y="43"/>
                  <a:pt x="21" y="43"/>
                  <a:pt x="21" y="43"/>
                </a:cubicBezTo>
                <a:cubicBezTo>
                  <a:pt x="21" y="45"/>
                  <a:pt x="21" y="48"/>
                  <a:pt x="22" y="51"/>
                </a:cubicBezTo>
                <a:cubicBezTo>
                  <a:pt x="23" y="56"/>
                  <a:pt x="23" y="56"/>
                  <a:pt x="23" y="56"/>
                </a:cubicBezTo>
                <a:lnTo>
                  <a:pt x="19" y="52"/>
                </a:lnTo>
                <a:close/>
                <a:moveTo>
                  <a:pt x="91" y="113"/>
                </a:moveTo>
                <a:cubicBezTo>
                  <a:pt x="91" y="123"/>
                  <a:pt x="91" y="123"/>
                  <a:pt x="91" y="123"/>
                </a:cubicBezTo>
                <a:cubicBezTo>
                  <a:pt x="37" y="123"/>
                  <a:pt x="37" y="123"/>
                  <a:pt x="37" y="123"/>
                </a:cubicBezTo>
                <a:cubicBezTo>
                  <a:pt x="37" y="113"/>
                  <a:pt x="37" y="113"/>
                  <a:pt x="37" y="113"/>
                </a:cubicBezTo>
                <a:lnTo>
                  <a:pt x="91" y="113"/>
                </a:lnTo>
                <a:close/>
                <a:moveTo>
                  <a:pt x="59" y="108"/>
                </a:moveTo>
                <a:cubicBezTo>
                  <a:pt x="59" y="85"/>
                  <a:pt x="59" y="85"/>
                  <a:pt x="59" y="85"/>
                </a:cubicBezTo>
                <a:cubicBezTo>
                  <a:pt x="60" y="86"/>
                  <a:pt x="60" y="86"/>
                  <a:pt x="60" y="86"/>
                </a:cubicBezTo>
                <a:cubicBezTo>
                  <a:pt x="63" y="86"/>
                  <a:pt x="65" y="86"/>
                  <a:pt x="68" y="86"/>
                </a:cubicBezTo>
                <a:cubicBezTo>
                  <a:pt x="69" y="85"/>
                  <a:pt x="69" y="85"/>
                  <a:pt x="69" y="85"/>
                </a:cubicBezTo>
                <a:cubicBezTo>
                  <a:pt x="69" y="108"/>
                  <a:pt x="69" y="108"/>
                  <a:pt x="69" y="108"/>
                </a:cubicBezTo>
                <a:lnTo>
                  <a:pt x="59" y="108"/>
                </a:lnTo>
                <a:close/>
                <a:moveTo>
                  <a:pt x="103" y="43"/>
                </a:moveTo>
                <a:cubicBezTo>
                  <a:pt x="103" y="48"/>
                  <a:pt x="102" y="53"/>
                  <a:pt x="100" y="58"/>
                </a:cubicBezTo>
                <a:cubicBezTo>
                  <a:pt x="98" y="62"/>
                  <a:pt x="95" y="66"/>
                  <a:pt x="91" y="70"/>
                </a:cubicBezTo>
                <a:cubicBezTo>
                  <a:pt x="88" y="73"/>
                  <a:pt x="84" y="76"/>
                  <a:pt x="79" y="78"/>
                </a:cubicBezTo>
                <a:cubicBezTo>
                  <a:pt x="74" y="80"/>
                  <a:pt x="69" y="81"/>
                  <a:pt x="64" y="81"/>
                </a:cubicBezTo>
                <a:cubicBezTo>
                  <a:pt x="59" y="81"/>
                  <a:pt x="54" y="80"/>
                  <a:pt x="49" y="78"/>
                </a:cubicBezTo>
                <a:cubicBezTo>
                  <a:pt x="44" y="76"/>
                  <a:pt x="40" y="73"/>
                  <a:pt x="37" y="70"/>
                </a:cubicBezTo>
                <a:cubicBezTo>
                  <a:pt x="33" y="66"/>
                  <a:pt x="30" y="62"/>
                  <a:pt x="28" y="58"/>
                </a:cubicBezTo>
                <a:cubicBezTo>
                  <a:pt x="26" y="53"/>
                  <a:pt x="25" y="48"/>
                  <a:pt x="25" y="43"/>
                </a:cubicBezTo>
                <a:cubicBezTo>
                  <a:pt x="25" y="4"/>
                  <a:pt x="25" y="4"/>
                  <a:pt x="25" y="4"/>
                </a:cubicBezTo>
                <a:cubicBezTo>
                  <a:pt x="103" y="4"/>
                  <a:pt x="103" y="4"/>
                  <a:pt x="103" y="4"/>
                </a:cubicBezTo>
                <a:lnTo>
                  <a:pt x="103" y="43"/>
                </a:lnTo>
                <a:close/>
                <a:moveTo>
                  <a:pt x="105" y="56"/>
                </a:moveTo>
                <a:cubicBezTo>
                  <a:pt x="106" y="51"/>
                  <a:pt x="106" y="51"/>
                  <a:pt x="106" y="51"/>
                </a:cubicBezTo>
                <a:cubicBezTo>
                  <a:pt x="107" y="48"/>
                  <a:pt x="107" y="45"/>
                  <a:pt x="107" y="43"/>
                </a:cubicBezTo>
                <a:cubicBezTo>
                  <a:pt x="107" y="19"/>
                  <a:pt x="107" y="19"/>
                  <a:pt x="107" y="19"/>
                </a:cubicBezTo>
                <a:cubicBezTo>
                  <a:pt x="123" y="19"/>
                  <a:pt x="123" y="19"/>
                  <a:pt x="123" y="19"/>
                </a:cubicBezTo>
                <a:cubicBezTo>
                  <a:pt x="123" y="21"/>
                  <a:pt x="123" y="21"/>
                  <a:pt x="123" y="21"/>
                </a:cubicBezTo>
                <a:cubicBezTo>
                  <a:pt x="122" y="26"/>
                  <a:pt x="121" y="31"/>
                  <a:pt x="119" y="36"/>
                </a:cubicBezTo>
                <a:cubicBezTo>
                  <a:pt x="116" y="42"/>
                  <a:pt x="113" y="47"/>
                  <a:pt x="109" y="52"/>
                </a:cubicBezTo>
                <a:lnTo>
                  <a:pt x="105" y="56"/>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4" name="组合 3"/>
          <p:cNvGrpSpPr/>
          <p:nvPr/>
        </p:nvGrpSpPr>
        <p:grpSpPr>
          <a:xfrm>
            <a:off x="9217025" y="6138863"/>
            <a:ext cx="481013" cy="349250"/>
            <a:chOff x="9217025" y="6138863"/>
            <a:chExt cx="481013" cy="349250"/>
          </a:xfrm>
          <a:solidFill>
            <a:schemeClr val="accent1"/>
          </a:solidFill>
        </p:grpSpPr>
        <p:sp>
          <p:nvSpPr>
            <p:cNvPr id="8" name="Freeform 8"/>
            <p:cNvSpPr/>
            <p:nvPr/>
          </p:nvSpPr>
          <p:spPr bwMode="auto">
            <a:xfrm>
              <a:off x="9450388" y="6345238"/>
              <a:ext cx="15875" cy="74613"/>
            </a:xfrm>
            <a:custGeom>
              <a:avLst/>
              <a:gdLst>
                <a:gd name="T0" fmla="*/ 2 w 4"/>
                <a:gd name="T1" fmla="*/ 0 h 20"/>
                <a:gd name="T2" fmla="*/ 0 w 4"/>
                <a:gd name="T3" fmla="*/ 3 h 20"/>
                <a:gd name="T4" fmla="*/ 0 w 4"/>
                <a:gd name="T5" fmla="*/ 17 h 20"/>
                <a:gd name="T6" fmla="*/ 2 w 4"/>
                <a:gd name="T7" fmla="*/ 20 h 20"/>
                <a:gd name="T8" fmla="*/ 4 w 4"/>
                <a:gd name="T9" fmla="*/ 17 h 20"/>
                <a:gd name="T10" fmla="*/ 4 w 4"/>
                <a:gd name="T11" fmla="*/ 3 h 20"/>
                <a:gd name="T12" fmla="*/ 2 w 4"/>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4" h="20">
                  <a:moveTo>
                    <a:pt x="2" y="0"/>
                  </a:moveTo>
                  <a:cubicBezTo>
                    <a:pt x="1" y="0"/>
                    <a:pt x="0" y="1"/>
                    <a:pt x="0" y="3"/>
                  </a:cubicBezTo>
                  <a:cubicBezTo>
                    <a:pt x="0" y="17"/>
                    <a:pt x="0" y="17"/>
                    <a:pt x="0" y="17"/>
                  </a:cubicBezTo>
                  <a:cubicBezTo>
                    <a:pt x="0" y="19"/>
                    <a:pt x="1" y="20"/>
                    <a:pt x="2" y="20"/>
                  </a:cubicBezTo>
                  <a:cubicBezTo>
                    <a:pt x="3" y="20"/>
                    <a:pt x="4" y="19"/>
                    <a:pt x="4" y="17"/>
                  </a:cubicBezTo>
                  <a:cubicBezTo>
                    <a:pt x="4" y="3"/>
                    <a:pt x="4" y="3"/>
                    <a:pt x="4" y="3"/>
                  </a:cubicBezTo>
                  <a:cubicBezTo>
                    <a:pt x="4" y="1"/>
                    <a:pt x="3"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 name="Freeform 9"/>
            <p:cNvSpPr>
              <a:spLocks noEditPoints="1"/>
            </p:cNvSpPr>
            <p:nvPr/>
          </p:nvSpPr>
          <p:spPr bwMode="auto">
            <a:xfrm>
              <a:off x="9217025" y="6138863"/>
              <a:ext cx="481013" cy="349250"/>
            </a:xfrm>
            <a:custGeom>
              <a:avLst/>
              <a:gdLst>
                <a:gd name="T0" fmla="*/ 126 w 128"/>
                <a:gd name="T1" fmla="*/ 0 h 93"/>
                <a:gd name="T2" fmla="*/ 2 w 128"/>
                <a:gd name="T3" fmla="*/ 0 h 93"/>
                <a:gd name="T4" fmla="*/ 0 w 128"/>
                <a:gd name="T5" fmla="*/ 3 h 93"/>
                <a:gd name="T6" fmla="*/ 0 w 128"/>
                <a:gd name="T7" fmla="*/ 29 h 93"/>
                <a:gd name="T8" fmla="*/ 1 w 128"/>
                <a:gd name="T9" fmla="*/ 30 h 93"/>
                <a:gd name="T10" fmla="*/ 36 w 128"/>
                <a:gd name="T11" fmla="*/ 66 h 93"/>
                <a:gd name="T12" fmla="*/ 36 w 128"/>
                <a:gd name="T13" fmla="*/ 67 h 93"/>
                <a:gd name="T14" fmla="*/ 64 w 128"/>
                <a:gd name="T15" fmla="*/ 93 h 93"/>
                <a:gd name="T16" fmla="*/ 92 w 128"/>
                <a:gd name="T17" fmla="*/ 67 h 93"/>
                <a:gd name="T18" fmla="*/ 92 w 128"/>
                <a:gd name="T19" fmla="*/ 66 h 93"/>
                <a:gd name="T20" fmla="*/ 92 w 128"/>
                <a:gd name="T21" fmla="*/ 66 h 93"/>
                <a:gd name="T22" fmla="*/ 127 w 128"/>
                <a:gd name="T23" fmla="*/ 30 h 93"/>
                <a:gd name="T24" fmla="*/ 128 w 128"/>
                <a:gd name="T25" fmla="*/ 29 h 93"/>
                <a:gd name="T26" fmla="*/ 128 w 128"/>
                <a:gd name="T27" fmla="*/ 3 h 93"/>
                <a:gd name="T28" fmla="*/ 126 w 128"/>
                <a:gd name="T29" fmla="*/ 0 h 93"/>
                <a:gd name="T30" fmla="*/ 115 w 128"/>
                <a:gd name="T31" fmla="*/ 5 h 93"/>
                <a:gd name="T32" fmla="*/ 97 w 128"/>
                <a:gd name="T33" fmla="*/ 23 h 93"/>
                <a:gd name="T34" fmla="*/ 31 w 128"/>
                <a:gd name="T35" fmla="*/ 23 h 93"/>
                <a:gd name="T36" fmla="*/ 13 w 128"/>
                <a:gd name="T37" fmla="*/ 5 h 93"/>
                <a:gd name="T38" fmla="*/ 115 w 128"/>
                <a:gd name="T39" fmla="*/ 5 h 93"/>
                <a:gd name="T40" fmla="*/ 93 w 128"/>
                <a:gd name="T41" fmla="*/ 27 h 93"/>
                <a:gd name="T42" fmla="*/ 79 w 128"/>
                <a:gd name="T43" fmla="*/ 41 h 93"/>
                <a:gd name="T44" fmla="*/ 78 w 128"/>
                <a:gd name="T45" fmla="*/ 41 h 93"/>
                <a:gd name="T46" fmla="*/ 50 w 128"/>
                <a:gd name="T47" fmla="*/ 41 h 93"/>
                <a:gd name="T48" fmla="*/ 49 w 128"/>
                <a:gd name="T49" fmla="*/ 41 h 93"/>
                <a:gd name="T50" fmla="*/ 35 w 128"/>
                <a:gd name="T51" fmla="*/ 27 h 93"/>
                <a:gd name="T52" fmla="*/ 93 w 128"/>
                <a:gd name="T53" fmla="*/ 27 h 93"/>
                <a:gd name="T54" fmla="*/ 37 w 128"/>
                <a:gd name="T55" fmla="*/ 60 h 93"/>
                <a:gd name="T56" fmla="*/ 5 w 128"/>
                <a:gd name="T57" fmla="*/ 28 h 93"/>
                <a:gd name="T58" fmla="*/ 5 w 128"/>
                <a:gd name="T59" fmla="*/ 3 h 93"/>
                <a:gd name="T60" fmla="*/ 46 w 128"/>
                <a:gd name="T61" fmla="*/ 44 h 93"/>
                <a:gd name="T62" fmla="*/ 45 w 128"/>
                <a:gd name="T63" fmla="*/ 45 h 93"/>
                <a:gd name="T64" fmla="*/ 37 w 128"/>
                <a:gd name="T65" fmla="*/ 58 h 93"/>
                <a:gd name="T66" fmla="*/ 37 w 128"/>
                <a:gd name="T67" fmla="*/ 60 h 93"/>
                <a:gd name="T68" fmla="*/ 80 w 128"/>
                <a:gd name="T69" fmla="*/ 81 h 93"/>
                <a:gd name="T70" fmla="*/ 64 w 128"/>
                <a:gd name="T71" fmla="*/ 88 h 93"/>
                <a:gd name="T72" fmla="*/ 48 w 128"/>
                <a:gd name="T73" fmla="*/ 81 h 93"/>
                <a:gd name="T74" fmla="*/ 41 w 128"/>
                <a:gd name="T75" fmla="*/ 65 h 93"/>
                <a:gd name="T76" fmla="*/ 48 w 128"/>
                <a:gd name="T77" fmla="*/ 49 h 93"/>
                <a:gd name="T78" fmla="*/ 64 w 128"/>
                <a:gd name="T79" fmla="*/ 42 h 93"/>
                <a:gd name="T80" fmla="*/ 80 w 128"/>
                <a:gd name="T81" fmla="*/ 49 h 93"/>
                <a:gd name="T82" fmla="*/ 87 w 128"/>
                <a:gd name="T83" fmla="*/ 65 h 93"/>
                <a:gd name="T84" fmla="*/ 80 w 128"/>
                <a:gd name="T85" fmla="*/ 81 h 93"/>
                <a:gd name="T86" fmla="*/ 123 w 128"/>
                <a:gd name="T87" fmla="*/ 28 h 93"/>
                <a:gd name="T88" fmla="*/ 91 w 128"/>
                <a:gd name="T89" fmla="*/ 60 h 93"/>
                <a:gd name="T90" fmla="*/ 91 w 128"/>
                <a:gd name="T91" fmla="*/ 58 h 93"/>
                <a:gd name="T92" fmla="*/ 83 w 128"/>
                <a:gd name="T93" fmla="*/ 45 h 93"/>
                <a:gd name="T94" fmla="*/ 82 w 128"/>
                <a:gd name="T95" fmla="*/ 44 h 93"/>
                <a:gd name="T96" fmla="*/ 123 w 128"/>
                <a:gd name="T97" fmla="*/ 3 h 93"/>
                <a:gd name="T98" fmla="*/ 123 w 128"/>
                <a:gd name="T99" fmla="*/ 2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8" h="93">
                  <a:moveTo>
                    <a:pt x="126" y="0"/>
                  </a:moveTo>
                  <a:cubicBezTo>
                    <a:pt x="2" y="0"/>
                    <a:pt x="2" y="0"/>
                    <a:pt x="2" y="0"/>
                  </a:cubicBezTo>
                  <a:cubicBezTo>
                    <a:pt x="1" y="0"/>
                    <a:pt x="0" y="1"/>
                    <a:pt x="0" y="3"/>
                  </a:cubicBezTo>
                  <a:cubicBezTo>
                    <a:pt x="0" y="29"/>
                    <a:pt x="0" y="29"/>
                    <a:pt x="0" y="29"/>
                  </a:cubicBezTo>
                  <a:cubicBezTo>
                    <a:pt x="0" y="29"/>
                    <a:pt x="0" y="30"/>
                    <a:pt x="1" y="30"/>
                  </a:cubicBezTo>
                  <a:cubicBezTo>
                    <a:pt x="36" y="66"/>
                    <a:pt x="36" y="66"/>
                    <a:pt x="36" y="66"/>
                  </a:cubicBezTo>
                  <a:cubicBezTo>
                    <a:pt x="36" y="67"/>
                    <a:pt x="36" y="67"/>
                    <a:pt x="36" y="67"/>
                  </a:cubicBezTo>
                  <a:cubicBezTo>
                    <a:pt x="37" y="81"/>
                    <a:pt x="49" y="93"/>
                    <a:pt x="64" y="93"/>
                  </a:cubicBezTo>
                  <a:cubicBezTo>
                    <a:pt x="79" y="93"/>
                    <a:pt x="91" y="81"/>
                    <a:pt x="92" y="67"/>
                  </a:cubicBezTo>
                  <a:cubicBezTo>
                    <a:pt x="92" y="66"/>
                    <a:pt x="92" y="66"/>
                    <a:pt x="92" y="66"/>
                  </a:cubicBezTo>
                  <a:cubicBezTo>
                    <a:pt x="92" y="66"/>
                    <a:pt x="92" y="66"/>
                    <a:pt x="92" y="66"/>
                  </a:cubicBezTo>
                  <a:cubicBezTo>
                    <a:pt x="127" y="30"/>
                    <a:pt x="127" y="30"/>
                    <a:pt x="127" y="30"/>
                  </a:cubicBezTo>
                  <a:cubicBezTo>
                    <a:pt x="128" y="30"/>
                    <a:pt x="128" y="29"/>
                    <a:pt x="128" y="29"/>
                  </a:cubicBezTo>
                  <a:cubicBezTo>
                    <a:pt x="128" y="3"/>
                    <a:pt x="128" y="3"/>
                    <a:pt x="128" y="3"/>
                  </a:cubicBezTo>
                  <a:cubicBezTo>
                    <a:pt x="128" y="1"/>
                    <a:pt x="127" y="0"/>
                    <a:pt x="126" y="0"/>
                  </a:cubicBezTo>
                  <a:close/>
                  <a:moveTo>
                    <a:pt x="115" y="5"/>
                  </a:moveTo>
                  <a:cubicBezTo>
                    <a:pt x="97" y="23"/>
                    <a:pt x="97" y="23"/>
                    <a:pt x="97" y="23"/>
                  </a:cubicBezTo>
                  <a:cubicBezTo>
                    <a:pt x="31" y="23"/>
                    <a:pt x="31" y="23"/>
                    <a:pt x="31" y="23"/>
                  </a:cubicBezTo>
                  <a:cubicBezTo>
                    <a:pt x="13" y="5"/>
                    <a:pt x="13" y="5"/>
                    <a:pt x="13" y="5"/>
                  </a:cubicBezTo>
                  <a:lnTo>
                    <a:pt x="115" y="5"/>
                  </a:lnTo>
                  <a:close/>
                  <a:moveTo>
                    <a:pt x="93" y="27"/>
                  </a:moveTo>
                  <a:cubicBezTo>
                    <a:pt x="79" y="41"/>
                    <a:pt x="79" y="41"/>
                    <a:pt x="79" y="41"/>
                  </a:cubicBezTo>
                  <a:cubicBezTo>
                    <a:pt x="78" y="41"/>
                    <a:pt x="78" y="41"/>
                    <a:pt x="78" y="41"/>
                  </a:cubicBezTo>
                  <a:cubicBezTo>
                    <a:pt x="69" y="36"/>
                    <a:pt x="59" y="36"/>
                    <a:pt x="50" y="41"/>
                  </a:cubicBezTo>
                  <a:cubicBezTo>
                    <a:pt x="49" y="41"/>
                    <a:pt x="49" y="41"/>
                    <a:pt x="49" y="41"/>
                  </a:cubicBezTo>
                  <a:cubicBezTo>
                    <a:pt x="35" y="27"/>
                    <a:pt x="35" y="27"/>
                    <a:pt x="35" y="27"/>
                  </a:cubicBezTo>
                  <a:lnTo>
                    <a:pt x="93" y="27"/>
                  </a:lnTo>
                  <a:close/>
                  <a:moveTo>
                    <a:pt x="37" y="60"/>
                  </a:moveTo>
                  <a:cubicBezTo>
                    <a:pt x="5" y="28"/>
                    <a:pt x="5" y="28"/>
                    <a:pt x="5" y="28"/>
                  </a:cubicBezTo>
                  <a:cubicBezTo>
                    <a:pt x="5" y="3"/>
                    <a:pt x="5" y="3"/>
                    <a:pt x="5" y="3"/>
                  </a:cubicBezTo>
                  <a:cubicBezTo>
                    <a:pt x="46" y="44"/>
                    <a:pt x="46" y="44"/>
                    <a:pt x="46" y="44"/>
                  </a:cubicBezTo>
                  <a:cubicBezTo>
                    <a:pt x="45" y="45"/>
                    <a:pt x="45" y="45"/>
                    <a:pt x="45" y="45"/>
                  </a:cubicBezTo>
                  <a:cubicBezTo>
                    <a:pt x="41" y="49"/>
                    <a:pt x="38" y="53"/>
                    <a:pt x="37" y="58"/>
                  </a:cubicBezTo>
                  <a:lnTo>
                    <a:pt x="37" y="60"/>
                  </a:lnTo>
                  <a:close/>
                  <a:moveTo>
                    <a:pt x="80" y="81"/>
                  </a:moveTo>
                  <a:cubicBezTo>
                    <a:pt x="76" y="86"/>
                    <a:pt x="70" y="88"/>
                    <a:pt x="64" y="88"/>
                  </a:cubicBezTo>
                  <a:cubicBezTo>
                    <a:pt x="58" y="88"/>
                    <a:pt x="52" y="86"/>
                    <a:pt x="48" y="81"/>
                  </a:cubicBezTo>
                  <a:cubicBezTo>
                    <a:pt x="43" y="77"/>
                    <a:pt x="41" y="71"/>
                    <a:pt x="41" y="65"/>
                  </a:cubicBezTo>
                  <a:cubicBezTo>
                    <a:pt x="41" y="59"/>
                    <a:pt x="43" y="53"/>
                    <a:pt x="48" y="49"/>
                  </a:cubicBezTo>
                  <a:cubicBezTo>
                    <a:pt x="52" y="44"/>
                    <a:pt x="58" y="42"/>
                    <a:pt x="64" y="42"/>
                  </a:cubicBezTo>
                  <a:cubicBezTo>
                    <a:pt x="70" y="42"/>
                    <a:pt x="76" y="44"/>
                    <a:pt x="80" y="49"/>
                  </a:cubicBezTo>
                  <a:cubicBezTo>
                    <a:pt x="85" y="53"/>
                    <a:pt x="87" y="59"/>
                    <a:pt x="87" y="65"/>
                  </a:cubicBezTo>
                  <a:cubicBezTo>
                    <a:pt x="87" y="71"/>
                    <a:pt x="85" y="77"/>
                    <a:pt x="80" y="81"/>
                  </a:cubicBezTo>
                  <a:close/>
                  <a:moveTo>
                    <a:pt x="123" y="28"/>
                  </a:moveTo>
                  <a:cubicBezTo>
                    <a:pt x="91" y="60"/>
                    <a:pt x="91" y="60"/>
                    <a:pt x="91" y="60"/>
                  </a:cubicBezTo>
                  <a:cubicBezTo>
                    <a:pt x="91" y="58"/>
                    <a:pt x="91" y="58"/>
                    <a:pt x="91" y="58"/>
                  </a:cubicBezTo>
                  <a:cubicBezTo>
                    <a:pt x="89" y="53"/>
                    <a:pt x="87" y="49"/>
                    <a:pt x="83" y="45"/>
                  </a:cubicBezTo>
                  <a:cubicBezTo>
                    <a:pt x="82" y="44"/>
                    <a:pt x="82" y="44"/>
                    <a:pt x="82" y="44"/>
                  </a:cubicBezTo>
                  <a:cubicBezTo>
                    <a:pt x="123" y="3"/>
                    <a:pt x="123" y="3"/>
                    <a:pt x="123" y="3"/>
                  </a:cubicBezTo>
                  <a:lnTo>
                    <a:pt x="123"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0" name="Freeform 10"/>
          <p:cNvSpPr>
            <a:spLocks noEditPoints="1"/>
          </p:cNvSpPr>
          <p:nvPr/>
        </p:nvSpPr>
        <p:spPr bwMode="auto">
          <a:xfrm>
            <a:off x="8256588" y="6073776"/>
            <a:ext cx="481013" cy="481013"/>
          </a:xfrm>
          <a:custGeom>
            <a:avLst/>
            <a:gdLst>
              <a:gd name="T0" fmla="*/ 122 w 128"/>
              <a:gd name="T1" fmla="*/ 93 h 128"/>
              <a:gd name="T2" fmla="*/ 127 w 128"/>
              <a:gd name="T3" fmla="*/ 31 h 128"/>
              <a:gd name="T4" fmla="*/ 128 w 128"/>
              <a:gd name="T5" fmla="*/ 6 h 128"/>
              <a:gd name="T6" fmla="*/ 6 w 128"/>
              <a:gd name="T7" fmla="*/ 0 h 128"/>
              <a:gd name="T8" fmla="*/ 0 w 128"/>
              <a:gd name="T9" fmla="*/ 28 h 128"/>
              <a:gd name="T10" fmla="*/ 72 w 128"/>
              <a:gd name="T11" fmla="*/ 34 h 128"/>
              <a:gd name="T12" fmla="*/ 0 w 128"/>
              <a:gd name="T13" fmla="*/ 97 h 128"/>
              <a:gd name="T14" fmla="*/ 6 w 128"/>
              <a:gd name="T15" fmla="*/ 128 h 128"/>
              <a:gd name="T16" fmla="*/ 128 w 128"/>
              <a:gd name="T17" fmla="*/ 122 h 128"/>
              <a:gd name="T18" fmla="*/ 5 w 128"/>
              <a:gd name="T19" fmla="*/ 29 h 128"/>
              <a:gd name="T20" fmla="*/ 17 w 128"/>
              <a:gd name="T21" fmla="*/ 4 h 128"/>
              <a:gd name="T22" fmla="*/ 20 w 128"/>
              <a:gd name="T23" fmla="*/ 15 h 128"/>
              <a:gd name="T24" fmla="*/ 22 w 128"/>
              <a:gd name="T25" fmla="*/ 4 h 128"/>
              <a:gd name="T26" fmla="*/ 32 w 128"/>
              <a:gd name="T27" fmla="*/ 13 h 128"/>
              <a:gd name="T28" fmla="*/ 37 w 128"/>
              <a:gd name="T29" fmla="*/ 13 h 128"/>
              <a:gd name="T30" fmla="*/ 47 w 128"/>
              <a:gd name="T31" fmla="*/ 4 h 128"/>
              <a:gd name="T32" fmla="*/ 49 w 128"/>
              <a:gd name="T33" fmla="*/ 15 h 128"/>
              <a:gd name="T34" fmla="*/ 51 w 128"/>
              <a:gd name="T35" fmla="*/ 4 h 128"/>
              <a:gd name="T36" fmla="*/ 62 w 128"/>
              <a:gd name="T37" fmla="*/ 13 h 128"/>
              <a:gd name="T38" fmla="*/ 66 w 128"/>
              <a:gd name="T39" fmla="*/ 13 h 128"/>
              <a:gd name="T40" fmla="*/ 77 w 128"/>
              <a:gd name="T41" fmla="*/ 4 h 128"/>
              <a:gd name="T42" fmla="*/ 79 w 128"/>
              <a:gd name="T43" fmla="*/ 15 h 128"/>
              <a:gd name="T44" fmla="*/ 81 w 128"/>
              <a:gd name="T45" fmla="*/ 4 h 128"/>
              <a:gd name="T46" fmla="*/ 91 w 128"/>
              <a:gd name="T47" fmla="*/ 13 h 128"/>
              <a:gd name="T48" fmla="*/ 96 w 128"/>
              <a:gd name="T49" fmla="*/ 13 h 128"/>
              <a:gd name="T50" fmla="*/ 106 w 128"/>
              <a:gd name="T51" fmla="*/ 4 h 128"/>
              <a:gd name="T52" fmla="*/ 109 w 128"/>
              <a:gd name="T53" fmla="*/ 15 h 128"/>
              <a:gd name="T54" fmla="*/ 111 w 128"/>
              <a:gd name="T55" fmla="*/ 4 h 128"/>
              <a:gd name="T56" fmla="*/ 123 w 128"/>
              <a:gd name="T57" fmla="*/ 29 h 128"/>
              <a:gd name="T58" fmla="*/ 79 w 128"/>
              <a:gd name="T59" fmla="*/ 34 h 128"/>
              <a:gd name="T60" fmla="*/ 49 w 128"/>
              <a:gd name="T61" fmla="*/ 93 h 128"/>
              <a:gd name="T62" fmla="*/ 79 w 128"/>
              <a:gd name="T63" fmla="*/ 34 h 128"/>
              <a:gd name="T64" fmla="*/ 5 w 128"/>
              <a:gd name="T65" fmla="*/ 123 h 128"/>
              <a:gd name="T66" fmla="*/ 17 w 128"/>
              <a:gd name="T67" fmla="*/ 98 h 128"/>
              <a:gd name="T68" fmla="*/ 20 w 128"/>
              <a:gd name="T69" fmla="*/ 109 h 128"/>
              <a:gd name="T70" fmla="*/ 22 w 128"/>
              <a:gd name="T71" fmla="*/ 98 h 128"/>
              <a:gd name="T72" fmla="*/ 32 w 128"/>
              <a:gd name="T73" fmla="*/ 107 h 128"/>
              <a:gd name="T74" fmla="*/ 37 w 128"/>
              <a:gd name="T75" fmla="*/ 107 h 128"/>
              <a:gd name="T76" fmla="*/ 47 w 128"/>
              <a:gd name="T77" fmla="*/ 98 h 128"/>
              <a:gd name="T78" fmla="*/ 49 w 128"/>
              <a:gd name="T79" fmla="*/ 109 h 128"/>
              <a:gd name="T80" fmla="*/ 51 w 128"/>
              <a:gd name="T81" fmla="*/ 98 h 128"/>
              <a:gd name="T82" fmla="*/ 62 w 128"/>
              <a:gd name="T83" fmla="*/ 107 h 128"/>
              <a:gd name="T84" fmla="*/ 66 w 128"/>
              <a:gd name="T85" fmla="*/ 107 h 128"/>
              <a:gd name="T86" fmla="*/ 77 w 128"/>
              <a:gd name="T87" fmla="*/ 98 h 128"/>
              <a:gd name="T88" fmla="*/ 79 w 128"/>
              <a:gd name="T89" fmla="*/ 109 h 128"/>
              <a:gd name="T90" fmla="*/ 81 w 128"/>
              <a:gd name="T91" fmla="*/ 98 h 128"/>
              <a:gd name="T92" fmla="*/ 91 w 128"/>
              <a:gd name="T93" fmla="*/ 107 h 128"/>
              <a:gd name="T94" fmla="*/ 96 w 128"/>
              <a:gd name="T95" fmla="*/ 107 h 128"/>
              <a:gd name="T96" fmla="*/ 106 w 128"/>
              <a:gd name="T97" fmla="*/ 98 h 128"/>
              <a:gd name="T98" fmla="*/ 109 w 128"/>
              <a:gd name="T99" fmla="*/ 109 h 128"/>
              <a:gd name="T100" fmla="*/ 111 w 128"/>
              <a:gd name="T101" fmla="*/ 98 h 128"/>
              <a:gd name="T102" fmla="*/ 123 w 128"/>
              <a:gd name="T103"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 h="128">
                <a:moveTo>
                  <a:pt x="128" y="99"/>
                </a:moveTo>
                <a:cubicBezTo>
                  <a:pt x="128" y="96"/>
                  <a:pt x="125" y="93"/>
                  <a:pt x="122" y="93"/>
                </a:cubicBezTo>
                <a:cubicBezTo>
                  <a:pt x="56" y="93"/>
                  <a:pt x="56" y="93"/>
                  <a:pt x="56" y="93"/>
                </a:cubicBezTo>
                <a:cubicBezTo>
                  <a:pt x="127" y="31"/>
                  <a:pt x="127" y="31"/>
                  <a:pt x="127" y="31"/>
                </a:cubicBezTo>
                <a:cubicBezTo>
                  <a:pt x="128" y="31"/>
                  <a:pt x="128" y="30"/>
                  <a:pt x="128" y="30"/>
                </a:cubicBezTo>
                <a:cubicBezTo>
                  <a:pt x="128" y="6"/>
                  <a:pt x="128" y="6"/>
                  <a:pt x="128" y="6"/>
                </a:cubicBezTo>
                <a:cubicBezTo>
                  <a:pt x="128" y="2"/>
                  <a:pt x="125" y="0"/>
                  <a:pt x="122" y="0"/>
                </a:cubicBezTo>
                <a:cubicBezTo>
                  <a:pt x="6" y="0"/>
                  <a:pt x="6" y="0"/>
                  <a:pt x="6" y="0"/>
                </a:cubicBezTo>
                <a:cubicBezTo>
                  <a:pt x="3" y="0"/>
                  <a:pt x="0" y="2"/>
                  <a:pt x="0" y="6"/>
                </a:cubicBezTo>
                <a:cubicBezTo>
                  <a:pt x="0" y="28"/>
                  <a:pt x="0" y="28"/>
                  <a:pt x="0" y="28"/>
                </a:cubicBezTo>
                <a:cubicBezTo>
                  <a:pt x="0" y="31"/>
                  <a:pt x="3" y="34"/>
                  <a:pt x="6" y="34"/>
                </a:cubicBezTo>
                <a:cubicBezTo>
                  <a:pt x="72" y="34"/>
                  <a:pt x="72" y="34"/>
                  <a:pt x="72" y="34"/>
                </a:cubicBezTo>
                <a:cubicBezTo>
                  <a:pt x="1" y="96"/>
                  <a:pt x="1" y="96"/>
                  <a:pt x="1" y="96"/>
                </a:cubicBezTo>
                <a:cubicBezTo>
                  <a:pt x="0" y="96"/>
                  <a:pt x="0" y="97"/>
                  <a:pt x="0" y="97"/>
                </a:cubicBezTo>
                <a:cubicBezTo>
                  <a:pt x="0" y="122"/>
                  <a:pt x="0" y="122"/>
                  <a:pt x="0" y="122"/>
                </a:cubicBezTo>
                <a:cubicBezTo>
                  <a:pt x="0" y="125"/>
                  <a:pt x="3" y="128"/>
                  <a:pt x="6" y="128"/>
                </a:cubicBezTo>
                <a:cubicBezTo>
                  <a:pt x="122" y="128"/>
                  <a:pt x="122" y="128"/>
                  <a:pt x="122" y="128"/>
                </a:cubicBezTo>
                <a:cubicBezTo>
                  <a:pt x="125" y="128"/>
                  <a:pt x="128" y="125"/>
                  <a:pt x="128" y="122"/>
                </a:cubicBezTo>
                <a:lnTo>
                  <a:pt x="128" y="99"/>
                </a:lnTo>
                <a:close/>
                <a:moveTo>
                  <a:pt x="5" y="29"/>
                </a:moveTo>
                <a:cubicBezTo>
                  <a:pt x="5" y="4"/>
                  <a:pt x="5" y="4"/>
                  <a:pt x="5" y="4"/>
                </a:cubicBezTo>
                <a:cubicBezTo>
                  <a:pt x="17" y="4"/>
                  <a:pt x="17" y="4"/>
                  <a:pt x="17" y="4"/>
                </a:cubicBezTo>
                <a:cubicBezTo>
                  <a:pt x="17" y="13"/>
                  <a:pt x="17" y="13"/>
                  <a:pt x="17" y="13"/>
                </a:cubicBezTo>
                <a:cubicBezTo>
                  <a:pt x="17" y="14"/>
                  <a:pt x="18" y="15"/>
                  <a:pt x="20" y="15"/>
                </a:cubicBezTo>
                <a:cubicBezTo>
                  <a:pt x="21" y="15"/>
                  <a:pt x="22" y="14"/>
                  <a:pt x="22" y="13"/>
                </a:cubicBezTo>
                <a:cubicBezTo>
                  <a:pt x="22" y="4"/>
                  <a:pt x="22" y="4"/>
                  <a:pt x="22" y="4"/>
                </a:cubicBezTo>
                <a:cubicBezTo>
                  <a:pt x="32" y="4"/>
                  <a:pt x="32" y="4"/>
                  <a:pt x="32" y="4"/>
                </a:cubicBezTo>
                <a:cubicBezTo>
                  <a:pt x="32" y="13"/>
                  <a:pt x="32" y="13"/>
                  <a:pt x="32" y="13"/>
                </a:cubicBezTo>
                <a:cubicBezTo>
                  <a:pt x="32" y="14"/>
                  <a:pt x="33" y="15"/>
                  <a:pt x="34" y="15"/>
                </a:cubicBezTo>
                <a:cubicBezTo>
                  <a:pt x="36" y="15"/>
                  <a:pt x="37" y="14"/>
                  <a:pt x="37" y="13"/>
                </a:cubicBezTo>
                <a:cubicBezTo>
                  <a:pt x="37" y="4"/>
                  <a:pt x="37" y="4"/>
                  <a:pt x="37" y="4"/>
                </a:cubicBezTo>
                <a:cubicBezTo>
                  <a:pt x="47" y="4"/>
                  <a:pt x="47" y="4"/>
                  <a:pt x="47" y="4"/>
                </a:cubicBezTo>
                <a:cubicBezTo>
                  <a:pt x="47" y="13"/>
                  <a:pt x="47" y="13"/>
                  <a:pt x="47" y="13"/>
                </a:cubicBezTo>
                <a:cubicBezTo>
                  <a:pt x="47" y="14"/>
                  <a:pt x="48" y="15"/>
                  <a:pt x="49" y="15"/>
                </a:cubicBezTo>
                <a:cubicBezTo>
                  <a:pt x="50" y="15"/>
                  <a:pt x="51" y="14"/>
                  <a:pt x="51" y="13"/>
                </a:cubicBezTo>
                <a:cubicBezTo>
                  <a:pt x="51" y="4"/>
                  <a:pt x="51" y="4"/>
                  <a:pt x="51" y="4"/>
                </a:cubicBezTo>
                <a:cubicBezTo>
                  <a:pt x="62" y="4"/>
                  <a:pt x="62" y="4"/>
                  <a:pt x="62" y="4"/>
                </a:cubicBezTo>
                <a:cubicBezTo>
                  <a:pt x="62" y="13"/>
                  <a:pt x="62" y="13"/>
                  <a:pt x="62" y="13"/>
                </a:cubicBezTo>
                <a:cubicBezTo>
                  <a:pt x="62" y="14"/>
                  <a:pt x="63" y="15"/>
                  <a:pt x="64" y="15"/>
                </a:cubicBezTo>
                <a:cubicBezTo>
                  <a:pt x="65" y="15"/>
                  <a:pt x="66" y="14"/>
                  <a:pt x="66" y="13"/>
                </a:cubicBezTo>
                <a:cubicBezTo>
                  <a:pt x="66" y="4"/>
                  <a:pt x="66" y="4"/>
                  <a:pt x="66" y="4"/>
                </a:cubicBezTo>
                <a:cubicBezTo>
                  <a:pt x="77" y="4"/>
                  <a:pt x="77" y="4"/>
                  <a:pt x="77" y="4"/>
                </a:cubicBezTo>
                <a:cubicBezTo>
                  <a:pt x="77" y="13"/>
                  <a:pt x="77" y="13"/>
                  <a:pt x="77" y="13"/>
                </a:cubicBezTo>
                <a:cubicBezTo>
                  <a:pt x="77" y="14"/>
                  <a:pt x="78" y="15"/>
                  <a:pt x="79" y="15"/>
                </a:cubicBezTo>
                <a:cubicBezTo>
                  <a:pt x="80" y="15"/>
                  <a:pt x="81" y="14"/>
                  <a:pt x="81" y="13"/>
                </a:cubicBezTo>
                <a:cubicBezTo>
                  <a:pt x="81" y="4"/>
                  <a:pt x="81" y="4"/>
                  <a:pt x="81" y="4"/>
                </a:cubicBezTo>
                <a:cubicBezTo>
                  <a:pt x="91" y="4"/>
                  <a:pt x="91" y="4"/>
                  <a:pt x="91" y="4"/>
                </a:cubicBezTo>
                <a:cubicBezTo>
                  <a:pt x="91" y="13"/>
                  <a:pt x="91" y="13"/>
                  <a:pt x="91" y="13"/>
                </a:cubicBezTo>
                <a:cubicBezTo>
                  <a:pt x="91" y="14"/>
                  <a:pt x="92" y="15"/>
                  <a:pt x="94" y="15"/>
                </a:cubicBezTo>
                <a:cubicBezTo>
                  <a:pt x="95" y="15"/>
                  <a:pt x="96" y="14"/>
                  <a:pt x="96" y="13"/>
                </a:cubicBezTo>
                <a:cubicBezTo>
                  <a:pt x="96" y="4"/>
                  <a:pt x="96" y="4"/>
                  <a:pt x="96" y="4"/>
                </a:cubicBezTo>
                <a:cubicBezTo>
                  <a:pt x="106" y="4"/>
                  <a:pt x="106" y="4"/>
                  <a:pt x="106" y="4"/>
                </a:cubicBezTo>
                <a:cubicBezTo>
                  <a:pt x="106" y="13"/>
                  <a:pt x="106" y="13"/>
                  <a:pt x="106" y="13"/>
                </a:cubicBezTo>
                <a:cubicBezTo>
                  <a:pt x="106" y="14"/>
                  <a:pt x="107" y="15"/>
                  <a:pt x="109" y="15"/>
                </a:cubicBezTo>
                <a:cubicBezTo>
                  <a:pt x="110" y="15"/>
                  <a:pt x="111" y="14"/>
                  <a:pt x="111" y="13"/>
                </a:cubicBezTo>
                <a:cubicBezTo>
                  <a:pt x="111" y="4"/>
                  <a:pt x="111" y="4"/>
                  <a:pt x="111" y="4"/>
                </a:cubicBezTo>
                <a:cubicBezTo>
                  <a:pt x="123" y="4"/>
                  <a:pt x="123" y="4"/>
                  <a:pt x="123" y="4"/>
                </a:cubicBezTo>
                <a:cubicBezTo>
                  <a:pt x="123" y="29"/>
                  <a:pt x="123" y="29"/>
                  <a:pt x="123" y="29"/>
                </a:cubicBezTo>
                <a:lnTo>
                  <a:pt x="5" y="29"/>
                </a:lnTo>
                <a:close/>
                <a:moveTo>
                  <a:pt x="79" y="34"/>
                </a:moveTo>
                <a:cubicBezTo>
                  <a:pt x="117" y="34"/>
                  <a:pt x="117" y="34"/>
                  <a:pt x="117" y="34"/>
                </a:cubicBezTo>
                <a:cubicBezTo>
                  <a:pt x="49" y="93"/>
                  <a:pt x="49" y="93"/>
                  <a:pt x="49" y="93"/>
                </a:cubicBezTo>
                <a:cubicBezTo>
                  <a:pt x="10" y="93"/>
                  <a:pt x="10" y="93"/>
                  <a:pt x="10" y="93"/>
                </a:cubicBezTo>
                <a:lnTo>
                  <a:pt x="79" y="34"/>
                </a:lnTo>
                <a:close/>
                <a:moveTo>
                  <a:pt x="123" y="123"/>
                </a:moveTo>
                <a:cubicBezTo>
                  <a:pt x="5" y="123"/>
                  <a:pt x="5" y="123"/>
                  <a:pt x="5" y="123"/>
                </a:cubicBezTo>
                <a:cubicBezTo>
                  <a:pt x="5" y="98"/>
                  <a:pt x="5" y="98"/>
                  <a:pt x="5" y="98"/>
                </a:cubicBezTo>
                <a:cubicBezTo>
                  <a:pt x="17" y="98"/>
                  <a:pt x="17" y="98"/>
                  <a:pt x="17" y="98"/>
                </a:cubicBezTo>
                <a:cubicBezTo>
                  <a:pt x="17" y="107"/>
                  <a:pt x="17" y="107"/>
                  <a:pt x="17" y="107"/>
                </a:cubicBezTo>
                <a:cubicBezTo>
                  <a:pt x="17" y="108"/>
                  <a:pt x="18" y="109"/>
                  <a:pt x="20" y="109"/>
                </a:cubicBezTo>
                <a:cubicBezTo>
                  <a:pt x="21" y="109"/>
                  <a:pt x="22" y="108"/>
                  <a:pt x="22" y="107"/>
                </a:cubicBezTo>
                <a:cubicBezTo>
                  <a:pt x="22" y="98"/>
                  <a:pt x="22" y="98"/>
                  <a:pt x="22" y="98"/>
                </a:cubicBezTo>
                <a:cubicBezTo>
                  <a:pt x="32" y="98"/>
                  <a:pt x="32" y="98"/>
                  <a:pt x="32" y="98"/>
                </a:cubicBezTo>
                <a:cubicBezTo>
                  <a:pt x="32" y="107"/>
                  <a:pt x="32" y="107"/>
                  <a:pt x="32" y="107"/>
                </a:cubicBezTo>
                <a:cubicBezTo>
                  <a:pt x="32" y="108"/>
                  <a:pt x="33" y="109"/>
                  <a:pt x="34" y="109"/>
                </a:cubicBezTo>
                <a:cubicBezTo>
                  <a:pt x="36" y="109"/>
                  <a:pt x="37" y="108"/>
                  <a:pt x="37" y="107"/>
                </a:cubicBezTo>
                <a:cubicBezTo>
                  <a:pt x="37" y="98"/>
                  <a:pt x="37" y="98"/>
                  <a:pt x="37" y="98"/>
                </a:cubicBezTo>
                <a:cubicBezTo>
                  <a:pt x="47" y="98"/>
                  <a:pt x="47" y="98"/>
                  <a:pt x="47" y="98"/>
                </a:cubicBezTo>
                <a:cubicBezTo>
                  <a:pt x="47" y="107"/>
                  <a:pt x="47" y="107"/>
                  <a:pt x="47" y="107"/>
                </a:cubicBezTo>
                <a:cubicBezTo>
                  <a:pt x="47" y="108"/>
                  <a:pt x="48" y="109"/>
                  <a:pt x="49" y="109"/>
                </a:cubicBezTo>
                <a:cubicBezTo>
                  <a:pt x="50" y="109"/>
                  <a:pt x="51" y="108"/>
                  <a:pt x="51" y="107"/>
                </a:cubicBezTo>
                <a:cubicBezTo>
                  <a:pt x="51" y="98"/>
                  <a:pt x="51" y="98"/>
                  <a:pt x="51" y="98"/>
                </a:cubicBezTo>
                <a:cubicBezTo>
                  <a:pt x="62" y="98"/>
                  <a:pt x="62" y="98"/>
                  <a:pt x="62" y="98"/>
                </a:cubicBezTo>
                <a:cubicBezTo>
                  <a:pt x="62" y="107"/>
                  <a:pt x="62" y="107"/>
                  <a:pt x="62" y="107"/>
                </a:cubicBezTo>
                <a:cubicBezTo>
                  <a:pt x="62" y="108"/>
                  <a:pt x="63" y="109"/>
                  <a:pt x="64" y="109"/>
                </a:cubicBezTo>
                <a:cubicBezTo>
                  <a:pt x="65" y="109"/>
                  <a:pt x="66" y="108"/>
                  <a:pt x="66" y="107"/>
                </a:cubicBezTo>
                <a:cubicBezTo>
                  <a:pt x="66" y="98"/>
                  <a:pt x="66" y="98"/>
                  <a:pt x="66" y="98"/>
                </a:cubicBezTo>
                <a:cubicBezTo>
                  <a:pt x="77" y="98"/>
                  <a:pt x="77" y="98"/>
                  <a:pt x="77" y="98"/>
                </a:cubicBezTo>
                <a:cubicBezTo>
                  <a:pt x="77" y="107"/>
                  <a:pt x="77" y="107"/>
                  <a:pt x="77" y="107"/>
                </a:cubicBezTo>
                <a:cubicBezTo>
                  <a:pt x="77" y="108"/>
                  <a:pt x="78" y="109"/>
                  <a:pt x="79" y="109"/>
                </a:cubicBezTo>
                <a:cubicBezTo>
                  <a:pt x="80" y="109"/>
                  <a:pt x="81" y="108"/>
                  <a:pt x="81" y="107"/>
                </a:cubicBezTo>
                <a:cubicBezTo>
                  <a:pt x="81" y="98"/>
                  <a:pt x="81" y="98"/>
                  <a:pt x="81" y="98"/>
                </a:cubicBezTo>
                <a:cubicBezTo>
                  <a:pt x="91" y="98"/>
                  <a:pt x="91" y="98"/>
                  <a:pt x="91" y="98"/>
                </a:cubicBezTo>
                <a:cubicBezTo>
                  <a:pt x="91" y="107"/>
                  <a:pt x="91" y="107"/>
                  <a:pt x="91" y="107"/>
                </a:cubicBezTo>
                <a:cubicBezTo>
                  <a:pt x="91" y="108"/>
                  <a:pt x="92" y="109"/>
                  <a:pt x="94" y="109"/>
                </a:cubicBezTo>
                <a:cubicBezTo>
                  <a:pt x="95" y="109"/>
                  <a:pt x="96" y="108"/>
                  <a:pt x="96" y="107"/>
                </a:cubicBezTo>
                <a:cubicBezTo>
                  <a:pt x="96" y="98"/>
                  <a:pt x="96" y="98"/>
                  <a:pt x="96" y="98"/>
                </a:cubicBezTo>
                <a:cubicBezTo>
                  <a:pt x="106" y="98"/>
                  <a:pt x="106" y="98"/>
                  <a:pt x="106" y="98"/>
                </a:cubicBezTo>
                <a:cubicBezTo>
                  <a:pt x="106" y="107"/>
                  <a:pt x="106" y="107"/>
                  <a:pt x="106" y="107"/>
                </a:cubicBezTo>
                <a:cubicBezTo>
                  <a:pt x="106" y="108"/>
                  <a:pt x="107" y="109"/>
                  <a:pt x="109" y="109"/>
                </a:cubicBezTo>
                <a:cubicBezTo>
                  <a:pt x="110" y="109"/>
                  <a:pt x="111" y="108"/>
                  <a:pt x="111" y="107"/>
                </a:cubicBezTo>
                <a:cubicBezTo>
                  <a:pt x="111" y="98"/>
                  <a:pt x="111" y="98"/>
                  <a:pt x="111" y="98"/>
                </a:cubicBezTo>
                <a:cubicBezTo>
                  <a:pt x="123" y="98"/>
                  <a:pt x="123" y="98"/>
                  <a:pt x="123" y="98"/>
                </a:cubicBezTo>
                <a:lnTo>
                  <a:pt x="123" y="12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 name="Freeform 11"/>
          <p:cNvSpPr>
            <a:spLocks noEditPoints="1"/>
          </p:cNvSpPr>
          <p:nvPr/>
        </p:nvSpPr>
        <p:spPr bwMode="auto">
          <a:xfrm>
            <a:off x="7351713" y="6073776"/>
            <a:ext cx="368300" cy="481013"/>
          </a:xfrm>
          <a:custGeom>
            <a:avLst/>
            <a:gdLst>
              <a:gd name="T0" fmla="*/ 98 w 98"/>
              <a:gd name="T1" fmla="*/ 85 h 128"/>
              <a:gd name="T2" fmla="*/ 81 w 98"/>
              <a:gd name="T3" fmla="*/ 48 h 128"/>
              <a:gd name="T4" fmla="*/ 81 w 98"/>
              <a:gd name="T5" fmla="*/ 48 h 128"/>
              <a:gd name="T6" fmla="*/ 81 w 98"/>
              <a:gd name="T7" fmla="*/ 6 h 128"/>
              <a:gd name="T8" fmla="*/ 75 w 98"/>
              <a:gd name="T9" fmla="*/ 0 h 128"/>
              <a:gd name="T10" fmla="*/ 23 w 98"/>
              <a:gd name="T11" fmla="*/ 0 h 128"/>
              <a:gd name="T12" fmla="*/ 17 w 98"/>
              <a:gd name="T13" fmla="*/ 6 h 128"/>
              <a:gd name="T14" fmla="*/ 17 w 98"/>
              <a:gd name="T15" fmla="*/ 48 h 128"/>
              <a:gd name="T16" fmla="*/ 17 w 98"/>
              <a:gd name="T17" fmla="*/ 48 h 128"/>
              <a:gd name="T18" fmla="*/ 0 w 98"/>
              <a:gd name="T19" fmla="*/ 85 h 128"/>
              <a:gd name="T20" fmla="*/ 25 w 98"/>
              <a:gd name="T21" fmla="*/ 127 h 128"/>
              <a:gd name="T22" fmla="*/ 26 w 98"/>
              <a:gd name="T23" fmla="*/ 128 h 128"/>
              <a:gd name="T24" fmla="*/ 72 w 98"/>
              <a:gd name="T25" fmla="*/ 128 h 128"/>
              <a:gd name="T26" fmla="*/ 73 w 98"/>
              <a:gd name="T27" fmla="*/ 127 h 128"/>
              <a:gd name="T28" fmla="*/ 98 w 98"/>
              <a:gd name="T29" fmla="*/ 85 h 128"/>
              <a:gd name="T30" fmla="*/ 22 w 98"/>
              <a:gd name="T31" fmla="*/ 4 h 128"/>
              <a:gd name="T32" fmla="*/ 76 w 98"/>
              <a:gd name="T33" fmla="*/ 4 h 128"/>
              <a:gd name="T34" fmla="*/ 76 w 98"/>
              <a:gd name="T35" fmla="*/ 44 h 128"/>
              <a:gd name="T36" fmla="*/ 74 w 98"/>
              <a:gd name="T37" fmla="*/ 43 h 128"/>
              <a:gd name="T38" fmla="*/ 67 w 98"/>
              <a:gd name="T39" fmla="*/ 39 h 128"/>
              <a:gd name="T40" fmla="*/ 66 w 98"/>
              <a:gd name="T41" fmla="*/ 39 h 128"/>
              <a:gd name="T42" fmla="*/ 66 w 98"/>
              <a:gd name="T43" fmla="*/ 20 h 128"/>
              <a:gd name="T44" fmla="*/ 60 w 98"/>
              <a:gd name="T45" fmla="*/ 14 h 128"/>
              <a:gd name="T46" fmla="*/ 38 w 98"/>
              <a:gd name="T47" fmla="*/ 14 h 128"/>
              <a:gd name="T48" fmla="*/ 32 w 98"/>
              <a:gd name="T49" fmla="*/ 20 h 128"/>
              <a:gd name="T50" fmla="*/ 32 w 98"/>
              <a:gd name="T51" fmla="*/ 39 h 128"/>
              <a:gd name="T52" fmla="*/ 31 w 98"/>
              <a:gd name="T53" fmla="*/ 39 h 128"/>
              <a:gd name="T54" fmla="*/ 24 w 98"/>
              <a:gd name="T55" fmla="*/ 43 h 128"/>
              <a:gd name="T56" fmla="*/ 22 w 98"/>
              <a:gd name="T57" fmla="*/ 44 h 128"/>
              <a:gd name="T58" fmla="*/ 22 w 98"/>
              <a:gd name="T59" fmla="*/ 4 h 128"/>
              <a:gd name="T60" fmla="*/ 62 w 98"/>
              <a:gd name="T61" fmla="*/ 19 h 128"/>
              <a:gd name="T62" fmla="*/ 62 w 98"/>
              <a:gd name="T63" fmla="*/ 38 h 128"/>
              <a:gd name="T64" fmla="*/ 60 w 98"/>
              <a:gd name="T65" fmla="*/ 37 h 128"/>
              <a:gd name="T66" fmla="*/ 38 w 98"/>
              <a:gd name="T67" fmla="*/ 37 h 128"/>
              <a:gd name="T68" fmla="*/ 36 w 98"/>
              <a:gd name="T69" fmla="*/ 38 h 128"/>
              <a:gd name="T70" fmla="*/ 36 w 98"/>
              <a:gd name="T71" fmla="*/ 19 h 128"/>
              <a:gd name="T72" fmla="*/ 62 w 98"/>
              <a:gd name="T73" fmla="*/ 19 h 128"/>
              <a:gd name="T74" fmla="*/ 71 w 98"/>
              <a:gd name="T75" fmla="*/ 123 h 128"/>
              <a:gd name="T76" fmla="*/ 71 w 98"/>
              <a:gd name="T77" fmla="*/ 123 h 128"/>
              <a:gd name="T78" fmla="*/ 27 w 98"/>
              <a:gd name="T79" fmla="*/ 123 h 128"/>
              <a:gd name="T80" fmla="*/ 27 w 98"/>
              <a:gd name="T81" fmla="*/ 123 h 128"/>
              <a:gd name="T82" fmla="*/ 11 w 98"/>
              <a:gd name="T83" fmla="*/ 108 h 128"/>
              <a:gd name="T84" fmla="*/ 5 w 98"/>
              <a:gd name="T85" fmla="*/ 85 h 128"/>
              <a:gd name="T86" fmla="*/ 8 w 98"/>
              <a:gd name="T87" fmla="*/ 67 h 128"/>
              <a:gd name="T88" fmla="*/ 18 w 98"/>
              <a:gd name="T89" fmla="*/ 53 h 128"/>
              <a:gd name="T90" fmla="*/ 32 w 98"/>
              <a:gd name="T91" fmla="*/ 44 h 128"/>
              <a:gd name="T92" fmla="*/ 66 w 98"/>
              <a:gd name="T93" fmla="*/ 44 h 128"/>
              <a:gd name="T94" fmla="*/ 80 w 98"/>
              <a:gd name="T95" fmla="*/ 53 h 128"/>
              <a:gd name="T96" fmla="*/ 90 w 98"/>
              <a:gd name="T97" fmla="*/ 67 h 128"/>
              <a:gd name="T98" fmla="*/ 93 w 98"/>
              <a:gd name="T99" fmla="*/ 85 h 128"/>
              <a:gd name="T100" fmla="*/ 87 w 98"/>
              <a:gd name="T101" fmla="*/ 108 h 128"/>
              <a:gd name="T102" fmla="*/ 71 w 98"/>
              <a:gd name="T103"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8" h="128">
                <a:moveTo>
                  <a:pt x="98" y="85"/>
                </a:moveTo>
                <a:cubicBezTo>
                  <a:pt x="98" y="71"/>
                  <a:pt x="92" y="58"/>
                  <a:pt x="81" y="48"/>
                </a:cubicBezTo>
                <a:cubicBezTo>
                  <a:pt x="81" y="48"/>
                  <a:pt x="81" y="48"/>
                  <a:pt x="81" y="48"/>
                </a:cubicBezTo>
                <a:cubicBezTo>
                  <a:pt x="81" y="6"/>
                  <a:pt x="81" y="6"/>
                  <a:pt x="81" y="6"/>
                </a:cubicBezTo>
                <a:cubicBezTo>
                  <a:pt x="81" y="2"/>
                  <a:pt x="78" y="0"/>
                  <a:pt x="75" y="0"/>
                </a:cubicBezTo>
                <a:cubicBezTo>
                  <a:pt x="23" y="0"/>
                  <a:pt x="23" y="0"/>
                  <a:pt x="23" y="0"/>
                </a:cubicBezTo>
                <a:cubicBezTo>
                  <a:pt x="20" y="0"/>
                  <a:pt x="17" y="2"/>
                  <a:pt x="17" y="6"/>
                </a:cubicBezTo>
                <a:cubicBezTo>
                  <a:pt x="17" y="48"/>
                  <a:pt x="17" y="48"/>
                  <a:pt x="17" y="48"/>
                </a:cubicBezTo>
                <a:cubicBezTo>
                  <a:pt x="17" y="48"/>
                  <a:pt x="17" y="48"/>
                  <a:pt x="17" y="48"/>
                </a:cubicBezTo>
                <a:cubicBezTo>
                  <a:pt x="6" y="58"/>
                  <a:pt x="0" y="71"/>
                  <a:pt x="0" y="85"/>
                </a:cubicBezTo>
                <a:cubicBezTo>
                  <a:pt x="0" y="102"/>
                  <a:pt x="10" y="119"/>
                  <a:pt x="25" y="127"/>
                </a:cubicBezTo>
                <a:cubicBezTo>
                  <a:pt x="26" y="127"/>
                  <a:pt x="26" y="128"/>
                  <a:pt x="26" y="128"/>
                </a:cubicBezTo>
                <a:cubicBezTo>
                  <a:pt x="72" y="128"/>
                  <a:pt x="72" y="128"/>
                  <a:pt x="72" y="128"/>
                </a:cubicBezTo>
                <a:cubicBezTo>
                  <a:pt x="72" y="128"/>
                  <a:pt x="72" y="127"/>
                  <a:pt x="73" y="127"/>
                </a:cubicBezTo>
                <a:cubicBezTo>
                  <a:pt x="88" y="119"/>
                  <a:pt x="98" y="102"/>
                  <a:pt x="98" y="85"/>
                </a:cubicBezTo>
                <a:close/>
                <a:moveTo>
                  <a:pt x="22" y="4"/>
                </a:moveTo>
                <a:cubicBezTo>
                  <a:pt x="76" y="4"/>
                  <a:pt x="76" y="4"/>
                  <a:pt x="76" y="4"/>
                </a:cubicBezTo>
                <a:cubicBezTo>
                  <a:pt x="76" y="44"/>
                  <a:pt x="76" y="44"/>
                  <a:pt x="76" y="44"/>
                </a:cubicBezTo>
                <a:cubicBezTo>
                  <a:pt x="74" y="43"/>
                  <a:pt x="74" y="43"/>
                  <a:pt x="74" y="43"/>
                </a:cubicBezTo>
                <a:cubicBezTo>
                  <a:pt x="72" y="42"/>
                  <a:pt x="70" y="40"/>
                  <a:pt x="67" y="39"/>
                </a:cubicBezTo>
                <a:cubicBezTo>
                  <a:pt x="66" y="39"/>
                  <a:pt x="66" y="39"/>
                  <a:pt x="66" y="39"/>
                </a:cubicBezTo>
                <a:cubicBezTo>
                  <a:pt x="66" y="20"/>
                  <a:pt x="66" y="20"/>
                  <a:pt x="66" y="20"/>
                </a:cubicBezTo>
                <a:cubicBezTo>
                  <a:pt x="66" y="17"/>
                  <a:pt x="63" y="14"/>
                  <a:pt x="60" y="14"/>
                </a:cubicBezTo>
                <a:cubicBezTo>
                  <a:pt x="38" y="14"/>
                  <a:pt x="38" y="14"/>
                  <a:pt x="38" y="14"/>
                </a:cubicBezTo>
                <a:cubicBezTo>
                  <a:pt x="35" y="14"/>
                  <a:pt x="32" y="17"/>
                  <a:pt x="32" y="20"/>
                </a:cubicBezTo>
                <a:cubicBezTo>
                  <a:pt x="32" y="39"/>
                  <a:pt x="32" y="39"/>
                  <a:pt x="32" y="39"/>
                </a:cubicBezTo>
                <a:cubicBezTo>
                  <a:pt x="31" y="39"/>
                  <a:pt x="31" y="39"/>
                  <a:pt x="31" y="39"/>
                </a:cubicBezTo>
                <a:cubicBezTo>
                  <a:pt x="28" y="40"/>
                  <a:pt x="26" y="42"/>
                  <a:pt x="24" y="43"/>
                </a:cubicBezTo>
                <a:cubicBezTo>
                  <a:pt x="22" y="44"/>
                  <a:pt x="22" y="44"/>
                  <a:pt x="22" y="44"/>
                </a:cubicBezTo>
                <a:lnTo>
                  <a:pt x="22" y="4"/>
                </a:lnTo>
                <a:close/>
                <a:moveTo>
                  <a:pt x="62" y="19"/>
                </a:moveTo>
                <a:cubicBezTo>
                  <a:pt x="62" y="38"/>
                  <a:pt x="62" y="38"/>
                  <a:pt x="62" y="38"/>
                </a:cubicBezTo>
                <a:cubicBezTo>
                  <a:pt x="60" y="37"/>
                  <a:pt x="60" y="37"/>
                  <a:pt x="60" y="37"/>
                </a:cubicBezTo>
                <a:cubicBezTo>
                  <a:pt x="53" y="36"/>
                  <a:pt x="45" y="36"/>
                  <a:pt x="38" y="37"/>
                </a:cubicBezTo>
                <a:cubicBezTo>
                  <a:pt x="36" y="38"/>
                  <a:pt x="36" y="38"/>
                  <a:pt x="36" y="38"/>
                </a:cubicBezTo>
                <a:cubicBezTo>
                  <a:pt x="36" y="19"/>
                  <a:pt x="36" y="19"/>
                  <a:pt x="36" y="19"/>
                </a:cubicBezTo>
                <a:lnTo>
                  <a:pt x="62" y="19"/>
                </a:lnTo>
                <a:close/>
                <a:moveTo>
                  <a:pt x="71" y="123"/>
                </a:moveTo>
                <a:cubicBezTo>
                  <a:pt x="71" y="123"/>
                  <a:pt x="71" y="123"/>
                  <a:pt x="71" y="123"/>
                </a:cubicBezTo>
                <a:cubicBezTo>
                  <a:pt x="27" y="123"/>
                  <a:pt x="27" y="123"/>
                  <a:pt x="27" y="123"/>
                </a:cubicBezTo>
                <a:cubicBezTo>
                  <a:pt x="27" y="123"/>
                  <a:pt x="27" y="123"/>
                  <a:pt x="27" y="123"/>
                </a:cubicBezTo>
                <a:cubicBezTo>
                  <a:pt x="20" y="119"/>
                  <a:pt x="15" y="114"/>
                  <a:pt x="11" y="108"/>
                </a:cubicBezTo>
                <a:cubicBezTo>
                  <a:pt x="7" y="101"/>
                  <a:pt x="5" y="93"/>
                  <a:pt x="5" y="85"/>
                </a:cubicBezTo>
                <a:cubicBezTo>
                  <a:pt x="5" y="79"/>
                  <a:pt x="6" y="73"/>
                  <a:pt x="8" y="67"/>
                </a:cubicBezTo>
                <a:cubicBezTo>
                  <a:pt x="11" y="62"/>
                  <a:pt x="14" y="58"/>
                  <a:pt x="18" y="53"/>
                </a:cubicBezTo>
                <a:cubicBezTo>
                  <a:pt x="22" y="49"/>
                  <a:pt x="27" y="46"/>
                  <a:pt x="32" y="44"/>
                </a:cubicBezTo>
                <a:cubicBezTo>
                  <a:pt x="43" y="39"/>
                  <a:pt x="55" y="39"/>
                  <a:pt x="66" y="44"/>
                </a:cubicBezTo>
                <a:cubicBezTo>
                  <a:pt x="71" y="46"/>
                  <a:pt x="76" y="49"/>
                  <a:pt x="80" y="53"/>
                </a:cubicBezTo>
                <a:cubicBezTo>
                  <a:pt x="84" y="58"/>
                  <a:pt x="87" y="62"/>
                  <a:pt x="90" y="67"/>
                </a:cubicBezTo>
                <a:cubicBezTo>
                  <a:pt x="92" y="73"/>
                  <a:pt x="93" y="79"/>
                  <a:pt x="93" y="85"/>
                </a:cubicBezTo>
                <a:cubicBezTo>
                  <a:pt x="93" y="93"/>
                  <a:pt x="91" y="101"/>
                  <a:pt x="87" y="108"/>
                </a:cubicBezTo>
                <a:cubicBezTo>
                  <a:pt x="83" y="114"/>
                  <a:pt x="78" y="119"/>
                  <a:pt x="71" y="123"/>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 name="Freeform 12"/>
          <p:cNvSpPr>
            <a:spLocks noEditPoints="1"/>
          </p:cNvSpPr>
          <p:nvPr/>
        </p:nvSpPr>
        <p:spPr bwMode="auto">
          <a:xfrm>
            <a:off x="6334125" y="6164263"/>
            <a:ext cx="481013" cy="296863"/>
          </a:xfrm>
          <a:custGeom>
            <a:avLst/>
            <a:gdLst>
              <a:gd name="T0" fmla="*/ 118 w 128"/>
              <a:gd name="T1" fmla="*/ 15 h 79"/>
              <a:gd name="T2" fmla="*/ 113 w 128"/>
              <a:gd name="T3" fmla="*/ 16 h 79"/>
              <a:gd name="T4" fmla="*/ 103 w 128"/>
              <a:gd name="T5" fmla="*/ 0 h 79"/>
              <a:gd name="T6" fmla="*/ 94 w 128"/>
              <a:gd name="T7" fmla="*/ 30 h 79"/>
              <a:gd name="T8" fmla="*/ 34 w 128"/>
              <a:gd name="T9" fmla="*/ 10 h 79"/>
              <a:gd name="T10" fmla="*/ 15 w 128"/>
              <a:gd name="T11" fmla="*/ 10 h 79"/>
              <a:gd name="T12" fmla="*/ 13 w 128"/>
              <a:gd name="T13" fmla="*/ 16 h 79"/>
              <a:gd name="T14" fmla="*/ 0 w 128"/>
              <a:gd name="T15" fmla="*/ 25 h 79"/>
              <a:gd name="T16" fmla="*/ 10 w 128"/>
              <a:gd name="T17" fmla="*/ 64 h 79"/>
              <a:gd name="T18" fmla="*/ 15 w 128"/>
              <a:gd name="T19" fmla="*/ 63 h 79"/>
              <a:gd name="T20" fmla="*/ 25 w 128"/>
              <a:gd name="T21" fmla="*/ 79 h 79"/>
              <a:gd name="T22" fmla="*/ 34 w 128"/>
              <a:gd name="T23" fmla="*/ 49 h 79"/>
              <a:gd name="T24" fmla="*/ 94 w 128"/>
              <a:gd name="T25" fmla="*/ 69 h 79"/>
              <a:gd name="T26" fmla="*/ 113 w 128"/>
              <a:gd name="T27" fmla="*/ 69 h 79"/>
              <a:gd name="T28" fmla="*/ 115 w 128"/>
              <a:gd name="T29" fmla="*/ 63 h 79"/>
              <a:gd name="T30" fmla="*/ 128 w 128"/>
              <a:gd name="T31" fmla="*/ 54 h 79"/>
              <a:gd name="T32" fmla="*/ 15 w 128"/>
              <a:gd name="T33" fmla="*/ 54 h 79"/>
              <a:gd name="T34" fmla="*/ 5 w 128"/>
              <a:gd name="T35" fmla="*/ 54 h 79"/>
              <a:gd name="T36" fmla="*/ 10 w 128"/>
              <a:gd name="T37" fmla="*/ 20 h 79"/>
              <a:gd name="T38" fmla="*/ 15 w 128"/>
              <a:gd name="T39" fmla="*/ 54 h 79"/>
              <a:gd name="T40" fmla="*/ 25 w 128"/>
              <a:gd name="T41" fmla="*/ 74 h 79"/>
              <a:gd name="T42" fmla="*/ 19 w 128"/>
              <a:gd name="T43" fmla="*/ 10 h 79"/>
              <a:gd name="T44" fmla="*/ 30 w 128"/>
              <a:gd name="T45" fmla="*/ 10 h 79"/>
              <a:gd name="T46" fmla="*/ 94 w 128"/>
              <a:gd name="T47" fmla="*/ 45 h 79"/>
              <a:gd name="T48" fmla="*/ 34 w 128"/>
              <a:gd name="T49" fmla="*/ 34 h 79"/>
              <a:gd name="T50" fmla="*/ 94 w 128"/>
              <a:gd name="T51" fmla="*/ 45 h 79"/>
              <a:gd name="T52" fmla="*/ 103 w 128"/>
              <a:gd name="T53" fmla="*/ 74 h 79"/>
              <a:gd name="T54" fmla="*/ 98 w 128"/>
              <a:gd name="T55" fmla="*/ 10 h 79"/>
              <a:gd name="T56" fmla="*/ 109 w 128"/>
              <a:gd name="T57" fmla="*/ 10 h 79"/>
              <a:gd name="T58" fmla="*/ 123 w 128"/>
              <a:gd name="T59" fmla="*/ 54 h 79"/>
              <a:gd name="T60" fmla="*/ 113 w 128"/>
              <a:gd name="T61" fmla="*/ 54 h 79"/>
              <a:gd name="T62" fmla="*/ 118 w 128"/>
              <a:gd name="T63" fmla="*/ 20 h 79"/>
              <a:gd name="T64" fmla="*/ 123 w 128"/>
              <a:gd name="T65"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79">
                <a:moveTo>
                  <a:pt x="128" y="25"/>
                </a:moveTo>
                <a:cubicBezTo>
                  <a:pt x="128" y="19"/>
                  <a:pt x="124" y="15"/>
                  <a:pt x="118" y="15"/>
                </a:cubicBezTo>
                <a:cubicBezTo>
                  <a:pt x="117" y="15"/>
                  <a:pt x="116" y="15"/>
                  <a:pt x="115" y="16"/>
                </a:cubicBezTo>
                <a:cubicBezTo>
                  <a:pt x="113" y="16"/>
                  <a:pt x="113" y="16"/>
                  <a:pt x="113" y="16"/>
                </a:cubicBezTo>
                <a:cubicBezTo>
                  <a:pt x="113" y="10"/>
                  <a:pt x="113" y="10"/>
                  <a:pt x="113" y="10"/>
                </a:cubicBezTo>
                <a:cubicBezTo>
                  <a:pt x="113" y="5"/>
                  <a:pt x="109" y="0"/>
                  <a:pt x="103" y="0"/>
                </a:cubicBezTo>
                <a:cubicBezTo>
                  <a:pt x="98" y="0"/>
                  <a:pt x="94" y="5"/>
                  <a:pt x="94" y="10"/>
                </a:cubicBezTo>
                <a:cubicBezTo>
                  <a:pt x="94" y="30"/>
                  <a:pt x="94" y="30"/>
                  <a:pt x="94" y="30"/>
                </a:cubicBezTo>
                <a:cubicBezTo>
                  <a:pt x="34" y="30"/>
                  <a:pt x="34" y="30"/>
                  <a:pt x="34" y="30"/>
                </a:cubicBezTo>
                <a:cubicBezTo>
                  <a:pt x="34" y="10"/>
                  <a:pt x="34" y="10"/>
                  <a:pt x="34" y="10"/>
                </a:cubicBezTo>
                <a:cubicBezTo>
                  <a:pt x="34" y="5"/>
                  <a:pt x="30" y="0"/>
                  <a:pt x="25" y="0"/>
                </a:cubicBezTo>
                <a:cubicBezTo>
                  <a:pt x="19" y="0"/>
                  <a:pt x="15" y="5"/>
                  <a:pt x="15" y="10"/>
                </a:cubicBezTo>
                <a:cubicBezTo>
                  <a:pt x="15" y="16"/>
                  <a:pt x="15" y="16"/>
                  <a:pt x="15" y="16"/>
                </a:cubicBezTo>
                <a:cubicBezTo>
                  <a:pt x="13" y="16"/>
                  <a:pt x="13" y="16"/>
                  <a:pt x="13" y="16"/>
                </a:cubicBezTo>
                <a:cubicBezTo>
                  <a:pt x="12" y="15"/>
                  <a:pt x="11" y="15"/>
                  <a:pt x="10" y="15"/>
                </a:cubicBezTo>
                <a:cubicBezTo>
                  <a:pt x="4" y="15"/>
                  <a:pt x="0" y="19"/>
                  <a:pt x="0" y="25"/>
                </a:cubicBezTo>
                <a:cubicBezTo>
                  <a:pt x="0" y="54"/>
                  <a:pt x="0" y="54"/>
                  <a:pt x="0" y="54"/>
                </a:cubicBezTo>
                <a:cubicBezTo>
                  <a:pt x="0" y="60"/>
                  <a:pt x="4" y="64"/>
                  <a:pt x="10" y="64"/>
                </a:cubicBezTo>
                <a:cubicBezTo>
                  <a:pt x="11" y="64"/>
                  <a:pt x="12" y="64"/>
                  <a:pt x="13" y="63"/>
                </a:cubicBezTo>
                <a:cubicBezTo>
                  <a:pt x="15" y="63"/>
                  <a:pt x="15" y="63"/>
                  <a:pt x="15" y="63"/>
                </a:cubicBezTo>
                <a:cubicBezTo>
                  <a:pt x="15" y="69"/>
                  <a:pt x="15" y="69"/>
                  <a:pt x="15" y="69"/>
                </a:cubicBezTo>
                <a:cubicBezTo>
                  <a:pt x="15" y="75"/>
                  <a:pt x="19" y="79"/>
                  <a:pt x="25" y="79"/>
                </a:cubicBezTo>
                <a:cubicBezTo>
                  <a:pt x="30" y="79"/>
                  <a:pt x="34" y="75"/>
                  <a:pt x="34" y="69"/>
                </a:cubicBezTo>
                <a:cubicBezTo>
                  <a:pt x="34" y="49"/>
                  <a:pt x="34" y="49"/>
                  <a:pt x="34" y="49"/>
                </a:cubicBezTo>
                <a:cubicBezTo>
                  <a:pt x="94" y="49"/>
                  <a:pt x="94" y="49"/>
                  <a:pt x="94" y="49"/>
                </a:cubicBezTo>
                <a:cubicBezTo>
                  <a:pt x="94" y="69"/>
                  <a:pt x="94" y="69"/>
                  <a:pt x="94" y="69"/>
                </a:cubicBezTo>
                <a:cubicBezTo>
                  <a:pt x="94" y="75"/>
                  <a:pt x="98" y="79"/>
                  <a:pt x="103" y="79"/>
                </a:cubicBezTo>
                <a:cubicBezTo>
                  <a:pt x="109" y="79"/>
                  <a:pt x="113" y="75"/>
                  <a:pt x="113" y="69"/>
                </a:cubicBezTo>
                <a:cubicBezTo>
                  <a:pt x="113" y="63"/>
                  <a:pt x="113" y="63"/>
                  <a:pt x="113" y="63"/>
                </a:cubicBezTo>
                <a:cubicBezTo>
                  <a:pt x="115" y="63"/>
                  <a:pt x="115" y="63"/>
                  <a:pt x="115" y="63"/>
                </a:cubicBezTo>
                <a:cubicBezTo>
                  <a:pt x="116" y="64"/>
                  <a:pt x="117" y="64"/>
                  <a:pt x="118" y="64"/>
                </a:cubicBezTo>
                <a:cubicBezTo>
                  <a:pt x="124" y="64"/>
                  <a:pt x="128" y="60"/>
                  <a:pt x="128" y="54"/>
                </a:cubicBezTo>
                <a:lnTo>
                  <a:pt x="128" y="25"/>
                </a:lnTo>
                <a:close/>
                <a:moveTo>
                  <a:pt x="15" y="54"/>
                </a:moveTo>
                <a:cubicBezTo>
                  <a:pt x="15" y="57"/>
                  <a:pt x="13" y="59"/>
                  <a:pt x="10" y="59"/>
                </a:cubicBezTo>
                <a:cubicBezTo>
                  <a:pt x="7" y="59"/>
                  <a:pt x="5" y="57"/>
                  <a:pt x="5" y="54"/>
                </a:cubicBezTo>
                <a:cubicBezTo>
                  <a:pt x="5" y="25"/>
                  <a:pt x="5" y="25"/>
                  <a:pt x="5" y="25"/>
                </a:cubicBezTo>
                <a:cubicBezTo>
                  <a:pt x="5" y="22"/>
                  <a:pt x="7" y="20"/>
                  <a:pt x="10" y="20"/>
                </a:cubicBezTo>
                <a:cubicBezTo>
                  <a:pt x="13" y="20"/>
                  <a:pt x="15" y="22"/>
                  <a:pt x="15" y="25"/>
                </a:cubicBezTo>
                <a:lnTo>
                  <a:pt x="15" y="54"/>
                </a:lnTo>
                <a:close/>
                <a:moveTo>
                  <a:pt x="30" y="69"/>
                </a:moveTo>
                <a:cubicBezTo>
                  <a:pt x="30" y="72"/>
                  <a:pt x="27" y="74"/>
                  <a:pt x="25" y="74"/>
                </a:cubicBezTo>
                <a:cubicBezTo>
                  <a:pt x="22" y="74"/>
                  <a:pt x="19" y="72"/>
                  <a:pt x="19" y="69"/>
                </a:cubicBezTo>
                <a:cubicBezTo>
                  <a:pt x="19" y="10"/>
                  <a:pt x="19" y="10"/>
                  <a:pt x="19" y="10"/>
                </a:cubicBezTo>
                <a:cubicBezTo>
                  <a:pt x="19" y="7"/>
                  <a:pt x="22" y="5"/>
                  <a:pt x="25" y="5"/>
                </a:cubicBezTo>
                <a:cubicBezTo>
                  <a:pt x="27" y="5"/>
                  <a:pt x="30" y="7"/>
                  <a:pt x="30" y="10"/>
                </a:cubicBezTo>
                <a:lnTo>
                  <a:pt x="30" y="69"/>
                </a:lnTo>
                <a:close/>
                <a:moveTo>
                  <a:pt x="94" y="45"/>
                </a:moveTo>
                <a:cubicBezTo>
                  <a:pt x="34" y="45"/>
                  <a:pt x="34" y="45"/>
                  <a:pt x="34" y="45"/>
                </a:cubicBezTo>
                <a:cubicBezTo>
                  <a:pt x="34" y="34"/>
                  <a:pt x="34" y="34"/>
                  <a:pt x="34" y="34"/>
                </a:cubicBezTo>
                <a:cubicBezTo>
                  <a:pt x="94" y="34"/>
                  <a:pt x="94" y="34"/>
                  <a:pt x="94" y="34"/>
                </a:cubicBezTo>
                <a:lnTo>
                  <a:pt x="94" y="45"/>
                </a:lnTo>
                <a:close/>
                <a:moveTo>
                  <a:pt x="109" y="69"/>
                </a:moveTo>
                <a:cubicBezTo>
                  <a:pt x="109" y="72"/>
                  <a:pt x="106" y="74"/>
                  <a:pt x="103" y="74"/>
                </a:cubicBezTo>
                <a:cubicBezTo>
                  <a:pt x="101" y="74"/>
                  <a:pt x="98" y="72"/>
                  <a:pt x="98" y="69"/>
                </a:cubicBezTo>
                <a:cubicBezTo>
                  <a:pt x="98" y="10"/>
                  <a:pt x="98" y="10"/>
                  <a:pt x="98" y="10"/>
                </a:cubicBezTo>
                <a:cubicBezTo>
                  <a:pt x="98" y="7"/>
                  <a:pt x="101" y="5"/>
                  <a:pt x="103" y="5"/>
                </a:cubicBezTo>
                <a:cubicBezTo>
                  <a:pt x="106" y="5"/>
                  <a:pt x="109" y="7"/>
                  <a:pt x="109" y="10"/>
                </a:cubicBezTo>
                <a:lnTo>
                  <a:pt x="109" y="69"/>
                </a:lnTo>
                <a:close/>
                <a:moveTo>
                  <a:pt x="123" y="54"/>
                </a:moveTo>
                <a:cubicBezTo>
                  <a:pt x="123" y="57"/>
                  <a:pt x="121" y="59"/>
                  <a:pt x="118" y="59"/>
                </a:cubicBezTo>
                <a:cubicBezTo>
                  <a:pt x="115" y="59"/>
                  <a:pt x="113" y="57"/>
                  <a:pt x="113" y="54"/>
                </a:cubicBezTo>
                <a:cubicBezTo>
                  <a:pt x="113" y="25"/>
                  <a:pt x="113" y="25"/>
                  <a:pt x="113" y="25"/>
                </a:cubicBezTo>
                <a:cubicBezTo>
                  <a:pt x="113" y="22"/>
                  <a:pt x="115" y="20"/>
                  <a:pt x="118" y="20"/>
                </a:cubicBezTo>
                <a:cubicBezTo>
                  <a:pt x="121" y="20"/>
                  <a:pt x="123" y="22"/>
                  <a:pt x="123" y="25"/>
                </a:cubicBezTo>
                <a:lnTo>
                  <a:pt x="123" y="54"/>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 name="Freeform 13"/>
          <p:cNvSpPr>
            <a:spLocks noEditPoints="1"/>
          </p:cNvSpPr>
          <p:nvPr/>
        </p:nvSpPr>
        <p:spPr bwMode="auto">
          <a:xfrm>
            <a:off x="5437188" y="6067426"/>
            <a:ext cx="352425" cy="487363"/>
          </a:xfrm>
          <a:custGeom>
            <a:avLst/>
            <a:gdLst>
              <a:gd name="T0" fmla="*/ 75 w 94"/>
              <a:gd name="T1" fmla="*/ 125 h 130"/>
              <a:gd name="T2" fmla="*/ 82 w 94"/>
              <a:gd name="T3" fmla="*/ 129 h 130"/>
              <a:gd name="T4" fmla="*/ 89 w 94"/>
              <a:gd name="T5" fmla="*/ 128 h 130"/>
              <a:gd name="T6" fmla="*/ 93 w 94"/>
              <a:gd name="T7" fmla="*/ 126 h 130"/>
              <a:gd name="T8" fmla="*/ 94 w 94"/>
              <a:gd name="T9" fmla="*/ 121 h 130"/>
              <a:gd name="T10" fmla="*/ 86 w 94"/>
              <a:gd name="T11" fmla="*/ 77 h 130"/>
              <a:gd name="T12" fmla="*/ 79 w 94"/>
              <a:gd name="T13" fmla="*/ 73 h 130"/>
              <a:gd name="T14" fmla="*/ 78 w 94"/>
              <a:gd name="T15" fmla="*/ 73 h 130"/>
              <a:gd name="T16" fmla="*/ 67 w 94"/>
              <a:gd name="T17" fmla="*/ 19 h 130"/>
              <a:gd name="T18" fmla="*/ 43 w 94"/>
              <a:gd name="T19" fmla="*/ 2 h 130"/>
              <a:gd name="T20" fmla="*/ 26 w 94"/>
              <a:gd name="T21" fmla="*/ 20 h 130"/>
              <a:gd name="T22" fmla="*/ 16 w 94"/>
              <a:gd name="T23" fmla="*/ 73 h 130"/>
              <a:gd name="T24" fmla="*/ 15 w 94"/>
              <a:gd name="T25" fmla="*/ 73 h 130"/>
              <a:gd name="T26" fmla="*/ 14 w 94"/>
              <a:gd name="T27" fmla="*/ 73 h 130"/>
              <a:gd name="T28" fmla="*/ 8 w 94"/>
              <a:gd name="T29" fmla="*/ 77 h 130"/>
              <a:gd name="T30" fmla="*/ 0 w 94"/>
              <a:gd name="T31" fmla="*/ 121 h 130"/>
              <a:gd name="T32" fmla="*/ 1 w 94"/>
              <a:gd name="T33" fmla="*/ 126 h 130"/>
              <a:gd name="T34" fmla="*/ 5 w 94"/>
              <a:gd name="T35" fmla="*/ 128 h 130"/>
              <a:gd name="T36" fmla="*/ 12 w 94"/>
              <a:gd name="T37" fmla="*/ 129 h 130"/>
              <a:gd name="T38" fmla="*/ 19 w 94"/>
              <a:gd name="T39" fmla="*/ 125 h 130"/>
              <a:gd name="T40" fmla="*/ 27 w 94"/>
              <a:gd name="T41" fmla="*/ 81 h 130"/>
              <a:gd name="T42" fmla="*/ 22 w 94"/>
              <a:gd name="T43" fmla="*/ 74 h 130"/>
              <a:gd name="T44" fmla="*/ 21 w 94"/>
              <a:gd name="T45" fmla="*/ 74 h 130"/>
              <a:gd name="T46" fmla="*/ 29 w 94"/>
              <a:gd name="T47" fmla="*/ 33 h 130"/>
              <a:gd name="T48" fmla="*/ 31 w 94"/>
              <a:gd name="T49" fmla="*/ 35 h 130"/>
              <a:gd name="T50" fmla="*/ 51 w 94"/>
              <a:gd name="T51" fmla="*/ 43 h 130"/>
              <a:gd name="T52" fmla="*/ 63 w 94"/>
              <a:gd name="T53" fmla="*/ 35 h 130"/>
              <a:gd name="T54" fmla="*/ 65 w 94"/>
              <a:gd name="T55" fmla="*/ 33 h 130"/>
              <a:gd name="T56" fmla="*/ 73 w 94"/>
              <a:gd name="T57" fmla="*/ 74 h 130"/>
              <a:gd name="T58" fmla="*/ 72 w 94"/>
              <a:gd name="T59" fmla="*/ 74 h 130"/>
              <a:gd name="T60" fmla="*/ 68 w 94"/>
              <a:gd name="T61" fmla="*/ 76 h 130"/>
              <a:gd name="T62" fmla="*/ 67 w 94"/>
              <a:gd name="T63" fmla="*/ 81 h 130"/>
              <a:gd name="T64" fmla="*/ 75 w 94"/>
              <a:gd name="T65" fmla="*/ 125 h 130"/>
              <a:gd name="T66" fmla="*/ 23 w 94"/>
              <a:gd name="T67" fmla="*/ 79 h 130"/>
              <a:gd name="T68" fmla="*/ 14 w 94"/>
              <a:gd name="T69" fmla="*/ 125 h 130"/>
              <a:gd name="T70" fmla="*/ 4 w 94"/>
              <a:gd name="T71" fmla="*/ 123 h 130"/>
              <a:gd name="T72" fmla="*/ 13 w 94"/>
              <a:gd name="T73" fmla="*/ 77 h 130"/>
              <a:gd name="T74" fmla="*/ 23 w 94"/>
              <a:gd name="T75" fmla="*/ 79 h 130"/>
              <a:gd name="T76" fmla="*/ 63 w 94"/>
              <a:gd name="T77" fmla="*/ 21 h 130"/>
              <a:gd name="T78" fmla="*/ 60 w 94"/>
              <a:gd name="T79" fmla="*/ 32 h 130"/>
              <a:gd name="T80" fmla="*/ 50 w 94"/>
              <a:gd name="T81" fmla="*/ 38 h 130"/>
              <a:gd name="T82" fmla="*/ 47 w 94"/>
              <a:gd name="T83" fmla="*/ 39 h 130"/>
              <a:gd name="T84" fmla="*/ 31 w 94"/>
              <a:gd name="T85" fmla="*/ 25 h 130"/>
              <a:gd name="T86" fmla="*/ 31 w 94"/>
              <a:gd name="T87" fmla="*/ 21 h 130"/>
              <a:gd name="T88" fmla="*/ 31 w 94"/>
              <a:gd name="T89" fmla="*/ 21 h 130"/>
              <a:gd name="T90" fmla="*/ 31 w 94"/>
              <a:gd name="T91" fmla="*/ 21 h 130"/>
              <a:gd name="T92" fmla="*/ 31 w 94"/>
              <a:gd name="T93" fmla="*/ 21 h 130"/>
              <a:gd name="T94" fmla="*/ 31 w 94"/>
              <a:gd name="T95" fmla="*/ 20 h 130"/>
              <a:gd name="T96" fmla="*/ 34 w 94"/>
              <a:gd name="T97" fmla="*/ 13 h 130"/>
              <a:gd name="T98" fmla="*/ 44 w 94"/>
              <a:gd name="T99" fmla="*/ 6 h 130"/>
              <a:gd name="T100" fmla="*/ 63 w 94"/>
              <a:gd name="T101" fmla="*/ 19 h 130"/>
              <a:gd name="T102" fmla="*/ 63 w 94"/>
              <a:gd name="T103" fmla="*/ 21 h 130"/>
              <a:gd name="T104" fmla="*/ 81 w 94"/>
              <a:gd name="T105" fmla="*/ 77 h 130"/>
              <a:gd name="T106" fmla="*/ 90 w 94"/>
              <a:gd name="T107" fmla="*/ 123 h 130"/>
              <a:gd name="T108" fmla="*/ 80 w 94"/>
              <a:gd name="T109" fmla="*/ 125 h 130"/>
              <a:gd name="T110" fmla="*/ 71 w 94"/>
              <a:gd name="T111" fmla="*/ 79 h 130"/>
              <a:gd name="T112" fmla="*/ 81 w 94"/>
              <a:gd name="T113" fmla="*/ 7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4" h="130">
                <a:moveTo>
                  <a:pt x="75" y="125"/>
                </a:moveTo>
                <a:cubicBezTo>
                  <a:pt x="76" y="128"/>
                  <a:pt x="79" y="130"/>
                  <a:pt x="82" y="129"/>
                </a:cubicBezTo>
                <a:cubicBezTo>
                  <a:pt x="89" y="128"/>
                  <a:pt x="89" y="128"/>
                  <a:pt x="89" y="128"/>
                </a:cubicBezTo>
                <a:cubicBezTo>
                  <a:pt x="91" y="128"/>
                  <a:pt x="92" y="127"/>
                  <a:pt x="93" y="126"/>
                </a:cubicBezTo>
                <a:cubicBezTo>
                  <a:pt x="94" y="124"/>
                  <a:pt x="94" y="123"/>
                  <a:pt x="94" y="121"/>
                </a:cubicBezTo>
                <a:cubicBezTo>
                  <a:pt x="86" y="77"/>
                  <a:pt x="86" y="77"/>
                  <a:pt x="86" y="77"/>
                </a:cubicBezTo>
                <a:cubicBezTo>
                  <a:pt x="85" y="74"/>
                  <a:pt x="82" y="72"/>
                  <a:pt x="79" y="73"/>
                </a:cubicBezTo>
                <a:cubicBezTo>
                  <a:pt x="78" y="73"/>
                  <a:pt x="78" y="73"/>
                  <a:pt x="78" y="73"/>
                </a:cubicBezTo>
                <a:cubicBezTo>
                  <a:pt x="67" y="19"/>
                  <a:pt x="67" y="19"/>
                  <a:pt x="67" y="19"/>
                </a:cubicBezTo>
                <a:cubicBezTo>
                  <a:pt x="65" y="7"/>
                  <a:pt x="55" y="0"/>
                  <a:pt x="43" y="2"/>
                </a:cubicBezTo>
                <a:cubicBezTo>
                  <a:pt x="34" y="4"/>
                  <a:pt x="28" y="11"/>
                  <a:pt x="26" y="20"/>
                </a:cubicBezTo>
                <a:cubicBezTo>
                  <a:pt x="16" y="73"/>
                  <a:pt x="16" y="73"/>
                  <a:pt x="16" y="73"/>
                </a:cubicBezTo>
                <a:cubicBezTo>
                  <a:pt x="15" y="73"/>
                  <a:pt x="15" y="73"/>
                  <a:pt x="15" y="73"/>
                </a:cubicBezTo>
                <a:cubicBezTo>
                  <a:pt x="15" y="73"/>
                  <a:pt x="14" y="73"/>
                  <a:pt x="14" y="73"/>
                </a:cubicBezTo>
                <a:cubicBezTo>
                  <a:pt x="11" y="73"/>
                  <a:pt x="9" y="75"/>
                  <a:pt x="8" y="77"/>
                </a:cubicBezTo>
                <a:cubicBezTo>
                  <a:pt x="0" y="121"/>
                  <a:pt x="0" y="121"/>
                  <a:pt x="0" y="121"/>
                </a:cubicBezTo>
                <a:cubicBezTo>
                  <a:pt x="0" y="123"/>
                  <a:pt x="0" y="124"/>
                  <a:pt x="1" y="126"/>
                </a:cubicBezTo>
                <a:cubicBezTo>
                  <a:pt x="2" y="127"/>
                  <a:pt x="3" y="128"/>
                  <a:pt x="5" y="128"/>
                </a:cubicBezTo>
                <a:cubicBezTo>
                  <a:pt x="12" y="129"/>
                  <a:pt x="12" y="129"/>
                  <a:pt x="12" y="129"/>
                </a:cubicBezTo>
                <a:cubicBezTo>
                  <a:pt x="15" y="130"/>
                  <a:pt x="18" y="128"/>
                  <a:pt x="19" y="125"/>
                </a:cubicBezTo>
                <a:cubicBezTo>
                  <a:pt x="27" y="81"/>
                  <a:pt x="27" y="81"/>
                  <a:pt x="27" y="81"/>
                </a:cubicBezTo>
                <a:cubicBezTo>
                  <a:pt x="28" y="78"/>
                  <a:pt x="26" y="75"/>
                  <a:pt x="22" y="74"/>
                </a:cubicBezTo>
                <a:cubicBezTo>
                  <a:pt x="21" y="74"/>
                  <a:pt x="21" y="74"/>
                  <a:pt x="21" y="74"/>
                </a:cubicBezTo>
                <a:cubicBezTo>
                  <a:pt x="29" y="33"/>
                  <a:pt x="29" y="33"/>
                  <a:pt x="29" y="33"/>
                </a:cubicBezTo>
                <a:cubicBezTo>
                  <a:pt x="31" y="35"/>
                  <a:pt x="31" y="35"/>
                  <a:pt x="31" y="35"/>
                </a:cubicBezTo>
                <a:cubicBezTo>
                  <a:pt x="35" y="41"/>
                  <a:pt x="43" y="44"/>
                  <a:pt x="51" y="43"/>
                </a:cubicBezTo>
                <a:cubicBezTo>
                  <a:pt x="56" y="42"/>
                  <a:pt x="60" y="39"/>
                  <a:pt x="63" y="35"/>
                </a:cubicBezTo>
                <a:cubicBezTo>
                  <a:pt x="65" y="33"/>
                  <a:pt x="65" y="33"/>
                  <a:pt x="65" y="33"/>
                </a:cubicBezTo>
                <a:cubicBezTo>
                  <a:pt x="73" y="74"/>
                  <a:pt x="73" y="74"/>
                  <a:pt x="73" y="74"/>
                </a:cubicBezTo>
                <a:cubicBezTo>
                  <a:pt x="72" y="74"/>
                  <a:pt x="72" y="74"/>
                  <a:pt x="72" y="74"/>
                </a:cubicBezTo>
                <a:cubicBezTo>
                  <a:pt x="70" y="74"/>
                  <a:pt x="69" y="75"/>
                  <a:pt x="68" y="76"/>
                </a:cubicBezTo>
                <a:cubicBezTo>
                  <a:pt x="67" y="78"/>
                  <a:pt x="67" y="79"/>
                  <a:pt x="67" y="81"/>
                </a:cubicBezTo>
                <a:lnTo>
                  <a:pt x="75" y="125"/>
                </a:lnTo>
                <a:close/>
                <a:moveTo>
                  <a:pt x="23" y="79"/>
                </a:moveTo>
                <a:cubicBezTo>
                  <a:pt x="14" y="125"/>
                  <a:pt x="14" y="125"/>
                  <a:pt x="14" y="125"/>
                </a:cubicBezTo>
                <a:cubicBezTo>
                  <a:pt x="4" y="123"/>
                  <a:pt x="4" y="123"/>
                  <a:pt x="4" y="123"/>
                </a:cubicBezTo>
                <a:cubicBezTo>
                  <a:pt x="13" y="77"/>
                  <a:pt x="13" y="77"/>
                  <a:pt x="13" y="77"/>
                </a:cubicBezTo>
                <a:lnTo>
                  <a:pt x="23" y="79"/>
                </a:lnTo>
                <a:close/>
                <a:moveTo>
                  <a:pt x="63" y="21"/>
                </a:moveTo>
                <a:cubicBezTo>
                  <a:pt x="63" y="25"/>
                  <a:pt x="62" y="29"/>
                  <a:pt x="60" y="32"/>
                </a:cubicBezTo>
                <a:cubicBezTo>
                  <a:pt x="58" y="35"/>
                  <a:pt x="54" y="38"/>
                  <a:pt x="50" y="38"/>
                </a:cubicBezTo>
                <a:cubicBezTo>
                  <a:pt x="49" y="39"/>
                  <a:pt x="48" y="39"/>
                  <a:pt x="47" y="39"/>
                </a:cubicBezTo>
                <a:cubicBezTo>
                  <a:pt x="39" y="39"/>
                  <a:pt x="32" y="33"/>
                  <a:pt x="31" y="25"/>
                </a:cubicBezTo>
                <a:cubicBezTo>
                  <a:pt x="31" y="24"/>
                  <a:pt x="31" y="23"/>
                  <a:pt x="31" y="21"/>
                </a:cubicBezTo>
                <a:cubicBezTo>
                  <a:pt x="31" y="21"/>
                  <a:pt x="31" y="21"/>
                  <a:pt x="31" y="21"/>
                </a:cubicBezTo>
                <a:cubicBezTo>
                  <a:pt x="31" y="21"/>
                  <a:pt x="31" y="21"/>
                  <a:pt x="31" y="21"/>
                </a:cubicBezTo>
                <a:cubicBezTo>
                  <a:pt x="31" y="21"/>
                  <a:pt x="31" y="21"/>
                  <a:pt x="31" y="21"/>
                </a:cubicBezTo>
                <a:cubicBezTo>
                  <a:pt x="31" y="20"/>
                  <a:pt x="31" y="20"/>
                  <a:pt x="31" y="20"/>
                </a:cubicBezTo>
                <a:cubicBezTo>
                  <a:pt x="31" y="17"/>
                  <a:pt x="32" y="15"/>
                  <a:pt x="34" y="13"/>
                </a:cubicBezTo>
                <a:cubicBezTo>
                  <a:pt x="36" y="10"/>
                  <a:pt x="40" y="7"/>
                  <a:pt x="44" y="6"/>
                </a:cubicBezTo>
                <a:cubicBezTo>
                  <a:pt x="53" y="5"/>
                  <a:pt x="61" y="11"/>
                  <a:pt x="63" y="19"/>
                </a:cubicBezTo>
                <a:cubicBezTo>
                  <a:pt x="63" y="21"/>
                  <a:pt x="63" y="21"/>
                  <a:pt x="63" y="21"/>
                </a:cubicBezTo>
                <a:close/>
                <a:moveTo>
                  <a:pt x="81" y="77"/>
                </a:moveTo>
                <a:cubicBezTo>
                  <a:pt x="90" y="123"/>
                  <a:pt x="90" y="123"/>
                  <a:pt x="90" y="123"/>
                </a:cubicBezTo>
                <a:cubicBezTo>
                  <a:pt x="80" y="125"/>
                  <a:pt x="80" y="125"/>
                  <a:pt x="80" y="125"/>
                </a:cubicBezTo>
                <a:cubicBezTo>
                  <a:pt x="71" y="79"/>
                  <a:pt x="71" y="79"/>
                  <a:pt x="71" y="79"/>
                </a:cubicBezTo>
                <a:lnTo>
                  <a:pt x="81" y="77"/>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81" name="组合 180"/>
          <p:cNvGrpSpPr/>
          <p:nvPr/>
        </p:nvGrpSpPr>
        <p:grpSpPr>
          <a:xfrm>
            <a:off x="4546600" y="6073776"/>
            <a:ext cx="211138" cy="481013"/>
            <a:chOff x="4546600" y="6073776"/>
            <a:chExt cx="211138" cy="481013"/>
          </a:xfrm>
          <a:solidFill>
            <a:schemeClr val="accent1"/>
          </a:solidFill>
        </p:grpSpPr>
        <p:sp>
          <p:nvSpPr>
            <p:cNvPr id="14" name="Freeform 14"/>
            <p:cNvSpPr>
              <a:spLocks noEditPoints="1"/>
            </p:cNvSpPr>
            <p:nvPr/>
          </p:nvSpPr>
          <p:spPr bwMode="auto">
            <a:xfrm>
              <a:off x="4546600" y="6073776"/>
              <a:ext cx="211138" cy="481013"/>
            </a:xfrm>
            <a:custGeom>
              <a:avLst/>
              <a:gdLst>
                <a:gd name="T0" fmla="*/ 50 w 56"/>
                <a:gd name="T1" fmla="*/ 27 h 128"/>
                <a:gd name="T2" fmla="*/ 45 w 56"/>
                <a:gd name="T3" fmla="*/ 27 h 128"/>
                <a:gd name="T4" fmla="*/ 45 w 56"/>
                <a:gd name="T5" fmla="*/ 13 h 128"/>
                <a:gd name="T6" fmla="*/ 39 w 56"/>
                <a:gd name="T7" fmla="*/ 7 h 128"/>
                <a:gd name="T8" fmla="*/ 30 w 56"/>
                <a:gd name="T9" fmla="*/ 7 h 128"/>
                <a:gd name="T10" fmla="*/ 30 w 56"/>
                <a:gd name="T11" fmla="*/ 2 h 128"/>
                <a:gd name="T12" fmla="*/ 28 w 56"/>
                <a:gd name="T13" fmla="*/ 0 h 128"/>
                <a:gd name="T14" fmla="*/ 26 w 56"/>
                <a:gd name="T15" fmla="*/ 2 h 128"/>
                <a:gd name="T16" fmla="*/ 26 w 56"/>
                <a:gd name="T17" fmla="*/ 7 h 128"/>
                <a:gd name="T18" fmla="*/ 17 w 56"/>
                <a:gd name="T19" fmla="*/ 7 h 128"/>
                <a:gd name="T20" fmla="*/ 11 w 56"/>
                <a:gd name="T21" fmla="*/ 13 h 128"/>
                <a:gd name="T22" fmla="*/ 11 w 56"/>
                <a:gd name="T23" fmla="*/ 27 h 128"/>
                <a:gd name="T24" fmla="*/ 6 w 56"/>
                <a:gd name="T25" fmla="*/ 27 h 128"/>
                <a:gd name="T26" fmla="*/ 0 w 56"/>
                <a:gd name="T27" fmla="*/ 33 h 128"/>
                <a:gd name="T28" fmla="*/ 0 w 56"/>
                <a:gd name="T29" fmla="*/ 122 h 128"/>
                <a:gd name="T30" fmla="*/ 6 w 56"/>
                <a:gd name="T31" fmla="*/ 128 h 128"/>
                <a:gd name="T32" fmla="*/ 50 w 56"/>
                <a:gd name="T33" fmla="*/ 128 h 128"/>
                <a:gd name="T34" fmla="*/ 56 w 56"/>
                <a:gd name="T35" fmla="*/ 122 h 128"/>
                <a:gd name="T36" fmla="*/ 56 w 56"/>
                <a:gd name="T37" fmla="*/ 33 h 128"/>
                <a:gd name="T38" fmla="*/ 50 w 56"/>
                <a:gd name="T39" fmla="*/ 27 h 128"/>
                <a:gd name="T40" fmla="*/ 15 w 56"/>
                <a:gd name="T41" fmla="*/ 12 h 128"/>
                <a:gd name="T42" fmla="*/ 41 w 56"/>
                <a:gd name="T43" fmla="*/ 12 h 128"/>
                <a:gd name="T44" fmla="*/ 41 w 56"/>
                <a:gd name="T45" fmla="*/ 27 h 128"/>
                <a:gd name="T46" fmla="*/ 15 w 56"/>
                <a:gd name="T47" fmla="*/ 27 h 128"/>
                <a:gd name="T48" fmla="*/ 15 w 56"/>
                <a:gd name="T49" fmla="*/ 12 h 128"/>
                <a:gd name="T50" fmla="*/ 52 w 56"/>
                <a:gd name="T51" fmla="*/ 123 h 128"/>
                <a:gd name="T52" fmla="*/ 4 w 56"/>
                <a:gd name="T53" fmla="*/ 123 h 128"/>
                <a:gd name="T54" fmla="*/ 4 w 56"/>
                <a:gd name="T55" fmla="*/ 31 h 128"/>
                <a:gd name="T56" fmla="*/ 52 w 56"/>
                <a:gd name="T57" fmla="*/ 31 h 128"/>
                <a:gd name="T58" fmla="*/ 52 w 56"/>
                <a:gd name="T5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6" h="128">
                  <a:moveTo>
                    <a:pt x="50" y="27"/>
                  </a:moveTo>
                  <a:cubicBezTo>
                    <a:pt x="45" y="27"/>
                    <a:pt x="45" y="27"/>
                    <a:pt x="45" y="27"/>
                  </a:cubicBezTo>
                  <a:cubicBezTo>
                    <a:pt x="45" y="13"/>
                    <a:pt x="45" y="13"/>
                    <a:pt x="45" y="13"/>
                  </a:cubicBezTo>
                  <a:cubicBezTo>
                    <a:pt x="45" y="10"/>
                    <a:pt x="42" y="7"/>
                    <a:pt x="39" y="7"/>
                  </a:cubicBezTo>
                  <a:cubicBezTo>
                    <a:pt x="30" y="7"/>
                    <a:pt x="30" y="7"/>
                    <a:pt x="30" y="7"/>
                  </a:cubicBezTo>
                  <a:cubicBezTo>
                    <a:pt x="30" y="2"/>
                    <a:pt x="30" y="2"/>
                    <a:pt x="30" y="2"/>
                  </a:cubicBezTo>
                  <a:cubicBezTo>
                    <a:pt x="30" y="1"/>
                    <a:pt x="29" y="0"/>
                    <a:pt x="28" y="0"/>
                  </a:cubicBezTo>
                  <a:cubicBezTo>
                    <a:pt x="27" y="0"/>
                    <a:pt x="26" y="1"/>
                    <a:pt x="26" y="2"/>
                  </a:cubicBezTo>
                  <a:cubicBezTo>
                    <a:pt x="26" y="7"/>
                    <a:pt x="26" y="7"/>
                    <a:pt x="26" y="7"/>
                  </a:cubicBezTo>
                  <a:cubicBezTo>
                    <a:pt x="17" y="7"/>
                    <a:pt x="17" y="7"/>
                    <a:pt x="17" y="7"/>
                  </a:cubicBezTo>
                  <a:cubicBezTo>
                    <a:pt x="14" y="7"/>
                    <a:pt x="11" y="10"/>
                    <a:pt x="11" y="13"/>
                  </a:cubicBezTo>
                  <a:cubicBezTo>
                    <a:pt x="11" y="27"/>
                    <a:pt x="11" y="27"/>
                    <a:pt x="11" y="27"/>
                  </a:cubicBezTo>
                  <a:cubicBezTo>
                    <a:pt x="6" y="27"/>
                    <a:pt x="6" y="27"/>
                    <a:pt x="6" y="27"/>
                  </a:cubicBezTo>
                  <a:cubicBezTo>
                    <a:pt x="2" y="27"/>
                    <a:pt x="0" y="29"/>
                    <a:pt x="0" y="33"/>
                  </a:cubicBezTo>
                  <a:cubicBezTo>
                    <a:pt x="0" y="122"/>
                    <a:pt x="0" y="122"/>
                    <a:pt x="0" y="122"/>
                  </a:cubicBezTo>
                  <a:cubicBezTo>
                    <a:pt x="0" y="125"/>
                    <a:pt x="2" y="128"/>
                    <a:pt x="6" y="128"/>
                  </a:cubicBezTo>
                  <a:cubicBezTo>
                    <a:pt x="50" y="128"/>
                    <a:pt x="50" y="128"/>
                    <a:pt x="50" y="128"/>
                  </a:cubicBezTo>
                  <a:cubicBezTo>
                    <a:pt x="54" y="128"/>
                    <a:pt x="56" y="125"/>
                    <a:pt x="56" y="122"/>
                  </a:cubicBezTo>
                  <a:cubicBezTo>
                    <a:pt x="56" y="33"/>
                    <a:pt x="56" y="33"/>
                    <a:pt x="56" y="33"/>
                  </a:cubicBezTo>
                  <a:cubicBezTo>
                    <a:pt x="56" y="29"/>
                    <a:pt x="54" y="27"/>
                    <a:pt x="50" y="27"/>
                  </a:cubicBezTo>
                  <a:close/>
                  <a:moveTo>
                    <a:pt x="15" y="12"/>
                  </a:moveTo>
                  <a:cubicBezTo>
                    <a:pt x="41" y="12"/>
                    <a:pt x="41" y="12"/>
                    <a:pt x="41" y="12"/>
                  </a:cubicBezTo>
                  <a:cubicBezTo>
                    <a:pt x="41" y="27"/>
                    <a:pt x="41" y="27"/>
                    <a:pt x="41" y="27"/>
                  </a:cubicBezTo>
                  <a:cubicBezTo>
                    <a:pt x="15" y="27"/>
                    <a:pt x="15" y="27"/>
                    <a:pt x="15" y="27"/>
                  </a:cubicBezTo>
                  <a:lnTo>
                    <a:pt x="15" y="12"/>
                  </a:lnTo>
                  <a:close/>
                  <a:moveTo>
                    <a:pt x="52" y="123"/>
                  </a:moveTo>
                  <a:cubicBezTo>
                    <a:pt x="4" y="123"/>
                    <a:pt x="4" y="123"/>
                    <a:pt x="4" y="123"/>
                  </a:cubicBezTo>
                  <a:cubicBezTo>
                    <a:pt x="4" y="31"/>
                    <a:pt x="4" y="31"/>
                    <a:pt x="4" y="31"/>
                  </a:cubicBezTo>
                  <a:cubicBezTo>
                    <a:pt x="52" y="31"/>
                    <a:pt x="52" y="31"/>
                    <a:pt x="52" y="31"/>
                  </a:cubicBezTo>
                  <a:lnTo>
                    <a:pt x="52"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 name="Freeform 15"/>
            <p:cNvSpPr/>
            <p:nvPr/>
          </p:nvSpPr>
          <p:spPr bwMode="auto">
            <a:xfrm>
              <a:off x="4606925" y="6243638"/>
              <a:ext cx="19050" cy="239713"/>
            </a:xfrm>
            <a:custGeom>
              <a:avLst/>
              <a:gdLst>
                <a:gd name="T0" fmla="*/ 3 w 5"/>
                <a:gd name="T1" fmla="*/ 64 h 64"/>
                <a:gd name="T2" fmla="*/ 5 w 5"/>
                <a:gd name="T3" fmla="*/ 62 h 64"/>
                <a:gd name="T4" fmla="*/ 5 w 5"/>
                <a:gd name="T5" fmla="*/ 2 h 64"/>
                <a:gd name="T6" fmla="*/ 3 w 5"/>
                <a:gd name="T7" fmla="*/ 0 h 64"/>
                <a:gd name="T8" fmla="*/ 0 w 5"/>
                <a:gd name="T9" fmla="*/ 2 h 64"/>
                <a:gd name="T10" fmla="*/ 0 w 5"/>
                <a:gd name="T11" fmla="*/ 62 h 64"/>
                <a:gd name="T12" fmla="*/ 3 w 5"/>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5" h="64">
                  <a:moveTo>
                    <a:pt x="3" y="64"/>
                  </a:moveTo>
                  <a:cubicBezTo>
                    <a:pt x="4" y="64"/>
                    <a:pt x="5" y="63"/>
                    <a:pt x="5" y="62"/>
                  </a:cubicBezTo>
                  <a:cubicBezTo>
                    <a:pt x="5" y="2"/>
                    <a:pt x="5" y="2"/>
                    <a:pt x="5" y="2"/>
                  </a:cubicBezTo>
                  <a:cubicBezTo>
                    <a:pt x="5" y="1"/>
                    <a:pt x="4" y="0"/>
                    <a:pt x="3" y="0"/>
                  </a:cubicBezTo>
                  <a:cubicBezTo>
                    <a:pt x="1" y="0"/>
                    <a:pt x="0" y="1"/>
                    <a:pt x="0" y="2"/>
                  </a:cubicBezTo>
                  <a:cubicBezTo>
                    <a:pt x="0" y="62"/>
                    <a:pt x="0" y="62"/>
                    <a:pt x="0" y="62"/>
                  </a:cubicBezTo>
                  <a:cubicBezTo>
                    <a:pt x="0" y="63"/>
                    <a:pt x="1" y="64"/>
                    <a:pt x="3"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 name="Freeform 16"/>
            <p:cNvSpPr/>
            <p:nvPr/>
          </p:nvSpPr>
          <p:spPr bwMode="auto">
            <a:xfrm>
              <a:off x="4678363" y="6243638"/>
              <a:ext cx="19050" cy="239713"/>
            </a:xfrm>
            <a:custGeom>
              <a:avLst/>
              <a:gdLst>
                <a:gd name="T0" fmla="*/ 2 w 5"/>
                <a:gd name="T1" fmla="*/ 64 h 64"/>
                <a:gd name="T2" fmla="*/ 5 w 5"/>
                <a:gd name="T3" fmla="*/ 62 h 64"/>
                <a:gd name="T4" fmla="*/ 5 w 5"/>
                <a:gd name="T5" fmla="*/ 2 h 64"/>
                <a:gd name="T6" fmla="*/ 2 w 5"/>
                <a:gd name="T7" fmla="*/ 0 h 64"/>
                <a:gd name="T8" fmla="*/ 0 w 5"/>
                <a:gd name="T9" fmla="*/ 2 h 64"/>
                <a:gd name="T10" fmla="*/ 0 w 5"/>
                <a:gd name="T11" fmla="*/ 62 h 64"/>
                <a:gd name="T12" fmla="*/ 2 w 5"/>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5" h="64">
                  <a:moveTo>
                    <a:pt x="2" y="64"/>
                  </a:moveTo>
                  <a:cubicBezTo>
                    <a:pt x="4" y="64"/>
                    <a:pt x="5" y="63"/>
                    <a:pt x="5" y="62"/>
                  </a:cubicBezTo>
                  <a:cubicBezTo>
                    <a:pt x="5" y="2"/>
                    <a:pt x="5" y="2"/>
                    <a:pt x="5" y="2"/>
                  </a:cubicBezTo>
                  <a:cubicBezTo>
                    <a:pt x="5" y="1"/>
                    <a:pt x="4" y="0"/>
                    <a:pt x="2" y="0"/>
                  </a:cubicBezTo>
                  <a:cubicBezTo>
                    <a:pt x="1" y="0"/>
                    <a:pt x="0" y="1"/>
                    <a:pt x="0" y="2"/>
                  </a:cubicBezTo>
                  <a:cubicBezTo>
                    <a:pt x="0" y="62"/>
                    <a:pt x="0" y="62"/>
                    <a:pt x="0" y="62"/>
                  </a:cubicBezTo>
                  <a:cubicBezTo>
                    <a:pt x="0" y="63"/>
                    <a:pt x="1" y="64"/>
                    <a:pt x="2"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2" name="组合 181"/>
          <p:cNvGrpSpPr/>
          <p:nvPr/>
        </p:nvGrpSpPr>
        <p:grpSpPr>
          <a:xfrm>
            <a:off x="3530600" y="6073776"/>
            <a:ext cx="322263" cy="481013"/>
            <a:chOff x="3530600" y="6073776"/>
            <a:chExt cx="322263" cy="481013"/>
          </a:xfrm>
          <a:solidFill>
            <a:schemeClr val="accent1"/>
          </a:solidFill>
        </p:grpSpPr>
        <p:sp>
          <p:nvSpPr>
            <p:cNvPr id="17" name="Freeform 17"/>
            <p:cNvSpPr>
              <a:spLocks noEditPoints="1"/>
            </p:cNvSpPr>
            <p:nvPr/>
          </p:nvSpPr>
          <p:spPr bwMode="auto">
            <a:xfrm>
              <a:off x="3530600" y="6073776"/>
              <a:ext cx="322263" cy="481013"/>
            </a:xfrm>
            <a:custGeom>
              <a:avLst/>
              <a:gdLst>
                <a:gd name="T0" fmla="*/ 80 w 86"/>
                <a:gd name="T1" fmla="*/ 14 h 128"/>
                <a:gd name="T2" fmla="*/ 71 w 86"/>
                <a:gd name="T3" fmla="*/ 14 h 128"/>
                <a:gd name="T4" fmla="*/ 71 w 86"/>
                <a:gd name="T5" fmla="*/ 6 h 128"/>
                <a:gd name="T6" fmla="*/ 65 w 86"/>
                <a:gd name="T7" fmla="*/ 0 h 128"/>
                <a:gd name="T8" fmla="*/ 21 w 86"/>
                <a:gd name="T9" fmla="*/ 0 h 128"/>
                <a:gd name="T10" fmla="*/ 15 w 86"/>
                <a:gd name="T11" fmla="*/ 6 h 128"/>
                <a:gd name="T12" fmla="*/ 15 w 86"/>
                <a:gd name="T13" fmla="*/ 14 h 128"/>
                <a:gd name="T14" fmla="*/ 6 w 86"/>
                <a:gd name="T15" fmla="*/ 14 h 128"/>
                <a:gd name="T16" fmla="*/ 0 w 86"/>
                <a:gd name="T17" fmla="*/ 20 h 128"/>
                <a:gd name="T18" fmla="*/ 0 w 86"/>
                <a:gd name="T19" fmla="*/ 122 h 128"/>
                <a:gd name="T20" fmla="*/ 6 w 86"/>
                <a:gd name="T21" fmla="*/ 128 h 128"/>
                <a:gd name="T22" fmla="*/ 80 w 86"/>
                <a:gd name="T23" fmla="*/ 128 h 128"/>
                <a:gd name="T24" fmla="*/ 86 w 86"/>
                <a:gd name="T25" fmla="*/ 122 h 128"/>
                <a:gd name="T26" fmla="*/ 86 w 86"/>
                <a:gd name="T27" fmla="*/ 20 h 128"/>
                <a:gd name="T28" fmla="*/ 80 w 86"/>
                <a:gd name="T29" fmla="*/ 14 h 128"/>
                <a:gd name="T30" fmla="*/ 56 w 86"/>
                <a:gd name="T31" fmla="*/ 4 h 128"/>
                <a:gd name="T32" fmla="*/ 67 w 86"/>
                <a:gd name="T33" fmla="*/ 4 h 128"/>
                <a:gd name="T34" fmla="*/ 67 w 86"/>
                <a:gd name="T35" fmla="*/ 14 h 128"/>
                <a:gd name="T36" fmla="*/ 56 w 86"/>
                <a:gd name="T37" fmla="*/ 14 h 128"/>
                <a:gd name="T38" fmla="*/ 56 w 86"/>
                <a:gd name="T39" fmla="*/ 4 h 128"/>
                <a:gd name="T40" fmla="*/ 34 w 86"/>
                <a:gd name="T41" fmla="*/ 4 h 128"/>
                <a:gd name="T42" fmla="*/ 52 w 86"/>
                <a:gd name="T43" fmla="*/ 4 h 128"/>
                <a:gd name="T44" fmla="*/ 52 w 86"/>
                <a:gd name="T45" fmla="*/ 14 h 128"/>
                <a:gd name="T46" fmla="*/ 34 w 86"/>
                <a:gd name="T47" fmla="*/ 14 h 128"/>
                <a:gd name="T48" fmla="*/ 34 w 86"/>
                <a:gd name="T49" fmla="*/ 4 h 128"/>
                <a:gd name="T50" fmla="*/ 19 w 86"/>
                <a:gd name="T51" fmla="*/ 4 h 128"/>
                <a:gd name="T52" fmla="*/ 30 w 86"/>
                <a:gd name="T53" fmla="*/ 4 h 128"/>
                <a:gd name="T54" fmla="*/ 30 w 86"/>
                <a:gd name="T55" fmla="*/ 14 h 128"/>
                <a:gd name="T56" fmla="*/ 19 w 86"/>
                <a:gd name="T57" fmla="*/ 14 h 128"/>
                <a:gd name="T58" fmla="*/ 19 w 86"/>
                <a:gd name="T59" fmla="*/ 4 h 128"/>
                <a:gd name="T60" fmla="*/ 82 w 86"/>
                <a:gd name="T61" fmla="*/ 123 h 128"/>
                <a:gd name="T62" fmla="*/ 4 w 86"/>
                <a:gd name="T63" fmla="*/ 123 h 128"/>
                <a:gd name="T64" fmla="*/ 4 w 86"/>
                <a:gd name="T65" fmla="*/ 19 h 128"/>
                <a:gd name="T66" fmla="*/ 82 w 86"/>
                <a:gd name="T67" fmla="*/ 19 h 128"/>
                <a:gd name="T68" fmla="*/ 82 w 86"/>
                <a:gd name="T6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6" h="128">
                  <a:moveTo>
                    <a:pt x="80" y="14"/>
                  </a:moveTo>
                  <a:cubicBezTo>
                    <a:pt x="71" y="14"/>
                    <a:pt x="71" y="14"/>
                    <a:pt x="71" y="14"/>
                  </a:cubicBezTo>
                  <a:cubicBezTo>
                    <a:pt x="71" y="6"/>
                    <a:pt x="71" y="6"/>
                    <a:pt x="71" y="6"/>
                  </a:cubicBezTo>
                  <a:cubicBezTo>
                    <a:pt x="71" y="2"/>
                    <a:pt x="69" y="0"/>
                    <a:pt x="65" y="0"/>
                  </a:cubicBezTo>
                  <a:cubicBezTo>
                    <a:pt x="21" y="0"/>
                    <a:pt x="21" y="0"/>
                    <a:pt x="21" y="0"/>
                  </a:cubicBezTo>
                  <a:cubicBezTo>
                    <a:pt x="17" y="0"/>
                    <a:pt x="15" y="2"/>
                    <a:pt x="15" y="6"/>
                  </a:cubicBezTo>
                  <a:cubicBezTo>
                    <a:pt x="15" y="14"/>
                    <a:pt x="15" y="14"/>
                    <a:pt x="15" y="14"/>
                  </a:cubicBezTo>
                  <a:cubicBezTo>
                    <a:pt x="6" y="14"/>
                    <a:pt x="6" y="14"/>
                    <a:pt x="6" y="14"/>
                  </a:cubicBezTo>
                  <a:cubicBezTo>
                    <a:pt x="3" y="14"/>
                    <a:pt x="0" y="17"/>
                    <a:pt x="0" y="20"/>
                  </a:cubicBezTo>
                  <a:cubicBezTo>
                    <a:pt x="0" y="122"/>
                    <a:pt x="0" y="122"/>
                    <a:pt x="0" y="122"/>
                  </a:cubicBezTo>
                  <a:cubicBezTo>
                    <a:pt x="0" y="125"/>
                    <a:pt x="3" y="128"/>
                    <a:pt x="6" y="128"/>
                  </a:cubicBezTo>
                  <a:cubicBezTo>
                    <a:pt x="80" y="128"/>
                    <a:pt x="80" y="128"/>
                    <a:pt x="80" y="128"/>
                  </a:cubicBezTo>
                  <a:cubicBezTo>
                    <a:pt x="83" y="128"/>
                    <a:pt x="86" y="125"/>
                    <a:pt x="86" y="122"/>
                  </a:cubicBezTo>
                  <a:cubicBezTo>
                    <a:pt x="86" y="20"/>
                    <a:pt x="86" y="20"/>
                    <a:pt x="86" y="20"/>
                  </a:cubicBezTo>
                  <a:cubicBezTo>
                    <a:pt x="86" y="17"/>
                    <a:pt x="83" y="14"/>
                    <a:pt x="80" y="14"/>
                  </a:cubicBezTo>
                  <a:close/>
                  <a:moveTo>
                    <a:pt x="56" y="4"/>
                  </a:moveTo>
                  <a:cubicBezTo>
                    <a:pt x="67" y="4"/>
                    <a:pt x="67" y="4"/>
                    <a:pt x="67" y="4"/>
                  </a:cubicBezTo>
                  <a:cubicBezTo>
                    <a:pt x="67" y="14"/>
                    <a:pt x="67" y="14"/>
                    <a:pt x="67" y="14"/>
                  </a:cubicBezTo>
                  <a:cubicBezTo>
                    <a:pt x="56" y="14"/>
                    <a:pt x="56" y="14"/>
                    <a:pt x="56" y="14"/>
                  </a:cubicBezTo>
                  <a:lnTo>
                    <a:pt x="56" y="4"/>
                  </a:lnTo>
                  <a:close/>
                  <a:moveTo>
                    <a:pt x="34" y="4"/>
                  </a:moveTo>
                  <a:cubicBezTo>
                    <a:pt x="52" y="4"/>
                    <a:pt x="52" y="4"/>
                    <a:pt x="52" y="4"/>
                  </a:cubicBezTo>
                  <a:cubicBezTo>
                    <a:pt x="52" y="14"/>
                    <a:pt x="52" y="14"/>
                    <a:pt x="52" y="14"/>
                  </a:cubicBezTo>
                  <a:cubicBezTo>
                    <a:pt x="34" y="14"/>
                    <a:pt x="34" y="14"/>
                    <a:pt x="34" y="14"/>
                  </a:cubicBezTo>
                  <a:lnTo>
                    <a:pt x="34" y="4"/>
                  </a:lnTo>
                  <a:close/>
                  <a:moveTo>
                    <a:pt x="19" y="4"/>
                  </a:moveTo>
                  <a:cubicBezTo>
                    <a:pt x="30" y="4"/>
                    <a:pt x="30" y="4"/>
                    <a:pt x="30" y="4"/>
                  </a:cubicBezTo>
                  <a:cubicBezTo>
                    <a:pt x="30" y="14"/>
                    <a:pt x="30" y="14"/>
                    <a:pt x="30" y="14"/>
                  </a:cubicBezTo>
                  <a:cubicBezTo>
                    <a:pt x="19" y="14"/>
                    <a:pt x="19" y="14"/>
                    <a:pt x="19" y="14"/>
                  </a:cubicBezTo>
                  <a:lnTo>
                    <a:pt x="19" y="4"/>
                  </a:lnTo>
                  <a:close/>
                  <a:moveTo>
                    <a:pt x="82" y="123"/>
                  </a:moveTo>
                  <a:cubicBezTo>
                    <a:pt x="4" y="123"/>
                    <a:pt x="4" y="123"/>
                    <a:pt x="4" y="123"/>
                  </a:cubicBezTo>
                  <a:cubicBezTo>
                    <a:pt x="4" y="19"/>
                    <a:pt x="4" y="19"/>
                    <a:pt x="4" y="19"/>
                  </a:cubicBezTo>
                  <a:cubicBezTo>
                    <a:pt x="82" y="19"/>
                    <a:pt x="82" y="19"/>
                    <a:pt x="82" y="19"/>
                  </a:cubicBezTo>
                  <a:lnTo>
                    <a:pt x="82"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 name="Freeform 18"/>
            <p:cNvSpPr>
              <a:spLocks noEditPoints="1"/>
            </p:cNvSpPr>
            <p:nvPr/>
          </p:nvSpPr>
          <p:spPr bwMode="auto">
            <a:xfrm>
              <a:off x="3586163" y="6265863"/>
              <a:ext cx="209550" cy="153988"/>
            </a:xfrm>
            <a:custGeom>
              <a:avLst/>
              <a:gdLst>
                <a:gd name="T0" fmla="*/ 6 w 56"/>
                <a:gd name="T1" fmla="*/ 41 h 41"/>
                <a:gd name="T2" fmla="*/ 50 w 56"/>
                <a:gd name="T3" fmla="*/ 41 h 41"/>
                <a:gd name="T4" fmla="*/ 56 w 56"/>
                <a:gd name="T5" fmla="*/ 35 h 41"/>
                <a:gd name="T6" fmla="*/ 56 w 56"/>
                <a:gd name="T7" fmla="*/ 6 h 41"/>
                <a:gd name="T8" fmla="*/ 50 w 56"/>
                <a:gd name="T9" fmla="*/ 0 h 41"/>
                <a:gd name="T10" fmla="*/ 6 w 56"/>
                <a:gd name="T11" fmla="*/ 0 h 41"/>
                <a:gd name="T12" fmla="*/ 0 w 56"/>
                <a:gd name="T13" fmla="*/ 6 h 41"/>
                <a:gd name="T14" fmla="*/ 0 w 56"/>
                <a:gd name="T15" fmla="*/ 35 h 41"/>
                <a:gd name="T16" fmla="*/ 6 w 56"/>
                <a:gd name="T17" fmla="*/ 41 h 41"/>
                <a:gd name="T18" fmla="*/ 4 w 56"/>
                <a:gd name="T19" fmla="*/ 4 h 41"/>
                <a:gd name="T20" fmla="*/ 52 w 56"/>
                <a:gd name="T21" fmla="*/ 4 h 41"/>
                <a:gd name="T22" fmla="*/ 52 w 56"/>
                <a:gd name="T23" fmla="*/ 37 h 41"/>
                <a:gd name="T24" fmla="*/ 4 w 56"/>
                <a:gd name="T25" fmla="*/ 37 h 41"/>
                <a:gd name="T26" fmla="*/ 4 w 56"/>
                <a:gd name="T27" fmla="*/ 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 h="41">
                  <a:moveTo>
                    <a:pt x="6" y="41"/>
                  </a:moveTo>
                  <a:cubicBezTo>
                    <a:pt x="50" y="41"/>
                    <a:pt x="50" y="41"/>
                    <a:pt x="50" y="41"/>
                  </a:cubicBezTo>
                  <a:cubicBezTo>
                    <a:pt x="54" y="41"/>
                    <a:pt x="56" y="39"/>
                    <a:pt x="56" y="35"/>
                  </a:cubicBezTo>
                  <a:cubicBezTo>
                    <a:pt x="56" y="6"/>
                    <a:pt x="56" y="6"/>
                    <a:pt x="56" y="6"/>
                  </a:cubicBezTo>
                  <a:cubicBezTo>
                    <a:pt x="56" y="2"/>
                    <a:pt x="54" y="0"/>
                    <a:pt x="50" y="0"/>
                  </a:cubicBezTo>
                  <a:cubicBezTo>
                    <a:pt x="6" y="0"/>
                    <a:pt x="6" y="0"/>
                    <a:pt x="6" y="0"/>
                  </a:cubicBezTo>
                  <a:cubicBezTo>
                    <a:pt x="2" y="0"/>
                    <a:pt x="0" y="2"/>
                    <a:pt x="0" y="6"/>
                  </a:cubicBezTo>
                  <a:cubicBezTo>
                    <a:pt x="0" y="35"/>
                    <a:pt x="0" y="35"/>
                    <a:pt x="0" y="35"/>
                  </a:cubicBezTo>
                  <a:cubicBezTo>
                    <a:pt x="0" y="39"/>
                    <a:pt x="2" y="41"/>
                    <a:pt x="6" y="41"/>
                  </a:cubicBezTo>
                  <a:close/>
                  <a:moveTo>
                    <a:pt x="4" y="4"/>
                  </a:moveTo>
                  <a:cubicBezTo>
                    <a:pt x="52" y="4"/>
                    <a:pt x="52" y="4"/>
                    <a:pt x="52" y="4"/>
                  </a:cubicBezTo>
                  <a:cubicBezTo>
                    <a:pt x="52" y="37"/>
                    <a:pt x="52" y="37"/>
                    <a:pt x="52" y="37"/>
                  </a:cubicBezTo>
                  <a:cubicBezTo>
                    <a:pt x="4" y="37"/>
                    <a:pt x="4" y="37"/>
                    <a:pt x="4" y="37"/>
                  </a:cubicBezTo>
                  <a:lnTo>
                    <a:pt x="4"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3" name="组合 182"/>
          <p:cNvGrpSpPr/>
          <p:nvPr/>
        </p:nvGrpSpPr>
        <p:grpSpPr>
          <a:xfrm>
            <a:off x="2519363" y="6070601"/>
            <a:ext cx="420688" cy="481013"/>
            <a:chOff x="2519363" y="6070601"/>
            <a:chExt cx="420688" cy="481013"/>
          </a:xfrm>
          <a:solidFill>
            <a:schemeClr val="accent1"/>
          </a:solidFill>
        </p:grpSpPr>
        <p:sp>
          <p:nvSpPr>
            <p:cNvPr id="19" name="Freeform 19"/>
            <p:cNvSpPr>
              <a:spLocks noEditPoints="1"/>
            </p:cNvSpPr>
            <p:nvPr/>
          </p:nvSpPr>
          <p:spPr bwMode="auto">
            <a:xfrm>
              <a:off x="2519363" y="6070601"/>
              <a:ext cx="420688" cy="481013"/>
            </a:xfrm>
            <a:custGeom>
              <a:avLst/>
              <a:gdLst>
                <a:gd name="T0" fmla="*/ 98 w 112"/>
                <a:gd name="T1" fmla="*/ 35 h 128"/>
                <a:gd name="T2" fmla="*/ 97 w 112"/>
                <a:gd name="T3" fmla="*/ 34 h 128"/>
                <a:gd name="T4" fmla="*/ 103 w 112"/>
                <a:gd name="T5" fmla="*/ 29 h 128"/>
                <a:gd name="T6" fmla="*/ 103 w 112"/>
                <a:gd name="T7" fmla="*/ 26 h 128"/>
                <a:gd name="T8" fmla="*/ 100 w 112"/>
                <a:gd name="T9" fmla="*/ 26 h 128"/>
                <a:gd name="T10" fmla="*/ 94 w 112"/>
                <a:gd name="T11" fmla="*/ 31 h 128"/>
                <a:gd name="T12" fmla="*/ 93 w 112"/>
                <a:gd name="T13" fmla="*/ 30 h 128"/>
                <a:gd name="T14" fmla="*/ 60 w 112"/>
                <a:gd name="T15" fmla="*/ 16 h 128"/>
                <a:gd name="T16" fmla="*/ 58 w 112"/>
                <a:gd name="T17" fmla="*/ 16 h 128"/>
                <a:gd name="T18" fmla="*/ 58 w 112"/>
                <a:gd name="T19" fmla="*/ 5 h 128"/>
                <a:gd name="T20" fmla="*/ 63 w 112"/>
                <a:gd name="T21" fmla="*/ 5 h 128"/>
                <a:gd name="T22" fmla="*/ 66 w 112"/>
                <a:gd name="T23" fmla="*/ 3 h 128"/>
                <a:gd name="T24" fmla="*/ 63 w 112"/>
                <a:gd name="T25" fmla="*/ 0 h 128"/>
                <a:gd name="T26" fmla="*/ 49 w 112"/>
                <a:gd name="T27" fmla="*/ 0 h 128"/>
                <a:gd name="T28" fmla="*/ 46 w 112"/>
                <a:gd name="T29" fmla="*/ 3 h 128"/>
                <a:gd name="T30" fmla="*/ 49 w 112"/>
                <a:gd name="T31" fmla="*/ 5 h 128"/>
                <a:gd name="T32" fmla="*/ 54 w 112"/>
                <a:gd name="T33" fmla="*/ 5 h 128"/>
                <a:gd name="T34" fmla="*/ 54 w 112"/>
                <a:gd name="T35" fmla="*/ 16 h 128"/>
                <a:gd name="T36" fmla="*/ 52 w 112"/>
                <a:gd name="T37" fmla="*/ 16 h 128"/>
                <a:gd name="T38" fmla="*/ 0 w 112"/>
                <a:gd name="T39" fmla="*/ 72 h 128"/>
                <a:gd name="T40" fmla="*/ 56 w 112"/>
                <a:gd name="T41" fmla="*/ 128 h 128"/>
                <a:gd name="T42" fmla="*/ 112 w 112"/>
                <a:gd name="T43" fmla="*/ 72 h 128"/>
                <a:gd name="T44" fmla="*/ 98 w 112"/>
                <a:gd name="T45" fmla="*/ 35 h 128"/>
                <a:gd name="T46" fmla="*/ 92 w 112"/>
                <a:gd name="T47" fmla="*/ 109 h 128"/>
                <a:gd name="T48" fmla="*/ 76 w 112"/>
                <a:gd name="T49" fmla="*/ 120 h 128"/>
                <a:gd name="T50" fmla="*/ 56 w 112"/>
                <a:gd name="T51" fmla="*/ 124 h 128"/>
                <a:gd name="T52" fmla="*/ 36 w 112"/>
                <a:gd name="T53" fmla="*/ 120 h 128"/>
                <a:gd name="T54" fmla="*/ 20 w 112"/>
                <a:gd name="T55" fmla="*/ 109 h 128"/>
                <a:gd name="T56" fmla="*/ 8 w 112"/>
                <a:gd name="T57" fmla="*/ 92 h 128"/>
                <a:gd name="T58" fmla="*/ 4 w 112"/>
                <a:gd name="T59" fmla="*/ 72 h 128"/>
                <a:gd name="T60" fmla="*/ 8 w 112"/>
                <a:gd name="T61" fmla="*/ 52 h 128"/>
                <a:gd name="T62" fmla="*/ 20 w 112"/>
                <a:gd name="T63" fmla="*/ 36 h 128"/>
                <a:gd name="T64" fmla="*/ 36 w 112"/>
                <a:gd name="T65" fmla="*/ 25 h 128"/>
                <a:gd name="T66" fmla="*/ 76 w 112"/>
                <a:gd name="T67" fmla="*/ 25 h 128"/>
                <a:gd name="T68" fmla="*/ 92 w 112"/>
                <a:gd name="T69" fmla="*/ 36 h 128"/>
                <a:gd name="T70" fmla="*/ 104 w 112"/>
                <a:gd name="T71" fmla="*/ 52 h 128"/>
                <a:gd name="T72" fmla="*/ 108 w 112"/>
                <a:gd name="T73" fmla="*/ 72 h 128"/>
                <a:gd name="T74" fmla="*/ 104 w 112"/>
                <a:gd name="T75" fmla="*/ 92 h 128"/>
                <a:gd name="T76" fmla="*/ 92 w 112"/>
                <a:gd name="T77" fmla="*/ 10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28">
                  <a:moveTo>
                    <a:pt x="98" y="35"/>
                  </a:moveTo>
                  <a:cubicBezTo>
                    <a:pt x="97" y="34"/>
                    <a:pt x="97" y="34"/>
                    <a:pt x="97" y="34"/>
                  </a:cubicBezTo>
                  <a:cubicBezTo>
                    <a:pt x="103" y="29"/>
                    <a:pt x="103" y="29"/>
                    <a:pt x="103" y="29"/>
                  </a:cubicBezTo>
                  <a:cubicBezTo>
                    <a:pt x="104" y="28"/>
                    <a:pt x="104" y="27"/>
                    <a:pt x="103" y="26"/>
                  </a:cubicBezTo>
                  <a:cubicBezTo>
                    <a:pt x="102" y="25"/>
                    <a:pt x="100" y="25"/>
                    <a:pt x="100" y="26"/>
                  </a:cubicBezTo>
                  <a:cubicBezTo>
                    <a:pt x="94" y="31"/>
                    <a:pt x="94" y="31"/>
                    <a:pt x="94" y="31"/>
                  </a:cubicBezTo>
                  <a:cubicBezTo>
                    <a:pt x="93" y="30"/>
                    <a:pt x="93" y="30"/>
                    <a:pt x="93" y="30"/>
                  </a:cubicBezTo>
                  <a:cubicBezTo>
                    <a:pt x="84" y="22"/>
                    <a:pt x="72" y="17"/>
                    <a:pt x="60" y="16"/>
                  </a:cubicBezTo>
                  <a:cubicBezTo>
                    <a:pt x="58" y="16"/>
                    <a:pt x="58" y="16"/>
                    <a:pt x="58" y="16"/>
                  </a:cubicBezTo>
                  <a:cubicBezTo>
                    <a:pt x="58" y="5"/>
                    <a:pt x="58" y="5"/>
                    <a:pt x="58" y="5"/>
                  </a:cubicBezTo>
                  <a:cubicBezTo>
                    <a:pt x="63" y="5"/>
                    <a:pt x="63" y="5"/>
                    <a:pt x="63" y="5"/>
                  </a:cubicBezTo>
                  <a:cubicBezTo>
                    <a:pt x="65" y="5"/>
                    <a:pt x="66" y="4"/>
                    <a:pt x="66" y="3"/>
                  </a:cubicBezTo>
                  <a:cubicBezTo>
                    <a:pt x="66" y="1"/>
                    <a:pt x="65" y="0"/>
                    <a:pt x="63" y="0"/>
                  </a:cubicBezTo>
                  <a:cubicBezTo>
                    <a:pt x="49" y="0"/>
                    <a:pt x="49" y="0"/>
                    <a:pt x="49" y="0"/>
                  </a:cubicBezTo>
                  <a:cubicBezTo>
                    <a:pt x="47" y="0"/>
                    <a:pt x="46" y="1"/>
                    <a:pt x="46" y="3"/>
                  </a:cubicBezTo>
                  <a:cubicBezTo>
                    <a:pt x="46" y="4"/>
                    <a:pt x="47" y="5"/>
                    <a:pt x="49" y="5"/>
                  </a:cubicBezTo>
                  <a:cubicBezTo>
                    <a:pt x="54" y="5"/>
                    <a:pt x="54" y="5"/>
                    <a:pt x="54" y="5"/>
                  </a:cubicBezTo>
                  <a:cubicBezTo>
                    <a:pt x="54" y="16"/>
                    <a:pt x="54" y="16"/>
                    <a:pt x="54" y="16"/>
                  </a:cubicBezTo>
                  <a:cubicBezTo>
                    <a:pt x="52" y="16"/>
                    <a:pt x="52" y="16"/>
                    <a:pt x="52" y="16"/>
                  </a:cubicBezTo>
                  <a:cubicBezTo>
                    <a:pt x="23" y="18"/>
                    <a:pt x="0" y="43"/>
                    <a:pt x="0" y="72"/>
                  </a:cubicBezTo>
                  <a:cubicBezTo>
                    <a:pt x="0" y="103"/>
                    <a:pt x="25" y="128"/>
                    <a:pt x="56" y="128"/>
                  </a:cubicBezTo>
                  <a:cubicBezTo>
                    <a:pt x="87" y="128"/>
                    <a:pt x="112" y="103"/>
                    <a:pt x="112" y="72"/>
                  </a:cubicBezTo>
                  <a:cubicBezTo>
                    <a:pt x="112" y="59"/>
                    <a:pt x="107" y="46"/>
                    <a:pt x="98" y="35"/>
                  </a:cubicBezTo>
                  <a:close/>
                  <a:moveTo>
                    <a:pt x="92" y="109"/>
                  </a:moveTo>
                  <a:cubicBezTo>
                    <a:pt x="88" y="114"/>
                    <a:pt x="82" y="117"/>
                    <a:pt x="76" y="120"/>
                  </a:cubicBezTo>
                  <a:cubicBezTo>
                    <a:pt x="70" y="123"/>
                    <a:pt x="63" y="124"/>
                    <a:pt x="56" y="124"/>
                  </a:cubicBezTo>
                  <a:cubicBezTo>
                    <a:pt x="49" y="124"/>
                    <a:pt x="42" y="123"/>
                    <a:pt x="36" y="120"/>
                  </a:cubicBezTo>
                  <a:cubicBezTo>
                    <a:pt x="30" y="117"/>
                    <a:pt x="24" y="114"/>
                    <a:pt x="20" y="109"/>
                  </a:cubicBezTo>
                  <a:cubicBezTo>
                    <a:pt x="15" y="104"/>
                    <a:pt x="11" y="99"/>
                    <a:pt x="8" y="92"/>
                  </a:cubicBezTo>
                  <a:cubicBezTo>
                    <a:pt x="6" y="86"/>
                    <a:pt x="4" y="79"/>
                    <a:pt x="4" y="72"/>
                  </a:cubicBezTo>
                  <a:cubicBezTo>
                    <a:pt x="4" y="65"/>
                    <a:pt x="6" y="59"/>
                    <a:pt x="8" y="52"/>
                  </a:cubicBezTo>
                  <a:cubicBezTo>
                    <a:pt x="11" y="46"/>
                    <a:pt x="15" y="41"/>
                    <a:pt x="20" y="36"/>
                  </a:cubicBezTo>
                  <a:cubicBezTo>
                    <a:pt x="24" y="31"/>
                    <a:pt x="30" y="27"/>
                    <a:pt x="36" y="25"/>
                  </a:cubicBezTo>
                  <a:cubicBezTo>
                    <a:pt x="49" y="19"/>
                    <a:pt x="63" y="19"/>
                    <a:pt x="76" y="25"/>
                  </a:cubicBezTo>
                  <a:cubicBezTo>
                    <a:pt x="82" y="27"/>
                    <a:pt x="88" y="31"/>
                    <a:pt x="92" y="36"/>
                  </a:cubicBezTo>
                  <a:cubicBezTo>
                    <a:pt x="97" y="41"/>
                    <a:pt x="101" y="46"/>
                    <a:pt x="104" y="52"/>
                  </a:cubicBezTo>
                  <a:cubicBezTo>
                    <a:pt x="106" y="59"/>
                    <a:pt x="108" y="65"/>
                    <a:pt x="108" y="72"/>
                  </a:cubicBezTo>
                  <a:cubicBezTo>
                    <a:pt x="108" y="79"/>
                    <a:pt x="106" y="86"/>
                    <a:pt x="104" y="92"/>
                  </a:cubicBezTo>
                  <a:cubicBezTo>
                    <a:pt x="101" y="99"/>
                    <a:pt x="97" y="104"/>
                    <a:pt x="92" y="10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 name="Freeform 20"/>
            <p:cNvSpPr>
              <a:spLocks noEditPoints="1"/>
            </p:cNvSpPr>
            <p:nvPr/>
          </p:nvSpPr>
          <p:spPr bwMode="auto">
            <a:xfrm>
              <a:off x="2692400" y="6202363"/>
              <a:ext cx="74613" cy="176213"/>
            </a:xfrm>
            <a:custGeom>
              <a:avLst/>
              <a:gdLst>
                <a:gd name="T0" fmla="*/ 13 w 20"/>
                <a:gd name="T1" fmla="*/ 28 h 47"/>
                <a:gd name="T2" fmla="*/ 12 w 20"/>
                <a:gd name="T3" fmla="*/ 28 h 47"/>
                <a:gd name="T4" fmla="*/ 12 w 20"/>
                <a:gd name="T5" fmla="*/ 2 h 47"/>
                <a:gd name="T6" fmla="*/ 10 w 20"/>
                <a:gd name="T7" fmla="*/ 0 h 47"/>
                <a:gd name="T8" fmla="*/ 8 w 20"/>
                <a:gd name="T9" fmla="*/ 2 h 47"/>
                <a:gd name="T10" fmla="*/ 8 w 20"/>
                <a:gd name="T11" fmla="*/ 28 h 47"/>
                <a:gd name="T12" fmla="*/ 7 w 20"/>
                <a:gd name="T13" fmla="*/ 28 h 47"/>
                <a:gd name="T14" fmla="*/ 0 w 20"/>
                <a:gd name="T15" fmla="*/ 37 h 47"/>
                <a:gd name="T16" fmla="*/ 10 w 20"/>
                <a:gd name="T17" fmla="*/ 47 h 47"/>
                <a:gd name="T18" fmla="*/ 20 w 20"/>
                <a:gd name="T19" fmla="*/ 37 h 47"/>
                <a:gd name="T20" fmla="*/ 13 w 20"/>
                <a:gd name="T21" fmla="*/ 28 h 47"/>
                <a:gd name="T22" fmla="*/ 10 w 20"/>
                <a:gd name="T23" fmla="*/ 42 h 47"/>
                <a:gd name="T24" fmla="*/ 5 w 20"/>
                <a:gd name="T25" fmla="*/ 37 h 47"/>
                <a:gd name="T26" fmla="*/ 10 w 20"/>
                <a:gd name="T27" fmla="*/ 32 h 47"/>
                <a:gd name="T28" fmla="*/ 10 w 20"/>
                <a:gd name="T29" fmla="*/ 32 h 47"/>
                <a:gd name="T30" fmla="*/ 15 w 20"/>
                <a:gd name="T31" fmla="*/ 37 h 47"/>
                <a:gd name="T32" fmla="*/ 10 w 20"/>
                <a:gd name="T33" fmla="*/ 4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47">
                  <a:moveTo>
                    <a:pt x="13" y="28"/>
                  </a:moveTo>
                  <a:cubicBezTo>
                    <a:pt x="12" y="28"/>
                    <a:pt x="12" y="28"/>
                    <a:pt x="12" y="28"/>
                  </a:cubicBezTo>
                  <a:cubicBezTo>
                    <a:pt x="12" y="2"/>
                    <a:pt x="12" y="2"/>
                    <a:pt x="12" y="2"/>
                  </a:cubicBezTo>
                  <a:cubicBezTo>
                    <a:pt x="12" y="1"/>
                    <a:pt x="11" y="0"/>
                    <a:pt x="10" y="0"/>
                  </a:cubicBezTo>
                  <a:cubicBezTo>
                    <a:pt x="9" y="0"/>
                    <a:pt x="8" y="1"/>
                    <a:pt x="8" y="2"/>
                  </a:cubicBezTo>
                  <a:cubicBezTo>
                    <a:pt x="8" y="28"/>
                    <a:pt x="8" y="28"/>
                    <a:pt x="8" y="28"/>
                  </a:cubicBezTo>
                  <a:cubicBezTo>
                    <a:pt x="7" y="28"/>
                    <a:pt x="7" y="28"/>
                    <a:pt x="7" y="28"/>
                  </a:cubicBezTo>
                  <a:cubicBezTo>
                    <a:pt x="3" y="30"/>
                    <a:pt x="0" y="33"/>
                    <a:pt x="0" y="37"/>
                  </a:cubicBezTo>
                  <a:cubicBezTo>
                    <a:pt x="0" y="43"/>
                    <a:pt x="5" y="47"/>
                    <a:pt x="10" y="47"/>
                  </a:cubicBezTo>
                  <a:cubicBezTo>
                    <a:pt x="15" y="47"/>
                    <a:pt x="20" y="43"/>
                    <a:pt x="20" y="37"/>
                  </a:cubicBezTo>
                  <a:cubicBezTo>
                    <a:pt x="20" y="33"/>
                    <a:pt x="17" y="30"/>
                    <a:pt x="13" y="28"/>
                  </a:cubicBezTo>
                  <a:close/>
                  <a:moveTo>
                    <a:pt x="10" y="42"/>
                  </a:moveTo>
                  <a:cubicBezTo>
                    <a:pt x="7" y="42"/>
                    <a:pt x="5" y="40"/>
                    <a:pt x="5" y="37"/>
                  </a:cubicBezTo>
                  <a:cubicBezTo>
                    <a:pt x="5" y="35"/>
                    <a:pt x="7" y="32"/>
                    <a:pt x="10" y="32"/>
                  </a:cubicBezTo>
                  <a:cubicBezTo>
                    <a:pt x="10" y="32"/>
                    <a:pt x="10" y="32"/>
                    <a:pt x="10" y="32"/>
                  </a:cubicBezTo>
                  <a:cubicBezTo>
                    <a:pt x="13" y="32"/>
                    <a:pt x="15" y="35"/>
                    <a:pt x="15" y="37"/>
                  </a:cubicBezTo>
                  <a:cubicBezTo>
                    <a:pt x="15" y="40"/>
                    <a:pt x="13" y="42"/>
                    <a:pt x="10"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4" name="组合 183"/>
          <p:cNvGrpSpPr/>
          <p:nvPr/>
        </p:nvGrpSpPr>
        <p:grpSpPr>
          <a:xfrm>
            <a:off x="1528763" y="6108701"/>
            <a:ext cx="481013" cy="409575"/>
            <a:chOff x="1528763" y="6108701"/>
            <a:chExt cx="481013" cy="409575"/>
          </a:xfrm>
          <a:solidFill>
            <a:schemeClr val="accent1"/>
          </a:solidFill>
        </p:grpSpPr>
        <p:sp>
          <p:nvSpPr>
            <p:cNvPr id="21" name="Freeform 21"/>
            <p:cNvSpPr>
              <a:spLocks noEditPoints="1"/>
            </p:cNvSpPr>
            <p:nvPr/>
          </p:nvSpPr>
          <p:spPr bwMode="auto">
            <a:xfrm>
              <a:off x="1528763" y="6108701"/>
              <a:ext cx="481013" cy="409575"/>
            </a:xfrm>
            <a:custGeom>
              <a:avLst/>
              <a:gdLst>
                <a:gd name="T0" fmla="*/ 122 w 128"/>
                <a:gd name="T1" fmla="*/ 15 h 109"/>
                <a:gd name="T2" fmla="*/ 91 w 128"/>
                <a:gd name="T3" fmla="*/ 15 h 109"/>
                <a:gd name="T4" fmla="*/ 91 w 128"/>
                <a:gd name="T5" fmla="*/ 15 h 109"/>
                <a:gd name="T6" fmla="*/ 64 w 128"/>
                <a:gd name="T7" fmla="*/ 0 h 109"/>
                <a:gd name="T8" fmla="*/ 37 w 128"/>
                <a:gd name="T9" fmla="*/ 15 h 109"/>
                <a:gd name="T10" fmla="*/ 37 w 128"/>
                <a:gd name="T11" fmla="*/ 15 h 109"/>
                <a:gd name="T12" fmla="*/ 6 w 128"/>
                <a:gd name="T13" fmla="*/ 15 h 109"/>
                <a:gd name="T14" fmla="*/ 0 w 128"/>
                <a:gd name="T15" fmla="*/ 21 h 109"/>
                <a:gd name="T16" fmla="*/ 0 w 128"/>
                <a:gd name="T17" fmla="*/ 103 h 109"/>
                <a:gd name="T18" fmla="*/ 6 w 128"/>
                <a:gd name="T19" fmla="*/ 109 h 109"/>
                <a:gd name="T20" fmla="*/ 122 w 128"/>
                <a:gd name="T21" fmla="*/ 109 h 109"/>
                <a:gd name="T22" fmla="*/ 128 w 128"/>
                <a:gd name="T23" fmla="*/ 103 h 109"/>
                <a:gd name="T24" fmla="*/ 128 w 128"/>
                <a:gd name="T25" fmla="*/ 21 h 109"/>
                <a:gd name="T26" fmla="*/ 122 w 128"/>
                <a:gd name="T27" fmla="*/ 15 h 109"/>
                <a:gd name="T28" fmla="*/ 45 w 128"/>
                <a:gd name="T29" fmla="*/ 13 h 109"/>
                <a:gd name="T30" fmla="*/ 64 w 128"/>
                <a:gd name="T31" fmla="*/ 5 h 109"/>
                <a:gd name="T32" fmla="*/ 83 w 128"/>
                <a:gd name="T33" fmla="*/ 13 h 109"/>
                <a:gd name="T34" fmla="*/ 91 w 128"/>
                <a:gd name="T35" fmla="*/ 32 h 109"/>
                <a:gd name="T36" fmla="*/ 83 w 128"/>
                <a:gd name="T37" fmla="*/ 52 h 109"/>
                <a:gd name="T38" fmla="*/ 64 w 128"/>
                <a:gd name="T39" fmla="*/ 60 h 109"/>
                <a:gd name="T40" fmla="*/ 45 w 128"/>
                <a:gd name="T41" fmla="*/ 52 h 109"/>
                <a:gd name="T42" fmla="*/ 37 w 128"/>
                <a:gd name="T43" fmla="*/ 32 h 109"/>
                <a:gd name="T44" fmla="*/ 45 w 128"/>
                <a:gd name="T45" fmla="*/ 13 h 109"/>
                <a:gd name="T46" fmla="*/ 123 w 128"/>
                <a:gd name="T47" fmla="*/ 104 h 109"/>
                <a:gd name="T48" fmla="*/ 5 w 128"/>
                <a:gd name="T49" fmla="*/ 104 h 109"/>
                <a:gd name="T50" fmla="*/ 5 w 128"/>
                <a:gd name="T51" fmla="*/ 20 h 109"/>
                <a:gd name="T52" fmla="*/ 35 w 128"/>
                <a:gd name="T53" fmla="*/ 20 h 109"/>
                <a:gd name="T54" fmla="*/ 34 w 128"/>
                <a:gd name="T55" fmla="*/ 22 h 109"/>
                <a:gd name="T56" fmla="*/ 32 w 128"/>
                <a:gd name="T57" fmla="*/ 32 h 109"/>
                <a:gd name="T58" fmla="*/ 64 w 128"/>
                <a:gd name="T59" fmla="*/ 64 h 109"/>
                <a:gd name="T60" fmla="*/ 96 w 128"/>
                <a:gd name="T61" fmla="*/ 32 h 109"/>
                <a:gd name="T62" fmla="*/ 94 w 128"/>
                <a:gd name="T63" fmla="*/ 22 h 109"/>
                <a:gd name="T64" fmla="*/ 93 w 128"/>
                <a:gd name="T65" fmla="*/ 20 h 109"/>
                <a:gd name="T66" fmla="*/ 123 w 128"/>
                <a:gd name="T67" fmla="*/ 20 h 109"/>
                <a:gd name="T68" fmla="*/ 123 w 128"/>
                <a:gd name="T69"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09">
                  <a:moveTo>
                    <a:pt x="122" y="15"/>
                  </a:moveTo>
                  <a:cubicBezTo>
                    <a:pt x="91" y="15"/>
                    <a:pt x="91" y="15"/>
                    <a:pt x="91" y="15"/>
                  </a:cubicBezTo>
                  <a:cubicBezTo>
                    <a:pt x="91" y="15"/>
                    <a:pt x="91" y="15"/>
                    <a:pt x="91" y="15"/>
                  </a:cubicBezTo>
                  <a:cubicBezTo>
                    <a:pt x="85" y="6"/>
                    <a:pt x="75" y="0"/>
                    <a:pt x="64" y="0"/>
                  </a:cubicBezTo>
                  <a:cubicBezTo>
                    <a:pt x="53" y="0"/>
                    <a:pt x="43" y="6"/>
                    <a:pt x="37" y="15"/>
                  </a:cubicBezTo>
                  <a:cubicBezTo>
                    <a:pt x="37" y="15"/>
                    <a:pt x="37" y="15"/>
                    <a:pt x="37" y="15"/>
                  </a:cubicBezTo>
                  <a:cubicBezTo>
                    <a:pt x="6" y="15"/>
                    <a:pt x="6" y="15"/>
                    <a:pt x="6" y="15"/>
                  </a:cubicBezTo>
                  <a:cubicBezTo>
                    <a:pt x="3" y="15"/>
                    <a:pt x="0" y="18"/>
                    <a:pt x="0" y="21"/>
                  </a:cubicBezTo>
                  <a:cubicBezTo>
                    <a:pt x="0" y="103"/>
                    <a:pt x="0" y="103"/>
                    <a:pt x="0" y="103"/>
                  </a:cubicBezTo>
                  <a:cubicBezTo>
                    <a:pt x="0" y="106"/>
                    <a:pt x="3" y="109"/>
                    <a:pt x="6" y="109"/>
                  </a:cubicBezTo>
                  <a:cubicBezTo>
                    <a:pt x="122" y="109"/>
                    <a:pt x="122" y="109"/>
                    <a:pt x="122" y="109"/>
                  </a:cubicBezTo>
                  <a:cubicBezTo>
                    <a:pt x="125" y="109"/>
                    <a:pt x="128" y="106"/>
                    <a:pt x="128" y="103"/>
                  </a:cubicBezTo>
                  <a:cubicBezTo>
                    <a:pt x="128" y="21"/>
                    <a:pt x="128" y="21"/>
                    <a:pt x="128" y="21"/>
                  </a:cubicBezTo>
                  <a:cubicBezTo>
                    <a:pt x="128" y="18"/>
                    <a:pt x="125" y="15"/>
                    <a:pt x="122" y="15"/>
                  </a:cubicBezTo>
                  <a:close/>
                  <a:moveTo>
                    <a:pt x="45" y="13"/>
                  </a:moveTo>
                  <a:cubicBezTo>
                    <a:pt x="50" y="8"/>
                    <a:pt x="57" y="5"/>
                    <a:pt x="64" y="5"/>
                  </a:cubicBezTo>
                  <a:cubicBezTo>
                    <a:pt x="71" y="5"/>
                    <a:pt x="78" y="8"/>
                    <a:pt x="83" y="13"/>
                  </a:cubicBezTo>
                  <a:cubicBezTo>
                    <a:pt x="89" y="18"/>
                    <a:pt x="91" y="25"/>
                    <a:pt x="91" y="32"/>
                  </a:cubicBezTo>
                  <a:cubicBezTo>
                    <a:pt x="91" y="40"/>
                    <a:pt x="89" y="47"/>
                    <a:pt x="83" y="52"/>
                  </a:cubicBezTo>
                  <a:cubicBezTo>
                    <a:pt x="78" y="57"/>
                    <a:pt x="71" y="60"/>
                    <a:pt x="64" y="60"/>
                  </a:cubicBezTo>
                  <a:cubicBezTo>
                    <a:pt x="57" y="60"/>
                    <a:pt x="50" y="57"/>
                    <a:pt x="45" y="52"/>
                  </a:cubicBezTo>
                  <a:cubicBezTo>
                    <a:pt x="39" y="47"/>
                    <a:pt x="37" y="40"/>
                    <a:pt x="37" y="32"/>
                  </a:cubicBezTo>
                  <a:cubicBezTo>
                    <a:pt x="37" y="25"/>
                    <a:pt x="39" y="18"/>
                    <a:pt x="45" y="13"/>
                  </a:cubicBezTo>
                  <a:close/>
                  <a:moveTo>
                    <a:pt x="123" y="104"/>
                  </a:moveTo>
                  <a:cubicBezTo>
                    <a:pt x="5" y="104"/>
                    <a:pt x="5" y="104"/>
                    <a:pt x="5" y="104"/>
                  </a:cubicBezTo>
                  <a:cubicBezTo>
                    <a:pt x="5" y="20"/>
                    <a:pt x="5" y="20"/>
                    <a:pt x="5" y="20"/>
                  </a:cubicBezTo>
                  <a:cubicBezTo>
                    <a:pt x="35" y="20"/>
                    <a:pt x="35" y="20"/>
                    <a:pt x="35" y="20"/>
                  </a:cubicBezTo>
                  <a:cubicBezTo>
                    <a:pt x="34" y="22"/>
                    <a:pt x="34" y="22"/>
                    <a:pt x="34" y="22"/>
                  </a:cubicBezTo>
                  <a:cubicBezTo>
                    <a:pt x="33" y="25"/>
                    <a:pt x="32" y="29"/>
                    <a:pt x="32" y="32"/>
                  </a:cubicBezTo>
                  <a:cubicBezTo>
                    <a:pt x="32" y="50"/>
                    <a:pt x="46" y="64"/>
                    <a:pt x="64" y="64"/>
                  </a:cubicBezTo>
                  <a:cubicBezTo>
                    <a:pt x="82" y="64"/>
                    <a:pt x="96" y="50"/>
                    <a:pt x="96" y="32"/>
                  </a:cubicBezTo>
                  <a:cubicBezTo>
                    <a:pt x="96" y="29"/>
                    <a:pt x="95" y="25"/>
                    <a:pt x="94" y="22"/>
                  </a:cubicBezTo>
                  <a:cubicBezTo>
                    <a:pt x="93" y="20"/>
                    <a:pt x="93" y="20"/>
                    <a:pt x="93" y="20"/>
                  </a:cubicBezTo>
                  <a:cubicBezTo>
                    <a:pt x="123" y="20"/>
                    <a:pt x="123" y="20"/>
                    <a:pt x="123" y="20"/>
                  </a:cubicBezTo>
                  <a:lnTo>
                    <a:pt x="123" y="10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 name="Freeform 22"/>
            <p:cNvSpPr/>
            <p:nvPr/>
          </p:nvSpPr>
          <p:spPr bwMode="auto">
            <a:xfrm>
              <a:off x="1762125" y="6164263"/>
              <a:ext cx="14288" cy="74613"/>
            </a:xfrm>
            <a:custGeom>
              <a:avLst/>
              <a:gdLst>
                <a:gd name="T0" fmla="*/ 2 w 4"/>
                <a:gd name="T1" fmla="*/ 20 h 20"/>
                <a:gd name="T2" fmla="*/ 4 w 4"/>
                <a:gd name="T3" fmla="*/ 18 h 20"/>
                <a:gd name="T4" fmla="*/ 4 w 4"/>
                <a:gd name="T5" fmla="*/ 2 h 20"/>
                <a:gd name="T6" fmla="*/ 2 w 4"/>
                <a:gd name="T7" fmla="*/ 0 h 20"/>
                <a:gd name="T8" fmla="*/ 0 w 4"/>
                <a:gd name="T9" fmla="*/ 2 h 20"/>
                <a:gd name="T10" fmla="*/ 0 w 4"/>
                <a:gd name="T11" fmla="*/ 18 h 20"/>
                <a:gd name="T12" fmla="*/ 2 w 4"/>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4" h="20">
                  <a:moveTo>
                    <a:pt x="2" y="20"/>
                  </a:moveTo>
                  <a:cubicBezTo>
                    <a:pt x="3" y="20"/>
                    <a:pt x="4" y="19"/>
                    <a:pt x="4" y="18"/>
                  </a:cubicBezTo>
                  <a:cubicBezTo>
                    <a:pt x="4" y="2"/>
                    <a:pt x="4" y="2"/>
                    <a:pt x="4" y="2"/>
                  </a:cubicBezTo>
                  <a:cubicBezTo>
                    <a:pt x="4" y="1"/>
                    <a:pt x="3" y="0"/>
                    <a:pt x="2" y="0"/>
                  </a:cubicBezTo>
                  <a:cubicBezTo>
                    <a:pt x="1" y="0"/>
                    <a:pt x="0" y="1"/>
                    <a:pt x="0" y="2"/>
                  </a:cubicBezTo>
                  <a:cubicBezTo>
                    <a:pt x="0" y="18"/>
                    <a:pt x="0" y="18"/>
                    <a:pt x="0" y="18"/>
                  </a:cubicBezTo>
                  <a:cubicBezTo>
                    <a:pt x="0" y="19"/>
                    <a:pt x="1" y="20"/>
                    <a:pt x="2"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 name="Freeform 23"/>
            <p:cNvSpPr/>
            <p:nvPr/>
          </p:nvSpPr>
          <p:spPr bwMode="auto">
            <a:xfrm>
              <a:off x="1633538" y="6389688"/>
              <a:ext cx="271463" cy="15875"/>
            </a:xfrm>
            <a:custGeom>
              <a:avLst/>
              <a:gdLst>
                <a:gd name="T0" fmla="*/ 0 w 72"/>
                <a:gd name="T1" fmla="*/ 2 h 4"/>
                <a:gd name="T2" fmla="*/ 2 w 72"/>
                <a:gd name="T3" fmla="*/ 4 h 4"/>
                <a:gd name="T4" fmla="*/ 70 w 72"/>
                <a:gd name="T5" fmla="*/ 4 h 4"/>
                <a:gd name="T6" fmla="*/ 72 w 72"/>
                <a:gd name="T7" fmla="*/ 2 h 4"/>
                <a:gd name="T8" fmla="*/ 70 w 72"/>
                <a:gd name="T9" fmla="*/ 0 h 4"/>
                <a:gd name="T10" fmla="*/ 2 w 72"/>
                <a:gd name="T11" fmla="*/ 0 h 4"/>
                <a:gd name="T12" fmla="*/ 0 w 72"/>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72" h="4">
                  <a:moveTo>
                    <a:pt x="0" y="2"/>
                  </a:moveTo>
                  <a:cubicBezTo>
                    <a:pt x="0" y="3"/>
                    <a:pt x="1" y="4"/>
                    <a:pt x="2" y="4"/>
                  </a:cubicBezTo>
                  <a:cubicBezTo>
                    <a:pt x="70" y="4"/>
                    <a:pt x="70" y="4"/>
                    <a:pt x="70" y="4"/>
                  </a:cubicBezTo>
                  <a:cubicBezTo>
                    <a:pt x="71" y="4"/>
                    <a:pt x="72" y="3"/>
                    <a:pt x="72" y="2"/>
                  </a:cubicBezTo>
                  <a:cubicBezTo>
                    <a:pt x="72" y="1"/>
                    <a:pt x="71" y="0"/>
                    <a:pt x="70" y="0"/>
                  </a:cubicBezTo>
                  <a:cubicBezTo>
                    <a:pt x="2" y="0"/>
                    <a:pt x="2"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4" name="Freeform 24"/>
            <p:cNvSpPr/>
            <p:nvPr/>
          </p:nvSpPr>
          <p:spPr bwMode="auto">
            <a:xfrm>
              <a:off x="1674813" y="6442076"/>
              <a:ext cx="187325" cy="19050"/>
            </a:xfrm>
            <a:custGeom>
              <a:avLst/>
              <a:gdLst>
                <a:gd name="T0" fmla="*/ 48 w 50"/>
                <a:gd name="T1" fmla="*/ 0 h 5"/>
                <a:gd name="T2" fmla="*/ 2 w 50"/>
                <a:gd name="T3" fmla="*/ 0 h 5"/>
                <a:gd name="T4" fmla="*/ 0 w 50"/>
                <a:gd name="T5" fmla="*/ 3 h 5"/>
                <a:gd name="T6" fmla="*/ 2 w 50"/>
                <a:gd name="T7" fmla="*/ 5 h 5"/>
                <a:gd name="T8" fmla="*/ 48 w 50"/>
                <a:gd name="T9" fmla="*/ 5 h 5"/>
                <a:gd name="T10" fmla="*/ 50 w 50"/>
                <a:gd name="T11" fmla="*/ 3 h 5"/>
                <a:gd name="T12" fmla="*/ 48 w 50"/>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50" h="5">
                  <a:moveTo>
                    <a:pt x="48" y="0"/>
                  </a:moveTo>
                  <a:cubicBezTo>
                    <a:pt x="2" y="0"/>
                    <a:pt x="2" y="0"/>
                    <a:pt x="2" y="0"/>
                  </a:cubicBezTo>
                  <a:cubicBezTo>
                    <a:pt x="1" y="0"/>
                    <a:pt x="0" y="1"/>
                    <a:pt x="0" y="3"/>
                  </a:cubicBezTo>
                  <a:cubicBezTo>
                    <a:pt x="0" y="4"/>
                    <a:pt x="1" y="5"/>
                    <a:pt x="2" y="5"/>
                  </a:cubicBezTo>
                  <a:cubicBezTo>
                    <a:pt x="48" y="5"/>
                    <a:pt x="48" y="5"/>
                    <a:pt x="48" y="5"/>
                  </a:cubicBezTo>
                  <a:cubicBezTo>
                    <a:pt x="49" y="5"/>
                    <a:pt x="50" y="4"/>
                    <a:pt x="50" y="3"/>
                  </a:cubicBezTo>
                  <a:cubicBezTo>
                    <a:pt x="50" y="1"/>
                    <a:pt x="49" y="0"/>
                    <a:pt x="4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25" name="Freeform 25"/>
          <p:cNvSpPr>
            <a:spLocks noEditPoints="1"/>
          </p:cNvSpPr>
          <p:nvPr/>
        </p:nvSpPr>
        <p:spPr bwMode="auto">
          <a:xfrm>
            <a:off x="568325" y="6134101"/>
            <a:ext cx="479425" cy="357188"/>
          </a:xfrm>
          <a:custGeom>
            <a:avLst/>
            <a:gdLst>
              <a:gd name="T0" fmla="*/ 124 w 128"/>
              <a:gd name="T1" fmla="*/ 57 h 95"/>
              <a:gd name="T2" fmla="*/ 118 w 128"/>
              <a:gd name="T3" fmla="*/ 32 h 95"/>
              <a:gd name="T4" fmla="*/ 112 w 128"/>
              <a:gd name="T5" fmla="*/ 23 h 95"/>
              <a:gd name="T6" fmla="*/ 95 w 128"/>
              <a:gd name="T7" fmla="*/ 18 h 95"/>
              <a:gd name="T8" fmla="*/ 90 w 128"/>
              <a:gd name="T9" fmla="*/ 17 h 95"/>
              <a:gd name="T10" fmla="*/ 89 w 128"/>
              <a:gd name="T11" fmla="*/ 17 h 95"/>
              <a:gd name="T12" fmla="*/ 89 w 128"/>
              <a:gd name="T13" fmla="*/ 6 h 95"/>
              <a:gd name="T14" fmla="*/ 83 w 128"/>
              <a:gd name="T15" fmla="*/ 0 h 95"/>
              <a:gd name="T16" fmla="*/ 45 w 128"/>
              <a:gd name="T17" fmla="*/ 0 h 95"/>
              <a:gd name="T18" fmla="*/ 39 w 128"/>
              <a:gd name="T19" fmla="*/ 6 h 95"/>
              <a:gd name="T20" fmla="*/ 39 w 128"/>
              <a:gd name="T21" fmla="*/ 17 h 95"/>
              <a:gd name="T22" fmla="*/ 38 w 128"/>
              <a:gd name="T23" fmla="*/ 17 h 95"/>
              <a:gd name="T24" fmla="*/ 33 w 128"/>
              <a:gd name="T25" fmla="*/ 18 h 95"/>
              <a:gd name="T26" fmla="*/ 16 w 128"/>
              <a:gd name="T27" fmla="*/ 23 h 95"/>
              <a:gd name="T28" fmla="*/ 10 w 128"/>
              <a:gd name="T29" fmla="*/ 32 h 95"/>
              <a:gd name="T30" fmla="*/ 4 w 128"/>
              <a:gd name="T31" fmla="*/ 57 h 95"/>
              <a:gd name="T32" fmla="*/ 0 w 128"/>
              <a:gd name="T33" fmla="*/ 85 h 95"/>
              <a:gd name="T34" fmla="*/ 4 w 128"/>
              <a:gd name="T35" fmla="*/ 92 h 95"/>
              <a:gd name="T36" fmla="*/ 12 w 128"/>
              <a:gd name="T37" fmla="*/ 95 h 95"/>
              <a:gd name="T38" fmla="*/ 116 w 128"/>
              <a:gd name="T39" fmla="*/ 95 h 95"/>
              <a:gd name="T40" fmla="*/ 124 w 128"/>
              <a:gd name="T41" fmla="*/ 92 h 95"/>
              <a:gd name="T42" fmla="*/ 128 w 128"/>
              <a:gd name="T43" fmla="*/ 85 h 95"/>
              <a:gd name="T44" fmla="*/ 124 w 128"/>
              <a:gd name="T45" fmla="*/ 57 h 95"/>
              <a:gd name="T46" fmla="*/ 44 w 128"/>
              <a:gd name="T47" fmla="*/ 4 h 95"/>
              <a:gd name="T48" fmla="*/ 84 w 128"/>
              <a:gd name="T49" fmla="*/ 4 h 95"/>
              <a:gd name="T50" fmla="*/ 84 w 128"/>
              <a:gd name="T51" fmla="*/ 17 h 95"/>
              <a:gd name="T52" fmla="*/ 82 w 128"/>
              <a:gd name="T53" fmla="*/ 16 h 95"/>
              <a:gd name="T54" fmla="*/ 64 w 128"/>
              <a:gd name="T55" fmla="*/ 15 h 95"/>
              <a:gd name="T56" fmla="*/ 46 w 128"/>
              <a:gd name="T57" fmla="*/ 16 h 95"/>
              <a:gd name="T58" fmla="*/ 44 w 128"/>
              <a:gd name="T59" fmla="*/ 17 h 95"/>
              <a:gd name="T60" fmla="*/ 44 w 128"/>
              <a:gd name="T61" fmla="*/ 4 h 95"/>
              <a:gd name="T62" fmla="*/ 123 w 128"/>
              <a:gd name="T63" fmla="*/ 84 h 95"/>
              <a:gd name="T64" fmla="*/ 116 w 128"/>
              <a:gd name="T65" fmla="*/ 91 h 95"/>
              <a:gd name="T66" fmla="*/ 12 w 128"/>
              <a:gd name="T67" fmla="*/ 91 h 95"/>
              <a:gd name="T68" fmla="*/ 5 w 128"/>
              <a:gd name="T69" fmla="*/ 84 h 95"/>
              <a:gd name="T70" fmla="*/ 9 w 128"/>
              <a:gd name="T71" fmla="*/ 58 h 95"/>
              <a:gd name="T72" fmla="*/ 14 w 128"/>
              <a:gd name="T73" fmla="*/ 33 h 95"/>
              <a:gd name="T74" fmla="*/ 18 w 128"/>
              <a:gd name="T75" fmla="*/ 27 h 95"/>
              <a:gd name="T76" fmla="*/ 34 w 128"/>
              <a:gd name="T77" fmla="*/ 23 h 95"/>
              <a:gd name="T78" fmla="*/ 64 w 128"/>
              <a:gd name="T79" fmla="*/ 20 h 95"/>
              <a:gd name="T80" fmla="*/ 94 w 128"/>
              <a:gd name="T81" fmla="*/ 23 h 95"/>
              <a:gd name="T82" fmla="*/ 110 w 128"/>
              <a:gd name="T83" fmla="*/ 27 h 95"/>
              <a:gd name="T84" fmla="*/ 114 w 128"/>
              <a:gd name="T85" fmla="*/ 33 h 95"/>
              <a:gd name="T86" fmla="*/ 119 w 128"/>
              <a:gd name="T87" fmla="*/ 58 h 95"/>
              <a:gd name="T88" fmla="*/ 123 w 128"/>
              <a:gd name="T89" fmla="*/ 8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95">
                <a:moveTo>
                  <a:pt x="124" y="57"/>
                </a:moveTo>
                <a:cubicBezTo>
                  <a:pt x="121" y="45"/>
                  <a:pt x="119" y="34"/>
                  <a:pt x="118" y="32"/>
                </a:cubicBezTo>
                <a:cubicBezTo>
                  <a:pt x="118" y="30"/>
                  <a:pt x="117" y="26"/>
                  <a:pt x="112" y="23"/>
                </a:cubicBezTo>
                <a:cubicBezTo>
                  <a:pt x="110" y="22"/>
                  <a:pt x="103" y="20"/>
                  <a:pt x="95" y="18"/>
                </a:cubicBezTo>
                <a:cubicBezTo>
                  <a:pt x="93" y="18"/>
                  <a:pt x="91" y="18"/>
                  <a:pt x="90" y="17"/>
                </a:cubicBezTo>
                <a:cubicBezTo>
                  <a:pt x="89" y="17"/>
                  <a:pt x="89" y="17"/>
                  <a:pt x="89" y="17"/>
                </a:cubicBezTo>
                <a:cubicBezTo>
                  <a:pt x="89" y="6"/>
                  <a:pt x="89" y="6"/>
                  <a:pt x="89" y="6"/>
                </a:cubicBezTo>
                <a:cubicBezTo>
                  <a:pt x="89" y="3"/>
                  <a:pt x="86" y="0"/>
                  <a:pt x="83" y="0"/>
                </a:cubicBezTo>
                <a:cubicBezTo>
                  <a:pt x="45" y="0"/>
                  <a:pt x="45" y="0"/>
                  <a:pt x="45" y="0"/>
                </a:cubicBezTo>
                <a:cubicBezTo>
                  <a:pt x="42" y="0"/>
                  <a:pt x="39" y="3"/>
                  <a:pt x="39" y="6"/>
                </a:cubicBezTo>
                <a:cubicBezTo>
                  <a:pt x="39" y="17"/>
                  <a:pt x="39" y="17"/>
                  <a:pt x="39" y="17"/>
                </a:cubicBezTo>
                <a:cubicBezTo>
                  <a:pt x="38" y="17"/>
                  <a:pt x="38" y="17"/>
                  <a:pt x="38" y="17"/>
                </a:cubicBezTo>
                <a:cubicBezTo>
                  <a:pt x="37" y="18"/>
                  <a:pt x="35" y="18"/>
                  <a:pt x="33" y="18"/>
                </a:cubicBezTo>
                <a:cubicBezTo>
                  <a:pt x="25" y="20"/>
                  <a:pt x="18" y="22"/>
                  <a:pt x="16" y="23"/>
                </a:cubicBezTo>
                <a:cubicBezTo>
                  <a:pt x="11" y="26"/>
                  <a:pt x="10" y="30"/>
                  <a:pt x="10" y="32"/>
                </a:cubicBezTo>
                <a:cubicBezTo>
                  <a:pt x="9" y="34"/>
                  <a:pt x="7" y="45"/>
                  <a:pt x="4" y="57"/>
                </a:cubicBezTo>
                <a:cubicBezTo>
                  <a:pt x="0" y="81"/>
                  <a:pt x="0" y="84"/>
                  <a:pt x="0" y="85"/>
                </a:cubicBezTo>
                <a:cubicBezTo>
                  <a:pt x="0" y="88"/>
                  <a:pt x="1" y="90"/>
                  <a:pt x="4" y="92"/>
                </a:cubicBezTo>
                <a:cubicBezTo>
                  <a:pt x="6" y="94"/>
                  <a:pt x="9" y="95"/>
                  <a:pt x="12" y="95"/>
                </a:cubicBezTo>
                <a:cubicBezTo>
                  <a:pt x="116" y="95"/>
                  <a:pt x="116" y="95"/>
                  <a:pt x="116" y="95"/>
                </a:cubicBezTo>
                <a:cubicBezTo>
                  <a:pt x="119" y="95"/>
                  <a:pt x="122" y="94"/>
                  <a:pt x="124" y="92"/>
                </a:cubicBezTo>
                <a:cubicBezTo>
                  <a:pt x="127" y="90"/>
                  <a:pt x="128" y="88"/>
                  <a:pt x="128" y="85"/>
                </a:cubicBezTo>
                <a:cubicBezTo>
                  <a:pt x="128" y="84"/>
                  <a:pt x="128" y="81"/>
                  <a:pt x="124" y="57"/>
                </a:cubicBezTo>
                <a:close/>
                <a:moveTo>
                  <a:pt x="44" y="4"/>
                </a:moveTo>
                <a:cubicBezTo>
                  <a:pt x="84" y="4"/>
                  <a:pt x="84" y="4"/>
                  <a:pt x="84" y="4"/>
                </a:cubicBezTo>
                <a:cubicBezTo>
                  <a:pt x="84" y="17"/>
                  <a:pt x="84" y="17"/>
                  <a:pt x="84" y="17"/>
                </a:cubicBezTo>
                <a:cubicBezTo>
                  <a:pt x="82" y="16"/>
                  <a:pt x="82" y="16"/>
                  <a:pt x="82" y="16"/>
                </a:cubicBezTo>
                <a:cubicBezTo>
                  <a:pt x="76" y="16"/>
                  <a:pt x="70" y="15"/>
                  <a:pt x="64" y="15"/>
                </a:cubicBezTo>
                <a:cubicBezTo>
                  <a:pt x="58" y="15"/>
                  <a:pt x="52" y="16"/>
                  <a:pt x="46" y="16"/>
                </a:cubicBezTo>
                <a:cubicBezTo>
                  <a:pt x="44" y="17"/>
                  <a:pt x="44" y="17"/>
                  <a:pt x="44" y="17"/>
                </a:cubicBezTo>
                <a:lnTo>
                  <a:pt x="44" y="4"/>
                </a:lnTo>
                <a:close/>
                <a:moveTo>
                  <a:pt x="123" y="84"/>
                </a:moveTo>
                <a:cubicBezTo>
                  <a:pt x="123" y="89"/>
                  <a:pt x="119" y="91"/>
                  <a:pt x="116" y="91"/>
                </a:cubicBezTo>
                <a:cubicBezTo>
                  <a:pt x="12" y="91"/>
                  <a:pt x="12" y="91"/>
                  <a:pt x="12" y="91"/>
                </a:cubicBezTo>
                <a:cubicBezTo>
                  <a:pt x="9" y="91"/>
                  <a:pt x="5" y="89"/>
                  <a:pt x="5" y="84"/>
                </a:cubicBezTo>
                <a:cubicBezTo>
                  <a:pt x="5" y="84"/>
                  <a:pt x="5" y="80"/>
                  <a:pt x="9" y="58"/>
                </a:cubicBezTo>
                <a:cubicBezTo>
                  <a:pt x="11" y="46"/>
                  <a:pt x="14" y="35"/>
                  <a:pt x="14" y="33"/>
                </a:cubicBezTo>
                <a:cubicBezTo>
                  <a:pt x="14" y="31"/>
                  <a:pt x="15" y="29"/>
                  <a:pt x="18" y="27"/>
                </a:cubicBezTo>
                <a:cubicBezTo>
                  <a:pt x="19" y="26"/>
                  <a:pt x="25" y="25"/>
                  <a:pt x="34" y="23"/>
                </a:cubicBezTo>
                <a:cubicBezTo>
                  <a:pt x="44" y="21"/>
                  <a:pt x="55" y="20"/>
                  <a:pt x="64" y="20"/>
                </a:cubicBezTo>
                <a:cubicBezTo>
                  <a:pt x="73" y="20"/>
                  <a:pt x="84" y="21"/>
                  <a:pt x="94" y="23"/>
                </a:cubicBezTo>
                <a:cubicBezTo>
                  <a:pt x="103" y="25"/>
                  <a:pt x="109" y="26"/>
                  <a:pt x="110" y="27"/>
                </a:cubicBezTo>
                <a:cubicBezTo>
                  <a:pt x="113" y="29"/>
                  <a:pt x="114" y="31"/>
                  <a:pt x="114" y="33"/>
                </a:cubicBezTo>
                <a:cubicBezTo>
                  <a:pt x="114" y="35"/>
                  <a:pt x="117" y="46"/>
                  <a:pt x="119" y="58"/>
                </a:cubicBezTo>
                <a:cubicBezTo>
                  <a:pt x="123" y="79"/>
                  <a:pt x="123" y="83"/>
                  <a:pt x="123" y="8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6" name="Freeform 26"/>
          <p:cNvSpPr>
            <a:spLocks noEditPoints="1"/>
          </p:cNvSpPr>
          <p:nvPr/>
        </p:nvSpPr>
        <p:spPr bwMode="auto">
          <a:xfrm>
            <a:off x="11353800" y="5265738"/>
            <a:ext cx="211138" cy="211138"/>
          </a:xfrm>
          <a:custGeom>
            <a:avLst/>
            <a:gdLst>
              <a:gd name="T0" fmla="*/ 28 w 56"/>
              <a:gd name="T1" fmla="*/ 56 h 56"/>
              <a:gd name="T2" fmla="*/ 56 w 56"/>
              <a:gd name="T3" fmla="*/ 28 h 56"/>
              <a:gd name="T4" fmla="*/ 28 w 56"/>
              <a:gd name="T5" fmla="*/ 0 h 56"/>
              <a:gd name="T6" fmla="*/ 0 w 56"/>
              <a:gd name="T7" fmla="*/ 28 h 56"/>
              <a:gd name="T8" fmla="*/ 28 w 56"/>
              <a:gd name="T9" fmla="*/ 56 h 56"/>
              <a:gd name="T10" fmla="*/ 11 w 56"/>
              <a:gd name="T11" fmla="*/ 11 h 56"/>
              <a:gd name="T12" fmla="*/ 28 w 56"/>
              <a:gd name="T13" fmla="*/ 5 h 56"/>
              <a:gd name="T14" fmla="*/ 45 w 56"/>
              <a:gd name="T15" fmla="*/ 11 h 56"/>
              <a:gd name="T16" fmla="*/ 52 w 56"/>
              <a:gd name="T17" fmla="*/ 28 h 56"/>
              <a:gd name="T18" fmla="*/ 45 w 56"/>
              <a:gd name="T19" fmla="*/ 45 h 56"/>
              <a:gd name="T20" fmla="*/ 28 w 56"/>
              <a:gd name="T21" fmla="*/ 52 h 56"/>
              <a:gd name="T22" fmla="*/ 11 w 56"/>
              <a:gd name="T23" fmla="*/ 45 h 56"/>
              <a:gd name="T24" fmla="*/ 4 w 56"/>
              <a:gd name="T25" fmla="*/ 28 h 56"/>
              <a:gd name="T26" fmla="*/ 11 w 56"/>
              <a:gd name="T27" fmla="*/ 11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 h="56">
                <a:moveTo>
                  <a:pt x="28" y="56"/>
                </a:moveTo>
                <a:cubicBezTo>
                  <a:pt x="44" y="56"/>
                  <a:pt x="56" y="44"/>
                  <a:pt x="56" y="28"/>
                </a:cubicBezTo>
                <a:cubicBezTo>
                  <a:pt x="56" y="13"/>
                  <a:pt x="44" y="0"/>
                  <a:pt x="28" y="0"/>
                </a:cubicBezTo>
                <a:cubicBezTo>
                  <a:pt x="12" y="0"/>
                  <a:pt x="0" y="13"/>
                  <a:pt x="0" y="28"/>
                </a:cubicBezTo>
                <a:cubicBezTo>
                  <a:pt x="0" y="44"/>
                  <a:pt x="12" y="56"/>
                  <a:pt x="28" y="56"/>
                </a:cubicBezTo>
                <a:close/>
                <a:moveTo>
                  <a:pt x="11" y="11"/>
                </a:moveTo>
                <a:cubicBezTo>
                  <a:pt x="16" y="7"/>
                  <a:pt x="22" y="5"/>
                  <a:pt x="28" y="5"/>
                </a:cubicBezTo>
                <a:cubicBezTo>
                  <a:pt x="34" y="5"/>
                  <a:pt x="40" y="7"/>
                  <a:pt x="45" y="11"/>
                </a:cubicBezTo>
                <a:cubicBezTo>
                  <a:pt x="49" y="16"/>
                  <a:pt x="52" y="22"/>
                  <a:pt x="52" y="28"/>
                </a:cubicBezTo>
                <a:cubicBezTo>
                  <a:pt x="52" y="35"/>
                  <a:pt x="49" y="40"/>
                  <a:pt x="45" y="45"/>
                </a:cubicBezTo>
                <a:cubicBezTo>
                  <a:pt x="40" y="49"/>
                  <a:pt x="34" y="52"/>
                  <a:pt x="28" y="52"/>
                </a:cubicBezTo>
                <a:cubicBezTo>
                  <a:pt x="22" y="52"/>
                  <a:pt x="16" y="49"/>
                  <a:pt x="11" y="45"/>
                </a:cubicBezTo>
                <a:cubicBezTo>
                  <a:pt x="7" y="40"/>
                  <a:pt x="4" y="35"/>
                  <a:pt x="4" y="28"/>
                </a:cubicBezTo>
                <a:cubicBezTo>
                  <a:pt x="4" y="22"/>
                  <a:pt x="7" y="16"/>
                  <a:pt x="11" y="11"/>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7" name="Freeform 27"/>
          <p:cNvSpPr>
            <a:spLocks noEditPoints="1"/>
          </p:cNvSpPr>
          <p:nvPr/>
        </p:nvSpPr>
        <p:spPr bwMode="auto">
          <a:xfrm>
            <a:off x="11422063" y="5337176"/>
            <a:ext cx="74613" cy="71438"/>
          </a:xfrm>
          <a:custGeom>
            <a:avLst/>
            <a:gdLst>
              <a:gd name="T0" fmla="*/ 10 w 20"/>
              <a:gd name="T1" fmla="*/ 19 h 19"/>
              <a:gd name="T2" fmla="*/ 20 w 20"/>
              <a:gd name="T3" fmla="*/ 9 h 19"/>
              <a:gd name="T4" fmla="*/ 10 w 20"/>
              <a:gd name="T5" fmla="*/ 0 h 19"/>
              <a:gd name="T6" fmla="*/ 0 w 20"/>
              <a:gd name="T7" fmla="*/ 9 h 19"/>
              <a:gd name="T8" fmla="*/ 10 w 20"/>
              <a:gd name="T9" fmla="*/ 19 h 19"/>
              <a:gd name="T10" fmla="*/ 10 w 20"/>
              <a:gd name="T11" fmla="*/ 4 h 19"/>
              <a:gd name="T12" fmla="*/ 15 w 20"/>
              <a:gd name="T13" fmla="*/ 9 h 19"/>
              <a:gd name="T14" fmla="*/ 10 w 20"/>
              <a:gd name="T15" fmla="*/ 14 h 19"/>
              <a:gd name="T16" fmla="*/ 5 w 20"/>
              <a:gd name="T17" fmla="*/ 9 h 19"/>
              <a:gd name="T18" fmla="*/ 10 w 20"/>
              <a:gd name="T1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19">
                <a:moveTo>
                  <a:pt x="10" y="19"/>
                </a:moveTo>
                <a:cubicBezTo>
                  <a:pt x="15" y="19"/>
                  <a:pt x="20" y="15"/>
                  <a:pt x="20" y="9"/>
                </a:cubicBezTo>
                <a:cubicBezTo>
                  <a:pt x="20" y="4"/>
                  <a:pt x="15" y="0"/>
                  <a:pt x="10" y="0"/>
                </a:cubicBezTo>
                <a:cubicBezTo>
                  <a:pt x="5" y="0"/>
                  <a:pt x="0" y="4"/>
                  <a:pt x="0" y="9"/>
                </a:cubicBezTo>
                <a:cubicBezTo>
                  <a:pt x="0" y="15"/>
                  <a:pt x="5" y="19"/>
                  <a:pt x="10" y="19"/>
                </a:cubicBezTo>
                <a:close/>
                <a:moveTo>
                  <a:pt x="10" y="4"/>
                </a:moveTo>
                <a:cubicBezTo>
                  <a:pt x="13" y="4"/>
                  <a:pt x="15" y="6"/>
                  <a:pt x="15" y="9"/>
                </a:cubicBezTo>
                <a:cubicBezTo>
                  <a:pt x="15" y="12"/>
                  <a:pt x="13" y="14"/>
                  <a:pt x="10" y="14"/>
                </a:cubicBezTo>
                <a:cubicBezTo>
                  <a:pt x="7" y="14"/>
                  <a:pt x="5" y="12"/>
                  <a:pt x="5" y="9"/>
                </a:cubicBezTo>
                <a:cubicBezTo>
                  <a:pt x="5" y="6"/>
                  <a:pt x="7" y="4"/>
                  <a:pt x="10"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8" name="Freeform 28"/>
          <p:cNvSpPr/>
          <p:nvPr/>
        </p:nvSpPr>
        <p:spPr bwMode="auto">
          <a:xfrm>
            <a:off x="11196638" y="5292726"/>
            <a:ext cx="101600" cy="19050"/>
          </a:xfrm>
          <a:custGeom>
            <a:avLst/>
            <a:gdLst>
              <a:gd name="T0" fmla="*/ 24 w 27"/>
              <a:gd name="T1" fmla="*/ 0 h 5"/>
              <a:gd name="T2" fmla="*/ 2 w 27"/>
              <a:gd name="T3" fmla="*/ 0 h 5"/>
              <a:gd name="T4" fmla="*/ 0 w 27"/>
              <a:gd name="T5" fmla="*/ 3 h 5"/>
              <a:gd name="T6" fmla="*/ 2 w 27"/>
              <a:gd name="T7" fmla="*/ 5 h 5"/>
              <a:gd name="T8" fmla="*/ 24 w 27"/>
              <a:gd name="T9" fmla="*/ 5 h 5"/>
              <a:gd name="T10" fmla="*/ 27 w 27"/>
              <a:gd name="T11" fmla="*/ 3 h 5"/>
              <a:gd name="T12" fmla="*/ 24 w 2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7" h="5">
                <a:moveTo>
                  <a:pt x="24" y="0"/>
                </a:moveTo>
                <a:cubicBezTo>
                  <a:pt x="2" y="0"/>
                  <a:pt x="2" y="0"/>
                  <a:pt x="2" y="0"/>
                </a:cubicBezTo>
                <a:cubicBezTo>
                  <a:pt x="1" y="0"/>
                  <a:pt x="0" y="1"/>
                  <a:pt x="0" y="3"/>
                </a:cubicBezTo>
                <a:cubicBezTo>
                  <a:pt x="0" y="4"/>
                  <a:pt x="1" y="5"/>
                  <a:pt x="2" y="5"/>
                </a:cubicBezTo>
                <a:cubicBezTo>
                  <a:pt x="24" y="5"/>
                  <a:pt x="24" y="5"/>
                  <a:pt x="24" y="5"/>
                </a:cubicBezTo>
                <a:cubicBezTo>
                  <a:pt x="26" y="5"/>
                  <a:pt x="27" y="4"/>
                  <a:pt x="27" y="3"/>
                </a:cubicBezTo>
                <a:cubicBezTo>
                  <a:pt x="27" y="1"/>
                  <a:pt x="26" y="0"/>
                  <a:pt x="24"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9" name="Freeform 29"/>
          <p:cNvSpPr>
            <a:spLocks noEditPoints="1"/>
          </p:cNvSpPr>
          <p:nvPr/>
        </p:nvSpPr>
        <p:spPr bwMode="auto">
          <a:xfrm>
            <a:off x="11139488" y="5168901"/>
            <a:ext cx="481013" cy="363538"/>
          </a:xfrm>
          <a:custGeom>
            <a:avLst/>
            <a:gdLst>
              <a:gd name="T0" fmla="*/ 122 w 128"/>
              <a:gd name="T1" fmla="*/ 11 h 97"/>
              <a:gd name="T2" fmla="*/ 49 w 128"/>
              <a:gd name="T3" fmla="*/ 11 h 97"/>
              <a:gd name="T4" fmla="*/ 49 w 128"/>
              <a:gd name="T5" fmla="*/ 6 h 97"/>
              <a:gd name="T6" fmla="*/ 43 w 128"/>
              <a:gd name="T7" fmla="*/ 0 h 97"/>
              <a:gd name="T8" fmla="*/ 21 w 128"/>
              <a:gd name="T9" fmla="*/ 0 h 97"/>
              <a:gd name="T10" fmla="*/ 15 w 128"/>
              <a:gd name="T11" fmla="*/ 6 h 97"/>
              <a:gd name="T12" fmla="*/ 15 w 128"/>
              <a:gd name="T13" fmla="*/ 11 h 97"/>
              <a:gd name="T14" fmla="*/ 6 w 128"/>
              <a:gd name="T15" fmla="*/ 11 h 97"/>
              <a:gd name="T16" fmla="*/ 0 w 128"/>
              <a:gd name="T17" fmla="*/ 17 h 97"/>
              <a:gd name="T18" fmla="*/ 0 w 128"/>
              <a:gd name="T19" fmla="*/ 91 h 97"/>
              <a:gd name="T20" fmla="*/ 6 w 128"/>
              <a:gd name="T21" fmla="*/ 97 h 97"/>
              <a:gd name="T22" fmla="*/ 122 w 128"/>
              <a:gd name="T23" fmla="*/ 97 h 97"/>
              <a:gd name="T24" fmla="*/ 128 w 128"/>
              <a:gd name="T25" fmla="*/ 91 h 97"/>
              <a:gd name="T26" fmla="*/ 128 w 128"/>
              <a:gd name="T27" fmla="*/ 17 h 97"/>
              <a:gd name="T28" fmla="*/ 122 w 128"/>
              <a:gd name="T29" fmla="*/ 11 h 97"/>
              <a:gd name="T30" fmla="*/ 123 w 128"/>
              <a:gd name="T31" fmla="*/ 93 h 97"/>
              <a:gd name="T32" fmla="*/ 5 w 128"/>
              <a:gd name="T33" fmla="*/ 93 h 97"/>
              <a:gd name="T34" fmla="*/ 5 w 128"/>
              <a:gd name="T35" fmla="*/ 16 h 97"/>
              <a:gd name="T36" fmla="*/ 19 w 128"/>
              <a:gd name="T37" fmla="*/ 16 h 97"/>
              <a:gd name="T38" fmla="*/ 19 w 128"/>
              <a:gd name="T39" fmla="*/ 4 h 97"/>
              <a:gd name="T40" fmla="*/ 44 w 128"/>
              <a:gd name="T41" fmla="*/ 4 h 97"/>
              <a:gd name="T42" fmla="*/ 44 w 128"/>
              <a:gd name="T43" fmla="*/ 16 h 97"/>
              <a:gd name="T44" fmla="*/ 123 w 128"/>
              <a:gd name="T45" fmla="*/ 16 h 97"/>
              <a:gd name="T46" fmla="*/ 123 w 128"/>
              <a:gd name="T47" fmla="*/ 9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8" h="97">
                <a:moveTo>
                  <a:pt x="122" y="11"/>
                </a:moveTo>
                <a:cubicBezTo>
                  <a:pt x="49" y="11"/>
                  <a:pt x="49" y="11"/>
                  <a:pt x="49" y="11"/>
                </a:cubicBezTo>
                <a:cubicBezTo>
                  <a:pt x="49" y="6"/>
                  <a:pt x="49" y="6"/>
                  <a:pt x="49" y="6"/>
                </a:cubicBezTo>
                <a:cubicBezTo>
                  <a:pt x="49" y="3"/>
                  <a:pt x="46" y="0"/>
                  <a:pt x="43" y="0"/>
                </a:cubicBezTo>
                <a:cubicBezTo>
                  <a:pt x="21" y="0"/>
                  <a:pt x="21" y="0"/>
                  <a:pt x="21" y="0"/>
                </a:cubicBezTo>
                <a:cubicBezTo>
                  <a:pt x="18" y="0"/>
                  <a:pt x="15" y="3"/>
                  <a:pt x="15" y="6"/>
                </a:cubicBezTo>
                <a:cubicBezTo>
                  <a:pt x="15" y="11"/>
                  <a:pt x="15" y="11"/>
                  <a:pt x="15" y="11"/>
                </a:cubicBezTo>
                <a:cubicBezTo>
                  <a:pt x="6" y="11"/>
                  <a:pt x="6" y="11"/>
                  <a:pt x="6" y="11"/>
                </a:cubicBezTo>
                <a:cubicBezTo>
                  <a:pt x="3" y="11"/>
                  <a:pt x="0" y="14"/>
                  <a:pt x="0" y="17"/>
                </a:cubicBezTo>
                <a:cubicBezTo>
                  <a:pt x="0" y="91"/>
                  <a:pt x="0" y="91"/>
                  <a:pt x="0" y="91"/>
                </a:cubicBezTo>
                <a:cubicBezTo>
                  <a:pt x="0" y="95"/>
                  <a:pt x="3" y="97"/>
                  <a:pt x="6" y="97"/>
                </a:cubicBezTo>
                <a:cubicBezTo>
                  <a:pt x="122" y="97"/>
                  <a:pt x="122" y="97"/>
                  <a:pt x="122" y="97"/>
                </a:cubicBezTo>
                <a:cubicBezTo>
                  <a:pt x="125" y="97"/>
                  <a:pt x="128" y="95"/>
                  <a:pt x="128" y="91"/>
                </a:cubicBezTo>
                <a:cubicBezTo>
                  <a:pt x="128" y="17"/>
                  <a:pt x="128" y="17"/>
                  <a:pt x="128" y="17"/>
                </a:cubicBezTo>
                <a:cubicBezTo>
                  <a:pt x="128" y="14"/>
                  <a:pt x="125" y="11"/>
                  <a:pt x="122" y="11"/>
                </a:cubicBezTo>
                <a:close/>
                <a:moveTo>
                  <a:pt x="123" y="93"/>
                </a:moveTo>
                <a:cubicBezTo>
                  <a:pt x="5" y="93"/>
                  <a:pt x="5" y="93"/>
                  <a:pt x="5" y="93"/>
                </a:cubicBezTo>
                <a:cubicBezTo>
                  <a:pt x="5" y="16"/>
                  <a:pt x="5" y="16"/>
                  <a:pt x="5" y="16"/>
                </a:cubicBezTo>
                <a:cubicBezTo>
                  <a:pt x="19" y="16"/>
                  <a:pt x="19" y="16"/>
                  <a:pt x="19" y="16"/>
                </a:cubicBezTo>
                <a:cubicBezTo>
                  <a:pt x="19" y="4"/>
                  <a:pt x="19" y="4"/>
                  <a:pt x="19" y="4"/>
                </a:cubicBezTo>
                <a:cubicBezTo>
                  <a:pt x="44" y="4"/>
                  <a:pt x="44" y="4"/>
                  <a:pt x="44" y="4"/>
                </a:cubicBezTo>
                <a:cubicBezTo>
                  <a:pt x="44" y="16"/>
                  <a:pt x="44" y="16"/>
                  <a:pt x="44" y="16"/>
                </a:cubicBezTo>
                <a:cubicBezTo>
                  <a:pt x="123" y="16"/>
                  <a:pt x="123" y="16"/>
                  <a:pt x="123" y="16"/>
                </a:cubicBezTo>
                <a:lnTo>
                  <a:pt x="123" y="9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0" name="Freeform 30"/>
          <p:cNvSpPr>
            <a:spLocks noEditPoints="1"/>
          </p:cNvSpPr>
          <p:nvPr/>
        </p:nvSpPr>
        <p:spPr bwMode="auto">
          <a:xfrm>
            <a:off x="10167938" y="5194301"/>
            <a:ext cx="495300" cy="307975"/>
          </a:xfrm>
          <a:custGeom>
            <a:avLst/>
            <a:gdLst>
              <a:gd name="T0" fmla="*/ 111 w 132"/>
              <a:gd name="T1" fmla="*/ 26 h 82"/>
              <a:gd name="T2" fmla="*/ 118 w 132"/>
              <a:gd name="T3" fmla="*/ 28 h 82"/>
              <a:gd name="T4" fmla="*/ 127 w 132"/>
              <a:gd name="T5" fmla="*/ 24 h 82"/>
              <a:gd name="T6" fmla="*/ 127 w 132"/>
              <a:gd name="T7" fmla="*/ 5 h 82"/>
              <a:gd name="T8" fmla="*/ 108 w 132"/>
              <a:gd name="T9" fmla="*/ 5 h 82"/>
              <a:gd name="T10" fmla="*/ 106 w 132"/>
              <a:gd name="T11" fmla="*/ 21 h 82"/>
              <a:gd name="T12" fmla="*/ 107 w 132"/>
              <a:gd name="T13" fmla="*/ 22 h 82"/>
              <a:gd name="T14" fmla="*/ 61 w 132"/>
              <a:gd name="T15" fmla="*/ 68 h 82"/>
              <a:gd name="T16" fmla="*/ 39 w 132"/>
              <a:gd name="T17" fmla="*/ 77 h 82"/>
              <a:gd name="T18" fmla="*/ 17 w 132"/>
              <a:gd name="T19" fmla="*/ 68 h 82"/>
              <a:gd name="T20" fmla="*/ 8 w 132"/>
              <a:gd name="T21" fmla="*/ 46 h 82"/>
              <a:gd name="T22" fmla="*/ 17 w 132"/>
              <a:gd name="T23" fmla="*/ 24 h 82"/>
              <a:gd name="T24" fmla="*/ 23 w 132"/>
              <a:gd name="T25" fmla="*/ 18 h 82"/>
              <a:gd name="T26" fmla="*/ 23 w 132"/>
              <a:gd name="T27" fmla="*/ 35 h 82"/>
              <a:gd name="T28" fmla="*/ 25 w 132"/>
              <a:gd name="T29" fmla="*/ 37 h 82"/>
              <a:gd name="T30" fmla="*/ 28 w 132"/>
              <a:gd name="T31" fmla="*/ 35 h 82"/>
              <a:gd name="T32" fmla="*/ 28 w 132"/>
              <a:gd name="T33" fmla="*/ 12 h 82"/>
              <a:gd name="T34" fmla="*/ 25 w 132"/>
              <a:gd name="T35" fmla="*/ 10 h 82"/>
              <a:gd name="T36" fmla="*/ 24 w 132"/>
              <a:gd name="T37" fmla="*/ 11 h 82"/>
              <a:gd name="T38" fmla="*/ 13 w 132"/>
              <a:gd name="T39" fmla="*/ 21 h 82"/>
              <a:gd name="T40" fmla="*/ 13 w 132"/>
              <a:gd name="T41" fmla="*/ 72 h 82"/>
              <a:gd name="T42" fmla="*/ 39 w 132"/>
              <a:gd name="T43" fmla="*/ 82 h 82"/>
              <a:gd name="T44" fmla="*/ 64 w 132"/>
              <a:gd name="T45" fmla="*/ 72 h 82"/>
              <a:gd name="T46" fmla="*/ 110 w 132"/>
              <a:gd name="T47" fmla="*/ 26 h 82"/>
              <a:gd name="T48" fmla="*/ 111 w 132"/>
              <a:gd name="T49" fmla="*/ 26 h 82"/>
              <a:gd name="T50" fmla="*/ 111 w 132"/>
              <a:gd name="T51" fmla="*/ 8 h 82"/>
              <a:gd name="T52" fmla="*/ 124 w 132"/>
              <a:gd name="T53" fmla="*/ 8 h 82"/>
              <a:gd name="T54" fmla="*/ 124 w 132"/>
              <a:gd name="T55" fmla="*/ 21 h 82"/>
              <a:gd name="T56" fmla="*/ 118 w 132"/>
              <a:gd name="T57" fmla="*/ 23 h 82"/>
              <a:gd name="T58" fmla="*/ 111 w 132"/>
              <a:gd name="T59" fmla="*/ 21 h 82"/>
              <a:gd name="T60" fmla="*/ 109 w 132"/>
              <a:gd name="T61" fmla="*/ 15 h 82"/>
              <a:gd name="T62" fmla="*/ 111 w 132"/>
              <a:gd name="T63" fmla="*/ 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2" h="82">
                <a:moveTo>
                  <a:pt x="111" y="26"/>
                </a:moveTo>
                <a:cubicBezTo>
                  <a:pt x="113" y="27"/>
                  <a:pt x="115" y="28"/>
                  <a:pt x="118" y="28"/>
                </a:cubicBezTo>
                <a:cubicBezTo>
                  <a:pt x="121" y="28"/>
                  <a:pt x="125" y="27"/>
                  <a:pt x="127" y="24"/>
                </a:cubicBezTo>
                <a:cubicBezTo>
                  <a:pt x="132" y="19"/>
                  <a:pt x="132" y="10"/>
                  <a:pt x="127" y="5"/>
                </a:cubicBezTo>
                <a:cubicBezTo>
                  <a:pt x="122" y="0"/>
                  <a:pt x="113" y="0"/>
                  <a:pt x="108" y="5"/>
                </a:cubicBezTo>
                <a:cubicBezTo>
                  <a:pt x="104" y="9"/>
                  <a:pt x="103" y="16"/>
                  <a:pt x="106" y="21"/>
                </a:cubicBezTo>
                <a:cubicBezTo>
                  <a:pt x="107" y="22"/>
                  <a:pt x="107" y="22"/>
                  <a:pt x="107" y="22"/>
                </a:cubicBezTo>
                <a:cubicBezTo>
                  <a:pt x="61" y="68"/>
                  <a:pt x="61" y="68"/>
                  <a:pt x="61" y="68"/>
                </a:cubicBezTo>
                <a:cubicBezTo>
                  <a:pt x="55" y="74"/>
                  <a:pt x="47" y="77"/>
                  <a:pt x="39" y="77"/>
                </a:cubicBezTo>
                <a:cubicBezTo>
                  <a:pt x="30" y="77"/>
                  <a:pt x="23" y="74"/>
                  <a:pt x="17" y="68"/>
                </a:cubicBezTo>
                <a:cubicBezTo>
                  <a:pt x="11" y="62"/>
                  <a:pt x="8" y="55"/>
                  <a:pt x="8" y="46"/>
                </a:cubicBezTo>
                <a:cubicBezTo>
                  <a:pt x="8" y="38"/>
                  <a:pt x="11" y="30"/>
                  <a:pt x="17" y="24"/>
                </a:cubicBezTo>
                <a:cubicBezTo>
                  <a:pt x="23" y="18"/>
                  <a:pt x="23" y="18"/>
                  <a:pt x="23" y="18"/>
                </a:cubicBezTo>
                <a:cubicBezTo>
                  <a:pt x="23" y="35"/>
                  <a:pt x="23" y="35"/>
                  <a:pt x="23" y="35"/>
                </a:cubicBezTo>
                <a:cubicBezTo>
                  <a:pt x="23" y="36"/>
                  <a:pt x="24" y="37"/>
                  <a:pt x="25" y="37"/>
                </a:cubicBezTo>
                <a:cubicBezTo>
                  <a:pt x="27" y="37"/>
                  <a:pt x="28" y="36"/>
                  <a:pt x="28" y="35"/>
                </a:cubicBezTo>
                <a:cubicBezTo>
                  <a:pt x="28" y="12"/>
                  <a:pt x="28" y="12"/>
                  <a:pt x="28" y="12"/>
                </a:cubicBezTo>
                <a:cubicBezTo>
                  <a:pt x="28" y="11"/>
                  <a:pt x="27" y="10"/>
                  <a:pt x="25" y="10"/>
                </a:cubicBezTo>
                <a:cubicBezTo>
                  <a:pt x="25" y="10"/>
                  <a:pt x="24" y="10"/>
                  <a:pt x="24" y="11"/>
                </a:cubicBezTo>
                <a:cubicBezTo>
                  <a:pt x="13" y="21"/>
                  <a:pt x="13" y="21"/>
                  <a:pt x="13" y="21"/>
                </a:cubicBezTo>
                <a:cubicBezTo>
                  <a:pt x="0" y="35"/>
                  <a:pt x="0" y="58"/>
                  <a:pt x="13" y="72"/>
                </a:cubicBezTo>
                <a:cubicBezTo>
                  <a:pt x="20" y="78"/>
                  <a:pt x="29" y="82"/>
                  <a:pt x="39" y="82"/>
                </a:cubicBezTo>
                <a:cubicBezTo>
                  <a:pt x="48" y="82"/>
                  <a:pt x="57" y="78"/>
                  <a:pt x="64" y="72"/>
                </a:cubicBezTo>
                <a:cubicBezTo>
                  <a:pt x="110" y="26"/>
                  <a:pt x="110" y="26"/>
                  <a:pt x="110" y="26"/>
                </a:cubicBezTo>
                <a:lnTo>
                  <a:pt x="111" y="26"/>
                </a:lnTo>
                <a:close/>
                <a:moveTo>
                  <a:pt x="111" y="8"/>
                </a:moveTo>
                <a:cubicBezTo>
                  <a:pt x="115" y="5"/>
                  <a:pt x="121" y="5"/>
                  <a:pt x="124" y="8"/>
                </a:cubicBezTo>
                <a:cubicBezTo>
                  <a:pt x="127" y="12"/>
                  <a:pt x="127" y="17"/>
                  <a:pt x="124" y="21"/>
                </a:cubicBezTo>
                <a:cubicBezTo>
                  <a:pt x="122" y="22"/>
                  <a:pt x="120" y="23"/>
                  <a:pt x="118" y="23"/>
                </a:cubicBezTo>
                <a:cubicBezTo>
                  <a:pt x="115" y="23"/>
                  <a:pt x="113" y="22"/>
                  <a:pt x="111" y="21"/>
                </a:cubicBezTo>
                <a:cubicBezTo>
                  <a:pt x="110" y="19"/>
                  <a:pt x="109" y="17"/>
                  <a:pt x="109" y="15"/>
                </a:cubicBezTo>
                <a:cubicBezTo>
                  <a:pt x="109" y="12"/>
                  <a:pt x="110" y="10"/>
                  <a:pt x="111" y="8"/>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1" name="Freeform 31"/>
          <p:cNvSpPr>
            <a:spLocks noEditPoints="1"/>
          </p:cNvSpPr>
          <p:nvPr/>
        </p:nvSpPr>
        <p:spPr bwMode="auto">
          <a:xfrm>
            <a:off x="9210675" y="5111751"/>
            <a:ext cx="487363" cy="481013"/>
          </a:xfrm>
          <a:custGeom>
            <a:avLst/>
            <a:gdLst>
              <a:gd name="T0" fmla="*/ 129 w 130"/>
              <a:gd name="T1" fmla="*/ 47 h 128"/>
              <a:gd name="T2" fmla="*/ 83 w 130"/>
              <a:gd name="T3" fmla="*/ 1 h 128"/>
              <a:gd name="T4" fmla="*/ 82 w 130"/>
              <a:gd name="T5" fmla="*/ 1 h 128"/>
              <a:gd name="T6" fmla="*/ 82 w 130"/>
              <a:gd name="T7" fmla="*/ 0 h 128"/>
              <a:gd name="T8" fmla="*/ 81 w 130"/>
              <a:gd name="T9" fmla="*/ 0 h 128"/>
              <a:gd name="T10" fmla="*/ 79 w 130"/>
              <a:gd name="T11" fmla="*/ 0 h 128"/>
              <a:gd name="T12" fmla="*/ 66 w 130"/>
              <a:gd name="T13" fmla="*/ 13 h 128"/>
              <a:gd name="T14" fmla="*/ 66 w 130"/>
              <a:gd name="T15" fmla="*/ 14 h 128"/>
              <a:gd name="T16" fmla="*/ 56 w 130"/>
              <a:gd name="T17" fmla="*/ 44 h 128"/>
              <a:gd name="T18" fmla="*/ 8 w 130"/>
              <a:gd name="T19" fmla="*/ 92 h 128"/>
              <a:gd name="T20" fmla="*/ 8 w 130"/>
              <a:gd name="T21" fmla="*/ 121 h 128"/>
              <a:gd name="T22" fmla="*/ 23 w 130"/>
              <a:gd name="T23" fmla="*/ 128 h 128"/>
              <a:gd name="T24" fmla="*/ 38 w 130"/>
              <a:gd name="T25" fmla="*/ 121 h 128"/>
              <a:gd name="T26" fmla="*/ 86 w 130"/>
              <a:gd name="T27" fmla="*/ 73 h 128"/>
              <a:gd name="T28" fmla="*/ 116 w 130"/>
              <a:gd name="T29" fmla="*/ 64 h 128"/>
              <a:gd name="T30" fmla="*/ 117 w 130"/>
              <a:gd name="T31" fmla="*/ 63 h 128"/>
              <a:gd name="T32" fmla="*/ 117 w 130"/>
              <a:gd name="T33" fmla="*/ 63 h 128"/>
              <a:gd name="T34" fmla="*/ 129 w 130"/>
              <a:gd name="T35" fmla="*/ 51 h 128"/>
              <a:gd name="T36" fmla="*/ 129 w 130"/>
              <a:gd name="T37" fmla="*/ 47 h 128"/>
              <a:gd name="T38" fmla="*/ 34 w 130"/>
              <a:gd name="T39" fmla="*/ 118 h 128"/>
              <a:gd name="T40" fmla="*/ 23 w 130"/>
              <a:gd name="T41" fmla="*/ 123 h 128"/>
              <a:gd name="T42" fmla="*/ 11 w 130"/>
              <a:gd name="T43" fmla="*/ 118 h 128"/>
              <a:gd name="T44" fmla="*/ 11 w 130"/>
              <a:gd name="T45" fmla="*/ 95 h 128"/>
              <a:gd name="T46" fmla="*/ 59 w 130"/>
              <a:gd name="T47" fmla="*/ 48 h 128"/>
              <a:gd name="T48" fmla="*/ 82 w 130"/>
              <a:gd name="T49" fmla="*/ 71 h 128"/>
              <a:gd name="T50" fmla="*/ 34 w 130"/>
              <a:gd name="T51" fmla="*/ 118 h 128"/>
              <a:gd name="T52" fmla="*/ 114 w 130"/>
              <a:gd name="T53" fmla="*/ 60 h 128"/>
              <a:gd name="T54" fmla="*/ 86 w 130"/>
              <a:gd name="T55" fmla="*/ 68 h 128"/>
              <a:gd name="T56" fmla="*/ 61 w 130"/>
              <a:gd name="T57" fmla="*/ 43 h 128"/>
              <a:gd name="T58" fmla="*/ 70 w 130"/>
              <a:gd name="T59" fmla="*/ 15 h 128"/>
              <a:gd name="T60" fmla="*/ 81 w 130"/>
              <a:gd name="T61" fmla="*/ 5 h 128"/>
              <a:gd name="T62" fmla="*/ 125 w 130"/>
              <a:gd name="T63" fmla="*/ 49 h 128"/>
              <a:gd name="T64" fmla="*/ 114 w 130"/>
              <a:gd name="T65" fmla="*/ 6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0" h="128">
                <a:moveTo>
                  <a:pt x="129" y="47"/>
                </a:moveTo>
                <a:cubicBezTo>
                  <a:pt x="83" y="1"/>
                  <a:pt x="83" y="1"/>
                  <a:pt x="83" y="1"/>
                </a:cubicBezTo>
                <a:cubicBezTo>
                  <a:pt x="82" y="1"/>
                  <a:pt x="82" y="1"/>
                  <a:pt x="82" y="1"/>
                </a:cubicBezTo>
                <a:cubicBezTo>
                  <a:pt x="82" y="0"/>
                  <a:pt x="82" y="0"/>
                  <a:pt x="82" y="0"/>
                </a:cubicBezTo>
                <a:cubicBezTo>
                  <a:pt x="82" y="0"/>
                  <a:pt x="81" y="0"/>
                  <a:pt x="81" y="0"/>
                </a:cubicBezTo>
                <a:cubicBezTo>
                  <a:pt x="80" y="0"/>
                  <a:pt x="79" y="0"/>
                  <a:pt x="79" y="0"/>
                </a:cubicBezTo>
                <a:cubicBezTo>
                  <a:pt x="66" y="13"/>
                  <a:pt x="66" y="13"/>
                  <a:pt x="66" y="13"/>
                </a:cubicBezTo>
                <a:cubicBezTo>
                  <a:pt x="66" y="13"/>
                  <a:pt x="66" y="13"/>
                  <a:pt x="66" y="14"/>
                </a:cubicBezTo>
                <a:cubicBezTo>
                  <a:pt x="56" y="44"/>
                  <a:pt x="56" y="44"/>
                  <a:pt x="56" y="44"/>
                </a:cubicBezTo>
                <a:cubicBezTo>
                  <a:pt x="8" y="92"/>
                  <a:pt x="8" y="92"/>
                  <a:pt x="8" y="92"/>
                </a:cubicBezTo>
                <a:cubicBezTo>
                  <a:pt x="0" y="100"/>
                  <a:pt x="0" y="113"/>
                  <a:pt x="8" y="121"/>
                </a:cubicBezTo>
                <a:cubicBezTo>
                  <a:pt x="12" y="125"/>
                  <a:pt x="17" y="128"/>
                  <a:pt x="23" y="128"/>
                </a:cubicBezTo>
                <a:cubicBezTo>
                  <a:pt x="28" y="128"/>
                  <a:pt x="34" y="125"/>
                  <a:pt x="38" y="121"/>
                </a:cubicBezTo>
                <a:cubicBezTo>
                  <a:pt x="86" y="73"/>
                  <a:pt x="86" y="73"/>
                  <a:pt x="86" y="73"/>
                </a:cubicBezTo>
                <a:cubicBezTo>
                  <a:pt x="116" y="64"/>
                  <a:pt x="116" y="64"/>
                  <a:pt x="116" y="64"/>
                </a:cubicBezTo>
                <a:cubicBezTo>
                  <a:pt x="116" y="64"/>
                  <a:pt x="116" y="63"/>
                  <a:pt x="117" y="63"/>
                </a:cubicBezTo>
                <a:cubicBezTo>
                  <a:pt x="117" y="63"/>
                  <a:pt x="117" y="63"/>
                  <a:pt x="117" y="63"/>
                </a:cubicBezTo>
                <a:cubicBezTo>
                  <a:pt x="129" y="51"/>
                  <a:pt x="129" y="51"/>
                  <a:pt x="129" y="51"/>
                </a:cubicBezTo>
                <a:cubicBezTo>
                  <a:pt x="130" y="50"/>
                  <a:pt x="130" y="48"/>
                  <a:pt x="129" y="47"/>
                </a:cubicBezTo>
                <a:close/>
                <a:moveTo>
                  <a:pt x="34" y="118"/>
                </a:moveTo>
                <a:cubicBezTo>
                  <a:pt x="31" y="121"/>
                  <a:pt x="27" y="123"/>
                  <a:pt x="23" y="123"/>
                </a:cubicBezTo>
                <a:cubicBezTo>
                  <a:pt x="18" y="123"/>
                  <a:pt x="14" y="121"/>
                  <a:pt x="11" y="118"/>
                </a:cubicBezTo>
                <a:cubicBezTo>
                  <a:pt x="5" y="112"/>
                  <a:pt x="5" y="102"/>
                  <a:pt x="11" y="95"/>
                </a:cubicBezTo>
                <a:cubicBezTo>
                  <a:pt x="59" y="48"/>
                  <a:pt x="59" y="48"/>
                  <a:pt x="59" y="48"/>
                </a:cubicBezTo>
                <a:cubicBezTo>
                  <a:pt x="82" y="71"/>
                  <a:pt x="82" y="71"/>
                  <a:pt x="82" y="71"/>
                </a:cubicBezTo>
                <a:lnTo>
                  <a:pt x="34" y="118"/>
                </a:lnTo>
                <a:close/>
                <a:moveTo>
                  <a:pt x="114" y="60"/>
                </a:moveTo>
                <a:cubicBezTo>
                  <a:pt x="86" y="68"/>
                  <a:pt x="86" y="68"/>
                  <a:pt x="86" y="68"/>
                </a:cubicBezTo>
                <a:cubicBezTo>
                  <a:pt x="61" y="43"/>
                  <a:pt x="61" y="43"/>
                  <a:pt x="61" y="43"/>
                </a:cubicBezTo>
                <a:cubicBezTo>
                  <a:pt x="70" y="15"/>
                  <a:pt x="70" y="15"/>
                  <a:pt x="70" y="15"/>
                </a:cubicBezTo>
                <a:cubicBezTo>
                  <a:pt x="81" y="5"/>
                  <a:pt x="81" y="5"/>
                  <a:pt x="81" y="5"/>
                </a:cubicBezTo>
                <a:cubicBezTo>
                  <a:pt x="125" y="49"/>
                  <a:pt x="125" y="49"/>
                  <a:pt x="125" y="49"/>
                </a:cubicBezTo>
                <a:lnTo>
                  <a:pt x="114" y="60"/>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2" name="Freeform 32"/>
          <p:cNvSpPr/>
          <p:nvPr/>
        </p:nvSpPr>
        <p:spPr bwMode="auto">
          <a:xfrm>
            <a:off x="9359900" y="5419726"/>
            <a:ext cx="26988" cy="30163"/>
          </a:xfrm>
          <a:custGeom>
            <a:avLst/>
            <a:gdLst>
              <a:gd name="T0" fmla="*/ 4 w 7"/>
              <a:gd name="T1" fmla="*/ 0 h 8"/>
              <a:gd name="T2" fmla="*/ 1 w 7"/>
              <a:gd name="T3" fmla="*/ 2 h 8"/>
              <a:gd name="T4" fmla="*/ 1 w 7"/>
              <a:gd name="T5" fmla="*/ 7 h 8"/>
              <a:gd name="T6" fmla="*/ 6 w 7"/>
              <a:gd name="T7" fmla="*/ 7 h 8"/>
              <a:gd name="T8" fmla="*/ 6 w 7"/>
              <a:gd name="T9" fmla="*/ 2 h 8"/>
              <a:gd name="T10" fmla="*/ 4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4" y="0"/>
                </a:moveTo>
                <a:cubicBezTo>
                  <a:pt x="3" y="0"/>
                  <a:pt x="2" y="1"/>
                  <a:pt x="1" y="2"/>
                </a:cubicBezTo>
                <a:cubicBezTo>
                  <a:pt x="0" y="3"/>
                  <a:pt x="0" y="5"/>
                  <a:pt x="1" y="7"/>
                </a:cubicBezTo>
                <a:cubicBezTo>
                  <a:pt x="2" y="8"/>
                  <a:pt x="5" y="8"/>
                  <a:pt x="6" y="7"/>
                </a:cubicBezTo>
                <a:cubicBezTo>
                  <a:pt x="7" y="5"/>
                  <a:pt x="7" y="3"/>
                  <a:pt x="6" y="2"/>
                </a:cubicBezTo>
                <a:cubicBezTo>
                  <a:pt x="5" y="1"/>
                  <a:pt x="4" y="0"/>
                  <a:pt x="4"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3" name="Freeform 33"/>
          <p:cNvSpPr>
            <a:spLocks noEditPoints="1"/>
          </p:cNvSpPr>
          <p:nvPr/>
        </p:nvSpPr>
        <p:spPr bwMode="auto">
          <a:xfrm>
            <a:off x="8264525" y="5111751"/>
            <a:ext cx="465138" cy="481013"/>
          </a:xfrm>
          <a:custGeom>
            <a:avLst/>
            <a:gdLst>
              <a:gd name="T0" fmla="*/ 124 w 124"/>
              <a:gd name="T1" fmla="*/ 77 h 128"/>
              <a:gd name="T2" fmla="*/ 110 w 124"/>
              <a:gd name="T3" fmla="*/ 21 h 128"/>
              <a:gd name="T4" fmla="*/ 94 w 124"/>
              <a:gd name="T5" fmla="*/ 19 h 128"/>
              <a:gd name="T6" fmla="*/ 88 w 124"/>
              <a:gd name="T7" fmla="*/ 0 h 128"/>
              <a:gd name="T8" fmla="*/ 67 w 124"/>
              <a:gd name="T9" fmla="*/ 6 h 128"/>
              <a:gd name="T10" fmla="*/ 57 w 124"/>
              <a:gd name="T11" fmla="*/ 27 h 128"/>
              <a:gd name="T12" fmla="*/ 51 w 124"/>
              <a:gd name="T13" fmla="*/ 0 h 128"/>
              <a:gd name="T14" fmla="*/ 30 w 124"/>
              <a:gd name="T15" fmla="*/ 6 h 128"/>
              <a:gd name="T16" fmla="*/ 17 w 124"/>
              <a:gd name="T17" fmla="*/ 19 h 128"/>
              <a:gd name="T18" fmla="*/ 0 w 124"/>
              <a:gd name="T19" fmla="*/ 77 h 128"/>
              <a:gd name="T20" fmla="*/ 0 w 124"/>
              <a:gd name="T21" fmla="*/ 122 h 128"/>
              <a:gd name="T22" fmla="*/ 36 w 124"/>
              <a:gd name="T23" fmla="*/ 128 h 128"/>
              <a:gd name="T24" fmla="*/ 42 w 124"/>
              <a:gd name="T25" fmla="*/ 76 h 128"/>
              <a:gd name="T26" fmla="*/ 55 w 124"/>
              <a:gd name="T27" fmla="*/ 76 h 128"/>
              <a:gd name="T28" fmla="*/ 57 w 124"/>
              <a:gd name="T29" fmla="*/ 68 h 128"/>
              <a:gd name="T30" fmla="*/ 67 w 124"/>
              <a:gd name="T31" fmla="*/ 73 h 128"/>
              <a:gd name="T32" fmla="*/ 81 w 124"/>
              <a:gd name="T33" fmla="*/ 76 h 128"/>
              <a:gd name="T34" fmla="*/ 82 w 124"/>
              <a:gd name="T35" fmla="*/ 122 h 128"/>
              <a:gd name="T36" fmla="*/ 118 w 124"/>
              <a:gd name="T37" fmla="*/ 128 h 128"/>
              <a:gd name="T38" fmla="*/ 124 w 124"/>
              <a:gd name="T39" fmla="*/ 78 h 128"/>
              <a:gd name="T40" fmla="*/ 37 w 124"/>
              <a:gd name="T41" fmla="*/ 71 h 128"/>
              <a:gd name="T42" fmla="*/ 5 w 124"/>
              <a:gd name="T43" fmla="*/ 123 h 128"/>
              <a:gd name="T44" fmla="*/ 18 w 124"/>
              <a:gd name="T45" fmla="*/ 24 h 128"/>
              <a:gd name="T46" fmla="*/ 52 w 124"/>
              <a:gd name="T47" fmla="*/ 71 h 128"/>
              <a:gd name="T48" fmla="*/ 35 w 124"/>
              <a:gd name="T49" fmla="*/ 19 h 128"/>
              <a:gd name="T50" fmla="*/ 52 w 124"/>
              <a:gd name="T51" fmla="*/ 4 h 128"/>
              <a:gd name="T52" fmla="*/ 67 w 124"/>
              <a:gd name="T53" fmla="*/ 64 h 128"/>
              <a:gd name="T54" fmla="*/ 57 w 124"/>
              <a:gd name="T55" fmla="*/ 31 h 128"/>
              <a:gd name="T56" fmla="*/ 67 w 124"/>
              <a:gd name="T57" fmla="*/ 64 h 128"/>
              <a:gd name="T58" fmla="*/ 89 w 124"/>
              <a:gd name="T59" fmla="*/ 4 h 128"/>
              <a:gd name="T60" fmla="*/ 72 w 124"/>
              <a:gd name="T61" fmla="*/ 19 h 128"/>
              <a:gd name="T62" fmla="*/ 87 w 124"/>
              <a:gd name="T63" fmla="*/ 123 h 128"/>
              <a:gd name="T64" fmla="*/ 72 w 124"/>
              <a:gd name="T65" fmla="*/ 71 h 128"/>
              <a:gd name="T66" fmla="*/ 106 w 124"/>
              <a:gd name="T67" fmla="*/ 24 h 128"/>
              <a:gd name="T68" fmla="*/ 119 w 124"/>
              <a:gd name="T6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4" h="128">
                <a:moveTo>
                  <a:pt x="124" y="78"/>
                </a:moveTo>
                <a:cubicBezTo>
                  <a:pt x="124" y="77"/>
                  <a:pt x="124" y="77"/>
                  <a:pt x="124" y="77"/>
                </a:cubicBezTo>
                <a:cubicBezTo>
                  <a:pt x="123" y="77"/>
                  <a:pt x="123" y="77"/>
                  <a:pt x="123" y="77"/>
                </a:cubicBezTo>
                <a:cubicBezTo>
                  <a:pt x="110" y="21"/>
                  <a:pt x="110" y="21"/>
                  <a:pt x="110" y="21"/>
                </a:cubicBezTo>
                <a:cubicBezTo>
                  <a:pt x="109" y="20"/>
                  <a:pt x="108" y="19"/>
                  <a:pt x="107" y="19"/>
                </a:cubicBezTo>
                <a:cubicBezTo>
                  <a:pt x="94" y="19"/>
                  <a:pt x="94" y="19"/>
                  <a:pt x="94" y="19"/>
                </a:cubicBezTo>
                <a:cubicBezTo>
                  <a:pt x="94" y="6"/>
                  <a:pt x="94" y="6"/>
                  <a:pt x="94" y="6"/>
                </a:cubicBezTo>
                <a:cubicBezTo>
                  <a:pt x="94" y="2"/>
                  <a:pt x="91" y="0"/>
                  <a:pt x="88" y="0"/>
                </a:cubicBezTo>
                <a:cubicBezTo>
                  <a:pt x="73" y="0"/>
                  <a:pt x="73" y="0"/>
                  <a:pt x="73" y="0"/>
                </a:cubicBezTo>
                <a:cubicBezTo>
                  <a:pt x="70" y="0"/>
                  <a:pt x="67" y="2"/>
                  <a:pt x="67" y="6"/>
                </a:cubicBezTo>
                <a:cubicBezTo>
                  <a:pt x="67" y="27"/>
                  <a:pt x="67" y="27"/>
                  <a:pt x="67" y="27"/>
                </a:cubicBezTo>
                <a:cubicBezTo>
                  <a:pt x="57" y="27"/>
                  <a:pt x="57" y="27"/>
                  <a:pt x="57" y="27"/>
                </a:cubicBezTo>
                <a:cubicBezTo>
                  <a:pt x="57" y="6"/>
                  <a:pt x="57" y="6"/>
                  <a:pt x="57" y="6"/>
                </a:cubicBezTo>
                <a:cubicBezTo>
                  <a:pt x="57" y="2"/>
                  <a:pt x="54" y="0"/>
                  <a:pt x="51" y="0"/>
                </a:cubicBezTo>
                <a:cubicBezTo>
                  <a:pt x="36" y="0"/>
                  <a:pt x="36" y="0"/>
                  <a:pt x="36" y="0"/>
                </a:cubicBezTo>
                <a:cubicBezTo>
                  <a:pt x="33" y="0"/>
                  <a:pt x="30" y="2"/>
                  <a:pt x="30" y="6"/>
                </a:cubicBezTo>
                <a:cubicBezTo>
                  <a:pt x="30" y="19"/>
                  <a:pt x="30" y="19"/>
                  <a:pt x="30" y="19"/>
                </a:cubicBezTo>
                <a:cubicBezTo>
                  <a:pt x="17" y="19"/>
                  <a:pt x="17" y="19"/>
                  <a:pt x="17" y="19"/>
                </a:cubicBezTo>
                <a:cubicBezTo>
                  <a:pt x="16" y="19"/>
                  <a:pt x="15" y="20"/>
                  <a:pt x="14" y="21"/>
                </a:cubicBezTo>
                <a:cubicBezTo>
                  <a:pt x="0" y="77"/>
                  <a:pt x="0" y="77"/>
                  <a:pt x="0" y="77"/>
                </a:cubicBezTo>
                <a:cubicBezTo>
                  <a:pt x="0" y="77"/>
                  <a:pt x="0" y="77"/>
                  <a:pt x="0" y="78"/>
                </a:cubicBezTo>
                <a:cubicBezTo>
                  <a:pt x="0" y="122"/>
                  <a:pt x="0" y="122"/>
                  <a:pt x="0" y="122"/>
                </a:cubicBezTo>
                <a:cubicBezTo>
                  <a:pt x="0" y="125"/>
                  <a:pt x="3" y="128"/>
                  <a:pt x="6" y="128"/>
                </a:cubicBezTo>
                <a:cubicBezTo>
                  <a:pt x="36" y="128"/>
                  <a:pt x="36" y="128"/>
                  <a:pt x="36" y="128"/>
                </a:cubicBezTo>
                <a:cubicBezTo>
                  <a:pt x="39" y="128"/>
                  <a:pt x="42" y="125"/>
                  <a:pt x="42" y="122"/>
                </a:cubicBezTo>
                <a:cubicBezTo>
                  <a:pt x="42" y="76"/>
                  <a:pt x="42" y="76"/>
                  <a:pt x="42" y="76"/>
                </a:cubicBezTo>
                <a:cubicBezTo>
                  <a:pt x="55" y="76"/>
                  <a:pt x="55" y="76"/>
                  <a:pt x="55" y="76"/>
                </a:cubicBezTo>
                <a:cubicBezTo>
                  <a:pt x="55" y="76"/>
                  <a:pt x="55" y="76"/>
                  <a:pt x="55" y="76"/>
                </a:cubicBezTo>
                <a:cubicBezTo>
                  <a:pt x="56" y="76"/>
                  <a:pt x="57" y="75"/>
                  <a:pt x="57" y="73"/>
                </a:cubicBezTo>
                <a:cubicBezTo>
                  <a:pt x="57" y="68"/>
                  <a:pt x="57" y="68"/>
                  <a:pt x="57" y="68"/>
                </a:cubicBezTo>
                <a:cubicBezTo>
                  <a:pt x="67" y="68"/>
                  <a:pt x="67" y="68"/>
                  <a:pt x="67" y="68"/>
                </a:cubicBezTo>
                <a:cubicBezTo>
                  <a:pt x="67" y="73"/>
                  <a:pt x="67" y="73"/>
                  <a:pt x="67" y="73"/>
                </a:cubicBezTo>
                <a:cubicBezTo>
                  <a:pt x="67" y="75"/>
                  <a:pt x="68" y="76"/>
                  <a:pt x="69" y="76"/>
                </a:cubicBezTo>
                <a:cubicBezTo>
                  <a:pt x="81" y="76"/>
                  <a:pt x="81" y="76"/>
                  <a:pt x="81" y="76"/>
                </a:cubicBezTo>
                <a:cubicBezTo>
                  <a:pt x="82" y="76"/>
                  <a:pt x="82" y="76"/>
                  <a:pt x="82" y="76"/>
                </a:cubicBezTo>
                <a:cubicBezTo>
                  <a:pt x="82" y="122"/>
                  <a:pt x="82" y="122"/>
                  <a:pt x="82" y="122"/>
                </a:cubicBezTo>
                <a:cubicBezTo>
                  <a:pt x="82" y="125"/>
                  <a:pt x="85" y="128"/>
                  <a:pt x="88" y="128"/>
                </a:cubicBezTo>
                <a:cubicBezTo>
                  <a:pt x="118" y="128"/>
                  <a:pt x="118" y="128"/>
                  <a:pt x="118" y="128"/>
                </a:cubicBezTo>
                <a:cubicBezTo>
                  <a:pt x="121" y="128"/>
                  <a:pt x="124" y="125"/>
                  <a:pt x="124" y="122"/>
                </a:cubicBezTo>
                <a:lnTo>
                  <a:pt x="124" y="78"/>
                </a:lnTo>
                <a:close/>
                <a:moveTo>
                  <a:pt x="52" y="71"/>
                </a:moveTo>
                <a:cubicBezTo>
                  <a:pt x="37" y="71"/>
                  <a:pt x="37" y="71"/>
                  <a:pt x="37" y="71"/>
                </a:cubicBezTo>
                <a:cubicBezTo>
                  <a:pt x="37" y="123"/>
                  <a:pt x="37" y="123"/>
                  <a:pt x="37" y="123"/>
                </a:cubicBezTo>
                <a:cubicBezTo>
                  <a:pt x="5" y="123"/>
                  <a:pt x="5" y="123"/>
                  <a:pt x="5" y="123"/>
                </a:cubicBezTo>
                <a:cubicBezTo>
                  <a:pt x="5" y="78"/>
                  <a:pt x="5" y="78"/>
                  <a:pt x="5" y="78"/>
                </a:cubicBezTo>
                <a:cubicBezTo>
                  <a:pt x="18" y="24"/>
                  <a:pt x="18" y="24"/>
                  <a:pt x="18" y="24"/>
                </a:cubicBezTo>
                <a:cubicBezTo>
                  <a:pt x="52" y="24"/>
                  <a:pt x="52" y="24"/>
                  <a:pt x="52" y="24"/>
                </a:cubicBezTo>
                <a:lnTo>
                  <a:pt x="52" y="71"/>
                </a:lnTo>
                <a:close/>
                <a:moveTo>
                  <a:pt x="52" y="19"/>
                </a:moveTo>
                <a:cubicBezTo>
                  <a:pt x="35" y="19"/>
                  <a:pt x="35" y="19"/>
                  <a:pt x="35" y="19"/>
                </a:cubicBezTo>
                <a:cubicBezTo>
                  <a:pt x="35" y="4"/>
                  <a:pt x="35" y="4"/>
                  <a:pt x="35" y="4"/>
                </a:cubicBezTo>
                <a:cubicBezTo>
                  <a:pt x="52" y="4"/>
                  <a:pt x="52" y="4"/>
                  <a:pt x="52" y="4"/>
                </a:cubicBezTo>
                <a:lnTo>
                  <a:pt x="52" y="19"/>
                </a:lnTo>
                <a:close/>
                <a:moveTo>
                  <a:pt x="67" y="64"/>
                </a:moveTo>
                <a:cubicBezTo>
                  <a:pt x="57" y="64"/>
                  <a:pt x="57" y="64"/>
                  <a:pt x="57" y="64"/>
                </a:cubicBezTo>
                <a:cubicBezTo>
                  <a:pt x="57" y="31"/>
                  <a:pt x="57" y="31"/>
                  <a:pt x="57" y="31"/>
                </a:cubicBezTo>
                <a:cubicBezTo>
                  <a:pt x="67" y="31"/>
                  <a:pt x="67" y="31"/>
                  <a:pt x="67" y="31"/>
                </a:cubicBezTo>
                <a:lnTo>
                  <a:pt x="67" y="64"/>
                </a:lnTo>
                <a:close/>
                <a:moveTo>
                  <a:pt x="72" y="4"/>
                </a:moveTo>
                <a:cubicBezTo>
                  <a:pt x="89" y="4"/>
                  <a:pt x="89" y="4"/>
                  <a:pt x="89" y="4"/>
                </a:cubicBezTo>
                <a:cubicBezTo>
                  <a:pt x="89" y="19"/>
                  <a:pt x="89" y="19"/>
                  <a:pt x="89" y="19"/>
                </a:cubicBezTo>
                <a:cubicBezTo>
                  <a:pt x="72" y="19"/>
                  <a:pt x="72" y="19"/>
                  <a:pt x="72" y="19"/>
                </a:cubicBezTo>
                <a:lnTo>
                  <a:pt x="72" y="4"/>
                </a:lnTo>
                <a:close/>
                <a:moveTo>
                  <a:pt x="87" y="123"/>
                </a:moveTo>
                <a:cubicBezTo>
                  <a:pt x="87" y="71"/>
                  <a:pt x="87" y="71"/>
                  <a:pt x="87" y="71"/>
                </a:cubicBezTo>
                <a:cubicBezTo>
                  <a:pt x="72" y="71"/>
                  <a:pt x="72" y="71"/>
                  <a:pt x="72" y="71"/>
                </a:cubicBezTo>
                <a:cubicBezTo>
                  <a:pt x="72" y="24"/>
                  <a:pt x="72" y="24"/>
                  <a:pt x="72" y="24"/>
                </a:cubicBezTo>
                <a:cubicBezTo>
                  <a:pt x="106" y="24"/>
                  <a:pt x="106" y="24"/>
                  <a:pt x="106" y="24"/>
                </a:cubicBezTo>
                <a:cubicBezTo>
                  <a:pt x="119" y="78"/>
                  <a:pt x="119" y="78"/>
                  <a:pt x="119" y="78"/>
                </a:cubicBezTo>
                <a:cubicBezTo>
                  <a:pt x="119" y="123"/>
                  <a:pt x="119" y="123"/>
                  <a:pt x="119" y="123"/>
                </a:cubicBezTo>
                <a:lnTo>
                  <a:pt x="87" y="12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4" name="Freeform 34"/>
          <p:cNvSpPr>
            <a:spLocks noEditPoints="1"/>
          </p:cNvSpPr>
          <p:nvPr/>
        </p:nvSpPr>
        <p:spPr bwMode="auto">
          <a:xfrm>
            <a:off x="7423150" y="5108576"/>
            <a:ext cx="225425" cy="334963"/>
          </a:xfrm>
          <a:custGeom>
            <a:avLst/>
            <a:gdLst>
              <a:gd name="T0" fmla="*/ 30 w 60"/>
              <a:gd name="T1" fmla="*/ 89 h 89"/>
              <a:gd name="T2" fmla="*/ 32 w 60"/>
              <a:gd name="T3" fmla="*/ 89 h 89"/>
              <a:gd name="T4" fmla="*/ 60 w 60"/>
              <a:gd name="T5" fmla="*/ 59 h 89"/>
              <a:gd name="T6" fmla="*/ 55 w 60"/>
              <a:gd name="T7" fmla="*/ 44 h 89"/>
              <a:gd name="T8" fmla="*/ 31 w 60"/>
              <a:gd name="T9" fmla="*/ 1 h 89"/>
              <a:gd name="T10" fmla="*/ 29 w 60"/>
              <a:gd name="T11" fmla="*/ 1 h 89"/>
              <a:gd name="T12" fmla="*/ 5 w 60"/>
              <a:gd name="T13" fmla="*/ 44 h 89"/>
              <a:gd name="T14" fmla="*/ 0 w 60"/>
              <a:gd name="T15" fmla="*/ 59 h 89"/>
              <a:gd name="T16" fmla="*/ 30 w 60"/>
              <a:gd name="T17" fmla="*/ 89 h 89"/>
              <a:gd name="T18" fmla="*/ 32 w 60"/>
              <a:gd name="T19" fmla="*/ 84 h 89"/>
              <a:gd name="T20" fmla="*/ 30 w 60"/>
              <a:gd name="T21" fmla="*/ 84 h 89"/>
              <a:gd name="T22" fmla="*/ 20 w 60"/>
              <a:gd name="T23" fmla="*/ 74 h 89"/>
              <a:gd name="T24" fmla="*/ 22 w 60"/>
              <a:gd name="T25" fmla="*/ 68 h 89"/>
              <a:gd name="T26" fmla="*/ 31 w 60"/>
              <a:gd name="T27" fmla="*/ 52 h 89"/>
              <a:gd name="T28" fmla="*/ 40 w 60"/>
              <a:gd name="T29" fmla="*/ 68 h 89"/>
              <a:gd name="T30" fmla="*/ 41 w 60"/>
              <a:gd name="T31" fmla="*/ 74 h 89"/>
              <a:gd name="T32" fmla="*/ 32 w 60"/>
              <a:gd name="T33" fmla="*/ 84 h 89"/>
              <a:gd name="T34" fmla="*/ 8 w 60"/>
              <a:gd name="T35" fmla="*/ 47 h 89"/>
              <a:gd name="T36" fmla="*/ 30 w 60"/>
              <a:gd name="T37" fmla="*/ 9 h 89"/>
              <a:gd name="T38" fmla="*/ 51 w 60"/>
              <a:gd name="T39" fmla="*/ 46 h 89"/>
              <a:gd name="T40" fmla="*/ 55 w 60"/>
              <a:gd name="T41" fmla="*/ 59 h 89"/>
              <a:gd name="T42" fmla="*/ 48 w 60"/>
              <a:gd name="T43" fmla="*/ 76 h 89"/>
              <a:gd name="T44" fmla="*/ 45 w 60"/>
              <a:gd name="T45" fmla="*/ 80 h 89"/>
              <a:gd name="T46" fmla="*/ 46 w 60"/>
              <a:gd name="T47" fmla="*/ 75 h 89"/>
              <a:gd name="T48" fmla="*/ 46 w 60"/>
              <a:gd name="T49" fmla="*/ 74 h 89"/>
              <a:gd name="T50" fmla="*/ 44 w 60"/>
              <a:gd name="T51" fmla="*/ 66 h 89"/>
              <a:gd name="T52" fmla="*/ 31 w 60"/>
              <a:gd name="T53" fmla="*/ 43 h 89"/>
              <a:gd name="T54" fmla="*/ 18 w 60"/>
              <a:gd name="T55" fmla="*/ 66 h 89"/>
              <a:gd name="T56" fmla="*/ 15 w 60"/>
              <a:gd name="T57" fmla="*/ 74 h 89"/>
              <a:gd name="T58" fmla="*/ 16 w 60"/>
              <a:gd name="T59" fmla="*/ 77 h 89"/>
              <a:gd name="T60" fmla="*/ 17 w 60"/>
              <a:gd name="T61" fmla="*/ 81 h 89"/>
              <a:gd name="T62" fmla="*/ 13 w 60"/>
              <a:gd name="T63" fmla="*/ 78 h 89"/>
              <a:gd name="T64" fmla="*/ 12 w 60"/>
              <a:gd name="T65" fmla="*/ 77 h 89"/>
              <a:gd name="T66" fmla="*/ 5 w 60"/>
              <a:gd name="T67" fmla="*/ 59 h 89"/>
              <a:gd name="T68" fmla="*/ 8 w 60"/>
              <a:gd name="T69" fmla="*/ 47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0" h="89">
                <a:moveTo>
                  <a:pt x="30" y="89"/>
                </a:moveTo>
                <a:cubicBezTo>
                  <a:pt x="30" y="89"/>
                  <a:pt x="32" y="89"/>
                  <a:pt x="32" y="89"/>
                </a:cubicBezTo>
                <a:cubicBezTo>
                  <a:pt x="48" y="88"/>
                  <a:pt x="60" y="75"/>
                  <a:pt x="60" y="59"/>
                </a:cubicBezTo>
                <a:cubicBezTo>
                  <a:pt x="60" y="54"/>
                  <a:pt x="58" y="49"/>
                  <a:pt x="55" y="44"/>
                </a:cubicBezTo>
                <a:cubicBezTo>
                  <a:pt x="31" y="1"/>
                  <a:pt x="31" y="1"/>
                  <a:pt x="31" y="1"/>
                </a:cubicBezTo>
                <a:cubicBezTo>
                  <a:pt x="31" y="0"/>
                  <a:pt x="29" y="0"/>
                  <a:pt x="29" y="1"/>
                </a:cubicBezTo>
                <a:cubicBezTo>
                  <a:pt x="5" y="44"/>
                  <a:pt x="5" y="44"/>
                  <a:pt x="5" y="44"/>
                </a:cubicBezTo>
                <a:cubicBezTo>
                  <a:pt x="2" y="49"/>
                  <a:pt x="0" y="54"/>
                  <a:pt x="0" y="59"/>
                </a:cubicBezTo>
                <a:cubicBezTo>
                  <a:pt x="0" y="76"/>
                  <a:pt x="14" y="89"/>
                  <a:pt x="30" y="89"/>
                </a:cubicBezTo>
                <a:close/>
                <a:moveTo>
                  <a:pt x="32" y="84"/>
                </a:moveTo>
                <a:cubicBezTo>
                  <a:pt x="31" y="84"/>
                  <a:pt x="31" y="84"/>
                  <a:pt x="30" y="84"/>
                </a:cubicBezTo>
                <a:cubicBezTo>
                  <a:pt x="25" y="84"/>
                  <a:pt x="20" y="79"/>
                  <a:pt x="20" y="74"/>
                </a:cubicBezTo>
                <a:cubicBezTo>
                  <a:pt x="20" y="72"/>
                  <a:pt x="21" y="70"/>
                  <a:pt x="22" y="68"/>
                </a:cubicBezTo>
                <a:cubicBezTo>
                  <a:pt x="31" y="52"/>
                  <a:pt x="31" y="52"/>
                  <a:pt x="31" y="52"/>
                </a:cubicBezTo>
                <a:cubicBezTo>
                  <a:pt x="40" y="68"/>
                  <a:pt x="40" y="68"/>
                  <a:pt x="40" y="68"/>
                </a:cubicBezTo>
                <a:cubicBezTo>
                  <a:pt x="41" y="70"/>
                  <a:pt x="41" y="72"/>
                  <a:pt x="41" y="74"/>
                </a:cubicBezTo>
                <a:cubicBezTo>
                  <a:pt x="41" y="79"/>
                  <a:pt x="37" y="84"/>
                  <a:pt x="32" y="84"/>
                </a:cubicBezTo>
                <a:close/>
                <a:moveTo>
                  <a:pt x="8" y="47"/>
                </a:moveTo>
                <a:cubicBezTo>
                  <a:pt x="30" y="9"/>
                  <a:pt x="30" y="9"/>
                  <a:pt x="30" y="9"/>
                </a:cubicBezTo>
                <a:cubicBezTo>
                  <a:pt x="51" y="46"/>
                  <a:pt x="51" y="46"/>
                  <a:pt x="51" y="46"/>
                </a:cubicBezTo>
                <a:cubicBezTo>
                  <a:pt x="54" y="50"/>
                  <a:pt x="55" y="55"/>
                  <a:pt x="55" y="59"/>
                </a:cubicBezTo>
                <a:cubicBezTo>
                  <a:pt x="55" y="66"/>
                  <a:pt x="53" y="72"/>
                  <a:pt x="48" y="76"/>
                </a:cubicBezTo>
                <a:cubicBezTo>
                  <a:pt x="45" y="80"/>
                  <a:pt x="45" y="80"/>
                  <a:pt x="45" y="80"/>
                </a:cubicBezTo>
                <a:cubicBezTo>
                  <a:pt x="46" y="75"/>
                  <a:pt x="46" y="75"/>
                  <a:pt x="46" y="75"/>
                </a:cubicBezTo>
                <a:cubicBezTo>
                  <a:pt x="46" y="75"/>
                  <a:pt x="46" y="74"/>
                  <a:pt x="46" y="74"/>
                </a:cubicBezTo>
                <a:cubicBezTo>
                  <a:pt x="46" y="71"/>
                  <a:pt x="45" y="68"/>
                  <a:pt x="44" y="66"/>
                </a:cubicBezTo>
                <a:cubicBezTo>
                  <a:pt x="31" y="43"/>
                  <a:pt x="31" y="43"/>
                  <a:pt x="31" y="43"/>
                </a:cubicBezTo>
                <a:cubicBezTo>
                  <a:pt x="18" y="66"/>
                  <a:pt x="18" y="66"/>
                  <a:pt x="18" y="66"/>
                </a:cubicBezTo>
                <a:cubicBezTo>
                  <a:pt x="16" y="68"/>
                  <a:pt x="15" y="71"/>
                  <a:pt x="15" y="74"/>
                </a:cubicBezTo>
                <a:cubicBezTo>
                  <a:pt x="15" y="75"/>
                  <a:pt x="16" y="76"/>
                  <a:pt x="16" y="77"/>
                </a:cubicBezTo>
                <a:cubicBezTo>
                  <a:pt x="17" y="81"/>
                  <a:pt x="17" y="81"/>
                  <a:pt x="17" y="81"/>
                </a:cubicBezTo>
                <a:cubicBezTo>
                  <a:pt x="13" y="78"/>
                  <a:pt x="13" y="78"/>
                  <a:pt x="13" y="78"/>
                </a:cubicBezTo>
                <a:cubicBezTo>
                  <a:pt x="13" y="78"/>
                  <a:pt x="13" y="77"/>
                  <a:pt x="12" y="77"/>
                </a:cubicBezTo>
                <a:cubicBezTo>
                  <a:pt x="8" y="72"/>
                  <a:pt x="5" y="66"/>
                  <a:pt x="5" y="59"/>
                </a:cubicBezTo>
                <a:cubicBezTo>
                  <a:pt x="5" y="55"/>
                  <a:pt x="6" y="50"/>
                  <a:pt x="8" y="47"/>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5" name="Freeform 35"/>
          <p:cNvSpPr>
            <a:spLocks noEditPoints="1"/>
          </p:cNvSpPr>
          <p:nvPr/>
        </p:nvSpPr>
        <p:spPr bwMode="auto">
          <a:xfrm>
            <a:off x="7296150" y="5443538"/>
            <a:ext cx="479425" cy="149225"/>
          </a:xfrm>
          <a:custGeom>
            <a:avLst/>
            <a:gdLst>
              <a:gd name="T0" fmla="*/ 125 w 128"/>
              <a:gd name="T1" fmla="*/ 21 h 40"/>
              <a:gd name="T2" fmla="*/ 123 w 128"/>
              <a:gd name="T3" fmla="*/ 20 h 40"/>
              <a:gd name="T4" fmla="*/ 125 w 128"/>
              <a:gd name="T5" fmla="*/ 19 h 40"/>
              <a:gd name="T6" fmla="*/ 128 w 128"/>
              <a:gd name="T7" fmla="*/ 13 h 40"/>
              <a:gd name="T8" fmla="*/ 127 w 128"/>
              <a:gd name="T9" fmla="*/ 5 h 40"/>
              <a:gd name="T10" fmla="*/ 120 w 128"/>
              <a:gd name="T11" fmla="*/ 1 h 40"/>
              <a:gd name="T12" fmla="*/ 64 w 128"/>
              <a:gd name="T13" fmla="*/ 10 h 40"/>
              <a:gd name="T14" fmla="*/ 64 w 128"/>
              <a:gd name="T15" fmla="*/ 10 h 40"/>
              <a:gd name="T16" fmla="*/ 8 w 128"/>
              <a:gd name="T17" fmla="*/ 1 h 40"/>
              <a:gd name="T18" fmla="*/ 1 w 128"/>
              <a:gd name="T19" fmla="*/ 5 h 40"/>
              <a:gd name="T20" fmla="*/ 0 w 128"/>
              <a:gd name="T21" fmla="*/ 13 h 40"/>
              <a:gd name="T22" fmla="*/ 3 w 128"/>
              <a:gd name="T23" fmla="*/ 19 h 40"/>
              <a:gd name="T24" fmla="*/ 5 w 128"/>
              <a:gd name="T25" fmla="*/ 20 h 40"/>
              <a:gd name="T26" fmla="*/ 3 w 128"/>
              <a:gd name="T27" fmla="*/ 21 h 40"/>
              <a:gd name="T28" fmla="*/ 0 w 128"/>
              <a:gd name="T29" fmla="*/ 27 h 40"/>
              <a:gd name="T30" fmla="*/ 1 w 128"/>
              <a:gd name="T31" fmla="*/ 35 h 40"/>
              <a:gd name="T32" fmla="*/ 8 w 128"/>
              <a:gd name="T33" fmla="*/ 39 h 40"/>
              <a:gd name="T34" fmla="*/ 64 w 128"/>
              <a:gd name="T35" fmla="*/ 30 h 40"/>
              <a:gd name="T36" fmla="*/ 64 w 128"/>
              <a:gd name="T37" fmla="*/ 30 h 40"/>
              <a:gd name="T38" fmla="*/ 120 w 128"/>
              <a:gd name="T39" fmla="*/ 39 h 40"/>
              <a:gd name="T40" fmla="*/ 127 w 128"/>
              <a:gd name="T41" fmla="*/ 35 h 40"/>
              <a:gd name="T42" fmla="*/ 128 w 128"/>
              <a:gd name="T43" fmla="*/ 27 h 40"/>
              <a:gd name="T44" fmla="*/ 125 w 128"/>
              <a:gd name="T45" fmla="*/ 21 h 40"/>
              <a:gd name="T46" fmla="*/ 122 w 128"/>
              <a:gd name="T47" fmla="*/ 5 h 40"/>
              <a:gd name="T48" fmla="*/ 124 w 128"/>
              <a:gd name="T49" fmla="*/ 15 h 40"/>
              <a:gd name="T50" fmla="*/ 108 w 128"/>
              <a:gd name="T51" fmla="*/ 18 h 40"/>
              <a:gd name="T52" fmla="*/ 77 w 128"/>
              <a:gd name="T53" fmla="*/ 13 h 40"/>
              <a:gd name="T54" fmla="*/ 122 w 128"/>
              <a:gd name="T55" fmla="*/ 5 h 40"/>
              <a:gd name="T56" fmla="*/ 6 w 128"/>
              <a:gd name="T57" fmla="*/ 35 h 40"/>
              <a:gd name="T58" fmla="*/ 4 w 128"/>
              <a:gd name="T59" fmla="*/ 25 h 40"/>
              <a:gd name="T60" fmla="*/ 20 w 128"/>
              <a:gd name="T61" fmla="*/ 22 h 40"/>
              <a:gd name="T62" fmla="*/ 51 w 128"/>
              <a:gd name="T63" fmla="*/ 28 h 40"/>
              <a:gd name="T64" fmla="*/ 6 w 128"/>
              <a:gd name="T65" fmla="*/ 35 h 40"/>
              <a:gd name="T66" fmla="*/ 122 w 128"/>
              <a:gd name="T67" fmla="*/ 35 h 40"/>
              <a:gd name="T68" fmla="*/ 4 w 128"/>
              <a:gd name="T69" fmla="*/ 15 h 40"/>
              <a:gd name="T70" fmla="*/ 6 w 128"/>
              <a:gd name="T71" fmla="*/ 5 h 40"/>
              <a:gd name="T72" fmla="*/ 124 w 128"/>
              <a:gd name="T73" fmla="*/ 25 h 40"/>
              <a:gd name="T74" fmla="*/ 122 w 128"/>
              <a:gd name="T75"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40">
                <a:moveTo>
                  <a:pt x="125" y="21"/>
                </a:moveTo>
                <a:cubicBezTo>
                  <a:pt x="123" y="20"/>
                  <a:pt x="123" y="20"/>
                  <a:pt x="123" y="20"/>
                </a:cubicBezTo>
                <a:cubicBezTo>
                  <a:pt x="125" y="19"/>
                  <a:pt x="125" y="19"/>
                  <a:pt x="125" y="19"/>
                </a:cubicBezTo>
                <a:cubicBezTo>
                  <a:pt x="127" y="18"/>
                  <a:pt x="128" y="15"/>
                  <a:pt x="128" y="13"/>
                </a:cubicBezTo>
                <a:cubicBezTo>
                  <a:pt x="127" y="5"/>
                  <a:pt x="127" y="5"/>
                  <a:pt x="127" y="5"/>
                </a:cubicBezTo>
                <a:cubicBezTo>
                  <a:pt x="126" y="2"/>
                  <a:pt x="123" y="0"/>
                  <a:pt x="120" y="1"/>
                </a:cubicBezTo>
                <a:cubicBezTo>
                  <a:pt x="64" y="10"/>
                  <a:pt x="64" y="10"/>
                  <a:pt x="64" y="10"/>
                </a:cubicBezTo>
                <a:cubicBezTo>
                  <a:pt x="64" y="10"/>
                  <a:pt x="64" y="10"/>
                  <a:pt x="64" y="10"/>
                </a:cubicBezTo>
                <a:cubicBezTo>
                  <a:pt x="8" y="1"/>
                  <a:pt x="8" y="1"/>
                  <a:pt x="8" y="1"/>
                </a:cubicBezTo>
                <a:cubicBezTo>
                  <a:pt x="5" y="0"/>
                  <a:pt x="2" y="2"/>
                  <a:pt x="1" y="5"/>
                </a:cubicBezTo>
                <a:cubicBezTo>
                  <a:pt x="0" y="13"/>
                  <a:pt x="0" y="13"/>
                  <a:pt x="0" y="13"/>
                </a:cubicBezTo>
                <a:cubicBezTo>
                  <a:pt x="0" y="15"/>
                  <a:pt x="1" y="18"/>
                  <a:pt x="3" y="19"/>
                </a:cubicBezTo>
                <a:cubicBezTo>
                  <a:pt x="5" y="20"/>
                  <a:pt x="5" y="20"/>
                  <a:pt x="5" y="20"/>
                </a:cubicBezTo>
                <a:cubicBezTo>
                  <a:pt x="3" y="21"/>
                  <a:pt x="3" y="21"/>
                  <a:pt x="3" y="21"/>
                </a:cubicBezTo>
                <a:cubicBezTo>
                  <a:pt x="1" y="23"/>
                  <a:pt x="0" y="25"/>
                  <a:pt x="0" y="27"/>
                </a:cubicBezTo>
                <a:cubicBezTo>
                  <a:pt x="1" y="35"/>
                  <a:pt x="1" y="35"/>
                  <a:pt x="1" y="35"/>
                </a:cubicBezTo>
                <a:cubicBezTo>
                  <a:pt x="2" y="38"/>
                  <a:pt x="5" y="40"/>
                  <a:pt x="8" y="39"/>
                </a:cubicBezTo>
                <a:cubicBezTo>
                  <a:pt x="64" y="30"/>
                  <a:pt x="64" y="30"/>
                  <a:pt x="64" y="30"/>
                </a:cubicBezTo>
                <a:cubicBezTo>
                  <a:pt x="64" y="30"/>
                  <a:pt x="64" y="30"/>
                  <a:pt x="64" y="30"/>
                </a:cubicBezTo>
                <a:cubicBezTo>
                  <a:pt x="120" y="39"/>
                  <a:pt x="120" y="39"/>
                  <a:pt x="120" y="39"/>
                </a:cubicBezTo>
                <a:cubicBezTo>
                  <a:pt x="123" y="40"/>
                  <a:pt x="126" y="38"/>
                  <a:pt x="127" y="35"/>
                </a:cubicBezTo>
                <a:cubicBezTo>
                  <a:pt x="128" y="27"/>
                  <a:pt x="128" y="27"/>
                  <a:pt x="128" y="27"/>
                </a:cubicBezTo>
                <a:cubicBezTo>
                  <a:pt x="128" y="25"/>
                  <a:pt x="127" y="23"/>
                  <a:pt x="125" y="21"/>
                </a:cubicBezTo>
                <a:close/>
                <a:moveTo>
                  <a:pt x="122" y="5"/>
                </a:moveTo>
                <a:cubicBezTo>
                  <a:pt x="124" y="15"/>
                  <a:pt x="124" y="15"/>
                  <a:pt x="124" y="15"/>
                </a:cubicBezTo>
                <a:cubicBezTo>
                  <a:pt x="108" y="18"/>
                  <a:pt x="108" y="18"/>
                  <a:pt x="108" y="18"/>
                </a:cubicBezTo>
                <a:cubicBezTo>
                  <a:pt x="77" y="13"/>
                  <a:pt x="77" y="13"/>
                  <a:pt x="77" y="13"/>
                </a:cubicBezTo>
                <a:lnTo>
                  <a:pt x="122" y="5"/>
                </a:lnTo>
                <a:close/>
                <a:moveTo>
                  <a:pt x="6" y="35"/>
                </a:moveTo>
                <a:cubicBezTo>
                  <a:pt x="4" y="25"/>
                  <a:pt x="4" y="25"/>
                  <a:pt x="4" y="25"/>
                </a:cubicBezTo>
                <a:cubicBezTo>
                  <a:pt x="20" y="22"/>
                  <a:pt x="20" y="22"/>
                  <a:pt x="20" y="22"/>
                </a:cubicBezTo>
                <a:cubicBezTo>
                  <a:pt x="51" y="28"/>
                  <a:pt x="51" y="28"/>
                  <a:pt x="51" y="28"/>
                </a:cubicBezTo>
                <a:lnTo>
                  <a:pt x="6" y="35"/>
                </a:lnTo>
                <a:close/>
                <a:moveTo>
                  <a:pt x="122" y="35"/>
                </a:moveTo>
                <a:cubicBezTo>
                  <a:pt x="4" y="15"/>
                  <a:pt x="4" y="15"/>
                  <a:pt x="4" y="15"/>
                </a:cubicBezTo>
                <a:cubicBezTo>
                  <a:pt x="6" y="5"/>
                  <a:pt x="6" y="5"/>
                  <a:pt x="6" y="5"/>
                </a:cubicBezTo>
                <a:cubicBezTo>
                  <a:pt x="124" y="25"/>
                  <a:pt x="124" y="25"/>
                  <a:pt x="124" y="25"/>
                </a:cubicBezTo>
                <a:lnTo>
                  <a:pt x="122" y="35"/>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6" name="Freeform 36"/>
          <p:cNvSpPr/>
          <p:nvPr/>
        </p:nvSpPr>
        <p:spPr bwMode="auto">
          <a:xfrm>
            <a:off x="6334125" y="5487988"/>
            <a:ext cx="19050" cy="33338"/>
          </a:xfrm>
          <a:custGeom>
            <a:avLst/>
            <a:gdLst>
              <a:gd name="T0" fmla="*/ 2 w 5"/>
              <a:gd name="T1" fmla="*/ 0 h 9"/>
              <a:gd name="T2" fmla="*/ 0 w 5"/>
              <a:gd name="T3" fmla="*/ 3 h 9"/>
              <a:gd name="T4" fmla="*/ 0 w 5"/>
              <a:gd name="T5" fmla="*/ 9 h 9"/>
              <a:gd name="T6" fmla="*/ 5 w 5"/>
              <a:gd name="T7" fmla="*/ 9 h 9"/>
              <a:gd name="T8" fmla="*/ 5 w 5"/>
              <a:gd name="T9" fmla="*/ 3 h 9"/>
              <a:gd name="T10" fmla="*/ 2 w 5"/>
              <a:gd name="T11" fmla="*/ 0 h 9"/>
            </a:gdLst>
            <a:ahLst/>
            <a:cxnLst>
              <a:cxn ang="0">
                <a:pos x="T0" y="T1"/>
              </a:cxn>
              <a:cxn ang="0">
                <a:pos x="T2" y="T3"/>
              </a:cxn>
              <a:cxn ang="0">
                <a:pos x="T4" y="T5"/>
              </a:cxn>
              <a:cxn ang="0">
                <a:pos x="T6" y="T7"/>
              </a:cxn>
              <a:cxn ang="0">
                <a:pos x="T8" y="T9"/>
              </a:cxn>
              <a:cxn ang="0">
                <a:pos x="T10" y="T11"/>
              </a:cxn>
            </a:cxnLst>
            <a:rect l="0" t="0" r="r" b="b"/>
            <a:pathLst>
              <a:path w="5" h="9">
                <a:moveTo>
                  <a:pt x="2" y="0"/>
                </a:moveTo>
                <a:cubicBezTo>
                  <a:pt x="1" y="0"/>
                  <a:pt x="0" y="1"/>
                  <a:pt x="0" y="3"/>
                </a:cubicBezTo>
                <a:cubicBezTo>
                  <a:pt x="0" y="9"/>
                  <a:pt x="0" y="9"/>
                  <a:pt x="0" y="9"/>
                </a:cubicBezTo>
                <a:cubicBezTo>
                  <a:pt x="5" y="9"/>
                  <a:pt x="5" y="9"/>
                  <a:pt x="5" y="9"/>
                </a:cubicBezTo>
                <a:cubicBezTo>
                  <a:pt x="5" y="3"/>
                  <a:pt x="5" y="3"/>
                  <a:pt x="5" y="3"/>
                </a:cubicBezTo>
                <a:cubicBezTo>
                  <a:pt x="5" y="1"/>
                  <a:pt x="4" y="0"/>
                  <a:pt x="2"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7" name="Freeform 37"/>
          <p:cNvSpPr/>
          <p:nvPr/>
        </p:nvSpPr>
        <p:spPr bwMode="auto">
          <a:xfrm>
            <a:off x="6796088" y="5487988"/>
            <a:ext cx="19050" cy="33338"/>
          </a:xfrm>
          <a:custGeom>
            <a:avLst/>
            <a:gdLst>
              <a:gd name="T0" fmla="*/ 3 w 5"/>
              <a:gd name="T1" fmla="*/ 0 h 9"/>
              <a:gd name="T2" fmla="*/ 0 w 5"/>
              <a:gd name="T3" fmla="*/ 3 h 9"/>
              <a:gd name="T4" fmla="*/ 0 w 5"/>
              <a:gd name="T5" fmla="*/ 9 h 9"/>
              <a:gd name="T6" fmla="*/ 5 w 5"/>
              <a:gd name="T7" fmla="*/ 9 h 9"/>
              <a:gd name="T8" fmla="*/ 5 w 5"/>
              <a:gd name="T9" fmla="*/ 3 h 9"/>
              <a:gd name="T10" fmla="*/ 3 w 5"/>
              <a:gd name="T11" fmla="*/ 0 h 9"/>
            </a:gdLst>
            <a:ahLst/>
            <a:cxnLst>
              <a:cxn ang="0">
                <a:pos x="T0" y="T1"/>
              </a:cxn>
              <a:cxn ang="0">
                <a:pos x="T2" y="T3"/>
              </a:cxn>
              <a:cxn ang="0">
                <a:pos x="T4" y="T5"/>
              </a:cxn>
              <a:cxn ang="0">
                <a:pos x="T6" y="T7"/>
              </a:cxn>
              <a:cxn ang="0">
                <a:pos x="T8" y="T9"/>
              </a:cxn>
              <a:cxn ang="0">
                <a:pos x="T10" y="T11"/>
              </a:cxn>
            </a:cxnLst>
            <a:rect l="0" t="0" r="r" b="b"/>
            <a:pathLst>
              <a:path w="5" h="9">
                <a:moveTo>
                  <a:pt x="3" y="0"/>
                </a:moveTo>
                <a:cubicBezTo>
                  <a:pt x="1" y="0"/>
                  <a:pt x="0" y="1"/>
                  <a:pt x="0" y="3"/>
                </a:cubicBezTo>
                <a:cubicBezTo>
                  <a:pt x="0" y="9"/>
                  <a:pt x="0" y="9"/>
                  <a:pt x="0" y="9"/>
                </a:cubicBezTo>
                <a:cubicBezTo>
                  <a:pt x="5" y="9"/>
                  <a:pt x="5" y="9"/>
                  <a:pt x="5" y="9"/>
                </a:cubicBezTo>
                <a:cubicBezTo>
                  <a:pt x="5" y="3"/>
                  <a:pt x="5" y="3"/>
                  <a:pt x="5" y="3"/>
                </a:cubicBezTo>
                <a:cubicBezTo>
                  <a:pt x="5" y="1"/>
                  <a:pt x="4" y="0"/>
                  <a:pt x="3"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8" name="Freeform 38"/>
          <p:cNvSpPr>
            <a:spLocks noEditPoints="1"/>
          </p:cNvSpPr>
          <p:nvPr/>
        </p:nvSpPr>
        <p:spPr bwMode="auto">
          <a:xfrm>
            <a:off x="6367463" y="5180013"/>
            <a:ext cx="414338" cy="341313"/>
          </a:xfrm>
          <a:custGeom>
            <a:avLst/>
            <a:gdLst>
              <a:gd name="T0" fmla="*/ 53 w 110"/>
              <a:gd name="T1" fmla="*/ 2 h 91"/>
              <a:gd name="T2" fmla="*/ 53 w 110"/>
              <a:gd name="T3" fmla="*/ 2 h 91"/>
              <a:gd name="T4" fmla="*/ 0 w 110"/>
              <a:gd name="T5" fmla="*/ 91 h 91"/>
              <a:gd name="T6" fmla="*/ 36 w 110"/>
              <a:gd name="T7" fmla="*/ 91 h 91"/>
              <a:gd name="T8" fmla="*/ 38 w 110"/>
              <a:gd name="T9" fmla="*/ 89 h 91"/>
              <a:gd name="T10" fmla="*/ 54 w 110"/>
              <a:gd name="T11" fmla="*/ 9 h 91"/>
              <a:gd name="T12" fmla="*/ 55 w 110"/>
              <a:gd name="T13" fmla="*/ 7 h 91"/>
              <a:gd name="T14" fmla="*/ 56 w 110"/>
              <a:gd name="T15" fmla="*/ 10 h 91"/>
              <a:gd name="T16" fmla="*/ 72 w 110"/>
              <a:gd name="T17" fmla="*/ 89 h 91"/>
              <a:gd name="T18" fmla="*/ 74 w 110"/>
              <a:gd name="T19" fmla="*/ 91 h 91"/>
              <a:gd name="T20" fmla="*/ 110 w 110"/>
              <a:gd name="T21" fmla="*/ 91 h 91"/>
              <a:gd name="T22" fmla="*/ 57 w 110"/>
              <a:gd name="T23" fmla="*/ 2 h 91"/>
              <a:gd name="T24" fmla="*/ 53 w 110"/>
              <a:gd name="T25" fmla="*/ 2 h 91"/>
              <a:gd name="T26" fmla="*/ 34 w 110"/>
              <a:gd name="T27" fmla="*/ 86 h 91"/>
              <a:gd name="T28" fmla="*/ 8 w 110"/>
              <a:gd name="T29" fmla="*/ 86 h 91"/>
              <a:gd name="T30" fmla="*/ 47 w 110"/>
              <a:gd name="T31" fmla="*/ 21 h 91"/>
              <a:gd name="T32" fmla="*/ 34 w 110"/>
              <a:gd name="T33" fmla="*/ 86 h 91"/>
              <a:gd name="T34" fmla="*/ 102 w 110"/>
              <a:gd name="T35" fmla="*/ 86 h 91"/>
              <a:gd name="T36" fmla="*/ 76 w 110"/>
              <a:gd name="T37" fmla="*/ 86 h 91"/>
              <a:gd name="T38" fmla="*/ 63 w 110"/>
              <a:gd name="T39" fmla="*/ 21 h 91"/>
              <a:gd name="T40" fmla="*/ 102 w 110"/>
              <a:gd name="T41" fmla="*/ 8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0" h="91">
                <a:moveTo>
                  <a:pt x="53" y="2"/>
                </a:moveTo>
                <a:cubicBezTo>
                  <a:pt x="53" y="2"/>
                  <a:pt x="53" y="2"/>
                  <a:pt x="53" y="2"/>
                </a:cubicBezTo>
                <a:cubicBezTo>
                  <a:pt x="0" y="91"/>
                  <a:pt x="0" y="91"/>
                  <a:pt x="0" y="91"/>
                </a:cubicBezTo>
                <a:cubicBezTo>
                  <a:pt x="36" y="91"/>
                  <a:pt x="36" y="91"/>
                  <a:pt x="36" y="91"/>
                </a:cubicBezTo>
                <a:cubicBezTo>
                  <a:pt x="37" y="91"/>
                  <a:pt x="38" y="90"/>
                  <a:pt x="38" y="89"/>
                </a:cubicBezTo>
                <a:cubicBezTo>
                  <a:pt x="54" y="9"/>
                  <a:pt x="54" y="9"/>
                  <a:pt x="54" y="9"/>
                </a:cubicBezTo>
                <a:cubicBezTo>
                  <a:pt x="55" y="7"/>
                  <a:pt x="55" y="7"/>
                  <a:pt x="55" y="7"/>
                </a:cubicBezTo>
                <a:cubicBezTo>
                  <a:pt x="56" y="10"/>
                  <a:pt x="56" y="10"/>
                  <a:pt x="56" y="10"/>
                </a:cubicBezTo>
                <a:cubicBezTo>
                  <a:pt x="72" y="89"/>
                  <a:pt x="72" y="89"/>
                  <a:pt x="72" y="89"/>
                </a:cubicBezTo>
                <a:cubicBezTo>
                  <a:pt x="72" y="90"/>
                  <a:pt x="73" y="91"/>
                  <a:pt x="74" y="91"/>
                </a:cubicBezTo>
                <a:cubicBezTo>
                  <a:pt x="110" y="91"/>
                  <a:pt x="110" y="91"/>
                  <a:pt x="110" y="91"/>
                </a:cubicBezTo>
                <a:cubicBezTo>
                  <a:pt x="57" y="2"/>
                  <a:pt x="57" y="2"/>
                  <a:pt x="57" y="2"/>
                </a:cubicBezTo>
                <a:cubicBezTo>
                  <a:pt x="56" y="0"/>
                  <a:pt x="54" y="0"/>
                  <a:pt x="53" y="2"/>
                </a:cubicBezTo>
                <a:close/>
                <a:moveTo>
                  <a:pt x="34" y="86"/>
                </a:moveTo>
                <a:cubicBezTo>
                  <a:pt x="8" y="86"/>
                  <a:pt x="8" y="86"/>
                  <a:pt x="8" y="86"/>
                </a:cubicBezTo>
                <a:cubicBezTo>
                  <a:pt x="47" y="21"/>
                  <a:pt x="47" y="21"/>
                  <a:pt x="47" y="21"/>
                </a:cubicBezTo>
                <a:lnTo>
                  <a:pt x="34" y="86"/>
                </a:lnTo>
                <a:close/>
                <a:moveTo>
                  <a:pt x="102" y="86"/>
                </a:moveTo>
                <a:cubicBezTo>
                  <a:pt x="76" y="86"/>
                  <a:pt x="76" y="86"/>
                  <a:pt x="76" y="86"/>
                </a:cubicBezTo>
                <a:cubicBezTo>
                  <a:pt x="63" y="21"/>
                  <a:pt x="63" y="21"/>
                  <a:pt x="63" y="21"/>
                </a:cubicBezTo>
                <a:lnTo>
                  <a:pt x="102" y="86"/>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9" name="Freeform 39"/>
          <p:cNvSpPr>
            <a:spLocks noEditPoints="1"/>
          </p:cNvSpPr>
          <p:nvPr/>
        </p:nvSpPr>
        <p:spPr bwMode="auto">
          <a:xfrm>
            <a:off x="5373688" y="5210176"/>
            <a:ext cx="423863" cy="225425"/>
          </a:xfrm>
          <a:custGeom>
            <a:avLst/>
            <a:gdLst>
              <a:gd name="T0" fmla="*/ 113 w 113"/>
              <a:gd name="T1" fmla="*/ 30 h 60"/>
              <a:gd name="T2" fmla="*/ 113 w 113"/>
              <a:gd name="T3" fmla="*/ 6 h 60"/>
              <a:gd name="T4" fmla="*/ 107 w 113"/>
              <a:gd name="T5" fmla="*/ 0 h 60"/>
              <a:gd name="T6" fmla="*/ 6 w 113"/>
              <a:gd name="T7" fmla="*/ 0 h 60"/>
              <a:gd name="T8" fmla="*/ 0 w 113"/>
              <a:gd name="T9" fmla="*/ 6 h 60"/>
              <a:gd name="T10" fmla="*/ 0 w 113"/>
              <a:gd name="T11" fmla="*/ 30 h 60"/>
              <a:gd name="T12" fmla="*/ 29 w 113"/>
              <a:gd name="T13" fmla="*/ 60 h 60"/>
              <a:gd name="T14" fmla="*/ 44 w 113"/>
              <a:gd name="T15" fmla="*/ 60 h 60"/>
              <a:gd name="T16" fmla="*/ 55 w 113"/>
              <a:gd name="T17" fmla="*/ 54 h 60"/>
              <a:gd name="T18" fmla="*/ 57 w 113"/>
              <a:gd name="T19" fmla="*/ 53 h 60"/>
              <a:gd name="T20" fmla="*/ 58 w 113"/>
              <a:gd name="T21" fmla="*/ 54 h 60"/>
              <a:gd name="T22" fmla="*/ 69 w 113"/>
              <a:gd name="T23" fmla="*/ 60 h 60"/>
              <a:gd name="T24" fmla="*/ 84 w 113"/>
              <a:gd name="T25" fmla="*/ 60 h 60"/>
              <a:gd name="T26" fmla="*/ 113 w 113"/>
              <a:gd name="T27" fmla="*/ 30 h 60"/>
              <a:gd name="T28" fmla="*/ 84 w 113"/>
              <a:gd name="T29" fmla="*/ 55 h 60"/>
              <a:gd name="T30" fmla="*/ 69 w 113"/>
              <a:gd name="T31" fmla="*/ 55 h 60"/>
              <a:gd name="T32" fmla="*/ 62 w 113"/>
              <a:gd name="T33" fmla="*/ 52 h 60"/>
              <a:gd name="T34" fmla="*/ 57 w 113"/>
              <a:gd name="T35" fmla="*/ 44 h 60"/>
              <a:gd name="T36" fmla="*/ 52 w 113"/>
              <a:gd name="T37" fmla="*/ 52 h 60"/>
              <a:gd name="T38" fmla="*/ 44 w 113"/>
              <a:gd name="T39" fmla="*/ 55 h 60"/>
              <a:gd name="T40" fmla="*/ 29 w 113"/>
              <a:gd name="T41" fmla="*/ 55 h 60"/>
              <a:gd name="T42" fmla="*/ 12 w 113"/>
              <a:gd name="T43" fmla="*/ 48 h 60"/>
              <a:gd name="T44" fmla="*/ 5 w 113"/>
              <a:gd name="T45" fmla="*/ 30 h 60"/>
              <a:gd name="T46" fmla="*/ 5 w 113"/>
              <a:gd name="T47" fmla="*/ 4 h 60"/>
              <a:gd name="T48" fmla="*/ 109 w 113"/>
              <a:gd name="T49" fmla="*/ 4 h 60"/>
              <a:gd name="T50" fmla="*/ 109 w 113"/>
              <a:gd name="T51" fmla="*/ 30 h 60"/>
              <a:gd name="T52" fmla="*/ 101 w 113"/>
              <a:gd name="T53" fmla="*/ 48 h 60"/>
              <a:gd name="T54" fmla="*/ 84 w 113"/>
              <a:gd name="T55" fmla="*/ 55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3" h="60">
                <a:moveTo>
                  <a:pt x="113" y="30"/>
                </a:moveTo>
                <a:cubicBezTo>
                  <a:pt x="113" y="6"/>
                  <a:pt x="113" y="6"/>
                  <a:pt x="113" y="6"/>
                </a:cubicBezTo>
                <a:cubicBezTo>
                  <a:pt x="113" y="2"/>
                  <a:pt x="110" y="0"/>
                  <a:pt x="107" y="0"/>
                </a:cubicBezTo>
                <a:cubicBezTo>
                  <a:pt x="6" y="0"/>
                  <a:pt x="6" y="0"/>
                  <a:pt x="6" y="0"/>
                </a:cubicBezTo>
                <a:cubicBezTo>
                  <a:pt x="3" y="0"/>
                  <a:pt x="0" y="2"/>
                  <a:pt x="0" y="6"/>
                </a:cubicBezTo>
                <a:cubicBezTo>
                  <a:pt x="0" y="30"/>
                  <a:pt x="0" y="30"/>
                  <a:pt x="0" y="30"/>
                </a:cubicBezTo>
                <a:cubicBezTo>
                  <a:pt x="0" y="46"/>
                  <a:pt x="13" y="59"/>
                  <a:pt x="29" y="60"/>
                </a:cubicBezTo>
                <a:cubicBezTo>
                  <a:pt x="44" y="60"/>
                  <a:pt x="44" y="60"/>
                  <a:pt x="44" y="60"/>
                </a:cubicBezTo>
                <a:cubicBezTo>
                  <a:pt x="50" y="60"/>
                  <a:pt x="53" y="58"/>
                  <a:pt x="55" y="54"/>
                </a:cubicBezTo>
                <a:cubicBezTo>
                  <a:pt x="57" y="53"/>
                  <a:pt x="57" y="53"/>
                  <a:pt x="57" y="53"/>
                </a:cubicBezTo>
                <a:cubicBezTo>
                  <a:pt x="58" y="54"/>
                  <a:pt x="58" y="54"/>
                  <a:pt x="58" y="54"/>
                </a:cubicBezTo>
                <a:cubicBezTo>
                  <a:pt x="60" y="58"/>
                  <a:pt x="64" y="60"/>
                  <a:pt x="69" y="60"/>
                </a:cubicBezTo>
                <a:cubicBezTo>
                  <a:pt x="84" y="60"/>
                  <a:pt x="84" y="60"/>
                  <a:pt x="84" y="60"/>
                </a:cubicBezTo>
                <a:cubicBezTo>
                  <a:pt x="100" y="59"/>
                  <a:pt x="113" y="46"/>
                  <a:pt x="113" y="30"/>
                </a:cubicBezTo>
                <a:close/>
                <a:moveTo>
                  <a:pt x="84" y="55"/>
                </a:moveTo>
                <a:cubicBezTo>
                  <a:pt x="69" y="55"/>
                  <a:pt x="69" y="55"/>
                  <a:pt x="69" y="55"/>
                </a:cubicBezTo>
                <a:cubicBezTo>
                  <a:pt x="65" y="55"/>
                  <a:pt x="63" y="54"/>
                  <a:pt x="62" y="52"/>
                </a:cubicBezTo>
                <a:cubicBezTo>
                  <a:pt x="57" y="44"/>
                  <a:pt x="57" y="44"/>
                  <a:pt x="57" y="44"/>
                </a:cubicBezTo>
                <a:cubicBezTo>
                  <a:pt x="52" y="52"/>
                  <a:pt x="52" y="52"/>
                  <a:pt x="52" y="52"/>
                </a:cubicBezTo>
                <a:cubicBezTo>
                  <a:pt x="50" y="54"/>
                  <a:pt x="48" y="55"/>
                  <a:pt x="44" y="55"/>
                </a:cubicBezTo>
                <a:cubicBezTo>
                  <a:pt x="29" y="55"/>
                  <a:pt x="29" y="55"/>
                  <a:pt x="29" y="55"/>
                </a:cubicBezTo>
                <a:cubicBezTo>
                  <a:pt x="23" y="55"/>
                  <a:pt x="16" y="52"/>
                  <a:pt x="12" y="48"/>
                </a:cubicBezTo>
                <a:cubicBezTo>
                  <a:pt x="7" y="43"/>
                  <a:pt x="5" y="36"/>
                  <a:pt x="5" y="30"/>
                </a:cubicBezTo>
                <a:cubicBezTo>
                  <a:pt x="5" y="4"/>
                  <a:pt x="5" y="4"/>
                  <a:pt x="5" y="4"/>
                </a:cubicBezTo>
                <a:cubicBezTo>
                  <a:pt x="109" y="4"/>
                  <a:pt x="109" y="4"/>
                  <a:pt x="109" y="4"/>
                </a:cubicBezTo>
                <a:cubicBezTo>
                  <a:pt x="109" y="30"/>
                  <a:pt x="109" y="30"/>
                  <a:pt x="109" y="30"/>
                </a:cubicBezTo>
                <a:cubicBezTo>
                  <a:pt x="109" y="36"/>
                  <a:pt x="106" y="43"/>
                  <a:pt x="101" y="48"/>
                </a:cubicBezTo>
                <a:cubicBezTo>
                  <a:pt x="97" y="52"/>
                  <a:pt x="90" y="55"/>
                  <a:pt x="84" y="55"/>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0" name="Freeform 40"/>
          <p:cNvSpPr/>
          <p:nvPr/>
        </p:nvSpPr>
        <p:spPr bwMode="auto">
          <a:xfrm>
            <a:off x="5699125" y="5122863"/>
            <a:ext cx="153988" cy="455613"/>
          </a:xfrm>
          <a:custGeom>
            <a:avLst/>
            <a:gdLst>
              <a:gd name="T0" fmla="*/ 39 w 41"/>
              <a:gd name="T1" fmla="*/ 0 h 121"/>
              <a:gd name="T2" fmla="*/ 36 w 41"/>
              <a:gd name="T3" fmla="*/ 3 h 121"/>
              <a:gd name="T4" fmla="*/ 36 w 41"/>
              <a:gd name="T5" fmla="*/ 78 h 121"/>
              <a:gd name="T6" fmla="*/ 28 w 41"/>
              <a:gd name="T7" fmla="*/ 100 h 121"/>
              <a:gd name="T8" fmla="*/ 6 w 41"/>
              <a:gd name="T9" fmla="*/ 109 h 121"/>
              <a:gd name="T10" fmla="*/ 5 w 41"/>
              <a:gd name="T11" fmla="*/ 109 h 121"/>
              <a:gd name="T12" fmla="*/ 5 w 41"/>
              <a:gd name="T13" fmla="*/ 104 h 121"/>
              <a:gd name="T14" fmla="*/ 2 w 41"/>
              <a:gd name="T15" fmla="*/ 101 h 121"/>
              <a:gd name="T16" fmla="*/ 0 w 41"/>
              <a:gd name="T17" fmla="*/ 104 h 121"/>
              <a:gd name="T18" fmla="*/ 0 w 41"/>
              <a:gd name="T19" fmla="*/ 119 h 121"/>
              <a:gd name="T20" fmla="*/ 2 w 41"/>
              <a:gd name="T21" fmla="*/ 121 h 121"/>
              <a:gd name="T22" fmla="*/ 5 w 41"/>
              <a:gd name="T23" fmla="*/ 119 h 121"/>
              <a:gd name="T24" fmla="*/ 5 w 41"/>
              <a:gd name="T25" fmla="*/ 113 h 121"/>
              <a:gd name="T26" fmla="*/ 6 w 41"/>
              <a:gd name="T27" fmla="*/ 113 h 121"/>
              <a:gd name="T28" fmla="*/ 41 w 41"/>
              <a:gd name="T29" fmla="*/ 78 h 121"/>
              <a:gd name="T30" fmla="*/ 41 w 41"/>
              <a:gd name="T31" fmla="*/ 3 h 121"/>
              <a:gd name="T32" fmla="*/ 39 w 41"/>
              <a:gd name="T3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 h="121">
                <a:moveTo>
                  <a:pt x="39" y="0"/>
                </a:moveTo>
                <a:cubicBezTo>
                  <a:pt x="37" y="0"/>
                  <a:pt x="36" y="1"/>
                  <a:pt x="36" y="3"/>
                </a:cubicBezTo>
                <a:cubicBezTo>
                  <a:pt x="36" y="78"/>
                  <a:pt x="36" y="78"/>
                  <a:pt x="36" y="78"/>
                </a:cubicBezTo>
                <a:cubicBezTo>
                  <a:pt x="36" y="87"/>
                  <a:pt x="33" y="94"/>
                  <a:pt x="28" y="100"/>
                </a:cubicBezTo>
                <a:cubicBezTo>
                  <a:pt x="22" y="106"/>
                  <a:pt x="14" y="109"/>
                  <a:pt x="6" y="109"/>
                </a:cubicBezTo>
                <a:cubicBezTo>
                  <a:pt x="5" y="109"/>
                  <a:pt x="5" y="109"/>
                  <a:pt x="5" y="109"/>
                </a:cubicBezTo>
                <a:cubicBezTo>
                  <a:pt x="5" y="104"/>
                  <a:pt x="5" y="104"/>
                  <a:pt x="5" y="104"/>
                </a:cubicBezTo>
                <a:cubicBezTo>
                  <a:pt x="5" y="102"/>
                  <a:pt x="4" y="101"/>
                  <a:pt x="2" y="101"/>
                </a:cubicBezTo>
                <a:cubicBezTo>
                  <a:pt x="1" y="101"/>
                  <a:pt x="0" y="102"/>
                  <a:pt x="0" y="104"/>
                </a:cubicBezTo>
                <a:cubicBezTo>
                  <a:pt x="0" y="119"/>
                  <a:pt x="0" y="119"/>
                  <a:pt x="0" y="119"/>
                </a:cubicBezTo>
                <a:cubicBezTo>
                  <a:pt x="0" y="120"/>
                  <a:pt x="1" y="121"/>
                  <a:pt x="2" y="121"/>
                </a:cubicBezTo>
                <a:cubicBezTo>
                  <a:pt x="4" y="121"/>
                  <a:pt x="5" y="120"/>
                  <a:pt x="5" y="119"/>
                </a:cubicBezTo>
                <a:cubicBezTo>
                  <a:pt x="5" y="113"/>
                  <a:pt x="5" y="113"/>
                  <a:pt x="5" y="113"/>
                </a:cubicBezTo>
                <a:cubicBezTo>
                  <a:pt x="6" y="113"/>
                  <a:pt x="6" y="113"/>
                  <a:pt x="6" y="113"/>
                </a:cubicBezTo>
                <a:cubicBezTo>
                  <a:pt x="25" y="113"/>
                  <a:pt x="41" y="98"/>
                  <a:pt x="41" y="78"/>
                </a:cubicBezTo>
                <a:cubicBezTo>
                  <a:pt x="41" y="3"/>
                  <a:pt x="41" y="3"/>
                  <a:pt x="41" y="3"/>
                </a:cubicBezTo>
                <a:cubicBezTo>
                  <a:pt x="41" y="1"/>
                  <a:pt x="40" y="0"/>
                  <a:pt x="39"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1" name="Freeform 41"/>
          <p:cNvSpPr>
            <a:spLocks noEditPoints="1"/>
          </p:cNvSpPr>
          <p:nvPr/>
        </p:nvSpPr>
        <p:spPr bwMode="auto">
          <a:xfrm>
            <a:off x="4559300" y="5326063"/>
            <a:ext cx="187325" cy="184150"/>
          </a:xfrm>
          <a:custGeom>
            <a:avLst/>
            <a:gdLst>
              <a:gd name="T0" fmla="*/ 47 w 50"/>
              <a:gd name="T1" fmla="*/ 22 h 49"/>
              <a:gd name="T2" fmla="*/ 42 w 50"/>
              <a:gd name="T3" fmla="*/ 22 h 49"/>
              <a:gd name="T4" fmla="*/ 42 w 50"/>
              <a:gd name="T5" fmla="*/ 21 h 49"/>
              <a:gd name="T6" fmla="*/ 39 w 50"/>
              <a:gd name="T7" fmla="*/ 15 h 49"/>
              <a:gd name="T8" fmla="*/ 39 w 50"/>
              <a:gd name="T9" fmla="*/ 14 h 49"/>
              <a:gd name="T10" fmla="*/ 42 w 50"/>
              <a:gd name="T11" fmla="*/ 11 h 49"/>
              <a:gd name="T12" fmla="*/ 42 w 50"/>
              <a:gd name="T13" fmla="*/ 7 h 49"/>
              <a:gd name="T14" fmla="*/ 39 w 50"/>
              <a:gd name="T15" fmla="*/ 7 h 49"/>
              <a:gd name="T16" fmla="*/ 35 w 50"/>
              <a:gd name="T17" fmla="*/ 11 h 49"/>
              <a:gd name="T18" fmla="*/ 34 w 50"/>
              <a:gd name="T19" fmla="*/ 10 h 49"/>
              <a:gd name="T20" fmla="*/ 28 w 50"/>
              <a:gd name="T21" fmla="*/ 8 h 49"/>
              <a:gd name="T22" fmla="*/ 27 w 50"/>
              <a:gd name="T23" fmla="*/ 8 h 49"/>
              <a:gd name="T24" fmla="*/ 27 w 50"/>
              <a:gd name="T25" fmla="*/ 2 h 49"/>
              <a:gd name="T26" fmla="*/ 25 w 50"/>
              <a:gd name="T27" fmla="*/ 0 h 49"/>
              <a:gd name="T28" fmla="*/ 23 w 50"/>
              <a:gd name="T29" fmla="*/ 2 h 49"/>
              <a:gd name="T30" fmla="*/ 23 w 50"/>
              <a:gd name="T31" fmla="*/ 8 h 49"/>
              <a:gd name="T32" fmla="*/ 22 w 50"/>
              <a:gd name="T33" fmla="*/ 8 h 49"/>
              <a:gd name="T34" fmla="*/ 16 w 50"/>
              <a:gd name="T35" fmla="*/ 10 h 49"/>
              <a:gd name="T36" fmla="*/ 15 w 50"/>
              <a:gd name="T37" fmla="*/ 11 h 49"/>
              <a:gd name="T38" fmla="*/ 11 w 50"/>
              <a:gd name="T39" fmla="*/ 7 h 49"/>
              <a:gd name="T40" fmla="*/ 8 w 50"/>
              <a:gd name="T41" fmla="*/ 7 h 49"/>
              <a:gd name="T42" fmla="*/ 8 w 50"/>
              <a:gd name="T43" fmla="*/ 11 h 49"/>
              <a:gd name="T44" fmla="*/ 11 w 50"/>
              <a:gd name="T45" fmla="*/ 14 h 49"/>
              <a:gd name="T46" fmla="*/ 11 w 50"/>
              <a:gd name="T47" fmla="*/ 15 h 49"/>
              <a:gd name="T48" fmla="*/ 8 w 50"/>
              <a:gd name="T49" fmla="*/ 21 h 49"/>
              <a:gd name="T50" fmla="*/ 8 w 50"/>
              <a:gd name="T51" fmla="*/ 22 h 49"/>
              <a:gd name="T52" fmla="*/ 3 w 50"/>
              <a:gd name="T53" fmla="*/ 22 h 49"/>
              <a:gd name="T54" fmla="*/ 0 w 50"/>
              <a:gd name="T55" fmla="*/ 25 h 49"/>
              <a:gd name="T56" fmla="*/ 3 w 50"/>
              <a:gd name="T57" fmla="*/ 27 h 49"/>
              <a:gd name="T58" fmla="*/ 8 w 50"/>
              <a:gd name="T59" fmla="*/ 27 h 49"/>
              <a:gd name="T60" fmla="*/ 8 w 50"/>
              <a:gd name="T61" fmla="*/ 28 h 49"/>
              <a:gd name="T62" fmla="*/ 11 w 50"/>
              <a:gd name="T63" fmla="*/ 34 h 49"/>
              <a:gd name="T64" fmla="*/ 11 w 50"/>
              <a:gd name="T65" fmla="*/ 35 h 49"/>
              <a:gd name="T66" fmla="*/ 8 w 50"/>
              <a:gd name="T67" fmla="*/ 39 h 49"/>
              <a:gd name="T68" fmla="*/ 8 w 50"/>
              <a:gd name="T69" fmla="*/ 42 h 49"/>
              <a:gd name="T70" fmla="*/ 11 w 50"/>
              <a:gd name="T71" fmla="*/ 42 h 49"/>
              <a:gd name="T72" fmla="*/ 15 w 50"/>
              <a:gd name="T73" fmla="*/ 38 h 49"/>
              <a:gd name="T74" fmla="*/ 16 w 50"/>
              <a:gd name="T75" fmla="*/ 39 h 49"/>
              <a:gd name="T76" fmla="*/ 22 w 50"/>
              <a:gd name="T77" fmla="*/ 41 h 49"/>
              <a:gd name="T78" fmla="*/ 23 w 50"/>
              <a:gd name="T79" fmla="*/ 42 h 49"/>
              <a:gd name="T80" fmla="*/ 23 w 50"/>
              <a:gd name="T81" fmla="*/ 47 h 49"/>
              <a:gd name="T82" fmla="*/ 25 w 50"/>
              <a:gd name="T83" fmla="*/ 49 h 49"/>
              <a:gd name="T84" fmla="*/ 27 w 50"/>
              <a:gd name="T85" fmla="*/ 47 h 49"/>
              <a:gd name="T86" fmla="*/ 27 w 50"/>
              <a:gd name="T87" fmla="*/ 42 h 49"/>
              <a:gd name="T88" fmla="*/ 28 w 50"/>
              <a:gd name="T89" fmla="*/ 41 h 49"/>
              <a:gd name="T90" fmla="*/ 34 w 50"/>
              <a:gd name="T91" fmla="*/ 39 h 49"/>
              <a:gd name="T92" fmla="*/ 35 w 50"/>
              <a:gd name="T93" fmla="*/ 38 h 49"/>
              <a:gd name="T94" fmla="*/ 39 w 50"/>
              <a:gd name="T95" fmla="*/ 42 h 49"/>
              <a:gd name="T96" fmla="*/ 42 w 50"/>
              <a:gd name="T97" fmla="*/ 42 h 49"/>
              <a:gd name="T98" fmla="*/ 42 w 50"/>
              <a:gd name="T99" fmla="*/ 39 h 49"/>
              <a:gd name="T100" fmla="*/ 39 w 50"/>
              <a:gd name="T101" fmla="*/ 35 h 49"/>
              <a:gd name="T102" fmla="*/ 39 w 50"/>
              <a:gd name="T103" fmla="*/ 34 h 49"/>
              <a:gd name="T104" fmla="*/ 42 w 50"/>
              <a:gd name="T105" fmla="*/ 28 h 49"/>
              <a:gd name="T106" fmla="*/ 42 w 50"/>
              <a:gd name="T107" fmla="*/ 27 h 49"/>
              <a:gd name="T108" fmla="*/ 47 w 50"/>
              <a:gd name="T109" fmla="*/ 27 h 49"/>
              <a:gd name="T110" fmla="*/ 50 w 50"/>
              <a:gd name="T111" fmla="*/ 25 h 49"/>
              <a:gd name="T112" fmla="*/ 47 w 50"/>
              <a:gd name="T113" fmla="*/ 22 h 49"/>
              <a:gd name="T114" fmla="*/ 25 w 50"/>
              <a:gd name="T115" fmla="*/ 37 h 49"/>
              <a:gd name="T116" fmla="*/ 12 w 50"/>
              <a:gd name="T117" fmla="*/ 25 h 49"/>
              <a:gd name="T118" fmla="*/ 25 w 50"/>
              <a:gd name="T119" fmla="*/ 12 h 49"/>
              <a:gd name="T120" fmla="*/ 38 w 50"/>
              <a:gd name="T121" fmla="*/ 25 h 49"/>
              <a:gd name="T122" fmla="*/ 25 w 50"/>
              <a:gd name="T123" fmla="*/ 3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0" h="49">
                <a:moveTo>
                  <a:pt x="47" y="22"/>
                </a:moveTo>
                <a:cubicBezTo>
                  <a:pt x="42" y="22"/>
                  <a:pt x="42" y="22"/>
                  <a:pt x="42" y="22"/>
                </a:cubicBezTo>
                <a:cubicBezTo>
                  <a:pt x="42" y="21"/>
                  <a:pt x="42" y="21"/>
                  <a:pt x="42" y="21"/>
                </a:cubicBezTo>
                <a:cubicBezTo>
                  <a:pt x="41" y="19"/>
                  <a:pt x="40" y="17"/>
                  <a:pt x="39" y="15"/>
                </a:cubicBezTo>
                <a:cubicBezTo>
                  <a:pt x="39" y="14"/>
                  <a:pt x="39" y="14"/>
                  <a:pt x="39" y="14"/>
                </a:cubicBezTo>
                <a:cubicBezTo>
                  <a:pt x="42" y="11"/>
                  <a:pt x="42" y="11"/>
                  <a:pt x="42" y="11"/>
                </a:cubicBezTo>
                <a:cubicBezTo>
                  <a:pt x="43" y="10"/>
                  <a:pt x="43" y="8"/>
                  <a:pt x="42" y="7"/>
                </a:cubicBezTo>
                <a:cubicBezTo>
                  <a:pt x="41" y="6"/>
                  <a:pt x="40" y="6"/>
                  <a:pt x="39" y="7"/>
                </a:cubicBezTo>
                <a:cubicBezTo>
                  <a:pt x="35" y="11"/>
                  <a:pt x="35" y="11"/>
                  <a:pt x="35" y="11"/>
                </a:cubicBezTo>
                <a:cubicBezTo>
                  <a:pt x="34" y="10"/>
                  <a:pt x="34" y="10"/>
                  <a:pt x="34" y="10"/>
                </a:cubicBezTo>
                <a:cubicBezTo>
                  <a:pt x="33" y="9"/>
                  <a:pt x="31" y="8"/>
                  <a:pt x="28" y="8"/>
                </a:cubicBezTo>
                <a:cubicBezTo>
                  <a:pt x="27" y="8"/>
                  <a:pt x="27" y="8"/>
                  <a:pt x="27" y="8"/>
                </a:cubicBezTo>
                <a:cubicBezTo>
                  <a:pt x="27" y="2"/>
                  <a:pt x="27" y="2"/>
                  <a:pt x="27" y="2"/>
                </a:cubicBezTo>
                <a:cubicBezTo>
                  <a:pt x="27" y="1"/>
                  <a:pt x="26" y="0"/>
                  <a:pt x="25" y="0"/>
                </a:cubicBezTo>
                <a:cubicBezTo>
                  <a:pt x="24" y="0"/>
                  <a:pt x="23" y="1"/>
                  <a:pt x="23" y="2"/>
                </a:cubicBezTo>
                <a:cubicBezTo>
                  <a:pt x="23" y="8"/>
                  <a:pt x="23" y="8"/>
                  <a:pt x="23" y="8"/>
                </a:cubicBezTo>
                <a:cubicBezTo>
                  <a:pt x="22" y="8"/>
                  <a:pt x="22" y="8"/>
                  <a:pt x="22" y="8"/>
                </a:cubicBezTo>
                <a:cubicBezTo>
                  <a:pt x="19" y="8"/>
                  <a:pt x="17" y="9"/>
                  <a:pt x="16" y="10"/>
                </a:cubicBezTo>
                <a:cubicBezTo>
                  <a:pt x="15" y="11"/>
                  <a:pt x="15" y="11"/>
                  <a:pt x="15" y="11"/>
                </a:cubicBezTo>
                <a:cubicBezTo>
                  <a:pt x="11" y="7"/>
                  <a:pt x="11" y="7"/>
                  <a:pt x="11" y="7"/>
                </a:cubicBezTo>
                <a:cubicBezTo>
                  <a:pt x="10" y="6"/>
                  <a:pt x="9" y="6"/>
                  <a:pt x="8" y="7"/>
                </a:cubicBezTo>
                <a:cubicBezTo>
                  <a:pt x="7" y="8"/>
                  <a:pt x="7" y="10"/>
                  <a:pt x="8" y="11"/>
                </a:cubicBezTo>
                <a:cubicBezTo>
                  <a:pt x="11" y="14"/>
                  <a:pt x="11" y="14"/>
                  <a:pt x="11" y="14"/>
                </a:cubicBezTo>
                <a:cubicBezTo>
                  <a:pt x="11" y="15"/>
                  <a:pt x="11" y="15"/>
                  <a:pt x="11" y="15"/>
                </a:cubicBezTo>
                <a:cubicBezTo>
                  <a:pt x="10" y="17"/>
                  <a:pt x="9" y="19"/>
                  <a:pt x="8" y="21"/>
                </a:cubicBezTo>
                <a:cubicBezTo>
                  <a:pt x="8" y="22"/>
                  <a:pt x="8" y="22"/>
                  <a:pt x="8" y="22"/>
                </a:cubicBezTo>
                <a:cubicBezTo>
                  <a:pt x="3" y="22"/>
                  <a:pt x="3" y="22"/>
                  <a:pt x="3" y="22"/>
                </a:cubicBezTo>
                <a:cubicBezTo>
                  <a:pt x="2" y="22"/>
                  <a:pt x="0" y="23"/>
                  <a:pt x="0" y="25"/>
                </a:cubicBezTo>
                <a:cubicBezTo>
                  <a:pt x="0" y="26"/>
                  <a:pt x="2" y="27"/>
                  <a:pt x="3" y="27"/>
                </a:cubicBezTo>
                <a:cubicBezTo>
                  <a:pt x="8" y="27"/>
                  <a:pt x="8" y="27"/>
                  <a:pt x="8" y="27"/>
                </a:cubicBezTo>
                <a:cubicBezTo>
                  <a:pt x="8" y="28"/>
                  <a:pt x="8" y="28"/>
                  <a:pt x="8" y="28"/>
                </a:cubicBezTo>
                <a:cubicBezTo>
                  <a:pt x="9" y="30"/>
                  <a:pt x="10" y="32"/>
                  <a:pt x="11" y="34"/>
                </a:cubicBezTo>
                <a:cubicBezTo>
                  <a:pt x="11" y="35"/>
                  <a:pt x="11" y="35"/>
                  <a:pt x="11" y="35"/>
                </a:cubicBezTo>
                <a:cubicBezTo>
                  <a:pt x="8" y="39"/>
                  <a:pt x="8" y="39"/>
                  <a:pt x="8" y="39"/>
                </a:cubicBezTo>
                <a:cubicBezTo>
                  <a:pt x="7" y="40"/>
                  <a:pt x="7" y="41"/>
                  <a:pt x="8" y="42"/>
                </a:cubicBezTo>
                <a:cubicBezTo>
                  <a:pt x="9" y="43"/>
                  <a:pt x="10" y="43"/>
                  <a:pt x="11" y="42"/>
                </a:cubicBezTo>
                <a:cubicBezTo>
                  <a:pt x="15" y="38"/>
                  <a:pt x="15" y="38"/>
                  <a:pt x="15" y="38"/>
                </a:cubicBezTo>
                <a:cubicBezTo>
                  <a:pt x="16" y="39"/>
                  <a:pt x="16" y="39"/>
                  <a:pt x="16" y="39"/>
                </a:cubicBezTo>
                <a:cubicBezTo>
                  <a:pt x="17" y="40"/>
                  <a:pt x="19" y="41"/>
                  <a:pt x="22" y="41"/>
                </a:cubicBezTo>
                <a:cubicBezTo>
                  <a:pt x="23" y="42"/>
                  <a:pt x="23" y="42"/>
                  <a:pt x="23" y="42"/>
                </a:cubicBezTo>
                <a:cubicBezTo>
                  <a:pt x="23" y="47"/>
                  <a:pt x="23" y="47"/>
                  <a:pt x="23" y="47"/>
                </a:cubicBezTo>
                <a:cubicBezTo>
                  <a:pt x="23" y="48"/>
                  <a:pt x="24" y="49"/>
                  <a:pt x="25" y="49"/>
                </a:cubicBezTo>
                <a:cubicBezTo>
                  <a:pt x="26" y="49"/>
                  <a:pt x="27" y="48"/>
                  <a:pt x="27" y="47"/>
                </a:cubicBezTo>
                <a:cubicBezTo>
                  <a:pt x="27" y="42"/>
                  <a:pt x="27" y="42"/>
                  <a:pt x="27" y="42"/>
                </a:cubicBezTo>
                <a:cubicBezTo>
                  <a:pt x="28" y="41"/>
                  <a:pt x="28" y="41"/>
                  <a:pt x="28" y="41"/>
                </a:cubicBezTo>
                <a:cubicBezTo>
                  <a:pt x="31" y="41"/>
                  <a:pt x="33" y="40"/>
                  <a:pt x="34" y="39"/>
                </a:cubicBezTo>
                <a:cubicBezTo>
                  <a:pt x="35" y="38"/>
                  <a:pt x="35" y="38"/>
                  <a:pt x="35" y="38"/>
                </a:cubicBezTo>
                <a:cubicBezTo>
                  <a:pt x="39" y="42"/>
                  <a:pt x="39" y="42"/>
                  <a:pt x="39" y="42"/>
                </a:cubicBezTo>
                <a:cubicBezTo>
                  <a:pt x="40" y="43"/>
                  <a:pt x="41" y="43"/>
                  <a:pt x="42" y="42"/>
                </a:cubicBezTo>
                <a:cubicBezTo>
                  <a:pt x="43" y="41"/>
                  <a:pt x="43" y="40"/>
                  <a:pt x="42" y="39"/>
                </a:cubicBezTo>
                <a:cubicBezTo>
                  <a:pt x="39" y="35"/>
                  <a:pt x="39" y="35"/>
                  <a:pt x="39" y="35"/>
                </a:cubicBezTo>
                <a:cubicBezTo>
                  <a:pt x="39" y="34"/>
                  <a:pt x="39" y="34"/>
                  <a:pt x="39" y="34"/>
                </a:cubicBezTo>
                <a:cubicBezTo>
                  <a:pt x="40" y="32"/>
                  <a:pt x="41" y="30"/>
                  <a:pt x="42" y="28"/>
                </a:cubicBezTo>
                <a:cubicBezTo>
                  <a:pt x="42" y="27"/>
                  <a:pt x="42" y="27"/>
                  <a:pt x="42" y="27"/>
                </a:cubicBezTo>
                <a:cubicBezTo>
                  <a:pt x="47" y="27"/>
                  <a:pt x="47" y="27"/>
                  <a:pt x="47" y="27"/>
                </a:cubicBezTo>
                <a:cubicBezTo>
                  <a:pt x="49" y="27"/>
                  <a:pt x="50" y="26"/>
                  <a:pt x="50" y="25"/>
                </a:cubicBezTo>
                <a:cubicBezTo>
                  <a:pt x="50" y="23"/>
                  <a:pt x="49" y="22"/>
                  <a:pt x="47" y="22"/>
                </a:cubicBezTo>
                <a:close/>
                <a:moveTo>
                  <a:pt x="25" y="37"/>
                </a:moveTo>
                <a:cubicBezTo>
                  <a:pt x="18" y="37"/>
                  <a:pt x="12" y="32"/>
                  <a:pt x="12" y="25"/>
                </a:cubicBezTo>
                <a:cubicBezTo>
                  <a:pt x="12" y="18"/>
                  <a:pt x="18" y="12"/>
                  <a:pt x="25" y="12"/>
                </a:cubicBezTo>
                <a:cubicBezTo>
                  <a:pt x="32" y="12"/>
                  <a:pt x="38" y="18"/>
                  <a:pt x="38" y="25"/>
                </a:cubicBezTo>
                <a:cubicBezTo>
                  <a:pt x="38" y="32"/>
                  <a:pt x="32" y="37"/>
                  <a:pt x="25" y="37"/>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2" name="Freeform 42"/>
          <p:cNvSpPr>
            <a:spLocks noEditPoints="1"/>
          </p:cNvSpPr>
          <p:nvPr/>
        </p:nvSpPr>
        <p:spPr bwMode="auto">
          <a:xfrm>
            <a:off x="4479925" y="5111751"/>
            <a:ext cx="344488" cy="481013"/>
          </a:xfrm>
          <a:custGeom>
            <a:avLst/>
            <a:gdLst>
              <a:gd name="T0" fmla="*/ 82 w 92"/>
              <a:gd name="T1" fmla="*/ 29 h 128"/>
              <a:gd name="T2" fmla="*/ 80 w 92"/>
              <a:gd name="T3" fmla="*/ 27 h 128"/>
              <a:gd name="T4" fmla="*/ 62 w 92"/>
              <a:gd name="T5" fmla="*/ 27 h 128"/>
              <a:gd name="T6" fmla="*/ 62 w 92"/>
              <a:gd name="T7" fmla="*/ 6 h 128"/>
              <a:gd name="T8" fmla="*/ 56 w 92"/>
              <a:gd name="T9" fmla="*/ 0 h 128"/>
              <a:gd name="T10" fmla="*/ 36 w 92"/>
              <a:gd name="T11" fmla="*/ 0 h 128"/>
              <a:gd name="T12" fmla="*/ 30 w 92"/>
              <a:gd name="T13" fmla="*/ 6 h 128"/>
              <a:gd name="T14" fmla="*/ 30 w 92"/>
              <a:gd name="T15" fmla="*/ 27 h 128"/>
              <a:gd name="T16" fmla="*/ 12 w 92"/>
              <a:gd name="T17" fmla="*/ 27 h 128"/>
              <a:gd name="T18" fmla="*/ 10 w 92"/>
              <a:gd name="T19" fmla="*/ 29 h 128"/>
              <a:gd name="T20" fmla="*/ 0 w 92"/>
              <a:gd name="T21" fmla="*/ 125 h 128"/>
              <a:gd name="T22" fmla="*/ 2 w 92"/>
              <a:gd name="T23" fmla="*/ 128 h 128"/>
              <a:gd name="T24" fmla="*/ 90 w 92"/>
              <a:gd name="T25" fmla="*/ 128 h 128"/>
              <a:gd name="T26" fmla="*/ 90 w 92"/>
              <a:gd name="T27" fmla="*/ 128 h 128"/>
              <a:gd name="T28" fmla="*/ 92 w 92"/>
              <a:gd name="T29" fmla="*/ 125 h 128"/>
              <a:gd name="T30" fmla="*/ 82 w 92"/>
              <a:gd name="T31" fmla="*/ 29 h 128"/>
              <a:gd name="T32" fmla="*/ 35 w 92"/>
              <a:gd name="T33" fmla="*/ 4 h 128"/>
              <a:gd name="T34" fmla="*/ 57 w 92"/>
              <a:gd name="T35" fmla="*/ 4 h 128"/>
              <a:gd name="T36" fmla="*/ 57 w 92"/>
              <a:gd name="T37" fmla="*/ 27 h 128"/>
              <a:gd name="T38" fmla="*/ 35 w 92"/>
              <a:gd name="T39" fmla="*/ 27 h 128"/>
              <a:gd name="T40" fmla="*/ 35 w 92"/>
              <a:gd name="T41" fmla="*/ 4 h 128"/>
              <a:gd name="T42" fmla="*/ 4 w 92"/>
              <a:gd name="T43" fmla="*/ 123 h 128"/>
              <a:gd name="T44" fmla="*/ 14 w 92"/>
              <a:gd name="T45" fmla="*/ 31 h 128"/>
              <a:gd name="T46" fmla="*/ 78 w 92"/>
              <a:gd name="T47" fmla="*/ 31 h 128"/>
              <a:gd name="T48" fmla="*/ 88 w 92"/>
              <a:gd name="T49" fmla="*/ 123 h 128"/>
              <a:gd name="T50" fmla="*/ 4 w 92"/>
              <a:gd name="T51"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2" h="128">
                <a:moveTo>
                  <a:pt x="82" y="29"/>
                </a:moveTo>
                <a:cubicBezTo>
                  <a:pt x="82" y="28"/>
                  <a:pt x="81" y="27"/>
                  <a:pt x="80" y="27"/>
                </a:cubicBezTo>
                <a:cubicBezTo>
                  <a:pt x="62" y="27"/>
                  <a:pt x="62" y="27"/>
                  <a:pt x="62" y="27"/>
                </a:cubicBezTo>
                <a:cubicBezTo>
                  <a:pt x="62" y="6"/>
                  <a:pt x="62" y="6"/>
                  <a:pt x="62" y="6"/>
                </a:cubicBezTo>
                <a:cubicBezTo>
                  <a:pt x="62" y="2"/>
                  <a:pt x="59" y="0"/>
                  <a:pt x="56" y="0"/>
                </a:cubicBezTo>
                <a:cubicBezTo>
                  <a:pt x="36" y="0"/>
                  <a:pt x="36" y="0"/>
                  <a:pt x="36" y="0"/>
                </a:cubicBezTo>
                <a:cubicBezTo>
                  <a:pt x="33" y="0"/>
                  <a:pt x="30" y="2"/>
                  <a:pt x="30" y="6"/>
                </a:cubicBezTo>
                <a:cubicBezTo>
                  <a:pt x="30" y="27"/>
                  <a:pt x="30" y="27"/>
                  <a:pt x="30" y="27"/>
                </a:cubicBezTo>
                <a:cubicBezTo>
                  <a:pt x="12" y="27"/>
                  <a:pt x="12" y="27"/>
                  <a:pt x="12" y="27"/>
                </a:cubicBezTo>
                <a:cubicBezTo>
                  <a:pt x="11" y="27"/>
                  <a:pt x="10" y="28"/>
                  <a:pt x="10" y="29"/>
                </a:cubicBezTo>
                <a:cubicBezTo>
                  <a:pt x="0" y="125"/>
                  <a:pt x="0" y="125"/>
                  <a:pt x="0" y="125"/>
                </a:cubicBezTo>
                <a:cubicBezTo>
                  <a:pt x="0" y="127"/>
                  <a:pt x="1" y="128"/>
                  <a:pt x="2" y="128"/>
                </a:cubicBezTo>
                <a:cubicBezTo>
                  <a:pt x="90" y="128"/>
                  <a:pt x="90" y="128"/>
                  <a:pt x="90" y="128"/>
                </a:cubicBezTo>
                <a:cubicBezTo>
                  <a:pt x="90" y="128"/>
                  <a:pt x="90" y="128"/>
                  <a:pt x="90" y="128"/>
                </a:cubicBezTo>
                <a:cubicBezTo>
                  <a:pt x="91" y="128"/>
                  <a:pt x="92" y="127"/>
                  <a:pt x="92" y="125"/>
                </a:cubicBezTo>
                <a:lnTo>
                  <a:pt x="82" y="29"/>
                </a:lnTo>
                <a:close/>
                <a:moveTo>
                  <a:pt x="35" y="4"/>
                </a:moveTo>
                <a:cubicBezTo>
                  <a:pt x="57" y="4"/>
                  <a:pt x="57" y="4"/>
                  <a:pt x="57" y="4"/>
                </a:cubicBezTo>
                <a:cubicBezTo>
                  <a:pt x="57" y="27"/>
                  <a:pt x="57" y="27"/>
                  <a:pt x="57" y="27"/>
                </a:cubicBezTo>
                <a:cubicBezTo>
                  <a:pt x="35" y="27"/>
                  <a:pt x="35" y="27"/>
                  <a:pt x="35" y="27"/>
                </a:cubicBezTo>
                <a:lnTo>
                  <a:pt x="35" y="4"/>
                </a:lnTo>
                <a:close/>
                <a:moveTo>
                  <a:pt x="4" y="123"/>
                </a:moveTo>
                <a:cubicBezTo>
                  <a:pt x="14" y="31"/>
                  <a:pt x="14" y="31"/>
                  <a:pt x="14" y="31"/>
                </a:cubicBezTo>
                <a:cubicBezTo>
                  <a:pt x="78" y="31"/>
                  <a:pt x="78" y="31"/>
                  <a:pt x="78" y="31"/>
                </a:cubicBezTo>
                <a:cubicBezTo>
                  <a:pt x="88" y="123"/>
                  <a:pt x="88" y="123"/>
                  <a:pt x="88" y="123"/>
                </a:cubicBezTo>
                <a:lnTo>
                  <a:pt x="4" y="12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3" name="Freeform 43"/>
          <p:cNvSpPr>
            <a:spLocks noEditPoints="1"/>
          </p:cNvSpPr>
          <p:nvPr/>
        </p:nvSpPr>
        <p:spPr bwMode="auto">
          <a:xfrm>
            <a:off x="3451225" y="5111751"/>
            <a:ext cx="503238" cy="481013"/>
          </a:xfrm>
          <a:custGeom>
            <a:avLst/>
            <a:gdLst>
              <a:gd name="T0" fmla="*/ 112 w 134"/>
              <a:gd name="T1" fmla="*/ 16 h 128"/>
              <a:gd name="T2" fmla="*/ 107 w 134"/>
              <a:gd name="T3" fmla="*/ 15 h 128"/>
              <a:gd name="T4" fmla="*/ 106 w 134"/>
              <a:gd name="T5" fmla="*/ 16 h 128"/>
              <a:gd name="T6" fmla="*/ 106 w 134"/>
              <a:gd name="T7" fmla="*/ 15 h 128"/>
              <a:gd name="T8" fmla="*/ 64 w 134"/>
              <a:gd name="T9" fmla="*/ 0 h 128"/>
              <a:gd name="T10" fmla="*/ 19 w 134"/>
              <a:gd name="T11" fmla="*/ 18 h 128"/>
              <a:gd name="T12" fmla="*/ 0 w 134"/>
              <a:gd name="T13" fmla="*/ 64 h 128"/>
              <a:gd name="T14" fmla="*/ 19 w 134"/>
              <a:gd name="T15" fmla="*/ 109 h 128"/>
              <a:gd name="T16" fmla="*/ 64 w 134"/>
              <a:gd name="T17" fmla="*/ 128 h 128"/>
              <a:gd name="T18" fmla="*/ 109 w 134"/>
              <a:gd name="T19" fmla="*/ 109 h 128"/>
              <a:gd name="T20" fmla="*/ 113 w 134"/>
              <a:gd name="T21" fmla="*/ 22 h 128"/>
              <a:gd name="T22" fmla="*/ 112 w 134"/>
              <a:gd name="T23" fmla="*/ 21 h 128"/>
              <a:gd name="T24" fmla="*/ 112 w 134"/>
              <a:gd name="T25" fmla="*/ 20 h 128"/>
              <a:gd name="T26" fmla="*/ 112 w 134"/>
              <a:gd name="T27" fmla="*/ 16 h 128"/>
              <a:gd name="T28" fmla="*/ 16 w 134"/>
              <a:gd name="T29" fmla="*/ 93 h 128"/>
              <a:gd name="T30" fmla="*/ 16 w 134"/>
              <a:gd name="T31" fmla="*/ 98 h 128"/>
              <a:gd name="T32" fmla="*/ 13 w 134"/>
              <a:gd name="T33" fmla="*/ 94 h 128"/>
              <a:gd name="T34" fmla="*/ 9 w 134"/>
              <a:gd name="T35" fmla="*/ 86 h 128"/>
              <a:gd name="T36" fmla="*/ 5 w 134"/>
              <a:gd name="T37" fmla="*/ 64 h 128"/>
              <a:gd name="T38" fmla="*/ 9 w 134"/>
              <a:gd name="T39" fmla="*/ 41 h 128"/>
              <a:gd name="T40" fmla="*/ 22 w 134"/>
              <a:gd name="T41" fmla="*/ 22 h 128"/>
              <a:gd name="T42" fmla="*/ 42 w 134"/>
              <a:gd name="T43" fmla="*/ 9 h 128"/>
              <a:gd name="T44" fmla="*/ 86 w 134"/>
              <a:gd name="T45" fmla="*/ 9 h 128"/>
              <a:gd name="T46" fmla="*/ 94 w 134"/>
              <a:gd name="T47" fmla="*/ 12 h 128"/>
              <a:gd name="T48" fmla="*/ 99 w 134"/>
              <a:gd name="T49" fmla="*/ 15 h 128"/>
              <a:gd name="T50" fmla="*/ 93 w 134"/>
              <a:gd name="T51" fmla="*/ 15 h 128"/>
              <a:gd name="T52" fmla="*/ 38 w 134"/>
              <a:gd name="T53" fmla="*/ 38 h 128"/>
              <a:gd name="T54" fmla="*/ 16 w 134"/>
              <a:gd name="T55" fmla="*/ 93 h 128"/>
              <a:gd name="T56" fmla="*/ 23 w 134"/>
              <a:gd name="T57" fmla="*/ 106 h 128"/>
              <a:gd name="T58" fmla="*/ 21 w 134"/>
              <a:gd name="T59" fmla="*/ 105 h 128"/>
              <a:gd name="T60" fmla="*/ 21 w 134"/>
              <a:gd name="T61" fmla="*/ 104 h 128"/>
              <a:gd name="T62" fmla="*/ 24 w 134"/>
              <a:gd name="T63" fmla="*/ 73 h 128"/>
              <a:gd name="T64" fmla="*/ 30 w 134"/>
              <a:gd name="T65" fmla="*/ 56 h 128"/>
              <a:gd name="T66" fmla="*/ 42 w 134"/>
              <a:gd name="T67" fmla="*/ 41 h 128"/>
              <a:gd name="T68" fmla="*/ 57 w 134"/>
              <a:gd name="T69" fmla="*/ 30 h 128"/>
              <a:gd name="T70" fmla="*/ 74 w 134"/>
              <a:gd name="T71" fmla="*/ 23 h 128"/>
              <a:gd name="T72" fmla="*/ 105 w 134"/>
              <a:gd name="T73" fmla="*/ 21 h 128"/>
              <a:gd name="T74" fmla="*/ 105 w 134"/>
              <a:gd name="T75" fmla="*/ 21 h 128"/>
              <a:gd name="T76" fmla="*/ 107 w 134"/>
              <a:gd name="T77" fmla="*/ 22 h 128"/>
              <a:gd name="T78" fmla="*/ 107 w 134"/>
              <a:gd name="T79" fmla="*/ 23 h 128"/>
              <a:gd name="T80" fmla="*/ 104 w 134"/>
              <a:gd name="T81" fmla="*/ 54 h 128"/>
              <a:gd name="T82" fmla="*/ 98 w 134"/>
              <a:gd name="T83" fmla="*/ 71 h 128"/>
              <a:gd name="T84" fmla="*/ 86 w 134"/>
              <a:gd name="T85" fmla="*/ 86 h 128"/>
              <a:gd name="T86" fmla="*/ 71 w 134"/>
              <a:gd name="T87" fmla="*/ 97 h 128"/>
              <a:gd name="T88" fmla="*/ 54 w 134"/>
              <a:gd name="T89" fmla="*/ 104 h 128"/>
              <a:gd name="T90" fmla="*/ 33 w 134"/>
              <a:gd name="T91" fmla="*/ 107 h 128"/>
              <a:gd name="T92" fmla="*/ 23 w 134"/>
              <a:gd name="T93" fmla="*/ 106 h 128"/>
              <a:gd name="T94" fmla="*/ 112 w 134"/>
              <a:gd name="T95" fmla="*/ 34 h 128"/>
              <a:gd name="T96" fmla="*/ 112 w 134"/>
              <a:gd name="T97" fmla="*/ 29 h 128"/>
              <a:gd name="T98" fmla="*/ 115 w 134"/>
              <a:gd name="T99" fmla="*/ 34 h 128"/>
              <a:gd name="T100" fmla="*/ 119 w 134"/>
              <a:gd name="T101" fmla="*/ 41 h 128"/>
              <a:gd name="T102" fmla="*/ 123 w 134"/>
              <a:gd name="T103" fmla="*/ 64 h 128"/>
              <a:gd name="T104" fmla="*/ 119 w 134"/>
              <a:gd name="T105" fmla="*/ 86 h 128"/>
              <a:gd name="T106" fmla="*/ 106 w 134"/>
              <a:gd name="T107" fmla="*/ 106 h 128"/>
              <a:gd name="T108" fmla="*/ 86 w 134"/>
              <a:gd name="T109" fmla="*/ 119 h 128"/>
              <a:gd name="T110" fmla="*/ 64 w 134"/>
              <a:gd name="T111" fmla="*/ 123 h 128"/>
              <a:gd name="T112" fmla="*/ 42 w 134"/>
              <a:gd name="T113" fmla="*/ 119 h 128"/>
              <a:gd name="T114" fmla="*/ 34 w 134"/>
              <a:gd name="T115" fmla="*/ 115 h 128"/>
              <a:gd name="T116" fmla="*/ 29 w 134"/>
              <a:gd name="T117" fmla="*/ 112 h 128"/>
              <a:gd name="T118" fmla="*/ 35 w 134"/>
              <a:gd name="T119" fmla="*/ 112 h 128"/>
              <a:gd name="T120" fmla="*/ 90 w 134"/>
              <a:gd name="T121" fmla="*/ 89 h 128"/>
              <a:gd name="T122" fmla="*/ 112 w 134"/>
              <a:gd name="T123" fmla="*/ 3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4" h="128">
                <a:moveTo>
                  <a:pt x="112" y="16"/>
                </a:moveTo>
                <a:cubicBezTo>
                  <a:pt x="111" y="14"/>
                  <a:pt x="109" y="14"/>
                  <a:pt x="107" y="15"/>
                </a:cubicBezTo>
                <a:cubicBezTo>
                  <a:pt x="106" y="16"/>
                  <a:pt x="106" y="16"/>
                  <a:pt x="106" y="16"/>
                </a:cubicBezTo>
                <a:cubicBezTo>
                  <a:pt x="106" y="15"/>
                  <a:pt x="106" y="15"/>
                  <a:pt x="106" y="15"/>
                </a:cubicBezTo>
                <a:cubicBezTo>
                  <a:pt x="94" y="5"/>
                  <a:pt x="79" y="0"/>
                  <a:pt x="64" y="0"/>
                </a:cubicBezTo>
                <a:cubicBezTo>
                  <a:pt x="47" y="0"/>
                  <a:pt x="31" y="6"/>
                  <a:pt x="19" y="18"/>
                </a:cubicBezTo>
                <a:cubicBezTo>
                  <a:pt x="7" y="30"/>
                  <a:pt x="0" y="46"/>
                  <a:pt x="0" y="64"/>
                </a:cubicBezTo>
                <a:cubicBezTo>
                  <a:pt x="0" y="81"/>
                  <a:pt x="7" y="97"/>
                  <a:pt x="19" y="109"/>
                </a:cubicBezTo>
                <a:cubicBezTo>
                  <a:pt x="31" y="121"/>
                  <a:pt x="47" y="128"/>
                  <a:pt x="64" y="128"/>
                </a:cubicBezTo>
                <a:cubicBezTo>
                  <a:pt x="81" y="128"/>
                  <a:pt x="97" y="121"/>
                  <a:pt x="109" y="109"/>
                </a:cubicBezTo>
                <a:cubicBezTo>
                  <a:pt x="133" y="85"/>
                  <a:pt x="134" y="47"/>
                  <a:pt x="113" y="22"/>
                </a:cubicBezTo>
                <a:cubicBezTo>
                  <a:pt x="112" y="21"/>
                  <a:pt x="112" y="21"/>
                  <a:pt x="112" y="21"/>
                </a:cubicBezTo>
                <a:cubicBezTo>
                  <a:pt x="112" y="20"/>
                  <a:pt x="112" y="20"/>
                  <a:pt x="112" y="20"/>
                </a:cubicBezTo>
                <a:cubicBezTo>
                  <a:pt x="113" y="19"/>
                  <a:pt x="113" y="17"/>
                  <a:pt x="112" y="16"/>
                </a:cubicBezTo>
                <a:close/>
                <a:moveTo>
                  <a:pt x="16" y="93"/>
                </a:moveTo>
                <a:cubicBezTo>
                  <a:pt x="16" y="98"/>
                  <a:pt x="16" y="98"/>
                  <a:pt x="16" y="98"/>
                </a:cubicBezTo>
                <a:cubicBezTo>
                  <a:pt x="13" y="94"/>
                  <a:pt x="13" y="94"/>
                  <a:pt x="13" y="94"/>
                </a:cubicBezTo>
                <a:cubicBezTo>
                  <a:pt x="11" y="91"/>
                  <a:pt x="10" y="89"/>
                  <a:pt x="9" y="86"/>
                </a:cubicBezTo>
                <a:cubicBezTo>
                  <a:pt x="6" y="79"/>
                  <a:pt x="5" y="71"/>
                  <a:pt x="5" y="64"/>
                </a:cubicBezTo>
                <a:cubicBezTo>
                  <a:pt x="5" y="56"/>
                  <a:pt x="6" y="48"/>
                  <a:pt x="9" y="41"/>
                </a:cubicBezTo>
                <a:cubicBezTo>
                  <a:pt x="12" y="34"/>
                  <a:pt x="16" y="27"/>
                  <a:pt x="22" y="22"/>
                </a:cubicBezTo>
                <a:cubicBezTo>
                  <a:pt x="28" y="16"/>
                  <a:pt x="34" y="12"/>
                  <a:pt x="42" y="9"/>
                </a:cubicBezTo>
                <a:cubicBezTo>
                  <a:pt x="56" y="3"/>
                  <a:pt x="72" y="3"/>
                  <a:pt x="86" y="9"/>
                </a:cubicBezTo>
                <a:cubicBezTo>
                  <a:pt x="89" y="10"/>
                  <a:pt x="92" y="11"/>
                  <a:pt x="94" y="12"/>
                </a:cubicBezTo>
                <a:cubicBezTo>
                  <a:pt x="99" y="15"/>
                  <a:pt x="99" y="15"/>
                  <a:pt x="99" y="15"/>
                </a:cubicBezTo>
                <a:cubicBezTo>
                  <a:pt x="93" y="15"/>
                  <a:pt x="93" y="15"/>
                  <a:pt x="93" y="15"/>
                </a:cubicBezTo>
                <a:cubicBezTo>
                  <a:pt x="73" y="15"/>
                  <a:pt x="53" y="24"/>
                  <a:pt x="38" y="38"/>
                </a:cubicBezTo>
                <a:cubicBezTo>
                  <a:pt x="24" y="52"/>
                  <a:pt x="16" y="72"/>
                  <a:pt x="16" y="93"/>
                </a:cubicBezTo>
                <a:close/>
                <a:moveTo>
                  <a:pt x="23" y="106"/>
                </a:moveTo>
                <a:cubicBezTo>
                  <a:pt x="21" y="105"/>
                  <a:pt x="21" y="105"/>
                  <a:pt x="21" y="105"/>
                </a:cubicBezTo>
                <a:cubicBezTo>
                  <a:pt x="21" y="104"/>
                  <a:pt x="21" y="104"/>
                  <a:pt x="21" y="104"/>
                </a:cubicBezTo>
                <a:cubicBezTo>
                  <a:pt x="19" y="93"/>
                  <a:pt x="21" y="81"/>
                  <a:pt x="24" y="73"/>
                </a:cubicBezTo>
                <a:cubicBezTo>
                  <a:pt x="25" y="67"/>
                  <a:pt x="27" y="62"/>
                  <a:pt x="30" y="56"/>
                </a:cubicBezTo>
                <a:cubicBezTo>
                  <a:pt x="34" y="51"/>
                  <a:pt x="37" y="46"/>
                  <a:pt x="42" y="41"/>
                </a:cubicBezTo>
                <a:cubicBezTo>
                  <a:pt x="46" y="37"/>
                  <a:pt x="51" y="33"/>
                  <a:pt x="57" y="30"/>
                </a:cubicBezTo>
                <a:cubicBezTo>
                  <a:pt x="62" y="27"/>
                  <a:pt x="68" y="25"/>
                  <a:pt x="74" y="23"/>
                </a:cubicBezTo>
                <a:cubicBezTo>
                  <a:pt x="85" y="20"/>
                  <a:pt x="96" y="19"/>
                  <a:pt x="105" y="21"/>
                </a:cubicBezTo>
                <a:cubicBezTo>
                  <a:pt x="105" y="21"/>
                  <a:pt x="105" y="21"/>
                  <a:pt x="105" y="21"/>
                </a:cubicBezTo>
                <a:cubicBezTo>
                  <a:pt x="107" y="22"/>
                  <a:pt x="107" y="22"/>
                  <a:pt x="107" y="22"/>
                </a:cubicBezTo>
                <a:cubicBezTo>
                  <a:pt x="107" y="23"/>
                  <a:pt x="107" y="23"/>
                  <a:pt x="107" y="23"/>
                </a:cubicBezTo>
                <a:cubicBezTo>
                  <a:pt x="109" y="34"/>
                  <a:pt x="107" y="46"/>
                  <a:pt x="104" y="54"/>
                </a:cubicBezTo>
                <a:cubicBezTo>
                  <a:pt x="103" y="60"/>
                  <a:pt x="101" y="66"/>
                  <a:pt x="98" y="71"/>
                </a:cubicBezTo>
                <a:cubicBezTo>
                  <a:pt x="94" y="76"/>
                  <a:pt x="91" y="81"/>
                  <a:pt x="86" y="86"/>
                </a:cubicBezTo>
                <a:cubicBezTo>
                  <a:pt x="82" y="90"/>
                  <a:pt x="77" y="94"/>
                  <a:pt x="71" y="97"/>
                </a:cubicBezTo>
                <a:cubicBezTo>
                  <a:pt x="66" y="100"/>
                  <a:pt x="60" y="102"/>
                  <a:pt x="54" y="104"/>
                </a:cubicBezTo>
                <a:cubicBezTo>
                  <a:pt x="47" y="106"/>
                  <a:pt x="39" y="107"/>
                  <a:pt x="33" y="107"/>
                </a:cubicBezTo>
                <a:cubicBezTo>
                  <a:pt x="29" y="107"/>
                  <a:pt x="26" y="107"/>
                  <a:pt x="23" y="106"/>
                </a:cubicBezTo>
                <a:close/>
                <a:moveTo>
                  <a:pt x="112" y="34"/>
                </a:moveTo>
                <a:cubicBezTo>
                  <a:pt x="112" y="29"/>
                  <a:pt x="112" y="29"/>
                  <a:pt x="112" y="29"/>
                </a:cubicBezTo>
                <a:cubicBezTo>
                  <a:pt x="115" y="34"/>
                  <a:pt x="115" y="34"/>
                  <a:pt x="115" y="34"/>
                </a:cubicBezTo>
                <a:cubicBezTo>
                  <a:pt x="117" y="36"/>
                  <a:pt x="118" y="39"/>
                  <a:pt x="119" y="41"/>
                </a:cubicBezTo>
                <a:cubicBezTo>
                  <a:pt x="122" y="48"/>
                  <a:pt x="123" y="56"/>
                  <a:pt x="123" y="64"/>
                </a:cubicBezTo>
                <a:cubicBezTo>
                  <a:pt x="123" y="71"/>
                  <a:pt x="122" y="79"/>
                  <a:pt x="119" y="86"/>
                </a:cubicBezTo>
                <a:cubicBezTo>
                  <a:pt x="116" y="93"/>
                  <a:pt x="112" y="100"/>
                  <a:pt x="106" y="106"/>
                </a:cubicBezTo>
                <a:cubicBezTo>
                  <a:pt x="100" y="111"/>
                  <a:pt x="94" y="116"/>
                  <a:pt x="86" y="119"/>
                </a:cubicBezTo>
                <a:cubicBezTo>
                  <a:pt x="79" y="121"/>
                  <a:pt x="72" y="123"/>
                  <a:pt x="64" y="123"/>
                </a:cubicBezTo>
                <a:cubicBezTo>
                  <a:pt x="56" y="123"/>
                  <a:pt x="49" y="121"/>
                  <a:pt x="42" y="119"/>
                </a:cubicBezTo>
                <a:cubicBezTo>
                  <a:pt x="39" y="117"/>
                  <a:pt x="36" y="116"/>
                  <a:pt x="34" y="115"/>
                </a:cubicBezTo>
                <a:cubicBezTo>
                  <a:pt x="29" y="112"/>
                  <a:pt x="29" y="112"/>
                  <a:pt x="29" y="112"/>
                </a:cubicBezTo>
                <a:cubicBezTo>
                  <a:pt x="35" y="112"/>
                  <a:pt x="35" y="112"/>
                  <a:pt x="35" y="112"/>
                </a:cubicBezTo>
                <a:cubicBezTo>
                  <a:pt x="55" y="112"/>
                  <a:pt x="75" y="104"/>
                  <a:pt x="90" y="89"/>
                </a:cubicBezTo>
                <a:cubicBezTo>
                  <a:pt x="104" y="75"/>
                  <a:pt x="112" y="55"/>
                  <a:pt x="112" y="3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4" name="Freeform 44"/>
          <p:cNvSpPr>
            <a:spLocks noEditPoints="1"/>
          </p:cNvSpPr>
          <p:nvPr/>
        </p:nvSpPr>
        <p:spPr bwMode="auto">
          <a:xfrm>
            <a:off x="2489200" y="5111751"/>
            <a:ext cx="500063" cy="481013"/>
          </a:xfrm>
          <a:custGeom>
            <a:avLst/>
            <a:gdLst>
              <a:gd name="T0" fmla="*/ 108 w 133"/>
              <a:gd name="T1" fmla="*/ 23 h 128"/>
              <a:gd name="T2" fmla="*/ 111 w 133"/>
              <a:gd name="T3" fmla="*/ 16 h 128"/>
              <a:gd name="T4" fmla="*/ 105 w 133"/>
              <a:gd name="T5" fmla="*/ 20 h 128"/>
              <a:gd name="T6" fmla="*/ 53 w 133"/>
              <a:gd name="T7" fmla="*/ 0 h 128"/>
              <a:gd name="T8" fmla="*/ 30 w 133"/>
              <a:gd name="T9" fmla="*/ 3 h 128"/>
              <a:gd name="T10" fmla="*/ 24 w 133"/>
              <a:gd name="T11" fmla="*/ 32 h 128"/>
              <a:gd name="T12" fmla="*/ 51 w 133"/>
              <a:gd name="T13" fmla="*/ 44 h 128"/>
              <a:gd name="T14" fmla="*/ 51 w 133"/>
              <a:gd name="T15" fmla="*/ 72 h 128"/>
              <a:gd name="T16" fmla="*/ 1 w 133"/>
              <a:gd name="T17" fmla="*/ 124 h 128"/>
              <a:gd name="T18" fmla="*/ 4 w 133"/>
              <a:gd name="T19" fmla="*/ 127 h 128"/>
              <a:gd name="T20" fmla="*/ 56 w 133"/>
              <a:gd name="T21" fmla="*/ 77 h 128"/>
              <a:gd name="T22" fmla="*/ 83 w 133"/>
              <a:gd name="T23" fmla="*/ 77 h 128"/>
              <a:gd name="T24" fmla="*/ 95 w 133"/>
              <a:gd name="T25" fmla="*/ 104 h 128"/>
              <a:gd name="T26" fmla="*/ 124 w 133"/>
              <a:gd name="T27" fmla="*/ 98 h 128"/>
              <a:gd name="T28" fmla="*/ 109 w 133"/>
              <a:gd name="T29" fmla="*/ 24 h 128"/>
              <a:gd name="T30" fmla="*/ 69 w 133"/>
              <a:gd name="T31" fmla="*/ 6 h 128"/>
              <a:gd name="T32" fmla="*/ 95 w 133"/>
              <a:gd name="T33" fmla="*/ 18 h 128"/>
              <a:gd name="T34" fmla="*/ 57 w 133"/>
              <a:gd name="T35" fmla="*/ 36 h 128"/>
              <a:gd name="T36" fmla="*/ 37 w 133"/>
              <a:gd name="T37" fmla="*/ 6 h 128"/>
              <a:gd name="T38" fmla="*/ 45 w 133"/>
              <a:gd name="T39" fmla="*/ 40 h 128"/>
              <a:gd name="T40" fmla="*/ 28 w 133"/>
              <a:gd name="T41" fmla="*/ 30 h 128"/>
              <a:gd name="T42" fmla="*/ 31 w 133"/>
              <a:gd name="T43" fmla="*/ 8 h 128"/>
              <a:gd name="T44" fmla="*/ 34 w 133"/>
              <a:gd name="T45" fmla="*/ 8 h 128"/>
              <a:gd name="T46" fmla="*/ 53 w 133"/>
              <a:gd name="T47" fmla="*/ 38 h 128"/>
              <a:gd name="T48" fmla="*/ 45 w 133"/>
              <a:gd name="T49" fmla="*/ 40 h 128"/>
              <a:gd name="T50" fmla="*/ 69 w 133"/>
              <a:gd name="T51" fmla="*/ 77 h 128"/>
              <a:gd name="T52" fmla="*/ 51 w 133"/>
              <a:gd name="T53" fmla="*/ 58 h 128"/>
              <a:gd name="T54" fmla="*/ 57 w 133"/>
              <a:gd name="T55" fmla="*/ 44 h 128"/>
              <a:gd name="T56" fmla="*/ 70 w 133"/>
              <a:gd name="T57" fmla="*/ 58 h 128"/>
              <a:gd name="T58" fmla="*/ 84 w 133"/>
              <a:gd name="T59" fmla="*/ 71 h 128"/>
              <a:gd name="T60" fmla="*/ 85 w 133"/>
              <a:gd name="T61" fmla="*/ 66 h 128"/>
              <a:gd name="T62" fmla="*/ 62 w 133"/>
              <a:gd name="T63" fmla="*/ 42 h 128"/>
              <a:gd name="T64" fmla="*/ 99 w 133"/>
              <a:gd name="T65" fmla="*/ 21 h 128"/>
              <a:gd name="T66" fmla="*/ 103 w 133"/>
              <a:gd name="T67" fmla="*/ 25 h 128"/>
              <a:gd name="T68" fmla="*/ 106 w 133"/>
              <a:gd name="T69" fmla="*/ 28 h 128"/>
              <a:gd name="T70" fmla="*/ 85 w 133"/>
              <a:gd name="T71" fmla="*/ 66 h 128"/>
              <a:gd name="T72" fmla="*/ 112 w 133"/>
              <a:gd name="T73" fmla="*/ 101 h 128"/>
              <a:gd name="T74" fmla="*/ 97 w 133"/>
              <a:gd name="T75" fmla="*/ 100 h 128"/>
              <a:gd name="T76" fmla="*/ 88 w 133"/>
              <a:gd name="T77" fmla="*/ 77 h 128"/>
              <a:gd name="T78" fmla="*/ 91 w 133"/>
              <a:gd name="T79" fmla="*/ 76 h 128"/>
              <a:gd name="T80" fmla="*/ 121 w 133"/>
              <a:gd name="T81" fmla="*/ 95 h 128"/>
              <a:gd name="T82" fmla="*/ 122 w 133"/>
              <a:gd name="T83" fmla="*/ 88 h 128"/>
              <a:gd name="T84" fmla="*/ 120 w 133"/>
              <a:gd name="T85" fmla="*/ 89 h 128"/>
              <a:gd name="T86" fmla="*/ 90 w 133"/>
              <a:gd name="T87" fmla="*/ 70 h 128"/>
              <a:gd name="T88" fmla="*/ 111 w 133"/>
              <a:gd name="T89" fmla="*/ 34 h 128"/>
              <a:gd name="T90" fmla="*/ 122 w 133"/>
              <a:gd name="T91" fmla="*/ 8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3" h="128">
                <a:moveTo>
                  <a:pt x="109" y="24"/>
                </a:moveTo>
                <a:cubicBezTo>
                  <a:pt x="108" y="23"/>
                  <a:pt x="108" y="23"/>
                  <a:pt x="108" y="23"/>
                </a:cubicBezTo>
                <a:cubicBezTo>
                  <a:pt x="111" y="19"/>
                  <a:pt x="111" y="19"/>
                  <a:pt x="111" y="19"/>
                </a:cubicBezTo>
                <a:cubicBezTo>
                  <a:pt x="112" y="19"/>
                  <a:pt x="112" y="17"/>
                  <a:pt x="111" y="16"/>
                </a:cubicBezTo>
                <a:cubicBezTo>
                  <a:pt x="111" y="15"/>
                  <a:pt x="109" y="15"/>
                  <a:pt x="108" y="16"/>
                </a:cubicBezTo>
                <a:cubicBezTo>
                  <a:pt x="105" y="20"/>
                  <a:pt x="105" y="20"/>
                  <a:pt x="105" y="20"/>
                </a:cubicBezTo>
                <a:cubicBezTo>
                  <a:pt x="104" y="19"/>
                  <a:pt x="104" y="19"/>
                  <a:pt x="104" y="19"/>
                </a:cubicBezTo>
                <a:cubicBezTo>
                  <a:pt x="90" y="6"/>
                  <a:pt x="72" y="0"/>
                  <a:pt x="53" y="0"/>
                </a:cubicBezTo>
                <a:cubicBezTo>
                  <a:pt x="45" y="0"/>
                  <a:pt x="38" y="1"/>
                  <a:pt x="30" y="3"/>
                </a:cubicBezTo>
                <a:cubicBezTo>
                  <a:pt x="30" y="3"/>
                  <a:pt x="30" y="3"/>
                  <a:pt x="30" y="3"/>
                </a:cubicBezTo>
                <a:cubicBezTo>
                  <a:pt x="30" y="3"/>
                  <a:pt x="30" y="3"/>
                  <a:pt x="29" y="4"/>
                </a:cubicBezTo>
                <a:cubicBezTo>
                  <a:pt x="21" y="11"/>
                  <a:pt x="19" y="23"/>
                  <a:pt x="24" y="32"/>
                </a:cubicBezTo>
                <a:cubicBezTo>
                  <a:pt x="29" y="41"/>
                  <a:pt x="38" y="46"/>
                  <a:pt x="48" y="44"/>
                </a:cubicBezTo>
                <a:cubicBezTo>
                  <a:pt x="51" y="44"/>
                  <a:pt x="51" y="44"/>
                  <a:pt x="51" y="44"/>
                </a:cubicBezTo>
                <a:cubicBezTo>
                  <a:pt x="49" y="47"/>
                  <a:pt x="49" y="47"/>
                  <a:pt x="49" y="47"/>
                </a:cubicBezTo>
                <a:cubicBezTo>
                  <a:pt x="45" y="55"/>
                  <a:pt x="45" y="65"/>
                  <a:pt x="51" y="72"/>
                </a:cubicBezTo>
                <a:cubicBezTo>
                  <a:pt x="51" y="73"/>
                  <a:pt x="51" y="73"/>
                  <a:pt x="51" y="73"/>
                </a:cubicBezTo>
                <a:cubicBezTo>
                  <a:pt x="1" y="124"/>
                  <a:pt x="1" y="124"/>
                  <a:pt x="1" y="124"/>
                </a:cubicBezTo>
                <a:cubicBezTo>
                  <a:pt x="0" y="125"/>
                  <a:pt x="0" y="126"/>
                  <a:pt x="1" y="127"/>
                </a:cubicBezTo>
                <a:cubicBezTo>
                  <a:pt x="2" y="128"/>
                  <a:pt x="3" y="128"/>
                  <a:pt x="4" y="127"/>
                </a:cubicBezTo>
                <a:cubicBezTo>
                  <a:pt x="55" y="76"/>
                  <a:pt x="55" y="76"/>
                  <a:pt x="55" y="76"/>
                </a:cubicBezTo>
                <a:cubicBezTo>
                  <a:pt x="56" y="77"/>
                  <a:pt x="56" y="77"/>
                  <a:pt x="56" y="77"/>
                </a:cubicBezTo>
                <a:cubicBezTo>
                  <a:pt x="63" y="82"/>
                  <a:pt x="73" y="83"/>
                  <a:pt x="81" y="78"/>
                </a:cubicBezTo>
                <a:cubicBezTo>
                  <a:pt x="83" y="77"/>
                  <a:pt x="83" y="77"/>
                  <a:pt x="83" y="77"/>
                </a:cubicBezTo>
                <a:cubicBezTo>
                  <a:pt x="83" y="80"/>
                  <a:pt x="83" y="80"/>
                  <a:pt x="83" y="80"/>
                </a:cubicBezTo>
                <a:cubicBezTo>
                  <a:pt x="82" y="89"/>
                  <a:pt x="87" y="99"/>
                  <a:pt x="95" y="104"/>
                </a:cubicBezTo>
                <a:cubicBezTo>
                  <a:pt x="98" y="105"/>
                  <a:pt x="102" y="106"/>
                  <a:pt x="106" y="106"/>
                </a:cubicBezTo>
                <a:cubicBezTo>
                  <a:pt x="113" y="106"/>
                  <a:pt x="120" y="103"/>
                  <a:pt x="124" y="98"/>
                </a:cubicBezTo>
                <a:cubicBezTo>
                  <a:pt x="124" y="98"/>
                  <a:pt x="124" y="98"/>
                  <a:pt x="124" y="98"/>
                </a:cubicBezTo>
                <a:cubicBezTo>
                  <a:pt x="133" y="72"/>
                  <a:pt x="127" y="44"/>
                  <a:pt x="109" y="24"/>
                </a:cubicBezTo>
                <a:close/>
                <a:moveTo>
                  <a:pt x="39" y="5"/>
                </a:moveTo>
                <a:cubicBezTo>
                  <a:pt x="49" y="3"/>
                  <a:pt x="59" y="4"/>
                  <a:pt x="69" y="6"/>
                </a:cubicBezTo>
                <a:cubicBezTo>
                  <a:pt x="78" y="8"/>
                  <a:pt x="86" y="11"/>
                  <a:pt x="94" y="17"/>
                </a:cubicBezTo>
                <a:cubicBezTo>
                  <a:pt x="95" y="18"/>
                  <a:pt x="95" y="18"/>
                  <a:pt x="95" y="18"/>
                </a:cubicBezTo>
                <a:cubicBezTo>
                  <a:pt x="57" y="37"/>
                  <a:pt x="57" y="37"/>
                  <a:pt x="57" y="37"/>
                </a:cubicBezTo>
                <a:cubicBezTo>
                  <a:pt x="57" y="36"/>
                  <a:pt x="57" y="36"/>
                  <a:pt x="57" y="36"/>
                </a:cubicBezTo>
                <a:cubicBezTo>
                  <a:pt x="50" y="27"/>
                  <a:pt x="44" y="18"/>
                  <a:pt x="38" y="8"/>
                </a:cubicBezTo>
                <a:cubicBezTo>
                  <a:pt x="37" y="6"/>
                  <a:pt x="37" y="6"/>
                  <a:pt x="37" y="6"/>
                </a:cubicBezTo>
                <a:lnTo>
                  <a:pt x="39" y="5"/>
                </a:lnTo>
                <a:close/>
                <a:moveTo>
                  <a:pt x="45" y="40"/>
                </a:moveTo>
                <a:cubicBezTo>
                  <a:pt x="43" y="40"/>
                  <a:pt x="41" y="40"/>
                  <a:pt x="39" y="39"/>
                </a:cubicBezTo>
                <a:cubicBezTo>
                  <a:pt x="34" y="38"/>
                  <a:pt x="30" y="35"/>
                  <a:pt x="28" y="30"/>
                </a:cubicBezTo>
                <a:cubicBezTo>
                  <a:pt x="26" y="26"/>
                  <a:pt x="25" y="21"/>
                  <a:pt x="27" y="16"/>
                </a:cubicBezTo>
                <a:cubicBezTo>
                  <a:pt x="27" y="13"/>
                  <a:pt x="29" y="10"/>
                  <a:pt x="31" y="8"/>
                </a:cubicBezTo>
                <a:cubicBezTo>
                  <a:pt x="33" y="7"/>
                  <a:pt x="33" y="7"/>
                  <a:pt x="33" y="7"/>
                </a:cubicBezTo>
                <a:cubicBezTo>
                  <a:pt x="34" y="8"/>
                  <a:pt x="34" y="8"/>
                  <a:pt x="34" y="8"/>
                </a:cubicBezTo>
                <a:cubicBezTo>
                  <a:pt x="39" y="18"/>
                  <a:pt x="45" y="28"/>
                  <a:pt x="51" y="37"/>
                </a:cubicBezTo>
                <a:cubicBezTo>
                  <a:pt x="53" y="38"/>
                  <a:pt x="53" y="38"/>
                  <a:pt x="53" y="38"/>
                </a:cubicBezTo>
                <a:cubicBezTo>
                  <a:pt x="51" y="39"/>
                  <a:pt x="51" y="39"/>
                  <a:pt x="51" y="39"/>
                </a:cubicBezTo>
                <a:cubicBezTo>
                  <a:pt x="49" y="40"/>
                  <a:pt x="47" y="40"/>
                  <a:pt x="45" y="40"/>
                </a:cubicBezTo>
                <a:close/>
                <a:moveTo>
                  <a:pt x="82" y="72"/>
                </a:moveTo>
                <a:cubicBezTo>
                  <a:pt x="79" y="75"/>
                  <a:pt x="74" y="77"/>
                  <a:pt x="69" y="77"/>
                </a:cubicBezTo>
                <a:cubicBezTo>
                  <a:pt x="64" y="77"/>
                  <a:pt x="60" y="75"/>
                  <a:pt x="56" y="71"/>
                </a:cubicBezTo>
                <a:cubicBezTo>
                  <a:pt x="53" y="68"/>
                  <a:pt x="51" y="63"/>
                  <a:pt x="51" y="58"/>
                </a:cubicBezTo>
                <a:cubicBezTo>
                  <a:pt x="51" y="53"/>
                  <a:pt x="52" y="49"/>
                  <a:pt x="56" y="45"/>
                </a:cubicBezTo>
                <a:cubicBezTo>
                  <a:pt x="57" y="44"/>
                  <a:pt x="57" y="44"/>
                  <a:pt x="57" y="44"/>
                </a:cubicBezTo>
                <a:cubicBezTo>
                  <a:pt x="58" y="45"/>
                  <a:pt x="58" y="45"/>
                  <a:pt x="58" y="45"/>
                </a:cubicBezTo>
                <a:cubicBezTo>
                  <a:pt x="62" y="50"/>
                  <a:pt x="66" y="54"/>
                  <a:pt x="70" y="58"/>
                </a:cubicBezTo>
                <a:cubicBezTo>
                  <a:pt x="74" y="62"/>
                  <a:pt x="78" y="66"/>
                  <a:pt x="82" y="70"/>
                </a:cubicBezTo>
                <a:cubicBezTo>
                  <a:pt x="84" y="71"/>
                  <a:pt x="84" y="71"/>
                  <a:pt x="84" y="71"/>
                </a:cubicBezTo>
                <a:lnTo>
                  <a:pt x="82" y="72"/>
                </a:lnTo>
                <a:close/>
                <a:moveTo>
                  <a:pt x="85" y="66"/>
                </a:moveTo>
                <a:cubicBezTo>
                  <a:pt x="81" y="62"/>
                  <a:pt x="77" y="59"/>
                  <a:pt x="73" y="55"/>
                </a:cubicBezTo>
                <a:cubicBezTo>
                  <a:pt x="69" y="51"/>
                  <a:pt x="65" y="47"/>
                  <a:pt x="62" y="42"/>
                </a:cubicBezTo>
                <a:cubicBezTo>
                  <a:pt x="60" y="41"/>
                  <a:pt x="60" y="41"/>
                  <a:pt x="60" y="41"/>
                </a:cubicBezTo>
                <a:cubicBezTo>
                  <a:pt x="99" y="21"/>
                  <a:pt x="99" y="21"/>
                  <a:pt x="99" y="21"/>
                </a:cubicBezTo>
                <a:cubicBezTo>
                  <a:pt x="100" y="22"/>
                  <a:pt x="100" y="22"/>
                  <a:pt x="100" y="22"/>
                </a:cubicBezTo>
                <a:cubicBezTo>
                  <a:pt x="101" y="23"/>
                  <a:pt x="102" y="24"/>
                  <a:pt x="103" y="25"/>
                </a:cubicBezTo>
                <a:cubicBezTo>
                  <a:pt x="104" y="25"/>
                  <a:pt x="105" y="26"/>
                  <a:pt x="105" y="27"/>
                </a:cubicBezTo>
                <a:cubicBezTo>
                  <a:pt x="106" y="28"/>
                  <a:pt x="106" y="28"/>
                  <a:pt x="106" y="28"/>
                </a:cubicBezTo>
                <a:cubicBezTo>
                  <a:pt x="86" y="67"/>
                  <a:pt x="86" y="67"/>
                  <a:pt x="86" y="67"/>
                </a:cubicBezTo>
                <a:lnTo>
                  <a:pt x="85" y="66"/>
                </a:lnTo>
                <a:close/>
                <a:moveTo>
                  <a:pt x="120" y="96"/>
                </a:moveTo>
                <a:cubicBezTo>
                  <a:pt x="117" y="98"/>
                  <a:pt x="115" y="100"/>
                  <a:pt x="112" y="101"/>
                </a:cubicBezTo>
                <a:cubicBezTo>
                  <a:pt x="110" y="102"/>
                  <a:pt x="108" y="102"/>
                  <a:pt x="106" y="102"/>
                </a:cubicBezTo>
                <a:cubicBezTo>
                  <a:pt x="103" y="102"/>
                  <a:pt x="100" y="101"/>
                  <a:pt x="97" y="100"/>
                </a:cubicBezTo>
                <a:cubicBezTo>
                  <a:pt x="93" y="97"/>
                  <a:pt x="90" y="93"/>
                  <a:pt x="88" y="88"/>
                </a:cubicBezTo>
                <a:cubicBezTo>
                  <a:pt x="87" y="85"/>
                  <a:pt x="87" y="81"/>
                  <a:pt x="88" y="77"/>
                </a:cubicBezTo>
                <a:cubicBezTo>
                  <a:pt x="89" y="75"/>
                  <a:pt x="89" y="75"/>
                  <a:pt x="89" y="75"/>
                </a:cubicBezTo>
                <a:cubicBezTo>
                  <a:pt x="91" y="76"/>
                  <a:pt x="91" y="76"/>
                  <a:pt x="91" y="76"/>
                </a:cubicBezTo>
                <a:cubicBezTo>
                  <a:pt x="100" y="83"/>
                  <a:pt x="109" y="89"/>
                  <a:pt x="119" y="94"/>
                </a:cubicBezTo>
                <a:cubicBezTo>
                  <a:pt x="121" y="95"/>
                  <a:pt x="121" y="95"/>
                  <a:pt x="121" y="95"/>
                </a:cubicBezTo>
                <a:lnTo>
                  <a:pt x="120" y="96"/>
                </a:lnTo>
                <a:close/>
                <a:moveTo>
                  <a:pt x="122" y="88"/>
                </a:moveTo>
                <a:cubicBezTo>
                  <a:pt x="122" y="90"/>
                  <a:pt x="122" y="90"/>
                  <a:pt x="122" y="90"/>
                </a:cubicBezTo>
                <a:cubicBezTo>
                  <a:pt x="120" y="89"/>
                  <a:pt x="120" y="89"/>
                  <a:pt x="120" y="89"/>
                </a:cubicBezTo>
                <a:cubicBezTo>
                  <a:pt x="110" y="84"/>
                  <a:pt x="100" y="78"/>
                  <a:pt x="91" y="71"/>
                </a:cubicBezTo>
                <a:cubicBezTo>
                  <a:pt x="90" y="70"/>
                  <a:pt x="90" y="70"/>
                  <a:pt x="90" y="70"/>
                </a:cubicBezTo>
                <a:cubicBezTo>
                  <a:pt x="109" y="32"/>
                  <a:pt x="109" y="32"/>
                  <a:pt x="109" y="32"/>
                </a:cubicBezTo>
                <a:cubicBezTo>
                  <a:pt x="111" y="34"/>
                  <a:pt x="111" y="34"/>
                  <a:pt x="111" y="34"/>
                </a:cubicBezTo>
                <a:cubicBezTo>
                  <a:pt x="116" y="41"/>
                  <a:pt x="120" y="50"/>
                  <a:pt x="122" y="59"/>
                </a:cubicBezTo>
                <a:cubicBezTo>
                  <a:pt x="124" y="69"/>
                  <a:pt x="124" y="78"/>
                  <a:pt x="122" y="88"/>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5" name="Freeform 45"/>
          <p:cNvSpPr>
            <a:spLocks noEditPoints="1"/>
          </p:cNvSpPr>
          <p:nvPr/>
        </p:nvSpPr>
        <p:spPr bwMode="auto">
          <a:xfrm>
            <a:off x="1622425" y="5108576"/>
            <a:ext cx="293688" cy="484188"/>
          </a:xfrm>
          <a:custGeom>
            <a:avLst/>
            <a:gdLst>
              <a:gd name="T0" fmla="*/ 78 w 78"/>
              <a:gd name="T1" fmla="*/ 2 h 129"/>
              <a:gd name="T2" fmla="*/ 75 w 78"/>
              <a:gd name="T3" fmla="*/ 1 h 129"/>
              <a:gd name="T4" fmla="*/ 47 w 78"/>
              <a:gd name="T5" fmla="*/ 8 h 129"/>
              <a:gd name="T6" fmla="*/ 45 w 78"/>
              <a:gd name="T7" fmla="*/ 10 h 129"/>
              <a:gd name="T8" fmla="*/ 38 w 78"/>
              <a:gd name="T9" fmla="*/ 42 h 129"/>
              <a:gd name="T10" fmla="*/ 2 w 78"/>
              <a:gd name="T11" fmla="*/ 42 h 129"/>
              <a:gd name="T12" fmla="*/ 0 w 78"/>
              <a:gd name="T13" fmla="*/ 45 h 129"/>
              <a:gd name="T14" fmla="*/ 10 w 78"/>
              <a:gd name="T15" fmla="*/ 127 h 129"/>
              <a:gd name="T16" fmla="*/ 13 w 78"/>
              <a:gd name="T17" fmla="*/ 129 h 129"/>
              <a:gd name="T18" fmla="*/ 51 w 78"/>
              <a:gd name="T19" fmla="*/ 129 h 129"/>
              <a:gd name="T20" fmla="*/ 53 w 78"/>
              <a:gd name="T21" fmla="*/ 127 h 129"/>
              <a:gd name="T22" fmla="*/ 63 w 78"/>
              <a:gd name="T23" fmla="*/ 45 h 129"/>
              <a:gd name="T24" fmla="*/ 61 w 78"/>
              <a:gd name="T25" fmla="*/ 42 h 129"/>
              <a:gd name="T26" fmla="*/ 43 w 78"/>
              <a:gd name="T27" fmla="*/ 42 h 129"/>
              <a:gd name="T28" fmla="*/ 50 w 78"/>
              <a:gd name="T29" fmla="*/ 12 h 129"/>
              <a:gd name="T30" fmla="*/ 76 w 78"/>
              <a:gd name="T31" fmla="*/ 5 h 129"/>
              <a:gd name="T32" fmla="*/ 78 w 78"/>
              <a:gd name="T33" fmla="*/ 2 h 129"/>
              <a:gd name="T34" fmla="*/ 5 w 78"/>
              <a:gd name="T35" fmla="*/ 47 h 129"/>
              <a:gd name="T36" fmla="*/ 37 w 78"/>
              <a:gd name="T37" fmla="*/ 47 h 129"/>
              <a:gd name="T38" fmla="*/ 29 w 78"/>
              <a:gd name="T39" fmla="*/ 83 h 129"/>
              <a:gd name="T40" fmla="*/ 10 w 78"/>
              <a:gd name="T41" fmla="*/ 83 h 129"/>
              <a:gd name="T42" fmla="*/ 5 w 78"/>
              <a:gd name="T43" fmla="*/ 47 h 129"/>
              <a:gd name="T44" fmla="*/ 49 w 78"/>
              <a:gd name="T45" fmla="*/ 124 h 129"/>
              <a:gd name="T46" fmla="*/ 15 w 78"/>
              <a:gd name="T47" fmla="*/ 124 h 129"/>
              <a:gd name="T48" fmla="*/ 10 w 78"/>
              <a:gd name="T49" fmla="*/ 88 h 129"/>
              <a:gd name="T50" fmla="*/ 53 w 78"/>
              <a:gd name="T51" fmla="*/ 88 h 129"/>
              <a:gd name="T52" fmla="*/ 49 w 78"/>
              <a:gd name="T53" fmla="*/ 124 h 129"/>
              <a:gd name="T54" fmla="*/ 58 w 78"/>
              <a:gd name="T55" fmla="*/ 47 h 129"/>
              <a:gd name="T56" fmla="*/ 54 w 78"/>
              <a:gd name="T57" fmla="*/ 83 h 129"/>
              <a:gd name="T58" fmla="*/ 34 w 78"/>
              <a:gd name="T59" fmla="*/ 83 h 129"/>
              <a:gd name="T60" fmla="*/ 42 w 78"/>
              <a:gd name="T61" fmla="*/ 47 h 129"/>
              <a:gd name="T62" fmla="*/ 58 w 78"/>
              <a:gd name="T63" fmla="*/ 47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8" h="129">
                <a:moveTo>
                  <a:pt x="78" y="2"/>
                </a:moveTo>
                <a:cubicBezTo>
                  <a:pt x="77" y="1"/>
                  <a:pt x="76" y="0"/>
                  <a:pt x="75" y="1"/>
                </a:cubicBezTo>
                <a:cubicBezTo>
                  <a:pt x="47" y="8"/>
                  <a:pt x="47" y="8"/>
                  <a:pt x="47" y="8"/>
                </a:cubicBezTo>
                <a:cubicBezTo>
                  <a:pt x="46" y="8"/>
                  <a:pt x="46" y="9"/>
                  <a:pt x="45" y="10"/>
                </a:cubicBezTo>
                <a:cubicBezTo>
                  <a:pt x="38" y="42"/>
                  <a:pt x="38" y="42"/>
                  <a:pt x="38" y="42"/>
                </a:cubicBezTo>
                <a:cubicBezTo>
                  <a:pt x="2" y="42"/>
                  <a:pt x="2" y="42"/>
                  <a:pt x="2" y="42"/>
                </a:cubicBezTo>
                <a:cubicBezTo>
                  <a:pt x="1" y="42"/>
                  <a:pt x="0" y="43"/>
                  <a:pt x="0" y="45"/>
                </a:cubicBezTo>
                <a:cubicBezTo>
                  <a:pt x="10" y="127"/>
                  <a:pt x="10" y="127"/>
                  <a:pt x="10" y="127"/>
                </a:cubicBezTo>
                <a:cubicBezTo>
                  <a:pt x="11" y="128"/>
                  <a:pt x="12" y="129"/>
                  <a:pt x="13" y="129"/>
                </a:cubicBezTo>
                <a:cubicBezTo>
                  <a:pt x="51" y="129"/>
                  <a:pt x="51" y="129"/>
                  <a:pt x="51" y="129"/>
                </a:cubicBezTo>
                <a:cubicBezTo>
                  <a:pt x="52" y="129"/>
                  <a:pt x="53" y="128"/>
                  <a:pt x="53" y="127"/>
                </a:cubicBezTo>
                <a:cubicBezTo>
                  <a:pt x="63" y="45"/>
                  <a:pt x="63" y="45"/>
                  <a:pt x="63" y="45"/>
                </a:cubicBezTo>
                <a:cubicBezTo>
                  <a:pt x="63" y="43"/>
                  <a:pt x="62" y="42"/>
                  <a:pt x="61" y="42"/>
                </a:cubicBezTo>
                <a:cubicBezTo>
                  <a:pt x="43" y="42"/>
                  <a:pt x="43" y="42"/>
                  <a:pt x="43" y="42"/>
                </a:cubicBezTo>
                <a:cubicBezTo>
                  <a:pt x="50" y="12"/>
                  <a:pt x="50" y="12"/>
                  <a:pt x="50" y="12"/>
                </a:cubicBezTo>
                <a:cubicBezTo>
                  <a:pt x="76" y="5"/>
                  <a:pt x="76" y="5"/>
                  <a:pt x="76" y="5"/>
                </a:cubicBezTo>
                <a:cubicBezTo>
                  <a:pt x="77" y="5"/>
                  <a:pt x="78" y="3"/>
                  <a:pt x="78" y="2"/>
                </a:cubicBezTo>
                <a:close/>
                <a:moveTo>
                  <a:pt x="5" y="47"/>
                </a:moveTo>
                <a:cubicBezTo>
                  <a:pt x="37" y="47"/>
                  <a:pt x="37" y="47"/>
                  <a:pt x="37" y="47"/>
                </a:cubicBezTo>
                <a:cubicBezTo>
                  <a:pt x="29" y="83"/>
                  <a:pt x="29" y="83"/>
                  <a:pt x="29" y="83"/>
                </a:cubicBezTo>
                <a:cubicBezTo>
                  <a:pt x="10" y="83"/>
                  <a:pt x="10" y="83"/>
                  <a:pt x="10" y="83"/>
                </a:cubicBezTo>
                <a:lnTo>
                  <a:pt x="5" y="47"/>
                </a:lnTo>
                <a:close/>
                <a:moveTo>
                  <a:pt x="49" y="124"/>
                </a:moveTo>
                <a:cubicBezTo>
                  <a:pt x="15" y="124"/>
                  <a:pt x="15" y="124"/>
                  <a:pt x="15" y="124"/>
                </a:cubicBezTo>
                <a:cubicBezTo>
                  <a:pt x="10" y="88"/>
                  <a:pt x="10" y="88"/>
                  <a:pt x="10" y="88"/>
                </a:cubicBezTo>
                <a:cubicBezTo>
                  <a:pt x="53" y="88"/>
                  <a:pt x="53" y="88"/>
                  <a:pt x="53" y="88"/>
                </a:cubicBezTo>
                <a:lnTo>
                  <a:pt x="49" y="124"/>
                </a:lnTo>
                <a:close/>
                <a:moveTo>
                  <a:pt x="58" y="47"/>
                </a:moveTo>
                <a:cubicBezTo>
                  <a:pt x="54" y="83"/>
                  <a:pt x="54" y="83"/>
                  <a:pt x="54" y="83"/>
                </a:cubicBezTo>
                <a:cubicBezTo>
                  <a:pt x="34" y="83"/>
                  <a:pt x="34" y="83"/>
                  <a:pt x="34" y="83"/>
                </a:cubicBezTo>
                <a:cubicBezTo>
                  <a:pt x="42" y="47"/>
                  <a:pt x="42" y="47"/>
                  <a:pt x="42" y="47"/>
                </a:cubicBezTo>
                <a:lnTo>
                  <a:pt x="58" y="47"/>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6" name="Freeform 46"/>
          <p:cNvSpPr>
            <a:spLocks noEditPoints="1"/>
          </p:cNvSpPr>
          <p:nvPr/>
        </p:nvSpPr>
        <p:spPr bwMode="auto">
          <a:xfrm>
            <a:off x="568325" y="5160963"/>
            <a:ext cx="479425" cy="379413"/>
          </a:xfrm>
          <a:custGeom>
            <a:avLst/>
            <a:gdLst>
              <a:gd name="T0" fmla="*/ 128 w 128"/>
              <a:gd name="T1" fmla="*/ 21 h 101"/>
              <a:gd name="T2" fmla="*/ 122 w 128"/>
              <a:gd name="T3" fmla="*/ 15 h 101"/>
              <a:gd name="T4" fmla="*/ 89 w 128"/>
              <a:gd name="T5" fmla="*/ 15 h 101"/>
              <a:gd name="T6" fmla="*/ 89 w 128"/>
              <a:gd name="T7" fmla="*/ 6 h 101"/>
              <a:gd name="T8" fmla="*/ 83 w 128"/>
              <a:gd name="T9" fmla="*/ 0 h 101"/>
              <a:gd name="T10" fmla="*/ 45 w 128"/>
              <a:gd name="T11" fmla="*/ 0 h 101"/>
              <a:gd name="T12" fmla="*/ 39 w 128"/>
              <a:gd name="T13" fmla="*/ 6 h 101"/>
              <a:gd name="T14" fmla="*/ 39 w 128"/>
              <a:gd name="T15" fmla="*/ 15 h 101"/>
              <a:gd name="T16" fmla="*/ 6 w 128"/>
              <a:gd name="T17" fmla="*/ 15 h 101"/>
              <a:gd name="T18" fmla="*/ 0 w 128"/>
              <a:gd name="T19" fmla="*/ 21 h 101"/>
              <a:gd name="T20" fmla="*/ 0 w 128"/>
              <a:gd name="T21" fmla="*/ 95 h 101"/>
              <a:gd name="T22" fmla="*/ 6 w 128"/>
              <a:gd name="T23" fmla="*/ 101 h 101"/>
              <a:gd name="T24" fmla="*/ 122 w 128"/>
              <a:gd name="T25" fmla="*/ 101 h 101"/>
              <a:gd name="T26" fmla="*/ 128 w 128"/>
              <a:gd name="T27" fmla="*/ 95 h 101"/>
              <a:gd name="T28" fmla="*/ 128 w 128"/>
              <a:gd name="T29" fmla="*/ 21 h 101"/>
              <a:gd name="T30" fmla="*/ 44 w 128"/>
              <a:gd name="T31" fmla="*/ 5 h 101"/>
              <a:gd name="T32" fmla="*/ 84 w 128"/>
              <a:gd name="T33" fmla="*/ 5 h 101"/>
              <a:gd name="T34" fmla="*/ 84 w 128"/>
              <a:gd name="T35" fmla="*/ 15 h 101"/>
              <a:gd name="T36" fmla="*/ 44 w 128"/>
              <a:gd name="T37" fmla="*/ 15 h 101"/>
              <a:gd name="T38" fmla="*/ 44 w 128"/>
              <a:gd name="T39" fmla="*/ 5 h 101"/>
              <a:gd name="T40" fmla="*/ 22 w 128"/>
              <a:gd name="T41" fmla="*/ 96 h 101"/>
              <a:gd name="T42" fmla="*/ 5 w 128"/>
              <a:gd name="T43" fmla="*/ 96 h 101"/>
              <a:gd name="T44" fmla="*/ 5 w 128"/>
              <a:gd name="T45" fmla="*/ 19 h 101"/>
              <a:gd name="T46" fmla="*/ 22 w 128"/>
              <a:gd name="T47" fmla="*/ 19 h 101"/>
              <a:gd name="T48" fmla="*/ 22 w 128"/>
              <a:gd name="T49" fmla="*/ 96 h 101"/>
              <a:gd name="T50" fmla="*/ 101 w 128"/>
              <a:gd name="T51" fmla="*/ 96 h 101"/>
              <a:gd name="T52" fmla="*/ 27 w 128"/>
              <a:gd name="T53" fmla="*/ 96 h 101"/>
              <a:gd name="T54" fmla="*/ 27 w 128"/>
              <a:gd name="T55" fmla="*/ 19 h 101"/>
              <a:gd name="T56" fmla="*/ 101 w 128"/>
              <a:gd name="T57" fmla="*/ 19 h 101"/>
              <a:gd name="T58" fmla="*/ 101 w 128"/>
              <a:gd name="T59" fmla="*/ 96 h 101"/>
              <a:gd name="T60" fmla="*/ 123 w 128"/>
              <a:gd name="T61" fmla="*/ 96 h 101"/>
              <a:gd name="T62" fmla="*/ 106 w 128"/>
              <a:gd name="T63" fmla="*/ 96 h 101"/>
              <a:gd name="T64" fmla="*/ 106 w 128"/>
              <a:gd name="T65" fmla="*/ 19 h 101"/>
              <a:gd name="T66" fmla="*/ 123 w 128"/>
              <a:gd name="T67" fmla="*/ 19 h 101"/>
              <a:gd name="T68" fmla="*/ 123 w 128"/>
              <a:gd name="T69" fmla="*/ 9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01">
                <a:moveTo>
                  <a:pt x="128" y="21"/>
                </a:moveTo>
                <a:cubicBezTo>
                  <a:pt x="128" y="18"/>
                  <a:pt x="125" y="15"/>
                  <a:pt x="122" y="15"/>
                </a:cubicBezTo>
                <a:cubicBezTo>
                  <a:pt x="89" y="15"/>
                  <a:pt x="89" y="15"/>
                  <a:pt x="89" y="15"/>
                </a:cubicBezTo>
                <a:cubicBezTo>
                  <a:pt x="89" y="6"/>
                  <a:pt x="89" y="6"/>
                  <a:pt x="89" y="6"/>
                </a:cubicBezTo>
                <a:cubicBezTo>
                  <a:pt x="89" y="3"/>
                  <a:pt x="86" y="0"/>
                  <a:pt x="83" y="0"/>
                </a:cubicBezTo>
                <a:cubicBezTo>
                  <a:pt x="45" y="0"/>
                  <a:pt x="45" y="0"/>
                  <a:pt x="45" y="0"/>
                </a:cubicBezTo>
                <a:cubicBezTo>
                  <a:pt x="42" y="0"/>
                  <a:pt x="39" y="3"/>
                  <a:pt x="39" y="6"/>
                </a:cubicBezTo>
                <a:cubicBezTo>
                  <a:pt x="39" y="15"/>
                  <a:pt x="39" y="15"/>
                  <a:pt x="39" y="15"/>
                </a:cubicBezTo>
                <a:cubicBezTo>
                  <a:pt x="6" y="15"/>
                  <a:pt x="6" y="15"/>
                  <a:pt x="6" y="15"/>
                </a:cubicBezTo>
                <a:cubicBezTo>
                  <a:pt x="3" y="15"/>
                  <a:pt x="0" y="18"/>
                  <a:pt x="0" y="21"/>
                </a:cubicBezTo>
                <a:cubicBezTo>
                  <a:pt x="0" y="95"/>
                  <a:pt x="0" y="95"/>
                  <a:pt x="0" y="95"/>
                </a:cubicBezTo>
                <a:cubicBezTo>
                  <a:pt x="0" y="98"/>
                  <a:pt x="3" y="101"/>
                  <a:pt x="6" y="101"/>
                </a:cubicBezTo>
                <a:cubicBezTo>
                  <a:pt x="122" y="101"/>
                  <a:pt x="122" y="101"/>
                  <a:pt x="122" y="101"/>
                </a:cubicBezTo>
                <a:cubicBezTo>
                  <a:pt x="125" y="101"/>
                  <a:pt x="128" y="98"/>
                  <a:pt x="128" y="95"/>
                </a:cubicBezTo>
                <a:lnTo>
                  <a:pt x="128" y="21"/>
                </a:lnTo>
                <a:close/>
                <a:moveTo>
                  <a:pt x="44" y="5"/>
                </a:moveTo>
                <a:cubicBezTo>
                  <a:pt x="84" y="5"/>
                  <a:pt x="84" y="5"/>
                  <a:pt x="84" y="5"/>
                </a:cubicBezTo>
                <a:cubicBezTo>
                  <a:pt x="84" y="15"/>
                  <a:pt x="84" y="15"/>
                  <a:pt x="84" y="15"/>
                </a:cubicBezTo>
                <a:cubicBezTo>
                  <a:pt x="44" y="15"/>
                  <a:pt x="44" y="15"/>
                  <a:pt x="44" y="15"/>
                </a:cubicBezTo>
                <a:lnTo>
                  <a:pt x="44" y="5"/>
                </a:lnTo>
                <a:close/>
                <a:moveTo>
                  <a:pt x="22" y="96"/>
                </a:moveTo>
                <a:cubicBezTo>
                  <a:pt x="5" y="96"/>
                  <a:pt x="5" y="96"/>
                  <a:pt x="5" y="96"/>
                </a:cubicBezTo>
                <a:cubicBezTo>
                  <a:pt x="5" y="19"/>
                  <a:pt x="5" y="19"/>
                  <a:pt x="5" y="19"/>
                </a:cubicBezTo>
                <a:cubicBezTo>
                  <a:pt x="22" y="19"/>
                  <a:pt x="22" y="19"/>
                  <a:pt x="22" y="19"/>
                </a:cubicBezTo>
                <a:lnTo>
                  <a:pt x="22" y="96"/>
                </a:lnTo>
                <a:close/>
                <a:moveTo>
                  <a:pt x="101" y="96"/>
                </a:moveTo>
                <a:cubicBezTo>
                  <a:pt x="27" y="96"/>
                  <a:pt x="27" y="96"/>
                  <a:pt x="27" y="96"/>
                </a:cubicBezTo>
                <a:cubicBezTo>
                  <a:pt x="27" y="19"/>
                  <a:pt x="27" y="19"/>
                  <a:pt x="27" y="19"/>
                </a:cubicBezTo>
                <a:cubicBezTo>
                  <a:pt x="101" y="19"/>
                  <a:pt x="101" y="19"/>
                  <a:pt x="101" y="19"/>
                </a:cubicBezTo>
                <a:lnTo>
                  <a:pt x="101" y="96"/>
                </a:lnTo>
                <a:close/>
                <a:moveTo>
                  <a:pt x="123" y="96"/>
                </a:moveTo>
                <a:cubicBezTo>
                  <a:pt x="106" y="96"/>
                  <a:pt x="106" y="96"/>
                  <a:pt x="106" y="96"/>
                </a:cubicBezTo>
                <a:cubicBezTo>
                  <a:pt x="106" y="19"/>
                  <a:pt x="106" y="19"/>
                  <a:pt x="106" y="19"/>
                </a:cubicBezTo>
                <a:cubicBezTo>
                  <a:pt x="123" y="19"/>
                  <a:pt x="123" y="19"/>
                  <a:pt x="123" y="19"/>
                </a:cubicBezTo>
                <a:lnTo>
                  <a:pt x="123" y="96"/>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7" name="Freeform 47"/>
          <p:cNvSpPr>
            <a:spLocks noEditPoints="1"/>
          </p:cNvSpPr>
          <p:nvPr/>
        </p:nvSpPr>
        <p:spPr bwMode="auto">
          <a:xfrm>
            <a:off x="11139488" y="4149726"/>
            <a:ext cx="481013" cy="481013"/>
          </a:xfrm>
          <a:custGeom>
            <a:avLst/>
            <a:gdLst>
              <a:gd name="T0" fmla="*/ 126 w 128"/>
              <a:gd name="T1" fmla="*/ 0 h 128"/>
              <a:gd name="T2" fmla="*/ 96 w 128"/>
              <a:gd name="T3" fmla="*/ 0 h 128"/>
              <a:gd name="T4" fmla="*/ 94 w 128"/>
              <a:gd name="T5" fmla="*/ 2 h 128"/>
              <a:gd name="T6" fmla="*/ 96 w 128"/>
              <a:gd name="T7" fmla="*/ 5 h 128"/>
              <a:gd name="T8" fmla="*/ 120 w 128"/>
              <a:gd name="T9" fmla="*/ 5 h 128"/>
              <a:gd name="T10" fmla="*/ 85 w 128"/>
              <a:gd name="T11" fmla="*/ 40 h 128"/>
              <a:gd name="T12" fmla="*/ 84 w 128"/>
              <a:gd name="T13" fmla="*/ 39 h 128"/>
              <a:gd name="T14" fmla="*/ 50 w 128"/>
              <a:gd name="T15" fmla="*/ 27 h 128"/>
              <a:gd name="T16" fmla="*/ 0 w 128"/>
              <a:gd name="T17" fmla="*/ 78 h 128"/>
              <a:gd name="T18" fmla="*/ 50 w 128"/>
              <a:gd name="T19" fmla="*/ 128 h 128"/>
              <a:gd name="T20" fmla="*/ 101 w 128"/>
              <a:gd name="T21" fmla="*/ 78 h 128"/>
              <a:gd name="T22" fmla="*/ 89 w 128"/>
              <a:gd name="T23" fmla="*/ 44 h 128"/>
              <a:gd name="T24" fmla="*/ 88 w 128"/>
              <a:gd name="T25" fmla="*/ 43 h 128"/>
              <a:gd name="T26" fmla="*/ 123 w 128"/>
              <a:gd name="T27" fmla="*/ 8 h 128"/>
              <a:gd name="T28" fmla="*/ 123 w 128"/>
              <a:gd name="T29" fmla="*/ 32 h 128"/>
              <a:gd name="T30" fmla="*/ 126 w 128"/>
              <a:gd name="T31" fmla="*/ 34 h 128"/>
              <a:gd name="T32" fmla="*/ 128 w 128"/>
              <a:gd name="T33" fmla="*/ 32 h 128"/>
              <a:gd name="T34" fmla="*/ 128 w 128"/>
              <a:gd name="T35" fmla="*/ 2 h 128"/>
              <a:gd name="T36" fmla="*/ 126 w 128"/>
              <a:gd name="T37" fmla="*/ 0 h 128"/>
              <a:gd name="T38" fmla="*/ 93 w 128"/>
              <a:gd name="T39" fmla="*/ 60 h 128"/>
              <a:gd name="T40" fmla="*/ 96 w 128"/>
              <a:gd name="T41" fmla="*/ 78 h 128"/>
              <a:gd name="T42" fmla="*/ 93 w 128"/>
              <a:gd name="T43" fmla="*/ 95 h 128"/>
              <a:gd name="T44" fmla="*/ 83 w 128"/>
              <a:gd name="T45" fmla="*/ 110 h 128"/>
              <a:gd name="T46" fmla="*/ 68 w 128"/>
              <a:gd name="T47" fmla="*/ 120 h 128"/>
              <a:gd name="T48" fmla="*/ 50 w 128"/>
              <a:gd name="T49" fmla="*/ 123 h 128"/>
              <a:gd name="T50" fmla="*/ 33 w 128"/>
              <a:gd name="T51" fmla="*/ 120 h 128"/>
              <a:gd name="T52" fmla="*/ 18 w 128"/>
              <a:gd name="T53" fmla="*/ 110 h 128"/>
              <a:gd name="T54" fmla="*/ 8 w 128"/>
              <a:gd name="T55" fmla="*/ 95 h 128"/>
              <a:gd name="T56" fmla="*/ 5 w 128"/>
              <a:gd name="T57" fmla="*/ 78 h 128"/>
              <a:gd name="T58" fmla="*/ 8 w 128"/>
              <a:gd name="T59" fmla="*/ 60 h 128"/>
              <a:gd name="T60" fmla="*/ 18 w 128"/>
              <a:gd name="T61" fmla="*/ 45 h 128"/>
              <a:gd name="T62" fmla="*/ 33 w 128"/>
              <a:gd name="T63" fmla="*/ 35 h 128"/>
              <a:gd name="T64" fmla="*/ 68 w 128"/>
              <a:gd name="T65" fmla="*/ 35 h 128"/>
              <a:gd name="T66" fmla="*/ 83 w 128"/>
              <a:gd name="T67" fmla="*/ 45 h 128"/>
              <a:gd name="T68" fmla="*/ 93 w 128"/>
              <a:gd name="T69" fmla="*/ 6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28">
                <a:moveTo>
                  <a:pt x="126" y="0"/>
                </a:moveTo>
                <a:cubicBezTo>
                  <a:pt x="96" y="0"/>
                  <a:pt x="96" y="0"/>
                  <a:pt x="96" y="0"/>
                </a:cubicBezTo>
                <a:cubicBezTo>
                  <a:pt x="95" y="0"/>
                  <a:pt x="94" y="1"/>
                  <a:pt x="94" y="2"/>
                </a:cubicBezTo>
                <a:cubicBezTo>
                  <a:pt x="94" y="4"/>
                  <a:pt x="95" y="5"/>
                  <a:pt x="96" y="5"/>
                </a:cubicBezTo>
                <a:cubicBezTo>
                  <a:pt x="120" y="5"/>
                  <a:pt x="120" y="5"/>
                  <a:pt x="120" y="5"/>
                </a:cubicBezTo>
                <a:cubicBezTo>
                  <a:pt x="85" y="40"/>
                  <a:pt x="85" y="40"/>
                  <a:pt x="85" y="40"/>
                </a:cubicBezTo>
                <a:cubicBezTo>
                  <a:pt x="84" y="39"/>
                  <a:pt x="84" y="39"/>
                  <a:pt x="84" y="39"/>
                </a:cubicBezTo>
                <a:cubicBezTo>
                  <a:pt x="74" y="31"/>
                  <a:pt x="63" y="27"/>
                  <a:pt x="50" y="27"/>
                </a:cubicBezTo>
                <a:cubicBezTo>
                  <a:pt x="23" y="27"/>
                  <a:pt x="0" y="50"/>
                  <a:pt x="0" y="78"/>
                </a:cubicBezTo>
                <a:cubicBezTo>
                  <a:pt x="0" y="105"/>
                  <a:pt x="23" y="128"/>
                  <a:pt x="50" y="128"/>
                </a:cubicBezTo>
                <a:cubicBezTo>
                  <a:pt x="78" y="128"/>
                  <a:pt x="101" y="105"/>
                  <a:pt x="101" y="78"/>
                </a:cubicBezTo>
                <a:cubicBezTo>
                  <a:pt x="101" y="65"/>
                  <a:pt x="97" y="54"/>
                  <a:pt x="89" y="44"/>
                </a:cubicBezTo>
                <a:cubicBezTo>
                  <a:pt x="88" y="43"/>
                  <a:pt x="88" y="43"/>
                  <a:pt x="88" y="43"/>
                </a:cubicBezTo>
                <a:cubicBezTo>
                  <a:pt x="123" y="8"/>
                  <a:pt x="123" y="8"/>
                  <a:pt x="123" y="8"/>
                </a:cubicBezTo>
                <a:cubicBezTo>
                  <a:pt x="123" y="32"/>
                  <a:pt x="123" y="32"/>
                  <a:pt x="123" y="32"/>
                </a:cubicBezTo>
                <a:cubicBezTo>
                  <a:pt x="123" y="33"/>
                  <a:pt x="124" y="34"/>
                  <a:pt x="126" y="34"/>
                </a:cubicBezTo>
                <a:cubicBezTo>
                  <a:pt x="127" y="34"/>
                  <a:pt x="128" y="33"/>
                  <a:pt x="128" y="32"/>
                </a:cubicBezTo>
                <a:cubicBezTo>
                  <a:pt x="128" y="2"/>
                  <a:pt x="128" y="2"/>
                  <a:pt x="128" y="2"/>
                </a:cubicBezTo>
                <a:cubicBezTo>
                  <a:pt x="128" y="1"/>
                  <a:pt x="127" y="0"/>
                  <a:pt x="126" y="0"/>
                </a:cubicBezTo>
                <a:close/>
                <a:moveTo>
                  <a:pt x="93" y="60"/>
                </a:moveTo>
                <a:cubicBezTo>
                  <a:pt x="95" y="65"/>
                  <a:pt x="96" y="71"/>
                  <a:pt x="96" y="78"/>
                </a:cubicBezTo>
                <a:cubicBezTo>
                  <a:pt x="96" y="84"/>
                  <a:pt x="95" y="90"/>
                  <a:pt x="93" y="95"/>
                </a:cubicBezTo>
                <a:cubicBezTo>
                  <a:pt x="90" y="101"/>
                  <a:pt x="87" y="106"/>
                  <a:pt x="83" y="110"/>
                </a:cubicBezTo>
                <a:cubicBezTo>
                  <a:pt x="79" y="114"/>
                  <a:pt x="74" y="118"/>
                  <a:pt x="68" y="120"/>
                </a:cubicBezTo>
                <a:cubicBezTo>
                  <a:pt x="63" y="122"/>
                  <a:pt x="57" y="123"/>
                  <a:pt x="50" y="123"/>
                </a:cubicBezTo>
                <a:cubicBezTo>
                  <a:pt x="44" y="123"/>
                  <a:pt x="38" y="122"/>
                  <a:pt x="33" y="120"/>
                </a:cubicBezTo>
                <a:cubicBezTo>
                  <a:pt x="27" y="118"/>
                  <a:pt x="22" y="114"/>
                  <a:pt x="18" y="110"/>
                </a:cubicBezTo>
                <a:cubicBezTo>
                  <a:pt x="14" y="106"/>
                  <a:pt x="10" y="101"/>
                  <a:pt x="8" y="95"/>
                </a:cubicBezTo>
                <a:cubicBezTo>
                  <a:pt x="6" y="90"/>
                  <a:pt x="5" y="84"/>
                  <a:pt x="5" y="78"/>
                </a:cubicBezTo>
                <a:cubicBezTo>
                  <a:pt x="5" y="71"/>
                  <a:pt x="6" y="65"/>
                  <a:pt x="8" y="60"/>
                </a:cubicBezTo>
                <a:cubicBezTo>
                  <a:pt x="10" y="54"/>
                  <a:pt x="14" y="49"/>
                  <a:pt x="18" y="45"/>
                </a:cubicBezTo>
                <a:cubicBezTo>
                  <a:pt x="22" y="41"/>
                  <a:pt x="27" y="38"/>
                  <a:pt x="33" y="35"/>
                </a:cubicBezTo>
                <a:cubicBezTo>
                  <a:pt x="44" y="30"/>
                  <a:pt x="57" y="30"/>
                  <a:pt x="68" y="35"/>
                </a:cubicBezTo>
                <a:cubicBezTo>
                  <a:pt x="74" y="38"/>
                  <a:pt x="79" y="41"/>
                  <a:pt x="83" y="45"/>
                </a:cubicBezTo>
                <a:cubicBezTo>
                  <a:pt x="87" y="49"/>
                  <a:pt x="90" y="54"/>
                  <a:pt x="93" y="6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8" name="Freeform 48"/>
          <p:cNvSpPr>
            <a:spLocks noEditPoints="1"/>
          </p:cNvSpPr>
          <p:nvPr/>
        </p:nvSpPr>
        <p:spPr bwMode="auto">
          <a:xfrm>
            <a:off x="10242550" y="4149726"/>
            <a:ext cx="352425" cy="481013"/>
          </a:xfrm>
          <a:custGeom>
            <a:avLst/>
            <a:gdLst>
              <a:gd name="T0" fmla="*/ 51 w 94"/>
              <a:gd name="T1" fmla="*/ 93 h 128"/>
              <a:gd name="T2" fmla="*/ 94 w 94"/>
              <a:gd name="T3" fmla="*/ 47 h 128"/>
              <a:gd name="T4" fmla="*/ 47 w 94"/>
              <a:gd name="T5" fmla="*/ 0 h 128"/>
              <a:gd name="T6" fmla="*/ 0 w 94"/>
              <a:gd name="T7" fmla="*/ 47 h 128"/>
              <a:gd name="T8" fmla="*/ 43 w 94"/>
              <a:gd name="T9" fmla="*/ 93 h 128"/>
              <a:gd name="T10" fmla="*/ 45 w 94"/>
              <a:gd name="T11" fmla="*/ 94 h 128"/>
              <a:gd name="T12" fmla="*/ 45 w 94"/>
              <a:gd name="T13" fmla="*/ 109 h 128"/>
              <a:gd name="T14" fmla="*/ 32 w 94"/>
              <a:gd name="T15" fmla="*/ 109 h 128"/>
              <a:gd name="T16" fmla="*/ 30 w 94"/>
              <a:gd name="T17" fmla="*/ 111 h 128"/>
              <a:gd name="T18" fmla="*/ 32 w 94"/>
              <a:gd name="T19" fmla="*/ 113 h 128"/>
              <a:gd name="T20" fmla="*/ 45 w 94"/>
              <a:gd name="T21" fmla="*/ 113 h 128"/>
              <a:gd name="T22" fmla="*/ 45 w 94"/>
              <a:gd name="T23" fmla="*/ 126 h 128"/>
              <a:gd name="T24" fmla="*/ 47 w 94"/>
              <a:gd name="T25" fmla="*/ 128 h 128"/>
              <a:gd name="T26" fmla="*/ 49 w 94"/>
              <a:gd name="T27" fmla="*/ 126 h 128"/>
              <a:gd name="T28" fmla="*/ 49 w 94"/>
              <a:gd name="T29" fmla="*/ 113 h 128"/>
              <a:gd name="T30" fmla="*/ 62 w 94"/>
              <a:gd name="T31" fmla="*/ 113 h 128"/>
              <a:gd name="T32" fmla="*/ 64 w 94"/>
              <a:gd name="T33" fmla="*/ 111 h 128"/>
              <a:gd name="T34" fmla="*/ 62 w 94"/>
              <a:gd name="T35" fmla="*/ 109 h 128"/>
              <a:gd name="T36" fmla="*/ 49 w 94"/>
              <a:gd name="T37" fmla="*/ 109 h 128"/>
              <a:gd name="T38" fmla="*/ 49 w 94"/>
              <a:gd name="T39" fmla="*/ 94 h 128"/>
              <a:gd name="T40" fmla="*/ 51 w 94"/>
              <a:gd name="T41" fmla="*/ 93 h 128"/>
              <a:gd name="T42" fmla="*/ 47 w 94"/>
              <a:gd name="T43" fmla="*/ 89 h 128"/>
              <a:gd name="T44" fmla="*/ 31 w 94"/>
              <a:gd name="T45" fmla="*/ 86 h 128"/>
              <a:gd name="T46" fmla="*/ 17 w 94"/>
              <a:gd name="T47" fmla="*/ 77 h 128"/>
              <a:gd name="T48" fmla="*/ 8 w 94"/>
              <a:gd name="T49" fmla="*/ 63 h 128"/>
              <a:gd name="T50" fmla="*/ 5 w 94"/>
              <a:gd name="T51" fmla="*/ 47 h 128"/>
              <a:gd name="T52" fmla="*/ 8 w 94"/>
              <a:gd name="T53" fmla="*/ 30 h 128"/>
              <a:gd name="T54" fmla="*/ 17 w 94"/>
              <a:gd name="T55" fmla="*/ 17 h 128"/>
              <a:gd name="T56" fmla="*/ 31 w 94"/>
              <a:gd name="T57" fmla="*/ 8 h 128"/>
              <a:gd name="T58" fmla="*/ 63 w 94"/>
              <a:gd name="T59" fmla="*/ 8 h 128"/>
              <a:gd name="T60" fmla="*/ 77 w 94"/>
              <a:gd name="T61" fmla="*/ 17 h 128"/>
              <a:gd name="T62" fmla="*/ 86 w 94"/>
              <a:gd name="T63" fmla="*/ 30 h 128"/>
              <a:gd name="T64" fmla="*/ 89 w 94"/>
              <a:gd name="T65" fmla="*/ 47 h 128"/>
              <a:gd name="T66" fmla="*/ 86 w 94"/>
              <a:gd name="T67" fmla="*/ 63 h 128"/>
              <a:gd name="T68" fmla="*/ 77 w 94"/>
              <a:gd name="T69" fmla="*/ 77 h 128"/>
              <a:gd name="T70" fmla="*/ 63 w 94"/>
              <a:gd name="T71" fmla="*/ 86 h 128"/>
              <a:gd name="T72" fmla="*/ 47 w 94"/>
              <a:gd name="T73" fmla="*/ 8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4" h="128">
                <a:moveTo>
                  <a:pt x="51" y="93"/>
                </a:moveTo>
                <a:cubicBezTo>
                  <a:pt x="75" y="92"/>
                  <a:pt x="94" y="71"/>
                  <a:pt x="94" y="47"/>
                </a:cubicBezTo>
                <a:cubicBezTo>
                  <a:pt x="94" y="21"/>
                  <a:pt x="73" y="0"/>
                  <a:pt x="47" y="0"/>
                </a:cubicBezTo>
                <a:cubicBezTo>
                  <a:pt x="21" y="0"/>
                  <a:pt x="0" y="21"/>
                  <a:pt x="0" y="47"/>
                </a:cubicBezTo>
                <a:cubicBezTo>
                  <a:pt x="0" y="71"/>
                  <a:pt x="19" y="92"/>
                  <a:pt x="43" y="93"/>
                </a:cubicBezTo>
                <a:cubicBezTo>
                  <a:pt x="45" y="94"/>
                  <a:pt x="45" y="94"/>
                  <a:pt x="45" y="94"/>
                </a:cubicBezTo>
                <a:cubicBezTo>
                  <a:pt x="45" y="109"/>
                  <a:pt x="45" y="109"/>
                  <a:pt x="45" y="109"/>
                </a:cubicBezTo>
                <a:cubicBezTo>
                  <a:pt x="32" y="109"/>
                  <a:pt x="32" y="109"/>
                  <a:pt x="32" y="109"/>
                </a:cubicBezTo>
                <a:cubicBezTo>
                  <a:pt x="31" y="109"/>
                  <a:pt x="30" y="110"/>
                  <a:pt x="30" y="111"/>
                </a:cubicBezTo>
                <a:cubicBezTo>
                  <a:pt x="30" y="112"/>
                  <a:pt x="31" y="113"/>
                  <a:pt x="32" y="113"/>
                </a:cubicBezTo>
                <a:cubicBezTo>
                  <a:pt x="45" y="113"/>
                  <a:pt x="45" y="113"/>
                  <a:pt x="45" y="113"/>
                </a:cubicBezTo>
                <a:cubicBezTo>
                  <a:pt x="45" y="126"/>
                  <a:pt x="45" y="126"/>
                  <a:pt x="45" y="126"/>
                </a:cubicBezTo>
                <a:cubicBezTo>
                  <a:pt x="45" y="127"/>
                  <a:pt x="46" y="128"/>
                  <a:pt x="47" y="128"/>
                </a:cubicBezTo>
                <a:cubicBezTo>
                  <a:pt x="48" y="128"/>
                  <a:pt x="49" y="127"/>
                  <a:pt x="49" y="126"/>
                </a:cubicBezTo>
                <a:cubicBezTo>
                  <a:pt x="49" y="113"/>
                  <a:pt x="49" y="113"/>
                  <a:pt x="49" y="113"/>
                </a:cubicBezTo>
                <a:cubicBezTo>
                  <a:pt x="62" y="113"/>
                  <a:pt x="62" y="113"/>
                  <a:pt x="62" y="113"/>
                </a:cubicBezTo>
                <a:cubicBezTo>
                  <a:pt x="63" y="113"/>
                  <a:pt x="64" y="112"/>
                  <a:pt x="64" y="111"/>
                </a:cubicBezTo>
                <a:cubicBezTo>
                  <a:pt x="64" y="110"/>
                  <a:pt x="63" y="109"/>
                  <a:pt x="62" y="109"/>
                </a:cubicBezTo>
                <a:cubicBezTo>
                  <a:pt x="49" y="109"/>
                  <a:pt x="49" y="109"/>
                  <a:pt x="49" y="109"/>
                </a:cubicBezTo>
                <a:cubicBezTo>
                  <a:pt x="49" y="94"/>
                  <a:pt x="49" y="94"/>
                  <a:pt x="49" y="94"/>
                </a:cubicBezTo>
                <a:lnTo>
                  <a:pt x="51" y="93"/>
                </a:lnTo>
                <a:close/>
                <a:moveTo>
                  <a:pt x="47" y="89"/>
                </a:moveTo>
                <a:cubicBezTo>
                  <a:pt x="41" y="89"/>
                  <a:pt x="36" y="88"/>
                  <a:pt x="31" y="86"/>
                </a:cubicBezTo>
                <a:cubicBezTo>
                  <a:pt x="26" y="84"/>
                  <a:pt x="21" y="80"/>
                  <a:pt x="17" y="77"/>
                </a:cubicBezTo>
                <a:cubicBezTo>
                  <a:pt x="13" y="73"/>
                  <a:pt x="10" y="68"/>
                  <a:pt x="8" y="63"/>
                </a:cubicBezTo>
                <a:cubicBezTo>
                  <a:pt x="6" y="58"/>
                  <a:pt x="5" y="52"/>
                  <a:pt x="5" y="47"/>
                </a:cubicBezTo>
                <a:cubicBezTo>
                  <a:pt x="5" y="41"/>
                  <a:pt x="6" y="36"/>
                  <a:pt x="8" y="30"/>
                </a:cubicBezTo>
                <a:cubicBezTo>
                  <a:pt x="10" y="25"/>
                  <a:pt x="13" y="21"/>
                  <a:pt x="17" y="17"/>
                </a:cubicBezTo>
                <a:cubicBezTo>
                  <a:pt x="21" y="13"/>
                  <a:pt x="26" y="10"/>
                  <a:pt x="31" y="8"/>
                </a:cubicBezTo>
                <a:cubicBezTo>
                  <a:pt x="41" y="3"/>
                  <a:pt x="53" y="3"/>
                  <a:pt x="63" y="8"/>
                </a:cubicBezTo>
                <a:cubicBezTo>
                  <a:pt x="68" y="10"/>
                  <a:pt x="73" y="13"/>
                  <a:pt x="77" y="17"/>
                </a:cubicBezTo>
                <a:cubicBezTo>
                  <a:pt x="81" y="21"/>
                  <a:pt x="84" y="25"/>
                  <a:pt x="86" y="30"/>
                </a:cubicBezTo>
                <a:cubicBezTo>
                  <a:pt x="88" y="36"/>
                  <a:pt x="89" y="41"/>
                  <a:pt x="89" y="47"/>
                </a:cubicBezTo>
                <a:cubicBezTo>
                  <a:pt x="89" y="52"/>
                  <a:pt x="88" y="58"/>
                  <a:pt x="86" y="63"/>
                </a:cubicBezTo>
                <a:cubicBezTo>
                  <a:pt x="84" y="68"/>
                  <a:pt x="81" y="73"/>
                  <a:pt x="77" y="77"/>
                </a:cubicBezTo>
                <a:cubicBezTo>
                  <a:pt x="73" y="80"/>
                  <a:pt x="68" y="84"/>
                  <a:pt x="63" y="86"/>
                </a:cubicBezTo>
                <a:cubicBezTo>
                  <a:pt x="58" y="88"/>
                  <a:pt x="53" y="89"/>
                  <a:pt x="47" y="89"/>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9" name="Freeform 49"/>
          <p:cNvSpPr>
            <a:spLocks noEditPoints="1"/>
          </p:cNvSpPr>
          <p:nvPr/>
        </p:nvSpPr>
        <p:spPr bwMode="auto">
          <a:xfrm>
            <a:off x="9217025" y="4173538"/>
            <a:ext cx="481013" cy="434975"/>
          </a:xfrm>
          <a:custGeom>
            <a:avLst/>
            <a:gdLst>
              <a:gd name="T0" fmla="*/ 122 w 128"/>
              <a:gd name="T1" fmla="*/ 0 h 116"/>
              <a:gd name="T2" fmla="*/ 6 w 128"/>
              <a:gd name="T3" fmla="*/ 0 h 116"/>
              <a:gd name="T4" fmla="*/ 0 w 128"/>
              <a:gd name="T5" fmla="*/ 6 h 116"/>
              <a:gd name="T6" fmla="*/ 0 w 128"/>
              <a:gd name="T7" fmla="*/ 110 h 116"/>
              <a:gd name="T8" fmla="*/ 6 w 128"/>
              <a:gd name="T9" fmla="*/ 116 h 116"/>
              <a:gd name="T10" fmla="*/ 122 w 128"/>
              <a:gd name="T11" fmla="*/ 116 h 116"/>
              <a:gd name="T12" fmla="*/ 128 w 128"/>
              <a:gd name="T13" fmla="*/ 110 h 116"/>
              <a:gd name="T14" fmla="*/ 128 w 128"/>
              <a:gd name="T15" fmla="*/ 6 h 116"/>
              <a:gd name="T16" fmla="*/ 122 w 128"/>
              <a:gd name="T17" fmla="*/ 0 h 116"/>
              <a:gd name="T18" fmla="*/ 123 w 128"/>
              <a:gd name="T19" fmla="*/ 111 h 116"/>
              <a:gd name="T20" fmla="*/ 5 w 128"/>
              <a:gd name="T21" fmla="*/ 111 h 116"/>
              <a:gd name="T22" fmla="*/ 5 w 128"/>
              <a:gd name="T23" fmla="*/ 86 h 116"/>
              <a:gd name="T24" fmla="*/ 123 w 128"/>
              <a:gd name="T25" fmla="*/ 86 h 116"/>
              <a:gd name="T26" fmla="*/ 123 w 128"/>
              <a:gd name="T27" fmla="*/ 111 h 116"/>
              <a:gd name="T28" fmla="*/ 123 w 128"/>
              <a:gd name="T29" fmla="*/ 82 h 116"/>
              <a:gd name="T30" fmla="*/ 5 w 128"/>
              <a:gd name="T31" fmla="*/ 82 h 116"/>
              <a:gd name="T32" fmla="*/ 5 w 128"/>
              <a:gd name="T33" fmla="*/ 47 h 116"/>
              <a:gd name="T34" fmla="*/ 42 w 128"/>
              <a:gd name="T35" fmla="*/ 47 h 116"/>
              <a:gd name="T36" fmla="*/ 50 w 128"/>
              <a:gd name="T37" fmla="*/ 68 h 116"/>
              <a:gd name="T38" fmla="*/ 55 w 128"/>
              <a:gd name="T39" fmla="*/ 68 h 116"/>
              <a:gd name="T40" fmla="*/ 70 w 128"/>
              <a:gd name="T41" fmla="*/ 28 h 116"/>
              <a:gd name="T42" fmla="*/ 77 w 128"/>
              <a:gd name="T43" fmla="*/ 45 h 116"/>
              <a:gd name="T44" fmla="*/ 79 w 128"/>
              <a:gd name="T45" fmla="*/ 47 h 116"/>
              <a:gd name="T46" fmla="*/ 123 w 128"/>
              <a:gd name="T47" fmla="*/ 47 h 116"/>
              <a:gd name="T48" fmla="*/ 123 w 128"/>
              <a:gd name="T49" fmla="*/ 82 h 116"/>
              <a:gd name="T50" fmla="*/ 123 w 128"/>
              <a:gd name="T51" fmla="*/ 42 h 116"/>
              <a:gd name="T52" fmla="*/ 81 w 128"/>
              <a:gd name="T53" fmla="*/ 42 h 116"/>
              <a:gd name="T54" fmla="*/ 73 w 128"/>
              <a:gd name="T55" fmla="*/ 22 h 116"/>
              <a:gd name="T56" fmla="*/ 68 w 128"/>
              <a:gd name="T57" fmla="*/ 22 h 116"/>
              <a:gd name="T58" fmla="*/ 53 w 128"/>
              <a:gd name="T59" fmla="*/ 61 h 116"/>
              <a:gd name="T60" fmla="*/ 46 w 128"/>
              <a:gd name="T61" fmla="*/ 44 h 116"/>
              <a:gd name="T62" fmla="*/ 44 w 128"/>
              <a:gd name="T63" fmla="*/ 42 h 116"/>
              <a:gd name="T64" fmla="*/ 5 w 128"/>
              <a:gd name="T65" fmla="*/ 42 h 116"/>
              <a:gd name="T66" fmla="*/ 5 w 128"/>
              <a:gd name="T67" fmla="*/ 5 h 116"/>
              <a:gd name="T68" fmla="*/ 123 w 128"/>
              <a:gd name="T69" fmla="*/ 5 h 116"/>
              <a:gd name="T70" fmla="*/ 123 w 128"/>
              <a:gd name="T71" fmla="*/ 4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8" h="116">
                <a:moveTo>
                  <a:pt x="122" y="0"/>
                </a:moveTo>
                <a:cubicBezTo>
                  <a:pt x="6" y="0"/>
                  <a:pt x="6" y="0"/>
                  <a:pt x="6" y="0"/>
                </a:cubicBezTo>
                <a:cubicBezTo>
                  <a:pt x="3" y="0"/>
                  <a:pt x="0" y="3"/>
                  <a:pt x="0" y="6"/>
                </a:cubicBezTo>
                <a:cubicBezTo>
                  <a:pt x="0" y="110"/>
                  <a:pt x="0" y="110"/>
                  <a:pt x="0" y="110"/>
                </a:cubicBezTo>
                <a:cubicBezTo>
                  <a:pt x="0" y="113"/>
                  <a:pt x="3" y="116"/>
                  <a:pt x="6" y="116"/>
                </a:cubicBezTo>
                <a:cubicBezTo>
                  <a:pt x="122" y="116"/>
                  <a:pt x="122" y="116"/>
                  <a:pt x="122" y="116"/>
                </a:cubicBezTo>
                <a:cubicBezTo>
                  <a:pt x="125" y="116"/>
                  <a:pt x="128" y="113"/>
                  <a:pt x="128" y="110"/>
                </a:cubicBezTo>
                <a:cubicBezTo>
                  <a:pt x="128" y="6"/>
                  <a:pt x="128" y="6"/>
                  <a:pt x="128" y="6"/>
                </a:cubicBezTo>
                <a:cubicBezTo>
                  <a:pt x="128" y="3"/>
                  <a:pt x="125" y="0"/>
                  <a:pt x="122" y="0"/>
                </a:cubicBezTo>
                <a:close/>
                <a:moveTo>
                  <a:pt x="123" y="111"/>
                </a:moveTo>
                <a:cubicBezTo>
                  <a:pt x="5" y="111"/>
                  <a:pt x="5" y="111"/>
                  <a:pt x="5" y="111"/>
                </a:cubicBezTo>
                <a:cubicBezTo>
                  <a:pt x="5" y="86"/>
                  <a:pt x="5" y="86"/>
                  <a:pt x="5" y="86"/>
                </a:cubicBezTo>
                <a:cubicBezTo>
                  <a:pt x="123" y="86"/>
                  <a:pt x="123" y="86"/>
                  <a:pt x="123" y="86"/>
                </a:cubicBezTo>
                <a:lnTo>
                  <a:pt x="123" y="111"/>
                </a:lnTo>
                <a:close/>
                <a:moveTo>
                  <a:pt x="123" y="82"/>
                </a:moveTo>
                <a:cubicBezTo>
                  <a:pt x="5" y="82"/>
                  <a:pt x="5" y="82"/>
                  <a:pt x="5" y="82"/>
                </a:cubicBezTo>
                <a:cubicBezTo>
                  <a:pt x="5" y="47"/>
                  <a:pt x="5" y="47"/>
                  <a:pt x="5" y="47"/>
                </a:cubicBezTo>
                <a:cubicBezTo>
                  <a:pt x="42" y="47"/>
                  <a:pt x="42" y="47"/>
                  <a:pt x="42" y="47"/>
                </a:cubicBezTo>
                <a:cubicBezTo>
                  <a:pt x="50" y="68"/>
                  <a:pt x="50" y="68"/>
                  <a:pt x="50" y="68"/>
                </a:cubicBezTo>
                <a:cubicBezTo>
                  <a:pt x="51" y="69"/>
                  <a:pt x="54" y="69"/>
                  <a:pt x="55" y="68"/>
                </a:cubicBezTo>
                <a:cubicBezTo>
                  <a:pt x="70" y="28"/>
                  <a:pt x="70" y="28"/>
                  <a:pt x="70" y="28"/>
                </a:cubicBezTo>
                <a:cubicBezTo>
                  <a:pt x="77" y="45"/>
                  <a:pt x="77" y="45"/>
                  <a:pt x="77" y="45"/>
                </a:cubicBezTo>
                <a:cubicBezTo>
                  <a:pt x="78" y="46"/>
                  <a:pt x="78" y="47"/>
                  <a:pt x="79" y="47"/>
                </a:cubicBezTo>
                <a:cubicBezTo>
                  <a:pt x="123" y="47"/>
                  <a:pt x="123" y="47"/>
                  <a:pt x="123" y="47"/>
                </a:cubicBezTo>
                <a:lnTo>
                  <a:pt x="123" y="82"/>
                </a:lnTo>
                <a:close/>
                <a:moveTo>
                  <a:pt x="123" y="42"/>
                </a:moveTo>
                <a:cubicBezTo>
                  <a:pt x="81" y="42"/>
                  <a:pt x="81" y="42"/>
                  <a:pt x="81" y="42"/>
                </a:cubicBezTo>
                <a:cubicBezTo>
                  <a:pt x="73" y="22"/>
                  <a:pt x="73" y="22"/>
                  <a:pt x="73" y="22"/>
                </a:cubicBezTo>
                <a:cubicBezTo>
                  <a:pt x="72" y="20"/>
                  <a:pt x="69" y="20"/>
                  <a:pt x="68" y="22"/>
                </a:cubicBezTo>
                <a:cubicBezTo>
                  <a:pt x="53" y="61"/>
                  <a:pt x="53" y="61"/>
                  <a:pt x="53" y="61"/>
                </a:cubicBezTo>
                <a:cubicBezTo>
                  <a:pt x="46" y="44"/>
                  <a:pt x="46" y="44"/>
                  <a:pt x="46" y="44"/>
                </a:cubicBezTo>
                <a:cubicBezTo>
                  <a:pt x="46" y="43"/>
                  <a:pt x="45" y="42"/>
                  <a:pt x="44" y="42"/>
                </a:cubicBezTo>
                <a:cubicBezTo>
                  <a:pt x="5" y="42"/>
                  <a:pt x="5" y="42"/>
                  <a:pt x="5" y="42"/>
                </a:cubicBezTo>
                <a:cubicBezTo>
                  <a:pt x="5" y="5"/>
                  <a:pt x="5" y="5"/>
                  <a:pt x="5" y="5"/>
                </a:cubicBezTo>
                <a:cubicBezTo>
                  <a:pt x="123" y="5"/>
                  <a:pt x="123" y="5"/>
                  <a:pt x="123" y="5"/>
                </a:cubicBezTo>
                <a:lnTo>
                  <a:pt x="123" y="42"/>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0" name="Oval 50"/>
          <p:cNvSpPr>
            <a:spLocks noChangeArrowheads="1"/>
          </p:cNvSpPr>
          <p:nvPr/>
        </p:nvSpPr>
        <p:spPr bwMode="auto">
          <a:xfrm>
            <a:off x="9367838" y="4529138"/>
            <a:ext cx="30163" cy="30163"/>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1" name="Oval 51"/>
          <p:cNvSpPr>
            <a:spLocks noChangeArrowheads="1"/>
          </p:cNvSpPr>
          <p:nvPr/>
        </p:nvSpPr>
        <p:spPr bwMode="auto">
          <a:xfrm>
            <a:off x="9442450" y="4529138"/>
            <a:ext cx="30163" cy="30163"/>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2" name="Oval 52"/>
          <p:cNvSpPr>
            <a:spLocks noChangeArrowheads="1"/>
          </p:cNvSpPr>
          <p:nvPr/>
        </p:nvSpPr>
        <p:spPr bwMode="auto">
          <a:xfrm>
            <a:off x="9518650" y="4529138"/>
            <a:ext cx="30163" cy="30163"/>
          </a:xfrm>
          <a:prstGeom prst="ellipse">
            <a:avLst/>
          </a:pr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3" name="Freeform 53"/>
          <p:cNvSpPr>
            <a:spLocks noEditPoints="1"/>
          </p:cNvSpPr>
          <p:nvPr/>
        </p:nvSpPr>
        <p:spPr bwMode="auto">
          <a:xfrm>
            <a:off x="8256588" y="4149726"/>
            <a:ext cx="481013" cy="481013"/>
          </a:xfrm>
          <a:custGeom>
            <a:avLst/>
            <a:gdLst>
              <a:gd name="T0" fmla="*/ 117 w 128"/>
              <a:gd name="T1" fmla="*/ 64 h 128"/>
              <a:gd name="T2" fmla="*/ 118 w 128"/>
              <a:gd name="T3" fmla="*/ 63 h 128"/>
              <a:gd name="T4" fmla="*/ 128 w 128"/>
              <a:gd name="T5" fmla="*/ 50 h 128"/>
              <a:gd name="T6" fmla="*/ 115 w 128"/>
              <a:gd name="T7" fmla="*/ 37 h 128"/>
              <a:gd name="T8" fmla="*/ 101 w 128"/>
              <a:gd name="T9" fmla="*/ 50 h 128"/>
              <a:gd name="T10" fmla="*/ 111 w 128"/>
              <a:gd name="T11" fmla="*/ 63 h 128"/>
              <a:gd name="T12" fmla="*/ 112 w 128"/>
              <a:gd name="T13" fmla="*/ 64 h 128"/>
              <a:gd name="T14" fmla="*/ 112 w 128"/>
              <a:gd name="T15" fmla="*/ 86 h 128"/>
              <a:gd name="T16" fmla="*/ 109 w 128"/>
              <a:gd name="T17" fmla="*/ 101 h 128"/>
              <a:gd name="T18" fmla="*/ 101 w 128"/>
              <a:gd name="T19" fmla="*/ 113 h 128"/>
              <a:gd name="T20" fmla="*/ 90 w 128"/>
              <a:gd name="T21" fmla="*/ 121 h 128"/>
              <a:gd name="T22" fmla="*/ 61 w 128"/>
              <a:gd name="T23" fmla="*/ 121 h 128"/>
              <a:gd name="T24" fmla="*/ 49 w 128"/>
              <a:gd name="T25" fmla="*/ 113 h 128"/>
              <a:gd name="T26" fmla="*/ 41 w 128"/>
              <a:gd name="T27" fmla="*/ 101 h 128"/>
              <a:gd name="T28" fmla="*/ 38 w 128"/>
              <a:gd name="T29" fmla="*/ 87 h 128"/>
              <a:gd name="T30" fmla="*/ 38 w 128"/>
              <a:gd name="T31" fmla="*/ 86 h 128"/>
              <a:gd name="T32" fmla="*/ 39 w 128"/>
              <a:gd name="T33" fmla="*/ 86 h 128"/>
              <a:gd name="T34" fmla="*/ 71 w 128"/>
              <a:gd name="T35" fmla="*/ 50 h 128"/>
              <a:gd name="T36" fmla="*/ 71 w 128"/>
              <a:gd name="T37" fmla="*/ 2 h 128"/>
              <a:gd name="T38" fmla="*/ 69 w 128"/>
              <a:gd name="T39" fmla="*/ 0 h 128"/>
              <a:gd name="T40" fmla="*/ 62 w 128"/>
              <a:gd name="T41" fmla="*/ 0 h 128"/>
              <a:gd name="T42" fmla="*/ 59 w 128"/>
              <a:gd name="T43" fmla="*/ 2 h 128"/>
              <a:gd name="T44" fmla="*/ 62 w 128"/>
              <a:gd name="T45" fmla="*/ 5 h 128"/>
              <a:gd name="T46" fmla="*/ 67 w 128"/>
              <a:gd name="T47" fmla="*/ 5 h 128"/>
              <a:gd name="T48" fmla="*/ 67 w 128"/>
              <a:gd name="T49" fmla="*/ 50 h 128"/>
              <a:gd name="T50" fmla="*/ 58 w 128"/>
              <a:gd name="T51" fmla="*/ 72 h 128"/>
              <a:gd name="T52" fmla="*/ 36 w 128"/>
              <a:gd name="T53" fmla="*/ 82 h 128"/>
              <a:gd name="T54" fmla="*/ 14 w 128"/>
              <a:gd name="T55" fmla="*/ 72 h 128"/>
              <a:gd name="T56" fmla="*/ 5 w 128"/>
              <a:gd name="T57" fmla="*/ 50 h 128"/>
              <a:gd name="T58" fmla="*/ 5 w 128"/>
              <a:gd name="T59" fmla="*/ 5 h 128"/>
              <a:gd name="T60" fmla="*/ 10 w 128"/>
              <a:gd name="T61" fmla="*/ 5 h 128"/>
              <a:gd name="T62" fmla="*/ 12 w 128"/>
              <a:gd name="T63" fmla="*/ 2 h 128"/>
              <a:gd name="T64" fmla="*/ 10 w 128"/>
              <a:gd name="T65" fmla="*/ 0 h 128"/>
              <a:gd name="T66" fmla="*/ 2 w 128"/>
              <a:gd name="T67" fmla="*/ 0 h 128"/>
              <a:gd name="T68" fmla="*/ 0 w 128"/>
              <a:gd name="T69" fmla="*/ 2 h 128"/>
              <a:gd name="T70" fmla="*/ 0 w 128"/>
              <a:gd name="T71" fmla="*/ 2 h 128"/>
              <a:gd name="T72" fmla="*/ 0 w 128"/>
              <a:gd name="T73" fmla="*/ 50 h 128"/>
              <a:gd name="T74" fmla="*/ 32 w 128"/>
              <a:gd name="T75" fmla="*/ 86 h 128"/>
              <a:gd name="T76" fmla="*/ 33 w 128"/>
              <a:gd name="T77" fmla="*/ 86 h 128"/>
              <a:gd name="T78" fmla="*/ 33 w 128"/>
              <a:gd name="T79" fmla="*/ 87 h 128"/>
              <a:gd name="T80" fmla="*/ 75 w 128"/>
              <a:gd name="T81" fmla="*/ 128 h 128"/>
              <a:gd name="T82" fmla="*/ 117 w 128"/>
              <a:gd name="T83" fmla="*/ 86 h 128"/>
              <a:gd name="T84" fmla="*/ 117 w 128"/>
              <a:gd name="T85" fmla="*/ 64 h 128"/>
              <a:gd name="T86" fmla="*/ 106 w 128"/>
              <a:gd name="T87" fmla="*/ 50 h 128"/>
              <a:gd name="T88" fmla="*/ 115 w 128"/>
              <a:gd name="T89" fmla="*/ 42 h 128"/>
              <a:gd name="T90" fmla="*/ 123 w 128"/>
              <a:gd name="T91" fmla="*/ 50 h 128"/>
              <a:gd name="T92" fmla="*/ 115 w 128"/>
              <a:gd name="T93" fmla="*/ 59 h 128"/>
              <a:gd name="T94" fmla="*/ 106 w 128"/>
              <a:gd name="T95" fmla="*/ 5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 h="128">
                <a:moveTo>
                  <a:pt x="117" y="64"/>
                </a:moveTo>
                <a:cubicBezTo>
                  <a:pt x="118" y="63"/>
                  <a:pt x="118" y="63"/>
                  <a:pt x="118" y="63"/>
                </a:cubicBezTo>
                <a:cubicBezTo>
                  <a:pt x="124" y="62"/>
                  <a:pt x="128" y="57"/>
                  <a:pt x="128" y="50"/>
                </a:cubicBezTo>
                <a:cubicBezTo>
                  <a:pt x="128" y="43"/>
                  <a:pt x="122" y="37"/>
                  <a:pt x="115" y="37"/>
                </a:cubicBezTo>
                <a:cubicBezTo>
                  <a:pt x="107" y="37"/>
                  <a:pt x="101" y="43"/>
                  <a:pt x="101" y="50"/>
                </a:cubicBezTo>
                <a:cubicBezTo>
                  <a:pt x="101" y="57"/>
                  <a:pt x="105" y="62"/>
                  <a:pt x="111" y="63"/>
                </a:cubicBezTo>
                <a:cubicBezTo>
                  <a:pt x="112" y="64"/>
                  <a:pt x="112" y="64"/>
                  <a:pt x="112" y="64"/>
                </a:cubicBezTo>
                <a:cubicBezTo>
                  <a:pt x="112" y="86"/>
                  <a:pt x="112" y="86"/>
                  <a:pt x="112" y="86"/>
                </a:cubicBezTo>
                <a:cubicBezTo>
                  <a:pt x="112" y="91"/>
                  <a:pt x="111" y="96"/>
                  <a:pt x="109" y="101"/>
                </a:cubicBezTo>
                <a:cubicBezTo>
                  <a:pt x="108" y="105"/>
                  <a:pt x="105" y="109"/>
                  <a:pt x="101" y="113"/>
                </a:cubicBezTo>
                <a:cubicBezTo>
                  <a:pt x="98" y="116"/>
                  <a:pt x="94" y="119"/>
                  <a:pt x="90" y="121"/>
                </a:cubicBezTo>
                <a:cubicBezTo>
                  <a:pt x="80" y="124"/>
                  <a:pt x="70" y="124"/>
                  <a:pt x="61" y="121"/>
                </a:cubicBezTo>
                <a:cubicBezTo>
                  <a:pt x="56" y="119"/>
                  <a:pt x="52" y="116"/>
                  <a:pt x="49" y="113"/>
                </a:cubicBezTo>
                <a:cubicBezTo>
                  <a:pt x="45" y="109"/>
                  <a:pt x="43" y="105"/>
                  <a:pt x="41" y="101"/>
                </a:cubicBezTo>
                <a:cubicBezTo>
                  <a:pt x="39" y="96"/>
                  <a:pt x="38" y="92"/>
                  <a:pt x="38" y="87"/>
                </a:cubicBezTo>
                <a:cubicBezTo>
                  <a:pt x="38" y="86"/>
                  <a:pt x="38" y="86"/>
                  <a:pt x="38" y="86"/>
                </a:cubicBezTo>
                <a:cubicBezTo>
                  <a:pt x="39" y="86"/>
                  <a:pt x="39" y="86"/>
                  <a:pt x="39" y="86"/>
                </a:cubicBezTo>
                <a:cubicBezTo>
                  <a:pt x="58" y="84"/>
                  <a:pt x="71" y="69"/>
                  <a:pt x="71" y="50"/>
                </a:cubicBezTo>
                <a:cubicBezTo>
                  <a:pt x="71" y="2"/>
                  <a:pt x="71" y="2"/>
                  <a:pt x="71" y="2"/>
                </a:cubicBezTo>
                <a:cubicBezTo>
                  <a:pt x="71" y="1"/>
                  <a:pt x="70" y="0"/>
                  <a:pt x="69" y="0"/>
                </a:cubicBezTo>
                <a:cubicBezTo>
                  <a:pt x="62" y="0"/>
                  <a:pt x="62" y="0"/>
                  <a:pt x="62" y="0"/>
                </a:cubicBezTo>
                <a:cubicBezTo>
                  <a:pt x="60" y="0"/>
                  <a:pt x="59" y="1"/>
                  <a:pt x="59" y="2"/>
                </a:cubicBezTo>
                <a:cubicBezTo>
                  <a:pt x="59" y="4"/>
                  <a:pt x="60" y="5"/>
                  <a:pt x="62" y="5"/>
                </a:cubicBezTo>
                <a:cubicBezTo>
                  <a:pt x="67" y="5"/>
                  <a:pt x="67" y="5"/>
                  <a:pt x="67" y="5"/>
                </a:cubicBezTo>
                <a:cubicBezTo>
                  <a:pt x="67" y="50"/>
                  <a:pt x="67" y="50"/>
                  <a:pt x="67" y="50"/>
                </a:cubicBezTo>
                <a:cubicBezTo>
                  <a:pt x="67" y="59"/>
                  <a:pt x="64" y="67"/>
                  <a:pt x="58" y="72"/>
                </a:cubicBezTo>
                <a:cubicBezTo>
                  <a:pt x="52" y="78"/>
                  <a:pt x="44" y="82"/>
                  <a:pt x="36" y="82"/>
                </a:cubicBezTo>
                <a:cubicBezTo>
                  <a:pt x="27" y="82"/>
                  <a:pt x="20" y="78"/>
                  <a:pt x="14" y="72"/>
                </a:cubicBezTo>
                <a:cubicBezTo>
                  <a:pt x="8" y="67"/>
                  <a:pt x="5" y="59"/>
                  <a:pt x="5" y="50"/>
                </a:cubicBezTo>
                <a:cubicBezTo>
                  <a:pt x="5" y="5"/>
                  <a:pt x="5" y="5"/>
                  <a:pt x="5" y="5"/>
                </a:cubicBezTo>
                <a:cubicBezTo>
                  <a:pt x="10" y="5"/>
                  <a:pt x="10" y="5"/>
                  <a:pt x="10" y="5"/>
                </a:cubicBezTo>
                <a:cubicBezTo>
                  <a:pt x="11" y="5"/>
                  <a:pt x="12" y="4"/>
                  <a:pt x="12" y="2"/>
                </a:cubicBezTo>
                <a:cubicBezTo>
                  <a:pt x="12" y="1"/>
                  <a:pt x="11" y="0"/>
                  <a:pt x="10" y="0"/>
                </a:cubicBezTo>
                <a:cubicBezTo>
                  <a:pt x="2" y="0"/>
                  <a:pt x="2" y="0"/>
                  <a:pt x="2" y="0"/>
                </a:cubicBezTo>
                <a:cubicBezTo>
                  <a:pt x="1" y="0"/>
                  <a:pt x="0" y="1"/>
                  <a:pt x="0" y="2"/>
                </a:cubicBezTo>
                <a:cubicBezTo>
                  <a:pt x="0" y="2"/>
                  <a:pt x="0" y="2"/>
                  <a:pt x="0" y="2"/>
                </a:cubicBezTo>
                <a:cubicBezTo>
                  <a:pt x="0" y="50"/>
                  <a:pt x="0" y="50"/>
                  <a:pt x="0" y="50"/>
                </a:cubicBezTo>
                <a:cubicBezTo>
                  <a:pt x="0" y="69"/>
                  <a:pt x="14" y="84"/>
                  <a:pt x="32" y="86"/>
                </a:cubicBezTo>
                <a:cubicBezTo>
                  <a:pt x="33" y="86"/>
                  <a:pt x="33" y="86"/>
                  <a:pt x="33" y="86"/>
                </a:cubicBezTo>
                <a:cubicBezTo>
                  <a:pt x="33" y="87"/>
                  <a:pt x="33" y="87"/>
                  <a:pt x="33" y="87"/>
                </a:cubicBezTo>
                <a:cubicBezTo>
                  <a:pt x="34" y="110"/>
                  <a:pt x="52" y="128"/>
                  <a:pt x="75" y="128"/>
                </a:cubicBezTo>
                <a:cubicBezTo>
                  <a:pt x="98" y="128"/>
                  <a:pt x="117" y="109"/>
                  <a:pt x="117" y="86"/>
                </a:cubicBezTo>
                <a:lnTo>
                  <a:pt x="117" y="64"/>
                </a:lnTo>
                <a:close/>
                <a:moveTo>
                  <a:pt x="106" y="50"/>
                </a:moveTo>
                <a:cubicBezTo>
                  <a:pt x="106" y="46"/>
                  <a:pt x="110" y="42"/>
                  <a:pt x="115" y="42"/>
                </a:cubicBezTo>
                <a:cubicBezTo>
                  <a:pt x="119" y="42"/>
                  <a:pt x="123" y="46"/>
                  <a:pt x="123" y="50"/>
                </a:cubicBezTo>
                <a:cubicBezTo>
                  <a:pt x="123" y="55"/>
                  <a:pt x="119" y="59"/>
                  <a:pt x="115" y="59"/>
                </a:cubicBezTo>
                <a:cubicBezTo>
                  <a:pt x="110" y="59"/>
                  <a:pt x="106" y="55"/>
                  <a:pt x="106" y="5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4" name="Freeform 54"/>
          <p:cNvSpPr>
            <a:spLocks noEditPoints="1"/>
          </p:cNvSpPr>
          <p:nvPr/>
        </p:nvSpPr>
        <p:spPr bwMode="auto">
          <a:xfrm>
            <a:off x="7296150" y="4146551"/>
            <a:ext cx="484188" cy="484188"/>
          </a:xfrm>
          <a:custGeom>
            <a:avLst/>
            <a:gdLst>
              <a:gd name="T0" fmla="*/ 72 w 129"/>
              <a:gd name="T1" fmla="*/ 92 h 129"/>
              <a:gd name="T2" fmla="*/ 126 w 129"/>
              <a:gd name="T3" fmla="*/ 37 h 129"/>
              <a:gd name="T4" fmla="*/ 126 w 129"/>
              <a:gd name="T5" fmla="*/ 29 h 129"/>
              <a:gd name="T6" fmla="*/ 100 w 129"/>
              <a:gd name="T7" fmla="*/ 3 h 129"/>
              <a:gd name="T8" fmla="*/ 92 w 129"/>
              <a:gd name="T9" fmla="*/ 3 h 129"/>
              <a:gd name="T10" fmla="*/ 37 w 129"/>
              <a:gd name="T11" fmla="*/ 57 h 129"/>
              <a:gd name="T12" fmla="*/ 37 w 129"/>
              <a:gd name="T13" fmla="*/ 59 h 129"/>
              <a:gd name="T14" fmla="*/ 39 w 129"/>
              <a:gd name="T15" fmla="*/ 87 h 129"/>
              <a:gd name="T16" fmla="*/ 8 w 129"/>
              <a:gd name="T17" fmla="*/ 118 h 129"/>
              <a:gd name="T18" fmla="*/ 4 w 129"/>
              <a:gd name="T19" fmla="*/ 115 h 129"/>
              <a:gd name="T20" fmla="*/ 2 w 129"/>
              <a:gd name="T21" fmla="*/ 114 h 129"/>
              <a:gd name="T22" fmla="*/ 1 w 129"/>
              <a:gd name="T23" fmla="*/ 115 h 129"/>
              <a:gd name="T24" fmla="*/ 0 w 129"/>
              <a:gd name="T25" fmla="*/ 116 h 129"/>
              <a:gd name="T26" fmla="*/ 1 w 129"/>
              <a:gd name="T27" fmla="*/ 118 h 129"/>
              <a:gd name="T28" fmla="*/ 11 w 129"/>
              <a:gd name="T29" fmla="*/ 128 h 129"/>
              <a:gd name="T30" fmla="*/ 14 w 129"/>
              <a:gd name="T31" fmla="*/ 128 h 129"/>
              <a:gd name="T32" fmla="*/ 15 w 129"/>
              <a:gd name="T33" fmla="*/ 127 h 129"/>
              <a:gd name="T34" fmla="*/ 14 w 129"/>
              <a:gd name="T35" fmla="*/ 125 h 129"/>
              <a:gd name="T36" fmla="*/ 11 w 129"/>
              <a:gd name="T37" fmla="*/ 121 h 129"/>
              <a:gd name="T38" fmla="*/ 42 w 129"/>
              <a:gd name="T39" fmla="*/ 90 h 129"/>
              <a:gd name="T40" fmla="*/ 70 w 129"/>
              <a:gd name="T41" fmla="*/ 92 h 129"/>
              <a:gd name="T42" fmla="*/ 72 w 129"/>
              <a:gd name="T43" fmla="*/ 92 h 129"/>
              <a:gd name="T44" fmla="*/ 96 w 129"/>
              <a:gd name="T45" fmla="*/ 5 h 129"/>
              <a:gd name="T46" fmla="*/ 124 w 129"/>
              <a:gd name="T47" fmla="*/ 33 h 129"/>
              <a:gd name="T48" fmla="*/ 117 w 129"/>
              <a:gd name="T49" fmla="*/ 40 h 129"/>
              <a:gd name="T50" fmla="*/ 89 w 129"/>
              <a:gd name="T51" fmla="*/ 12 h 129"/>
              <a:gd name="T52" fmla="*/ 96 w 129"/>
              <a:gd name="T53" fmla="*/ 5 h 129"/>
              <a:gd name="T54" fmla="*/ 85 w 129"/>
              <a:gd name="T55" fmla="*/ 15 h 129"/>
              <a:gd name="T56" fmla="*/ 114 w 129"/>
              <a:gd name="T57" fmla="*/ 44 h 129"/>
              <a:gd name="T58" fmla="*/ 89 w 129"/>
              <a:gd name="T59" fmla="*/ 68 h 129"/>
              <a:gd name="T60" fmla="*/ 61 w 129"/>
              <a:gd name="T61" fmla="*/ 40 h 129"/>
              <a:gd name="T62" fmla="*/ 85 w 129"/>
              <a:gd name="T63" fmla="*/ 15 h 129"/>
              <a:gd name="T64" fmla="*/ 43 w 129"/>
              <a:gd name="T65" fmla="*/ 86 h 129"/>
              <a:gd name="T66" fmla="*/ 41 w 129"/>
              <a:gd name="T67" fmla="*/ 59 h 129"/>
              <a:gd name="T68" fmla="*/ 58 w 129"/>
              <a:gd name="T69" fmla="*/ 43 h 129"/>
              <a:gd name="T70" fmla="*/ 86 w 129"/>
              <a:gd name="T71" fmla="*/ 71 h 129"/>
              <a:gd name="T72" fmla="*/ 70 w 129"/>
              <a:gd name="T73" fmla="*/ 88 h 129"/>
              <a:gd name="T74" fmla="*/ 43 w 129"/>
              <a:gd name="T75" fmla="*/ 86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9" h="129">
                <a:moveTo>
                  <a:pt x="72" y="92"/>
                </a:moveTo>
                <a:cubicBezTo>
                  <a:pt x="126" y="37"/>
                  <a:pt x="126" y="37"/>
                  <a:pt x="126" y="37"/>
                </a:cubicBezTo>
                <a:cubicBezTo>
                  <a:pt x="129" y="35"/>
                  <a:pt x="129" y="31"/>
                  <a:pt x="126" y="29"/>
                </a:cubicBezTo>
                <a:cubicBezTo>
                  <a:pt x="100" y="3"/>
                  <a:pt x="100" y="3"/>
                  <a:pt x="100" y="3"/>
                </a:cubicBezTo>
                <a:cubicBezTo>
                  <a:pt x="98" y="0"/>
                  <a:pt x="94" y="0"/>
                  <a:pt x="92" y="3"/>
                </a:cubicBezTo>
                <a:cubicBezTo>
                  <a:pt x="37" y="57"/>
                  <a:pt x="37" y="57"/>
                  <a:pt x="37" y="57"/>
                </a:cubicBezTo>
                <a:cubicBezTo>
                  <a:pt x="37" y="57"/>
                  <a:pt x="37" y="58"/>
                  <a:pt x="37" y="59"/>
                </a:cubicBezTo>
                <a:cubicBezTo>
                  <a:pt x="39" y="87"/>
                  <a:pt x="39" y="87"/>
                  <a:pt x="39" y="87"/>
                </a:cubicBezTo>
                <a:cubicBezTo>
                  <a:pt x="8" y="118"/>
                  <a:pt x="8" y="118"/>
                  <a:pt x="8" y="118"/>
                </a:cubicBezTo>
                <a:cubicBezTo>
                  <a:pt x="4" y="115"/>
                  <a:pt x="4" y="115"/>
                  <a:pt x="4" y="115"/>
                </a:cubicBezTo>
                <a:cubicBezTo>
                  <a:pt x="3" y="114"/>
                  <a:pt x="3" y="114"/>
                  <a:pt x="2" y="114"/>
                </a:cubicBezTo>
                <a:cubicBezTo>
                  <a:pt x="2" y="114"/>
                  <a:pt x="1" y="114"/>
                  <a:pt x="1" y="115"/>
                </a:cubicBezTo>
                <a:cubicBezTo>
                  <a:pt x="0" y="115"/>
                  <a:pt x="0" y="116"/>
                  <a:pt x="0" y="116"/>
                </a:cubicBezTo>
                <a:cubicBezTo>
                  <a:pt x="0" y="117"/>
                  <a:pt x="0" y="117"/>
                  <a:pt x="1" y="118"/>
                </a:cubicBezTo>
                <a:cubicBezTo>
                  <a:pt x="11" y="128"/>
                  <a:pt x="11" y="128"/>
                  <a:pt x="11" y="128"/>
                </a:cubicBezTo>
                <a:cubicBezTo>
                  <a:pt x="12" y="129"/>
                  <a:pt x="14" y="129"/>
                  <a:pt x="14" y="128"/>
                </a:cubicBezTo>
                <a:cubicBezTo>
                  <a:pt x="15" y="128"/>
                  <a:pt x="15" y="127"/>
                  <a:pt x="15" y="127"/>
                </a:cubicBezTo>
                <a:cubicBezTo>
                  <a:pt x="15" y="126"/>
                  <a:pt x="15" y="126"/>
                  <a:pt x="14" y="125"/>
                </a:cubicBezTo>
                <a:cubicBezTo>
                  <a:pt x="11" y="121"/>
                  <a:pt x="11" y="121"/>
                  <a:pt x="11" y="121"/>
                </a:cubicBezTo>
                <a:cubicBezTo>
                  <a:pt x="42" y="90"/>
                  <a:pt x="42" y="90"/>
                  <a:pt x="42" y="90"/>
                </a:cubicBezTo>
                <a:cubicBezTo>
                  <a:pt x="70" y="92"/>
                  <a:pt x="70" y="92"/>
                  <a:pt x="70" y="92"/>
                </a:cubicBezTo>
                <a:cubicBezTo>
                  <a:pt x="71" y="92"/>
                  <a:pt x="72" y="92"/>
                  <a:pt x="72" y="92"/>
                </a:cubicBezTo>
                <a:close/>
                <a:moveTo>
                  <a:pt x="96" y="5"/>
                </a:moveTo>
                <a:cubicBezTo>
                  <a:pt x="124" y="33"/>
                  <a:pt x="124" y="33"/>
                  <a:pt x="124" y="33"/>
                </a:cubicBezTo>
                <a:cubicBezTo>
                  <a:pt x="117" y="40"/>
                  <a:pt x="117" y="40"/>
                  <a:pt x="117" y="40"/>
                </a:cubicBezTo>
                <a:cubicBezTo>
                  <a:pt x="89" y="12"/>
                  <a:pt x="89" y="12"/>
                  <a:pt x="89" y="12"/>
                </a:cubicBezTo>
                <a:lnTo>
                  <a:pt x="96" y="5"/>
                </a:lnTo>
                <a:close/>
                <a:moveTo>
                  <a:pt x="85" y="15"/>
                </a:moveTo>
                <a:cubicBezTo>
                  <a:pt x="114" y="44"/>
                  <a:pt x="114" y="44"/>
                  <a:pt x="114" y="44"/>
                </a:cubicBezTo>
                <a:cubicBezTo>
                  <a:pt x="89" y="68"/>
                  <a:pt x="89" y="68"/>
                  <a:pt x="89" y="68"/>
                </a:cubicBezTo>
                <a:cubicBezTo>
                  <a:pt x="61" y="40"/>
                  <a:pt x="61" y="40"/>
                  <a:pt x="61" y="40"/>
                </a:cubicBezTo>
                <a:lnTo>
                  <a:pt x="85" y="15"/>
                </a:lnTo>
                <a:close/>
                <a:moveTo>
                  <a:pt x="43" y="86"/>
                </a:moveTo>
                <a:cubicBezTo>
                  <a:pt x="41" y="59"/>
                  <a:pt x="41" y="59"/>
                  <a:pt x="41" y="59"/>
                </a:cubicBezTo>
                <a:cubicBezTo>
                  <a:pt x="58" y="43"/>
                  <a:pt x="58" y="43"/>
                  <a:pt x="58" y="43"/>
                </a:cubicBezTo>
                <a:cubicBezTo>
                  <a:pt x="86" y="71"/>
                  <a:pt x="86" y="71"/>
                  <a:pt x="86" y="71"/>
                </a:cubicBezTo>
                <a:cubicBezTo>
                  <a:pt x="70" y="88"/>
                  <a:pt x="70" y="88"/>
                  <a:pt x="70" y="88"/>
                </a:cubicBezTo>
                <a:lnTo>
                  <a:pt x="43" y="86"/>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5" name="Freeform 55"/>
          <p:cNvSpPr>
            <a:spLocks noEditPoints="1"/>
          </p:cNvSpPr>
          <p:nvPr/>
        </p:nvSpPr>
        <p:spPr bwMode="auto">
          <a:xfrm>
            <a:off x="6334125" y="4149726"/>
            <a:ext cx="481013" cy="481013"/>
          </a:xfrm>
          <a:custGeom>
            <a:avLst/>
            <a:gdLst>
              <a:gd name="T0" fmla="*/ 128 w 128"/>
              <a:gd name="T1" fmla="*/ 24 h 128"/>
              <a:gd name="T2" fmla="*/ 127 w 128"/>
              <a:gd name="T3" fmla="*/ 22 h 128"/>
              <a:gd name="T4" fmla="*/ 106 w 128"/>
              <a:gd name="T5" fmla="*/ 1 h 128"/>
              <a:gd name="T6" fmla="*/ 103 w 128"/>
              <a:gd name="T7" fmla="*/ 1 h 128"/>
              <a:gd name="T8" fmla="*/ 102 w 128"/>
              <a:gd name="T9" fmla="*/ 2 h 128"/>
              <a:gd name="T10" fmla="*/ 103 w 128"/>
              <a:gd name="T11" fmla="*/ 4 h 128"/>
              <a:gd name="T12" fmla="*/ 112 w 128"/>
              <a:gd name="T13" fmla="*/ 13 h 128"/>
              <a:gd name="T14" fmla="*/ 94 w 128"/>
              <a:gd name="T15" fmla="*/ 31 h 128"/>
              <a:gd name="T16" fmla="*/ 80 w 128"/>
              <a:gd name="T17" fmla="*/ 16 h 128"/>
              <a:gd name="T18" fmla="*/ 77 w 128"/>
              <a:gd name="T19" fmla="*/ 16 h 128"/>
              <a:gd name="T20" fmla="*/ 76 w 128"/>
              <a:gd name="T21" fmla="*/ 18 h 128"/>
              <a:gd name="T22" fmla="*/ 77 w 128"/>
              <a:gd name="T23" fmla="*/ 20 h 128"/>
              <a:gd name="T24" fmla="*/ 80 w 128"/>
              <a:gd name="T25" fmla="*/ 23 h 128"/>
              <a:gd name="T26" fmla="*/ 21 w 128"/>
              <a:gd name="T27" fmla="*/ 82 h 128"/>
              <a:gd name="T28" fmla="*/ 21 w 128"/>
              <a:gd name="T29" fmla="*/ 84 h 128"/>
              <a:gd name="T30" fmla="*/ 21 w 128"/>
              <a:gd name="T31" fmla="*/ 85 h 128"/>
              <a:gd name="T32" fmla="*/ 21 w 128"/>
              <a:gd name="T33" fmla="*/ 85 h 128"/>
              <a:gd name="T34" fmla="*/ 23 w 128"/>
              <a:gd name="T35" fmla="*/ 102 h 128"/>
              <a:gd name="T36" fmla="*/ 1 w 128"/>
              <a:gd name="T37" fmla="*/ 124 h 128"/>
              <a:gd name="T38" fmla="*/ 1 w 128"/>
              <a:gd name="T39" fmla="*/ 127 h 128"/>
              <a:gd name="T40" fmla="*/ 4 w 128"/>
              <a:gd name="T41" fmla="*/ 127 h 128"/>
              <a:gd name="T42" fmla="*/ 26 w 128"/>
              <a:gd name="T43" fmla="*/ 105 h 128"/>
              <a:gd name="T44" fmla="*/ 44 w 128"/>
              <a:gd name="T45" fmla="*/ 107 h 128"/>
              <a:gd name="T46" fmla="*/ 46 w 128"/>
              <a:gd name="T47" fmla="*/ 107 h 128"/>
              <a:gd name="T48" fmla="*/ 105 w 128"/>
              <a:gd name="T49" fmla="*/ 48 h 128"/>
              <a:gd name="T50" fmla="*/ 108 w 128"/>
              <a:gd name="T51" fmla="*/ 51 h 128"/>
              <a:gd name="T52" fmla="*/ 112 w 128"/>
              <a:gd name="T53" fmla="*/ 51 h 128"/>
              <a:gd name="T54" fmla="*/ 112 w 128"/>
              <a:gd name="T55" fmla="*/ 48 h 128"/>
              <a:gd name="T56" fmla="*/ 97 w 128"/>
              <a:gd name="T57" fmla="*/ 34 h 128"/>
              <a:gd name="T58" fmla="*/ 115 w 128"/>
              <a:gd name="T59" fmla="*/ 16 h 128"/>
              <a:gd name="T60" fmla="*/ 124 w 128"/>
              <a:gd name="T61" fmla="*/ 25 h 128"/>
              <a:gd name="T62" fmla="*/ 127 w 128"/>
              <a:gd name="T63" fmla="*/ 25 h 128"/>
              <a:gd name="T64" fmla="*/ 128 w 128"/>
              <a:gd name="T65" fmla="*/ 24 h 128"/>
              <a:gd name="T66" fmla="*/ 83 w 128"/>
              <a:gd name="T67" fmla="*/ 26 h 128"/>
              <a:gd name="T68" fmla="*/ 91 w 128"/>
              <a:gd name="T69" fmla="*/ 34 h 128"/>
              <a:gd name="T70" fmla="*/ 61 w 128"/>
              <a:gd name="T71" fmla="*/ 64 h 128"/>
              <a:gd name="T72" fmla="*/ 53 w 128"/>
              <a:gd name="T73" fmla="*/ 56 h 128"/>
              <a:gd name="T74" fmla="*/ 83 w 128"/>
              <a:gd name="T75" fmla="*/ 26 h 128"/>
              <a:gd name="T76" fmla="*/ 43 w 128"/>
              <a:gd name="T77" fmla="*/ 103 h 128"/>
              <a:gd name="T78" fmla="*/ 27 w 128"/>
              <a:gd name="T79" fmla="*/ 101 h 128"/>
              <a:gd name="T80" fmla="*/ 25 w 128"/>
              <a:gd name="T81" fmla="*/ 85 h 128"/>
              <a:gd name="T82" fmla="*/ 50 w 128"/>
              <a:gd name="T83" fmla="*/ 60 h 128"/>
              <a:gd name="T84" fmla="*/ 68 w 128"/>
              <a:gd name="T85" fmla="*/ 78 h 128"/>
              <a:gd name="T86" fmla="*/ 43 w 128"/>
              <a:gd name="T87" fmla="*/ 103 h 128"/>
              <a:gd name="T88" fmla="*/ 102 w 128"/>
              <a:gd name="T89" fmla="*/ 45 h 128"/>
              <a:gd name="T90" fmla="*/ 72 w 128"/>
              <a:gd name="T91" fmla="*/ 75 h 128"/>
              <a:gd name="T92" fmla="*/ 64 w 128"/>
              <a:gd name="T93" fmla="*/ 67 h 128"/>
              <a:gd name="T94" fmla="*/ 94 w 128"/>
              <a:gd name="T95" fmla="*/ 37 h 128"/>
              <a:gd name="T96" fmla="*/ 102 w 128"/>
              <a:gd name="T97" fmla="*/ 4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8">
                <a:moveTo>
                  <a:pt x="128" y="24"/>
                </a:moveTo>
                <a:cubicBezTo>
                  <a:pt x="128" y="23"/>
                  <a:pt x="128" y="22"/>
                  <a:pt x="127" y="22"/>
                </a:cubicBezTo>
                <a:cubicBezTo>
                  <a:pt x="106" y="1"/>
                  <a:pt x="106" y="1"/>
                  <a:pt x="106" y="1"/>
                </a:cubicBezTo>
                <a:cubicBezTo>
                  <a:pt x="105" y="0"/>
                  <a:pt x="104" y="0"/>
                  <a:pt x="103" y="1"/>
                </a:cubicBezTo>
                <a:cubicBezTo>
                  <a:pt x="102" y="1"/>
                  <a:pt x="102" y="2"/>
                  <a:pt x="102" y="2"/>
                </a:cubicBezTo>
                <a:cubicBezTo>
                  <a:pt x="102" y="3"/>
                  <a:pt x="102" y="3"/>
                  <a:pt x="103" y="4"/>
                </a:cubicBezTo>
                <a:cubicBezTo>
                  <a:pt x="112" y="13"/>
                  <a:pt x="112" y="13"/>
                  <a:pt x="112" y="13"/>
                </a:cubicBezTo>
                <a:cubicBezTo>
                  <a:pt x="94" y="31"/>
                  <a:pt x="94" y="31"/>
                  <a:pt x="94" y="31"/>
                </a:cubicBezTo>
                <a:cubicBezTo>
                  <a:pt x="80" y="16"/>
                  <a:pt x="80" y="16"/>
                  <a:pt x="80" y="16"/>
                </a:cubicBezTo>
                <a:cubicBezTo>
                  <a:pt x="79" y="16"/>
                  <a:pt x="77" y="16"/>
                  <a:pt x="77" y="16"/>
                </a:cubicBezTo>
                <a:cubicBezTo>
                  <a:pt x="76" y="17"/>
                  <a:pt x="76" y="17"/>
                  <a:pt x="76" y="18"/>
                </a:cubicBezTo>
                <a:cubicBezTo>
                  <a:pt x="76" y="19"/>
                  <a:pt x="76" y="19"/>
                  <a:pt x="77" y="20"/>
                </a:cubicBezTo>
                <a:cubicBezTo>
                  <a:pt x="80" y="23"/>
                  <a:pt x="80" y="23"/>
                  <a:pt x="80" y="23"/>
                </a:cubicBezTo>
                <a:cubicBezTo>
                  <a:pt x="21" y="82"/>
                  <a:pt x="21" y="82"/>
                  <a:pt x="21" y="82"/>
                </a:cubicBezTo>
                <a:cubicBezTo>
                  <a:pt x="21" y="83"/>
                  <a:pt x="21" y="83"/>
                  <a:pt x="21" y="84"/>
                </a:cubicBezTo>
                <a:cubicBezTo>
                  <a:pt x="21" y="85"/>
                  <a:pt x="21" y="85"/>
                  <a:pt x="21" y="85"/>
                </a:cubicBezTo>
                <a:cubicBezTo>
                  <a:pt x="21" y="85"/>
                  <a:pt x="21" y="85"/>
                  <a:pt x="21" y="85"/>
                </a:cubicBezTo>
                <a:cubicBezTo>
                  <a:pt x="23" y="102"/>
                  <a:pt x="23" y="102"/>
                  <a:pt x="23" y="102"/>
                </a:cubicBezTo>
                <a:cubicBezTo>
                  <a:pt x="1" y="124"/>
                  <a:pt x="1" y="124"/>
                  <a:pt x="1" y="124"/>
                </a:cubicBezTo>
                <a:cubicBezTo>
                  <a:pt x="0" y="125"/>
                  <a:pt x="0" y="126"/>
                  <a:pt x="1" y="127"/>
                </a:cubicBezTo>
                <a:cubicBezTo>
                  <a:pt x="2" y="128"/>
                  <a:pt x="3" y="128"/>
                  <a:pt x="4" y="127"/>
                </a:cubicBezTo>
                <a:cubicBezTo>
                  <a:pt x="26" y="105"/>
                  <a:pt x="26" y="105"/>
                  <a:pt x="26" y="105"/>
                </a:cubicBezTo>
                <a:cubicBezTo>
                  <a:pt x="44" y="107"/>
                  <a:pt x="44" y="107"/>
                  <a:pt x="44" y="107"/>
                </a:cubicBezTo>
                <a:cubicBezTo>
                  <a:pt x="45" y="107"/>
                  <a:pt x="45" y="107"/>
                  <a:pt x="46" y="107"/>
                </a:cubicBezTo>
                <a:cubicBezTo>
                  <a:pt x="105" y="48"/>
                  <a:pt x="105" y="48"/>
                  <a:pt x="105" y="48"/>
                </a:cubicBezTo>
                <a:cubicBezTo>
                  <a:pt x="108" y="51"/>
                  <a:pt x="108" y="51"/>
                  <a:pt x="108" y="51"/>
                </a:cubicBezTo>
                <a:cubicBezTo>
                  <a:pt x="109" y="52"/>
                  <a:pt x="111" y="52"/>
                  <a:pt x="112" y="51"/>
                </a:cubicBezTo>
                <a:cubicBezTo>
                  <a:pt x="112" y="50"/>
                  <a:pt x="112" y="49"/>
                  <a:pt x="112" y="48"/>
                </a:cubicBezTo>
                <a:cubicBezTo>
                  <a:pt x="97" y="34"/>
                  <a:pt x="97" y="34"/>
                  <a:pt x="97" y="34"/>
                </a:cubicBezTo>
                <a:cubicBezTo>
                  <a:pt x="115" y="16"/>
                  <a:pt x="115" y="16"/>
                  <a:pt x="115" y="16"/>
                </a:cubicBezTo>
                <a:cubicBezTo>
                  <a:pt x="124" y="25"/>
                  <a:pt x="124" y="25"/>
                  <a:pt x="124" y="25"/>
                </a:cubicBezTo>
                <a:cubicBezTo>
                  <a:pt x="125" y="26"/>
                  <a:pt x="126" y="26"/>
                  <a:pt x="127" y="25"/>
                </a:cubicBezTo>
                <a:cubicBezTo>
                  <a:pt x="128" y="25"/>
                  <a:pt x="128" y="24"/>
                  <a:pt x="128" y="24"/>
                </a:cubicBezTo>
                <a:close/>
                <a:moveTo>
                  <a:pt x="83" y="26"/>
                </a:moveTo>
                <a:cubicBezTo>
                  <a:pt x="91" y="34"/>
                  <a:pt x="91" y="34"/>
                  <a:pt x="91" y="34"/>
                </a:cubicBezTo>
                <a:cubicBezTo>
                  <a:pt x="61" y="64"/>
                  <a:pt x="61" y="64"/>
                  <a:pt x="61" y="64"/>
                </a:cubicBezTo>
                <a:cubicBezTo>
                  <a:pt x="53" y="56"/>
                  <a:pt x="53" y="56"/>
                  <a:pt x="53" y="56"/>
                </a:cubicBezTo>
                <a:lnTo>
                  <a:pt x="83" y="26"/>
                </a:lnTo>
                <a:close/>
                <a:moveTo>
                  <a:pt x="43" y="103"/>
                </a:moveTo>
                <a:cubicBezTo>
                  <a:pt x="27" y="101"/>
                  <a:pt x="27" y="101"/>
                  <a:pt x="27" y="101"/>
                </a:cubicBezTo>
                <a:cubicBezTo>
                  <a:pt x="25" y="85"/>
                  <a:pt x="25" y="85"/>
                  <a:pt x="25" y="85"/>
                </a:cubicBezTo>
                <a:cubicBezTo>
                  <a:pt x="50" y="60"/>
                  <a:pt x="50" y="60"/>
                  <a:pt x="50" y="60"/>
                </a:cubicBezTo>
                <a:cubicBezTo>
                  <a:pt x="68" y="78"/>
                  <a:pt x="68" y="78"/>
                  <a:pt x="68" y="78"/>
                </a:cubicBezTo>
                <a:lnTo>
                  <a:pt x="43" y="103"/>
                </a:lnTo>
                <a:close/>
                <a:moveTo>
                  <a:pt x="102" y="45"/>
                </a:moveTo>
                <a:cubicBezTo>
                  <a:pt x="72" y="75"/>
                  <a:pt x="72" y="75"/>
                  <a:pt x="72" y="75"/>
                </a:cubicBezTo>
                <a:cubicBezTo>
                  <a:pt x="64" y="67"/>
                  <a:pt x="64" y="67"/>
                  <a:pt x="64" y="67"/>
                </a:cubicBezTo>
                <a:cubicBezTo>
                  <a:pt x="94" y="37"/>
                  <a:pt x="94" y="37"/>
                  <a:pt x="94" y="37"/>
                </a:cubicBezTo>
                <a:lnTo>
                  <a:pt x="102" y="45"/>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6" name="Freeform 56"/>
          <p:cNvSpPr>
            <a:spLocks noEditPoints="1"/>
          </p:cNvSpPr>
          <p:nvPr/>
        </p:nvSpPr>
        <p:spPr bwMode="auto">
          <a:xfrm>
            <a:off x="5373688" y="4149726"/>
            <a:ext cx="479425" cy="481013"/>
          </a:xfrm>
          <a:custGeom>
            <a:avLst/>
            <a:gdLst>
              <a:gd name="T0" fmla="*/ 22 w 128"/>
              <a:gd name="T1" fmla="*/ 111 h 128"/>
              <a:gd name="T2" fmla="*/ 31 w 128"/>
              <a:gd name="T3" fmla="*/ 114 h 128"/>
              <a:gd name="T4" fmla="*/ 43 w 128"/>
              <a:gd name="T5" fmla="*/ 109 h 128"/>
              <a:gd name="T6" fmla="*/ 123 w 128"/>
              <a:gd name="T7" fmla="*/ 29 h 128"/>
              <a:gd name="T8" fmla="*/ 128 w 128"/>
              <a:gd name="T9" fmla="*/ 17 h 128"/>
              <a:gd name="T10" fmla="*/ 123 w 128"/>
              <a:gd name="T11" fmla="*/ 5 h 128"/>
              <a:gd name="T12" fmla="*/ 111 w 128"/>
              <a:gd name="T13" fmla="*/ 0 h 128"/>
              <a:gd name="T14" fmla="*/ 99 w 128"/>
              <a:gd name="T15" fmla="*/ 5 h 128"/>
              <a:gd name="T16" fmla="*/ 19 w 128"/>
              <a:gd name="T17" fmla="*/ 85 h 128"/>
              <a:gd name="T18" fmla="*/ 17 w 128"/>
              <a:gd name="T19" fmla="*/ 106 h 128"/>
              <a:gd name="T20" fmla="*/ 18 w 128"/>
              <a:gd name="T21" fmla="*/ 107 h 128"/>
              <a:gd name="T22" fmla="*/ 1 w 128"/>
              <a:gd name="T23" fmla="*/ 124 h 128"/>
              <a:gd name="T24" fmla="*/ 0 w 128"/>
              <a:gd name="T25" fmla="*/ 126 h 128"/>
              <a:gd name="T26" fmla="*/ 1 w 128"/>
              <a:gd name="T27" fmla="*/ 127 h 128"/>
              <a:gd name="T28" fmla="*/ 4 w 128"/>
              <a:gd name="T29" fmla="*/ 127 h 128"/>
              <a:gd name="T30" fmla="*/ 21 w 128"/>
              <a:gd name="T31" fmla="*/ 110 h 128"/>
              <a:gd name="T32" fmla="*/ 22 w 128"/>
              <a:gd name="T33" fmla="*/ 111 h 128"/>
              <a:gd name="T34" fmla="*/ 20 w 128"/>
              <a:gd name="T35" fmla="*/ 102 h 128"/>
              <a:gd name="T36" fmla="*/ 22 w 128"/>
              <a:gd name="T37" fmla="*/ 88 h 128"/>
              <a:gd name="T38" fmla="*/ 102 w 128"/>
              <a:gd name="T39" fmla="*/ 8 h 128"/>
              <a:gd name="T40" fmla="*/ 120 w 128"/>
              <a:gd name="T41" fmla="*/ 8 h 128"/>
              <a:gd name="T42" fmla="*/ 120 w 128"/>
              <a:gd name="T43" fmla="*/ 26 h 128"/>
              <a:gd name="T44" fmla="*/ 40 w 128"/>
              <a:gd name="T45" fmla="*/ 106 h 128"/>
              <a:gd name="T46" fmla="*/ 31 w 128"/>
              <a:gd name="T47" fmla="*/ 109 h 128"/>
              <a:gd name="T48" fmla="*/ 26 w 128"/>
              <a:gd name="T49" fmla="*/ 108 h 128"/>
              <a:gd name="T50" fmla="*/ 24 w 128"/>
              <a:gd name="T51" fmla="*/ 107 h 128"/>
              <a:gd name="T52" fmla="*/ 70 w 128"/>
              <a:gd name="T53" fmla="*/ 61 h 128"/>
              <a:gd name="T54" fmla="*/ 70 w 128"/>
              <a:gd name="T55" fmla="*/ 58 h 128"/>
              <a:gd name="T56" fmla="*/ 67 w 128"/>
              <a:gd name="T57" fmla="*/ 58 h 128"/>
              <a:gd name="T58" fmla="*/ 21 w 128"/>
              <a:gd name="T59" fmla="*/ 104 h 128"/>
              <a:gd name="T60" fmla="*/ 20 w 128"/>
              <a:gd name="T61" fmla="*/ 10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8" h="128">
                <a:moveTo>
                  <a:pt x="22" y="111"/>
                </a:moveTo>
                <a:cubicBezTo>
                  <a:pt x="25" y="113"/>
                  <a:pt x="28" y="114"/>
                  <a:pt x="31" y="114"/>
                </a:cubicBezTo>
                <a:cubicBezTo>
                  <a:pt x="36" y="114"/>
                  <a:pt x="40" y="112"/>
                  <a:pt x="43" y="109"/>
                </a:cubicBezTo>
                <a:cubicBezTo>
                  <a:pt x="123" y="29"/>
                  <a:pt x="123" y="29"/>
                  <a:pt x="123" y="29"/>
                </a:cubicBezTo>
                <a:cubicBezTo>
                  <a:pt x="126" y="26"/>
                  <a:pt x="128" y="22"/>
                  <a:pt x="128" y="17"/>
                </a:cubicBezTo>
                <a:cubicBezTo>
                  <a:pt x="128" y="13"/>
                  <a:pt x="126" y="8"/>
                  <a:pt x="123" y="5"/>
                </a:cubicBezTo>
                <a:cubicBezTo>
                  <a:pt x="120" y="2"/>
                  <a:pt x="115" y="0"/>
                  <a:pt x="111" y="0"/>
                </a:cubicBezTo>
                <a:cubicBezTo>
                  <a:pt x="106" y="0"/>
                  <a:pt x="102" y="2"/>
                  <a:pt x="99" y="5"/>
                </a:cubicBezTo>
                <a:cubicBezTo>
                  <a:pt x="19" y="85"/>
                  <a:pt x="19" y="85"/>
                  <a:pt x="19" y="85"/>
                </a:cubicBezTo>
                <a:cubicBezTo>
                  <a:pt x="13" y="90"/>
                  <a:pt x="12" y="99"/>
                  <a:pt x="17" y="106"/>
                </a:cubicBezTo>
                <a:cubicBezTo>
                  <a:pt x="18" y="107"/>
                  <a:pt x="18" y="107"/>
                  <a:pt x="18" y="107"/>
                </a:cubicBezTo>
                <a:cubicBezTo>
                  <a:pt x="1" y="124"/>
                  <a:pt x="1" y="124"/>
                  <a:pt x="1" y="124"/>
                </a:cubicBezTo>
                <a:cubicBezTo>
                  <a:pt x="0" y="125"/>
                  <a:pt x="0" y="125"/>
                  <a:pt x="0" y="126"/>
                </a:cubicBezTo>
                <a:cubicBezTo>
                  <a:pt x="0" y="126"/>
                  <a:pt x="0" y="127"/>
                  <a:pt x="1" y="127"/>
                </a:cubicBezTo>
                <a:cubicBezTo>
                  <a:pt x="2" y="128"/>
                  <a:pt x="3" y="128"/>
                  <a:pt x="4" y="127"/>
                </a:cubicBezTo>
                <a:cubicBezTo>
                  <a:pt x="21" y="110"/>
                  <a:pt x="21" y="110"/>
                  <a:pt x="21" y="110"/>
                </a:cubicBezTo>
                <a:lnTo>
                  <a:pt x="22" y="111"/>
                </a:lnTo>
                <a:close/>
                <a:moveTo>
                  <a:pt x="20" y="102"/>
                </a:moveTo>
                <a:cubicBezTo>
                  <a:pt x="18" y="97"/>
                  <a:pt x="19" y="92"/>
                  <a:pt x="22" y="88"/>
                </a:cubicBezTo>
                <a:cubicBezTo>
                  <a:pt x="102" y="8"/>
                  <a:pt x="102" y="8"/>
                  <a:pt x="102" y="8"/>
                </a:cubicBezTo>
                <a:cubicBezTo>
                  <a:pt x="107" y="3"/>
                  <a:pt x="115" y="3"/>
                  <a:pt x="120" y="8"/>
                </a:cubicBezTo>
                <a:cubicBezTo>
                  <a:pt x="125" y="13"/>
                  <a:pt x="125" y="21"/>
                  <a:pt x="120" y="26"/>
                </a:cubicBezTo>
                <a:cubicBezTo>
                  <a:pt x="40" y="106"/>
                  <a:pt x="40" y="106"/>
                  <a:pt x="40" y="106"/>
                </a:cubicBezTo>
                <a:cubicBezTo>
                  <a:pt x="38" y="108"/>
                  <a:pt x="35" y="109"/>
                  <a:pt x="31" y="109"/>
                </a:cubicBezTo>
                <a:cubicBezTo>
                  <a:pt x="29" y="109"/>
                  <a:pt x="27" y="109"/>
                  <a:pt x="26" y="108"/>
                </a:cubicBezTo>
                <a:cubicBezTo>
                  <a:pt x="24" y="107"/>
                  <a:pt x="24" y="107"/>
                  <a:pt x="24" y="107"/>
                </a:cubicBezTo>
                <a:cubicBezTo>
                  <a:pt x="70" y="61"/>
                  <a:pt x="70" y="61"/>
                  <a:pt x="70" y="61"/>
                </a:cubicBezTo>
                <a:cubicBezTo>
                  <a:pt x="71" y="60"/>
                  <a:pt x="71" y="59"/>
                  <a:pt x="70" y="58"/>
                </a:cubicBezTo>
                <a:cubicBezTo>
                  <a:pt x="69" y="57"/>
                  <a:pt x="68" y="57"/>
                  <a:pt x="67" y="58"/>
                </a:cubicBezTo>
                <a:cubicBezTo>
                  <a:pt x="21" y="104"/>
                  <a:pt x="21" y="104"/>
                  <a:pt x="21" y="104"/>
                </a:cubicBezTo>
                <a:lnTo>
                  <a:pt x="20" y="102"/>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7" name="Freeform 57"/>
          <p:cNvSpPr/>
          <p:nvPr/>
        </p:nvSpPr>
        <p:spPr bwMode="auto">
          <a:xfrm>
            <a:off x="4724400" y="4221163"/>
            <a:ext cx="17463" cy="19050"/>
          </a:xfrm>
          <a:custGeom>
            <a:avLst/>
            <a:gdLst>
              <a:gd name="T0" fmla="*/ 1 w 5"/>
              <a:gd name="T1" fmla="*/ 1 h 5"/>
              <a:gd name="T2" fmla="*/ 0 w 5"/>
              <a:gd name="T3" fmla="*/ 3 h 5"/>
              <a:gd name="T4" fmla="*/ 1 w 5"/>
              <a:gd name="T5" fmla="*/ 4 h 5"/>
              <a:gd name="T6" fmla="*/ 4 w 5"/>
              <a:gd name="T7" fmla="*/ 4 h 5"/>
              <a:gd name="T8" fmla="*/ 5 w 5"/>
              <a:gd name="T9" fmla="*/ 3 h 5"/>
              <a:gd name="T10" fmla="*/ 4 w 5"/>
              <a:gd name="T11" fmla="*/ 1 h 5"/>
              <a:gd name="T12" fmla="*/ 2 w 5"/>
              <a:gd name="T13" fmla="*/ 0 h 5"/>
              <a:gd name="T14" fmla="*/ 1 w 5"/>
              <a:gd name="T15" fmla="*/ 1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5">
                <a:moveTo>
                  <a:pt x="1" y="1"/>
                </a:moveTo>
                <a:cubicBezTo>
                  <a:pt x="0" y="2"/>
                  <a:pt x="0" y="2"/>
                  <a:pt x="0" y="3"/>
                </a:cubicBezTo>
                <a:cubicBezTo>
                  <a:pt x="0" y="3"/>
                  <a:pt x="0" y="4"/>
                  <a:pt x="1" y="4"/>
                </a:cubicBezTo>
                <a:cubicBezTo>
                  <a:pt x="2" y="5"/>
                  <a:pt x="3" y="5"/>
                  <a:pt x="4" y="4"/>
                </a:cubicBezTo>
                <a:cubicBezTo>
                  <a:pt x="4" y="4"/>
                  <a:pt x="5" y="3"/>
                  <a:pt x="5" y="3"/>
                </a:cubicBezTo>
                <a:cubicBezTo>
                  <a:pt x="5" y="2"/>
                  <a:pt x="4" y="2"/>
                  <a:pt x="4" y="1"/>
                </a:cubicBezTo>
                <a:cubicBezTo>
                  <a:pt x="3" y="1"/>
                  <a:pt x="3" y="0"/>
                  <a:pt x="2" y="0"/>
                </a:cubicBezTo>
                <a:cubicBezTo>
                  <a:pt x="2" y="0"/>
                  <a:pt x="1" y="1"/>
                  <a:pt x="1" y="1"/>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8" name="Freeform 58"/>
          <p:cNvSpPr/>
          <p:nvPr/>
        </p:nvSpPr>
        <p:spPr bwMode="auto">
          <a:xfrm>
            <a:off x="4711700" y="4275138"/>
            <a:ext cx="19050" cy="14288"/>
          </a:xfrm>
          <a:custGeom>
            <a:avLst/>
            <a:gdLst>
              <a:gd name="T0" fmla="*/ 3 w 5"/>
              <a:gd name="T1" fmla="*/ 0 h 4"/>
              <a:gd name="T2" fmla="*/ 1 w 5"/>
              <a:gd name="T3" fmla="*/ 0 h 4"/>
              <a:gd name="T4" fmla="*/ 1 w 5"/>
              <a:gd name="T5" fmla="*/ 3 h 4"/>
              <a:gd name="T6" fmla="*/ 4 w 5"/>
              <a:gd name="T7" fmla="*/ 3 h 4"/>
              <a:gd name="T8" fmla="*/ 4 w 5"/>
              <a:gd name="T9" fmla="*/ 0 h 4"/>
              <a:gd name="T10" fmla="*/ 3 w 5"/>
              <a:gd name="T11" fmla="*/ 0 h 4"/>
            </a:gdLst>
            <a:ahLst/>
            <a:cxnLst>
              <a:cxn ang="0">
                <a:pos x="T0" y="T1"/>
              </a:cxn>
              <a:cxn ang="0">
                <a:pos x="T2" y="T3"/>
              </a:cxn>
              <a:cxn ang="0">
                <a:pos x="T4" y="T5"/>
              </a:cxn>
              <a:cxn ang="0">
                <a:pos x="T6" y="T7"/>
              </a:cxn>
              <a:cxn ang="0">
                <a:pos x="T8" y="T9"/>
              </a:cxn>
              <a:cxn ang="0">
                <a:pos x="T10" y="T11"/>
              </a:cxn>
            </a:cxnLst>
            <a:rect l="0" t="0" r="r" b="b"/>
            <a:pathLst>
              <a:path w="5" h="4">
                <a:moveTo>
                  <a:pt x="3" y="0"/>
                </a:moveTo>
                <a:cubicBezTo>
                  <a:pt x="2" y="0"/>
                  <a:pt x="1" y="0"/>
                  <a:pt x="1" y="0"/>
                </a:cubicBezTo>
                <a:cubicBezTo>
                  <a:pt x="0" y="1"/>
                  <a:pt x="0" y="3"/>
                  <a:pt x="1" y="3"/>
                </a:cubicBezTo>
                <a:cubicBezTo>
                  <a:pt x="2" y="4"/>
                  <a:pt x="3" y="4"/>
                  <a:pt x="4" y="3"/>
                </a:cubicBezTo>
                <a:cubicBezTo>
                  <a:pt x="5" y="3"/>
                  <a:pt x="5" y="1"/>
                  <a:pt x="4" y="0"/>
                </a:cubicBezTo>
                <a:cubicBezTo>
                  <a:pt x="4" y="0"/>
                  <a:pt x="3" y="0"/>
                  <a:pt x="3"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9" name="Freeform 59"/>
          <p:cNvSpPr/>
          <p:nvPr/>
        </p:nvSpPr>
        <p:spPr bwMode="auto">
          <a:xfrm>
            <a:off x="4760913" y="4262438"/>
            <a:ext cx="19050" cy="19050"/>
          </a:xfrm>
          <a:custGeom>
            <a:avLst/>
            <a:gdLst>
              <a:gd name="T0" fmla="*/ 4 w 5"/>
              <a:gd name="T1" fmla="*/ 4 h 5"/>
              <a:gd name="T2" fmla="*/ 4 w 5"/>
              <a:gd name="T3" fmla="*/ 1 h 5"/>
              <a:gd name="T4" fmla="*/ 3 w 5"/>
              <a:gd name="T5" fmla="*/ 0 h 5"/>
              <a:gd name="T6" fmla="*/ 1 w 5"/>
              <a:gd name="T7" fmla="*/ 1 h 5"/>
              <a:gd name="T8" fmla="*/ 1 w 5"/>
              <a:gd name="T9" fmla="*/ 4 h 5"/>
              <a:gd name="T10" fmla="*/ 4 w 5"/>
              <a:gd name="T11" fmla="*/ 4 h 5"/>
            </a:gdLst>
            <a:ahLst/>
            <a:cxnLst>
              <a:cxn ang="0">
                <a:pos x="T0" y="T1"/>
              </a:cxn>
              <a:cxn ang="0">
                <a:pos x="T2" y="T3"/>
              </a:cxn>
              <a:cxn ang="0">
                <a:pos x="T4" y="T5"/>
              </a:cxn>
              <a:cxn ang="0">
                <a:pos x="T6" y="T7"/>
              </a:cxn>
              <a:cxn ang="0">
                <a:pos x="T8" y="T9"/>
              </a:cxn>
              <a:cxn ang="0">
                <a:pos x="T10" y="T11"/>
              </a:cxn>
            </a:cxnLst>
            <a:rect l="0" t="0" r="r" b="b"/>
            <a:pathLst>
              <a:path w="5" h="5">
                <a:moveTo>
                  <a:pt x="4" y="4"/>
                </a:moveTo>
                <a:cubicBezTo>
                  <a:pt x="5" y="3"/>
                  <a:pt x="5" y="1"/>
                  <a:pt x="4" y="1"/>
                </a:cubicBezTo>
                <a:cubicBezTo>
                  <a:pt x="4" y="0"/>
                  <a:pt x="3" y="0"/>
                  <a:pt x="3" y="0"/>
                </a:cubicBezTo>
                <a:cubicBezTo>
                  <a:pt x="2" y="0"/>
                  <a:pt x="2" y="0"/>
                  <a:pt x="1" y="1"/>
                </a:cubicBezTo>
                <a:cubicBezTo>
                  <a:pt x="0" y="1"/>
                  <a:pt x="0" y="3"/>
                  <a:pt x="1" y="4"/>
                </a:cubicBezTo>
                <a:cubicBezTo>
                  <a:pt x="2" y="5"/>
                  <a:pt x="4" y="5"/>
                  <a:pt x="4"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0" name="Freeform 60"/>
          <p:cNvSpPr/>
          <p:nvPr/>
        </p:nvSpPr>
        <p:spPr bwMode="auto">
          <a:xfrm>
            <a:off x="4754563" y="4311651"/>
            <a:ext cx="17463" cy="19050"/>
          </a:xfrm>
          <a:custGeom>
            <a:avLst/>
            <a:gdLst>
              <a:gd name="T0" fmla="*/ 4 w 5"/>
              <a:gd name="T1" fmla="*/ 4 h 5"/>
              <a:gd name="T2" fmla="*/ 4 w 5"/>
              <a:gd name="T3" fmla="*/ 1 h 5"/>
              <a:gd name="T4" fmla="*/ 2 w 5"/>
              <a:gd name="T5" fmla="*/ 0 h 5"/>
              <a:gd name="T6" fmla="*/ 1 w 5"/>
              <a:gd name="T7" fmla="*/ 1 h 5"/>
              <a:gd name="T8" fmla="*/ 1 w 5"/>
              <a:gd name="T9" fmla="*/ 4 h 5"/>
              <a:gd name="T10" fmla="*/ 4 w 5"/>
              <a:gd name="T11" fmla="*/ 4 h 5"/>
            </a:gdLst>
            <a:ahLst/>
            <a:cxnLst>
              <a:cxn ang="0">
                <a:pos x="T0" y="T1"/>
              </a:cxn>
              <a:cxn ang="0">
                <a:pos x="T2" y="T3"/>
              </a:cxn>
              <a:cxn ang="0">
                <a:pos x="T4" y="T5"/>
              </a:cxn>
              <a:cxn ang="0">
                <a:pos x="T6" y="T7"/>
              </a:cxn>
              <a:cxn ang="0">
                <a:pos x="T8" y="T9"/>
              </a:cxn>
              <a:cxn ang="0">
                <a:pos x="T10" y="T11"/>
              </a:cxn>
            </a:cxnLst>
            <a:rect l="0" t="0" r="r" b="b"/>
            <a:pathLst>
              <a:path w="5" h="5">
                <a:moveTo>
                  <a:pt x="4" y="4"/>
                </a:moveTo>
                <a:cubicBezTo>
                  <a:pt x="5" y="3"/>
                  <a:pt x="5" y="2"/>
                  <a:pt x="4" y="1"/>
                </a:cubicBezTo>
                <a:cubicBezTo>
                  <a:pt x="3" y="0"/>
                  <a:pt x="3" y="0"/>
                  <a:pt x="2" y="0"/>
                </a:cubicBezTo>
                <a:cubicBezTo>
                  <a:pt x="2" y="0"/>
                  <a:pt x="1" y="0"/>
                  <a:pt x="1" y="1"/>
                </a:cubicBezTo>
                <a:cubicBezTo>
                  <a:pt x="0" y="2"/>
                  <a:pt x="0" y="3"/>
                  <a:pt x="1" y="4"/>
                </a:cubicBezTo>
                <a:cubicBezTo>
                  <a:pt x="1" y="5"/>
                  <a:pt x="3" y="5"/>
                  <a:pt x="4"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1" name="Freeform 61"/>
          <p:cNvSpPr/>
          <p:nvPr/>
        </p:nvSpPr>
        <p:spPr bwMode="auto">
          <a:xfrm>
            <a:off x="4802188" y="4300538"/>
            <a:ext cx="19050" cy="19050"/>
          </a:xfrm>
          <a:custGeom>
            <a:avLst/>
            <a:gdLst>
              <a:gd name="T0" fmla="*/ 4 w 5"/>
              <a:gd name="T1" fmla="*/ 4 h 5"/>
              <a:gd name="T2" fmla="*/ 4 w 5"/>
              <a:gd name="T3" fmla="*/ 1 h 5"/>
              <a:gd name="T4" fmla="*/ 2 w 5"/>
              <a:gd name="T5" fmla="*/ 0 h 5"/>
              <a:gd name="T6" fmla="*/ 1 w 5"/>
              <a:gd name="T7" fmla="*/ 1 h 5"/>
              <a:gd name="T8" fmla="*/ 1 w 5"/>
              <a:gd name="T9" fmla="*/ 4 h 5"/>
              <a:gd name="T10" fmla="*/ 4 w 5"/>
              <a:gd name="T11" fmla="*/ 4 h 5"/>
            </a:gdLst>
            <a:ahLst/>
            <a:cxnLst>
              <a:cxn ang="0">
                <a:pos x="T0" y="T1"/>
              </a:cxn>
              <a:cxn ang="0">
                <a:pos x="T2" y="T3"/>
              </a:cxn>
              <a:cxn ang="0">
                <a:pos x="T4" y="T5"/>
              </a:cxn>
              <a:cxn ang="0">
                <a:pos x="T6" y="T7"/>
              </a:cxn>
              <a:cxn ang="0">
                <a:pos x="T8" y="T9"/>
              </a:cxn>
              <a:cxn ang="0">
                <a:pos x="T10" y="T11"/>
              </a:cxn>
            </a:cxnLst>
            <a:rect l="0" t="0" r="r" b="b"/>
            <a:pathLst>
              <a:path w="5" h="5">
                <a:moveTo>
                  <a:pt x="4" y="4"/>
                </a:moveTo>
                <a:cubicBezTo>
                  <a:pt x="5" y="3"/>
                  <a:pt x="5" y="2"/>
                  <a:pt x="4" y="1"/>
                </a:cubicBezTo>
                <a:cubicBezTo>
                  <a:pt x="3" y="1"/>
                  <a:pt x="3" y="0"/>
                  <a:pt x="2" y="0"/>
                </a:cubicBezTo>
                <a:cubicBezTo>
                  <a:pt x="2" y="0"/>
                  <a:pt x="1" y="1"/>
                  <a:pt x="1" y="1"/>
                </a:cubicBezTo>
                <a:cubicBezTo>
                  <a:pt x="0" y="2"/>
                  <a:pt x="0" y="3"/>
                  <a:pt x="1" y="4"/>
                </a:cubicBezTo>
                <a:cubicBezTo>
                  <a:pt x="2" y="5"/>
                  <a:pt x="3" y="5"/>
                  <a:pt x="4"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2" name="Freeform 62"/>
          <p:cNvSpPr/>
          <p:nvPr/>
        </p:nvSpPr>
        <p:spPr bwMode="auto">
          <a:xfrm>
            <a:off x="4565650" y="4545013"/>
            <a:ext cx="19050" cy="19050"/>
          </a:xfrm>
          <a:custGeom>
            <a:avLst/>
            <a:gdLst>
              <a:gd name="T0" fmla="*/ 4 w 5"/>
              <a:gd name="T1" fmla="*/ 4 h 5"/>
              <a:gd name="T2" fmla="*/ 4 w 5"/>
              <a:gd name="T3" fmla="*/ 1 h 5"/>
              <a:gd name="T4" fmla="*/ 3 w 5"/>
              <a:gd name="T5" fmla="*/ 0 h 5"/>
              <a:gd name="T6" fmla="*/ 1 w 5"/>
              <a:gd name="T7" fmla="*/ 1 h 5"/>
              <a:gd name="T8" fmla="*/ 1 w 5"/>
              <a:gd name="T9" fmla="*/ 4 h 5"/>
              <a:gd name="T10" fmla="*/ 4 w 5"/>
              <a:gd name="T11" fmla="*/ 4 h 5"/>
            </a:gdLst>
            <a:ahLst/>
            <a:cxnLst>
              <a:cxn ang="0">
                <a:pos x="T0" y="T1"/>
              </a:cxn>
              <a:cxn ang="0">
                <a:pos x="T2" y="T3"/>
              </a:cxn>
              <a:cxn ang="0">
                <a:pos x="T4" y="T5"/>
              </a:cxn>
              <a:cxn ang="0">
                <a:pos x="T6" y="T7"/>
              </a:cxn>
              <a:cxn ang="0">
                <a:pos x="T8" y="T9"/>
              </a:cxn>
              <a:cxn ang="0">
                <a:pos x="T10" y="T11"/>
              </a:cxn>
            </a:cxnLst>
            <a:rect l="0" t="0" r="r" b="b"/>
            <a:pathLst>
              <a:path w="5" h="5">
                <a:moveTo>
                  <a:pt x="4" y="4"/>
                </a:moveTo>
                <a:cubicBezTo>
                  <a:pt x="5" y="3"/>
                  <a:pt x="5" y="2"/>
                  <a:pt x="4" y="1"/>
                </a:cubicBezTo>
                <a:cubicBezTo>
                  <a:pt x="4" y="0"/>
                  <a:pt x="3" y="0"/>
                  <a:pt x="3" y="0"/>
                </a:cubicBezTo>
                <a:cubicBezTo>
                  <a:pt x="2" y="0"/>
                  <a:pt x="2" y="0"/>
                  <a:pt x="1" y="1"/>
                </a:cubicBezTo>
                <a:cubicBezTo>
                  <a:pt x="0" y="2"/>
                  <a:pt x="0" y="3"/>
                  <a:pt x="1" y="4"/>
                </a:cubicBezTo>
                <a:cubicBezTo>
                  <a:pt x="2" y="5"/>
                  <a:pt x="4" y="5"/>
                  <a:pt x="4"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3" name="Freeform 63"/>
          <p:cNvSpPr/>
          <p:nvPr/>
        </p:nvSpPr>
        <p:spPr bwMode="auto">
          <a:xfrm>
            <a:off x="4576763" y="4495801"/>
            <a:ext cx="19050" cy="19050"/>
          </a:xfrm>
          <a:custGeom>
            <a:avLst/>
            <a:gdLst>
              <a:gd name="T0" fmla="*/ 4 w 5"/>
              <a:gd name="T1" fmla="*/ 4 h 5"/>
              <a:gd name="T2" fmla="*/ 5 w 5"/>
              <a:gd name="T3" fmla="*/ 2 h 5"/>
              <a:gd name="T4" fmla="*/ 4 w 5"/>
              <a:gd name="T5" fmla="*/ 1 h 5"/>
              <a:gd name="T6" fmla="*/ 2 w 5"/>
              <a:gd name="T7" fmla="*/ 0 h 5"/>
              <a:gd name="T8" fmla="*/ 1 w 5"/>
              <a:gd name="T9" fmla="*/ 1 h 5"/>
              <a:gd name="T10" fmla="*/ 0 w 5"/>
              <a:gd name="T11" fmla="*/ 2 h 5"/>
              <a:gd name="T12" fmla="*/ 1 w 5"/>
              <a:gd name="T13" fmla="*/ 4 h 5"/>
              <a:gd name="T14" fmla="*/ 4 w 5"/>
              <a:gd name="T15" fmla="*/ 4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5">
                <a:moveTo>
                  <a:pt x="4" y="4"/>
                </a:moveTo>
                <a:cubicBezTo>
                  <a:pt x="4" y="3"/>
                  <a:pt x="5" y="3"/>
                  <a:pt x="5" y="2"/>
                </a:cubicBezTo>
                <a:cubicBezTo>
                  <a:pt x="5" y="2"/>
                  <a:pt x="4" y="1"/>
                  <a:pt x="4" y="1"/>
                </a:cubicBezTo>
                <a:cubicBezTo>
                  <a:pt x="4" y="0"/>
                  <a:pt x="3" y="0"/>
                  <a:pt x="2" y="0"/>
                </a:cubicBezTo>
                <a:cubicBezTo>
                  <a:pt x="2" y="0"/>
                  <a:pt x="1" y="0"/>
                  <a:pt x="1" y="1"/>
                </a:cubicBezTo>
                <a:cubicBezTo>
                  <a:pt x="0" y="1"/>
                  <a:pt x="0" y="2"/>
                  <a:pt x="0" y="2"/>
                </a:cubicBezTo>
                <a:cubicBezTo>
                  <a:pt x="0" y="3"/>
                  <a:pt x="0" y="3"/>
                  <a:pt x="1" y="4"/>
                </a:cubicBezTo>
                <a:cubicBezTo>
                  <a:pt x="2" y="5"/>
                  <a:pt x="3" y="5"/>
                  <a:pt x="4"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4" name="Freeform 64"/>
          <p:cNvSpPr/>
          <p:nvPr/>
        </p:nvSpPr>
        <p:spPr bwMode="auto">
          <a:xfrm>
            <a:off x="4529138" y="4506913"/>
            <a:ext cx="17463" cy="15875"/>
          </a:xfrm>
          <a:custGeom>
            <a:avLst/>
            <a:gdLst>
              <a:gd name="T0" fmla="*/ 4 w 5"/>
              <a:gd name="T1" fmla="*/ 4 h 4"/>
              <a:gd name="T2" fmla="*/ 4 w 5"/>
              <a:gd name="T3" fmla="*/ 0 h 4"/>
              <a:gd name="T4" fmla="*/ 2 w 5"/>
              <a:gd name="T5" fmla="*/ 0 h 4"/>
              <a:gd name="T6" fmla="*/ 1 w 5"/>
              <a:gd name="T7" fmla="*/ 0 h 4"/>
              <a:gd name="T8" fmla="*/ 1 w 5"/>
              <a:gd name="T9" fmla="*/ 3 h 4"/>
              <a:gd name="T10" fmla="*/ 4 w 5"/>
              <a:gd name="T11" fmla="*/ 4 h 4"/>
            </a:gdLst>
            <a:ahLst/>
            <a:cxnLst>
              <a:cxn ang="0">
                <a:pos x="T0" y="T1"/>
              </a:cxn>
              <a:cxn ang="0">
                <a:pos x="T2" y="T3"/>
              </a:cxn>
              <a:cxn ang="0">
                <a:pos x="T4" y="T5"/>
              </a:cxn>
              <a:cxn ang="0">
                <a:pos x="T6" y="T7"/>
              </a:cxn>
              <a:cxn ang="0">
                <a:pos x="T8" y="T9"/>
              </a:cxn>
              <a:cxn ang="0">
                <a:pos x="T10" y="T11"/>
              </a:cxn>
            </a:cxnLst>
            <a:rect l="0" t="0" r="r" b="b"/>
            <a:pathLst>
              <a:path w="5" h="4">
                <a:moveTo>
                  <a:pt x="4" y="4"/>
                </a:moveTo>
                <a:cubicBezTo>
                  <a:pt x="5" y="3"/>
                  <a:pt x="5" y="1"/>
                  <a:pt x="4" y="0"/>
                </a:cubicBezTo>
                <a:cubicBezTo>
                  <a:pt x="3" y="0"/>
                  <a:pt x="3" y="0"/>
                  <a:pt x="2" y="0"/>
                </a:cubicBezTo>
                <a:cubicBezTo>
                  <a:pt x="2" y="0"/>
                  <a:pt x="1" y="0"/>
                  <a:pt x="1" y="0"/>
                </a:cubicBezTo>
                <a:cubicBezTo>
                  <a:pt x="0" y="1"/>
                  <a:pt x="0" y="3"/>
                  <a:pt x="1" y="3"/>
                </a:cubicBezTo>
                <a:cubicBezTo>
                  <a:pt x="2" y="4"/>
                  <a:pt x="3" y="4"/>
                  <a:pt x="4"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5" name="Freeform 65"/>
          <p:cNvSpPr/>
          <p:nvPr/>
        </p:nvSpPr>
        <p:spPr bwMode="auto">
          <a:xfrm>
            <a:off x="4535488" y="4454526"/>
            <a:ext cx="19050" cy="19050"/>
          </a:xfrm>
          <a:custGeom>
            <a:avLst/>
            <a:gdLst>
              <a:gd name="T0" fmla="*/ 5 w 5"/>
              <a:gd name="T1" fmla="*/ 4 h 5"/>
              <a:gd name="T2" fmla="*/ 5 w 5"/>
              <a:gd name="T3" fmla="*/ 3 h 5"/>
              <a:gd name="T4" fmla="*/ 5 w 5"/>
              <a:gd name="T5" fmla="*/ 1 h 5"/>
              <a:gd name="T6" fmla="*/ 3 w 5"/>
              <a:gd name="T7" fmla="*/ 0 h 5"/>
              <a:gd name="T8" fmla="*/ 1 w 5"/>
              <a:gd name="T9" fmla="*/ 1 h 5"/>
              <a:gd name="T10" fmla="*/ 1 w 5"/>
              <a:gd name="T11" fmla="*/ 4 h 5"/>
              <a:gd name="T12" fmla="*/ 5 w 5"/>
              <a:gd name="T13" fmla="*/ 4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5" y="4"/>
                </a:moveTo>
                <a:cubicBezTo>
                  <a:pt x="5" y="4"/>
                  <a:pt x="5" y="3"/>
                  <a:pt x="5" y="3"/>
                </a:cubicBezTo>
                <a:cubicBezTo>
                  <a:pt x="5" y="2"/>
                  <a:pt x="5" y="2"/>
                  <a:pt x="5" y="1"/>
                </a:cubicBezTo>
                <a:cubicBezTo>
                  <a:pt x="4" y="1"/>
                  <a:pt x="4" y="0"/>
                  <a:pt x="3" y="0"/>
                </a:cubicBezTo>
                <a:cubicBezTo>
                  <a:pt x="2" y="0"/>
                  <a:pt x="2" y="1"/>
                  <a:pt x="1" y="1"/>
                </a:cubicBezTo>
                <a:cubicBezTo>
                  <a:pt x="0" y="2"/>
                  <a:pt x="0" y="3"/>
                  <a:pt x="1" y="4"/>
                </a:cubicBezTo>
                <a:cubicBezTo>
                  <a:pt x="2" y="5"/>
                  <a:pt x="4" y="5"/>
                  <a:pt x="5"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6" name="Freeform 66"/>
          <p:cNvSpPr/>
          <p:nvPr/>
        </p:nvSpPr>
        <p:spPr bwMode="auto">
          <a:xfrm>
            <a:off x="4491038" y="4465638"/>
            <a:ext cx="14288" cy="19050"/>
          </a:xfrm>
          <a:custGeom>
            <a:avLst/>
            <a:gdLst>
              <a:gd name="T0" fmla="*/ 2 w 4"/>
              <a:gd name="T1" fmla="*/ 0 h 5"/>
              <a:gd name="T2" fmla="*/ 0 w 4"/>
              <a:gd name="T3" fmla="*/ 1 h 5"/>
              <a:gd name="T4" fmla="*/ 0 w 4"/>
              <a:gd name="T5" fmla="*/ 2 h 5"/>
              <a:gd name="T6" fmla="*/ 0 w 4"/>
              <a:gd name="T7" fmla="*/ 4 h 5"/>
              <a:gd name="T8" fmla="*/ 3 w 4"/>
              <a:gd name="T9" fmla="*/ 4 h 5"/>
              <a:gd name="T10" fmla="*/ 4 w 4"/>
              <a:gd name="T11" fmla="*/ 2 h 5"/>
              <a:gd name="T12" fmla="*/ 3 w 4"/>
              <a:gd name="T13" fmla="*/ 1 h 5"/>
              <a:gd name="T14" fmla="*/ 2 w 4"/>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5">
                <a:moveTo>
                  <a:pt x="2" y="0"/>
                </a:moveTo>
                <a:cubicBezTo>
                  <a:pt x="1" y="0"/>
                  <a:pt x="1" y="0"/>
                  <a:pt x="0" y="1"/>
                </a:cubicBezTo>
                <a:cubicBezTo>
                  <a:pt x="0" y="1"/>
                  <a:pt x="0" y="2"/>
                  <a:pt x="0" y="2"/>
                </a:cubicBezTo>
                <a:cubicBezTo>
                  <a:pt x="0" y="3"/>
                  <a:pt x="0" y="4"/>
                  <a:pt x="0" y="4"/>
                </a:cubicBezTo>
                <a:cubicBezTo>
                  <a:pt x="1" y="5"/>
                  <a:pt x="3" y="5"/>
                  <a:pt x="3" y="4"/>
                </a:cubicBezTo>
                <a:cubicBezTo>
                  <a:pt x="4" y="4"/>
                  <a:pt x="4" y="3"/>
                  <a:pt x="4" y="2"/>
                </a:cubicBezTo>
                <a:cubicBezTo>
                  <a:pt x="4" y="2"/>
                  <a:pt x="4" y="1"/>
                  <a:pt x="3" y="1"/>
                </a:cubicBezTo>
                <a:cubicBezTo>
                  <a:pt x="3" y="0"/>
                  <a:pt x="2" y="0"/>
                  <a:pt x="2"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7" name="Freeform 67"/>
          <p:cNvSpPr>
            <a:spLocks noEditPoints="1"/>
          </p:cNvSpPr>
          <p:nvPr/>
        </p:nvSpPr>
        <p:spPr bwMode="auto">
          <a:xfrm>
            <a:off x="4408488" y="4149726"/>
            <a:ext cx="484188" cy="485775"/>
          </a:xfrm>
          <a:custGeom>
            <a:avLst/>
            <a:gdLst>
              <a:gd name="T0" fmla="*/ 127 w 129"/>
              <a:gd name="T1" fmla="*/ 38 h 129"/>
              <a:gd name="T2" fmla="*/ 91 w 129"/>
              <a:gd name="T3" fmla="*/ 2 h 129"/>
              <a:gd name="T4" fmla="*/ 86 w 129"/>
              <a:gd name="T5" fmla="*/ 0 h 129"/>
              <a:gd name="T6" fmla="*/ 82 w 129"/>
              <a:gd name="T7" fmla="*/ 2 h 129"/>
              <a:gd name="T8" fmla="*/ 3 w 129"/>
              <a:gd name="T9" fmla="*/ 81 h 129"/>
              <a:gd name="T10" fmla="*/ 3 w 129"/>
              <a:gd name="T11" fmla="*/ 90 h 129"/>
              <a:gd name="T12" fmla="*/ 39 w 129"/>
              <a:gd name="T13" fmla="*/ 126 h 129"/>
              <a:gd name="T14" fmla="*/ 48 w 129"/>
              <a:gd name="T15" fmla="*/ 126 h 129"/>
              <a:gd name="T16" fmla="*/ 127 w 129"/>
              <a:gd name="T17" fmla="*/ 47 h 129"/>
              <a:gd name="T18" fmla="*/ 129 w 129"/>
              <a:gd name="T19" fmla="*/ 43 h 129"/>
              <a:gd name="T20" fmla="*/ 127 w 129"/>
              <a:gd name="T21" fmla="*/ 38 h 129"/>
              <a:gd name="T22" fmla="*/ 44 w 129"/>
              <a:gd name="T23" fmla="*/ 124 h 129"/>
              <a:gd name="T24" fmla="*/ 5 w 129"/>
              <a:gd name="T25" fmla="*/ 85 h 129"/>
              <a:gd name="T26" fmla="*/ 31 w 129"/>
              <a:gd name="T27" fmla="*/ 60 h 129"/>
              <a:gd name="T28" fmla="*/ 69 w 129"/>
              <a:gd name="T29" fmla="*/ 98 h 129"/>
              <a:gd name="T30" fmla="*/ 44 w 129"/>
              <a:gd name="T31" fmla="*/ 124 h 129"/>
              <a:gd name="T32" fmla="*/ 73 w 129"/>
              <a:gd name="T33" fmla="*/ 95 h 129"/>
              <a:gd name="T34" fmla="*/ 34 w 129"/>
              <a:gd name="T35" fmla="*/ 56 h 129"/>
              <a:gd name="T36" fmla="*/ 57 w 129"/>
              <a:gd name="T37" fmla="*/ 33 h 129"/>
              <a:gd name="T38" fmla="*/ 96 w 129"/>
              <a:gd name="T39" fmla="*/ 72 h 129"/>
              <a:gd name="T40" fmla="*/ 73 w 129"/>
              <a:gd name="T41" fmla="*/ 95 h 129"/>
              <a:gd name="T42" fmla="*/ 99 w 129"/>
              <a:gd name="T43" fmla="*/ 68 h 129"/>
              <a:gd name="T44" fmla="*/ 61 w 129"/>
              <a:gd name="T45" fmla="*/ 30 h 129"/>
              <a:gd name="T46" fmla="*/ 86 w 129"/>
              <a:gd name="T47" fmla="*/ 4 h 129"/>
              <a:gd name="T48" fmla="*/ 125 w 129"/>
              <a:gd name="T49" fmla="*/ 43 h 129"/>
              <a:gd name="T50" fmla="*/ 99 w 129"/>
              <a:gd name="T51" fmla="*/ 6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9" h="129">
                <a:moveTo>
                  <a:pt x="127" y="38"/>
                </a:moveTo>
                <a:cubicBezTo>
                  <a:pt x="91" y="2"/>
                  <a:pt x="91" y="2"/>
                  <a:pt x="91" y="2"/>
                </a:cubicBezTo>
                <a:cubicBezTo>
                  <a:pt x="89" y="1"/>
                  <a:pt x="88" y="0"/>
                  <a:pt x="86" y="0"/>
                </a:cubicBezTo>
                <a:cubicBezTo>
                  <a:pt x="85" y="0"/>
                  <a:pt x="83" y="1"/>
                  <a:pt x="82" y="2"/>
                </a:cubicBezTo>
                <a:cubicBezTo>
                  <a:pt x="3" y="81"/>
                  <a:pt x="3" y="81"/>
                  <a:pt x="3" y="81"/>
                </a:cubicBezTo>
                <a:cubicBezTo>
                  <a:pt x="0" y="83"/>
                  <a:pt x="0" y="87"/>
                  <a:pt x="3" y="90"/>
                </a:cubicBezTo>
                <a:cubicBezTo>
                  <a:pt x="39" y="126"/>
                  <a:pt x="39" y="126"/>
                  <a:pt x="39" y="126"/>
                </a:cubicBezTo>
                <a:cubicBezTo>
                  <a:pt x="42" y="129"/>
                  <a:pt x="46" y="129"/>
                  <a:pt x="48" y="126"/>
                </a:cubicBezTo>
                <a:cubicBezTo>
                  <a:pt x="127" y="47"/>
                  <a:pt x="127" y="47"/>
                  <a:pt x="127" y="47"/>
                </a:cubicBezTo>
                <a:cubicBezTo>
                  <a:pt x="128" y="46"/>
                  <a:pt x="129" y="44"/>
                  <a:pt x="129" y="43"/>
                </a:cubicBezTo>
                <a:cubicBezTo>
                  <a:pt x="129" y="41"/>
                  <a:pt x="128" y="40"/>
                  <a:pt x="127" y="38"/>
                </a:cubicBezTo>
                <a:close/>
                <a:moveTo>
                  <a:pt x="44" y="124"/>
                </a:moveTo>
                <a:cubicBezTo>
                  <a:pt x="5" y="85"/>
                  <a:pt x="5" y="85"/>
                  <a:pt x="5" y="85"/>
                </a:cubicBezTo>
                <a:cubicBezTo>
                  <a:pt x="31" y="60"/>
                  <a:pt x="31" y="60"/>
                  <a:pt x="31" y="60"/>
                </a:cubicBezTo>
                <a:cubicBezTo>
                  <a:pt x="69" y="98"/>
                  <a:pt x="69" y="98"/>
                  <a:pt x="69" y="98"/>
                </a:cubicBezTo>
                <a:lnTo>
                  <a:pt x="44" y="124"/>
                </a:lnTo>
                <a:close/>
                <a:moveTo>
                  <a:pt x="73" y="95"/>
                </a:moveTo>
                <a:cubicBezTo>
                  <a:pt x="34" y="56"/>
                  <a:pt x="34" y="56"/>
                  <a:pt x="34" y="56"/>
                </a:cubicBezTo>
                <a:cubicBezTo>
                  <a:pt x="57" y="33"/>
                  <a:pt x="57" y="33"/>
                  <a:pt x="57" y="33"/>
                </a:cubicBezTo>
                <a:cubicBezTo>
                  <a:pt x="96" y="72"/>
                  <a:pt x="96" y="72"/>
                  <a:pt x="96" y="72"/>
                </a:cubicBezTo>
                <a:lnTo>
                  <a:pt x="73" y="95"/>
                </a:lnTo>
                <a:close/>
                <a:moveTo>
                  <a:pt x="99" y="68"/>
                </a:moveTo>
                <a:cubicBezTo>
                  <a:pt x="61" y="30"/>
                  <a:pt x="61" y="30"/>
                  <a:pt x="61" y="30"/>
                </a:cubicBezTo>
                <a:cubicBezTo>
                  <a:pt x="86" y="4"/>
                  <a:pt x="86" y="4"/>
                  <a:pt x="86" y="4"/>
                </a:cubicBezTo>
                <a:cubicBezTo>
                  <a:pt x="125" y="43"/>
                  <a:pt x="125" y="43"/>
                  <a:pt x="125" y="43"/>
                </a:cubicBezTo>
                <a:lnTo>
                  <a:pt x="99" y="68"/>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8" name="Freeform 68"/>
          <p:cNvSpPr>
            <a:spLocks noEditPoints="1"/>
          </p:cNvSpPr>
          <p:nvPr/>
        </p:nvSpPr>
        <p:spPr bwMode="auto">
          <a:xfrm>
            <a:off x="3451225" y="4149726"/>
            <a:ext cx="492125" cy="481013"/>
          </a:xfrm>
          <a:custGeom>
            <a:avLst/>
            <a:gdLst>
              <a:gd name="T0" fmla="*/ 120 w 131"/>
              <a:gd name="T1" fmla="*/ 8 h 128"/>
              <a:gd name="T2" fmla="*/ 100 w 131"/>
              <a:gd name="T3" fmla="*/ 0 h 128"/>
              <a:gd name="T4" fmla="*/ 80 w 131"/>
              <a:gd name="T5" fmla="*/ 8 h 128"/>
              <a:gd name="T6" fmla="*/ 8 w 131"/>
              <a:gd name="T7" fmla="*/ 80 h 128"/>
              <a:gd name="T8" fmla="*/ 0 w 131"/>
              <a:gd name="T9" fmla="*/ 100 h 128"/>
              <a:gd name="T10" fmla="*/ 8 w 131"/>
              <a:gd name="T11" fmla="*/ 120 h 128"/>
              <a:gd name="T12" fmla="*/ 28 w 131"/>
              <a:gd name="T13" fmla="*/ 128 h 128"/>
              <a:gd name="T14" fmla="*/ 48 w 131"/>
              <a:gd name="T15" fmla="*/ 120 h 128"/>
              <a:gd name="T16" fmla="*/ 120 w 131"/>
              <a:gd name="T17" fmla="*/ 48 h 128"/>
              <a:gd name="T18" fmla="*/ 120 w 131"/>
              <a:gd name="T19" fmla="*/ 8 h 128"/>
              <a:gd name="T20" fmla="*/ 45 w 131"/>
              <a:gd name="T21" fmla="*/ 117 h 128"/>
              <a:gd name="T22" fmla="*/ 28 w 131"/>
              <a:gd name="T23" fmla="*/ 123 h 128"/>
              <a:gd name="T24" fmla="*/ 11 w 131"/>
              <a:gd name="T25" fmla="*/ 117 h 128"/>
              <a:gd name="T26" fmla="*/ 5 w 131"/>
              <a:gd name="T27" fmla="*/ 100 h 128"/>
              <a:gd name="T28" fmla="*/ 11 w 131"/>
              <a:gd name="T29" fmla="*/ 83 h 128"/>
              <a:gd name="T30" fmla="*/ 46 w 131"/>
              <a:gd name="T31" fmla="*/ 49 h 128"/>
              <a:gd name="T32" fmla="*/ 79 w 131"/>
              <a:gd name="T33" fmla="*/ 82 h 128"/>
              <a:gd name="T34" fmla="*/ 45 w 131"/>
              <a:gd name="T35" fmla="*/ 117 h 128"/>
              <a:gd name="T36" fmla="*/ 82 w 131"/>
              <a:gd name="T37" fmla="*/ 79 h 128"/>
              <a:gd name="T38" fmla="*/ 49 w 131"/>
              <a:gd name="T39" fmla="*/ 46 h 128"/>
              <a:gd name="T40" fmla="*/ 83 w 131"/>
              <a:gd name="T41" fmla="*/ 11 h 128"/>
              <a:gd name="T42" fmla="*/ 100 w 131"/>
              <a:gd name="T43" fmla="*/ 5 h 128"/>
              <a:gd name="T44" fmla="*/ 117 w 131"/>
              <a:gd name="T45" fmla="*/ 11 h 128"/>
              <a:gd name="T46" fmla="*/ 123 w 131"/>
              <a:gd name="T47" fmla="*/ 28 h 128"/>
              <a:gd name="T48" fmla="*/ 117 w 131"/>
              <a:gd name="T49" fmla="*/ 45 h 128"/>
              <a:gd name="T50" fmla="*/ 82 w 131"/>
              <a:gd name="T51" fmla="*/ 7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1" h="128">
                <a:moveTo>
                  <a:pt x="120" y="8"/>
                </a:moveTo>
                <a:cubicBezTo>
                  <a:pt x="114" y="3"/>
                  <a:pt x="107" y="0"/>
                  <a:pt x="100" y="0"/>
                </a:cubicBezTo>
                <a:cubicBezTo>
                  <a:pt x="92" y="0"/>
                  <a:pt x="85" y="3"/>
                  <a:pt x="80" y="8"/>
                </a:cubicBezTo>
                <a:cubicBezTo>
                  <a:pt x="8" y="80"/>
                  <a:pt x="8" y="80"/>
                  <a:pt x="8" y="80"/>
                </a:cubicBezTo>
                <a:cubicBezTo>
                  <a:pt x="3" y="85"/>
                  <a:pt x="0" y="92"/>
                  <a:pt x="0" y="100"/>
                </a:cubicBezTo>
                <a:cubicBezTo>
                  <a:pt x="0" y="107"/>
                  <a:pt x="3" y="114"/>
                  <a:pt x="8" y="120"/>
                </a:cubicBezTo>
                <a:cubicBezTo>
                  <a:pt x="14" y="125"/>
                  <a:pt x="21" y="128"/>
                  <a:pt x="28" y="128"/>
                </a:cubicBezTo>
                <a:cubicBezTo>
                  <a:pt x="36" y="128"/>
                  <a:pt x="43" y="125"/>
                  <a:pt x="48" y="120"/>
                </a:cubicBezTo>
                <a:cubicBezTo>
                  <a:pt x="120" y="48"/>
                  <a:pt x="120" y="48"/>
                  <a:pt x="120" y="48"/>
                </a:cubicBezTo>
                <a:cubicBezTo>
                  <a:pt x="131" y="37"/>
                  <a:pt x="131" y="19"/>
                  <a:pt x="120" y="8"/>
                </a:cubicBezTo>
                <a:close/>
                <a:moveTo>
                  <a:pt x="45" y="117"/>
                </a:moveTo>
                <a:cubicBezTo>
                  <a:pt x="41" y="121"/>
                  <a:pt x="35" y="123"/>
                  <a:pt x="28" y="123"/>
                </a:cubicBezTo>
                <a:cubicBezTo>
                  <a:pt x="22" y="123"/>
                  <a:pt x="16" y="121"/>
                  <a:pt x="11" y="117"/>
                </a:cubicBezTo>
                <a:cubicBezTo>
                  <a:pt x="7" y="112"/>
                  <a:pt x="5" y="106"/>
                  <a:pt x="5" y="100"/>
                </a:cubicBezTo>
                <a:cubicBezTo>
                  <a:pt x="5" y="93"/>
                  <a:pt x="7" y="87"/>
                  <a:pt x="11" y="83"/>
                </a:cubicBezTo>
                <a:cubicBezTo>
                  <a:pt x="46" y="49"/>
                  <a:pt x="46" y="49"/>
                  <a:pt x="46" y="49"/>
                </a:cubicBezTo>
                <a:cubicBezTo>
                  <a:pt x="79" y="82"/>
                  <a:pt x="79" y="82"/>
                  <a:pt x="79" y="82"/>
                </a:cubicBezTo>
                <a:lnTo>
                  <a:pt x="45" y="117"/>
                </a:lnTo>
                <a:close/>
                <a:moveTo>
                  <a:pt x="82" y="79"/>
                </a:moveTo>
                <a:cubicBezTo>
                  <a:pt x="49" y="46"/>
                  <a:pt x="49" y="46"/>
                  <a:pt x="49" y="46"/>
                </a:cubicBezTo>
                <a:cubicBezTo>
                  <a:pt x="83" y="11"/>
                  <a:pt x="83" y="11"/>
                  <a:pt x="83" y="11"/>
                </a:cubicBezTo>
                <a:cubicBezTo>
                  <a:pt x="88" y="7"/>
                  <a:pt x="93" y="5"/>
                  <a:pt x="100" y="5"/>
                </a:cubicBezTo>
                <a:cubicBezTo>
                  <a:pt x="106" y="5"/>
                  <a:pt x="112" y="7"/>
                  <a:pt x="117" y="11"/>
                </a:cubicBezTo>
                <a:cubicBezTo>
                  <a:pt x="121" y="16"/>
                  <a:pt x="123" y="22"/>
                  <a:pt x="123" y="28"/>
                </a:cubicBezTo>
                <a:cubicBezTo>
                  <a:pt x="123" y="35"/>
                  <a:pt x="121" y="41"/>
                  <a:pt x="117" y="45"/>
                </a:cubicBezTo>
                <a:lnTo>
                  <a:pt x="82" y="79"/>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9" name="Freeform 69"/>
          <p:cNvSpPr>
            <a:spLocks noEditPoints="1"/>
          </p:cNvSpPr>
          <p:nvPr/>
        </p:nvSpPr>
        <p:spPr bwMode="auto">
          <a:xfrm>
            <a:off x="2471738" y="4364038"/>
            <a:ext cx="288925" cy="266700"/>
          </a:xfrm>
          <a:custGeom>
            <a:avLst/>
            <a:gdLst>
              <a:gd name="T0" fmla="*/ 54 w 77"/>
              <a:gd name="T1" fmla="*/ 3 h 71"/>
              <a:gd name="T2" fmla="*/ 40 w 77"/>
              <a:gd name="T3" fmla="*/ 0 h 71"/>
              <a:gd name="T4" fmla="*/ 8 w 77"/>
              <a:gd name="T5" fmla="*/ 22 h 71"/>
              <a:gd name="T6" fmla="*/ 27 w 77"/>
              <a:gd name="T7" fmla="*/ 68 h 71"/>
              <a:gd name="T8" fmla="*/ 40 w 77"/>
              <a:gd name="T9" fmla="*/ 71 h 71"/>
              <a:gd name="T10" fmla="*/ 73 w 77"/>
              <a:gd name="T11" fmla="*/ 49 h 71"/>
              <a:gd name="T12" fmla="*/ 73 w 77"/>
              <a:gd name="T13" fmla="*/ 22 h 71"/>
              <a:gd name="T14" fmla="*/ 54 w 77"/>
              <a:gd name="T15" fmla="*/ 3 h 71"/>
              <a:gd name="T16" fmla="*/ 11 w 77"/>
              <a:gd name="T17" fmla="*/ 43 h 71"/>
              <a:gd name="T18" fmla="*/ 12 w 77"/>
              <a:gd name="T19" fmla="*/ 24 h 71"/>
              <a:gd name="T20" fmla="*/ 29 w 77"/>
              <a:gd name="T21" fmla="*/ 7 h 71"/>
              <a:gd name="T22" fmla="*/ 52 w 77"/>
              <a:gd name="T23" fmla="*/ 7 h 71"/>
              <a:gd name="T24" fmla="*/ 67 w 77"/>
              <a:gd name="T25" fmla="*/ 21 h 71"/>
              <a:gd name="T26" fmla="*/ 68 w 77"/>
              <a:gd name="T27" fmla="*/ 22 h 71"/>
              <a:gd name="T28" fmla="*/ 11 w 77"/>
              <a:gd name="T29" fmla="*/ 45 h 71"/>
              <a:gd name="T30" fmla="*/ 11 w 77"/>
              <a:gd name="T31" fmla="*/ 43 h 71"/>
              <a:gd name="T32" fmla="*/ 69 w 77"/>
              <a:gd name="T33" fmla="*/ 48 h 71"/>
              <a:gd name="T34" fmla="*/ 52 w 77"/>
              <a:gd name="T35" fmla="*/ 64 h 71"/>
              <a:gd name="T36" fmla="*/ 40 w 77"/>
              <a:gd name="T37" fmla="*/ 66 h 71"/>
              <a:gd name="T38" fmla="*/ 28 w 77"/>
              <a:gd name="T39" fmla="*/ 64 h 71"/>
              <a:gd name="T40" fmla="*/ 13 w 77"/>
              <a:gd name="T41" fmla="*/ 51 h 71"/>
              <a:gd name="T42" fmla="*/ 13 w 77"/>
              <a:gd name="T43" fmla="*/ 49 h 71"/>
              <a:gd name="T44" fmla="*/ 70 w 77"/>
              <a:gd name="T45" fmla="*/ 26 h 71"/>
              <a:gd name="T46" fmla="*/ 70 w 77"/>
              <a:gd name="T47" fmla="*/ 28 h 71"/>
              <a:gd name="T48" fmla="*/ 69 w 77"/>
              <a:gd name="T49" fmla="*/ 48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7" h="71">
                <a:moveTo>
                  <a:pt x="54" y="3"/>
                </a:moveTo>
                <a:cubicBezTo>
                  <a:pt x="50" y="1"/>
                  <a:pt x="45" y="0"/>
                  <a:pt x="40" y="0"/>
                </a:cubicBezTo>
                <a:cubicBezTo>
                  <a:pt x="26" y="0"/>
                  <a:pt x="13" y="9"/>
                  <a:pt x="8" y="22"/>
                </a:cubicBezTo>
                <a:cubicBezTo>
                  <a:pt x="0" y="40"/>
                  <a:pt x="9" y="61"/>
                  <a:pt x="27" y="68"/>
                </a:cubicBezTo>
                <a:cubicBezTo>
                  <a:pt x="31" y="70"/>
                  <a:pt x="36" y="71"/>
                  <a:pt x="40" y="71"/>
                </a:cubicBezTo>
                <a:cubicBezTo>
                  <a:pt x="55" y="71"/>
                  <a:pt x="67" y="63"/>
                  <a:pt x="73" y="49"/>
                </a:cubicBezTo>
                <a:cubicBezTo>
                  <a:pt x="77" y="41"/>
                  <a:pt x="77" y="31"/>
                  <a:pt x="73" y="22"/>
                </a:cubicBezTo>
                <a:cubicBezTo>
                  <a:pt x="70" y="14"/>
                  <a:pt x="63" y="7"/>
                  <a:pt x="54" y="3"/>
                </a:cubicBezTo>
                <a:close/>
                <a:moveTo>
                  <a:pt x="11" y="43"/>
                </a:moveTo>
                <a:cubicBezTo>
                  <a:pt x="9" y="37"/>
                  <a:pt x="9" y="30"/>
                  <a:pt x="12" y="24"/>
                </a:cubicBezTo>
                <a:cubicBezTo>
                  <a:pt x="15" y="16"/>
                  <a:pt x="21" y="10"/>
                  <a:pt x="29" y="7"/>
                </a:cubicBezTo>
                <a:cubicBezTo>
                  <a:pt x="36" y="4"/>
                  <a:pt x="45" y="4"/>
                  <a:pt x="52" y="7"/>
                </a:cubicBezTo>
                <a:cubicBezTo>
                  <a:pt x="59" y="10"/>
                  <a:pt x="64" y="15"/>
                  <a:pt x="67" y="21"/>
                </a:cubicBezTo>
                <a:cubicBezTo>
                  <a:pt x="68" y="22"/>
                  <a:pt x="68" y="22"/>
                  <a:pt x="68" y="22"/>
                </a:cubicBezTo>
                <a:cubicBezTo>
                  <a:pt x="11" y="45"/>
                  <a:pt x="11" y="45"/>
                  <a:pt x="11" y="45"/>
                </a:cubicBezTo>
                <a:lnTo>
                  <a:pt x="11" y="43"/>
                </a:lnTo>
                <a:close/>
                <a:moveTo>
                  <a:pt x="69" y="48"/>
                </a:moveTo>
                <a:cubicBezTo>
                  <a:pt x="66" y="55"/>
                  <a:pt x="60" y="61"/>
                  <a:pt x="52" y="64"/>
                </a:cubicBezTo>
                <a:cubicBezTo>
                  <a:pt x="48" y="66"/>
                  <a:pt x="44" y="66"/>
                  <a:pt x="40" y="66"/>
                </a:cubicBezTo>
                <a:cubicBezTo>
                  <a:pt x="36" y="66"/>
                  <a:pt x="32" y="66"/>
                  <a:pt x="28" y="64"/>
                </a:cubicBezTo>
                <a:cubicBezTo>
                  <a:pt x="22" y="61"/>
                  <a:pt x="17" y="57"/>
                  <a:pt x="13" y="51"/>
                </a:cubicBezTo>
                <a:cubicBezTo>
                  <a:pt x="13" y="49"/>
                  <a:pt x="13" y="49"/>
                  <a:pt x="13" y="49"/>
                </a:cubicBezTo>
                <a:cubicBezTo>
                  <a:pt x="70" y="26"/>
                  <a:pt x="70" y="26"/>
                  <a:pt x="70" y="26"/>
                </a:cubicBezTo>
                <a:cubicBezTo>
                  <a:pt x="70" y="28"/>
                  <a:pt x="70" y="28"/>
                  <a:pt x="70" y="28"/>
                </a:cubicBezTo>
                <a:cubicBezTo>
                  <a:pt x="72" y="34"/>
                  <a:pt x="71" y="41"/>
                  <a:pt x="69" y="48"/>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0" name="Freeform 70"/>
          <p:cNvSpPr>
            <a:spLocks noEditPoints="1"/>
          </p:cNvSpPr>
          <p:nvPr/>
        </p:nvSpPr>
        <p:spPr bwMode="auto">
          <a:xfrm>
            <a:off x="2700338" y="4149726"/>
            <a:ext cx="288925" cy="266700"/>
          </a:xfrm>
          <a:custGeom>
            <a:avLst/>
            <a:gdLst>
              <a:gd name="T0" fmla="*/ 69 w 77"/>
              <a:gd name="T1" fmla="*/ 20 h 71"/>
              <a:gd name="T2" fmla="*/ 37 w 77"/>
              <a:gd name="T3" fmla="*/ 0 h 71"/>
              <a:gd name="T4" fmla="*/ 22 w 77"/>
              <a:gd name="T5" fmla="*/ 3 h 71"/>
              <a:gd name="T6" fmla="*/ 3 w 77"/>
              <a:gd name="T7" fmla="*/ 23 h 71"/>
              <a:gd name="T8" fmla="*/ 5 w 77"/>
              <a:gd name="T9" fmla="*/ 50 h 71"/>
              <a:gd name="T10" fmla="*/ 37 w 77"/>
              <a:gd name="T11" fmla="*/ 71 h 71"/>
              <a:gd name="T12" fmla="*/ 37 w 77"/>
              <a:gd name="T13" fmla="*/ 71 h 71"/>
              <a:gd name="T14" fmla="*/ 52 w 77"/>
              <a:gd name="T15" fmla="*/ 67 h 71"/>
              <a:gd name="T16" fmla="*/ 69 w 77"/>
              <a:gd name="T17" fmla="*/ 20 h 71"/>
              <a:gd name="T18" fmla="*/ 64 w 77"/>
              <a:gd name="T19" fmla="*/ 50 h 71"/>
              <a:gd name="T20" fmla="*/ 50 w 77"/>
              <a:gd name="T21" fmla="*/ 63 h 71"/>
              <a:gd name="T22" fmla="*/ 37 w 77"/>
              <a:gd name="T23" fmla="*/ 66 h 71"/>
              <a:gd name="T24" fmla="*/ 26 w 77"/>
              <a:gd name="T25" fmla="*/ 64 h 71"/>
              <a:gd name="T26" fmla="*/ 9 w 77"/>
              <a:gd name="T27" fmla="*/ 48 h 71"/>
              <a:gd name="T28" fmla="*/ 7 w 77"/>
              <a:gd name="T29" fmla="*/ 29 h 71"/>
              <a:gd name="T30" fmla="*/ 7 w 77"/>
              <a:gd name="T31" fmla="*/ 27 h 71"/>
              <a:gd name="T32" fmla="*/ 65 w 77"/>
              <a:gd name="T33" fmla="*/ 48 h 71"/>
              <a:gd name="T34" fmla="*/ 64 w 77"/>
              <a:gd name="T35" fmla="*/ 50 h 71"/>
              <a:gd name="T36" fmla="*/ 67 w 77"/>
              <a:gd name="T37" fmla="*/ 42 h 71"/>
              <a:gd name="T38" fmla="*/ 66 w 77"/>
              <a:gd name="T39" fmla="*/ 44 h 71"/>
              <a:gd name="T40" fmla="*/ 8 w 77"/>
              <a:gd name="T41" fmla="*/ 23 h 71"/>
              <a:gd name="T42" fmla="*/ 9 w 77"/>
              <a:gd name="T43" fmla="*/ 21 h 71"/>
              <a:gd name="T44" fmla="*/ 24 w 77"/>
              <a:gd name="T45" fmla="*/ 7 h 71"/>
              <a:gd name="T46" fmla="*/ 47 w 77"/>
              <a:gd name="T47" fmla="*/ 6 h 71"/>
              <a:gd name="T48" fmla="*/ 65 w 77"/>
              <a:gd name="T49" fmla="*/ 22 h 71"/>
              <a:gd name="T50" fmla="*/ 67 w 77"/>
              <a:gd name="T51" fmla="*/ 4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7" h="71">
                <a:moveTo>
                  <a:pt x="69" y="20"/>
                </a:moveTo>
                <a:cubicBezTo>
                  <a:pt x="63" y="8"/>
                  <a:pt x="50" y="0"/>
                  <a:pt x="37" y="0"/>
                </a:cubicBezTo>
                <a:cubicBezTo>
                  <a:pt x="31" y="0"/>
                  <a:pt x="26" y="1"/>
                  <a:pt x="22" y="3"/>
                </a:cubicBezTo>
                <a:cubicBezTo>
                  <a:pt x="13" y="7"/>
                  <a:pt x="7" y="14"/>
                  <a:pt x="3" y="23"/>
                </a:cubicBezTo>
                <a:cubicBezTo>
                  <a:pt x="0" y="32"/>
                  <a:pt x="1" y="42"/>
                  <a:pt x="5" y="50"/>
                </a:cubicBezTo>
                <a:cubicBezTo>
                  <a:pt x="10" y="63"/>
                  <a:pt x="23" y="71"/>
                  <a:pt x="37" y="71"/>
                </a:cubicBezTo>
                <a:cubicBezTo>
                  <a:pt x="37" y="71"/>
                  <a:pt x="37" y="71"/>
                  <a:pt x="37" y="71"/>
                </a:cubicBezTo>
                <a:cubicBezTo>
                  <a:pt x="42" y="71"/>
                  <a:pt x="47" y="70"/>
                  <a:pt x="52" y="67"/>
                </a:cubicBezTo>
                <a:cubicBezTo>
                  <a:pt x="69" y="59"/>
                  <a:pt x="77" y="38"/>
                  <a:pt x="69" y="20"/>
                </a:cubicBezTo>
                <a:close/>
                <a:moveTo>
                  <a:pt x="64" y="50"/>
                </a:moveTo>
                <a:cubicBezTo>
                  <a:pt x="61" y="56"/>
                  <a:pt x="56" y="60"/>
                  <a:pt x="50" y="63"/>
                </a:cubicBezTo>
                <a:cubicBezTo>
                  <a:pt x="45" y="65"/>
                  <a:pt x="41" y="66"/>
                  <a:pt x="37" y="66"/>
                </a:cubicBezTo>
                <a:cubicBezTo>
                  <a:pt x="33" y="66"/>
                  <a:pt x="29" y="66"/>
                  <a:pt x="26" y="64"/>
                </a:cubicBezTo>
                <a:cubicBezTo>
                  <a:pt x="18" y="62"/>
                  <a:pt x="12" y="56"/>
                  <a:pt x="9" y="48"/>
                </a:cubicBezTo>
                <a:cubicBezTo>
                  <a:pt x="6" y="42"/>
                  <a:pt x="5" y="35"/>
                  <a:pt x="7" y="29"/>
                </a:cubicBezTo>
                <a:cubicBezTo>
                  <a:pt x="7" y="27"/>
                  <a:pt x="7" y="27"/>
                  <a:pt x="7" y="27"/>
                </a:cubicBezTo>
                <a:cubicBezTo>
                  <a:pt x="65" y="48"/>
                  <a:pt x="65" y="48"/>
                  <a:pt x="65" y="48"/>
                </a:cubicBezTo>
                <a:lnTo>
                  <a:pt x="64" y="50"/>
                </a:lnTo>
                <a:close/>
                <a:moveTo>
                  <a:pt x="67" y="42"/>
                </a:moveTo>
                <a:cubicBezTo>
                  <a:pt x="66" y="44"/>
                  <a:pt x="66" y="44"/>
                  <a:pt x="66" y="44"/>
                </a:cubicBezTo>
                <a:cubicBezTo>
                  <a:pt x="8" y="23"/>
                  <a:pt x="8" y="23"/>
                  <a:pt x="8" y="23"/>
                </a:cubicBezTo>
                <a:cubicBezTo>
                  <a:pt x="9" y="21"/>
                  <a:pt x="9" y="21"/>
                  <a:pt x="9" y="21"/>
                </a:cubicBezTo>
                <a:cubicBezTo>
                  <a:pt x="12" y="15"/>
                  <a:pt x="17" y="10"/>
                  <a:pt x="24" y="7"/>
                </a:cubicBezTo>
                <a:cubicBezTo>
                  <a:pt x="31" y="4"/>
                  <a:pt x="39" y="4"/>
                  <a:pt x="47" y="6"/>
                </a:cubicBezTo>
                <a:cubicBezTo>
                  <a:pt x="55" y="9"/>
                  <a:pt x="61" y="15"/>
                  <a:pt x="65" y="22"/>
                </a:cubicBezTo>
                <a:cubicBezTo>
                  <a:pt x="67" y="29"/>
                  <a:pt x="68" y="36"/>
                  <a:pt x="67" y="42"/>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1" name="Freeform 71"/>
          <p:cNvSpPr>
            <a:spLocks noEditPoints="1"/>
          </p:cNvSpPr>
          <p:nvPr/>
        </p:nvSpPr>
        <p:spPr bwMode="auto">
          <a:xfrm>
            <a:off x="1600200" y="4149726"/>
            <a:ext cx="338138" cy="481013"/>
          </a:xfrm>
          <a:custGeom>
            <a:avLst/>
            <a:gdLst>
              <a:gd name="T0" fmla="*/ 89 w 90"/>
              <a:gd name="T1" fmla="*/ 44 h 128"/>
              <a:gd name="T2" fmla="*/ 61 w 90"/>
              <a:gd name="T3" fmla="*/ 25 h 128"/>
              <a:gd name="T4" fmla="*/ 61 w 90"/>
              <a:gd name="T5" fmla="*/ 19 h 128"/>
              <a:gd name="T6" fmla="*/ 62 w 90"/>
              <a:gd name="T7" fmla="*/ 19 h 128"/>
              <a:gd name="T8" fmla="*/ 66 w 90"/>
              <a:gd name="T9" fmla="*/ 13 h 128"/>
              <a:gd name="T10" fmla="*/ 66 w 90"/>
              <a:gd name="T11" fmla="*/ 6 h 128"/>
              <a:gd name="T12" fmla="*/ 60 w 90"/>
              <a:gd name="T13" fmla="*/ 0 h 128"/>
              <a:gd name="T14" fmla="*/ 30 w 90"/>
              <a:gd name="T15" fmla="*/ 0 h 128"/>
              <a:gd name="T16" fmla="*/ 24 w 90"/>
              <a:gd name="T17" fmla="*/ 6 h 128"/>
              <a:gd name="T18" fmla="*/ 24 w 90"/>
              <a:gd name="T19" fmla="*/ 13 h 128"/>
              <a:gd name="T20" fmla="*/ 28 w 90"/>
              <a:gd name="T21" fmla="*/ 19 h 128"/>
              <a:gd name="T22" fmla="*/ 29 w 90"/>
              <a:gd name="T23" fmla="*/ 19 h 128"/>
              <a:gd name="T24" fmla="*/ 29 w 90"/>
              <a:gd name="T25" fmla="*/ 25 h 128"/>
              <a:gd name="T26" fmla="*/ 1 w 90"/>
              <a:gd name="T27" fmla="*/ 44 h 128"/>
              <a:gd name="T28" fmla="*/ 0 w 90"/>
              <a:gd name="T29" fmla="*/ 46 h 128"/>
              <a:gd name="T30" fmla="*/ 0 w 90"/>
              <a:gd name="T31" fmla="*/ 122 h 128"/>
              <a:gd name="T32" fmla="*/ 6 w 90"/>
              <a:gd name="T33" fmla="*/ 128 h 128"/>
              <a:gd name="T34" fmla="*/ 84 w 90"/>
              <a:gd name="T35" fmla="*/ 128 h 128"/>
              <a:gd name="T36" fmla="*/ 90 w 90"/>
              <a:gd name="T37" fmla="*/ 122 h 128"/>
              <a:gd name="T38" fmla="*/ 90 w 90"/>
              <a:gd name="T39" fmla="*/ 46 h 128"/>
              <a:gd name="T40" fmla="*/ 89 w 90"/>
              <a:gd name="T41" fmla="*/ 44 h 128"/>
              <a:gd name="T42" fmla="*/ 29 w 90"/>
              <a:gd name="T43" fmla="*/ 15 h 128"/>
              <a:gd name="T44" fmla="*/ 29 w 90"/>
              <a:gd name="T45" fmla="*/ 5 h 128"/>
              <a:gd name="T46" fmla="*/ 61 w 90"/>
              <a:gd name="T47" fmla="*/ 5 h 128"/>
              <a:gd name="T48" fmla="*/ 61 w 90"/>
              <a:gd name="T49" fmla="*/ 15 h 128"/>
              <a:gd name="T50" fmla="*/ 29 w 90"/>
              <a:gd name="T51" fmla="*/ 15 h 128"/>
              <a:gd name="T52" fmla="*/ 85 w 90"/>
              <a:gd name="T53" fmla="*/ 123 h 128"/>
              <a:gd name="T54" fmla="*/ 5 w 90"/>
              <a:gd name="T55" fmla="*/ 123 h 128"/>
              <a:gd name="T56" fmla="*/ 5 w 90"/>
              <a:gd name="T57" fmla="*/ 47 h 128"/>
              <a:gd name="T58" fmla="*/ 33 w 90"/>
              <a:gd name="T59" fmla="*/ 28 h 128"/>
              <a:gd name="T60" fmla="*/ 33 w 90"/>
              <a:gd name="T61" fmla="*/ 19 h 128"/>
              <a:gd name="T62" fmla="*/ 57 w 90"/>
              <a:gd name="T63" fmla="*/ 19 h 128"/>
              <a:gd name="T64" fmla="*/ 57 w 90"/>
              <a:gd name="T65" fmla="*/ 28 h 128"/>
              <a:gd name="T66" fmla="*/ 85 w 90"/>
              <a:gd name="T67" fmla="*/ 47 h 128"/>
              <a:gd name="T68" fmla="*/ 85 w 90"/>
              <a:gd name="T6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0" h="128">
                <a:moveTo>
                  <a:pt x="89" y="44"/>
                </a:moveTo>
                <a:cubicBezTo>
                  <a:pt x="61" y="25"/>
                  <a:pt x="61" y="25"/>
                  <a:pt x="61" y="25"/>
                </a:cubicBezTo>
                <a:cubicBezTo>
                  <a:pt x="61" y="19"/>
                  <a:pt x="61" y="19"/>
                  <a:pt x="61" y="19"/>
                </a:cubicBezTo>
                <a:cubicBezTo>
                  <a:pt x="62" y="19"/>
                  <a:pt x="62" y="19"/>
                  <a:pt x="62" y="19"/>
                </a:cubicBezTo>
                <a:cubicBezTo>
                  <a:pt x="64" y="18"/>
                  <a:pt x="66" y="16"/>
                  <a:pt x="66" y="13"/>
                </a:cubicBezTo>
                <a:cubicBezTo>
                  <a:pt x="66" y="6"/>
                  <a:pt x="66" y="6"/>
                  <a:pt x="66" y="6"/>
                </a:cubicBezTo>
                <a:cubicBezTo>
                  <a:pt x="66" y="3"/>
                  <a:pt x="63" y="0"/>
                  <a:pt x="60" y="0"/>
                </a:cubicBezTo>
                <a:cubicBezTo>
                  <a:pt x="30" y="0"/>
                  <a:pt x="30" y="0"/>
                  <a:pt x="30" y="0"/>
                </a:cubicBezTo>
                <a:cubicBezTo>
                  <a:pt x="27" y="0"/>
                  <a:pt x="24" y="3"/>
                  <a:pt x="24" y="6"/>
                </a:cubicBezTo>
                <a:cubicBezTo>
                  <a:pt x="24" y="13"/>
                  <a:pt x="24" y="13"/>
                  <a:pt x="24" y="13"/>
                </a:cubicBezTo>
                <a:cubicBezTo>
                  <a:pt x="24" y="16"/>
                  <a:pt x="26" y="18"/>
                  <a:pt x="28" y="19"/>
                </a:cubicBezTo>
                <a:cubicBezTo>
                  <a:pt x="29" y="19"/>
                  <a:pt x="29" y="19"/>
                  <a:pt x="29" y="19"/>
                </a:cubicBezTo>
                <a:cubicBezTo>
                  <a:pt x="29" y="25"/>
                  <a:pt x="29" y="25"/>
                  <a:pt x="29" y="25"/>
                </a:cubicBezTo>
                <a:cubicBezTo>
                  <a:pt x="1" y="44"/>
                  <a:pt x="1" y="44"/>
                  <a:pt x="1" y="44"/>
                </a:cubicBezTo>
                <a:cubicBezTo>
                  <a:pt x="0" y="44"/>
                  <a:pt x="0" y="45"/>
                  <a:pt x="0" y="46"/>
                </a:cubicBezTo>
                <a:cubicBezTo>
                  <a:pt x="0" y="122"/>
                  <a:pt x="0" y="122"/>
                  <a:pt x="0" y="122"/>
                </a:cubicBezTo>
                <a:cubicBezTo>
                  <a:pt x="0" y="125"/>
                  <a:pt x="3" y="128"/>
                  <a:pt x="6" y="128"/>
                </a:cubicBezTo>
                <a:cubicBezTo>
                  <a:pt x="84" y="128"/>
                  <a:pt x="84" y="128"/>
                  <a:pt x="84" y="128"/>
                </a:cubicBezTo>
                <a:cubicBezTo>
                  <a:pt x="87" y="128"/>
                  <a:pt x="90" y="125"/>
                  <a:pt x="90" y="122"/>
                </a:cubicBezTo>
                <a:cubicBezTo>
                  <a:pt x="90" y="46"/>
                  <a:pt x="90" y="46"/>
                  <a:pt x="90" y="46"/>
                </a:cubicBezTo>
                <a:cubicBezTo>
                  <a:pt x="90" y="45"/>
                  <a:pt x="90" y="44"/>
                  <a:pt x="89" y="44"/>
                </a:cubicBezTo>
                <a:close/>
                <a:moveTo>
                  <a:pt x="29" y="15"/>
                </a:moveTo>
                <a:cubicBezTo>
                  <a:pt x="29" y="5"/>
                  <a:pt x="29" y="5"/>
                  <a:pt x="29" y="5"/>
                </a:cubicBezTo>
                <a:cubicBezTo>
                  <a:pt x="61" y="5"/>
                  <a:pt x="61" y="5"/>
                  <a:pt x="61" y="5"/>
                </a:cubicBezTo>
                <a:cubicBezTo>
                  <a:pt x="61" y="15"/>
                  <a:pt x="61" y="15"/>
                  <a:pt x="61" y="15"/>
                </a:cubicBezTo>
                <a:lnTo>
                  <a:pt x="29" y="15"/>
                </a:lnTo>
                <a:close/>
                <a:moveTo>
                  <a:pt x="85" y="123"/>
                </a:moveTo>
                <a:cubicBezTo>
                  <a:pt x="5" y="123"/>
                  <a:pt x="5" y="123"/>
                  <a:pt x="5" y="123"/>
                </a:cubicBezTo>
                <a:cubicBezTo>
                  <a:pt x="5" y="47"/>
                  <a:pt x="5" y="47"/>
                  <a:pt x="5" y="47"/>
                </a:cubicBezTo>
                <a:cubicBezTo>
                  <a:pt x="33" y="28"/>
                  <a:pt x="33" y="28"/>
                  <a:pt x="33" y="28"/>
                </a:cubicBezTo>
                <a:cubicBezTo>
                  <a:pt x="33" y="19"/>
                  <a:pt x="33" y="19"/>
                  <a:pt x="33" y="19"/>
                </a:cubicBezTo>
                <a:cubicBezTo>
                  <a:pt x="57" y="19"/>
                  <a:pt x="57" y="19"/>
                  <a:pt x="57" y="19"/>
                </a:cubicBezTo>
                <a:cubicBezTo>
                  <a:pt x="57" y="28"/>
                  <a:pt x="57" y="28"/>
                  <a:pt x="57" y="28"/>
                </a:cubicBezTo>
                <a:cubicBezTo>
                  <a:pt x="85" y="47"/>
                  <a:pt x="85" y="47"/>
                  <a:pt x="85" y="47"/>
                </a:cubicBezTo>
                <a:lnTo>
                  <a:pt x="85" y="12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2" name="Freeform 72"/>
          <p:cNvSpPr>
            <a:spLocks noEditPoints="1"/>
          </p:cNvSpPr>
          <p:nvPr/>
        </p:nvSpPr>
        <p:spPr bwMode="auto">
          <a:xfrm>
            <a:off x="1663700" y="4391026"/>
            <a:ext cx="211138" cy="157163"/>
          </a:xfrm>
          <a:custGeom>
            <a:avLst/>
            <a:gdLst>
              <a:gd name="T0" fmla="*/ 0 w 56"/>
              <a:gd name="T1" fmla="*/ 6 h 42"/>
              <a:gd name="T2" fmla="*/ 0 w 56"/>
              <a:gd name="T3" fmla="*/ 36 h 42"/>
              <a:gd name="T4" fmla="*/ 6 w 56"/>
              <a:gd name="T5" fmla="*/ 42 h 42"/>
              <a:gd name="T6" fmla="*/ 50 w 56"/>
              <a:gd name="T7" fmla="*/ 42 h 42"/>
              <a:gd name="T8" fmla="*/ 56 w 56"/>
              <a:gd name="T9" fmla="*/ 36 h 42"/>
              <a:gd name="T10" fmla="*/ 56 w 56"/>
              <a:gd name="T11" fmla="*/ 6 h 42"/>
              <a:gd name="T12" fmla="*/ 50 w 56"/>
              <a:gd name="T13" fmla="*/ 0 h 42"/>
              <a:gd name="T14" fmla="*/ 6 w 56"/>
              <a:gd name="T15" fmla="*/ 0 h 42"/>
              <a:gd name="T16" fmla="*/ 0 w 56"/>
              <a:gd name="T17" fmla="*/ 6 h 42"/>
              <a:gd name="T18" fmla="*/ 52 w 56"/>
              <a:gd name="T19" fmla="*/ 5 h 42"/>
              <a:gd name="T20" fmla="*/ 52 w 56"/>
              <a:gd name="T21" fmla="*/ 37 h 42"/>
              <a:gd name="T22" fmla="*/ 4 w 56"/>
              <a:gd name="T23" fmla="*/ 37 h 42"/>
              <a:gd name="T24" fmla="*/ 4 w 56"/>
              <a:gd name="T25" fmla="*/ 5 h 42"/>
              <a:gd name="T26" fmla="*/ 52 w 56"/>
              <a:gd name="T27" fmla="*/ 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 h="42">
                <a:moveTo>
                  <a:pt x="0" y="6"/>
                </a:moveTo>
                <a:cubicBezTo>
                  <a:pt x="0" y="36"/>
                  <a:pt x="0" y="36"/>
                  <a:pt x="0" y="36"/>
                </a:cubicBezTo>
                <a:cubicBezTo>
                  <a:pt x="0" y="39"/>
                  <a:pt x="2" y="42"/>
                  <a:pt x="6" y="42"/>
                </a:cubicBezTo>
                <a:cubicBezTo>
                  <a:pt x="50" y="42"/>
                  <a:pt x="50" y="42"/>
                  <a:pt x="50" y="42"/>
                </a:cubicBezTo>
                <a:cubicBezTo>
                  <a:pt x="54" y="42"/>
                  <a:pt x="56" y="39"/>
                  <a:pt x="56" y="36"/>
                </a:cubicBezTo>
                <a:cubicBezTo>
                  <a:pt x="56" y="6"/>
                  <a:pt x="56" y="6"/>
                  <a:pt x="56" y="6"/>
                </a:cubicBezTo>
                <a:cubicBezTo>
                  <a:pt x="56" y="3"/>
                  <a:pt x="54" y="0"/>
                  <a:pt x="50" y="0"/>
                </a:cubicBezTo>
                <a:cubicBezTo>
                  <a:pt x="6" y="0"/>
                  <a:pt x="6" y="0"/>
                  <a:pt x="6" y="0"/>
                </a:cubicBezTo>
                <a:cubicBezTo>
                  <a:pt x="2" y="0"/>
                  <a:pt x="0" y="3"/>
                  <a:pt x="0" y="6"/>
                </a:cubicBezTo>
                <a:close/>
                <a:moveTo>
                  <a:pt x="52" y="5"/>
                </a:moveTo>
                <a:cubicBezTo>
                  <a:pt x="52" y="37"/>
                  <a:pt x="52" y="37"/>
                  <a:pt x="52" y="37"/>
                </a:cubicBezTo>
                <a:cubicBezTo>
                  <a:pt x="4" y="37"/>
                  <a:pt x="4" y="37"/>
                  <a:pt x="4" y="37"/>
                </a:cubicBezTo>
                <a:cubicBezTo>
                  <a:pt x="4" y="5"/>
                  <a:pt x="4" y="5"/>
                  <a:pt x="4" y="5"/>
                </a:cubicBezTo>
                <a:lnTo>
                  <a:pt x="52" y="5"/>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85" name="组合 184"/>
          <p:cNvGrpSpPr/>
          <p:nvPr/>
        </p:nvGrpSpPr>
        <p:grpSpPr>
          <a:xfrm>
            <a:off x="568325" y="4203701"/>
            <a:ext cx="479425" cy="374650"/>
            <a:chOff x="568325" y="4203701"/>
            <a:chExt cx="479425" cy="374650"/>
          </a:xfrm>
          <a:solidFill>
            <a:schemeClr val="accent1"/>
          </a:solidFill>
        </p:grpSpPr>
        <p:sp>
          <p:nvSpPr>
            <p:cNvPr id="73" name="Freeform 73"/>
            <p:cNvSpPr>
              <a:spLocks noEditPoints="1"/>
            </p:cNvSpPr>
            <p:nvPr/>
          </p:nvSpPr>
          <p:spPr bwMode="auto">
            <a:xfrm>
              <a:off x="568325" y="4203701"/>
              <a:ext cx="479425" cy="374650"/>
            </a:xfrm>
            <a:custGeom>
              <a:avLst/>
              <a:gdLst>
                <a:gd name="T0" fmla="*/ 122 w 128"/>
                <a:gd name="T1" fmla="*/ 14 h 100"/>
                <a:gd name="T2" fmla="*/ 89 w 128"/>
                <a:gd name="T3" fmla="*/ 14 h 100"/>
                <a:gd name="T4" fmla="*/ 89 w 128"/>
                <a:gd name="T5" fmla="*/ 6 h 100"/>
                <a:gd name="T6" fmla="*/ 83 w 128"/>
                <a:gd name="T7" fmla="*/ 0 h 100"/>
                <a:gd name="T8" fmla="*/ 45 w 128"/>
                <a:gd name="T9" fmla="*/ 0 h 100"/>
                <a:gd name="T10" fmla="*/ 39 w 128"/>
                <a:gd name="T11" fmla="*/ 6 h 100"/>
                <a:gd name="T12" fmla="*/ 39 w 128"/>
                <a:gd name="T13" fmla="*/ 14 h 100"/>
                <a:gd name="T14" fmla="*/ 6 w 128"/>
                <a:gd name="T15" fmla="*/ 14 h 100"/>
                <a:gd name="T16" fmla="*/ 0 w 128"/>
                <a:gd name="T17" fmla="*/ 20 h 100"/>
                <a:gd name="T18" fmla="*/ 0 w 128"/>
                <a:gd name="T19" fmla="*/ 94 h 100"/>
                <a:gd name="T20" fmla="*/ 6 w 128"/>
                <a:gd name="T21" fmla="*/ 100 h 100"/>
                <a:gd name="T22" fmla="*/ 122 w 128"/>
                <a:gd name="T23" fmla="*/ 100 h 100"/>
                <a:gd name="T24" fmla="*/ 128 w 128"/>
                <a:gd name="T25" fmla="*/ 94 h 100"/>
                <a:gd name="T26" fmla="*/ 128 w 128"/>
                <a:gd name="T27" fmla="*/ 20 h 100"/>
                <a:gd name="T28" fmla="*/ 122 w 128"/>
                <a:gd name="T29" fmla="*/ 14 h 100"/>
                <a:gd name="T30" fmla="*/ 44 w 128"/>
                <a:gd name="T31" fmla="*/ 4 h 100"/>
                <a:gd name="T32" fmla="*/ 84 w 128"/>
                <a:gd name="T33" fmla="*/ 4 h 100"/>
                <a:gd name="T34" fmla="*/ 84 w 128"/>
                <a:gd name="T35" fmla="*/ 14 h 100"/>
                <a:gd name="T36" fmla="*/ 44 w 128"/>
                <a:gd name="T37" fmla="*/ 14 h 100"/>
                <a:gd name="T38" fmla="*/ 44 w 128"/>
                <a:gd name="T39" fmla="*/ 4 h 100"/>
                <a:gd name="T40" fmla="*/ 123 w 128"/>
                <a:gd name="T41" fmla="*/ 96 h 100"/>
                <a:gd name="T42" fmla="*/ 5 w 128"/>
                <a:gd name="T43" fmla="*/ 96 h 100"/>
                <a:gd name="T44" fmla="*/ 5 w 128"/>
                <a:gd name="T45" fmla="*/ 19 h 100"/>
                <a:gd name="T46" fmla="*/ 123 w 128"/>
                <a:gd name="T47" fmla="*/ 19 h 100"/>
                <a:gd name="T48" fmla="*/ 123 w 128"/>
                <a:gd name="T49" fmla="*/ 9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100">
                  <a:moveTo>
                    <a:pt x="122" y="14"/>
                  </a:moveTo>
                  <a:cubicBezTo>
                    <a:pt x="89" y="14"/>
                    <a:pt x="89" y="14"/>
                    <a:pt x="89" y="14"/>
                  </a:cubicBezTo>
                  <a:cubicBezTo>
                    <a:pt x="89" y="6"/>
                    <a:pt x="89" y="6"/>
                    <a:pt x="89" y="6"/>
                  </a:cubicBezTo>
                  <a:cubicBezTo>
                    <a:pt x="89" y="2"/>
                    <a:pt x="86" y="0"/>
                    <a:pt x="83" y="0"/>
                  </a:cubicBezTo>
                  <a:cubicBezTo>
                    <a:pt x="45" y="0"/>
                    <a:pt x="45" y="0"/>
                    <a:pt x="45" y="0"/>
                  </a:cubicBezTo>
                  <a:cubicBezTo>
                    <a:pt x="42" y="0"/>
                    <a:pt x="39" y="2"/>
                    <a:pt x="39" y="6"/>
                  </a:cubicBezTo>
                  <a:cubicBezTo>
                    <a:pt x="39" y="14"/>
                    <a:pt x="39" y="14"/>
                    <a:pt x="39" y="14"/>
                  </a:cubicBezTo>
                  <a:cubicBezTo>
                    <a:pt x="6" y="14"/>
                    <a:pt x="6" y="14"/>
                    <a:pt x="6" y="14"/>
                  </a:cubicBezTo>
                  <a:cubicBezTo>
                    <a:pt x="3" y="14"/>
                    <a:pt x="0" y="17"/>
                    <a:pt x="0" y="20"/>
                  </a:cubicBezTo>
                  <a:cubicBezTo>
                    <a:pt x="0" y="94"/>
                    <a:pt x="0" y="94"/>
                    <a:pt x="0" y="94"/>
                  </a:cubicBezTo>
                  <a:cubicBezTo>
                    <a:pt x="0" y="98"/>
                    <a:pt x="3" y="100"/>
                    <a:pt x="6" y="100"/>
                  </a:cubicBezTo>
                  <a:cubicBezTo>
                    <a:pt x="122" y="100"/>
                    <a:pt x="122" y="100"/>
                    <a:pt x="122" y="100"/>
                  </a:cubicBezTo>
                  <a:cubicBezTo>
                    <a:pt x="125" y="100"/>
                    <a:pt x="128" y="98"/>
                    <a:pt x="128" y="94"/>
                  </a:cubicBezTo>
                  <a:cubicBezTo>
                    <a:pt x="128" y="20"/>
                    <a:pt x="128" y="20"/>
                    <a:pt x="128" y="20"/>
                  </a:cubicBezTo>
                  <a:cubicBezTo>
                    <a:pt x="128" y="17"/>
                    <a:pt x="125" y="14"/>
                    <a:pt x="122" y="14"/>
                  </a:cubicBezTo>
                  <a:close/>
                  <a:moveTo>
                    <a:pt x="44" y="4"/>
                  </a:moveTo>
                  <a:cubicBezTo>
                    <a:pt x="84" y="4"/>
                    <a:pt x="84" y="4"/>
                    <a:pt x="84" y="4"/>
                  </a:cubicBezTo>
                  <a:cubicBezTo>
                    <a:pt x="84" y="14"/>
                    <a:pt x="84" y="14"/>
                    <a:pt x="84" y="14"/>
                  </a:cubicBezTo>
                  <a:cubicBezTo>
                    <a:pt x="44" y="14"/>
                    <a:pt x="44" y="14"/>
                    <a:pt x="44" y="14"/>
                  </a:cubicBezTo>
                  <a:lnTo>
                    <a:pt x="44" y="4"/>
                  </a:lnTo>
                  <a:close/>
                  <a:moveTo>
                    <a:pt x="123" y="96"/>
                  </a:moveTo>
                  <a:cubicBezTo>
                    <a:pt x="5" y="96"/>
                    <a:pt x="5" y="96"/>
                    <a:pt x="5" y="96"/>
                  </a:cubicBezTo>
                  <a:cubicBezTo>
                    <a:pt x="5" y="19"/>
                    <a:pt x="5" y="19"/>
                    <a:pt x="5" y="19"/>
                  </a:cubicBezTo>
                  <a:cubicBezTo>
                    <a:pt x="123" y="19"/>
                    <a:pt x="123" y="19"/>
                    <a:pt x="123" y="19"/>
                  </a:cubicBezTo>
                  <a:lnTo>
                    <a:pt x="123"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4" name="Freeform 74"/>
            <p:cNvSpPr>
              <a:spLocks noEditPoints="1"/>
            </p:cNvSpPr>
            <p:nvPr/>
          </p:nvSpPr>
          <p:spPr bwMode="auto">
            <a:xfrm>
              <a:off x="714375" y="4330701"/>
              <a:ext cx="187325" cy="184150"/>
            </a:xfrm>
            <a:custGeom>
              <a:avLst/>
              <a:gdLst>
                <a:gd name="T0" fmla="*/ 10 w 50"/>
                <a:gd name="T1" fmla="*/ 34 h 49"/>
                <a:gd name="T2" fmla="*/ 15 w 50"/>
                <a:gd name="T3" fmla="*/ 34 h 49"/>
                <a:gd name="T4" fmla="*/ 15 w 50"/>
                <a:gd name="T5" fmla="*/ 39 h 49"/>
                <a:gd name="T6" fmla="*/ 25 w 50"/>
                <a:gd name="T7" fmla="*/ 49 h 49"/>
                <a:gd name="T8" fmla="*/ 35 w 50"/>
                <a:gd name="T9" fmla="*/ 39 h 49"/>
                <a:gd name="T10" fmla="*/ 35 w 50"/>
                <a:gd name="T11" fmla="*/ 34 h 49"/>
                <a:gd name="T12" fmla="*/ 40 w 50"/>
                <a:gd name="T13" fmla="*/ 34 h 49"/>
                <a:gd name="T14" fmla="*/ 50 w 50"/>
                <a:gd name="T15" fmla="*/ 24 h 49"/>
                <a:gd name="T16" fmla="*/ 40 w 50"/>
                <a:gd name="T17" fmla="*/ 14 h 49"/>
                <a:gd name="T18" fmla="*/ 35 w 50"/>
                <a:gd name="T19" fmla="*/ 14 h 49"/>
                <a:gd name="T20" fmla="*/ 35 w 50"/>
                <a:gd name="T21" fmla="*/ 9 h 49"/>
                <a:gd name="T22" fmla="*/ 25 w 50"/>
                <a:gd name="T23" fmla="*/ 0 h 49"/>
                <a:gd name="T24" fmla="*/ 15 w 50"/>
                <a:gd name="T25" fmla="*/ 9 h 49"/>
                <a:gd name="T26" fmla="*/ 15 w 50"/>
                <a:gd name="T27" fmla="*/ 14 h 49"/>
                <a:gd name="T28" fmla="*/ 10 w 50"/>
                <a:gd name="T29" fmla="*/ 14 h 49"/>
                <a:gd name="T30" fmla="*/ 0 w 50"/>
                <a:gd name="T31" fmla="*/ 24 h 49"/>
                <a:gd name="T32" fmla="*/ 10 w 50"/>
                <a:gd name="T33" fmla="*/ 34 h 49"/>
                <a:gd name="T34" fmla="*/ 10 w 50"/>
                <a:gd name="T35" fmla="*/ 19 h 49"/>
                <a:gd name="T36" fmla="*/ 20 w 50"/>
                <a:gd name="T37" fmla="*/ 19 h 49"/>
                <a:gd name="T38" fmla="*/ 20 w 50"/>
                <a:gd name="T39" fmla="*/ 9 h 49"/>
                <a:gd name="T40" fmla="*/ 25 w 50"/>
                <a:gd name="T41" fmla="*/ 4 h 49"/>
                <a:gd name="T42" fmla="*/ 30 w 50"/>
                <a:gd name="T43" fmla="*/ 9 h 49"/>
                <a:gd name="T44" fmla="*/ 30 w 50"/>
                <a:gd name="T45" fmla="*/ 19 h 49"/>
                <a:gd name="T46" fmla="*/ 40 w 50"/>
                <a:gd name="T47" fmla="*/ 19 h 49"/>
                <a:gd name="T48" fmla="*/ 45 w 50"/>
                <a:gd name="T49" fmla="*/ 24 h 49"/>
                <a:gd name="T50" fmla="*/ 40 w 50"/>
                <a:gd name="T51" fmla="*/ 29 h 49"/>
                <a:gd name="T52" fmla="*/ 30 w 50"/>
                <a:gd name="T53" fmla="*/ 29 h 49"/>
                <a:gd name="T54" fmla="*/ 30 w 50"/>
                <a:gd name="T55" fmla="*/ 39 h 49"/>
                <a:gd name="T56" fmla="*/ 25 w 50"/>
                <a:gd name="T57" fmla="*/ 44 h 49"/>
                <a:gd name="T58" fmla="*/ 20 w 50"/>
                <a:gd name="T59" fmla="*/ 39 h 49"/>
                <a:gd name="T60" fmla="*/ 20 w 50"/>
                <a:gd name="T61" fmla="*/ 29 h 49"/>
                <a:gd name="T62" fmla="*/ 10 w 50"/>
                <a:gd name="T63" fmla="*/ 29 h 49"/>
                <a:gd name="T64" fmla="*/ 5 w 50"/>
                <a:gd name="T65" fmla="*/ 24 h 49"/>
                <a:gd name="T66" fmla="*/ 10 w 50"/>
                <a:gd name="T67" fmla="*/ 1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0" h="49">
                  <a:moveTo>
                    <a:pt x="10" y="34"/>
                  </a:moveTo>
                  <a:cubicBezTo>
                    <a:pt x="15" y="34"/>
                    <a:pt x="15" y="34"/>
                    <a:pt x="15" y="34"/>
                  </a:cubicBezTo>
                  <a:cubicBezTo>
                    <a:pt x="15" y="39"/>
                    <a:pt x="15" y="39"/>
                    <a:pt x="15" y="39"/>
                  </a:cubicBezTo>
                  <a:cubicBezTo>
                    <a:pt x="15" y="44"/>
                    <a:pt x="20" y="49"/>
                    <a:pt x="25" y="49"/>
                  </a:cubicBezTo>
                  <a:cubicBezTo>
                    <a:pt x="30" y="49"/>
                    <a:pt x="35" y="44"/>
                    <a:pt x="35" y="39"/>
                  </a:cubicBezTo>
                  <a:cubicBezTo>
                    <a:pt x="35" y="34"/>
                    <a:pt x="35" y="34"/>
                    <a:pt x="35" y="34"/>
                  </a:cubicBezTo>
                  <a:cubicBezTo>
                    <a:pt x="40" y="34"/>
                    <a:pt x="40" y="34"/>
                    <a:pt x="40" y="34"/>
                  </a:cubicBezTo>
                  <a:cubicBezTo>
                    <a:pt x="45" y="34"/>
                    <a:pt x="50" y="29"/>
                    <a:pt x="50" y="24"/>
                  </a:cubicBezTo>
                  <a:cubicBezTo>
                    <a:pt x="50" y="19"/>
                    <a:pt x="45" y="14"/>
                    <a:pt x="40" y="14"/>
                  </a:cubicBezTo>
                  <a:cubicBezTo>
                    <a:pt x="35" y="14"/>
                    <a:pt x="35" y="14"/>
                    <a:pt x="35" y="14"/>
                  </a:cubicBezTo>
                  <a:cubicBezTo>
                    <a:pt x="35" y="9"/>
                    <a:pt x="35" y="9"/>
                    <a:pt x="35" y="9"/>
                  </a:cubicBezTo>
                  <a:cubicBezTo>
                    <a:pt x="35" y="4"/>
                    <a:pt x="30" y="0"/>
                    <a:pt x="25" y="0"/>
                  </a:cubicBezTo>
                  <a:cubicBezTo>
                    <a:pt x="20" y="0"/>
                    <a:pt x="15" y="4"/>
                    <a:pt x="15" y="9"/>
                  </a:cubicBezTo>
                  <a:cubicBezTo>
                    <a:pt x="15" y="14"/>
                    <a:pt x="15" y="14"/>
                    <a:pt x="15" y="14"/>
                  </a:cubicBezTo>
                  <a:cubicBezTo>
                    <a:pt x="10" y="14"/>
                    <a:pt x="10" y="14"/>
                    <a:pt x="10" y="14"/>
                  </a:cubicBezTo>
                  <a:cubicBezTo>
                    <a:pt x="5" y="14"/>
                    <a:pt x="0" y="19"/>
                    <a:pt x="0" y="24"/>
                  </a:cubicBezTo>
                  <a:cubicBezTo>
                    <a:pt x="0" y="29"/>
                    <a:pt x="5" y="34"/>
                    <a:pt x="10" y="34"/>
                  </a:cubicBezTo>
                  <a:close/>
                  <a:moveTo>
                    <a:pt x="10" y="19"/>
                  </a:moveTo>
                  <a:cubicBezTo>
                    <a:pt x="20" y="19"/>
                    <a:pt x="20" y="19"/>
                    <a:pt x="20" y="19"/>
                  </a:cubicBezTo>
                  <a:cubicBezTo>
                    <a:pt x="20" y="9"/>
                    <a:pt x="20" y="9"/>
                    <a:pt x="20" y="9"/>
                  </a:cubicBezTo>
                  <a:cubicBezTo>
                    <a:pt x="20" y="6"/>
                    <a:pt x="22" y="4"/>
                    <a:pt x="25" y="4"/>
                  </a:cubicBezTo>
                  <a:cubicBezTo>
                    <a:pt x="28" y="4"/>
                    <a:pt x="30" y="6"/>
                    <a:pt x="30" y="9"/>
                  </a:cubicBezTo>
                  <a:cubicBezTo>
                    <a:pt x="30" y="19"/>
                    <a:pt x="30" y="19"/>
                    <a:pt x="30" y="19"/>
                  </a:cubicBezTo>
                  <a:cubicBezTo>
                    <a:pt x="40" y="19"/>
                    <a:pt x="40" y="19"/>
                    <a:pt x="40" y="19"/>
                  </a:cubicBezTo>
                  <a:cubicBezTo>
                    <a:pt x="43" y="19"/>
                    <a:pt x="45" y="21"/>
                    <a:pt x="45" y="24"/>
                  </a:cubicBezTo>
                  <a:cubicBezTo>
                    <a:pt x="45" y="27"/>
                    <a:pt x="43" y="29"/>
                    <a:pt x="40" y="29"/>
                  </a:cubicBezTo>
                  <a:cubicBezTo>
                    <a:pt x="30" y="29"/>
                    <a:pt x="30" y="29"/>
                    <a:pt x="30" y="29"/>
                  </a:cubicBezTo>
                  <a:cubicBezTo>
                    <a:pt x="30" y="39"/>
                    <a:pt x="30" y="39"/>
                    <a:pt x="30" y="39"/>
                  </a:cubicBezTo>
                  <a:cubicBezTo>
                    <a:pt x="30" y="42"/>
                    <a:pt x="28" y="44"/>
                    <a:pt x="25" y="44"/>
                  </a:cubicBezTo>
                  <a:cubicBezTo>
                    <a:pt x="22" y="44"/>
                    <a:pt x="20" y="42"/>
                    <a:pt x="20" y="39"/>
                  </a:cubicBezTo>
                  <a:cubicBezTo>
                    <a:pt x="20" y="29"/>
                    <a:pt x="20" y="29"/>
                    <a:pt x="20" y="29"/>
                  </a:cubicBezTo>
                  <a:cubicBezTo>
                    <a:pt x="10" y="29"/>
                    <a:pt x="10" y="29"/>
                    <a:pt x="10" y="29"/>
                  </a:cubicBezTo>
                  <a:cubicBezTo>
                    <a:pt x="7" y="29"/>
                    <a:pt x="5" y="27"/>
                    <a:pt x="5" y="24"/>
                  </a:cubicBezTo>
                  <a:cubicBezTo>
                    <a:pt x="5" y="21"/>
                    <a:pt x="7" y="19"/>
                    <a:pt x="10"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3" name="组合 2"/>
          <p:cNvGrpSpPr/>
          <p:nvPr/>
        </p:nvGrpSpPr>
        <p:grpSpPr>
          <a:xfrm>
            <a:off x="11150600" y="3187701"/>
            <a:ext cx="455613" cy="481013"/>
            <a:chOff x="11150600" y="3187701"/>
            <a:chExt cx="455613" cy="481013"/>
          </a:xfrm>
          <a:solidFill>
            <a:schemeClr val="accent1"/>
          </a:solidFill>
        </p:grpSpPr>
        <p:sp>
          <p:nvSpPr>
            <p:cNvPr id="75" name="Freeform 75"/>
            <p:cNvSpPr>
              <a:spLocks noEditPoints="1"/>
            </p:cNvSpPr>
            <p:nvPr/>
          </p:nvSpPr>
          <p:spPr bwMode="auto">
            <a:xfrm>
              <a:off x="11150600" y="3187701"/>
              <a:ext cx="455613" cy="481013"/>
            </a:xfrm>
            <a:custGeom>
              <a:avLst/>
              <a:gdLst>
                <a:gd name="T0" fmla="*/ 121 w 121"/>
                <a:gd name="T1" fmla="*/ 23 h 128"/>
                <a:gd name="T2" fmla="*/ 118 w 121"/>
                <a:gd name="T3" fmla="*/ 21 h 128"/>
                <a:gd name="T4" fmla="*/ 62 w 121"/>
                <a:gd name="T5" fmla="*/ 0 h 128"/>
                <a:gd name="T6" fmla="*/ 62 w 121"/>
                <a:gd name="T7" fmla="*/ 0 h 128"/>
                <a:gd name="T8" fmla="*/ 62 w 121"/>
                <a:gd name="T9" fmla="*/ 0 h 128"/>
                <a:gd name="T10" fmla="*/ 59 w 121"/>
                <a:gd name="T11" fmla="*/ 0 h 128"/>
                <a:gd name="T12" fmla="*/ 59 w 121"/>
                <a:gd name="T13" fmla="*/ 1 h 128"/>
                <a:gd name="T14" fmla="*/ 3 w 121"/>
                <a:gd name="T15" fmla="*/ 21 h 128"/>
                <a:gd name="T16" fmla="*/ 0 w 121"/>
                <a:gd name="T17" fmla="*/ 23 h 128"/>
                <a:gd name="T18" fmla="*/ 0 w 121"/>
                <a:gd name="T19" fmla="*/ 24 h 128"/>
                <a:gd name="T20" fmla="*/ 59 w 121"/>
                <a:gd name="T21" fmla="*/ 127 h 128"/>
                <a:gd name="T22" fmla="*/ 62 w 121"/>
                <a:gd name="T23" fmla="*/ 127 h 128"/>
                <a:gd name="T24" fmla="*/ 62 w 121"/>
                <a:gd name="T25" fmla="*/ 127 h 128"/>
                <a:gd name="T26" fmla="*/ 121 w 121"/>
                <a:gd name="T27" fmla="*/ 23 h 128"/>
                <a:gd name="T28" fmla="*/ 116 w 121"/>
                <a:gd name="T29" fmla="*/ 26 h 128"/>
                <a:gd name="T30" fmla="*/ 111 w 121"/>
                <a:gd name="T31" fmla="*/ 54 h 128"/>
                <a:gd name="T32" fmla="*/ 98 w 121"/>
                <a:gd name="T33" fmla="*/ 82 h 128"/>
                <a:gd name="T34" fmla="*/ 80 w 121"/>
                <a:gd name="T35" fmla="*/ 105 h 128"/>
                <a:gd name="T36" fmla="*/ 61 w 121"/>
                <a:gd name="T37" fmla="*/ 122 h 128"/>
                <a:gd name="T38" fmla="*/ 60 w 121"/>
                <a:gd name="T39" fmla="*/ 123 h 128"/>
                <a:gd name="T40" fmla="*/ 60 w 121"/>
                <a:gd name="T41" fmla="*/ 122 h 128"/>
                <a:gd name="T42" fmla="*/ 40 w 121"/>
                <a:gd name="T43" fmla="*/ 105 h 128"/>
                <a:gd name="T44" fmla="*/ 23 w 121"/>
                <a:gd name="T45" fmla="*/ 82 h 128"/>
                <a:gd name="T46" fmla="*/ 10 w 121"/>
                <a:gd name="T47" fmla="*/ 54 h 128"/>
                <a:gd name="T48" fmla="*/ 5 w 121"/>
                <a:gd name="T49" fmla="*/ 26 h 128"/>
                <a:gd name="T50" fmla="*/ 5 w 121"/>
                <a:gd name="T51" fmla="*/ 25 h 128"/>
                <a:gd name="T52" fmla="*/ 6 w 121"/>
                <a:gd name="T53" fmla="*/ 25 h 128"/>
                <a:gd name="T54" fmla="*/ 33 w 121"/>
                <a:gd name="T55" fmla="*/ 20 h 128"/>
                <a:gd name="T56" fmla="*/ 60 w 121"/>
                <a:gd name="T57" fmla="*/ 6 h 128"/>
                <a:gd name="T58" fmla="*/ 60 w 121"/>
                <a:gd name="T59" fmla="*/ 5 h 128"/>
                <a:gd name="T60" fmla="*/ 61 w 121"/>
                <a:gd name="T61" fmla="*/ 6 h 128"/>
                <a:gd name="T62" fmla="*/ 88 w 121"/>
                <a:gd name="T63" fmla="*/ 20 h 128"/>
                <a:gd name="T64" fmla="*/ 115 w 121"/>
                <a:gd name="T65" fmla="*/ 25 h 128"/>
                <a:gd name="T66" fmla="*/ 116 w 121"/>
                <a:gd name="T67" fmla="*/ 25 h 128"/>
                <a:gd name="T68" fmla="*/ 116 w 121"/>
                <a:gd name="T69" fmla="*/ 2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 h="128">
                  <a:moveTo>
                    <a:pt x="121" y="23"/>
                  </a:moveTo>
                  <a:cubicBezTo>
                    <a:pt x="121" y="22"/>
                    <a:pt x="120" y="21"/>
                    <a:pt x="118" y="21"/>
                  </a:cubicBezTo>
                  <a:cubicBezTo>
                    <a:pt x="108" y="20"/>
                    <a:pt x="81" y="17"/>
                    <a:pt x="62" y="0"/>
                  </a:cubicBezTo>
                  <a:cubicBezTo>
                    <a:pt x="62" y="0"/>
                    <a:pt x="62" y="0"/>
                    <a:pt x="62" y="0"/>
                  </a:cubicBezTo>
                  <a:cubicBezTo>
                    <a:pt x="62" y="0"/>
                    <a:pt x="62" y="0"/>
                    <a:pt x="62" y="0"/>
                  </a:cubicBezTo>
                  <a:cubicBezTo>
                    <a:pt x="61" y="0"/>
                    <a:pt x="60" y="0"/>
                    <a:pt x="59" y="0"/>
                  </a:cubicBezTo>
                  <a:cubicBezTo>
                    <a:pt x="59" y="1"/>
                    <a:pt x="59" y="1"/>
                    <a:pt x="59" y="1"/>
                  </a:cubicBezTo>
                  <a:cubicBezTo>
                    <a:pt x="40" y="17"/>
                    <a:pt x="13" y="20"/>
                    <a:pt x="3" y="21"/>
                  </a:cubicBezTo>
                  <a:cubicBezTo>
                    <a:pt x="1" y="21"/>
                    <a:pt x="0" y="22"/>
                    <a:pt x="0" y="23"/>
                  </a:cubicBezTo>
                  <a:cubicBezTo>
                    <a:pt x="0" y="24"/>
                    <a:pt x="0" y="24"/>
                    <a:pt x="0" y="24"/>
                  </a:cubicBezTo>
                  <a:cubicBezTo>
                    <a:pt x="2" y="71"/>
                    <a:pt x="32" y="109"/>
                    <a:pt x="59" y="127"/>
                  </a:cubicBezTo>
                  <a:cubicBezTo>
                    <a:pt x="60" y="128"/>
                    <a:pt x="61" y="128"/>
                    <a:pt x="62" y="127"/>
                  </a:cubicBezTo>
                  <a:cubicBezTo>
                    <a:pt x="62" y="127"/>
                    <a:pt x="62" y="127"/>
                    <a:pt x="62" y="127"/>
                  </a:cubicBezTo>
                  <a:cubicBezTo>
                    <a:pt x="89" y="108"/>
                    <a:pt x="119" y="71"/>
                    <a:pt x="121" y="23"/>
                  </a:cubicBezTo>
                  <a:close/>
                  <a:moveTo>
                    <a:pt x="116" y="26"/>
                  </a:moveTo>
                  <a:cubicBezTo>
                    <a:pt x="115" y="36"/>
                    <a:pt x="114" y="45"/>
                    <a:pt x="111" y="54"/>
                  </a:cubicBezTo>
                  <a:cubicBezTo>
                    <a:pt x="108" y="63"/>
                    <a:pt x="104" y="73"/>
                    <a:pt x="98" y="82"/>
                  </a:cubicBezTo>
                  <a:cubicBezTo>
                    <a:pt x="93" y="90"/>
                    <a:pt x="87" y="98"/>
                    <a:pt x="80" y="105"/>
                  </a:cubicBezTo>
                  <a:cubicBezTo>
                    <a:pt x="75" y="112"/>
                    <a:pt x="68" y="117"/>
                    <a:pt x="61" y="122"/>
                  </a:cubicBezTo>
                  <a:cubicBezTo>
                    <a:pt x="60" y="123"/>
                    <a:pt x="60" y="123"/>
                    <a:pt x="60" y="123"/>
                  </a:cubicBezTo>
                  <a:cubicBezTo>
                    <a:pt x="60" y="122"/>
                    <a:pt x="60" y="122"/>
                    <a:pt x="60" y="122"/>
                  </a:cubicBezTo>
                  <a:cubicBezTo>
                    <a:pt x="53" y="117"/>
                    <a:pt x="46" y="112"/>
                    <a:pt x="40" y="105"/>
                  </a:cubicBezTo>
                  <a:cubicBezTo>
                    <a:pt x="34" y="98"/>
                    <a:pt x="28" y="90"/>
                    <a:pt x="23" y="82"/>
                  </a:cubicBezTo>
                  <a:cubicBezTo>
                    <a:pt x="17" y="73"/>
                    <a:pt x="13" y="63"/>
                    <a:pt x="10" y="54"/>
                  </a:cubicBezTo>
                  <a:cubicBezTo>
                    <a:pt x="7" y="45"/>
                    <a:pt x="6" y="36"/>
                    <a:pt x="5" y="26"/>
                  </a:cubicBezTo>
                  <a:cubicBezTo>
                    <a:pt x="5" y="25"/>
                    <a:pt x="5" y="25"/>
                    <a:pt x="5" y="25"/>
                  </a:cubicBezTo>
                  <a:cubicBezTo>
                    <a:pt x="6" y="25"/>
                    <a:pt x="6" y="25"/>
                    <a:pt x="6" y="25"/>
                  </a:cubicBezTo>
                  <a:cubicBezTo>
                    <a:pt x="16" y="24"/>
                    <a:pt x="25" y="23"/>
                    <a:pt x="33" y="20"/>
                  </a:cubicBezTo>
                  <a:cubicBezTo>
                    <a:pt x="43" y="16"/>
                    <a:pt x="52" y="12"/>
                    <a:pt x="60" y="6"/>
                  </a:cubicBezTo>
                  <a:cubicBezTo>
                    <a:pt x="60" y="5"/>
                    <a:pt x="60" y="5"/>
                    <a:pt x="60" y="5"/>
                  </a:cubicBezTo>
                  <a:cubicBezTo>
                    <a:pt x="61" y="6"/>
                    <a:pt x="61" y="6"/>
                    <a:pt x="61" y="6"/>
                  </a:cubicBezTo>
                  <a:cubicBezTo>
                    <a:pt x="69" y="12"/>
                    <a:pt x="78" y="16"/>
                    <a:pt x="88" y="20"/>
                  </a:cubicBezTo>
                  <a:cubicBezTo>
                    <a:pt x="96" y="23"/>
                    <a:pt x="105" y="24"/>
                    <a:pt x="115" y="25"/>
                  </a:cubicBezTo>
                  <a:cubicBezTo>
                    <a:pt x="116" y="25"/>
                    <a:pt x="116" y="25"/>
                    <a:pt x="116" y="25"/>
                  </a:cubicBezTo>
                  <a:lnTo>
                    <a:pt x="116"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6" name="Freeform 76"/>
            <p:cNvSpPr/>
            <p:nvPr/>
          </p:nvSpPr>
          <p:spPr bwMode="auto">
            <a:xfrm>
              <a:off x="11301413" y="3368676"/>
              <a:ext cx="165100" cy="115888"/>
            </a:xfrm>
            <a:custGeom>
              <a:avLst/>
              <a:gdLst>
                <a:gd name="T0" fmla="*/ 40 w 44"/>
                <a:gd name="T1" fmla="*/ 0 h 31"/>
                <a:gd name="T2" fmla="*/ 16 w 44"/>
                <a:gd name="T3" fmla="*/ 25 h 31"/>
                <a:gd name="T4" fmla="*/ 4 w 44"/>
                <a:gd name="T5" fmla="*/ 14 h 31"/>
                <a:gd name="T6" fmla="*/ 1 w 44"/>
                <a:gd name="T7" fmla="*/ 14 h 31"/>
                <a:gd name="T8" fmla="*/ 1 w 44"/>
                <a:gd name="T9" fmla="*/ 17 h 31"/>
                <a:gd name="T10" fmla="*/ 13 w 44"/>
                <a:gd name="T11" fmla="*/ 29 h 31"/>
                <a:gd name="T12" fmla="*/ 14 w 44"/>
                <a:gd name="T13" fmla="*/ 30 h 31"/>
                <a:gd name="T14" fmla="*/ 17 w 44"/>
                <a:gd name="T15" fmla="*/ 30 h 31"/>
                <a:gd name="T16" fmla="*/ 44 w 44"/>
                <a:gd name="T17" fmla="*/ 4 h 31"/>
                <a:gd name="T18" fmla="*/ 44 w 44"/>
                <a:gd name="T19" fmla="*/ 2 h 31"/>
                <a:gd name="T20" fmla="*/ 44 w 44"/>
                <a:gd name="T21" fmla="*/ 0 h 31"/>
                <a:gd name="T22" fmla="*/ 40 w 44"/>
                <a:gd name="T2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 h="31">
                  <a:moveTo>
                    <a:pt x="40" y="0"/>
                  </a:moveTo>
                  <a:cubicBezTo>
                    <a:pt x="16" y="25"/>
                    <a:pt x="16" y="25"/>
                    <a:pt x="16" y="25"/>
                  </a:cubicBezTo>
                  <a:cubicBezTo>
                    <a:pt x="4" y="14"/>
                    <a:pt x="4" y="14"/>
                    <a:pt x="4" y="14"/>
                  </a:cubicBezTo>
                  <a:cubicBezTo>
                    <a:pt x="3" y="13"/>
                    <a:pt x="2" y="13"/>
                    <a:pt x="1" y="14"/>
                  </a:cubicBezTo>
                  <a:cubicBezTo>
                    <a:pt x="0" y="15"/>
                    <a:pt x="0" y="16"/>
                    <a:pt x="1" y="17"/>
                  </a:cubicBezTo>
                  <a:cubicBezTo>
                    <a:pt x="13" y="29"/>
                    <a:pt x="13" y="29"/>
                    <a:pt x="13" y="29"/>
                  </a:cubicBezTo>
                  <a:cubicBezTo>
                    <a:pt x="14" y="30"/>
                    <a:pt x="14" y="30"/>
                    <a:pt x="14" y="30"/>
                  </a:cubicBezTo>
                  <a:cubicBezTo>
                    <a:pt x="15" y="31"/>
                    <a:pt x="16" y="31"/>
                    <a:pt x="17" y="30"/>
                  </a:cubicBezTo>
                  <a:cubicBezTo>
                    <a:pt x="44" y="4"/>
                    <a:pt x="44" y="4"/>
                    <a:pt x="44" y="4"/>
                  </a:cubicBezTo>
                  <a:cubicBezTo>
                    <a:pt x="44" y="3"/>
                    <a:pt x="44" y="3"/>
                    <a:pt x="44" y="2"/>
                  </a:cubicBezTo>
                  <a:cubicBezTo>
                    <a:pt x="44" y="1"/>
                    <a:pt x="44" y="1"/>
                    <a:pt x="44" y="0"/>
                  </a:cubicBezTo>
                  <a:cubicBezTo>
                    <a:pt x="43" y="0"/>
                    <a:pt x="41" y="0"/>
                    <a:pt x="4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9" name="组合 218"/>
          <p:cNvGrpSpPr/>
          <p:nvPr/>
        </p:nvGrpSpPr>
        <p:grpSpPr>
          <a:xfrm>
            <a:off x="10193338" y="3187701"/>
            <a:ext cx="450850" cy="481013"/>
            <a:chOff x="10193338" y="3187701"/>
            <a:chExt cx="450850" cy="481013"/>
          </a:xfrm>
          <a:solidFill>
            <a:schemeClr val="accent1"/>
          </a:solidFill>
        </p:grpSpPr>
        <p:sp>
          <p:nvSpPr>
            <p:cNvPr id="77" name="Freeform 77"/>
            <p:cNvSpPr>
              <a:spLocks noEditPoints="1"/>
            </p:cNvSpPr>
            <p:nvPr/>
          </p:nvSpPr>
          <p:spPr bwMode="auto">
            <a:xfrm>
              <a:off x="10193338" y="3187701"/>
              <a:ext cx="450850" cy="481013"/>
            </a:xfrm>
            <a:custGeom>
              <a:avLst/>
              <a:gdLst>
                <a:gd name="T0" fmla="*/ 120 w 120"/>
                <a:gd name="T1" fmla="*/ 23 h 128"/>
                <a:gd name="T2" fmla="*/ 118 w 120"/>
                <a:gd name="T3" fmla="*/ 21 h 128"/>
                <a:gd name="T4" fmla="*/ 62 w 120"/>
                <a:gd name="T5" fmla="*/ 1 h 128"/>
                <a:gd name="T6" fmla="*/ 61 w 120"/>
                <a:gd name="T7" fmla="*/ 0 h 128"/>
                <a:gd name="T8" fmla="*/ 61 w 120"/>
                <a:gd name="T9" fmla="*/ 0 h 128"/>
                <a:gd name="T10" fmla="*/ 59 w 120"/>
                <a:gd name="T11" fmla="*/ 0 h 128"/>
                <a:gd name="T12" fmla="*/ 58 w 120"/>
                <a:gd name="T13" fmla="*/ 1 h 128"/>
                <a:gd name="T14" fmla="*/ 2 w 120"/>
                <a:gd name="T15" fmla="*/ 21 h 128"/>
                <a:gd name="T16" fmla="*/ 0 w 120"/>
                <a:gd name="T17" fmla="*/ 23 h 128"/>
                <a:gd name="T18" fmla="*/ 0 w 120"/>
                <a:gd name="T19" fmla="*/ 24 h 128"/>
                <a:gd name="T20" fmla="*/ 59 w 120"/>
                <a:gd name="T21" fmla="*/ 128 h 128"/>
                <a:gd name="T22" fmla="*/ 61 w 120"/>
                <a:gd name="T23" fmla="*/ 128 h 128"/>
                <a:gd name="T24" fmla="*/ 62 w 120"/>
                <a:gd name="T25" fmla="*/ 127 h 128"/>
                <a:gd name="T26" fmla="*/ 120 w 120"/>
                <a:gd name="T27" fmla="*/ 24 h 128"/>
                <a:gd name="T28" fmla="*/ 120 w 120"/>
                <a:gd name="T29" fmla="*/ 23 h 128"/>
                <a:gd name="T30" fmla="*/ 115 w 120"/>
                <a:gd name="T31" fmla="*/ 27 h 128"/>
                <a:gd name="T32" fmla="*/ 110 w 120"/>
                <a:gd name="T33" fmla="*/ 54 h 128"/>
                <a:gd name="T34" fmla="*/ 98 w 120"/>
                <a:gd name="T35" fmla="*/ 82 h 128"/>
                <a:gd name="T36" fmla="*/ 80 w 120"/>
                <a:gd name="T37" fmla="*/ 105 h 128"/>
                <a:gd name="T38" fmla="*/ 61 w 120"/>
                <a:gd name="T39" fmla="*/ 122 h 128"/>
                <a:gd name="T40" fmla="*/ 60 w 120"/>
                <a:gd name="T41" fmla="*/ 123 h 128"/>
                <a:gd name="T42" fmla="*/ 59 w 120"/>
                <a:gd name="T43" fmla="*/ 122 h 128"/>
                <a:gd name="T44" fmla="*/ 40 w 120"/>
                <a:gd name="T45" fmla="*/ 105 h 128"/>
                <a:gd name="T46" fmla="*/ 22 w 120"/>
                <a:gd name="T47" fmla="*/ 82 h 128"/>
                <a:gd name="T48" fmla="*/ 10 w 120"/>
                <a:gd name="T49" fmla="*/ 54 h 128"/>
                <a:gd name="T50" fmla="*/ 5 w 120"/>
                <a:gd name="T51" fmla="*/ 27 h 128"/>
                <a:gd name="T52" fmla="*/ 4 w 120"/>
                <a:gd name="T53" fmla="*/ 25 h 128"/>
                <a:gd name="T54" fmla="*/ 6 w 120"/>
                <a:gd name="T55" fmla="*/ 25 h 128"/>
                <a:gd name="T56" fmla="*/ 33 w 120"/>
                <a:gd name="T57" fmla="*/ 20 h 128"/>
                <a:gd name="T58" fmla="*/ 59 w 120"/>
                <a:gd name="T59" fmla="*/ 6 h 128"/>
                <a:gd name="T60" fmla="*/ 60 w 120"/>
                <a:gd name="T61" fmla="*/ 5 h 128"/>
                <a:gd name="T62" fmla="*/ 61 w 120"/>
                <a:gd name="T63" fmla="*/ 6 h 128"/>
                <a:gd name="T64" fmla="*/ 87 w 120"/>
                <a:gd name="T65" fmla="*/ 20 h 128"/>
                <a:gd name="T66" fmla="*/ 114 w 120"/>
                <a:gd name="T67" fmla="*/ 25 h 128"/>
                <a:gd name="T68" fmla="*/ 116 w 120"/>
                <a:gd name="T69" fmla="*/ 25 h 128"/>
                <a:gd name="T70" fmla="*/ 115 w 120"/>
                <a:gd name="T71" fmla="*/ 2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0" h="128">
                  <a:moveTo>
                    <a:pt x="120" y="23"/>
                  </a:moveTo>
                  <a:cubicBezTo>
                    <a:pt x="120" y="22"/>
                    <a:pt x="119" y="21"/>
                    <a:pt x="118" y="21"/>
                  </a:cubicBezTo>
                  <a:cubicBezTo>
                    <a:pt x="107" y="20"/>
                    <a:pt x="81" y="18"/>
                    <a:pt x="62" y="1"/>
                  </a:cubicBezTo>
                  <a:cubicBezTo>
                    <a:pt x="61" y="0"/>
                    <a:pt x="61" y="0"/>
                    <a:pt x="61" y="0"/>
                  </a:cubicBezTo>
                  <a:cubicBezTo>
                    <a:pt x="61" y="0"/>
                    <a:pt x="61" y="0"/>
                    <a:pt x="61" y="0"/>
                  </a:cubicBezTo>
                  <a:cubicBezTo>
                    <a:pt x="60" y="0"/>
                    <a:pt x="59" y="0"/>
                    <a:pt x="59" y="0"/>
                  </a:cubicBezTo>
                  <a:cubicBezTo>
                    <a:pt x="58" y="1"/>
                    <a:pt x="58" y="1"/>
                    <a:pt x="58" y="1"/>
                  </a:cubicBezTo>
                  <a:cubicBezTo>
                    <a:pt x="39" y="18"/>
                    <a:pt x="13" y="20"/>
                    <a:pt x="2" y="21"/>
                  </a:cubicBezTo>
                  <a:cubicBezTo>
                    <a:pt x="1" y="21"/>
                    <a:pt x="0" y="22"/>
                    <a:pt x="0" y="23"/>
                  </a:cubicBezTo>
                  <a:cubicBezTo>
                    <a:pt x="0" y="24"/>
                    <a:pt x="0" y="24"/>
                    <a:pt x="0" y="24"/>
                  </a:cubicBezTo>
                  <a:cubicBezTo>
                    <a:pt x="2" y="72"/>
                    <a:pt x="31" y="109"/>
                    <a:pt x="59" y="128"/>
                  </a:cubicBezTo>
                  <a:cubicBezTo>
                    <a:pt x="59" y="128"/>
                    <a:pt x="61" y="128"/>
                    <a:pt x="61" y="128"/>
                  </a:cubicBezTo>
                  <a:cubicBezTo>
                    <a:pt x="62" y="127"/>
                    <a:pt x="62" y="127"/>
                    <a:pt x="62" y="127"/>
                  </a:cubicBezTo>
                  <a:cubicBezTo>
                    <a:pt x="89" y="108"/>
                    <a:pt x="118" y="71"/>
                    <a:pt x="120" y="24"/>
                  </a:cubicBezTo>
                  <a:lnTo>
                    <a:pt x="120" y="23"/>
                  </a:lnTo>
                  <a:close/>
                  <a:moveTo>
                    <a:pt x="115" y="27"/>
                  </a:moveTo>
                  <a:cubicBezTo>
                    <a:pt x="115" y="36"/>
                    <a:pt x="113" y="45"/>
                    <a:pt x="110" y="54"/>
                  </a:cubicBezTo>
                  <a:cubicBezTo>
                    <a:pt x="107" y="63"/>
                    <a:pt x="103" y="73"/>
                    <a:pt x="98" y="82"/>
                  </a:cubicBezTo>
                  <a:cubicBezTo>
                    <a:pt x="93" y="90"/>
                    <a:pt x="87" y="98"/>
                    <a:pt x="80" y="105"/>
                  </a:cubicBezTo>
                  <a:cubicBezTo>
                    <a:pt x="74" y="112"/>
                    <a:pt x="68" y="117"/>
                    <a:pt x="61" y="122"/>
                  </a:cubicBezTo>
                  <a:cubicBezTo>
                    <a:pt x="60" y="123"/>
                    <a:pt x="60" y="123"/>
                    <a:pt x="60" y="123"/>
                  </a:cubicBezTo>
                  <a:cubicBezTo>
                    <a:pt x="59" y="122"/>
                    <a:pt x="59" y="122"/>
                    <a:pt x="59" y="122"/>
                  </a:cubicBezTo>
                  <a:cubicBezTo>
                    <a:pt x="52" y="117"/>
                    <a:pt x="46" y="112"/>
                    <a:pt x="40" y="105"/>
                  </a:cubicBezTo>
                  <a:cubicBezTo>
                    <a:pt x="33" y="98"/>
                    <a:pt x="27" y="90"/>
                    <a:pt x="22" y="82"/>
                  </a:cubicBezTo>
                  <a:cubicBezTo>
                    <a:pt x="17" y="73"/>
                    <a:pt x="13" y="63"/>
                    <a:pt x="10" y="54"/>
                  </a:cubicBezTo>
                  <a:cubicBezTo>
                    <a:pt x="7" y="45"/>
                    <a:pt x="5" y="36"/>
                    <a:pt x="5" y="27"/>
                  </a:cubicBezTo>
                  <a:cubicBezTo>
                    <a:pt x="4" y="25"/>
                    <a:pt x="4" y="25"/>
                    <a:pt x="4" y="25"/>
                  </a:cubicBezTo>
                  <a:cubicBezTo>
                    <a:pt x="6" y="25"/>
                    <a:pt x="6" y="25"/>
                    <a:pt x="6" y="25"/>
                  </a:cubicBezTo>
                  <a:cubicBezTo>
                    <a:pt x="15" y="24"/>
                    <a:pt x="24" y="23"/>
                    <a:pt x="33" y="20"/>
                  </a:cubicBezTo>
                  <a:cubicBezTo>
                    <a:pt x="43" y="17"/>
                    <a:pt x="52" y="12"/>
                    <a:pt x="59" y="6"/>
                  </a:cubicBezTo>
                  <a:cubicBezTo>
                    <a:pt x="60" y="5"/>
                    <a:pt x="60" y="5"/>
                    <a:pt x="60" y="5"/>
                  </a:cubicBezTo>
                  <a:cubicBezTo>
                    <a:pt x="61" y="6"/>
                    <a:pt x="61" y="6"/>
                    <a:pt x="61" y="6"/>
                  </a:cubicBezTo>
                  <a:cubicBezTo>
                    <a:pt x="68" y="12"/>
                    <a:pt x="77" y="17"/>
                    <a:pt x="87" y="20"/>
                  </a:cubicBezTo>
                  <a:cubicBezTo>
                    <a:pt x="96" y="23"/>
                    <a:pt x="105" y="24"/>
                    <a:pt x="114" y="25"/>
                  </a:cubicBezTo>
                  <a:cubicBezTo>
                    <a:pt x="116" y="25"/>
                    <a:pt x="116" y="25"/>
                    <a:pt x="116" y="25"/>
                  </a:cubicBezTo>
                  <a:lnTo>
                    <a:pt x="115"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8" name="Freeform 78"/>
            <p:cNvSpPr/>
            <p:nvPr/>
          </p:nvSpPr>
          <p:spPr bwMode="auto">
            <a:xfrm>
              <a:off x="10358438" y="3368676"/>
              <a:ext cx="120650" cy="115888"/>
            </a:xfrm>
            <a:custGeom>
              <a:avLst/>
              <a:gdLst>
                <a:gd name="T0" fmla="*/ 19 w 32"/>
                <a:gd name="T1" fmla="*/ 15 h 31"/>
                <a:gd name="T2" fmla="*/ 31 w 32"/>
                <a:gd name="T3" fmla="*/ 4 h 31"/>
                <a:gd name="T4" fmla="*/ 31 w 32"/>
                <a:gd name="T5" fmla="*/ 1 h 31"/>
                <a:gd name="T6" fmla="*/ 28 w 32"/>
                <a:gd name="T7" fmla="*/ 1 h 31"/>
                <a:gd name="T8" fmla="*/ 16 w 32"/>
                <a:gd name="T9" fmla="*/ 12 h 31"/>
                <a:gd name="T10" fmla="*/ 4 w 32"/>
                <a:gd name="T11" fmla="*/ 1 h 31"/>
                <a:gd name="T12" fmla="*/ 1 w 32"/>
                <a:gd name="T13" fmla="*/ 1 h 31"/>
                <a:gd name="T14" fmla="*/ 1 w 32"/>
                <a:gd name="T15" fmla="*/ 4 h 31"/>
                <a:gd name="T16" fmla="*/ 13 w 32"/>
                <a:gd name="T17" fmla="*/ 15 h 31"/>
                <a:gd name="T18" fmla="*/ 1 w 32"/>
                <a:gd name="T19" fmla="*/ 27 h 31"/>
                <a:gd name="T20" fmla="*/ 1 w 32"/>
                <a:gd name="T21" fmla="*/ 29 h 31"/>
                <a:gd name="T22" fmla="*/ 1 w 32"/>
                <a:gd name="T23" fmla="*/ 30 h 31"/>
                <a:gd name="T24" fmla="*/ 4 w 32"/>
                <a:gd name="T25" fmla="*/ 30 h 31"/>
                <a:gd name="T26" fmla="*/ 16 w 32"/>
                <a:gd name="T27" fmla="*/ 19 h 31"/>
                <a:gd name="T28" fmla="*/ 28 w 32"/>
                <a:gd name="T29" fmla="*/ 30 h 31"/>
                <a:gd name="T30" fmla="*/ 31 w 32"/>
                <a:gd name="T31" fmla="*/ 30 h 31"/>
                <a:gd name="T32" fmla="*/ 31 w 32"/>
                <a:gd name="T33" fmla="*/ 27 h 31"/>
                <a:gd name="T34" fmla="*/ 19 w 32"/>
                <a:gd name="T3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 h="31">
                  <a:moveTo>
                    <a:pt x="19" y="15"/>
                  </a:moveTo>
                  <a:cubicBezTo>
                    <a:pt x="31" y="4"/>
                    <a:pt x="31" y="4"/>
                    <a:pt x="31" y="4"/>
                  </a:cubicBezTo>
                  <a:cubicBezTo>
                    <a:pt x="32" y="3"/>
                    <a:pt x="32" y="2"/>
                    <a:pt x="31" y="1"/>
                  </a:cubicBezTo>
                  <a:cubicBezTo>
                    <a:pt x="30" y="0"/>
                    <a:pt x="28" y="0"/>
                    <a:pt x="28" y="1"/>
                  </a:cubicBezTo>
                  <a:cubicBezTo>
                    <a:pt x="16" y="12"/>
                    <a:pt x="16" y="12"/>
                    <a:pt x="16" y="12"/>
                  </a:cubicBezTo>
                  <a:cubicBezTo>
                    <a:pt x="4" y="1"/>
                    <a:pt x="4" y="1"/>
                    <a:pt x="4" y="1"/>
                  </a:cubicBezTo>
                  <a:cubicBezTo>
                    <a:pt x="4" y="0"/>
                    <a:pt x="2" y="0"/>
                    <a:pt x="1" y="1"/>
                  </a:cubicBezTo>
                  <a:cubicBezTo>
                    <a:pt x="0" y="2"/>
                    <a:pt x="0" y="3"/>
                    <a:pt x="1" y="4"/>
                  </a:cubicBezTo>
                  <a:cubicBezTo>
                    <a:pt x="13" y="15"/>
                    <a:pt x="13" y="15"/>
                    <a:pt x="13" y="15"/>
                  </a:cubicBezTo>
                  <a:cubicBezTo>
                    <a:pt x="1" y="27"/>
                    <a:pt x="1" y="27"/>
                    <a:pt x="1" y="27"/>
                  </a:cubicBezTo>
                  <a:cubicBezTo>
                    <a:pt x="1" y="27"/>
                    <a:pt x="1" y="28"/>
                    <a:pt x="1" y="29"/>
                  </a:cubicBezTo>
                  <a:cubicBezTo>
                    <a:pt x="1" y="29"/>
                    <a:pt x="1" y="30"/>
                    <a:pt x="1" y="30"/>
                  </a:cubicBezTo>
                  <a:cubicBezTo>
                    <a:pt x="2" y="31"/>
                    <a:pt x="4" y="31"/>
                    <a:pt x="4" y="30"/>
                  </a:cubicBezTo>
                  <a:cubicBezTo>
                    <a:pt x="16" y="19"/>
                    <a:pt x="16" y="19"/>
                    <a:pt x="16" y="19"/>
                  </a:cubicBezTo>
                  <a:cubicBezTo>
                    <a:pt x="28" y="30"/>
                    <a:pt x="28" y="30"/>
                    <a:pt x="28" y="30"/>
                  </a:cubicBezTo>
                  <a:cubicBezTo>
                    <a:pt x="28" y="31"/>
                    <a:pt x="30" y="31"/>
                    <a:pt x="31" y="30"/>
                  </a:cubicBezTo>
                  <a:cubicBezTo>
                    <a:pt x="32" y="29"/>
                    <a:pt x="32" y="28"/>
                    <a:pt x="31" y="27"/>
                  </a:cubicBezTo>
                  <a:lnTo>
                    <a:pt x="19"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79" name="Freeform 79"/>
          <p:cNvSpPr>
            <a:spLocks noEditPoints="1"/>
          </p:cNvSpPr>
          <p:nvPr/>
        </p:nvSpPr>
        <p:spPr bwMode="auto">
          <a:xfrm>
            <a:off x="9232900" y="3187701"/>
            <a:ext cx="450850" cy="481013"/>
          </a:xfrm>
          <a:custGeom>
            <a:avLst/>
            <a:gdLst>
              <a:gd name="T0" fmla="*/ 120 w 120"/>
              <a:gd name="T1" fmla="*/ 24 h 128"/>
              <a:gd name="T2" fmla="*/ 120 w 120"/>
              <a:gd name="T3" fmla="*/ 23 h 128"/>
              <a:gd name="T4" fmla="*/ 118 w 120"/>
              <a:gd name="T5" fmla="*/ 21 h 128"/>
              <a:gd name="T6" fmla="*/ 62 w 120"/>
              <a:gd name="T7" fmla="*/ 1 h 128"/>
              <a:gd name="T8" fmla="*/ 61 w 120"/>
              <a:gd name="T9" fmla="*/ 0 h 128"/>
              <a:gd name="T10" fmla="*/ 61 w 120"/>
              <a:gd name="T11" fmla="*/ 0 h 128"/>
              <a:gd name="T12" fmla="*/ 60 w 120"/>
              <a:gd name="T13" fmla="*/ 0 h 128"/>
              <a:gd name="T14" fmla="*/ 58 w 120"/>
              <a:gd name="T15" fmla="*/ 1 h 128"/>
              <a:gd name="T16" fmla="*/ 2 w 120"/>
              <a:gd name="T17" fmla="*/ 21 h 128"/>
              <a:gd name="T18" fmla="*/ 0 w 120"/>
              <a:gd name="T19" fmla="*/ 23 h 128"/>
              <a:gd name="T20" fmla="*/ 0 w 120"/>
              <a:gd name="T21" fmla="*/ 24 h 128"/>
              <a:gd name="T22" fmla="*/ 59 w 120"/>
              <a:gd name="T23" fmla="*/ 128 h 128"/>
              <a:gd name="T24" fmla="*/ 61 w 120"/>
              <a:gd name="T25" fmla="*/ 128 h 128"/>
              <a:gd name="T26" fmla="*/ 62 w 120"/>
              <a:gd name="T27" fmla="*/ 127 h 128"/>
              <a:gd name="T28" fmla="*/ 120 w 120"/>
              <a:gd name="T29" fmla="*/ 24 h 128"/>
              <a:gd name="T30" fmla="*/ 61 w 120"/>
              <a:gd name="T31" fmla="*/ 122 h 128"/>
              <a:gd name="T32" fmla="*/ 60 w 120"/>
              <a:gd name="T33" fmla="*/ 123 h 128"/>
              <a:gd name="T34" fmla="*/ 59 w 120"/>
              <a:gd name="T35" fmla="*/ 122 h 128"/>
              <a:gd name="T36" fmla="*/ 40 w 120"/>
              <a:gd name="T37" fmla="*/ 105 h 128"/>
              <a:gd name="T38" fmla="*/ 22 w 120"/>
              <a:gd name="T39" fmla="*/ 82 h 128"/>
              <a:gd name="T40" fmla="*/ 10 w 120"/>
              <a:gd name="T41" fmla="*/ 54 h 128"/>
              <a:gd name="T42" fmla="*/ 5 w 120"/>
              <a:gd name="T43" fmla="*/ 27 h 128"/>
              <a:gd name="T44" fmla="*/ 4 w 120"/>
              <a:gd name="T45" fmla="*/ 25 h 128"/>
              <a:gd name="T46" fmla="*/ 6 w 120"/>
              <a:gd name="T47" fmla="*/ 25 h 128"/>
              <a:gd name="T48" fmla="*/ 33 w 120"/>
              <a:gd name="T49" fmla="*/ 20 h 128"/>
              <a:gd name="T50" fmla="*/ 59 w 120"/>
              <a:gd name="T51" fmla="*/ 6 h 128"/>
              <a:gd name="T52" fmla="*/ 60 w 120"/>
              <a:gd name="T53" fmla="*/ 5 h 128"/>
              <a:gd name="T54" fmla="*/ 61 w 120"/>
              <a:gd name="T55" fmla="*/ 6 h 128"/>
              <a:gd name="T56" fmla="*/ 87 w 120"/>
              <a:gd name="T57" fmla="*/ 20 h 128"/>
              <a:gd name="T58" fmla="*/ 114 w 120"/>
              <a:gd name="T59" fmla="*/ 25 h 128"/>
              <a:gd name="T60" fmla="*/ 116 w 120"/>
              <a:gd name="T61" fmla="*/ 25 h 128"/>
              <a:gd name="T62" fmla="*/ 115 w 120"/>
              <a:gd name="T63" fmla="*/ 27 h 128"/>
              <a:gd name="T64" fmla="*/ 110 w 120"/>
              <a:gd name="T65" fmla="*/ 54 h 128"/>
              <a:gd name="T66" fmla="*/ 98 w 120"/>
              <a:gd name="T67" fmla="*/ 82 h 128"/>
              <a:gd name="T68" fmla="*/ 80 w 120"/>
              <a:gd name="T69" fmla="*/ 105 h 128"/>
              <a:gd name="T70" fmla="*/ 61 w 120"/>
              <a:gd name="T71" fmla="*/ 12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0" h="128">
                <a:moveTo>
                  <a:pt x="120" y="24"/>
                </a:moveTo>
                <a:cubicBezTo>
                  <a:pt x="120" y="23"/>
                  <a:pt x="120" y="23"/>
                  <a:pt x="120" y="23"/>
                </a:cubicBezTo>
                <a:cubicBezTo>
                  <a:pt x="120" y="22"/>
                  <a:pt x="119" y="21"/>
                  <a:pt x="118" y="21"/>
                </a:cubicBezTo>
                <a:cubicBezTo>
                  <a:pt x="107" y="20"/>
                  <a:pt x="81" y="18"/>
                  <a:pt x="62" y="1"/>
                </a:cubicBezTo>
                <a:cubicBezTo>
                  <a:pt x="61" y="0"/>
                  <a:pt x="61" y="0"/>
                  <a:pt x="61" y="0"/>
                </a:cubicBezTo>
                <a:cubicBezTo>
                  <a:pt x="61" y="0"/>
                  <a:pt x="61" y="0"/>
                  <a:pt x="61" y="0"/>
                </a:cubicBezTo>
                <a:cubicBezTo>
                  <a:pt x="61" y="0"/>
                  <a:pt x="60" y="0"/>
                  <a:pt x="60" y="0"/>
                </a:cubicBezTo>
                <a:cubicBezTo>
                  <a:pt x="59" y="0"/>
                  <a:pt x="59" y="0"/>
                  <a:pt x="58" y="1"/>
                </a:cubicBezTo>
                <a:cubicBezTo>
                  <a:pt x="39" y="18"/>
                  <a:pt x="13" y="20"/>
                  <a:pt x="2" y="21"/>
                </a:cubicBezTo>
                <a:cubicBezTo>
                  <a:pt x="1" y="21"/>
                  <a:pt x="0" y="22"/>
                  <a:pt x="0" y="23"/>
                </a:cubicBezTo>
                <a:cubicBezTo>
                  <a:pt x="0" y="24"/>
                  <a:pt x="0" y="24"/>
                  <a:pt x="0" y="24"/>
                </a:cubicBezTo>
                <a:cubicBezTo>
                  <a:pt x="2" y="72"/>
                  <a:pt x="31" y="109"/>
                  <a:pt x="59" y="128"/>
                </a:cubicBezTo>
                <a:cubicBezTo>
                  <a:pt x="59" y="128"/>
                  <a:pt x="61" y="128"/>
                  <a:pt x="61" y="128"/>
                </a:cubicBezTo>
                <a:cubicBezTo>
                  <a:pt x="62" y="127"/>
                  <a:pt x="62" y="127"/>
                  <a:pt x="62" y="127"/>
                </a:cubicBezTo>
                <a:cubicBezTo>
                  <a:pt x="89" y="108"/>
                  <a:pt x="118" y="71"/>
                  <a:pt x="120" y="24"/>
                </a:cubicBezTo>
                <a:close/>
                <a:moveTo>
                  <a:pt x="61" y="122"/>
                </a:moveTo>
                <a:cubicBezTo>
                  <a:pt x="60" y="123"/>
                  <a:pt x="60" y="123"/>
                  <a:pt x="60" y="123"/>
                </a:cubicBezTo>
                <a:cubicBezTo>
                  <a:pt x="59" y="122"/>
                  <a:pt x="59" y="122"/>
                  <a:pt x="59" y="122"/>
                </a:cubicBezTo>
                <a:cubicBezTo>
                  <a:pt x="52" y="117"/>
                  <a:pt x="46" y="112"/>
                  <a:pt x="40" y="105"/>
                </a:cubicBezTo>
                <a:cubicBezTo>
                  <a:pt x="33" y="98"/>
                  <a:pt x="27" y="90"/>
                  <a:pt x="22" y="82"/>
                </a:cubicBezTo>
                <a:cubicBezTo>
                  <a:pt x="17" y="73"/>
                  <a:pt x="13" y="63"/>
                  <a:pt x="10" y="54"/>
                </a:cubicBezTo>
                <a:cubicBezTo>
                  <a:pt x="7" y="45"/>
                  <a:pt x="5" y="36"/>
                  <a:pt x="5" y="27"/>
                </a:cubicBezTo>
                <a:cubicBezTo>
                  <a:pt x="4" y="25"/>
                  <a:pt x="4" y="25"/>
                  <a:pt x="4" y="25"/>
                </a:cubicBezTo>
                <a:cubicBezTo>
                  <a:pt x="6" y="25"/>
                  <a:pt x="6" y="25"/>
                  <a:pt x="6" y="25"/>
                </a:cubicBezTo>
                <a:cubicBezTo>
                  <a:pt x="15" y="24"/>
                  <a:pt x="24" y="23"/>
                  <a:pt x="33" y="20"/>
                </a:cubicBezTo>
                <a:cubicBezTo>
                  <a:pt x="43" y="17"/>
                  <a:pt x="52" y="12"/>
                  <a:pt x="59" y="6"/>
                </a:cubicBezTo>
                <a:cubicBezTo>
                  <a:pt x="60" y="5"/>
                  <a:pt x="60" y="5"/>
                  <a:pt x="60" y="5"/>
                </a:cubicBezTo>
                <a:cubicBezTo>
                  <a:pt x="61" y="6"/>
                  <a:pt x="61" y="6"/>
                  <a:pt x="61" y="6"/>
                </a:cubicBezTo>
                <a:cubicBezTo>
                  <a:pt x="68" y="12"/>
                  <a:pt x="77" y="17"/>
                  <a:pt x="87" y="20"/>
                </a:cubicBezTo>
                <a:cubicBezTo>
                  <a:pt x="96" y="23"/>
                  <a:pt x="105" y="24"/>
                  <a:pt x="114" y="25"/>
                </a:cubicBezTo>
                <a:cubicBezTo>
                  <a:pt x="116" y="25"/>
                  <a:pt x="116" y="25"/>
                  <a:pt x="116" y="25"/>
                </a:cubicBezTo>
                <a:cubicBezTo>
                  <a:pt x="115" y="27"/>
                  <a:pt x="115" y="27"/>
                  <a:pt x="115" y="27"/>
                </a:cubicBezTo>
                <a:cubicBezTo>
                  <a:pt x="115" y="36"/>
                  <a:pt x="113" y="45"/>
                  <a:pt x="110" y="54"/>
                </a:cubicBezTo>
                <a:cubicBezTo>
                  <a:pt x="107" y="63"/>
                  <a:pt x="103" y="73"/>
                  <a:pt x="98" y="82"/>
                </a:cubicBezTo>
                <a:cubicBezTo>
                  <a:pt x="93" y="90"/>
                  <a:pt x="87" y="98"/>
                  <a:pt x="80" y="105"/>
                </a:cubicBezTo>
                <a:cubicBezTo>
                  <a:pt x="74" y="112"/>
                  <a:pt x="68" y="117"/>
                  <a:pt x="61" y="122"/>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0" name="Freeform 80"/>
          <p:cNvSpPr>
            <a:spLocks noEditPoints="1"/>
          </p:cNvSpPr>
          <p:nvPr/>
        </p:nvSpPr>
        <p:spPr bwMode="auto">
          <a:xfrm>
            <a:off x="8294688" y="3187701"/>
            <a:ext cx="404813" cy="481013"/>
          </a:xfrm>
          <a:custGeom>
            <a:avLst/>
            <a:gdLst>
              <a:gd name="T0" fmla="*/ 77 w 108"/>
              <a:gd name="T1" fmla="*/ 117 h 128"/>
              <a:gd name="T2" fmla="*/ 108 w 108"/>
              <a:gd name="T3" fmla="*/ 81 h 128"/>
              <a:gd name="T4" fmla="*/ 97 w 108"/>
              <a:gd name="T5" fmla="*/ 52 h 128"/>
              <a:gd name="T6" fmla="*/ 107 w 108"/>
              <a:gd name="T7" fmla="*/ 25 h 128"/>
              <a:gd name="T8" fmla="*/ 107 w 108"/>
              <a:gd name="T9" fmla="*/ 22 h 128"/>
              <a:gd name="T10" fmla="*/ 82 w 108"/>
              <a:gd name="T11" fmla="*/ 1 h 128"/>
              <a:gd name="T12" fmla="*/ 76 w 108"/>
              <a:gd name="T13" fmla="*/ 3 h 128"/>
              <a:gd name="T14" fmla="*/ 67 w 108"/>
              <a:gd name="T15" fmla="*/ 10 h 128"/>
              <a:gd name="T16" fmla="*/ 55 w 108"/>
              <a:gd name="T17" fmla="*/ 1 h 128"/>
              <a:gd name="T18" fmla="*/ 54 w 108"/>
              <a:gd name="T19" fmla="*/ 0 h 128"/>
              <a:gd name="T20" fmla="*/ 50 w 108"/>
              <a:gd name="T21" fmla="*/ 3 h 128"/>
              <a:gd name="T22" fmla="*/ 32 w 108"/>
              <a:gd name="T23" fmla="*/ 4 h 128"/>
              <a:gd name="T24" fmla="*/ 29 w 108"/>
              <a:gd name="T25" fmla="*/ 1 h 128"/>
              <a:gd name="T26" fmla="*/ 1 w 108"/>
              <a:gd name="T27" fmla="*/ 22 h 128"/>
              <a:gd name="T28" fmla="*/ 0 w 108"/>
              <a:gd name="T29" fmla="*/ 24 h 128"/>
              <a:gd name="T30" fmla="*/ 6 w 108"/>
              <a:gd name="T31" fmla="*/ 30 h 128"/>
              <a:gd name="T32" fmla="*/ 6 w 108"/>
              <a:gd name="T33" fmla="*/ 64 h 128"/>
              <a:gd name="T34" fmla="*/ 8 w 108"/>
              <a:gd name="T35" fmla="*/ 104 h 128"/>
              <a:gd name="T36" fmla="*/ 53 w 108"/>
              <a:gd name="T37" fmla="*/ 127 h 128"/>
              <a:gd name="T38" fmla="*/ 55 w 108"/>
              <a:gd name="T39" fmla="*/ 127 h 128"/>
              <a:gd name="T40" fmla="*/ 32 w 108"/>
              <a:gd name="T41" fmla="*/ 113 h 128"/>
              <a:gd name="T42" fmla="*/ 4 w 108"/>
              <a:gd name="T43" fmla="*/ 81 h 128"/>
              <a:gd name="T44" fmla="*/ 15 w 108"/>
              <a:gd name="T45" fmla="*/ 54 h 128"/>
              <a:gd name="T46" fmla="*/ 6 w 108"/>
              <a:gd name="T47" fmla="*/ 24 h 128"/>
              <a:gd name="T48" fmla="*/ 29 w 108"/>
              <a:gd name="T49" fmla="*/ 7 h 128"/>
              <a:gd name="T50" fmla="*/ 53 w 108"/>
              <a:gd name="T51" fmla="*/ 7 h 128"/>
              <a:gd name="T52" fmla="*/ 55 w 108"/>
              <a:gd name="T53" fmla="*/ 7 h 128"/>
              <a:gd name="T54" fmla="*/ 79 w 108"/>
              <a:gd name="T55" fmla="*/ 7 h 128"/>
              <a:gd name="T56" fmla="*/ 102 w 108"/>
              <a:gd name="T57" fmla="*/ 24 h 128"/>
              <a:gd name="T58" fmla="*/ 93 w 108"/>
              <a:gd name="T59" fmla="*/ 54 h 128"/>
              <a:gd name="T60" fmla="*/ 104 w 108"/>
              <a:gd name="T61" fmla="*/ 81 h 128"/>
              <a:gd name="T62" fmla="*/ 76 w 108"/>
              <a:gd name="T63" fmla="*/ 113 h 128"/>
              <a:gd name="T64" fmla="*/ 54 w 108"/>
              <a:gd name="T6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8" h="128">
                <a:moveTo>
                  <a:pt x="55" y="127"/>
                </a:moveTo>
                <a:cubicBezTo>
                  <a:pt x="62" y="122"/>
                  <a:pt x="64" y="121"/>
                  <a:pt x="77" y="117"/>
                </a:cubicBezTo>
                <a:cubicBezTo>
                  <a:pt x="87" y="115"/>
                  <a:pt x="95" y="110"/>
                  <a:pt x="100" y="104"/>
                </a:cubicBezTo>
                <a:cubicBezTo>
                  <a:pt x="105" y="98"/>
                  <a:pt x="108" y="90"/>
                  <a:pt x="108" y="81"/>
                </a:cubicBezTo>
                <a:cubicBezTo>
                  <a:pt x="108" y="75"/>
                  <a:pt x="105" y="70"/>
                  <a:pt x="102" y="64"/>
                </a:cubicBezTo>
                <a:cubicBezTo>
                  <a:pt x="101" y="61"/>
                  <a:pt x="98" y="57"/>
                  <a:pt x="97" y="52"/>
                </a:cubicBezTo>
                <a:cubicBezTo>
                  <a:pt x="92" y="40"/>
                  <a:pt x="97" y="35"/>
                  <a:pt x="102" y="30"/>
                </a:cubicBezTo>
                <a:cubicBezTo>
                  <a:pt x="107" y="25"/>
                  <a:pt x="107" y="25"/>
                  <a:pt x="107" y="25"/>
                </a:cubicBezTo>
                <a:cubicBezTo>
                  <a:pt x="107" y="25"/>
                  <a:pt x="108" y="24"/>
                  <a:pt x="108" y="24"/>
                </a:cubicBezTo>
                <a:cubicBezTo>
                  <a:pt x="108" y="23"/>
                  <a:pt x="107" y="22"/>
                  <a:pt x="107" y="22"/>
                </a:cubicBezTo>
                <a:cubicBezTo>
                  <a:pt x="106" y="21"/>
                  <a:pt x="106" y="21"/>
                  <a:pt x="106" y="21"/>
                </a:cubicBezTo>
                <a:cubicBezTo>
                  <a:pt x="82" y="1"/>
                  <a:pt x="82" y="1"/>
                  <a:pt x="82" y="1"/>
                </a:cubicBezTo>
                <a:cubicBezTo>
                  <a:pt x="81" y="0"/>
                  <a:pt x="79" y="0"/>
                  <a:pt x="79" y="1"/>
                </a:cubicBezTo>
                <a:cubicBezTo>
                  <a:pt x="78" y="2"/>
                  <a:pt x="77" y="3"/>
                  <a:pt x="76" y="3"/>
                </a:cubicBezTo>
                <a:cubicBezTo>
                  <a:pt x="76" y="4"/>
                  <a:pt x="76" y="4"/>
                  <a:pt x="76" y="4"/>
                </a:cubicBezTo>
                <a:cubicBezTo>
                  <a:pt x="73" y="7"/>
                  <a:pt x="71" y="10"/>
                  <a:pt x="67" y="10"/>
                </a:cubicBezTo>
                <a:cubicBezTo>
                  <a:pt x="64" y="10"/>
                  <a:pt x="61" y="6"/>
                  <a:pt x="58" y="3"/>
                </a:cubicBezTo>
                <a:cubicBezTo>
                  <a:pt x="57" y="2"/>
                  <a:pt x="56" y="1"/>
                  <a:pt x="55" y="1"/>
                </a:cubicBezTo>
                <a:cubicBezTo>
                  <a:pt x="55" y="1"/>
                  <a:pt x="55" y="1"/>
                  <a:pt x="55" y="1"/>
                </a:cubicBezTo>
                <a:cubicBezTo>
                  <a:pt x="55" y="0"/>
                  <a:pt x="54" y="0"/>
                  <a:pt x="54" y="0"/>
                </a:cubicBezTo>
                <a:cubicBezTo>
                  <a:pt x="54" y="0"/>
                  <a:pt x="53" y="0"/>
                  <a:pt x="53" y="1"/>
                </a:cubicBezTo>
                <a:cubicBezTo>
                  <a:pt x="52" y="1"/>
                  <a:pt x="51" y="2"/>
                  <a:pt x="50" y="3"/>
                </a:cubicBezTo>
                <a:cubicBezTo>
                  <a:pt x="47" y="6"/>
                  <a:pt x="44" y="10"/>
                  <a:pt x="41" y="10"/>
                </a:cubicBezTo>
                <a:cubicBezTo>
                  <a:pt x="37" y="10"/>
                  <a:pt x="35" y="7"/>
                  <a:pt x="32" y="4"/>
                </a:cubicBezTo>
                <a:cubicBezTo>
                  <a:pt x="32" y="3"/>
                  <a:pt x="32" y="3"/>
                  <a:pt x="32" y="3"/>
                </a:cubicBezTo>
                <a:cubicBezTo>
                  <a:pt x="31" y="3"/>
                  <a:pt x="30" y="2"/>
                  <a:pt x="29" y="1"/>
                </a:cubicBezTo>
                <a:cubicBezTo>
                  <a:pt x="28" y="0"/>
                  <a:pt x="27" y="0"/>
                  <a:pt x="26" y="1"/>
                </a:cubicBezTo>
                <a:cubicBezTo>
                  <a:pt x="1" y="22"/>
                  <a:pt x="1" y="22"/>
                  <a:pt x="1" y="22"/>
                </a:cubicBezTo>
                <a:cubicBezTo>
                  <a:pt x="1" y="22"/>
                  <a:pt x="1" y="22"/>
                  <a:pt x="1" y="22"/>
                </a:cubicBezTo>
                <a:cubicBezTo>
                  <a:pt x="1" y="22"/>
                  <a:pt x="0" y="23"/>
                  <a:pt x="0" y="24"/>
                </a:cubicBezTo>
                <a:cubicBezTo>
                  <a:pt x="0" y="24"/>
                  <a:pt x="1" y="25"/>
                  <a:pt x="1" y="25"/>
                </a:cubicBezTo>
                <a:cubicBezTo>
                  <a:pt x="6" y="30"/>
                  <a:pt x="6" y="30"/>
                  <a:pt x="6" y="30"/>
                </a:cubicBezTo>
                <a:cubicBezTo>
                  <a:pt x="11" y="35"/>
                  <a:pt x="16" y="40"/>
                  <a:pt x="11" y="52"/>
                </a:cubicBezTo>
                <a:cubicBezTo>
                  <a:pt x="10" y="57"/>
                  <a:pt x="7" y="61"/>
                  <a:pt x="6" y="64"/>
                </a:cubicBezTo>
                <a:cubicBezTo>
                  <a:pt x="3" y="70"/>
                  <a:pt x="0" y="75"/>
                  <a:pt x="0" y="81"/>
                </a:cubicBezTo>
                <a:cubicBezTo>
                  <a:pt x="0" y="90"/>
                  <a:pt x="3" y="98"/>
                  <a:pt x="8" y="104"/>
                </a:cubicBezTo>
                <a:cubicBezTo>
                  <a:pt x="13" y="110"/>
                  <a:pt x="21" y="115"/>
                  <a:pt x="31" y="117"/>
                </a:cubicBezTo>
                <a:cubicBezTo>
                  <a:pt x="44" y="121"/>
                  <a:pt x="46" y="122"/>
                  <a:pt x="53" y="127"/>
                </a:cubicBezTo>
                <a:cubicBezTo>
                  <a:pt x="53" y="128"/>
                  <a:pt x="54" y="128"/>
                  <a:pt x="54" y="128"/>
                </a:cubicBezTo>
                <a:cubicBezTo>
                  <a:pt x="55" y="128"/>
                  <a:pt x="55" y="128"/>
                  <a:pt x="55" y="127"/>
                </a:cubicBezTo>
                <a:close/>
                <a:moveTo>
                  <a:pt x="53" y="122"/>
                </a:moveTo>
                <a:cubicBezTo>
                  <a:pt x="47" y="118"/>
                  <a:pt x="44" y="116"/>
                  <a:pt x="32" y="113"/>
                </a:cubicBezTo>
                <a:cubicBezTo>
                  <a:pt x="23" y="111"/>
                  <a:pt x="16" y="107"/>
                  <a:pt x="11" y="101"/>
                </a:cubicBezTo>
                <a:cubicBezTo>
                  <a:pt x="7" y="96"/>
                  <a:pt x="4" y="89"/>
                  <a:pt x="4" y="81"/>
                </a:cubicBezTo>
                <a:cubicBezTo>
                  <a:pt x="4" y="76"/>
                  <a:pt x="7" y="72"/>
                  <a:pt x="10" y="66"/>
                </a:cubicBezTo>
                <a:cubicBezTo>
                  <a:pt x="12" y="63"/>
                  <a:pt x="14" y="59"/>
                  <a:pt x="15" y="54"/>
                </a:cubicBezTo>
                <a:cubicBezTo>
                  <a:pt x="21" y="39"/>
                  <a:pt x="14" y="32"/>
                  <a:pt x="9" y="27"/>
                </a:cubicBezTo>
                <a:cubicBezTo>
                  <a:pt x="6" y="24"/>
                  <a:pt x="6" y="24"/>
                  <a:pt x="6" y="24"/>
                </a:cubicBezTo>
                <a:cubicBezTo>
                  <a:pt x="28" y="5"/>
                  <a:pt x="28" y="5"/>
                  <a:pt x="28" y="5"/>
                </a:cubicBezTo>
                <a:cubicBezTo>
                  <a:pt x="29" y="7"/>
                  <a:pt x="29" y="7"/>
                  <a:pt x="29" y="7"/>
                </a:cubicBezTo>
                <a:cubicBezTo>
                  <a:pt x="31" y="10"/>
                  <a:pt x="35" y="14"/>
                  <a:pt x="41" y="14"/>
                </a:cubicBezTo>
                <a:cubicBezTo>
                  <a:pt x="46" y="14"/>
                  <a:pt x="49" y="11"/>
                  <a:pt x="53" y="7"/>
                </a:cubicBezTo>
                <a:cubicBezTo>
                  <a:pt x="54" y="6"/>
                  <a:pt x="54" y="6"/>
                  <a:pt x="54" y="6"/>
                </a:cubicBezTo>
                <a:cubicBezTo>
                  <a:pt x="55" y="7"/>
                  <a:pt x="55" y="7"/>
                  <a:pt x="55" y="7"/>
                </a:cubicBezTo>
                <a:cubicBezTo>
                  <a:pt x="59" y="11"/>
                  <a:pt x="62" y="14"/>
                  <a:pt x="67" y="14"/>
                </a:cubicBezTo>
                <a:cubicBezTo>
                  <a:pt x="73" y="14"/>
                  <a:pt x="77" y="10"/>
                  <a:pt x="79" y="7"/>
                </a:cubicBezTo>
                <a:cubicBezTo>
                  <a:pt x="80" y="5"/>
                  <a:pt x="80" y="5"/>
                  <a:pt x="80" y="5"/>
                </a:cubicBezTo>
                <a:cubicBezTo>
                  <a:pt x="102" y="24"/>
                  <a:pt x="102" y="24"/>
                  <a:pt x="102" y="24"/>
                </a:cubicBezTo>
                <a:cubicBezTo>
                  <a:pt x="99" y="27"/>
                  <a:pt x="99" y="27"/>
                  <a:pt x="99" y="27"/>
                </a:cubicBezTo>
                <a:cubicBezTo>
                  <a:pt x="94" y="32"/>
                  <a:pt x="87" y="39"/>
                  <a:pt x="93" y="54"/>
                </a:cubicBezTo>
                <a:cubicBezTo>
                  <a:pt x="94" y="59"/>
                  <a:pt x="96" y="63"/>
                  <a:pt x="98" y="66"/>
                </a:cubicBezTo>
                <a:cubicBezTo>
                  <a:pt x="101" y="72"/>
                  <a:pt x="104" y="76"/>
                  <a:pt x="104" y="81"/>
                </a:cubicBezTo>
                <a:cubicBezTo>
                  <a:pt x="104" y="89"/>
                  <a:pt x="101" y="96"/>
                  <a:pt x="97" y="101"/>
                </a:cubicBezTo>
                <a:cubicBezTo>
                  <a:pt x="92" y="107"/>
                  <a:pt x="85" y="111"/>
                  <a:pt x="76" y="113"/>
                </a:cubicBezTo>
                <a:cubicBezTo>
                  <a:pt x="64" y="116"/>
                  <a:pt x="61" y="118"/>
                  <a:pt x="55" y="122"/>
                </a:cubicBezTo>
                <a:cubicBezTo>
                  <a:pt x="54" y="123"/>
                  <a:pt x="54" y="123"/>
                  <a:pt x="54" y="123"/>
                </a:cubicBezTo>
                <a:lnTo>
                  <a:pt x="53" y="122"/>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93" name="组合 192"/>
          <p:cNvGrpSpPr/>
          <p:nvPr/>
        </p:nvGrpSpPr>
        <p:grpSpPr>
          <a:xfrm>
            <a:off x="7310438" y="3187701"/>
            <a:ext cx="450850" cy="481013"/>
            <a:chOff x="7310438" y="3187701"/>
            <a:chExt cx="450850" cy="481013"/>
          </a:xfrm>
          <a:solidFill>
            <a:schemeClr val="accent1"/>
          </a:solidFill>
        </p:grpSpPr>
        <p:sp>
          <p:nvSpPr>
            <p:cNvPr id="81" name="Freeform 81"/>
            <p:cNvSpPr>
              <a:spLocks noEditPoints="1"/>
            </p:cNvSpPr>
            <p:nvPr/>
          </p:nvSpPr>
          <p:spPr bwMode="auto">
            <a:xfrm>
              <a:off x="7310438" y="3187701"/>
              <a:ext cx="450850" cy="481013"/>
            </a:xfrm>
            <a:custGeom>
              <a:avLst/>
              <a:gdLst>
                <a:gd name="T0" fmla="*/ 114 w 120"/>
                <a:gd name="T1" fmla="*/ 0 h 128"/>
                <a:gd name="T2" fmla="*/ 6 w 120"/>
                <a:gd name="T3" fmla="*/ 0 h 128"/>
                <a:gd name="T4" fmla="*/ 0 w 120"/>
                <a:gd name="T5" fmla="*/ 6 h 128"/>
                <a:gd name="T6" fmla="*/ 0 w 120"/>
                <a:gd name="T7" fmla="*/ 115 h 128"/>
                <a:gd name="T8" fmla="*/ 6 w 120"/>
                <a:gd name="T9" fmla="*/ 121 h 128"/>
                <a:gd name="T10" fmla="*/ 15 w 120"/>
                <a:gd name="T11" fmla="*/ 121 h 128"/>
                <a:gd name="T12" fmla="*/ 15 w 120"/>
                <a:gd name="T13" fmla="*/ 122 h 128"/>
                <a:gd name="T14" fmla="*/ 21 w 120"/>
                <a:gd name="T15" fmla="*/ 128 h 128"/>
                <a:gd name="T16" fmla="*/ 35 w 120"/>
                <a:gd name="T17" fmla="*/ 128 h 128"/>
                <a:gd name="T18" fmla="*/ 41 w 120"/>
                <a:gd name="T19" fmla="*/ 122 h 128"/>
                <a:gd name="T20" fmla="*/ 41 w 120"/>
                <a:gd name="T21" fmla="*/ 121 h 128"/>
                <a:gd name="T22" fmla="*/ 79 w 120"/>
                <a:gd name="T23" fmla="*/ 121 h 128"/>
                <a:gd name="T24" fmla="*/ 79 w 120"/>
                <a:gd name="T25" fmla="*/ 122 h 128"/>
                <a:gd name="T26" fmla="*/ 85 w 120"/>
                <a:gd name="T27" fmla="*/ 128 h 128"/>
                <a:gd name="T28" fmla="*/ 99 w 120"/>
                <a:gd name="T29" fmla="*/ 128 h 128"/>
                <a:gd name="T30" fmla="*/ 105 w 120"/>
                <a:gd name="T31" fmla="*/ 122 h 128"/>
                <a:gd name="T32" fmla="*/ 105 w 120"/>
                <a:gd name="T33" fmla="*/ 121 h 128"/>
                <a:gd name="T34" fmla="*/ 114 w 120"/>
                <a:gd name="T35" fmla="*/ 121 h 128"/>
                <a:gd name="T36" fmla="*/ 120 w 120"/>
                <a:gd name="T37" fmla="*/ 115 h 128"/>
                <a:gd name="T38" fmla="*/ 120 w 120"/>
                <a:gd name="T39" fmla="*/ 6 h 128"/>
                <a:gd name="T40" fmla="*/ 114 w 120"/>
                <a:gd name="T41" fmla="*/ 0 h 128"/>
                <a:gd name="T42" fmla="*/ 116 w 120"/>
                <a:gd name="T43" fmla="*/ 116 h 128"/>
                <a:gd name="T44" fmla="*/ 101 w 120"/>
                <a:gd name="T45" fmla="*/ 116 h 128"/>
                <a:gd name="T46" fmla="*/ 101 w 120"/>
                <a:gd name="T47" fmla="*/ 123 h 128"/>
                <a:gd name="T48" fmla="*/ 83 w 120"/>
                <a:gd name="T49" fmla="*/ 123 h 128"/>
                <a:gd name="T50" fmla="*/ 83 w 120"/>
                <a:gd name="T51" fmla="*/ 116 h 128"/>
                <a:gd name="T52" fmla="*/ 37 w 120"/>
                <a:gd name="T53" fmla="*/ 116 h 128"/>
                <a:gd name="T54" fmla="*/ 37 w 120"/>
                <a:gd name="T55" fmla="*/ 123 h 128"/>
                <a:gd name="T56" fmla="*/ 19 w 120"/>
                <a:gd name="T57" fmla="*/ 123 h 128"/>
                <a:gd name="T58" fmla="*/ 19 w 120"/>
                <a:gd name="T59" fmla="*/ 116 h 128"/>
                <a:gd name="T60" fmla="*/ 4 w 120"/>
                <a:gd name="T61" fmla="*/ 116 h 128"/>
                <a:gd name="T62" fmla="*/ 4 w 120"/>
                <a:gd name="T63" fmla="*/ 5 h 128"/>
                <a:gd name="T64" fmla="*/ 116 w 120"/>
                <a:gd name="T65" fmla="*/ 5 h 128"/>
                <a:gd name="T66" fmla="*/ 116 w 120"/>
                <a:gd name="T67" fmla="*/ 11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0" h="128">
                  <a:moveTo>
                    <a:pt x="114" y="0"/>
                  </a:moveTo>
                  <a:cubicBezTo>
                    <a:pt x="6" y="0"/>
                    <a:pt x="6" y="0"/>
                    <a:pt x="6" y="0"/>
                  </a:cubicBezTo>
                  <a:cubicBezTo>
                    <a:pt x="2" y="0"/>
                    <a:pt x="0" y="3"/>
                    <a:pt x="0" y="6"/>
                  </a:cubicBezTo>
                  <a:cubicBezTo>
                    <a:pt x="0" y="115"/>
                    <a:pt x="0" y="115"/>
                    <a:pt x="0" y="115"/>
                  </a:cubicBezTo>
                  <a:cubicBezTo>
                    <a:pt x="0" y="118"/>
                    <a:pt x="2" y="121"/>
                    <a:pt x="6" y="121"/>
                  </a:cubicBezTo>
                  <a:cubicBezTo>
                    <a:pt x="15" y="121"/>
                    <a:pt x="15" y="121"/>
                    <a:pt x="15" y="121"/>
                  </a:cubicBezTo>
                  <a:cubicBezTo>
                    <a:pt x="15" y="122"/>
                    <a:pt x="15" y="122"/>
                    <a:pt x="15" y="122"/>
                  </a:cubicBezTo>
                  <a:cubicBezTo>
                    <a:pt x="15" y="125"/>
                    <a:pt x="17" y="128"/>
                    <a:pt x="21" y="128"/>
                  </a:cubicBezTo>
                  <a:cubicBezTo>
                    <a:pt x="35" y="128"/>
                    <a:pt x="35" y="128"/>
                    <a:pt x="35" y="128"/>
                  </a:cubicBezTo>
                  <a:cubicBezTo>
                    <a:pt x="39" y="128"/>
                    <a:pt x="41" y="125"/>
                    <a:pt x="41" y="122"/>
                  </a:cubicBezTo>
                  <a:cubicBezTo>
                    <a:pt x="41" y="121"/>
                    <a:pt x="41" y="121"/>
                    <a:pt x="41" y="121"/>
                  </a:cubicBezTo>
                  <a:cubicBezTo>
                    <a:pt x="79" y="121"/>
                    <a:pt x="79" y="121"/>
                    <a:pt x="79" y="121"/>
                  </a:cubicBezTo>
                  <a:cubicBezTo>
                    <a:pt x="79" y="122"/>
                    <a:pt x="79" y="122"/>
                    <a:pt x="79" y="122"/>
                  </a:cubicBezTo>
                  <a:cubicBezTo>
                    <a:pt x="79" y="125"/>
                    <a:pt x="81" y="128"/>
                    <a:pt x="85" y="128"/>
                  </a:cubicBezTo>
                  <a:cubicBezTo>
                    <a:pt x="99" y="128"/>
                    <a:pt x="99" y="128"/>
                    <a:pt x="99" y="128"/>
                  </a:cubicBezTo>
                  <a:cubicBezTo>
                    <a:pt x="103" y="128"/>
                    <a:pt x="105" y="125"/>
                    <a:pt x="105" y="122"/>
                  </a:cubicBezTo>
                  <a:cubicBezTo>
                    <a:pt x="105" y="121"/>
                    <a:pt x="105" y="121"/>
                    <a:pt x="105" y="121"/>
                  </a:cubicBezTo>
                  <a:cubicBezTo>
                    <a:pt x="114" y="121"/>
                    <a:pt x="114" y="121"/>
                    <a:pt x="114" y="121"/>
                  </a:cubicBezTo>
                  <a:cubicBezTo>
                    <a:pt x="118" y="121"/>
                    <a:pt x="120" y="118"/>
                    <a:pt x="120" y="115"/>
                  </a:cubicBezTo>
                  <a:cubicBezTo>
                    <a:pt x="120" y="6"/>
                    <a:pt x="120" y="6"/>
                    <a:pt x="120" y="6"/>
                  </a:cubicBezTo>
                  <a:cubicBezTo>
                    <a:pt x="120" y="3"/>
                    <a:pt x="118" y="0"/>
                    <a:pt x="114" y="0"/>
                  </a:cubicBezTo>
                  <a:close/>
                  <a:moveTo>
                    <a:pt x="116" y="116"/>
                  </a:moveTo>
                  <a:cubicBezTo>
                    <a:pt x="101" y="116"/>
                    <a:pt x="101" y="116"/>
                    <a:pt x="101" y="116"/>
                  </a:cubicBezTo>
                  <a:cubicBezTo>
                    <a:pt x="101" y="123"/>
                    <a:pt x="101" y="123"/>
                    <a:pt x="101" y="123"/>
                  </a:cubicBezTo>
                  <a:cubicBezTo>
                    <a:pt x="83" y="123"/>
                    <a:pt x="83" y="123"/>
                    <a:pt x="83" y="123"/>
                  </a:cubicBezTo>
                  <a:cubicBezTo>
                    <a:pt x="83" y="116"/>
                    <a:pt x="83" y="116"/>
                    <a:pt x="83" y="116"/>
                  </a:cubicBezTo>
                  <a:cubicBezTo>
                    <a:pt x="37" y="116"/>
                    <a:pt x="37" y="116"/>
                    <a:pt x="37" y="116"/>
                  </a:cubicBezTo>
                  <a:cubicBezTo>
                    <a:pt x="37" y="123"/>
                    <a:pt x="37" y="123"/>
                    <a:pt x="37" y="123"/>
                  </a:cubicBezTo>
                  <a:cubicBezTo>
                    <a:pt x="19" y="123"/>
                    <a:pt x="19" y="123"/>
                    <a:pt x="19" y="123"/>
                  </a:cubicBezTo>
                  <a:cubicBezTo>
                    <a:pt x="19" y="116"/>
                    <a:pt x="19" y="116"/>
                    <a:pt x="19" y="116"/>
                  </a:cubicBezTo>
                  <a:cubicBezTo>
                    <a:pt x="4" y="116"/>
                    <a:pt x="4" y="116"/>
                    <a:pt x="4" y="116"/>
                  </a:cubicBezTo>
                  <a:cubicBezTo>
                    <a:pt x="4" y="5"/>
                    <a:pt x="4" y="5"/>
                    <a:pt x="4" y="5"/>
                  </a:cubicBezTo>
                  <a:cubicBezTo>
                    <a:pt x="116" y="5"/>
                    <a:pt x="116" y="5"/>
                    <a:pt x="116" y="5"/>
                  </a:cubicBezTo>
                  <a:lnTo>
                    <a:pt x="116" y="1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2" name="Freeform 82"/>
            <p:cNvSpPr>
              <a:spLocks noEditPoints="1"/>
            </p:cNvSpPr>
            <p:nvPr/>
          </p:nvSpPr>
          <p:spPr bwMode="auto">
            <a:xfrm>
              <a:off x="7373938" y="3252788"/>
              <a:ext cx="323850" cy="322263"/>
            </a:xfrm>
            <a:custGeom>
              <a:avLst/>
              <a:gdLst>
                <a:gd name="T0" fmla="*/ 6 w 86"/>
                <a:gd name="T1" fmla="*/ 86 h 86"/>
                <a:gd name="T2" fmla="*/ 80 w 86"/>
                <a:gd name="T3" fmla="*/ 86 h 86"/>
                <a:gd name="T4" fmla="*/ 86 w 86"/>
                <a:gd name="T5" fmla="*/ 80 h 86"/>
                <a:gd name="T6" fmla="*/ 86 w 86"/>
                <a:gd name="T7" fmla="*/ 6 h 86"/>
                <a:gd name="T8" fmla="*/ 80 w 86"/>
                <a:gd name="T9" fmla="*/ 0 h 86"/>
                <a:gd name="T10" fmla="*/ 6 w 86"/>
                <a:gd name="T11" fmla="*/ 0 h 86"/>
                <a:gd name="T12" fmla="*/ 0 w 86"/>
                <a:gd name="T13" fmla="*/ 6 h 86"/>
                <a:gd name="T14" fmla="*/ 0 w 86"/>
                <a:gd name="T15" fmla="*/ 80 h 86"/>
                <a:gd name="T16" fmla="*/ 6 w 86"/>
                <a:gd name="T17" fmla="*/ 86 h 86"/>
                <a:gd name="T18" fmla="*/ 4 w 86"/>
                <a:gd name="T19" fmla="*/ 4 h 86"/>
                <a:gd name="T20" fmla="*/ 82 w 86"/>
                <a:gd name="T21" fmla="*/ 4 h 86"/>
                <a:gd name="T22" fmla="*/ 82 w 86"/>
                <a:gd name="T23" fmla="*/ 81 h 86"/>
                <a:gd name="T24" fmla="*/ 4 w 86"/>
                <a:gd name="T25" fmla="*/ 81 h 86"/>
                <a:gd name="T26" fmla="*/ 4 w 86"/>
                <a:gd name="T27" fmla="*/ 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 h="86">
                  <a:moveTo>
                    <a:pt x="6" y="86"/>
                  </a:moveTo>
                  <a:cubicBezTo>
                    <a:pt x="80" y="86"/>
                    <a:pt x="80" y="86"/>
                    <a:pt x="80" y="86"/>
                  </a:cubicBezTo>
                  <a:cubicBezTo>
                    <a:pt x="83" y="86"/>
                    <a:pt x="86" y="83"/>
                    <a:pt x="86" y="80"/>
                  </a:cubicBezTo>
                  <a:cubicBezTo>
                    <a:pt x="86" y="6"/>
                    <a:pt x="86" y="6"/>
                    <a:pt x="86" y="6"/>
                  </a:cubicBezTo>
                  <a:cubicBezTo>
                    <a:pt x="86" y="3"/>
                    <a:pt x="83" y="0"/>
                    <a:pt x="80" y="0"/>
                  </a:cubicBezTo>
                  <a:cubicBezTo>
                    <a:pt x="6" y="0"/>
                    <a:pt x="6" y="0"/>
                    <a:pt x="6" y="0"/>
                  </a:cubicBezTo>
                  <a:cubicBezTo>
                    <a:pt x="3" y="0"/>
                    <a:pt x="0" y="3"/>
                    <a:pt x="0" y="6"/>
                  </a:cubicBezTo>
                  <a:cubicBezTo>
                    <a:pt x="0" y="80"/>
                    <a:pt x="0" y="80"/>
                    <a:pt x="0" y="80"/>
                  </a:cubicBezTo>
                  <a:cubicBezTo>
                    <a:pt x="0" y="83"/>
                    <a:pt x="3" y="86"/>
                    <a:pt x="6" y="86"/>
                  </a:cubicBezTo>
                  <a:close/>
                  <a:moveTo>
                    <a:pt x="4" y="4"/>
                  </a:moveTo>
                  <a:cubicBezTo>
                    <a:pt x="82" y="4"/>
                    <a:pt x="82" y="4"/>
                    <a:pt x="82" y="4"/>
                  </a:cubicBezTo>
                  <a:cubicBezTo>
                    <a:pt x="82" y="81"/>
                    <a:pt x="82" y="81"/>
                    <a:pt x="82" y="81"/>
                  </a:cubicBezTo>
                  <a:cubicBezTo>
                    <a:pt x="4" y="81"/>
                    <a:pt x="4" y="81"/>
                    <a:pt x="4" y="81"/>
                  </a:cubicBezTo>
                  <a:lnTo>
                    <a:pt x="4"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3" name="Freeform 83"/>
            <p:cNvSpPr>
              <a:spLocks noEditPoints="1"/>
            </p:cNvSpPr>
            <p:nvPr/>
          </p:nvSpPr>
          <p:spPr bwMode="auto">
            <a:xfrm>
              <a:off x="7434263" y="3327401"/>
              <a:ext cx="195263" cy="184150"/>
            </a:xfrm>
            <a:custGeom>
              <a:avLst/>
              <a:gdLst>
                <a:gd name="T0" fmla="*/ 27 w 52"/>
                <a:gd name="T1" fmla="*/ 0 h 49"/>
                <a:gd name="T2" fmla="*/ 10 w 52"/>
                <a:gd name="T3" fmla="*/ 7 h 49"/>
                <a:gd name="T4" fmla="*/ 10 w 52"/>
                <a:gd name="T5" fmla="*/ 42 h 49"/>
                <a:gd name="T6" fmla="*/ 27 w 52"/>
                <a:gd name="T7" fmla="*/ 49 h 49"/>
                <a:gd name="T8" fmla="*/ 44 w 52"/>
                <a:gd name="T9" fmla="*/ 42 h 49"/>
                <a:gd name="T10" fmla="*/ 52 w 52"/>
                <a:gd name="T11" fmla="*/ 24 h 49"/>
                <a:gd name="T12" fmla="*/ 44 w 52"/>
                <a:gd name="T13" fmla="*/ 7 h 49"/>
                <a:gd name="T14" fmla="*/ 27 w 52"/>
                <a:gd name="T15" fmla="*/ 0 h 49"/>
                <a:gd name="T16" fmla="*/ 16 w 52"/>
                <a:gd name="T17" fmla="*/ 8 h 49"/>
                <a:gd name="T18" fmla="*/ 38 w 52"/>
                <a:gd name="T19" fmla="*/ 8 h 49"/>
                <a:gd name="T20" fmla="*/ 39 w 52"/>
                <a:gd name="T21" fmla="*/ 9 h 49"/>
                <a:gd name="T22" fmla="*/ 27 w 52"/>
                <a:gd name="T23" fmla="*/ 21 h 49"/>
                <a:gd name="T24" fmla="*/ 15 w 52"/>
                <a:gd name="T25" fmla="*/ 9 h 49"/>
                <a:gd name="T26" fmla="*/ 16 w 52"/>
                <a:gd name="T27" fmla="*/ 8 h 49"/>
                <a:gd name="T28" fmla="*/ 10 w 52"/>
                <a:gd name="T29" fmla="*/ 35 h 49"/>
                <a:gd name="T30" fmla="*/ 10 w 52"/>
                <a:gd name="T31" fmla="*/ 13 h 49"/>
                <a:gd name="T32" fmla="*/ 11 w 52"/>
                <a:gd name="T33" fmla="*/ 12 h 49"/>
                <a:gd name="T34" fmla="*/ 24 w 52"/>
                <a:gd name="T35" fmla="*/ 24 h 49"/>
                <a:gd name="T36" fmla="*/ 11 w 52"/>
                <a:gd name="T37" fmla="*/ 37 h 49"/>
                <a:gd name="T38" fmla="*/ 10 w 52"/>
                <a:gd name="T39" fmla="*/ 35 h 49"/>
                <a:gd name="T40" fmla="*/ 38 w 52"/>
                <a:gd name="T41" fmla="*/ 41 h 49"/>
                <a:gd name="T42" fmla="*/ 27 w 52"/>
                <a:gd name="T43" fmla="*/ 44 h 49"/>
                <a:gd name="T44" fmla="*/ 16 w 52"/>
                <a:gd name="T45" fmla="*/ 41 h 49"/>
                <a:gd name="T46" fmla="*/ 15 w 52"/>
                <a:gd name="T47" fmla="*/ 40 h 49"/>
                <a:gd name="T48" fmla="*/ 27 w 52"/>
                <a:gd name="T49" fmla="*/ 28 h 49"/>
                <a:gd name="T50" fmla="*/ 39 w 52"/>
                <a:gd name="T51" fmla="*/ 40 h 49"/>
                <a:gd name="T52" fmla="*/ 38 w 52"/>
                <a:gd name="T53" fmla="*/ 41 h 49"/>
                <a:gd name="T54" fmla="*/ 44 w 52"/>
                <a:gd name="T55" fmla="*/ 35 h 49"/>
                <a:gd name="T56" fmla="*/ 43 w 52"/>
                <a:gd name="T57" fmla="*/ 37 h 49"/>
                <a:gd name="T58" fmla="*/ 30 w 52"/>
                <a:gd name="T59" fmla="*/ 24 h 49"/>
                <a:gd name="T60" fmla="*/ 43 w 52"/>
                <a:gd name="T61" fmla="*/ 12 h 49"/>
                <a:gd name="T62" fmla="*/ 44 w 52"/>
                <a:gd name="T63" fmla="*/ 13 h 49"/>
                <a:gd name="T64" fmla="*/ 44 w 52"/>
                <a:gd name="T65" fmla="*/ 3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2" h="49">
                  <a:moveTo>
                    <a:pt x="27" y="0"/>
                  </a:moveTo>
                  <a:cubicBezTo>
                    <a:pt x="20" y="0"/>
                    <a:pt x="14" y="2"/>
                    <a:pt x="10" y="7"/>
                  </a:cubicBezTo>
                  <a:cubicBezTo>
                    <a:pt x="0" y="17"/>
                    <a:pt x="0" y="32"/>
                    <a:pt x="10" y="42"/>
                  </a:cubicBezTo>
                  <a:cubicBezTo>
                    <a:pt x="14" y="46"/>
                    <a:pt x="20" y="49"/>
                    <a:pt x="27" y="49"/>
                  </a:cubicBezTo>
                  <a:cubicBezTo>
                    <a:pt x="34" y="49"/>
                    <a:pt x="40" y="46"/>
                    <a:pt x="44" y="42"/>
                  </a:cubicBezTo>
                  <a:cubicBezTo>
                    <a:pt x="49" y="37"/>
                    <a:pt x="52" y="31"/>
                    <a:pt x="52" y="24"/>
                  </a:cubicBezTo>
                  <a:cubicBezTo>
                    <a:pt x="52" y="18"/>
                    <a:pt x="49" y="12"/>
                    <a:pt x="44" y="7"/>
                  </a:cubicBezTo>
                  <a:cubicBezTo>
                    <a:pt x="40" y="2"/>
                    <a:pt x="34" y="0"/>
                    <a:pt x="27" y="0"/>
                  </a:cubicBezTo>
                  <a:close/>
                  <a:moveTo>
                    <a:pt x="16" y="8"/>
                  </a:moveTo>
                  <a:cubicBezTo>
                    <a:pt x="23" y="3"/>
                    <a:pt x="31" y="3"/>
                    <a:pt x="38" y="8"/>
                  </a:cubicBezTo>
                  <a:cubicBezTo>
                    <a:pt x="39" y="9"/>
                    <a:pt x="39" y="9"/>
                    <a:pt x="39" y="9"/>
                  </a:cubicBezTo>
                  <a:cubicBezTo>
                    <a:pt x="27" y="21"/>
                    <a:pt x="27" y="21"/>
                    <a:pt x="27" y="21"/>
                  </a:cubicBezTo>
                  <a:cubicBezTo>
                    <a:pt x="15" y="9"/>
                    <a:pt x="15" y="9"/>
                    <a:pt x="15" y="9"/>
                  </a:cubicBezTo>
                  <a:lnTo>
                    <a:pt x="16" y="8"/>
                  </a:lnTo>
                  <a:close/>
                  <a:moveTo>
                    <a:pt x="10" y="35"/>
                  </a:moveTo>
                  <a:cubicBezTo>
                    <a:pt x="6" y="29"/>
                    <a:pt x="6" y="20"/>
                    <a:pt x="10" y="13"/>
                  </a:cubicBezTo>
                  <a:cubicBezTo>
                    <a:pt x="11" y="12"/>
                    <a:pt x="11" y="12"/>
                    <a:pt x="11" y="12"/>
                  </a:cubicBezTo>
                  <a:cubicBezTo>
                    <a:pt x="24" y="24"/>
                    <a:pt x="24" y="24"/>
                    <a:pt x="24" y="24"/>
                  </a:cubicBezTo>
                  <a:cubicBezTo>
                    <a:pt x="11" y="37"/>
                    <a:pt x="11" y="37"/>
                    <a:pt x="11" y="37"/>
                  </a:cubicBezTo>
                  <a:lnTo>
                    <a:pt x="10" y="35"/>
                  </a:lnTo>
                  <a:close/>
                  <a:moveTo>
                    <a:pt x="38" y="41"/>
                  </a:moveTo>
                  <a:cubicBezTo>
                    <a:pt x="35" y="43"/>
                    <a:pt x="31" y="44"/>
                    <a:pt x="27" y="44"/>
                  </a:cubicBezTo>
                  <a:cubicBezTo>
                    <a:pt x="23" y="44"/>
                    <a:pt x="19" y="43"/>
                    <a:pt x="16" y="41"/>
                  </a:cubicBezTo>
                  <a:cubicBezTo>
                    <a:pt x="15" y="40"/>
                    <a:pt x="15" y="40"/>
                    <a:pt x="15" y="40"/>
                  </a:cubicBezTo>
                  <a:cubicBezTo>
                    <a:pt x="27" y="28"/>
                    <a:pt x="27" y="28"/>
                    <a:pt x="27" y="28"/>
                  </a:cubicBezTo>
                  <a:cubicBezTo>
                    <a:pt x="39" y="40"/>
                    <a:pt x="39" y="40"/>
                    <a:pt x="39" y="40"/>
                  </a:cubicBezTo>
                  <a:lnTo>
                    <a:pt x="38" y="41"/>
                  </a:lnTo>
                  <a:close/>
                  <a:moveTo>
                    <a:pt x="44" y="35"/>
                  </a:moveTo>
                  <a:cubicBezTo>
                    <a:pt x="43" y="37"/>
                    <a:pt x="43" y="37"/>
                    <a:pt x="43" y="37"/>
                  </a:cubicBezTo>
                  <a:cubicBezTo>
                    <a:pt x="30" y="24"/>
                    <a:pt x="30" y="24"/>
                    <a:pt x="30" y="24"/>
                  </a:cubicBezTo>
                  <a:cubicBezTo>
                    <a:pt x="43" y="12"/>
                    <a:pt x="43" y="12"/>
                    <a:pt x="43" y="12"/>
                  </a:cubicBezTo>
                  <a:cubicBezTo>
                    <a:pt x="44" y="13"/>
                    <a:pt x="44" y="13"/>
                    <a:pt x="44" y="13"/>
                  </a:cubicBezTo>
                  <a:cubicBezTo>
                    <a:pt x="48" y="20"/>
                    <a:pt x="48" y="29"/>
                    <a:pt x="44"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2" name="组合 191"/>
          <p:cNvGrpSpPr/>
          <p:nvPr/>
        </p:nvGrpSpPr>
        <p:grpSpPr>
          <a:xfrm>
            <a:off x="6338888" y="3187701"/>
            <a:ext cx="490538" cy="485775"/>
            <a:chOff x="6338888" y="3187701"/>
            <a:chExt cx="490538" cy="485775"/>
          </a:xfrm>
          <a:solidFill>
            <a:schemeClr val="accent1"/>
          </a:solidFill>
        </p:grpSpPr>
        <p:sp>
          <p:nvSpPr>
            <p:cNvPr id="84" name="Freeform 84"/>
            <p:cNvSpPr>
              <a:spLocks noEditPoints="1"/>
            </p:cNvSpPr>
            <p:nvPr/>
          </p:nvSpPr>
          <p:spPr bwMode="auto">
            <a:xfrm>
              <a:off x="6338888" y="3187701"/>
              <a:ext cx="490538" cy="485775"/>
            </a:xfrm>
            <a:custGeom>
              <a:avLst/>
              <a:gdLst>
                <a:gd name="T0" fmla="*/ 111 w 131"/>
                <a:gd name="T1" fmla="*/ 15 h 129"/>
                <a:gd name="T2" fmla="*/ 77 w 131"/>
                <a:gd name="T3" fmla="*/ 0 h 129"/>
                <a:gd name="T4" fmla="*/ 56 w 131"/>
                <a:gd name="T5" fmla="*/ 8 h 129"/>
                <a:gd name="T6" fmla="*/ 56 w 131"/>
                <a:gd name="T7" fmla="*/ 54 h 129"/>
                <a:gd name="T8" fmla="*/ 57 w 131"/>
                <a:gd name="T9" fmla="*/ 55 h 129"/>
                <a:gd name="T10" fmla="*/ 56 w 131"/>
                <a:gd name="T11" fmla="*/ 56 h 129"/>
                <a:gd name="T12" fmla="*/ 2 w 131"/>
                <a:gd name="T13" fmla="*/ 110 h 129"/>
                <a:gd name="T14" fmla="*/ 0 w 131"/>
                <a:gd name="T15" fmla="*/ 114 h 129"/>
                <a:gd name="T16" fmla="*/ 2 w 131"/>
                <a:gd name="T17" fmla="*/ 118 h 129"/>
                <a:gd name="T18" fmla="*/ 7 w 131"/>
                <a:gd name="T19" fmla="*/ 124 h 129"/>
                <a:gd name="T20" fmla="*/ 16 w 131"/>
                <a:gd name="T21" fmla="*/ 124 h 129"/>
                <a:gd name="T22" fmla="*/ 17 w 131"/>
                <a:gd name="T23" fmla="*/ 123 h 129"/>
                <a:gd name="T24" fmla="*/ 20 w 131"/>
                <a:gd name="T25" fmla="*/ 126 h 129"/>
                <a:gd name="T26" fmla="*/ 29 w 131"/>
                <a:gd name="T27" fmla="*/ 126 h 129"/>
                <a:gd name="T28" fmla="*/ 39 w 131"/>
                <a:gd name="T29" fmla="*/ 116 h 129"/>
                <a:gd name="T30" fmla="*/ 39 w 131"/>
                <a:gd name="T31" fmla="*/ 107 h 129"/>
                <a:gd name="T32" fmla="*/ 36 w 131"/>
                <a:gd name="T33" fmla="*/ 104 h 129"/>
                <a:gd name="T34" fmla="*/ 70 w 131"/>
                <a:gd name="T35" fmla="*/ 69 h 129"/>
                <a:gd name="T36" fmla="*/ 71 w 131"/>
                <a:gd name="T37" fmla="*/ 70 h 129"/>
                <a:gd name="T38" fmla="*/ 97 w 131"/>
                <a:gd name="T39" fmla="*/ 78 h 129"/>
                <a:gd name="T40" fmla="*/ 97 w 131"/>
                <a:gd name="T41" fmla="*/ 78 h 129"/>
                <a:gd name="T42" fmla="*/ 118 w 131"/>
                <a:gd name="T43" fmla="*/ 70 h 129"/>
                <a:gd name="T44" fmla="*/ 111 w 131"/>
                <a:gd name="T45" fmla="*/ 15 h 129"/>
                <a:gd name="T46" fmla="*/ 29 w 131"/>
                <a:gd name="T47" fmla="*/ 104 h 129"/>
                <a:gd name="T48" fmla="*/ 37 w 131"/>
                <a:gd name="T49" fmla="*/ 112 h 129"/>
                <a:gd name="T50" fmla="*/ 25 w 131"/>
                <a:gd name="T51" fmla="*/ 124 h 129"/>
                <a:gd name="T52" fmla="*/ 17 w 131"/>
                <a:gd name="T53" fmla="*/ 116 h 129"/>
                <a:gd name="T54" fmla="*/ 11 w 131"/>
                <a:gd name="T55" fmla="*/ 121 h 129"/>
                <a:gd name="T56" fmla="*/ 4 w 131"/>
                <a:gd name="T57" fmla="*/ 114 h 129"/>
                <a:gd name="T58" fmla="*/ 59 w 131"/>
                <a:gd name="T59" fmla="*/ 59 h 129"/>
                <a:gd name="T60" fmla="*/ 60 w 131"/>
                <a:gd name="T61" fmla="*/ 60 h 129"/>
                <a:gd name="T62" fmla="*/ 63 w 131"/>
                <a:gd name="T63" fmla="*/ 63 h 129"/>
                <a:gd name="T64" fmla="*/ 66 w 131"/>
                <a:gd name="T65" fmla="*/ 65 h 129"/>
                <a:gd name="T66" fmla="*/ 67 w 131"/>
                <a:gd name="T67" fmla="*/ 66 h 129"/>
                <a:gd name="T68" fmla="*/ 29 w 131"/>
                <a:gd name="T69" fmla="*/ 104 h 129"/>
                <a:gd name="T70" fmla="*/ 114 w 131"/>
                <a:gd name="T71" fmla="*/ 67 h 129"/>
                <a:gd name="T72" fmla="*/ 97 w 131"/>
                <a:gd name="T73" fmla="*/ 73 h 129"/>
                <a:gd name="T74" fmla="*/ 92 w 131"/>
                <a:gd name="T75" fmla="*/ 73 h 129"/>
                <a:gd name="T76" fmla="*/ 79 w 131"/>
                <a:gd name="T77" fmla="*/ 69 h 129"/>
                <a:gd name="T78" fmla="*/ 66 w 131"/>
                <a:gd name="T79" fmla="*/ 60 h 129"/>
                <a:gd name="T80" fmla="*/ 57 w 131"/>
                <a:gd name="T81" fmla="*/ 47 h 129"/>
                <a:gd name="T82" fmla="*/ 53 w 131"/>
                <a:gd name="T83" fmla="*/ 33 h 129"/>
                <a:gd name="T84" fmla="*/ 59 w 131"/>
                <a:gd name="T85" fmla="*/ 11 h 129"/>
                <a:gd name="T86" fmla="*/ 81 w 131"/>
                <a:gd name="T87" fmla="*/ 5 h 129"/>
                <a:gd name="T88" fmla="*/ 94 w 131"/>
                <a:gd name="T89" fmla="*/ 9 h 129"/>
                <a:gd name="T90" fmla="*/ 107 w 131"/>
                <a:gd name="T91" fmla="*/ 18 h 129"/>
                <a:gd name="T92" fmla="*/ 117 w 131"/>
                <a:gd name="T93" fmla="*/ 31 h 129"/>
                <a:gd name="T94" fmla="*/ 121 w 131"/>
                <a:gd name="T95" fmla="*/ 45 h 129"/>
                <a:gd name="T96" fmla="*/ 114 w 131"/>
                <a:gd name="T97" fmla="*/ 67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1" h="129">
                  <a:moveTo>
                    <a:pt x="111" y="15"/>
                  </a:moveTo>
                  <a:cubicBezTo>
                    <a:pt x="101" y="6"/>
                    <a:pt x="89" y="0"/>
                    <a:pt x="77" y="0"/>
                  </a:cubicBezTo>
                  <a:cubicBezTo>
                    <a:pt x="68" y="0"/>
                    <a:pt x="61" y="3"/>
                    <a:pt x="56" y="8"/>
                  </a:cubicBezTo>
                  <a:cubicBezTo>
                    <a:pt x="45" y="19"/>
                    <a:pt x="45" y="38"/>
                    <a:pt x="56" y="54"/>
                  </a:cubicBezTo>
                  <a:cubicBezTo>
                    <a:pt x="57" y="55"/>
                    <a:pt x="57" y="55"/>
                    <a:pt x="57" y="55"/>
                  </a:cubicBezTo>
                  <a:cubicBezTo>
                    <a:pt x="56" y="56"/>
                    <a:pt x="56" y="56"/>
                    <a:pt x="56" y="56"/>
                  </a:cubicBezTo>
                  <a:cubicBezTo>
                    <a:pt x="2" y="110"/>
                    <a:pt x="2" y="110"/>
                    <a:pt x="2" y="110"/>
                  </a:cubicBezTo>
                  <a:cubicBezTo>
                    <a:pt x="1" y="111"/>
                    <a:pt x="0" y="113"/>
                    <a:pt x="0" y="114"/>
                  </a:cubicBezTo>
                  <a:cubicBezTo>
                    <a:pt x="0" y="116"/>
                    <a:pt x="1" y="117"/>
                    <a:pt x="2" y="118"/>
                  </a:cubicBezTo>
                  <a:cubicBezTo>
                    <a:pt x="7" y="124"/>
                    <a:pt x="7" y="124"/>
                    <a:pt x="7" y="124"/>
                  </a:cubicBezTo>
                  <a:cubicBezTo>
                    <a:pt x="10" y="126"/>
                    <a:pt x="13" y="126"/>
                    <a:pt x="16" y="124"/>
                  </a:cubicBezTo>
                  <a:cubicBezTo>
                    <a:pt x="17" y="123"/>
                    <a:pt x="17" y="123"/>
                    <a:pt x="17" y="123"/>
                  </a:cubicBezTo>
                  <a:cubicBezTo>
                    <a:pt x="20" y="126"/>
                    <a:pt x="20" y="126"/>
                    <a:pt x="20" y="126"/>
                  </a:cubicBezTo>
                  <a:cubicBezTo>
                    <a:pt x="23" y="129"/>
                    <a:pt x="27" y="129"/>
                    <a:pt x="29" y="126"/>
                  </a:cubicBezTo>
                  <a:cubicBezTo>
                    <a:pt x="39" y="116"/>
                    <a:pt x="39" y="116"/>
                    <a:pt x="39" y="116"/>
                  </a:cubicBezTo>
                  <a:cubicBezTo>
                    <a:pt x="42" y="113"/>
                    <a:pt x="42" y="110"/>
                    <a:pt x="39" y="107"/>
                  </a:cubicBezTo>
                  <a:cubicBezTo>
                    <a:pt x="36" y="104"/>
                    <a:pt x="36" y="104"/>
                    <a:pt x="36" y="104"/>
                  </a:cubicBezTo>
                  <a:cubicBezTo>
                    <a:pt x="70" y="69"/>
                    <a:pt x="70" y="69"/>
                    <a:pt x="70" y="69"/>
                  </a:cubicBezTo>
                  <a:cubicBezTo>
                    <a:pt x="71" y="70"/>
                    <a:pt x="71" y="70"/>
                    <a:pt x="71" y="70"/>
                  </a:cubicBezTo>
                  <a:cubicBezTo>
                    <a:pt x="79" y="75"/>
                    <a:pt x="88" y="78"/>
                    <a:pt x="97" y="78"/>
                  </a:cubicBezTo>
                  <a:cubicBezTo>
                    <a:pt x="97" y="78"/>
                    <a:pt x="97" y="78"/>
                    <a:pt x="97" y="78"/>
                  </a:cubicBezTo>
                  <a:cubicBezTo>
                    <a:pt x="105" y="78"/>
                    <a:pt x="112" y="75"/>
                    <a:pt x="118" y="70"/>
                  </a:cubicBezTo>
                  <a:cubicBezTo>
                    <a:pt x="131" y="57"/>
                    <a:pt x="128" y="32"/>
                    <a:pt x="111" y="15"/>
                  </a:cubicBezTo>
                  <a:close/>
                  <a:moveTo>
                    <a:pt x="29" y="104"/>
                  </a:moveTo>
                  <a:cubicBezTo>
                    <a:pt x="37" y="112"/>
                    <a:pt x="37" y="112"/>
                    <a:pt x="37" y="112"/>
                  </a:cubicBezTo>
                  <a:cubicBezTo>
                    <a:pt x="25" y="124"/>
                    <a:pt x="25" y="124"/>
                    <a:pt x="25" y="124"/>
                  </a:cubicBezTo>
                  <a:cubicBezTo>
                    <a:pt x="17" y="116"/>
                    <a:pt x="17" y="116"/>
                    <a:pt x="17" y="116"/>
                  </a:cubicBezTo>
                  <a:cubicBezTo>
                    <a:pt x="11" y="121"/>
                    <a:pt x="11" y="121"/>
                    <a:pt x="11" y="121"/>
                  </a:cubicBezTo>
                  <a:cubicBezTo>
                    <a:pt x="4" y="114"/>
                    <a:pt x="4" y="114"/>
                    <a:pt x="4" y="114"/>
                  </a:cubicBezTo>
                  <a:cubicBezTo>
                    <a:pt x="59" y="59"/>
                    <a:pt x="59" y="59"/>
                    <a:pt x="59" y="59"/>
                  </a:cubicBezTo>
                  <a:cubicBezTo>
                    <a:pt x="60" y="60"/>
                    <a:pt x="60" y="60"/>
                    <a:pt x="60" y="60"/>
                  </a:cubicBezTo>
                  <a:cubicBezTo>
                    <a:pt x="61" y="61"/>
                    <a:pt x="62" y="62"/>
                    <a:pt x="63" y="63"/>
                  </a:cubicBezTo>
                  <a:cubicBezTo>
                    <a:pt x="64" y="64"/>
                    <a:pt x="65" y="64"/>
                    <a:pt x="66" y="65"/>
                  </a:cubicBezTo>
                  <a:cubicBezTo>
                    <a:pt x="67" y="66"/>
                    <a:pt x="67" y="66"/>
                    <a:pt x="67" y="66"/>
                  </a:cubicBezTo>
                  <a:lnTo>
                    <a:pt x="29" y="104"/>
                  </a:lnTo>
                  <a:close/>
                  <a:moveTo>
                    <a:pt x="114" y="67"/>
                  </a:moveTo>
                  <a:cubicBezTo>
                    <a:pt x="110" y="71"/>
                    <a:pt x="104" y="73"/>
                    <a:pt x="97" y="73"/>
                  </a:cubicBezTo>
                  <a:cubicBezTo>
                    <a:pt x="95" y="73"/>
                    <a:pt x="94" y="73"/>
                    <a:pt x="92" y="73"/>
                  </a:cubicBezTo>
                  <a:cubicBezTo>
                    <a:pt x="88" y="73"/>
                    <a:pt x="83" y="71"/>
                    <a:pt x="79" y="69"/>
                  </a:cubicBezTo>
                  <a:cubicBezTo>
                    <a:pt x="74" y="67"/>
                    <a:pt x="70" y="63"/>
                    <a:pt x="66" y="60"/>
                  </a:cubicBezTo>
                  <a:cubicBezTo>
                    <a:pt x="62" y="56"/>
                    <a:pt x="59" y="51"/>
                    <a:pt x="57" y="47"/>
                  </a:cubicBezTo>
                  <a:cubicBezTo>
                    <a:pt x="55" y="42"/>
                    <a:pt x="53" y="38"/>
                    <a:pt x="53" y="33"/>
                  </a:cubicBezTo>
                  <a:cubicBezTo>
                    <a:pt x="51" y="24"/>
                    <a:pt x="54" y="17"/>
                    <a:pt x="59" y="11"/>
                  </a:cubicBezTo>
                  <a:cubicBezTo>
                    <a:pt x="64" y="6"/>
                    <a:pt x="72" y="4"/>
                    <a:pt x="81" y="5"/>
                  </a:cubicBezTo>
                  <a:cubicBezTo>
                    <a:pt x="86" y="5"/>
                    <a:pt x="90" y="7"/>
                    <a:pt x="94" y="9"/>
                  </a:cubicBezTo>
                  <a:cubicBezTo>
                    <a:pt x="99" y="11"/>
                    <a:pt x="103" y="15"/>
                    <a:pt x="107" y="18"/>
                  </a:cubicBezTo>
                  <a:cubicBezTo>
                    <a:pt x="111" y="22"/>
                    <a:pt x="114" y="27"/>
                    <a:pt x="117" y="31"/>
                  </a:cubicBezTo>
                  <a:cubicBezTo>
                    <a:pt x="119" y="36"/>
                    <a:pt x="120" y="40"/>
                    <a:pt x="121" y="45"/>
                  </a:cubicBezTo>
                  <a:cubicBezTo>
                    <a:pt x="122" y="54"/>
                    <a:pt x="120" y="61"/>
                    <a:pt x="114" y="6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5" name="Freeform 85"/>
            <p:cNvSpPr>
              <a:spLocks noEditPoints="1"/>
            </p:cNvSpPr>
            <p:nvPr/>
          </p:nvSpPr>
          <p:spPr bwMode="auto">
            <a:xfrm>
              <a:off x="6650038" y="3275013"/>
              <a:ext cx="74613" cy="74613"/>
            </a:xfrm>
            <a:custGeom>
              <a:avLst/>
              <a:gdLst>
                <a:gd name="T0" fmla="*/ 10 w 20"/>
                <a:gd name="T1" fmla="*/ 0 h 20"/>
                <a:gd name="T2" fmla="*/ 3 w 20"/>
                <a:gd name="T3" fmla="*/ 3 h 20"/>
                <a:gd name="T4" fmla="*/ 3 w 20"/>
                <a:gd name="T5" fmla="*/ 16 h 20"/>
                <a:gd name="T6" fmla="*/ 17 w 20"/>
                <a:gd name="T7" fmla="*/ 16 h 20"/>
                <a:gd name="T8" fmla="*/ 20 w 20"/>
                <a:gd name="T9" fmla="*/ 10 h 20"/>
                <a:gd name="T10" fmla="*/ 17 w 20"/>
                <a:gd name="T11" fmla="*/ 3 h 20"/>
                <a:gd name="T12" fmla="*/ 10 w 20"/>
                <a:gd name="T13" fmla="*/ 0 h 20"/>
                <a:gd name="T14" fmla="*/ 14 w 20"/>
                <a:gd name="T15" fmla="*/ 13 h 20"/>
                <a:gd name="T16" fmla="*/ 10 w 20"/>
                <a:gd name="T17" fmla="*/ 15 h 20"/>
                <a:gd name="T18" fmla="*/ 7 w 20"/>
                <a:gd name="T19" fmla="*/ 13 h 20"/>
                <a:gd name="T20" fmla="*/ 5 w 20"/>
                <a:gd name="T21" fmla="*/ 10 h 20"/>
                <a:gd name="T22" fmla="*/ 7 w 20"/>
                <a:gd name="T23" fmla="*/ 6 h 20"/>
                <a:gd name="T24" fmla="*/ 14 w 20"/>
                <a:gd name="T25" fmla="*/ 6 h 20"/>
                <a:gd name="T26" fmla="*/ 15 w 20"/>
                <a:gd name="T27" fmla="*/ 10 h 20"/>
                <a:gd name="T28" fmla="*/ 14 w 20"/>
                <a:gd name="T29" fmla="*/ 1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20">
                  <a:moveTo>
                    <a:pt x="10" y="0"/>
                  </a:moveTo>
                  <a:cubicBezTo>
                    <a:pt x="8" y="0"/>
                    <a:pt x="5" y="1"/>
                    <a:pt x="3" y="3"/>
                  </a:cubicBezTo>
                  <a:cubicBezTo>
                    <a:pt x="0" y="6"/>
                    <a:pt x="0" y="13"/>
                    <a:pt x="3" y="16"/>
                  </a:cubicBezTo>
                  <a:cubicBezTo>
                    <a:pt x="7" y="20"/>
                    <a:pt x="13" y="20"/>
                    <a:pt x="17" y="16"/>
                  </a:cubicBezTo>
                  <a:cubicBezTo>
                    <a:pt x="19" y="15"/>
                    <a:pt x="20" y="12"/>
                    <a:pt x="20" y="10"/>
                  </a:cubicBezTo>
                  <a:cubicBezTo>
                    <a:pt x="20" y="7"/>
                    <a:pt x="19" y="4"/>
                    <a:pt x="17" y="3"/>
                  </a:cubicBezTo>
                  <a:cubicBezTo>
                    <a:pt x="15" y="1"/>
                    <a:pt x="13" y="0"/>
                    <a:pt x="10" y="0"/>
                  </a:cubicBezTo>
                  <a:close/>
                  <a:moveTo>
                    <a:pt x="14" y="13"/>
                  </a:moveTo>
                  <a:cubicBezTo>
                    <a:pt x="13" y="14"/>
                    <a:pt x="12" y="15"/>
                    <a:pt x="10" y="15"/>
                  </a:cubicBezTo>
                  <a:cubicBezTo>
                    <a:pt x="9" y="15"/>
                    <a:pt x="8" y="14"/>
                    <a:pt x="7" y="13"/>
                  </a:cubicBezTo>
                  <a:cubicBezTo>
                    <a:pt x="6" y="12"/>
                    <a:pt x="5" y="11"/>
                    <a:pt x="5" y="10"/>
                  </a:cubicBezTo>
                  <a:cubicBezTo>
                    <a:pt x="5" y="8"/>
                    <a:pt x="6" y="7"/>
                    <a:pt x="7" y="6"/>
                  </a:cubicBezTo>
                  <a:cubicBezTo>
                    <a:pt x="9" y="4"/>
                    <a:pt x="12" y="4"/>
                    <a:pt x="14" y="6"/>
                  </a:cubicBezTo>
                  <a:cubicBezTo>
                    <a:pt x="15" y="7"/>
                    <a:pt x="15" y="8"/>
                    <a:pt x="15" y="10"/>
                  </a:cubicBezTo>
                  <a:cubicBezTo>
                    <a:pt x="15" y="11"/>
                    <a:pt x="15" y="12"/>
                    <a:pt x="14"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1" name="组合 190"/>
          <p:cNvGrpSpPr/>
          <p:nvPr/>
        </p:nvGrpSpPr>
        <p:grpSpPr>
          <a:xfrm>
            <a:off x="5376863" y="3192463"/>
            <a:ext cx="473075" cy="481013"/>
            <a:chOff x="5376863" y="3192463"/>
            <a:chExt cx="473075" cy="481013"/>
          </a:xfrm>
          <a:solidFill>
            <a:schemeClr val="accent1"/>
          </a:solidFill>
        </p:grpSpPr>
        <p:sp>
          <p:nvSpPr>
            <p:cNvPr id="86" name="Freeform 86"/>
            <p:cNvSpPr>
              <a:spLocks noEditPoints="1"/>
            </p:cNvSpPr>
            <p:nvPr/>
          </p:nvSpPr>
          <p:spPr bwMode="auto">
            <a:xfrm>
              <a:off x="5376863" y="3192463"/>
              <a:ext cx="473075" cy="481013"/>
            </a:xfrm>
            <a:custGeom>
              <a:avLst/>
              <a:gdLst>
                <a:gd name="T0" fmla="*/ 114 w 126"/>
                <a:gd name="T1" fmla="*/ 13 h 128"/>
                <a:gd name="T2" fmla="*/ 84 w 126"/>
                <a:gd name="T3" fmla="*/ 0 h 128"/>
                <a:gd name="T4" fmla="*/ 53 w 126"/>
                <a:gd name="T5" fmla="*/ 13 h 128"/>
                <a:gd name="T6" fmla="*/ 41 w 126"/>
                <a:gd name="T7" fmla="*/ 44 h 128"/>
                <a:gd name="T8" fmla="*/ 43 w 126"/>
                <a:gd name="T9" fmla="*/ 57 h 128"/>
                <a:gd name="T10" fmla="*/ 43 w 126"/>
                <a:gd name="T11" fmla="*/ 58 h 128"/>
                <a:gd name="T12" fmla="*/ 0 w 126"/>
                <a:gd name="T13" fmla="*/ 102 h 128"/>
                <a:gd name="T14" fmla="*/ 0 w 126"/>
                <a:gd name="T15" fmla="*/ 103 h 128"/>
                <a:gd name="T16" fmla="*/ 0 w 126"/>
                <a:gd name="T17" fmla="*/ 103 h 128"/>
                <a:gd name="T18" fmla="*/ 0 w 126"/>
                <a:gd name="T19" fmla="*/ 124 h 128"/>
                <a:gd name="T20" fmla="*/ 0 w 126"/>
                <a:gd name="T21" fmla="*/ 126 h 128"/>
                <a:gd name="T22" fmla="*/ 2 w 126"/>
                <a:gd name="T23" fmla="*/ 126 h 128"/>
                <a:gd name="T24" fmla="*/ 2 w 126"/>
                <a:gd name="T25" fmla="*/ 128 h 128"/>
                <a:gd name="T26" fmla="*/ 2 w 126"/>
                <a:gd name="T27" fmla="*/ 126 h 128"/>
                <a:gd name="T28" fmla="*/ 31 w 126"/>
                <a:gd name="T29" fmla="*/ 125 h 128"/>
                <a:gd name="T30" fmla="*/ 32 w 126"/>
                <a:gd name="T31" fmla="*/ 125 h 128"/>
                <a:gd name="T32" fmla="*/ 33 w 126"/>
                <a:gd name="T33" fmla="*/ 123 h 128"/>
                <a:gd name="T34" fmla="*/ 33 w 126"/>
                <a:gd name="T35" fmla="*/ 113 h 128"/>
                <a:gd name="T36" fmla="*/ 43 w 126"/>
                <a:gd name="T37" fmla="*/ 113 h 128"/>
                <a:gd name="T38" fmla="*/ 43 w 126"/>
                <a:gd name="T39" fmla="*/ 113 h 128"/>
                <a:gd name="T40" fmla="*/ 44 w 126"/>
                <a:gd name="T41" fmla="*/ 112 h 128"/>
                <a:gd name="T42" fmla="*/ 45 w 126"/>
                <a:gd name="T43" fmla="*/ 111 h 128"/>
                <a:gd name="T44" fmla="*/ 45 w 126"/>
                <a:gd name="T45" fmla="*/ 111 h 128"/>
                <a:gd name="T46" fmla="*/ 45 w 126"/>
                <a:gd name="T47" fmla="*/ 101 h 128"/>
                <a:gd name="T48" fmla="*/ 55 w 126"/>
                <a:gd name="T49" fmla="*/ 101 h 128"/>
                <a:gd name="T50" fmla="*/ 55 w 126"/>
                <a:gd name="T51" fmla="*/ 101 h 128"/>
                <a:gd name="T52" fmla="*/ 56 w 126"/>
                <a:gd name="T53" fmla="*/ 100 h 128"/>
                <a:gd name="T54" fmla="*/ 70 w 126"/>
                <a:gd name="T55" fmla="*/ 86 h 128"/>
                <a:gd name="T56" fmla="*/ 71 w 126"/>
                <a:gd name="T57" fmla="*/ 86 h 128"/>
                <a:gd name="T58" fmla="*/ 84 w 126"/>
                <a:gd name="T59" fmla="*/ 88 h 128"/>
                <a:gd name="T60" fmla="*/ 114 w 126"/>
                <a:gd name="T61" fmla="*/ 75 h 128"/>
                <a:gd name="T62" fmla="*/ 126 w 126"/>
                <a:gd name="T63" fmla="*/ 44 h 128"/>
                <a:gd name="T64" fmla="*/ 114 w 126"/>
                <a:gd name="T65" fmla="*/ 13 h 128"/>
                <a:gd name="T66" fmla="*/ 54 w 126"/>
                <a:gd name="T67" fmla="*/ 96 h 128"/>
                <a:gd name="T68" fmla="*/ 43 w 126"/>
                <a:gd name="T69" fmla="*/ 96 h 128"/>
                <a:gd name="T70" fmla="*/ 41 w 126"/>
                <a:gd name="T71" fmla="*/ 96 h 128"/>
                <a:gd name="T72" fmla="*/ 41 w 126"/>
                <a:gd name="T73" fmla="*/ 98 h 128"/>
                <a:gd name="T74" fmla="*/ 41 w 126"/>
                <a:gd name="T75" fmla="*/ 108 h 128"/>
                <a:gd name="T76" fmla="*/ 31 w 126"/>
                <a:gd name="T77" fmla="*/ 108 h 128"/>
                <a:gd name="T78" fmla="*/ 29 w 126"/>
                <a:gd name="T79" fmla="*/ 109 h 128"/>
                <a:gd name="T80" fmla="*/ 29 w 126"/>
                <a:gd name="T81" fmla="*/ 111 h 128"/>
                <a:gd name="T82" fmla="*/ 29 w 126"/>
                <a:gd name="T83" fmla="*/ 121 h 128"/>
                <a:gd name="T84" fmla="*/ 4 w 126"/>
                <a:gd name="T85" fmla="*/ 122 h 128"/>
                <a:gd name="T86" fmla="*/ 4 w 126"/>
                <a:gd name="T87" fmla="*/ 104 h 128"/>
                <a:gd name="T88" fmla="*/ 45 w 126"/>
                <a:gd name="T89" fmla="*/ 62 h 128"/>
                <a:gd name="T90" fmla="*/ 46 w 126"/>
                <a:gd name="T91" fmla="*/ 64 h 128"/>
                <a:gd name="T92" fmla="*/ 54 w 126"/>
                <a:gd name="T93" fmla="*/ 75 h 128"/>
                <a:gd name="T94" fmla="*/ 64 w 126"/>
                <a:gd name="T95" fmla="*/ 83 h 128"/>
                <a:gd name="T96" fmla="*/ 66 w 126"/>
                <a:gd name="T97" fmla="*/ 84 h 128"/>
                <a:gd name="T98" fmla="*/ 54 w 126"/>
                <a:gd name="T99" fmla="*/ 96 h 128"/>
                <a:gd name="T100" fmla="*/ 111 w 126"/>
                <a:gd name="T101" fmla="*/ 72 h 128"/>
                <a:gd name="T102" fmla="*/ 84 w 126"/>
                <a:gd name="T103" fmla="*/ 83 h 128"/>
                <a:gd name="T104" fmla="*/ 57 w 126"/>
                <a:gd name="T105" fmla="*/ 72 h 128"/>
                <a:gd name="T106" fmla="*/ 46 w 126"/>
                <a:gd name="T107" fmla="*/ 44 h 128"/>
                <a:gd name="T108" fmla="*/ 57 w 126"/>
                <a:gd name="T109" fmla="*/ 16 h 128"/>
                <a:gd name="T110" fmla="*/ 84 w 126"/>
                <a:gd name="T111" fmla="*/ 4 h 128"/>
                <a:gd name="T112" fmla="*/ 110 w 126"/>
                <a:gd name="T113" fmla="*/ 16 h 128"/>
                <a:gd name="T114" fmla="*/ 122 w 126"/>
                <a:gd name="T115" fmla="*/ 44 h 128"/>
                <a:gd name="T116" fmla="*/ 111 w 126"/>
                <a:gd name="T117"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6" h="128">
                  <a:moveTo>
                    <a:pt x="114" y="13"/>
                  </a:moveTo>
                  <a:cubicBezTo>
                    <a:pt x="106" y="4"/>
                    <a:pt x="95" y="0"/>
                    <a:pt x="84" y="0"/>
                  </a:cubicBezTo>
                  <a:cubicBezTo>
                    <a:pt x="72" y="0"/>
                    <a:pt x="62" y="4"/>
                    <a:pt x="53" y="13"/>
                  </a:cubicBezTo>
                  <a:cubicBezTo>
                    <a:pt x="45" y="21"/>
                    <a:pt x="41" y="32"/>
                    <a:pt x="41" y="44"/>
                  </a:cubicBezTo>
                  <a:cubicBezTo>
                    <a:pt x="41" y="48"/>
                    <a:pt x="42" y="53"/>
                    <a:pt x="43" y="57"/>
                  </a:cubicBezTo>
                  <a:cubicBezTo>
                    <a:pt x="43" y="58"/>
                    <a:pt x="43" y="58"/>
                    <a:pt x="43" y="58"/>
                  </a:cubicBezTo>
                  <a:cubicBezTo>
                    <a:pt x="0" y="102"/>
                    <a:pt x="0" y="102"/>
                    <a:pt x="0" y="102"/>
                  </a:cubicBezTo>
                  <a:cubicBezTo>
                    <a:pt x="0" y="102"/>
                    <a:pt x="0" y="103"/>
                    <a:pt x="0" y="103"/>
                  </a:cubicBezTo>
                  <a:cubicBezTo>
                    <a:pt x="0" y="103"/>
                    <a:pt x="0" y="103"/>
                    <a:pt x="0" y="103"/>
                  </a:cubicBezTo>
                  <a:cubicBezTo>
                    <a:pt x="0" y="124"/>
                    <a:pt x="0" y="124"/>
                    <a:pt x="0" y="124"/>
                  </a:cubicBezTo>
                  <a:cubicBezTo>
                    <a:pt x="0" y="125"/>
                    <a:pt x="0" y="125"/>
                    <a:pt x="0" y="126"/>
                  </a:cubicBezTo>
                  <a:cubicBezTo>
                    <a:pt x="1" y="126"/>
                    <a:pt x="1" y="126"/>
                    <a:pt x="2" y="126"/>
                  </a:cubicBezTo>
                  <a:cubicBezTo>
                    <a:pt x="2" y="128"/>
                    <a:pt x="2" y="128"/>
                    <a:pt x="2" y="128"/>
                  </a:cubicBezTo>
                  <a:cubicBezTo>
                    <a:pt x="2" y="126"/>
                    <a:pt x="2" y="126"/>
                    <a:pt x="2" y="126"/>
                  </a:cubicBezTo>
                  <a:cubicBezTo>
                    <a:pt x="31" y="125"/>
                    <a:pt x="31" y="125"/>
                    <a:pt x="31" y="125"/>
                  </a:cubicBezTo>
                  <a:cubicBezTo>
                    <a:pt x="31" y="125"/>
                    <a:pt x="32" y="125"/>
                    <a:pt x="32" y="125"/>
                  </a:cubicBezTo>
                  <a:cubicBezTo>
                    <a:pt x="33" y="124"/>
                    <a:pt x="33" y="124"/>
                    <a:pt x="33" y="123"/>
                  </a:cubicBezTo>
                  <a:cubicBezTo>
                    <a:pt x="33" y="113"/>
                    <a:pt x="33" y="113"/>
                    <a:pt x="33" y="113"/>
                  </a:cubicBezTo>
                  <a:cubicBezTo>
                    <a:pt x="43" y="113"/>
                    <a:pt x="43" y="113"/>
                    <a:pt x="43" y="113"/>
                  </a:cubicBezTo>
                  <a:cubicBezTo>
                    <a:pt x="43" y="113"/>
                    <a:pt x="43" y="113"/>
                    <a:pt x="43" y="113"/>
                  </a:cubicBezTo>
                  <a:cubicBezTo>
                    <a:pt x="43" y="113"/>
                    <a:pt x="44" y="113"/>
                    <a:pt x="44" y="112"/>
                  </a:cubicBezTo>
                  <a:cubicBezTo>
                    <a:pt x="45" y="112"/>
                    <a:pt x="45" y="111"/>
                    <a:pt x="45" y="111"/>
                  </a:cubicBezTo>
                  <a:cubicBezTo>
                    <a:pt x="45" y="111"/>
                    <a:pt x="45" y="111"/>
                    <a:pt x="45" y="111"/>
                  </a:cubicBezTo>
                  <a:cubicBezTo>
                    <a:pt x="45" y="101"/>
                    <a:pt x="45" y="101"/>
                    <a:pt x="45" y="101"/>
                  </a:cubicBezTo>
                  <a:cubicBezTo>
                    <a:pt x="55" y="101"/>
                    <a:pt x="55" y="101"/>
                    <a:pt x="55" y="101"/>
                  </a:cubicBezTo>
                  <a:cubicBezTo>
                    <a:pt x="55" y="101"/>
                    <a:pt x="55" y="101"/>
                    <a:pt x="55" y="101"/>
                  </a:cubicBezTo>
                  <a:cubicBezTo>
                    <a:pt x="56" y="101"/>
                    <a:pt x="56" y="100"/>
                    <a:pt x="56" y="100"/>
                  </a:cubicBezTo>
                  <a:cubicBezTo>
                    <a:pt x="70" y="86"/>
                    <a:pt x="70" y="86"/>
                    <a:pt x="70" y="86"/>
                  </a:cubicBezTo>
                  <a:cubicBezTo>
                    <a:pt x="71" y="86"/>
                    <a:pt x="71" y="86"/>
                    <a:pt x="71" y="86"/>
                  </a:cubicBezTo>
                  <a:cubicBezTo>
                    <a:pt x="75" y="87"/>
                    <a:pt x="79" y="88"/>
                    <a:pt x="84" y="88"/>
                  </a:cubicBezTo>
                  <a:cubicBezTo>
                    <a:pt x="95" y="88"/>
                    <a:pt x="106" y="83"/>
                    <a:pt x="114" y="75"/>
                  </a:cubicBezTo>
                  <a:cubicBezTo>
                    <a:pt x="122" y="67"/>
                    <a:pt x="126" y="56"/>
                    <a:pt x="126" y="44"/>
                  </a:cubicBezTo>
                  <a:cubicBezTo>
                    <a:pt x="126" y="32"/>
                    <a:pt x="122" y="21"/>
                    <a:pt x="114" y="13"/>
                  </a:cubicBezTo>
                  <a:close/>
                  <a:moveTo>
                    <a:pt x="54" y="96"/>
                  </a:moveTo>
                  <a:cubicBezTo>
                    <a:pt x="43" y="96"/>
                    <a:pt x="43" y="96"/>
                    <a:pt x="43" y="96"/>
                  </a:cubicBezTo>
                  <a:cubicBezTo>
                    <a:pt x="42" y="96"/>
                    <a:pt x="42" y="96"/>
                    <a:pt x="41" y="96"/>
                  </a:cubicBezTo>
                  <a:cubicBezTo>
                    <a:pt x="41" y="97"/>
                    <a:pt x="41" y="98"/>
                    <a:pt x="41" y="98"/>
                  </a:cubicBezTo>
                  <a:cubicBezTo>
                    <a:pt x="41" y="108"/>
                    <a:pt x="41" y="108"/>
                    <a:pt x="41" y="108"/>
                  </a:cubicBezTo>
                  <a:cubicBezTo>
                    <a:pt x="31" y="108"/>
                    <a:pt x="31" y="108"/>
                    <a:pt x="31" y="108"/>
                  </a:cubicBezTo>
                  <a:cubicBezTo>
                    <a:pt x="30" y="108"/>
                    <a:pt x="30" y="108"/>
                    <a:pt x="29" y="109"/>
                  </a:cubicBezTo>
                  <a:cubicBezTo>
                    <a:pt x="29" y="109"/>
                    <a:pt x="29" y="110"/>
                    <a:pt x="29" y="111"/>
                  </a:cubicBezTo>
                  <a:cubicBezTo>
                    <a:pt x="29" y="121"/>
                    <a:pt x="29" y="121"/>
                    <a:pt x="29" y="121"/>
                  </a:cubicBezTo>
                  <a:cubicBezTo>
                    <a:pt x="4" y="122"/>
                    <a:pt x="4" y="122"/>
                    <a:pt x="4" y="122"/>
                  </a:cubicBezTo>
                  <a:cubicBezTo>
                    <a:pt x="4" y="104"/>
                    <a:pt x="4" y="104"/>
                    <a:pt x="4" y="104"/>
                  </a:cubicBezTo>
                  <a:cubicBezTo>
                    <a:pt x="45" y="62"/>
                    <a:pt x="45" y="62"/>
                    <a:pt x="45" y="62"/>
                  </a:cubicBezTo>
                  <a:cubicBezTo>
                    <a:pt x="46" y="64"/>
                    <a:pt x="46" y="64"/>
                    <a:pt x="46" y="64"/>
                  </a:cubicBezTo>
                  <a:cubicBezTo>
                    <a:pt x="48" y="68"/>
                    <a:pt x="50" y="72"/>
                    <a:pt x="54" y="75"/>
                  </a:cubicBezTo>
                  <a:cubicBezTo>
                    <a:pt x="57" y="78"/>
                    <a:pt x="60" y="81"/>
                    <a:pt x="64" y="83"/>
                  </a:cubicBezTo>
                  <a:cubicBezTo>
                    <a:pt x="66" y="84"/>
                    <a:pt x="66" y="84"/>
                    <a:pt x="66" y="84"/>
                  </a:cubicBezTo>
                  <a:lnTo>
                    <a:pt x="54" y="96"/>
                  </a:lnTo>
                  <a:close/>
                  <a:moveTo>
                    <a:pt x="111" y="72"/>
                  </a:moveTo>
                  <a:cubicBezTo>
                    <a:pt x="103" y="79"/>
                    <a:pt x="94" y="83"/>
                    <a:pt x="84" y="83"/>
                  </a:cubicBezTo>
                  <a:cubicBezTo>
                    <a:pt x="73" y="83"/>
                    <a:pt x="64" y="79"/>
                    <a:pt x="57" y="72"/>
                  </a:cubicBezTo>
                  <a:cubicBezTo>
                    <a:pt x="50" y="64"/>
                    <a:pt x="46" y="54"/>
                    <a:pt x="46" y="44"/>
                  </a:cubicBezTo>
                  <a:cubicBezTo>
                    <a:pt x="46" y="33"/>
                    <a:pt x="49" y="23"/>
                    <a:pt x="57" y="16"/>
                  </a:cubicBezTo>
                  <a:cubicBezTo>
                    <a:pt x="64" y="9"/>
                    <a:pt x="73" y="4"/>
                    <a:pt x="84" y="4"/>
                  </a:cubicBezTo>
                  <a:cubicBezTo>
                    <a:pt x="94" y="4"/>
                    <a:pt x="103" y="9"/>
                    <a:pt x="110" y="16"/>
                  </a:cubicBezTo>
                  <a:cubicBezTo>
                    <a:pt x="118" y="23"/>
                    <a:pt x="122" y="33"/>
                    <a:pt x="122" y="44"/>
                  </a:cubicBezTo>
                  <a:cubicBezTo>
                    <a:pt x="122" y="54"/>
                    <a:pt x="118" y="64"/>
                    <a:pt x="111" y="7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7" name="Freeform 87"/>
            <p:cNvSpPr>
              <a:spLocks noEditPoints="1"/>
            </p:cNvSpPr>
            <p:nvPr/>
          </p:nvSpPr>
          <p:spPr bwMode="auto">
            <a:xfrm>
              <a:off x="5699125" y="3271838"/>
              <a:ext cx="79375" cy="74613"/>
            </a:xfrm>
            <a:custGeom>
              <a:avLst/>
              <a:gdLst>
                <a:gd name="T0" fmla="*/ 11 w 21"/>
                <a:gd name="T1" fmla="*/ 0 h 20"/>
                <a:gd name="T2" fmla="*/ 4 w 21"/>
                <a:gd name="T3" fmla="*/ 2 h 20"/>
                <a:gd name="T4" fmla="*/ 4 w 21"/>
                <a:gd name="T5" fmla="*/ 17 h 20"/>
                <a:gd name="T6" fmla="*/ 17 w 21"/>
                <a:gd name="T7" fmla="*/ 17 h 20"/>
                <a:gd name="T8" fmla="*/ 17 w 21"/>
                <a:gd name="T9" fmla="*/ 2 h 20"/>
                <a:gd name="T10" fmla="*/ 11 w 21"/>
                <a:gd name="T11" fmla="*/ 0 h 20"/>
                <a:gd name="T12" fmla="*/ 14 w 21"/>
                <a:gd name="T13" fmla="*/ 13 h 20"/>
                <a:gd name="T14" fmla="*/ 11 w 21"/>
                <a:gd name="T15" fmla="*/ 15 h 20"/>
                <a:gd name="T16" fmla="*/ 7 w 21"/>
                <a:gd name="T17" fmla="*/ 13 h 20"/>
                <a:gd name="T18" fmla="*/ 7 w 21"/>
                <a:gd name="T19" fmla="*/ 6 h 20"/>
                <a:gd name="T20" fmla="*/ 14 w 21"/>
                <a:gd name="T21" fmla="*/ 6 h 20"/>
                <a:gd name="T22" fmla="*/ 14 w 21"/>
                <a:gd name="T23" fmla="*/ 1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20">
                  <a:moveTo>
                    <a:pt x="11" y="0"/>
                  </a:moveTo>
                  <a:cubicBezTo>
                    <a:pt x="8" y="0"/>
                    <a:pt x="6" y="1"/>
                    <a:pt x="4" y="2"/>
                  </a:cubicBezTo>
                  <a:cubicBezTo>
                    <a:pt x="0" y="6"/>
                    <a:pt x="0" y="13"/>
                    <a:pt x="4" y="17"/>
                  </a:cubicBezTo>
                  <a:cubicBezTo>
                    <a:pt x="7" y="20"/>
                    <a:pt x="14" y="20"/>
                    <a:pt x="17" y="17"/>
                  </a:cubicBezTo>
                  <a:cubicBezTo>
                    <a:pt x="21" y="13"/>
                    <a:pt x="21" y="6"/>
                    <a:pt x="17" y="2"/>
                  </a:cubicBezTo>
                  <a:cubicBezTo>
                    <a:pt x="16" y="1"/>
                    <a:pt x="13" y="0"/>
                    <a:pt x="11" y="0"/>
                  </a:cubicBezTo>
                  <a:close/>
                  <a:moveTo>
                    <a:pt x="14" y="13"/>
                  </a:moveTo>
                  <a:cubicBezTo>
                    <a:pt x="13" y="14"/>
                    <a:pt x="12" y="15"/>
                    <a:pt x="11" y="15"/>
                  </a:cubicBezTo>
                  <a:cubicBezTo>
                    <a:pt x="9" y="15"/>
                    <a:pt x="8" y="14"/>
                    <a:pt x="7" y="13"/>
                  </a:cubicBezTo>
                  <a:cubicBezTo>
                    <a:pt x="5" y="11"/>
                    <a:pt x="5" y="8"/>
                    <a:pt x="7" y="6"/>
                  </a:cubicBezTo>
                  <a:cubicBezTo>
                    <a:pt x="9" y="4"/>
                    <a:pt x="12" y="4"/>
                    <a:pt x="14" y="6"/>
                  </a:cubicBezTo>
                  <a:cubicBezTo>
                    <a:pt x="16" y="8"/>
                    <a:pt x="16" y="11"/>
                    <a:pt x="14"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0" name="组合 189"/>
          <p:cNvGrpSpPr/>
          <p:nvPr/>
        </p:nvGrpSpPr>
        <p:grpSpPr>
          <a:xfrm>
            <a:off x="4491038" y="3187701"/>
            <a:ext cx="322263" cy="481013"/>
            <a:chOff x="4491038" y="3187701"/>
            <a:chExt cx="322263" cy="481013"/>
          </a:xfrm>
          <a:solidFill>
            <a:schemeClr val="accent1"/>
          </a:solidFill>
        </p:grpSpPr>
        <p:sp>
          <p:nvSpPr>
            <p:cNvPr id="88" name="Freeform 88"/>
            <p:cNvSpPr>
              <a:spLocks noEditPoints="1"/>
            </p:cNvSpPr>
            <p:nvPr/>
          </p:nvSpPr>
          <p:spPr bwMode="auto">
            <a:xfrm>
              <a:off x="4603750" y="3443288"/>
              <a:ext cx="96838" cy="142875"/>
            </a:xfrm>
            <a:custGeom>
              <a:avLst/>
              <a:gdLst>
                <a:gd name="T0" fmla="*/ 13 w 26"/>
                <a:gd name="T1" fmla="*/ 0 h 38"/>
                <a:gd name="T2" fmla="*/ 0 w 26"/>
                <a:gd name="T3" fmla="*/ 13 h 38"/>
                <a:gd name="T4" fmla="*/ 1 w 26"/>
                <a:gd name="T5" fmla="*/ 20 h 38"/>
                <a:gd name="T6" fmla="*/ 3 w 26"/>
                <a:gd name="T7" fmla="*/ 22 h 38"/>
                <a:gd name="T8" fmla="*/ 3 w 26"/>
                <a:gd name="T9" fmla="*/ 23 h 38"/>
                <a:gd name="T10" fmla="*/ 3 w 26"/>
                <a:gd name="T11" fmla="*/ 28 h 38"/>
                <a:gd name="T12" fmla="*/ 13 w 26"/>
                <a:gd name="T13" fmla="*/ 38 h 38"/>
                <a:gd name="T14" fmla="*/ 23 w 26"/>
                <a:gd name="T15" fmla="*/ 28 h 38"/>
                <a:gd name="T16" fmla="*/ 23 w 26"/>
                <a:gd name="T17" fmla="*/ 23 h 38"/>
                <a:gd name="T18" fmla="*/ 23 w 26"/>
                <a:gd name="T19" fmla="*/ 22 h 38"/>
                <a:gd name="T20" fmla="*/ 25 w 26"/>
                <a:gd name="T21" fmla="*/ 20 h 38"/>
                <a:gd name="T22" fmla="*/ 26 w 26"/>
                <a:gd name="T23" fmla="*/ 13 h 38"/>
                <a:gd name="T24" fmla="*/ 13 w 26"/>
                <a:gd name="T25" fmla="*/ 0 h 38"/>
                <a:gd name="T26" fmla="*/ 18 w 26"/>
                <a:gd name="T27" fmla="*/ 21 h 38"/>
                <a:gd name="T28" fmla="*/ 18 w 26"/>
                <a:gd name="T29" fmla="*/ 28 h 38"/>
                <a:gd name="T30" fmla="*/ 13 w 26"/>
                <a:gd name="T31" fmla="*/ 33 h 38"/>
                <a:gd name="T32" fmla="*/ 8 w 26"/>
                <a:gd name="T33" fmla="*/ 28 h 38"/>
                <a:gd name="T34" fmla="*/ 8 w 26"/>
                <a:gd name="T35" fmla="*/ 21 h 38"/>
                <a:gd name="T36" fmla="*/ 4 w 26"/>
                <a:gd name="T37" fmla="*/ 13 h 38"/>
                <a:gd name="T38" fmla="*/ 13 w 26"/>
                <a:gd name="T39" fmla="*/ 5 h 38"/>
                <a:gd name="T40" fmla="*/ 22 w 26"/>
                <a:gd name="T41" fmla="*/ 13 h 38"/>
                <a:gd name="T42" fmla="*/ 18 w 26"/>
                <a:gd name="T43" fmla="*/ 2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38">
                  <a:moveTo>
                    <a:pt x="13" y="0"/>
                  </a:moveTo>
                  <a:cubicBezTo>
                    <a:pt x="6" y="0"/>
                    <a:pt x="0" y="6"/>
                    <a:pt x="0" y="13"/>
                  </a:cubicBezTo>
                  <a:cubicBezTo>
                    <a:pt x="0" y="16"/>
                    <a:pt x="0" y="18"/>
                    <a:pt x="1" y="20"/>
                  </a:cubicBezTo>
                  <a:cubicBezTo>
                    <a:pt x="2" y="21"/>
                    <a:pt x="2" y="22"/>
                    <a:pt x="3" y="22"/>
                  </a:cubicBezTo>
                  <a:cubicBezTo>
                    <a:pt x="3" y="23"/>
                    <a:pt x="3" y="23"/>
                    <a:pt x="3" y="23"/>
                  </a:cubicBezTo>
                  <a:cubicBezTo>
                    <a:pt x="3" y="28"/>
                    <a:pt x="3" y="28"/>
                    <a:pt x="3" y="28"/>
                  </a:cubicBezTo>
                  <a:cubicBezTo>
                    <a:pt x="3" y="33"/>
                    <a:pt x="8" y="38"/>
                    <a:pt x="13" y="38"/>
                  </a:cubicBezTo>
                  <a:cubicBezTo>
                    <a:pt x="18" y="38"/>
                    <a:pt x="23" y="33"/>
                    <a:pt x="23" y="28"/>
                  </a:cubicBezTo>
                  <a:cubicBezTo>
                    <a:pt x="23" y="23"/>
                    <a:pt x="23" y="23"/>
                    <a:pt x="23" y="23"/>
                  </a:cubicBezTo>
                  <a:cubicBezTo>
                    <a:pt x="23" y="22"/>
                    <a:pt x="23" y="22"/>
                    <a:pt x="23" y="22"/>
                  </a:cubicBezTo>
                  <a:cubicBezTo>
                    <a:pt x="24" y="22"/>
                    <a:pt x="24" y="21"/>
                    <a:pt x="25" y="20"/>
                  </a:cubicBezTo>
                  <a:cubicBezTo>
                    <a:pt x="26" y="18"/>
                    <a:pt x="26" y="16"/>
                    <a:pt x="26" y="13"/>
                  </a:cubicBezTo>
                  <a:cubicBezTo>
                    <a:pt x="26" y="6"/>
                    <a:pt x="20" y="0"/>
                    <a:pt x="13" y="0"/>
                  </a:cubicBezTo>
                  <a:close/>
                  <a:moveTo>
                    <a:pt x="18" y="21"/>
                  </a:moveTo>
                  <a:cubicBezTo>
                    <a:pt x="18" y="28"/>
                    <a:pt x="18" y="28"/>
                    <a:pt x="18" y="28"/>
                  </a:cubicBezTo>
                  <a:cubicBezTo>
                    <a:pt x="18" y="31"/>
                    <a:pt x="16" y="33"/>
                    <a:pt x="13" y="33"/>
                  </a:cubicBezTo>
                  <a:cubicBezTo>
                    <a:pt x="10" y="33"/>
                    <a:pt x="8" y="31"/>
                    <a:pt x="8" y="28"/>
                  </a:cubicBezTo>
                  <a:cubicBezTo>
                    <a:pt x="8" y="21"/>
                    <a:pt x="8" y="21"/>
                    <a:pt x="8" y="21"/>
                  </a:cubicBezTo>
                  <a:cubicBezTo>
                    <a:pt x="6" y="19"/>
                    <a:pt x="4" y="16"/>
                    <a:pt x="4" y="13"/>
                  </a:cubicBezTo>
                  <a:cubicBezTo>
                    <a:pt x="4" y="9"/>
                    <a:pt x="8" y="5"/>
                    <a:pt x="13" y="5"/>
                  </a:cubicBezTo>
                  <a:cubicBezTo>
                    <a:pt x="18" y="5"/>
                    <a:pt x="22" y="9"/>
                    <a:pt x="22" y="13"/>
                  </a:cubicBezTo>
                  <a:cubicBezTo>
                    <a:pt x="22" y="16"/>
                    <a:pt x="20" y="19"/>
                    <a:pt x="18"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9" name="Freeform 89"/>
            <p:cNvSpPr>
              <a:spLocks noEditPoints="1"/>
            </p:cNvSpPr>
            <p:nvPr/>
          </p:nvSpPr>
          <p:spPr bwMode="auto">
            <a:xfrm>
              <a:off x="4491038" y="3187701"/>
              <a:ext cx="322263" cy="481013"/>
            </a:xfrm>
            <a:custGeom>
              <a:avLst/>
              <a:gdLst>
                <a:gd name="T0" fmla="*/ 43 w 86"/>
                <a:gd name="T1" fmla="*/ 42 h 128"/>
                <a:gd name="T2" fmla="*/ 21 w 86"/>
                <a:gd name="T3" fmla="*/ 48 h 128"/>
                <a:gd name="T4" fmla="*/ 19 w 86"/>
                <a:gd name="T5" fmla="*/ 49 h 128"/>
                <a:gd name="T6" fmla="*/ 19 w 86"/>
                <a:gd name="T7" fmla="*/ 28 h 128"/>
                <a:gd name="T8" fmla="*/ 43 w 86"/>
                <a:gd name="T9" fmla="*/ 5 h 128"/>
                <a:gd name="T10" fmla="*/ 67 w 86"/>
                <a:gd name="T11" fmla="*/ 28 h 128"/>
                <a:gd name="T12" fmla="*/ 67 w 86"/>
                <a:gd name="T13" fmla="*/ 33 h 128"/>
                <a:gd name="T14" fmla="*/ 69 w 86"/>
                <a:gd name="T15" fmla="*/ 35 h 128"/>
                <a:gd name="T16" fmla="*/ 71 w 86"/>
                <a:gd name="T17" fmla="*/ 33 h 128"/>
                <a:gd name="T18" fmla="*/ 71 w 86"/>
                <a:gd name="T19" fmla="*/ 28 h 128"/>
                <a:gd name="T20" fmla="*/ 43 w 86"/>
                <a:gd name="T21" fmla="*/ 0 h 128"/>
                <a:gd name="T22" fmla="*/ 15 w 86"/>
                <a:gd name="T23" fmla="*/ 28 h 128"/>
                <a:gd name="T24" fmla="*/ 15 w 86"/>
                <a:gd name="T25" fmla="*/ 52 h 128"/>
                <a:gd name="T26" fmla="*/ 14 w 86"/>
                <a:gd name="T27" fmla="*/ 53 h 128"/>
                <a:gd name="T28" fmla="*/ 0 w 86"/>
                <a:gd name="T29" fmla="*/ 85 h 128"/>
                <a:gd name="T30" fmla="*/ 43 w 86"/>
                <a:gd name="T31" fmla="*/ 128 h 128"/>
                <a:gd name="T32" fmla="*/ 86 w 86"/>
                <a:gd name="T33" fmla="*/ 85 h 128"/>
                <a:gd name="T34" fmla="*/ 43 w 86"/>
                <a:gd name="T35" fmla="*/ 42 h 128"/>
                <a:gd name="T36" fmla="*/ 70 w 86"/>
                <a:gd name="T37" fmla="*/ 112 h 128"/>
                <a:gd name="T38" fmla="*/ 58 w 86"/>
                <a:gd name="T39" fmla="*/ 120 h 128"/>
                <a:gd name="T40" fmla="*/ 43 w 86"/>
                <a:gd name="T41" fmla="*/ 123 h 128"/>
                <a:gd name="T42" fmla="*/ 28 w 86"/>
                <a:gd name="T43" fmla="*/ 120 h 128"/>
                <a:gd name="T44" fmla="*/ 16 w 86"/>
                <a:gd name="T45" fmla="*/ 112 h 128"/>
                <a:gd name="T46" fmla="*/ 8 w 86"/>
                <a:gd name="T47" fmla="*/ 100 h 128"/>
                <a:gd name="T48" fmla="*/ 4 w 86"/>
                <a:gd name="T49" fmla="*/ 85 h 128"/>
                <a:gd name="T50" fmla="*/ 8 w 86"/>
                <a:gd name="T51" fmla="*/ 70 h 128"/>
                <a:gd name="T52" fmla="*/ 16 w 86"/>
                <a:gd name="T53" fmla="*/ 58 h 128"/>
                <a:gd name="T54" fmla="*/ 28 w 86"/>
                <a:gd name="T55" fmla="*/ 49 h 128"/>
                <a:gd name="T56" fmla="*/ 58 w 86"/>
                <a:gd name="T57" fmla="*/ 49 h 128"/>
                <a:gd name="T58" fmla="*/ 70 w 86"/>
                <a:gd name="T59" fmla="*/ 58 h 128"/>
                <a:gd name="T60" fmla="*/ 78 w 86"/>
                <a:gd name="T61" fmla="*/ 70 h 128"/>
                <a:gd name="T62" fmla="*/ 82 w 86"/>
                <a:gd name="T63" fmla="*/ 85 h 128"/>
                <a:gd name="T64" fmla="*/ 78 w 86"/>
                <a:gd name="T65" fmla="*/ 100 h 128"/>
                <a:gd name="T66" fmla="*/ 70 w 86"/>
                <a:gd name="T67"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6" h="128">
                  <a:moveTo>
                    <a:pt x="43" y="42"/>
                  </a:moveTo>
                  <a:cubicBezTo>
                    <a:pt x="35" y="42"/>
                    <a:pt x="28" y="44"/>
                    <a:pt x="21" y="48"/>
                  </a:cubicBezTo>
                  <a:cubicBezTo>
                    <a:pt x="19" y="49"/>
                    <a:pt x="19" y="49"/>
                    <a:pt x="19" y="49"/>
                  </a:cubicBezTo>
                  <a:cubicBezTo>
                    <a:pt x="19" y="28"/>
                    <a:pt x="19" y="28"/>
                    <a:pt x="19" y="28"/>
                  </a:cubicBezTo>
                  <a:cubicBezTo>
                    <a:pt x="19" y="15"/>
                    <a:pt x="30" y="5"/>
                    <a:pt x="43" y="5"/>
                  </a:cubicBezTo>
                  <a:cubicBezTo>
                    <a:pt x="56" y="5"/>
                    <a:pt x="67" y="15"/>
                    <a:pt x="67" y="28"/>
                  </a:cubicBezTo>
                  <a:cubicBezTo>
                    <a:pt x="67" y="33"/>
                    <a:pt x="67" y="33"/>
                    <a:pt x="67" y="33"/>
                  </a:cubicBezTo>
                  <a:cubicBezTo>
                    <a:pt x="67" y="34"/>
                    <a:pt x="68" y="35"/>
                    <a:pt x="69" y="35"/>
                  </a:cubicBezTo>
                  <a:cubicBezTo>
                    <a:pt x="70" y="35"/>
                    <a:pt x="71" y="34"/>
                    <a:pt x="71" y="33"/>
                  </a:cubicBezTo>
                  <a:cubicBezTo>
                    <a:pt x="71" y="28"/>
                    <a:pt x="71" y="28"/>
                    <a:pt x="71" y="28"/>
                  </a:cubicBezTo>
                  <a:cubicBezTo>
                    <a:pt x="71" y="13"/>
                    <a:pt x="59" y="0"/>
                    <a:pt x="43" y="0"/>
                  </a:cubicBezTo>
                  <a:cubicBezTo>
                    <a:pt x="27" y="0"/>
                    <a:pt x="15" y="13"/>
                    <a:pt x="15" y="28"/>
                  </a:cubicBezTo>
                  <a:cubicBezTo>
                    <a:pt x="15" y="52"/>
                    <a:pt x="15" y="52"/>
                    <a:pt x="15" y="52"/>
                  </a:cubicBezTo>
                  <a:cubicBezTo>
                    <a:pt x="14" y="53"/>
                    <a:pt x="14" y="53"/>
                    <a:pt x="14" y="53"/>
                  </a:cubicBezTo>
                  <a:cubicBezTo>
                    <a:pt x="5" y="61"/>
                    <a:pt x="0" y="73"/>
                    <a:pt x="0" y="85"/>
                  </a:cubicBezTo>
                  <a:cubicBezTo>
                    <a:pt x="0" y="109"/>
                    <a:pt x="19" y="128"/>
                    <a:pt x="43" y="128"/>
                  </a:cubicBezTo>
                  <a:cubicBezTo>
                    <a:pt x="67" y="128"/>
                    <a:pt x="86" y="109"/>
                    <a:pt x="86" y="85"/>
                  </a:cubicBezTo>
                  <a:cubicBezTo>
                    <a:pt x="86" y="61"/>
                    <a:pt x="67" y="42"/>
                    <a:pt x="43" y="42"/>
                  </a:cubicBezTo>
                  <a:close/>
                  <a:moveTo>
                    <a:pt x="70" y="112"/>
                  </a:moveTo>
                  <a:cubicBezTo>
                    <a:pt x="67" y="116"/>
                    <a:pt x="63" y="118"/>
                    <a:pt x="58" y="120"/>
                  </a:cubicBezTo>
                  <a:cubicBezTo>
                    <a:pt x="53" y="122"/>
                    <a:pt x="48" y="123"/>
                    <a:pt x="43" y="123"/>
                  </a:cubicBezTo>
                  <a:cubicBezTo>
                    <a:pt x="38" y="123"/>
                    <a:pt x="33" y="122"/>
                    <a:pt x="28" y="120"/>
                  </a:cubicBezTo>
                  <a:cubicBezTo>
                    <a:pt x="23" y="118"/>
                    <a:pt x="19" y="116"/>
                    <a:pt x="16" y="112"/>
                  </a:cubicBezTo>
                  <a:cubicBezTo>
                    <a:pt x="12" y="109"/>
                    <a:pt x="9" y="105"/>
                    <a:pt x="8" y="100"/>
                  </a:cubicBezTo>
                  <a:cubicBezTo>
                    <a:pt x="6" y="95"/>
                    <a:pt x="4" y="90"/>
                    <a:pt x="4" y="85"/>
                  </a:cubicBezTo>
                  <a:cubicBezTo>
                    <a:pt x="4" y="80"/>
                    <a:pt x="6" y="75"/>
                    <a:pt x="8" y="70"/>
                  </a:cubicBezTo>
                  <a:cubicBezTo>
                    <a:pt x="9" y="65"/>
                    <a:pt x="12" y="61"/>
                    <a:pt x="16" y="58"/>
                  </a:cubicBezTo>
                  <a:cubicBezTo>
                    <a:pt x="19" y="54"/>
                    <a:pt x="23" y="51"/>
                    <a:pt x="28" y="49"/>
                  </a:cubicBezTo>
                  <a:cubicBezTo>
                    <a:pt x="37" y="45"/>
                    <a:pt x="49" y="45"/>
                    <a:pt x="58" y="49"/>
                  </a:cubicBezTo>
                  <a:cubicBezTo>
                    <a:pt x="63" y="51"/>
                    <a:pt x="67" y="54"/>
                    <a:pt x="70" y="58"/>
                  </a:cubicBezTo>
                  <a:cubicBezTo>
                    <a:pt x="74" y="61"/>
                    <a:pt x="77" y="65"/>
                    <a:pt x="78" y="70"/>
                  </a:cubicBezTo>
                  <a:cubicBezTo>
                    <a:pt x="80" y="75"/>
                    <a:pt x="82" y="80"/>
                    <a:pt x="82" y="85"/>
                  </a:cubicBezTo>
                  <a:cubicBezTo>
                    <a:pt x="82" y="90"/>
                    <a:pt x="80" y="95"/>
                    <a:pt x="78" y="100"/>
                  </a:cubicBezTo>
                  <a:cubicBezTo>
                    <a:pt x="77" y="105"/>
                    <a:pt x="74" y="109"/>
                    <a:pt x="70" y="1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9" name="组合 188"/>
          <p:cNvGrpSpPr/>
          <p:nvPr/>
        </p:nvGrpSpPr>
        <p:grpSpPr>
          <a:xfrm>
            <a:off x="3530600" y="3187701"/>
            <a:ext cx="322263" cy="481013"/>
            <a:chOff x="3530600" y="3187701"/>
            <a:chExt cx="322263" cy="481013"/>
          </a:xfrm>
          <a:solidFill>
            <a:schemeClr val="accent1"/>
          </a:solidFill>
        </p:grpSpPr>
        <p:sp>
          <p:nvSpPr>
            <p:cNvPr id="90" name="Freeform 90"/>
            <p:cNvSpPr>
              <a:spLocks noEditPoints="1"/>
            </p:cNvSpPr>
            <p:nvPr/>
          </p:nvSpPr>
          <p:spPr bwMode="auto">
            <a:xfrm>
              <a:off x="3641725" y="3443288"/>
              <a:ext cx="98425" cy="142875"/>
            </a:xfrm>
            <a:custGeom>
              <a:avLst/>
              <a:gdLst>
                <a:gd name="T0" fmla="*/ 13 w 26"/>
                <a:gd name="T1" fmla="*/ 0 h 38"/>
                <a:gd name="T2" fmla="*/ 0 w 26"/>
                <a:gd name="T3" fmla="*/ 13 h 38"/>
                <a:gd name="T4" fmla="*/ 1 w 26"/>
                <a:gd name="T5" fmla="*/ 20 h 38"/>
                <a:gd name="T6" fmla="*/ 3 w 26"/>
                <a:gd name="T7" fmla="*/ 22 h 38"/>
                <a:gd name="T8" fmla="*/ 3 w 26"/>
                <a:gd name="T9" fmla="*/ 23 h 38"/>
                <a:gd name="T10" fmla="*/ 3 w 26"/>
                <a:gd name="T11" fmla="*/ 28 h 38"/>
                <a:gd name="T12" fmla="*/ 13 w 26"/>
                <a:gd name="T13" fmla="*/ 38 h 38"/>
                <a:gd name="T14" fmla="*/ 23 w 26"/>
                <a:gd name="T15" fmla="*/ 28 h 38"/>
                <a:gd name="T16" fmla="*/ 23 w 26"/>
                <a:gd name="T17" fmla="*/ 23 h 38"/>
                <a:gd name="T18" fmla="*/ 23 w 26"/>
                <a:gd name="T19" fmla="*/ 22 h 38"/>
                <a:gd name="T20" fmla="*/ 25 w 26"/>
                <a:gd name="T21" fmla="*/ 20 h 38"/>
                <a:gd name="T22" fmla="*/ 26 w 26"/>
                <a:gd name="T23" fmla="*/ 13 h 38"/>
                <a:gd name="T24" fmla="*/ 13 w 26"/>
                <a:gd name="T25" fmla="*/ 0 h 38"/>
                <a:gd name="T26" fmla="*/ 18 w 26"/>
                <a:gd name="T27" fmla="*/ 21 h 38"/>
                <a:gd name="T28" fmla="*/ 18 w 26"/>
                <a:gd name="T29" fmla="*/ 28 h 38"/>
                <a:gd name="T30" fmla="*/ 13 w 26"/>
                <a:gd name="T31" fmla="*/ 33 h 38"/>
                <a:gd name="T32" fmla="*/ 8 w 26"/>
                <a:gd name="T33" fmla="*/ 28 h 38"/>
                <a:gd name="T34" fmla="*/ 8 w 26"/>
                <a:gd name="T35" fmla="*/ 21 h 38"/>
                <a:gd name="T36" fmla="*/ 4 w 26"/>
                <a:gd name="T37" fmla="*/ 13 h 38"/>
                <a:gd name="T38" fmla="*/ 13 w 26"/>
                <a:gd name="T39" fmla="*/ 5 h 38"/>
                <a:gd name="T40" fmla="*/ 22 w 26"/>
                <a:gd name="T41" fmla="*/ 13 h 38"/>
                <a:gd name="T42" fmla="*/ 18 w 26"/>
                <a:gd name="T43" fmla="*/ 2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38">
                  <a:moveTo>
                    <a:pt x="13" y="0"/>
                  </a:moveTo>
                  <a:cubicBezTo>
                    <a:pt x="6" y="0"/>
                    <a:pt x="0" y="6"/>
                    <a:pt x="0" y="13"/>
                  </a:cubicBezTo>
                  <a:cubicBezTo>
                    <a:pt x="0" y="16"/>
                    <a:pt x="0" y="18"/>
                    <a:pt x="1" y="20"/>
                  </a:cubicBezTo>
                  <a:cubicBezTo>
                    <a:pt x="2" y="21"/>
                    <a:pt x="2" y="22"/>
                    <a:pt x="3" y="22"/>
                  </a:cubicBezTo>
                  <a:cubicBezTo>
                    <a:pt x="3" y="23"/>
                    <a:pt x="3" y="23"/>
                    <a:pt x="3" y="23"/>
                  </a:cubicBezTo>
                  <a:cubicBezTo>
                    <a:pt x="3" y="28"/>
                    <a:pt x="3" y="28"/>
                    <a:pt x="3" y="28"/>
                  </a:cubicBezTo>
                  <a:cubicBezTo>
                    <a:pt x="3" y="33"/>
                    <a:pt x="8" y="38"/>
                    <a:pt x="13" y="38"/>
                  </a:cubicBezTo>
                  <a:cubicBezTo>
                    <a:pt x="18" y="38"/>
                    <a:pt x="23" y="33"/>
                    <a:pt x="23" y="28"/>
                  </a:cubicBezTo>
                  <a:cubicBezTo>
                    <a:pt x="23" y="23"/>
                    <a:pt x="23" y="23"/>
                    <a:pt x="23" y="23"/>
                  </a:cubicBezTo>
                  <a:cubicBezTo>
                    <a:pt x="23" y="22"/>
                    <a:pt x="23" y="22"/>
                    <a:pt x="23" y="22"/>
                  </a:cubicBezTo>
                  <a:cubicBezTo>
                    <a:pt x="24" y="22"/>
                    <a:pt x="24" y="21"/>
                    <a:pt x="25" y="20"/>
                  </a:cubicBezTo>
                  <a:cubicBezTo>
                    <a:pt x="26" y="18"/>
                    <a:pt x="26" y="16"/>
                    <a:pt x="26" y="13"/>
                  </a:cubicBezTo>
                  <a:cubicBezTo>
                    <a:pt x="26" y="6"/>
                    <a:pt x="20" y="0"/>
                    <a:pt x="13" y="0"/>
                  </a:cubicBezTo>
                  <a:close/>
                  <a:moveTo>
                    <a:pt x="18" y="21"/>
                  </a:moveTo>
                  <a:cubicBezTo>
                    <a:pt x="18" y="28"/>
                    <a:pt x="18" y="28"/>
                    <a:pt x="18" y="28"/>
                  </a:cubicBezTo>
                  <a:cubicBezTo>
                    <a:pt x="18" y="31"/>
                    <a:pt x="16" y="33"/>
                    <a:pt x="13" y="33"/>
                  </a:cubicBezTo>
                  <a:cubicBezTo>
                    <a:pt x="10" y="33"/>
                    <a:pt x="8" y="31"/>
                    <a:pt x="8" y="28"/>
                  </a:cubicBezTo>
                  <a:cubicBezTo>
                    <a:pt x="8" y="21"/>
                    <a:pt x="8" y="21"/>
                    <a:pt x="8" y="21"/>
                  </a:cubicBezTo>
                  <a:cubicBezTo>
                    <a:pt x="6" y="19"/>
                    <a:pt x="4" y="16"/>
                    <a:pt x="4" y="13"/>
                  </a:cubicBezTo>
                  <a:cubicBezTo>
                    <a:pt x="4" y="9"/>
                    <a:pt x="8" y="5"/>
                    <a:pt x="13" y="5"/>
                  </a:cubicBezTo>
                  <a:cubicBezTo>
                    <a:pt x="18" y="5"/>
                    <a:pt x="22" y="9"/>
                    <a:pt x="22" y="13"/>
                  </a:cubicBezTo>
                  <a:cubicBezTo>
                    <a:pt x="22" y="16"/>
                    <a:pt x="20" y="19"/>
                    <a:pt x="18"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1" name="Freeform 91"/>
            <p:cNvSpPr>
              <a:spLocks noEditPoints="1"/>
            </p:cNvSpPr>
            <p:nvPr/>
          </p:nvSpPr>
          <p:spPr bwMode="auto">
            <a:xfrm>
              <a:off x="3530600" y="3187701"/>
              <a:ext cx="322263" cy="481013"/>
            </a:xfrm>
            <a:custGeom>
              <a:avLst/>
              <a:gdLst>
                <a:gd name="T0" fmla="*/ 72 w 86"/>
                <a:gd name="T1" fmla="*/ 53 h 128"/>
                <a:gd name="T2" fmla="*/ 71 w 86"/>
                <a:gd name="T3" fmla="*/ 53 h 128"/>
                <a:gd name="T4" fmla="*/ 71 w 86"/>
                <a:gd name="T5" fmla="*/ 28 h 128"/>
                <a:gd name="T6" fmla="*/ 43 w 86"/>
                <a:gd name="T7" fmla="*/ 0 h 128"/>
                <a:gd name="T8" fmla="*/ 15 w 86"/>
                <a:gd name="T9" fmla="*/ 28 h 128"/>
                <a:gd name="T10" fmla="*/ 15 w 86"/>
                <a:gd name="T11" fmla="*/ 52 h 128"/>
                <a:gd name="T12" fmla="*/ 14 w 86"/>
                <a:gd name="T13" fmla="*/ 53 h 128"/>
                <a:gd name="T14" fmla="*/ 0 w 86"/>
                <a:gd name="T15" fmla="*/ 85 h 128"/>
                <a:gd name="T16" fmla="*/ 43 w 86"/>
                <a:gd name="T17" fmla="*/ 128 h 128"/>
                <a:gd name="T18" fmla="*/ 86 w 86"/>
                <a:gd name="T19" fmla="*/ 85 h 128"/>
                <a:gd name="T20" fmla="*/ 72 w 86"/>
                <a:gd name="T21" fmla="*/ 53 h 128"/>
                <a:gd name="T22" fmla="*/ 19 w 86"/>
                <a:gd name="T23" fmla="*/ 28 h 128"/>
                <a:gd name="T24" fmla="*/ 43 w 86"/>
                <a:gd name="T25" fmla="*/ 5 h 128"/>
                <a:gd name="T26" fmla="*/ 67 w 86"/>
                <a:gd name="T27" fmla="*/ 28 h 128"/>
                <a:gd name="T28" fmla="*/ 67 w 86"/>
                <a:gd name="T29" fmla="*/ 49 h 128"/>
                <a:gd name="T30" fmla="*/ 65 w 86"/>
                <a:gd name="T31" fmla="*/ 48 h 128"/>
                <a:gd name="T32" fmla="*/ 22 w 86"/>
                <a:gd name="T33" fmla="*/ 48 h 128"/>
                <a:gd name="T34" fmla="*/ 19 w 86"/>
                <a:gd name="T35" fmla="*/ 49 h 128"/>
                <a:gd name="T36" fmla="*/ 19 w 86"/>
                <a:gd name="T37" fmla="*/ 28 h 128"/>
                <a:gd name="T38" fmla="*/ 70 w 86"/>
                <a:gd name="T39" fmla="*/ 112 h 128"/>
                <a:gd name="T40" fmla="*/ 58 w 86"/>
                <a:gd name="T41" fmla="*/ 120 h 128"/>
                <a:gd name="T42" fmla="*/ 43 w 86"/>
                <a:gd name="T43" fmla="*/ 123 h 128"/>
                <a:gd name="T44" fmla="*/ 28 w 86"/>
                <a:gd name="T45" fmla="*/ 120 h 128"/>
                <a:gd name="T46" fmla="*/ 16 w 86"/>
                <a:gd name="T47" fmla="*/ 112 h 128"/>
                <a:gd name="T48" fmla="*/ 8 w 86"/>
                <a:gd name="T49" fmla="*/ 100 h 128"/>
                <a:gd name="T50" fmla="*/ 4 w 86"/>
                <a:gd name="T51" fmla="*/ 85 h 128"/>
                <a:gd name="T52" fmla="*/ 8 w 86"/>
                <a:gd name="T53" fmla="*/ 70 h 128"/>
                <a:gd name="T54" fmla="*/ 16 w 86"/>
                <a:gd name="T55" fmla="*/ 58 h 128"/>
                <a:gd name="T56" fmla="*/ 28 w 86"/>
                <a:gd name="T57" fmla="*/ 49 h 128"/>
                <a:gd name="T58" fmla="*/ 58 w 86"/>
                <a:gd name="T59" fmla="*/ 49 h 128"/>
                <a:gd name="T60" fmla="*/ 70 w 86"/>
                <a:gd name="T61" fmla="*/ 58 h 128"/>
                <a:gd name="T62" fmla="*/ 78 w 86"/>
                <a:gd name="T63" fmla="*/ 70 h 128"/>
                <a:gd name="T64" fmla="*/ 82 w 86"/>
                <a:gd name="T65" fmla="*/ 85 h 128"/>
                <a:gd name="T66" fmla="*/ 78 w 86"/>
                <a:gd name="T67" fmla="*/ 100 h 128"/>
                <a:gd name="T68" fmla="*/ 70 w 86"/>
                <a:gd name="T69"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6" h="128">
                  <a:moveTo>
                    <a:pt x="72" y="53"/>
                  </a:moveTo>
                  <a:cubicBezTo>
                    <a:pt x="71" y="53"/>
                    <a:pt x="71" y="53"/>
                    <a:pt x="71" y="53"/>
                  </a:cubicBezTo>
                  <a:cubicBezTo>
                    <a:pt x="71" y="28"/>
                    <a:pt x="71" y="28"/>
                    <a:pt x="71" y="28"/>
                  </a:cubicBezTo>
                  <a:cubicBezTo>
                    <a:pt x="71" y="13"/>
                    <a:pt x="59" y="0"/>
                    <a:pt x="43" y="0"/>
                  </a:cubicBezTo>
                  <a:cubicBezTo>
                    <a:pt x="28" y="0"/>
                    <a:pt x="15" y="13"/>
                    <a:pt x="15" y="28"/>
                  </a:cubicBezTo>
                  <a:cubicBezTo>
                    <a:pt x="15" y="52"/>
                    <a:pt x="15" y="52"/>
                    <a:pt x="15" y="52"/>
                  </a:cubicBezTo>
                  <a:cubicBezTo>
                    <a:pt x="14" y="53"/>
                    <a:pt x="14" y="53"/>
                    <a:pt x="14" y="53"/>
                  </a:cubicBezTo>
                  <a:cubicBezTo>
                    <a:pt x="5" y="61"/>
                    <a:pt x="0" y="73"/>
                    <a:pt x="0" y="85"/>
                  </a:cubicBezTo>
                  <a:cubicBezTo>
                    <a:pt x="0" y="109"/>
                    <a:pt x="19" y="128"/>
                    <a:pt x="43" y="128"/>
                  </a:cubicBezTo>
                  <a:cubicBezTo>
                    <a:pt x="67" y="128"/>
                    <a:pt x="86" y="109"/>
                    <a:pt x="86" y="85"/>
                  </a:cubicBezTo>
                  <a:cubicBezTo>
                    <a:pt x="86" y="73"/>
                    <a:pt x="81" y="61"/>
                    <a:pt x="72" y="53"/>
                  </a:cubicBezTo>
                  <a:close/>
                  <a:moveTo>
                    <a:pt x="19" y="28"/>
                  </a:moveTo>
                  <a:cubicBezTo>
                    <a:pt x="19" y="15"/>
                    <a:pt x="30" y="5"/>
                    <a:pt x="43" y="5"/>
                  </a:cubicBezTo>
                  <a:cubicBezTo>
                    <a:pt x="56" y="5"/>
                    <a:pt x="67" y="15"/>
                    <a:pt x="67" y="28"/>
                  </a:cubicBezTo>
                  <a:cubicBezTo>
                    <a:pt x="67" y="49"/>
                    <a:pt x="67" y="49"/>
                    <a:pt x="67" y="49"/>
                  </a:cubicBezTo>
                  <a:cubicBezTo>
                    <a:pt x="65" y="48"/>
                    <a:pt x="65" y="48"/>
                    <a:pt x="65" y="48"/>
                  </a:cubicBezTo>
                  <a:cubicBezTo>
                    <a:pt x="52" y="40"/>
                    <a:pt x="35" y="40"/>
                    <a:pt x="22" y="48"/>
                  </a:cubicBezTo>
                  <a:cubicBezTo>
                    <a:pt x="19" y="49"/>
                    <a:pt x="19" y="49"/>
                    <a:pt x="19" y="49"/>
                  </a:cubicBezTo>
                  <a:lnTo>
                    <a:pt x="19" y="28"/>
                  </a:lnTo>
                  <a:close/>
                  <a:moveTo>
                    <a:pt x="70" y="112"/>
                  </a:moveTo>
                  <a:cubicBezTo>
                    <a:pt x="67" y="116"/>
                    <a:pt x="63" y="118"/>
                    <a:pt x="58" y="120"/>
                  </a:cubicBezTo>
                  <a:cubicBezTo>
                    <a:pt x="53" y="122"/>
                    <a:pt x="48" y="123"/>
                    <a:pt x="43" y="123"/>
                  </a:cubicBezTo>
                  <a:cubicBezTo>
                    <a:pt x="38" y="123"/>
                    <a:pt x="33" y="122"/>
                    <a:pt x="28" y="120"/>
                  </a:cubicBezTo>
                  <a:cubicBezTo>
                    <a:pt x="23" y="118"/>
                    <a:pt x="19" y="116"/>
                    <a:pt x="16" y="112"/>
                  </a:cubicBezTo>
                  <a:cubicBezTo>
                    <a:pt x="12" y="109"/>
                    <a:pt x="9" y="105"/>
                    <a:pt x="8" y="100"/>
                  </a:cubicBezTo>
                  <a:cubicBezTo>
                    <a:pt x="6" y="95"/>
                    <a:pt x="4" y="90"/>
                    <a:pt x="4" y="85"/>
                  </a:cubicBezTo>
                  <a:cubicBezTo>
                    <a:pt x="4" y="80"/>
                    <a:pt x="6" y="75"/>
                    <a:pt x="8" y="70"/>
                  </a:cubicBezTo>
                  <a:cubicBezTo>
                    <a:pt x="9" y="65"/>
                    <a:pt x="12" y="61"/>
                    <a:pt x="16" y="58"/>
                  </a:cubicBezTo>
                  <a:cubicBezTo>
                    <a:pt x="19" y="54"/>
                    <a:pt x="23" y="51"/>
                    <a:pt x="28" y="49"/>
                  </a:cubicBezTo>
                  <a:cubicBezTo>
                    <a:pt x="37" y="45"/>
                    <a:pt x="49" y="45"/>
                    <a:pt x="58" y="49"/>
                  </a:cubicBezTo>
                  <a:cubicBezTo>
                    <a:pt x="63" y="51"/>
                    <a:pt x="67" y="54"/>
                    <a:pt x="70" y="58"/>
                  </a:cubicBezTo>
                  <a:cubicBezTo>
                    <a:pt x="74" y="61"/>
                    <a:pt x="77" y="65"/>
                    <a:pt x="78" y="70"/>
                  </a:cubicBezTo>
                  <a:cubicBezTo>
                    <a:pt x="80" y="75"/>
                    <a:pt x="82" y="80"/>
                    <a:pt x="82" y="85"/>
                  </a:cubicBezTo>
                  <a:cubicBezTo>
                    <a:pt x="82" y="90"/>
                    <a:pt x="80" y="95"/>
                    <a:pt x="78" y="100"/>
                  </a:cubicBezTo>
                  <a:cubicBezTo>
                    <a:pt x="77" y="105"/>
                    <a:pt x="74" y="109"/>
                    <a:pt x="70" y="1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8" name="组合 187"/>
          <p:cNvGrpSpPr/>
          <p:nvPr/>
        </p:nvGrpSpPr>
        <p:grpSpPr>
          <a:xfrm>
            <a:off x="2554288" y="3187701"/>
            <a:ext cx="352425" cy="481013"/>
            <a:chOff x="2554288" y="3187701"/>
            <a:chExt cx="352425" cy="481013"/>
          </a:xfrm>
          <a:solidFill>
            <a:schemeClr val="accent1"/>
          </a:solidFill>
        </p:grpSpPr>
        <p:sp>
          <p:nvSpPr>
            <p:cNvPr id="92" name="Freeform 92"/>
            <p:cNvSpPr>
              <a:spLocks noEditPoints="1"/>
            </p:cNvSpPr>
            <p:nvPr/>
          </p:nvSpPr>
          <p:spPr bwMode="auto">
            <a:xfrm>
              <a:off x="2681288" y="3451226"/>
              <a:ext cx="98425" cy="142875"/>
            </a:xfrm>
            <a:custGeom>
              <a:avLst/>
              <a:gdLst>
                <a:gd name="T0" fmla="*/ 3 w 26"/>
                <a:gd name="T1" fmla="*/ 23 h 38"/>
                <a:gd name="T2" fmla="*/ 3 w 26"/>
                <a:gd name="T3" fmla="*/ 23 h 38"/>
                <a:gd name="T4" fmla="*/ 3 w 26"/>
                <a:gd name="T5" fmla="*/ 28 h 38"/>
                <a:gd name="T6" fmla="*/ 13 w 26"/>
                <a:gd name="T7" fmla="*/ 38 h 38"/>
                <a:gd name="T8" fmla="*/ 23 w 26"/>
                <a:gd name="T9" fmla="*/ 28 h 38"/>
                <a:gd name="T10" fmla="*/ 23 w 26"/>
                <a:gd name="T11" fmla="*/ 23 h 38"/>
                <a:gd name="T12" fmla="*/ 23 w 26"/>
                <a:gd name="T13" fmla="*/ 23 h 38"/>
                <a:gd name="T14" fmla="*/ 25 w 26"/>
                <a:gd name="T15" fmla="*/ 21 h 38"/>
                <a:gd name="T16" fmla="*/ 26 w 26"/>
                <a:gd name="T17" fmla="*/ 14 h 38"/>
                <a:gd name="T18" fmla="*/ 13 w 26"/>
                <a:gd name="T19" fmla="*/ 0 h 38"/>
                <a:gd name="T20" fmla="*/ 0 w 26"/>
                <a:gd name="T21" fmla="*/ 14 h 38"/>
                <a:gd name="T22" fmla="*/ 1 w 26"/>
                <a:gd name="T23" fmla="*/ 21 h 38"/>
                <a:gd name="T24" fmla="*/ 3 w 26"/>
                <a:gd name="T25" fmla="*/ 23 h 38"/>
                <a:gd name="T26" fmla="*/ 13 w 26"/>
                <a:gd name="T27" fmla="*/ 5 h 38"/>
                <a:gd name="T28" fmla="*/ 22 w 26"/>
                <a:gd name="T29" fmla="*/ 14 h 38"/>
                <a:gd name="T30" fmla="*/ 18 w 26"/>
                <a:gd name="T31" fmla="*/ 21 h 38"/>
                <a:gd name="T32" fmla="*/ 18 w 26"/>
                <a:gd name="T33" fmla="*/ 28 h 38"/>
                <a:gd name="T34" fmla="*/ 13 w 26"/>
                <a:gd name="T35" fmla="*/ 34 h 38"/>
                <a:gd name="T36" fmla="*/ 8 w 26"/>
                <a:gd name="T37" fmla="*/ 28 h 38"/>
                <a:gd name="T38" fmla="*/ 8 w 26"/>
                <a:gd name="T39" fmla="*/ 21 h 38"/>
                <a:gd name="T40" fmla="*/ 4 w 26"/>
                <a:gd name="T41" fmla="*/ 14 h 38"/>
                <a:gd name="T42" fmla="*/ 13 w 26"/>
                <a:gd name="T43"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38">
                  <a:moveTo>
                    <a:pt x="3" y="23"/>
                  </a:moveTo>
                  <a:cubicBezTo>
                    <a:pt x="3" y="23"/>
                    <a:pt x="3" y="23"/>
                    <a:pt x="3" y="23"/>
                  </a:cubicBezTo>
                  <a:cubicBezTo>
                    <a:pt x="3" y="28"/>
                    <a:pt x="3" y="28"/>
                    <a:pt x="3" y="28"/>
                  </a:cubicBezTo>
                  <a:cubicBezTo>
                    <a:pt x="3" y="34"/>
                    <a:pt x="8" y="38"/>
                    <a:pt x="13" y="38"/>
                  </a:cubicBezTo>
                  <a:cubicBezTo>
                    <a:pt x="18" y="38"/>
                    <a:pt x="23" y="34"/>
                    <a:pt x="23" y="28"/>
                  </a:cubicBezTo>
                  <a:cubicBezTo>
                    <a:pt x="23" y="23"/>
                    <a:pt x="23" y="23"/>
                    <a:pt x="23" y="23"/>
                  </a:cubicBezTo>
                  <a:cubicBezTo>
                    <a:pt x="23" y="23"/>
                    <a:pt x="23" y="23"/>
                    <a:pt x="23" y="23"/>
                  </a:cubicBezTo>
                  <a:cubicBezTo>
                    <a:pt x="24" y="22"/>
                    <a:pt x="24" y="21"/>
                    <a:pt x="25" y="21"/>
                  </a:cubicBezTo>
                  <a:cubicBezTo>
                    <a:pt x="26" y="19"/>
                    <a:pt x="26" y="16"/>
                    <a:pt x="26" y="14"/>
                  </a:cubicBezTo>
                  <a:cubicBezTo>
                    <a:pt x="26" y="6"/>
                    <a:pt x="20" y="0"/>
                    <a:pt x="13" y="0"/>
                  </a:cubicBezTo>
                  <a:cubicBezTo>
                    <a:pt x="6" y="0"/>
                    <a:pt x="0" y="6"/>
                    <a:pt x="0" y="14"/>
                  </a:cubicBezTo>
                  <a:cubicBezTo>
                    <a:pt x="0" y="16"/>
                    <a:pt x="0" y="19"/>
                    <a:pt x="1" y="21"/>
                  </a:cubicBezTo>
                  <a:cubicBezTo>
                    <a:pt x="2" y="21"/>
                    <a:pt x="2" y="22"/>
                    <a:pt x="3" y="23"/>
                  </a:cubicBezTo>
                  <a:close/>
                  <a:moveTo>
                    <a:pt x="13" y="5"/>
                  </a:moveTo>
                  <a:cubicBezTo>
                    <a:pt x="18" y="5"/>
                    <a:pt x="22" y="9"/>
                    <a:pt x="22" y="14"/>
                  </a:cubicBezTo>
                  <a:cubicBezTo>
                    <a:pt x="22" y="17"/>
                    <a:pt x="20" y="19"/>
                    <a:pt x="18" y="21"/>
                  </a:cubicBezTo>
                  <a:cubicBezTo>
                    <a:pt x="18" y="28"/>
                    <a:pt x="18" y="28"/>
                    <a:pt x="18" y="28"/>
                  </a:cubicBezTo>
                  <a:cubicBezTo>
                    <a:pt x="18" y="31"/>
                    <a:pt x="16" y="34"/>
                    <a:pt x="13" y="34"/>
                  </a:cubicBezTo>
                  <a:cubicBezTo>
                    <a:pt x="10" y="34"/>
                    <a:pt x="8" y="31"/>
                    <a:pt x="8" y="28"/>
                  </a:cubicBezTo>
                  <a:cubicBezTo>
                    <a:pt x="8" y="21"/>
                    <a:pt x="8" y="21"/>
                    <a:pt x="8" y="21"/>
                  </a:cubicBezTo>
                  <a:cubicBezTo>
                    <a:pt x="6" y="19"/>
                    <a:pt x="4" y="17"/>
                    <a:pt x="4" y="14"/>
                  </a:cubicBezTo>
                  <a:cubicBezTo>
                    <a:pt x="4" y="9"/>
                    <a:pt x="8" y="5"/>
                    <a:pt x="1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3" name="Freeform 93"/>
            <p:cNvSpPr>
              <a:spLocks noEditPoints="1"/>
            </p:cNvSpPr>
            <p:nvPr/>
          </p:nvSpPr>
          <p:spPr bwMode="auto">
            <a:xfrm>
              <a:off x="2554288" y="3187701"/>
              <a:ext cx="352425" cy="481013"/>
            </a:xfrm>
            <a:custGeom>
              <a:avLst/>
              <a:gdLst>
                <a:gd name="T0" fmla="*/ 88 w 94"/>
                <a:gd name="T1" fmla="*/ 49 h 128"/>
                <a:gd name="T2" fmla="*/ 23 w 94"/>
                <a:gd name="T3" fmla="*/ 49 h 128"/>
                <a:gd name="T4" fmla="*/ 23 w 94"/>
                <a:gd name="T5" fmla="*/ 28 h 128"/>
                <a:gd name="T6" fmla="*/ 47 w 94"/>
                <a:gd name="T7" fmla="*/ 5 h 128"/>
                <a:gd name="T8" fmla="*/ 71 w 94"/>
                <a:gd name="T9" fmla="*/ 28 h 128"/>
                <a:gd name="T10" fmla="*/ 71 w 94"/>
                <a:gd name="T11" fmla="*/ 33 h 128"/>
                <a:gd name="T12" fmla="*/ 73 w 94"/>
                <a:gd name="T13" fmla="*/ 35 h 128"/>
                <a:gd name="T14" fmla="*/ 75 w 94"/>
                <a:gd name="T15" fmla="*/ 33 h 128"/>
                <a:gd name="T16" fmla="*/ 75 w 94"/>
                <a:gd name="T17" fmla="*/ 28 h 128"/>
                <a:gd name="T18" fmla="*/ 47 w 94"/>
                <a:gd name="T19" fmla="*/ 0 h 128"/>
                <a:gd name="T20" fmla="*/ 19 w 94"/>
                <a:gd name="T21" fmla="*/ 28 h 128"/>
                <a:gd name="T22" fmla="*/ 19 w 94"/>
                <a:gd name="T23" fmla="*/ 49 h 128"/>
                <a:gd name="T24" fmla="*/ 6 w 94"/>
                <a:gd name="T25" fmla="*/ 49 h 128"/>
                <a:gd name="T26" fmla="*/ 0 w 94"/>
                <a:gd name="T27" fmla="*/ 55 h 128"/>
                <a:gd name="T28" fmla="*/ 0 w 94"/>
                <a:gd name="T29" fmla="*/ 122 h 128"/>
                <a:gd name="T30" fmla="*/ 6 w 94"/>
                <a:gd name="T31" fmla="*/ 128 h 128"/>
                <a:gd name="T32" fmla="*/ 88 w 94"/>
                <a:gd name="T33" fmla="*/ 128 h 128"/>
                <a:gd name="T34" fmla="*/ 94 w 94"/>
                <a:gd name="T35" fmla="*/ 122 h 128"/>
                <a:gd name="T36" fmla="*/ 94 w 94"/>
                <a:gd name="T37" fmla="*/ 55 h 128"/>
                <a:gd name="T38" fmla="*/ 88 w 94"/>
                <a:gd name="T39" fmla="*/ 49 h 128"/>
                <a:gd name="T40" fmla="*/ 89 w 94"/>
                <a:gd name="T41" fmla="*/ 123 h 128"/>
                <a:gd name="T42" fmla="*/ 5 w 94"/>
                <a:gd name="T43" fmla="*/ 123 h 128"/>
                <a:gd name="T44" fmla="*/ 5 w 94"/>
                <a:gd name="T45" fmla="*/ 54 h 128"/>
                <a:gd name="T46" fmla="*/ 89 w 94"/>
                <a:gd name="T47" fmla="*/ 54 h 128"/>
                <a:gd name="T48" fmla="*/ 89 w 94"/>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28">
                  <a:moveTo>
                    <a:pt x="88" y="49"/>
                  </a:moveTo>
                  <a:cubicBezTo>
                    <a:pt x="23" y="49"/>
                    <a:pt x="23" y="49"/>
                    <a:pt x="23" y="49"/>
                  </a:cubicBezTo>
                  <a:cubicBezTo>
                    <a:pt x="23" y="28"/>
                    <a:pt x="23" y="28"/>
                    <a:pt x="23" y="28"/>
                  </a:cubicBezTo>
                  <a:cubicBezTo>
                    <a:pt x="23" y="15"/>
                    <a:pt x="34" y="5"/>
                    <a:pt x="47" y="5"/>
                  </a:cubicBezTo>
                  <a:cubicBezTo>
                    <a:pt x="60" y="5"/>
                    <a:pt x="71" y="15"/>
                    <a:pt x="71" y="28"/>
                  </a:cubicBezTo>
                  <a:cubicBezTo>
                    <a:pt x="71" y="33"/>
                    <a:pt x="71" y="33"/>
                    <a:pt x="71" y="33"/>
                  </a:cubicBezTo>
                  <a:cubicBezTo>
                    <a:pt x="71" y="34"/>
                    <a:pt x="72" y="35"/>
                    <a:pt x="73" y="35"/>
                  </a:cubicBezTo>
                  <a:cubicBezTo>
                    <a:pt x="74" y="35"/>
                    <a:pt x="75" y="34"/>
                    <a:pt x="75" y="33"/>
                  </a:cubicBezTo>
                  <a:cubicBezTo>
                    <a:pt x="75" y="28"/>
                    <a:pt x="75" y="28"/>
                    <a:pt x="75" y="28"/>
                  </a:cubicBezTo>
                  <a:cubicBezTo>
                    <a:pt x="75" y="13"/>
                    <a:pt x="63" y="0"/>
                    <a:pt x="47" y="0"/>
                  </a:cubicBezTo>
                  <a:cubicBezTo>
                    <a:pt x="31" y="0"/>
                    <a:pt x="19" y="13"/>
                    <a:pt x="19" y="28"/>
                  </a:cubicBezTo>
                  <a:cubicBezTo>
                    <a:pt x="19" y="49"/>
                    <a:pt x="19" y="49"/>
                    <a:pt x="19" y="49"/>
                  </a:cubicBezTo>
                  <a:cubicBezTo>
                    <a:pt x="6" y="49"/>
                    <a:pt x="6" y="49"/>
                    <a:pt x="6" y="49"/>
                  </a:cubicBezTo>
                  <a:cubicBezTo>
                    <a:pt x="3" y="49"/>
                    <a:pt x="0" y="52"/>
                    <a:pt x="0" y="55"/>
                  </a:cubicBezTo>
                  <a:cubicBezTo>
                    <a:pt x="0" y="122"/>
                    <a:pt x="0" y="122"/>
                    <a:pt x="0" y="122"/>
                  </a:cubicBezTo>
                  <a:cubicBezTo>
                    <a:pt x="0" y="125"/>
                    <a:pt x="3" y="128"/>
                    <a:pt x="6" y="128"/>
                  </a:cubicBezTo>
                  <a:cubicBezTo>
                    <a:pt x="88" y="128"/>
                    <a:pt x="88" y="128"/>
                    <a:pt x="88" y="128"/>
                  </a:cubicBezTo>
                  <a:cubicBezTo>
                    <a:pt x="91" y="128"/>
                    <a:pt x="94" y="125"/>
                    <a:pt x="94" y="122"/>
                  </a:cubicBezTo>
                  <a:cubicBezTo>
                    <a:pt x="94" y="55"/>
                    <a:pt x="94" y="55"/>
                    <a:pt x="94" y="55"/>
                  </a:cubicBezTo>
                  <a:cubicBezTo>
                    <a:pt x="94" y="52"/>
                    <a:pt x="91" y="49"/>
                    <a:pt x="88" y="49"/>
                  </a:cubicBezTo>
                  <a:close/>
                  <a:moveTo>
                    <a:pt x="89" y="123"/>
                  </a:moveTo>
                  <a:cubicBezTo>
                    <a:pt x="5" y="123"/>
                    <a:pt x="5" y="123"/>
                    <a:pt x="5" y="123"/>
                  </a:cubicBezTo>
                  <a:cubicBezTo>
                    <a:pt x="5" y="54"/>
                    <a:pt x="5" y="54"/>
                    <a:pt x="5" y="54"/>
                  </a:cubicBezTo>
                  <a:cubicBezTo>
                    <a:pt x="89" y="54"/>
                    <a:pt x="89" y="54"/>
                    <a:pt x="89" y="5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7" name="组合 186"/>
          <p:cNvGrpSpPr/>
          <p:nvPr/>
        </p:nvGrpSpPr>
        <p:grpSpPr>
          <a:xfrm>
            <a:off x="1592263" y="3187701"/>
            <a:ext cx="354013" cy="481013"/>
            <a:chOff x="1592263" y="3187701"/>
            <a:chExt cx="354013" cy="481013"/>
          </a:xfrm>
          <a:solidFill>
            <a:schemeClr val="accent1"/>
          </a:solidFill>
        </p:grpSpPr>
        <p:sp>
          <p:nvSpPr>
            <p:cNvPr id="94" name="Freeform 94"/>
            <p:cNvSpPr>
              <a:spLocks noEditPoints="1"/>
            </p:cNvSpPr>
            <p:nvPr/>
          </p:nvSpPr>
          <p:spPr bwMode="auto">
            <a:xfrm>
              <a:off x="1592263" y="3187701"/>
              <a:ext cx="354013" cy="481013"/>
            </a:xfrm>
            <a:custGeom>
              <a:avLst/>
              <a:gdLst>
                <a:gd name="T0" fmla="*/ 88 w 94"/>
                <a:gd name="T1" fmla="*/ 49 h 128"/>
                <a:gd name="T2" fmla="*/ 75 w 94"/>
                <a:gd name="T3" fmla="*/ 49 h 128"/>
                <a:gd name="T4" fmla="*/ 75 w 94"/>
                <a:gd name="T5" fmla="*/ 28 h 128"/>
                <a:gd name="T6" fmla="*/ 47 w 94"/>
                <a:gd name="T7" fmla="*/ 0 h 128"/>
                <a:gd name="T8" fmla="*/ 19 w 94"/>
                <a:gd name="T9" fmla="*/ 28 h 128"/>
                <a:gd name="T10" fmla="*/ 19 w 94"/>
                <a:gd name="T11" fmla="*/ 49 h 128"/>
                <a:gd name="T12" fmla="*/ 6 w 94"/>
                <a:gd name="T13" fmla="*/ 49 h 128"/>
                <a:gd name="T14" fmla="*/ 0 w 94"/>
                <a:gd name="T15" fmla="*/ 55 h 128"/>
                <a:gd name="T16" fmla="*/ 0 w 94"/>
                <a:gd name="T17" fmla="*/ 122 h 128"/>
                <a:gd name="T18" fmla="*/ 6 w 94"/>
                <a:gd name="T19" fmla="*/ 128 h 128"/>
                <a:gd name="T20" fmla="*/ 88 w 94"/>
                <a:gd name="T21" fmla="*/ 128 h 128"/>
                <a:gd name="T22" fmla="*/ 94 w 94"/>
                <a:gd name="T23" fmla="*/ 122 h 128"/>
                <a:gd name="T24" fmla="*/ 94 w 94"/>
                <a:gd name="T25" fmla="*/ 55 h 128"/>
                <a:gd name="T26" fmla="*/ 88 w 94"/>
                <a:gd name="T27" fmla="*/ 49 h 128"/>
                <a:gd name="T28" fmla="*/ 23 w 94"/>
                <a:gd name="T29" fmla="*/ 28 h 128"/>
                <a:gd name="T30" fmla="*/ 47 w 94"/>
                <a:gd name="T31" fmla="*/ 5 h 128"/>
                <a:gd name="T32" fmla="*/ 71 w 94"/>
                <a:gd name="T33" fmla="*/ 28 h 128"/>
                <a:gd name="T34" fmla="*/ 71 w 94"/>
                <a:gd name="T35" fmla="*/ 49 h 128"/>
                <a:gd name="T36" fmla="*/ 23 w 94"/>
                <a:gd name="T37" fmla="*/ 49 h 128"/>
                <a:gd name="T38" fmla="*/ 23 w 94"/>
                <a:gd name="T39" fmla="*/ 28 h 128"/>
                <a:gd name="T40" fmla="*/ 89 w 94"/>
                <a:gd name="T41" fmla="*/ 123 h 128"/>
                <a:gd name="T42" fmla="*/ 5 w 94"/>
                <a:gd name="T43" fmla="*/ 123 h 128"/>
                <a:gd name="T44" fmla="*/ 5 w 94"/>
                <a:gd name="T45" fmla="*/ 54 h 128"/>
                <a:gd name="T46" fmla="*/ 89 w 94"/>
                <a:gd name="T47" fmla="*/ 54 h 128"/>
                <a:gd name="T48" fmla="*/ 89 w 94"/>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28">
                  <a:moveTo>
                    <a:pt x="88" y="49"/>
                  </a:moveTo>
                  <a:cubicBezTo>
                    <a:pt x="75" y="49"/>
                    <a:pt x="75" y="49"/>
                    <a:pt x="75" y="49"/>
                  </a:cubicBezTo>
                  <a:cubicBezTo>
                    <a:pt x="75" y="28"/>
                    <a:pt x="75" y="28"/>
                    <a:pt x="75" y="28"/>
                  </a:cubicBezTo>
                  <a:cubicBezTo>
                    <a:pt x="75" y="13"/>
                    <a:pt x="63" y="0"/>
                    <a:pt x="47" y="0"/>
                  </a:cubicBezTo>
                  <a:cubicBezTo>
                    <a:pt x="31" y="0"/>
                    <a:pt x="19" y="13"/>
                    <a:pt x="19" y="28"/>
                  </a:cubicBezTo>
                  <a:cubicBezTo>
                    <a:pt x="19" y="49"/>
                    <a:pt x="19" y="49"/>
                    <a:pt x="19" y="49"/>
                  </a:cubicBezTo>
                  <a:cubicBezTo>
                    <a:pt x="6" y="49"/>
                    <a:pt x="6" y="49"/>
                    <a:pt x="6" y="49"/>
                  </a:cubicBezTo>
                  <a:cubicBezTo>
                    <a:pt x="3" y="49"/>
                    <a:pt x="0" y="52"/>
                    <a:pt x="0" y="55"/>
                  </a:cubicBezTo>
                  <a:cubicBezTo>
                    <a:pt x="0" y="122"/>
                    <a:pt x="0" y="122"/>
                    <a:pt x="0" y="122"/>
                  </a:cubicBezTo>
                  <a:cubicBezTo>
                    <a:pt x="0" y="125"/>
                    <a:pt x="3" y="128"/>
                    <a:pt x="6" y="128"/>
                  </a:cubicBezTo>
                  <a:cubicBezTo>
                    <a:pt x="88" y="128"/>
                    <a:pt x="88" y="128"/>
                    <a:pt x="88" y="128"/>
                  </a:cubicBezTo>
                  <a:cubicBezTo>
                    <a:pt x="91" y="128"/>
                    <a:pt x="94" y="125"/>
                    <a:pt x="94" y="122"/>
                  </a:cubicBezTo>
                  <a:cubicBezTo>
                    <a:pt x="94" y="55"/>
                    <a:pt x="94" y="55"/>
                    <a:pt x="94" y="55"/>
                  </a:cubicBezTo>
                  <a:cubicBezTo>
                    <a:pt x="94" y="52"/>
                    <a:pt x="91" y="49"/>
                    <a:pt x="88" y="49"/>
                  </a:cubicBezTo>
                  <a:close/>
                  <a:moveTo>
                    <a:pt x="23" y="28"/>
                  </a:moveTo>
                  <a:cubicBezTo>
                    <a:pt x="23" y="15"/>
                    <a:pt x="34" y="5"/>
                    <a:pt x="47" y="5"/>
                  </a:cubicBezTo>
                  <a:cubicBezTo>
                    <a:pt x="60" y="5"/>
                    <a:pt x="71" y="15"/>
                    <a:pt x="71" y="28"/>
                  </a:cubicBezTo>
                  <a:cubicBezTo>
                    <a:pt x="71" y="49"/>
                    <a:pt x="71" y="49"/>
                    <a:pt x="71" y="49"/>
                  </a:cubicBezTo>
                  <a:cubicBezTo>
                    <a:pt x="23" y="49"/>
                    <a:pt x="23" y="49"/>
                    <a:pt x="23" y="49"/>
                  </a:cubicBezTo>
                  <a:lnTo>
                    <a:pt x="23" y="28"/>
                  </a:lnTo>
                  <a:close/>
                  <a:moveTo>
                    <a:pt x="89" y="123"/>
                  </a:moveTo>
                  <a:cubicBezTo>
                    <a:pt x="5" y="123"/>
                    <a:pt x="5" y="123"/>
                    <a:pt x="5" y="123"/>
                  </a:cubicBezTo>
                  <a:cubicBezTo>
                    <a:pt x="5" y="54"/>
                    <a:pt x="5" y="54"/>
                    <a:pt x="5" y="54"/>
                  </a:cubicBezTo>
                  <a:cubicBezTo>
                    <a:pt x="89" y="54"/>
                    <a:pt x="89" y="54"/>
                    <a:pt x="89" y="5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5" name="Freeform 95"/>
            <p:cNvSpPr>
              <a:spLocks noEditPoints="1"/>
            </p:cNvSpPr>
            <p:nvPr/>
          </p:nvSpPr>
          <p:spPr bwMode="auto">
            <a:xfrm>
              <a:off x="1720850" y="3451226"/>
              <a:ext cx="96838" cy="142875"/>
            </a:xfrm>
            <a:custGeom>
              <a:avLst/>
              <a:gdLst>
                <a:gd name="T0" fmla="*/ 3 w 26"/>
                <a:gd name="T1" fmla="*/ 23 h 38"/>
                <a:gd name="T2" fmla="*/ 3 w 26"/>
                <a:gd name="T3" fmla="*/ 23 h 38"/>
                <a:gd name="T4" fmla="*/ 3 w 26"/>
                <a:gd name="T5" fmla="*/ 28 h 38"/>
                <a:gd name="T6" fmla="*/ 13 w 26"/>
                <a:gd name="T7" fmla="*/ 38 h 38"/>
                <a:gd name="T8" fmla="*/ 23 w 26"/>
                <a:gd name="T9" fmla="*/ 28 h 38"/>
                <a:gd name="T10" fmla="*/ 23 w 26"/>
                <a:gd name="T11" fmla="*/ 23 h 38"/>
                <a:gd name="T12" fmla="*/ 23 w 26"/>
                <a:gd name="T13" fmla="*/ 23 h 38"/>
                <a:gd name="T14" fmla="*/ 25 w 26"/>
                <a:gd name="T15" fmla="*/ 21 h 38"/>
                <a:gd name="T16" fmla="*/ 26 w 26"/>
                <a:gd name="T17" fmla="*/ 14 h 38"/>
                <a:gd name="T18" fmla="*/ 13 w 26"/>
                <a:gd name="T19" fmla="*/ 0 h 38"/>
                <a:gd name="T20" fmla="*/ 0 w 26"/>
                <a:gd name="T21" fmla="*/ 14 h 38"/>
                <a:gd name="T22" fmla="*/ 1 w 26"/>
                <a:gd name="T23" fmla="*/ 21 h 38"/>
                <a:gd name="T24" fmla="*/ 3 w 26"/>
                <a:gd name="T25" fmla="*/ 23 h 38"/>
                <a:gd name="T26" fmla="*/ 13 w 26"/>
                <a:gd name="T27" fmla="*/ 5 h 38"/>
                <a:gd name="T28" fmla="*/ 22 w 26"/>
                <a:gd name="T29" fmla="*/ 14 h 38"/>
                <a:gd name="T30" fmla="*/ 18 w 26"/>
                <a:gd name="T31" fmla="*/ 21 h 38"/>
                <a:gd name="T32" fmla="*/ 18 w 26"/>
                <a:gd name="T33" fmla="*/ 28 h 38"/>
                <a:gd name="T34" fmla="*/ 13 w 26"/>
                <a:gd name="T35" fmla="*/ 34 h 38"/>
                <a:gd name="T36" fmla="*/ 8 w 26"/>
                <a:gd name="T37" fmla="*/ 28 h 38"/>
                <a:gd name="T38" fmla="*/ 8 w 26"/>
                <a:gd name="T39" fmla="*/ 21 h 38"/>
                <a:gd name="T40" fmla="*/ 4 w 26"/>
                <a:gd name="T41" fmla="*/ 14 h 38"/>
                <a:gd name="T42" fmla="*/ 13 w 26"/>
                <a:gd name="T43"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38">
                  <a:moveTo>
                    <a:pt x="3" y="23"/>
                  </a:moveTo>
                  <a:cubicBezTo>
                    <a:pt x="3" y="23"/>
                    <a:pt x="3" y="23"/>
                    <a:pt x="3" y="23"/>
                  </a:cubicBezTo>
                  <a:cubicBezTo>
                    <a:pt x="3" y="28"/>
                    <a:pt x="3" y="28"/>
                    <a:pt x="3" y="28"/>
                  </a:cubicBezTo>
                  <a:cubicBezTo>
                    <a:pt x="3" y="34"/>
                    <a:pt x="8" y="38"/>
                    <a:pt x="13" y="38"/>
                  </a:cubicBezTo>
                  <a:cubicBezTo>
                    <a:pt x="18" y="38"/>
                    <a:pt x="23" y="34"/>
                    <a:pt x="23" y="28"/>
                  </a:cubicBezTo>
                  <a:cubicBezTo>
                    <a:pt x="23" y="23"/>
                    <a:pt x="23" y="23"/>
                    <a:pt x="23" y="23"/>
                  </a:cubicBezTo>
                  <a:cubicBezTo>
                    <a:pt x="23" y="23"/>
                    <a:pt x="23" y="23"/>
                    <a:pt x="23" y="23"/>
                  </a:cubicBezTo>
                  <a:cubicBezTo>
                    <a:pt x="24" y="22"/>
                    <a:pt x="24" y="21"/>
                    <a:pt x="25" y="21"/>
                  </a:cubicBezTo>
                  <a:cubicBezTo>
                    <a:pt x="26" y="19"/>
                    <a:pt x="26" y="16"/>
                    <a:pt x="26" y="14"/>
                  </a:cubicBezTo>
                  <a:cubicBezTo>
                    <a:pt x="26" y="6"/>
                    <a:pt x="20" y="0"/>
                    <a:pt x="13" y="0"/>
                  </a:cubicBezTo>
                  <a:cubicBezTo>
                    <a:pt x="6" y="0"/>
                    <a:pt x="0" y="6"/>
                    <a:pt x="0" y="14"/>
                  </a:cubicBezTo>
                  <a:cubicBezTo>
                    <a:pt x="0" y="16"/>
                    <a:pt x="0" y="19"/>
                    <a:pt x="1" y="21"/>
                  </a:cubicBezTo>
                  <a:cubicBezTo>
                    <a:pt x="2" y="21"/>
                    <a:pt x="2" y="22"/>
                    <a:pt x="3" y="23"/>
                  </a:cubicBezTo>
                  <a:close/>
                  <a:moveTo>
                    <a:pt x="13" y="5"/>
                  </a:moveTo>
                  <a:cubicBezTo>
                    <a:pt x="18" y="5"/>
                    <a:pt x="22" y="9"/>
                    <a:pt x="22" y="14"/>
                  </a:cubicBezTo>
                  <a:cubicBezTo>
                    <a:pt x="22" y="17"/>
                    <a:pt x="20" y="19"/>
                    <a:pt x="18" y="21"/>
                  </a:cubicBezTo>
                  <a:cubicBezTo>
                    <a:pt x="18" y="28"/>
                    <a:pt x="18" y="28"/>
                    <a:pt x="18" y="28"/>
                  </a:cubicBezTo>
                  <a:cubicBezTo>
                    <a:pt x="18" y="31"/>
                    <a:pt x="16" y="34"/>
                    <a:pt x="13" y="34"/>
                  </a:cubicBezTo>
                  <a:cubicBezTo>
                    <a:pt x="10" y="34"/>
                    <a:pt x="8" y="31"/>
                    <a:pt x="8" y="28"/>
                  </a:cubicBezTo>
                  <a:cubicBezTo>
                    <a:pt x="8" y="21"/>
                    <a:pt x="8" y="21"/>
                    <a:pt x="8" y="21"/>
                  </a:cubicBezTo>
                  <a:cubicBezTo>
                    <a:pt x="6" y="19"/>
                    <a:pt x="4" y="17"/>
                    <a:pt x="4" y="14"/>
                  </a:cubicBezTo>
                  <a:cubicBezTo>
                    <a:pt x="4" y="9"/>
                    <a:pt x="8" y="5"/>
                    <a:pt x="1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6" name="组合 185"/>
          <p:cNvGrpSpPr/>
          <p:nvPr/>
        </p:nvGrpSpPr>
        <p:grpSpPr>
          <a:xfrm>
            <a:off x="568325" y="3241676"/>
            <a:ext cx="479425" cy="374650"/>
            <a:chOff x="568325" y="3241676"/>
            <a:chExt cx="479425" cy="374650"/>
          </a:xfrm>
          <a:solidFill>
            <a:schemeClr val="accent1"/>
          </a:solidFill>
        </p:grpSpPr>
        <p:sp>
          <p:nvSpPr>
            <p:cNvPr id="96" name="Freeform 96"/>
            <p:cNvSpPr>
              <a:spLocks noEditPoints="1"/>
            </p:cNvSpPr>
            <p:nvPr/>
          </p:nvSpPr>
          <p:spPr bwMode="auto">
            <a:xfrm>
              <a:off x="568325" y="3241676"/>
              <a:ext cx="479425" cy="374650"/>
            </a:xfrm>
            <a:custGeom>
              <a:avLst/>
              <a:gdLst>
                <a:gd name="T0" fmla="*/ 122 w 128"/>
                <a:gd name="T1" fmla="*/ 14 h 100"/>
                <a:gd name="T2" fmla="*/ 89 w 128"/>
                <a:gd name="T3" fmla="*/ 14 h 100"/>
                <a:gd name="T4" fmla="*/ 89 w 128"/>
                <a:gd name="T5" fmla="*/ 6 h 100"/>
                <a:gd name="T6" fmla="*/ 83 w 128"/>
                <a:gd name="T7" fmla="*/ 0 h 100"/>
                <a:gd name="T8" fmla="*/ 45 w 128"/>
                <a:gd name="T9" fmla="*/ 0 h 100"/>
                <a:gd name="T10" fmla="*/ 39 w 128"/>
                <a:gd name="T11" fmla="*/ 6 h 100"/>
                <a:gd name="T12" fmla="*/ 39 w 128"/>
                <a:gd name="T13" fmla="*/ 14 h 100"/>
                <a:gd name="T14" fmla="*/ 6 w 128"/>
                <a:gd name="T15" fmla="*/ 14 h 100"/>
                <a:gd name="T16" fmla="*/ 0 w 128"/>
                <a:gd name="T17" fmla="*/ 20 h 100"/>
                <a:gd name="T18" fmla="*/ 0 w 128"/>
                <a:gd name="T19" fmla="*/ 94 h 100"/>
                <a:gd name="T20" fmla="*/ 6 w 128"/>
                <a:gd name="T21" fmla="*/ 100 h 100"/>
                <a:gd name="T22" fmla="*/ 122 w 128"/>
                <a:gd name="T23" fmla="*/ 100 h 100"/>
                <a:gd name="T24" fmla="*/ 128 w 128"/>
                <a:gd name="T25" fmla="*/ 94 h 100"/>
                <a:gd name="T26" fmla="*/ 128 w 128"/>
                <a:gd name="T27" fmla="*/ 20 h 100"/>
                <a:gd name="T28" fmla="*/ 122 w 128"/>
                <a:gd name="T29" fmla="*/ 14 h 100"/>
                <a:gd name="T30" fmla="*/ 44 w 128"/>
                <a:gd name="T31" fmla="*/ 4 h 100"/>
                <a:gd name="T32" fmla="*/ 84 w 128"/>
                <a:gd name="T33" fmla="*/ 4 h 100"/>
                <a:gd name="T34" fmla="*/ 84 w 128"/>
                <a:gd name="T35" fmla="*/ 14 h 100"/>
                <a:gd name="T36" fmla="*/ 44 w 128"/>
                <a:gd name="T37" fmla="*/ 14 h 100"/>
                <a:gd name="T38" fmla="*/ 44 w 128"/>
                <a:gd name="T39" fmla="*/ 4 h 100"/>
                <a:gd name="T40" fmla="*/ 123 w 128"/>
                <a:gd name="T41" fmla="*/ 96 h 100"/>
                <a:gd name="T42" fmla="*/ 5 w 128"/>
                <a:gd name="T43" fmla="*/ 96 h 100"/>
                <a:gd name="T44" fmla="*/ 5 w 128"/>
                <a:gd name="T45" fmla="*/ 19 h 100"/>
                <a:gd name="T46" fmla="*/ 123 w 128"/>
                <a:gd name="T47" fmla="*/ 19 h 100"/>
                <a:gd name="T48" fmla="*/ 123 w 128"/>
                <a:gd name="T49" fmla="*/ 9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100">
                  <a:moveTo>
                    <a:pt x="122" y="14"/>
                  </a:moveTo>
                  <a:cubicBezTo>
                    <a:pt x="89" y="14"/>
                    <a:pt x="89" y="14"/>
                    <a:pt x="89" y="14"/>
                  </a:cubicBezTo>
                  <a:cubicBezTo>
                    <a:pt x="89" y="6"/>
                    <a:pt x="89" y="6"/>
                    <a:pt x="89" y="6"/>
                  </a:cubicBezTo>
                  <a:cubicBezTo>
                    <a:pt x="89" y="2"/>
                    <a:pt x="86" y="0"/>
                    <a:pt x="83" y="0"/>
                  </a:cubicBezTo>
                  <a:cubicBezTo>
                    <a:pt x="45" y="0"/>
                    <a:pt x="45" y="0"/>
                    <a:pt x="45" y="0"/>
                  </a:cubicBezTo>
                  <a:cubicBezTo>
                    <a:pt x="42" y="0"/>
                    <a:pt x="39" y="2"/>
                    <a:pt x="39" y="6"/>
                  </a:cubicBezTo>
                  <a:cubicBezTo>
                    <a:pt x="39" y="14"/>
                    <a:pt x="39" y="14"/>
                    <a:pt x="39" y="14"/>
                  </a:cubicBezTo>
                  <a:cubicBezTo>
                    <a:pt x="6" y="14"/>
                    <a:pt x="6" y="14"/>
                    <a:pt x="6" y="14"/>
                  </a:cubicBezTo>
                  <a:cubicBezTo>
                    <a:pt x="3" y="14"/>
                    <a:pt x="0" y="17"/>
                    <a:pt x="0" y="20"/>
                  </a:cubicBezTo>
                  <a:cubicBezTo>
                    <a:pt x="0" y="94"/>
                    <a:pt x="0" y="94"/>
                    <a:pt x="0" y="94"/>
                  </a:cubicBezTo>
                  <a:cubicBezTo>
                    <a:pt x="0" y="98"/>
                    <a:pt x="3" y="100"/>
                    <a:pt x="6" y="100"/>
                  </a:cubicBezTo>
                  <a:cubicBezTo>
                    <a:pt x="122" y="100"/>
                    <a:pt x="122" y="100"/>
                    <a:pt x="122" y="100"/>
                  </a:cubicBezTo>
                  <a:cubicBezTo>
                    <a:pt x="125" y="100"/>
                    <a:pt x="128" y="98"/>
                    <a:pt x="128" y="94"/>
                  </a:cubicBezTo>
                  <a:cubicBezTo>
                    <a:pt x="128" y="20"/>
                    <a:pt x="128" y="20"/>
                    <a:pt x="128" y="20"/>
                  </a:cubicBezTo>
                  <a:cubicBezTo>
                    <a:pt x="128" y="17"/>
                    <a:pt x="125" y="14"/>
                    <a:pt x="122" y="14"/>
                  </a:cubicBezTo>
                  <a:close/>
                  <a:moveTo>
                    <a:pt x="44" y="4"/>
                  </a:moveTo>
                  <a:cubicBezTo>
                    <a:pt x="84" y="4"/>
                    <a:pt x="84" y="4"/>
                    <a:pt x="84" y="4"/>
                  </a:cubicBezTo>
                  <a:cubicBezTo>
                    <a:pt x="84" y="14"/>
                    <a:pt x="84" y="14"/>
                    <a:pt x="84" y="14"/>
                  </a:cubicBezTo>
                  <a:cubicBezTo>
                    <a:pt x="44" y="14"/>
                    <a:pt x="44" y="14"/>
                    <a:pt x="44" y="14"/>
                  </a:cubicBezTo>
                  <a:lnTo>
                    <a:pt x="44" y="4"/>
                  </a:lnTo>
                  <a:close/>
                  <a:moveTo>
                    <a:pt x="123" y="96"/>
                  </a:moveTo>
                  <a:cubicBezTo>
                    <a:pt x="5" y="96"/>
                    <a:pt x="5" y="96"/>
                    <a:pt x="5" y="96"/>
                  </a:cubicBezTo>
                  <a:cubicBezTo>
                    <a:pt x="5" y="19"/>
                    <a:pt x="5" y="19"/>
                    <a:pt x="5" y="19"/>
                  </a:cubicBezTo>
                  <a:cubicBezTo>
                    <a:pt x="123" y="19"/>
                    <a:pt x="123" y="19"/>
                    <a:pt x="123" y="19"/>
                  </a:cubicBezTo>
                  <a:lnTo>
                    <a:pt x="123"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7" name="Freeform 97"/>
            <p:cNvSpPr/>
            <p:nvPr/>
          </p:nvSpPr>
          <p:spPr bwMode="auto">
            <a:xfrm>
              <a:off x="646113" y="3384551"/>
              <a:ext cx="323850" cy="17463"/>
            </a:xfrm>
            <a:custGeom>
              <a:avLst/>
              <a:gdLst>
                <a:gd name="T0" fmla="*/ 2 w 86"/>
                <a:gd name="T1" fmla="*/ 5 h 5"/>
                <a:gd name="T2" fmla="*/ 84 w 86"/>
                <a:gd name="T3" fmla="*/ 5 h 5"/>
                <a:gd name="T4" fmla="*/ 86 w 86"/>
                <a:gd name="T5" fmla="*/ 2 h 5"/>
                <a:gd name="T6" fmla="*/ 84 w 86"/>
                <a:gd name="T7" fmla="*/ 0 h 5"/>
                <a:gd name="T8" fmla="*/ 2 w 86"/>
                <a:gd name="T9" fmla="*/ 0 h 5"/>
                <a:gd name="T10" fmla="*/ 0 w 86"/>
                <a:gd name="T11" fmla="*/ 2 h 5"/>
                <a:gd name="T12" fmla="*/ 2 w 86"/>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86" h="5">
                  <a:moveTo>
                    <a:pt x="2" y="5"/>
                  </a:moveTo>
                  <a:cubicBezTo>
                    <a:pt x="84" y="5"/>
                    <a:pt x="84" y="5"/>
                    <a:pt x="84" y="5"/>
                  </a:cubicBezTo>
                  <a:cubicBezTo>
                    <a:pt x="85" y="5"/>
                    <a:pt x="86" y="4"/>
                    <a:pt x="86" y="2"/>
                  </a:cubicBezTo>
                  <a:cubicBezTo>
                    <a:pt x="86" y="1"/>
                    <a:pt x="85" y="0"/>
                    <a:pt x="84" y="0"/>
                  </a:cubicBezTo>
                  <a:cubicBezTo>
                    <a:pt x="2" y="0"/>
                    <a:pt x="2" y="0"/>
                    <a:pt x="2" y="0"/>
                  </a:cubicBezTo>
                  <a:cubicBezTo>
                    <a:pt x="1" y="0"/>
                    <a:pt x="0" y="1"/>
                    <a:pt x="0" y="2"/>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8" name="Freeform 98"/>
            <p:cNvSpPr/>
            <p:nvPr/>
          </p:nvSpPr>
          <p:spPr bwMode="auto">
            <a:xfrm>
              <a:off x="646113" y="3455988"/>
              <a:ext cx="323850" cy="14288"/>
            </a:xfrm>
            <a:custGeom>
              <a:avLst/>
              <a:gdLst>
                <a:gd name="T0" fmla="*/ 2 w 86"/>
                <a:gd name="T1" fmla="*/ 4 h 4"/>
                <a:gd name="T2" fmla="*/ 84 w 86"/>
                <a:gd name="T3" fmla="*/ 4 h 4"/>
                <a:gd name="T4" fmla="*/ 86 w 86"/>
                <a:gd name="T5" fmla="*/ 2 h 4"/>
                <a:gd name="T6" fmla="*/ 84 w 86"/>
                <a:gd name="T7" fmla="*/ 0 h 4"/>
                <a:gd name="T8" fmla="*/ 2 w 86"/>
                <a:gd name="T9" fmla="*/ 0 h 4"/>
                <a:gd name="T10" fmla="*/ 0 w 86"/>
                <a:gd name="T11" fmla="*/ 2 h 4"/>
                <a:gd name="T12" fmla="*/ 2 w 8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86" h="4">
                  <a:moveTo>
                    <a:pt x="2" y="4"/>
                  </a:moveTo>
                  <a:cubicBezTo>
                    <a:pt x="84" y="4"/>
                    <a:pt x="84" y="4"/>
                    <a:pt x="84" y="4"/>
                  </a:cubicBezTo>
                  <a:cubicBezTo>
                    <a:pt x="85" y="4"/>
                    <a:pt x="86" y="3"/>
                    <a:pt x="86" y="2"/>
                  </a:cubicBezTo>
                  <a:cubicBezTo>
                    <a:pt x="86" y="1"/>
                    <a:pt x="85" y="0"/>
                    <a:pt x="84"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9" name="Freeform 99"/>
            <p:cNvSpPr/>
            <p:nvPr/>
          </p:nvSpPr>
          <p:spPr bwMode="auto">
            <a:xfrm>
              <a:off x="646113" y="3522663"/>
              <a:ext cx="323850" cy="19050"/>
            </a:xfrm>
            <a:custGeom>
              <a:avLst/>
              <a:gdLst>
                <a:gd name="T0" fmla="*/ 2 w 86"/>
                <a:gd name="T1" fmla="*/ 5 h 5"/>
                <a:gd name="T2" fmla="*/ 84 w 86"/>
                <a:gd name="T3" fmla="*/ 5 h 5"/>
                <a:gd name="T4" fmla="*/ 86 w 86"/>
                <a:gd name="T5" fmla="*/ 2 h 5"/>
                <a:gd name="T6" fmla="*/ 84 w 86"/>
                <a:gd name="T7" fmla="*/ 0 h 5"/>
                <a:gd name="T8" fmla="*/ 2 w 86"/>
                <a:gd name="T9" fmla="*/ 0 h 5"/>
                <a:gd name="T10" fmla="*/ 0 w 86"/>
                <a:gd name="T11" fmla="*/ 2 h 5"/>
                <a:gd name="T12" fmla="*/ 2 w 86"/>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86" h="5">
                  <a:moveTo>
                    <a:pt x="2" y="5"/>
                  </a:moveTo>
                  <a:cubicBezTo>
                    <a:pt x="84" y="5"/>
                    <a:pt x="84" y="5"/>
                    <a:pt x="84" y="5"/>
                  </a:cubicBezTo>
                  <a:cubicBezTo>
                    <a:pt x="85" y="5"/>
                    <a:pt x="86" y="4"/>
                    <a:pt x="86" y="2"/>
                  </a:cubicBezTo>
                  <a:cubicBezTo>
                    <a:pt x="86" y="1"/>
                    <a:pt x="85" y="0"/>
                    <a:pt x="84" y="0"/>
                  </a:cubicBezTo>
                  <a:cubicBezTo>
                    <a:pt x="2" y="0"/>
                    <a:pt x="2" y="0"/>
                    <a:pt x="2" y="0"/>
                  </a:cubicBezTo>
                  <a:cubicBezTo>
                    <a:pt x="1" y="0"/>
                    <a:pt x="0" y="1"/>
                    <a:pt x="0" y="2"/>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4" name="组合 193"/>
          <p:cNvGrpSpPr/>
          <p:nvPr/>
        </p:nvGrpSpPr>
        <p:grpSpPr>
          <a:xfrm>
            <a:off x="11139488" y="2249488"/>
            <a:ext cx="481013" cy="434975"/>
            <a:chOff x="11139488" y="2249488"/>
            <a:chExt cx="481013" cy="434975"/>
          </a:xfrm>
          <a:solidFill>
            <a:schemeClr val="accent1"/>
          </a:solidFill>
        </p:grpSpPr>
        <p:sp>
          <p:nvSpPr>
            <p:cNvPr id="100" name="Freeform 100"/>
            <p:cNvSpPr>
              <a:spLocks noEditPoints="1"/>
            </p:cNvSpPr>
            <p:nvPr/>
          </p:nvSpPr>
          <p:spPr bwMode="auto">
            <a:xfrm>
              <a:off x="11139488" y="2249488"/>
              <a:ext cx="481013" cy="434975"/>
            </a:xfrm>
            <a:custGeom>
              <a:avLst/>
              <a:gdLst>
                <a:gd name="T0" fmla="*/ 122 w 128"/>
                <a:gd name="T1" fmla="*/ 52 h 116"/>
                <a:gd name="T2" fmla="*/ 103 w 128"/>
                <a:gd name="T3" fmla="*/ 52 h 116"/>
                <a:gd name="T4" fmla="*/ 103 w 128"/>
                <a:gd name="T5" fmla="*/ 29 h 116"/>
                <a:gd name="T6" fmla="*/ 103 w 128"/>
                <a:gd name="T7" fmla="*/ 28 h 116"/>
                <a:gd name="T8" fmla="*/ 75 w 128"/>
                <a:gd name="T9" fmla="*/ 0 h 116"/>
                <a:gd name="T10" fmla="*/ 74 w 128"/>
                <a:gd name="T11" fmla="*/ 0 h 116"/>
                <a:gd name="T12" fmla="*/ 31 w 128"/>
                <a:gd name="T13" fmla="*/ 0 h 116"/>
                <a:gd name="T14" fmla="*/ 25 w 128"/>
                <a:gd name="T15" fmla="*/ 6 h 116"/>
                <a:gd name="T16" fmla="*/ 25 w 128"/>
                <a:gd name="T17" fmla="*/ 52 h 116"/>
                <a:gd name="T18" fmla="*/ 6 w 128"/>
                <a:gd name="T19" fmla="*/ 52 h 116"/>
                <a:gd name="T20" fmla="*/ 0 w 128"/>
                <a:gd name="T21" fmla="*/ 58 h 116"/>
                <a:gd name="T22" fmla="*/ 0 w 128"/>
                <a:gd name="T23" fmla="*/ 110 h 116"/>
                <a:gd name="T24" fmla="*/ 6 w 128"/>
                <a:gd name="T25" fmla="*/ 116 h 116"/>
                <a:gd name="T26" fmla="*/ 122 w 128"/>
                <a:gd name="T27" fmla="*/ 116 h 116"/>
                <a:gd name="T28" fmla="*/ 128 w 128"/>
                <a:gd name="T29" fmla="*/ 110 h 116"/>
                <a:gd name="T30" fmla="*/ 128 w 128"/>
                <a:gd name="T31" fmla="*/ 58 h 116"/>
                <a:gd name="T32" fmla="*/ 122 w 128"/>
                <a:gd name="T33" fmla="*/ 52 h 116"/>
                <a:gd name="T34" fmla="*/ 74 w 128"/>
                <a:gd name="T35" fmla="*/ 5 h 116"/>
                <a:gd name="T36" fmla="*/ 98 w 128"/>
                <a:gd name="T37" fmla="*/ 29 h 116"/>
                <a:gd name="T38" fmla="*/ 74 w 128"/>
                <a:gd name="T39" fmla="*/ 29 h 116"/>
                <a:gd name="T40" fmla="*/ 74 w 128"/>
                <a:gd name="T41" fmla="*/ 5 h 116"/>
                <a:gd name="T42" fmla="*/ 29 w 128"/>
                <a:gd name="T43" fmla="*/ 4 h 116"/>
                <a:gd name="T44" fmla="*/ 69 w 128"/>
                <a:gd name="T45" fmla="*/ 4 h 116"/>
                <a:gd name="T46" fmla="*/ 69 w 128"/>
                <a:gd name="T47" fmla="*/ 28 h 116"/>
                <a:gd name="T48" fmla="*/ 75 w 128"/>
                <a:gd name="T49" fmla="*/ 34 h 116"/>
                <a:gd name="T50" fmla="*/ 99 w 128"/>
                <a:gd name="T51" fmla="*/ 34 h 116"/>
                <a:gd name="T52" fmla="*/ 99 w 128"/>
                <a:gd name="T53" fmla="*/ 67 h 116"/>
                <a:gd name="T54" fmla="*/ 29 w 128"/>
                <a:gd name="T55" fmla="*/ 67 h 116"/>
                <a:gd name="T56" fmla="*/ 29 w 128"/>
                <a:gd name="T57" fmla="*/ 4 h 116"/>
                <a:gd name="T58" fmla="*/ 123 w 128"/>
                <a:gd name="T59" fmla="*/ 112 h 116"/>
                <a:gd name="T60" fmla="*/ 5 w 128"/>
                <a:gd name="T61" fmla="*/ 112 h 116"/>
                <a:gd name="T62" fmla="*/ 5 w 128"/>
                <a:gd name="T63" fmla="*/ 57 h 116"/>
                <a:gd name="T64" fmla="*/ 25 w 128"/>
                <a:gd name="T65" fmla="*/ 57 h 116"/>
                <a:gd name="T66" fmla="*/ 25 w 128"/>
                <a:gd name="T67" fmla="*/ 72 h 116"/>
                <a:gd name="T68" fmla="*/ 103 w 128"/>
                <a:gd name="T69" fmla="*/ 72 h 116"/>
                <a:gd name="T70" fmla="*/ 103 w 128"/>
                <a:gd name="T71" fmla="*/ 57 h 116"/>
                <a:gd name="T72" fmla="*/ 123 w 128"/>
                <a:gd name="T73" fmla="*/ 57 h 116"/>
                <a:gd name="T74" fmla="*/ 123 w 128"/>
                <a:gd name="T75" fmla="*/ 11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116">
                  <a:moveTo>
                    <a:pt x="122" y="52"/>
                  </a:moveTo>
                  <a:cubicBezTo>
                    <a:pt x="103" y="52"/>
                    <a:pt x="103" y="52"/>
                    <a:pt x="103" y="52"/>
                  </a:cubicBezTo>
                  <a:cubicBezTo>
                    <a:pt x="103" y="29"/>
                    <a:pt x="103" y="29"/>
                    <a:pt x="103" y="29"/>
                  </a:cubicBezTo>
                  <a:cubicBezTo>
                    <a:pt x="103" y="29"/>
                    <a:pt x="103" y="28"/>
                    <a:pt x="103" y="28"/>
                  </a:cubicBezTo>
                  <a:cubicBezTo>
                    <a:pt x="75" y="0"/>
                    <a:pt x="75" y="0"/>
                    <a:pt x="75" y="0"/>
                  </a:cubicBezTo>
                  <a:cubicBezTo>
                    <a:pt x="75" y="0"/>
                    <a:pt x="74" y="0"/>
                    <a:pt x="74" y="0"/>
                  </a:cubicBezTo>
                  <a:cubicBezTo>
                    <a:pt x="31" y="0"/>
                    <a:pt x="31" y="0"/>
                    <a:pt x="31" y="0"/>
                  </a:cubicBezTo>
                  <a:cubicBezTo>
                    <a:pt x="27" y="0"/>
                    <a:pt x="25" y="2"/>
                    <a:pt x="25" y="6"/>
                  </a:cubicBezTo>
                  <a:cubicBezTo>
                    <a:pt x="25" y="52"/>
                    <a:pt x="25" y="52"/>
                    <a:pt x="25" y="52"/>
                  </a:cubicBezTo>
                  <a:cubicBezTo>
                    <a:pt x="6" y="52"/>
                    <a:pt x="6" y="52"/>
                    <a:pt x="6" y="52"/>
                  </a:cubicBezTo>
                  <a:cubicBezTo>
                    <a:pt x="3" y="52"/>
                    <a:pt x="0" y="55"/>
                    <a:pt x="0" y="58"/>
                  </a:cubicBezTo>
                  <a:cubicBezTo>
                    <a:pt x="0" y="110"/>
                    <a:pt x="0" y="110"/>
                    <a:pt x="0" y="110"/>
                  </a:cubicBezTo>
                  <a:cubicBezTo>
                    <a:pt x="0" y="114"/>
                    <a:pt x="3" y="116"/>
                    <a:pt x="6" y="116"/>
                  </a:cubicBezTo>
                  <a:cubicBezTo>
                    <a:pt x="122" y="116"/>
                    <a:pt x="122" y="116"/>
                    <a:pt x="122" y="116"/>
                  </a:cubicBezTo>
                  <a:cubicBezTo>
                    <a:pt x="125" y="116"/>
                    <a:pt x="128" y="114"/>
                    <a:pt x="128" y="110"/>
                  </a:cubicBezTo>
                  <a:cubicBezTo>
                    <a:pt x="128" y="58"/>
                    <a:pt x="128" y="58"/>
                    <a:pt x="128" y="58"/>
                  </a:cubicBezTo>
                  <a:cubicBezTo>
                    <a:pt x="128" y="55"/>
                    <a:pt x="125" y="52"/>
                    <a:pt x="122" y="52"/>
                  </a:cubicBezTo>
                  <a:close/>
                  <a:moveTo>
                    <a:pt x="74" y="5"/>
                  </a:moveTo>
                  <a:cubicBezTo>
                    <a:pt x="98" y="29"/>
                    <a:pt x="98" y="29"/>
                    <a:pt x="98" y="29"/>
                  </a:cubicBezTo>
                  <a:cubicBezTo>
                    <a:pt x="74" y="29"/>
                    <a:pt x="74" y="29"/>
                    <a:pt x="74" y="29"/>
                  </a:cubicBezTo>
                  <a:lnTo>
                    <a:pt x="74" y="5"/>
                  </a:lnTo>
                  <a:close/>
                  <a:moveTo>
                    <a:pt x="29" y="4"/>
                  </a:moveTo>
                  <a:cubicBezTo>
                    <a:pt x="69" y="4"/>
                    <a:pt x="69" y="4"/>
                    <a:pt x="69" y="4"/>
                  </a:cubicBezTo>
                  <a:cubicBezTo>
                    <a:pt x="69" y="28"/>
                    <a:pt x="69" y="28"/>
                    <a:pt x="69" y="28"/>
                  </a:cubicBezTo>
                  <a:cubicBezTo>
                    <a:pt x="69" y="31"/>
                    <a:pt x="72" y="34"/>
                    <a:pt x="75" y="34"/>
                  </a:cubicBezTo>
                  <a:cubicBezTo>
                    <a:pt x="99" y="34"/>
                    <a:pt x="99" y="34"/>
                    <a:pt x="99" y="34"/>
                  </a:cubicBezTo>
                  <a:cubicBezTo>
                    <a:pt x="99" y="67"/>
                    <a:pt x="99" y="67"/>
                    <a:pt x="99" y="67"/>
                  </a:cubicBezTo>
                  <a:cubicBezTo>
                    <a:pt x="29" y="67"/>
                    <a:pt x="29" y="67"/>
                    <a:pt x="29" y="67"/>
                  </a:cubicBezTo>
                  <a:lnTo>
                    <a:pt x="29" y="4"/>
                  </a:lnTo>
                  <a:close/>
                  <a:moveTo>
                    <a:pt x="123" y="112"/>
                  </a:moveTo>
                  <a:cubicBezTo>
                    <a:pt x="5" y="112"/>
                    <a:pt x="5" y="112"/>
                    <a:pt x="5" y="112"/>
                  </a:cubicBezTo>
                  <a:cubicBezTo>
                    <a:pt x="5" y="57"/>
                    <a:pt x="5" y="57"/>
                    <a:pt x="5" y="57"/>
                  </a:cubicBezTo>
                  <a:cubicBezTo>
                    <a:pt x="25" y="57"/>
                    <a:pt x="25" y="57"/>
                    <a:pt x="25" y="57"/>
                  </a:cubicBezTo>
                  <a:cubicBezTo>
                    <a:pt x="25" y="72"/>
                    <a:pt x="25" y="72"/>
                    <a:pt x="25" y="72"/>
                  </a:cubicBezTo>
                  <a:cubicBezTo>
                    <a:pt x="103" y="72"/>
                    <a:pt x="103" y="72"/>
                    <a:pt x="103" y="72"/>
                  </a:cubicBezTo>
                  <a:cubicBezTo>
                    <a:pt x="103" y="57"/>
                    <a:pt x="103" y="57"/>
                    <a:pt x="103" y="57"/>
                  </a:cubicBezTo>
                  <a:cubicBezTo>
                    <a:pt x="123" y="57"/>
                    <a:pt x="123" y="57"/>
                    <a:pt x="123" y="57"/>
                  </a:cubicBezTo>
                  <a:lnTo>
                    <a:pt x="123" y="1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1" name="Freeform 101"/>
            <p:cNvSpPr/>
            <p:nvPr/>
          </p:nvSpPr>
          <p:spPr bwMode="auto">
            <a:xfrm>
              <a:off x="11233150" y="2613026"/>
              <a:ext cx="293688" cy="15875"/>
            </a:xfrm>
            <a:custGeom>
              <a:avLst/>
              <a:gdLst>
                <a:gd name="T0" fmla="*/ 76 w 78"/>
                <a:gd name="T1" fmla="*/ 0 h 4"/>
                <a:gd name="T2" fmla="*/ 2 w 78"/>
                <a:gd name="T3" fmla="*/ 0 h 4"/>
                <a:gd name="T4" fmla="*/ 0 w 78"/>
                <a:gd name="T5" fmla="*/ 2 h 4"/>
                <a:gd name="T6" fmla="*/ 2 w 78"/>
                <a:gd name="T7" fmla="*/ 4 h 4"/>
                <a:gd name="T8" fmla="*/ 76 w 78"/>
                <a:gd name="T9" fmla="*/ 4 h 4"/>
                <a:gd name="T10" fmla="*/ 78 w 78"/>
                <a:gd name="T11" fmla="*/ 2 h 4"/>
                <a:gd name="T12" fmla="*/ 76 w 7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78" h="4">
                  <a:moveTo>
                    <a:pt x="76" y="0"/>
                  </a:moveTo>
                  <a:cubicBezTo>
                    <a:pt x="2" y="0"/>
                    <a:pt x="2" y="0"/>
                    <a:pt x="2" y="0"/>
                  </a:cubicBezTo>
                  <a:cubicBezTo>
                    <a:pt x="1" y="0"/>
                    <a:pt x="0" y="1"/>
                    <a:pt x="0" y="2"/>
                  </a:cubicBezTo>
                  <a:cubicBezTo>
                    <a:pt x="0" y="3"/>
                    <a:pt x="1" y="4"/>
                    <a:pt x="2" y="4"/>
                  </a:cubicBezTo>
                  <a:cubicBezTo>
                    <a:pt x="76" y="4"/>
                    <a:pt x="76" y="4"/>
                    <a:pt x="76" y="4"/>
                  </a:cubicBezTo>
                  <a:cubicBezTo>
                    <a:pt x="77" y="4"/>
                    <a:pt x="78" y="3"/>
                    <a:pt x="78" y="2"/>
                  </a:cubicBezTo>
                  <a:cubicBezTo>
                    <a:pt x="78" y="1"/>
                    <a:pt x="77" y="0"/>
                    <a:pt x="7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5" name="组合 194"/>
          <p:cNvGrpSpPr/>
          <p:nvPr/>
        </p:nvGrpSpPr>
        <p:grpSpPr>
          <a:xfrm>
            <a:off x="10179050" y="2227263"/>
            <a:ext cx="481013" cy="479425"/>
            <a:chOff x="10179050" y="2227263"/>
            <a:chExt cx="481013" cy="479425"/>
          </a:xfrm>
          <a:solidFill>
            <a:schemeClr val="accent1"/>
          </a:solidFill>
        </p:grpSpPr>
        <p:sp>
          <p:nvSpPr>
            <p:cNvPr id="102" name="Freeform 102"/>
            <p:cNvSpPr>
              <a:spLocks noEditPoints="1"/>
            </p:cNvSpPr>
            <p:nvPr/>
          </p:nvSpPr>
          <p:spPr bwMode="auto">
            <a:xfrm>
              <a:off x="10179050" y="2227263"/>
              <a:ext cx="481013" cy="479425"/>
            </a:xfrm>
            <a:custGeom>
              <a:avLst/>
              <a:gdLst>
                <a:gd name="T0" fmla="*/ 122 w 128"/>
                <a:gd name="T1" fmla="*/ 0 h 128"/>
                <a:gd name="T2" fmla="*/ 6 w 128"/>
                <a:gd name="T3" fmla="*/ 0 h 128"/>
                <a:gd name="T4" fmla="*/ 0 w 128"/>
                <a:gd name="T5" fmla="*/ 6 h 128"/>
                <a:gd name="T6" fmla="*/ 0 w 128"/>
                <a:gd name="T7" fmla="*/ 122 h 128"/>
                <a:gd name="T8" fmla="*/ 6 w 128"/>
                <a:gd name="T9" fmla="*/ 128 h 128"/>
                <a:gd name="T10" fmla="*/ 122 w 128"/>
                <a:gd name="T11" fmla="*/ 128 h 128"/>
                <a:gd name="T12" fmla="*/ 128 w 128"/>
                <a:gd name="T13" fmla="*/ 122 h 128"/>
                <a:gd name="T14" fmla="*/ 128 w 128"/>
                <a:gd name="T15" fmla="*/ 6 h 128"/>
                <a:gd name="T16" fmla="*/ 122 w 128"/>
                <a:gd name="T17" fmla="*/ 0 h 128"/>
                <a:gd name="T18" fmla="*/ 123 w 128"/>
                <a:gd name="T19" fmla="*/ 123 h 128"/>
                <a:gd name="T20" fmla="*/ 5 w 128"/>
                <a:gd name="T21" fmla="*/ 123 h 128"/>
                <a:gd name="T22" fmla="*/ 5 w 128"/>
                <a:gd name="T23" fmla="*/ 66 h 128"/>
                <a:gd name="T24" fmla="*/ 123 w 128"/>
                <a:gd name="T25" fmla="*/ 66 h 128"/>
                <a:gd name="T26" fmla="*/ 123 w 128"/>
                <a:gd name="T27" fmla="*/ 123 h 128"/>
                <a:gd name="T28" fmla="*/ 123 w 128"/>
                <a:gd name="T29" fmla="*/ 62 h 128"/>
                <a:gd name="T30" fmla="*/ 5 w 128"/>
                <a:gd name="T31" fmla="*/ 62 h 128"/>
                <a:gd name="T32" fmla="*/ 5 w 128"/>
                <a:gd name="T33" fmla="*/ 5 h 128"/>
                <a:gd name="T34" fmla="*/ 123 w 128"/>
                <a:gd name="T35" fmla="*/ 5 h 128"/>
                <a:gd name="T36" fmla="*/ 123 w 128"/>
                <a:gd name="T37" fmla="*/ 6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28">
                  <a:moveTo>
                    <a:pt x="122" y="0"/>
                  </a:moveTo>
                  <a:cubicBezTo>
                    <a:pt x="6" y="0"/>
                    <a:pt x="6" y="0"/>
                    <a:pt x="6" y="0"/>
                  </a:cubicBezTo>
                  <a:cubicBezTo>
                    <a:pt x="3" y="0"/>
                    <a:pt x="0" y="3"/>
                    <a:pt x="0" y="6"/>
                  </a:cubicBezTo>
                  <a:cubicBezTo>
                    <a:pt x="0" y="122"/>
                    <a:pt x="0" y="122"/>
                    <a:pt x="0" y="122"/>
                  </a:cubicBezTo>
                  <a:cubicBezTo>
                    <a:pt x="0" y="125"/>
                    <a:pt x="3" y="128"/>
                    <a:pt x="6" y="128"/>
                  </a:cubicBezTo>
                  <a:cubicBezTo>
                    <a:pt x="122" y="128"/>
                    <a:pt x="122" y="128"/>
                    <a:pt x="122" y="128"/>
                  </a:cubicBezTo>
                  <a:cubicBezTo>
                    <a:pt x="125" y="128"/>
                    <a:pt x="128" y="125"/>
                    <a:pt x="128" y="122"/>
                  </a:cubicBezTo>
                  <a:cubicBezTo>
                    <a:pt x="128" y="6"/>
                    <a:pt x="128" y="6"/>
                    <a:pt x="128" y="6"/>
                  </a:cubicBezTo>
                  <a:cubicBezTo>
                    <a:pt x="128" y="3"/>
                    <a:pt x="125" y="0"/>
                    <a:pt x="122" y="0"/>
                  </a:cubicBezTo>
                  <a:close/>
                  <a:moveTo>
                    <a:pt x="123" y="123"/>
                  </a:moveTo>
                  <a:cubicBezTo>
                    <a:pt x="5" y="123"/>
                    <a:pt x="5" y="123"/>
                    <a:pt x="5" y="123"/>
                  </a:cubicBezTo>
                  <a:cubicBezTo>
                    <a:pt x="5" y="66"/>
                    <a:pt x="5" y="66"/>
                    <a:pt x="5" y="66"/>
                  </a:cubicBezTo>
                  <a:cubicBezTo>
                    <a:pt x="123" y="66"/>
                    <a:pt x="123" y="66"/>
                    <a:pt x="123" y="66"/>
                  </a:cubicBezTo>
                  <a:lnTo>
                    <a:pt x="123" y="123"/>
                  </a:lnTo>
                  <a:close/>
                  <a:moveTo>
                    <a:pt x="123" y="62"/>
                  </a:moveTo>
                  <a:cubicBezTo>
                    <a:pt x="5" y="62"/>
                    <a:pt x="5" y="62"/>
                    <a:pt x="5" y="62"/>
                  </a:cubicBezTo>
                  <a:cubicBezTo>
                    <a:pt x="5" y="5"/>
                    <a:pt x="5" y="5"/>
                    <a:pt x="5" y="5"/>
                  </a:cubicBezTo>
                  <a:cubicBezTo>
                    <a:pt x="123" y="5"/>
                    <a:pt x="123" y="5"/>
                    <a:pt x="123" y="5"/>
                  </a:cubicBezTo>
                  <a:lnTo>
                    <a:pt x="123" y="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3" name="Freeform 103"/>
            <p:cNvSpPr/>
            <p:nvPr/>
          </p:nvSpPr>
          <p:spPr bwMode="auto">
            <a:xfrm>
              <a:off x="10355263" y="2335213"/>
              <a:ext cx="127000" cy="46038"/>
            </a:xfrm>
            <a:custGeom>
              <a:avLst/>
              <a:gdLst>
                <a:gd name="T0" fmla="*/ 6 w 34"/>
                <a:gd name="T1" fmla="*/ 12 h 12"/>
                <a:gd name="T2" fmla="*/ 28 w 34"/>
                <a:gd name="T3" fmla="*/ 12 h 12"/>
                <a:gd name="T4" fmla="*/ 34 w 34"/>
                <a:gd name="T5" fmla="*/ 6 h 12"/>
                <a:gd name="T6" fmla="*/ 34 w 34"/>
                <a:gd name="T7" fmla="*/ 3 h 12"/>
                <a:gd name="T8" fmla="*/ 32 w 34"/>
                <a:gd name="T9" fmla="*/ 0 h 12"/>
                <a:gd name="T10" fmla="*/ 30 w 34"/>
                <a:gd name="T11" fmla="*/ 3 h 12"/>
                <a:gd name="T12" fmla="*/ 30 w 34"/>
                <a:gd name="T13" fmla="*/ 8 h 12"/>
                <a:gd name="T14" fmla="*/ 4 w 34"/>
                <a:gd name="T15" fmla="*/ 8 h 12"/>
                <a:gd name="T16" fmla="*/ 4 w 34"/>
                <a:gd name="T17" fmla="*/ 3 h 12"/>
                <a:gd name="T18" fmla="*/ 2 w 34"/>
                <a:gd name="T19" fmla="*/ 0 h 12"/>
                <a:gd name="T20" fmla="*/ 0 w 34"/>
                <a:gd name="T21" fmla="*/ 3 h 12"/>
                <a:gd name="T22" fmla="*/ 0 w 34"/>
                <a:gd name="T23" fmla="*/ 6 h 12"/>
                <a:gd name="T24" fmla="*/ 6 w 34"/>
                <a:gd name="T25"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 h="12">
                  <a:moveTo>
                    <a:pt x="6" y="12"/>
                  </a:moveTo>
                  <a:cubicBezTo>
                    <a:pt x="28" y="12"/>
                    <a:pt x="28" y="12"/>
                    <a:pt x="28" y="12"/>
                  </a:cubicBezTo>
                  <a:cubicBezTo>
                    <a:pt x="31" y="12"/>
                    <a:pt x="34" y="10"/>
                    <a:pt x="34" y="6"/>
                  </a:cubicBezTo>
                  <a:cubicBezTo>
                    <a:pt x="34" y="3"/>
                    <a:pt x="34" y="3"/>
                    <a:pt x="34" y="3"/>
                  </a:cubicBezTo>
                  <a:cubicBezTo>
                    <a:pt x="34" y="1"/>
                    <a:pt x="33" y="0"/>
                    <a:pt x="32" y="0"/>
                  </a:cubicBezTo>
                  <a:cubicBezTo>
                    <a:pt x="31" y="0"/>
                    <a:pt x="30" y="1"/>
                    <a:pt x="30" y="3"/>
                  </a:cubicBezTo>
                  <a:cubicBezTo>
                    <a:pt x="30" y="8"/>
                    <a:pt x="30" y="8"/>
                    <a:pt x="30" y="8"/>
                  </a:cubicBezTo>
                  <a:cubicBezTo>
                    <a:pt x="4" y="8"/>
                    <a:pt x="4" y="8"/>
                    <a:pt x="4" y="8"/>
                  </a:cubicBezTo>
                  <a:cubicBezTo>
                    <a:pt x="4" y="3"/>
                    <a:pt x="4" y="3"/>
                    <a:pt x="4" y="3"/>
                  </a:cubicBezTo>
                  <a:cubicBezTo>
                    <a:pt x="4" y="1"/>
                    <a:pt x="3" y="0"/>
                    <a:pt x="2" y="0"/>
                  </a:cubicBezTo>
                  <a:cubicBezTo>
                    <a:pt x="1" y="0"/>
                    <a:pt x="0" y="1"/>
                    <a:pt x="0" y="3"/>
                  </a:cubicBezTo>
                  <a:cubicBezTo>
                    <a:pt x="0" y="6"/>
                    <a:pt x="0" y="6"/>
                    <a:pt x="0" y="6"/>
                  </a:cubicBezTo>
                  <a:cubicBezTo>
                    <a:pt x="0" y="10"/>
                    <a:pt x="3" y="12"/>
                    <a:pt x="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4" name="Freeform 104"/>
            <p:cNvSpPr/>
            <p:nvPr/>
          </p:nvSpPr>
          <p:spPr bwMode="auto">
            <a:xfrm>
              <a:off x="10355263" y="2568576"/>
              <a:ext cx="127000" cy="44450"/>
            </a:xfrm>
            <a:custGeom>
              <a:avLst/>
              <a:gdLst>
                <a:gd name="T0" fmla="*/ 6 w 34"/>
                <a:gd name="T1" fmla="*/ 12 h 12"/>
                <a:gd name="T2" fmla="*/ 28 w 34"/>
                <a:gd name="T3" fmla="*/ 12 h 12"/>
                <a:gd name="T4" fmla="*/ 34 w 34"/>
                <a:gd name="T5" fmla="*/ 6 h 12"/>
                <a:gd name="T6" fmla="*/ 34 w 34"/>
                <a:gd name="T7" fmla="*/ 2 h 12"/>
                <a:gd name="T8" fmla="*/ 32 w 34"/>
                <a:gd name="T9" fmla="*/ 0 h 12"/>
                <a:gd name="T10" fmla="*/ 30 w 34"/>
                <a:gd name="T11" fmla="*/ 2 h 12"/>
                <a:gd name="T12" fmla="*/ 30 w 34"/>
                <a:gd name="T13" fmla="*/ 7 h 12"/>
                <a:gd name="T14" fmla="*/ 4 w 34"/>
                <a:gd name="T15" fmla="*/ 7 h 12"/>
                <a:gd name="T16" fmla="*/ 4 w 34"/>
                <a:gd name="T17" fmla="*/ 2 h 12"/>
                <a:gd name="T18" fmla="*/ 2 w 34"/>
                <a:gd name="T19" fmla="*/ 0 h 12"/>
                <a:gd name="T20" fmla="*/ 0 w 34"/>
                <a:gd name="T21" fmla="*/ 2 h 12"/>
                <a:gd name="T22" fmla="*/ 0 w 34"/>
                <a:gd name="T23" fmla="*/ 6 h 12"/>
                <a:gd name="T24" fmla="*/ 6 w 34"/>
                <a:gd name="T25"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 h="12">
                  <a:moveTo>
                    <a:pt x="6" y="12"/>
                  </a:moveTo>
                  <a:cubicBezTo>
                    <a:pt x="28" y="12"/>
                    <a:pt x="28" y="12"/>
                    <a:pt x="28" y="12"/>
                  </a:cubicBezTo>
                  <a:cubicBezTo>
                    <a:pt x="31" y="12"/>
                    <a:pt x="34" y="9"/>
                    <a:pt x="34" y="6"/>
                  </a:cubicBezTo>
                  <a:cubicBezTo>
                    <a:pt x="34" y="2"/>
                    <a:pt x="34" y="2"/>
                    <a:pt x="34" y="2"/>
                  </a:cubicBezTo>
                  <a:cubicBezTo>
                    <a:pt x="34" y="1"/>
                    <a:pt x="33" y="0"/>
                    <a:pt x="32" y="0"/>
                  </a:cubicBezTo>
                  <a:cubicBezTo>
                    <a:pt x="31" y="0"/>
                    <a:pt x="30" y="1"/>
                    <a:pt x="30" y="2"/>
                  </a:cubicBezTo>
                  <a:cubicBezTo>
                    <a:pt x="30" y="7"/>
                    <a:pt x="30" y="7"/>
                    <a:pt x="30" y="7"/>
                  </a:cubicBezTo>
                  <a:cubicBezTo>
                    <a:pt x="4" y="7"/>
                    <a:pt x="4" y="7"/>
                    <a:pt x="4" y="7"/>
                  </a:cubicBezTo>
                  <a:cubicBezTo>
                    <a:pt x="4" y="2"/>
                    <a:pt x="4" y="2"/>
                    <a:pt x="4" y="2"/>
                  </a:cubicBezTo>
                  <a:cubicBezTo>
                    <a:pt x="4" y="1"/>
                    <a:pt x="3" y="0"/>
                    <a:pt x="2" y="0"/>
                  </a:cubicBezTo>
                  <a:cubicBezTo>
                    <a:pt x="1" y="0"/>
                    <a:pt x="0" y="1"/>
                    <a:pt x="0" y="2"/>
                  </a:cubicBezTo>
                  <a:cubicBezTo>
                    <a:pt x="0" y="6"/>
                    <a:pt x="0" y="6"/>
                    <a:pt x="0" y="6"/>
                  </a:cubicBezTo>
                  <a:cubicBezTo>
                    <a:pt x="0" y="9"/>
                    <a:pt x="3" y="12"/>
                    <a:pt x="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6" name="组合 195"/>
          <p:cNvGrpSpPr/>
          <p:nvPr/>
        </p:nvGrpSpPr>
        <p:grpSpPr>
          <a:xfrm>
            <a:off x="9217025" y="2227263"/>
            <a:ext cx="481013" cy="479425"/>
            <a:chOff x="9217025" y="2227263"/>
            <a:chExt cx="481013" cy="479425"/>
          </a:xfrm>
          <a:solidFill>
            <a:schemeClr val="accent1"/>
          </a:solidFill>
        </p:grpSpPr>
        <p:sp>
          <p:nvSpPr>
            <p:cNvPr id="105" name="Freeform 105"/>
            <p:cNvSpPr/>
            <p:nvPr/>
          </p:nvSpPr>
          <p:spPr bwMode="auto">
            <a:xfrm>
              <a:off x="9217025" y="2227263"/>
              <a:ext cx="481013" cy="479425"/>
            </a:xfrm>
            <a:custGeom>
              <a:avLst/>
              <a:gdLst>
                <a:gd name="T0" fmla="*/ 126 w 128"/>
                <a:gd name="T1" fmla="*/ 123 h 128"/>
                <a:gd name="T2" fmla="*/ 5 w 128"/>
                <a:gd name="T3" fmla="*/ 123 h 128"/>
                <a:gd name="T4" fmla="*/ 5 w 128"/>
                <a:gd name="T5" fmla="*/ 2 h 128"/>
                <a:gd name="T6" fmla="*/ 2 w 128"/>
                <a:gd name="T7" fmla="*/ 0 h 128"/>
                <a:gd name="T8" fmla="*/ 0 w 128"/>
                <a:gd name="T9" fmla="*/ 2 h 128"/>
                <a:gd name="T10" fmla="*/ 0 w 128"/>
                <a:gd name="T11" fmla="*/ 126 h 128"/>
                <a:gd name="T12" fmla="*/ 2 w 128"/>
                <a:gd name="T13" fmla="*/ 128 h 128"/>
                <a:gd name="T14" fmla="*/ 126 w 128"/>
                <a:gd name="T15" fmla="*/ 128 h 128"/>
                <a:gd name="T16" fmla="*/ 128 w 128"/>
                <a:gd name="T17" fmla="*/ 126 h 128"/>
                <a:gd name="T18" fmla="*/ 126 w 128"/>
                <a:gd name="T1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126" y="123"/>
                  </a:moveTo>
                  <a:cubicBezTo>
                    <a:pt x="5" y="123"/>
                    <a:pt x="5" y="123"/>
                    <a:pt x="5" y="123"/>
                  </a:cubicBezTo>
                  <a:cubicBezTo>
                    <a:pt x="5" y="2"/>
                    <a:pt x="5" y="2"/>
                    <a:pt x="5" y="2"/>
                  </a:cubicBezTo>
                  <a:cubicBezTo>
                    <a:pt x="5" y="1"/>
                    <a:pt x="4" y="0"/>
                    <a:pt x="2" y="0"/>
                  </a:cubicBezTo>
                  <a:cubicBezTo>
                    <a:pt x="1" y="0"/>
                    <a:pt x="0" y="1"/>
                    <a:pt x="0" y="2"/>
                  </a:cubicBezTo>
                  <a:cubicBezTo>
                    <a:pt x="0" y="126"/>
                    <a:pt x="0" y="126"/>
                    <a:pt x="0" y="126"/>
                  </a:cubicBezTo>
                  <a:cubicBezTo>
                    <a:pt x="0" y="127"/>
                    <a:pt x="1" y="128"/>
                    <a:pt x="2" y="128"/>
                  </a:cubicBezTo>
                  <a:cubicBezTo>
                    <a:pt x="126" y="128"/>
                    <a:pt x="126" y="128"/>
                    <a:pt x="126" y="128"/>
                  </a:cubicBezTo>
                  <a:cubicBezTo>
                    <a:pt x="127" y="128"/>
                    <a:pt x="128" y="127"/>
                    <a:pt x="128" y="126"/>
                  </a:cubicBezTo>
                  <a:cubicBezTo>
                    <a:pt x="128" y="124"/>
                    <a:pt x="127" y="123"/>
                    <a:pt x="126" y="1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6" name="Freeform 106"/>
            <p:cNvSpPr/>
            <p:nvPr/>
          </p:nvSpPr>
          <p:spPr bwMode="auto">
            <a:xfrm>
              <a:off x="9274175" y="2316163"/>
              <a:ext cx="423863" cy="274638"/>
            </a:xfrm>
            <a:custGeom>
              <a:avLst/>
              <a:gdLst>
                <a:gd name="T0" fmla="*/ 2 w 113"/>
                <a:gd name="T1" fmla="*/ 49 h 73"/>
                <a:gd name="T2" fmla="*/ 16 w 113"/>
                <a:gd name="T3" fmla="*/ 49 h 73"/>
                <a:gd name="T4" fmla="*/ 35 w 113"/>
                <a:gd name="T5" fmla="*/ 72 h 73"/>
                <a:gd name="T6" fmla="*/ 39 w 113"/>
                <a:gd name="T7" fmla="*/ 72 h 73"/>
                <a:gd name="T8" fmla="*/ 93 w 113"/>
                <a:gd name="T9" fmla="*/ 6 h 73"/>
                <a:gd name="T10" fmla="*/ 109 w 113"/>
                <a:gd name="T11" fmla="*/ 25 h 73"/>
                <a:gd name="T12" fmla="*/ 111 w 113"/>
                <a:gd name="T13" fmla="*/ 26 h 73"/>
                <a:gd name="T14" fmla="*/ 113 w 113"/>
                <a:gd name="T15" fmla="*/ 23 h 73"/>
                <a:gd name="T16" fmla="*/ 112 w 113"/>
                <a:gd name="T17" fmla="*/ 22 h 73"/>
                <a:gd name="T18" fmla="*/ 95 w 113"/>
                <a:gd name="T19" fmla="*/ 1 h 73"/>
                <a:gd name="T20" fmla="*/ 91 w 113"/>
                <a:gd name="T21" fmla="*/ 1 h 73"/>
                <a:gd name="T22" fmla="*/ 37 w 113"/>
                <a:gd name="T23" fmla="*/ 67 h 73"/>
                <a:gd name="T24" fmla="*/ 19 w 113"/>
                <a:gd name="T25" fmla="*/ 45 h 73"/>
                <a:gd name="T26" fmla="*/ 17 w 113"/>
                <a:gd name="T27" fmla="*/ 44 h 73"/>
                <a:gd name="T28" fmla="*/ 2 w 113"/>
                <a:gd name="T29" fmla="*/ 44 h 73"/>
                <a:gd name="T30" fmla="*/ 0 w 113"/>
                <a:gd name="T31" fmla="*/ 46 h 73"/>
                <a:gd name="T32" fmla="*/ 2 w 113"/>
                <a:gd name="T33" fmla="*/ 49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73">
                  <a:moveTo>
                    <a:pt x="2" y="49"/>
                  </a:moveTo>
                  <a:cubicBezTo>
                    <a:pt x="16" y="49"/>
                    <a:pt x="16" y="49"/>
                    <a:pt x="16" y="49"/>
                  </a:cubicBezTo>
                  <a:cubicBezTo>
                    <a:pt x="35" y="72"/>
                    <a:pt x="35" y="72"/>
                    <a:pt x="35" y="72"/>
                  </a:cubicBezTo>
                  <a:cubicBezTo>
                    <a:pt x="36" y="73"/>
                    <a:pt x="38" y="73"/>
                    <a:pt x="39" y="72"/>
                  </a:cubicBezTo>
                  <a:cubicBezTo>
                    <a:pt x="93" y="6"/>
                    <a:pt x="93" y="6"/>
                    <a:pt x="93" y="6"/>
                  </a:cubicBezTo>
                  <a:cubicBezTo>
                    <a:pt x="109" y="25"/>
                    <a:pt x="109" y="25"/>
                    <a:pt x="109" y="25"/>
                  </a:cubicBezTo>
                  <a:cubicBezTo>
                    <a:pt x="109" y="25"/>
                    <a:pt x="110" y="26"/>
                    <a:pt x="111" y="26"/>
                  </a:cubicBezTo>
                  <a:cubicBezTo>
                    <a:pt x="112" y="26"/>
                    <a:pt x="113" y="25"/>
                    <a:pt x="113" y="23"/>
                  </a:cubicBezTo>
                  <a:cubicBezTo>
                    <a:pt x="113" y="23"/>
                    <a:pt x="112" y="22"/>
                    <a:pt x="112" y="22"/>
                  </a:cubicBezTo>
                  <a:cubicBezTo>
                    <a:pt x="95" y="1"/>
                    <a:pt x="95" y="1"/>
                    <a:pt x="95" y="1"/>
                  </a:cubicBezTo>
                  <a:cubicBezTo>
                    <a:pt x="94" y="0"/>
                    <a:pt x="92" y="0"/>
                    <a:pt x="91" y="1"/>
                  </a:cubicBezTo>
                  <a:cubicBezTo>
                    <a:pt x="37" y="67"/>
                    <a:pt x="37" y="67"/>
                    <a:pt x="37" y="67"/>
                  </a:cubicBezTo>
                  <a:cubicBezTo>
                    <a:pt x="19" y="45"/>
                    <a:pt x="19" y="45"/>
                    <a:pt x="19" y="45"/>
                  </a:cubicBezTo>
                  <a:cubicBezTo>
                    <a:pt x="19" y="44"/>
                    <a:pt x="18" y="44"/>
                    <a:pt x="17" y="44"/>
                  </a:cubicBezTo>
                  <a:cubicBezTo>
                    <a:pt x="2" y="44"/>
                    <a:pt x="2" y="44"/>
                    <a:pt x="2" y="44"/>
                  </a:cubicBezTo>
                  <a:cubicBezTo>
                    <a:pt x="1" y="44"/>
                    <a:pt x="0" y="45"/>
                    <a:pt x="0" y="46"/>
                  </a:cubicBezTo>
                  <a:cubicBezTo>
                    <a:pt x="0" y="48"/>
                    <a:pt x="1" y="49"/>
                    <a:pt x="2"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07" name="Freeform 107"/>
          <p:cNvSpPr>
            <a:spLocks noEditPoints="1"/>
          </p:cNvSpPr>
          <p:nvPr/>
        </p:nvSpPr>
        <p:spPr bwMode="auto">
          <a:xfrm>
            <a:off x="8256588" y="2305051"/>
            <a:ext cx="481013" cy="323850"/>
          </a:xfrm>
          <a:custGeom>
            <a:avLst/>
            <a:gdLst>
              <a:gd name="T0" fmla="*/ 126 w 128"/>
              <a:gd name="T1" fmla="*/ 82 h 86"/>
              <a:gd name="T2" fmla="*/ 118 w 128"/>
              <a:gd name="T3" fmla="*/ 82 h 86"/>
              <a:gd name="T4" fmla="*/ 118 w 128"/>
              <a:gd name="T5" fmla="*/ 6 h 86"/>
              <a:gd name="T6" fmla="*/ 112 w 128"/>
              <a:gd name="T7" fmla="*/ 0 h 86"/>
              <a:gd name="T8" fmla="*/ 105 w 128"/>
              <a:gd name="T9" fmla="*/ 0 h 86"/>
              <a:gd name="T10" fmla="*/ 99 w 128"/>
              <a:gd name="T11" fmla="*/ 6 h 86"/>
              <a:gd name="T12" fmla="*/ 99 w 128"/>
              <a:gd name="T13" fmla="*/ 82 h 86"/>
              <a:gd name="T14" fmla="*/ 89 w 128"/>
              <a:gd name="T15" fmla="*/ 82 h 86"/>
              <a:gd name="T16" fmla="*/ 89 w 128"/>
              <a:gd name="T17" fmla="*/ 28 h 86"/>
              <a:gd name="T18" fmla="*/ 83 w 128"/>
              <a:gd name="T19" fmla="*/ 22 h 86"/>
              <a:gd name="T20" fmla="*/ 75 w 128"/>
              <a:gd name="T21" fmla="*/ 22 h 86"/>
              <a:gd name="T22" fmla="*/ 69 w 128"/>
              <a:gd name="T23" fmla="*/ 28 h 86"/>
              <a:gd name="T24" fmla="*/ 69 w 128"/>
              <a:gd name="T25" fmla="*/ 82 h 86"/>
              <a:gd name="T26" fmla="*/ 59 w 128"/>
              <a:gd name="T27" fmla="*/ 82 h 86"/>
              <a:gd name="T28" fmla="*/ 59 w 128"/>
              <a:gd name="T29" fmla="*/ 50 h 86"/>
              <a:gd name="T30" fmla="*/ 53 w 128"/>
              <a:gd name="T31" fmla="*/ 44 h 86"/>
              <a:gd name="T32" fmla="*/ 45 w 128"/>
              <a:gd name="T33" fmla="*/ 44 h 86"/>
              <a:gd name="T34" fmla="*/ 39 w 128"/>
              <a:gd name="T35" fmla="*/ 50 h 86"/>
              <a:gd name="T36" fmla="*/ 39 w 128"/>
              <a:gd name="T37" fmla="*/ 82 h 86"/>
              <a:gd name="T38" fmla="*/ 29 w 128"/>
              <a:gd name="T39" fmla="*/ 82 h 86"/>
              <a:gd name="T40" fmla="*/ 29 w 128"/>
              <a:gd name="T41" fmla="*/ 73 h 86"/>
              <a:gd name="T42" fmla="*/ 23 w 128"/>
              <a:gd name="T43" fmla="*/ 67 h 86"/>
              <a:gd name="T44" fmla="*/ 16 w 128"/>
              <a:gd name="T45" fmla="*/ 67 h 86"/>
              <a:gd name="T46" fmla="*/ 10 w 128"/>
              <a:gd name="T47" fmla="*/ 73 h 86"/>
              <a:gd name="T48" fmla="*/ 10 w 128"/>
              <a:gd name="T49" fmla="*/ 82 h 86"/>
              <a:gd name="T50" fmla="*/ 2 w 128"/>
              <a:gd name="T51" fmla="*/ 82 h 86"/>
              <a:gd name="T52" fmla="*/ 0 w 128"/>
              <a:gd name="T53" fmla="*/ 84 h 86"/>
              <a:gd name="T54" fmla="*/ 2 w 128"/>
              <a:gd name="T55" fmla="*/ 86 h 86"/>
              <a:gd name="T56" fmla="*/ 126 w 128"/>
              <a:gd name="T57" fmla="*/ 86 h 86"/>
              <a:gd name="T58" fmla="*/ 128 w 128"/>
              <a:gd name="T59" fmla="*/ 84 h 86"/>
              <a:gd name="T60" fmla="*/ 126 w 128"/>
              <a:gd name="T61" fmla="*/ 82 h 86"/>
              <a:gd name="T62" fmla="*/ 25 w 128"/>
              <a:gd name="T63" fmla="*/ 82 h 86"/>
              <a:gd name="T64" fmla="*/ 14 w 128"/>
              <a:gd name="T65" fmla="*/ 82 h 86"/>
              <a:gd name="T66" fmla="*/ 14 w 128"/>
              <a:gd name="T67" fmla="*/ 71 h 86"/>
              <a:gd name="T68" fmla="*/ 25 w 128"/>
              <a:gd name="T69" fmla="*/ 71 h 86"/>
              <a:gd name="T70" fmla="*/ 25 w 128"/>
              <a:gd name="T71" fmla="*/ 82 h 86"/>
              <a:gd name="T72" fmla="*/ 54 w 128"/>
              <a:gd name="T73" fmla="*/ 82 h 86"/>
              <a:gd name="T74" fmla="*/ 44 w 128"/>
              <a:gd name="T75" fmla="*/ 82 h 86"/>
              <a:gd name="T76" fmla="*/ 44 w 128"/>
              <a:gd name="T77" fmla="*/ 49 h 86"/>
              <a:gd name="T78" fmla="*/ 54 w 128"/>
              <a:gd name="T79" fmla="*/ 49 h 86"/>
              <a:gd name="T80" fmla="*/ 54 w 128"/>
              <a:gd name="T81" fmla="*/ 82 h 86"/>
              <a:gd name="T82" fmla="*/ 84 w 128"/>
              <a:gd name="T83" fmla="*/ 82 h 86"/>
              <a:gd name="T84" fmla="*/ 74 w 128"/>
              <a:gd name="T85" fmla="*/ 82 h 86"/>
              <a:gd name="T86" fmla="*/ 74 w 128"/>
              <a:gd name="T87" fmla="*/ 27 h 86"/>
              <a:gd name="T88" fmla="*/ 84 w 128"/>
              <a:gd name="T89" fmla="*/ 27 h 86"/>
              <a:gd name="T90" fmla="*/ 84 w 128"/>
              <a:gd name="T91" fmla="*/ 82 h 86"/>
              <a:gd name="T92" fmla="*/ 114 w 128"/>
              <a:gd name="T93" fmla="*/ 82 h 86"/>
              <a:gd name="T94" fmla="*/ 103 w 128"/>
              <a:gd name="T95" fmla="*/ 82 h 86"/>
              <a:gd name="T96" fmla="*/ 103 w 128"/>
              <a:gd name="T97" fmla="*/ 4 h 86"/>
              <a:gd name="T98" fmla="*/ 114 w 128"/>
              <a:gd name="T99" fmla="*/ 4 h 86"/>
              <a:gd name="T100" fmla="*/ 114 w 128"/>
              <a:gd name="T101" fmla="*/ 8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8" h="86">
                <a:moveTo>
                  <a:pt x="126" y="82"/>
                </a:moveTo>
                <a:cubicBezTo>
                  <a:pt x="118" y="82"/>
                  <a:pt x="118" y="82"/>
                  <a:pt x="118" y="82"/>
                </a:cubicBezTo>
                <a:cubicBezTo>
                  <a:pt x="118" y="6"/>
                  <a:pt x="118" y="6"/>
                  <a:pt x="118" y="6"/>
                </a:cubicBezTo>
                <a:cubicBezTo>
                  <a:pt x="118" y="3"/>
                  <a:pt x="116" y="0"/>
                  <a:pt x="112" y="0"/>
                </a:cubicBezTo>
                <a:cubicBezTo>
                  <a:pt x="105" y="0"/>
                  <a:pt x="105" y="0"/>
                  <a:pt x="105" y="0"/>
                </a:cubicBezTo>
                <a:cubicBezTo>
                  <a:pt x="101" y="0"/>
                  <a:pt x="99" y="3"/>
                  <a:pt x="99" y="6"/>
                </a:cubicBezTo>
                <a:cubicBezTo>
                  <a:pt x="99" y="82"/>
                  <a:pt x="99" y="82"/>
                  <a:pt x="99" y="82"/>
                </a:cubicBezTo>
                <a:cubicBezTo>
                  <a:pt x="89" y="82"/>
                  <a:pt x="89" y="82"/>
                  <a:pt x="89" y="82"/>
                </a:cubicBezTo>
                <a:cubicBezTo>
                  <a:pt x="89" y="28"/>
                  <a:pt x="89" y="28"/>
                  <a:pt x="89" y="28"/>
                </a:cubicBezTo>
                <a:cubicBezTo>
                  <a:pt x="89" y="25"/>
                  <a:pt x="86" y="22"/>
                  <a:pt x="83" y="22"/>
                </a:cubicBezTo>
                <a:cubicBezTo>
                  <a:pt x="75" y="22"/>
                  <a:pt x="75" y="22"/>
                  <a:pt x="75" y="22"/>
                </a:cubicBezTo>
                <a:cubicBezTo>
                  <a:pt x="72" y="22"/>
                  <a:pt x="69" y="25"/>
                  <a:pt x="69" y="28"/>
                </a:cubicBezTo>
                <a:cubicBezTo>
                  <a:pt x="69" y="82"/>
                  <a:pt x="69" y="82"/>
                  <a:pt x="69" y="82"/>
                </a:cubicBezTo>
                <a:cubicBezTo>
                  <a:pt x="59" y="82"/>
                  <a:pt x="59" y="82"/>
                  <a:pt x="59" y="82"/>
                </a:cubicBezTo>
                <a:cubicBezTo>
                  <a:pt x="59" y="50"/>
                  <a:pt x="59" y="50"/>
                  <a:pt x="59" y="50"/>
                </a:cubicBezTo>
                <a:cubicBezTo>
                  <a:pt x="59" y="47"/>
                  <a:pt x="56" y="44"/>
                  <a:pt x="53" y="44"/>
                </a:cubicBezTo>
                <a:cubicBezTo>
                  <a:pt x="45" y="44"/>
                  <a:pt x="45" y="44"/>
                  <a:pt x="45" y="44"/>
                </a:cubicBezTo>
                <a:cubicBezTo>
                  <a:pt x="42" y="44"/>
                  <a:pt x="39" y="47"/>
                  <a:pt x="39" y="50"/>
                </a:cubicBezTo>
                <a:cubicBezTo>
                  <a:pt x="39" y="82"/>
                  <a:pt x="39" y="82"/>
                  <a:pt x="39" y="82"/>
                </a:cubicBezTo>
                <a:cubicBezTo>
                  <a:pt x="29" y="82"/>
                  <a:pt x="29" y="82"/>
                  <a:pt x="29" y="82"/>
                </a:cubicBezTo>
                <a:cubicBezTo>
                  <a:pt x="29" y="73"/>
                  <a:pt x="29" y="73"/>
                  <a:pt x="29" y="73"/>
                </a:cubicBezTo>
                <a:cubicBezTo>
                  <a:pt x="29" y="69"/>
                  <a:pt x="27" y="67"/>
                  <a:pt x="23" y="67"/>
                </a:cubicBezTo>
                <a:cubicBezTo>
                  <a:pt x="16" y="67"/>
                  <a:pt x="16" y="67"/>
                  <a:pt x="16" y="67"/>
                </a:cubicBezTo>
                <a:cubicBezTo>
                  <a:pt x="13" y="67"/>
                  <a:pt x="10" y="69"/>
                  <a:pt x="10" y="73"/>
                </a:cubicBezTo>
                <a:cubicBezTo>
                  <a:pt x="10" y="82"/>
                  <a:pt x="10" y="82"/>
                  <a:pt x="10" y="82"/>
                </a:cubicBezTo>
                <a:cubicBezTo>
                  <a:pt x="2" y="82"/>
                  <a:pt x="2" y="82"/>
                  <a:pt x="2" y="82"/>
                </a:cubicBezTo>
                <a:cubicBezTo>
                  <a:pt x="1" y="82"/>
                  <a:pt x="0" y="83"/>
                  <a:pt x="0" y="84"/>
                </a:cubicBezTo>
                <a:cubicBezTo>
                  <a:pt x="0" y="85"/>
                  <a:pt x="1" y="86"/>
                  <a:pt x="2" y="86"/>
                </a:cubicBezTo>
                <a:cubicBezTo>
                  <a:pt x="126" y="86"/>
                  <a:pt x="126" y="86"/>
                  <a:pt x="126" y="86"/>
                </a:cubicBezTo>
                <a:cubicBezTo>
                  <a:pt x="127" y="86"/>
                  <a:pt x="128" y="85"/>
                  <a:pt x="128" y="84"/>
                </a:cubicBezTo>
                <a:cubicBezTo>
                  <a:pt x="128" y="83"/>
                  <a:pt x="127" y="82"/>
                  <a:pt x="126" y="82"/>
                </a:cubicBezTo>
                <a:close/>
                <a:moveTo>
                  <a:pt x="25" y="82"/>
                </a:moveTo>
                <a:cubicBezTo>
                  <a:pt x="14" y="82"/>
                  <a:pt x="14" y="82"/>
                  <a:pt x="14" y="82"/>
                </a:cubicBezTo>
                <a:cubicBezTo>
                  <a:pt x="14" y="71"/>
                  <a:pt x="14" y="71"/>
                  <a:pt x="14" y="71"/>
                </a:cubicBezTo>
                <a:cubicBezTo>
                  <a:pt x="25" y="71"/>
                  <a:pt x="25" y="71"/>
                  <a:pt x="25" y="71"/>
                </a:cubicBezTo>
                <a:lnTo>
                  <a:pt x="25" y="82"/>
                </a:lnTo>
                <a:close/>
                <a:moveTo>
                  <a:pt x="54" y="82"/>
                </a:moveTo>
                <a:cubicBezTo>
                  <a:pt x="44" y="82"/>
                  <a:pt x="44" y="82"/>
                  <a:pt x="44" y="82"/>
                </a:cubicBezTo>
                <a:cubicBezTo>
                  <a:pt x="44" y="49"/>
                  <a:pt x="44" y="49"/>
                  <a:pt x="44" y="49"/>
                </a:cubicBezTo>
                <a:cubicBezTo>
                  <a:pt x="54" y="49"/>
                  <a:pt x="54" y="49"/>
                  <a:pt x="54" y="49"/>
                </a:cubicBezTo>
                <a:lnTo>
                  <a:pt x="54" y="82"/>
                </a:lnTo>
                <a:close/>
                <a:moveTo>
                  <a:pt x="84" y="82"/>
                </a:moveTo>
                <a:cubicBezTo>
                  <a:pt x="74" y="82"/>
                  <a:pt x="74" y="82"/>
                  <a:pt x="74" y="82"/>
                </a:cubicBezTo>
                <a:cubicBezTo>
                  <a:pt x="74" y="27"/>
                  <a:pt x="74" y="27"/>
                  <a:pt x="74" y="27"/>
                </a:cubicBezTo>
                <a:cubicBezTo>
                  <a:pt x="84" y="27"/>
                  <a:pt x="84" y="27"/>
                  <a:pt x="84" y="27"/>
                </a:cubicBezTo>
                <a:lnTo>
                  <a:pt x="84" y="82"/>
                </a:lnTo>
                <a:close/>
                <a:moveTo>
                  <a:pt x="114" y="82"/>
                </a:moveTo>
                <a:cubicBezTo>
                  <a:pt x="103" y="82"/>
                  <a:pt x="103" y="82"/>
                  <a:pt x="103" y="82"/>
                </a:cubicBezTo>
                <a:cubicBezTo>
                  <a:pt x="103" y="4"/>
                  <a:pt x="103" y="4"/>
                  <a:pt x="103" y="4"/>
                </a:cubicBezTo>
                <a:cubicBezTo>
                  <a:pt x="114" y="4"/>
                  <a:pt x="114" y="4"/>
                  <a:pt x="114" y="4"/>
                </a:cubicBezTo>
                <a:lnTo>
                  <a:pt x="114" y="82"/>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8" name="Freeform 108"/>
          <p:cNvSpPr>
            <a:spLocks noEditPoints="1"/>
          </p:cNvSpPr>
          <p:nvPr/>
        </p:nvSpPr>
        <p:spPr bwMode="auto">
          <a:xfrm>
            <a:off x="7296150" y="2320926"/>
            <a:ext cx="479425" cy="292100"/>
          </a:xfrm>
          <a:custGeom>
            <a:avLst/>
            <a:gdLst>
              <a:gd name="T0" fmla="*/ 126 w 128"/>
              <a:gd name="T1" fmla="*/ 74 h 78"/>
              <a:gd name="T2" fmla="*/ 114 w 128"/>
              <a:gd name="T3" fmla="*/ 74 h 78"/>
              <a:gd name="T4" fmla="*/ 114 w 128"/>
              <a:gd name="T5" fmla="*/ 50 h 78"/>
              <a:gd name="T6" fmla="*/ 108 w 128"/>
              <a:gd name="T7" fmla="*/ 44 h 78"/>
              <a:gd name="T8" fmla="*/ 94 w 128"/>
              <a:gd name="T9" fmla="*/ 44 h 78"/>
              <a:gd name="T10" fmla="*/ 88 w 128"/>
              <a:gd name="T11" fmla="*/ 50 h 78"/>
              <a:gd name="T12" fmla="*/ 88 w 128"/>
              <a:gd name="T13" fmla="*/ 74 h 78"/>
              <a:gd name="T14" fmla="*/ 77 w 128"/>
              <a:gd name="T15" fmla="*/ 74 h 78"/>
              <a:gd name="T16" fmla="*/ 77 w 128"/>
              <a:gd name="T17" fmla="*/ 6 h 78"/>
              <a:gd name="T18" fmla="*/ 71 w 128"/>
              <a:gd name="T19" fmla="*/ 0 h 78"/>
              <a:gd name="T20" fmla="*/ 57 w 128"/>
              <a:gd name="T21" fmla="*/ 0 h 78"/>
              <a:gd name="T22" fmla="*/ 51 w 128"/>
              <a:gd name="T23" fmla="*/ 6 h 78"/>
              <a:gd name="T24" fmla="*/ 51 w 128"/>
              <a:gd name="T25" fmla="*/ 74 h 78"/>
              <a:gd name="T26" fmla="*/ 40 w 128"/>
              <a:gd name="T27" fmla="*/ 74 h 78"/>
              <a:gd name="T28" fmla="*/ 40 w 128"/>
              <a:gd name="T29" fmla="*/ 35 h 78"/>
              <a:gd name="T30" fmla="*/ 34 w 128"/>
              <a:gd name="T31" fmla="*/ 29 h 78"/>
              <a:gd name="T32" fmla="*/ 20 w 128"/>
              <a:gd name="T33" fmla="*/ 29 h 78"/>
              <a:gd name="T34" fmla="*/ 14 w 128"/>
              <a:gd name="T35" fmla="*/ 35 h 78"/>
              <a:gd name="T36" fmla="*/ 14 w 128"/>
              <a:gd name="T37" fmla="*/ 74 h 78"/>
              <a:gd name="T38" fmla="*/ 2 w 128"/>
              <a:gd name="T39" fmla="*/ 74 h 78"/>
              <a:gd name="T40" fmla="*/ 0 w 128"/>
              <a:gd name="T41" fmla="*/ 76 h 78"/>
              <a:gd name="T42" fmla="*/ 2 w 128"/>
              <a:gd name="T43" fmla="*/ 78 h 78"/>
              <a:gd name="T44" fmla="*/ 126 w 128"/>
              <a:gd name="T45" fmla="*/ 78 h 78"/>
              <a:gd name="T46" fmla="*/ 128 w 128"/>
              <a:gd name="T47" fmla="*/ 76 h 78"/>
              <a:gd name="T48" fmla="*/ 126 w 128"/>
              <a:gd name="T49" fmla="*/ 74 h 78"/>
              <a:gd name="T50" fmla="*/ 36 w 128"/>
              <a:gd name="T51" fmla="*/ 74 h 78"/>
              <a:gd name="T52" fmla="*/ 18 w 128"/>
              <a:gd name="T53" fmla="*/ 74 h 78"/>
              <a:gd name="T54" fmla="*/ 18 w 128"/>
              <a:gd name="T55" fmla="*/ 34 h 78"/>
              <a:gd name="T56" fmla="*/ 36 w 128"/>
              <a:gd name="T57" fmla="*/ 34 h 78"/>
              <a:gd name="T58" fmla="*/ 36 w 128"/>
              <a:gd name="T59" fmla="*/ 74 h 78"/>
              <a:gd name="T60" fmla="*/ 73 w 128"/>
              <a:gd name="T61" fmla="*/ 74 h 78"/>
              <a:gd name="T62" fmla="*/ 55 w 128"/>
              <a:gd name="T63" fmla="*/ 74 h 78"/>
              <a:gd name="T64" fmla="*/ 55 w 128"/>
              <a:gd name="T65" fmla="*/ 4 h 78"/>
              <a:gd name="T66" fmla="*/ 73 w 128"/>
              <a:gd name="T67" fmla="*/ 4 h 78"/>
              <a:gd name="T68" fmla="*/ 73 w 128"/>
              <a:gd name="T69" fmla="*/ 74 h 78"/>
              <a:gd name="T70" fmla="*/ 110 w 128"/>
              <a:gd name="T71" fmla="*/ 74 h 78"/>
              <a:gd name="T72" fmla="*/ 92 w 128"/>
              <a:gd name="T73" fmla="*/ 74 h 78"/>
              <a:gd name="T74" fmla="*/ 92 w 128"/>
              <a:gd name="T75" fmla="*/ 49 h 78"/>
              <a:gd name="T76" fmla="*/ 110 w 128"/>
              <a:gd name="T77" fmla="*/ 49 h 78"/>
              <a:gd name="T78" fmla="*/ 110 w 128"/>
              <a:gd name="T79" fmla="*/ 7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 h="78">
                <a:moveTo>
                  <a:pt x="126" y="74"/>
                </a:moveTo>
                <a:cubicBezTo>
                  <a:pt x="114" y="74"/>
                  <a:pt x="114" y="74"/>
                  <a:pt x="114" y="74"/>
                </a:cubicBezTo>
                <a:cubicBezTo>
                  <a:pt x="114" y="50"/>
                  <a:pt x="114" y="50"/>
                  <a:pt x="114" y="50"/>
                </a:cubicBezTo>
                <a:cubicBezTo>
                  <a:pt x="114" y="47"/>
                  <a:pt x="112" y="44"/>
                  <a:pt x="108" y="44"/>
                </a:cubicBezTo>
                <a:cubicBezTo>
                  <a:pt x="94" y="44"/>
                  <a:pt x="94" y="44"/>
                  <a:pt x="94" y="44"/>
                </a:cubicBezTo>
                <a:cubicBezTo>
                  <a:pt x="90" y="44"/>
                  <a:pt x="88" y="47"/>
                  <a:pt x="88" y="50"/>
                </a:cubicBezTo>
                <a:cubicBezTo>
                  <a:pt x="88" y="74"/>
                  <a:pt x="88" y="74"/>
                  <a:pt x="88" y="74"/>
                </a:cubicBezTo>
                <a:cubicBezTo>
                  <a:pt x="77" y="74"/>
                  <a:pt x="77" y="74"/>
                  <a:pt x="77" y="74"/>
                </a:cubicBezTo>
                <a:cubicBezTo>
                  <a:pt x="77" y="6"/>
                  <a:pt x="77" y="6"/>
                  <a:pt x="77" y="6"/>
                </a:cubicBezTo>
                <a:cubicBezTo>
                  <a:pt x="77" y="2"/>
                  <a:pt x="75" y="0"/>
                  <a:pt x="71" y="0"/>
                </a:cubicBezTo>
                <a:cubicBezTo>
                  <a:pt x="57" y="0"/>
                  <a:pt x="57" y="0"/>
                  <a:pt x="57" y="0"/>
                </a:cubicBezTo>
                <a:cubicBezTo>
                  <a:pt x="53" y="0"/>
                  <a:pt x="51" y="2"/>
                  <a:pt x="51" y="6"/>
                </a:cubicBezTo>
                <a:cubicBezTo>
                  <a:pt x="51" y="74"/>
                  <a:pt x="51" y="74"/>
                  <a:pt x="51" y="74"/>
                </a:cubicBezTo>
                <a:cubicBezTo>
                  <a:pt x="40" y="74"/>
                  <a:pt x="40" y="74"/>
                  <a:pt x="40" y="74"/>
                </a:cubicBezTo>
                <a:cubicBezTo>
                  <a:pt x="40" y="35"/>
                  <a:pt x="40" y="35"/>
                  <a:pt x="40" y="35"/>
                </a:cubicBezTo>
                <a:cubicBezTo>
                  <a:pt x="40" y="32"/>
                  <a:pt x="38" y="29"/>
                  <a:pt x="34" y="29"/>
                </a:cubicBezTo>
                <a:cubicBezTo>
                  <a:pt x="20" y="29"/>
                  <a:pt x="20" y="29"/>
                  <a:pt x="20" y="29"/>
                </a:cubicBezTo>
                <a:cubicBezTo>
                  <a:pt x="16" y="29"/>
                  <a:pt x="14" y="32"/>
                  <a:pt x="14" y="35"/>
                </a:cubicBezTo>
                <a:cubicBezTo>
                  <a:pt x="14" y="74"/>
                  <a:pt x="14" y="74"/>
                  <a:pt x="14" y="74"/>
                </a:cubicBezTo>
                <a:cubicBezTo>
                  <a:pt x="2" y="74"/>
                  <a:pt x="2" y="74"/>
                  <a:pt x="2" y="74"/>
                </a:cubicBezTo>
                <a:cubicBezTo>
                  <a:pt x="1" y="74"/>
                  <a:pt x="0" y="75"/>
                  <a:pt x="0" y="76"/>
                </a:cubicBezTo>
                <a:cubicBezTo>
                  <a:pt x="0" y="77"/>
                  <a:pt x="1" y="78"/>
                  <a:pt x="2" y="78"/>
                </a:cubicBezTo>
                <a:cubicBezTo>
                  <a:pt x="126" y="78"/>
                  <a:pt x="126" y="78"/>
                  <a:pt x="126" y="78"/>
                </a:cubicBezTo>
                <a:cubicBezTo>
                  <a:pt x="127" y="78"/>
                  <a:pt x="128" y="77"/>
                  <a:pt x="128" y="76"/>
                </a:cubicBezTo>
                <a:cubicBezTo>
                  <a:pt x="128" y="75"/>
                  <a:pt x="127" y="74"/>
                  <a:pt x="126" y="74"/>
                </a:cubicBezTo>
                <a:close/>
                <a:moveTo>
                  <a:pt x="36" y="74"/>
                </a:moveTo>
                <a:cubicBezTo>
                  <a:pt x="18" y="74"/>
                  <a:pt x="18" y="74"/>
                  <a:pt x="18" y="74"/>
                </a:cubicBezTo>
                <a:cubicBezTo>
                  <a:pt x="18" y="34"/>
                  <a:pt x="18" y="34"/>
                  <a:pt x="18" y="34"/>
                </a:cubicBezTo>
                <a:cubicBezTo>
                  <a:pt x="36" y="34"/>
                  <a:pt x="36" y="34"/>
                  <a:pt x="36" y="34"/>
                </a:cubicBezTo>
                <a:lnTo>
                  <a:pt x="36" y="74"/>
                </a:lnTo>
                <a:close/>
                <a:moveTo>
                  <a:pt x="73" y="74"/>
                </a:moveTo>
                <a:cubicBezTo>
                  <a:pt x="55" y="74"/>
                  <a:pt x="55" y="74"/>
                  <a:pt x="55" y="74"/>
                </a:cubicBezTo>
                <a:cubicBezTo>
                  <a:pt x="55" y="4"/>
                  <a:pt x="55" y="4"/>
                  <a:pt x="55" y="4"/>
                </a:cubicBezTo>
                <a:cubicBezTo>
                  <a:pt x="73" y="4"/>
                  <a:pt x="73" y="4"/>
                  <a:pt x="73" y="4"/>
                </a:cubicBezTo>
                <a:lnTo>
                  <a:pt x="73" y="74"/>
                </a:lnTo>
                <a:close/>
                <a:moveTo>
                  <a:pt x="110" y="74"/>
                </a:moveTo>
                <a:cubicBezTo>
                  <a:pt x="92" y="74"/>
                  <a:pt x="92" y="74"/>
                  <a:pt x="92" y="74"/>
                </a:cubicBezTo>
                <a:cubicBezTo>
                  <a:pt x="92" y="49"/>
                  <a:pt x="92" y="49"/>
                  <a:pt x="92" y="49"/>
                </a:cubicBezTo>
                <a:cubicBezTo>
                  <a:pt x="110" y="49"/>
                  <a:pt x="110" y="49"/>
                  <a:pt x="110" y="49"/>
                </a:cubicBezTo>
                <a:lnTo>
                  <a:pt x="110" y="74"/>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97" name="组合 196"/>
          <p:cNvGrpSpPr/>
          <p:nvPr/>
        </p:nvGrpSpPr>
        <p:grpSpPr>
          <a:xfrm>
            <a:off x="6334125" y="2227263"/>
            <a:ext cx="481013" cy="479425"/>
            <a:chOff x="6334125" y="2227263"/>
            <a:chExt cx="481013" cy="479425"/>
          </a:xfrm>
          <a:solidFill>
            <a:schemeClr val="accent1"/>
          </a:solidFill>
        </p:grpSpPr>
        <p:sp>
          <p:nvSpPr>
            <p:cNvPr id="109" name="Freeform 109"/>
            <p:cNvSpPr>
              <a:spLocks noEditPoints="1"/>
            </p:cNvSpPr>
            <p:nvPr/>
          </p:nvSpPr>
          <p:spPr bwMode="auto">
            <a:xfrm>
              <a:off x="6334125" y="2227263"/>
              <a:ext cx="454025" cy="479425"/>
            </a:xfrm>
            <a:custGeom>
              <a:avLst/>
              <a:gdLst>
                <a:gd name="T0" fmla="*/ 66 w 121"/>
                <a:gd name="T1" fmla="*/ 0 h 128"/>
                <a:gd name="T2" fmla="*/ 64 w 121"/>
                <a:gd name="T3" fmla="*/ 0 h 128"/>
                <a:gd name="T4" fmla="*/ 9 w 121"/>
                <a:gd name="T5" fmla="*/ 32 h 128"/>
                <a:gd name="T6" fmla="*/ 0 w 121"/>
                <a:gd name="T7" fmla="*/ 64 h 128"/>
                <a:gd name="T8" fmla="*/ 64 w 121"/>
                <a:gd name="T9" fmla="*/ 128 h 128"/>
                <a:gd name="T10" fmla="*/ 119 w 121"/>
                <a:gd name="T11" fmla="*/ 96 h 128"/>
                <a:gd name="T12" fmla="*/ 121 w 121"/>
                <a:gd name="T13" fmla="*/ 94 h 128"/>
                <a:gd name="T14" fmla="*/ 66 w 121"/>
                <a:gd name="T15" fmla="*/ 63 h 128"/>
                <a:gd name="T16" fmla="*/ 66 w 121"/>
                <a:gd name="T17" fmla="*/ 0 h 128"/>
                <a:gd name="T18" fmla="*/ 114 w 121"/>
                <a:gd name="T19" fmla="*/ 96 h 128"/>
                <a:gd name="T20" fmla="*/ 113 w 121"/>
                <a:gd name="T21" fmla="*/ 97 h 128"/>
                <a:gd name="T22" fmla="*/ 94 w 121"/>
                <a:gd name="T23" fmla="*/ 115 h 128"/>
                <a:gd name="T24" fmla="*/ 80 w 121"/>
                <a:gd name="T25" fmla="*/ 121 h 128"/>
                <a:gd name="T26" fmla="*/ 64 w 121"/>
                <a:gd name="T27" fmla="*/ 123 h 128"/>
                <a:gd name="T28" fmla="*/ 41 w 121"/>
                <a:gd name="T29" fmla="*/ 119 h 128"/>
                <a:gd name="T30" fmla="*/ 22 w 121"/>
                <a:gd name="T31" fmla="*/ 106 h 128"/>
                <a:gd name="T32" fmla="*/ 9 w 121"/>
                <a:gd name="T33" fmla="*/ 87 h 128"/>
                <a:gd name="T34" fmla="*/ 5 w 121"/>
                <a:gd name="T35" fmla="*/ 64 h 128"/>
                <a:gd name="T36" fmla="*/ 7 w 121"/>
                <a:gd name="T37" fmla="*/ 48 h 128"/>
                <a:gd name="T38" fmla="*/ 12 w 121"/>
                <a:gd name="T39" fmla="*/ 34 h 128"/>
                <a:gd name="T40" fmla="*/ 34 w 121"/>
                <a:gd name="T41" fmla="*/ 13 h 128"/>
                <a:gd name="T42" fmla="*/ 48 w 121"/>
                <a:gd name="T43" fmla="*/ 7 h 128"/>
                <a:gd name="T44" fmla="*/ 60 w 121"/>
                <a:gd name="T45" fmla="*/ 5 h 128"/>
                <a:gd name="T46" fmla="*/ 62 w 121"/>
                <a:gd name="T47" fmla="*/ 5 h 128"/>
                <a:gd name="T48" fmla="*/ 62 w 121"/>
                <a:gd name="T49" fmla="*/ 64 h 128"/>
                <a:gd name="T50" fmla="*/ 63 w 121"/>
                <a:gd name="T51" fmla="*/ 66 h 128"/>
                <a:gd name="T52" fmla="*/ 64 w 121"/>
                <a:gd name="T53" fmla="*/ 67 h 128"/>
                <a:gd name="T54" fmla="*/ 114 w 121"/>
                <a:gd name="T55"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1" h="128">
                  <a:moveTo>
                    <a:pt x="66" y="0"/>
                  </a:moveTo>
                  <a:cubicBezTo>
                    <a:pt x="66" y="0"/>
                    <a:pt x="65" y="0"/>
                    <a:pt x="64" y="0"/>
                  </a:cubicBezTo>
                  <a:cubicBezTo>
                    <a:pt x="41" y="0"/>
                    <a:pt x="20" y="12"/>
                    <a:pt x="9" y="32"/>
                  </a:cubicBezTo>
                  <a:cubicBezTo>
                    <a:pt x="3" y="42"/>
                    <a:pt x="0" y="53"/>
                    <a:pt x="0" y="64"/>
                  </a:cubicBezTo>
                  <a:cubicBezTo>
                    <a:pt x="0" y="99"/>
                    <a:pt x="29" y="128"/>
                    <a:pt x="64" y="128"/>
                  </a:cubicBezTo>
                  <a:cubicBezTo>
                    <a:pt x="87" y="128"/>
                    <a:pt x="108" y="116"/>
                    <a:pt x="119" y="96"/>
                  </a:cubicBezTo>
                  <a:cubicBezTo>
                    <a:pt x="120" y="95"/>
                    <a:pt x="120" y="95"/>
                    <a:pt x="121" y="94"/>
                  </a:cubicBezTo>
                  <a:cubicBezTo>
                    <a:pt x="66" y="63"/>
                    <a:pt x="66" y="63"/>
                    <a:pt x="66" y="63"/>
                  </a:cubicBezTo>
                  <a:lnTo>
                    <a:pt x="66" y="0"/>
                  </a:lnTo>
                  <a:close/>
                  <a:moveTo>
                    <a:pt x="114" y="96"/>
                  </a:moveTo>
                  <a:cubicBezTo>
                    <a:pt x="113" y="97"/>
                    <a:pt x="113" y="97"/>
                    <a:pt x="113" y="97"/>
                  </a:cubicBezTo>
                  <a:cubicBezTo>
                    <a:pt x="109" y="104"/>
                    <a:pt x="102" y="111"/>
                    <a:pt x="94" y="115"/>
                  </a:cubicBezTo>
                  <a:cubicBezTo>
                    <a:pt x="90" y="118"/>
                    <a:pt x="85" y="120"/>
                    <a:pt x="80" y="121"/>
                  </a:cubicBezTo>
                  <a:cubicBezTo>
                    <a:pt x="75" y="123"/>
                    <a:pt x="69" y="123"/>
                    <a:pt x="64" y="123"/>
                  </a:cubicBezTo>
                  <a:cubicBezTo>
                    <a:pt x="56" y="123"/>
                    <a:pt x="48" y="122"/>
                    <a:pt x="41" y="119"/>
                  </a:cubicBezTo>
                  <a:cubicBezTo>
                    <a:pt x="34" y="116"/>
                    <a:pt x="27" y="111"/>
                    <a:pt x="22" y="106"/>
                  </a:cubicBezTo>
                  <a:cubicBezTo>
                    <a:pt x="16" y="101"/>
                    <a:pt x="12" y="94"/>
                    <a:pt x="9" y="87"/>
                  </a:cubicBezTo>
                  <a:cubicBezTo>
                    <a:pt x="6" y="80"/>
                    <a:pt x="5" y="72"/>
                    <a:pt x="5" y="64"/>
                  </a:cubicBezTo>
                  <a:cubicBezTo>
                    <a:pt x="5" y="59"/>
                    <a:pt x="5" y="53"/>
                    <a:pt x="7" y="48"/>
                  </a:cubicBezTo>
                  <a:cubicBezTo>
                    <a:pt x="8" y="43"/>
                    <a:pt x="10" y="39"/>
                    <a:pt x="12" y="34"/>
                  </a:cubicBezTo>
                  <a:cubicBezTo>
                    <a:pt x="18" y="25"/>
                    <a:pt x="25" y="18"/>
                    <a:pt x="34" y="13"/>
                  </a:cubicBezTo>
                  <a:cubicBezTo>
                    <a:pt x="38" y="10"/>
                    <a:pt x="43" y="8"/>
                    <a:pt x="48" y="7"/>
                  </a:cubicBezTo>
                  <a:cubicBezTo>
                    <a:pt x="52" y="6"/>
                    <a:pt x="56" y="5"/>
                    <a:pt x="60" y="5"/>
                  </a:cubicBezTo>
                  <a:cubicBezTo>
                    <a:pt x="62" y="5"/>
                    <a:pt x="62" y="5"/>
                    <a:pt x="62" y="5"/>
                  </a:cubicBezTo>
                  <a:cubicBezTo>
                    <a:pt x="62" y="64"/>
                    <a:pt x="62" y="64"/>
                    <a:pt x="62" y="64"/>
                  </a:cubicBezTo>
                  <a:cubicBezTo>
                    <a:pt x="62" y="65"/>
                    <a:pt x="62" y="66"/>
                    <a:pt x="63" y="66"/>
                  </a:cubicBezTo>
                  <a:cubicBezTo>
                    <a:pt x="64" y="67"/>
                    <a:pt x="64" y="67"/>
                    <a:pt x="64" y="67"/>
                  </a:cubicBezTo>
                  <a:lnTo>
                    <a:pt x="11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0" name="Freeform 110"/>
            <p:cNvSpPr/>
            <p:nvPr/>
          </p:nvSpPr>
          <p:spPr bwMode="auto">
            <a:xfrm>
              <a:off x="6623050" y="2233613"/>
              <a:ext cx="192088" cy="304800"/>
            </a:xfrm>
            <a:custGeom>
              <a:avLst/>
              <a:gdLst>
                <a:gd name="T0" fmla="*/ 3 w 51"/>
                <a:gd name="T1" fmla="*/ 0 h 81"/>
                <a:gd name="T2" fmla="*/ 2 w 51"/>
                <a:gd name="T3" fmla="*/ 0 h 81"/>
                <a:gd name="T4" fmla="*/ 0 w 51"/>
                <a:gd name="T5" fmla="*/ 2 h 81"/>
                <a:gd name="T6" fmla="*/ 1 w 51"/>
                <a:gd name="T7" fmla="*/ 4 h 81"/>
                <a:gd name="T8" fmla="*/ 10 w 51"/>
                <a:gd name="T9" fmla="*/ 7 h 81"/>
                <a:gd name="T10" fmla="*/ 29 w 51"/>
                <a:gd name="T11" fmla="*/ 20 h 81"/>
                <a:gd name="T12" fmla="*/ 42 w 51"/>
                <a:gd name="T13" fmla="*/ 39 h 81"/>
                <a:gd name="T14" fmla="*/ 46 w 51"/>
                <a:gd name="T15" fmla="*/ 62 h 81"/>
                <a:gd name="T16" fmla="*/ 44 w 51"/>
                <a:gd name="T17" fmla="*/ 78 h 81"/>
                <a:gd name="T18" fmla="*/ 44 w 51"/>
                <a:gd name="T19" fmla="*/ 78 h 81"/>
                <a:gd name="T20" fmla="*/ 44 w 51"/>
                <a:gd name="T21" fmla="*/ 79 h 81"/>
                <a:gd name="T22" fmla="*/ 46 w 51"/>
                <a:gd name="T23" fmla="*/ 81 h 81"/>
                <a:gd name="T24" fmla="*/ 49 w 51"/>
                <a:gd name="T25" fmla="*/ 80 h 81"/>
                <a:gd name="T26" fmla="*/ 51 w 51"/>
                <a:gd name="T27" fmla="*/ 62 h 81"/>
                <a:gd name="T28" fmla="*/ 3 w 51"/>
                <a:gd name="T2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 h="81">
                  <a:moveTo>
                    <a:pt x="3" y="0"/>
                  </a:moveTo>
                  <a:cubicBezTo>
                    <a:pt x="2" y="0"/>
                    <a:pt x="2" y="0"/>
                    <a:pt x="2" y="0"/>
                  </a:cubicBezTo>
                  <a:cubicBezTo>
                    <a:pt x="1" y="0"/>
                    <a:pt x="0" y="1"/>
                    <a:pt x="0" y="2"/>
                  </a:cubicBezTo>
                  <a:cubicBezTo>
                    <a:pt x="0" y="3"/>
                    <a:pt x="0" y="4"/>
                    <a:pt x="1" y="4"/>
                  </a:cubicBezTo>
                  <a:cubicBezTo>
                    <a:pt x="4" y="5"/>
                    <a:pt x="7" y="6"/>
                    <a:pt x="10" y="7"/>
                  </a:cubicBezTo>
                  <a:cubicBezTo>
                    <a:pt x="17" y="10"/>
                    <a:pt x="24" y="14"/>
                    <a:pt x="29" y="20"/>
                  </a:cubicBezTo>
                  <a:cubicBezTo>
                    <a:pt x="34" y="25"/>
                    <a:pt x="39" y="32"/>
                    <a:pt x="42" y="39"/>
                  </a:cubicBezTo>
                  <a:cubicBezTo>
                    <a:pt x="45" y="46"/>
                    <a:pt x="46" y="54"/>
                    <a:pt x="46" y="62"/>
                  </a:cubicBezTo>
                  <a:cubicBezTo>
                    <a:pt x="46" y="67"/>
                    <a:pt x="46" y="73"/>
                    <a:pt x="44" y="78"/>
                  </a:cubicBezTo>
                  <a:cubicBezTo>
                    <a:pt x="44" y="78"/>
                    <a:pt x="44" y="78"/>
                    <a:pt x="44" y="78"/>
                  </a:cubicBezTo>
                  <a:cubicBezTo>
                    <a:pt x="44" y="79"/>
                    <a:pt x="44" y="79"/>
                    <a:pt x="44" y="79"/>
                  </a:cubicBezTo>
                  <a:cubicBezTo>
                    <a:pt x="44" y="80"/>
                    <a:pt x="45" y="81"/>
                    <a:pt x="46" y="81"/>
                  </a:cubicBezTo>
                  <a:cubicBezTo>
                    <a:pt x="47" y="81"/>
                    <a:pt x="48" y="81"/>
                    <a:pt x="49" y="80"/>
                  </a:cubicBezTo>
                  <a:cubicBezTo>
                    <a:pt x="50" y="74"/>
                    <a:pt x="51" y="68"/>
                    <a:pt x="51" y="62"/>
                  </a:cubicBezTo>
                  <a:cubicBezTo>
                    <a:pt x="51" y="33"/>
                    <a:pt x="31" y="7"/>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11" name="Freeform 111"/>
          <p:cNvSpPr>
            <a:spLocks noEditPoints="1"/>
          </p:cNvSpPr>
          <p:nvPr/>
        </p:nvSpPr>
        <p:spPr bwMode="auto">
          <a:xfrm>
            <a:off x="5365750" y="2227263"/>
            <a:ext cx="495300" cy="479425"/>
          </a:xfrm>
          <a:custGeom>
            <a:avLst/>
            <a:gdLst>
              <a:gd name="T0" fmla="*/ 98 w 132"/>
              <a:gd name="T1" fmla="*/ 9 h 128"/>
              <a:gd name="T2" fmla="*/ 11 w 132"/>
              <a:gd name="T3" fmla="*/ 32 h 128"/>
              <a:gd name="T4" fmla="*/ 34 w 132"/>
              <a:gd name="T5" fmla="*/ 119 h 128"/>
              <a:gd name="T6" fmla="*/ 121 w 132"/>
              <a:gd name="T7" fmla="*/ 96 h 128"/>
              <a:gd name="T8" fmla="*/ 125 w 132"/>
              <a:gd name="T9" fmla="*/ 55 h 128"/>
              <a:gd name="T10" fmla="*/ 125 w 132"/>
              <a:gd name="T11" fmla="*/ 65 h 128"/>
              <a:gd name="T12" fmla="*/ 97 w 132"/>
              <a:gd name="T13" fmla="*/ 79 h 128"/>
              <a:gd name="T14" fmla="*/ 125 w 132"/>
              <a:gd name="T15" fmla="*/ 55 h 128"/>
              <a:gd name="T16" fmla="*/ 123 w 132"/>
              <a:gd name="T17" fmla="*/ 46 h 128"/>
              <a:gd name="T18" fmla="*/ 93 w 132"/>
              <a:gd name="T19" fmla="*/ 77 h 128"/>
              <a:gd name="T20" fmla="*/ 119 w 132"/>
              <a:gd name="T21" fmla="*/ 36 h 128"/>
              <a:gd name="T22" fmla="*/ 111 w 132"/>
              <a:gd name="T23" fmla="*/ 25 h 128"/>
              <a:gd name="T24" fmla="*/ 116 w 132"/>
              <a:gd name="T25" fmla="*/ 31 h 128"/>
              <a:gd name="T26" fmla="*/ 79 w 132"/>
              <a:gd name="T27" fmla="*/ 69 h 128"/>
              <a:gd name="T28" fmla="*/ 110 w 132"/>
              <a:gd name="T29" fmla="*/ 24 h 128"/>
              <a:gd name="T30" fmla="*/ 68 w 132"/>
              <a:gd name="T31" fmla="*/ 5 h 128"/>
              <a:gd name="T32" fmla="*/ 77 w 132"/>
              <a:gd name="T33" fmla="*/ 6 h 128"/>
              <a:gd name="T34" fmla="*/ 68 w 132"/>
              <a:gd name="T35" fmla="*/ 17 h 128"/>
              <a:gd name="T36" fmla="*/ 68 w 132"/>
              <a:gd name="T37" fmla="*/ 24 h 128"/>
              <a:gd name="T38" fmla="*/ 85 w 132"/>
              <a:gd name="T39" fmla="*/ 8 h 128"/>
              <a:gd name="T40" fmla="*/ 95 w 132"/>
              <a:gd name="T41" fmla="*/ 12 h 128"/>
              <a:gd name="T42" fmla="*/ 68 w 132"/>
              <a:gd name="T43" fmla="*/ 24 h 128"/>
              <a:gd name="T44" fmla="*/ 99 w 132"/>
              <a:gd name="T45" fmla="*/ 14 h 128"/>
              <a:gd name="T46" fmla="*/ 106 w 132"/>
              <a:gd name="T47" fmla="*/ 20 h 128"/>
              <a:gd name="T48" fmla="*/ 68 w 132"/>
              <a:gd name="T49" fmla="*/ 59 h 128"/>
              <a:gd name="T50" fmla="*/ 115 w 132"/>
              <a:gd name="T51" fmla="*/ 97 h 128"/>
              <a:gd name="T52" fmla="*/ 95 w 132"/>
              <a:gd name="T53" fmla="*/ 116 h 128"/>
              <a:gd name="T54" fmla="*/ 51 w 132"/>
              <a:gd name="T55" fmla="*/ 121 h 128"/>
              <a:gd name="T56" fmla="*/ 19 w 132"/>
              <a:gd name="T57" fmla="*/ 100 h 128"/>
              <a:gd name="T58" fmla="*/ 7 w 132"/>
              <a:gd name="T59" fmla="*/ 57 h 128"/>
              <a:gd name="T60" fmla="*/ 24 w 132"/>
              <a:gd name="T61" fmla="*/ 22 h 128"/>
              <a:gd name="T62" fmla="*/ 62 w 132"/>
              <a:gd name="T63" fmla="*/ 5 h 128"/>
              <a:gd name="T64" fmla="*/ 64 w 132"/>
              <a:gd name="T65" fmla="*/ 64 h 128"/>
              <a:gd name="T66" fmla="*/ 116 w 132"/>
              <a:gd name="T67" fmla="*/ 96 h 128"/>
              <a:gd name="T68" fmla="*/ 119 w 132"/>
              <a:gd name="T69" fmla="*/ 92 h 128"/>
              <a:gd name="T70" fmla="*/ 125 w 132"/>
              <a:gd name="T71" fmla="*/ 72 h 128"/>
              <a:gd name="T72" fmla="*/ 119 w 132"/>
              <a:gd name="T73" fmla="*/ 9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2" h="128">
                <a:moveTo>
                  <a:pt x="128" y="47"/>
                </a:moveTo>
                <a:cubicBezTo>
                  <a:pt x="123" y="31"/>
                  <a:pt x="113" y="17"/>
                  <a:pt x="98" y="9"/>
                </a:cubicBezTo>
                <a:cubicBezTo>
                  <a:pt x="88" y="3"/>
                  <a:pt x="77" y="0"/>
                  <a:pt x="66" y="0"/>
                </a:cubicBezTo>
                <a:cubicBezTo>
                  <a:pt x="43" y="0"/>
                  <a:pt x="22" y="12"/>
                  <a:pt x="11" y="32"/>
                </a:cubicBezTo>
                <a:cubicBezTo>
                  <a:pt x="2" y="47"/>
                  <a:pt x="0" y="64"/>
                  <a:pt x="4" y="81"/>
                </a:cubicBezTo>
                <a:cubicBezTo>
                  <a:pt x="9" y="97"/>
                  <a:pt x="19" y="111"/>
                  <a:pt x="34" y="119"/>
                </a:cubicBezTo>
                <a:cubicBezTo>
                  <a:pt x="44" y="125"/>
                  <a:pt x="55" y="128"/>
                  <a:pt x="66" y="128"/>
                </a:cubicBezTo>
                <a:cubicBezTo>
                  <a:pt x="89" y="128"/>
                  <a:pt x="110" y="116"/>
                  <a:pt x="121" y="96"/>
                </a:cubicBezTo>
                <a:cubicBezTo>
                  <a:pt x="130" y="81"/>
                  <a:pt x="132" y="64"/>
                  <a:pt x="128" y="47"/>
                </a:cubicBezTo>
                <a:close/>
                <a:moveTo>
                  <a:pt x="125" y="55"/>
                </a:moveTo>
                <a:cubicBezTo>
                  <a:pt x="125" y="58"/>
                  <a:pt x="125" y="61"/>
                  <a:pt x="125" y="65"/>
                </a:cubicBezTo>
                <a:cubicBezTo>
                  <a:pt x="125" y="65"/>
                  <a:pt x="125" y="65"/>
                  <a:pt x="125" y="65"/>
                </a:cubicBezTo>
                <a:cubicBezTo>
                  <a:pt x="106" y="84"/>
                  <a:pt x="106" y="84"/>
                  <a:pt x="106" y="84"/>
                </a:cubicBezTo>
                <a:cubicBezTo>
                  <a:pt x="97" y="79"/>
                  <a:pt x="97" y="79"/>
                  <a:pt x="97" y="79"/>
                </a:cubicBezTo>
                <a:cubicBezTo>
                  <a:pt x="124" y="52"/>
                  <a:pt x="124" y="52"/>
                  <a:pt x="124" y="52"/>
                </a:cubicBezTo>
                <a:lnTo>
                  <a:pt x="125" y="55"/>
                </a:lnTo>
                <a:close/>
                <a:moveTo>
                  <a:pt x="120" y="38"/>
                </a:moveTo>
                <a:cubicBezTo>
                  <a:pt x="121" y="41"/>
                  <a:pt x="122" y="43"/>
                  <a:pt x="123" y="46"/>
                </a:cubicBezTo>
                <a:cubicBezTo>
                  <a:pt x="123" y="47"/>
                  <a:pt x="123" y="47"/>
                  <a:pt x="123" y="47"/>
                </a:cubicBezTo>
                <a:cubicBezTo>
                  <a:pt x="93" y="77"/>
                  <a:pt x="93" y="77"/>
                  <a:pt x="93" y="77"/>
                </a:cubicBezTo>
                <a:cubicBezTo>
                  <a:pt x="84" y="71"/>
                  <a:pt x="84" y="71"/>
                  <a:pt x="84" y="71"/>
                </a:cubicBezTo>
                <a:cubicBezTo>
                  <a:pt x="119" y="36"/>
                  <a:pt x="119" y="36"/>
                  <a:pt x="119" y="36"/>
                </a:cubicBezTo>
                <a:lnTo>
                  <a:pt x="120" y="38"/>
                </a:lnTo>
                <a:close/>
                <a:moveTo>
                  <a:pt x="111" y="25"/>
                </a:moveTo>
                <a:cubicBezTo>
                  <a:pt x="112" y="26"/>
                  <a:pt x="113" y="27"/>
                  <a:pt x="113" y="28"/>
                </a:cubicBezTo>
                <a:cubicBezTo>
                  <a:pt x="114" y="29"/>
                  <a:pt x="115" y="30"/>
                  <a:pt x="116" y="31"/>
                </a:cubicBezTo>
                <a:cubicBezTo>
                  <a:pt x="116" y="32"/>
                  <a:pt x="116" y="32"/>
                  <a:pt x="116" y="32"/>
                </a:cubicBezTo>
                <a:cubicBezTo>
                  <a:pt x="79" y="69"/>
                  <a:pt x="79" y="69"/>
                  <a:pt x="79" y="69"/>
                </a:cubicBezTo>
                <a:cubicBezTo>
                  <a:pt x="70" y="64"/>
                  <a:pt x="70" y="64"/>
                  <a:pt x="70" y="64"/>
                </a:cubicBezTo>
                <a:cubicBezTo>
                  <a:pt x="110" y="24"/>
                  <a:pt x="110" y="24"/>
                  <a:pt x="110" y="24"/>
                </a:cubicBezTo>
                <a:lnTo>
                  <a:pt x="111" y="25"/>
                </a:lnTo>
                <a:close/>
                <a:moveTo>
                  <a:pt x="68" y="5"/>
                </a:moveTo>
                <a:cubicBezTo>
                  <a:pt x="70" y="5"/>
                  <a:pt x="70" y="5"/>
                  <a:pt x="70" y="5"/>
                </a:cubicBezTo>
                <a:cubicBezTo>
                  <a:pt x="72" y="5"/>
                  <a:pt x="75" y="5"/>
                  <a:pt x="77" y="6"/>
                </a:cubicBezTo>
                <a:cubicBezTo>
                  <a:pt x="80" y="6"/>
                  <a:pt x="80" y="6"/>
                  <a:pt x="80" y="6"/>
                </a:cubicBezTo>
                <a:cubicBezTo>
                  <a:pt x="68" y="17"/>
                  <a:pt x="68" y="17"/>
                  <a:pt x="68" y="17"/>
                </a:cubicBezTo>
                <a:lnTo>
                  <a:pt x="68" y="5"/>
                </a:lnTo>
                <a:close/>
                <a:moveTo>
                  <a:pt x="68" y="24"/>
                </a:moveTo>
                <a:cubicBezTo>
                  <a:pt x="85" y="8"/>
                  <a:pt x="85" y="8"/>
                  <a:pt x="85" y="8"/>
                </a:cubicBezTo>
                <a:cubicBezTo>
                  <a:pt x="85" y="8"/>
                  <a:pt x="85" y="8"/>
                  <a:pt x="85" y="8"/>
                </a:cubicBezTo>
                <a:cubicBezTo>
                  <a:pt x="88" y="9"/>
                  <a:pt x="91" y="10"/>
                  <a:pt x="93" y="11"/>
                </a:cubicBezTo>
                <a:cubicBezTo>
                  <a:pt x="95" y="12"/>
                  <a:pt x="95" y="12"/>
                  <a:pt x="95" y="12"/>
                </a:cubicBezTo>
                <a:cubicBezTo>
                  <a:pt x="68" y="38"/>
                  <a:pt x="68" y="38"/>
                  <a:pt x="68" y="38"/>
                </a:cubicBezTo>
                <a:lnTo>
                  <a:pt x="68" y="24"/>
                </a:lnTo>
                <a:close/>
                <a:moveTo>
                  <a:pt x="68" y="45"/>
                </a:moveTo>
                <a:cubicBezTo>
                  <a:pt x="99" y="14"/>
                  <a:pt x="99" y="14"/>
                  <a:pt x="99" y="14"/>
                </a:cubicBezTo>
                <a:cubicBezTo>
                  <a:pt x="100" y="15"/>
                  <a:pt x="100" y="15"/>
                  <a:pt x="100" y="15"/>
                </a:cubicBezTo>
                <a:cubicBezTo>
                  <a:pt x="102" y="17"/>
                  <a:pt x="104" y="18"/>
                  <a:pt x="106" y="20"/>
                </a:cubicBezTo>
                <a:cubicBezTo>
                  <a:pt x="107" y="21"/>
                  <a:pt x="107" y="21"/>
                  <a:pt x="107" y="21"/>
                </a:cubicBezTo>
                <a:cubicBezTo>
                  <a:pt x="68" y="59"/>
                  <a:pt x="68" y="59"/>
                  <a:pt x="68" y="59"/>
                </a:cubicBezTo>
                <a:lnTo>
                  <a:pt x="68" y="45"/>
                </a:lnTo>
                <a:close/>
                <a:moveTo>
                  <a:pt x="115" y="97"/>
                </a:moveTo>
                <a:cubicBezTo>
                  <a:pt x="113" y="100"/>
                  <a:pt x="111" y="104"/>
                  <a:pt x="108" y="106"/>
                </a:cubicBezTo>
                <a:cubicBezTo>
                  <a:pt x="104" y="110"/>
                  <a:pt x="100" y="113"/>
                  <a:pt x="95" y="116"/>
                </a:cubicBezTo>
                <a:cubicBezTo>
                  <a:pt x="86" y="121"/>
                  <a:pt x="76" y="123"/>
                  <a:pt x="66" y="123"/>
                </a:cubicBezTo>
                <a:cubicBezTo>
                  <a:pt x="61" y="123"/>
                  <a:pt x="56" y="123"/>
                  <a:pt x="51" y="121"/>
                </a:cubicBezTo>
                <a:cubicBezTo>
                  <a:pt x="46" y="120"/>
                  <a:pt x="41" y="118"/>
                  <a:pt x="36" y="115"/>
                </a:cubicBezTo>
                <a:cubicBezTo>
                  <a:pt x="29" y="111"/>
                  <a:pt x="23" y="106"/>
                  <a:pt x="19" y="100"/>
                </a:cubicBezTo>
                <a:cubicBezTo>
                  <a:pt x="14" y="94"/>
                  <a:pt x="11" y="87"/>
                  <a:pt x="9" y="79"/>
                </a:cubicBezTo>
                <a:cubicBezTo>
                  <a:pt x="7" y="72"/>
                  <a:pt x="6" y="64"/>
                  <a:pt x="7" y="57"/>
                </a:cubicBezTo>
                <a:cubicBezTo>
                  <a:pt x="8" y="49"/>
                  <a:pt x="11" y="41"/>
                  <a:pt x="15" y="34"/>
                </a:cubicBezTo>
                <a:cubicBezTo>
                  <a:pt x="17" y="30"/>
                  <a:pt x="21" y="25"/>
                  <a:pt x="24" y="22"/>
                </a:cubicBezTo>
                <a:cubicBezTo>
                  <a:pt x="28" y="18"/>
                  <a:pt x="32" y="15"/>
                  <a:pt x="37" y="12"/>
                </a:cubicBezTo>
                <a:cubicBezTo>
                  <a:pt x="44" y="8"/>
                  <a:pt x="53" y="5"/>
                  <a:pt x="62" y="5"/>
                </a:cubicBezTo>
                <a:cubicBezTo>
                  <a:pt x="64" y="5"/>
                  <a:pt x="64" y="5"/>
                  <a:pt x="64" y="5"/>
                </a:cubicBezTo>
                <a:cubicBezTo>
                  <a:pt x="64" y="64"/>
                  <a:pt x="64" y="64"/>
                  <a:pt x="64" y="64"/>
                </a:cubicBezTo>
                <a:cubicBezTo>
                  <a:pt x="64" y="65"/>
                  <a:pt x="64" y="66"/>
                  <a:pt x="65" y="66"/>
                </a:cubicBezTo>
                <a:cubicBezTo>
                  <a:pt x="116" y="96"/>
                  <a:pt x="116" y="96"/>
                  <a:pt x="116" y="96"/>
                </a:cubicBezTo>
                <a:lnTo>
                  <a:pt x="115" y="97"/>
                </a:lnTo>
                <a:close/>
                <a:moveTo>
                  <a:pt x="119" y="92"/>
                </a:moveTo>
                <a:cubicBezTo>
                  <a:pt x="110" y="87"/>
                  <a:pt x="110" y="87"/>
                  <a:pt x="110" y="87"/>
                </a:cubicBezTo>
                <a:cubicBezTo>
                  <a:pt x="125" y="72"/>
                  <a:pt x="125" y="72"/>
                  <a:pt x="125" y="72"/>
                </a:cubicBezTo>
                <a:cubicBezTo>
                  <a:pt x="124" y="77"/>
                  <a:pt x="124" y="77"/>
                  <a:pt x="124" y="77"/>
                </a:cubicBezTo>
                <a:cubicBezTo>
                  <a:pt x="123" y="81"/>
                  <a:pt x="121" y="86"/>
                  <a:pt x="119" y="90"/>
                </a:cubicBezTo>
                <a:lnTo>
                  <a:pt x="119" y="92"/>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98" name="组合 197"/>
          <p:cNvGrpSpPr/>
          <p:nvPr/>
        </p:nvGrpSpPr>
        <p:grpSpPr>
          <a:xfrm>
            <a:off x="4581525" y="2227263"/>
            <a:ext cx="142875" cy="479425"/>
            <a:chOff x="4581525" y="2227263"/>
            <a:chExt cx="142875" cy="479425"/>
          </a:xfrm>
          <a:solidFill>
            <a:schemeClr val="accent1"/>
          </a:solidFill>
        </p:grpSpPr>
        <p:sp>
          <p:nvSpPr>
            <p:cNvPr id="112" name="Freeform 112"/>
            <p:cNvSpPr>
              <a:spLocks noEditPoints="1"/>
            </p:cNvSpPr>
            <p:nvPr/>
          </p:nvSpPr>
          <p:spPr bwMode="auto">
            <a:xfrm>
              <a:off x="4581525" y="2373313"/>
              <a:ext cx="142875" cy="333375"/>
            </a:xfrm>
            <a:custGeom>
              <a:avLst/>
              <a:gdLst>
                <a:gd name="T0" fmla="*/ 38 w 38"/>
                <a:gd name="T1" fmla="*/ 70 h 89"/>
                <a:gd name="T2" fmla="*/ 28 w 38"/>
                <a:gd name="T3" fmla="*/ 2 h 89"/>
                <a:gd name="T4" fmla="*/ 26 w 38"/>
                <a:gd name="T5" fmla="*/ 0 h 89"/>
                <a:gd name="T6" fmla="*/ 12 w 38"/>
                <a:gd name="T7" fmla="*/ 0 h 89"/>
                <a:gd name="T8" fmla="*/ 10 w 38"/>
                <a:gd name="T9" fmla="*/ 2 h 89"/>
                <a:gd name="T10" fmla="*/ 0 w 38"/>
                <a:gd name="T11" fmla="*/ 70 h 89"/>
                <a:gd name="T12" fmla="*/ 0 w 38"/>
                <a:gd name="T13" fmla="*/ 70 h 89"/>
                <a:gd name="T14" fmla="*/ 1 w 38"/>
                <a:gd name="T15" fmla="*/ 72 h 89"/>
                <a:gd name="T16" fmla="*/ 1 w 38"/>
                <a:gd name="T17" fmla="*/ 72 h 89"/>
                <a:gd name="T18" fmla="*/ 17 w 38"/>
                <a:gd name="T19" fmla="*/ 88 h 89"/>
                <a:gd name="T20" fmla="*/ 21 w 38"/>
                <a:gd name="T21" fmla="*/ 88 h 89"/>
                <a:gd name="T22" fmla="*/ 37 w 38"/>
                <a:gd name="T23" fmla="*/ 72 h 89"/>
                <a:gd name="T24" fmla="*/ 38 w 38"/>
                <a:gd name="T25" fmla="*/ 70 h 89"/>
                <a:gd name="T26" fmla="*/ 38 w 38"/>
                <a:gd name="T27" fmla="*/ 70 h 89"/>
                <a:gd name="T28" fmla="*/ 19 w 38"/>
                <a:gd name="T29" fmla="*/ 83 h 89"/>
                <a:gd name="T30" fmla="*/ 5 w 38"/>
                <a:gd name="T31" fmla="*/ 69 h 89"/>
                <a:gd name="T32" fmla="*/ 14 w 38"/>
                <a:gd name="T33" fmla="*/ 5 h 89"/>
                <a:gd name="T34" fmla="*/ 24 w 38"/>
                <a:gd name="T35" fmla="*/ 5 h 89"/>
                <a:gd name="T36" fmla="*/ 33 w 38"/>
                <a:gd name="T37" fmla="*/ 69 h 89"/>
                <a:gd name="T38" fmla="*/ 19 w 38"/>
                <a:gd name="T39" fmla="*/ 83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 h="89">
                  <a:moveTo>
                    <a:pt x="38" y="70"/>
                  </a:moveTo>
                  <a:cubicBezTo>
                    <a:pt x="28" y="2"/>
                    <a:pt x="28" y="2"/>
                    <a:pt x="28" y="2"/>
                  </a:cubicBezTo>
                  <a:cubicBezTo>
                    <a:pt x="28" y="1"/>
                    <a:pt x="27" y="0"/>
                    <a:pt x="26" y="0"/>
                  </a:cubicBezTo>
                  <a:cubicBezTo>
                    <a:pt x="12" y="0"/>
                    <a:pt x="12" y="0"/>
                    <a:pt x="12" y="0"/>
                  </a:cubicBezTo>
                  <a:cubicBezTo>
                    <a:pt x="11" y="0"/>
                    <a:pt x="10" y="1"/>
                    <a:pt x="10" y="2"/>
                  </a:cubicBezTo>
                  <a:cubicBezTo>
                    <a:pt x="0" y="70"/>
                    <a:pt x="0" y="70"/>
                    <a:pt x="0" y="70"/>
                  </a:cubicBezTo>
                  <a:cubicBezTo>
                    <a:pt x="0" y="70"/>
                    <a:pt x="0" y="70"/>
                    <a:pt x="0" y="70"/>
                  </a:cubicBezTo>
                  <a:cubicBezTo>
                    <a:pt x="0" y="71"/>
                    <a:pt x="0" y="71"/>
                    <a:pt x="1" y="72"/>
                  </a:cubicBezTo>
                  <a:cubicBezTo>
                    <a:pt x="1" y="72"/>
                    <a:pt x="1" y="72"/>
                    <a:pt x="1" y="72"/>
                  </a:cubicBezTo>
                  <a:cubicBezTo>
                    <a:pt x="17" y="88"/>
                    <a:pt x="17" y="88"/>
                    <a:pt x="17" y="88"/>
                  </a:cubicBezTo>
                  <a:cubicBezTo>
                    <a:pt x="18" y="89"/>
                    <a:pt x="20" y="89"/>
                    <a:pt x="21" y="88"/>
                  </a:cubicBezTo>
                  <a:cubicBezTo>
                    <a:pt x="37" y="72"/>
                    <a:pt x="37" y="72"/>
                    <a:pt x="37" y="72"/>
                  </a:cubicBezTo>
                  <a:cubicBezTo>
                    <a:pt x="38" y="71"/>
                    <a:pt x="38" y="71"/>
                    <a:pt x="38" y="70"/>
                  </a:cubicBezTo>
                  <a:cubicBezTo>
                    <a:pt x="38" y="70"/>
                    <a:pt x="38" y="70"/>
                    <a:pt x="38" y="70"/>
                  </a:cubicBezTo>
                  <a:close/>
                  <a:moveTo>
                    <a:pt x="19" y="83"/>
                  </a:moveTo>
                  <a:cubicBezTo>
                    <a:pt x="5" y="69"/>
                    <a:pt x="5" y="69"/>
                    <a:pt x="5" y="69"/>
                  </a:cubicBezTo>
                  <a:cubicBezTo>
                    <a:pt x="14" y="5"/>
                    <a:pt x="14" y="5"/>
                    <a:pt x="14" y="5"/>
                  </a:cubicBezTo>
                  <a:cubicBezTo>
                    <a:pt x="24" y="5"/>
                    <a:pt x="24" y="5"/>
                    <a:pt x="24" y="5"/>
                  </a:cubicBezTo>
                  <a:cubicBezTo>
                    <a:pt x="33" y="69"/>
                    <a:pt x="33" y="69"/>
                    <a:pt x="33" y="69"/>
                  </a:cubicBezTo>
                  <a:lnTo>
                    <a:pt x="19" y="8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3" name="Freeform 113"/>
            <p:cNvSpPr>
              <a:spLocks noEditPoints="1"/>
            </p:cNvSpPr>
            <p:nvPr/>
          </p:nvSpPr>
          <p:spPr bwMode="auto">
            <a:xfrm>
              <a:off x="4600575" y="2227263"/>
              <a:ext cx="104775" cy="104775"/>
            </a:xfrm>
            <a:custGeom>
              <a:avLst/>
              <a:gdLst>
                <a:gd name="T0" fmla="*/ 9 w 28"/>
                <a:gd name="T1" fmla="*/ 27 h 28"/>
                <a:gd name="T2" fmla="*/ 10 w 28"/>
                <a:gd name="T3" fmla="*/ 28 h 28"/>
                <a:gd name="T4" fmla="*/ 18 w 28"/>
                <a:gd name="T5" fmla="*/ 28 h 28"/>
                <a:gd name="T6" fmla="*/ 19 w 28"/>
                <a:gd name="T7" fmla="*/ 27 h 28"/>
                <a:gd name="T8" fmla="*/ 27 w 28"/>
                <a:gd name="T9" fmla="*/ 19 h 28"/>
                <a:gd name="T10" fmla="*/ 28 w 28"/>
                <a:gd name="T11" fmla="*/ 18 h 28"/>
                <a:gd name="T12" fmla="*/ 28 w 28"/>
                <a:gd name="T13" fmla="*/ 2 h 28"/>
                <a:gd name="T14" fmla="*/ 26 w 28"/>
                <a:gd name="T15" fmla="*/ 0 h 28"/>
                <a:gd name="T16" fmla="*/ 2 w 28"/>
                <a:gd name="T17" fmla="*/ 0 h 28"/>
                <a:gd name="T18" fmla="*/ 0 w 28"/>
                <a:gd name="T19" fmla="*/ 2 h 28"/>
                <a:gd name="T20" fmla="*/ 0 w 28"/>
                <a:gd name="T21" fmla="*/ 18 h 28"/>
                <a:gd name="T22" fmla="*/ 1 w 28"/>
                <a:gd name="T23" fmla="*/ 19 h 28"/>
                <a:gd name="T24" fmla="*/ 9 w 28"/>
                <a:gd name="T25" fmla="*/ 27 h 28"/>
                <a:gd name="T26" fmla="*/ 4 w 28"/>
                <a:gd name="T27" fmla="*/ 5 h 28"/>
                <a:gd name="T28" fmla="*/ 23 w 28"/>
                <a:gd name="T29" fmla="*/ 5 h 28"/>
                <a:gd name="T30" fmla="*/ 23 w 28"/>
                <a:gd name="T31" fmla="*/ 17 h 28"/>
                <a:gd name="T32" fmla="*/ 17 w 28"/>
                <a:gd name="T33" fmla="*/ 24 h 28"/>
                <a:gd name="T34" fmla="*/ 11 w 28"/>
                <a:gd name="T35" fmla="*/ 24 h 28"/>
                <a:gd name="T36" fmla="*/ 4 w 28"/>
                <a:gd name="T37" fmla="*/ 17 h 28"/>
                <a:gd name="T38" fmla="*/ 4 w 28"/>
                <a:gd name="T3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 h="28">
                  <a:moveTo>
                    <a:pt x="9" y="27"/>
                  </a:moveTo>
                  <a:cubicBezTo>
                    <a:pt x="9" y="28"/>
                    <a:pt x="10" y="28"/>
                    <a:pt x="10" y="28"/>
                  </a:cubicBezTo>
                  <a:cubicBezTo>
                    <a:pt x="18" y="28"/>
                    <a:pt x="18" y="28"/>
                    <a:pt x="18" y="28"/>
                  </a:cubicBezTo>
                  <a:cubicBezTo>
                    <a:pt x="18" y="28"/>
                    <a:pt x="19" y="28"/>
                    <a:pt x="19" y="27"/>
                  </a:cubicBezTo>
                  <a:cubicBezTo>
                    <a:pt x="27" y="19"/>
                    <a:pt x="27" y="19"/>
                    <a:pt x="27" y="19"/>
                  </a:cubicBezTo>
                  <a:cubicBezTo>
                    <a:pt x="28" y="19"/>
                    <a:pt x="28" y="18"/>
                    <a:pt x="28" y="18"/>
                  </a:cubicBezTo>
                  <a:cubicBezTo>
                    <a:pt x="28" y="2"/>
                    <a:pt x="28" y="2"/>
                    <a:pt x="28" y="2"/>
                  </a:cubicBezTo>
                  <a:cubicBezTo>
                    <a:pt x="28" y="1"/>
                    <a:pt x="27" y="0"/>
                    <a:pt x="26" y="0"/>
                  </a:cubicBezTo>
                  <a:cubicBezTo>
                    <a:pt x="2" y="0"/>
                    <a:pt x="2" y="0"/>
                    <a:pt x="2" y="0"/>
                  </a:cubicBezTo>
                  <a:cubicBezTo>
                    <a:pt x="1" y="0"/>
                    <a:pt x="0" y="1"/>
                    <a:pt x="0" y="2"/>
                  </a:cubicBezTo>
                  <a:cubicBezTo>
                    <a:pt x="0" y="18"/>
                    <a:pt x="0" y="18"/>
                    <a:pt x="0" y="18"/>
                  </a:cubicBezTo>
                  <a:cubicBezTo>
                    <a:pt x="0" y="18"/>
                    <a:pt x="0" y="19"/>
                    <a:pt x="1" y="19"/>
                  </a:cubicBezTo>
                  <a:lnTo>
                    <a:pt x="9" y="27"/>
                  </a:lnTo>
                  <a:close/>
                  <a:moveTo>
                    <a:pt x="4" y="5"/>
                  </a:moveTo>
                  <a:cubicBezTo>
                    <a:pt x="23" y="5"/>
                    <a:pt x="23" y="5"/>
                    <a:pt x="23" y="5"/>
                  </a:cubicBezTo>
                  <a:cubicBezTo>
                    <a:pt x="23" y="17"/>
                    <a:pt x="23" y="17"/>
                    <a:pt x="23" y="17"/>
                  </a:cubicBezTo>
                  <a:cubicBezTo>
                    <a:pt x="17" y="24"/>
                    <a:pt x="17" y="24"/>
                    <a:pt x="17" y="24"/>
                  </a:cubicBezTo>
                  <a:cubicBezTo>
                    <a:pt x="11" y="24"/>
                    <a:pt x="11" y="24"/>
                    <a:pt x="11" y="24"/>
                  </a:cubicBezTo>
                  <a:cubicBezTo>
                    <a:pt x="4" y="17"/>
                    <a:pt x="4" y="17"/>
                    <a:pt x="4" y="17"/>
                  </a:cubicBezTo>
                  <a:lnTo>
                    <a:pt x="4"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14" name="Freeform 114"/>
          <p:cNvSpPr>
            <a:spLocks noEditPoints="1"/>
          </p:cNvSpPr>
          <p:nvPr/>
        </p:nvSpPr>
        <p:spPr bwMode="auto">
          <a:xfrm>
            <a:off x="3503613" y="2227263"/>
            <a:ext cx="374650" cy="479425"/>
          </a:xfrm>
          <a:custGeom>
            <a:avLst/>
            <a:gdLst>
              <a:gd name="T0" fmla="*/ 100 w 100"/>
              <a:gd name="T1" fmla="*/ 6 h 128"/>
              <a:gd name="T2" fmla="*/ 94 w 100"/>
              <a:gd name="T3" fmla="*/ 0 h 128"/>
              <a:gd name="T4" fmla="*/ 6 w 100"/>
              <a:gd name="T5" fmla="*/ 0 h 128"/>
              <a:gd name="T6" fmla="*/ 0 w 100"/>
              <a:gd name="T7" fmla="*/ 6 h 128"/>
              <a:gd name="T8" fmla="*/ 0 w 100"/>
              <a:gd name="T9" fmla="*/ 122 h 128"/>
              <a:gd name="T10" fmla="*/ 6 w 100"/>
              <a:gd name="T11" fmla="*/ 128 h 128"/>
              <a:gd name="T12" fmla="*/ 94 w 100"/>
              <a:gd name="T13" fmla="*/ 128 h 128"/>
              <a:gd name="T14" fmla="*/ 100 w 100"/>
              <a:gd name="T15" fmla="*/ 122 h 128"/>
              <a:gd name="T16" fmla="*/ 100 w 100"/>
              <a:gd name="T17" fmla="*/ 6 h 128"/>
              <a:gd name="T18" fmla="*/ 14 w 100"/>
              <a:gd name="T19" fmla="*/ 123 h 128"/>
              <a:gd name="T20" fmla="*/ 4 w 100"/>
              <a:gd name="T21" fmla="*/ 123 h 128"/>
              <a:gd name="T22" fmla="*/ 4 w 100"/>
              <a:gd name="T23" fmla="*/ 5 h 128"/>
              <a:gd name="T24" fmla="*/ 14 w 100"/>
              <a:gd name="T25" fmla="*/ 5 h 128"/>
              <a:gd name="T26" fmla="*/ 14 w 100"/>
              <a:gd name="T27" fmla="*/ 123 h 128"/>
              <a:gd name="T28" fmla="*/ 74 w 100"/>
              <a:gd name="T29" fmla="*/ 123 h 128"/>
              <a:gd name="T30" fmla="*/ 19 w 100"/>
              <a:gd name="T31" fmla="*/ 123 h 128"/>
              <a:gd name="T32" fmla="*/ 19 w 100"/>
              <a:gd name="T33" fmla="*/ 5 h 128"/>
              <a:gd name="T34" fmla="*/ 74 w 100"/>
              <a:gd name="T35" fmla="*/ 5 h 128"/>
              <a:gd name="T36" fmla="*/ 74 w 100"/>
              <a:gd name="T37" fmla="*/ 123 h 128"/>
              <a:gd name="T38" fmla="*/ 96 w 100"/>
              <a:gd name="T39" fmla="*/ 123 h 128"/>
              <a:gd name="T40" fmla="*/ 78 w 100"/>
              <a:gd name="T41" fmla="*/ 123 h 128"/>
              <a:gd name="T42" fmla="*/ 78 w 100"/>
              <a:gd name="T43" fmla="*/ 71 h 128"/>
              <a:gd name="T44" fmla="*/ 96 w 100"/>
              <a:gd name="T45" fmla="*/ 71 h 128"/>
              <a:gd name="T46" fmla="*/ 96 w 100"/>
              <a:gd name="T47" fmla="*/ 123 h 128"/>
              <a:gd name="T48" fmla="*/ 96 w 100"/>
              <a:gd name="T49" fmla="*/ 67 h 128"/>
              <a:gd name="T50" fmla="*/ 78 w 100"/>
              <a:gd name="T51" fmla="*/ 67 h 128"/>
              <a:gd name="T52" fmla="*/ 78 w 100"/>
              <a:gd name="T53" fmla="*/ 49 h 128"/>
              <a:gd name="T54" fmla="*/ 96 w 100"/>
              <a:gd name="T55" fmla="*/ 49 h 128"/>
              <a:gd name="T56" fmla="*/ 96 w 100"/>
              <a:gd name="T57" fmla="*/ 67 h 128"/>
              <a:gd name="T58" fmla="*/ 96 w 100"/>
              <a:gd name="T59" fmla="*/ 44 h 128"/>
              <a:gd name="T60" fmla="*/ 78 w 100"/>
              <a:gd name="T61" fmla="*/ 44 h 128"/>
              <a:gd name="T62" fmla="*/ 78 w 100"/>
              <a:gd name="T63" fmla="*/ 27 h 128"/>
              <a:gd name="T64" fmla="*/ 96 w 100"/>
              <a:gd name="T65" fmla="*/ 27 h 128"/>
              <a:gd name="T66" fmla="*/ 96 w 100"/>
              <a:gd name="T67" fmla="*/ 44 h 128"/>
              <a:gd name="T68" fmla="*/ 96 w 100"/>
              <a:gd name="T69" fmla="*/ 22 h 128"/>
              <a:gd name="T70" fmla="*/ 78 w 100"/>
              <a:gd name="T71" fmla="*/ 22 h 128"/>
              <a:gd name="T72" fmla="*/ 78 w 100"/>
              <a:gd name="T73" fmla="*/ 5 h 128"/>
              <a:gd name="T74" fmla="*/ 96 w 100"/>
              <a:gd name="T75" fmla="*/ 5 h 128"/>
              <a:gd name="T76" fmla="*/ 96 w 100"/>
              <a:gd name="T77" fmla="*/ 2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28">
                <a:moveTo>
                  <a:pt x="100" y="6"/>
                </a:moveTo>
                <a:cubicBezTo>
                  <a:pt x="100" y="3"/>
                  <a:pt x="98" y="0"/>
                  <a:pt x="94" y="0"/>
                </a:cubicBezTo>
                <a:cubicBezTo>
                  <a:pt x="6" y="0"/>
                  <a:pt x="6" y="0"/>
                  <a:pt x="6" y="0"/>
                </a:cubicBezTo>
                <a:cubicBezTo>
                  <a:pt x="2" y="0"/>
                  <a:pt x="0" y="3"/>
                  <a:pt x="0" y="6"/>
                </a:cubicBezTo>
                <a:cubicBezTo>
                  <a:pt x="0" y="122"/>
                  <a:pt x="0" y="122"/>
                  <a:pt x="0" y="122"/>
                </a:cubicBezTo>
                <a:cubicBezTo>
                  <a:pt x="0" y="125"/>
                  <a:pt x="2" y="128"/>
                  <a:pt x="6" y="128"/>
                </a:cubicBezTo>
                <a:cubicBezTo>
                  <a:pt x="94" y="128"/>
                  <a:pt x="94" y="128"/>
                  <a:pt x="94" y="128"/>
                </a:cubicBezTo>
                <a:cubicBezTo>
                  <a:pt x="98" y="128"/>
                  <a:pt x="100" y="125"/>
                  <a:pt x="100" y="122"/>
                </a:cubicBezTo>
                <a:lnTo>
                  <a:pt x="100" y="6"/>
                </a:lnTo>
                <a:close/>
                <a:moveTo>
                  <a:pt x="14" y="123"/>
                </a:moveTo>
                <a:cubicBezTo>
                  <a:pt x="4" y="123"/>
                  <a:pt x="4" y="123"/>
                  <a:pt x="4" y="123"/>
                </a:cubicBezTo>
                <a:cubicBezTo>
                  <a:pt x="4" y="5"/>
                  <a:pt x="4" y="5"/>
                  <a:pt x="4" y="5"/>
                </a:cubicBezTo>
                <a:cubicBezTo>
                  <a:pt x="14" y="5"/>
                  <a:pt x="14" y="5"/>
                  <a:pt x="14" y="5"/>
                </a:cubicBezTo>
                <a:lnTo>
                  <a:pt x="14" y="123"/>
                </a:lnTo>
                <a:close/>
                <a:moveTo>
                  <a:pt x="74" y="123"/>
                </a:moveTo>
                <a:cubicBezTo>
                  <a:pt x="19" y="123"/>
                  <a:pt x="19" y="123"/>
                  <a:pt x="19" y="123"/>
                </a:cubicBezTo>
                <a:cubicBezTo>
                  <a:pt x="19" y="5"/>
                  <a:pt x="19" y="5"/>
                  <a:pt x="19" y="5"/>
                </a:cubicBezTo>
                <a:cubicBezTo>
                  <a:pt x="74" y="5"/>
                  <a:pt x="74" y="5"/>
                  <a:pt x="74" y="5"/>
                </a:cubicBezTo>
                <a:lnTo>
                  <a:pt x="74" y="123"/>
                </a:lnTo>
                <a:close/>
                <a:moveTo>
                  <a:pt x="96" y="123"/>
                </a:moveTo>
                <a:cubicBezTo>
                  <a:pt x="78" y="123"/>
                  <a:pt x="78" y="123"/>
                  <a:pt x="78" y="123"/>
                </a:cubicBezTo>
                <a:cubicBezTo>
                  <a:pt x="78" y="71"/>
                  <a:pt x="78" y="71"/>
                  <a:pt x="78" y="71"/>
                </a:cubicBezTo>
                <a:cubicBezTo>
                  <a:pt x="96" y="71"/>
                  <a:pt x="96" y="71"/>
                  <a:pt x="96" y="71"/>
                </a:cubicBezTo>
                <a:lnTo>
                  <a:pt x="96" y="123"/>
                </a:lnTo>
                <a:close/>
                <a:moveTo>
                  <a:pt x="96" y="67"/>
                </a:moveTo>
                <a:cubicBezTo>
                  <a:pt x="78" y="67"/>
                  <a:pt x="78" y="67"/>
                  <a:pt x="78" y="67"/>
                </a:cubicBezTo>
                <a:cubicBezTo>
                  <a:pt x="78" y="49"/>
                  <a:pt x="78" y="49"/>
                  <a:pt x="78" y="49"/>
                </a:cubicBezTo>
                <a:cubicBezTo>
                  <a:pt x="96" y="49"/>
                  <a:pt x="96" y="49"/>
                  <a:pt x="96" y="49"/>
                </a:cubicBezTo>
                <a:lnTo>
                  <a:pt x="96" y="67"/>
                </a:lnTo>
                <a:close/>
                <a:moveTo>
                  <a:pt x="96" y="44"/>
                </a:moveTo>
                <a:cubicBezTo>
                  <a:pt x="78" y="44"/>
                  <a:pt x="78" y="44"/>
                  <a:pt x="78" y="44"/>
                </a:cubicBezTo>
                <a:cubicBezTo>
                  <a:pt x="78" y="27"/>
                  <a:pt x="78" y="27"/>
                  <a:pt x="78" y="27"/>
                </a:cubicBezTo>
                <a:cubicBezTo>
                  <a:pt x="96" y="27"/>
                  <a:pt x="96" y="27"/>
                  <a:pt x="96" y="27"/>
                </a:cubicBezTo>
                <a:lnTo>
                  <a:pt x="96" y="44"/>
                </a:lnTo>
                <a:close/>
                <a:moveTo>
                  <a:pt x="96" y="22"/>
                </a:moveTo>
                <a:cubicBezTo>
                  <a:pt x="78" y="22"/>
                  <a:pt x="78" y="22"/>
                  <a:pt x="78" y="22"/>
                </a:cubicBezTo>
                <a:cubicBezTo>
                  <a:pt x="78" y="5"/>
                  <a:pt x="78" y="5"/>
                  <a:pt x="78" y="5"/>
                </a:cubicBezTo>
                <a:cubicBezTo>
                  <a:pt x="96" y="5"/>
                  <a:pt x="96" y="5"/>
                  <a:pt x="96" y="5"/>
                </a:cubicBezTo>
                <a:lnTo>
                  <a:pt x="96" y="22"/>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99" name="组合 198"/>
          <p:cNvGrpSpPr/>
          <p:nvPr/>
        </p:nvGrpSpPr>
        <p:grpSpPr>
          <a:xfrm>
            <a:off x="2489200" y="2290763"/>
            <a:ext cx="481013" cy="352425"/>
            <a:chOff x="2489200" y="2290763"/>
            <a:chExt cx="481013" cy="352425"/>
          </a:xfrm>
          <a:solidFill>
            <a:schemeClr val="accent1"/>
          </a:solidFill>
        </p:grpSpPr>
        <p:sp>
          <p:nvSpPr>
            <p:cNvPr id="115" name="Freeform 115"/>
            <p:cNvSpPr>
              <a:spLocks noEditPoints="1"/>
            </p:cNvSpPr>
            <p:nvPr/>
          </p:nvSpPr>
          <p:spPr bwMode="auto">
            <a:xfrm>
              <a:off x="2489200" y="2290763"/>
              <a:ext cx="481013" cy="352425"/>
            </a:xfrm>
            <a:custGeom>
              <a:avLst/>
              <a:gdLst>
                <a:gd name="T0" fmla="*/ 122 w 128"/>
                <a:gd name="T1" fmla="*/ 15 h 94"/>
                <a:gd name="T2" fmla="*/ 77 w 128"/>
                <a:gd name="T3" fmla="*/ 15 h 94"/>
                <a:gd name="T4" fmla="*/ 77 w 128"/>
                <a:gd name="T5" fmla="*/ 6 h 94"/>
                <a:gd name="T6" fmla="*/ 71 w 128"/>
                <a:gd name="T7" fmla="*/ 0 h 94"/>
                <a:gd name="T8" fmla="*/ 57 w 128"/>
                <a:gd name="T9" fmla="*/ 0 h 94"/>
                <a:gd name="T10" fmla="*/ 51 w 128"/>
                <a:gd name="T11" fmla="*/ 6 h 94"/>
                <a:gd name="T12" fmla="*/ 51 w 128"/>
                <a:gd name="T13" fmla="*/ 15 h 94"/>
                <a:gd name="T14" fmla="*/ 6 w 128"/>
                <a:gd name="T15" fmla="*/ 15 h 94"/>
                <a:gd name="T16" fmla="*/ 0 w 128"/>
                <a:gd name="T17" fmla="*/ 21 h 94"/>
                <a:gd name="T18" fmla="*/ 0 w 128"/>
                <a:gd name="T19" fmla="*/ 88 h 94"/>
                <a:gd name="T20" fmla="*/ 6 w 128"/>
                <a:gd name="T21" fmla="*/ 94 h 94"/>
                <a:gd name="T22" fmla="*/ 122 w 128"/>
                <a:gd name="T23" fmla="*/ 94 h 94"/>
                <a:gd name="T24" fmla="*/ 128 w 128"/>
                <a:gd name="T25" fmla="*/ 88 h 94"/>
                <a:gd name="T26" fmla="*/ 128 w 128"/>
                <a:gd name="T27" fmla="*/ 21 h 94"/>
                <a:gd name="T28" fmla="*/ 122 w 128"/>
                <a:gd name="T29" fmla="*/ 15 h 94"/>
                <a:gd name="T30" fmla="*/ 55 w 128"/>
                <a:gd name="T31" fmla="*/ 5 h 94"/>
                <a:gd name="T32" fmla="*/ 73 w 128"/>
                <a:gd name="T33" fmla="*/ 5 h 94"/>
                <a:gd name="T34" fmla="*/ 73 w 128"/>
                <a:gd name="T35" fmla="*/ 15 h 94"/>
                <a:gd name="T36" fmla="*/ 55 w 128"/>
                <a:gd name="T37" fmla="*/ 15 h 94"/>
                <a:gd name="T38" fmla="*/ 55 w 128"/>
                <a:gd name="T39" fmla="*/ 5 h 94"/>
                <a:gd name="T40" fmla="*/ 123 w 128"/>
                <a:gd name="T41" fmla="*/ 89 h 94"/>
                <a:gd name="T42" fmla="*/ 5 w 128"/>
                <a:gd name="T43" fmla="*/ 89 h 94"/>
                <a:gd name="T44" fmla="*/ 5 w 128"/>
                <a:gd name="T45" fmla="*/ 20 h 94"/>
                <a:gd name="T46" fmla="*/ 123 w 128"/>
                <a:gd name="T47" fmla="*/ 20 h 94"/>
                <a:gd name="T48" fmla="*/ 123 w 128"/>
                <a:gd name="T49" fmla="*/ 8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94">
                  <a:moveTo>
                    <a:pt x="122" y="15"/>
                  </a:moveTo>
                  <a:cubicBezTo>
                    <a:pt x="77" y="15"/>
                    <a:pt x="77" y="15"/>
                    <a:pt x="77" y="15"/>
                  </a:cubicBezTo>
                  <a:cubicBezTo>
                    <a:pt x="77" y="6"/>
                    <a:pt x="77" y="6"/>
                    <a:pt x="77" y="6"/>
                  </a:cubicBezTo>
                  <a:cubicBezTo>
                    <a:pt x="77" y="3"/>
                    <a:pt x="75" y="0"/>
                    <a:pt x="71" y="0"/>
                  </a:cubicBezTo>
                  <a:cubicBezTo>
                    <a:pt x="57" y="0"/>
                    <a:pt x="57" y="0"/>
                    <a:pt x="57" y="0"/>
                  </a:cubicBezTo>
                  <a:cubicBezTo>
                    <a:pt x="53" y="0"/>
                    <a:pt x="51" y="3"/>
                    <a:pt x="51" y="6"/>
                  </a:cubicBezTo>
                  <a:cubicBezTo>
                    <a:pt x="51" y="15"/>
                    <a:pt x="51" y="15"/>
                    <a:pt x="51" y="15"/>
                  </a:cubicBezTo>
                  <a:cubicBezTo>
                    <a:pt x="6" y="15"/>
                    <a:pt x="6" y="15"/>
                    <a:pt x="6" y="15"/>
                  </a:cubicBezTo>
                  <a:cubicBezTo>
                    <a:pt x="3" y="15"/>
                    <a:pt x="0" y="18"/>
                    <a:pt x="0" y="21"/>
                  </a:cubicBezTo>
                  <a:cubicBezTo>
                    <a:pt x="0" y="88"/>
                    <a:pt x="0" y="88"/>
                    <a:pt x="0" y="88"/>
                  </a:cubicBezTo>
                  <a:cubicBezTo>
                    <a:pt x="0" y="91"/>
                    <a:pt x="3" y="94"/>
                    <a:pt x="6" y="94"/>
                  </a:cubicBezTo>
                  <a:cubicBezTo>
                    <a:pt x="122" y="94"/>
                    <a:pt x="122" y="94"/>
                    <a:pt x="122" y="94"/>
                  </a:cubicBezTo>
                  <a:cubicBezTo>
                    <a:pt x="125" y="94"/>
                    <a:pt x="128" y="91"/>
                    <a:pt x="128" y="88"/>
                  </a:cubicBezTo>
                  <a:cubicBezTo>
                    <a:pt x="128" y="21"/>
                    <a:pt x="128" y="21"/>
                    <a:pt x="128" y="21"/>
                  </a:cubicBezTo>
                  <a:cubicBezTo>
                    <a:pt x="128" y="18"/>
                    <a:pt x="125" y="15"/>
                    <a:pt x="122" y="15"/>
                  </a:cubicBezTo>
                  <a:close/>
                  <a:moveTo>
                    <a:pt x="55" y="5"/>
                  </a:moveTo>
                  <a:cubicBezTo>
                    <a:pt x="73" y="5"/>
                    <a:pt x="73" y="5"/>
                    <a:pt x="73" y="5"/>
                  </a:cubicBezTo>
                  <a:cubicBezTo>
                    <a:pt x="73" y="15"/>
                    <a:pt x="73" y="15"/>
                    <a:pt x="73" y="15"/>
                  </a:cubicBezTo>
                  <a:cubicBezTo>
                    <a:pt x="55" y="15"/>
                    <a:pt x="55" y="15"/>
                    <a:pt x="55" y="15"/>
                  </a:cubicBezTo>
                  <a:lnTo>
                    <a:pt x="55" y="5"/>
                  </a:lnTo>
                  <a:close/>
                  <a:moveTo>
                    <a:pt x="123" y="89"/>
                  </a:moveTo>
                  <a:cubicBezTo>
                    <a:pt x="5" y="89"/>
                    <a:pt x="5" y="89"/>
                    <a:pt x="5" y="89"/>
                  </a:cubicBezTo>
                  <a:cubicBezTo>
                    <a:pt x="5" y="20"/>
                    <a:pt x="5" y="20"/>
                    <a:pt x="5" y="20"/>
                  </a:cubicBezTo>
                  <a:cubicBezTo>
                    <a:pt x="123" y="20"/>
                    <a:pt x="123" y="20"/>
                    <a:pt x="123" y="20"/>
                  </a:cubicBezTo>
                  <a:lnTo>
                    <a:pt x="123" y="8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6" name="Freeform 116"/>
            <p:cNvSpPr>
              <a:spLocks noEditPoints="1"/>
            </p:cNvSpPr>
            <p:nvPr/>
          </p:nvSpPr>
          <p:spPr bwMode="auto">
            <a:xfrm>
              <a:off x="2560638" y="2417763"/>
              <a:ext cx="153988" cy="153988"/>
            </a:xfrm>
            <a:custGeom>
              <a:avLst/>
              <a:gdLst>
                <a:gd name="T0" fmla="*/ 6 w 41"/>
                <a:gd name="T1" fmla="*/ 41 h 41"/>
                <a:gd name="T2" fmla="*/ 35 w 41"/>
                <a:gd name="T3" fmla="*/ 41 h 41"/>
                <a:gd name="T4" fmla="*/ 41 w 41"/>
                <a:gd name="T5" fmla="*/ 35 h 41"/>
                <a:gd name="T6" fmla="*/ 41 w 41"/>
                <a:gd name="T7" fmla="*/ 6 h 41"/>
                <a:gd name="T8" fmla="*/ 35 w 41"/>
                <a:gd name="T9" fmla="*/ 0 h 41"/>
                <a:gd name="T10" fmla="*/ 6 w 41"/>
                <a:gd name="T11" fmla="*/ 0 h 41"/>
                <a:gd name="T12" fmla="*/ 0 w 41"/>
                <a:gd name="T13" fmla="*/ 6 h 41"/>
                <a:gd name="T14" fmla="*/ 0 w 41"/>
                <a:gd name="T15" fmla="*/ 35 h 41"/>
                <a:gd name="T16" fmla="*/ 6 w 41"/>
                <a:gd name="T17" fmla="*/ 41 h 41"/>
                <a:gd name="T18" fmla="*/ 4 w 41"/>
                <a:gd name="T19" fmla="*/ 4 h 41"/>
                <a:gd name="T20" fmla="*/ 37 w 41"/>
                <a:gd name="T21" fmla="*/ 4 h 41"/>
                <a:gd name="T22" fmla="*/ 37 w 41"/>
                <a:gd name="T23" fmla="*/ 37 h 41"/>
                <a:gd name="T24" fmla="*/ 4 w 41"/>
                <a:gd name="T25" fmla="*/ 37 h 41"/>
                <a:gd name="T26" fmla="*/ 4 w 41"/>
                <a:gd name="T27" fmla="*/ 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1" h="41">
                  <a:moveTo>
                    <a:pt x="6" y="41"/>
                  </a:moveTo>
                  <a:cubicBezTo>
                    <a:pt x="35" y="41"/>
                    <a:pt x="35" y="41"/>
                    <a:pt x="35" y="41"/>
                  </a:cubicBezTo>
                  <a:cubicBezTo>
                    <a:pt x="38" y="41"/>
                    <a:pt x="41" y="39"/>
                    <a:pt x="41" y="35"/>
                  </a:cubicBezTo>
                  <a:cubicBezTo>
                    <a:pt x="41" y="6"/>
                    <a:pt x="41" y="6"/>
                    <a:pt x="41" y="6"/>
                  </a:cubicBezTo>
                  <a:cubicBezTo>
                    <a:pt x="41" y="2"/>
                    <a:pt x="38" y="0"/>
                    <a:pt x="35" y="0"/>
                  </a:cubicBezTo>
                  <a:cubicBezTo>
                    <a:pt x="6" y="0"/>
                    <a:pt x="6" y="0"/>
                    <a:pt x="6" y="0"/>
                  </a:cubicBezTo>
                  <a:cubicBezTo>
                    <a:pt x="2" y="0"/>
                    <a:pt x="0" y="2"/>
                    <a:pt x="0" y="6"/>
                  </a:cubicBezTo>
                  <a:cubicBezTo>
                    <a:pt x="0" y="35"/>
                    <a:pt x="0" y="35"/>
                    <a:pt x="0" y="35"/>
                  </a:cubicBezTo>
                  <a:cubicBezTo>
                    <a:pt x="0" y="39"/>
                    <a:pt x="2" y="41"/>
                    <a:pt x="6" y="41"/>
                  </a:cubicBezTo>
                  <a:close/>
                  <a:moveTo>
                    <a:pt x="4" y="4"/>
                  </a:moveTo>
                  <a:cubicBezTo>
                    <a:pt x="37" y="4"/>
                    <a:pt x="37" y="4"/>
                    <a:pt x="37" y="4"/>
                  </a:cubicBezTo>
                  <a:cubicBezTo>
                    <a:pt x="37" y="37"/>
                    <a:pt x="37" y="37"/>
                    <a:pt x="37" y="37"/>
                  </a:cubicBezTo>
                  <a:cubicBezTo>
                    <a:pt x="4" y="37"/>
                    <a:pt x="4" y="37"/>
                    <a:pt x="4" y="37"/>
                  </a:cubicBezTo>
                  <a:lnTo>
                    <a:pt x="4"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7" name="Freeform 117"/>
            <p:cNvSpPr/>
            <p:nvPr/>
          </p:nvSpPr>
          <p:spPr bwMode="auto">
            <a:xfrm>
              <a:off x="2767013" y="2428876"/>
              <a:ext cx="60325" cy="19050"/>
            </a:xfrm>
            <a:custGeom>
              <a:avLst/>
              <a:gdLst>
                <a:gd name="T0" fmla="*/ 2 w 16"/>
                <a:gd name="T1" fmla="*/ 5 h 5"/>
                <a:gd name="T2" fmla="*/ 14 w 16"/>
                <a:gd name="T3" fmla="*/ 5 h 5"/>
                <a:gd name="T4" fmla="*/ 16 w 16"/>
                <a:gd name="T5" fmla="*/ 3 h 5"/>
                <a:gd name="T6" fmla="*/ 14 w 16"/>
                <a:gd name="T7" fmla="*/ 0 h 5"/>
                <a:gd name="T8" fmla="*/ 2 w 16"/>
                <a:gd name="T9" fmla="*/ 0 h 5"/>
                <a:gd name="T10" fmla="*/ 0 w 16"/>
                <a:gd name="T11" fmla="*/ 3 h 5"/>
                <a:gd name="T12" fmla="*/ 2 w 16"/>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6" h="5">
                  <a:moveTo>
                    <a:pt x="2" y="5"/>
                  </a:moveTo>
                  <a:cubicBezTo>
                    <a:pt x="14" y="5"/>
                    <a:pt x="14" y="5"/>
                    <a:pt x="14" y="5"/>
                  </a:cubicBezTo>
                  <a:cubicBezTo>
                    <a:pt x="15" y="5"/>
                    <a:pt x="16" y="4"/>
                    <a:pt x="16" y="3"/>
                  </a:cubicBezTo>
                  <a:cubicBezTo>
                    <a:pt x="16" y="1"/>
                    <a:pt x="15" y="0"/>
                    <a:pt x="14" y="0"/>
                  </a:cubicBezTo>
                  <a:cubicBezTo>
                    <a:pt x="2" y="0"/>
                    <a:pt x="2" y="0"/>
                    <a:pt x="2" y="0"/>
                  </a:cubicBezTo>
                  <a:cubicBezTo>
                    <a:pt x="1" y="0"/>
                    <a:pt x="0" y="1"/>
                    <a:pt x="0" y="3"/>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8" name="Freeform 118"/>
            <p:cNvSpPr/>
            <p:nvPr/>
          </p:nvSpPr>
          <p:spPr bwMode="auto">
            <a:xfrm>
              <a:off x="2767013" y="2486026"/>
              <a:ext cx="131763" cy="19050"/>
            </a:xfrm>
            <a:custGeom>
              <a:avLst/>
              <a:gdLst>
                <a:gd name="T0" fmla="*/ 2 w 35"/>
                <a:gd name="T1" fmla="*/ 5 h 5"/>
                <a:gd name="T2" fmla="*/ 33 w 35"/>
                <a:gd name="T3" fmla="*/ 5 h 5"/>
                <a:gd name="T4" fmla="*/ 35 w 35"/>
                <a:gd name="T5" fmla="*/ 2 h 5"/>
                <a:gd name="T6" fmla="*/ 33 w 35"/>
                <a:gd name="T7" fmla="*/ 0 h 5"/>
                <a:gd name="T8" fmla="*/ 2 w 35"/>
                <a:gd name="T9" fmla="*/ 0 h 5"/>
                <a:gd name="T10" fmla="*/ 0 w 35"/>
                <a:gd name="T11" fmla="*/ 2 h 5"/>
                <a:gd name="T12" fmla="*/ 2 w 35"/>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35" h="5">
                  <a:moveTo>
                    <a:pt x="2" y="5"/>
                  </a:moveTo>
                  <a:cubicBezTo>
                    <a:pt x="33" y="5"/>
                    <a:pt x="33" y="5"/>
                    <a:pt x="33" y="5"/>
                  </a:cubicBezTo>
                  <a:cubicBezTo>
                    <a:pt x="34" y="5"/>
                    <a:pt x="35" y="4"/>
                    <a:pt x="35" y="2"/>
                  </a:cubicBezTo>
                  <a:cubicBezTo>
                    <a:pt x="35" y="1"/>
                    <a:pt x="34" y="0"/>
                    <a:pt x="33" y="0"/>
                  </a:cubicBezTo>
                  <a:cubicBezTo>
                    <a:pt x="2" y="0"/>
                    <a:pt x="2" y="0"/>
                    <a:pt x="2" y="0"/>
                  </a:cubicBezTo>
                  <a:cubicBezTo>
                    <a:pt x="1" y="0"/>
                    <a:pt x="0" y="1"/>
                    <a:pt x="0" y="2"/>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9" name="Freeform 119"/>
            <p:cNvSpPr/>
            <p:nvPr/>
          </p:nvSpPr>
          <p:spPr bwMode="auto">
            <a:xfrm>
              <a:off x="2767013" y="2541588"/>
              <a:ext cx="131763" cy="19050"/>
            </a:xfrm>
            <a:custGeom>
              <a:avLst/>
              <a:gdLst>
                <a:gd name="T0" fmla="*/ 2 w 35"/>
                <a:gd name="T1" fmla="*/ 5 h 5"/>
                <a:gd name="T2" fmla="*/ 33 w 35"/>
                <a:gd name="T3" fmla="*/ 5 h 5"/>
                <a:gd name="T4" fmla="*/ 35 w 35"/>
                <a:gd name="T5" fmla="*/ 2 h 5"/>
                <a:gd name="T6" fmla="*/ 33 w 35"/>
                <a:gd name="T7" fmla="*/ 0 h 5"/>
                <a:gd name="T8" fmla="*/ 2 w 35"/>
                <a:gd name="T9" fmla="*/ 0 h 5"/>
                <a:gd name="T10" fmla="*/ 0 w 35"/>
                <a:gd name="T11" fmla="*/ 2 h 5"/>
                <a:gd name="T12" fmla="*/ 2 w 35"/>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35" h="5">
                  <a:moveTo>
                    <a:pt x="2" y="5"/>
                  </a:moveTo>
                  <a:cubicBezTo>
                    <a:pt x="33" y="5"/>
                    <a:pt x="33" y="5"/>
                    <a:pt x="33" y="5"/>
                  </a:cubicBezTo>
                  <a:cubicBezTo>
                    <a:pt x="34" y="5"/>
                    <a:pt x="35" y="4"/>
                    <a:pt x="35" y="2"/>
                  </a:cubicBezTo>
                  <a:cubicBezTo>
                    <a:pt x="35" y="1"/>
                    <a:pt x="34" y="0"/>
                    <a:pt x="33" y="0"/>
                  </a:cubicBezTo>
                  <a:cubicBezTo>
                    <a:pt x="2" y="0"/>
                    <a:pt x="2" y="0"/>
                    <a:pt x="2" y="0"/>
                  </a:cubicBezTo>
                  <a:cubicBezTo>
                    <a:pt x="1" y="0"/>
                    <a:pt x="0" y="1"/>
                    <a:pt x="0" y="2"/>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0" name="组合 199"/>
          <p:cNvGrpSpPr/>
          <p:nvPr/>
        </p:nvGrpSpPr>
        <p:grpSpPr>
          <a:xfrm>
            <a:off x="1603375" y="2227263"/>
            <a:ext cx="330200" cy="479425"/>
            <a:chOff x="1603375" y="2227263"/>
            <a:chExt cx="330200" cy="479425"/>
          </a:xfrm>
          <a:solidFill>
            <a:schemeClr val="accent1"/>
          </a:solidFill>
        </p:grpSpPr>
        <p:sp>
          <p:nvSpPr>
            <p:cNvPr id="120" name="Freeform 120"/>
            <p:cNvSpPr>
              <a:spLocks noEditPoints="1"/>
            </p:cNvSpPr>
            <p:nvPr/>
          </p:nvSpPr>
          <p:spPr bwMode="auto">
            <a:xfrm>
              <a:off x="1603375" y="2227263"/>
              <a:ext cx="330200" cy="479425"/>
            </a:xfrm>
            <a:custGeom>
              <a:avLst/>
              <a:gdLst>
                <a:gd name="T0" fmla="*/ 82 w 88"/>
                <a:gd name="T1" fmla="*/ 0 h 128"/>
                <a:gd name="T2" fmla="*/ 6 w 88"/>
                <a:gd name="T3" fmla="*/ 0 h 128"/>
                <a:gd name="T4" fmla="*/ 0 w 88"/>
                <a:gd name="T5" fmla="*/ 6 h 128"/>
                <a:gd name="T6" fmla="*/ 0 w 88"/>
                <a:gd name="T7" fmla="*/ 122 h 128"/>
                <a:gd name="T8" fmla="*/ 6 w 88"/>
                <a:gd name="T9" fmla="*/ 128 h 128"/>
                <a:gd name="T10" fmla="*/ 82 w 88"/>
                <a:gd name="T11" fmla="*/ 128 h 128"/>
                <a:gd name="T12" fmla="*/ 88 w 88"/>
                <a:gd name="T13" fmla="*/ 122 h 128"/>
                <a:gd name="T14" fmla="*/ 88 w 88"/>
                <a:gd name="T15" fmla="*/ 6 h 128"/>
                <a:gd name="T16" fmla="*/ 82 w 88"/>
                <a:gd name="T17" fmla="*/ 0 h 128"/>
                <a:gd name="T18" fmla="*/ 83 w 88"/>
                <a:gd name="T19" fmla="*/ 123 h 128"/>
                <a:gd name="T20" fmla="*/ 5 w 88"/>
                <a:gd name="T21" fmla="*/ 123 h 128"/>
                <a:gd name="T22" fmla="*/ 5 w 88"/>
                <a:gd name="T23" fmla="*/ 5 h 128"/>
                <a:gd name="T24" fmla="*/ 83 w 88"/>
                <a:gd name="T25" fmla="*/ 5 h 128"/>
                <a:gd name="T26" fmla="*/ 83 w 88"/>
                <a:gd name="T2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128">
                  <a:moveTo>
                    <a:pt x="82" y="0"/>
                  </a:moveTo>
                  <a:cubicBezTo>
                    <a:pt x="6" y="0"/>
                    <a:pt x="6" y="0"/>
                    <a:pt x="6" y="0"/>
                  </a:cubicBezTo>
                  <a:cubicBezTo>
                    <a:pt x="3" y="0"/>
                    <a:pt x="0" y="3"/>
                    <a:pt x="0" y="6"/>
                  </a:cubicBezTo>
                  <a:cubicBezTo>
                    <a:pt x="0" y="122"/>
                    <a:pt x="0" y="122"/>
                    <a:pt x="0" y="122"/>
                  </a:cubicBezTo>
                  <a:cubicBezTo>
                    <a:pt x="0" y="125"/>
                    <a:pt x="3" y="128"/>
                    <a:pt x="6" y="128"/>
                  </a:cubicBezTo>
                  <a:cubicBezTo>
                    <a:pt x="82" y="128"/>
                    <a:pt x="82" y="128"/>
                    <a:pt x="82" y="128"/>
                  </a:cubicBezTo>
                  <a:cubicBezTo>
                    <a:pt x="85" y="128"/>
                    <a:pt x="88" y="125"/>
                    <a:pt x="88" y="122"/>
                  </a:cubicBezTo>
                  <a:cubicBezTo>
                    <a:pt x="88" y="6"/>
                    <a:pt x="88" y="6"/>
                    <a:pt x="88" y="6"/>
                  </a:cubicBezTo>
                  <a:cubicBezTo>
                    <a:pt x="88" y="3"/>
                    <a:pt x="85" y="0"/>
                    <a:pt x="82" y="0"/>
                  </a:cubicBezTo>
                  <a:close/>
                  <a:moveTo>
                    <a:pt x="83" y="123"/>
                  </a:moveTo>
                  <a:cubicBezTo>
                    <a:pt x="5" y="123"/>
                    <a:pt x="5" y="123"/>
                    <a:pt x="5" y="123"/>
                  </a:cubicBezTo>
                  <a:cubicBezTo>
                    <a:pt x="5" y="5"/>
                    <a:pt x="5" y="5"/>
                    <a:pt x="5" y="5"/>
                  </a:cubicBezTo>
                  <a:cubicBezTo>
                    <a:pt x="83" y="5"/>
                    <a:pt x="83" y="5"/>
                    <a:pt x="83" y="5"/>
                  </a:cubicBezTo>
                  <a:lnTo>
                    <a:pt x="83"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1" name="Oval 121"/>
            <p:cNvSpPr>
              <a:spLocks noChangeArrowheads="1"/>
            </p:cNvSpPr>
            <p:nvPr/>
          </p:nvSpPr>
          <p:spPr bwMode="auto">
            <a:xfrm>
              <a:off x="1679575" y="2455863"/>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2" name="Oval 122"/>
            <p:cNvSpPr>
              <a:spLocks noChangeArrowheads="1"/>
            </p:cNvSpPr>
            <p:nvPr/>
          </p:nvSpPr>
          <p:spPr bwMode="auto">
            <a:xfrm>
              <a:off x="1754188" y="2455863"/>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3" name="Oval 123"/>
            <p:cNvSpPr>
              <a:spLocks noChangeArrowheads="1"/>
            </p:cNvSpPr>
            <p:nvPr/>
          </p:nvSpPr>
          <p:spPr bwMode="auto">
            <a:xfrm>
              <a:off x="1828800" y="2455863"/>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4" name="Oval 124"/>
            <p:cNvSpPr>
              <a:spLocks noChangeArrowheads="1"/>
            </p:cNvSpPr>
            <p:nvPr/>
          </p:nvSpPr>
          <p:spPr bwMode="auto">
            <a:xfrm>
              <a:off x="1679575" y="2530476"/>
              <a:ext cx="30163"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5" name="Oval 125"/>
            <p:cNvSpPr>
              <a:spLocks noChangeArrowheads="1"/>
            </p:cNvSpPr>
            <p:nvPr/>
          </p:nvSpPr>
          <p:spPr bwMode="auto">
            <a:xfrm>
              <a:off x="1754188" y="2530476"/>
              <a:ext cx="30163"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6" name="Oval 126"/>
            <p:cNvSpPr>
              <a:spLocks noChangeArrowheads="1"/>
            </p:cNvSpPr>
            <p:nvPr/>
          </p:nvSpPr>
          <p:spPr bwMode="auto">
            <a:xfrm>
              <a:off x="1828800" y="2530476"/>
              <a:ext cx="30163"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7" name="Oval 127"/>
            <p:cNvSpPr>
              <a:spLocks noChangeArrowheads="1"/>
            </p:cNvSpPr>
            <p:nvPr/>
          </p:nvSpPr>
          <p:spPr bwMode="auto">
            <a:xfrm>
              <a:off x="1679575" y="2606676"/>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8" name="Oval 128"/>
            <p:cNvSpPr>
              <a:spLocks noChangeArrowheads="1"/>
            </p:cNvSpPr>
            <p:nvPr/>
          </p:nvSpPr>
          <p:spPr bwMode="auto">
            <a:xfrm>
              <a:off x="1754188" y="2606676"/>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9" name="Oval 129"/>
            <p:cNvSpPr>
              <a:spLocks noChangeArrowheads="1"/>
            </p:cNvSpPr>
            <p:nvPr/>
          </p:nvSpPr>
          <p:spPr bwMode="auto">
            <a:xfrm>
              <a:off x="1828800" y="2606676"/>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0" name="Freeform 130"/>
            <p:cNvSpPr>
              <a:spLocks noEditPoints="1"/>
            </p:cNvSpPr>
            <p:nvPr/>
          </p:nvSpPr>
          <p:spPr bwMode="auto">
            <a:xfrm>
              <a:off x="1668463" y="2301876"/>
              <a:ext cx="201613" cy="71438"/>
            </a:xfrm>
            <a:custGeom>
              <a:avLst/>
              <a:gdLst>
                <a:gd name="T0" fmla="*/ 9 w 54"/>
                <a:gd name="T1" fmla="*/ 19 h 19"/>
                <a:gd name="T2" fmla="*/ 45 w 54"/>
                <a:gd name="T3" fmla="*/ 19 h 19"/>
                <a:gd name="T4" fmla="*/ 54 w 54"/>
                <a:gd name="T5" fmla="*/ 10 h 19"/>
                <a:gd name="T6" fmla="*/ 45 w 54"/>
                <a:gd name="T7" fmla="*/ 0 h 19"/>
                <a:gd name="T8" fmla="*/ 9 w 54"/>
                <a:gd name="T9" fmla="*/ 0 h 19"/>
                <a:gd name="T10" fmla="*/ 0 w 54"/>
                <a:gd name="T11" fmla="*/ 10 h 19"/>
                <a:gd name="T12" fmla="*/ 9 w 54"/>
                <a:gd name="T13" fmla="*/ 19 h 19"/>
                <a:gd name="T14" fmla="*/ 9 w 54"/>
                <a:gd name="T15" fmla="*/ 5 h 19"/>
                <a:gd name="T16" fmla="*/ 45 w 54"/>
                <a:gd name="T17" fmla="*/ 5 h 19"/>
                <a:gd name="T18" fmla="*/ 50 w 54"/>
                <a:gd name="T19" fmla="*/ 10 h 19"/>
                <a:gd name="T20" fmla="*/ 45 w 54"/>
                <a:gd name="T21" fmla="*/ 15 h 19"/>
                <a:gd name="T22" fmla="*/ 9 w 54"/>
                <a:gd name="T23" fmla="*/ 15 h 19"/>
                <a:gd name="T24" fmla="*/ 4 w 54"/>
                <a:gd name="T25" fmla="*/ 10 h 19"/>
                <a:gd name="T26" fmla="*/ 9 w 54"/>
                <a:gd name="T27" fmla="*/ 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4" h="19">
                  <a:moveTo>
                    <a:pt x="9" y="19"/>
                  </a:moveTo>
                  <a:cubicBezTo>
                    <a:pt x="45" y="19"/>
                    <a:pt x="45" y="19"/>
                    <a:pt x="45" y="19"/>
                  </a:cubicBezTo>
                  <a:cubicBezTo>
                    <a:pt x="50" y="19"/>
                    <a:pt x="54" y="15"/>
                    <a:pt x="54" y="10"/>
                  </a:cubicBezTo>
                  <a:cubicBezTo>
                    <a:pt x="54" y="4"/>
                    <a:pt x="50" y="0"/>
                    <a:pt x="45" y="0"/>
                  </a:cubicBezTo>
                  <a:cubicBezTo>
                    <a:pt x="9" y="0"/>
                    <a:pt x="9" y="0"/>
                    <a:pt x="9" y="0"/>
                  </a:cubicBezTo>
                  <a:cubicBezTo>
                    <a:pt x="4" y="0"/>
                    <a:pt x="0" y="4"/>
                    <a:pt x="0" y="10"/>
                  </a:cubicBezTo>
                  <a:cubicBezTo>
                    <a:pt x="0" y="15"/>
                    <a:pt x="4" y="19"/>
                    <a:pt x="9" y="19"/>
                  </a:cubicBezTo>
                  <a:close/>
                  <a:moveTo>
                    <a:pt x="9" y="5"/>
                  </a:moveTo>
                  <a:cubicBezTo>
                    <a:pt x="45" y="5"/>
                    <a:pt x="45" y="5"/>
                    <a:pt x="45" y="5"/>
                  </a:cubicBezTo>
                  <a:cubicBezTo>
                    <a:pt x="47" y="5"/>
                    <a:pt x="50" y="7"/>
                    <a:pt x="50" y="10"/>
                  </a:cubicBezTo>
                  <a:cubicBezTo>
                    <a:pt x="50" y="13"/>
                    <a:pt x="47" y="15"/>
                    <a:pt x="45" y="15"/>
                  </a:cubicBezTo>
                  <a:cubicBezTo>
                    <a:pt x="9" y="15"/>
                    <a:pt x="9" y="15"/>
                    <a:pt x="9" y="15"/>
                  </a:cubicBezTo>
                  <a:cubicBezTo>
                    <a:pt x="6" y="15"/>
                    <a:pt x="4" y="13"/>
                    <a:pt x="4" y="10"/>
                  </a:cubicBezTo>
                  <a:cubicBezTo>
                    <a:pt x="4" y="7"/>
                    <a:pt x="6" y="5"/>
                    <a:pt x="9"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31" name="Freeform 131"/>
          <p:cNvSpPr>
            <a:spLocks noEditPoints="1"/>
          </p:cNvSpPr>
          <p:nvPr/>
        </p:nvSpPr>
        <p:spPr bwMode="auto">
          <a:xfrm>
            <a:off x="568325" y="2279651"/>
            <a:ext cx="479425" cy="374650"/>
          </a:xfrm>
          <a:custGeom>
            <a:avLst/>
            <a:gdLst>
              <a:gd name="T0" fmla="*/ 128 w 128"/>
              <a:gd name="T1" fmla="*/ 20 h 100"/>
              <a:gd name="T2" fmla="*/ 122 w 128"/>
              <a:gd name="T3" fmla="*/ 14 h 100"/>
              <a:gd name="T4" fmla="*/ 89 w 128"/>
              <a:gd name="T5" fmla="*/ 14 h 100"/>
              <a:gd name="T6" fmla="*/ 89 w 128"/>
              <a:gd name="T7" fmla="*/ 6 h 100"/>
              <a:gd name="T8" fmla="*/ 83 w 128"/>
              <a:gd name="T9" fmla="*/ 0 h 100"/>
              <a:gd name="T10" fmla="*/ 45 w 128"/>
              <a:gd name="T11" fmla="*/ 0 h 100"/>
              <a:gd name="T12" fmla="*/ 39 w 128"/>
              <a:gd name="T13" fmla="*/ 6 h 100"/>
              <a:gd name="T14" fmla="*/ 39 w 128"/>
              <a:gd name="T15" fmla="*/ 14 h 100"/>
              <a:gd name="T16" fmla="*/ 6 w 128"/>
              <a:gd name="T17" fmla="*/ 14 h 100"/>
              <a:gd name="T18" fmla="*/ 0 w 128"/>
              <a:gd name="T19" fmla="*/ 20 h 100"/>
              <a:gd name="T20" fmla="*/ 0 w 128"/>
              <a:gd name="T21" fmla="*/ 94 h 100"/>
              <a:gd name="T22" fmla="*/ 6 w 128"/>
              <a:gd name="T23" fmla="*/ 100 h 100"/>
              <a:gd name="T24" fmla="*/ 122 w 128"/>
              <a:gd name="T25" fmla="*/ 100 h 100"/>
              <a:gd name="T26" fmla="*/ 128 w 128"/>
              <a:gd name="T27" fmla="*/ 94 h 100"/>
              <a:gd name="T28" fmla="*/ 128 w 128"/>
              <a:gd name="T29" fmla="*/ 20 h 100"/>
              <a:gd name="T30" fmla="*/ 44 w 128"/>
              <a:gd name="T31" fmla="*/ 4 h 100"/>
              <a:gd name="T32" fmla="*/ 84 w 128"/>
              <a:gd name="T33" fmla="*/ 4 h 100"/>
              <a:gd name="T34" fmla="*/ 84 w 128"/>
              <a:gd name="T35" fmla="*/ 14 h 100"/>
              <a:gd name="T36" fmla="*/ 44 w 128"/>
              <a:gd name="T37" fmla="*/ 14 h 100"/>
              <a:gd name="T38" fmla="*/ 44 w 128"/>
              <a:gd name="T39" fmla="*/ 4 h 100"/>
              <a:gd name="T40" fmla="*/ 123 w 128"/>
              <a:gd name="T41" fmla="*/ 96 h 100"/>
              <a:gd name="T42" fmla="*/ 5 w 128"/>
              <a:gd name="T43" fmla="*/ 96 h 100"/>
              <a:gd name="T44" fmla="*/ 5 w 128"/>
              <a:gd name="T45" fmla="*/ 19 h 100"/>
              <a:gd name="T46" fmla="*/ 123 w 128"/>
              <a:gd name="T47" fmla="*/ 19 h 100"/>
              <a:gd name="T48" fmla="*/ 123 w 128"/>
              <a:gd name="T49" fmla="*/ 9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100">
                <a:moveTo>
                  <a:pt x="128" y="20"/>
                </a:moveTo>
                <a:cubicBezTo>
                  <a:pt x="128" y="17"/>
                  <a:pt x="125" y="14"/>
                  <a:pt x="122" y="14"/>
                </a:cubicBezTo>
                <a:cubicBezTo>
                  <a:pt x="89" y="14"/>
                  <a:pt x="89" y="14"/>
                  <a:pt x="89" y="14"/>
                </a:cubicBezTo>
                <a:cubicBezTo>
                  <a:pt x="89" y="6"/>
                  <a:pt x="89" y="6"/>
                  <a:pt x="89" y="6"/>
                </a:cubicBezTo>
                <a:cubicBezTo>
                  <a:pt x="89" y="2"/>
                  <a:pt x="86" y="0"/>
                  <a:pt x="83" y="0"/>
                </a:cubicBezTo>
                <a:cubicBezTo>
                  <a:pt x="45" y="0"/>
                  <a:pt x="45" y="0"/>
                  <a:pt x="45" y="0"/>
                </a:cubicBezTo>
                <a:cubicBezTo>
                  <a:pt x="42" y="0"/>
                  <a:pt x="39" y="2"/>
                  <a:pt x="39" y="6"/>
                </a:cubicBezTo>
                <a:cubicBezTo>
                  <a:pt x="39" y="14"/>
                  <a:pt x="39" y="14"/>
                  <a:pt x="39" y="14"/>
                </a:cubicBezTo>
                <a:cubicBezTo>
                  <a:pt x="6" y="14"/>
                  <a:pt x="6" y="14"/>
                  <a:pt x="6" y="14"/>
                </a:cubicBezTo>
                <a:cubicBezTo>
                  <a:pt x="3" y="14"/>
                  <a:pt x="0" y="17"/>
                  <a:pt x="0" y="20"/>
                </a:cubicBezTo>
                <a:cubicBezTo>
                  <a:pt x="0" y="94"/>
                  <a:pt x="0" y="94"/>
                  <a:pt x="0" y="94"/>
                </a:cubicBezTo>
                <a:cubicBezTo>
                  <a:pt x="0" y="98"/>
                  <a:pt x="3" y="100"/>
                  <a:pt x="6" y="100"/>
                </a:cubicBezTo>
                <a:cubicBezTo>
                  <a:pt x="122" y="100"/>
                  <a:pt x="122" y="100"/>
                  <a:pt x="122" y="100"/>
                </a:cubicBezTo>
                <a:cubicBezTo>
                  <a:pt x="125" y="100"/>
                  <a:pt x="128" y="98"/>
                  <a:pt x="128" y="94"/>
                </a:cubicBezTo>
                <a:lnTo>
                  <a:pt x="128" y="20"/>
                </a:lnTo>
                <a:close/>
                <a:moveTo>
                  <a:pt x="44" y="4"/>
                </a:moveTo>
                <a:cubicBezTo>
                  <a:pt x="84" y="4"/>
                  <a:pt x="84" y="4"/>
                  <a:pt x="84" y="4"/>
                </a:cubicBezTo>
                <a:cubicBezTo>
                  <a:pt x="84" y="14"/>
                  <a:pt x="84" y="14"/>
                  <a:pt x="84" y="14"/>
                </a:cubicBezTo>
                <a:cubicBezTo>
                  <a:pt x="44" y="14"/>
                  <a:pt x="44" y="14"/>
                  <a:pt x="44" y="14"/>
                </a:cubicBezTo>
                <a:lnTo>
                  <a:pt x="44" y="4"/>
                </a:lnTo>
                <a:close/>
                <a:moveTo>
                  <a:pt x="123" y="96"/>
                </a:moveTo>
                <a:cubicBezTo>
                  <a:pt x="5" y="96"/>
                  <a:pt x="5" y="96"/>
                  <a:pt x="5" y="96"/>
                </a:cubicBezTo>
                <a:cubicBezTo>
                  <a:pt x="5" y="19"/>
                  <a:pt x="5" y="19"/>
                  <a:pt x="5" y="19"/>
                </a:cubicBezTo>
                <a:cubicBezTo>
                  <a:pt x="123" y="19"/>
                  <a:pt x="123" y="19"/>
                  <a:pt x="123" y="19"/>
                </a:cubicBezTo>
                <a:lnTo>
                  <a:pt x="123" y="96"/>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01" name="组合 200"/>
          <p:cNvGrpSpPr/>
          <p:nvPr/>
        </p:nvGrpSpPr>
        <p:grpSpPr>
          <a:xfrm>
            <a:off x="11139488" y="1312863"/>
            <a:ext cx="481013" cy="379413"/>
            <a:chOff x="11139488" y="1312863"/>
            <a:chExt cx="481013" cy="379413"/>
          </a:xfrm>
          <a:solidFill>
            <a:schemeClr val="accent1"/>
          </a:solidFill>
        </p:grpSpPr>
        <p:sp>
          <p:nvSpPr>
            <p:cNvPr id="132" name="Freeform 132"/>
            <p:cNvSpPr>
              <a:spLocks noEditPoints="1"/>
            </p:cNvSpPr>
            <p:nvPr/>
          </p:nvSpPr>
          <p:spPr bwMode="auto">
            <a:xfrm>
              <a:off x="11139488" y="1312863"/>
              <a:ext cx="481013" cy="379413"/>
            </a:xfrm>
            <a:custGeom>
              <a:avLst/>
              <a:gdLst>
                <a:gd name="T0" fmla="*/ 122 w 128"/>
                <a:gd name="T1" fmla="*/ 15 h 101"/>
                <a:gd name="T2" fmla="*/ 61 w 128"/>
                <a:gd name="T3" fmla="*/ 15 h 101"/>
                <a:gd name="T4" fmla="*/ 45 w 128"/>
                <a:gd name="T5" fmla="*/ 2 h 101"/>
                <a:gd name="T6" fmla="*/ 40 w 128"/>
                <a:gd name="T7" fmla="*/ 0 h 101"/>
                <a:gd name="T8" fmla="*/ 6 w 128"/>
                <a:gd name="T9" fmla="*/ 0 h 101"/>
                <a:gd name="T10" fmla="*/ 0 w 128"/>
                <a:gd name="T11" fmla="*/ 6 h 101"/>
                <a:gd name="T12" fmla="*/ 0 w 128"/>
                <a:gd name="T13" fmla="*/ 95 h 101"/>
                <a:gd name="T14" fmla="*/ 6 w 128"/>
                <a:gd name="T15" fmla="*/ 101 h 101"/>
                <a:gd name="T16" fmla="*/ 122 w 128"/>
                <a:gd name="T17" fmla="*/ 101 h 101"/>
                <a:gd name="T18" fmla="*/ 128 w 128"/>
                <a:gd name="T19" fmla="*/ 95 h 101"/>
                <a:gd name="T20" fmla="*/ 128 w 128"/>
                <a:gd name="T21" fmla="*/ 21 h 101"/>
                <a:gd name="T22" fmla="*/ 122 w 128"/>
                <a:gd name="T23" fmla="*/ 15 h 101"/>
                <a:gd name="T24" fmla="*/ 123 w 128"/>
                <a:gd name="T25" fmla="*/ 97 h 101"/>
                <a:gd name="T26" fmla="*/ 5 w 128"/>
                <a:gd name="T27" fmla="*/ 97 h 101"/>
                <a:gd name="T28" fmla="*/ 5 w 128"/>
                <a:gd name="T29" fmla="*/ 5 h 101"/>
                <a:gd name="T30" fmla="*/ 41 w 128"/>
                <a:gd name="T31" fmla="*/ 5 h 101"/>
                <a:gd name="T32" fmla="*/ 42 w 128"/>
                <a:gd name="T33" fmla="*/ 5 h 101"/>
                <a:gd name="T34" fmla="*/ 60 w 128"/>
                <a:gd name="T35" fmla="*/ 20 h 101"/>
                <a:gd name="T36" fmla="*/ 123 w 128"/>
                <a:gd name="T37" fmla="*/ 20 h 101"/>
                <a:gd name="T38" fmla="*/ 123 w 128"/>
                <a:gd name="T39" fmla="*/ 9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 h="101">
                  <a:moveTo>
                    <a:pt x="122" y="15"/>
                  </a:moveTo>
                  <a:cubicBezTo>
                    <a:pt x="61" y="15"/>
                    <a:pt x="61" y="15"/>
                    <a:pt x="61" y="15"/>
                  </a:cubicBezTo>
                  <a:cubicBezTo>
                    <a:pt x="45" y="2"/>
                    <a:pt x="45" y="2"/>
                    <a:pt x="45" y="2"/>
                  </a:cubicBezTo>
                  <a:cubicBezTo>
                    <a:pt x="43" y="1"/>
                    <a:pt x="42" y="0"/>
                    <a:pt x="40" y="0"/>
                  </a:cubicBezTo>
                  <a:cubicBezTo>
                    <a:pt x="6" y="0"/>
                    <a:pt x="6" y="0"/>
                    <a:pt x="6" y="0"/>
                  </a:cubicBezTo>
                  <a:cubicBezTo>
                    <a:pt x="3" y="0"/>
                    <a:pt x="0" y="3"/>
                    <a:pt x="0" y="6"/>
                  </a:cubicBezTo>
                  <a:cubicBezTo>
                    <a:pt x="0" y="95"/>
                    <a:pt x="0" y="95"/>
                    <a:pt x="0" y="95"/>
                  </a:cubicBezTo>
                  <a:cubicBezTo>
                    <a:pt x="0" y="99"/>
                    <a:pt x="3" y="101"/>
                    <a:pt x="6" y="101"/>
                  </a:cubicBezTo>
                  <a:cubicBezTo>
                    <a:pt x="122" y="101"/>
                    <a:pt x="122" y="101"/>
                    <a:pt x="122" y="101"/>
                  </a:cubicBezTo>
                  <a:cubicBezTo>
                    <a:pt x="125" y="101"/>
                    <a:pt x="128" y="99"/>
                    <a:pt x="128" y="95"/>
                  </a:cubicBezTo>
                  <a:cubicBezTo>
                    <a:pt x="128" y="21"/>
                    <a:pt x="128" y="21"/>
                    <a:pt x="128" y="21"/>
                  </a:cubicBezTo>
                  <a:cubicBezTo>
                    <a:pt x="128" y="18"/>
                    <a:pt x="125" y="15"/>
                    <a:pt x="122" y="15"/>
                  </a:cubicBezTo>
                  <a:close/>
                  <a:moveTo>
                    <a:pt x="123" y="97"/>
                  </a:moveTo>
                  <a:cubicBezTo>
                    <a:pt x="5" y="97"/>
                    <a:pt x="5" y="97"/>
                    <a:pt x="5" y="97"/>
                  </a:cubicBezTo>
                  <a:cubicBezTo>
                    <a:pt x="5" y="5"/>
                    <a:pt x="5" y="5"/>
                    <a:pt x="5" y="5"/>
                  </a:cubicBezTo>
                  <a:cubicBezTo>
                    <a:pt x="41" y="5"/>
                    <a:pt x="41" y="5"/>
                    <a:pt x="41" y="5"/>
                  </a:cubicBezTo>
                  <a:cubicBezTo>
                    <a:pt x="42" y="5"/>
                    <a:pt x="42" y="5"/>
                    <a:pt x="42" y="5"/>
                  </a:cubicBezTo>
                  <a:cubicBezTo>
                    <a:pt x="60" y="20"/>
                    <a:pt x="60" y="20"/>
                    <a:pt x="60" y="20"/>
                  </a:cubicBezTo>
                  <a:cubicBezTo>
                    <a:pt x="123" y="20"/>
                    <a:pt x="123" y="20"/>
                    <a:pt x="123" y="20"/>
                  </a:cubicBezTo>
                  <a:lnTo>
                    <a:pt x="123" y="9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3" name="Freeform 133"/>
            <p:cNvSpPr/>
            <p:nvPr/>
          </p:nvSpPr>
          <p:spPr bwMode="auto">
            <a:xfrm>
              <a:off x="11309350" y="1490663"/>
              <a:ext cx="134938" cy="96838"/>
            </a:xfrm>
            <a:custGeom>
              <a:avLst/>
              <a:gdLst>
                <a:gd name="T0" fmla="*/ 4 w 36"/>
                <a:gd name="T1" fmla="*/ 11 h 26"/>
                <a:gd name="T2" fmla="*/ 2 w 36"/>
                <a:gd name="T3" fmla="*/ 11 h 26"/>
                <a:gd name="T4" fmla="*/ 1 w 36"/>
                <a:gd name="T5" fmla="*/ 11 h 26"/>
                <a:gd name="T6" fmla="*/ 1 w 36"/>
                <a:gd name="T7" fmla="*/ 15 h 26"/>
                <a:gd name="T8" fmla="*/ 11 w 36"/>
                <a:gd name="T9" fmla="*/ 25 h 26"/>
                <a:gd name="T10" fmla="*/ 15 w 36"/>
                <a:gd name="T11" fmla="*/ 25 h 26"/>
                <a:gd name="T12" fmla="*/ 36 w 36"/>
                <a:gd name="T13" fmla="*/ 4 h 26"/>
                <a:gd name="T14" fmla="*/ 36 w 36"/>
                <a:gd name="T15" fmla="*/ 1 h 26"/>
                <a:gd name="T16" fmla="*/ 32 w 36"/>
                <a:gd name="T17" fmla="*/ 1 h 26"/>
                <a:gd name="T18" fmla="*/ 13 w 36"/>
                <a:gd name="T19" fmla="*/ 20 h 26"/>
                <a:gd name="T20" fmla="*/ 4 w 36"/>
                <a:gd name="T21"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26">
                  <a:moveTo>
                    <a:pt x="4" y="11"/>
                  </a:moveTo>
                  <a:cubicBezTo>
                    <a:pt x="4" y="11"/>
                    <a:pt x="3" y="11"/>
                    <a:pt x="2" y="11"/>
                  </a:cubicBezTo>
                  <a:cubicBezTo>
                    <a:pt x="2" y="11"/>
                    <a:pt x="1" y="11"/>
                    <a:pt x="1" y="11"/>
                  </a:cubicBezTo>
                  <a:cubicBezTo>
                    <a:pt x="0" y="12"/>
                    <a:pt x="0" y="14"/>
                    <a:pt x="1" y="15"/>
                  </a:cubicBezTo>
                  <a:cubicBezTo>
                    <a:pt x="11" y="25"/>
                    <a:pt x="11" y="25"/>
                    <a:pt x="11" y="25"/>
                  </a:cubicBezTo>
                  <a:cubicBezTo>
                    <a:pt x="12" y="26"/>
                    <a:pt x="14" y="26"/>
                    <a:pt x="15" y="25"/>
                  </a:cubicBezTo>
                  <a:cubicBezTo>
                    <a:pt x="36" y="4"/>
                    <a:pt x="36" y="4"/>
                    <a:pt x="36" y="4"/>
                  </a:cubicBezTo>
                  <a:cubicBezTo>
                    <a:pt x="36" y="3"/>
                    <a:pt x="36" y="2"/>
                    <a:pt x="36" y="1"/>
                  </a:cubicBezTo>
                  <a:cubicBezTo>
                    <a:pt x="35" y="0"/>
                    <a:pt x="33" y="0"/>
                    <a:pt x="32" y="1"/>
                  </a:cubicBezTo>
                  <a:cubicBezTo>
                    <a:pt x="13" y="20"/>
                    <a:pt x="13" y="20"/>
                    <a:pt x="13" y="20"/>
                  </a:cubicBezTo>
                  <a:lnTo>
                    <a:pt x="4"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2" name="组合 201"/>
          <p:cNvGrpSpPr/>
          <p:nvPr/>
        </p:nvGrpSpPr>
        <p:grpSpPr>
          <a:xfrm>
            <a:off x="10179050" y="1312863"/>
            <a:ext cx="481013" cy="379413"/>
            <a:chOff x="10179050" y="1312863"/>
            <a:chExt cx="481013" cy="379413"/>
          </a:xfrm>
          <a:solidFill>
            <a:schemeClr val="accent1"/>
          </a:solidFill>
        </p:grpSpPr>
        <p:sp>
          <p:nvSpPr>
            <p:cNvPr id="134" name="Freeform 134"/>
            <p:cNvSpPr>
              <a:spLocks noEditPoints="1"/>
            </p:cNvSpPr>
            <p:nvPr/>
          </p:nvSpPr>
          <p:spPr bwMode="auto">
            <a:xfrm>
              <a:off x="10179050" y="1312863"/>
              <a:ext cx="481013" cy="379413"/>
            </a:xfrm>
            <a:custGeom>
              <a:avLst/>
              <a:gdLst>
                <a:gd name="T0" fmla="*/ 122 w 128"/>
                <a:gd name="T1" fmla="*/ 15 h 101"/>
                <a:gd name="T2" fmla="*/ 62 w 128"/>
                <a:gd name="T3" fmla="*/ 15 h 101"/>
                <a:gd name="T4" fmla="*/ 45 w 128"/>
                <a:gd name="T5" fmla="*/ 2 h 101"/>
                <a:gd name="T6" fmla="*/ 40 w 128"/>
                <a:gd name="T7" fmla="*/ 0 h 101"/>
                <a:gd name="T8" fmla="*/ 6 w 128"/>
                <a:gd name="T9" fmla="*/ 0 h 101"/>
                <a:gd name="T10" fmla="*/ 0 w 128"/>
                <a:gd name="T11" fmla="*/ 6 h 101"/>
                <a:gd name="T12" fmla="*/ 0 w 128"/>
                <a:gd name="T13" fmla="*/ 95 h 101"/>
                <a:gd name="T14" fmla="*/ 6 w 128"/>
                <a:gd name="T15" fmla="*/ 101 h 101"/>
                <a:gd name="T16" fmla="*/ 122 w 128"/>
                <a:gd name="T17" fmla="*/ 101 h 101"/>
                <a:gd name="T18" fmla="*/ 128 w 128"/>
                <a:gd name="T19" fmla="*/ 95 h 101"/>
                <a:gd name="T20" fmla="*/ 128 w 128"/>
                <a:gd name="T21" fmla="*/ 21 h 101"/>
                <a:gd name="T22" fmla="*/ 122 w 128"/>
                <a:gd name="T23" fmla="*/ 15 h 101"/>
                <a:gd name="T24" fmla="*/ 123 w 128"/>
                <a:gd name="T25" fmla="*/ 97 h 101"/>
                <a:gd name="T26" fmla="*/ 5 w 128"/>
                <a:gd name="T27" fmla="*/ 97 h 101"/>
                <a:gd name="T28" fmla="*/ 5 w 128"/>
                <a:gd name="T29" fmla="*/ 5 h 101"/>
                <a:gd name="T30" fmla="*/ 41 w 128"/>
                <a:gd name="T31" fmla="*/ 5 h 101"/>
                <a:gd name="T32" fmla="*/ 42 w 128"/>
                <a:gd name="T33" fmla="*/ 5 h 101"/>
                <a:gd name="T34" fmla="*/ 60 w 128"/>
                <a:gd name="T35" fmla="*/ 20 h 101"/>
                <a:gd name="T36" fmla="*/ 123 w 128"/>
                <a:gd name="T37" fmla="*/ 20 h 101"/>
                <a:gd name="T38" fmla="*/ 123 w 128"/>
                <a:gd name="T39" fmla="*/ 9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 h="101">
                  <a:moveTo>
                    <a:pt x="122" y="15"/>
                  </a:moveTo>
                  <a:cubicBezTo>
                    <a:pt x="62" y="15"/>
                    <a:pt x="62" y="15"/>
                    <a:pt x="62" y="15"/>
                  </a:cubicBezTo>
                  <a:cubicBezTo>
                    <a:pt x="45" y="2"/>
                    <a:pt x="45" y="2"/>
                    <a:pt x="45" y="2"/>
                  </a:cubicBezTo>
                  <a:cubicBezTo>
                    <a:pt x="43" y="1"/>
                    <a:pt x="42" y="0"/>
                    <a:pt x="40" y="0"/>
                  </a:cubicBezTo>
                  <a:cubicBezTo>
                    <a:pt x="6" y="0"/>
                    <a:pt x="6" y="0"/>
                    <a:pt x="6" y="0"/>
                  </a:cubicBezTo>
                  <a:cubicBezTo>
                    <a:pt x="3" y="0"/>
                    <a:pt x="0" y="3"/>
                    <a:pt x="0" y="6"/>
                  </a:cubicBezTo>
                  <a:cubicBezTo>
                    <a:pt x="0" y="95"/>
                    <a:pt x="0" y="95"/>
                    <a:pt x="0" y="95"/>
                  </a:cubicBezTo>
                  <a:cubicBezTo>
                    <a:pt x="0" y="99"/>
                    <a:pt x="3" y="101"/>
                    <a:pt x="6" y="101"/>
                  </a:cubicBezTo>
                  <a:cubicBezTo>
                    <a:pt x="122" y="101"/>
                    <a:pt x="122" y="101"/>
                    <a:pt x="122" y="101"/>
                  </a:cubicBezTo>
                  <a:cubicBezTo>
                    <a:pt x="125" y="101"/>
                    <a:pt x="128" y="99"/>
                    <a:pt x="128" y="95"/>
                  </a:cubicBezTo>
                  <a:cubicBezTo>
                    <a:pt x="128" y="21"/>
                    <a:pt x="128" y="21"/>
                    <a:pt x="128" y="21"/>
                  </a:cubicBezTo>
                  <a:cubicBezTo>
                    <a:pt x="128" y="18"/>
                    <a:pt x="125" y="15"/>
                    <a:pt x="122" y="15"/>
                  </a:cubicBezTo>
                  <a:close/>
                  <a:moveTo>
                    <a:pt x="123" y="97"/>
                  </a:moveTo>
                  <a:cubicBezTo>
                    <a:pt x="5" y="97"/>
                    <a:pt x="5" y="97"/>
                    <a:pt x="5" y="97"/>
                  </a:cubicBezTo>
                  <a:cubicBezTo>
                    <a:pt x="5" y="5"/>
                    <a:pt x="5" y="5"/>
                    <a:pt x="5" y="5"/>
                  </a:cubicBezTo>
                  <a:cubicBezTo>
                    <a:pt x="41" y="5"/>
                    <a:pt x="41" y="5"/>
                    <a:pt x="41" y="5"/>
                  </a:cubicBezTo>
                  <a:cubicBezTo>
                    <a:pt x="42" y="5"/>
                    <a:pt x="42" y="5"/>
                    <a:pt x="42" y="5"/>
                  </a:cubicBezTo>
                  <a:cubicBezTo>
                    <a:pt x="60" y="20"/>
                    <a:pt x="60" y="20"/>
                    <a:pt x="60" y="20"/>
                  </a:cubicBezTo>
                  <a:cubicBezTo>
                    <a:pt x="123" y="20"/>
                    <a:pt x="123" y="20"/>
                    <a:pt x="123" y="20"/>
                  </a:cubicBezTo>
                  <a:lnTo>
                    <a:pt x="123" y="9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5" name="Freeform 135"/>
            <p:cNvSpPr/>
            <p:nvPr/>
          </p:nvSpPr>
          <p:spPr bwMode="auto">
            <a:xfrm>
              <a:off x="10369550" y="1490663"/>
              <a:ext cx="98425" cy="96838"/>
            </a:xfrm>
            <a:custGeom>
              <a:avLst/>
              <a:gdLst>
                <a:gd name="T0" fmla="*/ 1 w 26"/>
                <a:gd name="T1" fmla="*/ 1 h 26"/>
                <a:gd name="T2" fmla="*/ 1 w 26"/>
                <a:gd name="T3" fmla="*/ 4 h 26"/>
                <a:gd name="T4" fmla="*/ 10 w 26"/>
                <a:gd name="T5" fmla="*/ 13 h 26"/>
                <a:gd name="T6" fmla="*/ 1 w 26"/>
                <a:gd name="T7" fmla="*/ 22 h 26"/>
                <a:gd name="T8" fmla="*/ 1 w 26"/>
                <a:gd name="T9" fmla="*/ 25 h 26"/>
                <a:gd name="T10" fmla="*/ 4 w 26"/>
                <a:gd name="T11" fmla="*/ 25 h 26"/>
                <a:gd name="T12" fmla="*/ 13 w 26"/>
                <a:gd name="T13" fmla="*/ 16 h 26"/>
                <a:gd name="T14" fmla="*/ 22 w 26"/>
                <a:gd name="T15" fmla="*/ 25 h 26"/>
                <a:gd name="T16" fmla="*/ 25 w 26"/>
                <a:gd name="T17" fmla="*/ 25 h 26"/>
                <a:gd name="T18" fmla="*/ 25 w 26"/>
                <a:gd name="T19" fmla="*/ 22 h 26"/>
                <a:gd name="T20" fmla="*/ 16 w 26"/>
                <a:gd name="T21" fmla="*/ 13 h 26"/>
                <a:gd name="T22" fmla="*/ 25 w 26"/>
                <a:gd name="T23" fmla="*/ 4 h 26"/>
                <a:gd name="T24" fmla="*/ 25 w 26"/>
                <a:gd name="T25" fmla="*/ 1 h 26"/>
                <a:gd name="T26" fmla="*/ 22 w 26"/>
                <a:gd name="T27" fmla="*/ 1 h 26"/>
                <a:gd name="T28" fmla="*/ 13 w 26"/>
                <a:gd name="T29" fmla="*/ 10 h 26"/>
                <a:gd name="T30" fmla="*/ 4 w 26"/>
                <a:gd name="T31" fmla="*/ 1 h 26"/>
                <a:gd name="T32" fmla="*/ 1 w 26"/>
                <a:gd name="T33" fmla="*/ 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6">
                  <a:moveTo>
                    <a:pt x="1" y="1"/>
                  </a:moveTo>
                  <a:cubicBezTo>
                    <a:pt x="0" y="2"/>
                    <a:pt x="0" y="3"/>
                    <a:pt x="1" y="4"/>
                  </a:cubicBezTo>
                  <a:cubicBezTo>
                    <a:pt x="10" y="13"/>
                    <a:pt x="10" y="13"/>
                    <a:pt x="10" y="13"/>
                  </a:cubicBezTo>
                  <a:cubicBezTo>
                    <a:pt x="1" y="22"/>
                    <a:pt x="1" y="22"/>
                    <a:pt x="1" y="22"/>
                  </a:cubicBezTo>
                  <a:cubicBezTo>
                    <a:pt x="0" y="23"/>
                    <a:pt x="0" y="24"/>
                    <a:pt x="1" y="25"/>
                  </a:cubicBezTo>
                  <a:cubicBezTo>
                    <a:pt x="2" y="26"/>
                    <a:pt x="3" y="26"/>
                    <a:pt x="4" y="25"/>
                  </a:cubicBezTo>
                  <a:cubicBezTo>
                    <a:pt x="13" y="16"/>
                    <a:pt x="13" y="16"/>
                    <a:pt x="13" y="16"/>
                  </a:cubicBezTo>
                  <a:cubicBezTo>
                    <a:pt x="22" y="25"/>
                    <a:pt x="22" y="25"/>
                    <a:pt x="22" y="25"/>
                  </a:cubicBezTo>
                  <a:cubicBezTo>
                    <a:pt x="23" y="26"/>
                    <a:pt x="24" y="26"/>
                    <a:pt x="25" y="25"/>
                  </a:cubicBezTo>
                  <a:cubicBezTo>
                    <a:pt x="26" y="24"/>
                    <a:pt x="26" y="23"/>
                    <a:pt x="25" y="22"/>
                  </a:cubicBezTo>
                  <a:cubicBezTo>
                    <a:pt x="16" y="13"/>
                    <a:pt x="16" y="13"/>
                    <a:pt x="16" y="13"/>
                  </a:cubicBezTo>
                  <a:cubicBezTo>
                    <a:pt x="25" y="4"/>
                    <a:pt x="25" y="4"/>
                    <a:pt x="25" y="4"/>
                  </a:cubicBezTo>
                  <a:cubicBezTo>
                    <a:pt x="26" y="3"/>
                    <a:pt x="26" y="2"/>
                    <a:pt x="25" y="1"/>
                  </a:cubicBezTo>
                  <a:cubicBezTo>
                    <a:pt x="24" y="0"/>
                    <a:pt x="23" y="0"/>
                    <a:pt x="22" y="1"/>
                  </a:cubicBezTo>
                  <a:cubicBezTo>
                    <a:pt x="13" y="10"/>
                    <a:pt x="13" y="10"/>
                    <a:pt x="13" y="10"/>
                  </a:cubicBezTo>
                  <a:cubicBezTo>
                    <a:pt x="4" y="1"/>
                    <a:pt x="4" y="1"/>
                    <a:pt x="4" y="1"/>
                  </a:cubicBezTo>
                  <a:cubicBezTo>
                    <a:pt x="3" y="0"/>
                    <a:pt x="2" y="0"/>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3" name="组合 202"/>
          <p:cNvGrpSpPr/>
          <p:nvPr/>
        </p:nvGrpSpPr>
        <p:grpSpPr>
          <a:xfrm>
            <a:off x="9217025" y="1312863"/>
            <a:ext cx="481013" cy="379413"/>
            <a:chOff x="9217025" y="1312863"/>
            <a:chExt cx="481013" cy="379413"/>
          </a:xfrm>
          <a:solidFill>
            <a:schemeClr val="accent1"/>
          </a:solidFill>
        </p:grpSpPr>
        <p:sp>
          <p:nvSpPr>
            <p:cNvPr id="136" name="Freeform 136"/>
            <p:cNvSpPr>
              <a:spLocks noEditPoints="1"/>
            </p:cNvSpPr>
            <p:nvPr/>
          </p:nvSpPr>
          <p:spPr bwMode="auto">
            <a:xfrm>
              <a:off x="9217025" y="1312863"/>
              <a:ext cx="481013" cy="379413"/>
            </a:xfrm>
            <a:custGeom>
              <a:avLst/>
              <a:gdLst>
                <a:gd name="T0" fmla="*/ 122 w 128"/>
                <a:gd name="T1" fmla="*/ 15 h 101"/>
                <a:gd name="T2" fmla="*/ 62 w 128"/>
                <a:gd name="T3" fmla="*/ 15 h 101"/>
                <a:gd name="T4" fmla="*/ 45 w 128"/>
                <a:gd name="T5" fmla="*/ 2 h 101"/>
                <a:gd name="T6" fmla="*/ 40 w 128"/>
                <a:gd name="T7" fmla="*/ 0 h 101"/>
                <a:gd name="T8" fmla="*/ 6 w 128"/>
                <a:gd name="T9" fmla="*/ 0 h 101"/>
                <a:gd name="T10" fmla="*/ 0 w 128"/>
                <a:gd name="T11" fmla="*/ 6 h 101"/>
                <a:gd name="T12" fmla="*/ 0 w 128"/>
                <a:gd name="T13" fmla="*/ 95 h 101"/>
                <a:gd name="T14" fmla="*/ 6 w 128"/>
                <a:gd name="T15" fmla="*/ 101 h 101"/>
                <a:gd name="T16" fmla="*/ 122 w 128"/>
                <a:gd name="T17" fmla="*/ 101 h 101"/>
                <a:gd name="T18" fmla="*/ 128 w 128"/>
                <a:gd name="T19" fmla="*/ 95 h 101"/>
                <a:gd name="T20" fmla="*/ 128 w 128"/>
                <a:gd name="T21" fmla="*/ 21 h 101"/>
                <a:gd name="T22" fmla="*/ 122 w 128"/>
                <a:gd name="T23" fmla="*/ 15 h 101"/>
                <a:gd name="T24" fmla="*/ 123 w 128"/>
                <a:gd name="T25" fmla="*/ 97 h 101"/>
                <a:gd name="T26" fmla="*/ 5 w 128"/>
                <a:gd name="T27" fmla="*/ 97 h 101"/>
                <a:gd name="T28" fmla="*/ 5 w 128"/>
                <a:gd name="T29" fmla="*/ 5 h 101"/>
                <a:gd name="T30" fmla="*/ 41 w 128"/>
                <a:gd name="T31" fmla="*/ 5 h 101"/>
                <a:gd name="T32" fmla="*/ 42 w 128"/>
                <a:gd name="T33" fmla="*/ 5 h 101"/>
                <a:gd name="T34" fmla="*/ 60 w 128"/>
                <a:gd name="T35" fmla="*/ 20 h 101"/>
                <a:gd name="T36" fmla="*/ 123 w 128"/>
                <a:gd name="T37" fmla="*/ 20 h 101"/>
                <a:gd name="T38" fmla="*/ 123 w 128"/>
                <a:gd name="T39" fmla="*/ 9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 h="101">
                  <a:moveTo>
                    <a:pt x="122" y="15"/>
                  </a:moveTo>
                  <a:cubicBezTo>
                    <a:pt x="62" y="15"/>
                    <a:pt x="62" y="15"/>
                    <a:pt x="62" y="15"/>
                  </a:cubicBezTo>
                  <a:cubicBezTo>
                    <a:pt x="45" y="2"/>
                    <a:pt x="45" y="2"/>
                    <a:pt x="45" y="2"/>
                  </a:cubicBezTo>
                  <a:cubicBezTo>
                    <a:pt x="43" y="1"/>
                    <a:pt x="42" y="0"/>
                    <a:pt x="40" y="0"/>
                  </a:cubicBezTo>
                  <a:cubicBezTo>
                    <a:pt x="6" y="0"/>
                    <a:pt x="6" y="0"/>
                    <a:pt x="6" y="0"/>
                  </a:cubicBezTo>
                  <a:cubicBezTo>
                    <a:pt x="3" y="0"/>
                    <a:pt x="0" y="3"/>
                    <a:pt x="0" y="6"/>
                  </a:cubicBezTo>
                  <a:cubicBezTo>
                    <a:pt x="0" y="95"/>
                    <a:pt x="0" y="95"/>
                    <a:pt x="0" y="95"/>
                  </a:cubicBezTo>
                  <a:cubicBezTo>
                    <a:pt x="0" y="99"/>
                    <a:pt x="3" y="101"/>
                    <a:pt x="6" y="101"/>
                  </a:cubicBezTo>
                  <a:cubicBezTo>
                    <a:pt x="122" y="101"/>
                    <a:pt x="122" y="101"/>
                    <a:pt x="122" y="101"/>
                  </a:cubicBezTo>
                  <a:cubicBezTo>
                    <a:pt x="125" y="101"/>
                    <a:pt x="128" y="99"/>
                    <a:pt x="128" y="95"/>
                  </a:cubicBezTo>
                  <a:cubicBezTo>
                    <a:pt x="128" y="21"/>
                    <a:pt x="128" y="21"/>
                    <a:pt x="128" y="21"/>
                  </a:cubicBezTo>
                  <a:cubicBezTo>
                    <a:pt x="128" y="18"/>
                    <a:pt x="125" y="15"/>
                    <a:pt x="122" y="15"/>
                  </a:cubicBezTo>
                  <a:close/>
                  <a:moveTo>
                    <a:pt x="123" y="97"/>
                  </a:moveTo>
                  <a:cubicBezTo>
                    <a:pt x="5" y="97"/>
                    <a:pt x="5" y="97"/>
                    <a:pt x="5" y="97"/>
                  </a:cubicBezTo>
                  <a:cubicBezTo>
                    <a:pt x="5" y="5"/>
                    <a:pt x="5" y="5"/>
                    <a:pt x="5" y="5"/>
                  </a:cubicBezTo>
                  <a:cubicBezTo>
                    <a:pt x="41" y="5"/>
                    <a:pt x="41" y="5"/>
                    <a:pt x="41" y="5"/>
                  </a:cubicBezTo>
                  <a:cubicBezTo>
                    <a:pt x="42" y="5"/>
                    <a:pt x="42" y="5"/>
                    <a:pt x="42" y="5"/>
                  </a:cubicBezTo>
                  <a:cubicBezTo>
                    <a:pt x="60" y="20"/>
                    <a:pt x="60" y="20"/>
                    <a:pt x="60" y="20"/>
                  </a:cubicBezTo>
                  <a:cubicBezTo>
                    <a:pt x="123" y="20"/>
                    <a:pt x="123" y="20"/>
                    <a:pt x="123" y="20"/>
                  </a:cubicBezTo>
                  <a:lnTo>
                    <a:pt x="123" y="9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7" name="Freeform 137"/>
            <p:cNvSpPr/>
            <p:nvPr/>
          </p:nvSpPr>
          <p:spPr bwMode="auto">
            <a:xfrm>
              <a:off x="9394825" y="1531938"/>
              <a:ext cx="127000" cy="14288"/>
            </a:xfrm>
            <a:custGeom>
              <a:avLst/>
              <a:gdLst>
                <a:gd name="T0" fmla="*/ 0 w 34"/>
                <a:gd name="T1" fmla="*/ 2 h 4"/>
                <a:gd name="T2" fmla="*/ 2 w 34"/>
                <a:gd name="T3" fmla="*/ 4 h 4"/>
                <a:gd name="T4" fmla="*/ 32 w 34"/>
                <a:gd name="T5" fmla="*/ 4 h 4"/>
                <a:gd name="T6" fmla="*/ 34 w 34"/>
                <a:gd name="T7" fmla="*/ 2 h 4"/>
                <a:gd name="T8" fmla="*/ 32 w 34"/>
                <a:gd name="T9" fmla="*/ 0 h 4"/>
                <a:gd name="T10" fmla="*/ 2 w 34"/>
                <a:gd name="T11" fmla="*/ 0 h 4"/>
                <a:gd name="T12" fmla="*/ 0 w 34"/>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4" h="4">
                  <a:moveTo>
                    <a:pt x="0" y="2"/>
                  </a:moveTo>
                  <a:cubicBezTo>
                    <a:pt x="0" y="3"/>
                    <a:pt x="1" y="4"/>
                    <a:pt x="2" y="4"/>
                  </a:cubicBezTo>
                  <a:cubicBezTo>
                    <a:pt x="32" y="4"/>
                    <a:pt x="32" y="4"/>
                    <a:pt x="32" y="4"/>
                  </a:cubicBezTo>
                  <a:cubicBezTo>
                    <a:pt x="33" y="4"/>
                    <a:pt x="34" y="3"/>
                    <a:pt x="34" y="2"/>
                  </a:cubicBezTo>
                  <a:cubicBezTo>
                    <a:pt x="34" y="1"/>
                    <a:pt x="33" y="0"/>
                    <a:pt x="32" y="0"/>
                  </a:cubicBezTo>
                  <a:cubicBezTo>
                    <a:pt x="2" y="0"/>
                    <a:pt x="2"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4" name="组合 203"/>
          <p:cNvGrpSpPr/>
          <p:nvPr/>
        </p:nvGrpSpPr>
        <p:grpSpPr>
          <a:xfrm>
            <a:off x="8256588" y="1317626"/>
            <a:ext cx="481013" cy="374650"/>
            <a:chOff x="8256588" y="1317626"/>
            <a:chExt cx="481013" cy="374650"/>
          </a:xfrm>
          <a:solidFill>
            <a:schemeClr val="accent1"/>
          </a:solidFill>
        </p:grpSpPr>
        <p:sp>
          <p:nvSpPr>
            <p:cNvPr id="138" name="Freeform 138"/>
            <p:cNvSpPr>
              <a:spLocks noEditPoints="1"/>
            </p:cNvSpPr>
            <p:nvPr/>
          </p:nvSpPr>
          <p:spPr bwMode="auto">
            <a:xfrm>
              <a:off x="8256588" y="1317626"/>
              <a:ext cx="481013" cy="374650"/>
            </a:xfrm>
            <a:custGeom>
              <a:avLst/>
              <a:gdLst>
                <a:gd name="T0" fmla="*/ 122 w 128"/>
                <a:gd name="T1" fmla="*/ 14 h 100"/>
                <a:gd name="T2" fmla="*/ 62 w 128"/>
                <a:gd name="T3" fmla="*/ 14 h 100"/>
                <a:gd name="T4" fmla="*/ 45 w 128"/>
                <a:gd name="T5" fmla="*/ 1 h 100"/>
                <a:gd name="T6" fmla="*/ 40 w 128"/>
                <a:gd name="T7" fmla="*/ 0 h 100"/>
                <a:gd name="T8" fmla="*/ 6 w 128"/>
                <a:gd name="T9" fmla="*/ 0 h 100"/>
                <a:gd name="T10" fmla="*/ 0 w 128"/>
                <a:gd name="T11" fmla="*/ 6 h 100"/>
                <a:gd name="T12" fmla="*/ 0 w 128"/>
                <a:gd name="T13" fmla="*/ 94 h 100"/>
                <a:gd name="T14" fmla="*/ 6 w 128"/>
                <a:gd name="T15" fmla="*/ 100 h 100"/>
                <a:gd name="T16" fmla="*/ 122 w 128"/>
                <a:gd name="T17" fmla="*/ 100 h 100"/>
                <a:gd name="T18" fmla="*/ 128 w 128"/>
                <a:gd name="T19" fmla="*/ 94 h 100"/>
                <a:gd name="T20" fmla="*/ 128 w 128"/>
                <a:gd name="T21" fmla="*/ 20 h 100"/>
                <a:gd name="T22" fmla="*/ 122 w 128"/>
                <a:gd name="T23" fmla="*/ 14 h 100"/>
                <a:gd name="T24" fmla="*/ 123 w 128"/>
                <a:gd name="T25" fmla="*/ 96 h 100"/>
                <a:gd name="T26" fmla="*/ 5 w 128"/>
                <a:gd name="T27" fmla="*/ 96 h 100"/>
                <a:gd name="T28" fmla="*/ 5 w 128"/>
                <a:gd name="T29" fmla="*/ 4 h 100"/>
                <a:gd name="T30" fmla="*/ 41 w 128"/>
                <a:gd name="T31" fmla="*/ 4 h 100"/>
                <a:gd name="T32" fmla="*/ 42 w 128"/>
                <a:gd name="T33" fmla="*/ 5 h 100"/>
                <a:gd name="T34" fmla="*/ 60 w 128"/>
                <a:gd name="T35" fmla="*/ 19 h 100"/>
                <a:gd name="T36" fmla="*/ 123 w 128"/>
                <a:gd name="T37" fmla="*/ 19 h 100"/>
                <a:gd name="T38" fmla="*/ 123 w 128"/>
                <a:gd name="T39" fmla="*/ 9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 h="100">
                  <a:moveTo>
                    <a:pt x="122" y="14"/>
                  </a:moveTo>
                  <a:cubicBezTo>
                    <a:pt x="62" y="14"/>
                    <a:pt x="62" y="14"/>
                    <a:pt x="62" y="14"/>
                  </a:cubicBezTo>
                  <a:cubicBezTo>
                    <a:pt x="45" y="1"/>
                    <a:pt x="45" y="1"/>
                    <a:pt x="45" y="1"/>
                  </a:cubicBezTo>
                  <a:cubicBezTo>
                    <a:pt x="43" y="0"/>
                    <a:pt x="42" y="0"/>
                    <a:pt x="40" y="0"/>
                  </a:cubicBezTo>
                  <a:cubicBezTo>
                    <a:pt x="6" y="0"/>
                    <a:pt x="6" y="0"/>
                    <a:pt x="6" y="0"/>
                  </a:cubicBezTo>
                  <a:cubicBezTo>
                    <a:pt x="3" y="0"/>
                    <a:pt x="0" y="2"/>
                    <a:pt x="0" y="6"/>
                  </a:cubicBezTo>
                  <a:cubicBezTo>
                    <a:pt x="0" y="94"/>
                    <a:pt x="0" y="94"/>
                    <a:pt x="0" y="94"/>
                  </a:cubicBezTo>
                  <a:cubicBezTo>
                    <a:pt x="0" y="98"/>
                    <a:pt x="3" y="100"/>
                    <a:pt x="6" y="100"/>
                  </a:cubicBezTo>
                  <a:cubicBezTo>
                    <a:pt x="122" y="100"/>
                    <a:pt x="122" y="100"/>
                    <a:pt x="122" y="100"/>
                  </a:cubicBezTo>
                  <a:cubicBezTo>
                    <a:pt x="125" y="100"/>
                    <a:pt x="128" y="98"/>
                    <a:pt x="128" y="94"/>
                  </a:cubicBezTo>
                  <a:cubicBezTo>
                    <a:pt x="128" y="20"/>
                    <a:pt x="128" y="20"/>
                    <a:pt x="128" y="20"/>
                  </a:cubicBezTo>
                  <a:cubicBezTo>
                    <a:pt x="128" y="17"/>
                    <a:pt x="125" y="14"/>
                    <a:pt x="122" y="14"/>
                  </a:cubicBezTo>
                  <a:close/>
                  <a:moveTo>
                    <a:pt x="123" y="96"/>
                  </a:moveTo>
                  <a:cubicBezTo>
                    <a:pt x="5" y="96"/>
                    <a:pt x="5" y="96"/>
                    <a:pt x="5" y="96"/>
                  </a:cubicBezTo>
                  <a:cubicBezTo>
                    <a:pt x="5" y="4"/>
                    <a:pt x="5" y="4"/>
                    <a:pt x="5" y="4"/>
                  </a:cubicBezTo>
                  <a:cubicBezTo>
                    <a:pt x="41" y="4"/>
                    <a:pt x="41" y="4"/>
                    <a:pt x="41" y="4"/>
                  </a:cubicBezTo>
                  <a:cubicBezTo>
                    <a:pt x="42" y="5"/>
                    <a:pt x="42" y="5"/>
                    <a:pt x="42" y="5"/>
                  </a:cubicBezTo>
                  <a:cubicBezTo>
                    <a:pt x="60" y="19"/>
                    <a:pt x="60" y="19"/>
                    <a:pt x="60" y="19"/>
                  </a:cubicBezTo>
                  <a:cubicBezTo>
                    <a:pt x="123" y="19"/>
                    <a:pt x="123" y="19"/>
                    <a:pt x="123" y="19"/>
                  </a:cubicBezTo>
                  <a:lnTo>
                    <a:pt x="123"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9" name="Freeform 139"/>
            <p:cNvSpPr/>
            <p:nvPr/>
          </p:nvSpPr>
          <p:spPr bwMode="auto">
            <a:xfrm>
              <a:off x="8432800" y="1474788"/>
              <a:ext cx="128588" cy="131763"/>
            </a:xfrm>
            <a:custGeom>
              <a:avLst/>
              <a:gdLst>
                <a:gd name="T0" fmla="*/ 0 w 34"/>
                <a:gd name="T1" fmla="*/ 17 h 35"/>
                <a:gd name="T2" fmla="*/ 2 w 34"/>
                <a:gd name="T3" fmla="*/ 20 h 35"/>
                <a:gd name="T4" fmla="*/ 15 w 34"/>
                <a:gd name="T5" fmla="*/ 20 h 35"/>
                <a:gd name="T6" fmla="*/ 15 w 34"/>
                <a:gd name="T7" fmla="*/ 32 h 35"/>
                <a:gd name="T8" fmla="*/ 17 w 34"/>
                <a:gd name="T9" fmla="*/ 35 h 35"/>
                <a:gd name="T10" fmla="*/ 19 w 34"/>
                <a:gd name="T11" fmla="*/ 32 h 35"/>
                <a:gd name="T12" fmla="*/ 19 w 34"/>
                <a:gd name="T13" fmla="*/ 20 h 35"/>
                <a:gd name="T14" fmla="*/ 32 w 34"/>
                <a:gd name="T15" fmla="*/ 20 h 35"/>
                <a:gd name="T16" fmla="*/ 34 w 34"/>
                <a:gd name="T17" fmla="*/ 17 h 35"/>
                <a:gd name="T18" fmla="*/ 32 w 34"/>
                <a:gd name="T19" fmla="*/ 15 h 35"/>
                <a:gd name="T20" fmla="*/ 19 w 34"/>
                <a:gd name="T21" fmla="*/ 15 h 35"/>
                <a:gd name="T22" fmla="*/ 19 w 34"/>
                <a:gd name="T23" fmla="*/ 2 h 35"/>
                <a:gd name="T24" fmla="*/ 17 w 34"/>
                <a:gd name="T25" fmla="*/ 0 h 35"/>
                <a:gd name="T26" fmla="*/ 15 w 34"/>
                <a:gd name="T27" fmla="*/ 2 h 35"/>
                <a:gd name="T28" fmla="*/ 15 w 34"/>
                <a:gd name="T29" fmla="*/ 15 h 35"/>
                <a:gd name="T30" fmla="*/ 2 w 34"/>
                <a:gd name="T31" fmla="*/ 15 h 35"/>
                <a:gd name="T32" fmla="*/ 0 w 34"/>
                <a:gd name="T33"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5">
                  <a:moveTo>
                    <a:pt x="0" y="17"/>
                  </a:moveTo>
                  <a:cubicBezTo>
                    <a:pt x="0" y="19"/>
                    <a:pt x="1" y="20"/>
                    <a:pt x="2" y="20"/>
                  </a:cubicBezTo>
                  <a:cubicBezTo>
                    <a:pt x="15" y="20"/>
                    <a:pt x="15" y="20"/>
                    <a:pt x="15" y="20"/>
                  </a:cubicBezTo>
                  <a:cubicBezTo>
                    <a:pt x="15" y="32"/>
                    <a:pt x="15" y="32"/>
                    <a:pt x="15" y="32"/>
                  </a:cubicBezTo>
                  <a:cubicBezTo>
                    <a:pt x="15" y="33"/>
                    <a:pt x="16" y="35"/>
                    <a:pt x="17" y="35"/>
                  </a:cubicBezTo>
                  <a:cubicBezTo>
                    <a:pt x="18" y="35"/>
                    <a:pt x="19" y="33"/>
                    <a:pt x="19" y="32"/>
                  </a:cubicBezTo>
                  <a:cubicBezTo>
                    <a:pt x="19" y="20"/>
                    <a:pt x="19" y="20"/>
                    <a:pt x="19" y="20"/>
                  </a:cubicBezTo>
                  <a:cubicBezTo>
                    <a:pt x="32" y="20"/>
                    <a:pt x="32" y="20"/>
                    <a:pt x="32" y="20"/>
                  </a:cubicBezTo>
                  <a:cubicBezTo>
                    <a:pt x="33" y="20"/>
                    <a:pt x="34" y="19"/>
                    <a:pt x="34" y="17"/>
                  </a:cubicBezTo>
                  <a:cubicBezTo>
                    <a:pt x="34" y="16"/>
                    <a:pt x="33" y="15"/>
                    <a:pt x="32" y="15"/>
                  </a:cubicBezTo>
                  <a:cubicBezTo>
                    <a:pt x="19" y="15"/>
                    <a:pt x="19" y="15"/>
                    <a:pt x="19" y="15"/>
                  </a:cubicBezTo>
                  <a:cubicBezTo>
                    <a:pt x="19" y="2"/>
                    <a:pt x="19" y="2"/>
                    <a:pt x="19" y="2"/>
                  </a:cubicBezTo>
                  <a:cubicBezTo>
                    <a:pt x="19" y="1"/>
                    <a:pt x="18" y="0"/>
                    <a:pt x="17" y="0"/>
                  </a:cubicBezTo>
                  <a:cubicBezTo>
                    <a:pt x="16" y="0"/>
                    <a:pt x="15" y="1"/>
                    <a:pt x="15" y="2"/>
                  </a:cubicBezTo>
                  <a:cubicBezTo>
                    <a:pt x="15" y="15"/>
                    <a:pt x="15" y="15"/>
                    <a:pt x="15" y="15"/>
                  </a:cubicBezTo>
                  <a:cubicBezTo>
                    <a:pt x="2" y="15"/>
                    <a:pt x="2" y="15"/>
                    <a:pt x="2" y="15"/>
                  </a:cubicBezTo>
                  <a:cubicBezTo>
                    <a:pt x="1" y="15"/>
                    <a:pt x="0" y="16"/>
                    <a:pt x="0"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40" name="Freeform 140"/>
          <p:cNvSpPr>
            <a:spLocks noEditPoints="1"/>
          </p:cNvSpPr>
          <p:nvPr/>
        </p:nvSpPr>
        <p:spPr bwMode="auto">
          <a:xfrm>
            <a:off x="7296150" y="1317626"/>
            <a:ext cx="479425" cy="374650"/>
          </a:xfrm>
          <a:custGeom>
            <a:avLst/>
            <a:gdLst>
              <a:gd name="T0" fmla="*/ 128 w 128"/>
              <a:gd name="T1" fmla="*/ 20 h 100"/>
              <a:gd name="T2" fmla="*/ 122 w 128"/>
              <a:gd name="T3" fmla="*/ 14 h 100"/>
              <a:gd name="T4" fmla="*/ 62 w 128"/>
              <a:gd name="T5" fmla="*/ 14 h 100"/>
              <a:gd name="T6" fmla="*/ 45 w 128"/>
              <a:gd name="T7" fmla="*/ 1 h 100"/>
              <a:gd name="T8" fmla="*/ 40 w 128"/>
              <a:gd name="T9" fmla="*/ 0 h 100"/>
              <a:gd name="T10" fmla="*/ 6 w 128"/>
              <a:gd name="T11" fmla="*/ 0 h 100"/>
              <a:gd name="T12" fmla="*/ 0 w 128"/>
              <a:gd name="T13" fmla="*/ 6 h 100"/>
              <a:gd name="T14" fmla="*/ 0 w 128"/>
              <a:gd name="T15" fmla="*/ 94 h 100"/>
              <a:gd name="T16" fmla="*/ 6 w 128"/>
              <a:gd name="T17" fmla="*/ 100 h 100"/>
              <a:gd name="T18" fmla="*/ 122 w 128"/>
              <a:gd name="T19" fmla="*/ 100 h 100"/>
              <a:gd name="T20" fmla="*/ 128 w 128"/>
              <a:gd name="T21" fmla="*/ 94 h 100"/>
              <a:gd name="T22" fmla="*/ 128 w 128"/>
              <a:gd name="T23" fmla="*/ 20 h 100"/>
              <a:gd name="T24" fmla="*/ 123 w 128"/>
              <a:gd name="T25" fmla="*/ 96 h 100"/>
              <a:gd name="T26" fmla="*/ 5 w 128"/>
              <a:gd name="T27" fmla="*/ 96 h 100"/>
              <a:gd name="T28" fmla="*/ 5 w 128"/>
              <a:gd name="T29" fmla="*/ 4 h 100"/>
              <a:gd name="T30" fmla="*/ 41 w 128"/>
              <a:gd name="T31" fmla="*/ 4 h 100"/>
              <a:gd name="T32" fmla="*/ 42 w 128"/>
              <a:gd name="T33" fmla="*/ 5 h 100"/>
              <a:gd name="T34" fmla="*/ 60 w 128"/>
              <a:gd name="T35" fmla="*/ 19 h 100"/>
              <a:gd name="T36" fmla="*/ 123 w 128"/>
              <a:gd name="T37" fmla="*/ 19 h 100"/>
              <a:gd name="T38" fmla="*/ 123 w 128"/>
              <a:gd name="T39" fmla="*/ 9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 h="100">
                <a:moveTo>
                  <a:pt x="128" y="20"/>
                </a:moveTo>
                <a:cubicBezTo>
                  <a:pt x="128" y="17"/>
                  <a:pt x="125" y="14"/>
                  <a:pt x="122" y="14"/>
                </a:cubicBezTo>
                <a:cubicBezTo>
                  <a:pt x="62" y="14"/>
                  <a:pt x="62" y="14"/>
                  <a:pt x="62" y="14"/>
                </a:cubicBezTo>
                <a:cubicBezTo>
                  <a:pt x="45" y="1"/>
                  <a:pt x="45" y="1"/>
                  <a:pt x="45" y="1"/>
                </a:cubicBezTo>
                <a:cubicBezTo>
                  <a:pt x="43" y="0"/>
                  <a:pt x="42" y="0"/>
                  <a:pt x="40" y="0"/>
                </a:cubicBezTo>
                <a:cubicBezTo>
                  <a:pt x="6" y="0"/>
                  <a:pt x="6" y="0"/>
                  <a:pt x="6" y="0"/>
                </a:cubicBezTo>
                <a:cubicBezTo>
                  <a:pt x="3" y="0"/>
                  <a:pt x="0" y="2"/>
                  <a:pt x="0" y="6"/>
                </a:cubicBezTo>
                <a:cubicBezTo>
                  <a:pt x="0" y="94"/>
                  <a:pt x="0" y="94"/>
                  <a:pt x="0" y="94"/>
                </a:cubicBezTo>
                <a:cubicBezTo>
                  <a:pt x="0" y="98"/>
                  <a:pt x="3" y="100"/>
                  <a:pt x="6" y="100"/>
                </a:cubicBezTo>
                <a:cubicBezTo>
                  <a:pt x="122" y="100"/>
                  <a:pt x="122" y="100"/>
                  <a:pt x="122" y="100"/>
                </a:cubicBezTo>
                <a:cubicBezTo>
                  <a:pt x="125" y="100"/>
                  <a:pt x="128" y="98"/>
                  <a:pt x="128" y="94"/>
                </a:cubicBezTo>
                <a:lnTo>
                  <a:pt x="128" y="20"/>
                </a:lnTo>
                <a:close/>
                <a:moveTo>
                  <a:pt x="123" y="96"/>
                </a:moveTo>
                <a:cubicBezTo>
                  <a:pt x="5" y="96"/>
                  <a:pt x="5" y="96"/>
                  <a:pt x="5" y="96"/>
                </a:cubicBezTo>
                <a:cubicBezTo>
                  <a:pt x="5" y="4"/>
                  <a:pt x="5" y="4"/>
                  <a:pt x="5" y="4"/>
                </a:cubicBezTo>
                <a:cubicBezTo>
                  <a:pt x="41" y="4"/>
                  <a:pt x="41" y="4"/>
                  <a:pt x="41" y="4"/>
                </a:cubicBezTo>
                <a:cubicBezTo>
                  <a:pt x="42" y="5"/>
                  <a:pt x="42" y="5"/>
                  <a:pt x="42" y="5"/>
                </a:cubicBezTo>
                <a:cubicBezTo>
                  <a:pt x="60" y="19"/>
                  <a:pt x="60" y="19"/>
                  <a:pt x="60" y="19"/>
                </a:cubicBezTo>
                <a:cubicBezTo>
                  <a:pt x="123" y="19"/>
                  <a:pt x="123" y="19"/>
                  <a:pt x="123" y="19"/>
                </a:cubicBezTo>
                <a:lnTo>
                  <a:pt x="123" y="96"/>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1" name="Freeform 141"/>
          <p:cNvSpPr>
            <a:spLocks noEditPoints="1"/>
          </p:cNvSpPr>
          <p:nvPr/>
        </p:nvSpPr>
        <p:spPr bwMode="auto">
          <a:xfrm>
            <a:off x="6334125" y="1312863"/>
            <a:ext cx="481013" cy="379413"/>
          </a:xfrm>
          <a:custGeom>
            <a:avLst/>
            <a:gdLst>
              <a:gd name="T0" fmla="*/ 128 w 128"/>
              <a:gd name="T1" fmla="*/ 21 h 101"/>
              <a:gd name="T2" fmla="*/ 122 w 128"/>
              <a:gd name="T3" fmla="*/ 15 h 101"/>
              <a:gd name="T4" fmla="*/ 69 w 128"/>
              <a:gd name="T5" fmla="*/ 15 h 101"/>
              <a:gd name="T6" fmla="*/ 52 w 128"/>
              <a:gd name="T7" fmla="*/ 2 h 101"/>
              <a:gd name="T8" fmla="*/ 48 w 128"/>
              <a:gd name="T9" fmla="*/ 0 h 101"/>
              <a:gd name="T10" fmla="*/ 6 w 128"/>
              <a:gd name="T11" fmla="*/ 0 h 101"/>
              <a:gd name="T12" fmla="*/ 0 w 128"/>
              <a:gd name="T13" fmla="*/ 6 h 101"/>
              <a:gd name="T14" fmla="*/ 0 w 128"/>
              <a:gd name="T15" fmla="*/ 95 h 101"/>
              <a:gd name="T16" fmla="*/ 6 w 128"/>
              <a:gd name="T17" fmla="*/ 101 h 101"/>
              <a:gd name="T18" fmla="*/ 122 w 128"/>
              <a:gd name="T19" fmla="*/ 101 h 101"/>
              <a:gd name="T20" fmla="*/ 128 w 128"/>
              <a:gd name="T21" fmla="*/ 95 h 101"/>
              <a:gd name="T22" fmla="*/ 128 w 128"/>
              <a:gd name="T23" fmla="*/ 21 h 101"/>
              <a:gd name="T24" fmla="*/ 5 w 128"/>
              <a:gd name="T25" fmla="*/ 5 h 101"/>
              <a:gd name="T26" fmla="*/ 48 w 128"/>
              <a:gd name="T27" fmla="*/ 5 h 101"/>
              <a:gd name="T28" fmla="*/ 60 w 128"/>
              <a:gd name="T29" fmla="*/ 15 h 101"/>
              <a:gd name="T30" fmla="*/ 5 w 128"/>
              <a:gd name="T31" fmla="*/ 15 h 101"/>
              <a:gd name="T32" fmla="*/ 5 w 128"/>
              <a:gd name="T33" fmla="*/ 5 h 101"/>
              <a:gd name="T34" fmla="*/ 123 w 128"/>
              <a:gd name="T35" fmla="*/ 97 h 101"/>
              <a:gd name="T36" fmla="*/ 5 w 128"/>
              <a:gd name="T37" fmla="*/ 97 h 101"/>
              <a:gd name="T38" fmla="*/ 5 w 128"/>
              <a:gd name="T39" fmla="*/ 20 h 101"/>
              <a:gd name="T40" fmla="*/ 123 w 128"/>
              <a:gd name="T41" fmla="*/ 20 h 101"/>
              <a:gd name="T42" fmla="*/ 123 w 128"/>
              <a:gd name="T43" fmla="*/ 9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8" h="101">
                <a:moveTo>
                  <a:pt x="128" y="21"/>
                </a:moveTo>
                <a:cubicBezTo>
                  <a:pt x="128" y="18"/>
                  <a:pt x="125" y="15"/>
                  <a:pt x="122" y="15"/>
                </a:cubicBezTo>
                <a:cubicBezTo>
                  <a:pt x="69" y="15"/>
                  <a:pt x="69" y="15"/>
                  <a:pt x="69" y="15"/>
                </a:cubicBezTo>
                <a:cubicBezTo>
                  <a:pt x="52" y="2"/>
                  <a:pt x="52" y="2"/>
                  <a:pt x="52" y="2"/>
                </a:cubicBezTo>
                <a:cubicBezTo>
                  <a:pt x="51" y="1"/>
                  <a:pt x="49" y="0"/>
                  <a:pt x="48" y="0"/>
                </a:cubicBezTo>
                <a:cubicBezTo>
                  <a:pt x="6" y="0"/>
                  <a:pt x="6" y="0"/>
                  <a:pt x="6" y="0"/>
                </a:cubicBezTo>
                <a:cubicBezTo>
                  <a:pt x="3" y="0"/>
                  <a:pt x="0" y="3"/>
                  <a:pt x="0" y="6"/>
                </a:cubicBezTo>
                <a:cubicBezTo>
                  <a:pt x="0" y="95"/>
                  <a:pt x="0" y="95"/>
                  <a:pt x="0" y="95"/>
                </a:cubicBezTo>
                <a:cubicBezTo>
                  <a:pt x="0" y="99"/>
                  <a:pt x="3" y="101"/>
                  <a:pt x="6" y="101"/>
                </a:cubicBezTo>
                <a:cubicBezTo>
                  <a:pt x="122" y="101"/>
                  <a:pt x="122" y="101"/>
                  <a:pt x="122" y="101"/>
                </a:cubicBezTo>
                <a:cubicBezTo>
                  <a:pt x="125" y="101"/>
                  <a:pt x="128" y="99"/>
                  <a:pt x="128" y="95"/>
                </a:cubicBezTo>
                <a:lnTo>
                  <a:pt x="128" y="21"/>
                </a:lnTo>
                <a:close/>
                <a:moveTo>
                  <a:pt x="5" y="5"/>
                </a:moveTo>
                <a:cubicBezTo>
                  <a:pt x="48" y="5"/>
                  <a:pt x="48" y="5"/>
                  <a:pt x="48" y="5"/>
                </a:cubicBezTo>
                <a:cubicBezTo>
                  <a:pt x="60" y="15"/>
                  <a:pt x="60" y="15"/>
                  <a:pt x="60" y="15"/>
                </a:cubicBezTo>
                <a:cubicBezTo>
                  <a:pt x="5" y="15"/>
                  <a:pt x="5" y="15"/>
                  <a:pt x="5" y="15"/>
                </a:cubicBezTo>
                <a:lnTo>
                  <a:pt x="5" y="5"/>
                </a:lnTo>
                <a:close/>
                <a:moveTo>
                  <a:pt x="123" y="97"/>
                </a:moveTo>
                <a:cubicBezTo>
                  <a:pt x="5" y="97"/>
                  <a:pt x="5" y="97"/>
                  <a:pt x="5" y="97"/>
                </a:cubicBezTo>
                <a:cubicBezTo>
                  <a:pt x="5" y="20"/>
                  <a:pt x="5" y="20"/>
                  <a:pt x="5" y="20"/>
                </a:cubicBezTo>
                <a:cubicBezTo>
                  <a:pt x="123" y="20"/>
                  <a:pt x="123" y="20"/>
                  <a:pt x="123" y="20"/>
                </a:cubicBezTo>
                <a:lnTo>
                  <a:pt x="123" y="97"/>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05" name="组合 204"/>
          <p:cNvGrpSpPr/>
          <p:nvPr/>
        </p:nvGrpSpPr>
        <p:grpSpPr>
          <a:xfrm>
            <a:off x="5426075" y="1265238"/>
            <a:ext cx="374650" cy="481013"/>
            <a:chOff x="5426075" y="1265238"/>
            <a:chExt cx="374650" cy="481013"/>
          </a:xfrm>
          <a:solidFill>
            <a:schemeClr val="accent1"/>
          </a:solidFill>
        </p:grpSpPr>
        <p:sp>
          <p:nvSpPr>
            <p:cNvPr id="142" name="Freeform 142"/>
            <p:cNvSpPr/>
            <p:nvPr/>
          </p:nvSpPr>
          <p:spPr bwMode="auto">
            <a:xfrm>
              <a:off x="5530850" y="1485901"/>
              <a:ext cx="165100" cy="117475"/>
            </a:xfrm>
            <a:custGeom>
              <a:avLst/>
              <a:gdLst>
                <a:gd name="T0" fmla="*/ 40 w 44"/>
                <a:gd name="T1" fmla="*/ 1 h 31"/>
                <a:gd name="T2" fmla="*/ 15 w 44"/>
                <a:gd name="T3" fmla="*/ 26 h 31"/>
                <a:gd name="T4" fmla="*/ 4 w 44"/>
                <a:gd name="T5" fmla="*/ 14 h 31"/>
                <a:gd name="T6" fmla="*/ 1 w 44"/>
                <a:gd name="T7" fmla="*/ 14 h 31"/>
                <a:gd name="T8" fmla="*/ 1 w 44"/>
                <a:gd name="T9" fmla="*/ 17 h 31"/>
                <a:gd name="T10" fmla="*/ 13 w 44"/>
                <a:gd name="T11" fmla="*/ 29 h 31"/>
                <a:gd name="T12" fmla="*/ 14 w 44"/>
                <a:gd name="T13" fmla="*/ 30 h 31"/>
                <a:gd name="T14" fmla="*/ 17 w 44"/>
                <a:gd name="T15" fmla="*/ 30 h 31"/>
                <a:gd name="T16" fmla="*/ 43 w 44"/>
                <a:gd name="T17" fmla="*/ 4 h 31"/>
                <a:gd name="T18" fmla="*/ 44 w 44"/>
                <a:gd name="T19" fmla="*/ 3 h 31"/>
                <a:gd name="T20" fmla="*/ 43 w 44"/>
                <a:gd name="T21" fmla="*/ 1 h 31"/>
                <a:gd name="T22" fmla="*/ 40 w 44"/>
                <a:gd name="T23"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 h="31">
                  <a:moveTo>
                    <a:pt x="40" y="1"/>
                  </a:moveTo>
                  <a:cubicBezTo>
                    <a:pt x="15" y="26"/>
                    <a:pt x="15" y="26"/>
                    <a:pt x="15" y="26"/>
                  </a:cubicBezTo>
                  <a:cubicBezTo>
                    <a:pt x="4" y="14"/>
                    <a:pt x="4" y="14"/>
                    <a:pt x="4" y="14"/>
                  </a:cubicBezTo>
                  <a:cubicBezTo>
                    <a:pt x="3" y="13"/>
                    <a:pt x="2" y="13"/>
                    <a:pt x="1" y="14"/>
                  </a:cubicBezTo>
                  <a:cubicBezTo>
                    <a:pt x="0" y="15"/>
                    <a:pt x="0" y="17"/>
                    <a:pt x="1" y="17"/>
                  </a:cubicBezTo>
                  <a:cubicBezTo>
                    <a:pt x="13" y="29"/>
                    <a:pt x="13" y="29"/>
                    <a:pt x="13" y="29"/>
                  </a:cubicBezTo>
                  <a:cubicBezTo>
                    <a:pt x="14" y="30"/>
                    <a:pt x="14" y="30"/>
                    <a:pt x="14" y="30"/>
                  </a:cubicBezTo>
                  <a:cubicBezTo>
                    <a:pt x="15" y="31"/>
                    <a:pt x="16" y="31"/>
                    <a:pt x="17" y="30"/>
                  </a:cubicBezTo>
                  <a:cubicBezTo>
                    <a:pt x="43" y="4"/>
                    <a:pt x="43" y="4"/>
                    <a:pt x="43" y="4"/>
                  </a:cubicBezTo>
                  <a:cubicBezTo>
                    <a:pt x="44" y="4"/>
                    <a:pt x="44" y="3"/>
                    <a:pt x="44" y="3"/>
                  </a:cubicBezTo>
                  <a:cubicBezTo>
                    <a:pt x="44" y="2"/>
                    <a:pt x="44" y="1"/>
                    <a:pt x="43" y="1"/>
                  </a:cubicBezTo>
                  <a:cubicBezTo>
                    <a:pt x="43" y="0"/>
                    <a:pt x="41" y="0"/>
                    <a:pt x="4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3" name="Freeform 143"/>
            <p:cNvSpPr>
              <a:spLocks noEditPoints="1"/>
            </p:cNvSpPr>
            <p:nvPr/>
          </p:nvSpPr>
          <p:spPr bwMode="auto">
            <a:xfrm>
              <a:off x="5426075" y="1265238"/>
              <a:ext cx="374650" cy="481013"/>
            </a:xfrm>
            <a:custGeom>
              <a:avLst/>
              <a:gdLst>
                <a:gd name="T0" fmla="*/ 95 w 100"/>
                <a:gd name="T1" fmla="*/ 0 h 128"/>
                <a:gd name="T2" fmla="*/ 6 w 100"/>
                <a:gd name="T3" fmla="*/ 0 h 128"/>
                <a:gd name="T4" fmla="*/ 0 w 100"/>
                <a:gd name="T5" fmla="*/ 6 h 128"/>
                <a:gd name="T6" fmla="*/ 0 w 100"/>
                <a:gd name="T7" fmla="*/ 122 h 128"/>
                <a:gd name="T8" fmla="*/ 6 w 100"/>
                <a:gd name="T9" fmla="*/ 128 h 128"/>
                <a:gd name="T10" fmla="*/ 95 w 100"/>
                <a:gd name="T11" fmla="*/ 128 h 128"/>
                <a:gd name="T12" fmla="*/ 100 w 100"/>
                <a:gd name="T13" fmla="*/ 122 h 128"/>
                <a:gd name="T14" fmla="*/ 100 w 100"/>
                <a:gd name="T15" fmla="*/ 6 h 128"/>
                <a:gd name="T16" fmla="*/ 95 w 100"/>
                <a:gd name="T17" fmla="*/ 0 h 128"/>
                <a:gd name="T18" fmla="*/ 76 w 100"/>
                <a:gd name="T19" fmla="*/ 4 h 128"/>
                <a:gd name="T20" fmla="*/ 71 w 100"/>
                <a:gd name="T21" fmla="*/ 15 h 128"/>
                <a:gd name="T22" fmla="*/ 29 w 100"/>
                <a:gd name="T23" fmla="*/ 15 h 128"/>
                <a:gd name="T24" fmla="*/ 24 w 100"/>
                <a:gd name="T25" fmla="*/ 4 h 128"/>
                <a:gd name="T26" fmla="*/ 76 w 100"/>
                <a:gd name="T27" fmla="*/ 4 h 128"/>
                <a:gd name="T28" fmla="*/ 96 w 100"/>
                <a:gd name="T29" fmla="*/ 123 h 128"/>
                <a:gd name="T30" fmla="*/ 4 w 100"/>
                <a:gd name="T31" fmla="*/ 123 h 128"/>
                <a:gd name="T32" fmla="*/ 4 w 100"/>
                <a:gd name="T33" fmla="*/ 4 h 128"/>
                <a:gd name="T34" fmla="*/ 19 w 100"/>
                <a:gd name="T35" fmla="*/ 4 h 128"/>
                <a:gd name="T36" fmla="*/ 26 w 100"/>
                <a:gd name="T37" fmla="*/ 18 h 128"/>
                <a:gd name="T38" fmla="*/ 28 w 100"/>
                <a:gd name="T39" fmla="*/ 19 h 128"/>
                <a:gd name="T40" fmla="*/ 72 w 100"/>
                <a:gd name="T41" fmla="*/ 19 h 128"/>
                <a:gd name="T42" fmla="*/ 74 w 100"/>
                <a:gd name="T43" fmla="*/ 18 h 128"/>
                <a:gd name="T44" fmla="*/ 81 w 100"/>
                <a:gd name="T45" fmla="*/ 4 h 128"/>
                <a:gd name="T46" fmla="*/ 96 w 100"/>
                <a:gd name="T47" fmla="*/ 4 h 128"/>
                <a:gd name="T48" fmla="*/ 96 w 100"/>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 h="128">
                  <a:moveTo>
                    <a:pt x="95" y="0"/>
                  </a:moveTo>
                  <a:cubicBezTo>
                    <a:pt x="6" y="0"/>
                    <a:pt x="6" y="0"/>
                    <a:pt x="6" y="0"/>
                  </a:cubicBezTo>
                  <a:cubicBezTo>
                    <a:pt x="2" y="0"/>
                    <a:pt x="0" y="2"/>
                    <a:pt x="0" y="6"/>
                  </a:cubicBezTo>
                  <a:cubicBezTo>
                    <a:pt x="0" y="122"/>
                    <a:pt x="0" y="122"/>
                    <a:pt x="0" y="122"/>
                  </a:cubicBezTo>
                  <a:cubicBezTo>
                    <a:pt x="0" y="125"/>
                    <a:pt x="2" y="128"/>
                    <a:pt x="6" y="128"/>
                  </a:cubicBezTo>
                  <a:cubicBezTo>
                    <a:pt x="95" y="128"/>
                    <a:pt x="95" y="128"/>
                    <a:pt x="95" y="128"/>
                  </a:cubicBezTo>
                  <a:cubicBezTo>
                    <a:pt x="98" y="128"/>
                    <a:pt x="100" y="125"/>
                    <a:pt x="100" y="122"/>
                  </a:cubicBezTo>
                  <a:cubicBezTo>
                    <a:pt x="100" y="6"/>
                    <a:pt x="100" y="6"/>
                    <a:pt x="100" y="6"/>
                  </a:cubicBezTo>
                  <a:cubicBezTo>
                    <a:pt x="100" y="2"/>
                    <a:pt x="98" y="0"/>
                    <a:pt x="95" y="0"/>
                  </a:cubicBezTo>
                  <a:close/>
                  <a:moveTo>
                    <a:pt x="76" y="4"/>
                  </a:moveTo>
                  <a:cubicBezTo>
                    <a:pt x="71" y="15"/>
                    <a:pt x="71" y="15"/>
                    <a:pt x="71" y="15"/>
                  </a:cubicBezTo>
                  <a:cubicBezTo>
                    <a:pt x="29" y="15"/>
                    <a:pt x="29" y="15"/>
                    <a:pt x="29" y="15"/>
                  </a:cubicBezTo>
                  <a:cubicBezTo>
                    <a:pt x="24" y="4"/>
                    <a:pt x="24" y="4"/>
                    <a:pt x="24" y="4"/>
                  </a:cubicBezTo>
                  <a:lnTo>
                    <a:pt x="76" y="4"/>
                  </a:lnTo>
                  <a:close/>
                  <a:moveTo>
                    <a:pt x="96" y="123"/>
                  </a:moveTo>
                  <a:cubicBezTo>
                    <a:pt x="4" y="123"/>
                    <a:pt x="4" y="123"/>
                    <a:pt x="4" y="123"/>
                  </a:cubicBezTo>
                  <a:cubicBezTo>
                    <a:pt x="4" y="4"/>
                    <a:pt x="4" y="4"/>
                    <a:pt x="4" y="4"/>
                  </a:cubicBezTo>
                  <a:cubicBezTo>
                    <a:pt x="19" y="4"/>
                    <a:pt x="19" y="4"/>
                    <a:pt x="19" y="4"/>
                  </a:cubicBezTo>
                  <a:cubicBezTo>
                    <a:pt x="26" y="18"/>
                    <a:pt x="26" y="18"/>
                    <a:pt x="26" y="18"/>
                  </a:cubicBezTo>
                  <a:cubicBezTo>
                    <a:pt x="26" y="19"/>
                    <a:pt x="27" y="19"/>
                    <a:pt x="28" y="19"/>
                  </a:cubicBezTo>
                  <a:cubicBezTo>
                    <a:pt x="72" y="19"/>
                    <a:pt x="72" y="19"/>
                    <a:pt x="72" y="19"/>
                  </a:cubicBezTo>
                  <a:cubicBezTo>
                    <a:pt x="73" y="19"/>
                    <a:pt x="74" y="19"/>
                    <a:pt x="74" y="18"/>
                  </a:cubicBezTo>
                  <a:cubicBezTo>
                    <a:pt x="81" y="4"/>
                    <a:pt x="81" y="4"/>
                    <a:pt x="81" y="4"/>
                  </a:cubicBezTo>
                  <a:cubicBezTo>
                    <a:pt x="96" y="4"/>
                    <a:pt x="96" y="4"/>
                    <a:pt x="96" y="4"/>
                  </a:cubicBezTo>
                  <a:lnTo>
                    <a:pt x="96"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6" name="组合 205"/>
          <p:cNvGrpSpPr/>
          <p:nvPr/>
        </p:nvGrpSpPr>
        <p:grpSpPr>
          <a:xfrm>
            <a:off x="4464050" y="1265238"/>
            <a:ext cx="376238" cy="481013"/>
            <a:chOff x="4464050" y="1265238"/>
            <a:chExt cx="376238" cy="481013"/>
          </a:xfrm>
          <a:solidFill>
            <a:schemeClr val="accent1"/>
          </a:solidFill>
        </p:grpSpPr>
        <p:sp>
          <p:nvSpPr>
            <p:cNvPr id="144" name="Freeform 144"/>
            <p:cNvSpPr/>
            <p:nvPr/>
          </p:nvSpPr>
          <p:spPr bwMode="auto">
            <a:xfrm>
              <a:off x="4592638" y="1490663"/>
              <a:ext cx="119063" cy="115888"/>
            </a:xfrm>
            <a:custGeom>
              <a:avLst/>
              <a:gdLst>
                <a:gd name="T0" fmla="*/ 31 w 32"/>
                <a:gd name="T1" fmla="*/ 0 h 31"/>
                <a:gd name="T2" fmla="*/ 28 w 32"/>
                <a:gd name="T3" fmla="*/ 0 h 31"/>
                <a:gd name="T4" fmla="*/ 16 w 32"/>
                <a:gd name="T5" fmla="*/ 12 h 31"/>
                <a:gd name="T6" fmla="*/ 4 w 32"/>
                <a:gd name="T7" fmla="*/ 0 h 31"/>
                <a:gd name="T8" fmla="*/ 1 w 32"/>
                <a:gd name="T9" fmla="*/ 0 h 31"/>
                <a:gd name="T10" fmla="*/ 1 w 32"/>
                <a:gd name="T11" fmla="*/ 4 h 31"/>
                <a:gd name="T12" fmla="*/ 13 w 32"/>
                <a:gd name="T13" fmla="*/ 15 h 31"/>
                <a:gd name="T14" fmla="*/ 1 w 32"/>
                <a:gd name="T15" fmla="*/ 27 h 31"/>
                <a:gd name="T16" fmla="*/ 1 w 32"/>
                <a:gd name="T17" fmla="*/ 30 h 31"/>
                <a:gd name="T18" fmla="*/ 4 w 32"/>
                <a:gd name="T19" fmla="*/ 30 h 31"/>
                <a:gd name="T20" fmla="*/ 16 w 32"/>
                <a:gd name="T21" fmla="*/ 18 h 31"/>
                <a:gd name="T22" fmla="*/ 28 w 32"/>
                <a:gd name="T23" fmla="*/ 30 h 31"/>
                <a:gd name="T24" fmla="*/ 31 w 32"/>
                <a:gd name="T25" fmla="*/ 30 h 31"/>
                <a:gd name="T26" fmla="*/ 31 w 32"/>
                <a:gd name="T27" fmla="*/ 27 h 31"/>
                <a:gd name="T28" fmla="*/ 19 w 32"/>
                <a:gd name="T29" fmla="*/ 15 h 31"/>
                <a:gd name="T30" fmla="*/ 31 w 32"/>
                <a:gd name="T31" fmla="*/ 4 h 31"/>
                <a:gd name="T32" fmla="*/ 31 w 32"/>
                <a:gd name="T3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 h="31">
                  <a:moveTo>
                    <a:pt x="31" y="0"/>
                  </a:moveTo>
                  <a:cubicBezTo>
                    <a:pt x="30" y="0"/>
                    <a:pt x="28" y="0"/>
                    <a:pt x="28" y="0"/>
                  </a:cubicBezTo>
                  <a:cubicBezTo>
                    <a:pt x="16" y="12"/>
                    <a:pt x="16" y="12"/>
                    <a:pt x="16" y="12"/>
                  </a:cubicBezTo>
                  <a:cubicBezTo>
                    <a:pt x="4" y="0"/>
                    <a:pt x="4" y="0"/>
                    <a:pt x="4" y="0"/>
                  </a:cubicBezTo>
                  <a:cubicBezTo>
                    <a:pt x="4" y="0"/>
                    <a:pt x="2" y="0"/>
                    <a:pt x="1" y="0"/>
                  </a:cubicBezTo>
                  <a:cubicBezTo>
                    <a:pt x="0" y="1"/>
                    <a:pt x="0" y="3"/>
                    <a:pt x="1" y="4"/>
                  </a:cubicBezTo>
                  <a:cubicBezTo>
                    <a:pt x="13" y="15"/>
                    <a:pt x="13" y="15"/>
                    <a:pt x="13" y="15"/>
                  </a:cubicBezTo>
                  <a:cubicBezTo>
                    <a:pt x="1" y="27"/>
                    <a:pt x="1" y="27"/>
                    <a:pt x="1" y="27"/>
                  </a:cubicBezTo>
                  <a:cubicBezTo>
                    <a:pt x="0" y="28"/>
                    <a:pt x="0" y="29"/>
                    <a:pt x="1" y="30"/>
                  </a:cubicBezTo>
                  <a:cubicBezTo>
                    <a:pt x="2" y="31"/>
                    <a:pt x="4" y="31"/>
                    <a:pt x="4" y="30"/>
                  </a:cubicBezTo>
                  <a:cubicBezTo>
                    <a:pt x="16" y="18"/>
                    <a:pt x="16" y="18"/>
                    <a:pt x="16" y="18"/>
                  </a:cubicBezTo>
                  <a:cubicBezTo>
                    <a:pt x="28" y="30"/>
                    <a:pt x="28" y="30"/>
                    <a:pt x="28" y="30"/>
                  </a:cubicBezTo>
                  <a:cubicBezTo>
                    <a:pt x="28" y="31"/>
                    <a:pt x="30" y="31"/>
                    <a:pt x="31" y="30"/>
                  </a:cubicBezTo>
                  <a:cubicBezTo>
                    <a:pt x="32" y="29"/>
                    <a:pt x="32" y="28"/>
                    <a:pt x="31" y="27"/>
                  </a:cubicBezTo>
                  <a:cubicBezTo>
                    <a:pt x="19" y="15"/>
                    <a:pt x="19" y="15"/>
                    <a:pt x="19" y="15"/>
                  </a:cubicBezTo>
                  <a:cubicBezTo>
                    <a:pt x="31" y="4"/>
                    <a:pt x="31" y="4"/>
                    <a:pt x="31" y="4"/>
                  </a:cubicBezTo>
                  <a:cubicBezTo>
                    <a:pt x="32" y="3"/>
                    <a:pt x="32" y="1"/>
                    <a:pt x="3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5" name="Freeform 145"/>
            <p:cNvSpPr>
              <a:spLocks noEditPoints="1"/>
            </p:cNvSpPr>
            <p:nvPr/>
          </p:nvSpPr>
          <p:spPr bwMode="auto">
            <a:xfrm>
              <a:off x="4464050" y="1265238"/>
              <a:ext cx="376238" cy="481013"/>
            </a:xfrm>
            <a:custGeom>
              <a:avLst/>
              <a:gdLst>
                <a:gd name="T0" fmla="*/ 95 w 100"/>
                <a:gd name="T1" fmla="*/ 0 h 128"/>
                <a:gd name="T2" fmla="*/ 6 w 100"/>
                <a:gd name="T3" fmla="*/ 0 h 128"/>
                <a:gd name="T4" fmla="*/ 0 w 100"/>
                <a:gd name="T5" fmla="*/ 6 h 128"/>
                <a:gd name="T6" fmla="*/ 0 w 100"/>
                <a:gd name="T7" fmla="*/ 122 h 128"/>
                <a:gd name="T8" fmla="*/ 6 w 100"/>
                <a:gd name="T9" fmla="*/ 128 h 128"/>
                <a:gd name="T10" fmla="*/ 95 w 100"/>
                <a:gd name="T11" fmla="*/ 128 h 128"/>
                <a:gd name="T12" fmla="*/ 100 w 100"/>
                <a:gd name="T13" fmla="*/ 122 h 128"/>
                <a:gd name="T14" fmla="*/ 100 w 100"/>
                <a:gd name="T15" fmla="*/ 6 h 128"/>
                <a:gd name="T16" fmla="*/ 95 w 100"/>
                <a:gd name="T17" fmla="*/ 0 h 128"/>
                <a:gd name="T18" fmla="*/ 76 w 100"/>
                <a:gd name="T19" fmla="*/ 4 h 128"/>
                <a:gd name="T20" fmla="*/ 71 w 100"/>
                <a:gd name="T21" fmla="*/ 15 h 128"/>
                <a:gd name="T22" fmla="*/ 29 w 100"/>
                <a:gd name="T23" fmla="*/ 15 h 128"/>
                <a:gd name="T24" fmla="*/ 24 w 100"/>
                <a:gd name="T25" fmla="*/ 4 h 128"/>
                <a:gd name="T26" fmla="*/ 76 w 100"/>
                <a:gd name="T27" fmla="*/ 4 h 128"/>
                <a:gd name="T28" fmla="*/ 96 w 100"/>
                <a:gd name="T29" fmla="*/ 123 h 128"/>
                <a:gd name="T30" fmla="*/ 4 w 100"/>
                <a:gd name="T31" fmla="*/ 123 h 128"/>
                <a:gd name="T32" fmla="*/ 4 w 100"/>
                <a:gd name="T33" fmla="*/ 4 h 128"/>
                <a:gd name="T34" fmla="*/ 19 w 100"/>
                <a:gd name="T35" fmla="*/ 4 h 128"/>
                <a:gd name="T36" fmla="*/ 26 w 100"/>
                <a:gd name="T37" fmla="*/ 18 h 128"/>
                <a:gd name="T38" fmla="*/ 28 w 100"/>
                <a:gd name="T39" fmla="*/ 19 h 128"/>
                <a:gd name="T40" fmla="*/ 72 w 100"/>
                <a:gd name="T41" fmla="*/ 19 h 128"/>
                <a:gd name="T42" fmla="*/ 74 w 100"/>
                <a:gd name="T43" fmla="*/ 18 h 128"/>
                <a:gd name="T44" fmla="*/ 81 w 100"/>
                <a:gd name="T45" fmla="*/ 4 h 128"/>
                <a:gd name="T46" fmla="*/ 96 w 100"/>
                <a:gd name="T47" fmla="*/ 4 h 128"/>
                <a:gd name="T48" fmla="*/ 96 w 100"/>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 h="128">
                  <a:moveTo>
                    <a:pt x="95" y="0"/>
                  </a:moveTo>
                  <a:cubicBezTo>
                    <a:pt x="6" y="0"/>
                    <a:pt x="6" y="0"/>
                    <a:pt x="6" y="0"/>
                  </a:cubicBezTo>
                  <a:cubicBezTo>
                    <a:pt x="2" y="0"/>
                    <a:pt x="0" y="2"/>
                    <a:pt x="0" y="6"/>
                  </a:cubicBezTo>
                  <a:cubicBezTo>
                    <a:pt x="0" y="122"/>
                    <a:pt x="0" y="122"/>
                    <a:pt x="0" y="122"/>
                  </a:cubicBezTo>
                  <a:cubicBezTo>
                    <a:pt x="0" y="125"/>
                    <a:pt x="2" y="128"/>
                    <a:pt x="6" y="128"/>
                  </a:cubicBezTo>
                  <a:cubicBezTo>
                    <a:pt x="95" y="128"/>
                    <a:pt x="95" y="128"/>
                    <a:pt x="95" y="128"/>
                  </a:cubicBezTo>
                  <a:cubicBezTo>
                    <a:pt x="98" y="128"/>
                    <a:pt x="100" y="125"/>
                    <a:pt x="100" y="122"/>
                  </a:cubicBezTo>
                  <a:cubicBezTo>
                    <a:pt x="100" y="6"/>
                    <a:pt x="100" y="6"/>
                    <a:pt x="100" y="6"/>
                  </a:cubicBezTo>
                  <a:cubicBezTo>
                    <a:pt x="100" y="2"/>
                    <a:pt x="98" y="0"/>
                    <a:pt x="95" y="0"/>
                  </a:cubicBezTo>
                  <a:close/>
                  <a:moveTo>
                    <a:pt x="76" y="4"/>
                  </a:moveTo>
                  <a:cubicBezTo>
                    <a:pt x="71" y="15"/>
                    <a:pt x="71" y="15"/>
                    <a:pt x="71" y="15"/>
                  </a:cubicBezTo>
                  <a:cubicBezTo>
                    <a:pt x="29" y="15"/>
                    <a:pt x="29" y="15"/>
                    <a:pt x="29" y="15"/>
                  </a:cubicBezTo>
                  <a:cubicBezTo>
                    <a:pt x="24" y="4"/>
                    <a:pt x="24" y="4"/>
                    <a:pt x="24" y="4"/>
                  </a:cubicBezTo>
                  <a:lnTo>
                    <a:pt x="76" y="4"/>
                  </a:lnTo>
                  <a:close/>
                  <a:moveTo>
                    <a:pt x="96" y="123"/>
                  </a:moveTo>
                  <a:cubicBezTo>
                    <a:pt x="4" y="123"/>
                    <a:pt x="4" y="123"/>
                    <a:pt x="4" y="123"/>
                  </a:cubicBezTo>
                  <a:cubicBezTo>
                    <a:pt x="4" y="4"/>
                    <a:pt x="4" y="4"/>
                    <a:pt x="4" y="4"/>
                  </a:cubicBezTo>
                  <a:cubicBezTo>
                    <a:pt x="19" y="4"/>
                    <a:pt x="19" y="4"/>
                    <a:pt x="19" y="4"/>
                  </a:cubicBezTo>
                  <a:cubicBezTo>
                    <a:pt x="26" y="18"/>
                    <a:pt x="26" y="18"/>
                    <a:pt x="26" y="18"/>
                  </a:cubicBezTo>
                  <a:cubicBezTo>
                    <a:pt x="26" y="19"/>
                    <a:pt x="27" y="19"/>
                    <a:pt x="28" y="19"/>
                  </a:cubicBezTo>
                  <a:cubicBezTo>
                    <a:pt x="72" y="19"/>
                    <a:pt x="72" y="19"/>
                    <a:pt x="72" y="19"/>
                  </a:cubicBezTo>
                  <a:cubicBezTo>
                    <a:pt x="73" y="19"/>
                    <a:pt x="74" y="19"/>
                    <a:pt x="74" y="18"/>
                  </a:cubicBezTo>
                  <a:cubicBezTo>
                    <a:pt x="81" y="4"/>
                    <a:pt x="81" y="4"/>
                    <a:pt x="81" y="4"/>
                  </a:cubicBezTo>
                  <a:cubicBezTo>
                    <a:pt x="96" y="4"/>
                    <a:pt x="96" y="4"/>
                    <a:pt x="96" y="4"/>
                  </a:cubicBezTo>
                  <a:lnTo>
                    <a:pt x="96"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7" name="组合 206"/>
          <p:cNvGrpSpPr/>
          <p:nvPr/>
        </p:nvGrpSpPr>
        <p:grpSpPr>
          <a:xfrm>
            <a:off x="3503613" y="1265238"/>
            <a:ext cx="374650" cy="481013"/>
            <a:chOff x="3503613" y="1265238"/>
            <a:chExt cx="374650" cy="481013"/>
          </a:xfrm>
          <a:solidFill>
            <a:schemeClr val="accent1"/>
          </a:solidFill>
        </p:grpSpPr>
        <p:sp>
          <p:nvSpPr>
            <p:cNvPr id="146" name="Freeform 146"/>
            <p:cNvSpPr/>
            <p:nvPr/>
          </p:nvSpPr>
          <p:spPr bwMode="auto">
            <a:xfrm>
              <a:off x="3613150" y="1538288"/>
              <a:ext cx="157163" cy="15875"/>
            </a:xfrm>
            <a:custGeom>
              <a:avLst/>
              <a:gdLst>
                <a:gd name="T0" fmla="*/ 40 w 42"/>
                <a:gd name="T1" fmla="*/ 0 h 4"/>
                <a:gd name="T2" fmla="*/ 2 w 42"/>
                <a:gd name="T3" fmla="*/ 0 h 4"/>
                <a:gd name="T4" fmla="*/ 0 w 42"/>
                <a:gd name="T5" fmla="*/ 2 h 4"/>
                <a:gd name="T6" fmla="*/ 2 w 42"/>
                <a:gd name="T7" fmla="*/ 4 h 4"/>
                <a:gd name="T8" fmla="*/ 40 w 42"/>
                <a:gd name="T9" fmla="*/ 4 h 4"/>
                <a:gd name="T10" fmla="*/ 42 w 42"/>
                <a:gd name="T11" fmla="*/ 2 h 4"/>
                <a:gd name="T12" fmla="*/ 40 w 42"/>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2" h="4">
                  <a:moveTo>
                    <a:pt x="40" y="0"/>
                  </a:moveTo>
                  <a:cubicBezTo>
                    <a:pt x="2" y="0"/>
                    <a:pt x="2" y="0"/>
                    <a:pt x="2" y="0"/>
                  </a:cubicBezTo>
                  <a:cubicBezTo>
                    <a:pt x="1" y="0"/>
                    <a:pt x="0" y="1"/>
                    <a:pt x="0" y="2"/>
                  </a:cubicBezTo>
                  <a:cubicBezTo>
                    <a:pt x="0" y="3"/>
                    <a:pt x="1" y="4"/>
                    <a:pt x="2" y="4"/>
                  </a:cubicBezTo>
                  <a:cubicBezTo>
                    <a:pt x="40" y="4"/>
                    <a:pt x="40" y="4"/>
                    <a:pt x="40" y="4"/>
                  </a:cubicBezTo>
                  <a:cubicBezTo>
                    <a:pt x="41" y="4"/>
                    <a:pt x="42" y="3"/>
                    <a:pt x="42" y="2"/>
                  </a:cubicBezTo>
                  <a:cubicBezTo>
                    <a:pt x="42" y="1"/>
                    <a:pt x="41" y="0"/>
                    <a:pt x="4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7" name="Freeform 147"/>
            <p:cNvSpPr>
              <a:spLocks noEditPoints="1"/>
            </p:cNvSpPr>
            <p:nvPr/>
          </p:nvSpPr>
          <p:spPr bwMode="auto">
            <a:xfrm>
              <a:off x="3503613" y="1265238"/>
              <a:ext cx="374650" cy="481013"/>
            </a:xfrm>
            <a:custGeom>
              <a:avLst/>
              <a:gdLst>
                <a:gd name="T0" fmla="*/ 95 w 100"/>
                <a:gd name="T1" fmla="*/ 0 h 128"/>
                <a:gd name="T2" fmla="*/ 6 w 100"/>
                <a:gd name="T3" fmla="*/ 0 h 128"/>
                <a:gd name="T4" fmla="*/ 0 w 100"/>
                <a:gd name="T5" fmla="*/ 6 h 128"/>
                <a:gd name="T6" fmla="*/ 0 w 100"/>
                <a:gd name="T7" fmla="*/ 122 h 128"/>
                <a:gd name="T8" fmla="*/ 6 w 100"/>
                <a:gd name="T9" fmla="*/ 128 h 128"/>
                <a:gd name="T10" fmla="*/ 95 w 100"/>
                <a:gd name="T11" fmla="*/ 128 h 128"/>
                <a:gd name="T12" fmla="*/ 100 w 100"/>
                <a:gd name="T13" fmla="*/ 122 h 128"/>
                <a:gd name="T14" fmla="*/ 100 w 100"/>
                <a:gd name="T15" fmla="*/ 6 h 128"/>
                <a:gd name="T16" fmla="*/ 95 w 100"/>
                <a:gd name="T17" fmla="*/ 0 h 128"/>
                <a:gd name="T18" fmla="*/ 76 w 100"/>
                <a:gd name="T19" fmla="*/ 4 h 128"/>
                <a:gd name="T20" fmla="*/ 71 w 100"/>
                <a:gd name="T21" fmla="*/ 15 h 128"/>
                <a:gd name="T22" fmla="*/ 29 w 100"/>
                <a:gd name="T23" fmla="*/ 15 h 128"/>
                <a:gd name="T24" fmla="*/ 24 w 100"/>
                <a:gd name="T25" fmla="*/ 4 h 128"/>
                <a:gd name="T26" fmla="*/ 76 w 100"/>
                <a:gd name="T27" fmla="*/ 4 h 128"/>
                <a:gd name="T28" fmla="*/ 96 w 100"/>
                <a:gd name="T29" fmla="*/ 123 h 128"/>
                <a:gd name="T30" fmla="*/ 4 w 100"/>
                <a:gd name="T31" fmla="*/ 123 h 128"/>
                <a:gd name="T32" fmla="*/ 4 w 100"/>
                <a:gd name="T33" fmla="*/ 4 h 128"/>
                <a:gd name="T34" fmla="*/ 19 w 100"/>
                <a:gd name="T35" fmla="*/ 4 h 128"/>
                <a:gd name="T36" fmla="*/ 26 w 100"/>
                <a:gd name="T37" fmla="*/ 18 h 128"/>
                <a:gd name="T38" fmla="*/ 28 w 100"/>
                <a:gd name="T39" fmla="*/ 19 h 128"/>
                <a:gd name="T40" fmla="*/ 72 w 100"/>
                <a:gd name="T41" fmla="*/ 19 h 128"/>
                <a:gd name="T42" fmla="*/ 74 w 100"/>
                <a:gd name="T43" fmla="*/ 18 h 128"/>
                <a:gd name="T44" fmla="*/ 81 w 100"/>
                <a:gd name="T45" fmla="*/ 4 h 128"/>
                <a:gd name="T46" fmla="*/ 96 w 100"/>
                <a:gd name="T47" fmla="*/ 4 h 128"/>
                <a:gd name="T48" fmla="*/ 96 w 100"/>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 h="128">
                  <a:moveTo>
                    <a:pt x="95" y="0"/>
                  </a:moveTo>
                  <a:cubicBezTo>
                    <a:pt x="6" y="0"/>
                    <a:pt x="6" y="0"/>
                    <a:pt x="6" y="0"/>
                  </a:cubicBezTo>
                  <a:cubicBezTo>
                    <a:pt x="2" y="0"/>
                    <a:pt x="0" y="2"/>
                    <a:pt x="0" y="6"/>
                  </a:cubicBezTo>
                  <a:cubicBezTo>
                    <a:pt x="0" y="122"/>
                    <a:pt x="0" y="122"/>
                    <a:pt x="0" y="122"/>
                  </a:cubicBezTo>
                  <a:cubicBezTo>
                    <a:pt x="0" y="125"/>
                    <a:pt x="2" y="128"/>
                    <a:pt x="6" y="128"/>
                  </a:cubicBezTo>
                  <a:cubicBezTo>
                    <a:pt x="95" y="128"/>
                    <a:pt x="95" y="128"/>
                    <a:pt x="95" y="128"/>
                  </a:cubicBezTo>
                  <a:cubicBezTo>
                    <a:pt x="98" y="128"/>
                    <a:pt x="100" y="125"/>
                    <a:pt x="100" y="122"/>
                  </a:cubicBezTo>
                  <a:cubicBezTo>
                    <a:pt x="100" y="6"/>
                    <a:pt x="100" y="6"/>
                    <a:pt x="100" y="6"/>
                  </a:cubicBezTo>
                  <a:cubicBezTo>
                    <a:pt x="100" y="2"/>
                    <a:pt x="98" y="0"/>
                    <a:pt x="95" y="0"/>
                  </a:cubicBezTo>
                  <a:close/>
                  <a:moveTo>
                    <a:pt x="76" y="4"/>
                  </a:moveTo>
                  <a:cubicBezTo>
                    <a:pt x="71" y="15"/>
                    <a:pt x="71" y="15"/>
                    <a:pt x="71" y="15"/>
                  </a:cubicBezTo>
                  <a:cubicBezTo>
                    <a:pt x="29" y="15"/>
                    <a:pt x="29" y="15"/>
                    <a:pt x="29" y="15"/>
                  </a:cubicBezTo>
                  <a:cubicBezTo>
                    <a:pt x="24" y="4"/>
                    <a:pt x="24" y="4"/>
                    <a:pt x="24" y="4"/>
                  </a:cubicBezTo>
                  <a:lnTo>
                    <a:pt x="76" y="4"/>
                  </a:lnTo>
                  <a:close/>
                  <a:moveTo>
                    <a:pt x="96" y="123"/>
                  </a:moveTo>
                  <a:cubicBezTo>
                    <a:pt x="4" y="123"/>
                    <a:pt x="4" y="123"/>
                    <a:pt x="4" y="123"/>
                  </a:cubicBezTo>
                  <a:cubicBezTo>
                    <a:pt x="4" y="4"/>
                    <a:pt x="4" y="4"/>
                    <a:pt x="4" y="4"/>
                  </a:cubicBezTo>
                  <a:cubicBezTo>
                    <a:pt x="19" y="4"/>
                    <a:pt x="19" y="4"/>
                    <a:pt x="19" y="4"/>
                  </a:cubicBezTo>
                  <a:cubicBezTo>
                    <a:pt x="26" y="18"/>
                    <a:pt x="26" y="18"/>
                    <a:pt x="26" y="18"/>
                  </a:cubicBezTo>
                  <a:cubicBezTo>
                    <a:pt x="26" y="19"/>
                    <a:pt x="27" y="19"/>
                    <a:pt x="28" y="19"/>
                  </a:cubicBezTo>
                  <a:cubicBezTo>
                    <a:pt x="72" y="19"/>
                    <a:pt x="72" y="19"/>
                    <a:pt x="72" y="19"/>
                  </a:cubicBezTo>
                  <a:cubicBezTo>
                    <a:pt x="73" y="19"/>
                    <a:pt x="74" y="19"/>
                    <a:pt x="74" y="18"/>
                  </a:cubicBezTo>
                  <a:cubicBezTo>
                    <a:pt x="81" y="4"/>
                    <a:pt x="81" y="4"/>
                    <a:pt x="81" y="4"/>
                  </a:cubicBezTo>
                  <a:cubicBezTo>
                    <a:pt x="96" y="4"/>
                    <a:pt x="96" y="4"/>
                    <a:pt x="96" y="4"/>
                  </a:cubicBezTo>
                  <a:lnTo>
                    <a:pt x="96"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8" name="组合 207"/>
          <p:cNvGrpSpPr/>
          <p:nvPr/>
        </p:nvGrpSpPr>
        <p:grpSpPr>
          <a:xfrm>
            <a:off x="2543175" y="1265238"/>
            <a:ext cx="374650" cy="481013"/>
            <a:chOff x="2543175" y="1265238"/>
            <a:chExt cx="374650" cy="481013"/>
          </a:xfrm>
          <a:solidFill>
            <a:schemeClr val="accent1"/>
          </a:solidFill>
        </p:grpSpPr>
        <p:sp>
          <p:nvSpPr>
            <p:cNvPr id="148" name="Freeform 148"/>
            <p:cNvSpPr/>
            <p:nvPr/>
          </p:nvSpPr>
          <p:spPr bwMode="auto">
            <a:xfrm>
              <a:off x="2651125" y="1466851"/>
              <a:ext cx="157163" cy="158750"/>
            </a:xfrm>
            <a:custGeom>
              <a:avLst/>
              <a:gdLst>
                <a:gd name="T0" fmla="*/ 40 w 42"/>
                <a:gd name="T1" fmla="*/ 19 h 42"/>
                <a:gd name="T2" fmla="*/ 23 w 42"/>
                <a:gd name="T3" fmla="*/ 19 h 42"/>
                <a:gd name="T4" fmla="*/ 23 w 42"/>
                <a:gd name="T5" fmla="*/ 3 h 42"/>
                <a:gd name="T6" fmla="*/ 21 w 42"/>
                <a:gd name="T7" fmla="*/ 0 h 42"/>
                <a:gd name="T8" fmla="*/ 19 w 42"/>
                <a:gd name="T9" fmla="*/ 3 h 42"/>
                <a:gd name="T10" fmla="*/ 19 w 42"/>
                <a:gd name="T11" fmla="*/ 19 h 42"/>
                <a:gd name="T12" fmla="*/ 2 w 42"/>
                <a:gd name="T13" fmla="*/ 19 h 42"/>
                <a:gd name="T14" fmla="*/ 0 w 42"/>
                <a:gd name="T15" fmla="*/ 21 h 42"/>
                <a:gd name="T16" fmla="*/ 2 w 42"/>
                <a:gd name="T17" fmla="*/ 23 h 42"/>
                <a:gd name="T18" fmla="*/ 19 w 42"/>
                <a:gd name="T19" fmla="*/ 23 h 42"/>
                <a:gd name="T20" fmla="*/ 19 w 42"/>
                <a:gd name="T21" fmla="*/ 40 h 42"/>
                <a:gd name="T22" fmla="*/ 21 w 42"/>
                <a:gd name="T23" fmla="*/ 42 h 42"/>
                <a:gd name="T24" fmla="*/ 23 w 42"/>
                <a:gd name="T25" fmla="*/ 40 h 42"/>
                <a:gd name="T26" fmla="*/ 23 w 42"/>
                <a:gd name="T27" fmla="*/ 23 h 42"/>
                <a:gd name="T28" fmla="*/ 40 w 42"/>
                <a:gd name="T29" fmla="*/ 23 h 42"/>
                <a:gd name="T30" fmla="*/ 42 w 42"/>
                <a:gd name="T31" fmla="*/ 21 h 42"/>
                <a:gd name="T32" fmla="*/ 40 w 42"/>
                <a:gd name="T33" fmla="*/ 1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 h="42">
                  <a:moveTo>
                    <a:pt x="40" y="19"/>
                  </a:moveTo>
                  <a:cubicBezTo>
                    <a:pt x="23" y="19"/>
                    <a:pt x="23" y="19"/>
                    <a:pt x="23" y="19"/>
                  </a:cubicBezTo>
                  <a:cubicBezTo>
                    <a:pt x="23" y="3"/>
                    <a:pt x="23" y="3"/>
                    <a:pt x="23" y="3"/>
                  </a:cubicBezTo>
                  <a:cubicBezTo>
                    <a:pt x="23" y="1"/>
                    <a:pt x="22" y="0"/>
                    <a:pt x="21" y="0"/>
                  </a:cubicBezTo>
                  <a:cubicBezTo>
                    <a:pt x="20" y="0"/>
                    <a:pt x="19" y="1"/>
                    <a:pt x="19" y="3"/>
                  </a:cubicBezTo>
                  <a:cubicBezTo>
                    <a:pt x="19" y="19"/>
                    <a:pt x="19" y="19"/>
                    <a:pt x="19" y="19"/>
                  </a:cubicBezTo>
                  <a:cubicBezTo>
                    <a:pt x="2" y="19"/>
                    <a:pt x="2" y="19"/>
                    <a:pt x="2" y="19"/>
                  </a:cubicBezTo>
                  <a:cubicBezTo>
                    <a:pt x="1" y="19"/>
                    <a:pt x="0" y="20"/>
                    <a:pt x="0" y="21"/>
                  </a:cubicBezTo>
                  <a:cubicBezTo>
                    <a:pt x="0" y="22"/>
                    <a:pt x="1" y="23"/>
                    <a:pt x="2" y="23"/>
                  </a:cubicBezTo>
                  <a:cubicBezTo>
                    <a:pt x="19" y="23"/>
                    <a:pt x="19" y="23"/>
                    <a:pt x="19" y="23"/>
                  </a:cubicBezTo>
                  <a:cubicBezTo>
                    <a:pt x="19" y="40"/>
                    <a:pt x="19" y="40"/>
                    <a:pt x="19" y="40"/>
                  </a:cubicBezTo>
                  <a:cubicBezTo>
                    <a:pt x="19" y="41"/>
                    <a:pt x="20" y="42"/>
                    <a:pt x="21" y="42"/>
                  </a:cubicBezTo>
                  <a:cubicBezTo>
                    <a:pt x="22" y="42"/>
                    <a:pt x="23" y="41"/>
                    <a:pt x="23" y="40"/>
                  </a:cubicBezTo>
                  <a:cubicBezTo>
                    <a:pt x="23" y="23"/>
                    <a:pt x="23" y="23"/>
                    <a:pt x="23" y="23"/>
                  </a:cubicBezTo>
                  <a:cubicBezTo>
                    <a:pt x="40" y="23"/>
                    <a:pt x="40" y="23"/>
                    <a:pt x="40" y="23"/>
                  </a:cubicBezTo>
                  <a:cubicBezTo>
                    <a:pt x="41" y="23"/>
                    <a:pt x="42" y="22"/>
                    <a:pt x="42" y="21"/>
                  </a:cubicBezTo>
                  <a:cubicBezTo>
                    <a:pt x="42" y="20"/>
                    <a:pt x="41" y="19"/>
                    <a:pt x="40"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9" name="Freeform 149"/>
            <p:cNvSpPr>
              <a:spLocks noEditPoints="1"/>
            </p:cNvSpPr>
            <p:nvPr/>
          </p:nvSpPr>
          <p:spPr bwMode="auto">
            <a:xfrm>
              <a:off x="2543175" y="1265238"/>
              <a:ext cx="374650" cy="481013"/>
            </a:xfrm>
            <a:custGeom>
              <a:avLst/>
              <a:gdLst>
                <a:gd name="T0" fmla="*/ 95 w 100"/>
                <a:gd name="T1" fmla="*/ 0 h 128"/>
                <a:gd name="T2" fmla="*/ 6 w 100"/>
                <a:gd name="T3" fmla="*/ 0 h 128"/>
                <a:gd name="T4" fmla="*/ 0 w 100"/>
                <a:gd name="T5" fmla="*/ 6 h 128"/>
                <a:gd name="T6" fmla="*/ 0 w 100"/>
                <a:gd name="T7" fmla="*/ 122 h 128"/>
                <a:gd name="T8" fmla="*/ 6 w 100"/>
                <a:gd name="T9" fmla="*/ 128 h 128"/>
                <a:gd name="T10" fmla="*/ 95 w 100"/>
                <a:gd name="T11" fmla="*/ 128 h 128"/>
                <a:gd name="T12" fmla="*/ 100 w 100"/>
                <a:gd name="T13" fmla="*/ 122 h 128"/>
                <a:gd name="T14" fmla="*/ 100 w 100"/>
                <a:gd name="T15" fmla="*/ 6 h 128"/>
                <a:gd name="T16" fmla="*/ 95 w 100"/>
                <a:gd name="T17" fmla="*/ 0 h 128"/>
                <a:gd name="T18" fmla="*/ 76 w 100"/>
                <a:gd name="T19" fmla="*/ 4 h 128"/>
                <a:gd name="T20" fmla="*/ 71 w 100"/>
                <a:gd name="T21" fmla="*/ 15 h 128"/>
                <a:gd name="T22" fmla="*/ 29 w 100"/>
                <a:gd name="T23" fmla="*/ 15 h 128"/>
                <a:gd name="T24" fmla="*/ 24 w 100"/>
                <a:gd name="T25" fmla="*/ 4 h 128"/>
                <a:gd name="T26" fmla="*/ 76 w 100"/>
                <a:gd name="T27" fmla="*/ 4 h 128"/>
                <a:gd name="T28" fmla="*/ 96 w 100"/>
                <a:gd name="T29" fmla="*/ 123 h 128"/>
                <a:gd name="T30" fmla="*/ 4 w 100"/>
                <a:gd name="T31" fmla="*/ 123 h 128"/>
                <a:gd name="T32" fmla="*/ 4 w 100"/>
                <a:gd name="T33" fmla="*/ 4 h 128"/>
                <a:gd name="T34" fmla="*/ 19 w 100"/>
                <a:gd name="T35" fmla="*/ 4 h 128"/>
                <a:gd name="T36" fmla="*/ 26 w 100"/>
                <a:gd name="T37" fmla="*/ 18 h 128"/>
                <a:gd name="T38" fmla="*/ 28 w 100"/>
                <a:gd name="T39" fmla="*/ 19 h 128"/>
                <a:gd name="T40" fmla="*/ 72 w 100"/>
                <a:gd name="T41" fmla="*/ 19 h 128"/>
                <a:gd name="T42" fmla="*/ 74 w 100"/>
                <a:gd name="T43" fmla="*/ 18 h 128"/>
                <a:gd name="T44" fmla="*/ 81 w 100"/>
                <a:gd name="T45" fmla="*/ 4 h 128"/>
                <a:gd name="T46" fmla="*/ 96 w 100"/>
                <a:gd name="T47" fmla="*/ 4 h 128"/>
                <a:gd name="T48" fmla="*/ 96 w 100"/>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 h="128">
                  <a:moveTo>
                    <a:pt x="95" y="0"/>
                  </a:moveTo>
                  <a:cubicBezTo>
                    <a:pt x="6" y="0"/>
                    <a:pt x="6" y="0"/>
                    <a:pt x="6" y="0"/>
                  </a:cubicBezTo>
                  <a:cubicBezTo>
                    <a:pt x="2" y="0"/>
                    <a:pt x="0" y="2"/>
                    <a:pt x="0" y="6"/>
                  </a:cubicBezTo>
                  <a:cubicBezTo>
                    <a:pt x="0" y="122"/>
                    <a:pt x="0" y="122"/>
                    <a:pt x="0" y="122"/>
                  </a:cubicBezTo>
                  <a:cubicBezTo>
                    <a:pt x="0" y="125"/>
                    <a:pt x="2" y="128"/>
                    <a:pt x="6" y="128"/>
                  </a:cubicBezTo>
                  <a:cubicBezTo>
                    <a:pt x="95" y="128"/>
                    <a:pt x="95" y="128"/>
                    <a:pt x="95" y="128"/>
                  </a:cubicBezTo>
                  <a:cubicBezTo>
                    <a:pt x="98" y="128"/>
                    <a:pt x="100" y="125"/>
                    <a:pt x="100" y="122"/>
                  </a:cubicBezTo>
                  <a:cubicBezTo>
                    <a:pt x="100" y="6"/>
                    <a:pt x="100" y="6"/>
                    <a:pt x="100" y="6"/>
                  </a:cubicBezTo>
                  <a:cubicBezTo>
                    <a:pt x="100" y="2"/>
                    <a:pt x="98" y="0"/>
                    <a:pt x="95" y="0"/>
                  </a:cubicBezTo>
                  <a:close/>
                  <a:moveTo>
                    <a:pt x="76" y="4"/>
                  </a:moveTo>
                  <a:cubicBezTo>
                    <a:pt x="71" y="15"/>
                    <a:pt x="71" y="15"/>
                    <a:pt x="71" y="15"/>
                  </a:cubicBezTo>
                  <a:cubicBezTo>
                    <a:pt x="29" y="15"/>
                    <a:pt x="29" y="15"/>
                    <a:pt x="29" y="15"/>
                  </a:cubicBezTo>
                  <a:cubicBezTo>
                    <a:pt x="24" y="4"/>
                    <a:pt x="24" y="4"/>
                    <a:pt x="24" y="4"/>
                  </a:cubicBezTo>
                  <a:lnTo>
                    <a:pt x="76" y="4"/>
                  </a:lnTo>
                  <a:close/>
                  <a:moveTo>
                    <a:pt x="96" y="123"/>
                  </a:moveTo>
                  <a:cubicBezTo>
                    <a:pt x="4" y="123"/>
                    <a:pt x="4" y="123"/>
                    <a:pt x="4" y="123"/>
                  </a:cubicBezTo>
                  <a:cubicBezTo>
                    <a:pt x="4" y="4"/>
                    <a:pt x="4" y="4"/>
                    <a:pt x="4" y="4"/>
                  </a:cubicBezTo>
                  <a:cubicBezTo>
                    <a:pt x="19" y="4"/>
                    <a:pt x="19" y="4"/>
                    <a:pt x="19" y="4"/>
                  </a:cubicBezTo>
                  <a:cubicBezTo>
                    <a:pt x="26" y="18"/>
                    <a:pt x="26" y="18"/>
                    <a:pt x="26" y="18"/>
                  </a:cubicBezTo>
                  <a:cubicBezTo>
                    <a:pt x="26" y="19"/>
                    <a:pt x="27" y="19"/>
                    <a:pt x="28" y="19"/>
                  </a:cubicBezTo>
                  <a:cubicBezTo>
                    <a:pt x="72" y="19"/>
                    <a:pt x="72" y="19"/>
                    <a:pt x="72" y="19"/>
                  </a:cubicBezTo>
                  <a:cubicBezTo>
                    <a:pt x="73" y="19"/>
                    <a:pt x="74" y="19"/>
                    <a:pt x="74" y="18"/>
                  </a:cubicBezTo>
                  <a:cubicBezTo>
                    <a:pt x="81" y="4"/>
                    <a:pt x="81" y="4"/>
                    <a:pt x="81" y="4"/>
                  </a:cubicBezTo>
                  <a:cubicBezTo>
                    <a:pt x="96" y="4"/>
                    <a:pt x="96" y="4"/>
                    <a:pt x="96" y="4"/>
                  </a:cubicBezTo>
                  <a:lnTo>
                    <a:pt x="96"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50" name="Freeform 150"/>
          <p:cNvSpPr>
            <a:spLocks noEditPoints="1"/>
          </p:cNvSpPr>
          <p:nvPr/>
        </p:nvSpPr>
        <p:spPr bwMode="auto">
          <a:xfrm>
            <a:off x="1581150" y="1265238"/>
            <a:ext cx="376238" cy="481013"/>
          </a:xfrm>
          <a:custGeom>
            <a:avLst/>
            <a:gdLst>
              <a:gd name="T0" fmla="*/ 95 w 100"/>
              <a:gd name="T1" fmla="*/ 0 h 128"/>
              <a:gd name="T2" fmla="*/ 6 w 100"/>
              <a:gd name="T3" fmla="*/ 0 h 128"/>
              <a:gd name="T4" fmla="*/ 0 w 100"/>
              <a:gd name="T5" fmla="*/ 6 h 128"/>
              <a:gd name="T6" fmla="*/ 0 w 100"/>
              <a:gd name="T7" fmla="*/ 122 h 128"/>
              <a:gd name="T8" fmla="*/ 6 w 100"/>
              <a:gd name="T9" fmla="*/ 128 h 128"/>
              <a:gd name="T10" fmla="*/ 95 w 100"/>
              <a:gd name="T11" fmla="*/ 128 h 128"/>
              <a:gd name="T12" fmla="*/ 100 w 100"/>
              <a:gd name="T13" fmla="*/ 122 h 128"/>
              <a:gd name="T14" fmla="*/ 100 w 100"/>
              <a:gd name="T15" fmla="*/ 6 h 128"/>
              <a:gd name="T16" fmla="*/ 95 w 100"/>
              <a:gd name="T17" fmla="*/ 0 h 128"/>
              <a:gd name="T18" fmla="*/ 76 w 100"/>
              <a:gd name="T19" fmla="*/ 4 h 128"/>
              <a:gd name="T20" fmla="*/ 71 w 100"/>
              <a:gd name="T21" fmla="*/ 15 h 128"/>
              <a:gd name="T22" fmla="*/ 29 w 100"/>
              <a:gd name="T23" fmla="*/ 15 h 128"/>
              <a:gd name="T24" fmla="*/ 24 w 100"/>
              <a:gd name="T25" fmla="*/ 4 h 128"/>
              <a:gd name="T26" fmla="*/ 76 w 100"/>
              <a:gd name="T27" fmla="*/ 4 h 128"/>
              <a:gd name="T28" fmla="*/ 96 w 100"/>
              <a:gd name="T29" fmla="*/ 123 h 128"/>
              <a:gd name="T30" fmla="*/ 4 w 100"/>
              <a:gd name="T31" fmla="*/ 123 h 128"/>
              <a:gd name="T32" fmla="*/ 4 w 100"/>
              <a:gd name="T33" fmla="*/ 4 h 128"/>
              <a:gd name="T34" fmla="*/ 19 w 100"/>
              <a:gd name="T35" fmla="*/ 4 h 128"/>
              <a:gd name="T36" fmla="*/ 26 w 100"/>
              <a:gd name="T37" fmla="*/ 18 h 128"/>
              <a:gd name="T38" fmla="*/ 28 w 100"/>
              <a:gd name="T39" fmla="*/ 19 h 128"/>
              <a:gd name="T40" fmla="*/ 72 w 100"/>
              <a:gd name="T41" fmla="*/ 19 h 128"/>
              <a:gd name="T42" fmla="*/ 74 w 100"/>
              <a:gd name="T43" fmla="*/ 18 h 128"/>
              <a:gd name="T44" fmla="*/ 81 w 100"/>
              <a:gd name="T45" fmla="*/ 4 h 128"/>
              <a:gd name="T46" fmla="*/ 96 w 100"/>
              <a:gd name="T47" fmla="*/ 4 h 128"/>
              <a:gd name="T48" fmla="*/ 96 w 100"/>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 h="128">
                <a:moveTo>
                  <a:pt x="95" y="0"/>
                </a:moveTo>
                <a:cubicBezTo>
                  <a:pt x="6" y="0"/>
                  <a:pt x="6" y="0"/>
                  <a:pt x="6" y="0"/>
                </a:cubicBezTo>
                <a:cubicBezTo>
                  <a:pt x="2" y="0"/>
                  <a:pt x="0" y="2"/>
                  <a:pt x="0" y="6"/>
                </a:cubicBezTo>
                <a:cubicBezTo>
                  <a:pt x="0" y="122"/>
                  <a:pt x="0" y="122"/>
                  <a:pt x="0" y="122"/>
                </a:cubicBezTo>
                <a:cubicBezTo>
                  <a:pt x="0" y="125"/>
                  <a:pt x="2" y="128"/>
                  <a:pt x="6" y="128"/>
                </a:cubicBezTo>
                <a:cubicBezTo>
                  <a:pt x="95" y="128"/>
                  <a:pt x="95" y="128"/>
                  <a:pt x="95" y="128"/>
                </a:cubicBezTo>
                <a:cubicBezTo>
                  <a:pt x="98" y="128"/>
                  <a:pt x="100" y="125"/>
                  <a:pt x="100" y="122"/>
                </a:cubicBezTo>
                <a:cubicBezTo>
                  <a:pt x="100" y="6"/>
                  <a:pt x="100" y="6"/>
                  <a:pt x="100" y="6"/>
                </a:cubicBezTo>
                <a:cubicBezTo>
                  <a:pt x="100" y="2"/>
                  <a:pt x="98" y="0"/>
                  <a:pt x="95" y="0"/>
                </a:cubicBezTo>
                <a:close/>
                <a:moveTo>
                  <a:pt x="76" y="4"/>
                </a:moveTo>
                <a:cubicBezTo>
                  <a:pt x="71" y="15"/>
                  <a:pt x="71" y="15"/>
                  <a:pt x="71" y="15"/>
                </a:cubicBezTo>
                <a:cubicBezTo>
                  <a:pt x="29" y="15"/>
                  <a:pt x="29" y="15"/>
                  <a:pt x="29" y="15"/>
                </a:cubicBezTo>
                <a:cubicBezTo>
                  <a:pt x="24" y="4"/>
                  <a:pt x="24" y="4"/>
                  <a:pt x="24" y="4"/>
                </a:cubicBezTo>
                <a:lnTo>
                  <a:pt x="76" y="4"/>
                </a:lnTo>
                <a:close/>
                <a:moveTo>
                  <a:pt x="96" y="123"/>
                </a:moveTo>
                <a:cubicBezTo>
                  <a:pt x="4" y="123"/>
                  <a:pt x="4" y="123"/>
                  <a:pt x="4" y="123"/>
                </a:cubicBezTo>
                <a:cubicBezTo>
                  <a:pt x="4" y="4"/>
                  <a:pt x="4" y="4"/>
                  <a:pt x="4" y="4"/>
                </a:cubicBezTo>
                <a:cubicBezTo>
                  <a:pt x="19" y="4"/>
                  <a:pt x="19" y="4"/>
                  <a:pt x="19" y="4"/>
                </a:cubicBezTo>
                <a:cubicBezTo>
                  <a:pt x="26" y="18"/>
                  <a:pt x="26" y="18"/>
                  <a:pt x="26" y="18"/>
                </a:cubicBezTo>
                <a:cubicBezTo>
                  <a:pt x="26" y="19"/>
                  <a:pt x="27" y="19"/>
                  <a:pt x="28" y="19"/>
                </a:cubicBezTo>
                <a:cubicBezTo>
                  <a:pt x="72" y="19"/>
                  <a:pt x="72" y="19"/>
                  <a:pt x="72" y="19"/>
                </a:cubicBezTo>
                <a:cubicBezTo>
                  <a:pt x="73" y="19"/>
                  <a:pt x="74" y="19"/>
                  <a:pt x="74" y="18"/>
                </a:cubicBezTo>
                <a:cubicBezTo>
                  <a:pt x="81" y="4"/>
                  <a:pt x="81" y="4"/>
                  <a:pt x="81" y="4"/>
                </a:cubicBezTo>
                <a:cubicBezTo>
                  <a:pt x="96" y="4"/>
                  <a:pt x="96" y="4"/>
                  <a:pt x="96" y="4"/>
                </a:cubicBezTo>
                <a:lnTo>
                  <a:pt x="96" y="12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1" name="Freeform 151"/>
          <p:cNvSpPr/>
          <p:nvPr/>
        </p:nvSpPr>
        <p:spPr bwMode="auto">
          <a:xfrm>
            <a:off x="1663700" y="1466851"/>
            <a:ext cx="104775" cy="15875"/>
          </a:xfrm>
          <a:custGeom>
            <a:avLst/>
            <a:gdLst>
              <a:gd name="T0" fmla="*/ 2 w 28"/>
              <a:gd name="T1" fmla="*/ 4 h 4"/>
              <a:gd name="T2" fmla="*/ 26 w 28"/>
              <a:gd name="T3" fmla="*/ 4 h 4"/>
              <a:gd name="T4" fmla="*/ 28 w 28"/>
              <a:gd name="T5" fmla="*/ 2 h 4"/>
              <a:gd name="T6" fmla="*/ 26 w 28"/>
              <a:gd name="T7" fmla="*/ 0 h 4"/>
              <a:gd name="T8" fmla="*/ 2 w 28"/>
              <a:gd name="T9" fmla="*/ 0 h 4"/>
              <a:gd name="T10" fmla="*/ 0 w 28"/>
              <a:gd name="T11" fmla="*/ 2 h 4"/>
              <a:gd name="T12" fmla="*/ 2 w 2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8" h="4">
                <a:moveTo>
                  <a:pt x="2" y="4"/>
                </a:moveTo>
                <a:cubicBezTo>
                  <a:pt x="26" y="4"/>
                  <a:pt x="26" y="4"/>
                  <a:pt x="26" y="4"/>
                </a:cubicBezTo>
                <a:cubicBezTo>
                  <a:pt x="27" y="4"/>
                  <a:pt x="28" y="3"/>
                  <a:pt x="28" y="2"/>
                </a:cubicBezTo>
                <a:cubicBezTo>
                  <a:pt x="28" y="1"/>
                  <a:pt x="27" y="0"/>
                  <a:pt x="26" y="0"/>
                </a:cubicBezTo>
                <a:cubicBezTo>
                  <a:pt x="2" y="0"/>
                  <a:pt x="2" y="0"/>
                  <a:pt x="2" y="0"/>
                </a:cubicBezTo>
                <a:cubicBezTo>
                  <a:pt x="1" y="0"/>
                  <a:pt x="0" y="1"/>
                  <a:pt x="0" y="2"/>
                </a:cubicBezTo>
                <a:cubicBezTo>
                  <a:pt x="0" y="3"/>
                  <a:pt x="1" y="4"/>
                  <a:pt x="2" y="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2" name="Freeform 152"/>
          <p:cNvSpPr/>
          <p:nvPr/>
        </p:nvSpPr>
        <p:spPr bwMode="auto">
          <a:xfrm>
            <a:off x="1663700" y="1535113"/>
            <a:ext cx="211138" cy="19050"/>
          </a:xfrm>
          <a:custGeom>
            <a:avLst/>
            <a:gdLst>
              <a:gd name="T0" fmla="*/ 54 w 56"/>
              <a:gd name="T1" fmla="*/ 0 h 5"/>
              <a:gd name="T2" fmla="*/ 2 w 56"/>
              <a:gd name="T3" fmla="*/ 0 h 5"/>
              <a:gd name="T4" fmla="*/ 0 w 56"/>
              <a:gd name="T5" fmla="*/ 3 h 5"/>
              <a:gd name="T6" fmla="*/ 2 w 56"/>
              <a:gd name="T7" fmla="*/ 5 h 5"/>
              <a:gd name="T8" fmla="*/ 54 w 56"/>
              <a:gd name="T9" fmla="*/ 5 h 5"/>
              <a:gd name="T10" fmla="*/ 56 w 56"/>
              <a:gd name="T11" fmla="*/ 3 h 5"/>
              <a:gd name="T12" fmla="*/ 54 w 56"/>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56" h="5">
                <a:moveTo>
                  <a:pt x="54" y="0"/>
                </a:moveTo>
                <a:cubicBezTo>
                  <a:pt x="2" y="0"/>
                  <a:pt x="2" y="0"/>
                  <a:pt x="2" y="0"/>
                </a:cubicBezTo>
                <a:cubicBezTo>
                  <a:pt x="1" y="0"/>
                  <a:pt x="0" y="1"/>
                  <a:pt x="0" y="3"/>
                </a:cubicBezTo>
                <a:cubicBezTo>
                  <a:pt x="0" y="4"/>
                  <a:pt x="1" y="5"/>
                  <a:pt x="2" y="5"/>
                </a:cubicBezTo>
                <a:cubicBezTo>
                  <a:pt x="54" y="5"/>
                  <a:pt x="54" y="5"/>
                  <a:pt x="54" y="5"/>
                </a:cubicBezTo>
                <a:cubicBezTo>
                  <a:pt x="55" y="5"/>
                  <a:pt x="56" y="4"/>
                  <a:pt x="56" y="3"/>
                </a:cubicBezTo>
                <a:cubicBezTo>
                  <a:pt x="56" y="1"/>
                  <a:pt x="55" y="0"/>
                  <a:pt x="54"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3" name="Freeform 153"/>
          <p:cNvSpPr/>
          <p:nvPr/>
        </p:nvSpPr>
        <p:spPr bwMode="auto">
          <a:xfrm>
            <a:off x="1663700" y="1606551"/>
            <a:ext cx="211138" cy="14288"/>
          </a:xfrm>
          <a:custGeom>
            <a:avLst/>
            <a:gdLst>
              <a:gd name="T0" fmla="*/ 54 w 56"/>
              <a:gd name="T1" fmla="*/ 0 h 4"/>
              <a:gd name="T2" fmla="*/ 2 w 56"/>
              <a:gd name="T3" fmla="*/ 0 h 4"/>
              <a:gd name="T4" fmla="*/ 0 w 56"/>
              <a:gd name="T5" fmla="*/ 2 h 4"/>
              <a:gd name="T6" fmla="*/ 2 w 56"/>
              <a:gd name="T7" fmla="*/ 4 h 4"/>
              <a:gd name="T8" fmla="*/ 54 w 56"/>
              <a:gd name="T9" fmla="*/ 4 h 4"/>
              <a:gd name="T10" fmla="*/ 56 w 56"/>
              <a:gd name="T11" fmla="*/ 2 h 4"/>
              <a:gd name="T12" fmla="*/ 54 w 5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6" h="4">
                <a:moveTo>
                  <a:pt x="54" y="0"/>
                </a:moveTo>
                <a:cubicBezTo>
                  <a:pt x="2" y="0"/>
                  <a:pt x="2" y="0"/>
                  <a:pt x="2" y="0"/>
                </a:cubicBezTo>
                <a:cubicBezTo>
                  <a:pt x="1" y="0"/>
                  <a:pt x="0" y="1"/>
                  <a:pt x="0" y="2"/>
                </a:cubicBezTo>
                <a:cubicBezTo>
                  <a:pt x="0" y="3"/>
                  <a:pt x="1" y="4"/>
                  <a:pt x="2" y="4"/>
                </a:cubicBezTo>
                <a:cubicBezTo>
                  <a:pt x="54" y="4"/>
                  <a:pt x="54" y="4"/>
                  <a:pt x="54" y="4"/>
                </a:cubicBezTo>
                <a:cubicBezTo>
                  <a:pt x="55" y="4"/>
                  <a:pt x="56" y="3"/>
                  <a:pt x="56" y="2"/>
                </a:cubicBezTo>
                <a:cubicBezTo>
                  <a:pt x="56" y="1"/>
                  <a:pt x="55" y="0"/>
                  <a:pt x="54" y="0"/>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4" name="Freeform 154"/>
          <p:cNvSpPr>
            <a:spLocks noEditPoints="1"/>
          </p:cNvSpPr>
          <p:nvPr/>
        </p:nvSpPr>
        <p:spPr bwMode="auto">
          <a:xfrm>
            <a:off x="620713" y="1265238"/>
            <a:ext cx="374650" cy="481013"/>
          </a:xfrm>
          <a:custGeom>
            <a:avLst/>
            <a:gdLst>
              <a:gd name="T0" fmla="*/ 100 w 100"/>
              <a:gd name="T1" fmla="*/ 6 h 128"/>
              <a:gd name="T2" fmla="*/ 95 w 100"/>
              <a:gd name="T3" fmla="*/ 0 h 128"/>
              <a:gd name="T4" fmla="*/ 6 w 100"/>
              <a:gd name="T5" fmla="*/ 0 h 128"/>
              <a:gd name="T6" fmla="*/ 0 w 100"/>
              <a:gd name="T7" fmla="*/ 6 h 128"/>
              <a:gd name="T8" fmla="*/ 0 w 100"/>
              <a:gd name="T9" fmla="*/ 122 h 128"/>
              <a:gd name="T10" fmla="*/ 6 w 100"/>
              <a:gd name="T11" fmla="*/ 128 h 128"/>
              <a:gd name="T12" fmla="*/ 95 w 100"/>
              <a:gd name="T13" fmla="*/ 128 h 128"/>
              <a:gd name="T14" fmla="*/ 100 w 100"/>
              <a:gd name="T15" fmla="*/ 122 h 128"/>
              <a:gd name="T16" fmla="*/ 100 w 100"/>
              <a:gd name="T17" fmla="*/ 6 h 128"/>
              <a:gd name="T18" fmla="*/ 76 w 100"/>
              <a:gd name="T19" fmla="*/ 4 h 128"/>
              <a:gd name="T20" fmla="*/ 71 w 100"/>
              <a:gd name="T21" fmla="*/ 15 h 128"/>
              <a:gd name="T22" fmla="*/ 29 w 100"/>
              <a:gd name="T23" fmla="*/ 15 h 128"/>
              <a:gd name="T24" fmla="*/ 24 w 100"/>
              <a:gd name="T25" fmla="*/ 4 h 128"/>
              <a:gd name="T26" fmla="*/ 76 w 100"/>
              <a:gd name="T27" fmla="*/ 4 h 128"/>
              <a:gd name="T28" fmla="*/ 96 w 100"/>
              <a:gd name="T29" fmla="*/ 123 h 128"/>
              <a:gd name="T30" fmla="*/ 4 w 100"/>
              <a:gd name="T31" fmla="*/ 123 h 128"/>
              <a:gd name="T32" fmla="*/ 4 w 100"/>
              <a:gd name="T33" fmla="*/ 4 h 128"/>
              <a:gd name="T34" fmla="*/ 19 w 100"/>
              <a:gd name="T35" fmla="*/ 4 h 128"/>
              <a:gd name="T36" fmla="*/ 26 w 100"/>
              <a:gd name="T37" fmla="*/ 18 h 128"/>
              <a:gd name="T38" fmla="*/ 28 w 100"/>
              <a:gd name="T39" fmla="*/ 19 h 128"/>
              <a:gd name="T40" fmla="*/ 72 w 100"/>
              <a:gd name="T41" fmla="*/ 19 h 128"/>
              <a:gd name="T42" fmla="*/ 74 w 100"/>
              <a:gd name="T43" fmla="*/ 18 h 128"/>
              <a:gd name="T44" fmla="*/ 81 w 100"/>
              <a:gd name="T45" fmla="*/ 4 h 128"/>
              <a:gd name="T46" fmla="*/ 96 w 100"/>
              <a:gd name="T47" fmla="*/ 4 h 128"/>
              <a:gd name="T48" fmla="*/ 96 w 100"/>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 h="128">
                <a:moveTo>
                  <a:pt x="100" y="6"/>
                </a:moveTo>
                <a:cubicBezTo>
                  <a:pt x="100" y="2"/>
                  <a:pt x="98" y="0"/>
                  <a:pt x="95" y="0"/>
                </a:cubicBezTo>
                <a:cubicBezTo>
                  <a:pt x="6" y="0"/>
                  <a:pt x="6" y="0"/>
                  <a:pt x="6" y="0"/>
                </a:cubicBezTo>
                <a:cubicBezTo>
                  <a:pt x="2" y="0"/>
                  <a:pt x="0" y="2"/>
                  <a:pt x="0" y="6"/>
                </a:cubicBezTo>
                <a:cubicBezTo>
                  <a:pt x="0" y="122"/>
                  <a:pt x="0" y="122"/>
                  <a:pt x="0" y="122"/>
                </a:cubicBezTo>
                <a:cubicBezTo>
                  <a:pt x="0" y="125"/>
                  <a:pt x="2" y="128"/>
                  <a:pt x="6" y="128"/>
                </a:cubicBezTo>
                <a:cubicBezTo>
                  <a:pt x="95" y="128"/>
                  <a:pt x="95" y="128"/>
                  <a:pt x="95" y="128"/>
                </a:cubicBezTo>
                <a:cubicBezTo>
                  <a:pt x="98" y="128"/>
                  <a:pt x="100" y="125"/>
                  <a:pt x="100" y="122"/>
                </a:cubicBezTo>
                <a:lnTo>
                  <a:pt x="100" y="6"/>
                </a:lnTo>
                <a:close/>
                <a:moveTo>
                  <a:pt x="76" y="4"/>
                </a:moveTo>
                <a:cubicBezTo>
                  <a:pt x="71" y="15"/>
                  <a:pt x="71" y="15"/>
                  <a:pt x="71" y="15"/>
                </a:cubicBezTo>
                <a:cubicBezTo>
                  <a:pt x="29" y="15"/>
                  <a:pt x="29" y="15"/>
                  <a:pt x="29" y="15"/>
                </a:cubicBezTo>
                <a:cubicBezTo>
                  <a:pt x="24" y="4"/>
                  <a:pt x="24" y="4"/>
                  <a:pt x="24" y="4"/>
                </a:cubicBezTo>
                <a:lnTo>
                  <a:pt x="76" y="4"/>
                </a:lnTo>
                <a:close/>
                <a:moveTo>
                  <a:pt x="96" y="123"/>
                </a:moveTo>
                <a:cubicBezTo>
                  <a:pt x="4" y="123"/>
                  <a:pt x="4" y="123"/>
                  <a:pt x="4" y="123"/>
                </a:cubicBezTo>
                <a:cubicBezTo>
                  <a:pt x="4" y="4"/>
                  <a:pt x="4" y="4"/>
                  <a:pt x="4" y="4"/>
                </a:cubicBezTo>
                <a:cubicBezTo>
                  <a:pt x="19" y="4"/>
                  <a:pt x="19" y="4"/>
                  <a:pt x="19" y="4"/>
                </a:cubicBezTo>
                <a:cubicBezTo>
                  <a:pt x="26" y="18"/>
                  <a:pt x="26" y="18"/>
                  <a:pt x="26" y="18"/>
                </a:cubicBezTo>
                <a:cubicBezTo>
                  <a:pt x="26" y="19"/>
                  <a:pt x="27" y="19"/>
                  <a:pt x="28" y="19"/>
                </a:cubicBezTo>
                <a:cubicBezTo>
                  <a:pt x="72" y="19"/>
                  <a:pt x="72" y="19"/>
                  <a:pt x="72" y="19"/>
                </a:cubicBezTo>
                <a:cubicBezTo>
                  <a:pt x="73" y="19"/>
                  <a:pt x="74" y="19"/>
                  <a:pt x="74" y="18"/>
                </a:cubicBezTo>
                <a:cubicBezTo>
                  <a:pt x="81" y="4"/>
                  <a:pt x="81" y="4"/>
                  <a:pt x="81" y="4"/>
                </a:cubicBezTo>
                <a:cubicBezTo>
                  <a:pt x="96" y="4"/>
                  <a:pt x="96" y="4"/>
                  <a:pt x="96" y="4"/>
                </a:cubicBezTo>
                <a:lnTo>
                  <a:pt x="96" y="12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18" name="组合 217"/>
          <p:cNvGrpSpPr/>
          <p:nvPr/>
        </p:nvGrpSpPr>
        <p:grpSpPr>
          <a:xfrm>
            <a:off x="11202988" y="303213"/>
            <a:ext cx="354013" cy="481013"/>
            <a:chOff x="11202988" y="303213"/>
            <a:chExt cx="354013" cy="481013"/>
          </a:xfrm>
          <a:solidFill>
            <a:schemeClr val="accent1"/>
          </a:solidFill>
        </p:grpSpPr>
        <p:sp>
          <p:nvSpPr>
            <p:cNvPr id="155" name="Freeform 155"/>
            <p:cNvSpPr>
              <a:spLocks noEditPoints="1"/>
            </p:cNvSpPr>
            <p:nvPr/>
          </p:nvSpPr>
          <p:spPr bwMode="auto">
            <a:xfrm>
              <a:off x="11202988" y="303213"/>
              <a:ext cx="354013" cy="481013"/>
            </a:xfrm>
            <a:custGeom>
              <a:avLst/>
              <a:gdLst>
                <a:gd name="T0" fmla="*/ 93 w 94"/>
                <a:gd name="T1" fmla="*/ 28 h 128"/>
                <a:gd name="T2" fmla="*/ 66 w 94"/>
                <a:gd name="T3" fmla="*/ 0 h 128"/>
                <a:gd name="T4" fmla="*/ 64 w 94"/>
                <a:gd name="T5" fmla="*/ 0 h 128"/>
                <a:gd name="T6" fmla="*/ 6 w 94"/>
                <a:gd name="T7" fmla="*/ 0 h 128"/>
                <a:gd name="T8" fmla="*/ 0 w 94"/>
                <a:gd name="T9" fmla="*/ 6 h 128"/>
                <a:gd name="T10" fmla="*/ 0 w 94"/>
                <a:gd name="T11" fmla="*/ 122 h 128"/>
                <a:gd name="T12" fmla="*/ 6 w 94"/>
                <a:gd name="T13" fmla="*/ 128 h 128"/>
                <a:gd name="T14" fmla="*/ 88 w 94"/>
                <a:gd name="T15" fmla="*/ 128 h 128"/>
                <a:gd name="T16" fmla="*/ 94 w 94"/>
                <a:gd name="T17" fmla="*/ 122 h 128"/>
                <a:gd name="T18" fmla="*/ 94 w 94"/>
                <a:gd name="T19" fmla="*/ 29 h 128"/>
                <a:gd name="T20" fmla="*/ 93 w 94"/>
                <a:gd name="T21" fmla="*/ 28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3" y="28"/>
                  </a:move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cubicBezTo>
                    <a:pt x="94" y="29"/>
                    <a:pt x="94" y="29"/>
                    <a:pt x="94" y="29"/>
                  </a:cubicBezTo>
                  <a:cubicBezTo>
                    <a:pt x="94" y="29"/>
                    <a:pt x="93" y="28"/>
                    <a:pt x="93" y="28"/>
                  </a:cubicBez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6" name="Freeform 156"/>
            <p:cNvSpPr/>
            <p:nvPr/>
          </p:nvSpPr>
          <p:spPr bwMode="auto">
            <a:xfrm>
              <a:off x="11372850" y="479426"/>
              <a:ext cx="14288" cy="71438"/>
            </a:xfrm>
            <a:custGeom>
              <a:avLst/>
              <a:gdLst>
                <a:gd name="T0" fmla="*/ 2 w 4"/>
                <a:gd name="T1" fmla="*/ 19 h 19"/>
                <a:gd name="T2" fmla="*/ 4 w 4"/>
                <a:gd name="T3" fmla="*/ 17 h 19"/>
                <a:gd name="T4" fmla="*/ 4 w 4"/>
                <a:gd name="T5" fmla="*/ 2 h 19"/>
                <a:gd name="T6" fmla="*/ 2 w 4"/>
                <a:gd name="T7" fmla="*/ 0 h 19"/>
                <a:gd name="T8" fmla="*/ 0 w 4"/>
                <a:gd name="T9" fmla="*/ 2 h 19"/>
                <a:gd name="T10" fmla="*/ 0 w 4"/>
                <a:gd name="T11" fmla="*/ 17 h 19"/>
                <a:gd name="T12" fmla="*/ 2 w 4"/>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4" h="19">
                  <a:moveTo>
                    <a:pt x="2" y="19"/>
                  </a:moveTo>
                  <a:cubicBezTo>
                    <a:pt x="3" y="19"/>
                    <a:pt x="4" y="18"/>
                    <a:pt x="4" y="17"/>
                  </a:cubicBezTo>
                  <a:cubicBezTo>
                    <a:pt x="4" y="2"/>
                    <a:pt x="4" y="2"/>
                    <a:pt x="4" y="2"/>
                  </a:cubicBezTo>
                  <a:cubicBezTo>
                    <a:pt x="4" y="1"/>
                    <a:pt x="3" y="0"/>
                    <a:pt x="2" y="0"/>
                  </a:cubicBezTo>
                  <a:cubicBezTo>
                    <a:pt x="1" y="0"/>
                    <a:pt x="0" y="1"/>
                    <a:pt x="0" y="2"/>
                  </a:cubicBezTo>
                  <a:cubicBezTo>
                    <a:pt x="0" y="17"/>
                    <a:pt x="0" y="17"/>
                    <a:pt x="0" y="17"/>
                  </a:cubicBezTo>
                  <a:cubicBezTo>
                    <a:pt x="0" y="18"/>
                    <a:pt x="1" y="19"/>
                    <a:pt x="2"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7" name="Freeform 157"/>
            <p:cNvSpPr>
              <a:spLocks noEditPoints="1"/>
            </p:cNvSpPr>
            <p:nvPr/>
          </p:nvSpPr>
          <p:spPr bwMode="auto">
            <a:xfrm>
              <a:off x="11342688" y="595313"/>
              <a:ext cx="74613" cy="101600"/>
            </a:xfrm>
            <a:custGeom>
              <a:avLst/>
              <a:gdLst>
                <a:gd name="T0" fmla="*/ 12 w 20"/>
                <a:gd name="T1" fmla="*/ 1 h 27"/>
                <a:gd name="T2" fmla="*/ 10 w 20"/>
                <a:gd name="T3" fmla="*/ 0 h 27"/>
                <a:gd name="T4" fmla="*/ 8 w 20"/>
                <a:gd name="T5" fmla="*/ 1 h 27"/>
                <a:gd name="T6" fmla="*/ 2 w 20"/>
                <a:gd name="T7" fmla="*/ 12 h 27"/>
                <a:gd name="T8" fmla="*/ 0 w 20"/>
                <a:gd name="T9" fmla="*/ 17 h 27"/>
                <a:gd name="T10" fmla="*/ 10 w 20"/>
                <a:gd name="T11" fmla="*/ 27 h 27"/>
                <a:gd name="T12" fmla="*/ 20 w 20"/>
                <a:gd name="T13" fmla="*/ 17 h 27"/>
                <a:gd name="T14" fmla="*/ 18 w 20"/>
                <a:gd name="T15" fmla="*/ 13 h 27"/>
                <a:gd name="T16" fmla="*/ 12 w 20"/>
                <a:gd name="T17" fmla="*/ 1 h 27"/>
                <a:gd name="T18" fmla="*/ 10 w 20"/>
                <a:gd name="T19" fmla="*/ 22 h 27"/>
                <a:gd name="T20" fmla="*/ 5 w 20"/>
                <a:gd name="T21" fmla="*/ 17 h 27"/>
                <a:gd name="T22" fmla="*/ 6 w 20"/>
                <a:gd name="T23" fmla="*/ 15 h 27"/>
                <a:gd name="T24" fmla="*/ 10 w 20"/>
                <a:gd name="T25" fmla="*/ 7 h 27"/>
                <a:gd name="T26" fmla="*/ 15 w 20"/>
                <a:gd name="T27" fmla="*/ 15 h 27"/>
                <a:gd name="T28" fmla="*/ 15 w 20"/>
                <a:gd name="T29" fmla="*/ 17 h 27"/>
                <a:gd name="T30" fmla="*/ 10 w 20"/>
                <a:gd name="T31" fmla="*/ 2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27">
                  <a:moveTo>
                    <a:pt x="12" y="1"/>
                  </a:moveTo>
                  <a:cubicBezTo>
                    <a:pt x="12" y="1"/>
                    <a:pt x="11" y="0"/>
                    <a:pt x="10" y="0"/>
                  </a:cubicBezTo>
                  <a:cubicBezTo>
                    <a:pt x="9" y="0"/>
                    <a:pt x="8" y="1"/>
                    <a:pt x="8" y="1"/>
                  </a:cubicBezTo>
                  <a:cubicBezTo>
                    <a:pt x="2" y="12"/>
                    <a:pt x="2" y="12"/>
                    <a:pt x="2" y="12"/>
                  </a:cubicBezTo>
                  <a:cubicBezTo>
                    <a:pt x="1" y="14"/>
                    <a:pt x="0" y="16"/>
                    <a:pt x="0" y="17"/>
                  </a:cubicBezTo>
                  <a:cubicBezTo>
                    <a:pt x="0" y="23"/>
                    <a:pt x="5" y="27"/>
                    <a:pt x="10" y="27"/>
                  </a:cubicBezTo>
                  <a:cubicBezTo>
                    <a:pt x="15" y="27"/>
                    <a:pt x="20" y="23"/>
                    <a:pt x="20" y="17"/>
                  </a:cubicBezTo>
                  <a:cubicBezTo>
                    <a:pt x="20" y="16"/>
                    <a:pt x="19" y="14"/>
                    <a:pt x="18" y="13"/>
                  </a:cubicBezTo>
                  <a:lnTo>
                    <a:pt x="12" y="1"/>
                  </a:lnTo>
                  <a:close/>
                  <a:moveTo>
                    <a:pt x="10" y="22"/>
                  </a:moveTo>
                  <a:cubicBezTo>
                    <a:pt x="7" y="22"/>
                    <a:pt x="5" y="20"/>
                    <a:pt x="5" y="17"/>
                  </a:cubicBezTo>
                  <a:cubicBezTo>
                    <a:pt x="5" y="16"/>
                    <a:pt x="5" y="16"/>
                    <a:pt x="6" y="15"/>
                  </a:cubicBezTo>
                  <a:cubicBezTo>
                    <a:pt x="10" y="7"/>
                    <a:pt x="10" y="7"/>
                    <a:pt x="10" y="7"/>
                  </a:cubicBezTo>
                  <a:cubicBezTo>
                    <a:pt x="15" y="15"/>
                    <a:pt x="15" y="15"/>
                    <a:pt x="15" y="15"/>
                  </a:cubicBezTo>
                  <a:cubicBezTo>
                    <a:pt x="15" y="16"/>
                    <a:pt x="15" y="16"/>
                    <a:pt x="15" y="17"/>
                  </a:cubicBezTo>
                  <a:cubicBezTo>
                    <a:pt x="15" y="20"/>
                    <a:pt x="13" y="22"/>
                    <a:pt x="10"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7" name="组合 216"/>
          <p:cNvGrpSpPr/>
          <p:nvPr/>
        </p:nvGrpSpPr>
        <p:grpSpPr>
          <a:xfrm>
            <a:off x="10242550" y="303213"/>
            <a:ext cx="352425" cy="481013"/>
            <a:chOff x="10242550" y="303213"/>
            <a:chExt cx="352425" cy="481013"/>
          </a:xfrm>
          <a:solidFill>
            <a:schemeClr val="accent1"/>
          </a:solidFill>
        </p:grpSpPr>
        <p:sp>
          <p:nvSpPr>
            <p:cNvPr id="158" name="Freeform 158"/>
            <p:cNvSpPr>
              <a:spLocks noEditPoints="1"/>
            </p:cNvSpPr>
            <p:nvPr/>
          </p:nvSpPr>
          <p:spPr bwMode="auto">
            <a:xfrm>
              <a:off x="10242550" y="303213"/>
              <a:ext cx="352425" cy="481013"/>
            </a:xfrm>
            <a:custGeom>
              <a:avLst/>
              <a:gdLst>
                <a:gd name="T0" fmla="*/ 93 w 94"/>
                <a:gd name="T1" fmla="*/ 28 h 128"/>
                <a:gd name="T2" fmla="*/ 66 w 94"/>
                <a:gd name="T3" fmla="*/ 0 h 128"/>
                <a:gd name="T4" fmla="*/ 64 w 94"/>
                <a:gd name="T5" fmla="*/ 0 h 128"/>
                <a:gd name="T6" fmla="*/ 6 w 94"/>
                <a:gd name="T7" fmla="*/ 0 h 128"/>
                <a:gd name="T8" fmla="*/ 0 w 94"/>
                <a:gd name="T9" fmla="*/ 6 h 128"/>
                <a:gd name="T10" fmla="*/ 0 w 94"/>
                <a:gd name="T11" fmla="*/ 122 h 128"/>
                <a:gd name="T12" fmla="*/ 6 w 94"/>
                <a:gd name="T13" fmla="*/ 128 h 128"/>
                <a:gd name="T14" fmla="*/ 88 w 94"/>
                <a:gd name="T15" fmla="*/ 128 h 128"/>
                <a:gd name="T16" fmla="*/ 94 w 94"/>
                <a:gd name="T17" fmla="*/ 122 h 128"/>
                <a:gd name="T18" fmla="*/ 94 w 94"/>
                <a:gd name="T19" fmla="*/ 29 h 128"/>
                <a:gd name="T20" fmla="*/ 93 w 94"/>
                <a:gd name="T21" fmla="*/ 28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3" y="28"/>
                  </a:move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cubicBezTo>
                    <a:pt x="94" y="29"/>
                    <a:pt x="94" y="29"/>
                    <a:pt x="94" y="29"/>
                  </a:cubicBezTo>
                  <a:cubicBezTo>
                    <a:pt x="94" y="29"/>
                    <a:pt x="93" y="28"/>
                    <a:pt x="93" y="28"/>
                  </a:cubicBez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9" name="Freeform 159"/>
            <p:cNvSpPr>
              <a:spLocks noEditPoints="1"/>
            </p:cNvSpPr>
            <p:nvPr/>
          </p:nvSpPr>
          <p:spPr bwMode="auto">
            <a:xfrm>
              <a:off x="10355263" y="504826"/>
              <a:ext cx="142875" cy="177800"/>
            </a:xfrm>
            <a:custGeom>
              <a:avLst/>
              <a:gdLst>
                <a:gd name="T0" fmla="*/ 4 w 38"/>
                <a:gd name="T1" fmla="*/ 0 h 47"/>
                <a:gd name="T2" fmla="*/ 0 w 38"/>
                <a:gd name="T3" fmla="*/ 3 h 47"/>
                <a:gd name="T4" fmla="*/ 0 w 38"/>
                <a:gd name="T5" fmla="*/ 44 h 47"/>
                <a:gd name="T6" fmla="*/ 4 w 38"/>
                <a:gd name="T7" fmla="*/ 47 h 47"/>
                <a:gd name="T8" fmla="*/ 6 w 38"/>
                <a:gd name="T9" fmla="*/ 47 h 47"/>
                <a:gd name="T10" fmla="*/ 37 w 38"/>
                <a:gd name="T11" fmla="*/ 26 h 47"/>
                <a:gd name="T12" fmla="*/ 38 w 38"/>
                <a:gd name="T13" fmla="*/ 23 h 47"/>
                <a:gd name="T14" fmla="*/ 37 w 38"/>
                <a:gd name="T15" fmla="*/ 21 h 47"/>
                <a:gd name="T16" fmla="*/ 6 w 38"/>
                <a:gd name="T17" fmla="*/ 0 h 47"/>
                <a:gd name="T18" fmla="*/ 4 w 38"/>
                <a:gd name="T19" fmla="*/ 0 h 47"/>
                <a:gd name="T20" fmla="*/ 5 w 38"/>
                <a:gd name="T21" fmla="*/ 42 h 47"/>
                <a:gd name="T22" fmla="*/ 5 w 38"/>
                <a:gd name="T23" fmla="*/ 5 h 47"/>
                <a:gd name="T24" fmla="*/ 33 w 38"/>
                <a:gd name="T25" fmla="*/ 23 h 47"/>
                <a:gd name="T26" fmla="*/ 5 w 38"/>
                <a:gd name="T27" fmla="*/ 4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 h="47">
                  <a:moveTo>
                    <a:pt x="4" y="0"/>
                  </a:moveTo>
                  <a:cubicBezTo>
                    <a:pt x="2" y="0"/>
                    <a:pt x="0" y="1"/>
                    <a:pt x="0" y="3"/>
                  </a:cubicBezTo>
                  <a:cubicBezTo>
                    <a:pt x="0" y="44"/>
                    <a:pt x="0" y="44"/>
                    <a:pt x="0" y="44"/>
                  </a:cubicBezTo>
                  <a:cubicBezTo>
                    <a:pt x="0" y="46"/>
                    <a:pt x="2" y="47"/>
                    <a:pt x="4" y="47"/>
                  </a:cubicBezTo>
                  <a:cubicBezTo>
                    <a:pt x="5" y="47"/>
                    <a:pt x="5" y="47"/>
                    <a:pt x="6" y="47"/>
                  </a:cubicBezTo>
                  <a:cubicBezTo>
                    <a:pt x="37" y="26"/>
                    <a:pt x="37" y="26"/>
                    <a:pt x="37" y="26"/>
                  </a:cubicBezTo>
                  <a:cubicBezTo>
                    <a:pt x="38" y="26"/>
                    <a:pt x="38" y="25"/>
                    <a:pt x="38" y="23"/>
                  </a:cubicBezTo>
                  <a:cubicBezTo>
                    <a:pt x="38" y="22"/>
                    <a:pt x="38" y="21"/>
                    <a:pt x="37" y="21"/>
                  </a:cubicBezTo>
                  <a:cubicBezTo>
                    <a:pt x="6" y="0"/>
                    <a:pt x="6" y="0"/>
                    <a:pt x="6" y="0"/>
                  </a:cubicBezTo>
                  <a:cubicBezTo>
                    <a:pt x="5" y="0"/>
                    <a:pt x="5" y="0"/>
                    <a:pt x="4" y="0"/>
                  </a:cubicBezTo>
                  <a:close/>
                  <a:moveTo>
                    <a:pt x="5" y="42"/>
                  </a:moveTo>
                  <a:cubicBezTo>
                    <a:pt x="5" y="5"/>
                    <a:pt x="5" y="5"/>
                    <a:pt x="5" y="5"/>
                  </a:cubicBezTo>
                  <a:cubicBezTo>
                    <a:pt x="33" y="23"/>
                    <a:pt x="33" y="23"/>
                    <a:pt x="33" y="23"/>
                  </a:cubicBezTo>
                  <a:lnTo>
                    <a:pt x="5" y="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6" name="组合 215"/>
          <p:cNvGrpSpPr/>
          <p:nvPr/>
        </p:nvGrpSpPr>
        <p:grpSpPr>
          <a:xfrm>
            <a:off x="9282113" y="303213"/>
            <a:ext cx="352425" cy="481013"/>
            <a:chOff x="9282113" y="303213"/>
            <a:chExt cx="352425" cy="481013"/>
          </a:xfrm>
          <a:solidFill>
            <a:schemeClr val="accent1"/>
          </a:solidFill>
        </p:grpSpPr>
        <p:sp>
          <p:nvSpPr>
            <p:cNvPr id="160" name="Freeform 160"/>
            <p:cNvSpPr>
              <a:spLocks noEditPoints="1"/>
            </p:cNvSpPr>
            <p:nvPr/>
          </p:nvSpPr>
          <p:spPr bwMode="auto">
            <a:xfrm>
              <a:off x="9282113" y="303213"/>
              <a:ext cx="352425"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1" name="Freeform 161"/>
            <p:cNvSpPr>
              <a:spLocks noEditPoints="1"/>
            </p:cNvSpPr>
            <p:nvPr/>
          </p:nvSpPr>
          <p:spPr bwMode="auto">
            <a:xfrm>
              <a:off x="9348788" y="468313"/>
              <a:ext cx="217488" cy="250825"/>
            </a:xfrm>
            <a:custGeom>
              <a:avLst/>
              <a:gdLst>
                <a:gd name="T0" fmla="*/ 29 w 58"/>
                <a:gd name="T1" fmla="*/ 44 h 67"/>
                <a:gd name="T2" fmla="*/ 27 w 58"/>
                <a:gd name="T3" fmla="*/ 43 h 67"/>
                <a:gd name="T4" fmla="*/ 19 w 58"/>
                <a:gd name="T5" fmla="*/ 41 h 67"/>
                <a:gd name="T6" fmla="*/ 15 w 58"/>
                <a:gd name="T7" fmla="*/ 42 h 67"/>
                <a:gd name="T8" fmla="*/ 4 w 58"/>
                <a:gd name="T9" fmla="*/ 47 h 67"/>
                <a:gd name="T10" fmla="*/ 1 w 58"/>
                <a:gd name="T11" fmla="*/ 57 h 67"/>
                <a:gd name="T12" fmla="*/ 16 w 58"/>
                <a:gd name="T13" fmla="*/ 67 h 67"/>
                <a:gd name="T14" fmla="*/ 19 w 58"/>
                <a:gd name="T15" fmla="*/ 67 h 67"/>
                <a:gd name="T16" fmla="*/ 30 w 58"/>
                <a:gd name="T17" fmla="*/ 61 h 67"/>
                <a:gd name="T18" fmla="*/ 34 w 58"/>
                <a:gd name="T19" fmla="*/ 53 h 67"/>
                <a:gd name="T20" fmla="*/ 34 w 58"/>
                <a:gd name="T21" fmla="*/ 28 h 67"/>
                <a:gd name="T22" fmla="*/ 58 w 58"/>
                <a:gd name="T23" fmla="*/ 21 h 67"/>
                <a:gd name="T24" fmla="*/ 29 w 58"/>
                <a:gd name="T25" fmla="*/ 0 h 67"/>
                <a:gd name="T26" fmla="*/ 29 w 58"/>
                <a:gd name="T27" fmla="*/ 44 h 67"/>
                <a:gd name="T28" fmla="*/ 27 w 58"/>
                <a:gd name="T29" fmla="*/ 58 h 67"/>
                <a:gd name="T30" fmla="*/ 19 w 58"/>
                <a:gd name="T31" fmla="*/ 62 h 67"/>
                <a:gd name="T32" fmla="*/ 16 w 58"/>
                <a:gd name="T33" fmla="*/ 63 h 67"/>
                <a:gd name="T34" fmla="*/ 5 w 58"/>
                <a:gd name="T35" fmla="*/ 56 h 67"/>
                <a:gd name="T36" fmla="*/ 8 w 58"/>
                <a:gd name="T37" fmla="*/ 50 h 67"/>
                <a:gd name="T38" fmla="*/ 16 w 58"/>
                <a:gd name="T39" fmla="*/ 46 h 67"/>
                <a:gd name="T40" fmla="*/ 19 w 58"/>
                <a:gd name="T41" fmla="*/ 46 h 67"/>
                <a:gd name="T42" fmla="*/ 29 w 58"/>
                <a:gd name="T43" fmla="*/ 52 h 67"/>
                <a:gd name="T44" fmla="*/ 27 w 58"/>
                <a:gd name="T45" fmla="*/ 58 h 67"/>
                <a:gd name="T46" fmla="*/ 34 w 58"/>
                <a:gd name="T47" fmla="*/ 9 h 67"/>
                <a:gd name="T48" fmla="*/ 48 w 58"/>
                <a:gd name="T49" fmla="*/ 19 h 67"/>
                <a:gd name="T50" fmla="*/ 34 w 58"/>
                <a:gd name="T51" fmla="*/ 23 h 67"/>
                <a:gd name="T52" fmla="*/ 34 w 58"/>
                <a:gd name="T53" fmla="*/ 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67">
                  <a:moveTo>
                    <a:pt x="29" y="44"/>
                  </a:moveTo>
                  <a:cubicBezTo>
                    <a:pt x="27" y="43"/>
                    <a:pt x="27" y="43"/>
                    <a:pt x="27" y="43"/>
                  </a:cubicBezTo>
                  <a:cubicBezTo>
                    <a:pt x="25" y="42"/>
                    <a:pt x="22" y="41"/>
                    <a:pt x="19" y="41"/>
                  </a:cubicBezTo>
                  <a:cubicBezTo>
                    <a:pt x="17" y="41"/>
                    <a:pt x="16" y="41"/>
                    <a:pt x="15" y="42"/>
                  </a:cubicBezTo>
                  <a:cubicBezTo>
                    <a:pt x="11" y="42"/>
                    <a:pt x="7" y="44"/>
                    <a:pt x="4" y="47"/>
                  </a:cubicBezTo>
                  <a:cubicBezTo>
                    <a:pt x="1" y="50"/>
                    <a:pt x="0" y="54"/>
                    <a:pt x="1" y="57"/>
                  </a:cubicBezTo>
                  <a:cubicBezTo>
                    <a:pt x="2" y="63"/>
                    <a:pt x="8" y="67"/>
                    <a:pt x="16" y="67"/>
                  </a:cubicBezTo>
                  <a:cubicBezTo>
                    <a:pt x="17" y="67"/>
                    <a:pt x="18" y="67"/>
                    <a:pt x="19" y="67"/>
                  </a:cubicBezTo>
                  <a:cubicBezTo>
                    <a:pt x="24" y="66"/>
                    <a:pt x="27" y="64"/>
                    <a:pt x="30" y="61"/>
                  </a:cubicBezTo>
                  <a:cubicBezTo>
                    <a:pt x="32" y="59"/>
                    <a:pt x="34" y="56"/>
                    <a:pt x="34" y="53"/>
                  </a:cubicBezTo>
                  <a:cubicBezTo>
                    <a:pt x="34" y="28"/>
                    <a:pt x="34" y="28"/>
                    <a:pt x="34" y="28"/>
                  </a:cubicBezTo>
                  <a:cubicBezTo>
                    <a:pt x="58" y="21"/>
                    <a:pt x="58" y="21"/>
                    <a:pt x="58" y="21"/>
                  </a:cubicBezTo>
                  <a:cubicBezTo>
                    <a:pt x="29" y="0"/>
                    <a:pt x="29" y="0"/>
                    <a:pt x="29" y="0"/>
                  </a:cubicBezTo>
                  <a:lnTo>
                    <a:pt x="29" y="44"/>
                  </a:lnTo>
                  <a:close/>
                  <a:moveTo>
                    <a:pt x="27" y="58"/>
                  </a:moveTo>
                  <a:cubicBezTo>
                    <a:pt x="25" y="60"/>
                    <a:pt x="22" y="62"/>
                    <a:pt x="19" y="62"/>
                  </a:cubicBezTo>
                  <a:cubicBezTo>
                    <a:pt x="18" y="63"/>
                    <a:pt x="17" y="63"/>
                    <a:pt x="16" y="63"/>
                  </a:cubicBezTo>
                  <a:cubicBezTo>
                    <a:pt x="10" y="63"/>
                    <a:pt x="6" y="60"/>
                    <a:pt x="5" y="56"/>
                  </a:cubicBezTo>
                  <a:cubicBezTo>
                    <a:pt x="5" y="54"/>
                    <a:pt x="6" y="51"/>
                    <a:pt x="8" y="50"/>
                  </a:cubicBezTo>
                  <a:cubicBezTo>
                    <a:pt x="9" y="48"/>
                    <a:pt x="12" y="47"/>
                    <a:pt x="16" y="46"/>
                  </a:cubicBezTo>
                  <a:cubicBezTo>
                    <a:pt x="17" y="46"/>
                    <a:pt x="18" y="46"/>
                    <a:pt x="19" y="46"/>
                  </a:cubicBezTo>
                  <a:cubicBezTo>
                    <a:pt x="24" y="46"/>
                    <a:pt x="28" y="48"/>
                    <a:pt x="29" y="52"/>
                  </a:cubicBezTo>
                  <a:cubicBezTo>
                    <a:pt x="29" y="55"/>
                    <a:pt x="28" y="57"/>
                    <a:pt x="27" y="58"/>
                  </a:cubicBezTo>
                  <a:close/>
                  <a:moveTo>
                    <a:pt x="34" y="9"/>
                  </a:moveTo>
                  <a:cubicBezTo>
                    <a:pt x="48" y="19"/>
                    <a:pt x="48" y="19"/>
                    <a:pt x="48" y="19"/>
                  </a:cubicBezTo>
                  <a:cubicBezTo>
                    <a:pt x="34" y="23"/>
                    <a:pt x="34" y="23"/>
                    <a:pt x="34" y="23"/>
                  </a:cubicBezTo>
                  <a:lnTo>
                    <a:pt x="34"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5" name="组合 214"/>
          <p:cNvGrpSpPr/>
          <p:nvPr/>
        </p:nvGrpSpPr>
        <p:grpSpPr>
          <a:xfrm>
            <a:off x="8320088" y="303213"/>
            <a:ext cx="354013" cy="481013"/>
            <a:chOff x="8320088" y="303213"/>
            <a:chExt cx="354013" cy="481013"/>
          </a:xfrm>
          <a:solidFill>
            <a:schemeClr val="accent1"/>
          </a:solidFill>
        </p:grpSpPr>
        <p:sp>
          <p:nvSpPr>
            <p:cNvPr id="162" name="Freeform 162"/>
            <p:cNvSpPr>
              <a:spLocks noEditPoints="1"/>
            </p:cNvSpPr>
            <p:nvPr/>
          </p:nvSpPr>
          <p:spPr bwMode="auto">
            <a:xfrm>
              <a:off x="8320088" y="303213"/>
              <a:ext cx="354013"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3" name="Freeform 163"/>
            <p:cNvSpPr>
              <a:spLocks noEditPoints="1"/>
            </p:cNvSpPr>
            <p:nvPr/>
          </p:nvSpPr>
          <p:spPr bwMode="auto">
            <a:xfrm>
              <a:off x="8377238" y="528638"/>
              <a:ext cx="239713" cy="138113"/>
            </a:xfrm>
            <a:custGeom>
              <a:avLst/>
              <a:gdLst>
                <a:gd name="T0" fmla="*/ 34 w 64"/>
                <a:gd name="T1" fmla="*/ 2 h 37"/>
                <a:gd name="T2" fmla="*/ 26 w 64"/>
                <a:gd name="T3" fmla="*/ 13 h 37"/>
                <a:gd name="T4" fmla="*/ 24 w 64"/>
                <a:gd name="T5" fmla="*/ 10 h 37"/>
                <a:gd name="T6" fmla="*/ 20 w 64"/>
                <a:gd name="T7" fmla="*/ 8 h 37"/>
                <a:gd name="T8" fmla="*/ 16 w 64"/>
                <a:gd name="T9" fmla="*/ 10 h 37"/>
                <a:gd name="T10" fmla="*/ 1 w 64"/>
                <a:gd name="T11" fmla="*/ 29 h 37"/>
                <a:gd name="T12" fmla="*/ 0 w 64"/>
                <a:gd name="T13" fmla="*/ 32 h 37"/>
                <a:gd name="T14" fmla="*/ 5 w 64"/>
                <a:gd name="T15" fmla="*/ 37 h 37"/>
                <a:gd name="T16" fmla="*/ 59 w 64"/>
                <a:gd name="T17" fmla="*/ 37 h 37"/>
                <a:gd name="T18" fmla="*/ 64 w 64"/>
                <a:gd name="T19" fmla="*/ 32 h 37"/>
                <a:gd name="T20" fmla="*/ 63 w 64"/>
                <a:gd name="T21" fmla="*/ 29 h 37"/>
                <a:gd name="T22" fmla="*/ 42 w 64"/>
                <a:gd name="T23" fmla="*/ 2 h 37"/>
                <a:gd name="T24" fmla="*/ 34 w 64"/>
                <a:gd name="T25" fmla="*/ 2 h 37"/>
                <a:gd name="T26" fmla="*/ 5 w 64"/>
                <a:gd name="T27" fmla="*/ 32 h 37"/>
                <a:gd name="T28" fmla="*/ 20 w 64"/>
                <a:gd name="T29" fmla="*/ 13 h 37"/>
                <a:gd name="T30" fmla="*/ 26 w 64"/>
                <a:gd name="T31" fmla="*/ 20 h 37"/>
                <a:gd name="T32" fmla="*/ 38 w 64"/>
                <a:gd name="T33" fmla="*/ 5 h 37"/>
                <a:gd name="T34" fmla="*/ 60 w 64"/>
                <a:gd name="T35" fmla="*/ 32 h 37"/>
                <a:gd name="T36" fmla="*/ 5 w 64"/>
                <a:gd name="T37" fmla="*/ 3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 h="37">
                  <a:moveTo>
                    <a:pt x="34" y="2"/>
                  </a:moveTo>
                  <a:cubicBezTo>
                    <a:pt x="26" y="13"/>
                    <a:pt x="26" y="13"/>
                    <a:pt x="26" y="13"/>
                  </a:cubicBezTo>
                  <a:cubicBezTo>
                    <a:pt x="24" y="10"/>
                    <a:pt x="24" y="10"/>
                    <a:pt x="24" y="10"/>
                  </a:cubicBezTo>
                  <a:cubicBezTo>
                    <a:pt x="23" y="9"/>
                    <a:pt x="22" y="8"/>
                    <a:pt x="20" y="8"/>
                  </a:cubicBezTo>
                  <a:cubicBezTo>
                    <a:pt x="19" y="8"/>
                    <a:pt x="17" y="9"/>
                    <a:pt x="16" y="10"/>
                  </a:cubicBezTo>
                  <a:cubicBezTo>
                    <a:pt x="1" y="29"/>
                    <a:pt x="1" y="29"/>
                    <a:pt x="1" y="29"/>
                  </a:cubicBezTo>
                  <a:cubicBezTo>
                    <a:pt x="1" y="30"/>
                    <a:pt x="0" y="31"/>
                    <a:pt x="0" y="32"/>
                  </a:cubicBezTo>
                  <a:cubicBezTo>
                    <a:pt x="0" y="34"/>
                    <a:pt x="2" y="37"/>
                    <a:pt x="5" y="37"/>
                  </a:cubicBezTo>
                  <a:cubicBezTo>
                    <a:pt x="59" y="37"/>
                    <a:pt x="59" y="37"/>
                    <a:pt x="59" y="37"/>
                  </a:cubicBezTo>
                  <a:cubicBezTo>
                    <a:pt x="62" y="37"/>
                    <a:pt x="64" y="34"/>
                    <a:pt x="64" y="32"/>
                  </a:cubicBezTo>
                  <a:cubicBezTo>
                    <a:pt x="64" y="31"/>
                    <a:pt x="64" y="30"/>
                    <a:pt x="63" y="29"/>
                  </a:cubicBezTo>
                  <a:cubicBezTo>
                    <a:pt x="42" y="2"/>
                    <a:pt x="42" y="2"/>
                    <a:pt x="42" y="2"/>
                  </a:cubicBezTo>
                  <a:cubicBezTo>
                    <a:pt x="40" y="0"/>
                    <a:pt x="36" y="0"/>
                    <a:pt x="34" y="2"/>
                  </a:cubicBezTo>
                  <a:close/>
                  <a:moveTo>
                    <a:pt x="5" y="32"/>
                  </a:moveTo>
                  <a:cubicBezTo>
                    <a:pt x="20" y="13"/>
                    <a:pt x="20" y="13"/>
                    <a:pt x="20" y="13"/>
                  </a:cubicBezTo>
                  <a:cubicBezTo>
                    <a:pt x="26" y="20"/>
                    <a:pt x="26" y="20"/>
                    <a:pt x="26" y="20"/>
                  </a:cubicBezTo>
                  <a:cubicBezTo>
                    <a:pt x="38" y="5"/>
                    <a:pt x="38" y="5"/>
                    <a:pt x="38" y="5"/>
                  </a:cubicBezTo>
                  <a:cubicBezTo>
                    <a:pt x="60" y="32"/>
                    <a:pt x="60" y="32"/>
                    <a:pt x="60" y="32"/>
                  </a:cubicBezTo>
                  <a:lnTo>
                    <a:pt x="5"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4" name="组合 213"/>
          <p:cNvGrpSpPr/>
          <p:nvPr/>
        </p:nvGrpSpPr>
        <p:grpSpPr>
          <a:xfrm>
            <a:off x="7359650" y="303213"/>
            <a:ext cx="352425" cy="481013"/>
            <a:chOff x="7359650" y="303213"/>
            <a:chExt cx="352425" cy="481013"/>
          </a:xfrm>
          <a:solidFill>
            <a:schemeClr val="accent1"/>
          </a:solidFill>
        </p:grpSpPr>
        <p:sp>
          <p:nvSpPr>
            <p:cNvPr id="164" name="Freeform 164"/>
            <p:cNvSpPr>
              <a:spLocks noEditPoints="1"/>
            </p:cNvSpPr>
            <p:nvPr/>
          </p:nvSpPr>
          <p:spPr bwMode="auto">
            <a:xfrm>
              <a:off x="7359650" y="303213"/>
              <a:ext cx="352425"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88 w 94"/>
                <a:gd name="T23" fmla="*/ 29 h 128"/>
                <a:gd name="T24" fmla="*/ 64 w 94"/>
                <a:gd name="T25" fmla="*/ 29 h 128"/>
                <a:gd name="T26" fmla="*/ 64 w 94"/>
                <a:gd name="T27" fmla="*/ 5 h 128"/>
                <a:gd name="T28" fmla="*/ 88 w 94"/>
                <a:gd name="T29" fmla="*/ 29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88" y="29"/>
                  </a:moveTo>
                  <a:cubicBezTo>
                    <a:pt x="64" y="29"/>
                    <a:pt x="64" y="29"/>
                    <a:pt x="64" y="29"/>
                  </a:cubicBezTo>
                  <a:cubicBezTo>
                    <a:pt x="64" y="5"/>
                    <a:pt x="64" y="5"/>
                    <a:pt x="64" y="5"/>
                  </a:cubicBezTo>
                  <a:lnTo>
                    <a:pt x="88" y="29"/>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5" name="Freeform 165"/>
            <p:cNvSpPr/>
            <p:nvPr/>
          </p:nvSpPr>
          <p:spPr bwMode="auto">
            <a:xfrm>
              <a:off x="7431088" y="512763"/>
              <a:ext cx="104775" cy="19050"/>
            </a:xfrm>
            <a:custGeom>
              <a:avLst/>
              <a:gdLst>
                <a:gd name="T0" fmla="*/ 2 w 28"/>
                <a:gd name="T1" fmla="*/ 5 h 5"/>
                <a:gd name="T2" fmla="*/ 26 w 28"/>
                <a:gd name="T3" fmla="*/ 5 h 5"/>
                <a:gd name="T4" fmla="*/ 28 w 28"/>
                <a:gd name="T5" fmla="*/ 3 h 5"/>
                <a:gd name="T6" fmla="*/ 26 w 28"/>
                <a:gd name="T7" fmla="*/ 0 h 5"/>
                <a:gd name="T8" fmla="*/ 2 w 28"/>
                <a:gd name="T9" fmla="*/ 0 h 5"/>
                <a:gd name="T10" fmla="*/ 0 w 28"/>
                <a:gd name="T11" fmla="*/ 3 h 5"/>
                <a:gd name="T12" fmla="*/ 2 w 2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28" h="5">
                  <a:moveTo>
                    <a:pt x="2" y="5"/>
                  </a:moveTo>
                  <a:cubicBezTo>
                    <a:pt x="26" y="5"/>
                    <a:pt x="26" y="5"/>
                    <a:pt x="26" y="5"/>
                  </a:cubicBezTo>
                  <a:cubicBezTo>
                    <a:pt x="27" y="5"/>
                    <a:pt x="28" y="4"/>
                    <a:pt x="28" y="3"/>
                  </a:cubicBezTo>
                  <a:cubicBezTo>
                    <a:pt x="28" y="1"/>
                    <a:pt x="27" y="0"/>
                    <a:pt x="26" y="0"/>
                  </a:cubicBezTo>
                  <a:cubicBezTo>
                    <a:pt x="2" y="0"/>
                    <a:pt x="2" y="0"/>
                    <a:pt x="2" y="0"/>
                  </a:cubicBezTo>
                  <a:cubicBezTo>
                    <a:pt x="1" y="0"/>
                    <a:pt x="0" y="1"/>
                    <a:pt x="0" y="3"/>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6" name="Freeform 166"/>
            <p:cNvSpPr/>
            <p:nvPr/>
          </p:nvSpPr>
          <p:spPr bwMode="auto">
            <a:xfrm>
              <a:off x="7431088" y="584201"/>
              <a:ext cx="209550" cy="19050"/>
            </a:xfrm>
            <a:custGeom>
              <a:avLst/>
              <a:gdLst>
                <a:gd name="T0" fmla="*/ 0 w 56"/>
                <a:gd name="T1" fmla="*/ 2 h 5"/>
                <a:gd name="T2" fmla="*/ 2 w 56"/>
                <a:gd name="T3" fmla="*/ 5 h 5"/>
                <a:gd name="T4" fmla="*/ 54 w 56"/>
                <a:gd name="T5" fmla="*/ 5 h 5"/>
                <a:gd name="T6" fmla="*/ 56 w 56"/>
                <a:gd name="T7" fmla="*/ 2 h 5"/>
                <a:gd name="T8" fmla="*/ 54 w 56"/>
                <a:gd name="T9" fmla="*/ 0 h 5"/>
                <a:gd name="T10" fmla="*/ 2 w 56"/>
                <a:gd name="T11" fmla="*/ 0 h 5"/>
                <a:gd name="T12" fmla="*/ 0 w 56"/>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56" h="5">
                  <a:moveTo>
                    <a:pt x="0" y="2"/>
                  </a:moveTo>
                  <a:cubicBezTo>
                    <a:pt x="0" y="4"/>
                    <a:pt x="1" y="5"/>
                    <a:pt x="2" y="5"/>
                  </a:cubicBezTo>
                  <a:cubicBezTo>
                    <a:pt x="54" y="5"/>
                    <a:pt x="54" y="5"/>
                    <a:pt x="54" y="5"/>
                  </a:cubicBezTo>
                  <a:cubicBezTo>
                    <a:pt x="55" y="5"/>
                    <a:pt x="56" y="4"/>
                    <a:pt x="56" y="2"/>
                  </a:cubicBezTo>
                  <a:cubicBezTo>
                    <a:pt x="56" y="1"/>
                    <a:pt x="55" y="0"/>
                    <a:pt x="54" y="0"/>
                  </a:cubicBezTo>
                  <a:cubicBezTo>
                    <a:pt x="2" y="0"/>
                    <a:pt x="2"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7" name="Freeform 167"/>
            <p:cNvSpPr/>
            <p:nvPr/>
          </p:nvSpPr>
          <p:spPr bwMode="auto">
            <a:xfrm>
              <a:off x="7431088" y="655638"/>
              <a:ext cx="209550" cy="15875"/>
            </a:xfrm>
            <a:custGeom>
              <a:avLst/>
              <a:gdLst>
                <a:gd name="T0" fmla="*/ 54 w 56"/>
                <a:gd name="T1" fmla="*/ 0 h 4"/>
                <a:gd name="T2" fmla="*/ 2 w 56"/>
                <a:gd name="T3" fmla="*/ 0 h 4"/>
                <a:gd name="T4" fmla="*/ 0 w 56"/>
                <a:gd name="T5" fmla="*/ 2 h 4"/>
                <a:gd name="T6" fmla="*/ 2 w 56"/>
                <a:gd name="T7" fmla="*/ 4 h 4"/>
                <a:gd name="T8" fmla="*/ 54 w 56"/>
                <a:gd name="T9" fmla="*/ 4 h 4"/>
                <a:gd name="T10" fmla="*/ 56 w 56"/>
                <a:gd name="T11" fmla="*/ 2 h 4"/>
                <a:gd name="T12" fmla="*/ 54 w 5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6" h="4">
                  <a:moveTo>
                    <a:pt x="54" y="0"/>
                  </a:moveTo>
                  <a:cubicBezTo>
                    <a:pt x="2" y="0"/>
                    <a:pt x="2" y="0"/>
                    <a:pt x="2" y="0"/>
                  </a:cubicBezTo>
                  <a:cubicBezTo>
                    <a:pt x="1" y="0"/>
                    <a:pt x="0" y="1"/>
                    <a:pt x="0" y="2"/>
                  </a:cubicBezTo>
                  <a:cubicBezTo>
                    <a:pt x="0" y="3"/>
                    <a:pt x="1" y="4"/>
                    <a:pt x="2" y="4"/>
                  </a:cubicBezTo>
                  <a:cubicBezTo>
                    <a:pt x="54" y="4"/>
                    <a:pt x="54" y="4"/>
                    <a:pt x="54" y="4"/>
                  </a:cubicBezTo>
                  <a:cubicBezTo>
                    <a:pt x="55" y="4"/>
                    <a:pt x="56" y="3"/>
                    <a:pt x="56" y="2"/>
                  </a:cubicBezTo>
                  <a:cubicBezTo>
                    <a:pt x="56" y="1"/>
                    <a:pt x="55" y="0"/>
                    <a:pt x="5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3" name="组合 212"/>
          <p:cNvGrpSpPr/>
          <p:nvPr/>
        </p:nvGrpSpPr>
        <p:grpSpPr>
          <a:xfrm>
            <a:off x="6397625" y="303213"/>
            <a:ext cx="354013" cy="481013"/>
            <a:chOff x="6397625" y="303213"/>
            <a:chExt cx="354013" cy="481013"/>
          </a:xfrm>
          <a:solidFill>
            <a:schemeClr val="accent1"/>
          </a:solidFill>
        </p:grpSpPr>
        <p:sp>
          <p:nvSpPr>
            <p:cNvPr id="168" name="Freeform 168"/>
            <p:cNvSpPr>
              <a:spLocks noEditPoints="1"/>
            </p:cNvSpPr>
            <p:nvPr/>
          </p:nvSpPr>
          <p:spPr bwMode="auto">
            <a:xfrm>
              <a:off x="6397625" y="303213"/>
              <a:ext cx="354013" cy="481013"/>
            </a:xfrm>
            <a:custGeom>
              <a:avLst/>
              <a:gdLst>
                <a:gd name="T0" fmla="*/ 94 w 94"/>
                <a:gd name="T1" fmla="*/ 30 h 128"/>
                <a:gd name="T2" fmla="*/ 93 w 94"/>
                <a:gd name="T3" fmla="*/ 28 h 128"/>
                <a:gd name="T4" fmla="*/ 66 w 94"/>
                <a:gd name="T5" fmla="*/ 1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30 h 128"/>
                <a:gd name="T22" fmla="*/ 64 w 94"/>
                <a:gd name="T23" fmla="*/ 6 h 128"/>
                <a:gd name="T24" fmla="*/ 88 w 94"/>
                <a:gd name="T25" fmla="*/ 30 h 128"/>
                <a:gd name="T26" fmla="*/ 64 w 94"/>
                <a:gd name="T27" fmla="*/ 30 h 128"/>
                <a:gd name="T28" fmla="*/ 64 w 94"/>
                <a:gd name="T29" fmla="*/ 6 h 128"/>
                <a:gd name="T30" fmla="*/ 89 w 94"/>
                <a:gd name="T31" fmla="*/ 123 h 128"/>
                <a:gd name="T32" fmla="*/ 5 w 94"/>
                <a:gd name="T33" fmla="*/ 123 h 128"/>
                <a:gd name="T34" fmla="*/ 5 w 94"/>
                <a:gd name="T35" fmla="*/ 5 h 128"/>
                <a:gd name="T36" fmla="*/ 60 w 94"/>
                <a:gd name="T37" fmla="*/ 5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30"/>
                  </a:moveTo>
                  <a:cubicBezTo>
                    <a:pt x="94" y="29"/>
                    <a:pt x="93" y="28"/>
                    <a:pt x="93" y="28"/>
                  </a:cubicBezTo>
                  <a:cubicBezTo>
                    <a:pt x="66" y="1"/>
                    <a:pt x="66" y="1"/>
                    <a:pt x="66" y="1"/>
                  </a:cubicBezTo>
                  <a:cubicBezTo>
                    <a:pt x="65" y="0"/>
                    <a:pt x="65" y="0"/>
                    <a:pt x="64" y="0"/>
                  </a:cubicBezTo>
                  <a:cubicBezTo>
                    <a:pt x="6" y="0"/>
                    <a:pt x="6" y="0"/>
                    <a:pt x="6" y="0"/>
                  </a:cubicBezTo>
                  <a:cubicBezTo>
                    <a:pt x="3" y="0"/>
                    <a:pt x="0" y="3"/>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30"/>
                  </a:lnTo>
                  <a:close/>
                  <a:moveTo>
                    <a:pt x="64" y="6"/>
                  </a:moveTo>
                  <a:cubicBezTo>
                    <a:pt x="88" y="30"/>
                    <a:pt x="88" y="30"/>
                    <a:pt x="88" y="30"/>
                  </a:cubicBezTo>
                  <a:cubicBezTo>
                    <a:pt x="64" y="30"/>
                    <a:pt x="64" y="30"/>
                    <a:pt x="64" y="30"/>
                  </a:cubicBezTo>
                  <a:lnTo>
                    <a:pt x="64" y="6"/>
                  </a:lnTo>
                  <a:close/>
                  <a:moveTo>
                    <a:pt x="89" y="123"/>
                  </a:moveTo>
                  <a:cubicBezTo>
                    <a:pt x="5" y="123"/>
                    <a:pt x="5" y="123"/>
                    <a:pt x="5" y="123"/>
                  </a:cubicBezTo>
                  <a:cubicBezTo>
                    <a:pt x="5" y="5"/>
                    <a:pt x="5" y="5"/>
                    <a:pt x="5" y="5"/>
                  </a:cubicBezTo>
                  <a:cubicBezTo>
                    <a:pt x="60" y="5"/>
                    <a:pt x="60" y="5"/>
                    <a:pt x="60" y="5"/>
                  </a:cubicBezTo>
                  <a:cubicBezTo>
                    <a:pt x="60" y="28"/>
                    <a:pt x="60" y="28"/>
                    <a:pt x="60" y="28"/>
                  </a:cubicBezTo>
                  <a:cubicBezTo>
                    <a:pt x="60" y="32"/>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9" name="Freeform 169"/>
            <p:cNvSpPr/>
            <p:nvPr/>
          </p:nvSpPr>
          <p:spPr bwMode="auto">
            <a:xfrm>
              <a:off x="6491288" y="542926"/>
              <a:ext cx="166688" cy="115888"/>
            </a:xfrm>
            <a:custGeom>
              <a:avLst/>
              <a:gdLst>
                <a:gd name="T0" fmla="*/ 15 w 44"/>
                <a:gd name="T1" fmla="*/ 26 h 31"/>
                <a:gd name="T2" fmla="*/ 4 w 44"/>
                <a:gd name="T3" fmla="*/ 14 h 31"/>
                <a:gd name="T4" fmla="*/ 1 w 44"/>
                <a:gd name="T5" fmla="*/ 14 h 31"/>
                <a:gd name="T6" fmla="*/ 1 w 44"/>
                <a:gd name="T7" fmla="*/ 17 h 31"/>
                <a:gd name="T8" fmla="*/ 13 w 44"/>
                <a:gd name="T9" fmla="*/ 30 h 31"/>
                <a:gd name="T10" fmla="*/ 14 w 44"/>
                <a:gd name="T11" fmla="*/ 30 h 31"/>
                <a:gd name="T12" fmla="*/ 17 w 44"/>
                <a:gd name="T13" fmla="*/ 30 h 31"/>
                <a:gd name="T14" fmla="*/ 43 w 44"/>
                <a:gd name="T15" fmla="*/ 4 h 31"/>
                <a:gd name="T16" fmla="*/ 43 w 44"/>
                <a:gd name="T17" fmla="*/ 1 h 31"/>
                <a:gd name="T18" fmla="*/ 40 w 44"/>
                <a:gd name="T19" fmla="*/ 1 h 31"/>
                <a:gd name="T20" fmla="*/ 15 w 44"/>
                <a:gd name="T21" fmla="*/ 2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31">
                  <a:moveTo>
                    <a:pt x="15" y="26"/>
                  </a:moveTo>
                  <a:cubicBezTo>
                    <a:pt x="4" y="14"/>
                    <a:pt x="4" y="14"/>
                    <a:pt x="4" y="14"/>
                  </a:cubicBezTo>
                  <a:cubicBezTo>
                    <a:pt x="3" y="13"/>
                    <a:pt x="2" y="13"/>
                    <a:pt x="1" y="14"/>
                  </a:cubicBezTo>
                  <a:cubicBezTo>
                    <a:pt x="0" y="15"/>
                    <a:pt x="0" y="16"/>
                    <a:pt x="1" y="17"/>
                  </a:cubicBezTo>
                  <a:cubicBezTo>
                    <a:pt x="13" y="30"/>
                    <a:pt x="13" y="30"/>
                    <a:pt x="13" y="30"/>
                  </a:cubicBezTo>
                  <a:cubicBezTo>
                    <a:pt x="14" y="30"/>
                    <a:pt x="14" y="30"/>
                    <a:pt x="14" y="30"/>
                  </a:cubicBezTo>
                  <a:cubicBezTo>
                    <a:pt x="15" y="31"/>
                    <a:pt x="16" y="31"/>
                    <a:pt x="17" y="30"/>
                  </a:cubicBezTo>
                  <a:cubicBezTo>
                    <a:pt x="43" y="4"/>
                    <a:pt x="43" y="4"/>
                    <a:pt x="43" y="4"/>
                  </a:cubicBezTo>
                  <a:cubicBezTo>
                    <a:pt x="44" y="3"/>
                    <a:pt x="44" y="2"/>
                    <a:pt x="43" y="1"/>
                  </a:cubicBezTo>
                  <a:cubicBezTo>
                    <a:pt x="42" y="0"/>
                    <a:pt x="41" y="0"/>
                    <a:pt x="40" y="1"/>
                  </a:cubicBezTo>
                  <a:lnTo>
                    <a:pt x="15"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2" name="组合 211"/>
          <p:cNvGrpSpPr/>
          <p:nvPr/>
        </p:nvGrpSpPr>
        <p:grpSpPr>
          <a:xfrm>
            <a:off x="5437188" y="303213"/>
            <a:ext cx="352425" cy="481013"/>
            <a:chOff x="5437188" y="303213"/>
            <a:chExt cx="352425" cy="481013"/>
          </a:xfrm>
          <a:solidFill>
            <a:schemeClr val="accent1"/>
          </a:solidFill>
        </p:grpSpPr>
        <p:sp>
          <p:nvSpPr>
            <p:cNvPr id="170" name="Freeform 170"/>
            <p:cNvSpPr>
              <a:spLocks noEditPoints="1"/>
            </p:cNvSpPr>
            <p:nvPr/>
          </p:nvSpPr>
          <p:spPr bwMode="auto">
            <a:xfrm>
              <a:off x="5437188" y="303213"/>
              <a:ext cx="352425"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1" name="Freeform 171"/>
            <p:cNvSpPr/>
            <p:nvPr/>
          </p:nvSpPr>
          <p:spPr bwMode="auto">
            <a:xfrm>
              <a:off x="5553075" y="542926"/>
              <a:ext cx="120650" cy="115888"/>
            </a:xfrm>
            <a:custGeom>
              <a:avLst/>
              <a:gdLst>
                <a:gd name="T0" fmla="*/ 31 w 32"/>
                <a:gd name="T1" fmla="*/ 1 h 31"/>
                <a:gd name="T2" fmla="*/ 28 w 32"/>
                <a:gd name="T3" fmla="*/ 1 h 31"/>
                <a:gd name="T4" fmla="*/ 16 w 32"/>
                <a:gd name="T5" fmla="*/ 12 h 31"/>
                <a:gd name="T6" fmla="*/ 4 w 32"/>
                <a:gd name="T7" fmla="*/ 1 h 31"/>
                <a:gd name="T8" fmla="*/ 1 w 32"/>
                <a:gd name="T9" fmla="*/ 1 h 31"/>
                <a:gd name="T10" fmla="*/ 1 w 32"/>
                <a:gd name="T11" fmla="*/ 4 h 31"/>
                <a:gd name="T12" fmla="*/ 13 w 32"/>
                <a:gd name="T13" fmla="*/ 15 h 31"/>
                <a:gd name="T14" fmla="*/ 1 w 32"/>
                <a:gd name="T15" fmla="*/ 27 h 31"/>
                <a:gd name="T16" fmla="*/ 1 w 32"/>
                <a:gd name="T17" fmla="*/ 30 h 31"/>
                <a:gd name="T18" fmla="*/ 4 w 32"/>
                <a:gd name="T19" fmla="*/ 30 h 31"/>
                <a:gd name="T20" fmla="*/ 16 w 32"/>
                <a:gd name="T21" fmla="*/ 19 h 31"/>
                <a:gd name="T22" fmla="*/ 28 w 32"/>
                <a:gd name="T23" fmla="*/ 30 h 31"/>
                <a:gd name="T24" fmla="*/ 29 w 32"/>
                <a:gd name="T25" fmla="*/ 31 h 31"/>
                <a:gd name="T26" fmla="*/ 31 w 32"/>
                <a:gd name="T27" fmla="*/ 30 h 31"/>
                <a:gd name="T28" fmla="*/ 31 w 32"/>
                <a:gd name="T29" fmla="*/ 27 h 31"/>
                <a:gd name="T30" fmla="*/ 19 w 32"/>
                <a:gd name="T31" fmla="*/ 15 h 31"/>
                <a:gd name="T32" fmla="*/ 31 w 32"/>
                <a:gd name="T33" fmla="*/ 4 h 31"/>
                <a:gd name="T34" fmla="*/ 31 w 32"/>
                <a:gd name="T35"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 h="31">
                  <a:moveTo>
                    <a:pt x="31" y="1"/>
                  </a:moveTo>
                  <a:cubicBezTo>
                    <a:pt x="30" y="0"/>
                    <a:pt x="28" y="0"/>
                    <a:pt x="28" y="1"/>
                  </a:cubicBezTo>
                  <a:cubicBezTo>
                    <a:pt x="16" y="12"/>
                    <a:pt x="16" y="12"/>
                    <a:pt x="16" y="12"/>
                  </a:cubicBezTo>
                  <a:cubicBezTo>
                    <a:pt x="4" y="1"/>
                    <a:pt x="4" y="1"/>
                    <a:pt x="4" y="1"/>
                  </a:cubicBezTo>
                  <a:cubicBezTo>
                    <a:pt x="4" y="0"/>
                    <a:pt x="2" y="0"/>
                    <a:pt x="1" y="1"/>
                  </a:cubicBezTo>
                  <a:cubicBezTo>
                    <a:pt x="0" y="1"/>
                    <a:pt x="0" y="3"/>
                    <a:pt x="1" y="4"/>
                  </a:cubicBezTo>
                  <a:cubicBezTo>
                    <a:pt x="13" y="15"/>
                    <a:pt x="13" y="15"/>
                    <a:pt x="13" y="15"/>
                  </a:cubicBezTo>
                  <a:cubicBezTo>
                    <a:pt x="1" y="27"/>
                    <a:pt x="1" y="27"/>
                    <a:pt x="1" y="27"/>
                  </a:cubicBezTo>
                  <a:cubicBezTo>
                    <a:pt x="0" y="28"/>
                    <a:pt x="0" y="29"/>
                    <a:pt x="1" y="30"/>
                  </a:cubicBezTo>
                  <a:cubicBezTo>
                    <a:pt x="2" y="31"/>
                    <a:pt x="4" y="31"/>
                    <a:pt x="4" y="30"/>
                  </a:cubicBezTo>
                  <a:cubicBezTo>
                    <a:pt x="16" y="19"/>
                    <a:pt x="16" y="19"/>
                    <a:pt x="16" y="19"/>
                  </a:cubicBezTo>
                  <a:cubicBezTo>
                    <a:pt x="28" y="30"/>
                    <a:pt x="28" y="30"/>
                    <a:pt x="28" y="30"/>
                  </a:cubicBezTo>
                  <a:cubicBezTo>
                    <a:pt x="28" y="30"/>
                    <a:pt x="29" y="31"/>
                    <a:pt x="29" y="31"/>
                  </a:cubicBezTo>
                  <a:cubicBezTo>
                    <a:pt x="30" y="31"/>
                    <a:pt x="30" y="30"/>
                    <a:pt x="31" y="30"/>
                  </a:cubicBezTo>
                  <a:cubicBezTo>
                    <a:pt x="32" y="29"/>
                    <a:pt x="32" y="28"/>
                    <a:pt x="31" y="27"/>
                  </a:cubicBezTo>
                  <a:cubicBezTo>
                    <a:pt x="19" y="15"/>
                    <a:pt x="19" y="15"/>
                    <a:pt x="19" y="15"/>
                  </a:cubicBezTo>
                  <a:cubicBezTo>
                    <a:pt x="31" y="4"/>
                    <a:pt x="31" y="4"/>
                    <a:pt x="31" y="4"/>
                  </a:cubicBezTo>
                  <a:cubicBezTo>
                    <a:pt x="32" y="3"/>
                    <a:pt x="32" y="1"/>
                    <a:pt x="3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1" name="组合 210"/>
          <p:cNvGrpSpPr/>
          <p:nvPr/>
        </p:nvGrpSpPr>
        <p:grpSpPr>
          <a:xfrm>
            <a:off x="4476750" y="303213"/>
            <a:ext cx="352425" cy="481013"/>
            <a:chOff x="4476750" y="303213"/>
            <a:chExt cx="352425" cy="481013"/>
          </a:xfrm>
          <a:solidFill>
            <a:schemeClr val="accent1"/>
          </a:solidFill>
        </p:grpSpPr>
        <p:sp>
          <p:nvSpPr>
            <p:cNvPr id="172" name="Freeform 172"/>
            <p:cNvSpPr>
              <a:spLocks noEditPoints="1"/>
            </p:cNvSpPr>
            <p:nvPr/>
          </p:nvSpPr>
          <p:spPr bwMode="auto">
            <a:xfrm>
              <a:off x="4476750" y="303213"/>
              <a:ext cx="352425"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3" name="Freeform 173"/>
            <p:cNvSpPr/>
            <p:nvPr/>
          </p:nvSpPr>
          <p:spPr bwMode="auto">
            <a:xfrm>
              <a:off x="4573588" y="592138"/>
              <a:ext cx="157163" cy="19050"/>
            </a:xfrm>
            <a:custGeom>
              <a:avLst/>
              <a:gdLst>
                <a:gd name="T0" fmla="*/ 0 w 42"/>
                <a:gd name="T1" fmla="*/ 2 h 5"/>
                <a:gd name="T2" fmla="*/ 2 w 42"/>
                <a:gd name="T3" fmla="*/ 5 h 5"/>
                <a:gd name="T4" fmla="*/ 40 w 42"/>
                <a:gd name="T5" fmla="*/ 5 h 5"/>
                <a:gd name="T6" fmla="*/ 42 w 42"/>
                <a:gd name="T7" fmla="*/ 2 h 5"/>
                <a:gd name="T8" fmla="*/ 40 w 42"/>
                <a:gd name="T9" fmla="*/ 0 h 5"/>
                <a:gd name="T10" fmla="*/ 2 w 42"/>
                <a:gd name="T11" fmla="*/ 0 h 5"/>
                <a:gd name="T12" fmla="*/ 0 w 42"/>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42" h="5">
                  <a:moveTo>
                    <a:pt x="0" y="2"/>
                  </a:moveTo>
                  <a:cubicBezTo>
                    <a:pt x="0" y="4"/>
                    <a:pt x="1" y="5"/>
                    <a:pt x="2" y="5"/>
                  </a:cubicBezTo>
                  <a:cubicBezTo>
                    <a:pt x="40" y="5"/>
                    <a:pt x="40" y="5"/>
                    <a:pt x="40" y="5"/>
                  </a:cubicBezTo>
                  <a:cubicBezTo>
                    <a:pt x="41" y="5"/>
                    <a:pt x="42" y="4"/>
                    <a:pt x="42" y="2"/>
                  </a:cubicBezTo>
                  <a:cubicBezTo>
                    <a:pt x="42" y="1"/>
                    <a:pt x="41" y="0"/>
                    <a:pt x="40" y="0"/>
                  </a:cubicBezTo>
                  <a:cubicBezTo>
                    <a:pt x="2" y="0"/>
                    <a:pt x="2"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0" name="组合 209"/>
          <p:cNvGrpSpPr/>
          <p:nvPr/>
        </p:nvGrpSpPr>
        <p:grpSpPr>
          <a:xfrm>
            <a:off x="3514725" y="303213"/>
            <a:ext cx="352425" cy="481013"/>
            <a:chOff x="3514725" y="303213"/>
            <a:chExt cx="352425" cy="481013"/>
          </a:xfrm>
          <a:solidFill>
            <a:schemeClr val="accent1"/>
          </a:solidFill>
        </p:grpSpPr>
        <p:sp>
          <p:nvSpPr>
            <p:cNvPr id="174" name="Freeform 174"/>
            <p:cNvSpPr>
              <a:spLocks noEditPoints="1"/>
            </p:cNvSpPr>
            <p:nvPr/>
          </p:nvSpPr>
          <p:spPr bwMode="auto">
            <a:xfrm>
              <a:off x="3514725" y="303213"/>
              <a:ext cx="352425"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5" name="Freeform 175"/>
            <p:cNvSpPr/>
            <p:nvPr/>
          </p:nvSpPr>
          <p:spPr bwMode="auto">
            <a:xfrm>
              <a:off x="3613150" y="520701"/>
              <a:ext cx="157163" cy="157163"/>
            </a:xfrm>
            <a:custGeom>
              <a:avLst/>
              <a:gdLst>
                <a:gd name="T0" fmla="*/ 23 w 42"/>
                <a:gd name="T1" fmla="*/ 3 h 42"/>
                <a:gd name="T2" fmla="*/ 21 w 42"/>
                <a:gd name="T3" fmla="*/ 0 h 42"/>
                <a:gd name="T4" fmla="*/ 19 w 42"/>
                <a:gd name="T5" fmla="*/ 3 h 42"/>
                <a:gd name="T6" fmla="*/ 19 w 42"/>
                <a:gd name="T7" fmla="*/ 19 h 42"/>
                <a:gd name="T8" fmla="*/ 2 w 42"/>
                <a:gd name="T9" fmla="*/ 19 h 42"/>
                <a:gd name="T10" fmla="*/ 0 w 42"/>
                <a:gd name="T11" fmla="*/ 21 h 42"/>
                <a:gd name="T12" fmla="*/ 2 w 42"/>
                <a:gd name="T13" fmla="*/ 24 h 42"/>
                <a:gd name="T14" fmla="*/ 19 w 42"/>
                <a:gd name="T15" fmla="*/ 24 h 42"/>
                <a:gd name="T16" fmla="*/ 19 w 42"/>
                <a:gd name="T17" fmla="*/ 40 h 42"/>
                <a:gd name="T18" fmla="*/ 21 w 42"/>
                <a:gd name="T19" fmla="*/ 42 h 42"/>
                <a:gd name="T20" fmla="*/ 23 w 42"/>
                <a:gd name="T21" fmla="*/ 40 h 42"/>
                <a:gd name="T22" fmla="*/ 23 w 42"/>
                <a:gd name="T23" fmla="*/ 24 h 42"/>
                <a:gd name="T24" fmla="*/ 40 w 42"/>
                <a:gd name="T25" fmla="*/ 24 h 42"/>
                <a:gd name="T26" fmla="*/ 42 w 42"/>
                <a:gd name="T27" fmla="*/ 21 h 42"/>
                <a:gd name="T28" fmla="*/ 40 w 42"/>
                <a:gd name="T29" fmla="*/ 19 h 42"/>
                <a:gd name="T30" fmla="*/ 23 w 42"/>
                <a:gd name="T31" fmla="*/ 19 h 42"/>
                <a:gd name="T32" fmla="*/ 23 w 42"/>
                <a:gd name="T33" fmla="*/ 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 h="42">
                  <a:moveTo>
                    <a:pt x="23" y="3"/>
                  </a:moveTo>
                  <a:cubicBezTo>
                    <a:pt x="23" y="1"/>
                    <a:pt x="22" y="0"/>
                    <a:pt x="21" y="0"/>
                  </a:cubicBezTo>
                  <a:cubicBezTo>
                    <a:pt x="20" y="0"/>
                    <a:pt x="19" y="1"/>
                    <a:pt x="19" y="3"/>
                  </a:cubicBezTo>
                  <a:cubicBezTo>
                    <a:pt x="19" y="19"/>
                    <a:pt x="19" y="19"/>
                    <a:pt x="19" y="19"/>
                  </a:cubicBezTo>
                  <a:cubicBezTo>
                    <a:pt x="2" y="19"/>
                    <a:pt x="2" y="19"/>
                    <a:pt x="2" y="19"/>
                  </a:cubicBezTo>
                  <a:cubicBezTo>
                    <a:pt x="1" y="19"/>
                    <a:pt x="0" y="20"/>
                    <a:pt x="0" y="21"/>
                  </a:cubicBezTo>
                  <a:cubicBezTo>
                    <a:pt x="0" y="23"/>
                    <a:pt x="1" y="24"/>
                    <a:pt x="2" y="24"/>
                  </a:cubicBezTo>
                  <a:cubicBezTo>
                    <a:pt x="19" y="24"/>
                    <a:pt x="19" y="24"/>
                    <a:pt x="19" y="24"/>
                  </a:cubicBezTo>
                  <a:cubicBezTo>
                    <a:pt x="19" y="40"/>
                    <a:pt x="19" y="40"/>
                    <a:pt x="19" y="40"/>
                  </a:cubicBezTo>
                  <a:cubicBezTo>
                    <a:pt x="19" y="41"/>
                    <a:pt x="20" y="42"/>
                    <a:pt x="21" y="42"/>
                  </a:cubicBezTo>
                  <a:cubicBezTo>
                    <a:pt x="22" y="42"/>
                    <a:pt x="23" y="41"/>
                    <a:pt x="23" y="40"/>
                  </a:cubicBezTo>
                  <a:cubicBezTo>
                    <a:pt x="23" y="24"/>
                    <a:pt x="23" y="24"/>
                    <a:pt x="23" y="24"/>
                  </a:cubicBezTo>
                  <a:cubicBezTo>
                    <a:pt x="40" y="24"/>
                    <a:pt x="40" y="24"/>
                    <a:pt x="40" y="24"/>
                  </a:cubicBezTo>
                  <a:cubicBezTo>
                    <a:pt x="41" y="24"/>
                    <a:pt x="42" y="23"/>
                    <a:pt x="42" y="21"/>
                  </a:cubicBezTo>
                  <a:cubicBezTo>
                    <a:pt x="42" y="20"/>
                    <a:pt x="41" y="19"/>
                    <a:pt x="40" y="19"/>
                  </a:cubicBezTo>
                  <a:cubicBezTo>
                    <a:pt x="23" y="19"/>
                    <a:pt x="23" y="19"/>
                    <a:pt x="23" y="19"/>
                  </a:cubicBezTo>
                  <a:lnTo>
                    <a:pt x="23"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9" name="组合 208"/>
          <p:cNvGrpSpPr/>
          <p:nvPr/>
        </p:nvGrpSpPr>
        <p:grpSpPr>
          <a:xfrm>
            <a:off x="2554288" y="303213"/>
            <a:ext cx="352425" cy="481013"/>
            <a:chOff x="2554288" y="303213"/>
            <a:chExt cx="352425" cy="481013"/>
          </a:xfrm>
          <a:solidFill>
            <a:schemeClr val="accent1"/>
          </a:solidFill>
        </p:grpSpPr>
        <p:sp>
          <p:nvSpPr>
            <p:cNvPr id="176" name="Freeform 176"/>
            <p:cNvSpPr>
              <a:spLocks noEditPoints="1"/>
            </p:cNvSpPr>
            <p:nvPr/>
          </p:nvSpPr>
          <p:spPr bwMode="auto">
            <a:xfrm>
              <a:off x="2554288" y="303213"/>
              <a:ext cx="352425"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7" name="Freeform 177"/>
            <p:cNvSpPr/>
            <p:nvPr/>
          </p:nvSpPr>
          <p:spPr bwMode="auto">
            <a:xfrm>
              <a:off x="2636838" y="482601"/>
              <a:ext cx="171450" cy="230188"/>
            </a:xfrm>
            <a:custGeom>
              <a:avLst/>
              <a:gdLst>
                <a:gd name="T0" fmla="*/ 25 w 46"/>
                <a:gd name="T1" fmla="*/ 53 h 61"/>
                <a:gd name="T2" fmla="*/ 25 w 46"/>
                <a:gd name="T3" fmla="*/ 2 h 61"/>
                <a:gd name="T4" fmla="*/ 23 w 46"/>
                <a:gd name="T5" fmla="*/ 0 h 61"/>
                <a:gd name="T6" fmla="*/ 20 w 46"/>
                <a:gd name="T7" fmla="*/ 2 h 61"/>
                <a:gd name="T8" fmla="*/ 20 w 46"/>
                <a:gd name="T9" fmla="*/ 53 h 61"/>
                <a:gd name="T10" fmla="*/ 3 w 46"/>
                <a:gd name="T11" fmla="*/ 36 h 61"/>
                <a:gd name="T12" fmla="*/ 2 w 46"/>
                <a:gd name="T13" fmla="*/ 36 h 61"/>
                <a:gd name="T14" fmla="*/ 0 w 46"/>
                <a:gd name="T15" fmla="*/ 36 h 61"/>
                <a:gd name="T16" fmla="*/ 0 w 46"/>
                <a:gd name="T17" fmla="*/ 38 h 61"/>
                <a:gd name="T18" fmla="*/ 0 w 46"/>
                <a:gd name="T19" fmla="*/ 40 h 61"/>
                <a:gd name="T20" fmla="*/ 21 w 46"/>
                <a:gd name="T21" fmla="*/ 61 h 61"/>
                <a:gd name="T22" fmla="*/ 24 w 46"/>
                <a:gd name="T23" fmla="*/ 61 h 61"/>
                <a:gd name="T24" fmla="*/ 45 w 46"/>
                <a:gd name="T25" fmla="*/ 40 h 61"/>
                <a:gd name="T26" fmla="*/ 46 w 46"/>
                <a:gd name="T27" fmla="*/ 38 h 61"/>
                <a:gd name="T28" fmla="*/ 45 w 46"/>
                <a:gd name="T29" fmla="*/ 36 h 61"/>
                <a:gd name="T30" fmla="*/ 42 w 46"/>
                <a:gd name="T31" fmla="*/ 36 h 61"/>
                <a:gd name="T32" fmla="*/ 25 w 46"/>
                <a:gd name="T33" fmla="*/ 5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1">
                  <a:moveTo>
                    <a:pt x="25" y="53"/>
                  </a:moveTo>
                  <a:cubicBezTo>
                    <a:pt x="25" y="2"/>
                    <a:pt x="25" y="2"/>
                    <a:pt x="25" y="2"/>
                  </a:cubicBezTo>
                  <a:cubicBezTo>
                    <a:pt x="25" y="1"/>
                    <a:pt x="24" y="0"/>
                    <a:pt x="23" y="0"/>
                  </a:cubicBezTo>
                  <a:cubicBezTo>
                    <a:pt x="22" y="0"/>
                    <a:pt x="20" y="1"/>
                    <a:pt x="20" y="2"/>
                  </a:cubicBezTo>
                  <a:cubicBezTo>
                    <a:pt x="20" y="53"/>
                    <a:pt x="20" y="53"/>
                    <a:pt x="20" y="53"/>
                  </a:cubicBezTo>
                  <a:cubicBezTo>
                    <a:pt x="3" y="36"/>
                    <a:pt x="3" y="36"/>
                    <a:pt x="3" y="36"/>
                  </a:cubicBezTo>
                  <a:cubicBezTo>
                    <a:pt x="3" y="36"/>
                    <a:pt x="2" y="36"/>
                    <a:pt x="2" y="36"/>
                  </a:cubicBezTo>
                  <a:cubicBezTo>
                    <a:pt x="1" y="36"/>
                    <a:pt x="1" y="36"/>
                    <a:pt x="0" y="36"/>
                  </a:cubicBezTo>
                  <a:cubicBezTo>
                    <a:pt x="0" y="37"/>
                    <a:pt x="0" y="37"/>
                    <a:pt x="0" y="38"/>
                  </a:cubicBezTo>
                  <a:cubicBezTo>
                    <a:pt x="0" y="39"/>
                    <a:pt x="0" y="39"/>
                    <a:pt x="0" y="40"/>
                  </a:cubicBezTo>
                  <a:cubicBezTo>
                    <a:pt x="21" y="61"/>
                    <a:pt x="21" y="61"/>
                    <a:pt x="21" y="61"/>
                  </a:cubicBezTo>
                  <a:cubicBezTo>
                    <a:pt x="22" y="61"/>
                    <a:pt x="24" y="61"/>
                    <a:pt x="24" y="61"/>
                  </a:cubicBezTo>
                  <a:cubicBezTo>
                    <a:pt x="45" y="40"/>
                    <a:pt x="45" y="40"/>
                    <a:pt x="45" y="40"/>
                  </a:cubicBezTo>
                  <a:cubicBezTo>
                    <a:pt x="46" y="39"/>
                    <a:pt x="46" y="39"/>
                    <a:pt x="46" y="38"/>
                  </a:cubicBezTo>
                  <a:cubicBezTo>
                    <a:pt x="46" y="37"/>
                    <a:pt x="46" y="37"/>
                    <a:pt x="45" y="36"/>
                  </a:cubicBezTo>
                  <a:cubicBezTo>
                    <a:pt x="44" y="35"/>
                    <a:pt x="43" y="35"/>
                    <a:pt x="42" y="36"/>
                  </a:cubicBezTo>
                  <a:lnTo>
                    <a:pt x="25"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78" name="Freeform 178"/>
          <p:cNvSpPr>
            <a:spLocks noEditPoints="1"/>
          </p:cNvSpPr>
          <p:nvPr/>
        </p:nvSpPr>
        <p:spPr bwMode="auto">
          <a:xfrm>
            <a:off x="1633538" y="303213"/>
            <a:ext cx="323850" cy="423863"/>
          </a:xfrm>
          <a:custGeom>
            <a:avLst/>
            <a:gdLst>
              <a:gd name="T0" fmla="*/ 86 w 86"/>
              <a:gd name="T1" fmla="*/ 29 h 113"/>
              <a:gd name="T2" fmla="*/ 86 w 86"/>
              <a:gd name="T3" fmla="*/ 28 h 113"/>
              <a:gd name="T4" fmla="*/ 58 w 86"/>
              <a:gd name="T5" fmla="*/ 0 h 113"/>
              <a:gd name="T6" fmla="*/ 57 w 86"/>
              <a:gd name="T7" fmla="*/ 0 h 113"/>
              <a:gd name="T8" fmla="*/ 6 w 86"/>
              <a:gd name="T9" fmla="*/ 0 h 113"/>
              <a:gd name="T10" fmla="*/ 0 w 86"/>
              <a:gd name="T11" fmla="*/ 6 h 113"/>
              <a:gd name="T12" fmla="*/ 0 w 86"/>
              <a:gd name="T13" fmla="*/ 107 h 113"/>
              <a:gd name="T14" fmla="*/ 6 w 86"/>
              <a:gd name="T15" fmla="*/ 113 h 113"/>
              <a:gd name="T16" fmla="*/ 81 w 86"/>
              <a:gd name="T17" fmla="*/ 113 h 113"/>
              <a:gd name="T18" fmla="*/ 86 w 86"/>
              <a:gd name="T19" fmla="*/ 107 h 113"/>
              <a:gd name="T20" fmla="*/ 86 w 86"/>
              <a:gd name="T21" fmla="*/ 29 h 113"/>
              <a:gd name="T22" fmla="*/ 57 w 86"/>
              <a:gd name="T23" fmla="*/ 5 h 113"/>
              <a:gd name="T24" fmla="*/ 81 w 86"/>
              <a:gd name="T25" fmla="*/ 29 h 113"/>
              <a:gd name="T26" fmla="*/ 57 w 86"/>
              <a:gd name="T27" fmla="*/ 29 h 113"/>
              <a:gd name="T28" fmla="*/ 57 w 86"/>
              <a:gd name="T29" fmla="*/ 5 h 113"/>
              <a:gd name="T30" fmla="*/ 82 w 86"/>
              <a:gd name="T31" fmla="*/ 108 h 113"/>
              <a:gd name="T32" fmla="*/ 5 w 86"/>
              <a:gd name="T33" fmla="*/ 108 h 113"/>
              <a:gd name="T34" fmla="*/ 5 w 86"/>
              <a:gd name="T35" fmla="*/ 4 h 113"/>
              <a:gd name="T36" fmla="*/ 52 w 86"/>
              <a:gd name="T37" fmla="*/ 4 h 113"/>
              <a:gd name="T38" fmla="*/ 52 w 86"/>
              <a:gd name="T39" fmla="*/ 28 h 113"/>
              <a:gd name="T40" fmla="*/ 58 w 86"/>
              <a:gd name="T41" fmla="*/ 34 h 113"/>
              <a:gd name="T42" fmla="*/ 82 w 86"/>
              <a:gd name="T43" fmla="*/ 34 h 113"/>
              <a:gd name="T44" fmla="*/ 82 w 86"/>
              <a:gd name="T45" fmla="*/ 10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6" h="113">
                <a:moveTo>
                  <a:pt x="86" y="29"/>
                </a:moveTo>
                <a:cubicBezTo>
                  <a:pt x="86" y="29"/>
                  <a:pt x="86" y="28"/>
                  <a:pt x="86" y="28"/>
                </a:cubicBezTo>
                <a:cubicBezTo>
                  <a:pt x="58" y="0"/>
                  <a:pt x="58" y="0"/>
                  <a:pt x="58" y="0"/>
                </a:cubicBezTo>
                <a:cubicBezTo>
                  <a:pt x="58" y="0"/>
                  <a:pt x="57" y="0"/>
                  <a:pt x="57" y="0"/>
                </a:cubicBezTo>
                <a:cubicBezTo>
                  <a:pt x="6" y="0"/>
                  <a:pt x="6" y="0"/>
                  <a:pt x="6" y="0"/>
                </a:cubicBezTo>
                <a:cubicBezTo>
                  <a:pt x="3" y="0"/>
                  <a:pt x="0" y="2"/>
                  <a:pt x="0" y="6"/>
                </a:cubicBezTo>
                <a:cubicBezTo>
                  <a:pt x="0" y="107"/>
                  <a:pt x="0" y="107"/>
                  <a:pt x="0" y="107"/>
                </a:cubicBezTo>
                <a:cubicBezTo>
                  <a:pt x="0" y="110"/>
                  <a:pt x="3" y="113"/>
                  <a:pt x="6" y="113"/>
                </a:cubicBezTo>
                <a:cubicBezTo>
                  <a:pt x="81" y="113"/>
                  <a:pt x="81" y="113"/>
                  <a:pt x="81" y="113"/>
                </a:cubicBezTo>
                <a:cubicBezTo>
                  <a:pt x="84" y="113"/>
                  <a:pt x="86" y="110"/>
                  <a:pt x="86" y="107"/>
                </a:cubicBezTo>
                <a:lnTo>
                  <a:pt x="86" y="29"/>
                </a:lnTo>
                <a:close/>
                <a:moveTo>
                  <a:pt x="57" y="5"/>
                </a:moveTo>
                <a:cubicBezTo>
                  <a:pt x="81" y="29"/>
                  <a:pt x="81" y="29"/>
                  <a:pt x="81" y="29"/>
                </a:cubicBezTo>
                <a:cubicBezTo>
                  <a:pt x="57" y="29"/>
                  <a:pt x="57" y="29"/>
                  <a:pt x="57" y="29"/>
                </a:cubicBezTo>
                <a:lnTo>
                  <a:pt x="57" y="5"/>
                </a:lnTo>
                <a:close/>
                <a:moveTo>
                  <a:pt x="82" y="108"/>
                </a:moveTo>
                <a:cubicBezTo>
                  <a:pt x="5" y="108"/>
                  <a:pt x="5" y="108"/>
                  <a:pt x="5" y="108"/>
                </a:cubicBezTo>
                <a:cubicBezTo>
                  <a:pt x="5" y="4"/>
                  <a:pt x="5" y="4"/>
                  <a:pt x="5" y="4"/>
                </a:cubicBezTo>
                <a:cubicBezTo>
                  <a:pt x="52" y="4"/>
                  <a:pt x="52" y="4"/>
                  <a:pt x="52" y="4"/>
                </a:cubicBezTo>
                <a:cubicBezTo>
                  <a:pt x="52" y="28"/>
                  <a:pt x="52" y="28"/>
                  <a:pt x="52" y="28"/>
                </a:cubicBezTo>
                <a:cubicBezTo>
                  <a:pt x="52" y="31"/>
                  <a:pt x="55" y="34"/>
                  <a:pt x="58" y="34"/>
                </a:cubicBezTo>
                <a:cubicBezTo>
                  <a:pt x="82" y="34"/>
                  <a:pt x="82" y="34"/>
                  <a:pt x="82" y="34"/>
                </a:cubicBezTo>
                <a:lnTo>
                  <a:pt x="82" y="108"/>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9" name="Freeform 179"/>
          <p:cNvSpPr/>
          <p:nvPr/>
        </p:nvSpPr>
        <p:spPr bwMode="auto">
          <a:xfrm>
            <a:off x="1581150" y="358776"/>
            <a:ext cx="323850" cy="425450"/>
          </a:xfrm>
          <a:custGeom>
            <a:avLst/>
            <a:gdLst>
              <a:gd name="T0" fmla="*/ 83 w 86"/>
              <a:gd name="T1" fmla="*/ 108 h 113"/>
              <a:gd name="T2" fmla="*/ 4 w 86"/>
              <a:gd name="T3" fmla="*/ 108 h 113"/>
              <a:gd name="T4" fmla="*/ 4 w 86"/>
              <a:gd name="T5" fmla="*/ 2 h 113"/>
              <a:gd name="T6" fmla="*/ 2 w 86"/>
              <a:gd name="T7" fmla="*/ 0 h 113"/>
              <a:gd name="T8" fmla="*/ 0 w 86"/>
              <a:gd name="T9" fmla="*/ 2 h 113"/>
              <a:gd name="T10" fmla="*/ 0 w 86"/>
              <a:gd name="T11" fmla="*/ 107 h 113"/>
              <a:gd name="T12" fmla="*/ 6 w 86"/>
              <a:gd name="T13" fmla="*/ 113 h 113"/>
              <a:gd name="T14" fmla="*/ 83 w 86"/>
              <a:gd name="T15" fmla="*/ 113 h 113"/>
              <a:gd name="T16" fmla="*/ 86 w 86"/>
              <a:gd name="T17" fmla="*/ 110 h 113"/>
              <a:gd name="T18" fmla="*/ 83 w 86"/>
              <a:gd name="T19" fmla="*/ 10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113">
                <a:moveTo>
                  <a:pt x="83" y="108"/>
                </a:moveTo>
                <a:cubicBezTo>
                  <a:pt x="4" y="108"/>
                  <a:pt x="4" y="108"/>
                  <a:pt x="4" y="108"/>
                </a:cubicBezTo>
                <a:cubicBezTo>
                  <a:pt x="4" y="2"/>
                  <a:pt x="4" y="2"/>
                  <a:pt x="4" y="2"/>
                </a:cubicBezTo>
                <a:cubicBezTo>
                  <a:pt x="4" y="1"/>
                  <a:pt x="3" y="0"/>
                  <a:pt x="2" y="0"/>
                </a:cubicBezTo>
                <a:cubicBezTo>
                  <a:pt x="1" y="0"/>
                  <a:pt x="0" y="1"/>
                  <a:pt x="0" y="2"/>
                </a:cubicBezTo>
                <a:cubicBezTo>
                  <a:pt x="0" y="107"/>
                  <a:pt x="0" y="107"/>
                  <a:pt x="0" y="107"/>
                </a:cubicBezTo>
                <a:cubicBezTo>
                  <a:pt x="0" y="110"/>
                  <a:pt x="2" y="113"/>
                  <a:pt x="6" y="113"/>
                </a:cubicBezTo>
                <a:cubicBezTo>
                  <a:pt x="83" y="113"/>
                  <a:pt x="83" y="113"/>
                  <a:pt x="83" y="113"/>
                </a:cubicBezTo>
                <a:cubicBezTo>
                  <a:pt x="85" y="113"/>
                  <a:pt x="86" y="112"/>
                  <a:pt x="86" y="110"/>
                </a:cubicBezTo>
                <a:cubicBezTo>
                  <a:pt x="86" y="109"/>
                  <a:pt x="85" y="108"/>
                  <a:pt x="83" y="108"/>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0" name="Freeform 180"/>
          <p:cNvSpPr>
            <a:spLocks noEditPoints="1"/>
          </p:cNvSpPr>
          <p:nvPr/>
        </p:nvSpPr>
        <p:spPr bwMode="auto">
          <a:xfrm>
            <a:off x="631825" y="303213"/>
            <a:ext cx="352425"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transition spd="med">
    <p:pull/>
  </p:transition>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2" name="组合 1"/>
          <p:cNvGrpSpPr/>
          <p:nvPr/>
        </p:nvGrpSpPr>
        <p:grpSpPr>
          <a:xfrm>
            <a:off x="11139488" y="6073776"/>
            <a:ext cx="481013" cy="481013"/>
            <a:chOff x="11139488" y="6073776"/>
            <a:chExt cx="481013" cy="481013"/>
          </a:xfrm>
          <a:solidFill>
            <a:schemeClr val="bg1"/>
          </a:solidFill>
        </p:grpSpPr>
        <p:sp>
          <p:nvSpPr>
            <p:cNvPr id="5" name="Freeform 5"/>
            <p:cNvSpPr>
              <a:spLocks noEditPoints="1"/>
            </p:cNvSpPr>
            <p:nvPr/>
          </p:nvSpPr>
          <p:spPr bwMode="auto">
            <a:xfrm>
              <a:off x="11139488" y="6073776"/>
              <a:ext cx="481013" cy="481013"/>
            </a:xfrm>
            <a:custGeom>
              <a:avLst/>
              <a:gdLst>
                <a:gd name="T0" fmla="*/ 101 w 128"/>
                <a:gd name="T1" fmla="*/ 65 h 128"/>
                <a:gd name="T2" fmla="*/ 128 w 128"/>
                <a:gd name="T3" fmla="*/ 17 h 128"/>
                <a:gd name="T4" fmla="*/ 107 w 128"/>
                <a:gd name="T5" fmla="*/ 14 h 128"/>
                <a:gd name="T6" fmla="*/ 105 w 128"/>
                <a:gd name="T7" fmla="*/ 0 h 128"/>
                <a:gd name="T8" fmla="*/ 21 w 128"/>
                <a:gd name="T9" fmla="*/ 2 h 128"/>
                <a:gd name="T10" fmla="*/ 2 w 128"/>
                <a:gd name="T11" fmla="*/ 14 h 128"/>
                <a:gd name="T12" fmla="*/ 27 w 128"/>
                <a:gd name="T13" fmla="*/ 65 h 128"/>
                <a:gd name="T14" fmla="*/ 53 w 128"/>
                <a:gd name="T15" fmla="*/ 84 h 128"/>
                <a:gd name="T16" fmla="*/ 54 w 128"/>
                <a:gd name="T17" fmla="*/ 108 h 128"/>
                <a:gd name="T18" fmla="*/ 32 w 128"/>
                <a:gd name="T19" fmla="*/ 114 h 128"/>
                <a:gd name="T20" fmla="*/ 27 w 128"/>
                <a:gd name="T21" fmla="*/ 123 h 128"/>
                <a:gd name="T22" fmla="*/ 27 w 128"/>
                <a:gd name="T23" fmla="*/ 128 h 128"/>
                <a:gd name="T24" fmla="*/ 103 w 128"/>
                <a:gd name="T25" fmla="*/ 125 h 128"/>
                <a:gd name="T26" fmla="*/ 96 w 128"/>
                <a:gd name="T27" fmla="*/ 123 h 128"/>
                <a:gd name="T28" fmla="*/ 90 w 128"/>
                <a:gd name="T29" fmla="*/ 108 h 128"/>
                <a:gd name="T30" fmla="*/ 74 w 128"/>
                <a:gd name="T31" fmla="*/ 85 h 128"/>
                <a:gd name="T32" fmla="*/ 106 w 128"/>
                <a:gd name="T33" fmla="*/ 51 h 128"/>
                <a:gd name="T34" fmla="*/ 107 w 128"/>
                <a:gd name="T35" fmla="*/ 19 h 128"/>
                <a:gd name="T36" fmla="*/ 123 w 128"/>
                <a:gd name="T37" fmla="*/ 21 h 128"/>
                <a:gd name="T38" fmla="*/ 109 w 128"/>
                <a:gd name="T39" fmla="*/ 52 h 128"/>
                <a:gd name="T40" fmla="*/ 106 w 128"/>
                <a:gd name="T41" fmla="*/ 51 h 128"/>
                <a:gd name="T42" fmla="*/ 9 w 128"/>
                <a:gd name="T43" fmla="*/ 36 h 128"/>
                <a:gd name="T44" fmla="*/ 5 w 128"/>
                <a:gd name="T45" fmla="*/ 19 h 128"/>
                <a:gd name="T46" fmla="*/ 21 w 128"/>
                <a:gd name="T47" fmla="*/ 43 h 128"/>
                <a:gd name="T48" fmla="*/ 23 w 128"/>
                <a:gd name="T49" fmla="*/ 56 h 128"/>
                <a:gd name="T50" fmla="*/ 91 w 128"/>
                <a:gd name="T51" fmla="*/ 113 h 128"/>
                <a:gd name="T52" fmla="*/ 37 w 128"/>
                <a:gd name="T53" fmla="*/ 123 h 128"/>
                <a:gd name="T54" fmla="*/ 91 w 128"/>
                <a:gd name="T55" fmla="*/ 113 h 128"/>
                <a:gd name="T56" fmla="*/ 59 w 128"/>
                <a:gd name="T57" fmla="*/ 85 h 128"/>
                <a:gd name="T58" fmla="*/ 68 w 128"/>
                <a:gd name="T59" fmla="*/ 86 h 128"/>
                <a:gd name="T60" fmla="*/ 69 w 128"/>
                <a:gd name="T61" fmla="*/ 108 h 128"/>
                <a:gd name="T62" fmla="*/ 64 w 128"/>
                <a:gd name="T63" fmla="*/ 81 h 128"/>
                <a:gd name="T64" fmla="*/ 37 w 128"/>
                <a:gd name="T65" fmla="*/ 70 h 128"/>
                <a:gd name="T66" fmla="*/ 25 w 128"/>
                <a:gd name="T67" fmla="*/ 43 h 128"/>
                <a:gd name="T68" fmla="*/ 103 w 128"/>
                <a:gd name="T69" fmla="*/ 4 h 128"/>
                <a:gd name="T70" fmla="*/ 100 w 128"/>
                <a:gd name="T71" fmla="*/ 58 h 128"/>
                <a:gd name="T72" fmla="*/ 79 w 128"/>
                <a:gd name="T73" fmla="*/ 7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8">
                  <a:moveTo>
                    <a:pt x="75" y="84"/>
                  </a:moveTo>
                  <a:cubicBezTo>
                    <a:pt x="86" y="82"/>
                    <a:pt x="95" y="75"/>
                    <a:pt x="101" y="65"/>
                  </a:cubicBezTo>
                  <a:cubicBezTo>
                    <a:pt x="101" y="65"/>
                    <a:pt x="101" y="65"/>
                    <a:pt x="101" y="65"/>
                  </a:cubicBezTo>
                  <a:cubicBezTo>
                    <a:pt x="117" y="54"/>
                    <a:pt x="127" y="36"/>
                    <a:pt x="128" y="17"/>
                  </a:cubicBezTo>
                  <a:cubicBezTo>
                    <a:pt x="128" y="15"/>
                    <a:pt x="127" y="14"/>
                    <a:pt x="126" y="14"/>
                  </a:cubicBezTo>
                  <a:cubicBezTo>
                    <a:pt x="107" y="14"/>
                    <a:pt x="107" y="14"/>
                    <a:pt x="107" y="14"/>
                  </a:cubicBezTo>
                  <a:cubicBezTo>
                    <a:pt x="107" y="2"/>
                    <a:pt x="107" y="2"/>
                    <a:pt x="107" y="2"/>
                  </a:cubicBezTo>
                  <a:cubicBezTo>
                    <a:pt x="107" y="1"/>
                    <a:pt x="106" y="0"/>
                    <a:pt x="105" y="0"/>
                  </a:cubicBezTo>
                  <a:cubicBezTo>
                    <a:pt x="23" y="0"/>
                    <a:pt x="23" y="0"/>
                    <a:pt x="23" y="0"/>
                  </a:cubicBezTo>
                  <a:cubicBezTo>
                    <a:pt x="22" y="0"/>
                    <a:pt x="21" y="1"/>
                    <a:pt x="21" y="2"/>
                  </a:cubicBezTo>
                  <a:cubicBezTo>
                    <a:pt x="21" y="14"/>
                    <a:pt x="21" y="14"/>
                    <a:pt x="21" y="14"/>
                  </a:cubicBezTo>
                  <a:cubicBezTo>
                    <a:pt x="2" y="14"/>
                    <a:pt x="2" y="14"/>
                    <a:pt x="2" y="14"/>
                  </a:cubicBezTo>
                  <a:cubicBezTo>
                    <a:pt x="1" y="14"/>
                    <a:pt x="0" y="15"/>
                    <a:pt x="0" y="17"/>
                  </a:cubicBezTo>
                  <a:cubicBezTo>
                    <a:pt x="1" y="36"/>
                    <a:pt x="11" y="54"/>
                    <a:pt x="27" y="65"/>
                  </a:cubicBezTo>
                  <a:cubicBezTo>
                    <a:pt x="27" y="65"/>
                    <a:pt x="27" y="65"/>
                    <a:pt x="27" y="65"/>
                  </a:cubicBezTo>
                  <a:cubicBezTo>
                    <a:pt x="33" y="75"/>
                    <a:pt x="42" y="82"/>
                    <a:pt x="53" y="84"/>
                  </a:cubicBezTo>
                  <a:cubicBezTo>
                    <a:pt x="54" y="85"/>
                    <a:pt x="54" y="85"/>
                    <a:pt x="54" y="85"/>
                  </a:cubicBezTo>
                  <a:cubicBezTo>
                    <a:pt x="54" y="108"/>
                    <a:pt x="54" y="108"/>
                    <a:pt x="54" y="108"/>
                  </a:cubicBezTo>
                  <a:cubicBezTo>
                    <a:pt x="38" y="108"/>
                    <a:pt x="38" y="108"/>
                    <a:pt x="38" y="108"/>
                  </a:cubicBezTo>
                  <a:cubicBezTo>
                    <a:pt x="35" y="108"/>
                    <a:pt x="32" y="111"/>
                    <a:pt x="32" y="114"/>
                  </a:cubicBezTo>
                  <a:cubicBezTo>
                    <a:pt x="32" y="123"/>
                    <a:pt x="32" y="123"/>
                    <a:pt x="32" y="123"/>
                  </a:cubicBezTo>
                  <a:cubicBezTo>
                    <a:pt x="27" y="123"/>
                    <a:pt x="27" y="123"/>
                    <a:pt x="27" y="123"/>
                  </a:cubicBezTo>
                  <a:cubicBezTo>
                    <a:pt x="26" y="123"/>
                    <a:pt x="25" y="124"/>
                    <a:pt x="25" y="125"/>
                  </a:cubicBezTo>
                  <a:cubicBezTo>
                    <a:pt x="25" y="127"/>
                    <a:pt x="26" y="128"/>
                    <a:pt x="27" y="128"/>
                  </a:cubicBezTo>
                  <a:cubicBezTo>
                    <a:pt x="101" y="128"/>
                    <a:pt x="101" y="128"/>
                    <a:pt x="101" y="128"/>
                  </a:cubicBezTo>
                  <a:cubicBezTo>
                    <a:pt x="102" y="128"/>
                    <a:pt x="103" y="127"/>
                    <a:pt x="103" y="125"/>
                  </a:cubicBezTo>
                  <a:cubicBezTo>
                    <a:pt x="103" y="124"/>
                    <a:pt x="102" y="123"/>
                    <a:pt x="101" y="123"/>
                  </a:cubicBezTo>
                  <a:cubicBezTo>
                    <a:pt x="96" y="123"/>
                    <a:pt x="96" y="123"/>
                    <a:pt x="96" y="123"/>
                  </a:cubicBezTo>
                  <a:cubicBezTo>
                    <a:pt x="96" y="114"/>
                    <a:pt x="96" y="114"/>
                    <a:pt x="96" y="114"/>
                  </a:cubicBezTo>
                  <a:cubicBezTo>
                    <a:pt x="96" y="111"/>
                    <a:pt x="93" y="108"/>
                    <a:pt x="90" y="108"/>
                  </a:cubicBezTo>
                  <a:cubicBezTo>
                    <a:pt x="74" y="108"/>
                    <a:pt x="74" y="108"/>
                    <a:pt x="74" y="108"/>
                  </a:cubicBezTo>
                  <a:cubicBezTo>
                    <a:pt x="74" y="85"/>
                    <a:pt x="74" y="85"/>
                    <a:pt x="74" y="85"/>
                  </a:cubicBezTo>
                  <a:lnTo>
                    <a:pt x="75" y="84"/>
                  </a:lnTo>
                  <a:close/>
                  <a:moveTo>
                    <a:pt x="106" y="51"/>
                  </a:moveTo>
                  <a:cubicBezTo>
                    <a:pt x="107" y="48"/>
                    <a:pt x="107" y="45"/>
                    <a:pt x="107" y="43"/>
                  </a:cubicBezTo>
                  <a:cubicBezTo>
                    <a:pt x="107" y="19"/>
                    <a:pt x="107" y="19"/>
                    <a:pt x="107" y="19"/>
                  </a:cubicBezTo>
                  <a:cubicBezTo>
                    <a:pt x="123" y="19"/>
                    <a:pt x="123" y="19"/>
                    <a:pt x="123" y="19"/>
                  </a:cubicBezTo>
                  <a:cubicBezTo>
                    <a:pt x="123" y="21"/>
                    <a:pt x="123" y="21"/>
                    <a:pt x="123" y="21"/>
                  </a:cubicBezTo>
                  <a:cubicBezTo>
                    <a:pt x="122" y="26"/>
                    <a:pt x="121" y="31"/>
                    <a:pt x="119" y="36"/>
                  </a:cubicBezTo>
                  <a:cubicBezTo>
                    <a:pt x="116" y="42"/>
                    <a:pt x="113" y="47"/>
                    <a:pt x="109" y="52"/>
                  </a:cubicBezTo>
                  <a:cubicBezTo>
                    <a:pt x="105" y="56"/>
                    <a:pt x="105" y="56"/>
                    <a:pt x="105" y="56"/>
                  </a:cubicBezTo>
                  <a:lnTo>
                    <a:pt x="106" y="51"/>
                  </a:lnTo>
                  <a:close/>
                  <a:moveTo>
                    <a:pt x="19" y="52"/>
                  </a:moveTo>
                  <a:cubicBezTo>
                    <a:pt x="15" y="47"/>
                    <a:pt x="12" y="42"/>
                    <a:pt x="9" y="36"/>
                  </a:cubicBezTo>
                  <a:cubicBezTo>
                    <a:pt x="7" y="31"/>
                    <a:pt x="6" y="26"/>
                    <a:pt x="5" y="21"/>
                  </a:cubicBezTo>
                  <a:cubicBezTo>
                    <a:pt x="5" y="19"/>
                    <a:pt x="5" y="19"/>
                    <a:pt x="5" y="19"/>
                  </a:cubicBezTo>
                  <a:cubicBezTo>
                    <a:pt x="21" y="19"/>
                    <a:pt x="21" y="19"/>
                    <a:pt x="21" y="19"/>
                  </a:cubicBezTo>
                  <a:cubicBezTo>
                    <a:pt x="21" y="43"/>
                    <a:pt x="21" y="43"/>
                    <a:pt x="21" y="43"/>
                  </a:cubicBezTo>
                  <a:cubicBezTo>
                    <a:pt x="21" y="45"/>
                    <a:pt x="21" y="48"/>
                    <a:pt x="22" y="51"/>
                  </a:cubicBezTo>
                  <a:cubicBezTo>
                    <a:pt x="23" y="56"/>
                    <a:pt x="23" y="56"/>
                    <a:pt x="23" y="56"/>
                  </a:cubicBezTo>
                  <a:lnTo>
                    <a:pt x="19" y="52"/>
                  </a:lnTo>
                  <a:close/>
                  <a:moveTo>
                    <a:pt x="91" y="113"/>
                  </a:moveTo>
                  <a:cubicBezTo>
                    <a:pt x="91" y="123"/>
                    <a:pt x="91" y="123"/>
                    <a:pt x="91" y="123"/>
                  </a:cubicBezTo>
                  <a:cubicBezTo>
                    <a:pt x="37" y="123"/>
                    <a:pt x="37" y="123"/>
                    <a:pt x="37" y="123"/>
                  </a:cubicBezTo>
                  <a:cubicBezTo>
                    <a:pt x="37" y="113"/>
                    <a:pt x="37" y="113"/>
                    <a:pt x="37" y="113"/>
                  </a:cubicBezTo>
                  <a:lnTo>
                    <a:pt x="91" y="113"/>
                  </a:lnTo>
                  <a:close/>
                  <a:moveTo>
                    <a:pt x="59" y="108"/>
                  </a:moveTo>
                  <a:cubicBezTo>
                    <a:pt x="59" y="85"/>
                    <a:pt x="59" y="85"/>
                    <a:pt x="59" y="85"/>
                  </a:cubicBezTo>
                  <a:cubicBezTo>
                    <a:pt x="60" y="86"/>
                    <a:pt x="60" y="86"/>
                    <a:pt x="60" y="86"/>
                  </a:cubicBezTo>
                  <a:cubicBezTo>
                    <a:pt x="63" y="86"/>
                    <a:pt x="65" y="86"/>
                    <a:pt x="68" y="86"/>
                  </a:cubicBezTo>
                  <a:cubicBezTo>
                    <a:pt x="69" y="85"/>
                    <a:pt x="69" y="85"/>
                    <a:pt x="69" y="85"/>
                  </a:cubicBezTo>
                  <a:cubicBezTo>
                    <a:pt x="69" y="108"/>
                    <a:pt x="69" y="108"/>
                    <a:pt x="69" y="108"/>
                  </a:cubicBezTo>
                  <a:lnTo>
                    <a:pt x="59" y="108"/>
                  </a:lnTo>
                  <a:close/>
                  <a:moveTo>
                    <a:pt x="64" y="81"/>
                  </a:moveTo>
                  <a:cubicBezTo>
                    <a:pt x="59" y="81"/>
                    <a:pt x="54" y="80"/>
                    <a:pt x="49" y="78"/>
                  </a:cubicBezTo>
                  <a:cubicBezTo>
                    <a:pt x="44" y="76"/>
                    <a:pt x="40" y="73"/>
                    <a:pt x="37" y="70"/>
                  </a:cubicBezTo>
                  <a:cubicBezTo>
                    <a:pt x="33" y="66"/>
                    <a:pt x="30" y="62"/>
                    <a:pt x="28" y="58"/>
                  </a:cubicBezTo>
                  <a:cubicBezTo>
                    <a:pt x="26" y="53"/>
                    <a:pt x="25" y="48"/>
                    <a:pt x="25" y="43"/>
                  </a:cubicBezTo>
                  <a:cubicBezTo>
                    <a:pt x="25" y="4"/>
                    <a:pt x="25" y="4"/>
                    <a:pt x="25" y="4"/>
                  </a:cubicBezTo>
                  <a:cubicBezTo>
                    <a:pt x="103" y="4"/>
                    <a:pt x="103" y="4"/>
                    <a:pt x="103" y="4"/>
                  </a:cubicBezTo>
                  <a:cubicBezTo>
                    <a:pt x="103" y="43"/>
                    <a:pt x="103" y="43"/>
                    <a:pt x="103" y="43"/>
                  </a:cubicBezTo>
                  <a:cubicBezTo>
                    <a:pt x="103" y="48"/>
                    <a:pt x="102" y="53"/>
                    <a:pt x="100" y="58"/>
                  </a:cubicBezTo>
                  <a:cubicBezTo>
                    <a:pt x="98" y="62"/>
                    <a:pt x="95" y="66"/>
                    <a:pt x="91" y="70"/>
                  </a:cubicBezTo>
                  <a:cubicBezTo>
                    <a:pt x="88" y="73"/>
                    <a:pt x="84" y="76"/>
                    <a:pt x="79" y="78"/>
                  </a:cubicBezTo>
                  <a:cubicBezTo>
                    <a:pt x="74" y="80"/>
                    <a:pt x="69" y="81"/>
                    <a:pt x="64"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 name="Freeform 6"/>
            <p:cNvSpPr>
              <a:spLocks noEditPoints="1"/>
            </p:cNvSpPr>
            <p:nvPr/>
          </p:nvSpPr>
          <p:spPr bwMode="auto">
            <a:xfrm>
              <a:off x="11304588" y="6153151"/>
              <a:ext cx="150813" cy="146050"/>
            </a:xfrm>
            <a:custGeom>
              <a:avLst/>
              <a:gdLst>
                <a:gd name="T0" fmla="*/ 39 w 40"/>
                <a:gd name="T1" fmla="*/ 17 h 39"/>
                <a:gd name="T2" fmla="*/ 40 w 40"/>
                <a:gd name="T3" fmla="*/ 15 h 39"/>
                <a:gd name="T4" fmla="*/ 38 w 40"/>
                <a:gd name="T5" fmla="*/ 13 h 39"/>
                <a:gd name="T6" fmla="*/ 27 w 40"/>
                <a:gd name="T7" fmla="*/ 12 h 39"/>
                <a:gd name="T8" fmla="*/ 22 w 40"/>
                <a:gd name="T9" fmla="*/ 2 h 39"/>
                <a:gd name="T10" fmla="*/ 18 w 40"/>
                <a:gd name="T11" fmla="*/ 2 h 39"/>
                <a:gd name="T12" fmla="*/ 13 w 40"/>
                <a:gd name="T13" fmla="*/ 12 h 39"/>
                <a:gd name="T14" fmla="*/ 2 w 40"/>
                <a:gd name="T15" fmla="*/ 13 h 39"/>
                <a:gd name="T16" fmla="*/ 0 w 40"/>
                <a:gd name="T17" fmla="*/ 15 h 39"/>
                <a:gd name="T18" fmla="*/ 1 w 40"/>
                <a:gd name="T19" fmla="*/ 17 h 39"/>
                <a:gd name="T20" fmla="*/ 9 w 40"/>
                <a:gd name="T21" fmla="*/ 25 h 39"/>
                <a:gd name="T22" fmla="*/ 7 w 40"/>
                <a:gd name="T23" fmla="*/ 36 h 39"/>
                <a:gd name="T24" fmla="*/ 10 w 40"/>
                <a:gd name="T25" fmla="*/ 38 h 39"/>
                <a:gd name="T26" fmla="*/ 20 w 40"/>
                <a:gd name="T27" fmla="*/ 33 h 39"/>
                <a:gd name="T28" fmla="*/ 30 w 40"/>
                <a:gd name="T29" fmla="*/ 38 h 39"/>
                <a:gd name="T30" fmla="*/ 33 w 40"/>
                <a:gd name="T31" fmla="*/ 36 h 39"/>
                <a:gd name="T32" fmla="*/ 31 w 40"/>
                <a:gd name="T33" fmla="*/ 25 h 39"/>
                <a:gd name="T34" fmla="*/ 39 w 40"/>
                <a:gd name="T35" fmla="*/ 17 h 39"/>
                <a:gd name="T36" fmla="*/ 26 w 40"/>
                <a:gd name="T37" fmla="*/ 23 h 39"/>
                <a:gd name="T38" fmla="*/ 28 w 40"/>
                <a:gd name="T39" fmla="*/ 32 h 39"/>
                <a:gd name="T40" fmla="*/ 20 w 40"/>
                <a:gd name="T41" fmla="*/ 28 h 39"/>
                <a:gd name="T42" fmla="*/ 12 w 40"/>
                <a:gd name="T43" fmla="*/ 32 h 39"/>
                <a:gd name="T44" fmla="*/ 14 w 40"/>
                <a:gd name="T45" fmla="*/ 23 h 39"/>
                <a:gd name="T46" fmla="*/ 7 w 40"/>
                <a:gd name="T47" fmla="*/ 17 h 39"/>
                <a:gd name="T48" fmla="*/ 16 w 40"/>
                <a:gd name="T49" fmla="*/ 16 h 39"/>
                <a:gd name="T50" fmla="*/ 20 w 40"/>
                <a:gd name="T51" fmla="*/ 8 h 39"/>
                <a:gd name="T52" fmla="*/ 24 w 40"/>
                <a:gd name="T53" fmla="*/ 16 h 39"/>
                <a:gd name="T54" fmla="*/ 33 w 40"/>
                <a:gd name="T55" fmla="*/ 17 h 39"/>
                <a:gd name="T56" fmla="*/ 26 w 40"/>
                <a:gd name="T57" fmla="*/ 2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 h="39">
                  <a:moveTo>
                    <a:pt x="39" y="17"/>
                  </a:moveTo>
                  <a:cubicBezTo>
                    <a:pt x="40" y="17"/>
                    <a:pt x="40" y="16"/>
                    <a:pt x="40" y="15"/>
                  </a:cubicBezTo>
                  <a:cubicBezTo>
                    <a:pt x="40" y="14"/>
                    <a:pt x="39" y="13"/>
                    <a:pt x="38" y="13"/>
                  </a:cubicBezTo>
                  <a:cubicBezTo>
                    <a:pt x="27" y="12"/>
                    <a:pt x="27" y="12"/>
                    <a:pt x="27" y="12"/>
                  </a:cubicBezTo>
                  <a:cubicBezTo>
                    <a:pt x="22" y="2"/>
                    <a:pt x="22" y="2"/>
                    <a:pt x="22" y="2"/>
                  </a:cubicBezTo>
                  <a:cubicBezTo>
                    <a:pt x="21" y="0"/>
                    <a:pt x="19" y="0"/>
                    <a:pt x="18" y="2"/>
                  </a:cubicBezTo>
                  <a:cubicBezTo>
                    <a:pt x="13" y="12"/>
                    <a:pt x="13" y="12"/>
                    <a:pt x="13" y="12"/>
                  </a:cubicBezTo>
                  <a:cubicBezTo>
                    <a:pt x="2" y="13"/>
                    <a:pt x="2" y="13"/>
                    <a:pt x="2" y="13"/>
                  </a:cubicBezTo>
                  <a:cubicBezTo>
                    <a:pt x="1" y="13"/>
                    <a:pt x="0" y="14"/>
                    <a:pt x="0" y="15"/>
                  </a:cubicBezTo>
                  <a:cubicBezTo>
                    <a:pt x="0" y="16"/>
                    <a:pt x="0" y="17"/>
                    <a:pt x="1" y="17"/>
                  </a:cubicBezTo>
                  <a:cubicBezTo>
                    <a:pt x="9" y="25"/>
                    <a:pt x="9" y="25"/>
                    <a:pt x="9" y="25"/>
                  </a:cubicBezTo>
                  <a:cubicBezTo>
                    <a:pt x="7" y="36"/>
                    <a:pt x="7" y="36"/>
                    <a:pt x="7" y="36"/>
                  </a:cubicBezTo>
                  <a:cubicBezTo>
                    <a:pt x="7" y="38"/>
                    <a:pt x="9" y="39"/>
                    <a:pt x="10" y="38"/>
                  </a:cubicBezTo>
                  <a:cubicBezTo>
                    <a:pt x="20" y="33"/>
                    <a:pt x="20" y="33"/>
                    <a:pt x="20" y="33"/>
                  </a:cubicBezTo>
                  <a:cubicBezTo>
                    <a:pt x="30" y="38"/>
                    <a:pt x="30" y="38"/>
                    <a:pt x="30" y="38"/>
                  </a:cubicBezTo>
                  <a:cubicBezTo>
                    <a:pt x="31" y="39"/>
                    <a:pt x="33" y="38"/>
                    <a:pt x="33" y="36"/>
                  </a:cubicBezTo>
                  <a:cubicBezTo>
                    <a:pt x="31" y="25"/>
                    <a:pt x="31" y="25"/>
                    <a:pt x="31" y="25"/>
                  </a:cubicBezTo>
                  <a:lnTo>
                    <a:pt x="39" y="17"/>
                  </a:lnTo>
                  <a:close/>
                  <a:moveTo>
                    <a:pt x="26" y="23"/>
                  </a:moveTo>
                  <a:cubicBezTo>
                    <a:pt x="28" y="32"/>
                    <a:pt x="28" y="32"/>
                    <a:pt x="28" y="32"/>
                  </a:cubicBezTo>
                  <a:cubicBezTo>
                    <a:pt x="20" y="28"/>
                    <a:pt x="20" y="28"/>
                    <a:pt x="20" y="28"/>
                  </a:cubicBezTo>
                  <a:cubicBezTo>
                    <a:pt x="12" y="32"/>
                    <a:pt x="12" y="32"/>
                    <a:pt x="12" y="32"/>
                  </a:cubicBezTo>
                  <a:cubicBezTo>
                    <a:pt x="14" y="23"/>
                    <a:pt x="14" y="23"/>
                    <a:pt x="14" y="23"/>
                  </a:cubicBezTo>
                  <a:cubicBezTo>
                    <a:pt x="7" y="17"/>
                    <a:pt x="7" y="17"/>
                    <a:pt x="7" y="17"/>
                  </a:cubicBezTo>
                  <a:cubicBezTo>
                    <a:pt x="16" y="16"/>
                    <a:pt x="16" y="16"/>
                    <a:pt x="16" y="16"/>
                  </a:cubicBezTo>
                  <a:cubicBezTo>
                    <a:pt x="20" y="8"/>
                    <a:pt x="20" y="8"/>
                    <a:pt x="20" y="8"/>
                  </a:cubicBezTo>
                  <a:cubicBezTo>
                    <a:pt x="24" y="16"/>
                    <a:pt x="24" y="16"/>
                    <a:pt x="24" y="16"/>
                  </a:cubicBezTo>
                  <a:cubicBezTo>
                    <a:pt x="33" y="17"/>
                    <a:pt x="33" y="17"/>
                    <a:pt x="33" y="17"/>
                  </a:cubicBezTo>
                  <a:lnTo>
                    <a:pt x="26"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7" name="Freeform 7"/>
          <p:cNvSpPr>
            <a:spLocks noEditPoints="1"/>
          </p:cNvSpPr>
          <p:nvPr/>
        </p:nvSpPr>
        <p:spPr bwMode="auto">
          <a:xfrm>
            <a:off x="10179050" y="6073776"/>
            <a:ext cx="481013" cy="481013"/>
          </a:xfrm>
          <a:custGeom>
            <a:avLst/>
            <a:gdLst>
              <a:gd name="T0" fmla="*/ 126 w 128"/>
              <a:gd name="T1" fmla="*/ 14 h 128"/>
              <a:gd name="T2" fmla="*/ 107 w 128"/>
              <a:gd name="T3" fmla="*/ 2 h 128"/>
              <a:gd name="T4" fmla="*/ 23 w 128"/>
              <a:gd name="T5" fmla="*/ 0 h 128"/>
              <a:gd name="T6" fmla="*/ 21 w 128"/>
              <a:gd name="T7" fmla="*/ 14 h 128"/>
              <a:gd name="T8" fmla="*/ 0 w 128"/>
              <a:gd name="T9" fmla="*/ 17 h 128"/>
              <a:gd name="T10" fmla="*/ 27 w 128"/>
              <a:gd name="T11" fmla="*/ 65 h 128"/>
              <a:gd name="T12" fmla="*/ 54 w 128"/>
              <a:gd name="T13" fmla="*/ 85 h 128"/>
              <a:gd name="T14" fmla="*/ 38 w 128"/>
              <a:gd name="T15" fmla="*/ 108 h 128"/>
              <a:gd name="T16" fmla="*/ 32 w 128"/>
              <a:gd name="T17" fmla="*/ 123 h 128"/>
              <a:gd name="T18" fmla="*/ 25 w 128"/>
              <a:gd name="T19" fmla="*/ 125 h 128"/>
              <a:gd name="T20" fmla="*/ 101 w 128"/>
              <a:gd name="T21" fmla="*/ 128 h 128"/>
              <a:gd name="T22" fmla="*/ 101 w 128"/>
              <a:gd name="T23" fmla="*/ 123 h 128"/>
              <a:gd name="T24" fmla="*/ 96 w 128"/>
              <a:gd name="T25" fmla="*/ 114 h 128"/>
              <a:gd name="T26" fmla="*/ 74 w 128"/>
              <a:gd name="T27" fmla="*/ 108 h 128"/>
              <a:gd name="T28" fmla="*/ 75 w 128"/>
              <a:gd name="T29" fmla="*/ 84 h 128"/>
              <a:gd name="T30" fmla="*/ 101 w 128"/>
              <a:gd name="T31" fmla="*/ 65 h 128"/>
              <a:gd name="T32" fmla="*/ 19 w 128"/>
              <a:gd name="T33" fmla="*/ 52 h 128"/>
              <a:gd name="T34" fmla="*/ 5 w 128"/>
              <a:gd name="T35" fmla="*/ 21 h 128"/>
              <a:gd name="T36" fmla="*/ 21 w 128"/>
              <a:gd name="T37" fmla="*/ 19 h 128"/>
              <a:gd name="T38" fmla="*/ 22 w 128"/>
              <a:gd name="T39" fmla="*/ 51 h 128"/>
              <a:gd name="T40" fmla="*/ 19 w 128"/>
              <a:gd name="T41" fmla="*/ 52 h 128"/>
              <a:gd name="T42" fmla="*/ 91 w 128"/>
              <a:gd name="T43" fmla="*/ 123 h 128"/>
              <a:gd name="T44" fmla="*/ 37 w 128"/>
              <a:gd name="T45" fmla="*/ 113 h 128"/>
              <a:gd name="T46" fmla="*/ 59 w 128"/>
              <a:gd name="T47" fmla="*/ 108 h 128"/>
              <a:gd name="T48" fmla="*/ 60 w 128"/>
              <a:gd name="T49" fmla="*/ 86 h 128"/>
              <a:gd name="T50" fmla="*/ 69 w 128"/>
              <a:gd name="T51" fmla="*/ 85 h 128"/>
              <a:gd name="T52" fmla="*/ 59 w 128"/>
              <a:gd name="T53" fmla="*/ 108 h 128"/>
              <a:gd name="T54" fmla="*/ 100 w 128"/>
              <a:gd name="T55" fmla="*/ 58 h 128"/>
              <a:gd name="T56" fmla="*/ 79 w 128"/>
              <a:gd name="T57" fmla="*/ 78 h 128"/>
              <a:gd name="T58" fmla="*/ 49 w 128"/>
              <a:gd name="T59" fmla="*/ 78 h 128"/>
              <a:gd name="T60" fmla="*/ 28 w 128"/>
              <a:gd name="T61" fmla="*/ 58 h 128"/>
              <a:gd name="T62" fmla="*/ 25 w 128"/>
              <a:gd name="T63" fmla="*/ 4 h 128"/>
              <a:gd name="T64" fmla="*/ 103 w 128"/>
              <a:gd name="T65" fmla="*/ 43 h 128"/>
              <a:gd name="T66" fmla="*/ 106 w 128"/>
              <a:gd name="T67" fmla="*/ 51 h 128"/>
              <a:gd name="T68" fmla="*/ 107 w 128"/>
              <a:gd name="T69" fmla="*/ 19 h 128"/>
              <a:gd name="T70" fmla="*/ 123 w 128"/>
              <a:gd name="T71" fmla="*/ 21 h 128"/>
              <a:gd name="T72" fmla="*/ 109 w 128"/>
              <a:gd name="T73" fmla="*/ 5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8">
                <a:moveTo>
                  <a:pt x="128" y="17"/>
                </a:moveTo>
                <a:cubicBezTo>
                  <a:pt x="128" y="15"/>
                  <a:pt x="127" y="14"/>
                  <a:pt x="126" y="14"/>
                </a:cubicBezTo>
                <a:cubicBezTo>
                  <a:pt x="107" y="14"/>
                  <a:pt x="107" y="14"/>
                  <a:pt x="107" y="14"/>
                </a:cubicBezTo>
                <a:cubicBezTo>
                  <a:pt x="107" y="2"/>
                  <a:pt x="107" y="2"/>
                  <a:pt x="107" y="2"/>
                </a:cubicBezTo>
                <a:cubicBezTo>
                  <a:pt x="107" y="1"/>
                  <a:pt x="106" y="0"/>
                  <a:pt x="105" y="0"/>
                </a:cubicBezTo>
                <a:cubicBezTo>
                  <a:pt x="23" y="0"/>
                  <a:pt x="23" y="0"/>
                  <a:pt x="23" y="0"/>
                </a:cubicBezTo>
                <a:cubicBezTo>
                  <a:pt x="22" y="0"/>
                  <a:pt x="21" y="1"/>
                  <a:pt x="21" y="2"/>
                </a:cubicBezTo>
                <a:cubicBezTo>
                  <a:pt x="21" y="14"/>
                  <a:pt x="21" y="14"/>
                  <a:pt x="21" y="14"/>
                </a:cubicBezTo>
                <a:cubicBezTo>
                  <a:pt x="2" y="14"/>
                  <a:pt x="2" y="14"/>
                  <a:pt x="2" y="14"/>
                </a:cubicBezTo>
                <a:cubicBezTo>
                  <a:pt x="1" y="14"/>
                  <a:pt x="0" y="15"/>
                  <a:pt x="0" y="17"/>
                </a:cubicBezTo>
                <a:cubicBezTo>
                  <a:pt x="1" y="36"/>
                  <a:pt x="11" y="54"/>
                  <a:pt x="27" y="65"/>
                </a:cubicBezTo>
                <a:cubicBezTo>
                  <a:pt x="27" y="65"/>
                  <a:pt x="27" y="65"/>
                  <a:pt x="27" y="65"/>
                </a:cubicBezTo>
                <a:cubicBezTo>
                  <a:pt x="33" y="75"/>
                  <a:pt x="42" y="82"/>
                  <a:pt x="53" y="84"/>
                </a:cubicBezTo>
                <a:cubicBezTo>
                  <a:pt x="54" y="85"/>
                  <a:pt x="54" y="85"/>
                  <a:pt x="54" y="85"/>
                </a:cubicBezTo>
                <a:cubicBezTo>
                  <a:pt x="54" y="108"/>
                  <a:pt x="54" y="108"/>
                  <a:pt x="54" y="108"/>
                </a:cubicBezTo>
                <a:cubicBezTo>
                  <a:pt x="38" y="108"/>
                  <a:pt x="38" y="108"/>
                  <a:pt x="38" y="108"/>
                </a:cubicBezTo>
                <a:cubicBezTo>
                  <a:pt x="35" y="108"/>
                  <a:pt x="32" y="111"/>
                  <a:pt x="32" y="114"/>
                </a:cubicBezTo>
                <a:cubicBezTo>
                  <a:pt x="32" y="123"/>
                  <a:pt x="32" y="123"/>
                  <a:pt x="32" y="123"/>
                </a:cubicBezTo>
                <a:cubicBezTo>
                  <a:pt x="27" y="123"/>
                  <a:pt x="27" y="123"/>
                  <a:pt x="27" y="123"/>
                </a:cubicBezTo>
                <a:cubicBezTo>
                  <a:pt x="26" y="123"/>
                  <a:pt x="25" y="124"/>
                  <a:pt x="25" y="125"/>
                </a:cubicBezTo>
                <a:cubicBezTo>
                  <a:pt x="25" y="127"/>
                  <a:pt x="26" y="128"/>
                  <a:pt x="27" y="128"/>
                </a:cubicBezTo>
                <a:cubicBezTo>
                  <a:pt x="101" y="128"/>
                  <a:pt x="101" y="128"/>
                  <a:pt x="101" y="128"/>
                </a:cubicBezTo>
                <a:cubicBezTo>
                  <a:pt x="102" y="128"/>
                  <a:pt x="103" y="127"/>
                  <a:pt x="103" y="125"/>
                </a:cubicBezTo>
                <a:cubicBezTo>
                  <a:pt x="103" y="124"/>
                  <a:pt x="102" y="123"/>
                  <a:pt x="101" y="123"/>
                </a:cubicBezTo>
                <a:cubicBezTo>
                  <a:pt x="96" y="123"/>
                  <a:pt x="96" y="123"/>
                  <a:pt x="96" y="123"/>
                </a:cubicBezTo>
                <a:cubicBezTo>
                  <a:pt x="96" y="114"/>
                  <a:pt x="96" y="114"/>
                  <a:pt x="96" y="114"/>
                </a:cubicBezTo>
                <a:cubicBezTo>
                  <a:pt x="96" y="111"/>
                  <a:pt x="93" y="108"/>
                  <a:pt x="90" y="108"/>
                </a:cubicBezTo>
                <a:cubicBezTo>
                  <a:pt x="74" y="108"/>
                  <a:pt x="74" y="108"/>
                  <a:pt x="74" y="108"/>
                </a:cubicBezTo>
                <a:cubicBezTo>
                  <a:pt x="74" y="85"/>
                  <a:pt x="74" y="85"/>
                  <a:pt x="74" y="85"/>
                </a:cubicBezTo>
                <a:cubicBezTo>
                  <a:pt x="75" y="84"/>
                  <a:pt x="75" y="84"/>
                  <a:pt x="75" y="84"/>
                </a:cubicBezTo>
                <a:cubicBezTo>
                  <a:pt x="86" y="82"/>
                  <a:pt x="95" y="75"/>
                  <a:pt x="101" y="65"/>
                </a:cubicBezTo>
                <a:cubicBezTo>
                  <a:pt x="101" y="65"/>
                  <a:pt x="101" y="65"/>
                  <a:pt x="101" y="65"/>
                </a:cubicBezTo>
                <a:cubicBezTo>
                  <a:pt x="117" y="54"/>
                  <a:pt x="127" y="36"/>
                  <a:pt x="128" y="17"/>
                </a:cubicBezTo>
                <a:close/>
                <a:moveTo>
                  <a:pt x="19" y="52"/>
                </a:moveTo>
                <a:cubicBezTo>
                  <a:pt x="15" y="47"/>
                  <a:pt x="12" y="42"/>
                  <a:pt x="9" y="36"/>
                </a:cubicBezTo>
                <a:cubicBezTo>
                  <a:pt x="7" y="31"/>
                  <a:pt x="6" y="26"/>
                  <a:pt x="5" y="21"/>
                </a:cubicBezTo>
                <a:cubicBezTo>
                  <a:pt x="5" y="19"/>
                  <a:pt x="5" y="19"/>
                  <a:pt x="5" y="19"/>
                </a:cubicBezTo>
                <a:cubicBezTo>
                  <a:pt x="21" y="19"/>
                  <a:pt x="21" y="19"/>
                  <a:pt x="21" y="19"/>
                </a:cubicBezTo>
                <a:cubicBezTo>
                  <a:pt x="21" y="43"/>
                  <a:pt x="21" y="43"/>
                  <a:pt x="21" y="43"/>
                </a:cubicBezTo>
                <a:cubicBezTo>
                  <a:pt x="21" y="45"/>
                  <a:pt x="21" y="48"/>
                  <a:pt x="22" y="51"/>
                </a:cubicBezTo>
                <a:cubicBezTo>
                  <a:pt x="23" y="56"/>
                  <a:pt x="23" y="56"/>
                  <a:pt x="23" y="56"/>
                </a:cubicBezTo>
                <a:lnTo>
                  <a:pt x="19" y="52"/>
                </a:lnTo>
                <a:close/>
                <a:moveTo>
                  <a:pt x="91" y="113"/>
                </a:moveTo>
                <a:cubicBezTo>
                  <a:pt x="91" y="123"/>
                  <a:pt x="91" y="123"/>
                  <a:pt x="91" y="123"/>
                </a:cubicBezTo>
                <a:cubicBezTo>
                  <a:pt x="37" y="123"/>
                  <a:pt x="37" y="123"/>
                  <a:pt x="37" y="123"/>
                </a:cubicBezTo>
                <a:cubicBezTo>
                  <a:pt x="37" y="113"/>
                  <a:pt x="37" y="113"/>
                  <a:pt x="37" y="113"/>
                </a:cubicBezTo>
                <a:lnTo>
                  <a:pt x="91" y="113"/>
                </a:lnTo>
                <a:close/>
                <a:moveTo>
                  <a:pt x="59" y="108"/>
                </a:moveTo>
                <a:cubicBezTo>
                  <a:pt x="59" y="85"/>
                  <a:pt x="59" y="85"/>
                  <a:pt x="59" y="85"/>
                </a:cubicBezTo>
                <a:cubicBezTo>
                  <a:pt x="60" y="86"/>
                  <a:pt x="60" y="86"/>
                  <a:pt x="60" y="86"/>
                </a:cubicBezTo>
                <a:cubicBezTo>
                  <a:pt x="63" y="86"/>
                  <a:pt x="65" y="86"/>
                  <a:pt x="68" y="86"/>
                </a:cubicBezTo>
                <a:cubicBezTo>
                  <a:pt x="69" y="85"/>
                  <a:pt x="69" y="85"/>
                  <a:pt x="69" y="85"/>
                </a:cubicBezTo>
                <a:cubicBezTo>
                  <a:pt x="69" y="108"/>
                  <a:pt x="69" y="108"/>
                  <a:pt x="69" y="108"/>
                </a:cubicBezTo>
                <a:lnTo>
                  <a:pt x="59" y="108"/>
                </a:lnTo>
                <a:close/>
                <a:moveTo>
                  <a:pt x="103" y="43"/>
                </a:moveTo>
                <a:cubicBezTo>
                  <a:pt x="103" y="48"/>
                  <a:pt x="102" y="53"/>
                  <a:pt x="100" y="58"/>
                </a:cubicBezTo>
                <a:cubicBezTo>
                  <a:pt x="98" y="62"/>
                  <a:pt x="95" y="66"/>
                  <a:pt x="91" y="70"/>
                </a:cubicBezTo>
                <a:cubicBezTo>
                  <a:pt x="88" y="73"/>
                  <a:pt x="84" y="76"/>
                  <a:pt x="79" y="78"/>
                </a:cubicBezTo>
                <a:cubicBezTo>
                  <a:pt x="74" y="80"/>
                  <a:pt x="69" y="81"/>
                  <a:pt x="64" y="81"/>
                </a:cubicBezTo>
                <a:cubicBezTo>
                  <a:pt x="59" y="81"/>
                  <a:pt x="54" y="80"/>
                  <a:pt x="49" y="78"/>
                </a:cubicBezTo>
                <a:cubicBezTo>
                  <a:pt x="44" y="76"/>
                  <a:pt x="40" y="73"/>
                  <a:pt x="37" y="70"/>
                </a:cubicBezTo>
                <a:cubicBezTo>
                  <a:pt x="33" y="66"/>
                  <a:pt x="30" y="62"/>
                  <a:pt x="28" y="58"/>
                </a:cubicBezTo>
                <a:cubicBezTo>
                  <a:pt x="26" y="53"/>
                  <a:pt x="25" y="48"/>
                  <a:pt x="25" y="43"/>
                </a:cubicBezTo>
                <a:cubicBezTo>
                  <a:pt x="25" y="4"/>
                  <a:pt x="25" y="4"/>
                  <a:pt x="25" y="4"/>
                </a:cubicBezTo>
                <a:cubicBezTo>
                  <a:pt x="103" y="4"/>
                  <a:pt x="103" y="4"/>
                  <a:pt x="103" y="4"/>
                </a:cubicBezTo>
                <a:lnTo>
                  <a:pt x="103" y="43"/>
                </a:lnTo>
                <a:close/>
                <a:moveTo>
                  <a:pt x="105" y="56"/>
                </a:moveTo>
                <a:cubicBezTo>
                  <a:pt x="106" y="51"/>
                  <a:pt x="106" y="51"/>
                  <a:pt x="106" y="51"/>
                </a:cubicBezTo>
                <a:cubicBezTo>
                  <a:pt x="107" y="48"/>
                  <a:pt x="107" y="45"/>
                  <a:pt x="107" y="43"/>
                </a:cubicBezTo>
                <a:cubicBezTo>
                  <a:pt x="107" y="19"/>
                  <a:pt x="107" y="19"/>
                  <a:pt x="107" y="19"/>
                </a:cubicBezTo>
                <a:cubicBezTo>
                  <a:pt x="123" y="19"/>
                  <a:pt x="123" y="19"/>
                  <a:pt x="123" y="19"/>
                </a:cubicBezTo>
                <a:cubicBezTo>
                  <a:pt x="123" y="21"/>
                  <a:pt x="123" y="21"/>
                  <a:pt x="123" y="21"/>
                </a:cubicBezTo>
                <a:cubicBezTo>
                  <a:pt x="122" y="26"/>
                  <a:pt x="121" y="31"/>
                  <a:pt x="119" y="36"/>
                </a:cubicBezTo>
                <a:cubicBezTo>
                  <a:pt x="116" y="42"/>
                  <a:pt x="113" y="47"/>
                  <a:pt x="109" y="52"/>
                </a:cubicBezTo>
                <a:lnTo>
                  <a:pt x="105" y="56"/>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4" name="组合 3"/>
          <p:cNvGrpSpPr/>
          <p:nvPr/>
        </p:nvGrpSpPr>
        <p:grpSpPr>
          <a:xfrm>
            <a:off x="9217025" y="6138863"/>
            <a:ext cx="481013" cy="349250"/>
            <a:chOff x="9217025" y="6138863"/>
            <a:chExt cx="481013" cy="349250"/>
          </a:xfrm>
          <a:solidFill>
            <a:schemeClr val="bg1"/>
          </a:solidFill>
        </p:grpSpPr>
        <p:sp>
          <p:nvSpPr>
            <p:cNvPr id="8" name="Freeform 8"/>
            <p:cNvSpPr/>
            <p:nvPr/>
          </p:nvSpPr>
          <p:spPr bwMode="auto">
            <a:xfrm>
              <a:off x="9450388" y="6345238"/>
              <a:ext cx="15875" cy="74613"/>
            </a:xfrm>
            <a:custGeom>
              <a:avLst/>
              <a:gdLst>
                <a:gd name="T0" fmla="*/ 2 w 4"/>
                <a:gd name="T1" fmla="*/ 0 h 20"/>
                <a:gd name="T2" fmla="*/ 0 w 4"/>
                <a:gd name="T3" fmla="*/ 3 h 20"/>
                <a:gd name="T4" fmla="*/ 0 w 4"/>
                <a:gd name="T5" fmla="*/ 17 h 20"/>
                <a:gd name="T6" fmla="*/ 2 w 4"/>
                <a:gd name="T7" fmla="*/ 20 h 20"/>
                <a:gd name="T8" fmla="*/ 4 w 4"/>
                <a:gd name="T9" fmla="*/ 17 h 20"/>
                <a:gd name="T10" fmla="*/ 4 w 4"/>
                <a:gd name="T11" fmla="*/ 3 h 20"/>
                <a:gd name="T12" fmla="*/ 2 w 4"/>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4" h="20">
                  <a:moveTo>
                    <a:pt x="2" y="0"/>
                  </a:moveTo>
                  <a:cubicBezTo>
                    <a:pt x="1" y="0"/>
                    <a:pt x="0" y="1"/>
                    <a:pt x="0" y="3"/>
                  </a:cubicBezTo>
                  <a:cubicBezTo>
                    <a:pt x="0" y="17"/>
                    <a:pt x="0" y="17"/>
                    <a:pt x="0" y="17"/>
                  </a:cubicBezTo>
                  <a:cubicBezTo>
                    <a:pt x="0" y="19"/>
                    <a:pt x="1" y="20"/>
                    <a:pt x="2" y="20"/>
                  </a:cubicBezTo>
                  <a:cubicBezTo>
                    <a:pt x="3" y="20"/>
                    <a:pt x="4" y="19"/>
                    <a:pt x="4" y="17"/>
                  </a:cubicBezTo>
                  <a:cubicBezTo>
                    <a:pt x="4" y="3"/>
                    <a:pt x="4" y="3"/>
                    <a:pt x="4" y="3"/>
                  </a:cubicBezTo>
                  <a:cubicBezTo>
                    <a:pt x="4" y="1"/>
                    <a:pt x="3"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 name="Freeform 9"/>
            <p:cNvSpPr>
              <a:spLocks noEditPoints="1"/>
            </p:cNvSpPr>
            <p:nvPr/>
          </p:nvSpPr>
          <p:spPr bwMode="auto">
            <a:xfrm>
              <a:off x="9217025" y="6138863"/>
              <a:ext cx="481013" cy="349250"/>
            </a:xfrm>
            <a:custGeom>
              <a:avLst/>
              <a:gdLst>
                <a:gd name="T0" fmla="*/ 126 w 128"/>
                <a:gd name="T1" fmla="*/ 0 h 93"/>
                <a:gd name="T2" fmla="*/ 2 w 128"/>
                <a:gd name="T3" fmla="*/ 0 h 93"/>
                <a:gd name="T4" fmla="*/ 0 w 128"/>
                <a:gd name="T5" fmla="*/ 3 h 93"/>
                <a:gd name="T6" fmla="*/ 0 w 128"/>
                <a:gd name="T7" fmla="*/ 29 h 93"/>
                <a:gd name="T8" fmla="*/ 1 w 128"/>
                <a:gd name="T9" fmla="*/ 30 h 93"/>
                <a:gd name="T10" fmla="*/ 36 w 128"/>
                <a:gd name="T11" fmla="*/ 66 h 93"/>
                <a:gd name="T12" fmla="*/ 36 w 128"/>
                <a:gd name="T13" fmla="*/ 67 h 93"/>
                <a:gd name="T14" fmla="*/ 64 w 128"/>
                <a:gd name="T15" fmla="*/ 93 h 93"/>
                <a:gd name="T16" fmla="*/ 92 w 128"/>
                <a:gd name="T17" fmla="*/ 67 h 93"/>
                <a:gd name="T18" fmla="*/ 92 w 128"/>
                <a:gd name="T19" fmla="*/ 66 h 93"/>
                <a:gd name="T20" fmla="*/ 92 w 128"/>
                <a:gd name="T21" fmla="*/ 66 h 93"/>
                <a:gd name="T22" fmla="*/ 127 w 128"/>
                <a:gd name="T23" fmla="*/ 30 h 93"/>
                <a:gd name="T24" fmla="*/ 128 w 128"/>
                <a:gd name="T25" fmla="*/ 29 h 93"/>
                <a:gd name="T26" fmla="*/ 128 w 128"/>
                <a:gd name="T27" fmla="*/ 3 h 93"/>
                <a:gd name="T28" fmla="*/ 126 w 128"/>
                <a:gd name="T29" fmla="*/ 0 h 93"/>
                <a:gd name="T30" fmla="*/ 115 w 128"/>
                <a:gd name="T31" fmla="*/ 5 h 93"/>
                <a:gd name="T32" fmla="*/ 97 w 128"/>
                <a:gd name="T33" fmla="*/ 23 h 93"/>
                <a:gd name="T34" fmla="*/ 31 w 128"/>
                <a:gd name="T35" fmla="*/ 23 h 93"/>
                <a:gd name="T36" fmla="*/ 13 w 128"/>
                <a:gd name="T37" fmla="*/ 5 h 93"/>
                <a:gd name="T38" fmla="*/ 115 w 128"/>
                <a:gd name="T39" fmla="*/ 5 h 93"/>
                <a:gd name="T40" fmla="*/ 93 w 128"/>
                <a:gd name="T41" fmla="*/ 27 h 93"/>
                <a:gd name="T42" fmla="*/ 79 w 128"/>
                <a:gd name="T43" fmla="*/ 41 h 93"/>
                <a:gd name="T44" fmla="*/ 78 w 128"/>
                <a:gd name="T45" fmla="*/ 41 h 93"/>
                <a:gd name="T46" fmla="*/ 50 w 128"/>
                <a:gd name="T47" fmla="*/ 41 h 93"/>
                <a:gd name="T48" fmla="*/ 49 w 128"/>
                <a:gd name="T49" fmla="*/ 41 h 93"/>
                <a:gd name="T50" fmla="*/ 35 w 128"/>
                <a:gd name="T51" fmla="*/ 27 h 93"/>
                <a:gd name="T52" fmla="*/ 93 w 128"/>
                <a:gd name="T53" fmla="*/ 27 h 93"/>
                <a:gd name="T54" fmla="*/ 37 w 128"/>
                <a:gd name="T55" fmla="*/ 60 h 93"/>
                <a:gd name="T56" fmla="*/ 5 w 128"/>
                <a:gd name="T57" fmla="*/ 28 h 93"/>
                <a:gd name="T58" fmla="*/ 5 w 128"/>
                <a:gd name="T59" fmla="*/ 3 h 93"/>
                <a:gd name="T60" fmla="*/ 46 w 128"/>
                <a:gd name="T61" fmla="*/ 44 h 93"/>
                <a:gd name="T62" fmla="*/ 45 w 128"/>
                <a:gd name="T63" fmla="*/ 45 h 93"/>
                <a:gd name="T64" fmla="*/ 37 w 128"/>
                <a:gd name="T65" fmla="*/ 58 h 93"/>
                <a:gd name="T66" fmla="*/ 37 w 128"/>
                <a:gd name="T67" fmla="*/ 60 h 93"/>
                <a:gd name="T68" fmla="*/ 80 w 128"/>
                <a:gd name="T69" fmla="*/ 81 h 93"/>
                <a:gd name="T70" fmla="*/ 64 w 128"/>
                <a:gd name="T71" fmla="*/ 88 h 93"/>
                <a:gd name="T72" fmla="*/ 48 w 128"/>
                <a:gd name="T73" fmla="*/ 81 h 93"/>
                <a:gd name="T74" fmla="*/ 41 w 128"/>
                <a:gd name="T75" fmla="*/ 65 h 93"/>
                <a:gd name="T76" fmla="*/ 48 w 128"/>
                <a:gd name="T77" fmla="*/ 49 h 93"/>
                <a:gd name="T78" fmla="*/ 64 w 128"/>
                <a:gd name="T79" fmla="*/ 42 h 93"/>
                <a:gd name="T80" fmla="*/ 80 w 128"/>
                <a:gd name="T81" fmla="*/ 49 h 93"/>
                <a:gd name="T82" fmla="*/ 87 w 128"/>
                <a:gd name="T83" fmla="*/ 65 h 93"/>
                <a:gd name="T84" fmla="*/ 80 w 128"/>
                <a:gd name="T85" fmla="*/ 81 h 93"/>
                <a:gd name="T86" fmla="*/ 123 w 128"/>
                <a:gd name="T87" fmla="*/ 28 h 93"/>
                <a:gd name="T88" fmla="*/ 91 w 128"/>
                <a:gd name="T89" fmla="*/ 60 h 93"/>
                <a:gd name="T90" fmla="*/ 91 w 128"/>
                <a:gd name="T91" fmla="*/ 58 h 93"/>
                <a:gd name="T92" fmla="*/ 83 w 128"/>
                <a:gd name="T93" fmla="*/ 45 h 93"/>
                <a:gd name="T94" fmla="*/ 82 w 128"/>
                <a:gd name="T95" fmla="*/ 44 h 93"/>
                <a:gd name="T96" fmla="*/ 123 w 128"/>
                <a:gd name="T97" fmla="*/ 3 h 93"/>
                <a:gd name="T98" fmla="*/ 123 w 128"/>
                <a:gd name="T99" fmla="*/ 2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8" h="93">
                  <a:moveTo>
                    <a:pt x="126" y="0"/>
                  </a:moveTo>
                  <a:cubicBezTo>
                    <a:pt x="2" y="0"/>
                    <a:pt x="2" y="0"/>
                    <a:pt x="2" y="0"/>
                  </a:cubicBezTo>
                  <a:cubicBezTo>
                    <a:pt x="1" y="0"/>
                    <a:pt x="0" y="1"/>
                    <a:pt x="0" y="3"/>
                  </a:cubicBezTo>
                  <a:cubicBezTo>
                    <a:pt x="0" y="29"/>
                    <a:pt x="0" y="29"/>
                    <a:pt x="0" y="29"/>
                  </a:cubicBezTo>
                  <a:cubicBezTo>
                    <a:pt x="0" y="29"/>
                    <a:pt x="0" y="30"/>
                    <a:pt x="1" y="30"/>
                  </a:cubicBezTo>
                  <a:cubicBezTo>
                    <a:pt x="36" y="66"/>
                    <a:pt x="36" y="66"/>
                    <a:pt x="36" y="66"/>
                  </a:cubicBezTo>
                  <a:cubicBezTo>
                    <a:pt x="36" y="67"/>
                    <a:pt x="36" y="67"/>
                    <a:pt x="36" y="67"/>
                  </a:cubicBezTo>
                  <a:cubicBezTo>
                    <a:pt x="37" y="81"/>
                    <a:pt x="49" y="93"/>
                    <a:pt x="64" y="93"/>
                  </a:cubicBezTo>
                  <a:cubicBezTo>
                    <a:pt x="79" y="93"/>
                    <a:pt x="91" y="81"/>
                    <a:pt x="92" y="67"/>
                  </a:cubicBezTo>
                  <a:cubicBezTo>
                    <a:pt x="92" y="66"/>
                    <a:pt x="92" y="66"/>
                    <a:pt x="92" y="66"/>
                  </a:cubicBezTo>
                  <a:cubicBezTo>
                    <a:pt x="92" y="66"/>
                    <a:pt x="92" y="66"/>
                    <a:pt x="92" y="66"/>
                  </a:cubicBezTo>
                  <a:cubicBezTo>
                    <a:pt x="127" y="30"/>
                    <a:pt x="127" y="30"/>
                    <a:pt x="127" y="30"/>
                  </a:cubicBezTo>
                  <a:cubicBezTo>
                    <a:pt x="128" y="30"/>
                    <a:pt x="128" y="29"/>
                    <a:pt x="128" y="29"/>
                  </a:cubicBezTo>
                  <a:cubicBezTo>
                    <a:pt x="128" y="3"/>
                    <a:pt x="128" y="3"/>
                    <a:pt x="128" y="3"/>
                  </a:cubicBezTo>
                  <a:cubicBezTo>
                    <a:pt x="128" y="1"/>
                    <a:pt x="127" y="0"/>
                    <a:pt x="126" y="0"/>
                  </a:cubicBezTo>
                  <a:close/>
                  <a:moveTo>
                    <a:pt x="115" y="5"/>
                  </a:moveTo>
                  <a:cubicBezTo>
                    <a:pt x="97" y="23"/>
                    <a:pt x="97" y="23"/>
                    <a:pt x="97" y="23"/>
                  </a:cubicBezTo>
                  <a:cubicBezTo>
                    <a:pt x="31" y="23"/>
                    <a:pt x="31" y="23"/>
                    <a:pt x="31" y="23"/>
                  </a:cubicBezTo>
                  <a:cubicBezTo>
                    <a:pt x="13" y="5"/>
                    <a:pt x="13" y="5"/>
                    <a:pt x="13" y="5"/>
                  </a:cubicBezTo>
                  <a:lnTo>
                    <a:pt x="115" y="5"/>
                  </a:lnTo>
                  <a:close/>
                  <a:moveTo>
                    <a:pt x="93" y="27"/>
                  </a:moveTo>
                  <a:cubicBezTo>
                    <a:pt x="79" y="41"/>
                    <a:pt x="79" y="41"/>
                    <a:pt x="79" y="41"/>
                  </a:cubicBezTo>
                  <a:cubicBezTo>
                    <a:pt x="78" y="41"/>
                    <a:pt x="78" y="41"/>
                    <a:pt x="78" y="41"/>
                  </a:cubicBezTo>
                  <a:cubicBezTo>
                    <a:pt x="69" y="36"/>
                    <a:pt x="59" y="36"/>
                    <a:pt x="50" y="41"/>
                  </a:cubicBezTo>
                  <a:cubicBezTo>
                    <a:pt x="49" y="41"/>
                    <a:pt x="49" y="41"/>
                    <a:pt x="49" y="41"/>
                  </a:cubicBezTo>
                  <a:cubicBezTo>
                    <a:pt x="35" y="27"/>
                    <a:pt x="35" y="27"/>
                    <a:pt x="35" y="27"/>
                  </a:cubicBezTo>
                  <a:lnTo>
                    <a:pt x="93" y="27"/>
                  </a:lnTo>
                  <a:close/>
                  <a:moveTo>
                    <a:pt x="37" y="60"/>
                  </a:moveTo>
                  <a:cubicBezTo>
                    <a:pt x="5" y="28"/>
                    <a:pt x="5" y="28"/>
                    <a:pt x="5" y="28"/>
                  </a:cubicBezTo>
                  <a:cubicBezTo>
                    <a:pt x="5" y="3"/>
                    <a:pt x="5" y="3"/>
                    <a:pt x="5" y="3"/>
                  </a:cubicBezTo>
                  <a:cubicBezTo>
                    <a:pt x="46" y="44"/>
                    <a:pt x="46" y="44"/>
                    <a:pt x="46" y="44"/>
                  </a:cubicBezTo>
                  <a:cubicBezTo>
                    <a:pt x="45" y="45"/>
                    <a:pt x="45" y="45"/>
                    <a:pt x="45" y="45"/>
                  </a:cubicBezTo>
                  <a:cubicBezTo>
                    <a:pt x="41" y="49"/>
                    <a:pt x="38" y="53"/>
                    <a:pt x="37" y="58"/>
                  </a:cubicBezTo>
                  <a:lnTo>
                    <a:pt x="37" y="60"/>
                  </a:lnTo>
                  <a:close/>
                  <a:moveTo>
                    <a:pt x="80" y="81"/>
                  </a:moveTo>
                  <a:cubicBezTo>
                    <a:pt x="76" y="86"/>
                    <a:pt x="70" y="88"/>
                    <a:pt x="64" y="88"/>
                  </a:cubicBezTo>
                  <a:cubicBezTo>
                    <a:pt x="58" y="88"/>
                    <a:pt x="52" y="86"/>
                    <a:pt x="48" y="81"/>
                  </a:cubicBezTo>
                  <a:cubicBezTo>
                    <a:pt x="43" y="77"/>
                    <a:pt x="41" y="71"/>
                    <a:pt x="41" y="65"/>
                  </a:cubicBezTo>
                  <a:cubicBezTo>
                    <a:pt x="41" y="59"/>
                    <a:pt x="43" y="53"/>
                    <a:pt x="48" y="49"/>
                  </a:cubicBezTo>
                  <a:cubicBezTo>
                    <a:pt x="52" y="44"/>
                    <a:pt x="58" y="42"/>
                    <a:pt x="64" y="42"/>
                  </a:cubicBezTo>
                  <a:cubicBezTo>
                    <a:pt x="70" y="42"/>
                    <a:pt x="76" y="44"/>
                    <a:pt x="80" y="49"/>
                  </a:cubicBezTo>
                  <a:cubicBezTo>
                    <a:pt x="85" y="53"/>
                    <a:pt x="87" y="59"/>
                    <a:pt x="87" y="65"/>
                  </a:cubicBezTo>
                  <a:cubicBezTo>
                    <a:pt x="87" y="71"/>
                    <a:pt x="85" y="77"/>
                    <a:pt x="80" y="81"/>
                  </a:cubicBezTo>
                  <a:close/>
                  <a:moveTo>
                    <a:pt x="123" y="28"/>
                  </a:moveTo>
                  <a:cubicBezTo>
                    <a:pt x="91" y="60"/>
                    <a:pt x="91" y="60"/>
                    <a:pt x="91" y="60"/>
                  </a:cubicBezTo>
                  <a:cubicBezTo>
                    <a:pt x="91" y="58"/>
                    <a:pt x="91" y="58"/>
                    <a:pt x="91" y="58"/>
                  </a:cubicBezTo>
                  <a:cubicBezTo>
                    <a:pt x="89" y="53"/>
                    <a:pt x="87" y="49"/>
                    <a:pt x="83" y="45"/>
                  </a:cubicBezTo>
                  <a:cubicBezTo>
                    <a:pt x="82" y="44"/>
                    <a:pt x="82" y="44"/>
                    <a:pt x="82" y="44"/>
                  </a:cubicBezTo>
                  <a:cubicBezTo>
                    <a:pt x="123" y="3"/>
                    <a:pt x="123" y="3"/>
                    <a:pt x="123" y="3"/>
                  </a:cubicBezTo>
                  <a:lnTo>
                    <a:pt x="123"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0" name="Freeform 10"/>
          <p:cNvSpPr>
            <a:spLocks noEditPoints="1"/>
          </p:cNvSpPr>
          <p:nvPr/>
        </p:nvSpPr>
        <p:spPr bwMode="auto">
          <a:xfrm>
            <a:off x="8256588" y="6073776"/>
            <a:ext cx="481013" cy="481013"/>
          </a:xfrm>
          <a:custGeom>
            <a:avLst/>
            <a:gdLst>
              <a:gd name="T0" fmla="*/ 122 w 128"/>
              <a:gd name="T1" fmla="*/ 93 h 128"/>
              <a:gd name="T2" fmla="*/ 127 w 128"/>
              <a:gd name="T3" fmla="*/ 31 h 128"/>
              <a:gd name="T4" fmla="*/ 128 w 128"/>
              <a:gd name="T5" fmla="*/ 6 h 128"/>
              <a:gd name="T6" fmla="*/ 6 w 128"/>
              <a:gd name="T7" fmla="*/ 0 h 128"/>
              <a:gd name="T8" fmla="*/ 0 w 128"/>
              <a:gd name="T9" fmla="*/ 28 h 128"/>
              <a:gd name="T10" fmla="*/ 72 w 128"/>
              <a:gd name="T11" fmla="*/ 34 h 128"/>
              <a:gd name="T12" fmla="*/ 0 w 128"/>
              <a:gd name="T13" fmla="*/ 97 h 128"/>
              <a:gd name="T14" fmla="*/ 6 w 128"/>
              <a:gd name="T15" fmla="*/ 128 h 128"/>
              <a:gd name="T16" fmla="*/ 128 w 128"/>
              <a:gd name="T17" fmla="*/ 122 h 128"/>
              <a:gd name="T18" fmla="*/ 5 w 128"/>
              <a:gd name="T19" fmla="*/ 29 h 128"/>
              <a:gd name="T20" fmla="*/ 17 w 128"/>
              <a:gd name="T21" fmla="*/ 4 h 128"/>
              <a:gd name="T22" fmla="*/ 20 w 128"/>
              <a:gd name="T23" fmla="*/ 15 h 128"/>
              <a:gd name="T24" fmla="*/ 22 w 128"/>
              <a:gd name="T25" fmla="*/ 4 h 128"/>
              <a:gd name="T26" fmla="*/ 32 w 128"/>
              <a:gd name="T27" fmla="*/ 13 h 128"/>
              <a:gd name="T28" fmla="*/ 37 w 128"/>
              <a:gd name="T29" fmla="*/ 13 h 128"/>
              <a:gd name="T30" fmla="*/ 47 w 128"/>
              <a:gd name="T31" fmla="*/ 4 h 128"/>
              <a:gd name="T32" fmla="*/ 49 w 128"/>
              <a:gd name="T33" fmla="*/ 15 h 128"/>
              <a:gd name="T34" fmla="*/ 51 w 128"/>
              <a:gd name="T35" fmla="*/ 4 h 128"/>
              <a:gd name="T36" fmla="*/ 62 w 128"/>
              <a:gd name="T37" fmla="*/ 13 h 128"/>
              <a:gd name="T38" fmla="*/ 66 w 128"/>
              <a:gd name="T39" fmla="*/ 13 h 128"/>
              <a:gd name="T40" fmla="*/ 77 w 128"/>
              <a:gd name="T41" fmla="*/ 4 h 128"/>
              <a:gd name="T42" fmla="*/ 79 w 128"/>
              <a:gd name="T43" fmla="*/ 15 h 128"/>
              <a:gd name="T44" fmla="*/ 81 w 128"/>
              <a:gd name="T45" fmla="*/ 4 h 128"/>
              <a:gd name="T46" fmla="*/ 91 w 128"/>
              <a:gd name="T47" fmla="*/ 13 h 128"/>
              <a:gd name="T48" fmla="*/ 96 w 128"/>
              <a:gd name="T49" fmla="*/ 13 h 128"/>
              <a:gd name="T50" fmla="*/ 106 w 128"/>
              <a:gd name="T51" fmla="*/ 4 h 128"/>
              <a:gd name="T52" fmla="*/ 109 w 128"/>
              <a:gd name="T53" fmla="*/ 15 h 128"/>
              <a:gd name="T54" fmla="*/ 111 w 128"/>
              <a:gd name="T55" fmla="*/ 4 h 128"/>
              <a:gd name="T56" fmla="*/ 123 w 128"/>
              <a:gd name="T57" fmla="*/ 29 h 128"/>
              <a:gd name="T58" fmla="*/ 79 w 128"/>
              <a:gd name="T59" fmla="*/ 34 h 128"/>
              <a:gd name="T60" fmla="*/ 49 w 128"/>
              <a:gd name="T61" fmla="*/ 93 h 128"/>
              <a:gd name="T62" fmla="*/ 79 w 128"/>
              <a:gd name="T63" fmla="*/ 34 h 128"/>
              <a:gd name="T64" fmla="*/ 5 w 128"/>
              <a:gd name="T65" fmla="*/ 123 h 128"/>
              <a:gd name="T66" fmla="*/ 17 w 128"/>
              <a:gd name="T67" fmla="*/ 98 h 128"/>
              <a:gd name="T68" fmla="*/ 20 w 128"/>
              <a:gd name="T69" fmla="*/ 109 h 128"/>
              <a:gd name="T70" fmla="*/ 22 w 128"/>
              <a:gd name="T71" fmla="*/ 98 h 128"/>
              <a:gd name="T72" fmla="*/ 32 w 128"/>
              <a:gd name="T73" fmla="*/ 107 h 128"/>
              <a:gd name="T74" fmla="*/ 37 w 128"/>
              <a:gd name="T75" fmla="*/ 107 h 128"/>
              <a:gd name="T76" fmla="*/ 47 w 128"/>
              <a:gd name="T77" fmla="*/ 98 h 128"/>
              <a:gd name="T78" fmla="*/ 49 w 128"/>
              <a:gd name="T79" fmla="*/ 109 h 128"/>
              <a:gd name="T80" fmla="*/ 51 w 128"/>
              <a:gd name="T81" fmla="*/ 98 h 128"/>
              <a:gd name="T82" fmla="*/ 62 w 128"/>
              <a:gd name="T83" fmla="*/ 107 h 128"/>
              <a:gd name="T84" fmla="*/ 66 w 128"/>
              <a:gd name="T85" fmla="*/ 107 h 128"/>
              <a:gd name="T86" fmla="*/ 77 w 128"/>
              <a:gd name="T87" fmla="*/ 98 h 128"/>
              <a:gd name="T88" fmla="*/ 79 w 128"/>
              <a:gd name="T89" fmla="*/ 109 h 128"/>
              <a:gd name="T90" fmla="*/ 81 w 128"/>
              <a:gd name="T91" fmla="*/ 98 h 128"/>
              <a:gd name="T92" fmla="*/ 91 w 128"/>
              <a:gd name="T93" fmla="*/ 107 h 128"/>
              <a:gd name="T94" fmla="*/ 96 w 128"/>
              <a:gd name="T95" fmla="*/ 107 h 128"/>
              <a:gd name="T96" fmla="*/ 106 w 128"/>
              <a:gd name="T97" fmla="*/ 98 h 128"/>
              <a:gd name="T98" fmla="*/ 109 w 128"/>
              <a:gd name="T99" fmla="*/ 109 h 128"/>
              <a:gd name="T100" fmla="*/ 111 w 128"/>
              <a:gd name="T101" fmla="*/ 98 h 128"/>
              <a:gd name="T102" fmla="*/ 123 w 128"/>
              <a:gd name="T103"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 h="128">
                <a:moveTo>
                  <a:pt x="128" y="99"/>
                </a:moveTo>
                <a:cubicBezTo>
                  <a:pt x="128" y="96"/>
                  <a:pt x="125" y="93"/>
                  <a:pt x="122" y="93"/>
                </a:cubicBezTo>
                <a:cubicBezTo>
                  <a:pt x="56" y="93"/>
                  <a:pt x="56" y="93"/>
                  <a:pt x="56" y="93"/>
                </a:cubicBezTo>
                <a:cubicBezTo>
                  <a:pt x="127" y="31"/>
                  <a:pt x="127" y="31"/>
                  <a:pt x="127" y="31"/>
                </a:cubicBezTo>
                <a:cubicBezTo>
                  <a:pt x="128" y="31"/>
                  <a:pt x="128" y="30"/>
                  <a:pt x="128" y="30"/>
                </a:cubicBezTo>
                <a:cubicBezTo>
                  <a:pt x="128" y="6"/>
                  <a:pt x="128" y="6"/>
                  <a:pt x="128" y="6"/>
                </a:cubicBezTo>
                <a:cubicBezTo>
                  <a:pt x="128" y="2"/>
                  <a:pt x="125" y="0"/>
                  <a:pt x="122" y="0"/>
                </a:cubicBezTo>
                <a:cubicBezTo>
                  <a:pt x="6" y="0"/>
                  <a:pt x="6" y="0"/>
                  <a:pt x="6" y="0"/>
                </a:cubicBezTo>
                <a:cubicBezTo>
                  <a:pt x="3" y="0"/>
                  <a:pt x="0" y="2"/>
                  <a:pt x="0" y="6"/>
                </a:cubicBezTo>
                <a:cubicBezTo>
                  <a:pt x="0" y="28"/>
                  <a:pt x="0" y="28"/>
                  <a:pt x="0" y="28"/>
                </a:cubicBezTo>
                <a:cubicBezTo>
                  <a:pt x="0" y="31"/>
                  <a:pt x="3" y="34"/>
                  <a:pt x="6" y="34"/>
                </a:cubicBezTo>
                <a:cubicBezTo>
                  <a:pt x="72" y="34"/>
                  <a:pt x="72" y="34"/>
                  <a:pt x="72" y="34"/>
                </a:cubicBezTo>
                <a:cubicBezTo>
                  <a:pt x="1" y="96"/>
                  <a:pt x="1" y="96"/>
                  <a:pt x="1" y="96"/>
                </a:cubicBezTo>
                <a:cubicBezTo>
                  <a:pt x="0" y="96"/>
                  <a:pt x="0" y="97"/>
                  <a:pt x="0" y="97"/>
                </a:cubicBezTo>
                <a:cubicBezTo>
                  <a:pt x="0" y="122"/>
                  <a:pt x="0" y="122"/>
                  <a:pt x="0" y="122"/>
                </a:cubicBezTo>
                <a:cubicBezTo>
                  <a:pt x="0" y="125"/>
                  <a:pt x="3" y="128"/>
                  <a:pt x="6" y="128"/>
                </a:cubicBezTo>
                <a:cubicBezTo>
                  <a:pt x="122" y="128"/>
                  <a:pt x="122" y="128"/>
                  <a:pt x="122" y="128"/>
                </a:cubicBezTo>
                <a:cubicBezTo>
                  <a:pt x="125" y="128"/>
                  <a:pt x="128" y="125"/>
                  <a:pt x="128" y="122"/>
                </a:cubicBezTo>
                <a:lnTo>
                  <a:pt x="128" y="99"/>
                </a:lnTo>
                <a:close/>
                <a:moveTo>
                  <a:pt x="5" y="29"/>
                </a:moveTo>
                <a:cubicBezTo>
                  <a:pt x="5" y="4"/>
                  <a:pt x="5" y="4"/>
                  <a:pt x="5" y="4"/>
                </a:cubicBezTo>
                <a:cubicBezTo>
                  <a:pt x="17" y="4"/>
                  <a:pt x="17" y="4"/>
                  <a:pt x="17" y="4"/>
                </a:cubicBezTo>
                <a:cubicBezTo>
                  <a:pt x="17" y="13"/>
                  <a:pt x="17" y="13"/>
                  <a:pt x="17" y="13"/>
                </a:cubicBezTo>
                <a:cubicBezTo>
                  <a:pt x="17" y="14"/>
                  <a:pt x="18" y="15"/>
                  <a:pt x="20" y="15"/>
                </a:cubicBezTo>
                <a:cubicBezTo>
                  <a:pt x="21" y="15"/>
                  <a:pt x="22" y="14"/>
                  <a:pt x="22" y="13"/>
                </a:cubicBezTo>
                <a:cubicBezTo>
                  <a:pt x="22" y="4"/>
                  <a:pt x="22" y="4"/>
                  <a:pt x="22" y="4"/>
                </a:cubicBezTo>
                <a:cubicBezTo>
                  <a:pt x="32" y="4"/>
                  <a:pt x="32" y="4"/>
                  <a:pt x="32" y="4"/>
                </a:cubicBezTo>
                <a:cubicBezTo>
                  <a:pt x="32" y="13"/>
                  <a:pt x="32" y="13"/>
                  <a:pt x="32" y="13"/>
                </a:cubicBezTo>
                <a:cubicBezTo>
                  <a:pt x="32" y="14"/>
                  <a:pt x="33" y="15"/>
                  <a:pt x="34" y="15"/>
                </a:cubicBezTo>
                <a:cubicBezTo>
                  <a:pt x="36" y="15"/>
                  <a:pt x="37" y="14"/>
                  <a:pt x="37" y="13"/>
                </a:cubicBezTo>
                <a:cubicBezTo>
                  <a:pt x="37" y="4"/>
                  <a:pt x="37" y="4"/>
                  <a:pt x="37" y="4"/>
                </a:cubicBezTo>
                <a:cubicBezTo>
                  <a:pt x="47" y="4"/>
                  <a:pt x="47" y="4"/>
                  <a:pt x="47" y="4"/>
                </a:cubicBezTo>
                <a:cubicBezTo>
                  <a:pt x="47" y="13"/>
                  <a:pt x="47" y="13"/>
                  <a:pt x="47" y="13"/>
                </a:cubicBezTo>
                <a:cubicBezTo>
                  <a:pt x="47" y="14"/>
                  <a:pt x="48" y="15"/>
                  <a:pt x="49" y="15"/>
                </a:cubicBezTo>
                <a:cubicBezTo>
                  <a:pt x="50" y="15"/>
                  <a:pt x="51" y="14"/>
                  <a:pt x="51" y="13"/>
                </a:cubicBezTo>
                <a:cubicBezTo>
                  <a:pt x="51" y="4"/>
                  <a:pt x="51" y="4"/>
                  <a:pt x="51" y="4"/>
                </a:cubicBezTo>
                <a:cubicBezTo>
                  <a:pt x="62" y="4"/>
                  <a:pt x="62" y="4"/>
                  <a:pt x="62" y="4"/>
                </a:cubicBezTo>
                <a:cubicBezTo>
                  <a:pt x="62" y="13"/>
                  <a:pt x="62" y="13"/>
                  <a:pt x="62" y="13"/>
                </a:cubicBezTo>
                <a:cubicBezTo>
                  <a:pt x="62" y="14"/>
                  <a:pt x="63" y="15"/>
                  <a:pt x="64" y="15"/>
                </a:cubicBezTo>
                <a:cubicBezTo>
                  <a:pt x="65" y="15"/>
                  <a:pt x="66" y="14"/>
                  <a:pt x="66" y="13"/>
                </a:cubicBezTo>
                <a:cubicBezTo>
                  <a:pt x="66" y="4"/>
                  <a:pt x="66" y="4"/>
                  <a:pt x="66" y="4"/>
                </a:cubicBezTo>
                <a:cubicBezTo>
                  <a:pt x="77" y="4"/>
                  <a:pt x="77" y="4"/>
                  <a:pt x="77" y="4"/>
                </a:cubicBezTo>
                <a:cubicBezTo>
                  <a:pt x="77" y="13"/>
                  <a:pt x="77" y="13"/>
                  <a:pt x="77" y="13"/>
                </a:cubicBezTo>
                <a:cubicBezTo>
                  <a:pt x="77" y="14"/>
                  <a:pt x="78" y="15"/>
                  <a:pt x="79" y="15"/>
                </a:cubicBezTo>
                <a:cubicBezTo>
                  <a:pt x="80" y="15"/>
                  <a:pt x="81" y="14"/>
                  <a:pt x="81" y="13"/>
                </a:cubicBezTo>
                <a:cubicBezTo>
                  <a:pt x="81" y="4"/>
                  <a:pt x="81" y="4"/>
                  <a:pt x="81" y="4"/>
                </a:cubicBezTo>
                <a:cubicBezTo>
                  <a:pt x="91" y="4"/>
                  <a:pt x="91" y="4"/>
                  <a:pt x="91" y="4"/>
                </a:cubicBezTo>
                <a:cubicBezTo>
                  <a:pt x="91" y="13"/>
                  <a:pt x="91" y="13"/>
                  <a:pt x="91" y="13"/>
                </a:cubicBezTo>
                <a:cubicBezTo>
                  <a:pt x="91" y="14"/>
                  <a:pt x="92" y="15"/>
                  <a:pt x="94" y="15"/>
                </a:cubicBezTo>
                <a:cubicBezTo>
                  <a:pt x="95" y="15"/>
                  <a:pt x="96" y="14"/>
                  <a:pt x="96" y="13"/>
                </a:cubicBezTo>
                <a:cubicBezTo>
                  <a:pt x="96" y="4"/>
                  <a:pt x="96" y="4"/>
                  <a:pt x="96" y="4"/>
                </a:cubicBezTo>
                <a:cubicBezTo>
                  <a:pt x="106" y="4"/>
                  <a:pt x="106" y="4"/>
                  <a:pt x="106" y="4"/>
                </a:cubicBezTo>
                <a:cubicBezTo>
                  <a:pt x="106" y="13"/>
                  <a:pt x="106" y="13"/>
                  <a:pt x="106" y="13"/>
                </a:cubicBezTo>
                <a:cubicBezTo>
                  <a:pt x="106" y="14"/>
                  <a:pt x="107" y="15"/>
                  <a:pt x="109" y="15"/>
                </a:cubicBezTo>
                <a:cubicBezTo>
                  <a:pt x="110" y="15"/>
                  <a:pt x="111" y="14"/>
                  <a:pt x="111" y="13"/>
                </a:cubicBezTo>
                <a:cubicBezTo>
                  <a:pt x="111" y="4"/>
                  <a:pt x="111" y="4"/>
                  <a:pt x="111" y="4"/>
                </a:cubicBezTo>
                <a:cubicBezTo>
                  <a:pt x="123" y="4"/>
                  <a:pt x="123" y="4"/>
                  <a:pt x="123" y="4"/>
                </a:cubicBezTo>
                <a:cubicBezTo>
                  <a:pt x="123" y="29"/>
                  <a:pt x="123" y="29"/>
                  <a:pt x="123" y="29"/>
                </a:cubicBezTo>
                <a:lnTo>
                  <a:pt x="5" y="29"/>
                </a:lnTo>
                <a:close/>
                <a:moveTo>
                  <a:pt x="79" y="34"/>
                </a:moveTo>
                <a:cubicBezTo>
                  <a:pt x="117" y="34"/>
                  <a:pt x="117" y="34"/>
                  <a:pt x="117" y="34"/>
                </a:cubicBezTo>
                <a:cubicBezTo>
                  <a:pt x="49" y="93"/>
                  <a:pt x="49" y="93"/>
                  <a:pt x="49" y="93"/>
                </a:cubicBezTo>
                <a:cubicBezTo>
                  <a:pt x="10" y="93"/>
                  <a:pt x="10" y="93"/>
                  <a:pt x="10" y="93"/>
                </a:cubicBezTo>
                <a:lnTo>
                  <a:pt x="79" y="34"/>
                </a:lnTo>
                <a:close/>
                <a:moveTo>
                  <a:pt x="123" y="123"/>
                </a:moveTo>
                <a:cubicBezTo>
                  <a:pt x="5" y="123"/>
                  <a:pt x="5" y="123"/>
                  <a:pt x="5" y="123"/>
                </a:cubicBezTo>
                <a:cubicBezTo>
                  <a:pt x="5" y="98"/>
                  <a:pt x="5" y="98"/>
                  <a:pt x="5" y="98"/>
                </a:cubicBezTo>
                <a:cubicBezTo>
                  <a:pt x="17" y="98"/>
                  <a:pt x="17" y="98"/>
                  <a:pt x="17" y="98"/>
                </a:cubicBezTo>
                <a:cubicBezTo>
                  <a:pt x="17" y="107"/>
                  <a:pt x="17" y="107"/>
                  <a:pt x="17" y="107"/>
                </a:cubicBezTo>
                <a:cubicBezTo>
                  <a:pt x="17" y="108"/>
                  <a:pt x="18" y="109"/>
                  <a:pt x="20" y="109"/>
                </a:cubicBezTo>
                <a:cubicBezTo>
                  <a:pt x="21" y="109"/>
                  <a:pt x="22" y="108"/>
                  <a:pt x="22" y="107"/>
                </a:cubicBezTo>
                <a:cubicBezTo>
                  <a:pt x="22" y="98"/>
                  <a:pt x="22" y="98"/>
                  <a:pt x="22" y="98"/>
                </a:cubicBezTo>
                <a:cubicBezTo>
                  <a:pt x="32" y="98"/>
                  <a:pt x="32" y="98"/>
                  <a:pt x="32" y="98"/>
                </a:cubicBezTo>
                <a:cubicBezTo>
                  <a:pt x="32" y="107"/>
                  <a:pt x="32" y="107"/>
                  <a:pt x="32" y="107"/>
                </a:cubicBezTo>
                <a:cubicBezTo>
                  <a:pt x="32" y="108"/>
                  <a:pt x="33" y="109"/>
                  <a:pt x="34" y="109"/>
                </a:cubicBezTo>
                <a:cubicBezTo>
                  <a:pt x="36" y="109"/>
                  <a:pt x="37" y="108"/>
                  <a:pt x="37" y="107"/>
                </a:cubicBezTo>
                <a:cubicBezTo>
                  <a:pt x="37" y="98"/>
                  <a:pt x="37" y="98"/>
                  <a:pt x="37" y="98"/>
                </a:cubicBezTo>
                <a:cubicBezTo>
                  <a:pt x="47" y="98"/>
                  <a:pt x="47" y="98"/>
                  <a:pt x="47" y="98"/>
                </a:cubicBezTo>
                <a:cubicBezTo>
                  <a:pt x="47" y="107"/>
                  <a:pt x="47" y="107"/>
                  <a:pt x="47" y="107"/>
                </a:cubicBezTo>
                <a:cubicBezTo>
                  <a:pt x="47" y="108"/>
                  <a:pt x="48" y="109"/>
                  <a:pt x="49" y="109"/>
                </a:cubicBezTo>
                <a:cubicBezTo>
                  <a:pt x="50" y="109"/>
                  <a:pt x="51" y="108"/>
                  <a:pt x="51" y="107"/>
                </a:cubicBezTo>
                <a:cubicBezTo>
                  <a:pt x="51" y="98"/>
                  <a:pt x="51" y="98"/>
                  <a:pt x="51" y="98"/>
                </a:cubicBezTo>
                <a:cubicBezTo>
                  <a:pt x="62" y="98"/>
                  <a:pt x="62" y="98"/>
                  <a:pt x="62" y="98"/>
                </a:cubicBezTo>
                <a:cubicBezTo>
                  <a:pt x="62" y="107"/>
                  <a:pt x="62" y="107"/>
                  <a:pt x="62" y="107"/>
                </a:cubicBezTo>
                <a:cubicBezTo>
                  <a:pt x="62" y="108"/>
                  <a:pt x="63" y="109"/>
                  <a:pt x="64" y="109"/>
                </a:cubicBezTo>
                <a:cubicBezTo>
                  <a:pt x="65" y="109"/>
                  <a:pt x="66" y="108"/>
                  <a:pt x="66" y="107"/>
                </a:cubicBezTo>
                <a:cubicBezTo>
                  <a:pt x="66" y="98"/>
                  <a:pt x="66" y="98"/>
                  <a:pt x="66" y="98"/>
                </a:cubicBezTo>
                <a:cubicBezTo>
                  <a:pt x="77" y="98"/>
                  <a:pt x="77" y="98"/>
                  <a:pt x="77" y="98"/>
                </a:cubicBezTo>
                <a:cubicBezTo>
                  <a:pt x="77" y="107"/>
                  <a:pt x="77" y="107"/>
                  <a:pt x="77" y="107"/>
                </a:cubicBezTo>
                <a:cubicBezTo>
                  <a:pt x="77" y="108"/>
                  <a:pt x="78" y="109"/>
                  <a:pt x="79" y="109"/>
                </a:cubicBezTo>
                <a:cubicBezTo>
                  <a:pt x="80" y="109"/>
                  <a:pt x="81" y="108"/>
                  <a:pt x="81" y="107"/>
                </a:cubicBezTo>
                <a:cubicBezTo>
                  <a:pt x="81" y="98"/>
                  <a:pt x="81" y="98"/>
                  <a:pt x="81" y="98"/>
                </a:cubicBezTo>
                <a:cubicBezTo>
                  <a:pt x="91" y="98"/>
                  <a:pt x="91" y="98"/>
                  <a:pt x="91" y="98"/>
                </a:cubicBezTo>
                <a:cubicBezTo>
                  <a:pt x="91" y="107"/>
                  <a:pt x="91" y="107"/>
                  <a:pt x="91" y="107"/>
                </a:cubicBezTo>
                <a:cubicBezTo>
                  <a:pt x="91" y="108"/>
                  <a:pt x="92" y="109"/>
                  <a:pt x="94" y="109"/>
                </a:cubicBezTo>
                <a:cubicBezTo>
                  <a:pt x="95" y="109"/>
                  <a:pt x="96" y="108"/>
                  <a:pt x="96" y="107"/>
                </a:cubicBezTo>
                <a:cubicBezTo>
                  <a:pt x="96" y="98"/>
                  <a:pt x="96" y="98"/>
                  <a:pt x="96" y="98"/>
                </a:cubicBezTo>
                <a:cubicBezTo>
                  <a:pt x="106" y="98"/>
                  <a:pt x="106" y="98"/>
                  <a:pt x="106" y="98"/>
                </a:cubicBezTo>
                <a:cubicBezTo>
                  <a:pt x="106" y="107"/>
                  <a:pt x="106" y="107"/>
                  <a:pt x="106" y="107"/>
                </a:cubicBezTo>
                <a:cubicBezTo>
                  <a:pt x="106" y="108"/>
                  <a:pt x="107" y="109"/>
                  <a:pt x="109" y="109"/>
                </a:cubicBezTo>
                <a:cubicBezTo>
                  <a:pt x="110" y="109"/>
                  <a:pt x="111" y="108"/>
                  <a:pt x="111" y="107"/>
                </a:cubicBezTo>
                <a:cubicBezTo>
                  <a:pt x="111" y="98"/>
                  <a:pt x="111" y="98"/>
                  <a:pt x="111" y="98"/>
                </a:cubicBezTo>
                <a:cubicBezTo>
                  <a:pt x="123" y="98"/>
                  <a:pt x="123" y="98"/>
                  <a:pt x="123" y="98"/>
                </a:cubicBezTo>
                <a:lnTo>
                  <a:pt x="123" y="12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 name="Freeform 11"/>
          <p:cNvSpPr>
            <a:spLocks noEditPoints="1"/>
          </p:cNvSpPr>
          <p:nvPr/>
        </p:nvSpPr>
        <p:spPr bwMode="auto">
          <a:xfrm>
            <a:off x="7351713" y="6073776"/>
            <a:ext cx="368300" cy="481013"/>
          </a:xfrm>
          <a:custGeom>
            <a:avLst/>
            <a:gdLst>
              <a:gd name="T0" fmla="*/ 98 w 98"/>
              <a:gd name="T1" fmla="*/ 85 h 128"/>
              <a:gd name="T2" fmla="*/ 81 w 98"/>
              <a:gd name="T3" fmla="*/ 48 h 128"/>
              <a:gd name="T4" fmla="*/ 81 w 98"/>
              <a:gd name="T5" fmla="*/ 48 h 128"/>
              <a:gd name="T6" fmla="*/ 81 w 98"/>
              <a:gd name="T7" fmla="*/ 6 h 128"/>
              <a:gd name="T8" fmla="*/ 75 w 98"/>
              <a:gd name="T9" fmla="*/ 0 h 128"/>
              <a:gd name="T10" fmla="*/ 23 w 98"/>
              <a:gd name="T11" fmla="*/ 0 h 128"/>
              <a:gd name="T12" fmla="*/ 17 w 98"/>
              <a:gd name="T13" fmla="*/ 6 h 128"/>
              <a:gd name="T14" fmla="*/ 17 w 98"/>
              <a:gd name="T15" fmla="*/ 48 h 128"/>
              <a:gd name="T16" fmla="*/ 17 w 98"/>
              <a:gd name="T17" fmla="*/ 48 h 128"/>
              <a:gd name="T18" fmla="*/ 0 w 98"/>
              <a:gd name="T19" fmla="*/ 85 h 128"/>
              <a:gd name="T20" fmla="*/ 25 w 98"/>
              <a:gd name="T21" fmla="*/ 127 h 128"/>
              <a:gd name="T22" fmla="*/ 26 w 98"/>
              <a:gd name="T23" fmla="*/ 128 h 128"/>
              <a:gd name="T24" fmla="*/ 72 w 98"/>
              <a:gd name="T25" fmla="*/ 128 h 128"/>
              <a:gd name="T26" fmla="*/ 73 w 98"/>
              <a:gd name="T27" fmla="*/ 127 h 128"/>
              <a:gd name="T28" fmla="*/ 98 w 98"/>
              <a:gd name="T29" fmla="*/ 85 h 128"/>
              <a:gd name="T30" fmla="*/ 22 w 98"/>
              <a:gd name="T31" fmla="*/ 4 h 128"/>
              <a:gd name="T32" fmla="*/ 76 w 98"/>
              <a:gd name="T33" fmla="*/ 4 h 128"/>
              <a:gd name="T34" fmla="*/ 76 w 98"/>
              <a:gd name="T35" fmla="*/ 44 h 128"/>
              <a:gd name="T36" fmla="*/ 74 w 98"/>
              <a:gd name="T37" fmla="*/ 43 h 128"/>
              <a:gd name="T38" fmla="*/ 67 w 98"/>
              <a:gd name="T39" fmla="*/ 39 h 128"/>
              <a:gd name="T40" fmla="*/ 66 w 98"/>
              <a:gd name="T41" fmla="*/ 39 h 128"/>
              <a:gd name="T42" fmla="*/ 66 w 98"/>
              <a:gd name="T43" fmla="*/ 20 h 128"/>
              <a:gd name="T44" fmla="*/ 60 w 98"/>
              <a:gd name="T45" fmla="*/ 14 h 128"/>
              <a:gd name="T46" fmla="*/ 38 w 98"/>
              <a:gd name="T47" fmla="*/ 14 h 128"/>
              <a:gd name="T48" fmla="*/ 32 w 98"/>
              <a:gd name="T49" fmla="*/ 20 h 128"/>
              <a:gd name="T50" fmla="*/ 32 w 98"/>
              <a:gd name="T51" fmla="*/ 39 h 128"/>
              <a:gd name="T52" fmla="*/ 31 w 98"/>
              <a:gd name="T53" fmla="*/ 39 h 128"/>
              <a:gd name="T54" fmla="*/ 24 w 98"/>
              <a:gd name="T55" fmla="*/ 43 h 128"/>
              <a:gd name="T56" fmla="*/ 22 w 98"/>
              <a:gd name="T57" fmla="*/ 44 h 128"/>
              <a:gd name="T58" fmla="*/ 22 w 98"/>
              <a:gd name="T59" fmla="*/ 4 h 128"/>
              <a:gd name="T60" fmla="*/ 62 w 98"/>
              <a:gd name="T61" fmla="*/ 19 h 128"/>
              <a:gd name="T62" fmla="*/ 62 w 98"/>
              <a:gd name="T63" fmla="*/ 38 h 128"/>
              <a:gd name="T64" fmla="*/ 60 w 98"/>
              <a:gd name="T65" fmla="*/ 37 h 128"/>
              <a:gd name="T66" fmla="*/ 38 w 98"/>
              <a:gd name="T67" fmla="*/ 37 h 128"/>
              <a:gd name="T68" fmla="*/ 36 w 98"/>
              <a:gd name="T69" fmla="*/ 38 h 128"/>
              <a:gd name="T70" fmla="*/ 36 w 98"/>
              <a:gd name="T71" fmla="*/ 19 h 128"/>
              <a:gd name="T72" fmla="*/ 62 w 98"/>
              <a:gd name="T73" fmla="*/ 19 h 128"/>
              <a:gd name="T74" fmla="*/ 71 w 98"/>
              <a:gd name="T75" fmla="*/ 123 h 128"/>
              <a:gd name="T76" fmla="*/ 71 w 98"/>
              <a:gd name="T77" fmla="*/ 123 h 128"/>
              <a:gd name="T78" fmla="*/ 27 w 98"/>
              <a:gd name="T79" fmla="*/ 123 h 128"/>
              <a:gd name="T80" fmla="*/ 27 w 98"/>
              <a:gd name="T81" fmla="*/ 123 h 128"/>
              <a:gd name="T82" fmla="*/ 11 w 98"/>
              <a:gd name="T83" fmla="*/ 108 h 128"/>
              <a:gd name="T84" fmla="*/ 5 w 98"/>
              <a:gd name="T85" fmla="*/ 85 h 128"/>
              <a:gd name="T86" fmla="*/ 8 w 98"/>
              <a:gd name="T87" fmla="*/ 67 h 128"/>
              <a:gd name="T88" fmla="*/ 18 w 98"/>
              <a:gd name="T89" fmla="*/ 53 h 128"/>
              <a:gd name="T90" fmla="*/ 32 w 98"/>
              <a:gd name="T91" fmla="*/ 44 h 128"/>
              <a:gd name="T92" fmla="*/ 66 w 98"/>
              <a:gd name="T93" fmla="*/ 44 h 128"/>
              <a:gd name="T94" fmla="*/ 80 w 98"/>
              <a:gd name="T95" fmla="*/ 53 h 128"/>
              <a:gd name="T96" fmla="*/ 90 w 98"/>
              <a:gd name="T97" fmla="*/ 67 h 128"/>
              <a:gd name="T98" fmla="*/ 93 w 98"/>
              <a:gd name="T99" fmla="*/ 85 h 128"/>
              <a:gd name="T100" fmla="*/ 87 w 98"/>
              <a:gd name="T101" fmla="*/ 108 h 128"/>
              <a:gd name="T102" fmla="*/ 71 w 98"/>
              <a:gd name="T103"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8" h="128">
                <a:moveTo>
                  <a:pt x="98" y="85"/>
                </a:moveTo>
                <a:cubicBezTo>
                  <a:pt x="98" y="71"/>
                  <a:pt x="92" y="58"/>
                  <a:pt x="81" y="48"/>
                </a:cubicBezTo>
                <a:cubicBezTo>
                  <a:pt x="81" y="48"/>
                  <a:pt x="81" y="48"/>
                  <a:pt x="81" y="48"/>
                </a:cubicBezTo>
                <a:cubicBezTo>
                  <a:pt x="81" y="6"/>
                  <a:pt x="81" y="6"/>
                  <a:pt x="81" y="6"/>
                </a:cubicBezTo>
                <a:cubicBezTo>
                  <a:pt x="81" y="2"/>
                  <a:pt x="78" y="0"/>
                  <a:pt x="75" y="0"/>
                </a:cubicBezTo>
                <a:cubicBezTo>
                  <a:pt x="23" y="0"/>
                  <a:pt x="23" y="0"/>
                  <a:pt x="23" y="0"/>
                </a:cubicBezTo>
                <a:cubicBezTo>
                  <a:pt x="20" y="0"/>
                  <a:pt x="17" y="2"/>
                  <a:pt x="17" y="6"/>
                </a:cubicBezTo>
                <a:cubicBezTo>
                  <a:pt x="17" y="48"/>
                  <a:pt x="17" y="48"/>
                  <a:pt x="17" y="48"/>
                </a:cubicBezTo>
                <a:cubicBezTo>
                  <a:pt x="17" y="48"/>
                  <a:pt x="17" y="48"/>
                  <a:pt x="17" y="48"/>
                </a:cubicBezTo>
                <a:cubicBezTo>
                  <a:pt x="6" y="58"/>
                  <a:pt x="0" y="71"/>
                  <a:pt x="0" y="85"/>
                </a:cubicBezTo>
                <a:cubicBezTo>
                  <a:pt x="0" y="102"/>
                  <a:pt x="10" y="119"/>
                  <a:pt x="25" y="127"/>
                </a:cubicBezTo>
                <a:cubicBezTo>
                  <a:pt x="26" y="127"/>
                  <a:pt x="26" y="128"/>
                  <a:pt x="26" y="128"/>
                </a:cubicBezTo>
                <a:cubicBezTo>
                  <a:pt x="72" y="128"/>
                  <a:pt x="72" y="128"/>
                  <a:pt x="72" y="128"/>
                </a:cubicBezTo>
                <a:cubicBezTo>
                  <a:pt x="72" y="128"/>
                  <a:pt x="72" y="127"/>
                  <a:pt x="73" y="127"/>
                </a:cubicBezTo>
                <a:cubicBezTo>
                  <a:pt x="88" y="119"/>
                  <a:pt x="98" y="102"/>
                  <a:pt x="98" y="85"/>
                </a:cubicBezTo>
                <a:close/>
                <a:moveTo>
                  <a:pt x="22" y="4"/>
                </a:moveTo>
                <a:cubicBezTo>
                  <a:pt x="76" y="4"/>
                  <a:pt x="76" y="4"/>
                  <a:pt x="76" y="4"/>
                </a:cubicBezTo>
                <a:cubicBezTo>
                  <a:pt x="76" y="44"/>
                  <a:pt x="76" y="44"/>
                  <a:pt x="76" y="44"/>
                </a:cubicBezTo>
                <a:cubicBezTo>
                  <a:pt x="74" y="43"/>
                  <a:pt x="74" y="43"/>
                  <a:pt x="74" y="43"/>
                </a:cubicBezTo>
                <a:cubicBezTo>
                  <a:pt x="72" y="42"/>
                  <a:pt x="70" y="40"/>
                  <a:pt x="67" y="39"/>
                </a:cubicBezTo>
                <a:cubicBezTo>
                  <a:pt x="66" y="39"/>
                  <a:pt x="66" y="39"/>
                  <a:pt x="66" y="39"/>
                </a:cubicBezTo>
                <a:cubicBezTo>
                  <a:pt x="66" y="20"/>
                  <a:pt x="66" y="20"/>
                  <a:pt x="66" y="20"/>
                </a:cubicBezTo>
                <a:cubicBezTo>
                  <a:pt x="66" y="17"/>
                  <a:pt x="63" y="14"/>
                  <a:pt x="60" y="14"/>
                </a:cubicBezTo>
                <a:cubicBezTo>
                  <a:pt x="38" y="14"/>
                  <a:pt x="38" y="14"/>
                  <a:pt x="38" y="14"/>
                </a:cubicBezTo>
                <a:cubicBezTo>
                  <a:pt x="35" y="14"/>
                  <a:pt x="32" y="17"/>
                  <a:pt x="32" y="20"/>
                </a:cubicBezTo>
                <a:cubicBezTo>
                  <a:pt x="32" y="39"/>
                  <a:pt x="32" y="39"/>
                  <a:pt x="32" y="39"/>
                </a:cubicBezTo>
                <a:cubicBezTo>
                  <a:pt x="31" y="39"/>
                  <a:pt x="31" y="39"/>
                  <a:pt x="31" y="39"/>
                </a:cubicBezTo>
                <a:cubicBezTo>
                  <a:pt x="28" y="40"/>
                  <a:pt x="26" y="42"/>
                  <a:pt x="24" y="43"/>
                </a:cubicBezTo>
                <a:cubicBezTo>
                  <a:pt x="22" y="44"/>
                  <a:pt x="22" y="44"/>
                  <a:pt x="22" y="44"/>
                </a:cubicBezTo>
                <a:lnTo>
                  <a:pt x="22" y="4"/>
                </a:lnTo>
                <a:close/>
                <a:moveTo>
                  <a:pt x="62" y="19"/>
                </a:moveTo>
                <a:cubicBezTo>
                  <a:pt x="62" y="38"/>
                  <a:pt x="62" y="38"/>
                  <a:pt x="62" y="38"/>
                </a:cubicBezTo>
                <a:cubicBezTo>
                  <a:pt x="60" y="37"/>
                  <a:pt x="60" y="37"/>
                  <a:pt x="60" y="37"/>
                </a:cubicBezTo>
                <a:cubicBezTo>
                  <a:pt x="53" y="36"/>
                  <a:pt x="45" y="36"/>
                  <a:pt x="38" y="37"/>
                </a:cubicBezTo>
                <a:cubicBezTo>
                  <a:pt x="36" y="38"/>
                  <a:pt x="36" y="38"/>
                  <a:pt x="36" y="38"/>
                </a:cubicBezTo>
                <a:cubicBezTo>
                  <a:pt x="36" y="19"/>
                  <a:pt x="36" y="19"/>
                  <a:pt x="36" y="19"/>
                </a:cubicBezTo>
                <a:lnTo>
                  <a:pt x="62" y="19"/>
                </a:lnTo>
                <a:close/>
                <a:moveTo>
                  <a:pt x="71" y="123"/>
                </a:moveTo>
                <a:cubicBezTo>
                  <a:pt x="71" y="123"/>
                  <a:pt x="71" y="123"/>
                  <a:pt x="71" y="123"/>
                </a:cubicBezTo>
                <a:cubicBezTo>
                  <a:pt x="27" y="123"/>
                  <a:pt x="27" y="123"/>
                  <a:pt x="27" y="123"/>
                </a:cubicBezTo>
                <a:cubicBezTo>
                  <a:pt x="27" y="123"/>
                  <a:pt x="27" y="123"/>
                  <a:pt x="27" y="123"/>
                </a:cubicBezTo>
                <a:cubicBezTo>
                  <a:pt x="20" y="119"/>
                  <a:pt x="15" y="114"/>
                  <a:pt x="11" y="108"/>
                </a:cubicBezTo>
                <a:cubicBezTo>
                  <a:pt x="7" y="101"/>
                  <a:pt x="5" y="93"/>
                  <a:pt x="5" y="85"/>
                </a:cubicBezTo>
                <a:cubicBezTo>
                  <a:pt x="5" y="79"/>
                  <a:pt x="6" y="73"/>
                  <a:pt x="8" y="67"/>
                </a:cubicBezTo>
                <a:cubicBezTo>
                  <a:pt x="11" y="62"/>
                  <a:pt x="14" y="58"/>
                  <a:pt x="18" y="53"/>
                </a:cubicBezTo>
                <a:cubicBezTo>
                  <a:pt x="22" y="49"/>
                  <a:pt x="27" y="46"/>
                  <a:pt x="32" y="44"/>
                </a:cubicBezTo>
                <a:cubicBezTo>
                  <a:pt x="43" y="39"/>
                  <a:pt x="55" y="39"/>
                  <a:pt x="66" y="44"/>
                </a:cubicBezTo>
                <a:cubicBezTo>
                  <a:pt x="71" y="46"/>
                  <a:pt x="76" y="49"/>
                  <a:pt x="80" y="53"/>
                </a:cubicBezTo>
                <a:cubicBezTo>
                  <a:pt x="84" y="58"/>
                  <a:pt x="87" y="62"/>
                  <a:pt x="90" y="67"/>
                </a:cubicBezTo>
                <a:cubicBezTo>
                  <a:pt x="92" y="73"/>
                  <a:pt x="93" y="79"/>
                  <a:pt x="93" y="85"/>
                </a:cubicBezTo>
                <a:cubicBezTo>
                  <a:pt x="93" y="93"/>
                  <a:pt x="91" y="101"/>
                  <a:pt x="87" y="108"/>
                </a:cubicBezTo>
                <a:cubicBezTo>
                  <a:pt x="83" y="114"/>
                  <a:pt x="78" y="119"/>
                  <a:pt x="71" y="123"/>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 name="Freeform 12"/>
          <p:cNvSpPr>
            <a:spLocks noEditPoints="1"/>
          </p:cNvSpPr>
          <p:nvPr/>
        </p:nvSpPr>
        <p:spPr bwMode="auto">
          <a:xfrm>
            <a:off x="6334125" y="6164263"/>
            <a:ext cx="481013" cy="296863"/>
          </a:xfrm>
          <a:custGeom>
            <a:avLst/>
            <a:gdLst>
              <a:gd name="T0" fmla="*/ 118 w 128"/>
              <a:gd name="T1" fmla="*/ 15 h 79"/>
              <a:gd name="T2" fmla="*/ 113 w 128"/>
              <a:gd name="T3" fmla="*/ 16 h 79"/>
              <a:gd name="T4" fmla="*/ 103 w 128"/>
              <a:gd name="T5" fmla="*/ 0 h 79"/>
              <a:gd name="T6" fmla="*/ 94 w 128"/>
              <a:gd name="T7" fmla="*/ 30 h 79"/>
              <a:gd name="T8" fmla="*/ 34 w 128"/>
              <a:gd name="T9" fmla="*/ 10 h 79"/>
              <a:gd name="T10" fmla="*/ 15 w 128"/>
              <a:gd name="T11" fmla="*/ 10 h 79"/>
              <a:gd name="T12" fmla="*/ 13 w 128"/>
              <a:gd name="T13" fmla="*/ 16 h 79"/>
              <a:gd name="T14" fmla="*/ 0 w 128"/>
              <a:gd name="T15" fmla="*/ 25 h 79"/>
              <a:gd name="T16" fmla="*/ 10 w 128"/>
              <a:gd name="T17" fmla="*/ 64 h 79"/>
              <a:gd name="T18" fmla="*/ 15 w 128"/>
              <a:gd name="T19" fmla="*/ 63 h 79"/>
              <a:gd name="T20" fmla="*/ 25 w 128"/>
              <a:gd name="T21" fmla="*/ 79 h 79"/>
              <a:gd name="T22" fmla="*/ 34 w 128"/>
              <a:gd name="T23" fmla="*/ 49 h 79"/>
              <a:gd name="T24" fmla="*/ 94 w 128"/>
              <a:gd name="T25" fmla="*/ 69 h 79"/>
              <a:gd name="T26" fmla="*/ 113 w 128"/>
              <a:gd name="T27" fmla="*/ 69 h 79"/>
              <a:gd name="T28" fmla="*/ 115 w 128"/>
              <a:gd name="T29" fmla="*/ 63 h 79"/>
              <a:gd name="T30" fmla="*/ 128 w 128"/>
              <a:gd name="T31" fmla="*/ 54 h 79"/>
              <a:gd name="T32" fmla="*/ 15 w 128"/>
              <a:gd name="T33" fmla="*/ 54 h 79"/>
              <a:gd name="T34" fmla="*/ 5 w 128"/>
              <a:gd name="T35" fmla="*/ 54 h 79"/>
              <a:gd name="T36" fmla="*/ 10 w 128"/>
              <a:gd name="T37" fmla="*/ 20 h 79"/>
              <a:gd name="T38" fmla="*/ 15 w 128"/>
              <a:gd name="T39" fmla="*/ 54 h 79"/>
              <a:gd name="T40" fmla="*/ 25 w 128"/>
              <a:gd name="T41" fmla="*/ 74 h 79"/>
              <a:gd name="T42" fmla="*/ 19 w 128"/>
              <a:gd name="T43" fmla="*/ 10 h 79"/>
              <a:gd name="T44" fmla="*/ 30 w 128"/>
              <a:gd name="T45" fmla="*/ 10 h 79"/>
              <a:gd name="T46" fmla="*/ 94 w 128"/>
              <a:gd name="T47" fmla="*/ 45 h 79"/>
              <a:gd name="T48" fmla="*/ 34 w 128"/>
              <a:gd name="T49" fmla="*/ 34 h 79"/>
              <a:gd name="T50" fmla="*/ 94 w 128"/>
              <a:gd name="T51" fmla="*/ 45 h 79"/>
              <a:gd name="T52" fmla="*/ 103 w 128"/>
              <a:gd name="T53" fmla="*/ 74 h 79"/>
              <a:gd name="T54" fmla="*/ 98 w 128"/>
              <a:gd name="T55" fmla="*/ 10 h 79"/>
              <a:gd name="T56" fmla="*/ 109 w 128"/>
              <a:gd name="T57" fmla="*/ 10 h 79"/>
              <a:gd name="T58" fmla="*/ 123 w 128"/>
              <a:gd name="T59" fmla="*/ 54 h 79"/>
              <a:gd name="T60" fmla="*/ 113 w 128"/>
              <a:gd name="T61" fmla="*/ 54 h 79"/>
              <a:gd name="T62" fmla="*/ 118 w 128"/>
              <a:gd name="T63" fmla="*/ 20 h 79"/>
              <a:gd name="T64" fmla="*/ 123 w 128"/>
              <a:gd name="T65"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79">
                <a:moveTo>
                  <a:pt x="128" y="25"/>
                </a:moveTo>
                <a:cubicBezTo>
                  <a:pt x="128" y="19"/>
                  <a:pt x="124" y="15"/>
                  <a:pt x="118" y="15"/>
                </a:cubicBezTo>
                <a:cubicBezTo>
                  <a:pt x="117" y="15"/>
                  <a:pt x="116" y="15"/>
                  <a:pt x="115" y="16"/>
                </a:cubicBezTo>
                <a:cubicBezTo>
                  <a:pt x="113" y="16"/>
                  <a:pt x="113" y="16"/>
                  <a:pt x="113" y="16"/>
                </a:cubicBezTo>
                <a:cubicBezTo>
                  <a:pt x="113" y="10"/>
                  <a:pt x="113" y="10"/>
                  <a:pt x="113" y="10"/>
                </a:cubicBezTo>
                <a:cubicBezTo>
                  <a:pt x="113" y="5"/>
                  <a:pt x="109" y="0"/>
                  <a:pt x="103" y="0"/>
                </a:cubicBezTo>
                <a:cubicBezTo>
                  <a:pt x="98" y="0"/>
                  <a:pt x="94" y="5"/>
                  <a:pt x="94" y="10"/>
                </a:cubicBezTo>
                <a:cubicBezTo>
                  <a:pt x="94" y="30"/>
                  <a:pt x="94" y="30"/>
                  <a:pt x="94" y="30"/>
                </a:cubicBezTo>
                <a:cubicBezTo>
                  <a:pt x="34" y="30"/>
                  <a:pt x="34" y="30"/>
                  <a:pt x="34" y="30"/>
                </a:cubicBezTo>
                <a:cubicBezTo>
                  <a:pt x="34" y="10"/>
                  <a:pt x="34" y="10"/>
                  <a:pt x="34" y="10"/>
                </a:cubicBezTo>
                <a:cubicBezTo>
                  <a:pt x="34" y="5"/>
                  <a:pt x="30" y="0"/>
                  <a:pt x="25" y="0"/>
                </a:cubicBezTo>
                <a:cubicBezTo>
                  <a:pt x="19" y="0"/>
                  <a:pt x="15" y="5"/>
                  <a:pt x="15" y="10"/>
                </a:cubicBezTo>
                <a:cubicBezTo>
                  <a:pt x="15" y="16"/>
                  <a:pt x="15" y="16"/>
                  <a:pt x="15" y="16"/>
                </a:cubicBezTo>
                <a:cubicBezTo>
                  <a:pt x="13" y="16"/>
                  <a:pt x="13" y="16"/>
                  <a:pt x="13" y="16"/>
                </a:cubicBezTo>
                <a:cubicBezTo>
                  <a:pt x="12" y="15"/>
                  <a:pt x="11" y="15"/>
                  <a:pt x="10" y="15"/>
                </a:cubicBezTo>
                <a:cubicBezTo>
                  <a:pt x="4" y="15"/>
                  <a:pt x="0" y="19"/>
                  <a:pt x="0" y="25"/>
                </a:cubicBezTo>
                <a:cubicBezTo>
                  <a:pt x="0" y="54"/>
                  <a:pt x="0" y="54"/>
                  <a:pt x="0" y="54"/>
                </a:cubicBezTo>
                <a:cubicBezTo>
                  <a:pt x="0" y="60"/>
                  <a:pt x="4" y="64"/>
                  <a:pt x="10" y="64"/>
                </a:cubicBezTo>
                <a:cubicBezTo>
                  <a:pt x="11" y="64"/>
                  <a:pt x="12" y="64"/>
                  <a:pt x="13" y="63"/>
                </a:cubicBezTo>
                <a:cubicBezTo>
                  <a:pt x="15" y="63"/>
                  <a:pt x="15" y="63"/>
                  <a:pt x="15" y="63"/>
                </a:cubicBezTo>
                <a:cubicBezTo>
                  <a:pt x="15" y="69"/>
                  <a:pt x="15" y="69"/>
                  <a:pt x="15" y="69"/>
                </a:cubicBezTo>
                <a:cubicBezTo>
                  <a:pt x="15" y="75"/>
                  <a:pt x="19" y="79"/>
                  <a:pt x="25" y="79"/>
                </a:cubicBezTo>
                <a:cubicBezTo>
                  <a:pt x="30" y="79"/>
                  <a:pt x="34" y="75"/>
                  <a:pt x="34" y="69"/>
                </a:cubicBezTo>
                <a:cubicBezTo>
                  <a:pt x="34" y="49"/>
                  <a:pt x="34" y="49"/>
                  <a:pt x="34" y="49"/>
                </a:cubicBezTo>
                <a:cubicBezTo>
                  <a:pt x="94" y="49"/>
                  <a:pt x="94" y="49"/>
                  <a:pt x="94" y="49"/>
                </a:cubicBezTo>
                <a:cubicBezTo>
                  <a:pt x="94" y="69"/>
                  <a:pt x="94" y="69"/>
                  <a:pt x="94" y="69"/>
                </a:cubicBezTo>
                <a:cubicBezTo>
                  <a:pt x="94" y="75"/>
                  <a:pt x="98" y="79"/>
                  <a:pt x="103" y="79"/>
                </a:cubicBezTo>
                <a:cubicBezTo>
                  <a:pt x="109" y="79"/>
                  <a:pt x="113" y="75"/>
                  <a:pt x="113" y="69"/>
                </a:cubicBezTo>
                <a:cubicBezTo>
                  <a:pt x="113" y="63"/>
                  <a:pt x="113" y="63"/>
                  <a:pt x="113" y="63"/>
                </a:cubicBezTo>
                <a:cubicBezTo>
                  <a:pt x="115" y="63"/>
                  <a:pt x="115" y="63"/>
                  <a:pt x="115" y="63"/>
                </a:cubicBezTo>
                <a:cubicBezTo>
                  <a:pt x="116" y="64"/>
                  <a:pt x="117" y="64"/>
                  <a:pt x="118" y="64"/>
                </a:cubicBezTo>
                <a:cubicBezTo>
                  <a:pt x="124" y="64"/>
                  <a:pt x="128" y="60"/>
                  <a:pt x="128" y="54"/>
                </a:cubicBezTo>
                <a:lnTo>
                  <a:pt x="128" y="25"/>
                </a:lnTo>
                <a:close/>
                <a:moveTo>
                  <a:pt x="15" y="54"/>
                </a:moveTo>
                <a:cubicBezTo>
                  <a:pt x="15" y="57"/>
                  <a:pt x="13" y="59"/>
                  <a:pt x="10" y="59"/>
                </a:cubicBezTo>
                <a:cubicBezTo>
                  <a:pt x="7" y="59"/>
                  <a:pt x="5" y="57"/>
                  <a:pt x="5" y="54"/>
                </a:cubicBezTo>
                <a:cubicBezTo>
                  <a:pt x="5" y="25"/>
                  <a:pt x="5" y="25"/>
                  <a:pt x="5" y="25"/>
                </a:cubicBezTo>
                <a:cubicBezTo>
                  <a:pt x="5" y="22"/>
                  <a:pt x="7" y="20"/>
                  <a:pt x="10" y="20"/>
                </a:cubicBezTo>
                <a:cubicBezTo>
                  <a:pt x="13" y="20"/>
                  <a:pt x="15" y="22"/>
                  <a:pt x="15" y="25"/>
                </a:cubicBezTo>
                <a:lnTo>
                  <a:pt x="15" y="54"/>
                </a:lnTo>
                <a:close/>
                <a:moveTo>
                  <a:pt x="30" y="69"/>
                </a:moveTo>
                <a:cubicBezTo>
                  <a:pt x="30" y="72"/>
                  <a:pt x="27" y="74"/>
                  <a:pt x="25" y="74"/>
                </a:cubicBezTo>
                <a:cubicBezTo>
                  <a:pt x="22" y="74"/>
                  <a:pt x="19" y="72"/>
                  <a:pt x="19" y="69"/>
                </a:cubicBezTo>
                <a:cubicBezTo>
                  <a:pt x="19" y="10"/>
                  <a:pt x="19" y="10"/>
                  <a:pt x="19" y="10"/>
                </a:cubicBezTo>
                <a:cubicBezTo>
                  <a:pt x="19" y="7"/>
                  <a:pt x="22" y="5"/>
                  <a:pt x="25" y="5"/>
                </a:cubicBezTo>
                <a:cubicBezTo>
                  <a:pt x="27" y="5"/>
                  <a:pt x="30" y="7"/>
                  <a:pt x="30" y="10"/>
                </a:cubicBezTo>
                <a:lnTo>
                  <a:pt x="30" y="69"/>
                </a:lnTo>
                <a:close/>
                <a:moveTo>
                  <a:pt x="94" y="45"/>
                </a:moveTo>
                <a:cubicBezTo>
                  <a:pt x="34" y="45"/>
                  <a:pt x="34" y="45"/>
                  <a:pt x="34" y="45"/>
                </a:cubicBezTo>
                <a:cubicBezTo>
                  <a:pt x="34" y="34"/>
                  <a:pt x="34" y="34"/>
                  <a:pt x="34" y="34"/>
                </a:cubicBezTo>
                <a:cubicBezTo>
                  <a:pt x="94" y="34"/>
                  <a:pt x="94" y="34"/>
                  <a:pt x="94" y="34"/>
                </a:cubicBezTo>
                <a:lnTo>
                  <a:pt x="94" y="45"/>
                </a:lnTo>
                <a:close/>
                <a:moveTo>
                  <a:pt x="109" y="69"/>
                </a:moveTo>
                <a:cubicBezTo>
                  <a:pt x="109" y="72"/>
                  <a:pt x="106" y="74"/>
                  <a:pt x="103" y="74"/>
                </a:cubicBezTo>
                <a:cubicBezTo>
                  <a:pt x="101" y="74"/>
                  <a:pt x="98" y="72"/>
                  <a:pt x="98" y="69"/>
                </a:cubicBezTo>
                <a:cubicBezTo>
                  <a:pt x="98" y="10"/>
                  <a:pt x="98" y="10"/>
                  <a:pt x="98" y="10"/>
                </a:cubicBezTo>
                <a:cubicBezTo>
                  <a:pt x="98" y="7"/>
                  <a:pt x="101" y="5"/>
                  <a:pt x="103" y="5"/>
                </a:cubicBezTo>
                <a:cubicBezTo>
                  <a:pt x="106" y="5"/>
                  <a:pt x="109" y="7"/>
                  <a:pt x="109" y="10"/>
                </a:cubicBezTo>
                <a:lnTo>
                  <a:pt x="109" y="69"/>
                </a:lnTo>
                <a:close/>
                <a:moveTo>
                  <a:pt x="123" y="54"/>
                </a:moveTo>
                <a:cubicBezTo>
                  <a:pt x="123" y="57"/>
                  <a:pt x="121" y="59"/>
                  <a:pt x="118" y="59"/>
                </a:cubicBezTo>
                <a:cubicBezTo>
                  <a:pt x="115" y="59"/>
                  <a:pt x="113" y="57"/>
                  <a:pt x="113" y="54"/>
                </a:cubicBezTo>
                <a:cubicBezTo>
                  <a:pt x="113" y="25"/>
                  <a:pt x="113" y="25"/>
                  <a:pt x="113" y="25"/>
                </a:cubicBezTo>
                <a:cubicBezTo>
                  <a:pt x="113" y="22"/>
                  <a:pt x="115" y="20"/>
                  <a:pt x="118" y="20"/>
                </a:cubicBezTo>
                <a:cubicBezTo>
                  <a:pt x="121" y="20"/>
                  <a:pt x="123" y="22"/>
                  <a:pt x="123" y="25"/>
                </a:cubicBezTo>
                <a:lnTo>
                  <a:pt x="123" y="54"/>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 name="Freeform 13"/>
          <p:cNvSpPr>
            <a:spLocks noEditPoints="1"/>
          </p:cNvSpPr>
          <p:nvPr/>
        </p:nvSpPr>
        <p:spPr bwMode="auto">
          <a:xfrm>
            <a:off x="5437188" y="6067426"/>
            <a:ext cx="352425" cy="487363"/>
          </a:xfrm>
          <a:custGeom>
            <a:avLst/>
            <a:gdLst>
              <a:gd name="T0" fmla="*/ 75 w 94"/>
              <a:gd name="T1" fmla="*/ 125 h 130"/>
              <a:gd name="T2" fmla="*/ 82 w 94"/>
              <a:gd name="T3" fmla="*/ 129 h 130"/>
              <a:gd name="T4" fmla="*/ 89 w 94"/>
              <a:gd name="T5" fmla="*/ 128 h 130"/>
              <a:gd name="T6" fmla="*/ 93 w 94"/>
              <a:gd name="T7" fmla="*/ 126 h 130"/>
              <a:gd name="T8" fmla="*/ 94 w 94"/>
              <a:gd name="T9" fmla="*/ 121 h 130"/>
              <a:gd name="T10" fmla="*/ 86 w 94"/>
              <a:gd name="T11" fmla="*/ 77 h 130"/>
              <a:gd name="T12" fmla="*/ 79 w 94"/>
              <a:gd name="T13" fmla="*/ 73 h 130"/>
              <a:gd name="T14" fmla="*/ 78 w 94"/>
              <a:gd name="T15" fmla="*/ 73 h 130"/>
              <a:gd name="T16" fmla="*/ 67 w 94"/>
              <a:gd name="T17" fmla="*/ 19 h 130"/>
              <a:gd name="T18" fmla="*/ 43 w 94"/>
              <a:gd name="T19" fmla="*/ 2 h 130"/>
              <a:gd name="T20" fmla="*/ 26 w 94"/>
              <a:gd name="T21" fmla="*/ 20 h 130"/>
              <a:gd name="T22" fmla="*/ 16 w 94"/>
              <a:gd name="T23" fmla="*/ 73 h 130"/>
              <a:gd name="T24" fmla="*/ 15 w 94"/>
              <a:gd name="T25" fmla="*/ 73 h 130"/>
              <a:gd name="T26" fmla="*/ 14 w 94"/>
              <a:gd name="T27" fmla="*/ 73 h 130"/>
              <a:gd name="T28" fmla="*/ 8 w 94"/>
              <a:gd name="T29" fmla="*/ 77 h 130"/>
              <a:gd name="T30" fmla="*/ 0 w 94"/>
              <a:gd name="T31" fmla="*/ 121 h 130"/>
              <a:gd name="T32" fmla="*/ 1 w 94"/>
              <a:gd name="T33" fmla="*/ 126 h 130"/>
              <a:gd name="T34" fmla="*/ 5 w 94"/>
              <a:gd name="T35" fmla="*/ 128 h 130"/>
              <a:gd name="T36" fmla="*/ 12 w 94"/>
              <a:gd name="T37" fmla="*/ 129 h 130"/>
              <a:gd name="T38" fmla="*/ 19 w 94"/>
              <a:gd name="T39" fmla="*/ 125 h 130"/>
              <a:gd name="T40" fmla="*/ 27 w 94"/>
              <a:gd name="T41" fmla="*/ 81 h 130"/>
              <a:gd name="T42" fmla="*/ 22 w 94"/>
              <a:gd name="T43" fmla="*/ 74 h 130"/>
              <a:gd name="T44" fmla="*/ 21 w 94"/>
              <a:gd name="T45" fmla="*/ 74 h 130"/>
              <a:gd name="T46" fmla="*/ 29 w 94"/>
              <a:gd name="T47" fmla="*/ 33 h 130"/>
              <a:gd name="T48" fmla="*/ 31 w 94"/>
              <a:gd name="T49" fmla="*/ 35 h 130"/>
              <a:gd name="T50" fmla="*/ 51 w 94"/>
              <a:gd name="T51" fmla="*/ 43 h 130"/>
              <a:gd name="T52" fmla="*/ 63 w 94"/>
              <a:gd name="T53" fmla="*/ 35 h 130"/>
              <a:gd name="T54" fmla="*/ 65 w 94"/>
              <a:gd name="T55" fmla="*/ 33 h 130"/>
              <a:gd name="T56" fmla="*/ 73 w 94"/>
              <a:gd name="T57" fmla="*/ 74 h 130"/>
              <a:gd name="T58" fmla="*/ 72 w 94"/>
              <a:gd name="T59" fmla="*/ 74 h 130"/>
              <a:gd name="T60" fmla="*/ 68 w 94"/>
              <a:gd name="T61" fmla="*/ 76 h 130"/>
              <a:gd name="T62" fmla="*/ 67 w 94"/>
              <a:gd name="T63" fmla="*/ 81 h 130"/>
              <a:gd name="T64" fmla="*/ 75 w 94"/>
              <a:gd name="T65" fmla="*/ 125 h 130"/>
              <a:gd name="T66" fmla="*/ 23 w 94"/>
              <a:gd name="T67" fmla="*/ 79 h 130"/>
              <a:gd name="T68" fmla="*/ 14 w 94"/>
              <a:gd name="T69" fmla="*/ 125 h 130"/>
              <a:gd name="T70" fmla="*/ 4 w 94"/>
              <a:gd name="T71" fmla="*/ 123 h 130"/>
              <a:gd name="T72" fmla="*/ 13 w 94"/>
              <a:gd name="T73" fmla="*/ 77 h 130"/>
              <a:gd name="T74" fmla="*/ 23 w 94"/>
              <a:gd name="T75" fmla="*/ 79 h 130"/>
              <a:gd name="T76" fmla="*/ 63 w 94"/>
              <a:gd name="T77" fmla="*/ 21 h 130"/>
              <a:gd name="T78" fmla="*/ 60 w 94"/>
              <a:gd name="T79" fmla="*/ 32 h 130"/>
              <a:gd name="T80" fmla="*/ 50 w 94"/>
              <a:gd name="T81" fmla="*/ 38 h 130"/>
              <a:gd name="T82" fmla="*/ 47 w 94"/>
              <a:gd name="T83" fmla="*/ 39 h 130"/>
              <a:gd name="T84" fmla="*/ 31 w 94"/>
              <a:gd name="T85" fmla="*/ 25 h 130"/>
              <a:gd name="T86" fmla="*/ 31 w 94"/>
              <a:gd name="T87" fmla="*/ 21 h 130"/>
              <a:gd name="T88" fmla="*/ 31 w 94"/>
              <a:gd name="T89" fmla="*/ 21 h 130"/>
              <a:gd name="T90" fmla="*/ 31 w 94"/>
              <a:gd name="T91" fmla="*/ 21 h 130"/>
              <a:gd name="T92" fmla="*/ 31 w 94"/>
              <a:gd name="T93" fmla="*/ 21 h 130"/>
              <a:gd name="T94" fmla="*/ 31 w 94"/>
              <a:gd name="T95" fmla="*/ 20 h 130"/>
              <a:gd name="T96" fmla="*/ 34 w 94"/>
              <a:gd name="T97" fmla="*/ 13 h 130"/>
              <a:gd name="T98" fmla="*/ 44 w 94"/>
              <a:gd name="T99" fmla="*/ 6 h 130"/>
              <a:gd name="T100" fmla="*/ 63 w 94"/>
              <a:gd name="T101" fmla="*/ 19 h 130"/>
              <a:gd name="T102" fmla="*/ 63 w 94"/>
              <a:gd name="T103" fmla="*/ 21 h 130"/>
              <a:gd name="T104" fmla="*/ 81 w 94"/>
              <a:gd name="T105" fmla="*/ 77 h 130"/>
              <a:gd name="T106" fmla="*/ 90 w 94"/>
              <a:gd name="T107" fmla="*/ 123 h 130"/>
              <a:gd name="T108" fmla="*/ 80 w 94"/>
              <a:gd name="T109" fmla="*/ 125 h 130"/>
              <a:gd name="T110" fmla="*/ 71 w 94"/>
              <a:gd name="T111" fmla="*/ 79 h 130"/>
              <a:gd name="T112" fmla="*/ 81 w 94"/>
              <a:gd name="T113" fmla="*/ 7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4" h="130">
                <a:moveTo>
                  <a:pt x="75" y="125"/>
                </a:moveTo>
                <a:cubicBezTo>
                  <a:pt x="76" y="128"/>
                  <a:pt x="79" y="130"/>
                  <a:pt x="82" y="129"/>
                </a:cubicBezTo>
                <a:cubicBezTo>
                  <a:pt x="89" y="128"/>
                  <a:pt x="89" y="128"/>
                  <a:pt x="89" y="128"/>
                </a:cubicBezTo>
                <a:cubicBezTo>
                  <a:pt x="91" y="128"/>
                  <a:pt x="92" y="127"/>
                  <a:pt x="93" y="126"/>
                </a:cubicBezTo>
                <a:cubicBezTo>
                  <a:pt x="94" y="124"/>
                  <a:pt x="94" y="123"/>
                  <a:pt x="94" y="121"/>
                </a:cubicBezTo>
                <a:cubicBezTo>
                  <a:pt x="86" y="77"/>
                  <a:pt x="86" y="77"/>
                  <a:pt x="86" y="77"/>
                </a:cubicBezTo>
                <a:cubicBezTo>
                  <a:pt x="85" y="74"/>
                  <a:pt x="82" y="72"/>
                  <a:pt x="79" y="73"/>
                </a:cubicBezTo>
                <a:cubicBezTo>
                  <a:pt x="78" y="73"/>
                  <a:pt x="78" y="73"/>
                  <a:pt x="78" y="73"/>
                </a:cubicBezTo>
                <a:cubicBezTo>
                  <a:pt x="67" y="19"/>
                  <a:pt x="67" y="19"/>
                  <a:pt x="67" y="19"/>
                </a:cubicBezTo>
                <a:cubicBezTo>
                  <a:pt x="65" y="7"/>
                  <a:pt x="55" y="0"/>
                  <a:pt x="43" y="2"/>
                </a:cubicBezTo>
                <a:cubicBezTo>
                  <a:pt x="34" y="4"/>
                  <a:pt x="28" y="11"/>
                  <a:pt x="26" y="20"/>
                </a:cubicBezTo>
                <a:cubicBezTo>
                  <a:pt x="16" y="73"/>
                  <a:pt x="16" y="73"/>
                  <a:pt x="16" y="73"/>
                </a:cubicBezTo>
                <a:cubicBezTo>
                  <a:pt x="15" y="73"/>
                  <a:pt x="15" y="73"/>
                  <a:pt x="15" y="73"/>
                </a:cubicBezTo>
                <a:cubicBezTo>
                  <a:pt x="15" y="73"/>
                  <a:pt x="14" y="73"/>
                  <a:pt x="14" y="73"/>
                </a:cubicBezTo>
                <a:cubicBezTo>
                  <a:pt x="11" y="73"/>
                  <a:pt x="9" y="75"/>
                  <a:pt x="8" y="77"/>
                </a:cubicBezTo>
                <a:cubicBezTo>
                  <a:pt x="0" y="121"/>
                  <a:pt x="0" y="121"/>
                  <a:pt x="0" y="121"/>
                </a:cubicBezTo>
                <a:cubicBezTo>
                  <a:pt x="0" y="123"/>
                  <a:pt x="0" y="124"/>
                  <a:pt x="1" y="126"/>
                </a:cubicBezTo>
                <a:cubicBezTo>
                  <a:pt x="2" y="127"/>
                  <a:pt x="3" y="128"/>
                  <a:pt x="5" y="128"/>
                </a:cubicBezTo>
                <a:cubicBezTo>
                  <a:pt x="12" y="129"/>
                  <a:pt x="12" y="129"/>
                  <a:pt x="12" y="129"/>
                </a:cubicBezTo>
                <a:cubicBezTo>
                  <a:pt x="15" y="130"/>
                  <a:pt x="18" y="128"/>
                  <a:pt x="19" y="125"/>
                </a:cubicBezTo>
                <a:cubicBezTo>
                  <a:pt x="27" y="81"/>
                  <a:pt x="27" y="81"/>
                  <a:pt x="27" y="81"/>
                </a:cubicBezTo>
                <a:cubicBezTo>
                  <a:pt x="28" y="78"/>
                  <a:pt x="26" y="75"/>
                  <a:pt x="22" y="74"/>
                </a:cubicBezTo>
                <a:cubicBezTo>
                  <a:pt x="21" y="74"/>
                  <a:pt x="21" y="74"/>
                  <a:pt x="21" y="74"/>
                </a:cubicBezTo>
                <a:cubicBezTo>
                  <a:pt x="29" y="33"/>
                  <a:pt x="29" y="33"/>
                  <a:pt x="29" y="33"/>
                </a:cubicBezTo>
                <a:cubicBezTo>
                  <a:pt x="31" y="35"/>
                  <a:pt x="31" y="35"/>
                  <a:pt x="31" y="35"/>
                </a:cubicBezTo>
                <a:cubicBezTo>
                  <a:pt x="35" y="41"/>
                  <a:pt x="43" y="44"/>
                  <a:pt x="51" y="43"/>
                </a:cubicBezTo>
                <a:cubicBezTo>
                  <a:pt x="56" y="42"/>
                  <a:pt x="60" y="39"/>
                  <a:pt x="63" y="35"/>
                </a:cubicBezTo>
                <a:cubicBezTo>
                  <a:pt x="65" y="33"/>
                  <a:pt x="65" y="33"/>
                  <a:pt x="65" y="33"/>
                </a:cubicBezTo>
                <a:cubicBezTo>
                  <a:pt x="73" y="74"/>
                  <a:pt x="73" y="74"/>
                  <a:pt x="73" y="74"/>
                </a:cubicBezTo>
                <a:cubicBezTo>
                  <a:pt x="72" y="74"/>
                  <a:pt x="72" y="74"/>
                  <a:pt x="72" y="74"/>
                </a:cubicBezTo>
                <a:cubicBezTo>
                  <a:pt x="70" y="74"/>
                  <a:pt x="69" y="75"/>
                  <a:pt x="68" y="76"/>
                </a:cubicBezTo>
                <a:cubicBezTo>
                  <a:pt x="67" y="78"/>
                  <a:pt x="67" y="79"/>
                  <a:pt x="67" y="81"/>
                </a:cubicBezTo>
                <a:lnTo>
                  <a:pt x="75" y="125"/>
                </a:lnTo>
                <a:close/>
                <a:moveTo>
                  <a:pt x="23" y="79"/>
                </a:moveTo>
                <a:cubicBezTo>
                  <a:pt x="14" y="125"/>
                  <a:pt x="14" y="125"/>
                  <a:pt x="14" y="125"/>
                </a:cubicBezTo>
                <a:cubicBezTo>
                  <a:pt x="4" y="123"/>
                  <a:pt x="4" y="123"/>
                  <a:pt x="4" y="123"/>
                </a:cubicBezTo>
                <a:cubicBezTo>
                  <a:pt x="13" y="77"/>
                  <a:pt x="13" y="77"/>
                  <a:pt x="13" y="77"/>
                </a:cubicBezTo>
                <a:lnTo>
                  <a:pt x="23" y="79"/>
                </a:lnTo>
                <a:close/>
                <a:moveTo>
                  <a:pt x="63" y="21"/>
                </a:moveTo>
                <a:cubicBezTo>
                  <a:pt x="63" y="25"/>
                  <a:pt x="62" y="29"/>
                  <a:pt x="60" y="32"/>
                </a:cubicBezTo>
                <a:cubicBezTo>
                  <a:pt x="58" y="35"/>
                  <a:pt x="54" y="38"/>
                  <a:pt x="50" y="38"/>
                </a:cubicBezTo>
                <a:cubicBezTo>
                  <a:pt x="49" y="39"/>
                  <a:pt x="48" y="39"/>
                  <a:pt x="47" y="39"/>
                </a:cubicBezTo>
                <a:cubicBezTo>
                  <a:pt x="39" y="39"/>
                  <a:pt x="32" y="33"/>
                  <a:pt x="31" y="25"/>
                </a:cubicBezTo>
                <a:cubicBezTo>
                  <a:pt x="31" y="24"/>
                  <a:pt x="31" y="23"/>
                  <a:pt x="31" y="21"/>
                </a:cubicBezTo>
                <a:cubicBezTo>
                  <a:pt x="31" y="21"/>
                  <a:pt x="31" y="21"/>
                  <a:pt x="31" y="21"/>
                </a:cubicBezTo>
                <a:cubicBezTo>
                  <a:pt x="31" y="21"/>
                  <a:pt x="31" y="21"/>
                  <a:pt x="31" y="21"/>
                </a:cubicBezTo>
                <a:cubicBezTo>
                  <a:pt x="31" y="21"/>
                  <a:pt x="31" y="21"/>
                  <a:pt x="31" y="21"/>
                </a:cubicBezTo>
                <a:cubicBezTo>
                  <a:pt x="31" y="20"/>
                  <a:pt x="31" y="20"/>
                  <a:pt x="31" y="20"/>
                </a:cubicBezTo>
                <a:cubicBezTo>
                  <a:pt x="31" y="17"/>
                  <a:pt x="32" y="15"/>
                  <a:pt x="34" y="13"/>
                </a:cubicBezTo>
                <a:cubicBezTo>
                  <a:pt x="36" y="10"/>
                  <a:pt x="40" y="7"/>
                  <a:pt x="44" y="6"/>
                </a:cubicBezTo>
                <a:cubicBezTo>
                  <a:pt x="53" y="5"/>
                  <a:pt x="61" y="11"/>
                  <a:pt x="63" y="19"/>
                </a:cubicBezTo>
                <a:cubicBezTo>
                  <a:pt x="63" y="21"/>
                  <a:pt x="63" y="21"/>
                  <a:pt x="63" y="21"/>
                </a:cubicBezTo>
                <a:close/>
                <a:moveTo>
                  <a:pt x="81" y="77"/>
                </a:moveTo>
                <a:cubicBezTo>
                  <a:pt x="90" y="123"/>
                  <a:pt x="90" y="123"/>
                  <a:pt x="90" y="123"/>
                </a:cubicBezTo>
                <a:cubicBezTo>
                  <a:pt x="80" y="125"/>
                  <a:pt x="80" y="125"/>
                  <a:pt x="80" y="125"/>
                </a:cubicBezTo>
                <a:cubicBezTo>
                  <a:pt x="71" y="79"/>
                  <a:pt x="71" y="79"/>
                  <a:pt x="71" y="79"/>
                </a:cubicBezTo>
                <a:lnTo>
                  <a:pt x="81" y="77"/>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81" name="组合 180"/>
          <p:cNvGrpSpPr/>
          <p:nvPr/>
        </p:nvGrpSpPr>
        <p:grpSpPr>
          <a:xfrm>
            <a:off x="4546600" y="6073776"/>
            <a:ext cx="211138" cy="481013"/>
            <a:chOff x="4546600" y="6073776"/>
            <a:chExt cx="211138" cy="481013"/>
          </a:xfrm>
          <a:solidFill>
            <a:schemeClr val="bg1"/>
          </a:solidFill>
        </p:grpSpPr>
        <p:sp>
          <p:nvSpPr>
            <p:cNvPr id="14" name="Freeform 14"/>
            <p:cNvSpPr>
              <a:spLocks noEditPoints="1"/>
            </p:cNvSpPr>
            <p:nvPr/>
          </p:nvSpPr>
          <p:spPr bwMode="auto">
            <a:xfrm>
              <a:off x="4546600" y="6073776"/>
              <a:ext cx="211138" cy="481013"/>
            </a:xfrm>
            <a:custGeom>
              <a:avLst/>
              <a:gdLst>
                <a:gd name="T0" fmla="*/ 50 w 56"/>
                <a:gd name="T1" fmla="*/ 27 h 128"/>
                <a:gd name="T2" fmla="*/ 45 w 56"/>
                <a:gd name="T3" fmla="*/ 27 h 128"/>
                <a:gd name="T4" fmla="*/ 45 w 56"/>
                <a:gd name="T5" fmla="*/ 13 h 128"/>
                <a:gd name="T6" fmla="*/ 39 w 56"/>
                <a:gd name="T7" fmla="*/ 7 h 128"/>
                <a:gd name="T8" fmla="*/ 30 w 56"/>
                <a:gd name="T9" fmla="*/ 7 h 128"/>
                <a:gd name="T10" fmla="*/ 30 w 56"/>
                <a:gd name="T11" fmla="*/ 2 h 128"/>
                <a:gd name="T12" fmla="*/ 28 w 56"/>
                <a:gd name="T13" fmla="*/ 0 h 128"/>
                <a:gd name="T14" fmla="*/ 26 w 56"/>
                <a:gd name="T15" fmla="*/ 2 h 128"/>
                <a:gd name="T16" fmla="*/ 26 w 56"/>
                <a:gd name="T17" fmla="*/ 7 h 128"/>
                <a:gd name="T18" fmla="*/ 17 w 56"/>
                <a:gd name="T19" fmla="*/ 7 h 128"/>
                <a:gd name="T20" fmla="*/ 11 w 56"/>
                <a:gd name="T21" fmla="*/ 13 h 128"/>
                <a:gd name="T22" fmla="*/ 11 w 56"/>
                <a:gd name="T23" fmla="*/ 27 h 128"/>
                <a:gd name="T24" fmla="*/ 6 w 56"/>
                <a:gd name="T25" fmla="*/ 27 h 128"/>
                <a:gd name="T26" fmla="*/ 0 w 56"/>
                <a:gd name="T27" fmla="*/ 33 h 128"/>
                <a:gd name="T28" fmla="*/ 0 w 56"/>
                <a:gd name="T29" fmla="*/ 122 h 128"/>
                <a:gd name="T30" fmla="*/ 6 w 56"/>
                <a:gd name="T31" fmla="*/ 128 h 128"/>
                <a:gd name="T32" fmla="*/ 50 w 56"/>
                <a:gd name="T33" fmla="*/ 128 h 128"/>
                <a:gd name="T34" fmla="*/ 56 w 56"/>
                <a:gd name="T35" fmla="*/ 122 h 128"/>
                <a:gd name="T36" fmla="*/ 56 w 56"/>
                <a:gd name="T37" fmla="*/ 33 h 128"/>
                <a:gd name="T38" fmla="*/ 50 w 56"/>
                <a:gd name="T39" fmla="*/ 27 h 128"/>
                <a:gd name="T40" fmla="*/ 15 w 56"/>
                <a:gd name="T41" fmla="*/ 12 h 128"/>
                <a:gd name="T42" fmla="*/ 41 w 56"/>
                <a:gd name="T43" fmla="*/ 12 h 128"/>
                <a:gd name="T44" fmla="*/ 41 w 56"/>
                <a:gd name="T45" fmla="*/ 27 h 128"/>
                <a:gd name="T46" fmla="*/ 15 w 56"/>
                <a:gd name="T47" fmla="*/ 27 h 128"/>
                <a:gd name="T48" fmla="*/ 15 w 56"/>
                <a:gd name="T49" fmla="*/ 12 h 128"/>
                <a:gd name="T50" fmla="*/ 52 w 56"/>
                <a:gd name="T51" fmla="*/ 123 h 128"/>
                <a:gd name="T52" fmla="*/ 4 w 56"/>
                <a:gd name="T53" fmla="*/ 123 h 128"/>
                <a:gd name="T54" fmla="*/ 4 w 56"/>
                <a:gd name="T55" fmla="*/ 31 h 128"/>
                <a:gd name="T56" fmla="*/ 52 w 56"/>
                <a:gd name="T57" fmla="*/ 31 h 128"/>
                <a:gd name="T58" fmla="*/ 52 w 56"/>
                <a:gd name="T5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6" h="128">
                  <a:moveTo>
                    <a:pt x="50" y="27"/>
                  </a:moveTo>
                  <a:cubicBezTo>
                    <a:pt x="45" y="27"/>
                    <a:pt x="45" y="27"/>
                    <a:pt x="45" y="27"/>
                  </a:cubicBezTo>
                  <a:cubicBezTo>
                    <a:pt x="45" y="13"/>
                    <a:pt x="45" y="13"/>
                    <a:pt x="45" y="13"/>
                  </a:cubicBezTo>
                  <a:cubicBezTo>
                    <a:pt x="45" y="10"/>
                    <a:pt x="42" y="7"/>
                    <a:pt x="39" y="7"/>
                  </a:cubicBezTo>
                  <a:cubicBezTo>
                    <a:pt x="30" y="7"/>
                    <a:pt x="30" y="7"/>
                    <a:pt x="30" y="7"/>
                  </a:cubicBezTo>
                  <a:cubicBezTo>
                    <a:pt x="30" y="2"/>
                    <a:pt x="30" y="2"/>
                    <a:pt x="30" y="2"/>
                  </a:cubicBezTo>
                  <a:cubicBezTo>
                    <a:pt x="30" y="1"/>
                    <a:pt x="29" y="0"/>
                    <a:pt x="28" y="0"/>
                  </a:cubicBezTo>
                  <a:cubicBezTo>
                    <a:pt x="27" y="0"/>
                    <a:pt x="26" y="1"/>
                    <a:pt x="26" y="2"/>
                  </a:cubicBezTo>
                  <a:cubicBezTo>
                    <a:pt x="26" y="7"/>
                    <a:pt x="26" y="7"/>
                    <a:pt x="26" y="7"/>
                  </a:cubicBezTo>
                  <a:cubicBezTo>
                    <a:pt x="17" y="7"/>
                    <a:pt x="17" y="7"/>
                    <a:pt x="17" y="7"/>
                  </a:cubicBezTo>
                  <a:cubicBezTo>
                    <a:pt x="14" y="7"/>
                    <a:pt x="11" y="10"/>
                    <a:pt x="11" y="13"/>
                  </a:cubicBezTo>
                  <a:cubicBezTo>
                    <a:pt x="11" y="27"/>
                    <a:pt x="11" y="27"/>
                    <a:pt x="11" y="27"/>
                  </a:cubicBezTo>
                  <a:cubicBezTo>
                    <a:pt x="6" y="27"/>
                    <a:pt x="6" y="27"/>
                    <a:pt x="6" y="27"/>
                  </a:cubicBezTo>
                  <a:cubicBezTo>
                    <a:pt x="2" y="27"/>
                    <a:pt x="0" y="29"/>
                    <a:pt x="0" y="33"/>
                  </a:cubicBezTo>
                  <a:cubicBezTo>
                    <a:pt x="0" y="122"/>
                    <a:pt x="0" y="122"/>
                    <a:pt x="0" y="122"/>
                  </a:cubicBezTo>
                  <a:cubicBezTo>
                    <a:pt x="0" y="125"/>
                    <a:pt x="2" y="128"/>
                    <a:pt x="6" y="128"/>
                  </a:cubicBezTo>
                  <a:cubicBezTo>
                    <a:pt x="50" y="128"/>
                    <a:pt x="50" y="128"/>
                    <a:pt x="50" y="128"/>
                  </a:cubicBezTo>
                  <a:cubicBezTo>
                    <a:pt x="54" y="128"/>
                    <a:pt x="56" y="125"/>
                    <a:pt x="56" y="122"/>
                  </a:cubicBezTo>
                  <a:cubicBezTo>
                    <a:pt x="56" y="33"/>
                    <a:pt x="56" y="33"/>
                    <a:pt x="56" y="33"/>
                  </a:cubicBezTo>
                  <a:cubicBezTo>
                    <a:pt x="56" y="29"/>
                    <a:pt x="54" y="27"/>
                    <a:pt x="50" y="27"/>
                  </a:cubicBezTo>
                  <a:close/>
                  <a:moveTo>
                    <a:pt x="15" y="12"/>
                  </a:moveTo>
                  <a:cubicBezTo>
                    <a:pt x="41" y="12"/>
                    <a:pt x="41" y="12"/>
                    <a:pt x="41" y="12"/>
                  </a:cubicBezTo>
                  <a:cubicBezTo>
                    <a:pt x="41" y="27"/>
                    <a:pt x="41" y="27"/>
                    <a:pt x="41" y="27"/>
                  </a:cubicBezTo>
                  <a:cubicBezTo>
                    <a:pt x="15" y="27"/>
                    <a:pt x="15" y="27"/>
                    <a:pt x="15" y="27"/>
                  </a:cubicBezTo>
                  <a:lnTo>
                    <a:pt x="15" y="12"/>
                  </a:lnTo>
                  <a:close/>
                  <a:moveTo>
                    <a:pt x="52" y="123"/>
                  </a:moveTo>
                  <a:cubicBezTo>
                    <a:pt x="4" y="123"/>
                    <a:pt x="4" y="123"/>
                    <a:pt x="4" y="123"/>
                  </a:cubicBezTo>
                  <a:cubicBezTo>
                    <a:pt x="4" y="31"/>
                    <a:pt x="4" y="31"/>
                    <a:pt x="4" y="31"/>
                  </a:cubicBezTo>
                  <a:cubicBezTo>
                    <a:pt x="52" y="31"/>
                    <a:pt x="52" y="31"/>
                    <a:pt x="52" y="31"/>
                  </a:cubicBezTo>
                  <a:lnTo>
                    <a:pt x="52"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 name="Freeform 15"/>
            <p:cNvSpPr/>
            <p:nvPr/>
          </p:nvSpPr>
          <p:spPr bwMode="auto">
            <a:xfrm>
              <a:off x="4606925" y="6243638"/>
              <a:ext cx="19050" cy="239713"/>
            </a:xfrm>
            <a:custGeom>
              <a:avLst/>
              <a:gdLst>
                <a:gd name="T0" fmla="*/ 3 w 5"/>
                <a:gd name="T1" fmla="*/ 64 h 64"/>
                <a:gd name="T2" fmla="*/ 5 w 5"/>
                <a:gd name="T3" fmla="*/ 62 h 64"/>
                <a:gd name="T4" fmla="*/ 5 w 5"/>
                <a:gd name="T5" fmla="*/ 2 h 64"/>
                <a:gd name="T6" fmla="*/ 3 w 5"/>
                <a:gd name="T7" fmla="*/ 0 h 64"/>
                <a:gd name="T8" fmla="*/ 0 w 5"/>
                <a:gd name="T9" fmla="*/ 2 h 64"/>
                <a:gd name="T10" fmla="*/ 0 w 5"/>
                <a:gd name="T11" fmla="*/ 62 h 64"/>
                <a:gd name="T12" fmla="*/ 3 w 5"/>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5" h="64">
                  <a:moveTo>
                    <a:pt x="3" y="64"/>
                  </a:moveTo>
                  <a:cubicBezTo>
                    <a:pt x="4" y="64"/>
                    <a:pt x="5" y="63"/>
                    <a:pt x="5" y="62"/>
                  </a:cubicBezTo>
                  <a:cubicBezTo>
                    <a:pt x="5" y="2"/>
                    <a:pt x="5" y="2"/>
                    <a:pt x="5" y="2"/>
                  </a:cubicBezTo>
                  <a:cubicBezTo>
                    <a:pt x="5" y="1"/>
                    <a:pt x="4" y="0"/>
                    <a:pt x="3" y="0"/>
                  </a:cubicBezTo>
                  <a:cubicBezTo>
                    <a:pt x="1" y="0"/>
                    <a:pt x="0" y="1"/>
                    <a:pt x="0" y="2"/>
                  </a:cubicBezTo>
                  <a:cubicBezTo>
                    <a:pt x="0" y="62"/>
                    <a:pt x="0" y="62"/>
                    <a:pt x="0" y="62"/>
                  </a:cubicBezTo>
                  <a:cubicBezTo>
                    <a:pt x="0" y="63"/>
                    <a:pt x="1" y="64"/>
                    <a:pt x="3"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 name="Freeform 16"/>
            <p:cNvSpPr/>
            <p:nvPr/>
          </p:nvSpPr>
          <p:spPr bwMode="auto">
            <a:xfrm>
              <a:off x="4678363" y="6243638"/>
              <a:ext cx="19050" cy="239713"/>
            </a:xfrm>
            <a:custGeom>
              <a:avLst/>
              <a:gdLst>
                <a:gd name="T0" fmla="*/ 2 w 5"/>
                <a:gd name="T1" fmla="*/ 64 h 64"/>
                <a:gd name="T2" fmla="*/ 5 w 5"/>
                <a:gd name="T3" fmla="*/ 62 h 64"/>
                <a:gd name="T4" fmla="*/ 5 w 5"/>
                <a:gd name="T5" fmla="*/ 2 h 64"/>
                <a:gd name="T6" fmla="*/ 2 w 5"/>
                <a:gd name="T7" fmla="*/ 0 h 64"/>
                <a:gd name="T8" fmla="*/ 0 w 5"/>
                <a:gd name="T9" fmla="*/ 2 h 64"/>
                <a:gd name="T10" fmla="*/ 0 w 5"/>
                <a:gd name="T11" fmla="*/ 62 h 64"/>
                <a:gd name="T12" fmla="*/ 2 w 5"/>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5" h="64">
                  <a:moveTo>
                    <a:pt x="2" y="64"/>
                  </a:moveTo>
                  <a:cubicBezTo>
                    <a:pt x="4" y="64"/>
                    <a:pt x="5" y="63"/>
                    <a:pt x="5" y="62"/>
                  </a:cubicBezTo>
                  <a:cubicBezTo>
                    <a:pt x="5" y="2"/>
                    <a:pt x="5" y="2"/>
                    <a:pt x="5" y="2"/>
                  </a:cubicBezTo>
                  <a:cubicBezTo>
                    <a:pt x="5" y="1"/>
                    <a:pt x="4" y="0"/>
                    <a:pt x="2" y="0"/>
                  </a:cubicBezTo>
                  <a:cubicBezTo>
                    <a:pt x="1" y="0"/>
                    <a:pt x="0" y="1"/>
                    <a:pt x="0" y="2"/>
                  </a:cubicBezTo>
                  <a:cubicBezTo>
                    <a:pt x="0" y="62"/>
                    <a:pt x="0" y="62"/>
                    <a:pt x="0" y="62"/>
                  </a:cubicBezTo>
                  <a:cubicBezTo>
                    <a:pt x="0" y="63"/>
                    <a:pt x="1" y="64"/>
                    <a:pt x="2"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2" name="组合 181"/>
          <p:cNvGrpSpPr/>
          <p:nvPr/>
        </p:nvGrpSpPr>
        <p:grpSpPr>
          <a:xfrm>
            <a:off x="3530600" y="6073776"/>
            <a:ext cx="322263" cy="481013"/>
            <a:chOff x="3530600" y="6073776"/>
            <a:chExt cx="322263" cy="481013"/>
          </a:xfrm>
          <a:solidFill>
            <a:schemeClr val="bg1"/>
          </a:solidFill>
        </p:grpSpPr>
        <p:sp>
          <p:nvSpPr>
            <p:cNvPr id="17" name="Freeform 17"/>
            <p:cNvSpPr>
              <a:spLocks noEditPoints="1"/>
            </p:cNvSpPr>
            <p:nvPr/>
          </p:nvSpPr>
          <p:spPr bwMode="auto">
            <a:xfrm>
              <a:off x="3530600" y="6073776"/>
              <a:ext cx="322263" cy="481013"/>
            </a:xfrm>
            <a:custGeom>
              <a:avLst/>
              <a:gdLst>
                <a:gd name="T0" fmla="*/ 80 w 86"/>
                <a:gd name="T1" fmla="*/ 14 h 128"/>
                <a:gd name="T2" fmla="*/ 71 w 86"/>
                <a:gd name="T3" fmla="*/ 14 h 128"/>
                <a:gd name="T4" fmla="*/ 71 w 86"/>
                <a:gd name="T5" fmla="*/ 6 h 128"/>
                <a:gd name="T6" fmla="*/ 65 w 86"/>
                <a:gd name="T7" fmla="*/ 0 h 128"/>
                <a:gd name="T8" fmla="*/ 21 w 86"/>
                <a:gd name="T9" fmla="*/ 0 h 128"/>
                <a:gd name="T10" fmla="*/ 15 w 86"/>
                <a:gd name="T11" fmla="*/ 6 h 128"/>
                <a:gd name="T12" fmla="*/ 15 w 86"/>
                <a:gd name="T13" fmla="*/ 14 h 128"/>
                <a:gd name="T14" fmla="*/ 6 w 86"/>
                <a:gd name="T15" fmla="*/ 14 h 128"/>
                <a:gd name="T16" fmla="*/ 0 w 86"/>
                <a:gd name="T17" fmla="*/ 20 h 128"/>
                <a:gd name="T18" fmla="*/ 0 w 86"/>
                <a:gd name="T19" fmla="*/ 122 h 128"/>
                <a:gd name="T20" fmla="*/ 6 w 86"/>
                <a:gd name="T21" fmla="*/ 128 h 128"/>
                <a:gd name="T22" fmla="*/ 80 w 86"/>
                <a:gd name="T23" fmla="*/ 128 h 128"/>
                <a:gd name="T24" fmla="*/ 86 w 86"/>
                <a:gd name="T25" fmla="*/ 122 h 128"/>
                <a:gd name="T26" fmla="*/ 86 w 86"/>
                <a:gd name="T27" fmla="*/ 20 h 128"/>
                <a:gd name="T28" fmla="*/ 80 w 86"/>
                <a:gd name="T29" fmla="*/ 14 h 128"/>
                <a:gd name="T30" fmla="*/ 56 w 86"/>
                <a:gd name="T31" fmla="*/ 4 h 128"/>
                <a:gd name="T32" fmla="*/ 67 w 86"/>
                <a:gd name="T33" fmla="*/ 4 h 128"/>
                <a:gd name="T34" fmla="*/ 67 w 86"/>
                <a:gd name="T35" fmla="*/ 14 h 128"/>
                <a:gd name="T36" fmla="*/ 56 w 86"/>
                <a:gd name="T37" fmla="*/ 14 h 128"/>
                <a:gd name="T38" fmla="*/ 56 w 86"/>
                <a:gd name="T39" fmla="*/ 4 h 128"/>
                <a:gd name="T40" fmla="*/ 34 w 86"/>
                <a:gd name="T41" fmla="*/ 4 h 128"/>
                <a:gd name="T42" fmla="*/ 52 w 86"/>
                <a:gd name="T43" fmla="*/ 4 h 128"/>
                <a:gd name="T44" fmla="*/ 52 w 86"/>
                <a:gd name="T45" fmla="*/ 14 h 128"/>
                <a:gd name="T46" fmla="*/ 34 w 86"/>
                <a:gd name="T47" fmla="*/ 14 h 128"/>
                <a:gd name="T48" fmla="*/ 34 w 86"/>
                <a:gd name="T49" fmla="*/ 4 h 128"/>
                <a:gd name="T50" fmla="*/ 19 w 86"/>
                <a:gd name="T51" fmla="*/ 4 h 128"/>
                <a:gd name="T52" fmla="*/ 30 w 86"/>
                <a:gd name="T53" fmla="*/ 4 h 128"/>
                <a:gd name="T54" fmla="*/ 30 w 86"/>
                <a:gd name="T55" fmla="*/ 14 h 128"/>
                <a:gd name="T56" fmla="*/ 19 w 86"/>
                <a:gd name="T57" fmla="*/ 14 h 128"/>
                <a:gd name="T58" fmla="*/ 19 w 86"/>
                <a:gd name="T59" fmla="*/ 4 h 128"/>
                <a:gd name="T60" fmla="*/ 82 w 86"/>
                <a:gd name="T61" fmla="*/ 123 h 128"/>
                <a:gd name="T62" fmla="*/ 4 w 86"/>
                <a:gd name="T63" fmla="*/ 123 h 128"/>
                <a:gd name="T64" fmla="*/ 4 w 86"/>
                <a:gd name="T65" fmla="*/ 19 h 128"/>
                <a:gd name="T66" fmla="*/ 82 w 86"/>
                <a:gd name="T67" fmla="*/ 19 h 128"/>
                <a:gd name="T68" fmla="*/ 82 w 86"/>
                <a:gd name="T6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6" h="128">
                  <a:moveTo>
                    <a:pt x="80" y="14"/>
                  </a:moveTo>
                  <a:cubicBezTo>
                    <a:pt x="71" y="14"/>
                    <a:pt x="71" y="14"/>
                    <a:pt x="71" y="14"/>
                  </a:cubicBezTo>
                  <a:cubicBezTo>
                    <a:pt x="71" y="6"/>
                    <a:pt x="71" y="6"/>
                    <a:pt x="71" y="6"/>
                  </a:cubicBezTo>
                  <a:cubicBezTo>
                    <a:pt x="71" y="2"/>
                    <a:pt x="69" y="0"/>
                    <a:pt x="65" y="0"/>
                  </a:cubicBezTo>
                  <a:cubicBezTo>
                    <a:pt x="21" y="0"/>
                    <a:pt x="21" y="0"/>
                    <a:pt x="21" y="0"/>
                  </a:cubicBezTo>
                  <a:cubicBezTo>
                    <a:pt x="17" y="0"/>
                    <a:pt x="15" y="2"/>
                    <a:pt x="15" y="6"/>
                  </a:cubicBezTo>
                  <a:cubicBezTo>
                    <a:pt x="15" y="14"/>
                    <a:pt x="15" y="14"/>
                    <a:pt x="15" y="14"/>
                  </a:cubicBezTo>
                  <a:cubicBezTo>
                    <a:pt x="6" y="14"/>
                    <a:pt x="6" y="14"/>
                    <a:pt x="6" y="14"/>
                  </a:cubicBezTo>
                  <a:cubicBezTo>
                    <a:pt x="3" y="14"/>
                    <a:pt x="0" y="17"/>
                    <a:pt x="0" y="20"/>
                  </a:cubicBezTo>
                  <a:cubicBezTo>
                    <a:pt x="0" y="122"/>
                    <a:pt x="0" y="122"/>
                    <a:pt x="0" y="122"/>
                  </a:cubicBezTo>
                  <a:cubicBezTo>
                    <a:pt x="0" y="125"/>
                    <a:pt x="3" y="128"/>
                    <a:pt x="6" y="128"/>
                  </a:cubicBezTo>
                  <a:cubicBezTo>
                    <a:pt x="80" y="128"/>
                    <a:pt x="80" y="128"/>
                    <a:pt x="80" y="128"/>
                  </a:cubicBezTo>
                  <a:cubicBezTo>
                    <a:pt x="83" y="128"/>
                    <a:pt x="86" y="125"/>
                    <a:pt x="86" y="122"/>
                  </a:cubicBezTo>
                  <a:cubicBezTo>
                    <a:pt x="86" y="20"/>
                    <a:pt x="86" y="20"/>
                    <a:pt x="86" y="20"/>
                  </a:cubicBezTo>
                  <a:cubicBezTo>
                    <a:pt x="86" y="17"/>
                    <a:pt x="83" y="14"/>
                    <a:pt x="80" y="14"/>
                  </a:cubicBezTo>
                  <a:close/>
                  <a:moveTo>
                    <a:pt x="56" y="4"/>
                  </a:moveTo>
                  <a:cubicBezTo>
                    <a:pt x="67" y="4"/>
                    <a:pt x="67" y="4"/>
                    <a:pt x="67" y="4"/>
                  </a:cubicBezTo>
                  <a:cubicBezTo>
                    <a:pt x="67" y="14"/>
                    <a:pt x="67" y="14"/>
                    <a:pt x="67" y="14"/>
                  </a:cubicBezTo>
                  <a:cubicBezTo>
                    <a:pt x="56" y="14"/>
                    <a:pt x="56" y="14"/>
                    <a:pt x="56" y="14"/>
                  </a:cubicBezTo>
                  <a:lnTo>
                    <a:pt x="56" y="4"/>
                  </a:lnTo>
                  <a:close/>
                  <a:moveTo>
                    <a:pt x="34" y="4"/>
                  </a:moveTo>
                  <a:cubicBezTo>
                    <a:pt x="52" y="4"/>
                    <a:pt x="52" y="4"/>
                    <a:pt x="52" y="4"/>
                  </a:cubicBezTo>
                  <a:cubicBezTo>
                    <a:pt x="52" y="14"/>
                    <a:pt x="52" y="14"/>
                    <a:pt x="52" y="14"/>
                  </a:cubicBezTo>
                  <a:cubicBezTo>
                    <a:pt x="34" y="14"/>
                    <a:pt x="34" y="14"/>
                    <a:pt x="34" y="14"/>
                  </a:cubicBezTo>
                  <a:lnTo>
                    <a:pt x="34" y="4"/>
                  </a:lnTo>
                  <a:close/>
                  <a:moveTo>
                    <a:pt x="19" y="4"/>
                  </a:moveTo>
                  <a:cubicBezTo>
                    <a:pt x="30" y="4"/>
                    <a:pt x="30" y="4"/>
                    <a:pt x="30" y="4"/>
                  </a:cubicBezTo>
                  <a:cubicBezTo>
                    <a:pt x="30" y="14"/>
                    <a:pt x="30" y="14"/>
                    <a:pt x="30" y="14"/>
                  </a:cubicBezTo>
                  <a:cubicBezTo>
                    <a:pt x="19" y="14"/>
                    <a:pt x="19" y="14"/>
                    <a:pt x="19" y="14"/>
                  </a:cubicBezTo>
                  <a:lnTo>
                    <a:pt x="19" y="4"/>
                  </a:lnTo>
                  <a:close/>
                  <a:moveTo>
                    <a:pt x="82" y="123"/>
                  </a:moveTo>
                  <a:cubicBezTo>
                    <a:pt x="4" y="123"/>
                    <a:pt x="4" y="123"/>
                    <a:pt x="4" y="123"/>
                  </a:cubicBezTo>
                  <a:cubicBezTo>
                    <a:pt x="4" y="19"/>
                    <a:pt x="4" y="19"/>
                    <a:pt x="4" y="19"/>
                  </a:cubicBezTo>
                  <a:cubicBezTo>
                    <a:pt x="82" y="19"/>
                    <a:pt x="82" y="19"/>
                    <a:pt x="82" y="19"/>
                  </a:cubicBezTo>
                  <a:lnTo>
                    <a:pt x="82"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 name="Freeform 18"/>
            <p:cNvSpPr>
              <a:spLocks noEditPoints="1"/>
            </p:cNvSpPr>
            <p:nvPr/>
          </p:nvSpPr>
          <p:spPr bwMode="auto">
            <a:xfrm>
              <a:off x="3586163" y="6265863"/>
              <a:ext cx="209550" cy="153988"/>
            </a:xfrm>
            <a:custGeom>
              <a:avLst/>
              <a:gdLst>
                <a:gd name="T0" fmla="*/ 6 w 56"/>
                <a:gd name="T1" fmla="*/ 41 h 41"/>
                <a:gd name="T2" fmla="*/ 50 w 56"/>
                <a:gd name="T3" fmla="*/ 41 h 41"/>
                <a:gd name="T4" fmla="*/ 56 w 56"/>
                <a:gd name="T5" fmla="*/ 35 h 41"/>
                <a:gd name="T6" fmla="*/ 56 w 56"/>
                <a:gd name="T7" fmla="*/ 6 h 41"/>
                <a:gd name="T8" fmla="*/ 50 w 56"/>
                <a:gd name="T9" fmla="*/ 0 h 41"/>
                <a:gd name="T10" fmla="*/ 6 w 56"/>
                <a:gd name="T11" fmla="*/ 0 h 41"/>
                <a:gd name="T12" fmla="*/ 0 w 56"/>
                <a:gd name="T13" fmla="*/ 6 h 41"/>
                <a:gd name="T14" fmla="*/ 0 w 56"/>
                <a:gd name="T15" fmla="*/ 35 h 41"/>
                <a:gd name="T16" fmla="*/ 6 w 56"/>
                <a:gd name="T17" fmla="*/ 41 h 41"/>
                <a:gd name="T18" fmla="*/ 4 w 56"/>
                <a:gd name="T19" fmla="*/ 4 h 41"/>
                <a:gd name="T20" fmla="*/ 52 w 56"/>
                <a:gd name="T21" fmla="*/ 4 h 41"/>
                <a:gd name="T22" fmla="*/ 52 w 56"/>
                <a:gd name="T23" fmla="*/ 37 h 41"/>
                <a:gd name="T24" fmla="*/ 4 w 56"/>
                <a:gd name="T25" fmla="*/ 37 h 41"/>
                <a:gd name="T26" fmla="*/ 4 w 56"/>
                <a:gd name="T27" fmla="*/ 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 h="41">
                  <a:moveTo>
                    <a:pt x="6" y="41"/>
                  </a:moveTo>
                  <a:cubicBezTo>
                    <a:pt x="50" y="41"/>
                    <a:pt x="50" y="41"/>
                    <a:pt x="50" y="41"/>
                  </a:cubicBezTo>
                  <a:cubicBezTo>
                    <a:pt x="54" y="41"/>
                    <a:pt x="56" y="39"/>
                    <a:pt x="56" y="35"/>
                  </a:cubicBezTo>
                  <a:cubicBezTo>
                    <a:pt x="56" y="6"/>
                    <a:pt x="56" y="6"/>
                    <a:pt x="56" y="6"/>
                  </a:cubicBezTo>
                  <a:cubicBezTo>
                    <a:pt x="56" y="2"/>
                    <a:pt x="54" y="0"/>
                    <a:pt x="50" y="0"/>
                  </a:cubicBezTo>
                  <a:cubicBezTo>
                    <a:pt x="6" y="0"/>
                    <a:pt x="6" y="0"/>
                    <a:pt x="6" y="0"/>
                  </a:cubicBezTo>
                  <a:cubicBezTo>
                    <a:pt x="2" y="0"/>
                    <a:pt x="0" y="2"/>
                    <a:pt x="0" y="6"/>
                  </a:cubicBezTo>
                  <a:cubicBezTo>
                    <a:pt x="0" y="35"/>
                    <a:pt x="0" y="35"/>
                    <a:pt x="0" y="35"/>
                  </a:cubicBezTo>
                  <a:cubicBezTo>
                    <a:pt x="0" y="39"/>
                    <a:pt x="2" y="41"/>
                    <a:pt x="6" y="41"/>
                  </a:cubicBezTo>
                  <a:close/>
                  <a:moveTo>
                    <a:pt x="4" y="4"/>
                  </a:moveTo>
                  <a:cubicBezTo>
                    <a:pt x="52" y="4"/>
                    <a:pt x="52" y="4"/>
                    <a:pt x="52" y="4"/>
                  </a:cubicBezTo>
                  <a:cubicBezTo>
                    <a:pt x="52" y="37"/>
                    <a:pt x="52" y="37"/>
                    <a:pt x="52" y="37"/>
                  </a:cubicBezTo>
                  <a:cubicBezTo>
                    <a:pt x="4" y="37"/>
                    <a:pt x="4" y="37"/>
                    <a:pt x="4" y="37"/>
                  </a:cubicBezTo>
                  <a:lnTo>
                    <a:pt x="4"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3" name="组合 182"/>
          <p:cNvGrpSpPr/>
          <p:nvPr/>
        </p:nvGrpSpPr>
        <p:grpSpPr>
          <a:xfrm>
            <a:off x="2519363" y="6070601"/>
            <a:ext cx="420688" cy="481013"/>
            <a:chOff x="2519363" y="6070601"/>
            <a:chExt cx="420688" cy="481013"/>
          </a:xfrm>
          <a:solidFill>
            <a:schemeClr val="bg1"/>
          </a:solidFill>
        </p:grpSpPr>
        <p:sp>
          <p:nvSpPr>
            <p:cNvPr id="19" name="Freeform 19"/>
            <p:cNvSpPr>
              <a:spLocks noEditPoints="1"/>
            </p:cNvSpPr>
            <p:nvPr/>
          </p:nvSpPr>
          <p:spPr bwMode="auto">
            <a:xfrm>
              <a:off x="2519363" y="6070601"/>
              <a:ext cx="420688" cy="481013"/>
            </a:xfrm>
            <a:custGeom>
              <a:avLst/>
              <a:gdLst>
                <a:gd name="T0" fmla="*/ 98 w 112"/>
                <a:gd name="T1" fmla="*/ 35 h 128"/>
                <a:gd name="T2" fmla="*/ 97 w 112"/>
                <a:gd name="T3" fmla="*/ 34 h 128"/>
                <a:gd name="T4" fmla="*/ 103 w 112"/>
                <a:gd name="T5" fmla="*/ 29 h 128"/>
                <a:gd name="T6" fmla="*/ 103 w 112"/>
                <a:gd name="T7" fmla="*/ 26 h 128"/>
                <a:gd name="T8" fmla="*/ 100 w 112"/>
                <a:gd name="T9" fmla="*/ 26 h 128"/>
                <a:gd name="T10" fmla="*/ 94 w 112"/>
                <a:gd name="T11" fmla="*/ 31 h 128"/>
                <a:gd name="T12" fmla="*/ 93 w 112"/>
                <a:gd name="T13" fmla="*/ 30 h 128"/>
                <a:gd name="T14" fmla="*/ 60 w 112"/>
                <a:gd name="T15" fmla="*/ 16 h 128"/>
                <a:gd name="T16" fmla="*/ 58 w 112"/>
                <a:gd name="T17" fmla="*/ 16 h 128"/>
                <a:gd name="T18" fmla="*/ 58 w 112"/>
                <a:gd name="T19" fmla="*/ 5 h 128"/>
                <a:gd name="T20" fmla="*/ 63 w 112"/>
                <a:gd name="T21" fmla="*/ 5 h 128"/>
                <a:gd name="T22" fmla="*/ 66 w 112"/>
                <a:gd name="T23" fmla="*/ 3 h 128"/>
                <a:gd name="T24" fmla="*/ 63 w 112"/>
                <a:gd name="T25" fmla="*/ 0 h 128"/>
                <a:gd name="T26" fmla="*/ 49 w 112"/>
                <a:gd name="T27" fmla="*/ 0 h 128"/>
                <a:gd name="T28" fmla="*/ 46 w 112"/>
                <a:gd name="T29" fmla="*/ 3 h 128"/>
                <a:gd name="T30" fmla="*/ 49 w 112"/>
                <a:gd name="T31" fmla="*/ 5 h 128"/>
                <a:gd name="T32" fmla="*/ 54 w 112"/>
                <a:gd name="T33" fmla="*/ 5 h 128"/>
                <a:gd name="T34" fmla="*/ 54 w 112"/>
                <a:gd name="T35" fmla="*/ 16 h 128"/>
                <a:gd name="T36" fmla="*/ 52 w 112"/>
                <a:gd name="T37" fmla="*/ 16 h 128"/>
                <a:gd name="T38" fmla="*/ 0 w 112"/>
                <a:gd name="T39" fmla="*/ 72 h 128"/>
                <a:gd name="T40" fmla="*/ 56 w 112"/>
                <a:gd name="T41" fmla="*/ 128 h 128"/>
                <a:gd name="T42" fmla="*/ 112 w 112"/>
                <a:gd name="T43" fmla="*/ 72 h 128"/>
                <a:gd name="T44" fmla="*/ 98 w 112"/>
                <a:gd name="T45" fmla="*/ 35 h 128"/>
                <a:gd name="T46" fmla="*/ 92 w 112"/>
                <a:gd name="T47" fmla="*/ 109 h 128"/>
                <a:gd name="T48" fmla="*/ 76 w 112"/>
                <a:gd name="T49" fmla="*/ 120 h 128"/>
                <a:gd name="T50" fmla="*/ 56 w 112"/>
                <a:gd name="T51" fmla="*/ 124 h 128"/>
                <a:gd name="T52" fmla="*/ 36 w 112"/>
                <a:gd name="T53" fmla="*/ 120 h 128"/>
                <a:gd name="T54" fmla="*/ 20 w 112"/>
                <a:gd name="T55" fmla="*/ 109 h 128"/>
                <a:gd name="T56" fmla="*/ 8 w 112"/>
                <a:gd name="T57" fmla="*/ 92 h 128"/>
                <a:gd name="T58" fmla="*/ 4 w 112"/>
                <a:gd name="T59" fmla="*/ 72 h 128"/>
                <a:gd name="T60" fmla="*/ 8 w 112"/>
                <a:gd name="T61" fmla="*/ 52 h 128"/>
                <a:gd name="T62" fmla="*/ 20 w 112"/>
                <a:gd name="T63" fmla="*/ 36 h 128"/>
                <a:gd name="T64" fmla="*/ 36 w 112"/>
                <a:gd name="T65" fmla="*/ 25 h 128"/>
                <a:gd name="T66" fmla="*/ 76 w 112"/>
                <a:gd name="T67" fmla="*/ 25 h 128"/>
                <a:gd name="T68" fmla="*/ 92 w 112"/>
                <a:gd name="T69" fmla="*/ 36 h 128"/>
                <a:gd name="T70" fmla="*/ 104 w 112"/>
                <a:gd name="T71" fmla="*/ 52 h 128"/>
                <a:gd name="T72" fmla="*/ 108 w 112"/>
                <a:gd name="T73" fmla="*/ 72 h 128"/>
                <a:gd name="T74" fmla="*/ 104 w 112"/>
                <a:gd name="T75" fmla="*/ 92 h 128"/>
                <a:gd name="T76" fmla="*/ 92 w 112"/>
                <a:gd name="T77" fmla="*/ 10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28">
                  <a:moveTo>
                    <a:pt x="98" y="35"/>
                  </a:moveTo>
                  <a:cubicBezTo>
                    <a:pt x="97" y="34"/>
                    <a:pt x="97" y="34"/>
                    <a:pt x="97" y="34"/>
                  </a:cubicBezTo>
                  <a:cubicBezTo>
                    <a:pt x="103" y="29"/>
                    <a:pt x="103" y="29"/>
                    <a:pt x="103" y="29"/>
                  </a:cubicBezTo>
                  <a:cubicBezTo>
                    <a:pt x="104" y="28"/>
                    <a:pt x="104" y="27"/>
                    <a:pt x="103" y="26"/>
                  </a:cubicBezTo>
                  <a:cubicBezTo>
                    <a:pt x="102" y="25"/>
                    <a:pt x="100" y="25"/>
                    <a:pt x="100" y="26"/>
                  </a:cubicBezTo>
                  <a:cubicBezTo>
                    <a:pt x="94" y="31"/>
                    <a:pt x="94" y="31"/>
                    <a:pt x="94" y="31"/>
                  </a:cubicBezTo>
                  <a:cubicBezTo>
                    <a:pt x="93" y="30"/>
                    <a:pt x="93" y="30"/>
                    <a:pt x="93" y="30"/>
                  </a:cubicBezTo>
                  <a:cubicBezTo>
                    <a:pt x="84" y="22"/>
                    <a:pt x="72" y="17"/>
                    <a:pt x="60" y="16"/>
                  </a:cubicBezTo>
                  <a:cubicBezTo>
                    <a:pt x="58" y="16"/>
                    <a:pt x="58" y="16"/>
                    <a:pt x="58" y="16"/>
                  </a:cubicBezTo>
                  <a:cubicBezTo>
                    <a:pt x="58" y="5"/>
                    <a:pt x="58" y="5"/>
                    <a:pt x="58" y="5"/>
                  </a:cubicBezTo>
                  <a:cubicBezTo>
                    <a:pt x="63" y="5"/>
                    <a:pt x="63" y="5"/>
                    <a:pt x="63" y="5"/>
                  </a:cubicBezTo>
                  <a:cubicBezTo>
                    <a:pt x="65" y="5"/>
                    <a:pt x="66" y="4"/>
                    <a:pt x="66" y="3"/>
                  </a:cubicBezTo>
                  <a:cubicBezTo>
                    <a:pt x="66" y="1"/>
                    <a:pt x="65" y="0"/>
                    <a:pt x="63" y="0"/>
                  </a:cubicBezTo>
                  <a:cubicBezTo>
                    <a:pt x="49" y="0"/>
                    <a:pt x="49" y="0"/>
                    <a:pt x="49" y="0"/>
                  </a:cubicBezTo>
                  <a:cubicBezTo>
                    <a:pt x="47" y="0"/>
                    <a:pt x="46" y="1"/>
                    <a:pt x="46" y="3"/>
                  </a:cubicBezTo>
                  <a:cubicBezTo>
                    <a:pt x="46" y="4"/>
                    <a:pt x="47" y="5"/>
                    <a:pt x="49" y="5"/>
                  </a:cubicBezTo>
                  <a:cubicBezTo>
                    <a:pt x="54" y="5"/>
                    <a:pt x="54" y="5"/>
                    <a:pt x="54" y="5"/>
                  </a:cubicBezTo>
                  <a:cubicBezTo>
                    <a:pt x="54" y="16"/>
                    <a:pt x="54" y="16"/>
                    <a:pt x="54" y="16"/>
                  </a:cubicBezTo>
                  <a:cubicBezTo>
                    <a:pt x="52" y="16"/>
                    <a:pt x="52" y="16"/>
                    <a:pt x="52" y="16"/>
                  </a:cubicBezTo>
                  <a:cubicBezTo>
                    <a:pt x="23" y="18"/>
                    <a:pt x="0" y="43"/>
                    <a:pt x="0" y="72"/>
                  </a:cubicBezTo>
                  <a:cubicBezTo>
                    <a:pt x="0" y="103"/>
                    <a:pt x="25" y="128"/>
                    <a:pt x="56" y="128"/>
                  </a:cubicBezTo>
                  <a:cubicBezTo>
                    <a:pt x="87" y="128"/>
                    <a:pt x="112" y="103"/>
                    <a:pt x="112" y="72"/>
                  </a:cubicBezTo>
                  <a:cubicBezTo>
                    <a:pt x="112" y="59"/>
                    <a:pt x="107" y="46"/>
                    <a:pt x="98" y="35"/>
                  </a:cubicBezTo>
                  <a:close/>
                  <a:moveTo>
                    <a:pt x="92" y="109"/>
                  </a:moveTo>
                  <a:cubicBezTo>
                    <a:pt x="88" y="114"/>
                    <a:pt x="82" y="117"/>
                    <a:pt x="76" y="120"/>
                  </a:cubicBezTo>
                  <a:cubicBezTo>
                    <a:pt x="70" y="123"/>
                    <a:pt x="63" y="124"/>
                    <a:pt x="56" y="124"/>
                  </a:cubicBezTo>
                  <a:cubicBezTo>
                    <a:pt x="49" y="124"/>
                    <a:pt x="42" y="123"/>
                    <a:pt x="36" y="120"/>
                  </a:cubicBezTo>
                  <a:cubicBezTo>
                    <a:pt x="30" y="117"/>
                    <a:pt x="24" y="114"/>
                    <a:pt x="20" y="109"/>
                  </a:cubicBezTo>
                  <a:cubicBezTo>
                    <a:pt x="15" y="104"/>
                    <a:pt x="11" y="99"/>
                    <a:pt x="8" y="92"/>
                  </a:cubicBezTo>
                  <a:cubicBezTo>
                    <a:pt x="6" y="86"/>
                    <a:pt x="4" y="79"/>
                    <a:pt x="4" y="72"/>
                  </a:cubicBezTo>
                  <a:cubicBezTo>
                    <a:pt x="4" y="65"/>
                    <a:pt x="6" y="59"/>
                    <a:pt x="8" y="52"/>
                  </a:cubicBezTo>
                  <a:cubicBezTo>
                    <a:pt x="11" y="46"/>
                    <a:pt x="15" y="41"/>
                    <a:pt x="20" y="36"/>
                  </a:cubicBezTo>
                  <a:cubicBezTo>
                    <a:pt x="24" y="31"/>
                    <a:pt x="30" y="27"/>
                    <a:pt x="36" y="25"/>
                  </a:cubicBezTo>
                  <a:cubicBezTo>
                    <a:pt x="49" y="19"/>
                    <a:pt x="63" y="19"/>
                    <a:pt x="76" y="25"/>
                  </a:cubicBezTo>
                  <a:cubicBezTo>
                    <a:pt x="82" y="27"/>
                    <a:pt x="88" y="31"/>
                    <a:pt x="92" y="36"/>
                  </a:cubicBezTo>
                  <a:cubicBezTo>
                    <a:pt x="97" y="41"/>
                    <a:pt x="101" y="46"/>
                    <a:pt x="104" y="52"/>
                  </a:cubicBezTo>
                  <a:cubicBezTo>
                    <a:pt x="106" y="59"/>
                    <a:pt x="108" y="65"/>
                    <a:pt x="108" y="72"/>
                  </a:cubicBezTo>
                  <a:cubicBezTo>
                    <a:pt x="108" y="79"/>
                    <a:pt x="106" y="86"/>
                    <a:pt x="104" y="92"/>
                  </a:cubicBezTo>
                  <a:cubicBezTo>
                    <a:pt x="101" y="99"/>
                    <a:pt x="97" y="104"/>
                    <a:pt x="92" y="10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 name="Freeform 20"/>
            <p:cNvSpPr>
              <a:spLocks noEditPoints="1"/>
            </p:cNvSpPr>
            <p:nvPr/>
          </p:nvSpPr>
          <p:spPr bwMode="auto">
            <a:xfrm>
              <a:off x="2692400" y="6202363"/>
              <a:ext cx="74613" cy="176213"/>
            </a:xfrm>
            <a:custGeom>
              <a:avLst/>
              <a:gdLst>
                <a:gd name="T0" fmla="*/ 13 w 20"/>
                <a:gd name="T1" fmla="*/ 28 h 47"/>
                <a:gd name="T2" fmla="*/ 12 w 20"/>
                <a:gd name="T3" fmla="*/ 28 h 47"/>
                <a:gd name="T4" fmla="*/ 12 w 20"/>
                <a:gd name="T5" fmla="*/ 2 h 47"/>
                <a:gd name="T6" fmla="*/ 10 w 20"/>
                <a:gd name="T7" fmla="*/ 0 h 47"/>
                <a:gd name="T8" fmla="*/ 8 w 20"/>
                <a:gd name="T9" fmla="*/ 2 h 47"/>
                <a:gd name="T10" fmla="*/ 8 w 20"/>
                <a:gd name="T11" fmla="*/ 28 h 47"/>
                <a:gd name="T12" fmla="*/ 7 w 20"/>
                <a:gd name="T13" fmla="*/ 28 h 47"/>
                <a:gd name="T14" fmla="*/ 0 w 20"/>
                <a:gd name="T15" fmla="*/ 37 h 47"/>
                <a:gd name="T16" fmla="*/ 10 w 20"/>
                <a:gd name="T17" fmla="*/ 47 h 47"/>
                <a:gd name="T18" fmla="*/ 20 w 20"/>
                <a:gd name="T19" fmla="*/ 37 h 47"/>
                <a:gd name="T20" fmla="*/ 13 w 20"/>
                <a:gd name="T21" fmla="*/ 28 h 47"/>
                <a:gd name="T22" fmla="*/ 10 w 20"/>
                <a:gd name="T23" fmla="*/ 42 h 47"/>
                <a:gd name="T24" fmla="*/ 5 w 20"/>
                <a:gd name="T25" fmla="*/ 37 h 47"/>
                <a:gd name="T26" fmla="*/ 10 w 20"/>
                <a:gd name="T27" fmla="*/ 32 h 47"/>
                <a:gd name="T28" fmla="*/ 10 w 20"/>
                <a:gd name="T29" fmla="*/ 32 h 47"/>
                <a:gd name="T30" fmla="*/ 15 w 20"/>
                <a:gd name="T31" fmla="*/ 37 h 47"/>
                <a:gd name="T32" fmla="*/ 10 w 20"/>
                <a:gd name="T33" fmla="*/ 4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47">
                  <a:moveTo>
                    <a:pt x="13" y="28"/>
                  </a:moveTo>
                  <a:cubicBezTo>
                    <a:pt x="12" y="28"/>
                    <a:pt x="12" y="28"/>
                    <a:pt x="12" y="28"/>
                  </a:cubicBezTo>
                  <a:cubicBezTo>
                    <a:pt x="12" y="2"/>
                    <a:pt x="12" y="2"/>
                    <a:pt x="12" y="2"/>
                  </a:cubicBezTo>
                  <a:cubicBezTo>
                    <a:pt x="12" y="1"/>
                    <a:pt x="11" y="0"/>
                    <a:pt x="10" y="0"/>
                  </a:cubicBezTo>
                  <a:cubicBezTo>
                    <a:pt x="9" y="0"/>
                    <a:pt x="8" y="1"/>
                    <a:pt x="8" y="2"/>
                  </a:cubicBezTo>
                  <a:cubicBezTo>
                    <a:pt x="8" y="28"/>
                    <a:pt x="8" y="28"/>
                    <a:pt x="8" y="28"/>
                  </a:cubicBezTo>
                  <a:cubicBezTo>
                    <a:pt x="7" y="28"/>
                    <a:pt x="7" y="28"/>
                    <a:pt x="7" y="28"/>
                  </a:cubicBezTo>
                  <a:cubicBezTo>
                    <a:pt x="3" y="30"/>
                    <a:pt x="0" y="33"/>
                    <a:pt x="0" y="37"/>
                  </a:cubicBezTo>
                  <a:cubicBezTo>
                    <a:pt x="0" y="43"/>
                    <a:pt x="5" y="47"/>
                    <a:pt x="10" y="47"/>
                  </a:cubicBezTo>
                  <a:cubicBezTo>
                    <a:pt x="15" y="47"/>
                    <a:pt x="20" y="43"/>
                    <a:pt x="20" y="37"/>
                  </a:cubicBezTo>
                  <a:cubicBezTo>
                    <a:pt x="20" y="33"/>
                    <a:pt x="17" y="30"/>
                    <a:pt x="13" y="28"/>
                  </a:cubicBezTo>
                  <a:close/>
                  <a:moveTo>
                    <a:pt x="10" y="42"/>
                  </a:moveTo>
                  <a:cubicBezTo>
                    <a:pt x="7" y="42"/>
                    <a:pt x="5" y="40"/>
                    <a:pt x="5" y="37"/>
                  </a:cubicBezTo>
                  <a:cubicBezTo>
                    <a:pt x="5" y="35"/>
                    <a:pt x="7" y="32"/>
                    <a:pt x="10" y="32"/>
                  </a:cubicBezTo>
                  <a:cubicBezTo>
                    <a:pt x="10" y="32"/>
                    <a:pt x="10" y="32"/>
                    <a:pt x="10" y="32"/>
                  </a:cubicBezTo>
                  <a:cubicBezTo>
                    <a:pt x="13" y="32"/>
                    <a:pt x="15" y="35"/>
                    <a:pt x="15" y="37"/>
                  </a:cubicBezTo>
                  <a:cubicBezTo>
                    <a:pt x="15" y="40"/>
                    <a:pt x="13" y="42"/>
                    <a:pt x="10"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4" name="组合 183"/>
          <p:cNvGrpSpPr/>
          <p:nvPr/>
        </p:nvGrpSpPr>
        <p:grpSpPr>
          <a:xfrm>
            <a:off x="1528763" y="6108701"/>
            <a:ext cx="481013" cy="409575"/>
            <a:chOff x="1528763" y="6108701"/>
            <a:chExt cx="481013" cy="409575"/>
          </a:xfrm>
          <a:solidFill>
            <a:schemeClr val="bg1"/>
          </a:solidFill>
        </p:grpSpPr>
        <p:sp>
          <p:nvSpPr>
            <p:cNvPr id="21" name="Freeform 21"/>
            <p:cNvSpPr>
              <a:spLocks noEditPoints="1"/>
            </p:cNvSpPr>
            <p:nvPr/>
          </p:nvSpPr>
          <p:spPr bwMode="auto">
            <a:xfrm>
              <a:off x="1528763" y="6108701"/>
              <a:ext cx="481013" cy="409575"/>
            </a:xfrm>
            <a:custGeom>
              <a:avLst/>
              <a:gdLst>
                <a:gd name="T0" fmla="*/ 122 w 128"/>
                <a:gd name="T1" fmla="*/ 15 h 109"/>
                <a:gd name="T2" fmla="*/ 91 w 128"/>
                <a:gd name="T3" fmla="*/ 15 h 109"/>
                <a:gd name="T4" fmla="*/ 91 w 128"/>
                <a:gd name="T5" fmla="*/ 15 h 109"/>
                <a:gd name="T6" fmla="*/ 64 w 128"/>
                <a:gd name="T7" fmla="*/ 0 h 109"/>
                <a:gd name="T8" fmla="*/ 37 w 128"/>
                <a:gd name="T9" fmla="*/ 15 h 109"/>
                <a:gd name="T10" fmla="*/ 37 w 128"/>
                <a:gd name="T11" fmla="*/ 15 h 109"/>
                <a:gd name="T12" fmla="*/ 6 w 128"/>
                <a:gd name="T13" fmla="*/ 15 h 109"/>
                <a:gd name="T14" fmla="*/ 0 w 128"/>
                <a:gd name="T15" fmla="*/ 21 h 109"/>
                <a:gd name="T16" fmla="*/ 0 w 128"/>
                <a:gd name="T17" fmla="*/ 103 h 109"/>
                <a:gd name="T18" fmla="*/ 6 w 128"/>
                <a:gd name="T19" fmla="*/ 109 h 109"/>
                <a:gd name="T20" fmla="*/ 122 w 128"/>
                <a:gd name="T21" fmla="*/ 109 h 109"/>
                <a:gd name="T22" fmla="*/ 128 w 128"/>
                <a:gd name="T23" fmla="*/ 103 h 109"/>
                <a:gd name="T24" fmla="*/ 128 w 128"/>
                <a:gd name="T25" fmla="*/ 21 h 109"/>
                <a:gd name="T26" fmla="*/ 122 w 128"/>
                <a:gd name="T27" fmla="*/ 15 h 109"/>
                <a:gd name="T28" fmla="*/ 45 w 128"/>
                <a:gd name="T29" fmla="*/ 13 h 109"/>
                <a:gd name="T30" fmla="*/ 64 w 128"/>
                <a:gd name="T31" fmla="*/ 5 h 109"/>
                <a:gd name="T32" fmla="*/ 83 w 128"/>
                <a:gd name="T33" fmla="*/ 13 h 109"/>
                <a:gd name="T34" fmla="*/ 91 w 128"/>
                <a:gd name="T35" fmla="*/ 32 h 109"/>
                <a:gd name="T36" fmla="*/ 83 w 128"/>
                <a:gd name="T37" fmla="*/ 52 h 109"/>
                <a:gd name="T38" fmla="*/ 64 w 128"/>
                <a:gd name="T39" fmla="*/ 60 h 109"/>
                <a:gd name="T40" fmla="*/ 45 w 128"/>
                <a:gd name="T41" fmla="*/ 52 h 109"/>
                <a:gd name="T42" fmla="*/ 37 w 128"/>
                <a:gd name="T43" fmla="*/ 32 h 109"/>
                <a:gd name="T44" fmla="*/ 45 w 128"/>
                <a:gd name="T45" fmla="*/ 13 h 109"/>
                <a:gd name="T46" fmla="*/ 123 w 128"/>
                <a:gd name="T47" fmla="*/ 104 h 109"/>
                <a:gd name="T48" fmla="*/ 5 w 128"/>
                <a:gd name="T49" fmla="*/ 104 h 109"/>
                <a:gd name="T50" fmla="*/ 5 w 128"/>
                <a:gd name="T51" fmla="*/ 20 h 109"/>
                <a:gd name="T52" fmla="*/ 35 w 128"/>
                <a:gd name="T53" fmla="*/ 20 h 109"/>
                <a:gd name="T54" fmla="*/ 34 w 128"/>
                <a:gd name="T55" fmla="*/ 22 h 109"/>
                <a:gd name="T56" fmla="*/ 32 w 128"/>
                <a:gd name="T57" fmla="*/ 32 h 109"/>
                <a:gd name="T58" fmla="*/ 64 w 128"/>
                <a:gd name="T59" fmla="*/ 64 h 109"/>
                <a:gd name="T60" fmla="*/ 96 w 128"/>
                <a:gd name="T61" fmla="*/ 32 h 109"/>
                <a:gd name="T62" fmla="*/ 94 w 128"/>
                <a:gd name="T63" fmla="*/ 22 h 109"/>
                <a:gd name="T64" fmla="*/ 93 w 128"/>
                <a:gd name="T65" fmla="*/ 20 h 109"/>
                <a:gd name="T66" fmla="*/ 123 w 128"/>
                <a:gd name="T67" fmla="*/ 20 h 109"/>
                <a:gd name="T68" fmla="*/ 123 w 128"/>
                <a:gd name="T69"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09">
                  <a:moveTo>
                    <a:pt x="122" y="15"/>
                  </a:moveTo>
                  <a:cubicBezTo>
                    <a:pt x="91" y="15"/>
                    <a:pt x="91" y="15"/>
                    <a:pt x="91" y="15"/>
                  </a:cubicBezTo>
                  <a:cubicBezTo>
                    <a:pt x="91" y="15"/>
                    <a:pt x="91" y="15"/>
                    <a:pt x="91" y="15"/>
                  </a:cubicBezTo>
                  <a:cubicBezTo>
                    <a:pt x="85" y="6"/>
                    <a:pt x="75" y="0"/>
                    <a:pt x="64" y="0"/>
                  </a:cubicBezTo>
                  <a:cubicBezTo>
                    <a:pt x="53" y="0"/>
                    <a:pt x="43" y="6"/>
                    <a:pt x="37" y="15"/>
                  </a:cubicBezTo>
                  <a:cubicBezTo>
                    <a:pt x="37" y="15"/>
                    <a:pt x="37" y="15"/>
                    <a:pt x="37" y="15"/>
                  </a:cubicBezTo>
                  <a:cubicBezTo>
                    <a:pt x="6" y="15"/>
                    <a:pt x="6" y="15"/>
                    <a:pt x="6" y="15"/>
                  </a:cubicBezTo>
                  <a:cubicBezTo>
                    <a:pt x="3" y="15"/>
                    <a:pt x="0" y="18"/>
                    <a:pt x="0" y="21"/>
                  </a:cubicBezTo>
                  <a:cubicBezTo>
                    <a:pt x="0" y="103"/>
                    <a:pt x="0" y="103"/>
                    <a:pt x="0" y="103"/>
                  </a:cubicBezTo>
                  <a:cubicBezTo>
                    <a:pt x="0" y="106"/>
                    <a:pt x="3" y="109"/>
                    <a:pt x="6" y="109"/>
                  </a:cubicBezTo>
                  <a:cubicBezTo>
                    <a:pt x="122" y="109"/>
                    <a:pt x="122" y="109"/>
                    <a:pt x="122" y="109"/>
                  </a:cubicBezTo>
                  <a:cubicBezTo>
                    <a:pt x="125" y="109"/>
                    <a:pt x="128" y="106"/>
                    <a:pt x="128" y="103"/>
                  </a:cubicBezTo>
                  <a:cubicBezTo>
                    <a:pt x="128" y="21"/>
                    <a:pt x="128" y="21"/>
                    <a:pt x="128" y="21"/>
                  </a:cubicBezTo>
                  <a:cubicBezTo>
                    <a:pt x="128" y="18"/>
                    <a:pt x="125" y="15"/>
                    <a:pt x="122" y="15"/>
                  </a:cubicBezTo>
                  <a:close/>
                  <a:moveTo>
                    <a:pt x="45" y="13"/>
                  </a:moveTo>
                  <a:cubicBezTo>
                    <a:pt x="50" y="8"/>
                    <a:pt x="57" y="5"/>
                    <a:pt x="64" y="5"/>
                  </a:cubicBezTo>
                  <a:cubicBezTo>
                    <a:pt x="71" y="5"/>
                    <a:pt x="78" y="8"/>
                    <a:pt x="83" y="13"/>
                  </a:cubicBezTo>
                  <a:cubicBezTo>
                    <a:pt x="89" y="18"/>
                    <a:pt x="91" y="25"/>
                    <a:pt x="91" y="32"/>
                  </a:cubicBezTo>
                  <a:cubicBezTo>
                    <a:pt x="91" y="40"/>
                    <a:pt x="89" y="47"/>
                    <a:pt x="83" y="52"/>
                  </a:cubicBezTo>
                  <a:cubicBezTo>
                    <a:pt x="78" y="57"/>
                    <a:pt x="71" y="60"/>
                    <a:pt x="64" y="60"/>
                  </a:cubicBezTo>
                  <a:cubicBezTo>
                    <a:pt x="57" y="60"/>
                    <a:pt x="50" y="57"/>
                    <a:pt x="45" y="52"/>
                  </a:cubicBezTo>
                  <a:cubicBezTo>
                    <a:pt x="39" y="47"/>
                    <a:pt x="37" y="40"/>
                    <a:pt x="37" y="32"/>
                  </a:cubicBezTo>
                  <a:cubicBezTo>
                    <a:pt x="37" y="25"/>
                    <a:pt x="39" y="18"/>
                    <a:pt x="45" y="13"/>
                  </a:cubicBezTo>
                  <a:close/>
                  <a:moveTo>
                    <a:pt x="123" y="104"/>
                  </a:moveTo>
                  <a:cubicBezTo>
                    <a:pt x="5" y="104"/>
                    <a:pt x="5" y="104"/>
                    <a:pt x="5" y="104"/>
                  </a:cubicBezTo>
                  <a:cubicBezTo>
                    <a:pt x="5" y="20"/>
                    <a:pt x="5" y="20"/>
                    <a:pt x="5" y="20"/>
                  </a:cubicBezTo>
                  <a:cubicBezTo>
                    <a:pt x="35" y="20"/>
                    <a:pt x="35" y="20"/>
                    <a:pt x="35" y="20"/>
                  </a:cubicBezTo>
                  <a:cubicBezTo>
                    <a:pt x="34" y="22"/>
                    <a:pt x="34" y="22"/>
                    <a:pt x="34" y="22"/>
                  </a:cubicBezTo>
                  <a:cubicBezTo>
                    <a:pt x="33" y="25"/>
                    <a:pt x="32" y="29"/>
                    <a:pt x="32" y="32"/>
                  </a:cubicBezTo>
                  <a:cubicBezTo>
                    <a:pt x="32" y="50"/>
                    <a:pt x="46" y="64"/>
                    <a:pt x="64" y="64"/>
                  </a:cubicBezTo>
                  <a:cubicBezTo>
                    <a:pt x="82" y="64"/>
                    <a:pt x="96" y="50"/>
                    <a:pt x="96" y="32"/>
                  </a:cubicBezTo>
                  <a:cubicBezTo>
                    <a:pt x="96" y="29"/>
                    <a:pt x="95" y="25"/>
                    <a:pt x="94" y="22"/>
                  </a:cubicBezTo>
                  <a:cubicBezTo>
                    <a:pt x="93" y="20"/>
                    <a:pt x="93" y="20"/>
                    <a:pt x="93" y="20"/>
                  </a:cubicBezTo>
                  <a:cubicBezTo>
                    <a:pt x="123" y="20"/>
                    <a:pt x="123" y="20"/>
                    <a:pt x="123" y="20"/>
                  </a:cubicBezTo>
                  <a:lnTo>
                    <a:pt x="123" y="10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 name="Freeform 22"/>
            <p:cNvSpPr/>
            <p:nvPr/>
          </p:nvSpPr>
          <p:spPr bwMode="auto">
            <a:xfrm>
              <a:off x="1762125" y="6164263"/>
              <a:ext cx="14288" cy="74613"/>
            </a:xfrm>
            <a:custGeom>
              <a:avLst/>
              <a:gdLst>
                <a:gd name="T0" fmla="*/ 2 w 4"/>
                <a:gd name="T1" fmla="*/ 20 h 20"/>
                <a:gd name="T2" fmla="*/ 4 w 4"/>
                <a:gd name="T3" fmla="*/ 18 h 20"/>
                <a:gd name="T4" fmla="*/ 4 w 4"/>
                <a:gd name="T5" fmla="*/ 2 h 20"/>
                <a:gd name="T6" fmla="*/ 2 w 4"/>
                <a:gd name="T7" fmla="*/ 0 h 20"/>
                <a:gd name="T8" fmla="*/ 0 w 4"/>
                <a:gd name="T9" fmla="*/ 2 h 20"/>
                <a:gd name="T10" fmla="*/ 0 w 4"/>
                <a:gd name="T11" fmla="*/ 18 h 20"/>
                <a:gd name="T12" fmla="*/ 2 w 4"/>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4" h="20">
                  <a:moveTo>
                    <a:pt x="2" y="20"/>
                  </a:moveTo>
                  <a:cubicBezTo>
                    <a:pt x="3" y="20"/>
                    <a:pt x="4" y="19"/>
                    <a:pt x="4" y="18"/>
                  </a:cubicBezTo>
                  <a:cubicBezTo>
                    <a:pt x="4" y="2"/>
                    <a:pt x="4" y="2"/>
                    <a:pt x="4" y="2"/>
                  </a:cubicBezTo>
                  <a:cubicBezTo>
                    <a:pt x="4" y="1"/>
                    <a:pt x="3" y="0"/>
                    <a:pt x="2" y="0"/>
                  </a:cubicBezTo>
                  <a:cubicBezTo>
                    <a:pt x="1" y="0"/>
                    <a:pt x="0" y="1"/>
                    <a:pt x="0" y="2"/>
                  </a:cubicBezTo>
                  <a:cubicBezTo>
                    <a:pt x="0" y="18"/>
                    <a:pt x="0" y="18"/>
                    <a:pt x="0" y="18"/>
                  </a:cubicBezTo>
                  <a:cubicBezTo>
                    <a:pt x="0" y="19"/>
                    <a:pt x="1" y="20"/>
                    <a:pt x="2"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 name="Freeform 23"/>
            <p:cNvSpPr/>
            <p:nvPr/>
          </p:nvSpPr>
          <p:spPr bwMode="auto">
            <a:xfrm>
              <a:off x="1633538" y="6389688"/>
              <a:ext cx="271463" cy="15875"/>
            </a:xfrm>
            <a:custGeom>
              <a:avLst/>
              <a:gdLst>
                <a:gd name="T0" fmla="*/ 0 w 72"/>
                <a:gd name="T1" fmla="*/ 2 h 4"/>
                <a:gd name="T2" fmla="*/ 2 w 72"/>
                <a:gd name="T3" fmla="*/ 4 h 4"/>
                <a:gd name="T4" fmla="*/ 70 w 72"/>
                <a:gd name="T5" fmla="*/ 4 h 4"/>
                <a:gd name="T6" fmla="*/ 72 w 72"/>
                <a:gd name="T7" fmla="*/ 2 h 4"/>
                <a:gd name="T8" fmla="*/ 70 w 72"/>
                <a:gd name="T9" fmla="*/ 0 h 4"/>
                <a:gd name="T10" fmla="*/ 2 w 72"/>
                <a:gd name="T11" fmla="*/ 0 h 4"/>
                <a:gd name="T12" fmla="*/ 0 w 72"/>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72" h="4">
                  <a:moveTo>
                    <a:pt x="0" y="2"/>
                  </a:moveTo>
                  <a:cubicBezTo>
                    <a:pt x="0" y="3"/>
                    <a:pt x="1" y="4"/>
                    <a:pt x="2" y="4"/>
                  </a:cubicBezTo>
                  <a:cubicBezTo>
                    <a:pt x="70" y="4"/>
                    <a:pt x="70" y="4"/>
                    <a:pt x="70" y="4"/>
                  </a:cubicBezTo>
                  <a:cubicBezTo>
                    <a:pt x="71" y="4"/>
                    <a:pt x="72" y="3"/>
                    <a:pt x="72" y="2"/>
                  </a:cubicBezTo>
                  <a:cubicBezTo>
                    <a:pt x="72" y="1"/>
                    <a:pt x="71" y="0"/>
                    <a:pt x="70" y="0"/>
                  </a:cubicBezTo>
                  <a:cubicBezTo>
                    <a:pt x="2" y="0"/>
                    <a:pt x="2"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4" name="Freeform 24"/>
            <p:cNvSpPr/>
            <p:nvPr/>
          </p:nvSpPr>
          <p:spPr bwMode="auto">
            <a:xfrm>
              <a:off x="1674813" y="6442076"/>
              <a:ext cx="187325" cy="19050"/>
            </a:xfrm>
            <a:custGeom>
              <a:avLst/>
              <a:gdLst>
                <a:gd name="T0" fmla="*/ 48 w 50"/>
                <a:gd name="T1" fmla="*/ 0 h 5"/>
                <a:gd name="T2" fmla="*/ 2 w 50"/>
                <a:gd name="T3" fmla="*/ 0 h 5"/>
                <a:gd name="T4" fmla="*/ 0 w 50"/>
                <a:gd name="T5" fmla="*/ 3 h 5"/>
                <a:gd name="T6" fmla="*/ 2 w 50"/>
                <a:gd name="T7" fmla="*/ 5 h 5"/>
                <a:gd name="T8" fmla="*/ 48 w 50"/>
                <a:gd name="T9" fmla="*/ 5 h 5"/>
                <a:gd name="T10" fmla="*/ 50 w 50"/>
                <a:gd name="T11" fmla="*/ 3 h 5"/>
                <a:gd name="T12" fmla="*/ 48 w 50"/>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50" h="5">
                  <a:moveTo>
                    <a:pt x="48" y="0"/>
                  </a:moveTo>
                  <a:cubicBezTo>
                    <a:pt x="2" y="0"/>
                    <a:pt x="2" y="0"/>
                    <a:pt x="2" y="0"/>
                  </a:cubicBezTo>
                  <a:cubicBezTo>
                    <a:pt x="1" y="0"/>
                    <a:pt x="0" y="1"/>
                    <a:pt x="0" y="3"/>
                  </a:cubicBezTo>
                  <a:cubicBezTo>
                    <a:pt x="0" y="4"/>
                    <a:pt x="1" y="5"/>
                    <a:pt x="2" y="5"/>
                  </a:cubicBezTo>
                  <a:cubicBezTo>
                    <a:pt x="48" y="5"/>
                    <a:pt x="48" y="5"/>
                    <a:pt x="48" y="5"/>
                  </a:cubicBezTo>
                  <a:cubicBezTo>
                    <a:pt x="49" y="5"/>
                    <a:pt x="50" y="4"/>
                    <a:pt x="50" y="3"/>
                  </a:cubicBezTo>
                  <a:cubicBezTo>
                    <a:pt x="50" y="1"/>
                    <a:pt x="49" y="0"/>
                    <a:pt x="4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25" name="Freeform 25"/>
          <p:cNvSpPr>
            <a:spLocks noEditPoints="1"/>
          </p:cNvSpPr>
          <p:nvPr/>
        </p:nvSpPr>
        <p:spPr bwMode="auto">
          <a:xfrm>
            <a:off x="568325" y="6134101"/>
            <a:ext cx="479425" cy="357188"/>
          </a:xfrm>
          <a:custGeom>
            <a:avLst/>
            <a:gdLst>
              <a:gd name="T0" fmla="*/ 124 w 128"/>
              <a:gd name="T1" fmla="*/ 57 h 95"/>
              <a:gd name="T2" fmla="*/ 118 w 128"/>
              <a:gd name="T3" fmla="*/ 32 h 95"/>
              <a:gd name="T4" fmla="*/ 112 w 128"/>
              <a:gd name="T5" fmla="*/ 23 h 95"/>
              <a:gd name="T6" fmla="*/ 95 w 128"/>
              <a:gd name="T7" fmla="*/ 18 h 95"/>
              <a:gd name="T8" fmla="*/ 90 w 128"/>
              <a:gd name="T9" fmla="*/ 17 h 95"/>
              <a:gd name="T10" fmla="*/ 89 w 128"/>
              <a:gd name="T11" fmla="*/ 17 h 95"/>
              <a:gd name="T12" fmla="*/ 89 w 128"/>
              <a:gd name="T13" fmla="*/ 6 h 95"/>
              <a:gd name="T14" fmla="*/ 83 w 128"/>
              <a:gd name="T15" fmla="*/ 0 h 95"/>
              <a:gd name="T16" fmla="*/ 45 w 128"/>
              <a:gd name="T17" fmla="*/ 0 h 95"/>
              <a:gd name="T18" fmla="*/ 39 w 128"/>
              <a:gd name="T19" fmla="*/ 6 h 95"/>
              <a:gd name="T20" fmla="*/ 39 w 128"/>
              <a:gd name="T21" fmla="*/ 17 h 95"/>
              <a:gd name="T22" fmla="*/ 38 w 128"/>
              <a:gd name="T23" fmla="*/ 17 h 95"/>
              <a:gd name="T24" fmla="*/ 33 w 128"/>
              <a:gd name="T25" fmla="*/ 18 h 95"/>
              <a:gd name="T26" fmla="*/ 16 w 128"/>
              <a:gd name="T27" fmla="*/ 23 h 95"/>
              <a:gd name="T28" fmla="*/ 10 w 128"/>
              <a:gd name="T29" fmla="*/ 32 h 95"/>
              <a:gd name="T30" fmla="*/ 4 w 128"/>
              <a:gd name="T31" fmla="*/ 57 h 95"/>
              <a:gd name="T32" fmla="*/ 0 w 128"/>
              <a:gd name="T33" fmla="*/ 85 h 95"/>
              <a:gd name="T34" fmla="*/ 4 w 128"/>
              <a:gd name="T35" fmla="*/ 92 h 95"/>
              <a:gd name="T36" fmla="*/ 12 w 128"/>
              <a:gd name="T37" fmla="*/ 95 h 95"/>
              <a:gd name="T38" fmla="*/ 116 w 128"/>
              <a:gd name="T39" fmla="*/ 95 h 95"/>
              <a:gd name="T40" fmla="*/ 124 w 128"/>
              <a:gd name="T41" fmla="*/ 92 h 95"/>
              <a:gd name="T42" fmla="*/ 128 w 128"/>
              <a:gd name="T43" fmla="*/ 85 h 95"/>
              <a:gd name="T44" fmla="*/ 124 w 128"/>
              <a:gd name="T45" fmla="*/ 57 h 95"/>
              <a:gd name="T46" fmla="*/ 44 w 128"/>
              <a:gd name="T47" fmla="*/ 4 h 95"/>
              <a:gd name="T48" fmla="*/ 84 w 128"/>
              <a:gd name="T49" fmla="*/ 4 h 95"/>
              <a:gd name="T50" fmla="*/ 84 w 128"/>
              <a:gd name="T51" fmla="*/ 17 h 95"/>
              <a:gd name="T52" fmla="*/ 82 w 128"/>
              <a:gd name="T53" fmla="*/ 16 h 95"/>
              <a:gd name="T54" fmla="*/ 64 w 128"/>
              <a:gd name="T55" fmla="*/ 15 h 95"/>
              <a:gd name="T56" fmla="*/ 46 w 128"/>
              <a:gd name="T57" fmla="*/ 16 h 95"/>
              <a:gd name="T58" fmla="*/ 44 w 128"/>
              <a:gd name="T59" fmla="*/ 17 h 95"/>
              <a:gd name="T60" fmla="*/ 44 w 128"/>
              <a:gd name="T61" fmla="*/ 4 h 95"/>
              <a:gd name="T62" fmla="*/ 123 w 128"/>
              <a:gd name="T63" fmla="*/ 84 h 95"/>
              <a:gd name="T64" fmla="*/ 116 w 128"/>
              <a:gd name="T65" fmla="*/ 91 h 95"/>
              <a:gd name="T66" fmla="*/ 12 w 128"/>
              <a:gd name="T67" fmla="*/ 91 h 95"/>
              <a:gd name="T68" fmla="*/ 5 w 128"/>
              <a:gd name="T69" fmla="*/ 84 h 95"/>
              <a:gd name="T70" fmla="*/ 9 w 128"/>
              <a:gd name="T71" fmla="*/ 58 h 95"/>
              <a:gd name="T72" fmla="*/ 14 w 128"/>
              <a:gd name="T73" fmla="*/ 33 h 95"/>
              <a:gd name="T74" fmla="*/ 18 w 128"/>
              <a:gd name="T75" fmla="*/ 27 h 95"/>
              <a:gd name="T76" fmla="*/ 34 w 128"/>
              <a:gd name="T77" fmla="*/ 23 h 95"/>
              <a:gd name="T78" fmla="*/ 64 w 128"/>
              <a:gd name="T79" fmla="*/ 20 h 95"/>
              <a:gd name="T80" fmla="*/ 94 w 128"/>
              <a:gd name="T81" fmla="*/ 23 h 95"/>
              <a:gd name="T82" fmla="*/ 110 w 128"/>
              <a:gd name="T83" fmla="*/ 27 h 95"/>
              <a:gd name="T84" fmla="*/ 114 w 128"/>
              <a:gd name="T85" fmla="*/ 33 h 95"/>
              <a:gd name="T86" fmla="*/ 119 w 128"/>
              <a:gd name="T87" fmla="*/ 58 h 95"/>
              <a:gd name="T88" fmla="*/ 123 w 128"/>
              <a:gd name="T89" fmla="*/ 8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95">
                <a:moveTo>
                  <a:pt x="124" y="57"/>
                </a:moveTo>
                <a:cubicBezTo>
                  <a:pt x="121" y="45"/>
                  <a:pt x="119" y="34"/>
                  <a:pt x="118" y="32"/>
                </a:cubicBezTo>
                <a:cubicBezTo>
                  <a:pt x="118" y="30"/>
                  <a:pt x="117" y="26"/>
                  <a:pt x="112" y="23"/>
                </a:cubicBezTo>
                <a:cubicBezTo>
                  <a:pt x="110" y="22"/>
                  <a:pt x="103" y="20"/>
                  <a:pt x="95" y="18"/>
                </a:cubicBezTo>
                <a:cubicBezTo>
                  <a:pt x="93" y="18"/>
                  <a:pt x="91" y="18"/>
                  <a:pt x="90" y="17"/>
                </a:cubicBezTo>
                <a:cubicBezTo>
                  <a:pt x="89" y="17"/>
                  <a:pt x="89" y="17"/>
                  <a:pt x="89" y="17"/>
                </a:cubicBezTo>
                <a:cubicBezTo>
                  <a:pt x="89" y="6"/>
                  <a:pt x="89" y="6"/>
                  <a:pt x="89" y="6"/>
                </a:cubicBezTo>
                <a:cubicBezTo>
                  <a:pt x="89" y="3"/>
                  <a:pt x="86" y="0"/>
                  <a:pt x="83" y="0"/>
                </a:cubicBezTo>
                <a:cubicBezTo>
                  <a:pt x="45" y="0"/>
                  <a:pt x="45" y="0"/>
                  <a:pt x="45" y="0"/>
                </a:cubicBezTo>
                <a:cubicBezTo>
                  <a:pt x="42" y="0"/>
                  <a:pt x="39" y="3"/>
                  <a:pt x="39" y="6"/>
                </a:cubicBezTo>
                <a:cubicBezTo>
                  <a:pt x="39" y="17"/>
                  <a:pt x="39" y="17"/>
                  <a:pt x="39" y="17"/>
                </a:cubicBezTo>
                <a:cubicBezTo>
                  <a:pt x="38" y="17"/>
                  <a:pt x="38" y="17"/>
                  <a:pt x="38" y="17"/>
                </a:cubicBezTo>
                <a:cubicBezTo>
                  <a:pt x="37" y="18"/>
                  <a:pt x="35" y="18"/>
                  <a:pt x="33" y="18"/>
                </a:cubicBezTo>
                <a:cubicBezTo>
                  <a:pt x="25" y="20"/>
                  <a:pt x="18" y="22"/>
                  <a:pt x="16" y="23"/>
                </a:cubicBezTo>
                <a:cubicBezTo>
                  <a:pt x="11" y="26"/>
                  <a:pt x="10" y="30"/>
                  <a:pt x="10" y="32"/>
                </a:cubicBezTo>
                <a:cubicBezTo>
                  <a:pt x="9" y="34"/>
                  <a:pt x="7" y="45"/>
                  <a:pt x="4" y="57"/>
                </a:cubicBezTo>
                <a:cubicBezTo>
                  <a:pt x="0" y="81"/>
                  <a:pt x="0" y="84"/>
                  <a:pt x="0" y="85"/>
                </a:cubicBezTo>
                <a:cubicBezTo>
                  <a:pt x="0" y="88"/>
                  <a:pt x="1" y="90"/>
                  <a:pt x="4" y="92"/>
                </a:cubicBezTo>
                <a:cubicBezTo>
                  <a:pt x="6" y="94"/>
                  <a:pt x="9" y="95"/>
                  <a:pt x="12" y="95"/>
                </a:cubicBezTo>
                <a:cubicBezTo>
                  <a:pt x="116" y="95"/>
                  <a:pt x="116" y="95"/>
                  <a:pt x="116" y="95"/>
                </a:cubicBezTo>
                <a:cubicBezTo>
                  <a:pt x="119" y="95"/>
                  <a:pt x="122" y="94"/>
                  <a:pt x="124" y="92"/>
                </a:cubicBezTo>
                <a:cubicBezTo>
                  <a:pt x="127" y="90"/>
                  <a:pt x="128" y="88"/>
                  <a:pt x="128" y="85"/>
                </a:cubicBezTo>
                <a:cubicBezTo>
                  <a:pt x="128" y="84"/>
                  <a:pt x="128" y="81"/>
                  <a:pt x="124" y="57"/>
                </a:cubicBezTo>
                <a:close/>
                <a:moveTo>
                  <a:pt x="44" y="4"/>
                </a:moveTo>
                <a:cubicBezTo>
                  <a:pt x="84" y="4"/>
                  <a:pt x="84" y="4"/>
                  <a:pt x="84" y="4"/>
                </a:cubicBezTo>
                <a:cubicBezTo>
                  <a:pt x="84" y="17"/>
                  <a:pt x="84" y="17"/>
                  <a:pt x="84" y="17"/>
                </a:cubicBezTo>
                <a:cubicBezTo>
                  <a:pt x="82" y="16"/>
                  <a:pt x="82" y="16"/>
                  <a:pt x="82" y="16"/>
                </a:cubicBezTo>
                <a:cubicBezTo>
                  <a:pt x="76" y="16"/>
                  <a:pt x="70" y="15"/>
                  <a:pt x="64" y="15"/>
                </a:cubicBezTo>
                <a:cubicBezTo>
                  <a:pt x="58" y="15"/>
                  <a:pt x="52" y="16"/>
                  <a:pt x="46" y="16"/>
                </a:cubicBezTo>
                <a:cubicBezTo>
                  <a:pt x="44" y="17"/>
                  <a:pt x="44" y="17"/>
                  <a:pt x="44" y="17"/>
                </a:cubicBezTo>
                <a:lnTo>
                  <a:pt x="44" y="4"/>
                </a:lnTo>
                <a:close/>
                <a:moveTo>
                  <a:pt x="123" y="84"/>
                </a:moveTo>
                <a:cubicBezTo>
                  <a:pt x="123" y="89"/>
                  <a:pt x="119" y="91"/>
                  <a:pt x="116" y="91"/>
                </a:cubicBezTo>
                <a:cubicBezTo>
                  <a:pt x="12" y="91"/>
                  <a:pt x="12" y="91"/>
                  <a:pt x="12" y="91"/>
                </a:cubicBezTo>
                <a:cubicBezTo>
                  <a:pt x="9" y="91"/>
                  <a:pt x="5" y="89"/>
                  <a:pt x="5" y="84"/>
                </a:cubicBezTo>
                <a:cubicBezTo>
                  <a:pt x="5" y="84"/>
                  <a:pt x="5" y="80"/>
                  <a:pt x="9" y="58"/>
                </a:cubicBezTo>
                <a:cubicBezTo>
                  <a:pt x="11" y="46"/>
                  <a:pt x="14" y="35"/>
                  <a:pt x="14" y="33"/>
                </a:cubicBezTo>
                <a:cubicBezTo>
                  <a:pt x="14" y="31"/>
                  <a:pt x="15" y="29"/>
                  <a:pt x="18" y="27"/>
                </a:cubicBezTo>
                <a:cubicBezTo>
                  <a:pt x="19" y="26"/>
                  <a:pt x="25" y="25"/>
                  <a:pt x="34" y="23"/>
                </a:cubicBezTo>
                <a:cubicBezTo>
                  <a:pt x="44" y="21"/>
                  <a:pt x="55" y="20"/>
                  <a:pt x="64" y="20"/>
                </a:cubicBezTo>
                <a:cubicBezTo>
                  <a:pt x="73" y="20"/>
                  <a:pt x="84" y="21"/>
                  <a:pt x="94" y="23"/>
                </a:cubicBezTo>
                <a:cubicBezTo>
                  <a:pt x="103" y="25"/>
                  <a:pt x="109" y="26"/>
                  <a:pt x="110" y="27"/>
                </a:cubicBezTo>
                <a:cubicBezTo>
                  <a:pt x="113" y="29"/>
                  <a:pt x="114" y="31"/>
                  <a:pt x="114" y="33"/>
                </a:cubicBezTo>
                <a:cubicBezTo>
                  <a:pt x="114" y="35"/>
                  <a:pt x="117" y="46"/>
                  <a:pt x="119" y="58"/>
                </a:cubicBezTo>
                <a:cubicBezTo>
                  <a:pt x="123" y="79"/>
                  <a:pt x="123" y="83"/>
                  <a:pt x="123" y="8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6" name="Freeform 26"/>
          <p:cNvSpPr>
            <a:spLocks noEditPoints="1"/>
          </p:cNvSpPr>
          <p:nvPr/>
        </p:nvSpPr>
        <p:spPr bwMode="auto">
          <a:xfrm>
            <a:off x="11353800" y="5265738"/>
            <a:ext cx="211138" cy="211138"/>
          </a:xfrm>
          <a:custGeom>
            <a:avLst/>
            <a:gdLst>
              <a:gd name="T0" fmla="*/ 28 w 56"/>
              <a:gd name="T1" fmla="*/ 56 h 56"/>
              <a:gd name="T2" fmla="*/ 56 w 56"/>
              <a:gd name="T3" fmla="*/ 28 h 56"/>
              <a:gd name="T4" fmla="*/ 28 w 56"/>
              <a:gd name="T5" fmla="*/ 0 h 56"/>
              <a:gd name="T6" fmla="*/ 0 w 56"/>
              <a:gd name="T7" fmla="*/ 28 h 56"/>
              <a:gd name="T8" fmla="*/ 28 w 56"/>
              <a:gd name="T9" fmla="*/ 56 h 56"/>
              <a:gd name="T10" fmla="*/ 11 w 56"/>
              <a:gd name="T11" fmla="*/ 11 h 56"/>
              <a:gd name="T12" fmla="*/ 28 w 56"/>
              <a:gd name="T13" fmla="*/ 5 h 56"/>
              <a:gd name="T14" fmla="*/ 45 w 56"/>
              <a:gd name="T15" fmla="*/ 11 h 56"/>
              <a:gd name="T16" fmla="*/ 52 w 56"/>
              <a:gd name="T17" fmla="*/ 28 h 56"/>
              <a:gd name="T18" fmla="*/ 45 w 56"/>
              <a:gd name="T19" fmla="*/ 45 h 56"/>
              <a:gd name="T20" fmla="*/ 28 w 56"/>
              <a:gd name="T21" fmla="*/ 52 h 56"/>
              <a:gd name="T22" fmla="*/ 11 w 56"/>
              <a:gd name="T23" fmla="*/ 45 h 56"/>
              <a:gd name="T24" fmla="*/ 4 w 56"/>
              <a:gd name="T25" fmla="*/ 28 h 56"/>
              <a:gd name="T26" fmla="*/ 11 w 56"/>
              <a:gd name="T27" fmla="*/ 11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 h="56">
                <a:moveTo>
                  <a:pt x="28" y="56"/>
                </a:moveTo>
                <a:cubicBezTo>
                  <a:pt x="44" y="56"/>
                  <a:pt x="56" y="44"/>
                  <a:pt x="56" y="28"/>
                </a:cubicBezTo>
                <a:cubicBezTo>
                  <a:pt x="56" y="13"/>
                  <a:pt x="44" y="0"/>
                  <a:pt x="28" y="0"/>
                </a:cubicBezTo>
                <a:cubicBezTo>
                  <a:pt x="12" y="0"/>
                  <a:pt x="0" y="13"/>
                  <a:pt x="0" y="28"/>
                </a:cubicBezTo>
                <a:cubicBezTo>
                  <a:pt x="0" y="44"/>
                  <a:pt x="12" y="56"/>
                  <a:pt x="28" y="56"/>
                </a:cubicBezTo>
                <a:close/>
                <a:moveTo>
                  <a:pt x="11" y="11"/>
                </a:moveTo>
                <a:cubicBezTo>
                  <a:pt x="16" y="7"/>
                  <a:pt x="22" y="5"/>
                  <a:pt x="28" y="5"/>
                </a:cubicBezTo>
                <a:cubicBezTo>
                  <a:pt x="34" y="5"/>
                  <a:pt x="40" y="7"/>
                  <a:pt x="45" y="11"/>
                </a:cubicBezTo>
                <a:cubicBezTo>
                  <a:pt x="49" y="16"/>
                  <a:pt x="52" y="22"/>
                  <a:pt x="52" y="28"/>
                </a:cubicBezTo>
                <a:cubicBezTo>
                  <a:pt x="52" y="35"/>
                  <a:pt x="49" y="40"/>
                  <a:pt x="45" y="45"/>
                </a:cubicBezTo>
                <a:cubicBezTo>
                  <a:pt x="40" y="49"/>
                  <a:pt x="34" y="52"/>
                  <a:pt x="28" y="52"/>
                </a:cubicBezTo>
                <a:cubicBezTo>
                  <a:pt x="22" y="52"/>
                  <a:pt x="16" y="49"/>
                  <a:pt x="11" y="45"/>
                </a:cubicBezTo>
                <a:cubicBezTo>
                  <a:pt x="7" y="40"/>
                  <a:pt x="4" y="35"/>
                  <a:pt x="4" y="28"/>
                </a:cubicBezTo>
                <a:cubicBezTo>
                  <a:pt x="4" y="22"/>
                  <a:pt x="7" y="16"/>
                  <a:pt x="11" y="11"/>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7" name="Freeform 27"/>
          <p:cNvSpPr>
            <a:spLocks noEditPoints="1"/>
          </p:cNvSpPr>
          <p:nvPr/>
        </p:nvSpPr>
        <p:spPr bwMode="auto">
          <a:xfrm>
            <a:off x="11422063" y="5337176"/>
            <a:ext cx="74613" cy="71438"/>
          </a:xfrm>
          <a:custGeom>
            <a:avLst/>
            <a:gdLst>
              <a:gd name="T0" fmla="*/ 10 w 20"/>
              <a:gd name="T1" fmla="*/ 19 h 19"/>
              <a:gd name="T2" fmla="*/ 20 w 20"/>
              <a:gd name="T3" fmla="*/ 9 h 19"/>
              <a:gd name="T4" fmla="*/ 10 w 20"/>
              <a:gd name="T5" fmla="*/ 0 h 19"/>
              <a:gd name="T6" fmla="*/ 0 w 20"/>
              <a:gd name="T7" fmla="*/ 9 h 19"/>
              <a:gd name="T8" fmla="*/ 10 w 20"/>
              <a:gd name="T9" fmla="*/ 19 h 19"/>
              <a:gd name="T10" fmla="*/ 10 w 20"/>
              <a:gd name="T11" fmla="*/ 4 h 19"/>
              <a:gd name="T12" fmla="*/ 15 w 20"/>
              <a:gd name="T13" fmla="*/ 9 h 19"/>
              <a:gd name="T14" fmla="*/ 10 w 20"/>
              <a:gd name="T15" fmla="*/ 14 h 19"/>
              <a:gd name="T16" fmla="*/ 5 w 20"/>
              <a:gd name="T17" fmla="*/ 9 h 19"/>
              <a:gd name="T18" fmla="*/ 10 w 20"/>
              <a:gd name="T1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19">
                <a:moveTo>
                  <a:pt x="10" y="19"/>
                </a:moveTo>
                <a:cubicBezTo>
                  <a:pt x="15" y="19"/>
                  <a:pt x="20" y="15"/>
                  <a:pt x="20" y="9"/>
                </a:cubicBezTo>
                <a:cubicBezTo>
                  <a:pt x="20" y="4"/>
                  <a:pt x="15" y="0"/>
                  <a:pt x="10" y="0"/>
                </a:cubicBezTo>
                <a:cubicBezTo>
                  <a:pt x="5" y="0"/>
                  <a:pt x="0" y="4"/>
                  <a:pt x="0" y="9"/>
                </a:cubicBezTo>
                <a:cubicBezTo>
                  <a:pt x="0" y="15"/>
                  <a:pt x="5" y="19"/>
                  <a:pt x="10" y="19"/>
                </a:cubicBezTo>
                <a:close/>
                <a:moveTo>
                  <a:pt x="10" y="4"/>
                </a:moveTo>
                <a:cubicBezTo>
                  <a:pt x="13" y="4"/>
                  <a:pt x="15" y="6"/>
                  <a:pt x="15" y="9"/>
                </a:cubicBezTo>
                <a:cubicBezTo>
                  <a:pt x="15" y="12"/>
                  <a:pt x="13" y="14"/>
                  <a:pt x="10" y="14"/>
                </a:cubicBezTo>
                <a:cubicBezTo>
                  <a:pt x="7" y="14"/>
                  <a:pt x="5" y="12"/>
                  <a:pt x="5" y="9"/>
                </a:cubicBezTo>
                <a:cubicBezTo>
                  <a:pt x="5" y="6"/>
                  <a:pt x="7" y="4"/>
                  <a:pt x="10"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8" name="Freeform 28"/>
          <p:cNvSpPr/>
          <p:nvPr/>
        </p:nvSpPr>
        <p:spPr bwMode="auto">
          <a:xfrm>
            <a:off x="11196638" y="5292726"/>
            <a:ext cx="101600" cy="19050"/>
          </a:xfrm>
          <a:custGeom>
            <a:avLst/>
            <a:gdLst>
              <a:gd name="T0" fmla="*/ 24 w 27"/>
              <a:gd name="T1" fmla="*/ 0 h 5"/>
              <a:gd name="T2" fmla="*/ 2 w 27"/>
              <a:gd name="T3" fmla="*/ 0 h 5"/>
              <a:gd name="T4" fmla="*/ 0 w 27"/>
              <a:gd name="T5" fmla="*/ 3 h 5"/>
              <a:gd name="T6" fmla="*/ 2 w 27"/>
              <a:gd name="T7" fmla="*/ 5 h 5"/>
              <a:gd name="T8" fmla="*/ 24 w 27"/>
              <a:gd name="T9" fmla="*/ 5 h 5"/>
              <a:gd name="T10" fmla="*/ 27 w 27"/>
              <a:gd name="T11" fmla="*/ 3 h 5"/>
              <a:gd name="T12" fmla="*/ 24 w 2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7" h="5">
                <a:moveTo>
                  <a:pt x="24" y="0"/>
                </a:moveTo>
                <a:cubicBezTo>
                  <a:pt x="2" y="0"/>
                  <a:pt x="2" y="0"/>
                  <a:pt x="2" y="0"/>
                </a:cubicBezTo>
                <a:cubicBezTo>
                  <a:pt x="1" y="0"/>
                  <a:pt x="0" y="1"/>
                  <a:pt x="0" y="3"/>
                </a:cubicBezTo>
                <a:cubicBezTo>
                  <a:pt x="0" y="4"/>
                  <a:pt x="1" y="5"/>
                  <a:pt x="2" y="5"/>
                </a:cubicBezTo>
                <a:cubicBezTo>
                  <a:pt x="24" y="5"/>
                  <a:pt x="24" y="5"/>
                  <a:pt x="24" y="5"/>
                </a:cubicBezTo>
                <a:cubicBezTo>
                  <a:pt x="26" y="5"/>
                  <a:pt x="27" y="4"/>
                  <a:pt x="27" y="3"/>
                </a:cubicBezTo>
                <a:cubicBezTo>
                  <a:pt x="27" y="1"/>
                  <a:pt x="26" y="0"/>
                  <a:pt x="24"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9" name="Freeform 29"/>
          <p:cNvSpPr>
            <a:spLocks noEditPoints="1"/>
          </p:cNvSpPr>
          <p:nvPr/>
        </p:nvSpPr>
        <p:spPr bwMode="auto">
          <a:xfrm>
            <a:off x="11139488" y="5168901"/>
            <a:ext cx="481013" cy="363538"/>
          </a:xfrm>
          <a:custGeom>
            <a:avLst/>
            <a:gdLst>
              <a:gd name="T0" fmla="*/ 122 w 128"/>
              <a:gd name="T1" fmla="*/ 11 h 97"/>
              <a:gd name="T2" fmla="*/ 49 w 128"/>
              <a:gd name="T3" fmla="*/ 11 h 97"/>
              <a:gd name="T4" fmla="*/ 49 w 128"/>
              <a:gd name="T5" fmla="*/ 6 h 97"/>
              <a:gd name="T6" fmla="*/ 43 w 128"/>
              <a:gd name="T7" fmla="*/ 0 h 97"/>
              <a:gd name="T8" fmla="*/ 21 w 128"/>
              <a:gd name="T9" fmla="*/ 0 h 97"/>
              <a:gd name="T10" fmla="*/ 15 w 128"/>
              <a:gd name="T11" fmla="*/ 6 h 97"/>
              <a:gd name="T12" fmla="*/ 15 w 128"/>
              <a:gd name="T13" fmla="*/ 11 h 97"/>
              <a:gd name="T14" fmla="*/ 6 w 128"/>
              <a:gd name="T15" fmla="*/ 11 h 97"/>
              <a:gd name="T16" fmla="*/ 0 w 128"/>
              <a:gd name="T17" fmla="*/ 17 h 97"/>
              <a:gd name="T18" fmla="*/ 0 w 128"/>
              <a:gd name="T19" fmla="*/ 91 h 97"/>
              <a:gd name="T20" fmla="*/ 6 w 128"/>
              <a:gd name="T21" fmla="*/ 97 h 97"/>
              <a:gd name="T22" fmla="*/ 122 w 128"/>
              <a:gd name="T23" fmla="*/ 97 h 97"/>
              <a:gd name="T24" fmla="*/ 128 w 128"/>
              <a:gd name="T25" fmla="*/ 91 h 97"/>
              <a:gd name="T26" fmla="*/ 128 w 128"/>
              <a:gd name="T27" fmla="*/ 17 h 97"/>
              <a:gd name="T28" fmla="*/ 122 w 128"/>
              <a:gd name="T29" fmla="*/ 11 h 97"/>
              <a:gd name="T30" fmla="*/ 123 w 128"/>
              <a:gd name="T31" fmla="*/ 93 h 97"/>
              <a:gd name="T32" fmla="*/ 5 w 128"/>
              <a:gd name="T33" fmla="*/ 93 h 97"/>
              <a:gd name="T34" fmla="*/ 5 w 128"/>
              <a:gd name="T35" fmla="*/ 16 h 97"/>
              <a:gd name="T36" fmla="*/ 19 w 128"/>
              <a:gd name="T37" fmla="*/ 16 h 97"/>
              <a:gd name="T38" fmla="*/ 19 w 128"/>
              <a:gd name="T39" fmla="*/ 4 h 97"/>
              <a:gd name="T40" fmla="*/ 44 w 128"/>
              <a:gd name="T41" fmla="*/ 4 h 97"/>
              <a:gd name="T42" fmla="*/ 44 w 128"/>
              <a:gd name="T43" fmla="*/ 16 h 97"/>
              <a:gd name="T44" fmla="*/ 123 w 128"/>
              <a:gd name="T45" fmla="*/ 16 h 97"/>
              <a:gd name="T46" fmla="*/ 123 w 128"/>
              <a:gd name="T47" fmla="*/ 9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8" h="97">
                <a:moveTo>
                  <a:pt x="122" y="11"/>
                </a:moveTo>
                <a:cubicBezTo>
                  <a:pt x="49" y="11"/>
                  <a:pt x="49" y="11"/>
                  <a:pt x="49" y="11"/>
                </a:cubicBezTo>
                <a:cubicBezTo>
                  <a:pt x="49" y="6"/>
                  <a:pt x="49" y="6"/>
                  <a:pt x="49" y="6"/>
                </a:cubicBezTo>
                <a:cubicBezTo>
                  <a:pt x="49" y="3"/>
                  <a:pt x="46" y="0"/>
                  <a:pt x="43" y="0"/>
                </a:cubicBezTo>
                <a:cubicBezTo>
                  <a:pt x="21" y="0"/>
                  <a:pt x="21" y="0"/>
                  <a:pt x="21" y="0"/>
                </a:cubicBezTo>
                <a:cubicBezTo>
                  <a:pt x="18" y="0"/>
                  <a:pt x="15" y="3"/>
                  <a:pt x="15" y="6"/>
                </a:cubicBezTo>
                <a:cubicBezTo>
                  <a:pt x="15" y="11"/>
                  <a:pt x="15" y="11"/>
                  <a:pt x="15" y="11"/>
                </a:cubicBezTo>
                <a:cubicBezTo>
                  <a:pt x="6" y="11"/>
                  <a:pt x="6" y="11"/>
                  <a:pt x="6" y="11"/>
                </a:cubicBezTo>
                <a:cubicBezTo>
                  <a:pt x="3" y="11"/>
                  <a:pt x="0" y="14"/>
                  <a:pt x="0" y="17"/>
                </a:cubicBezTo>
                <a:cubicBezTo>
                  <a:pt x="0" y="91"/>
                  <a:pt x="0" y="91"/>
                  <a:pt x="0" y="91"/>
                </a:cubicBezTo>
                <a:cubicBezTo>
                  <a:pt x="0" y="95"/>
                  <a:pt x="3" y="97"/>
                  <a:pt x="6" y="97"/>
                </a:cubicBezTo>
                <a:cubicBezTo>
                  <a:pt x="122" y="97"/>
                  <a:pt x="122" y="97"/>
                  <a:pt x="122" y="97"/>
                </a:cubicBezTo>
                <a:cubicBezTo>
                  <a:pt x="125" y="97"/>
                  <a:pt x="128" y="95"/>
                  <a:pt x="128" y="91"/>
                </a:cubicBezTo>
                <a:cubicBezTo>
                  <a:pt x="128" y="17"/>
                  <a:pt x="128" y="17"/>
                  <a:pt x="128" y="17"/>
                </a:cubicBezTo>
                <a:cubicBezTo>
                  <a:pt x="128" y="14"/>
                  <a:pt x="125" y="11"/>
                  <a:pt x="122" y="11"/>
                </a:cubicBezTo>
                <a:close/>
                <a:moveTo>
                  <a:pt x="123" y="93"/>
                </a:moveTo>
                <a:cubicBezTo>
                  <a:pt x="5" y="93"/>
                  <a:pt x="5" y="93"/>
                  <a:pt x="5" y="93"/>
                </a:cubicBezTo>
                <a:cubicBezTo>
                  <a:pt x="5" y="16"/>
                  <a:pt x="5" y="16"/>
                  <a:pt x="5" y="16"/>
                </a:cubicBezTo>
                <a:cubicBezTo>
                  <a:pt x="19" y="16"/>
                  <a:pt x="19" y="16"/>
                  <a:pt x="19" y="16"/>
                </a:cubicBezTo>
                <a:cubicBezTo>
                  <a:pt x="19" y="4"/>
                  <a:pt x="19" y="4"/>
                  <a:pt x="19" y="4"/>
                </a:cubicBezTo>
                <a:cubicBezTo>
                  <a:pt x="44" y="4"/>
                  <a:pt x="44" y="4"/>
                  <a:pt x="44" y="4"/>
                </a:cubicBezTo>
                <a:cubicBezTo>
                  <a:pt x="44" y="16"/>
                  <a:pt x="44" y="16"/>
                  <a:pt x="44" y="16"/>
                </a:cubicBezTo>
                <a:cubicBezTo>
                  <a:pt x="123" y="16"/>
                  <a:pt x="123" y="16"/>
                  <a:pt x="123" y="16"/>
                </a:cubicBezTo>
                <a:lnTo>
                  <a:pt x="123" y="9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0" name="Freeform 30"/>
          <p:cNvSpPr>
            <a:spLocks noEditPoints="1"/>
          </p:cNvSpPr>
          <p:nvPr/>
        </p:nvSpPr>
        <p:spPr bwMode="auto">
          <a:xfrm>
            <a:off x="10167938" y="5194301"/>
            <a:ext cx="495300" cy="307975"/>
          </a:xfrm>
          <a:custGeom>
            <a:avLst/>
            <a:gdLst>
              <a:gd name="T0" fmla="*/ 111 w 132"/>
              <a:gd name="T1" fmla="*/ 26 h 82"/>
              <a:gd name="T2" fmla="*/ 118 w 132"/>
              <a:gd name="T3" fmla="*/ 28 h 82"/>
              <a:gd name="T4" fmla="*/ 127 w 132"/>
              <a:gd name="T5" fmla="*/ 24 h 82"/>
              <a:gd name="T6" fmla="*/ 127 w 132"/>
              <a:gd name="T7" fmla="*/ 5 h 82"/>
              <a:gd name="T8" fmla="*/ 108 w 132"/>
              <a:gd name="T9" fmla="*/ 5 h 82"/>
              <a:gd name="T10" fmla="*/ 106 w 132"/>
              <a:gd name="T11" fmla="*/ 21 h 82"/>
              <a:gd name="T12" fmla="*/ 107 w 132"/>
              <a:gd name="T13" fmla="*/ 22 h 82"/>
              <a:gd name="T14" fmla="*/ 61 w 132"/>
              <a:gd name="T15" fmla="*/ 68 h 82"/>
              <a:gd name="T16" fmla="*/ 39 w 132"/>
              <a:gd name="T17" fmla="*/ 77 h 82"/>
              <a:gd name="T18" fmla="*/ 17 w 132"/>
              <a:gd name="T19" fmla="*/ 68 h 82"/>
              <a:gd name="T20" fmla="*/ 8 w 132"/>
              <a:gd name="T21" fmla="*/ 46 h 82"/>
              <a:gd name="T22" fmla="*/ 17 w 132"/>
              <a:gd name="T23" fmla="*/ 24 h 82"/>
              <a:gd name="T24" fmla="*/ 23 w 132"/>
              <a:gd name="T25" fmla="*/ 18 h 82"/>
              <a:gd name="T26" fmla="*/ 23 w 132"/>
              <a:gd name="T27" fmla="*/ 35 h 82"/>
              <a:gd name="T28" fmla="*/ 25 w 132"/>
              <a:gd name="T29" fmla="*/ 37 h 82"/>
              <a:gd name="T30" fmla="*/ 28 w 132"/>
              <a:gd name="T31" fmla="*/ 35 h 82"/>
              <a:gd name="T32" fmla="*/ 28 w 132"/>
              <a:gd name="T33" fmla="*/ 12 h 82"/>
              <a:gd name="T34" fmla="*/ 25 w 132"/>
              <a:gd name="T35" fmla="*/ 10 h 82"/>
              <a:gd name="T36" fmla="*/ 24 w 132"/>
              <a:gd name="T37" fmla="*/ 11 h 82"/>
              <a:gd name="T38" fmla="*/ 13 w 132"/>
              <a:gd name="T39" fmla="*/ 21 h 82"/>
              <a:gd name="T40" fmla="*/ 13 w 132"/>
              <a:gd name="T41" fmla="*/ 72 h 82"/>
              <a:gd name="T42" fmla="*/ 39 w 132"/>
              <a:gd name="T43" fmla="*/ 82 h 82"/>
              <a:gd name="T44" fmla="*/ 64 w 132"/>
              <a:gd name="T45" fmla="*/ 72 h 82"/>
              <a:gd name="T46" fmla="*/ 110 w 132"/>
              <a:gd name="T47" fmla="*/ 26 h 82"/>
              <a:gd name="T48" fmla="*/ 111 w 132"/>
              <a:gd name="T49" fmla="*/ 26 h 82"/>
              <a:gd name="T50" fmla="*/ 111 w 132"/>
              <a:gd name="T51" fmla="*/ 8 h 82"/>
              <a:gd name="T52" fmla="*/ 124 w 132"/>
              <a:gd name="T53" fmla="*/ 8 h 82"/>
              <a:gd name="T54" fmla="*/ 124 w 132"/>
              <a:gd name="T55" fmla="*/ 21 h 82"/>
              <a:gd name="T56" fmla="*/ 118 w 132"/>
              <a:gd name="T57" fmla="*/ 23 h 82"/>
              <a:gd name="T58" fmla="*/ 111 w 132"/>
              <a:gd name="T59" fmla="*/ 21 h 82"/>
              <a:gd name="T60" fmla="*/ 109 w 132"/>
              <a:gd name="T61" fmla="*/ 15 h 82"/>
              <a:gd name="T62" fmla="*/ 111 w 132"/>
              <a:gd name="T63" fmla="*/ 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2" h="82">
                <a:moveTo>
                  <a:pt x="111" y="26"/>
                </a:moveTo>
                <a:cubicBezTo>
                  <a:pt x="113" y="27"/>
                  <a:pt x="115" y="28"/>
                  <a:pt x="118" y="28"/>
                </a:cubicBezTo>
                <a:cubicBezTo>
                  <a:pt x="121" y="28"/>
                  <a:pt x="125" y="27"/>
                  <a:pt x="127" y="24"/>
                </a:cubicBezTo>
                <a:cubicBezTo>
                  <a:pt x="132" y="19"/>
                  <a:pt x="132" y="10"/>
                  <a:pt x="127" y="5"/>
                </a:cubicBezTo>
                <a:cubicBezTo>
                  <a:pt x="122" y="0"/>
                  <a:pt x="113" y="0"/>
                  <a:pt x="108" y="5"/>
                </a:cubicBezTo>
                <a:cubicBezTo>
                  <a:pt x="104" y="9"/>
                  <a:pt x="103" y="16"/>
                  <a:pt x="106" y="21"/>
                </a:cubicBezTo>
                <a:cubicBezTo>
                  <a:pt x="107" y="22"/>
                  <a:pt x="107" y="22"/>
                  <a:pt x="107" y="22"/>
                </a:cubicBezTo>
                <a:cubicBezTo>
                  <a:pt x="61" y="68"/>
                  <a:pt x="61" y="68"/>
                  <a:pt x="61" y="68"/>
                </a:cubicBezTo>
                <a:cubicBezTo>
                  <a:pt x="55" y="74"/>
                  <a:pt x="47" y="77"/>
                  <a:pt x="39" y="77"/>
                </a:cubicBezTo>
                <a:cubicBezTo>
                  <a:pt x="30" y="77"/>
                  <a:pt x="23" y="74"/>
                  <a:pt x="17" y="68"/>
                </a:cubicBezTo>
                <a:cubicBezTo>
                  <a:pt x="11" y="62"/>
                  <a:pt x="8" y="55"/>
                  <a:pt x="8" y="46"/>
                </a:cubicBezTo>
                <a:cubicBezTo>
                  <a:pt x="8" y="38"/>
                  <a:pt x="11" y="30"/>
                  <a:pt x="17" y="24"/>
                </a:cubicBezTo>
                <a:cubicBezTo>
                  <a:pt x="23" y="18"/>
                  <a:pt x="23" y="18"/>
                  <a:pt x="23" y="18"/>
                </a:cubicBezTo>
                <a:cubicBezTo>
                  <a:pt x="23" y="35"/>
                  <a:pt x="23" y="35"/>
                  <a:pt x="23" y="35"/>
                </a:cubicBezTo>
                <a:cubicBezTo>
                  <a:pt x="23" y="36"/>
                  <a:pt x="24" y="37"/>
                  <a:pt x="25" y="37"/>
                </a:cubicBezTo>
                <a:cubicBezTo>
                  <a:pt x="27" y="37"/>
                  <a:pt x="28" y="36"/>
                  <a:pt x="28" y="35"/>
                </a:cubicBezTo>
                <a:cubicBezTo>
                  <a:pt x="28" y="12"/>
                  <a:pt x="28" y="12"/>
                  <a:pt x="28" y="12"/>
                </a:cubicBezTo>
                <a:cubicBezTo>
                  <a:pt x="28" y="11"/>
                  <a:pt x="27" y="10"/>
                  <a:pt x="25" y="10"/>
                </a:cubicBezTo>
                <a:cubicBezTo>
                  <a:pt x="25" y="10"/>
                  <a:pt x="24" y="10"/>
                  <a:pt x="24" y="11"/>
                </a:cubicBezTo>
                <a:cubicBezTo>
                  <a:pt x="13" y="21"/>
                  <a:pt x="13" y="21"/>
                  <a:pt x="13" y="21"/>
                </a:cubicBezTo>
                <a:cubicBezTo>
                  <a:pt x="0" y="35"/>
                  <a:pt x="0" y="58"/>
                  <a:pt x="13" y="72"/>
                </a:cubicBezTo>
                <a:cubicBezTo>
                  <a:pt x="20" y="78"/>
                  <a:pt x="29" y="82"/>
                  <a:pt x="39" y="82"/>
                </a:cubicBezTo>
                <a:cubicBezTo>
                  <a:pt x="48" y="82"/>
                  <a:pt x="57" y="78"/>
                  <a:pt x="64" y="72"/>
                </a:cubicBezTo>
                <a:cubicBezTo>
                  <a:pt x="110" y="26"/>
                  <a:pt x="110" y="26"/>
                  <a:pt x="110" y="26"/>
                </a:cubicBezTo>
                <a:lnTo>
                  <a:pt x="111" y="26"/>
                </a:lnTo>
                <a:close/>
                <a:moveTo>
                  <a:pt x="111" y="8"/>
                </a:moveTo>
                <a:cubicBezTo>
                  <a:pt x="115" y="5"/>
                  <a:pt x="121" y="5"/>
                  <a:pt x="124" y="8"/>
                </a:cubicBezTo>
                <a:cubicBezTo>
                  <a:pt x="127" y="12"/>
                  <a:pt x="127" y="17"/>
                  <a:pt x="124" y="21"/>
                </a:cubicBezTo>
                <a:cubicBezTo>
                  <a:pt x="122" y="22"/>
                  <a:pt x="120" y="23"/>
                  <a:pt x="118" y="23"/>
                </a:cubicBezTo>
                <a:cubicBezTo>
                  <a:pt x="115" y="23"/>
                  <a:pt x="113" y="22"/>
                  <a:pt x="111" y="21"/>
                </a:cubicBezTo>
                <a:cubicBezTo>
                  <a:pt x="110" y="19"/>
                  <a:pt x="109" y="17"/>
                  <a:pt x="109" y="15"/>
                </a:cubicBezTo>
                <a:cubicBezTo>
                  <a:pt x="109" y="12"/>
                  <a:pt x="110" y="10"/>
                  <a:pt x="111" y="8"/>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1" name="Freeform 31"/>
          <p:cNvSpPr>
            <a:spLocks noEditPoints="1"/>
          </p:cNvSpPr>
          <p:nvPr/>
        </p:nvSpPr>
        <p:spPr bwMode="auto">
          <a:xfrm>
            <a:off x="9210675" y="5111751"/>
            <a:ext cx="487363" cy="481013"/>
          </a:xfrm>
          <a:custGeom>
            <a:avLst/>
            <a:gdLst>
              <a:gd name="T0" fmla="*/ 129 w 130"/>
              <a:gd name="T1" fmla="*/ 47 h 128"/>
              <a:gd name="T2" fmla="*/ 83 w 130"/>
              <a:gd name="T3" fmla="*/ 1 h 128"/>
              <a:gd name="T4" fmla="*/ 82 w 130"/>
              <a:gd name="T5" fmla="*/ 1 h 128"/>
              <a:gd name="T6" fmla="*/ 82 w 130"/>
              <a:gd name="T7" fmla="*/ 0 h 128"/>
              <a:gd name="T8" fmla="*/ 81 w 130"/>
              <a:gd name="T9" fmla="*/ 0 h 128"/>
              <a:gd name="T10" fmla="*/ 79 w 130"/>
              <a:gd name="T11" fmla="*/ 0 h 128"/>
              <a:gd name="T12" fmla="*/ 66 w 130"/>
              <a:gd name="T13" fmla="*/ 13 h 128"/>
              <a:gd name="T14" fmla="*/ 66 w 130"/>
              <a:gd name="T15" fmla="*/ 14 h 128"/>
              <a:gd name="T16" fmla="*/ 56 w 130"/>
              <a:gd name="T17" fmla="*/ 44 h 128"/>
              <a:gd name="T18" fmla="*/ 8 w 130"/>
              <a:gd name="T19" fmla="*/ 92 h 128"/>
              <a:gd name="T20" fmla="*/ 8 w 130"/>
              <a:gd name="T21" fmla="*/ 121 h 128"/>
              <a:gd name="T22" fmla="*/ 23 w 130"/>
              <a:gd name="T23" fmla="*/ 128 h 128"/>
              <a:gd name="T24" fmla="*/ 38 w 130"/>
              <a:gd name="T25" fmla="*/ 121 h 128"/>
              <a:gd name="T26" fmla="*/ 86 w 130"/>
              <a:gd name="T27" fmla="*/ 73 h 128"/>
              <a:gd name="T28" fmla="*/ 116 w 130"/>
              <a:gd name="T29" fmla="*/ 64 h 128"/>
              <a:gd name="T30" fmla="*/ 117 w 130"/>
              <a:gd name="T31" fmla="*/ 63 h 128"/>
              <a:gd name="T32" fmla="*/ 117 w 130"/>
              <a:gd name="T33" fmla="*/ 63 h 128"/>
              <a:gd name="T34" fmla="*/ 129 w 130"/>
              <a:gd name="T35" fmla="*/ 51 h 128"/>
              <a:gd name="T36" fmla="*/ 129 w 130"/>
              <a:gd name="T37" fmla="*/ 47 h 128"/>
              <a:gd name="T38" fmla="*/ 34 w 130"/>
              <a:gd name="T39" fmla="*/ 118 h 128"/>
              <a:gd name="T40" fmla="*/ 23 w 130"/>
              <a:gd name="T41" fmla="*/ 123 h 128"/>
              <a:gd name="T42" fmla="*/ 11 w 130"/>
              <a:gd name="T43" fmla="*/ 118 h 128"/>
              <a:gd name="T44" fmla="*/ 11 w 130"/>
              <a:gd name="T45" fmla="*/ 95 h 128"/>
              <a:gd name="T46" fmla="*/ 59 w 130"/>
              <a:gd name="T47" fmla="*/ 48 h 128"/>
              <a:gd name="T48" fmla="*/ 82 w 130"/>
              <a:gd name="T49" fmla="*/ 71 h 128"/>
              <a:gd name="T50" fmla="*/ 34 w 130"/>
              <a:gd name="T51" fmla="*/ 118 h 128"/>
              <a:gd name="T52" fmla="*/ 114 w 130"/>
              <a:gd name="T53" fmla="*/ 60 h 128"/>
              <a:gd name="T54" fmla="*/ 86 w 130"/>
              <a:gd name="T55" fmla="*/ 68 h 128"/>
              <a:gd name="T56" fmla="*/ 61 w 130"/>
              <a:gd name="T57" fmla="*/ 43 h 128"/>
              <a:gd name="T58" fmla="*/ 70 w 130"/>
              <a:gd name="T59" fmla="*/ 15 h 128"/>
              <a:gd name="T60" fmla="*/ 81 w 130"/>
              <a:gd name="T61" fmla="*/ 5 h 128"/>
              <a:gd name="T62" fmla="*/ 125 w 130"/>
              <a:gd name="T63" fmla="*/ 49 h 128"/>
              <a:gd name="T64" fmla="*/ 114 w 130"/>
              <a:gd name="T65" fmla="*/ 6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0" h="128">
                <a:moveTo>
                  <a:pt x="129" y="47"/>
                </a:moveTo>
                <a:cubicBezTo>
                  <a:pt x="83" y="1"/>
                  <a:pt x="83" y="1"/>
                  <a:pt x="83" y="1"/>
                </a:cubicBezTo>
                <a:cubicBezTo>
                  <a:pt x="82" y="1"/>
                  <a:pt x="82" y="1"/>
                  <a:pt x="82" y="1"/>
                </a:cubicBezTo>
                <a:cubicBezTo>
                  <a:pt x="82" y="0"/>
                  <a:pt x="82" y="0"/>
                  <a:pt x="82" y="0"/>
                </a:cubicBezTo>
                <a:cubicBezTo>
                  <a:pt x="82" y="0"/>
                  <a:pt x="81" y="0"/>
                  <a:pt x="81" y="0"/>
                </a:cubicBezTo>
                <a:cubicBezTo>
                  <a:pt x="80" y="0"/>
                  <a:pt x="79" y="0"/>
                  <a:pt x="79" y="0"/>
                </a:cubicBezTo>
                <a:cubicBezTo>
                  <a:pt x="66" y="13"/>
                  <a:pt x="66" y="13"/>
                  <a:pt x="66" y="13"/>
                </a:cubicBezTo>
                <a:cubicBezTo>
                  <a:pt x="66" y="13"/>
                  <a:pt x="66" y="13"/>
                  <a:pt x="66" y="14"/>
                </a:cubicBezTo>
                <a:cubicBezTo>
                  <a:pt x="56" y="44"/>
                  <a:pt x="56" y="44"/>
                  <a:pt x="56" y="44"/>
                </a:cubicBezTo>
                <a:cubicBezTo>
                  <a:pt x="8" y="92"/>
                  <a:pt x="8" y="92"/>
                  <a:pt x="8" y="92"/>
                </a:cubicBezTo>
                <a:cubicBezTo>
                  <a:pt x="0" y="100"/>
                  <a:pt x="0" y="113"/>
                  <a:pt x="8" y="121"/>
                </a:cubicBezTo>
                <a:cubicBezTo>
                  <a:pt x="12" y="125"/>
                  <a:pt x="17" y="128"/>
                  <a:pt x="23" y="128"/>
                </a:cubicBezTo>
                <a:cubicBezTo>
                  <a:pt x="28" y="128"/>
                  <a:pt x="34" y="125"/>
                  <a:pt x="38" y="121"/>
                </a:cubicBezTo>
                <a:cubicBezTo>
                  <a:pt x="86" y="73"/>
                  <a:pt x="86" y="73"/>
                  <a:pt x="86" y="73"/>
                </a:cubicBezTo>
                <a:cubicBezTo>
                  <a:pt x="116" y="64"/>
                  <a:pt x="116" y="64"/>
                  <a:pt x="116" y="64"/>
                </a:cubicBezTo>
                <a:cubicBezTo>
                  <a:pt x="116" y="64"/>
                  <a:pt x="116" y="63"/>
                  <a:pt x="117" y="63"/>
                </a:cubicBezTo>
                <a:cubicBezTo>
                  <a:pt x="117" y="63"/>
                  <a:pt x="117" y="63"/>
                  <a:pt x="117" y="63"/>
                </a:cubicBezTo>
                <a:cubicBezTo>
                  <a:pt x="129" y="51"/>
                  <a:pt x="129" y="51"/>
                  <a:pt x="129" y="51"/>
                </a:cubicBezTo>
                <a:cubicBezTo>
                  <a:pt x="130" y="50"/>
                  <a:pt x="130" y="48"/>
                  <a:pt x="129" y="47"/>
                </a:cubicBezTo>
                <a:close/>
                <a:moveTo>
                  <a:pt x="34" y="118"/>
                </a:moveTo>
                <a:cubicBezTo>
                  <a:pt x="31" y="121"/>
                  <a:pt x="27" y="123"/>
                  <a:pt x="23" y="123"/>
                </a:cubicBezTo>
                <a:cubicBezTo>
                  <a:pt x="18" y="123"/>
                  <a:pt x="14" y="121"/>
                  <a:pt x="11" y="118"/>
                </a:cubicBezTo>
                <a:cubicBezTo>
                  <a:pt x="5" y="112"/>
                  <a:pt x="5" y="102"/>
                  <a:pt x="11" y="95"/>
                </a:cubicBezTo>
                <a:cubicBezTo>
                  <a:pt x="59" y="48"/>
                  <a:pt x="59" y="48"/>
                  <a:pt x="59" y="48"/>
                </a:cubicBezTo>
                <a:cubicBezTo>
                  <a:pt x="82" y="71"/>
                  <a:pt x="82" y="71"/>
                  <a:pt x="82" y="71"/>
                </a:cubicBezTo>
                <a:lnTo>
                  <a:pt x="34" y="118"/>
                </a:lnTo>
                <a:close/>
                <a:moveTo>
                  <a:pt x="114" y="60"/>
                </a:moveTo>
                <a:cubicBezTo>
                  <a:pt x="86" y="68"/>
                  <a:pt x="86" y="68"/>
                  <a:pt x="86" y="68"/>
                </a:cubicBezTo>
                <a:cubicBezTo>
                  <a:pt x="61" y="43"/>
                  <a:pt x="61" y="43"/>
                  <a:pt x="61" y="43"/>
                </a:cubicBezTo>
                <a:cubicBezTo>
                  <a:pt x="70" y="15"/>
                  <a:pt x="70" y="15"/>
                  <a:pt x="70" y="15"/>
                </a:cubicBezTo>
                <a:cubicBezTo>
                  <a:pt x="81" y="5"/>
                  <a:pt x="81" y="5"/>
                  <a:pt x="81" y="5"/>
                </a:cubicBezTo>
                <a:cubicBezTo>
                  <a:pt x="125" y="49"/>
                  <a:pt x="125" y="49"/>
                  <a:pt x="125" y="49"/>
                </a:cubicBezTo>
                <a:lnTo>
                  <a:pt x="114" y="60"/>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2" name="Freeform 32"/>
          <p:cNvSpPr/>
          <p:nvPr/>
        </p:nvSpPr>
        <p:spPr bwMode="auto">
          <a:xfrm>
            <a:off x="9359900" y="5419726"/>
            <a:ext cx="26988" cy="30163"/>
          </a:xfrm>
          <a:custGeom>
            <a:avLst/>
            <a:gdLst>
              <a:gd name="T0" fmla="*/ 4 w 7"/>
              <a:gd name="T1" fmla="*/ 0 h 8"/>
              <a:gd name="T2" fmla="*/ 1 w 7"/>
              <a:gd name="T3" fmla="*/ 2 h 8"/>
              <a:gd name="T4" fmla="*/ 1 w 7"/>
              <a:gd name="T5" fmla="*/ 7 h 8"/>
              <a:gd name="T6" fmla="*/ 6 w 7"/>
              <a:gd name="T7" fmla="*/ 7 h 8"/>
              <a:gd name="T8" fmla="*/ 6 w 7"/>
              <a:gd name="T9" fmla="*/ 2 h 8"/>
              <a:gd name="T10" fmla="*/ 4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4" y="0"/>
                </a:moveTo>
                <a:cubicBezTo>
                  <a:pt x="3" y="0"/>
                  <a:pt x="2" y="1"/>
                  <a:pt x="1" y="2"/>
                </a:cubicBezTo>
                <a:cubicBezTo>
                  <a:pt x="0" y="3"/>
                  <a:pt x="0" y="5"/>
                  <a:pt x="1" y="7"/>
                </a:cubicBezTo>
                <a:cubicBezTo>
                  <a:pt x="2" y="8"/>
                  <a:pt x="5" y="8"/>
                  <a:pt x="6" y="7"/>
                </a:cubicBezTo>
                <a:cubicBezTo>
                  <a:pt x="7" y="5"/>
                  <a:pt x="7" y="3"/>
                  <a:pt x="6" y="2"/>
                </a:cubicBezTo>
                <a:cubicBezTo>
                  <a:pt x="5" y="1"/>
                  <a:pt x="4" y="0"/>
                  <a:pt x="4"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3" name="Freeform 33"/>
          <p:cNvSpPr>
            <a:spLocks noEditPoints="1"/>
          </p:cNvSpPr>
          <p:nvPr/>
        </p:nvSpPr>
        <p:spPr bwMode="auto">
          <a:xfrm>
            <a:off x="8264525" y="5111751"/>
            <a:ext cx="465138" cy="481013"/>
          </a:xfrm>
          <a:custGeom>
            <a:avLst/>
            <a:gdLst>
              <a:gd name="T0" fmla="*/ 124 w 124"/>
              <a:gd name="T1" fmla="*/ 77 h 128"/>
              <a:gd name="T2" fmla="*/ 110 w 124"/>
              <a:gd name="T3" fmla="*/ 21 h 128"/>
              <a:gd name="T4" fmla="*/ 94 w 124"/>
              <a:gd name="T5" fmla="*/ 19 h 128"/>
              <a:gd name="T6" fmla="*/ 88 w 124"/>
              <a:gd name="T7" fmla="*/ 0 h 128"/>
              <a:gd name="T8" fmla="*/ 67 w 124"/>
              <a:gd name="T9" fmla="*/ 6 h 128"/>
              <a:gd name="T10" fmla="*/ 57 w 124"/>
              <a:gd name="T11" fmla="*/ 27 h 128"/>
              <a:gd name="T12" fmla="*/ 51 w 124"/>
              <a:gd name="T13" fmla="*/ 0 h 128"/>
              <a:gd name="T14" fmla="*/ 30 w 124"/>
              <a:gd name="T15" fmla="*/ 6 h 128"/>
              <a:gd name="T16" fmla="*/ 17 w 124"/>
              <a:gd name="T17" fmla="*/ 19 h 128"/>
              <a:gd name="T18" fmla="*/ 0 w 124"/>
              <a:gd name="T19" fmla="*/ 77 h 128"/>
              <a:gd name="T20" fmla="*/ 0 w 124"/>
              <a:gd name="T21" fmla="*/ 122 h 128"/>
              <a:gd name="T22" fmla="*/ 36 w 124"/>
              <a:gd name="T23" fmla="*/ 128 h 128"/>
              <a:gd name="T24" fmla="*/ 42 w 124"/>
              <a:gd name="T25" fmla="*/ 76 h 128"/>
              <a:gd name="T26" fmla="*/ 55 w 124"/>
              <a:gd name="T27" fmla="*/ 76 h 128"/>
              <a:gd name="T28" fmla="*/ 57 w 124"/>
              <a:gd name="T29" fmla="*/ 68 h 128"/>
              <a:gd name="T30" fmla="*/ 67 w 124"/>
              <a:gd name="T31" fmla="*/ 73 h 128"/>
              <a:gd name="T32" fmla="*/ 81 w 124"/>
              <a:gd name="T33" fmla="*/ 76 h 128"/>
              <a:gd name="T34" fmla="*/ 82 w 124"/>
              <a:gd name="T35" fmla="*/ 122 h 128"/>
              <a:gd name="T36" fmla="*/ 118 w 124"/>
              <a:gd name="T37" fmla="*/ 128 h 128"/>
              <a:gd name="T38" fmla="*/ 124 w 124"/>
              <a:gd name="T39" fmla="*/ 78 h 128"/>
              <a:gd name="T40" fmla="*/ 37 w 124"/>
              <a:gd name="T41" fmla="*/ 71 h 128"/>
              <a:gd name="T42" fmla="*/ 5 w 124"/>
              <a:gd name="T43" fmla="*/ 123 h 128"/>
              <a:gd name="T44" fmla="*/ 18 w 124"/>
              <a:gd name="T45" fmla="*/ 24 h 128"/>
              <a:gd name="T46" fmla="*/ 52 w 124"/>
              <a:gd name="T47" fmla="*/ 71 h 128"/>
              <a:gd name="T48" fmla="*/ 35 w 124"/>
              <a:gd name="T49" fmla="*/ 19 h 128"/>
              <a:gd name="T50" fmla="*/ 52 w 124"/>
              <a:gd name="T51" fmla="*/ 4 h 128"/>
              <a:gd name="T52" fmla="*/ 67 w 124"/>
              <a:gd name="T53" fmla="*/ 64 h 128"/>
              <a:gd name="T54" fmla="*/ 57 w 124"/>
              <a:gd name="T55" fmla="*/ 31 h 128"/>
              <a:gd name="T56" fmla="*/ 67 w 124"/>
              <a:gd name="T57" fmla="*/ 64 h 128"/>
              <a:gd name="T58" fmla="*/ 89 w 124"/>
              <a:gd name="T59" fmla="*/ 4 h 128"/>
              <a:gd name="T60" fmla="*/ 72 w 124"/>
              <a:gd name="T61" fmla="*/ 19 h 128"/>
              <a:gd name="T62" fmla="*/ 87 w 124"/>
              <a:gd name="T63" fmla="*/ 123 h 128"/>
              <a:gd name="T64" fmla="*/ 72 w 124"/>
              <a:gd name="T65" fmla="*/ 71 h 128"/>
              <a:gd name="T66" fmla="*/ 106 w 124"/>
              <a:gd name="T67" fmla="*/ 24 h 128"/>
              <a:gd name="T68" fmla="*/ 119 w 124"/>
              <a:gd name="T6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4" h="128">
                <a:moveTo>
                  <a:pt x="124" y="78"/>
                </a:moveTo>
                <a:cubicBezTo>
                  <a:pt x="124" y="77"/>
                  <a:pt x="124" y="77"/>
                  <a:pt x="124" y="77"/>
                </a:cubicBezTo>
                <a:cubicBezTo>
                  <a:pt x="123" y="77"/>
                  <a:pt x="123" y="77"/>
                  <a:pt x="123" y="77"/>
                </a:cubicBezTo>
                <a:cubicBezTo>
                  <a:pt x="110" y="21"/>
                  <a:pt x="110" y="21"/>
                  <a:pt x="110" y="21"/>
                </a:cubicBezTo>
                <a:cubicBezTo>
                  <a:pt x="109" y="20"/>
                  <a:pt x="108" y="19"/>
                  <a:pt x="107" y="19"/>
                </a:cubicBezTo>
                <a:cubicBezTo>
                  <a:pt x="94" y="19"/>
                  <a:pt x="94" y="19"/>
                  <a:pt x="94" y="19"/>
                </a:cubicBezTo>
                <a:cubicBezTo>
                  <a:pt x="94" y="6"/>
                  <a:pt x="94" y="6"/>
                  <a:pt x="94" y="6"/>
                </a:cubicBezTo>
                <a:cubicBezTo>
                  <a:pt x="94" y="2"/>
                  <a:pt x="91" y="0"/>
                  <a:pt x="88" y="0"/>
                </a:cubicBezTo>
                <a:cubicBezTo>
                  <a:pt x="73" y="0"/>
                  <a:pt x="73" y="0"/>
                  <a:pt x="73" y="0"/>
                </a:cubicBezTo>
                <a:cubicBezTo>
                  <a:pt x="70" y="0"/>
                  <a:pt x="67" y="2"/>
                  <a:pt x="67" y="6"/>
                </a:cubicBezTo>
                <a:cubicBezTo>
                  <a:pt x="67" y="27"/>
                  <a:pt x="67" y="27"/>
                  <a:pt x="67" y="27"/>
                </a:cubicBezTo>
                <a:cubicBezTo>
                  <a:pt x="57" y="27"/>
                  <a:pt x="57" y="27"/>
                  <a:pt x="57" y="27"/>
                </a:cubicBezTo>
                <a:cubicBezTo>
                  <a:pt x="57" y="6"/>
                  <a:pt x="57" y="6"/>
                  <a:pt x="57" y="6"/>
                </a:cubicBezTo>
                <a:cubicBezTo>
                  <a:pt x="57" y="2"/>
                  <a:pt x="54" y="0"/>
                  <a:pt x="51" y="0"/>
                </a:cubicBezTo>
                <a:cubicBezTo>
                  <a:pt x="36" y="0"/>
                  <a:pt x="36" y="0"/>
                  <a:pt x="36" y="0"/>
                </a:cubicBezTo>
                <a:cubicBezTo>
                  <a:pt x="33" y="0"/>
                  <a:pt x="30" y="2"/>
                  <a:pt x="30" y="6"/>
                </a:cubicBezTo>
                <a:cubicBezTo>
                  <a:pt x="30" y="19"/>
                  <a:pt x="30" y="19"/>
                  <a:pt x="30" y="19"/>
                </a:cubicBezTo>
                <a:cubicBezTo>
                  <a:pt x="17" y="19"/>
                  <a:pt x="17" y="19"/>
                  <a:pt x="17" y="19"/>
                </a:cubicBezTo>
                <a:cubicBezTo>
                  <a:pt x="16" y="19"/>
                  <a:pt x="15" y="20"/>
                  <a:pt x="14" y="21"/>
                </a:cubicBezTo>
                <a:cubicBezTo>
                  <a:pt x="0" y="77"/>
                  <a:pt x="0" y="77"/>
                  <a:pt x="0" y="77"/>
                </a:cubicBezTo>
                <a:cubicBezTo>
                  <a:pt x="0" y="77"/>
                  <a:pt x="0" y="77"/>
                  <a:pt x="0" y="78"/>
                </a:cubicBezTo>
                <a:cubicBezTo>
                  <a:pt x="0" y="122"/>
                  <a:pt x="0" y="122"/>
                  <a:pt x="0" y="122"/>
                </a:cubicBezTo>
                <a:cubicBezTo>
                  <a:pt x="0" y="125"/>
                  <a:pt x="3" y="128"/>
                  <a:pt x="6" y="128"/>
                </a:cubicBezTo>
                <a:cubicBezTo>
                  <a:pt x="36" y="128"/>
                  <a:pt x="36" y="128"/>
                  <a:pt x="36" y="128"/>
                </a:cubicBezTo>
                <a:cubicBezTo>
                  <a:pt x="39" y="128"/>
                  <a:pt x="42" y="125"/>
                  <a:pt x="42" y="122"/>
                </a:cubicBezTo>
                <a:cubicBezTo>
                  <a:pt x="42" y="76"/>
                  <a:pt x="42" y="76"/>
                  <a:pt x="42" y="76"/>
                </a:cubicBezTo>
                <a:cubicBezTo>
                  <a:pt x="55" y="76"/>
                  <a:pt x="55" y="76"/>
                  <a:pt x="55" y="76"/>
                </a:cubicBezTo>
                <a:cubicBezTo>
                  <a:pt x="55" y="76"/>
                  <a:pt x="55" y="76"/>
                  <a:pt x="55" y="76"/>
                </a:cubicBezTo>
                <a:cubicBezTo>
                  <a:pt x="56" y="76"/>
                  <a:pt x="57" y="75"/>
                  <a:pt x="57" y="73"/>
                </a:cubicBezTo>
                <a:cubicBezTo>
                  <a:pt x="57" y="68"/>
                  <a:pt x="57" y="68"/>
                  <a:pt x="57" y="68"/>
                </a:cubicBezTo>
                <a:cubicBezTo>
                  <a:pt x="67" y="68"/>
                  <a:pt x="67" y="68"/>
                  <a:pt x="67" y="68"/>
                </a:cubicBezTo>
                <a:cubicBezTo>
                  <a:pt x="67" y="73"/>
                  <a:pt x="67" y="73"/>
                  <a:pt x="67" y="73"/>
                </a:cubicBezTo>
                <a:cubicBezTo>
                  <a:pt x="67" y="75"/>
                  <a:pt x="68" y="76"/>
                  <a:pt x="69" y="76"/>
                </a:cubicBezTo>
                <a:cubicBezTo>
                  <a:pt x="81" y="76"/>
                  <a:pt x="81" y="76"/>
                  <a:pt x="81" y="76"/>
                </a:cubicBezTo>
                <a:cubicBezTo>
                  <a:pt x="82" y="76"/>
                  <a:pt x="82" y="76"/>
                  <a:pt x="82" y="76"/>
                </a:cubicBezTo>
                <a:cubicBezTo>
                  <a:pt x="82" y="122"/>
                  <a:pt x="82" y="122"/>
                  <a:pt x="82" y="122"/>
                </a:cubicBezTo>
                <a:cubicBezTo>
                  <a:pt x="82" y="125"/>
                  <a:pt x="85" y="128"/>
                  <a:pt x="88" y="128"/>
                </a:cubicBezTo>
                <a:cubicBezTo>
                  <a:pt x="118" y="128"/>
                  <a:pt x="118" y="128"/>
                  <a:pt x="118" y="128"/>
                </a:cubicBezTo>
                <a:cubicBezTo>
                  <a:pt x="121" y="128"/>
                  <a:pt x="124" y="125"/>
                  <a:pt x="124" y="122"/>
                </a:cubicBezTo>
                <a:lnTo>
                  <a:pt x="124" y="78"/>
                </a:lnTo>
                <a:close/>
                <a:moveTo>
                  <a:pt x="52" y="71"/>
                </a:moveTo>
                <a:cubicBezTo>
                  <a:pt x="37" y="71"/>
                  <a:pt x="37" y="71"/>
                  <a:pt x="37" y="71"/>
                </a:cubicBezTo>
                <a:cubicBezTo>
                  <a:pt x="37" y="123"/>
                  <a:pt x="37" y="123"/>
                  <a:pt x="37" y="123"/>
                </a:cubicBezTo>
                <a:cubicBezTo>
                  <a:pt x="5" y="123"/>
                  <a:pt x="5" y="123"/>
                  <a:pt x="5" y="123"/>
                </a:cubicBezTo>
                <a:cubicBezTo>
                  <a:pt x="5" y="78"/>
                  <a:pt x="5" y="78"/>
                  <a:pt x="5" y="78"/>
                </a:cubicBezTo>
                <a:cubicBezTo>
                  <a:pt x="18" y="24"/>
                  <a:pt x="18" y="24"/>
                  <a:pt x="18" y="24"/>
                </a:cubicBezTo>
                <a:cubicBezTo>
                  <a:pt x="52" y="24"/>
                  <a:pt x="52" y="24"/>
                  <a:pt x="52" y="24"/>
                </a:cubicBezTo>
                <a:lnTo>
                  <a:pt x="52" y="71"/>
                </a:lnTo>
                <a:close/>
                <a:moveTo>
                  <a:pt x="52" y="19"/>
                </a:moveTo>
                <a:cubicBezTo>
                  <a:pt x="35" y="19"/>
                  <a:pt x="35" y="19"/>
                  <a:pt x="35" y="19"/>
                </a:cubicBezTo>
                <a:cubicBezTo>
                  <a:pt x="35" y="4"/>
                  <a:pt x="35" y="4"/>
                  <a:pt x="35" y="4"/>
                </a:cubicBezTo>
                <a:cubicBezTo>
                  <a:pt x="52" y="4"/>
                  <a:pt x="52" y="4"/>
                  <a:pt x="52" y="4"/>
                </a:cubicBezTo>
                <a:lnTo>
                  <a:pt x="52" y="19"/>
                </a:lnTo>
                <a:close/>
                <a:moveTo>
                  <a:pt x="67" y="64"/>
                </a:moveTo>
                <a:cubicBezTo>
                  <a:pt x="57" y="64"/>
                  <a:pt x="57" y="64"/>
                  <a:pt x="57" y="64"/>
                </a:cubicBezTo>
                <a:cubicBezTo>
                  <a:pt x="57" y="31"/>
                  <a:pt x="57" y="31"/>
                  <a:pt x="57" y="31"/>
                </a:cubicBezTo>
                <a:cubicBezTo>
                  <a:pt x="67" y="31"/>
                  <a:pt x="67" y="31"/>
                  <a:pt x="67" y="31"/>
                </a:cubicBezTo>
                <a:lnTo>
                  <a:pt x="67" y="64"/>
                </a:lnTo>
                <a:close/>
                <a:moveTo>
                  <a:pt x="72" y="4"/>
                </a:moveTo>
                <a:cubicBezTo>
                  <a:pt x="89" y="4"/>
                  <a:pt x="89" y="4"/>
                  <a:pt x="89" y="4"/>
                </a:cubicBezTo>
                <a:cubicBezTo>
                  <a:pt x="89" y="19"/>
                  <a:pt x="89" y="19"/>
                  <a:pt x="89" y="19"/>
                </a:cubicBezTo>
                <a:cubicBezTo>
                  <a:pt x="72" y="19"/>
                  <a:pt x="72" y="19"/>
                  <a:pt x="72" y="19"/>
                </a:cubicBezTo>
                <a:lnTo>
                  <a:pt x="72" y="4"/>
                </a:lnTo>
                <a:close/>
                <a:moveTo>
                  <a:pt x="87" y="123"/>
                </a:moveTo>
                <a:cubicBezTo>
                  <a:pt x="87" y="71"/>
                  <a:pt x="87" y="71"/>
                  <a:pt x="87" y="71"/>
                </a:cubicBezTo>
                <a:cubicBezTo>
                  <a:pt x="72" y="71"/>
                  <a:pt x="72" y="71"/>
                  <a:pt x="72" y="71"/>
                </a:cubicBezTo>
                <a:cubicBezTo>
                  <a:pt x="72" y="24"/>
                  <a:pt x="72" y="24"/>
                  <a:pt x="72" y="24"/>
                </a:cubicBezTo>
                <a:cubicBezTo>
                  <a:pt x="106" y="24"/>
                  <a:pt x="106" y="24"/>
                  <a:pt x="106" y="24"/>
                </a:cubicBezTo>
                <a:cubicBezTo>
                  <a:pt x="119" y="78"/>
                  <a:pt x="119" y="78"/>
                  <a:pt x="119" y="78"/>
                </a:cubicBezTo>
                <a:cubicBezTo>
                  <a:pt x="119" y="123"/>
                  <a:pt x="119" y="123"/>
                  <a:pt x="119" y="123"/>
                </a:cubicBezTo>
                <a:lnTo>
                  <a:pt x="87" y="12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4" name="Freeform 34"/>
          <p:cNvSpPr>
            <a:spLocks noEditPoints="1"/>
          </p:cNvSpPr>
          <p:nvPr/>
        </p:nvSpPr>
        <p:spPr bwMode="auto">
          <a:xfrm>
            <a:off x="7423150" y="5108576"/>
            <a:ext cx="225425" cy="334963"/>
          </a:xfrm>
          <a:custGeom>
            <a:avLst/>
            <a:gdLst>
              <a:gd name="T0" fmla="*/ 30 w 60"/>
              <a:gd name="T1" fmla="*/ 89 h 89"/>
              <a:gd name="T2" fmla="*/ 32 w 60"/>
              <a:gd name="T3" fmla="*/ 89 h 89"/>
              <a:gd name="T4" fmla="*/ 60 w 60"/>
              <a:gd name="T5" fmla="*/ 59 h 89"/>
              <a:gd name="T6" fmla="*/ 55 w 60"/>
              <a:gd name="T7" fmla="*/ 44 h 89"/>
              <a:gd name="T8" fmla="*/ 31 w 60"/>
              <a:gd name="T9" fmla="*/ 1 h 89"/>
              <a:gd name="T10" fmla="*/ 29 w 60"/>
              <a:gd name="T11" fmla="*/ 1 h 89"/>
              <a:gd name="T12" fmla="*/ 5 w 60"/>
              <a:gd name="T13" fmla="*/ 44 h 89"/>
              <a:gd name="T14" fmla="*/ 0 w 60"/>
              <a:gd name="T15" fmla="*/ 59 h 89"/>
              <a:gd name="T16" fmla="*/ 30 w 60"/>
              <a:gd name="T17" fmla="*/ 89 h 89"/>
              <a:gd name="T18" fmla="*/ 32 w 60"/>
              <a:gd name="T19" fmla="*/ 84 h 89"/>
              <a:gd name="T20" fmla="*/ 30 w 60"/>
              <a:gd name="T21" fmla="*/ 84 h 89"/>
              <a:gd name="T22" fmla="*/ 20 w 60"/>
              <a:gd name="T23" fmla="*/ 74 h 89"/>
              <a:gd name="T24" fmla="*/ 22 w 60"/>
              <a:gd name="T25" fmla="*/ 68 h 89"/>
              <a:gd name="T26" fmla="*/ 31 w 60"/>
              <a:gd name="T27" fmla="*/ 52 h 89"/>
              <a:gd name="T28" fmla="*/ 40 w 60"/>
              <a:gd name="T29" fmla="*/ 68 h 89"/>
              <a:gd name="T30" fmla="*/ 41 w 60"/>
              <a:gd name="T31" fmla="*/ 74 h 89"/>
              <a:gd name="T32" fmla="*/ 32 w 60"/>
              <a:gd name="T33" fmla="*/ 84 h 89"/>
              <a:gd name="T34" fmla="*/ 8 w 60"/>
              <a:gd name="T35" fmla="*/ 47 h 89"/>
              <a:gd name="T36" fmla="*/ 30 w 60"/>
              <a:gd name="T37" fmla="*/ 9 h 89"/>
              <a:gd name="T38" fmla="*/ 51 w 60"/>
              <a:gd name="T39" fmla="*/ 46 h 89"/>
              <a:gd name="T40" fmla="*/ 55 w 60"/>
              <a:gd name="T41" fmla="*/ 59 h 89"/>
              <a:gd name="T42" fmla="*/ 48 w 60"/>
              <a:gd name="T43" fmla="*/ 76 h 89"/>
              <a:gd name="T44" fmla="*/ 45 w 60"/>
              <a:gd name="T45" fmla="*/ 80 h 89"/>
              <a:gd name="T46" fmla="*/ 46 w 60"/>
              <a:gd name="T47" fmla="*/ 75 h 89"/>
              <a:gd name="T48" fmla="*/ 46 w 60"/>
              <a:gd name="T49" fmla="*/ 74 h 89"/>
              <a:gd name="T50" fmla="*/ 44 w 60"/>
              <a:gd name="T51" fmla="*/ 66 h 89"/>
              <a:gd name="T52" fmla="*/ 31 w 60"/>
              <a:gd name="T53" fmla="*/ 43 h 89"/>
              <a:gd name="T54" fmla="*/ 18 w 60"/>
              <a:gd name="T55" fmla="*/ 66 h 89"/>
              <a:gd name="T56" fmla="*/ 15 w 60"/>
              <a:gd name="T57" fmla="*/ 74 h 89"/>
              <a:gd name="T58" fmla="*/ 16 w 60"/>
              <a:gd name="T59" fmla="*/ 77 h 89"/>
              <a:gd name="T60" fmla="*/ 17 w 60"/>
              <a:gd name="T61" fmla="*/ 81 h 89"/>
              <a:gd name="T62" fmla="*/ 13 w 60"/>
              <a:gd name="T63" fmla="*/ 78 h 89"/>
              <a:gd name="T64" fmla="*/ 12 w 60"/>
              <a:gd name="T65" fmla="*/ 77 h 89"/>
              <a:gd name="T66" fmla="*/ 5 w 60"/>
              <a:gd name="T67" fmla="*/ 59 h 89"/>
              <a:gd name="T68" fmla="*/ 8 w 60"/>
              <a:gd name="T69" fmla="*/ 47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0" h="89">
                <a:moveTo>
                  <a:pt x="30" y="89"/>
                </a:moveTo>
                <a:cubicBezTo>
                  <a:pt x="30" y="89"/>
                  <a:pt x="32" y="89"/>
                  <a:pt x="32" y="89"/>
                </a:cubicBezTo>
                <a:cubicBezTo>
                  <a:pt x="48" y="88"/>
                  <a:pt x="60" y="75"/>
                  <a:pt x="60" y="59"/>
                </a:cubicBezTo>
                <a:cubicBezTo>
                  <a:pt x="60" y="54"/>
                  <a:pt x="58" y="49"/>
                  <a:pt x="55" y="44"/>
                </a:cubicBezTo>
                <a:cubicBezTo>
                  <a:pt x="31" y="1"/>
                  <a:pt x="31" y="1"/>
                  <a:pt x="31" y="1"/>
                </a:cubicBezTo>
                <a:cubicBezTo>
                  <a:pt x="31" y="0"/>
                  <a:pt x="29" y="0"/>
                  <a:pt x="29" y="1"/>
                </a:cubicBezTo>
                <a:cubicBezTo>
                  <a:pt x="5" y="44"/>
                  <a:pt x="5" y="44"/>
                  <a:pt x="5" y="44"/>
                </a:cubicBezTo>
                <a:cubicBezTo>
                  <a:pt x="2" y="49"/>
                  <a:pt x="0" y="54"/>
                  <a:pt x="0" y="59"/>
                </a:cubicBezTo>
                <a:cubicBezTo>
                  <a:pt x="0" y="76"/>
                  <a:pt x="14" y="89"/>
                  <a:pt x="30" y="89"/>
                </a:cubicBezTo>
                <a:close/>
                <a:moveTo>
                  <a:pt x="32" y="84"/>
                </a:moveTo>
                <a:cubicBezTo>
                  <a:pt x="31" y="84"/>
                  <a:pt x="31" y="84"/>
                  <a:pt x="30" y="84"/>
                </a:cubicBezTo>
                <a:cubicBezTo>
                  <a:pt x="25" y="84"/>
                  <a:pt x="20" y="79"/>
                  <a:pt x="20" y="74"/>
                </a:cubicBezTo>
                <a:cubicBezTo>
                  <a:pt x="20" y="72"/>
                  <a:pt x="21" y="70"/>
                  <a:pt x="22" y="68"/>
                </a:cubicBezTo>
                <a:cubicBezTo>
                  <a:pt x="31" y="52"/>
                  <a:pt x="31" y="52"/>
                  <a:pt x="31" y="52"/>
                </a:cubicBezTo>
                <a:cubicBezTo>
                  <a:pt x="40" y="68"/>
                  <a:pt x="40" y="68"/>
                  <a:pt x="40" y="68"/>
                </a:cubicBezTo>
                <a:cubicBezTo>
                  <a:pt x="41" y="70"/>
                  <a:pt x="41" y="72"/>
                  <a:pt x="41" y="74"/>
                </a:cubicBezTo>
                <a:cubicBezTo>
                  <a:pt x="41" y="79"/>
                  <a:pt x="37" y="84"/>
                  <a:pt x="32" y="84"/>
                </a:cubicBezTo>
                <a:close/>
                <a:moveTo>
                  <a:pt x="8" y="47"/>
                </a:moveTo>
                <a:cubicBezTo>
                  <a:pt x="30" y="9"/>
                  <a:pt x="30" y="9"/>
                  <a:pt x="30" y="9"/>
                </a:cubicBezTo>
                <a:cubicBezTo>
                  <a:pt x="51" y="46"/>
                  <a:pt x="51" y="46"/>
                  <a:pt x="51" y="46"/>
                </a:cubicBezTo>
                <a:cubicBezTo>
                  <a:pt x="54" y="50"/>
                  <a:pt x="55" y="55"/>
                  <a:pt x="55" y="59"/>
                </a:cubicBezTo>
                <a:cubicBezTo>
                  <a:pt x="55" y="66"/>
                  <a:pt x="53" y="72"/>
                  <a:pt x="48" y="76"/>
                </a:cubicBezTo>
                <a:cubicBezTo>
                  <a:pt x="45" y="80"/>
                  <a:pt x="45" y="80"/>
                  <a:pt x="45" y="80"/>
                </a:cubicBezTo>
                <a:cubicBezTo>
                  <a:pt x="46" y="75"/>
                  <a:pt x="46" y="75"/>
                  <a:pt x="46" y="75"/>
                </a:cubicBezTo>
                <a:cubicBezTo>
                  <a:pt x="46" y="75"/>
                  <a:pt x="46" y="74"/>
                  <a:pt x="46" y="74"/>
                </a:cubicBezTo>
                <a:cubicBezTo>
                  <a:pt x="46" y="71"/>
                  <a:pt x="45" y="68"/>
                  <a:pt x="44" y="66"/>
                </a:cubicBezTo>
                <a:cubicBezTo>
                  <a:pt x="31" y="43"/>
                  <a:pt x="31" y="43"/>
                  <a:pt x="31" y="43"/>
                </a:cubicBezTo>
                <a:cubicBezTo>
                  <a:pt x="18" y="66"/>
                  <a:pt x="18" y="66"/>
                  <a:pt x="18" y="66"/>
                </a:cubicBezTo>
                <a:cubicBezTo>
                  <a:pt x="16" y="68"/>
                  <a:pt x="15" y="71"/>
                  <a:pt x="15" y="74"/>
                </a:cubicBezTo>
                <a:cubicBezTo>
                  <a:pt x="15" y="75"/>
                  <a:pt x="16" y="76"/>
                  <a:pt x="16" y="77"/>
                </a:cubicBezTo>
                <a:cubicBezTo>
                  <a:pt x="17" y="81"/>
                  <a:pt x="17" y="81"/>
                  <a:pt x="17" y="81"/>
                </a:cubicBezTo>
                <a:cubicBezTo>
                  <a:pt x="13" y="78"/>
                  <a:pt x="13" y="78"/>
                  <a:pt x="13" y="78"/>
                </a:cubicBezTo>
                <a:cubicBezTo>
                  <a:pt x="13" y="78"/>
                  <a:pt x="13" y="77"/>
                  <a:pt x="12" y="77"/>
                </a:cubicBezTo>
                <a:cubicBezTo>
                  <a:pt x="8" y="72"/>
                  <a:pt x="5" y="66"/>
                  <a:pt x="5" y="59"/>
                </a:cubicBezTo>
                <a:cubicBezTo>
                  <a:pt x="5" y="55"/>
                  <a:pt x="6" y="50"/>
                  <a:pt x="8" y="47"/>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5" name="Freeform 35"/>
          <p:cNvSpPr>
            <a:spLocks noEditPoints="1"/>
          </p:cNvSpPr>
          <p:nvPr/>
        </p:nvSpPr>
        <p:spPr bwMode="auto">
          <a:xfrm>
            <a:off x="7296150" y="5443538"/>
            <a:ext cx="479425" cy="149225"/>
          </a:xfrm>
          <a:custGeom>
            <a:avLst/>
            <a:gdLst>
              <a:gd name="T0" fmla="*/ 125 w 128"/>
              <a:gd name="T1" fmla="*/ 21 h 40"/>
              <a:gd name="T2" fmla="*/ 123 w 128"/>
              <a:gd name="T3" fmla="*/ 20 h 40"/>
              <a:gd name="T4" fmla="*/ 125 w 128"/>
              <a:gd name="T5" fmla="*/ 19 h 40"/>
              <a:gd name="T6" fmla="*/ 128 w 128"/>
              <a:gd name="T7" fmla="*/ 13 h 40"/>
              <a:gd name="T8" fmla="*/ 127 w 128"/>
              <a:gd name="T9" fmla="*/ 5 h 40"/>
              <a:gd name="T10" fmla="*/ 120 w 128"/>
              <a:gd name="T11" fmla="*/ 1 h 40"/>
              <a:gd name="T12" fmla="*/ 64 w 128"/>
              <a:gd name="T13" fmla="*/ 10 h 40"/>
              <a:gd name="T14" fmla="*/ 64 w 128"/>
              <a:gd name="T15" fmla="*/ 10 h 40"/>
              <a:gd name="T16" fmla="*/ 8 w 128"/>
              <a:gd name="T17" fmla="*/ 1 h 40"/>
              <a:gd name="T18" fmla="*/ 1 w 128"/>
              <a:gd name="T19" fmla="*/ 5 h 40"/>
              <a:gd name="T20" fmla="*/ 0 w 128"/>
              <a:gd name="T21" fmla="*/ 13 h 40"/>
              <a:gd name="T22" fmla="*/ 3 w 128"/>
              <a:gd name="T23" fmla="*/ 19 h 40"/>
              <a:gd name="T24" fmla="*/ 5 w 128"/>
              <a:gd name="T25" fmla="*/ 20 h 40"/>
              <a:gd name="T26" fmla="*/ 3 w 128"/>
              <a:gd name="T27" fmla="*/ 21 h 40"/>
              <a:gd name="T28" fmla="*/ 0 w 128"/>
              <a:gd name="T29" fmla="*/ 27 h 40"/>
              <a:gd name="T30" fmla="*/ 1 w 128"/>
              <a:gd name="T31" fmla="*/ 35 h 40"/>
              <a:gd name="T32" fmla="*/ 8 w 128"/>
              <a:gd name="T33" fmla="*/ 39 h 40"/>
              <a:gd name="T34" fmla="*/ 64 w 128"/>
              <a:gd name="T35" fmla="*/ 30 h 40"/>
              <a:gd name="T36" fmla="*/ 64 w 128"/>
              <a:gd name="T37" fmla="*/ 30 h 40"/>
              <a:gd name="T38" fmla="*/ 120 w 128"/>
              <a:gd name="T39" fmla="*/ 39 h 40"/>
              <a:gd name="T40" fmla="*/ 127 w 128"/>
              <a:gd name="T41" fmla="*/ 35 h 40"/>
              <a:gd name="T42" fmla="*/ 128 w 128"/>
              <a:gd name="T43" fmla="*/ 27 h 40"/>
              <a:gd name="T44" fmla="*/ 125 w 128"/>
              <a:gd name="T45" fmla="*/ 21 h 40"/>
              <a:gd name="T46" fmla="*/ 122 w 128"/>
              <a:gd name="T47" fmla="*/ 5 h 40"/>
              <a:gd name="T48" fmla="*/ 124 w 128"/>
              <a:gd name="T49" fmla="*/ 15 h 40"/>
              <a:gd name="T50" fmla="*/ 108 w 128"/>
              <a:gd name="T51" fmla="*/ 18 h 40"/>
              <a:gd name="T52" fmla="*/ 77 w 128"/>
              <a:gd name="T53" fmla="*/ 13 h 40"/>
              <a:gd name="T54" fmla="*/ 122 w 128"/>
              <a:gd name="T55" fmla="*/ 5 h 40"/>
              <a:gd name="T56" fmla="*/ 6 w 128"/>
              <a:gd name="T57" fmla="*/ 35 h 40"/>
              <a:gd name="T58" fmla="*/ 4 w 128"/>
              <a:gd name="T59" fmla="*/ 25 h 40"/>
              <a:gd name="T60" fmla="*/ 20 w 128"/>
              <a:gd name="T61" fmla="*/ 22 h 40"/>
              <a:gd name="T62" fmla="*/ 51 w 128"/>
              <a:gd name="T63" fmla="*/ 28 h 40"/>
              <a:gd name="T64" fmla="*/ 6 w 128"/>
              <a:gd name="T65" fmla="*/ 35 h 40"/>
              <a:gd name="T66" fmla="*/ 122 w 128"/>
              <a:gd name="T67" fmla="*/ 35 h 40"/>
              <a:gd name="T68" fmla="*/ 4 w 128"/>
              <a:gd name="T69" fmla="*/ 15 h 40"/>
              <a:gd name="T70" fmla="*/ 6 w 128"/>
              <a:gd name="T71" fmla="*/ 5 h 40"/>
              <a:gd name="T72" fmla="*/ 124 w 128"/>
              <a:gd name="T73" fmla="*/ 25 h 40"/>
              <a:gd name="T74" fmla="*/ 122 w 128"/>
              <a:gd name="T75"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40">
                <a:moveTo>
                  <a:pt x="125" y="21"/>
                </a:moveTo>
                <a:cubicBezTo>
                  <a:pt x="123" y="20"/>
                  <a:pt x="123" y="20"/>
                  <a:pt x="123" y="20"/>
                </a:cubicBezTo>
                <a:cubicBezTo>
                  <a:pt x="125" y="19"/>
                  <a:pt x="125" y="19"/>
                  <a:pt x="125" y="19"/>
                </a:cubicBezTo>
                <a:cubicBezTo>
                  <a:pt x="127" y="18"/>
                  <a:pt x="128" y="15"/>
                  <a:pt x="128" y="13"/>
                </a:cubicBezTo>
                <a:cubicBezTo>
                  <a:pt x="127" y="5"/>
                  <a:pt x="127" y="5"/>
                  <a:pt x="127" y="5"/>
                </a:cubicBezTo>
                <a:cubicBezTo>
                  <a:pt x="126" y="2"/>
                  <a:pt x="123" y="0"/>
                  <a:pt x="120" y="1"/>
                </a:cubicBezTo>
                <a:cubicBezTo>
                  <a:pt x="64" y="10"/>
                  <a:pt x="64" y="10"/>
                  <a:pt x="64" y="10"/>
                </a:cubicBezTo>
                <a:cubicBezTo>
                  <a:pt x="64" y="10"/>
                  <a:pt x="64" y="10"/>
                  <a:pt x="64" y="10"/>
                </a:cubicBezTo>
                <a:cubicBezTo>
                  <a:pt x="8" y="1"/>
                  <a:pt x="8" y="1"/>
                  <a:pt x="8" y="1"/>
                </a:cubicBezTo>
                <a:cubicBezTo>
                  <a:pt x="5" y="0"/>
                  <a:pt x="2" y="2"/>
                  <a:pt x="1" y="5"/>
                </a:cubicBezTo>
                <a:cubicBezTo>
                  <a:pt x="0" y="13"/>
                  <a:pt x="0" y="13"/>
                  <a:pt x="0" y="13"/>
                </a:cubicBezTo>
                <a:cubicBezTo>
                  <a:pt x="0" y="15"/>
                  <a:pt x="1" y="18"/>
                  <a:pt x="3" y="19"/>
                </a:cubicBezTo>
                <a:cubicBezTo>
                  <a:pt x="5" y="20"/>
                  <a:pt x="5" y="20"/>
                  <a:pt x="5" y="20"/>
                </a:cubicBezTo>
                <a:cubicBezTo>
                  <a:pt x="3" y="21"/>
                  <a:pt x="3" y="21"/>
                  <a:pt x="3" y="21"/>
                </a:cubicBezTo>
                <a:cubicBezTo>
                  <a:pt x="1" y="23"/>
                  <a:pt x="0" y="25"/>
                  <a:pt x="0" y="27"/>
                </a:cubicBezTo>
                <a:cubicBezTo>
                  <a:pt x="1" y="35"/>
                  <a:pt x="1" y="35"/>
                  <a:pt x="1" y="35"/>
                </a:cubicBezTo>
                <a:cubicBezTo>
                  <a:pt x="2" y="38"/>
                  <a:pt x="5" y="40"/>
                  <a:pt x="8" y="39"/>
                </a:cubicBezTo>
                <a:cubicBezTo>
                  <a:pt x="64" y="30"/>
                  <a:pt x="64" y="30"/>
                  <a:pt x="64" y="30"/>
                </a:cubicBezTo>
                <a:cubicBezTo>
                  <a:pt x="64" y="30"/>
                  <a:pt x="64" y="30"/>
                  <a:pt x="64" y="30"/>
                </a:cubicBezTo>
                <a:cubicBezTo>
                  <a:pt x="120" y="39"/>
                  <a:pt x="120" y="39"/>
                  <a:pt x="120" y="39"/>
                </a:cubicBezTo>
                <a:cubicBezTo>
                  <a:pt x="123" y="40"/>
                  <a:pt x="126" y="38"/>
                  <a:pt x="127" y="35"/>
                </a:cubicBezTo>
                <a:cubicBezTo>
                  <a:pt x="128" y="27"/>
                  <a:pt x="128" y="27"/>
                  <a:pt x="128" y="27"/>
                </a:cubicBezTo>
                <a:cubicBezTo>
                  <a:pt x="128" y="25"/>
                  <a:pt x="127" y="23"/>
                  <a:pt x="125" y="21"/>
                </a:cubicBezTo>
                <a:close/>
                <a:moveTo>
                  <a:pt x="122" y="5"/>
                </a:moveTo>
                <a:cubicBezTo>
                  <a:pt x="124" y="15"/>
                  <a:pt x="124" y="15"/>
                  <a:pt x="124" y="15"/>
                </a:cubicBezTo>
                <a:cubicBezTo>
                  <a:pt x="108" y="18"/>
                  <a:pt x="108" y="18"/>
                  <a:pt x="108" y="18"/>
                </a:cubicBezTo>
                <a:cubicBezTo>
                  <a:pt x="77" y="13"/>
                  <a:pt x="77" y="13"/>
                  <a:pt x="77" y="13"/>
                </a:cubicBezTo>
                <a:lnTo>
                  <a:pt x="122" y="5"/>
                </a:lnTo>
                <a:close/>
                <a:moveTo>
                  <a:pt x="6" y="35"/>
                </a:moveTo>
                <a:cubicBezTo>
                  <a:pt x="4" y="25"/>
                  <a:pt x="4" y="25"/>
                  <a:pt x="4" y="25"/>
                </a:cubicBezTo>
                <a:cubicBezTo>
                  <a:pt x="20" y="22"/>
                  <a:pt x="20" y="22"/>
                  <a:pt x="20" y="22"/>
                </a:cubicBezTo>
                <a:cubicBezTo>
                  <a:pt x="51" y="28"/>
                  <a:pt x="51" y="28"/>
                  <a:pt x="51" y="28"/>
                </a:cubicBezTo>
                <a:lnTo>
                  <a:pt x="6" y="35"/>
                </a:lnTo>
                <a:close/>
                <a:moveTo>
                  <a:pt x="122" y="35"/>
                </a:moveTo>
                <a:cubicBezTo>
                  <a:pt x="4" y="15"/>
                  <a:pt x="4" y="15"/>
                  <a:pt x="4" y="15"/>
                </a:cubicBezTo>
                <a:cubicBezTo>
                  <a:pt x="6" y="5"/>
                  <a:pt x="6" y="5"/>
                  <a:pt x="6" y="5"/>
                </a:cubicBezTo>
                <a:cubicBezTo>
                  <a:pt x="124" y="25"/>
                  <a:pt x="124" y="25"/>
                  <a:pt x="124" y="25"/>
                </a:cubicBezTo>
                <a:lnTo>
                  <a:pt x="122" y="35"/>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6" name="Freeform 36"/>
          <p:cNvSpPr/>
          <p:nvPr/>
        </p:nvSpPr>
        <p:spPr bwMode="auto">
          <a:xfrm>
            <a:off x="6334125" y="5487988"/>
            <a:ext cx="19050" cy="33338"/>
          </a:xfrm>
          <a:custGeom>
            <a:avLst/>
            <a:gdLst>
              <a:gd name="T0" fmla="*/ 2 w 5"/>
              <a:gd name="T1" fmla="*/ 0 h 9"/>
              <a:gd name="T2" fmla="*/ 0 w 5"/>
              <a:gd name="T3" fmla="*/ 3 h 9"/>
              <a:gd name="T4" fmla="*/ 0 w 5"/>
              <a:gd name="T5" fmla="*/ 9 h 9"/>
              <a:gd name="T6" fmla="*/ 5 w 5"/>
              <a:gd name="T7" fmla="*/ 9 h 9"/>
              <a:gd name="T8" fmla="*/ 5 w 5"/>
              <a:gd name="T9" fmla="*/ 3 h 9"/>
              <a:gd name="T10" fmla="*/ 2 w 5"/>
              <a:gd name="T11" fmla="*/ 0 h 9"/>
            </a:gdLst>
            <a:ahLst/>
            <a:cxnLst>
              <a:cxn ang="0">
                <a:pos x="T0" y="T1"/>
              </a:cxn>
              <a:cxn ang="0">
                <a:pos x="T2" y="T3"/>
              </a:cxn>
              <a:cxn ang="0">
                <a:pos x="T4" y="T5"/>
              </a:cxn>
              <a:cxn ang="0">
                <a:pos x="T6" y="T7"/>
              </a:cxn>
              <a:cxn ang="0">
                <a:pos x="T8" y="T9"/>
              </a:cxn>
              <a:cxn ang="0">
                <a:pos x="T10" y="T11"/>
              </a:cxn>
            </a:cxnLst>
            <a:rect l="0" t="0" r="r" b="b"/>
            <a:pathLst>
              <a:path w="5" h="9">
                <a:moveTo>
                  <a:pt x="2" y="0"/>
                </a:moveTo>
                <a:cubicBezTo>
                  <a:pt x="1" y="0"/>
                  <a:pt x="0" y="1"/>
                  <a:pt x="0" y="3"/>
                </a:cubicBezTo>
                <a:cubicBezTo>
                  <a:pt x="0" y="9"/>
                  <a:pt x="0" y="9"/>
                  <a:pt x="0" y="9"/>
                </a:cubicBezTo>
                <a:cubicBezTo>
                  <a:pt x="5" y="9"/>
                  <a:pt x="5" y="9"/>
                  <a:pt x="5" y="9"/>
                </a:cubicBezTo>
                <a:cubicBezTo>
                  <a:pt x="5" y="3"/>
                  <a:pt x="5" y="3"/>
                  <a:pt x="5" y="3"/>
                </a:cubicBezTo>
                <a:cubicBezTo>
                  <a:pt x="5" y="1"/>
                  <a:pt x="4" y="0"/>
                  <a:pt x="2"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7" name="Freeform 37"/>
          <p:cNvSpPr/>
          <p:nvPr/>
        </p:nvSpPr>
        <p:spPr bwMode="auto">
          <a:xfrm>
            <a:off x="6796088" y="5487988"/>
            <a:ext cx="19050" cy="33338"/>
          </a:xfrm>
          <a:custGeom>
            <a:avLst/>
            <a:gdLst>
              <a:gd name="T0" fmla="*/ 3 w 5"/>
              <a:gd name="T1" fmla="*/ 0 h 9"/>
              <a:gd name="T2" fmla="*/ 0 w 5"/>
              <a:gd name="T3" fmla="*/ 3 h 9"/>
              <a:gd name="T4" fmla="*/ 0 w 5"/>
              <a:gd name="T5" fmla="*/ 9 h 9"/>
              <a:gd name="T6" fmla="*/ 5 w 5"/>
              <a:gd name="T7" fmla="*/ 9 h 9"/>
              <a:gd name="T8" fmla="*/ 5 w 5"/>
              <a:gd name="T9" fmla="*/ 3 h 9"/>
              <a:gd name="T10" fmla="*/ 3 w 5"/>
              <a:gd name="T11" fmla="*/ 0 h 9"/>
            </a:gdLst>
            <a:ahLst/>
            <a:cxnLst>
              <a:cxn ang="0">
                <a:pos x="T0" y="T1"/>
              </a:cxn>
              <a:cxn ang="0">
                <a:pos x="T2" y="T3"/>
              </a:cxn>
              <a:cxn ang="0">
                <a:pos x="T4" y="T5"/>
              </a:cxn>
              <a:cxn ang="0">
                <a:pos x="T6" y="T7"/>
              </a:cxn>
              <a:cxn ang="0">
                <a:pos x="T8" y="T9"/>
              </a:cxn>
              <a:cxn ang="0">
                <a:pos x="T10" y="T11"/>
              </a:cxn>
            </a:cxnLst>
            <a:rect l="0" t="0" r="r" b="b"/>
            <a:pathLst>
              <a:path w="5" h="9">
                <a:moveTo>
                  <a:pt x="3" y="0"/>
                </a:moveTo>
                <a:cubicBezTo>
                  <a:pt x="1" y="0"/>
                  <a:pt x="0" y="1"/>
                  <a:pt x="0" y="3"/>
                </a:cubicBezTo>
                <a:cubicBezTo>
                  <a:pt x="0" y="9"/>
                  <a:pt x="0" y="9"/>
                  <a:pt x="0" y="9"/>
                </a:cubicBezTo>
                <a:cubicBezTo>
                  <a:pt x="5" y="9"/>
                  <a:pt x="5" y="9"/>
                  <a:pt x="5" y="9"/>
                </a:cubicBezTo>
                <a:cubicBezTo>
                  <a:pt x="5" y="3"/>
                  <a:pt x="5" y="3"/>
                  <a:pt x="5" y="3"/>
                </a:cubicBezTo>
                <a:cubicBezTo>
                  <a:pt x="5" y="1"/>
                  <a:pt x="4" y="0"/>
                  <a:pt x="3"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8" name="Freeform 38"/>
          <p:cNvSpPr>
            <a:spLocks noEditPoints="1"/>
          </p:cNvSpPr>
          <p:nvPr/>
        </p:nvSpPr>
        <p:spPr bwMode="auto">
          <a:xfrm>
            <a:off x="6367463" y="5180013"/>
            <a:ext cx="414338" cy="341313"/>
          </a:xfrm>
          <a:custGeom>
            <a:avLst/>
            <a:gdLst>
              <a:gd name="T0" fmla="*/ 53 w 110"/>
              <a:gd name="T1" fmla="*/ 2 h 91"/>
              <a:gd name="T2" fmla="*/ 53 w 110"/>
              <a:gd name="T3" fmla="*/ 2 h 91"/>
              <a:gd name="T4" fmla="*/ 0 w 110"/>
              <a:gd name="T5" fmla="*/ 91 h 91"/>
              <a:gd name="T6" fmla="*/ 36 w 110"/>
              <a:gd name="T7" fmla="*/ 91 h 91"/>
              <a:gd name="T8" fmla="*/ 38 w 110"/>
              <a:gd name="T9" fmla="*/ 89 h 91"/>
              <a:gd name="T10" fmla="*/ 54 w 110"/>
              <a:gd name="T11" fmla="*/ 9 h 91"/>
              <a:gd name="T12" fmla="*/ 55 w 110"/>
              <a:gd name="T13" fmla="*/ 7 h 91"/>
              <a:gd name="T14" fmla="*/ 56 w 110"/>
              <a:gd name="T15" fmla="*/ 10 h 91"/>
              <a:gd name="T16" fmla="*/ 72 w 110"/>
              <a:gd name="T17" fmla="*/ 89 h 91"/>
              <a:gd name="T18" fmla="*/ 74 w 110"/>
              <a:gd name="T19" fmla="*/ 91 h 91"/>
              <a:gd name="T20" fmla="*/ 110 w 110"/>
              <a:gd name="T21" fmla="*/ 91 h 91"/>
              <a:gd name="T22" fmla="*/ 57 w 110"/>
              <a:gd name="T23" fmla="*/ 2 h 91"/>
              <a:gd name="T24" fmla="*/ 53 w 110"/>
              <a:gd name="T25" fmla="*/ 2 h 91"/>
              <a:gd name="T26" fmla="*/ 34 w 110"/>
              <a:gd name="T27" fmla="*/ 86 h 91"/>
              <a:gd name="T28" fmla="*/ 8 w 110"/>
              <a:gd name="T29" fmla="*/ 86 h 91"/>
              <a:gd name="T30" fmla="*/ 47 w 110"/>
              <a:gd name="T31" fmla="*/ 21 h 91"/>
              <a:gd name="T32" fmla="*/ 34 w 110"/>
              <a:gd name="T33" fmla="*/ 86 h 91"/>
              <a:gd name="T34" fmla="*/ 102 w 110"/>
              <a:gd name="T35" fmla="*/ 86 h 91"/>
              <a:gd name="T36" fmla="*/ 76 w 110"/>
              <a:gd name="T37" fmla="*/ 86 h 91"/>
              <a:gd name="T38" fmla="*/ 63 w 110"/>
              <a:gd name="T39" fmla="*/ 21 h 91"/>
              <a:gd name="T40" fmla="*/ 102 w 110"/>
              <a:gd name="T41" fmla="*/ 8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0" h="91">
                <a:moveTo>
                  <a:pt x="53" y="2"/>
                </a:moveTo>
                <a:cubicBezTo>
                  <a:pt x="53" y="2"/>
                  <a:pt x="53" y="2"/>
                  <a:pt x="53" y="2"/>
                </a:cubicBezTo>
                <a:cubicBezTo>
                  <a:pt x="0" y="91"/>
                  <a:pt x="0" y="91"/>
                  <a:pt x="0" y="91"/>
                </a:cubicBezTo>
                <a:cubicBezTo>
                  <a:pt x="36" y="91"/>
                  <a:pt x="36" y="91"/>
                  <a:pt x="36" y="91"/>
                </a:cubicBezTo>
                <a:cubicBezTo>
                  <a:pt x="37" y="91"/>
                  <a:pt x="38" y="90"/>
                  <a:pt x="38" y="89"/>
                </a:cubicBezTo>
                <a:cubicBezTo>
                  <a:pt x="54" y="9"/>
                  <a:pt x="54" y="9"/>
                  <a:pt x="54" y="9"/>
                </a:cubicBezTo>
                <a:cubicBezTo>
                  <a:pt x="55" y="7"/>
                  <a:pt x="55" y="7"/>
                  <a:pt x="55" y="7"/>
                </a:cubicBezTo>
                <a:cubicBezTo>
                  <a:pt x="56" y="10"/>
                  <a:pt x="56" y="10"/>
                  <a:pt x="56" y="10"/>
                </a:cubicBezTo>
                <a:cubicBezTo>
                  <a:pt x="72" y="89"/>
                  <a:pt x="72" y="89"/>
                  <a:pt x="72" y="89"/>
                </a:cubicBezTo>
                <a:cubicBezTo>
                  <a:pt x="72" y="90"/>
                  <a:pt x="73" y="91"/>
                  <a:pt x="74" y="91"/>
                </a:cubicBezTo>
                <a:cubicBezTo>
                  <a:pt x="110" y="91"/>
                  <a:pt x="110" y="91"/>
                  <a:pt x="110" y="91"/>
                </a:cubicBezTo>
                <a:cubicBezTo>
                  <a:pt x="57" y="2"/>
                  <a:pt x="57" y="2"/>
                  <a:pt x="57" y="2"/>
                </a:cubicBezTo>
                <a:cubicBezTo>
                  <a:pt x="56" y="0"/>
                  <a:pt x="54" y="0"/>
                  <a:pt x="53" y="2"/>
                </a:cubicBezTo>
                <a:close/>
                <a:moveTo>
                  <a:pt x="34" y="86"/>
                </a:moveTo>
                <a:cubicBezTo>
                  <a:pt x="8" y="86"/>
                  <a:pt x="8" y="86"/>
                  <a:pt x="8" y="86"/>
                </a:cubicBezTo>
                <a:cubicBezTo>
                  <a:pt x="47" y="21"/>
                  <a:pt x="47" y="21"/>
                  <a:pt x="47" y="21"/>
                </a:cubicBezTo>
                <a:lnTo>
                  <a:pt x="34" y="86"/>
                </a:lnTo>
                <a:close/>
                <a:moveTo>
                  <a:pt x="102" y="86"/>
                </a:moveTo>
                <a:cubicBezTo>
                  <a:pt x="76" y="86"/>
                  <a:pt x="76" y="86"/>
                  <a:pt x="76" y="86"/>
                </a:cubicBezTo>
                <a:cubicBezTo>
                  <a:pt x="63" y="21"/>
                  <a:pt x="63" y="21"/>
                  <a:pt x="63" y="21"/>
                </a:cubicBezTo>
                <a:lnTo>
                  <a:pt x="102" y="86"/>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9" name="Freeform 39"/>
          <p:cNvSpPr>
            <a:spLocks noEditPoints="1"/>
          </p:cNvSpPr>
          <p:nvPr/>
        </p:nvSpPr>
        <p:spPr bwMode="auto">
          <a:xfrm>
            <a:off x="5373688" y="5210176"/>
            <a:ext cx="423863" cy="225425"/>
          </a:xfrm>
          <a:custGeom>
            <a:avLst/>
            <a:gdLst>
              <a:gd name="T0" fmla="*/ 113 w 113"/>
              <a:gd name="T1" fmla="*/ 30 h 60"/>
              <a:gd name="T2" fmla="*/ 113 w 113"/>
              <a:gd name="T3" fmla="*/ 6 h 60"/>
              <a:gd name="T4" fmla="*/ 107 w 113"/>
              <a:gd name="T5" fmla="*/ 0 h 60"/>
              <a:gd name="T6" fmla="*/ 6 w 113"/>
              <a:gd name="T7" fmla="*/ 0 h 60"/>
              <a:gd name="T8" fmla="*/ 0 w 113"/>
              <a:gd name="T9" fmla="*/ 6 h 60"/>
              <a:gd name="T10" fmla="*/ 0 w 113"/>
              <a:gd name="T11" fmla="*/ 30 h 60"/>
              <a:gd name="T12" fmla="*/ 29 w 113"/>
              <a:gd name="T13" fmla="*/ 60 h 60"/>
              <a:gd name="T14" fmla="*/ 44 w 113"/>
              <a:gd name="T15" fmla="*/ 60 h 60"/>
              <a:gd name="T16" fmla="*/ 55 w 113"/>
              <a:gd name="T17" fmla="*/ 54 h 60"/>
              <a:gd name="T18" fmla="*/ 57 w 113"/>
              <a:gd name="T19" fmla="*/ 53 h 60"/>
              <a:gd name="T20" fmla="*/ 58 w 113"/>
              <a:gd name="T21" fmla="*/ 54 h 60"/>
              <a:gd name="T22" fmla="*/ 69 w 113"/>
              <a:gd name="T23" fmla="*/ 60 h 60"/>
              <a:gd name="T24" fmla="*/ 84 w 113"/>
              <a:gd name="T25" fmla="*/ 60 h 60"/>
              <a:gd name="T26" fmla="*/ 113 w 113"/>
              <a:gd name="T27" fmla="*/ 30 h 60"/>
              <a:gd name="T28" fmla="*/ 84 w 113"/>
              <a:gd name="T29" fmla="*/ 55 h 60"/>
              <a:gd name="T30" fmla="*/ 69 w 113"/>
              <a:gd name="T31" fmla="*/ 55 h 60"/>
              <a:gd name="T32" fmla="*/ 62 w 113"/>
              <a:gd name="T33" fmla="*/ 52 h 60"/>
              <a:gd name="T34" fmla="*/ 57 w 113"/>
              <a:gd name="T35" fmla="*/ 44 h 60"/>
              <a:gd name="T36" fmla="*/ 52 w 113"/>
              <a:gd name="T37" fmla="*/ 52 h 60"/>
              <a:gd name="T38" fmla="*/ 44 w 113"/>
              <a:gd name="T39" fmla="*/ 55 h 60"/>
              <a:gd name="T40" fmla="*/ 29 w 113"/>
              <a:gd name="T41" fmla="*/ 55 h 60"/>
              <a:gd name="T42" fmla="*/ 12 w 113"/>
              <a:gd name="T43" fmla="*/ 48 h 60"/>
              <a:gd name="T44" fmla="*/ 5 w 113"/>
              <a:gd name="T45" fmla="*/ 30 h 60"/>
              <a:gd name="T46" fmla="*/ 5 w 113"/>
              <a:gd name="T47" fmla="*/ 4 h 60"/>
              <a:gd name="T48" fmla="*/ 109 w 113"/>
              <a:gd name="T49" fmla="*/ 4 h 60"/>
              <a:gd name="T50" fmla="*/ 109 w 113"/>
              <a:gd name="T51" fmla="*/ 30 h 60"/>
              <a:gd name="T52" fmla="*/ 101 w 113"/>
              <a:gd name="T53" fmla="*/ 48 h 60"/>
              <a:gd name="T54" fmla="*/ 84 w 113"/>
              <a:gd name="T55" fmla="*/ 55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3" h="60">
                <a:moveTo>
                  <a:pt x="113" y="30"/>
                </a:moveTo>
                <a:cubicBezTo>
                  <a:pt x="113" y="6"/>
                  <a:pt x="113" y="6"/>
                  <a:pt x="113" y="6"/>
                </a:cubicBezTo>
                <a:cubicBezTo>
                  <a:pt x="113" y="2"/>
                  <a:pt x="110" y="0"/>
                  <a:pt x="107" y="0"/>
                </a:cubicBezTo>
                <a:cubicBezTo>
                  <a:pt x="6" y="0"/>
                  <a:pt x="6" y="0"/>
                  <a:pt x="6" y="0"/>
                </a:cubicBezTo>
                <a:cubicBezTo>
                  <a:pt x="3" y="0"/>
                  <a:pt x="0" y="2"/>
                  <a:pt x="0" y="6"/>
                </a:cubicBezTo>
                <a:cubicBezTo>
                  <a:pt x="0" y="30"/>
                  <a:pt x="0" y="30"/>
                  <a:pt x="0" y="30"/>
                </a:cubicBezTo>
                <a:cubicBezTo>
                  <a:pt x="0" y="46"/>
                  <a:pt x="13" y="59"/>
                  <a:pt x="29" y="60"/>
                </a:cubicBezTo>
                <a:cubicBezTo>
                  <a:pt x="44" y="60"/>
                  <a:pt x="44" y="60"/>
                  <a:pt x="44" y="60"/>
                </a:cubicBezTo>
                <a:cubicBezTo>
                  <a:pt x="50" y="60"/>
                  <a:pt x="53" y="58"/>
                  <a:pt x="55" y="54"/>
                </a:cubicBezTo>
                <a:cubicBezTo>
                  <a:pt x="57" y="53"/>
                  <a:pt x="57" y="53"/>
                  <a:pt x="57" y="53"/>
                </a:cubicBezTo>
                <a:cubicBezTo>
                  <a:pt x="58" y="54"/>
                  <a:pt x="58" y="54"/>
                  <a:pt x="58" y="54"/>
                </a:cubicBezTo>
                <a:cubicBezTo>
                  <a:pt x="60" y="58"/>
                  <a:pt x="64" y="60"/>
                  <a:pt x="69" y="60"/>
                </a:cubicBezTo>
                <a:cubicBezTo>
                  <a:pt x="84" y="60"/>
                  <a:pt x="84" y="60"/>
                  <a:pt x="84" y="60"/>
                </a:cubicBezTo>
                <a:cubicBezTo>
                  <a:pt x="100" y="59"/>
                  <a:pt x="113" y="46"/>
                  <a:pt x="113" y="30"/>
                </a:cubicBezTo>
                <a:close/>
                <a:moveTo>
                  <a:pt x="84" y="55"/>
                </a:moveTo>
                <a:cubicBezTo>
                  <a:pt x="69" y="55"/>
                  <a:pt x="69" y="55"/>
                  <a:pt x="69" y="55"/>
                </a:cubicBezTo>
                <a:cubicBezTo>
                  <a:pt x="65" y="55"/>
                  <a:pt x="63" y="54"/>
                  <a:pt x="62" y="52"/>
                </a:cubicBezTo>
                <a:cubicBezTo>
                  <a:pt x="57" y="44"/>
                  <a:pt x="57" y="44"/>
                  <a:pt x="57" y="44"/>
                </a:cubicBezTo>
                <a:cubicBezTo>
                  <a:pt x="52" y="52"/>
                  <a:pt x="52" y="52"/>
                  <a:pt x="52" y="52"/>
                </a:cubicBezTo>
                <a:cubicBezTo>
                  <a:pt x="50" y="54"/>
                  <a:pt x="48" y="55"/>
                  <a:pt x="44" y="55"/>
                </a:cubicBezTo>
                <a:cubicBezTo>
                  <a:pt x="29" y="55"/>
                  <a:pt x="29" y="55"/>
                  <a:pt x="29" y="55"/>
                </a:cubicBezTo>
                <a:cubicBezTo>
                  <a:pt x="23" y="55"/>
                  <a:pt x="16" y="52"/>
                  <a:pt x="12" y="48"/>
                </a:cubicBezTo>
                <a:cubicBezTo>
                  <a:pt x="7" y="43"/>
                  <a:pt x="5" y="36"/>
                  <a:pt x="5" y="30"/>
                </a:cubicBezTo>
                <a:cubicBezTo>
                  <a:pt x="5" y="4"/>
                  <a:pt x="5" y="4"/>
                  <a:pt x="5" y="4"/>
                </a:cubicBezTo>
                <a:cubicBezTo>
                  <a:pt x="109" y="4"/>
                  <a:pt x="109" y="4"/>
                  <a:pt x="109" y="4"/>
                </a:cubicBezTo>
                <a:cubicBezTo>
                  <a:pt x="109" y="30"/>
                  <a:pt x="109" y="30"/>
                  <a:pt x="109" y="30"/>
                </a:cubicBezTo>
                <a:cubicBezTo>
                  <a:pt x="109" y="36"/>
                  <a:pt x="106" y="43"/>
                  <a:pt x="101" y="48"/>
                </a:cubicBezTo>
                <a:cubicBezTo>
                  <a:pt x="97" y="52"/>
                  <a:pt x="90" y="55"/>
                  <a:pt x="84" y="5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0" name="Freeform 40"/>
          <p:cNvSpPr/>
          <p:nvPr/>
        </p:nvSpPr>
        <p:spPr bwMode="auto">
          <a:xfrm>
            <a:off x="5699125" y="5122863"/>
            <a:ext cx="153988" cy="455613"/>
          </a:xfrm>
          <a:custGeom>
            <a:avLst/>
            <a:gdLst>
              <a:gd name="T0" fmla="*/ 39 w 41"/>
              <a:gd name="T1" fmla="*/ 0 h 121"/>
              <a:gd name="T2" fmla="*/ 36 w 41"/>
              <a:gd name="T3" fmla="*/ 3 h 121"/>
              <a:gd name="T4" fmla="*/ 36 w 41"/>
              <a:gd name="T5" fmla="*/ 78 h 121"/>
              <a:gd name="T6" fmla="*/ 28 w 41"/>
              <a:gd name="T7" fmla="*/ 100 h 121"/>
              <a:gd name="T8" fmla="*/ 6 w 41"/>
              <a:gd name="T9" fmla="*/ 109 h 121"/>
              <a:gd name="T10" fmla="*/ 5 w 41"/>
              <a:gd name="T11" fmla="*/ 109 h 121"/>
              <a:gd name="T12" fmla="*/ 5 w 41"/>
              <a:gd name="T13" fmla="*/ 104 h 121"/>
              <a:gd name="T14" fmla="*/ 2 w 41"/>
              <a:gd name="T15" fmla="*/ 101 h 121"/>
              <a:gd name="T16" fmla="*/ 0 w 41"/>
              <a:gd name="T17" fmla="*/ 104 h 121"/>
              <a:gd name="T18" fmla="*/ 0 w 41"/>
              <a:gd name="T19" fmla="*/ 119 h 121"/>
              <a:gd name="T20" fmla="*/ 2 w 41"/>
              <a:gd name="T21" fmla="*/ 121 h 121"/>
              <a:gd name="T22" fmla="*/ 5 w 41"/>
              <a:gd name="T23" fmla="*/ 119 h 121"/>
              <a:gd name="T24" fmla="*/ 5 w 41"/>
              <a:gd name="T25" fmla="*/ 113 h 121"/>
              <a:gd name="T26" fmla="*/ 6 w 41"/>
              <a:gd name="T27" fmla="*/ 113 h 121"/>
              <a:gd name="T28" fmla="*/ 41 w 41"/>
              <a:gd name="T29" fmla="*/ 78 h 121"/>
              <a:gd name="T30" fmla="*/ 41 w 41"/>
              <a:gd name="T31" fmla="*/ 3 h 121"/>
              <a:gd name="T32" fmla="*/ 39 w 41"/>
              <a:gd name="T3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 h="121">
                <a:moveTo>
                  <a:pt x="39" y="0"/>
                </a:moveTo>
                <a:cubicBezTo>
                  <a:pt x="37" y="0"/>
                  <a:pt x="36" y="1"/>
                  <a:pt x="36" y="3"/>
                </a:cubicBezTo>
                <a:cubicBezTo>
                  <a:pt x="36" y="78"/>
                  <a:pt x="36" y="78"/>
                  <a:pt x="36" y="78"/>
                </a:cubicBezTo>
                <a:cubicBezTo>
                  <a:pt x="36" y="87"/>
                  <a:pt x="33" y="94"/>
                  <a:pt x="28" y="100"/>
                </a:cubicBezTo>
                <a:cubicBezTo>
                  <a:pt x="22" y="106"/>
                  <a:pt x="14" y="109"/>
                  <a:pt x="6" y="109"/>
                </a:cubicBezTo>
                <a:cubicBezTo>
                  <a:pt x="5" y="109"/>
                  <a:pt x="5" y="109"/>
                  <a:pt x="5" y="109"/>
                </a:cubicBezTo>
                <a:cubicBezTo>
                  <a:pt x="5" y="104"/>
                  <a:pt x="5" y="104"/>
                  <a:pt x="5" y="104"/>
                </a:cubicBezTo>
                <a:cubicBezTo>
                  <a:pt x="5" y="102"/>
                  <a:pt x="4" y="101"/>
                  <a:pt x="2" y="101"/>
                </a:cubicBezTo>
                <a:cubicBezTo>
                  <a:pt x="1" y="101"/>
                  <a:pt x="0" y="102"/>
                  <a:pt x="0" y="104"/>
                </a:cubicBezTo>
                <a:cubicBezTo>
                  <a:pt x="0" y="119"/>
                  <a:pt x="0" y="119"/>
                  <a:pt x="0" y="119"/>
                </a:cubicBezTo>
                <a:cubicBezTo>
                  <a:pt x="0" y="120"/>
                  <a:pt x="1" y="121"/>
                  <a:pt x="2" y="121"/>
                </a:cubicBezTo>
                <a:cubicBezTo>
                  <a:pt x="4" y="121"/>
                  <a:pt x="5" y="120"/>
                  <a:pt x="5" y="119"/>
                </a:cubicBezTo>
                <a:cubicBezTo>
                  <a:pt x="5" y="113"/>
                  <a:pt x="5" y="113"/>
                  <a:pt x="5" y="113"/>
                </a:cubicBezTo>
                <a:cubicBezTo>
                  <a:pt x="6" y="113"/>
                  <a:pt x="6" y="113"/>
                  <a:pt x="6" y="113"/>
                </a:cubicBezTo>
                <a:cubicBezTo>
                  <a:pt x="25" y="113"/>
                  <a:pt x="41" y="98"/>
                  <a:pt x="41" y="78"/>
                </a:cubicBezTo>
                <a:cubicBezTo>
                  <a:pt x="41" y="3"/>
                  <a:pt x="41" y="3"/>
                  <a:pt x="41" y="3"/>
                </a:cubicBezTo>
                <a:cubicBezTo>
                  <a:pt x="41" y="1"/>
                  <a:pt x="40" y="0"/>
                  <a:pt x="39"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1" name="Freeform 41"/>
          <p:cNvSpPr>
            <a:spLocks noEditPoints="1"/>
          </p:cNvSpPr>
          <p:nvPr/>
        </p:nvSpPr>
        <p:spPr bwMode="auto">
          <a:xfrm>
            <a:off x="4559300" y="5326063"/>
            <a:ext cx="187325" cy="184150"/>
          </a:xfrm>
          <a:custGeom>
            <a:avLst/>
            <a:gdLst>
              <a:gd name="T0" fmla="*/ 47 w 50"/>
              <a:gd name="T1" fmla="*/ 22 h 49"/>
              <a:gd name="T2" fmla="*/ 42 w 50"/>
              <a:gd name="T3" fmla="*/ 22 h 49"/>
              <a:gd name="T4" fmla="*/ 42 w 50"/>
              <a:gd name="T5" fmla="*/ 21 h 49"/>
              <a:gd name="T6" fmla="*/ 39 w 50"/>
              <a:gd name="T7" fmla="*/ 15 h 49"/>
              <a:gd name="T8" fmla="*/ 39 w 50"/>
              <a:gd name="T9" fmla="*/ 14 h 49"/>
              <a:gd name="T10" fmla="*/ 42 w 50"/>
              <a:gd name="T11" fmla="*/ 11 h 49"/>
              <a:gd name="T12" fmla="*/ 42 w 50"/>
              <a:gd name="T13" fmla="*/ 7 h 49"/>
              <a:gd name="T14" fmla="*/ 39 w 50"/>
              <a:gd name="T15" fmla="*/ 7 h 49"/>
              <a:gd name="T16" fmla="*/ 35 w 50"/>
              <a:gd name="T17" fmla="*/ 11 h 49"/>
              <a:gd name="T18" fmla="*/ 34 w 50"/>
              <a:gd name="T19" fmla="*/ 10 h 49"/>
              <a:gd name="T20" fmla="*/ 28 w 50"/>
              <a:gd name="T21" fmla="*/ 8 h 49"/>
              <a:gd name="T22" fmla="*/ 27 w 50"/>
              <a:gd name="T23" fmla="*/ 8 h 49"/>
              <a:gd name="T24" fmla="*/ 27 w 50"/>
              <a:gd name="T25" fmla="*/ 2 h 49"/>
              <a:gd name="T26" fmla="*/ 25 w 50"/>
              <a:gd name="T27" fmla="*/ 0 h 49"/>
              <a:gd name="T28" fmla="*/ 23 w 50"/>
              <a:gd name="T29" fmla="*/ 2 h 49"/>
              <a:gd name="T30" fmla="*/ 23 w 50"/>
              <a:gd name="T31" fmla="*/ 8 h 49"/>
              <a:gd name="T32" fmla="*/ 22 w 50"/>
              <a:gd name="T33" fmla="*/ 8 h 49"/>
              <a:gd name="T34" fmla="*/ 16 w 50"/>
              <a:gd name="T35" fmla="*/ 10 h 49"/>
              <a:gd name="T36" fmla="*/ 15 w 50"/>
              <a:gd name="T37" fmla="*/ 11 h 49"/>
              <a:gd name="T38" fmla="*/ 11 w 50"/>
              <a:gd name="T39" fmla="*/ 7 h 49"/>
              <a:gd name="T40" fmla="*/ 8 w 50"/>
              <a:gd name="T41" fmla="*/ 7 h 49"/>
              <a:gd name="T42" fmla="*/ 8 w 50"/>
              <a:gd name="T43" fmla="*/ 11 h 49"/>
              <a:gd name="T44" fmla="*/ 11 w 50"/>
              <a:gd name="T45" fmla="*/ 14 h 49"/>
              <a:gd name="T46" fmla="*/ 11 w 50"/>
              <a:gd name="T47" fmla="*/ 15 h 49"/>
              <a:gd name="T48" fmla="*/ 8 w 50"/>
              <a:gd name="T49" fmla="*/ 21 h 49"/>
              <a:gd name="T50" fmla="*/ 8 w 50"/>
              <a:gd name="T51" fmla="*/ 22 h 49"/>
              <a:gd name="T52" fmla="*/ 3 w 50"/>
              <a:gd name="T53" fmla="*/ 22 h 49"/>
              <a:gd name="T54" fmla="*/ 0 w 50"/>
              <a:gd name="T55" fmla="*/ 25 h 49"/>
              <a:gd name="T56" fmla="*/ 3 w 50"/>
              <a:gd name="T57" fmla="*/ 27 h 49"/>
              <a:gd name="T58" fmla="*/ 8 w 50"/>
              <a:gd name="T59" fmla="*/ 27 h 49"/>
              <a:gd name="T60" fmla="*/ 8 w 50"/>
              <a:gd name="T61" fmla="*/ 28 h 49"/>
              <a:gd name="T62" fmla="*/ 11 w 50"/>
              <a:gd name="T63" fmla="*/ 34 h 49"/>
              <a:gd name="T64" fmla="*/ 11 w 50"/>
              <a:gd name="T65" fmla="*/ 35 h 49"/>
              <a:gd name="T66" fmla="*/ 8 w 50"/>
              <a:gd name="T67" fmla="*/ 39 h 49"/>
              <a:gd name="T68" fmla="*/ 8 w 50"/>
              <a:gd name="T69" fmla="*/ 42 h 49"/>
              <a:gd name="T70" fmla="*/ 11 w 50"/>
              <a:gd name="T71" fmla="*/ 42 h 49"/>
              <a:gd name="T72" fmla="*/ 15 w 50"/>
              <a:gd name="T73" fmla="*/ 38 h 49"/>
              <a:gd name="T74" fmla="*/ 16 w 50"/>
              <a:gd name="T75" fmla="*/ 39 h 49"/>
              <a:gd name="T76" fmla="*/ 22 w 50"/>
              <a:gd name="T77" fmla="*/ 41 h 49"/>
              <a:gd name="T78" fmla="*/ 23 w 50"/>
              <a:gd name="T79" fmla="*/ 42 h 49"/>
              <a:gd name="T80" fmla="*/ 23 w 50"/>
              <a:gd name="T81" fmla="*/ 47 h 49"/>
              <a:gd name="T82" fmla="*/ 25 w 50"/>
              <a:gd name="T83" fmla="*/ 49 h 49"/>
              <a:gd name="T84" fmla="*/ 27 w 50"/>
              <a:gd name="T85" fmla="*/ 47 h 49"/>
              <a:gd name="T86" fmla="*/ 27 w 50"/>
              <a:gd name="T87" fmla="*/ 42 h 49"/>
              <a:gd name="T88" fmla="*/ 28 w 50"/>
              <a:gd name="T89" fmla="*/ 41 h 49"/>
              <a:gd name="T90" fmla="*/ 34 w 50"/>
              <a:gd name="T91" fmla="*/ 39 h 49"/>
              <a:gd name="T92" fmla="*/ 35 w 50"/>
              <a:gd name="T93" fmla="*/ 38 h 49"/>
              <a:gd name="T94" fmla="*/ 39 w 50"/>
              <a:gd name="T95" fmla="*/ 42 h 49"/>
              <a:gd name="T96" fmla="*/ 42 w 50"/>
              <a:gd name="T97" fmla="*/ 42 h 49"/>
              <a:gd name="T98" fmla="*/ 42 w 50"/>
              <a:gd name="T99" fmla="*/ 39 h 49"/>
              <a:gd name="T100" fmla="*/ 39 w 50"/>
              <a:gd name="T101" fmla="*/ 35 h 49"/>
              <a:gd name="T102" fmla="*/ 39 w 50"/>
              <a:gd name="T103" fmla="*/ 34 h 49"/>
              <a:gd name="T104" fmla="*/ 42 w 50"/>
              <a:gd name="T105" fmla="*/ 28 h 49"/>
              <a:gd name="T106" fmla="*/ 42 w 50"/>
              <a:gd name="T107" fmla="*/ 27 h 49"/>
              <a:gd name="T108" fmla="*/ 47 w 50"/>
              <a:gd name="T109" fmla="*/ 27 h 49"/>
              <a:gd name="T110" fmla="*/ 50 w 50"/>
              <a:gd name="T111" fmla="*/ 25 h 49"/>
              <a:gd name="T112" fmla="*/ 47 w 50"/>
              <a:gd name="T113" fmla="*/ 22 h 49"/>
              <a:gd name="T114" fmla="*/ 25 w 50"/>
              <a:gd name="T115" fmla="*/ 37 h 49"/>
              <a:gd name="T116" fmla="*/ 12 w 50"/>
              <a:gd name="T117" fmla="*/ 25 h 49"/>
              <a:gd name="T118" fmla="*/ 25 w 50"/>
              <a:gd name="T119" fmla="*/ 12 h 49"/>
              <a:gd name="T120" fmla="*/ 38 w 50"/>
              <a:gd name="T121" fmla="*/ 25 h 49"/>
              <a:gd name="T122" fmla="*/ 25 w 50"/>
              <a:gd name="T123" fmla="*/ 3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0" h="49">
                <a:moveTo>
                  <a:pt x="47" y="22"/>
                </a:moveTo>
                <a:cubicBezTo>
                  <a:pt x="42" y="22"/>
                  <a:pt x="42" y="22"/>
                  <a:pt x="42" y="22"/>
                </a:cubicBezTo>
                <a:cubicBezTo>
                  <a:pt x="42" y="21"/>
                  <a:pt x="42" y="21"/>
                  <a:pt x="42" y="21"/>
                </a:cubicBezTo>
                <a:cubicBezTo>
                  <a:pt x="41" y="19"/>
                  <a:pt x="40" y="17"/>
                  <a:pt x="39" y="15"/>
                </a:cubicBezTo>
                <a:cubicBezTo>
                  <a:pt x="39" y="14"/>
                  <a:pt x="39" y="14"/>
                  <a:pt x="39" y="14"/>
                </a:cubicBezTo>
                <a:cubicBezTo>
                  <a:pt x="42" y="11"/>
                  <a:pt x="42" y="11"/>
                  <a:pt x="42" y="11"/>
                </a:cubicBezTo>
                <a:cubicBezTo>
                  <a:pt x="43" y="10"/>
                  <a:pt x="43" y="8"/>
                  <a:pt x="42" y="7"/>
                </a:cubicBezTo>
                <a:cubicBezTo>
                  <a:pt x="41" y="6"/>
                  <a:pt x="40" y="6"/>
                  <a:pt x="39" y="7"/>
                </a:cubicBezTo>
                <a:cubicBezTo>
                  <a:pt x="35" y="11"/>
                  <a:pt x="35" y="11"/>
                  <a:pt x="35" y="11"/>
                </a:cubicBezTo>
                <a:cubicBezTo>
                  <a:pt x="34" y="10"/>
                  <a:pt x="34" y="10"/>
                  <a:pt x="34" y="10"/>
                </a:cubicBezTo>
                <a:cubicBezTo>
                  <a:pt x="33" y="9"/>
                  <a:pt x="31" y="8"/>
                  <a:pt x="28" y="8"/>
                </a:cubicBezTo>
                <a:cubicBezTo>
                  <a:pt x="27" y="8"/>
                  <a:pt x="27" y="8"/>
                  <a:pt x="27" y="8"/>
                </a:cubicBezTo>
                <a:cubicBezTo>
                  <a:pt x="27" y="2"/>
                  <a:pt x="27" y="2"/>
                  <a:pt x="27" y="2"/>
                </a:cubicBezTo>
                <a:cubicBezTo>
                  <a:pt x="27" y="1"/>
                  <a:pt x="26" y="0"/>
                  <a:pt x="25" y="0"/>
                </a:cubicBezTo>
                <a:cubicBezTo>
                  <a:pt x="24" y="0"/>
                  <a:pt x="23" y="1"/>
                  <a:pt x="23" y="2"/>
                </a:cubicBezTo>
                <a:cubicBezTo>
                  <a:pt x="23" y="8"/>
                  <a:pt x="23" y="8"/>
                  <a:pt x="23" y="8"/>
                </a:cubicBezTo>
                <a:cubicBezTo>
                  <a:pt x="22" y="8"/>
                  <a:pt x="22" y="8"/>
                  <a:pt x="22" y="8"/>
                </a:cubicBezTo>
                <a:cubicBezTo>
                  <a:pt x="19" y="8"/>
                  <a:pt x="17" y="9"/>
                  <a:pt x="16" y="10"/>
                </a:cubicBezTo>
                <a:cubicBezTo>
                  <a:pt x="15" y="11"/>
                  <a:pt x="15" y="11"/>
                  <a:pt x="15" y="11"/>
                </a:cubicBezTo>
                <a:cubicBezTo>
                  <a:pt x="11" y="7"/>
                  <a:pt x="11" y="7"/>
                  <a:pt x="11" y="7"/>
                </a:cubicBezTo>
                <a:cubicBezTo>
                  <a:pt x="10" y="6"/>
                  <a:pt x="9" y="6"/>
                  <a:pt x="8" y="7"/>
                </a:cubicBezTo>
                <a:cubicBezTo>
                  <a:pt x="7" y="8"/>
                  <a:pt x="7" y="10"/>
                  <a:pt x="8" y="11"/>
                </a:cubicBezTo>
                <a:cubicBezTo>
                  <a:pt x="11" y="14"/>
                  <a:pt x="11" y="14"/>
                  <a:pt x="11" y="14"/>
                </a:cubicBezTo>
                <a:cubicBezTo>
                  <a:pt x="11" y="15"/>
                  <a:pt x="11" y="15"/>
                  <a:pt x="11" y="15"/>
                </a:cubicBezTo>
                <a:cubicBezTo>
                  <a:pt x="10" y="17"/>
                  <a:pt x="9" y="19"/>
                  <a:pt x="8" y="21"/>
                </a:cubicBezTo>
                <a:cubicBezTo>
                  <a:pt x="8" y="22"/>
                  <a:pt x="8" y="22"/>
                  <a:pt x="8" y="22"/>
                </a:cubicBezTo>
                <a:cubicBezTo>
                  <a:pt x="3" y="22"/>
                  <a:pt x="3" y="22"/>
                  <a:pt x="3" y="22"/>
                </a:cubicBezTo>
                <a:cubicBezTo>
                  <a:pt x="2" y="22"/>
                  <a:pt x="0" y="23"/>
                  <a:pt x="0" y="25"/>
                </a:cubicBezTo>
                <a:cubicBezTo>
                  <a:pt x="0" y="26"/>
                  <a:pt x="2" y="27"/>
                  <a:pt x="3" y="27"/>
                </a:cubicBezTo>
                <a:cubicBezTo>
                  <a:pt x="8" y="27"/>
                  <a:pt x="8" y="27"/>
                  <a:pt x="8" y="27"/>
                </a:cubicBezTo>
                <a:cubicBezTo>
                  <a:pt x="8" y="28"/>
                  <a:pt x="8" y="28"/>
                  <a:pt x="8" y="28"/>
                </a:cubicBezTo>
                <a:cubicBezTo>
                  <a:pt x="9" y="30"/>
                  <a:pt x="10" y="32"/>
                  <a:pt x="11" y="34"/>
                </a:cubicBezTo>
                <a:cubicBezTo>
                  <a:pt x="11" y="35"/>
                  <a:pt x="11" y="35"/>
                  <a:pt x="11" y="35"/>
                </a:cubicBezTo>
                <a:cubicBezTo>
                  <a:pt x="8" y="39"/>
                  <a:pt x="8" y="39"/>
                  <a:pt x="8" y="39"/>
                </a:cubicBezTo>
                <a:cubicBezTo>
                  <a:pt x="7" y="40"/>
                  <a:pt x="7" y="41"/>
                  <a:pt x="8" y="42"/>
                </a:cubicBezTo>
                <a:cubicBezTo>
                  <a:pt x="9" y="43"/>
                  <a:pt x="10" y="43"/>
                  <a:pt x="11" y="42"/>
                </a:cubicBezTo>
                <a:cubicBezTo>
                  <a:pt x="15" y="38"/>
                  <a:pt x="15" y="38"/>
                  <a:pt x="15" y="38"/>
                </a:cubicBezTo>
                <a:cubicBezTo>
                  <a:pt x="16" y="39"/>
                  <a:pt x="16" y="39"/>
                  <a:pt x="16" y="39"/>
                </a:cubicBezTo>
                <a:cubicBezTo>
                  <a:pt x="17" y="40"/>
                  <a:pt x="19" y="41"/>
                  <a:pt x="22" y="41"/>
                </a:cubicBezTo>
                <a:cubicBezTo>
                  <a:pt x="23" y="42"/>
                  <a:pt x="23" y="42"/>
                  <a:pt x="23" y="42"/>
                </a:cubicBezTo>
                <a:cubicBezTo>
                  <a:pt x="23" y="47"/>
                  <a:pt x="23" y="47"/>
                  <a:pt x="23" y="47"/>
                </a:cubicBezTo>
                <a:cubicBezTo>
                  <a:pt x="23" y="48"/>
                  <a:pt x="24" y="49"/>
                  <a:pt x="25" y="49"/>
                </a:cubicBezTo>
                <a:cubicBezTo>
                  <a:pt x="26" y="49"/>
                  <a:pt x="27" y="48"/>
                  <a:pt x="27" y="47"/>
                </a:cubicBezTo>
                <a:cubicBezTo>
                  <a:pt x="27" y="42"/>
                  <a:pt x="27" y="42"/>
                  <a:pt x="27" y="42"/>
                </a:cubicBezTo>
                <a:cubicBezTo>
                  <a:pt x="28" y="41"/>
                  <a:pt x="28" y="41"/>
                  <a:pt x="28" y="41"/>
                </a:cubicBezTo>
                <a:cubicBezTo>
                  <a:pt x="31" y="41"/>
                  <a:pt x="33" y="40"/>
                  <a:pt x="34" y="39"/>
                </a:cubicBezTo>
                <a:cubicBezTo>
                  <a:pt x="35" y="38"/>
                  <a:pt x="35" y="38"/>
                  <a:pt x="35" y="38"/>
                </a:cubicBezTo>
                <a:cubicBezTo>
                  <a:pt x="39" y="42"/>
                  <a:pt x="39" y="42"/>
                  <a:pt x="39" y="42"/>
                </a:cubicBezTo>
                <a:cubicBezTo>
                  <a:pt x="40" y="43"/>
                  <a:pt x="41" y="43"/>
                  <a:pt x="42" y="42"/>
                </a:cubicBezTo>
                <a:cubicBezTo>
                  <a:pt x="43" y="41"/>
                  <a:pt x="43" y="40"/>
                  <a:pt x="42" y="39"/>
                </a:cubicBezTo>
                <a:cubicBezTo>
                  <a:pt x="39" y="35"/>
                  <a:pt x="39" y="35"/>
                  <a:pt x="39" y="35"/>
                </a:cubicBezTo>
                <a:cubicBezTo>
                  <a:pt x="39" y="34"/>
                  <a:pt x="39" y="34"/>
                  <a:pt x="39" y="34"/>
                </a:cubicBezTo>
                <a:cubicBezTo>
                  <a:pt x="40" y="32"/>
                  <a:pt x="41" y="30"/>
                  <a:pt x="42" y="28"/>
                </a:cubicBezTo>
                <a:cubicBezTo>
                  <a:pt x="42" y="27"/>
                  <a:pt x="42" y="27"/>
                  <a:pt x="42" y="27"/>
                </a:cubicBezTo>
                <a:cubicBezTo>
                  <a:pt x="47" y="27"/>
                  <a:pt x="47" y="27"/>
                  <a:pt x="47" y="27"/>
                </a:cubicBezTo>
                <a:cubicBezTo>
                  <a:pt x="49" y="27"/>
                  <a:pt x="50" y="26"/>
                  <a:pt x="50" y="25"/>
                </a:cubicBezTo>
                <a:cubicBezTo>
                  <a:pt x="50" y="23"/>
                  <a:pt x="49" y="22"/>
                  <a:pt x="47" y="22"/>
                </a:cubicBezTo>
                <a:close/>
                <a:moveTo>
                  <a:pt x="25" y="37"/>
                </a:moveTo>
                <a:cubicBezTo>
                  <a:pt x="18" y="37"/>
                  <a:pt x="12" y="32"/>
                  <a:pt x="12" y="25"/>
                </a:cubicBezTo>
                <a:cubicBezTo>
                  <a:pt x="12" y="18"/>
                  <a:pt x="18" y="12"/>
                  <a:pt x="25" y="12"/>
                </a:cubicBezTo>
                <a:cubicBezTo>
                  <a:pt x="32" y="12"/>
                  <a:pt x="38" y="18"/>
                  <a:pt x="38" y="25"/>
                </a:cubicBezTo>
                <a:cubicBezTo>
                  <a:pt x="38" y="32"/>
                  <a:pt x="32" y="37"/>
                  <a:pt x="25" y="37"/>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2" name="Freeform 42"/>
          <p:cNvSpPr>
            <a:spLocks noEditPoints="1"/>
          </p:cNvSpPr>
          <p:nvPr/>
        </p:nvSpPr>
        <p:spPr bwMode="auto">
          <a:xfrm>
            <a:off x="4479925" y="5111751"/>
            <a:ext cx="344488" cy="481013"/>
          </a:xfrm>
          <a:custGeom>
            <a:avLst/>
            <a:gdLst>
              <a:gd name="T0" fmla="*/ 82 w 92"/>
              <a:gd name="T1" fmla="*/ 29 h 128"/>
              <a:gd name="T2" fmla="*/ 80 w 92"/>
              <a:gd name="T3" fmla="*/ 27 h 128"/>
              <a:gd name="T4" fmla="*/ 62 w 92"/>
              <a:gd name="T5" fmla="*/ 27 h 128"/>
              <a:gd name="T6" fmla="*/ 62 w 92"/>
              <a:gd name="T7" fmla="*/ 6 h 128"/>
              <a:gd name="T8" fmla="*/ 56 w 92"/>
              <a:gd name="T9" fmla="*/ 0 h 128"/>
              <a:gd name="T10" fmla="*/ 36 w 92"/>
              <a:gd name="T11" fmla="*/ 0 h 128"/>
              <a:gd name="T12" fmla="*/ 30 w 92"/>
              <a:gd name="T13" fmla="*/ 6 h 128"/>
              <a:gd name="T14" fmla="*/ 30 w 92"/>
              <a:gd name="T15" fmla="*/ 27 h 128"/>
              <a:gd name="T16" fmla="*/ 12 w 92"/>
              <a:gd name="T17" fmla="*/ 27 h 128"/>
              <a:gd name="T18" fmla="*/ 10 w 92"/>
              <a:gd name="T19" fmla="*/ 29 h 128"/>
              <a:gd name="T20" fmla="*/ 0 w 92"/>
              <a:gd name="T21" fmla="*/ 125 h 128"/>
              <a:gd name="T22" fmla="*/ 2 w 92"/>
              <a:gd name="T23" fmla="*/ 128 h 128"/>
              <a:gd name="T24" fmla="*/ 90 w 92"/>
              <a:gd name="T25" fmla="*/ 128 h 128"/>
              <a:gd name="T26" fmla="*/ 90 w 92"/>
              <a:gd name="T27" fmla="*/ 128 h 128"/>
              <a:gd name="T28" fmla="*/ 92 w 92"/>
              <a:gd name="T29" fmla="*/ 125 h 128"/>
              <a:gd name="T30" fmla="*/ 82 w 92"/>
              <a:gd name="T31" fmla="*/ 29 h 128"/>
              <a:gd name="T32" fmla="*/ 35 w 92"/>
              <a:gd name="T33" fmla="*/ 4 h 128"/>
              <a:gd name="T34" fmla="*/ 57 w 92"/>
              <a:gd name="T35" fmla="*/ 4 h 128"/>
              <a:gd name="T36" fmla="*/ 57 w 92"/>
              <a:gd name="T37" fmla="*/ 27 h 128"/>
              <a:gd name="T38" fmla="*/ 35 w 92"/>
              <a:gd name="T39" fmla="*/ 27 h 128"/>
              <a:gd name="T40" fmla="*/ 35 w 92"/>
              <a:gd name="T41" fmla="*/ 4 h 128"/>
              <a:gd name="T42" fmla="*/ 4 w 92"/>
              <a:gd name="T43" fmla="*/ 123 h 128"/>
              <a:gd name="T44" fmla="*/ 14 w 92"/>
              <a:gd name="T45" fmla="*/ 31 h 128"/>
              <a:gd name="T46" fmla="*/ 78 w 92"/>
              <a:gd name="T47" fmla="*/ 31 h 128"/>
              <a:gd name="T48" fmla="*/ 88 w 92"/>
              <a:gd name="T49" fmla="*/ 123 h 128"/>
              <a:gd name="T50" fmla="*/ 4 w 92"/>
              <a:gd name="T51"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2" h="128">
                <a:moveTo>
                  <a:pt x="82" y="29"/>
                </a:moveTo>
                <a:cubicBezTo>
                  <a:pt x="82" y="28"/>
                  <a:pt x="81" y="27"/>
                  <a:pt x="80" y="27"/>
                </a:cubicBezTo>
                <a:cubicBezTo>
                  <a:pt x="62" y="27"/>
                  <a:pt x="62" y="27"/>
                  <a:pt x="62" y="27"/>
                </a:cubicBezTo>
                <a:cubicBezTo>
                  <a:pt x="62" y="6"/>
                  <a:pt x="62" y="6"/>
                  <a:pt x="62" y="6"/>
                </a:cubicBezTo>
                <a:cubicBezTo>
                  <a:pt x="62" y="2"/>
                  <a:pt x="59" y="0"/>
                  <a:pt x="56" y="0"/>
                </a:cubicBezTo>
                <a:cubicBezTo>
                  <a:pt x="36" y="0"/>
                  <a:pt x="36" y="0"/>
                  <a:pt x="36" y="0"/>
                </a:cubicBezTo>
                <a:cubicBezTo>
                  <a:pt x="33" y="0"/>
                  <a:pt x="30" y="2"/>
                  <a:pt x="30" y="6"/>
                </a:cubicBezTo>
                <a:cubicBezTo>
                  <a:pt x="30" y="27"/>
                  <a:pt x="30" y="27"/>
                  <a:pt x="30" y="27"/>
                </a:cubicBezTo>
                <a:cubicBezTo>
                  <a:pt x="12" y="27"/>
                  <a:pt x="12" y="27"/>
                  <a:pt x="12" y="27"/>
                </a:cubicBezTo>
                <a:cubicBezTo>
                  <a:pt x="11" y="27"/>
                  <a:pt x="10" y="28"/>
                  <a:pt x="10" y="29"/>
                </a:cubicBezTo>
                <a:cubicBezTo>
                  <a:pt x="0" y="125"/>
                  <a:pt x="0" y="125"/>
                  <a:pt x="0" y="125"/>
                </a:cubicBezTo>
                <a:cubicBezTo>
                  <a:pt x="0" y="127"/>
                  <a:pt x="1" y="128"/>
                  <a:pt x="2" y="128"/>
                </a:cubicBezTo>
                <a:cubicBezTo>
                  <a:pt x="90" y="128"/>
                  <a:pt x="90" y="128"/>
                  <a:pt x="90" y="128"/>
                </a:cubicBezTo>
                <a:cubicBezTo>
                  <a:pt x="90" y="128"/>
                  <a:pt x="90" y="128"/>
                  <a:pt x="90" y="128"/>
                </a:cubicBezTo>
                <a:cubicBezTo>
                  <a:pt x="91" y="128"/>
                  <a:pt x="92" y="127"/>
                  <a:pt x="92" y="125"/>
                </a:cubicBezTo>
                <a:lnTo>
                  <a:pt x="82" y="29"/>
                </a:lnTo>
                <a:close/>
                <a:moveTo>
                  <a:pt x="35" y="4"/>
                </a:moveTo>
                <a:cubicBezTo>
                  <a:pt x="57" y="4"/>
                  <a:pt x="57" y="4"/>
                  <a:pt x="57" y="4"/>
                </a:cubicBezTo>
                <a:cubicBezTo>
                  <a:pt x="57" y="27"/>
                  <a:pt x="57" y="27"/>
                  <a:pt x="57" y="27"/>
                </a:cubicBezTo>
                <a:cubicBezTo>
                  <a:pt x="35" y="27"/>
                  <a:pt x="35" y="27"/>
                  <a:pt x="35" y="27"/>
                </a:cubicBezTo>
                <a:lnTo>
                  <a:pt x="35" y="4"/>
                </a:lnTo>
                <a:close/>
                <a:moveTo>
                  <a:pt x="4" y="123"/>
                </a:moveTo>
                <a:cubicBezTo>
                  <a:pt x="14" y="31"/>
                  <a:pt x="14" y="31"/>
                  <a:pt x="14" y="31"/>
                </a:cubicBezTo>
                <a:cubicBezTo>
                  <a:pt x="78" y="31"/>
                  <a:pt x="78" y="31"/>
                  <a:pt x="78" y="31"/>
                </a:cubicBezTo>
                <a:cubicBezTo>
                  <a:pt x="88" y="123"/>
                  <a:pt x="88" y="123"/>
                  <a:pt x="88" y="123"/>
                </a:cubicBezTo>
                <a:lnTo>
                  <a:pt x="4" y="12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3" name="Freeform 43"/>
          <p:cNvSpPr>
            <a:spLocks noEditPoints="1"/>
          </p:cNvSpPr>
          <p:nvPr/>
        </p:nvSpPr>
        <p:spPr bwMode="auto">
          <a:xfrm>
            <a:off x="3451225" y="5111751"/>
            <a:ext cx="503238" cy="481013"/>
          </a:xfrm>
          <a:custGeom>
            <a:avLst/>
            <a:gdLst>
              <a:gd name="T0" fmla="*/ 112 w 134"/>
              <a:gd name="T1" fmla="*/ 16 h 128"/>
              <a:gd name="T2" fmla="*/ 107 w 134"/>
              <a:gd name="T3" fmla="*/ 15 h 128"/>
              <a:gd name="T4" fmla="*/ 106 w 134"/>
              <a:gd name="T5" fmla="*/ 16 h 128"/>
              <a:gd name="T6" fmla="*/ 106 w 134"/>
              <a:gd name="T7" fmla="*/ 15 h 128"/>
              <a:gd name="T8" fmla="*/ 64 w 134"/>
              <a:gd name="T9" fmla="*/ 0 h 128"/>
              <a:gd name="T10" fmla="*/ 19 w 134"/>
              <a:gd name="T11" fmla="*/ 18 h 128"/>
              <a:gd name="T12" fmla="*/ 0 w 134"/>
              <a:gd name="T13" fmla="*/ 64 h 128"/>
              <a:gd name="T14" fmla="*/ 19 w 134"/>
              <a:gd name="T15" fmla="*/ 109 h 128"/>
              <a:gd name="T16" fmla="*/ 64 w 134"/>
              <a:gd name="T17" fmla="*/ 128 h 128"/>
              <a:gd name="T18" fmla="*/ 109 w 134"/>
              <a:gd name="T19" fmla="*/ 109 h 128"/>
              <a:gd name="T20" fmla="*/ 113 w 134"/>
              <a:gd name="T21" fmla="*/ 22 h 128"/>
              <a:gd name="T22" fmla="*/ 112 w 134"/>
              <a:gd name="T23" fmla="*/ 21 h 128"/>
              <a:gd name="T24" fmla="*/ 112 w 134"/>
              <a:gd name="T25" fmla="*/ 20 h 128"/>
              <a:gd name="T26" fmla="*/ 112 w 134"/>
              <a:gd name="T27" fmla="*/ 16 h 128"/>
              <a:gd name="T28" fmla="*/ 16 w 134"/>
              <a:gd name="T29" fmla="*/ 93 h 128"/>
              <a:gd name="T30" fmla="*/ 16 w 134"/>
              <a:gd name="T31" fmla="*/ 98 h 128"/>
              <a:gd name="T32" fmla="*/ 13 w 134"/>
              <a:gd name="T33" fmla="*/ 94 h 128"/>
              <a:gd name="T34" fmla="*/ 9 w 134"/>
              <a:gd name="T35" fmla="*/ 86 h 128"/>
              <a:gd name="T36" fmla="*/ 5 w 134"/>
              <a:gd name="T37" fmla="*/ 64 h 128"/>
              <a:gd name="T38" fmla="*/ 9 w 134"/>
              <a:gd name="T39" fmla="*/ 41 h 128"/>
              <a:gd name="T40" fmla="*/ 22 w 134"/>
              <a:gd name="T41" fmla="*/ 22 h 128"/>
              <a:gd name="T42" fmla="*/ 42 w 134"/>
              <a:gd name="T43" fmla="*/ 9 h 128"/>
              <a:gd name="T44" fmla="*/ 86 w 134"/>
              <a:gd name="T45" fmla="*/ 9 h 128"/>
              <a:gd name="T46" fmla="*/ 94 w 134"/>
              <a:gd name="T47" fmla="*/ 12 h 128"/>
              <a:gd name="T48" fmla="*/ 99 w 134"/>
              <a:gd name="T49" fmla="*/ 15 h 128"/>
              <a:gd name="T50" fmla="*/ 93 w 134"/>
              <a:gd name="T51" fmla="*/ 15 h 128"/>
              <a:gd name="T52" fmla="*/ 38 w 134"/>
              <a:gd name="T53" fmla="*/ 38 h 128"/>
              <a:gd name="T54" fmla="*/ 16 w 134"/>
              <a:gd name="T55" fmla="*/ 93 h 128"/>
              <a:gd name="T56" fmla="*/ 23 w 134"/>
              <a:gd name="T57" fmla="*/ 106 h 128"/>
              <a:gd name="T58" fmla="*/ 21 w 134"/>
              <a:gd name="T59" fmla="*/ 105 h 128"/>
              <a:gd name="T60" fmla="*/ 21 w 134"/>
              <a:gd name="T61" fmla="*/ 104 h 128"/>
              <a:gd name="T62" fmla="*/ 24 w 134"/>
              <a:gd name="T63" fmla="*/ 73 h 128"/>
              <a:gd name="T64" fmla="*/ 30 w 134"/>
              <a:gd name="T65" fmla="*/ 56 h 128"/>
              <a:gd name="T66" fmla="*/ 42 w 134"/>
              <a:gd name="T67" fmla="*/ 41 h 128"/>
              <a:gd name="T68" fmla="*/ 57 w 134"/>
              <a:gd name="T69" fmla="*/ 30 h 128"/>
              <a:gd name="T70" fmla="*/ 74 w 134"/>
              <a:gd name="T71" fmla="*/ 23 h 128"/>
              <a:gd name="T72" fmla="*/ 105 w 134"/>
              <a:gd name="T73" fmla="*/ 21 h 128"/>
              <a:gd name="T74" fmla="*/ 105 w 134"/>
              <a:gd name="T75" fmla="*/ 21 h 128"/>
              <a:gd name="T76" fmla="*/ 107 w 134"/>
              <a:gd name="T77" fmla="*/ 22 h 128"/>
              <a:gd name="T78" fmla="*/ 107 w 134"/>
              <a:gd name="T79" fmla="*/ 23 h 128"/>
              <a:gd name="T80" fmla="*/ 104 w 134"/>
              <a:gd name="T81" fmla="*/ 54 h 128"/>
              <a:gd name="T82" fmla="*/ 98 w 134"/>
              <a:gd name="T83" fmla="*/ 71 h 128"/>
              <a:gd name="T84" fmla="*/ 86 w 134"/>
              <a:gd name="T85" fmla="*/ 86 h 128"/>
              <a:gd name="T86" fmla="*/ 71 w 134"/>
              <a:gd name="T87" fmla="*/ 97 h 128"/>
              <a:gd name="T88" fmla="*/ 54 w 134"/>
              <a:gd name="T89" fmla="*/ 104 h 128"/>
              <a:gd name="T90" fmla="*/ 33 w 134"/>
              <a:gd name="T91" fmla="*/ 107 h 128"/>
              <a:gd name="T92" fmla="*/ 23 w 134"/>
              <a:gd name="T93" fmla="*/ 106 h 128"/>
              <a:gd name="T94" fmla="*/ 112 w 134"/>
              <a:gd name="T95" fmla="*/ 34 h 128"/>
              <a:gd name="T96" fmla="*/ 112 w 134"/>
              <a:gd name="T97" fmla="*/ 29 h 128"/>
              <a:gd name="T98" fmla="*/ 115 w 134"/>
              <a:gd name="T99" fmla="*/ 34 h 128"/>
              <a:gd name="T100" fmla="*/ 119 w 134"/>
              <a:gd name="T101" fmla="*/ 41 h 128"/>
              <a:gd name="T102" fmla="*/ 123 w 134"/>
              <a:gd name="T103" fmla="*/ 64 h 128"/>
              <a:gd name="T104" fmla="*/ 119 w 134"/>
              <a:gd name="T105" fmla="*/ 86 h 128"/>
              <a:gd name="T106" fmla="*/ 106 w 134"/>
              <a:gd name="T107" fmla="*/ 106 h 128"/>
              <a:gd name="T108" fmla="*/ 86 w 134"/>
              <a:gd name="T109" fmla="*/ 119 h 128"/>
              <a:gd name="T110" fmla="*/ 64 w 134"/>
              <a:gd name="T111" fmla="*/ 123 h 128"/>
              <a:gd name="T112" fmla="*/ 42 w 134"/>
              <a:gd name="T113" fmla="*/ 119 h 128"/>
              <a:gd name="T114" fmla="*/ 34 w 134"/>
              <a:gd name="T115" fmla="*/ 115 h 128"/>
              <a:gd name="T116" fmla="*/ 29 w 134"/>
              <a:gd name="T117" fmla="*/ 112 h 128"/>
              <a:gd name="T118" fmla="*/ 35 w 134"/>
              <a:gd name="T119" fmla="*/ 112 h 128"/>
              <a:gd name="T120" fmla="*/ 90 w 134"/>
              <a:gd name="T121" fmla="*/ 89 h 128"/>
              <a:gd name="T122" fmla="*/ 112 w 134"/>
              <a:gd name="T123" fmla="*/ 3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4" h="128">
                <a:moveTo>
                  <a:pt x="112" y="16"/>
                </a:moveTo>
                <a:cubicBezTo>
                  <a:pt x="111" y="14"/>
                  <a:pt x="109" y="14"/>
                  <a:pt x="107" y="15"/>
                </a:cubicBezTo>
                <a:cubicBezTo>
                  <a:pt x="106" y="16"/>
                  <a:pt x="106" y="16"/>
                  <a:pt x="106" y="16"/>
                </a:cubicBezTo>
                <a:cubicBezTo>
                  <a:pt x="106" y="15"/>
                  <a:pt x="106" y="15"/>
                  <a:pt x="106" y="15"/>
                </a:cubicBezTo>
                <a:cubicBezTo>
                  <a:pt x="94" y="5"/>
                  <a:pt x="79" y="0"/>
                  <a:pt x="64" y="0"/>
                </a:cubicBezTo>
                <a:cubicBezTo>
                  <a:pt x="47" y="0"/>
                  <a:pt x="31" y="6"/>
                  <a:pt x="19" y="18"/>
                </a:cubicBezTo>
                <a:cubicBezTo>
                  <a:pt x="7" y="30"/>
                  <a:pt x="0" y="46"/>
                  <a:pt x="0" y="64"/>
                </a:cubicBezTo>
                <a:cubicBezTo>
                  <a:pt x="0" y="81"/>
                  <a:pt x="7" y="97"/>
                  <a:pt x="19" y="109"/>
                </a:cubicBezTo>
                <a:cubicBezTo>
                  <a:pt x="31" y="121"/>
                  <a:pt x="47" y="128"/>
                  <a:pt x="64" y="128"/>
                </a:cubicBezTo>
                <a:cubicBezTo>
                  <a:pt x="81" y="128"/>
                  <a:pt x="97" y="121"/>
                  <a:pt x="109" y="109"/>
                </a:cubicBezTo>
                <a:cubicBezTo>
                  <a:pt x="133" y="85"/>
                  <a:pt x="134" y="47"/>
                  <a:pt x="113" y="22"/>
                </a:cubicBezTo>
                <a:cubicBezTo>
                  <a:pt x="112" y="21"/>
                  <a:pt x="112" y="21"/>
                  <a:pt x="112" y="21"/>
                </a:cubicBezTo>
                <a:cubicBezTo>
                  <a:pt x="112" y="20"/>
                  <a:pt x="112" y="20"/>
                  <a:pt x="112" y="20"/>
                </a:cubicBezTo>
                <a:cubicBezTo>
                  <a:pt x="113" y="19"/>
                  <a:pt x="113" y="17"/>
                  <a:pt x="112" y="16"/>
                </a:cubicBezTo>
                <a:close/>
                <a:moveTo>
                  <a:pt x="16" y="93"/>
                </a:moveTo>
                <a:cubicBezTo>
                  <a:pt x="16" y="98"/>
                  <a:pt x="16" y="98"/>
                  <a:pt x="16" y="98"/>
                </a:cubicBezTo>
                <a:cubicBezTo>
                  <a:pt x="13" y="94"/>
                  <a:pt x="13" y="94"/>
                  <a:pt x="13" y="94"/>
                </a:cubicBezTo>
                <a:cubicBezTo>
                  <a:pt x="11" y="91"/>
                  <a:pt x="10" y="89"/>
                  <a:pt x="9" y="86"/>
                </a:cubicBezTo>
                <a:cubicBezTo>
                  <a:pt x="6" y="79"/>
                  <a:pt x="5" y="71"/>
                  <a:pt x="5" y="64"/>
                </a:cubicBezTo>
                <a:cubicBezTo>
                  <a:pt x="5" y="56"/>
                  <a:pt x="6" y="48"/>
                  <a:pt x="9" y="41"/>
                </a:cubicBezTo>
                <a:cubicBezTo>
                  <a:pt x="12" y="34"/>
                  <a:pt x="16" y="27"/>
                  <a:pt x="22" y="22"/>
                </a:cubicBezTo>
                <a:cubicBezTo>
                  <a:pt x="28" y="16"/>
                  <a:pt x="34" y="12"/>
                  <a:pt x="42" y="9"/>
                </a:cubicBezTo>
                <a:cubicBezTo>
                  <a:pt x="56" y="3"/>
                  <a:pt x="72" y="3"/>
                  <a:pt x="86" y="9"/>
                </a:cubicBezTo>
                <a:cubicBezTo>
                  <a:pt x="89" y="10"/>
                  <a:pt x="92" y="11"/>
                  <a:pt x="94" y="12"/>
                </a:cubicBezTo>
                <a:cubicBezTo>
                  <a:pt x="99" y="15"/>
                  <a:pt x="99" y="15"/>
                  <a:pt x="99" y="15"/>
                </a:cubicBezTo>
                <a:cubicBezTo>
                  <a:pt x="93" y="15"/>
                  <a:pt x="93" y="15"/>
                  <a:pt x="93" y="15"/>
                </a:cubicBezTo>
                <a:cubicBezTo>
                  <a:pt x="73" y="15"/>
                  <a:pt x="53" y="24"/>
                  <a:pt x="38" y="38"/>
                </a:cubicBezTo>
                <a:cubicBezTo>
                  <a:pt x="24" y="52"/>
                  <a:pt x="16" y="72"/>
                  <a:pt x="16" y="93"/>
                </a:cubicBezTo>
                <a:close/>
                <a:moveTo>
                  <a:pt x="23" y="106"/>
                </a:moveTo>
                <a:cubicBezTo>
                  <a:pt x="21" y="105"/>
                  <a:pt x="21" y="105"/>
                  <a:pt x="21" y="105"/>
                </a:cubicBezTo>
                <a:cubicBezTo>
                  <a:pt x="21" y="104"/>
                  <a:pt x="21" y="104"/>
                  <a:pt x="21" y="104"/>
                </a:cubicBezTo>
                <a:cubicBezTo>
                  <a:pt x="19" y="93"/>
                  <a:pt x="21" y="81"/>
                  <a:pt x="24" y="73"/>
                </a:cubicBezTo>
                <a:cubicBezTo>
                  <a:pt x="25" y="67"/>
                  <a:pt x="27" y="62"/>
                  <a:pt x="30" y="56"/>
                </a:cubicBezTo>
                <a:cubicBezTo>
                  <a:pt x="34" y="51"/>
                  <a:pt x="37" y="46"/>
                  <a:pt x="42" y="41"/>
                </a:cubicBezTo>
                <a:cubicBezTo>
                  <a:pt x="46" y="37"/>
                  <a:pt x="51" y="33"/>
                  <a:pt x="57" y="30"/>
                </a:cubicBezTo>
                <a:cubicBezTo>
                  <a:pt x="62" y="27"/>
                  <a:pt x="68" y="25"/>
                  <a:pt x="74" y="23"/>
                </a:cubicBezTo>
                <a:cubicBezTo>
                  <a:pt x="85" y="20"/>
                  <a:pt x="96" y="19"/>
                  <a:pt x="105" y="21"/>
                </a:cubicBezTo>
                <a:cubicBezTo>
                  <a:pt x="105" y="21"/>
                  <a:pt x="105" y="21"/>
                  <a:pt x="105" y="21"/>
                </a:cubicBezTo>
                <a:cubicBezTo>
                  <a:pt x="107" y="22"/>
                  <a:pt x="107" y="22"/>
                  <a:pt x="107" y="22"/>
                </a:cubicBezTo>
                <a:cubicBezTo>
                  <a:pt x="107" y="23"/>
                  <a:pt x="107" y="23"/>
                  <a:pt x="107" y="23"/>
                </a:cubicBezTo>
                <a:cubicBezTo>
                  <a:pt x="109" y="34"/>
                  <a:pt x="107" y="46"/>
                  <a:pt x="104" y="54"/>
                </a:cubicBezTo>
                <a:cubicBezTo>
                  <a:pt x="103" y="60"/>
                  <a:pt x="101" y="66"/>
                  <a:pt x="98" y="71"/>
                </a:cubicBezTo>
                <a:cubicBezTo>
                  <a:pt x="94" y="76"/>
                  <a:pt x="91" y="81"/>
                  <a:pt x="86" y="86"/>
                </a:cubicBezTo>
                <a:cubicBezTo>
                  <a:pt x="82" y="90"/>
                  <a:pt x="77" y="94"/>
                  <a:pt x="71" y="97"/>
                </a:cubicBezTo>
                <a:cubicBezTo>
                  <a:pt x="66" y="100"/>
                  <a:pt x="60" y="102"/>
                  <a:pt x="54" y="104"/>
                </a:cubicBezTo>
                <a:cubicBezTo>
                  <a:pt x="47" y="106"/>
                  <a:pt x="39" y="107"/>
                  <a:pt x="33" y="107"/>
                </a:cubicBezTo>
                <a:cubicBezTo>
                  <a:pt x="29" y="107"/>
                  <a:pt x="26" y="107"/>
                  <a:pt x="23" y="106"/>
                </a:cubicBezTo>
                <a:close/>
                <a:moveTo>
                  <a:pt x="112" y="34"/>
                </a:moveTo>
                <a:cubicBezTo>
                  <a:pt x="112" y="29"/>
                  <a:pt x="112" y="29"/>
                  <a:pt x="112" y="29"/>
                </a:cubicBezTo>
                <a:cubicBezTo>
                  <a:pt x="115" y="34"/>
                  <a:pt x="115" y="34"/>
                  <a:pt x="115" y="34"/>
                </a:cubicBezTo>
                <a:cubicBezTo>
                  <a:pt x="117" y="36"/>
                  <a:pt x="118" y="39"/>
                  <a:pt x="119" y="41"/>
                </a:cubicBezTo>
                <a:cubicBezTo>
                  <a:pt x="122" y="48"/>
                  <a:pt x="123" y="56"/>
                  <a:pt x="123" y="64"/>
                </a:cubicBezTo>
                <a:cubicBezTo>
                  <a:pt x="123" y="71"/>
                  <a:pt x="122" y="79"/>
                  <a:pt x="119" y="86"/>
                </a:cubicBezTo>
                <a:cubicBezTo>
                  <a:pt x="116" y="93"/>
                  <a:pt x="112" y="100"/>
                  <a:pt x="106" y="106"/>
                </a:cubicBezTo>
                <a:cubicBezTo>
                  <a:pt x="100" y="111"/>
                  <a:pt x="94" y="116"/>
                  <a:pt x="86" y="119"/>
                </a:cubicBezTo>
                <a:cubicBezTo>
                  <a:pt x="79" y="121"/>
                  <a:pt x="72" y="123"/>
                  <a:pt x="64" y="123"/>
                </a:cubicBezTo>
                <a:cubicBezTo>
                  <a:pt x="56" y="123"/>
                  <a:pt x="49" y="121"/>
                  <a:pt x="42" y="119"/>
                </a:cubicBezTo>
                <a:cubicBezTo>
                  <a:pt x="39" y="117"/>
                  <a:pt x="36" y="116"/>
                  <a:pt x="34" y="115"/>
                </a:cubicBezTo>
                <a:cubicBezTo>
                  <a:pt x="29" y="112"/>
                  <a:pt x="29" y="112"/>
                  <a:pt x="29" y="112"/>
                </a:cubicBezTo>
                <a:cubicBezTo>
                  <a:pt x="35" y="112"/>
                  <a:pt x="35" y="112"/>
                  <a:pt x="35" y="112"/>
                </a:cubicBezTo>
                <a:cubicBezTo>
                  <a:pt x="55" y="112"/>
                  <a:pt x="75" y="104"/>
                  <a:pt x="90" y="89"/>
                </a:cubicBezTo>
                <a:cubicBezTo>
                  <a:pt x="104" y="75"/>
                  <a:pt x="112" y="55"/>
                  <a:pt x="112" y="3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4" name="Freeform 44"/>
          <p:cNvSpPr>
            <a:spLocks noEditPoints="1"/>
          </p:cNvSpPr>
          <p:nvPr/>
        </p:nvSpPr>
        <p:spPr bwMode="auto">
          <a:xfrm>
            <a:off x="2489200" y="5111751"/>
            <a:ext cx="500063" cy="481013"/>
          </a:xfrm>
          <a:custGeom>
            <a:avLst/>
            <a:gdLst>
              <a:gd name="T0" fmla="*/ 108 w 133"/>
              <a:gd name="T1" fmla="*/ 23 h 128"/>
              <a:gd name="T2" fmla="*/ 111 w 133"/>
              <a:gd name="T3" fmla="*/ 16 h 128"/>
              <a:gd name="T4" fmla="*/ 105 w 133"/>
              <a:gd name="T5" fmla="*/ 20 h 128"/>
              <a:gd name="T6" fmla="*/ 53 w 133"/>
              <a:gd name="T7" fmla="*/ 0 h 128"/>
              <a:gd name="T8" fmla="*/ 30 w 133"/>
              <a:gd name="T9" fmla="*/ 3 h 128"/>
              <a:gd name="T10" fmla="*/ 24 w 133"/>
              <a:gd name="T11" fmla="*/ 32 h 128"/>
              <a:gd name="T12" fmla="*/ 51 w 133"/>
              <a:gd name="T13" fmla="*/ 44 h 128"/>
              <a:gd name="T14" fmla="*/ 51 w 133"/>
              <a:gd name="T15" fmla="*/ 72 h 128"/>
              <a:gd name="T16" fmla="*/ 1 w 133"/>
              <a:gd name="T17" fmla="*/ 124 h 128"/>
              <a:gd name="T18" fmla="*/ 4 w 133"/>
              <a:gd name="T19" fmla="*/ 127 h 128"/>
              <a:gd name="T20" fmla="*/ 56 w 133"/>
              <a:gd name="T21" fmla="*/ 77 h 128"/>
              <a:gd name="T22" fmla="*/ 83 w 133"/>
              <a:gd name="T23" fmla="*/ 77 h 128"/>
              <a:gd name="T24" fmla="*/ 95 w 133"/>
              <a:gd name="T25" fmla="*/ 104 h 128"/>
              <a:gd name="T26" fmla="*/ 124 w 133"/>
              <a:gd name="T27" fmla="*/ 98 h 128"/>
              <a:gd name="T28" fmla="*/ 109 w 133"/>
              <a:gd name="T29" fmla="*/ 24 h 128"/>
              <a:gd name="T30" fmla="*/ 69 w 133"/>
              <a:gd name="T31" fmla="*/ 6 h 128"/>
              <a:gd name="T32" fmla="*/ 95 w 133"/>
              <a:gd name="T33" fmla="*/ 18 h 128"/>
              <a:gd name="T34" fmla="*/ 57 w 133"/>
              <a:gd name="T35" fmla="*/ 36 h 128"/>
              <a:gd name="T36" fmla="*/ 37 w 133"/>
              <a:gd name="T37" fmla="*/ 6 h 128"/>
              <a:gd name="T38" fmla="*/ 45 w 133"/>
              <a:gd name="T39" fmla="*/ 40 h 128"/>
              <a:gd name="T40" fmla="*/ 28 w 133"/>
              <a:gd name="T41" fmla="*/ 30 h 128"/>
              <a:gd name="T42" fmla="*/ 31 w 133"/>
              <a:gd name="T43" fmla="*/ 8 h 128"/>
              <a:gd name="T44" fmla="*/ 34 w 133"/>
              <a:gd name="T45" fmla="*/ 8 h 128"/>
              <a:gd name="T46" fmla="*/ 53 w 133"/>
              <a:gd name="T47" fmla="*/ 38 h 128"/>
              <a:gd name="T48" fmla="*/ 45 w 133"/>
              <a:gd name="T49" fmla="*/ 40 h 128"/>
              <a:gd name="T50" fmla="*/ 69 w 133"/>
              <a:gd name="T51" fmla="*/ 77 h 128"/>
              <a:gd name="T52" fmla="*/ 51 w 133"/>
              <a:gd name="T53" fmla="*/ 58 h 128"/>
              <a:gd name="T54" fmla="*/ 57 w 133"/>
              <a:gd name="T55" fmla="*/ 44 h 128"/>
              <a:gd name="T56" fmla="*/ 70 w 133"/>
              <a:gd name="T57" fmla="*/ 58 h 128"/>
              <a:gd name="T58" fmla="*/ 84 w 133"/>
              <a:gd name="T59" fmla="*/ 71 h 128"/>
              <a:gd name="T60" fmla="*/ 85 w 133"/>
              <a:gd name="T61" fmla="*/ 66 h 128"/>
              <a:gd name="T62" fmla="*/ 62 w 133"/>
              <a:gd name="T63" fmla="*/ 42 h 128"/>
              <a:gd name="T64" fmla="*/ 99 w 133"/>
              <a:gd name="T65" fmla="*/ 21 h 128"/>
              <a:gd name="T66" fmla="*/ 103 w 133"/>
              <a:gd name="T67" fmla="*/ 25 h 128"/>
              <a:gd name="T68" fmla="*/ 106 w 133"/>
              <a:gd name="T69" fmla="*/ 28 h 128"/>
              <a:gd name="T70" fmla="*/ 85 w 133"/>
              <a:gd name="T71" fmla="*/ 66 h 128"/>
              <a:gd name="T72" fmla="*/ 112 w 133"/>
              <a:gd name="T73" fmla="*/ 101 h 128"/>
              <a:gd name="T74" fmla="*/ 97 w 133"/>
              <a:gd name="T75" fmla="*/ 100 h 128"/>
              <a:gd name="T76" fmla="*/ 88 w 133"/>
              <a:gd name="T77" fmla="*/ 77 h 128"/>
              <a:gd name="T78" fmla="*/ 91 w 133"/>
              <a:gd name="T79" fmla="*/ 76 h 128"/>
              <a:gd name="T80" fmla="*/ 121 w 133"/>
              <a:gd name="T81" fmla="*/ 95 h 128"/>
              <a:gd name="T82" fmla="*/ 122 w 133"/>
              <a:gd name="T83" fmla="*/ 88 h 128"/>
              <a:gd name="T84" fmla="*/ 120 w 133"/>
              <a:gd name="T85" fmla="*/ 89 h 128"/>
              <a:gd name="T86" fmla="*/ 90 w 133"/>
              <a:gd name="T87" fmla="*/ 70 h 128"/>
              <a:gd name="T88" fmla="*/ 111 w 133"/>
              <a:gd name="T89" fmla="*/ 34 h 128"/>
              <a:gd name="T90" fmla="*/ 122 w 133"/>
              <a:gd name="T91" fmla="*/ 8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3" h="128">
                <a:moveTo>
                  <a:pt x="109" y="24"/>
                </a:moveTo>
                <a:cubicBezTo>
                  <a:pt x="108" y="23"/>
                  <a:pt x="108" y="23"/>
                  <a:pt x="108" y="23"/>
                </a:cubicBezTo>
                <a:cubicBezTo>
                  <a:pt x="111" y="19"/>
                  <a:pt x="111" y="19"/>
                  <a:pt x="111" y="19"/>
                </a:cubicBezTo>
                <a:cubicBezTo>
                  <a:pt x="112" y="19"/>
                  <a:pt x="112" y="17"/>
                  <a:pt x="111" y="16"/>
                </a:cubicBezTo>
                <a:cubicBezTo>
                  <a:pt x="111" y="15"/>
                  <a:pt x="109" y="15"/>
                  <a:pt x="108" y="16"/>
                </a:cubicBezTo>
                <a:cubicBezTo>
                  <a:pt x="105" y="20"/>
                  <a:pt x="105" y="20"/>
                  <a:pt x="105" y="20"/>
                </a:cubicBezTo>
                <a:cubicBezTo>
                  <a:pt x="104" y="19"/>
                  <a:pt x="104" y="19"/>
                  <a:pt x="104" y="19"/>
                </a:cubicBezTo>
                <a:cubicBezTo>
                  <a:pt x="90" y="6"/>
                  <a:pt x="72" y="0"/>
                  <a:pt x="53" y="0"/>
                </a:cubicBezTo>
                <a:cubicBezTo>
                  <a:pt x="45" y="0"/>
                  <a:pt x="38" y="1"/>
                  <a:pt x="30" y="3"/>
                </a:cubicBezTo>
                <a:cubicBezTo>
                  <a:pt x="30" y="3"/>
                  <a:pt x="30" y="3"/>
                  <a:pt x="30" y="3"/>
                </a:cubicBezTo>
                <a:cubicBezTo>
                  <a:pt x="30" y="3"/>
                  <a:pt x="30" y="3"/>
                  <a:pt x="29" y="4"/>
                </a:cubicBezTo>
                <a:cubicBezTo>
                  <a:pt x="21" y="11"/>
                  <a:pt x="19" y="23"/>
                  <a:pt x="24" y="32"/>
                </a:cubicBezTo>
                <a:cubicBezTo>
                  <a:pt x="29" y="41"/>
                  <a:pt x="38" y="46"/>
                  <a:pt x="48" y="44"/>
                </a:cubicBezTo>
                <a:cubicBezTo>
                  <a:pt x="51" y="44"/>
                  <a:pt x="51" y="44"/>
                  <a:pt x="51" y="44"/>
                </a:cubicBezTo>
                <a:cubicBezTo>
                  <a:pt x="49" y="47"/>
                  <a:pt x="49" y="47"/>
                  <a:pt x="49" y="47"/>
                </a:cubicBezTo>
                <a:cubicBezTo>
                  <a:pt x="45" y="55"/>
                  <a:pt x="45" y="65"/>
                  <a:pt x="51" y="72"/>
                </a:cubicBezTo>
                <a:cubicBezTo>
                  <a:pt x="51" y="73"/>
                  <a:pt x="51" y="73"/>
                  <a:pt x="51" y="73"/>
                </a:cubicBezTo>
                <a:cubicBezTo>
                  <a:pt x="1" y="124"/>
                  <a:pt x="1" y="124"/>
                  <a:pt x="1" y="124"/>
                </a:cubicBezTo>
                <a:cubicBezTo>
                  <a:pt x="0" y="125"/>
                  <a:pt x="0" y="126"/>
                  <a:pt x="1" y="127"/>
                </a:cubicBezTo>
                <a:cubicBezTo>
                  <a:pt x="2" y="128"/>
                  <a:pt x="3" y="128"/>
                  <a:pt x="4" y="127"/>
                </a:cubicBezTo>
                <a:cubicBezTo>
                  <a:pt x="55" y="76"/>
                  <a:pt x="55" y="76"/>
                  <a:pt x="55" y="76"/>
                </a:cubicBezTo>
                <a:cubicBezTo>
                  <a:pt x="56" y="77"/>
                  <a:pt x="56" y="77"/>
                  <a:pt x="56" y="77"/>
                </a:cubicBezTo>
                <a:cubicBezTo>
                  <a:pt x="63" y="82"/>
                  <a:pt x="73" y="83"/>
                  <a:pt x="81" y="78"/>
                </a:cubicBezTo>
                <a:cubicBezTo>
                  <a:pt x="83" y="77"/>
                  <a:pt x="83" y="77"/>
                  <a:pt x="83" y="77"/>
                </a:cubicBezTo>
                <a:cubicBezTo>
                  <a:pt x="83" y="80"/>
                  <a:pt x="83" y="80"/>
                  <a:pt x="83" y="80"/>
                </a:cubicBezTo>
                <a:cubicBezTo>
                  <a:pt x="82" y="89"/>
                  <a:pt x="87" y="99"/>
                  <a:pt x="95" y="104"/>
                </a:cubicBezTo>
                <a:cubicBezTo>
                  <a:pt x="98" y="105"/>
                  <a:pt x="102" y="106"/>
                  <a:pt x="106" y="106"/>
                </a:cubicBezTo>
                <a:cubicBezTo>
                  <a:pt x="113" y="106"/>
                  <a:pt x="120" y="103"/>
                  <a:pt x="124" y="98"/>
                </a:cubicBezTo>
                <a:cubicBezTo>
                  <a:pt x="124" y="98"/>
                  <a:pt x="124" y="98"/>
                  <a:pt x="124" y="98"/>
                </a:cubicBezTo>
                <a:cubicBezTo>
                  <a:pt x="133" y="72"/>
                  <a:pt x="127" y="44"/>
                  <a:pt x="109" y="24"/>
                </a:cubicBezTo>
                <a:close/>
                <a:moveTo>
                  <a:pt x="39" y="5"/>
                </a:moveTo>
                <a:cubicBezTo>
                  <a:pt x="49" y="3"/>
                  <a:pt x="59" y="4"/>
                  <a:pt x="69" y="6"/>
                </a:cubicBezTo>
                <a:cubicBezTo>
                  <a:pt x="78" y="8"/>
                  <a:pt x="86" y="11"/>
                  <a:pt x="94" y="17"/>
                </a:cubicBezTo>
                <a:cubicBezTo>
                  <a:pt x="95" y="18"/>
                  <a:pt x="95" y="18"/>
                  <a:pt x="95" y="18"/>
                </a:cubicBezTo>
                <a:cubicBezTo>
                  <a:pt x="57" y="37"/>
                  <a:pt x="57" y="37"/>
                  <a:pt x="57" y="37"/>
                </a:cubicBezTo>
                <a:cubicBezTo>
                  <a:pt x="57" y="36"/>
                  <a:pt x="57" y="36"/>
                  <a:pt x="57" y="36"/>
                </a:cubicBezTo>
                <a:cubicBezTo>
                  <a:pt x="50" y="27"/>
                  <a:pt x="44" y="18"/>
                  <a:pt x="38" y="8"/>
                </a:cubicBezTo>
                <a:cubicBezTo>
                  <a:pt x="37" y="6"/>
                  <a:pt x="37" y="6"/>
                  <a:pt x="37" y="6"/>
                </a:cubicBezTo>
                <a:lnTo>
                  <a:pt x="39" y="5"/>
                </a:lnTo>
                <a:close/>
                <a:moveTo>
                  <a:pt x="45" y="40"/>
                </a:moveTo>
                <a:cubicBezTo>
                  <a:pt x="43" y="40"/>
                  <a:pt x="41" y="40"/>
                  <a:pt x="39" y="39"/>
                </a:cubicBezTo>
                <a:cubicBezTo>
                  <a:pt x="34" y="38"/>
                  <a:pt x="30" y="35"/>
                  <a:pt x="28" y="30"/>
                </a:cubicBezTo>
                <a:cubicBezTo>
                  <a:pt x="26" y="26"/>
                  <a:pt x="25" y="21"/>
                  <a:pt x="27" y="16"/>
                </a:cubicBezTo>
                <a:cubicBezTo>
                  <a:pt x="27" y="13"/>
                  <a:pt x="29" y="10"/>
                  <a:pt x="31" y="8"/>
                </a:cubicBezTo>
                <a:cubicBezTo>
                  <a:pt x="33" y="7"/>
                  <a:pt x="33" y="7"/>
                  <a:pt x="33" y="7"/>
                </a:cubicBezTo>
                <a:cubicBezTo>
                  <a:pt x="34" y="8"/>
                  <a:pt x="34" y="8"/>
                  <a:pt x="34" y="8"/>
                </a:cubicBezTo>
                <a:cubicBezTo>
                  <a:pt x="39" y="18"/>
                  <a:pt x="45" y="28"/>
                  <a:pt x="51" y="37"/>
                </a:cubicBezTo>
                <a:cubicBezTo>
                  <a:pt x="53" y="38"/>
                  <a:pt x="53" y="38"/>
                  <a:pt x="53" y="38"/>
                </a:cubicBezTo>
                <a:cubicBezTo>
                  <a:pt x="51" y="39"/>
                  <a:pt x="51" y="39"/>
                  <a:pt x="51" y="39"/>
                </a:cubicBezTo>
                <a:cubicBezTo>
                  <a:pt x="49" y="40"/>
                  <a:pt x="47" y="40"/>
                  <a:pt x="45" y="40"/>
                </a:cubicBezTo>
                <a:close/>
                <a:moveTo>
                  <a:pt x="82" y="72"/>
                </a:moveTo>
                <a:cubicBezTo>
                  <a:pt x="79" y="75"/>
                  <a:pt x="74" y="77"/>
                  <a:pt x="69" y="77"/>
                </a:cubicBezTo>
                <a:cubicBezTo>
                  <a:pt x="64" y="77"/>
                  <a:pt x="60" y="75"/>
                  <a:pt x="56" y="71"/>
                </a:cubicBezTo>
                <a:cubicBezTo>
                  <a:pt x="53" y="68"/>
                  <a:pt x="51" y="63"/>
                  <a:pt x="51" y="58"/>
                </a:cubicBezTo>
                <a:cubicBezTo>
                  <a:pt x="51" y="53"/>
                  <a:pt x="52" y="49"/>
                  <a:pt x="56" y="45"/>
                </a:cubicBezTo>
                <a:cubicBezTo>
                  <a:pt x="57" y="44"/>
                  <a:pt x="57" y="44"/>
                  <a:pt x="57" y="44"/>
                </a:cubicBezTo>
                <a:cubicBezTo>
                  <a:pt x="58" y="45"/>
                  <a:pt x="58" y="45"/>
                  <a:pt x="58" y="45"/>
                </a:cubicBezTo>
                <a:cubicBezTo>
                  <a:pt x="62" y="50"/>
                  <a:pt x="66" y="54"/>
                  <a:pt x="70" y="58"/>
                </a:cubicBezTo>
                <a:cubicBezTo>
                  <a:pt x="74" y="62"/>
                  <a:pt x="78" y="66"/>
                  <a:pt x="82" y="70"/>
                </a:cubicBezTo>
                <a:cubicBezTo>
                  <a:pt x="84" y="71"/>
                  <a:pt x="84" y="71"/>
                  <a:pt x="84" y="71"/>
                </a:cubicBezTo>
                <a:lnTo>
                  <a:pt x="82" y="72"/>
                </a:lnTo>
                <a:close/>
                <a:moveTo>
                  <a:pt x="85" y="66"/>
                </a:moveTo>
                <a:cubicBezTo>
                  <a:pt x="81" y="62"/>
                  <a:pt x="77" y="59"/>
                  <a:pt x="73" y="55"/>
                </a:cubicBezTo>
                <a:cubicBezTo>
                  <a:pt x="69" y="51"/>
                  <a:pt x="65" y="47"/>
                  <a:pt x="62" y="42"/>
                </a:cubicBezTo>
                <a:cubicBezTo>
                  <a:pt x="60" y="41"/>
                  <a:pt x="60" y="41"/>
                  <a:pt x="60" y="41"/>
                </a:cubicBezTo>
                <a:cubicBezTo>
                  <a:pt x="99" y="21"/>
                  <a:pt x="99" y="21"/>
                  <a:pt x="99" y="21"/>
                </a:cubicBezTo>
                <a:cubicBezTo>
                  <a:pt x="100" y="22"/>
                  <a:pt x="100" y="22"/>
                  <a:pt x="100" y="22"/>
                </a:cubicBezTo>
                <a:cubicBezTo>
                  <a:pt x="101" y="23"/>
                  <a:pt x="102" y="24"/>
                  <a:pt x="103" y="25"/>
                </a:cubicBezTo>
                <a:cubicBezTo>
                  <a:pt x="104" y="25"/>
                  <a:pt x="105" y="26"/>
                  <a:pt x="105" y="27"/>
                </a:cubicBezTo>
                <a:cubicBezTo>
                  <a:pt x="106" y="28"/>
                  <a:pt x="106" y="28"/>
                  <a:pt x="106" y="28"/>
                </a:cubicBezTo>
                <a:cubicBezTo>
                  <a:pt x="86" y="67"/>
                  <a:pt x="86" y="67"/>
                  <a:pt x="86" y="67"/>
                </a:cubicBezTo>
                <a:lnTo>
                  <a:pt x="85" y="66"/>
                </a:lnTo>
                <a:close/>
                <a:moveTo>
                  <a:pt x="120" y="96"/>
                </a:moveTo>
                <a:cubicBezTo>
                  <a:pt x="117" y="98"/>
                  <a:pt x="115" y="100"/>
                  <a:pt x="112" y="101"/>
                </a:cubicBezTo>
                <a:cubicBezTo>
                  <a:pt x="110" y="102"/>
                  <a:pt x="108" y="102"/>
                  <a:pt x="106" y="102"/>
                </a:cubicBezTo>
                <a:cubicBezTo>
                  <a:pt x="103" y="102"/>
                  <a:pt x="100" y="101"/>
                  <a:pt x="97" y="100"/>
                </a:cubicBezTo>
                <a:cubicBezTo>
                  <a:pt x="93" y="97"/>
                  <a:pt x="90" y="93"/>
                  <a:pt x="88" y="88"/>
                </a:cubicBezTo>
                <a:cubicBezTo>
                  <a:pt x="87" y="85"/>
                  <a:pt x="87" y="81"/>
                  <a:pt x="88" y="77"/>
                </a:cubicBezTo>
                <a:cubicBezTo>
                  <a:pt x="89" y="75"/>
                  <a:pt x="89" y="75"/>
                  <a:pt x="89" y="75"/>
                </a:cubicBezTo>
                <a:cubicBezTo>
                  <a:pt x="91" y="76"/>
                  <a:pt x="91" y="76"/>
                  <a:pt x="91" y="76"/>
                </a:cubicBezTo>
                <a:cubicBezTo>
                  <a:pt x="100" y="83"/>
                  <a:pt x="109" y="89"/>
                  <a:pt x="119" y="94"/>
                </a:cubicBezTo>
                <a:cubicBezTo>
                  <a:pt x="121" y="95"/>
                  <a:pt x="121" y="95"/>
                  <a:pt x="121" y="95"/>
                </a:cubicBezTo>
                <a:lnTo>
                  <a:pt x="120" y="96"/>
                </a:lnTo>
                <a:close/>
                <a:moveTo>
                  <a:pt x="122" y="88"/>
                </a:moveTo>
                <a:cubicBezTo>
                  <a:pt x="122" y="90"/>
                  <a:pt x="122" y="90"/>
                  <a:pt x="122" y="90"/>
                </a:cubicBezTo>
                <a:cubicBezTo>
                  <a:pt x="120" y="89"/>
                  <a:pt x="120" y="89"/>
                  <a:pt x="120" y="89"/>
                </a:cubicBezTo>
                <a:cubicBezTo>
                  <a:pt x="110" y="84"/>
                  <a:pt x="100" y="78"/>
                  <a:pt x="91" y="71"/>
                </a:cubicBezTo>
                <a:cubicBezTo>
                  <a:pt x="90" y="70"/>
                  <a:pt x="90" y="70"/>
                  <a:pt x="90" y="70"/>
                </a:cubicBezTo>
                <a:cubicBezTo>
                  <a:pt x="109" y="32"/>
                  <a:pt x="109" y="32"/>
                  <a:pt x="109" y="32"/>
                </a:cubicBezTo>
                <a:cubicBezTo>
                  <a:pt x="111" y="34"/>
                  <a:pt x="111" y="34"/>
                  <a:pt x="111" y="34"/>
                </a:cubicBezTo>
                <a:cubicBezTo>
                  <a:pt x="116" y="41"/>
                  <a:pt x="120" y="50"/>
                  <a:pt x="122" y="59"/>
                </a:cubicBezTo>
                <a:cubicBezTo>
                  <a:pt x="124" y="69"/>
                  <a:pt x="124" y="78"/>
                  <a:pt x="122" y="88"/>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5" name="Freeform 45"/>
          <p:cNvSpPr>
            <a:spLocks noEditPoints="1"/>
          </p:cNvSpPr>
          <p:nvPr/>
        </p:nvSpPr>
        <p:spPr bwMode="auto">
          <a:xfrm>
            <a:off x="1622425" y="5108576"/>
            <a:ext cx="293688" cy="484188"/>
          </a:xfrm>
          <a:custGeom>
            <a:avLst/>
            <a:gdLst>
              <a:gd name="T0" fmla="*/ 78 w 78"/>
              <a:gd name="T1" fmla="*/ 2 h 129"/>
              <a:gd name="T2" fmla="*/ 75 w 78"/>
              <a:gd name="T3" fmla="*/ 1 h 129"/>
              <a:gd name="T4" fmla="*/ 47 w 78"/>
              <a:gd name="T5" fmla="*/ 8 h 129"/>
              <a:gd name="T6" fmla="*/ 45 w 78"/>
              <a:gd name="T7" fmla="*/ 10 h 129"/>
              <a:gd name="T8" fmla="*/ 38 w 78"/>
              <a:gd name="T9" fmla="*/ 42 h 129"/>
              <a:gd name="T10" fmla="*/ 2 w 78"/>
              <a:gd name="T11" fmla="*/ 42 h 129"/>
              <a:gd name="T12" fmla="*/ 0 w 78"/>
              <a:gd name="T13" fmla="*/ 45 h 129"/>
              <a:gd name="T14" fmla="*/ 10 w 78"/>
              <a:gd name="T15" fmla="*/ 127 h 129"/>
              <a:gd name="T16" fmla="*/ 13 w 78"/>
              <a:gd name="T17" fmla="*/ 129 h 129"/>
              <a:gd name="T18" fmla="*/ 51 w 78"/>
              <a:gd name="T19" fmla="*/ 129 h 129"/>
              <a:gd name="T20" fmla="*/ 53 w 78"/>
              <a:gd name="T21" fmla="*/ 127 h 129"/>
              <a:gd name="T22" fmla="*/ 63 w 78"/>
              <a:gd name="T23" fmla="*/ 45 h 129"/>
              <a:gd name="T24" fmla="*/ 61 w 78"/>
              <a:gd name="T25" fmla="*/ 42 h 129"/>
              <a:gd name="T26" fmla="*/ 43 w 78"/>
              <a:gd name="T27" fmla="*/ 42 h 129"/>
              <a:gd name="T28" fmla="*/ 50 w 78"/>
              <a:gd name="T29" fmla="*/ 12 h 129"/>
              <a:gd name="T30" fmla="*/ 76 w 78"/>
              <a:gd name="T31" fmla="*/ 5 h 129"/>
              <a:gd name="T32" fmla="*/ 78 w 78"/>
              <a:gd name="T33" fmla="*/ 2 h 129"/>
              <a:gd name="T34" fmla="*/ 5 w 78"/>
              <a:gd name="T35" fmla="*/ 47 h 129"/>
              <a:gd name="T36" fmla="*/ 37 w 78"/>
              <a:gd name="T37" fmla="*/ 47 h 129"/>
              <a:gd name="T38" fmla="*/ 29 w 78"/>
              <a:gd name="T39" fmla="*/ 83 h 129"/>
              <a:gd name="T40" fmla="*/ 10 w 78"/>
              <a:gd name="T41" fmla="*/ 83 h 129"/>
              <a:gd name="T42" fmla="*/ 5 w 78"/>
              <a:gd name="T43" fmla="*/ 47 h 129"/>
              <a:gd name="T44" fmla="*/ 49 w 78"/>
              <a:gd name="T45" fmla="*/ 124 h 129"/>
              <a:gd name="T46" fmla="*/ 15 w 78"/>
              <a:gd name="T47" fmla="*/ 124 h 129"/>
              <a:gd name="T48" fmla="*/ 10 w 78"/>
              <a:gd name="T49" fmla="*/ 88 h 129"/>
              <a:gd name="T50" fmla="*/ 53 w 78"/>
              <a:gd name="T51" fmla="*/ 88 h 129"/>
              <a:gd name="T52" fmla="*/ 49 w 78"/>
              <a:gd name="T53" fmla="*/ 124 h 129"/>
              <a:gd name="T54" fmla="*/ 58 w 78"/>
              <a:gd name="T55" fmla="*/ 47 h 129"/>
              <a:gd name="T56" fmla="*/ 54 w 78"/>
              <a:gd name="T57" fmla="*/ 83 h 129"/>
              <a:gd name="T58" fmla="*/ 34 w 78"/>
              <a:gd name="T59" fmla="*/ 83 h 129"/>
              <a:gd name="T60" fmla="*/ 42 w 78"/>
              <a:gd name="T61" fmla="*/ 47 h 129"/>
              <a:gd name="T62" fmla="*/ 58 w 78"/>
              <a:gd name="T63" fmla="*/ 47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8" h="129">
                <a:moveTo>
                  <a:pt x="78" y="2"/>
                </a:moveTo>
                <a:cubicBezTo>
                  <a:pt x="77" y="1"/>
                  <a:pt x="76" y="0"/>
                  <a:pt x="75" y="1"/>
                </a:cubicBezTo>
                <a:cubicBezTo>
                  <a:pt x="47" y="8"/>
                  <a:pt x="47" y="8"/>
                  <a:pt x="47" y="8"/>
                </a:cubicBezTo>
                <a:cubicBezTo>
                  <a:pt x="46" y="8"/>
                  <a:pt x="46" y="9"/>
                  <a:pt x="45" y="10"/>
                </a:cubicBezTo>
                <a:cubicBezTo>
                  <a:pt x="38" y="42"/>
                  <a:pt x="38" y="42"/>
                  <a:pt x="38" y="42"/>
                </a:cubicBezTo>
                <a:cubicBezTo>
                  <a:pt x="2" y="42"/>
                  <a:pt x="2" y="42"/>
                  <a:pt x="2" y="42"/>
                </a:cubicBezTo>
                <a:cubicBezTo>
                  <a:pt x="1" y="42"/>
                  <a:pt x="0" y="43"/>
                  <a:pt x="0" y="45"/>
                </a:cubicBezTo>
                <a:cubicBezTo>
                  <a:pt x="10" y="127"/>
                  <a:pt x="10" y="127"/>
                  <a:pt x="10" y="127"/>
                </a:cubicBezTo>
                <a:cubicBezTo>
                  <a:pt x="11" y="128"/>
                  <a:pt x="12" y="129"/>
                  <a:pt x="13" y="129"/>
                </a:cubicBezTo>
                <a:cubicBezTo>
                  <a:pt x="51" y="129"/>
                  <a:pt x="51" y="129"/>
                  <a:pt x="51" y="129"/>
                </a:cubicBezTo>
                <a:cubicBezTo>
                  <a:pt x="52" y="129"/>
                  <a:pt x="53" y="128"/>
                  <a:pt x="53" y="127"/>
                </a:cubicBezTo>
                <a:cubicBezTo>
                  <a:pt x="63" y="45"/>
                  <a:pt x="63" y="45"/>
                  <a:pt x="63" y="45"/>
                </a:cubicBezTo>
                <a:cubicBezTo>
                  <a:pt x="63" y="43"/>
                  <a:pt x="62" y="42"/>
                  <a:pt x="61" y="42"/>
                </a:cubicBezTo>
                <a:cubicBezTo>
                  <a:pt x="43" y="42"/>
                  <a:pt x="43" y="42"/>
                  <a:pt x="43" y="42"/>
                </a:cubicBezTo>
                <a:cubicBezTo>
                  <a:pt x="50" y="12"/>
                  <a:pt x="50" y="12"/>
                  <a:pt x="50" y="12"/>
                </a:cubicBezTo>
                <a:cubicBezTo>
                  <a:pt x="76" y="5"/>
                  <a:pt x="76" y="5"/>
                  <a:pt x="76" y="5"/>
                </a:cubicBezTo>
                <a:cubicBezTo>
                  <a:pt x="77" y="5"/>
                  <a:pt x="78" y="3"/>
                  <a:pt x="78" y="2"/>
                </a:cubicBezTo>
                <a:close/>
                <a:moveTo>
                  <a:pt x="5" y="47"/>
                </a:moveTo>
                <a:cubicBezTo>
                  <a:pt x="37" y="47"/>
                  <a:pt x="37" y="47"/>
                  <a:pt x="37" y="47"/>
                </a:cubicBezTo>
                <a:cubicBezTo>
                  <a:pt x="29" y="83"/>
                  <a:pt x="29" y="83"/>
                  <a:pt x="29" y="83"/>
                </a:cubicBezTo>
                <a:cubicBezTo>
                  <a:pt x="10" y="83"/>
                  <a:pt x="10" y="83"/>
                  <a:pt x="10" y="83"/>
                </a:cubicBezTo>
                <a:lnTo>
                  <a:pt x="5" y="47"/>
                </a:lnTo>
                <a:close/>
                <a:moveTo>
                  <a:pt x="49" y="124"/>
                </a:moveTo>
                <a:cubicBezTo>
                  <a:pt x="15" y="124"/>
                  <a:pt x="15" y="124"/>
                  <a:pt x="15" y="124"/>
                </a:cubicBezTo>
                <a:cubicBezTo>
                  <a:pt x="10" y="88"/>
                  <a:pt x="10" y="88"/>
                  <a:pt x="10" y="88"/>
                </a:cubicBezTo>
                <a:cubicBezTo>
                  <a:pt x="53" y="88"/>
                  <a:pt x="53" y="88"/>
                  <a:pt x="53" y="88"/>
                </a:cubicBezTo>
                <a:lnTo>
                  <a:pt x="49" y="124"/>
                </a:lnTo>
                <a:close/>
                <a:moveTo>
                  <a:pt x="58" y="47"/>
                </a:moveTo>
                <a:cubicBezTo>
                  <a:pt x="54" y="83"/>
                  <a:pt x="54" y="83"/>
                  <a:pt x="54" y="83"/>
                </a:cubicBezTo>
                <a:cubicBezTo>
                  <a:pt x="34" y="83"/>
                  <a:pt x="34" y="83"/>
                  <a:pt x="34" y="83"/>
                </a:cubicBezTo>
                <a:cubicBezTo>
                  <a:pt x="42" y="47"/>
                  <a:pt x="42" y="47"/>
                  <a:pt x="42" y="47"/>
                </a:cubicBezTo>
                <a:lnTo>
                  <a:pt x="58" y="47"/>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6" name="Freeform 46"/>
          <p:cNvSpPr>
            <a:spLocks noEditPoints="1"/>
          </p:cNvSpPr>
          <p:nvPr/>
        </p:nvSpPr>
        <p:spPr bwMode="auto">
          <a:xfrm>
            <a:off x="568325" y="5160963"/>
            <a:ext cx="479425" cy="379413"/>
          </a:xfrm>
          <a:custGeom>
            <a:avLst/>
            <a:gdLst>
              <a:gd name="T0" fmla="*/ 128 w 128"/>
              <a:gd name="T1" fmla="*/ 21 h 101"/>
              <a:gd name="T2" fmla="*/ 122 w 128"/>
              <a:gd name="T3" fmla="*/ 15 h 101"/>
              <a:gd name="T4" fmla="*/ 89 w 128"/>
              <a:gd name="T5" fmla="*/ 15 h 101"/>
              <a:gd name="T6" fmla="*/ 89 w 128"/>
              <a:gd name="T7" fmla="*/ 6 h 101"/>
              <a:gd name="T8" fmla="*/ 83 w 128"/>
              <a:gd name="T9" fmla="*/ 0 h 101"/>
              <a:gd name="T10" fmla="*/ 45 w 128"/>
              <a:gd name="T11" fmla="*/ 0 h 101"/>
              <a:gd name="T12" fmla="*/ 39 w 128"/>
              <a:gd name="T13" fmla="*/ 6 h 101"/>
              <a:gd name="T14" fmla="*/ 39 w 128"/>
              <a:gd name="T15" fmla="*/ 15 h 101"/>
              <a:gd name="T16" fmla="*/ 6 w 128"/>
              <a:gd name="T17" fmla="*/ 15 h 101"/>
              <a:gd name="T18" fmla="*/ 0 w 128"/>
              <a:gd name="T19" fmla="*/ 21 h 101"/>
              <a:gd name="T20" fmla="*/ 0 w 128"/>
              <a:gd name="T21" fmla="*/ 95 h 101"/>
              <a:gd name="T22" fmla="*/ 6 w 128"/>
              <a:gd name="T23" fmla="*/ 101 h 101"/>
              <a:gd name="T24" fmla="*/ 122 w 128"/>
              <a:gd name="T25" fmla="*/ 101 h 101"/>
              <a:gd name="T26" fmla="*/ 128 w 128"/>
              <a:gd name="T27" fmla="*/ 95 h 101"/>
              <a:gd name="T28" fmla="*/ 128 w 128"/>
              <a:gd name="T29" fmla="*/ 21 h 101"/>
              <a:gd name="T30" fmla="*/ 44 w 128"/>
              <a:gd name="T31" fmla="*/ 5 h 101"/>
              <a:gd name="T32" fmla="*/ 84 w 128"/>
              <a:gd name="T33" fmla="*/ 5 h 101"/>
              <a:gd name="T34" fmla="*/ 84 w 128"/>
              <a:gd name="T35" fmla="*/ 15 h 101"/>
              <a:gd name="T36" fmla="*/ 44 w 128"/>
              <a:gd name="T37" fmla="*/ 15 h 101"/>
              <a:gd name="T38" fmla="*/ 44 w 128"/>
              <a:gd name="T39" fmla="*/ 5 h 101"/>
              <a:gd name="T40" fmla="*/ 22 w 128"/>
              <a:gd name="T41" fmla="*/ 96 h 101"/>
              <a:gd name="T42" fmla="*/ 5 w 128"/>
              <a:gd name="T43" fmla="*/ 96 h 101"/>
              <a:gd name="T44" fmla="*/ 5 w 128"/>
              <a:gd name="T45" fmla="*/ 19 h 101"/>
              <a:gd name="T46" fmla="*/ 22 w 128"/>
              <a:gd name="T47" fmla="*/ 19 h 101"/>
              <a:gd name="T48" fmla="*/ 22 w 128"/>
              <a:gd name="T49" fmla="*/ 96 h 101"/>
              <a:gd name="T50" fmla="*/ 101 w 128"/>
              <a:gd name="T51" fmla="*/ 96 h 101"/>
              <a:gd name="T52" fmla="*/ 27 w 128"/>
              <a:gd name="T53" fmla="*/ 96 h 101"/>
              <a:gd name="T54" fmla="*/ 27 w 128"/>
              <a:gd name="T55" fmla="*/ 19 h 101"/>
              <a:gd name="T56" fmla="*/ 101 w 128"/>
              <a:gd name="T57" fmla="*/ 19 h 101"/>
              <a:gd name="T58" fmla="*/ 101 w 128"/>
              <a:gd name="T59" fmla="*/ 96 h 101"/>
              <a:gd name="T60" fmla="*/ 123 w 128"/>
              <a:gd name="T61" fmla="*/ 96 h 101"/>
              <a:gd name="T62" fmla="*/ 106 w 128"/>
              <a:gd name="T63" fmla="*/ 96 h 101"/>
              <a:gd name="T64" fmla="*/ 106 w 128"/>
              <a:gd name="T65" fmla="*/ 19 h 101"/>
              <a:gd name="T66" fmla="*/ 123 w 128"/>
              <a:gd name="T67" fmla="*/ 19 h 101"/>
              <a:gd name="T68" fmla="*/ 123 w 128"/>
              <a:gd name="T69" fmla="*/ 9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01">
                <a:moveTo>
                  <a:pt x="128" y="21"/>
                </a:moveTo>
                <a:cubicBezTo>
                  <a:pt x="128" y="18"/>
                  <a:pt x="125" y="15"/>
                  <a:pt x="122" y="15"/>
                </a:cubicBezTo>
                <a:cubicBezTo>
                  <a:pt x="89" y="15"/>
                  <a:pt x="89" y="15"/>
                  <a:pt x="89" y="15"/>
                </a:cubicBezTo>
                <a:cubicBezTo>
                  <a:pt x="89" y="6"/>
                  <a:pt x="89" y="6"/>
                  <a:pt x="89" y="6"/>
                </a:cubicBezTo>
                <a:cubicBezTo>
                  <a:pt x="89" y="3"/>
                  <a:pt x="86" y="0"/>
                  <a:pt x="83" y="0"/>
                </a:cubicBezTo>
                <a:cubicBezTo>
                  <a:pt x="45" y="0"/>
                  <a:pt x="45" y="0"/>
                  <a:pt x="45" y="0"/>
                </a:cubicBezTo>
                <a:cubicBezTo>
                  <a:pt x="42" y="0"/>
                  <a:pt x="39" y="3"/>
                  <a:pt x="39" y="6"/>
                </a:cubicBezTo>
                <a:cubicBezTo>
                  <a:pt x="39" y="15"/>
                  <a:pt x="39" y="15"/>
                  <a:pt x="39" y="15"/>
                </a:cubicBezTo>
                <a:cubicBezTo>
                  <a:pt x="6" y="15"/>
                  <a:pt x="6" y="15"/>
                  <a:pt x="6" y="15"/>
                </a:cubicBezTo>
                <a:cubicBezTo>
                  <a:pt x="3" y="15"/>
                  <a:pt x="0" y="18"/>
                  <a:pt x="0" y="21"/>
                </a:cubicBezTo>
                <a:cubicBezTo>
                  <a:pt x="0" y="95"/>
                  <a:pt x="0" y="95"/>
                  <a:pt x="0" y="95"/>
                </a:cubicBezTo>
                <a:cubicBezTo>
                  <a:pt x="0" y="98"/>
                  <a:pt x="3" y="101"/>
                  <a:pt x="6" y="101"/>
                </a:cubicBezTo>
                <a:cubicBezTo>
                  <a:pt x="122" y="101"/>
                  <a:pt x="122" y="101"/>
                  <a:pt x="122" y="101"/>
                </a:cubicBezTo>
                <a:cubicBezTo>
                  <a:pt x="125" y="101"/>
                  <a:pt x="128" y="98"/>
                  <a:pt x="128" y="95"/>
                </a:cubicBezTo>
                <a:lnTo>
                  <a:pt x="128" y="21"/>
                </a:lnTo>
                <a:close/>
                <a:moveTo>
                  <a:pt x="44" y="5"/>
                </a:moveTo>
                <a:cubicBezTo>
                  <a:pt x="84" y="5"/>
                  <a:pt x="84" y="5"/>
                  <a:pt x="84" y="5"/>
                </a:cubicBezTo>
                <a:cubicBezTo>
                  <a:pt x="84" y="15"/>
                  <a:pt x="84" y="15"/>
                  <a:pt x="84" y="15"/>
                </a:cubicBezTo>
                <a:cubicBezTo>
                  <a:pt x="44" y="15"/>
                  <a:pt x="44" y="15"/>
                  <a:pt x="44" y="15"/>
                </a:cubicBezTo>
                <a:lnTo>
                  <a:pt x="44" y="5"/>
                </a:lnTo>
                <a:close/>
                <a:moveTo>
                  <a:pt x="22" y="96"/>
                </a:moveTo>
                <a:cubicBezTo>
                  <a:pt x="5" y="96"/>
                  <a:pt x="5" y="96"/>
                  <a:pt x="5" y="96"/>
                </a:cubicBezTo>
                <a:cubicBezTo>
                  <a:pt x="5" y="19"/>
                  <a:pt x="5" y="19"/>
                  <a:pt x="5" y="19"/>
                </a:cubicBezTo>
                <a:cubicBezTo>
                  <a:pt x="22" y="19"/>
                  <a:pt x="22" y="19"/>
                  <a:pt x="22" y="19"/>
                </a:cubicBezTo>
                <a:lnTo>
                  <a:pt x="22" y="96"/>
                </a:lnTo>
                <a:close/>
                <a:moveTo>
                  <a:pt x="101" y="96"/>
                </a:moveTo>
                <a:cubicBezTo>
                  <a:pt x="27" y="96"/>
                  <a:pt x="27" y="96"/>
                  <a:pt x="27" y="96"/>
                </a:cubicBezTo>
                <a:cubicBezTo>
                  <a:pt x="27" y="19"/>
                  <a:pt x="27" y="19"/>
                  <a:pt x="27" y="19"/>
                </a:cubicBezTo>
                <a:cubicBezTo>
                  <a:pt x="101" y="19"/>
                  <a:pt x="101" y="19"/>
                  <a:pt x="101" y="19"/>
                </a:cubicBezTo>
                <a:lnTo>
                  <a:pt x="101" y="96"/>
                </a:lnTo>
                <a:close/>
                <a:moveTo>
                  <a:pt x="123" y="96"/>
                </a:moveTo>
                <a:cubicBezTo>
                  <a:pt x="106" y="96"/>
                  <a:pt x="106" y="96"/>
                  <a:pt x="106" y="96"/>
                </a:cubicBezTo>
                <a:cubicBezTo>
                  <a:pt x="106" y="19"/>
                  <a:pt x="106" y="19"/>
                  <a:pt x="106" y="19"/>
                </a:cubicBezTo>
                <a:cubicBezTo>
                  <a:pt x="123" y="19"/>
                  <a:pt x="123" y="19"/>
                  <a:pt x="123" y="19"/>
                </a:cubicBezTo>
                <a:lnTo>
                  <a:pt x="123" y="96"/>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7" name="Freeform 47"/>
          <p:cNvSpPr>
            <a:spLocks noEditPoints="1"/>
          </p:cNvSpPr>
          <p:nvPr/>
        </p:nvSpPr>
        <p:spPr bwMode="auto">
          <a:xfrm>
            <a:off x="11139488" y="4149726"/>
            <a:ext cx="481013" cy="481013"/>
          </a:xfrm>
          <a:custGeom>
            <a:avLst/>
            <a:gdLst>
              <a:gd name="T0" fmla="*/ 126 w 128"/>
              <a:gd name="T1" fmla="*/ 0 h 128"/>
              <a:gd name="T2" fmla="*/ 96 w 128"/>
              <a:gd name="T3" fmla="*/ 0 h 128"/>
              <a:gd name="T4" fmla="*/ 94 w 128"/>
              <a:gd name="T5" fmla="*/ 2 h 128"/>
              <a:gd name="T6" fmla="*/ 96 w 128"/>
              <a:gd name="T7" fmla="*/ 5 h 128"/>
              <a:gd name="T8" fmla="*/ 120 w 128"/>
              <a:gd name="T9" fmla="*/ 5 h 128"/>
              <a:gd name="T10" fmla="*/ 85 w 128"/>
              <a:gd name="T11" fmla="*/ 40 h 128"/>
              <a:gd name="T12" fmla="*/ 84 w 128"/>
              <a:gd name="T13" fmla="*/ 39 h 128"/>
              <a:gd name="T14" fmla="*/ 50 w 128"/>
              <a:gd name="T15" fmla="*/ 27 h 128"/>
              <a:gd name="T16" fmla="*/ 0 w 128"/>
              <a:gd name="T17" fmla="*/ 78 h 128"/>
              <a:gd name="T18" fmla="*/ 50 w 128"/>
              <a:gd name="T19" fmla="*/ 128 h 128"/>
              <a:gd name="T20" fmla="*/ 101 w 128"/>
              <a:gd name="T21" fmla="*/ 78 h 128"/>
              <a:gd name="T22" fmla="*/ 89 w 128"/>
              <a:gd name="T23" fmla="*/ 44 h 128"/>
              <a:gd name="T24" fmla="*/ 88 w 128"/>
              <a:gd name="T25" fmla="*/ 43 h 128"/>
              <a:gd name="T26" fmla="*/ 123 w 128"/>
              <a:gd name="T27" fmla="*/ 8 h 128"/>
              <a:gd name="T28" fmla="*/ 123 w 128"/>
              <a:gd name="T29" fmla="*/ 32 h 128"/>
              <a:gd name="T30" fmla="*/ 126 w 128"/>
              <a:gd name="T31" fmla="*/ 34 h 128"/>
              <a:gd name="T32" fmla="*/ 128 w 128"/>
              <a:gd name="T33" fmla="*/ 32 h 128"/>
              <a:gd name="T34" fmla="*/ 128 w 128"/>
              <a:gd name="T35" fmla="*/ 2 h 128"/>
              <a:gd name="T36" fmla="*/ 126 w 128"/>
              <a:gd name="T37" fmla="*/ 0 h 128"/>
              <a:gd name="T38" fmla="*/ 93 w 128"/>
              <a:gd name="T39" fmla="*/ 60 h 128"/>
              <a:gd name="T40" fmla="*/ 96 w 128"/>
              <a:gd name="T41" fmla="*/ 78 h 128"/>
              <a:gd name="T42" fmla="*/ 93 w 128"/>
              <a:gd name="T43" fmla="*/ 95 h 128"/>
              <a:gd name="T44" fmla="*/ 83 w 128"/>
              <a:gd name="T45" fmla="*/ 110 h 128"/>
              <a:gd name="T46" fmla="*/ 68 w 128"/>
              <a:gd name="T47" fmla="*/ 120 h 128"/>
              <a:gd name="T48" fmla="*/ 50 w 128"/>
              <a:gd name="T49" fmla="*/ 123 h 128"/>
              <a:gd name="T50" fmla="*/ 33 w 128"/>
              <a:gd name="T51" fmla="*/ 120 h 128"/>
              <a:gd name="T52" fmla="*/ 18 w 128"/>
              <a:gd name="T53" fmla="*/ 110 h 128"/>
              <a:gd name="T54" fmla="*/ 8 w 128"/>
              <a:gd name="T55" fmla="*/ 95 h 128"/>
              <a:gd name="T56" fmla="*/ 5 w 128"/>
              <a:gd name="T57" fmla="*/ 78 h 128"/>
              <a:gd name="T58" fmla="*/ 8 w 128"/>
              <a:gd name="T59" fmla="*/ 60 h 128"/>
              <a:gd name="T60" fmla="*/ 18 w 128"/>
              <a:gd name="T61" fmla="*/ 45 h 128"/>
              <a:gd name="T62" fmla="*/ 33 w 128"/>
              <a:gd name="T63" fmla="*/ 35 h 128"/>
              <a:gd name="T64" fmla="*/ 68 w 128"/>
              <a:gd name="T65" fmla="*/ 35 h 128"/>
              <a:gd name="T66" fmla="*/ 83 w 128"/>
              <a:gd name="T67" fmla="*/ 45 h 128"/>
              <a:gd name="T68" fmla="*/ 93 w 128"/>
              <a:gd name="T69" fmla="*/ 6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28">
                <a:moveTo>
                  <a:pt x="126" y="0"/>
                </a:moveTo>
                <a:cubicBezTo>
                  <a:pt x="96" y="0"/>
                  <a:pt x="96" y="0"/>
                  <a:pt x="96" y="0"/>
                </a:cubicBezTo>
                <a:cubicBezTo>
                  <a:pt x="95" y="0"/>
                  <a:pt x="94" y="1"/>
                  <a:pt x="94" y="2"/>
                </a:cubicBezTo>
                <a:cubicBezTo>
                  <a:pt x="94" y="4"/>
                  <a:pt x="95" y="5"/>
                  <a:pt x="96" y="5"/>
                </a:cubicBezTo>
                <a:cubicBezTo>
                  <a:pt x="120" y="5"/>
                  <a:pt x="120" y="5"/>
                  <a:pt x="120" y="5"/>
                </a:cubicBezTo>
                <a:cubicBezTo>
                  <a:pt x="85" y="40"/>
                  <a:pt x="85" y="40"/>
                  <a:pt x="85" y="40"/>
                </a:cubicBezTo>
                <a:cubicBezTo>
                  <a:pt x="84" y="39"/>
                  <a:pt x="84" y="39"/>
                  <a:pt x="84" y="39"/>
                </a:cubicBezTo>
                <a:cubicBezTo>
                  <a:pt x="74" y="31"/>
                  <a:pt x="63" y="27"/>
                  <a:pt x="50" y="27"/>
                </a:cubicBezTo>
                <a:cubicBezTo>
                  <a:pt x="23" y="27"/>
                  <a:pt x="0" y="50"/>
                  <a:pt x="0" y="78"/>
                </a:cubicBezTo>
                <a:cubicBezTo>
                  <a:pt x="0" y="105"/>
                  <a:pt x="23" y="128"/>
                  <a:pt x="50" y="128"/>
                </a:cubicBezTo>
                <a:cubicBezTo>
                  <a:pt x="78" y="128"/>
                  <a:pt x="101" y="105"/>
                  <a:pt x="101" y="78"/>
                </a:cubicBezTo>
                <a:cubicBezTo>
                  <a:pt x="101" y="65"/>
                  <a:pt x="97" y="54"/>
                  <a:pt x="89" y="44"/>
                </a:cubicBezTo>
                <a:cubicBezTo>
                  <a:pt x="88" y="43"/>
                  <a:pt x="88" y="43"/>
                  <a:pt x="88" y="43"/>
                </a:cubicBezTo>
                <a:cubicBezTo>
                  <a:pt x="123" y="8"/>
                  <a:pt x="123" y="8"/>
                  <a:pt x="123" y="8"/>
                </a:cubicBezTo>
                <a:cubicBezTo>
                  <a:pt x="123" y="32"/>
                  <a:pt x="123" y="32"/>
                  <a:pt x="123" y="32"/>
                </a:cubicBezTo>
                <a:cubicBezTo>
                  <a:pt x="123" y="33"/>
                  <a:pt x="124" y="34"/>
                  <a:pt x="126" y="34"/>
                </a:cubicBezTo>
                <a:cubicBezTo>
                  <a:pt x="127" y="34"/>
                  <a:pt x="128" y="33"/>
                  <a:pt x="128" y="32"/>
                </a:cubicBezTo>
                <a:cubicBezTo>
                  <a:pt x="128" y="2"/>
                  <a:pt x="128" y="2"/>
                  <a:pt x="128" y="2"/>
                </a:cubicBezTo>
                <a:cubicBezTo>
                  <a:pt x="128" y="1"/>
                  <a:pt x="127" y="0"/>
                  <a:pt x="126" y="0"/>
                </a:cubicBezTo>
                <a:close/>
                <a:moveTo>
                  <a:pt x="93" y="60"/>
                </a:moveTo>
                <a:cubicBezTo>
                  <a:pt x="95" y="65"/>
                  <a:pt x="96" y="71"/>
                  <a:pt x="96" y="78"/>
                </a:cubicBezTo>
                <a:cubicBezTo>
                  <a:pt x="96" y="84"/>
                  <a:pt x="95" y="90"/>
                  <a:pt x="93" y="95"/>
                </a:cubicBezTo>
                <a:cubicBezTo>
                  <a:pt x="90" y="101"/>
                  <a:pt x="87" y="106"/>
                  <a:pt x="83" y="110"/>
                </a:cubicBezTo>
                <a:cubicBezTo>
                  <a:pt x="79" y="114"/>
                  <a:pt x="74" y="118"/>
                  <a:pt x="68" y="120"/>
                </a:cubicBezTo>
                <a:cubicBezTo>
                  <a:pt x="63" y="122"/>
                  <a:pt x="57" y="123"/>
                  <a:pt x="50" y="123"/>
                </a:cubicBezTo>
                <a:cubicBezTo>
                  <a:pt x="44" y="123"/>
                  <a:pt x="38" y="122"/>
                  <a:pt x="33" y="120"/>
                </a:cubicBezTo>
                <a:cubicBezTo>
                  <a:pt x="27" y="118"/>
                  <a:pt x="22" y="114"/>
                  <a:pt x="18" y="110"/>
                </a:cubicBezTo>
                <a:cubicBezTo>
                  <a:pt x="14" y="106"/>
                  <a:pt x="10" y="101"/>
                  <a:pt x="8" y="95"/>
                </a:cubicBezTo>
                <a:cubicBezTo>
                  <a:pt x="6" y="90"/>
                  <a:pt x="5" y="84"/>
                  <a:pt x="5" y="78"/>
                </a:cubicBezTo>
                <a:cubicBezTo>
                  <a:pt x="5" y="71"/>
                  <a:pt x="6" y="65"/>
                  <a:pt x="8" y="60"/>
                </a:cubicBezTo>
                <a:cubicBezTo>
                  <a:pt x="10" y="54"/>
                  <a:pt x="14" y="49"/>
                  <a:pt x="18" y="45"/>
                </a:cubicBezTo>
                <a:cubicBezTo>
                  <a:pt x="22" y="41"/>
                  <a:pt x="27" y="38"/>
                  <a:pt x="33" y="35"/>
                </a:cubicBezTo>
                <a:cubicBezTo>
                  <a:pt x="44" y="30"/>
                  <a:pt x="57" y="30"/>
                  <a:pt x="68" y="35"/>
                </a:cubicBezTo>
                <a:cubicBezTo>
                  <a:pt x="74" y="38"/>
                  <a:pt x="79" y="41"/>
                  <a:pt x="83" y="45"/>
                </a:cubicBezTo>
                <a:cubicBezTo>
                  <a:pt x="87" y="49"/>
                  <a:pt x="90" y="54"/>
                  <a:pt x="93" y="6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8" name="Freeform 48"/>
          <p:cNvSpPr>
            <a:spLocks noEditPoints="1"/>
          </p:cNvSpPr>
          <p:nvPr/>
        </p:nvSpPr>
        <p:spPr bwMode="auto">
          <a:xfrm>
            <a:off x="10242550" y="4149726"/>
            <a:ext cx="352425" cy="481013"/>
          </a:xfrm>
          <a:custGeom>
            <a:avLst/>
            <a:gdLst>
              <a:gd name="T0" fmla="*/ 51 w 94"/>
              <a:gd name="T1" fmla="*/ 93 h 128"/>
              <a:gd name="T2" fmla="*/ 94 w 94"/>
              <a:gd name="T3" fmla="*/ 47 h 128"/>
              <a:gd name="T4" fmla="*/ 47 w 94"/>
              <a:gd name="T5" fmla="*/ 0 h 128"/>
              <a:gd name="T6" fmla="*/ 0 w 94"/>
              <a:gd name="T7" fmla="*/ 47 h 128"/>
              <a:gd name="T8" fmla="*/ 43 w 94"/>
              <a:gd name="T9" fmla="*/ 93 h 128"/>
              <a:gd name="T10" fmla="*/ 45 w 94"/>
              <a:gd name="T11" fmla="*/ 94 h 128"/>
              <a:gd name="T12" fmla="*/ 45 w 94"/>
              <a:gd name="T13" fmla="*/ 109 h 128"/>
              <a:gd name="T14" fmla="*/ 32 w 94"/>
              <a:gd name="T15" fmla="*/ 109 h 128"/>
              <a:gd name="T16" fmla="*/ 30 w 94"/>
              <a:gd name="T17" fmla="*/ 111 h 128"/>
              <a:gd name="T18" fmla="*/ 32 w 94"/>
              <a:gd name="T19" fmla="*/ 113 h 128"/>
              <a:gd name="T20" fmla="*/ 45 w 94"/>
              <a:gd name="T21" fmla="*/ 113 h 128"/>
              <a:gd name="T22" fmla="*/ 45 w 94"/>
              <a:gd name="T23" fmla="*/ 126 h 128"/>
              <a:gd name="T24" fmla="*/ 47 w 94"/>
              <a:gd name="T25" fmla="*/ 128 h 128"/>
              <a:gd name="T26" fmla="*/ 49 w 94"/>
              <a:gd name="T27" fmla="*/ 126 h 128"/>
              <a:gd name="T28" fmla="*/ 49 w 94"/>
              <a:gd name="T29" fmla="*/ 113 h 128"/>
              <a:gd name="T30" fmla="*/ 62 w 94"/>
              <a:gd name="T31" fmla="*/ 113 h 128"/>
              <a:gd name="T32" fmla="*/ 64 w 94"/>
              <a:gd name="T33" fmla="*/ 111 h 128"/>
              <a:gd name="T34" fmla="*/ 62 w 94"/>
              <a:gd name="T35" fmla="*/ 109 h 128"/>
              <a:gd name="T36" fmla="*/ 49 w 94"/>
              <a:gd name="T37" fmla="*/ 109 h 128"/>
              <a:gd name="T38" fmla="*/ 49 w 94"/>
              <a:gd name="T39" fmla="*/ 94 h 128"/>
              <a:gd name="T40" fmla="*/ 51 w 94"/>
              <a:gd name="T41" fmla="*/ 93 h 128"/>
              <a:gd name="T42" fmla="*/ 47 w 94"/>
              <a:gd name="T43" fmla="*/ 89 h 128"/>
              <a:gd name="T44" fmla="*/ 31 w 94"/>
              <a:gd name="T45" fmla="*/ 86 h 128"/>
              <a:gd name="T46" fmla="*/ 17 w 94"/>
              <a:gd name="T47" fmla="*/ 77 h 128"/>
              <a:gd name="T48" fmla="*/ 8 w 94"/>
              <a:gd name="T49" fmla="*/ 63 h 128"/>
              <a:gd name="T50" fmla="*/ 5 w 94"/>
              <a:gd name="T51" fmla="*/ 47 h 128"/>
              <a:gd name="T52" fmla="*/ 8 w 94"/>
              <a:gd name="T53" fmla="*/ 30 h 128"/>
              <a:gd name="T54" fmla="*/ 17 w 94"/>
              <a:gd name="T55" fmla="*/ 17 h 128"/>
              <a:gd name="T56" fmla="*/ 31 w 94"/>
              <a:gd name="T57" fmla="*/ 8 h 128"/>
              <a:gd name="T58" fmla="*/ 63 w 94"/>
              <a:gd name="T59" fmla="*/ 8 h 128"/>
              <a:gd name="T60" fmla="*/ 77 w 94"/>
              <a:gd name="T61" fmla="*/ 17 h 128"/>
              <a:gd name="T62" fmla="*/ 86 w 94"/>
              <a:gd name="T63" fmla="*/ 30 h 128"/>
              <a:gd name="T64" fmla="*/ 89 w 94"/>
              <a:gd name="T65" fmla="*/ 47 h 128"/>
              <a:gd name="T66" fmla="*/ 86 w 94"/>
              <a:gd name="T67" fmla="*/ 63 h 128"/>
              <a:gd name="T68" fmla="*/ 77 w 94"/>
              <a:gd name="T69" fmla="*/ 77 h 128"/>
              <a:gd name="T70" fmla="*/ 63 w 94"/>
              <a:gd name="T71" fmla="*/ 86 h 128"/>
              <a:gd name="T72" fmla="*/ 47 w 94"/>
              <a:gd name="T73" fmla="*/ 8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4" h="128">
                <a:moveTo>
                  <a:pt x="51" y="93"/>
                </a:moveTo>
                <a:cubicBezTo>
                  <a:pt x="75" y="92"/>
                  <a:pt x="94" y="71"/>
                  <a:pt x="94" y="47"/>
                </a:cubicBezTo>
                <a:cubicBezTo>
                  <a:pt x="94" y="21"/>
                  <a:pt x="73" y="0"/>
                  <a:pt x="47" y="0"/>
                </a:cubicBezTo>
                <a:cubicBezTo>
                  <a:pt x="21" y="0"/>
                  <a:pt x="0" y="21"/>
                  <a:pt x="0" y="47"/>
                </a:cubicBezTo>
                <a:cubicBezTo>
                  <a:pt x="0" y="71"/>
                  <a:pt x="19" y="92"/>
                  <a:pt x="43" y="93"/>
                </a:cubicBezTo>
                <a:cubicBezTo>
                  <a:pt x="45" y="94"/>
                  <a:pt x="45" y="94"/>
                  <a:pt x="45" y="94"/>
                </a:cubicBezTo>
                <a:cubicBezTo>
                  <a:pt x="45" y="109"/>
                  <a:pt x="45" y="109"/>
                  <a:pt x="45" y="109"/>
                </a:cubicBezTo>
                <a:cubicBezTo>
                  <a:pt x="32" y="109"/>
                  <a:pt x="32" y="109"/>
                  <a:pt x="32" y="109"/>
                </a:cubicBezTo>
                <a:cubicBezTo>
                  <a:pt x="31" y="109"/>
                  <a:pt x="30" y="110"/>
                  <a:pt x="30" y="111"/>
                </a:cubicBezTo>
                <a:cubicBezTo>
                  <a:pt x="30" y="112"/>
                  <a:pt x="31" y="113"/>
                  <a:pt x="32" y="113"/>
                </a:cubicBezTo>
                <a:cubicBezTo>
                  <a:pt x="45" y="113"/>
                  <a:pt x="45" y="113"/>
                  <a:pt x="45" y="113"/>
                </a:cubicBezTo>
                <a:cubicBezTo>
                  <a:pt x="45" y="126"/>
                  <a:pt x="45" y="126"/>
                  <a:pt x="45" y="126"/>
                </a:cubicBezTo>
                <a:cubicBezTo>
                  <a:pt x="45" y="127"/>
                  <a:pt x="46" y="128"/>
                  <a:pt x="47" y="128"/>
                </a:cubicBezTo>
                <a:cubicBezTo>
                  <a:pt x="48" y="128"/>
                  <a:pt x="49" y="127"/>
                  <a:pt x="49" y="126"/>
                </a:cubicBezTo>
                <a:cubicBezTo>
                  <a:pt x="49" y="113"/>
                  <a:pt x="49" y="113"/>
                  <a:pt x="49" y="113"/>
                </a:cubicBezTo>
                <a:cubicBezTo>
                  <a:pt x="62" y="113"/>
                  <a:pt x="62" y="113"/>
                  <a:pt x="62" y="113"/>
                </a:cubicBezTo>
                <a:cubicBezTo>
                  <a:pt x="63" y="113"/>
                  <a:pt x="64" y="112"/>
                  <a:pt x="64" y="111"/>
                </a:cubicBezTo>
                <a:cubicBezTo>
                  <a:pt x="64" y="110"/>
                  <a:pt x="63" y="109"/>
                  <a:pt x="62" y="109"/>
                </a:cubicBezTo>
                <a:cubicBezTo>
                  <a:pt x="49" y="109"/>
                  <a:pt x="49" y="109"/>
                  <a:pt x="49" y="109"/>
                </a:cubicBezTo>
                <a:cubicBezTo>
                  <a:pt x="49" y="94"/>
                  <a:pt x="49" y="94"/>
                  <a:pt x="49" y="94"/>
                </a:cubicBezTo>
                <a:lnTo>
                  <a:pt x="51" y="93"/>
                </a:lnTo>
                <a:close/>
                <a:moveTo>
                  <a:pt x="47" y="89"/>
                </a:moveTo>
                <a:cubicBezTo>
                  <a:pt x="41" y="89"/>
                  <a:pt x="36" y="88"/>
                  <a:pt x="31" y="86"/>
                </a:cubicBezTo>
                <a:cubicBezTo>
                  <a:pt x="26" y="84"/>
                  <a:pt x="21" y="80"/>
                  <a:pt x="17" y="77"/>
                </a:cubicBezTo>
                <a:cubicBezTo>
                  <a:pt x="13" y="73"/>
                  <a:pt x="10" y="68"/>
                  <a:pt x="8" y="63"/>
                </a:cubicBezTo>
                <a:cubicBezTo>
                  <a:pt x="6" y="58"/>
                  <a:pt x="5" y="52"/>
                  <a:pt x="5" y="47"/>
                </a:cubicBezTo>
                <a:cubicBezTo>
                  <a:pt x="5" y="41"/>
                  <a:pt x="6" y="36"/>
                  <a:pt x="8" y="30"/>
                </a:cubicBezTo>
                <a:cubicBezTo>
                  <a:pt x="10" y="25"/>
                  <a:pt x="13" y="21"/>
                  <a:pt x="17" y="17"/>
                </a:cubicBezTo>
                <a:cubicBezTo>
                  <a:pt x="21" y="13"/>
                  <a:pt x="26" y="10"/>
                  <a:pt x="31" y="8"/>
                </a:cubicBezTo>
                <a:cubicBezTo>
                  <a:pt x="41" y="3"/>
                  <a:pt x="53" y="3"/>
                  <a:pt x="63" y="8"/>
                </a:cubicBezTo>
                <a:cubicBezTo>
                  <a:pt x="68" y="10"/>
                  <a:pt x="73" y="13"/>
                  <a:pt x="77" y="17"/>
                </a:cubicBezTo>
                <a:cubicBezTo>
                  <a:pt x="81" y="21"/>
                  <a:pt x="84" y="25"/>
                  <a:pt x="86" y="30"/>
                </a:cubicBezTo>
                <a:cubicBezTo>
                  <a:pt x="88" y="36"/>
                  <a:pt x="89" y="41"/>
                  <a:pt x="89" y="47"/>
                </a:cubicBezTo>
                <a:cubicBezTo>
                  <a:pt x="89" y="52"/>
                  <a:pt x="88" y="58"/>
                  <a:pt x="86" y="63"/>
                </a:cubicBezTo>
                <a:cubicBezTo>
                  <a:pt x="84" y="68"/>
                  <a:pt x="81" y="73"/>
                  <a:pt x="77" y="77"/>
                </a:cubicBezTo>
                <a:cubicBezTo>
                  <a:pt x="73" y="80"/>
                  <a:pt x="68" y="84"/>
                  <a:pt x="63" y="86"/>
                </a:cubicBezTo>
                <a:cubicBezTo>
                  <a:pt x="58" y="88"/>
                  <a:pt x="53" y="89"/>
                  <a:pt x="47" y="89"/>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9" name="Freeform 49"/>
          <p:cNvSpPr>
            <a:spLocks noEditPoints="1"/>
          </p:cNvSpPr>
          <p:nvPr/>
        </p:nvSpPr>
        <p:spPr bwMode="auto">
          <a:xfrm>
            <a:off x="9217025" y="4173538"/>
            <a:ext cx="481013" cy="434975"/>
          </a:xfrm>
          <a:custGeom>
            <a:avLst/>
            <a:gdLst>
              <a:gd name="T0" fmla="*/ 122 w 128"/>
              <a:gd name="T1" fmla="*/ 0 h 116"/>
              <a:gd name="T2" fmla="*/ 6 w 128"/>
              <a:gd name="T3" fmla="*/ 0 h 116"/>
              <a:gd name="T4" fmla="*/ 0 w 128"/>
              <a:gd name="T5" fmla="*/ 6 h 116"/>
              <a:gd name="T6" fmla="*/ 0 w 128"/>
              <a:gd name="T7" fmla="*/ 110 h 116"/>
              <a:gd name="T8" fmla="*/ 6 w 128"/>
              <a:gd name="T9" fmla="*/ 116 h 116"/>
              <a:gd name="T10" fmla="*/ 122 w 128"/>
              <a:gd name="T11" fmla="*/ 116 h 116"/>
              <a:gd name="T12" fmla="*/ 128 w 128"/>
              <a:gd name="T13" fmla="*/ 110 h 116"/>
              <a:gd name="T14" fmla="*/ 128 w 128"/>
              <a:gd name="T15" fmla="*/ 6 h 116"/>
              <a:gd name="T16" fmla="*/ 122 w 128"/>
              <a:gd name="T17" fmla="*/ 0 h 116"/>
              <a:gd name="T18" fmla="*/ 123 w 128"/>
              <a:gd name="T19" fmla="*/ 111 h 116"/>
              <a:gd name="T20" fmla="*/ 5 w 128"/>
              <a:gd name="T21" fmla="*/ 111 h 116"/>
              <a:gd name="T22" fmla="*/ 5 w 128"/>
              <a:gd name="T23" fmla="*/ 86 h 116"/>
              <a:gd name="T24" fmla="*/ 123 w 128"/>
              <a:gd name="T25" fmla="*/ 86 h 116"/>
              <a:gd name="T26" fmla="*/ 123 w 128"/>
              <a:gd name="T27" fmla="*/ 111 h 116"/>
              <a:gd name="T28" fmla="*/ 123 w 128"/>
              <a:gd name="T29" fmla="*/ 82 h 116"/>
              <a:gd name="T30" fmla="*/ 5 w 128"/>
              <a:gd name="T31" fmla="*/ 82 h 116"/>
              <a:gd name="T32" fmla="*/ 5 w 128"/>
              <a:gd name="T33" fmla="*/ 47 h 116"/>
              <a:gd name="T34" fmla="*/ 42 w 128"/>
              <a:gd name="T35" fmla="*/ 47 h 116"/>
              <a:gd name="T36" fmla="*/ 50 w 128"/>
              <a:gd name="T37" fmla="*/ 68 h 116"/>
              <a:gd name="T38" fmla="*/ 55 w 128"/>
              <a:gd name="T39" fmla="*/ 68 h 116"/>
              <a:gd name="T40" fmla="*/ 70 w 128"/>
              <a:gd name="T41" fmla="*/ 28 h 116"/>
              <a:gd name="T42" fmla="*/ 77 w 128"/>
              <a:gd name="T43" fmla="*/ 45 h 116"/>
              <a:gd name="T44" fmla="*/ 79 w 128"/>
              <a:gd name="T45" fmla="*/ 47 h 116"/>
              <a:gd name="T46" fmla="*/ 123 w 128"/>
              <a:gd name="T47" fmla="*/ 47 h 116"/>
              <a:gd name="T48" fmla="*/ 123 w 128"/>
              <a:gd name="T49" fmla="*/ 82 h 116"/>
              <a:gd name="T50" fmla="*/ 123 w 128"/>
              <a:gd name="T51" fmla="*/ 42 h 116"/>
              <a:gd name="T52" fmla="*/ 81 w 128"/>
              <a:gd name="T53" fmla="*/ 42 h 116"/>
              <a:gd name="T54" fmla="*/ 73 w 128"/>
              <a:gd name="T55" fmla="*/ 22 h 116"/>
              <a:gd name="T56" fmla="*/ 68 w 128"/>
              <a:gd name="T57" fmla="*/ 22 h 116"/>
              <a:gd name="T58" fmla="*/ 53 w 128"/>
              <a:gd name="T59" fmla="*/ 61 h 116"/>
              <a:gd name="T60" fmla="*/ 46 w 128"/>
              <a:gd name="T61" fmla="*/ 44 h 116"/>
              <a:gd name="T62" fmla="*/ 44 w 128"/>
              <a:gd name="T63" fmla="*/ 42 h 116"/>
              <a:gd name="T64" fmla="*/ 5 w 128"/>
              <a:gd name="T65" fmla="*/ 42 h 116"/>
              <a:gd name="T66" fmla="*/ 5 w 128"/>
              <a:gd name="T67" fmla="*/ 5 h 116"/>
              <a:gd name="T68" fmla="*/ 123 w 128"/>
              <a:gd name="T69" fmla="*/ 5 h 116"/>
              <a:gd name="T70" fmla="*/ 123 w 128"/>
              <a:gd name="T71" fmla="*/ 4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8" h="116">
                <a:moveTo>
                  <a:pt x="122" y="0"/>
                </a:moveTo>
                <a:cubicBezTo>
                  <a:pt x="6" y="0"/>
                  <a:pt x="6" y="0"/>
                  <a:pt x="6" y="0"/>
                </a:cubicBezTo>
                <a:cubicBezTo>
                  <a:pt x="3" y="0"/>
                  <a:pt x="0" y="3"/>
                  <a:pt x="0" y="6"/>
                </a:cubicBezTo>
                <a:cubicBezTo>
                  <a:pt x="0" y="110"/>
                  <a:pt x="0" y="110"/>
                  <a:pt x="0" y="110"/>
                </a:cubicBezTo>
                <a:cubicBezTo>
                  <a:pt x="0" y="113"/>
                  <a:pt x="3" y="116"/>
                  <a:pt x="6" y="116"/>
                </a:cubicBezTo>
                <a:cubicBezTo>
                  <a:pt x="122" y="116"/>
                  <a:pt x="122" y="116"/>
                  <a:pt x="122" y="116"/>
                </a:cubicBezTo>
                <a:cubicBezTo>
                  <a:pt x="125" y="116"/>
                  <a:pt x="128" y="113"/>
                  <a:pt x="128" y="110"/>
                </a:cubicBezTo>
                <a:cubicBezTo>
                  <a:pt x="128" y="6"/>
                  <a:pt x="128" y="6"/>
                  <a:pt x="128" y="6"/>
                </a:cubicBezTo>
                <a:cubicBezTo>
                  <a:pt x="128" y="3"/>
                  <a:pt x="125" y="0"/>
                  <a:pt x="122" y="0"/>
                </a:cubicBezTo>
                <a:close/>
                <a:moveTo>
                  <a:pt x="123" y="111"/>
                </a:moveTo>
                <a:cubicBezTo>
                  <a:pt x="5" y="111"/>
                  <a:pt x="5" y="111"/>
                  <a:pt x="5" y="111"/>
                </a:cubicBezTo>
                <a:cubicBezTo>
                  <a:pt x="5" y="86"/>
                  <a:pt x="5" y="86"/>
                  <a:pt x="5" y="86"/>
                </a:cubicBezTo>
                <a:cubicBezTo>
                  <a:pt x="123" y="86"/>
                  <a:pt x="123" y="86"/>
                  <a:pt x="123" y="86"/>
                </a:cubicBezTo>
                <a:lnTo>
                  <a:pt x="123" y="111"/>
                </a:lnTo>
                <a:close/>
                <a:moveTo>
                  <a:pt x="123" y="82"/>
                </a:moveTo>
                <a:cubicBezTo>
                  <a:pt x="5" y="82"/>
                  <a:pt x="5" y="82"/>
                  <a:pt x="5" y="82"/>
                </a:cubicBezTo>
                <a:cubicBezTo>
                  <a:pt x="5" y="47"/>
                  <a:pt x="5" y="47"/>
                  <a:pt x="5" y="47"/>
                </a:cubicBezTo>
                <a:cubicBezTo>
                  <a:pt x="42" y="47"/>
                  <a:pt x="42" y="47"/>
                  <a:pt x="42" y="47"/>
                </a:cubicBezTo>
                <a:cubicBezTo>
                  <a:pt x="50" y="68"/>
                  <a:pt x="50" y="68"/>
                  <a:pt x="50" y="68"/>
                </a:cubicBezTo>
                <a:cubicBezTo>
                  <a:pt x="51" y="69"/>
                  <a:pt x="54" y="69"/>
                  <a:pt x="55" y="68"/>
                </a:cubicBezTo>
                <a:cubicBezTo>
                  <a:pt x="70" y="28"/>
                  <a:pt x="70" y="28"/>
                  <a:pt x="70" y="28"/>
                </a:cubicBezTo>
                <a:cubicBezTo>
                  <a:pt x="77" y="45"/>
                  <a:pt x="77" y="45"/>
                  <a:pt x="77" y="45"/>
                </a:cubicBezTo>
                <a:cubicBezTo>
                  <a:pt x="78" y="46"/>
                  <a:pt x="78" y="47"/>
                  <a:pt x="79" y="47"/>
                </a:cubicBezTo>
                <a:cubicBezTo>
                  <a:pt x="123" y="47"/>
                  <a:pt x="123" y="47"/>
                  <a:pt x="123" y="47"/>
                </a:cubicBezTo>
                <a:lnTo>
                  <a:pt x="123" y="82"/>
                </a:lnTo>
                <a:close/>
                <a:moveTo>
                  <a:pt x="123" y="42"/>
                </a:moveTo>
                <a:cubicBezTo>
                  <a:pt x="81" y="42"/>
                  <a:pt x="81" y="42"/>
                  <a:pt x="81" y="42"/>
                </a:cubicBezTo>
                <a:cubicBezTo>
                  <a:pt x="73" y="22"/>
                  <a:pt x="73" y="22"/>
                  <a:pt x="73" y="22"/>
                </a:cubicBezTo>
                <a:cubicBezTo>
                  <a:pt x="72" y="20"/>
                  <a:pt x="69" y="20"/>
                  <a:pt x="68" y="22"/>
                </a:cubicBezTo>
                <a:cubicBezTo>
                  <a:pt x="53" y="61"/>
                  <a:pt x="53" y="61"/>
                  <a:pt x="53" y="61"/>
                </a:cubicBezTo>
                <a:cubicBezTo>
                  <a:pt x="46" y="44"/>
                  <a:pt x="46" y="44"/>
                  <a:pt x="46" y="44"/>
                </a:cubicBezTo>
                <a:cubicBezTo>
                  <a:pt x="46" y="43"/>
                  <a:pt x="45" y="42"/>
                  <a:pt x="44" y="42"/>
                </a:cubicBezTo>
                <a:cubicBezTo>
                  <a:pt x="5" y="42"/>
                  <a:pt x="5" y="42"/>
                  <a:pt x="5" y="42"/>
                </a:cubicBezTo>
                <a:cubicBezTo>
                  <a:pt x="5" y="5"/>
                  <a:pt x="5" y="5"/>
                  <a:pt x="5" y="5"/>
                </a:cubicBezTo>
                <a:cubicBezTo>
                  <a:pt x="123" y="5"/>
                  <a:pt x="123" y="5"/>
                  <a:pt x="123" y="5"/>
                </a:cubicBezTo>
                <a:lnTo>
                  <a:pt x="123" y="42"/>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0" name="Oval 50"/>
          <p:cNvSpPr>
            <a:spLocks noChangeArrowheads="1"/>
          </p:cNvSpPr>
          <p:nvPr/>
        </p:nvSpPr>
        <p:spPr bwMode="auto">
          <a:xfrm>
            <a:off x="9367838" y="4529138"/>
            <a:ext cx="30163" cy="30163"/>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1" name="Oval 51"/>
          <p:cNvSpPr>
            <a:spLocks noChangeArrowheads="1"/>
          </p:cNvSpPr>
          <p:nvPr/>
        </p:nvSpPr>
        <p:spPr bwMode="auto">
          <a:xfrm>
            <a:off x="9442450" y="4529138"/>
            <a:ext cx="30163" cy="30163"/>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2" name="Oval 52"/>
          <p:cNvSpPr>
            <a:spLocks noChangeArrowheads="1"/>
          </p:cNvSpPr>
          <p:nvPr/>
        </p:nvSpPr>
        <p:spPr bwMode="auto">
          <a:xfrm>
            <a:off x="9518650" y="4529138"/>
            <a:ext cx="30163" cy="30163"/>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3" name="Freeform 53"/>
          <p:cNvSpPr>
            <a:spLocks noEditPoints="1"/>
          </p:cNvSpPr>
          <p:nvPr/>
        </p:nvSpPr>
        <p:spPr bwMode="auto">
          <a:xfrm>
            <a:off x="8256588" y="4149726"/>
            <a:ext cx="481013" cy="481013"/>
          </a:xfrm>
          <a:custGeom>
            <a:avLst/>
            <a:gdLst>
              <a:gd name="T0" fmla="*/ 117 w 128"/>
              <a:gd name="T1" fmla="*/ 64 h 128"/>
              <a:gd name="T2" fmla="*/ 118 w 128"/>
              <a:gd name="T3" fmla="*/ 63 h 128"/>
              <a:gd name="T4" fmla="*/ 128 w 128"/>
              <a:gd name="T5" fmla="*/ 50 h 128"/>
              <a:gd name="T6" fmla="*/ 115 w 128"/>
              <a:gd name="T7" fmla="*/ 37 h 128"/>
              <a:gd name="T8" fmla="*/ 101 w 128"/>
              <a:gd name="T9" fmla="*/ 50 h 128"/>
              <a:gd name="T10" fmla="*/ 111 w 128"/>
              <a:gd name="T11" fmla="*/ 63 h 128"/>
              <a:gd name="T12" fmla="*/ 112 w 128"/>
              <a:gd name="T13" fmla="*/ 64 h 128"/>
              <a:gd name="T14" fmla="*/ 112 w 128"/>
              <a:gd name="T15" fmla="*/ 86 h 128"/>
              <a:gd name="T16" fmla="*/ 109 w 128"/>
              <a:gd name="T17" fmla="*/ 101 h 128"/>
              <a:gd name="T18" fmla="*/ 101 w 128"/>
              <a:gd name="T19" fmla="*/ 113 h 128"/>
              <a:gd name="T20" fmla="*/ 90 w 128"/>
              <a:gd name="T21" fmla="*/ 121 h 128"/>
              <a:gd name="T22" fmla="*/ 61 w 128"/>
              <a:gd name="T23" fmla="*/ 121 h 128"/>
              <a:gd name="T24" fmla="*/ 49 w 128"/>
              <a:gd name="T25" fmla="*/ 113 h 128"/>
              <a:gd name="T26" fmla="*/ 41 w 128"/>
              <a:gd name="T27" fmla="*/ 101 h 128"/>
              <a:gd name="T28" fmla="*/ 38 w 128"/>
              <a:gd name="T29" fmla="*/ 87 h 128"/>
              <a:gd name="T30" fmla="*/ 38 w 128"/>
              <a:gd name="T31" fmla="*/ 86 h 128"/>
              <a:gd name="T32" fmla="*/ 39 w 128"/>
              <a:gd name="T33" fmla="*/ 86 h 128"/>
              <a:gd name="T34" fmla="*/ 71 w 128"/>
              <a:gd name="T35" fmla="*/ 50 h 128"/>
              <a:gd name="T36" fmla="*/ 71 w 128"/>
              <a:gd name="T37" fmla="*/ 2 h 128"/>
              <a:gd name="T38" fmla="*/ 69 w 128"/>
              <a:gd name="T39" fmla="*/ 0 h 128"/>
              <a:gd name="T40" fmla="*/ 62 w 128"/>
              <a:gd name="T41" fmla="*/ 0 h 128"/>
              <a:gd name="T42" fmla="*/ 59 w 128"/>
              <a:gd name="T43" fmla="*/ 2 h 128"/>
              <a:gd name="T44" fmla="*/ 62 w 128"/>
              <a:gd name="T45" fmla="*/ 5 h 128"/>
              <a:gd name="T46" fmla="*/ 67 w 128"/>
              <a:gd name="T47" fmla="*/ 5 h 128"/>
              <a:gd name="T48" fmla="*/ 67 w 128"/>
              <a:gd name="T49" fmla="*/ 50 h 128"/>
              <a:gd name="T50" fmla="*/ 58 w 128"/>
              <a:gd name="T51" fmla="*/ 72 h 128"/>
              <a:gd name="T52" fmla="*/ 36 w 128"/>
              <a:gd name="T53" fmla="*/ 82 h 128"/>
              <a:gd name="T54" fmla="*/ 14 w 128"/>
              <a:gd name="T55" fmla="*/ 72 h 128"/>
              <a:gd name="T56" fmla="*/ 5 w 128"/>
              <a:gd name="T57" fmla="*/ 50 h 128"/>
              <a:gd name="T58" fmla="*/ 5 w 128"/>
              <a:gd name="T59" fmla="*/ 5 h 128"/>
              <a:gd name="T60" fmla="*/ 10 w 128"/>
              <a:gd name="T61" fmla="*/ 5 h 128"/>
              <a:gd name="T62" fmla="*/ 12 w 128"/>
              <a:gd name="T63" fmla="*/ 2 h 128"/>
              <a:gd name="T64" fmla="*/ 10 w 128"/>
              <a:gd name="T65" fmla="*/ 0 h 128"/>
              <a:gd name="T66" fmla="*/ 2 w 128"/>
              <a:gd name="T67" fmla="*/ 0 h 128"/>
              <a:gd name="T68" fmla="*/ 0 w 128"/>
              <a:gd name="T69" fmla="*/ 2 h 128"/>
              <a:gd name="T70" fmla="*/ 0 w 128"/>
              <a:gd name="T71" fmla="*/ 2 h 128"/>
              <a:gd name="T72" fmla="*/ 0 w 128"/>
              <a:gd name="T73" fmla="*/ 50 h 128"/>
              <a:gd name="T74" fmla="*/ 32 w 128"/>
              <a:gd name="T75" fmla="*/ 86 h 128"/>
              <a:gd name="T76" fmla="*/ 33 w 128"/>
              <a:gd name="T77" fmla="*/ 86 h 128"/>
              <a:gd name="T78" fmla="*/ 33 w 128"/>
              <a:gd name="T79" fmla="*/ 87 h 128"/>
              <a:gd name="T80" fmla="*/ 75 w 128"/>
              <a:gd name="T81" fmla="*/ 128 h 128"/>
              <a:gd name="T82" fmla="*/ 117 w 128"/>
              <a:gd name="T83" fmla="*/ 86 h 128"/>
              <a:gd name="T84" fmla="*/ 117 w 128"/>
              <a:gd name="T85" fmla="*/ 64 h 128"/>
              <a:gd name="T86" fmla="*/ 106 w 128"/>
              <a:gd name="T87" fmla="*/ 50 h 128"/>
              <a:gd name="T88" fmla="*/ 115 w 128"/>
              <a:gd name="T89" fmla="*/ 42 h 128"/>
              <a:gd name="T90" fmla="*/ 123 w 128"/>
              <a:gd name="T91" fmla="*/ 50 h 128"/>
              <a:gd name="T92" fmla="*/ 115 w 128"/>
              <a:gd name="T93" fmla="*/ 59 h 128"/>
              <a:gd name="T94" fmla="*/ 106 w 128"/>
              <a:gd name="T95" fmla="*/ 5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 h="128">
                <a:moveTo>
                  <a:pt x="117" y="64"/>
                </a:moveTo>
                <a:cubicBezTo>
                  <a:pt x="118" y="63"/>
                  <a:pt x="118" y="63"/>
                  <a:pt x="118" y="63"/>
                </a:cubicBezTo>
                <a:cubicBezTo>
                  <a:pt x="124" y="62"/>
                  <a:pt x="128" y="57"/>
                  <a:pt x="128" y="50"/>
                </a:cubicBezTo>
                <a:cubicBezTo>
                  <a:pt x="128" y="43"/>
                  <a:pt x="122" y="37"/>
                  <a:pt x="115" y="37"/>
                </a:cubicBezTo>
                <a:cubicBezTo>
                  <a:pt x="107" y="37"/>
                  <a:pt x="101" y="43"/>
                  <a:pt x="101" y="50"/>
                </a:cubicBezTo>
                <a:cubicBezTo>
                  <a:pt x="101" y="57"/>
                  <a:pt x="105" y="62"/>
                  <a:pt x="111" y="63"/>
                </a:cubicBezTo>
                <a:cubicBezTo>
                  <a:pt x="112" y="64"/>
                  <a:pt x="112" y="64"/>
                  <a:pt x="112" y="64"/>
                </a:cubicBezTo>
                <a:cubicBezTo>
                  <a:pt x="112" y="86"/>
                  <a:pt x="112" y="86"/>
                  <a:pt x="112" y="86"/>
                </a:cubicBezTo>
                <a:cubicBezTo>
                  <a:pt x="112" y="91"/>
                  <a:pt x="111" y="96"/>
                  <a:pt x="109" y="101"/>
                </a:cubicBezTo>
                <a:cubicBezTo>
                  <a:pt x="108" y="105"/>
                  <a:pt x="105" y="109"/>
                  <a:pt x="101" y="113"/>
                </a:cubicBezTo>
                <a:cubicBezTo>
                  <a:pt x="98" y="116"/>
                  <a:pt x="94" y="119"/>
                  <a:pt x="90" y="121"/>
                </a:cubicBezTo>
                <a:cubicBezTo>
                  <a:pt x="80" y="124"/>
                  <a:pt x="70" y="124"/>
                  <a:pt x="61" y="121"/>
                </a:cubicBezTo>
                <a:cubicBezTo>
                  <a:pt x="56" y="119"/>
                  <a:pt x="52" y="116"/>
                  <a:pt x="49" y="113"/>
                </a:cubicBezTo>
                <a:cubicBezTo>
                  <a:pt x="45" y="109"/>
                  <a:pt x="43" y="105"/>
                  <a:pt x="41" y="101"/>
                </a:cubicBezTo>
                <a:cubicBezTo>
                  <a:pt x="39" y="96"/>
                  <a:pt x="38" y="92"/>
                  <a:pt x="38" y="87"/>
                </a:cubicBezTo>
                <a:cubicBezTo>
                  <a:pt x="38" y="86"/>
                  <a:pt x="38" y="86"/>
                  <a:pt x="38" y="86"/>
                </a:cubicBezTo>
                <a:cubicBezTo>
                  <a:pt x="39" y="86"/>
                  <a:pt x="39" y="86"/>
                  <a:pt x="39" y="86"/>
                </a:cubicBezTo>
                <a:cubicBezTo>
                  <a:pt x="58" y="84"/>
                  <a:pt x="71" y="69"/>
                  <a:pt x="71" y="50"/>
                </a:cubicBezTo>
                <a:cubicBezTo>
                  <a:pt x="71" y="2"/>
                  <a:pt x="71" y="2"/>
                  <a:pt x="71" y="2"/>
                </a:cubicBezTo>
                <a:cubicBezTo>
                  <a:pt x="71" y="1"/>
                  <a:pt x="70" y="0"/>
                  <a:pt x="69" y="0"/>
                </a:cubicBezTo>
                <a:cubicBezTo>
                  <a:pt x="62" y="0"/>
                  <a:pt x="62" y="0"/>
                  <a:pt x="62" y="0"/>
                </a:cubicBezTo>
                <a:cubicBezTo>
                  <a:pt x="60" y="0"/>
                  <a:pt x="59" y="1"/>
                  <a:pt x="59" y="2"/>
                </a:cubicBezTo>
                <a:cubicBezTo>
                  <a:pt x="59" y="4"/>
                  <a:pt x="60" y="5"/>
                  <a:pt x="62" y="5"/>
                </a:cubicBezTo>
                <a:cubicBezTo>
                  <a:pt x="67" y="5"/>
                  <a:pt x="67" y="5"/>
                  <a:pt x="67" y="5"/>
                </a:cubicBezTo>
                <a:cubicBezTo>
                  <a:pt x="67" y="50"/>
                  <a:pt x="67" y="50"/>
                  <a:pt x="67" y="50"/>
                </a:cubicBezTo>
                <a:cubicBezTo>
                  <a:pt x="67" y="59"/>
                  <a:pt x="64" y="67"/>
                  <a:pt x="58" y="72"/>
                </a:cubicBezTo>
                <a:cubicBezTo>
                  <a:pt x="52" y="78"/>
                  <a:pt x="44" y="82"/>
                  <a:pt x="36" y="82"/>
                </a:cubicBezTo>
                <a:cubicBezTo>
                  <a:pt x="27" y="82"/>
                  <a:pt x="20" y="78"/>
                  <a:pt x="14" y="72"/>
                </a:cubicBezTo>
                <a:cubicBezTo>
                  <a:pt x="8" y="67"/>
                  <a:pt x="5" y="59"/>
                  <a:pt x="5" y="50"/>
                </a:cubicBezTo>
                <a:cubicBezTo>
                  <a:pt x="5" y="5"/>
                  <a:pt x="5" y="5"/>
                  <a:pt x="5" y="5"/>
                </a:cubicBezTo>
                <a:cubicBezTo>
                  <a:pt x="10" y="5"/>
                  <a:pt x="10" y="5"/>
                  <a:pt x="10" y="5"/>
                </a:cubicBezTo>
                <a:cubicBezTo>
                  <a:pt x="11" y="5"/>
                  <a:pt x="12" y="4"/>
                  <a:pt x="12" y="2"/>
                </a:cubicBezTo>
                <a:cubicBezTo>
                  <a:pt x="12" y="1"/>
                  <a:pt x="11" y="0"/>
                  <a:pt x="10" y="0"/>
                </a:cubicBezTo>
                <a:cubicBezTo>
                  <a:pt x="2" y="0"/>
                  <a:pt x="2" y="0"/>
                  <a:pt x="2" y="0"/>
                </a:cubicBezTo>
                <a:cubicBezTo>
                  <a:pt x="1" y="0"/>
                  <a:pt x="0" y="1"/>
                  <a:pt x="0" y="2"/>
                </a:cubicBezTo>
                <a:cubicBezTo>
                  <a:pt x="0" y="2"/>
                  <a:pt x="0" y="2"/>
                  <a:pt x="0" y="2"/>
                </a:cubicBezTo>
                <a:cubicBezTo>
                  <a:pt x="0" y="50"/>
                  <a:pt x="0" y="50"/>
                  <a:pt x="0" y="50"/>
                </a:cubicBezTo>
                <a:cubicBezTo>
                  <a:pt x="0" y="69"/>
                  <a:pt x="14" y="84"/>
                  <a:pt x="32" y="86"/>
                </a:cubicBezTo>
                <a:cubicBezTo>
                  <a:pt x="33" y="86"/>
                  <a:pt x="33" y="86"/>
                  <a:pt x="33" y="86"/>
                </a:cubicBezTo>
                <a:cubicBezTo>
                  <a:pt x="33" y="87"/>
                  <a:pt x="33" y="87"/>
                  <a:pt x="33" y="87"/>
                </a:cubicBezTo>
                <a:cubicBezTo>
                  <a:pt x="34" y="110"/>
                  <a:pt x="52" y="128"/>
                  <a:pt x="75" y="128"/>
                </a:cubicBezTo>
                <a:cubicBezTo>
                  <a:pt x="98" y="128"/>
                  <a:pt x="117" y="109"/>
                  <a:pt x="117" y="86"/>
                </a:cubicBezTo>
                <a:lnTo>
                  <a:pt x="117" y="64"/>
                </a:lnTo>
                <a:close/>
                <a:moveTo>
                  <a:pt x="106" y="50"/>
                </a:moveTo>
                <a:cubicBezTo>
                  <a:pt x="106" y="46"/>
                  <a:pt x="110" y="42"/>
                  <a:pt x="115" y="42"/>
                </a:cubicBezTo>
                <a:cubicBezTo>
                  <a:pt x="119" y="42"/>
                  <a:pt x="123" y="46"/>
                  <a:pt x="123" y="50"/>
                </a:cubicBezTo>
                <a:cubicBezTo>
                  <a:pt x="123" y="55"/>
                  <a:pt x="119" y="59"/>
                  <a:pt x="115" y="59"/>
                </a:cubicBezTo>
                <a:cubicBezTo>
                  <a:pt x="110" y="59"/>
                  <a:pt x="106" y="55"/>
                  <a:pt x="106" y="5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4" name="Freeform 54"/>
          <p:cNvSpPr>
            <a:spLocks noEditPoints="1"/>
          </p:cNvSpPr>
          <p:nvPr/>
        </p:nvSpPr>
        <p:spPr bwMode="auto">
          <a:xfrm>
            <a:off x="7296150" y="4146551"/>
            <a:ext cx="484188" cy="484188"/>
          </a:xfrm>
          <a:custGeom>
            <a:avLst/>
            <a:gdLst>
              <a:gd name="T0" fmla="*/ 72 w 129"/>
              <a:gd name="T1" fmla="*/ 92 h 129"/>
              <a:gd name="T2" fmla="*/ 126 w 129"/>
              <a:gd name="T3" fmla="*/ 37 h 129"/>
              <a:gd name="T4" fmla="*/ 126 w 129"/>
              <a:gd name="T5" fmla="*/ 29 h 129"/>
              <a:gd name="T6" fmla="*/ 100 w 129"/>
              <a:gd name="T7" fmla="*/ 3 h 129"/>
              <a:gd name="T8" fmla="*/ 92 w 129"/>
              <a:gd name="T9" fmla="*/ 3 h 129"/>
              <a:gd name="T10" fmla="*/ 37 w 129"/>
              <a:gd name="T11" fmla="*/ 57 h 129"/>
              <a:gd name="T12" fmla="*/ 37 w 129"/>
              <a:gd name="T13" fmla="*/ 59 h 129"/>
              <a:gd name="T14" fmla="*/ 39 w 129"/>
              <a:gd name="T15" fmla="*/ 87 h 129"/>
              <a:gd name="T16" fmla="*/ 8 w 129"/>
              <a:gd name="T17" fmla="*/ 118 h 129"/>
              <a:gd name="T18" fmla="*/ 4 w 129"/>
              <a:gd name="T19" fmla="*/ 115 h 129"/>
              <a:gd name="T20" fmla="*/ 2 w 129"/>
              <a:gd name="T21" fmla="*/ 114 h 129"/>
              <a:gd name="T22" fmla="*/ 1 w 129"/>
              <a:gd name="T23" fmla="*/ 115 h 129"/>
              <a:gd name="T24" fmla="*/ 0 w 129"/>
              <a:gd name="T25" fmla="*/ 116 h 129"/>
              <a:gd name="T26" fmla="*/ 1 w 129"/>
              <a:gd name="T27" fmla="*/ 118 h 129"/>
              <a:gd name="T28" fmla="*/ 11 w 129"/>
              <a:gd name="T29" fmla="*/ 128 h 129"/>
              <a:gd name="T30" fmla="*/ 14 w 129"/>
              <a:gd name="T31" fmla="*/ 128 h 129"/>
              <a:gd name="T32" fmla="*/ 15 w 129"/>
              <a:gd name="T33" fmla="*/ 127 h 129"/>
              <a:gd name="T34" fmla="*/ 14 w 129"/>
              <a:gd name="T35" fmla="*/ 125 h 129"/>
              <a:gd name="T36" fmla="*/ 11 w 129"/>
              <a:gd name="T37" fmla="*/ 121 h 129"/>
              <a:gd name="T38" fmla="*/ 42 w 129"/>
              <a:gd name="T39" fmla="*/ 90 h 129"/>
              <a:gd name="T40" fmla="*/ 70 w 129"/>
              <a:gd name="T41" fmla="*/ 92 h 129"/>
              <a:gd name="T42" fmla="*/ 72 w 129"/>
              <a:gd name="T43" fmla="*/ 92 h 129"/>
              <a:gd name="T44" fmla="*/ 96 w 129"/>
              <a:gd name="T45" fmla="*/ 5 h 129"/>
              <a:gd name="T46" fmla="*/ 124 w 129"/>
              <a:gd name="T47" fmla="*/ 33 h 129"/>
              <a:gd name="T48" fmla="*/ 117 w 129"/>
              <a:gd name="T49" fmla="*/ 40 h 129"/>
              <a:gd name="T50" fmla="*/ 89 w 129"/>
              <a:gd name="T51" fmla="*/ 12 h 129"/>
              <a:gd name="T52" fmla="*/ 96 w 129"/>
              <a:gd name="T53" fmla="*/ 5 h 129"/>
              <a:gd name="T54" fmla="*/ 85 w 129"/>
              <a:gd name="T55" fmla="*/ 15 h 129"/>
              <a:gd name="T56" fmla="*/ 114 w 129"/>
              <a:gd name="T57" fmla="*/ 44 h 129"/>
              <a:gd name="T58" fmla="*/ 89 w 129"/>
              <a:gd name="T59" fmla="*/ 68 h 129"/>
              <a:gd name="T60" fmla="*/ 61 w 129"/>
              <a:gd name="T61" fmla="*/ 40 h 129"/>
              <a:gd name="T62" fmla="*/ 85 w 129"/>
              <a:gd name="T63" fmla="*/ 15 h 129"/>
              <a:gd name="T64" fmla="*/ 43 w 129"/>
              <a:gd name="T65" fmla="*/ 86 h 129"/>
              <a:gd name="T66" fmla="*/ 41 w 129"/>
              <a:gd name="T67" fmla="*/ 59 h 129"/>
              <a:gd name="T68" fmla="*/ 58 w 129"/>
              <a:gd name="T69" fmla="*/ 43 h 129"/>
              <a:gd name="T70" fmla="*/ 86 w 129"/>
              <a:gd name="T71" fmla="*/ 71 h 129"/>
              <a:gd name="T72" fmla="*/ 70 w 129"/>
              <a:gd name="T73" fmla="*/ 88 h 129"/>
              <a:gd name="T74" fmla="*/ 43 w 129"/>
              <a:gd name="T75" fmla="*/ 86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9" h="129">
                <a:moveTo>
                  <a:pt x="72" y="92"/>
                </a:moveTo>
                <a:cubicBezTo>
                  <a:pt x="126" y="37"/>
                  <a:pt x="126" y="37"/>
                  <a:pt x="126" y="37"/>
                </a:cubicBezTo>
                <a:cubicBezTo>
                  <a:pt x="129" y="35"/>
                  <a:pt x="129" y="31"/>
                  <a:pt x="126" y="29"/>
                </a:cubicBezTo>
                <a:cubicBezTo>
                  <a:pt x="100" y="3"/>
                  <a:pt x="100" y="3"/>
                  <a:pt x="100" y="3"/>
                </a:cubicBezTo>
                <a:cubicBezTo>
                  <a:pt x="98" y="0"/>
                  <a:pt x="94" y="0"/>
                  <a:pt x="92" y="3"/>
                </a:cubicBezTo>
                <a:cubicBezTo>
                  <a:pt x="37" y="57"/>
                  <a:pt x="37" y="57"/>
                  <a:pt x="37" y="57"/>
                </a:cubicBezTo>
                <a:cubicBezTo>
                  <a:pt x="37" y="57"/>
                  <a:pt x="37" y="58"/>
                  <a:pt x="37" y="59"/>
                </a:cubicBezTo>
                <a:cubicBezTo>
                  <a:pt x="39" y="87"/>
                  <a:pt x="39" y="87"/>
                  <a:pt x="39" y="87"/>
                </a:cubicBezTo>
                <a:cubicBezTo>
                  <a:pt x="8" y="118"/>
                  <a:pt x="8" y="118"/>
                  <a:pt x="8" y="118"/>
                </a:cubicBezTo>
                <a:cubicBezTo>
                  <a:pt x="4" y="115"/>
                  <a:pt x="4" y="115"/>
                  <a:pt x="4" y="115"/>
                </a:cubicBezTo>
                <a:cubicBezTo>
                  <a:pt x="3" y="114"/>
                  <a:pt x="3" y="114"/>
                  <a:pt x="2" y="114"/>
                </a:cubicBezTo>
                <a:cubicBezTo>
                  <a:pt x="2" y="114"/>
                  <a:pt x="1" y="114"/>
                  <a:pt x="1" y="115"/>
                </a:cubicBezTo>
                <a:cubicBezTo>
                  <a:pt x="0" y="115"/>
                  <a:pt x="0" y="116"/>
                  <a:pt x="0" y="116"/>
                </a:cubicBezTo>
                <a:cubicBezTo>
                  <a:pt x="0" y="117"/>
                  <a:pt x="0" y="117"/>
                  <a:pt x="1" y="118"/>
                </a:cubicBezTo>
                <a:cubicBezTo>
                  <a:pt x="11" y="128"/>
                  <a:pt x="11" y="128"/>
                  <a:pt x="11" y="128"/>
                </a:cubicBezTo>
                <a:cubicBezTo>
                  <a:pt x="12" y="129"/>
                  <a:pt x="14" y="129"/>
                  <a:pt x="14" y="128"/>
                </a:cubicBezTo>
                <a:cubicBezTo>
                  <a:pt x="15" y="128"/>
                  <a:pt x="15" y="127"/>
                  <a:pt x="15" y="127"/>
                </a:cubicBezTo>
                <a:cubicBezTo>
                  <a:pt x="15" y="126"/>
                  <a:pt x="15" y="126"/>
                  <a:pt x="14" y="125"/>
                </a:cubicBezTo>
                <a:cubicBezTo>
                  <a:pt x="11" y="121"/>
                  <a:pt x="11" y="121"/>
                  <a:pt x="11" y="121"/>
                </a:cubicBezTo>
                <a:cubicBezTo>
                  <a:pt x="42" y="90"/>
                  <a:pt x="42" y="90"/>
                  <a:pt x="42" y="90"/>
                </a:cubicBezTo>
                <a:cubicBezTo>
                  <a:pt x="70" y="92"/>
                  <a:pt x="70" y="92"/>
                  <a:pt x="70" y="92"/>
                </a:cubicBezTo>
                <a:cubicBezTo>
                  <a:pt x="71" y="92"/>
                  <a:pt x="72" y="92"/>
                  <a:pt x="72" y="92"/>
                </a:cubicBezTo>
                <a:close/>
                <a:moveTo>
                  <a:pt x="96" y="5"/>
                </a:moveTo>
                <a:cubicBezTo>
                  <a:pt x="124" y="33"/>
                  <a:pt x="124" y="33"/>
                  <a:pt x="124" y="33"/>
                </a:cubicBezTo>
                <a:cubicBezTo>
                  <a:pt x="117" y="40"/>
                  <a:pt x="117" y="40"/>
                  <a:pt x="117" y="40"/>
                </a:cubicBezTo>
                <a:cubicBezTo>
                  <a:pt x="89" y="12"/>
                  <a:pt x="89" y="12"/>
                  <a:pt x="89" y="12"/>
                </a:cubicBezTo>
                <a:lnTo>
                  <a:pt x="96" y="5"/>
                </a:lnTo>
                <a:close/>
                <a:moveTo>
                  <a:pt x="85" y="15"/>
                </a:moveTo>
                <a:cubicBezTo>
                  <a:pt x="114" y="44"/>
                  <a:pt x="114" y="44"/>
                  <a:pt x="114" y="44"/>
                </a:cubicBezTo>
                <a:cubicBezTo>
                  <a:pt x="89" y="68"/>
                  <a:pt x="89" y="68"/>
                  <a:pt x="89" y="68"/>
                </a:cubicBezTo>
                <a:cubicBezTo>
                  <a:pt x="61" y="40"/>
                  <a:pt x="61" y="40"/>
                  <a:pt x="61" y="40"/>
                </a:cubicBezTo>
                <a:lnTo>
                  <a:pt x="85" y="15"/>
                </a:lnTo>
                <a:close/>
                <a:moveTo>
                  <a:pt x="43" y="86"/>
                </a:moveTo>
                <a:cubicBezTo>
                  <a:pt x="41" y="59"/>
                  <a:pt x="41" y="59"/>
                  <a:pt x="41" y="59"/>
                </a:cubicBezTo>
                <a:cubicBezTo>
                  <a:pt x="58" y="43"/>
                  <a:pt x="58" y="43"/>
                  <a:pt x="58" y="43"/>
                </a:cubicBezTo>
                <a:cubicBezTo>
                  <a:pt x="86" y="71"/>
                  <a:pt x="86" y="71"/>
                  <a:pt x="86" y="71"/>
                </a:cubicBezTo>
                <a:cubicBezTo>
                  <a:pt x="70" y="88"/>
                  <a:pt x="70" y="88"/>
                  <a:pt x="70" y="88"/>
                </a:cubicBezTo>
                <a:lnTo>
                  <a:pt x="43" y="86"/>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5" name="Freeform 55"/>
          <p:cNvSpPr>
            <a:spLocks noEditPoints="1"/>
          </p:cNvSpPr>
          <p:nvPr/>
        </p:nvSpPr>
        <p:spPr bwMode="auto">
          <a:xfrm>
            <a:off x="6334125" y="4149726"/>
            <a:ext cx="481013" cy="481013"/>
          </a:xfrm>
          <a:custGeom>
            <a:avLst/>
            <a:gdLst>
              <a:gd name="T0" fmla="*/ 128 w 128"/>
              <a:gd name="T1" fmla="*/ 24 h 128"/>
              <a:gd name="T2" fmla="*/ 127 w 128"/>
              <a:gd name="T3" fmla="*/ 22 h 128"/>
              <a:gd name="T4" fmla="*/ 106 w 128"/>
              <a:gd name="T5" fmla="*/ 1 h 128"/>
              <a:gd name="T6" fmla="*/ 103 w 128"/>
              <a:gd name="T7" fmla="*/ 1 h 128"/>
              <a:gd name="T8" fmla="*/ 102 w 128"/>
              <a:gd name="T9" fmla="*/ 2 h 128"/>
              <a:gd name="T10" fmla="*/ 103 w 128"/>
              <a:gd name="T11" fmla="*/ 4 h 128"/>
              <a:gd name="T12" fmla="*/ 112 w 128"/>
              <a:gd name="T13" fmla="*/ 13 h 128"/>
              <a:gd name="T14" fmla="*/ 94 w 128"/>
              <a:gd name="T15" fmla="*/ 31 h 128"/>
              <a:gd name="T16" fmla="*/ 80 w 128"/>
              <a:gd name="T17" fmla="*/ 16 h 128"/>
              <a:gd name="T18" fmla="*/ 77 w 128"/>
              <a:gd name="T19" fmla="*/ 16 h 128"/>
              <a:gd name="T20" fmla="*/ 76 w 128"/>
              <a:gd name="T21" fmla="*/ 18 h 128"/>
              <a:gd name="T22" fmla="*/ 77 w 128"/>
              <a:gd name="T23" fmla="*/ 20 h 128"/>
              <a:gd name="T24" fmla="*/ 80 w 128"/>
              <a:gd name="T25" fmla="*/ 23 h 128"/>
              <a:gd name="T26" fmla="*/ 21 w 128"/>
              <a:gd name="T27" fmla="*/ 82 h 128"/>
              <a:gd name="T28" fmla="*/ 21 w 128"/>
              <a:gd name="T29" fmla="*/ 84 h 128"/>
              <a:gd name="T30" fmla="*/ 21 w 128"/>
              <a:gd name="T31" fmla="*/ 85 h 128"/>
              <a:gd name="T32" fmla="*/ 21 w 128"/>
              <a:gd name="T33" fmla="*/ 85 h 128"/>
              <a:gd name="T34" fmla="*/ 23 w 128"/>
              <a:gd name="T35" fmla="*/ 102 h 128"/>
              <a:gd name="T36" fmla="*/ 1 w 128"/>
              <a:gd name="T37" fmla="*/ 124 h 128"/>
              <a:gd name="T38" fmla="*/ 1 w 128"/>
              <a:gd name="T39" fmla="*/ 127 h 128"/>
              <a:gd name="T40" fmla="*/ 4 w 128"/>
              <a:gd name="T41" fmla="*/ 127 h 128"/>
              <a:gd name="T42" fmla="*/ 26 w 128"/>
              <a:gd name="T43" fmla="*/ 105 h 128"/>
              <a:gd name="T44" fmla="*/ 44 w 128"/>
              <a:gd name="T45" fmla="*/ 107 h 128"/>
              <a:gd name="T46" fmla="*/ 46 w 128"/>
              <a:gd name="T47" fmla="*/ 107 h 128"/>
              <a:gd name="T48" fmla="*/ 105 w 128"/>
              <a:gd name="T49" fmla="*/ 48 h 128"/>
              <a:gd name="T50" fmla="*/ 108 w 128"/>
              <a:gd name="T51" fmla="*/ 51 h 128"/>
              <a:gd name="T52" fmla="*/ 112 w 128"/>
              <a:gd name="T53" fmla="*/ 51 h 128"/>
              <a:gd name="T54" fmla="*/ 112 w 128"/>
              <a:gd name="T55" fmla="*/ 48 h 128"/>
              <a:gd name="T56" fmla="*/ 97 w 128"/>
              <a:gd name="T57" fmla="*/ 34 h 128"/>
              <a:gd name="T58" fmla="*/ 115 w 128"/>
              <a:gd name="T59" fmla="*/ 16 h 128"/>
              <a:gd name="T60" fmla="*/ 124 w 128"/>
              <a:gd name="T61" fmla="*/ 25 h 128"/>
              <a:gd name="T62" fmla="*/ 127 w 128"/>
              <a:gd name="T63" fmla="*/ 25 h 128"/>
              <a:gd name="T64" fmla="*/ 128 w 128"/>
              <a:gd name="T65" fmla="*/ 24 h 128"/>
              <a:gd name="T66" fmla="*/ 83 w 128"/>
              <a:gd name="T67" fmla="*/ 26 h 128"/>
              <a:gd name="T68" fmla="*/ 91 w 128"/>
              <a:gd name="T69" fmla="*/ 34 h 128"/>
              <a:gd name="T70" fmla="*/ 61 w 128"/>
              <a:gd name="T71" fmla="*/ 64 h 128"/>
              <a:gd name="T72" fmla="*/ 53 w 128"/>
              <a:gd name="T73" fmla="*/ 56 h 128"/>
              <a:gd name="T74" fmla="*/ 83 w 128"/>
              <a:gd name="T75" fmla="*/ 26 h 128"/>
              <a:gd name="T76" fmla="*/ 43 w 128"/>
              <a:gd name="T77" fmla="*/ 103 h 128"/>
              <a:gd name="T78" fmla="*/ 27 w 128"/>
              <a:gd name="T79" fmla="*/ 101 h 128"/>
              <a:gd name="T80" fmla="*/ 25 w 128"/>
              <a:gd name="T81" fmla="*/ 85 h 128"/>
              <a:gd name="T82" fmla="*/ 50 w 128"/>
              <a:gd name="T83" fmla="*/ 60 h 128"/>
              <a:gd name="T84" fmla="*/ 68 w 128"/>
              <a:gd name="T85" fmla="*/ 78 h 128"/>
              <a:gd name="T86" fmla="*/ 43 w 128"/>
              <a:gd name="T87" fmla="*/ 103 h 128"/>
              <a:gd name="T88" fmla="*/ 102 w 128"/>
              <a:gd name="T89" fmla="*/ 45 h 128"/>
              <a:gd name="T90" fmla="*/ 72 w 128"/>
              <a:gd name="T91" fmla="*/ 75 h 128"/>
              <a:gd name="T92" fmla="*/ 64 w 128"/>
              <a:gd name="T93" fmla="*/ 67 h 128"/>
              <a:gd name="T94" fmla="*/ 94 w 128"/>
              <a:gd name="T95" fmla="*/ 37 h 128"/>
              <a:gd name="T96" fmla="*/ 102 w 128"/>
              <a:gd name="T97" fmla="*/ 4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8">
                <a:moveTo>
                  <a:pt x="128" y="24"/>
                </a:moveTo>
                <a:cubicBezTo>
                  <a:pt x="128" y="23"/>
                  <a:pt x="128" y="22"/>
                  <a:pt x="127" y="22"/>
                </a:cubicBezTo>
                <a:cubicBezTo>
                  <a:pt x="106" y="1"/>
                  <a:pt x="106" y="1"/>
                  <a:pt x="106" y="1"/>
                </a:cubicBezTo>
                <a:cubicBezTo>
                  <a:pt x="105" y="0"/>
                  <a:pt x="104" y="0"/>
                  <a:pt x="103" y="1"/>
                </a:cubicBezTo>
                <a:cubicBezTo>
                  <a:pt x="102" y="1"/>
                  <a:pt x="102" y="2"/>
                  <a:pt x="102" y="2"/>
                </a:cubicBezTo>
                <a:cubicBezTo>
                  <a:pt x="102" y="3"/>
                  <a:pt x="102" y="3"/>
                  <a:pt x="103" y="4"/>
                </a:cubicBezTo>
                <a:cubicBezTo>
                  <a:pt x="112" y="13"/>
                  <a:pt x="112" y="13"/>
                  <a:pt x="112" y="13"/>
                </a:cubicBezTo>
                <a:cubicBezTo>
                  <a:pt x="94" y="31"/>
                  <a:pt x="94" y="31"/>
                  <a:pt x="94" y="31"/>
                </a:cubicBezTo>
                <a:cubicBezTo>
                  <a:pt x="80" y="16"/>
                  <a:pt x="80" y="16"/>
                  <a:pt x="80" y="16"/>
                </a:cubicBezTo>
                <a:cubicBezTo>
                  <a:pt x="79" y="16"/>
                  <a:pt x="77" y="16"/>
                  <a:pt x="77" y="16"/>
                </a:cubicBezTo>
                <a:cubicBezTo>
                  <a:pt x="76" y="17"/>
                  <a:pt x="76" y="17"/>
                  <a:pt x="76" y="18"/>
                </a:cubicBezTo>
                <a:cubicBezTo>
                  <a:pt x="76" y="19"/>
                  <a:pt x="76" y="19"/>
                  <a:pt x="77" y="20"/>
                </a:cubicBezTo>
                <a:cubicBezTo>
                  <a:pt x="80" y="23"/>
                  <a:pt x="80" y="23"/>
                  <a:pt x="80" y="23"/>
                </a:cubicBezTo>
                <a:cubicBezTo>
                  <a:pt x="21" y="82"/>
                  <a:pt x="21" y="82"/>
                  <a:pt x="21" y="82"/>
                </a:cubicBezTo>
                <a:cubicBezTo>
                  <a:pt x="21" y="83"/>
                  <a:pt x="21" y="83"/>
                  <a:pt x="21" y="84"/>
                </a:cubicBezTo>
                <a:cubicBezTo>
                  <a:pt x="21" y="85"/>
                  <a:pt x="21" y="85"/>
                  <a:pt x="21" y="85"/>
                </a:cubicBezTo>
                <a:cubicBezTo>
                  <a:pt x="21" y="85"/>
                  <a:pt x="21" y="85"/>
                  <a:pt x="21" y="85"/>
                </a:cubicBezTo>
                <a:cubicBezTo>
                  <a:pt x="23" y="102"/>
                  <a:pt x="23" y="102"/>
                  <a:pt x="23" y="102"/>
                </a:cubicBezTo>
                <a:cubicBezTo>
                  <a:pt x="1" y="124"/>
                  <a:pt x="1" y="124"/>
                  <a:pt x="1" y="124"/>
                </a:cubicBezTo>
                <a:cubicBezTo>
                  <a:pt x="0" y="125"/>
                  <a:pt x="0" y="126"/>
                  <a:pt x="1" y="127"/>
                </a:cubicBezTo>
                <a:cubicBezTo>
                  <a:pt x="2" y="128"/>
                  <a:pt x="3" y="128"/>
                  <a:pt x="4" y="127"/>
                </a:cubicBezTo>
                <a:cubicBezTo>
                  <a:pt x="26" y="105"/>
                  <a:pt x="26" y="105"/>
                  <a:pt x="26" y="105"/>
                </a:cubicBezTo>
                <a:cubicBezTo>
                  <a:pt x="44" y="107"/>
                  <a:pt x="44" y="107"/>
                  <a:pt x="44" y="107"/>
                </a:cubicBezTo>
                <a:cubicBezTo>
                  <a:pt x="45" y="107"/>
                  <a:pt x="45" y="107"/>
                  <a:pt x="46" y="107"/>
                </a:cubicBezTo>
                <a:cubicBezTo>
                  <a:pt x="105" y="48"/>
                  <a:pt x="105" y="48"/>
                  <a:pt x="105" y="48"/>
                </a:cubicBezTo>
                <a:cubicBezTo>
                  <a:pt x="108" y="51"/>
                  <a:pt x="108" y="51"/>
                  <a:pt x="108" y="51"/>
                </a:cubicBezTo>
                <a:cubicBezTo>
                  <a:pt x="109" y="52"/>
                  <a:pt x="111" y="52"/>
                  <a:pt x="112" y="51"/>
                </a:cubicBezTo>
                <a:cubicBezTo>
                  <a:pt x="112" y="50"/>
                  <a:pt x="112" y="49"/>
                  <a:pt x="112" y="48"/>
                </a:cubicBezTo>
                <a:cubicBezTo>
                  <a:pt x="97" y="34"/>
                  <a:pt x="97" y="34"/>
                  <a:pt x="97" y="34"/>
                </a:cubicBezTo>
                <a:cubicBezTo>
                  <a:pt x="115" y="16"/>
                  <a:pt x="115" y="16"/>
                  <a:pt x="115" y="16"/>
                </a:cubicBezTo>
                <a:cubicBezTo>
                  <a:pt x="124" y="25"/>
                  <a:pt x="124" y="25"/>
                  <a:pt x="124" y="25"/>
                </a:cubicBezTo>
                <a:cubicBezTo>
                  <a:pt x="125" y="26"/>
                  <a:pt x="126" y="26"/>
                  <a:pt x="127" y="25"/>
                </a:cubicBezTo>
                <a:cubicBezTo>
                  <a:pt x="128" y="25"/>
                  <a:pt x="128" y="24"/>
                  <a:pt x="128" y="24"/>
                </a:cubicBezTo>
                <a:close/>
                <a:moveTo>
                  <a:pt x="83" y="26"/>
                </a:moveTo>
                <a:cubicBezTo>
                  <a:pt x="91" y="34"/>
                  <a:pt x="91" y="34"/>
                  <a:pt x="91" y="34"/>
                </a:cubicBezTo>
                <a:cubicBezTo>
                  <a:pt x="61" y="64"/>
                  <a:pt x="61" y="64"/>
                  <a:pt x="61" y="64"/>
                </a:cubicBezTo>
                <a:cubicBezTo>
                  <a:pt x="53" y="56"/>
                  <a:pt x="53" y="56"/>
                  <a:pt x="53" y="56"/>
                </a:cubicBezTo>
                <a:lnTo>
                  <a:pt x="83" y="26"/>
                </a:lnTo>
                <a:close/>
                <a:moveTo>
                  <a:pt x="43" y="103"/>
                </a:moveTo>
                <a:cubicBezTo>
                  <a:pt x="27" y="101"/>
                  <a:pt x="27" y="101"/>
                  <a:pt x="27" y="101"/>
                </a:cubicBezTo>
                <a:cubicBezTo>
                  <a:pt x="25" y="85"/>
                  <a:pt x="25" y="85"/>
                  <a:pt x="25" y="85"/>
                </a:cubicBezTo>
                <a:cubicBezTo>
                  <a:pt x="50" y="60"/>
                  <a:pt x="50" y="60"/>
                  <a:pt x="50" y="60"/>
                </a:cubicBezTo>
                <a:cubicBezTo>
                  <a:pt x="68" y="78"/>
                  <a:pt x="68" y="78"/>
                  <a:pt x="68" y="78"/>
                </a:cubicBezTo>
                <a:lnTo>
                  <a:pt x="43" y="103"/>
                </a:lnTo>
                <a:close/>
                <a:moveTo>
                  <a:pt x="102" y="45"/>
                </a:moveTo>
                <a:cubicBezTo>
                  <a:pt x="72" y="75"/>
                  <a:pt x="72" y="75"/>
                  <a:pt x="72" y="75"/>
                </a:cubicBezTo>
                <a:cubicBezTo>
                  <a:pt x="64" y="67"/>
                  <a:pt x="64" y="67"/>
                  <a:pt x="64" y="67"/>
                </a:cubicBezTo>
                <a:cubicBezTo>
                  <a:pt x="94" y="37"/>
                  <a:pt x="94" y="37"/>
                  <a:pt x="94" y="37"/>
                </a:cubicBezTo>
                <a:lnTo>
                  <a:pt x="102" y="45"/>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6" name="Freeform 56"/>
          <p:cNvSpPr>
            <a:spLocks noEditPoints="1"/>
          </p:cNvSpPr>
          <p:nvPr/>
        </p:nvSpPr>
        <p:spPr bwMode="auto">
          <a:xfrm>
            <a:off x="5373688" y="4149726"/>
            <a:ext cx="479425" cy="481013"/>
          </a:xfrm>
          <a:custGeom>
            <a:avLst/>
            <a:gdLst>
              <a:gd name="T0" fmla="*/ 22 w 128"/>
              <a:gd name="T1" fmla="*/ 111 h 128"/>
              <a:gd name="T2" fmla="*/ 31 w 128"/>
              <a:gd name="T3" fmla="*/ 114 h 128"/>
              <a:gd name="T4" fmla="*/ 43 w 128"/>
              <a:gd name="T5" fmla="*/ 109 h 128"/>
              <a:gd name="T6" fmla="*/ 123 w 128"/>
              <a:gd name="T7" fmla="*/ 29 h 128"/>
              <a:gd name="T8" fmla="*/ 128 w 128"/>
              <a:gd name="T9" fmla="*/ 17 h 128"/>
              <a:gd name="T10" fmla="*/ 123 w 128"/>
              <a:gd name="T11" fmla="*/ 5 h 128"/>
              <a:gd name="T12" fmla="*/ 111 w 128"/>
              <a:gd name="T13" fmla="*/ 0 h 128"/>
              <a:gd name="T14" fmla="*/ 99 w 128"/>
              <a:gd name="T15" fmla="*/ 5 h 128"/>
              <a:gd name="T16" fmla="*/ 19 w 128"/>
              <a:gd name="T17" fmla="*/ 85 h 128"/>
              <a:gd name="T18" fmla="*/ 17 w 128"/>
              <a:gd name="T19" fmla="*/ 106 h 128"/>
              <a:gd name="T20" fmla="*/ 18 w 128"/>
              <a:gd name="T21" fmla="*/ 107 h 128"/>
              <a:gd name="T22" fmla="*/ 1 w 128"/>
              <a:gd name="T23" fmla="*/ 124 h 128"/>
              <a:gd name="T24" fmla="*/ 0 w 128"/>
              <a:gd name="T25" fmla="*/ 126 h 128"/>
              <a:gd name="T26" fmla="*/ 1 w 128"/>
              <a:gd name="T27" fmla="*/ 127 h 128"/>
              <a:gd name="T28" fmla="*/ 4 w 128"/>
              <a:gd name="T29" fmla="*/ 127 h 128"/>
              <a:gd name="T30" fmla="*/ 21 w 128"/>
              <a:gd name="T31" fmla="*/ 110 h 128"/>
              <a:gd name="T32" fmla="*/ 22 w 128"/>
              <a:gd name="T33" fmla="*/ 111 h 128"/>
              <a:gd name="T34" fmla="*/ 20 w 128"/>
              <a:gd name="T35" fmla="*/ 102 h 128"/>
              <a:gd name="T36" fmla="*/ 22 w 128"/>
              <a:gd name="T37" fmla="*/ 88 h 128"/>
              <a:gd name="T38" fmla="*/ 102 w 128"/>
              <a:gd name="T39" fmla="*/ 8 h 128"/>
              <a:gd name="T40" fmla="*/ 120 w 128"/>
              <a:gd name="T41" fmla="*/ 8 h 128"/>
              <a:gd name="T42" fmla="*/ 120 w 128"/>
              <a:gd name="T43" fmla="*/ 26 h 128"/>
              <a:gd name="T44" fmla="*/ 40 w 128"/>
              <a:gd name="T45" fmla="*/ 106 h 128"/>
              <a:gd name="T46" fmla="*/ 31 w 128"/>
              <a:gd name="T47" fmla="*/ 109 h 128"/>
              <a:gd name="T48" fmla="*/ 26 w 128"/>
              <a:gd name="T49" fmla="*/ 108 h 128"/>
              <a:gd name="T50" fmla="*/ 24 w 128"/>
              <a:gd name="T51" fmla="*/ 107 h 128"/>
              <a:gd name="T52" fmla="*/ 70 w 128"/>
              <a:gd name="T53" fmla="*/ 61 h 128"/>
              <a:gd name="T54" fmla="*/ 70 w 128"/>
              <a:gd name="T55" fmla="*/ 58 h 128"/>
              <a:gd name="T56" fmla="*/ 67 w 128"/>
              <a:gd name="T57" fmla="*/ 58 h 128"/>
              <a:gd name="T58" fmla="*/ 21 w 128"/>
              <a:gd name="T59" fmla="*/ 104 h 128"/>
              <a:gd name="T60" fmla="*/ 20 w 128"/>
              <a:gd name="T61" fmla="*/ 10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8" h="128">
                <a:moveTo>
                  <a:pt x="22" y="111"/>
                </a:moveTo>
                <a:cubicBezTo>
                  <a:pt x="25" y="113"/>
                  <a:pt x="28" y="114"/>
                  <a:pt x="31" y="114"/>
                </a:cubicBezTo>
                <a:cubicBezTo>
                  <a:pt x="36" y="114"/>
                  <a:pt x="40" y="112"/>
                  <a:pt x="43" y="109"/>
                </a:cubicBezTo>
                <a:cubicBezTo>
                  <a:pt x="123" y="29"/>
                  <a:pt x="123" y="29"/>
                  <a:pt x="123" y="29"/>
                </a:cubicBezTo>
                <a:cubicBezTo>
                  <a:pt x="126" y="26"/>
                  <a:pt x="128" y="22"/>
                  <a:pt x="128" y="17"/>
                </a:cubicBezTo>
                <a:cubicBezTo>
                  <a:pt x="128" y="13"/>
                  <a:pt x="126" y="8"/>
                  <a:pt x="123" y="5"/>
                </a:cubicBezTo>
                <a:cubicBezTo>
                  <a:pt x="120" y="2"/>
                  <a:pt x="115" y="0"/>
                  <a:pt x="111" y="0"/>
                </a:cubicBezTo>
                <a:cubicBezTo>
                  <a:pt x="106" y="0"/>
                  <a:pt x="102" y="2"/>
                  <a:pt x="99" y="5"/>
                </a:cubicBezTo>
                <a:cubicBezTo>
                  <a:pt x="19" y="85"/>
                  <a:pt x="19" y="85"/>
                  <a:pt x="19" y="85"/>
                </a:cubicBezTo>
                <a:cubicBezTo>
                  <a:pt x="13" y="90"/>
                  <a:pt x="12" y="99"/>
                  <a:pt x="17" y="106"/>
                </a:cubicBezTo>
                <a:cubicBezTo>
                  <a:pt x="18" y="107"/>
                  <a:pt x="18" y="107"/>
                  <a:pt x="18" y="107"/>
                </a:cubicBezTo>
                <a:cubicBezTo>
                  <a:pt x="1" y="124"/>
                  <a:pt x="1" y="124"/>
                  <a:pt x="1" y="124"/>
                </a:cubicBezTo>
                <a:cubicBezTo>
                  <a:pt x="0" y="125"/>
                  <a:pt x="0" y="125"/>
                  <a:pt x="0" y="126"/>
                </a:cubicBezTo>
                <a:cubicBezTo>
                  <a:pt x="0" y="126"/>
                  <a:pt x="0" y="127"/>
                  <a:pt x="1" y="127"/>
                </a:cubicBezTo>
                <a:cubicBezTo>
                  <a:pt x="2" y="128"/>
                  <a:pt x="3" y="128"/>
                  <a:pt x="4" y="127"/>
                </a:cubicBezTo>
                <a:cubicBezTo>
                  <a:pt x="21" y="110"/>
                  <a:pt x="21" y="110"/>
                  <a:pt x="21" y="110"/>
                </a:cubicBezTo>
                <a:lnTo>
                  <a:pt x="22" y="111"/>
                </a:lnTo>
                <a:close/>
                <a:moveTo>
                  <a:pt x="20" y="102"/>
                </a:moveTo>
                <a:cubicBezTo>
                  <a:pt x="18" y="97"/>
                  <a:pt x="19" y="92"/>
                  <a:pt x="22" y="88"/>
                </a:cubicBezTo>
                <a:cubicBezTo>
                  <a:pt x="102" y="8"/>
                  <a:pt x="102" y="8"/>
                  <a:pt x="102" y="8"/>
                </a:cubicBezTo>
                <a:cubicBezTo>
                  <a:pt x="107" y="3"/>
                  <a:pt x="115" y="3"/>
                  <a:pt x="120" y="8"/>
                </a:cubicBezTo>
                <a:cubicBezTo>
                  <a:pt x="125" y="13"/>
                  <a:pt x="125" y="21"/>
                  <a:pt x="120" y="26"/>
                </a:cubicBezTo>
                <a:cubicBezTo>
                  <a:pt x="40" y="106"/>
                  <a:pt x="40" y="106"/>
                  <a:pt x="40" y="106"/>
                </a:cubicBezTo>
                <a:cubicBezTo>
                  <a:pt x="38" y="108"/>
                  <a:pt x="35" y="109"/>
                  <a:pt x="31" y="109"/>
                </a:cubicBezTo>
                <a:cubicBezTo>
                  <a:pt x="29" y="109"/>
                  <a:pt x="27" y="109"/>
                  <a:pt x="26" y="108"/>
                </a:cubicBezTo>
                <a:cubicBezTo>
                  <a:pt x="24" y="107"/>
                  <a:pt x="24" y="107"/>
                  <a:pt x="24" y="107"/>
                </a:cubicBezTo>
                <a:cubicBezTo>
                  <a:pt x="70" y="61"/>
                  <a:pt x="70" y="61"/>
                  <a:pt x="70" y="61"/>
                </a:cubicBezTo>
                <a:cubicBezTo>
                  <a:pt x="71" y="60"/>
                  <a:pt x="71" y="59"/>
                  <a:pt x="70" y="58"/>
                </a:cubicBezTo>
                <a:cubicBezTo>
                  <a:pt x="69" y="57"/>
                  <a:pt x="68" y="57"/>
                  <a:pt x="67" y="58"/>
                </a:cubicBezTo>
                <a:cubicBezTo>
                  <a:pt x="21" y="104"/>
                  <a:pt x="21" y="104"/>
                  <a:pt x="21" y="104"/>
                </a:cubicBezTo>
                <a:lnTo>
                  <a:pt x="20" y="102"/>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7" name="Freeform 57"/>
          <p:cNvSpPr/>
          <p:nvPr/>
        </p:nvSpPr>
        <p:spPr bwMode="auto">
          <a:xfrm>
            <a:off x="4724400" y="4221163"/>
            <a:ext cx="17463" cy="19050"/>
          </a:xfrm>
          <a:custGeom>
            <a:avLst/>
            <a:gdLst>
              <a:gd name="T0" fmla="*/ 1 w 5"/>
              <a:gd name="T1" fmla="*/ 1 h 5"/>
              <a:gd name="T2" fmla="*/ 0 w 5"/>
              <a:gd name="T3" fmla="*/ 3 h 5"/>
              <a:gd name="T4" fmla="*/ 1 w 5"/>
              <a:gd name="T5" fmla="*/ 4 h 5"/>
              <a:gd name="T6" fmla="*/ 4 w 5"/>
              <a:gd name="T7" fmla="*/ 4 h 5"/>
              <a:gd name="T8" fmla="*/ 5 w 5"/>
              <a:gd name="T9" fmla="*/ 3 h 5"/>
              <a:gd name="T10" fmla="*/ 4 w 5"/>
              <a:gd name="T11" fmla="*/ 1 h 5"/>
              <a:gd name="T12" fmla="*/ 2 w 5"/>
              <a:gd name="T13" fmla="*/ 0 h 5"/>
              <a:gd name="T14" fmla="*/ 1 w 5"/>
              <a:gd name="T15" fmla="*/ 1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5">
                <a:moveTo>
                  <a:pt x="1" y="1"/>
                </a:moveTo>
                <a:cubicBezTo>
                  <a:pt x="0" y="2"/>
                  <a:pt x="0" y="2"/>
                  <a:pt x="0" y="3"/>
                </a:cubicBezTo>
                <a:cubicBezTo>
                  <a:pt x="0" y="3"/>
                  <a:pt x="0" y="4"/>
                  <a:pt x="1" y="4"/>
                </a:cubicBezTo>
                <a:cubicBezTo>
                  <a:pt x="2" y="5"/>
                  <a:pt x="3" y="5"/>
                  <a:pt x="4" y="4"/>
                </a:cubicBezTo>
                <a:cubicBezTo>
                  <a:pt x="4" y="4"/>
                  <a:pt x="5" y="3"/>
                  <a:pt x="5" y="3"/>
                </a:cubicBezTo>
                <a:cubicBezTo>
                  <a:pt x="5" y="2"/>
                  <a:pt x="4" y="2"/>
                  <a:pt x="4" y="1"/>
                </a:cubicBezTo>
                <a:cubicBezTo>
                  <a:pt x="3" y="1"/>
                  <a:pt x="3" y="0"/>
                  <a:pt x="2" y="0"/>
                </a:cubicBezTo>
                <a:cubicBezTo>
                  <a:pt x="2" y="0"/>
                  <a:pt x="1" y="1"/>
                  <a:pt x="1" y="1"/>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8" name="Freeform 58"/>
          <p:cNvSpPr/>
          <p:nvPr/>
        </p:nvSpPr>
        <p:spPr bwMode="auto">
          <a:xfrm>
            <a:off x="4711700" y="4275138"/>
            <a:ext cx="19050" cy="14288"/>
          </a:xfrm>
          <a:custGeom>
            <a:avLst/>
            <a:gdLst>
              <a:gd name="T0" fmla="*/ 3 w 5"/>
              <a:gd name="T1" fmla="*/ 0 h 4"/>
              <a:gd name="T2" fmla="*/ 1 w 5"/>
              <a:gd name="T3" fmla="*/ 0 h 4"/>
              <a:gd name="T4" fmla="*/ 1 w 5"/>
              <a:gd name="T5" fmla="*/ 3 h 4"/>
              <a:gd name="T6" fmla="*/ 4 w 5"/>
              <a:gd name="T7" fmla="*/ 3 h 4"/>
              <a:gd name="T8" fmla="*/ 4 w 5"/>
              <a:gd name="T9" fmla="*/ 0 h 4"/>
              <a:gd name="T10" fmla="*/ 3 w 5"/>
              <a:gd name="T11" fmla="*/ 0 h 4"/>
            </a:gdLst>
            <a:ahLst/>
            <a:cxnLst>
              <a:cxn ang="0">
                <a:pos x="T0" y="T1"/>
              </a:cxn>
              <a:cxn ang="0">
                <a:pos x="T2" y="T3"/>
              </a:cxn>
              <a:cxn ang="0">
                <a:pos x="T4" y="T5"/>
              </a:cxn>
              <a:cxn ang="0">
                <a:pos x="T6" y="T7"/>
              </a:cxn>
              <a:cxn ang="0">
                <a:pos x="T8" y="T9"/>
              </a:cxn>
              <a:cxn ang="0">
                <a:pos x="T10" y="T11"/>
              </a:cxn>
            </a:cxnLst>
            <a:rect l="0" t="0" r="r" b="b"/>
            <a:pathLst>
              <a:path w="5" h="4">
                <a:moveTo>
                  <a:pt x="3" y="0"/>
                </a:moveTo>
                <a:cubicBezTo>
                  <a:pt x="2" y="0"/>
                  <a:pt x="1" y="0"/>
                  <a:pt x="1" y="0"/>
                </a:cubicBezTo>
                <a:cubicBezTo>
                  <a:pt x="0" y="1"/>
                  <a:pt x="0" y="3"/>
                  <a:pt x="1" y="3"/>
                </a:cubicBezTo>
                <a:cubicBezTo>
                  <a:pt x="2" y="4"/>
                  <a:pt x="3" y="4"/>
                  <a:pt x="4" y="3"/>
                </a:cubicBezTo>
                <a:cubicBezTo>
                  <a:pt x="5" y="3"/>
                  <a:pt x="5" y="1"/>
                  <a:pt x="4" y="0"/>
                </a:cubicBezTo>
                <a:cubicBezTo>
                  <a:pt x="4" y="0"/>
                  <a:pt x="3" y="0"/>
                  <a:pt x="3"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9" name="Freeform 59"/>
          <p:cNvSpPr/>
          <p:nvPr/>
        </p:nvSpPr>
        <p:spPr bwMode="auto">
          <a:xfrm>
            <a:off x="4760913" y="4262438"/>
            <a:ext cx="19050" cy="19050"/>
          </a:xfrm>
          <a:custGeom>
            <a:avLst/>
            <a:gdLst>
              <a:gd name="T0" fmla="*/ 4 w 5"/>
              <a:gd name="T1" fmla="*/ 4 h 5"/>
              <a:gd name="T2" fmla="*/ 4 w 5"/>
              <a:gd name="T3" fmla="*/ 1 h 5"/>
              <a:gd name="T4" fmla="*/ 3 w 5"/>
              <a:gd name="T5" fmla="*/ 0 h 5"/>
              <a:gd name="T6" fmla="*/ 1 w 5"/>
              <a:gd name="T7" fmla="*/ 1 h 5"/>
              <a:gd name="T8" fmla="*/ 1 w 5"/>
              <a:gd name="T9" fmla="*/ 4 h 5"/>
              <a:gd name="T10" fmla="*/ 4 w 5"/>
              <a:gd name="T11" fmla="*/ 4 h 5"/>
            </a:gdLst>
            <a:ahLst/>
            <a:cxnLst>
              <a:cxn ang="0">
                <a:pos x="T0" y="T1"/>
              </a:cxn>
              <a:cxn ang="0">
                <a:pos x="T2" y="T3"/>
              </a:cxn>
              <a:cxn ang="0">
                <a:pos x="T4" y="T5"/>
              </a:cxn>
              <a:cxn ang="0">
                <a:pos x="T6" y="T7"/>
              </a:cxn>
              <a:cxn ang="0">
                <a:pos x="T8" y="T9"/>
              </a:cxn>
              <a:cxn ang="0">
                <a:pos x="T10" y="T11"/>
              </a:cxn>
            </a:cxnLst>
            <a:rect l="0" t="0" r="r" b="b"/>
            <a:pathLst>
              <a:path w="5" h="5">
                <a:moveTo>
                  <a:pt x="4" y="4"/>
                </a:moveTo>
                <a:cubicBezTo>
                  <a:pt x="5" y="3"/>
                  <a:pt x="5" y="1"/>
                  <a:pt x="4" y="1"/>
                </a:cubicBezTo>
                <a:cubicBezTo>
                  <a:pt x="4" y="0"/>
                  <a:pt x="3" y="0"/>
                  <a:pt x="3" y="0"/>
                </a:cubicBezTo>
                <a:cubicBezTo>
                  <a:pt x="2" y="0"/>
                  <a:pt x="2" y="0"/>
                  <a:pt x="1" y="1"/>
                </a:cubicBezTo>
                <a:cubicBezTo>
                  <a:pt x="0" y="1"/>
                  <a:pt x="0" y="3"/>
                  <a:pt x="1" y="4"/>
                </a:cubicBezTo>
                <a:cubicBezTo>
                  <a:pt x="2" y="5"/>
                  <a:pt x="4" y="5"/>
                  <a:pt x="4"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0" name="Freeform 60"/>
          <p:cNvSpPr/>
          <p:nvPr/>
        </p:nvSpPr>
        <p:spPr bwMode="auto">
          <a:xfrm>
            <a:off x="4754563" y="4311651"/>
            <a:ext cx="17463" cy="19050"/>
          </a:xfrm>
          <a:custGeom>
            <a:avLst/>
            <a:gdLst>
              <a:gd name="T0" fmla="*/ 4 w 5"/>
              <a:gd name="T1" fmla="*/ 4 h 5"/>
              <a:gd name="T2" fmla="*/ 4 w 5"/>
              <a:gd name="T3" fmla="*/ 1 h 5"/>
              <a:gd name="T4" fmla="*/ 2 w 5"/>
              <a:gd name="T5" fmla="*/ 0 h 5"/>
              <a:gd name="T6" fmla="*/ 1 w 5"/>
              <a:gd name="T7" fmla="*/ 1 h 5"/>
              <a:gd name="T8" fmla="*/ 1 w 5"/>
              <a:gd name="T9" fmla="*/ 4 h 5"/>
              <a:gd name="T10" fmla="*/ 4 w 5"/>
              <a:gd name="T11" fmla="*/ 4 h 5"/>
            </a:gdLst>
            <a:ahLst/>
            <a:cxnLst>
              <a:cxn ang="0">
                <a:pos x="T0" y="T1"/>
              </a:cxn>
              <a:cxn ang="0">
                <a:pos x="T2" y="T3"/>
              </a:cxn>
              <a:cxn ang="0">
                <a:pos x="T4" y="T5"/>
              </a:cxn>
              <a:cxn ang="0">
                <a:pos x="T6" y="T7"/>
              </a:cxn>
              <a:cxn ang="0">
                <a:pos x="T8" y="T9"/>
              </a:cxn>
              <a:cxn ang="0">
                <a:pos x="T10" y="T11"/>
              </a:cxn>
            </a:cxnLst>
            <a:rect l="0" t="0" r="r" b="b"/>
            <a:pathLst>
              <a:path w="5" h="5">
                <a:moveTo>
                  <a:pt x="4" y="4"/>
                </a:moveTo>
                <a:cubicBezTo>
                  <a:pt x="5" y="3"/>
                  <a:pt x="5" y="2"/>
                  <a:pt x="4" y="1"/>
                </a:cubicBezTo>
                <a:cubicBezTo>
                  <a:pt x="3" y="0"/>
                  <a:pt x="3" y="0"/>
                  <a:pt x="2" y="0"/>
                </a:cubicBezTo>
                <a:cubicBezTo>
                  <a:pt x="2" y="0"/>
                  <a:pt x="1" y="0"/>
                  <a:pt x="1" y="1"/>
                </a:cubicBezTo>
                <a:cubicBezTo>
                  <a:pt x="0" y="2"/>
                  <a:pt x="0" y="3"/>
                  <a:pt x="1" y="4"/>
                </a:cubicBezTo>
                <a:cubicBezTo>
                  <a:pt x="1" y="5"/>
                  <a:pt x="3" y="5"/>
                  <a:pt x="4"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1" name="Freeform 61"/>
          <p:cNvSpPr/>
          <p:nvPr/>
        </p:nvSpPr>
        <p:spPr bwMode="auto">
          <a:xfrm>
            <a:off x="4802188" y="4300538"/>
            <a:ext cx="19050" cy="19050"/>
          </a:xfrm>
          <a:custGeom>
            <a:avLst/>
            <a:gdLst>
              <a:gd name="T0" fmla="*/ 4 w 5"/>
              <a:gd name="T1" fmla="*/ 4 h 5"/>
              <a:gd name="T2" fmla="*/ 4 w 5"/>
              <a:gd name="T3" fmla="*/ 1 h 5"/>
              <a:gd name="T4" fmla="*/ 2 w 5"/>
              <a:gd name="T5" fmla="*/ 0 h 5"/>
              <a:gd name="T6" fmla="*/ 1 w 5"/>
              <a:gd name="T7" fmla="*/ 1 h 5"/>
              <a:gd name="T8" fmla="*/ 1 w 5"/>
              <a:gd name="T9" fmla="*/ 4 h 5"/>
              <a:gd name="T10" fmla="*/ 4 w 5"/>
              <a:gd name="T11" fmla="*/ 4 h 5"/>
            </a:gdLst>
            <a:ahLst/>
            <a:cxnLst>
              <a:cxn ang="0">
                <a:pos x="T0" y="T1"/>
              </a:cxn>
              <a:cxn ang="0">
                <a:pos x="T2" y="T3"/>
              </a:cxn>
              <a:cxn ang="0">
                <a:pos x="T4" y="T5"/>
              </a:cxn>
              <a:cxn ang="0">
                <a:pos x="T6" y="T7"/>
              </a:cxn>
              <a:cxn ang="0">
                <a:pos x="T8" y="T9"/>
              </a:cxn>
              <a:cxn ang="0">
                <a:pos x="T10" y="T11"/>
              </a:cxn>
            </a:cxnLst>
            <a:rect l="0" t="0" r="r" b="b"/>
            <a:pathLst>
              <a:path w="5" h="5">
                <a:moveTo>
                  <a:pt x="4" y="4"/>
                </a:moveTo>
                <a:cubicBezTo>
                  <a:pt x="5" y="3"/>
                  <a:pt x="5" y="2"/>
                  <a:pt x="4" y="1"/>
                </a:cubicBezTo>
                <a:cubicBezTo>
                  <a:pt x="3" y="1"/>
                  <a:pt x="3" y="0"/>
                  <a:pt x="2" y="0"/>
                </a:cubicBezTo>
                <a:cubicBezTo>
                  <a:pt x="2" y="0"/>
                  <a:pt x="1" y="1"/>
                  <a:pt x="1" y="1"/>
                </a:cubicBezTo>
                <a:cubicBezTo>
                  <a:pt x="0" y="2"/>
                  <a:pt x="0" y="3"/>
                  <a:pt x="1" y="4"/>
                </a:cubicBezTo>
                <a:cubicBezTo>
                  <a:pt x="2" y="5"/>
                  <a:pt x="3" y="5"/>
                  <a:pt x="4"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2" name="Freeform 62"/>
          <p:cNvSpPr/>
          <p:nvPr/>
        </p:nvSpPr>
        <p:spPr bwMode="auto">
          <a:xfrm>
            <a:off x="4565650" y="4545013"/>
            <a:ext cx="19050" cy="19050"/>
          </a:xfrm>
          <a:custGeom>
            <a:avLst/>
            <a:gdLst>
              <a:gd name="T0" fmla="*/ 4 w 5"/>
              <a:gd name="T1" fmla="*/ 4 h 5"/>
              <a:gd name="T2" fmla="*/ 4 w 5"/>
              <a:gd name="T3" fmla="*/ 1 h 5"/>
              <a:gd name="T4" fmla="*/ 3 w 5"/>
              <a:gd name="T5" fmla="*/ 0 h 5"/>
              <a:gd name="T6" fmla="*/ 1 w 5"/>
              <a:gd name="T7" fmla="*/ 1 h 5"/>
              <a:gd name="T8" fmla="*/ 1 w 5"/>
              <a:gd name="T9" fmla="*/ 4 h 5"/>
              <a:gd name="T10" fmla="*/ 4 w 5"/>
              <a:gd name="T11" fmla="*/ 4 h 5"/>
            </a:gdLst>
            <a:ahLst/>
            <a:cxnLst>
              <a:cxn ang="0">
                <a:pos x="T0" y="T1"/>
              </a:cxn>
              <a:cxn ang="0">
                <a:pos x="T2" y="T3"/>
              </a:cxn>
              <a:cxn ang="0">
                <a:pos x="T4" y="T5"/>
              </a:cxn>
              <a:cxn ang="0">
                <a:pos x="T6" y="T7"/>
              </a:cxn>
              <a:cxn ang="0">
                <a:pos x="T8" y="T9"/>
              </a:cxn>
              <a:cxn ang="0">
                <a:pos x="T10" y="T11"/>
              </a:cxn>
            </a:cxnLst>
            <a:rect l="0" t="0" r="r" b="b"/>
            <a:pathLst>
              <a:path w="5" h="5">
                <a:moveTo>
                  <a:pt x="4" y="4"/>
                </a:moveTo>
                <a:cubicBezTo>
                  <a:pt x="5" y="3"/>
                  <a:pt x="5" y="2"/>
                  <a:pt x="4" y="1"/>
                </a:cubicBezTo>
                <a:cubicBezTo>
                  <a:pt x="4" y="0"/>
                  <a:pt x="3" y="0"/>
                  <a:pt x="3" y="0"/>
                </a:cubicBezTo>
                <a:cubicBezTo>
                  <a:pt x="2" y="0"/>
                  <a:pt x="2" y="0"/>
                  <a:pt x="1" y="1"/>
                </a:cubicBezTo>
                <a:cubicBezTo>
                  <a:pt x="0" y="2"/>
                  <a:pt x="0" y="3"/>
                  <a:pt x="1" y="4"/>
                </a:cubicBezTo>
                <a:cubicBezTo>
                  <a:pt x="2" y="5"/>
                  <a:pt x="4" y="5"/>
                  <a:pt x="4"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3" name="Freeform 63"/>
          <p:cNvSpPr/>
          <p:nvPr/>
        </p:nvSpPr>
        <p:spPr bwMode="auto">
          <a:xfrm>
            <a:off x="4576763" y="4495801"/>
            <a:ext cx="19050" cy="19050"/>
          </a:xfrm>
          <a:custGeom>
            <a:avLst/>
            <a:gdLst>
              <a:gd name="T0" fmla="*/ 4 w 5"/>
              <a:gd name="T1" fmla="*/ 4 h 5"/>
              <a:gd name="T2" fmla="*/ 5 w 5"/>
              <a:gd name="T3" fmla="*/ 2 h 5"/>
              <a:gd name="T4" fmla="*/ 4 w 5"/>
              <a:gd name="T5" fmla="*/ 1 h 5"/>
              <a:gd name="T6" fmla="*/ 2 w 5"/>
              <a:gd name="T7" fmla="*/ 0 h 5"/>
              <a:gd name="T8" fmla="*/ 1 w 5"/>
              <a:gd name="T9" fmla="*/ 1 h 5"/>
              <a:gd name="T10" fmla="*/ 0 w 5"/>
              <a:gd name="T11" fmla="*/ 2 h 5"/>
              <a:gd name="T12" fmla="*/ 1 w 5"/>
              <a:gd name="T13" fmla="*/ 4 h 5"/>
              <a:gd name="T14" fmla="*/ 4 w 5"/>
              <a:gd name="T15" fmla="*/ 4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5">
                <a:moveTo>
                  <a:pt x="4" y="4"/>
                </a:moveTo>
                <a:cubicBezTo>
                  <a:pt x="4" y="3"/>
                  <a:pt x="5" y="3"/>
                  <a:pt x="5" y="2"/>
                </a:cubicBezTo>
                <a:cubicBezTo>
                  <a:pt x="5" y="2"/>
                  <a:pt x="4" y="1"/>
                  <a:pt x="4" y="1"/>
                </a:cubicBezTo>
                <a:cubicBezTo>
                  <a:pt x="4" y="0"/>
                  <a:pt x="3" y="0"/>
                  <a:pt x="2" y="0"/>
                </a:cubicBezTo>
                <a:cubicBezTo>
                  <a:pt x="2" y="0"/>
                  <a:pt x="1" y="0"/>
                  <a:pt x="1" y="1"/>
                </a:cubicBezTo>
                <a:cubicBezTo>
                  <a:pt x="0" y="1"/>
                  <a:pt x="0" y="2"/>
                  <a:pt x="0" y="2"/>
                </a:cubicBezTo>
                <a:cubicBezTo>
                  <a:pt x="0" y="3"/>
                  <a:pt x="0" y="3"/>
                  <a:pt x="1" y="4"/>
                </a:cubicBezTo>
                <a:cubicBezTo>
                  <a:pt x="2" y="5"/>
                  <a:pt x="3" y="5"/>
                  <a:pt x="4"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4" name="Freeform 64"/>
          <p:cNvSpPr/>
          <p:nvPr/>
        </p:nvSpPr>
        <p:spPr bwMode="auto">
          <a:xfrm>
            <a:off x="4529138" y="4506913"/>
            <a:ext cx="17463" cy="15875"/>
          </a:xfrm>
          <a:custGeom>
            <a:avLst/>
            <a:gdLst>
              <a:gd name="T0" fmla="*/ 4 w 5"/>
              <a:gd name="T1" fmla="*/ 4 h 4"/>
              <a:gd name="T2" fmla="*/ 4 w 5"/>
              <a:gd name="T3" fmla="*/ 0 h 4"/>
              <a:gd name="T4" fmla="*/ 2 w 5"/>
              <a:gd name="T5" fmla="*/ 0 h 4"/>
              <a:gd name="T6" fmla="*/ 1 w 5"/>
              <a:gd name="T7" fmla="*/ 0 h 4"/>
              <a:gd name="T8" fmla="*/ 1 w 5"/>
              <a:gd name="T9" fmla="*/ 3 h 4"/>
              <a:gd name="T10" fmla="*/ 4 w 5"/>
              <a:gd name="T11" fmla="*/ 4 h 4"/>
            </a:gdLst>
            <a:ahLst/>
            <a:cxnLst>
              <a:cxn ang="0">
                <a:pos x="T0" y="T1"/>
              </a:cxn>
              <a:cxn ang="0">
                <a:pos x="T2" y="T3"/>
              </a:cxn>
              <a:cxn ang="0">
                <a:pos x="T4" y="T5"/>
              </a:cxn>
              <a:cxn ang="0">
                <a:pos x="T6" y="T7"/>
              </a:cxn>
              <a:cxn ang="0">
                <a:pos x="T8" y="T9"/>
              </a:cxn>
              <a:cxn ang="0">
                <a:pos x="T10" y="T11"/>
              </a:cxn>
            </a:cxnLst>
            <a:rect l="0" t="0" r="r" b="b"/>
            <a:pathLst>
              <a:path w="5" h="4">
                <a:moveTo>
                  <a:pt x="4" y="4"/>
                </a:moveTo>
                <a:cubicBezTo>
                  <a:pt x="5" y="3"/>
                  <a:pt x="5" y="1"/>
                  <a:pt x="4" y="0"/>
                </a:cubicBezTo>
                <a:cubicBezTo>
                  <a:pt x="3" y="0"/>
                  <a:pt x="3" y="0"/>
                  <a:pt x="2" y="0"/>
                </a:cubicBezTo>
                <a:cubicBezTo>
                  <a:pt x="2" y="0"/>
                  <a:pt x="1" y="0"/>
                  <a:pt x="1" y="0"/>
                </a:cubicBezTo>
                <a:cubicBezTo>
                  <a:pt x="0" y="1"/>
                  <a:pt x="0" y="3"/>
                  <a:pt x="1" y="3"/>
                </a:cubicBezTo>
                <a:cubicBezTo>
                  <a:pt x="2" y="4"/>
                  <a:pt x="3" y="4"/>
                  <a:pt x="4"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5" name="Freeform 65"/>
          <p:cNvSpPr/>
          <p:nvPr/>
        </p:nvSpPr>
        <p:spPr bwMode="auto">
          <a:xfrm>
            <a:off x="4535488" y="4454526"/>
            <a:ext cx="19050" cy="19050"/>
          </a:xfrm>
          <a:custGeom>
            <a:avLst/>
            <a:gdLst>
              <a:gd name="T0" fmla="*/ 5 w 5"/>
              <a:gd name="T1" fmla="*/ 4 h 5"/>
              <a:gd name="T2" fmla="*/ 5 w 5"/>
              <a:gd name="T3" fmla="*/ 3 h 5"/>
              <a:gd name="T4" fmla="*/ 5 w 5"/>
              <a:gd name="T5" fmla="*/ 1 h 5"/>
              <a:gd name="T6" fmla="*/ 3 w 5"/>
              <a:gd name="T7" fmla="*/ 0 h 5"/>
              <a:gd name="T8" fmla="*/ 1 w 5"/>
              <a:gd name="T9" fmla="*/ 1 h 5"/>
              <a:gd name="T10" fmla="*/ 1 w 5"/>
              <a:gd name="T11" fmla="*/ 4 h 5"/>
              <a:gd name="T12" fmla="*/ 5 w 5"/>
              <a:gd name="T13" fmla="*/ 4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5" y="4"/>
                </a:moveTo>
                <a:cubicBezTo>
                  <a:pt x="5" y="4"/>
                  <a:pt x="5" y="3"/>
                  <a:pt x="5" y="3"/>
                </a:cubicBezTo>
                <a:cubicBezTo>
                  <a:pt x="5" y="2"/>
                  <a:pt x="5" y="2"/>
                  <a:pt x="5" y="1"/>
                </a:cubicBezTo>
                <a:cubicBezTo>
                  <a:pt x="4" y="1"/>
                  <a:pt x="4" y="0"/>
                  <a:pt x="3" y="0"/>
                </a:cubicBezTo>
                <a:cubicBezTo>
                  <a:pt x="2" y="0"/>
                  <a:pt x="2" y="1"/>
                  <a:pt x="1" y="1"/>
                </a:cubicBezTo>
                <a:cubicBezTo>
                  <a:pt x="0" y="2"/>
                  <a:pt x="0" y="3"/>
                  <a:pt x="1" y="4"/>
                </a:cubicBezTo>
                <a:cubicBezTo>
                  <a:pt x="2" y="5"/>
                  <a:pt x="4" y="5"/>
                  <a:pt x="5"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6" name="Freeform 66"/>
          <p:cNvSpPr/>
          <p:nvPr/>
        </p:nvSpPr>
        <p:spPr bwMode="auto">
          <a:xfrm>
            <a:off x="4491038" y="4465638"/>
            <a:ext cx="14288" cy="19050"/>
          </a:xfrm>
          <a:custGeom>
            <a:avLst/>
            <a:gdLst>
              <a:gd name="T0" fmla="*/ 2 w 4"/>
              <a:gd name="T1" fmla="*/ 0 h 5"/>
              <a:gd name="T2" fmla="*/ 0 w 4"/>
              <a:gd name="T3" fmla="*/ 1 h 5"/>
              <a:gd name="T4" fmla="*/ 0 w 4"/>
              <a:gd name="T5" fmla="*/ 2 h 5"/>
              <a:gd name="T6" fmla="*/ 0 w 4"/>
              <a:gd name="T7" fmla="*/ 4 h 5"/>
              <a:gd name="T8" fmla="*/ 3 w 4"/>
              <a:gd name="T9" fmla="*/ 4 h 5"/>
              <a:gd name="T10" fmla="*/ 4 w 4"/>
              <a:gd name="T11" fmla="*/ 2 h 5"/>
              <a:gd name="T12" fmla="*/ 3 w 4"/>
              <a:gd name="T13" fmla="*/ 1 h 5"/>
              <a:gd name="T14" fmla="*/ 2 w 4"/>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5">
                <a:moveTo>
                  <a:pt x="2" y="0"/>
                </a:moveTo>
                <a:cubicBezTo>
                  <a:pt x="1" y="0"/>
                  <a:pt x="1" y="0"/>
                  <a:pt x="0" y="1"/>
                </a:cubicBezTo>
                <a:cubicBezTo>
                  <a:pt x="0" y="1"/>
                  <a:pt x="0" y="2"/>
                  <a:pt x="0" y="2"/>
                </a:cubicBezTo>
                <a:cubicBezTo>
                  <a:pt x="0" y="3"/>
                  <a:pt x="0" y="4"/>
                  <a:pt x="0" y="4"/>
                </a:cubicBezTo>
                <a:cubicBezTo>
                  <a:pt x="1" y="5"/>
                  <a:pt x="3" y="5"/>
                  <a:pt x="3" y="4"/>
                </a:cubicBezTo>
                <a:cubicBezTo>
                  <a:pt x="4" y="4"/>
                  <a:pt x="4" y="3"/>
                  <a:pt x="4" y="2"/>
                </a:cubicBezTo>
                <a:cubicBezTo>
                  <a:pt x="4" y="2"/>
                  <a:pt x="4" y="1"/>
                  <a:pt x="3" y="1"/>
                </a:cubicBezTo>
                <a:cubicBezTo>
                  <a:pt x="3" y="0"/>
                  <a:pt x="2" y="0"/>
                  <a:pt x="2"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7" name="Freeform 67"/>
          <p:cNvSpPr>
            <a:spLocks noEditPoints="1"/>
          </p:cNvSpPr>
          <p:nvPr/>
        </p:nvSpPr>
        <p:spPr bwMode="auto">
          <a:xfrm>
            <a:off x="4408488" y="4149726"/>
            <a:ext cx="484188" cy="485775"/>
          </a:xfrm>
          <a:custGeom>
            <a:avLst/>
            <a:gdLst>
              <a:gd name="T0" fmla="*/ 127 w 129"/>
              <a:gd name="T1" fmla="*/ 38 h 129"/>
              <a:gd name="T2" fmla="*/ 91 w 129"/>
              <a:gd name="T3" fmla="*/ 2 h 129"/>
              <a:gd name="T4" fmla="*/ 86 w 129"/>
              <a:gd name="T5" fmla="*/ 0 h 129"/>
              <a:gd name="T6" fmla="*/ 82 w 129"/>
              <a:gd name="T7" fmla="*/ 2 h 129"/>
              <a:gd name="T8" fmla="*/ 3 w 129"/>
              <a:gd name="T9" fmla="*/ 81 h 129"/>
              <a:gd name="T10" fmla="*/ 3 w 129"/>
              <a:gd name="T11" fmla="*/ 90 h 129"/>
              <a:gd name="T12" fmla="*/ 39 w 129"/>
              <a:gd name="T13" fmla="*/ 126 h 129"/>
              <a:gd name="T14" fmla="*/ 48 w 129"/>
              <a:gd name="T15" fmla="*/ 126 h 129"/>
              <a:gd name="T16" fmla="*/ 127 w 129"/>
              <a:gd name="T17" fmla="*/ 47 h 129"/>
              <a:gd name="T18" fmla="*/ 129 w 129"/>
              <a:gd name="T19" fmla="*/ 43 h 129"/>
              <a:gd name="T20" fmla="*/ 127 w 129"/>
              <a:gd name="T21" fmla="*/ 38 h 129"/>
              <a:gd name="T22" fmla="*/ 44 w 129"/>
              <a:gd name="T23" fmla="*/ 124 h 129"/>
              <a:gd name="T24" fmla="*/ 5 w 129"/>
              <a:gd name="T25" fmla="*/ 85 h 129"/>
              <a:gd name="T26" fmla="*/ 31 w 129"/>
              <a:gd name="T27" fmla="*/ 60 h 129"/>
              <a:gd name="T28" fmla="*/ 69 w 129"/>
              <a:gd name="T29" fmla="*/ 98 h 129"/>
              <a:gd name="T30" fmla="*/ 44 w 129"/>
              <a:gd name="T31" fmla="*/ 124 h 129"/>
              <a:gd name="T32" fmla="*/ 73 w 129"/>
              <a:gd name="T33" fmla="*/ 95 h 129"/>
              <a:gd name="T34" fmla="*/ 34 w 129"/>
              <a:gd name="T35" fmla="*/ 56 h 129"/>
              <a:gd name="T36" fmla="*/ 57 w 129"/>
              <a:gd name="T37" fmla="*/ 33 h 129"/>
              <a:gd name="T38" fmla="*/ 96 w 129"/>
              <a:gd name="T39" fmla="*/ 72 h 129"/>
              <a:gd name="T40" fmla="*/ 73 w 129"/>
              <a:gd name="T41" fmla="*/ 95 h 129"/>
              <a:gd name="T42" fmla="*/ 99 w 129"/>
              <a:gd name="T43" fmla="*/ 68 h 129"/>
              <a:gd name="T44" fmla="*/ 61 w 129"/>
              <a:gd name="T45" fmla="*/ 30 h 129"/>
              <a:gd name="T46" fmla="*/ 86 w 129"/>
              <a:gd name="T47" fmla="*/ 4 h 129"/>
              <a:gd name="T48" fmla="*/ 125 w 129"/>
              <a:gd name="T49" fmla="*/ 43 h 129"/>
              <a:gd name="T50" fmla="*/ 99 w 129"/>
              <a:gd name="T51" fmla="*/ 6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9" h="129">
                <a:moveTo>
                  <a:pt x="127" y="38"/>
                </a:moveTo>
                <a:cubicBezTo>
                  <a:pt x="91" y="2"/>
                  <a:pt x="91" y="2"/>
                  <a:pt x="91" y="2"/>
                </a:cubicBezTo>
                <a:cubicBezTo>
                  <a:pt x="89" y="1"/>
                  <a:pt x="88" y="0"/>
                  <a:pt x="86" y="0"/>
                </a:cubicBezTo>
                <a:cubicBezTo>
                  <a:pt x="85" y="0"/>
                  <a:pt x="83" y="1"/>
                  <a:pt x="82" y="2"/>
                </a:cubicBezTo>
                <a:cubicBezTo>
                  <a:pt x="3" y="81"/>
                  <a:pt x="3" y="81"/>
                  <a:pt x="3" y="81"/>
                </a:cubicBezTo>
                <a:cubicBezTo>
                  <a:pt x="0" y="83"/>
                  <a:pt x="0" y="87"/>
                  <a:pt x="3" y="90"/>
                </a:cubicBezTo>
                <a:cubicBezTo>
                  <a:pt x="39" y="126"/>
                  <a:pt x="39" y="126"/>
                  <a:pt x="39" y="126"/>
                </a:cubicBezTo>
                <a:cubicBezTo>
                  <a:pt x="42" y="129"/>
                  <a:pt x="46" y="129"/>
                  <a:pt x="48" y="126"/>
                </a:cubicBezTo>
                <a:cubicBezTo>
                  <a:pt x="127" y="47"/>
                  <a:pt x="127" y="47"/>
                  <a:pt x="127" y="47"/>
                </a:cubicBezTo>
                <a:cubicBezTo>
                  <a:pt x="128" y="46"/>
                  <a:pt x="129" y="44"/>
                  <a:pt x="129" y="43"/>
                </a:cubicBezTo>
                <a:cubicBezTo>
                  <a:pt x="129" y="41"/>
                  <a:pt x="128" y="40"/>
                  <a:pt x="127" y="38"/>
                </a:cubicBezTo>
                <a:close/>
                <a:moveTo>
                  <a:pt x="44" y="124"/>
                </a:moveTo>
                <a:cubicBezTo>
                  <a:pt x="5" y="85"/>
                  <a:pt x="5" y="85"/>
                  <a:pt x="5" y="85"/>
                </a:cubicBezTo>
                <a:cubicBezTo>
                  <a:pt x="31" y="60"/>
                  <a:pt x="31" y="60"/>
                  <a:pt x="31" y="60"/>
                </a:cubicBezTo>
                <a:cubicBezTo>
                  <a:pt x="69" y="98"/>
                  <a:pt x="69" y="98"/>
                  <a:pt x="69" y="98"/>
                </a:cubicBezTo>
                <a:lnTo>
                  <a:pt x="44" y="124"/>
                </a:lnTo>
                <a:close/>
                <a:moveTo>
                  <a:pt x="73" y="95"/>
                </a:moveTo>
                <a:cubicBezTo>
                  <a:pt x="34" y="56"/>
                  <a:pt x="34" y="56"/>
                  <a:pt x="34" y="56"/>
                </a:cubicBezTo>
                <a:cubicBezTo>
                  <a:pt x="57" y="33"/>
                  <a:pt x="57" y="33"/>
                  <a:pt x="57" y="33"/>
                </a:cubicBezTo>
                <a:cubicBezTo>
                  <a:pt x="96" y="72"/>
                  <a:pt x="96" y="72"/>
                  <a:pt x="96" y="72"/>
                </a:cubicBezTo>
                <a:lnTo>
                  <a:pt x="73" y="95"/>
                </a:lnTo>
                <a:close/>
                <a:moveTo>
                  <a:pt x="99" y="68"/>
                </a:moveTo>
                <a:cubicBezTo>
                  <a:pt x="61" y="30"/>
                  <a:pt x="61" y="30"/>
                  <a:pt x="61" y="30"/>
                </a:cubicBezTo>
                <a:cubicBezTo>
                  <a:pt x="86" y="4"/>
                  <a:pt x="86" y="4"/>
                  <a:pt x="86" y="4"/>
                </a:cubicBezTo>
                <a:cubicBezTo>
                  <a:pt x="125" y="43"/>
                  <a:pt x="125" y="43"/>
                  <a:pt x="125" y="43"/>
                </a:cubicBezTo>
                <a:lnTo>
                  <a:pt x="99" y="68"/>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8" name="Freeform 68"/>
          <p:cNvSpPr>
            <a:spLocks noEditPoints="1"/>
          </p:cNvSpPr>
          <p:nvPr/>
        </p:nvSpPr>
        <p:spPr bwMode="auto">
          <a:xfrm>
            <a:off x="3451225" y="4149726"/>
            <a:ext cx="492125" cy="481013"/>
          </a:xfrm>
          <a:custGeom>
            <a:avLst/>
            <a:gdLst>
              <a:gd name="T0" fmla="*/ 120 w 131"/>
              <a:gd name="T1" fmla="*/ 8 h 128"/>
              <a:gd name="T2" fmla="*/ 100 w 131"/>
              <a:gd name="T3" fmla="*/ 0 h 128"/>
              <a:gd name="T4" fmla="*/ 80 w 131"/>
              <a:gd name="T5" fmla="*/ 8 h 128"/>
              <a:gd name="T6" fmla="*/ 8 w 131"/>
              <a:gd name="T7" fmla="*/ 80 h 128"/>
              <a:gd name="T8" fmla="*/ 0 w 131"/>
              <a:gd name="T9" fmla="*/ 100 h 128"/>
              <a:gd name="T10" fmla="*/ 8 w 131"/>
              <a:gd name="T11" fmla="*/ 120 h 128"/>
              <a:gd name="T12" fmla="*/ 28 w 131"/>
              <a:gd name="T13" fmla="*/ 128 h 128"/>
              <a:gd name="T14" fmla="*/ 48 w 131"/>
              <a:gd name="T15" fmla="*/ 120 h 128"/>
              <a:gd name="T16" fmla="*/ 120 w 131"/>
              <a:gd name="T17" fmla="*/ 48 h 128"/>
              <a:gd name="T18" fmla="*/ 120 w 131"/>
              <a:gd name="T19" fmla="*/ 8 h 128"/>
              <a:gd name="T20" fmla="*/ 45 w 131"/>
              <a:gd name="T21" fmla="*/ 117 h 128"/>
              <a:gd name="T22" fmla="*/ 28 w 131"/>
              <a:gd name="T23" fmla="*/ 123 h 128"/>
              <a:gd name="T24" fmla="*/ 11 w 131"/>
              <a:gd name="T25" fmla="*/ 117 h 128"/>
              <a:gd name="T26" fmla="*/ 5 w 131"/>
              <a:gd name="T27" fmla="*/ 100 h 128"/>
              <a:gd name="T28" fmla="*/ 11 w 131"/>
              <a:gd name="T29" fmla="*/ 83 h 128"/>
              <a:gd name="T30" fmla="*/ 46 w 131"/>
              <a:gd name="T31" fmla="*/ 49 h 128"/>
              <a:gd name="T32" fmla="*/ 79 w 131"/>
              <a:gd name="T33" fmla="*/ 82 h 128"/>
              <a:gd name="T34" fmla="*/ 45 w 131"/>
              <a:gd name="T35" fmla="*/ 117 h 128"/>
              <a:gd name="T36" fmla="*/ 82 w 131"/>
              <a:gd name="T37" fmla="*/ 79 h 128"/>
              <a:gd name="T38" fmla="*/ 49 w 131"/>
              <a:gd name="T39" fmla="*/ 46 h 128"/>
              <a:gd name="T40" fmla="*/ 83 w 131"/>
              <a:gd name="T41" fmla="*/ 11 h 128"/>
              <a:gd name="T42" fmla="*/ 100 w 131"/>
              <a:gd name="T43" fmla="*/ 5 h 128"/>
              <a:gd name="T44" fmla="*/ 117 w 131"/>
              <a:gd name="T45" fmla="*/ 11 h 128"/>
              <a:gd name="T46" fmla="*/ 123 w 131"/>
              <a:gd name="T47" fmla="*/ 28 h 128"/>
              <a:gd name="T48" fmla="*/ 117 w 131"/>
              <a:gd name="T49" fmla="*/ 45 h 128"/>
              <a:gd name="T50" fmla="*/ 82 w 131"/>
              <a:gd name="T51" fmla="*/ 7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1" h="128">
                <a:moveTo>
                  <a:pt x="120" y="8"/>
                </a:moveTo>
                <a:cubicBezTo>
                  <a:pt x="114" y="3"/>
                  <a:pt x="107" y="0"/>
                  <a:pt x="100" y="0"/>
                </a:cubicBezTo>
                <a:cubicBezTo>
                  <a:pt x="92" y="0"/>
                  <a:pt x="85" y="3"/>
                  <a:pt x="80" y="8"/>
                </a:cubicBezTo>
                <a:cubicBezTo>
                  <a:pt x="8" y="80"/>
                  <a:pt x="8" y="80"/>
                  <a:pt x="8" y="80"/>
                </a:cubicBezTo>
                <a:cubicBezTo>
                  <a:pt x="3" y="85"/>
                  <a:pt x="0" y="92"/>
                  <a:pt x="0" y="100"/>
                </a:cubicBezTo>
                <a:cubicBezTo>
                  <a:pt x="0" y="107"/>
                  <a:pt x="3" y="114"/>
                  <a:pt x="8" y="120"/>
                </a:cubicBezTo>
                <a:cubicBezTo>
                  <a:pt x="14" y="125"/>
                  <a:pt x="21" y="128"/>
                  <a:pt x="28" y="128"/>
                </a:cubicBezTo>
                <a:cubicBezTo>
                  <a:pt x="36" y="128"/>
                  <a:pt x="43" y="125"/>
                  <a:pt x="48" y="120"/>
                </a:cubicBezTo>
                <a:cubicBezTo>
                  <a:pt x="120" y="48"/>
                  <a:pt x="120" y="48"/>
                  <a:pt x="120" y="48"/>
                </a:cubicBezTo>
                <a:cubicBezTo>
                  <a:pt x="131" y="37"/>
                  <a:pt x="131" y="19"/>
                  <a:pt x="120" y="8"/>
                </a:cubicBezTo>
                <a:close/>
                <a:moveTo>
                  <a:pt x="45" y="117"/>
                </a:moveTo>
                <a:cubicBezTo>
                  <a:pt x="41" y="121"/>
                  <a:pt x="35" y="123"/>
                  <a:pt x="28" y="123"/>
                </a:cubicBezTo>
                <a:cubicBezTo>
                  <a:pt x="22" y="123"/>
                  <a:pt x="16" y="121"/>
                  <a:pt x="11" y="117"/>
                </a:cubicBezTo>
                <a:cubicBezTo>
                  <a:pt x="7" y="112"/>
                  <a:pt x="5" y="106"/>
                  <a:pt x="5" y="100"/>
                </a:cubicBezTo>
                <a:cubicBezTo>
                  <a:pt x="5" y="93"/>
                  <a:pt x="7" y="87"/>
                  <a:pt x="11" y="83"/>
                </a:cubicBezTo>
                <a:cubicBezTo>
                  <a:pt x="46" y="49"/>
                  <a:pt x="46" y="49"/>
                  <a:pt x="46" y="49"/>
                </a:cubicBezTo>
                <a:cubicBezTo>
                  <a:pt x="79" y="82"/>
                  <a:pt x="79" y="82"/>
                  <a:pt x="79" y="82"/>
                </a:cubicBezTo>
                <a:lnTo>
                  <a:pt x="45" y="117"/>
                </a:lnTo>
                <a:close/>
                <a:moveTo>
                  <a:pt x="82" y="79"/>
                </a:moveTo>
                <a:cubicBezTo>
                  <a:pt x="49" y="46"/>
                  <a:pt x="49" y="46"/>
                  <a:pt x="49" y="46"/>
                </a:cubicBezTo>
                <a:cubicBezTo>
                  <a:pt x="83" y="11"/>
                  <a:pt x="83" y="11"/>
                  <a:pt x="83" y="11"/>
                </a:cubicBezTo>
                <a:cubicBezTo>
                  <a:pt x="88" y="7"/>
                  <a:pt x="93" y="5"/>
                  <a:pt x="100" y="5"/>
                </a:cubicBezTo>
                <a:cubicBezTo>
                  <a:pt x="106" y="5"/>
                  <a:pt x="112" y="7"/>
                  <a:pt x="117" y="11"/>
                </a:cubicBezTo>
                <a:cubicBezTo>
                  <a:pt x="121" y="16"/>
                  <a:pt x="123" y="22"/>
                  <a:pt x="123" y="28"/>
                </a:cubicBezTo>
                <a:cubicBezTo>
                  <a:pt x="123" y="35"/>
                  <a:pt x="121" y="41"/>
                  <a:pt x="117" y="45"/>
                </a:cubicBezTo>
                <a:lnTo>
                  <a:pt x="82" y="79"/>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9" name="Freeform 69"/>
          <p:cNvSpPr>
            <a:spLocks noEditPoints="1"/>
          </p:cNvSpPr>
          <p:nvPr/>
        </p:nvSpPr>
        <p:spPr bwMode="auto">
          <a:xfrm>
            <a:off x="2471738" y="4364038"/>
            <a:ext cx="288925" cy="266700"/>
          </a:xfrm>
          <a:custGeom>
            <a:avLst/>
            <a:gdLst>
              <a:gd name="T0" fmla="*/ 54 w 77"/>
              <a:gd name="T1" fmla="*/ 3 h 71"/>
              <a:gd name="T2" fmla="*/ 40 w 77"/>
              <a:gd name="T3" fmla="*/ 0 h 71"/>
              <a:gd name="T4" fmla="*/ 8 w 77"/>
              <a:gd name="T5" fmla="*/ 22 h 71"/>
              <a:gd name="T6" fmla="*/ 27 w 77"/>
              <a:gd name="T7" fmla="*/ 68 h 71"/>
              <a:gd name="T8" fmla="*/ 40 w 77"/>
              <a:gd name="T9" fmla="*/ 71 h 71"/>
              <a:gd name="T10" fmla="*/ 73 w 77"/>
              <a:gd name="T11" fmla="*/ 49 h 71"/>
              <a:gd name="T12" fmla="*/ 73 w 77"/>
              <a:gd name="T13" fmla="*/ 22 h 71"/>
              <a:gd name="T14" fmla="*/ 54 w 77"/>
              <a:gd name="T15" fmla="*/ 3 h 71"/>
              <a:gd name="T16" fmla="*/ 11 w 77"/>
              <a:gd name="T17" fmla="*/ 43 h 71"/>
              <a:gd name="T18" fmla="*/ 12 w 77"/>
              <a:gd name="T19" fmla="*/ 24 h 71"/>
              <a:gd name="T20" fmla="*/ 29 w 77"/>
              <a:gd name="T21" fmla="*/ 7 h 71"/>
              <a:gd name="T22" fmla="*/ 52 w 77"/>
              <a:gd name="T23" fmla="*/ 7 h 71"/>
              <a:gd name="T24" fmla="*/ 67 w 77"/>
              <a:gd name="T25" fmla="*/ 21 h 71"/>
              <a:gd name="T26" fmla="*/ 68 w 77"/>
              <a:gd name="T27" fmla="*/ 22 h 71"/>
              <a:gd name="T28" fmla="*/ 11 w 77"/>
              <a:gd name="T29" fmla="*/ 45 h 71"/>
              <a:gd name="T30" fmla="*/ 11 w 77"/>
              <a:gd name="T31" fmla="*/ 43 h 71"/>
              <a:gd name="T32" fmla="*/ 69 w 77"/>
              <a:gd name="T33" fmla="*/ 48 h 71"/>
              <a:gd name="T34" fmla="*/ 52 w 77"/>
              <a:gd name="T35" fmla="*/ 64 h 71"/>
              <a:gd name="T36" fmla="*/ 40 w 77"/>
              <a:gd name="T37" fmla="*/ 66 h 71"/>
              <a:gd name="T38" fmla="*/ 28 w 77"/>
              <a:gd name="T39" fmla="*/ 64 h 71"/>
              <a:gd name="T40" fmla="*/ 13 w 77"/>
              <a:gd name="T41" fmla="*/ 51 h 71"/>
              <a:gd name="T42" fmla="*/ 13 w 77"/>
              <a:gd name="T43" fmla="*/ 49 h 71"/>
              <a:gd name="T44" fmla="*/ 70 w 77"/>
              <a:gd name="T45" fmla="*/ 26 h 71"/>
              <a:gd name="T46" fmla="*/ 70 w 77"/>
              <a:gd name="T47" fmla="*/ 28 h 71"/>
              <a:gd name="T48" fmla="*/ 69 w 77"/>
              <a:gd name="T49" fmla="*/ 48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7" h="71">
                <a:moveTo>
                  <a:pt x="54" y="3"/>
                </a:moveTo>
                <a:cubicBezTo>
                  <a:pt x="50" y="1"/>
                  <a:pt x="45" y="0"/>
                  <a:pt x="40" y="0"/>
                </a:cubicBezTo>
                <a:cubicBezTo>
                  <a:pt x="26" y="0"/>
                  <a:pt x="13" y="9"/>
                  <a:pt x="8" y="22"/>
                </a:cubicBezTo>
                <a:cubicBezTo>
                  <a:pt x="0" y="40"/>
                  <a:pt x="9" y="61"/>
                  <a:pt x="27" y="68"/>
                </a:cubicBezTo>
                <a:cubicBezTo>
                  <a:pt x="31" y="70"/>
                  <a:pt x="36" y="71"/>
                  <a:pt x="40" y="71"/>
                </a:cubicBezTo>
                <a:cubicBezTo>
                  <a:pt x="55" y="71"/>
                  <a:pt x="67" y="63"/>
                  <a:pt x="73" y="49"/>
                </a:cubicBezTo>
                <a:cubicBezTo>
                  <a:pt x="77" y="41"/>
                  <a:pt x="77" y="31"/>
                  <a:pt x="73" y="22"/>
                </a:cubicBezTo>
                <a:cubicBezTo>
                  <a:pt x="70" y="14"/>
                  <a:pt x="63" y="7"/>
                  <a:pt x="54" y="3"/>
                </a:cubicBezTo>
                <a:close/>
                <a:moveTo>
                  <a:pt x="11" y="43"/>
                </a:moveTo>
                <a:cubicBezTo>
                  <a:pt x="9" y="37"/>
                  <a:pt x="9" y="30"/>
                  <a:pt x="12" y="24"/>
                </a:cubicBezTo>
                <a:cubicBezTo>
                  <a:pt x="15" y="16"/>
                  <a:pt x="21" y="10"/>
                  <a:pt x="29" y="7"/>
                </a:cubicBezTo>
                <a:cubicBezTo>
                  <a:pt x="36" y="4"/>
                  <a:pt x="45" y="4"/>
                  <a:pt x="52" y="7"/>
                </a:cubicBezTo>
                <a:cubicBezTo>
                  <a:pt x="59" y="10"/>
                  <a:pt x="64" y="15"/>
                  <a:pt x="67" y="21"/>
                </a:cubicBezTo>
                <a:cubicBezTo>
                  <a:pt x="68" y="22"/>
                  <a:pt x="68" y="22"/>
                  <a:pt x="68" y="22"/>
                </a:cubicBezTo>
                <a:cubicBezTo>
                  <a:pt x="11" y="45"/>
                  <a:pt x="11" y="45"/>
                  <a:pt x="11" y="45"/>
                </a:cubicBezTo>
                <a:lnTo>
                  <a:pt x="11" y="43"/>
                </a:lnTo>
                <a:close/>
                <a:moveTo>
                  <a:pt x="69" y="48"/>
                </a:moveTo>
                <a:cubicBezTo>
                  <a:pt x="66" y="55"/>
                  <a:pt x="60" y="61"/>
                  <a:pt x="52" y="64"/>
                </a:cubicBezTo>
                <a:cubicBezTo>
                  <a:pt x="48" y="66"/>
                  <a:pt x="44" y="66"/>
                  <a:pt x="40" y="66"/>
                </a:cubicBezTo>
                <a:cubicBezTo>
                  <a:pt x="36" y="66"/>
                  <a:pt x="32" y="66"/>
                  <a:pt x="28" y="64"/>
                </a:cubicBezTo>
                <a:cubicBezTo>
                  <a:pt x="22" y="61"/>
                  <a:pt x="17" y="57"/>
                  <a:pt x="13" y="51"/>
                </a:cubicBezTo>
                <a:cubicBezTo>
                  <a:pt x="13" y="49"/>
                  <a:pt x="13" y="49"/>
                  <a:pt x="13" y="49"/>
                </a:cubicBezTo>
                <a:cubicBezTo>
                  <a:pt x="70" y="26"/>
                  <a:pt x="70" y="26"/>
                  <a:pt x="70" y="26"/>
                </a:cubicBezTo>
                <a:cubicBezTo>
                  <a:pt x="70" y="28"/>
                  <a:pt x="70" y="28"/>
                  <a:pt x="70" y="28"/>
                </a:cubicBezTo>
                <a:cubicBezTo>
                  <a:pt x="72" y="34"/>
                  <a:pt x="71" y="41"/>
                  <a:pt x="69" y="48"/>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0" name="Freeform 70"/>
          <p:cNvSpPr>
            <a:spLocks noEditPoints="1"/>
          </p:cNvSpPr>
          <p:nvPr/>
        </p:nvSpPr>
        <p:spPr bwMode="auto">
          <a:xfrm>
            <a:off x="2700338" y="4149726"/>
            <a:ext cx="288925" cy="266700"/>
          </a:xfrm>
          <a:custGeom>
            <a:avLst/>
            <a:gdLst>
              <a:gd name="T0" fmla="*/ 69 w 77"/>
              <a:gd name="T1" fmla="*/ 20 h 71"/>
              <a:gd name="T2" fmla="*/ 37 w 77"/>
              <a:gd name="T3" fmla="*/ 0 h 71"/>
              <a:gd name="T4" fmla="*/ 22 w 77"/>
              <a:gd name="T5" fmla="*/ 3 h 71"/>
              <a:gd name="T6" fmla="*/ 3 w 77"/>
              <a:gd name="T7" fmla="*/ 23 h 71"/>
              <a:gd name="T8" fmla="*/ 5 w 77"/>
              <a:gd name="T9" fmla="*/ 50 h 71"/>
              <a:gd name="T10" fmla="*/ 37 w 77"/>
              <a:gd name="T11" fmla="*/ 71 h 71"/>
              <a:gd name="T12" fmla="*/ 37 w 77"/>
              <a:gd name="T13" fmla="*/ 71 h 71"/>
              <a:gd name="T14" fmla="*/ 52 w 77"/>
              <a:gd name="T15" fmla="*/ 67 h 71"/>
              <a:gd name="T16" fmla="*/ 69 w 77"/>
              <a:gd name="T17" fmla="*/ 20 h 71"/>
              <a:gd name="T18" fmla="*/ 64 w 77"/>
              <a:gd name="T19" fmla="*/ 50 h 71"/>
              <a:gd name="T20" fmla="*/ 50 w 77"/>
              <a:gd name="T21" fmla="*/ 63 h 71"/>
              <a:gd name="T22" fmla="*/ 37 w 77"/>
              <a:gd name="T23" fmla="*/ 66 h 71"/>
              <a:gd name="T24" fmla="*/ 26 w 77"/>
              <a:gd name="T25" fmla="*/ 64 h 71"/>
              <a:gd name="T26" fmla="*/ 9 w 77"/>
              <a:gd name="T27" fmla="*/ 48 h 71"/>
              <a:gd name="T28" fmla="*/ 7 w 77"/>
              <a:gd name="T29" fmla="*/ 29 h 71"/>
              <a:gd name="T30" fmla="*/ 7 w 77"/>
              <a:gd name="T31" fmla="*/ 27 h 71"/>
              <a:gd name="T32" fmla="*/ 65 w 77"/>
              <a:gd name="T33" fmla="*/ 48 h 71"/>
              <a:gd name="T34" fmla="*/ 64 w 77"/>
              <a:gd name="T35" fmla="*/ 50 h 71"/>
              <a:gd name="T36" fmla="*/ 67 w 77"/>
              <a:gd name="T37" fmla="*/ 42 h 71"/>
              <a:gd name="T38" fmla="*/ 66 w 77"/>
              <a:gd name="T39" fmla="*/ 44 h 71"/>
              <a:gd name="T40" fmla="*/ 8 w 77"/>
              <a:gd name="T41" fmla="*/ 23 h 71"/>
              <a:gd name="T42" fmla="*/ 9 w 77"/>
              <a:gd name="T43" fmla="*/ 21 h 71"/>
              <a:gd name="T44" fmla="*/ 24 w 77"/>
              <a:gd name="T45" fmla="*/ 7 h 71"/>
              <a:gd name="T46" fmla="*/ 47 w 77"/>
              <a:gd name="T47" fmla="*/ 6 h 71"/>
              <a:gd name="T48" fmla="*/ 65 w 77"/>
              <a:gd name="T49" fmla="*/ 22 h 71"/>
              <a:gd name="T50" fmla="*/ 67 w 77"/>
              <a:gd name="T51" fmla="*/ 4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7" h="71">
                <a:moveTo>
                  <a:pt x="69" y="20"/>
                </a:moveTo>
                <a:cubicBezTo>
                  <a:pt x="63" y="8"/>
                  <a:pt x="50" y="0"/>
                  <a:pt x="37" y="0"/>
                </a:cubicBezTo>
                <a:cubicBezTo>
                  <a:pt x="31" y="0"/>
                  <a:pt x="26" y="1"/>
                  <a:pt x="22" y="3"/>
                </a:cubicBezTo>
                <a:cubicBezTo>
                  <a:pt x="13" y="7"/>
                  <a:pt x="7" y="14"/>
                  <a:pt x="3" y="23"/>
                </a:cubicBezTo>
                <a:cubicBezTo>
                  <a:pt x="0" y="32"/>
                  <a:pt x="1" y="42"/>
                  <a:pt x="5" y="50"/>
                </a:cubicBezTo>
                <a:cubicBezTo>
                  <a:pt x="10" y="63"/>
                  <a:pt x="23" y="71"/>
                  <a:pt x="37" y="71"/>
                </a:cubicBezTo>
                <a:cubicBezTo>
                  <a:pt x="37" y="71"/>
                  <a:pt x="37" y="71"/>
                  <a:pt x="37" y="71"/>
                </a:cubicBezTo>
                <a:cubicBezTo>
                  <a:pt x="42" y="71"/>
                  <a:pt x="47" y="70"/>
                  <a:pt x="52" y="67"/>
                </a:cubicBezTo>
                <a:cubicBezTo>
                  <a:pt x="69" y="59"/>
                  <a:pt x="77" y="38"/>
                  <a:pt x="69" y="20"/>
                </a:cubicBezTo>
                <a:close/>
                <a:moveTo>
                  <a:pt x="64" y="50"/>
                </a:moveTo>
                <a:cubicBezTo>
                  <a:pt x="61" y="56"/>
                  <a:pt x="56" y="60"/>
                  <a:pt x="50" y="63"/>
                </a:cubicBezTo>
                <a:cubicBezTo>
                  <a:pt x="45" y="65"/>
                  <a:pt x="41" y="66"/>
                  <a:pt x="37" y="66"/>
                </a:cubicBezTo>
                <a:cubicBezTo>
                  <a:pt x="33" y="66"/>
                  <a:pt x="29" y="66"/>
                  <a:pt x="26" y="64"/>
                </a:cubicBezTo>
                <a:cubicBezTo>
                  <a:pt x="18" y="62"/>
                  <a:pt x="12" y="56"/>
                  <a:pt x="9" y="48"/>
                </a:cubicBezTo>
                <a:cubicBezTo>
                  <a:pt x="6" y="42"/>
                  <a:pt x="5" y="35"/>
                  <a:pt x="7" y="29"/>
                </a:cubicBezTo>
                <a:cubicBezTo>
                  <a:pt x="7" y="27"/>
                  <a:pt x="7" y="27"/>
                  <a:pt x="7" y="27"/>
                </a:cubicBezTo>
                <a:cubicBezTo>
                  <a:pt x="65" y="48"/>
                  <a:pt x="65" y="48"/>
                  <a:pt x="65" y="48"/>
                </a:cubicBezTo>
                <a:lnTo>
                  <a:pt x="64" y="50"/>
                </a:lnTo>
                <a:close/>
                <a:moveTo>
                  <a:pt x="67" y="42"/>
                </a:moveTo>
                <a:cubicBezTo>
                  <a:pt x="66" y="44"/>
                  <a:pt x="66" y="44"/>
                  <a:pt x="66" y="44"/>
                </a:cubicBezTo>
                <a:cubicBezTo>
                  <a:pt x="8" y="23"/>
                  <a:pt x="8" y="23"/>
                  <a:pt x="8" y="23"/>
                </a:cubicBezTo>
                <a:cubicBezTo>
                  <a:pt x="9" y="21"/>
                  <a:pt x="9" y="21"/>
                  <a:pt x="9" y="21"/>
                </a:cubicBezTo>
                <a:cubicBezTo>
                  <a:pt x="12" y="15"/>
                  <a:pt x="17" y="10"/>
                  <a:pt x="24" y="7"/>
                </a:cubicBezTo>
                <a:cubicBezTo>
                  <a:pt x="31" y="4"/>
                  <a:pt x="39" y="4"/>
                  <a:pt x="47" y="6"/>
                </a:cubicBezTo>
                <a:cubicBezTo>
                  <a:pt x="55" y="9"/>
                  <a:pt x="61" y="15"/>
                  <a:pt x="65" y="22"/>
                </a:cubicBezTo>
                <a:cubicBezTo>
                  <a:pt x="67" y="29"/>
                  <a:pt x="68" y="36"/>
                  <a:pt x="67" y="42"/>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1" name="Freeform 71"/>
          <p:cNvSpPr>
            <a:spLocks noEditPoints="1"/>
          </p:cNvSpPr>
          <p:nvPr/>
        </p:nvSpPr>
        <p:spPr bwMode="auto">
          <a:xfrm>
            <a:off x="1600200" y="4149726"/>
            <a:ext cx="338138" cy="481013"/>
          </a:xfrm>
          <a:custGeom>
            <a:avLst/>
            <a:gdLst>
              <a:gd name="T0" fmla="*/ 89 w 90"/>
              <a:gd name="T1" fmla="*/ 44 h 128"/>
              <a:gd name="T2" fmla="*/ 61 w 90"/>
              <a:gd name="T3" fmla="*/ 25 h 128"/>
              <a:gd name="T4" fmla="*/ 61 w 90"/>
              <a:gd name="T5" fmla="*/ 19 h 128"/>
              <a:gd name="T6" fmla="*/ 62 w 90"/>
              <a:gd name="T7" fmla="*/ 19 h 128"/>
              <a:gd name="T8" fmla="*/ 66 w 90"/>
              <a:gd name="T9" fmla="*/ 13 h 128"/>
              <a:gd name="T10" fmla="*/ 66 w 90"/>
              <a:gd name="T11" fmla="*/ 6 h 128"/>
              <a:gd name="T12" fmla="*/ 60 w 90"/>
              <a:gd name="T13" fmla="*/ 0 h 128"/>
              <a:gd name="T14" fmla="*/ 30 w 90"/>
              <a:gd name="T15" fmla="*/ 0 h 128"/>
              <a:gd name="T16" fmla="*/ 24 w 90"/>
              <a:gd name="T17" fmla="*/ 6 h 128"/>
              <a:gd name="T18" fmla="*/ 24 w 90"/>
              <a:gd name="T19" fmla="*/ 13 h 128"/>
              <a:gd name="T20" fmla="*/ 28 w 90"/>
              <a:gd name="T21" fmla="*/ 19 h 128"/>
              <a:gd name="T22" fmla="*/ 29 w 90"/>
              <a:gd name="T23" fmla="*/ 19 h 128"/>
              <a:gd name="T24" fmla="*/ 29 w 90"/>
              <a:gd name="T25" fmla="*/ 25 h 128"/>
              <a:gd name="T26" fmla="*/ 1 w 90"/>
              <a:gd name="T27" fmla="*/ 44 h 128"/>
              <a:gd name="T28" fmla="*/ 0 w 90"/>
              <a:gd name="T29" fmla="*/ 46 h 128"/>
              <a:gd name="T30" fmla="*/ 0 w 90"/>
              <a:gd name="T31" fmla="*/ 122 h 128"/>
              <a:gd name="T32" fmla="*/ 6 w 90"/>
              <a:gd name="T33" fmla="*/ 128 h 128"/>
              <a:gd name="T34" fmla="*/ 84 w 90"/>
              <a:gd name="T35" fmla="*/ 128 h 128"/>
              <a:gd name="T36" fmla="*/ 90 w 90"/>
              <a:gd name="T37" fmla="*/ 122 h 128"/>
              <a:gd name="T38" fmla="*/ 90 w 90"/>
              <a:gd name="T39" fmla="*/ 46 h 128"/>
              <a:gd name="T40" fmla="*/ 89 w 90"/>
              <a:gd name="T41" fmla="*/ 44 h 128"/>
              <a:gd name="T42" fmla="*/ 29 w 90"/>
              <a:gd name="T43" fmla="*/ 15 h 128"/>
              <a:gd name="T44" fmla="*/ 29 w 90"/>
              <a:gd name="T45" fmla="*/ 5 h 128"/>
              <a:gd name="T46" fmla="*/ 61 w 90"/>
              <a:gd name="T47" fmla="*/ 5 h 128"/>
              <a:gd name="T48" fmla="*/ 61 w 90"/>
              <a:gd name="T49" fmla="*/ 15 h 128"/>
              <a:gd name="T50" fmla="*/ 29 w 90"/>
              <a:gd name="T51" fmla="*/ 15 h 128"/>
              <a:gd name="T52" fmla="*/ 85 w 90"/>
              <a:gd name="T53" fmla="*/ 123 h 128"/>
              <a:gd name="T54" fmla="*/ 5 w 90"/>
              <a:gd name="T55" fmla="*/ 123 h 128"/>
              <a:gd name="T56" fmla="*/ 5 w 90"/>
              <a:gd name="T57" fmla="*/ 47 h 128"/>
              <a:gd name="T58" fmla="*/ 33 w 90"/>
              <a:gd name="T59" fmla="*/ 28 h 128"/>
              <a:gd name="T60" fmla="*/ 33 w 90"/>
              <a:gd name="T61" fmla="*/ 19 h 128"/>
              <a:gd name="T62" fmla="*/ 57 w 90"/>
              <a:gd name="T63" fmla="*/ 19 h 128"/>
              <a:gd name="T64" fmla="*/ 57 w 90"/>
              <a:gd name="T65" fmla="*/ 28 h 128"/>
              <a:gd name="T66" fmla="*/ 85 w 90"/>
              <a:gd name="T67" fmla="*/ 47 h 128"/>
              <a:gd name="T68" fmla="*/ 85 w 90"/>
              <a:gd name="T6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0" h="128">
                <a:moveTo>
                  <a:pt x="89" y="44"/>
                </a:moveTo>
                <a:cubicBezTo>
                  <a:pt x="61" y="25"/>
                  <a:pt x="61" y="25"/>
                  <a:pt x="61" y="25"/>
                </a:cubicBezTo>
                <a:cubicBezTo>
                  <a:pt x="61" y="19"/>
                  <a:pt x="61" y="19"/>
                  <a:pt x="61" y="19"/>
                </a:cubicBezTo>
                <a:cubicBezTo>
                  <a:pt x="62" y="19"/>
                  <a:pt x="62" y="19"/>
                  <a:pt x="62" y="19"/>
                </a:cubicBezTo>
                <a:cubicBezTo>
                  <a:pt x="64" y="18"/>
                  <a:pt x="66" y="16"/>
                  <a:pt x="66" y="13"/>
                </a:cubicBezTo>
                <a:cubicBezTo>
                  <a:pt x="66" y="6"/>
                  <a:pt x="66" y="6"/>
                  <a:pt x="66" y="6"/>
                </a:cubicBezTo>
                <a:cubicBezTo>
                  <a:pt x="66" y="3"/>
                  <a:pt x="63" y="0"/>
                  <a:pt x="60" y="0"/>
                </a:cubicBezTo>
                <a:cubicBezTo>
                  <a:pt x="30" y="0"/>
                  <a:pt x="30" y="0"/>
                  <a:pt x="30" y="0"/>
                </a:cubicBezTo>
                <a:cubicBezTo>
                  <a:pt x="27" y="0"/>
                  <a:pt x="24" y="3"/>
                  <a:pt x="24" y="6"/>
                </a:cubicBezTo>
                <a:cubicBezTo>
                  <a:pt x="24" y="13"/>
                  <a:pt x="24" y="13"/>
                  <a:pt x="24" y="13"/>
                </a:cubicBezTo>
                <a:cubicBezTo>
                  <a:pt x="24" y="16"/>
                  <a:pt x="26" y="18"/>
                  <a:pt x="28" y="19"/>
                </a:cubicBezTo>
                <a:cubicBezTo>
                  <a:pt x="29" y="19"/>
                  <a:pt x="29" y="19"/>
                  <a:pt x="29" y="19"/>
                </a:cubicBezTo>
                <a:cubicBezTo>
                  <a:pt x="29" y="25"/>
                  <a:pt x="29" y="25"/>
                  <a:pt x="29" y="25"/>
                </a:cubicBezTo>
                <a:cubicBezTo>
                  <a:pt x="1" y="44"/>
                  <a:pt x="1" y="44"/>
                  <a:pt x="1" y="44"/>
                </a:cubicBezTo>
                <a:cubicBezTo>
                  <a:pt x="0" y="44"/>
                  <a:pt x="0" y="45"/>
                  <a:pt x="0" y="46"/>
                </a:cubicBezTo>
                <a:cubicBezTo>
                  <a:pt x="0" y="122"/>
                  <a:pt x="0" y="122"/>
                  <a:pt x="0" y="122"/>
                </a:cubicBezTo>
                <a:cubicBezTo>
                  <a:pt x="0" y="125"/>
                  <a:pt x="3" y="128"/>
                  <a:pt x="6" y="128"/>
                </a:cubicBezTo>
                <a:cubicBezTo>
                  <a:pt x="84" y="128"/>
                  <a:pt x="84" y="128"/>
                  <a:pt x="84" y="128"/>
                </a:cubicBezTo>
                <a:cubicBezTo>
                  <a:pt x="87" y="128"/>
                  <a:pt x="90" y="125"/>
                  <a:pt x="90" y="122"/>
                </a:cubicBezTo>
                <a:cubicBezTo>
                  <a:pt x="90" y="46"/>
                  <a:pt x="90" y="46"/>
                  <a:pt x="90" y="46"/>
                </a:cubicBezTo>
                <a:cubicBezTo>
                  <a:pt x="90" y="45"/>
                  <a:pt x="90" y="44"/>
                  <a:pt x="89" y="44"/>
                </a:cubicBezTo>
                <a:close/>
                <a:moveTo>
                  <a:pt x="29" y="15"/>
                </a:moveTo>
                <a:cubicBezTo>
                  <a:pt x="29" y="5"/>
                  <a:pt x="29" y="5"/>
                  <a:pt x="29" y="5"/>
                </a:cubicBezTo>
                <a:cubicBezTo>
                  <a:pt x="61" y="5"/>
                  <a:pt x="61" y="5"/>
                  <a:pt x="61" y="5"/>
                </a:cubicBezTo>
                <a:cubicBezTo>
                  <a:pt x="61" y="15"/>
                  <a:pt x="61" y="15"/>
                  <a:pt x="61" y="15"/>
                </a:cubicBezTo>
                <a:lnTo>
                  <a:pt x="29" y="15"/>
                </a:lnTo>
                <a:close/>
                <a:moveTo>
                  <a:pt x="85" y="123"/>
                </a:moveTo>
                <a:cubicBezTo>
                  <a:pt x="5" y="123"/>
                  <a:pt x="5" y="123"/>
                  <a:pt x="5" y="123"/>
                </a:cubicBezTo>
                <a:cubicBezTo>
                  <a:pt x="5" y="47"/>
                  <a:pt x="5" y="47"/>
                  <a:pt x="5" y="47"/>
                </a:cubicBezTo>
                <a:cubicBezTo>
                  <a:pt x="33" y="28"/>
                  <a:pt x="33" y="28"/>
                  <a:pt x="33" y="28"/>
                </a:cubicBezTo>
                <a:cubicBezTo>
                  <a:pt x="33" y="19"/>
                  <a:pt x="33" y="19"/>
                  <a:pt x="33" y="19"/>
                </a:cubicBezTo>
                <a:cubicBezTo>
                  <a:pt x="57" y="19"/>
                  <a:pt x="57" y="19"/>
                  <a:pt x="57" y="19"/>
                </a:cubicBezTo>
                <a:cubicBezTo>
                  <a:pt x="57" y="28"/>
                  <a:pt x="57" y="28"/>
                  <a:pt x="57" y="28"/>
                </a:cubicBezTo>
                <a:cubicBezTo>
                  <a:pt x="85" y="47"/>
                  <a:pt x="85" y="47"/>
                  <a:pt x="85" y="47"/>
                </a:cubicBezTo>
                <a:lnTo>
                  <a:pt x="85" y="12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2" name="Freeform 72"/>
          <p:cNvSpPr>
            <a:spLocks noEditPoints="1"/>
          </p:cNvSpPr>
          <p:nvPr/>
        </p:nvSpPr>
        <p:spPr bwMode="auto">
          <a:xfrm>
            <a:off x="1663700" y="4391026"/>
            <a:ext cx="211138" cy="157163"/>
          </a:xfrm>
          <a:custGeom>
            <a:avLst/>
            <a:gdLst>
              <a:gd name="T0" fmla="*/ 0 w 56"/>
              <a:gd name="T1" fmla="*/ 6 h 42"/>
              <a:gd name="T2" fmla="*/ 0 w 56"/>
              <a:gd name="T3" fmla="*/ 36 h 42"/>
              <a:gd name="T4" fmla="*/ 6 w 56"/>
              <a:gd name="T5" fmla="*/ 42 h 42"/>
              <a:gd name="T6" fmla="*/ 50 w 56"/>
              <a:gd name="T7" fmla="*/ 42 h 42"/>
              <a:gd name="T8" fmla="*/ 56 w 56"/>
              <a:gd name="T9" fmla="*/ 36 h 42"/>
              <a:gd name="T10" fmla="*/ 56 w 56"/>
              <a:gd name="T11" fmla="*/ 6 h 42"/>
              <a:gd name="T12" fmla="*/ 50 w 56"/>
              <a:gd name="T13" fmla="*/ 0 h 42"/>
              <a:gd name="T14" fmla="*/ 6 w 56"/>
              <a:gd name="T15" fmla="*/ 0 h 42"/>
              <a:gd name="T16" fmla="*/ 0 w 56"/>
              <a:gd name="T17" fmla="*/ 6 h 42"/>
              <a:gd name="T18" fmla="*/ 52 w 56"/>
              <a:gd name="T19" fmla="*/ 5 h 42"/>
              <a:gd name="T20" fmla="*/ 52 w 56"/>
              <a:gd name="T21" fmla="*/ 37 h 42"/>
              <a:gd name="T22" fmla="*/ 4 w 56"/>
              <a:gd name="T23" fmla="*/ 37 h 42"/>
              <a:gd name="T24" fmla="*/ 4 w 56"/>
              <a:gd name="T25" fmla="*/ 5 h 42"/>
              <a:gd name="T26" fmla="*/ 52 w 56"/>
              <a:gd name="T27" fmla="*/ 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 h="42">
                <a:moveTo>
                  <a:pt x="0" y="6"/>
                </a:moveTo>
                <a:cubicBezTo>
                  <a:pt x="0" y="36"/>
                  <a:pt x="0" y="36"/>
                  <a:pt x="0" y="36"/>
                </a:cubicBezTo>
                <a:cubicBezTo>
                  <a:pt x="0" y="39"/>
                  <a:pt x="2" y="42"/>
                  <a:pt x="6" y="42"/>
                </a:cubicBezTo>
                <a:cubicBezTo>
                  <a:pt x="50" y="42"/>
                  <a:pt x="50" y="42"/>
                  <a:pt x="50" y="42"/>
                </a:cubicBezTo>
                <a:cubicBezTo>
                  <a:pt x="54" y="42"/>
                  <a:pt x="56" y="39"/>
                  <a:pt x="56" y="36"/>
                </a:cubicBezTo>
                <a:cubicBezTo>
                  <a:pt x="56" y="6"/>
                  <a:pt x="56" y="6"/>
                  <a:pt x="56" y="6"/>
                </a:cubicBezTo>
                <a:cubicBezTo>
                  <a:pt x="56" y="3"/>
                  <a:pt x="54" y="0"/>
                  <a:pt x="50" y="0"/>
                </a:cubicBezTo>
                <a:cubicBezTo>
                  <a:pt x="6" y="0"/>
                  <a:pt x="6" y="0"/>
                  <a:pt x="6" y="0"/>
                </a:cubicBezTo>
                <a:cubicBezTo>
                  <a:pt x="2" y="0"/>
                  <a:pt x="0" y="3"/>
                  <a:pt x="0" y="6"/>
                </a:cubicBezTo>
                <a:close/>
                <a:moveTo>
                  <a:pt x="52" y="5"/>
                </a:moveTo>
                <a:cubicBezTo>
                  <a:pt x="52" y="37"/>
                  <a:pt x="52" y="37"/>
                  <a:pt x="52" y="37"/>
                </a:cubicBezTo>
                <a:cubicBezTo>
                  <a:pt x="4" y="37"/>
                  <a:pt x="4" y="37"/>
                  <a:pt x="4" y="37"/>
                </a:cubicBezTo>
                <a:cubicBezTo>
                  <a:pt x="4" y="5"/>
                  <a:pt x="4" y="5"/>
                  <a:pt x="4" y="5"/>
                </a:cubicBezTo>
                <a:lnTo>
                  <a:pt x="52" y="5"/>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85" name="组合 184"/>
          <p:cNvGrpSpPr/>
          <p:nvPr/>
        </p:nvGrpSpPr>
        <p:grpSpPr>
          <a:xfrm>
            <a:off x="568325" y="4203701"/>
            <a:ext cx="479425" cy="374650"/>
            <a:chOff x="568325" y="4203701"/>
            <a:chExt cx="479425" cy="374650"/>
          </a:xfrm>
          <a:solidFill>
            <a:schemeClr val="bg1"/>
          </a:solidFill>
        </p:grpSpPr>
        <p:sp>
          <p:nvSpPr>
            <p:cNvPr id="73" name="Freeform 73"/>
            <p:cNvSpPr>
              <a:spLocks noEditPoints="1"/>
            </p:cNvSpPr>
            <p:nvPr/>
          </p:nvSpPr>
          <p:spPr bwMode="auto">
            <a:xfrm>
              <a:off x="568325" y="4203701"/>
              <a:ext cx="479425" cy="374650"/>
            </a:xfrm>
            <a:custGeom>
              <a:avLst/>
              <a:gdLst>
                <a:gd name="T0" fmla="*/ 122 w 128"/>
                <a:gd name="T1" fmla="*/ 14 h 100"/>
                <a:gd name="T2" fmla="*/ 89 w 128"/>
                <a:gd name="T3" fmla="*/ 14 h 100"/>
                <a:gd name="T4" fmla="*/ 89 w 128"/>
                <a:gd name="T5" fmla="*/ 6 h 100"/>
                <a:gd name="T6" fmla="*/ 83 w 128"/>
                <a:gd name="T7" fmla="*/ 0 h 100"/>
                <a:gd name="T8" fmla="*/ 45 w 128"/>
                <a:gd name="T9" fmla="*/ 0 h 100"/>
                <a:gd name="T10" fmla="*/ 39 w 128"/>
                <a:gd name="T11" fmla="*/ 6 h 100"/>
                <a:gd name="T12" fmla="*/ 39 w 128"/>
                <a:gd name="T13" fmla="*/ 14 h 100"/>
                <a:gd name="T14" fmla="*/ 6 w 128"/>
                <a:gd name="T15" fmla="*/ 14 h 100"/>
                <a:gd name="T16" fmla="*/ 0 w 128"/>
                <a:gd name="T17" fmla="*/ 20 h 100"/>
                <a:gd name="T18" fmla="*/ 0 w 128"/>
                <a:gd name="T19" fmla="*/ 94 h 100"/>
                <a:gd name="T20" fmla="*/ 6 w 128"/>
                <a:gd name="T21" fmla="*/ 100 h 100"/>
                <a:gd name="T22" fmla="*/ 122 w 128"/>
                <a:gd name="T23" fmla="*/ 100 h 100"/>
                <a:gd name="T24" fmla="*/ 128 w 128"/>
                <a:gd name="T25" fmla="*/ 94 h 100"/>
                <a:gd name="T26" fmla="*/ 128 w 128"/>
                <a:gd name="T27" fmla="*/ 20 h 100"/>
                <a:gd name="T28" fmla="*/ 122 w 128"/>
                <a:gd name="T29" fmla="*/ 14 h 100"/>
                <a:gd name="T30" fmla="*/ 44 w 128"/>
                <a:gd name="T31" fmla="*/ 4 h 100"/>
                <a:gd name="T32" fmla="*/ 84 w 128"/>
                <a:gd name="T33" fmla="*/ 4 h 100"/>
                <a:gd name="T34" fmla="*/ 84 w 128"/>
                <a:gd name="T35" fmla="*/ 14 h 100"/>
                <a:gd name="T36" fmla="*/ 44 w 128"/>
                <a:gd name="T37" fmla="*/ 14 h 100"/>
                <a:gd name="T38" fmla="*/ 44 w 128"/>
                <a:gd name="T39" fmla="*/ 4 h 100"/>
                <a:gd name="T40" fmla="*/ 123 w 128"/>
                <a:gd name="T41" fmla="*/ 96 h 100"/>
                <a:gd name="T42" fmla="*/ 5 w 128"/>
                <a:gd name="T43" fmla="*/ 96 h 100"/>
                <a:gd name="T44" fmla="*/ 5 w 128"/>
                <a:gd name="T45" fmla="*/ 19 h 100"/>
                <a:gd name="T46" fmla="*/ 123 w 128"/>
                <a:gd name="T47" fmla="*/ 19 h 100"/>
                <a:gd name="T48" fmla="*/ 123 w 128"/>
                <a:gd name="T49" fmla="*/ 9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100">
                  <a:moveTo>
                    <a:pt x="122" y="14"/>
                  </a:moveTo>
                  <a:cubicBezTo>
                    <a:pt x="89" y="14"/>
                    <a:pt x="89" y="14"/>
                    <a:pt x="89" y="14"/>
                  </a:cubicBezTo>
                  <a:cubicBezTo>
                    <a:pt x="89" y="6"/>
                    <a:pt x="89" y="6"/>
                    <a:pt x="89" y="6"/>
                  </a:cubicBezTo>
                  <a:cubicBezTo>
                    <a:pt x="89" y="2"/>
                    <a:pt x="86" y="0"/>
                    <a:pt x="83" y="0"/>
                  </a:cubicBezTo>
                  <a:cubicBezTo>
                    <a:pt x="45" y="0"/>
                    <a:pt x="45" y="0"/>
                    <a:pt x="45" y="0"/>
                  </a:cubicBezTo>
                  <a:cubicBezTo>
                    <a:pt x="42" y="0"/>
                    <a:pt x="39" y="2"/>
                    <a:pt x="39" y="6"/>
                  </a:cubicBezTo>
                  <a:cubicBezTo>
                    <a:pt x="39" y="14"/>
                    <a:pt x="39" y="14"/>
                    <a:pt x="39" y="14"/>
                  </a:cubicBezTo>
                  <a:cubicBezTo>
                    <a:pt x="6" y="14"/>
                    <a:pt x="6" y="14"/>
                    <a:pt x="6" y="14"/>
                  </a:cubicBezTo>
                  <a:cubicBezTo>
                    <a:pt x="3" y="14"/>
                    <a:pt x="0" y="17"/>
                    <a:pt x="0" y="20"/>
                  </a:cubicBezTo>
                  <a:cubicBezTo>
                    <a:pt x="0" y="94"/>
                    <a:pt x="0" y="94"/>
                    <a:pt x="0" y="94"/>
                  </a:cubicBezTo>
                  <a:cubicBezTo>
                    <a:pt x="0" y="98"/>
                    <a:pt x="3" y="100"/>
                    <a:pt x="6" y="100"/>
                  </a:cubicBezTo>
                  <a:cubicBezTo>
                    <a:pt x="122" y="100"/>
                    <a:pt x="122" y="100"/>
                    <a:pt x="122" y="100"/>
                  </a:cubicBezTo>
                  <a:cubicBezTo>
                    <a:pt x="125" y="100"/>
                    <a:pt x="128" y="98"/>
                    <a:pt x="128" y="94"/>
                  </a:cubicBezTo>
                  <a:cubicBezTo>
                    <a:pt x="128" y="20"/>
                    <a:pt x="128" y="20"/>
                    <a:pt x="128" y="20"/>
                  </a:cubicBezTo>
                  <a:cubicBezTo>
                    <a:pt x="128" y="17"/>
                    <a:pt x="125" y="14"/>
                    <a:pt x="122" y="14"/>
                  </a:cubicBezTo>
                  <a:close/>
                  <a:moveTo>
                    <a:pt x="44" y="4"/>
                  </a:moveTo>
                  <a:cubicBezTo>
                    <a:pt x="84" y="4"/>
                    <a:pt x="84" y="4"/>
                    <a:pt x="84" y="4"/>
                  </a:cubicBezTo>
                  <a:cubicBezTo>
                    <a:pt x="84" y="14"/>
                    <a:pt x="84" y="14"/>
                    <a:pt x="84" y="14"/>
                  </a:cubicBezTo>
                  <a:cubicBezTo>
                    <a:pt x="44" y="14"/>
                    <a:pt x="44" y="14"/>
                    <a:pt x="44" y="14"/>
                  </a:cubicBezTo>
                  <a:lnTo>
                    <a:pt x="44" y="4"/>
                  </a:lnTo>
                  <a:close/>
                  <a:moveTo>
                    <a:pt x="123" y="96"/>
                  </a:moveTo>
                  <a:cubicBezTo>
                    <a:pt x="5" y="96"/>
                    <a:pt x="5" y="96"/>
                    <a:pt x="5" y="96"/>
                  </a:cubicBezTo>
                  <a:cubicBezTo>
                    <a:pt x="5" y="19"/>
                    <a:pt x="5" y="19"/>
                    <a:pt x="5" y="19"/>
                  </a:cubicBezTo>
                  <a:cubicBezTo>
                    <a:pt x="123" y="19"/>
                    <a:pt x="123" y="19"/>
                    <a:pt x="123" y="19"/>
                  </a:cubicBezTo>
                  <a:lnTo>
                    <a:pt x="123"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4" name="Freeform 74"/>
            <p:cNvSpPr>
              <a:spLocks noEditPoints="1"/>
            </p:cNvSpPr>
            <p:nvPr/>
          </p:nvSpPr>
          <p:spPr bwMode="auto">
            <a:xfrm>
              <a:off x="714375" y="4330701"/>
              <a:ext cx="187325" cy="184150"/>
            </a:xfrm>
            <a:custGeom>
              <a:avLst/>
              <a:gdLst>
                <a:gd name="T0" fmla="*/ 10 w 50"/>
                <a:gd name="T1" fmla="*/ 34 h 49"/>
                <a:gd name="T2" fmla="*/ 15 w 50"/>
                <a:gd name="T3" fmla="*/ 34 h 49"/>
                <a:gd name="T4" fmla="*/ 15 w 50"/>
                <a:gd name="T5" fmla="*/ 39 h 49"/>
                <a:gd name="T6" fmla="*/ 25 w 50"/>
                <a:gd name="T7" fmla="*/ 49 h 49"/>
                <a:gd name="T8" fmla="*/ 35 w 50"/>
                <a:gd name="T9" fmla="*/ 39 h 49"/>
                <a:gd name="T10" fmla="*/ 35 w 50"/>
                <a:gd name="T11" fmla="*/ 34 h 49"/>
                <a:gd name="T12" fmla="*/ 40 w 50"/>
                <a:gd name="T13" fmla="*/ 34 h 49"/>
                <a:gd name="T14" fmla="*/ 50 w 50"/>
                <a:gd name="T15" fmla="*/ 24 h 49"/>
                <a:gd name="T16" fmla="*/ 40 w 50"/>
                <a:gd name="T17" fmla="*/ 14 h 49"/>
                <a:gd name="T18" fmla="*/ 35 w 50"/>
                <a:gd name="T19" fmla="*/ 14 h 49"/>
                <a:gd name="T20" fmla="*/ 35 w 50"/>
                <a:gd name="T21" fmla="*/ 9 h 49"/>
                <a:gd name="T22" fmla="*/ 25 w 50"/>
                <a:gd name="T23" fmla="*/ 0 h 49"/>
                <a:gd name="T24" fmla="*/ 15 w 50"/>
                <a:gd name="T25" fmla="*/ 9 h 49"/>
                <a:gd name="T26" fmla="*/ 15 w 50"/>
                <a:gd name="T27" fmla="*/ 14 h 49"/>
                <a:gd name="T28" fmla="*/ 10 w 50"/>
                <a:gd name="T29" fmla="*/ 14 h 49"/>
                <a:gd name="T30" fmla="*/ 0 w 50"/>
                <a:gd name="T31" fmla="*/ 24 h 49"/>
                <a:gd name="T32" fmla="*/ 10 w 50"/>
                <a:gd name="T33" fmla="*/ 34 h 49"/>
                <a:gd name="T34" fmla="*/ 10 w 50"/>
                <a:gd name="T35" fmla="*/ 19 h 49"/>
                <a:gd name="T36" fmla="*/ 20 w 50"/>
                <a:gd name="T37" fmla="*/ 19 h 49"/>
                <a:gd name="T38" fmla="*/ 20 w 50"/>
                <a:gd name="T39" fmla="*/ 9 h 49"/>
                <a:gd name="T40" fmla="*/ 25 w 50"/>
                <a:gd name="T41" fmla="*/ 4 h 49"/>
                <a:gd name="T42" fmla="*/ 30 w 50"/>
                <a:gd name="T43" fmla="*/ 9 h 49"/>
                <a:gd name="T44" fmla="*/ 30 w 50"/>
                <a:gd name="T45" fmla="*/ 19 h 49"/>
                <a:gd name="T46" fmla="*/ 40 w 50"/>
                <a:gd name="T47" fmla="*/ 19 h 49"/>
                <a:gd name="T48" fmla="*/ 45 w 50"/>
                <a:gd name="T49" fmla="*/ 24 h 49"/>
                <a:gd name="T50" fmla="*/ 40 w 50"/>
                <a:gd name="T51" fmla="*/ 29 h 49"/>
                <a:gd name="T52" fmla="*/ 30 w 50"/>
                <a:gd name="T53" fmla="*/ 29 h 49"/>
                <a:gd name="T54" fmla="*/ 30 w 50"/>
                <a:gd name="T55" fmla="*/ 39 h 49"/>
                <a:gd name="T56" fmla="*/ 25 w 50"/>
                <a:gd name="T57" fmla="*/ 44 h 49"/>
                <a:gd name="T58" fmla="*/ 20 w 50"/>
                <a:gd name="T59" fmla="*/ 39 h 49"/>
                <a:gd name="T60" fmla="*/ 20 w 50"/>
                <a:gd name="T61" fmla="*/ 29 h 49"/>
                <a:gd name="T62" fmla="*/ 10 w 50"/>
                <a:gd name="T63" fmla="*/ 29 h 49"/>
                <a:gd name="T64" fmla="*/ 5 w 50"/>
                <a:gd name="T65" fmla="*/ 24 h 49"/>
                <a:gd name="T66" fmla="*/ 10 w 50"/>
                <a:gd name="T67" fmla="*/ 1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0" h="49">
                  <a:moveTo>
                    <a:pt x="10" y="34"/>
                  </a:moveTo>
                  <a:cubicBezTo>
                    <a:pt x="15" y="34"/>
                    <a:pt x="15" y="34"/>
                    <a:pt x="15" y="34"/>
                  </a:cubicBezTo>
                  <a:cubicBezTo>
                    <a:pt x="15" y="39"/>
                    <a:pt x="15" y="39"/>
                    <a:pt x="15" y="39"/>
                  </a:cubicBezTo>
                  <a:cubicBezTo>
                    <a:pt x="15" y="44"/>
                    <a:pt x="20" y="49"/>
                    <a:pt x="25" y="49"/>
                  </a:cubicBezTo>
                  <a:cubicBezTo>
                    <a:pt x="30" y="49"/>
                    <a:pt x="35" y="44"/>
                    <a:pt x="35" y="39"/>
                  </a:cubicBezTo>
                  <a:cubicBezTo>
                    <a:pt x="35" y="34"/>
                    <a:pt x="35" y="34"/>
                    <a:pt x="35" y="34"/>
                  </a:cubicBezTo>
                  <a:cubicBezTo>
                    <a:pt x="40" y="34"/>
                    <a:pt x="40" y="34"/>
                    <a:pt x="40" y="34"/>
                  </a:cubicBezTo>
                  <a:cubicBezTo>
                    <a:pt x="45" y="34"/>
                    <a:pt x="50" y="29"/>
                    <a:pt x="50" y="24"/>
                  </a:cubicBezTo>
                  <a:cubicBezTo>
                    <a:pt x="50" y="19"/>
                    <a:pt x="45" y="14"/>
                    <a:pt x="40" y="14"/>
                  </a:cubicBezTo>
                  <a:cubicBezTo>
                    <a:pt x="35" y="14"/>
                    <a:pt x="35" y="14"/>
                    <a:pt x="35" y="14"/>
                  </a:cubicBezTo>
                  <a:cubicBezTo>
                    <a:pt x="35" y="9"/>
                    <a:pt x="35" y="9"/>
                    <a:pt x="35" y="9"/>
                  </a:cubicBezTo>
                  <a:cubicBezTo>
                    <a:pt x="35" y="4"/>
                    <a:pt x="30" y="0"/>
                    <a:pt x="25" y="0"/>
                  </a:cubicBezTo>
                  <a:cubicBezTo>
                    <a:pt x="20" y="0"/>
                    <a:pt x="15" y="4"/>
                    <a:pt x="15" y="9"/>
                  </a:cubicBezTo>
                  <a:cubicBezTo>
                    <a:pt x="15" y="14"/>
                    <a:pt x="15" y="14"/>
                    <a:pt x="15" y="14"/>
                  </a:cubicBezTo>
                  <a:cubicBezTo>
                    <a:pt x="10" y="14"/>
                    <a:pt x="10" y="14"/>
                    <a:pt x="10" y="14"/>
                  </a:cubicBezTo>
                  <a:cubicBezTo>
                    <a:pt x="5" y="14"/>
                    <a:pt x="0" y="19"/>
                    <a:pt x="0" y="24"/>
                  </a:cubicBezTo>
                  <a:cubicBezTo>
                    <a:pt x="0" y="29"/>
                    <a:pt x="5" y="34"/>
                    <a:pt x="10" y="34"/>
                  </a:cubicBezTo>
                  <a:close/>
                  <a:moveTo>
                    <a:pt x="10" y="19"/>
                  </a:moveTo>
                  <a:cubicBezTo>
                    <a:pt x="20" y="19"/>
                    <a:pt x="20" y="19"/>
                    <a:pt x="20" y="19"/>
                  </a:cubicBezTo>
                  <a:cubicBezTo>
                    <a:pt x="20" y="9"/>
                    <a:pt x="20" y="9"/>
                    <a:pt x="20" y="9"/>
                  </a:cubicBezTo>
                  <a:cubicBezTo>
                    <a:pt x="20" y="6"/>
                    <a:pt x="22" y="4"/>
                    <a:pt x="25" y="4"/>
                  </a:cubicBezTo>
                  <a:cubicBezTo>
                    <a:pt x="28" y="4"/>
                    <a:pt x="30" y="6"/>
                    <a:pt x="30" y="9"/>
                  </a:cubicBezTo>
                  <a:cubicBezTo>
                    <a:pt x="30" y="19"/>
                    <a:pt x="30" y="19"/>
                    <a:pt x="30" y="19"/>
                  </a:cubicBezTo>
                  <a:cubicBezTo>
                    <a:pt x="40" y="19"/>
                    <a:pt x="40" y="19"/>
                    <a:pt x="40" y="19"/>
                  </a:cubicBezTo>
                  <a:cubicBezTo>
                    <a:pt x="43" y="19"/>
                    <a:pt x="45" y="21"/>
                    <a:pt x="45" y="24"/>
                  </a:cubicBezTo>
                  <a:cubicBezTo>
                    <a:pt x="45" y="27"/>
                    <a:pt x="43" y="29"/>
                    <a:pt x="40" y="29"/>
                  </a:cubicBezTo>
                  <a:cubicBezTo>
                    <a:pt x="30" y="29"/>
                    <a:pt x="30" y="29"/>
                    <a:pt x="30" y="29"/>
                  </a:cubicBezTo>
                  <a:cubicBezTo>
                    <a:pt x="30" y="39"/>
                    <a:pt x="30" y="39"/>
                    <a:pt x="30" y="39"/>
                  </a:cubicBezTo>
                  <a:cubicBezTo>
                    <a:pt x="30" y="42"/>
                    <a:pt x="28" y="44"/>
                    <a:pt x="25" y="44"/>
                  </a:cubicBezTo>
                  <a:cubicBezTo>
                    <a:pt x="22" y="44"/>
                    <a:pt x="20" y="42"/>
                    <a:pt x="20" y="39"/>
                  </a:cubicBezTo>
                  <a:cubicBezTo>
                    <a:pt x="20" y="29"/>
                    <a:pt x="20" y="29"/>
                    <a:pt x="20" y="29"/>
                  </a:cubicBezTo>
                  <a:cubicBezTo>
                    <a:pt x="10" y="29"/>
                    <a:pt x="10" y="29"/>
                    <a:pt x="10" y="29"/>
                  </a:cubicBezTo>
                  <a:cubicBezTo>
                    <a:pt x="7" y="29"/>
                    <a:pt x="5" y="27"/>
                    <a:pt x="5" y="24"/>
                  </a:cubicBezTo>
                  <a:cubicBezTo>
                    <a:pt x="5" y="21"/>
                    <a:pt x="7" y="19"/>
                    <a:pt x="10"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3" name="组合 2"/>
          <p:cNvGrpSpPr/>
          <p:nvPr/>
        </p:nvGrpSpPr>
        <p:grpSpPr>
          <a:xfrm>
            <a:off x="11150600" y="3187701"/>
            <a:ext cx="455613" cy="481013"/>
            <a:chOff x="11150600" y="3187701"/>
            <a:chExt cx="455613" cy="481013"/>
          </a:xfrm>
          <a:solidFill>
            <a:schemeClr val="bg1"/>
          </a:solidFill>
        </p:grpSpPr>
        <p:sp>
          <p:nvSpPr>
            <p:cNvPr id="75" name="Freeform 75"/>
            <p:cNvSpPr>
              <a:spLocks noEditPoints="1"/>
            </p:cNvSpPr>
            <p:nvPr/>
          </p:nvSpPr>
          <p:spPr bwMode="auto">
            <a:xfrm>
              <a:off x="11150600" y="3187701"/>
              <a:ext cx="455613" cy="481013"/>
            </a:xfrm>
            <a:custGeom>
              <a:avLst/>
              <a:gdLst>
                <a:gd name="T0" fmla="*/ 121 w 121"/>
                <a:gd name="T1" fmla="*/ 23 h 128"/>
                <a:gd name="T2" fmla="*/ 118 w 121"/>
                <a:gd name="T3" fmla="*/ 21 h 128"/>
                <a:gd name="T4" fmla="*/ 62 w 121"/>
                <a:gd name="T5" fmla="*/ 0 h 128"/>
                <a:gd name="T6" fmla="*/ 62 w 121"/>
                <a:gd name="T7" fmla="*/ 0 h 128"/>
                <a:gd name="T8" fmla="*/ 62 w 121"/>
                <a:gd name="T9" fmla="*/ 0 h 128"/>
                <a:gd name="T10" fmla="*/ 59 w 121"/>
                <a:gd name="T11" fmla="*/ 0 h 128"/>
                <a:gd name="T12" fmla="*/ 59 w 121"/>
                <a:gd name="T13" fmla="*/ 1 h 128"/>
                <a:gd name="T14" fmla="*/ 3 w 121"/>
                <a:gd name="T15" fmla="*/ 21 h 128"/>
                <a:gd name="T16" fmla="*/ 0 w 121"/>
                <a:gd name="T17" fmla="*/ 23 h 128"/>
                <a:gd name="T18" fmla="*/ 0 w 121"/>
                <a:gd name="T19" fmla="*/ 24 h 128"/>
                <a:gd name="T20" fmla="*/ 59 w 121"/>
                <a:gd name="T21" fmla="*/ 127 h 128"/>
                <a:gd name="T22" fmla="*/ 62 w 121"/>
                <a:gd name="T23" fmla="*/ 127 h 128"/>
                <a:gd name="T24" fmla="*/ 62 w 121"/>
                <a:gd name="T25" fmla="*/ 127 h 128"/>
                <a:gd name="T26" fmla="*/ 121 w 121"/>
                <a:gd name="T27" fmla="*/ 23 h 128"/>
                <a:gd name="T28" fmla="*/ 116 w 121"/>
                <a:gd name="T29" fmla="*/ 26 h 128"/>
                <a:gd name="T30" fmla="*/ 111 w 121"/>
                <a:gd name="T31" fmla="*/ 54 h 128"/>
                <a:gd name="T32" fmla="*/ 98 w 121"/>
                <a:gd name="T33" fmla="*/ 82 h 128"/>
                <a:gd name="T34" fmla="*/ 80 w 121"/>
                <a:gd name="T35" fmla="*/ 105 h 128"/>
                <a:gd name="T36" fmla="*/ 61 w 121"/>
                <a:gd name="T37" fmla="*/ 122 h 128"/>
                <a:gd name="T38" fmla="*/ 60 w 121"/>
                <a:gd name="T39" fmla="*/ 123 h 128"/>
                <a:gd name="T40" fmla="*/ 60 w 121"/>
                <a:gd name="T41" fmla="*/ 122 h 128"/>
                <a:gd name="T42" fmla="*/ 40 w 121"/>
                <a:gd name="T43" fmla="*/ 105 h 128"/>
                <a:gd name="T44" fmla="*/ 23 w 121"/>
                <a:gd name="T45" fmla="*/ 82 h 128"/>
                <a:gd name="T46" fmla="*/ 10 w 121"/>
                <a:gd name="T47" fmla="*/ 54 h 128"/>
                <a:gd name="T48" fmla="*/ 5 w 121"/>
                <a:gd name="T49" fmla="*/ 26 h 128"/>
                <a:gd name="T50" fmla="*/ 5 w 121"/>
                <a:gd name="T51" fmla="*/ 25 h 128"/>
                <a:gd name="T52" fmla="*/ 6 w 121"/>
                <a:gd name="T53" fmla="*/ 25 h 128"/>
                <a:gd name="T54" fmla="*/ 33 w 121"/>
                <a:gd name="T55" fmla="*/ 20 h 128"/>
                <a:gd name="T56" fmla="*/ 60 w 121"/>
                <a:gd name="T57" fmla="*/ 6 h 128"/>
                <a:gd name="T58" fmla="*/ 60 w 121"/>
                <a:gd name="T59" fmla="*/ 5 h 128"/>
                <a:gd name="T60" fmla="*/ 61 w 121"/>
                <a:gd name="T61" fmla="*/ 6 h 128"/>
                <a:gd name="T62" fmla="*/ 88 w 121"/>
                <a:gd name="T63" fmla="*/ 20 h 128"/>
                <a:gd name="T64" fmla="*/ 115 w 121"/>
                <a:gd name="T65" fmla="*/ 25 h 128"/>
                <a:gd name="T66" fmla="*/ 116 w 121"/>
                <a:gd name="T67" fmla="*/ 25 h 128"/>
                <a:gd name="T68" fmla="*/ 116 w 121"/>
                <a:gd name="T69" fmla="*/ 2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 h="128">
                  <a:moveTo>
                    <a:pt x="121" y="23"/>
                  </a:moveTo>
                  <a:cubicBezTo>
                    <a:pt x="121" y="22"/>
                    <a:pt x="120" y="21"/>
                    <a:pt x="118" y="21"/>
                  </a:cubicBezTo>
                  <a:cubicBezTo>
                    <a:pt x="108" y="20"/>
                    <a:pt x="81" y="17"/>
                    <a:pt x="62" y="0"/>
                  </a:cubicBezTo>
                  <a:cubicBezTo>
                    <a:pt x="62" y="0"/>
                    <a:pt x="62" y="0"/>
                    <a:pt x="62" y="0"/>
                  </a:cubicBezTo>
                  <a:cubicBezTo>
                    <a:pt x="62" y="0"/>
                    <a:pt x="62" y="0"/>
                    <a:pt x="62" y="0"/>
                  </a:cubicBezTo>
                  <a:cubicBezTo>
                    <a:pt x="61" y="0"/>
                    <a:pt x="60" y="0"/>
                    <a:pt x="59" y="0"/>
                  </a:cubicBezTo>
                  <a:cubicBezTo>
                    <a:pt x="59" y="1"/>
                    <a:pt x="59" y="1"/>
                    <a:pt x="59" y="1"/>
                  </a:cubicBezTo>
                  <a:cubicBezTo>
                    <a:pt x="40" y="17"/>
                    <a:pt x="13" y="20"/>
                    <a:pt x="3" y="21"/>
                  </a:cubicBezTo>
                  <a:cubicBezTo>
                    <a:pt x="1" y="21"/>
                    <a:pt x="0" y="22"/>
                    <a:pt x="0" y="23"/>
                  </a:cubicBezTo>
                  <a:cubicBezTo>
                    <a:pt x="0" y="24"/>
                    <a:pt x="0" y="24"/>
                    <a:pt x="0" y="24"/>
                  </a:cubicBezTo>
                  <a:cubicBezTo>
                    <a:pt x="2" y="71"/>
                    <a:pt x="32" y="109"/>
                    <a:pt x="59" y="127"/>
                  </a:cubicBezTo>
                  <a:cubicBezTo>
                    <a:pt x="60" y="128"/>
                    <a:pt x="61" y="128"/>
                    <a:pt x="62" y="127"/>
                  </a:cubicBezTo>
                  <a:cubicBezTo>
                    <a:pt x="62" y="127"/>
                    <a:pt x="62" y="127"/>
                    <a:pt x="62" y="127"/>
                  </a:cubicBezTo>
                  <a:cubicBezTo>
                    <a:pt x="89" y="108"/>
                    <a:pt x="119" y="71"/>
                    <a:pt x="121" y="23"/>
                  </a:cubicBezTo>
                  <a:close/>
                  <a:moveTo>
                    <a:pt x="116" y="26"/>
                  </a:moveTo>
                  <a:cubicBezTo>
                    <a:pt x="115" y="36"/>
                    <a:pt x="114" y="45"/>
                    <a:pt x="111" y="54"/>
                  </a:cubicBezTo>
                  <a:cubicBezTo>
                    <a:pt x="108" y="63"/>
                    <a:pt x="104" y="73"/>
                    <a:pt x="98" y="82"/>
                  </a:cubicBezTo>
                  <a:cubicBezTo>
                    <a:pt x="93" y="90"/>
                    <a:pt x="87" y="98"/>
                    <a:pt x="80" y="105"/>
                  </a:cubicBezTo>
                  <a:cubicBezTo>
                    <a:pt x="75" y="112"/>
                    <a:pt x="68" y="117"/>
                    <a:pt x="61" y="122"/>
                  </a:cubicBezTo>
                  <a:cubicBezTo>
                    <a:pt x="60" y="123"/>
                    <a:pt x="60" y="123"/>
                    <a:pt x="60" y="123"/>
                  </a:cubicBezTo>
                  <a:cubicBezTo>
                    <a:pt x="60" y="122"/>
                    <a:pt x="60" y="122"/>
                    <a:pt x="60" y="122"/>
                  </a:cubicBezTo>
                  <a:cubicBezTo>
                    <a:pt x="53" y="117"/>
                    <a:pt x="46" y="112"/>
                    <a:pt x="40" y="105"/>
                  </a:cubicBezTo>
                  <a:cubicBezTo>
                    <a:pt x="34" y="98"/>
                    <a:pt x="28" y="90"/>
                    <a:pt x="23" y="82"/>
                  </a:cubicBezTo>
                  <a:cubicBezTo>
                    <a:pt x="17" y="73"/>
                    <a:pt x="13" y="63"/>
                    <a:pt x="10" y="54"/>
                  </a:cubicBezTo>
                  <a:cubicBezTo>
                    <a:pt x="7" y="45"/>
                    <a:pt x="6" y="36"/>
                    <a:pt x="5" y="26"/>
                  </a:cubicBezTo>
                  <a:cubicBezTo>
                    <a:pt x="5" y="25"/>
                    <a:pt x="5" y="25"/>
                    <a:pt x="5" y="25"/>
                  </a:cubicBezTo>
                  <a:cubicBezTo>
                    <a:pt x="6" y="25"/>
                    <a:pt x="6" y="25"/>
                    <a:pt x="6" y="25"/>
                  </a:cubicBezTo>
                  <a:cubicBezTo>
                    <a:pt x="16" y="24"/>
                    <a:pt x="25" y="23"/>
                    <a:pt x="33" y="20"/>
                  </a:cubicBezTo>
                  <a:cubicBezTo>
                    <a:pt x="43" y="16"/>
                    <a:pt x="52" y="12"/>
                    <a:pt x="60" y="6"/>
                  </a:cubicBezTo>
                  <a:cubicBezTo>
                    <a:pt x="60" y="5"/>
                    <a:pt x="60" y="5"/>
                    <a:pt x="60" y="5"/>
                  </a:cubicBezTo>
                  <a:cubicBezTo>
                    <a:pt x="61" y="6"/>
                    <a:pt x="61" y="6"/>
                    <a:pt x="61" y="6"/>
                  </a:cubicBezTo>
                  <a:cubicBezTo>
                    <a:pt x="69" y="12"/>
                    <a:pt x="78" y="16"/>
                    <a:pt x="88" y="20"/>
                  </a:cubicBezTo>
                  <a:cubicBezTo>
                    <a:pt x="96" y="23"/>
                    <a:pt x="105" y="24"/>
                    <a:pt x="115" y="25"/>
                  </a:cubicBezTo>
                  <a:cubicBezTo>
                    <a:pt x="116" y="25"/>
                    <a:pt x="116" y="25"/>
                    <a:pt x="116" y="25"/>
                  </a:cubicBezTo>
                  <a:lnTo>
                    <a:pt x="116"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6" name="Freeform 76"/>
            <p:cNvSpPr/>
            <p:nvPr/>
          </p:nvSpPr>
          <p:spPr bwMode="auto">
            <a:xfrm>
              <a:off x="11301413" y="3368676"/>
              <a:ext cx="165100" cy="115888"/>
            </a:xfrm>
            <a:custGeom>
              <a:avLst/>
              <a:gdLst>
                <a:gd name="T0" fmla="*/ 40 w 44"/>
                <a:gd name="T1" fmla="*/ 0 h 31"/>
                <a:gd name="T2" fmla="*/ 16 w 44"/>
                <a:gd name="T3" fmla="*/ 25 h 31"/>
                <a:gd name="T4" fmla="*/ 4 w 44"/>
                <a:gd name="T5" fmla="*/ 14 h 31"/>
                <a:gd name="T6" fmla="*/ 1 w 44"/>
                <a:gd name="T7" fmla="*/ 14 h 31"/>
                <a:gd name="T8" fmla="*/ 1 w 44"/>
                <a:gd name="T9" fmla="*/ 17 h 31"/>
                <a:gd name="T10" fmla="*/ 13 w 44"/>
                <a:gd name="T11" fmla="*/ 29 h 31"/>
                <a:gd name="T12" fmla="*/ 14 w 44"/>
                <a:gd name="T13" fmla="*/ 30 h 31"/>
                <a:gd name="T14" fmla="*/ 17 w 44"/>
                <a:gd name="T15" fmla="*/ 30 h 31"/>
                <a:gd name="T16" fmla="*/ 44 w 44"/>
                <a:gd name="T17" fmla="*/ 4 h 31"/>
                <a:gd name="T18" fmla="*/ 44 w 44"/>
                <a:gd name="T19" fmla="*/ 2 h 31"/>
                <a:gd name="T20" fmla="*/ 44 w 44"/>
                <a:gd name="T21" fmla="*/ 0 h 31"/>
                <a:gd name="T22" fmla="*/ 40 w 44"/>
                <a:gd name="T2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 h="31">
                  <a:moveTo>
                    <a:pt x="40" y="0"/>
                  </a:moveTo>
                  <a:cubicBezTo>
                    <a:pt x="16" y="25"/>
                    <a:pt x="16" y="25"/>
                    <a:pt x="16" y="25"/>
                  </a:cubicBezTo>
                  <a:cubicBezTo>
                    <a:pt x="4" y="14"/>
                    <a:pt x="4" y="14"/>
                    <a:pt x="4" y="14"/>
                  </a:cubicBezTo>
                  <a:cubicBezTo>
                    <a:pt x="3" y="13"/>
                    <a:pt x="2" y="13"/>
                    <a:pt x="1" y="14"/>
                  </a:cubicBezTo>
                  <a:cubicBezTo>
                    <a:pt x="0" y="15"/>
                    <a:pt x="0" y="16"/>
                    <a:pt x="1" y="17"/>
                  </a:cubicBezTo>
                  <a:cubicBezTo>
                    <a:pt x="13" y="29"/>
                    <a:pt x="13" y="29"/>
                    <a:pt x="13" y="29"/>
                  </a:cubicBezTo>
                  <a:cubicBezTo>
                    <a:pt x="14" y="30"/>
                    <a:pt x="14" y="30"/>
                    <a:pt x="14" y="30"/>
                  </a:cubicBezTo>
                  <a:cubicBezTo>
                    <a:pt x="15" y="31"/>
                    <a:pt x="16" y="31"/>
                    <a:pt x="17" y="30"/>
                  </a:cubicBezTo>
                  <a:cubicBezTo>
                    <a:pt x="44" y="4"/>
                    <a:pt x="44" y="4"/>
                    <a:pt x="44" y="4"/>
                  </a:cubicBezTo>
                  <a:cubicBezTo>
                    <a:pt x="44" y="3"/>
                    <a:pt x="44" y="3"/>
                    <a:pt x="44" y="2"/>
                  </a:cubicBezTo>
                  <a:cubicBezTo>
                    <a:pt x="44" y="1"/>
                    <a:pt x="44" y="1"/>
                    <a:pt x="44" y="0"/>
                  </a:cubicBezTo>
                  <a:cubicBezTo>
                    <a:pt x="43" y="0"/>
                    <a:pt x="41" y="0"/>
                    <a:pt x="4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9" name="组合 218"/>
          <p:cNvGrpSpPr/>
          <p:nvPr/>
        </p:nvGrpSpPr>
        <p:grpSpPr>
          <a:xfrm>
            <a:off x="10193338" y="3187701"/>
            <a:ext cx="450850" cy="481013"/>
            <a:chOff x="10193338" y="3187701"/>
            <a:chExt cx="450850" cy="481013"/>
          </a:xfrm>
          <a:solidFill>
            <a:schemeClr val="bg1"/>
          </a:solidFill>
        </p:grpSpPr>
        <p:sp>
          <p:nvSpPr>
            <p:cNvPr id="77" name="Freeform 77"/>
            <p:cNvSpPr>
              <a:spLocks noEditPoints="1"/>
            </p:cNvSpPr>
            <p:nvPr/>
          </p:nvSpPr>
          <p:spPr bwMode="auto">
            <a:xfrm>
              <a:off x="10193338" y="3187701"/>
              <a:ext cx="450850" cy="481013"/>
            </a:xfrm>
            <a:custGeom>
              <a:avLst/>
              <a:gdLst>
                <a:gd name="T0" fmla="*/ 120 w 120"/>
                <a:gd name="T1" fmla="*/ 23 h 128"/>
                <a:gd name="T2" fmla="*/ 118 w 120"/>
                <a:gd name="T3" fmla="*/ 21 h 128"/>
                <a:gd name="T4" fmla="*/ 62 w 120"/>
                <a:gd name="T5" fmla="*/ 1 h 128"/>
                <a:gd name="T6" fmla="*/ 61 w 120"/>
                <a:gd name="T7" fmla="*/ 0 h 128"/>
                <a:gd name="T8" fmla="*/ 61 w 120"/>
                <a:gd name="T9" fmla="*/ 0 h 128"/>
                <a:gd name="T10" fmla="*/ 59 w 120"/>
                <a:gd name="T11" fmla="*/ 0 h 128"/>
                <a:gd name="T12" fmla="*/ 58 w 120"/>
                <a:gd name="T13" fmla="*/ 1 h 128"/>
                <a:gd name="T14" fmla="*/ 2 w 120"/>
                <a:gd name="T15" fmla="*/ 21 h 128"/>
                <a:gd name="T16" fmla="*/ 0 w 120"/>
                <a:gd name="T17" fmla="*/ 23 h 128"/>
                <a:gd name="T18" fmla="*/ 0 w 120"/>
                <a:gd name="T19" fmla="*/ 24 h 128"/>
                <a:gd name="T20" fmla="*/ 59 w 120"/>
                <a:gd name="T21" fmla="*/ 128 h 128"/>
                <a:gd name="T22" fmla="*/ 61 w 120"/>
                <a:gd name="T23" fmla="*/ 128 h 128"/>
                <a:gd name="T24" fmla="*/ 62 w 120"/>
                <a:gd name="T25" fmla="*/ 127 h 128"/>
                <a:gd name="T26" fmla="*/ 120 w 120"/>
                <a:gd name="T27" fmla="*/ 24 h 128"/>
                <a:gd name="T28" fmla="*/ 120 w 120"/>
                <a:gd name="T29" fmla="*/ 23 h 128"/>
                <a:gd name="T30" fmla="*/ 115 w 120"/>
                <a:gd name="T31" fmla="*/ 27 h 128"/>
                <a:gd name="T32" fmla="*/ 110 w 120"/>
                <a:gd name="T33" fmla="*/ 54 h 128"/>
                <a:gd name="T34" fmla="*/ 98 w 120"/>
                <a:gd name="T35" fmla="*/ 82 h 128"/>
                <a:gd name="T36" fmla="*/ 80 w 120"/>
                <a:gd name="T37" fmla="*/ 105 h 128"/>
                <a:gd name="T38" fmla="*/ 61 w 120"/>
                <a:gd name="T39" fmla="*/ 122 h 128"/>
                <a:gd name="T40" fmla="*/ 60 w 120"/>
                <a:gd name="T41" fmla="*/ 123 h 128"/>
                <a:gd name="T42" fmla="*/ 59 w 120"/>
                <a:gd name="T43" fmla="*/ 122 h 128"/>
                <a:gd name="T44" fmla="*/ 40 w 120"/>
                <a:gd name="T45" fmla="*/ 105 h 128"/>
                <a:gd name="T46" fmla="*/ 22 w 120"/>
                <a:gd name="T47" fmla="*/ 82 h 128"/>
                <a:gd name="T48" fmla="*/ 10 w 120"/>
                <a:gd name="T49" fmla="*/ 54 h 128"/>
                <a:gd name="T50" fmla="*/ 5 w 120"/>
                <a:gd name="T51" fmla="*/ 27 h 128"/>
                <a:gd name="T52" fmla="*/ 4 w 120"/>
                <a:gd name="T53" fmla="*/ 25 h 128"/>
                <a:gd name="T54" fmla="*/ 6 w 120"/>
                <a:gd name="T55" fmla="*/ 25 h 128"/>
                <a:gd name="T56" fmla="*/ 33 w 120"/>
                <a:gd name="T57" fmla="*/ 20 h 128"/>
                <a:gd name="T58" fmla="*/ 59 w 120"/>
                <a:gd name="T59" fmla="*/ 6 h 128"/>
                <a:gd name="T60" fmla="*/ 60 w 120"/>
                <a:gd name="T61" fmla="*/ 5 h 128"/>
                <a:gd name="T62" fmla="*/ 61 w 120"/>
                <a:gd name="T63" fmla="*/ 6 h 128"/>
                <a:gd name="T64" fmla="*/ 87 w 120"/>
                <a:gd name="T65" fmla="*/ 20 h 128"/>
                <a:gd name="T66" fmla="*/ 114 w 120"/>
                <a:gd name="T67" fmla="*/ 25 h 128"/>
                <a:gd name="T68" fmla="*/ 116 w 120"/>
                <a:gd name="T69" fmla="*/ 25 h 128"/>
                <a:gd name="T70" fmla="*/ 115 w 120"/>
                <a:gd name="T71" fmla="*/ 2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0" h="128">
                  <a:moveTo>
                    <a:pt x="120" y="23"/>
                  </a:moveTo>
                  <a:cubicBezTo>
                    <a:pt x="120" y="22"/>
                    <a:pt x="119" y="21"/>
                    <a:pt x="118" y="21"/>
                  </a:cubicBezTo>
                  <a:cubicBezTo>
                    <a:pt x="107" y="20"/>
                    <a:pt x="81" y="18"/>
                    <a:pt x="62" y="1"/>
                  </a:cubicBezTo>
                  <a:cubicBezTo>
                    <a:pt x="61" y="0"/>
                    <a:pt x="61" y="0"/>
                    <a:pt x="61" y="0"/>
                  </a:cubicBezTo>
                  <a:cubicBezTo>
                    <a:pt x="61" y="0"/>
                    <a:pt x="61" y="0"/>
                    <a:pt x="61" y="0"/>
                  </a:cubicBezTo>
                  <a:cubicBezTo>
                    <a:pt x="60" y="0"/>
                    <a:pt x="59" y="0"/>
                    <a:pt x="59" y="0"/>
                  </a:cubicBezTo>
                  <a:cubicBezTo>
                    <a:pt x="58" y="1"/>
                    <a:pt x="58" y="1"/>
                    <a:pt x="58" y="1"/>
                  </a:cubicBezTo>
                  <a:cubicBezTo>
                    <a:pt x="39" y="18"/>
                    <a:pt x="13" y="20"/>
                    <a:pt x="2" y="21"/>
                  </a:cubicBezTo>
                  <a:cubicBezTo>
                    <a:pt x="1" y="21"/>
                    <a:pt x="0" y="22"/>
                    <a:pt x="0" y="23"/>
                  </a:cubicBezTo>
                  <a:cubicBezTo>
                    <a:pt x="0" y="24"/>
                    <a:pt x="0" y="24"/>
                    <a:pt x="0" y="24"/>
                  </a:cubicBezTo>
                  <a:cubicBezTo>
                    <a:pt x="2" y="72"/>
                    <a:pt x="31" y="109"/>
                    <a:pt x="59" y="128"/>
                  </a:cubicBezTo>
                  <a:cubicBezTo>
                    <a:pt x="59" y="128"/>
                    <a:pt x="61" y="128"/>
                    <a:pt x="61" y="128"/>
                  </a:cubicBezTo>
                  <a:cubicBezTo>
                    <a:pt x="62" y="127"/>
                    <a:pt x="62" y="127"/>
                    <a:pt x="62" y="127"/>
                  </a:cubicBezTo>
                  <a:cubicBezTo>
                    <a:pt x="89" y="108"/>
                    <a:pt x="118" y="71"/>
                    <a:pt x="120" y="24"/>
                  </a:cubicBezTo>
                  <a:lnTo>
                    <a:pt x="120" y="23"/>
                  </a:lnTo>
                  <a:close/>
                  <a:moveTo>
                    <a:pt x="115" y="27"/>
                  </a:moveTo>
                  <a:cubicBezTo>
                    <a:pt x="115" y="36"/>
                    <a:pt x="113" y="45"/>
                    <a:pt x="110" y="54"/>
                  </a:cubicBezTo>
                  <a:cubicBezTo>
                    <a:pt x="107" y="63"/>
                    <a:pt x="103" y="73"/>
                    <a:pt x="98" y="82"/>
                  </a:cubicBezTo>
                  <a:cubicBezTo>
                    <a:pt x="93" y="90"/>
                    <a:pt x="87" y="98"/>
                    <a:pt x="80" y="105"/>
                  </a:cubicBezTo>
                  <a:cubicBezTo>
                    <a:pt x="74" y="112"/>
                    <a:pt x="68" y="117"/>
                    <a:pt x="61" y="122"/>
                  </a:cubicBezTo>
                  <a:cubicBezTo>
                    <a:pt x="60" y="123"/>
                    <a:pt x="60" y="123"/>
                    <a:pt x="60" y="123"/>
                  </a:cubicBezTo>
                  <a:cubicBezTo>
                    <a:pt x="59" y="122"/>
                    <a:pt x="59" y="122"/>
                    <a:pt x="59" y="122"/>
                  </a:cubicBezTo>
                  <a:cubicBezTo>
                    <a:pt x="52" y="117"/>
                    <a:pt x="46" y="112"/>
                    <a:pt x="40" y="105"/>
                  </a:cubicBezTo>
                  <a:cubicBezTo>
                    <a:pt x="33" y="98"/>
                    <a:pt x="27" y="90"/>
                    <a:pt x="22" y="82"/>
                  </a:cubicBezTo>
                  <a:cubicBezTo>
                    <a:pt x="17" y="73"/>
                    <a:pt x="13" y="63"/>
                    <a:pt x="10" y="54"/>
                  </a:cubicBezTo>
                  <a:cubicBezTo>
                    <a:pt x="7" y="45"/>
                    <a:pt x="5" y="36"/>
                    <a:pt x="5" y="27"/>
                  </a:cubicBezTo>
                  <a:cubicBezTo>
                    <a:pt x="4" y="25"/>
                    <a:pt x="4" y="25"/>
                    <a:pt x="4" y="25"/>
                  </a:cubicBezTo>
                  <a:cubicBezTo>
                    <a:pt x="6" y="25"/>
                    <a:pt x="6" y="25"/>
                    <a:pt x="6" y="25"/>
                  </a:cubicBezTo>
                  <a:cubicBezTo>
                    <a:pt x="15" y="24"/>
                    <a:pt x="24" y="23"/>
                    <a:pt x="33" y="20"/>
                  </a:cubicBezTo>
                  <a:cubicBezTo>
                    <a:pt x="43" y="17"/>
                    <a:pt x="52" y="12"/>
                    <a:pt x="59" y="6"/>
                  </a:cubicBezTo>
                  <a:cubicBezTo>
                    <a:pt x="60" y="5"/>
                    <a:pt x="60" y="5"/>
                    <a:pt x="60" y="5"/>
                  </a:cubicBezTo>
                  <a:cubicBezTo>
                    <a:pt x="61" y="6"/>
                    <a:pt x="61" y="6"/>
                    <a:pt x="61" y="6"/>
                  </a:cubicBezTo>
                  <a:cubicBezTo>
                    <a:pt x="68" y="12"/>
                    <a:pt x="77" y="17"/>
                    <a:pt x="87" y="20"/>
                  </a:cubicBezTo>
                  <a:cubicBezTo>
                    <a:pt x="96" y="23"/>
                    <a:pt x="105" y="24"/>
                    <a:pt x="114" y="25"/>
                  </a:cubicBezTo>
                  <a:cubicBezTo>
                    <a:pt x="116" y="25"/>
                    <a:pt x="116" y="25"/>
                    <a:pt x="116" y="25"/>
                  </a:cubicBezTo>
                  <a:lnTo>
                    <a:pt x="115"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8" name="Freeform 78"/>
            <p:cNvSpPr/>
            <p:nvPr/>
          </p:nvSpPr>
          <p:spPr bwMode="auto">
            <a:xfrm>
              <a:off x="10358438" y="3368676"/>
              <a:ext cx="120650" cy="115888"/>
            </a:xfrm>
            <a:custGeom>
              <a:avLst/>
              <a:gdLst>
                <a:gd name="T0" fmla="*/ 19 w 32"/>
                <a:gd name="T1" fmla="*/ 15 h 31"/>
                <a:gd name="T2" fmla="*/ 31 w 32"/>
                <a:gd name="T3" fmla="*/ 4 h 31"/>
                <a:gd name="T4" fmla="*/ 31 w 32"/>
                <a:gd name="T5" fmla="*/ 1 h 31"/>
                <a:gd name="T6" fmla="*/ 28 w 32"/>
                <a:gd name="T7" fmla="*/ 1 h 31"/>
                <a:gd name="T8" fmla="*/ 16 w 32"/>
                <a:gd name="T9" fmla="*/ 12 h 31"/>
                <a:gd name="T10" fmla="*/ 4 w 32"/>
                <a:gd name="T11" fmla="*/ 1 h 31"/>
                <a:gd name="T12" fmla="*/ 1 w 32"/>
                <a:gd name="T13" fmla="*/ 1 h 31"/>
                <a:gd name="T14" fmla="*/ 1 w 32"/>
                <a:gd name="T15" fmla="*/ 4 h 31"/>
                <a:gd name="T16" fmla="*/ 13 w 32"/>
                <a:gd name="T17" fmla="*/ 15 h 31"/>
                <a:gd name="T18" fmla="*/ 1 w 32"/>
                <a:gd name="T19" fmla="*/ 27 h 31"/>
                <a:gd name="T20" fmla="*/ 1 w 32"/>
                <a:gd name="T21" fmla="*/ 29 h 31"/>
                <a:gd name="T22" fmla="*/ 1 w 32"/>
                <a:gd name="T23" fmla="*/ 30 h 31"/>
                <a:gd name="T24" fmla="*/ 4 w 32"/>
                <a:gd name="T25" fmla="*/ 30 h 31"/>
                <a:gd name="T26" fmla="*/ 16 w 32"/>
                <a:gd name="T27" fmla="*/ 19 h 31"/>
                <a:gd name="T28" fmla="*/ 28 w 32"/>
                <a:gd name="T29" fmla="*/ 30 h 31"/>
                <a:gd name="T30" fmla="*/ 31 w 32"/>
                <a:gd name="T31" fmla="*/ 30 h 31"/>
                <a:gd name="T32" fmla="*/ 31 w 32"/>
                <a:gd name="T33" fmla="*/ 27 h 31"/>
                <a:gd name="T34" fmla="*/ 19 w 32"/>
                <a:gd name="T3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 h="31">
                  <a:moveTo>
                    <a:pt x="19" y="15"/>
                  </a:moveTo>
                  <a:cubicBezTo>
                    <a:pt x="31" y="4"/>
                    <a:pt x="31" y="4"/>
                    <a:pt x="31" y="4"/>
                  </a:cubicBezTo>
                  <a:cubicBezTo>
                    <a:pt x="32" y="3"/>
                    <a:pt x="32" y="2"/>
                    <a:pt x="31" y="1"/>
                  </a:cubicBezTo>
                  <a:cubicBezTo>
                    <a:pt x="30" y="0"/>
                    <a:pt x="28" y="0"/>
                    <a:pt x="28" y="1"/>
                  </a:cubicBezTo>
                  <a:cubicBezTo>
                    <a:pt x="16" y="12"/>
                    <a:pt x="16" y="12"/>
                    <a:pt x="16" y="12"/>
                  </a:cubicBezTo>
                  <a:cubicBezTo>
                    <a:pt x="4" y="1"/>
                    <a:pt x="4" y="1"/>
                    <a:pt x="4" y="1"/>
                  </a:cubicBezTo>
                  <a:cubicBezTo>
                    <a:pt x="4" y="0"/>
                    <a:pt x="2" y="0"/>
                    <a:pt x="1" y="1"/>
                  </a:cubicBezTo>
                  <a:cubicBezTo>
                    <a:pt x="0" y="2"/>
                    <a:pt x="0" y="3"/>
                    <a:pt x="1" y="4"/>
                  </a:cubicBezTo>
                  <a:cubicBezTo>
                    <a:pt x="13" y="15"/>
                    <a:pt x="13" y="15"/>
                    <a:pt x="13" y="15"/>
                  </a:cubicBezTo>
                  <a:cubicBezTo>
                    <a:pt x="1" y="27"/>
                    <a:pt x="1" y="27"/>
                    <a:pt x="1" y="27"/>
                  </a:cubicBezTo>
                  <a:cubicBezTo>
                    <a:pt x="1" y="27"/>
                    <a:pt x="1" y="28"/>
                    <a:pt x="1" y="29"/>
                  </a:cubicBezTo>
                  <a:cubicBezTo>
                    <a:pt x="1" y="29"/>
                    <a:pt x="1" y="30"/>
                    <a:pt x="1" y="30"/>
                  </a:cubicBezTo>
                  <a:cubicBezTo>
                    <a:pt x="2" y="31"/>
                    <a:pt x="4" y="31"/>
                    <a:pt x="4" y="30"/>
                  </a:cubicBezTo>
                  <a:cubicBezTo>
                    <a:pt x="16" y="19"/>
                    <a:pt x="16" y="19"/>
                    <a:pt x="16" y="19"/>
                  </a:cubicBezTo>
                  <a:cubicBezTo>
                    <a:pt x="28" y="30"/>
                    <a:pt x="28" y="30"/>
                    <a:pt x="28" y="30"/>
                  </a:cubicBezTo>
                  <a:cubicBezTo>
                    <a:pt x="28" y="31"/>
                    <a:pt x="30" y="31"/>
                    <a:pt x="31" y="30"/>
                  </a:cubicBezTo>
                  <a:cubicBezTo>
                    <a:pt x="32" y="29"/>
                    <a:pt x="32" y="28"/>
                    <a:pt x="31" y="27"/>
                  </a:cubicBezTo>
                  <a:lnTo>
                    <a:pt x="19"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79" name="Freeform 79"/>
          <p:cNvSpPr>
            <a:spLocks noEditPoints="1"/>
          </p:cNvSpPr>
          <p:nvPr/>
        </p:nvSpPr>
        <p:spPr bwMode="auto">
          <a:xfrm>
            <a:off x="9232900" y="3187701"/>
            <a:ext cx="450850" cy="481013"/>
          </a:xfrm>
          <a:custGeom>
            <a:avLst/>
            <a:gdLst>
              <a:gd name="T0" fmla="*/ 120 w 120"/>
              <a:gd name="T1" fmla="*/ 24 h 128"/>
              <a:gd name="T2" fmla="*/ 120 w 120"/>
              <a:gd name="T3" fmla="*/ 23 h 128"/>
              <a:gd name="T4" fmla="*/ 118 w 120"/>
              <a:gd name="T5" fmla="*/ 21 h 128"/>
              <a:gd name="T6" fmla="*/ 62 w 120"/>
              <a:gd name="T7" fmla="*/ 1 h 128"/>
              <a:gd name="T8" fmla="*/ 61 w 120"/>
              <a:gd name="T9" fmla="*/ 0 h 128"/>
              <a:gd name="T10" fmla="*/ 61 w 120"/>
              <a:gd name="T11" fmla="*/ 0 h 128"/>
              <a:gd name="T12" fmla="*/ 60 w 120"/>
              <a:gd name="T13" fmla="*/ 0 h 128"/>
              <a:gd name="T14" fmla="*/ 58 w 120"/>
              <a:gd name="T15" fmla="*/ 1 h 128"/>
              <a:gd name="T16" fmla="*/ 2 w 120"/>
              <a:gd name="T17" fmla="*/ 21 h 128"/>
              <a:gd name="T18" fmla="*/ 0 w 120"/>
              <a:gd name="T19" fmla="*/ 23 h 128"/>
              <a:gd name="T20" fmla="*/ 0 w 120"/>
              <a:gd name="T21" fmla="*/ 24 h 128"/>
              <a:gd name="T22" fmla="*/ 59 w 120"/>
              <a:gd name="T23" fmla="*/ 128 h 128"/>
              <a:gd name="T24" fmla="*/ 61 w 120"/>
              <a:gd name="T25" fmla="*/ 128 h 128"/>
              <a:gd name="T26" fmla="*/ 62 w 120"/>
              <a:gd name="T27" fmla="*/ 127 h 128"/>
              <a:gd name="T28" fmla="*/ 120 w 120"/>
              <a:gd name="T29" fmla="*/ 24 h 128"/>
              <a:gd name="T30" fmla="*/ 61 w 120"/>
              <a:gd name="T31" fmla="*/ 122 h 128"/>
              <a:gd name="T32" fmla="*/ 60 w 120"/>
              <a:gd name="T33" fmla="*/ 123 h 128"/>
              <a:gd name="T34" fmla="*/ 59 w 120"/>
              <a:gd name="T35" fmla="*/ 122 h 128"/>
              <a:gd name="T36" fmla="*/ 40 w 120"/>
              <a:gd name="T37" fmla="*/ 105 h 128"/>
              <a:gd name="T38" fmla="*/ 22 w 120"/>
              <a:gd name="T39" fmla="*/ 82 h 128"/>
              <a:gd name="T40" fmla="*/ 10 w 120"/>
              <a:gd name="T41" fmla="*/ 54 h 128"/>
              <a:gd name="T42" fmla="*/ 5 w 120"/>
              <a:gd name="T43" fmla="*/ 27 h 128"/>
              <a:gd name="T44" fmla="*/ 4 w 120"/>
              <a:gd name="T45" fmla="*/ 25 h 128"/>
              <a:gd name="T46" fmla="*/ 6 w 120"/>
              <a:gd name="T47" fmla="*/ 25 h 128"/>
              <a:gd name="T48" fmla="*/ 33 w 120"/>
              <a:gd name="T49" fmla="*/ 20 h 128"/>
              <a:gd name="T50" fmla="*/ 59 w 120"/>
              <a:gd name="T51" fmla="*/ 6 h 128"/>
              <a:gd name="T52" fmla="*/ 60 w 120"/>
              <a:gd name="T53" fmla="*/ 5 h 128"/>
              <a:gd name="T54" fmla="*/ 61 w 120"/>
              <a:gd name="T55" fmla="*/ 6 h 128"/>
              <a:gd name="T56" fmla="*/ 87 w 120"/>
              <a:gd name="T57" fmla="*/ 20 h 128"/>
              <a:gd name="T58" fmla="*/ 114 w 120"/>
              <a:gd name="T59" fmla="*/ 25 h 128"/>
              <a:gd name="T60" fmla="*/ 116 w 120"/>
              <a:gd name="T61" fmla="*/ 25 h 128"/>
              <a:gd name="T62" fmla="*/ 115 w 120"/>
              <a:gd name="T63" fmla="*/ 27 h 128"/>
              <a:gd name="T64" fmla="*/ 110 w 120"/>
              <a:gd name="T65" fmla="*/ 54 h 128"/>
              <a:gd name="T66" fmla="*/ 98 w 120"/>
              <a:gd name="T67" fmla="*/ 82 h 128"/>
              <a:gd name="T68" fmla="*/ 80 w 120"/>
              <a:gd name="T69" fmla="*/ 105 h 128"/>
              <a:gd name="T70" fmla="*/ 61 w 120"/>
              <a:gd name="T71" fmla="*/ 12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0" h="128">
                <a:moveTo>
                  <a:pt x="120" y="24"/>
                </a:moveTo>
                <a:cubicBezTo>
                  <a:pt x="120" y="23"/>
                  <a:pt x="120" y="23"/>
                  <a:pt x="120" y="23"/>
                </a:cubicBezTo>
                <a:cubicBezTo>
                  <a:pt x="120" y="22"/>
                  <a:pt x="119" y="21"/>
                  <a:pt x="118" y="21"/>
                </a:cubicBezTo>
                <a:cubicBezTo>
                  <a:pt x="107" y="20"/>
                  <a:pt x="81" y="18"/>
                  <a:pt x="62" y="1"/>
                </a:cubicBezTo>
                <a:cubicBezTo>
                  <a:pt x="61" y="0"/>
                  <a:pt x="61" y="0"/>
                  <a:pt x="61" y="0"/>
                </a:cubicBezTo>
                <a:cubicBezTo>
                  <a:pt x="61" y="0"/>
                  <a:pt x="61" y="0"/>
                  <a:pt x="61" y="0"/>
                </a:cubicBezTo>
                <a:cubicBezTo>
                  <a:pt x="61" y="0"/>
                  <a:pt x="60" y="0"/>
                  <a:pt x="60" y="0"/>
                </a:cubicBezTo>
                <a:cubicBezTo>
                  <a:pt x="59" y="0"/>
                  <a:pt x="59" y="0"/>
                  <a:pt x="58" y="1"/>
                </a:cubicBezTo>
                <a:cubicBezTo>
                  <a:pt x="39" y="18"/>
                  <a:pt x="13" y="20"/>
                  <a:pt x="2" y="21"/>
                </a:cubicBezTo>
                <a:cubicBezTo>
                  <a:pt x="1" y="21"/>
                  <a:pt x="0" y="22"/>
                  <a:pt x="0" y="23"/>
                </a:cubicBezTo>
                <a:cubicBezTo>
                  <a:pt x="0" y="24"/>
                  <a:pt x="0" y="24"/>
                  <a:pt x="0" y="24"/>
                </a:cubicBezTo>
                <a:cubicBezTo>
                  <a:pt x="2" y="72"/>
                  <a:pt x="31" y="109"/>
                  <a:pt x="59" y="128"/>
                </a:cubicBezTo>
                <a:cubicBezTo>
                  <a:pt x="59" y="128"/>
                  <a:pt x="61" y="128"/>
                  <a:pt x="61" y="128"/>
                </a:cubicBezTo>
                <a:cubicBezTo>
                  <a:pt x="62" y="127"/>
                  <a:pt x="62" y="127"/>
                  <a:pt x="62" y="127"/>
                </a:cubicBezTo>
                <a:cubicBezTo>
                  <a:pt x="89" y="108"/>
                  <a:pt x="118" y="71"/>
                  <a:pt x="120" y="24"/>
                </a:cubicBezTo>
                <a:close/>
                <a:moveTo>
                  <a:pt x="61" y="122"/>
                </a:moveTo>
                <a:cubicBezTo>
                  <a:pt x="60" y="123"/>
                  <a:pt x="60" y="123"/>
                  <a:pt x="60" y="123"/>
                </a:cubicBezTo>
                <a:cubicBezTo>
                  <a:pt x="59" y="122"/>
                  <a:pt x="59" y="122"/>
                  <a:pt x="59" y="122"/>
                </a:cubicBezTo>
                <a:cubicBezTo>
                  <a:pt x="52" y="117"/>
                  <a:pt x="46" y="112"/>
                  <a:pt x="40" y="105"/>
                </a:cubicBezTo>
                <a:cubicBezTo>
                  <a:pt x="33" y="98"/>
                  <a:pt x="27" y="90"/>
                  <a:pt x="22" y="82"/>
                </a:cubicBezTo>
                <a:cubicBezTo>
                  <a:pt x="17" y="73"/>
                  <a:pt x="13" y="63"/>
                  <a:pt x="10" y="54"/>
                </a:cubicBezTo>
                <a:cubicBezTo>
                  <a:pt x="7" y="45"/>
                  <a:pt x="5" y="36"/>
                  <a:pt x="5" y="27"/>
                </a:cubicBezTo>
                <a:cubicBezTo>
                  <a:pt x="4" y="25"/>
                  <a:pt x="4" y="25"/>
                  <a:pt x="4" y="25"/>
                </a:cubicBezTo>
                <a:cubicBezTo>
                  <a:pt x="6" y="25"/>
                  <a:pt x="6" y="25"/>
                  <a:pt x="6" y="25"/>
                </a:cubicBezTo>
                <a:cubicBezTo>
                  <a:pt x="15" y="24"/>
                  <a:pt x="24" y="23"/>
                  <a:pt x="33" y="20"/>
                </a:cubicBezTo>
                <a:cubicBezTo>
                  <a:pt x="43" y="17"/>
                  <a:pt x="52" y="12"/>
                  <a:pt x="59" y="6"/>
                </a:cubicBezTo>
                <a:cubicBezTo>
                  <a:pt x="60" y="5"/>
                  <a:pt x="60" y="5"/>
                  <a:pt x="60" y="5"/>
                </a:cubicBezTo>
                <a:cubicBezTo>
                  <a:pt x="61" y="6"/>
                  <a:pt x="61" y="6"/>
                  <a:pt x="61" y="6"/>
                </a:cubicBezTo>
                <a:cubicBezTo>
                  <a:pt x="68" y="12"/>
                  <a:pt x="77" y="17"/>
                  <a:pt x="87" y="20"/>
                </a:cubicBezTo>
                <a:cubicBezTo>
                  <a:pt x="96" y="23"/>
                  <a:pt x="105" y="24"/>
                  <a:pt x="114" y="25"/>
                </a:cubicBezTo>
                <a:cubicBezTo>
                  <a:pt x="116" y="25"/>
                  <a:pt x="116" y="25"/>
                  <a:pt x="116" y="25"/>
                </a:cubicBezTo>
                <a:cubicBezTo>
                  <a:pt x="115" y="27"/>
                  <a:pt x="115" y="27"/>
                  <a:pt x="115" y="27"/>
                </a:cubicBezTo>
                <a:cubicBezTo>
                  <a:pt x="115" y="36"/>
                  <a:pt x="113" y="45"/>
                  <a:pt x="110" y="54"/>
                </a:cubicBezTo>
                <a:cubicBezTo>
                  <a:pt x="107" y="63"/>
                  <a:pt x="103" y="73"/>
                  <a:pt x="98" y="82"/>
                </a:cubicBezTo>
                <a:cubicBezTo>
                  <a:pt x="93" y="90"/>
                  <a:pt x="87" y="98"/>
                  <a:pt x="80" y="105"/>
                </a:cubicBezTo>
                <a:cubicBezTo>
                  <a:pt x="74" y="112"/>
                  <a:pt x="68" y="117"/>
                  <a:pt x="61" y="122"/>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0" name="Freeform 80"/>
          <p:cNvSpPr>
            <a:spLocks noEditPoints="1"/>
          </p:cNvSpPr>
          <p:nvPr/>
        </p:nvSpPr>
        <p:spPr bwMode="auto">
          <a:xfrm>
            <a:off x="8294688" y="3187701"/>
            <a:ext cx="404813" cy="481013"/>
          </a:xfrm>
          <a:custGeom>
            <a:avLst/>
            <a:gdLst>
              <a:gd name="T0" fmla="*/ 77 w 108"/>
              <a:gd name="T1" fmla="*/ 117 h 128"/>
              <a:gd name="T2" fmla="*/ 108 w 108"/>
              <a:gd name="T3" fmla="*/ 81 h 128"/>
              <a:gd name="T4" fmla="*/ 97 w 108"/>
              <a:gd name="T5" fmla="*/ 52 h 128"/>
              <a:gd name="T6" fmla="*/ 107 w 108"/>
              <a:gd name="T7" fmla="*/ 25 h 128"/>
              <a:gd name="T8" fmla="*/ 107 w 108"/>
              <a:gd name="T9" fmla="*/ 22 h 128"/>
              <a:gd name="T10" fmla="*/ 82 w 108"/>
              <a:gd name="T11" fmla="*/ 1 h 128"/>
              <a:gd name="T12" fmla="*/ 76 w 108"/>
              <a:gd name="T13" fmla="*/ 3 h 128"/>
              <a:gd name="T14" fmla="*/ 67 w 108"/>
              <a:gd name="T15" fmla="*/ 10 h 128"/>
              <a:gd name="T16" fmla="*/ 55 w 108"/>
              <a:gd name="T17" fmla="*/ 1 h 128"/>
              <a:gd name="T18" fmla="*/ 54 w 108"/>
              <a:gd name="T19" fmla="*/ 0 h 128"/>
              <a:gd name="T20" fmla="*/ 50 w 108"/>
              <a:gd name="T21" fmla="*/ 3 h 128"/>
              <a:gd name="T22" fmla="*/ 32 w 108"/>
              <a:gd name="T23" fmla="*/ 4 h 128"/>
              <a:gd name="T24" fmla="*/ 29 w 108"/>
              <a:gd name="T25" fmla="*/ 1 h 128"/>
              <a:gd name="T26" fmla="*/ 1 w 108"/>
              <a:gd name="T27" fmla="*/ 22 h 128"/>
              <a:gd name="T28" fmla="*/ 0 w 108"/>
              <a:gd name="T29" fmla="*/ 24 h 128"/>
              <a:gd name="T30" fmla="*/ 6 w 108"/>
              <a:gd name="T31" fmla="*/ 30 h 128"/>
              <a:gd name="T32" fmla="*/ 6 w 108"/>
              <a:gd name="T33" fmla="*/ 64 h 128"/>
              <a:gd name="T34" fmla="*/ 8 w 108"/>
              <a:gd name="T35" fmla="*/ 104 h 128"/>
              <a:gd name="T36" fmla="*/ 53 w 108"/>
              <a:gd name="T37" fmla="*/ 127 h 128"/>
              <a:gd name="T38" fmla="*/ 55 w 108"/>
              <a:gd name="T39" fmla="*/ 127 h 128"/>
              <a:gd name="T40" fmla="*/ 32 w 108"/>
              <a:gd name="T41" fmla="*/ 113 h 128"/>
              <a:gd name="T42" fmla="*/ 4 w 108"/>
              <a:gd name="T43" fmla="*/ 81 h 128"/>
              <a:gd name="T44" fmla="*/ 15 w 108"/>
              <a:gd name="T45" fmla="*/ 54 h 128"/>
              <a:gd name="T46" fmla="*/ 6 w 108"/>
              <a:gd name="T47" fmla="*/ 24 h 128"/>
              <a:gd name="T48" fmla="*/ 29 w 108"/>
              <a:gd name="T49" fmla="*/ 7 h 128"/>
              <a:gd name="T50" fmla="*/ 53 w 108"/>
              <a:gd name="T51" fmla="*/ 7 h 128"/>
              <a:gd name="T52" fmla="*/ 55 w 108"/>
              <a:gd name="T53" fmla="*/ 7 h 128"/>
              <a:gd name="T54" fmla="*/ 79 w 108"/>
              <a:gd name="T55" fmla="*/ 7 h 128"/>
              <a:gd name="T56" fmla="*/ 102 w 108"/>
              <a:gd name="T57" fmla="*/ 24 h 128"/>
              <a:gd name="T58" fmla="*/ 93 w 108"/>
              <a:gd name="T59" fmla="*/ 54 h 128"/>
              <a:gd name="T60" fmla="*/ 104 w 108"/>
              <a:gd name="T61" fmla="*/ 81 h 128"/>
              <a:gd name="T62" fmla="*/ 76 w 108"/>
              <a:gd name="T63" fmla="*/ 113 h 128"/>
              <a:gd name="T64" fmla="*/ 54 w 108"/>
              <a:gd name="T6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8" h="128">
                <a:moveTo>
                  <a:pt x="55" y="127"/>
                </a:moveTo>
                <a:cubicBezTo>
                  <a:pt x="62" y="122"/>
                  <a:pt x="64" y="121"/>
                  <a:pt x="77" y="117"/>
                </a:cubicBezTo>
                <a:cubicBezTo>
                  <a:pt x="87" y="115"/>
                  <a:pt x="95" y="110"/>
                  <a:pt x="100" y="104"/>
                </a:cubicBezTo>
                <a:cubicBezTo>
                  <a:pt x="105" y="98"/>
                  <a:pt x="108" y="90"/>
                  <a:pt x="108" y="81"/>
                </a:cubicBezTo>
                <a:cubicBezTo>
                  <a:pt x="108" y="75"/>
                  <a:pt x="105" y="70"/>
                  <a:pt x="102" y="64"/>
                </a:cubicBezTo>
                <a:cubicBezTo>
                  <a:pt x="101" y="61"/>
                  <a:pt x="98" y="57"/>
                  <a:pt x="97" y="52"/>
                </a:cubicBezTo>
                <a:cubicBezTo>
                  <a:pt x="92" y="40"/>
                  <a:pt x="97" y="35"/>
                  <a:pt x="102" y="30"/>
                </a:cubicBezTo>
                <a:cubicBezTo>
                  <a:pt x="107" y="25"/>
                  <a:pt x="107" y="25"/>
                  <a:pt x="107" y="25"/>
                </a:cubicBezTo>
                <a:cubicBezTo>
                  <a:pt x="107" y="25"/>
                  <a:pt x="108" y="24"/>
                  <a:pt x="108" y="24"/>
                </a:cubicBezTo>
                <a:cubicBezTo>
                  <a:pt x="108" y="23"/>
                  <a:pt x="107" y="22"/>
                  <a:pt x="107" y="22"/>
                </a:cubicBezTo>
                <a:cubicBezTo>
                  <a:pt x="106" y="21"/>
                  <a:pt x="106" y="21"/>
                  <a:pt x="106" y="21"/>
                </a:cubicBezTo>
                <a:cubicBezTo>
                  <a:pt x="82" y="1"/>
                  <a:pt x="82" y="1"/>
                  <a:pt x="82" y="1"/>
                </a:cubicBezTo>
                <a:cubicBezTo>
                  <a:pt x="81" y="0"/>
                  <a:pt x="79" y="0"/>
                  <a:pt x="79" y="1"/>
                </a:cubicBezTo>
                <a:cubicBezTo>
                  <a:pt x="78" y="2"/>
                  <a:pt x="77" y="3"/>
                  <a:pt x="76" y="3"/>
                </a:cubicBezTo>
                <a:cubicBezTo>
                  <a:pt x="76" y="4"/>
                  <a:pt x="76" y="4"/>
                  <a:pt x="76" y="4"/>
                </a:cubicBezTo>
                <a:cubicBezTo>
                  <a:pt x="73" y="7"/>
                  <a:pt x="71" y="10"/>
                  <a:pt x="67" y="10"/>
                </a:cubicBezTo>
                <a:cubicBezTo>
                  <a:pt x="64" y="10"/>
                  <a:pt x="61" y="6"/>
                  <a:pt x="58" y="3"/>
                </a:cubicBezTo>
                <a:cubicBezTo>
                  <a:pt x="57" y="2"/>
                  <a:pt x="56" y="1"/>
                  <a:pt x="55" y="1"/>
                </a:cubicBezTo>
                <a:cubicBezTo>
                  <a:pt x="55" y="1"/>
                  <a:pt x="55" y="1"/>
                  <a:pt x="55" y="1"/>
                </a:cubicBezTo>
                <a:cubicBezTo>
                  <a:pt x="55" y="0"/>
                  <a:pt x="54" y="0"/>
                  <a:pt x="54" y="0"/>
                </a:cubicBezTo>
                <a:cubicBezTo>
                  <a:pt x="54" y="0"/>
                  <a:pt x="53" y="0"/>
                  <a:pt x="53" y="1"/>
                </a:cubicBezTo>
                <a:cubicBezTo>
                  <a:pt x="52" y="1"/>
                  <a:pt x="51" y="2"/>
                  <a:pt x="50" y="3"/>
                </a:cubicBezTo>
                <a:cubicBezTo>
                  <a:pt x="47" y="6"/>
                  <a:pt x="44" y="10"/>
                  <a:pt x="41" y="10"/>
                </a:cubicBezTo>
                <a:cubicBezTo>
                  <a:pt x="37" y="10"/>
                  <a:pt x="35" y="7"/>
                  <a:pt x="32" y="4"/>
                </a:cubicBezTo>
                <a:cubicBezTo>
                  <a:pt x="32" y="3"/>
                  <a:pt x="32" y="3"/>
                  <a:pt x="32" y="3"/>
                </a:cubicBezTo>
                <a:cubicBezTo>
                  <a:pt x="31" y="3"/>
                  <a:pt x="30" y="2"/>
                  <a:pt x="29" y="1"/>
                </a:cubicBezTo>
                <a:cubicBezTo>
                  <a:pt x="28" y="0"/>
                  <a:pt x="27" y="0"/>
                  <a:pt x="26" y="1"/>
                </a:cubicBezTo>
                <a:cubicBezTo>
                  <a:pt x="1" y="22"/>
                  <a:pt x="1" y="22"/>
                  <a:pt x="1" y="22"/>
                </a:cubicBezTo>
                <a:cubicBezTo>
                  <a:pt x="1" y="22"/>
                  <a:pt x="1" y="22"/>
                  <a:pt x="1" y="22"/>
                </a:cubicBezTo>
                <a:cubicBezTo>
                  <a:pt x="1" y="22"/>
                  <a:pt x="0" y="23"/>
                  <a:pt x="0" y="24"/>
                </a:cubicBezTo>
                <a:cubicBezTo>
                  <a:pt x="0" y="24"/>
                  <a:pt x="1" y="25"/>
                  <a:pt x="1" y="25"/>
                </a:cubicBezTo>
                <a:cubicBezTo>
                  <a:pt x="6" y="30"/>
                  <a:pt x="6" y="30"/>
                  <a:pt x="6" y="30"/>
                </a:cubicBezTo>
                <a:cubicBezTo>
                  <a:pt x="11" y="35"/>
                  <a:pt x="16" y="40"/>
                  <a:pt x="11" y="52"/>
                </a:cubicBezTo>
                <a:cubicBezTo>
                  <a:pt x="10" y="57"/>
                  <a:pt x="7" y="61"/>
                  <a:pt x="6" y="64"/>
                </a:cubicBezTo>
                <a:cubicBezTo>
                  <a:pt x="3" y="70"/>
                  <a:pt x="0" y="75"/>
                  <a:pt x="0" y="81"/>
                </a:cubicBezTo>
                <a:cubicBezTo>
                  <a:pt x="0" y="90"/>
                  <a:pt x="3" y="98"/>
                  <a:pt x="8" y="104"/>
                </a:cubicBezTo>
                <a:cubicBezTo>
                  <a:pt x="13" y="110"/>
                  <a:pt x="21" y="115"/>
                  <a:pt x="31" y="117"/>
                </a:cubicBezTo>
                <a:cubicBezTo>
                  <a:pt x="44" y="121"/>
                  <a:pt x="46" y="122"/>
                  <a:pt x="53" y="127"/>
                </a:cubicBezTo>
                <a:cubicBezTo>
                  <a:pt x="53" y="128"/>
                  <a:pt x="54" y="128"/>
                  <a:pt x="54" y="128"/>
                </a:cubicBezTo>
                <a:cubicBezTo>
                  <a:pt x="55" y="128"/>
                  <a:pt x="55" y="128"/>
                  <a:pt x="55" y="127"/>
                </a:cubicBezTo>
                <a:close/>
                <a:moveTo>
                  <a:pt x="53" y="122"/>
                </a:moveTo>
                <a:cubicBezTo>
                  <a:pt x="47" y="118"/>
                  <a:pt x="44" y="116"/>
                  <a:pt x="32" y="113"/>
                </a:cubicBezTo>
                <a:cubicBezTo>
                  <a:pt x="23" y="111"/>
                  <a:pt x="16" y="107"/>
                  <a:pt x="11" y="101"/>
                </a:cubicBezTo>
                <a:cubicBezTo>
                  <a:pt x="7" y="96"/>
                  <a:pt x="4" y="89"/>
                  <a:pt x="4" y="81"/>
                </a:cubicBezTo>
                <a:cubicBezTo>
                  <a:pt x="4" y="76"/>
                  <a:pt x="7" y="72"/>
                  <a:pt x="10" y="66"/>
                </a:cubicBezTo>
                <a:cubicBezTo>
                  <a:pt x="12" y="63"/>
                  <a:pt x="14" y="59"/>
                  <a:pt x="15" y="54"/>
                </a:cubicBezTo>
                <a:cubicBezTo>
                  <a:pt x="21" y="39"/>
                  <a:pt x="14" y="32"/>
                  <a:pt x="9" y="27"/>
                </a:cubicBezTo>
                <a:cubicBezTo>
                  <a:pt x="6" y="24"/>
                  <a:pt x="6" y="24"/>
                  <a:pt x="6" y="24"/>
                </a:cubicBezTo>
                <a:cubicBezTo>
                  <a:pt x="28" y="5"/>
                  <a:pt x="28" y="5"/>
                  <a:pt x="28" y="5"/>
                </a:cubicBezTo>
                <a:cubicBezTo>
                  <a:pt x="29" y="7"/>
                  <a:pt x="29" y="7"/>
                  <a:pt x="29" y="7"/>
                </a:cubicBezTo>
                <a:cubicBezTo>
                  <a:pt x="31" y="10"/>
                  <a:pt x="35" y="14"/>
                  <a:pt x="41" y="14"/>
                </a:cubicBezTo>
                <a:cubicBezTo>
                  <a:pt x="46" y="14"/>
                  <a:pt x="49" y="11"/>
                  <a:pt x="53" y="7"/>
                </a:cubicBezTo>
                <a:cubicBezTo>
                  <a:pt x="54" y="6"/>
                  <a:pt x="54" y="6"/>
                  <a:pt x="54" y="6"/>
                </a:cubicBezTo>
                <a:cubicBezTo>
                  <a:pt x="55" y="7"/>
                  <a:pt x="55" y="7"/>
                  <a:pt x="55" y="7"/>
                </a:cubicBezTo>
                <a:cubicBezTo>
                  <a:pt x="59" y="11"/>
                  <a:pt x="62" y="14"/>
                  <a:pt x="67" y="14"/>
                </a:cubicBezTo>
                <a:cubicBezTo>
                  <a:pt x="73" y="14"/>
                  <a:pt x="77" y="10"/>
                  <a:pt x="79" y="7"/>
                </a:cubicBezTo>
                <a:cubicBezTo>
                  <a:pt x="80" y="5"/>
                  <a:pt x="80" y="5"/>
                  <a:pt x="80" y="5"/>
                </a:cubicBezTo>
                <a:cubicBezTo>
                  <a:pt x="102" y="24"/>
                  <a:pt x="102" y="24"/>
                  <a:pt x="102" y="24"/>
                </a:cubicBezTo>
                <a:cubicBezTo>
                  <a:pt x="99" y="27"/>
                  <a:pt x="99" y="27"/>
                  <a:pt x="99" y="27"/>
                </a:cubicBezTo>
                <a:cubicBezTo>
                  <a:pt x="94" y="32"/>
                  <a:pt x="87" y="39"/>
                  <a:pt x="93" y="54"/>
                </a:cubicBezTo>
                <a:cubicBezTo>
                  <a:pt x="94" y="59"/>
                  <a:pt x="96" y="63"/>
                  <a:pt x="98" y="66"/>
                </a:cubicBezTo>
                <a:cubicBezTo>
                  <a:pt x="101" y="72"/>
                  <a:pt x="104" y="76"/>
                  <a:pt x="104" y="81"/>
                </a:cubicBezTo>
                <a:cubicBezTo>
                  <a:pt x="104" y="89"/>
                  <a:pt x="101" y="96"/>
                  <a:pt x="97" y="101"/>
                </a:cubicBezTo>
                <a:cubicBezTo>
                  <a:pt x="92" y="107"/>
                  <a:pt x="85" y="111"/>
                  <a:pt x="76" y="113"/>
                </a:cubicBezTo>
                <a:cubicBezTo>
                  <a:pt x="64" y="116"/>
                  <a:pt x="61" y="118"/>
                  <a:pt x="55" y="122"/>
                </a:cubicBezTo>
                <a:cubicBezTo>
                  <a:pt x="54" y="123"/>
                  <a:pt x="54" y="123"/>
                  <a:pt x="54" y="123"/>
                </a:cubicBezTo>
                <a:lnTo>
                  <a:pt x="53" y="122"/>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93" name="组合 192"/>
          <p:cNvGrpSpPr/>
          <p:nvPr/>
        </p:nvGrpSpPr>
        <p:grpSpPr>
          <a:xfrm>
            <a:off x="7310438" y="3187701"/>
            <a:ext cx="450850" cy="481013"/>
            <a:chOff x="7310438" y="3187701"/>
            <a:chExt cx="450850" cy="481013"/>
          </a:xfrm>
          <a:solidFill>
            <a:schemeClr val="bg1"/>
          </a:solidFill>
        </p:grpSpPr>
        <p:sp>
          <p:nvSpPr>
            <p:cNvPr id="81" name="Freeform 81"/>
            <p:cNvSpPr>
              <a:spLocks noEditPoints="1"/>
            </p:cNvSpPr>
            <p:nvPr/>
          </p:nvSpPr>
          <p:spPr bwMode="auto">
            <a:xfrm>
              <a:off x="7310438" y="3187701"/>
              <a:ext cx="450850" cy="481013"/>
            </a:xfrm>
            <a:custGeom>
              <a:avLst/>
              <a:gdLst>
                <a:gd name="T0" fmla="*/ 114 w 120"/>
                <a:gd name="T1" fmla="*/ 0 h 128"/>
                <a:gd name="T2" fmla="*/ 6 w 120"/>
                <a:gd name="T3" fmla="*/ 0 h 128"/>
                <a:gd name="T4" fmla="*/ 0 w 120"/>
                <a:gd name="T5" fmla="*/ 6 h 128"/>
                <a:gd name="T6" fmla="*/ 0 w 120"/>
                <a:gd name="T7" fmla="*/ 115 h 128"/>
                <a:gd name="T8" fmla="*/ 6 w 120"/>
                <a:gd name="T9" fmla="*/ 121 h 128"/>
                <a:gd name="T10" fmla="*/ 15 w 120"/>
                <a:gd name="T11" fmla="*/ 121 h 128"/>
                <a:gd name="T12" fmla="*/ 15 w 120"/>
                <a:gd name="T13" fmla="*/ 122 h 128"/>
                <a:gd name="T14" fmla="*/ 21 w 120"/>
                <a:gd name="T15" fmla="*/ 128 h 128"/>
                <a:gd name="T16" fmla="*/ 35 w 120"/>
                <a:gd name="T17" fmla="*/ 128 h 128"/>
                <a:gd name="T18" fmla="*/ 41 w 120"/>
                <a:gd name="T19" fmla="*/ 122 h 128"/>
                <a:gd name="T20" fmla="*/ 41 w 120"/>
                <a:gd name="T21" fmla="*/ 121 h 128"/>
                <a:gd name="T22" fmla="*/ 79 w 120"/>
                <a:gd name="T23" fmla="*/ 121 h 128"/>
                <a:gd name="T24" fmla="*/ 79 w 120"/>
                <a:gd name="T25" fmla="*/ 122 h 128"/>
                <a:gd name="T26" fmla="*/ 85 w 120"/>
                <a:gd name="T27" fmla="*/ 128 h 128"/>
                <a:gd name="T28" fmla="*/ 99 w 120"/>
                <a:gd name="T29" fmla="*/ 128 h 128"/>
                <a:gd name="T30" fmla="*/ 105 w 120"/>
                <a:gd name="T31" fmla="*/ 122 h 128"/>
                <a:gd name="T32" fmla="*/ 105 w 120"/>
                <a:gd name="T33" fmla="*/ 121 h 128"/>
                <a:gd name="T34" fmla="*/ 114 w 120"/>
                <a:gd name="T35" fmla="*/ 121 h 128"/>
                <a:gd name="T36" fmla="*/ 120 w 120"/>
                <a:gd name="T37" fmla="*/ 115 h 128"/>
                <a:gd name="T38" fmla="*/ 120 w 120"/>
                <a:gd name="T39" fmla="*/ 6 h 128"/>
                <a:gd name="T40" fmla="*/ 114 w 120"/>
                <a:gd name="T41" fmla="*/ 0 h 128"/>
                <a:gd name="T42" fmla="*/ 116 w 120"/>
                <a:gd name="T43" fmla="*/ 116 h 128"/>
                <a:gd name="T44" fmla="*/ 101 w 120"/>
                <a:gd name="T45" fmla="*/ 116 h 128"/>
                <a:gd name="T46" fmla="*/ 101 w 120"/>
                <a:gd name="T47" fmla="*/ 123 h 128"/>
                <a:gd name="T48" fmla="*/ 83 w 120"/>
                <a:gd name="T49" fmla="*/ 123 h 128"/>
                <a:gd name="T50" fmla="*/ 83 w 120"/>
                <a:gd name="T51" fmla="*/ 116 h 128"/>
                <a:gd name="T52" fmla="*/ 37 w 120"/>
                <a:gd name="T53" fmla="*/ 116 h 128"/>
                <a:gd name="T54" fmla="*/ 37 w 120"/>
                <a:gd name="T55" fmla="*/ 123 h 128"/>
                <a:gd name="T56" fmla="*/ 19 w 120"/>
                <a:gd name="T57" fmla="*/ 123 h 128"/>
                <a:gd name="T58" fmla="*/ 19 w 120"/>
                <a:gd name="T59" fmla="*/ 116 h 128"/>
                <a:gd name="T60" fmla="*/ 4 w 120"/>
                <a:gd name="T61" fmla="*/ 116 h 128"/>
                <a:gd name="T62" fmla="*/ 4 w 120"/>
                <a:gd name="T63" fmla="*/ 5 h 128"/>
                <a:gd name="T64" fmla="*/ 116 w 120"/>
                <a:gd name="T65" fmla="*/ 5 h 128"/>
                <a:gd name="T66" fmla="*/ 116 w 120"/>
                <a:gd name="T67" fmla="*/ 11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0" h="128">
                  <a:moveTo>
                    <a:pt x="114" y="0"/>
                  </a:moveTo>
                  <a:cubicBezTo>
                    <a:pt x="6" y="0"/>
                    <a:pt x="6" y="0"/>
                    <a:pt x="6" y="0"/>
                  </a:cubicBezTo>
                  <a:cubicBezTo>
                    <a:pt x="2" y="0"/>
                    <a:pt x="0" y="3"/>
                    <a:pt x="0" y="6"/>
                  </a:cubicBezTo>
                  <a:cubicBezTo>
                    <a:pt x="0" y="115"/>
                    <a:pt x="0" y="115"/>
                    <a:pt x="0" y="115"/>
                  </a:cubicBezTo>
                  <a:cubicBezTo>
                    <a:pt x="0" y="118"/>
                    <a:pt x="2" y="121"/>
                    <a:pt x="6" y="121"/>
                  </a:cubicBezTo>
                  <a:cubicBezTo>
                    <a:pt x="15" y="121"/>
                    <a:pt x="15" y="121"/>
                    <a:pt x="15" y="121"/>
                  </a:cubicBezTo>
                  <a:cubicBezTo>
                    <a:pt x="15" y="122"/>
                    <a:pt x="15" y="122"/>
                    <a:pt x="15" y="122"/>
                  </a:cubicBezTo>
                  <a:cubicBezTo>
                    <a:pt x="15" y="125"/>
                    <a:pt x="17" y="128"/>
                    <a:pt x="21" y="128"/>
                  </a:cubicBezTo>
                  <a:cubicBezTo>
                    <a:pt x="35" y="128"/>
                    <a:pt x="35" y="128"/>
                    <a:pt x="35" y="128"/>
                  </a:cubicBezTo>
                  <a:cubicBezTo>
                    <a:pt x="39" y="128"/>
                    <a:pt x="41" y="125"/>
                    <a:pt x="41" y="122"/>
                  </a:cubicBezTo>
                  <a:cubicBezTo>
                    <a:pt x="41" y="121"/>
                    <a:pt x="41" y="121"/>
                    <a:pt x="41" y="121"/>
                  </a:cubicBezTo>
                  <a:cubicBezTo>
                    <a:pt x="79" y="121"/>
                    <a:pt x="79" y="121"/>
                    <a:pt x="79" y="121"/>
                  </a:cubicBezTo>
                  <a:cubicBezTo>
                    <a:pt x="79" y="122"/>
                    <a:pt x="79" y="122"/>
                    <a:pt x="79" y="122"/>
                  </a:cubicBezTo>
                  <a:cubicBezTo>
                    <a:pt x="79" y="125"/>
                    <a:pt x="81" y="128"/>
                    <a:pt x="85" y="128"/>
                  </a:cubicBezTo>
                  <a:cubicBezTo>
                    <a:pt x="99" y="128"/>
                    <a:pt x="99" y="128"/>
                    <a:pt x="99" y="128"/>
                  </a:cubicBezTo>
                  <a:cubicBezTo>
                    <a:pt x="103" y="128"/>
                    <a:pt x="105" y="125"/>
                    <a:pt x="105" y="122"/>
                  </a:cubicBezTo>
                  <a:cubicBezTo>
                    <a:pt x="105" y="121"/>
                    <a:pt x="105" y="121"/>
                    <a:pt x="105" y="121"/>
                  </a:cubicBezTo>
                  <a:cubicBezTo>
                    <a:pt x="114" y="121"/>
                    <a:pt x="114" y="121"/>
                    <a:pt x="114" y="121"/>
                  </a:cubicBezTo>
                  <a:cubicBezTo>
                    <a:pt x="118" y="121"/>
                    <a:pt x="120" y="118"/>
                    <a:pt x="120" y="115"/>
                  </a:cubicBezTo>
                  <a:cubicBezTo>
                    <a:pt x="120" y="6"/>
                    <a:pt x="120" y="6"/>
                    <a:pt x="120" y="6"/>
                  </a:cubicBezTo>
                  <a:cubicBezTo>
                    <a:pt x="120" y="3"/>
                    <a:pt x="118" y="0"/>
                    <a:pt x="114" y="0"/>
                  </a:cubicBezTo>
                  <a:close/>
                  <a:moveTo>
                    <a:pt x="116" y="116"/>
                  </a:moveTo>
                  <a:cubicBezTo>
                    <a:pt x="101" y="116"/>
                    <a:pt x="101" y="116"/>
                    <a:pt x="101" y="116"/>
                  </a:cubicBezTo>
                  <a:cubicBezTo>
                    <a:pt x="101" y="123"/>
                    <a:pt x="101" y="123"/>
                    <a:pt x="101" y="123"/>
                  </a:cubicBezTo>
                  <a:cubicBezTo>
                    <a:pt x="83" y="123"/>
                    <a:pt x="83" y="123"/>
                    <a:pt x="83" y="123"/>
                  </a:cubicBezTo>
                  <a:cubicBezTo>
                    <a:pt x="83" y="116"/>
                    <a:pt x="83" y="116"/>
                    <a:pt x="83" y="116"/>
                  </a:cubicBezTo>
                  <a:cubicBezTo>
                    <a:pt x="37" y="116"/>
                    <a:pt x="37" y="116"/>
                    <a:pt x="37" y="116"/>
                  </a:cubicBezTo>
                  <a:cubicBezTo>
                    <a:pt x="37" y="123"/>
                    <a:pt x="37" y="123"/>
                    <a:pt x="37" y="123"/>
                  </a:cubicBezTo>
                  <a:cubicBezTo>
                    <a:pt x="19" y="123"/>
                    <a:pt x="19" y="123"/>
                    <a:pt x="19" y="123"/>
                  </a:cubicBezTo>
                  <a:cubicBezTo>
                    <a:pt x="19" y="116"/>
                    <a:pt x="19" y="116"/>
                    <a:pt x="19" y="116"/>
                  </a:cubicBezTo>
                  <a:cubicBezTo>
                    <a:pt x="4" y="116"/>
                    <a:pt x="4" y="116"/>
                    <a:pt x="4" y="116"/>
                  </a:cubicBezTo>
                  <a:cubicBezTo>
                    <a:pt x="4" y="5"/>
                    <a:pt x="4" y="5"/>
                    <a:pt x="4" y="5"/>
                  </a:cubicBezTo>
                  <a:cubicBezTo>
                    <a:pt x="116" y="5"/>
                    <a:pt x="116" y="5"/>
                    <a:pt x="116" y="5"/>
                  </a:cubicBezTo>
                  <a:lnTo>
                    <a:pt x="116" y="1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2" name="Freeform 82"/>
            <p:cNvSpPr>
              <a:spLocks noEditPoints="1"/>
            </p:cNvSpPr>
            <p:nvPr/>
          </p:nvSpPr>
          <p:spPr bwMode="auto">
            <a:xfrm>
              <a:off x="7373938" y="3252788"/>
              <a:ext cx="323850" cy="322263"/>
            </a:xfrm>
            <a:custGeom>
              <a:avLst/>
              <a:gdLst>
                <a:gd name="T0" fmla="*/ 6 w 86"/>
                <a:gd name="T1" fmla="*/ 86 h 86"/>
                <a:gd name="T2" fmla="*/ 80 w 86"/>
                <a:gd name="T3" fmla="*/ 86 h 86"/>
                <a:gd name="T4" fmla="*/ 86 w 86"/>
                <a:gd name="T5" fmla="*/ 80 h 86"/>
                <a:gd name="T6" fmla="*/ 86 w 86"/>
                <a:gd name="T7" fmla="*/ 6 h 86"/>
                <a:gd name="T8" fmla="*/ 80 w 86"/>
                <a:gd name="T9" fmla="*/ 0 h 86"/>
                <a:gd name="T10" fmla="*/ 6 w 86"/>
                <a:gd name="T11" fmla="*/ 0 h 86"/>
                <a:gd name="T12" fmla="*/ 0 w 86"/>
                <a:gd name="T13" fmla="*/ 6 h 86"/>
                <a:gd name="T14" fmla="*/ 0 w 86"/>
                <a:gd name="T15" fmla="*/ 80 h 86"/>
                <a:gd name="T16" fmla="*/ 6 w 86"/>
                <a:gd name="T17" fmla="*/ 86 h 86"/>
                <a:gd name="T18" fmla="*/ 4 w 86"/>
                <a:gd name="T19" fmla="*/ 4 h 86"/>
                <a:gd name="T20" fmla="*/ 82 w 86"/>
                <a:gd name="T21" fmla="*/ 4 h 86"/>
                <a:gd name="T22" fmla="*/ 82 w 86"/>
                <a:gd name="T23" fmla="*/ 81 h 86"/>
                <a:gd name="T24" fmla="*/ 4 w 86"/>
                <a:gd name="T25" fmla="*/ 81 h 86"/>
                <a:gd name="T26" fmla="*/ 4 w 86"/>
                <a:gd name="T27" fmla="*/ 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 h="86">
                  <a:moveTo>
                    <a:pt x="6" y="86"/>
                  </a:moveTo>
                  <a:cubicBezTo>
                    <a:pt x="80" y="86"/>
                    <a:pt x="80" y="86"/>
                    <a:pt x="80" y="86"/>
                  </a:cubicBezTo>
                  <a:cubicBezTo>
                    <a:pt x="83" y="86"/>
                    <a:pt x="86" y="83"/>
                    <a:pt x="86" y="80"/>
                  </a:cubicBezTo>
                  <a:cubicBezTo>
                    <a:pt x="86" y="6"/>
                    <a:pt x="86" y="6"/>
                    <a:pt x="86" y="6"/>
                  </a:cubicBezTo>
                  <a:cubicBezTo>
                    <a:pt x="86" y="3"/>
                    <a:pt x="83" y="0"/>
                    <a:pt x="80" y="0"/>
                  </a:cubicBezTo>
                  <a:cubicBezTo>
                    <a:pt x="6" y="0"/>
                    <a:pt x="6" y="0"/>
                    <a:pt x="6" y="0"/>
                  </a:cubicBezTo>
                  <a:cubicBezTo>
                    <a:pt x="3" y="0"/>
                    <a:pt x="0" y="3"/>
                    <a:pt x="0" y="6"/>
                  </a:cubicBezTo>
                  <a:cubicBezTo>
                    <a:pt x="0" y="80"/>
                    <a:pt x="0" y="80"/>
                    <a:pt x="0" y="80"/>
                  </a:cubicBezTo>
                  <a:cubicBezTo>
                    <a:pt x="0" y="83"/>
                    <a:pt x="3" y="86"/>
                    <a:pt x="6" y="86"/>
                  </a:cubicBezTo>
                  <a:close/>
                  <a:moveTo>
                    <a:pt x="4" y="4"/>
                  </a:moveTo>
                  <a:cubicBezTo>
                    <a:pt x="82" y="4"/>
                    <a:pt x="82" y="4"/>
                    <a:pt x="82" y="4"/>
                  </a:cubicBezTo>
                  <a:cubicBezTo>
                    <a:pt x="82" y="81"/>
                    <a:pt x="82" y="81"/>
                    <a:pt x="82" y="81"/>
                  </a:cubicBezTo>
                  <a:cubicBezTo>
                    <a:pt x="4" y="81"/>
                    <a:pt x="4" y="81"/>
                    <a:pt x="4" y="81"/>
                  </a:cubicBezTo>
                  <a:lnTo>
                    <a:pt x="4"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3" name="Freeform 83"/>
            <p:cNvSpPr>
              <a:spLocks noEditPoints="1"/>
            </p:cNvSpPr>
            <p:nvPr/>
          </p:nvSpPr>
          <p:spPr bwMode="auto">
            <a:xfrm>
              <a:off x="7434263" y="3327401"/>
              <a:ext cx="195263" cy="184150"/>
            </a:xfrm>
            <a:custGeom>
              <a:avLst/>
              <a:gdLst>
                <a:gd name="T0" fmla="*/ 27 w 52"/>
                <a:gd name="T1" fmla="*/ 0 h 49"/>
                <a:gd name="T2" fmla="*/ 10 w 52"/>
                <a:gd name="T3" fmla="*/ 7 h 49"/>
                <a:gd name="T4" fmla="*/ 10 w 52"/>
                <a:gd name="T5" fmla="*/ 42 h 49"/>
                <a:gd name="T6" fmla="*/ 27 w 52"/>
                <a:gd name="T7" fmla="*/ 49 h 49"/>
                <a:gd name="T8" fmla="*/ 44 w 52"/>
                <a:gd name="T9" fmla="*/ 42 h 49"/>
                <a:gd name="T10" fmla="*/ 52 w 52"/>
                <a:gd name="T11" fmla="*/ 24 h 49"/>
                <a:gd name="T12" fmla="*/ 44 w 52"/>
                <a:gd name="T13" fmla="*/ 7 h 49"/>
                <a:gd name="T14" fmla="*/ 27 w 52"/>
                <a:gd name="T15" fmla="*/ 0 h 49"/>
                <a:gd name="T16" fmla="*/ 16 w 52"/>
                <a:gd name="T17" fmla="*/ 8 h 49"/>
                <a:gd name="T18" fmla="*/ 38 w 52"/>
                <a:gd name="T19" fmla="*/ 8 h 49"/>
                <a:gd name="T20" fmla="*/ 39 w 52"/>
                <a:gd name="T21" fmla="*/ 9 h 49"/>
                <a:gd name="T22" fmla="*/ 27 w 52"/>
                <a:gd name="T23" fmla="*/ 21 h 49"/>
                <a:gd name="T24" fmla="*/ 15 w 52"/>
                <a:gd name="T25" fmla="*/ 9 h 49"/>
                <a:gd name="T26" fmla="*/ 16 w 52"/>
                <a:gd name="T27" fmla="*/ 8 h 49"/>
                <a:gd name="T28" fmla="*/ 10 w 52"/>
                <a:gd name="T29" fmla="*/ 35 h 49"/>
                <a:gd name="T30" fmla="*/ 10 w 52"/>
                <a:gd name="T31" fmla="*/ 13 h 49"/>
                <a:gd name="T32" fmla="*/ 11 w 52"/>
                <a:gd name="T33" fmla="*/ 12 h 49"/>
                <a:gd name="T34" fmla="*/ 24 w 52"/>
                <a:gd name="T35" fmla="*/ 24 h 49"/>
                <a:gd name="T36" fmla="*/ 11 w 52"/>
                <a:gd name="T37" fmla="*/ 37 h 49"/>
                <a:gd name="T38" fmla="*/ 10 w 52"/>
                <a:gd name="T39" fmla="*/ 35 h 49"/>
                <a:gd name="T40" fmla="*/ 38 w 52"/>
                <a:gd name="T41" fmla="*/ 41 h 49"/>
                <a:gd name="T42" fmla="*/ 27 w 52"/>
                <a:gd name="T43" fmla="*/ 44 h 49"/>
                <a:gd name="T44" fmla="*/ 16 w 52"/>
                <a:gd name="T45" fmla="*/ 41 h 49"/>
                <a:gd name="T46" fmla="*/ 15 w 52"/>
                <a:gd name="T47" fmla="*/ 40 h 49"/>
                <a:gd name="T48" fmla="*/ 27 w 52"/>
                <a:gd name="T49" fmla="*/ 28 h 49"/>
                <a:gd name="T50" fmla="*/ 39 w 52"/>
                <a:gd name="T51" fmla="*/ 40 h 49"/>
                <a:gd name="T52" fmla="*/ 38 w 52"/>
                <a:gd name="T53" fmla="*/ 41 h 49"/>
                <a:gd name="T54" fmla="*/ 44 w 52"/>
                <a:gd name="T55" fmla="*/ 35 h 49"/>
                <a:gd name="T56" fmla="*/ 43 w 52"/>
                <a:gd name="T57" fmla="*/ 37 h 49"/>
                <a:gd name="T58" fmla="*/ 30 w 52"/>
                <a:gd name="T59" fmla="*/ 24 h 49"/>
                <a:gd name="T60" fmla="*/ 43 w 52"/>
                <a:gd name="T61" fmla="*/ 12 h 49"/>
                <a:gd name="T62" fmla="*/ 44 w 52"/>
                <a:gd name="T63" fmla="*/ 13 h 49"/>
                <a:gd name="T64" fmla="*/ 44 w 52"/>
                <a:gd name="T65" fmla="*/ 3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2" h="49">
                  <a:moveTo>
                    <a:pt x="27" y="0"/>
                  </a:moveTo>
                  <a:cubicBezTo>
                    <a:pt x="20" y="0"/>
                    <a:pt x="14" y="2"/>
                    <a:pt x="10" y="7"/>
                  </a:cubicBezTo>
                  <a:cubicBezTo>
                    <a:pt x="0" y="17"/>
                    <a:pt x="0" y="32"/>
                    <a:pt x="10" y="42"/>
                  </a:cubicBezTo>
                  <a:cubicBezTo>
                    <a:pt x="14" y="46"/>
                    <a:pt x="20" y="49"/>
                    <a:pt x="27" y="49"/>
                  </a:cubicBezTo>
                  <a:cubicBezTo>
                    <a:pt x="34" y="49"/>
                    <a:pt x="40" y="46"/>
                    <a:pt x="44" y="42"/>
                  </a:cubicBezTo>
                  <a:cubicBezTo>
                    <a:pt x="49" y="37"/>
                    <a:pt x="52" y="31"/>
                    <a:pt x="52" y="24"/>
                  </a:cubicBezTo>
                  <a:cubicBezTo>
                    <a:pt x="52" y="18"/>
                    <a:pt x="49" y="12"/>
                    <a:pt x="44" y="7"/>
                  </a:cubicBezTo>
                  <a:cubicBezTo>
                    <a:pt x="40" y="2"/>
                    <a:pt x="34" y="0"/>
                    <a:pt x="27" y="0"/>
                  </a:cubicBezTo>
                  <a:close/>
                  <a:moveTo>
                    <a:pt x="16" y="8"/>
                  </a:moveTo>
                  <a:cubicBezTo>
                    <a:pt x="23" y="3"/>
                    <a:pt x="31" y="3"/>
                    <a:pt x="38" y="8"/>
                  </a:cubicBezTo>
                  <a:cubicBezTo>
                    <a:pt x="39" y="9"/>
                    <a:pt x="39" y="9"/>
                    <a:pt x="39" y="9"/>
                  </a:cubicBezTo>
                  <a:cubicBezTo>
                    <a:pt x="27" y="21"/>
                    <a:pt x="27" y="21"/>
                    <a:pt x="27" y="21"/>
                  </a:cubicBezTo>
                  <a:cubicBezTo>
                    <a:pt x="15" y="9"/>
                    <a:pt x="15" y="9"/>
                    <a:pt x="15" y="9"/>
                  </a:cubicBezTo>
                  <a:lnTo>
                    <a:pt x="16" y="8"/>
                  </a:lnTo>
                  <a:close/>
                  <a:moveTo>
                    <a:pt x="10" y="35"/>
                  </a:moveTo>
                  <a:cubicBezTo>
                    <a:pt x="6" y="29"/>
                    <a:pt x="6" y="20"/>
                    <a:pt x="10" y="13"/>
                  </a:cubicBezTo>
                  <a:cubicBezTo>
                    <a:pt x="11" y="12"/>
                    <a:pt x="11" y="12"/>
                    <a:pt x="11" y="12"/>
                  </a:cubicBezTo>
                  <a:cubicBezTo>
                    <a:pt x="24" y="24"/>
                    <a:pt x="24" y="24"/>
                    <a:pt x="24" y="24"/>
                  </a:cubicBezTo>
                  <a:cubicBezTo>
                    <a:pt x="11" y="37"/>
                    <a:pt x="11" y="37"/>
                    <a:pt x="11" y="37"/>
                  </a:cubicBezTo>
                  <a:lnTo>
                    <a:pt x="10" y="35"/>
                  </a:lnTo>
                  <a:close/>
                  <a:moveTo>
                    <a:pt x="38" y="41"/>
                  </a:moveTo>
                  <a:cubicBezTo>
                    <a:pt x="35" y="43"/>
                    <a:pt x="31" y="44"/>
                    <a:pt x="27" y="44"/>
                  </a:cubicBezTo>
                  <a:cubicBezTo>
                    <a:pt x="23" y="44"/>
                    <a:pt x="19" y="43"/>
                    <a:pt x="16" y="41"/>
                  </a:cubicBezTo>
                  <a:cubicBezTo>
                    <a:pt x="15" y="40"/>
                    <a:pt x="15" y="40"/>
                    <a:pt x="15" y="40"/>
                  </a:cubicBezTo>
                  <a:cubicBezTo>
                    <a:pt x="27" y="28"/>
                    <a:pt x="27" y="28"/>
                    <a:pt x="27" y="28"/>
                  </a:cubicBezTo>
                  <a:cubicBezTo>
                    <a:pt x="39" y="40"/>
                    <a:pt x="39" y="40"/>
                    <a:pt x="39" y="40"/>
                  </a:cubicBezTo>
                  <a:lnTo>
                    <a:pt x="38" y="41"/>
                  </a:lnTo>
                  <a:close/>
                  <a:moveTo>
                    <a:pt x="44" y="35"/>
                  </a:moveTo>
                  <a:cubicBezTo>
                    <a:pt x="43" y="37"/>
                    <a:pt x="43" y="37"/>
                    <a:pt x="43" y="37"/>
                  </a:cubicBezTo>
                  <a:cubicBezTo>
                    <a:pt x="30" y="24"/>
                    <a:pt x="30" y="24"/>
                    <a:pt x="30" y="24"/>
                  </a:cubicBezTo>
                  <a:cubicBezTo>
                    <a:pt x="43" y="12"/>
                    <a:pt x="43" y="12"/>
                    <a:pt x="43" y="12"/>
                  </a:cubicBezTo>
                  <a:cubicBezTo>
                    <a:pt x="44" y="13"/>
                    <a:pt x="44" y="13"/>
                    <a:pt x="44" y="13"/>
                  </a:cubicBezTo>
                  <a:cubicBezTo>
                    <a:pt x="48" y="20"/>
                    <a:pt x="48" y="29"/>
                    <a:pt x="44"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2" name="组合 191"/>
          <p:cNvGrpSpPr/>
          <p:nvPr/>
        </p:nvGrpSpPr>
        <p:grpSpPr>
          <a:xfrm>
            <a:off x="6338888" y="3187701"/>
            <a:ext cx="490538" cy="485775"/>
            <a:chOff x="6338888" y="3187701"/>
            <a:chExt cx="490538" cy="485775"/>
          </a:xfrm>
          <a:solidFill>
            <a:schemeClr val="bg1"/>
          </a:solidFill>
        </p:grpSpPr>
        <p:sp>
          <p:nvSpPr>
            <p:cNvPr id="84" name="Freeform 84"/>
            <p:cNvSpPr>
              <a:spLocks noEditPoints="1"/>
            </p:cNvSpPr>
            <p:nvPr/>
          </p:nvSpPr>
          <p:spPr bwMode="auto">
            <a:xfrm>
              <a:off x="6338888" y="3187701"/>
              <a:ext cx="490538" cy="485775"/>
            </a:xfrm>
            <a:custGeom>
              <a:avLst/>
              <a:gdLst>
                <a:gd name="T0" fmla="*/ 111 w 131"/>
                <a:gd name="T1" fmla="*/ 15 h 129"/>
                <a:gd name="T2" fmla="*/ 77 w 131"/>
                <a:gd name="T3" fmla="*/ 0 h 129"/>
                <a:gd name="T4" fmla="*/ 56 w 131"/>
                <a:gd name="T5" fmla="*/ 8 h 129"/>
                <a:gd name="T6" fmla="*/ 56 w 131"/>
                <a:gd name="T7" fmla="*/ 54 h 129"/>
                <a:gd name="T8" fmla="*/ 57 w 131"/>
                <a:gd name="T9" fmla="*/ 55 h 129"/>
                <a:gd name="T10" fmla="*/ 56 w 131"/>
                <a:gd name="T11" fmla="*/ 56 h 129"/>
                <a:gd name="T12" fmla="*/ 2 w 131"/>
                <a:gd name="T13" fmla="*/ 110 h 129"/>
                <a:gd name="T14" fmla="*/ 0 w 131"/>
                <a:gd name="T15" fmla="*/ 114 h 129"/>
                <a:gd name="T16" fmla="*/ 2 w 131"/>
                <a:gd name="T17" fmla="*/ 118 h 129"/>
                <a:gd name="T18" fmla="*/ 7 w 131"/>
                <a:gd name="T19" fmla="*/ 124 h 129"/>
                <a:gd name="T20" fmla="*/ 16 w 131"/>
                <a:gd name="T21" fmla="*/ 124 h 129"/>
                <a:gd name="T22" fmla="*/ 17 w 131"/>
                <a:gd name="T23" fmla="*/ 123 h 129"/>
                <a:gd name="T24" fmla="*/ 20 w 131"/>
                <a:gd name="T25" fmla="*/ 126 h 129"/>
                <a:gd name="T26" fmla="*/ 29 w 131"/>
                <a:gd name="T27" fmla="*/ 126 h 129"/>
                <a:gd name="T28" fmla="*/ 39 w 131"/>
                <a:gd name="T29" fmla="*/ 116 h 129"/>
                <a:gd name="T30" fmla="*/ 39 w 131"/>
                <a:gd name="T31" fmla="*/ 107 h 129"/>
                <a:gd name="T32" fmla="*/ 36 w 131"/>
                <a:gd name="T33" fmla="*/ 104 h 129"/>
                <a:gd name="T34" fmla="*/ 70 w 131"/>
                <a:gd name="T35" fmla="*/ 69 h 129"/>
                <a:gd name="T36" fmla="*/ 71 w 131"/>
                <a:gd name="T37" fmla="*/ 70 h 129"/>
                <a:gd name="T38" fmla="*/ 97 w 131"/>
                <a:gd name="T39" fmla="*/ 78 h 129"/>
                <a:gd name="T40" fmla="*/ 97 w 131"/>
                <a:gd name="T41" fmla="*/ 78 h 129"/>
                <a:gd name="T42" fmla="*/ 118 w 131"/>
                <a:gd name="T43" fmla="*/ 70 h 129"/>
                <a:gd name="T44" fmla="*/ 111 w 131"/>
                <a:gd name="T45" fmla="*/ 15 h 129"/>
                <a:gd name="T46" fmla="*/ 29 w 131"/>
                <a:gd name="T47" fmla="*/ 104 h 129"/>
                <a:gd name="T48" fmla="*/ 37 w 131"/>
                <a:gd name="T49" fmla="*/ 112 h 129"/>
                <a:gd name="T50" fmla="*/ 25 w 131"/>
                <a:gd name="T51" fmla="*/ 124 h 129"/>
                <a:gd name="T52" fmla="*/ 17 w 131"/>
                <a:gd name="T53" fmla="*/ 116 h 129"/>
                <a:gd name="T54" fmla="*/ 11 w 131"/>
                <a:gd name="T55" fmla="*/ 121 h 129"/>
                <a:gd name="T56" fmla="*/ 4 w 131"/>
                <a:gd name="T57" fmla="*/ 114 h 129"/>
                <a:gd name="T58" fmla="*/ 59 w 131"/>
                <a:gd name="T59" fmla="*/ 59 h 129"/>
                <a:gd name="T60" fmla="*/ 60 w 131"/>
                <a:gd name="T61" fmla="*/ 60 h 129"/>
                <a:gd name="T62" fmla="*/ 63 w 131"/>
                <a:gd name="T63" fmla="*/ 63 h 129"/>
                <a:gd name="T64" fmla="*/ 66 w 131"/>
                <a:gd name="T65" fmla="*/ 65 h 129"/>
                <a:gd name="T66" fmla="*/ 67 w 131"/>
                <a:gd name="T67" fmla="*/ 66 h 129"/>
                <a:gd name="T68" fmla="*/ 29 w 131"/>
                <a:gd name="T69" fmla="*/ 104 h 129"/>
                <a:gd name="T70" fmla="*/ 114 w 131"/>
                <a:gd name="T71" fmla="*/ 67 h 129"/>
                <a:gd name="T72" fmla="*/ 97 w 131"/>
                <a:gd name="T73" fmla="*/ 73 h 129"/>
                <a:gd name="T74" fmla="*/ 92 w 131"/>
                <a:gd name="T75" fmla="*/ 73 h 129"/>
                <a:gd name="T76" fmla="*/ 79 w 131"/>
                <a:gd name="T77" fmla="*/ 69 h 129"/>
                <a:gd name="T78" fmla="*/ 66 w 131"/>
                <a:gd name="T79" fmla="*/ 60 h 129"/>
                <a:gd name="T80" fmla="*/ 57 w 131"/>
                <a:gd name="T81" fmla="*/ 47 h 129"/>
                <a:gd name="T82" fmla="*/ 53 w 131"/>
                <a:gd name="T83" fmla="*/ 33 h 129"/>
                <a:gd name="T84" fmla="*/ 59 w 131"/>
                <a:gd name="T85" fmla="*/ 11 h 129"/>
                <a:gd name="T86" fmla="*/ 81 w 131"/>
                <a:gd name="T87" fmla="*/ 5 h 129"/>
                <a:gd name="T88" fmla="*/ 94 w 131"/>
                <a:gd name="T89" fmla="*/ 9 h 129"/>
                <a:gd name="T90" fmla="*/ 107 w 131"/>
                <a:gd name="T91" fmla="*/ 18 h 129"/>
                <a:gd name="T92" fmla="*/ 117 w 131"/>
                <a:gd name="T93" fmla="*/ 31 h 129"/>
                <a:gd name="T94" fmla="*/ 121 w 131"/>
                <a:gd name="T95" fmla="*/ 45 h 129"/>
                <a:gd name="T96" fmla="*/ 114 w 131"/>
                <a:gd name="T97" fmla="*/ 67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1" h="129">
                  <a:moveTo>
                    <a:pt x="111" y="15"/>
                  </a:moveTo>
                  <a:cubicBezTo>
                    <a:pt x="101" y="6"/>
                    <a:pt x="89" y="0"/>
                    <a:pt x="77" y="0"/>
                  </a:cubicBezTo>
                  <a:cubicBezTo>
                    <a:pt x="68" y="0"/>
                    <a:pt x="61" y="3"/>
                    <a:pt x="56" y="8"/>
                  </a:cubicBezTo>
                  <a:cubicBezTo>
                    <a:pt x="45" y="19"/>
                    <a:pt x="45" y="38"/>
                    <a:pt x="56" y="54"/>
                  </a:cubicBezTo>
                  <a:cubicBezTo>
                    <a:pt x="57" y="55"/>
                    <a:pt x="57" y="55"/>
                    <a:pt x="57" y="55"/>
                  </a:cubicBezTo>
                  <a:cubicBezTo>
                    <a:pt x="56" y="56"/>
                    <a:pt x="56" y="56"/>
                    <a:pt x="56" y="56"/>
                  </a:cubicBezTo>
                  <a:cubicBezTo>
                    <a:pt x="2" y="110"/>
                    <a:pt x="2" y="110"/>
                    <a:pt x="2" y="110"/>
                  </a:cubicBezTo>
                  <a:cubicBezTo>
                    <a:pt x="1" y="111"/>
                    <a:pt x="0" y="113"/>
                    <a:pt x="0" y="114"/>
                  </a:cubicBezTo>
                  <a:cubicBezTo>
                    <a:pt x="0" y="116"/>
                    <a:pt x="1" y="117"/>
                    <a:pt x="2" y="118"/>
                  </a:cubicBezTo>
                  <a:cubicBezTo>
                    <a:pt x="7" y="124"/>
                    <a:pt x="7" y="124"/>
                    <a:pt x="7" y="124"/>
                  </a:cubicBezTo>
                  <a:cubicBezTo>
                    <a:pt x="10" y="126"/>
                    <a:pt x="13" y="126"/>
                    <a:pt x="16" y="124"/>
                  </a:cubicBezTo>
                  <a:cubicBezTo>
                    <a:pt x="17" y="123"/>
                    <a:pt x="17" y="123"/>
                    <a:pt x="17" y="123"/>
                  </a:cubicBezTo>
                  <a:cubicBezTo>
                    <a:pt x="20" y="126"/>
                    <a:pt x="20" y="126"/>
                    <a:pt x="20" y="126"/>
                  </a:cubicBezTo>
                  <a:cubicBezTo>
                    <a:pt x="23" y="129"/>
                    <a:pt x="27" y="129"/>
                    <a:pt x="29" y="126"/>
                  </a:cubicBezTo>
                  <a:cubicBezTo>
                    <a:pt x="39" y="116"/>
                    <a:pt x="39" y="116"/>
                    <a:pt x="39" y="116"/>
                  </a:cubicBezTo>
                  <a:cubicBezTo>
                    <a:pt x="42" y="113"/>
                    <a:pt x="42" y="110"/>
                    <a:pt x="39" y="107"/>
                  </a:cubicBezTo>
                  <a:cubicBezTo>
                    <a:pt x="36" y="104"/>
                    <a:pt x="36" y="104"/>
                    <a:pt x="36" y="104"/>
                  </a:cubicBezTo>
                  <a:cubicBezTo>
                    <a:pt x="70" y="69"/>
                    <a:pt x="70" y="69"/>
                    <a:pt x="70" y="69"/>
                  </a:cubicBezTo>
                  <a:cubicBezTo>
                    <a:pt x="71" y="70"/>
                    <a:pt x="71" y="70"/>
                    <a:pt x="71" y="70"/>
                  </a:cubicBezTo>
                  <a:cubicBezTo>
                    <a:pt x="79" y="75"/>
                    <a:pt x="88" y="78"/>
                    <a:pt x="97" y="78"/>
                  </a:cubicBezTo>
                  <a:cubicBezTo>
                    <a:pt x="97" y="78"/>
                    <a:pt x="97" y="78"/>
                    <a:pt x="97" y="78"/>
                  </a:cubicBezTo>
                  <a:cubicBezTo>
                    <a:pt x="105" y="78"/>
                    <a:pt x="112" y="75"/>
                    <a:pt x="118" y="70"/>
                  </a:cubicBezTo>
                  <a:cubicBezTo>
                    <a:pt x="131" y="57"/>
                    <a:pt x="128" y="32"/>
                    <a:pt x="111" y="15"/>
                  </a:cubicBezTo>
                  <a:close/>
                  <a:moveTo>
                    <a:pt x="29" y="104"/>
                  </a:moveTo>
                  <a:cubicBezTo>
                    <a:pt x="37" y="112"/>
                    <a:pt x="37" y="112"/>
                    <a:pt x="37" y="112"/>
                  </a:cubicBezTo>
                  <a:cubicBezTo>
                    <a:pt x="25" y="124"/>
                    <a:pt x="25" y="124"/>
                    <a:pt x="25" y="124"/>
                  </a:cubicBezTo>
                  <a:cubicBezTo>
                    <a:pt x="17" y="116"/>
                    <a:pt x="17" y="116"/>
                    <a:pt x="17" y="116"/>
                  </a:cubicBezTo>
                  <a:cubicBezTo>
                    <a:pt x="11" y="121"/>
                    <a:pt x="11" y="121"/>
                    <a:pt x="11" y="121"/>
                  </a:cubicBezTo>
                  <a:cubicBezTo>
                    <a:pt x="4" y="114"/>
                    <a:pt x="4" y="114"/>
                    <a:pt x="4" y="114"/>
                  </a:cubicBezTo>
                  <a:cubicBezTo>
                    <a:pt x="59" y="59"/>
                    <a:pt x="59" y="59"/>
                    <a:pt x="59" y="59"/>
                  </a:cubicBezTo>
                  <a:cubicBezTo>
                    <a:pt x="60" y="60"/>
                    <a:pt x="60" y="60"/>
                    <a:pt x="60" y="60"/>
                  </a:cubicBezTo>
                  <a:cubicBezTo>
                    <a:pt x="61" y="61"/>
                    <a:pt x="62" y="62"/>
                    <a:pt x="63" y="63"/>
                  </a:cubicBezTo>
                  <a:cubicBezTo>
                    <a:pt x="64" y="64"/>
                    <a:pt x="65" y="64"/>
                    <a:pt x="66" y="65"/>
                  </a:cubicBezTo>
                  <a:cubicBezTo>
                    <a:pt x="67" y="66"/>
                    <a:pt x="67" y="66"/>
                    <a:pt x="67" y="66"/>
                  </a:cubicBezTo>
                  <a:lnTo>
                    <a:pt x="29" y="104"/>
                  </a:lnTo>
                  <a:close/>
                  <a:moveTo>
                    <a:pt x="114" y="67"/>
                  </a:moveTo>
                  <a:cubicBezTo>
                    <a:pt x="110" y="71"/>
                    <a:pt x="104" y="73"/>
                    <a:pt x="97" y="73"/>
                  </a:cubicBezTo>
                  <a:cubicBezTo>
                    <a:pt x="95" y="73"/>
                    <a:pt x="94" y="73"/>
                    <a:pt x="92" y="73"/>
                  </a:cubicBezTo>
                  <a:cubicBezTo>
                    <a:pt x="88" y="73"/>
                    <a:pt x="83" y="71"/>
                    <a:pt x="79" y="69"/>
                  </a:cubicBezTo>
                  <a:cubicBezTo>
                    <a:pt x="74" y="67"/>
                    <a:pt x="70" y="63"/>
                    <a:pt x="66" y="60"/>
                  </a:cubicBezTo>
                  <a:cubicBezTo>
                    <a:pt x="62" y="56"/>
                    <a:pt x="59" y="51"/>
                    <a:pt x="57" y="47"/>
                  </a:cubicBezTo>
                  <a:cubicBezTo>
                    <a:pt x="55" y="42"/>
                    <a:pt x="53" y="38"/>
                    <a:pt x="53" y="33"/>
                  </a:cubicBezTo>
                  <a:cubicBezTo>
                    <a:pt x="51" y="24"/>
                    <a:pt x="54" y="17"/>
                    <a:pt x="59" y="11"/>
                  </a:cubicBezTo>
                  <a:cubicBezTo>
                    <a:pt x="64" y="6"/>
                    <a:pt x="72" y="4"/>
                    <a:pt x="81" y="5"/>
                  </a:cubicBezTo>
                  <a:cubicBezTo>
                    <a:pt x="86" y="5"/>
                    <a:pt x="90" y="7"/>
                    <a:pt x="94" y="9"/>
                  </a:cubicBezTo>
                  <a:cubicBezTo>
                    <a:pt x="99" y="11"/>
                    <a:pt x="103" y="15"/>
                    <a:pt x="107" y="18"/>
                  </a:cubicBezTo>
                  <a:cubicBezTo>
                    <a:pt x="111" y="22"/>
                    <a:pt x="114" y="27"/>
                    <a:pt x="117" y="31"/>
                  </a:cubicBezTo>
                  <a:cubicBezTo>
                    <a:pt x="119" y="36"/>
                    <a:pt x="120" y="40"/>
                    <a:pt x="121" y="45"/>
                  </a:cubicBezTo>
                  <a:cubicBezTo>
                    <a:pt x="122" y="54"/>
                    <a:pt x="120" y="61"/>
                    <a:pt x="114" y="6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5" name="Freeform 85"/>
            <p:cNvSpPr>
              <a:spLocks noEditPoints="1"/>
            </p:cNvSpPr>
            <p:nvPr/>
          </p:nvSpPr>
          <p:spPr bwMode="auto">
            <a:xfrm>
              <a:off x="6650038" y="3275013"/>
              <a:ext cx="74613" cy="74613"/>
            </a:xfrm>
            <a:custGeom>
              <a:avLst/>
              <a:gdLst>
                <a:gd name="T0" fmla="*/ 10 w 20"/>
                <a:gd name="T1" fmla="*/ 0 h 20"/>
                <a:gd name="T2" fmla="*/ 3 w 20"/>
                <a:gd name="T3" fmla="*/ 3 h 20"/>
                <a:gd name="T4" fmla="*/ 3 w 20"/>
                <a:gd name="T5" fmla="*/ 16 h 20"/>
                <a:gd name="T6" fmla="*/ 17 w 20"/>
                <a:gd name="T7" fmla="*/ 16 h 20"/>
                <a:gd name="T8" fmla="*/ 20 w 20"/>
                <a:gd name="T9" fmla="*/ 10 h 20"/>
                <a:gd name="T10" fmla="*/ 17 w 20"/>
                <a:gd name="T11" fmla="*/ 3 h 20"/>
                <a:gd name="T12" fmla="*/ 10 w 20"/>
                <a:gd name="T13" fmla="*/ 0 h 20"/>
                <a:gd name="T14" fmla="*/ 14 w 20"/>
                <a:gd name="T15" fmla="*/ 13 h 20"/>
                <a:gd name="T16" fmla="*/ 10 w 20"/>
                <a:gd name="T17" fmla="*/ 15 h 20"/>
                <a:gd name="T18" fmla="*/ 7 w 20"/>
                <a:gd name="T19" fmla="*/ 13 h 20"/>
                <a:gd name="T20" fmla="*/ 5 w 20"/>
                <a:gd name="T21" fmla="*/ 10 h 20"/>
                <a:gd name="T22" fmla="*/ 7 w 20"/>
                <a:gd name="T23" fmla="*/ 6 h 20"/>
                <a:gd name="T24" fmla="*/ 14 w 20"/>
                <a:gd name="T25" fmla="*/ 6 h 20"/>
                <a:gd name="T26" fmla="*/ 15 w 20"/>
                <a:gd name="T27" fmla="*/ 10 h 20"/>
                <a:gd name="T28" fmla="*/ 14 w 20"/>
                <a:gd name="T29" fmla="*/ 1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20">
                  <a:moveTo>
                    <a:pt x="10" y="0"/>
                  </a:moveTo>
                  <a:cubicBezTo>
                    <a:pt x="8" y="0"/>
                    <a:pt x="5" y="1"/>
                    <a:pt x="3" y="3"/>
                  </a:cubicBezTo>
                  <a:cubicBezTo>
                    <a:pt x="0" y="6"/>
                    <a:pt x="0" y="13"/>
                    <a:pt x="3" y="16"/>
                  </a:cubicBezTo>
                  <a:cubicBezTo>
                    <a:pt x="7" y="20"/>
                    <a:pt x="13" y="20"/>
                    <a:pt x="17" y="16"/>
                  </a:cubicBezTo>
                  <a:cubicBezTo>
                    <a:pt x="19" y="15"/>
                    <a:pt x="20" y="12"/>
                    <a:pt x="20" y="10"/>
                  </a:cubicBezTo>
                  <a:cubicBezTo>
                    <a:pt x="20" y="7"/>
                    <a:pt x="19" y="4"/>
                    <a:pt x="17" y="3"/>
                  </a:cubicBezTo>
                  <a:cubicBezTo>
                    <a:pt x="15" y="1"/>
                    <a:pt x="13" y="0"/>
                    <a:pt x="10" y="0"/>
                  </a:cubicBezTo>
                  <a:close/>
                  <a:moveTo>
                    <a:pt x="14" y="13"/>
                  </a:moveTo>
                  <a:cubicBezTo>
                    <a:pt x="13" y="14"/>
                    <a:pt x="12" y="15"/>
                    <a:pt x="10" y="15"/>
                  </a:cubicBezTo>
                  <a:cubicBezTo>
                    <a:pt x="9" y="15"/>
                    <a:pt x="8" y="14"/>
                    <a:pt x="7" y="13"/>
                  </a:cubicBezTo>
                  <a:cubicBezTo>
                    <a:pt x="6" y="12"/>
                    <a:pt x="5" y="11"/>
                    <a:pt x="5" y="10"/>
                  </a:cubicBezTo>
                  <a:cubicBezTo>
                    <a:pt x="5" y="8"/>
                    <a:pt x="6" y="7"/>
                    <a:pt x="7" y="6"/>
                  </a:cubicBezTo>
                  <a:cubicBezTo>
                    <a:pt x="9" y="4"/>
                    <a:pt x="12" y="4"/>
                    <a:pt x="14" y="6"/>
                  </a:cubicBezTo>
                  <a:cubicBezTo>
                    <a:pt x="15" y="7"/>
                    <a:pt x="15" y="8"/>
                    <a:pt x="15" y="10"/>
                  </a:cubicBezTo>
                  <a:cubicBezTo>
                    <a:pt x="15" y="11"/>
                    <a:pt x="15" y="12"/>
                    <a:pt x="14"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1" name="组合 190"/>
          <p:cNvGrpSpPr/>
          <p:nvPr/>
        </p:nvGrpSpPr>
        <p:grpSpPr>
          <a:xfrm>
            <a:off x="5376863" y="3192463"/>
            <a:ext cx="473075" cy="481013"/>
            <a:chOff x="5376863" y="3192463"/>
            <a:chExt cx="473075" cy="481013"/>
          </a:xfrm>
          <a:solidFill>
            <a:schemeClr val="bg1"/>
          </a:solidFill>
        </p:grpSpPr>
        <p:sp>
          <p:nvSpPr>
            <p:cNvPr id="86" name="Freeform 86"/>
            <p:cNvSpPr>
              <a:spLocks noEditPoints="1"/>
            </p:cNvSpPr>
            <p:nvPr/>
          </p:nvSpPr>
          <p:spPr bwMode="auto">
            <a:xfrm>
              <a:off x="5376863" y="3192463"/>
              <a:ext cx="473075" cy="481013"/>
            </a:xfrm>
            <a:custGeom>
              <a:avLst/>
              <a:gdLst>
                <a:gd name="T0" fmla="*/ 114 w 126"/>
                <a:gd name="T1" fmla="*/ 13 h 128"/>
                <a:gd name="T2" fmla="*/ 84 w 126"/>
                <a:gd name="T3" fmla="*/ 0 h 128"/>
                <a:gd name="T4" fmla="*/ 53 w 126"/>
                <a:gd name="T5" fmla="*/ 13 h 128"/>
                <a:gd name="T6" fmla="*/ 41 w 126"/>
                <a:gd name="T7" fmla="*/ 44 h 128"/>
                <a:gd name="T8" fmla="*/ 43 w 126"/>
                <a:gd name="T9" fmla="*/ 57 h 128"/>
                <a:gd name="T10" fmla="*/ 43 w 126"/>
                <a:gd name="T11" fmla="*/ 58 h 128"/>
                <a:gd name="T12" fmla="*/ 0 w 126"/>
                <a:gd name="T13" fmla="*/ 102 h 128"/>
                <a:gd name="T14" fmla="*/ 0 w 126"/>
                <a:gd name="T15" fmla="*/ 103 h 128"/>
                <a:gd name="T16" fmla="*/ 0 w 126"/>
                <a:gd name="T17" fmla="*/ 103 h 128"/>
                <a:gd name="T18" fmla="*/ 0 w 126"/>
                <a:gd name="T19" fmla="*/ 124 h 128"/>
                <a:gd name="T20" fmla="*/ 0 w 126"/>
                <a:gd name="T21" fmla="*/ 126 h 128"/>
                <a:gd name="T22" fmla="*/ 2 w 126"/>
                <a:gd name="T23" fmla="*/ 126 h 128"/>
                <a:gd name="T24" fmla="*/ 2 w 126"/>
                <a:gd name="T25" fmla="*/ 128 h 128"/>
                <a:gd name="T26" fmla="*/ 2 w 126"/>
                <a:gd name="T27" fmla="*/ 126 h 128"/>
                <a:gd name="T28" fmla="*/ 31 w 126"/>
                <a:gd name="T29" fmla="*/ 125 h 128"/>
                <a:gd name="T30" fmla="*/ 32 w 126"/>
                <a:gd name="T31" fmla="*/ 125 h 128"/>
                <a:gd name="T32" fmla="*/ 33 w 126"/>
                <a:gd name="T33" fmla="*/ 123 h 128"/>
                <a:gd name="T34" fmla="*/ 33 w 126"/>
                <a:gd name="T35" fmla="*/ 113 h 128"/>
                <a:gd name="T36" fmla="*/ 43 w 126"/>
                <a:gd name="T37" fmla="*/ 113 h 128"/>
                <a:gd name="T38" fmla="*/ 43 w 126"/>
                <a:gd name="T39" fmla="*/ 113 h 128"/>
                <a:gd name="T40" fmla="*/ 44 w 126"/>
                <a:gd name="T41" fmla="*/ 112 h 128"/>
                <a:gd name="T42" fmla="*/ 45 w 126"/>
                <a:gd name="T43" fmla="*/ 111 h 128"/>
                <a:gd name="T44" fmla="*/ 45 w 126"/>
                <a:gd name="T45" fmla="*/ 111 h 128"/>
                <a:gd name="T46" fmla="*/ 45 w 126"/>
                <a:gd name="T47" fmla="*/ 101 h 128"/>
                <a:gd name="T48" fmla="*/ 55 w 126"/>
                <a:gd name="T49" fmla="*/ 101 h 128"/>
                <a:gd name="T50" fmla="*/ 55 w 126"/>
                <a:gd name="T51" fmla="*/ 101 h 128"/>
                <a:gd name="T52" fmla="*/ 56 w 126"/>
                <a:gd name="T53" fmla="*/ 100 h 128"/>
                <a:gd name="T54" fmla="*/ 70 w 126"/>
                <a:gd name="T55" fmla="*/ 86 h 128"/>
                <a:gd name="T56" fmla="*/ 71 w 126"/>
                <a:gd name="T57" fmla="*/ 86 h 128"/>
                <a:gd name="T58" fmla="*/ 84 w 126"/>
                <a:gd name="T59" fmla="*/ 88 h 128"/>
                <a:gd name="T60" fmla="*/ 114 w 126"/>
                <a:gd name="T61" fmla="*/ 75 h 128"/>
                <a:gd name="T62" fmla="*/ 126 w 126"/>
                <a:gd name="T63" fmla="*/ 44 h 128"/>
                <a:gd name="T64" fmla="*/ 114 w 126"/>
                <a:gd name="T65" fmla="*/ 13 h 128"/>
                <a:gd name="T66" fmla="*/ 54 w 126"/>
                <a:gd name="T67" fmla="*/ 96 h 128"/>
                <a:gd name="T68" fmla="*/ 43 w 126"/>
                <a:gd name="T69" fmla="*/ 96 h 128"/>
                <a:gd name="T70" fmla="*/ 41 w 126"/>
                <a:gd name="T71" fmla="*/ 96 h 128"/>
                <a:gd name="T72" fmla="*/ 41 w 126"/>
                <a:gd name="T73" fmla="*/ 98 h 128"/>
                <a:gd name="T74" fmla="*/ 41 w 126"/>
                <a:gd name="T75" fmla="*/ 108 h 128"/>
                <a:gd name="T76" fmla="*/ 31 w 126"/>
                <a:gd name="T77" fmla="*/ 108 h 128"/>
                <a:gd name="T78" fmla="*/ 29 w 126"/>
                <a:gd name="T79" fmla="*/ 109 h 128"/>
                <a:gd name="T80" fmla="*/ 29 w 126"/>
                <a:gd name="T81" fmla="*/ 111 h 128"/>
                <a:gd name="T82" fmla="*/ 29 w 126"/>
                <a:gd name="T83" fmla="*/ 121 h 128"/>
                <a:gd name="T84" fmla="*/ 4 w 126"/>
                <a:gd name="T85" fmla="*/ 122 h 128"/>
                <a:gd name="T86" fmla="*/ 4 w 126"/>
                <a:gd name="T87" fmla="*/ 104 h 128"/>
                <a:gd name="T88" fmla="*/ 45 w 126"/>
                <a:gd name="T89" fmla="*/ 62 h 128"/>
                <a:gd name="T90" fmla="*/ 46 w 126"/>
                <a:gd name="T91" fmla="*/ 64 h 128"/>
                <a:gd name="T92" fmla="*/ 54 w 126"/>
                <a:gd name="T93" fmla="*/ 75 h 128"/>
                <a:gd name="T94" fmla="*/ 64 w 126"/>
                <a:gd name="T95" fmla="*/ 83 h 128"/>
                <a:gd name="T96" fmla="*/ 66 w 126"/>
                <a:gd name="T97" fmla="*/ 84 h 128"/>
                <a:gd name="T98" fmla="*/ 54 w 126"/>
                <a:gd name="T99" fmla="*/ 96 h 128"/>
                <a:gd name="T100" fmla="*/ 111 w 126"/>
                <a:gd name="T101" fmla="*/ 72 h 128"/>
                <a:gd name="T102" fmla="*/ 84 w 126"/>
                <a:gd name="T103" fmla="*/ 83 h 128"/>
                <a:gd name="T104" fmla="*/ 57 w 126"/>
                <a:gd name="T105" fmla="*/ 72 h 128"/>
                <a:gd name="T106" fmla="*/ 46 w 126"/>
                <a:gd name="T107" fmla="*/ 44 h 128"/>
                <a:gd name="T108" fmla="*/ 57 w 126"/>
                <a:gd name="T109" fmla="*/ 16 h 128"/>
                <a:gd name="T110" fmla="*/ 84 w 126"/>
                <a:gd name="T111" fmla="*/ 4 h 128"/>
                <a:gd name="T112" fmla="*/ 110 w 126"/>
                <a:gd name="T113" fmla="*/ 16 h 128"/>
                <a:gd name="T114" fmla="*/ 122 w 126"/>
                <a:gd name="T115" fmla="*/ 44 h 128"/>
                <a:gd name="T116" fmla="*/ 111 w 126"/>
                <a:gd name="T117"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6" h="128">
                  <a:moveTo>
                    <a:pt x="114" y="13"/>
                  </a:moveTo>
                  <a:cubicBezTo>
                    <a:pt x="106" y="4"/>
                    <a:pt x="95" y="0"/>
                    <a:pt x="84" y="0"/>
                  </a:cubicBezTo>
                  <a:cubicBezTo>
                    <a:pt x="72" y="0"/>
                    <a:pt x="62" y="4"/>
                    <a:pt x="53" y="13"/>
                  </a:cubicBezTo>
                  <a:cubicBezTo>
                    <a:pt x="45" y="21"/>
                    <a:pt x="41" y="32"/>
                    <a:pt x="41" y="44"/>
                  </a:cubicBezTo>
                  <a:cubicBezTo>
                    <a:pt x="41" y="48"/>
                    <a:pt x="42" y="53"/>
                    <a:pt x="43" y="57"/>
                  </a:cubicBezTo>
                  <a:cubicBezTo>
                    <a:pt x="43" y="58"/>
                    <a:pt x="43" y="58"/>
                    <a:pt x="43" y="58"/>
                  </a:cubicBezTo>
                  <a:cubicBezTo>
                    <a:pt x="0" y="102"/>
                    <a:pt x="0" y="102"/>
                    <a:pt x="0" y="102"/>
                  </a:cubicBezTo>
                  <a:cubicBezTo>
                    <a:pt x="0" y="102"/>
                    <a:pt x="0" y="103"/>
                    <a:pt x="0" y="103"/>
                  </a:cubicBezTo>
                  <a:cubicBezTo>
                    <a:pt x="0" y="103"/>
                    <a:pt x="0" y="103"/>
                    <a:pt x="0" y="103"/>
                  </a:cubicBezTo>
                  <a:cubicBezTo>
                    <a:pt x="0" y="124"/>
                    <a:pt x="0" y="124"/>
                    <a:pt x="0" y="124"/>
                  </a:cubicBezTo>
                  <a:cubicBezTo>
                    <a:pt x="0" y="125"/>
                    <a:pt x="0" y="125"/>
                    <a:pt x="0" y="126"/>
                  </a:cubicBezTo>
                  <a:cubicBezTo>
                    <a:pt x="1" y="126"/>
                    <a:pt x="1" y="126"/>
                    <a:pt x="2" y="126"/>
                  </a:cubicBezTo>
                  <a:cubicBezTo>
                    <a:pt x="2" y="128"/>
                    <a:pt x="2" y="128"/>
                    <a:pt x="2" y="128"/>
                  </a:cubicBezTo>
                  <a:cubicBezTo>
                    <a:pt x="2" y="126"/>
                    <a:pt x="2" y="126"/>
                    <a:pt x="2" y="126"/>
                  </a:cubicBezTo>
                  <a:cubicBezTo>
                    <a:pt x="31" y="125"/>
                    <a:pt x="31" y="125"/>
                    <a:pt x="31" y="125"/>
                  </a:cubicBezTo>
                  <a:cubicBezTo>
                    <a:pt x="31" y="125"/>
                    <a:pt x="32" y="125"/>
                    <a:pt x="32" y="125"/>
                  </a:cubicBezTo>
                  <a:cubicBezTo>
                    <a:pt x="33" y="124"/>
                    <a:pt x="33" y="124"/>
                    <a:pt x="33" y="123"/>
                  </a:cubicBezTo>
                  <a:cubicBezTo>
                    <a:pt x="33" y="113"/>
                    <a:pt x="33" y="113"/>
                    <a:pt x="33" y="113"/>
                  </a:cubicBezTo>
                  <a:cubicBezTo>
                    <a:pt x="43" y="113"/>
                    <a:pt x="43" y="113"/>
                    <a:pt x="43" y="113"/>
                  </a:cubicBezTo>
                  <a:cubicBezTo>
                    <a:pt x="43" y="113"/>
                    <a:pt x="43" y="113"/>
                    <a:pt x="43" y="113"/>
                  </a:cubicBezTo>
                  <a:cubicBezTo>
                    <a:pt x="43" y="113"/>
                    <a:pt x="44" y="113"/>
                    <a:pt x="44" y="112"/>
                  </a:cubicBezTo>
                  <a:cubicBezTo>
                    <a:pt x="45" y="112"/>
                    <a:pt x="45" y="111"/>
                    <a:pt x="45" y="111"/>
                  </a:cubicBezTo>
                  <a:cubicBezTo>
                    <a:pt x="45" y="111"/>
                    <a:pt x="45" y="111"/>
                    <a:pt x="45" y="111"/>
                  </a:cubicBezTo>
                  <a:cubicBezTo>
                    <a:pt x="45" y="101"/>
                    <a:pt x="45" y="101"/>
                    <a:pt x="45" y="101"/>
                  </a:cubicBezTo>
                  <a:cubicBezTo>
                    <a:pt x="55" y="101"/>
                    <a:pt x="55" y="101"/>
                    <a:pt x="55" y="101"/>
                  </a:cubicBezTo>
                  <a:cubicBezTo>
                    <a:pt x="55" y="101"/>
                    <a:pt x="55" y="101"/>
                    <a:pt x="55" y="101"/>
                  </a:cubicBezTo>
                  <a:cubicBezTo>
                    <a:pt x="56" y="101"/>
                    <a:pt x="56" y="100"/>
                    <a:pt x="56" y="100"/>
                  </a:cubicBezTo>
                  <a:cubicBezTo>
                    <a:pt x="70" y="86"/>
                    <a:pt x="70" y="86"/>
                    <a:pt x="70" y="86"/>
                  </a:cubicBezTo>
                  <a:cubicBezTo>
                    <a:pt x="71" y="86"/>
                    <a:pt x="71" y="86"/>
                    <a:pt x="71" y="86"/>
                  </a:cubicBezTo>
                  <a:cubicBezTo>
                    <a:pt x="75" y="87"/>
                    <a:pt x="79" y="88"/>
                    <a:pt x="84" y="88"/>
                  </a:cubicBezTo>
                  <a:cubicBezTo>
                    <a:pt x="95" y="88"/>
                    <a:pt x="106" y="83"/>
                    <a:pt x="114" y="75"/>
                  </a:cubicBezTo>
                  <a:cubicBezTo>
                    <a:pt x="122" y="67"/>
                    <a:pt x="126" y="56"/>
                    <a:pt x="126" y="44"/>
                  </a:cubicBezTo>
                  <a:cubicBezTo>
                    <a:pt x="126" y="32"/>
                    <a:pt x="122" y="21"/>
                    <a:pt x="114" y="13"/>
                  </a:cubicBezTo>
                  <a:close/>
                  <a:moveTo>
                    <a:pt x="54" y="96"/>
                  </a:moveTo>
                  <a:cubicBezTo>
                    <a:pt x="43" y="96"/>
                    <a:pt x="43" y="96"/>
                    <a:pt x="43" y="96"/>
                  </a:cubicBezTo>
                  <a:cubicBezTo>
                    <a:pt x="42" y="96"/>
                    <a:pt x="42" y="96"/>
                    <a:pt x="41" y="96"/>
                  </a:cubicBezTo>
                  <a:cubicBezTo>
                    <a:pt x="41" y="97"/>
                    <a:pt x="41" y="98"/>
                    <a:pt x="41" y="98"/>
                  </a:cubicBezTo>
                  <a:cubicBezTo>
                    <a:pt x="41" y="108"/>
                    <a:pt x="41" y="108"/>
                    <a:pt x="41" y="108"/>
                  </a:cubicBezTo>
                  <a:cubicBezTo>
                    <a:pt x="31" y="108"/>
                    <a:pt x="31" y="108"/>
                    <a:pt x="31" y="108"/>
                  </a:cubicBezTo>
                  <a:cubicBezTo>
                    <a:pt x="30" y="108"/>
                    <a:pt x="30" y="108"/>
                    <a:pt x="29" y="109"/>
                  </a:cubicBezTo>
                  <a:cubicBezTo>
                    <a:pt x="29" y="109"/>
                    <a:pt x="29" y="110"/>
                    <a:pt x="29" y="111"/>
                  </a:cubicBezTo>
                  <a:cubicBezTo>
                    <a:pt x="29" y="121"/>
                    <a:pt x="29" y="121"/>
                    <a:pt x="29" y="121"/>
                  </a:cubicBezTo>
                  <a:cubicBezTo>
                    <a:pt x="4" y="122"/>
                    <a:pt x="4" y="122"/>
                    <a:pt x="4" y="122"/>
                  </a:cubicBezTo>
                  <a:cubicBezTo>
                    <a:pt x="4" y="104"/>
                    <a:pt x="4" y="104"/>
                    <a:pt x="4" y="104"/>
                  </a:cubicBezTo>
                  <a:cubicBezTo>
                    <a:pt x="45" y="62"/>
                    <a:pt x="45" y="62"/>
                    <a:pt x="45" y="62"/>
                  </a:cubicBezTo>
                  <a:cubicBezTo>
                    <a:pt x="46" y="64"/>
                    <a:pt x="46" y="64"/>
                    <a:pt x="46" y="64"/>
                  </a:cubicBezTo>
                  <a:cubicBezTo>
                    <a:pt x="48" y="68"/>
                    <a:pt x="50" y="72"/>
                    <a:pt x="54" y="75"/>
                  </a:cubicBezTo>
                  <a:cubicBezTo>
                    <a:pt x="57" y="78"/>
                    <a:pt x="60" y="81"/>
                    <a:pt x="64" y="83"/>
                  </a:cubicBezTo>
                  <a:cubicBezTo>
                    <a:pt x="66" y="84"/>
                    <a:pt x="66" y="84"/>
                    <a:pt x="66" y="84"/>
                  </a:cubicBezTo>
                  <a:lnTo>
                    <a:pt x="54" y="96"/>
                  </a:lnTo>
                  <a:close/>
                  <a:moveTo>
                    <a:pt x="111" y="72"/>
                  </a:moveTo>
                  <a:cubicBezTo>
                    <a:pt x="103" y="79"/>
                    <a:pt x="94" y="83"/>
                    <a:pt x="84" y="83"/>
                  </a:cubicBezTo>
                  <a:cubicBezTo>
                    <a:pt x="73" y="83"/>
                    <a:pt x="64" y="79"/>
                    <a:pt x="57" y="72"/>
                  </a:cubicBezTo>
                  <a:cubicBezTo>
                    <a:pt x="50" y="64"/>
                    <a:pt x="46" y="54"/>
                    <a:pt x="46" y="44"/>
                  </a:cubicBezTo>
                  <a:cubicBezTo>
                    <a:pt x="46" y="33"/>
                    <a:pt x="49" y="23"/>
                    <a:pt x="57" y="16"/>
                  </a:cubicBezTo>
                  <a:cubicBezTo>
                    <a:pt x="64" y="9"/>
                    <a:pt x="73" y="4"/>
                    <a:pt x="84" y="4"/>
                  </a:cubicBezTo>
                  <a:cubicBezTo>
                    <a:pt x="94" y="4"/>
                    <a:pt x="103" y="9"/>
                    <a:pt x="110" y="16"/>
                  </a:cubicBezTo>
                  <a:cubicBezTo>
                    <a:pt x="118" y="23"/>
                    <a:pt x="122" y="33"/>
                    <a:pt x="122" y="44"/>
                  </a:cubicBezTo>
                  <a:cubicBezTo>
                    <a:pt x="122" y="54"/>
                    <a:pt x="118" y="64"/>
                    <a:pt x="111" y="7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7" name="Freeform 87"/>
            <p:cNvSpPr>
              <a:spLocks noEditPoints="1"/>
            </p:cNvSpPr>
            <p:nvPr/>
          </p:nvSpPr>
          <p:spPr bwMode="auto">
            <a:xfrm>
              <a:off x="5699125" y="3271838"/>
              <a:ext cx="79375" cy="74613"/>
            </a:xfrm>
            <a:custGeom>
              <a:avLst/>
              <a:gdLst>
                <a:gd name="T0" fmla="*/ 11 w 21"/>
                <a:gd name="T1" fmla="*/ 0 h 20"/>
                <a:gd name="T2" fmla="*/ 4 w 21"/>
                <a:gd name="T3" fmla="*/ 2 h 20"/>
                <a:gd name="T4" fmla="*/ 4 w 21"/>
                <a:gd name="T5" fmla="*/ 17 h 20"/>
                <a:gd name="T6" fmla="*/ 17 w 21"/>
                <a:gd name="T7" fmla="*/ 17 h 20"/>
                <a:gd name="T8" fmla="*/ 17 w 21"/>
                <a:gd name="T9" fmla="*/ 2 h 20"/>
                <a:gd name="T10" fmla="*/ 11 w 21"/>
                <a:gd name="T11" fmla="*/ 0 h 20"/>
                <a:gd name="T12" fmla="*/ 14 w 21"/>
                <a:gd name="T13" fmla="*/ 13 h 20"/>
                <a:gd name="T14" fmla="*/ 11 w 21"/>
                <a:gd name="T15" fmla="*/ 15 h 20"/>
                <a:gd name="T16" fmla="*/ 7 w 21"/>
                <a:gd name="T17" fmla="*/ 13 h 20"/>
                <a:gd name="T18" fmla="*/ 7 w 21"/>
                <a:gd name="T19" fmla="*/ 6 h 20"/>
                <a:gd name="T20" fmla="*/ 14 w 21"/>
                <a:gd name="T21" fmla="*/ 6 h 20"/>
                <a:gd name="T22" fmla="*/ 14 w 21"/>
                <a:gd name="T23" fmla="*/ 1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20">
                  <a:moveTo>
                    <a:pt x="11" y="0"/>
                  </a:moveTo>
                  <a:cubicBezTo>
                    <a:pt x="8" y="0"/>
                    <a:pt x="6" y="1"/>
                    <a:pt x="4" y="2"/>
                  </a:cubicBezTo>
                  <a:cubicBezTo>
                    <a:pt x="0" y="6"/>
                    <a:pt x="0" y="13"/>
                    <a:pt x="4" y="17"/>
                  </a:cubicBezTo>
                  <a:cubicBezTo>
                    <a:pt x="7" y="20"/>
                    <a:pt x="14" y="20"/>
                    <a:pt x="17" y="17"/>
                  </a:cubicBezTo>
                  <a:cubicBezTo>
                    <a:pt x="21" y="13"/>
                    <a:pt x="21" y="6"/>
                    <a:pt x="17" y="2"/>
                  </a:cubicBezTo>
                  <a:cubicBezTo>
                    <a:pt x="16" y="1"/>
                    <a:pt x="13" y="0"/>
                    <a:pt x="11" y="0"/>
                  </a:cubicBezTo>
                  <a:close/>
                  <a:moveTo>
                    <a:pt x="14" y="13"/>
                  </a:moveTo>
                  <a:cubicBezTo>
                    <a:pt x="13" y="14"/>
                    <a:pt x="12" y="15"/>
                    <a:pt x="11" y="15"/>
                  </a:cubicBezTo>
                  <a:cubicBezTo>
                    <a:pt x="9" y="15"/>
                    <a:pt x="8" y="14"/>
                    <a:pt x="7" y="13"/>
                  </a:cubicBezTo>
                  <a:cubicBezTo>
                    <a:pt x="5" y="11"/>
                    <a:pt x="5" y="8"/>
                    <a:pt x="7" y="6"/>
                  </a:cubicBezTo>
                  <a:cubicBezTo>
                    <a:pt x="9" y="4"/>
                    <a:pt x="12" y="4"/>
                    <a:pt x="14" y="6"/>
                  </a:cubicBezTo>
                  <a:cubicBezTo>
                    <a:pt x="16" y="8"/>
                    <a:pt x="16" y="11"/>
                    <a:pt x="14"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0" name="组合 189"/>
          <p:cNvGrpSpPr/>
          <p:nvPr/>
        </p:nvGrpSpPr>
        <p:grpSpPr>
          <a:xfrm>
            <a:off x="4491038" y="3187701"/>
            <a:ext cx="322263" cy="481013"/>
            <a:chOff x="4491038" y="3187701"/>
            <a:chExt cx="322263" cy="481013"/>
          </a:xfrm>
          <a:solidFill>
            <a:schemeClr val="bg1"/>
          </a:solidFill>
        </p:grpSpPr>
        <p:sp>
          <p:nvSpPr>
            <p:cNvPr id="88" name="Freeform 88"/>
            <p:cNvSpPr>
              <a:spLocks noEditPoints="1"/>
            </p:cNvSpPr>
            <p:nvPr/>
          </p:nvSpPr>
          <p:spPr bwMode="auto">
            <a:xfrm>
              <a:off x="4603750" y="3443288"/>
              <a:ext cx="96838" cy="142875"/>
            </a:xfrm>
            <a:custGeom>
              <a:avLst/>
              <a:gdLst>
                <a:gd name="T0" fmla="*/ 13 w 26"/>
                <a:gd name="T1" fmla="*/ 0 h 38"/>
                <a:gd name="T2" fmla="*/ 0 w 26"/>
                <a:gd name="T3" fmla="*/ 13 h 38"/>
                <a:gd name="T4" fmla="*/ 1 w 26"/>
                <a:gd name="T5" fmla="*/ 20 h 38"/>
                <a:gd name="T6" fmla="*/ 3 w 26"/>
                <a:gd name="T7" fmla="*/ 22 h 38"/>
                <a:gd name="T8" fmla="*/ 3 w 26"/>
                <a:gd name="T9" fmla="*/ 23 h 38"/>
                <a:gd name="T10" fmla="*/ 3 w 26"/>
                <a:gd name="T11" fmla="*/ 28 h 38"/>
                <a:gd name="T12" fmla="*/ 13 w 26"/>
                <a:gd name="T13" fmla="*/ 38 h 38"/>
                <a:gd name="T14" fmla="*/ 23 w 26"/>
                <a:gd name="T15" fmla="*/ 28 h 38"/>
                <a:gd name="T16" fmla="*/ 23 w 26"/>
                <a:gd name="T17" fmla="*/ 23 h 38"/>
                <a:gd name="T18" fmla="*/ 23 w 26"/>
                <a:gd name="T19" fmla="*/ 22 h 38"/>
                <a:gd name="T20" fmla="*/ 25 w 26"/>
                <a:gd name="T21" fmla="*/ 20 h 38"/>
                <a:gd name="T22" fmla="*/ 26 w 26"/>
                <a:gd name="T23" fmla="*/ 13 h 38"/>
                <a:gd name="T24" fmla="*/ 13 w 26"/>
                <a:gd name="T25" fmla="*/ 0 h 38"/>
                <a:gd name="T26" fmla="*/ 18 w 26"/>
                <a:gd name="T27" fmla="*/ 21 h 38"/>
                <a:gd name="T28" fmla="*/ 18 w 26"/>
                <a:gd name="T29" fmla="*/ 28 h 38"/>
                <a:gd name="T30" fmla="*/ 13 w 26"/>
                <a:gd name="T31" fmla="*/ 33 h 38"/>
                <a:gd name="T32" fmla="*/ 8 w 26"/>
                <a:gd name="T33" fmla="*/ 28 h 38"/>
                <a:gd name="T34" fmla="*/ 8 w 26"/>
                <a:gd name="T35" fmla="*/ 21 h 38"/>
                <a:gd name="T36" fmla="*/ 4 w 26"/>
                <a:gd name="T37" fmla="*/ 13 h 38"/>
                <a:gd name="T38" fmla="*/ 13 w 26"/>
                <a:gd name="T39" fmla="*/ 5 h 38"/>
                <a:gd name="T40" fmla="*/ 22 w 26"/>
                <a:gd name="T41" fmla="*/ 13 h 38"/>
                <a:gd name="T42" fmla="*/ 18 w 26"/>
                <a:gd name="T43" fmla="*/ 2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38">
                  <a:moveTo>
                    <a:pt x="13" y="0"/>
                  </a:moveTo>
                  <a:cubicBezTo>
                    <a:pt x="6" y="0"/>
                    <a:pt x="0" y="6"/>
                    <a:pt x="0" y="13"/>
                  </a:cubicBezTo>
                  <a:cubicBezTo>
                    <a:pt x="0" y="16"/>
                    <a:pt x="0" y="18"/>
                    <a:pt x="1" y="20"/>
                  </a:cubicBezTo>
                  <a:cubicBezTo>
                    <a:pt x="2" y="21"/>
                    <a:pt x="2" y="22"/>
                    <a:pt x="3" y="22"/>
                  </a:cubicBezTo>
                  <a:cubicBezTo>
                    <a:pt x="3" y="23"/>
                    <a:pt x="3" y="23"/>
                    <a:pt x="3" y="23"/>
                  </a:cubicBezTo>
                  <a:cubicBezTo>
                    <a:pt x="3" y="28"/>
                    <a:pt x="3" y="28"/>
                    <a:pt x="3" y="28"/>
                  </a:cubicBezTo>
                  <a:cubicBezTo>
                    <a:pt x="3" y="33"/>
                    <a:pt x="8" y="38"/>
                    <a:pt x="13" y="38"/>
                  </a:cubicBezTo>
                  <a:cubicBezTo>
                    <a:pt x="18" y="38"/>
                    <a:pt x="23" y="33"/>
                    <a:pt x="23" y="28"/>
                  </a:cubicBezTo>
                  <a:cubicBezTo>
                    <a:pt x="23" y="23"/>
                    <a:pt x="23" y="23"/>
                    <a:pt x="23" y="23"/>
                  </a:cubicBezTo>
                  <a:cubicBezTo>
                    <a:pt x="23" y="22"/>
                    <a:pt x="23" y="22"/>
                    <a:pt x="23" y="22"/>
                  </a:cubicBezTo>
                  <a:cubicBezTo>
                    <a:pt x="24" y="22"/>
                    <a:pt x="24" y="21"/>
                    <a:pt x="25" y="20"/>
                  </a:cubicBezTo>
                  <a:cubicBezTo>
                    <a:pt x="26" y="18"/>
                    <a:pt x="26" y="16"/>
                    <a:pt x="26" y="13"/>
                  </a:cubicBezTo>
                  <a:cubicBezTo>
                    <a:pt x="26" y="6"/>
                    <a:pt x="20" y="0"/>
                    <a:pt x="13" y="0"/>
                  </a:cubicBezTo>
                  <a:close/>
                  <a:moveTo>
                    <a:pt x="18" y="21"/>
                  </a:moveTo>
                  <a:cubicBezTo>
                    <a:pt x="18" y="28"/>
                    <a:pt x="18" y="28"/>
                    <a:pt x="18" y="28"/>
                  </a:cubicBezTo>
                  <a:cubicBezTo>
                    <a:pt x="18" y="31"/>
                    <a:pt x="16" y="33"/>
                    <a:pt x="13" y="33"/>
                  </a:cubicBezTo>
                  <a:cubicBezTo>
                    <a:pt x="10" y="33"/>
                    <a:pt x="8" y="31"/>
                    <a:pt x="8" y="28"/>
                  </a:cubicBezTo>
                  <a:cubicBezTo>
                    <a:pt x="8" y="21"/>
                    <a:pt x="8" y="21"/>
                    <a:pt x="8" y="21"/>
                  </a:cubicBezTo>
                  <a:cubicBezTo>
                    <a:pt x="6" y="19"/>
                    <a:pt x="4" y="16"/>
                    <a:pt x="4" y="13"/>
                  </a:cubicBezTo>
                  <a:cubicBezTo>
                    <a:pt x="4" y="9"/>
                    <a:pt x="8" y="5"/>
                    <a:pt x="13" y="5"/>
                  </a:cubicBezTo>
                  <a:cubicBezTo>
                    <a:pt x="18" y="5"/>
                    <a:pt x="22" y="9"/>
                    <a:pt x="22" y="13"/>
                  </a:cubicBezTo>
                  <a:cubicBezTo>
                    <a:pt x="22" y="16"/>
                    <a:pt x="20" y="19"/>
                    <a:pt x="18"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9" name="Freeform 89"/>
            <p:cNvSpPr>
              <a:spLocks noEditPoints="1"/>
            </p:cNvSpPr>
            <p:nvPr/>
          </p:nvSpPr>
          <p:spPr bwMode="auto">
            <a:xfrm>
              <a:off x="4491038" y="3187701"/>
              <a:ext cx="322263" cy="481013"/>
            </a:xfrm>
            <a:custGeom>
              <a:avLst/>
              <a:gdLst>
                <a:gd name="T0" fmla="*/ 43 w 86"/>
                <a:gd name="T1" fmla="*/ 42 h 128"/>
                <a:gd name="T2" fmla="*/ 21 w 86"/>
                <a:gd name="T3" fmla="*/ 48 h 128"/>
                <a:gd name="T4" fmla="*/ 19 w 86"/>
                <a:gd name="T5" fmla="*/ 49 h 128"/>
                <a:gd name="T6" fmla="*/ 19 w 86"/>
                <a:gd name="T7" fmla="*/ 28 h 128"/>
                <a:gd name="T8" fmla="*/ 43 w 86"/>
                <a:gd name="T9" fmla="*/ 5 h 128"/>
                <a:gd name="T10" fmla="*/ 67 w 86"/>
                <a:gd name="T11" fmla="*/ 28 h 128"/>
                <a:gd name="T12" fmla="*/ 67 w 86"/>
                <a:gd name="T13" fmla="*/ 33 h 128"/>
                <a:gd name="T14" fmla="*/ 69 w 86"/>
                <a:gd name="T15" fmla="*/ 35 h 128"/>
                <a:gd name="T16" fmla="*/ 71 w 86"/>
                <a:gd name="T17" fmla="*/ 33 h 128"/>
                <a:gd name="T18" fmla="*/ 71 w 86"/>
                <a:gd name="T19" fmla="*/ 28 h 128"/>
                <a:gd name="T20" fmla="*/ 43 w 86"/>
                <a:gd name="T21" fmla="*/ 0 h 128"/>
                <a:gd name="T22" fmla="*/ 15 w 86"/>
                <a:gd name="T23" fmla="*/ 28 h 128"/>
                <a:gd name="T24" fmla="*/ 15 w 86"/>
                <a:gd name="T25" fmla="*/ 52 h 128"/>
                <a:gd name="T26" fmla="*/ 14 w 86"/>
                <a:gd name="T27" fmla="*/ 53 h 128"/>
                <a:gd name="T28" fmla="*/ 0 w 86"/>
                <a:gd name="T29" fmla="*/ 85 h 128"/>
                <a:gd name="T30" fmla="*/ 43 w 86"/>
                <a:gd name="T31" fmla="*/ 128 h 128"/>
                <a:gd name="T32" fmla="*/ 86 w 86"/>
                <a:gd name="T33" fmla="*/ 85 h 128"/>
                <a:gd name="T34" fmla="*/ 43 w 86"/>
                <a:gd name="T35" fmla="*/ 42 h 128"/>
                <a:gd name="T36" fmla="*/ 70 w 86"/>
                <a:gd name="T37" fmla="*/ 112 h 128"/>
                <a:gd name="T38" fmla="*/ 58 w 86"/>
                <a:gd name="T39" fmla="*/ 120 h 128"/>
                <a:gd name="T40" fmla="*/ 43 w 86"/>
                <a:gd name="T41" fmla="*/ 123 h 128"/>
                <a:gd name="T42" fmla="*/ 28 w 86"/>
                <a:gd name="T43" fmla="*/ 120 h 128"/>
                <a:gd name="T44" fmla="*/ 16 w 86"/>
                <a:gd name="T45" fmla="*/ 112 h 128"/>
                <a:gd name="T46" fmla="*/ 8 w 86"/>
                <a:gd name="T47" fmla="*/ 100 h 128"/>
                <a:gd name="T48" fmla="*/ 4 w 86"/>
                <a:gd name="T49" fmla="*/ 85 h 128"/>
                <a:gd name="T50" fmla="*/ 8 w 86"/>
                <a:gd name="T51" fmla="*/ 70 h 128"/>
                <a:gd name="T52" fmla="*/ 16 w 86"/>
                <a:gd name="T53" fmla="*/ 58 h 128"/>
                <a:gd name="T54" fmla="*/ 28 w 86"/>
                <a:gd name="T55" fmla="*/ 49 h 128"/>
                <a:gd name="T56" fmla="*/ 58 w 86"/>
                <a:gd name="T57" fmla="*/ 49 h 128"/>
                <a:gd name="T58" fmla="*/ 70 w 86"/>
                <a:gd name="T59" fmla="*/ 58 h 128"/>
                <a:gd name="T60" fmla="*/ 78 w 86"/>
                <a:gd name="T61" fmla="*/ 70 h 128"/>
                <a:gd name="T62" fmla="*/ 82 w 86"/>
                <a:gd name="T63" fmla="*/ 85 h 128"/>
                <a:gd name="T64" fmla="*/ 78 w 86"/>
                <a:gd name="T65" fmla="*/ 100 h 128"/>
                <a:gd name="T66" fmla="*/ 70 w 86"/>
                <a:gd name="T67"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6" h="128">
                  <a:moveTo>
                    <a:pt x="43" y="42"/>
                  </a:moveTo>
                  <a:cubicBezTo>
                    <a:pt x="35" y="42"/>
                    <a:pt x="28" y="44"/>
                    <a:pt x="21" y="48"/>
                  </a:cubicBezTo>
                  <a:cubicBezTo>
                    <a:pt x="19" y="49"/>
                    <a:pt x="19" y="49"/>
                    <a:pt x="19" y="49"/>
                  </a:cubicBezTo>
                  <a:cubicBezTo>
                    <a:pt x="19" y="28"/>
                    <a:pt x="19" y="28"/>
                    <a:pt x="19" y="28"/>
                  </a:cubicBezTo>
                  <a:cubicBezTo>
                    <a:pt x="19" y="15"/>
                    <a:pt x="30" y="5"/>
                    <a:pt x="43" y="5"/>
                  </a:cubicBezTo>
                  <a:cubicBezTo>
                    <a:pt x="56" y="5"/>
                    <a:pt x="67" y="15"/>
                    <a:pt x="67" y="28"/>
                  </a:cubicBezTo>
                  <a:cubicBezTo>
                    <a:pt x="67" y="33"/>
                    <a:pt x="67" y="33"/>
                    <a:pt x="67" y="33"/>
                  </a:cubicBezTo>
                  <a:cubicBezTo>
                    <a:pt x="67" y="34"/>
                    <a:pt x="68" y="35"/>
                    <a:pt x="69" y="35"/>
                  </a:cubicBezTo>
                  <a:cubicBezTo>
                    <a:pt x="70" y="35"/>
                    <a:pt x="71" y="34"/>
                    <a:pt x="71" y="33"/>
                  </a:cubicBezTo>
                  <a:cubicBezTo>
                    <a:pt x="71" y="28"/>
                    <a:pt x="71" y="28"/>
                    <a:pt x="71" y="28"/>
                  </a:cubicBezTo>
                  <a:cubicBezTo>
                    <a:pt x="71" y="13"/>
                    <a:pt x="59" y="0"/>
                    <a:pt x="43" y="0"/>
                  </a:cubicBezTo>
                  <a:cubicBezTo>
                    <a:pt x="27" y="0"/>
                    <a:pt x="15" y="13"/>
                    <a:pt x="15" y="28"/>
                  </a:cubicBezTo>
                  <a:cubicBezTo>
                    <a:pt x="15" y="52"/>
                    <a:pt x="15" y="52"/>
                    <a:pt x="15" y="52"/>
                  </a:cubicBezTo>
                  <a:cubicBezTo>
                    <a:pt x="14" y="53"/>
                    <a:pt x="14" y="53"/>
                    <a:pt x="14" y="53"/>
                  </a:cubicBezTo>
                  <a:cubicBezTo>
                    <a:pt x="5" y="61"/>
                    <a:pt x="0" y="73"/>
                    <a:pt x="0" y="85"/>
                  </a:cubicBezTo>
                  <a:cubicBezTo>
                    <a:pt x="0" y="109"/>
                    <a:pt x="19" y="128"/>
                    <a:pt x="43" y="128"/>
                  </a:cubicBezTo>
                  <a:cubicBezTo>
                    <a:pt x="67" y="128"/>
                    <a:pt x="86" y="109"/>
                    <a:pt x="86" y="85"/>
                  </a:cubicBezTo>
                  <a:cubicBezTo>
                    <a:pt x="86" y="61"/>
                    <a:pt x="67" y="42"/>
                    <a:pt x="43" y="42"/>
                  </a:cubicBezTo>
                  <a:close/>
                  <a:moveTo>
                    <a:pt x="70" y="112"/>
                  </a:moveTo>
                  <a:cubicBezTo>
                    <a:pt x="67" y="116"/>
                    <a:pt x="63" y="118"/>
                    <a:pt x="58" y="120"/>
                  </a:cubicBezTo>
                  <a:cubicBezTo>
                    <a:pt x="53" y="122"/>
                    <a:pt x="48" y="123"/>
                    <a:pt x="43" y="123"/>
                  </a:cubicBezTo>
                  <a:cubicBezTo>
                    <a:pt x="38" y="123"/>
                    <a:pt x="33" y="122"/>
                    <a:pt x="28" y="120"/>
                  </a:cubicBezTo>
                  <a:cubicBezTo>
                    <a:pt x="23" y="118"/>
                    <a:pt x="19" y="116"/>
                    <a:pt x="16" y="112"/>
                  </a:cubicBezTo>
                  <a:cubicBezTo>
                    <a:pt x="12" y="109"/>
                    <a:pt x="9" y="105"/>
                    <a:pt x="8" y="100"/>
                  </a:cubicBezTo>
                  <a:cubicBezTo>
                    <a:pt x="6" y="95"/>
                    <a:pt x="4" y="90"/>
                    <a:pt x="4" y="85"/>
                  </a:cubicBezTo>
                  <a:cubicBezTo>
                    <a:pt x="4" y="80"/>
                    <a:pt x="6" y="75"/>
                    <a:pt x="8" y="70"/>
                  </a:cubicBezTo>
                  <a:cubicBezTo>
                    <a:pt x="9" y="65"/>
                    <a:pt x="12" y="61"/>
                    <a:pt x="16" y="58"/>
                  </a:cubicBezTo>
                  <a:cubicBezTo>
                    <a:pt x="19" y="54"/>
                    <a:pt x="23" y="51"/>
                    <a:pt x="28" y="49"/>
                  </a:cubicBezTo>
                  <a:cubicBezTo>
                    <a:pt x="37" y="45"/>
                    <a:pt x="49" y="45"/>
                    <a:pt x="58" y="49"/>
                  </a:cubicBezTo>
                  <a:cubicBezTo>
                    <a:pt x="63" y="51"/>
                    <a:pt x="67" y="54"/>
                    <a:pt x="70" y="58"/>
                  </a:cubicBezTo>
                  <a:cubicBezTo>
                    <a:pt x="74" y="61"/>
                    <a:pt x="77" y="65"/>
                    <a:pt x="78" y="70"/>
                  </a:cubicBezTo>
                  <a:cubicBezTo>
                    <a:pt x="80" y="75"/>
                    <a:pt x="82" y="80"/>
                    <a:pt x="82" y="85"/>
                  </a:cubicBezTo>
                  <a:cubicBezTo>
                    <a:pt x="82" y="90"/>
                    <a:pt x="80" y="95"/>
                    <a:pt x="78" y="100"/>
                  </a:cubicBezTo>
                  <a:cubicBezTo>
                    <a:pt x="77" y="105"/>
                    <a:pt x="74" y="109"/>
                    <a:pt x="70" y="1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9" name="组合 188"/>
          <p:cNvGrpSpPr/>
          <p:nvPr/>
        </p:nvGrpSpPr>
        <p:grpSpPr>
          <a:xfrm>
            <a:off x="3530600" y="3187701"/>
            <a:ext cx="322263" cy="481013"/>
            <a:chOff x="3530600" y="3187701"/>
            <a:chExt cx="322263" cy="481013"/>
          </a:xfrm>
          <a:solidFill>
            <a:schemeClr val="bg1"/>
          </a:solidFill>
        </p:grpSpPr>
        <p:sp>
          <p:nvSpPr>
            <p:cNvPr id="90" name="Freeform 90"/>
            <p:cNvSpPr>
              <a:spLocks noEditPoints="1"/>
            </p:cNvSpPr>
            <p:nvPr/>
          </p:nvSpPr>
          <p:spPr bwMode="auto">
            <a:xfrm>
              <a:off x="3641725" y="3443288"/>
              <a:ext cx="98425" cy="142875"/>
            </a:xfrm>
            <a:custGeom>
              <a:avLst/>
              <a:gdLst>
                <a:gd name="T0" fmla="*/ 13 w 26"/>
                <a:gd name="T1" fmla="*/ 0 h 38"/>
                <a:gd name="T2" fmla="*/ 0 w 26"/>
                <a:gd name="T3" fmla="*/ 13 h 38"/>
                <a:gd name="T4" fmla="*/ 1 w 26"/>
                <a:gd name="T5" fmla="*/ 20 h 38"/>
                <a:gd name="T6" fmla="*/ 3 w 26"/>
                <a:gd name="T7" fmla="*/ 22 h 38"/>
                <a:gd name="T8" fmla="*/ 3 w 26"/>
                <a:gd name="T9" fmla="*/ 23 h 38"/>
                <a:gd name="T10" fmla="*/ 3 w 26"/>
                <a:gd name="T11" fmla="*/ 28 h 38"/>
                <a:gd name="T12" fmla="*/ 13 w 26"/>
                <a:gd name="T13" fmla="*/ 38 h 38"/>
                <a:gd name="T14" fmla="*/ 23 w 26"/>
                <a:gd name="T15" fmla="*/ 28 h 38"/>
                <a:gd name="T16" fmla="*/ 23 w 26"/>
                <a:gd name="T17" fmla="*/ 23 h 38"/>
                <a:gd name="T18" fmla="*/ 23 w 26"/>
                <a:gd name="T19" fmla="*/ 22 h 38"/>
                <a:gd name="T20" fmla="*/ 25 w 26"/>
                <a:gd name="T21" fmla="*/ 20 h 38"/>
                <a:gd name="T22" fmla="*/ 26 w 26"/>
                <a:gd name="T23" fmla="*/ 13 h 38"/>
                <a:gd name="T24" fmla="*/ 13 w 26"/>
                <a:gd name="T25" fmla="*/ 0 h 38"/>
                <a:gd name="T26" fmla="*/ 18 w 26"/>
                <a:gd name="T27" fmla="*/ 21 h 38"/>
                <a:gd name="T28" fmla="*/ 18 w 26"/>
                <a:gd name="T29" fmla="*/ 28 h 38"/>
                <a:gd name="T30" fmla="*/ 13 w 26"/>
                <a:gd name="T31" fmla="*/ 33 h 38"/>
                <a:gd name="T32" fmla="*/ 8 w 26"/>
                <a:gd name="T33" fmla="*/ 28 h 38"/>
                <a:gd name="T34" fmla="*/ 8 w 26"/>
                <a:gd name="T35" fmla="*/ 21 h 38"/>
                <a:gd name="T36" fmla="*/ 4 w 26"/>
                <a:gd name="T37" fmla="*/ 13 h 38"/>
                <a:gd name="T38" fmla="*/ 13 w 26"/>
                <a:gd name="T39" fmla="*/ 5 h 38"/>
                <a:gd name="T40" fmla="*/ 22 w 26"/>
                <a:gd name="T41" fmla="*/ 13 h 38"/>
                <a:gd name="T42" fmla="*/ 18 w 26"/>
                <a:gd name="T43" fmla="*/ 2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38">
                  <a:moveTo>
                    <a:pt x="13" y="0"/>
                  </a:moveTo>
                  <a:cubicBezTo>
                    <a:pt x="6" y="0"/>
                    <a:pt x="0" y="6"/>
                    <a:pt x="0" y="13"/>
                  </a:cubicBezTo>
                  <a:cubicBezTo>
                    <a:pt x="0" y="16"/>
                    <a:pt x="0" y="18"/>
                    <a:pt x="1" y="20"/>
                  </a:cubicBezTo>
                  <a:cubicBezTo>
                    <a:pt x="2" y="21"/>
                    <a:pt x="2" y="22"/>
                    <a:pt x="3" y="22"/>
                  </a:cubicBezTo>
                  <a:cubicBezTo>
                    <a:pt x="3" y="23"/>
                    <a:pt x="3" y="23"/>
                    <a:pt x="3" y="23"/>
                  </a:cubicBezTo>
                  <a:cubicBezTo>
                    <a:pt x="3" y="28"/>
                    <a:pt x="3" y="28"/>
                    <a:pt x="3" y="28"/>
                  </a:cubicBezTo>
                  <a:cubicBezTo>
                    <a:pt x="3" y="33"/>
                    <a:pt x="8" y="38"/>
                    <a:pt x="13" y="38"/>
                  </a:cubicBezTo>
                  <a:cubicBezTo>
                    <a:pt x="18" y="38"/>
                    <a:pt x="23" y="33"/>
                    <a:pt x="23" y="28"/>
                  </a:cubicBezTo>
                  <a:cubicBezTo>
                    <a:pt x="23" y="23"/>
                    <a:pt x="23" y="23"/>
                    <a:pt x="23" y="23"/>
                  </a:cubicBezTo>
                  <a:cubicBezTo>
                    <a:pt x="23" y="22"/>
                    <a:pt x="23" y="22"/>
                    <a:pt x="23" y="22"/>
                  </a:cubicBezTo>
                  <a:cubicBezTo>
                    <a:pt x="24" y="22"/>
                    <a:pt x="24" y="21"/>
                    <a:pt x="25" y="20"/>
                  </a:cubicBezTo>
                  <a:cubicBezTo>
                    <a:pt x="26" y="18"/>
                    <a:pt x="26" y="16"/>
                    <a:pt x="26" y="13"/>
                  </a:cubicBezTo>
                  <a:cubicBezTo>
                    <a:pt x="26" y="6"/>
                    <a:pt x="20" y="0"/>
                    <a:pt x="13" y="0"/>
                  </a:cubicBezTo>
                  <a:close/>
                  <a:moveTo>
                    <a:pt x="18" y="21"/>
                  </a:moveTo>
                  <a:cubicBezTo>
                    <a:pt x="18" y="28"/>
                    <a:pt x="18" y="28"/>
                    <a:pt x="18" y="28"/>
                  </a:cubicBezTo>
                  <a:cubicBezTo>
                    <a:pt x="18" y="31"/>
                    <a:pt x="16" y="33"/>
                    <a:pt x="13" y="33"/>
                  </a:cubicBezTo>
                  <a:cubicBezTo>
                    <a:pt x="10" y="33"/>
                    <a:pt x="8" y="31"/>
                    <a:pt x="8" y="28"/>
                  </a:cubicBezTo>
                  <a:cubicBezTo>
                    <a:pt x="8" y="21"/>
                    <a:pt x="8" y="21"/>
                    <a:pt x="8" y="21"/>
                  </a:cubicBezTo>
                  <a:cubicBezTo>
                    <a:pt x="6" y="19"/>
                    <a:pt x="4" y="16"/>
                    <a:pt x="4" y="13"/>
                  </a:cubicBezTo>
                  <a:cubicBezTo>
                    <a:pt x="4" y="9"/>
                    <a:pt x="8" y="5"/>
                    <a:pt x="13" y="5"/>
                  </a:cubicBezTo>
                  <a:cubicBezTo>
                    <a:pt x="18" y="5"/>
                    <a:pt x="22" y="9"/>
                    <a:pt x="22" y="13"/>
                  </a:cubicBezTo>
                  <a:cubicBezTo>
                    <a:pt x="22" y="16"/>
                    <a:pt x="20" y="19"/>
                    <a:pt x="18"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1" name="Freeform 91"/>
            <p:cNvSpPr>
              <a:spLocks noEditPoints="1"/>
            </p:cNvSpPr>
            <p:nvPr/>
          </p:nvSpPr>
          <p:spPr bwMode="auto">
            <a:xfrm>
              <a:off x="3530600" y="3187701"/>
              <a:ext cx="322263" cy="481013"/>
            </a:xfrm>
            <a:custGeom>
              <a:avLst/>
              <a:gdLst>
                <a:gd name="T0" fmla="*/ 72 w 86"/>
                <a:gd name="T1" fmla="*/ 53 h 128"/>
                <a:gd name="T2" fmla="*/ 71 w 86"/>
                <a:gd name="T3" fmla="*/ 53 h 128"/>
                <a:gd name="T4" fmla="*/ 71 w 86"/>
                <a:gd name="T5" fmla="*/ 28 h 128"/>
                <a:gd name="T6" fmla="*/ 43 w 86"/>
                <a:gd name="T7" fmla="*/ 0 h 128"/>
                <a:gd name="T8" fmla="*/ 15 w 86"/>
                <a:gd name="T9" fmla="*/ 28 h 128"/>
                <a:gd name="T10" fmla="*/ 15 w 86"/>
                <a:gd name="T11" fmla="*/ 52 h 128"/>
                <a:gd name="T12" fmla="*/ 14 w 86"/>
                <a:gd name="T13" fmla="*/ 53 h 128"/>
                <a:gd name="T14" fmla="*/ 0 w 86"/>
                <a:gd name="T15" fmla="*/ 85 h 128"/>
                <a:gd name="T16" fmla="*/ 43 w 86"/>
                <a:gd name="T17" fmla="*/ 128 h 128"/>
                <a:gd name="T18" fmla="*/ 86 w 86"/>
                <a:gd name="T19" fmla="*/ 85 h 128"/>
                <a:gd name="T20" fmla="*/ 72 w 86"/>
                <a:gd name="T21" fmla="*/ 53 h 128"/>
                <a:gd name="T22" fmla="*/ 19 w 86"/>
                <a:gd name="T23" fmla="*/ 28 h 128"/>
                <a:gd name="T24" fmla="*/ 43 w 86"/>
                <a:gd name="T25" fmla="*/ 5 h 128"/>
                <a:gd name="T26" fmla="*/ 67 w 86"/>
                <a:gd name="T27" fmla="*/ 28 h 128"/>
                <a:gd name="T28" fmla="*/ 67 w 86"/>
                <a:gd name="T29" fmla="*/ 49 h 128"/>
                <a:gd name="T30" fmla="*/ 65 w 86"/>
                <a:gd name="T31" fmla="*/ 48 h 128"/>
                <a:gd name="T32" fmla="*/ 22 w 86"/>
                <a:gd name="T33" fmla="*/ 48 h 128"/>
                <a:gd name="T34" fmla="*/ 19 w 86"/>
                <a:gd name="T35" fmla="*/ 49 h 128"/>
                <a:gd name="T36" fmla="*/ 19 w 86"/>
                <a:gd name="T37" fmla="*/ 28 h 128"/>
                <a:gd name="T38" fmla="*/ 70 w 86"/>
                <a:gd name="T39" fmla="*/ 112 h 128"/>
                <a:gd name="T40" fmla="*/ 58 w 86"/>
                <a:gd name="T41" fmla="*/ 120 h 128"/>
                <a:gd name="T42" fmla="*/ 43 w 86"/>
                <a:gd name="T43" fmla="*/ 123 h 128"/>
                <a:gd name="T44" fmla="*/ 28 w 86"/>
                <a:gd name="T45" fmla="*/ 120 h 128"/>
                <a:gd name="T46" fmla="*/ 16 w 86"/>
                <a:gd name="T47" fmla="*/ 112 h 128"/>
                <a:gd name="T48" fmla="*/ 8 w 86"/>
                <a:gd name="T49" fmla="*/ 100 h 128"/>
                <a:gd name="T50" fmla="*/ 4 w 86"/>
                <a:gd name="T51" fmla="*/ 85 h 128"/>
                <a:gd name="T52" fmla="*/ 8 w 86"/>
                <a:gd name="T53" fmla="*/ 70 h 128"/>
                <a:gd name="T54" fmla="*/ 16 w 86"/>
                <a:gd name="T55" fmla="*/ 58 h 128"/>
                <a:gd name="T56" fmla="*/ 28 w 86"/>
                <a:gd name="T57" fmla="*/ 49 h 128"/>
                <a:gd name="T58" fmla="*/ 58 w 86"/>
                <a:gd name="T59" fmla="*/ 49 h 128"/>
                <a:gd name="T60" fmla="*/ 70 w 86"/>
                <a:gd name="T61" fmla="*/ 58 h 128"/>
                <a:gd name="T62" fmla="*/ 78 w 86"/>
                <a:gd name="T63" fmla="*/ 70 h 128"/>
                <a:gd name="T64" fmla="*/ 82 w 86"/>
                <a:gd name="T65" fmla="*/ 85 h 128"/>
                <a:gd name="T66" fmla="*/ 78 w 86"/>
                <a:gd name="T67" fmla="*/ 100 h 128"/>
                <a:gd name="T68" fmla="*/ 70 w 86"/>
                <a:gd name="T69"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6" h="128">
                  <a:moveTo>
                    <a:pt x="72" y="53"/>
                  </a:moveTo>
                  <a:cubicBezTo>
                    <a:pt x="71" y="53"/>
                    <a:pt x="71" y="53"/>
                    <a:pt x="71" y="53"/>
                  </a:cubicBezTo>
                  <a:cubicBezTo>
                    <a:pt x="71" y="28"/>
                    <a:pt x="71" y="28"/>
                    <a:pt x="71" y="28"/>
                  </a:cubicBezTo>
                  <a:cubicBezTo>
                    <a:pt x="71" y="13"/>
                    <a:pt x="59" y="0"/>
                    <a:pt x="43" y="0"/>
                  </a:cubicBezTo>
                  <a:cubicBezTo>
                    <a:pt x="28" y="0"/>
                    <a:pt x="15" y="13"/>
                    <a:pt x="15" y="28"/>
                  </a:cubicBezTo>
                  <a:cubicBezTo>
                    <a:pt x="15" y="52"/>
                    <a:pt x="15" y="52"/>
                    <a:pt x="15" y="52"/>
                  </a:cubicBezTo>
                  <a:cubicBezTo>
                    <a:pt x="14" y="53"/>
                    <a:pt x="14" y="53"/>
                    <a:pt x="14" y="53"/>
                  </a:cubicBezTo>
                  <a:cubicBezTo>
                    <a:pt x="5" y="61"/>
                    <a:pt x="0" y="73"/>
                    <a:pt x="0" y="85"/>
                  </a:cubicBezTo>
                  <a:cubicBezTo>
                    <a:pt x="0" y="109"/>
                    <a:pt x="19" y="128"/>
                    <a:pt x="43" y="128"/>
                  </a:cubicBezTo>
                  <a:cubicBezTo>
                    <a:pt x="67" y="128"/>
                    <a:pt x="86" y="109"/>
                    <a:pt x="86" y="85"/>
                  </a:cubicBezTo>
                  <a:cubicBezTo>
                    <a:pt x="86" y="73"/>
                    <a:pt x="81" y="61"/>
                    <a:pt x="72" y="53"/>
                  </a:cubicBezTo>
                  <a:close/>
                  <a:moveTo>
                    <a:pt x="19" y="28"/>
                  </a:moveTo>
                  <a:cubicBezTo>
                    <a:pt x="19" y="15"/>
                    <a:pt x="30" y="5"/>
                    <a:pt x="43" y="5"/>
                  </a:cubicBezTo>
                  <a:cubicBezTo>
                    <a:pt x="56" y="5"/>
                    <a:pt x="67" y="15"/>
                    <a:pt x="67" y="28"/>
                  </a:cubicBezTo>
                  <a:cubicBezTo>
                    <a:pt x="67" y="49"/>
                    <a:pt x="67" y="49"/>
                    <a:pt x="67" y="49"/>
                  </a:cubicBezTo>
                  <a:cubicBezTo>
                    <a:pt x="65" y="48"/>
                    <a:pt x="65" y="48"/>
                    <a:pt x="65" y="48"/>
                  </a:cubicBezTo>
                  <a:cubicBezTo>
                    <a:pt x="52" y="40"/>
                    <a:pt x="35" y="40"/>
                    <a:pt x="22" y="48"/>
                  </a:cubicBezTo>
                  <a:cubicBezTo>
                    <a:pt x="19" y="49"/>
                    <a:pt x="19" y="49"/>
                    <a:pt x="19" y="49"/>
                  </a:cubicBezTo>
                  <a:lnTo>
                    <a:pt x="19" y="28"/>
                  </a:lnTo>
                  <a:close/>
                  <a:moveTo>
                    <a:pt x="70" y="112"/>
                  </a:moveTo>
                  <a:cubicBezTo>
                    <a:pt x="67" y="116"/>
                    <a:pt x="63" y="118"/>
                    <a:pt x="58" y="120"/>
                  </a:cubicBezTo>
                  <a:cubicBezTo>
                    <a:pt x="53" y="122"/>
                    <a:pt x="48" y="123"/>
                    <a:pt x="43" y="123"/>
                  </a:cubicBezTo>
                  <a:cubicBezTo>
                    <a:pt x="38" y="123"/>
                    <a:pt x="33" y="122"/>
                    <a:pt x="28" y="120"/>
                  </a:cubicBezTo>
                  <a:cubicBezTo>
                    <a:pt x="23" y="118"/>
                    <a:pt x="19" y="116"/>
                    <a:pt x="16" y="112"/>
                  </a:cubicBezTo>
                  <a:cubicBezTo>
                    <a:pt x="12" y="109"/>
                    <a:pt x="9" y="105"/>
                    <a:pt x="8" y="100"/>
                  </a:cubicBezTo>
                  <a:cubicBezTo>
                    <a:pt x="6" y="95"/>
                    <a:pt x="4" y="90"/>
                    <a:pt x="4" y="85"/>
                  </a:cubicBezTo>
                  <a:cubicBezTo>
                    <a:pt x="4" y="80"/>
                    <a:pt x="6" y="75"/>
                    <a:pt x="8" y="70"/>
                  </a:cubicBezTo>
                  <a:cubicBezTo>
                    <a:pt x="9" y="65"/>
                    <a:pt x="12" y="61"/>
                    <a:pt x="16" y="58"/>
                  </a:cubicBezTo>
                  <a:cubicBezTo>
                    <a:pt x="19" y="54"/>
                    <a:pt x="23" y="51"/>
                    <a:pt x="28" y="49"/>
                  </a:cubicBezTo>
                  <a:cubicBezTo>
                    <a:pt x="37" y="45"/>
                    <a:pt x="49" y="45"/>
                    <a:pt x="58" y="49"/>
                  </a:cubicBezTo>
                  <a:cubicBezTo>
                    <a:pt x="63" y="51"/>
                    <a:pt x="67" y="54"/>
                    <a:pt x="70" y="58"/>
                  </a:cubicBezTo>
                  <a:cubicBezTo>
                    <a:pt x="74" y="61"/>
                    <a:pt x="77" y="65"/>
                    <a:pt x="78" y="70"/>
                  </a:cubicBezTo>
                  <a:cubicBezTo>
                    <a:pt x="80" y="75"/>
                    <a:pt x="82" y="80"/>
                    <a:pt x="82" y="85"/>
                  </a:cubicBezTo>
                  <a:cubicBezTo>
                    <a:pt x="82" y="90"/>
                    <a:pt x="80" y="95"/>
                    <a:pt x="78" y="100"/>
                  </a:cubicBezTo>
                  <a:cubicBezTo>
                    <a:pt x="77" y="105"/>
                    <a:pt x="74" y="109"/>
                    <a:pt x="70" y="1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8" name="组合 187"/>
          <p:cNvGrpSpPr/>
          <p:nvPr/>
        </p:nvGrpSpPr>
        <p:grpSpPr>
          <a:xfrm>
            <a:off x="2554288" y="3187701"/>
            <a:ext cx="352425" cy="481013"/>
            <a:chOff x="2554288" y="3187701"/>
            <a:chExt cx="352425" cy="481013"/>
          </a:xfrm>
          <a:solidFill>
            <a:schemeClr val="bg1"/>
          </a:solidFill>
        </p:grpSpPr>
        <p:sp>
          <p:nvSpPr>
            <p:cNvPr id="92" name="Freeform 92"/>
            <p:cNvSpPr>
              <a:spLocks noEditPoints="1"/>
            </p:cNvSpPr>
            <p:nvPr/>
          </p:nvSpPr>
          <p:spPr bwMode="auto">
            <a:xfrm>
              <a:off x="2681288" y="3451226"/>
              <a:ext cx="98425" cy="142875"/>
            </a:xfrm>
            <a:custGeom>
              <a:avLst/>
              <a:gdLst>
                <a:gd name="T0" fmla="*/ 3 w 26"/>
                <a:gd name="T1" fmla="*/ 23 h 38"/>
                <a:gd name="T2" fmla="*/ 3 w 26"/>
                <a:gd name="T3" fmla="*/ 23 h 38"/>
                <a:gd name="T4" fmla="*/ 3 w 26"/>
                <a:gd name="T5" fmla="*/ 28 h 38"/>
                <a:gd name="T6" fmla="*/ 13 w 26"/>
                <a:gd name="T7" fmla="*/ 38 h 38"/>
                <a:gd name="T8" fmla="*/ 23 w 26"/>
                <a:gd name="T9" fmla="*/ 28 h 38"/>
                <a:gd name="T10" fmla="*/ 23 w 26"/>
                <a:gd name="T11" fmla="*/ 23 h 38"/>
                <a:gd name="T12" fmla="*/ 23 w 26"/>
                <a:gd name="T13" fmla="*/ 23 h 38"/>
                <a:gd name="T14" fmla="*/ 25 w 26"/>
                <a:gd name="T15" fmla="*/ 21 h 38"/>
                <a:gd name="T16" fmla="*/ 26 w 26"/>
                <a:gd name="T17" fmla="*/ 14 h 38"/>
                <a:gd name="T18" fmla="*/ 13 w 26"/>
                <a:gd name="T19" fmla="*/ 0 h 38"/>
                <a:gd name="T20" fmla="*/ 0 w 26"/>
                <a:gd name="T21" fmla="*/ 14 h 38"/>
                <a:gd name="T22" fmla="*/ 1 w 26"/>
                <a:gd name="T23" fmla="*/ 21 h 38"/>
                <a:gd name="T24" fmla="*/ 3 w 26"/>
                <a:gd name="T25" fmla="*/ 23 h 38"/>
                <a:gd name="T26" fmla="*/ 13 w 26"/>
                <a:gd name="T27" fmla="*/ 5 h 38"/>
                <a:gd name="T28" fmla="*/ 22 w 26"/>
                <a:gd name="T29" fmla="*/ 14 h 38"/>
                <a:gd name="T30" fmla="*/ 18 w 26"/>
                <a:gd name="T31" fmla="*/ 21 h 38"/>
                <a:gd name="T32" fmla="*/ 18 w 26"/>
                <a:gd name="T33" fmla="*/ 28 h 38"/>
                <a:gd name="T34" fmla="*/ 13 w 26"/>
                <a:gd name="T35" fmla="*/ 34 h 38"/>
                <a:gd name="T36" fmla="*/ 8 w 26"/>
                <a:gd name="T37" fmla="*/ 28 h 38"/>
                <a:gd name="T38" fmla="*/ 8 w 26"/>
                <a:gd name="T39" fmla="*/ 21 h 38"/>
                <a:gd name="T40" fmla="*/ 4 w 26"/>
                <a:gd name="T41" fmla="*/ 14 h 38"/>
                <a:gd name="T42" fmla="*/ 13 w 26"/>
                <a:gd name="T43"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38">
                  <a:moveTo>
                    <a:pt x="3" y="23"/>
                  </a:moveTo>
                  <a:cubicBezTo>
                    <a:pt x="3" y="23"/>
                    <a:pt x="3" y="23"/>
                    <a:pt x="3" y="23"/>
                  </a:cubicBezTo>
                  <a:cubicBezTo>
                    <a:pt x="3" y="28"/>
                    <a:pt x="3" y="28"/>
                    <a:pt x="3" y="28"/>
                  </a:cubicBezTo>
                  <a:cubicBezTo>
                    <a:pt x="3" y="34"/>
                    <a:pt x="8" y="38"/>
                    <a:pt x="13" y="38"/>
                  </a:cubicBezTo>
                  <a:cubicBezTo>
                    <a:pt x="18" y="38"/>
                    <a:pt x="23" y="34"/>
                    <a:pt x="23" y="28"/>
                  </a:cubicBezTo>
                  <a:cubicBezTo>
                    <a:pt x="23" y="23"/>
                    <a:pt x="23" y="23"/>
                    <a:pt x="23" y="23"/>
                  </a:cubicBezTo>
                  <a:cubicBezTo>
                    <a:pt x="23" y="23"/>
                    <a:pt x="23" y="23"/>
                    <a:pt x="23" y="23"/>
                  </a:cubicBezTo>
                  <a:cubicBezTo>
                    <a:pt x="24" y="22"/>
                    <a:pt x="24" y="21"/>
                    <a:pt x="25" y="21"/>
                  </a:cubicBezTo>
                  <a:cubicBezTo>
                    <a:pt x="26" y="19"/>
                    <a:pt x="26" y="16"/>
                    <a:pt x="26" y="14"/>
                  </a:cubicBezTo>
                  <a:cubicBezTo>
                    <a:pt x="26" y="6"/>
                    <a:pt x="20" y="0"/>
                    <a:pt x="13" y="0"/>
                  </a:cubicBezTo>
                  <a:cubicBezTo>
                    <a:pt x="6" y="0"/>
                    <a:pt x="0" y="6"/>
                    <a:pt x="0" y="14"/>
                  </a:cubicBezTo>
                  <a:cubicBezTo>
                    <a:pt x="0" y="16"/>
                    <a:pt x="0" y="19"/>
                    <a:pt x="1" y="21"/>
                  </a:cubicBezTo>
                  <a:cubicBezTo>
                    <a:pt x="2" y="21"/>
                    <a:pt x="2" y="22"/>
                    <a:pt x="3" y="23"/>
                  </a:cubicBezTo>
                  <a:close/>
                  <a:moveTo>
                    <a:pt x="13" y="5"/>
                  </a:moveTo>
                  <a:cubicBezTo>
                    <a:pt x="18" y="5"/>
                    <a:pt x="22" y="9"/>
                    <a:pt x="22" y="14"/>
                  </a:cubicBezTo>
                  <a:cubicBezTo>
                    <a:pt x="22" y="17"/>
                    <a:pt x="20" y="19"/>
                    <a:pt x="18" y="21"/>
                  </a:cubicBezTo>
                  <a:cubicBezTo>
                    <a:pt x="18" y="28"/>
                    <a:pt x="18" y="28"/>
                    <a:pt x="18" y="28"/>
                  </a:cubicBezTo>
                  <a:cubicBezTo>
                    <a:pt x="18" y="31"/>
                    <a:pt x="16" y="34"/>
                    <a:pt x="13" y="34"/>
                  </a:cubicBezTo>
                  <a:cubicBezTo>
                    <a:pt x="10" y="34"/>
                    <a:pt x="8" y="31"/>
                    <a:pt x="8" y="28"/>
                  </a:cubicBezTo>
                  <a:cubicBezTo>
                    <a:pt x="8" y="21"/>
                    <a:pt x="8" y="21"/>
                    <a:pt x="8" y="21"/>
                  </a:cubicBezTo>
                  <a:cubicBezTo>
                    <a:pt x="6" y="19"/>
                    <a:pt x="4" y="17"/>
                    <a:pt x="4" y="14"/>
                  </a:cubicBezTo>
                  <a:cubicBezTo>
                    <a:pt x="4" y="9"/>
                    <a:pt x="8" y="5"/>
                    <a:pt x="1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3" name="Freeform 93"/>
            <p:cNvSpPr>
              <a:spLocks noEditPoints="1"/>
            </p:cNvSpPr>
            <p:nvPr/>
          </p:nvSpPr>
          <p:spPr bwMode="auto">
            <a:xfrm>
              <a:off x="2554288" y="3187701"/>
              <a:ext cx="352425" cy="481013"/>
            </a:xfrm>
            <a:custGeom>
              <a:avLst/>
              <a:gdLst>
                <a:gd name="T0" fmla="*/ 88 w 94"/>
                <a:gd name="T1" fmla="*/ 49 h 128"/>
                <a:gd name="T2" fmla="*/ 23 w 94"/>
                <a:gd name="T3" fmla="*/ 49 h 128"/>
                <a:gd name="T4" fmla="*/ 23 w 94"/>
                <a:gd name="T5" fmla="*/ 28 h 128"/>
                <a:gd name="T6" fmla="*/ 47 w 94"/>
                <a:gd name="T7" fmla="*/ 5 h 128"/>
                <a:gd name="T8" fmla="*/ 71 w 94"/>
                <a:gd name="T9" fmla="*/ 28 h 128"/>
                <a:gd name="T10" fmla="*/ 71 w 94"/>
                <a:gd name="T11" fmla="*/ 33 h 128"/>
                <a:gd name="T12" fmla="*/ 73 w 94"/>
                <a:gd name="T13" fmla="*/ 35 h 128"/>
                <a:gd name="T14" fmla="*/ 75 w 94"/>
                <a:gd name="T15" fmla="*/ 33 h 128"/>
                <a:gd name="T16" fmla="*/ 75 w 94"/>
                <a:gd name="T17" fmla="*/ 28 h 128"/>
                <a:gd name="T18" fmla="*/ 47 w 94"/>
                <a:gd name="T19" fmla="*/ 0 h 128"/>
                <a:gd name="T20" fmla="*/ 19 w 94"/>
                <a:gd name="T21" fmla="*/ 28 h 128"/>
                <a:gd name="T22" fmla="*/ 19 w 94"/>
                <a:gd name="T23" fmla="*/ 49 h 128"/>
                <a:gd name="T24" fmla="*/ 6 w 94"/>
                <a:gd name="T25" fmla="*/ 49 h 128"/>
                <a:gd name="T26" fmla="*/ 0 w 94"/>
                <a:gd name="T27" fmla="*/ 55 h 128"/>
                <a:gd name="T28" fmla="*/ 0 w 94"/>
                <a:gd name="T29" fmla="*/ 122 h 128"/>
                <a:gd name="T30" fmla="*/ 6 w 94"/>
                <a:gd name="T31" fmla="*/ 128 h 128"/>
                <a:gd name="T32" fmla="*/ 88 w 94"/>
                <a:gd name="T33" fmla="*/ 128 h 128"/>
                <a:gd name="T34" fmla="*/ 94 w 94"/>
                <a:gd name="T35" fmla="*/ 122 h 128"/>
                <a:gd name="T36" fmla="*/ 94 w 94"/>
                <a:gd name="T37" fmla="*/ 55 h 128"/>
                <a:gd name="T38" fmla="*/ 88 w 94"/>
                <a:gd name="T39" fmla="*/ 49 h 128"/>
                <a:gd name="T40" fmla="*/ 89 w 94"/>
                <a:gd name="T41" fmla="*/ 123 h 128"/>
                <a:gd name="T42" fmla="*/ 5 w 94"/>
                <a:gd name="T43" fmla="*/ 123 h 128"/>
                <a:gd name="T44" fmla="*/ 5 w 94"/>
                <a:gd name="T45" fmla="*/ 54 h 128"/>
                <a:gd name="T46" fmla="*/ 89 w 94"/>
                <a:gd name="T47" fmla="*/ 54 h 128"/>
                <a:gd name="T48" fmla="*/ 89 w 94"/>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28">
                  <a:moveTo>
                    <a:pt x="88" y="49"/>
                  </a:moveTo>
                  <a:cubicBezTo>
                    <a:pt x="23" y="49"/>
                    <a:pt x="23" y="49"/>
                    <a:pt x="23" y="49"/>
                  </a:cubicBezTo>
                  <a:cubicBezTo>
                    <a:pt x="23" y="28"/>
                    <a:pt x="23" y="28"/>
                    <a:pt x="23" y="28"/>
                  </a:cubicBezTo>
                  <a:cubicBezTo>
                    <a:pt x="23" y="15"/>
                    <a:pt x="34" y="5"/>
                    <a:pt x="47" y="5"/>
                  </a:cubicBezTo>
                  <a:cubicBezTo>
                    <a:pt x="60" y="5"/>
                    <a:pt x="71" y="15"/>
                    <a:pt x="71" y="28"/>
                  </a:cubicBezTo>
                  <a:cubicBezTo>
                    <a:pt x="71" y="33"/>
                    <a:pt x="71" y="33"/>
                    <a:pt x="71" y="33"/>
                  </a:cubicBezTo>
                  <a:cubicBezTo>
                    <a:pt x="71" y="34"/>
                    <a:pt x="72" y="35"/>
                    <a:pt x="73" y="35"/>
                  </a:cubicBezTo>
                  <a:cubicBezTo>
                    <a:pt x="74" y="35"/>
                    <a:pt x="75" y="34"/>
                    <a:pt x="75" y="33"/>
                  </a:cubicBezTo>
                  <a:cubicBezTo>
                    <a:pt x="75" y="28"/>
                    <a:pt x="75" y="28"/>
                    <a:pt x="75" y="28"/>
                  </a:cubicBezTo>
                  <a:cubicBezTo>
                    <a:pt x="75" y="13"/>
                    <a:pt x="63" y="0"/>
                    <a:pt x="47" y="0"/>
                  </a:cubicBezTo>
                  <a:cubicBezTo>
                    <a:pt x="31" y="0"/>
                    <a:pt x="19" y="13"/>
                    <a:pt x="19" y="28"/>
                  </a:cubicBezTo>
                  <a:cubicBezTo>
                    <a:pt x="19" y="49"/>
                    <a:pt x="19" y="49"/>
                    <a:pt x="19" y="49"/>
                  </a:cubicBezTo>
                  <a:cubicBezTo>
                    <a:pt x="6" y="49"/>
                    <a:pt x="6" y="49"/>
                    <a:pt x="6" y="49"/>
                  </a:cubicBezTo>
                  <a:cubicBezTo>
                    <a:pt x="3" y="49"/>
                    <a:pt x="0" y="52"/>
                    <a:pt x="0" y="55"/>
                  </a:cubicBezTo>
                  <a:cubicBezTo>
                    <a:pt x="0" y="122"/>
                    <a:pt x="0" y="122"/>
                    <a:pt x="0" y="122"/>
                  </a:cubicBezTo>
                  <a:cubicBezTo>
                    <a:pt x="0" y="125"/>
                    <a:pt x="3" y="128"/>
                    <a:pt x="6" y="128"/>
                  </a:cubicBezTo>
                  <a:cubicBezTo>
                    <a:pt x="88" y="128"/>
                    <a:pt x="88" y="128"/>
                    <a:pt x="88" y="128"/>
                  </a:cubicBezTo>
                  <a:cubicBezTo>
                    <a:pt x="91" y="128"/>
                    <a:pt x="94" y="125"/>
                    <a:pt x="94" y="122"/>
                  </a:cubicBezTo>
                  <a:cubicBezTo>
                    <a:pt x="94" y="55"/>
                    <a:pt x="94" y="55"/>
                    <a:pt x="94" y="55"/>
                  </a:cubicBezTo>
                  <a:cubicBezTo>
                    <a:pt x="94" y="52"/>
                    <a:pt x="91" y="49"/>
                    <a:pt x="88" y="49"/>
                  </a:cubicBezTo>
                  <a:close/>
                  <a:moveTo>
                    <a:pt x="89" y="123"/>
                  </a:moveTo>
                  <a:cubicBezTo>
                    <a:pt x="5" y="123"/>
                    <a:pt x="5" y="123"/>
                    <a:pt x="5" y="123"/>
                  </a:cubicBezTo>
                  <a:cubicBezTo>
                    <a:pt x="5" y="54"/>
                    <a:pt x="5" y="54"/>
                    <a:pt x="5" y="54"/>
                  </a:cubicBezTo>
                  <a:cubicBezTo>
                    <a:pt x="89" y="54"/>
                    <a:pt x="89" y="54"/>
                    <a:pt x="89" y="5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7" name="组合 186"/>
          <p:cNvGrpSpPr/>
          <p:nvPr/>
        </p:nvGrpSpPr>
        <p:grpSpPr>
          <a:xfrm>
            <a:off x="1592263" y="3187701"/>
            <a:ext cx="354013" cy="481013"/>
            <a:chOff x="1592263" y="3187701"/>
            <a:chExt cx="354013" cy="481013"/>
          </a:xfrm>
          <a:solidFill>
            <a:schemeClr val="bg1"/>
          </a:solidFill>
        </p:grpSpPr>
        <p:sp>
          <p:nvSpPr>
            <p:cNvPr id="94" name="Freeform 94"/>
            <p:cNvSpPr>
              <a:spLocks noEditPoints="1"/>
            </p:cNvSpPr>
            <p:nvPr/>
          </p:nvSpPr>
          <p:spPr bwMode="auto">
            <a:xfrm>
              <a:off x="1592263" y="3187701"/>
              <a:ext cx="354013" cy="481013"/>
            </a:xfrm>
            <a:custGeom>
              <a:avLst/>
              <a:gdLst>
                <a:gd name="T0" fmla="*/ 88 w 94"/>
                <a:gd name="T1" fmla="*/ 49 h 128"/>
                <a:gd name="T2" fmla="*/ 75 w 94"/>
                <a:gd name="T3" fmla="*/ 49 h 128"/>
                <a:gd name="T4" fmla="*/ 75 w 94"/>
                <a:gd name="T5" fmla="*/ 28 h 128"/>
                <a:gd name="T6" fmla="*/ 47 w 94"/>
                <a:gd name="T7" fmla="*/ 0 h 128"/>
                <a:gd name="T8" fmla="*/ 19 w 94"/>
                <a:gd name="T9" fmla="*/ 28 h 128"/>
                <a:gd name="T10" fmla="*/ 19 w 94"/>
                <a:gd name="T11" fmla="*/ 49 h 128"/>
                <a:gd name="T12" fmla="*/ 6 w 94"/>
                <a:gd name="T13" fmla="*/ 49 h 128"/>
                <a:gd name="T14" fmla="*/ 0 w 94"/>
                <a:gd name="T15" fmla="*/ 55 h 128"/>
                <a:gd name="T16" fmla="*/ 0 w 94"/>
                <a:gd name="T17" fmla="*/ 122 h 128"/>
                <a:gd name="T18" fmla="*/ 6 w 94"/>
                <a:gd name="T19" fmla="*/ 128 h 128"/>
                <a:gd name="T20" fmla="*/ 88 w 94"/>
                <a:gd name="T21" fmla="*/ 128 h 128"/>
                <a:gd name="T22" fmla="*/ 94 w 94"/>
                <a:gd name="T23" fmla="*/ 122 h 128"/>
                <a:gd name="T24" fmla="*/ 94 w 94"/>
                <a:gd name="T25" fmla="*/ 55 h 128"/>
                <a:gd name="T26" fmla="*/ 88 w 94"/>
                <a:gd name="T27" fmla="*/ 49 h 128"/>
                <a:gd name="T28" fmla="*/ 23 w 94"/>
                <a:gd name="T29" fmla="*/ 28 h 128"/>
                <a:gd name="T30" fmla="*/ 47 w 94"/>
                <a:gd name="T31" fmla="*/ 5 h 128"/>
                <a:gd name="T32" fmla="*/ 71 w 94"/>
                <a:gd name="T33" fmla="*/ 28 h 128"/>
                <a:gd name="T34" fmla="*/ 71 w 94"/>
                <a:gd name="T35" fmla="*/ 49 h 128"/>
                <a:gd name="T36" fmla="*/ 23 w 94"/>
                <a:gd name="T37" fmla="*/ 49 h 128"/>
                <a:gd name="T38" fmla="*/ 23 w 94"/>
                <a:gd name="T39" fmla="*/ 28 h 128"/>
                <a:gd name="T40" fmla="*/ 89 w 94"/>
                <a:gd name="T41" fmla="*/ 123 h 128"/>
                <a:gd name="T42" fmla="*/ 5 w 94"/>
                <a:gd name="T43" fmla="*/ 123 h 128"/>
                <a:gd name="T44" fmla="*/ 5 w 94"/>
                <a:gd name="T45" fmla="*/ 54 h 128"/>
                <a:gd name="T46" fmla="*/ 89 w 94"/>
                <a:gd name="T47" fmla="*/ 54 h 128"/>
                <a:gd name="T48" fmla="*/ 89 w 94"/>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28">
                  <a:moveTo>
                    <a:pt x="88" y="49"/>
                  </a:moveTo>
                  <a:cubicBezTo>
                    <a:pt x="75" y="49"/>
                    <a:pt x="75" y="49"/>
                    <a:pt x="75" y="49"/>
                  </a:cubicBezTo>
                  <a:cubicBezTo>
                    <a:pt x="75" y="28"/>
                    <a:pt x="75" y="28"/>
                    <a:pt x="75" y="28"/>
                  </a:cubicBezTo>
                  <a:cubicBezTo>
                    <a:pt x="75" y="13"/>
                    <a:pt x="63" y="0"/>
                    <a:pt x="47" y="0"/>
                  </a:cubicBezTo>
                  <a:cubicBezTo>
                    <a:pt x="31" y="0"/>
                    <a:pt x="19" y="13"/>
                    <a:pt x="19" y="28"/>
                  </a:cubicBezTo>
                  <a:cubicBezTo>
                    <a:pt x="19" y="49"/>
                    <a:pt x="19" y="49"/>
                    <a:pt x="19" y="49"/>
                  </a:cubicBezTo>
                  <a:cubicBezTo>
                    <a:pt x="6" y="49"/>
                    <a:pt x="6" y="49"/>
                    <a:pt x="6" y="49"/>
                  </a:cubicBezTo>
                  <a:cubicBezTo>
                    <a:pt x="3" y="49"/>
                    <a:pt x="0" y="52"/>
                    <a:pt x="0" y="55"/>
                  </a:cubicBezTo>
                  <a:cubicBezTo>
                    <a:pt x="0" y="122"/>
                    <a:pt x="0" y="122"/>
                    <a:pt x="0" y="122"/>
                  </a:cubicBezTo>
                  <a:cubicBezTo>
                    <a:pt x="0" y="125"/>
                    <a:pt x="3" y="128"/>
                    <a:pt x="6" y="128"/>
                  </a:cubicBezTo>
                  <a:cubicBezTo>
                    <a:pt x="88" y="128"/>
                    <a:pt x="88" y="128"/>
                    <a:pt x="88" y="128"/>
                  </a:cubicBezTo>
                  <a:cubicBezTo>
                    <a:pt x="91" y="128"/>
                    <a:pt x="94" y="125"/>
                    <a:pt x="94" y="122"/>
                  </a:cubicBezTo>
                  <a:cubicBezTo>
                    <a:pt x="94" y="55"/>
                    <a:pt x="94" y="55"/>
                    <a:pt x="94" y="55"/>
                  </a:cubicBezTo>
                  <a:cubicBezTo>
                    <a:pt x="94" y="52"/>
                    <a:pt x="91" y="49"/>
                    <a:pt x="88" y="49"/>
                  </a:cubicBezTo>
                  <a:close/>
                  <a:moveTo>
                    <a:pt x="23" y="28"/>
                  </a:moveTo>
                  <a:cubicBezTo>
                    <a:pt x="23" y="15"/>
                    <a:pt x="34" y="5"/>
                    <a:pt x="47" y="5"/>
                  </a:cubicBezTo>
                  <a:cubicBezTo>
                    <a:pt x="60" y="5"/>
                    <a:pt x="71" y="15"/>
                    <a:pt x="71" y="28"/>
                  </a:cubicBezTo>
                  <a:cubicBezTo>
                    <a:pt x="71" y="49"/>
                    <a:pt x="71" y="49"/>
                    <a:pt x="71" y="49"/>
                  </a:cubicBezTo>
                  <a:cubicBezTo>
                    <a:pt x="23" y="49"/>
                    <a:pt x="23" y="49"/>
                    <a:pt x="23" y="49"/>
                  </a:cubicBezTo>
                  <a:lnTo>
                    <a:pt x="23" y="28"/>
                  </a:lnTo>
                  <a:close/>
                  <a:moveTo>
                    <a:pt x="89" y="123"/>
                  </a:moveTo>
                  <a:cubicBezTo>
                    <a:pt x="5" y="123"/>
                    <a:pt x="5" y="123"/>
                    <a:pt x="5" y="123"/>
                  </a:cubicBezTo>
                  <a:cubicBezTo>
                    <a:pt x="5" y="54"/>
                    <a:pt x="5" y="54"/>
                    <a:pt x="5" y="54"/>
                  </a:cubicBezTo>
                  <a:cubicBezTo>
                    <a:pt x="89" y="54"/>
                    <a:pt x="89" y="54"/>
                    <a:pt x="89" y="5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5" name="Freeform 95"/>
            <p:cNvSpPr>
              <a:spLocks noEditPoints="1"/>
            </p:cNvSpPr>
            <p:nvPr/>
          </p:nvSpPr>
          <p:spPr bwMode="auto">
            <a:xfrm>
              <a:off x="1720850" y="3451226"/>
              <a:ext cx="96838" cy="142875"/>
            </a:xfrm>
            <a:custGeom>
              <a:avLst/>
              <a:gdLst>
                <a:gd name="T0" fmla="*/ 3 w 26"/>
                <a:gd name="T1" fmla="*/ 23 h 38"/>
                <a:gd name="T2" fmla="*/ 3 w 26"/>
                <a:gd name="T3" fmla="*/ 23 h 38"/>
                <a:gd name="T4" fmla="*/ 3 w 26"/>
                <a:gd name="T5" fmla="*/ 28 h 38"/>
                <a:gd name="T6" fmla="*/ 13 w 26"/>
                <a:gd name="T7" fmla="*/ 38 h 38"/>
                <a:gd name="T8" fmla="*/ 23 w 26"/>
                <a:gd name="T9" fmla="*/ 28 h 38"/>
                <a:gd name="T10" fmla="*/ 23 w 26"/>
                <a:gd name="T11" fmla="*/ 23 h 38"/>
                <a:gd name="T12" fmla="*/ 23 w 26"/>
                <a:gd name="T13" fmla="*/ 23 h 38"/>
                <a:gd name="T14" fmla="*/ 25 w 26"/>
                <a:gd name="T15" fmla="*/ 21 h 38"/>
                <a:gd name="T16" fmla="*/ 26 w 26"/>
                <a:gd name="T17" fmla="*/ 14 h 38"/>
                <a:gd name="T18" fmla="*/ 13 w 26"/>
                <a:gd name="T19" fmla="*/ 0 h 38"/>
                <a:gd name="T20" fmla="*/ 0 w 26"/>
                <a:gd name="T21" fmla="*/ 14 h 38"/>
                <a:gd name="T22" fmla="*/ 1 w 26"/>
                <a:gd name="T23" fmla="*/ 21 h 38"/>
                <a:gd name="T24" fmla="*/ 3 w 26"/>
                <a:gd name="T25" fmla="*/ 23 h 38"/>
                <a:gd name="T26" fmla="*/ 13 w 26"/>
                <a:gd name="T27" fmla="*/ 5 h 38"/>
                <a:gd name="T28" fmla="*/ 22 w 26"/>
                <a:gd name="T29" fmla="*/ 14 h 38"/>
                <a:gd name="T30" fmla="*/ 18 w 26"/>
                <a:gd name="T31" fmla="*/ 21 h 38"/>
                <a:gd name="T32" fmla="*/ 18 w 26"/>
                <a:gd name="T33" fmla="*/ 28 h 38"/>
                <a:gd name="T34" fmla="*/ 13 w 26"/>
                <a:gd name="T35" fmla="*/ 34 h 38"/>
                <a:gd name="T36" fmla="*/ 8 w 26"/>
                <a:gd name="T37" fmla="*/ 28 h 38"/>
                <a:gd name="T38" fmla="*/ 8 w 26"/>
                <a:gd name="T39" fmla="*/ 21 h 38"/>
                <a:gd name="T40" fmla="*/ 4 w 26"/>
                <a:gd name="T41" fmla="*/ 14 h 38"/>
                <a:gd name="T42" fmla="*/ 13 w 26"/>
                <a:gd name="T43"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38">
                  <a:moveTo>
                    <a:pt x="3" y="23"/>
                  </a:moveTo>
                  <a:cubicBezTo>
                    <a:pt x="3" y="23"/>
                    <a:pt x="3" y="23"/>
                    <a:pt x="3" y="23"/>
                  </a:cubicBezTo>
                  <a:cubicBezTo>
                    <a:pt x="3" y="28"/>
                    <a:pt x="3" y="28"/>
                    <a:pt x="3" y="28"/>
                  </a:cubicBezTo>
                  <a:cubicBezTo>
                    <a:pt x="3" y="34"/>
                    <a:pt x="8" y="38"/>
                    <a:pt x="13" y="38"/>
                  </a:cubicBezTo>
                  <a:cubicBezTo>
                    <a:pt x="18" y="38"/>
                    <a:pt x="23" y="34"/>
                    <a:pt x="23" y="28"/>
                  </a:cubicBezTo>
                  <a:cubicBezTo>
                    <a:pt x="23" y="23"/>
                    <a:pt x="23" y="23"/>
                    <a:pt x="23" y="23"/>
                  </a:cubicBezTo>
                  <a:cubicBezTo>
                    <a:pt x="23" y="23"/>
                    <a:pt x="23" y="23"/>
                    <a:pt x="23" y="23"/>
                  </a:cubicBezTo>
                  <a:cubicBezTo>
                    <a:pt x="24" y="22"/>
                    <a:pt x="24" y="21"/>
                    <a:pt x="25" y="21"/>
                  </a:cubicBezTo>
                  <a:cubicBezTo>
                    <a:pt x="26" y="19"/>
                    <a:pt x="26" y="16"/>
                    <a:pt x="26" y="14"/>
                  </a:cubicBezTo>
                  <a:cubicBezTo>
                    <a:pt x="26" y="6"/>
                    <a:pt x="20" y="0"/>
                    <a:pt x="13" y="0"/>
                  </a:cubicBezTo>
                  <a:cubicBezTo>
                    <a:pt x="6" y="0"/>
                    <a:pt x="0" y="6"/>
                    <a:pt x="0" y="14"/>
                  </a:cubicBezTo>
                  <a:cubicBezTo>
                    <a:pt x="0" y="16"/>
                    <a:pt x="0" y="19"/>
                    <a:pt x="1" y="21"/>
                  </a:cubicBezTo>
                  <a:cubicBezTo>
                    <a:pt x="2" y="21"/>
                    <a:pt x="2" y="22"/>
                    <a:pt x="3" y="23"/>
                  </a:cubicBezTo>
                  <a:close/>
                  <a:moveTo>
                    <a:pt x="13" y="5"/>
                  </a:moveTo>
                  <a:cubicBezTo>
                    <a:pt x="18" y="5"/>
                    <a:pt x="22" y="9"/>
                    <a:pt x="22" y="14"/>
                  </a:cubicBezTo>
                  <a:cubicBezTo>
                    <a:pt x="22" y="17"/>
                    <a:pt x="20" y="19"/>
                    <a:pt x="18" y="21"/>
                  </a:cubicBezTo>
                  <a:cubicBezTo>
                    <a:pt x="18" y="28"/>
                    <a:pt x="18" y="28"/>
                    <a:pt x="18" y="28"/>
                  </a:cubicBezTo>
                  <a:cubicBezTo>
                    <a:pt x="18" y="31"/>
                    <a:pt x="16" y="34"/>
                    <a:pt x="13" y="34"/>
                  </a:cubicBezTo>
                  <a:cubicBezTo>
                    <a:pt x="10" y="34"/>
                    <a:pt x="8" y="31"/>
                    <a:pt x="8" y="28"/>
                  </a:cubicBezTo>
                  <a:cubicBezTo>
                    <a:pt x="8" y="21"/>
                    <a:pt x="8" y="21"/>
                    <a:pt x="8" y="21"/>
                  </a:cubicBezTo>
                  <a:cubicBezTo>
                    <a:pt x="6" y="19"/>
                    <a:pt x="4" y="17"/>
                    <a:pt x="4" y="14"/>
                  </a:cubicBezTo>
                  <a:cubicBezTo>
                    <a:pt x="4" y="9"/>
                    <a:pt x="8" y="5"/>
                    <a:pt x="1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86" name="组合 185"/>
          <p:cNvGrpSpPr/>
          <p:nvPr/>
        </p:nvGrpSpPr>
        <p:grpSpPr>
          <a:xfrm>
            <a:off x="568325" y="3241676"/>
            <a:ext cx="479425" cy="374650"/>
            <a:chOff x="568325" y="3241676"/>
            <a:chExt cx="479425" cy="374650"/>
          </a:xfrm>
          <a:solidFill>
            <a:schemeClr val="bg1"/>
          </a:solidFill>
        </p:grpSpPr>
        <p:sp>
          <p:nvSpPr>
            <p:cNvPr id="96" name="Freeform 96"/>
            <p:cNvSpPr>
              <a:spLocks noEditPoints="1"/>
            </p:cNvSpPr>
            <p:nvPr/>
          </p:nvSpPr>
          <p:spPr bwMode="auto">
            <a:xfrm>
              <a:off x="568325" y="3241676"/>
              <a:ext cx="479425" cy="374650"/>
            </a:xfrm>
            <a:custGeom>
              <a:avLst/>
              <a:gdLst>
                <a:gd name="T0" fmla="*/ 122 w 128"/>
                <a:gd name="T1" fmla="*/ 14 h 100"/>
                <a:gd name="T2" fmla="*/ 89 w 128"/>
                <a:gd name="T3" fmla="*/ 14 h 100"/>
                <a:gd name="T4" fmla="*/ 89 w 128"/>
                <a:gd name="T5" fmla="*/ 6 h 100"/>
                <a:gd name="T6" fmla="*/ 83 w 128"/>
                <a:gd name="T7" fmla="*/ 0 h 100"/>
                <a:gd name="T8" fmla="*/ 45 w 128"/>
                <a:gd name="T9" fmla="*/ 0 h 100"/>
                <a:gd name="T10" fmla="*/ 39 w 128"/>
                <a:gd name="T11" fmla="*/ 6 h 100"/>
                <a:gd name="T12" fmla="*/ 39 w 128"/>
                <a:gd name="T13" fmla="*/ 14 h 100"/>
                <a:gd name="T14" fmla="*/ 6 w 128"/>
                <a:gd name="T15" fmla="*/ 14 h 100"/>
                <a:gd name="T16" fmla="*/ 0 w 128"/>
                <a:gd name="T17" fmla="*/ 20 h 100"/>
                <a:gd name="T18" fmla="*/ 0 w 128"/>
                <a:gd name="T19" fmla="*/ 94 h 100"/>
                <a:gd name="T20" fmla="*/ 6 w 128"/>
                <a:gd name="T21" fmla="*/ 100 h 100"/>
                <a:gd name="T22" fmla="*/ 122 w 128"/>
                <a:gd name="T23" fmla="*/ 100 h 100"/>
                <a:gd name="T24" fmla="*/ 128 w 128"/>
                <a:gd name="T25" fmla="*/ 94 h 100"/>
                <a:gd name="T26" fmla="*/ 128 w 128"/>
                <a:gd name="T27" fmla="*/ 20 h 100"/>
                <a:gd name="T28" fmla="*/ 122 w 128"/>
                <a:gd name="T29" fmla="*/ 14 h 100"/>
                <a:gd name="T30" fmla="*/ 44 w 128"/>
                <a:gd name="T31" fmla="*/ 4 h 100"/>
                <a:gd name="T32" fmla="*/ 84 w 128"/>
                <a:gd name="T33" fmla="*/ 4 h 100"/>
                <a:gd name="T34" fmla="*/ 84 w 128"/>
                <a:gd name="T35" fmla="*/ 14 h 100"/>
                <a:gd name="T36" fmla="*/ 44 w 128"/>
                <a:gd name="T37" fmla="*/ 14 h 100"/>
                <a:gd name="T38" fmla="*/ 44 w 128"/>
                <a:gd name="T39" fmla="*/ 4 h 100"/>
                <a:gd name="T40" fmla="*/ 123 w 128"/>
                <a:gd name="T41" fmla="*/ 96 h 100"/>
                <a:gd name="T42" fmla="*/ 5 w 128"/>
                <a:gd name="T43" fmla="*/ 96 h 100"/>
                <a:gd name="T44" fmla="*/ 5 w 128"/>
                <a:gd name="T45" fmla="*/ 19 h 100"/>
                <a:gd name="T46" fmla="*/ 123 w 128"/>
                <a:gd name="T47" fmla="*/ 19 h 100"/>
                <a:gd name="T48" fmla="*/ 123 w 128"/>
                <a:gd name="T49" fmla="*/ 9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100">
                  <a:moveTo>
                    <a:pt x="122" y="14"/>
                  </a:moveTo>
                  <a:cubicBezTo>
                    <a:pt x="89" y="14"/>
                    <a:pt x="89" y="14"/>
                    <a:pt x="89" y="14"/>
                  </a:cubicBezTo>
                  <a:cubicBezTo>
                    <a:pt x="89" y="6"/>
                    <a:pt x="89" y="6"/>
                    <a:pt x="89" y="6"/>
                  </a:cubicBezTo>
                  <a:cubicBezTo>
                    <a:pt x="89" y="2"/>
                    <a:pt x="86" y="0"/>
                    <a:pt x="83" y="0"/>
                  </a:cubicBezTo>
                  <a:cubicBezTo>
                    <a:pt x="45" y="0"/>
                    <a:pt x="45" y="0"/>
                    <a:pt x="45" y="0"/>
                  </a:cubicBezTo>
                  <a:cubicBezTo>
                    <a:pt x="42" y="0"/>
                    <a:pt x="39" y="2"/>
                    <a:pt x="39" y="6"/>
                  </a:cubicBezTo>
                  <a:cubicBezTo>
                    <a:pt x="39" y="14"/>
                    <a:pt x="39" y="14"/>
                    <a:pt x="39" y="14"/>
                  </a:cubicBezTo>
                  <a:cubicBezTo>
                    <a:pt x="6" y="14"/>
                    <a:pt x="6" y="14"/>
                    <a:pt x="6" y="14"/>
                  </a:cubicBezTo>
                  <a:cubicBezTo>
                    <a:pt x="3" y="14"/>
                    <a:pt x="0" y="17"/>
                    <a:pt x="0" y="20"/>
                  </a:cubicBezTo>
                  <a:cubicBezTo>
                    <a:pt x="0" y="94"/>
                    <a:pt x="0" y="94"/>
                    <a:pt x="0" y="94"/>
                  </a:cubicBezTo>
                  <a:cubicBezTo>
                    <a:pt x="0" y="98"/>
                    <a:pt x="3" y="100"/>
                    <a:pt x="6" y="100"/>
                  </a:cubicBezTo>
                  <a:cubicBezTo>
                    <a:pt x="122" y="100"/>
                    <a:pt x="122" y="100"/>
                    <a:pt x="122" y="100"/>
                  </a:cubicBezTo>
                  <a:cubicBezTo>
                    <a:pt x="125" y="100"/>
                    <a:pt x="128" y="98"/>
                    <a:pt x="128" y="94"/>
                  </a:cubicBezTo>
                  <a:cubicBezTo>
                    <a:pt x="128" y="20"/>
                    <a:pt x="128" y="20"/>
                    <a:pt x="128" y="20"/>
                  </a:cubicBezTo>
                  <a:cubicBezTo>
                    <a:pt x="128" y="17"/>
                    <a:pt x="125" y="14"/>
                    <a:pt x="122" y="14"/>
                  </a:cubicBezTo>
                  <a:close/>
                  <a:moveTo>
                    <a:pt x="44" y="4"/>
                  </a:moveTo>
                  <a:cubicBezTo>
                    <a:pt x="84" y="4"/>
                    <a:pt x="84" y="4"/>
                    <a:pt x="84" y="4"/>
                  </a:cubicBezTo>
                  <a:cubicBezTo>
                    <a:pt x="84" y="14"/>
                    <a:pt x="84" y="14"/>
                    <a:pt x="84" y="14"/>
                  </a:cubicBezTo>
                  <a:cubicBezTo>
                    <a:pt x="44" y="14"/>
                    <a:pt x="44" y="14"/>
                    <a:pt x="44" y="14"/>
                  </a:cubicBezTo>
                  <a:lnTo>
                    <a:pt x="44" y="4"/>
                  </a:lnTo>
                  <a:close/>
                  <a:moveTo>
                    <a:pt x="123" y="96"/>
                  </a:moveTo>
                  <a:cubicBezTo>
                    <a:pt x="5" y="96"/>
                    <a:pt x="5" y="96"/>
                    <a:pt x="5" y="96"/>
                  </a:cubicBezTo>
                  <a:cubicBezTo>
                    <a:pt x="5" y="19"/>
                    <a:pt x="5" y="19"/>
                    <a:pt x="5" y="19"/>
                  </a:cubicBezTo>
                  <a:cubicBezTo>
                    <a:pt x="123" y="19"/>
                    <a:pt x="123" y="19"/>
                    <a:pt x="123" y="19"/>
                  </a:cubicBezTo>
                  <a:lnTo>
                    <a:pt x="123"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7" name="Freeform 97"/>
            <p:cNvSpPr/>
            <p:nvPr/>
          </p:nvSpPr>
          <p:spPr bwMode="auto">
            <a:xfrm>
              <a:off x="646113" y="3384551"/>
              <a:ext cx="323850" cy="17463"/>
            </a:xfrm>
            <a:custGeom>
              <a:avLst/>
              <a:gdLst>
                <a:gd name="T0" fmla="*/ 2 w 86"/>
                <a:gd name="T1" fmla="*/ 5 h 5"/>
                <a:gd name="T2" fmla="*/ 84 w 86"/>
                <a:gd name="T3" fmla="*/ 5 h 5"/>
                <a:gd name="T4" fmla="*/ 86 w 86"/>
                <a:gd name="T5" fmla="*/ 2 h 5"/>
                <a:gd name="T6" fmla="*/ 84 w 86"/>
                <a:gd name="T7" fmla="*/ 0 h 5"/>
                <a:gd name="T8" fmla="*/ 2 w 86"/>
                <a:gd name="T9" fmla="*/ 0 h 5"/>
                <a:gd name="T10" fmla="*/ 0 w 86"/>
                <a:gd name="T11" fmla="*/ 2 h 5"/>
                <a:gd name="T12" fmla="*/ 2 w 86"/>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86" h="5">
                  <a:moveTo>
                    <a:pt x="2" y="5"/>
                  </a:moveTo>
                  <a:cubicBezTo>
                    <a:pt x="84" y="5"/>
                    <a:pt x="84" y="5"/>
                    <a:pt x="84" y="5"/>
                  </a:cubicBezTo>
                  <a:cubicBezTo>
                    <a:pt x="85" y="5"/>
                    <a:pt x="86" y="4"/>
                    <a:pt x="86" y="2"/>
                  </a:cubicBezTo>
                  <a:cubicBezTo>
                    <a:pt x="86" y="1"/>
                    <a:pt x="85" y="0"/>
                    <a:pt x="84" y="0"/>
                  </a:cubicBezTo>
                  <a:cubicBezTo>
                    <a:pt x="2" y="0"/>
                    <a:pt x="2" y="0"/>
                    <a:pt x="2" y="0"/>
                  </a:cubicBezTo>
                  <a:cubicBezTo>
                    <a:pt x="1" y="0"/>
                    <a:pt x="0" y="1"/>
                    <a:pt x="0" y="2"/>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8" name="Freeform 98"/>
            <p:cNvSpPr/>
            <p:nvPr/>
          </p:nvSpPr>
          <p:spPr bwMode="auto">
            <a:xfrm>
              <a:off x="646113" y="3455988"/>
              <a:ext cx="323850" cy="14288"/>
            </a:xfrm>
            <a:custGeom>
              <a:avLst/>
              <a:gdLst>
                <a:gd name="T0" fmla="*/ 2 w 86"/>
                <a:gd name="T1" fmla="*/ 4 h 4"/>
                <a:gd name="T2" fmla="*/ 84 w 86"/>
                <a:gd name="T3" fmla="*/ 4 h 4"/>
                <a:gd name="T4" fmla="*/ 86 w 86"/>
                <a:gd name="T5" fmla="*/ 2 h 4"/>
                <a:gd name="T6" fmla="*/ 84 w 86"/>
                <a:gd name="T7" fmla="*/ 0 h 4"/>
                <a:gd name="T8" fmla="*/ 2 w 86"/>
                <a:gd name="T9" fmla="*/ 0 h 4"/>
                <a:gd name="T10" fmla="*/ 0 w 86"/>
                <a:gd name="T11" fmla="*/ 2 h 4"/>
                <a:gd name="T12" fmla="*/ 2 w 8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86" h="4">
                  <a:moveTo>
                    <a:pt x="2" y="4"/>
                  </a:moveTo>
                  <a:cubicBezTo>
                    <a:pt x="84" y="4"/>
                    <a:pt x="84" y="4"/>
                    <a:pt x="84" y="4"/>
                  </a:cubicBezTo>
                  <a:cubicBezTo>
                    <a:pt x="85" y="4"/>
                    <a:pt x="86" y="3"/>
                    <a:pt x="86" y="2"/>
                  </a:cubicBezTo>
                  <a:cubicBezTo>
                    <a:pt x="86" y="1"/>
                    <a:pt x="85" y="0"/>
                    <a:pt x="84"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9" name="Freeform 99"/>
            <p:cNvSpPr/>
            <p:nvPr/>
          </p:nvSpPr>
          <p:spPr bwMode="auto">
            <a:xfrm>
              <a:off x="646113" y="3522663"/>
              <a:ext cx="323850" cy="19050"/>
            </a:xfrm>
            <a:custGeom>
              <a:avLst/>
              <a:gdLst>
                <a:gd name="T0" fmla="*/ 2 w 86"/>
                <a:gd name="T1" fmla="*/ 5 h 5"/>
                <a:gd name="T2" fmla="*/ 84 w 86"/>
                <a:gd name="T3" fmla="*/ 5 h 5"/>
                <a:gd name="T4" fmla="*/ 86 w 86"/>
                <a:gd name="T5" fmla="*/ 2 h 5"/>
                <a:gd name="T6" fmla="*/ 84 w 86"/>
                <a:gd name="T7" fmla="*/ 0 h 5"/>
                <a:gd name="T8" fmla="*/ 2 w 86"/>
                <a:gd name="T9" fmla="*/ 0 h 5"/>
                <a:gd name="T10" fmla="*/ 0 w 86"/>
                <a:gd name="T11" fmla="*/ 2 h 5"/>
                <a:gd name="T12" fmla="*/ 2 w 86"/>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86" h="5">
                  <a:moveTo>
                    <a:pt x="2" y="5"/>
                  </a:moveTo>
                  <a:cubicBezTo>
                    <a:pt x="84" y="5"/>
                    <a:pt x="84" y="5"/>
                    <a:pt x="84" y="5"/>
                  </a:cubicBezTo>
                  <a:cubicBezTo>
                    <a:pt x="85" y="5"/>
                    <a:pt x="86" y="4"/>
                    <a:pt x="86" y="2"/>
                  </a:cubicBezTo>
                  <a:cubicBezTo>
                    <a:pt x="86" y="1"/>
                    <a:pt x="85" y="0"/>
                    <a:pt x="84" y="0"/>
                  </a:cubicBezTo>
                  <a:cubicBezTo>
                    <a:pt x="2" y="0"/>
                    <a:pt x="2" y="0"/>
                    <a:pt x="2" y="0"/>
                  </a:cubicBezTo>
                  <a:cubicBezTo>
                    <a:pt x="1" y="0"/>
                    <a:pt x="0" y="1"/>
                    <a:pt x="0" y="2"/>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4" name="组合 193"/>
          <p:cNvGrpSpPr/>
          <p:nvPr/>
        </p:nvGrpSpPr>
        <p:grpSpPr>
          <a:xfrm>
            <a:off x="11139488" y="2249488"/>
            <a:ext cx="481013" cy="434975"/>
            <a:chOff x="11139488" y="2249488"/>
            <a:chExt cx="481013" cy="434975"/>
          </a:xfrm>
          <a:solidFill>
            <a:schemeClr val="bg1"/>
          </a:solidFill>
        </p:grpSpPr>
        <p:sp>
          <p:nvSpPr>
            <p:cNvPr id="100" name="Freeform 100"/>
            <p:cNvSpPr>
              <a:spLocks noEditPoints="1"/>
            </p:cNvSpPr>
            <p:nvPr/>
          </p:nvSpPr>
          <p:spPr bwMode="auto">
            <a:xfrm>
              <a:off x="11139488" y="2249488"/>
              <a:ext cx="481013" cy="434975"/>
            </a:xfrm>
            <a:custGeom>
              <a:avLst/>
              <a:gdLst>
                <a:gd name="T0" fmla="*/ 122 w 128"/>
                <a:gd name="T1" fmla="*/ 52 h 116"/>
                <a:gd name="T2" fmla="*/ 103 w 128"/>
                <a:gd name="T3" fmla="*/ 52 h 116"/>
                <a:gd name="T4" fmla="*/ 103 w 128"/>
                <a:gd name="T5" fmla="*/ 29 h 116"/>
                <a:gd name="T6" fmla="*/ 103 w 128"/>
                <a:gd name="T7" fmla="*/ 28 h 116"/>
                <a:gd name="T8" fmla="*/ 75 w 128"/>
                <a:gd name="T9" fmla="*/ 0 h 116"/>
                <a:gd name="T10" fmla="*/ 74 w 128"/>
                <a:gd name="T11" fmla="*/ 0 h 116"/>
                <a:gd name="T12" fmla="*/ 31 w 128"/>
                <a:gd name="T13" fmla="*/ 0 h 116"/>
                <a:gd name="T14" fmla="*/ 25 w 128"/>
                <a:gd name="T15" fmla="*/ 6 h 116"/>
                <a:gd name="T16" fmla="*/ 25 w 128"/>
                <a:gd name="T17" fmla="*/ 52 h 116"/>
                <a:gd name="T18" fmla="*/ 6 w 128"/>
                <a:gd name="T19" fmla="*/ 52 h 116"/>
                <a:gd name="T20" fmla="*/ 0 w 128"/>
                <a:gd name="T21" fmla="*/ 58 h 116"/>
                <a:gd name="T22" fmla="*/ 0 w 128"/>
                <a:gd name="T23" fmla="*/ 110 h 116"/>
                <a:gd name="T24" fmla="*/ 6 w 128"/>
                <a:gd name="T25" fmla="*/ 116 h 116"/>
                <a:gd name="T26" fmla="*/ 122 w 128"/>
                <a:gd name="T27" fmla="*/ 116 h 116"/>
                <a:gd name="T28" fmla="*/ 128 w 128"/>
                <a:gd name="T29" fmla="*/ 110 h 116"/>
                <a:gd name="T30" fmla="*/ 128 w 128"/>
                <a:gd name="T31" fmla="*/ 58 h 116"/>
                <a:gd name="T32" fmla="*/ 122 w 128"/>
                <a:gd name="T33" fmla="*/ 52 h 116"/>
                <a:gd name="T34" fmla="*/ 74 w 128"/>
                <a:gd name="T35" fmla="*/ 5 h 116"/>
                <a:gd name="T36" fmla="*/ 98 w 128"/>
                <a:gd name="T37" fmla="*/ 29 h 116"/>
                <a:gd name="T38" fmla="*/ 74 w 128"/>
                <a:gd name="T39" fmla="*/ 29 h 116"/>
                <a:gd name="T40" fmla="*/ 74 w 128"/>
                <a:gd name="T41" fmla="*/ 5 h 116"/>
                <a:gd name="T42" fmla="*/ 29 w 128"/>
                <a:gd name="T43" fmla="*/ 4 h 116"/>
                <a:gd name="T44" fmla="*/ 69 w 128"/>
                <a:gd name="T45" fmla="*/ 4 h 116"/>
                <a:gd name="T46" fmla="*/ 69 w 128"/>
                <a:gd name="T47" fmla="*/ 28 h 116"/>
                <a:gd name="T48" fmla="*/ 75 w 128"/>
                <a:gd name="T49" fmla="*/ 34 h 116"/>
                <a:gd name="T50" fmla="*/ 99 w 128"/>
                <a:gd name="T51" fmla="*/ 34 h 116"/>
                <a:gd name="T52" fmla="*/ 99 w 128"/>
                <a:gd name="T53" fmla="*/ 67 h 116"/>
                <a:gd name="T54" fmla="*/ 29 w 128"/>
                <a:gd name="T55" fmla="*/ 67 h 116"/>
                <a:gd name="T56" fmla="*/ 29 w 128"/>
                <a:gd name="T57" fmla="*/ 4 h 116"/>
                <a:gd name="T58" fmla="*/ 123 w 128"/>
                <a:gd name="T59" fmla="*/ 112 h 116"/>
                <a:gd name="T60" fmla="*/ 5 w 128"/>
                <a:gd name="T61" fmla="*/ 112 h 116"/>
                <a:gd name="T62" fmla="*/ 5 w 128"/>
                <a:gd name="T63" fmla="*/ 57 h 116"/>
                <a:gd name="T64" fmla="*/ 25 w 128"/>
                <a:gd name="T65" fmla="*/ 57 h 116"/>
                <a:gd name="T66" fmla="*/ 25 w 128"/>
                <a:gd name="T67" fmla="*/ 72 h 116"/>
                <a:gd name="T68" fmla="*/ 103 w 128"/>
                <a:gd name="T69" fmla="*/ 72 h 116"/>
                <a:gd name="T70" fmla="*/ 103 w 128"/>
                <a:gd name="T71" fmla="*/ 57 h 116"/>
                <a:gd name="T72" fmla="*/ 123 w 128"/>
                <a:gd name="T73" fmla="*/ 57 h 116"/>
                <a:gd name="T74" fmla="*/ 123 w 128"/>
                <a:gd name="T75" fmla="*/ 11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116">
                  <a:moveTo>
                    <a:pt x="122" y="52"/>
                  </a:moveTo>
                  <a:cubicBezTo>
                    <a:pt x="103" y="52"/>
                    <a:pt x="103" y="52"/>
                    <a:pt x="103" y="52"/>
                  </a:cubicBezTo>
                  <a:cubicBezTo>
                    <a:pt x="103" y="29"/>
                    <a:pt x="103" y="29"/>
                    <a:pt x="103" y="29"/>
                  </a:cubicBezTo>
                  <a:cubicBezTo>
                    <a:pt x="103" y="29"/>
                    <a:pt x="103" y="28"/>
                    <a:pt x="103" y="28"/>
                  </a:cubicBezTo>
                  <a:cubicBezTo>
                    <a:pt x="75" y="0"/>
                    <a:pt x="75" y="0"/>
                    <a:pt x="75" y="0"/>
                  </a:cubicBezTo>
                  <a:cubicBezTo>
                    <a:pt x="75" y="0"/>
                    <a:pt x="74" y="0"/>
                    <a:pt x="74" y="0"/>
                  </a:cubicBezTo>
                  <a:cubicBezTo>
                    <a:pt x="31" y="0"/>
                    <a:pt x="31" y="0"/>
                    <a:pt x="31" y="0"/>
                  </a:cubicBezTo>
                  <a:cubicBezTo>
                    <a:pt x="27" y="0"/>
                    <a:pt x="25" y="2"/>
                    <a:pt x="25" y="6"/>
                  </a:cubicBezTo>
                  <a:cubicBezTo>
                    <a:pt x="25" y="52"/>
                    <a:pt x="25" y="52"/>
                    <a:pt x="25" y="52"/>
                  </a:cubicBezTo>
                  <a:cubicBezTo>
                    <a:pt x="6" y="52"/>
                    <a:pt x="6" y="52"/>
                    <a:pt x="6" y="52"/>
                  </a:cubicBezTo>
                  <a:cubicBezTo>
                    <a:pt x="3" y="52"/>
                    <a:pt x="0" y="55"/>
                    <a:pt x="0" y="58"/>
                  </a:cubicBezTo>
                  <a:cubicBezTo>
                    <a:pt x="0" y="110"/>
                    <a:pt x="0" y="110"/>
                    <a:pt x="0" y="110"/>
                  </a:cubicBezTo>
                  <a:cubicBezTo>
                    <a:pt x="0" y="114"/>
                    <a:pt x="3" y="116"/>
                    <a:pt x="6" y="116"/>
                  </a:cubicBezTo>
                  <a:cubicBezTo>
                    <a:pt x="122" y="116"/>
                    <a:pt x="122" y="116"/>
                    <a:pt x="122" y="116"/>
                  </a:cubicBezTo>
                  <a:cubicBezTo>
                    <a:pt x="125" y="116"/>
                    <a:pt x="128" y="114"/>
                    <a:pt x="128" y="110"/>
                  </a:cubicBezTo>
                  <a:cubicBezTo>
                    <a:pt x="128" y="58"/>
                    <a:pt x="128" y="58"/>
                    <a:pt x="128" y="58"/>
                  </a:cubicBezTo>
                  <a:cubicBezTo>
                    <a:pt x="128" y="55"/>
                    <a:pt x="125" y="52"/>
                    <a:pt x="122" y="52"/>
                  </a:cubicBezTo>
                  <a:close/>
                  <a:moveTo>
                    <a:pt x="74" y="5"/>
                  </a:moveTo>
                  <a:cubicBezTo>
                    <a:pt x="98" y="29"/>
                    <a:pt x="98" y="29"/>
                    <a:pt x="98" y="29"/>
                  </a:cubicBezTo>
                  <a:cubicBezTo>
                    <a:pt x="74" y="29"/>
                    <a:pt x="74" y="29"/>
                    <a:pt x="74" y="29"/>
                  </a:cubicBezTo>
                  <a:lnTo>
                    <a:pt x="74" y="5"/>
                  </a:lnTo>
                  <a:close/>
                  <a:moveTo>
                    <a:pt x="29" y="4"/>
                  </a:moveTo>
                  <a:cubicBezTo>
                    <a:pt x="69" y="4"/>
                    <a:pt x="69" y="4"/>
                    <a:pt x="69" y="4"/>
                  </a:cubicBezTo>
                  <a:cubicBezTo>
                    <a:pt x="69" y="28"/>
                    <a:pt x="69" y="28"/>
                    <a:pt x="69" y="28"/>
                  </a:cubicBezTo>
                  <a:cubicBezTo>
                    <a:pt x="69" y="31"/>
                    <a:pt x="72" y="34"/>
                    <a:pt x="75" y="34"/>
                  </a:cubicBezTo>
                  <a:cubicBezTo>
                    <a:pt x="99" y="34"/>
                    <a:pt x="99" y="34"/>
                    <a:pt x="99" y="34"/>
                  </a:cubicBezTo>
                  <a:cubicBezTo>
                    <a:pt x="99" y="67"/>
                    <a:pt x="99" y="67"/>
                    <a:pt x="99" y="67"/>
                  </a:cubicBezTo>
                  <a:cubicBezTo>
                    <a:pt x="29" y="67"/>
                    <a:pt x="29" y="67"/>
                    <a:pt x="29" y="67"/>
                  </a:cubicBezTo>
                  <a:lnTo>
                    <a:pt x="29" y="4"/>
                  </a:lnTo>
                  <a:close/>
                  <a:moveTo>
                    <a:pt x="123" y="112"/>
                  </a:moveTo>
                  <a:cubicBezTo>
                    <a:pt x="5" y="112"/>
                    <a:pt x="5" y="112"/>
                    <a:pt x="5" y="112"/>
                  </a:cubicBezTo>
                  <a:cubicBezTo>
                    <a:pt x="5" y="57"/>
                    <a:pt x="5" y="57"/>
                    <a:pt x="5" y="57"/>
                  </a:cubicBezTo>
                  <a:cubicBezTo>
                    <a:pt x="25" y="57"/>
                    <a:pt x="25" y="57"/>
                    <a:pt x="25" y="57"/>
                  </a:cubicBezTo>
                  <a:cubicBezTo>
                    <a:pt x="25" y="72"/>
                    <a:pt x="25" y="72"/>
                    <a:pt x="25" y="72"/>
                  </a:cubicBezTo>
                  <a:cubicBezTo>
                    <a:pt x="103" y="72"/>
                    <a:pt x="103" y="72"/>
                    <a:pt x="103" y="72"/>
                  </a:cubicBezTo>
                  <a:cubicBezTo>
                    <a:pt x="103" y="57"/>
                    <a:pt x="103" y="57"/>
                    <a:pt x="103" y="57"/>
                  </a:cubicBezTo>
                  <a:cubicBezTo>
                    <a:pt x="123" y="57"/>
                    <a:pt x="123" y="57"/>
                    <a:pt x="123" y="57"/>
                  </a:cubicBezTo>
                  <a:lnTo>
                    <a:pt x="123" y="1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1" name="Freeform 101"/>
            <p:cNvSpPr/>
            <p:nvPr/>
          </p:nvSpPr>
          <p:spPr bwMode="auto">
            <a:xfrm>
              <a:off x="11233150" y="2613026"/>
              <a:ext cx="293688" cy="15875"/>
            </a:xfrm>
            <a:custGeom>
              <a:avLst/>
              <a:gdLst>
                <a:gd name="T0" fmla="*/ 76 w 78"/>
                <a:gd name="T1" fmla="*/ 0 h 4"/>
                <a:gd name="T2" fmla="*/ 2 w 78"/>
                <a:gd name="T3" fmla="*/ 0 h 4"/>
                <a:gd name="T4" fmla="*/ 0 w 78"/>
                <a:gd name="T5" fmla="*/ 2 h 4"/>
                <a:gd name="T6" fmla="*/ 2 w 78"/>
                <a:gd name="T7" fmla="*/ 4 h 4"/>
                <a:gd name="T8" fmla="*/ 76 w 78"/>
                <a:gd name="T9" fmla="*/ 4 h 4"/>
                <a:gd name="T10" fmla="*/ 78 w 78"/>
                <a:gd name="T11" fmla="*/ 2 h 4"/>
                <a:gd name="T12" fmla="*/ 76 w 7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78" h="4">
                  <a:moveTo>
                    <a:pt x="76" y="0"/>
                  </a:moveTo>
                  <a:cubicBezTo>
                    <a:pt x="2" y="0"/>
                    <a:pt x="2" y="0"/>
                    <a:pt x="2" y="0"/>
                  </a:cubicBezTo>
                  <a:cubicBezTo>
                    <a:pt x="1" y="0"/>
                    <a:pt x="0" y="1"/>
                    <a:pt x="0" y="2"/>
                  </a:cubicBezTo>
                  <a:cubicBezTo>
                    <a:pt x="0" y="3"/>
                    <a:pt x="1" y="4"/>
                    <a:pt x="2" y="4"/>
                  </a:cubicBezTo>
                  <a:cubicBezTo>
                    <a:pt x="76" y="4"/>
                    <a:pt x="76" y="4"/>
                    <a:pt x="76" y="4"/>
                  </a:cubicBezTo>
                  <a:cubicBezTo>
                    <a:pt x="77" y="4"/>
                    <a:pt x="78" y="3"/>
                    <a:pt x="78" y="2"/>
                  </a:cubicBezTo>
                  <a:cubicBezTo>
                    <a:pt x="78" y="1"/>
                    <a:pt x="77" y="0"/>
                    <a:pt x="7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5" name="组合 194"/>
          <p:cNvGrpSpPr/>
          <p:nvPr/>
        </p:nvGrpSpPr>
        <p:grpSpPr>
          <a:xfrm>
            <a:off x="10179050" y="2227263"/>
            <a:ext cx="481013" cy="479425"/>
            <a:chOff x="10179050" y="2227263"/>
            <a:chExt cx="481013" cy="479425"/>
          </a:xfrm>
          <a:solidFill>
            <a:schemeClr val="bg1"/>
          </a:solidFill>
        </p:grpSpPr>
        <p:sp>
          <p:nvSpPr>
            <p:cNvPr id="102" name="Freeform 102"/>
            <p:cNvSpPr>
              <a:spLocks noEditPoints="1"/>
            </p:cNvSpPr>
            <p:nvPr/>
          </p:nvSpPr>
          <p:spPr bwMode="auto">
            <a:xfrm>
              <a:off x="10179050" y="2227263"/>
              <a:ext cx="481013" cy="479425"/>
            </a:xfrm>
            <a:custGeom>
              <a:avLst/>
              <a:gdLst>
                <a:gd name="T0" fmla="*/ 122 w 128"/>
                <a:gd name="T1" fmla="*/ 0 h 128"/>
                <a:gd name="T2" fmla="*/ 6 w 128"/>
                <a:gd name="T3" fmla="*/ 0 h 128"/>
                <a:gd name="T4" fmla="*/ 0 w 128"/>
                <a:gd name="T5" fmla="*/ 6 h 128"/>
                <a:gd name="T6" fmla="*/ 0 w 128"/>
                <a:gd name="T7" fmla="*/ 122 h 128"/>
                <a:gd name="T8" fmla="*/ 6 w 128"/>
                <a:gd name="T9" fmla="*/ 128 h 128"/>
                <a:gd name="T10" fmla="*/ 122 w 128"/>
                <a:gd name="T11" fmla="*/ 128 h 128"/>
                <a:gd name="T12" fmla="*/ 128 w 128"/>
                <a:gd name="T13" fmla="*/ 122 h 128"/>
                <a:gd name="T14" fmla="*/ 128 w 128"/>
                <a:gd name="T15" fmla="*/ 6 h 128"/>
                <a:gd name="T16" fmla="*/ 122 w 128"/>
                <a:gd name="T17" fmla="*/ 0 h 128"/>
                <a:gd name="T18" fmla="*/ 123 w 128"/>
                <a:gd name="T19" fmla="*/ 123 h 128"/>
                <a:gd name="T20" fmla="*/ 5 w 128"/>
                <a:gd name="T21" fmla="*/ 123 h 128"/>
                <a:gd name="T22" fmla="*/ 5 w 128"/>
                <a:gd name="T23" fmla="*/ 66 h 128"/>
                <a:gd name="T24" fmla="*/ 123 w 128"/>
                <a:gd name="T25" fmla="*/ 66 h 128"/>
                <a:gd name="T26" fmla="*/ 123 w 128"/>
                <a:gd name="T27" fmla="*/ 123 h 128"/>
                <a:gd name="T28" fmla="*/ 123 w 128"/>
                <a:gd name="T29" fmla="*/ 62 h 128"/>
                <a:gd name="T30" fmla="*/ 5 w 128"/>
                <a:gd name="T31" fmla="*/ 62 h 128"/>
                <a:gd name="T32" fmla="*/ 5 w 128"/>
                <a:gd name="T33" fmla="*/ 5 h 128"/>
                <a:gd name="T34" fmla="*/ 123 w 128"/>
                <a:gd name="T35" fmla="*/ 5 h 128"/>
                <a:gd name="T36" fmla="*/ 123 w 128"/>
                <a:gd name="T37" fmla="*/ 6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28">
                  <a:moveTo>
                    <a:pt x="122" y="0"/>
                  </a:moveTo>
                  <a:cubicBezTo>
                    <a:pt x="6" y="0"/>
                    <a:pt x="6" y="0"/>
                    <a:pt x="6" y="0"/>
                  </a:cubicBezTo>
                  <a:cubicBezTo>
                    <a:pt x="3" y="0"/>
                    <a:pt x="0" y="3"/>
                    <a:pt x="0" y="6"/>
                  </a:cubicBezTo>
                  <a:cubicBezTo>
                    <a:pt x="0" y="122"/>
                    <a:pt x="0" y="122"/>
                    <a:pt x="0" y="122"/>
                  </a:cubicBezTo>
                  <a:cubicBezTo>
                    <a:pt x="0" y="125"/>
                    <a:pt x="3" y="128"/>
                    <a:pt x="6" y="128"/>
                  </a:cubicBezTo>
                  <a:cubicBezTo>
                    <a:pt x="122" y="128"/>
                    <a:pt x="122" y="128"/>
                    <a:pt x="122" y="128"/>
                  </a:cubicBezTo>
                  <a:cubicBezTo>
                    <a:pt x="125" y="128"/>
                    <a:pt x="128" y="125"/>
                    <a:pt x="128" y="122"/>
                  </a:cubicBezTo>
                  <a:cubicBezTo>
                    <a:pt x="128" y="6"/>
                    <a:pt x="128" y="6"/>
                    <a:pt x="128" y="6"/>
                  </a:cubicBezTo>
                  <a:cubicBezTo>
                    <a:pt x="128" y="3"/>
                    <a:pt x="125" y="0"/>
                    <a:pt x="122" y="0"/>
                  </a:cubicBezTo>
                  <a:close/>
                  <a:moveTo>
                    <a:pt x="123" y="123"/>
                  </a:moveTo>
                  <a:cubicBezTo>
                    <a:pt x="5" y="123"/>
                    <a:pt x="5" y="123"/>
                    <a:pt x="5" y="123"/>
                  </a:cubicBezTo>
                  <a:cubicBezTo>
                    <a:pt x="5" y="66"/>
                    <a:pt x="5" y="66"/>
                    <a:pt x="5" y="66"/>
                  </a:cubicBezTo>
                  <a:cubicBezTo>
                    <a:pt x="123" y="66"/>
                    <a:pt x="123" y="66"/>
                    <a:pt x="123" y="66"/>
                  </a:cubicBezTo>
                  <a:lnTo>
                    <a:pt x="123" y="123"/>
                  </a:lnTo>
                  <a:close/>
                  <a:moveTo>
                    <a:pt x="123" y="62"/>
                  </a:moveTo>
                  <a:cubicBezTo>
                    <a:pt x="5" y="62"/>
                    <a:pt x="5" y="62"/>
                    <a:pt x="5" y="62"/>
                  </a:cubicBezTo>
                  <a:cubicBezTo>
                    <a:pt x="5" y="5"/>
                    <a:pt x="5" y="5"/>
                    <a:pt x="5" y="5"/>
                  </a:cubicBezTo>
                  <a:cubicBezTo>
                    <a:pt x="123" y="5"/>
                    <a:pt x="123" y="5"/>
                    <a:pt x="123" y="5"/>
                  </a:cubicBezTo>
                  <a:lnTo>
                    <a:pt x="123" y="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3" name="Freeform 103"/>
            <p:cNvSpPr/>
            <p:nvPr/>
          </p:nvSpPr>
          <p:spPr bwMode="auto">
            <a:xfrm>
              <a:off x="10355263" y="2335213"/>
              <a:ext cx="127000" cy="46038"/>
            </a:xfrm>
            <a:custGeom>
              <a:avLst/>
              <a:gdLst>
                <a:gd name="T0" fmla="*/ 6 w 34"/>
                <a:gd name="T1" fmla="*/ 12 h 12"/>
                <a:gd name="T2" fmla="*/ 28 w 34"/>
                <a:gd name="T3" fmla="*/ 12 h 12"/>
                <a:gd name="T4" fmla="*/ 34 w 34"/>
                <a:gd name="T5" fmla="*/ 6 h 12"/>
                <a:gd name="T6" fmla="*/ 34 w 34"/>
                <a:gd name="T7" fmla="*/ 3 h 12"/>
                <a:gd name="T8" fmla="*/ 32 w 34"/>
                <a:gd name="T9" fmla="*/ 0 h 12"/>
                <a:gd name="T10" fmla="*/ 30 w 34"/>
                <a:gd name="T11" fmla="*/ 3 h 12"/>
                <a:gd name="T12" fmla="*/ 30 w 34"/>
                <a:gd name="T13" fmla="*/ 8 h 12"/>
                <a:gd name="T14" fmla="*/ 4 w 34"/>
                <a:gd name="T15" fmla="*/ 8 h 12"/>
                <a:gd name="T16" fmla="*/ 4 w 34"/>
                <a:gd name="T17" fmla="*/ 3 h 12"/>
                <a:gd name="T18" fmla="*/ 2 w 34"/>
                <a:gd name="T19" fmla="*/ 0 h 12"/>
                <a:gd name="T20" fmla="*/ 0 w 34"/>
                <a:gd name="T21" fmla="*/ 3 h 12"/>
                <a:gd name="T22" fmla="*/ 0 w 34"/>
                <a:gd name="T23" fmla="*/ 6 h 12"/>
                <a:gd name="T24" fmla="*/ 6 w 34"/>
                <a:gd name="T25"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 h="12">
                  <a:moveTo>
                    <a:pt x="6" y="12"/>
                  </a:moveTo>
                  <a:cubicBezTo>
                    <a:pt x="28" y="12"/>
                    <a:pt x="28" y="12"/>
                    <a:pt x="28" y="12"/>
                  </a:cubicBezTo>
                  <a:cubicBezTo>
                    <a:pt x="31" y="12"/>
                    <a:pt x="34" y="10"/>
                    <a:pt x="34" y="6"/>
                  </a:cubicBezTo>
                  <a:cubicBezTo>
                    <a:pt x="34" y="3"/>
                    <a:pt x="34" y="3"/>
                    <a:pt x="34" y="3"/>
                  </a:cubicBezTo>
                  <a:cubicBezTo>
                    <a:pt x="34" y="1"/>
                    <a:pt x="33" y="0"/>
                    <a:pt x="32" y="0"/>
                  </a:cubicBezTo>
                  <a:cubicBezTo>
                    <a:pt x="31" y="0"/>
                    <a:pt x="30" y="1"/>
                    <a:pt x="30" y="3"/>
                  </a:cubicBezTo>
                  <a:cubicBezTo>
                    <a:pt x="30" y="8"/>
                    <a:pt x="30" y="8"/>
                    <a:pt x="30" y="8"/>
                  </a:cubicBezTo>
                  <a:cubicBezTo>
                    <a:pt x="4" y="8"/>
                    <a:pt x="4" y="8"/>
                    <a:pt x="4" y="8"/>
                  </a:cubicBezTo>
                  <a:cubicBezTo>
                    <a:pt x="4" y="3"/>
                    <a:pt x="4" y="3"/>
                    <a:pt x="4" y="3"/>
                  </a:cubicBezTo>
                  <a:cubicBezTo>
                    <a:pt x="4" y="1"/>
                    <a:pt x="3" y="0"/>
                    <a:pt x="2" y="0"/>
                  </a:cubicBezTo>
                  <a:cubicBezTo>
                    <a:pt x="1" y="0"/>
                    <a:pt x="0" y="1"/>
                    <a:pt x="0" y="3"/>
                  </a:cubicBezTo>
                  <a:cubicBezTo>
                    <a:pt x="0" y="6"/>
                    <a:pt x="0" y="6"/>
                    <a:pt x="0" y="6"/>
                  </a:cubicBezTo>
                  <a:cubicBezTo>
                    <a:pt x="0" y="10"/>
                    <a:pt x="3" y="12"/>
                    <a:pt x="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4" name="Freeform 104"/>
            <p:cNvSpPr/>
            <p:nvPr/>
          </p:nvSpPr>
          <p:spPr bwMode="auto">
            <a:xfrm>
              <a:off x="10355263" y="2568576"/>
              <a:ext cx="127000" cy="44450"/>
            </a:xfrm>
            <a:custGeom>
              <a:avLst/>
              <a:gdLst>
                <a:gd name="T0" fmla="*/ 6 w 34"/>
                <a:gd name="T1" fmla="*/ 12 h 12"/>
                <a:gd name="T2" fmla="*/ 28 w 34"/>
                <a:gd name="T3" fmla="*/ 12 h 12"/>
                <a:gd name="T4" fmla="*/ 34 w 34"/>
                <a:gd name="T5" fmla="*/ 6 h 12"/>
                <a:gd name="T6" fmla="*/ 34 w 34"/>
                <a:gd name="T7" fmla="*/ 2 h 12"/>
                <a:gd name="T8" fmla="*/ 32 w 34"/>
                <a:gd name="T9" fmla="*/ 0 h 12"/>
                <a:gd name="T10" fmla="*/ 30 w 34"/>
                <a:gd name="T11" fmla="*/ 2 h 12"/>
                <a:gd name="T12" fmla="*/ 30 w 34"/>
                <a:gd name="T13" fmla="*/ 7 h 12"/>
                <a:gd name="T14" fmla="*/ 4 w 34"/>
                <a:gd name="T15" fmla="*/ 7 h 12"/>
                <a:gd name="T16" fmla="*/ 4 w 34"/>
                <a:gd name="T17" fmla="*/ 2 h 12"/>
                <a:gd name="T18" fmla="*/ 2 w 34"/>
                <a:gd name="T19" fmla="*/ 0 h 12"/>
                <a:gd name="T20" fmla="*/ 0 w 34"/>
                <a:gd name="T21" fmla="*/ 2 h 12"/>
                <a:gd name="T22" fmla="*/ 0 w 34"/>
                <a:gd name="T23" fmla="*/ 6 h 12"/>
                <a:gd name="T24" fmla="*/ 6 w 34"/>
                <a:gd name="T25"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 h="12">
                  <a:moveTo>
                    <a:pt x="6" y="12"/>
                  </a:moveTo>
                  <a:cubicBezTo>
                    <a:pt x="28" y="12"/>
                    <a:pt x="28" y="12"/>
                    <a:pt x="28" y="12"/>
                  </a:cubicBezTo>
                  <a:cubicBezTo>
                    <a:pt x="31" y="12"/>
                    <a:pt x="34" y="9"/>
                    <a:pt x="34" y="6"/>
                  </a:cubicBezTo>
                  <a:cubicBezTo>
                    <a:pt x="34" y="2"/>
                    <a:pt x="34" y="2"/>
                    <a:pt x="34" y="2"/>
                  </a:cubicBezTo>
                  <a:cubicBezTo>
                    <a:pt x="34" y="1"/>
                    <a:pt x="33" y="0"/>
                    <a:pt x="32" y="0"/>
                  </a:cubicBezTo>
                  <a:cubicBezTo>
                    <a:pt x="31" y="0"/>
                    <a:pt x="30" y="1"/>
                    <a:pt x="30" y="2"/>
                  </a:cubicBezTo>
                  <a:cubicBezTo>
                    <a:pt x="30" y="7"/>
                    <a:pt x="30" y="7"/>
                    <a:pt x="30" y="7"/>
                  </a:cubicBezTo>
                  <a:cubicBezTo>
                    <a:pt x="4" y="7"/>
                    <a:pt x="4" y="7"/>
                    <a:pt x="4" y="7"/>
                  </a:cubicBezTo>
                  <a:cubicBezTo>
                    <a:pt x="4" y="2"/>
                    <a:pt x="4" y="2"/>
                    <a:pt x="4" y="2"/>
                  </a:cubicBezTo>
                  <a:cubicBezTo>
                    <a:pt x="4" y="1"/>
                    <a:pt x="3" y="0"/>
                    <a:pt x="2" y="0"/>
                  </a:cubicBezTo>
                  <a:cubicBezTo>
                    <a:pt x="1" y="0"/>
                    <a:pt x="0" y="1"/>
                    <a:pt x="0" y="2"/>
                  </a:cubicBezTo>
                  <a:cubicBezTo>
                    <a:pt x="0" y="6"/>
                    <a:pt x="0" y="6"/>
                    <a:pt x="0" y="6"/>
                  </a:cubicBezTo>
                  <a:cubicBezTo>
                    <a:pt x="0" y="9"/>
                    <a:pt x="3" y="12"/>
                    <a:pt x="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196" name="组合 195"/>
          <p:cNvGrpSpPr/>
          <p:nvPr/>
        </p:nvGrpSpPr>
        <p:grpSpPr>
          <a:xfrm>
            <a:off x="9217025" y="2227263"/>
            <a:ext cx="481013" cy="479425"/>
            <a:chOff x="9217025" y="2227263"/>
            <a:chExt cx="481013" cy="479425"/>
          </a:xfrm>
          <a:solidFill>
            <a:schemeClr val="bg1"/>
          </a:solidFill>
        </p:grpSpPr>
        <p:sp>
          <p:nvSpPr>
            <p:cNvPr id="105" name="Freeform 105"/>
            <p:cNvSpPr/>
            <p:nvPr/>
          </p:nvSpPr>
          <p:spPr bwMode="auto">
            <a:xfrm>
              <a:off x="9217025" y="2227263"/>
              <a:ext cx="481013" cy="479425"/>
            </a:xfrm>
            <a:custGeom>
              <a:avLst/>
              <a:gdLst>
                <a:gd name="T0" fmla="*/ 126 w 128"/>
                <a:gd name="T1" fmla="*/ 123 h 128"/>
                <a:gd name="T2" fmla="*/ 5 w 128"/>
                <a:gd name="T3" fmla="*/ 123 h 128"/>
                <a:gd name="T4" fmla="*/ 5 w 128"/>
                <a:gd name="T5" fmla="*/ 2 h 128"/>
                <a:gd name="T6" fmla="*/ 2 w 128"/>
                <a:gd name="T7" fmla="*/ 0 h 128"/>
                <a:gd name="T8" fmla="*/ 0 w 128"/>
                <a:gd name="T9" fmla="*/ 2 h 128"/>
                <a:gd name="T10" fmla="*/ 0 w 128"/>
                <a:gd name="T11" fmla="*/ 126 h 128"/>
                <a:gd name="T12" fmla="*/ 2 w 128"/>
                <a:gd name="T13" fmla="*/ 128 h 128"/>
                <a:gd name="T14" fmla="*/ 126 w 128"/>
                <a:gd name="T15" fmla="*/ 128 h 128"/>
                <a:gd name="T16" fmla="*/ 128 w 128"/>
                <a:gd name="T17" fmla="*/ 126 h 128"/>
                <a:gd name="T18" fmla="*/ 126 w 128"/>
                <a:gd name="T1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126" y="123"/>
                  </a:moveTo>
                  <a:cubicBezTo>
                    <a:pt x="5" y="123"/>
                    <a:pt x="5" y="123"/>
                    <a:pt x="5" y="123"/>
                  </a:cubicBezTo>
                  <a:cubicBezTo>
                    <a:pt x="5" y="2"/>
                    <a:pt x="5" y="2"/>
                    <a:pt x="5" y="2"/>
                  </a:cubicBezTo>
                  <a:cubicBezTo>
                    <a:pt x="5" y="1"/>
                    <a:pt x="4" y="0"/>
                    <a:pt x="2" y="0"/>
                  </a:cubicBezTo>
                  <a:cubicBezTo>
                    <a:pt x="1" y="0"/>
                    <a:pt x="0" y="1"/>
                    <a:pt x="0" y="2"/>
                  </a:cubicBezTo>
                  <a:cubicBezTo>
                    <a:pt x="0" y="126"/>
                    <a:pt x="0" y="126"/>
                    <a:pt x="0" y="126"/>
                  </a:cubicBezTo>
                  <a:cubicBezTo>
                    <a:pt x="0" y="127"/>
                    <a:pt x="1" y="128"/>
                    <a:pt x="2" y="128"/>
                  </a:cubicBezTo>
                  <a:cubicBezTo>
                    <a:pt x="126" y="128"/>
                    <a:pt x="126" y="128"/>
                    <a:pt x="126" y="128"/>
                  </a:cubicBezTo>
                  <a:cubicBezTo>
                    <a:pt x="127" y="128"/>
                    <a:pt x="128" y="127"/>
                    <a:pt x="128" y="126"/>
                  </a:cubicBezTo>
                  <a:cubicBezTo>
                    <a:pt x="128" y="124"/>
                    <a:pt x="127" y="123"/>
                    <a:pt x="126" y="1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6" name="Freeform 106"/>
            <p:cNvSpPr/>
            <p:nvPr/>
          </p:nvSpPr>
          <p:spPr bwMode="auto">
            <a:xfrm>
              <a:off x="9274175" y="2316163"/>
              <a:ext cx="423863" cy="274638"/>
            </a:xfrm>
            <a:custGeom>
              <a:avLst/>
              <a:gdLst>
                <a:gd name="T0" fmla="*/ 2 w 113"/>
                <a:gd name="T1" fmla="*/ 49 h 73"/>
                <a:gd name="T2" fmla="*/ 16 w 113"/>
                <a:gd name="T3" fmla="*/ 49 h 73"/>
                <a:gd name="T4" fmla="*/ 35 w 113"/>
                <a:gd name="T5" fmla="*/ 72 h 73"/>
                <a:gd name="T6" fmla="*/ 39 w 113"/>
                <a:gd name="T7" fmla="*/ 72 h 73"/>
                <a:gd name="T8" fmla="*/ 93 w 113"/>
                <a:gd name="T9" fmla="*/ 6 h 73"/>
                <a:gd name="T10" fmla="*/ 109 w 113"/>
                <a:gd name="T11" fmla="*/ 25 h 73"/>
                <a:gd name="T12" fmla="*/ 111 w 113"/>
                <a:gd name="T13" fmla="*/ 26 h 73"/>
                <a:gd name="T14" fmla="*/ 113 w 113"/>
                <a:gd name="T15" fmla="*/ 23 h 73"/>
                <a:gd name="T16" fmla="*/ 112 w 113"/>
                <a:gd name="T17" fmla="*/ 22 h 73"/>
                <a:gd name="T18" fmla="*/ 95 w 113"/>
                <a:gd name="T19" fmla="*/ 1 h 73"/>
                <a:gd name="T20" fmla="*/ 91 w 113"/>
                <a:gd name="T21" fmla="*/ 1 h 73"/>
                <a:gd name="T22" fmla="*/ 37 w 113"/>
                <a:gd name="T23" fmla="*/ 67 h 73"/>
                <a:gd name="T24" fmla="*/ 19 w 113"/>
                <a:gd name="T25" fmla="*/ 45 h 73"/>
                <a:gd name="T26" fmla="*/ 17 w 113"/>
                <a:gd name="T27" fmla="*/ 44 h 73"/>
                <a:gd name="T28" fmla="*/ 2 w 113"/>
                <a:gd name="T29" fmla="*/ 44 h 73"/>
                <a:gd name="T30" fmla="*/ 0 w 113"/>
                <a:gd name="T31" fmla="*/ 46 h 73"/>
                <a:gd name="T32" fmla="*/ 2 w 113"/>
                <a:gd name="T33" fmla="*/ 49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73">
                  <a:moveTo>
                    <a:pt x="2" y="49"/>
                  </a:moveTo>
                  <a:cubicBezTo>
                    <a:pt x="16" y="49"/>
                    <a:pt x="16" y="49"/>
                    <a:pt x="16" y="49"/>
                  </a:cubicBezTo>
                  <a:cubicBezTo>
                    <a:pt x="35" y="72"/>
                    <a:pt x="35" y="72"/>
                    <a:pt x="35" y="72"/>
                  </a:cubicBezTo>
                  <a:cubicBezTo>
                    <a:pt x="36" y="73"/>
                    <a:pt x="38" y="73"/>
                    <a:pt x="39" y="72"/>
                  </a:cubicBezTo>
                  <a:cubicBezTo>
                    <a:pt x="93" y="6"/>
                    <a:pt x="93" y="6"/>
                    <a:pt x="93" y="6"/>
                  </a:cubicBezTo>
                  <a:cubicBezTo>
                    <a:pt x="109" y="25"/>
                    <a:pt x="109" y="25"/>
                    <a:pt x="109" y="25"/>
                  </a:cubicBezTo>
                  <a:cubicBezTo>
                    <a:pt x="109" y="25"/>
                    <a:pt x="110" y="26"/>
                    <a:pt x="111" y="26"/>
                  </a:cubicBezTo>
                  <a:cubicBezTo>
                    <a:pt x="112" y="26"/>
                    <a:pt x="113" y="25"/>
                    <a:pt x="113" y="23"/>
                  </a:cubicBezTo>
                  <a:cubicBezTo>
                    <a:pt x="113" y="23"/>
                    <a:pt x="112" y="22"/>
                    <a:pt x="112" y="22"/>
                  </a:cubicBezTo>
                  <a:cubicBezTo>
                    <a:pt x="95" y="1"/>
                    <a:pt x="95" y="1"/>
                    <a:pt x="95" y="1"/>
                  </a:cubicBezTo>
                  <a:cubicBezTo>
                    <a:pt x="94" y="0"/>
                    <a:pt x="92" y="0"/>
                    <a:pt x="91" y="1"/>
                  </a:cubicBezTo>
                  <a:cubicBezTo>
                    <a:pt x="37" y="67"/>
                    <a:pt x="37" y="67"/>
                    <a:pt x="37" y="67"/>
                  </a:cubicBezTo>
                  <a:cubicBezTo>
                    <a:pt x="19" y="45"/>
                    <a:pt x="19" y="45"/>
                    <a:pt x="19" y="45"/>
                  </a:cubicBezTo>
                  <a:cubicBezTo>
                    <a:pt x="19" y="44"/>
                    <a:pt x="18" y="44"/>
                    <a:pt x="17" y="44"/>
                  </a:cubicBezTo>
                  <a:cubicBezTo>
                    <a:pt x="2" y="44"/>
                    <a:pt x="2" y="44"/>
                    <a:pt x="2" y="44"/>
                  </a:cubicBezTo>
                  <a:cubicBezTo>
                    <a:pt x="1" y="44"/>
                    <a:pt x="0" y="45"/>
                    <a:pt x="0" y="46"/>
                  </a:cubicBezTo>
                  <a:cubicBezTo>
                    <a:pt x="0" y="48"/>
                    <a:pt x="1" y="49"/>
                    <a:pt x="2"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07" name="Freeform 107"/>
          <p:cNvSpPr>
            <a:spLocks noEditPoints="1"/>
          </p:cNvSpPr>
          <p:nvPr/>
        </p:nvSpPr>
        <p:spPr bwMode="auto">
          <a:xfrm>
            <a:off x="8256588" y="2305051"/>
            <a:ext cx="481013" cy="323850"/>
          </a:xfrm>
          <a:custGeom>
            <a:avLst/>
            <a:gdLst>
              <a:gd name="T0" fmla="*/ 126 w 128"/>
              <a:gd name="T1" fmla="*/ 82 h 86"/>
              <a:gd name="T2" fmla="*/ 118 w 128"/>
              <a:gd name="T3" fmla="*/ 82 h 86"/>
              <a:gd name="T4" fmla="*/ 118 w 128"/>
              <a:gd name="T5" fmla="*/ 6 h 86"/>
              <a:gd name="T6" fmla="*/ 112 w 128"/>
              <a:gd name="T7" fmla="*/ 0 h 86"/>
              <a:gd name="T8" fmla="*/ 105 w 128"/>
              <a:gd name="T9" fmla="*/ 0 h 86"/>
              <a:gd name="T10" fmla="*/ 99 w 128"/>
              <a:gd name="T11" fmla="*/ 6 h 86"/>
              <a:gd name="T12" fmla="*/ 99 w 128"/>
              <a:gd name="T13" fmla="*/ 82 h 86"/>
              <a:gd name="T14" fmla="*/ 89 w 128"/>
              <a:gd name="T15" fmla="*/ 82 h 86"/>
              <a:gd name="T16" fmla="*/ 89 w 128"/>
              <a:gd name="T17" fmla="*/ 28 h 86"/>
              <a:gd name="T18" fmla="*/ 83 w 128"/>
              <a:gd name="T19" fmla="*/ 22 h 86"/>
              <a:gd name="T20" fmla="*/ 75 w 128"/>
              <a:gd name="T21" fmla="*/ 22 h 86"/>
              <a:gd name="T22" fmla="*/ 69 w 128"/>
              <a:gd name="T23" fmla="*/ 28 h 86"/>
              <a:gd name="T24" fmla="*/ 69 w 128"/>
              <a:gd name="T25" fmla="*/ 82 h 86"/>
              <a:gd name="T26" fmla="*/ 59 w 128"/>
              <a:gd name="T27" fmla="*/ 82 h 86"/>
              <a:gd name="T28" fmla="*/ 59 w 128"/>
              <a:gd name="T29" fmla="*/ 50 h 86"/>
              <a:gd name="T30" fmla="*/ 53 w 128"/>
              <a:gd name="T31" fmla="*/ 44 h 86"/>
              <a:gd name="T32" fmla="*/ 45 w 128"/>
              <a:gd name="T33" fmla="*/ 44 h 86"/>
              <a:gd name="T34" fmla="*/ 39 w 128"/>
              <a:gd name="T35" fmla="*/ 50 h 86"/>
              <a:gd name="T36" fmla="*/ 39 w 128"/>
              <a:gd name="T37" fmla="*/ 82 h 86"/>
              <a:gd name="T38" fmla="*/ 29 w 128"/>
              <a:gd name="T39" fmla="*/ 82 h 86"/>
              <a:gd name="T40" fmla="*/ 29 w 128"/>
              <a:gd name="T41" fmla="*/ 73 h 86"/>
              <a:gd name="T42" fmla="*/ 23 w 128"/>
              <a:gd name="T43" fmla="*/ 67 h 86"/>
              <a:gd name="T44" fmla="*/ 16 w 128"/>
              <a:gd name="T45" fmla="*/ 67 h 86"/>
              <a:gd name="T46" fmla="*/ 10 w 128"/>
              <a:gd name="T47" fmla="*/ 73 h 86"/>
              <a:gd name="T48" fmla="*/ 10 w 128"/>
              <a:gd name="T49" fmla="*/ 82 h 86"/>
              <a:gd name="T50" fmla="*/ 2 w 128"/>
              <a:gd name="T51" fmla="*/ 82 h 86"/>
              <a:gd name="T52" fmla="*/ 0 w 128"/>
              <a:gd name="T53" fmla="*/ 84 h 86"/>
              <a:gd name="T54" fmla="*/ 2 w 128"/>
              <a:gd name="T55" fmla="*/ 86 h 86"/>
              <a:gd name="T56" fmla="*/ 126 w 128"/>
              <a:gd name="T57" fmla="*/ 86 h 86"/>
              <a:gd name="T58" fmla="*/ 128 w 128"/>
              <a:gd name="T59" fmla="*/ 84 h 86"/>
              <a:gd name="T60" fmla="*/ 126 w 128"/>
              <a:gd name="T61" fmla="*/ 82 h 86"/>
              <a:gd name="T62" fmla="*/ 25 w 128"/>
              <a:gd name="T63" fmla="*/ 82 h 86"/>
              <a:gd name="T64" fmla="*/ 14 w 128"/>
              <a:gd name="T65" fmla="*/ 82 h 86"/>
              <a:gd name="T66" fmla="*/ 14 w 128"/>
              <a:gd name="T67" fmla="*/ 71 h 86"/>
              <a:gd name="T68" fmla="*/ 25 w 128"/>
              <a:gd name="T69" fmla="*/ 71 h 86"/>
              <a:gd name="T70" fmla="*/ 25 w 128"/>
              <a:gd name="T71" fmla="*/ 82 h 86"/>
              <a:gd name="T72" fmla="*/ 54 w 128"/>
              <a:gd name="T73" fmla="*/ 82 h 86"/>
              <a:gd name="T74" fmla="*/ 44 w 128"/>
              <a:gd name="T75" fmla="*/ 82 h 86"/>
              <a:gd name="T76" fmla="*/ 44 w 128"/>
              <a:gd name="T77" fmla="*/ 49 h 86"/>
              <a:gd name="T78" fmla="*/ 54 w 128"/>
              <a:gd name="T79" fmla="*/ 49 h 86"/>
              <a:gd name="T80" fmla="*/ 54 w 128"/>
              <a:gd name="T81" fmla="*/ 82 h 86"/>
              <a:gd name="T82" fmla="*/ 84 w 128"/>
              <a:gd name="T83" fmla="*/ 82 h 86"/>
              <a:gd name="T84" fmla="*/ 74 w 128"/>
              <a:gd name="T85" fmla="*/ 82 h 86"/>
              <a:gd name="T86" fmla="*/ 74 w 128"/>
              <a:gd name="T87" fmla="*/ 27 h 86"/>
              <a:gd name="T88" fmla="*/ 84 w 128"/>
              <a:gd name="T89" fmla="*/ 27 h 86"/>
              <a:gd name="T90" fmla="*/ 84 w 128"/>
              <a:gd name="T91" fmla="*/ 82 h 86"/>
              <a:gd name="T92" fmla="*/ 114 w 128"/>
              <a:gd name="T93" fmla="*/ 82 h 86"/>
              <a:gd name="T94" fmla="*/ 103 w 128"/>
              <a:gd name="T95" fmla="*/ 82 h 86"/>
              <a:gd name="T96" fmla="*/ 103 w 128"/>
              <a:gd name="T97" fmla="*/ 4 h 86"/>
              <a:gd name="T98" fmla="*/ 114 w 128"/>
              <a:gd name="T99" fmla="*/ 4 h 86"/>
              <a:gd name="T100" fmla="*/ 114 w 128"/>
              <a:gd name="T101" fmla="*/ 8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8" h="86">
                <a:moveTo>
                  <a:pt x="126" y="82"/>
                </a:moveTo>
                <a:cubicBezTo>
                  <a:pt x="118" y="82"/>
                  <a:pt x="118" y="82"/>
                  <a:pt x="118" y="82"/>
                </a:cubicBezTo>
                <a:cubicBezTo>
                  <a:pt x="118" y="6"/>
                  <a:pt x="118" y="6"/>
                  <a:pt x="118" y="6"/>
                </a:cubicBezTo>
                <a:cubicBezTo>
                  <a:pt x="118" y="3"/>
                  <a:pt x="116" y="0"/>
                  <a:pt x="112" y="0"/>
                </a:cubicBezTo>
                <a:cubicBezTo>
                  <a:pt x="105" y="0"/>
                  <a:pt x="105" y="0"/>
                  <a:pt x="105" y="0"/>
                </a:cubicBezTo>
                <a:cubicBezTo>
                  <a:pt x="101" y="0"/>
                  <a:pt x="99" y="3"/>
                  <a:pt x="99" y="6"/>
                </a:cubicBezTo>
                <a:cubicBezTo>
                  <a:pt x="99" y="82"/>
                  <a:pt x="99" y="82"/>
                  <a:pt x="99" y="82"/>
                </a:cubicBezTo>
                <a:cubicBezTo>
                  <a:pt x="89" y="82"/>
                  <a:pt x="89" y="82"/>
                  <a:pt x="89" y="82"/>
                </a:cubicBezTo>
                <a:cubicBezTo>
                  <a:pt x="89" y="28"/>
                  <a:pt x="89" y="28"/>
                  <a:pt x="89" y="28"/>
                </a:cubicBezTo>
                <a:cubicBezTo>
                  <a:pt x="89" y="25"/>
                  <a:pt x="86" y="22"/>
                  <a:pt x="83" y="22"/>
                </a:cubicBezTo>
                <a:cubicBezTo>
                  <a:pt x="75" y="22"/>
                  <a:pt x="75" y="22"/>
                  <a:pt x="75" y="22"/>
                </a:cubicBezTo>
                <a:cubicBezTo>
                  <a:pt x="72" y="22"/>
                  <a:pt x="69" y="25"/>
                  <a:pt x="69" y="28"/>
                </a:cubicBezTo>
                <a:cubicBezTo>
                  <a:pt x="69" y="82"/>
                  <a:pt x="69" y="82"/>
                  <a:pt x="69" y="82"/>
                </a:cubicBezTo>
                <a:cubicBezTo>
                  <a:pt x="59" y="82"/>
                  <a:pt x="59" y="82"/>
                  <a:pt x="59" y="82"/>
                </a:cubicBezTo>
                <a:cubicBezTo>
                  <a:pt x="59" y="50"/>
                  <a:pt x="59" y="50"/>
                  <a:pt x="59" y="50"/>
                </a:cubicBezTo>
                <a:cubicBezTo>
                  <a:pt x="59" y="47"/>
                  <a:pt x="56" y="44"/>
                  <a:pt x="53" y="44"/>
                </a:cubicBezTo>
                <a:cubicBezTo>
                  <a:pt x="45" y="44"/>
                  <a:pt x="45" y="44"/>
                  <a:pt x="45" y="44"/>
                </a:cubicBezTo>
                <a:cubicBezTo>
                  <a:pt x="42" y="44"/>
                  <a:pt x="39" y="47"/>
                  <a:pt x="39" y="50"/>
                </a:cubicBezTo>
                <a:cubicBezTo>
                  <a:pt x="39" y="82"/>
                  <a:pt x="39" y="82"/>
                  <a:pt x="39" y="82"/>
                </a:cubicBezTo>
                <a:cubicBezTo>
                  <a:pt x="29" y="82"/>
                  <a:pt x="29" y="82"/>
                  <a:pt x="29" y="82"/>
                </a:cubicBezTo>
                <a:cubicBezTo>
                  <a:pt x="29" y="73"/>
                  <a:pt x="29" y="73"/>
                  <a:pt x="29" y="73"/>
                </a:cubicBezTo>
                <a:cubicBezTo>
                  <a:pt x="29" y="69"/>
                  <a:pt x="27" y="67"/>
                  <a:pt x="23" y="67"/>
                </a:cubicBezTo>
                <a:cubicBezTo>
                  <a:pt x="16" y="67"/>
                  <a:pt x="16" y="67"/>
                  <a:pt x="16" y="67"/>
                </a:cubicBezTo>
                <a:cubicBezTo>
                  <a:pt x="13" y="67"/>
                  <a:pt x="10" y="69"/>
                  <a:pt x="10" y="73"/>
                </a:cubicBezTo>
                <a:cubicBezTo>
                  <a:pt x="10" y="82"/>
                  <a:pt x="10" y="82"/>
                  <a:pt x="10" y="82"/>
                </a:cubicBezTo>
                <a:cubicBezTo>
                  <a:pt x="2" y="82"/>
                  <a:pt x="2" y="82"/>
                  <a:pt x="2" y="82"/>
                </a:cubicBezTo>
                <a:cubicBezTo>
                  <a:pt x="1" y="82"/>
                  <a:pt x="0" y="83"/>
                  <a:pt x="0" y="84"/>
                </a:cubicBezTo>
                <a:cubicBezTo>
                  <a:pt x="0" y="85"/>
                  <a:pt x="1" y="86"/>
                  <a:pt x="2" y="86"/>
                </a:cubicBezTo>
                <a:cubicBezTo>
                  <a:pt x="126" y="86"/>
                  <a:pt x="126" y="86"/>
                  <a:pt x="126" y="86"/>
                </a:cubicBezTo>
                <a:cubicBezTo>
                  <a:pt x="127" y="86"/>
                  <a:pt x="128" y="85"/>
                  <a:pt x="128" y="84"/>
                </a:cubicBezTo>
                <a:cubicBezTo>
                  <a:pt x="128" y="83"/>
                  <a:pt x="127" y="82"/>
                  <a:pt x="126" y="82"/>
                </a:cubicBezTo>
                <a:close/>
                <a:moveTo>
                  <a:pt x="25" y="82"/>
                </a:moveTo>
                <a:cubicBezTo>
                  <a:pt x="14" y="82"/>
                  <a:pt x="14" y="82"/>
                  <a:pt x="14" y="82"/>
                </a:cubicBezTo>
                <a:cubicBezTo>
                  <a:pt x="14" y="71"/>
                  <a:pt x="14" y="71"/>
                  <a:pt x="14" y="71"/>
                </a:cubicBezTo>
                <a:cubicBezTo>
                  <a:pt x="25" y="71"/>
                  <a:pt x="25" y="71"/>
                  <a:pt x="25" y="71"/>
                </a:cubicBezTo>
                <a:lnTo>
                  <a:pt x="25" y="82"/>
                </a:lnTo>
                <a:close/>
                <a:moveTo>
                  <a:pt x="54" y="82"/>
                </a:moveTo>
                <a:cubicBezTo>
                  <a:pt x="44" y="82"/>
                  <a:pt x="44" y="82"/>
                  <a:pt x="44" y="82"/>
                </a:cubicBezTo>
                <a:cubicBezTo>
                  <a:pt x="44" y="49"/>
                  <a:pt x="44" y="49"/>
                  <a:pt x="44" y="49"/>
                </a:cubicBezTo>
                <a:cubicBezTo>
                  <a:pt x="54" y="49"/>
                  <a:pt x="54" y="49"/>
                  <a:pt x="54" y="49"/>
                </a:cubicBezTo>
                <a:lnTo>
                  <a:pt x="54" y="82"/>
                </a:lnTo>
                <a:close/>
                <a:moveTo>
                  <a:pt x="84" y="82"/>
                </a:moveTo>
                <a:cubicBezTo>
                  <a:pt x="74" y="82"/>
                  <a:pt x="74" y="82"/>
                  <a:pt x="74" y="82"/>
                </a:cubicBezTo>
                <a:cubicBezTo>
                  <a:pt x="74" y="27"/>
                  <a:pt x="74" y="27"/>
                  <a:pt x="74" y="27"/>
                </a:cubicBezTo>
                <a:cubicBezTo>
                  <a:pt x="84" y="27"/>
                  <a:pt x="84" y="27"/>
                  <a:pt x="84" y="27"/>
                </a:cubicBezTo>
                <a:lnTo>
                  <a:pt x="84" y="82"/>
                </a:lnTo>
                <a:close/>
                <a:moveTo>
                  <a:pt x="114" y="82"/>
                </a:moveTo>
                <a:cubicBezTo>
                  <a:pt x="103" y="82"/>
                  <a:pt x="103" y="82"/>
                  <a:pt x="103" y="82"/>
                </a:cubicBezTo>
                <a:cubicBezTo>
                  <a:pt x="103" y="4"/>
                  <a:pt x="103" y="4"/>
                  <a:pt x="103" y="4"/>
                </a:cubicBezTo>
                <a:cubicBezTo>
                  <a:pt x="114" y="4"/>
                  <a:pt x="114" y="4"/>
                  <a:pt x="114" y="4"/>
                </a:cubicBezTo>
                <a:lnTo>
                  <a:pt x="114" y="82"/>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8" name="Freeform 108"/>
          <p:cNvSpPr>
            <a:spLocks noEditPoints="1"/>
          </p:cNvSpPr>
          <p:nvPr/>
        </p:nvSpPr>
        <p:spPr bwMode="auto">
          <a:xfrm>
            <a:off x="7296150" y="2320926"/>
            <a:ext cx="479425" cy="292100"/>
          </a:xfrm>
          <a:custGeom>
            <a:avLst/>
            <a:gdLst>
              <a:gd name="T0" fmla="*/ 126 w 128"/>
              <a:gd name="T1" fmla="*/ 74 h 78"/>
              <a:gd name="T2" fmla="*/ 114 w 128"/>
              <a:gd name="T3" fmla="*/ 74 h 78"/>
              <a:gd name="T4" fmla="*/ 114 w 128"/>
              <a:gd name="T5" fmla="*/ 50 h 78"/>
              <a:gd name="T6" fmla="*/ 108 w 128"/>
              <a:gd name="T7" fmla="*/ 44 h 78"/>
              <a:gd name="T8" fmla="*/ 94 w 128"/>
              <a:gd name="T9" fmla="*/ 44 h 78"/>
              <a:gd name="T10" fmla="*/ 88 w 128"/>
              <a:gd name="T11" fmla="*/ 50 h 78"/>
              <a:gd name="T12" fmla="*/ 88 w 128"/>
              <a:gd name="T13" fmla="*/ 74 h 78"/>
              <a:gd name="T14" fmla="*/ 77 w 128"/>
              <a:gd name="T15" fmla="*/ 74 h 78"/>
              <a:gd name="T16" fmla="*/ 77 w 128"/>
              <a:gd name="T17" fmla="*/ 6 h 78"/>
              <a:gd name="T18" fmla="*/ 71 w 128"/>
              <a:gd name="T19" fmla="*/ 0 h 78"/>
              <a:gd name="T20" fmla="*/ 57 w 128"/>
              <a:gd name="T21" fmla="*/ 0 h 78"/>
              <a:gd name="T22" fmla="*/ 51 w 128"/>
              <a:gd name="T23" fmla="*/ 6 h 78"/>
              <a:gd name="T24" fmla="*/ 51 w 128"/>
              <a:gd name="T25" fmla="*/ 74 h 78"/>
              <a:gd name="T26" fmla="*/ 40 w 128"/>
              <a:gd name="T27" fmla="*/ 74 h 78"/>
              <a:gd name="T28" fmla="*/ 40 w 128"/>
              <a:gd name="T29" fmla="*/ 35 h 78"/>
              <a:gd name="T30" fmla="*/ 34 w 128"/>
              <a:gd name="T31" fmla="*/ 29 h 78"/>
              <a:gd name="T32" fmla="*/ 20 w 128"/>
              <a:gd name="T33" fmla="*/ 29 h 78"/>
              <a:gd name="T34" fmla="*/ 14 w 128"/>
              <a:gd name="T35" fmla="*/ 35 h 78"/>
              <a:gd name="T36" fmla="*/ 14 w 128"/>
              <a:gd name="T37" fmla="*/ 74 h 78"/>
              <a:gd name="T38" fmla="*/ 2 w 128"/>
              <a:gd name="T39" fmla="*/ 74 h 78"/>
              <a:gd name="T40" fmla="*/ 0 w 128"/>
              <a:gd name="T41" fmla="*/ 76 h 78"/>
              <a:gd name="T42" fmla="*/ 2 w 128"/>
              <a:gd name="T43" fmla="*/ 78 h 78"/>
              <a:gd name="T44" fmla="*/ 126 w 128"/>
              <a:gd name="T45" fmla="*/ 78 h 78"/>
              <a:gd name="T46" fmla="*/ 128 w 128"/>
              <a:gd name="T47" fmla="*/ 76 h 78"/>
              <a:gd name="T48" fmla="*/ 126 w 128"/>
              <a:gd name="T49" fmla="*/ 74 h 78"/>
              <a:gd name="T50" fmla="*/ 36 w 128"/>
              <a:gd name="T51" fmla="*/ 74 h 78"/>
              <a:gd name="T52" fmla="*/ 18 w 128"/>
              <a:gd name="T53" fmla="*/ 74 h 78"/>
              <a:gd name="T54" fmla="*/ 18 w 128"/>
              <a:gd name="T55" fmla="*/ 34 h 78"/>
              <a:gd name="T56" fmla="*/ 36 w 128"/>
              <a:gd name="T57" fmla="*/ 34 h 78"/>
              <a:gd name="T58" fmla="*/ 36 w 128"/>
              <a:gd name="T59" fmla="*/ 74 h 78"/>
              <a:gd name="T60" fmla="*/ 73 w 128"/>
              <a:gd name="T61" fmla="*/ 74 h 78"/>
              <a:gd name="T62" fmla="*/ 55 w 128"/>
              <a:gd name="T63" fmla="*/ 74 h 78"/>
              <a:gd name="T64" fmla="*/ 55 w 128"/>
              <a:gd name="T65" fmla="*/ 4 h 78"/>
              <a:gd name="T66" fmla="*/ 73 w 128"/>
              <a:gd name="T67" fmla="*/ 4 h 78"/>
              <a:gd name="T68" fmla="*/ 73 w 128"/>
              <a:gd name="T69" fmla="*/ 74 h 78"/>
              <a:gd name="T70" fmla="*/ 110 w 128"/>
              <a:gd name="T71" fmla="*/ 74 h 78"/>
              <a:gd name="T72" fmla="*/ 92 w 128"/>
              <a:gd name="T73" fmla="*/ 74 h 78"/>
              <a:gd name="T74" fmla="*/ 92 w 128"/>
              <a:gd name="T75" fmla="*/ 49 h 78"/>
              <a:gd name="T76" fmla="*/ 110 w 128"/>
              <a:gd name="T77" fmla="*/ 49 h 78"/>
              <a:gd name="T78" fmla="*/ 110 w 128"/>
              <a:gd name="T79" fmla="*/ 7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 h="78">
                <a:moveTo>
                  <a:pt x="126" y="74"/>
                </a:moveTo>
                <a:cubicBezTo>
                  <a:pt x="114" y="74"/>
                  <a:pt x="114" y="74"/>
                  <a:pt x="114" y="74"/>
                </a:cubicBezTo>
                <a:cubicBezTo>
                  <a:pt x="114" y="50"/>
                  <a:pt x="114" y="50"/>
                  <a:pt x="114" y="50"/>
                </a:cubicBezTo>
                <a:cubicBezTo>
                  <a:pt x="114" y="47"/>
                  <a:pt x="112" y="44"/>
                  <a:pt x="108" y="44"/>
                </a:cubicBezTo>
                <a:cubicBezTo>
                  <a:pt x="94" y="44"/>
                  <a:pt x="94" y="44"/>
                  <a:pt x="94" y="44"/>
                </a:cubicBezTo>
                <a:cubicBezTo>
                  <a:pt x="90" y="44"/>
                  <a:pt x="88" y="47"/>
                  <a:pt x="88" y="50"/>
                </a:cubicBezTo>
                <a:cubicBezTo>
                  <a:pt x="88" y="74"/>
                  <a:pt x="88" y="74"/>
                  <a:pt x="88" y="74"/>
                </a:cubicBezTo>
                <a:cubicBezTo>
                  <a:pt x="77" y="74"/>
                  <a:pt x="77" y="74"/>
                  <a:pt x="77" y="74"/>
                </a:cubicBezTo>
                <a:cubicBezTo>
                  <a:pt x="77" y="6"/>
                  <a:pt x="77" y="6"/>
                  <a:pt x="77" y="6"/>
                </a:cubicBezTo>
                <a:cubicBezTo>
                  <a:pt x="77" y="2"/>
                  <a:pt x="75" y="0"/>
                  <a:pt x="71" y="0"/>
                </a:cubicBezTo>
                <a:cubicBezTo>
                  <a:pt x="57" y="0"/>
                  <a:pt x="57" y="0"/>
                  <a:pt x="57" y="0"/>
                </a:cubicBezTo>
                <a:cubicBezTo>
                  <a:pt x="53" y="0"/>
                  <a:pt x="51" y="2"/>
                  <a:pt x="51" y="6"/>
                </a:cubicBezTo>
                <a:cubicBezTo>
                  <a:pt x="51" y="74"/>
                  <a:pt x="51" y="74"/>
                  <a:pt x="51" y="74"/>
                </a:cubicBezTo>
                <a:cubicBezTo>
                  <a:pt x="40" y="74"/>
                  <a:pt x="40" y="74"/>
                  <a:pt x="40" y="74"/>
                </a:cubicBezTo>
                <a:cubicBezTo>
                  <a:pt x="40" y="35"/>
                  <a:pt x="40" y="35"/>
                  <a:pt x="40" y="35"/>
                </a:cubicBezTo>
                <a:cubicBezTo>
                  <a:pt x="40" y="32"/>
                  <a:pt x="38" y="29"/>
                  <a:pt x="34" y="29"/>
                </a:cubicBezTo>
                <a:cubicBezTo>
                  <a:pt x="20" y="29"/>
                  <a:pt x="20" y="29"/>
                  <a:pt x="20" y="29"/>
                </a:cubicBezTo>
                <a:cubicBezTo>
                  <a:pt x="16" y="29"/>
                  <a:pt x="14" y="32"/>
                  <a:pt x="14" y="35"/>
                </a:cubicBezTo>
                <a:cubicBezTo>
                  <a:pt x="14" y="74"/>
                  <a:pt x="14" y="74"/>
                  <a:pt x="14" y="74"/>
                </a:cubicBezTo>
                <a:cubicBezTo>
                  <a:pt x="2" y="74"/>
                  <a:pt x="2" y="74"/>
                  <a:pt x="2" y="74"/>
                </a:cubicBezTo>
                <a:cubicBezTo>
                  <a:pt x="1" y="74"/>
                  <a:pt x="0" y="75"/>
                  <a:pt x="0" y="76"/>
                </a:cubicBezTo>
                <a:cubicBezTo>
                  <a:pt x="0" y="77"/>
                  <a:pt x="1" y="78"/>
                  <a:pt x="2" y="78"/>
                </a:cubicBezTo>
                <a:cubicBezTo>
                  <a:pt x="126" y="78"/>
                  <a:pt x="126" y="78"/>
                  <a:pt x="126" y="78"/>
                </a:cubicBezTo>
                <a:cubicBezTo>
                  <a:pt x="127" y="78"/>
                  <a:pt x="128" y="77"/>
                  <a:pt x="128" y="76"/>
                </a:cubicBezTo>
                <a:cubicBezTo>
                  <a:pt x="128" y="75"/>
                  <a:pt x="127" y="74"/>
                  <a:pt x="126" y="74"/>
                </a:cubicBezTo>
                <a:close/>
                <a:moveTo>
                  <a:pt x="36" y="74"/>
                </a:moveTo>
                <a:cubicBezTo>
                  <a:pt x="18" y="74"/>
                  <a:pt x="18" y="74"/>
                  <a:pt x="18" y="74"/>
                </a:cubicBezTo>
                <a:cubicBezTo>
                  <a:pt x="18" y="34"/>
                  <a:pt x="18" y="34"/>
                  <a:pt x="18" y="34"/>
                </a:cubicBezTo>
                <a:cubicBezTo>
                  <a:pt x="36" y="34"/>
                  <a:pt x="36" y="34"/>
                  <a:pt x="36" y="34"/>
                </a:cubicBezTo>
                <a:lnTo>
                  <a:pt x="36" y="74"/>
                </a:lnTo>
                <a:close/>
                <a:moveTo>
                  <a:pt x="73" y="74"/>
                </a:moveTo>
                <a:cubicBezTo>
                  <a:pt x="55" y="74"/>
                  <a:pt x="55" y="74"/>
                  <a:pt x="55" y="74"/>
                </a:cubicBezTo>
                <a:cubicBezTo>
                  <a:pt x="55" y="4"/>
                  <a:pt x="55" y="4"/>
                  <a:pt x="55" y="4"/>
                </a:cubicBezTo>
                <a:cubicBezTo>
                  <a:pt x="73" y="4"/>
                  <a:pt x="73" y="4"/>
                  <a:pt x="73" y="4"/>
                </a:cubicBezTo>
                <a:lnTo>
                  <a:pt x="73" y="74"/>
                </a:lnTo>
                <a:close/>
                <a:moveTo>
                  <a:pt x="110" y="74"/>
                </a:moveTo>
                <a:cubicBezTo>
                  <a:pt x="92" y="74"/>
                  <a:pt x="92" y="74"/>
                  <a:pt x="92" y="74"/>
                </a:cubicBezTo>
                <a:cubicBezTo>
                  <a:pt x="92" y="49"/>
                  <a:pt x="92" y="49"/>
                  <a:pt x="92" y="49"/>
                </a:cubicBezTo>
                <a:cubicBezTo>
                  <a:pt x="110" y="49"/>
                  <a:pt x="110" y="49"/>
                  <a:pt x="110" y="49"/>
                </a:cubicBezTo>
                <a:lnTo>
                  <a:pt x="110" y="74"/>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97" name="组合 196"/>
          <p:cNvGrpSpPr/>
          <p:nvPr/>
        </p:nvGrpSpPr>
        <p:grpSpPr>
          <a:xfrm>
            <a:off x="6334125" y="2227263"/>
            <a:ext cx="481013" cy="479425"/>
            <a:chOff x="6334125" y="2227263"/>
            <a:chExt cx="481013" cy="479425"/>
          </a:xfrm>
          <a:solidFill>
            <a:schemeClr val="bg1"/>
          </a:solidFill>
        </p:grpSpPr>
        <p:sp>
          <p:nvSpPr>
            <p:cNvPr id="109" name="Freeform 109"/>
            <p:cNvSpPr>
              <a:spLocks noEditPoints="1"/>
            </p:cNvSpPr>
            <p:nvPr/>
          </p:nvSpPr>
          <p:spPr bwMode="auto">
            <a:xfrm>
              <a:off x="6334125" y="2227263"/>
              <a:ext cx="454025" cy="479425"/>
            </a:xfrm>
            <a:custGeom>
              <a:avLst/>
              <a:gdLst>
                <a:gd name="T0" fmla="*/ 66 w 121"/>
                <a:gd name="T1" fmla="*/ 0 h 128"/>
                <a:gd name="T2" fmla="*/ 64 w 121"/>
                <a:gd name="T3" fmla="*/ 0 h 128"/>
                <a:gd name="T4" fmla="*/ 9 w 121"/>
                <a:gd name="T5" fmla="*/ 32 h 128"/>
                <a:gd name="T6" fmla="*/ 0 w 121"/>
                <a:gd name="T7" fmla="*/ 64 h 128"/>
                <a:gd name="T8" fmla="*/ 64 w 121"/>
                <a:gd name="T9" fmla="*/ 128 h 128"/>
                <a:gd name="T10" fmla="*/ 119 w 121"/>
                <a:gd name="T11" fmla="*/ 96 h 128"/>
                <a:gd name="T12" fmla="*/ 121 w 121"/>
                <a:gd name="T13" fmla="*/ 94 h 128"/>
                <a:gd name="T14" fmla="*/ 66 w 121"/>
                <a:gd name="T15" fmla="*/ 63 h 128"/>
                <a:gd name="T16" fmla="*/ 66 w 121"/>
                <a:gd name="T17" fmla="*/ 0 h 128"/>
                <a:gd name="T18" fmla="*/ 114 w 121"/>
                <a:gd name="T19" fmla="*/ 96 h 128"/>
                <a:gd name="T20" fmla="*/ 113 w 121"/>
                <a:gd name="T21" fmla="*/ 97 h 128"/>
                <a:gd name="T22" fmla="*/ 94 w 121"/>
                <a:gd name="T23" fmla="*/ 115 h 128"/>
                <a:gd name="T24" fmla="*/ 80 w 121"/>
                <a:gd name="T25" fmla="*/ 121 h 128"/>
                <a:gd name="T26" fmla="*/ 64 w 121"/>
                <a:gd name="T27" fmla="*/ 123 h 128"/>
                <a:gd name="T28" fmla="*/ 41 w 121"/>
                <a:gd name="T29" fmla="*/ 119 h 128"/>
                <a:gd name="T30" fmla="*/ 22 w 121"/>
                <a:gd name="T31" fmla="*/ 106 h 128"/>
                <a:gd name="T32" fmla="*/ 9 w 121"/>
                <a:gd name="T33" fmla="*/ 87 h 128"/>
                <a:gd name="T34" fmla="*/ 5 w 121"/>
                <a:gd name="T35" fmla="*/ 64 h 128"/>
                <a:gd name="T36" fmla="*/ 7 w 121"/>
                <a:gd name="T37" fmla="*/ 48 h 128"/>
                <a:gd name="T38" fmla="*/ 12 w 121"/>
                <a:gd name="T39" fmla="*/ 34 h 128"/>
                <a:gd name="T40" fmla="*/ 34 w 121"/>
                <a:gd name="T41" fmla="*/ 13 h 128"/>
                <a:gd name="T42" fmla="*/ 48 w 121"/>
                <a:gd name="T43" fmla="*/ 7 h 128"/>
                <a:gd name="T44" fmla="*/ 60 w 121"/>
                <a:gd name="T45" fmla="*/ 5 h 128"/>
                <a:gd name="T46" fmla="*/ 62 w 121"/>
                <a:gd name="T47" fmla="*/ 5 h 128"/>
                <a:gd name="T48" fmla="*/ 62 w 121"/>
                <a:gd name="T49" fmla="*/ 64 h 128"/>
                <a:gd name="T50" fmla="*/ 63 w 121"/>
                <a:gd name="T51" fmla="*/ 66 h 128"/>
                <a:gd name="T52" fmla="*/ 64 w 121"/>
                <a:gd name="T53" fmla="*/ 67 h 128"/>
                <a:gd name="T54" fmla="*/ 114 w 121"/>
                <a:gd name="T55"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1" h="128">
                  <a:moveTo>
                    <a:pt x="66" y="0"/>
                  </a:moveTo>
                  <a:cubicBezTo>
                    <a:pt x="66" y="0"/>
                    <a:pt x="65" y="0"/>
                    <a:pt x="64" y="0"/>
                  </a:cubicBezTo>
                  <a:cubicBezTo>
                    <a:pt x="41" y="0"/>
                    <a:pt x="20" y="12"/>
                    <a:pt x="9" y="32"/>
                  </a:cubicBezTo>
                  <a:cubicBezTo>
                    <a:pt x="3" y="42"/>
                    <a:pt x="0" y="53"/>
                    <a:pt x="0" y="64"/>
                  </a:cubicBezTo>
                  <a:cubicBezTo>
                    <a:pt x="0" y="99"/>
                    <a:pt x="29" y="128"/>
                    <a:pt x="64" y="128"/>
                  </a:cubicBezTo>
                  <a:cubicBezTo>
                    <a:pt x="87" y="128"/>
                    <a:pt x="108" y="116"/>
                    <a:pt x="119" y="96"/>
                  </a:cubicBezTo>
                  <a:cubicBezTo>
                    <a:pt x="120" y="95"/>
                    <a:pt x="120" y="95"/>
                    <a:pt x="121" y="94"/>
                  </a:cubicBezTo>
                  <a:cubicBezTo>
                    <a:pt x="66" y="63"/>
                    <a:pt x="66" y="63"/>
                    <a:pt x="66" y="63"/>
                  </a:cubicBezTo>
                  <a:lnTo>
                    <a:pt x="66" y="0"/>
                  </a:lnTo>
                  <a:close/>
                  <a:moveTo>
                    <a:pt x="114" y="96"/>
                  </a:moveTo>
                  <a:cubicBezTo>
                    <a:pt x="113" y="97"/>
                    <a:pt x="113" y="97"/>
                    <a:pt x="113" y="97"/>
                  </a:cubicBezTo>
                  <a:cubicBezTo>
                    <a:pt x="109" y="104"/>
                    <a:pt x="102" y="111"/>
                    <a:pt x="94" y="115"/>
                  </a:cubicBezTo>
                  <a:cubicBezTo>
                    <a:pt x="90" y="118"/>
                    <a:pt x="85" y="120"/>
                    <a:pt x="80" y="121"/>
                  </a:cubicBezTo>
                  <a:cubicBezTo>
                    <a:pt x="75" y="123"/>
                    <a:pt x="69" y="123"/>
                    <a:pt x="64" y="123"/>
                  </a:cubicBezTo>
                  <a:cubicBezTo>
                    <a:pt x="56" y="123"/>
                    <a:pt x="48" y="122"/>
                    <a:pt x="41" y="119"/>
                  </a:cubicBezTo>
                  <a:cubicBezTo>
                    <a:pt x="34" y="116"/>
                    <a:pt x="27" y="111"/>
                    <a:pt x="22" y="106"/>
                  </a:cubicBezTo>
                  <a:cubicBezTo>
                    <a:pt x="16" y="101"/>
                    <a:pt x="12" y="94"/>
                    <a:pt x="9" y="87"/>
                  </a:cubicBezTo>
                  <a:cubicBezTo>
                    <a:pt x="6" y="80"/>
                    <a:pt x="5" y="72"/>
                    <a:pt x="5" y="64"/>
                  </a:cubicBezTo>
                  <a:cubicBezTo>
                    <a:pt x="5" y="59"/>
                    <a:pt x="5" y="53"/>
                    <a:pt x="7" y="48"/>
                  </a:cubicBezTo>
                  <a:cubicBezTo>
                    <a:pt x="8" y="43"/>
                    <a:pt x="10" y="39"/>
                    <a:pt x="12" y="34"/>
                  </a:cubicBezTo>
                  <a:cubicBezTo>
                    <a:pt x="18" y="25"/>
                    <a:pt x="25" y="18"/>
                    <a:pt x="34" y="13"/>
                  </a:cubicBezTo>
                  <a:cubicBezTo>
                    <a:pt x="38" y="10"/>
                    <a:pt x="43" y="8"/>
                    <a:pt x="48" y="7"/>
                  </a:cubicBezTo>
                  <a:cubicBezTo>
                    <a:pt x="52" y="6"/>
                    <a:pt x="56" y="5"/>
                    <a:pt x="60" y="5"/>
                  </a:cubicBezTo>
                  <a:cubicBezTo>
                    <a:pt x="62" y="5"/>
                    <a:pt x="62" y="5"/>
                    <a:pt x="62" y="5"/>
                  </a:cubicBezTo>
                  <a:cubicBezTo>
                    <a:pt x="62" y="64"/>
                    <a:pt x="62" y="64"/>
                    <a:pt x="62" y="64"/>
                  </a:cubicBezTo>
                  <a:cubicBezTo>
                    <a:pt x="62" y="65"/>
                    <a:pt x="62" y="66"/>
                    <a:pt x="63" y="66"/>
                  </a:cubicBezTo>
                  <a:cubicBezTo>
                    <a:pt x="64" y="67"/>
                    <a:pt x="64" y="67"/>
                    <a:pt x="64" y="67"/>
                  </a:cubicBezTo>
                  <a:lnTo>
                    <a:pt x="11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0" name="Freeform 110"/>
            <p:cNvSpPr/>
            <p:nvPr/>
          </p:nvSpPr>
          <p:spPr bwMode="auto">
            <a:xfrm>
              <a:off x="6623050" y="2233613"/>
              <a:ext cx="192088" cy="304800"/>
            </a:xfrm>
            <a:custGeom>
              <a:avLst/>
              <a:gdLst>
                <a:gd name="T0" fmla="*/ 3 w 51"/>
                <a:gd name="T1" fmla="*/ 0 h 81"/>
                <a:gd name="T2" fmla="*/ 2 w 51"/>
                <a:gd name="T3" fmla="*/ 0 h 81"/>
                <a:gd name="T4" fmla="*/ 0 w 51"/>
                <a:gd name="T5" fmla="*/ 2 h 81"/>
                <a:gd name="T6" fmla="*/ 1 w 51"/>
                <a:gd name="T7" fmla="*/ 4 h 81"/>
                <a:gd name="T8" fmla="*/ 10 w 51"/>
                <a:gd name="T9" fmla="*/ 7 h 81"/>
                <a:gd name="T10" fmla="*/ 29 w 51"/>
                <a:gd name="T11" fmla="*/ 20 h 81"/>
                <a:gd name="T12" fmla="*/ 42 w 51"/>
                <a:gd name="T13" fmla="*/ 39 h 81"/>
                <a:gd name="T14" fmla="*/ 46 w 51"/>
                <a:gd name="T15" fmla="*/ 62 h 81"/>
                <a:gd name="T16" fmla="*/ 44 w 51"/>
                <a:gd name="T17" fmla="*/ 78 h 81"/>
                <a:gd name="T18" fmla="*/ 44 w 51"/>
                <a:gd name="T19" fmla="*/ 78 h 81"/>
                <a:gd name="T20" fmla="*/ 44 w 51"/>
                <a:gd name="T21" fmla="*/ 79 h 81"/>
                <a:gd name="T22" fmla="*/ 46 w 51"/>
                <a:gd name="T23" fmla="*/ 81 h 81"/>
                <a:gd name="T24" fmla="*/ 49 w 51"/>
                <a:gd name="T25" fmla="*/ 80 h 81"/>
                <a:gd name="T26" fmla="*/ 51 w 51"/>
                <a:gd name="T27" fmla="*/ 62 h 81"/>
                <a:gd name="T28" fmla="*/ 3 w 51"/>
                <a:gd name="T2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 h="81">
                  <a:moveTo>
                    <a:pt x="3" y="0"/>
                  </a:moveTo>
                  <a:cubicBezTo>
                    <a:pt x="2" y="0"/>
                    <a:pt x="2" y="0"/>
                    <a:pt x="2" y="0"/>
                  </a:cubicBezTo>
                  <a:cubicBezTo>
                    <a:pt x="1" y="0"/>
                    <a:pt x="0" y="1"/>
                    <a:pt x="0" y="2"/>
                  </a:cubicBezTo>
                  <a:cubicBezTo>
                    <a:pt x="0" y="3"/>
                    <a:pt x="0" y="4"/>
                    <a:pt x="1" y="4"/>
                  </a:cubicBezTo>
                  <a:cubicBezTo>
                    <a:pt x="4" y="5"/>
                    <a:pt x="7" y="6"/>
                    <a:pt x="10" y="7"/>
                  </a:cubicBezTo>
                  <a:cubicBezTo>
                    <a:pt x="17" y="10"/>
                    <a:pt x="24" y="14"/>
                    <a:pt x="29" y="20"/>
                  </a:cubicBezTo>
                  <a:cubicBezTo>
                    <a:pt x="34" y="25"/>
                    <a:pt x="39" y="32"/>
                    <a:pt x="42" y="39"/>
                  </a:cubicBezTo>
                  <a:cubicBezTo>
                    <a:pt x="45" y="46"/>
                    <a:pt x="46" y="54"/>
                    <a:pt x="46" y="62"/>
                  </a:cubicBezTo>
                  <a:cubicBezTo>
                    <a:pt x="46" y="67"/>
                    <a:pt x="46" y="73"/>
                    <a:pt x="44" y="78"/>
                  </a:cubicBezTo>
                  <a:cubicBezTo>
                    <a:pt x="44" y="78"/>
                    <a:pt x="44" y="78"/>
                    <a:pt x="44" y="78"/>
                  </a:cubicBezTo>
                  <a:cubicBezTo>
                    <a:pt x="44" y="79"/>
                    <a:pt x="44" y="79"/>
                    <a:pt x="44" y="79"/>
                  </a:cubicBezTo>
                  <a:cubicBezTo>
                    <a:pt x="44" y="80"/>
                    <a:pt x="45" y="81"/>
                    <a:pt x="46" y="81"/>
                  </a:cubicBezTo>
                  <a:cubicBezTo>
                    <a:pt x="47" y="81"/>
                    <a:pt x="48" y="81"/>
                    <a:pt x="49" y="80"/>
                  </a:cubicBezTo>
                  <a:cubicBezTo>
                    <a:pt x="50" y="74"/>
                    <a:pt x="51" y="68"/>
                    <a:pt x="51" y="62"/>
                  </a:cubicBezTo>
                  <a:cubicBezTo>
                    <a:pt x="51" y="33"/>
                    <a:pt x="31" y="7"/>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11" name="Freeform 111"/>
          <p:cNvSpPr>
            <a:spLocks noEditPoints="1"/>
          </p:cNvSpPr>
          <p:nvPr/>
        </p:nvSpPr>
        <p:spPr bwMode="auto">
          <a:xfrm>
            <a:off x="5365750" y="2227263"/>
            <a:ext cx="495300" cy="479425"/>
          </a:xfrm>
          <a:custGeom>
            <a:avLst/>
            <a:gdLst>
              <a:gd name="T0" fmla="*/ 98 w 132"/>
              <a:gd name="T1" fmla="*/ 9 h 128"/>
              <a:gd name="T2" fmla="*/ 11 w 132"/>
              <a:gd name="T3" fmla="*/ 32 h 128"/>
              <a:gd name="T4" fmla="*/ 34 w 132"/>
              <a:gd name="T5" fmla="*/ 119 h 128"/>
              <a:gd name="T6" fmla="*/ 121 w 132"/>
              <a:gd name="T7" fmla="*/ 96 h 128"/>
              <a:gd name="T8" fmla="*/ 125 w 132"/>
              <a:gd name="T9" fmla="*/ 55 h 128"/>
              <a:gd name="T10" fmla="*/ 125 w 132"/>
              <a:gd name="T11" fmla="*/ 65 h 128"/>
              <a:gd name="T12" fmla="*/ 97 w 132"/>
              <a:gd name="T13" fmla="*/ 79 h 128"/>
              <a:gd name="T14" fmla="*/ 125 w 132"/>
              <a:gd name="T15" fmla="*/ 55 h 128"/>
              <a:gd name="T16" fmla="*/ 123 w 132"/>
              <a:gd name="T17" fmla="*/ 46 h 128"/>
              <a:gd name="T18" fmla="*/ 93 w 132"/>
              <a:gd name="T19" fmla="*/ 77 h 128"/>
              <a:gd name="T20" fmla="*/ 119 w 132"/>
              <a:gd name="T21" fmla="*/ 36 h 128"/>
              <a:gd name="T22" fmla="*/ 111 w 132"/>
              <a:gd name="T23" fmla="*/ 25 h 128"/>
              <a:gd name="T24" fmla="*/ 116 w 132"/>
              <a:gd name="T25" fmla="*/ 31 h 128"/>
              <a:gd name="T26" fmla="*/ 79 w 132"/>
              <a:gd name="T27" fmla="*/ 69 h 128"/>
              <a:gd name="T28" fmla="*/ 110 w 132"/>
              <a:gd name="T29" fmla="*/ 24 h 128"/>
              <a:gd name="T30" fmla="*/ 68 w 132"/>
              <a:gd name="T31" fmla="*/ 5 h 128"/>
              <a:gd name="T32" fmla="*/ 77 w 132"/>
              <a:gd name="T33" fmla="*/ 6 h 128"/>
              <a:gd name="T34" fmla="*/ 68 w 132"/>
              <a:gd name="T35" fmla="*/ 17 h 128"/>
              <a:gd name="T36" fmla="*/ 68 w 132"/>
              <a:gd name="T37" fmla="*/ 24 h 128"/>
              <a:gd name="T38" fmla="*/ 85 w 132"/>
              <a:gd name="T39" fmla="*/ 8 h 128"/>
              <a:gd name="T40" fmla="*/ 95 w 132"/>
              <a:gd name="T41" fmla="*/ 12 h 128"/>
              <a:gd name="T42" fmla="*/ 68 w 132"/>
              <a:gd name="T43" fmla="*/ 24 h 128"/>
              <a:gd name="T44" fmla="*/ 99 w 132"/>
              <a:gd name="T45" fmla="*/ 14 h 128"/>
              <a:gd name="T46" fmla="*/ 106 w 132"/>
              <a:gd name="T47" fmla="*/ 20 h 128"/>
              <a:gd name="T48" fmla="*/ 68 w 132"/>
              <a:gd name="T49" fmla="*/ 59 h 128"/>
              <a:gd name="T50" fmla="*/ 115 w 132"/>
              <a:gd name="T51" fmla="*/ 97 h 128"/>
              <a:gd name="T52" fmla="*/ 95 w 132"/>
              <a:gd name="T53" fmla="*/ 116 h 128"/>
              <a:gd name="T54" fmla="*/ 51 w 132"/>
              <a:gd name="T55" fmla="*/ 121 h 128"/>
              <a:gd name="T56" fmla="*/ 19 w 132"/>
              <a:gd name="T57" fmla="*/ 100 h 128"/>
              <a:gd name="T58" fmla="*/ 7 w 132"/>
              <a:gd name="T59" fmla="*/ 57 h 128"/>
              <a:gd name="T60" fmla="*/ 24 w 132"/>
              <a:gd name="T61" fmla="*/ 22 h 128"/>
              <a:gd name="T62" fmla="*/ 62 w 132"/>
              <a:gd name="T63" fmla="*/ 5 h 128"/>
              <a:gd name="T64" fmla="*/ 64 w 132"/>
              <a:gd name="T65" fmla="*/ 64 h 128"/>
              <a:gd name="T66" fmla="*/ 116 w 132"/>
              <a:gd name="T67" fmla="*/ 96 h 128"/>
              <a:gd name="T68" fmla="*/ 119 w 132"/>
              <a:gd name="T69" fmla="*/ 92 h 128"/>
              <a:gd name="T70" fmla="*/ 125 w 132"/>
              <a:gd name="T71" fmla="*/ 72 h 128"/>
              <a:gd name="T72" fmla="*/ 119 w 132"/>
              <a:gd name="T73" fmla="*/ 9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2" h="128">
                <a:moveTo>
                  <a:pt x="128" y="47"/>
                </a:moveTo>
                <a:cubicBezTo>
                  <a:pt x="123" y="31"/>
                  <a:pt x="113" y="17"/>
                  <a:pt x="98" y="9"/>
                </a:cubicBezTo>
                <a:cubicBezTo>
                  <a:pt x="88" y="3"/>
                  <a:pt x="77" y="0"/>
                  <a:pt x="66" y="0"/>
                </a:cubicBezTo>
                <a:cubicBezTo>
                  <a:pt x="43" y="0"/>
                  <a:pt x="22" y="12"/>
                  <a:pt x="11" y="32"/>
                </a:cubicBezTo>
                <a:cubicBezTo>
                  <a:pt x="2" y="47"/>
                  <a:pt x="0" y="64"/>
                  <a:pt x="4" y="81"/>
                </a:cubicBezTo>
                <a:cubicBezTo>
                  <a:pt x="9" y="97"/>
                  <a:pt x="19" y="111"/>
                  <a:pt x="34" y="119"/>
                </a:cubicBezTo>
                <a:cubicBezTo>
                  <a:pt x="44" y="125"/>
                  <a:pt x="55" y="128"/>
                  <a:pt x="66" y="128"/>
                </a:cubicBezTo>
                <a:cubicBezTo>
                  <a:pt x="89" y="128"/>
                  <a:pt x="110" y="116"/>
                  <a:pt x="121" y="96"/>
                </a:cubicBezTo>
                <a:cubicBezTo>
                  <a:pt x="130" y="81"/>
                  <a:pt x="132" y="64"/>
                  <a:pt x="128" y="47"/>
                </a:cubicBezTo>
                <a:close/>
                <a:moveTo>
                  <a:pt x="125" y="55"/>
                </a:moveTo>
                <a:cubicBezTo>
                  <a:pt x="125" y="58"/>
                  <a:pt x="125" y="61"/>
                  <a:pt x="125" y="65"/>
                </a:cubicBezTo>
                <a:cubicBezTo>
                  <a:pt x="125" y="65"/>
                  <a:pt x="125" y="65"/>
                  <a:pt x="125" y="65"/>
                </a:cubicBezTo>
                <a:cubicBezTo>
                  <a:pt x="106" y="84"/>
                  <a:pt x="106" y="84"/>
                  <a:pt x="106" y="84"/>
                </a:cubicBezTo>
                <a:cubicBezTo>
                  <a:pt x="97" y="79"/>
                  <a:pt x="97" y="79"/>
                  <a:pt x="97" y="79"/>
                </a:cubicBezTo>
                <a:cubicBezTo>
                  <a:pt x="124" y="52"/>
                  <a:pt x="124" y="52"/>
                  <a:pt x="124" y="52"/>
                </a:cubicBezTo>
                <a:lnTo>
                  <a:pt x="125" y="55"/>
                </a:lnTo>
                <a:close/>
                <a:moveTo>
                  <a:pt x="120" y="38"/>
                </a:moveTo>
                <a:cubicBezTo>
                  <a:pt x="121" y="41"/>
                  <a:pt x="122" y="43"/>
                  <a:pt x="123" y="46"/>
                </a:cubicBezTo>
                <a:cubicBezTo>
                  <a:pt x="123" y="47"/>
                  <a:pt x="123" y="47"/>
                  <a:pt x="123" y="47"/>
                </a:cubicBezTo>
                <a:cubicBezTo>
                  <a:pt x="93" y="77"/>
                  <a:pt x="93" y="77"/>
                  <a:pt x="93" y="77"/>
                </a:cubicBezTo>
                <a:cubicBezTo>
                  <a:pt x="84" y="71"/>
                  <a:pt x="84" y="71"/>
                  <a:pt x="84" y="71"/>
                </a:cubicBezTo>
                <a:cubicBezTo>
                  <a:pt x="119" y="36"/>
                  <a:pt x="119" y="36"/>
                  <a:pt x="119" y="36"/>
                </a:cubicBezTo>
                <a:lnTo>
                  <a:pt x="120" y="38"/>
                </a:lnTo>
                <a:close/>
                <a:moveTo>
                  <a:pt x="111" y="25"/>
                </a:moveTo>
                <a:cubicBezTo>
                  <a:pt x="112" y="26"/>
                  <a:pt x="113" y="27"/>
                  <a:pt x="113" y="28"/>
                </a:cubicBezTo>
                <a:cubicBezTo>
                  <a:pt x="114" y="29"/>
                  <a:pt x="115" y="30"/>
                  <a:pt x="116" y="31"/>
                </a:cubicBezTo>
                <a:cubicBezTo>
                  <a:pt x="116" y="32"/>
                  <a:pt x="116" y="32"/>
                  <a:pt x="116" y="32"/>
                </a:cubicBezTo>
                <a:cubicBezTo>
                  <a:pt x="79" y="69"/>
                  <a:pt x="79" y="69"/>
                  <a:pt x="79" y="69"/>
                </a:cubicBezTo>
                <a:cubicBezTo>
                  <a:pt x="70" y="64"/>
                  <a:pt x="70" y="64"/>
                  <a:pt x="70" y="64"/>
                </a:cubicBezTo>
                <a:cubicBezTo>
                  <a:pt x="110" y="24"/>
                  <a:pt x="110" y="24"/>
                  <a:pt x="110" y="24"/>
                </a:cubicBezTo>
                <a:lnTo>
                  <a:pt x="111" y="25"/>
                </a:lnTo>
                <a:close/>
                <a:moveTo>
                  <a:pt x="68" y="5"/>
                </a:moveTo>
                <a:cubicBezTo>
                  <a:pt x="70" y="5"/>
                  <a:pt x="70" y="5"/>
                  <a:pt x="70" y="5"/>
                </a:cubicBezTo>
                <a:cubicBezTo>
                  <a:pt x="72" y="5"/>
                  <a:pt x="75" y="5"/>
                  <a:pt x="77" y="6"/>
                </a:cubicBezTo>
                <a:cubicBezTo>
                  <a:pt x="80" y="6"/>
                  <a:pt x="80" y="6"/>
                  <a:pt x="80" y="6"/>
                </a:cubicBezTo>
                <a:cubicBezTo>
                  <a:pt x="68" y="17"/>
                  <a:pt x="68" y="17"/>
                  <a:pt x="68" y="17"/>
                </a:cubicBezTo>
                <a:lnTo>
                  <a:pt x="68" y="5"/>
                </a:lnTo>
                <a:close/>
                <a:moveTo>
                  <a:pt x="68" y="24"/>
                </a:moveTo>
                <a:cubicBezTo>
                  <a:pt x="85" y="8"/>
                  <a:pt x="85" y="8"/>
                  <a:pt x="85" y="8"/>
                </a:cubicBezTo>
                <a:cubicBezTo>
                  <a:pt x="85" y="8"/>
                  <a:pt x="85" y="8"/>
                  <a:pt x="85" y="8"/>
                </a:cubicBezTo>
                <a:cubicBezTo>
                  <a:pt x="88" y="9"/>
                  <a:pt x="91" y="10"/>
                  <a:pt x="93" y="11"/>
                </a:cubicBezTo>
                <a:cubicBezTo>
                  <a:pt x="95" y="12"/>
                  <a:pt x="95" y="12"/>
                  <a:pt x="95" y="12"/>
                </a:cubicBezTo>
                <a:cubicBezTo>
                  <a:pt x="68" y="38"/>
                  <a:pt x="68" y="38"/>
                  <a:pt x="68" y="38"/>
                </a:cubicBezTo>
                <a:lnTo>
                  <a:pt x="68" y="24"/>
                </a:lnTo>
                <a:close/>
                <a:moveTo>
                  <a:pt x="68" y="45"/>
                </a:moveTo>
                <a:cubicBezTo>
                  <a:pt x="99" y="14"/>
                  <a:pt x="99" y="14"/>
                  <a:pt x="99" y="14"/>
                </a:cubicBezTo>
                <a:cubicBezTo>
                  <a:pt x="100" y="15"/>
                  <a:pt x="100" y="15"/>
                  <a:pt x="100" y="15"/>
                </a:cubicBezTo>
                <a:cubicBezTo>
                  <a:pt x="102" y="17"/>
                  <a:pt x="104" y="18"/>
                  <a:pt x="106" y="20"/>
                </a:cubicBezTo>
                <a:cubicBezTo>
                  <a:pt x="107" y="21"/>
                  <a:pt x="107" y="21"/>
                  <a:pt x="107" y="21"/>
                </a:cubicBezTo>
                <a:cubicBezTo>
                  <a:pt x="68" y="59"/>
                  <a:pt x="68" y="59"/>
                  <a:pt x="68" y="59"/>
                </a:cubicBezTo>
                <a:lnTo>
                  <a:pt x="68" y="45"/>
                </a:lnTo>
                <a:close/>
                <a:moveTo>
                  <a:pt x="115" y="97"/>
                </a:moveTo>
                <a:cubicBezTo>
                  <a:pt x="113" y="100"/>
                  <a:pt x="111" y="104"/>
                  <a:pt x="108" y="106"/>
                </a:cubicBezTo>
                <a:cubicBezTo>
                  <a:pt x="104" y="110"/>
                  <a:pt x="100" y="113"/>
                  <a:pt x="95" y="116"/>
                </a:cubicBezTo>
                <a:cubicBezTo>
                  <a:pt x="86" y="121"/>
                  <a:pt x="76" y="123"/>
                  <a:pt x="66" y="123"/>
                </a:cubicBezTo>
                <a:cubicBezTo>
                  <a:pt x="61" y="123"/>
                  <a:pt x="56" y="123"/>
                  <a:pt x="51" y="121"/>
                </a:cubicBezTo>
                <a:cubicBezTo>
                  <a:pt x="46" y="120"/>
                  <a:pt x="41" y="118"/>
                  <a:pt x="36" y="115"/>
                </a:cubicBezTo>
                <a:cubicBezTo>
                  <a:pt x="29" y="111"/>
                  <a:pt x="23" y="106"/>
                  <a:pt x="19" y="100"/>
                </a:cubicBezTo>
                <a:cubicBezTo>
                  <a:pt x="14" y="94"/>
                  <a:pt x="11" y="87"/>
                  <a:pt x="9" y="79"/>
                </a:cubicBezTo>
                <a:cubicBezTo>
                  <a:pt x="7" y="72"/>
                  <a:pt x="6" y="64"/>
                  <a:pt x="7" y="57"/>
                </a:cubicBezTo>
                <a:cubicBezTo>
                  <a:pt x="8" y="49"/>
                  <a:pt x="11" y="41"/>
                  <a:pt x="15" y="34"/>
                </a:cubicBezTo>
                <a:cubicBezTo>
                  <a:pt x="17" y="30"/>
                  <a:pt x="21" y="25"/>
                  <a:pt x="24" y="22"/>
                </a:cubicBezTo>
                <a:cubicBezTo>
                  <a:pt x="28" y="18"/>
                  <a:pt x="32" y="15"/>
                  <a:pt x="37" y="12"/>
                </a:cubicBezTo>
                <a:cubicBezTo>
                  <a:pt x="44" y="8"/>
                  <a:pt x="53" y="5"/>
                  <a:pt x="62" y="5"/>
                </a:cubicBezTo>
                <a:cubicBezTo>
                  <a:pt x="64" y="5"/>
                  <a:pt x="64" y="5"/>
                  <a:pt x="64" y="5"/>
                </a:cubicBezTo>
                <a:cubicBezTo>
                  <a:pt x="64" y="64"/>
                  <a:pt x="64" y="64"/>
                  <a:pt x="64" y="64"/>
                </a:cubicBezTo>
                <a:cubicBezTo>
                  <a:pt x="64" y="65"/>
                  <a:pt x="64" y="66"/>
                  <a:pt x="65" y="66"/>
                </a:cubicBezTo>
                <a:cubicBezTo>
                  <a:pt x="116" y="96"/>
                  <a:pt x="116" y="96"/>
                  <a:pt x="116" y="96"/>
                </a:cubicBezTo>
                <a:lnTo>
                  <a:pt x="115" y="97"/>
                </a:lnTo>
                <a:close/>
                <a:moveTo>
                  <a:pt x="119" y="92"/>
                </a:moveTo>
                <a:cubicBezTo>
                  <a:pt x="110" y="87"/>
                  <a:pt x="110" y="87"/>
                  <a:pt x="110" y="87"/>
                </a:cubicBezTo>
                <a:cubicBezTo>
                  <a:pt x="125" y="72"/>
                  <a:pt x="125" y="72"/>
                  <a:pt x="125" y="72"/>
                </a:cubicBezTo>
                <a:cubicBezTo>
                  <a:pt x="124" y="77"/>
                  <a:pt x="124" y="77"/>
                  <a:pt x="124" y="77"/>
                </a:cubicBezTo>
                <a:cubicBezTo>
                  <a:pt x="123" y="81"/>
                  <a:pt x="121" y="86"/>
                  <a:pt x="119" y="90"/>
                </a:cubicBezTo>
                <a:lnTo>
                  <a:pt x="119" y="92"/>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98" name="组合 197"/>
          <p:cNvGrpSpPr/>
          <p:nvPr/>
        </p:nvGrpSpPr>
        <p:grpSpPr>
          <a:xfrm>
            <a:off x="4581525" y="2227263"/>
            <a:ext cx="142875" cy="479425"/>
            <a:chOff x="4581525" y="2227263"/>
            <a:chExt cx="142875" cy="479425"/>
          </a:xfrm>
          <a:solidFill>
            <a:schemeClr val="bg1"/>
          </a:solidFill>
        </p:grpSpPr>
        <p:sp>
          <p:nvSpPr>
            <p:cNvPr id="112" name="Freeform 112"/>
            <p:cNvSpPr>
              <a:spLocks noEditPoints="1"/>
            </p:cNvSpPr>
            <p:nvPr/>
          </p:nvSpPr>
          <p:spPr bwMode="auto">
            <a:xfrm>
              <a:off x="4581525" y="2373313"/>
              <a:ext cx="142875" cy="333375"/>
            </a:xfrm>
            <a:custGeom>
              <a:avLst/>
              <a:gdLst>
                <a:gd name="T0" fmla="*/ 38 w 38"/>
                <a:gd name="T1" fmla="*/ 70 h 89"/>
                <a:gd name="T2" fmla="*/ 28 w 38"/>
                <a:gd name="T3" fmla="*/ 2 h 89"/>
                <a:gd name="T4" fmla="*/ 26 w 38"/>
                <a:gd name="T5" fmla="*/ 0 h 89"/>
                <a:gd name="T6" fmla="*/ 12 w 38"/>
                <a:gd name="T7" fmla="*/ 0 h 89"/>
                <a:gd name="T8" fmla="*/ 10 w 38"/>
                <a:gd name="T9" fmla="*/ 2 h 89"/>
                <a:gd name="T10" fmla="*/ 0 w 38"/>
                <a:gd name="T11" fmla="*/ 70 h 89"/>
                <a:gd name="T12" fmla="*/ 0 w 38"/>
                <a:gd name="T13" fmla="*/ 70 h 89"/>
                <a:gd name="T14" fmla="*/ 1 w 38"/>
                <a:gd name="T15" fmla="*/ 72 h 89"/>
                <a:gd name="T16" fmla="*/ 1 w 38"/>
                <a:gd name="T17" fmla="*/ 72 h 89"/>
                <a:gd name="T18" fmla="*/ 17 w 38"/>
                <a:gd name="T19" fmla="*/ 88 h 89"/>
                <a:gd name="T20" fmla="*/ 21 w 38"/>
                <a:gd name="T21" fmla="*/ 88 h 89"/>
                <a:gd name="T22" fmla="*/ 37 w 38"/>
                <a:gd name="T23" fmla="*/ 72 h 89"/>
                <a:gd name="T24" fmla="*/ 38 w 38"/>
                <a:gd name="T25" fmla="*/ 70 h 89"/>
                <a:gd name="T26" fmla="*/ 38 w 38"/>
                <a:gd name="T27" fmla="*/ 70 h 89"/>
                <a:gd name="T28" fmla="*/ 19 w 38"/>
                <a:gd name="T29" fmla="*/ 83 h 89"/>
                <a:gd name="T30" fmla="*/ 5 w 38"/>
                <a:gd name="T31" fmla="*/ 69 h 89"/>
                <a:gd name="T32" fmla="*/ 14 w 38"/>
                <a:gd name="T33" fmla="*/ 5 h 89"/>
                <a:gd name="T34" fmla="*/ 24 w 38"/>
                <a:gd name="T35" fmla="*/ 5 h 89"/>
                <a:gd name="T36" fmla="*/ 33 w 38"/>
                <a:gd name="T37" fmla="*/ 69 h 89"/>
                <a:gd name="T38" fmla="*/ 19 w 38"/>
                <a:gd name="T39" fmla="*/ 83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 h="89">
                  <a:moveTo>
                    <a:pt x="38" y="70"/>
                  </a:moveTo>
                  <a:cubicBezTo>
                    <a:pt x="28" y="2"/>
                    <a:pt x="28" y="2"/>
                    <a:pt x="28" y="2"/>
                  </a:cubicBezTo>
                  <a:cubicBezTo>
                    <a:pt x="28" y="1"/>
                    <a:pt x="27" y="0"/>
                    <a:pt x="26" y="0"/>
                  </a:cubicBezTo>
                  <a:cubicBezTo>
                    <a:pt x="12" y="0"/>
                    <a:pt x="12" y="0"/>
                    <a:pt x="12" y="0"/>
                  </a:cubicBezTo>
                  <a:cubicBezTo>
                    <a:pt x="11" y="0"/>
                    <a:pt x="10" y="1"/>
                    <a:pt x="10" y="2"/>
                  </a:cubicBezTo>
                  <a:cubicBezTo>
                    <a:pt x="0" y="70"/>
                    <a:pt x="0" y="70"/>
                    <a:pt x="0" y="70"/>
                  </a:cubicBezTo>
                  <a:cubicBezTo>
                    <a:pt x="0" y="70"/>
                    <a:pt x="0" y="70"/>
                    <a:pt x="0" y="70"/>
                  </a:cubicBezTo>
                  <a:cubicBezTo>
                    <a:pt x="0" y="71"/>
                    <a:pt x="0" y="71"/>
                    <a:pt x="1" y="72"/>
                  </a:cubicBezTo>
                  <a:cubicBezTo>
                    <a:pt x="1" y="72"/>
                    <a:pt x="1" y="72"/>
                    <a:pt x="1" y="72"/>
                  </a:cubicBezTo>
                  <a:cubicBezTo>
                    <a:pt x="17" y="88"/>
                    <a:pt x="17" y="88"/>
                    <a:pt x="17" y="88"/>
                  </a:cubicBezTo>
                  <a:cubicBezTo>
                    <a:pt x="18" y="89"/>
                    <a:pt x="20" y="89"/>
                    <a:pt x="21" y="88"/>
                  </a:cubicBezTo>
                  <a:cubicBezTo>
                    <a:pt x="37" y="72"/>
                    <a:pt x="37" y="72"/>
                    <a:pt x="37" y="72"/>
                  </a:cubicBezTo>
                  <a:cubicBezTo>
                    <a:pt x="38" y="71"/>
                    <a:pt x="38" y="71"/>
                    <a:pt x="38" y="70"/>
                  </a:cubicBezTo>
                  <a:cubicBezTo>
                    <a:pt x="38" y="70"/>
                    <a:pt x="38" y="70"/>
                    <a:pt x="38" y="70"/>
                  </a:cubicBezTo>
                  <a:close/>
                  <a:moveTo>
                    <a:pt x="19" y="83"/>
                  </a:moveTo>
                  <a:cubicBezTo>
                    <a:pt x="5" y="69"/>
                    <a:pt x="5" y="69"/>
                    <a:pt x="5" y="69"/>
                  </a:cubicBezTo>
                  <a:cubicBezTo>
                    <a:pt x="14" y="5"/>
                    <a:pt x="14" y="5"/>
                    <a:pt x="14" y="5"/>
                  </a:cubicBezTo>
                  <a:cubicBezTo>
                    <a:pt x="24" y="5"/>
                    <a:pt x="24" y="5"/>
                    <a:pt x="24" y="5"/>
                  </a:cubicBezTo>
                  <a:cubicBezTo>
                    <a:pt x="33" y="69"/>
                    <a:pt x="33" y="69"/>
                    <a:pt x="33" y="69"/>
                  </a:cubicBezTo>
                  <a:lnTo>
                    <a:pt x="19" y="8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3" name="Freeform 113"/>
            <p:cNvSpPr>
              <a:spLocks noEditPoints="1"/>
            </p:cNvSpPr>
            <p:nvPr/>
          </p:nvSpPr>
          <p:spPr bwMode="auto">
            <a:xfrm>
              <a:off x="4600575" y="2227263"/>
              <a:ext cx="104775" cy="104775"/>
            </a:xfrm>
            <a:custGeom>
              <a:avLst/>
              <a:gdLst>
                <a:gd name="T0" fmla="*/ 9 w 28"/>
                <a:gd name="T1" fmla="*/ 27 h 28"/>
                <a:gd name="T2" fmla="*/ 10 w 28"/>
                <a:gd name="T3" fmla="*/ 28 h 28"/>
                <a:gd name="T4" fmla="*/ 18 w 28"/>
                <a:gd name="T5" fmla="*/ 28 h 28"/>
                <a:gd name="T6" fmla="*/ 19 w 28"/>
                <a:gd name="T7" fmla="*/ 27 h 28"/>
                <a:gd name="T8" fmla="*/ 27 w 28"/>
                <a:gd name="T9" fmla="*/ 19 h 28"/>
                <a:gd name="T10" fmla="*/ 28 w 28"/>
                <a:gd name="T11" fmla="*/ 18 h 28"/>
                <a:gd name="T12" fmla="*/ 28 w 28"/>
                <a:gd name="T13" fmla="*/ 2 h 28"/>
                <a:gd name="T14" fmla="*/ 26 w 28"/>
                <a:gd name="T15" fmla="*/ 0 h 28"/>
                <a:gd name="T16" fmla="*/ 2 w 28"/>
                <a:gd name="T17" fmla="*/ 0 h 28"/>
                <a:gd name="T18" fmla="*/ 0 w 28"/>
                <a:gd name="T19" fmla="*/ 2 h 28"/>
                <a:gd name="T20" fmla="*/ 0 w 28"/>
                <a:gd name="T21" fmla="*/ 18 h 28"/>
                <a:gd name="T22" fmla="*/ 1 w 28"/>
                <a:gd name="T23" fmla="*/ 19 h 28"/>
                <a:gd name="T24" fmla="*/ 9 w 28"/>
                <a:gd name="T25" fmla="*/ 27 h 28"/>
                <a:gd name="T26" fmla="*/ 4 w 28"/>
                <a:gd name="T27" fmla="*/ 5 h 28"/>
                <a:gd name="T28" fmla="*/ 23 w 28"/>
                <a:gd name="T29" fmla="*/ 5 h 28"/>
                <a:gd name="T30" fmla="*/ 23 w 28"/>
                <a:gd name="T31" fmla="*/ 17 h 28"/>
                <a:gd name="T32" fmla="*/ 17 w 28"/>
                <a:gd name="T33" fmla="*/ 24 h 28"/>
                <a:gd name="T34" fmla="*/ 11 w 28"/>
                <a:gd name="T35" fmla="*/ 24 h 28"/>
                <a:gd name="T36" fmla="*/ 4 w 28"/>
                <a:gd name="T37" fmla="*/ 17 h 28"/>
                <a:gd name="T38" fmla="*/ 4 w 28"/>
                <a:gd name="T3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 h="28">
                  <a:moveTo>
                    <a:pt x="9" y="27"/>
                  </a:moveTo>
                  <a:cubicBezTo>
                    <a:pt x="9" y="28"/>
                    <a:pt x="10" y="28"/>
                    <a:pt x="10" y="28"/>
                  </a:cubicBezTo>
                  <a:cubicBezTo>
                    <a:pt x="18" y="28"/>
                    <a:pt x="18" y="28"/>
                    <a:pt x="18" y="28"/>
                  </a:cubicBezTo>
                  <a:cubicBezTo>
                    <a:pt x="18" y="28"/>
                    <a:pt x="19" y="28"/>
                    <a:pt x="19" y="27"/>
                  </a:cubicBezTo>
                  <a:cubicBezTo>
                    <a:pt x="27" y="19"/>
                    <a:pt x="27" y="19"/>
                    <a:pt x="27" y="19"/>
                  </a:cubicBezTo>
                  <a:cubicBezTo>
                    <a:pt x="28" y="19"/>
                    <a:pt x="28" y="18"/>
                    <a:pt x="28" y="18"/>
                  </a:cubicBezTo>
                  <a:cubicBezTo>
                    <a:pt x="28" y="2"/>
                    <a:pt x="28" y="2"/>
                    <a:pt x="28" y="2"/>
                  </a:cubicBezTo>
                  <a:cubicBezTo>
                    <a:pt x="28" y="1"/>
                    <a:pt x="27" y="0"/>
                    <a:pt x="26" y="0"/>
                  </a:cubicBezTo>
                  <a:cubicBezTo>
                    <a:pt x="2" y="0"/>
                    <a:pt x="2" y="0"/>
                    <a:pt x="2" y="0"/>
                  </a:cubicBezTo>
                  <a:cubicBezTo>
                    <a:pt x="1" y="0"/>
                    <a:pt x="0" y="1"/>
                    <a:pt x="0" y="2"/>
                  </a:cubicBezTo>
                  <a:cubicBezTo>
                    <a:pt x="0" y="18"/>
                    <a:pt x="0" y="18"/>
                    <a:pt x="0" y="18"/>
                  </a:cubicBezTo>
                  <a:cubicBezTo>
                    <a:pt x="0" y="18"/>
                    <a:pt x="0" y="19"/>
                    <a:pt x="1" y="19"/>
                  </a:cubicBezTo>
                  <a:lnTo>
                    <a:pt x="9" y="27"/>
                  </a:lnTo>
                  <a:close/>
                  <a:moveTo>
                    <a:pt x="4" y="5"/>
                  </a:moveTo>
                  <a:cubicBezTo>
                    <a:pt x="23" y="5"/>
                    <a:pt x="23" y="5"/>
                    <a:pt x="23" y="5"/>
                  </a:cubicBezTo>
                  <a:cubicBezTo>
                    <a:pt x="23" y="17"/>
                    <a:pt x="23" y="17"/>
                    <a:pt x="23" y="17"/>
                  </a:cubicBezTo>
                  <a:cubicBezTo>
                    <a:pt x="17" y="24"/>
                    <a:pt x="17" y="24"/>
                    <a:pt x="17" y="24"/>
                  </a:cubicBezTo>
                  <a:cubicBezTo>
                    <a:pt x="11" y="24"/>
                    <a:pt x="11" y="24"/>
                    <a:pt x="11" y="24"/>
                  </a:cubicBezTo>
                  <a:cubicBezTo>
                    <a:pt x="4" y="17"/>
                    <a:pt x="4" y="17"/>
                    <a:pt x="4" y="17"/>
                  </a:cubicBezTo>
                  <a:lnTo>
                    <a:pt x="4"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14" name="Freeform 114"/>
          <p:cNvSpPr>
            <a:spLocks noEditPoints="1"/>
          </p:cNvSpPr>
          <p:nvPr/>
        </p:nvSpPr>
        <p:spPr bwMode="auto">
          <a:xfrm>
            <a:off x="3503613" y="2227263"/>
            <a:ext cx="374650" cy="479425"/>
          </a:xfrm>
          <a:custGeom>
            <a:avLst/>
            <a:gdLst>
              <a:gd name="T0" fmla="*/ 100 w 100"/>
              <a:gd name="T1" fmla="*/ 6 h 128"/>
              <a:gd name="T2" fmla="*/ 94 w 100"/>
              <a:gd name="T3" fmla="*/ 0 h 128"/>
              <a:gd name="T4" fmla="*/ 6 w 100"/>
              <a:gd name="T5" fmla="*/ 0 h 128"/>
              <a:gd name="T6" fmla="*/ 0 w 100"/>
              <a:gd name="T7" fmla="*/ 6 h 128"/>
              <a:gd name="T8" fmla="*/ 0 w 100"/>
              <a:gd name="T9" fmla="*/ 122 h 128"/>
              <a:gd name="T10" fmla="*/ 6 w 100"/>
              <a:gd name="T11" fmla="*/ 128 h 128"/>
              <a:gd name="T12" fmla="*/ 94 w 100"/>
              <a:gd name="T13" fmla="*/ 128 h 128"/>
              <a:gd name="T14" fmla="*/ 100 w 100"/>
              <a:gd name="T15" fmla="*/ 122 h 128"/>
              <a:gd name="T16" fmla="*/ 100 w 100"/>
              <a:gd name="T17" fmla="*/ 6 h 128"/>
              <a:gd name="T18" fmla="*/ 14 w 100"/>
              <a:gd name="T19" fmla="*/ 123 h 128"/>
              <a:gd name="T20" fmla="*/ 4 w 100"/>
              <a:gd name="T21" fmla="*/ 123 h 128"/>
              <a:gd name="T22" fmla="*/ 4 w 100"/>
              <a:gd name="T23" fmla="*/ 5 h 128"/>
              <a:gd name="T24" fmla="*/ 14 w 100"/>
              <a:gd name="T25" fmla="*/ 5 h 128"/>
              <a:gd name="T26" fmla="*/ 14 w 100"/>
              <a:gd name="T27" fmla="*/ 123 h 128"/>
              <a:gd name="T28" fmla="*/ 74 w 100"/>
              <a:gd name="T29" fmla="*/ 123 h 128"/>
              <a:gd name="T30" fmla="*/ 19 w 100"/>
              <a:gd name="T31" fmla="*/ 123 h 128"/>
              <a:gd name="T32" fmla="*/ 19 w 100"/>
              <a:gd name="T33" fmla="*/ 5 h 128"/>
              <a:gd name="T34" fmla="*/ 74 w 100"/>
              <a:gd name="T35" fmla="*/ 5 h 128"/>
              <a:gd name="T36" fmla="*/ 74 w 100"/>
              <a:gd name="T37" fmla="*/ 123 h 128"/>
              <a:gd name="T38" fmla="*/ 96 w 100"/>
              <a:gd name="T39" fmla="*/ 123 h 128"/>
              <a:gd name="T40" fmla="*/ 78 w 100"/>
              <a:gd name="T41" fmla="*/ 123 h 128"/>
              <a:gd name="T42" fmla="*/ 78 w 100"/>
              <a:gd name="T43" fmla="*/ 71 h 128"/>
              <a:gd name="T44" fmla="*/ 96 w 100"/>
              <a:gd name="T45" fmla="*/ 71 h 128"/>
              <a:gd name="T46" fmla="*/ 96 w 100"/>
              <a:gd name="T47" fmla="*/ 123 h 128"/>
              <a:gd name="T48" fmla="*/ 96 w 100"/>
              <a:gd name="T49" fmla="*/ 67 h 128"/>
              <a:gd name="T50" fmla="*/ 78 w 100"/>
              <a:gd name="T51" fmla="*/ 67 h 128"/>
              <a:gd name="T52" fmla="*/ 78 w 100"/>
              <a:gd name="T53" fmla="*/ 49 h 128"/>
              <a:gd name="T54" fmla="*/ 96 w 100"/>
              <a:gd name="T55" fmla="*/ 49 h 128"/>
              <a:gd name="T56" fmla="*/ 96 w 100"/>
              <a:gd name="T57" fmla="*/ 67 h 128"/>
              <a:gd name="T58" fmla="*/ 96 w 100"/>
              <a:gd name="T59" fmla="*/ 44 h 128"/>
              <a:gd name="T60" fmla="*/ 78 w 100"/>
              <a:gd name="T61" fmla="*/ 44 h 128"/>
              <a:gd name="T62" fmla="*/ 78 w 100"/>
              <a:gd name="T63" fmla="*/ 27 h 128"/>
              <a:gd name="T64" fmla="*/ 96 w 100"/>
              <a:gd name="T65" fmla="*/ 27 h 128"/>
              <a:gd name="T66" fmla="*/ 96 w 100"/>
              <a:gd name="T67" fmla="*/ 44 h 128"/>
              <a:gd name="T68" fmla="*/ 96 w 100"/>
              <a:gd name="T69" fmla="*/ 22 h 128"/>
              <a:gd name="T70" fmla="*/ 78 w 100"/>
              <a:gd name="T71" fmla="*/ 22 h 128"/>
              <a:gd name="T72" fmla="*/ 78 w 100"/>
              <a:gd name="T73" fmla="*/ 5 h 128"/>
              <a:gd name="T74" fmla="*/ 96 w 100"/>
              <a:gd name="T75" fmla="*/ 5 h 128"/>
              <a:gd name="T76" fmla="*/ 96 w 100"/>
              <a:gd name="T77" fmla="*/ 2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28">
                <a:moveTo>
                  <a:pt x="100" y="6"/>
                </a:moveTo>
                <a:cubicBezTo>
                  <a:pt x="100" y="3"/>
                  <a:pt x="98" y="0"/>
                  <a:pt x="94" y="0"/>
                </a:cubicBezTo>
                <a:cubicBezTo>
                  <a:pt x="6" y="0"/>
                  <a:pt x="6" y="0"/>
                  <a:pt x="6" y="0"/>
                </a:cubicBezTo>
                <a:cubicBezTo>
                  <a:pt x="2" y="0"/>
                  <a:pt x="0" y="3"/>
                  <a:pt x="0" y="6"/>
                </a:cubicBezTo>
                <a:cubicBezTo>
                  <a:pt x="0" y="122"/>
                  <a:pt x="0" y="122"/>
                  <a:pt x="0" y="122"/>
                </a:cubicBezTo>
                <a:cubicBezTo>
                  <a:pt x="0" y="125"/>
                  <a:pt x="2" y="128"/>
                  <a:pt x="6" y="128"/>
                </a:cubicBezTo>
                <a:cubicBezTo>
                  <a:pt x="94" y="128"/>
                  <a:pt x="94" y="128"/>
                  <a:pt x="94" y="128"/>
                </a:cubicBezTo>
                <a:cubicBezTo>
                  <a:pt x="98" y="128"/>
                  <a:pt x="100" y="125"/>
                  <a:pt x="100" y="122"/>
                </a:cubicBezTo>
                <a:lnTo>
                  <a:pt x="100" y="6"/>
                </a:lnTo>
                <a:close/>
                <a:moveTo>
                  <a:pt x="14" y="123"/>
                </a:moveTo>
                <a:cubicBezTo>
                  <a:pt x="4" y="123"/>
                  <a:pt x="4" y="123"/>
                  <a:pt x="4" y="123"/>
                </a:cubicBezTo>
                <a:cubicBezTo>
                  <a:pt x="4" y="5"/>
                  <a:pt x="4" y="5"/>
                  <a:pt x="4" y="5"/>
                </a:cubicBezTo>
                <a:cubicBezTo>
                  <a:pt x="14" y="5"/>
                  <a:pt x="14" y="5"/>
                  <a:pt x="14" y="5"/>
                </a:cubicBezTo>
                <a:lnTo>
                  <a:pt x="14" y="123"/>
                </a:lnTo>
                <a:close/>
                <a:moveTo>
                  <a:pt x="74" y="123"/>
                </a:moveTo>
                <a:cubicBezTo>
                  <a:pt x="19" y="123"/>
                  <a:pt x="19" y="123"/>
                  <a:pt x="19" y="123"/>
                </a:cubicBezTo>
                <a:cubicBezTo>
                  <a:pt x="19" y="5"/>
                  <a:pt x="19" y="5"/>
                  <a:pt x="19" y="5"/>
                </a:cubicBezTo>
                <a:cubicBezTo>
                  <a:pt x="74" y="5"/>
                  <a:pt x="74" y="5"/>
                  <a:pt x="74" y="5"/>
                </a:cubicBezTo>
                <a:lnTo>
                  <a:pt x="74" y="123"/>
                </a:lnTo>
                <a:close/>
                <a:moveTo>
                  <a:pt x="96" y="123"/>
                </a:moveTo>
                <a:cubicBezTo>
                  <a:pt x="78" y="123"/>
                  <a:pt x="78" y="123"/>
                  <a:pt x="78" y="123"/>
                </a:cubicBezTo>
                <a:cubicBezTo>
                  <a:pt x="78" y="71"/>
                  <a:pt x="78" y="71"/>
                  <a:pt x="78" y="71"/>
                </a:cubicBezTo>
                <a:cubicBezTo>
                  <a:pt x="96" y="71"/>
                  <a:pt x="96" y="71"/>
                  <a:pt x="96" y="71"/>
                </a:cubicBezTo>
                <a:lnTo>
                  <a:pt x="96" y="123"/>
                </a:lnTo>
                <a:close/>
                <a:moveTo>
                  <a:pt x="96" y="67"/>
                </a:moveTo>
                <a:cubicBezTo>
                  <a:pt x="78" y="67"/>
                  <a:pt x="78" y="67"/>
                  <a:pt x="78" y="67"/>
                </a:cubicBezTo>
                <a:cubicBezTo>
                  <a:pt x="78" y="49"/>
                  <a:pt x="78" y="49"/>
                  <a:pt x="78" y="49"/>
                </a:cubicBezTo>
                <a:cubicBezTo>
                  <a:pt x="96" y="49"/>
                  <a:pt x="96" y="49"/>
                  <a:pt x="96" y="49"/>
                </a:cubicBezTo>
                <a:lnTo>
                  <a:pt x="96" y="67"/>
                </a:lnTo>
                <a:close/>
                <a:moveTo>
                  <a:pt x="96" y="44"/>
                </a:moveTo>
                <a:cubicBezTo>
                  <a:pt x="78" y="44"/>
                  <a:pt x="78" y="44"/>
                  <a:pt x="78" y="44"/>
                </a:cubicBezTo>
                <a:cubicBezTo>
                  <a:pt x="78" y="27"/>
                  <a:pt x="78" y="27"/>
                  <a:pt x="78" y="27"/>
                </a:cubicBezTo>
                <a:cubicBezTo>
                  <a:pt x="96" y="27"/>
                  <a:pt x="96" y="27"/>
                  <a:pt x="96" y="27"/>
                </a:cubicBezTo>
                <a:lnTo>
                  <a:pt x="96" y="44"/>
                </a:lnTo>
                <a:close/>
                <a:moveTo>
                  <a:pt x="96" y="22"/>
                </a:moveTo>
                <a:cubicBezTo>
                  <a:pt x="78" y="22"/>
                  <a:pt x="78" y="22"/>
                  <a:pt x="78" y="22"/>
                </a:cubicBezTo>
                <a:cubicBezTo>
                  <a:pt x="78" y="5"/>
                  <a:pt x="78" y="5"/>
                  <a:pt x="78" y="5"/>
                </a:cubicBezTo>
                <a:cubicBezTo>
                  <a:pt x="96" y="5"/>
                  <a:pt x="96" y="5"/>
                  <a:pt x="96" y="5"/>
                </a:cubicBezTo>
                <a:lnTo>
                  <a:pt x="96" y="22"/>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199" name="组合 198"/>
          <p:cNvGrpSpPr/>
          <p:nvPr/>
        </p:nvGrpSpPr>
        <p:grpSpPr>
          <a:xfrm>
            <a:off x="2489200" y="2290763"/>
            <a:ext cx="481013" cy="352425"/>
            <a:chOff x="2489200" y="2290763"/>
            <a:chExt cx="481013" cy="352425"/>
          </a:xfrm>
          <a:solidFill>
            <a:schemeClr val="bg1"/>
          </a:solidFill>
        </p:grpSpPr>
        <p:sp>
          <p:nvSpPr>
            <p:cNvPr id="115" name="Freeform 115"/>
            <p:cNvSpPr>
              <a:spLocks noEditPoints="1"/>
            </p:cNvSpPr>
            <p:nvPr/>
          </p:nvSpPr>
          <p:spPr bwMode="auto">
            <a:xfrm>
              <a:off x="2489200" y="2290763"/>
              <a:ext cx="481013" cy="352425"/>
            </a:xfrm>
            <a:custGeom>
              <a:avLst/>
              <a:gdLst>
                <a:gd name="T0" fmla="*/ 122 w 128"/>
                <a:gd name="T1" fmla="*/ 15 h 94"/>
                <a:gd name="T2" fmla="*/ 77 w 128"/>
                <a:gd name="T3" fmla="*/ 15 h 94"/>
                <a:gd name="T4" fmla="*/ 77 w 128"/>
                <a:gd name="T5" fmla="*/ 6 h 94"/>
                <a:gd name="T6" fmla="*/ 71 w 128"/>
                <a:gd name="T7" fmla="*/ 0 h 94"/>
                <a:gd name="T8" fmla="*/ 57 w 128"/>
                <a:gd name="T9" fmla="*/ 0 h 94"/>
                <a:gd name="T10" fmla="*/ 51 w 128"/>
                <a:gd name="T11" fmla="*/ 6 h 94"/>
                <a:gd name="T12" fmla="*/ 51 w 128"/>
                <a:gd name="T13" fmla="*/ 15 h 94"/>
                <a:gd name="T14" fmla="*/ 6 w 128"/>
                <a:gd name="T15" fmla="*/ 15 h 94"/>
                <a:gd name="T16" fmla="*/ 0 w 128"/>
                <a:gd name="T17" fmla="*/ 21 h 94"/>
                <a:gd name="T18" fmla="*/ 0 w 128"/>
                <a:gd name="T19" fmla="*/ 88 h 94"/>
                <a:gd name="T20" fmla="*/ 6 w 128"/>
                <a:gd name="T21" fmla="*/ 94 h 94"/>
                <a:gd name="T22" fmla="*/ 122 w 128"/>
                <a:gd name="T23" fmla="*/ 94 h 94"/>
                <a:gd name="T24" fmla="*/ 128 w 128"/>
                <a:gd name="T25" fmla="*/ 88 h 94"/>
                <a:gd name="T26" fmla="*/ 128 w 128"/>
                <a:gd name="T27" fmla="*/ 21 h 94"/>
                <a:gd name="T28" fmla="*/ 122 w 128"/>
                <a:gd name="T29" fmla="*/ 15 h 94"/>
                <a:gd name="T30" fmla="*/ 55 w 128"/>
                <a:gd name="T31" fmla="*/ 5 h 94"/>
                <a:gd name="T32" fmla="*/ 73 w 128"/>
                <a:gd name="T33" fmla="*/ 5 h 94"/>
                <a:gd name="T34" fmla="*/ 73 w 128"/>
                <a:gd name="T35" fmla="*/ 15 h 94"/>
                <a:gd name="T36" fmla="*/ 55 w 128"/>
                <a:gd name="T37" fmla="*/ 15 h 94"/>
                <a:gd name="T38" fmla="*/ 55 w 128"/>
                <a:gd name="T39" fmla="*/ 5 h 94"/>
                <a:gd name="T40" fmla="*/ 123 w 128"/>
                <a:gd name="T41" fmla="*/ 89 h 94"/>
                <a:gd name="T42" fmla="*/ 5 w 128"/>
                <a:gd name="T43" fmla="*/ 89 h 94"/>
                <a:gd name="T44" fmla="*/ 5 w 128"/>
                <a:gd name="T45" fmla="*/ 20 h 94"/>
                <a:gd name="T46" fmla="*/ 123 w 128"/>
                <a:gd name="T47" fmla="*/ 20 h 94"/>
                <a:gd name="T48" fmla="*/ 123 w 128"/>
                <a:gd name="T49" fmla="*/ 8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94">
                  <a:moveTo>
                    <a:pt x="122" y="15"/>
                  </a:moveTo>
                  <a:cubicBezTo>
                    <a:pt x="77" y="15"/>
                    <a:pt x="77" y="15"/>
                    <a:pt x="77" y="15"/>
                  </a:cubicBezTo>
                  <a:cubicBezTo>
                    <a:pt x="77" y="6"/>
                    <a:pt x="77" y="6"/>
                    <a:pt x="77" y="6"/>
                  </a:cubicBezTo>
                  <a:cubicBezTo>
                    <a:pt x="77" y="3"/>
                    <a:pt x="75" y="0"/>
                    <a:pt x="71" y="0"/>
                  </a:cubicBezTo>
                  <a:cubicBezTo>
                    <a:pt x="57" y="0"/>
                    <a:pt x="57" y="0"/>
                    <a:pt x="57" y="0"/>
                  </a:cubicBezTo>
                  <a:cubicBezTo>
                    <a:pt x="53" y="0"/>
                    <a:pt x="51" y="3"/>
                    <a:pt x="51" y="6"/>
                  </a:cubicBezTo>
                  <a:cubicBezTo>
                    <a:pt x="51" y="15"/>
                    <a:pt x="51" y="15"/>
                    <a:pt x="51" y="15"/>
                  </a:cubicBezTo>
                  <a:cubicBezTo>
                    <a:pt x="6" y="15"/>
                    <a:pt x="6" y="15"/>
                    <a:pt x="6" y="15"/>
                  </a:cubicBezTo>
                  <a:cubicBezTo>
                    <a:pt x="3" y="15"/>
                    <a:pt x="0" y="18"/>
                    <a:pt x="0" y="21"/>
                  </a:cubicBezTo>
                  <a:cubicBezTo>
                    <a:pt x="0" y="88"/>
                    <a:pt x="0" y="88"/>
                    <a:pt x="0" y="88"/>
                  </a:cubicBezTo>
                  <a:cubicBezTo>
                    <a:pt x="0" y="91"/>
                    <a:pt x="3" y="94"/>
                    <a:pt x="6" y="94"/>
                  </a:cubicBezTo>
                  <a:cubicBezTo>
                    <a:pt x="122" y="94"/>
                    <a:pt x="122" y="94"/>
                    <a:pt x="122" y="94"/>
                  </a:cubicBezTo>
                  <a:cubicBezTo>
                    <a:pt x="125" y="94"/>
                    <a:pt x="128" y="91"/>
                    <a:pt x="128" y="88"/>
                  </a:cubicBezTo>
                  <a:cubicBezTo>
                    <a:pt x="128" y="21"/>
                    <a:pt x="128" y="21"/>
                    <a:pt x="128" y="21"/>
                  </a:cubicBezTo>
                  <a:cubicBezTo>
                    <a:pt x="128" y="18"/>
                    <a:pt x="125" y="15"/>
                    <a:pt x="122" y="15"/>
                  </a:cubicBezTo>
                  <a:close/>
                  <a:moveTo>
                    <a:pt x="55" y="5"/>
                  </a:moveTo>
                  <a:cubicBezTo>
                    <a:pt x="73" y="5"/>
                    <a:pt x="73" y="5"/>
                    <a:pt x="73" y="5"/>
                  </a:cubicBezTo>
                  <a:cubicBezTo>
                    <a:pt x="73" y="15"/>
                    <a:pt x="73" y="15"/>
                    <a:pt x="73" y="15"/>
                  </a:cubicBezTo>
                  <a:cubicBezTo>
                    <a:pt x="55" y="15"/>
                    <a:pt x="55" y="15"/>
                    <a:pt x="55" y="15"/>
                  </a:cubicBezTo>
                  <a:lnTo>
                    <a:pt x="55" y="5"/>
                  </a:lnTo>
                  <a:close/>
                  <a:moveTo>
                    <a:pt x="123" y="89"/>
                  </a:moveTo>
                  <a:cubicBezTo>
                    <a:pt x="5" y="89"/>
                    <a:pt x="5" y="89"/>
                    <a:pt x="5" y="89"/>
                  </a:cubicBezTo>
                  <a:cubicBezTo>
                    <a:pt x="5" y="20"/>
                    <a:pt x="5" y="20"/>
                    <a:pt x="5" y="20"/>
                  </a:cubicBezTo>
                  <a:cubicBezTo>
                    <a:pt x="123" y="20"/>
                    <a:pt x="123" y="20"/>
                    <a:pt x="123" y="20"/>
                  </a:cubicBezTo>
                  <a:lnTo>
                    <a:pt x="123" y="8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6" name="Freeform 116"/>
            <p:cNvSpPr>
              <a:spLocks noEditPoints="1"/>
            </p:cNvSpPr>
            <p:nvPr/>
          </p:nvSpPr>
          <p:spPr bwMode="auto">
            <a:xfrm>
              <a:off x="2560638" y="2417763"/>
              <a:ext cx="153988" cy="153988"/>
            </a:xfrm>
            <a:custGeom>
              <a:avLst/>
              <a:gdLst>
                <a:gd name="T0" fmla="*/ 6 w 41"/>
                <a:gd name="T1" fmla="*/ 41 h 41"/>
                <a:gd name="T2" fmla="*/ 35 w 41"/>
                <a:gd name="T3" fmla="*/ 41 h 41"/>
                <a:gd name="T4" fmla="*/ 41 w 41"/>
                <a:gd name="T5" fmla="*/ 35 h 41"/>
                <a:gd name="T6" fmla="*/ 41 w 41"/>
                <a:gd name="T7" fmla="*/ 6 h 41"/>
                <a:gd name="T8" fmla="*/ 35 w 41"/>
                <a:gd name="T9" fmla="*/ 0 h 41"/>
                <a:gd name="T10" fmla="*/ 6 w 41"/>
                <a:gd name="T11" fmla="*/ 0 h 41"/>
                <a:gd name="T12" fmla="*/ 0 w 41"/>
                <a:gd name="T13" fmla="*/ 6 h 41"/>
                <a:gd name="T14" fmla="*/ 0 w 41"/>
                <a:gd name="T15" fmla="*/ 35 h 41"/>
                <a:gd name="T16" fmla="*/ 6 w 41"/>
                <a:gd name="T17" fmla="*/ 41 h 41"/>
                <a:gd name="T18" fmla="*/ 4 w 41"/>
                <a:gd name="T19" fmla="*/ 4 h 41"/>
                <a:gd name="T20" fmla="*/ 37 w 41"/>
                <a:gd name="T21" fmla="*/ 4 h 41"/>
                <a:gd name="T22" fmla="*/ 37 w 41"/>
                <a:gd name="T23" fmla="*/ 37 h 41"/>
                <a:gd name="T24" fmla="*/ 4 w 41"/>
                <a:gd name="T25" fmla="*/ 37 h 41"/>
                <a:gd name="T26" fmla="*/ 4 w 41"/>
                <a:gd name="T27" fmla="*/ 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1" h="41">
                  <a:moveTo>
                    <a:pt x="6" y="41"/>
                  </a:moveTo>
                  <a:cubicBezTo>
                    <a:pt x="35" y="41"/>
                    <a:pt x="35" y="41"/>
                    <a:pt x="35" y="41"/>
                  </a:cubicBezTo>
                  <a:cubicBezTo>
                    <a:pt x="38" y="41"/>
                    <a:pt x="41" y="39"/>
                    <a:pt x="41" y="35"/>
                  </a:cubicBezTo>
                  <a:cubicBezTo>
                    <a:pt x="41" y="6"/>
                    <a:pt x="41" y="6"/>
                    <a:pt x="41" y="6"/>
                  </a:cubicBezTo>
                  <a:cubicBezTo>
                    <a:pt x="41" y="2"/>
                    <a:pt x="38" y="0"/>
                    <a:pt x="35" y="0"/>
                  </a:cubicBezTo>
                  <a:cubicBezTo>
                    <a:pt x="6" y="0"/>
                    <a:pt x="6" y="0"/>
                    <a:pt x="6" y="0"/>
                  </a:cubicBezTo>
                  <a:cubicBezTo>
                    <a:pt x="2" y="0"/>
                    <a:pt x="0" y="2"/>
                    <a:pt x="0" y="6"/>
                  </a:cubicBezTo>
                  <a:cubicBezTo>
                    <a:pt x="0" y="35"/>
                    <a:pt x="0" y="35"/>
                    <a:pt x="0" y="35"/>
                  </a:cubicBezTo>
                  <a:cubicBezTo>
                    <a:pt x="0" y="39"/>
                    <a:pt x="2" y="41"/>
                    <a:pt x="6" y="41"/>
                  </a:cubicBezTo>
                  <a:close/>
                  <a:moveTo>
                    <a:pt x="4" y="4"/>
                  </a:moveTo>
                  <a:cubicBezTo>
                    <a:pt x="37" y="4"/>
                    <a:pt x="37" y="4"/>
                    <a:pt x="37" y="4"/>
                  </a:cubicBezTo>
                  <a:cubicBezTo>
                    <a:pt x="37" y="37"/>
                    <a:pt x="37" y="37"/>
                    <a:pt x="37" y="37"/>
                  </a:cubicBezTo>
                  <a:cubicBezTo>
                    <a:pt x="4" y="37"/>
                    <a:pt x="4" y="37"/>
                    <a:pt x="4" y="37"/>
                  </a:cubicBezTo>
                  <a:lnTo>
                    <a:pt x="4"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7" name="Freeform 117"/>
            <p:cNvSpPr/>
            <p:nvPr/>
          </p:nvSpPr>
          <p:spPr bwMode="auto">
            <a:xfrm>
              <a:off x="2767013" y="2428876"/>
              <a:ext cx="60325" cy="19050"/>
            </a:xfrm>
            <a:custGeom>
              <a:avLst/>
              <a:gdLst>
                <a:gd name="T0" fmla="*/ 2 w 16"/>
                <a:gd name="T1" fmla="*/ 5 h 5"/>
                <a:gd name="T2" fmla="*/ 14 w 16"/>
                <a:gd name="T3" fmla="*/ 5 h 5"/>
                <a:gd name="T4" fmla="*/ 16 w 16"/>
                <a:gd name="T5" fmla="*/ 3 h 5"/>
                <a:gd name="T6" fmla="*/ 14 w 16"/>
                <a:gd name="T7" fmla="*/ 0 h 5"/>
                <a:gd name="T8" fmla="*/ 2 w 16"/>
                <a:gd name="T9" fmla="*/ 0 h 5"/>
                <a:gd name="T10" fmla="*/ 0 w 16"/>
                <a:gd name="T11" fmla="*/ 3 h 5"/>
                <a:gd name="T12" fmla="*/ 2 w 16"/>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6" h="5">
                  <a:moveTo>
                    <a:pt x="2" y="5"/>
                  </a:moveTo>
                  <a:cubicBezTo>
                    <a:pt x="14" y="5"/>
                    <a:pt x="14" y="5"/>
                    <a:pt x="14" y="5"/>
                  </a:cubicBezTo>
                  <a:cubicBezTo>
                    <a:pt x="15" y="5"/>
                    <a:pt x="16" y="4"/>
                    <a:pt x="16" y="3"/>
                  </a:cubicBezTo>
                  <a:cubicBezTo>
                    <a:pt x="16" y="1"/>
                    <a:pt x="15" y="0"/>
                    <a:pt x="14" y="0"/>
                  </a:cubicBezTo>
                  <a:cubicBezTo>
                    <a:pt x="2" y="0"/>
                    <a:pt x="2" y="0"/>
                    <a:pt x="2" y="0"/>
                  </a:cubicBezTo>
                  <a:cubicBezTo>
                    <a:pt x="1" y="0"/>
                    <a:pt x="0" y="1"/>
                    <a:pt x="0" y="3"/>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8" name="Freeform 118"/>
            <p:cNvSpPr/>
            <p:nvPr/>
          </p:nvSpPr>
          <p:spPr bwMode="auto">
            <a:xfrm>
              <a:off x="2767013" y="2486026"/>
              <a:ext cx="131763" cy="19050"/>
            </a:xfrm>
            <a:custGeom>
              <a:avLst/>
              <a:gdLst>
                <a:gd name="T0" fmla="*/ 2 w 35"/>
                <a:gd name="T1" fmla="*/ 5 h 5"/>
                <a:gd name="T2" fmla="*/ 33 w 35"/>
                <a:gd name="T3" fmla="*/ 5 h 5"/>
                <a:gd name="T4" fmla="*/ 35 w 35"/>
                <a:gd name="T5" fmla="*/ 2 h 5"/>
                <a:gd name="T6" fmla="*/ 33 w 35"/>
                <a:gd name="T7" fmla="*/ 0 h 5"/>
                <a:gd name="T8" fmla="*/ 2 w 35"/>
                <a:gd name="T9" fmla="*/ 0 h 5"/>
                <a:gd name="T10" fmla="*/ 0 w 35"/>
                <a:gd name="T11" fmla="*/ 2 h 5"/>
                <a:gd name="T12" fmla="*/ 2 w 35"/>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35" h="5">
                  <a:moveTo>
                    <a:pt x="2" y="5"/>
                  </a:moveTo>
                  <a:cubicBezTo>
                    <a:pt x="33" y="5"/>
                    <a:pt x="33" y="5"/>
                    <a:pt x="33" y="5"/>
                  </a:cubicBezTo>
                  <a:cubicBezTo>
                    <a:pt x="34" y="5"/>
                    <a:pt x="35" y="4"/>
                    <a:pt x="35" y="2"/>
                  </a:cubicBezTo>
                  <a:cubicBezTo>
                    <a:pt x="35" y="1"/>
                    <a:pt x="34" y="0"/>
                    <a:pt x="33" y="0"/>
                  </a:cubicBezTo>
                  <a:cubicBezTo>
                    <a:pt x="2" y="0"/>
                    <a:pt x="2" y="0"/>
                    <a:pt x="2" y="0"/>
                  </a:cubicBezTo>
                  <a:cubicBezTo>
                    <a:pt x="1" y="0"/>
                    <a:pt x="0" y="1"/>
                    <a:pt x="0" y="2"/>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9" name="Freeform 119"/>
            <p:cNvSpPr/>
            <p:nvPr/>
          </p:nvSpPr>
          <p:spPr bwMode="auto">
            <a:xfrm>
              <a:off x="2767013" y="2541588"/>
              <a:ext cx="131763" cy="19050"/>
            </a:xfrm>
            <a:custGeom>
              <a:avLst/>
              <a:gdLst>
                <a:gd name="T0" fmla="*/ 2 w 35"/>
                <a:gd name="T1" fmla="*/ 5 h 5"/>
                <a:gd name="T2" fmla="*/ 33 w 35"/>
                <a:gd name="T3" fmla="*/ 5 h 5"/>
                <a:gd name="T4" fmla="*/ 35 w 35"/>
                <a:gd name="T5" fmla="*/ 2 h 5"/>
                <a:gd name="T6" fmla="*/ 33 w 35"/>
                <a:gd name="T7" fmla="*/ 0 h 5"/>
                <a:gd name="T8" fmla="*/ 2 w 35"/>
                <a:gd name="T9" fmla="*/ 0 h 5"/>
                <a:gd name="T10" fmla="*/ 0 w 35"/>
                <a:gd name="T11" fmla="*/ 2 h 5"/>
                <a:gd name="T12" fmla="*/ 2 w 35"/>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35" h="5">
                  <a:moveTo>
                    <a:pt x="2" y="5"/>
                  </a:moveTo>
                  <a:cubicBezTo>
                    <a:pt x="33" y="5"/>
                    <a:pt x="33" y="5"/>
                    <a:pt x="33" y="5"/>
                  </a:cubicBezTo>
                  <a:cubicBezTo>
                    <a:pt x="34" y="5"/>
                    <a:pt x="35" y="4"/>
                    <a:pt x="35" y="2"/>
                  </a:cubicBezTo>
                  <a:cubicBezTo>
                    <a:pt x="35" y="1"/>
                    <a:pt x="34" y="0"/>
                    <a:pt x="33" y="0"/>
                  </a:cubicBezTo>
                  <a:cubicBezTo>
                    <a:pt x="2" y="0"/>
                    <a:pt x="2" y="0"/>
                    <a:pt x="2" y="0"/>
                  </a:cubicBezTo>
                  <a:cubicBezTo>
                    <a:pt x="1" y="0"/>
                    <a:pt x="0" y="1"/>
                    <a:pt x="0" y="2"/>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0" name="组合 199"/>
          <p:cNvGrpSpPr/>
          <p:nvPr/>
        </p:nvGrpSpPr>
        <p:grpSpPr>
          <a:xfrm>
            <a:off x="1603375" y="2227263"/>
            <a:ext cx="330200" cy="479425"/>
            <a:chOff x="1603375" y="2227263"/>
            <a:chExt cx="330200" cy="479425"/>
          </a:xfrm>
          <a:solidFill>
            <a:schemeClr val="bg1"/>
          </a:solidFill>
        </p:grpSpPr>
        <p:sp>
          <p:nvSpPr>
            <p:cNvPr id="120" name="Freeform 120"/>
            <p:cNvSpPr>
              <a:spLocks noEditPoints="1"/>
            </p:cNvSpPr>
            <p:nvPr/>
          </p:nvSpPr>
          <p:spPr bwMode="auto">
            <a:xfrm>
              <a:off x="1603375" y="2227263"/>
              <a:ext cx="330200" cy="479425"/>
            </a:xfrm>
            <a:custGeom>
              <a:avLst/>
              <a:gdLst>
                <a:gd name="T0" fmla="*/ 82 w 88"/>
                <a:gd name="T1" fmla="*/ 0 h 128"/>
                <a:gd name="T2" fmla="*/ 6 w 88"/>
                <a:gd name="T3" fmla="*/ 0 h 128"/>
                <a:gd name="T4" fmla="*/ 0 w 88"/>
                <a:gd name="T5" fmla="*/ 6 h 128"/>
                <a:gd name="T6" fmla="*/ 0 w 88"/>
                <a:gd name="T7" fmla="*/ 122 h 128"/>
                <a:gd name="T8" fmla="*/ 6 w 88"/>
                <a:gd name="T9" fmla="*/ 128 h 128"/>
                <a:gd name="T10" fmla="*/ 82 w 88"/>
                <a:gd name="T11" fmla="*/ 128 h 128"/>
                <a:gd name="T12" fmla="*/ 88 w 88"/>
                <a:gd name="T13" fmla="*/ 122 h 128"/>
                <a:gd name="T14" fmla="*/ 88 w 88"/>
                <a:gd name="T15" fmla="*/ 6 h 128"/>
                <a:gd name="T16" fmla="*/ 82 w 88"/>
                <a:gd name="T17" fmla="*/ 0 h 128"/>
                <a:gd name="T18" fmla="*/ 83 w 88"/>
                <a:gd name="T19" fmla="*/ 123 h 128"/>
                <a:gd name="T20" fmla="*/ 5 w 88"/>
                <a:gd name="T21" fmla="*/ 123 h 128"/>
                <a:gd name="T22" fmla="*/ 5 w 88"/>
                <a:gd name="T23" fmla="*/ 5 h 128"/>
                <a:gd name="T24" fmla="*/ 83 w 88"/>
                <a:gd name="T25" fmla="*/ 5 h 128"/>
                <a:gd name="T26" fmla="*/ 83 w 88"/>
                <a:gd name="T2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128">
                  <a:moveTo>
                    <a:pt x="82" y="0"/>
                  </a:moveTo>
                  <a:cubicBezTo>
                    <a:pt x="6" y="0"/>
                    <a:pt x="6" y="0"/>
                    <a:pt x="6" y="0"/>
                  </a:cubicBezTo>
                  <a:cubicBezTo>
                    <a:pt x="3" y="0"/>
                    <a:pt x="0" y="3"/>
                    <a:pt x="0" y="6"/>
                  </a:cubicBezTo>
                  <a:cubicBezTo>
                    <a:pt x="0" y="122"/>
                    <a:pt x="0" y="122"/>
                    <a:pt x="0" y="122"/>
                  </a:cubicBezTo>
                  <a:cubicBezTo>
                    <a:pt x="0" y="125"/>
                    <a:pt x="3" y="128"/>
                    <a:pt x="6" y="128"/>
                  </a:cubicBezTo>
                  <a:cubicBezTo>
                    <a:pt x="82" y="128"/>
                    <a:pt x="82" y="128"/>
                    <a:pt x="82" y="128"/>
                  </a:cubicBezTo>
                  <a:cubicBezTo>
                    <a:pt x="85" y="128"/>
                    <a:pt x="88" y="125"/>
                    <a:pt x="88" y="122"/>
                  </a:cubicBezTo>
                  <a:cubicBezTo>
                    <a:pt x="88" y="6"/>
                    <a:pt x="88" y="6"/>
                    <a:pt x="88" y="6"/>
                  </a:cubicBezTo>
                  <a:cubicBezTo>
                    <a:pt x="88" y="3"/>
                    <a:pt x="85" y="0"/>
                    <a:pt x="82" y="0"/>
                  </a:cubicBezTo>
                  <a:close/>
                  <a:moveTo>
                    <a:pt x="83" y="123"/>
                  </a:moveTo>
                  <a:cubicBezTo>
                    <a:pt x="5" y="123"/>
                    <a:pt x="5" y="123"/>
                    <a:pt x="5" y="123"/>
                  </a:cubicBezTo>
                  <a:cubicBezTo>
                    <a:pt x="5" y="5"/>
                    <a:pt x="5" y="5"/>
                    <a:pt x="5" y="5"/>
                  </a:cubicBezTo>
                  <a:cubicBezTo>
                    <a:pt x="83" y="5"/>
                    <a:pt x="83" y="5"/>
                    <a:pt x="83" y="5"/>
                  </a:cubicBezTo>
                  <a:lnTo>
                    <a:pt x="83"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1" name="Oval 121"/>
            <p:cNvSpPr>
              <a:spLocks noChangeArrowheads="1"/>
            </p:cNvSpPr>
            <p:nvPr/>
          </p:nvSpPr>
          <p:spPr bwMode="auto">
            <a:xfrm>
              <a:off x="1679575" y="2455863"/>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2" name="Oval 122"/>
            <p:cNvSpPr>
              <a:spLocks noChangeArrowheads="1"/>
            </p:cNvSpPr>
            <p:nvPr/>
          </p:nvSpPr>
          <p:spPr bwMode="auto">
            <a:xfrm>
              <a:off x="1754188" y="2455863"/>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3" name="Oval 123"/>
            <p:cNvSpPr>
              <a:spLocks noChangeArrowheads="1"/>
            </p:cNvSpPr>
            <p:nvPr/>
          </p:nvSpPr>
          <p:spPr bwMode="auto">
            <a:xfrm>
              <a:off x="1828800" y="2455863"/>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4" name="Oval 124"/>
            <p:cNvSpPr>
              <a:spLocks noChangeArrowheads="1"/>
            </p:cNvSpPr>
            <p:nvPr/>
          </p:nvSpPr>
          <p:spPr bwMode="auto">
            <a:xfrm>
              <a:off x="1679575" y="2530476"/>
              <a:ext cx="30163"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5" name="Oval 125"/>
            <p:cNvSpPr>
              <a:spLocks noChangeArrowheads="1"/>
            </p:cNvSpPr>
            <p:nvPr/>
          </p:nvSpPr>
          <p:spPr bwMode="auto">
            <a:xfrm>
              <a:off x="1754188" y="2530476"/>
              <a:ext cx="30163"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6" name="Oval 126"/>
            <p:cNvSpPr>
              <a:spLocks noChangeArrowheads="1"/>
            </p:cNvSpPr>
            <p:nvPr/>
          </p:nvSpPr>
          <p:spPr bwMode="auto">
            <a:xfrm>
              <a:off x="1828800" y="2530476"/>
              <a:ext cx="30163"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7" name="Oval 127"/>
            <p:cNvSpPr>
              <a:spLocks noChangeArrowheads="1"/>
            </p:cNvSpPr>
            <p:nvPr/>
          </p:nvSpPr>
          <p:spPr bwMode="auto">
            <a:xfrm>
              <a:off x="1679575" y="2606676"/>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8" name="Oval 128"/>
            <p:cNvSpPr>
              <a:spLocks noChangeArrowheads="1"/>
            </p:cNvSpPr>
            <p:nvPr/>
          </p:nvSpPr>
          <p:spPr bwMode="auto">
            <a:xfrm>
              <a:off x="1754188" y="2606676"/>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9" name="Oval 129"/>
            <p:cNvSpPr>
              <a:spLocks noChangeArrowheads="1"/>
            </p:cNvSpPr>
            <p:nvPr/>
          </p:nvSpPr>
          <p:spPr bwMode="auto">
            <a:xfrm>
              <a:off x="1828800" y="2606676"/>
              <a:ext cx="3016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0" name="Freeform 130"/>
            <p:cNvSpPr>
              <a:spLocks noEditPoints="1"/>
            </p:cNvSpPr>
            <p:nvPr/>
          </p:nvSpPr>
          <p:spPr bwMode="auto">
            <a:xfrm>
              <a:off x="1668463" y="2301876"/>
              <a:ext cx="201613" cy="71438"/>
            </a:xfrm>
            <a:custGeom>
              <a:avLst/>
              <a:gdLst>
                <a:gd name="T0" fmla="*/ 9 w 54"/>
                <a:gd name="T1" fmla="*/ 19 h 19"/>
                <a:gd name="T2" fmla="*/ 45 w 54"/>
                <a:gd name="T3" fmla="*/ 19 h 19"/>
                <a:gd name="T4" fmla="*/ 54 w 54"/>
                <a:gd name="T5" fmla="*/ 10 h 19"/>
                <a:gd name="T6" fmla="*/ 45 w 54"/>
                <a:gd name="T7" fmla="*/ 0 h 19"/>
                <a:gd name="T8" fmla="*/ 9 w 54"/>
                <a:gd name="T9" fmla="*/ 0 h 19"/>
                <a:gd name="T10" fmla="*/ 0 w 54"/>
                <a:gd name="T11" fmla="*/ 10 h 19"/>
                <a:gd name="T12" fmla="*/ 9 w 54"/>
                <a:gd name="T13" fmla="*/ 19 h 19"/>
                <a:gd name="T14" fmla="*/ 9 w 54"/>
                <a:gd name="T15" fmla="*/ 5 h 19"/>
                <a:gd name="T16" fmla="*/ 45 w 54"/>
                <a:gd name="T17" fmla="*/ 5 h 19"/>
                <a:gd name="T18" fmla="*/ 50 w 54"/>
                <a:gd name="T19" fmla="*/ 10 h 19"/>
                <a:gd name="T20" fmla="*/ 45 w 54"/>
                <a:gd name="T21" fmla="*/ 15 h 19"/>
                <a:gd name="T22" fmla="*/ 9 w 54"/>
                <a:gd name="T23" fmla="*/ 15 h 19"/>
                <a:gd name="T24" fmla="*/ 4 w 54"/>
                <a:gd name="T25" fmla="*/ 10 h 19"/>
                <a:gd name="T26" fmla="*/ 9 w 54"/>
                <a:gd name="T27" fmla="*/ 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4" h="19">
                  <a:moveTo>
                    <a:pt x="9" y="19"/>
                  </a:moveTo>
                  <a:cubicBezTo>
                    <a:pt x="45" y="19"/>
                    <a:pt x="45" y="19"/>
                    <a:pt x="45" y="19"/>
                  </a:cubicBezTo>
                  <a:cubicBezTo>
                    <a:pt x="50" y="19"/>
                    <a:pt x="54" y="15"/>
                    <a:pt x="54" y="10"/>
                  </a:cubicBezTo>
                  <a:cubicBezTo>
                    <a:pt x="54" y="4"/>
                    <a:pt x="50" y="0"/>
                    <a:pt x="45" y="0"/>
                  </a:cubicBezTo>
                  <a:cubicBezTo>
                    <a:pt x="9" y="0"/>
                    <a:pt x="9" y="0"/>
                    <a:pt x="9" y="0"/>
                  </a:cubicBezTo>
                  <a:cubicBezTo>
                    <a:pt x="4" y="0"/>
                    <a:pt x="0" y="4"/>
                    <a:pt x="0" y="10"/>
                  </a:cubicBezTo>
                  <a:cubicBezTo>
                    <a:pt x="0" y="15"/>
                    <a:pt x="4" y="19"/>
                    <a:pt x="9" y="19"/>
                  </a:cubicBezTo>
                  <a:close/>
                  <a:moveTo>
                    <a:pt x="9" y="5"/>
                  </a:moveTo>
                  <a:cubicBezTo>
                    <a:pt x="45" y="5"/>
                    <a:pt x="45" y="5"/>
                    <a:pt x="45" y="5"/>
                  </a:cubicBezTo>
                  <a:cubicBezTo>
                    <a:pt x="47" y="5"/>
                    <a:pt x="50" y="7"/>
                    <a:pt x="50" y="10"/>
                  </a:cubicBezTo>
                  <a:cubicBezTo>
                    <a:pt x="50" y="13"/>
                    <a:pt x="47" y="15"/>
                    <a:pt x="45" y="15"/>
                  </a:cubicBezTo>
                  <a:cubicBezTo>
                    <a:pt x="9" y="15"/>
                    <a:pt x="9" y="15"/>
                    <a:pt x="9" y="15"/>
                  </a:cubicBezTo>
                  <a:cubicBezTo>
                    <a:pt x="6" y="15"/>
                    <a:pt x="4" y="13"/>
                    <a:pt x="4" y="10"/>
                  </a:cubicBezTo>
                  <a:cubicBezTo>
                    <a:pt x="4" y="7"/>
                    <a:pt x="6" y="5"/>
                    <a:pt x="9"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31" name="Freeform 131"/>
          <p:cNvSpPr>
            <a:spLocks noEditPoints="1"/>
          </p:cNvSpPr>
          <p:nvPr/>
        </p:nvSpPr>
        <p:spPr bwMode="auto">
          <a:xfrm>
            <a:off x="568325" y="2279651"/>
            <a:ext cx="479425" cy="374650"/>
          </a:xfrm>
          <a:custGeom>
            <a:avLst/>
            <a:gdLst>
              <a:gd name="T0" fmla="*/ 128 w 128"/>
              <a:gd name="T1" fmla="*/ 20 h 100"/>
              <a:gd name="T2" fmla="*/ 122 w 128"/>
              <a:gd name="T3" fmla="*/ 14 h 100"/>
              <a:gd name="T4" fmla="*/ 89 w 128"/>
              <a:gd name="T5" fmla="*/ 14 h 100"/>
              <a:gd name="T6" fmla="*/ 89 w 128"/>
              <a:gd name="T7" fmla="*/ 6 h 100"/>
              <a:gd name="T8" fmla="*/ 83 w 128"/>
              <a:gd name="T9" fmla="*/ 0 h 100"/>
              <a:gd name="T10" fmla="*/ 45 w 128"/>
              <a:gd name="T11" fmla="*/ 0 h 100"/>
              <a:gd name="T12" fmla="*/ 39 w 128"/>
              <a:gd name="T13" fmla="*/ 6 h 100"/>
              <a:gd name="T14" fmla="*/ 39 w 128"/>
              <a:gd name="T15" fmla="*/ 14 h 100"/>
              <a:gd name="T16" fmla="*/ 6 w 128"/>
              <a:gd name="T17" fmla="*/ 14 h 100"/>
              <a:gd name="T18" fmla="*/ 0 w 128"/>
              <a:gd name="T19" fmla="*/ 20 h 100"/>
              <a:gd name="T20" fmla="*/ 0 w 128"/>
              <a:gd name="T21" fmla="*/ 94 h 100"/>
              <a:gd name="T22" fmla="*/ 6 w 128"/>
              <a:gd name="T23" fmla="*/ 100 h 100"/>
              <a:gd name="T24" fmla="*/ 122 w 128"/>
              <a:gd name="T25" fmla="*/ 100 h 100"/>
              <a:gd name="T26" fmla="*/ 128 w 128"/>
              <a:gd name="T27" fmla="*/ 94 h 100"/>
              <a:gd name="T28" fmla="*/ 128 w 128"/>
              <a:gd name="T29" fmla="*/ 20 h 100"/>
              <a:gd name="T30" fmla="*/ 44 w 128"/>
              <a:gd name="T31" fmla="*/ 4 h 100"/>
              <a:gd name="T32" fmla="*/ 84 w 128"/>
              <a:gd name="T33" fmla="*/ 4 h 100"/>
              <a:gd name="T34" fmla="*/ 84 w 128"/>
              <a:gd name="T35" fmla="*/ 14 h 100"/>
              <a:gd name="T36" fmla="*/ 44 w 128"/>
              <a:gd name="T37" fmla="*/ 14 h 100"/>
              <a:gd name="T38" fmla="*/ 44 w 128"/>
              <a:gd name="T39" fmla="*/ 4 h 100"/>
              <a:gd name="T40" fmla="*/ 123 w 128"/>
              <a:gd name="T41" fmla="*/ 96 h 100"/>
              <a:gd name="T42" fmla="*/ 5 w 128"/>
              <a:gd name="T43" fmla="*/ 96 h 100"/>
              <a:gd name="T44" fmla="*/ 5 w 128"/>
              <a:gd name="T45" fmla="*/ 19 h 100"/>
              <a:gd name="T46" fmla="*/ 123 w 128"/>
              <a:gd name="T47" fmla="*/ 19 h 100"/>
              <a:gd name="T48" fmla="*/ 123 w 128"/>
              <a:gd name="T49" fmla="*/ 9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100">
                <a:moveTo>
                  <a:pt x="128" y="20"/>
                </a:moveTo>
                <a:cubicBezTo>
                  <a:pt x="128" y="17"/>
                  <a:pt x="125" y="14"/>
                  <a:pt x="122" y="14"/>
                </a:cubicBezTo>
                <a:cubicBezTo>
                  <a:pt x="89" y="14"/>
                  <a:pt x="89" y="14"/>
                  <a:pt x="89" y="14"/>
                </a:cubicBezTo>
                <a:cubicBezTo>
                  <a:pt x="89" y="6"/>
                  <a:pt x="89" y="6"/>
                  <a:pt x="89" y="6"/>
                </a:cubicBezTo>
                <a:cubicBezTo>
                  <a:pt x="89" y="2"/>
                  <a:pt x="86" y="0"/>
                  <a:pt x="83" y="0"/>
                </a:cubicBezTo>
                <a:cubicBezTo>
                  <a:pt x="45" y="0"/>
                  <a:pt x="45" y="0"/>
                  <a:pt x="45" y="0"/>
                </a:cubicBezTo>
                <a:cubicBezTo>
                  <a:pt x="42" y="0"/>
                  <a:pt x="39" y="2"/>
                  <a:pt x="39" y="6"/>
                </a:cubicBezTo>
                <a:cubicBezTo>
                  <a:pt x="39" y="14"/>
                  <a:pt x="39" y="14"/>
                  <a:pt x="39" y="14"/>
                </a:cubicBezTo>
                <a:cubicBezTo>
                  <a:pt x="6" y="14"/>
                  <a:pt x="6" y="14"/>
                  <a:pt x="6" y="14"/>
                </a:cubicBezTo>
                <a:cubicBezTo>
                  <a:pt x="3" y="14"/>
                  <a:pt x="0" y="17"/>
                  <a:pt x="0" y="20"/>
                </a:cubicBezTo>
                <a:cubicBezTo>
                  <a:pt x="0" y="94"/>
                  <a:pt x="0" y="94"/>
                  <a:pt x="0" y="94"/>
                </a:cubicBezTo>
                <a:cubicBezTo>
                  <a:pt x="0" y="98"/>
                  <a:pt x="3" y="100"/>
                  <a:pt x="6" y="100"/>
                </a:cubicBezTo>
                <a:cubicBezTo>
                  <a:pt x="122" y="100"/>
                  <a:pt x="122" y="100"/>
                  <a:pt x="122" y="100"/>
                </a:cubicBezTo>
                <a:cubicBezTo>
                  <a:pt x="125" y="100"/>
                  <a:pt x="128" y="98"/>
                  <a:pt x="128" y="94"/>
                </a:cubicBezTo>
                <a:lnTo>
                  <a:pt x="128" y="20"/>
                </a:lnTo>
                <a:close/>
                <a:moveTo>
                  <a:pt x="44" y="4"/>
                </a:moveTo>
                <a:cubicBezTo>
                  <a:pt x="84" y="4"/>
                  <a:pt x="84" y="4"/>
                  <a:pt x="84" y="4"/>
                </a:cubicBezTo>
                <a:cubicBezTo>
                  <a:pt x="84" y="14"/>
                  <a:pt x="84" y="14"/>
                  <a:pt x="84" y="14"/>
                </a:cubicBezTo>
                <a:cubicBezTo>
                  <a:pt x="44" y="14"/>
                  <a:pt x="44" y="14"/>
                  <a:pt x="44" y="14"/>
                </a:cubicBezTo>
                <a:lnTo>
                  <a:pt x="44" y="4"/>
                </a:lnTo>
                <a:close/>
                <a:moveTo>
                  <a:pt x="123" y="96"/>
                </a:moveTo>
                <a:cubicBezTo>
                  <a:pt x="5" y="96"/>
                  <a:pt x="5" y="96"/>
                  <a:pt x="5" y="96"/>
                </a:cubicBezTo>
                <a:cubicBezTo>
                  <a:pt x="5" y="19"/>
                  <a:pt x="5" y="19"/>
                  <a:pt x="5" y="19"/>
                </a:cubicBezTo>
                <a:cubicBezTo>
                  <a:pt x="123" y="19"/>
                  <a:pt x="123" y="19"/>
                  <a:pt x="123" y="19"/>
                </a:cubicBezTo>
                <a:lnTo>
                  <a:pt x="123" y="96"/>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01" name="组合 200"/>
          <p:cNvGrpSpPr/>
          <p:nvPr/>
        </p:nvGrpSpPr>
        <p:grpSpPr>
          <a:xfrm>
            <a:off x="11139488" y="1312863"/>
            <a:ext cx="481013" cy="379413"/>
            <a:chOff x="11139488" y="1312863"/>
            <a:chExt cx="481013" cy="379413"/>
          </a:xfrm>
          <a:solidFill>
            <a:schemeClr val="bg1"/>
          </a:solidFill>
        </p:grpSpPr>
        <p:sp>
          <p:nvSpPr>
            <p:cNvPr id="132" name="Freeform 132"/>
            <p:cNvSpPr>
              <a:spLocks noEditPoints="1"/>
            </p:cNvSpPr>
            <p:nvPr/>
          </p:nvSpPr>
          <p:spPr bwMode="auto">
            <a:xfrm>
              <a:off x="11139488" y="1312863"/>
              <a:ext cx="481013" cy="379413"/>
            </a:xfrm>
            <a:custGeom>
              <a:avLst/>
              <a:gdLst>
                <a:gd name="T0" fmla="*/ 122 w 128"/>
                <a:gd name="T1" fmla="*/ 15 h 101"/>
                <a:gd name="T2" fmla="*/ 61 w 128"/>
                <a:gd name="T3" fmla="*/ 15 h 101"/>
                <a:gd name="T4" fmla="*/ 45 w 128"/>
                <a:gd name="T5" fmla="*/ 2 h 101"/>
                <a:gd name="T6" fmla="*/ 40 w 128"/>
                <a:gd name="T7" fmla="*/ 0 h 101"/>
                <a:gd name="T8" fmla="*/ 6 w 128"/>
                <a:gd name="T9" fmla="*/ 0 h 101"/>
                <a:gd name="T10" fmla="*/ 0 w 128"/>
                <a:gd name="T11" fmla="*/ 6 h 101"/>
                <a:gd name="T12" fmla="*/ 0 w 128"/>
                <a:gd name="T13" fmla="*/ 95 h 101"/>
                <a:gd name="T14" fmla="*/ 6 w 128"/>
                <a:gd name="T15" fmla="*/ 101 h 101"/>
                <a:gd name="T16" fmla="*/ 122 w 128"/>
                <a:gd name="T17" fmla="*/ 101 h 101"/>
                <a:gd name="T18" fmla="*/ 128 w 128"/>
                <a:gd name="T19" fmla="*/ 95 h 101"/>
                <a:gd name="T20" fmla="*/ 128 w 128"/>
                <a:gd name="T21" fmla="*/ 21 h 101"/>
                <a:gd name="T22" fmla="*/ 122 w 128"/>
                <a:gd name="T23" fmla="*/ 15 h 101"/>
                <a:gd name="T24" fmla="*/ 123 w 128"/>
                <a:gd name="T25" fmla="*/ 97 h 101"/>
                <a:gd name="T26" fmla="*/ 5 w 128"/>
                <a:gd name="T27" fmla="*/ 97 h 101"/>
                <a:gd name="T28" fmla="*/ 5 w 128"/>
                <a:gd name="T29" fmla="*/ 5 h 101"/>
                <a:gd name="T30" fmla="*/ 41 w 128"/>
                <a:gd name="T31" fmla="*/ 5 h 101"/>
                <a:gd name="T32" fmla="*/ 42 w 128"/>
                <a:gd name="T33" fmla="*/ 5 h 101"/>
                <a:gd name="T34" fmla="*/ 60 w 128"/>
                <a:gd name="T35" fmla="*/ 20 h 101"/>
                <a:gd name="T36" fmla="*/ 123 w 128"/>
                <a:gd name="T37" fmla="*/ 20 h 101"/>
                <a:gd name="T38" fmla="*/ 123 w 128"/>
                <a:gd name="T39" fmla="*/ 9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 h="101">
                  <a:moveTo>
                    <a:pt x="122" y="15"/>
                  </a:moveTo>
                  <a:cubicBezTo>
                    <a:pt x="61" y="15"/>
                    <a:pt x="61" y="15"/>
                    <a:pt x="61" y="15"/>
                  </a:cubicBezTo>
                  <a:cubicBezTo>
                    <a:pt x="45" y="2"/>
                    <a:pt x="45" y="2"/>
                    <a:pt x="45" y="2"/>
                  </a:cubicBezTo>
                  <a:cubicBezTo>
                    <a:pt x="43" y="1"/>
                    <a:pt x="42" y="0"/>
                    <a:pt x="40" y="0"/>
                  </a:cubicBezTo>
                  <a:cubicBezTo>
                    <a:pt x="6" y="0"/>
                    <a:pt x="6" y="0"/>
                    <a:pt x="6" y="0"/>
                  </a:cubicBezTo>
                  <a:cubicBezTo>
                    <a:pt x="3" y="0"/>
                    <a:pt x="0" y="3"/>
                    <a:pt x="0" y="6"/>
                  </a:cubicBezTo>
                  <a:cubicBezTo>
                    <a:pt x="0" y="95"/>
                    <a:pt x="0" y="95"/>
                    <a:pt x="0" y="95"/>
                  </a:cubicBezTo>
                  <a:cubicBezTo>
                    <a:pt x="0" y="99"/>
                    <a:pt x="3" y="101"/>
                    <a:pt x="6" y="101"/>
                  </a:cubicBezTo>
                  <a:cubicBezTo>
                    <a:pt x="122" y="101"/>
                    <a:pt x="122" y="101"/>
                    <a:pt x="122" y="101"/>
                  </a:cubicBezTo>
                  <a:cubicBezTo>
                    <a:pt x="125" y="101"/>
                    <a:pt x="128" y="99"/>
                    <a:pt x="128" y="95"/>
                  </a:cubicBezTo>
                  <a:cubicBezTo>
                    <a:pt x="128" y="21"/>
                    <a:pt x="128" y="21"/>
                    <a:pt x="128" y="21"/>
                  </a:cubicBezTo>
                  <a:cubicBezTo>
                    <a:pt x="128" y="18"/>
                    <a:pt x="125" y="15"/>
                    <a:pt x="122" y="15"/>
                  </a:cubicBezTo>
                  <a:close/>
                  <a:moveTo>
                    <a:pt x="123" y="97"/>
                  </a:moveTo>
                  <a:cubicBezTo>
                    <a:pt x="5" y="97"/>
                    <a:pt x="5" y="97"/>
                    <a:pt x="5" y="97"/>
                  </a:cubicBezTo>
                  <a:cubicBezTo>
                    <a:pt x="5" y="5"/>
                    <a:pt x="5" y="5"/>
                    <a:pt x="5" y="5"/>
                  </a:cubicBezTo>
                  <a:cubicBezTo>
                    <a:pt x="41" y="5"/>
                    <a:pt x="41" y="5"/>
                    <a:pt x="41" y="5"/>
                  </a:cubicBezTo>
                  <a:cubicBezTo>
                    <a:pt x="42" y="5"/>
                    <a:pt x="42" y="5"/>
                    <a:pt x="42" y="5"/>
                  </a:cubicBezTo>
                  <a:cubicBezTo>
                    <a:pt x="60" y="20"/>
                    <a:pt x="60" y="20"/>
                    <a:pt x="60" y="20"/>
                  </a:cubicBezTo>
                  <a:cubicBezTo>
                    <a:pt x="123" y="20"/>
                    <a:pt x="123" y="20"/>
                    <a:pt x="123" y="20"/>
                  </a:cubicBezTo>
                  <a:lnTo>
                    <a:pt x="123" y="9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3" name="Freeform 133"/>
            <p:cNvSpPr/>
            <p:nvPr/>
          </p:nvSpPr>
          <p:spPr bwMode="auto">
            <a:xfrm>
              <a:off x="11309350" y="1490663"/>
              <a:ext cx="134938" cy="96838"/>
            </a:xfrm>
            <a:custGeom>
              <a:avLst/>
              <a:gdLst>
                <a:gd name="T0" fmla="*/ 4 w 36"/>
                <a:gd name="T1" fmla="*/ 11 h 26"/>
                <a:gd name="T2" fmla="*/ 2 w 36"/>
                <a:gd name="T3" fmla="*/ 11 h 26"/>
                <a:gd name="T4" fmla="*/ 1 w 36"/>
                <a:gd name="T5" fmla="*/ 11 h 26"/>
                <a:gd name="T6" fmla="*/ 1 w 36"/>
                <a:gd name="T7" fmla="*/ 15 h 26"/>
                <a:gd name="T8" fmla="*/ 11 w 36"/>
                <a:gd name="T9" fmla="*/ 25 h 26"/>
                <a:gd name="T10" fmla="*/ 15 w 36"/>
                <a:gd name="T11" fmla="*/ 25 h 26"/>
                <a:gd name="T12" fmla="*/ 36 w 36"/>
                <a:gd name="T13" fmla="*/ 4 h 26"/>
                <a:gd name="T14" fmla="*/ 36 w 36"/>
                <a:gd name="T15" fmla="*/ 1 h 26"/>
                <a:gd name="T16" fmla="*/ 32 w 36"/>
                <a:gd name="T17" fmla="*/ 1 h 26"/>
                <a:gd name="T18" fmla="*/ 13 w 36"/>
                <a:gd name="T19" fmla="*/ 20 h 26"/>
                <a:gd name="T20" fmla="*/ 4 w 36"/>
                <a:gd name="T21"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26">
                  <a:moveTo>
                    <a:pt x="4" y="11"/>
                  </a:moveTo>
                  <a:cubicBezTo>
                    <a:pt x="4" y="11"/>
                    <a:pt x="3" y="11"/>
                    <a:pt x="2" y="11"/>
                  </a:cubicBezTo>
                  <a:cubicBezTo>
                    <a:pt x="2" y="11"/>
                    <a:pt x="1" y="11"/>
                    <a:pt x="1" y="11"/>
                  </a:cubicBezTo>
                  <a:cubicBezTo>
                    <a:pt x="0" y="12"/>
                    <a:pt x="0" y="14"/>
                    <a:pt x="1" y="15"/>
                  </a:cubicBezTo>
                  <a:cubicBezTo>
                    <a:pt x="11" y="25"/>
                    <a:pt x="11" y="25"/>
                    <a:pt x="11" y="25"/>
                  </a:cubicBezTo>
                  <a:cubicBezTo>
                    <a:pt x="12" y="26"/>
                    <a:pt x="14" y="26"/>
                    <a:pt x="15" y="25"/>
                  </a:cubicBezTo>
                  <a:cubicBezTo>
                    <a:pt x="36" y="4"/>
                    <a:pt x="36" y="4"/>
                    <a:pt x="36" y="4"/>
                  </a:cubicBezTo>
                  <a:cubicBezTo>
                    <a:pt x="36" y="3"/>
                    <a:pt x="36" y="2"/>
                    <a:pt x="36" y="1"/>
                  </a:cubicBezTo>
                  <a:cubicBezTo>
                    <a:pt x="35" y="0"/>
                    <a:pt x="33" y="0"/>
                    <a:pt x="32" y="1"/>
                  </a:cubicBezTo>
                  <a:cubicBezTo>
                    <a:pt x="13" y="20"/>
                    <a:pt x="13" y="20"/>
                    <a:pt x="13" y="20"/>
                  </a:cubicBezTo>
                  <a:lnTo>
                    <a:pt x="4"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2" name="组合 201"/>
          <p:cNvGrpSpPr/>
          <p:nvPr/>
        </p:nvGrpSpPr>
        <p:grpSpPr>
          <a:xfrm>
            <a:off x="10179050" y="1312863"/>
            <a:ext cx="481013" cy="379413"/>
            <a:chOff x="10179050" y="1312863"/>
            <a:chExt cx="481013" cy="379413"/>
          </a:xfrm>
          <a:solidFill>
            <a:schemeClr val="bg1"/>
          </a:solidFill>
        </p:grpSpPr>
        <p:sp>
          <p:nvSpPr>
            <p:cNvPr id="134" name="Freeform 134"/>
            <p:cNvSpPr>
              <a:spLocks noEditPoints="1"/>
            </p:cNvSpPr>
            <p:nvPr/>
          </p:nvSpPr>
          <p:spPr bwMode="auto">
            <a:xfrm>
              <a:off x="10179050" y="1312863"/>
              <a:ext cx="481013" cy="379413"/>
            </a:xfrm>
            <a:custGeom>
              <a:avLst/>
              <a:gdLst>
                <a:gd name="T0" fmla="*/ 122 w 128"/>
                <a:gd name="T1" fmla="*/ 15 h 101"/>
                <a:gd name="T2" fmla="*/ 62 w 128"/>
                <a:gd name="T3" fmla="*/ 15 h 101"/>
                <a:gd name="T4" fmla="*/ 45 w 128"/>
                <a:gd name="T5" fmla="*/ 2 h 101"/>
                <a:gd name="T6" fmla="*/ 40 w 128"/>
                <a:gd name="T7" fmla="*/ 0 h 101"/>
                <a:gd name="T8" fmla="*/ 6 w 128"/>
                <a:gd name="T9" fmla="*/ 0 h 101"/>
                <a:gd name="T10" fmla="*/ 0 w 128"/>
                <a:gd name="T11" fmla="*/ 6 h 101"/>
                <a:gd name="T12" fmla="*/ 0 w 128"/>
                <a:gd name="T13" fmla="*/ 95 h 101"/>
                <a:gd name="T14" fmla="*/ 6 w 128"/>
                <a:gd name="T15" fmla="*/ 101 h 101"/>
                <a:gd name="T16" fmla="*/ 122 w 128"/>
                <a:gd name="T17" fmla="*/ 101 h 101"/>
                <a:gd name="T18" fmla="*/ 128 w 128"/>
                <a:gd name="T19" fmla="*/ 95 h 101"/>
                <a:gd name="T20" fmla="*/ 128 w 128"/>
                <a:gd name="T21" fmla="*/ 21 h 101"/>
                <a:gd name="T22" fmla="*/ 122 w 128"/>
                <a:gd name="T23" fmla="*/ 15 h 101"/>
                <a:gd name="T24" fmla="*/ 123 w 128"/>
                <a:gd name="T25" fmla="*/ 97 h 101"/>
                <a:gd name="T26" fmla="*/ 5 w 128"/>
                <a:gd name="T27" fmla="*/ 97 h 101"/>
                <a:gd name="T28" fmla="*/ 5 w 128"/>
                <a:gd name="T29" fmla="*/ 5 h 101"/>
                <a:gd name="T30" fmla="*/ 41 w 128"/>
                <a:gd name="T31" fmla="*/ 5 h 101"/>
                <a:gd name="T32" fmla="*/ 42 w 128"/>
                <a:gd name="T33" fmla="*/ 5 h 101"/>
                <a:gd name="T34" fmla="*/ 60 w 128"/>
                <a:gd name="T35" fmla="*/ 20 h 101"/>
                <a:gd name="T36" fmla="*/ 123 w 128"/>
                <a:gd name="T37" fmla="*/ 20 h 101"/>
                <a:gd name="T38" fmla="*/ 123 w 128"/>
                <a:gd name="T39" fmla="*/ 9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 h="101">
                  <a:moveTo>
                    <a:pt x="122" y="15"/>
                  </a:moveTo>
                  <a:cubicBezTo>
                    <a:pt x="62" y="15"/>
                    <a:pt x="62" y="15"/>
                    <a:pt x="62" y="15"/>
                  </a:cubicBezTo>
                  <a:cubicBezTo>
                    <a:pt x="45" y="2"/>
                    <a:pt x="45" y="2"/>
                    <a:pt x="45" y="2"/>
                  </a:cubicBezTo>
                  <a:cubicBezTo>
                    <a:pt x="43" y="1"/>
                    <a:pt x="42" y="0"/>
                    <a:pt x="40" y="0"/>
                  </a:cubicBezTo>
                  <a:cubicBezTo>
                    <a:pt x="6" y="0"/>
                    <a:pt x="6" y="0"/>
                    <a:pt x="6" y="0"/>
                  </a:cubicBezTo>
                  <a:cubicBezTo>
                    <a:pt x="3" y="0"/>
                    <a:pt x="0" y="3"/>
                    <a:pt x="0" y="6"/>
                  </a:cubicBezTo>
                  <a:cubicBezTo>
                    <a:pt x="0" y="95"/>
                    <a:pt x="0" y="95"/>
                    <a:pt x="0" y="95"/>
                  </a:cubicBezTo>
                  <a:cubicBezTo>
                    <a:pt x="0" y="99"/>
                    <a:pt x="3" y="101"/>
                    <a:pt x="6" y="101"/>
                  </a:cubicBezTo>
                  <a:cubicBezTo>
                    <a:pt x="122" y="101"/>
                    <a:pt x="122" y="101"/>
                    <a:pt x="122" y="101"/>
                  </a:cubicBezTo>
                  <a:cubicBezTo>
                    <a:pt x="125" y="101"/>
                    <a:pt x="128" y="99"/>
                    <a:pt x="128" y="95"/>
                  </a:cubicBezTo>
                  <a:cubicBezTo>
                    <a:pt x="128" y="21"/>
                    <a:pt x="128" y="21"/>
                    <a:pt x="128" y="21"/>
                  </a:cubicBezTo>
                  <a:cubicBezTo>
                    <a:pt x="128" y="18"/>
                    <a:pt x="125" y="15"/>
                    <a:pt x="122" y="15"/>
                  </a:cubicBezTo>
                  <a:close/>
                  <a:moveTo>
                    <a:pt x="123" y="97"/>
                  </a:moveTo>
                  <a:cubicBezTo>
                    <a:pt x="5" y="97"/>
                    <a:pt x="5" y="97"/>
                    <a:pt x="5" y="97"/>
                  </a:cubicBezTo>
                  <a:cubicBezTo>
                    <a:pt x="5" y="5"/>
                    <a:pt x="5" y="5"/>
                    <a:pt x="5" y="5"/>
                  </a:cubicBezTo>
                  <a:cubicBezTo>
                    <a:pt x="41" y="5"/>
                    <a:pt x="41" y="5"/>
                    <a:pt x="41" y="5"/>
                  </a:cubicBezTo>
                  <a:cubicBezTo>
                    <a:pt x="42" y="5"/>
                    <a:pt x="42" y="5"/>
                    <a:pt x="42" y="5"/>
                  </a:cubicBezTo>
                  <a:cubicBezTo>
                    <a:pt x="60" y="20"/>
                    <a:pt x="60" y="20"/>
                    <a:pt x="60" y="20"/>
                  </a:cubicBezTo>
                  <a:cubicBezTo>
                    <a:pt x="123" y="20"/>
                    <a:pt x="123" y="20"/>
                    <a:pt x="123" y="20"/>
                  </a:cubicBezTo>
                  <a:lnTo>
                    <a:pt x="123" y="9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5" name="Freeform 135"/>
            <p:cNvSpPr/>
            <p:nvPr/>
          </p:nvSpPr>
          <p:spPr bwMode="auto">
            <a:xfrm>
              <a:off x="10369550" y="1490663"/>
              <a:ext cx="98425" cy="96838"/>
            </a:xfrm>
            <a:custGeom>
              <a:avLst/>
              <a:gdLst>
                <a:gd name="T0" fmla="*/ 1 w 26"/>
                <a:gd name="T1" fmla="*/ 1 h 26"/>
                <a:gd name="T2" fmla="*/ 1 w 26"/>
                <a:gd name="T3" fmla="*/ 4 h 26"/>
                <a:gd name="T4" fmla="*/ 10 w 26"/>
                <a:gd name="T5" fmla="*/ 13 h 26"/>
                <a:gd name="T6" fmla="*/ 1 w 26"/>
                <a:gd name="T7" fmla="*/ 22 h 26"/>
                <a:gd name="T8" fmla="*/ 1 w 26"/>
                <a:gd name="T9" fmla="*/ 25 h 26"/>
                <a:gd name="T10" fmla="*/ 4 w 26"/>
                <a:gd name="T11" fmla="*/ 25 h 26"/>
                <a:gd name="T12" fmla="*/ 13 w 26"/>
                <a:gd name="T13" fmla="*/ 16 h 26"/>
                <a:gd name="T14" fmla="*/ 22 w 26"/>
                <a:gd name="T15" fmla="*/ 25 h 26"/>
                <a:gd name="T16" fmla="*/ 25 w 26"/>
                <a:gd name="T17" fmla="*/ 25 h 26"/>
                <a:gd name="T18" fmla="*/ 25 w 26"/>
                <a:gd name="T19" fmla="*/ 22 h 26"/>
                <a:gd name="T20" fmla="*/ 16 w 26"/>
                <a:gd name="T21" fmla="*/ 13 h 26"/>
                <a:gd name="T22" fmla="*/ 25 w 26"/>
                <a:gd name="T23" fmla="*/ 4 h 26"/>
                <a:gd name="T24" fmla="*/ 25 w 26"/>
                <a:gd name="T25" fmla="*/ 1 h 26"/>
                <a:gd name="T26" fmla="*/ 22 w 26"/>
                <a:gd name="T27" fmla="*/ 1 h 26"/>
                <a:gd name="T28" fmla="*/ 13 w 26"/>
                <a:gd name="T29" fmla="*/ 10 h 26"/>
                <a:gd name="T30" fmla="*/ 4 w 26"/>
                <a:gd name="T31" fmla="*/ 1 h 26"/>
                <a:gd name="T32" fmla="*/ 1 w 26"/>
                <a:gd name="T33" fmla="*/ 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6">
                  <a:moveTo>
                    <a:pt x="1" y="1"/>
                  </a:moveTo>
                  <a:cubicBezTo>
                    <a:pt x="0" y="2"/>
                    <a:pt x="0" y="3"/>
                    <a:pt x="1" y="4"/>
                  </a:cubicBezTo>
                  <a:cubicBezTo>
                    <a:pt x="10" y="13"/>
                    <a:pt x="10" y="13"/>
                    <a:pt x="10" y="13"/>
                  </a:cubicBezTo>
                  <a:cubicBezTo>
                    <a:pt x="1" y="22"/>
                    <a:pt x="1" y="22"/>
                    <a:pt x="1" y="22"/>
                  </a:cubicBezTo>
                  <a:cubicBezTo>
                    <a:pt x="0" y="23"/>
                    <a:pt x="0" y="24"/>
                    <a:pt x="1" y="25"/>
                  </a:cubicBezTo>
                  <a:cubicBezTo>
                    <a:pt x="2" y="26"/>
                    <a:pt x="3" y="26"/>
                    <a:pt x="4" y="25"/>
                  </a:cubicBezTo>
                  <a:cubicBezTo>
                    <a:pt x="13" y="16"/>
                    <a:pt x="13" y="16"/>
                    <a:pt x="13" y="16"/>
                  </a:cubicBezTo>
                  <a:cubicBezTo>
                    <a:pt x="22" y="25"/>
                    <a:pt x="22" y="25"/>
                    <a:pt x="22" y="25"/>
                  </a:cubicBezTo>
                  <a:cubicBezTo>
                    <a:pt x="23" y="26"/>
                    <a:pt x="24" y="26"/>
                    <a:pt x="25" y="25"/>
                  </a:cubicBezTo>
                  <a:cubicBezTo>
                    <a:pt x="26" y="24"/>
                    <a:pt x="26" y="23"/>
                    <a:pt x="25" y="22"/>
                  </a:cubicBezTo>
                  <a:cubicBezTo>
                    <a:pt x="16" y="13"/>
                    <a:pt x="16" y="13"/>
                    <a:pt x="16" y="13"/>
                  </a:cubicBezTo>
                  <a:cubicBezTo>
                    <a:pt x="25" y="4"/>
                    <a:pt x="25" y="4"/>
                    <a:pt x="25" y="4"/>
                  </a:cubicBezTo>
                  <a:cubicBezTo>
                    <a:pt x="26" y="3"/>
                    <a:pt x="26" y="2"/>
                    <a:pt x="25" y="1"/>
                  </a:cubicBezTo>
                  <a:cubicBezTo>
                    <a:pt x="24" y="0"/>
                    <a:pt x="23" y="0"/>
                    <a:pt x="22" y="1"/>
                  </a:cubicBezTo>
                  <a:cubicBezTo>
                    <a:pt x="13" y="10"/>
                    <a:pt x="13" y="10"/>
                    <a:pt x="13" y="10"/>
                  </a:cubicBezTo>
                  <a:cubicBezTo>
                    <a:pt x="4" y="1"/>
                    <a:pt x="4" y="1"/>
                    <a:pt x="4" y="1"/>
                  </a:cubicBezTo>
                  <a:cubicBezTo>
                    <a:pt x="3" y="0"/>
                    <a:pt x="2" y="0"/>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3" name="组合 202"/>
          <p:cNvGrpSpPr/>
          <p:nvPr/>
        </p:nvGrpSpPr>
        <p:grpSpPr>
          <a:xfrm>
            <a:off x="9217025" y="1312863"/>
            <a:ext cx="481013" cy="379413"/>
            <a:chOff x="9217025" y="1312863"/>
            <a:chExt cx="481013" cy="379413"/>
          </a:xfrm>
          <a:solidFill>
            <a:schemeClr val="bg1"/>
          </a:solidFill>
        </p:grpSpPr>
        <p:sp>
          <p:nvSpPr>
            <p:cNvPr id="136" name="Freeform 136"/>
            <p:cNvSpPr>
              <a:spLocks noEditPoints="1"/>
            </p:cNvSpPr>
            <p:nvPr/>
          </p:nvSpPr>
          <p:spPr bwMode="auto">
            <a:xfrm>
              <a:off x="9217025" y="1312863"/>
              <a:ext cx="481013" cy="379413"/>
            </a:xfrm>
            <a:custGeom>
              <a:avLst/>
              <a:gdLst>
                <a:gd name="T0" fmla="*/ 122 w 128"/>
                <a:gd name="T1" fmla="*/ 15 h 101"/>
                <a:gd name="T2" fmla="*/ 62 w 128"/>
                <a:gd name="T3" fmla="*/ 15 h 101"/>
                <a:gd name="T4" fmla="*/ 45 w 128"/>
                <a:gd name="T5" fmla="*/ 2 h 101"/>
                <a:gd name="T6" fmla="*/ 40 w 128"/>
                <a:gd name="T7" fmla="*/ 0 h 101"/>
                <a:gd name="T8" fmla="*/ 6 w 128"/>
                <a:gd name="T9" fmla="*/ 0 h 101"/>
                <a:gd name="T10" fmla="*/ 0 w 128"/>
                <a:gd name="T11" fmla="*/ 6 h 101"/>
                <a:gd name="T12" fmla="*/ 0 w 128"/>
                <a:gd name="T13" fmla="*/ 95 h 101"/>
                <a:gd name="T14" fmla="*/ 6 w 128"/>
                <a:gd name="T15" fmla="*/ 101 h 101"/>
                <a:gd name="T16" fmla="*/ 122 w 128"/>
                <a:gd name="T17" fmla="*/ 101 h 101"/>
                <a:gd name="T18" fmla="*/ 128 w 128"/>
                <a:gd name="T19" fmla="*/ 95 h 101"/>
                <a:gd name="T20" fmla="*/ 128 w 128"/>
                <a:gd name="T21" fmla="*/ 21 h 101"/>
                <a:gd name="T22" fmla="*/ 122 w 128"/>
                <a:gd name="T23" fmla="*/ 15 h 101"/>
                <a:gd name="T24" fmla="*/ 123 w 128"/>
                <a:gd name="T25" fmla="*/ 97 h 101"/>
                <a:gd name="T26" fmla="*/ 5 w 128"/>
                <a:gd name="T27" fmla="*/ 97 h 101"/>
                <a:gd name="T28" fmla="*/ 5 w 128"/>
                <a:gd name="T29" fmla="*/ 5 h 101"/>
                <a:gd name="T30" fmla="*/ 41 w 128"/>
                <a:gd name="T31" fmla="*/ 5 h 101"/>
                <a:gd name="T32" fmla="*/ 42 w 128"/>
                <a:gd name="T33" fmla="*/ 5 h 101"/>
                <a:gd name="T34" fmla="*/ 60 w 128"/>
                <a:gd name="T35" fmla="*/ 20 h 101"/>
                <a:gd name="T36" fmla="*/ 123 w 128"/>
                <a:gd name="T37" fmla="*/ 20 h 101"/>
                <a:gd name="T38" fmla="*/ 123 w 128"/>
                <a:gd name="T39" fmla="*/ 9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 h="101">
                  <a:moveTo>
                    <a:pt x="122" y="15"/>
                  </a:moveTo>
                  <a:cubicBezTo>
                    <a:pt x="62" y="15"/>
                    <a:pt x="62" y="15"/>
                    <a:pt x="62" y="15"/>
                  </a:cubicBezTo>
                  <a:cubicBezTo>
                    <a:pt x="45" y="2"/>
                    <a:pt x="45" y="2"/>
                    <a:pt x="45" y="2"/>
                  </a:cubicBezTo>
                  <a:cubicBezTo>
                    <a:pt x="43" y="1"/>
                    <a:pt x="42" y="0"/>
                    <a:pt x="40" y="0"/>
                  </a:cubicBezTo>
                  <a:cubicBezTo>
                    <a:pt x="6" y="0"/>
                    <a:pt x="6" y="0"/>
                    <a:pt x="6" y="0"/>
                  </a:cubicBezTo>
                  <a:cubicBezTo>
                    <a:pt x="3" y="0"/>
                    <a:pt x="0" y="3"/>
                    <a:pt x="0" y="6"/>
                  </a:cubicBezTo>
                  <a:cubicBezTo>
                    <a:pt x="0" y="95"/>
                    <a:pt x="0" y="95"/>
                    <a:pt x="0" y="95"/>
                  </a:cubicBezTo>
                  <a:cubicBezTo>
                    <a:pt x="0" y="99"/>
                    <a:pt x="3" y="101"/>
                    <a:pt x="6" y="101"/>
                  </a:cubicBezTo>
                  <a:cubicBezTo>
                    <a:pt x="122" y="101"/>
                    <a:pt x="122" y="101"/>
                    <a:pt x="122" y="101"/>
                  </a:cubicBezTo>
                  <a:cubicBezTo>
                    <a:pt x="125" y="101"/>
                    <a:pt x="128" y="99"/>
                    <a:pt x="128" y="95"/>
                  </a:cubicBezTo>
                  <a:cubicBezTo>
                    <a:pt x="128" y="21"/>
                    <a:pt x="128" y="21"/>
                    <a:pt x="128" y="21"/>
                  </a:cubicBezTo>
                  <a:cubicBezTo>
                    <a:pt x="128" y="18"/>
                    <a:pt x="125" y="15"/>
                    <a:pt x="122" y="15"/>
                  </a:cubicBezTo>
                  <a:close/>
                  <a:moveTo>
                    <a:pt x="123" y="97"/>
                  </a:moveTo>
                  <a:cubicBezTo>
                    <a:pt x="5" y="97"/>
                    <a:pt x="5" y="97"/>
                    <a:pt x="5" y="97"/>
                  </a:cubicBezTo>
                  <a:cubicBezTo>
                    <a:pt x="5" y="5"/>
                    <a:pt x="5" y="5"/>
                    <a:pt x="5" y="5"/>
                  </a:cubicBezTo>
                  <a:cubicBezTo>
                    <a:pt x="41" y="5"/>
                    <a:pt x="41" y="5"/>
                    <a:pt x="41" y="5"/>
                  </a:cubicBezTo>
                  <a:cubicBezTo>
                    <a:pt x="42" y="5"/>
                    <a:pt x="42" y="5"/>
                    <a:pt x="42" y="5"/>
                  </a:cubicBezTo>
                  <a:cubicBezTo>
                    <a:pt x="60" y="20"/>
                    <a:pt x="60" y="20"/>
                    <a:pt x="60" y="20"/>
                  </a:cubicBezTo>
                  <a:cubicBezTo>
                    <a:pt x="123" y="20"/>
                    <a:pt x="123" y="20"/>
                    <a:pt x="123" y="20"/>
                  </a:cubicBezTo>
                  <a:lnTo>
                    <a:pt x="123" y="9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7" name="Freeform 137"/>
            <p:cNvSpPr/>
            <p:nvPr/>
          </p:nvSpPr>
          <p:spPr bwMode="auto">
            <a:xfrm>
              <a:off x="9394825" y="1531938"/>
              <a:ext cx="127000" cy="14288"/>
            </a:xfrm>
            <a:custGeom>
              <a:avLst/>
              <a:gdLst>
                <a:gd name="T0" fmla="*/ 0 w 34"/>
                <a:gd name="T1" fmla="*/ 2 h 4"/>
                <a:gd name="T2" fmla="*/ 2 w 34"/>
                <a:gd name="T3" fmla="*/ 4 h 4"/>
                <a:gd name="T4" fmla="*/ 32 w 34"/>
                <a:gd name="T5" fmla="*/ 4 h 4"/>
                <a:gd name="T6" fmla="*/ 34 w 34"/>
                <a:gd name="T7" fmla="*/ 2 h 4"/>
                <a:gd name="T8" fmla="*/ 32 w 34"/>
                <a:gd name="T9" fmla="*/ 0 h 4"/>
                <a:gd name="T10" fmla="*/ 2 w 34"/>
                <a:gd name="T11" fmla="*/ 0 h 4"/>
                <a:gd name="T12" fmla="*/ 0 w 34"/>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4" h="4">
                  <a:moveTo>
                    <a:pt x="0" y="2"/>
                  </a:moveTo>
                  <a:cubicBezTo>
                    <a:pt x="0" y="3"/>
                    <a:pt x="1" y="4"/>
                    <a:pt x="2" y="4"/>
                  </a:cubicBezTo>
                  <a:cubicBezTo>
                    <a:pt x="32" y="4"/>
                    <a:pt x="32" y="4"/>
                    <a:pt x="32" y="4"/>
                  </a:cubicBezTo>
                  <a:cubicBezTo>
                    <a:pt x="33" y="4"/>
                    <a:pt x="34" y="3"/>
                    <a:pt x="34" y="2"/>
                  </a:cubicBezTo>
                  <a:cubicBezTo>
                    <a:pt x="34" y="1"/>
                    <a:pt x="33" y="0"/>
                    <a:pt x="32" y="0"/>
                  </a:cubicBezTo>
                  <a:cubicBezTo>
                    <a:pt x="2" y="0"/>
                    <a:pt x="2"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4" name="组合 203"/>
          <p:cNvGrpSpPr/>
          <p:nvPr/>
        </p:nvGrpSpPr>
        <p:grpSpPr>
          <a:xfrm>
            <a:off x="8256588" y="1317626"/>
            <a:ext cx="481013" cy="374650"/>
            <a:chOff x="8256588" y="1317626"/>
            <a:chExt cx="481013" cy="374650"/>
          </a:xfrm>
          <a:solidFill>
            <a:schemeClr val="bg1"/>
          </a:solidFill>
        </p:grpSpPr>
        <p:sp>
          <p:nvSpPr>
            <p:cNvPr id="138" name="Freeform 138"/>
            <p:cNvSpPr>
              <a:spLocks noEditPoints="1"/>
            </p:cNvSpPr>
            <p:nvPr/>
          </p:nvSpPr>
          <p:spPr bwMode="auto">
            <a:xfrm>
              <a:off x="8256588" y="1317626"/>
              <a:ext cx="481013" cy="374650"/>
            </a:xfrm>
            <a:custGeom>
              <a:avLst/>
              <a:gdLst>
                <a:gd name="T0" fmla="*/ 122 w 128"/>
                <a:gd name="T1" fmla="*/ 14 h 100"/>
                <a:gd name="T2" fmla="*/ 62 w 128"/>
                <a:gd name="T3" fmla="*/ 14 h 100"/>
                <a:gd name="T4" fmla="*/ 45 w 128"/>
                <a:gd name="T5" fmla="*/ 1 h 100"/>
                <a:gd name="T6" fmla="*/ 40 w 128"/>
                <a:gd name="T7" fmla="*/ 0 h 100"/>
                <a:gd name="T8" fmla="*/ 6 w 128"/>
                <a:gd name="T9" fmla="*/ 0 h 100"/>
                <a:gd name="T10" fmla="*/ 0 w 128"/>
                <a:gd name="T11" fmla="*/ 6 h 100"/>
                <a:gd name="T12" fmla="*/ 0 w 128"/>
                <a:gd name="T13" fmla="*/ 94 h 100"/>
                <a:gd name="T14" fmla="*/ 6 w 128"/>
                <a:gd name="T15" fmla="*/ 100 h 100"/>
                <a:gd name="T16" fmla="*/ 122 w 128"/>
                <a:gd name="T17" fmla="*/ 100 h 100"/>
                <a:gd name="T18" fmla="*/ 128 w 128"/>
                <a:gd name="T19" fmla="*/ 94 h 100"/>
                <a:gd name="T20" fmla="*/ 128 w 128"/>
                <a:gd name="T21" fmla="*/ 20 h 100"/>
                <a:gd name="T22" fmla="*/ 122 w 128"/>
                <a:gd name="T23" fmla="*/ 14 h 100"/>
                <a:gd name="T24" fmla="*/ 123 w 128"/>
                <a:gd name="T25" fmla="*/ 96 h 100"/>
                <a:gd name="T26" fmla="*/ 5 w 128"/>
                <a:gd name="T27" fmla="*/ 96 h 100"/>
                <a:gd name="T28" fmla="*/ 5 w 128"/>
                <a:gd name="T29" fmla="*/ 4 h 100"/>
                <a:gd name="T30" fmla="*/ 41 w 128"/>
                <a:gd name="T31" fmla="*/ 4 h 100"/>
                <a:gd name="T32" fmla="*/ 42 w 128"/>
                <a:gd name="T33" fmla="*/ 5 h 100"/>
                <a:gd name="T34" fmla="*/ 60 w 128"/>
                <a:gd name="T35" fmla="*/ 19 h 100"/>
                <a:gd name="T36" fmla="*/ 123 w 128"/>
                <a:gd name="T37" fmla="*/ 19 h 100"/>
                <a:gd name="T38" fmla="*/ 123 w 128"/>
                <a:gd name="T39" fmla="*/ 9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 h="100">
                  <a:moveTo>
                    <a:pt x="122" y="14"/>
                  </a:moveTo>
                  <a:cubicBezTo>
                    <a:pt x="62" y="14"/>
                    <a:pt x="62" y="14"/>
                    <a:pt x="62" y="14"/>
                  </a:cubicBezTo>
                  <a:cubicBezTo>
                    <a:pt x="45" y="1"/>
                    <a:pt x="45" y="1"/>
                    <a:pt x="45" y="1"/>
                  </a:cubicBezTo>
                  <a:cubicBezTo>
                    <a:pt x="43" y="0"/>
                    <a:pt x="42" y="0"/>
                    <a:pt x="40" y="0"/>
                  </a:cubicBezTo>
                  <a:cubicBezTo>
                    <a:pt x="6" y="0"/>
                    <a:pt x="6" y="0"/>
                    <a:pt x="6" y="0"/>
                  </a:cubicBezTo>
                  <a:cubicBezTo>
                    <a:pt x="3" y="0"/>
                    <a:pt x="0" y="2"/>
                    <a:pt x="0" y="6"/>
                  </a:cubicBezTo>
                  <a:cubicBezTo>
                    <a:pt x="0" y="94"/>
                    <a:pt x="0" y="94"/>
                    <a:pt x="0" y="94"/>
                  </a:cubicBezTo>
                  <a:cubicBezTo>
                    <a:pt x="0" y="98"/>
                    <a:pt x="3" y="100"/>
                    <a:pt x="6" y="100"/>
                  </a:cubicBezTo>
                  <a:cubicBezTo>
                    <a:pt x="122" y="100"/>
                    <a:pt x="122" y="100"/>
                    <a:pt x="122" y="100"/>
                  </a:cubicBezTo>
                  <a:cubicBezTo>
                    <a:pt x="125" y="100"/>
                    <a:pt x="128" y="98"/>
                    <a:pt x="128" y="94"/>
                  </a:cubicBezTo>
                  <a:cubicBezTo>
                    <a:pt x="128" y="20"/>
                    <a:pt x="128" y="20"/>
                    <a:pt x="128" y="20"/>
                  </a:cubicBezTo>
                  <a:cubicBezTo>
                    <a:pt x="128" y="17"/>
                    <a:pt x="125" y="14"/>
                    <a:pt x="122" y="14"/>
                  </a:cubicBezTo>
                  <a:close/>
                  <a:moveTo>
                    <a:pt x="123" y="96"/>
                  </a:moveTo>
                  <a:cubicBezTo>
                    <a:pt x="5" y="96"/>
                    <a:pt x="5" y="96"/>
                    <a:pt x="5" y="96"/>
                  </a:cubicBezTo>
                  <a:cubicBezTo>
                    <a:pt x="5" y="4"/>
                    <a:pt x="5" y="4"/>
                    <a:pt x="5" y="4"/>
                  </a:cubicBezTo>
                  <a:cubicBezTo>
                    <a:pt x="41" y="4"/>
                    <a:pt x="41" y="4"/>
                    <a:pt x="41" y="4"/>
                  </a:cubicBezTo>
                  <a:cubicBezTo>
                    <a:pt x="42" y="5"/>
                    <a:pt x="42" y="5"/>
                    <a:pt x="42" y="5"/>
                  </a:cubicBezTo>
                  <a:cubicBezTo>
                    <a:pt x="60" y="19"/>
                    <a:pt x="60" y="19"/>
                    <a:pt x="60" y="19"/>
                  </a:cubicBezTo>
                  <a:cubicBezTo>
                    <a:pt x="123" y="19"/>
                    <a:pt x="123" y="19"/>
                    <a:pt x="123" y="19"/>
                  </a:cubicBezTo>
                  <a:lnTo>
                    <a:pt x="123"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9" name="Freeform 139"/>
            <p:cNvSpPr/>
            <p:nvPr/>
          </p:nvSpPr>
          <p:spPr bwMode="auto">
            <a:xfrm>
              <a:off x="8432800" y="1474788"/>
              <a:ext cx="128588" cy="131763"/>
            </a:xfrm>
            <a:custGeom>
              <a:avLst/>
              <a:gdLst>
                <a:gd name="T0" fmla="*/ 0 w 34"/>
                <a:gd name="T1" fmla="*/ 17 h 35"/>
                <a:gd name="T2" fmla="*/ 2 w 34"/>
                <a:gd name="T3" fmla="*/ 20 h 35"/>
                <a:gd name="T4" fmla="*/ 15 w 34"/>
                <a:gd name="T5" fmla="*/ 20 h 35"/>
                <a:gd name="T6" fmla="*/ 15 w 34"/>
                <a:gd name="T7" fmla="*/ 32 h 35"/>
                <a:gd name="T8" fmla="*/ 17 w 34"/>
                <a:gd name="T9" fmla="*/ 35 h 35"/>
                <a:gd name="T10" fmla="*/ 19 w 34"/>
                <a:gd name="T11" fmla="*/ 32 h 35"/>
                <a:gd name="T12" fmla="*/ 19 w 34"/>
                <a:gd name="T13" fmla="*/ 20 h 35"/>
                <a:gd name="T14" fmla="*/ 32 w 34"/>
                <a:gd name="T15" fmla="*/ 20 h 35"/>
                <a:gd name="T16" fmla="*/ 34 w 34"/>
                <a:gd name="T17" fmla="*/ 17 h 35"/>
                <a:gd name="T18" fmla="*/ 32 w 34"/>
                <a:gd name="T19" fmla="*/ 15 h 35"/>
                <a:gd name="T20" fmla="*/ 19 w 34"/>
                <a:gd name="T21" fmla="*/ 15 h 35"/>
                <a:gd name="T22" fmla="*/ 19 w 34"/>
                <a:gd name="T23" fmla="*/ 2 h 35"/>
                <a:gd name="T24" fmla="*/ 17 w 34"/>
                <a:gd name="T25" fmla="*/ 0 h 35"/>
                <a:gd name="T26" fmla="*/ 15 w 34"/>
                <a:gd name="T27" fmla="*/ 2 h 35"/>
                <a:gd name="T28" fmla="*/ 15 w 34"/>
                <a:gd name="T29" fmla="*/ 15 h 35"/>
                <a:gd name="T30" fmla="*/ 2 w 34"/>
                <a:gd name="T31" fmla="*/ 15 h 35"/>
                <a:gd name="T32" fmla="*/ 0 w 34"/>
                <a:gd name="T33"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5">
                  <a:moveTo>
                    <a:pt x="0" y="17"/>
                  </a:moveTo>
                  <a:cubicBezTo>
                    <a:pt x="0" y="19"/>
                    <a:pt x="1" y="20"/>
                    <a:pt x="2" y="20"/>
                  </a:cubicBezTo>
                  <a:cubicBezTo>
                    <a:pt x="15" y="20"/>
                    <a:pt x="15" y="20"/>
                    <a:pt x="15" y="20"/>
                  </a:cubicBezTo>
                  <a:cubicBezTo>
                    <a:pt x="15" y="32"/>
                    <a:pt x="15" y="32"/>
                    <a:pt x="15" y="32"/>
                  </a:cubicBezTo>
                  <a:cubicBezTo>
                    <a:pt x="15" y="33"/>
                    <a:pt x="16" y="35"/>
                    <a:pt x="17" y="35"/>
                  </a:cubicBezTo>
                  <a:cubicBezTo>
                    <a:pt x="18" y="35"/>
                    <a:pt x="19" y="33"/>
                    <a:pt x="19" y="32"/>
                  </a:cubicBezTo>
                  <a:cubicBezTo>
                    <a:pt x="19" y="20"/>
                    <a:pt x="19" y="20"/>
                    <a:pt x="19" y="20"/>
                  </a:cubicBezTo>
                  <a:cubicBezTo>
                    <a:pt x="32" y="20"/>
                    <a:pt x="32" y="20"/>
                    <a:pt x="32" y="20"/>
                  </a:cubicBezTo>
                  <a:cubicBezTo>
                    <a:pt x="33" y="20"/>
                    <a:pt x="34" y="19"/>
                    <a:pt x="34" y="17"/>
                  </a:cubicBezTo>
                  <a:cubicBezTo>
                    <a:pt x="34" y="16"/>
                    <a:pt x="33" y="15"/>
                    <a:pt x="32" y="15"/>
                  </a:cubicBezTo>
                  <a:cubicBezTo>
                    <a:pt x="19" y="15"/>
                    <a:pt x="19" y="15"/>
                    <a:pt x="19" y="15"/>
                  </a:cubicBezTo>
                  <a:cubicBezTo>
                    <a:pt x="19" y="2"/>
                    <a:pt x="19" y="2"/>
                    <a:pt x="19" y="2"/>
                  </a:cubicBezTo>
                  <a:cubicBezTo>
                    <a:pt x="19" y="1"/>
                    <a:pt x="18" y="0"/>
                    <a:pt x="17" y="0"/>
                  </a:cubicBezTo>
                  <a:cubicBezTo>
                    <a:pt x="16" y="0"/>
                    <a:pt x="15" y="1"/>
                    <a:pt x="15" y="2"/>
                  </a:cubicBezTo>
                  <a:cubicBezTo>
                    <a:pt x="15" y="15"/>
                    <a:pt x="15" y="15"/>
                    <a:pt x="15" y="15"/>
                  </a:cubicBezTo>
                  <a:cubicBezTo>
                    <a:pt x="2" y="15"/>
                    <a:pt x="2" y="15"/>
                    <a:pt x="2" y="15"/>
                  </a:cubicBezTo>
                  <a:cubicBezTo>
                    <a:pt x="1" y="15"/>
                    <a:pt x="0" y="16"/>
                    <a:pt x="0"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40" name="Freeform 140"/>
          <p:cNvSpPr>
            <a:spLocks noEditPoints="1"/>
          </p:cNvSpPr>
          <p:nvPr/>
        </p:nvSpPr>
        <p:spPr bwMode="auto">
          <a:xfrm>
            <a:off x="7296150" y="1317626"/>
            <a:ext cx="479425" cy="374650"/>
          </a:xfrm>
          <a:custGeom>
            <a:avLst/>
            <a:gdLst>
              <a:gd name="T0" fmla="*/ 128 w 128"/>
              <a:gd name="T1" fmla="*/ 20 h 100"/>
              <a:gd name="T2" fmla="*/ 122 w 128"/>
              <a:gd name="T3" fmla="*/ 14 h 100"/>
              <a:gd name="T4" fmla="*/ 62 w 128"/>
              <a:gd name="T5" fmla="*/ 14 h 100"/>
              <a:gd name="T6" fmla="*/ 45 w 128"/>
              <a:gd name="T7" fmla="*/ 1 h 100"/>
              <a:gd name="T8" fmla="*/ 40 w 128"/>
              <a:gd name="T9" fmla="*/ 0 h 100"/>
              <a:gd name="T10" fmla="*/ 6 w 128"/>
              <a:gd name="T11" fmla="*/ 0 h 100"/>
              <a:gd name="T12" fmla="*/ 0 w 128"/>
              <a:gd name="T13" fmla="*/ 6 h 100"/>
              <a:gd name="T14" fmla="*/ 0 w 128"/>
              <a:gd name="T15" fmla="*/ 94 h 100"/>
              <a:gd name="T16" fmla="*/ 6 w 128"/>
              <a:gd name="T17" fmla="*/ 100 h 100"/>
              <a:gd name="T18" fmla="*/ 122 w 128"/>
              <a:gd name="T19" fmla="*/ 100 h 100"/>
              <a:gd name="T20" fmla="*/ 128 w 128"/>
              <a:gd name="T21" fmla="*/ 94 h 100"/>
              <a:gd name="T22" fmla="*/ 128 w 128"/>
              <a:gd name="T23" fmla="*/ 20 h 100"/>
              <a:gd name="T24" fmla="*/ 123 w 128"/>
              <a:gd name="T25" fmla="*/ 96 h 100"/>
              <a:gd name="T26" fmla="*/ 5 w 128"/>
              <a:gd name="T27" fmla="*/ 96 h 100"/>
              <a:gd name="T28" fmla="*/ 5 w 128"/>
              <a:gd name="T29" fmla="*/ 4 h 100"/>
              <a:gd name="T30" fmla="*/ 41 w 128"/>
              <a:gd name="T31" fmla="*/ 4 h 100"/>
              <a:gd name="T32" fmla="*/ 42 w 128"/>
              <a:gd name="T33" fmla="*/ 5 h 100"/>
              <a:gd name="T34" fmla="*/ 60 w 128"/>
              <a:gd name="T35" fmla="*/ 19 h 100"/>
              <a:gd name="T36" fmla="*/ 123 w 128"/>
              <a:gd name="T37" fmla="*/ 19 h 100"/>
              <a:gd name="T38" fmla="*/ 123 w 128"/>
              <a:gd name="T39" fmla="*/ 9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 h="100">
                <a:moveTo>
                  <a:pt x="128" y="20"/>
                </a:moveTo>
                <a:cubicBezTo>
                  <a:pt x="128" y="17"/>
                  <a:pt x="125" y="14"/>
                  <a:pt x="122" y="14"/>
                </a:cubicBezTo>
                <a:cubicBezTo>
                  <a:pt x="62" y="14"/>
                  <a:pt x="62" y="14"/>
                  <a:pt x="62" y="14"/>
                </a:cubicBezTo>
                <a:cubicBezTo>
                  <a:pt x="45" y="1"/>
                  <a:pt x="45" y="1"/>
                  <a:pt x="45" y="1"/>
                </a:cubicBezTo>
                <a:cubicBezTo>
                  <a:pt x="43" y="0"/>
                  <a:pt x="42" y="0"/>
                  <a:pt x="40" y="0"/>
                </a:cubicBezTo>
                <a:cubicBezTo>
                  <a:pt x="6" y="0"/>
                  <a:pt x="6" y="0"/>
                  <a:pt x="6" y="0"/>
                </a:cubicBezTo>
                <a:cubicBezTo>
                  <a:pt x="3" y="0"/>
                  <a:pt x="0" y="2"/>
                  <a:pt x="0" y="6"/>
                </a:cubicBezTo>
                <a:cubicBezTo>
                  <a:pt x="0" y="94"/>
                  <a:pt x="0" y="94"/>
                  <a:pt x="0" y="94"/>
                </a:cubicBezTo>
                <a:cubicBezTo>
                  <a:pt x="0" y="98"/>
                  <a:pt x="3" y="100"/>
                  <a:pt x="6" y="100"/>
                </a:cubicBezTo>
                <a:cubicBezTo>
                  <a:pt x="122" y="100"/>
                  <a:pt x="122" y="100"/>
                  <a:pt x="122" y="100"/>
                </a:cubicBezTo>
                <a:cubicBezTo>
                  <a:pt x="125" y="100"/>
                  <a:pt x="128" y="98"/>
                  <a:pt x="128" y="94"/>
                </a:cubicBezTo>
                <a:lnTo>
                  <a:pt x="128" y="20"/>
                </a:lnTo>
                <a:close/>
                <a:moveTo>
                  <a:pt x="123" y="96"/>
                </a:moveTo>
                <a:cubicBezTo>
                  <a:pt x="5" y="96"/>
                  <a:pt x="5" y="96"/>
                  <a:pt x="5" y="96"/>
                </a:cubicBezTo>
                <a:cubicBezTo>
                  <a:pt x="5" y="4"/>
                  <a:pt x="5" y="4"/>
                  <a:pt x="5" y="4"/>
                </a:cubicBezTo>
                <a:cubicBezTo>
                  <a:pt x="41" y="4"/>
                  <a:pt x="41" y="4"/>
                  <a:pt x="41" y="4"/>
                </a:cubicBezTo>
                <a:cubicBezTo>
                  <a:pt x="42" y="5"/>
                  <a:pt x="42" y="5"/>
                  <a:pt x="42" y="5"/>
                </a:cubicBezTo>
                <a:cubicBezTo>
                  <a:pt x="60" y="19"/>
                  <a:pt x="60" y="19"/>
                  <a:pt x="60" y="19"/>
                </a:cubicBezTo>
                <a:cubicBezTo>
                  <a:pt x="123" y="19"/>
                  <a:pt x="123" y="19"/>
                  <a:pt x="123" y="19"/>
                </a:cubicBezTo>
                <a:lnTo>
                  <a:pt x="123" y="96"/>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1" name="Freeform 141"/>
          <p:cNvSpPr>
            <a:spLocks noEditPoints="1"/>
          </p:cNvSpPr>
          <p:nvPr/>
        </p:nvSpPr>
        <p:spPr bwMode="auto">
          <a:xfrm>
            <a:off x="6334125" y="1312863"/>
            <a:ext cx="481013" cy="379413"/>
          </a:xfrm>
          <a:custGeom>
            <a:avLst/>
            <a:gdLst>
              <a:gd name="T0" fmla="*/ 128 w 128"/>
              <a:gd name="T1" fmla="*/ 21 h 101"/>
              <a:gd name="T2" fmla="*/ 122 w 128"/>
              <a:gd name="T3" fmla="*/ 15 h 101"/>
              <a:gd name="T4" fmla="*/ 69 w 128"/>
              <a:gd name="T5" fmla="*/ 15 h 101"/>
              <a:gd name="T6" fmla="*/ 52 w 128"/>
              <a:gd name="T7" fmla="*/ 2 h 101"/>
              <a:gd name="T8" fmla="*/ 48 w 128"/>
              <a:gd name="T9" fmla="*/ 0 h 101"/>
              <a:gd name="T10" fmla="*/ 6 w 128"/>
              <a:gd name="T11" fmla="*/ 0 h 101"/>
              <a:gd name="T12" fmla="*/ 0 w 128"/>
              <a:gd name="T13" fmla="*/ 6 h 101"/>
              <a:gd name="T14" fmla="*/ 0 w 128"/>
              <a:gd name="T15" fmla="*/ 95 h 101"/>
              <a:gd name="T16" fmla="*/ 6 w 128"/>
              <a:gd name="T17" fmla="*/ 101 h 101"/>
              <a:gd name="T18" fmla="*/ 122 w 128"/>
              <a:gd name="T19" fmla="*/ 101 h 101"/>
              <a:gd name="T20" fmla="*/ 128 w 128"/>
              <a:gd name="T21" fmla="*/ 95 h 101"/>
              <a:gd name="T22" fmla="*/ 128 w 128"/>
              <a:gd name="T23" fmla="*/ 21 h 101"/>
              <a:gd name="T24" fmla="*/ 5 w 128"/>
              <a:gd name="T25" fmla="*/ 5 h 101"/>
              <a:gd name="T26" fmla="*/ 48 w 128"/>
              <a:gd name="T27" fmla="*/ 5 h 101"/>
              <a:gd name="T28" fmla="*/ 60 w 128"/>
              <a:gd name="T29" fmla="*/ 15 h 101"/>
              <a:gd name="T30" fmla="*/ 5 w 128"/>
              <a:gd name="T31" fmla="*/ 15 h 101"/>
              <a:gd name="T32" fmla="*/ 5 w 128"/>
              <a:gd name="T33" fmla="*/ 5 h 101"/>
              <a:gd name="T34" fmla="*/ 123 w 128"/>
              <a:gd name="T35" fmla="*/ 97 h 101"/>
              <a:gd name="T36" fmla="*/ 5 w 128"/>
              <a:gd name="T37" fmla="*/ 97 h 101"/>
              <a:gd name="T38" fmla="*/ 5 w 128"/>
              <a:gd name="T39" fmla="*/ 20 h 101"/>
              <a:gd name="T40" fmla="*/ 123 w 128"/>
              <a:gd name="T41" fmla="*/ 20 h 101"/>
              <a:gd name="T42" fmla="*/ 123 w 128"/>
              <a:gd name="T43" fmla="*/ 9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8" h="101">
                <a:moveTo>
                  <a:pt x="128" y="21"/>
                </a:moveTo>
                <a:cubicBezTo>
                  <a:pt x="128" y="18"/>
                  <a:pt x="125" y="15"/>
                  <a:pt x="122" y="15"/>
                </a:cubicBezTo>
                <a:cubicBezTo>
                  <a:pt x="69" y="15"/>
                  <a:pt x="69" y="15"/>
                  <a:pt x="69" y="15"/>
                </a:cubicBezTo>
                <a:cubicBezTo>
                  <a:pt x="52" y="2"/>
                  <a:pt x="52" y="2"/>
                  <a:pt x="52" y="2"/>
                </a:cubicBezTo>
                <a:cubicBezTo>
                  <a:pt x="51" y="1"/>
                  <a:pt x="49" y="0"/>
                  <a:pt x="48" y="0"/>
                </a:cubicBezTo>
                <a:cubicBezTo>
                  <a:pt x="6" y="0"/>
                  <a:pt x="6" y="0"/>
                  <a:pt x="6" y="0"/>
                </a:cubicBezTo>
                <a:cubicBezTo>
                  <a:pt x="3" y="0"/>
                  <a:pt x="0" y="3"/>
                  <a:pt x="0" y="6"/>
                </a:cubicBezTo>
                <a:cubicBezTo>
                  <a:pt x="0" y="95"/>
                  <a:pt x="0" y="95"/>
                  <a:pt x="0" y="95"/>
                </a:cubicBezTo>
                <a:cubicBezTo>
                  <a:pt x="0" y="99"/>
                  <a:pt x="3" y="101"/>
                  <a:pt x="6" y="101"/>
                </a:cubicBezTo>
                <a:cubicBezTo>
                  <a:pt x="122" y="101"/>
                  <a:pt x="122" y="101"/>
                  <a:pt x="122" y="101"/>
                </a:cubicBezTo>
                <a:cubicBezTo>
                  <a:pt x="125" y="101"/>
                  <a:pt x="128" y="99"/>
                  <a:pt x="128" y="95"/>
                </a:cubicBezTo>
                <a:lnTo>
                  <a:pt x="128" y="21"/>
                </a:lnTo>
                <a:close/>
                <a:moveTo>
                  <a:pt x="5" y="5"/>
                </a:moveTo>
                <a:cubicBezTo>
                  <a:pt x="48" y="5"/>
                  <a:pt x="48" y="5"/>
                  <a:pt x="48" y="5"/>
                </a:cubicBezTo>
                <a:cubicBezTo>
                  <a:pt x="60" y="15"/>
                  <a:pt x="60" y="15"/>
                  <a:pt x="60" y="15"/>
                </a:cubicBezTo>
                <a:cubicBezTo>
                  <a:pt x="5" y="15"/>
                  <a:pt x="5" y="15"/>
                  <a:pt x="5" y="15"/>
                </a:cubicBezTo>
                <a:lnTo>
                  <a:pt x="5" y="5"/>
                </a:lnTo>
                <a:close/>
                <a:moveTo>
                  <a:pt x="123" y="97"/>
                </a:moveTo>
                <a:cubicBezTo>
                  <a:pt x="5" y="97"/>
                  <a:pt x="5" y="97"/>
                  <a:pt x="5" y="97"/>
                </a:cubicBezTo>
                <a:cubicBezTo>
                  <a:pt x="5" y="20"/>
                  <a:pt x="5" y="20"/>
                  <a:pt x="5" y="20"/>
                </a:cubicBezTo>
                <a:cubicBezTo>
                  <a:pt x="123" y="20"/>
                  <a:pt x="123" y="20"/>
                  <a:pt x="123" y="20"/>
                </a:cubicBezTo>
                <a:lnTo>
                  <a:pt x="123" y="97"/>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05" name="组合 204"/>
          <p:cNvGrpSpPr/>
          <p:nvPr/>
        </p:nvGrpSpPr>
        <p:grpSpPr>
          <a:xfrm>
            <a:off x="5426075" y="1265238"/>
            <a:ext cx="374650" cy="481013"/>
            <a:chOff x="5426075" y="1265238"/>
            <a:chExt cx="374650" cy="481013"/>
          </a:xfrm>
          <a:solidFill>
            <a:schemeClr val="bg1"/>
          </a:solidFill>
        </p:grpSpPr>
        <p:sp>
          <p:nvSpPr>
            <p:cNvPr id="142" name="Freeform 142"/>
            <p:cNvSpPr/>
            <p:nvPr/>
          </p:nvSpPr>
          <p:spPr bwMode="auto">
            <a:xfrm>
              <a:off x="5530850" y="1485901"/>
              <a:ext cx="165100" cy="117475"/>
            </a:xfrm>
            <a:custGeom>
              <a:avLst/>
              <a:gdLst>
                <a:gd name="T0" fmla="*/ 40 w 44"/>
                <a:gd name="T1" fmla="*/ 1 h 31"/>
                <a:gd name="T2" fmla="*/ 15 w 44"/>
                <a:gd name="T3" fmla="*/ 26 h 31"/>
                <a:gd name="T4" fmla="*/ 4 w 44"/>
                <a:gd name="T5" fmla="*/ 14 h 31"/>
                <a:gd name="T6" fmla="*/ 1 w 44"/>
                <a:gd name="T7" fmla="*/ 14 h 31"/>
                <a:gd name="T8" fmla="*/ 1 w 44"/>
                <a:gd name="T9" fmla="*/ 17 h 31"/>
                <a:gd name="T10" fmla="*/ 13 w 44"/>
                <a:gd name="T11" fmla="*/ 29 h 31"/>
                <a:gd name="T12" fmla="*/ 14 w 44"/>
                <a:gd name="T13" fmla="*/ 30 h 31"/>
                <a:gd name="T14" fmla="*/ 17 w 44"/>
                <a:gd name="T15" fmla="*/ 30 h 31"/>
                <a:gd name="T16" fmla="*/ 43 w 44"/>
                <a:gd name="T17" fmla="*/ 4 h 31"/>
                <a:gd name="T18" fmla="*/ 44 w 44"/>
                <a:gd name="T19" fmla="*/ 3 h 31"/>
                <a:gd name="T20" fmla="*/ 43 w 44"/>
                <a:gd name="T21" fmla="*/ 1 h 31"/>
                <a:gd name="T22" fmla="*/ 40 w 44"/>
                <a:gd name="T23"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 h="31">
                  <a:moveTo>
                    <a:pt x="40" y="1"/>
                  </a:moveTo>
                  <a:cubicBezTo>
                    <a:pt x="15" y="26"/>
                    <a:pt x="15" y="26"/>
                    <a:pt x="15" y="26"/>
                  </a:cubicBezTo>
                  <a:cubicBezTo>
                    <a:pt x="4" y="14"/>
                    <a:pt x="4" y="14"/>
                    <a:pt x="4" y="14"/>
                  </a:cubicBezTo>
                  <a:cubicBezTo>
                    <a:pt x="3" y="13"/>
                    <a:pt x="2" y="13"/>
                    <a:pt x="1" y="14"/>
                  </a:cubicBezTo>
                  <a:cubicBezTo>
                    <a:pt x="0" y="15"/>
                    <a:pt x="0" y="17"/>
                    <a:pt x="1" y="17"/>
                  </a:cubicBezTo>
                  <a:cubicBezTo>
                    <a:pt x="13" y="29"/>
                    <a:pt x="13" y="29"/>
                    <a:pt x="13" y="29"/>
                  </a:cubicBezTo>
                  <a:cubicBezTo>
                    <a:pt x="14" y="30"/>
                    <a:pt x="14" y="30"/>
                    <a:pt x="14" y="30"/>
                  </a:cubicBezTo>
                  <a:cubicBezTo>
                    <a:pt x="15" y="31"/>
                    <a:pt x="16" y="31"/>
                    <a:pt x="17" y="30"/>
                  </a:cubicBezTo>
                  <a:cubicBezTo>
                    <a:pt x="43" y="4"/>
                    <a:pt x="43" y="4"/>
                    <a:pt x="43" y="4"/>
                  </a:cubicBezTo>
                  <a:cubicBezTo>
                    <a:pt x="44" y="4"/>
                    <a:pt x="44" y="3"/>
                    <a:pt x="44" y="3"/>
                  </a:cubicBezTo>
                  <a:cubicBezTo>
                    <a:pt x="44" y="2"/>
                    <a:pt x="44" y="1"/>
                    <a:pt x="43" y="1"/>
                  </a:cubicBezTo>
                  <a:cubicBezTo>
                    <a:pt x="43" y="0"/>
                    <a:pt x="41" y="0"/>
                    <a:pt x="4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3" name="Freeform 143"/>
            <p:cNvSpPr>
              <a:spLocks noEditPoints="1"/>
            </p:cNvSpPr>
            <p:nvPr/>
          </p:nvSpPr>
          <p:spPr bwMode="auto">
            <a:xfrm>
              <a:off x="5426075" y="1265238"/>
              <a:ext cx="374650" cy="481013"/>
            </a:xfrm>
            <a:custGeom>
              <a:avLst/>
              <a:gdLst>
                <a:gd name="T0" fmla="*/ 95 w 100"/>
                <a:gd name="T1" fmla="*/ 0 h 128"/>
                <a:gd name="T2" fmla="*/ 6 w 100"/>
                <a:gd name="T3" fmla="*/ 0 h 128"/>
                <a:gd name="T4" fmla="*/ 0 w 100"/>
                <a:gd name="T5" fmla="*/ 6 h 128"/>
                <a:gd name="T6" fmla="*/ 0 w 100"/>
                <a:gd name="T7" fmla="*/ 122 h 128"/>
                <a:gd name="T8" fmla="*/ 6 w 100"/>
                <a:gd name="T9" fmla="*/ 128 h 128"/>
                <a:gd name="T10" fmla="*/ 95 w 100"/>
                <a:gd name="T11" fmla="*/ 128 h 128"/>
                <a:gd name="T12" fmla="*/ 100 w 100"/>
                <a:gd name="T13" fmla="*/ 122 h 128"/>
                <a:gd name="T14" fmla="*/ 100 w 100"/>
                <a:gd name="T15" fmla="*/ 6 h 128"/>
                <a:gd name="T16" fmla="*/ 95 w 100"/>
                <a:gd name="T17" fmla="*/ 0 h 128"/>
                <a:gd name="T18" fmla="*/ 76 w 100"/>
                <a:gd name="T19" fmla="*/ 4 h 128"/>
                <a:gd name="T20" fmla="*/ 71 w 100"/>
                <a:gd name="T21" fmla="*/ 15 h 128"/>
                <a:gd name="T22" fmla="*/ 29 w 100"/>
                <a:gd name="T23" fmla="*/ 15 h 128"/>
                <a:gd name="T24" fmla="*/ 24 w 100"/>
                <a:gd name="T25" fmla="*/ 4 h 128"/>
                <a:gd name="T26" fmla="*/ 76 w 100"/>
                <a:gd name="T27" fmla="*/ 4 h 128"/>
                <a:gd name="T28" fmla="*/ 96 w 100"/>
                <a:gd name="T29" fmla="*/ 123 h 128"/>
                <a:gd name="T30" fmla="*/ 4 w 100"/>
                <a:gd name="T31" fmla="*/ 123 h 128"/>
                <a:gd name="T32" fmla="*/ 4 w 100"/>
                <a:gd name="T33" fmla="*/ 4 h 128"/>
                <a:gd name="T34" fmla="*/ 19 w 100"/>
                <a:gd name="T35" fmla="*/ 4 h 128"/>
                <a:gd name="T36" fmla="*/ 26 w 100"/>
                <a:gd name="T37" fmla="*/ 18 h 128"/>
                <a:gd name="T38" fmla="*/ 28 w 100"/>
                <a:gd name="T39" fmla="*/ 19 h 128"/>
                <a:gd name="T40" fmla="*/ 72 w 100"/>
                <a:gd name="T41" fmla="*/ 19 h 128"/>
                <a:gd name="T42" fmla="*/ 74 w 100"/>
                <a:gd name="T43" fmla="*/ 18 h 128"/>
                <a:gd name="T44" fmla="*/ 81 w 100"/>
                <a:gd name="T45" fmla="*/ 4 h 128"/>
                <a:gd name="T46" fmla="*/ 96 w 100"/>
                <a:gd name="T47" fmla="*/ 4 h 128"/>
                <a:gd name="T48" fmla="*/ 96 w 100"/>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 h="128">
                  <a:moveTo>
                    <a:pt x="95" y="0"/>
                  </a:moveTo>
                  <a:cubicBezTo>
                    <a:pt x="6" y="0"/>
                    <a:pt x="6" y="0"/>
                    <a:pt x="6" y="0"/>
                  </a:cubicBezTo>
                  <a:cubicBezTo>
                    <a:pt x="2" y="0"/>
                    <a:pt x="0" y="2"/>
                    <a:pt x="0" y="6"/>
                  </a:cubicBezTo>
                  <a:cubicBezTo>
                    <a:pt x="0" y="122"/>
                    <a:pt x="0" y="122"/>
                    <a:pt x="0" y="122"/>
                  </a:cubicBezTo>
                  <a:cubicBezTo>
                    <a:pt x="0" y="125"/>
                    <a:pt x="2" y="128"/>
                    <a:pt x="6" y="128"/>
                  </a:cubicBezTo>
                  <a:cubicBezTo>
                    <a:pt x="95" y="128"/>
                    <a:pt x="95" y="128"/>
                    <a:pt x="95" y="128"/>
                  </a:cubicBezTo>
                  <a:cubicBezTo>
                    <a:pt x="98" y="128"/>
                    <a:pt x="100" y="125"/>
                    <a:pt x="100" y="122"/>
                  </a:cubicBezTo>
                  <a:cubicBezTo>
                    <a:pt x="100" y="6"/>
                    <a:pt x="100" y="6"/>
                    <a:pt x="100" y="6"/>
                  </a:cubicBezTo>
                  <a:cubicBezTo>
                    <a:pt x="100" y="2"/>
                    <a:pt x="98" y="0"/>
                    <a:pt x="95" y="0"/>
                  </a:cubicBezTo>
                  <a:close/>
                  <a:moveTo>
                    <a:pt x="76" y="4"/>
                  </a:moveTo>
                  <a:cubicBezTo>
                    <a:pt x="71" y="15"/>
                    <a:pt x="71" y="15"/>
                    <a:pt x="71" y="15"/>
                  </a:cubicBezTo>
                  <a:cubicBezTo>
                    <a:pt x="29" y="15"/>
                    <a:pt x="29" y="15"/>
                    <a:pt x="29" y="15"/>
                  </a:cubicBezTo>
                  <a:cubicBezTo>
                    <a:pt x="24" y="4"/>
                    <a:pt x="24" y="4"/>
                    <a:pt x="24" y="4"/>
                  </a:cubicBezTo>
                  <a:lnTo>
                    <a:pt x="76" y="4"/>
                  </a:lnTo>
                  <a:close/>
                  <a:moveTo>
                    <a:pt x="96" y="123"/>
                  </a:moveTo>
                  <a:cubicBezTo>
                    <a:pt x="4" y="123"/>
                    <a:pt x="4" y="123"/>
                    <a:pt x="4" y="123"/>
                  </a:cubicBezTo>
                  <a:cubicBezTo>
                    <a:pt x="4" y="4"/>
                    <a:pt x="4" y="4"/>
                    <a:pt x="4" y="4"/>
                  </a:cubicBezTo>
                  <a:cubicBezTo>
                    <a:pt x="19" y="4"/>
                    <a:pt x="19" y="4"/>
                    <a:pt x="19" y="4"/>
                  </a:cubicBezTo>
                  <a:cubicBezTo>
                    <a:pt x="26" y="18"/>
                    <a:pt x="26" y="18"/>
                    <a:pt x="26" y="18"/>
                  </a:cubicBezTo>
                  <a:cubicBezTo>
                    <a:pt x="26" y="19"/>
                    <a:pt x="27" y="19"/>
                    <a:pt x="28" y="19"/>
                  </a:cubicBezTo>
                  <a:cubicBezTo>
                    <a:pt x="72" y="19"/>
                    <a:pt x="72" y="19"/>
                    <a:pt x="72" y="19"/>
                  </a:cubicBezTo>
                  <a:cubicBezTo>
                    <a:pt x="73" y="19"/>
                    <a:pt x="74" y="19"/>
                    <a:pt x="74" y="18"/>
                  </a:cubicBezTo>
                  <a:cubicBezTo>
                    <a:pt x="81" y="4"/>
                    <a:pt x="81" y="4"/>
                    <a:pt x="81" y="4"/>
                  </a:cubicBezTo>
                  <a:cubicBezTo>
                    <a:pt x="96" y="4"/>
                    <a:pt x="96" y="4"/>
                    <a:pt x="96" y="4"/>
                  </a:cubicBezTo>
                  <a:lnTo>
                    <a:pt x="96"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6" name="组合 205"/>
          <p:cNvGrpSpPr/>
          <p:nvPr/>
        </p:nvGrpSpPr>
        <p:grpSpPr>
          <a:xfrm>
            <a:off x="4464050" y="1265238"/>
            <a:ext cx="376238" cy="481013"/>
            <a:chOff x="4464050" y="1265238"/>
            <a:chExt cx="376238" cy="481013"/>
          </a:xfrm>
          <a:solidFill>
            <a:schemeClr val="bg1"/>
          </a:solidFill>
        </p:grpSpPr>
        <p:sp>
          <p:nvSpPr>
            <p:cNvPr id="144" name="Freeform 144"/>
            <p:cNvSpPr/>
            <p:nvPr/>
          </p:nvSpPr>
          <p:spPr bwMode="auto">
            <a:xfrm>
              <a:off x="4592638" y="1490663"/>
              <a:ext cx="119063" cy="115888"/>
            </a:xfrm>
            <a:custGeom>
              <a:avLst/>
              <a:gdLst>
                <a:gd name="T0" fmla="*/ 31 w 32"/>
                <a:gd name="T1" fmla="*/ 0 h 31"/>
                <a:gd name="T2" fmla="*/ 28 w 32"/>
                <a:gd name="T3" fmla="*/ 0 h 31"/>
                <a:gd name="T4" fmla="*/ 16 w 32"/>
                <a:gd name="T5" fmla="*/ 12 h 31"/>
                <a:gd name="T6" fmla="*/ 4 w 32"/>
                <a:gd name="T7" fmla="*/ 0 h 31"/>
                <a:gd name="T8" fmla="*/ 1 w 32"/>
                <a:gd name="T9" fmla="*/ 0 h 31"/>
                <a:gd name="T10" fmla="*/ 1 w 32"/>
                <a:gd name="T11" fmla="*/ 4 h 31"/>
                <a:gd name="T12" fmla="*/ 13 w 32"/>
                <a:gd name="T13" fmla="*/ 15 h 31"/>
                <a:gd name="T14" fmla="*/ 1 w 32"/>
                <a:gd name="T15" fmla="*/ 27 h 31"/>
                <a:gd name="T16" fmla="*/ 1 w 32"/>
                <a:gd name="T17" fmla="*/ 30 h 31"/>
                <a:gd name="T18" fmla="*/ 4 w 32"/>
                <a:gd name="T19" fmla="*/ 30 h 31"/>
                <a:gd name="T20" fmla="*/ 16 w 32"/>
                <a:gd name="T21" fmla="*/ 18 h 31"/>
                <a:gd name="T22" fmla="*/ 28 w 32"/>
                <a:gd name="T23" fmla="*/ 30 h 31"/>
                <a:gd name="T24" fmla="*/ 31 w 32"/>
                <a:gd name="T25" fmla="*/ 30 h 31"/>
                <a:gd name="T26" fmla="*/ 31 w 32"/>
                <a:gd name="T27" fmla="*/ 27 h 31"/>
                <a:gd name="T28" fmla="*/ 19 w 32"/>
                <a:gd name="T29" fmla="*/ 15 h 31"/>
                <a:gd name="T30" fmla="*/ 31 w 32"/>
                <a:gd name="T31" fmla="*/ 4 h 31"/>
                <a:gd name="T32" fmla="*/ 31 w 32"/>
                <a:gd name="T3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 h="31">
                  <a:moveTo>
                    <a:pt x="31" y="0"/>
                  </a:moveTo>
                  <a:cubicBezTo>
                    <a:pt x="30" y="0"/>
                    <a:pt x="28" y="0"/>
                    <a:pt x="28" y="0"/>
                  </a:cubicBezTo>
                  <a:cubicBezTo>
                    <a:pt x="16" y="12"/>
                    <a:pt x="16" y="12"/>
                    <a:pt x="16" y="12"/>
                  </a:cubicBezTo>
                  <a:cubicBezTo>
                    <a:pt x="4" y="0"/>
                    <a:pt x="4" y="0"/>
                    <a:pt x="4" y="0"/>
                  </a:cubicBezTo>
                  <a:cubicBezTo>
                    <a:pt x="4" y="0"/>
                    <a:pt x="2" y="0"/>
                    <a:pt x="1" y="0"/>
                  </a:cubicBezTo>
                  <a:cubicBezTo>
                    <a:pt x="0" y="1"/>
                    <a:pt x="0" y="3"/>
                    <a:pt x="1" y="4"/>
                  </a:cubicBezTo>
                  <a:cubicBezTo>
                    <a:pt x="13" y="15"/>
                    <a:pt x="13" y="15"/>
                    <a:pt x="13" y="15"/>
                  </a:cubicBezTo>
                  <a:cubicBezTo>
                    <a:pt x="1" y="27"/>
                    <a:pt x="1" y="27"/>
                    <a:pt x="1" y="27"/>
                  </a:cubicBezTo>
                  <a:cubicBezTo>
                    <a:pt x="0" y="28"/>
                    <a:pt x="0" y="29"/>
                    <a:pt x="1" y="30"/>
                  </a:cubicBezTo>
                  <a:cubicBezTo>
                    <a:pt x="2" y="31"/>
                    <a:pt x="4" y="31"/>
                    <a:pt x="4" y="30"/>
                  </a:cubicBezTo>
                  <a:cubicBezTo>
                    <a:pt x="16" y="18"/>
                    <a:pt x="16" y="18"/>
                    <a:pt x="16" y="18"/>
                  </a:cubicBezTo>
                  <a:cubicBezTo>
                    <a:pt x="28" y="30"/>
                    <a:pt x="28" y="30"/>
                    <a:pt x="28" y="30"/>
                  </a:cubicBezTo>
                  <a:cubicBezTo>
                    <a:pt x="28" y="31"/>
                    <a:pt x="30" y="31"/>
                    <a:pt x="31" y="30"/>
                  </a:cubicBezTo>
                  <a:cubicBezTo>
                    <a:pt x="32" y="29"/>
                    <a:pt x="32" y="28"/>
                    <a:pt x="31" y="27"/>
                  </a:cubicBezTo>
                  <a:cubicBezTo>
                    <a:pt x="19" y="15"/>
                    <a:pt x="19" y="15"/>
                    <a:pt x="19" y="15"/>
                  </a:cubicBezTo>
                  <a:cubicBezTo>
                    <a:pt x="31" y="4"/>
                    <a:pt x="31" y="4"/>
                    <a:pt x="31" y="4"/>
                  </a:cubicBezTo>
                  <a:cubicBezTo>
                    <a:pt x="32" y="3"/>
                    <a:pt x="32" y="1"/>
                    <a:pt x="3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5" name="Freeform 145"/>
            <p:cNvSpPr>
              <a:spLocks noEditPoints="1"/>
            </p:cNvSpPr>
            <p:nvPr/>
          </p:nvSpPr>
          <p:spPr bwMode="auto">
            <a:xfrm>
              <a:off x="4464050" y="1265238"/>
              <a:ext cx="376238" cy="481013"/>
            </a:xfrm>
            <a:custGeom>
              <a:avLst/>
              <a:gdLst>
                <a:gd name="T0" fmla="*/ 95 w 100"/>
                <a:gd name="T1" fmla="*/ 0 h 128"/>
                <a:gd name="T2" fmla="*/ 6 w 100"/>
                <a:gd name="T3" fmla="*/ 0 h 128"/>
                <a:gd name="T4" fmla="*/ 0 w 100"/>
                <a:gd name="T5" fmla="*/ 6 h 128"/>
                <a:gd name="T6" fmla="*/ 0 w 100"/>
                <a:gd name="T7" fmla="*/ 122 h 128"/>
                <a:gd name="T8" fmla="*/ 6 w 100"/>
                <a:gd name="T9" fmla="*/ 128 h 128"/>
                <a:gd name="T10" fmla="*/ 95 w 100"/>
                <a:gd name="T11" fmla="*/ 128 h 128"/>
                <a:gd name="T12" fmla="*/ 100 w 100"/>
                <a:gd name="T13" fmla="*/ 122 h 128"/>
                <a:gd name="T14" fmla="*/ 100 w 100"/>
                <a:gd name="T15" fmla="*/ 6 h 128"/>
                <a:gd name="T16" fmla="*/ 95 w 100"/>
                <a:gd name="T17" fmla="*/ 0 h 128"/>
                <a:gd name="T18" fmla="*/ 76 w 100"/>
                <a:gd name="T19" fmla="*/ 4 h 128"/>
                <a:gd name="T20" fmla="*/ 71 w 100"/>
                <a:gd name="T21" fmla="*/ 15 h 128"/>
                <a:gd name="T22" fmla="*/ 29 w 100"/>
                <a:gd name="T23" fmla="*/ 15 h 128"/>
                <a:gd name="T24" fmla="*/ 24 w 100"/>
                <a:gd name="T25" fmla="*/ 4 h 128"/>
                <a:gd name="T26" fmla="*/ 76 w 100"/>
                <a:gd name="T27" fmla="*/ 4 h 128"/>
                <a:gd name="T28" fmla="*/ 96 w 100"/>
                <a:gd name="T29" fmla="*/ 123 h 128"/>
                <a:gd name="T30" fmla="*/ 4 w 100"/>
                <a:gd name="T31" fmla="*/ 123 h 128"/>
                <a:gd name="T32" fmla="*/ 4 w 100"/>
                <a:gd name="T33" fmla="*/ 4 h 128"/>
                <a:gd name="T34" fmla="*/ 19 w 100"/>
                <a:gd name="T35" fmla="*/ 4 h 128"/>
                <a:gd name="T36" fmla="*/ 26 w 100"/>
                <a:gd name="T37" fmla="*/ 18 h 128"/>
                <a:gd name="T38" fmla="*/ 28 w 100"/>
                <a:gd name="T39" fmla="*/ 19 h 128"/>
                <a:gd name="T40" fmla="*/ 72 w 100"/>
                <a:gd name="T41" fmla="*/ 19 h 128"/>
                <a:gd name="T42" fmla="*/ 74 w 100"/>
                <a:gd name="T43" fmla="*/ 18 h 128"/>
                <a:gd name="T44" fmla="*/ 81 w 100"/>
                <a:gd name="T45" fmla="*/ 4 h 128"/>
                <a:gd name="T46" fmla="*/ 96 w 100"/>
                <a:gd name="T47" fmla="*/ 4 h 128"/>
                <a:gd name="T48" fmla="*/ 96 w 100"/>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 h="128">
                  <a:moveTo>
                    <a:pt x="95" y="0"/>
                  </a:moveTo>
                  <a:cubicBezTo>
                    <a:pt x="6" y="0"/>
                    <a:pt x="6" y="0"/>
                    <a:pt x="6" y="0"/>
                  </a:cubicBezTo>
                  <a:cubicBezTo>
                    <a:pt x="2" y="0"/>
                    <a:pt x="0" y="2"/>
                    <a:pt x="0" y="6"/>
                  </a:cubicBezTo>
                  <a:cubicBezTo>
                    <a:pt x="0" y="122"/>
                    <a:pt x="0" y="122"/>
                    <a:pt x="0" y="122"/>
                  </a:cubicBezTo>
                  <a:cubicBezTo>
                    <a:pt x="0" y="125"/>
                    <a:pt x="2" y="128"/>
                    <a:pt x="6" y="128"/>
                  </a:cubicBezTo>
                  <a:cubicBezTo>
                    <a:pt x="95" y="128"/>
                    <a:pt x="95" y="128"/>
                    <a:pt x="95" y="128"/>
                  </a:cubicBezTo>
                  <a:cubicBezTo>
                    <a:pt x="98" y="128"/>
                    <a:pt x="100" y="125"/>
                    <a:pt x="100" y="122"/>
                  </a:cubicBezTo>
                  <a:cubicBezTo>
                    <a:pt x="100" y="6"/>
                    <a:pt x="100" y="6"/>
                    <a:pt x="100" y="6"/>
                  </a:cubicBezTo>
                  <a:cubicBezTo>
                    <a:pt x="100" y="2"/>
                    <a:pt x="98" y="0"/>
                    <a:pt x="95" y="0"/>
                  </a:cubicBezTo>
                  <a:close/>
                  <a:moveTo>
                    <a:pt x="76" y="4"/>
                  </a:moveTo>
                  <a:cubicBezTo>
                    <a:pt x="71" y="15"/>
                    <a:pt x="71" y="15"/>
                    <a:pt x="71" y="15"/>
                  </a:cubicBezTo>
                  <a:cubicBezTo>
                    <a:pt x="29" y="15"/>
                    <a:pt x="29" y="15"/>
                    <a:pt x="29" y="15"/>
                  </a:cubicBezTo>
                  <a:cubicBezTo>
                    <a:pt x="24" y="4"/>
                    <a:pt x="24" y="4"/>
                    <a:pt x="24" y="4"/>
                  </a:cubicBezTo>
                  <a:lnTo>
                    <a:pt x="76" y="4"/>
                  </a:lnTo>
                  <a:close/>
                  <a:moveTo>
                    <a:pt x="96" y="123"/>
                  </a:moveTo>
                  <a:cubicBezTo>
                    <a:pt x="4" y="123"/>
                    <a:pt x="4" y="123"/>
                    <a:pt x="4" y="123"/>
                  </a:cubicBezTo>
                  <a:cubicBezTo>
                    <a:pt x="4" y="4"/>
                    <a:pt x="4" y="4"/>
                    <a:pt x="4" y="4"/>
                  </a:cubicBezTo>
                  <a:cubicBezTo>
                    <a:pt x="19" y="4"/>
                    <a:pt x="19" y="4"/>
                    <a:pt x="19" y="4"/>
                  </a:cubicBezTo>
                  <a:cubicBezTo>
                    <a:pt x="26" y="18"/>
                    <a:pt x="26" y="18"/>
                    <a:pt x="26" y="18"/>
                  </a:cubicBezTo>
                  <a:cubicBezTo>
                    <a:pt x="26" y="19"/>
                    <a:pt x="27" y="19"/>
                    <a:pt x="28" y="19"/>
                  </a:cubicBezTo>
                  <a:cubicBezTo>
                    <a:pt x="72" y="19"/>
                    <a:pt x="72" y="19"/>
                    <a:pt x="72" y="19"/>
                  </a:cubicBezTo>
                  <a:cubicBezTo>
                    <a:pt x="73" y="19"/>
                    <a:pt x="74" y="19"/>
                    <a:pt x="74" y="18"/>
                  </a:cubicBezTo>
                  <a:cubicBezTo>
                    <a:pt x="81" y="4"/>
                    <a:pt x="81" y="4"/>
                    <a:pt x="81" y="4"/>
                  </a:cubicBezTo>
                  <a:cubicBezTo>
                    <a:pt x="96" y="4"/>
                    <a:pt x="96" y="4"/>
                    <a:pt x="96" y="4"/>
                  </a:cubicBezTo>
                  <a:lnTo>
                    <a:pt x="96"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7" name="组合 206"/>
          <p:cNvGrpSpPr/>
          <p:nvPr/>
        </p:nvGrpSpPr>
        <p:grpSpPr>
          <a:xfrm>
            <a:off x="3503613" y="1265238"/>
            <a:ext cx="374650" cy="481013"/>
            <a:chOff x="3503613" y="1265238"/>
            <a:chExt cx="374650" cy="481013"/>
          </a:xfrm>
          <a:solidFill>
            <a:schemeClr val="bg1"/>
          </a:solidFill>
        </p:grpSpPr>
        <p:sp>
          <p:nvSpPr>
            <p:cNvPr id="146" name="Freeform 146"/>
            <p:cNvSpPr/>
            <p:nvPr/>
          </p:nvSpPr>
          <p:spPr bwMode="auto">
            <a:xfrm>
              <a:off x="3613150" y="1538288"/>
              <a:ext cx="157163" cy="15875"/>
            </a:xfrm>
            <a:custGeom>
              <a:avLst/>
              <a:gdLst>
                <a:gd name="T0" fmla="*/ 40 w 42"/>
                <a:gd name="T1" fmla="*/ 0 h 4"/>
                <a:gd name="T2" fmla="*/ 2 w 42"/>
                <a:gd name="T3" fmla="*/ 0 h 4"/>
                <a:gd name="T4" fmla="*/ 0 w 42"/>
                <a:gd name="T5" fmla="*/ 2 h 4"/>
                <a:gd name="T6" fmla="*/ 2 w 42"/>
                <a:gd name="T7" fmla="*/ 4 h 4"/>
                <a:gd name="T8" fmla="*/ 40 w 42"/>
                <a:gd name="T9" fmla="*/ 4 h 4"/>
                <a:gd name="T10" fmla="*/ 42 w 42"/>
                <a:gd name="T11" fmla="*/ 2 h 4"/>
                <a:gd name="T12" fmla="*/ 40 w 42"/>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2" h="4">
                  <a:moveTo>
                    <a:pt x="40" y="0"/>
                  </a:moveTo>
                  <a:cubicBezTo>
                    <a:pt x="2" y="0"/>
                    <a:pt x="2" y="0"/>
                    <a:pt x="2" y="0"/>
                  </a:cubicBezTo>
                  <a:cubicBezTo>
                    <a:pt x="1" y="0"/>
                    <a:pt x="0" y="1"/>
                    <a:pt x="0" y="2"/>
                  </a:cubicBezTo>
                  <a:cubicBezTo>
                    <a:pt x="0" y="3"/>
                    <a:pt x="1" y="4"/>
                    <a:pt x="2" y="4"/>
                  </a:cubicBezTo>
                  <a:cubicBezTo>
                    <a:pt x="40" y="4"/>
                    <a:pt x="40" y="4"/>
                    <a:pt x="40" y="4"/>
                  </a:cubicBezTo>
                  <a:cubicBezTo>
                    <a:pt x="41" y="4"/>
                    <a:pt x="42" y="3"/>
                    <a:pt x="42" y="2"/>
                  </a:cubicBezTo>
                  <a:cubicBezTo>
                    <a:pt x="42" y="1"/>
                    <a:pt x="41" y="0"/>
                    <a:pt x="4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7" name="Freeform 147"/>
            <p:cNvSpPr>
              <a:spLocks noEditPoints="1"/>
            </p:cNvSpPr>
            <p:nvPr/>
          </p:nvSpPr>
          <p:spPr bwMode="auto">
            <a:xfrm>
              <a:off x="3503613" y="1265238"/>
              <a:ext cx="374650" cy="481013"/>
            </a:xfrm>
            <a:custGeom>
              <a:avLst/>
              <a:gdLst>
                <a:gd name="T0" fmla="*/ 95 w 100"/>
                <a:gd name="T1" fmla="*/ 0 h 128"/>
                <a:gd name="T2" fmla="*/ 6 w 100"/>
                <a:gd name="T3" fmla="*/ 0 h 128"/>
                <a:gd name="T4" fmla="*/ 0 w 100"/>
                <a:gd name="T5" fmla="*/ 6 h 128"/>
                <a:gd name="T6" fmla="*/ 0 w 100"/>
                <a:gd name="T7" fmla="*/ 122 h 128"/>
                <a:gd name="T8" fmla="*/ 6 w 100"/>
                <a:gd name="T9" fmla="*/ 128 h 128"/>
                <a:gd name="T10" fmla="*/ 95 w 100"/>
                <a:gd name="T11" fmla="*/ 128 h 128"/>
                <a:gd name="T12" fmla="*/ 100 w 100"/>
                <a:gd name="T13" fmla="*/ 122 h 128"/>
                <a:gd name="T14" fmla="*/ 100 w 100"/>
                <a:gd name="T15" fmla="*/ 6 h 128"/>
                <a:gd name="T16" fmla="*/ 95 w 100"/>
                <a:gd name="T17" fmla="*/ 0 h 128"/>
                <a:gd name="T18" fmla="*/ 76 w 100"/>
                <a:gd name="T19" fmla="*/ 4 h 128"/>
                <a:gd name="T20" fmla="*/ 71 w 100"/>
                <a:gd name="T21" fmla="*/ 15 h 128"/>
                <a:gd name="T22" fmla="*/ 29 w 100"/>
                <a:gd name="T23" fmla="*/ 15 h 128"/>
                <a:gd name="T24" fmla="*/ 24 w 100"/>
                <a:gd name="T25" fmla="*/ 4 h 128"/>
                <a:gd name="T26" fmla="*/ 76 w 100"/>
                <a:gd name="T27" fmla="*/ 4 h 128"/>
                <a:gd name="T28" fmla="*/ 96 w 100"/>
                <a:gd name="T29" fmla="*/ 123 h 128"/>
                <a:gd name="T30" fmla="*/ 4 w 100"/>
                <a:gd name="T31" fmla="*/ 123 h 128"/>
                <a:gd name="T32" fmla="*/ 4 w 100"/>
                <a:gd name="T33" fmla="*/ 4 h 128"/>
                <a:gd name="T34" fmla="*/ 19 w 100"/>
                <a:gd name="T35" fmla="*/ 4 h 128"/>
                <a:gd name="T36" fmla="*/ 26 w 100"/>
                <a:gd name="T37" fmla="*/ 18 h 128"/>
                <a:gd name="T38" fmla="*/ 28 w 100"/>
                <a:gd name="T39" fmla="*/ 19 h 128"/>
                <a:gd name="T40" fmla="*/ 72 w 100"/>
                <a:gd name="T41" fmla="*/ 19 h 128"/>
                <a:gd name="T42" fmla="*/ 74 w 100"/>
                <a:gd name="T43" fmla="*/ 18 h 128"/>
                <a:gd name="T44" fmla="*/ 81 w 100"/>
                <a:gd name="T45" fmla="*/ 4 h 128"/>
                <a:gd name="T46" fmla="*/ 96 w 100"/>
                <a:gd name="T47" fmla="*/ 4 h 128"/>
                <a:gd name="T48" fmla="*/ 96 w 100"/>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 h="128">
                  <a:moveTo>
                    <a:pt x="95" y="0"/>
                  </a:moveTo>
                  <a:cubicBezTo>
                    <a:pt x="6" y="0"/>
                    <a:pt x="6" y="0"/>
                    <a:pt x="6" y="0"/>
                  </a:cubicBezTo>
                  <a:cubicBezTo>
                    <a:pt x="2" y="0"/>
                    <a:pt x="0" y="2"/>
                    <a:pt x="0" y="6"/>
                  </a:cubicBezTo>
                  <a:cubicBezTo>
                    <a:pt x="0" y="122"/>
                    <a:pt x="0" y="122"/>
                    <a:pt x="0" y="122"/>
                  </a:cubicBezTo>
                  <a:cubicBezTo>
                    <a:pt x="0" y="125"/>
                    <a:pt x="2" y="128"/>
                    <a:pt x="6" y="128"/>
                  </a:cubicBezTo>
                  <a:cubicBezTo>
                    <a:pt x="95" y="128"/>
                    <a:pt x="95" y="128"/>
                    <a:pt x="95" y="128"/>
                  </a:cubicBezTo>
                  <a:cubicBezTo>
                    <a:pt x="98" y="128"/>
                    <a:pt x="100" y="125"/>
                    <a:pt x="100" y="122"/>
                  </a:cubicBezTo>
                  <a:cubicBezTo>
                    <a:pt x="100" y="6"/>
                    <a:pt x="100" y="6"/>
                    <a:pt x="100" y="6"/>
                  </a:cubicBezTo>
                  <a:cubicBezTo>
                    <a:pt x="100" y="2"/>
                    <a:pt x="98" y="0"/>
                    <a:pt x="95" y="0"/>
                  </a:cubicBezTo>
                  <a:close/>
                  <a:moveTo>
                    <a:pt x="76" y="4"/>
                  </a:moveTo>
                  <a:cubicBezTo>
                    <a:pt x="71" y="15"/>
                    <a:pt x="71" y="15"/>
                    <a:pt x="71" y="15"/>
                  </a:cubicBezTo>
                  <a:cubicBezTo>
                    <a:pt x="29" y="15"/>
                    <a:pt x="29" y="15"/>
                    <a:pt x="29" y="15"/>
                  </a:cubicBezTo>
                  <a:cubicBezTo>
                    <a:pt x="24" y="4"/>
                    <a:pt x="24" y="4"/>
                    <a:pt x="24" y="4"/>
                  </a:cubicBezTo>
                  <a:lnTo>
                    <a:pt x="76" y="4"/>
                  </a:lnTo>
                  <a:close/>
                  <a:moveTo>
                    <a:pt x="96" y="123"/>
                  </a:moveTo>
                  <a:cubicBezTo>
                    <a:pt x="4" y="123"/>
                    <a:pt x="4" y="123"/>
                    <a:pt x="4" y="123"/>
                  </a:cubicBezTo>
                  <a:cubicBezTo>
                    <a:pt x="4" y="4"/>
                    <a:pt x="4" y="4"/>
                    <a:pt x="4" y="4"/>
                  </a:cubicBezTo>
                  <a:cubicBezTo>
                    <a:pt x="19" y="4"/>
                    <a:pt x="19" y="4"/>
                    <a:pt x="19" y="4"/>
                  </a:cubicBezTo>
                  <a:cubicBezTo>
                    <a:pt x="26" y="18"/>
                    <a:pt x="26" y="18"/>
                    <a:pt x="26" y="18"/>
                  </a:cubicBezTo>
                  <a:cubicBezTo>
                    <a:pt x="26" y="19"/>
                    <a:pt x="27" y="19"/>
                    <a:pt x="28" y="19"/>
                  </a:cubicBezTo>
                  <a:cubicBezTo>
                    <a:pt x="72" y="19"/>
                    <a:pt x="72" y="19"/>
                    <a:pt x="72" y="19"/>
                  </a:cubicBezTo>
                  <a:cubicBezTo>
                    <a:pt x="73" y="19"/>
                    <a:pt x="74" y="19"/>
                    <a:pt x="74" y="18"/>
                  </a:cubicBezTo>
                  <a:cubicBezTo>
                    <a:pt x="81" y="4"/>
                    <a:pt x="81" y="4"/>
                    <a:pt x="81" y="4"/>
                  </a:cubicBezTo>
                  <a:cubicBezTo>
                    <a:pt x="96" y="4"/>
                    <a:pt x="96" y="4"/>
                    <a:pt x="96" y="4"/>
                  </a:cubicBezTo>
                  <a:lnTo>
                    <a:pt x="96"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8" name="组合 207"/>
          <p:cNvGrpSpPr/>
          <p:nvPr/>
        </p:nvGrpSpPr>
        <p:grpSpPr>
          <a:xfrm>
            <a:off x="2543175" y="1265238"/>
            <a:ext cx="374650" cy="481013"/>
            <a:chOff x="2543175" y="1265238"/>
            <a:chExt cx="374650" cy="481013"/>
          </a:xfrm>
          <a:solidFill>
            <a:schemeClr val="bg1"/>
          </a:solidFill>
        </p:grpSpPr>
        <p:sp>
          <p:nvSpPr>
            <p:cNvPr id="148" name="Freeform 148"/>
            <p:cNvSpPr/>
            <p:nvPr/>
          </p:nvSpPr>
          <p:spPr bwMode="auto">
            <a:xfrm>
              <a:off x="2651125" y="1466851"/>
              <a:ext cx="157163" cy="158750"/>
            </a:xfrm>
            <a:custGeom>
              <a:avLst/>
              <a:gdLst>
                <a:gd name="T0" fmla="*/ 40 w 42"/>
                <a:gd name="T1" fmla="*/ 19 h 42"/>
                <a:gd name="T2" fmla="*/ 23 w 42"/>
                <a:gd name="T3" fmla="*/ 19 h 42"/>
                <a:gd name="T4" fmla="*/ 23 w 42"/>
                <a:gd name="T5" fmla="*/ 3 h 42"/>
                <a:gd name="T6" fmla="*/ 21 w 42"/>
                <a:gd name="T7" fmla="*/ 0 h 42"/>
                <a:gd name="T8" fmla="*/ 19 w 42"/>
                <a:gd name="T9" fmla="*/ 3 h 42"/>
                <a:gd name="T10" fmla="*/ 19 w 42"/>
                <a:gd name="T11" fmla="*/ 19 h 42"/>
                <a:gd name="T12" fmla="*/ 2 w 42"/>
                <a:gd name="T13" fmla="*/ 19 h 42"/>
                <a:gd name="T14" fmla="*/ 0 w 42"/>
                <a:gd name="T15" fmla="*/ 21 h 42"/>
                <a:gd name="T16" fmla="*/ 2 w 42"/>
                <a:gd name="T17" fmla="*/ 23 h 42"/>
                <a:gd name="T18" fmla="*/ 19 w 42"/>
                <a:gd name="T19" fmla="*/ 23 h 42"/>
                <a:gd name="T20" fmla="*/ 19 w 42"/>
                <a:gd name="T21" fmla="*/ 40 h 42"/>
                <a:gd name="T22" fmla="*/ 21 w 42"/>
                <a:gd name="T23" fmla="*/ 42 h 42"/>
                <a:gd name="T24" fmla="*/ 23 w 42"/>
                <a:gd name="T25" fmla="*/ 40 h 42"/>
                <a:gd name="T26" fmla="*/ 23 w 42"/>
                <a:gd name="T27" fmla="*/ 23 h 42"/>
                <a:gd name="T28" fmla="*/ 40 w 42"/>
                <a:gd name="T29" fmla="*/ 23 h 42"/>
                <a:gd name="T30" fmla="*/ 42 w 42"/>
                <a:gd name="T31" fmla="*/ 21 h 42"/>
                <a:gd name="T32" fmla="*/ 40 w 42"/>
                <a:gd name="T33" fmla="*/ 1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 h="42">
                  <a:moveTo>
                    <a:pt x="40" y="19"/>
                  </a:moveTo>
                  <a:cubicBezTo>
                    <a:pt x="23" y="19"/>
                    <a:pt x="23" y="19"/>
                    <a:pt x="23" y="19"/>
                  </a:cubicBezTo>
                  <a:cubicBezTo>
                    <a:pt x="23" y="3"/>
                    <a:pt x="23" y="3"/>
                    <a:pt x="23" y="3"/>
                  </a:cubicBezTo>
                  <a:cubicBezTo>
                    <a:pt x="23" y="1"/>
                    <a:pt x="22" y="0"/>
                    <a:pt x="21" y="0"/>
                  </a:cubicBezTo>
                  <a:cubicBezTo>
                    <a:pt x="20" y="0"/>
                    <a:pt x="19" y="1"/>
                    <a:pt x="19" y="3"/>
                  </a:cubicBezTo>
                  <a:cubicBezTo>
                    <a:pt x="19" y="19"/>
                    <a:pt x="19" y="19"/>
                    <a:pt x="19" y="19"/>
                  </a:cubicBezTo>
                  <a:cubicBezTo>
                    <a:pt x="2" y="19"/>
                    <a:pt x="2" y="19"/>
                    <a:pt x="2" y="19"/>
                  </a:cubicBezTo>
                  <a:cubicBezTo>
                    <a:pt x="1" y="19"/>
                    <a:pt x="0" y="20"/>
                    <a:pt x="0" y="21"/>
                  </a:cubicBezTo>
                  <a:cubicBezTo>
                    <a:pt x="0" y="22"/>
                    <a:pt x="1" y="23"/>
                    <a:pt x="2" y="23"/>
                  </a:cubicBezTo>
                  <a:cubicBezTo>
                    <a:pt x="19" y="23"/>
                    <a:pt x="19" y="23"/>
                    <a:pt x="19" y="23"/>
                  </a:cubicBezTo>
                  <a:cubicBezTo>
                    <a:pt x="19" y="40"/>
                    <a:pt x="19" y="40"/>
                    <a:pt x="19" y="40"/>
                  </a:cubicBezTo>
                  <a:cubicBezTo>
                    <a:pt x="19" y="41"/>
                    <a:pt x="20" y="42"/>
                    <a:pt x="21" y="42"/>
                  </a:cubicBezTo>
                  <a:cubicBezTo>
                    <a:pt x="22" y="42"/>
                    <a:pt x="23" y="41"/>
                    <a:pt x="23" y="40"/>
                  </a:cubicBezTo>
                  <a:cubicBezTo>
                    <a:pt x="23" y="23"/>
                    <a:pt x="23" y="23"/>
                    <a:pt x="23" y="23"/>
                  </a:cubicBezTo>
                  <a:cubicBezTo>
                    <a:pt x="40" y="23"/>
                    <a:pt x="40" y="23"/>
                    <a:pt x="40" y="23"/>
                  </a:cubicBezTo>
                  <a:cubicBezTo>
                    <a:pt x="41" y="23"/>
                    <a:pt x="42" y="22"/>
                    <a:pt x="42" y="21"/>
                  </a:cubicBezTo>
                  <a:cubicBezTo>
                    <a:pt x="42" y="20"/>
                    <a:pt x="41" y="19"/>
                    <a:pt x="40"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9" name="Freeform 149"/>
            <p:cNvSpPr>
              <a:spLocks noEditPoints="1"/>
            </p:cNvSpPr>
            <p:nvPr/>
          </p:nvSpPr>
          <p:spPr bwMode="auto">
            <a:xfrm>
              <a:off x="2543175" y="1265238"/>
              <a:ext cx="374650" cy="481013"/>
            </a:xfrm>
            <a:custGeom>
              <a:avLst/>
              <a:gdLst>
                <a:gd name="T0" fmla="*/ 95 w 100"/>
                <a:gd name="T1" fmla="*/ 0 h 128"/>
                <a:gd name="T2" fmla="*/ 6 w 100"/>
                <a:gd name="T3" fmla="*/ 0 h 128"/>
                <a:gd name="T4" fmla="*/ 0 w 100"/>
                <a:gd name="T5" fmla="*/ 6 h 128"/>
                <a:gd name="T6" fmla="*/ 0 w 100"/>
                <a:gd name="T7" fmla="*/ 122 h 128"/>
                <a:gd name="T8" fmla="*/ 6 w 100"/>
                <a:gd name="T9" fmla="*/ 128 h 128"/>
                <a:gd name="T10" fmla="*/ 95 w 100"/>
                <a:gd name="T11" fmla="*/ 128 h 128"/>
                <a:gd name="T12" fmla="*/ 100 w 100"/>
                <a:gd name="T13" fmla="*/ 122 h 128"/>
                <a:gd name="T14" fmla="*/ 100 w 100"/>
                <a:gd name="T15" fmla="*/ 6 h 128"/>
                <a:gd name="T16" fmla="*/ 95 w 100"/>
                <a:gd name="T17" fmla="*/ 0 h 128"/>
                <a:gd name="T18" fmla="*/ 76 w 100"/>
                <a:gd name="T19" fmla="*/ 4 h 128"/>
                <a:gd name="T20" fmla="*/ 71 w 100"/>
                <a:gd name="T21" fmla="*/ 15 h 128"/>
                <a:gd name="T22" fmla="*/ 29 w 100"/>
                <a:gd name="T23" fmla="*/ 15 h 128"/>
                <a:gd name="T24" fmla="*/ 24 w 100"/>
                <a:gd name="T25" fmla="*/ 4 h 128"/>
                <a:gd name="T26" fmla="*/ 76 w 100"/>
                <a:gd name="T27" fmla="*/ 4 h 128"/>
                <a:gd name="T28" fmla="*/ 96 w 100"/>
                <a:gd name="T29" fmla="*/ 123 h 128"/>
                <a:gd name="T30" fmla="*/ 4 w 100"/>
                <a:gd name="T31" fmla="*/ 123 h 128"/>
                <a:gd name="T32" fmla="*/ 4 w 100"/>
                <a:gd name="T33" fmla="*/ 4 h 128"/>
                <a:gd name="T34" fmla="*/ 19 w 100"/>
                <a:gd name="T35" fmla="*/ 4 h 128"/>
                <a:gd name="T36" fmla="*/ 26 w 100"/>
                <a:gd name="T37" fmla="*/ 18 h 128"/>
                <a:gd name="T38" fmla="*/ 28 w 100"/>
                <a:gd name="T39" fmla="*/ 19 h 128"/>
                <a:gd name="T40" fmla="*/ 72 w 100"/>
                <a:gd name="T41" fmla="*/ 19 h 128"/>
                <a:gd name="T42" fmla="*/ 74 w 100"/>
                <a:gd name="T43" fmla="*/ 18 h 128"/>
                <a:gd name="T44" fmla="*/ 81 w 100"/>
                <a:gd name="T45" fmla="*/ 4 h 128"/>
                <a:gd name="T46" fmla="*/ 96 w 100"/>
                <a:gd name="T47" fmla="*/ 4 h 128"/>
                <a:gd name="T48" fmla="*/ 96 w 100"/>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 h="128">
                  <a:moveTo>
                    <a:pt x="95" y="0"/>
                  </a:moveTo>
                  <a:cubicBezTo>
                    <a:pt x="6" y="0"/>
                    <a:pt x="6" y="0"/>
                    <a:pt x="6" y="0"/>
                  </a:cubicBezTo>
                  <a:cubicBezTo>
                    <a:pt x="2" y="0"/>
                    <a:pt x="0" y="2"/>
                    <a:pt x="0" y="6"/>
                  </a:cubicBezTo>
                  <a:cubicBezTo>
                    <a:pt x="0" y="122"/>
                    <a:pt x="0" y="122"/>
                    <a:pt x="0" y="122"/>
                  </a:cubicBezTo>
                  <a:cubicBezTo>
                    <a:pt x="0" y="125"/>
                    <a:pt x="2" y="128"/>
                    <a:pt x="6" y="128"/>
                  </a:cubicBezTo>
                  <a:cubicBezTo>
                    <a:pt x="95" y="128"/>
                    <a:pt x="95" y="128"/>
                    <a:pt x="95" y="128"/>
                  </a:cubicBezTo>
                  <a:cubicBezTo>
                    <a:pt x="98" y="128"/>
                    <a:pt x="100" y="125"/>
                    <a:pt x="100" y="122"/>
                  </a:cubicBezTo>
                  <a:cubicBezTo>
                    <a:pt x="100" y="6"/>
                    <a:pt x="100" y="6"/>
                    <a:pt x="100" y="6"/>
                  </a:cubicBezTo>
                  <a:cubicBezTo>
                    <a:pt x="100" y="2"/>
                    <a:pt x="98" y="0"/>
                    <a:pt x="95" y="0"/>
                  </a:cubicBezTo>
                  <a:close/>
                  <a:moveTo>
                    <a:pt x="76" y="4"/>
                  </a:moveTo>
                  <a:cubicBezTo>
                    <a:pt x="71" y="15"/>
                    <a:pt x="71" y="15"/>
                    <a:pt x="71" y="15"/>
                  </a:cubicBezTo>
                  <a:cubicBezTo>
                    <a:pt x="29" y="15"/>
                    <a:pt x="29" y="15"/>
                    <a:pt x="29" y="15"/>
                  </a:cubicBezTo>
                  <a:cubicBezTo>
                    <a:pt x="24" y="4"/>
                    <a:pt x="24" y="4"/>
                    <a:pt x="24" y="4"/>
                  </a:cubicBezTo>
                  <a:lnTo>
                    <a:pt x="76" y="4"/>
                  </a:lnTo>
                  <a:close/>
                  <a:moveTo>
                    <a:pt x="96" y="123"/>
                  </a:moveTo>
                  <a:cubicBezTo>
                    <a:pt x="4" y="123"/>
                    <a:pt x="4" y="123"/>
                    <a:pt x="4" y="123"/>
                  </a:cubicBezTo>
                  <a:cubicBezTo>
                    <a:pt x="4" y="4"/>
                    <a:pt x="4" y="4"/>
                    <a:pt x="4" y="4"/>
                  </a:cubicBezTo>
                  <a:cubicBezTo>
                    <a:pt x="19" y="4"/>
                    <a:pt x="19" y="4"/>
                    <a:pt x="19" y="4"/>
                  </a:cubicBezTo>
                  <a:cubicBezTo>
                    <a:pt x="26" y="18"/>
                    <a:pt x="26" y="18"/>
                    <a:pt x="26" y="18"/>
                  </a:cubicBezTo>
                  <a:cubicBezTo>
                    <a:pt x="26" y="19"/>
                    <a:pt x="27" y="19"/>
                    <a:pt x="28" y="19"/>
                  </a:cubicBezTo>
                  <a:cubicBezTo>
                    <a:pt x="72" y="19"/>
                    <a:pt x="72" y="19"/>
                    <a:pt x="72" y="19"/>
                  </a:cubicBezTo>
                  <a:cubicBezTo>
                    <a:pt x="73" y="19"/>
                    <a:pt x="74" y="19"/>
                    <a:pt x="74" y="18"/>
                  </a:cubicBezTo>
                  <a:cubicBezTo>
                    <a:pt x="81" y="4"/>
                    <a:pt x="81" y="4"/>
                    <a:pt x="81" y="4"/>
                  </a:cubicBezTo>
                  <a:cubicBezTo>
                    <a:pt x="96" y="4"/>
                    <a:pt x="96" y="4"/>
                    <a:pt x="96" y="4"/>
                  </a:cubicBezTo>
                  <a:lnTo>
                    <a:pt x="96"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50" name="Freeform 150"/>
          <p:cNvSpPr>
            <a:spLocks noEditPoints="1"/>
          </p:cNvSpPr>
          <p:nvPr/>
        </p:nvSpPr>
        <p:spPr bwMode="auto">
          <a:xfrm>
            <a:off x="1581150" y="1265238"/>
            <a:ext cx="376238" cy="481013"/>
          </a:xfrm>
          <a:custGeom>
            <a:avLst/>
            <a:gdLst>
              <a:gd name="T0" fmla="*/ 95 w 100"/>
              <a:gd name="T1" fmla="*/ 0 h 128"/>
              <a:gd name="T2" fmla="*/ 6 w 100"/>
              <a:gd name="T3" fmla="*/ 0 h 128"/>
              <a:gd name="T4" fmla="*/ 0 w 100"/>
              <a:gd name="T5" fmla="*/ 6 h 128"/>
              <a:gd name="T6" fmla="*/ 0 w 100"/>
              <a:gd name="T7" fmla="*/ 122 h 128"/>
              <a:gd name="T8" fmla="*/ 6 w 100"/>
              <a:gd name="T9" fmla="*/ 128 h 128"/>
              <a:gd name="T10" fmla="*/ 95 w 100"/>
              <a:gd name="T11" fmla="*/ 128 h 128"/>
              <a:gd name="T12" fmla="*/ 100 w 100"/>
              <a:gd name="T13" fmla="*/ 122 h 128"/>
              <a:gd name="T14" fmla="*/ 100 w 100"/>
              <a:gd name="T15" fmla="*/ 6 h 128"/>
              <a:gd name="T16" fmla="*/ 95 w 100"/>
              <a:gd name="T17" fmla="*/ 0 h 128"/>
              <a:gd name="T18" fmla="*/ 76 w 100"/>
              <a:gd name="T19" fmla="*/ 4 h 128"/>
              <a:gd name="T20" fmla="*/ 71 w 100"/>
              <a:gd name="T21" fmla="*/ 15 h 128"/>
              <a:gd name="T22" fmla="*/ 29 w 100"/>
              <a:gd name="T23" fmla="*/ 15 h 128"/>
              <a:gd name="T24" fmla="*/ 24 w 100"/>
              <a:gd name="T25" fmla="*/ 4 h 128"/>
              <a:gd name="T26" fmla="*/ 76 w 100"/>
              <a:gd name="T27" fmla="*/ 4 h 128"/>
              <a:gd name="T28" fmla="*/ 96 w 100"/>
              <a:gd name="T29" fmla="*/ 123 h 128"/>
              <a:gd name="T30" fmla="*/ 4 w 100"/>
              <a:gd name="T31" fmla="*/ 123 h 128"/>
              <a:gd name="T32" fmla="*/ 4 w 100"/>
              <a:gd name="T33" fmla="*/ 4 h 128"/>
              <a:gd name="T34" fmla="*/ 19 w 100"/>
              <a:gd name="T35" fmla="*/ 4 h 128"/>
              <a:gd name="T36" fmla="*/ 26 w 100"/>
              <a:gd name="T37" fmla="*/ 18 h 128"/>
              <a:gd name="T38" fmla="*/ 28 w 100"/>
              <a:gd name="T39" fmla="*/ 19 h 128"/>
              <a:gd name="T40" fmla="*/ 72 w 100"/>
              <a:gd name="T41" fmla="*/ 19 h 128"/>
              <a:gd name="T42" fmla="*/ 74 w 100"/>
              <a:gd name="T43" fmla="*/ 18 h 128"/>
              <a:gd name="T44" fmla="*/ 81 w 100"/>
              <a:gd name="T45" fmla="*/ 4 h 128"/>
              <a:gd name="T46" fmla="*/ 96 w 100"/>
              <a:gd name="T47" fmla="*/ 4 h 128"/>
              <a:gd name="T48" fmla="*/ 96 w 100"/>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 h="128">
                <a:moveTo>
                  <a:pt x="95" y="0"/>
                </a:moveTo>
                <a:cubicBezTo>
                  <a:pt x="6" y="0"/>
                  <a:pt x="6" y="0"/>
                  <a:pt x="6" y="0"/>
                </a:cubicBezTo>
                <a:cubicBezTo>
                  <a:pt x="2" y="0"/>
                  <a:pt x="0" y="2"/>
                  <a:pt x="0" y="6"/>
                </a:cubicBezTo>
                <a:cubicBezTo>
                  <a:pt x="0" y="122"/>
                  <a:pt x="0" y="122"/>
                  <a:pt x="0" y="122"/>
                </a:cubicBezTo>
                <a:cubicBezTo>
                  <a:pt x="0" y="125"/>
                  <a:pt x="2" y="128"/>
                  <a:pt x="6" y="128"/>
                </a:cubicBezTo>
                <a:cubicBezTo>
                  <a:pt x="95" y="128"/>
                  <a:pt x="95" y="128"/>
                  <a:pt x="95" y="128"/>
                </a:cubicBezTo>
                <a:cubicBezTo>
                  <a:pt x="98" y="128"/>
                  <a:pt x="100" y="125"/>
                  <a:pt x="100" y="122"/>
                </a:cubicBezTo>
                <a:cubicBezTo>
                  <a:pt x="100" y="6"/>
                  <a:pt x="100" y="6"/>
                  <a:pt x="100" y="6"/>
                </a:cubicBezTo>
                <a:cubicBezTo>
                  <a:pt x="100" y="2"/>
                  <a:pt x="98" y="0"/>
                  <a:pt x="95" y="0"/>
                </a:cubicBezTo>
                <a:close/>
                <a:moveTo>
                  <a:pt x="76" y="4"/>
                </a:moveTo>
                <a:cubicBezTo>
                  <a:pt x="71" y="15"/>
                  <a:pt x="71" y="15"/>
                  <a:pt x="71" y="15"/>
                </a:cubicBezTo>
                <a:cubicBezTo>
                  <a:pt x="29" y="15"/>
                  <a:pt x="29" y="15"/>
                  <a:pt x="29" y="15"/>
                </a:cubicBezTo>
                <a:cubicBezTo>
                  <a:pt x="24" y="4"/>
                  <a:pt x="24" y="4"/>
                  <a:pt x="24" y="4"/>
                </a:cubicBezTo>
                <a:lnTo>
                  <a:pt x="76" y="4"/>
                </a:lnTo>
                <a:close/>
                <a:moveTo>
                  <a:pt x="96" y="123"/>
                </a:moveTo>
                <a:cubicBezTo>
                  <a:pt x="4" y="123"/>
                  <a:pt x="4" y="123"/>
                  <a:pt x="4" y="123"/>
                </a:cubicBezTo>
                <a:cubicBezTo>
                  <a:pt x="4" y="4"/>
                  <a:pt x="4" y="4"/>
                  <a:pt x="4" y="4"/>
                </a:cubicBezTo>
                <a:cubicBezTo>
                  <a:pt x="19" y="4"/>
                  <a:pt x="19" y="4"/>
                  <a:pt x="19" y="4"/>
                </a:cubicBezTo>
                <a:cubicBezTo>
                  <a:pt x="26" y="18"/>
                  <a:pt x="26" y="18"/>
                  <a:pt x="26" y="18"/>
                </a:cubicBezTo>
                <a:cubicBezTo>
                  <a:pt x="26" y="19"/>
                  <a:pt x="27" y="19"/>
                  <a:pt x="28" y="19"/>
                </a:cubicBezTo>
                <a:cubicBezTo>
                  <a:pt x="72" y="19"/>
                  <a:pt x="72" y="19"/>
                  <a:pt x="72" y="19"/>
                </a:cubicBezTo>
                <a:cubicBezTo>
                  <a:pt x="73" y="19"/>
                  <a:pt x="74" y="19"/>
                  <a:pt x="74" y="18"/>
                </a:cubicBezTo>
                <a:cubicBezTo>
                  <a:pt x="81" y="4"/>
                  <a:pt x="81" y="4"/>
                  <a:pt x="81" y="4"/>
                </a:cubicBezTo>
                <a:cubicBezTo>
                  <a:pt x="96" y="4"/>
                  <a:pt x="96" y="4"/>
                  <a:pt x="96" y="4"/>
                </a:cubicBezTo>
                <a:lnTo>
                  <a:pt x="96" y="12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1" name="Freeform 151"/>
          <p:cNvSpPr/>
          <p:nvPr/>
        </p:nvSpPr>
        <p:spPr bwMode="auto">
          <a:xfrm>
            <a:off x="1663700" y="1466851"/>
            <a:ext cx="104775" cy="15875"/>
          </a:xfrm>
          <a:custGeom>
            <a:avLst/>
            <a:gdLst>
              <a:gd name="T0" fmla="*/ 2 w 28"/>
              <a:gd name="T1" fmla="*/ 4 h 4"/>
              <a:gd name="T2" fmla="*/ 26 w 28"/>
              <a:gd name="T3" fmla="*/ 4 h 4"/>
              <a:gd name="T4" fmla="*/ 28 w 28"/>
              <a:gd name="T5" fmla="*/ 2 h 4"/>
              <a:gd name="T6" fmla="*/ 26 w 28"/>
              <a:gd name="T7" fmla="*/ 0 h 4"/>
              <a:gd name="T8" fmla="*/ 2 w 28"/>
              <a:gd name="T9" fmla="*/ 0 h 4"/>
              <a:gd name="T10" fmla="*/ 0 w 28"/>
              <a:gd name="T11" fmla="*/ 2 h 4"/>
              <a:gd name="T12" fmla="*/ 2 w 2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8" h="4">
                <a:moveTo>
                  <a:pt x="2" y="4"/>
                </a:moveTo>
                <a:cubicBezTo>
                  <a:pt x="26" y="4"/>
                  <a:pt x="26" y="4"/>
                  <a:pt x="26" y="4"/>
                </a:cubicBezTo>
                <a:cubicBezTo>
                  <a:pt x="27" y="4"/>
                  <a:pt x="28" y="3"/>
                  <a:pt x="28" y="2"/>
                </a:cubicBezTo>
                <a:cubicBezTo>
                  <a:pt x="28" y="1"/>
                  <a:pt x="27" y="0"/>
                  <a:pt x="26" y="0"/>
                </a:cubicBezTo>
                <a:cubicBezTo>
                  <a:pt x="2" y="0"/>
                  <a:pt x="2" y="0"/>
                  <a:pt x="2" y="0"/>
                </a:cubicBezTo>
                <a:cubicBezTo>
                  <a:pt x="1" y="0"/>
                  <a:pt x="0" y="1"/>
                  <a:pt x="0" y="2"/>
                </a:cubicBezTo>
                <a:cubicBezTo>
                  <a:pt x="0" y="3"/>
                  <a:pt x="1" y="4"/>
                  <a:pt x="2" y="4"/>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2" name="Freeform 152"/>
          <p:cNvSpPr/>
          <p:nvPr/>
        </p:nvSpPr>
        <p:spPr bwMode="auto">
          <a:xfrm>
            <a:off x="1663700" y="1535113"/>
            <a:ext cx="211138" cy="19050"/>
          </a:xfrm>
          <a:custGeom>
            <a:avLst/>
            <a:gdLst>
              <a:gd name="T0" fmla="*/ 54 w 56"/>
              <a:gd name="T1" fmla="*/ 0 h 5"/>
              <a:gd name="T2" fmla="*/ 2 w 56"/>
              <a:gd name="T3" fmla="*/ 0 h 5"/>
              <a:gd name="T4" fmla="*/ 0 w 56"/>
              <a:gd name="T5" fmla="*/ 3 h 5"/>
              <a:gd name="T6" fmla="*/ 2 w 56"/>
              <a:gd name="T7" fmla="*/ 5 h 5"/>
              <a:gd name="T8" fmla="*/ 54 w 56"/>
              <a:gd name="T9" fmla="*/ 5 h 5"/>
              <a:gd name="T10" fmla="*/ 56 w 56"/>
              <a:gd name="T11" fmla="*/ 3 h 5"/>
              <a:gd name="T12" fmla="*/ 54 w 56"/>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56" h="5">
                <a:moveTo>
                  <a:pt x="54" y="0"/>
                </a:moveTo>
                <a:cubicBezTo>
                  <a:pt x="2" y="0"/>
                  <a:pt x="2" y="0"/>
                  <a:pt x="2" y="0"/>
                </a:cubicBezTo>
                <a:cubicBezTo>
                  <a:pt x="1" y="0"/>
                  <a:pt x="0" y="1"/>
                  <a:pt x="0" y="3"/>
                </a:cubicBezTo>
                <a:cubicBezTo>
                  <a:pt x="0" y="4"/>
                  <a:pt x="1" y="5"/>
                  <a:pt x="2" y="5"/>
                </a:cubicBezTo>
                <a:cubicBezTo>
                  <a:pt x="54" y="5"/>
                  <a:pt x="54" y="5"/>
                  <a:pt x="54" y="5"/>
                </a:cubicBezTo>
                <a:cubicBezTo>
                  <a:pt x="55" y="5"/>
                  <a:pt x="56" y="4"/>
                  <a:pt x="56" y="3"/>
                </a:cubicBezTo>
                <a:cubicBezTo>
                  <a:pt x="56" y="1"/>
                  <a:pt x="55" y="0"/>
                  <a:pt x="54"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3" name="Freeform 153"/>
          <p:cNvSpPr/>
          <p:nvPr/>
        </p:nvSpPr>
        <p:spPr bwMode="auto">
          <a:xfrm>
            <a:off x="1663700" y="1606551"/>
            <a:ext cx="211138" cy="14288"/>
          </a:xfrm>
          <a:custGeom>
            <a:avLst/>
            <a:gdLst>
              <a:gd name="T0" fmla="*/ 54 w 56"/>
              <a:gd name="T1" fmla="*/ 0 h 4"/>
              <a:gd name="T2" fmla="*/ 2 w 56"/>
              <a:gd name="T3" fmla="*/ 0 h 4"/>
              <a:gd name="T4" fmla="*/ 0 w 56"/>
              <a:gd name="T5" fmla="*/ 2 h 4"/>
              <a:gd name="T6" fmla="*/ 2 w 56"/>
              <a:gd name="T7" fmla="*/ 4 h 4"/>
              <a:gd name="T8" fmla="*/ 54 w 56"/>
              <a:gd name="T9" fmla="*/ 4 h 4"/>
              <a:gd name="T10" fmla="*/ 56 w 56"/>
              <a:gd name="T11" fmla="*/ 2 h 4"/>
              <a:gd name="T12" fmla="*/ 54 w 5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6" h="4">
                <a:moveTo>
                  <a:pt x="54" y="0"/>
                </a:moveTo>
                <a:cubicBezTo>
                  <a:pt x="2" y="0"/>
                  <a:pt x="2" y="0"/>
                  <a:pt x="2" y="0"/>
                </a:cubicBezTo>
                <a:cubicBezTo>
                  <a:pt x="1" y="0"/>
                  <a:pt x="0" y="1"/>
                  <a:pt x="0" y="2"/>
                </a:cubicBezTo>
                <a:cubicBezTo>
                  <a:pt x="0" y="3"/>
                  <a:pt x="1" y="4"/>
                  <a:pt x="2" y="4"/>
                </a:cubicBezTo>
                <a:cubicBezTo>
                  <a:pt x="54" y="4"/>
                  <a:pt x="54" y="4"/>
                  <a:pt x="54" y="4"/>
                </a:cubicBezTo>
                <a:cubicBezTo>
                  <a:pt x="55" y="4"/>
                  <a:pt x="56" y="3"/>
                  <a:pt x="56" y="2"/>
                </a:cubicBezTo>
                <a:cubicBezTo>
                  <a:pt x="56" y="1"/>
                  <a:pt x="55" y="0"/>
                  <a:pt x="54"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4" name="Freeform 154"/>
          <p:cNvSpPr>
            <a:spLocks noEditPoints="1"/>
          </p:cNvSpPr>
          <p:nvPr/>
        </p:nvSpPr>
        <p:spPr bwMode="auto">
          <a:xfrm>
            <a:off x="620713" y="1265238"/>
            <a:ext cx="374650" cy="481013"/>
          </a:xfrm>
          <a:custGeom>
            <a:avLst/>
            <a:gdLst>
              <a:gd name="T0" fmla="*/ 100 w 100"/>
              <a:gd name="T1" fmla="*/ 6 h 128"/>
              <a:gd name="T2" fmla="*/ 95 w 100"/>
              <a:gd name="T3" fmla="*/ 0 h 128"/>
              <a:gd name="T4" fmla="*/ 6 w 100"/>
              <a:gd name="T5" fmla="*/ 0 h 128"/>
              <a:gd name="T6" fmla="*/ 0 w 100"/>
              <a:gd name="T7" fmla="*/ 6 h 128"/>
              <a:gd name="T8" fmla="*/ 0 w 100"/>
              <a:gd name="T9" fmla="*/ 122 h 128"/>
              <a:gd name="T10" fmla="*/ 6 w 100"/>
              <a:gd name="T11" fmla="*/ 128 h 128"/>
              <a:gd name="T12" fmla="*/ 95 w 100"/>
              <a:gd name="T13" fmla="*/ 128 h 128"/>
              <a:gd name="T14" fmla="*/ 100 w 100"/>
              <a:gd name="T15" fmla="*/ 122 h 128"/>
              <a:gd name="T16" fmla="*/ 100 w 100"/>
              <a:gd name="T17" fmla="*/ 6 h 128"/>
              <a:gd name="T18" fmla="*/ 76 w 100"/>
              <a:gd name="T19" fmla="*/ 4 h 128"/>
              <a:gd name="T20" fmla="*/ 71 w 100"/>
              <a:gd name="T21" fmla="*/ 15 h 128"/>
              <a:gd name="T22" fmla="*/ 29 w 100"/>
              <a:gd name="T23" fmla="*/ 15 h 128"/>
              <a:gd name="T24" fmla="*/ 24 w 100"/>
              <a:gd name="T25" fmla="*/ 4 h 128"/>
              <a:gd name="T26" fmla="*/ 76 w 100"/>
              <a:gd name="T27" fmla="*/ 4 h 128"/>
              <a:gd name="T28" fmla="*/ 96 w 100"/>
              <a:gd name="T29" fmla="*/ 123 h 128"/>
              <a:gd name="T30" fmla="*/ 4 w 100"/>
              <a:gd name="T31" fmla="*/ 123 h 128"/>
              <a:gd name="T32" fmla="*/ 4 w 100"/>
              <a:gd name="T33" fmla="*/ 4 h 128"/>
              <a:gd name="T34" fmla="*/ 19 w 100"/>
              <a:gd name="T35" fmla="*/ 4 h 128"/>
              <a:gd name="T36" fmla="*/ 26 w 100"/>
              <a:gd name="T37" fmla="*/ 18 h 128"/>
              <a:gd name="T38" fmla="*/ 28 w 100"/>
              <a:gd name="T39" fmla="*/ 19 h 128"/>
              <a:gd name="T40" fmla="*/ 72 w 100"/>
              <a:gd name="T41" fmla="*/ 19 h 128"/>
              <a:gd name="T42" fmla="*/ 74 w 100"/>
              <a:gd name="T43" fmla="*/ 18 h 128"/>
              <a:gd name="T44" fmla="*/ 81 w 100"/>
              <a:gd name="T45" fmla="*/ 4 h 128"/>
              <a:gd name="T46" fmla="*/ 96 w 100"/>
              <a:gd name="T47" fmla="*/ 4 h 128"/>
              <a:gd name="T48" fmla="*/ 96 w 100"/>
              <a:gd name="T4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 h="128">
                <a:moveTo>
                  <a:pt x="100" y="6"/>
                </a:moveTo>
                <a:cubicBezTo>
                  <a:pt x="100" y="2"/>
                  <a:pt x="98" y="0"/>
                  <a:pt x="95" y="0"/>
                </a:cubicBezTo>
                <a:cubicBezTo>
                  <a:pt x="6" y="0"/>
                  <a:pt x="6" y="0"/>
                  <a:pt x="6" y="0"/>
                </a:cubicBezTo>
                <a:cubicBezTo>
                  <a:pt x="2" y="0"/>
                  <a:pt x="0" y="2"/>
                  <a:pt x="0" y="6"/>
                </a:cubicBezTo>
                <a:cubicBezTo>
                  <a:pt x="0" y="122"/>
                  <a:pt x="0" y="122"/>
                  <a:pt x="0" y="122"/>
                </a:cubicBezTo>
                <a:cubicBezTo>
                  <a:pt x="0" y="125"/>
                  <a:pt x="2" y="128"/>
                  <a:pt x="6" y="128"/>
                </a:cubicBezTo>
                <a:cubicBezTo>
                  <a:pt x="95" y="128"/>
                  <a:pt x="95" y="128"/>
                  <a:pt x="95" y="128"/>
                </a:cubicBezTo>
                <a:cubicBezTo>
                  <a:pt x="98" y="128"/>
                  <a:pt x="100" y="125"/>
                  <a:pt x="100" y="122"/>
                </a:cubicBezTo>
                <a:lnTo>
                  <a:pt x="100" y="6"/>
                </a:lnTo>
                <a:close/>
                <a:moveTo>
                  <a:pt x="76" y="4"/>
                </a:moveTo>
                <a:cubicBezTo>
                  <a:pt x="71" y="15"/>
                  <a:pt x="71" y="15"/>
                  <a:pt x="71" y="15"/>
                </a:cubicBezTo>
                <a:cubicBezTo>
                  <a:pt x="29" y="15"/>
                  <a:pt x="29" y="15"/>
                  <a:pt x="29" y="15"/>
                </a:cubicBezTo>
                <a:cubicBezTo>
                  <a:pt x="24" y="4"/>
                  <a:pt x="24" y="4"/>
                  <a:pt x="24" y="4"/>
                </a:cubicBezTo>
                <a:lnTo>
                  <a:pt x="76" y="4"/>
                </a:lnTo>
                <a:close/>
                <a:moveTo>
                  <a:pt x="96" y="123"/>
                </a:moveTo>
                <a:cubicBezTo>
                  <a:pt x="4" y="123"/>
                  <a:pt x="4" y="123"/>
                  <a:pt x="4" y="123"/>
                </a:cubicBezTo>
                <a:cubicBezTo>
                  <a:pt x="4" y="4"/>
                  <a:pt x="4" y="4"/>
                  <a:pt x="4" y="4"/>
                </a:cubicBezTo>
                <a:cubicBezTo>
                  <a:pt x="19" y="4"/>
                  <a:pt x="19" y="4"/>
                  <a:pt x="19" y="4"/>
                </a:cubicBezTo>
                <a:cubicBezTo>
                  <a:pt x="26" y="18"/>
                  <a:pt x="26" y="18"/>
                  <a:pt x="26" y="18"/>
                </a:cubicBezTo>
                <a:cubicBezTo>
                  <a:pt x="26" y="19"/>
                  <a:pt x="27" y="19"/>
                  <a:pt x="28" y="19"/>
                </a:cubicBezTo>
                <a:cubicBezTo>
                  <a:pt x="72" y="19"/>
                  <a:pt x="72" y="19"/>
                  <a:pt x="72" y="19"/>
                </a:cubicBezTo>
                <a:cubicBezTo>
                  <a:pt x="73" y="19"/>
                  <a:pt x="74" y="19"/>
                  <a:pt x="74" y="18"/>
                </a:cubicBezTo>
                <a:cubicBezTo>
                  <a:pt x="81" y="4"/>
                  <a:pt x="81" y="4"/>
                  <a:pt x="81" y="4"/>
                </a:cubicBezTo>
                <a:cubicBezTo>
                  <a:pt x="96" y="4"/>
                  <a:pt x="96" y="4"/>
                  <a:pt x="96" y="4"/>
                </a:cubicBezTo>
                <a:lnTo>
                  <a:pt x="96" y="12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nvGrpSpPr>
          <p:cNvPr id="218" name="组合 217"/>
          <p:cNvGrpSpPr/>
          <p:nvPr/>
        </p:nvGrpSpPr>
        <p:grpSpPr>
          <a:xfrm>
            <a:off x="11202988" y="303213"/>
            <a:ext cx="354013" cy="481013"/>
            <a:chOff x="11202988" y="303213"/>
            <a:chExt cx="354013" cy="481013"/>
          </a:xfrm>
          <a:solidFill>
            <a:schemeClr val="bg1"/>
          </a:solidFill>
        </p:grpSpPr>
        <p:sp>
          <p:nvSpPr>
            <p:cNvPr id="155" name="Freeform 155"/>
            <p:cNvSpPr>
              <a:spLocks noEditPoints="1"/>
            </p:cNvSpPr>
            <p:nvPr/>
          </p:nvSpPr>
          <p:spPr bwMode="auto">
            <a:xfrm>
              <a:off x="11202988" y="303213"/>
              <a:ext cx="354013" cy="481013"/>
            </a:xfrm>
            <a:custGeom>
              <a:avLst/>
              <a:gdLst>
                <a:gd name="T0" fmla="*/ 93 w 94"/>
                <a:gd name="T1" fmla="*/ 28 h 128"/>
                <a:gd name="T2" fmla="*/ 66 w 94"/>
                <a:gd name="T3" fmla="*/ 0 h 128"/>
                <a:gd name="T4" fmla="*/ 64 w 94"/>
                <a:gd name="T5" fmla="*/ 0 h 128"/>
                <a:gd name="T6" fmla="*/ 6 w 94"/>
                <a:gd name="T7" fmla="*/ 0 h 128"/>
                <a:gd name="T8" fmla="*/ 0 w 94"/>
                <a:gd name="T9" fmla="*/ 6 h 128"/>
                <a:gd name="T10" fmla="*/ 0 w 94"/>
                <a:gd name="T11" fmla="*/ 122 h 128"/>
                <a:gd name="T12" fmla="*/ 6 w 94"/>
                <a:gd name="T13" fmla="*/ 128 h 128"/>
                <a:gd name="T14" fmla="*/ 88 w 94"/>
                <a:gd name="T15" fmla="*/ 128 h 128"/>
                <a:gd name="T16" fmla="*/ 94 w 94"/>
                <a:gd name="T17" fmla="*/ 122 h 128"/>
                <a:gd name="T18" fmla="*/ 94 w 94"/>
                <a:gd name="T19" fmla="*/ 29 h 128"/>
                <a:gd name="T20" fmla="*/ 93 w 94"/>
                <a:gd name="T21" fmla="*/ 28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3" y="28"/>
                  </a:move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cubicBezTo>
                    <a:pt x="94" y="29"/>
                    <a:pt x="94" y="29"/>
                    <a:pt x="94" y="29"/>
                  </a:cubicBezTo>
                  <a:cubicBezTo>
                    <a:pt x="94" y="29"/>
                    <a:pt x="93" y="28"/>
                    <a:pt x="93" y="28"/>
                  </a:cubicBez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6" name="Freeform 156"/>
            <p:cNvSpPr/>
            <p:nvPr/>
          </p:nvSpPr>
          <p:spPr bwMode="auto">
            <a:xfrm>
              <a:off x="11372850" y="479426"/>
              <a:ext cx="14288" cy="71438"/>
            </a:xfrm>
            <a:custGeom>
              <a:avLst/>
              <a:gdLst>
                <a:gd name="T0" fmla="*/ 2 w 4"/>
                <a:gd name="T1" fmla="*/ 19 h 19"/>
                <a:gd name="T2" fmla="*/ 4 w 4"/>
                <a:gd name="T3" fmla="*/ 17 h 19"/>
                <a:gd name="T4" fmla="*/ 4 w 4"/>
                <a:gd name="T5" fmla="*/ 2 h 19"/>
                <a:gd name="T6" fmla="*/ 2 w 4"/>
                <a:gd name="T7" fmla="*/ 0 h 19"/>
                <a:gd name="T8" fmla="*/ 0 w 4"/>
                <a:gd name="T9" fmla="*/ 2 h 19"/>
                <a:gd name="T10" fmla="*/ 0 w 4"/>
                <a:gd name="T11" fmla="*/ 17 h 19"/>
                <a:gd name="T12" fmla="*/ 2 w 4"/>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4" h="19">
                  <a:moveTo>
                    <a:pt x="2" y="19"/>
                  </a:moveTo>
                  <a:cubicBezTo>
                    <a:pt x="3" y="19"/>
                    <a:pt x="4" y="18"/>
                    <a:pt x="4" y="17"/>
                  </a:cubicBezTo>
                  <a:cubicBezTo>
                    <a:pt x="4" y="2"/>
                    <a:pt x="4" y="2"/>
                    <a:pt x="4" y="2"/>
                  </a:cubicBezTo>
                  <a:cubicBezTo>
                    <a:pt x="4" y="1"/>
                    <a:pt x="3" y="0"/>
                    <a:pt x="2" y="0"/>
                  </a:cubicBezTo>
                  <a:cubicBezTo>
                    <a:pt x="1" y="0"/>
                    <a:pt x="0" y="1"/>
                    <a:pt x="0" y="2"/>
                  </a:cubicBezTo>
                  <a:cubicBezTo>
                    <a:pt x="0" y="17"/>
                    <a:pt x="0" y="17"/>
                    <a:pt x="0" y="17"/>
                  </a:cubicBezTo>
                  <a:cubicBezTo>
                    <a:pt x="0" y="18"/>
                    <a:pt x="1" y="19"/>
                    <a:pt x="2"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7" name="Freeform 157"/>
            <p:cNvSpPr>
              <a:spLocks noEditPoints="1"/>
            </p:cNvSpPr>
            <p:nvPr/>
          </p:nvSpPr>
          <p:spPr bwMode="auto">
            <a:xfrm>
              <a:off x="11342688" y="595313"/>
              <a:ext cx="74613" cy="101600"/>
            </a:xfrm>
            <a:custGeom>
              <a:avLst/>
              <a:gdLst>
                <a:gd name="T0" fmla="*/ 12 w 20"/>
                <a:gd name="T1" fmla="*/ 1 h 27"/>
                <a:gd name="T2" fmla="*/ 10 w 20"/>
                <a:gd name="T3" fmla="*/ 0 h 27"/>
                <a:gd name="T4" fmla="*/ 8 w 20"/>
                <a:gd name="T5" fmla="*/ 1 h 27"/>
                <a:gd name="T6" fmla="*/ 2 w 20"/>
                <a:gd name="T7" fmla="*/ 12 h 27"/>
                <a:gd name="T8" fmla="*/ 0 w 20"/>
                <a:gd name="T9" fmla="*/ 17 h 27"/>
                <a:gd name="T10" fmla="*/ 10 w 20"/>
                <a:gd name="T11" fmla="*/ 27 h 27"/>
                <a:gd name="T12" fmla="*/ 20 w 20"/>
                <a:gd name="T13" fmla="*/ 17 h 27"/>
                <a:gd name="T14" fmla="*/ 18 w 20"/>
                <a:gd name="T15" fmla="*/ 13 h 27"/>
                <a:gd name="T16" fmla="*/ 12 w 20"/>
                <a:gd name="T17" fmla="*/ 1 h 27"/>
                <a:gd name="T18" fmla="*/ 10 w 20"/>
                <a:gd name="T19" fmla="*/ 22 h 27"/>
                <a:gd name="T20" fmla="*/ 5 w 20"/>
                <a:gd name="T21" fmla="*/ 17 h 27"/>
                <a:gd name="T22" fmla="*/ 6 w 20"/>
                <a:gd name="T23" fmla="*/ 15 h 27"/>
                <a:gd name="T24" fmla="*/ 10 w 20"/>
                <a:gd name="T25" fmla="*/ 7 h 27"/>
                <a:gd name="T26" fmla="*/ 15 w 20"/>
                <a:gd name="T27" fmla="*/ 15 h 27"/>
                <a:gd name="T28" fmla="*/ 15 w 20"/>
                <a:gd name="T29" fmla="*/ 17 h 27"/>
                <a:gd name="T30" fmla="*/ 10 w 20"/>
                <a:gd name="T31" fmla="*/ 2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27">
                  <a:moveTo>
                    <a:pt x="12" y="1"/>
                  </a:moveTo>
                  <a:cubicBezTo>
                    <a:pt x="12" y="1"/>
                    <a:pt x="11" y="0"/>
                    <a:pt x="10" y="0"/>
                  </a:cubicBezTo>
                  <a:cubicBezTo>
                    <a:pt x="9" y="0"/>
                    <a:pt x="8" y="1"/>
                    <a:pt x="8" y="1"/>
                  </a:cubicBezTo>
                  <a:cubicBezTo>
                    <a:pt x="2" y="12"/>
                    <a:pt x="2" y="12"/>
                    <a:pt x="2" y="12"/>
                  </a:cubicBezTo>
                  <a:cubicBezTo>
                    <a:pt x="1" y="14"/>
                    <a:pt x="0" y="16"/>
                    <a:pt x="0" y="17"/>
                  </a:cubicBezTo>
                  <a:cubicBezTo>
                    <a:pt x="0" y="23"/>
                    <a:pt x="5" y="27"/>
                    <a:pt x="10" y="27"/>
                  </a:cubicBezTo>
                  <a:cubicBezTo>
                    <a:pt x="15" y="27"/>
                    <a:pt x="20" y="23"/>
                    <a:pt x="20" y="17"/>
                  </a:cubicBezTo>
                  <a:cubicBezTo>
                    <a:pt x="20" y="16"/>
                    <a:pt x="19" y="14"/>
                    <a:pt x="18" y="13"/>
                  </a:cubicBezTo>
                  <a:lnTo>
                    <a:pt x="12" y="1"/>
                  </a:lnTo>
                  <a:close/>
                  <a:moveTo>
                    <a:pt x="10" y="22"/>
                  </a:moveTo>
                  <a:cubicBezTo>
                    <a:pt x="7" y="22"/>
                    <a:pt x="5" y="20"/>
                    <a:pt x="5" y="17"/>
                  </a:cubicBezTo>
                  <a:cubicBezTo>
                    <a:pt x="5" y="16"/>
                    <a:pt x="5" y="16"/>
                    <a:pt x="6" y="15"/>
                  </a:cubicBezTo>
                  <a:cubicBezTo>
                    <a:pt x="10" y="7"/>
                    <a:pt x="10" y="7"/>
                    <a:pt x="10" y="7"/>
                  </a:cubicBezTo>
                  <a:cubicBezTo>
                    <a:pt x="15" y="15"/>
                    <a:pt x="15" y="15"/>
                    <a:pt x="15" y="15"/>
                  </a:cubicBezTo>
                  <a:cubicBezTo>
                    <a:pt x="15" y="16"/>
                    <a:pt x="15" y="16"/>
                    <a:pt x="15" y="17"/>
                  </a:cubicBezTo>
                  <a:cubicBezTo>
                    <a:pt x="15" y="20"/>
                    <a:pt x="13" y="22"/>
                    <a:pt x="10"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7" name="组合 216"/>
          <p:cNvGrpSpPr/>
          <p:nvPr/>
        </p:nvGrpSpPr>
        <p:grpSpPr>
          <a:xfrm>
            <a:off x="10242550" y="303213"/>
            <a:ext cx="352425" cy="481013"/>
            <a:chOff x="10242550" y="303213"/>
            <a:chExt cx="352425" cy="481013"/>
          </a:xfrm>
          <a:solidFill>
            <a:schemeClr val="bg1"/>
          </a:solidFill>
        </p:grpSpPr>
        <p:sp>
          <p:nvSpPr>
            <p:cNvPr id="158" name="Freeform 158"/>
            <p:cNvSpPr>
              <a:spLocks noEditPoints="1"/>
            </p:cNvSpPr>
            <p:nvPr/>
          </p:nvSpPr>
          <p:spPr bwMode="auto">
            <a:xfrm>
              <a:off x="10242550" y="303213"/>
              <a:ext cx="352425" cy="481013"/>
            </a:xfrm>
            <a:custGeom>
              <a:avLst/>
              <a:gdLst>
                <a:gd name="T0" fmla="*/ 93 w 94"/>
                <a:gd name="T1" fmla="*/ 28 h 128"/>
                <a:gd name="T2" fmla="*/ 66 w 94"/>
                <a:gd name="T3" fmla="*/ 0 h 128"/>
                <a:gd name="T4" fmla="*/ 64 w 94"/>
                <a:gd name="T5" fmla="*/ 0 h 128"/>
                <a:gd name="T6" fmla="*/ 6 w 94"/>
                <a:gd name="T7" fmla="*/ 0 h 128"/>
                <a:gd name="T8" fmla="*/ 0 w 94"/>
                <a:gd name="T9" fmla="*/ 6 h 128"/>
                <a:gd name="T10" fmla="*/ 0 w 94"/>
                <a:gd name="T11" fmla="*/ 122 h 128"/>
                <a:gd name="T12" fmla="*/ 6 w 94"/>
                <a:gd name="T13" fmla="*/ 128 h 128"/>
                <a:gd name="T14" fmla="*/ 88 w 94"/>
                <a:gd name="T15" fmla="*/ 128 h 128"/>
                <a:gd name="T16" fmla="*/ 94 w 94"/>
                <a:gd name="T17" fmla="*/ 122 h 128"/>
                <a:gd name="T18" fmla="*/ 94 w 94"/>
                <a:gd name="T19" fmla="*/ 29 h 128"/>
                <a:gd name="T20" fmla="*/ 93 w 94"/>
                <a:gd name="T21" fmla="*/ 28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3" y="28"/>
                  </a:move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cubicBezTo>
                    <a:pt x="94" y="29"/>
                    <a:pt x="94" y="29"/>
                    <a:pt x="94" y="29"/>
                  </a:cubicBezTo>
                  <a:cubicBezTo>
                    <a:pt x="94" y="29"/>
                    <a:pt x="93" y="28"/>
                    <a:pt x="93" y="28"/>
                  </a:cubicBez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9" name="Freeform 159"/>
            <p:cNvSpPr>
              <a:spLocks noEditPoints="1"/>
            </p:cNvSpPr>
            <p:nvPr/>
          </p:nvSpPr>
          <p:spPr bwMode="auto">
            <a:xfrm>
              <a:off x="10355263" y="504826"/>
              <a:ext cx="142875" cy="177800"/>
            </a:xfrm>
            <a:custGeom>
              <a:avLst/>
              <a:gdLst>
                <a:gd name="T0" fmla="*/ 4 w 38"/>
                <a:gd name="T1" fmla="*/ 0 h 47"/>
                <a:gd name="T2" fmla="*/ 0 w 38"/>
                <a:gd name="T3" fmla="*/ 3 h 47"/>
                <a:gd name="T4" fmla="*/ 0 w 38"/>
                <a:gd name="T5" fmla="*/ 44 h 47"/>
                <a:gd name="T6" fmla="*/ 4 w 38"/>
                <a:gd name="T7" fmla="*/ 47 h 47"/>
                <a:gd name="T8" fmla="*/ 6 w 38"/>
                <a:gd name="T9" fmla="*/ 47 h 47"/>
                <a:gd name="T10" fmla="*/ 37 w 38"/>
                <a:gd name="T11" fmla="*/ 26 h 47"/>
                <a:gd name="T12" fmla="*/ 38 w 38"/>
                <a:gd name="T13" fmla="*/ 23 h 47"/>
                <a:gd name="T14" fmla="*/ 37 w 38"/>
                <a:gd name="T15" fmla="*/ 21 h 47"/>
                <a:gd name="T16" fmla="*/ 6 w 38"/>
                <a:gd name="T17" fmla="*/ 0 h 47"/>
                <a:gd name="T18" fmla="*/ 4 w 38"/>
                <a:gd name="T19" fmla="*/ 0 h 47"/>
                <a:gd name="T20" fmla="*/ 5 w 38"/>
                <a:gd name="T21" fmla="*/ 42 h 47"/>
                <a:gd name="T22" fmla="*/ 5 w 38"/>
                <a:gd name="T23" fmla="*/ 5 h 47"/>
                <a:gd name="T24" fmla="*/ 33 w 38"/>
                <a:gd name="T25" fmla="*/ 23 h 47"/>
                <a:gd name="T26" fmla="*/ 5 w 38"/>
                <a:gd name="T27" fmla="*/ 4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 h="47">
                  <a:moveTo>
                    <a:pt x="4" y="0"/>
                  </a:moveTo>
                  <a:cubicBezTo>
                    <a:pt x="2" y="0"/>
                    <a:pt x="0" y="1"/>
                    <a:pt x="0" y="3"/>
                  </a:cubicBezTo>
                  <a:cubicBezTo>
                    <a:pt x="0" y="44"/>
                    <a:pt x="0" y="44"/>
                    <a:pt x="0" y="44"/>
                  </a:cubicBezTo>
                  <a:cubicBezTo>
                    <a:pt x="0" y="46"/>
                    <a:pt x="2" y="47"/>
                    <a:pt x="4" y="47"/>
                  </a:cubicBezTo>
                  <a:cubicBezTo>
                    <a:pt x="5" y="47"/>
                    <a:pt x="5" y="47"/>
                    <a:pt x="6" y="47"/>
                  </a:cubicBezTo>
                  <a:cubicBezTo>
                    <a:pt x="37" y="26"/>
                    <a:pt x="37" y="26"/>
                    <a:pt x="37" y="26"/>
                  </a:cubicBezTo>
                  <a:cubicBezTo>
                    <a:pt x="38" y="26"/>
                    <a:pt x="38" y="25"/>
                    <a:pt x="38" y="23"/>
                  </a:cubicBezTo>
                  <a:cubicBezTo>
                    <a:pt x="38" y="22"/>
                    <a:pt x="38" y="21"/>
                    <a:pt x="37" y="21"/>
                  </a:cubicBezTo>
                  <a:cubicBezTo>
                    <a:pt x="6" y="0"/>
                    <a:pt x="6" y="0"/>
                    <a:pt x="6" y="0"/>
                  </a:cubicBezTo>
                  <a:cubicBezTo>
                    <a:pt x="5" y="0"/>
                    <a:pt x="5" y="0"/>
                    <a:pt x="4" y="0"/>
                  </a:cubicBezTo>
                  <a:close/>
                  <a:moveTo>
                    <a:pt x="5" y="42"/>
                  </a:moveTo>
                  <a:cubicBezTo>
                    <a:pt x="5" y="5"/>
                    <a:pt x="5" y="5"/>
                    <a:pt x="5" y="5"/>
                  </a:cubicBezTo>
                  <a:cubicBezTo>
                    <a:pt x="33" y="23"/>
                    <a:pt x="33" y="23"/>
                    <a:pt x="33" y="23"/>
                  </a:cubicBezTo>
                  <a:lnTo>
                    <a:pt x="5" y="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6" name="组合 215"/>
          <p:cNvGrpSpPr/>
          <p:nvPr/>
        </p:nvGrpSpPr>
        <p:grpSpPr>
          <a:xfrm>
            <a:off x="9282113" y="303213"/>
            <a:ext cx="352425" cy="481013"/>
            <a:chOff x="9282113" y="303213"/>
            <a:chExt cx="352425" cy="481013"/>
          </a:xfrm>
          <a:solidFill>
            <a:schemeClr val="bg1"/>
          </a:solidFill>
        </p:grpSpPr>
        <p:sp>
          <p:nvSpPr>
            <p:cNvPr id="160" name="Freeform 160"/>
            <p:cNvSpPr>
              <a:spLocks noEditPoints="1"/>
            </p:cNvSpPr>
            <p:nvPr/>
          </p:nvSpPr>
          <p:spPr bwMode="auto">
            <a:xfrm>
              <a:off x="9282113" y="303213"/>
              <a:ext cx="352425"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1" name="Freeform 161"/>
            <p:cNvSpPr>
              <a:spLocks noEditPoints="1"/>
            </p:cNvSpPr>
            <p:nvPr/>
          </p:nvSpPr>
          <p:spPr bwMode="auto">
            <a:xfrm>
              <a:off x="9348788" y="468313"/>
              <a:ext cx="217488" cy="250825"/>
            </a:xfrm>
            <a:custGeom>
              <a:avLst/>
              <a:gdLst>
                <a:gd name="T0" fmla="*/ 29 w 58"/>
                <a:gd name="T1" fmla="*/ 44 h 67"/>
                <a:gd name="T2" fmla="*/ 27 w 58"/>
                <a:gd name="T3" fmla="*/ 43 h 67"/>
                <a:gd name="T4" fmla="*/ 19 w 58"/>
                <a:gd name="T5" fmla="*/ 41 h 67"/>
                <a:gd name="T6" fmla="*/ 15 w 58"/>
                <a:gd name="T7" fmla="*/ 42 h 67"/>
                <a:gd name="T8" fmla="*/ 4 w 58"/>
                <a:gd name="T9" fmla="*/ 47 h 67"/>
                <a:gd name="T10" fmla="*/ 1 w 58"/>
                <a:gd name="T11" fmla="*/ 57 h 67"/>
                <a:gd name="T12" fmla="*/ 16 w 58"/>
                <a:gd name="T13" fmla="*/ 67 h 67"/>
                <a:gd name="T14" fmla="*/ 19 w 58"/>
                <a:gd name="T15" fmla="*/ 67 h 67"/>
                <a:gd name="T16" fmla="*/ 30 w 58"/>
                <a:gd name="T17" fmla="*/ 61 h 67"/>
                <a:gd name="T18" fmla="*/ 34 w 58"/>
                <a:gd name="T19" fmla="*/ 53 h 67"/>
                <a:gd name="T20" fmla="*/ 34 w 58"/>
                <a:gd name="T21" fmla="*/ 28 h 67"/>
                <a:gd name="T22" fmla="*/ 58 w 58"/>
                <a:gd name="T23" fmla="*/ 21 h 67"/>
                <a:gd name="T24" fmla="*/ 29 w 58"/>
                <a:gd name="T25" fmla="*/ 0 h 67"/>
                <a:gd name="T26" fmla="*/ 29 w 58"/>
                <a:gd name="T27" fmla="*/ 44 h 67"/>
                <a:gd name="T28" fmla="*/ 27 w 58"/>
                <a:gd name="T29" fmla="*/ 58 h 67"/>
                <a:gd name="T30" fmla="*/ 19 w 58"/>
                <a:gd name="T31" fmla="*/ 62 h 67"/>
                <a:gd name="T32" fmla="*/ 16 w 58"/>
                <a:gd name="T33" fmla="*/ 63 h 67"/>
                <a:gd name="T34" fmla="*/ 5 w 58"/>
                <a:gd name="T35" fmla="*/ 56 h 67"/>
                <a:gd name="T36" fmla="*/ 8 w 58"/>
                <a:gd name="T37" fmla="*/ 50 h 67"/>
                <a:gd name="T38" fmla="*/ 16 w 58"/>
                <a:gd name="T39" fmla="*/ 46 h 67"/>
                <a:gd name="T40" fmla="*/ 19 w 58"/>
                <a:gd name="T41" fmla="*/ 46 h 67"/>
                <a:gd name="T42" fmla="*/ 29 w 58"/>
                <a:gd name="T43" fmla="*/ 52 h 67"/>
                <a:gd name="T44" fmla="*/ 27 w 58"/>
                <a:gd name="T45" fmla="*/ 58 h 67"/>
                <a:gd name="T46" fmla="*/ 34 w 58"/>
                <a:gd name="T47" fmla="*/ 9 h 67"/>
                <a:gd name="T48" fmla="*/ 48 w 58"/>
                <a:gd name="T49" fmla="*/ 19 h 67"/>
                <a:gd name="T50" fmla="*/ 34 w 58"/>
                <a:gd name="T51" fmla="*/ 23 h 67"/>
                <a:gd name="T52" fmla="*/ 34 w 58"/>
                <a:gd name="T53" fmla="*/ 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67">
                  <a:moveTo>
                    <a:pt x="29" y="44"/>
                  </a:moveTo>
                  <a:cubicBezTo>
                    <a:pt x="27" y="43"/>
                    <a:pt x="27" y="43"/>
                    <a:pt x="27" y="43"/>
                  </a:cubicBezTo>
                  <a:cubicBezTo>
                    <a:pt x="25" y="42"/>
                    <a:pt x="22" y="41"/>
                    <a:pt x="19" y="41"/>
                  </a:cubicBezTo>
                  <a:cubicBezTo>
                    <a:pt x="17" y="41"/>
                    <a:pt x="16" y="41"/>
                    <a:pt x="15" y="42"/>
                  </a:cubicBezTo>
                  <a:cubicBezTo>
                    <a:pt x="11" y="42"/>
                    <a:pt x="7" y="44"/>
                    <a:pt x="4" y="47"/>
                  </a:cubicBezTo>
                  <a:cubicBezTo>
                    <a:pt x="1" y="50"/>
                    <a:pt x="0" y="54"/>
                    <a:pt x="1" y="57"/>
                  </a:cubicBezTo>
                  <a:cubicBezTo>
                    <a:pt x="2" y="63"/>
                    <a:pt x="8" y="67"/>
                    <a:pt x="16" y="67"/>
                  </a:cubicBezTo>
                  <a:cubicBezTo>
                    <a:pt x="17" y="67"/>
                    <a:pt x="18" y="67"/>
                    <a:pt x="19" y="67"/>
                  </a:cubicBezTo>
                  <a:cubicBezTo>
                    <a:pt x="24" y="66"/>
                    <a:pt x="27" y="64"/>
                    <a:pt x="30" y="61"/>
                  </a:cubicBezTo>
                  <a:cubicBezTo>
                    <a:pt x="32" y="59"/>
                    <a:pt x="34" y="56"/>
                    <a:pt x="34" y="53"/>
                  </a:cubicBezTo>
                  <a:cubicBezTo>
                    <a:pt x="34" y="28"/>
                    <a:pt x="34" y="28"/>
                    <a:pt x="34" y="28"/>
                  </a:cubicBezTo>
                  <a:cubicBezTo>
                    <a:pt x="58" y="21"/>
                    <a:pt x="58" y="21"/>
                    <a:pt x="58" y="21"/>
                  </a:cubicBezTo>
                  <a:cubicBezTo>
                    <a:pt x="29" y="0"/>
                    <a:pt x="29" y="0"/>
                    <a:pt x="29" y="0"/>
                  </a:cubicBezTo>
                  <a:lnTo>
                    <a:pt x="29" y="44"/>
                  </a:lnTo>
                  <a:close/>
                  <a:moveTo>
                    <a:pt x="27" y="58"/>
                  </a:moveTo>
                  <a:cubicBezTo>
                    <a:pt x="25" y="60"/>
                    <a:pt x="22" y="62"/>
                    <a:pt x="19" y="62"/>
                  </a:cubicBezTo>
                  <a:cubicBezTo>
                    <a:pt x="18" y="63"/>
                    <a:pt x="17" y="63"/>
                    <a:pt x="16" y="63"/>
                  </a:cubicBezTo>
                  <a:cubicBezTo>
                    <a:pt x="10" y="63"/>
                    <a:pt x="6" y="60"/>
                    <a:pt x="5" y="56"/>
                  </a:cubicBezTo>
                  <a:cubicBezTo>
                    <a:pt x="5" y="54"/>
                    <a:pt x="6" y="51"/>
                    <a:pt x="8" y="50"/>
                  </a:cubicBezTo>
                  <a:cubicBezTo>
                    <a:pt x="9" y="48"/>
                    <a:pt x="12" y="47"/>
                    <a:pt x="16" y="46"/>
                  </a:cubicBezTo>
                  <a:cubicBezTo>
                    <a:pt x="17" y="46"/>
                    <a:pt x="18" y="46"/>
                    <a:pt x="19" y="46"/>
                  </a:cubicBezTo>
                  <a:cubicBezTo>
                    <a:pt x="24" y="46"/>
                    <a:pt x="28" y="48"/>
                    <a:pt x="29" y="52"/>
                  </a:cubicBezTo>
                  <a:cubicBezTo>
                    <a:pt x="29" y="55"/>
                    <a:pt x="28" y="57"/>
                    <a:pt x="27" y="58"/>
                  </a:cubicBezTo>
                  <a:close/>
                  <a:moveTo>
                    <a:pt x="34" y="9"/>
                  </a:moveTo>
                  <a:cubicBezTo>
                    <a:pt x="48" y="19"/>
                    <a:pt x="48" y="19"/>
                    <a:pt x="48" y="19"/>
                  </a:cubicBezTo>
                  <a:cubicBezTo>
                    <a:pt x="34" y="23"/>
                    <a:pt x="34" y="23"/>
                    <a:pt x="34" y="23"/>
                  </a:cubicBezTo>
                  <a:lnTo>
                    <a:pt x="34"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5" name="组合 214"/>
          <p:cNvGrpSpPr/>
          <p:nvPr/>
        </p:nvGrpSpPr>
        <p:grpSpPr>
          <a:xfrm>
            <a:off x="8320088" y="303213"/>
            <a:ext cx="354013" cy="481013"/>
            <a:chOff x="8320088" y="303213"/>
            <a:chExt cx="354013" cy="481013"/>
          </a:xfrm>
          <a:solidFill>
            <a:schemeClr val="bg1"/>
          </a:solidFill>
        </p:grpSpPr>
        <p:sp>
          <p:nvSpPr>
            <p:cNvPr id="162" name="Freeform 162"/>
            <p:cNvSpPr>
              <a:spLocks noEditPoints="1"/>
            </p:cNvSpPr>
            <p:nvPr/>
          </p:nvSpPr>
          <p:spPr bwMode="auto">
            <a:xfrm>
              <a:off x="8320088" y="303213"/>
              <a:ext cx="354013"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3" name="Freeform 163"/>
            <p:cNvSpPr>
              <a:spLocks noEditPoints="1"/>
            </p:cNvSpPr>
            <p:nvPr/>
          </p:nvSpPr>
          <p:spPr bwMode="auto">
            <a:xfrm>
              <a:off x="8377238" y="528638"/>
              <a:ext cx="239713" cy="138113"/>
            </a:xfrm>
            <a:custGeom>
              <a:avLst/>
              <a:gdLst>
                <a:gd name="T0" fmla="*/ 34 w 64"/>
                <a:gd name="T1" fmla="*/ 2 h 37"/>
                <a:gd name="T2" fmla="*/ 26 w 64"/>
                <a:gd name="T3" fmla="*/ 13 h 37"/>
                <a:gd name="T4" fmla="*/ 24 w 64"/>
                <a:gd name="T5" fmla="*/ 10 h 37"/>
                <a:gd name="T6" fmla="*/ 20 w 64"/>
                <a:gd name="T7" fmla="*/ 8 h 37"/>
                <a:gd name="T8" fmla="*/ 16 w 64"/>
                <a:gd name="T9" fmla="*/ 10 h 37"/>
                <a:gd name="T10" fmla="*/ 1 w 64"/>
                <a:gd name="T11" fmla="*/ 29 h 37"/>
                <a:gd name="T12" fmla="*/ 0 w 64"/>
                <a:gd name="T13" fmla="*/ 32 h 37"/>
                <a:gd name="T14" fmla="*/ 5 w 64"/>
                <a:gd name="T15" fmla="*/ 37 h 37"/>
                <a:gd name="T16" fmla="*/ 59 w 64"/>
                <a:gd name="T17" fmla="*/ 37 h 37"/>
                <a:gd name="T18" fmla="*/ 64 w 64"/>
                <a:gd name="T19" fmla="*/ 32 h 37"/>
                <a:gd name="T20" fmla="*/ 63 w 64"/>
                <a:gd name="T21" fmla="*/ 29 h 37"/>
                <a:gd name="T22" fmla="*/ 42 w 64"/>
                <a:gd name="T23" fmla="*/ 2 h 37"/>
                <a:gd name="T24" fmla="*/ 34 w 64"/>
                <a:gd name="T25" fmla="*/ 2 h 37"/>
                <a:gd name="T26" fmla="*/ 5 w 64"/>
                <a:gd name="T27" fmla="*/ 32 h 37"/>
                <a:gd name="T28" fmla="*/ 20 w 64"/>
                <a:gd name="T29" fmla="*/ 13 h 37"/>
                <a:gd name="T30" fmla="*/ 26 w 64"/>
                <a:gd name="T31" fmla="*/ 20 h 37"/>
                <a:gd name="T32" fmla="*/ 38 w 64"/>
                <a:gd name="T33" fmla="*/ 5 h 37"/>
                <a:gd name="T34" fmla="*/ 60 w 64"/>
                <a:gd name="T35" fmla="*/ 32 h 37"/>
                <a:gd name="T36" fmla="*/ 5 w 64"/>
                <a:gd name="T37" fmla="*/ 3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 h="37">
                  <a:moveTo>
                    <a:pt x="34" y="2"/>
                  </a:moveTo>
                  <a:cubicBezTo>
                    <a:pt x="26" y="13"/>
                    <a:pt x="26" y="13"/>
                    <a:pt x="26" y="13"/>
                  </a:cubicBezTo>
                  <a:cubicBezTo>
                    <a:pt x="24" y="10"/>
                    <a:pt x="24" y="10"/>
                    <a:pt x="24" y="10"/>
                  </a:cubicBezTo>
                  <a:cubicBezTo>
                    <a:pt x="23" y="9"/>
                    <a:pt x="22" y="8"/>
                    <a:pt x="20" y="8"/>
                  </a:cubicBezTo>
                  <a:cubicBezTo>
                    <a:pt x="19" y="8"/>
                    <a:pt x="17" y="9"/>
                    <a:pt x="16" y="10"/>
                  </a:cubicBezTo>
                  <a:cubicBezTo>
                    <a:pt x="1" y="29"/>
                    <a:pt x="1" y="29"/>
                    <a:pt x="1" y="29"/>
                  </a:cubicBezTo>
                  <a:cubicBezTo>
                    <a:pt x="1" y="30"/>
                    <a:pt x="0" y="31"/>
                    <a:pt x="0" y="32"/>
                  </a:cubicBezTo>
                  <a:cubicBezTo>
                    <a:pt x="0" y="34"/>
                    <a:pt x="2" y="37"/>
                    <a:pt x="5" y="37"/>
                  </a:cubicBezTo>
                  <a:cubicBezTo>
                    <a:pt x="59" y="37"/>
                    <a:pt x="59" y="37"/>
                    <a:pt x="59" y="37"/>
                  </a:cubicBezTo>
                  <a:cubicBezTo>
                    <a:pt x="62" y="37"/>
                    <a:pt x="64" y="34"/>
                    <a:pt x="64" y="32"/>
                  </a:cubicBezTo>
                  <a:cubicBezTo>
                    <a:pt x="64" y="31"/>
                    <a:pt x="64" y="30"/>
                    <a:pt x="63" y="29"/>
                  </a:cubicBezTo>
                  <a:cubicBezTo>
                    <a:pt x="42" y="2"/>
                    <a:pt x="42" y="2"/>
                    <a:pt x="42" y="2"/>
                  </a:cubicBezTo>
                  <a:cubicBezTo>
                    <a:pt x="40" y="0"/>
                    <a:pt x="36" y="0"/>
                    <a:pt x="34" y="2"/>
                  </a:cubicBezTo>
                  <a:close/>
                  <a:moveTo>
                    <a:pt x="5" y="32"/>
                  </a:moveTo>
                  <a:cubicBezTo>
                    <a:pt x="20" y="13"/>
                    <a:pt x="20" y="13"/>
                    <a:pt x="20" y="13"/>
                  </a:cubicBezTo>
                  <a:cubicBezTo>
                    <a:pt x="26" y="20"/>
                    <a:pt x="26" y="20"/>
                    <a:pt x="26" y="20"/>
                  </a:cubicBezTo>
                  <a:cubicBezTo>
                    <a:pt x="38" y="5"/>
                    <a:pt x="38" y="5"/>
                    <a:pt x="38" y="5"/>
                  </a:cubicBezTo>
                  <a:cubicBezTo>
                    <a:pt x="60" y="32"/>
                    <a:pt x="60" y="32"/>
                    <a:pt x="60" y="32"/>
                  </a:cubicBezTo>
                  <a:lnTo>
                    <a:pt x="5"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4" name="组合 213"/>
          <p:cNvGrpSpPr/>
          <p:nvPr/>
        </p:nvGrpSpPr>
        <p:grpSpPr>
          <a:xfrm>
            <a:off x="7359650" y="303213"/>
            <a:ext cx="352425" cy="481013"/>
            <a:chOff x="7359650" y="303213"/>
            <a:chExt cx="352425" cy="481013"/>
          </a:xfrm>
          <a:solidFill>
            <a:schemeClr val="bg1"/>
          </a:solidFill>
        </p:grpSpPr>
        <p:sp>
          <p:nvSpPr>
            <p:cNvPr id="164" name="Freeform 164"/>
            <p:cNvSpPr>
              <a:spLocks noEditPoints="1"/>
            </p:cNvSpPr>
            <p:nvPr/>
          </p:nvSpPr>
          <p:spPr bwMode="auto">
            <a:xfrm>
              <a:off x="7359650" y="303213"/>
              <a:ext cx="352425"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88 w 94"/>
                <a:gd name="T23" fmla="*/ 29 h 128"/>
                <a:gd name="T24" fmla="*/ 64 w 94"/>
                <a:gd name="T25" fmla="*/ 29 h 128"/>
                <a:gd name="T26" fmla="*/ 64 w 94"/>
                <a:gd name="T27" fmla="*/ 5 h 128"/>
                <a:gd name="T28" fmla="*/ 88 w 94"/>
                <a:gd name="T29" fmla="*/ 29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88" y="29"/>
                  </a:moveTo>
                  <a:cubicBezTo>
                    <a:pt x="64" y="29"/>
                    <a:pt x="64" y="29"/>
                    <a:pt x="64" y="29"/>
                  </a:cubicBezTo>
                  <a:cubicBezTo>
                    <a:pt x="64" y="5"/>
                    <a:pt x="64" y="5"/>
                    <a:pt x="64" y="5"/>
                  </a:cubicBezTo>
                  <a:lnTo>
                    <a:pt x="88" y="29"/>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5" name="Freeform 165"/>
            <p:cNvSpPr/>
            <p:nvPr/>
          </p:nvSpPr>
          <p:spPr bwMode="auto">
            <a:xfrm>
              <a:off x="7431088" y="512763"/>
              <a:ext cx="104775" cy="19050"/>
            </a:xfrm>
            <a:custGeom>
              <a:avLst/>
              <a:gdLst>
                <a:gd name="T0" fmla="*/ 2 w 28"/>
                <a:gd name="T1" fmla="*/ 5 h 5"/>
                <a:gd name="T2" fmla="*/ 26 w 28"/>
                <a:gd name="T3" fmla="*/ 5 h 5"/>
                <a:gd name="T4" fmla="*/ 28 w 28"/>
                <a:gd name="T5" fmla="*/ 3 h 5"/>
                <a:gd name="T6" fmla="*/ 26 w 28"/>
                <a:gd name="T7" fmla="*/ 0 h 5"/>
                <a:gd name="T8" fmla="*/ 2 w 28"/>
                <a:gd name="T9" fmla="*/ 0 h 5"/>
                <a:gd name="T10" fmla="*/ 0 w 28"/>
                <a:gd name="T11" fmla="*/ 3 h 5"/>
                <a:gd name="T12" fmla="*/ 2 w 2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28" h="5">
                  <a:moveTo>
                    <a:pt x="2" y="5"/>
                  </a:moveTo>
                  <a:cubicBezTo>
                    <a:pt x="26" y="5"/>
                    <a:pt x="26" y="5"/>
                    <a:pt x="26" y="5"/>
                  </a:cubicBezTo>
                  <a:cubicBezTo>
                    <a:pt x="27" y="5"/>
                    <a:pt x="28" y="4"/>
                    <a:pt x="28" y="3"/>
                  </a:cubicBezTo>
                  <a:cubicBezTo>
                    <a:pt x="28" y="1"/>
                    <a:pt x="27" y="0"/>
                    <a:pt x="26" y="0"/>
                  </a:cubicBezTo>
                  <a:cubicBezTo>
                    <a:pt x="2" y="0"/>
                    <a:pt x="2" y="0"/>
                    <a:pt x="2" y="0"/>
                  </a:cubicBezTo>
                  <a:cubicBezTo>
                    <a:pt x="1" y="0"/>
                    <a:pt x="0" y="1"/>
                    <a:pt x="0" y="3"/>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6" name="Freeform 166"/>
            <p:cNvSpPr/>
            <p:nvPr/>
          </p:nvSpPr>
          <p:spPr bwMode="auto">
            <a:xfrm>
              <a:off x="7431088" y="584201"/>
              <a:ext cx="209550" cy="19050"/>
            </a:xfrm>
            <a:custGeom>
              <a:avLst/>
              <a:gdLst>
                <a:gd name="T0" fmla="*/ 0 w 56"/>
                <a:gd name="T1" fmla="*/ 2 h 5"/>
                <a:gd name="T2" fmla="*/ 2 w 56"/>
                <a:gd name="T3" fmla="*/ 5 h 5"/>
                <a:gd name="T4" fmla="*/ 54 w 56"/>
                <a:gd name="T5" fmla="*/ 5 h 5"/>
                <a:gd name="T6" fmla="*/ 56 w 56"/>
                <a:gd name="T7" fmla="*/ 2 h 5"/>
                <a:gd name="T8" fmla="*/ 54 w 56"/>
                <a:gd name="T9" fmla="*/ 0 h 5"/>
                <a:gd name="T10" fmla="*/ 2 w 56"/>
                <a:gd name="T11" fmla="*/ 0 h 5"/>
                <a:gd name="T12" fmla="*/ 0 w 56"/>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56" h="5">
                  <a:moveTo>
                    <a:pt x="0" y="2"/>
                  </a:moveTo>
                  <a:cubicBezTo>
                    <a:pt x="0" y="4"/>
                    <a:pt x="1" y="5"/>
                    <a:pt x="2" y="5"/>
                  </a:cubicBezTo>
                  <a:cubicBezTo>
                    <a:pt x="54" y="5"/>
                    <a:pt x="54" y="5"/>
                    <a:pt x="54" y="5"/>
                  </a:cubicBezTo>
                  <a:cubicBezTo>
                    <a:pt x="55" y="5"/>
                    <a:pt x="56" y="4"/>
                    <a:pt x="56" y="2"/>
                  </a:cubicBezTo>
                  <a:cubicBezTo>
                    <a:pt x="56" y="1"/>
                    <a:pt x="55" y="0"/>
                    <a:pt x="54" y="0"/>
                  </a:cubicBezTo>
                  <a:cubicBezTo>
                    <a:pt x="2" y="0"/>
                    <a:pt x="2"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7" name="Freeform 167"/>
            <p:cNvSpPr/>
            <p:nvPr/>
          </p:nvSpPr>
          <p:spPr bwMode="auto">
            <a:xfrm>
              <a:off x="7431088" y="655638"/>
              <a:ext cx="209550" cy="15875"/>
            </a:xfrm>
            <a:custGeom>
              <a:avLst/>
              <a:gdLst>
                <a:gd name="T0" fmla="*/ 54 w 56"/>
                <a:gd name="T1" fmla="*/ 0 h 4"/>
                <a:gd name="T2" fmla="*/ 2 w 56"/>
                <a:gd name="T3" fmla="*/ 0 h 4"/>
                <a:gd name="T4" fmla="*/ 0 w 56"/>
                <a:gd name="T5" fmla="*/ 2 h 4"/>
                <a:gd name="T6" fmla="*/ 2 w 56"/>
                <a:gd name="T7" fmla="*/ 4 h 4"/>
                <a:gd name="T8" fmla="*/ 54 w 56"/>
                <a:gd name="T9" fmla="*/ 4 h 4"/>
                <a:gd name="T10" fmla="*/ 56 w 56"/>
                <a:gd name="T11" fmla="*/ 2 h 4"/>
                <a:gd name="T12" fmla="*/ 54 w 5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6" h="4">
                  <a:moveTo>
                    <a:pt x="54" y="0"/>
                  </a:moveTo>
                  <a:cubicBezTo>
                    <a:pt x="2" y="0"/>
                    <a:pt x="2" y="0"/>
                    <a:pt x="2" y="0"/>
                  </a:cubicBezTo>
                  <a:cubicBezTo>
                    <a:pt x="1" y="0"/>
                    <a:pt x="0" y="1"/>
                    <a:pt x="0" y="2"/>
                  </a:cubicBezTo>
                  <a:cubicBezTo>
                    <a:pt x="0" y="3"/>
                    <a:pt x="1" y="4"/>
                    <a:pt x="2" y="4"/>
                  </a:cubicBezTo>
                  <a:cubicBezTo>
                    <a:pt x="54" y="4"/>
                    <a:pt x="54" y="4"/>
                    <a:pt x="54" y="4"/>
                  </a:cubicBezTo>
                  <a:cubicBezTo>
                    <a:pt x="55" y="4"/>
                    <a:pt x="56" y="3"/>
                    <a:pt x="56" y="2"/>
                  </a:cubicBezTo>
                  <a:cubicBezTo>
                    <a:pt x="56" y="1"/>
                    <a:pt x="55" y="0"/>
                    <a:pt x="5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3" name="组合 212"/>
          <p:cNvGrpSpPr/>
          <p:nvPr/>
        </p:nvGrpSpPr>
        <p:grpSpPr>
          <a:xfrm>
            <a:off x="6397625" y="303213"/>
            <a:ext cx="354013" cy="481013"/>
            <a:chOff x="6397625" y="303213"/>
            <a:chExt cx="354013" cy="481013"/>
          </a:xfrm>
          <a:solidFill>
            <a:schemeClr val="bg1"/>
          </a:solidFill>
        </p:grpSpPr>
        <p:sp>
          <p:nvSpPr>
            <p:cNvPr id="168" name="Freeform 168"/>
            <p:cNvSpPr>
              <a:spLocks noEditPoints="1"/>
            </p:cNvSpPr>
            <p:nvPr/>
          </p:nvSpPr>
          <p:spPr bwMode="auto">
            <a:xfrm>
              <a:off x="6397625" y="303213"/>
              <a:ext cx="354013" cy="481013"/>
            </a:xfrm>
            <a:custGeom>
              <a:avLst/>
              <a:gdLst>
                <a:gd name="T0" fmla="*/ 94 w 94"/>
                <a:gd name="T1" fmla="*/ 30 h 128"/>
                <a:gd name="T2" fmla="*/ 93 w 94"/>
                <a:gd name="T3" fmla="*/ 28 h 128"/>
                <a:gd name="T4" fmla="*/ 66 w 94"/>
                <a:gd name="T5" fmla="*/ 1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30 h 128"/>
                <a:gd name="T22" fmla="*/ 64 w 94"/>
                <a:gd name="T23" fmla="*/ 6 h 128"/>
                <a:gd name="T24" fmla="*/ 88 w 94"/>
                <a:gd name="T25" fmla="*/ 30 h 128"/>
                <a:gd name="T26" fmla="*/ 64 w 94"/>
                <a:gd name="T27" fmla="*/ 30 h 128"/>
                <a:gd name="T28" fmla="*/ 64 w 94"/>
                <a:gd name="T29" fmla="*/ 6 h 128"/>
                <a:gd name="T30" fmla="*/ 89 w 94"/>
                <a:gd name="T31" fmla="*/ 123 h 128"/>
                <a:gd name="T32" fmla="*/ 5 w 94"/>
                <a:gd name="T33" fmla="*/ 123 h 128"/>
                <a:gd name="T34" fmla="*/ 5 w 94"/>
                <a:gd name="T35" fmla="*/ 5 h 128"/>
                <a:gd name="T36" fmla="*/ 60 w 94"/>
                <a:gd name="T37" fmla="*/ 5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30"/>
                  </a:moveTo>
                  <a:cubicBezTo>
                    <a:pt x="94" y="29"/>
                    <a:pt x="93" y="28"/>
                    <a:pt x="93" y="28"/>
                  </a:cubicBezTo>
                  <a:cubicBezTo>
                    <a:pt x="66" y="1"/>
                    <a:pt x="66" y="1"/>
                    <a:pt x="66" y="1"/>
                  </a:cubicBezTo>
                  <a:cubicBezTo>
                    <a:pt x="65" y="0"/>
                    <a:pt x="65" y="0"/>
                    <a:pt x="64" y="0"/>
                  </a:cubicBezTo>
                  <a:cubicBezTo>
                    <a:pt x="6" y="0"/>
                    <a:pt x="6" y="0"/>
                    <a:pt x="6" y="0"/>
                  </a:cubicBezTo>
                  <a:cubicBezTo>
                    <a:pt x="3" y="0"/>
                    <a:pt x="0" y="3"/>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30"/>
                  </a:lnTo>
                  <a:close/>
                  <a:moveTo>
                    <a:pt x="64" y="6"/>
                  </a:moveTo>
                  <a:cubicBezTo>
                    <a:pt x="88" y="30"/>
                    <a:pt x="88" y="30"/>
                    <a:pt x="88" y="30"/>
                  </a:cubicBezTo>
                  <a:cubicBezTo>
                    <a:pt x="64" y="30"/>
                    <a:pt x="64" y="30"/>
                    <a:pt x="64" y="30"/>
                  </a:cubicBezTo>
                  <a:lnTo>
                    <a:pt x="64" y="6"/>
                  </a:lnTo>
                  <a:close/>
                  <a:moveTo>
                    <a:pt x="89" y="123"/>
                  </a:moveTo>
                  <a:cubicBezTo>
                    <a:pt x="5" y="123"/>
                    <a:pt x="5" y="123"/>
                    <a:pt x="5" y="123"/>
                  </a:cubicBezTo>
                  <a:cubicBezTo>
                    <a:pt x="5" y="5"/>
                    <a:pt x="5" y="5"/>
                    <a:pt x="5" y="5"/>
                  </a:cubicBezTo>
                  <a:cubicBezTo>
                    <a:pt x="60" y="5"/>
                    <a:pt x="60" y="5"/>
                    <a:pt x="60" y="5"/>
                  </a:cubicBezTo>
                  <a:cubicBezTo>
                    <a:pt x="60" y="28"/>
                    <a:pt x="60" y="28"/>
                    <a:pt x="60" y="28"/>
                  </a:cubicBezTo>
                  <a:cubicBezTo>
                    <a:pt x="60" y="32"/>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9" name="Freeform 169"/>
            <p:cNvSpPr/>
            <p:nvPr/>
          </p:nvSpPr>
          <p:spPr bwMode="auto">
            <a:xfrm>
              <a:off x="6491288" y="542926"/>
              <a:ext cx="166688" cy="115888"/>
            </a:xfrm>
            <a:custGeom>
              <a:avLst/>
              <a:gdLst>
                <a:gd name="T0" fmla="*/ 15 w 44"/>
                <a:gd name="T1" fmla="*/ 26 h 31"/>
                <a:gd name="T2" fmla="*/ 4 w 44"/>
                <a:gd name="T3" fmla="*/ 14 h 31"/>
                <a:gd name="T4" fmla="*/ 1 w 44"/>
                <a:gd name="T5" fmla="*/ 14 h 31"/>
                <a:gd name="T6" fmla="*/ 1 w 44"/>
                <a:gd name="T7" fmla="*/ 17 h 31"/>
                <a:gd name="T8" fmla="*/ 13 w 44"/>
                <a:gd name="T9" fmla="*/ 30 h 31"/>
                <a:gd name="T10" fmla="*/ 14 w 44"/>
                <a:gd name="T11" fmla="*/ 30 h 31"/>
                <a:gd name="T12" fmla="*/ 17 w 44"/>
                <a:gd name="T13" fmla="*/ 30 h 31"/>
                <a:gd name="T14" fmla="*/ 43 w 44"/>
                <a:gd name="T15" fmla="*/ 4 h 31"/>
                <a:gd name="T16" fmla="*/ 43 w 44"/>
                <a:gd name="T17" fmla="*/ 1 h 31"/>
                <a:gd name="T18" fmla="*/ 40 w 44"/>
                <a:gd name="T19" fmla="*/ 1 h 31"/>
                <a:gd name="T20" fmla="*/ 15 w 44"/>
                <a:gd name="T21" fmla="*/ 2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31">
                  <a:moveTo>
                    <a:pt x="15" y="26"/>
                  </a:moveTo>
                  <a:cubicBezTo>
                    <a:pt x="4" y="14"/>
                    <a:pt x="4" y="14"/>
                    <a:pt x="4" y="14"/>
                  </a:cubicBezTo>
                  <a:cubicBezTo>
                    <a:pt x="3" y="13"/>
                    <a:pt x="2" y="13"/>
                    <a:pt x="1" y="14"/>
                  </a:cubicBezTo>
                  <a:cubicBezTo>
                    <a:pt x="0" y="15"/>
                    <a:pt x="0" y="16"/>
                    <a:pt x="1" y="17"/>
                  </a:cubicBezTo>
                  <a:cubicBezTo>
                    <a:pt x="13" y="30"/>
                    <a:pt x="13" y="30"/>
                    <a:pt x="13" y="30"/>
                  </a:cubicBezTo>
                  <a:cubicBezTo>
                    <a:pt x="14" y="30"/>
                    <a:pt x="14" y="30"/>
                    <a:pt x="14" y="30"/>
                  </a:cubicBezTo>
                  <a:cubicBezTo>
                    <a:pt x="15" y="31"/>
                    <a:pt x="16" y="31"/>
                    <a:pt x="17" y="30"/>
                  </a:cubicBezTo>
                  <a:cubicBezTo>
                    <a:pt x="43" y="4"/>
                    <a:pt x="43" y="4"/>
                    <a:pt x="43" y="4"/>
                  </a:cubicBezTo>
                  <a:cubicBezTo>
                    <a:pt x="44" y="3"/>
                    <a:pt x="44" y="2"/>
                    <a:pt x="43" y="1"/>
                  </a:cubicBezTo>
                  <a:cubicBezTo>
                    <a:pt x="42" y="0"/>
                    <a:pt x="41" y="0"/>
                    <a:pt x="40" y="1"/>
                  </a:cubicBezTo>
                  <a:lnTo>
                    <a:pt x="15"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2" name="组合 211"/>
          <p:cNvGrpSpPr/>
          <p:nvPr/>
        </p:nvGrpSpPr>
        <p:grpSpPr>
          <a:xfrm>
            <a:off x="5437188" y="303213"/>
            <a:ext cx="352425" cy="481013"/>
            <a:chOff x="5437188" y="303213"/>
            <a:chExt cx="352425" cy="481013"/>
          </a:xfrm>
          <a:solidFill>
            <a:schemeClr val="bg1"/>
          </a:solidFill>
        </p:grpSpPr>
        <p:sp>
          <p:nvSpPr>
            <p:cNvPr id="170" name="Freeform 170"/>
            <p:cNvSpPr>
              <a:spLocks noEditPoints="1"/>
            </p:cNvSpPr>
            <p:nvPr/>
          </p:nvSpPr>
          <p:spPr bwMode="auto">
            <a:xfrm>
              <a:off x="5437188" y="303213"/>
              <a:ext cx="352425"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1" name="Freeform 171"/>
            <p:cNvSpPr/>
            <p:nvPr/>
          </p:nvSpPr>
          <p:spPr bwMode="auto">
            <a:xfrm>
              <a:off x="5553075" y="542926"/>
              <a:ext cx="120650" cy="115888"/>
            </a:xfrm>
            <a:custGeom>
              <a:avLst/>
              <a:gdLst>
                <a:gd name="T0" fmla="*/ 31 w 32"/>
                <a:gd name="T1" fmla="*/ 1 h 31"/>
                <a:gd name="T2" fmla="*/ 28 w 32"/>
                <a:gd name="T3" fmla="*/ 1 h 31"/>
                <a:gd name="T4" fmla="*/ 16 w 32"/>
                <a:gd name="T5" fmla="*/ 12 h 31"/>
                <a:gd name="T6" fmla="*/ 4 w 32"/>
                <a:gd name="T7" fmla="*/ 1 h 31"/>
                <a:gd name="T8" fmla="*/ 1 w 32"/>
                <a:gd name="T9" fmla="*/ 1 h 31"/>
                <a:gd name="T10" fmla="*/ 1 w 32"/>
                <a:gd name="T11" fmla="*/ 4 h 31"/>
                <a:gd name="T12" fmla="*/ 13 w 32"/>
                <a:gd name="T13" fmla="*/ 15 h 31"/>
                <a:gd name="T14" fmla="*/ 1 w 32"/>
                <a:gd name="T15" fmla="*/ 27 h 31"/>
                <a:gd name="T16" fmla="*/ 1 w 32"/>
                <a:gd name="T17" fmla="*/ 30 h 31"/>
                <a:gd name="T18" fmla="*/ 4 w 32"/>
                <a:gd name="T19" fmla="*/ 30 h 31"/>
                <a:gd name="T20" fmla="*/ 16 w 32"/>
                <a:gd name="T21" fmla="*/ 19 h 31"/>
                <a:gd name="T22" fmla="*/ 28 w 32"/>
                <a:gd name="T23" fmla="*/ 30 h 31"/>
                <a:gd name="T24" fmla="*/ 29 w 32"/>
                <a:gd name="T25" fmla="*/ 31 h 31"/>
                <a:gd name="T26" fmla="*/ 31 w 32"/>
                <a:gd name="T27" fmla="*/ 30 h 31"/>
                <a:gd name="T28" fmla="*/ 31 w 32"/>
                <a:gd name="T29" fmla="*/ 27 h 31"/>
                <a:gd name="T30" fmla="*/ 19 w 32"/>
                <a:gd name="T31" fmla="*/ 15 h 31"/>
                <a:gd name="T32" fmla="*/ 31 w 32"/>
                <a:gd name="T33" fmla="*/ 4 h 31"/>
                <a:gd name="T34" fmla="*/ 31 w 32"/>
                <a:gd name="T35"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 h="31">
                  <a:moveTo>
                    <a:pt x="31" y="1"/>
                  </a:moveTo>
                  <a:cubicBezTo>
                    <a:pt x="30" y="0"/>
                    <a:pt x="28" y="0"/>
                    <a:pt x="28" y="1"/>
                  </a:cubicBezTo>
                  <a:cubicBezTo>
                    <a:pt x="16" y="12"/>
                    <a:pt x="16" y="12"/>
                    <a:pt x="16" y="12"/>
                  </a:cubicBezTo>
                  <a:cubicBezTo>
                    <a:pt x="4" y="1"/>
                    <a:pt x="4" y="1"/>
                    <a:pt x="4" y="1"/>
                  </a:cubicBezTo>
                  <a:cubicBezTo>
                    <a:pt x="4" y="0"/>
                    <a:pt x="2" y="0"/>
                    <a:pt x="1" y="1"/>
                  </a:cubicBezTo>
                  <a:cubicBezTo>
                    <a:pt x="0" y="1"/>
                    <a:pt x="0" y="3"/>
                    <a:pt x="1" y="4"/>
                  </a:cubicBezTo>
                  <a:cubicBezTo>
                    <a:pt x="13" y="15"/>
                    <a:pt x="13" y="15"/>
                    <a:pt x="13" y="15"/>
                  </a:cubicBezTo>
                  <a:cubicBezTo>
                    <a:pt x="1" y="27"/>
                    <a:pt x="1" y="27"/>
                    <a:pt x="1" y="27"/>
                  </a:cubicBezTo>
                  <a:cubicBezTo>
                    <a:pt x="0" y="28"/>
                    <a:pt x="0" y="29"/>
                    <a:pt x="1" y="30"/>
                  </a:cubicBezTo>
                  <a:cubicBezTo>
                    <a:pt x="2" y="31"/>
                    <a:pt x="4" y="31"/>
                    <a:pt x="4" y="30"/>
                  </a:cubicBezTo>
                  <a:cubicBezTo>
                    <a:pt x="16" y="19"/>
                    <a:pt x="16" y="19"/>
                    <a:pt x="16" y="19"/>
                  </a:cubicBezTo>
                  <a:cubicBezTo>
                    <a:pt x="28" y="30"/>
                    <a:pt x="28" y="30"/>
                    <a:pt x="28" y="30"/>
                  </a:cubicBezTo>
                  <a:cubicBezTo>
                    <a:pt x="28" y="30"/>
                    <a:pt x="29" y="31"/>
                    <a:pt x="29" y="31"/>
                  </a:cubicBezTo>
                  <a:cubicBezTo>
                    <a:pt x="30" y="31"/>
                    <a:pt x="30" y="30"/>
                    <a:pt x="31" y="30"/>
                  </a:cubicBezTo>
                  <a:cubicBezTo>
                    <a:pt x="32" y="29"/>
                    <a:pt x="32" y="28"/>
                    <a:pt x="31" y="27"/>
                  </a:cubicBezTo>
                  <a:cubicBezTo>
                    <a:pt x="19" y="15"/>
                    <a:pt x="19" y="15"/>
                    <a:pt x="19" y="15"/>
                  </a:cubicBezTo>
                  <a:cubicBezTo>
                    <a:pt x="31" y="4"/>
                    <a:pt x="31" y="4"/>
                    <a:pt x="31" y="4"/>
                  </a:cubicBezTo>
                  <a:cubicBezTo>
                    <a:pt x="32" y="3"/>
                    <a:pt x="32" y="1"/>
                    <a:pt x="3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1" name="组合 210"/>
          <p:cNvGrpSpPr/>
          <p:nvPr/>
        </p:nvGrpSpPr>
        <p:grpSpPr>
          <a:xfrm>
            <a:off x="4476750" y="303213"/>
            <a:ext cx="352425" cy="481013"/>
            <a:chOff x="4476750" y="303213"/>
            <a:chExt cx="352425" cy="481013"/>
          </a:xfrm>
          <a:solidFill>
            <a:schemeClr val="bg1"/>
          </a:solidFill>
        </p:grpSpPr>
        <p:sp>
          <p:nvSpPr>
            <p:cNvPr id="172" name="Freeform 172"/>
            <p:cNvSpPr>
              <a:spLocks noEditPoints="1"/>
            </p:cNvSpPr>
            <p:nvPr/>
          </p:nvSpPr>
          <p:spPr bwMode="auto">
            <a:xfrm>
              <a:off x="4476750" y="303213"/>
              <a:ext cx="352425"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3" name="Freeform 173"/>
            <p:cNvSpPr/>
            <p:nvPr/>
          </p:nvSpPr>
          <p:spPr bwMode="auto">
            <a:xfrm>
              <a:off x="4573588" y="592138"/>
              <a:ext cx="157163" cy="19050"/>
            </a:xfrm>
            <a:custGeom>
              <a:avLst/>
              <a:gdLst>
                <a:gd name="T0" fmla="*/ 0 w 42"/>
                <a:gd name="T1" fmla="*/ 2 h 5"/>
                <a:gd name="T2" fmla="*/ 2 w 42"/>
                <a:gd name="T3" fmla="*/ 5 h 5"/>
                <a:gd name="T4" fmla="*/ 40 w 42"/>
                <a:gd name="T5" fmla="*/ 5 h 5"/>
                <a:gd name="T6" fmla="*/ 42 w 42"/>
                <a:gd name="T7" fmla="*/ 2 h 5"/>
                <a:gd name="T8" fmla="*/ 40 w 42"/>
                <a:gd name="T9" fmla="*/ 0 h 5"/>
                <a:gd name="T10" fmla="*/ 2 w 42"/>
                <a:gd name="T11" fmla="*/ 0 h 5"/>
                <a:gd name="T12" fmla="*/ 0 w 42"/>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42" h="5">
                  <a:moveTo>
                    <a:pt x="0" y="2"/>
                  </a:moveTo>
                  <a:cubicBezTo>
                    <a:pt x="0" y="4"/>
                    <a:pt x="1" y="5"/>
                    <a:pt x="2" y="5"/>
                  </a:cubicBezTo>
                  <a:cubicBezTo>
                    <a:pt x="40" y="5"/>
                    <a:pt x="40" y="5"/>
                    <a:pt x="40" y="5"/>
                  </a:cubicBezTo>
                  <a:cubicBezTo>
                    <a:pt x="41" y="5"/>
                    <a:pt x="42" y="4"/>
                    <a:pt x="42" y="2"/>
                  </a:cubicBezTo>
                  <a:cubicBezTo>
                    <a:pt x="42" y="1"/>
                    <a:pt x="41" y="0"/>
                    <a:pt x="40" y="0"/>
                  </a:cubicBezTo>
                  <a:cubicBezTo>
                    <a:pt x="2" y="0"/>
                    <a:pt x="2"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10" name="组合 209"/>
          <p:cNvGrpSpPr/>
          <p:nvPr/>
        </p:nvGrpSpPr>
        <p:grpSpPr>
          <a:xfrm>
            <a:off x="3514725" y="303213"/>
            <a:ext cx="352425" cy="481013"/>
            <a:chOff x="3514725" y="303213"/>
            <a:chExt cx="352425" cy="481013"/>
          </a:xfrm>
          <a:solidFill>
            <a:schemeClr val="bg1"/>
          </a:solidFill>
        </p:grpSpPr>
        <p:sp>
          <p:nvSpPr>
            <p:cNvPr id="174" name="Freeform 174"/>
            <p:cNvSpPr>
              <a:spLocks noEditPoints="1"/>
            </p:cNvSpPr>
            <p:nvPr/>
          </p:nvSpPr>
          <p:spPr bwMode="auto">
            <a:xfrm>
              <a:off x="3514725" y="303213"/>
              <a:ext cx="352425"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5" name="Freeform 175"/>
            <p:cNvSpPr/>
            <p:nvPr/>
          </p:nvSpPr>
          <p:spPr bwMode="auto">
            <a:xfrm>
              <a:off x="3613150" y="520701"/>
              <a:ext cx="157163" cy="157163"/>
            </a:xfrm>
            <a:custGeom>
              <a:avLst/>
              <a:gdLst>
                <a:gd name="T0" fmla="*/ 23 w 42"/>
                <a:gd name="T1" fmla="*/ 3 h 42"/>
                <a:gd name="T2" fmla="*/ 21 w 42"/>
                <a:gd name="T3" fmla="*/ 0 h 42"/>
                <a:gd name="T4" fmla="*/ 19 w 42"/>
                <a:gd name="T5" fmla="*/ 3 h 42"/>
                <a:gd name="T6" fmla="*/ 19 w 42"/>
                <a:gd name="T7" fmla="*/ 19 h 42"/>
                <a:gd name="T8" fmla="*/ 2 w 42"/>
                <a:gd name="T9" fmla="*/ 19 h 42"/>
                <a:gd name="T10" fmla="*/ 0 w 42"/>
                <a:gd name="T11" fmla="*/ 21 h 42"/>
                <a:gd name="T12" fmla="*/ 2 w 42"/>
                <a:gd name="T13" fmla="*/ 24 h 42"/>
                <a:gd name="T14" fmla="*/ 19 w 42"/>
                <a:gd name="T15" fmla="*/ 24 h 42"/>
                <a:gd name="T16" fmla="*/ 19 w 42"/>
                <a:gd name="T17" fmla="*/ 40 h 42"/>
                <a:gd name="T18" fmla="*/ 21 w 42"/>
                <a:gd name="T19" fmla="*/ 42 h 42"/>
                <a:gd name="T20" fmla="*/ 23 w 42"/>
                <a:gd name="T21" fmla="*/ 40 h 42"/>
                <a:gd name="T22" fmla="*/ 23 w 42"/>
                <a:gd name="T23" fmla="*/ 24 h 42"/>
                <a:gd name="T24" fmla="*/ 40 w 42"/>
                <a:gd name="T25" fmla="*/ 24 h 42"/>
                <a:gd name="T26" fmla="*/ 42 w 42"/>
                <a:gd name="T27" fmla="*/ 21 h 42"/>
                <a:gd name="T28" fmla="*/ 40 w 42"/>
                <a:gd name="T29" fmla="*/ 19 h 42"/>
                <a:gd name="T30" fmla="*/ 23 w 42"/>
                <a:gd name="T31" fmla="*/ 19 h 42"/>
                <a:gd name="T32" fmla="*/ 23 w 42"/>
                <a:gd name="T33" fmla="*/ 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 h="42">
                  <a:moveTo>
                    <a:pt x="23" y="3"/>
                  </a:moveTo>
                  <a:cubicBezTo>
                    <a:pt x="23" y="1"/>
                    <a:pt x="22" y="0"/>
                    <a:pt x="21" y="0"/>
                  </a:cubicBezTo>
                  <a:cubicBezTo>
                    <a:pt x="20" y="0"/>
                    <a:pt x="19" y="1"/>
                    <a:pt x="19" y="3"/>
                  </a:cubicBezTo>
                  <a:cubicBezTo>
                    <a:pt x="19" y="19"/>
                    <a:pt x="19" y="19"/>
                    <a:pt x="19" y="19"/>
                  </a:cubicBezTo>
                  <a:cubicBezTo>
                    <a:pt x="2" y="19"/>
                    <a:pt x="2" y="19"/>
                    <a:pt x="2" y="19"/>
                  </a:cubicBezTo>
                  <a:cubicBezTo>
                    <a:pt x="1" y="19"/>
                    <a:pt x="0" y="20"/>
                    <a:pt x="0" y="21"/>
                  </a:cubicBezTo>
                  <a:cubicBezTo>
                    <a:pt x="0" y="23"/>
                    <a:pt x="1" y="24"/>
                    <a:pt x="2" y="24"/>
                  </a:cubicBezTo>
                  <a:cubicBezTo>
                    <a:pt x="19" y="24"/>
                    <a:pt x="19" y="24"/>
                    <a:pt x="19" y="24"/>
                  </a:cubicBezTo>
                  <a:cubicBezTo>
                    <a:pt x="19" y="40"/>
                    <a:pt x="19" y="40"/>
                    <a:pt x="19" y="40"/>
                  </a:cubicBezTo>
                  <a:cubicBezTo>
                    <a:pt x="19" y="41"/>
                    <a:pt x="20" y="42"/>
                    <a:pt x="21" y="42"/>
                  </a:cubicBezTo>
                  <a:cubicBezTo>
                    <a:pt x="22" y="42"/>
                    <a:pt x="23" y="41"/>
                    <a:pt x="23" y="40"/>
                  </a:cubicBezTo>
                  <a:cubicBezTo>
                    <a:pt x="23" y="24"/>
                    <a:pt x="23" y="24"/>
                    <a:pt x="23" y="24"/>
                  </a:cubicBezTo>
                  <a:cubicBezTo>
                    <a:pt x="40" y="24"/>
                    <a:pt x="40" y="24"/>
                    <a:pt x="40" y="24"/>
                  </a:cubicBezTo>
                  <a:cubicBezTo>
                    <a:pt x="41" y="24"/>
                    <a:pt x="42" y="23"/>
                    <a:pt x="42" y="21"/>
                  </a:cubicBezTo>
                  <a:cubicBezTo>
                    <a:pt x="42" y="20"/>
                    <a:pt x="41" y="19"/>
                    <a:pt x="40" y="19"/>
                  </a:cubicBezTo>
                  <a:cubicBezTo>
                    <a:pt x="23" y="19"/>
                    <a:pt x="23" y="19"/>
                    <a:pt x="23" y="19"/>
                  </a:cubicBezTo>
                  <a:lnTo>
                    <a:pt x="23"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grpSp>
        <p:nvGrpSpPr>
          <p:cNvPr id="209" name="组合 208"/>
          <p:cNvGrpSpPr/>
          <p:nvPr/>
        </p:nvGrpSpPr>
        <p:grpSpPr>
          <a:xfrm>
            <a:off x="2554288" y="303213"/>
            <a:ext cx="352425" cy="481013"/>
            <a:chOff x="2554288" y="303213"/>
            <a:chExt cx="352425" cy="481013"/>
          </a:xfrm>
          <a:solidFill>
            <a:schemeClr val="bg1"/>
          </a:solidFill>
        </p:grpSpPr>
        <p:sp>
          <p:nvSpPr>
            <p:cNvPr id="176" name="Freeform 176"/>
            <p:cNvSpPr>
              <a:spLocks noEditPoints="1"/>
            </p:cNvSpPr>
            <p:nvPr/>
          </p:nvSpPr>
          <p:spPr bwMode="auto">
            <a:xfrm>
              <a:off x="2554288" y="303213"/>
              <a:ext cx="352425"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7" name="Freeform 177"/>
            <p:cNvSpPr/>
            <p:nvPr/>
          </p:nvSpPr>
          <p:spPr bwMode="auto">
            <a:xfrm>
              <a:off x="2636838" y="482601"/>
              <a:ext cx="171450" cy="230188"/>
            </a:xfrm>
            <a:custGeom>
              <a:avLst/>
              <a:gdLst>
                <a:gd name="T0" fmla="*/ 25 w 46"/>
                <a:gd name="T1" fmla="*/ 53 h 61"/>
                <a:gd name="T2" fmla="*/ 25 w 46"/>
                <a:gd name="T3" fmla="*/ 2 h 61"/>
                <a:gd name="T4" fmla="*/ 23 w 46"/>
                <a:gd name="T5" fmla="*/ 0 h 61"/>
                <a:gd name="T6" fmla="*/ 20 w 46"/>
                <a:gd name="T7" fmla="*/ 2 h 61"/>
                <a:gd name="T8" fmla="*/ 20 w 46"/>
                <a:gd name="T9" fmla="*/ 53 h 61"/>
                <a:gd name="T10" fmla="*/ 3 w 46"/>
                <a:gd name="T11" fmla="*/ 36 h 61"/>
                <a:gd name="T12" fmla="*/ 2 w 46"/>
                <a:gd name="T13" fmla="*/ 36 h 61"/>
                <a:gd name="T14" fmla="*/ 0 w 46"/>
                <a:gd name="T15" fmla="*/ 36 h 61"/>
                <a:gd name="T16" fmla="*/ 0 w 46"/>
                <a:gd name="T17" fmla="*/ 38 h 61"/>
                <a:gd name="T18" fmla="*/ 0 w 46"/>
                <a:gd name="T19" fmla="*/ 40 h 61"/>
                <a:gd name="T20" fmla="*/ 21 w 46"/>
                <a:gd name="T21" fmla="*/ 61 h 61"/>
                <a:gd name="T22" fmla="*/ 24 w 46"/>
                <a:gd name="T23" fmla="*/ 61 h 61"/>
                <a:gd name="T24" fmla="*/ 45 w 46"/>
                <a:gd name="T25" fmla="*/ 40 h 61"/>
                <a:gd name="T26" fmla="*/ 46 w 46"/>
                <a:gd name="T27" fmla="*/ 38 h 61"/>
                <a:gd name="T28" fmla="*/ 45 w 46"/>
                <a:gd name="T29" fmla="*/ 36 h 61"/>
                <a:gd name="T30" fmla="*/ 42 w 46"/>
                <a:gd name="T31" fmla="*/ 36 h 61"/>
                <a:gd name="T32" fmla="*/ 25 w 46"/>
                <a:gd name="T33" fmla="*/ 5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1">
                  <a:moveTo>
                    <a:pt x="25" y="53"/>
                  </a:moveTo>
                  <a:cubicBezTo>
                    <a:pt x="25" y="2"/>
                    <a:pt x="25" y="2"/>
                    <a:pt x="25" y="2"/>
                  </a:cubicBezTo>
                  <a:cubicBezTo>
                    <a:pt x="25" y="1"/>
                    <a:pt x="24" y="0"/>
                    <a:pt x="23" y="0"/>
                  </a:cubicBezTo>
                  <a:cubicBezTo>
                    <a:pt x="22" y="0"/>
                    <a:pt x="20" y="1"/>
                    <a:pt x="20" y="2"/>
                  </a:cubicBezTo>
                  <a:cubicBezTo>
                    <a:pt x="20" y="53"/>
                    <a:pt x="20" y="53"/>
                    <a:pt x="20" y="53"/>
                  </a:cubicBezTo>
                  <a:cubicBezTo>
                    <a:pt x="3" y="36"/>
                    <a:pt x="3" y="36"/>
                    <a:pt x="3" y="36"/>
                  </a:cubicBezTo>
                  <a:cubicBezTo>
                    <a:pt x="3" y="36"/>
                    <a:pt x="2" y="36"/>
                    <a:pt x="2" y="36"/>
                  </a:cubicBezTo>
                  <a:cubicBezTo>
                    <a:pt x="1" y="36"/>
                    <a:pt x="1" y="36"/>
                    <a:pt x="0" y="36"/>
                  </a:cubicBezTo>
                  <a:cubicBezTo>
                    <a:pt x="0" y="37"/>
                    <a:pt x="0" y="37"/>
                    <a:pt x="0" y="38"/>
                  </a:cubicBezTo>
                  <a:cubicBezTo>
                    <a:pt x="0" y="39"/>
                    <a:pt x="0" y="39"/>
                    <a:pt x="0" y="40"/>
                  </a:cubicBezTo>
                  <a:cubicBezTo>
                    <a:pt x="21" y="61"/>
                    <a:pt x="21" y="61"/>
                    <a:pt x="21" y="61"/>
                  </a:cubicBezTo>
                  <a:cubicBezTo>
                    <a:pt x="22" y="61"/>
                    <a:pt x="24" y="61"/>
                    <a:pt x="24" y="61"/>
                  </a:cubicBezTo>
                  <a:cubicBezTo>
                    <a:pt x="45" y="40"/>
                    <a:pt x="45" y="40"/>
                    <a:pt x="45" y="40"/>
                  </a:cubicBezTo>
                  <a:cubicBezTo>
                    <a:pt x="46" y="39"/>
                    <a:pt x="46" y="39"/>
                    <a:pt x="46" y="38"/>
                  </a:cubicBezTo>
                  <a:cubicBezTo>
                    <a:pt x="46" y="37"/>
                    <a:pt x="46" y="37"/>
                    <a:pt x="45" y="36"/>
                  </a:cubicBezTo>
                  <a:cubicBezTo>
                    <a:pt x="44" y="35"/>
                    <a:pt x="43" y="35"/>
                    <a:pt x="42" y="36"/>
                  </a:cubicBezTo>
                  <a:lnTo>
                    <a:pt x="25"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
        <p:nvSpPr>
          <p:cNvPr id="178" name="Freeform 178"/>
          <p:cNvSpPr>
            <a:spLocks noEditPoints="1"/>
          </p:cNvSpPr>
          <p:nvPr/>
        </p:nvSpPr>
        <p:spPr bwMode="auto">
          <a:xfrm>
            <a:off x="1633538" y="303213"/>
            <a:ext cx="323850" cy="423863"/>
          </a:xfrm>
          <a:custGeom>
            <a:avLst/>
            <a:gdLst>
              <a:gd name="T0" fmla="*/ 86 w 86"/>
              <a:gd name="T1" fmla="*/ 29 h 113"/>
              <a:gd name="T2" fmla="*/ 86 w 86"/>
              <a:gd name="T3" fmla="*/ 28 h 113"/>
              <a:gd name="T4" fmla="*/ 58 w 86"/>
              <a:gd name="T5" fmla="*/ 0 h 113"/>
              <a:gd name="T6" fmla="*/ 57 w 86"/>
              <a:gd name="T7" fmla="*/ 0 h 113"/>
              <a:gd name="T8" fmla="*/ 6 w 86"/>
              <a:gd name="T9" fmla="*/ 0 h 113"/>
              <a:gd name="T10" fmla="*/ 0 w 86"/>
              <a:gd name="T11" fmla="*/ 6 h 113"/>
              <a:gd name="T12" fmla="*/ 0 w 86"/>
              <a:gd name="T13" fmla="*/ 107 h 113"/>
              <a:gd name="T14" fmla="*/ 6 w 86"/>
              <a:gd name="T15" fmla="*/ 113 h 113"/>
              <a:gd name="T16" fmla="*/ 81 w 86"/>
              <a:gd name="T17" fmla="*/ 113 h 113"/>
              <a:gd name="T18" fmla="*/ 86 w 86"/>
              <a:gd name="T19" fmla="*/ 107 h 113"/>
              <a:gd name="T20" fmla="*/ 86 w 86"/>
              <a:gd name="T21" fmla="*/ 29 h 113"/>
              <a:gd name="T22" fmla="*/ 57 w 86"/>
              <a:gd name="T23" fmla="*/ 5 h 113"/>
              <a:gd name="T24" fmla="*/ 81 w 86"/>
              <a:gd name="T25" fmla="*/ 29 h 113"/>
              <a:gd name="T26" fmla="*/ 57 w 86"/>
              <a:gd name="T27" fmla="*/ 29 h 113"/>
              <a:gd name="T28" fmla="*/ 57 w 86"/>
              <a:gd name="T29" fmla="*/ 5 h 113"/>
              <a:gd name="T30" fmla="*/ 82 w 86"/>
              <a:gd name="T31" fmla="*/ 108 h 113"/>
              <a:gd name="T32" fmla="*/ 5 w 86"/>
              <a:gd name="T33" fmla="*/ 108 h 113"/>
              <a:gd name="T34" fmla="*/ 5 w 86"/>
              <a:gd name="T35" fmla="*/ 4 h 113"/>
              <a:gd name="T36" fmla="*/ 52 w 86"/>
              <a:gd name="T37" fmla="*/ 4 h 113"/>
              <a:gd name="T38" fmla="*/ 52 w 86"/>
              <a:gd name="T39" fmla="*/ 28 h 113"/>
              <a:gd name="T40" fmla="*/ 58 w 86"/>
              <a:gd name="T41" fmla="*/ 34 h 113"/>
              <a:gd name="T42" fmla="*/ 82 w 86"/>
              <a:gd name="T43" fmla="*/ 34 h 113"/>
              <a:gd name="T44" fmla="*/ 82 w 86"/>
              <a:gd name="T45" fmla="*/ 10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6" h="113">
                <a:moveTo>
                  <a:pt x="86" y="29"/>
                </a:moveTo>
                <a:cubicBezTo>
                  <a:pt x="86" y="29"/>
                  <a:pt x="86" y="28"/>
                  <a:pt x="86" y="28"/>
                </a:cubicBezTo>
                <a:cubicBezTo>
                  <a:pt x="58" y="0"/>
                  <a:pt x="58" y="0"/>
                  <a:pt x="58" y="0"/>
                </a:cubicBezTo>
                <a:cubicBezTo>
                  <a:pt x="58" y="0"/>
                  <a:pt x="57" y="0"/>
                  <a:pt x="57" y="0"/>
                </a:cubicBezTo>
                <a:cubicBezTo>
                  <a:pt x="6" y="0"/>
                  <a:pt x="6" y="0"/>
                  <a:pt x="6" y="0"/>
                </a:cubicBezTo>
                <a:cubicBezTo>
                  <a:pt x="3" y="0"/>
                  <a:pt x="0" y="2"/>
                  <a:pt x="0" y="6"/>
                </a:cubicBezTo>
                <a:cubicBezTo>
                  <a:pt x="0" y="107"/>
                  <a:pt x="0" y="107"/>
                  <a:pt x="0" y="107"/>
                </a:cubicBezTo>
                <a:cubicBezTo>
                  <a:pt x="0" y="110"/>
                  <a:pt x="3" y="113"/>
                  <a:pt x="6" y="113"/>
                </a:cubicBezTo>
                <a:cubicBezTo>
                  <a:pt x="81" y="113"/>
                  <a:pt x="81" y="113"/>
                  <a:pt x="81" y="113"/>
                </a:cubicBezTo>
                <a:cubicBezTo>
                  <a:pt x="84" y="113"/>
                  <a:pt x="86" y="110"/>
                  <a:pt x="86" y="107"/>
                </a:cubicBezTo>
                <a:lnTo>
                  <a:pt x="86" y="29"/>
                </a:lnTo>
                <a:close/>
                <a:moveTo>
                  <a:pt x="57" y="5"/>
                </a:moveTo>
                <a:cubicBezTo>
                  <a:pt x="81" y="29"/>
                  <a:pt x="81" y="29"/>
                  <a:pt x="81" y="29"/>
                </a:cubicBezTo>
                <a:cubicBezTo>
                  <a:pt x="57" y="29"/>
                  <a:pt x="57" y="29"/>
                  <a:pt x="57" y="29"/>
                </a:cubicBezTo>
                <a:lnTo>
                  <a:pt x="57" y="5"/>
                </a:lnTo>
                <a:close/>
                <a:moveTo>
                  <a:pt x="82" y="108"/>
                </a:moveTo>
                <a:cubicBezTo>
                  <a:pt x="5" y="108"/>
                  <a:pt x="5" y="108"/>
                  <a:pt x="5" y="108"/>
                </a:cubicBezTo>
                <a:cubicBezTo>
                  <a:pt x="5" y="4"/>
                  <a:pt x="5" y="4"/>
                  <a:pt x="5" y="4"/>
                </a:cubicBezTo>
                <a:cubicBezTo>
                  <a:pt x="52" y="4"/>
                  <a:pt x="52" y="4"/>
                  <a:pt x="52" y="4"/>
                </a:cubicBezTo>
                <a:cubicBezTo>
                  <a:pt x="52" y="28"/>
                  <a:pt x="52" y="28"/>
                  <a:pt x="52" y="28"/>
                </a:cubicBezTo>
                <a:cubicBezTo>
                  <a:pt x="52" y="31"/>
                  <a:pt x="55" y="34"/>
                  <a:pt x="58" y="34"/>
                </a:cubicBezTo>
                <a:cubicBezTo>
                  <a:pt x="82" y="34"/>
                  <a:pt x="82" y="34"/>
                  <a:pt x="82" y="34"/>
                </a:cubicBezTo>
                <a:lnTo>
                  <a:pt x="82" y="108"/>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9" name="Freeform 179"/>
          <p:cNvSpPr/>
          <p:nvPr/>
        </p:nvSpPr>
        <p:spPr bwMode="auto">
          <a:xfrm>
            <a:off x="1581150" y="358776"/>
            <a:ext cx="323850" cy="425450"/>
          </a:xfrm>
          <a:custGeom>
            <a:avLst/>
            <a:gdLst>
              <a:gd name="T0" fmla="*/ 83 w 86"/>
              <a:gd name="T1" fmla="*/ 108 h 113"/>
              <a:gd name="T2" fmla="*/ 4 w 86"/>
              <a:gd name="T3" fmla="*/ 108 h 113"/>
              <a:gd name="T4" fmla="*/ 4 w 86"/>
              <a:gd name="T5" fmla="*/ 2 h 113"/>
              <a:gd name="T6" fmla="*/ 2 w 86"/>
              <a:gd name="T7" fmla="*/ 0 h 113"/>
              <a:gd name="T8" fmla="*/ 0 w 86"/>
              <a:gd name="T9" fmla="*/ 2 h 113"/>
              <a:gd name="T10" fmla="*/ 0 w 86"/>
              <a:gd name="T11" fmla="*/ 107 h 113"/>
              <a:gd name="T12" fmla="*/ 6 w 86"/>
              <a:gd name="T13" fmla="*/ 113 h 113"/>
              <a:gd name="T14" fmla="*/ 83 w 86"/>
              <a:gd name="T15" fmla="*/ 113 h 113"/>
              <a:gd name="T16" fmla="*/ 86 w 86"/>
              <a:gd name="T17" fmla="*/ 110 h 113"/>
              <a:gd name="T18" fmla="*/ 83 w 86"/>
              <a:gd name="T19" fmla="*/ 10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113">
                <a:moveTo>
                  <a:pt x="83" y="108"/>
                </a:moveTo>
                <a:cubicBezTo>
                  <a:pt x="4" y="108"/>
                  <a:pt x="4" y="108"/>
                  <a:pt x="4" y="108"/>
                </a:cubicBezTo>
                <a:cubicBezTo>
                  <a:pt x="4" y="2"/>
                  <a:pt x="4" y="2"/>
                  <a:pt x="4" y="2"/>
                </a:cubicBezTo>
                <a:cubicBezTo>
                  <a:pt x="4" y="1"/>
                  <a:pt x="3" y="0"/>
                  <a:pt x="2" y="0"/>
                </a:cubicBezTo>
                <a:cubicBezTo>
                  <a:pt x="1" y="0"/>
                  <a:pt x="0" y="1"/>
                  <a:pt x="0" y="2"/>
                </a:cubicBezTo>
                <a:cubicBezTo>
                  <a:pt x="0" y="107"/>
                  <a:pt x="0" y="107"/>
                  <a:pt x="0" y="107"/>
                </a:cubicBezTo>
                <a:cubicBezTo>
                  <a:pt x="0" y="110"/>
                  <a:pt x="2" y="113"/>
                  <a:pt x="6" y="113"/>
                </a:cubicBezTo>
                <a:cubicBezTo>
                  <a:pt x="83" y="113"/>
                  <a:pt x="83" y="113"/>
                  <a:pt x="83" y="113"/>
                </a:cubicBezTo>
                <a:cubicBezTo>
                  <a:pt x="85" y="113"/>
                  <a:pt x="86" y="112"/>
                  <a:pt x="86" y="110"/>
                </a:cubicBezTo>
                <a:cubicBezTo>
                  <a:pt x="86" y="109"/>
                  <a:pt x="85" y="108"/>
                  <a:pt x="83" y="108"/>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0" name="Freeform 180"/>
          <p:cNvSpPr>
            <a:spLocks noEditPoints="1"/>
          </p:cNvSpPr>
          <p:nvPr/>
        </p:nvSpPr>
        <p:spPr bwMode="auto">
          <a:xfrm>
            <a:off x="631825" y="303213"/>
            <a:ext cx="352425" cy="481013"/>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64 w 94"/>
              <a:gd name="T23" fmla="*/ 5 h 128"/>
              <a:gd name="T24" fmla="*/ 88 w 94"/>
              <a:gd name="T25" fmla="*/ 29 h 128"/>
              <a:gd name="T26" fmla="*/ 64 w 94"/>
              <a:gd name="T27" fmla="*/ 29 h 128"/>
              <a:gd name="T28" fmla="*/ 64 w 94"/>
              <a:gd name="T29" fmla="*/ 5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64" y="5"/>
                </a:moveTo>
                <a:cubicBezTo>
                  <a:pt x="88" y="29"/>
                  <a:pt x="88" y="29"/>
                  <a:pt x="88" y="29"/>
                </a:cubicBezTo>
                <a:cubicBezTo>
                  <a:pt x="64" y="29"/>
                  <a:pt x="64" y="29"/>
                  <a:pt x="64" y="29"/>
                </a:cubicBezTo>
                <a:lnTo>
                  <a:pt x="64" y="5"/>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transition spd="med">
    <p:pull/>
  </p:transition>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a:off x="568325" y="782638"/>
            <a:ext cx="11052175" cy="5292725"/>
            <a:chOff x="358" y="493"/>
            <a:chExt cx="6962" cy="3334"/>
          </a:xfrm>
          <a:solidFill>
            <a:schemeClr val="accent4"/>
          </a:solidFill>
        </p:grpSpPr>
        <p:sp>
          <p:nvSpPr>
            <p:cNvPr id="5" name="Freeform 5"/>
            <p:cNvSpPr>
              <a:spLocks noEditPoints="1"/>
            </p:cNvSpPr>
            <p:nvPr/>
          </p:nvSpPr>
          <p:spPr bwMode="auto">
            <a:xfrm>
              <a:off x="7017" y="3540"/>
              <a:ext cx="303" cy="270"/>
            </a:xfrm>
            <a:custGeom>
              <a:avLst/>
              <a:gdLst>
                <a:gd name="T0" fmla="*/ 128 w 128"/>
                <a:gd name="T1" fmla="*/ 73 h 114"/>
                <a:gd name="T2" fmla="*/ 128 w 128"/>
                <a:gd name="T3" fmla="*/ 13 h 114"/>
                <a:gd name="T4" fmla="*/ 127 w 128"/>
                <a:gd name="T5" fmla="*/ 12 h 114"/>
                <a:gd name="T6" fmla="*/ 116 w 128"/>
                <a:gd name="T7" fmla="*/ 1 h 114"/>
                <a:gd name="T8" fmla="*/ 115 w 128"/>
                <a:gd name="T9" fmla="*/ 0 h 114"/>
                <a:gd name="T10" fmla="*/ 71 w 128"/>
                <a:gd name="T11" fmla="*/ 0 h 114"/>
                <a:gd name="T12" fmla="*/ 69 w 128"/>
                <a:gd name="T13" fmla="*/ 1 h 114"/>
                <a:gd name="T14" fmla="*/ 60 w 128"/>
                <a:gd name="T15" fmla="*/ 10 h 114"/>
                <a:gd name="T16" fmla="*/ 42 w 128"/>
                <a:gd name="T17" fmla="*/ 10 h 114"/>
                <a:gd name="T18" fmla="*/ 42 w 128"/>
                <a:gd name="T19" fmla="*/ 8 h 114"/>
                <a:gd name="T20" fmla="*/ 36 w 128"/>
                <a:gd name="T21" fmla="*/ 2 h 114"/>
                <a:gd name="T22" fmla="*/ 6 w 128"/>
                <a:gd name="T23" fmla="*/ 2 h 114"/>
                <a:gd name="T24" fmla="*/ 0 w 128"/>
                <a:gd name="T25" fmla="*/ 8 h 114"/>
                <a:gd name="T26" fmla="*/ 0 w 128"/>
                <a:gd name="T27" fmla="*/ 68 h 114"/>
                <a:gd name="T28" fmla="*/ 6 w 128"/>
                <a:gd name="T29" fmla="*/ 74 h 114"/>
                <a:gd name="T30" fmla="*/ 36 w 128"/>
                <a:gd name="T31" fmla="*/ 74 h 114"/>
                <a:gd name="T32" fmla="*/ 42 w 128"/>
                <a:gd name="T33" fmla="*/ 68 h 114"/>
                <a:gd name="T34" fmla="*/ 42 w 128"/>
                <a:gd name="T35" fmla="*/ 66 h 114"/>
                <a:gd name="T36" fmla="*/ 43 w 128"/>
                <a:gd name="T37" fmla="*/ 66 h 114"/>
                <a:gd name="T38" fmla="*/ 47 w 128"/>
                <a:gd name="T39" fmla="*/ 66 h 114"/>
                <a:gd name="T40" fmla="*/ 59 w 128"/>
                <a:gd name="T41" fmla="*/ 71 h 114"/>
                <a:gd name="T42" fmla="*/ 62 w 128"/>
                <a:gd name="T43" fmla="*/ 74 h 114"/>
                <a:gd name="T44" fmla="*/ 78 w 128"/>
                <a:gd name="T45" fmla="*/ 113 h 114"/>
                <a:gd name="T46" fmla="*/ 81 w 128"/>
                <a:gd name="T47" fmla="*/ 114 h 114"/>
                <a:gd name="T48" fmla="*/ 99 w 128"/>
                <a:gd name="T49" fmla="*/ 114 h 114"/>
                <a:gd name="T50" fmla="*/ 101 w 128"/>
                <a:gd name="T51" fmla="*/ 112 h 114"/>
                <a:gd name="T52" fmla="*/ 101 w 128"/>
                <a:gd name="T53" fmla="*/ 101 h 114"/>
                <a:gd name="T54" fmla="*/ 101 w 128"/>
                <a:gd name="T55" fmla="*/ 101 h 114"/>
                <a:gd name="T56" fmla="*/ 98 w 128"/>
                <a:gd name="T57" fmla="*/ 92 h 114"/>
                <a:gd name="T58" fmla="*/ 98 w 128"/>
                <a:gd name="T59" fmla="*/ 81 h 114"/>
                <a:gd name="T60" fmla="*/ 117 w 128"/>
                <a:gd name="T61" fmla="*/ 81 h 114"/>
                <a:gd name="T62" fmla="*/ 118 w 128"/>
                <a:gd name="T63" fmla="*/ 81 h 114"/>
                <a:gd name="T64" fmla="*/ 127 w 128"/>
                <a:gd name="T65" fmla="*/ 75 h 114"/>
                <a:gd name="T66" fmla="*/ 128 w 128"/>
                <a:gd name="T67" fmla="*/ 73 h 114"/>
                <a:gd name="T68" fmla="*/ 37 w 128"/>
                <a:gd name="T69" fmla="*/ 69 h 114"/>
                <a:gd name="T70" fmla="*/ 5 w 128"/>
                <a:gd name="T71" fmla="*/ 69 h 114"/>
                <a:gd name="T72" fmla="*/ 5 w 128"/>
                <a:gd name="T73" fmla="*/ 7 h 114"/>
                <a:gd name="T74" fmla="*/ 37 w 128"/>
                <a:gd name="T75" fmla="*/ 7 h 114"/>
                <a:gd name="T76" fmla="*/ 37 w 128"/>
                <a:gd name="T77" fmla="*/ 69 h 114"/>
                <a:gd name="T78" fmla="*/ 116 w 128"/>
                <a:gd name="T79" fmla="*/ 76 h 114"/>
                <a:gd name="T80" fmla="*/ 94 w 128"/>
                <a:gd name="T81" fmla="*/ 76 h 114"/>
                <a:gd name="T82" fmla="*/ 94 w 128"/>
                <a:gd name="T83" fmla="*/ 92 h 114"/>
                <a:gd name="T84" fmla="*/ 96 w 128"/>
                <a:gd name="T85" fmla="*/ 102 h 114"/>
                <a:gd name="T86" fmla="*/ 96 w 128"/>
                <a:gd name="T87" fmla="*/ 109 h 114"/>
                <a:gd name="T88" fmla="*/ 82 w 128"/>
                <a:gd name="T89" fmla="*/ 109 h 114"/>
                <a:gd name="T90" fmla="*/ 66 w 128"/>
                <a:gd name="T91" fmla="*/ 72 h 114"/>
                <a:gd name="T92" fmla="*/ 63 w 128"/>
                <a:gd name="T93" fmla="*/ 67 h 114"/>
                <a:gd name="T94" fmla="*/ 47 w 128"/>
                <a:gd name="T95" fmla="*/ 61 h 114"/>
                <a:gd name="T96" fmla="*/ 42 w 128"/>
                <a:gd name="T97" fmla="*/ 61 h 114"/>
                <a:gd name="T98" fmla="*/ 42 w 128"/>
                <a:gd name="T99" fmla="*/ 15 h 114"/>
                <a:gd name="T100" fmla="*/ 62 w 128"/>
                <a:gd name="T101" fmla="*/ 15 h 114"/>
                <a:gd name="T102" fmla="*/ 72 w 128"/>
                <a:gd name="T103" fmla="*/ 5 h 114"/>
                <a:gd name="T104" fmla="*/ 114 w 128"/>
                <a:gd name="T105" fmla="*/ 5 h 114"/>
                <a:gd name="T106" fmla="*/ 123 w 128"/>
                <a:gd name="T107" fmla="*/ 14 h 114"/>
                <a:gd name="T108" fmla="*/ 123 w 128"/>
                <a:gd name="T109" fmla="*/ 72 h 114"/>
                <a:gd name="T110" fmla="*/ 116 w 128"/>
                <a:gd name="T111" fmla="*/ 7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8" h="114">
                  <a:moveTo>
                    <a:pt x="128" y="73"/>
                  </a:moveTo>
                  <a:cubicBezTo>
                    <a:pt x="128" y="13"/>
                    <a:pt x="128" y="13"/>
                    <a:pt x="128" y="13"/>
                  </a:cubicBezTo>
                  <a:cubicBezTo>
                    <a:pt x="128" y="13"/>
                    <a:pt x="128" y="12"/>
                    <a:pt x="127" y="12"/>
                  </a:cubicBezTo>
                  <a:cubicBezTo>
                    <a:pt x="116" y="1"/>
                    <a:pt x="116" y="1"/>
                    <a:pt x="116" y="1"/>
                  </a:cubicBezTo>
                  <a:cubicBezTo>
                    <a:pt x="116" y="0"/>
                    <a:pt x="115" y="0"/>
                    <a:pt x="115" y="0"/>
                  </a:cubicBezTo>
                  <a:cubicBezTo>
                    <a:pt x="71" y="0"/>
                    <a:pt x="71" y="0"/>
                    <a:pt x="71" y="0"/>
                  </a:cubicBezTo>
                  <a:cubicBezTo>
                    <a:pt x="70" y="0"/>
                    <a:pt x="70" y="0"/>
                    <a:pt x="69" y="1"/>
                  </a:cubicBezTo>
                  <a:cubicBezTo>
                    <a:pt x="60" y="10"/>
                    <a:pt x="60" y="10"/>
                    <a:pt x="60" y="10"/>
                  </a:cubicBezTo>
                  <a:cubicBezTo>
                    <a:pt x="42" y="10"/>
                    <a:pt x="42" y="10"/>
                    <a:pt x="42" y="10"/>
                  </a:cubicBezTo>
                  <a:cubicBezTo>
                    <a:pt x="42" y="8"/>
                    <a:pt x="42" y="8"/>
                    <a:pt x="42" y="8"/>
                  </a:cubicBezTo>
                  <a:cubicBezTo>
                    <a:pt x="42" y="5"/>
                    <a:pt x="39" y="2"/>
                    <a:pt x="36" y="2"/>
                  </a:cubicBezTo>
                  <a:cubicBezTo>
                    <a:pt x="6" y="2"/>
                    <a:pt x="6" y="2"/>
                    <a:pt x="6" y="2"/>
                  </a:cubicBezTo>
                  <a:cubicBezTo>
                    <a:pt x="3" y="2"/>
                    <a:pt x="0" y="5"/>
                    <a:pt x="0" y="8"/>
                  </a:cubicBezTo>
                  <a:cubicBezTo>
                    <a:pt x="0" y="68"/>
                    <a:pt x="0" y="68"/>
                    <a:pt x="0" y="68"/>
                  </a:cubicBezTo>
                  <a:cubicBezTo>
                    <a:pt x="0" y="71"/>
                    <a:pt x="3" y="74"/>
                    <a:pt x="6" y="74"/>
                  </a:cubicBezTo>
                  <a:cubicBezTo>
                    <a:pt x="36" y="74"/>
                    <a:pt x="36" y="74"/>
                    <a:pt x="36" y="74"/>
                  </a:cubicBezTo>
                  <a:cubicBezTo>
                    <a:pt x="39" y="74"/>
                    <a:pt x="42" y="71"/>
                    <a:pt x="42" y="68"/>
                  </a:cubicBezTo>
                  <a:cubicBezTo>
                    <a:pt x="42" y="66"/>
                    <a:pt x="42" y="66"/>
                    <a:pt x="42" y="66"/>
                  </a:cubicBezTo>
                  <a:cubicBezTo>
                    <a:pt x="43" y="66"/>
                    <a:pt x="43" y="66"/>
                    <a:pt x="43" y="66"/>
                  </a:cubicBezTo>
                  <a:cubicBezTo>
                    <a:pt x="45" y="66"/>
                    <a:pt x="47" y="66"/>
                    <a:pt x="47" y="66"/>
                  </a:cubicBezTo>
                  <a:cubicBezTo>
                    <a:pt x="52" y="66"/>
                    <a:pt x="56" y="67"/>
                    <a:pt x="59" y="71"/>
                  </a:cubicBezTo>
                  <a:cubicBezTo>
                    <a:pt x="60" y="72"/>
                    <a:pt x="61" y="73"/>
                    <a:pt x="62" y="74"/>
                  </a:cubicBezTo>
                  <a:cubicBezTo>
                    <a:pt x="78" y="113"/>
                    <a:pt x="78" y="113"/>
                    <a:pt x="78" y="113"/>
                  </a:cubicBezTo>
                  <a:cubicBezTo>
                    <a:pt x="79" y="113"/>
                    <a:pt x="80" y="114"/>
                    <a:pt x="81" y="114"/>
                  </a:cubicBezTo>
                  <a:cubicBezTo>
                    <a:pt x="99" y="114"/>
                    <a:pt x="99" y="114"/>
                    <a:pt x="99" y="114"/>
                  </a:cubicBezTo>
                  <a:cubicBezTo>
                    <a:pt x="100" y="114"/>
                    <a:pt x="101" y="113"/>
                    <a:pt x="101" y="112"/>
                  </a:cubicBezTo>
                  <a:cubicBezTo>
                    <a:pt x="101" y="101"/>
                    <a:pt x="101" y="101"/>
                    <a:pt x="101" y="101"/>
                  </a:cubicBezTo>
                  <a:cubicBezTo>
                    <a:pt x="101" y="101"/>
                    <a:pt x="101" y="101"/>
                    <a:pt x="101" y="101"/>
                  </a:cubicBezTo>
                  <a:cubicBezTo>
                    <a:pt x="98" y="92"/>
                    <a:pt x="98" y="92"/>
                    <a:pt x="98" y="92"/>
                  </a:cubicBezTo>
                  <a:cubicBezTo>
                    <a:pt x="98" y="81"/>
                    <a:pt x="98" y="81"/>
                    <a:pt x="98" y="81"/>
                  </a:cubicBezTo>
                  <a:cubicBezTo>
                    <a:pt x="117" y="81"/>
                    <a:pt x="117" y="81"/>
                    <a:pt x="117" y="81"/>
                  </a:cubicBezTo>
                  <a:cubicBezTo>
                    <a:pt x="117" y="81"/>
                    <a:pt x="118" y="81"/>
                    <a:pt x="118" y="81"/>
                  </a:cubicBezTo>
                  <a:cubicBezTo>
                    <a:pt x="127" y="75"/>
                    <a:pt x="127" y="75"/>
                    <a:pt x="127" y="75"/>
                  </a:cubicBezTo>
                  <a:cubicBezTo>
                    <a:pt x="127" y="75"/>
                    <a:pt x="128" y="74"/>
                    <a:pt x="128" y="73"/>
                  </a:cubicBezTo>
                  <a:close/>
                  <a:moveTo>
                    <a:pt x="37" y="69"/>
                  </a:moveTo>
                  <a:cubicBezTo>
                    <a:pt x="5" y="69"/>
                    <a:pt x="5" y="69"/>
                    <a:pt x="5" y="69"/>
                  </a:cubicBezTo>
                  <a:cubicBezTo>
                    <a:pt x="5" y="7"/>
                    <a:pt x="5" y="7"/>
                    <a:pt x="5" y="7"/>
                  </a:cubicBezTo>
                  <a:cubicBezTo>
                    <a:pt x="37" y="7"/>
                    <a:pt x="37" y="7"/>
                    <a:pt x="37" y="7"/>
                  </a:cubicBezTo>
                  <a:lnTo>
                    <a:pt x="37" y="69"/>
                  </a:lnTo>
                  <a:close/>
                  <a:moveTo>
                    <a:pt x="116" y="76"/>
                  </a:moveTo>
                  <a:cubicBezTo>
                    <a:pt x="94" y="76"/>
                    <a:pt x="94" y="76"/>
                    <a:pt x="94" y="76"/>
                  </a:cubicBezTo>
                  <a:cubicBezTo>
                    <a:pt x="94" y="92"/>
                    <a:pt x="94" y="92"/>
                    <a:pt x="94" y="92"/>
                  </a:cubicBezTo>
                  <a:cubicBezTo>
                    <a:pt x="96" y="102"/>
                    <a:pt x="96" y="102"/>
                    <a:pt x="96" y="102"/>
                  </a:cubicBezTo>
                  <a:cubicBezTo>
                    <a:pt x="96" y="109"/>
                    <a:pt x="96" y="109"/>
                    <a:pt x="96" y="109"/>
                  </a:cubicBezTo>
                  <a:cubicBezTo>
                    <a:pt x="82" y="109"/>
                    <a:pt x="82" y="109"/>
                    <a:pt x="82" y="109"/>
                  </a:cubicBezTo>
                  <a:cubicBezTo>
                    <a:pt x="66" y="72"/>
                    <a:pt x="66" y="72"/>
                    <a:pt x="66" y="72"/>
                  </a:cubicBezTo>
                  <a:cubicBezTo>
                    <a:pt x="65" y="71"/>
                    <a:pt x="64" y="69"/>
                    <a:pt x="63" y="67"/>
                  </a:cubicBezTo>
                  <a:cubicBezTo>
                    <a:pt x="58" y="63"/>
                    <a:pt x="53" y="61"/>
                    <a:pt x="47" y="61"/>
                  </a:cubicBezTo>
                  <a:cubicBezTo>
                    <a:pt x="42" y="61"/>
                    <a:pt x="42" y="61"/>
                    <a:pt x="42" y="61"/>
                  </a:cubicBezTo>
                  <a:cubicBezTo>
                    <a:pt x="42" y="15"/>
                    <a:pt x="42" y="15"/>
                    <a:pt x="42" y="15"/>
                  </a:cubicBezTo>
                  <a:cubicBezTo>
                    <a:pt x="62" y="15"/>
                    <a:pt x="62" y="15"/>
                    <a:pt x="62" y="15"/>
                  </a:cubicBezTo>
                  <a:cubicBezTo>
                    <a:pt x="72" y="5"/>
                    <a:pt x="72" y="5"/>
                    <a:pt x="72" y="5"/>
                  </a:cubicBezTo>
                  <a:cubicBezTo>
                    <a:pt x="114" y="5"/>
                    <a:pt x="114" y="5"/>
                    <a:pt x="114" y="5"/>
                  </a:cubicBezTo>
                  <a:cubicBezTo>
                    <a:pt x="123" y="14"/>
                    <a:pt x="123" y="14"/>
                    <a:pt x="123" y="14"/>
                  </a:cubicBezTo>
                  <a:cubicBezTo>
                    <a:pt x="123" y="72"/>
                    <a:pt x="123" y="72"/>
                    <a:pt x="123" y="72"/>
                  </a:cubicBezTo>
                  <a:lnTo>
                    <a:pt x="116"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 name="Freeform 6"/>
            <p:cNvSpPr>
              <a:spLocks noEditPoints="1"/>
            </p:cNvSpPr>
            <p:nvPr/>
          </p:nvSpPr>
          <p:spPr bwMode="auto">
            <a:xfrm>
              <a:off x="6412" y="3540"/>
              <a:ext cx="303" cy="270"/>
            </a:xfrm>
            <a:custGeom>
              <a:avLst/>
              <a:gdLst>
                <a:gd name="T0" fmla="*/ 128 w 128"/>
                <a:gd name="T1" fmla="*/ 101 h 114"/>
                <a:gd name="T2" fmla="*/ 128 w 128"/>
                <a:gd name="T3" fmla="*/ 41 h 114"/>
                <a:gd name="T4" fmla="*/ 127 w 128"/>
                <a:gd name="T5" fmla="*/ 39 h 114"/>
                <a:gd name="T6" fmla="*/ 118 w 128"/>
                <a:gd name="T7" fmla="*/ 34 h 114"/>
                <a:gd name="T8" fmla="*/ 117 w 128"/>
                <a:gd name="T9" fmla="*/ 33 h 114"/>
                <a:gd name="T10" fmla="*/ 98 w 128"/>
                <a:gd name="T11" fmla="*/ 33 h 114"/>
                <a:gd name="T12" fmla="*/ 98 w 128"/>
                <a:gd name="T13" fmla="*/ 22 h 114"/>
                <a:gd name="T14" fmla="*/ 101 w 128"/>
                <a:gd name="T15" fmla="*/ 13 h 114"/>
                <a:gd name="T16" fmla="*/ 101 w 128"/>
                <a:gd name="T17" fmla="*/ 13 h 114"/>
                <a:gd name="T18" fmla="*/ 101 w 128"/>
                <a:gd name="T19" fmla="*/ 2 h 114"/>
                <a:gd name="T20" fmla="*/ 99 w 128"/>
                <a:gd name="T21" fmla="*/ 0 h 114"/>
                <a:gd name="T22" fmla="*/ 81 w 128"/>
                <a:gd name="T23" fmla="*/ 0 h 114"/>
                <a:gd name="T24" fmla="*/ 78 w 128"/>
                <a:gd name="T25" fmla="*/ 1 h 114"/>
                <a:gd name="T26" fmla="*/ 62 w 128"/>
                <a:gd name="T27" fmla="*/ 39 h 114"/>
                <a:gd name="T28" fmla="*/ 59 w 128"/>
                <a:gd name="T29" fmla="*/ 43 h 114"/>
                <a:gd name="T30" fmla="*/ 47 w 128"/>
                <a:gd name="T31" fmla="*/ 48 h 114"/>
                <a:gd name="T32" fmla="*/ 42 w 128"/>
                <a:gd name="T33" fmla="*/ 48 h 114"/>
                <a:gd name="T34" fmla="*/ 42 w 128"/>
                <a:gd name="T35" fmla="*/ 46 h 114"/>
                <a:gd name="T36" fmla="*/ 36 w 128"/>
                <a:gd name="T37" fmla="*/ 40 h 114"/>
                <a:gd name="T38" fmla="*/ 6 w 128"/>
                <a:gd name="T39" fmla="*/ 40 h 114"/>
                <a:gd name="T40" fmla="*/ 0 w 128"/>
                <a:gd name="T41" fmla="*/ 46 h 114"/>
                <a:gd name="T42" fmla="*/ 0 w 128"/>
                <a:gd name="T43" fmla="*/ 106 h 114"/>
                <a:gd name="T44" fmla="*/ 6 w 128"/>
                <a:gd name="T45" fmla="*/ 112 h 114"/>
                <a:gd name="T46" fmla="*/ 36 w 128"/>
                <a:gd name="T47" fmla="*/ 112 h 114"/>
                <a:gd name="T48" fmla="*/ 42 w 128"/>
                <a:gd name="T49" fmla="*/ 106 h 114"/>
                <a:gd name="T50" fmla="*/ 42 w 128"/>
                <a:gd name="T51" fmla="*/ 104 h 114"/>
                <a:gd name="T52" fmla="*/ 60 w 128"/>
                <a:gd name="T53" fmla="*/ 104 h 114"/>
                <a:gd name="T54" fmla="*/ 69 w 128"/>
                <a:gd name="T55" fmla="*/ 113 h 114"/>
                <a:gd name="T56" fmla="*/ 71 w 128"/>
                <a:gd name="T57" fmla="*/ 114 h 114"/>
                <a:gd name="T58" fmla="*/ 115 w 128"/>
                <a:gd name="T59" fmla="*/ 114 h 114"/>
                <a:gd name="T60" fmla="*/ 116 w 128"/>
                <a:gd name="T61" fmla="*/ 113 h 114"/>
                <a:gd name="T62" fmla="*/ 127 w 128"/>
                <a:gd name="T63" fmla="*/ 102 h 114"/>
                <a:gd name="T64" fmla="*/ 128 w 128"/>
                <a:gd name="T65" fmla="*/ 101 h 114"/>
                <a:gd name="T66" fmla="*/ 37 w 128"/>
                <a:gd name="T67" fmla="*/ 107 h 114"/>
                <a:gd name="T68" fmla="*/ 5 w 128"/>
                <a:gd name="T69" fmla="*/ 107 h 114"/>
                <a:gd name="T70" fmla="*/ 5 w 128"/>
                <a:gd name="T71" fmla="*/ 45 h 114"/>
                <a:gd name="T72" fmla="*/ 37 w 128"/>
                <a:gd name="T73" fmla="*/ 45 h 114"/>
                <a:gd name="T74" fmla="*/ 37 w 128"/>
                <a:gd name="T75" fmla="*/ 107 h 114"/>
                <a:gd name="T76" fmla="*/ 123 w 128"/>
                <a:gd name="T77" fmla="*/ 43 h 114"/>
                <a:gd name="T78" fmla="*/ 123 w 128"/>
                <a:gd name="T79" fmla="*/ 100 h 114"/>
                <a:gd name="T80" fmla="*/ 114 w 128"/>
                <a:gd name="T81" fmla="*/ 109 h 114"/>
                <a:gd name="T82" fmla="*/ 72 w 128"/>
                <a:gd name="T83" fmla="*/ 109 h 114"/>
                <a:gd name="T84" fmla="*/ 62 w 128"/>
                <a:gd name="T85" fmla="*/ 99 h 114"/>
                <a:gd name="T86" fmla="*/ 42 w 128"/>
                <a:gd name="T87" fmla="*/ 99 h 114"/>
                <a:gd name="T88" fmla="*/ 42 w 128"/>
                <a:gd name="T89" fmla="*/ 53 h 114"/>
                <a:gd name="T90" fmla="*/ 47 w 128"/>
                <a:gd name="T91" fmla="*/ 53 h 114"/>
                <a:gd name="T92" fmla="*/ 63 w 128"/>
                <a:gd name="T93" fmla="*/ 47 h 114"/>
                <a:gd name="T94" fmla="*/ 66 w 128"/>
                <a:gd name="T95" fmla="*/ 42 h 114"/>
                <a:gd name="T96" fmla="*/ 82 w 128"/>
                <a:gd name="T97" fmla="*/ 5 h 114"/>
                <a:gd name="T98" fmla="*/ 96 w 128"/>
                <a:gd name="T99" fmla="*/ 5 h 114"/>
                <a:gd name="T100" fmla="*/ 96 w 128"/>
                <a:gd name="T101" fmla="*/ 13 h 114"/>
                <a:gd name="T102" fmla="*/ 94 w 128"/>
                <a:gd name="T103" fmla="*/ 22 h 114"/>
                <a:gd name="T104" fmla="*/ 94 w 128"/>
                <a:gd name="T105" fmla="*/ 38 h 114"/>
                <a:gd name="T106" fmla="*/ 116 w 128"/>
                <a:gd name="T107" fmla="*/ 38 h 114"/>
                <a:gd name="T108" fmla="*/ 123 w 128"/>
                <a:gd name="T109" fmla="*/ 42 h 114"/>
                <a:gd name="T110" fmla="*/ 123 w 128"/>
                <a:gd name="T111" fmla="*/ 4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8" h="114">
                  <a:moveTo>
                    <a:pt x="128" y="101"/>
                  </a:moveTo>
                  <a:cubicBezTo>
                    <a:pt x="128" y="41"/>
                    <a:pt x="128" y="41"/>
                    <a:pt x="128" y="41"/>
                  </a:cubicBezTo>
                  <a:cubicBezTo>
                    <a:pt x="128" y="40"/>
                    <a:pt x="127" y="39"/>
                    <a:pt x="127" y="39"/>
                  </a:cubicBezTo>
                  <a:cubicBezTo>
                    <a:pt x="118" y="34"/>
                    <a:pt x="118" y="34"/>
                    <a:pt x="118" y="34"/>
                  </a:cubicBezTo>
                  <a:cubicBezTo>
                    <a:pt x="117" y="33"/>
                    <a:pt x="117" y="33"/>
                    <a:pt x="117" y="33"/>
                  </a:cubicBezTo>
                  <a:cubicBezTo>
                    <a:pt x="98" y="33"/>
                    <a:pt x="98" y="33"/>
                    <a:pt x="98" y="33"/>
                  </a:cubicBezTo>
                  <a:cubicBezTo>
                    <a:pt x="98" y="22"/>
                    <a:pt x="98" y="22"/>
                    <a:pt x="98" y="22"/>
                  </a:cubicBezTo>
                  <a:cubicBezTo>
                    <a:pt x="101" y="13"/>
                    <a:pt x="101" y="13"/>
                    <a:pt x="101" y="13"/>
                  </a:cubicBezTo>
                  <a:cubicBezTo>
                    <a:pt x="101" y="13"/>
                    <a:pt x="101" y="13"/>
                    <a:pt x="101" y="13"/>
                  </a:cubicBezTo>
                  <a:cubicBezTo>
                    <a:pt x="101" y="2"/>
                    <a:pt x="101" y="2"/>
                    <a:pt x="101" y="2"/>
                  </a:cubicBezTo>
                  <a:cubicBezTo>
                    <a:pt x="101" y="1"/>
                    <a:pt x="100" y="0"/>
                    <a:pt x="99" y="0"/>
                  </a:cubicBezTo>
                  <a:cubicBezTo>
                    <a:pt x="81" y="0"/>
                    <a:pt x="81" y="0"/>
                    <a:pt x="81" y="0"/>
                  </a:cubicBezTo>
                  <a:cubicBezTo>
                    <a:pt x="80" y="0"/>
                    <a:pt x="79" y="1"/>
                    <a:pt x="78" y="1"/>
                  </a:cubicBezTo>
                  <a:cubicBezTo>
                    <a:pt x="62" y="39"/>
                    <a:pt x="62" y="39"/>
                    <a:pt x="62" y="39"/>
                  </a:cubicBezTo>
                  <a:cubicBezTo>
                    <a:pt x="61" y="41"/>
                    <a:pt x="60" y="42"/>
                    <a:pt x="59" y="43"/>
                  </a:cubicBezTo>
                  <a:cubicBezTo>
                    <a:pt x="56" y="47"/>
                    <a:pt x="52" y="48"/>
                    <a:pt x="47" y="48"/>
                  </a:cubicBezTo>
                  <a:cubicBezTo>
                    <a:pt x="42" y="48"/>
                    <a:pt x="42" y="48"/>
                    <a:pt x="42" y="48"/>
                  </a:cubicBezTo>
                  <a:cubicBezTo>
                    <a:pt x="42" y="46"/>
                    <a:pt x="42" y="46"/>
                    <a:pt x="42" y="46"/>
                  </a:cubicBezTo>
                  <a:cubicBezTo>
                    <a:pt x="42" y="43"/>
                    <a:pt x="39" y="40"/>
                    <a:pt x="36" y="40"/>
                  </a:cubicBezTo>
                  <a:cubicBezTo>
                    <a:pt x="6" y="40"/>
                    <a:pt x="6" y="40"/>
                    <a:pt x="6" y="40"/>
                  </a:cubicBezTo>
                  <a:cubicBezTo>
                    <a:pt x="3" y="40"/>
                    <a:pt x="0" y="43"/>
                    <a:pt x="0" y="46"/>
                  </a:cubicBezTo>
                  <a:cubicBezTo>
                    <a:pt x="0" y="106"/>
                    <a:pt x="0" y="106"/>
                    <a:pt x="0" y="106"/>
                  </a:cubicBezTo>
                  <a:cubicBezTo>
                    <a:pt x="0" y="109"/>
                    <a:pt x="3" y="112"/>
                    <a:pt x="6" y="112"/>
                  </a:cubicBezTo>
                  <a:cubicBezTo>
                    <a:pt x="36" y="112"/>
                    <a:pt x="36" y="112"/>
                    <a:pt x="36" y="112"/>
                  </a:cubicBezTo>
                  <a:cubicBezTo>
                    <a:pt x="39" y="112"/>
                    <a:pt x="42" y="109"/>
                    <a:pt x="42" y="106"/>
                  </a:cubicBezTo>
                  <a:cubicBezTo>
                    <a:pt x="42" y="104"/>
                    <a:pt x="42" y="104"/>
                    <a:pt x="42" y="104"/>
                  </a:cubicBezTo>
                  <a:cubicBezTo>
                    <a:pt x="60" y="104"/>
                    <a:pt x="60" y="104"/>
                    <a:pt x="60" y="104"/>
                  </a:cubicBezTo>
                  <a:cubicBezTo>
                    <a:pt x="69" y="113"/>
                    <a:pt x="69" y="113"/>
                    <a:pt x="69" y="113"/>
                  </a:cubicBezTo>
                  <a:cubicBezTo>
                    <a:pt x="70" y="114"/>
                    <a:pt x="70" y="114"/>
                    <a:pt x="71" y="114"/>
                  </a:cubicBezTo>
                  <a:cubicBezTo>
                    <a:pt x="115" y="114"/>
                    <a:pt x="115" y="114"/>
                    <a:pt x="115" y="114"/>
                  </a:cubicBezTo>
                  <a:cubicBezTo>
                    <a:pt x="115" y="114"/>
                    <a:pt x="116" y="114"/>
                    <a:pt x="116" y="113"/>
                  </a:cubicBezTo>
                  <a:cubicBezTo>
                    <a:pt x="127" y="102"/>
                    <a:pt x="127" y="102"/>
                    <a:pt x="127" y="102"/>
                  </a:cubicBezTo>
                  <a:cubicBezTo>
                    <a:pt x="128" y="102"/>
                    <a:pt x="128" y="101"/>
                    <a:pt x="128" y="101"/>
                  </a:cubicBezTo>
                  <a:close/>
                  <a:moveTo>
                    <a:pt x="37" y="107"/>
                  </a:moveTo>
                  <a:cubicBezTo>
                    <a:pt x="5" y="107"/>
                    <a:pt x="5" y="107"/>
                    <a:pt x="5" y="107"/>
                  </a:cubicBezTo>
                  <a:cubicBezTo>
                    <a:pt x="5" y="45"/>
                    <a:pt x="5" y="45"/>
                    <a:pt x="5" y="45"/>
                  </a:cubicBezTo>
                  <a:cubicBezTo>
                    <a:pt x="37" y="45"/>
                    <a:pt x="37" y="45"/>
                    <a:pt x="37" y="45"/>
                  </a:cubicBezTo>
                  <a:lnTo>
                    <a:pt x="37" y="107"/>
                  </a:lnTo>
                  <a:close/>
                  <a:moveTo>
                    <a:pt x="123" y="43"/>
                  </a:moveTo>
                  <a:cubicBezTo>
                    <a:pt x="123" y="100"/>
                    <a:pt x="123" y="100"/>
                    <a:pt x="123" y="100"/>
                  </a:cubicBezTo>
                  <a:cubicBezTo>
                    <a:pt x="114" y="109"/>
                    <a:pt x="114" y="109"/>
                    <a:pt x="114" y="109"/>
                  </a:cubicBezTo>
                  <a:cubicBezTo>
                    <a:pt x="72" y="109"/>
                    <a:pt x="72" y="109"/>
                    <a:pt x="72" y="109"/>
                  </a:cubicBezTo>
                  <a:cubicBezTo>
                    <a:pt x="62" y="99"/>
                    <a:pt x="62" y="99"/>
                    <a:pt x="62" y="99"/>
                  </a:cubicBezTo>
                  <a:cubicBezTo>
                    <a:pt x="42" y="99"/>
                    <a:pt x="42" y="99"/>
                    <a:pt x="42" y="99"/>
                  </a:cubicBezTo>
                  <a:cubicBezTo>
                    <a:pt x="42" y="53"/>
                    <a:pt x="42" y="53"/>
                    <a:pt x="42" y="53"/>
                  </a:cubicBezTo>
                  <a:cubicBezTo>
                    <a:pt x="47" y="53"/>
                    <a:pt x="47" y="53"/>
                    <a:pt x="47" y="53"/>
                  </a:cubicBezTo>
                  <a:cubicBezTo>
                    <a:pt x="53" y="53"/>
                    <a:pt x="58" y="51"/>
                    <a:pt x="63" y="47"/>
                  </a:cubicBezTo>
                  <a:cubicBezTo>
                    <a:pt x="64" y="45"/>
                    <a:pt x="65" y="43"/>
                    <a:pt x="66" y="42"/>
                  </a:cubicBezTo>
                  <a:cubicBezTo>
                    <a:pt x="82" y="5"/>
                    <a:pt x="82" y="5"/>
                    <a:pt x="82" y="5"/>
                  </a:cubicBezTo>
                  <a:cubicBezTo>
                    <a:pt x="96" y="5"/>
                    <a:pt x="96" y="5"/>
                    <a:pt x="96" y="5"/>
                  </a:cubicBezTo>
                  <a:cubicBezTo>
                    <a:pt x="96" y="13"/>
                    <a:pt x="96" y="13"/>
                    <a:pt x="96" y="13"/>
                  </a:cubicBezTo>
                  <a:cubicBezTo>
                    <a:pt x="94" y="22"/>
                    <a:pt x="94" y="22"/>
                    <a:pt x="94" y="22"/>
                  </a:cubicBezTo>
                  <a:cubicBezTo>
                    <a:pt x="94" y="38"/>
                    <a:pt x="94" y="38"/>
                    <a:pt x="94" y="38"/>
                  </a:cubicBezTo>
                  <a:cubicBezTo>
                    <a:pt x="116" y="38"/>
                    <a:pt x="116" y="38"/>
                    <a:pt x="116" y="38"/>
                  </a:cubicBezTo>
                  <a:cubicBezTo>
                    <a:pt x="123" y="42"/>
                    <a:pt x="123" y="42"/>
                    <a:pt x="123" y="42"/>
                  </a:cubicBezTo>
                  <a:lnTo>
                    <a:pt x="123"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 name="Freeform 7"/>
            <p:cNvSpPr>
              <a:spLocks noEditPoints="1"/>
            </p:cNvSpPr>
            <p:nvPr/>
          </p:nvSpPr>
          <p:spPr bwMode="auto">
            <a:xfrm>
              <a:off x="5937" y="3775"/>
              <a:ext cx="42" cy="45"/>
            </a:xfrm>
            <a:custGeom>
              <a:avLst/>
              <a:gdLst>
                <a:gd name="T0" fmla="*/ 9 w 18"/>
                <a:gd name="T1" fmla="*/ 0 h 19"/>
                <a:gd name="T2" fmla="*/ 0 w 18"/>
                <a:gd name="T3" fmla="*/ 9 h 19"/>
                <a:gd name="T4" fmla="*/ 9 w 18"/>
                <a:gd name="T5" fmla="*/ 19 h 19"/>
                <a:gd name="T6" fmla="*/ 18 w 18"/>
                <a:gd name="T7" fmla="*/ 9 h 19"/>
                <a:gd name="T8" fmla="*/ 9 w 18"/>
                <a:gd name="T9" fmla="*/ 0 h 19"/>
                <a:gd name="T10" fmla="*/ 9 w 18"/>
                <a:gd name="T11" fmla="*/ 14 h 19"/>
                <a:gd name="T12" fmla="*/ 4 w 18"/>
                <a:gd name="T13" fmla="*/ 9 h 19"/>
                <a:gd name="T14" fmla="*/ 9 w 18"/>
                <a:gd name="T15" fmla="*/ 4 h 19"/>
                <a:gd name="T16" fmla="*/ 14 w 18"/>
                <a:gd name="T17" fmla="*/ 9 h 19"/>
                <a:gd name="T18" fmla="*/ 9 w 18"/>
                <a:gd name="T19"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9">
                  <a:moveTo>
                    <a:pt x="9" y="0"/>
                  </a:moveTo>
                  <a:cubicBezTo>
                    <a:pt x="4" y="0"/>
                    <a:pt x="0" y="4"/>
                    <a:pt x="0" y="9"/>
                  </a:cubicBezTo>
                  <a:cubicBezTo>
                    <a:pt x="0" y="15"/>
                    <a:pt x="4" y="19"/>
                    <a:pt x="9" y="19"/>
                  </a:cubicBezTo>
                  <a:cubicBezTo>
                    <a:pt x="14" y="19"/>
                    <a:pt x="18" y="15"/>
                    <a:pt x="18" y="9"/>
                  </a:cubicBezTo>
                  <a:cubicBezTo>
                    <a:pt x="18" y="4"/>
                    <a:pt x="14" y="0"/>
                    <a:pt x="9" y="0"/>
                  </a:cubicBezTo>
                  <a:close/>
                  <a:moveTo>
                    <a:pt x="9" y="14"/>
                  </a:moveTo>
                  <a:cubicBezTo>
                    <a:pt x="6" y="14"/>
                    <a:pt x="4" y="12"/>
                    <a:pt x="4" y="9"/>
                  </a:cubicBezTo>
                  <a:cubicBezTo>
                    <a:pt x="4" y="7"/>
                    <a:pt x="6" y="4"/>
                    <a:pt x="9" y="4"/>
                  </a:cubicBezTo>
                  <a:cubicBezTo>
                    <a:pt x="12" y="4"/>
                    <a:pt x="14" y="7"/>
                    <a:pt x="14" y="9"/>
                  </a:cubicBezTo>
                  <a:cubicBezTo>
                    <a:pt x="14" y="12"/>
                    <a:pt x="12" y="14"/>
                    <a:pt x="9"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 name="Freeform 8"/>
            <p:cNvSpPr/>
            <p:nvPr/>
          </p:nvSpPr>
          <p:spPr bwMode="auto">
            <a:xfrm>
              <a:off x="5854" y="3618"/>
              <a:ext cx="208" cy="41"/>
            </a:xfrm>
            <a:custGeom>
              <a:avLst/>
              <a:gdLst>
                <a:gd name="T0" fmla="*/ 87 w 88"/>
                <a:gd name="T1" fmla="*/ 12 h 17"/>
                <a:gd name="T2" fmla="*/ 87 w 88"/>
                <a:gd name="T3" fmla="*/ 12 h 17"/>
                <a:gd name="T4" fmla="*/ 44 w 88"/>
                <a:gd name="T5" fmla="*/ 0 h 17"/>
                <a:gd name="T6" fmla="*/ 1 w 88"/>
                <a:gd name="T7" fmla="*/ 12 h 17"/>
                <a:gd name="T8" fmla="*/ 0 w 88"/>
                <a:gd name="T9" fmla="*/ 14 h 17"/>
                <a:gd name="T10" fmla="*/ 3 w 88"/>
                <a:gd name="T11" fmla="*/ 16 h 17"/>
                <a:gd name="T12" fmla="*/ 14 w 88"/>
                <a:gd name="T13" fmla="*/ 10 h 17"/>
                <a:gd name="T14" fmla="*/ 44 w 88"/>
                <a:gd name="T15" fmla="*/ 4 h 17"/>
                <a:gd name="T16" fmla="*/ 74 w 88"/>
                <a:gd name="T17" fmla="*/ 10 h 17"/>
                <a:gd name="T18" fmla="*/ 84 w 88"/>
                <a:gd name="T19" fmla="*/ 16 h 17"/>
                <a:gd name="T20" fmla="*/ 88 w 88"/>
                <a:gd name="T21" fmla="*/ 14 h 17"/>
                <a:gd name="T22" fmla="*/ 87 w 88"/>
                <a:gd name="T23"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8" h="17">
                  <a:moveTo>
                    <a:pt x="87" y="12"/>
                  </a:moveTo>
                  <a:cubicBezTo>
                    <a:pt x="87" y="12"/>
                    <a:pt x="87" y="12"/>
                    <a:pt x="87" y="12"/>
                  </a:cubicBezTo>
                  <a:cubicBezTo>
                    <a:pt x="74" y="4"/>
                    <a:pt x="59" y="0"/>
                    <a:pt x="44" y="0"/>
                  </a:cubicBezTo>
                  <a:cubicBezTo>
                    <a:pt x="29" y="0"/>
                    <a:pt x="14" y="4"/>
                    <a:pt x="1" y="12"/>
                  </a:cubicBezTo>
                  <a:cubicBezTo>
                    <a:pt x="0" y="12"/>
                    <a:pt x="0" y="13"/>
                    <a:pt x="0" y="14"/>
                  </a:cubicBezTo>
                  <a:cubicBezTo>
                    <a:pt x="0" y="16"/>
                    <a:pt x="2" y="17"/>
                    <a:pt x="3" y="16"/>
                  </a:cubicBezTo>
                  <a:cubicBezTo>
                    <a:pt x="7" y="14"/>
                    <a:pt x="10" y="12"/>
                    <a:pt x="14" y="10"/>
                  </a:cubicBezTo>
                  <a:cubicBezTo>
                    <a:pt x="23" y="6"/>
                    <a:pt x="34" y="4"/>
                    <a:pt x="44" y="4"/>
                  </a:cubicBezTo>
                  <a:cubicBezTo>
                    <a:pt x="54" y="4"/>
                    <a:pt x="65" y="6"/>
                    <a:pt x="74" y="10"/>
                  </a:cubicBezTo>
                  <a:cubicBezTo>
                    <a:pt x="78" y="12"/>
                    <a:pt x="81" y="14"/>
                    <a:pt x="84" y="16"/>
                  </a:cubicBezTo>
                  <a:cubicBezTo>
                    <a:pt x="86" y="17"/>
                    <a:pt x="88" y="16"/>
                    <a:pt x="88" y="14"/>
                  </a:cubicBezTo>
                  <a:cubicBezTo>
                    <a:pt x="88" y="13"/>
                    <a:pt x="88" y="13"/>
                    <a:pt x="87"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 name="Freeform 9"/>
            <p:cNvSpPr/>
            <p:nvPr/>
          </p:nvSpPr>
          <p:spPr bwMode="auto">
            <a:xfrm>
              <a:off x="5806" y="3531"/>
              <a:ext cx="303" cy="54"/>
            </a:xfrm>
            <a:custGeom>
              <a:avLst/>
              <a:gdLst>
                <a:gd name="T0" fmla="*/ 127 w 128"/>
                <a:gd name="T1" fmla="*/ 18 h 23"/>
                <a:gd name="T2" fmla="*/ 64 w 128"/>
                <a:gd name="T3" fmla="*/ 0 h 23"/>
                <a:gd name="T4" fmla="*/ 1 w 128"/>
                <a:gd name="T5" fmla="*/ 18 h 23"/>
                <a:gd name="T6" fmla="*/ 1 w 128"/>
                <a:gd name="T7" fmla="*/ 18 h 23"/>
                <a:gd name="T8" fmla="*/ 1 w 128"/>
                <a:gd name="T9" fmla="*/ 18 h 23"/>
                <a:gd name="T10" fmla="*/ 0 w 128"/>
                <a:gd name="T11" fmla="*/ 20 h 23"/>
                <a:gd name="T12" fmla="*/ 4 w 128"/>
                <a:gd name="T13" fmla="*/ 22 h 23"/>
                <a:gd name="T14" fmla="*/ 20 w 128"/>
                <a:gd name="T15" fmla="*/ 14 h 23"/>
                <a:gd name="T16" fmla="*/ 64 w 128"/>
                <a:gd name="T17" fmla="*/ 5 h 23"/>
                <a:gd name="T18" fmla="*/ 108 w 128"/>
                <a:gd name="T19" fmla="*/ 14 h 23"/>
                <a:gd name="T20" fmla="*/ 124 w 128"/>
                <a:gd name="T21" fmla="*/ 22 h 23"/>
                <a:gd name="T22" fmla="*/ 128 w 128"/>
                <a:gd name="T23" fmla="*/ 20 h 23"/>
                <a:gd name="T24" fmla="*/ 127 w 128"/>
                <a:gd name="T25"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8" h="23">
                  <a:moveTo>
                    <a:pt x="127" y="18"/>
                  </a:moveTo>
                  <a:cubicBezTo>
                    <a:pt x="108" y="7"/>
                    <a:pt x="86" y="0"/>
                    <a:pt x="64" y="0"/>
                  </a:cubicBezTo>
                  <a:cubicBezTo>
                    <a:pt x="42" y="0"/>
                    <a:pt x="20" y="7"/>
                    <a:pt x="1" y="18"/>
                  </a:cubicBezTo>
                  <a:cubicBezTo>
                    <a:pt x="1" y="18"/>
                    <a:pt x="1" y="18"/>
                    <a:pt x="1" y="18"/>
                  </a:cubicBezTo>
                  <a:cubicBezTo>
                    <a:pt x="1" y="18"/>
                    <a:pt x="1" y="18"/>
                    <a:pt x="1" y="18"/>
                  </a:cubicBezTo>
                  <a:cubicBezTo>
                    <a:pt x="0" y="19"/>
                    <a:pt x="0" y="20"/>
                    <a:pt x="0" y="20"/>
                  </a:cubicBezTo>
                  <a:cubicBezTo>
                    <a:pt x="0" y="22"/>
                    <a:pt x="2" y="23"/>
                    <a:pt x="4" y="22"/>
                  </a:cubicBezTo>
                  <a:cubicBezTo>
                    <a:pt x="9" y="19"/>
                    <a:pt x="14" y="16"/>
                    <a:pt x="20" y="14"/>
                  </a:cubicBezTo>
                  <a:cubicBezTo>
                    <a:pt x="34" y="8"/>
                    <a:pt x="49" y="5"/>
                    <a:pt x="64" y="5"/>
                  </a:cubicBezTo>
                  <a:cubicBezTo>
                    <a:pt x="79" y="5"/>
                    <a:pt x="94" y="8"/>
                    <a:pt x="108" y="14"/>
                  </a:cubicBezTo>
                  <a:cubicBezTo>
                    <a:pt x="114" y="16"/>
                    <a:pt x="119" y="19"/>
                    <a:pt x="124" y="22"/>
                  </a:cubicBezTo>
                  <a:cubicBezTo>
                    <a:pt x="126" y="23"/>
                    <a:pt x="128" y="22"/>
                    <a:pt x="128" y="20"/>
                  </a:cubicBezTo>
                  <a:cubicBezTo>
                    <a:pt x="128" y="20"/>
                    <a:pt x="128" y="19"/>
                    <a:pt x="12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 name="Freeform 10"/>
            <p:cNvSpPr/>
            <p:nvPr/>
          </p:nvSpPr>
          <p:spPr bwMode="auto">
            <a:xfrm>
              <a:off x="5899" y="3704"/>
              <a:ext cx="118" cy="28"/>
            </a:xfrm>
            <a:custGeom>
              <a:avLst/>
              <a:gdLst>
                <a:gd name="T0" fmla="*/ 49 w 50"/>
                <a:gd name="T1" fmla="*/ 7 h 12"/>
                <a:gd name="T2" fmla="*/ 25 w 50"/>
                <a:gd name="T3" fmla="*/ 0 h 12"/>
                <a:gd name="T4" fmla="*/ 1 w 50"/>
                <a:gd name="T5" fmla="*/ 7 h 12"/>
                <a:gd name="T6" fmla="*/ 0 w 50"/>
                <a:gd name="T7" fmla="*/ 9 h 12"/>
                <a:gd name="T8" fmla="*/ 4 w 50"/>
                <a:gd name="T9" fmla="*/ 11 h 12"/>
                <a:gd name="T10" fmla="*/ 9 w 50"/>
                <a:gd name="T11" fmla="*/ 8 h 12"/>
                <a:gd name="T12" fmla="*/ 25 w 50"/>
                <a:gd name="T13" fmla="*/ 5 h 12"/>
                <a:gd name="T14" fmla="*/ 41 w 50"/>
                <a:gd name="T15" fmla="*/ 8 h 12"/>
                <a:gd name="T16" fmla="*/ 46 w 50"/>
                <a:gd name="T17" fmla="*/ 11 h 12"/>
                <a:gd name="T18" fmla="*/ 50 w 50"/>
                <a:gd name="T19" fmla="*/ 9 h 12"/>
                <a:gd name="T20" fmla="*/ 49 w 50"/>
                <a:gd name="T21"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12">
                  <a:moveTo>
                    <a:pt x="49" y="7"/>
                  </a:moveTo>
                  <a:cubicBezTo>
                    <a:pt x="42" y="2"/>
                    <a:pt x="33" y="0"/>
                    <a:pt x="25" y="0"/>
                  </a:cubicBezTo>
                  <a:cubicBezTo>
                    <a:pt x="17" y="0"/>
                    <a:pt x="8" y="2"/>
                    <a:pt x="1" y="7"/>
                  </a:cubicBezTo>
                  <a:cubicBezTo>
                    <a:pt x="0" y="7"/>
                    <a:pt x="0" y="8"/>
                    <a:pt x="0" y="9"/>
                  </a:cubicBezTo>
                  <a:cubicBezTo>
                    <a:pt x="0" y="11"/>
                    <a:pt x="2" y="12"/>
                    <a:pt x="4" y="11"/>
                  </a:cubicBezTo>
                  <a:cubicBezTo>
                    <a:pt x="5" y="10"/>
                    <a:pt x="7" y="9"/>
                    <a:pt x="9" y="8"/>
                  </a:cubicBezTo>
                  <a:cubicBezTo>
                    <a:pt x="14" y="6"/>
                    <a:pt x="19" y="5"/>
                    <a:pt x="25" y="5"/>
                  </a:cubicBezTo>
                  <a:cubicBezTo>
                    <a:pt x="31" y="5"/>
                    <a:pt x="36" y="6"/>
                    <a:pt x="41" y="8"/>
                  </a:cubicBezTo>
                  <a:cubicBezTo>
                    <a:pt x="43" y="9"/>
                    <a:pt x="45" y="10"/>
                    <a:pt x="46" y="11"/>
                  </a:cubicBezTo>
                  <a:cubicBezTo>
                    <a:pt x="48" y="12"/>
                    <a:pt x="50" y="11"/>
                    <a:pt x="50" y="9"/>
                  </a:cubicBezTo>
                  <a:cubicBezTo>
                    <a:pt x="50" y="8"/>
                    <a:pt x="50" y="7"/>
                    <a:pt x="49"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 name="Freeform 11"/>
            <p:cNvSpPr>
              <a:spLocks noEditPoints="1"/>
            </p:cNvSpPr>
            <p:nvPr/>
          </p:nvSpPr>
          <p:spPr bwMode="auto">
            <a:xfrm>
              <a:off x="5201" y="3763"/>
              <a:ext cx="64" cy="64"/>
            </a:xfrm>
            <a:custGeom>
              <a:avLst/>
              <a:gdLst>
                <a:gd name="T0" fmla="*/ 13 w 27"/>
                <a:gd name="T1" fmla="*/ 0 h 27"/>
                <a:gd name="T2" fmla="*/ 0 w 27"/>
                <a:gd name="T3" fmla="*/ 14 h 27"/>
                <a:gd name="T4" fmla="*/ 13 w 27"/>
                <a:gd name="T5" fmla="*/ 27 h 27"/>
                <a:gd name="T6" fmla="*/ 27 w 27"/>
                <a:gd name="T7" fmla="*/ 14 h 27"/>
                <a:gd name="T8" fmla="*/ 13 w 27"/>
                <a:gd name="T9" fmla="*/ 0 h 27"/>
                <a:gd name="T10" fmla="*/ 13 w 27"/>
                <a:gd name="T11" fmla="*/ 22 h 27"/>
                <a:gd name="T12" fmla="*/ 5 w 27"/>
                <a:gd name="T13" fmla="*/ 14 h 27"/>
                <a:gd name="T14" fmla="*/ 13 w 27"/>
                <a:gd name="T15" fmla="*/ 5 h 27"/>
                <a:gd name="T16" fmla="*/ 22 w 27"/>
                <a:gd name="T17" fmla="*/ 14 h 27"/>
                <a:gd name="T18" fmla="*/ 13 w 27"/>
                <a:gd name="T19" fmla="*/ 2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13" y="0"/>
                  </a:moveTo>
                  <a:cubicBezTo>
                    <a:pt x="6" y="0"/>
                    <a:pt x="0" y="6"/>
                    <a:pt x="0" y="14"/>
                  </a:cubicBezTo>
                  <a:cubicBezTo>
                    <a:pt x="0" y="21"/>
                    <a:pt x="6" y="27"/>
                    <a:pt x="13" y="27"/>
                  </a:cubicBezTo>
                  <a:cubicBezTo>
                    <a:pt x="21" y="27"/>
                    <a:pt x="27" y="21"/>
                    <a:pt x="27" y="14"/>
                  </a:cubicBezTo>
                  <a:cubicBezTo>
                    <a:pt x="27" y="6"/>
                    <a:pt x="21" y="0"/>
                    <a:pt x="13" y="0"/>
                  </a:cubicBezTo>
                  <a:close/>
                  <a:moveTo>
                    <a:pt x="13" y="22"/>
                  </a:moveTo>
                  <a:cubicBezTo>
                    <a:pt x="9" y="22"/>
                    <a:pt x="5" y="18"/>
                    <a:pt x="5" y="14"/>
                  </a:cubicBezTo>
                  <a:cubicBezTo>
                    <a:pt x="5" y="9"/>
                    <a:pt x="9" y="5"/>
                    <a:pt x="13" y="5"/>
                  </a:cubicBezTo>
                  <a:cubicBezTo>
                    <a:pt x="18" y="5"/>
                    <a:pt x="22" y="9"/>
                    <a:pt x="22" y="14"/>
                  </a:cubicBezTo>
                  <a:cubicBezTo>
                    <a:pt x="22" y="18"/>
                    <a:pt x="18" y="22"/>
                    <a:pt x="13"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 name="Freeform 12"/>
            <p:cNvSpPr>
              <a:spLocks noEditPoints="1"/>
            </p:cNvSpPr>
            <p:nvPr/>
          </p:nvSpPr>
          <p:spPr bwMode="auto">
            <a:xfrm>
              <a:off x="5201" y="3644"/>
              <a:ext cx="182" cy="183"/>
            </a:xfrm>
            <a:custGeom>
              <a:avLst/>
              <a:gdLst>
                <a:gd name="T0" fmla="*/ 13 w 77"/>
                <a:gd name="T1" fmla="*/ 0 h 77"/>
                <a:gd name="T2" fmla="*/ 2 w 77"/>
                <a:gd name="T3" fmla="*/ 0 h 77"/>
                <a:gd name="T4" fmla="*/ 0 w 77"/>
                <a:gd name="T5" fmla="*/ 2 h 77"/>
                <a:gd name="T6" fmla="*/ 0 w 77"/>
                <a:gd name="T7" fmla="*/ 24 h 77"/>
                <a:gd name="T8" fmla="*/ 2 w 77"/>
                <a:gd name="T9" fmla="*/ 26 h 77"/>
                <a:gd name="T10" fmla="*/ 13 w 77"/>
                <a:gd name="T11" fmla="*/ 26 h 77"/>
                <a:gd name="T12" fmla="*/ 40 w 77"/>
                <a:gd name="T13" fmla="*/ 37 h 77"/>
                <a:gd name="T14" fmla="*/ 51 w 77"/>
                <a:gd name="T15" fmla="*/ 64 h 77"/>
                <a:gd name="T16" fmla="*/ 51 w 77"/>
                <a:gd name="T17" fmla="*/ 75 h 77"/>
                <a:gd name="T18" fmla="*/ 53 w 77"/>
                <a:gd name="T19" fmla="*/ 77 h 77"/>
                <a:gd name="T20" fmla="*/ 75 w 77"/>
                <a:gd name="T21" fmla="*/ 77 h 77"/>
                <a:gd name="T22" fmla="*/ 77 w 77"/>
                <a:gd name="T23" fmla="*/ 75 h 77"/>
                <a:gd name="T24" fmla="*/ 77 w 77"/>
                <a:gd name="T25" fmla="*/ 64 h 77"/>
                <a:gd name="T26" fmla="*/ 13 w 77"/>
                <a:gd name="T27" fmla="*/ 0 h 77"/>
                <a:gd name="T28" fmla="*/ 73 w 77"/>
                <a:gd name="T29" fmla="*/ 64 h 77"/>
                <a:gd name="T30" fmla="*/ 73 w 77"/>
                <a:gd name="T31" fmla="*/ 72 h 77"/>
                <a:gd name="T32" fmla="*/ 55 w 77"/>
                <a:gd name="T33" fmla="*/ 72 h 77"/>
                <a:gd name="T34" fmla="*/ 55 w 77"/>
                <a:gd name="T35" fmla="*/ 64 h 77"/>
                <a:gd name="T36" fmla="*/ 43 w 77"/>
                <a:gd name="T37" fmla="*/ 34 h 77"/>
                <a:gd name="T38" fmla="*/ 13 w 77"/>
                <a:gd name="T39" fmla="*/ 22 h 77"/>
                <a:gd name="T40" fmla="*/ 5 w 77"/>
                <a:gd name="T41" fmla="*/ 22 h 77"/>
                <a:gd name="T42" fmla="*/ 5 w 77"/>
                <a:gd name="T43" fmla="*/ 4 h 77"/>
                <a:gd name="T44" fmla="*/ 13 w 77"/>
                <a:gd name="T45" fmla="*/ 4 h 77"/>
                <a:gd name="T46" fmla="*/ 37 w 77"/>
                <a:gd name="T47" fmla="*/ 9 h 77"/>
                <a:gd name="T48" fmla="*/ 55 w 77"/>
                <a:gd name="T49" fmla="*/ 22 h 77"/>
                <a:gd name="T50" fmla="*/ 68 w 77"/>
                <a:gd name="T51" fmla="*/ 40 h 77"/>
                <a:gd name="T52" fmla="*/ 73 w 77"/>
                <a:gd name="T53"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7" h="77">
                  <a:moveTo>
                    <a:pt x="13" y="0"/>
                  </a:moveTo>
                  <a:cubicBezTo>
                    <a:pt x="2" y="0"/>
                    <a:pt x="2" y="0"/>
                    <a:pt x="2" y="0"/>
                  </a:cubicBezTo>
                  <a:cubicBezTo>
                    <a:pt x="1" y="0"/>
                    <a:pt x="0" y="1"/>
                    <a:pt x="0" y="2"/>
                  </a:cubicBezTo>
                  <a:cubicBezTo>
                    <a:pt x="0" y="24"/>
                    <a:pt x="0" y="24"/>
                    <a:pt x="0" y="24"/>
                  </a:cubicBezTo>
                  <a:cubicBezTo>
                    <a:pt x="0" y="25"/>
                    <a:pt x="1" y="26"/>
                    <a:pt x="2" y="26"/>
                  </a:cubicBezTo>
                  <a:cubicBezTo>
                    <a:pt x="13" y="26"/>
                    <a:pt x="13" y="26"/>
                    <a:pt x="13" y="26"/>
                  </a:cubicBezTo>
                  <a:cubicBezTo>
                    <a:pt x="23" y="26"/>
                    <a:pt x="33" y="30"/>
                    <a:pt x="40" y="37"/>
                  </a:cubicBezTo>
                  <a:cubicBezTo>
                    <a:pt x="47" y="44"/>
                    <a:pt x="51" y="54"/>
                    <a:pt x="51" y="64"/>
                  </a:cubicBezTo>
                  <a:cubicBezTo>
                    <a:pt x="51" y="75"/>
                    <a:pt x="51" y="75"/>
                    <a:pt x="51" y="75"/>
                  </a:cubicBezTo>
                  <a:cubicBezTo>
                    <a:pt x="51" y="76"/>
                    <a:pt x="52" y="77"/>
                    <a:pt x="53" y="77"/>
                  </a:cubicBezTo>
                  <a:cubicBezTo>
                    <a:pt x="75" y="77"/>
                    <a:pt x="75" y="77"/>
                    <a:pt x="75" y="77"/>
                  </a:cubicBezTo>
                  <a:cubicBezTo>
                    <a:pt x="76" y="77"/>
                    <a:pt x="77" y="76"/>
                    <a:pt x="77" y="75"/>
                  </a:cubicBezTo>
                  <a:cubicBezTo>
                    <a:pt x="77" y="64"/>
                    <a:pt x="77" y="64"/>
                    <a:pt x="77" y="64"/>
                  </a:cubicBezTo>
                  <a:cubicBezTo>
                    <a:pt x="77" y="28"/>
                    <a:pt x="49" y="0"/>
                    <a:pt x="13" y="0"/>
                  </a:cubicBezTo>
                  <a:close/>
                  <a:moveTo>
                    <a:pt x="73" y="64"/>
                  </a:moveTo>
                  <a:cubicBezTo>
                    <a:pt x="73" y="72"/>
                    <a:pt x="73" y="72"/>
                    <a:pt x="73" y="72"/>
                  </a:cubicBezTo>
                  <a:cubicBezTo>
                    <a:pt x="55" y="72"/>
                    <a:pt x="55" y="72"/>
                    <a:pt x="55" y="72"/>
                  </a:cubicBezTo>
                  <a:cubicBezTo>
                    <a:pt x="55" y="64"/>
                    <a:pt x="55" y="64"/>
                    <a:pt x="55" y="64"/>
                  </a:cubicBezTo>
                  <a:cubicBezTo>
                    <a:pt x="55" y="52"/>
                    <a:pt x="51" y="42"/>
                    <a:pt x="43" y="34"/>
                  </a:cubicBezTo>
                  <a:cubicBezTo>
                    <a:pt x="35" y="26"/>
                    <a:pt x="25" y="22"/>
                    <a:pt x="13" y="22"/>
                  </a:cubicBezTo>
                  <a:cubicBezTo>
                    <a:pt x="5" y="22"/>
                    <a:pt x="5" y="22"/>
                    <a:pt x="5" y="22"/>
                  </a:cubicBezTo>
                  <a:cubicBezTo>
                    <a:pt x="5" y="4"/>
                    <a:pt x="5" y="4"/>
                    <a:pt x="5" y="4"/>
                  </a:cubicBezTo>
                  <a:cubicBezTo>
                    <a:pt x="13" y="4"/>
                    <a:pt x="13" y="4"/>
                    <a:pt x="13" y="4"/>
                  </a:cubicBezTo>
                  <a:cubicBezTo>
                    <a:pt x="21" y="4"/>
                    <a:pt x="29" y="6"/>
                    <a:pt x="37" y="9"/>
                  </a:cubicBezTo>
                  <a:cubicBezTo>
                    <a:pt x="44" y="12"/>
                    <a:pt x="50" y="16"/>
                    <a:pt x="55" y="22"/>
                  </a:cubicBezTo>
                  <a:cubicBezTo>
                    <a:pt x="61" y="27"/>
                    <a:pt x="65" y="33"/>
                    <a:pt x="68" y="40"/>
                  </a:cubicBezTo>
                  <a:cubicBezTo>
                    <a:pt x="71" y="48"/>
                    <a:pt x="73" y="56"/>
                    <a:pt x="73"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 name="Freeform 13"/>
            <p:cNvSpPr>
              <a:spLocks noEditPoints="1"/>
            </p:cNvSpPr>
            <p:nvPr/>
          </p:nvSpPr>
          <p:spPr bwMode="auto">
            <a:xfrm>
              <a:off x="5201" y="3524"/>
              <a:ext cx="303" cy="303"/>
            </a:xfrm>
            <a:custGeom>
              <a:avLst/>
              <a:gdLst>
                <a:gd name="T0" fmla="*/ 13 w 128"/>
                <a:gd name="T1" fmla="*/ 0 h 128"/>
                <a:gd name="T2" fmla="*/ 2 w 128"/>
                <a:gd name="T3" fmla="*/ 0 h 128"/>
                <a:gd name="T4" fmla="*/ 0 w 128"/>
                <a:gd name="T5" fmla="*/ 2 h 128"/>
                <a:gd name="T6" fmla="*/ 0 w 128"/>
                <a:gd name="T7" fmla="*/ 25 h 128"/>
                <a:gd name="T8" fmla="*/ 2 w 128"/>
                <a:gd name="T9" fmla="*/ 27 h 128"/>
                <a:gd name="T10" fmla="*/ 13 w 128"/>
                <a:gd name="T11" fmla="*/ 27 h 128"/>
                <a:gd name="T12" fmla="*/ 48 w 128"/>
                <a:gd name="T13" fmla="*/ 34 h 128"/>
                <a:gd name="T14" fmla="*/ 62 w 128"/>
                <a:gd name="T15" fmla="*/ 42 h 128"/>
                <a:gd name="T16" fmla="*/ 75 w 128"/>
                <a:gd name="T17" fmla="*/ 53 h 128"/>
                <a:gd name="T18" fmla="*/ 86 w 128"/>
                <a:gd name="T19" fmla="*/ 66 h 128"/>
                <a:gd name="T20" fmla="*/ 94 w 128"/>
                <a:gd name="T21" fmla="*/ 80 h 128"/>
                <a:gd name="T22" fmla="*/ 101 w 128"/>
                <a:gd name="T23" fmla="*/ 115 h 128"/>
                <a:gd name="T24" fmla="*/ 101 w 128"/>
                <a:gd name="T25" fmla="*/ 126 h 128"/>
                <a:gd name="T26" fmla="*/ 103 w 128"/>
                <a:gd name="T27" fmla="*/ 128 h 128"/>
                <a:gd name="T28" fmla="*/ 126 w 128"/>
                <a:gd name="T29" fmla="*/ 128 h 128"/>
                <a:gd name="T30" fmla="*/ 128 w 128"/>
                <a:gd name="T31" fmla="*/ 126 h 128"/>
                <a:gd name="T32" fmla="*/ 128 w 128"/>
                <a:gd name="T33" fmla="*/ 115 h 128"/>
                <a:gd name="T34" fmla="*/ 13 w 128"/>
                <a:gd name="T35" fmla="*/ 0 h 128"/>
                <a:gd name="T36" fmla="*/ 123 w 128"/>
                <a:gd name="T37" fmla="*/ 123 h 128"/>
                <a:gd name="T38" fmla="*/ 106 w 128"/>
                <a:gd name="T39" fmla="*/ 123 h 128"/>
                <a:gd name="T40" fmla="*/ 106 w 128"/>
                <a:gd name="T41" fmla="*/ 115 h 128"/>
                <a:gd name="T42" fmla="*/ 99 w 128"/>
                <a:gd name="T43" fmla="*/ 79 h 128"/>
                <a:gd name="T44" fmla="*/ 90 w 128"/>
                <a:gd name="T45" fmla="*/ 63 h 128"/>
                <a:gd name="T46" fmla="*/ 79 w 128"/>
                <a:gd name="T47" fmla="*/ 49 h 128"/>
                <a:gd name="T48" fmla="*/ 65 w 128"/>
                <a:gd name="T49" fmla="*/ 38 h 128"/>
                <a:gd name="T50" fmla="*/ 49 w 128"/>
                <a:gd name="T51" fmla="*/ 30 h 128"/>
                <a:gd name="T52" fmla="*/ 13 w 128"/>
                <a:gd name="T53" fmla="*/ 22 h 128"/>
                <a:gd name="T54" fmla="*/ 5 w 128"/>
                <a:gd name="T55" fmla="*/ 22 h 128"/>
                <a:gd name="T56" fmla="*/ 5 w 128"/>
                <a:gd name="T57" fmla="*/ 5 h 128"/>
                <a:gd name="T58" fmla="*/ 13 w 128"/>
                <a:gd name="T59" fmla="*/ 5 h 128"/>
                <a:gd name="T60" fmla="*/ 56 w 128"/>
                <a:gd name="T61" fmla="*/ 13 h 128"/>
                <a:gd name="T62" fmla="*/ 75 w 128"/>
                <a:gd name="T63" fmla="*/ 23 h 128"/>
                <a:gd name="T64" fmla="*/ 91 w 128"/>
                <a:gd name="T65" fmla="*/ 37 h 128"/>
                <a:gd name="T66" fmla="*/ 105 w 128"/>
                <a:gd name="T67" fmla="*/ 53 h 128"/>
                <a:gd name="T68" fmla="*/ 115 w 128"/>
                <a:gd name="T69" fmla="*/ 72 h 128"/>
                <a:gd name="T70" fmla="*/ 123 w 128"/>
                <a:gd name="T71" fmla="*/ 115 h 128"/>
                <a:gd name="T72" fmla="*/ 123 w 128"/>
                <a:gd name="T73"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8">
                  <a:moveTo>
                    <a:pt x="13" y="0"/>
                  </a:moveTo>
                  <a:cubicBezTo>
                    <a:pt x="2" y="0"/>
                    <a:pt x="2" y="0"/>
                    <a:pt x="2" y="0"/>
                  </a:cubicBezTo>
                  <a:cubicBezTo>
                    <a:pt x="1" y="0"/>
                    <a:pt x="0" y="1"/>
                    <a:pt x="0" y="2"/>
                  </a:cubicBezTo>
                  <a:cubicBezTo>
                    <a:pt x="0" y="25"/>
                    <a:pt x="0" y="25"/>
                    <a:pt x="0" y="25"/>
                  </a:cubicBezTo>
                  <a:cubicBezTo>
                    <a:pt x="0" y="26"/>
                    <a:pt x="1" y="27"/>
                    <a:pt x="2" y="27"/>
                  </a:cubicBezTo>
                  <a:cubicBezTo>
                    <a:pt x="13" y="27"/>
                    <a:pt x="13" y="27"/>
                    <a:pt x="13" y="27"/>
                  </a:cubicBezTo>
                  <a:cubicBezTo>
                    <a:pt x="25" y="27"/>
                    <a:pt x="37" y="29"/>
                    <a:pt x="48" y="34"/>
                  </a:cubicBezTo>
                  <a:cubicBezTo>
                    <a:pt x="53" y="36"/>
                    <a:pt x="58" y="39"/>
                    <a:pt x="62" y="42"/>
                  </a:cubicBezTo>
                  <a:cubicBezTo>
                    <a:pt x="67" y="45"/>
                    <a:pt x="71" y="49"/>
                    <a:pt x="75" y="53"/>
                  </a:cubicBezTo>
                  <a:cubicBezTo>
                    <a:pt x="79" y="57"/>
                    <a:pt x="83" y="61"/>
                    <a:pt x="86" y="66"/>
                  </a:cubicBezTo>
                  <a:cubicBezTo>
                    <a:pt x="89" y="70"/>
                    <a:pt x="92" y="75"/>
                    <a:pt x="94" y="80"/>
                  </a:cubicBezTo>
                  <a:cubicBezTo>
                    <a:pt x="99" y="91"/>
                    <a:pt x="101" y="103"/>
                    <a:pt x="101" y="115"/>
                  </a:cubicBezTo>
                  <a:cubicBezTo>
                    <a:pt x="101" y="126"/>
                    <a:pt x="101" y="126"/>
                    <a:pt x="101" y="126"/>
                  </a:cubicBezTo>
                  <a:cubicBezTo>
                    <a:pt x="101" y="127"/>
                    <a:pt x="102" y="128"/>
                    <a:pt x="103" y="128"/>
                  </a:cubicBezTo>
                  <a:cubicBezTo>
                    <a:pt x="126" y="128"/>
                    <a:pt x="126" y="128"/>
                    <a:pt x="126" y="128"/>
                  </a:cubicBezTo>
                  <a:cubicBezTo>
                    <a:pt x="127" y="128"/>
                    <a:pt x="128" y="127"/>
                    <a:pt x="128" y="126"/>
                  </a:cubicBezTo>
                  <a:cubicBezTo>
                    <a:pt x="128" y="115"/>
                    <a:pt x="128" y="115"/>
                    <a:pt x="128" y="115"/>
                  </a:cubicBezTo>
                  <a:cubicBezTo>
                    <a:pt x="128" y="51"/>
                    <a:pt x="77" y="0"/>
                    <a:pt x="13" y="0"/>
                  </a:cubicBezTo>
                  <a:close/>
                  <a:moveTo>
                    <a:pt x="123" y="123"/>
                  </a:moveTo>
                  <a:cubicBezTo>
                    <a:pt x="106" y="123"/>
                    <a:pt x="106" y="123"/>
                    <a:pt x="106" y="123"/>
                  </a:cubicBezTo>
                  <a:cubicBezTo>
                    <a:pt x="106" y="115"/>
                    <a:pt x="106" y="115"/>
                    <a:pt x="106" y="115"/>
                  </a:cubicBezTo>
                  <a:cubicBezTo>
                    <a:pt x="106" y="102"/>
                    <a:pt x="103" y="90"/>
                    <a:pt x="99" y="79"/>
                  </a:cubicBezTo>
                  <a:cubicBezTo>
                    <a:pt x="96" y="73"/>
                    <a:pt x="93" y="68"/>
                    <a:pt x="90" y="63"/>
                  </a:cubicBezTo>
                  <a:cubicBezTo>
                    <a:pt x="87" y="58"/>
                    <a:pt x="83" y="53"/>
                    <a:pt x="79" y="49"/>
                  </a:cubicBezTo>
                  <a:cubicBezTo>
                    <a:pt x="75" y="45"/>
                    <a:pt x="70" y="41"/>
                    <a:pt x="65" y="38"/>
                  </a:cubicBezTo>
                  <a:cubicBezTo>
                    <a:pt x="60" y="35"/>
                    <a:pt x="55" y="32"/>
                    <a:pt x="49" y="30"/>
                  </a:cubicBezTo>
                  <a:cubicBezTo>
                    <a:pt x="38" y="25"/>
                    <a:pt x="26" y="22"/>
                    <a:pt x="13" y="22"/>
                  </a:cubicBezTo>
                  <a:cubicBezTo>
                    <a:pt x="5" y="22"/>
                    <a:pt x="5" y="22"/>
                    <a:pt x="5" y="22"/>
                  </a:cubicBezTo>
                  <a:cubicBezTo>
                    <a:pt x="5" y="5"/>
                    <a:pt x="5" y="5"/>
                    <a:pt x="5" y="5"/>
                  </a:cubicBezTo>
                  <a:cubicBezTo>
                    <a:pt x="13" y="5"/>
                    <a:pt x="13" y="5"/>
                    <a:pt x="13" y="5"/>
                  </a:cubicBezTo>
                  <a:cubicBezTo>
                    <a:pt x="28" y="5"/>
                    <a:pt x="43" y="7"/>
                    <a:pt x="56" y="13"/>
                  </a:cubicBezTo>
                  <a:cubicBezTo>
                    <a:pt x="63" y="16"/>
                    <a:pt x="69" y="19"/>
                    <a:pt x="75" y="23"/>
                  </a:cubicBezTo>
                  <a:cubicBezTo>
                    <a:pt x="81" y="27"/>
                    <a:pt x="86" y="32"/>
                    <a:pt x="91" y="37"/>
                  </a:cubicBezTo>
                  <a:cubicBezTo>
                    <a:pt x="96" y="42"/>
                    <a:pt x="101" y="47"/>
                    <a:pt x="105" y="53"/>
                  </a:cubicBezTo>
                  <a:cubicBezTo>
                    <a:pt x="109" y="59"/>
                    <a:pt x="112" y="65"/>
                    <a:pt x="115" y="72"/>
                  </a:cubicBezTo>
                  <a:cubicBezTo>
                    <a:pt x="121" y="85"/>
                    <a:pt x="123" y="100"/>
                    <a:pt x="123" y="115"/>
                  </a:cubicBezTo>
                  <a:lnTo>
                    <a:pt x="123"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 name="Freeform 14"/>
            <p:cNvSpPr>
              <a:spLocks noEditPoints="1"/>
            </p:cNvSpPr>
            <p:nvPr/>
          </p:nvSpPr>
          <p:spPr bwMode="auto">
            <a:xfrm>
              <a:off x="4671" y="3706"/>
              <a:ext cx="152" cy="45"/>
            </a:xfrm>
            <a:custGeom>
              <a:avLst/>
              <a:gdLst>
                <a:gd name="T0" fmla="*/ 54 w 64"/>
                <a:gd name="T1" fmla="*/ 0 h 19"/>
                <a:gd name="T2" fmla="*/ 10 w 64"/>
                <a:gd name="T3" fmla="*/ 0 h 19"/>
                <a:gd name="T4" fmla="*/ 0 w 64"/>
                <a:gd name="T5" fmla="*/ 9 h 19"/>
                <a:gd name="T6" fmla="*/ 10 w 64"/>
                <a:gd name="T7" fmla="*/ 19 h 19"/>
                <a:gd name="T8" fmla="*/ 54 w 64"/>
                <a:gd name="T9" fmla="*/ 19 h 19"/>
                <a:gd name="T10" fmla="*/ 64 w 64"/>
                <a:gd name="T11" fmla="*/ 9 h 19"/>
                <a:gd name="T12" fmla="*/ 54 w 64"/>
                <a:gd name="T13" fmla="*/ 0 h 19"/>
                <a:gd name="T14" fmla="*/ 54 w 64"/>
                <a:gd name="T15" fmla="*/ 14 h 19"/>
                <a:gd name="T16" fmla="*/ 10 w 64"/>
                <a:gd name="T17" fmla="*/ 14 h 19"/>
                <a:gd name="T18" fmla="*/ 4 w 64"/>
                <a:gd name="T19" fmla="*/ 9 h 19"/>
                <a:gd name="T20" fmla="*/ 10 w 64"/>
                <a:gd name="T21" fmla="*/ 4 h 19"/>
                <a:gd name="T22" fmla="*/ 54 w 64"/>
                <a:gd name="T23" fmla="*/ 4 h 19"/>
                <a:gd name="T24" fmla="*/ 60 w 64"/>
                <a:gd name="T25" fmla="*/ 9 h 19"/>
                <a:gd name="T26" fmla="*/ 54 w 64"/>
                <a:gd name="T27"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19">
                  <a:moveTo>
                    <a:pt x="54" y="0"/>
                  </a:moveTo>
                  <a:cubicBezTo>
                    <a:pt x="10" y="0"/>
                    <a:pt x="10" y="0"/>
                    <a:pt x="10" y="0"/>
                  </a:cubicBezTo>
                  <a:cubicBezTo>
                    <a:pt x="4" y="0"/>
                    <a:pt x="0" y="4"/>
                    <a:pt x="0" y="9"/>
                  </a:cubicBezTo>
                  <a:cubicBezTo>
                    <a:pt x="0" y="15"/>
                    <a:pt x="4" y="19"/>
                    <a:pt x="10" y="19"/>
                  </a:cubicBezTo>
                  <a:cubicBezTo>
                    <a:pt x="54" y="19"/>
                    <a:pt x="54" y="19"/>
                    <a:pt x="54" y="19"/>
                  </a:cubicBezTo>
                  <a:cubicBezTo>
                    <a:pt x="60" y="19"/>
                    <a:pt x="64" y="15"/>
                    <a:pt x="64" y="9"/>
                  </a:cubicBezTo>
                  <a:cubicBezTo>
                    <a:pt x="64" y="4"/>
                    <a:pt x="60" y="0"/>
                    <a:pt x="54" y="0"/>
                  </a:cubicBezTo>
                  <a:close/>
                  <a:moveTo>
                    <a:pt x="54" y="14"/>
                  </a:moveTo>
                  <a:cubicBezTo>
                    <a:pt x="10" y="14"/>
                    <a:pt x="10" y="14"/>
                    <a:pt x="10" y="14"/>
                  </a:cubicBezTo>
                  <a:cubicBezTo>
                    <a:pt x="7" y="14"/>
                    <a:pt x="4" y="12"/>
                    <a:pt x="4" y="9"/>
                  </a:cubicBezTo>
                  <a:cubicBezTo>
                    <a:pt x="4" y="6"/>
                    <a:pt x="7" y="4"/>
                    <a:pt x="10" y="4"/>
                  </a:cubicBezTo>
                  <a:cubicBezTo>
                    <a:pt x="54" y="4"/>
                    <a:pt x="54" y="4"/>
                    <a:pt x="54" y="4"/>
                  </a:cubicBezTo>
                  <a:cubicBezTo>
                    <a:pt x="57" y="4"/>
                    <a:pt x="60" y="6"/>
                    <a:pt x="60" y="9"/>
                  </a:cubicBezTo>
                  <a:cubicBezTo>
                    <a:pt x="60" y="12"/>
                    <a:pt x="57" y="14"/>
                    <a:pt x="5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 name="Freeform 15"/>
            <p:cNvSpPr>
              <a:spLocks noEditPoints="1"/>
            </p:cNvSpPr>
            <p:nvPr/>
          </p:nvSpPr>
          <p:spPr bwMode="auto">
            <a:xfrm>
              <a:off x="4596" y="3524"/>
              <a:ext cx="302" cy="303"/>
            </a:xfrm>
            <a:custGeom>
              <a:avLst/>
              <a:gdLst>
                <a:gd name="T0" fmla="*/ 120 w 128"/>
                <a:gd name="T1" fmla="*/ 46 h 128"/>
                <a:gd name="T2" fmla="*/ 110 w 128"/>
                <a:gd name="T3" fmla="*/ 46 h 128"/>
                <a:gd name="T4" fmla="*/ 106 w 128"/>
                <a:gd name="T5" fmla="*/ 43 h 128"/>
                <a:gd name="T6" fmla="*/ 106 w 128"/>
                <a:gd name="T7" fmla="*/ 40 h 128"/>
                <a:gd name="T8" fmla="*/ 94 w 128"/>
                <a:gd name="T9" fmla="*/ 12 h 128"/>
                <a:gd name="T10" fmla="*/ 66 w 128"/>
                <a:gd name="T11" fmla="*/ 0 h 128"/>
                <a:gd name="T12" fmla="*/ 40 w 128"/>
                <a:gd name="T13" fmla="*/ 0 h 128"/>
                <a:gd name="T14" fmla="*/ 12 w 128"/>
                <a:gd name="T15" fmla="*/ 12 h 128"/>
                <a:gd name="T16" fmla="*/ 0 w 128"/>
                <a:gd name="T17" fmla="*/ 40 h 128"/>
                <a:gd name="T18" fmla="*/ 0 w 128"/>
                <a:gd name="T19" fmla="*/ 88 h 128"/>
                <a:gd name="T20" fmla="*/ 12 w 128"/>
                <a:gd name="T21" fmla="*/ 116 h 128"/>
                <a:gd name="T22" fmla="*/ 40 w 128"/>
                <a:gd name="T23" fmla="*/ 128 h 128"/>
                <a:gd name="T24" fmla="*/ 88 w 128"/>
                <a:gd name="T25" fmla="*/ 128 h 128"/>
                <a:gd name="T26" fmla="*/ 116 w 128"/>
                <a:gd name="T27" fmla="*/ 116 h 128"/>
                <a:gd name="T28" fmla="*/ 128 w 128"/>
                <a:gd name="T29" fmla="*/ 88 h 128"/>
                <a:gd name="T30" fmla="*/ 128 w 128"/>
                <a:gd name="T31" fmla="*/ 55 h 128"/>
                <a:gd name="T32" fmla="*/ 120 w 128"/>
                <a:gd name="T33" fmla="*/ 46 h 128"/>
                <a:gd name="T34" fmla="*/ 123 w 128"/>
                <a:gd name="T35" fmla="*/ 88 h 128"/>
                <a:gd name="T36" fmla="*/ 113 w 128"/>
                <a:gd name="T37" fmla="*/ 113 h 128"/>
                <a:gd name="T38" fmla="*/ 88 w 128"/>
                <a:gd name="T39" fmla="*/ 123 h 128"/>
                <a:gd name="T40" fmla="*/ 40 w 128"/>
                <a:gd name="T41" fmla="*/ 123 h 128"/>
                <a:gd name="T42" fmla="*/ 15 w 128"/>
                <a:gd name="T43" fmla="*/ 113 h 128"/>
                <a:gd name="T44" fmla="*/ 5 w 128"/>
                <a:gd name="T45" fmla="*/ 88 h 128"/>
                <a:gd name="T46" fmla="*/ 5 w 128"/>
                <a:gd name="T47" fmla="*/ 40 h 128"/>
                <a:gd name="T48" fmla="*/ 40 w 128"/>
                <a:gd name="T49" fmla="*/ 5 h 128"/>
                <a:gd name="T50" fmla="*/ 66 w 128"/>
                <a:gd name="T51" fmla="*/ 5 h 128"/>
                <a:gd name="T52" fmla="*/ 101 w 128"/>
                <a:gd name="T53" fmla="*/ 40 h 128"/>
                <a:gd name="T54" fmla="*/ 101 w 128"/>
                <a:gd name="T55" fmla="*/ 43 h 128"/>
                <a:gd name="T56" fmla="*/ 110 w 128"/>
                <a:gd name="T57" fmla="*/ 51 h 128"/>
                <a:gd name="T58" fmla="*/ 120 w 128"/>
                <a:gd name="T59" fmla="*/ 51 h 128"/>
                <a:gd name="T60" fmla="*/ 123 w 128"/>
                <a:gd name="T61" fmla="*/ 55 h 128"/>
                <a:gd name="T62" fmla="*/ 123 w 128"/>
                <a:gd name="T63" fmla="*/ 8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8" h="128">
                  <a:moveTo>
                    <a:pt x="120" y="46"/>
                  </a:moveTo>
                  <a:cubicBezTo>
                    <a:pt x="110" y="46"/>
                    <a:pt x="110" y="46"/>
                    <a:pt x="110" y="46"/>
                  </a:cubicBezTo>
                  <a:cubicBezTo>
                    <a:pt x="107" y="46"/>
                    <a:pt x="106" y="45"/>
                    <a:pt x="106" y="43"/>
                  </a:cubicBezTo>
                  <a:cubicBezTo>
                    <a:pt x="106" y="40"/>
                    <a:pt x="106" y="40"/>
                    <a:pt x="106" y="40"/>
                  </a:cubicBezTo>
                  <a:cubicBezTo>
                    <a:pt x="106" y="29"/>
                    <a:pt x="102" y="19"/>
                    <a:pt x="94" y="12"/>
                  </a:cubicBezTo>
                  <a:cubicBezTo>
                    <a:pt x="87" y="4"/>
                    <a:pt x="77" y="0"/>
                    <a:pt x="66" y="0"/>
                  </a:cubicBezTo>
                  <a:cubicBezTo>
                    <a:pt x="40" y="0"/>
                    <a:pt x="40" y="0"/>
                    <a:pt x="40" y="0"/>
                  </a:cubicBezTo>
                  <a:cubicBezTo>
                    <a:pt x="29" y="0"/>
                    <a:pt x="19" y="4"/>
                    <a:pt x="12" y="12"/>
                  </a:cubicBezTo>
                  <a:cubicBezTo>
                    <a:pt x="4" y="19"/>
                    <a:pt x="0" y="29"/>
                    <a:pt x="0" y="40"/>
                  </a:cubicBezTo>
                  <a:cubicBezTo>
                    <a:pt x="0" y="88"/>
                    <a:pt x="0" y="88"/>
                    <a:pt x="0" y="88"/>
                  </a:cubicBezTo>
                  <a:cubicBezTo>
                    <a:pt x="0" y="99"/>
                    <a:pt x="4" y="109"/>
                    <a:pt x="12" y="116"/>
                  </a:cubicBezTo>
                  <a:cubicBezTo>
                    <a:pt x="19" y="124"/>
                    <a:pt x="29" y="128"/>
                    <a:pt x="40" y="128"/>
                  </a:cubicBezTo>
                  <a:cubicBezTo>
                    <a:pt x="88" y="128"/>
                    <a:pt x="88" y="128"/>
                    <a:pt x="88" y="128"/>
                  </a:cubicBezTo>
                  <a:cubicBezTo>
                    <a:pt x="99" y="128"/>
                    <a:pt x="109" y="124"/>
                    <a:pt x="116" y="116"/>
                  </a:cubicBezTo>
                  <a:cubicBezTo>
                    <a:pt x="124" y="109"/>
                    <a:pt x="128" y="99"/>
                    <a:pt x="128" y="88"/>
                  </a:cubicBezTo>
                  <a:cubicBezTo>
                    <a:pt x="128" y="55"/>
                    <a:pt x="128" y="55"/>
                    <a:pt x="128" y="55"/>
                  </a:cubicBezTo>
                  <a:cubicBezTo>
                    <a:pt x="128" y="50"/>
                    <a:pt x="124" y="46"/>
                    <a:pt x="120" y="46"/>
                  </a:cubicBezTo>
                  <a:close/>
                  <a:moveTo>
                    <a:pt x="123" y="88"/>
                  </a:moveTo>
                  <a:cubicBezTo>
                    <a:pt x="123" y="98"/>
                    <a:pt x="120" y="106"/>
                    <a:pt x="113" y="113"/>
                  </a:cubicBezTo>
                  <a:cubicBezTo>
                    <a:pt x="106" y="120"/>
                    <a:pt x="98" y="123"/>
                    <a:pt x="88" y="123"/>
                  </a:cubicBezTo>
                  <a:cubicBezTo>
                    <a:pt x="40" y="123"/>
                    <a:pt x="40" y="123"/>
                    <a:pt x="40" y="123"/>
                  </a:cubicBezTo>
                  <a:cubicBezTo>
                    <a:pt x="30" y="123"/>
                    <a:pt x="22" y="120"/>
                    <a:pt x="15" y="113"/>
                  </a:cubicBezTo>
                  <a:cubicBezTo>
                    <a:pt x="8" y="106"/>
                    <a:pt x="5" y="98"/>
                    <a:pt x="5" y="88"/>
                  </a:cubicBezTo>
                  <a:cubicBezTo>
                    <a:pt x="5" y="40"/>
                    <a:pt x="5" y="40"/>
                    <a:pt x="5" y="40"/>
                  </a:cubicBezTo>
                  <a:cubicBezTo>
                    <a:pt x="5" y="20"/>
                    <a:pt x="20" y="5"/>
                    <a:pt x="40" y="5"/>
                  </a:cubicBezTo>
                  <a:cubicBezTo>
                    <a:pt x="66" y="5"/>
                    <a:pt x="66" y="5"/>
                    <a:pt x="66" y="5"/>
                  </a:cubicBezTo>
                  <a:cubicBezTo>
                    <a:pt x="85" y="5"/>
                    <a:pt x="101" y="20"/>
                    <a:pt x="101" y="40"/>
                  </a:cubicBezTo>
                  <a:cubicBezTo>
                    <a:pt x="101" y="43"/>
                    <a:pt x="101" y="43"/>
                    <a:pt x="101" y="43"/>
                  </a:cubicBezTo>
                  <a:cubicBezTo>
                    <a:pt x="101" y="47"/>
                    <a:pt x="105" y="51"/>
                    <a:pt x="110" y="51"/>
                  </a:cubicBezTo>
                  <a:cubicBezTo>
                    <a:pt x="120" y="51"/>
                    <a:pt x="120" y="51"/>
                    <a:pt x="120" y="51"/>
                  </a:cubicBezTo>
                  <a:cubicBezTo>
                    <a:pt x="122" y="51"/>
                    <a:pt x="123" y="53"/>
                    <a:pt x="123" y="55"/>
                  </a:cubicBezTo>
                  <a:lnTo>
                    <a:pt x="123" y="8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 name="Freeform 16"/>
            <p:cNvSpPr>
              <a:spLocks noEditPoints="1"/>
            </p:cNvSpPr>
            <p:nvPr/>
          </p:nvSpPr>
          <p:spPr bwMode="auto">
            <a:xfrm>
              <a:off x="4671" y="3599"/>
              <a:ext cx="100" cy="45"/>
            </a:xfrm>
            <a:custGeom>
              <a:avLst/>
              <a:gdLst>
                <a:gd name="T0" fmla="*/ 10 w 42"/>
                <a:gd name="T1" fmla="*/ 19 h 19"/>
                <a:gd name="T2" fmla="*/ 32 w 42"/>
                <a:gd name="T3" fmla="*/ 19 h 19"/>
                <a:gd name="T4" fmla="*/ 42 w 42"/>
                <a:gd name="T5" fmla="*/ 9 h 19"/>
                <a:gd name="T6" fmla="*/ 32 w 42"/>
                <a:gd name="T7" fmla="*/ 0 h 19"/>
                <a:gd name="T8" fmla="*/ 10 w 42"/>
                <a:gd name="T9" fmla="*/ 0 h 19"/>
                <a:gd name="T10" fmla="*/ 0 w 42"/>
                <a:gd name="T11" fmla="*/ 9 h 19"/>
                <a:gd name="T12" fmla="*/ 10 w 42"/>
                <a:gd name="T13" fmla="*/ 19 h 19"/>
                <a:gd name="T14" fmla="*/ 10 w 42"/>
                <a:gd name="T15" fmla="*/ 4 h 19"/>
                <a:gd name="T16" fmla="*/ 32 w 42"/>
                <a:gd name="T17" fmla="*/ 4 h 19"/>
                <a:gd name="T18" fmla="*/ 37 w 42"/>
                <a:gd name="T19" fmla="*/ 9 h 19"/>
                <a:gd name="T20" fmla="*/ 32 w 42"/>
                <a:gd name="T21" fmla="*/ 14 h 19"/>
                <a:gd name="T22" fmla="*/ 10 w 42"/>
                <a:gd name="T23" fmla="*/ 14 h 19"/>
                <a:gd name="T24" fmla="*/ 4 w 42"/>
                <a:gd name="T25" fmla="*/ 9 h 19"/>
                <a:gd name="T26" fmla="*/ 10 w 42"/>
                <a:gd name="T27"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2" h="19">
                  <a:moveTo>
                    <a:pt x="10" y="19"/>
                  </a:moveTo>
                  <a:cubicBezTo>
                    <a:pt x="32" y="19"/>
                    <a:pt x="32" y="19"/>
                    <a:pt x="32" y="19"/>
                  </a:cubicBezTo>
                  <a:cubicBezTo>
                    <a:pt x="37" y="19"/>
                    <a:pt x="42" y="15"/>
                    <a:pt x="42" y="9"/>
                  </a:cubicBezTo>
                  <a:cubicBezTo>
                    <a:pt x="42" y="4"/>
                    <a:pt x="37" y="0"/>
                    <a:pt x="32" y="0"/>
                  </a:cubicBezTo>
                  <a:cubicBezTo>
                    <a:pt x="10" y="0"/>
                    <a:pt x="10" y="0"/>
                    <a:pt x="10" y="0"/>
                  </a:cubicBezTo>
                  <a:cubicBezTo>
                    <a:pt x="4" y="0"/>
                    <a:pt x="0" y="4"/>
                    <a:pt x="0" y="9"/>
                  </a:cubicBezTo>
                  <a:cubicBezTo>
                    <a:pt x="0" y="15"/>
                    <a:pt x="4" y="19"/>
                    <a:pt x="10" y="19"/>
                  </a:cubicBezTo>
                  <a:close/>
                  <a:moveTo>
                    <a:pt x="10" y="4"/>
                  </a:moveTo>
                  <a:cubicBezTo>
                    <a:pt x="32" y="4"/>
                    <a:pt x="32" y="4"/>
                    <a:pt x="32" y="4"/>
                  </a:cubicBezTo>
                  <a:cubicBezTo>
                    <a:pt x="35" y="4"/>
                    <a:pt x="37" y="6"/>
                    <a:pt x="37" y="9"/>
                  </a:cubicBezTo>
                  <a:cubicBezTo>
                    <a:pt x="37" y="12"/>
                    <a:pt x="35" y="14"/>
                    <a:pt x="32" y="14"/>
                  </a:cubicBezTo>
                  <a:cubicBezTo>
                    <a:pt x="10" y="14"/>
                    <a:pt x="10" y="14"/>
                    <a:pt x="10" y="14"/>
                  </a:cubicBezTo>
                  <a:cubicBezTo>
                    <a:pt x="7" y="14"/>
                    <a:pt x="4" y="12"/>
                    <a:pt x="4" y="9"/>
                  </a:cubicBezTo>
                  <a:cubicBezTo>
                    <a:pt x="4" y="6"/>
                    <a:pt x="7" y="4"/>
                    <a:pt x="1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 name="Freeform 17"/>
            <p:cNvSpPr>
              <a:spLocks noEditPoints="1"/>
            </p:cNvSpPr>
            <p:nvPr/>
          </p:nvSpPr>
          <p:spPr bwMode="auto">
            <a:xfrm>
              <a:off x="4021" y="3524"/>
              <a:ext cx="241" cy="303"/>
            </a:xfrm>
            <a:custGeom>
              <a:avLst/>
              <a:gdLst>
                <a:gd name="T0" fmla="*/ 1 w 102"/>
                <a:gd name="T1" fmla="*/ 34 h 128"/>
                <a:gd name="T2" fmla="*/ 55 w 102"/>
                <a:gd name="T3" fmla="*/ 113 h 128"/>
                <a:gd name="T4" fmla="*/ 96 w 102"/>
                <a:gd name="T5" fmla="*/ 128 h 128"/>
                <a:gd name="T6" fmla="*/ 99 w 102"/>
                <a:gd name="T7" fmla="*/ 128 h 128"/>
                <a:gd name="T8" fmla="*/ 102 w 102"/>
                <a:gd name="T9" fmla="*/ 81 h 128"/>
                <a:gd name="T10" fmla="*/ 49 w 102"/>
                <a:gd name="T11" fmla="*/ 2 h 128"/>
                <a:gd name="T12" fmla="*/ 47 w 102"/>
                <a:gd name="T13" fmla="*/ 1 h 128"/>
                <a:gd name="T14" fmla="*/ 17 w 102"/>
                <a:gd name="T15" fmla="*/ 7 h 128"/>
                <a:gd name="T16" fmla="*/ 55 w 102"/>
                <a:gd name="T17" fmla="*/ 107 h 128"/>
                <a:gd name="T18" fmla="*/ 16 w 102"/>
                <a:gd name="T19" fmla="*/ 48 h 128"/>
                <a:gd name="T20" fmla="*/ 28 w 102"/>
                <a:gd name="T21" fmla="*/ 29 h 128"/>
                <a:gd name="T22" fmla="*/ 59 w 102"/>
                <a:gd name="T23" fmla="*/ 73 h 128"/>
                <a:gd name="T24" fmla="*/ 56 w 102"/>
                <a:gd name="T25" fmla="*/ 106 h 128"/>
                <a:gd name="T26" fmla="*/ 95 w 102"/>
                <a:gd name="T27" fmla="*/ 123 h 128"/>
                <a:gd name="T28" fmla="*/ 87 w 102"/>
                <a:gd name="T29" fmla="*/ 119 h 128"/>
                <a:gd name="T30" fmla="*/ 95 w 102"/>
                <a:gd name="T31" fmla="*/ 114 h 128"/>
                <a:gd name="T32" fmla="*/ 95 w 102"/>
                <a:gd name="T33" fmla="*/ 123 h 128"/>
                <a:gd name="T34" fmla="*/ 94 w 102"/>
                <a:gd name="T35" fmla="*/ 108 h 128"/>
                <a:gd name="T36" fmla="*/ 82 w 102"/>
                <a:gd name="T37" fmla="*/ 116 h 128"/>
                <a:gd name="T38" fmla="*/ 59 w 102"/>
                <a:gd name="T39" fmla="*/ 110 h 128"/>
                <a:gd name="T40" fmla="*/ 68 w 102"/>
                <a:gd name="T41" fmla="*/ 84 h 128"/>
                <a:gd name="T42" fmla="*/ 70 w 102"/>
                <a:gd name="T43" fmla="*/ 83 h 128"/>
                <a:gd name="T44" fmla="*/ 97 w 102"/>
                <a:gd name="T45" fmla="*/ 84 h 128"/>
                <a:gd name="T46" fmla="*/ 56 w 102"/>
                <a:gd name="T47" fmla="*/ 21 h 128"/>
                <a:gd name="T48" fmla="*/ 94 w 102"/>
                <a:gd name="T49" fmla="*/ 80 h 128"/>
                <a:gd name="T50" fmla="*/ 80 w 102"/>
                <a:gd name="T51" fmla="*/ 82 h 128"/>
                <a:gd name="T52" fmla="*/ 33 w 102"/>
                <a:gd name="T53" fmla="*/ 26 h 128"/>
                <a:gd name="T54" fmla="*/ 45 w 102"/>
                <a:gd name="T55" fmla="*/ 21 h 128"/>
                <a:gd name="T56" fmla="*/ 33 w 102"/>
                <a:gd name="T57" fmla="*/ 5 h 128"/>
                <a:gd name="T58" fmla="*/ 45 w 102"/>
                <a:gd name="T59" fmla="*/ 5 h 128"/>
                <a:gd name="T60" fmla="*/ 50 w 102"/>
                <a:gd name="T61" fmla="*/ 16 h 128"/>
                <a:gd name="T62" fmla="*/ 14 w 102"/>
                <a:gd name="T63" fmla="*/ 41 h 128"/>
                <a:gd name="T64" fmla="*/ 5 w 102"/>
                <a:gd name="T65" fmla="*/ 32 h 128"/>
                <a:gd name="T66" fmla="*/ 10 w 102"/>
                <a:gd name="T67" fmla="*/ 21 h 128"/>
                <a:gd name="T68" fmla="*/ 33 w 102"/>
                <a:gd name="T69" fmla="*/ 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2" h="128">
                  <a:moveTo>
                    <a:pt x="0" y="32"/>
                  </a:moveTo>
                  <a:cubicBezTo>
                    <a:pt x="0" y="33"/>
                    <a:pt x="0" y="33"/>
                    <a:pt x="1" y="34"/>
                  </a:cubicBezTo>
                  <a:cubicBezTo>
                    <a:pt x="53" y="112"/>
                    <a:pt x="53" y="112"/>
                    <a:pt x="53" y="112"/>
                  </a:cubicBezTo>
                  <a:cubicBezTo>
                    <a:pt x="54" y="113"/>
                    <a:pt x="54" y="113"/>
                    <a:pt x="55" y="113"/>
                  </a:cubicBezTo>
                  <a:cubicBezTo>
                    <a:pt x="55" y="113"/>
                    <a:pt x="55" y="113"/>
                    <a:pt x="55" y="113"/>
                  </a:cubicBezTo>
                  <a:cubicBezTo>
                    <a:pt x="96" y="128"/>
                    <a:pt x="96" y="128"/>
                    <a:pt x="96" y="128"/>
                  </a:cubicBezTo>
                  <a:cubicBezTo>
                    <a:pt x="97" y="128"/>
                    <a:pt x="97" y="128"/>
                    <a:pt x="97" y="128"/>
                  </a:cubicBezTo>
                  <a:cubicBezTo>
                    <a:pt x="98" y="128"/>
                    <a:pt x="98" y="128"/>
                    <a:pt x="99" y="128"/>
                  </a:cubicBezTo>
                  <a:cubicBezTo>
                    <a:pt x="99" y="127"/>
                    <a:pt x="100" y="126"/>
                    <a:pt x="100" y="126"/>
                  </a:cubicBezTo>
                  <a:cubicBezTo>
                    <a:pt x="102" y="81"/>
                    <a:pt x="102" y="81"/>
                    <a:pt x="102" y="81"/>
                  </a:cubicBezTo>
                  <a:cubicBezTo>
                    <a:pt x="102" y="81"/>
                    <a:pt x="102" y="80"/>
                    <a:pt x="101" y="80"/>
                  </a:cubicBezTo>
                  <a:cubicBezTo>
                    <a:pt x="49" y="2"/>
                    <a:pt x="49" y="2"/>
                    <a:pt x="49" y="2"/>
                  </a:cubicBezTo>
                  <a:cubicBezTo>
                    <a:pt x="48" y="1"/>
                    <a:pt x="48" y="1"/>
                    <a:pt x="47" y="1"/>
                  </a:cubicBezTo>
                  <a:cubicBezTo>
                    <a:pt x="47" y="1"/>
                    <a:pt x="47" y="1"/>
                    <a:pt x="47" y="1"/>
                  </a:cubicBezTo>
                  <a:cubicBezTo>
                    <a:pt x="44" y="0"/>
                    <a:pt x="42" y="0"/>
                    <a:pt x="40" y="0"/>
                  </a:cubicBezTo>
                  <a:cubicBezTo>
                    <a:pt x="32" y="0"/>
                    <a:pt x="24" y="2"/>
                    <a:pt x="17" y="7"/>
                  </a:cubicBezTo>
                  <a:cubicBezTo>
                    <a:pt x="9" y="13"/>
                    <a:pt x="3" y="22"/>
                    <a:pt x="0" y="32"/>
                  </a:cubicBezTo>
                  <a:close/>
                  <a:moveTo>
                    <a:pt x="55" y="107"/>
                  </a:moveTo>
                  <a:cubicBezTo>
                    <a:pt x="16" y="48"/>
                    <a:pt x="16" y="48"/>
                    <a:pt x="16" y="48"/>
                  </a:cubicBezTo>
                  <a:cubicBezTo>
                    <a:pt x="16" y="48"/>
                    <a:pt x="16" y="48"/>
                    <a:pt x="16" y="48"/>
                  </a:cubicBezTo>
                  <a:cubicBezTo>
                    <a:pt x="17" y="44"/>
                    <a:pt x="18" y="41"/>
                    <a:pt x="20" y="38"/>
                  </a:cubicBezTo>
                  <a:cubicBezTo>
                    <a:pt x="22" y="35"/>
                    <a:pt x="25" y="32"/>
                    <a:pt x="28" y="29"/>
                  </a:cubicBezTo>
                  <a:cubicBezTo>
                    <a:pt x="29" y="28"/>
                    <a:pt x="29" y="28"/>
                    <a:pt x="29" y="28"/>
                  </a:cubicBezTo>
                  <a:cubicBezTo>
                    <a:pt x="59" y="73"/>
                    <a:pt x="59" y="73"/>
                    <a:pt x="59" y="73"/>
                  </a:cubicBezTo>
                  <a:cubicBezTo>
                    <a:pt x="63" y="79"/>
                    <a:pt x="64" y="86"/>
                    <a:pt x="63" y="93"/>
                  </a:cubicBezTo>
                  <a:cubicBezTo>
                    <a:pt x="62" y="98"/>
                    <a:pt x="60" y="102"/>
                    <a:pt x="56" y="106"/>
                  </a:cubicBezTo>
                  <a:lnTo>
                    <a:pt x="55" y="107"/>
                  </a:lnTo>
                  <a:close/>
                  <a:moveTo>
                    <a:pt x="95" y="123"/>
                  </a:moveTo>
                  <a:cubicBezTo>
                    <a:pt x="87" y="120"/>
                    <a:pt x="87" y="120"/>
                    <a:pt x="87" y="120"/>
                  </a:cubicBezTo>
                  <a:cubicBezTo>
                    <a:pt x="87" y="119"/>
                    <a:pt x="87" y="119"/>
                    <a:pt x="87" y="119"/>
                  </a:cubicBezTo>
                  <a:cubicBezTo>
                    <a:pt x="86" y="117"/>
                    <a:pt x="87" y="115"/>
                    <a:pt x="89" y="113"/>
                  </a:cubicBezTo>
                  <a:cubicBezTo>
                    <a:pt x="91" y="112"/>
                    <a:pt x="93" y="112"/>
                    <a:pt x="95" y="114"/>
                  </a:cubicBezTo>
                  <a:cubicBezTo>
                    <a:pt x="96" y="114"/>
                    <a:pt x="96" y="114"/>
                    <a:pt x="96" y="114"/>
                  </a:cubicBezTo>
                  <a:lnTo>
                    <a:pt x="95" y="123"/>
                  </a:lnTo>
                  <a:close/>
                  <a:moveTo>
                    <a:pt x="96" y="109"/>
                  </a:moveTo>
                  <a:cubicBezTo>
                    <a:pt x="94" y="108"/>
                    <a:pt x="94" y="108"/>
                    <a:pt x="94" y="108"/>
                  </a:cubicBezTo>
                  <a:cubicBezTo>
                    <a:pt x="91" y="107"/>
                    <a:pt x="89" y="108"/>
                    <a:pt x="86" y="109"/>
                  </a:cubicBezTo>
                  <a:cubicBezTo>
                    <a:pt x="84" y="111"/>
                    <a:pt x="82" y="113"/>
                    <a:pt x="82" y="116"/>
                  </a:cubicBezTo>
                  <a:cubicBezTo>
                    <a:pt x="82" y="118"/>
                    <a:pt x="82" y="118"/>
                    <a:pt x="82" y="118"/>
                  </a:cubicBezTo>
                  <a:cubicBezTo>
                    <a:pt x="59" y="110"/>
                    <a:pt x="59" y="110"/>
                    <a:pt x="59" y="110"/>
                  </a:cubicBezTo>
                  <a:cubicBezTo>
                    <a:pt x="60" y="108"/>
                    <a:pt x="60" y="108"/>
                    <a:pt x="60" y="108"/>
                  </a:cubicBezTo>
                  <a:cubicBezTo>
                    <a:pt x="66" y="102"/>
                    <a:pt x="69" y="93"/>
                    <a:pt x="68" y="84"/>
                  </a:cubicBezTo>
                  <a:cubicBezTo>
                    <a:pt x="68" y="82"/>
                    <a:pt x="68" y="82"/>
                    <a:pt x="68" y="82"/>
                  </a:cubicBezTo>
                  <a:cubicBezTo>
                    <a:pt x="70" y="83"/>
                    <a:pt x="70" y="83"/>
                    <a:pt x="70" y="83"/>
                  </a:cubicBezTo>
                  <a:cubicBezTo>
                    <a:pt x="78" y="87"/>
                    <a:pt x="87" y="88"/>
                    <a:pt x="95" y="85"/>
                  </a:cubicBezTo>
                  <a:cubicBezTo>
                    <a:pt x="97" y="84"/>
                    <a:pt x="97" y="84"/>
                    <a:pt x="97" y="84"/>
                  </a:cubicBezTo>
                  <a:lnTo>
                    <a:pt x="96" y="109"/>
                  </a:lnTo>
                  <a:close/>
                  <a:moveTo>
                    <a:pt x="56" y="21"/>
                  </a:moveTo>
                  <a:cubicBezTo>
                    <a:pt x="96" y="80"/>
                    <a:pt x="96" y="80"/>
                    <a:pt x="96" y="80"/>
                  </a:cubicBezTo>
                  <a:cubicBezTo>
                    <a:pt x="94" y="80"/>
                    <a:pt x="94" y="80"/>
                    <a:pt x="94" y="80"/>
                  </a:cubicBezTo>
                  <a:cubicBezTo>
                    <a:pt x="91" y="82"/>
                    <a:pt x="88" y="82"/>
                    <a:pt x="85" y="82"/>
                  </a:cubicBezTo>
                  <a:cubicBezTo>
                    <a:pt x="83" y="82"/>
                    <a:pt x="81" y="82"/>
                    <a:pt x="80" y="82"/>
                  </a:cubicBezTo>
                  <a:cubicBezTo>
                    <a:pt x="73" y="80"/>
                    <a:pt x="67" y="76"/>
                    <a:pt x="63" y="71"/>
                  </a:cubicBezTo>
                  <a:cubicBezTo>
                    <a:pt x="33" y="26"/>
                    <a:pt x="33" y="26"/>
                    <a:pt x="33" y="26"/>
                  </a:cubicBezTo>
                  <a:cubicBezTo>
                    <a:pt x="34" y="25"/>
                    <a:pt x="34" y="25"/>
                    <a:pt x="34" y="25"/>
                  </a:cubicBezTo>
                  <a:cubicBezTo>
                    <a:pt x="38" y="23"/>
                    <a:pt x="41" y="22"/>
                    <a:pt x="45" y="21"/>
                  </a:cubicBezTo>
                  <a:cubicBezTo>
                    <a:pt x="48" y="21"/>
                    <a:pt x="52" y="21"/>
                    <a:pt x="56" y="21"/>
                  </a:cubicBezTo>
                  <a:close/>
                  <a:moveTo>
                    <a:pt x="33" y="5"/>
                  </a:moveTo>
                  <a:cubicBezTo>
                    <a:pt x="37" y="4"/>
                    <a:pt x="41" y="4"/>
                    <a:pt x="45" y="5"/>
                  </a:cubicBezTo>
                  <a:cubicBezTo>
                    <a:pt x="45" y="5"/>
                    <a:pt x="45" y="5"/>
                    <a:pt x="45" y="5"/>
                  </a:cubicBezTo>
                  <a:cubicBezTo>
                    <a:pt x="53" y="16"/>
                    <a:pt x="53" y="16"/>
                    <a:pt x="53" y="16"/>
                  </a:cubicBezTo>
                  <a:cubicBezTo>
                    <a:pt x="50" y="16"/>
                    <a:pt x="50" y="16"/>
                    <a:pt x="50" y="16"/>
                  </a:cubicBezTo>
                  <a:cubicBezTo>
                    <a:pt x="43" y="16"/>
                    <a:pt x="35" y="19"/>
                    <a:pt x="28" y="23"/>
                  </a:cubicBezTo>
                  <a:cubicBezTo>
                    <a:pt x="22" y="28"/>
                    <a:pt x="17" y="34"/>
                    <a:pt x="14" y="41"/>
                  </a:cubicBezTo>
                  <a:cubicBezTo>
                    <a:pt x="13" y="43"/>
                    <a:pt x="13" y="43"/>
                    <a:pt x="13" y="43"/>
                  </a:cubicBezTo>
                  <a:cubicBezTo>
                    <a:pt x="5" y="32"/>
                    <a:pt x="5" y="32"/>
                    <a:pt x="5" y="32"/>
                  </a:cubicBezTo>
                  <a:cubicBezTo>
                    <a:pt x="5" y="32"/>
                    <a:pt x="5" y="32"/>
                    <a:pt x="5" y="32"/>
                  </a:cubicBezTo>
                  <a:cubicBezTo>
                    <a:pt x="6" y="28"/>
                    <a:pt x="8" y="24"/>
                    <a:pt x="10" y="21"/>
                  </a:cubicBezTo>
                  <a:cubicBezTo>
                    <a:pt x="12" y="17"/>
                    <a:pt x="16" y="13"/>
                    <a:pt x="20" y="11"/>
                  </a:cubicBezTo>
                  <a:cubicBezTo>
                    <a:pt x="24" y="8"/>
                    <a:pt x="29" y="6"/>
                    <a:pt x="3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 name="Freeform 18"/>
            <p:cNvSpPr>
              <a:spLocks noEditPoints="1"/>
            </p:cNvSpPr>
            <p:nvPr/>
          </p:nvSpPr>
          <p:spPr bwMode="auto">
            <a:xfrm>
              <a:off x="3411" y="3524"/>
              <a:ext cx="250" cy="303"/>
            </a:xfrm>
            <a:custGeom>
              <a:avLst/>
              <a:gdLst>
                <a:gd name="T0" fmla="*/ 106 w 106"/>
                <a:gd name="T1" fmla="*/ 125 h 128"/>
                <a:gd name="T2" fmla="*/ 55 w 106"/>
                <a:gd name="T3" fmla="*/ 1 h 128"/>
                <a:gd name="T4" fmla="*/ 53 w 106"/>
                <a:gd name="T5" fmla="*/ 0 h 128"/>
                <a:gd name="T6" fmla="*/ 51 w 106"/>
                <a:gd name="T7" fmla="*/ 1 h 128"/>
                <a:gd name="T8" fmla="*/ 0 w 106"/>
                <a:gd name="T9" fmla="*/ 125 h 128"/>
                <a:gd name="T10" fmla="*/ 0 w 106"/>
                <a:gd name="T11" fmla="*/ 126 h 128"/>
                <a:gd name="T12" fmla="*/ 2 w 106"/>
                <a:gd name="T13" fmla="*/ 128 h 128"/>
                <a:gd name="T14" fmla="*/ 104 w 106"/>
                <a:gd name="T15" fmla="*/ 128 h 128"/>
                <a:gd name="T16" fmla="*/ 106 w 106"/>
                <a:gd name="T17" fmla="*/ 126 h 128"/>
                <a:gd name="T18" fmla="*/ 106 w 106"/>
                <a:gd name="T19" fmla="*/ 125 h 128"/>
                <a:gd name="T20" fmla="*/ 55 w 106"/>
                <a:gd name="T21" fmla="*/ 123 h 128"/>
                <a:gd name="T22" fmla="*/ 55 w 106"/>
                <a:gd name="T23" fmla="*/ 109 h 128"/>
                <a:gd name="T24" fmla="*/ 78 w 106"/>
                <a:gd name="T25" fmla="*/ 97 h 128"/>
                <a:gd name="T26" fmla="*/ 80 w 106"/>
                <a:gd name="T27" fmla="*/ 96 h 128"/>
                <a:gd name="T28" fmla="*/ 79 w 106"/>
                <a:gd name="T29" fmla="*/ 94 h 128"/>
                <a:gd name="T30" fmla="*/ 76 w 106"/>
                <a:gd name="T31" fmla="*/ 93 h 128"/>
                <a:gd name="T32" fmla="*/ 55 w 106"/>
                <a:gd name="T33" fmla="*/ 104 h 128"/>
                <a:gd name="T34" fmla="*/ 55 w 106"/>
                <a:gd name="T35" fmla="*/ 93 h 128"/>
                <a:gd name="T36" fmla="*/ 69 w 106"/>
                <a:gd name="T37" fmla="*/ 86 h 128"/>
                <a:gd name="T38" fmla="*/ 70 w 106"/>
                <a:gd name="T39" fmla="*/ 85 h 128"/>
                <a:gd name="T40" fmla="*/ 70 w 106"/>
                <a:gd name="T41" fmla="*/ 83 h 128"/>
                <a:gd name="T42" fmla="*/ 67 w 106"/>
                <a:gd name="T43" fmla="*/ 82 h 128"/>
                <a:gd name="T44" fmla="*/ 55 w 106"/>
                <a:gd name="T45" fmla="*/ 88 h 128"/>
                <a:gd name="T46" fmla="*/ 55 w 106"/>
                <a:gd name="T47" fmla="*/ 78 h 128"/>
                <a:gd name="T48" fmla="*/ 53 w 106"/>
                <a:gd name="T49" fmla="*/ 76 h 128"/>
                <a:gd name="T50" fmla="*/ 51 w 106"/>
                <a:gd name="T51" fmla="*/ 78 h 128"/>
                <a:gd name="T52" fmla="*/ 51 w 106"/>
                <a:gd name="T53" fmla="*/ 99 h 128"/>
                <a:gd name="T54" fmla="*/ 38 w 106"/>
                <a:gd name="T55" fmla="*/ 91 h 128"/>
                <a:gd name="T56" fmla="*/ 35 w 106"/>
                <a:gd name="T57" fmla="*/ 91 h 128"/>
                <a:gd name="T58" fmla="*/ 35 w 106"/>
                <a:gd name="T59" fmla="*/ 93 h 128"/>
                <a:gd name="T60" fmla="*/ 36 w 106"/>
                <a:gd name="T61" fmla="*/ 94 h 128"/>
                <a:gd name="T62" fmla="*/ 51 w 106"/>
                <a:gd name="T63" fmla="*/ 105 h 128"/>
                <a:gd name="T64" fmla="*/ 51 w 106"/>
                <a:gd name="T65" fmla="*/ 123 h 128"/>
                <a:gd name="T66" fmla="*/ 5 w 106"/>
                <a:gd name="T67" fmla="*/ 123 h 128"/>
                <a:gd name="T68" fmla="*/ 53 w 106"/>
                <a:gd name="T69" fmla="*/ 8 h 128"/>
                <a:gd name="T70" fmla="*/ 100 w 106"/>
                <a:gd name="T71" fmla="*/ 123 h 128"/>
                <a:gd name="T72" fmla="*/ 55 w 106"/>
                <a:gd name="T73"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6" h="128">
                  <a:moveTo>
                    <a:pt x="106" y="125"/>
                  </a:moveTo>
                  <a:cubicBezTo>
                    <a:pt x="55" y="1"/>
                    <a:pt x="55" y="1"/>
                    <a:pt x="55" y="1"/>
                  </a:cubicBezTo>
                  <a:cubicBezTo>
                    <a:pt x="55" y="1"/>
                    <a:pt x="54" y="0"/>
                    <a:pt x="53" y="0"/>
                  </a:cubicBezTo>
                  <a:cubicBezTo>
                    <a:pt x="52" y="0"/>
                    <a:pt x="51" y="1"/>
                    <a:pt x="51" y="1"/>
                  </a:cubicBezTo>
                  <a:cubicBezTo>
                    <a:pt x="0" y="125"/>
                    <a:pt x="0" y="125"/>
                    <a:pt x="0" y="125"/>
                  </a:cubicBezTo>
                  <a:cubicBezTo>
                    <a:pt x="0" y="125"/>
                    <a:pt x="0" y="125"/>
                    <a:pt x="0" y="126"/>
                  </a:cubicBezTo>
                  <a:cubicBezTo>
                    <a:pt x="0" y="127"/>
                    <a:pt x="1" y="128"/>
                    <a:pt x="2" y="128"/>
                  </a:cubicBezTo>
                  <a:cubicBezTo>
                    <a:pt x="104" y="128"/>
                    <a:pt x="104" y="128"/>
                    <a:pt x="104" y="128"/>
                  </a:cubicBezTo>
                  <a:cubicBezTo>
                    <a:pt x="105" y="128"/>
                    <a:pt x="106" y="127"/>
                    <a:pt x="106" y="126"/>
                  </a:cubicBezTo>
                  <a:cubicBezTo>
                    <a:pt x="106" y="125"/>
                    <a:pt x="106" y="125"/>
                    <a:pt x="106" y="125"/>
                  </a:cubicBezTo>
                  <a:close/>
                  <a:moveTo>
                    <a:pt x="55" y="123"/>
                  </a:moveTo>
                  <a:cubicBezTo>
                    <a:pt x="55" y="109"/>
                    <a:pt x="55" y="109"/>
                    <a:pt x="55" y="109"/>
                  </a:cubicBezTo>
                  <a:cubicBezTo>
                    <a:pt x="78" y="97"/>
                    <a:pt x="78" y="97"/>
                    <a:pt x="78" y="97"/>
                  </a:cubicBezTo>
                  <a:cubicBezTo>
                    <a:pt x="79" y="97"/>
                    <a:pt x="79" y="96"/>
                    <a:pt x="80" y="96"/>
                  </a:cubicBezTo>
                  <a:cubicBezTo>
                    <a:pt x="80" y="95"/>
                    <a:pt x="80" y="95"/>
                    <a:pt x="79" y="94"/>
                  </a:cubicBezTo>
                  <a:cubicBezTo>
                    <a:pt x="79" y="93"/>
                    <a:pt x="77" y="92"/>
                    <a:pt x="76" y="93"/>
                  </a:cubicBezTo>
                  <a:cubicBezTo>
                    <a:pt x="55" y="104"/>
                    <a:pt x="55" y="104"/>
                    <a:pt x="55" y="104"/>
                  </a:cubicBezTo>
                  <a:cubicBezTo>
                    <a:pt x="55" y="93"/>
                    <a:pt x="55" y="93"/>
                    <a:pt x="55" y="93"/>
                  </a:cubicBezTo>
                  <a:cubicBezTo>
                    <a:pt x="69" y="86"/>
                    <a:pt x="69" y="86"/>
                    <a:pt x="69" y="86"/>
                  </a:cubicBezTo>
                  <a:cubicBezTo>
                    <a:pt x="69" y="86"/>
                    <a:pt x="70" y="85"/>
                    <a:pt x="70" y="85"/>
                  </a:cubicBezTo>
                  <a:cubicBezTo>
                    <a:pt x="70" y="84"/>
                    <a:pt x="70" y="84"/>
                    <a:pt x="70" y="83"/>
                  </a:cubicBezTo>
                  <a:cubicBezTo>
                    <a:pt x="69" y="82"/>
                    <a:pt x="68" y="81"/>
                    <a:pt x="67" y="82"/>
                  </a:cubicBezTo>
                  <a:cubicBezTo>
                    <a:pt x="55" y="88"/>
                    <a:pt x="55" y="88"/>
                    <a:pt x="55" y="88"/>
                  </a:cubicBezTo>
                  <a:cubicBezTo>
                    <a:pt x="55" y="78"/>
                    <a:pt x="55" y="78"/>
                    <a:pt x="55" y="78"/>
                  </a:cubicBezTo>
                  <a:cubicBezTo>
                    <a:pt x="55" y="77"/>
                    <a:pt x="54" y="76"/>
                    <a:pt x="53" y="76"/>
                  </a:cubicBezTo>
                  <a:cubicBezTo>
                    <a:pt x="52" y="76"/>
                    <a:pt x="51" y="77"/>
                    <a:pt x="51" y="78"/>
                  </a:cubicBezTo>
                  <a:cubicBezTo>
                    <a:pt x="51" y="99"/>
                    <a:pt x="51" y="99"/>
                    <a:pt x="51" y="99"/>
                  </a:cubicBezTo>
                  <a:cubicBezTo>
                    <a:pt x="38" y="91"/>
                    <a:pt x="38" y="91"/>
                    <a:pt x="38" y="91"/>
                  </a:cubicBezTo>
                  <a:cubicBezTo>
                    <a:pt x="37" y="90"/>
                    <a:pt x="36" y="90"/>
                    <a:pt x="35" y="91"/>
                  </a:cubicBezTo>
                  <a:cubicBezTo>
                    <a:pt x="35" y="92"/>
                    <a:pt x="35" y="92"/>
                    <a:pt x="35" y="93"/>
                  </a:cubicBezTo>
                  <a:cubicBezTo>
                    <a:pt x="35" y="93"/>
                    <a:pt x="35" y="94"/>
                    <a:pt x="36" y="94"/>
                  </a:cubicBezTo>
                  <a:cubicBezTo>
                    <a:pt x="51" y="105"/>
                    <a:pt x="51" y="105"/>
                    <a:pt x="51" y="105"/>
                  </a:cubicBezTo>
                  <a:cubicBezTo>
                    <a:pt x="51" y="123"/>
                    <a:pt x="51" y="123"/>
                    <a:pt x="51" y="123"/>
                  </a:cubicBezTo>
                  <a:cubicBezTo>
                    <a:pt x="5" y="123"/>
                    <a:pt x="5" y="123"/>
                    <a:pt x="5" y="123"/>
                  </a:cubicBezTo>
                  <a:cubicBezTo>
                    <a:pt x="53" y="8"/>
                    <a:pt x="53" y="8"/>
                    <a:pt x="53" y="8"/>
                  </a:cubicBezTo>
                  <a:cubicBezTo>
                    <a:pt x="100" y="123"/>
                    <a:pt x="100" y="123"/>
                    <a:pt x="100" y="123"/>
                  </a:cubicBezTo>
                  <a:lnTo>
                    <a:pt x="55"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 name="Freeform 19"/>
            <p:cNvSpPr>
              <a:spLocks noEditPoints="1"/>
            </p:cNvSpPr>
            <p:nvPr/>
          </p:nvSpPr>
          <p:spPr bwMode="auto">
            <a:xfrm>
              <a:off x="2779" y="3524"/>
              <a:ext cx="303" cy="303"/>
            </a:xfrm>
            <a:custGeom>
              <a:avLst/>
              <a:gdLst>
                <a:gd name="T0" fmla="*/ 2 w 128"/>
                <a:gd name="T1" fmla="*/ 0 h 128"/>
                <a:gd name="T2" fmla="*/ 0 w 128"/>
                <a:gd name="T3" fmla="*/ 126 h 128"/>
                <a:gd name="T4" fmla="*/ 126 w 128"/>
                <a:gd name="T5" fmla="*/ 128 h 128"/>
                <a:gd name="T6" fmla="*/ 128 w 128"/>
                <a:gd name="T7" fmla="*/ 2 h 128"/>
                <a:gd name="T8" fmla="*/ 66 w 128"/>
                <a:gd name="T9" fmla="*/ 5 h 128"/>
                <a:gd name="T10" fmla="*/ 66 w 128"/>
                <a:gd name="T11" fmla="*/ 17 h 128"/>
                <a:gd name="T12" fmla="*/ 66 w 128"/>
                <a:gd name="T13" fmla="*/ 23 h 128"/>
                <a:gd name="T14" fmla="*/ 99 w 128"/>
                <a:gd name="T15" fmla="*/ 5 h 128"/>
                <a:gd name="T16" fmla="*/ 66 w 128"/>
                <a:gd name="T17" fmla="*/ 23 h 128"/>
                <a:gd name="T18" fmla="*/ 106 w 128"/>
                <a:gd name="T19" fmla="*/ 5 h 128"/>
                <a:gd name="T20" fmla="*/ 66 w 128"/>
                <a:gd name="T21" fmla="*/ 59 h 128"/>
                <a:gd name="T22" fmla="*/ 5 w 128"/>
                <a:gd name="T23" fmla="*/ 66 h 128"/>
                <a:gd name="T24" fmla="*/ 5 w 128"/>
                <a:gd name="T25" fmla="*/ 78 h 128"/>
                <a:gd name="T26" fmla="*/ 5 w 128"/>
                <a:gd name="T27" fmla="*/ 85 h 128"/>
                <a:gd name="T28" fmla="*/ 20 w 128"/>
                <a:gd name="T29" fmla="*/ 66 h 128"/>
                <a:gd name="T30" fmla="*/ 38 w 128"/>
                <a:gd name="T31" fmla="*/ 66 h 128"/>
                <a:gd name="T32" fmla="*/ 5 w 128"/>
                <a:gd name="T33" fmla="*/ 85 h 128"/>
                <a:gd name="T34" fmla="*/ 44 w 128"/>
                <a:gd name="T35" fmla="*/ 66 h 128"/>
                <a:gd name="T36" fmla="*/ 5 w 128"/>
                <a:gd name="T37" fmla="*/ 120 h 128"/>
                <a:gd name="T38" fmla="*/ 62 w 128"/>
                <a:gd name="T39" fmla="*/ 123 h 128"/>
                <a:gd name="T40" fmla="*/ 62 w 128"/>
                <a:gd name="T41" fmla="*/ 111 h 128"/>
                <a:gd name="T42" fmla="*/ 62 w 128"/>
                <a:gd name="T43" fmla="*/ 105 h 128"/>
                <a:gd name="T44" fmla="*/ 29 w 128"/>
                <a:gd name="T45" fmla="*/ 123 h 128"/>
                <a:gd name="T46" fmla="*/ 62 w 128"/>
                <a:gd name="T47" fmla="*/ 105 h 128"/>
                <a:gd name="T48" fmla="*/ 22 w 128"/>
                <a:gd name="T49" fmla="*/ 123 h 128"/>
                <a:gd name="T50" fmla="*/ 62 w 128"/>
                <a:gd name="T51" fmla="*/ 69 h 128"/>
                <a:gd name="T52" fmla="*/ 62 w 128"/>
                <a:gd name="T53" fmla="*/ 62 h 128"/>
                <a:gd name="T54" fmla="*/ 5 w 128"/>
                <a:gd name="T55" fmla="*/ 5 h 128"/>
                <a:gd name="T56" fmla="*/ 62 w 128"/>
                <a:gd name="T57" fmla="*/ 62 h 128"/>
                <a:gd name="T58" fmla="*/ 66 w 128"/>
                <a:gd name="T59" fmla="*/ 123 h 128"/>
                <a:gd name="T60" fmla="*/ 123 w 128"/>
                <a:gd name="T61" fmla="*/ 66 h 128"/>
                <a:gd name="T62" fmla="*/ 123 w 128"/>
                <a:gd name="T63" fmla="*/ 62 h 128"/>
                <a:gd name="T64" fmla="*/ 123 w 128"/>
                <a:gd name="T65" fmla="*/ 50 h 128"/>
                <a:gd name="T66" fmla="*/ 123 w 128"/>
                <a:gd name="T67" fmla="*/ 43 h 128"/>
                <a:gd name="T68" fmla="*/ 90 w 128"/>
                <a:gd name="T69" fmla="*/ 62 h 128"/>
                <a:gd name="T70" fmla="*/ 123 w 128"/>
                <a:gd name="T71" fmla="*/ 43 h 128"/>
                <a:gd name="T72" fmla="*/ 84 w 128"/>
                <a:gd name="T73" fmla="*/ 62 h 128"/>
                <a:gd name="T74" fmla="*/ 123 w 128"/>
                <a:gd name="T75" fmla="*/ 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128">
                  <a:moveTo>
                    <a:pt x="126" y="0"/>
                  </a:moveTo>
                  <a:cubicBezTo>
                    <a:pt x="2" y="0"/>
                    <a:pt x="2" y="0"/>
                    <a:pt x="2" y="0"/>
                  </a:cubicBezTo>
                  <a:cubicBezTo>
                    <a:pt x="1" y="0"/>
                    <a:pt x="0" y="1"/>
                    <a:pt x="0" y="2"/>
                  </a:cubicBezTo>
                  <a:cubicBezTo>
                    <a:pt x="0" y="126"/>
                    <a:pt x="0" y="126"/>
                    <a:pt x="0" y="126"/>
                  </a:cubicBezTo>
                  <a:cubicBezTo>
                    <a:pt x="0" y="127"/>
                    <a:pt x="1" y="128"/>
                    <a:pt x="2" y="128"/>
                  </a:cubicBezTo>
                  <a:cubicBezTo>
                    <a:pt x="126" y="128"/>
                    <a:pt x="126" y="128"/>
                    <a:pt x="126" y="128"/>
                  </a:cubicBezTo>
                  <a:cubicBezTo>
                    <a:pt x="127" y="128"/>
                    <a:pt x="128" y="127"/>
                    <a:pt x="128" y="126"/>
                  </a:cubicBezTo>
                  <a:cubicBezTo>
                    <a:pt x="128" y="2"/>
                    <a:pt x="128" y="2"/>
                    <a:pt x="128" y="2"/>
                  </a:cubicBezTo>
                  <a:cubicBezTo>
                    <a:pt x="128" y="1"/>
                    <a:pt x="127" y="0"/>
                    <a:pt x="126" y="0"/>
                  </a:cubicBezTo>
                  <a:close/>
                  <a:moveTo>
                    <a:pt x="66" y="5"/>
                  </a:moveTo>
                  <a:cubicBezTo>
                    <a:pt x="78" y="5"/>
                    <a:pt x="78" y="5"/>
                    <a:pt x="78" y="5"/>
                  </a:cubicBezTo>
                  <a:cubicBezTo>
                    <a:pt x="66" y="17"/>
                    <a:pt x="66" y="17"/>
                    <a:pt x="66" y="17"/>
                  </a:cubicBezTo>
                  <a:lnTo>
                    <a:pt x="66" y="5"/>
                  </a:lnTo>
                  <a:close/>
                  <a:moveTo>
                    <a:pt x="66" y="23"/>
                  </a:moveTo>
                  <a:cubicBezTo>
                    <a:pt x="85" y="5"/>
                    <a:pt x="85" y="5"/>
                    <a:pt x="85" y="5"/>
                  </a:cubicBezTo>
                  <a:cubicBezTo>
                    <a:pt x="99" y="5"/>
                    <a:pt x="99" y="5"/>
                    <a:pt x="99" y="5"/>
                  </a:cubicBezTo>
                  <a:cubicBezTo>
                    <a:pt x="66" y="38"/>
                    <a:pt x="66" y="38"/>
                    <a:pt x="66" y="38"/>
                  </a:cubicBezTo>
                  <a:lnTo>
                    <a:pt x="66" y="23"/>
                  </a:lnTo>
                  <a:close/>
                  <a:moveTo>
                    <a:pt x="66" y="44"/>
                  </a:moveTo>
                  <a:cubicBezTo>
                    <a:pt x="106" y="5"/>
                    <a:pt x="106" y="5"/>
                    <a:pt x="106" y="5"/>
                  </a:cubicBezTo>
                  <a:cubicBezTo>
                    <a:pt x="120" y="5"/>
                    <a:pt x="120" y="5"/>
                    <a:pt x="120" y="5"/>
                  </a:cubicBezTo>
                  <a:cubicBezTo>
                    <a:pt x="66" y="59"/>
                    <a:pt x="66" y="59"/>
                    <a:pt x="66" y="59"/>
                  </a:cubicBezTo>
                  <a:lnTo>
                    <a:pt x="66" y="44"/>
                  </a:lnTo>
                  <a:close/>
                  <a:moveTo>
                    <a:pt x="5" y="66"/>
                  </a:moveTo>
                  <a:cubicBezTo>
                    <a:pt x="17" y="66"/>
                    <a:pt x="17" y="66"/>
                    <a:pt x="17" y="66"/>
                  </a:cubicBezTo>
                  <a:cubicBezTo>
                    <a:pt x="5" y="78"/>
                    <a:pt x="5" y="78"/>
                    <a:pt x="5" y="78"/>
                  </a:cubicBezTo>
                  <a:lnTo>
                    <a:pt x="5" y="66"/>
                  </a:lnTo>
                  <a:close/>
                  <a:moveTo>
                    <a:pt x="5" y="85"/>
                  </a:moveTo>
                  <a:cubicBezTo>
                    <a:pt x="21" y="68"/>
                    <a:pt x="21" y="68"/>
                    <a:pt x="21" y="68"/>
                  </a:cubicBezTo>
                  <a:cubicBezTo>
                    <a:pt x="20" y="66"/>
                    <a:pt x="20" y="66"/>
                    <a:pt x="20" y="66"/>
                  </a:cubicBezTo>
                  <a:cubicBezTo>
                    <a:pt x="23" y="66"/>
                    <a:pt x="23" y="66"/>
                    <a:pt x="23" y="66"/>
                  </a:cubicBezTo>
                  <a:cubicBezTo>
                    <a:pt x="38" y="66"/>
                    <a:pt x="38" y="66"/>
                    <a:pt x="38" y="66"/>
                  </a:cubicBezTo>
                  <a:cubicBezTo>
                    <a:pt x="5" y="99"/>
                    <a:pt x="5" y="99"/>
                    <a:pt x="5" y="99"/>
                  </a:cubicBezTo>
                  <a:lnTo>
                    <a:pt x="5" y="85"/>
                  </a:lnTo>
                  <a:close/>
                  <a:moveTo>
                    <a:pt x="5" y="106"/>
                  </a:moveTo>
                  <a:cubicBezTo>
                    <a:pt x="44" y="66"/>
                    <a:pt x="44" y="66"/>
                    <a:pt x="44" y="66"/>
                  </a:cubicBezTo>
                  <a:cubicBezTo>
                    <a:pt x="58" y="66"/>
                    <a:pt x="58" y="66"/>
                    <a:pt x="58" y="66"/>
                  </a:cubicBezTo>
                  <a:cubicBezTo>
                    <a:pt x="5" y="120"/>
                    <a:pt x="5" y="120"/>
                    <a:pt x="5" y="120"/>
                  </a:cubicBezTo>
                  <a:lnTo>
                    <a:pt x="5" y="106"/>
                  </a:lnTo>
                  <a:close/>
                  <a:moveTo>
                    <a:pt x="62" y="123"/>
                  </a:moveTo>
                  <a:cubicBezTo>
                    <a:pt x="50" y="123"/>
                    <a:pt x="50" y="123"/>
                    <a:pt x="50" y="123"/>
                  </a:cubicBezTo>
                  <a:cubicBezTo>
                    <a:pt x="62" y="111"/>
                    <a:pt x="62" y="111"/>
                    <a:pt x="62" y="111"/>
                  </a:cubicBezTo>
                  <a:lnTo>
                    <a:pt x="62" y="123"/>
                  </a:lnTo>
                  <a:close/>
                  <a:moveTo>
                    <a:pt x="62" y="105"/>
                  </a:moveTo>
                  <a:cubicBezTo>
                    <a:pt x="43" y="123"/>
                    <a:pt x="43" y="123"/>
                    <a:pt x="43" y="123"/>
                  </a:cubicBezTo>
                  <a:cubicBezTo>
                    <a:pt x="29" y="123"/>
                    <a:pt x="29" y="123"/>
                    <a:pt x="29" y="123"/>
                  </a:cubicBezTo>
                  <a:cubicBezTo>
                    <a:pt x="62" y="90"/>
                    <a:pt x="62" y="90"/>
                    <a:pt x="62" y="90"/>
                  </a:cubicBezTo>
                  <a:lnTo>
                    <a:pt x="62" y="105"/>
                  </a:lnTo>
                  <a:close/>
                  <a:moveTo>
                    <a:pt x="62" y="84"/>
                  </a:moveTo>
                  <a:cubicBezTo>
                    <a:pt x="22" y="123"/>
                    <a:pt x="22" y="123"/>
                    <a:pt x="22" y="123"/>
                  </a:cubicBezTo>
                  <a:cubicBezTo>
                    <a:pt x="8" y="123"/>
                    <a:pt x="8" y="123"/>
                    <a:pt x="8" y="123"/>
                  </a:cubicBezTo>
                  <a:cubicBezTo>
                    <a:pt x="62" y="69"/>
                    <a:pt x="62" y="69"/>
                    <a:pt x="62" y="69"/>
                  </a:cubicBezTo>
                  <a:lnTo>
                    <a:pt x="62" y="84"/>
                  </a:lnTo>
                  <a:close/>
                  <a:moveTo>
                    <a:pt x="62" y="62"/>
                  </a:moveTo>
                  <a:cubicBezTo>
                    <a:pt x="5" y="62"/>
                    <a:pt x="5" y="62"/>
                    <a:pt x="5" y="62"/>
                  </a:cubicBezTo>
                  <a:cubicBezTo>
                    <a:pt x="5" y="5"/>
                    <a:pt x="5" y="5"/>
                    <a:pt x="5" y="5"/>
                  </a:cubicBezTo>
                  <a:cubicBezTo>
                    <a:pt x="62" y="5"/>
                    <a:pt x="62" y="5"/>
                    <a:pt x="62" y="5"/>
                  </a:cubicBezTo>
                  <a:lnTo>
                    <a:pt x="62" y="62"/>
                  </a:lnTo>
                  <a:close/>
                  <a:moveTo>
                    <a:pt x="123" y="123"/>
                  </a:moveTo>
                  <a:cubicBezTo>
                    <a:pt x="66" y="123"/>
                    <a:pt x="66" y="123"/>
                    <a:pt x="66" y="123"/>
                  </a:cubicBezTo>
                  <a:cubicBezTo>
                    <a:pt x="66" y="66"/>
                    <a:pt x="66" y="66"/>
                    <a:pt x="66" y="66"/>
                  </a:cubicBezTo>
                  <a:cubicBezTo>
                    <a:pt x="123" y="66"/>
                    <a:pt x="123" y="66"/>
                    <a:pt x="123" y="66"/>
                  </a:cubicBezTo>
                  <a:lnTo>
                    <a:pt x="123" y="123"/>
                  </a:lnTo>
                  <a:close/>
                  <a:moveTo>
                    <a:pt x="123" y="62"/>
                  </a:moveTo>
                  <a:cubicBezTo>
                    <a:pt x="111" y="62"/>
                    <a:pt x="111" y="62"/>
                    <a:pt x="111" y="62"/>
                  </a:cubicBezTo>
                  <a:cubicBezTo>
                    <a:pt x="123" y="50"/>
                    <a:pt x="123" y="50"/>
                    <a:pt x="123" y="50"/>
                  </a:cubicBezTo>
                  <a:lnTo>
                    <a:pt x="123" y="62"/>
                  </a:lnTo>
                  <a:close/>
                  <a:moveTo>
                    <a:pt x="123" y="43"/>
                  </a:moveTo>
                  <a:cubicBezTo>
                    <a:pt x="105" y="62"/>
                    <a:pt x="105" y="62"/>
                    <a:pt x="105" y="62"/>
                  </a:cubicBezTo>
                  <a:cubicBezTo>
                    <a:pt x="90" y="62"/>
                    <a:pt x="90" y="62"/>
                    <a:pt x="90" y="62"/>
                  </a:cubicBezTo>
                  <a:cubicBezTo>
                    <a:pt x="123" y="29"/>
                    <a:pt x="123" y="29"/>
                    <a:pt x="123" y="29"/>
                  </a:cubicBezTo>
                  <a:lnTo>
                    <a:pt x="123" y="43"/>
                  </a:lnTo>
                  <a:close/>
                  <a:moveTo>
                    <a:pt x="123" y="22"/>
                  </a:moveTo>
                  <a:cubicBezTo>
                    <a:pt x="84" y="62"/>
                    <a:pt x="84" y="62"/>
                    <a:pt x="84" y="62"/>
                  </a:cubicBezTo>
                  <a:cubicBezTo>
                    <a:pt x="69" y="62"/>
                    <a:pt x="69" y="62"/>
                    <a:pt x="69" y="62"/>
                  </a:cubicBezTo>
                  <a:cubicBezTo>
                    <a:pt x="123" y="8"/>
                    <a:pt x="123" y="8"/>
                    <a:pt x="123" y="8"/>
                  </a:cubicBezTo>
                  <a:lnTo>
                    <a:pt x="123"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 name="Freeform 20"/>
            <p:cNvSpPr>
              <a:spLocks noEditPoints="1"/>
            </p:cNvSpPr>
            <p:nvPr/>
          </p:nvSpPr>
          <p:spPr bwMode="auto">
            <a:xfrm>
              <a:off x="2342" y="3606"/>
              <a:ext cx="135" cy="138"/>
            </a:xfrm>
            <a:custGeom>
              <a:avLst/>
              <a:gdLst>
                <a:gd name="T0" fmla="*/ 28 w 57"/>
                <a:gd name="T1" fmla="*/ 0 h 58"/>
                <a:gd name="T2" fmla="*/ 0 w 57"/>
                <a:gd name="T3" fmla="*/ 29 h 58"/>
                <a:gd name="T4" fmla="*/ 28 w 57"/>
                <a:gd name="T5" fmla="*/ 58 h 58"/>
                <a:gd name="T6" fmla="*/ 57 w 57"/>
                <a:gd name="T7" fmla="*/ 29 h 58"/>
                <a:gd name="T8" fmla="*/ 28 w 57"/>
                <a:gd name="T9" fmla="*/ 0 h 58"/>
                <a:gd name="T10" fmla="*/ 45 w 57"/>
                <a:gd name="T11" fmla="*/ 46 h 58"/>
                <a:gd name="T12" fmla="*/ 28 w 57"/>
                <a:gd name="T13" fmla="*/ 53 h 58"/>
                <a:gd name="T14" fmla="*/ 11 w 57"/>
                <a:gd name="T15" fmla="*/ 46 h 58"/>
                <a:gd name="T16" fmla="*/ 4 w 57"/>
                <a:gd name="T17" fmla="*/ 29 h 58"/>
                <a:gd name="T18" fmla="*/ 11 w 57"/>
                <a:gd name="T19" fmla="*/ 12 h 58"/>
                <a:gd name="T20" fmla="*/ 28 w 57"/>
                <a:gd name="T21" fmla="*/ 5 h 58"/>
                <a:gd name="T22" fmla="*/ 45 w 57"/>
                <a:gd name="T23" fmla="*/ 12 h 58"/>
                <a:gd name="T24" fmla="*/ 52 w 57"/>
                <a:gd name="T25" fmla="*/ 29 h 58"/>
                <a:gd name="T26" fmla="*/ 45 w 57"/>
                <a:gd name="T27" fmla="*/ 46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 h="58">
                  <a:moveTo>
                    <a:pt x="28" y="0"/>
                  </a:moveTo>
                  <a:cubicBezTo>
                    <a:pt x="13" y="0"/>
                    <a:pt x="0" y="13"/>
                    <a:pt x="0" y="29"/>
                  </a:cubicBezTo>
                  <a:cubicBezTo>
                    <a:pt x="0" y="45"/>
                    <a:pt x="13" y="58"/>
                    <a:pt x="28" y="58"/>
                  </a:cubicBezTo>
                  <a:cubicBezTo>
                    <a:pt x="44" y="58"/>
                    <a:pt x="57" y="45"/>
                    <a:pt x="57" y="29"/>
                  </a:cubicBezTo>
                  <a:cubicBezTo>
                    <a:pt x="57" y="13"/>
                    <a:pt x="44" y="0"/>
                    <a:pt x="28" y="0"/>
                  </a:cubicBezTo>
                  <a:close/>
                  <a:moveTo>
                    <a:pt x="45" y="46"/>
                  </a:moveTo>
                  <a:cubicBezTo>
                    <a:pt x="41" y="51"/>
                    <a:pt x="35" y="53"/>
                    <a:pt x="28" y="53"/>
                  </a:cubicBezTo>
                  <a:cubicBezTo>
                    <a:pt x="22" y="53"/>
                    <a:pt x="16" y="51"/>
                    <a:pt x="11" y="46"/>
                  </a:cubicBezTo>
                  <a:cubicBezTo>
                    <a:pt x="7" y="42"/>
                    <a:pt x="4" y="35"/>
                    <a:pt x="4" y="29"/>
                  </a:cubicBezTo>
                  <a:cubicBezTo>
                    <a:pt x="4" y="23"/>
                    <a:pt x="7" y="17"/>
                    <a:pt x="11" y="12"/>
                  </a:cubicBezTo>
                  <a:cubicBezTo>
                    <a:pt x="16" y="7"/>
                    <a:pt x="22" y="5"/>
                    <a:pt x="28" y="5"/>
                  </a:cubicBezTo>
                  <a:cubicBezTo>
                    <a:pt x="35" y="5"/>
                    <a:pt x="41" y="7"/>
                    <a:pt x="45" y="12"/>
                  </a:cubicBezTo>
                  <a:cubicBezTo>
                    <a:pt x="50" y="17"/>
                    <a:pt x="52" y="23"/>
                    <a:pt x="52" y="29"/>
                  </a:cubicBezTo>
                  <a:cubicBezTo>
                    <a:pt x="52" y="35"/>
                    <a:pt x="50" y="42"/>
                    <a:pt x="45"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 name="Freeform 21"/>
            <p:cNvSpPr>
              <a:spLocks noEditPoints="1"/>
            </p:cNvSpPr>
            <p:nvPr/>
          </p:nvSpPr>
          <p:spPr bwMode="auto">
            <a:xfrm>
              <a:off x="2174" y="3606"/>
              <a:ext cx="135" cy="138"/>
            </a:xfrm>
            <a:custGeom>
              <a:avLst/>
              <a:gdLst>
                <a:gd name="T0" fmla="*/ 29 w 57"/>
                <a:gd name="T1" fmla="*/ 0 h 58"/>
                <a:gd name="T2" fmla="*/ 0 w 57"/>
                <a:gd name="T3" fmla="*/ 29 h 58"/>
                <a:gd name="T4" fmla="*/ 29 w 57"/>
                <a:gd name="T5" fmla="*/ 58 h 58"/>
                <a:gd name="T6" fmla="*/ 57 w 57"/>
                <a:gd name="T7" fmla="*/ 29 h 58"/>
                <a:gd name="T8" fmla="*/ 29 w 57"/>
                <a:gd name="T9" fmla="*/ 0 h 58"/>
                <a:gd name="T10" fmla="*/ 5 w 57"/>
                <a:gd name="T11" fmla="*/ 25 h 58"/>
                <a:gd name="T12" fmla="*/ 12 w 57"/>
                <a:gd name="T13" fmla="*/ 12 h 58"/>
                <a:gd name="T14" fmla="*/ 25 w 57"/>
                <a:gd name="T15" fmla="*/ 5 h 58"/>
                <a:gd name="T16" fmla="*/ 29 w 57"/>
                <a:gd name="T17" fmla="*/ 4 h 58"/>
                <a:gd name="T18" fmla="*/ 4 w 57"/>
                <a:gd name="T19" fmla="*/ 29 h 58"/>
                <a:gd name="T20" fmla="*/ 5 w 57"/>
                <a:gd name="T21" fmla="*/ 25 h 58"/>
                <a:gd name="T22" fmla="*/ 9 w 57"/>
                <a:gd name="T23" fmla="*/ 43 h 58"/>
                <a:gd name="T24" fmla="*/ 5 w 57"/>
                <a:gd name="T25" fmla="*/ 36 h 58"/>
                <a:gd name="T26" fmla="*/ 5 w 57"/>
                <a:gd name="T27" fmla="*/ 35 h 58"/>
                <a:gd name="T28" fmla="*/ 34 w 57"/>
                <a:gd name="T29" fmla="*/ 6 h 58"/>
                <a:gd name="T30" fmla="*/ 35 w 57"/>
                <a:gd name="T31" fmla="*/ 6 h 58"/>
                <a:gd name="T32" fmla="*/ 43 w 57"/>
                <a:gd name="T33" fmla="*/ 9 h 58"/>
                <a:gd name="T34" fmla="*/ 44 w 57"/>
                <a:gd name="T35" fmla="*/ 10 h 58"/>
                <a:gd name="T36" fmla="*/ 10 w 57"/>
                <a:gd name="T37" fmla="*/ 44 h 58"/>
                <a:gd name="T38" fmla="*/ 9 w 57"/>
                <a:gd name="T39" fmla="*/ 43 h 58"/>
                <a:gd name="T40" fmla="*/ 52 w 57"/>
                <a:gd name="T41" fmla="*/ 33 h 58"/>
                <a:gd name="T42" fmla="*/ 46 w 57"/>
                <a:gd name="T43" fmla="*/ 46 h 58"/>
                <a:gd name="T44" fmla="*/ 33 w 57"/>
                <a:gd name="T45" fmla="*/ 53 h 58"/>
                <a:gd name="T46" fmla="*/ 28 w 57"/>
                <a:gd name="T47" fmla="*/ 54 h 58"/>
                <a:gd name="T48" fmla="*/ 53 w 57"/>
                <a:gd name="T49" fmla="*/ 29 h 58"/>
                <a:gd name="T50" fmla="*/ 52 w 57"/>
                <a:gd name="T51" fmla="*/ 33 h 58"/>
                <a:gd name="T52" fmla="*/ 52 w 57"/>
                <a:gd name="T53" fmla="*/ 23 h 58"/>
                <a:gd name="T54" fmla="*/ 23 w 57"/>
                <a:gd name="T55" fmla="*/ 52 h 58"/>
                <a:gd name="T56" fmla="*/ 22 w 57"/>
                <a:gd name="T57" fmla="*/ 52 h 58"/>
                <a:gd name="T58" fmla="*/ 15 w 57"/>
                <a:gd name="T59" fmla="*/ 49 h 58"/>
                <a:gd name="T60" fmla="*/ 13 w 57"/>
                <a:gd name="T61" fmla="*/ 48 h 58"/>
                <a:gd name="T62" fmla="*/ 47 w 57"/>
                <a:gd name="T63" fmla="*/ 14 h 58"/>
                <a:gd name="T64" fmla="*/ 48 w 57"/>
                <a:gd name="T65" fmla="*/ 15 h 58"/>
                <a:gd name="T66" fmla="*/ 52 w 57"/>
                <a:gd name="T67"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 h="58">
                  <a:moveTo>
                    <a:pt x="29" y="0"/>
                  </a:moveTo>
                  <a:cubicBezTo>
                    <a:pt x="13" y="0"/>
                    <a:pt x="0" y="13"/>
                    <a:pt x="0" y="29"/>
                  </a:cubicBezTo>
                  <a:cubicBezTo>
                    <a:pt x="0" y="45"/>
                    <a:pt x="13" y="58"/>
                    <a:pt x="29" y="58"/>
                  </a:cubicBezTo>
                  <a:cubicBezTo>
                    <a:pt x="44" y="58"/>
                    <a:pt x="57" y="45"/>
                    <a:pt x="57" y="29"/>
                  </a:cubicBezTo>
                  <a:cubicBezTo>
                    <a:pt x="57" y="13"/>
                    <a:pt x="44" y="0"/>
                    <a:pt x="29" y="0"/>
                  </a:cubicBezTo>
                  <a:close/>
                  <a:moveTo>
                    <a:pt x="5" y="25"/>
                  </a:moveTo>
                  <a:cubicBezTo>
                    <a:pt x="6" y="20"/>
                    <a:pt x="8" y="16"/>
                    <a:pt x="12" y="12"/>
                  </a:cubicBezTo>
                  <a:cubicBezTo>
                    <a:pt x="15" y="8"/>
                    <a:pt x="20" y="6"/>
                    <a:pt x="25" y="5"/>
                  </a:cubicBezTo>
                  <a:cubicBezTo>
                    <a:pt x="29" y="4"/>
                    <a:pt x="29" y="4"/>
                    <a:pt x="29" y="4"/>
                  </a:cubicBezTo>
                  <a:cubicBezTo>
                    <a:pt x="4" y="29"/>
                    <a:pt x="4" y="29"/>
                    <a:pt x="4" y="29"/>
                  </a:cubicBezTo>
                  <a:lnTo>
                    <a:pt x="5" y="25"/>
                  </a:lnTo>
                  <a:close/>
                  <a:moveTo>
                    <a:pt x="9" y="43"/>
                  </a:moveTo>
                  <a:cubicBezTo>
                    <a:pt x="7" y="41"/>
                    <a:pt x="6" y="38"/>
                    <a:pt x="5" y="36"/>
                  </a:cubicBezTo>
                  <a:cubicBezTo>
                    <a:pt x="5" y="35"/>
                    <a:pt x="5" y="35"/>
                    <a:pt x="5" y="35"/>
                  </a:cubicBezTo>
                  <a:cubicBezTo>
                    <a:pt x="34" y="6"/>
                    <a:pt x="34" y="6"/>
                    <a:pt x="34" y="6"/>
                  </a:cubicBezTo>
                  <a:cubicBezTo>
                    <a:pt x="35" y="6"/>
                    <a:pt x="35" y="6"/>
                    <a:pt x="35" y="6"/>
                  </a:cubicBezTo>
                  <a:cubicBezTo>
                    <a:pt x="38" y="7"/>
                    <a:pt x="40" y="8"/>
                    <a:pt x="43" y="9"/>
                  </a:cubicBezTo>
                  <a:cubicBezTo>
                    <a:pt x="44" y="10"/>
                    <a:pt x="44" y="10"/>
                    <a:pt x="44" y="10"/>
                  </a:cubicBezTo>
                  <a:cubicBezTo>
                    <a:pt x="10" y="44"/>
                    <a:pt x="10" y="44"/>
                    <a:pt x="10" y="44"/>
                  </a:cubicBezTo>
                  <a:lnTo>
                    <a:pt x="9" y="43"/>
                  </a:lnTo>
                  <a:close/>
                  <a:moveTo>
                    <a:pt x="52" y="33"/>
                  </a:moveTo>
                  <a:cubicBezTo>
                    <a:pt x="52" y="38"/>
                    <a:pt x="49" y="43"/>
                    <a:pt x="46" y="46"/>
                  </a:cubicBezTo>
                  <a:cubicBezTo>
                    <a:pt x="42" y="50"/>
                    <a:pt x="38" y="52"/>
                    <a:pt x="33" y="53"/>
                  </a:cubicBezTo>
                  <a:cubicBezTo>
                    <a:pt x="28" y="54"/>
                    <a:pt x="28" y="54"/>
                    <a:pt x="28" y="54"/>
                  </a:cubicBezTo>
                  <a:cubicBezTo>
                    <a:pt x="53" y="29"/>
                    <a:pt x="53" y="29"/>
                    <a:pt x="53" y="29"/>
                  </a:cubicBezTo>
                  <a:lnTo>
                    <a:pt x="52" y="33"/>
                  </a:lnTo>
                  <a:close/>
                  <a:moveTo>
                    <a:pt x="52" y="23"/>
                  </a:moveTo>
                  <a:cubicBezTo>
                    <a:pt x="23" y="52"/>
                    <a:pt x="23" y="52"/>
                    <a:pt x="23" y="52"/>
                  </a:cubicBezTo>
                  <a:cubicBezTo>
                    <a:pt x="22" y="52"/>
                    <a:pt x="22" y="52"/>
                    <a:pt x="22" y="52"/>
                  </a:cubicBezTo>
                  <a:cubicBezTo>
                    <a:pt x="19" y="51"/>
                    <a:pt x="17" y="50"/>
                    <a:pt x="15" y="49"/>
                  </a:cubicBezTo>
                  <a:cubicBezTo>
                    <a:pt x="13" y="48"/>
                    <a:pt x="13" y="48"/>
                    <a:pt x="13" y="48"/>
                  </a:cubicBezTo>
                  <a:cubicBezTo>
                    <a:pt x="47" y="14"/>
                    <a:pt x="47" y="14"/>
                    <a:pt x="47" y="14"/>
                  </a:cubicBezTo>
                  <a:cubicBezTo>
                    <a:pt x="48" y="15"/>
                    <a:pt x="48" y="15"/>
                    <a:pt x="48" y="15"/>
                  </a:cubicBezTo>
                  <a:cubicBezTo>
                    <a:pt x="50" y="17"/>
                    <a:pt x="51" y="20"/>
                    <a:pt x="52"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 name="Freeform 22"/>
            <p:cNvSpPr>
              <a:spLocks noEditPoints="1"/>
            </p:cNvSpPr>
            <p:nvPr/>
          </p:nvSpPr>
          <p:spPr bwMode="auto">
            <a:xfrm>
              <a:off x="1628" y="3524"/>
              <a:ext cx="189" cy="303"/>
            </a:xfrm>
            <a:custGeom>
              <a:avLst/>
              <a:gdLst>
                <a:gd name="T0" fmla="*/ 79 w 80"/>
                <a:gd name="T1" fmla="*/ 121 h 128"/>
                <a:gd name="T2" fmla="*/ 80 w 80"/>
                <a:gd name="T3" fmla="*/ 119 h 128"/>
                <a:gd name="T4" fmla="*/ 80 w 80"/>
                <a:gd name="T5" fmla="*/ 100 h 128"/>
                <a:gd name="T6" fmla="*/ 77 w 80"/>
                <a:gd name="T7" fmla="*/ 98 h 128"/>
                <a:gd name="T8" fmla="*/ 59 w 80"/>
                <a:gd name="T9" fmla="*/ 103 h 128"/>
                <a:gd name="T10" fmla="*/ 51 w 80"/>
                <a:gd name="T11" fmla="*/ 101 h 128"/>
                <a:gd name="T12" fmla="*/ 48 w 80"/>
                <a:gd name="T13" fmla="*/ 98 h 128"/>
                <a:gd name="T14" fmla="*/ 47 w 80"/>
                <a:gd name="T15" fmla="*/ 85 h 128"/>
                <a:gd name="T16" fmla="*/ 47 w 80"/>
                <a:gd name="T17" fmla="*/ 55 h 128"/>
                <a:gd name="T18" fmla="*/ 74 w 80"/>
                <a:gd name="T19" fmla="*/ 55 h 128"/>
                <a:gd name="T20" fmla="*/ 76 w 80"/>
                <a:gd name="T21" fmla="*/ 53 h 128"/>
                <a:gd name="T22" fmla="*/ 76 w 80"/>
                <a:gd name="T23" fmla="*/ 34 h 128"/>
                <a:gd name="T24" fmla="*/ 74 w 80"/>
                <a:gd name="T25" fmla="*/ 31 h 128"/>
                <a:gd name="T26" fmla="*/ 47 w 80"/>
                <a:gd name="T27" fmla="*/ 31 h 128"/>
                <a:gd name="T28" fmla="*/ 47 w 80"/>
                <a:gd name="T29" fmla="*/ 2 h 128"/>
                <a:gd name="T30" fmla="*/ 44 w 80"/>
                <a:gd name="T31" fmla="*/ 0 h 128"/>
                <a:gd name="T32" fmla="*/ 27 w 80"/>
                <a:gd name="T33" fmla="*/ 0 h 128"/>
                <a:gd name="T34" fmla="*/ 25 w 80"/>
                <a:gd name="T35" fmla="*/ 2 h 128"/>
                <a:gd name="T36" fmla="*/ 21 w 80"/>
                <a:gd name="T37" fmla="*/ 17 h 128"/>
                <a:gd name="T38" fmla="*/ 13 w 80"/>
                <a:gd name="T39" fmla="*/ 27 h 128"/>
                <a:gd name="T40" fmla="*/ 1 w 80"/>
                <a:gd name="T41" fmla="*/ 33 h 128"/>
                <a:gd name="T42" fmla="*/ 0 w 80"/>
                <a:gd name="T43" fmla="*/ 35 h 128"/>
                <a:gd name="T44" fmla="*/ 0 w 80"/>
                <a:gd name="T45" fmla="*/ 53 h 128"/>
                <a:gd name="T46" fmla="*/ 2 w 80"/>
                <a:gd name="T47" fmla="*/ 55 h 128"/>
                <a:gd name="T48" fmla="*/ 13 w 80"/>
                <a:gd name="T49" fmla="*/ 55 h 128"/>
                <a:gd name="T50" fmla="*/ 13 w 80"/>
                <a:gd name="T51" fmla="*/ 96 h 128"/>
                <a:gd name="T52" fmla="*/ 15 w 80"/>
                <a:gd name="T53" fmla="*/ 110 h 128"/>
                <a:gd name="T54" fmla="*/ 22 w 80"/>
                <a:gd name="T55" fmla="*/ 119 h 128"/>
                <a:gd name="T56" fmla="*/ 34 w 80"/>
                <a:gd name="T57" fmla="*/ 126 h 128"/>
                <a:gd name="T58" fmla="*/ 50 w 80"/>
                <a:gd name="T59" fmla="*/ 128 h 128"/>
                <a:gd name="T60" fmla="*/ 64 w 80"/>
                <a:gd name="T61" fmla="*/ 126 h 128"/>
                <a:gd name="T62" fmla="*/ 78 w 80"/>
                <a:gd name="T63" fmla="*/ 121 h 128"/>
                <a:gd name="T64" fmla="*/ 79 w 80"/>
                <a:gd name="T65" fmla="*/ 121 h 128"/>
                <a:gd name="T66" fmla="*/ 76 w 80"/>
                <a:gd name="T67" fmla="*/ 118 h 128"/>
                <a:gd name="T68" fmla="*/ 75 w 80"/>
                <a:gd name="T69" fmla="*/ 118 h 128"/>
                <a:gd name="T70" fmla="*/ 63 w 80"/>
                <a:gd name="T71" fmla="*/ 122 h 128"/>
                <a:gd name="T72" fmla="*/ 50 w 80"/>
                <a:gd name="T73" fmla="*/ 123 h 128"/>
                <a:gd name="T74" fmla="*/ 35 w 80"/>
                <a:gd name="T75" fmla="*/ 121 h 128"/>
                <a:gd name="T76" fmla="*/ 25 w 80"/>
                <a:gd name="T77" fmla="*/ 116 h 128"/>
                <a:gd name="T78" fmla="*/ 19 w 80"/>
                <a:gd name="T79" fmla="*/ 108 h 128"/>
                <a:gd name="T80" fmla="*/ 18 w 80"/>
                <a:gd name="T81" fmla="*/ 96 h 128"/>
                <a:gd name="T82" fmla="*/ 18 w 80"/>
                <a:gd name="T83" fmla="*/ 51 h 128"/>
                <a:gd name="T84" fmla="*/ 4 w 80"/>
                <a:gd name="T85" fmla="*/ 51 h 128"/>
                <a:gd name="T86" fmla="*/ 4 w 80"/>
                <a:gd name="T87" fmla="*/ 37 h 128"/>
                <a:gd name="T88" fmla="*/ 5 w 80"/>
                <a:gd name="T89" fmla="*/ 37 h 128"/>
                <a:gd name="T90" fmla="*/ 16 w 80"/>
                <a:gd name="T91" fmla="*/ 30 h 128"/>
                <a:gd name="T92" fmla="*/ 25 w 80"/>
                <a:gd name="T93" fmla="*/ 19 h 128"/>
                <a:gd name="T94" fmla="*/ 29 w 80"/>
                <a:gd name="T95" fmla="*/ 6 h 128"/>
                <a:gd name="T96" fmla="*/ 29 w 80"/>
                <a:gd name="T97" fmla="*/ 5 h 128"/>
                <a:gd name="T98" fmla="*/ 42 w 80"/>
                <a:gd name="T99" fmla="*/ 5 h 128"/>
                <a:gd name="T100" fmla="*/ 42 w 80"/>
                <a:gd name="T101" fmla="*/ 36 h 128"/>
                <a:gd name="T102" fmla="*/ 72 w 80"/>
                <a:gd name="T103" fmla="*/ 36 h 128"/>
                <a:gd name="T104" fmla="*/ 72 w 80"/>
                <a:gd name="T105" fmla="*/ 51 h 128"/>
                <a:gd name="T106" fmla="*/ 42 w 80"/>
                <a:gd name="T107" fmla="*/ 51 h 128"/>
                <a:gd name="T108" fmla="*/ 42 w 80"/>
                <a:gd name="T109" fmla="*/ 85 h 128"/>
                <a:gd name="T110" fmla="*/ 43 w 80"/>
                <a:gd name="T111" fmla="*/ 99 h 128"/>
                <a:gd name="T112" fmla="*/ 49 w 80"/>
                <a:gd name="T113" fmla="*/ 105 h 128"/>
                <a:gd name="T114" fmla="*/ 74 w 80"/>
                <a:gd name="T115" fmla="*/ 105 h 128"/>
                <a:gd name="T116" fmla="*/ 76 w 80"/>
                <a:gd name="T117" fmla="*/ 104 h 128"/>
                <a:gd name="T118" fmla="*/ 76 w 80"/>
                <a:gd name="T119" fmla="*/ 11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 h="128">
                  <a:moveTo>
                    <a:pt x="79" y="121"/>
                  </a:moveTo>
                  <a:cubicBezTo>
                    <a:pt x="80" y="121"/>
                    <a:pt x="80" y="120"/>
                    <a:pt x="80" y="119"/>
                  </a:cubicBezTo>
                  <a:cubicBezTo>
                    <a:pt x="80" y="100"/>
                    <a:pt x="80" y="100"/>
                    <a:pt x="80" y="100"/>
                  </a:cubicBezTo>
                  <a:cubicBezTo>
                    <a:pt x="80" y="98"/>
                    <a:pt x="78" y="97"/>
                    <a:pt x="77" y="98"/>
                  </a:cubicBezTo>
                  <a:cubicBezTo>
                    <a:pt x="71" y="101"/>
                    <a:pt x="65" y="103"/>
                    <a:pt x="59" y="103"/>
                  </a:cubicBezTo>
                  <a:cubicBezTo>
                    <a:pt x="56" y="103"/>
                    <a:pt x="53" y="103"/>
                    <a:pt x="51" y="101"/>
                  </a:cubicBezTo>
                  <a:cubicBezTo>
                    <a:pt x="49" y="100"/>
                    <a:pt x="48" y="99"/>
                    <a:pt x="48" y="98"/>
                  </a:cubicBezTo>
                  <a:cubicBezTo>
                    <a:pt x="47" y="96"/>
                    <a:pt x="47" y="93"/>
                    <a:pt x="47" y="85"/>
                  </a:cubicBezTo>
                  <a:cubicBezTo>
                    <a:pt x="47" y="55"/>
                    <a:pt x="47" y="55"/>
                    <a:pt x="47" y="55"/>
                  </a:cubicBezTo>
                  <a:cubicBezTo>
                    <a:pt x="74" y="55"/>
                    <a:pt x="74" y="55"/>
                    <a:pt x="74" y="55"/>
                  </a:cubicBezTo>
                  <a:cubicBezTo>
                    <a:pt x="75" y="55"/>
                    <a:pt x="76" y="54"/>
                    <a:pt x="76" y="53"/>
                  </a:cubicBezTo>
                  <a:cubicBezTo>
                    <a:pt x="76" y="34"/>
                    <a:pt x="76" y="34"/>
                    <a:pt x="76" y="34"/>
                  </a:cubicBezTo>
                  <a:cubicBezTo>
                    <a:pt x="76" y="32"/>
                    <a:pt x="75" y="31"/>
                    <a:pt x="74" y="31"/>
                  </a:cubicBezTo>
                  <a:cubicBezTo>
                    <a:pt x="47" y="31"/>
                    <a:pt x="47" y="31"/>
                    <a:pt x="47" y="31"/>
                  </a:cubicBezTo>
                  <a:cubicBezTo>
                    <a:pt x="47" y="2"/>
                    <a:pt x="47" y="2"/>
                    <a:pt x="47" y="2"/>
                  </a:cubicBezTo>
                  <a:cubicBezTo>
                    <a:pt x="47" y="1"/>
                    <a:pt x="46" y="0"/>
                    <a:pt x="44" y="0"/>
                  </a:cubicBezTo>
                  <a:cubicBezTo>
                    <a:pt x="27" y="0"/>
                    <a:pt x="27" y="0"/>
                    <a:pt x="27" y="0"/>
                  </a:cubicBezTo>
                  <a:cubicBezTo>
                    <a:pt x="26" y="0"/>
                    <a:pt x="25" y="1"/>
                    <a:pt x="25" y="2"/>
                  </a:cubicBezTo>
                  <a:cubicBezTo>
                    <a:pt x="24" y="8"/>
                    <a:pt x="23" y="13"/>
                    <a:pt x="21" y="17"/>
                  </a:cubicBezTo>
                  <a:cubicBezTo>
                    <a:pt x="19" y="21"/>
                    <a:pt x="16" y="24"/>
                    <a:pt x="13" y="27"/>
                  </a:cubicBezTo>
                  <a:cubicBezTo>
                    <a:pt x="10" y="30"/>
                    <a:pt x="6" y="32"/>
                    <a:pt x="1" y="33"/>
                  </a:cubicBezTo>
                  <a:cubicBezTo>
                    <a:pt x="0" y="33"/>
                    <a:pt x="0" y="34"/>
                    <a:pt x="0" y="35"/>
                  </a:cubicBezTo>
                  <a:cubicBezTo>
                    <a:pt x="0" y="53"/>
                    <a:pt x="0" y="53"/>
                    <a:pt x="0" y="53"/>
                  </a:cubicBezTo>
                  <a:cubicBezTo>
                    <a:pt x="0" y="54"/>
                    <a:pt x="1" y="55"/>
                    <a:pt x="2" y="55"/>
                  </a:cubicBezTo>
                  <a:cubicBezTo>
                    <a:pt x="13" y="55"/>
                    <a:pt x="13" y="55"/>
                    <a:pt x="13" y="55"/>
                  </a:cubicBezTo>
                  <a:cubicBezTo>
                    <a:pt x="13" y="96"/>
                    <a:pt x="13" y="96"/>
                    <a:pt x="13" y="96"/>
                  </a:cubicBezTo>
                  <a:cubicBezTo>
                    <a:pt x="13" y="102"/>
                    <a:pt x="14" y="107"/>
                    <a:pt x="15" y="110"/>
                  </a:cubicBezTo>
                  <a:cubicBezTo>
                    <a:pt x="16" y="113"/>
                    <a:pt x="19" y="116"/>
                    <a:pt x="22" y="119"/>
                  </a:cubicBezTo>
                  <a:cubicBezTo>
                    <a:pt x="25" y="122"/>
                    <a:pt x="29" y="124"/>
                    <a:pt x="34" y="126"/>
                  </a:cubicBezTo>
                  <a:cubicBezTo>
                    <a:pt x="39" y="127"/>
                    <a:pt x="44" y="128"/>
                    <a:pt x="50" y="128"/>
                  </a:cubicBezTo>
                  <a:cubicBezTo>
                    <a:pt x="55" y="128"/>
                    <a:pt x="60" y="127"/>
                    <a:pt x="64" y="126"/>
                  </a:cubicBezTo>
                  <a:cubicBezTo>
                    <a:pt x="68" y="125"/>
                    <a:pt x="73" y="124"/>
                    <a:pt x="78" y="121"/>
                  </a:cubicBezTo>
                  <a:lnTo>
                    <a:pt x="79" y="121"/>
                  </a:lnTo>
                  <a:close/>
                  <a:moveTo>
                    <a:pt x="76" y="118"/>
                  </a:moveTo>
                  <a:cubicBezTo>
                    <a:pt x="75" y="118"/>
                    <a:pt x="75" y="118"/>
                    <a:pt x="75" y="118"/>
                  </a:cubicBezTo>
                  <a:cubicBezTo>
                    <a:pt x="71" y="120"/>
                    <a:pt x="67" y="121"/>
                    <a:pt x="63" y="122"/>
                  </a:cubicBezTo>
                  <a:cubicBezTo>
                    <a:pt x="59" y="123"/>
                    <a:pt x="54" y="123"/>
                    <a:pt x="50" y="123"/>
                  </a:cubicBezTo>
                  <a:cubicBezTo>
                    <a:pt x="44" y="123"/>
                    <a:pt x="40" y="123"/>
                    <a:pt x="35" y="121"/>
                  </a:cubicBezTo>
                  <a:cubicBezTo>
                    <a:pt x="31" y="120"/>
                    <a:pt x="28" y="118"/>
                    <a:pt x="25" y="116"/>
                  </a:cubicBezTo>
                  <a:cubicBezTo>
                    <a:pt x="22" y="113"/>
                    <a:pt x="20" y="111"/>
                    <a:pt x="19" y="108"/>
                  </a:cubicBezTo>
                  <a:cubicBezTo>
                    <a:pt x="18" y="106"/>
                    <a:pt x="18" y="102"/>
                    <a:pt x="18" y="96"/>
                  </a:cubicBezTo>
                  <a:cubicBezTo>
                    <a:pt x="18" y="51"/>
                    <a:pt x="18" y="51"/>
                    <a:pt x="18" y="51"/>
                  </a:cubicBezTo>
                  <a:cubicBezTo>
                    <a:pt x="4" y="51"/>
                    <a:pt x="4" y="51"/>
                    <a:pt x="4" y="51"/>
                  </a:cubicBezTo>
                  <a:cubicBezTo>
                    <a:pt x="4" y="37"/>
                    <a:pt x="4" y="37"/>
                    <a:pt x="4" y="37"/>
                  </a:cubicBezTo>
                  <a:cubicBezTo>
                    <a:pt x="5" y="37"/>
                    <a:pt x="5" y="37"/>
                    <a:pt x="5" y="37"/>
                  </a:cubicBezTo>
                  <a:cubicBezTo>
                    <a:pt x="9" y="35"/>
                    <a:pt x="13" y="33"/>
                    <a:pt x="16" y="30"/>
                  </a:cubicBezTo>
                  <a:cubicBezTo>
                    <a:pt x="20" y="27"/>
                    <a:pt x="22" y="23"/>
                    <a:pt x="25" y="19"/>
                  </a:cubicBezTo>
                  <a:cubicBezTo>
                    <a:pt x="27" y="15"/>
                    <a:pt x="28" y="11"/>
                    <a:pt x="29" y="6"/>
                  </a:cubicBezTo>
                  <a:cubicBezTo>
                    <a:pt x="29" y="5"/>
                    <a:pt x="29" y="5"/>
                    <a:pt x="29" y="5"/>
                  </a:cubicBezTo>
                  <a:cubicBezTo>
                    <a:pt x="42" y="5"/>
                    <a:pt x="42" y="5"/>
                    <a:pt x="42" y="5"/>
                  </a:cubicBezTo>
                  <a:cubicBezTo>
                    <a:pt x="42" y="36"/>
                    <a:pt x="42" y="36"/>
                    <a:pt x="42" y="36"/>
                  </a:cubicBezTo>
                  <a:cubicBezTo>
                    <a:pt x="72" y="36"/>
                    <a:pt x="72" y="36"/>
                    <a:pt x="72" y="36"/>
                  </a:cubicBezTo>
                  <a:cubicBezTo>
                    <a:pt x="72" y="51"/>
                    <a:pt x="72" y="51"/>
                    <a:pt x="72" y="51"/>
                  </a:cubicBezTo>
                  <a:cubicBezTo>
                    <a:pt x="42" y="51"/>
                    <a:pt x="42" y="51"/>
                    <a:pt x="42" y="51"/>
                  </a:cubicBezTo>
                  <a:cubicBezTo>
                    <a:pt x="42" y="85"/>
                    <a:pt x="42" y="85"/>
                    <a:pt x="42" y="85"/>
                  </a:cubicBezTo>
                  <a:cubicBezTo>
                    <a:pt x="42" y="88"/>
                    <a:pt x="42" y="96"/>
                    <a:pt x="43" y="99"/>
                  </a:cubicBezTo>
                  <a:cubicBezTo>
                    <a:pt x="44" y="102"/>
                    <a:pt x="46" y="104"/>
                    <a:pt x="49" y="105"/>
                  </a:cubicBezTo>
                  <a:cubicBezTo>
                    <a:pt x="56" y="109"/>
                    <a:pt x="65" y="109"/>
                    <a:pt x="74" y="105"/>
                  </a:cubicBezTo>
                  <a:cubicBezTo>
                    <a:pt x="76" y="104"/>
                    <a:pt x="76" y="104"/>
                    <a:pt x="76" y="104"/>
                  </a:cubicBezTo>
                  <a:lnTo>
                    <a:pt x="76" y="1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 name="Freeform 23"/>
            <p:cNvSpPr>
              <a:spLocks noEditPoints="1"/>
            </p:cNvSpPr>
            <p:nvPr/>
          </p:nvSpPr>
          <p:spPr bwMode="auto">
            <a:xfrm>
              <a:off x="970" y="3580"/>
              <a:ext cx="123" cy="159"/>
            </a:xfrm>
            <a:custGeom>
              <a:avLst/>
              <a:gdLst>
                <a:gd name="T0" fmla="*/ 52 w 52"/>
                <a:gd name="T1" fmla="*/ 27 h 67"/>
                <a:gd name="T2" fmla="*/ 51 w 52"/>
                <a:gd name="T3" fmla="*/ 26 h 67"/>
                <a:gd name="T4" fmla="*/ 37 w 52"/>
                <a:gd name="T5" fmla="*/ 2 h 67"/>
                <a:gd name="T6" fmla="*/ 35 w 52"/>
                <a:gd name="T7" fmla="*/ 0 h 67"/>
                <a:gd name="T8" fmla="*/ 10 w 52"/>
                <a:gd name="T9" fmla="*/ 0 h 67"/>
                <a:gd name="T10" fmla="*/ 7 w 52"/>
                <a:gd name="T11" fmla="*/ 3 h 67"/>
                <a:gd name="T12" fmla="*/ 8 w 52"/>
                <a:gd name="T13" fmla="*/ 4 h 67"/>
                <a:gd name="T14" fmla="*/ 21 w 52"/>
                <a:gd name="T15" fmla="*/ 27 h 67"/>
                <a:gd name="T16" fmla="*/ 1 w 52"/>
                <a:gd name="T17" fmla="*/ 64 h 67"/>
                <a:gd name="T18" fmla="*/ 0 w 52"/>
                <a:gd name="T19" fmla="*/ 65 h 67"/>
                <a:gd name="T20" fmla="*/ 3 w 52"/>
                <a:gd name="T21" fmla="*/ 67 h 67"/>
                <a:gd name="T22" fmla="*/ 28 w 52"/>
                <a:gd name="T23" fmla="*/ 67 h 67"/>
                <a:gd name="T24" fmla="*/ 30 w 52"/>
                <a:gd name="T25" fmla="*/ 66 h 67"/>
                <a:gd name="T26" fmla="*/ 52 w 52"/>
                <a:gd name="T27" fmla="*/ 28 h 67"/>
                <a:gd name="T28" fmla="*/ 52 w 52"/>
                <a:gd name="T29" fmla="*/ 27 h 67"/>
                <a:gd name="T30" fmla="*/ 27 w 52"/>
                <a:gd name="T31" fmla="*/ 63 h 67"/>
                <a:gd name="T32" fmla="*/ 6 w 52"/>
                <a:gd name="T33" fmla="*/ 63 h 67"/>
                <a:gd name="T34" fmla="*/ 26 w 52"/>
                <a:gd name="T35" fmla="*/ 29 h 67"/>
                <a:gd name="T36" fmla="*/ 26 w 52"/>
                <a:gd name="T37" fmla="*/ 27 h 67"/>
                <a:gd name="T38" fmla="*/ 26 w 52"/>
                <a:gd name="T39" fmla="*/ 26 h 67"/>
                <a:gd name="T40" fmla="*/ 26 w 52"/>
                <a:gd name="T41" fmla="*/ 26 h 67"/>
                <a:gd name="T42" fmla="*/ 14 w 52"/>
                <a:gd name="T43" fmla="*/ 5 h 67"/>
                <a:gd name="T44" fmla="*/ 34 w 52"/>
                <a:gd name="T45" fmla="*/ 5 h 67"/>
                <a:gd name="T46" fmla="*/ 47 w 52"/>
                <a:gd name="T47" fmla="*/ 27 h 67"/>
                <a:gd name="T48" fmla="*/ 27 w 52"/>
                <a:gd name="T49"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67">
                  <a:moveTo>
                    <a:pt x="52" y="27"/>
                  </a:moveTo>
                  <a:cubicBezTo>
                    <a:pt x="52" y="27"/>
                    <a:pt x="52" y="27"/>
                    <a:pt x="51" y="26"/>
                  </a:cubicBezTo>
                  <a:cubicBezTo>
                    <a:pt x="37" y="2"/>
                    <a:pt x="37" y="2"/>
                    <a:pt x="37" y="2"/>
                  </a:cubicBezTo>
                  <a:cubicBezTo>
                    <a:pt x="37" y="1"/>
                    <a:pt x="36" y="0"/>
                    <a:pt x="35" y="0"/>
                  </a:cubicBezTo>
                  <a:cubicBezTo>
                    <a:pt x="10" y="0"/>
                    <a:pt x="10" y="0"/>
                    <a:pt x="10" y="0"/>
                  </a:cubicBezTo>
                  <a:cubicBezTo>
                    <a:pt x="8" y="0"/>
                    <a:pt x="7" y="1"/>
                    <a:pt x="7" y="3"/>
                  </a:cubicBezTo>
                  <a:cubicBezTo>
                    <a:pt x="7" y="3"/>
                    <a:pt x="7" y="4"/>
                    <a:pt x="8" y="4"/>
                  </a:cubicBezTo>
                  <a:cubicBezTo>
                    <a:pt x="21" y="27"/>
                    <a:pt x="21" y="27"/>
                    <a:pt x="21" y="27"/>
                  </a:cubicBezTo>
                  <a:cubicBezTo>
                    <a:pt x="1" y="64"/>
                    <a:pt x="1" y="64"/>
                    <a:pt x="1" y="64"/>
                  </a:cubicBezTo>
                  <a:cubicBezTo>
                    <a:pt x="0" y="64"/>
                    <a:pt x="0" y="64"/>
                    <a:pt x="0" y="65"/>
                  </a:cubicBezTo>
                  <a:cubicBezTo>
                    <a:pt x="0" y="66"/>
                    <a:pt x="1" y="67"/>
                    <a:pt x="3" y="67"/>
                  </a:cubicBezTo>
                  <a:cubicBezTo>
                    <a:pt x="28" y="67"/>
                    <a:pt x="28" y="67"/>
                    <a:pt x="28" y="67"/>
                  </a:cubicBezTo>
                  <a:cubicBezTo>
                    <a:pt x="29" y="67"/>
                    <a:pt x="30" y="67"/>
                    <a:pt x="30" y="66"/>
                  </a:cubicBezTo>
                  <a:cubicBezTo>
                    <a:pt x="52" y="28"/>
                    <a:pt x="52" y="28"/>
                    <a:pt x="52" y="28"/>
                  </a:cubicBezTo>
                  <a:cubicBezTo>
                    <a:pt x="52" y="28"/>
                    <a:pt x="52" y="28"/>
                    <a:pt x="52" y="27"/>
                  </a:cubicBezTo>
                  <a:close/>
                  <a:moveTo>
                    <a:pt x="27" y="63"/>
                  </a:moveTo>
                  <a:cubicBezTo>
                    <a:pt x="6" y="63"/>
                    <a:pt x="6" y="63"/>
                    <a:pt x="6" y="63"/>
                  </a:cubicBezTo>
                  <a:cubicBezTo>
                    <a:pt x="26" y="29"/>
                    <a:pt x="26" y="29"/>
                    <a:pt x="26" y="29"/>
                  </a:cubicBezTo>
                  <a:cubicBezTo>
                    <a:pt x="26" y="28"/>
                    <a:pt x="26" y="28"/>
                    <a:pt x="26" y="27"/>
                  </a:cubicBezTo>
                  <a:cubicBezTo>
                    <a:pt x="26" y="27"/>
                    <a:pt x="26" y="27"/>
                    <a:pt x="26" y="26"/>
                  </a:cubicBezTo>
                  <a:cubicBezTo>
                    <a:pt x="26" y="26"/>
                    <a:pt x="26" y="26"/>
                    <a:pt x="26" y="26"/>
                  </a:cubicBezTo>
                  <a:cubicBezTo>
                    <a:pt x="14" y="5"/>
                    <a:pt x="14" y="5"/>
                    <a:pt x="14" y="5"/>
                  </a:cubicBezTo>
                  <a:cubicBezTo>
                    <a:pt x="34" y="5"/>
                    <a:pt x="34" y="5"/>
                    <a:pt x="34" y="5"/>
                  </a:cubicBezTo>
                  <a:cubicBezTo>
                    <a:pt x="47" y="27"/>
                    <a:pt x="47" y="27"/>
                    <a:pt x="47" y="27"/>
                  </a:cubicBezTo>
                  <a:lnTo>
                    <a:pt x="27"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4" name="Freeform 24"/>
            <p:cNvSpPr>
              <a:spLocks noEditPoints="1"/>
            </p:cNvSpPr>
            <p:nvPr/>
          </p:nvSpPr>
          <p:spPr bwMode="auto">
            <a:xfrm>
              <a:off x="1088" y="3524"/>
              <a:ext cx="171" cy="303"/>
            </a:xfrm>
            <a:custGeom>
              <a:avLst/>
              <a:gdLst>
                <a:gd name="T0" fmla="*/ 72 w 72"/>
                <a:gd name="T1" fmla="*/ 2 h 128"/>
                <a:gd name="T2" fmla="*/ 69 w 72"/>
                <a:gd name="T3" fmla="*/ 0 h 128"/>
                <a:gd name="T4" fmla="*/ 44 w 72"/>
                <a:gd name="T5" fmla="*/ 0 h 128"/>
                <a:gd name="T6" fmla="*/ 42 w 72"/>
                <a:gd name="T7" fmla="*/ 1 h 128"/>
                <a:gd name="T8" fmla="*/ 0 w 72"/>
                <a:gd name="T9" fmla="*/ 75 h 128"/>
                <a:gd name="T10" fmla="*/ 0 w 72"/>
                <a:gd name="T11" fmla="*/ 76 h 128"/>
                <a:gd name="T12" fmla="*/ 0 w 72"/>
                <a:gd name="T13" fmla="*/ 77 h 128"/>
                <a:gd name="T14" fmla="*/ 28 w 72"/>
                <a:gd name="T15" fmla="*/ 127 h 128"/>
                <a:gd name="T16" fmla="*/ 28 w 72"/>
                <a:gd name="T17" fmla="*/ 127 h 128"/>
                <a:gd name="T18" fmla="*/ 29 w 72"/>
                <a:gd name="T19" fmla="*/ 128 h 128"/>
                <a:gd name="T20" fmla="*/ 55 w 72"/>
                <a:gd name="T21" fmla="*/ 128 h 128"/>
                <a:gd name="T22" fmla="*/ 57 w 72"/>
                <a:gd name="T23" fmla="*/ 126 h 128"/>
                <a:gd name="T24" fmla="*/ 57 w 72"/>
                <a:gd name="T25" fmla="*/ 125 h 128"/>
                <a:gd name="T26" fmla="*/ 56 w 72"/>
                <a:gd name="T27" fmla="*/ 124 h 128"/>
                <a:gd name="T28" fmla="*/ 57 w 72"/>
                <a:gd name="T29" fmla="*/ 124 h 128"/>
                <a:gd name="T30" fmla="*/ 30 w 72"/>
                <a:gd name="T31" fmla="*/ 76 h 128"/>
                <a:gd name="T32" fmla="*/ 71 w 72"/>
                <a:gd name="T33" fmla="*/ 3 h 128"/>
                <a:gd name="T34" fmla="*/ 72 w 72"/>
                <a:gd name="T35" fmla="*/ 2 h 128"/>
                <a:gd name="T36" fmla="*/ 25 w 72"/>
                <a:gd name="T37" fmla="*/ 75 h 128"/>
                <a:gd name="T38" fmla="*/ 25 w 72"/>
                <a:gd name="T39" fmla="*/ 76 h 128"/>
                <a:gd name="T40" fmla="*/ 26 w 72"/>
                <a:gd name="T41" fmla="*/ 77 h 128"/>
                <a:gd name="T42" fmla="*/ 26 w 72"/>
                <a:gd name="T43" fmla="*/ 78 h 128"/>
                <a:gd name="T44" fmla="*/ 51 w 72"/>
                <a:gd name="T45" fmla="*/ 123 h 128"/>
                <a:gd name="T46" fmla="*/ 31 w 72"/>
                <a:gd name="T47" fmla="*/ 123 h 128"/>
                <a:gd name="T48" fmla="*/ 4 w 72"/>
                <a:gd name="T49" fmla="*/ 76 h 128"/>
                <a:gd name="T50" fmla="*/ 45 w 72"/>
                <a:gd name="T51" fmla="*/ 5 h 128"/>
                <a:gd name="T52" fmla="*/ 66 w 72"/>
                <a:gd name="T53" fmla="*/ 5 h 128"/>
                <a:gd name="T54" fmla="*/ 25 w 72"/>
                <a:gd name="T55" fmla="*/ 7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2" h="128">
                  <a:moveTo>
                    <a:pt x="72" y="2"/>
                  </a:moveTo>
                  <a:cubicBezTo>
                    <a:pt x="72" y="1"/>
                    <a:pt x="71" y="0"/>
                    <a:pt x="69" y="0"/>
                  </a:cubicBezTo>
                  <a:cubicBezTo>
                    <a:pt x="44" y="0"/>
                    <a:pt x="44" y="0"/>
                    <a:pt x="44" y="0"/>
                  </a:cubicBezTo>
                  <a:cubicBezTo>
                    <a:pt x="43" y="0"/>
                    <a:pt x="42" y="0"/>
                    <a:pt x="42" y="1"/>
                  </a:cubicBezTo>
                  <a:cubicBezTo>
                    <a:pt x="0" y="75"/>
                    <a:pt x="0" y="75"/>
                    <a:pt x="0" y="75"/>
                  </a:cubicBezTo>
                  <a:cubicBezTo>
                    <a:pt x="0" y="75"/>
                    <a:pt x="0" y="76"/>
                    <a:pt x="0" y="76"/>
                  </a:cubicBezTo>
                  <a:cubicBezTo>
                    <a:pt x="0" y="76"/>
                    <a:pt x="0" y="77"/>
                    <a:pt x="0" y="77"/>
                  </a:cubicBezTo>
                  <a:cubicBezTo>
                    <a:pt x="28" y="127"/>
                    <a:pt x="28" y="127"/>
                    <a:pt x="28" y="127"/>
                  </a:cubicBezTo>
                  <a:cubicBezTo>
                    <a:pt x="28" y="127"/>
                    <a:pt x="28" y="127"/>
                    <a:pt x="28" y="127"/>
                  </a:cubicBezTo>
                  <a:cubicBezTo>
                    <a:pt x="28" y="128"/>
                    <a:pt x="29" y="128"/>
                    <a:pt x="29" y="128"/>
                  </a:cubicBezTo>
                  <a:cubicBezTo>
                    <a:pt x="55" y="128"/>
                    <a:pt x="55" y="128"/>
                    <a:pt x="55" y="128"/>
                  </a:cubicBezTo>
                  <a:cubicBezTo>
                    <a:pt x="56" y="128"/>
                    <a:pt x="57" y="127"/>
                    <a:pt x="57" y="126"/>
                  </a:cubicBezTo>
                  <a:cubicBezTo>
                    <a:pt x="57" y="125"/>
                    <a:pt x="57" y="125"/>
                    <a:pt x="57" y="125"/>
                  </a:cubicBezTo>
                  <a:cubicBezTo>
                    <a:pt x="56" y="124"/>
                    <a:pt x="56" y="124"/>
                    <a:pt x="56" y="124"/>
                  </a:cubicBezTo>
                  <a:cubicBezTo>
                    <a:pt x="57" y="124"/>
                    <a:pt x="57" y="124"/>
                    <a:pt x="57" y="124"/>
                  </a:cubicBezTo>
                  <a:cubicBezTo>
                    <a:pt x="30" y="76"/>
                    <a:pt x="30" y="76"/>
                    <a:pt x="30" y="76"/>
                  </a:cubicBezTo>
                  <a:cubicBezTo>
                    <a:pt x="71" y="3"/>
                    <a:pt x="71" y="3"/>
                    <a:pt x="71" y="3"/>
                  </a:cubicBezTo>
                  <a:cubicBezTo>
                    <a:pt x="72" y="3"/>
                    <a:pt x="72" y="3"/>
                    <a:pt x="72" y="2"/>
                  </a:cubicBezTo>
                  <a:close/>
                  <a:moveTo>
                    <a:pt x="25" y="75"/>
                  </a:moveTo>
                  <a:cubicBezTo>
                    <a:pt x="25" y="75"/>
                    <a:pt x="25" y="76"/>
                    <a:pt x="25" y="76"/>
                  </a:cubicBezTo>
                  <a:cubicBezTo>
                    <a:pt x="25" y="76"/>
                    <a:pt x="25" y="77"/>
                    <a:pt x="26" y="77"/>
                  </a:cubicBezTo>
                  <a:cubicBezTo>
                    <a:pt x="26" y="78"/>
                    <a:pt x="26" y="78"/>
                    <a:pt x="26" y="78"/>
                  </a:cubicBezTo>
                  <a:cubicBezTo>
                    <a:pt x="51" y="123"/>
                    <a:pt x="51" y="123"/>
                    <a:pt x="51" y="123"/>
                  </a:cubicBezTo>
                  <a:cubicBezTo>
                    <a:pt x="31" y="123"/>
                    <a:pt x="31" y="123"/>
                    <a:pt x="31" y="123"/>
                  </a:cubicBezTo>
                  <a:cubicBezTo>
                    <a:pt x="4" y="76"/>
                    <a:pt x="4" y="76"/>
                    <a:pt x="4" y="76"/>
                  </a:cubicBezTo>
                  <a:cubicBezTo>
                    <a:pt x="45" y="5"/>
                    <a:pt x="45" y="5"/>
                    <a:pt x="45" y="5"/>
                  </a:cubicBezTo>
                  <a:cubicBezTo>
                    <a:pt x="66" y="5"/>
                    <a:pt x="66" y="5"/>
                    <a:pt x="66" y="5"/>
                  </a:cubicBezTo>
                  <a:lnTo>
                    <a:pt x="25" y="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5" name="Freeform 25"/>
            <p:cNvSpPr>
              <a:spLocks noEditPoints="1"/>
            </p:cNvSpPr>
            <p:nvPr/>
          </p:nvSpPr>
          <p:spPr bwMode="auto">
            <a:xfrm>
              <a:off x="362" y="3621"/>
              <a:ext cx="71" cy="206"/>
            </a:xfrm>
            <a:custGeom>
              <a:avLst/>
              <a:gdLst>
                <a:gd name="T0" fmla="*/ 28 w 30"/>
                <a:gd name="T1" fmla="*/ 0 h 87"/>
                <a:gd name="T2" fmla="*/ 3 w 30"/>
                <a:gd name="T3" fmla="*/ 0 h 87"/>
                <a:gd name="T4" fmla="*/ 0 w 30"/>
                <a:gd name="T5" fmla="*/ 2 h 87"/>
                <a:gd name="T6" fmla="*/ 0 w 30"/>
                <a:gd name="T7" fmla="*/ 85 h 87"/>
                <a:gd name="T8" fmla="*/ 3 w 30"/>
                <a:gd name="T9" fmla="*/ 87 h 87"/>
                <a:gd name="T10" fmla="*/ 28 w 30"/>
                <a:gd name="T11" fmla="*/ 87 h 87"/>
                <a:gd name="T12" fmla="*/ 30 w 30"/>
                <a:gd name="T13" fmla="*/ 85 h 87"/>
                <a:gd name="T14" fmla="*/ 30 w 30"/>
                <a:gd name="T15" fmla="*/ 2 h 87"/>
                <a:gd name="T16" fmla="*/ 28 w 30"/>
                <a:gd name="T17" fmla="*/ 0 h 87"/>
                <a:gd name="T18" fmla="*/ 26 w 30"/>
                <a:gd name="T19" fmla="*/ 82 h 87"/>
                <a:gd name="T20" fmla="*/ 5 w 30"/>
                <a:gd name="T21" fmla="*/ 82 h 87"/>
                <a:gd name="T22" fmla="*/ 5 w 30"/>
                <a:gd name="T23" fmla="*/ 5 h 87"/>
                <a:gd name="T24" fmla="*/ 26 w 30"/>
                <a:gd name="T25" fmla="*/ 5 h 87"/>
                <a:gd name="T26" fmla="*/ 26 w 30"/>
                <a:gd name="T27" fmla="*/ 8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 h="87">
                  <a:moveTo>
                    <a:pt x="28" y="0"/>
                  </a:moveTo>
                  <a:cubicBezTo>
                    <a:pt x="3" y="0"/>
                    <a:pt x="3" y="0"/>
                    <a:pt x="3" y="0"/>
                  </a:cubicBezTo>
                  <a:cubicBezTo>
                    <a:pt x="1" y="0"/>
                    <a:pt x="0" y="1"/>
                    <a:pt x="0" y="2"/>
                  </a:cubicBezTo>
                  <a:cubicBezTo>
                    <a:pt x="0" y="85"/>
                    <a:pt x="0" y="85"/>
                    <a:pt x="0" y="85"/>
                  </a:cubicBezTo>
                  <a:cubicBezTo>
                    <a:pt x="0" y="86"/>
                    <a:pt x="1" y="87"/>
                    <a:pt x="3" y="87"/>
                  </a:cubicBezTo>
                  <a:cubicBezTo>
                    <a:pt x="28" y="87"/>
                    <a:pt x="28" y="87"/>
                    <a:pt x="28" y="87"/>
                  </a:cubicBezTo>
                  <a:cubicBezTo>
                    <a:pt x="29" y="87"/>
                    <a:pt x="30" y="86"/>
                    <a:pt x="30" y="85"/>
                  </a:cubicBezTo>
                  <a:cubicBezTo>
                    <a:pt x="30" y="2"/>
                    <a:pt x="30" y="2"/>
                    <a:pt x="30" y="2"/>
                  </a:cubicBezTo>
                  <a:cubicBezTo>
                    <a:pt x="30" y="1"/>
                    <a:pt x="29" y="0"/>
                    <a:pt x="28" y="0"/>
                  </a:cubicBezTo>
                  <a:close/>
                  <a:moveTo>
                    <a:pt x="26" y="82"/>
                  </a:moveTo>
                  <a:cubicBezTo>
                    <a:pt x="5" y="82"/>
                    <a:pt x="5" y="82"/>
                    <a:pt x="5" y="82"/>
                  </a:cubicBezTo>
                  <a:cubicBezTo>
                    <a:pt x="5" y="5"/>
                    <a:pt x="5" y="5"/>
                    <a:pt x="5" y="5"/>
                  </a:cubicBezTo>
                  <a:cubicBezTo>
                    <a:pt x="26" y="5"/>
                    <a:pt x="26" y="5"/>
                    <a:pt x="26" y="5"/>
                  </a:cubicBezTo>
                  <a:lnTo>
                    <a:pt x="26" y="8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6" name="Freeform 26"/>
            <p:cNvSpPr>
              <a:spLocks noEditPoints="1"/>
            </p:cNvSpPr>
            <p:nvPr/>
          </p:nvSpPr>
          <p:spPr bwMode="auto">
            <a:xfrm>
              <a:off x="358" y="3524"/>
              <a:ext cx="82" cy="82"/>
            </a:xfrm>
            <a:custGeom>
              <a:avLst/>
              <a:gdLst>
                <a:gd name="T0" fmla="*/ 17 w 35"/>
                <a:gd name="T1" fmla="*/ 0 h 35"/>
                <a:gd name="T2" fmla="*/ 0 w 35"/>
                <a:gd name="T3" fmla="*/ 17 h 35"/>
                <a:gd name="T4" fmla="*/ 17 w 35"/>
                <a:gd name="T5" fmla="*/ 35 h 35"/>
                <a:gd name="T6" fmla="*/ 35 w 35"/>
                <a:gd name="T7" fmla="*/ 17 h 35"/>
                <a:gd name="T8" fmla="*/ 17 w 35"/>
                <a:gd name="T9" fmla="*/ 0 h 35"/>
                <a:gd name="T10" fmla="*/ 17 w 35"/>
                <a:gd name="T11" fmla="*/ 30 h 35"/>
                <a:gd name="T12" fmla="*/ 5 w 35"/>
                <a:gd name="T13" fmla="*/ 17 h 35"/>
                <a:gd name="T14" fmla="*/ 17 w 35"/>
                <a:gd name="T15" fmla="*/ 5 h 35"/>
                <a:gd name="T16" fmla="*/ 30 w 35"/>
                <a:gd name="T17" fmla="*/ 17 h 35"/>
                <a:gd name="T18" fmla="*/ 17 w 35"/>
                <a:gd name="T1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0"/>
                  </a:moveTo>
                  <a:cubicBezTo>
                    <a:pt x="8" y="0"/>
                    <a:pt x="0" y="8"/>
                    <a:pt x="0" y="17"/>
                  </a:cubicBezTo>
                  <a:cubicBezTo>
                    <a:pt x="0" y="27"/>
                    <a:pt x="8" y="35"/>
                    <a:pt x="17" y="35"/>
                  </a:cubicBezTo>
                  <a:cubicBezTo>
                    <a:pt x="27" y="35"/>
                    <a:pt x="35" y="27"/>
                    <a:pt x="35" y="17"/>
                  </a:cubicBezTo>
                  <a:cubicBezTo>
                    <a:pt x="35" y="8"/>
                    <a:pt x="27" y="0"/>
                    <a:pt x="17" y="0"/>
                  </a:cubicBezTo>
                  <a:close/>
                  <a:moveTo>
                    <a:pt x="17" y="30"/>
                  </a:moveTo>
                  <a:cubicBezTo>
                    <a:pt x="10" y="30"/>
                    <a:pt x="5" y="25"/>
                    <a:pt x="5" y="17"/>
                  </a:cubicBezTo>
                  <a:cubicBezTo>
                    <a:pt x="5" y="10"/>
                    <a:pt x="10" y="5"/>
                    <a:pt x="17" y="5"/>
                  </a:cubicBezTo>
                  <a:cubicBezTo>
                    <a:pt x="24" y="5"/>
                    <a:pt x="30" y="10"/>
                    <a:pt x="30" y="17"/>
                  </a:cubicBezTo>
                  <a:cubicBezTo>
                    <a:pt x="30" y="25"/>
                    <a:pt x="24" y="30"/>
                    <a:pt x="17"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7" name="Freeform 27"/>
            <p:cNvSpPr>
              <a:spLocks noEditPoints="1"/>
            </p:cNvSpPr>
            <p:nvPr/>
          </p:nvSpPr>
          <p:spPr bwMode="auto">
            <a:xfrm>
              <a:off x="462" y="3616"/>
              <a:ext cx="198" cy="211"/>
            </a:xfrm>
            <a:custGeom>
              <a:avLst/>
              <a:gdLst>
                <a:gd name="T0" fmla="*/ 82 w 84"/>
                <a:gd name="T1" fmla="*/ 19 h 89"/>
                <a:gd name="T2" fmla="*/ 75 w 84"/>
                <a:gd name="T3" fmla="*/ 8 h 89"/>
                <a:gd name="T4" fmla="*/ 52 w 84"/>
                <a:gd name="T5" fmla="*/ 0 h 89"/>
                <a:gd name="T6" fmla="*/ 32 w 84"/>
                <a:gd name="T7" fmla="*/ 7 h 89"/>
                <a:gd name="T8" fmla="*/ 29 w 84"/>
                <a:gd name="T9" fmla="*/ 9 h 89"/>
                <a:gd name="T10" fmla="*/ 29 w 84"/>
                <a:gd name="T11" fmla="*/ 5 h 89"/>
                <a:gd name="T12" fmla="*/ 27 w 84"/>
                <a:gd name="T13" fmla="*/ 2 h 89"/>
                <a:gd name="T14" fmla="*/ 3 w 84"/>
                <a:gd name="T15" fmla="*/ 2 h 89"/>
                <a:gd name="T16" fmla="*/ 0 w 84"/>
                <a:gd name="T17" fmla="*/ 4 h 89"/>
                <a:gd name="T18" fmla="*/ 0 w 84"/>
                <a:gd name="T19" fmla="*/ 87 h 89"/>
                <a:gd name="T20" fmla="*/ 3 w 84"/>
                <a:gd name="T21" fmla="*/ 89 h 89"/>
                <a:gd name="T22" fmla="*/ 27 w 84"/>
                <a:gd name="T23" fmla="*/ 89 h 89"/>
                <a:gd name="T24" fmla="*/ 29 w 84"/>
                <a:gd name="T25" fmla="*/ 87 h 89"/>
                <a:gd name="T26" fmla="*/ 29 w 84"/>
                <a:gd name="T27" fmla="*/ 44 h 89"/>
                <a:gd name="T28" fmla="*/ 33 w 84"/>
                <a:gd name="T29" fmla="*/ 31 h 89"/>
                <a:gd name="T30" fmla="*/ 42 w 84"/>
                <a:gd name="T31" fmla="*/ 27 h 89"/>
                <a:gd name="T32" fmla="*/ 54 w 84"/>
                <a:gd name="T33" fmla="*/ 44 h 89"/>
                <a:gd name="T34" fmla="*/ 54 w 84"/>
                <a:gd name="T35" fmla="*/ 87 h 89"/>
                <a:gd name="T36" fmla="*/ 56 w 84"/>
                <a:gd name="T37" fmla="*/ 89 h 89"/>
                <a:gd name="T38" fmla="*/ 82 w 84"/>
                <a:gd name="T39" fmla="*/ 89 h 89"/>
                <a:gd name="T40" fmla="*/ 84 w 84"/>
                <a:gd name="T41" fmla="*/ 87 h 89"/>
                <a:gd name="T42" fmla="*/ 84 w 84"/>
                <a:gd name="T43" fmla="*/ 35 h 89"/>
                <a:gd name="T44" fmla="*/ 82 w 84"/>
                <a:gd name="T45" fmla="*/ 19 h 89"/>
                <a:gd name="T46" fmla="*/ 79 w 84"/>
                <a:gd name="T47" fmla="*/ 84 h 89"/>
                <a:gd name="T48" fmla="*/ 59 w 84"/>
                <a:gd name="T49" fmla="*/ 84 h 89"/>
                <a:gd name="T50" fmla="*/ 59 w 84"/>
                <a:gd name="T51" fmla="*/ 44 h 89"/>
                <a:gd name="T52" fmla="*/ 55 w 84"/>
                <a:gd name="T53" fmla="*/ 29 h 89"/>
                <a:gd name="T54" fmla="*/ 42 w 84"/>
                <a:gd name="T55" fmla="*/ 23 h 89"/>
                <a:gd name="T56" fmla="*/ 29 w 84"/>
                <a:gd name="T57" fmla="*/ 29 h 89"/>
                <a:gd name="T58" fmla="*/ 25 w 84"/>
                <a:gd name="T59" fmla="*/ 44 h 89"/>
                <a:gd name="T60" fmla="*/ 25 w 84"/>
                <a:gd name="T61" fmla="*/ 84 h 89"/>
                <a:gd name="T62" fmla="*/ 5 w 84"/>
                <a:gd name="T63" fmla="*/ 84 h 89"/>
                <a:gd name="T64" fmla="*/ 5 w 84"/>
                <a:gd name="T65" fmla="*/ 7 h 89"/>
                <a:gd name="T66" fmla="*/ 25 w 84"/>
                <a:gd name="T67" fmla="*/ 7 h 89"/>
                <a:gd name="T68" fmla="*/ 25 w 84"/>
                <a:gd name="T69" fmla="*/ 16 h 89"/>
                <a:gd name="T70" fmla="*/ 27 w 84"/>
                <a:gd name="T71" fmla="*/ 18 h 89"/>
                <a:gd name="T72" fmla="*/ 29 w 84"/>
                <a:gd name="T73" fmla="*/ 17 h 89"/>
                <a:gd name="T74" fmla="*/ 52 w 84"/>
                <a:gd name="T75" fmla="*/ 4 h 89"/>
                <a:gd name="T76" fmla="*/ 72 w 84"/>
                <a:gd name="T77" fmla="*/ 12 h 89"/>
                <a:gd name="T78" fmla="*/ 79 w 84"/>
                <a:gd name="T79" fmla="*/ 35 h 89"/>
                <a:gd name="T80" fmla="*/ 79 w 84"/>
                <a:gd name="T81" fmla="*/ 84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4" h="89">
                  <a:moveTo>
                    <a:pt x="82" y="19"/>
                  </a:moveTo>
                  <a:cubicBezTo>
                    <a:pt x="80" y="15"/>
                    <a:pt x="78" y="11"/>
                    <a:pt x="75" y="8"/>
                  </a:cubicBezTo>
                  <a:cubicBezTo>
                    <a:pt x="69" y="3"/>
                    <a:pt x="61" y="0"/>
                    <a:pt x="52" y="0"/>
                  </a:cubicBezTo>
                  <a:cubicBezTo>
                    <a:pt x="44" y="0"/>
                    <a:pt x="37" y="2"/>
                    <a:pt x="32" y="7"/>
                  </a:cubicBezTo>
                  <a:cubicBezTo>
                    <a:pt x="29" y="9"/>
                    <a:pt x="29" y="9"/>
                    <a:pt x="29" y="9"/>
                  </a:cubicBezTo>
                  <a:cubicBezTo>
                    <a:pt x="29" y="5"/>
                    <a:pt x="29" y="5"/>
                    <a:pt x="29" y="5"/>
                  </a:cubicBezTo>
                  <a:cubicBezTo>
                    <a:pt x="29" y="3"/>
                    <a:pt x="28" y="2"/>
                    <a:pt x="27" y="2"/>
                  </a:cubicBezTo>
                  <a:cubicBezTo>
                    <a:pt x="3" y="2"/>
                    <a:pt x="3" y="2"/>
                    <a:pt x="3" y="2"/>
                  </a:cubicBezTo>
                  <a:cubicBezTo>
                    <a:pt x="1" y="2"/>
                    <a:pt x="0" y="3"/>
                    <a:pt x="0" y="4"/>
                  </a:cubicBezTo>
                  <a:cubicBezTo>
                    <a:pt x="0" y="87"/>
                    <a:pt x="0" y="87"/>
                    <a:pt x="0" y="87"/>
                  </a:cubicBezTo>
                  <a:cubicBezTo>
                    <a:pt x="0" y="88"/>
                    <a:pt x="1" y="89"/>
                    <a:pt x="3" y="89"/>
                  </a:cubicBezTo>
                  <a:cubicBezTo>
                    <a:pt x="27" y="89"/>
                    <a:pt x="27" y="89"/>
                    <a:pt x="27" y="89"/>
                  </a:cubicBezTo>
                  <a:cubicBezTo>
                    <a:pt x="28" y="89"/>
                    <a:pt x="29" y="88"/>
                    <a:pt x="29" y="87"/>
                  </a:cubicBezTo>
                  <a:cubicBezTo>
                    <a:pt x="29" y="44"/>
                    <a:pt x="29" y="44"/>
                    <a:pt x="29" y="44"/>
                  </a:cubicBezTo>
                  <a:cubicBezTo>
                    <a:pt x="29" y="38"/>
                    <a:pt x="30" y="34"/>
                    <a:pt x="33" y="31"/>
                  </a:cubicBezTo>
                  <a:cubicBezTo>
                    <a:pt x="35" y="29"/>
                    <a:pt x="38" y="27"/>
                    <a:pt x="42" y="27"/>
                  </a:cubicBezTo>
                  <a:cubicBezTo>
                    <a:pt x="45" y="27"/>
                    <a:pt x="54" y="27"/>
                    <a:pt x="54" y="44"/>
                  </a:cubicBezTo>
                  <a:cubicBezTo>
                    <a:pt x="54" y="87"/>
                    <a:pt x="54" y="87"/>
                    <a:pt x="54" y="87"/>
                  </a:cubicBezTo>
                  <a:cubicBezTo>
                    <a:pt x="54" y="88"/>
                    <a:pt x="55" y="89"/>
                    <a:pt x="56" y="89"/>
                  </a:cubicBezTo>
                  <a:cubicBezTo>
                    <a:pt x="82" y="89"/>
                    <a:pt x="82" y="89"/>
                    <a:pt x="82" y="89"/>
                  </a:cubicBezTo>
                  <a:cubicBezTo>
                    <a:pt x="83" y="89"/>
                    <a:pt x="84" y="88"/>
                    <a:pt x="84" y="87"/>
                  </a:cubicBezTo>
                  <a:cubicBezTo>
                    <a:pt x="84" y="35"/>
                    <a:pt x="84" y="35"/>
                    <a:pt x="84" y="35"/>
                  </a:cubicBezTo>
                  <a:cubicBezTo>
                    <a:pt x="84" y="29"/>
                    <a:pt x="83" y="24"/>
                    <a:pt x="82" y="19"/>
                  </a:cubicBezTo>
                  <a:close/>
                  <a:moveTo>
                    <a:pt x="79" y="84"/>
                  </a:moveTo>
                  <a:cubicBezTo>
                    <a:pt x="59" y="84"/>
                    <a:pt x="59" y="84"/>
                    <a:pt x="59" y="84"/>
                  </a:cubicBezTo>
                  <a:cubicBezTo>
                    <a:pt x="59" y="44"/>
                    <a:pt x="59" y="44"/>
                    <a:pt x="59" y="44"/>
                  </a:cubicBezTo>
                  <a:cubicBezTo>
                    <a:pt x="59" y="37"/>
                    <a:pt x="57" y="32"/>
                    <a:pt x="55" y="29"/>
                  </a:cubicBezTo>
                  <a:cubicBezTo>
                    <a:pt x="52" y="25"/>
                    <a:pt x="48" y="23"/>
                    <a:pt x="42" y="23"/>
                  </a:cubicBezTo>
                  <a:cubicBezTo>
                    <a:pt x="37" y="23"/>
                    <a:pt x="32" y="25"/>
                    <a:pt x="29" y="29"/>
                  </a:cubicBezTo>
                  <a:cubicBezTo>
                    <a:pt x="26" y="32"/>
                    <a:pt x="25" y="37"/>
                    <a:pt x="25" y="44"/>
                  </a:cubicBezTo>
                  <a:cubicBezTo>
                    <a:pt x="25" y="84"/>
                    <a:pt x="25" y="84"/>
                    <a:pt x="25" y="84"/>
                  </a:cubicBezTo>
                  <a:cubicBezTo>
                    <a:pt x="5" y="84"/>
                    <a:pt x="5" y="84"/>
                    <a:pt x="5" y="84"/>
                  </a:cubicBezTo>
                  <a:cubicBezTo>
                    <a:pt x="5" y="7"/>
                    <a:pt x="5" y="7"/>
                    <a:pt x="5" y="7"/>
                  </a:cubicBezTo>
                  <a:cubicBezTo>
                    <a:pt x="25" y="7"/>
                    <a:pt x="25" y="7"/>
                    <a:pt x="25" y="7"/>
                  </a:cubicBezTo>
                  <a:cubicBezTo>
                    <a:pt x="25" y="16"/>
                    <a:pt x="25" y="16"/>
                    <a:pt x="25" y="16"/>
                  </a:cubicBezTo>
                  <a:cubicBezTo>
                    <a:pt x="25" y="17"/>
                    <a:pt x="26" y="18"/>
                    <a:pt x="27" y="18"/>
                  </a:cubicBezTo>
                  <a:cubicBezTo>
                    <a:pt x="28" y="18"/>
                    <a:pt x="29" y="17"/>
                    <a:pt x="29" y="17"/>
                  </a:cubicBezTo>
                  <a:cubicBezTo>
                    <a:pt x="29" y="16"/>
                    <a:pt x="36" y="4"/>
                    <a:pt x="52" y="4"/>
                  </a:cubicBezTo>
                  <a:cubicBezTo>
                    <a:pt x="60" y="4"/>
                    <a:pt x="67" y="7"/>
                    <a:pt x="72" y="12"/>
                  </a:cubicBezTo>
                  <a:cubicBezTo>
                    <a:pt x="77" y="17"/>
                    <a:pt x="79" y="25"/>
                    <a:pt x="79" y="35"/>
                  </a:cubicBezTo>
                  <a:lnTo>
                    <a:pt x="79" y="8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8" name="Freeform 28"/>
            <p:cNvSpPr/>
            <p:nvPr/>
          </p:nvSpPr>
          <p:spPr bwMode="auto">
            <a:xfrm>
              <a:off x="7240" y="2922"/>
              <a:ext cx="80" cy="83"/>
            </a:xfrm>
            <a:custGeom>
              <a:avLst/>
              <a:gdLst>
                <a:gd name="T0" fmla="*/ 32 w 34"/>
                <a:gd name="T1" fmla="*/ 15 h 35"/>
                <a:gd name="T2" fmla="*/ 19 w 34"/>
                <a:gd name="T3" fmla="*/ 15 h 35"/>
                <a:gd name="T4" fmla="*/ 19 w 34"/>
                <a:gd name="T5" fmla="*/ 3 h 35"/>
                <a:gd name="T6" fmla="*/ 17 w 34"/>
                <a:gd name="T7" fmla="*/ 0 h 35"/>
                <a:gd name="T8" fmla="*/ 15 w 34"/>
                <a:gd name="T9" fmla="*/ 3 h 35"/>
                <a:gd name="T10" fmla="*/ 15 w 34"/>
                <a:gd name="T11" fmla="*/ 15 h 35"/>
                <a:gd name="T12" fmla="*/ 2 w 34"/>
                <a:gd name="T13" fmla="*/ 15 h 35"/>
                <a:gd name="T14" fmla="*/ 0 w 34"/>
                <a:gd name="T15" fmla="*/ 18 h 35"/>
                <a:gd name="T16" fmla="*/ 2 w 34"/>
                <a:gd name="T17" fmla="*/ 20 h 35"/>
                <a:gd name="T18" fmla="*/ 15 w 34"/>
                <a:gd name="T19" fmla="*/ 20 h 35"/>
                <a:gd name="T20" fmla="*/ 15 w 34"/>
                <a:gd name="T21" fmla="*/ 32 h 35"/>
                <a:gd name="T22" fmla="*/ 17 w 34"/>
                <a:gd name="T23" fmla="*/ 35 h 35"/>
                <a:gd name="T24" fmla="*/ 19 w 34"/>
                <a:gd name="T25" fmla="*/ 32 h 35"/>
                <a:gd name="T26" fmla="*/ 19 w 34"/>
                <a:gd name="T27" fmla="*/ 20 h 35"/>
                <a:gd name="T28" fmla="*/ 32 w 34"/>
                <a:gd name="T29" fmla="*/ 20 h 35"/>
                <a:gd name="T30" fmla="*/ 34 w 34"/>
                <a:gd name="T31" fmla="*/ 18 h 35"/>
                <a:gd name="T32" fmla="*/ 32 w 34"/>
                <a:gd name="T33" fmla="*/ 1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5">
                  <a:moveTo>
                    <a:pt x="32" y="15"/>
                  </a:moveTo>
                  <a:cubicBezTo>
                    <a:pt x="19" y="15"/>
                    <a:pt x="19" y="15"/>
                    <a:pt x="19" y="15"/>
                  </a:cubicBezTo>
                  <a:cubicBezTo>
                    <a:pt x="19" y="3"/>
                    <a:pt x="19" y="3"/>
                    <a:pt x="19" y="3"/>
                  </a:cubicBezTo>
                  <a:cubicBezTo>
                    <a:pt x="19" y="1"/>
                    <a:pt x="18" y="0"/>
                    <a:pt x="17" y="0"/>
                  </a:cubicBezTo>
                  <a:cubicBezTo>
                    <a:pt x="16" y="0"/>
                    <a:pt x="15" y="1"/>
                    <a:pt x="15" y="3"/>
                  </a:cubicBezTo>
                  <a:cubicBezTo>
                    <a:pt x="15" y="15"/>
                    <a:pt x="15" y="15"/>
                    <a:pt x="15" y="15"/>
                  </a:cubicBezTo>
                  <a:cubicBezTo>
                    <a:pt x="2" y="15"/>
                    <a:pt x="2" y="15"/>
                    <a:pt x="2" y="15"/>
                  </a:cubicBezTo>
                  <a:cubicBezTo>
                    <a:pt x="1" y="15"/>
                    <a:pt x="0" y="16"/>
                    <a:pt x="0" y="18"/>
                  </a:cubicBezTo>
                  <a:cubicBezTo>
                    <a:pt x="0" y="19"/>
                    <a:pt x="1" y="20"/>
                    <a:pt x="2" y="20"/>
                  </a:cubicBezTo>
                  <a:cubicBezTo>
                    <a:pt x="15" y="20"/>
                    <a:pt x="15" y="20"/>
                    <a:pt x="15" y="20"/>
                  </a:cubicBezTo>
                  <a:cubicBezTo>
                    <a:pt x="15" y="32"/>
                    <a:pt x="15" y="32"/>
                    <a:pt x="15" y="32"/>
                  </a:cubicBezTo>
                  <a:cubicBezTo>
                    <a:pt x="15" y="34"/>
                    <a:pt x="16" y="35"/>
                    <a:pt x="17" y="35"/>
                  </a:cubicBezTo>
                  <a:cubicBezTo>
                    <a:pt x="18" y="35"/>
                    <a:pt x="19" y="34"/>
                    <a:pt x="19" y="32"/>
                  </a:cubicBezTo>
                  <a:cubicBezTo>
                    <a:pt x="19" y="20"/>
                    <a:pt x="19" y="20"/>
                    <a:pt x="19" y="20"/>
                  </a:cubicBezTo>
                  <a:cubicBezTo>
                    <a:pt x="32" y="20"/>
                    <a:pt x="32" y="20"/>
                    <a:pt x="32" y="20"/>
                  </a:cubicBezTo>
                  <a:cubicBezTo>
                    <a:pt x="33" y="20"/>
                    <a:pt x="34" y="19"/>
                    <a:pt x="34" y="18"/>
                  </a:cubicBezTo>
                  <a:cubicBezTo>
                    <a:pt x="34" y="16"/>
                    <a:pt x="33" y="15"/>
                    <a:pt x="32"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9" name="Freeform 29"/>
            <p:cNvSpPr>
              <a:spLocks noEditPoints="1"/>
            </p:cNvSpPr>
            <p:nvPr/>
          </p:nvSpPr>
          <p:spPr bwMode="auto">
            <a:xfrm>
              <a:off x="7017" y="2922"/>
              <a:ext cx="197" cy="294"/>
            </a:xfrm>
            <a:custGeom>
              <a:avLst/>
              <a:gdLst>
                <a:gd name="T0" fmla="*/ 81 w 83"/>
                <a:gd name="T1" fmla="*/ 0 h 124"/>
                <a:gd name="T2" fmla="*/ 46 w 83"/>
                <a:gd name="T3" fmla="*/ 0 h 124"/>
                <a:gd name="T4" fmla="*/ 15 w 83"/>
                <a:gd name="T5" fmla="*/ 28 h 124"/>
                <a:gd name="T6" fmla="*/ 46 w 83"/>
                <a:gd name="T7" fmla="*/ 56 h 124"/>
                <a:gd name="T8" fmla="*/ 50 w 83"/>
                <a:gd name="T9" fmla="*/ 56 h 124"/>
                <a:gd name="T10" fmla="*/ 52 w 83"/>
                <a:gd name="T11" fmla="*/ 55 h 124"/>
                <a:gd name="T12" fmla="*/ 52 w 83"/>
                <a:gd name="T13" fmla="*/ 58 h 124"/>
                <a:gd name="T14" fmla="*/ 51 w 83"/>
                <a:gd name="T15" fmla="*/ 63 h 124"/>
                <a:gd name="T16" fmla="*/ 51 w 83"/>
                <a:gd name="T17" fmla="*/ 67 h 124"/>
                <a:gd name="T18" fmla="*/ 52 w 83"/>
                <a:gd name="T19" fmla="*/ 69 h 124"/>
                <a:gd name="T20" fmla="*/ 50 w 83"/>
                <a:gd name="T21" fmla="*/ 69 h 124"/>
                <a:gd name="T22" fmla="*/ 38 w 83"/>
                <a:gd name="T23" fmla="*/ 68 h 124"/>
                <a:gd name="T24" fmla="*/ 0 w 83"/>
                <a:gd name="T25" fmla="*/ 96 h 124"/>
                <a:gd name="T26" fmla="*/ 38 w 83"/>
                <a:gd name="T27" fmla="*/ 124 h 124"/>
                <a:gd name="T28" fmla="*/ 77 w 83"/>
                <a:gd name="T29" fmla="*/ 96 h 124"/>
                <a:gd name="T30" fmla="*/ 61 w 83"/>
                <a:gd name="T31" fmla="*/ 73 h 124"/>
                <a:gd name="T32" fmla="*/ 55 w 83"/>
                <a:gd name="T33" fmla="*/ 63 h 124"/>
                <a:gd name="T34" fmla="*/ 61 w 83"/>
                <a:gd name="T35" fmla="*/ 53 h 124"/>
                <a:gd name="T36" fmla="*/ 78 w 83"/>
                <a:gd name="T37" fmla="*/ 28 h 124"/>
                <a:gd name="T38" fmla="*/ 68 w 83"/>
                <a:gd name="T39" fmla="*/ 8 h 124"/>
                <a:gd name="T40" fmla="*/ 64 w 83"/>
                <a:gd name="T41" fmla="*/ 5 h 124"/>
                <a:gd name="T42" fmla="*/ 81 w 83"/>
                <a:gd name="T43" fmla="*/ 5 h 124"/>
                <a:gd name="T44" fmla="*/ 83 w 83"/>
                <a:gd name="T45" fmla="*/ 3 h 124"/>
                <a:gd name="T46" fmla="*/ 81 w 83"/>
                <a:gd name="T47" fmla="*/ 0 h 124"/>
                <a:gd name="T48" fmla="*/ 63 w 83"/>
                <a:gd name="T49" fmla="*/ 80 h 124"/>
                <a:gd name="T50" fmla="*/ 70 w 83"/>
                <a:gd name="T51" fmla="*/ 88 h 124"/>
                <a:gd name="T52" fmla="*/ 72 w 83"/>
                <a:gd name="T53" fmla="*/ 96 h 124"/>
                <a:gd name="T54" fmla="*/ 70 w 83"/>
                <a:gd name="T55" fmla="*/ 104 h 124"/>
                <a:gd name="T56" fmla="*/ 63 w 83"/>
                <a:gd name="T57" fmla="*/ 111 h 124"/>
                <a:gd name="T58" fmla="*/ 52 w 83"/>
                <a:gd name="T59" fmla="*/ 116 h 124"/>
                <a:gd name="T60" fmla="*/ 38 w 83"/>
                <a:gd name="T61" fmla="*/ 118 h 124"/>
                <a:gd name="T62" fmla="*/ 24 w 83"/>
                <a:gd name="T63" fmla="*/ 116 h 124"/>
                <a:gd name="T64" fmla="*/ 13 w 83"/>
                <a:gd name="T65" fmla="*/ 111 h 124"/>
                <a:gd name="T66" fmla="*/ 7 w 83"/>
                <a:gd name="T67" fmla="*/ 104 h 124"/>
                <a:gd name="T68" fmla="*/ 4 w 83"/>
                <a:gd name="T69" fmla="*/ 96 h 124"/>
                <a:gd name="T70" fmla="*/ 7 w 83"/>
                <a:gd name="T71" fmla="*/ 88 h 124"/>
                <a:gd name="T72" fmla="*/ 13 w 83"/>
                <a:gd name="T73" fmla="*/ 80 h 124"/>
                <a:gd name="T74" fmla="*/ 24 w 83"/>
                <a:gd name="T75" fmla="*/ 75 h 124"/>
                <a:gd name="T76" fmla="*/ 52 w 83"/>
                <a:gd name="T77" fmla="*/ 75 h 124"/>
                <a:gd name="T78" fmla="*/ 63 w 83"/>
                <a:gd name="T79" fmla="*/ 80 h 124"/>
                <a:gd name="T80" fmla="*/ 66 w 83"/>
                <a:gd name="T81" fmla="*/ 12 h 124"/>
                <a:gd name="T82" fmla="*/ 74 w 83"/>
                <a:gd name="T83" fmla="*/ 28 h 124"/>
                <a:gd name="T84" fmla="*/ 66 w 83"/>
                <a:gd name="T85" fmla="*/ 44 h 124"/>
                <a:gd name="T86" fmla="*/ 61 w 83"/>
                <a:gd name="T87" fmla="*/ 48 h 124"/>
                <a:gd name="T88" fmla="*/ 59 w 83"/>
                <a:gd name="T89" fmla="*/ 49 h 124"/>
                <a:gd name="T90" fmla="*/ 57 w 83"/>
                <a:gd name="T91" fmla="*/ 49 h 124"/>
                <a:gd name="T92" fmla="*/ 46 w 83"/>
                <a:gd name="T93" fmla="*/ 51 h 124"/>
                <a:gd name="T94" fmla="*/ 36 w 83"/>
                <a:gd name="T95" fmla="*/ 49 h 124"/>
                <a:gd name="T96" fmla="*/ 27 w 83"/>
                <a:gd name="T97" fmla="*/ 44 h 124"/>
                <a:gd name="T98" fmla="*/ 19 w 83"/>
                <a:gd name="T99" fmla="*/ 28 h 124"/>
                <a:gd name="T100" fmla="*/ 27 w 83"/>
                <a:gd name="T101" fmla="*/ 12 h 124"/>
                <a:gd name="T102" fmla="*/ 36 w 83"/>
                <a:gd name="T103" fmla="*/ 7 h 124"/>
                <a:gd name="T104" fmla="*/ 57 w 83"/>
                <a:gd name="T105" fmla="*/ 7 h 124"/>
                <a:gd name="T106" fmla="*/ 66 w 83"/>
                <a:gd name="T107" fmla="*/ 1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3" h="124">
                  <a:moveTo>
                    <a:pt x="81" y="0"/>
                  </a:moveTo>
                  <a:cubicBezTo>
                    <a:pt x="46" y="0"/>
                    <a:pt x="46" y="0"/>
                    <a:pt x="46" y="0"/>
                  </a:cubicBezTo>
                  <a:cubicBezTo>
                    <a:pt x="29" y="0"/>
                    <a:pt x="15" y="13"/>
                    <a:pt x="15" y="28"/>
                  </a:cubicBezTo>
                  <a:cubicBezTo>
                    <a:pt x="15" y="43"/>
                    <a:pt x="29" y="56"/>
                    <a:pt x="46" y="56"/>
                  </a:cubicBezTo>
                  <a:cubicBezTo>
                    <a:pt x="48" y="56"/>
                    <a:pt x="49" y="56"/>
                    <a:pt x="50" y="56"/>
                  </a:cubicBezTo>
                  <a:cubicBezTo>
                    <a:pt x="52" y="55"/>
                    <a:pt x="52" y="55"/>
                    <a:pt x="52" y="55"/>
                  </a:cubicBezTo>
                  <a:cubicBezTo>
                    <a:pt x="52" y="58"/>
                    <a:pt x="52" y="58"/>
                    <a:pt x="52" y="58"/>
                  </a:cubicBezTo>
                  <a:cubicBezTo>
                    <a:pt x="51" y="59"/>
                    <a:pt x="51" y="61"/>
                    <a:pt x="51" y="63"/>
                  </a:cubicBezTo>
                  <a:cubicBezTo>
                    <a:pt x="51" y="64"/>
                    <a:pt x="51" y="66"/>
                    <a:pt x="51" y="67"/>
                  </a:cubicBezTo>
                  <a:cubicBezTo>
                    <a:pt x="52" y="69"/>
                    <a:pt x="52" y="69"/>
                    <a:pt x="52" y="69"/>
                  </a:cubicBezTo>
                  <a:cubicBezTo>
                    <a:pt x="50" y="69"/>
                    <a:pt x="50" y="69"/>
                    <a:pt x="50" y="69"/>
                  </a:cubicBezTo>
                  <a:cubicBezTo>
                    <a:pt x="46" y="68"/>
                    <a:pt x="42" y="68"/>
                    <a:pt x="38" y="68"/>
                  </a:cubicBezTo>
                  <a:cubicBezTo>
                    <a:pt x="17" y="68"/>
                    <a:pt x="0" y="80"/>
                    <a:pt x="0" y="96"/>
                  </a:cubicBezTo>
                  <a:cubicBezTo>
                    <a:pt x="0" y="111"/>
                    <a:pt x="17" y="124"/>
                    <a:pt x="38" y="124"/>
                  </a:cubicBezTo>
                  <a:cubicBezTo>
                    <a:pt x="60" y="124"/>
                    <a:pt x="77" y="111"/>
                    <a:pt x="77" y="96"/>
                  </a:cubicBezTo>
                  <a:cubicBezTo>
                    <a:pt x="77" y="87"/>
                    <a:pt x="71" y="78"/>
                    <a:pt x="61" y="73"/>
                  </a:cubicBezTo>
                  <a:cubicBezTo>
                    <a:pt x="57" y="71"/>
                    <a:pt x="55" y="67"/>
                    <a:pt x="55" y="63"/>
                  </a:cubicBezTo>
                  <a:cubicBezTo>
                    <a:pt x="55" y="59"/>
                    <a:pt x="58" y="55"/>
                    <a:pt x="61" y="53"/>
                  </a:cubicBezTo>
                  <a:cubicBezTo>
                    <a:pt x="72" y="48"/>
                    <a:pt x="78" y="38"/>
                    <a:pt x="78" y="28"/>
                  </a:cubicBezTo>
                  <a:cubicBezTo>
                    <a:pt x="78" y="20"/>
                    <a:pt x="74" y="13"/>
                    <a:pt x="68" y="8"/>
                  </a:cubicBezTo>
                  <a:cubicBezTo>
                    <a:pt x="64" y="5"/>
                    <a:pt x="64" y="5"/>
                    <a:pt x="64" y="5"/>
                  </a:cubicBezTo>
                  <a:cubicBezTo>
                    <a:pt x="81" y="5"/>
                    <a:pt x="81" y="5"/>
                    <a:pt x="81" y="5"/>
                  </a:cubicBezTo>
                  <a:cubicBezTo>
                    <a:pt x="82" y="5"/>
                    <a:pt x="83" y="4"/>
                    <a:pt x="83" y="3"/>
                  </a:cubicBezTo>
                  <a:cubicBezTo>
                    <a:pt x="83" y="1"/>
                    <a:pt x="82" y="0"/>
                    <a:pt x="81" y="0"/>
                  </a:cubicBezTo>
                  <a:close/>
                  <a:moveTo>
                    <a:pt x="63" y="80"/>
                  </a:moveTo>
                  <a:cubicBezTo>
                    <a:pt x="66" y="82"/>
                    <a:pt x="69" y="85"/>
                    <a:pt x="70" y="88"/>
                  </a:cubicBezTo>
                  <a:cubicBezTo>
                    <a:pt x="72" y="90"/>
                    <a:pt x="72" y="93"/>
                    <a:pt x="72" y="96"/>
                  </a:cubicBezTo>
                  <a:cubicBezTo>
                    <a:pt x="72" y="98"/>
                    <a:pt x="72" y="101"/>
                    <a:pt x="70" y="104"/>
                  </a:cubicBezTo>
                  <a:cubicBezTo>
                    <a:pt x="69" y="106"/>
                    <a:pt x="66" y="109"/>
                    <a:pt x="63" y="111"/>
                  </a:cubicBezTo>
                  <a:cubicBezTo>
                    <a:pt x="60" y="113"/>
                    <a:pt x="56" y="115"/>
                    <a:pt x="52" y="116"/>
                  </a:cubicBezTo>
                  <a:cubicBezTo>
                    <a:pt x="48" y="118"/>
                    <a:pt x="43" y="118"/>
                    <a:pt x="38" y="118"/>
                  </a:cubicBezTo>
                  <a:cubicBezTo>
                    <a:pt x="34" y="118"/>
                    <a:pt x="29" y="118"/>
                    <a:pt x="24" y="116"/>
                  </a:cubicBezTo>
                  <a:cubicBezTo>
                    <a:pt x="20" y="115"/>
                    <a:pt x="17" y="113"/>
                    <a:pt x="13" y="111"/>
                  </a:cubicBezTo>
                  <a:cubicBezTo>
                    <a:pt x="10" y="109"/>
                    <a:pt x="8" y="106"/>
                    <a:pt x="7" y="104"/>
                  </a:cubicBezTo>
                  <a:cubicBezTo>
                    <a:pt x="5" y="101"/>
                    <a:pt x="4" y="98"/>
                    <a:pt x="4" y="96"/>
                  </a:cubicBezTo>
                  <a:cubicBezTo>
                    <a:pt x="4" y="93"/>
                    <a:pt x="5" y="90"/>
                    <a:pt x="7" y="88"/>
                  </a:cubicBezTo>
                  <a:cubicBezTo>
                    <a:pt x="8" y="85"/>
                    <a:pt x="10" y="82"/>
                    <a:pt x="13" y="80"/>
                  </a:cubicBezTo>
                  <a:cubicBezTo>
                    <a:pt x="17" y="78"/>
                    <a:pt x="20" y="76"/>
                    <a:pt x="24" y="75"/>
                  </a:cubicBezTo>
                  <a:cubicBezTo>
                    <a:pt x="33" y="72"/>
                    <a:pt x="44" y="72"/>
                    <a:pt x="52" y="75"/>
                  </a:cubicBezTo>
                  <a:cubicBezTo>
                    <a:pt x="56" y="76"/>
                    <a:pt x="60" y="78"/>
                    <a:pt x="63" y="80"/>
                  </a:cubicBezTo>
                  <a:close/>
                  <a:moveTo>
                    <a:pt x="66" y="12"/>
                  </a:moveTo>
                  <a:cubicBezTo>
                    <a:pt x="71" y="16"/>
                    <a:pt x="74" y="22"/>
                    <a:pt x="74" y="28"/>
                  </a:cubicBezTo>
                  <a:cubicBezTo>
                    <a:pt x="74" y="34"/>
                    <a:pt x="71" y="40"/>
                    <a:pt x="66" y="44"/>
                  </a:cubicBezTo>
                  <a:cubicBezTo>
                    <a:pt x="64" y="46"/>
                    <a:pt x="63" y="47"/>
                    <a:pt x="61" y="48"/>
                  </a:cubicBezTo>
                  <a:cubicBezTo>
                    <a:pt x="60" y="48"/>
                    <a:pt x="60" y="48"/>
                    <a:pt x="59" y="49"/>
                  </a:cubicBezTo>
                  <a:cubicBezTo>
                    <a:pt x="58" y="49"/>
                    <a:pt x="58" y="49"/>
                    <a:pt x="57" y="49"/>
                  </a:cubicBezTo>
                  <a:cubicBezTo>
                    <a:pt x="54" y="51"/>
                    <a:pt x="50" y="51"/>
                    <a:pt x="46" y="51"/>
                  </a:cubicBezTo>
                  <a:cubicBezTo>
                    <a:pt x="43" y="51"/>
                    <a:pt x="39" y="51"/>
                    <a:pt x="36" y="49"/>
                  </a:cubicBezTo>
                  <a:cubicBezTo>
                    <a:pt x="32" y="48"/>
                    <a:pt x="29" y="46"/>
                    <a:pt x="27" y="44"/>
                  </a:cubicBezTo>
                  <a:cubicBezTo>
                    <a:pt x="22" y="40"/>
                    <a:pt x="19" y="34"/>
                    <a:pt x="19" y="28"/>
                  </a:cubicBezTo>
                  <a:cubicBezTo>
                    <a:pt x="19" y="22"/>
                    <a:pt x="22" y="16"/>
                    <a:pt x="27" y="12"/>
                  </a:cubicBezTo>
                  <a:cubicBezTo>
                    <a:pt x="29" y="10"/>
                    <a:pt x="32" y="8"/>
                    <a:pt x="36" y="7"/>
                  </a:cubicBezTo>
                  <a:cubicBezTo>
                    <a:pt x="42" y="4"/>
                    <a:pt x="50" y="4"/>
                    <a:pt x="57" y="7"/>
                  </a:cubicBezTo>
                  <a:cubicBezTo>
                    <a:pt x="61" y="8"/>
                    <a:pt x="63" y="10"/>
                    <a:pt x="6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0" name="Freeform 30"/>
            <p:cNvSpPr>
              <a:spLocks noEditPoints="1"/>
            </p:cNvSpPr>
            <p:nvPr/>
          </p:nvSpPr>
          <p:spPr bwMode="auto">
            <a:xfrm>
              <a:off x="6445" y="2918"/>
              <a:ext cx="236" cy="305"/>
            </a:xfrm>
            <a:custGeom>
              <a:avLst/>
              <a:gdLst>
                <a:gd name="T0" fmla="*/ 100 w 100"/>
                <a:gd name="T1" fmla="*/ 43 h 129"/>
                <a:gd name="T2" fmla="*/ 87 w 100"/>
                <a:gd name="T3" fmla="*/ 13 h 129"/>
                <a:gd name="T4" fmla="*/ 30 w 100"/>
                <a:gd name="T5" fmla="*/ 4 h 129"/>
                <a:gd name="T6" fmla="*/ 0 w 100"/>
                <a:gd name="T7" fmla="*/ 47 h 129"/>
                <a:gd name="T8" fmla="*/ 12 w 100"/>
                <a:gd name="T9" fmla="*/ 74 h 129"/>
                <a:gd name="T10" fmla="*/ 20 w 100"/>
                <a:gd name="T11" fmla="*/ 57 h 129"/>
                <a:gd name="T12" fmla="*/ 19 w 100"/>
                <a:gd name="T13" fmla="*/ 55 h 129"/>
                <a:gd name="T14" fmla="*/ 18 w 100"/>
                <a:gd name="T15" fmla="*/ 48 h 129"/>
                <a:gd name="T16" fmla="*/ 51 w 100"/>
                <a:gd name="T17" fmla="*/ 17 h 129"/>
                <a:gd name="T18" fmla="*/ 78 w 100"/>
                <a:gd name="T19" fmla="*/ 42 h 129"/>
                <a:gd name="T20" fmla="*/ 58 w 100"/>
                <a:gd name="T21" fmla="*/ 77 h 129"/>
                <a:gd name="T22" fmla="*/ 49 w 100"/>
                <a:gd name="T23" fmla="*/ 66 h 129"/>
                <a:gd name="T24" fmla="*/ 55 w 100"/>
                <a:gd name="T25" fmla="*/ 40 h 129"/>
                <a:gd name="T26" fmla="*/ 43 w 100"/>
                <a:gd name="T27" fmla="*/ 28 h 129"/>
                <a:gd name="T28" fmla="*/ 28 w 100"/>
                <a:gd name="T29" fmla="*/ 48 h 129"/>
                <a:gd name="T30" fmla="*/ 30 w 100"/>
                <a:gd name="T31" fmla="*/ 60 h 129"/>
                <a:gd name="T32" fmla="*/ 21 w 100"/>
                <a:gd name="T33" fmla="*/ 126 h 129"/>
                <a:gd name="T34" fmla="*/ 39 w 100"/>
                <a:gd name="T35" fmla="*/ 103 h 129"/>
                <a:gd name="T36" fmla="*/ 43 w 100"/>
                <a:gd name="T37" fmla="*/ 88 h 129"/>
                <a:gd name="T38" fmla="*/ 60 w 100"/>
                <a:gd name="T39" fmla="*/ 94 h 129"/>
                <a:gd name="T40" fmla="*/ 89 w 100"/>
                <a:gd name="T41" fmla="*/ 79 h 129"/>
                <a:gd name="T42" fmla="*/ 44 w 100"/>
                <a:gd name="T43" fmla="*/ 82 h 129"/>
                <a:gd name="T44" fmla="*/ 35 w 100"/>
                <a:gd name="T45" fmla="*/ 102 h 129"/>
                <a:gd name="T46" fmla="*/ 25 w 100"/>
                <a:gd name="T47" fmla="*/ 120 h 129"/>
                <a:gd name="T48" fmla="*/ 25 w 100"/>
                <a:gd name="T49" fmla="*/ 99 h 129"/>
                <a:gd name="T50" fmla="*/ 34 w 100"/>
                <a:gd name="T51" fmla="*/ 59 h 129"/>
                <a:gd name="T52" fmla="*/ 32 w 100"/>
                <a:gd name="T53" fmla="*/ 48 h 129"/>
                <a:gd name="T54" fmla="*/ 49 w 100"/>
                <a:gd name="T55" fmla="*/ 34 h 129"/>
                <a:gd name="T56" fmla="*/ 47 w 100"/>
                <a:gd name="T57" fmla="*/ 55 h 129"/>
                <a:gd name="T58" fmla="*/ 47 w 100"/>
                <a:gd name="T59" fmla="*/ 76 h 129"/>
                <a:gd name="T60" fmla="*/ 76 w 100"/>
                <a:gd name="T61" fmla="*/ 69 h 129"/>
                <a:gd name="T62" fmla="*/ 74 w 100"/>
                <a:gd name="T63" fmla="*/ 21 h 129"/>
                <a:gd name="T64" fmla="*/ 36 w 100"/>
                <a:gd name="T65" fmla="*/ 15 h 129"/>
                <a:gd name="T66" fmla="*/ 14 w 100"/>
                <a:gd name="T67" fmla="*/ 48 h 129"/>
                <a:gd name="T68" fmla="*/ 15 w 100"/>
                <a:gd name="T69" fmla="*/ 56 h 129"/>
                <a:gd name="T70" fmla="*/ 10 w 100"/>
                <a:gd name="T71" fmla="*/ 66 h 129"/>
                <a:gd name="T72" fmla="*/ 5 w 100"/>
                <a:gd name="T73" fmla="*/ 47 h 129"/>
                <a:gd name="T74" fmla="*/ 17 w 100"/>
                <a:gd name="T75" fmla="*/ 18 h 129"/>
                <a:gd name="T76" fmla="*/ 70 w 100"/>
                <a:gd name="T77" fmla="*/ 8 h 129"/>
                <a:gd name="T78" fmla="*/ 92 w 100"/>
                <a:gd name="T79" fmla="*/ 29 h 129"/>
                <a:gd name="T80" fmla="*/ 85 w 100"/>
                <a:gd name="T81" fmla="*/ 76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 h="129">
                  <a:moveTo>
                    <a:pt x="89" y="79"/>
                  </a:moveTo>
                  <a:cubicBezTo>
                    <a:pt x="96" y="70"/>
                    <a:pt x="100" y="57"/>
                    <a:pt x="100" y="43"/>
                  </a:cubicBezTo>
                  <a:cubicBezTo>
                    <a:pt x="100" y="37"/>
                    <a:pt x="99" y="32"/>
                    <a:pt x="97" y="27"/>
                  </a:cubicBezTo>
                  <a:cubicBezTo>
                    <a:pt x="94" y="22"/>
                    <a:pt x="91" y="17"/>
                    <a:pt x="87" y="13"/>
                  </a:cubicBezTo>
                  <a:cubicBezTo>
                    <a:pt x="78" y="5"/>
                    <a:pt x="66" y="0"/>
                    <a:pt x="53" y="0"/>
                  </a:cubicBezTo>
                  <a:cubicBezTo>
                    <a:pt x="45" y="0"/>
                    <a:pt x="37" y="1"/>
                    <a:pt x="30" y="4"/>
                  </a:cubicBezTo>
                  <a:cubicBezTo>
                    <a:pt x="24" y="7"/>
                    <a:pt x="18" y="11"/>
                    <a:pt x="13" y="15"/>
                  </a:cubicBezTo>
                  <a:cubicBezTo>
                    <a:pt x="5" y="24"/>
                    <a:pt x="0" y="35"/>
                    <a:pt x="0" y="47"/>
                  </a:cubicBezTo>
                  <a:cubicBezTo>
                    <a:pt x="0" y="53"/>
                    <a:pt x="1" y="59"/>
                    <a:pt x="4" y="64"/>
                  </a:cubicBezTo>
                  <a:cubicBezTo>
                    <a:pt x="6" y="68"/>
                    <a:pt x="9" y="72"/>
                    <a:pt x="12" y="74"/>
                  </a:cubicBezTo>
                  <a:cubicBezTo>
                    <a:pt x="14" y="75"/>
                    <a:pt x="15" y="74"/>
                    <a:pt x="16" y="73"/>
                  </a:cubicBezTo>
                  <a:cubicBezTo>
                    <a:pt x="20" y="57"/>
                    <a:pt x="20" y="57"/>
                    <a:pt x="20" y="57"/>
                  </a:cubicBezTo>
                  <a:cubicBezTo>
                    <a:pt x="20" y="57"/>
                    <a:pt x="20" y="56"/>
                    <a:pt x="20" y="56"/>
                  </a:cubicBezTo>
                  <a:cubicBezTo>
                    <a:pt x="20" y="56"/>
                    <a:pt x="20" y="56"/>
                    <a:pt x="19" y="55"/>
                  </a:cubicBezTo>
                  <a:cubicBezTo>
                    <a:pt x="19" y="55"/>
                    <a:pt x="19" y="55"/>
                    <a:pt x="19" y="55"/>
                  </a:cubicBezTo>
                  <a:cubicBezTo>
                    <a:pt x="19" y="53"/>
                    <a:pt x="18" y="51"/>
                    <a:pt x="18" y="48"/>
                  </a:cubicBezTo>
                  <a:cubicBezTo>
                    <a:pt x="18" y="40"/>
                    <a:pt x="22" y="32"/>
                    <a:pt x="27" y="26"/>
                  </a:cubicBezTo>
                  <a:cubicBezTo>
                    <a:pt x="33" y="20"/>
                    <a:pt x="41" y="17"/>
                    <a:pt x="51" y="17"/>
                  </a:cubicBezTo>
                  <a:cubicBezTo>
                    <a:pt x="59" y="17"/>
                    <a:pt x="66" y="19"/>
                    <a:pt x="71" y="24"/>
                  </a:cubicBezTo>
                  <a:cubicBezTo>
                    <a:pt x="76" y="28"/>
                    <a:pt x="78" y="34"/>
                    <a:pt x="78" y="42"/>
                  </a:cubicBezTo>
                  <a:cubicBezTo>
                    <a:pt x="78" y="51"/>
                    <a:pt x="76" y="60"/>
                    <a:pt x="72" y="67"/>
                  </a:cubicBezTo>
                  <a:cubicBezTo>
                    <a:pt x="67" y="75"/>
                    <a:pt x="62" y="77"/>
                    <a:pt x="58" y="77"/>
                  </a:cubicBezTo>
                  <a:cubicBezTo>
                    <a:pt x="55" y="77"/>
                    <a:pt x="52" y="76"/>
                    <a:pt x="51" y="74"/>
                  </a:cubicBezTo>
                  <a:cubicBezTo>
                    <a:pt x="49" y="72"/>
                    <a:pt x="48" y="69"/>
                    <a:pt x="49" y="66"/>
                  </a:cubicBezTo>
                  <a:cubicBezTo>
                    <a:pt x="50" y="63"/>
                    <a:pt x="51" y="60"/>
                    <a:pt x="52" y="57"/>
                  </a:cubicBezTo>
                  <a:cubicBezTo>
                    <a:pt x="54" y="51"/>
                    <a:pt x="55" y="45"/>
                    <a:pt x="55" y="40"/>
                  </a:cubicBezTo>
                  <a:cubicBezTo>
                    <a:pt x="55" y="37"/>
                    <a:pt x="54" y="34"/>
                    <a:pt x="52" y="32"/>
                  </a:cubicBezTo>
                  <a:cubicBezTo>
                    <a:pt x="50" y="29"/>
                    <a:pt x="47" y="28"/>
                    <a:pt x="43" y="28"/>
                  </a:cubicBezTo>
                  <a:cubicBezTo>
                    <a:pt x="39" y="28"/>
                    <a:pt x="35" y="30"/>
                    <a:pt x="32" y="34"/>
                  </a:cubicBezTo>
                  <a:cubicBezTo>
                    <a:pt x="29" y="37"/>
                    <a:pt x="28" y="43"/>
                    <a:pt x="28" y="48"/>
                  </a:cubicBezTo>
                  <a:cubicBezTo>
                    <a:pt x="28" y="53"/>
                    <a:pt x="29" y="57"/>
                    <a:pt x="30" y="59"/>
                  </a:cubicBezTo>
                  <a:cubicBezTo>
                    <a:pt x="30" y="60"/>
                    <a:pt x="30" y="60"/>
                    <a:pt x="30" y="60"/>
                  </a:cubicBezTo>
                  <a:cubicBezTo>
                    <a:pt x="21" y="98"/>
                    <a:pt x="21" y="98"/>
                    <a:pt x="21" y="98"/>
                  </a:cubicBezTo>
                  <a:cubicBezTo>
                    <a:pt x="18" y="108"/>
                    <a:pt x="21" y="123"/>
                    <a:pt x="21" y="126"/>
                  </a:cubicBezTo>
                  <a:cubicBezTo>
                    <a:pt x="22" y="128"/>
                    <a:pt x="24" y="129"/>
                    <a:pt x="25" y="127"/>
                  </a:cubicBezTo>
                  <a:cubicBezTo>
                    <a:pt x="25" y="127"/>
                    <a:pt x="36" y="114"/>
                    <a:pt x="39" y="103"/>
                  </a:cubicBezTo>
                  <a:cubicBezTo>
                    <a:pt x="40" y="101"/>
                    <a:pt x="42" y="95"/>
                    <a:pt x="43" y="90"/>
                  </a:cubicBezTo>
                  <a:cubicBezTo>
                    <a:pt x="43" y="88"/>
                    <a:pt x="43" y="88"/>
                    <a:pt x="43" y="88"/>
                  </a:cubicBezTo>
                  <a:cubicBezTo>
                    <a:pt x="45" y="89"/>
                    <a:pt x="45" y="89"/>
                    <a:pt x="45" y="89"/>
                  </a:cubicBezTo>
                  <a:cubicBezTo>
                    <a:pt x="49" y="92"/>
                    <a:pt x="54" y="94"/>
                    <a:pt x="60" y="94"/>
                  </a:cubicBezTo>
                  <a:cubicBezTo>
                    <a:pt x="65" y="94"/>
                    <a:pt x="71" y="92"/>
                    <a:pt x="76" y="90"/>
                  </a:cubicBezTo>
                  <a:cubicBezTo>
                    <a:pt x="81" y="87"/>
                    <a:pt x="85" y="84"/>
                    <a:pt x="89" y="79"/>
                  </a:cubicBezTo>
                  <a:close/>
                  <a:moveTo>
                    <a:pt x="60" y="89"/>
                  </a:moveTo>
                  <a:cubicBezTo>
                    <a:pt x="53" y="89"/>
                    <a:pt x="46" y="85"/>
                    <a:pt x="44" y="82"/>
                  </a:cubicBezTo>
                  <a:cubicBezTo>
                    <a:pt x="43" y="80"/>
                    <a:pt x="40" y="80"/>
                    <a:pt x="40" y="82"/>
                  </a:cubicBezTo>
                  <a:cubicBezTo>
                    <a:pt x="40" y="82"/>
                    <a:pt x="36" y="98"/>
                    <a:pt x="35" y="102"/>
                  </a:cubicBezTo>
                  <a:cubicBezTo>
                    <a:pt x="34" y="106"/>
                    <a:pt x="31" y="111"/>
                    <a:pt x="27" y="117"/>
                  </a:cubicBezTo>
                  <a:cubicBezTo>
                    <a:pt x="25" y="120"/>
                    <a:pt x="25" y="120"/>
                    <a:pt x="25" y="120"/>
                  </a:cubicBezTo>
                  <a:cubicBezTo>
                    <a:pt x="24" y="116"/>
                    <a:pt x="24" y="116"/>
                    <a:pt x="24" y="116"/>
                  </a:cubicBezTo>
                  <a:cubicBezTo>
                    <a:pt x="24" y="111"/>
                    <a:pt x="24" y="104"/>
                    <a:pt x="25" y="99"/>
                  </a:cubicBezTo>
                  <a:cubicBezTo>
                    <a:pt x="27" y="93"/>
                    <a:pt x="34" y="62"/>
                    <a:pt x="34" y="60"/>
                  </a:cubicBezTo>
                  <a:cubicBezTo>
                    <a:pt x="34" y="60"/>
                    <a:pt x="34" y="60"/>
                    <a:pt x="34" y="59"/>
                  </a:cubicBezTo>
                  <a:cubicBezTo>
                    <a:pt x="34" y="59"/>
                    <a:pt x="34" y="59"/>
                    <a:pt x="34" y="58"/>
                  </a:cubicBezTo>
                  <a:cubicBezTo>
                    <a:pt x="34" y="58"/>
                    <a:pt x="32" y="54"/>
                    <a:pt x="32" y="48"/>
                  </a:cubicBezTo>
                  <a:cubicBezTo>
                    <a:pt x="32" y="39"/>
                    <a:pt x="37" y="32"/>
                    <a:pt x="43" y="32"/>
                  </a:cubicBezTo>
                  <a:cubicBezTo>
                    <a:pt x="46" y="32"/>
                    <a:pt x="48" y="33"/>
                    <a:pt x="49" y="34"/>
                  </a:cubicBezTo>
                  <a:cubicBezTo>
                    <a:pt x="50" y="36"/>
                    <a:pt x="51" y="38"/>
                    <a:pt x="51" y="40"/>
                  </a:cubicBezTo>
                  <a:cubicBezTo>
                    <a:pt x="51" y="44"/>
                    <a:pt x="49" y="50"/>
                    <a:pt x="47" y="55"/>
                  </a:cubicBezTo>
                  <a:cubicBezTo>
                    <a:pt x="46" y="58"/>
                    <a:pt x="45" y="62"/>
                    <a:pt x="45" y="65"/>
                  </a:cubicBezTo>
                  <a:cubicBezTo>
                    <a:pt x="44" y="69"/>
                    <a:pt x="44" y="73"/>
                    <a:pt x="47" y="76"/>
                  </a:cubicBezTo>
                  <a:cubicBezTo>
                    <a:pt x="50" y="80"/>
                    <a:pt x="54" y="82"/>
                    <a:pt x="58" y="82"/>
                  </a:cubicBezTo>
                  <a:cubicBezTo>
                    <a:pt x="65" y="82"/>
                    <a:pt x="72" y="77"/>
                    <a:pt x="76" y="69"/>
                  </a:cubicBezTo>
                  <a:cubicBezTo>
                    <a:pt x="80" y="62"/>
                    <a:pt x="83" y="52"/>
                    <a:pt x="83" y="42"/>
                  </a:cubicBezTo>
                  <a:cubicBezTo>
                    <a:pt x="83" y="33"/>
                    <a:pt x="80" y="26"/>
                    <a:pt x="74" y="21"/>
                  </a:cubicBezTo>
                  <a:cubicBezTo>
                    <a:pt x="69" y="15"/>
                    <a:pt x="61" y="12"/>
                    <a:pt x="51" y="12"/>
                  </a:cubicBezTo>
                  <a:cubicBezTo>
                    <a:pt x="45" y="12"/>
                    <a:pt x="40" y="13"/>
                    <a:pt x="36" y="15"/>
                  </a:cubicBezTo>
                  <a:cubicBezTo>
                    <a:pt x="31" y="17"/>
                    <a:pt x="27" y="20"/>
                    <a:pt x="24" y="23"/>
                  </a:cubicBezTo>
                  <a:cubicBezTo>
                    <a:pt x="17" y="30"/>
                    <a:pt x="14" y="39"/>
                    <a:pt x="14" y="48"/>
                  </a:cubicBezTo>
                  <a:cubicBezTo>
                    <a:pt x="14" y="51"/>
                    <a:pt x="14" y="53"/>
                    <a:pt x="15" y="56"/>
                  </a:cubicBezTo>
                  <a:cubicBezTo>
                    <a:pt x="15" y="56"/>
                    <a:pt x="15" y="56"/>
                    <a:pt x="15" y="56"/>
                  </a:cubicBezTo>
                  <a:cubicBezTo>
                    <a:pt x="12" y="68"/>
                    <a:pt x="12" y="68"/>
                    <a:pt x="12" y="68"/>
                  </a:cubicBezTo>
                  <a:cubicBezTo>
                    <a:pt x="10" y="66"/>
                    <a:pt x="10" y="66"/>
                    <a:pt x="10" y="66"/>
                  </a:cubicBezTo>
                  <a:cubicBezTo>
                    <a:pt x="9" y="65"/>
                    <a:pt x="9" y="63"/>
                    <a:pt x="8" y="62"/>
                  </a:cubicBezTo>
                  <a:cubicBezTo>
                    <a:pt x="6" y="58"/>
                    <a:pt x="5" y="52"/>
                    <a:pt x="5" y="47"/>
                  </a:cubicBezTo>
                  <a:cubicBezTo>
                    <a:pt x="5" y="42"/>
                    <a:pt x="6" y="37"/>
                    <a:pt x="8" y="32"/>
                  </a:cubicBezTo>
                  <a:cubicBezTo>
                    <a:pt x="10" y="27"/>
                    <a:pt x="13" y="22"/>
                    <a:pt x="17" y="18"/>
                  </a:cubicBezTo>
                  <a:cubicBezTo>
                    <a:pt x="23" y="12"/>
                    <a:pt x="34" y="5"/>
                    <a:pt x="53" y="5"/>
                  </a:cubicBezTo>
                  <a:cubicBezTo>
                    <a:pt x="59" y="5"/>
                    <a:pt x="65" y="6"/>
                    <a:pt x="70" y="8"/>
                  </a:cubicBezTo>
                  <a:cubicBezTo>
                    <a:pt x="76" y="10"/>
                    <a:pt x="80" y="13"/>
                    <a:pt x="84" y="16"/>
                  </a:cubicBezTo>
                  <a:cubicBezTo>
                    <a:pt x="87" y="20"/>
                    <a:pt x="90" y="24"/>
                    <a:pt x="92" y="29"/>
                  </a:cubicBezTo>
                  <a:cubicBezTo>
                    <a:pt x="94" y="33"/>
                    <a:pt x="95" y="38"/>
                    <a:pt x="95" y="43"/>
                  </a:cubicBezTo>
                  <a:cubicBezTo>
                    <a:pt x="95" y="56"/>
                    <a:pt x="92" y="68"/>
                    <a:pt x="85" y="76"/>
                  </a:cubicBezTo>
                  <a:cubicBezTo>
                    <a:pt x="79" y="85"/>
                    <a:pt x="70" y="89"/>
                    <a:pt x="60" y="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1" name="Freeform 31"/>
            <p:cNvSpPr>
              <a:spLocks noEditPoints="1"/>
            </p:cNvSpPr>
            <p:nvPr/>
          </p:nvSpPr>
          <p:spPr bwMode="auto">
            <a:xfrm>
              <a:off x="5806" y="2936"/>
              <a:ext cx="303" cy="266"/>
            </a:xfrm>
            <a:custGeom>
              <a:avLst/>
              <a:gdLst>
                <a:gd name="T0" fmla="*/ 121 w 128"/>
                <a:gd name="T1" fmla="*/ 49 h 112"/>
                <a:gd name="T2" fmla="*/ 122 w 128"/>
                <a:gd name="T3" fmla="*/ 6 h 112"/>
                <a:gd name="T4" fmla="*/ 107 w 128"/>
                <a:gd name="T5" fmla="*/ 0 h 112"/>
                <a:gd name="T6" fmla="*/ 70 w 128"/>
                <a:gd name="T7" fmla="*/ 31 h 112"/>
                <a:gd name="T8" fmla="*/ 73 w 128"/>
                <a:gd name="T9" fmla="*/ 34 h 112"/>
                <a:gd name="T10" fmla="*/ 87 w 128"/>
                <a:gd name="T11" fmla="*/ 33 h 112"/>
                <a:gd name="T12" fmla="*/ 80 w 128"/>
                <a:gd name="T13" fmla="*/ 57 h 112"/>
                <a:gd name="T14" fmla="*/ 70 w 128"/>
                <a:gd name="T15" fmla="*/ 69 h 112"/>
                <a:gd name="T16" fmla="*/ 64 w 128"/>
                <a:gd name="T17" fmla="*/ 51 h 112"/>
                <a:gd name="T18" fmla="*/ 53 w 128"/>
                <a:gd name="T19" fmla="*/ 7 h 112"/>
                <a:gd name="T20" fmla="*/ 19 w 128"/>
                <a:gd name="T21" fmla="*/ 13 h 112"/>
                <a:gd name="T22" fmla="*/ 0 w 128"/>
                <a:gd name="T23" fmla="*/ 31 h 112"/>
                <a:gd name="T24" fmla="*/ 6 w 128"/>
                <a:gd name="T25" fmla="*/ 40 h 112"/>
                <a:gd name="T26" fmla="*/ 18 w 128"/>
                <a:gd name="T27" fmla="*/ 35 h 112"/>
                <a:gd name="T28" fmla="*/ 19 w 128"/>
                <a:gd name="T29" fmla="*/ 35 h 112"/>
                <a:gd name="T30" fmla="*/ 27 w 128"/>
                <a:gd name="T31" fmla="*/ 53 h 112"/>
                <a:gd name="T32" fmla="*/ 58 w 128"/>
                <a:gd name="T33" fmla="*/ 112 h 112"/>
                <a:gd name="T34" fmla="*/ 102 w 128"/>
                <a:gd name="T35" fmla="*/ 78 h 112"/>
                <a:gd name="T36" fmla="*/ 42 w 128"/>
                <a:gd name="T37" fmla="*/ 88 h 112"/>
                <a:gd name="T38" fmla="*/ 26 w 128"/>
                <a:gd name="T39" fmla="*/ 37 h 112"/>
                <a:gd name="T40" fmla="*/ 17 w 128"/>
                <a:gd name="T41" fmla="*/ 30 h 112"/>
                <a:gd name="T42" fmla="*/ 9 w 128"/>
                <a:gd name="T43" fmla="*/ 35 h 112"/>
                <a:gd name="T44" fmla="*/ 6 w 128"/>
                <a:gd name="T45" fmla="*/ 30 h 112"/>
                <a:gd name="T46" fmla="*/ 39 w 128"/>
                <a:gd name="T47" fmla="*/ 6 h 112"/>
                <a:gd name="T48" fmla="*/ 54 w 128"/>
                <a:gd name="T49" fmla="*/ 24 h 112"/>
                <a:gd name="T50" fmla="*/ 64 w 128"/>
                <a:gd name="T51" fmla="*/ 67 h 112"/>
                <a:gd name="T52" fmla="*/ 84 w 128"/>
                <a:gd name="T53" fmla="*/ 60 h 112"/>
                <a:gd name="T54" fmla="*/ 90 w 128"/>
                <a:gd name="T55" fmla="*/ 30 h 112"/>
                <a:gd name="T56" fmla="*/ 79 w 128"/>
                <a:gd name="T57" fmla="*/ 27 h 112"/>
                <a:gd name="T58" fmla="*/ 78 w 128"/>
                <a:gd name="T59" fmla="*/ 25 h 112"/>
                <a:gd name="T60" fmla="*/ 107 w 128"/>
                <a:gd name="T61" fmla="*/ 4 h 112"/>
                <a:gd name="T62" fmla="*/ 119 w 128"/>
                <a:gd name="T63" fmla="*/ 9 h 112"/>
                <a:gd name="T64" fmla="*/ 99 w 128"/>
                <a:gd name="T65" fmla="*/ 75 h 112"/>
                <a:gd name="T66" fmla="*/ 58 w 128"/>
                <a:gd name="T67" fmla="*/ 10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12">
                  <a:moveTo>
                    <a:pt x="102" y="78"/>
                  </a:moveTo>
                  <a:cubicBezTo>
                    <a:pt x="110" y="67"/>
                    <a:pt x="117" y="58"/>
                    <a:pt x="121" y="49"/>
                  </a:cubicBezTo>
                  <a:cubicBezTo>
                    <a:pt x="125" y="41"/>
                    <a:pt x="128" y="33"/>
                    <a:pt x="128" y="27"/>
                  </a:cubicBezTo>
                  <a:cubicBezTo>
                    <a:pt x="128" y="17"/>
                    <a:pt x="126" y="10"/>
                    <a:pt x="122" y="6"/>
                  </a:cubicBezTo>
                  <a:cubicBezTo>
                    <a:pt x="119" y="2"/>
                    <a:pt x="114" y="0"/>
                    <a:pt x="108" y="0"/>
                  </a:cubicBezTo>
                  <a:cubicBezTo>
                    <a:pt x="107" y="0"/>
                    <a:pt x="107" y="0"/>
                    <a:pt x="107" y="0"/>
                  </a:cubicBezTo>
                  <a:cubicBezTo>
                    <a:pt x="98" y="0"/>
                    <a:pt x="90" y="3"/>
                    <a:pt x="84" y="9"/>
                  </a:cubicBezTo>
                  <a:cubicBezTo>
                    <a:pt x="78" y="15"/>
                    <a:pt x="73" y="22"/>
                    <a:pt x="70" y="31"/>
                  </a:cubicBezTo>
                  <a:cubicBezTo>
                    <a:pt x="70" y="31"/>
                    <a:pt x="70" y="32"/>
                    <a:pt x="70" y="32"/>
                  </a:cubicBezTo>
                  <a:cubicBezTo>
                    <a:pt x="70" y="34"/>
                    <a:pt x="72" y="35"/>
                    <a:pt x="73" y="34"/>
                  </a:cubicBezTo>
                  <a:cubicBezTo>
                    <a:pt x="74" y="34"/>
                    <a:pt x="80" y="31"/>
                    <a:pt x="82" y="31"/>
                  </a:cubicBezTo>
                  <a:cubicBezTo>
                    <a:pt x="84" y="31"/>
                    <a:pt x="86" y="32"/>
                    <a:pt x="87" y="33"/>
                  </a:cubicBezTo>
                  <a:cubicBezTo>
                    <a:pt x="88" y="34"/>
                    <a:pt x="88" y="37"/>
                    <a:pt x="88" y="39"/>
                  </a:cubicBezTo>
                  <a:cubicBezTo>
                    <a:pt x="88" y="43"/>
                    <a:pt x="85" y="49"/>
                    <a:pt x="80" y="57"/>
                  </a:cubicBezTo>
                  <a:cubicBezTo>
                    <a:pt x="75" y="65"/>
                    <a:pt x="72" y="67"/>
                    <a:pt x="71" y="68"/>
                  </a:cubicBezTo>
                  <a:cubicBezTo>
                    <a:pt x="70" y="69"/>
                    <a:pt x="70" y="69"/>
                    <a:pt x="70" y="69"/>
                  </a:cubicBezTo>
                  <a:cubicBezTo>
                    <a:pt x="70" y="68"/>
                    <a:pt x="70" y="68"/>
                    <a:pt x="70" y="68"/>
                  </a:cubicBezTo>
                  <a:cubicBezTo>
                    <a:pt x="68" y="67"/>
                    <a:pt x="66" y="63"/>
                    <a:pt x="64" y="51"/>
                  </a:cubicBezTo>
                  <a:cubicBezTo>
                    <a:pt x="63" y="47"/>
                    <a:pt x="61" y="38"/>
                    <a:pt x="59" y="23"/>
                  </a:cubicBezTo>
                  <a:cubicBezTo>
                    <a:pt x="57" y="16"/>
                    <a:pt x="55" y="11"/>
                    <a:pt x="53" y="7"/>
                  </a:cubicBezTo>
                  <a:cubicBezTo>
                    <a:pt x="49" y="3"/>
                    <a:pt x="44" y="1"/>
                    <a:pt x="38" y="1"/>
                  </a:cubicBezTo>
                  <a:cubicBezTo>
                    <a:pt x="34" y="2"/>
                    <a:pt x="27" y="6"/>
                    <a:pt x="19" y="13"/>
                  </a:cubicBezTo>
                  <a:cubicBezTo>
                    <a:pt x="13" y="18"/>
                    <a:pt x="1" y="29"/>
                    <a:pt x="1" y="29"/>
                  </a:cubicBezTo>
                  <a:cubicBezTo>
                    <a:pt x="0" y="30"/>
                    <a:pt x="0" y="30"/>
                    <a:pt x="0" y="31"/>
                  </a:cubicBezTo>
                  <a:cubicBezTo>
                    <a:pt x="0" y="31"/>
                    <a:pt x="0" y="32"/>
                    <a:pt x="1" y="32"/>
                  </a:cubicBezTo>
                  <a:cubicBezTo>
                    <a:pt x="6" y="40"/>
                    <a:pt x="6" y="40"/>
                    <a:pt x="6" y="40"/>
                  </a:cubicBezTo>
                  <a:cubicBezTo>
                    <a:pt x="7" y="41"/>
                    <a:pt x="8" y="41"/>
                    <a:pt x="9" y="40"/>
                  </a:cubicBezTo>
                  <a:cubicBezTo>
                    <a:pt x="15" y="36"/>
                    <a:pt x="18" y="35"/>
                    <a:pt x="18" y="35"/>
                  </a:cubicBezTo>
                  <a:cubicBezTo>
                    <a:pt x="19" y="35"/>
                    <a:pt x="19" y="35"/>
                    <a:pt x="19" y="35"/>
                  </a:cubicBezTo>
                  <a:cubicBezTo>
                    <a:pt x="19" y="35"/>
                    <a:pt x="19" y="35"/>
                    <a:pt x="19" y="35"/>
                  </a:cubicBezTo>
                  <a:cubicBezTo>
                    <a:pt x="20" y="35"/>
                    <a:pt x="21" y="37"/>
                    <a:pt x="23" y="40"/>
                  </a:cubicBezTo>
                  <a:cubicBezTo>
                    <a:pt x="24" y="43"/>
                    <a:pt x="26" y="47"/>
                    <a:pt x="27" y="53"/>
                  </a:cubicBezTo>
                  <a:cubicBezTo>
                    <a:pt x="37" y="90"/>
                    <a:pt x="37" y="90"/>
                    <a:pt x="37" y="90"/>
                  </a:cubicBezTo>
                  <a:cubicBezTo>
                    <a:pt x="43" y="105"/>
                    <a:pt x="50" y="112"/>
                    <a:pt x="58" y="112"/>
                  </a:cubicBezTo>
                  <a:cubicBezTo>
                    <a:pt x="64" y="112"/>
                    <a:pt x="71" y="109"/>
                    <a:pt x="79" y="103"/>
                  </a:cubicBezTo>
                  <a:cubicBezTo>
                    <a:pt x="86" y="97"/>
                    <a:pt x="94" y="89"/>
                    <a:pt x="102" y="78"/>
                  </a:cubicBezTo>
                  <a:close/>
                  <a:moveTo>
                    <a:pt x="58" y="108"/>
                  </a:moveTo>
                  <a:cubicBezTo>
                    <a:pt x="52" y="108"/>
                    <a:pt x="47" y="101"/>
                    <a:pt x="42" y="88"/>
                  </a:cubicBezTo>
                  <a:cubicBezTo>
                    <a:pt x="32" y="52"/>
                    <a:pt x="32" y="52"/>
                    <a:pt x="32" y="52"/>
                  </a:cubicBezTo>
                  <a:cubicBezTo>
                    <a:pt x="30" y="45"/>
                    <a:pt x="28" y="40"/>
                    <a:pt x="26" y="37"/>
                  </a:cubicBezTo>
                  <a:cubicBezTo>
                    <a:pt x="25" y="35"/>
                    <a:pt x="23" y="30"/>
                    <a:pt x="19" y="30"/>
                  </a:cubicBezTo>
                  <a:cubicBezTo>
                    <a:pt x="18" y="30"/>
                    <a:pt x="18" y="30"/>
                    <a:pt x="17" y="30"/>
                  </a:cubicBezTo>
                  <a:cubicBezTo>
                    <a:pt x="16" y="31"/>
                    <a:pt x="13" y="32"/>
                    <a:pt x="10" y="34"/>
                  </a:cubicBezTo>
                  <a:cubicBezTo>
                    <a:pt x="9" y="35"/>
                    <a:pt x="9" y="35"/>
                    <a:pt x="9" y="35"/>
                  </a:cubicBezTo>
                  <a:cubicBezTo>
                    <a:pt x="5" y="31"/>
                    <a:pt x="5" y="31"/>
                    <a:pt x="5" y="31"/>
                  </a:cubicBezTo>
                  <a:cubicBezTo>
                    <a:pt x="6" y="30"/>
                    <a:pt x="6" y="30"/>
                    <a:pt x="6" y="30"/>
                  </a:cubicBezTo>
                  <a:cubicBezTo>
                    <a:pt x="12" y="25"/>
                    <a:pt x="17" y="21"/>
                    <a:pt x="22" y="16"/>
                  </a:cubicBezTo>
                  <a:cubicBezTo>
                    <a:pt x="31" y="8"/>
                    <a:pt x="36" y="6"/>
                    <a:pt x="39" y="6"/>
                  </a:cubicBezTo>
                  <a:cubicBezTo>
                    <a:pt x="43" y="5"/>
                    <a:pt x="46" y="7"/>
                    <a:pt x="49" y="10"/>
                  </a:cubicBezTo>
                  <a:cubicBezTo>
                    <a:pt x="51" y="13"/>
                    <a:pt x="53" y="18"/>
                    <a:pt x="54" y="24"/>
                  </a:cubicBezTo>
                  <a:cubicBezTo>
                    <a:pt x="56" y="39"/>
                    <a:pt x="58" y="48"/>
                    <a:pt x="59" y="52"/>
                  </a:cubicBezTo>
                  <a:cubicBezTo>
                    <a:pt x="61" y="59"/>
                    <a:pt x="62" y="64"/>
                    <a:pt x="64" y="67"/>
                  </a:cubicBezTo>
                  <a:cubicBezTo>
                    <a:pt x="64" y="68"/>
                    <a:pt x="67" y="73"/>
                    <a:pt x="70" y="73"/>
                  </a:cubicBezTo>
                  <a:cubicBezTo>
                    <a:pt x="74" y="73"/>
                    <a:pt x="78" y="69"/>
                    <a:pt x="84" y="60"/>
                  </a:cubicBezTo>
                  <a:cubicBezTo>
                    <a:pt x="89" y="51"/>
                    <a:pt x="92" y="45"/>
                    <a:pt x="93" y="40"/>
                  </a:cubicBezTo>
                  <a:cubicBezTo>
                    <a:pt x="93" y="35"/>
                    <a:pt x="92" y="32"/>
                    <a:pt x="90" y="30"/>
                  </a:cubicBezTo>
                  <a:cubicBezTo>
                    <a:pt x="88" y="28"/>
                    <a:pt x="86" y="27"/>
                    <a:pt x="82" y="27"/>
                  </a:cubicBezTo>
                  <a:cubicBezTo>
                    <a:pt x="81" y="27"/>
                    <a:pt x="80" y="27"/>
                    <a:pt x="79" y="27"/>
                  </a:cubicBezTo>
                  <a:cubicBezTo>
                    <a:pt x="76" y="28"/>
                    <a:pt x="76" y="28"/>
                    <a:pt x="76" y="28"/>
                  </a:cubicBezTo>
                  <a:cubicBezTo>
                    <a:pt x="78" y="25"/>
                    <a:pt x="78" y="25"/>
                    <a:pt x="78" y="25"/>
                  </a:cubicBezTo>
                  <a:cubicBezTo>
                    <a:pt x="80" y="20"/>
                    <a:pt x="83" y="16"/>
                    <a:pt x="87" y="13"/>
                  </a:cubicBezTo>
                  <a:cubicBezTo>
                    <a:pt x="93" y="7"/>
                    <a:pt x="100" y="4"/>
                    <a:pt x="107" y="4"/>
                  </a:cubicBezTo>
                  <a:cubicBezTo>
                    <a:pt x="107" y="4"/>
                    <a:pt x="107" y="4"/>
                    <a:pt x="108" y="4"/>
                  </a:cubicBezTo>
                  <a:cubicBezTo>
                    <a:pt x="113" y="5"/>
                    <a:pt x="116" y="6"/>
                    <a:pt x="119" y="9"/>
                  </a:cubicBezTo>
                  <a:cubicBezTo>
                    <a:pt x="122" y="12"/>
                    <a:pt x="124" y="18"/>
                    <a:pt x="123" y="27"/>
                  </a:cubicBezTo>
                  <a:cubicBezTo>
                    <a:pt x="123" y="38"/>
                    <a:pt x="115" y="54"/>
                    <a:pt x="99" y="75"/>
                  </a:cubicBezTo>
                  <a:cubicBezTo>
                    <a:pt x="99" y="75"/>
                    <a:pt x="99" y="75"/>
                    <a:pt x="99" y="75"/>
                  </a:cubicBezTo>
                  <a:cubicBezTo>
                    <a:pt x="82" y="97"/>
                    <a:pt x="68" y="108"/>
                    <a:pt x="58" y="1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2" name="Freeform 32"/>
            <p:cNvSpPr>
              <a:spLocks noEditPoints="1"/>
            </p:cNvSpPr>
            <p:nvPr/>
          </p:nvSpPr>
          <p:spPr bwMode="auto">
            <a:xfrm>
              <a:off x="5201" y="2960"/>
              <a:ext cx="303" cy="218"/>
            </a:xfrm>
            <a:custGeom>
              <a:avLst/>
              <a:gdLst>
                <a:gd name="T0" fmla="*/ 127 w 128"/>
                <a:gd name="T1" fmla="*/ 23 h 92"/>
                <a:gd name="T2" fmla="*/ 119 w 128"/>
                <a:gd name="T3" fmla="*/ 6 h 92"/>
                <a:gd name="T4" fmla="*/ 103 w 128"/>
                <a:gd name="T5" fmla="*/ 1 h 92"/>
                <a:gd name="T6" fmla="*/ 64 w 128"/>
                <a:gd name="T7" fmla="*/ 0 h 92"/>
                <a:gd name="T8" fmla="*/ 25 w 128"/>
                <a:gd name="T9" fmla="*/ 1 h 92"/>
                <a:gd name="T10" fmla="*/ 9 w 128"/>
                <a:gd name="T11" fmla="*/ 6 h 92"/>
                <a:gd name="T12" fmla="*/ 1 w 128"/>
                <a:gd name="T13" fmla="*/ 23 h 92"/>
                <a:gd name="T14" fmla="*/ 1 w 128"/>
                <a:gd name="T15" fmla="*/ 69 h 92"/>
                <a:gd name="T16" fmla="*/ 9 w 128"/>
                <a:gd name="T17" fmla="*/ 86 h 92"/>
                <a:gd name="T18" fmla="*/ 25 w 128"/>
                <a:gd name="T19" fmla="*/ 91 h 92"/>
                <a:gd name="T20" fmla="*/ 64 w 128"/>
                <a:gd name="T21" fmla="*/ 92 h 92"/>
                <a:gd name="T22" fmla="*/ 64 w 128"/>
                <a:gd name="T23" fmla="*/ 92 h 92"/>
                <a:gd name="T24" fmla="*/ 103 w 128"/>
                <a:gd name="T25" fmla="*/ 91 h 92"/>
                <a:gd name="T26" fmla="*/ 119 w 128"/>
                <a:gd name="T27" fmla="*/ 86 h 92"/>
                <a:gd name="T28" fmla="*/ 127 w 128"/>
                <a:gd name="T29" fmla="*/ 69 h 92"/>
                <a:gd name="T30" fmla="*/ 127 w 128"/>
                <a:gd name="T31" fmla="*/ 23 h 92"/>
                <a:gd name="T32" fmla="*/ 122 w 128"/>
                <a:gd name="T33" fmla="*/ 68 h 92"/>
                <a:gd name="T34" fmla="*/ 103 w 128"/>
                <a:gd name="T35" fmla="*/ 86 h 92"/>
                <a:gd name="T36" fmla="*/ 64 w 128"/>
                <a:gd name="T37" fmla="*/ 87 h 92"/>
                <a:gd name="T38" fmla="*/ 25 w 128"/>
                <a:gd name="T39" fmla="*/ 86 h 92"/>
                <a:gd name="T40" fmla="*/ 6 w 128"/>
                <a:gd name="T41" fmla="*/ 68 h 92"/>
                <a:gd name="T42" fmla="*/ 6 w 128"/>
                <a:gd name="T43" fmla="*/ 24 h 92"/>
                <a:gd name="T44" fmla="*/ 25 w 128"/>
                <a:gd name="T45" fmla="*/ 6 h 92"/>
                <a:gd name="T46" fmla="*/ 64 w 128"/>
                <a:gd name="T47" fmla="*/ 5 h 92"/>
                <a:gd name="T48" fmla="*/ 103 w 128"/>
                <a:gd name="T49" fmla="*/ 6 h 92"/>
                <a:gd name="T50" fmla="*/ 122 w 128"/>
                <a:gd name="T51" fmla="*/ 24 h 92"/>
                <a:gd name="T52" fmla="*/ 122 w 128"/>
                <a:gd name="T53" fmla="*/ 6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8" h="92">
                  <a:moveTo>
                    <a:pt x="127" y="23"/>
                  </a:moveTo>
                  <a:cubicBezTo>
                    <a:pt x="126" y="14"/>
                    <a:pt x="124" y="9"/>
                    <a:pt x="119" y="6"/>
                  </a:cubicBezTo>
                  <a:cubicBezTo>
                    <a:pt x="116" y="3"/>
                    <a:pt x="110" y="2"/>
                    <a:pt x="103" y="1"/>
                  </a:cubicBezTo>
                  <a:cubicBezTo>
                    <a:pt x="95" y="1"/>
                    <a:pt x="80" y="0"/>
                    <a:pt x="64" y="0"/>
                  </a:cubicBezTo>
                  <a:cubicBezTo>
                    <a:pt x="48" y="0"/>
                    <a:pt x="33" y="1"/>
                    <a:pt x="25" y="1"/>
                  </a:cubicBezTo>
                  <a:cubicBezTo>
                    <a:pt x="18" y="2"/>
                    <a:pt x="12" y="3"/>
                    <a:pt x="9" y="6"/>
                  </a:cubicBezTo>
                  <a:cubicBezTo>
                    <a:pt x="4" y="9"/>
                    <a:pt x="2" y="14"/>
                    <a:pt x="1" y="23"/>
                  </a:cubicBezTo>
                  <a:cubicBezTo>
                    <a:pt x="0" y="35"/>
                    <a:pt x="0" y="57"/>
                    <a:pt x="1" y="69"/>
                  </a:cubicBezTo>
                  <a:cubicBezTo>
                    <a:pt x="2" y="78"/>
                    <a:pt x="4" y="83"/>
                    <a:pt x="9" y="86"/>
                  </a:cubicBezTo>
                  <a:cubicBezTo>
                    <a:pt x="12" y="89"/>
                    <a:pt x="18" y="90"/>
                    <a:pt x="25" y="91"/>
                  </a:cubicBezTo>
                  <a:cubicBezTo>
                    <a:pt x="33" y="91"/>
                    <a:pt x="48" y="92"/>
                    <a:pt x="64" y="92"/>
                  </a:cubicBezTo>
                  <a:cubicBezTo>
                    <a:pt x="64" y="92"/>
                    <a:pt x="64" y="92"/>
                    <a:pt x="64" y="92"/>
                  </a:cubicBezTo>
                  <a:cubicBezTo>
                    <a:pt x="80" y="92"/>
                    <a:pt x="95" y="91"/>
                    <a:pt x="103" y="91"/>
                  </a:cubicBezTo>
                  <a:cubicBezTo>
                    <a:pt x="110" y="90"/>
                    <a:pt x="116" y="89"/>
                    <a:pt x="119" y="86"/>
                  </a:cubicBezTo>
                  <a:cubicBezTo>
                    <a:pt x="124" y="83"/>
                    <a:pt x="126" y="78"/>
                    <a:pt x="127" y="69"/>
                  </a:cubicBezTo>
                  <a:cubicBezTo>
                    <a:pt x="128" y="57"/>
                    <a:pt x="128" y="35"/>
                    <a:pt x="127" y="23"/>
                  </a:cubicBezTo>
                  <a:close/>
                  <a:moveTo>
                    <a:pt x="122" y="68"/>
                  </a:moveTo>
                  <a:cubicBezTo>
                    <a:pt x="121" y="83"/>
                    <a:pt x="115" y="85"/>
                    <a:pt x="103" y="86"/>
                  </a:cubicBezTo>
                  <a:cubicBezTo>
                    <a:pt x="94" y="87"/>
                    <a:pt x="80" y="87"/>
                    <a:pt x="64" y="87"/>
                  </a:cubicBezTo>
                  <a:cubicBezTo>
                    <a:pt x="48" y="87"/>
                    <a:pt x="34" y="87"/>
                    <a:pt x="25" y="86"/>
                  </a:cubicBezTo>
                  <a:cubicBezTo>
                    <a:pt x="13" y="85"/>
                    <a:pt x="7" y="83"/>
                    <a:pt x="6" y="68"/>
                  </a:cubicBezTo>
                  <a:cubicBezTo>
                    <a:pt x="4" y="56"/>
                    <a:pt x="4" y="36"/>
                    <a:pt x="6" y="24"/>
                  </a:cubicBezTo>
                  <a:cubicBezTo>
                    <a:pt x="7" y="9"/>
                    <a:pt x="13" y="7"/>
                    <a:pt x="25" y="6"/>
                  </a:cubicBezTo>
                  <a:cubicBezTo>
                    <a:pt x="34" y="5"/>
                    <a:pt x="48" y="5"/>
                    <a:pt x="64" y="5"/>
                  </a:cubicBezTo>
                  <a:cubicBezTo>
                    <a:pt x="80" y="5"/>
                    <a:pt x="94" y="5"/>
                    <a:pt x="103" y="6"/>
                  </a:cubicBezTo>
                  <a:cubicBezTo>
                    <a:pt x="115" y="7"/>
                    <a:pt x="121" y="9"/>
                    <a:pt x="122" y="24"/>
                  </a:cubicBezTo>
                  <a:cubicBezTo>
                    <a:pt x="124" y="36"/>
                    <a:pt x="124" y="56"/>
                    <a:pt x="122"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3" name="Freeform 33"/>
            <p:cNvSpPr>
              <a:spLocks noEditPoints="1"/>
            </p:cNvSpPr>
            <p:nvPr/>
          </p:nvSpPr>
          <p:spPr bwMode="auto">
            <a:xfrm>
              <a:off x="5317" y="3024"/>
              <a:ext cx="90" cy="92"/>
            </a:xfrm>
            <a:custGeom>
              <a:avLst/>
              <a:gdLst>
                <a:gd name="T0" fmla="*/ 37 w 38"/>
                <a:gd name="T1" fmla="*/ 17 h 39"/>
                <a:gd name="T2" fmla="*/ 4 w 38"/>
                <a:gd name="T3" fmla="*/ 0 h 39"/>
                <a:gd name="T4" fmla="*/ 3 w 38"/>
                <a:gd name="T5" fmla="*/ 0 h 39"/>
                <a:gd name="T6" fmla="*/ 0 w 38"/>
                <a:gd name="T7" fmla="*/ 2 h 39"/>
                <a:gd name="T8" fmla="*/ 0 w 38"/>
                <a:gd name="T9" fmla="*/ 36 h 39"/>
                <a:gd name="T10" fmla="*/ 4 w 38"/>
                <a:gd name="T11" fmla="*/ 38 h 39"/>
                <a:gd name="T12" fmla="*/ 37 w 38"/>
                <a:gd name="T13" fmla="*/ 21 h 39"/>
                <a:gd name="T14" fmla="*/ 38 w 38"/>
                <a:gd name="T15" fmla="*/ 19 h 39"/>
                <a:gd name="T16" fmla="*/ 37 w 38"/>
                <a:gd name="T17" fmla="*/ 17 h 39"/>
                <a:gd name="T18" fmla="*/ 5 w 38"/>
                <a:gd name="T19" fmla="*/ 32 h 39"/>
                <a:gd name="T20" fmla="*/ 5 w 38"/>
                <a:gd name="T21" fmla="*/ 6 h 39"/>
                <a:gd name="T22" fmla="*/ 31 w 38"/>
                <a:gd name="T23" fmla="*/ 19 h 39"/>
                <a:gd name="T24" fmla="*/ 5 w 38"/>
                <a:gd name="T25" fmla="*/ 3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9">
                  <a:moveTo>
                    <a:pt x="37" y="17"/>
                  </a:moveTo>
                  <a:cubicBezTo>
                    <a:pt x="4" y="0"/>
                    <a:pt x="4" y="0"/>
                    <a:pt x="4" y="0"/>
                  </a:cubicBezTo>
                  <a:cubicBezTo>
                    <a:pt x="3" y="0"/>
                    <a:pt x="3" y="0"/>
                    <a:pt x="3" y="0"/>
                  </a:cubicBezTo>
                  <a:cubicBezTo>
                    <a:pt x="1" y="0"/>
                    <a:pt x="0" y="1"/>
                    <a:pt x="0" y="2"/>
                  </a:cubicBezTo>
                  <a:cubicBezTo>
                    <a:pt x="0" y="36"/>
                    <a:pt x="0" y="36"/>
                    <a:pt x="0" y="36"/>
                  </a:cubicBezTo>
                  <a:cubicBezTo>
                    <a:pt x="0" y="38"/>
                    <a:pt x="2" y="39"/>
                    <a:pt x="4" y="38"/>
                  </a:cubicBezTo>
                  <a:cubicBezTo>
                    <a:pt x="37" y="21"/>
                    <a:pt x="37" y="21"/>
                    <a:pt x="37" y="21"/>
                  </a:cubicBezTo>
                  <a:cubicBezTo>
                    <a:pt x="38" y="21"/>
                    <a:pt x="38" y="20"/>
                    <a:pt x="38" y="19"/>
                  </a:cubicBezTo>
                  <a:cubicBezTo>
                    <a:pt x="38" y="18"/>
                    <a:pt x="38" y="17"/>
                    <a:pt x="37" y="17"/>
                  </a:cubicBezTo>
                  <a:close/>
                  <a:moveTo>
                    <a:pt x="5" y="32"/>
                  </a:moveTo>
                  <a:cubicBezTo>
                    <a:pt x="5" y="6"/>
                    <a:pt x="5" y="6"/>
                    <a:pt x="5" y="6"/>
                  </a:cubicBezTo>
                  <a:cubicBezTo>
                    <a:pt x="31" y="19"/>
                    <a:pt x="31" y="19"/>
                    <a:pt x="31" y="19"/>
                  </a:cubicBezTo>
                  <a:lnTo>
                    <a:pt x="5"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4" name="Freeform 34"/>
            <p:cNvSpPr>
              <a:spLocks noEditPoints="1"/>
            </p:cNvSpPr>
            <p:nvPr/>
          </p:nvSpPr>
          <p:spPr bwMode="auto">
            <a:xfrm>
              <a:off x="4615" y="3048"/>
              <a:ext cx="264" cy="173"/>
            </a:xfrm>
            <a:custGeom>
              <a:avLst/>
              <a:gdLst>
                <a:gd name="T0" fmla="*/ 106 w 112"/>
                <a:gd name="T1" fmla="*/ 0 h 73"/>
                <a:gd name="T2" fmla="*/ 6 w 112"/>
                <a:gd name="T3" fmla="*/ 0 h 73"/>
                <a:gd name="T4" fmla="*/ 0 w 112"/>
                <a:gd name="T5" fmla="*/ 6 h 73"/>
                <a:gd name="T6" fmla="*/ 0 w 112"/>
                <a:gd name="T7" fmla="*/ 67 h 73"/>
                <a:gd name="T8" fmla="*/ 6 w 112"/>
                <a:gd name="T9" fmla="*/ 73 h 73"/>
                <a:gd name="T10" fmla="*/ 106 w 112"/>
                <a:gd name="T11" fmla="*/ 73 h 73"/>
                <a:gd name="T12" fmla="*/ 112 w 112"/>
                <a:gd name="T13" fmla="*/ 67 h 73"/>
                <a:gd name="T14" fmla="*/ 112 w 112"/>
                <a:gd name="T15" fmla="*/ 6 h 73"/>
                <a:gd name="T16" fmla="*/ 106 w 112"/>
                <a:gd name="T17" fmla="*/ 0 h 73"/>
                <a:gd name="T18" fmla="*/ 107 w 112"/>
                <a:gd name="T19" fmla="*/ 68 h 73"/>
                <a:gd name="T20" fmla="*/ 5 w 112"/>
                <a:gd name="T21" fmla="*/ 68 h 73"/>
                <a:gd name="T22" fmla="*/ 5 w 112"/>
                <a:gd name="T23" fmla="*/ 5 h 73"/>
                <a:gd name="T24" fmla="*/ 107 w 112"/>
                <a:gd name="T25" fmla="*/ 5 h 73"/>
                <a:gd name="T26" fmla="*/ 107 w 112"/>
                <a:gd name="T27" fmla="*/ 68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2" h="73">
                  <a:moveTo>
                    <a:pt x="106" y="0"/>
                  </a:moveTo>
                  <a:cubicBezTo>
                    <a:pt x="6" y="0"/>
                    <a:pt x="6" y="0"/>
                    <a:pt x="6" y="0"/>
                  </a:cubicBezTo>
                  <a:cubicBezTo>
                    <a:pt x="3" y="0"/>
                    <a:pt x="0" y="3"/>
                    <a:pt x="0" y="6"/>
                  </a:cubicBezTo>
                  <a:cubicBezTo>
                    <a:pt x="0" y="67"/>
                    <a:pt x="0" y="67"/>
                    <a:pt x="0" y="67"/>
                  </a:cubicBezTo>
                  <a:cubicBezTo>
                    <a:pt x="0" y="70"/>
                    <a:pt x="3" y="73"/>
                    <a:pt x="6" y="73"/>
                  </a:cubicBezTo>
                  <a:cubicBezTo>
                    <a:pt x="106" y="73"/>
                    <a:pt x="106" y="73"/>
                    <a:pt x="106" y="73"/>
                  </a:cubicBezTo>
                  <a:cubicBezTo>
                    <a:pt x="109" y="73"/>
                    <a:pt x="112" y="70"/>
                    <a:pt x="112" y="67"/>
                  </a:cubicBezTo>
                  <a:cubicBezTo>
                    <a:pt x="112" y="6"/>
                    <a:pt x="112" y="6"/>
                    <a:pt x="112" y="6"/>
                  </a:cubicBezTo>
                  <a:cubicBezTo>
                    <a:pt x="112" y="3"/>
                    <a:pt x="109" y="0"/>
                    <a:pt x="106" y="0"/>
                  </a:cubicBezTo>
                  <a:close/>
                  <a:moveTo>
                    <a:pt x="107" y="68"/>
                  </a:moveTo>
                  <a:cubicBezTo>
                    <a:pt x="5" y="68"/>
                    <a:pt x="5" y="68"/>
                    <a:pt x="5" y="68"/>
                  </a:cubicBezTo>
                  <a:cubicBezTo>
                    <a:pt x="5" y="5"/>
                    <a:pt x="5" y="5"/>
                    <a:pt x="5" y="5"/>
                  </a:cubicBezTo>
                  <a:cubicBezTo>
                    <a:pt x="107" y="5"/>
                    <a:pt x="107" y="5"/>
                    <a:pt x="107" y="5"/>
                  </a:cubicBezTo>
                  <a:lnTo>
                    <a:pt x="107" y="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5" name="Freeform 35"/>
            <p:cNvSpPr/>
            <p:nvPr/>
          </p:nvSpPr>
          <p:spPr bwMode="auto">
            <a:xfrm>
              <a:off x="4671" y="2918"/>
              <a:ext cx="50" cy="106"/>
            </a:xfrm>
            <a:custGeom>
              <a:avLst/>
              <a:gdLst>
                <a:gd name="T0" fmla="*/ 19 w 50"/>
                <a:gd name="T1" fmla="*/ 106 h 106"/>
                <a:gd name="T2" fmla="*/ 31 w 50"/>
                <a:gd name="T3" fmla="*/ 106 h 106"/>
                <a:gd name="T4" fmla="*/ 31 w 50"/>
                <a:gd name="T5" fmla="*/ 63 h 106"/>
                <a:gd name="T6" fmla="*/ 50 w 50"/>
                <a:gd name="T7" fmla="*/ 0 h 106"/>
                <a:gd name="T8" fmla="*/ 38 w 50"/>
                <a:gd name="T9" fmla="*/ 0 h 106"/>
                <a:gd name="T10" fmla="*/ 26 w 50"/>
                <a:gd name="T11" fmla="*/ 56 h 106"/>
                <a:gd name="T12" fmla="*/ 10 w 50"/>
                <a:gd name="T13" fmla="*/ 0 h 106"/>
                <a:gd name="T14" fmla="*/ 0 w 50"/>
                <a:gd name="T15" fmla="*/ 0 h 106"/>
                <a:gd name="T16" fmla="*/ 19 w 50"/>
                <a:gd name="T17" fmla="*/ 63 h 106"/>
                <a:gd name="T18" fmla="*/ 19 w 50"/>
                <a:gd name="T19"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106">
                  <a:moveTo>
                    <a:pt x="19" y="106"/>
                  </a:moveTo>
                  <a:lnTo>
                    <a:pt x="31" y="106"/>
                  </a:lnTo>
                  <a:lnTo>
                    <a:pt x="31" y="63"/>
                  </a:lnTo>
                  <a:lnTo>
                    <a:pt x="50" y="0"/>
                  </a:lnTo>
                  <a:lnTo>
                    <a:pt x="38" y="0"/>
                  </a:lnTo>
                  <a:lnTo>
                    <a:pt x="26" y="56"/>
                  </a:lnTo>
                  <a:lnTo>
                    <a:pt x="10" y="0"/>
                  </a:lnTo>
                  <a:lnTo>
                    <a:pt x="0" y="0"/>
                  </a:lnTo>
                  <a:lnTo>
                    <a:pt x="19" y="63"/>
                  </a:lnTo>
                  <a:lnTo>
                    <a:pt x="19" y="10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6" name="Freeform 36"/>
            <p:cNvSpPr/>
            <p:nvPr/>
          </p:nvSpPr>
          <p:spPr bwMode="auto">
            <a:xfrm>
              <a:off x="4787" y="2948"/>
              <a:ext cx="36" cy="78"/>
            </a:xfrm>
            <a:custGeom>
              <a:avLst/>
              <a:gdLst>
                <a:gd name="T0" fmla="*/ 3 w 15"/>
                <a:gd name="T1" fmla="*/ 33 h 33"/>
                <a:gd name="T2" fmla="*/ 9 w 15"/>
                <a:gd name="T3" fmla="*/ 29 h 33"/>
                <a:gd name="T4" fmla="*/ 12 w 15"/>
                <a:gd name="T5" fmla="*/ 26 h 33"/>
                <a:gd name="T6" fmla="*/ 12 w 15"/>
                <a:gd name="T7" fmla="*/ 32 h 33"/>
                <a:gd name="T8" fmla="*/ 15 w 15"/>
                <a:gd name="T9" fmla="*/ 32 h 33"/>
                <a:gd name="T10" fmla="*/ 15 w 15"/>
                <a:gd name="T11" fmla="*/ 0 h 33"/>
                <a:gd name="T12" fmla="*/ 12 w 15"/>
                <a:gd name="T13" fmla="*/ 0 h 33"/>
                <a:gd name="T14" fmla="*/ 12 w 15"/>
                <a:gd name="T15" fmla="*/ 26 h 33"/>
                <a:gd name="T16" fmla="*/ 11 w 15"/>
                <a:gd name="T17" fmla="*/ 26 h 33"/>
                <a:gd name="T18" fmla="*/ 6 w 15"/>
                <a:gd name="T19" fmla="*/ 29 h 33"/>
                <a:gd name="T20" fmla="*/ 3 w 15"/>
                <a:gd name="T21" fmla="*/ 25 h 33"/>
                <a:gd name="T22" fmla="*/ 3 w 15"/>
                <a:gd name="T23" fmla="*/ 0 h 33"/>
                <a:gd name="T24" fmla="*/ 0 w 15"/>
                <a:gd name="T25" fmla="*/ 0 h 33"/>
                <a:gd name="T26" fmla="*/ 0 w 15"/>
                <a:gd name="T27" fmla="*/ 28 h 33"/>
                <a:gd name="T28" fmla="*/ 3 w 15"/>
                <a:gd name="T29"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33">
                  <a:moveTo>
                    <a:pt x="3" y="33"/>
                  </a:moveTo>
                  <a:cubicBezTo>
                    <a:pt x="4" y="33"/>
                    <a:pt x="6" y="32"/>
                    <a:pt x="9" y="29"/>
                  </a:cubicBezTo>
                  <a:cubicBezTo>
                    <a:pt x="12" y="26"/>
                    <a:pt x="12" y="26"/>
                    <a:pt x="12" y="26"/>
                  </a:cubicBezTo>
                  <a:cubicBezTo>
                    <a:pt x="12" y="32"/>
                    <a:pt x="12" y="32"/>
                    <a:pt x="12" y="32"/>
                  </a:cubicBezTo>
                  <a:cubicBezTo>
                    <a:pt x="15" y="32"/>
                    <a:pt x="15" y="32"/>
                    <a:pt x="15" y="32"/>
                  </a:cubicBezTo>
                  <a:cubicBezTo>
                    <a:pt x="15" y="0"/>
                    <a:pt x="15" y="0"/>
                    <a:pt x="15" y="0"/>
                  </a:cubicBezTo>
                  <a:cubicBezTo>
                    <a:pt x="12" y="0"/>
                    <a:pt x="12" y="0"/>
                    <a:pt x="12" y="0"/>
                  </a:cubicBezTo>
                  <a:cubicBezTo>
                    <a:pt x="12" y="26"/>
                    <a:pt x="12" y="26"/>
                    <a:pt x="12" y="26"/>
                  </a:cubicBezTo>
                  <a:cubicBezTo>
                    <a:pt x="11" y="26"/>
                    <a:pt x="11" y="26"/>
                    <a:pt x="11" y="26"/>
                  </a:cubicBezTo>
                  <a:cubicBezTo>
                    <a:pt x="11" y="26"/>
                    <a:pt x="9" y="29"/>
                    <a:pt x="6" y="29"/>
                  </a:cubicBezTo>
                  <a:cubicBezTo>
                    <a:pt x="5" y="29"/>
                    <a:pt x="3" y="29"/>
                    <a:pt x="3" y="25"/>
                  </a:cubicBezTo>
                  <a:cubicBezTo>
                    <a:pt x="3" y="0"/>
                    <a:pt x="3" y="0"/>
                    <a:pt x="3" y="0"/>
                  </a:cubicBezTo>
                  <a:cubicBezTo>
                    <a:pt x="0" y="0"/>
                    <a:pt x="0" y="0"/>
                    <a:pt x="0" y="0"/>
                  </a:cubicBezTo>
                  <a:cubicBezTo>
                    <a:pt x="0" y="28"/>
                    <a:pt x="0" y="28"/>
                    <a:pt x="0" y="28"/>
                  </a:cubicBezTo>
                  <a:cubicBezTo>
                    <a:pt x="0" y="33"/>
                    <a:pt x="2" y="33"/>
                    <a:pt x="3"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7" name="Freeform 37"/>
            <p:cNvSpPr>
              <a:spLocks noEditPoints="1"/>
            </p:cNvSpPr>
            <p:nvPr/>
          </p:nvSpPr>
          <p:spPr bwMode="auto">
            <a:xfrm>
              <a:off x="4728" y="2946"/>
              <a:ext cx="38" cy="80"/>
            </a:xfrm>
            <a:custGeom>
              <a:avLst/>
              <a:gdLst>
                <a:gd name="T0" fmla="*/ 8 w 16"/>
                <a:gd name="T1" fmla="*/ 34 h 34"/>
                <a:gd name="T2" fmla="*/ 16 w 16"/>
                <a:gd name="T3" fmla="*/ 26 h 34"/>
                <a:gd name="T4" fmla="*/ 16 w 16"/>
                <a:gd name="T5" fmla="*/ 8 h 34"/>
                <a:gd name="T6" fmla="*/ 8 w 16"/>
                <a:gd name="T7" fmla="*/ 0 h 34"/>
                <a:gd name="T8" fmla="*/ 0 w 16"/>
                <a:gd name="T9" fmla="*/ 8 h 34"/>
                <a:gd name="T10" fmla="*/ 0 w 16"/>
                <a:gd name="T11" fmla="*/ 26 h 34"/>
                <a:gd name="T12" fmla="*/ 8 w 16"/>
                <a:gd name="T13" fmla="*/ 34 h 34"/>
                <a:gd name="T14" fmla="*/ 4 w 16"/>
                <a:gd name="T15" fmla="*/ 9 h 34"/>
                <a:gd name="T16" fmla="*/ 8 w 16"/>
                <a:gd name="T17" fmla="*/ 4 h 34"/>
                <a:gd name="T18" fmla="*/ 12 w 16"/>
                <a:gd name="T19" fmla="*/ 9 h 34"/>
                <a:gd name="T20" fmla="*/ 12 w 16"/>
                <a:gd name="T21" fmla="*/ 26 h 34"/>
                <a:gd name="T22" fmla="*/ 8 w 16"/>
                <a:gd name="T23" fmla="*/ 30 h 34"/>
                <a:gd name="T24" fmla="*/ 4 w 16"/>
                <a:gd name="T25" fmla="*/ 26 h 34"/>
                <a:gd name="T26" fmla="*/ 4 w 16"/>
                <a:gd name="T27" fmla="*/ 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4">
                  <a:moveTo>
                    <a:pt x="8" y="34"/>
                  </a:moveTo>
                  <a:cubicBezTo>
                    <a:pt x="13" y="34"/>
                    <a:pt x="16" y="31"/>
                    <a:pt x="16" y="26"/>
                  </a:cubicBezTo>
                  <a:cubicBezTo>
                    <a:pt x="16" y="8"/>
                    <a:pt x="16" y="8"/>
                    <a:pt x="16" y="8"/>
                  </a:cubicBezTo>
                  <a:cubicBezTo>
                    <a:pt x="16" y="4"/>
                    <a:pt x="13" y="0"/>
                    <a:pt x="8" y="0"/>
                  </a:cubicBezTo>
                  <a:cubicBezTo>
                    <a:pt x="3" y="0"/>
                    <a:pt x="0" y="4"/>
                    <a:pt x="0" y="8"/>
                  </a:cubicBezTo>
                  <a:cubicBezTo>
                    <a:pt x="0" y="26"/>
                    <a:pt x="0" y="26"/>
                    <a:pt x="0" y="26"/>
                  </a:cubicBezTo>
                  <a:cubicBezTo>
                    <a:pt x="0" y="31"/>
                    <a:pt x="3" y="34"/>
                    <a:pt x="8" y="34"/>
                  </a:cubicBezTo>
                  <a:close/>
                  <a:moveTo>
                    <a:pt x="4" y="9"/>
                  </a:moveTo>
                  <a:cubicBezTo>
                    <a:pt x="4" y="6"/>
                    <a:pt x="5" y="4"/>
                    <a:pt x="8" y="4"/>
                  </a:cubicBezTo>
                  <a:cubicBezTo>
                    <a:pt x="11" y="4"/>
                    <a:pt x="12" y="6"/>
                    <a:pt x="12" y="9"/>
                  </a:cubicBezTo>
                  <a:cubicBezTo>
                    <a:pt x="12" y="26"/>
                    <a:pt x="12" y="26"/>
                    <a:pt x="12" y="26"/>
                  </a:cubicBezTo>
                  <a:cubicBezTo>
                    <a:pt x="12" y="28"/>
                    <a:pt x="11" y="30"/>
                    <a:pt x="8" y="30"/>
                  </a:cubicBezTo>
                  <a:cubicBezTo>
                    <a:pt x="6" y="30"/>
                    <a:pt x="4" y="28"/>
                    <a:pt x="4" y="26"/>
                  </a:cubicBezTo>
                  <a:lnTo>
                    <a:pt x="4"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8" name="Freeform 38"/>
            <p:cNvSpPr>
              <a:spLocks noEditPoints="1"/>
            </p:cNvSpPr>
            <p:nvPr/>
          </p:nvSpPr>
          <p:spPr bwMode="auto">
            <a:xfrm>
              <a:off x="4808" y="3112"/>
              <a:ext cx="38" cy="78"/>
            </a:xfrm>
            <a:custGeom>
              <a:avLst/>
              <a:gdLst>
                <a:gd name="T0" fmla="*/ 8 w 16"/>
                <a:gd name="T1" fmla="*/ 33 h 33"/>
                <a:gd name="T2" fmla="*/ 16 w 16"/>
                <a:gd name="T3" fmla="*/ 24 h 33"/>
                <a:gd name="T4" fmla="*/ 16 w 16"/>
                <a:gd name="T5" fmla="*/ 23 h 33"/>
                <a:gd name="T6" fmla="*/ 12 w 16"/>
                <a:gd name="T7" fmla="*/ 23 h 33"/>
                <a:gd name="T8" fmla="*/ 12 w 16"/>
                <a:gd name="T9" fmla="*/ 24 h 33"/>
                <a:gd name="T10" fmla="*/ 8 w 16"/>
                <a:gd name="T11" fmla="*/ 30 h 33"/>
                <a:gd name="T12" fmla="*/ 4 w 16"/>
                <a:gd name="T13" fmla="*/ 24 h 33"/>
                <a:gd name="T14" fmla="*/ 4 w 16"/>
                <a:gd name="T15" fmla="*/ 16 h 33"/>
                <a:gd name="T16" fmla="*/ 16 w 16"/>
                <a:gd name="T17" fmla="*/ 16 h 33"/>
                <a:gd name="T18" fmla="*/ 16 w 16"/>
                <a:gd name="T19" fmla="*/ 9 h 33"/>
                <a:gd name="T20" fmla="*/ 8 w 16"/>
                <a:gd name="T21" fmla="*/ 0 h 33"/>
                <a:gd name="T22" fmla="*/ 0 w 16"/>
                <a:gd name="T23" fmla="*/ 9 h 33"/>
                <a:gd name="T24" fmla="*/ 0 w 16"/>
                <a:gd name="T25" fmla="*/ 24 h 33"/>
                <a:gd name="T26" fmla="*/ 8 w 16"/>
                <a:gd name="T27" fmla="*/ 33 h 33"/>
                <a:gd name="T28" fmla="*/ 4 w 16"/>
                <a:gd name="T29" fmla="*/ 8 h 33"/>
                <a:gd name="T30" fmla="*/ 8 w 16"/>
                <a:gd name="T31" fmla="*/ 3 h 33"/>
                <a:gd name="T32" fmla="*/ 12 w 16"/>
                <a:gd name="T33" fmla="*/ 8 h 33"/>
                <a:gd name="T34" fmla="*/ 12 w 16"/>
                <a:gd name="T35" fmla="*/ 13 h 33"/>
                <a:gd name="T36" fmla="*/ 4 w 16"/>
                <a:gd name="T37" fmla="*/ 13 h 33"/>
                <a:gd name="T38" fmla="*/ 4 w 16"/>
                <a:gd name="T39" fmla="*/ 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 h="33">
                  <a:moveTo>
                    <a:pt x="8" y="33"/>
                  </a:moveTo>
                  <a:cubicBezTo>
                    <a:pt x="13" y="33"/>
                    <a:pt x="16" y="30"/>
                    <a:pt x="16" y="24"/>
                  </a:cubicBezTo>
                  <a:cubicBezTo>
                    <a:pt x="16" y="23"/>
                    <a:pt x="16" y="23"/>
                    <a:pt x="16" y="23"/>
                  </a:cubicBezTo>
                  <a:cubicBezTo>
                    <a:pt x="12" y="23"/>
                    <a:pt x="12" y="23"/>
                    <a:pt x="12" y="23"/>
                  </a:cubicBezTo>
                  <a:cubicBezTo>
                    <a:pt x="12" y="24"/>
                    <a:pt x="12" y="24"/>
                    <a:pt x="12" y="24"/>
                  </a:cubicBezTo>
                  <a:cubicBezTo>
                    <a:pt x="12" y="26"/>
                    <a:pt x="12" y="30"/>
                    <a:pt x="8" y="30"/>
                  </a:cubicBezTo>
                  <a:cubicBezTo>
                    <a:pt x="4" y="30"/>
                    <a:pt x="4" y="26"/>
                    <a:pt x="4" y="24"/>
                  </a:cubicBezTo>
                  <a:cubicBezTo>
                    <a:pt x="4" y="16"/>
                    <a:pt x="4" y="16"/>
                    <a:pt x="4" y="16"/>
                  </a:cubicBezTo>
                  <a:cubicBezTo>
                    <a:pt x="16" y="16"/>
                    <a:pt x="16" y="16"/>
                    <a:pt x="16" y="16"/>
                  </a:cubicBezTo>
                  <a:cubicBezTo>
                    <a:pt x="16" y="9"/>
                    <a:pt x="16" y="9"/>
                    <a:pt x="16" y="9"/>
                  </a:cubicBezTo>
                  <a:cubicBezTo>
                    <a:pt x="16" y="3"/>
                    <a:pt x="13" y="0"/>
                    <a:pt x="8" y="0"/>
                  </a:cubicBezTo>
                  <a:cubicBezTo>
                    <a:pt x="4" y="0"/>
                    <a:pt x="0" y="3"/>
                    <a:pt x="0" y="9"/>
                  </a:cubicBezTo>
                  <a:cubicBezTo>
                    <a:pt x="0" y="24"/>
                    <a:pt x="0" y="24"/>
                    <a:pt x="0" y="24"/>
                  </a:cubicBezTo>
                  <a:cubicBezTo>
                    <a:pt x="0" y="26"/>
                    <a:pt x="1" y="33"/>
                    <a:pt x="8" y="33"/>
                  </a:cubicBezTo>
                  <a:close/>
                  <a:moveTo>
                    <a:pt x="4" y="8"/>
                  </a:moveTo>
                  <a:cubicBezTo>
                    <a:pt x="4" y="7"/>
                    <a:pt x="4" y="3"/>
                    <a:pt x="8" y="3"/>
                  </a:cubicBezTo>
                  <a:cubicBezTo>
                    <a:pt x="11" y="3"/>
                    <a:pt x="12" y="5"/>
                    <a:pt x="12" y="8"/>
                  </a:cubicBezTo>
                  <a:cubicBezTo>
                    <a:pt x="12" y="13"/>
                    <a:pt x="12" y="13"/>
                    <a:pt x="12" y="13"/>
                  </a:cubicBezTo>
                  <a:cubicBezTo>
                    <a:pt x="4" y="13"/>
                    <a:pt x="4" y="13"/>
                    <a:pt x="4" y="13"/>
                  </a:cubicBezTo>
                  <a:lnTo>
                    <a:pt x="4"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9" name="Freeform 39"/>
            <p:cNvSpPr/>
            <p:nvPr/>
          </p:nvSpPr>
          <p:spPr bwMode="auto">
            <a:xfrm>
              <a:off x="4768" y="3112"/>
              <a:ext cx="24" cy="75"/>
            </a:xfrm>
            <a:custGeom>
              <a:avLst/>
              <a:gdLst>
                <a:gd name="T0" fmla="*/ 5 w 10"/>
                <a:gd name="T1" fmla="*/ 32 h 32"/>
                <a:gd name="T2" fmla="*/ 10 w 10"/>
                <a:gd name="T3" fmla="*/ 26 h 32"/>
                <a:gd name="T4" fmla="*/ 10 w 10"/>
                <a:gd name="T5" fmla="*/ 8 h 32"/>
                <a:gd name="T6" fmla="*/ 5 w 10"/>
                <a:gd name="T7" fmla="*/ 0 h 32"/>
                <a:gd name="T8" fmla="*/ 1 w 10"/>
                <a:gd name="T9" fmla="*/ 3 h 32"/>
                <a:gd name="T10" fmla="*/ 0 w 10"/>
                <a:gd name="T11" fmla="*/ 3 h 32"/>
                <a:gd name="T12" fmla="*/ 5 w 10"/>
                <a:gd name="T13" fmla="*/ 4 h 32"/>
                <a:gd name="T14" fmla="*/ 6 w 10"/>
                <a:gd name="T15" fmla="*/ 8 h 32"/>
                <a:gd name="T16" fmla="*/ 6 w 10"/>
                <a:gd name="T17" fmla="*/ 25 h 32"/>
                <a:gd name="T18" fmla="*/ 5 w 10"/>
                <a:gd name="T19" fmla="*/ 29 h 32"/>
                <a:gd name="T20" fmla="*/ 0 w 10"/>
                <a:gd name="T21" fmla="*/ 29 h 32"/>
                <a:gd name="T22" fmla="*/ 0 w 10"/>
                <a:gd name="T23" fmla="*/ 29 h 32"/>
                <a:gd name="T24" fmla="*/ 1 w 10"/>
                <a:gd name="T25" fmla="*/ 30 h 32"/>
                <a:gd name="T26" fmla="*/ 5 w 10"/>
                <a:gd name="T27"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32">
                  <a:moveTo>
                    <a:pt x="5" y="32"/>
                  </a:moveTo>
                  <a:cubicBezTo>
                    <a:pt x="6" y="32"/>
                    <a:pt x="10" y="32"/>
                    <a:pt x="10" y="26"/>
                  </a:cubicBezTo>
                  <a:cubicBezTo>
                    <a:pt x="10" y="8"/>
                    <a:pt x="10" y="8"/>
                    <a:pt x="10" y="8"/>
                  </a:cubicBezTo>
                  <a:cubicBezTo>
                    <a:pt x="10" y="3"/>
                    <a:pt x="8" y="0"/>
                    <a:pt x="5" y="0"/>
                  </a:cubicBezTo>
                  <a:cubicBezTo>
                    <a:pt x="3" y="0"/>
                    <a:pt x="2" y="2"/>
                    <a:pt x="1" y="3"/>
                  </a:cubicBezTo>
                  <a:cubicBezTo>
                    <a:pt x="0" y="3"/>
                    <a:pt x="0" y="3"/>
                    <a:pt x="0" y="3"/>
                  </a:cubicBezTo>
                  <a:cubicBezTo>
                    <a:pt x="2" y="3"/>
                    <a:pt x="4" y="3"/>
                    <a:pt x="5" y="4"/>
                  </a:cubicBezTo>
                  <a:cubicBezTo>
                    <a:pt x="6" y="5"/>
                    <a:pt x="6" y="6"/>
                    <a:pt x="6" y="8"/>
                  </a:cubicBezTo>
                  <a:cubicBezTo>
                    <a:pt x="6" y="25"/>
                    <a:pt x="6" y="25"/>
                    <a:pt x="6" y="25"/>
                  </a:cubicBezTo>
                  <a:cubicBezTo>
                    <a:pt x="6" y="27"/>
                    <a:pt x="6" y="28"/>
                    <a:pt x="5" y="29"/>
                  </a:cubicBezTo>
                  <a:cubicBezTo>
                    <a:pt x="4" y="30"/>
                    <a:pt x="2" y="30"/>
                    <a:pt x="0" y="29"/>
                  </a:cubicBezTo>
                  <a:cubicBezTo>
                    <a:pt x="0" y="29"/>
                    <a:pt x="0" y="29"/>
                    <a:pt x="0" y="29"/>
                  </a:cubicBezTo>
                  <a:cubicBezTo>
                    <a:pt x="1" y="30"/>
                    <a:pt x="1" y="30"/>
                    <a:pt x="1" y="30"/>
                  </a:cubicBezTo>
                  <a:cubicBezTo>
                    <a:pt x="2" y="32"/>
                    <a:pt x="3" y="32"/>
                    <a:pt x="5"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0" name="Rectangle 40"/>
            <p:cNvSpPr>
              <a:spLocks noChangeArrowheads="1"/>
            </p:cNvSpPr>
            <p:nvPr/>
          </p:nvSpPr>
          <p:spPr bwMode="auto">
            <a:xfrm>
              <a:off x="4756" y="3086"/>
              <a:ext cx="7" cy="10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1" name="Freeform 41"/>
            <p:cNvSpPr/>
            <p:nvPr/>
          </p:nvSpPr>
          <p:spPr bwMode="auto">
            <a:xfrm>
              <a:off x="4648" y="3086"/>
              <a:ext cx="45" cy="101"/>
            </a:xfrm>
            <a:custGeom>
              <a:avLst/>
              <a:gdLst>
                <a:gd name="T0" fmla="*/ 16 w 45"/>
                <a:gd name="T1" fmla="*/ 101 h 101"/>
                <a:gd name="T2" fmla="*/ 28 w 45"/>
                <a:gd name="T3" fmla="*/ 101 h 101"/>
                <a:gd name="T4" fmla="*/ 28 w 45"/>
                <a:gd name="T5" fmla="*/ 9 h 101"/>
                <a:gd name="T6" fmla="*/ 45 w 45"/>
                <a:gd name="T7" fmla="*/ 9 h 101"/>
                <a:gd name="T8" fmla="*/ 45 w 45"/>
                <a:gd name="T9" fmla="*/ 0 h 101"/>
                <a:gd name="T10" fmla="*/ 0 w 45"/>
                <a:gd name="T11" fmla="*/ 0 h 101"/>
                <a:gd name="T12" fmla="*/ 0 w 45"/>
                <a:gd name="T13" fmla="*/ 9 h 101"/>
                <a:gd name="T14" fmla="*/ 16 w 45"/>
                <a:gd name="T15" fmla="*/ 9 h 101"/>
                <a:gd name="T16" fmla="*/ 16 w 45"/>
                <a:gd name="T17" fmla="*/ 10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01">
                  <a:moveTo>
                    <a:pt x="16" y="101"/>
                  </a:moveTo>
                  <a:lnTo>
                    <a:pt x="28" y="101"/>
                  </a:lnTo>
                  <a:lnTo>
                    <a:pt x="28" y="9"/>
                  </a:lnTo>
                  <a:lnTo>
                    <a:pt x="45" y="9"/>
                  </a:lnTo>
                  <a:lnTo>
                    <a:pt x="45" y="0"/>
                  </a:lnTo>
                  <a:lnTo>
                    <a:pt x="0" y="0"/>
                  </a:lnTo>
                  <a:lnTo>
                    <a:pt x="0" y="9"/>
                  </a:lnTo>
                  <a:lnTo>
                    <a:pt x="16" y="9"/>
                  </a:lnTo>
                  <a:lnTo>
                    <a:pt x="16" y="1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2" name="Freeform 42"/>
            <p:cNvSpPr/>
            <p:nvPr/>
          </p:nvSpPr>
          <p:spPr bwMode="auto">
            <a:xfrm>
              <a:off x="4700" y="3114"/>
              <a:ext cx="23" cy="73"/>
            </a:xfrm>
            <a:custGeom>
              <a:avLst/>
              <a:gdLst>
                <a:gd name="T0" fmla="*/ 3 w 10"/>
                <a:gd name="T1" fmla="*/ 31 h 31"/>
                <a:gd name="T2" fmla="*/ 6 w 10"/>
                <a:gd name="T3" fmla="*/ 30 h 31"/>
                <a:gd name="T4" fmla="*/ 9 w 10"/>
                <a:gd name="T5" fmla="*/ 28 h 31"/>
                <a:gd name="T6" fmla="*/ 10 w 10"/>
                <a:gd name="T7" fmla="*/ 26 h 31"/>
                <a:gd name="T8" fmla="*/ 6 w 10"/>
                <a:gd name="T9" fmla="*/ 28 h 31"/>
                <a:gd name="T10" fmla="*/ 3 w 10"/>
                <a:gd name="T11" fmla="*/ 24 h 31"/>
                <a:gd name="T12" fmla="*/ 3 w 10"/>
                <a:gd name="T13" fmla="*/ 0 h 31"/>
                <a:gd name="T14" fmla="*/ 0 w 10"/>
                <a:gd name="T15" fmla="*/ 0 h 31"/>
                <a:gd name="T16" fmla="*/ 0 w 10"/>
                <a:gd name="T17" fmla="*/ 27 h 31"/>
                <a:gd name="T18" fmla="*/ 3 w 10"/>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31">
                  <a:moveTo>
                    <a:pt x="3" y="31"/>
                  </a:moveTo>
                  <a:cubicBezTo>
                    <a:pt x="3" y="31"/>
                    <a:pt x="5" y="31"/>
                    <a:pt x="6" y="30"/>
                  </a:cubicBezTo>
                  <a:cubicBezTo>
                    <a:pt x="7" y="30"/>
                    <a:pt x="8" y="29"/>
                    <a:pt x="9" y="28"/>
                  </a:cubicBezTo>
                  <a:cubicBezTo>
                    <a:pt x="10" y="26"/>
                    <a:pt x="10" y="26"/>
                    <a:pt x="10" y="26"/>
                  </a:cubicBezTo>
                  <a:cubicBezTo>
                    <a:pt x="9" y="27"/>
                    <a:pt x="8" y="28"/>
                    <a:pt x="6" y="28"/>
                  </a:cubicBezTo>
                  <a:cubicBezTo>
                    <a:pt x="5" y="28"/>
                    <a:pt x="3" y="28"/>
                    <a:pt x="3" y="24"/>
                  </a:cubicBezTo>
                  <a:cubicBezTo>
                    <a:pt x="3" y="0"/>
                    <a:pt x="3" y="0"/>
                    <a:pt x="3" y="0"/>
                  </a:cubicBezTo>
                  <a:cubicBezTo>
                    <a:pt x="0" y="0"/>
                    <a:pt x="0" y="0"/>
                    <a:pt x="0" y="0"/>
                  </a:cubicBezTo>
                  <a:cubicBezTo>
                    <a:pt x="0" y="27"/>
                    <a:pt x="0" y="27"/>
                    <a:pt x="0" y="27"/>
                  </a:cubicBezTo>
                  <a:cubicBezTo>
                    <a:pt x="0" y="30"/>
                    <a:pt x="1" y="31"/>
                    <a:pt x="3"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3" name="Rectangle 43"/>
            <p:cNvSpPr>
              <a:spLocks noChangeArrowheads="1"/>
            </p:cNvSpPr>
            <p:nvPr/>
          </p:nvSpPr>
          <p:spPr bwMode="auto">
            <a:xfrm>
              <a:off x="4726" y="3114"/>
              <a:ext cx="9" cy="7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4" name="Freeform 44"/>
            <p:cNvSpPr>
              <a:spLocks noEditPoints="1"/>
            </p:cNvSpPr>
            <p:nvPr/>
          </p:nvSpPr>
          <p:spPr bwMode="auto">
            <a:xfrm>
              <a:off x="3990" y="3029"/>
              <a:ext cx="303" cy="80"/>
            </a:xfrm>
            <a:custGeom>
              <a:avLst/>
              <a:gdLst>
                <a:gd name="T0" fmla="*/ 126 w 128"/>
                <a:gd name="T1" fmla="*/ 0 h 34"/>
                <a:gd name="T2" fmla="*/ 111 w 128"/>
                <a:gd name="T3" fmla="*/ 0 h 34"/>
                <a:gd name="T4" fmla="*/ 109 w 128"/>
                <a:gd name="T5" fmla="*/ 2 h 34"/>
                <a:gd name="T6" fmla="*/ 109 w 128"/>
                <a:gd name="T7" fmla="*/ 15 h 34"/>
                <a:gd name="T8" fmla="*/ 19 w 128"/>
                <a:gd name="T9" fmla="*/ 15 h 34"/>
                <a:gd name="T10" fmla="*/ 19 w 128"/>
                <a:gd name="T11" fmla="*/ 2 h 34"/>
                <a:gd name="T12" fmla="*/ 17 w 128"/>
                <a:gd name="T13" fmla="*/ 0 h 34"/>
                <a:gd name="T14" fmla="*/ 2 w 128"/>
                <a:gd name="T15" fmla="*/ 0 h 34"/>
                <a:gd name="T16" fmla="*/ 0 w 128"/>
                <a:gd name="T17" fmla="*/ 2 h 34"/>
                <a:gd name="T18" fmla="*/ 0 w 128"/>
                <a:gd name="T19" fmla="*/ 32 h 34"/>
                <a:gd name="T20" fmla="*/ 2 w 128"/>
                <a:gd name="T21" fmla="*/ 34 h 34"/>
                <a:gd name="T22" fmla="*/ 126 w 128"/>
                <a:gd name="T23" fmla="*/ 34 h 34"/>
                <a:gd name="T24" fmla="*/ 128 w 128"/>
                <a:gd name="T25" fmla="*/ 32 h 34"/>
                <a:gd name="T26" fmla="*/ 128 w 128"/>
                <a:gd name="T27" fmla="*/ 2 h 34"/>
                <a:gd name="T28" fmla="*/ 126 w 128"/>
                <a:gd name="T29" fmla="*/ 0 h 34"/>
                <a:gd name="T30" fmla="*/ 123 w 128"/>
                <a:gd name="T31" fmla="*/ 30 h 34"/>
                <a:gd name="T32" fmla="*/ 5 w 128"/>
                <a:gd name="T33" fmla="*/ 30 h 34"/>
                <a:gd name="T34" fmla="*/ 5 w 128"/>
                <a:gd name="T35" fmla="*/ 4 h 34"/>
                <a:gd name="T36" fmla="*/ 15 w 128"/>
                <a:gd name="T37" fmla="*/ 4 h 34"/>
                <a:gd name="T38" fmla="*/ 15 w 128"/>
                <a:gd name="T39" fmla="*/ 19 h 34"/>
                <a:gd name="T40" fmla="*/ 113 w 128"/>
                <a:gd name="T41" fmla="*/ 19 h 34"/>
                <a:gd name="T42" fmla="*/ 113 w 128"/>
                <a:gd name="T43" fmla="*/ 4 h 34"/>
                <a:gd name="T44" fmla="*/ 123 w 128"/>
                <a:gd name="T45" fmla="*/ 4 h 34"/>
                <a:gd name="T46" fmla="*/ 123 w 128"/>
                <a:gd name="T4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8" h="34">
                  <a:moveTo>
                    <a:pt x="126" y="0"/>
                  </a:moveTo>
                  <a:cubicBezTo>
                    <a:pt x="111" y="0"/>
                    <a:pt x="111" y="0"/>
                    <a:pt x="111" y="0"/>
                  </a:cubicBezTo>
                  <a:cubicBezTo>
                    <a:pt x="110" y="0"/>
                    <a:pt x="109" y="1"/>
                    <a:pt x="109" y="2"/>
                  </a:cubicBezTo>
                  <a:cubicBezTo>
                    <a:pt x="109" y="15"/>
                    <a:pt x="109" y="15"/>
                    <a:pt x="109" y="15"/>
                  </a:cubicBezTo>
                  <a:cubicBezTo>
                    <a:pt x="19" y="15"/>
                    <a:pt x="19" y="15"/>
                    <a:pt x="19" y="15"/>
                  </a:cubicBezTo>
                  <a:cubicBezTo>
                    <a:pt x="19" y="2"/>
                    <a:pt x="19" y="2"/>
                    <a:pt x="19" y="2"/>
                  </a:cubicBezTo>
                  <a:cubicBezTo>
                    <a:pt x="19" y="1"/>
                    <a:pt x="18" y="0"/>
                    <a:pt x="17" y="0"/>
                  </a:cubicBezTo>
                  <a:cubicBezTo>
                    <a:pt x="2" y="0"/>
                    <a:pt x="2" y="0"/>
                    <a:pt x="2" y="0"/>
                  </a:cubicBezTo>
                  <a:cubicBezTo>
                    <a:pt x="1" y="0"/>
                    <a:pt x="0" y="1"/>
                    <a:pt x="0" y="2"/>
                  </a:cubicBezTo>
                  <a:cubicBezTo>
                    <a:pt x="0" y="32"/>
                    <a:pt x="0" y="32"/>
                    <a:pt x="0" y="32"/>
                  </a:cubicBezTo>
                  <a:cubicBezTo>
                    <a:pt x="0" y="33"/>
                    <a:pt x="1" y="34"/>
                    <a:pt x="2" y="34"/>
                  </a:cubicBezTo>
                  <a:cubicBezTo>
                    <a:pt x="126" y="34"/>
                    <a:pt x="126" y="34"/>
                    <a:pt x="126" y="34"/>
                  </a:cubicBezTo>
                  <a:cubicBezTo>
                    <a:pt x="127" y="34"/>
                    <a:pt x="128" y="33"/>
                    <a:pt x="128" y="32"/>
                  </a:cubicBezTo>
                  <a:cubicBezTo>
                    <a:pt x="128" y="2"/>
                    <a:pt x="128" y="2"/>
                    <a:pt x="128" y="2"/>
                  </a:cubicBezTo>
                  <a:cubicBezTo>
                    <a:pt x="128" y="1"/>
                    <a:pt x="127" y="0"/>
                    <a:pt x="126" y="0"/>
                  </a:cubicBezTo>
                  <a:close/>
                  <a:moveTo>
                    <a:pt x="123" y="30"/>
                  </a:moveTo>
                  <a:cubicBezTo>
                    <a:pt x="5" y="30"/>
                    <a:pt x="5" y="30"/>
                    <a:pt x="5" y="30"/>
                  </a:cubicBezTo>
                  <a:cubicBezTo>
                    <a:pt x="5" y="4"/>
                    <a:pt x="5" y="4"/>
                    <a:pt x="5" y="4"/>
                  </a:cubicBezTo>
                  <a:cubicBezTo>
                    <a:pt x="15" y="4"/>
                    <a:pt x="15" y="4"/>
                    <a:pt x="15" y="4"/>
                  </a:cubicBezTo>
                  <a:cubicBezTo>
                    <a:pt x="15" y="19"/>
                    <a:pt x="15" y="19"/>
                    <a:pt x="15" y="19"/>
                  </a:cubicBezTo>
                  <a:cubicBezTo>
                    <a:pt x="113" y="19"/>
                    <a:pt x="113" y="19"/>
                    <a:pt x="113" y="19"/>
                  </a:cubicBezTo>
                  <a:cubicBezTo>
                    <a:pt x="113" y="4"/>
                    <a:pt x="113" y="4"/>
                    <a:pt x="113" y="4"/>
                  </a:cubicBezTo>
                  <a:cubicBezTo>
                    <a:pt x="123" y="4"/>
                    <a:pt x="123" y="4"/>
                    <a:pt x="123" y="4"/>
                  </a:cubicBezTo>
                  <a:lnTo>
                    <a:pt x="123"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5" name="Freeform 45"/>
            <p:cNvSpPr>
              <a:spLocks noEditPoints="1"/>
            </p:cNvSpPr>
            <p:nvPr/>
          </p:nvSpPr>
          <p:spPr bwMode="auto">
            <a:xfrm>
              <a:off x="3385" y="2918"/>
              <a:ext cx="302" cy="303"/>
            </a:xfrm>
            <a:custGeom>
              <a:avLst/>
              <a:gdLst>
                <a:gd name="T0" fmla="*/ 0 w 128"/>
                <a:gd name="T1" fmla="*/ 64 h 128"/>
                <a:gd name="T2" fmla="*/ 128 w 128"/>
                <a:gd name="T3" fmla="*/ 64 h 128"/>
                <a:gd name="T4" fmla="*/ 39 w 128"/>
                <a:gd name="T5" fmla="*/ 10 h 128"/>
                <a:gd name="T6" fmla="*/ 87 w 128"/>
                <a:gd name="T7" fmla="*/ 9 h 128"/>
                <a:gd name="T8" fmla="*/ 107 w 128"/>
                <a:gd name="T9" fmla="*/ 22 h 128"/>
                <a:gd name="T10" fmla="*/ 91 w 128"/>
                <a:gd name="T11" fmla="*/ 35 h 128"/>
                <a:gd name="T12" fmla="*/ 70 w 128"/>
                <a:gd name="T13" fmla="*/ 46 h 128"/>
                <a:gd name="T14" fmla="*/ 39 w 128"/>
                <a:gd name="T15" fmla="*/ 12 h 128"/>
                <a:gd name="T16" fmla="*/ 39 w 128"/>
                <a:gd name="T17" fmla="*/ 10 h 128"/>
                <a:gd name="T18" fmla="*/ 9 w 128"/>
                <a:gd name="T19" fmla="*/ 41 h 128"/>
                <a:gd name="T20" fmla="*/ 32 w 128"/>
                <a:gd name="T21" fmla="*/ 14 h 128"/>
                <a:gd name="T22" fmla="*/ 34 w 128"/>
                <a:gd name="T23" fmla="*/ 14 h 128"/>
                <a:gd name="T24" fmla="*/ 65 w 128"/>
                <a:gd name="T25" fmla="*/ 46 h 128"/>
                <a:gd name="T26" fmla="*/ 64 w 128"/>
                <a:gd name="T27" fmla="*/ 48 h 128"/>
                <a:gd name="T28" fmla="*/ 21 w 128"/>
                <a:gd name="T29" fmla="*/ 56 h 128"/>
                <a:gd name="T30" fmla="*/ 5 w 128"/>
                <a:gd name="T31" fmla="*/ 55 h 128"/>
                <a:gd name="T32" fmla="*/ 20 w 128"/>
                <a:gd name="T33" fmla="*/ 104 h 128"/>
                <a:gd name="T34" fmla="*/ 9 w 128"/>
                <a:gd name="T35" fmla="*/ 87 h 128"/>
                <a:gd name="T36" fmla="*/ 5 w 128"/>
                <a:gd name="T37" fmla="*/ 61 h 128"/>
                <a:gd name="T38" fmla="*/ 6 w 128"/>
                <a:gd name="T39" fmla="*/ 60 h 128"/>
                <a:gd name="T40" fmla="*/ 67 w 128"/>
                <a:gd name="T41" fmla="*/ 52 h 128"/>
                <a:gd name="T42" fmla="*/ 69 w 128"/>
                <a:gd name="T43" fmla="*/ 53 h 128"/>
                <a:gd name="T44" fmla="*/ 78 w 128"/>
                <a:gd name="T45" fmla="*/ 71 h 128"/>
                <a:gd name="T46" fmla="*/ 21 w 128"/>
                <a:gd name="T47" fmla="*/ 103 h 128"/>
                <a:gd name="T48" fmla="*/ 86 w 128"/>
                <a:gd name="T49" fmla="*/ 118 h 128"/>
                <a:gd name="T50" fmla="*/ 85 w 128"/>
                <a:gd name="T51" fmla="*/ 120 h 128"/>
                <a:gd name="T52" fmla="*/ 41 w 128"/>
                <a:gd name="T53" fmla="*/ 119 h 128"/>
                <a:gd name="T54" fmla="*/ 23 w 128"/>
                <a:gd name="T55" fmla="*/ 107 h 128"/>
                <a:gd name="T56" fmla="*/ 40 w 128"/>
                <a:gd name="T57" fmla="*/ 92 h 128"/>
                <a:gd name="T58" fmla="*/ 78 w 128"/>
                <a:gd name="T59" fmla="*/ 75 h 128"/>
                <a:gd name="T60" fmla="*/ 80 w 128"/>
                <a:gd name="T61" fmla="*/ 76 h 128"/>
                <a:gd name="T62" fmla="*/ 86 w 128"/>
                <a:gd name="T63" fmla="*/ 116 h 128"/>
                <a:gd name="T64" fmla="*/ 123 w 128"/>
                <a:gd name="T65" fmla="*/ 73 h 128"/>
                <a:gd name="T66" fmla="*/ 106 w 128"/>
                <a:gd name="T67" fmla="*/ 106 h 128"/>
                <a:gd name="T68" fmla="*/ 91 w 128"/>
                <a:gd name="T69" fmla="*/ 117 h 128"/>
                <a:gd name="T70" fmla="*/ 84 w 128"/>
                <a:gd name="T71" fmla="*/ 75 h 128"/>
                <a:gd name="T72" fmla="*/ 85 w 128"/>
                <a:gd name="T73" fmla="*/ 74 h 128"/>
                <a:gd name="T74" fmla="*/ 123 w 128"/>
                <a:gd name="T75" fmla="*/ 72 h 128"/>
                <a:gd name="T76" fmla="*/ 123 w 128"/>
                <a:gd name="T77" fmla="*/ 67 h 128"/>
                <a:gd name="T78" fmla="*/ 83 w 128"/>
                <a:gd name="T79" fmla="*/ 69 h 128"/>
                <a:gd name="T80" fmla="*/ 82 w 128"/>
                <a:gd name="T81" fmla="*/ 68 h 128"/>
                <a:gd name="T82" fmla="*/ 73 w 128"/>
                <a:gd name="T83" fmla="*/ 50 h 128"/>
                <a:gd name="T84" fmla="*/ 108 w 128"/>
                <a:gd name="T85" fmla="*/ 27 h 128"/>
                <a:gd name="T86" fmla="*/ 111 w 128"/>
                <a:gd name="T87" fmla="*/ 27 h 128"/>
                <a:gd name="T88" fmla="*/ 123 w 128"/>
                <a:gd name="T89" fmla="*/ 64 h 128"/>
                <a:gd name="T90" fmla="*/ 123 w 128"/>
                <a:gd name="T91" fmla="*/ 6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39" y="10"/>
                  </a:moveTo>
                  <a:cubicBezTo>
                    <a:pt x="40" y="10"/>
                    <a:pt x="40" y="9"/>
                    <a:pt x="41" y="9"/>
                  </a:cubicBezTo>
                  <a:cubicBezTo>
                    <a:pt x="55" y="3"/>
                    <a:pt x="72" y="3"/>
                    <a:pt x="87" y="9"/>
                  </a:cubicBezTo>
                  <a:cubicBezTo>
                    <a:pt x="94" y="12"/>
                    <a:pt x="100" y="16"/>
                    <a:pt x="105" y="21"/>
                  </a:cubicBezTo>
                  <a:cubicBezTo>
                    <a:pt x="107" y="22"/>
                    <a:pt x="107" y="22"/>
                    <a:pt x="107" y="22"/>
                  </a:cubicBezTo>
                  <a:cubicBezTo>
                    <a:pt x="105" y="23"/>
                    <a:pt x="105" y="23"/>
                    <a:pt x="105" y="23"/>
                  </a:cubicBezTo>
                  <a:cubicBezTo>
                    <a:pt x="101" y="28"/>
                    <a:pt x="96" y="31"/>
                    <a:pt x="91" y="35"/>
                  </a:cubicBezTo>
                  <a:cubicBezTo>
                    <a:pt x="85" y="39"/>
                    <a:pt x="78" y="43"/>
                    <a:pt x="72" y="46"/>
                  </a:cubicBezTo>
                  <a:cubicBezTo>
                    <a:pt x="70" y="46"/>
                    <a:pt x="70" y="46"/>
                    <a:pt x="70" y="46"/>
                  </a:cubicBezTo>
                  <a:cubicBezTo>
                    <a:pt x="70" y="45"/>
                    <a:pt x="70" y="45"/>
                    <a:pt x="70" y="45"/>
                  </a:cubicBezTo>
                  <a:cubicBezTo>
                    <a:pt x="62" y="32"/>
                    <a:pt x="51" y="21"/>
                    <a:pt x="39" y="12"/>
                  </a:cubicBezTo>
                  <a:cubicBezTo>
                    <a:pt x="37" y="11"/>
                    <a:pt x="37" y="11"/>
                    <a:pt x="37" y="11"/>
                  </a:cubicBezTo>
                  <a:lnTo>
                    <a:pt x="39" y="10"/>
                  </a:lnTo>
                  <a:close/>
                  <a:moveTo>
                    <a:pt x="5" y="54"/>
                  </a:moveTo>
                  <a:cubicBezTo>
                    <a:pt x="6" y="49"/>
                    <a:pt x="7" y="45"/>
                    <a:pt x="9" y="41"/>
                  </a:cubicBezTo>
                  <a:cubicBezTo>
                    <a:pt x="12" y="34"/>
                    <a:pt x="17" y="27"/>
                    <a:pt x="22" y="22"/>
                  </a:cubicBezTo>
                  <a:cubicBezTo>
                    <a:pt x="25" y="19"/>
                    <a:pt x="28" y="16"/>
                    <a:pt x="32" y="14"/>
                  </a:cubicBezTo>
                  <a:cubicBezTo>
                    <a:pt x="33" y="13"/>
                    <a:pt x="33" y="13"/>
                    <a:pt x="33" y="13"/>
                  </a:cubicBezTo>
                  <a:cubicBezTo>
                    <a:pt x="34" y="14"/>
                    <a:pt x="34" y="14"/>
                    <a:pt x="34" y="14"/>
                  </a:cubicBezTo>
                  <a:cubicBezTo>
                    <a:pt x="39" y="18"/>
                    <a:pt x="45" y="23"/>
                    <a:pt x="50" y="27"/>
                  </a:cubicBezTo>
                  <a:cubicBezTo>
                    <a:pt x="55" y="33"/>
                    <a:pt x="60" y="39"/>
                    <a:pt x="65" y="46"/>
                  </a:cubicBezTo>
                  <a:cubicBezTo>
                    <a:pt x="66" y="47"/>
                    <a:pt x="66" y="47"/>
                    <a:pt x="66" y="47"/>
                  </a:cubicBezTo>
                  <a:cubicBezTo>
                    <a:pt x="64" y="48"/>
                    <a:pt x="64" y="48"/>
                    <a:pt x="64" y="48"/>
                  </a:cubicBezTo>
                  <a:cubicBezTo>
                    <a:pt x="58" y="51"/>
                    <a:pt x="52" y="52"/>
                    <a:pt x="46" y="54"/>
                  </a:cubicBezTo>
                  <a:cubicBezTo>
                    <a:pt x="38" y="55"/>
                    <a:pt x="29" y="56"/>
                    <a:pt x="21" y="56"/>
                  </a:cubicBezTo>
                  <a:cubicBezTo>
                    <a:pt x="16" y="56"/>
                    <a:pt x="11" y="56"/>
                    <a:pt x="7" y="55"/>
                  </a:cubicBezTo>
                  <a:cubicBezTo>
                    <a:pt x="5" y="55"/>
                    <a:pt x="5" y="55"/>
                    <a:pt x="5" y="55"/>
                  </a:cubicBezTo>
                  <a:lnTo>
                    <a:pt x="5" y="54"/>
                  </a:lnTo>
                  <a:close/>
                  <a:moveTo>
                    <a:pt x="20" y="104"/>
                  </a:moveTo>
                  <a:cubicBezTo>
                    <a:pt x="19" y="102"/>
                    <a:pt x="19" y="102"/>
                    <a:pt x="19" y="102"/>
                  </a:cubicBezTo>
                  <a:cubicBezTo>
                    <a:pt x="15" y="98"/>
                    <a:pt x="12" y="93"/>
                    <a:pt x="9" y="87"/>
                  </a:cubicBezTo>
                  <a:cubicBezTo>
                    <a:pt x="6" y="80"/>
                    <a:pt x="5" y="72"/>
                    <a:pt x="5" y="64"/>
                  </a:cubicBezTo>
                  <a:cubicBezTo>
                    <a:pt x="5" y="63"/>
                    <a:pt x="5" y="62"/>
                    <a:pt x="5" y="61"/>
                  </a:cubicBezTo>
                  <a:cubicBezTo>
                    <a:pt x="5" y="60"/>
                    <a:pt x="5" y="60"/>
                    <a:pt x="5" y="60"/>
                  </a:cubicBezTo>
                  <a:cubicBezTo>
                    <a:pt x="6" y="60"/>
                    <a:pt x="6" y="60"/>
                    <a:pt x="6" y="60"/>
                  </a:cubicBezTo>
                  <a:cubicBezTo>
                    <a:pt x="11" y="61"/>
                    <a:pt x="16" y="61"/>
                    <a:pt x="21" y="61"/>
                  </a:cubicBezTo>
                  <a:cubicBezTo>
                    <a:pt x="37" y="61"/>
                    <a:pt x="53" y="58"/>
                    <a:pt x="67" y="52"/>
                  </a:cubicBezTo>
                  <a:cubicBezTo>
                    <a:pt x="69" y="52"/>
                    <a:pt x="69" y="52"/>
                    <a:pt x="69" y="52"/>
                  </a:cubicBezTo>
                  <a:cubicBezTo>
                    <a:pt x="69" y="53"/>
                    <a:pt x="69" y="53"/>
                    <a:pt x="69" y="53"/>
                  </a:cubicBezTo>
                  <a:cubicBezTo>
                    <a:pt x="72" y="57"/>
                    <a:pt x="74" y="62"/>
                    <a:pt x="76" y="67"/>
                  </a:cubicBezTo>
                  <a:cubicBezTo>
                    <a:pt x="78" y="71"/>
                    <a:pt x="78" y="71"/>
                    <a:pt x="78" y="71"/>
                  </a:cubicBezTo>
                  <a:cubicBezTo>
                    <a:pt x="76" y="71"/>
                    <a:pt x="76" y="71"/>
                    <a:pt x="76" y="71"/>
                  </a:cubicBezTo>
                  <a:cubicBezTo>
                    <a:pt x="56" y="77"/>
                    <a:pt x="36" y="88"/>
                    <a:pt x="21" y="103"/>
                  </a:cubicBezTo>
                  <a:lnTo>
                    <a:pt x="20" y="104"/>
                  </a:lnTo>
                  <a:close/>
                  <a:moveTo>
                    <a:pt x="86" y="118"/>
                  </a:moveTo>
                  <a:cubicBezTo>
                    <a:pt x="86" y="119"/>
                    <a:pt x="86" y="119"/>
                    <a:pt x="86" y="119"/>
                  </a:cubicBezTo>
                  <a:cubicBezTo>
                    <a:pt x="85" y="120"/>
                    <a:pt x="85" y="120"/>
                    <a:pt x="85" y="120"/>
                  </a:cubicBezTo>
                  <a:cubicBezTo>
                    <a:pt x="78" y="122"/>
                    <a:pt x="71" y="123"/>
                    <a:pt x="64" y="123"/>
                  </a:cubicBezTo>
                  <a:cubicBezTo>
                    <a:pt x="56" y="123"/>
                    <a:pt x="48" y="122"/>
                    <a:pt x="41" y="119"/>
                  </a:cubicBezTo>
                  <a:cubicBezTo>
                    <a:pt x="35" y="116"/>
                    <a:pt x="29" y="112"/>
                    <a:pt x="24" y="108"/>
                  </a:cubicBezTo>
                  <a:cubicBezTo>
                    <a:pt x="23" y="107"/>
                    <a:pt x="23" y="107"/>
                    <a:pt x="23" y="107"/>
                  </a:cubicBezTo>
                  <a:cubicBezTo>
                    <a:pt x="24" y="106"/>
                    <a:pt x="24" y="106"/>
                    <a:pt x="24" y="106"/>
                  </a:cubicBezTo>
                  <a:cubicBezTo>
                    <a:pt x="29" y="101"/>
                    <a:pt x="35" y="96"/>
                    <a:pt x="40" y="92"/>
                  </a:cubicBezTo>
                  <a:cubicBezTo>
                    <a:pt x="47" y="88"/>
                    <a:pt x="54" y="84"/>
                    <a:pt x="62" y="81"/>
                  </a:cubicBezTo>
                  <a:cubicBezTo>
                    <a:pt x="67" y="79"/>
                    <a:pt x="72" y="77"/>
                    <a:pt x="78" y="75"/>
                  </a:cubicBezTo>
                  <a:cubicBezTo>
                    <a:pt x="79" y="75"/>
                    <a:pt x="79" y="75"/>
                    <a:pt x="79" y="75"/>
                  </a:cubicBezTo>
                  <a:cubicBezTo>
                    <a:pt x="80" y="76"/>
                    <a:pt x="80" y="76"/>
                    <a:pt x="80" y="76"/>
                  </a:cubicBezTo>
                  <a:cubicBezTo>
                    <a:pt x="81" y="81"/>
                    <a:pt x="83" y="86"/>
                    <a:pt x="84" y="91"/>
                  </a:cubicBezTo>
                  <a:cubicBezTo>
                    <a:pt x="85" y="99"/>
                    <a:pt x="86" y="107"/>
                    <a:pt x="86" y="116"/>
                  </a:cubicBezTo>
                  <a:cubicBezTo>
                    <a:pt x="86" y="117"/>
                    <a:pt x="86" y="117"/>
                    <a:pt x="86" y="118"/>
                  </a:cubicBezTo>
                  <a:close/>
                  <a:moveTo>
                    <a:pt x="123" y="73"/>
                  </a:moveTo>
                  <a:cubicBezTo>
                    <a:pt x="122" y="78"/>
                    <a:pt x="121" y="83"/>
                    <a:pt x="119" y="87"/>
                  </a:cubicBezTo>
                  <a:cubicBezTo>
                    <a:pt x="116" y="94"/>
                    <a:pt x="111" y="101"/>
                    <a:pt x="106" y="106"/>
                  </a:cubicBezTo>
                  <a:cubicBezTo>
                    <a:pt x="102" y="110"/>
                    <a:pt x="98" y="113"/>
                    <a:pt x="93" y="116"/>
                  </a:cubicBezTo>
                  <a:cubicBezTo>
                    <a:pt x="91" y="117"/>
                    <a:pt x="91" y="117"/>
                    <a:pt x="91" y="117"/>
                  </a:cubicBezTo>
                  <a:cubicBezTo>
                    <a:pt x="91" y="115"/>
                    <a:pt x="91" y="115"/>
                    <a:pt x="91" y="115"/>
                  </a:cubicBezTo>
                  <a:cubicBezTo>
                    <a:pt x="91" y="101"/>
                    <a:pt x="88" y="88"/>
                    <a:pt x="84" y="75"/>
                  </a:cubicBezTo>
                  <a:cubicBezTo>
                    <a:pt x="84" y="74"/>
                    <a:pt x="84" y="74"/>
                    <a:pt x="84" y="74"/>
                  </a:cubicBezTo>
                  <a:cubicBezTo>
                    <a:pt x="85" y="74"/>
                    <a:pt x="85" y="74"/>
                    <a:pt x="85" y="74"/>
                  </a:cubicBezTo>
                  <a:cubicBezTo>
                    <a:pt x="97" y="71"/>
                    <a:pt x="110" y="70"/>
                    <a:pt x="121" y="72"/>
                  </a:cubicBezTo>
                  <a:cubicBezTo>
                    <a:pt x="123" y="72"/>
                    <a:pt x="123" y="72"/>
                    <a:pt x="123" y="72"/>
                  </a:cubicBezTo>
                  <a:lnTo>
                    <a:pt x="123" y="73"/>
                  </a:lnTo>
                  <a:close/>
                  <a:moveTo>
                    <a:pt x="123" y="67"/>
                  </a:moveTo>
                  <a:cubicBezTo>
                    <a:pt x="122" y="67"/>
                    <a:pt x="122" y="67"/>
                    <a:pt x="122" y="67"/>
                  </a:cubicBezTo>
                  <a:cubicBezTo>
                    <a:pt x="109" y="66"/>
                    <a:pt x="96" y="67"/>
                    <a:pt x="83" y="69"/>
                  </a:cubicBezTo>
                  <a:cubicBezTo>
                    <a:pt x="82" y="70"/>
                    <a:pt x="82" y="70"/>
                    <a:pt x="82" y="70"/>
                  </a:cubicBezTo>
                  <a:cubicBezTo>
                    <a:pt x="82" y="68"/>
                    <a:pt x="82" y="68"/>
                    <a:pt x="82" y="68"/>
                  </a:cubicBezTo>
                  <a:cubicBezTo>
                    <a:pt x="80" y="63"/>
                    <a:pt x="77" y="57"/>
                    <a:pt x="74" y="51"/>
                  </a:cubicBezTo>
                  <a:cubicBezTo>
                    <a:pt x="73" y="50"/>
                    <a:pt x="73" y="50"/>
                    <a:pt x="73" y="50"/>
                  </a:cubicBezTo>
                  <a:cubicBezTo>
                    <a:pt x="74" y="49"/>
                    <a:pt x="74" y="49"/>
                    <a:pt x="74" y="49"/>
                  </a:cubicBezTo>
                  <a:cubicBezTo>
                    <a:pt x="87" y="44"/>
                    <a:pt x="98" y="36"/>
                    <a:pt x="108" y="27"/>
                  </a:cubicBezTo>
                  <a:cubicBezTo>
                    <a:pt x="110" y="26"/>
                    <a:pt x="110" y="26"/>
                    <a:pt x="110" y="26"/>
                  </a:cubicBezTo>
                  <a:cubicBezTo>
                    <a:pt x="111" y="27"/>
                    <a:pt x="111" y="27"/>
                    <a:pt x="111" y="27"/>
                  </a:cubicBezTo>
                  <a:cubicBezTo>
                    <a:pt x="114" y="31"/>
                    <a:pt x="117" y="36"/>
                    <a:pt x="119" y="41"/>
                  </a:cubicBezTo>
                  <a:cubicBezTo>
                    <a:pt x="122" y="48"/>
                    <a:pt x="123" y="56"/>
                    <a:pt x="123" y="64"/>
                  </a:cubicBezTo>
                  <a:cubicBezTo>
                    <a:pt x="123" y="65"/>
                    <a:pt x="123" y="65"/>
                    <a:pt x="123" y="66"/>
                  </a:cubicBezTo>
                  <a:lnTo>
                    <a:pt x="12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6" name="Freeform 46"/>
            <p:cNvSpPr>
              <a:spLocks noEditPoints="1"/>
            </p:cNvSpPr>
            <p:nvPr/>
          </p:nvSpPr>
          <p:spPr bwMode="auto">
            <a:xfrm>
              <a:off x="2779" y="2918"/>
              <a:ext cx="303" cy="303"/>
            </a:xfrm>
            <a:custGeom>
              <a:avLst/>
              <a:gdLst>
                <a:gd name="T0" fmla="*/ 122 w 128"/>
                <a:gd name="T1" fmla="*/ 0 h 128"/>
                <a:gd name="T2" fmla="*/ 6 w 128"/>
                <a:gd name="T3" fmla="*/ 0 h 128"/>
                <a:gd name="T4" fmla="*/ 0 w 128"/>
                <a:gd name="T5" fmla="*/ 6 h 128"/>
                <a:gd name="T6" fmla="*/ 0 w 128"/>
                <a:gd name="T7" fmla="*/ 122 h 128"/>
                <a:gd name="T8" fmla="*/ 6 w 128"/>
                <a:gd name="T9" fmla="*/ 128 h 128"/>
                <a:gd name="T10" fmla="*/ 122 w 128"/>
                <a:gd name="T11" fmla="*/ 128 h 128"/>
                <a:gd name="T12" fmla="*/ 128 w 128"/>
                <a:gd name="T13" fmla="*/ 122 h 128"/>
                <a:gd name="T14" fmla="*/ 128 w 128"/>
                <a:gd name="T15" fmla="*/ 6 h 128"/>
                <a:gd name="T16" fmla="*/ 122 w 128"/>
                <a:gd name="T17" fmla="*/ 0 h 128"/>
                <a:gd name="T18" fmla="*/ 123 w 128"/>
                <a:gd name="T19" fmla="*/ 123 h 128"/>
                <a:gd name="T20" fmla="*/ 5 w 128"/>
                <a:gd name="T21" fmla="*/ 123 h 128"/>
                <a:gd name="T22" fmla="*/ 5 w 128"/>
                <a:gd name="T23" fmla="*/ 49 h 128"/>
                <a:gd name="T24" fmla="*/ 34 w 128"/>
                <a:gd name="T25" fmla="*/ 49 h 128"/>
                <a:gd name="T26" fmla="*/ 33 w 128"/>
                <a:gd name="T27" fmla="*/ 52 h 128"/>
                <a:gd name="T28" fmla="*/ 28 w 128"/>
                <a:gd name="T29" fmla="*/ 69 h 128"/>
                <a:gd name="T30" fmla="*/ 64 w 128"/>
                <a:gd name="T31" fmla="*/ 104 h 128"/>
                <a:gd name="T32" fmla="*/ 100 w 128"/>
                <a:gd name="T33" fmla="*/ 69 h 128"/>
                <a:gd name="T34" fmla="*/ 95 w 128"/>
                <a:gd name="T35" fmla="*/ 52 h 128"/>
                <a:gd name="T36" fmla="*/ 94 w 128"/>
                <a:gd name="T37" fmla="*/ 49 h 128"/>
                <a:gd name="T38" fmla="*/ 123 w 128"/>
                <a:gd name="T39" fmla="*/ 49 h 128"/>
                <a:gd name="T40" fmla="*/ 123 w 128"/>
                <a:gd name="T41" fmla="*/ 123 h 128"/>
                <a:gd name="T42" fmla="*/ 42 w 128"/>
                <a:gd name="T43" fmla="*/ 47 h 128"/>
                <a:gd name="T44" fmla="*/ 64 w 128"/>
                <a:gd name="T45" fmla="*/ 38 h 128"/>
                <a:gd name="T46" fmla="*/ 86 w 128"/>
                <a:gd name="T47" fmla="*/ 47 h 128"/>
                <a:gd name="T48" fmla="*/ 95 w 128"/>
                <a:gd name="T49" fmla="*/ 69 h 128"/>
                <a:gd name="T50" fmla="*/ 86 w 128"/>
                <a:gd name="T51" fmla="*/ 91 h 128"/>
                <a:gd name="T52" fmla="*/ 64 w 128"/>
                <a:gd name="T53" fmla="*/ 100 h 128"/>
                <a:gd name="T54" fmla="*/ 42 w 128"/>
                <a:gd name="T55" fmla="*/ 91 h 128"/>
                <a:gd name="T56" fmla="*/ 33 w 128"/>
                <a:gd name="T57" fmla="*/ 69 h 128"/>
                <a:gd name="T58" fmla="*/ 42 w 128"/>
                <a:gd name="T59" fmla="*/ 47 h 128"/>
                <a:gd name="T60" fmla="*/ 123 w 128"/>
                <a:gd name="T61" fmla="*/ 45 h 128"/>
                <a:gd name="T62" fmla="*/ 90 w 128"/>
                <a:gd name="T63" fmla="*/ 45 h 128"/>
                <a:gd name="T64" fmla="*/ 90 w 128"/>
                <a:gd name="T65" fmla="*/ 44 h 128"/>
                <a:gd name="T66" fmla="*/ 64 w 128"/>
                <a:gd name="T67" fmla="*/ 33 h 128"/>
                <a:gd name="T68" fmla="*/ 38 w 128"/>
                <a:gd name="T69" fmla="*/ 44 h 128"/>
                <a:gd name="T70" fmla="*/ 37 w 128"/>
                <a:gd name="T71" fmla="*/ 45 h 128"/>
                <a:gd name="T72" fmla="*/ 5 w 128"/>
                <a:gd name="T73" fmla="*/ 45 h 128"/>
                <a:gd name="T74" fmla="*/ 5 w 128"/>
                <a:gd name="T75" fmla="*/ 5 h 128"/>
                <a:gd name="T76" fmla="*/ 15 w 128"/>
                <a:gd name="T77" fmla="*/ 5 h 128"/>
                <a:gd name="T78" fmla="*/ 15 w 128"/>
                <a:gd name="T79" fmla="*/ 28 h 128"/>
                <a:gd name="T80" fmla="*/ 17 w 128"/>
                <a:gd name="T81" fmla="*/ 30 h 128"/>
                <a:gd name="T82" fmla="*/ 19 w 128"/>
                <a:gd name="T83" fmla="*/ 28 h 128"/>
                <a:gd name="T84" fmla="*/ 19 w 128"/>
                <a:gd name="T85" fmla="*/ 5 h 128"/>
                <a:gd name="T86" fmla="*/ 30 w 128"/>
                <a:gd name="T87" fmla="*/ 5 h 128"/>
                <a:gd name="T88" fmla="*/ 30 w 128"/>
                <a:gd name="T89" fmla="*/ 28 h 128"/>
                <a:gd name="T90" fmla="*/ 32 w 128"/>
                <a:gd name="T91" fmla="*/ 30 h 128"/>
                <a:gd name="T92" fmla="*/ 34 w 128"/>
                <a:gd name="T93" fmla="*/ 28 h 128"/>
                <a:gd name="T94" fmla="*/ 34 w 128"/>
                <a:gd name="T95" fmla="*/ 5 h 128"/>
                <a:gd name="T96" fmla="*/ 123 w 128"/>
                <a:gd name="T97" fmla="*/ 5 h 128"/>
                <a:gd name="T98" fmla="*/ 123 w 128"/>
                <a:gd name="T99" fmla="*/ 4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8" h="128">
                  <a:moveTo>
                    <a:pt x="122" y="0"/>
                  </a:moveTo>
                  <a:cubicBezTo>
                    <a:pt x="6" y="0"/>
                    <a:pt x="6" y="0"/>
                    <a:pt x="6" y="0"/>
                  </a:cubicBezTo>
                  <a:cubicBezTo>
                    <a:pt x="3" y="0"/>
                    <a:pt x="0" y="3"/>
                    <a:pt x="0" y="6"/>
                  </a:cubicBezTo>
                  <a:cubicBezTo>
                    <a:pt x="0" y="122"/>
                    <a:pt x="0" y="122"/>
                    <a:pt x="0" y="122"/>
                  </a:cubicBezTo>
                  <a:cubicBezTo>
                    <a:pt x="0" y="125"/>
                    <a:pt x="3" y="128"/>
                    <a:pt x="6" y="128"/>
                  </a:cubicBezTo>
                  <a:cubicBezTo>
                    <a:pt x="122" y="128"/>
                    <a:pt x="122" y="128"/>
                    <a:pt x="122" y="128"/>
                  </a:cubicBezTo>
                  <a:cubicBezTo>
                    <a:pt x="125" y="128"/>
                    <a:pt x="128" y="125"/>
                    <a:pt x="128" y="122"/>
                  </a:cubicBezTo>
                  <a:cubicBezTo>
                    <a:pt x="128" y="6"/>
                    <a:pt x="128" y="6"/>
                    <a:pt x="128" y="6"/>
                  </a:cubicBezTo>
                  <a:cubicBezTo>
                    <a:pt x="128" y="3"/>
                    <a:pt x="125" y="0"/>
                    <a:pt x="122" y="0"/>
                  </a:cubicBezTo>
                  <a:close/>
                  <a:moveTo>
                    <a:pt x="123" y="123"/>
                  </a:moveTo>
                  <a:cubicBezTo>
                    <a:pt x="5" y="123"/>
                    <a:pt x="5" y="123"/>
                    <a:pt x="5" y="123"/>
                  </a:cubicBezTo>
                  <a:cubicBezTo>
                    <a:pt x="5" y="49"/>
                    <a:pt x="5" y="49"/>
                    <a:pt x="5" y="49"/>
                  </a:cubicBezTo>
                  <a:cubicBezTo>
                    <a:pt x="34" y="49"/>
                    <a:pt x="34" y="49"/>
                    <a:pt x="34" y="49"/>
                  </a:cubicBezTo>
                  <a:cubicBezTo>
                    <a:pt x="33" y="52"/>
                    <a:pt x="33" y="52"/>
                    <a:pt x="33" y="52"/>
                  </a:cubicBezTo>
                  <a:cubicBezTo>
                    <a:pt x="30" y="57"/>
                    <a:pt x="28" y="63"/>
                    <a:pt x="28" y="69"/>
                  </a:cubicBezTo>
                  <a:cubicBezTo>
                    <a:pt x="28" y="88"/>
                    <a:pt x="44" y="104"/>
                    <a:pt x="64" y="104"/>
                  </a:cubicBezTo>
                  <a:cubicBezTo>
                    <a:pt x="84" y="104"/>
                    <a:pt x="100" y="88"/>
                    <a:pt x="100" y="69"/>
                  </a:cubicBezTo>
                  <a:cubicBezTo>
                    <a:pt x="100" y="63"/>
                    <a:pt x="98" y="57"/>
                    <a:pt x="95" y="52"/>
                  </a:cubicBezTo>
                  <a:cubicBezTo>
                    <a:pt x="94" y="49"/>
                    <a:pt x="94" y="49"/>
                    <a:pt x="94" y="49"/>
                  </a:cubicBezTo>
                  <a:cubicBezTo>
                    <a:pt x="123" y="49"/>
                    <a:pt x="123" y="49"/>
                    <a:pt x="123" y="49"/>
                  </a:cubicBezTo>
                  <a:lnTo>
                    <a:pt x="123" y="123"/>
                  </a:lnTo>
                  <a:close/>
                  <a:moveTo>
                    <a:pt x="42" y="47"/>
                  </a:moveTo>
                  <a:cubicBezTo>
                    <a:pt x="48" y="41"/>
                    <a:pt x="56" y="38"/>
                    <a:pt x="64" y="38"/>
                  </a:cubicBezTo>
                  <a:cubicBezTo>
                    <a:pt x="72" y="38"/>
                    <a:pt x="80" y="41"/>
                    <a:pt x="86" y="47"/>
                  </a:cubicBezTo>
                  <a:cubicBezTo>
                    <a:pt x="92" y="53"/>
                    <a:pt x="95" y="60"/>
                    <a:pt x="95" y="69"/>
                  </a:cubicBezTo>
                  <a:cubicBezTo>
                    <a:pt x="95" y="77"/>
                    <a:pt x="92" y="85"/>
                    <a:pt x="86" y="91"/>
                  </a:cubicBezTo>
                  <a:cubicBezTo>
                    <a:pt x="80" y="97"/>
                    <a:pt x="72" y="100"/>
                    <a:pt x="64" y="100"/>
                  </a:cubicBezTo>
                  <a:cubicBezTo>
                    <a:pt x="56" y="100"/>
                    <a:pt x="48" y="97"/>
                    <a:pt x="42" y="91"/>
                  </a:cubicBezTo>
                  <a:cubicBezTo>
                    <a:pt x="36" y="85"/>
                    <a:pt x="33" y="77"/>
                    <a:pt x="33" y="69"/>
                  </a:cubicBezTo>
                  <a:cubicBezTo>
                    <a:pt x="33" y="60"/>
                    <a:pt x="36" y="53"/>
                    <a:pt x="42" y="47"/>
                  </a:cubicBezTo>
                  <a:close/>
                  <a:moveTo>
                    <a:pt x="123" y="45"/>
                  </a:moveTo>
                  <a:cubicBezTo>
                    <a:pt x="90" y="45"/>
                    <a:pt x="90" y="45"/>
                    <a:pt x="90" y="45"/>
                  </a:cubicBezTo>
                  <a:cubicBezTo>
                    <a:pt x="90" y="44"/>
                    <a:pt x="90" y="44"/>
                    <a:pt x="90" y="44"/>
                  </a:cubicBezTo>
                  <a:cubicBezTo>
                    <a:pt x="83" y="37"/>
                    <a:pt x="74" y="33"/>
                    <a:pt x="64" y="33"/>
                  </a:cubicBezTo>
                  <a:cubicBezTo>
                    <a:pt x="54" y="33"/>
                    <a:pt x="45" y="37"/>
                    <a:pt x="38" y="44"/>
                  </a:cubicBezTo>
                  <a:cubicBezTo>
                    <a:pt x="37" y="45"/>
                    <a:pt x="37" y="45"/>
                    <a:pt x="37" y="45"/>
                  </a:cubicBezTo>
                  <a:cubicBezTo>
                    <a:pt x="5" y="45"/>
                    <a:pt x="5" y="45"/>
                    <a:pt x="5" y="45"/>
                  </a:cubicBezTo>
                  <a:cubicBezTo>
                    <a:pt x="5" y="5"/>
                    <a:pt x="5" y="5"/>
                    <a:pt x="5" y="5"/>
                  </a:cubicBezTo>
                  <a:cubicBezTo>
                    <a:pt x="15" y="5"/>
                    <a:pt x="15" y="5"/>
                    <a:pt x="15" y="5"/>
                  </a:cubicBezTo>
                  <a:cubicBezTo>
                    <a:pt x="15" y="28"/>
                    <a:pt x="15" y="28"/>
                    <a:pt x="15" y="28"/>
                  </a:cubicBezTo>
                  <a:cubicBezTo>
                    <a:pt x="15" y="29"/>
                    <a:pt x="16" y="30"/>
                    <a:pt x="17" y="30"/>
                  </a:cubicBezTo>
                  <a:cubicBezTo>
                    <a:pt x="18" y="30"/>
                    <a:pt x="19" y="29"/>
                    <a:pt x="19" y="28"/>
                  </a:cubicBezTo>
                  <a:cubicBezTo>
                    <a:pt x="19" y="5"/>
                    <a:pt x="19" y="5"/>
                    <a:pt x="19" y="5"/>
                  </a:cubicBezTo>
                  <a:cubicBezTo>
                    <a:pt x="30" y="5"/>
                    <a:pt x="30" y="5"/>
                    <a:pt x="30" y="5"/>
                  </a:cubicBezTo>
                  <a:cubicBezTo>
                    <a:pt x="30" y="28"/>
                    <a:pt x="30" y="28"/>
                    <a:pt x="30" y="28"/>
                  </a:cubicBezTo>
                  <a:cubicBezTo>
                    <a:pt x="30" y="29"/>
                    <a:pt x="31" y="30"/>
                    <a:pt x="32" y="30"/>
                  </a:cubicBezTo>
                  <a:cubicBezTo>
                    <a:pt x="33" y="30"/>
                    <a:pt x="34" y="29"/>
                    <a:pt x="34" y="28"/>
                  </a:cubicBezTo>
                  <a:cubicBezTo>
                    <a:pt x="34" y="5"/>
                    <a:pt x="34" y="5"/>
                    <a:pt x="34" y="5"/>
                  </a:cubicBezTo>
                  <a:cubicBezTo>
                    <a:pt x="123" y="5"/>
                    <a:pt x="123" y="5"/>
                    <a:pt x="123" y="5"/>
                  </a:cubicBezTo>
                  <a:lnTo>
                    <a:pt x="123" y="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7" name="Freeform 47"/>
            <p:cNvSpPr>
              <a:spLocks noEditPoints="1"/>
            </p:cNvSpPr>
            <p:nvPr/>
          </p:nvSpPr>
          <p:spPr bwMode="auto">
            <a:xfrm>
              <a:off x="2881" y="3031"/>
              <a:ext cx="99" cy="97"/>
            </a:xfrm>
            <a:custGeom>
              <a:avLst/>
              <a:gdLst>
                <a:gd name="T0" fmla="*/ 21 w 42"/>
                <a:gd name="T1" fmla="*/ 41 h 41"/>
                <a:gd name="T2" fmla="*/ 42 w 42"/>
                <a:gd name="T3" fmla="*/ 21 h 41"/>
                <a:gd name="T4" fmla="*/ 21 w 42"/>
                <a:gd name="T5" fmla="*/ 0 h 41"/>
                <a:gd name="T6" fmla="*/ 0 w 42"/>
                <a:gd name="T7" fmla="*/ 21 h 41"/>
                <a:gd name="T8" fmla="*/ 21 w 42"/>
                <a:gd name="T9" fmla="*/ 41 h 41"/>
                <a:gd name="T10" fmla="*/ 21 w 42"/>
                <a:gd name="T11" fmla="*/ 4 h 41"/>
                <a:gd name="T12" fmla="*/ 37 w 42"/>
                <a:gd name="T13" fmla="*/ 21 h 41"/>
                <a:gd name="T14" fmla="*/ 21 w 42"/>
                <a:gd name="T15" fmla="*/ 37 h 41"/>
                <a:gd name="T16" fmla="*/ 5 w 42"/>
                <a:gd name="T17" fmla="*/ 21 h 41"/>
                <a:gd name="T18" fmla="*/ 21 w 42"/>
                <a:gd name="T19" fmla="*/ 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1">
                  <a:moveTo>
                    <a:pt x="21" y="41"/>
                  </a:moveTo>
                  <a:cubicBezTo>
                    <a:pt x="32" y="41"/>
                    <a:pt x="42" y="32"/>
                    <a:pt x="42" y="21"/>
                  </a:cubicBezTo>
                  <a:cubicBezTo>
                    <a:pt x="42" y="9"/>
                    <a:pt x="32" y="0"/>
                    <a:pt x="21" y="0"/>
                  </a:cubicBezTo>
                  <a:cubicBezTo>
                    <a:pt x="10" y="0"/>
                    <a:pt x="0" y="9"/>
                    <a:pt x="0" y="21"/>
                  </a:cubicBezTo>
                  <a:cubicBezTo>
                    <a:pt x="0" y="32"/>
                    <a:pt x="10" y="41"/>
                    <a:pt x="21" y="41"/>
                  </a:cubicBezTo>
                  <a:close/>
                  <a:moveTo>
                    <a:pt x="21" y="4"/>
                  </a:moveTo>
                  <a:cubicBezTo>
                    <a:pt x="30" y="4"/>
                    <a:pt x="37" y="12"/>
                    <a:pt x="37" y="21"/>
                  </a:cubicBezTo>
                  <a:cubicBezTo>
                    <a:pt x="37" y="30"/>
                    <a:pt x="30" y="37"/>
                    <a:pt x="21" y="37"/>
                  </a:cubicBezTo>
                  <a:cubicBezTo>
                    <a:pt x="12" y="37"/>
                    <a:pt x="5" y="30"/>
                    <a:pt x="5" y="21"/>
                  </a:cubicBezTo>
                  <a:cubicBezTo>
                    <a:pt x="5" y="12"/>
                    <a:pt x="12" y="4"/>
                    <a:pt x="2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8" name="Freeform 48"/>
            <p:cNvSpPr>
              <a:spLocks noEditPoints="1"/>
            </p:cNvSpPr>
            <p:nvPr/>
          </p:nvSpPr>
          <p:spPr bwMode="auto">
            <a:xfrm>
              <a:off x="3002" y="2953"/>
              <a:ext cx="45" cy="45"/>
            </a:xfrm>
            <a:custGeom>
              <a:avLst/>
              <a:gdLst>
                <a:gd name="T0" fmla="*/ 2 w 19"/>
                <a:gd name="T1" fmla="*/ 19 h 19"/>
                <a:gd name="T2" fmla="*/ 17 w 19"/>
                <a:gd name="T3" fmla="*/ 19 h 19"/>
                <a:gd name="T4" fmla="*/ 19 w 19"/>
                <a:gd name="T5" fmla="*/ 17 h 19"/>
                <a:gd name="T6" fmla="*/ 19 w 19"/>
                <a:gd name="T7" fmla="*/ 2 h 19"/>
                <a:gd name="T8" fmla="*/ 17 w 19"/>
                <a:gd name="T9" fmla="*/ 0 h 19"/>
                <a:gd name="T10" fmla="*/ 2 w 19"/>
                <a:gd name="T11" fmla="*/ 0 h 19"/>
                <a:gd name="T12" fmla="*/ 0 w 19"/>
                <a:gd name="T13" fmla="*/ 2 h 19"/>
                <a:gd name="T14" fmla="*/ 0 w 19"/>
                <a:gd name="T15" fmla="*/ 17 h 19"/>
                <a:gd name="T16" fmla="*/ 2 w 19"/>
                <a:gd name="T17" fmla="*/ 19 h 19"/>
                <a:gd name="T18" fmla="*/ 4 w 19"/>
                <a:gd name="T19" fmla="*/ 4 h 19"/>
                <a:gd name="T20" fmla="*/ 15 w 19"/>
                <a:gd name="T21" fmla="*/ 4 h 19"/>
                <a:gd name="T22" fmla="*/ 15 w 19"/>
                <a:gd name="T23" fmla="*/ 15 h 19"/>
                <a:gd name="T24" fmla="*/ 4 w 19"/>
                <a:gd name="T25" fmla="*/ 15 h 19"/>
                <a:gd name="T26" fmla="*/ 4 w 19"/>
                <a:gd name="T27"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19">
                  <a:moveTo>
                    <a:pt x="2" y="19"/>
                  </a:moveTo>
                  <a:cubicBezTo>
                    <a:pt x="17" y="19"/>
                    <a:pt x="17" y="19"/>
                    <a:pt x="17" y="19"/>
                  </a:cubicBezTo>
                  <a:cubicBezTo>
                    <a:pt x="18" y="19"/>
                    <a:pt x="19" y="18"/>
                    <a:pt x="19" y="17"/>
                  </a:cubicBezTo>
                  <a:cubicBezTo>
                    <a:pt x="19" y="2"/>
                    <a:pt x="19" y="2"/>
                    <a:pt x="19" y="2"/>
                  </a:cubicBezTo>
                  <a:cubicBezTo>
                    <a:pt x="19" y="1"/>
                    <a:pt x="18" y="0"/>
                    <a:pt x="17" y="0"/>
                  </a:cubicBezTo>
                  <a:cubicBezTo>
                    <a:pt x="2" y="0"/>
                    <a:pt x="2" y="0"/>
                    <a:pt x="2" y="0"/>
                  </a:cubicBezTo>
                  <a:cubicBezTo>
                    <a:pt x="1" y="0"/>
                    <a:pt x="0" y="1"/>
                    <a:pt x="0" y="2"/>
                  </a:cubicBezTo>
                  <a:cubicBezTo>
                    <a:pt x="0" y="17"/>
                    <a:pt x="0" y="17"/>
                    <a:pt x="0" y="17"/>
                  </a:cubicBezTo>
                  <a:cubicBezTo>
                    <a:pt x="0" y="18"/>
                    <a:pt x="1" y="19"/>
                    <a:pt x="2" y="19"/>
                  </a:cubicBezTo>
                  <a:close/>
                  <a:moveTo>
                    <a:pt x="4" y="4"/>
                  </a:moveTo>
                  <a:cubicBezTo>
                    <a:pt x="15" y="4"/>
                    <a:pt x="15" y="4"/>
                    <a:pt x="15" y="4"/>
                  </a:cubicBezTo>
                  <a:cubicBezTo>
                    <a:pt x="15" y="15"/>
                    <a:pt x="15" y="15"/>
                    <a:pt x="15" y="15"/>
                  </a:cubicBezTo>
                  <a:cubicBezTo>
                    <a:pt x="4" y="15"/>
                    <a:pt x="4" y="15"/>
                    <a:pt x="4" y="15"/>
                  </a:cubicBezTo>
                  <a:lnTo>
                    <a:pt x="4"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9" name="Freeform 49"/>
            <p:cNvSpPr>
              <a:spLocks noEditPoints="1"/>
            </p:cNvSpPr>
            <p:nvPr/>
          </p:nvSpPr>
          <p:spPr bwMode="auto">
            <a:xfrm>
              <a:off x="2174" y="2979"/>
              <a:ext cx="307" cy="180"/>
            </a:xfrm>
            <a:custGeom>
              <a:avLst/>
              <a:gdLst>
                <a:gd name="T0" fmla="*/ 124 w 130"/>
                <a:gd name="T1" fmla="*/ 61 h 76"/>
                <a:gd name="T2" fmla="*/ 113 w 130"/>
                <a:gd name="T3" fmla="*/ 50 h 76"/>
                <a:gd name="T4" fmla="*/ 108 w 130"/>
                <a:gd name="T5" fmla="*/ 43 h 76"/>
                <a:gd name="T6" fmla="*/ 112 w 130"/>
                <a:gd name="T7" fmla="*/ 35 h 76"/>
                <a:gd name="T8" fmla="*/ 127 w 130"/>
                <a:gd name="T9" fmla="*/ 7 h 76"/>
                <a:gd name="T10" fmla="*/ 101 w 130"/>
                <a:gd name="T11" fmla="*/ 4 h 76"/>
                <a:gd name="T12" fmla="*/ 93 w 130"/>
                <a:gd name="T13" fmla="*/ 11 h 76"/>
                <a:gd name="T14" fmla="*/ 79 w 130"/>
                <a:gd name="T15" fmla="*/ 34 h 76"/>
                <a:gd name="T16" fmla="*/ 77 w 130"/>
                <a:gd name="T17" fmla="*/ 33 h 76"/>
                <a:gd name="T18" fmla="*/ 77 w 130"/>
                <a:gd name="T19" fmla="*/ 22 h 76"/>
                <a:gd name="T20" fmla="*/ 76 w 130"/>
                <a:gd name="T21" fmla="*/ 6 h 76"/>
                <a:gd name="T22" fmla="*/ 47 w 130"/>
                <a:gd name="T23" fmla="*/ 2 h 76"/>
                <a:gd name="T24" fmla="*/ 42 w 130"/>
                <a:gd name="T25" fmla="*/ 10 h 76"/>
                <a:gd name="T26" fmla="*/ 47 w 130"/>
                <a:gd name="T27" fmla="*/ 13 h 76"/>
                <a:gd name="T28" fmla="*/ 47 w 130"/>
                <a:gd name="T29" fmla="*/ 36 h 76"/>
                <a:gd name="T30" fmla="*/ 39 w 130"/>
                <a:gd name="T31" fmla="*/ 26 h 76"/>
                <a:gd name="T32" fmla="*/ 31 w 130"/>
                <a:gd name="T33" fmla="*/ 10 h 76"/>
                <a:gd name="T34" fmla="*/ 6 w 130"/>
                <a:gd name="T35" fmla="*/ 4 h 76"/>
                <a:gd name="T36" fmla="*/ 1 w 130"/>
                <a:gd name="T37" fmla="*/ 12 h 76"/>
                <a:gd name="T38" fmla="*/ 30 w 130"/>
                <a:gd name="T39" fmla="*/ 61 h 76"/>
                <a:gd name="T40" fmla="*/ 65 w 130"/>
                <a:gd name="T41" fmla="*/ 76 h 76"/>
                <a:gd name="T42" fmla="*/ 75 w 130"/>
                <a:gd name="T43" fmla="*/ 74 h 76"/>
                <a:gd name="T44" fmla="*/ 78 w 130"/>
                <a:gd name="T45" fmla="*/ 60 h 76"/>
                <a:gd name="T46" fmla="*/ 80 w 130"/>
                <a:gd name="T47" fmla="*/ 59 h 76"/>
                <a:gd name="T48" fmla="*/ 88 w 130"/>
                <a:gd name="T49" fmla="*/ 67 h 76"/>
                <a:gd name="T50" fmla="*/ 120 w 130"/>
                <a:gd name="T51" fmla="*/ 75 h 76"/>
                <a:gd name="T52" fmla="*/ 128 w 130"/>
                <a:gd name="T53" fmla="*/ 72 h 76"/>
                <a:gd name="T54" fmla="*/ 120 w 130"/>
                <a:gd name="T55" fmla="*/ 71 h 76"/>
                <a:gd name="T56" fmla="*/ 91 w 130"/>
                <a:gd name="T57" fmla="*/ 64 h 76"/>
                <a:gd name="T58" fmla="*/ 75 w 130"/>
                <a:gd name="T59" fmla="*/ 57 h 76"/>
                <a:gd name="T60" fmla="*/ 72 w 130"/>
                <a:gd name="T61" fmla="*/ 70 h 76"/>
                <a:gd name="T62" fmla="*/ 71 w 130"/>
                <a:gd name="T63" fmla="*/ 71 h 76"/>
                <a:gd name="T64" fmla="*/ 65 w 130"/>
                <a:gd name="T65" fmla="*/ 71 h 76"/>
                <a:gd name="T66" fmla="*/ 14 w 130"/>
                <a:gd name="T67" fmla="*/ 29 h 76"/>
                <a:gd name="T68" fmla="*/ 4 w 130"/>
                <a:gd name="T69" fmla="*/ 9 h 76"/>
                <a:gd name="T70" fmla="*/ 26 w 130"/>
                <a:gd name="T71" fmla="*/ 9 h 76"/>
                <a:gd name="T72" fmla="*/ 27 w 130"/>
                <a:gd name="T73" fmla="*/ 12 h 76"/>
                <a:gd name="T74" fmla="*/ 47 w 130"/>
                <a:gd name="T75" fmla="*/ 40 h 76"/>
                <a:gd name="T76" fmla="*/ 51 w 130"/>
                <a:gd name="T77" fmla="*/ 10 h 76"/>
                <a:gd name="T78" fmla="*/ 48 w 130"/>
                <a:gd name="T79" fmla="*/ 7 h 76"/>
                <a:gd name="T80" fmla="*/ 60 w 130"/>
                <a:gd name="T81" fmla="*/ 5 h 76"/>
                <a:gd name="T82" fmla="*/ 72 w 130"/>
                <a:gd name="T83" fmla="*/ 8 h 76"/>
                <a:gd name="T84" fmla="*/ 72 w 130"/>
                <a:gd name="T85" fmla="*/ 21 h 76"/>
                <a:gd name="T86" fmla="*/ 75 w 130"/>
                <a:gd name="T87" fmla="*/ 39 h 76"/>
                <a:gd name="T88" fmla="*/ 88 w 130"/>
                <a:gd name="T89" fmla="*/ 30 h 76"/>
                <a:gd name="T90" fmla="*/ 98 w 130"/>
                <a:gd name="T91" fmla="*/ 12 h 76"/>
                <a:gd name="T92" fmla="*/ 99 w 130"/>
                <a:gd name="T93" fmla="*/ 9 h 76"/>
                <a:gd name="T94" fmla="*/ 101 w 130"/>
                <a:gd name="T95" fmla="*/ 9 h 76"/>
                <a:gd name="T96" fmla="*/ 123 w 130"/>
                <a:gd name="T97" fmla="*/ 10 h 76"/>
                <a:gd name="T98" fmla="*/ 109 w 130"/>
                <a:gd name="T99" fmla="*/ 32 h 76"/>
                <a:gd name="T100" fmla="*/ 103 w 130"/>
                <a:gd name="T101" fmla="*/ 44 h 76"/>
                <a:gd name="T102" fmla="*/ 111 w 130"/>
                <a:gd name="T103" fmla="*/ 53 h 76"/>
                <a:gd name="T104" fmla="*/ 123 w 130"/>
                <a:gd name="T105" fmla="*/ 69 h 76"/>
                <a:gd name="T106" fmla="*/ 122 w 130"/>
                <a:gd name="T107" fmla="*/ 71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0" h="76">
                  <a:moveTo>
                    <a:pt x="128" y="72"/>
                  </a:moveTo>
                  <a:cubicBezTo>
                    <a:pt x="129" y="68"/>
                    <a:pt x="126" y="64"/>
                    <a:pt x="124" y="61"/>
                  </a:cubicBezTo>
                  <a:cubicBezTo>
                    <a:pt x="121" y="57"/>
                    <a:pt x="117" y="53"/>
                    <a:pt x="114" y="50"/>
                  </a:cubicBezTo>
                  <a:cubicBezTo>
                    <a:pt x="113" y="50"/>
                    <a:pt x="113" y="50"/>
                    <a:pt x="113" y="50"/>
                  </a:cubicBezTo>
                  <a:cubicBezTo>
                    <a:pt x="111" y="48"/>
                    <a:pt x="110" y="46"/>
                    <a:pt x="109" y="45"/>
                  </a:cubicBezTo>
                  <a:cubicBezTo>
                    <a:pt x="108" y="44"/>
                    <a:pt x="108" y="43"/>
                    <a:pt x="108" y="43"/>
                  </a:cubicBezTo>
                  <a:cubicBezTo>
                    <a:pt x="108" y="43"/>
                    <a:pt x="108" y="42"/>
                    <a:pt x="108" y="41"/>
                  </a:cubicBezTo>
                  <a:cubicBezTo>
                    <a:pt x="109" y="39"/>
                    <a:pt x="111" y="37"/>
                    <a:pt x="112" y="35"/>
                  </a:cubicBezTo>
                  <a:cubicBezTo>
                    <a:pt x="113" y="35"/>
                    <a:pt x="113" y="35"/>
                    <a:pt x="113" y="35"/>
                  </a:cubicBezTo>
                  <a:cubicBezTo>
                    <a:pt x="123" y="21"/>
                    <a:pt x="130" y="12"/>
                    <a:pt x="127" y="7"/>
                  </a:cubicBezTo>
                  <a:cubicBezTo>
                    <a:pt x="126" y="5"/>
                    <a:pt x="124" y="4"/>
                    <a:pt x="121" y="4"/>
                  </a:cubicBezTo>
                  <a:cubicBezTo>
                    <a:pt x="101" y="4"/>
                    <a:pt x="101" y="4"/>
                    <a:pt x="101" y="4"/>
                  </a:cubicBezTo>
                  <a:cubicBezTo>
                    <a:pt x="96" y="4"/>
                    <a:pt x="95" y="7"/>
                    <a:pt x="94" y="10"/>
                  </a:cubicBezTo>
                  <a:cubicBezTo>
                    <a:pt x="93" y="11"/>
                    <a:pt x="93" y="11"/>
                    <a:pt x="93" y="11"/>
                  </a:cubicBezTo>
                  <a:cubicBezTo>
                    <a:pt x="91" y="16"/>
                    <a:pt x="88" y="22"/>
                    <a:pt x="85" y="27"/>
                  </a:cubicBezTo>
                  <a:cubicBezTo>
                    <a:pt x="82" y="31"/>
                    <a:pt x="80" y="33"/>
                    <a:pt x="79" y="34"/>
                  </a:cubicBezTo>
                  <a:cubicBezTo>
                    <a:pt x="77" y="36"/>
                    <a:pt x="77" y="36"/>
                    <a:pt x="77" y="36"/>
                  </a:cubicBezTo>
                  <a:cubicBezTo>
                    <a:pt x="77" y="33"/>
                    <a:pt x="77" y="33"/>
                    <a:pt x="77" y="33"/>
                  </a:cubicBezTo>
                  <a:cubicBezTo>
                    <a:pt x="77" y="33"/>
                    <a:pt x="77" y="32"/>
                    <a:pt x="77" y="32"/>
                  </a:cubicBezTo>
                  <a:cubicBezTo>
                    <a:pt x="76" y="29"/>
                    <a:pt x="76" y="26"/>
                    <a:pt x="77" y="22"/>
                  </a:cubicBezTo>
                  <a:cubicBezTo>
                    <a:pt x="77" y="19"/>
                    <a:pt x="77" y="15"/>
                    <a:pt x="77" y="12"/>
                  </a:cubicBezTo>
                  <a:cubicBezTo>
                    <a:pt x="77" y="10"/>
                    <a:pt x="77" y="8"/>
                    <a:pt x="76" y="6"/>
                  </a:cubicBezTo>
                  <a:cubicBezTo>
                    <a:pt x="75" y="3"/>
                    <a:pt x="72" y="2"/>
                    <a:pt x="69" y="2"/>
                  </a:cubicBezTo>
                  <a:cubicBezTo>
                    <a:pt x="62" y="0"/>
                    <a:pt x="54" y="0"/>
                    <a:pt x="47" y="2"/>
                  </a:cubicBezTo>
                  <a:cubicBezTo>
                    <a:pt x="43" y="4"/>
                    <a:pt x="41" y="5"/>
                    <a:pt x="41" y="7"/>
                  </a:cubicBezTo>
                  <a:cubicBezTo>
                    <a:pt x="41" y="8"/>
                    <a:pt x="41" y="9"/>
                    <a:pt x="42" y="10"/>
                  </a:cubicBezTo>
                  <a:cubicBezTo>
                    <a:pt x="43" y="10"/>
                    <a:pt x="43" y="11"/>
                    <a:pt x="44" y="11"/>
                  </a:cubicBezTo>
                  <a:cubicBezTo>
                    <a:pt x="45" y="11"/>
                    <a:pt x="46" y="12"/>
                    <a:pt x="47" y="13"/>
                  </a:cubicBezTo>
                  <a:cubicBezTo>
                    <a:pt x="50" y="17"/>
                    <a:pt x="49" y="28"/>
                    <a:pt x="48" y="33"/>
                  </a:cubicBezTo>
                  <a:cubicBezTo>
                    <a:pt x="47" y="36"/>
                    <a:pt x="47" y="36"/>
                    <a:pt x="47" y="36"/>
                  </a:cubicBezTo>
                  <a:cubicBezTo>
                    <a:pt x="45" y="34"/>
                    <a:pt x="45" y="34"/>
                    <a:pt x="45" y="34"/>
                  </a:cubicBezTo>
                  <a:cubicBezTo>
                    <a:pt x="44" y="33"/>
                    <a:pt x="42" y="31"/>
                    <a:pt x="39" y="26"/>
                  </a:cubicBezTo>
                  <a:cubicBezTo>
                    <a:pt x="36" y="22"/>
                    <a:pt x="34" y="16"/>
                    <a:pt x="31" y="11"/>
                  </a:cubicBezTo>
                  <a:cubicBezTo>
                    <a:pt x="31" y="10"/>
                    <a:pt x="31" y="10"/>
                    <a:pt x="31" y="10"/>
                  </a:cubicBezTo>
                  <a:cubicBezTo>
                    <a:pt x="30" y="7"/>
                    <a:pt x="29" y="4"/>
                    <a:pt x="23" y="4"/>
                  </a:cubicBezTo>
                  <a:cubicBezTo>
                    <a:pt x="6" y="4"/>
                    <a:pt x="6" y="4"/>
                    <a:pt x="6" y="4"/>
                  </a:cubicBezTo>
                  <a:cubicBezTo>
                    <a:pt x="4" y="4"/>
                    <a:pt x="2" y="5"/>
                    <a:pt x="1" y="6"/>
                  </a:cubicBezTo>
                  <a:cubicBezTo>
                    <a:pt x="0" y="7"/>
                    <a:pt x="0" y="9"/>
                    <a:pt x="1" y="12"/>
                  </a:cubicBezTo>
                  <a:cubicBezTo>
                    <a:pt x="1" y="13"/>
                    <a:pt x="5" y="21"/>
                    <a:pt x="10" y="31"/>
                  </a:cubicBezTo>
                  <a:cubicBezTo>
                    <a:pt x="19" y="47"/>
                    <a:pt x="26" y="56"/>
                    <a:pt x="30" y="61"/>
                  </a:cubicBezTo>
                  <a:cubicBezTo>
                    <a:pt x="36" y="67"/>
                    <a:pt x="42" y="71"/>
                    <a:pt x="49" y="73"/>
                  </a:cubicBezTo>
                  <a:cubicBezTo>
                    <a:pt x="55" y="75"/>
                    <a:pt x="61" y="76"/>
                    <a:pt x="65" y="76"/>
                  </a:cubicBezTo>
                  <a:cubicBezTo>
                    <a:pt x="70" y="75"/>
                    <a:pt x="70" y="75"/>
                    <a:pt x="70" y="75"/>
                  </a:cubicBezTo>
                  <a:cubicBezTo>
                    <a:pt x="72" y="75"/>
                    <a:pt x="74" y="74"/>
                    <a:pt x="75" y="74"/>
                  </a:cubicBezTo>
                  <a:cubicBezTo>
                    <a:pt x="76" y="72"/>
                    <a:pt x="77" y="71"/>
                    <a:pt x="77" y="68"/>
                  </a:cubicBezTo>
                  <a:cubicBezTo>
                    <a:pt x="77" y="64"/>
                    <a:pt x="77" y="61"/>
                    <a:pt x="78" y="60"/>
                  </a:cubicBezTo>
                  <a:cubicBezTo>
                    <a:pt x="79" y="59"/>
                    <a:pt x="79" y="59"/>
                    <a:pt x="79" y="59"/>
                  </a:cubicBezTo>
                  <a:cubicBezTo>
                    <a:pt x="80" y="59"/>
                    <a:pt x="80" y="59"/>
                    <a:pt x="80" y="59"/>
                  </a:cubicBezTo>
                  <a:cubicBezTo>
                    <a:pt x="80" y="60"/>
                    <a:pt x="82" y="60"/>
                    <a:pt x="83" y="62"/>
                  </a:cubicBezTo>
                  <a:cubicBezTo>
                    <a:pt x="85" y="64"/>
                    <a:pt x="87" y="66"/>
                    <a:pt x="88" y="67"/>
                  </a:cubicBezTo>
                  <a:cubicBezTo>
                    <a:pt x="92" y="72"/>
                    <a:pt x="95" y="75"/>
                    <a:pt x="103" y="75"/>
                  </a:cubicBezTo>
                  <a:cubicBezTo>
                    <a:pt x="120" y="75"/>
                    <a:pt x="120" y="75"/>
                    <a:pt x="120" y="75"/>
                  </a:cubicBezTo>
                  <a:cubicBezTo>
                    <a:pt x="122" y="75"/>
                    <a:pt x="123" y="75"/>
                    <a:pt x="125" y="75"/>
                  </a:cubicBezTo>
                  <a:cubicBezTo>
                    <a:pt x="126" y="74"/>
                    <a:pt x="127" y="73"/>
                    <a:pt x="128" y="72"/>
                  </a:cubicBezTo>
                  <a:close/>
                  <a:moveTo>
                    <a:pt x="122" y="71"/>
                  </a:moveTo>
                  <a:cubicBezTo>
                    <a:pt x="122" y="71"/>
                    <a:pt x="121" y="71"/>
                    <a:pt x="120" y="71"/>
                  </a:cubicBezTo>
                  <a:cubicBezTo>
                    <a:pt x="103" y="71"/>
                    <a:pt x="103" y="71"/>
                    <a:pt x="103" y="71"/>
                  </a:cubicBezTo>
                  <a:cubicBezTo>
                    <a:pt x="97" y="71"/>
                    <a:pt x="95" y="69"/>
                    <a:pt x="91" y="64"/>
                  </a:cubicBezTo>
                  <a:cubicBezTo>
                    <a:pt x="90" y="62"/>
                    <a:pt x="89" y="61"/>
                    <a:pt x="87" y="59"/>
                  </a:cubicBezTo>
                  <a:cubicBezTo>
                    <a:pt x="82" y="54"/>
                    <a:pt x="78" y="54"/>
                    <a:pt x="75" y="57"/>
                  </a:cubicBezTo>
                  <a:cubicBezTo>
                    <a:pt x="73" y="59"/>
                    <a:pt x="72" y="65"/>
                    <a:pt x="72" y="69"/>
                  </a:cubicBezTo>
                  <a:cubicBezTo>
                    <a:pt x="72" y="69"/>
                    <a:pt x="72" y="70"/>
                    <a:pt x="72" y="70"/>
                  </a:cubicBezTo>
                  <a:cubicBezTo>
                    <a:pt x="72" y="71"/>
                    <a:pt x="72" y="71"/>
                    <a:pt x="72" y="71"/>
                  </a:cubicBezTo>
                  <a:cubicBezTo>
                    <a:pt x="71" y="71"/>
                    <a:pt x="71" y="71"/>
                    <a:pt x="71" y="71"/>
                  </a:cubicBezTo>
                  <a:cubicBezTo>
                    <a:pt x="71" y="71"/>
                    <a:pt x="70" y="71"/>
                    <a:pt x="70" y="71"/>
                  </a:cubicBezTo>
                  <a:cubicBezTo>
                    <a:pt x="65" y="71"/>
                    <a:pt x="65" y="71"/>
                    <a:pt x="65" y="71"/>
                  </a:cubicBezTo>
                  <a:cubicBezTo>
                    <a:pt x="56" y="71"/>
                    <a:pt x="45" y="70"/>
                    <a:pt x="34" y="58"/>
                  </a:cubicBezTo>
                  <a:cubicBezTo>
                    <a:pt x="26" y="49"/>
                    <a:pt x="19" y="37"/>
                    <a:pt x="14" y="29"/>
                  </a:cubicBezTo>
                  <a:cubicBezTo>
                    <a:pt x="9" y="20"/>
                    <a:pt x="6" y="13"/>
                    <a:pt x="5" y="11"/>
                  </a:cubicBezTo>
                  <a:cubicBezTo>
                    <a:pt x="4" y="9"/>
                    <a:pt x="4" y="9"/>
                    <a:pt x="4" y="9"/>
                  </a:cubicBezTo>
                  <a:cubicBezTo>
                    <a:pt x="23" y="9"/>
                    <a:pt x="23" y="9"/>
                    <a:pt x="23" y="9"/>
                  </a:cubicBezTo>
                  <a:cubicBezTo>
                    <a:pt x="24" y="9"/>
                    <a:pt x="25" y="9"/>
                    <a:pt x="26" y="9"/>
                  </a:cubicBezTo>
                  <a:cubicBezTo>
                    <a:pt x="26" y="10"/>
                    <a:pt x="26" y="10"/>
                    <a:pt x="27" y="11"/>
                  </a:cubicBezTo>
                  <a:cubicBezTo>
                    <a:pt x="27" y="12"/>
                    <a:pt x="27" y="12"/>
                    <a:pt x="27" y="12"/>
                  </a:cubicBezTo>
                  <a:cubicBezTo>
                    <a:pt x="28" y="15"/>
                    <a:pt x="31" y="22"/>
                    <a:pt x="36" y="29"/>
                  </a:cubicBezTo>
                  <a:cubicBezTo>
                    <a:pt x="40" y="36"/>
                    <a:pt x="44" y="40"/>
                    <a:pt x="47" y="40"/>
                  </a:cubicBezTo>
                  <a:cubicBezTo>
                    <a:pt x="49" y="40"/>
                    <a:pt x="51" y="38"/>
                    <a:pt x="52" y="34"/>
                  </a:cubicBezTo>
                  <a:cubicBezTo>
                    <a:pt x="54" y="28"/>
                    <a:pt x="54" y="16"/>
                    <a:pt x="51" y="10"/>
                  </a:cubicBezTo>
                  <a:cubicBezTo>
                    <a:pt x="50" y="10"/>
                    <a:pt x="50" y="9"/>
                    <a:pt x="49" y="9"/>
                  </a:cubicBezTo>
                  <a:cubicBezTo>
                    <a:pt x="48" y="7"/>
                    <a:pt x="48" y="7"/>
                    <a:pt x="48" y="7"/>
                  </a:cubicBezTo>
                  <a:cubicBezTo>
                    <a:pt x="50" y="6"/>
                    <a:pt x="50" y="6"/>
                    <a:pt x="50" y="6"/>
                  </a:cubicBezTo>
                  <a:cubicBezTo>
                    <a:pt x="52" y="6"/>
                    <a:pt x="55" y="5"/>
                    <a:pt x="60" y="5"/>
                  </a:cubicBezTo>
                  <a:cubicBezTo>
                    <a:pt x="63" y="5"/>
                    <a:pt x="66" y="5"/>
                    <a:pt x="68" y="6"/>
                  </a:cubicBezTo>
                  <a:cubicBezTo>
                    <a:pt x="71" y="7"/>
                    <a:pt x="72" y="8"/>
                    <a:pt x="72" y="8"/>
                  </a:cubicBezTo>
                  <a:cubicBezTo>
                    <a:pt x="73" y="9"/>
                    <a:pt x="73" y="10"/>
                    <a:pt x="73" y="12"/>
                  </a:cubicBezTo>
                  <a:cubicBezTo>
                    <a:pt x="72" y="15"/>
                    <a:pt x="72" y="19"/>
                    <a:pt x="72" y="21"/>
                  </a:cubicBezTo>
                  <a:cubicBezTo>
                    <a:pt x="72" y="26"/>
                    <a:pt x="72" y="29"/>
                    <a:pt x="72" y="32"/>
                  </a:cubicBezTo>
                  <a:cubicBezTo>
                    <a:pt x="72" y="34"/>
                    <a:pt x="73" y="38"/>
                    <a:pt x="75" y="39"/>
                  </a:cubicBezTo>
                  <a:cubicBezTo>
                    <a:pt x="76" y="40"/>
                    <a:pt x="77" y="40"/>
                    <a:pt x="77" y="40"/>
                  </a:cubicBezTo>
                  <a:cubicBezTo>
                    <a:pt x="79" y="40"/>
                    <a:pt x="82" y="39"/>
                    <a:pt x="88" y="30"/>
                  </a:cubicBezTo>
                  <a:cubicBezTo>
                    <a:pt x="91" y="25"/>
                    <a:pt x="95" y="19"/>
                    <a:pt x="97" y="13"/>
                  </a:cubicBezTo>
                  <a:cubicBezTo>
                    <a:pt x="98" y="12"/>
                    <a:pt x="98" y="12"/>
                    <a:pt x="98" y="12"/>
                  </a:cubicBezTo>
                  <a:cubicBezTo>
                    <a:pt x="98" y="10"/>
                    <a:pt x="99" y="10"/>
                    <a:pt x="99" y="9"/>
                  </a:cubicBezTo>
                  <a:cubicBezTo>
                    <a:pt x="99" y="9"/>
                    <a:pt x="99" y="9"/>
                    <a:pt x="99" y="9"/>
                  </a:cubicBezTo>
                  <a:cubicBezTo>
                    <a:pt x="100" y="9"/>
                    <a:pt x="100" y="9"/>
                    <a:pt x="100" y="9"/>
                  </a:cubicBezTo>
                  <a:cubicBezTo>
                    <a:pt x="100" y="9"/>
                    <a:pt x="100" y="9"/>
                    <a:pt x="101" y="9"/>
                  </a:cubicBezTo>
                  <a:cubicBezTo>
                    <a:pt x="123" y="9"/>
                    <a:pt x="123" y="9"/>
                    <a:pt x="123" y="9"/>
                  </a:cubicBezTo>
                  <a:cubicBezTo>
                    <a:pt x="123" y="10"/>
                    <a:pt x="123" y="10"/>
                    <a:pt x="123" y="10"/>
                  </a:cubicBezTo>
                  <a:cubicBezTo>
                    <a:pt x="123" y="12"/>
                    <a:pt x="122" y="14"/>
                    <a:pt x="119" y="18"/>
                  </a:cubicBezTo>
                  <a:cubicBezTo>
                    <a:pt x="116" y="23"/>
                    <a:pt x="112" y="28"/>
                    <a:pt x="109" y="32"/>
                  </a:cubicBezTo>
                  <a:cubicBezTo>
                    <a:pt x="109" y="32"/>
                    <a:pt x="109" y="32"/>
                    <a:pt x="109" y="32"/>
                  </a:cubicBezTo>
                  <a:cubicBezTo>
                    <a:pt x="105" y="37"/>
                    <a:pt x="103" y="40"/>
                    <a:pt x="103" y="44"/>
                  </a:cubicBezTo>
                  <a:cubicBezTo>
                    <a:pt x="103" y="47"/>
                    <a:pt x="106" y="49"/>
                    <a:pt x="110" y="53"/>
                  </a:cubicBezTo>
                  <a:cubicBezTo>
                    <a:pt x="111" y="53"/>
                    <a:pt x="111" y="53"/>
                    <a:pt x="111" y="53"/>
                  </a:cubicBezTo>
                  <a:cubicBezTo>
                    <a:pt x="114" y="57"/>
                    <a:pt x="117" y="60"/>
                    <a:pt x="120" y="63"/>
                  </a:cubicBezTo>
                  <a:cubicBezTo>
                    <a:pt x="122" y="66"/>
                    <a:pt x="123" y="68"/>
                    <a:pt x="123" y="69"/>
                  </a:cubicBezTo>
                  <a:cubicBezTo>
                    <a:pt x="124" y="70"/>
                    <a:pt x="124" y="70"/>
                    <a:pt x="124" y="70"/>
                  </a:cubicBezTo>
                  <a:lnTo>
                    <a:pt x="122"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0" name="Freeform 50"/>
            <p:cNvSpPr>
              <a:spLocks noEditPoints="1"/>
            </p:cNvSpPr>
            <p:nvPr/>
          </p:nvSpPr>
          <p:spPr bwMode="auto">
            <a:xfrm>
              <a:off x="1568" y="2918"/>
              <a:ext cx="303" cy="303"/>
            </a:xfrm>
            <a:custGeom>
              <a:avLst/>
              <a:gdLst>
                <a:gd name="T0" fmla="*/ 123 w 128"/>
                <a:gd name="T1" fmla="*/ 74 h 128"/>
                <a:gd name="T2" fmla="*/ 122 w 128"/>
                <a:gd name="T3" fmla="*/ 73 h 128"/>
                <a:gd name="T4" fmla="*/ 122 w 128"/>
                <a:gd name="T5" fmla="*/ 73 h 128"/>
                <a:gd name="T6" fmla="*/ 123 w 128"/>
                <a:gd name="T7" fmla="*/ 64 h 128"/>
                <a:gd name="T8" fmla="*/ 118 w 128"/>
                <a:gd name="T9" fmla="*/ 41 h 128"/>
                <a:gd name="T10" fmla="*/ 106 w 128"/>
                <a:gd name="T11" fmla="*/ 22 h 128"/>
                <a:gd name="T12" fmla="*/ 87 w 128"/>
                <a:gd name="T13" fmla="*/ 10 h 128"/>
                <a:gd name="T14" fmla="*/ 55 w 128"/>
                <a:gd name="T15" fmla="*/ 6 h 128"/>
                <a:gd name="T16" fmla="*/ 55 w 128"/>
                <a:gd name="T17" fmla="*/ 6 h 128"/>
                <a:gd name="T18" fmla="*/ 54 w 128"/>
                <a:gd name="T19" fmla="*/ 5 h 128"/>
                <a:gd name="T20" fmla="*/ 35 w 128"/>
                <a:gd name="T21" fmla="*/ 0 h 128"/>
                <a:gd name="T22" fmla="*/ 10 w 128"/>
                <a:gd name="T23" fmla="*/ 10 h 128"/>
                <a:gd name="T24" fmla="*/ 0 w 128"/>
                <a:gd name="T25" fmla="*/ 35 h 128"/>
                <a:gd name="T26" fmla="*/ 5 w 128"/>
                <a:gd name="T27" fmla="*/ 54 h 128"/>
                <a:gd name="T28" fmla="*/ 6 w 128"/>
                <a:gd name="T29" fmla="*/ 55 h 128"/>
                <a:gd name="T30" fmla="*/ 6 w 128"/>
                <a:gd name="T31" fmla="*/ 55 h 128"/>
                <a:gd name="T32" fmla="*/ 5 w 128"/>
                <a:gd name="T33" fmla="*/ 64 h 128"/>
                <a:gd name="T34" fmla="*/ 10 w 128"/>
                <a:gd name="T35" fmla="*/ 87 h 128"/>
                <a:gd name="T36" fmla="*/ 22 w 128"/>
                <a:gd name="T37" fmla="*/ 106 h 128"/>
                <a:gd name="T38" fmla="*/ 41 w 128"/>
                <a:gd name="T39" fmla="*/ 118 h 128"/>
                <a:gd name="T40" fmla="*/ 73 w 128"/>
                <a:gd name="T41" fmla="*/ 122 h 128"/>
                <a:gd name="T42" fmla="*/ 73 w 128"/>
                <a:gd name="T43" fmla="*/ 122 h 128"/>
                <a:gd name="T44" fmla="*/ 74 w 128"/>
                <a:gd name="T45" fmla="*/ 123 h 128"/>
                <a:gd name="T46" fmla="*/ 93 w 128"/>
                <a:gd name="T47" fmla="*/ 128 h 128"/>
                <a:gd name="T48" fmla="*/ 118 w 128"/>
                <a:gd name="T49" fmla="*/ 118 h 128"/>
                <a:gd name="T50" fmla="*/ 128 w 128"/>
                <a:gd name="T51" fmla="*/ 93 h 128"/>
                <a:gd name="T52" fmla="*/ 123 w 128"/>
                <a:gd name="T53" fmla="*/ 74 h 128"/>
                <a:gd name="T54" fmla="*/ 93 w 128"/>
                <a:gd name="T55" fmla="*/ 123 h 128"/>
                <a:gd name="T56" fmla="*/ 75 w 128"/>
                <a:gd name="T57" fmla="*/ 118 h 128"/>
                <a:gd name="T58" fmla="*/ 74 w 128"/>
                <a:gd name="T59" fmla="*/ 118 h 128"/>
                <a:gd name="T60" fmla="*/ 73 w 128"/>
                <a:gd name="T61" fmla="*/ 118 h 128"/>
                <a:gd name="T62" fmla="*/ 64 w 128"/>
                <a:gd name="T63" fmla="*/ 119 h 128"/>
                <a:gd name="T64" fmla="*/ 25 w 128"/>
                <a:gd name="T65" fmla="*/ 103 h 128"/>
                <a:gd name="T66" fmla="*/ 9 w 128"/>
                <a:gd name="T67" fmla="*/ 64 h 128"/>
                <a:gd name="T68" fmla="*/ 10 w 128"/>
                <a:gd name="T69" fmla="*/ 55 h 128"/>
                <a:gd name="T70" fmla="*/ 10 w 128"/>
                <a:gd name="T71" fmla="*/ 54 h 128"/>
                <a:gd name="T72" fmla="*/ 10 w 128"/>
                <a:gd name="T73" fmla="*/ 53 h 128"/>
                <a:gd name="T74" fmla="*/ 5 w 128"/>
                <a:gd name="T75" fmla="*/ 35 h 128"/>
                <a:gd name="T76" fmla="*/ 35 w 128"/>
                <a:gd name="T77" fmla="*/ 5 h 128"/>
                <a:gd name="T78" fmla="*/ 53 w 128"/>
                <a:gd name="T79" fmla="*/ 10 h 128"/>
                <a:gd name="T80" fmla="*/ 54 w 128"/>
                <a:gd name="T81" fmla="*/ 10 h 128"/>
                <a:gd name="T82" fmla="*/ 55 w 128"/>
                <a:gd name="T83" fmla="*/ 10 h 128"/>
                <a:gd name="T84" fmla="*/ 64 w 128"/>
                <a:gd name="T85" fmla="*/ 9 h 128"/>
                <a:gd name="T86" fmla="*/ 103 w 128"/>
                <a:gd name="T87" fmla="*/ 25 h 128"/>
                <a:gd name="T88" fmla="*/ 119 w 128"/>
                <a:gd name="T89" fmla="*/ 64 h 128"/>
                <a:gd name="T90" fmla="*/ 118 w 128"/>
                <a:gd name="T91" fmla="*/ 73 h 128"/>
                <a:gd name="T92" fmla="*/ 118 w 128"/>
                <a:gd name="T93" fmla="*/ 74 h 128"/>
                <a:gd name="T94" fmla="*/ 118 w 128"/>
                <a:gd name="T95" fmla="*/ 75 h 128"/>
                <a:gd name="T96" fmla="*/ 123 w 128"/>
                <a:gd name="T97" fmla="*/ 93 h 128"/>
                <a:gd name="T98" fmla="*/ 93 w 128"/>
                <a:gd name="T9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8" h="128">
                  <a:moveTo>
                    <a:pt x="123" y="74"/>
                  </a:moveTo>
                  <a:cubicBezTo>
                    <a:pt x="122" y="73"/>
                    <a:pt x="122" y="73"/>
                    <a:pt x="122" y="73"/>
                  </a:cubicBezTo>
                  <a:cubicBezTo>
                    <a:pt x="122" y="73"/>
                    <a:pt x="122" y="73"/>
                    <a:pt x="122" y="73"/>
                  </a:cubicBezTo>
                  <a:cubicBezTo>
                    <a:pt x="123" y="70"/>
                    <a:pt x="123" y="67"/>
                    <a:pt x="123" y="64"/>
                  </a:cubicBezTo>
                  <a:cubicBezTo>
                    <a:pt x="123" y="56"/>
                    <a:pt x="121" y="48"/>
                    <a:pt x="118" y="41"/>
                  </a:cubicBezTo>
                  <a:cubicBezTo>
                    <a:pt x="115" y="34"/>
                    <a:pt x="111" y="28"/>
                    <a:pt x="106" y="22"/>
                  </a:cubicBezTo>
                  <a:cubicBezTo>
                    <a:pt x="100" y="17"/>
                    <a:pt x="94" y="13"/>
                    <a:pt x="87" y="10"/>
                  </a:cubicBezTo>
                  <a:cubicBezTo>
                    <a:pt x="77" y="5"/>
                    <a:pt x="66" y="4"/>
                    <a:pt x="55" y="6"/>
                  </a:cubicBezTo>
                  <a:cubicBezTo>
                    <a:pt x="55" y="6"/>
                    <a:pt x="55" y="6"/>
                    <a:pt x="55" y="6"/>
                  </a:cubicBezTo>
                  <a:cubicBezTo>
                    <a:pt x="54" y="5"/>
                    <a:pt x="54" y="5"/>
                    <a:pt x="54" y="5"/>
                  </a:cubicBezTo>
                  <a:cubicBezTo>
                    <a:pt x="49" y="2"/>
                    <a:pt x="42" y="0"/>
                    <a:pt x="35" y="0"/>
                  </a:cubicBezTo>
                  <a:cubicBezTo>
                    <a:pt x="26" y="0"/>
                    <a:pt x="17" y="4"/>
                    <a:pt x="10" y="10"/>
                  </a:cubicBezTo>
                  <a:cubicBezTo>
                    <a:pt x="4" y="17"/>
                    <a:pt x="0" y="26"/>
                    <a:pt x="0" y="35"/>
                  </a:cubicBezTo>
                  <a:cubicBezTo>
                    <a:pt x="0" y="42"/>
                    <a:pt x="2" y="49"/>
                    <a:pt x="5" y="54"/>
                  </a:cubicBezTo>
                  <a:cubicBezTo>
                    <a:pt x="6" y="55"/>
                    <a:pt x="6" y="55"/>
                    <a:pt x="6" y="55"/>
                  </a:cubicBezTo>
                  <a:cubicBezTo>
                    <a:pt x="6" y="55"/>
                    <a:pt x="6" y="55"/>
                    <a:pt x="6" y="55"/>
                  </a:cubicBezTo>
                  <a:cubicBezTo>
                    <a:pt x="5" y="58"/>
                    <a:pt x="5" y="61"/>
                    <a:pt x="5" y="64"/>
                  </a:cubicBezTo>
                  <a:cubicBezTo>
                    <a:pt x="5" y="72"/>
                    <a:pt x="6" y="80"/>
                    <a:pt x="10" y="87"/>
                  </a:cubicBezTo>
                  <a:cubicBezTo>
                    <a:pt x="13" y="94"/>
                    <a:pt x="17" y="100"/>
                    <a:pt x="22" y="106"/>
                  </a:cubicBezTo>
                  <a:cubicBezTo>
                    <a:pt x="28" y="111"/>
                    <a:pt x="34" y="115"/>
                    <a:pt x="41" y="118"/>
                  </a:cubicBezTo>
                  <a:cubicBezTo>
                    <a:pt x="51" y="123"/>
                    <a:pt x="62" y="124"/>
                    <a:pt x="73" y="122"/>
                  </a:cubicBezTo>
                  <a:cubicBezTo>
                    <a:pt x="73" y="122"/>
                    <a:pt x="73" y="122"/>
                    <a:pt x="73" y="122"/>
                  </a:cubicBezTo>
                  <a:cubicBezTo>
                    <a:pt x="74" y="123"/>
                    <a:pt x="74" y="123"/>
                    <a:pt x="74" y="123"/>
                  </a:cubicBezTo>
                  <a:cubicBezTo>
                    <a:pt x="79" y="126"/>
                    <a:pt x="86" y="128"/>
                    <a:pt x="93" y="128"/>
                  </a:cubicBezTo>
                  <a:cubicBezTo>
                    <a:pt x="102" y="128"/>
                    <a:pt x="111" y="124"/>
                    <a:pt x="118" y="118"/>
                  </a:cubicBezTo>
                  <a:cubicBezTo>
                    <a:pt x="124" y="111"/>
                    <a:pt x="128" y="102"/>
                    <a:pt x="128" y="93"/>
                  </a:cubicBezTo>
                  <a:cubicBezTo>
                    <a:pt x="128" y="86"/>
                    <a:pt x="126" y="79"/>
                    <a:pt x="123" y="74"/>
                  </a:cubicBezTo>
                  <a:close/>
                  <a:moveTo>
                    <a:pt x="93" y="123"/>
                  </a:moveTo>
                  <a:cubicBezTo>
                    <a:pt x="86" y="123"/>
                    <a:pt x="80" y="122"/>
                    <a:pt x="75" y="118"/>
                  </a:cubicBezTo>
                  <a:cubicBezTo>
                    <a:pt x="74" y="118"/>
                    <a:pt x="74" y="118"/>
                    <a:pt x="74" y="118"/>
                  </a:cubicBezTo>
                  <a:cubicBezTo>
                    <a:pt x="73" y="118"/>
                    <a:pt x="73" y="118"/>
                    <a:pt x="73" y="118"/>
                  </a:cubicBezTo>
                  <a:cubicBezTo>
                    <a:pt x="70" y="118"/>
                    <a:pt x="67" y="119"/>
                    <a:pt x="64" y="119"/>
                  </a:cubicBezTo>
                  <a:cubicBezTo>
                    <a:pt x="49" y="119"/>
                    <a:pt x="36" y="113"/>
                    <a:pt x="25" y="103"/>
                  </a:cubicBezTo>
                  <a:cubicBezTo>
                    <a:pt x="15" y="92"/>
                    <a:pt x="9" y="79"/>
                    <a:pt x="9" y="64"/>
                  </a:cubicBezTo>
                  <a:cubicBezTo>
                    <a:pt x="9" y="61"/>
                    <a:pt x="10" y="58"/>
                    <a:pt x="10" y="55"/>
                  </a:cubicBezTo>
                  <a:cubicBezTo>
                    <a:pt x="10" y="54"/>
                    <a:pt x="10" y="54"/>
                    <a:pt x="10" y="54"/>
                  </a:cubicBezTo>
                  <a:cubicBezTo>
                    <a:pt x="10" y="53"/>
                    <a:pt x="10" y="53"/>
                    <a:pt x="10" y="53"/>
                  </a:cubicBezTo>
                  <a:cubicBezTo>
                    <a:pt x="6" y="48"/>
                    <a:pt x="5" y="42"/>
                    <a:pt x="5" y="35"/>
                  </a:cubicBezTo>
                  <a:cubicBezTo>
                    <a:pt x="5" y="18"/>
                    <a:pt x="18" y="5"/>
                    <a:pt x="35" y="5"/>
                  </a:cubicBezTo>
                  <a:cubicBezTo>
                    <a:pt x="42" y="5"/>
                    <a:pt x="48" y="6"/>
                    <a:pt x="53" y="10"/>
                  </a:cubicBezTo>
                  <a:cubicBezTo>
                    <a:pt x="54" y="10"/>
                    <a:pt x="54" y="10"/>
                    <a:pt x="54" y="10"/>
                  </a:cubicBezTo>
                  <a:cubicBezTo>
                    <a:pt x="55" y="10"/>
                    <a:pt x="55" y="10"/>
                    <a:pt x="55" y="10"/>
                  </a:cubicBezTo>
                  <a:cubicBezTo>
                    <a:pt x="58" y="10"/>
                    <a:pt x="61" y="9"/>
                    <a:pt x="64" y="9"/>
                  </a:cubicBezTo>
                  <a:cubicBezTo>
                    <a:pt x="79" y="9"/>
                    <a:pt x="92" y="15"/>
                    <a:pt x="103" y="25"/>
                  </a:cubicBezTo>
                  <a:cubicBezTo>
                    <a:pt x="113" y="36"/>
                    <a:pt x="119" y="49"/>
                    <a:pt x="119" y="64"/>
                  </a:cubicBezTo>
                  <a:cubicBezTo>
                    <a:pt x="119" y="67"/>
                    <a:pt x="118" y="70"/>
                    <a:pt x="118" y="73"/>
                  </a:cubicBezTo>
                  <a:cubicBezTo>
                    <a:pt x="118" y="74"/>
                    <a:pt x="118" y="74"/>
                    <a:pt x="118" y="74"/>
                  </a:cubicBezTo>
                  <a:cubicBezTo>
                    <a:pt x="118" y="75"/>
                    <a:pt x="118" y="75"/>
                    <a:pt x="118" y="75"/>
                  </a:cubicBezTo>
                  <a:cubicBezTo>
                    <a:pt x="122" y="80"/>
                    <a:pt x="123" y="86"/>
                    <a:pt x="123" y="93"/>
                  </a:cubicBezTo>
                  <a:cubicBezTo>
                    <a:pt x="123" y="110"/>
                    <a:pt x="110" y="123"/>
                    <a:pt x="93" y="1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1" name="Freeform 51"/>
            <p:cNvSpPr/>
            <p:nvPr/>
          </p:nvSpPr>
          <p:spPr bwMode="auto">
            <a:xfrm>
              <a:off x="1654" y="2984"/>
              <a:ext cx="132" cy="170"/>
            </a:xfrm>
            <a:custGeom>
              <a:avLst/>
              <a:gdLst>
                <a:gd name="T0" fmla="*/ 28 w 56"/>
                <a:gd name="T1" fmla="*/ 32 h 72"/>
                <a:gd name="T2" fmla="*/ 12 w 56"/>
                <a:gd name="T3" fmla="*/ 27 h 72"/>
                <a:gd name="T4" fmla="*/ 7 w 56"/>
                <a:gd name="T5" fmla="*/ 18 h 72"/>
                <a:gd name="T6" fmla="*/ 12 w 56"/>
                <a:gd name="T7" fmla="*/ 9 h 72"/>
                <a:gd name="T8" fmla="*/ 28 w 56"/>
                <a:gd name="T9" fmla="*/ 4 h 72"/>
                <a:gd name="T10" fmla="*/ 44 w 56"/>
                <a:gd name="T11" fmla="*/ 9 h 72"/>
                <a:gd name="T12" fmla="*/ 49 w 56"/>
                <a:gd name="T13" fmla="*/ 16 h 72"/>
                <a:gd name="T14" fmla="*/ 49 w 56"/>
                <a:gd name="T15" fmla="*/ 16 h 72"/>
                <a:gd name="T16" fmla="*/ 49 w 56"/>
                <a:gd name="T17" fmla="*/ 18 h 72"/>
                <a:gd name="T18" fmla="*/ 52 w 56"/>
                <a:gd name="T19" fmla="*/ 20 h 72"/>
                <a:gd name="T20" fmla="*/ 54 w 56"/>
                <a:gd name="T21" fmla="*/ 18 h 72"/>
                <a:gd name="T22" fmla="*/ 54 w 56"/>
                <a:gd name="T23" fmla="*/ 17 h 72"/>
                <a:gd name="T24" fmla="*/ 28 w 56"/>
                <a:gd name="T25" fmla="*/ 0 h 72"/>
                <a:gd name="T26" fmla="*/ 2 w 56"/>
                <a:gd name="T27" fmla="*/ 18 h 72"/>
                <a:gd name="T28" fmla="*/ 28 w 56"/>
                <a:gd name="T29" fmla="*/ 36 h 72"/>
                <a:gd name="T30" fmla="*/ 38 w 56"/>
                <a:gd name="T31" fmla="*/ 38 h 72"/>
                <a:gd name="T32" fmla="*/ 45 w 56"/>
                <a:gd name="T33" fmla="*/ 42 h 72"/>
                <a:gd name="T34" fmla="*/ 52 w 56"/>
                <a:gd name="T35" fmla="*/ 52 h 72"/>
                <a:gd name="T36" fmla="*/ 45 w 56"/>
                <a:gd name="T37" fmla="*/ 63 h 72"/>
                <a:gd name="T38" fmla="*/ 38 w 56"/>
                <a:gd name="T39" fmla="*/ 66 h 72"/>
                <a:gd name="T40" fmla="*/ 18 w 56"/>
                <a:gd name="T41" fmla="*/ 66 h 72"/>
                <a:gd name="T42" fmla="*/ 11 w 56"/>
                <a:gd name="T43" fmla="*/ 63 h 72"/>
                <a:gd name="T44" fmla="*/ 4 w 56"/>
                <a:gd name="T45" fmla="*/ 52 h 72"/>
                <a:gd name="T46" fmla="*/ 2 w 56"/>
                <a:gd name="T47" fmla="*/ 50 h 72"/>
                <a:gd name="T48" fmla="*/ 0 w 56"/>
                <a:gd name="T49" fmla="*/ 52 h 72"/>
                <a:gd name="T50" fmla="*/ 28 w 56"/>
                <a:gd name="T51" fmla="*/ 72 h 72"/>
                <a:gd name="T52" fmla="*/ 56 w 56"/>
                <a:gd name="T53" fmla="*/ 52 h 72"/>
                <a:gd name="T54" fmla="*/ 28 w 56"/>
                <a:gd name="T55" fmla="*/ 3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6" h="72">
                  <a:moveTo>
                    <a:pt x="28" y="32"/>
                  </a:moveTo>
                  <a:cubicBezTo>
                    <a:pt x="22" y="32"/>
                    <a:pt x="16" y="30"/>
                    <a:pt x="12" y="27"/>
                  </a:cubicBezTo>
                  <a:cubicBezTo>
                    <a:pt x="10" y="25"/>
                    <a:pt x="7" y="22"/>
                    <a:pt x="7" y="18"/>
                  </a:cubicBezTo>
                  <a:cubicBezTo>
                    <a:pt x="7" y="13"/>
                    <a:pt x="10" y="10"/>
                    <a:pt x="12" y="9"/>
                  </a:cubicBezTo>
                  <a:cubicBezTo>
                    <a:pt x="16" y="6"/>
                    <a:pt x="22" y="4"/>
                    <a:pt x="28" y="4"/>
                  </a:cubicBezTo>
                  <a:cubicBezTo>
                    <a:pt x="34" y="4"/>
                    <a:pt x="40" y="6"/>
                    <a:pt x="44" y="9"/>
                  </a:cubicBezTo>
                  <a:cubicBezTo>
                    <a:pt x="46" y="10"/>
                    <a:pt x="49" y="13"/>
                    <a:pt x="49" y="16"/>
                  </a:cubicBezTo>
                  <a:cubicBezTo>
                    <a:pt x="49" y="16"/>
                    <a:pt x="49" y="16"/>
                    <a:pt x="49" y="16"/>
                  </a:cubicBezTo>
                  <a:cubicBezTo>
                    <a:pt x="49" y="18"/>
                    <a:pt x="49" y="18"/>
                    <a:pt x="49" y="18"/>
                  </a:cubicBezTo>
                  <a:cubicBezTo>
                    <a:pt x="49" y="19"/>
                    <a:pt x="50" y="20"/>
                    <a:pt x="52" y="20"/>
                  </a:cubicBezTo>
                  <a:cubicBezTo>
                    <a:pt x="53" y="20"/>
                    <a:pt x="54" y="19"/>
                    <a:pt x="54" y="18"/>
                  </a:cubicBezTo>
                  <a:cubicBezTo>
                    <a:pt x="54" y="17"/>
                    <a:pt x="54" y="17"/>
                    <a:pt x="54" y="17"/>
                  </a:cubicBezTo>
                  <a:cubicBezTo>
                    <a:pt x="54" y="8"/>
                    <a:pt x="42" y="0"/>
                    <a:pt x="28" y="0"/>
                  </a:cubicBezTo>
                  <a:cubicBezTo>
                    <a:pt x="14" y="0"/>
                    <a:pt x="2" y="8"/>
                    <a:pt x="2" y="18"/>
                  </a:cubicBezTo>
                  <a:cubicBezTo>
                    <a:pt x="2" y="28"/>
                    <a:pt x="14" y="36"/>
                    <a:pt x="28" y="36"/>
                  </a:cubicBezTo>
                  <a:cubicBezTo>
                    <a:pt x="31" y="36"/>
                    <a:pt x="35" y="37"/>
                    <a:pt x="38" y="38"/>
                  </a:cubicBezTo>
                  <a:cubicBezTo>
                    <a:pt x="41" y="39"/>
                    <a:pt x="43" y="40"/>
                    <a:pt x="45" y="42"/>
                  </a:cubicBezTo>
                  <a:cubicBezTo>
                    <a:pt x="48" y="44"/>
                    <a:pt x="52" y="47"/>
                    <a:pt x="52" y="52"/>
                  </a:cubicBezTo>
                  <a:cubicBezTo>
                    <a:pt x="52" y="57"/>
                    <a:pt x="48" y="61"/>
                    <a:pt x="45" y="63"/>
                  </a:cubicBezTo>
                  <a:cubicBezTo>
                    <a:pt x="43" y="64"/>
                    <a:pt x="41" y="66"/>
                    <a:pt x="38" y="66"/>
                  </a:cubicBezTo>
                  <a:cubicBezTo>
                    <a:pt x="32" y="68"/>
                    <a:pt x="24" y="68"/>
                    <a:pt x="18" y="66"/>
                  </a:cubicBezTo>
                  <a:cubicBezTo>
                    <a:pt x="15" y="66"/>
                    <a:pt x="13" y="64"/>
                    <a:pt x="11" y="63"/>
                  </a:cubicBezTo>
                  <a:cubicBezTo>
                    <a:pt x="8" y="61"/>
                    <a:pt x="4" y="57"/>
                    <a:pt x="4" y="52"/>
                  </a:cubicBezTo>
                  <a:cubicBezTo>
                    <a:pt x="4" y="51"/>
                    <a:pt x="3" y="50"/>
                    <a:pt x="2" y="50"/>
                  </a:cubicBezTo>
                  <a:cubicBezTo>
                    <a:pt x="1" y="50"/>
                    <a:pt x="0" y="51"/>
                    <a:pt x="0" y="52"/>
                  </a:cubicBezTo>
                  <a:cubicBezTo>
                    <a:pt x="0" y="63"/>
                    <a:pt x="12" y="72"/>
                    <a:pt x="28" y="72"/>
                  </a:cubicBezTo>
                  <a:cubicBezTo>
                    <a:pt x="44" y="72"/>
                    <a:pt x="56" y="63"/>
                    <a:pt x="56" y="52"/>
                  </a:cubicBezTo>
                  <a:cubicBezTo>
                    <a:pt x="56" y="41"/>
                    <a:pt x="43" y="32"/>
                    <a:pt x="28"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2" name="Freeform 52"/>
            <p:cNvSpPr>
              <a:spLocks noEditPoints="1"/>
            </p:cNvSpPr>
            <p:nvPr/>
          </p:nvSpPr>
          <p:spPr bwMode="auto">
            <a:xfrm>
              <a:off x="998" y="2918"/>
              <a:ext cx="232" cy="303"/>
            </a:xfrm>
            <a:custGeom>
              <a:avLst/>
              <a:gdLst>
                <a:gd name="T0" fmla="*/ 98 w 98"/>
                <a:gd name="T1" fmla="*/ 110 h 128"/>
                <a:gd name="T2" fmla="*/ 80 w 98"/>
                <a:gd name="T3" fmla="*/ 92 h 128"/>
                <a:gd name="T4" fmla="*/ 49 w 98"/>
                <a:gd name="T5" fmla="*/ 92 h 128"/>
                <a:gd name="T6" fmla="*/ 40 w 98"/>
                <a:gd name="T7" fmla="*/ 88 h 128"/>
                <a:gd name="T8" fmla="*/ 36 w 98"/>
                <a:gd name="T9" fmla="*/ 78 h 128"/>
                <a:gd name="T10" fmla="*/ 36 w 98"/>
                <a:gd name="T11" fmla="*/ 68 h 128"/>
                <a:gd name="T12" fmla="*/ 80 w 98"/>
                <a:gd name="T13" fmla="*/ 68 h 128"/>
                <a:gd name="T14" fmla="*/ 98 w 98"/>
                <a:gd name="T15" fmla="*/ 50 h 128"/>
                <a:gd name="T16" fmla="*/ 80 w 98"/>
                <a:gd name="T17" fmla="*/ 32 h 128"/>
                <a:gd name="T18" fmla="*/ 36 w 98"/>
                <a:gd name="T19" fmla="*/ 32 h 128"/>
                <a:gd name="T20" fmla="*/ 36 w 98"/>
                <a:gd name="T21" fmla="*/ 18 h 128"/>
                <a:gd name="T22" fmla="*/ 18 w 98"/>
                <a:gd name="T23" fmla="*/ 0 h 128"/>
                <a:gd name="T24" fmla="*/ 0 w 98"/>
                <a:gd name="T25" fmla="*/ 18 h 128"/>
                <a:gd name="T26" fmla="*/ 0 w 98"/>
                <a:gd name="T27" fmla="*/ 78 h 128"/>
                <a:gd name="T28" fmla="*/ 4 w 98"/>
                <a:gd name="T29" fmla="*/ 98 h 128"/>
                <a:gd name="T30" fmla="*/ 14 w 98"/>
                <a:gd name="T31" fmla="*/ 113 h 128"/>
                <a:gd name="T32" fmla="*/ 30 w 98"/>
                <a:gd name="T33" fmla="*/ 124 h 128"/>
                <a:gd name="T34" fmla="*/ 49 w 98"/>
                <a:gd name="T35" fmla="*/ 128 h 128"/>
                <a:gd name="T36" fmla="*/ 80 w 98"/>
                <a:gd name="T37" fmla="*/ 128 h 128"/>
                <a:gd name="T38" fmla="*/ 98 w 98"/>
                <a:gd name="T39" fmla="*/ 110 h 128"/>
                <a:gd name="T40" fmla="*/ 80 w 98"/>
                <a:gd name="T41" fmla="*/ 123 h 128"/>
                <a:gd name="T42" fmla="*/ 49 w 98"/>
                <a:gd name="T43" fmla="*/ 123 h 128"/>
                <a:gd name="T44" fmla="*/ 18 w 98"/>
                <a:gd name="T45" fmla="*/ 110 h 128"/>
                <a:gd name="T46" fmla="*/ 4 w 98"/>
                <a:gd name="T47" fmla="*/ 78 h 128"/>
                <a:gd name="T48" fmla="*/ 4 w 98"/>
                <a:gd name="T49" fmla="*/ 18 h 128"/>
                <a:gd name="T50" fmla="*/ 18 w 98"/>
                <a:gd name="T51" fmla="*/ 5 h 128"/>
                <a:gd name="T52" fmla="*/ 31 w 98"/>
                <a:gd name="T53" fmla="*/ 18 h 128"/>
                <a:gd name="T54" fmla="*/ 31 w 98"/>
                <a:gd name="T55" fmla="*/ 36 h 128"/>
                <a:gd name="T56" fmla="*/ 80 w 98"/>
                <a:gd name="T57" fmla="*/ 36 h 128"/>
                <a:gd name="T58" fmla="*/ 94 w 98"/>
                <a:gd name="T59" fmla="*/ 50 h 128"/>
                <a:gd name="T60" fmla="*/ 80 w 98"/>
                <a:gd name="T61" fmla="*/ 63 h 128"/>
                <a:gd name="T62" fmla="*/ 31 w 98"/>
                <a:gd name="T63" fmla="*/ 63 h 128"/>
                <a:gd name="T64" fmla="*/ 31 w 98"/>
                <a:gd name="T65" fmla="*/ 78 h 128"/>
                <a:gd name="T66" fmla="*/ 37 w 98"/>
                <a:gd name="T67" fmla="*/ 91 h 128"/>
                <a:gd name="T68" fmla="*/ 49 w 98"/>
                <a:gd name="T69" fmla="*/ 96 h 128"/>
                <a:gd name="T70" fmla="*/ 80 w 98"/>
                <a:gd name="T71" fmla="*/ 96 h 128"/>
                <a:gd name="T72" fmla="*/ 94 w 98"/>
                <a:gd name="T73" fmla="*/ 110 h 128"/>
                <a:gd name="T74" fmla="*/ 80 w 98"/>
                <a:gd name="T7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8" h="128">
                  <a:moveTo>
                    <a:pt x="98" y="110"/>
                  </a:moveTo>
                  <a:cubicBezTo>
                    <a:pt x="98" y="100"/>
                    <a:pt x="90" y="92"/>
                    <a:pt x="80" y="92"/>
                  </a:cubicBezTo>
                  <a:cubicBezTo>
                    <a:pt x="49" y="92"/>
                    <a:pt x="49" y="92"/>
                    <a:pt x="49" y="92"/>
                  </a:cubicBezTo>
                  <a:cubicBezTo>
                    <a:pt x="45" y="92"/>
                    <a:pt x="41" y="89"/>
                    <a:pt x="40" y="88"/>
                  </a:cubicBezTo>
                  <a:cubicBezTo>
                    <a:pt x="38" y="86"/>
                    <a:pt x="36" y="83"/>
                    <a:pt x="36" y="78"/>
                  </a:cubicBezTo>
                  <a:cubicBezTo>
                    <a:pt x="36" y="68"/>
                    <a:pt x="36" y="68"/>
                    <a:pt x="36" y="68"/>
                  </a:cubicBezTo>
                  <a:cubicBezTo>
                    <a:pt x="80" y="68"/>
                    <a:pt x="80" y="68"/>
                    <a:pt x="80" y="68"/>
                  </a:cubicBezTo>
                  <a:cubicBezTo>
                    <a:pt x="90" y="68"/>
                    <a:pt x="98" y="60"/>
                    <a:pt x="98" y="50"/>
                  </a:cubicBezTo>
                  <a:cubicBezTo>
                    <a:pt x="98" y="40"/>
                    <a:pt x="90" y="32"/>
                    <a:pt x="80" y="32"/>
                  </a:cubicBezTo>
                  <a:cubicBezTo>
                    <a:pt x="36" y="32"/>
                    <a:pt x="36" y="32"/>
                    <a:pt x="36" y="32"/>
                  </a:cubicBezTo>
                  <a:cubicBezTo>
                    <a:pt x="36" y="18"/>
                    <a:pt x="36" y="18"/>
                    <a:pt x="36" y="18"/>
                  </a:cubicBezTo>
                  <a:cubicBezTo>
                    <a:pt x="36" y="8"/>
                    <a:pt x="28" y="0"/>
                    <a:pt x="18" y="0"/>
                  </a:cubicBezTo>
                  <a:cubicBezTo>
                    <a:pt x="8" y="0"/>
                    <a:pt x="0" y="8"/>
                    <a:pt x="0" y="18"/>
                  </a:cubicBezTo>
                  <a:cubicBezTo>
                    <a:pt x="0" y="78"/>
                    <a:pt x="0" y="78"/>
                    <a:pt x="0" y="78"/>
                  </a:cubicBezTo>
                  <a:cubicBezTo>
                    <a:pt x="0" y="85"/>
                    <a:pt x="1" y="92"/>
                    <a:pt x="4" y="98"/>
                  </a:cubicBezTo>
                  <a:cubicBezTo>
                    <a:pt x="6" y="104"/>
                    <a:pt x="10" y="109"/>
                    <a:pt x="14" y="113"/>
                  </a:cubicBezTo>
                  <a:cubicBezTo>
                    <a:pt x="19" y="118"/>
                    <a:pt x="24" y="122"/>
                    <a:pt x="30" y="124"/>
                  </a:cubicBezTo>
                  <a:cubicBezTo>
                    <a:pt x="36" y="127"/>
                    <a:pt x="43" y="128"/>
                    <a:pt x="49" y="128"/>
                  </a:cubicBezTo>
                  <a:cubicBezTo>
                    <a:pt x="80" y="128"/>
                    <a:pt x="80" y="128"/>
                    <a:pt x="80" y="128"/>
                  </a:cubicBezTo>
                  <a:cubicBezTo>
                    <a:pt x="90" y="128"/>
                    <a:pt x="98" y="120"/>
                    <a:pt x="98" y="110"/>
                  </a:cubicBezTo>
                  <a:close/>
                  <a:moveTo>
                    <a:pt x="80" y="123"/>
                  </a:moveTo>
                  <a:cubicBezTo>
                    <a:pt x="49" y="123"/>
                    <a:pt x="49" y="123"/>
                    <a:pt x="49" y="123"/>
                  </a:cubicBezTo>
                  <a:cubicBezTo>
                    <a:pt x="37" y="123"/>
                    <a:pt x="26" y="119"/>
                    <a:pt x="18" y="110"/>
                  </a:cubicBezTo>
                  <a:cubicBezTo>
                    <a:pt x="9" y="102"/>
                    <a:pt x="4" y="90"/>
                    <a:pt x="4" y="78"/>
                  </a:cubicBezTo>
                  <a:cubicBezTo>
                    <a:pt x="4" y="18"/>
                    <a:pt x="4" y="18"/>
                    <a:pt x="4" y="18"/>
                  </a:cubicBezTo>
                  <a:cubicBezTo>
                    <a:pt x="4" y="11"/>
                    <a:pt x="10" y="5"/>
                    <a:pt x="18" y="5"/>
                  </a:cubicBezTo>
                  <a:cubicBezTo>
                    <a:pt x="25" y="5"/>
                    <a:pt x="31" y="11"/>
                    <a:pt x="31" y="18"/>
                  </a:cubicBezTo>
                  <a:cubicBezTo>
                    <a:pt x="31" y="36"/>
                    <a:pt x="31" y="36"/>
                    <a:pt x="31" y="36"/>
                  </a:cubicBezTo>
                  <a:cubicBezTo>
                    <a:pt x="80" y="36"/>
                    <a:pt x="80" y="36"/>
                    <a:pt x="80" y="36"/>
                  </a:cubicBezTo>
                  <a:cubicBezTo>
                    <a:pt x="88" y="36"/>
                    <a:pt x="94" y="42"/>
                    <a:pt x="94" y="50"/>
                  </a:cubicBezTo>
                  <a:cubicBezTo>
                    <a:pt x="94" y="57"/>
                    <a:pt x="88" y="63"/>
                    <a:pt x="80" y="63"/>
                  </a:cubicBezTo>
                  <a:cubicBezTo>
                    <a:pt x="31" y="63"/>
                    <a:pt x="31" y="63"/>
                    <a:pt x="31" y="63"/>
                  </a:cubicBezTo>
                  <a:cubicBezTo>
                    <a:pt x="31" y="78"/>
                    <a:pt x="31" y="78"/>
                    <a:pt x="31" y="78"/>
                  </a:cubicBezTo>
                  <a:cubicBezTo>
                    <a:pt x="31" y="85"/>
                    <a:pt x="35" y="89"/>
                    <a:pt x="37" y="91"/>
                  </a:cubicBezTo>
                  <a:cubicBezTo>
                    <a:pt x="39" y="93"/>
                    <a:pt x="43" y="96"/>
                    <a:pt x="49" y="96"/>
                  </a:cubicBezTo>
                  <a:cubicBezTo>
                    <a:pt x="80" y="96"/>
                    <a:pt x="80" y="96"/>
                    <a:pt x="80" y="96"/>
                  </a:cubicBezTo>
                  <a:cubicBezTo>
                    <a:pt x="88" y="96"/>
                    <a:pt x="94" y="103"/>
                    <a:pt x="94" y="110"/>
                  </a:cubicBezTo>
                  <a:cubicBezTo>
                    <a:pt x="94" y="117"/>
                    <a:pt x="88" y="123"/>
                    <a:pt x="80" y="1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3" name="Freeform 53"/>
            <p:cNvSpPr>
              <a:spLocks noEditPoints="1"/>
            </p:cNvSpPr>
            <p:nvPr/>
          </p:nvSpPr>
          <p:spPr bwMode="auto">
            <a:xfrm>
              <a:off x="433" y="2918"/>
              <a:ext cx="152" cy="303"/>
            </a:xfrm>
            <a:custGeom>
              <a:avLst/>
              <a:gdLst>
                <a:gd name="T0" fmla="*/ 62 w 64"/>
                <a:gd name="T1" fmla="*/ 50 h 128"/>
                <a:gd name="T2" fmla="*/ 60 w 64"/>
                <a:gd name="T3" fmla="*/ 48 h 128"/>
                <a:gd name="T4" fmla="*/ 43 w 64"/>
                <a:gd name="T5" fmla="*/ 48 h 128"/>
                <a:gd name="T6" fmla="*/ 43 w 64"/>
                <a:gd name="T7" fmla="*/ 30 h 128"/>
                <a:gd name="T8" fmla="*/ 46 w 64"/>
                <a:gd name="T9" fmla="*/ 27 h 128"/>
                <a:gd name="T10" fmla="*/ 62 w 64"/>
                <a:gd name="T11" fmla="*/ 27 h 128"/>
                <a:gd name="T12" fmla="*/ 64 w 64"/>
                <a:gd name="T13" fmla="*/ 25 h 128"/>
                <a:gd name="T14" fmla="*/ 64 w 64"/>
                <a:gd name="T15" fmla="*/ 2 h 128"/>
                <a:gd name="T16" fmla="*/ 62 w 64"/>
                <a:gd name="T17" fmla="*/ 0 h 128"/>
                <a:gd name="T18" fmla="*/ 38 w 64"/>
                <a:gd name="T19" fmla="*/ 0 h 128"/>
                <a:gd name="T20" fmla="*/ 21 w 64"/>
                <a:gd name="T21" fmla="*/ 8 h 128"/>
                <a:gd name="T22" fmla="*/ 14 w 64"/>
                <a:gd name="T23" fmla="*/ 26 h 128"/>
                <a:gd name="T24" fmla="*/ 14 w 64"/>
                <a:gd name="T25" fmla="*/ 48 h 128"/>
                <a:gd name="T26" fmla="*/ 2 w 64"/>
                <a:gd name="T27" fmla="*/ 48 h 128"/>
                <a:gd name="T28" fmla="*/ 0 w 64"/>
                <a:gd name="T29" fmla="*/ 50 h 128"/>
                <a:gd name="T30" fmla="*/ 0 w 64"/>
                <a:gd name="T31" fmla="*/ 73 h 128"/>
                <a:gd name="T32" fmla="*/ 2 w 64"/>
                <a:gd name="T33" fmla="*/ 75 h 128"/>
                <a:gd name="T34" fmla="*/ 14 w 64"/>
                <a:gd name="T35" fmla="*/ 75 h 128"/>
                <a:gd name="T36" fmla="*/ 14 w 64"/>
                <a:gd name="T37" fmla="*/ 126 h 128"/>
                <a:gd name="T38" fmla="*/ 16 w 64"/>
                <a:gd name="T39" fmla="*/ 128 h 128"/>
                <a:gd name="T40" fmla="*/ 41 w 64"/>
                <a:gd name="T41" fmla="*/ 128 h 128"/>
                <a:gd name="T42" fmla="*/ 43 w 64"/>
                <a:gd name="T43" fmla="*/ 126 h 128"/>
                <a:gd name="T44" fmla="*/ 43 w 64"/>
                <a:gd name="T45" fmla="*/ 72 h 128"/>
                <a:gd name="T46" fmla="*/ 57 w 64"/>
                <a:gd name="T47" fmla="*/ 72 h 128"/>
                <a:gd name="T48" fmla="*/ 59 w 64"/>
                <a:gd name="T49" fmla="*/ 71 h 128"/>
                <a:gd name="T50" fmla="*/ 62 w 64"/>
                <a:gd name="T51" fmla="*/ 51 h 128"/>
                <a:gd name="T52" fmla="*/ 62 w 64"/>
                <a:gd name="T53" fmla="*/ 50 h 128"/>
                <a:gd name="T54" fmla="*/ 55 w 64"/>
                <a:gd name="T55" fmla="*/ 68 h 128"/>
                <a:gd name="T56" fmla="*/ 39 w 64"/>
                <a:gd name="T57" fmla="*/ 68 h 128"/>
                <a:gd name="T58" fmla="*/ 39 w 64"/>
                <a:gd name="T59" fmla="*/ 123 h 128"/>
                <a:gd name="T60" fmla="*/ 19 w 64"/>
                <a:gd name="T61" fmla="*/ 123 h 128"/>
                <a:gd name="T62" fmla="*/ 19 w 64"/>
                <a:gd name="T63" fmla="*/ 71 h 128"/>
                <a:gd name="T64" fmla="*/ 5 w 64"/>
                <a:gd name="T65" fmla="*/ 71 h 128"/>
                <a:gd name="T66" fmla="*/ 5 w 64"/>
                <a:gd name="T67" fmla="*/ 53 h 128"/>
                <a:gd name="T68" fmla="*/ 19 w 64"/>
                <a:gd name="T69" fmla="*/ 53 h 128"/>
                <a:gd name="T70" fmla="*/ 19 w 64"/>
                <a:gd name="T71" fmla="*/ 26 h 128"/>
                <a:gd name="T72" fmla="*/ 24 w 64"/>
                <a:gd name="T73" fmla="*/ 11 h 128"/>
                <a:gd name="T74" fmla="*/ 38 w 64"/>
                <a:gd name="T75" fmla="*/ 5 h 128"/>
                <a:gd name="T76" fmla="*/ 59 w 64"/>
                <a:gd name="T77" fmla="*/ 5 h 128"/>
                <a:gd name="T78" fmla="*/ 59 w 64"/>
                <a:gd name="T79" fmla="*/ 23 h 128"/>
                <a:gd name="T80" fmla="*/ 46 w 64"/>
                <a:gd name="T81" fmla="*/ 23 h 128"/>
                <a:gd name="T82" fmla="*/ 39 w 64"/>
                <a:gd name="T83" fmla="*/ 30 h 128"/>
                <a:gd name="T84" fmla="*/ 39 w 64"/>
                <a:gd name="T85" fmla="*/ 53 h 128"/>
                <a:gd name="T86" fmla="*/ 57 w 64"/>
                <a:gd name="T87" fmla="*/ 53 h 128"/>
                <a:gd name="T88" fmla="*/ 55 w 64"/>
                <a:gd name="T89" fmla="*/ 6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4" h="128">
                  <a:moveTo>
                    <a:pt x="62" y="50"/>
                  </a:moveTo>
                  <a:cubicBezTo>
                    <a:pt x="62" y="49"/>
                    <a:pt x="61" y="48"/>
                    <a:pt x="60" y="48"/>
                  </a:cubicBezTo>
                  <a:cubicBezTo>
                    <a:pt x="43" y="48"/>
                    <a:pt x="43" y="48"/>
                    <a:pt x="43" y="48"/>
                  </a:cubicBezTo>
                  <a:cubicBezTo>
                    <a:pt x="43" y="30"/>
                    <a:pt x="43" y="30"/>
                    <a:pt x="43" y="30"/>
                  </a:cubicBezTo>
                  <a:cubicBezTo>
                    <a:pt x="43" y="28"/>
                    <a:pt x="44" y="27"/>
                    <a:pt x="46" y="27"/>
                  </a:cubicBezTo>
                  <a:cubicBezTo>
                    <a:pt x="62" y="27"/>
                    <a:pt x="62" y="27"/>
                    <a:pt x="62" y="27"/>
                  </a:cubicBezTo>
                  <a:cubicBezTo>
                    <a:pt x="63" y="27"/>
                    <a:pt x="64" y="26"/>
                    <a:pt x="64" y="25"/>
                  </a:cubicBezTo>
                  <a:cubicBezTo>
                    <a:pt x="64" y="2"/>
                    <a:pt x="64" y="2"/>
                    <a:pt x="64" y="2"/>
                  </a:cubicBezTo>
                  <a:cubicBezTo>
                    <a:pt x="64" y="1"/>
                    <a:pt x="63" y="0"/>
                    <a:pt x="62" y="0"/>
                  </a:cubicBezTo>
                  <a:cubicBezTo>
                    <a:pt x="62" y="0"/>
                    <a:pt x="38" y="0"/>
                    <a:pt x="38" y="0"/>
                  </a:cubicBezTo>
                  <a:cubicBezTo>
                    <a:pt x="31" y="1"/>
                    <a:pt x="25" y="4"/>
                    <a:pt x="21" y="8"/>
                  </a:cubicBezTo>
                  <a:cubicBezTo>
                    <a:pt x="16" y="13"/>
                    <a:pt x="14" y="19"/>
                    <a:pt x="14" y="26"/>
                  </a:cubicBezTo>
                  <a:cubicBezTo>
                    <a:pt x="14" y="48"/>
                    <a:pt x="14" y="48"/>
                    <a:pt x="14" y="48"/>
                  </a:cubicBezTo>
                  <a:cubicBezTo>
                    <a:pt x="2" y="48"/>
                    <a:pt x="2" y="48"/>
                    <a:pt x="2" y="48"/>
                  </a:cubicBezTo>
                  <a:cubicBezTo>
                    <a:pt x="1" y="48"/>
                    <a:pt x="0" y="49"/>
                    <a:pt x="0" y="50"/>
                  </a:cubicBezTo>
                  <a:cubicBezTo>
                    <a:pt x="0" y="73"/>
                    <a:pt x="0" y="73"/>
                    <a:pt x="0" y="73"/>
                  </a:cubicBezTo>
                  <a:cubicBezTo>
                    <a:pt x="0" y="74"/>
                    <a:pt x="1" y="75"/>
                    <a:pt x="2" y="75"/>
                  </a:cubicBezTo>
                  <a:cubicBezTo>
                    <a:pt x="14" y="75"/>
                    <a:pt x="14" y="75"/>
                    <a:pt x="14" y="75"/>
                  </a:cubicBezTo>
                  <a:cubicBezTo>
                    <a:pt x="14" y="126"/>
                    <a:pt x="14" y="126"/>
                    <a:pt x="14" y="126"/>
                  </a:cubicBezTo>
                  <a:cubicBezTo>
                    <a:pt x="14" y="127"/>
                    <a:pt x="15" y="128"/>
                    <a:pt x="16" y="128"/>
                  </a:cubicBezTo>
                  <a:cubicBezTo>
                    <a:pt x="41" y="128"/>
                    <a:pt x="41" y="128"/>
                    <a:pt x="41" y="128"/>
                  </a:cubicBezTo>
                  <a:cubicBezTo>
                    <a:pt x="42" y="128"/>
                    <a:pt x="43" y="127"/>
                    <a:pt x="43" y="126"/>
                  </a:cubicBezTo>
                  <a:cubicBezTo>
                    <a:pt x="43" y="72"/>
                    <a:pt x="43" y="72"/>
                    <a:pt x="43" y="72"/>
                  </a:cubicBezTo>
                  <a:cubicBezTo>
                    <a:pt x="57" y="72"/>
                    <a:pt x="57" y="72"/>
                    <a:pt x="57" y="72"/>
                  </a:cubicBezTo>
                  <a:cubicBezTo>
                    <a:pt x="58" y="72"/>
                    <a:pt x="59" y="72"/>
                    <a:pt x="59" y="71"/>
                  </a:cubicBezTo>
                  <a:cubicBezTo>
                    <a:pt x="62" y="51"/>
                    <a:pt x="62" y="51"/>
                    <a:pt x="62" y="51"/>
                  </a:cubicBezTo>
                  <a:cubicBezTo>
                    <a:pt x="62" y="51"/>
                    <a:pt x="62" y="50"/>
                    <a:pt x="62" y="50"/>
                  </a:cubicBezTo>
                  <a:close/>
                  <a:moveTo>
                    <a:pt x="55" y="68"/>
                  </a:moveTo>
                  <a:cubicBezTo>
                    <a:pt x="39" y="68"/>
                    <a:pt x="39" y="68"/>
                    <a:pt x="39" y="68"/>
                  </a:cubicBezTo>
                  <a:cubicBezTo>
                    <a:pt x="39" y="123"/>
                    <a:pt x="39" y="123"/>
                    <a:pt x="39" y="123"/>
                  </a:cubicBezTo>
                  <a:cubicBezTo>
                    <a:pt x="19" y="123"/>
                    <a:pt x="19" y="123"/>
                    <a:pt x="19" y="123"/>
                  </a:cubicBezTo>
                  <a:cubicBezTo>
                    <a:pt x="19" y="71"/>
                    <a:pt x="19" y="71"/>
                    <a:pt x="19" y="71"/>
                  </a:cubicBezTo>
                  <a:cubicBezTo>
                    <a:pt x="5" y="71"/>
                    <a:pt x="5" y="71"/>
                    <a:pt x="5" y="71"/>
                  </a:cubicBezTo>
                  <a:cubicBezTo>
                    <a:pt x="5" y="53"/>
                    <a:pt x="5" y="53"/>
                    <a:pt x="5" y="53"/>
                  </a:cubicBezTo>
                  <a:cubicBezTo>
                    <a:pt x="19" y="53"/>
                    <a:pt x="19" y="53"/>
                    <a:pt x="19" y="53"/>
                  </a:cubicBezTo>
                  <a:cubicBezTo>
                    <a:pt x="19" y="26"/>
                    <a:pt x="19" y="26"/>
                    <a:pt x="19" y="26"/>
                  </a:cubicBezTo>
                  <a:cubicBezTo>
                    <a:pt x="19" y="21"/>
                    <a:pt x="21" y="15"/>
                    <a:pt x="24" y="11"/>
                  </a:cubicBezTo>
                  <a:cubicBezTo>
                    <a:pt x="28" y="7"/>
                    <a:pt x="33" y="5"/>
                    <a:pt x="38" y="5"/>
                  </a:cubicBezTo>
                  <a:cubicBezTo>
                    <a:pt x="59" y="5"/>
                    <a:pt x="59" y="5"/>
                    <a:pt x="59" y="5"/>
                  </a:cubicBezTo>
                  <a:cubicBezTo>
                    <a:pt x="59" y="23"/>
                    <a:pt x="59" y="23"/>
                    <a:pt x="59" y="23"/>
                  </a:cubicBezTo>
                  <a:cubicBezTo>
                    <a:pt x="46" y="23"/>
                    <a:pt x="46" y="23"/>
                    <a:pt x="46" y="23"/>
                  </a:cubicBezTo>
                  <a:cubicBezTo>
                    <a:pt x="42" y="23"/>
                    <a:pt x="39" y="26"/>
                    <a:pt x="39" y="30"/>
                  </a:cubicBezTo>
                  <a:cubicBezTo>
                    <a:pt x="39" y="53"/>
                    <a:pt x="39" y="53"/>
                    <a:pt x="39" y="53"/>
                  </a:cubicBezTo>
                  <a:cubicBezTo>
                    <a:pt x="57" y="53"/>
                    <a:pt x="57" y="53"/>
                    <a:pt x="57" y="53"/>
                  </a:cubicBezTo>
                  <a:lnTo>
                    <a:pt x="55" y="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4" name="Freeform 54"/>
            <p:cNvSpPr>
              <a:spLocks noEditPoints="1"/>
            </p:cNvSpPr>
            <p:nvPr/>
          </p:nvSpPr>
          <p:spPr bwMode="auto">
            <a:xfrm>
              <a:off x="7107" y="2311"/>
              <a:ext cx="123" cy="304"/>
            </a:xfrm>
            <a:custGeom>
              <a:avLst/>
              <a:gdLst>
                <a:gd name="T0" fmla="*/ 47 w 52"/>
                <a:gd name="T1" fmla="*/ 72 h 128"/>
                <a:gd name="T2" fmla="*/ 38 w 52"/>
                <a:gd name="T3" fmla="*/ 45 h 128"/>
                <a:gd name="T4" fmla="*/ 38 w 52"/>
                <a:gd name="T5" fmla="*/ 45 h 128"/>
                <a:gd name="T6" fmla="*/ 38 w 52"/>
                <a:gd name="T7" fmla="*/ 44 h 128"/>
                <a:gd name="T8" fmla="*/ 43 w 52"/>
                <a:gd name="T9" fmla="*/ 17 h 128"/>
                <a:gd name="T10" fmla="*/ 39 w 52"/>
                <a:gd name="T11" fmla="*/ 5 h 128"/>
                <a:gd name="T12" fmla="*/ 26 w 52"/>
                <a:gd name="T13" fmla="*/ 0 h 128"/>
                <a:gd name="T14" fmla="*/ 13 w 52"/>
                <a:gd name="T15" fmla="*/ 5 h 128"/>
                <a:gd name="T16" fmla="*/ 9 w 52"/>
                <a:gd name="T17" fmla="*/ 17 h 128"/>
                <a:gd name="T18" fmla="*/ 14 w 52"/>
                <a:gd name="T19" fmla="*/ 44 h 128"/>
                <a:gd name="T20" fmla="*/ 14 w 52"/>
                <a:gd name="T21" fmla="*/ 45 h 128"/>
                <a:gd name="T22" fmla="*/ 14 w 52"/>
                <a:gd name="T23" fmla="*/ 45 h 128"/>
                <a:gd name="T24" fmla="*/ 5 w 52"/>
                <a:gd name="T25" fmla="*/ 72 h 128"/>
                <a:gd name="T26" fmla="*/ 0 w 52"/>
                <a:gd name="T27" fmla="*/ 96 h 128"/>
                <a:gd name="T28" fmla="*/ 9 w 52"/>
                <a:gd name="T29" fmla="*/ 127 h 128"/>
                <a:gd name="T30" fmla="*/ 11 w 52"/>
                <a:gd name="T31" fmla="*/ 128 h 128"/>
                <a:gd name="T32" fmla="*/ 41 w 52"/>
                <a:gd name="T33" fmla="*/ 128 h 128"/>
                <a:gd name="T34" fmla="*/ 42 w 52"/>
                <a:gd name="T35" fmla="*/ 127 h 128"/>
                <a:gd name="T36" fmla="*/ 52 w 52"/>
                <a:gd name="T37" fmla="*/ 96 h 128"/>
                <a:gd name="T38" fmla="*/ 47 w 52"/>
                <a:gd name="T39" fmla="*/ 72 h 128"/>
                <a:gd name="T40" fmla="*/ 14 w 52"/>
                <a:gd name="T41" fmla="*/ 16 h 128"/>
                <a:gd name="T42" fmla="*/ 17 w 52"/>
                <a:gd name="T43" fmla="*/ 9 h 128"/>
                <a:gd name="T44" fmla="*/ 26 w 52"/>
                <a:gd name="T45" fmla="*/ 5 h 128"/>
                <a:gd name="T46" fmla="*/ 26 w 52"/>
                <a:gd name="T47" fmla="*/ 5 h 128"/>
                <a:gd name="T48" fmla="*/ 35 w 52"/>
                <a:gd name="T49" fmla="*/ 9 h 128"/>
                <a:gd name="T50" fmla="*/ 38 w 52"/>
                <a:gd name="T51" fmla="*/ 16 h 128"/>
                <a:gd name="T52" fmla="*/ 35 w 52"/>
                <a:gd name="T53" fmla="*/ 34 h 128"/>
                <a:gd name="T54" fmla="*/ 35 w 52"/>
                <a:gd name="T55" fmla="*/ 35 h 128"/>
                <a:gd name="T56" fmla="*/ 17 w 52"/>
                <a:gd name="T57" fmla="*/ 35 h 128"/>
                <a:gd name="T58" fmla="*/ 17 w 52"/>
                <a:gd name="T59" fmla="*/ 34 h 128"/>
                <a:gd name="T60" fmla="*/ 14 w 52"/>
                <a:gd name="T61" fmla="*/ 16 h 128"/>
                <a:gd name="T62" fmla="*/ 18 w 52"/>
                <a:gd name="T63" fmla="*/ 41 h 128"/>
                <a:gd name="T64" fmla="*/ 18 w 52"/>
                <a:gd name="T65" fmla="*/ 39 h 128"/>
                <a:gd name="T66" fmla="*/ 34 w 52"/>
                <a:gd name="T67" fmla="*/ 39 h 128"/>
                <a:gd name="T68" fmla="*/ 34 w 52"/>
                <a:gd name="T69" fmla="*/ 41 h 128"/>
                <a:gd name="T70" fmla="*/ 33 w 52"/>
                <a:gd name="T71" fmla="*/ 45 h 128"/>
                <a:gd name="T72" fmla="*/ 35 w 52"/>
                <a:gd name="T73" fmla="*/ 50 h 128"/>
                <a:gd name="T74" fmla="*/ 17 w 52"/>
                <a:gd name="T75" fmla="*/ 50 h 128"/>
                <a:gd name="T76" fmla="*/ 19 w 52"/>
                <a:gd name="T77" fmla="*/ 45 h 128"/>
                <a:gd name="T78" fmla="*/ 18 w 52"/>
                <a:gd name="T79" fmla="*/ 41 h 128"/>
                <a:gd name="T80" fmla="*/ 40 w 52"/>
                <a:gd name="T81" fmla="*/ 123 h 128"/>
                <a:gd name="T82" fmla="*/ 40 w 52"/>
                <a:gd name="T83" fmla="*/ 123 h 128"/>
                <a:gd name="T84" fmla="*/ 12 w 52"/>
                <a:gd name="T85" fmla="*/ 123 h 128"/>
                <a:gd name="T86" fmla="*/ 12 w 52"/>
                <a:gd name="T87" fmla="*/ 123 h 128"/>
                <a:gd name="T88" fmla="*/ 7 w 52"/>
                <a:gd name="T89" fmla="*/ 112 h 128"/>
                <a:gd name="T90" fmla="*/ 5 w 52"/>
                <a:gd name="T91" fmla="*/ 96 h 128"/>
                <a:gd name="T92" fmla="*/ 9 w 52"/>
                <a:gd name="T93" fmla="*/ 74 h 128"/>
                <a:gd name="T94" fmla="*/ 15 w 52"/>
                <a:gd name="T95" fmla="*/ 55 h 128"/>
                <a:gd name="T96" fmla="*/ 16 w 52"/>
                <a:gd name="T97" fmla="*/ 54 h 128"/>
                <a:gd name="T98" fmla="*/ 36 w 52"/>
                <a:gd name="T99" fmla="*/ 54 h 128"/>
                <a:gd name="T100" fmla="*/ 37 w 52"/>
                <a:gd name="T101" fmla="*/ 55 h 128"/>
                <a:gd name="T102" fmla="*/ 43 w 52"/>
                <a:gd name="T103" fmla="*/ 74 h 128"/>
                <a:gd name="T104" fmla="*/ 47 w 52"/>
                <a:gd name="T105" fmla="*/ 96 h 128"/>
                <a:gd name="T106" fmla="*/ 45 w 52"/>
                <a:gd name="T107" fmla="*/ 112 h 128"/>
                <a:gd name="T108" fmla="*/ 40 w 52"/>
                <a:gd name="T10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 h="128">
                  <a:moveTo>
                    <a:pt x="47" y="72"/>
                  </a:moveTo>
                  <a:cubicBezTo>
                    <a:pt x="45" y="66"/>
                    <a:pt x="40" y="50"/>
                    <a:pt x="38" y="45"/>
                  </a:cubicBezTo>
                  <a:cubicBezTo>
                    <a:pt x="38" y="45"/>
                    <a:pt x="38" y="45"/>
                    <a:pt x="38" y="45"/>
                  </a:cubicBezTo>
                  <a:cubicBezTo>
                    <a:pt x="38" y="44"/>
                    <a:pt x="38" y="44"/>
                    <a:pt x="38" y="44"/>
                  </a:cubicBezTo>
                  <a:cubicBezTo>
                    <a:pt x="39" y="41"/>
                    <a:pt x="42" y="24"/>
                    <a:pt x="43" y="17"/>
                  </a:cubicBezTo>
                  <a:cubicBezTo>
                    <a:pt x="43" y="13"/>
                    <a:pt x="42" y="9"/>
                    <a:pt x="39" y="5"/>
                  </a:cubicBezTo>
                  <a:cubicBezTo>
                    <a:pt x="35" y="2"/>
                    <a:pt x="31" y="0"/>
                    <a:pt x="26" y="0"/>
                  </a:cubicBezTo>
                  <a:cubicBezTo>
                    <a:pt x="21" y="0"/>
                    <a:pt x="17" y="2"/>
                    <a:pt x="13" y="5"/>
                  </a:cubicBezTo>
                  <a:cubicBezTo>
                    <a:pt x="10" y="9"/>
                    <a:pt x="9" y="13"/>
                    <a:pt x="9" y="17"/>
                  </a:cubicBezTo>
                  <a:cubicBezTo>
                    <a:pt x="10" y="24"/>
                    <a:pt x="13" y="41"/>
                    <a:pt x="14" y="44"/>
                  </a:cubicBezTo>
                  <a:cubicBezTo>
                    <a:pt x="14" y="45"/>
                    <a:pt x="14" y="45"/>
                    <a:pt x="14" y="45"/>
                  </a:cubicBezTo>
                  <a:cubicBezTo>
                    <a:pt x="14" y="45"/>
                    <a:pt x="14" y="45"/>
                    <a:pt x="14" y="45"/>
                  </a:cubicBezTo>
                  <a:cubicBezTo>
                    <a:pt x="12" y="50"/>
                    <a:pt x="7" y="66"/>
                    <a:pt x="5" y="72"/>
                  </a:cubicBezTo>
                  <a:cubicBezTo>
                    <a:pt x="2" y="80"/>
                    <a:pt x="0" y="87"/>
                    <a:pt x="0" y="96"/>
                  </a:cubicBezTo>
                  <a:cubicBezTo>
                    <a:pt x="0" y="108"/>
                    <a:pt x="3" y="119"/>
                    <a:pt x="9" y="127"/>
                  </a:cubicBezTo>
                  <a:cubicBezTo>
                    <a:pt x="10" y="128"/>
                    <a:pt x="11" y="128"/>
                    <a:pt x="11" y="128"/>
                  </a:cubicBezTo>
                  <a:cubicBezTo>
                    <a:pt x="41" y="128"/>
                    <a:pt x="41" y="128"/>
                    <a:pt x="41" y="128"/>
                  </a:cubicBezTo>
                  <a:cubicBezTo>
                    <a:pt x="41" y="128"/>
                    <a:pt x="42" y="128"/>
                    <a:pt x="42" y="127"/>
                  </a:cubicBezTo>
                  <a:cubicBezTo>
                    <a:pt x="49" y="120"/>
                    <a:pt x="52" y="108"/>
                    <a:pt x="52" y="96"/>
                  </a:cubicBezTo>
                  <a:cubicBezTo>
                    <a:pt x="52" y="87"/>
                    <a:pt x="50" y="80"/>
                    <a:pt x="47" y="72"/>
                  </a:cubicBezTo>
                  <a:close/>
                  <a:moveTo>
                    <a:pt x="14" y="16"/>
                  </a:moveTo>
                  <a:cubicBezTo>
                    <a:pt x="14" y="13"/>
                    <a:pt x="15" y="11"/>
                    <a:pt x="17" y="9"/>
                  </a:cubicBezTo>
                  <a:cubicBezTo>
                    <a:pt x="19" y="6"/>
                    <a:pt x="22" y="5"/>
                    <a:pt x="26" y="5"/>
                  </a:cubicBezTo>
                  <a:cubicBezTo>
                    <a:pt x="26" y="5"/>
                    <a:pt x="26" y="5"/>
                    <a:pt x="26" y="5"/>
                  </a:cubicBezTo>
                  <a:cubicBezTo>
                    <a:pt x="30" y="5"/>
                    <a:pt x="33" y="6"/>
                    <a:pt x="35" y="9"/>
                  </a:cubicBezTo>
                  <a:cubicBezTo>
                    <a:pt x="37" y="11"/>
                    <a:pt x="38" y="13"/>
                    <a:pt x="38" y="16"/>
                  </a:cubicBezTo>
                  <a:cubicBezTo>
                    <a:pt x="38" y="19"/>
                    <a:pt x="37" y="25"/>
                    <a:pt x="35" y="34"/>
                  </a:cubicBezTo>
                  <a:cubicBezTo>
                    <a:pt x="35" y="35"/>
                    <a:pt x="35" y="35"/>
                    <a:pt x="35" y="35"/>
                  </a:cubicBezTo>
                  <a:cubicBezTo>
                    <a:pt x="17" y="35"/>
                    <a:pt x="17" y="35"/>
                    <a:pt x="17" y="35"/>
                  </a:cubicBezTo>
                  <a:cubicBezTo>
                    <a:pt x="17" y="34"/>
                    <a:pt x="17" y="34"/>
                    <a:pt x="17" y="34"/>
                  </a:cubicBezTo>
                  <a:cubicBezTo>
                    <a:pt x="15" y="25"/>
                    <a:pt x="14" y="19"/>
                    <a:pt x="14" y="16"/>
                  </a:cubicBezTo>
                  <a:close/>
                  <a:moveTo>
                    <a:pt x="18" y="41"/>
                  </a:moveTo>
                  <a:cubicBezTo>
                    <a:pt x="18" y="39"/>
                    <a:pt x="18" y="39"/>
                    <a:pt x="18" y="39"/>
                  </a:cubicBezTo>
                  <a:cubicBezTo>
                    <a:pt x="34" y="39"/>
                    <a:pt x="34" y="39"/>
                    <a:pt x="34" y="39"/>
                  </a:cubicBezTo>
                  <a:cubicBezTo>
                    <a:pt x="34" y="41"/>
                    <a:pt x="34" y="41"/>
                    <a:pt x="34" y="41"/>
                  </a:cubicBezTo>
                  <a:cubicBezTo>
                    <a:pt x="34" y="43"/>
                    <a:pt x="33" y="44"/>
                    <a:pt x="33" y="45"/>
                  </a:cubicBezTo>
                  <a:cubicBezTo>
                    <a:pt x="35" y="50"/>
                    <a:pt x="35" y="50"/>
                    <a:pt x="35" y="50"/>
                  </a:cubicBezTo>
                  <a:cubicBezTo>
                    <a:pt x="17" y="50"/>
                    <a:pt x="17" y="50"/>
                    <a:pt x="17" y="50"/>
                  </a:cubicBezTo>
                  <a:cubicBezTo>
                    <a:pt x="19" y="45"/>
                    <a:pt x="19" y="45"/>
                    <a:pt x="19" y="45"/>
                  </a:cubicBezTo>
                  <a:cubicBezTo>
                    <a:pt x="19" y="44"/>
                    <a:pt x="18" y="43"/>
                    <a:pt x="18" y="41"/>
                  </a:cubicBezTo>
                  <a:close/>
                  <a:moveTo>
                    <a:pt x="40" y="123"/>
                  </a:moveTo>
                  <a:cubicBezTo>
                    <a:pt x="40" y="123"/>
                    <a:pt x="40" y="123"/>
                    <a:pt x="40" y="123"/>
                  </a:cubicBezTo>
                  <a:cubicBezTo>
                    <a:pt x="12" y="123"/>
                    <a:pt x="12" y="123"/>
                    <a:pt x="12" y="123"/>
                  </a:cubicBezTo>
                  <a:cubicBezTo>
                    <a:pt x="12" y="123"/>
                    <a:pt x="12" y="123"/>
                    <a:pt x="12" y="123"/>
                  </a:cubicBezTo>
                  <a:cubicBezTo>
                    <a:pt x="10" y="120"/>
                    <a:pt x="8" y="116"/>
                    <a:pt x="7" y="112"/>
                  </a:cubicBezTo>
                  <a:cubicBezTo>
                    <a:pt x="5" y="107"/>
                    <a:pt x="5" y="102"/>
                    <a:pt x="5" y="96"/>
                  </a:cubicBezTo>
                  <a:cubicBezTo>
                    <a:pt x="5" y="88"/>
                    <a:pt x="6" y="81"/>
                    <a:pt x="9" y="74"/>
                  </a:cubicBezTo>
                  <a:cubicBezTo>
                    <a:pt x="10" y="71"/>
                    <a:pt x="12" y="65"/>
                    <a:pt x="15" y="55"/>
                  </a:cubicBezTo>
                  <a:cubicBezTo>
                    <a:pt x="16" y="54"/>
                    <a:pt x="16" y="54"/>
                    <a:pt x="16" y="54"/>
                  </a:cubicBezTo>
                  <a:cubicBezTo>
                    <a:pt x="36" y="54"/>
                    <a:pt x="36" y="54"/>
                    <a:pt x="36" y="54"/>
                  </a:cubicBezTo>
                  <a:cubicBezTo>
                    <a:pt x="37" y="55"/>
                    <a:pt x="37" y="55"/>
                    <a:pt x="37" y="55"/>
                  </a:cubicBezTo>
                  <a:cubicBezTo>
                    <a:pt x="40" y="65"/>
                    <a:pt x="42" y="71"/>
                    <a:pt x="43" y="74"/>
                  </a:cubicBezTo>
                  <a:cubicBezTo>
                    <a:pt x="46" y="81"/>
                    <a:pt x="47" y="88"/>
                    <a:pt x="47" y="96"/>
                  </a:cubicBezTo>
                  <a:cubicBezTo>
                    <a:pt x="47" y="102"/>
                    <a:pt x="47" y="107"/>
                    <a:pt x="45" y="112"/>
                  </a:cubicBezTo>
                  <a:cubicBezTo>
                    <a:pt x="44" y="116"/>
                    <a:pt x="42" y="120"/>
                    <a:pt x="40" y="1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5" name="Freeform 55"/>
            <p:cNvSpPr>
              <a:spLocks noEditPoints="1"/>
            </p:cNvSpPr>
            <p:nvPr/>
          </p:nvSpPr>
          <p:spPr bwMode="auto">
            <a:xfrm>
              <a:off x="6412" y="2311"/>
              <a:ext cx="317" cy="304"/>
            </a:xfrm>
            <a:custGeom>
              <a:avLst/>
              <a:gdLst>
                <a:gd name="T0" fmla="*/ 45 w 134"/>
                <a:gd name="T1" fmla="*/ 102 h 128"/>
                <a:gd name="T2" fmla="*/ 72 w 134"/>
                <a:gd name="T3" fmla="*/ 104 h 128"/>
                <a:gd name="T4" fmla="*/ 72 w 134"/>
                <a:gd name="T5" fmla="*/ 104 h 128"/>
                <a:gd name="T6" fmla="*/ 84 w 134"/>
                <a:gd name="T7" fmla="*/ 103 h 128"/>
                <a:gd name="T8" fmla="*/ 111 w 134"/>
                <a:gd name="T9" fmla="*/ 87 h 128"/>
                <a:gd name="T10" fmla="*/ 114 w 134"/>
                <a:gd name="T11" fmla="*/ 14 h 128"/>
                <a:gd name="T12" fmla="*/ 81 w 134"/>
                <a:gd name="T13" fmla="*/ 0 h 128"/>
                <a:gd name="T14" fmla="*/ 41 w 134"/>
                <a:gd name="T15" fmla="*/ 17 h 128"/>
                <a:gd name="T16" fmla="*/ 25 w 134"/>
                <a:gd name="T17" fmla="*/ 44 h 128"/>
                <a:gd name="T18" fmla="*/ 26 w 134"/>
                <a:gd name="T19" fmla="*/ 83 h 128"/>
                <a:gd name="T20" fmla="*/ 26 w 134"/>
                <a:gd name="T21" fmla="*/ 83 h 128"/>
                <a:gd name="T22" fmla="*/ 1 w 134"/>
                <a:gd name="T23" fmla="*/ 108 h 128"/>
                <a:gd name="T24" fmla="*/ 0 w 134"/>
                <a:gd name="T25" fmla="*/ 110 h 128"/>
                <a:gd name="T26" fmla="*/ 1 w 134"/>
                <a:gd name="T27" fmla="*/ 112 h 128"/>
                <a:gd name="T28" fmla="*/ 16 w 134"/>
                <a:gd name="T29" fmla="*/ 127 h 128"/>
                <a:gd name="T30" fmla="*/ 20 w 134"/>
                <a:gd name="T31" fmla="*/ 127 h 128"/>
                <a:gd name="T32" fmla="*/ 45 w 134"/>
                <a:gd name="T33" fmla="*/ 102 h 128"/>
                <a:gd name="T34" fmla="*/ 29 w 134"/>
                <a:gd name="T35" fmla="*/ 50 h 128"/>
                <a:gd name="T36" fmla="*/ 29 w 134"/>
                <a:gd name="T37" fmla="*/ 45 h 128"/>
                <a:gd name="T38" fmla="*/ 44 w 134"/>
                <a:gd name="T39" fmla="*/ 20 h 128"/>
                <a:gd name="T40" fmla="*/ 60 w 134"/>
                <a:gd name="T41" fmla="*/ 9 h 128"/>
                <a:gd name="T42" fmla="*/ 79 w 134"/>
                <a:gd name="T43" fmla="*/ 5 h 128"/>
                <a:gd name="T44" fmla="*/ 96 w 134"/>
                <a:gd name="T45" fmla="*/ 7 h 128"/>
                <a:gd name="T46" fmla="*/ 111 w 134"/>
                <a:gd name="T47" fmla="*/ 17 h 128"/>
                <a:gd name="T48" fmla="*/ 121 w 134"/>
                <a:gd name="T49" fmla="*/ 32 h 128"/>
                <a:gd name="T50" fmla="*/ 123 w 134"/>
                <a:gd name="T51" fmla="*/ 49 h 128"/>
                <a:gd name="T52" fmla="*/ 119 w 134"/>
                <a:gd name="T53" fmla="*/ 68 h 128"/>
                <a:gd name="T54" fmla="*/ 108 w 134"/>
                <a:gd name="T55" fmla="*/ 84 h 128"/>
                <a:gd name="T56" fmla="*/ 83 w 134"/>
                <a:gd name="T57" fmla="*/ 99 h 128"/>
                <a:gd name="T58" fmla="*/ 78 w 134"/>
                <a:gd name="T59" fmla="*/ 99 h 128"/>
                <a:gd name="T60" fmla="*/ 77 w 134"/>
                <a:gd name="T61" fmla="*/ 99 h 128"/>
                <a:gd name="T62" fmla="*/ 77 w 134"/>
                <a:gd name="T63" fmla="*/ 99 h 128"/>
                <a:gd name="T64" fmla="*/ 29 w 134"/>
                <a:gd name="T65" fmla="*/ 51 h 128"/>
                <a:gd name="T66" fmla="*/ 29 w 134"/>
                <a:gd name="T67" fmla="*/ 50 h 128"/>
                <a:gd name="T68" fmla="*/ 18 w 134"/>
                <a:gd name="T69" fmla="*/ 123 h 128"/>
                <a:gd name="T70" fmla="*/ 5 w 134"/>
                <a:gd name="T71" fmla="*/ 110 h 128"/>
                <a:gd name="T72" fmla="*/ 30 w 134"/>
                <a:gd name="T73" fmla="*/ 85 h 128"/>
                <a:gd name="T74" fmla="*/ 30 w 134"/>
                <a:gd name="T75" fmla="*/ 82 h 128"/>
                <a:gd name="T76" fmla="*/ 29 w 134"/>
                <a:gd name="T77" fmla="*/ 61 h 128"/>
                <a:gd name="T78" fmla="*/ 29 w 134"/>
                <a:gd name="T79" fmla="*/ 57 h 128"/>
                <a:gd name="T80" fmla="*/ 71 w 134"/>
                <a:gd name="T81" fmla="*/ 99 h 128"/>
                <a:gd name="T82" fmla="*/ 67 w 134"/>
                <a:gd name="T83" fmla="*/ 99 h 128"/>
                <a:gd name="T84" fmla="*/ 46 w 134"/>
                <a:gd name="T85" fmla="*/ 98 h 128"/>
                <a:gd name="T86" fmla="*/ 43 w 134"/>
                <a:gd name="T87" fmla="*/ 98 h 128"/>
                <a:gd name="T88" fmla="*/ 18 w 134"/>
                <a:gd name="T8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4" h="128">
                  <a:moveTo>
                    <a:pt x="45" y="102"/>
                  </a:moveTo>
                  <a:cubicBezTo>
                    <a:pt x="46" y="102"/>
                    <a:pt x="60" y="104"/>
                    <a:pt x="72" y="104"/>
                  </a:cubicBezTo>
                  <a:cubicBezTo>
                    <a:pt x="72" y="104"/>
                    <a:pt x="72" y="104"/>
                    <a:pt x="72" y="104"/>
                  </a:cubicBezTo>
                  <a:cubicBezTo>
                    <a:pt x="77" y="104"/>
                    <a:pt x="81" y="103"/>
                    <a:pt x="84" y="103"/>
                  </a:cubicBezTo>
                  <a:cubicBezTo>
                    <a:pt x="93" y="101"/>
                    <a:pt x="102" y="96"/>
                    <a:pt x="111" y="87"/>
                  </a:cubicBezTo>
                  <a:cubicBezTo>
                    <a:pt x="132" y="66"/>
                    <a:pt x="134" y="33"/>
                    <a:pt x="114" y="14"/>
                  </a:cubicBezTo>
                  <a:cubicBezTo>
                    <a:pt x="106" y="5"/>
                    <a:pt x="94" y="0"/>
                    <a:pt x="81" y="0"/>
                  </a:cubicBezTo>
                  <a:cubicBezTo>
                    <a:pt x="66" y="0"/>
                    <a:pt x="52" y="6"/>
                    <a:pt x="41" y="17"/>
                  </a:cubicBezTo>
                  <a:cubicBezTo>
                    <a:pt x="32" y="26"/>
                    <a:pt x="27" y="35"/>
                    <a:pt x="25" y="44"/>
                  </a:cubicBezTo>
                  <a:cubicBezTo>
                    <a:pt x="23" y="55"/>
                    <a:pt x="26" y="82"/>
                    <a:pt x="26" y="83"/>
                  </a:cubicBezTo>
                  <a:cubicBezTo>
                    <a:pt x="26" y="83"/>
                    <a:pt x="26" y="83"/>
                    <a:pt x="26" y="83"/>
                  </a:cubicBezTo>
                  <a:cubicBezTo>
                    <a:pt x="1" y="108"/>
                    <a:pt x="1" y="108"/>
                    <a:pt x="1" y="108"/>
                  </a:cubicBezTo>
                  <a:cubicBezTo>
                    <a:pt x="0" y="109"/>
                    <a:pt x="0" y="109"/>
                    <a:pt x="0" y="110"/>
                  </a:cubicBezTo>
                  <a:cubicBezTo>
                    <a:pt x="0" y="111"/>
                    <a:pt x="0" y="111"/>
                    <a:pt x="1" y="112"/>
                  </a:cubicBezTo>
                  <a:cubicBezTo>
                    <a:pt x="16" y="127"/>
                    <a:pt x="16" y="127"/>
                    <a:pt x="16" y="127"/>
                  </a:cubicBezTo>
                  <a:cubicBezTo>
                    <a:pt x="17" y="128"/>
                    <a:pt x="19" y="128"/>
                    <a:pt x="20" y="127"/>
                  </a:cubicBezTo>
                  <a:cubicBezTo>
                    <a:pt x="45" y="102"/>
                    <a:pt x="45" y="102"/>
                    <a:pt x="45" y="102"/>
                  </a:cubicBezTo>
                  <a:close/>
                  <a:moveTo>
                    <a:pt x="29" y="50"/>
                  </a:moveTo>
                  <a:cubicBezTo>
                    <a:pt x="29" y="48"/>
                    <a:pt x="29" y="47"/>
                    <a:pt x="29" y="45"/>
                  </a:cubicBezTo>
                  <a:cubicBezTo>
                    <a:pt x="31" y="37"/>
                    <a:pt x="36" y="29"/>
                    <a:pt x="44" y="20"/>
                  </a:cubicBezTo>
                  <a:cubicBezTo>
                    <a:pt x="49" y="16"/>
                    <a:pt x="54" y="12"/>
                    <a:pt x="60" y="9"/>
                  </a:cubicBezTo>
                  <a:cubicBezTo>
                    <a:pt x="66" y="6"/>
                    <a:pt x="72" y="5"/>
                    <a:pt x="79" y="5"/>
                  </a:cubicBezTo>
                  <a:cubicBezTo>
                    <a:pt x="85" y="4"/>
                    <a:pt x="91" y="5"/>
                    <a:pt x="96" y="7"/>
                  </a:cubicBezTo>
                  <a:cubicBezTo>
                    <a:pt x="102" y="9"/>
                    <a:pt x="107" y="13"/>
                    <a:pt x="111" y="17"/>
                  </a:cubicBezTo>
                  <a:cubicBezTo>
                    <a:pt x="116" y="21"/>
                    <a:pt x="119" y="26"/>
                    <a:pt x="121" y="32"/>
                  </a:cubicBezTo>
                  <a:cubicBezTo>
                    <a:pt x="123" y="37"/>
                    <a:pt x="124" y="43"/>
                    <a:pt x="123" y="49"/>
                  </a:cubicBezTo>
                  <a:cubicBezTo>
                    <a:pt x="123" y="56"/>
                    <a:pt x="122" y="62"/>
                    <a:pt x="119" y="68"/>
                  </a:cubicBezTo>
                  <a:cubicBezTo>
                    <a:pt x="116" y="74"/>
                    <a:pt x="112" y="79"/>
                    <a:pt x="108" y="84"/>
                  </a:cubicBezTo>
                  <a:cubicBezTo>
                    <a:pt x="99" y="92"/>
                    <a:pt x="91" y="97"/>
                    <a:pt x="83" y="99"/>
                  </a:cubicBezTo>
                  <a:cubicBezTo>
                    <a:pt x="81" y="99"/>
                    <a:pt x="80" y="99"/>
                    <a:pt x="78" y="99"/>
                  </a:cubicBezTo>
                  <a:cubicBezTo>
                    <a:pt x="77" y="99"/>
                    <a:pt x="77" y="99"/>
                    <a:pt x="77" y="99"/>
                  </a:cubicBezTo>
                  <a:cubicBezTo>
                    <a:pt x="77" y="99"/>
                    <a:pt x="77" y="99"/>
                    <a:pt x="77" y="99"/>
                  </a:cubicBezTo>
                  <a:cubicBezTo>
                    <a:pt x="29" y="51"/>
                    <a:pt x="29" y="51"/>
                    <a:pt x="29" y="51"/>
                  </a:cubicBezTo>
                  <a:lnTo>
                    <a:pt x="29" y="50"/>
                  </a:lnTo>
                  <a:close/>
                  <a:moveTo>
                    <a:pt x="18" y="123"/>
                  </a:moveTo>
                  <a:cubicBezTo>
                    <a:pt x="5" y="110"/>
                    <a:pt x="5" y="110"/>
                    <a:pt x="5" y="110"/>
                  </a:cubicBezTo>
                  <a:cubicBezTo>
                    <a:pt x="30" y="85"/>
                    <a:pt x="30" y="85"/>
                    <a:pt x="30" y="85"/>
                  </a:cubicBezTo>
                  <a:cubicBezTo>
                    <a:pt x="30" y="82"/>
                    <a:pt x="30" y="82"/>
                    <a:pt x="30" y="82"/>
                  </a:cubicBezTo>
                  <a:cubicBezTo>
                    <a:pt x="30" y="77"/>
                    <a:pt x="29" y="69"/>
                    <a:pt x="29" y="61"/>
                  </a:cubicBezTo>
                  <a:cubicBezTo>
                    <a:pt x="29" y="57"/>
                    <a:pt x="29" y="57"/>
                    <a:pt x="29" y="57"/>
                  </a:cubicBezTo>
                  <a:cubicBezTo>
                    <a:pt x="71" y="99"/>
                    <a:pt x="71" y="99"/>
                    <a:pt x="71" y="99"/>
                  </a:cubicBezTo>
                  <a:cubicBezTo>
                    <a:pt x="67" y="99"/>
                    <a:pt x="67" y="99"/>
                    <a:pt x="67" y="99"/>
                  </a:cubicBezTo>
                  <a:cubicBezTo>
                    <a:pt x="59" y="99"/>
                    <a:pt x="50" y="98"/>
                    <a:pt x="46" y="98"/>
                  </a:cubicBezTo>
                  <a:cubicBezTo>
                    <a:pt x="43" y="98"/>
                    <a:pt x="43" y="98"/>
                    <a:pt x="43" y="98"/>
                  </a:cubicBezTo>
                  <a:lnTo>
                    <a:pt x="18"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6" name="Freeform 56"/>
            <p:cNvSpPr>
              <a:spLocks noEditPoints="1"/>
            </p:cNvSpPr>
            <p:nvPr/>
          </p:nvSpPr>
          <p:spPr bwMode="auto">
            <a:xfrm>
              <a:off x="5806" y="2311"/>
              <a:ext cx="303" cy="304"/>
            </a:xfrm>
            <a:custGeom>
              <a:avLst/>
              <a:gdLst>
                <a:gd name="T0" fmla="*/ 128 w 128"/>
                <a:gd name="T1" fmla="*/ 35 h 128"/>
                <a:gd name="T2" fmla="*/ 55 w 128"/>
                <a:gd name="T3" fmla="*/ 17 h 128"/>
                <a:gd name="T4" fmla="*/ 34 w 128"/>
                <a:gd name="T5" fmla="*/ 83 h 128"/>
                <a:gd name="T6" fmla="*/ 1 w 128"/>
                <a:gd name="T7" fmla="*/ 117 h 128"/>
                <a:gd name="T8" fmla="*/ 45 w 128"/>
                <a:gd name="T9" fmla="*/ 96 h 128"/>
                <a:gd name="T10" fmla="*/ 50 w 128"/>
                <a:gd name="T11" fmla="*/ 83 h 128"/>
                <a:gd name="T12" fmla="*/ 32 w 128"/>
                <a:gd name="T13" fmla="*/ 88 h 128"/>
                <a:gd name="T14" fmla="*/ 65 w 128"/>
                <a:gd name="T15" fmla="*/ 77 h 128"/>
                <a:gd name="T16" fmla="*/ 79 w 128"/>
                <a:gd name="T17" fmla="*/ 56 h 128"/>
                <a:gd name="T18" fmla="*/ 79 w 128"/>
                <a:gd name="T19" fmla="*/ 56 h 128"/>
                <a:gd name="T20" fmla="*/ 83 w 128"/>
                <a:gd name="T21" fmla="*/ 53 h 128"/>
                <a:gd name="T22" fmla="*/ 83 w 128"/>
                <a:gd name="T23" fmla="*/ 74 h 128"/>
                <a:gd name="T24" fmla="*/ 93 w 128"/>
                <a:gd name="T25" fmla="*/ 48 h 128"/>
                <a:gd name="T26" fmla="*/ 96 w 128"/>
                <a:gd name="T27" fmla="*/ 45 h 128"/>
                <a:gd name="T28" fmla="*/ 96 w 128"/>
                <a:gd name="T29" fmla="*/ 45 h 128"/>
                <a:gd name="T30" fmla="*/ 114 w 128"/>
                <a:gd name="T31" fmla="*/ 42 h 128"/>
                <a:gd name="T32" fmla="*/ 104 w 128"/>
                <a:gd name="T33" fmla="*/ 17 h 128"/>
                <a:gd name="T34" fmla="*/ 93 w 128"/>
                <a:gd name="T35" fmla="*/ 42 h 128"/>
                <a:gd name="T36" fmla="*/ 83 w 128"/>
                <a:gd name="T37" fmla="*/ 32 h 128"/>
                <a:gd name="T38" fmla="*/ 83 w 128"/>
                <a:gd name="T39" fmla="*/ 32 h 128"/>
                <a:gd name="T40" fmla="*/ 72 w 128"/>
                <a:gd name="T41" fmla="*/ 27 h 128"/>
                <a:gd name="T42" fmla="*/ 54 w 128"/>
                <a:gd name="T43" fmla="*/ 45 h 128"/>
                <a:gd name="T44" fmla="*/ 51 w 128"/>
                <a:gd name="T45" fmla="*/ 63 h 128"/>
                <a:gd name="T46" fmla="*/ 62 w 128"/>
                <a:gd name="T47" fmla="*/ 59 h 128"/>
                <a:gd name="T48" fmla="*/ 62 w 128"/>
                <a:gd name="T49" fmla="*/ 59 h 128"/>
                <a:gd name="T50" fmla="*/ 83 w 128"/>
                <a:gd name="T51" fmla="*/ 80 h 128"/>
                <a:gd name="T52" fmla="*/ 92 w 128"/>
                <a:gd name="T53" fmla="*/ 81 h 128"/>
                <a:gd name="T54" fmla="*/ 93 w 128"/>
                <a:gd name="T55" fmla="*/ 69 h 128"/>
                <a:gd name="T56" fmla="*/ 107 w 128"/>
                <a:gd name="T57" fmla="*/ 70 h 128"/>
                <a:gd name="T58" fmla="*/ 104 w 128"/>
                <a:gd name="T59" fmla="*/ 59 h 128"/>
                <a:gd name="T60" fmla="*/ 115 w 128"/>
                <a:gd name="T61" fmla="*/ 61 h 128"/>
                <a:gd name="T62" fmla="*/ 119 w 128"/>
                <a:gd name="T63" fmla="*/ 53 h 128"/>
                <a:gd name="T64" fmla="*/ 121 w 128"/>
                <a:gd name="T65" fmla="*/ 49 h 128"/>
                <a:gd name="T66" fmla="*/ 122 w 128"/>
                <a:gd name="T67" fmla="*/ 23 h 128"/>
                <a:gd name="T68" fmla="*/ 121 w 128"/>
                <a:gd name="T69" fmla="*/ 21 h 128"/>
                <a:gd name="T70" fmla="*/ 118 w 128"/>
                <a:gd name="T71" fmla="*/ 16 h 128"/>
                <a:gd name="T72" fmla="*/ 111 w 128"/>
                <a:gd name="T73" fmla="*/ 9 h 128"/>
                <a:gd name="T74" fmla="*/ 107 w 128"/>
                <a:gd name="T75" fmla="*/ 7 h 128"/>
                <a:gd name="T76" fmla="*/ 100 w 128"/>
                <a:gd name="T77" fmla="*/ 14 h 128"/>
                <a:gd name="T78" fmla="*/ 100 w 128"/>
                <a:gd name="T79" fmla="*/ 14 h 128"/>
                <a:gd name="T80" fmla="*/ 83 w 128"/>
                <a:gd name="T81" fmla="*/ 11 h 128"/>
                <a:gd name="T82" fmla="*/ 73 w 128"/>
                <a:gd name="T83" fmla="*/ 10 h 128"/>
                <a:gd name="T84" fmla="*/ 72 w 128"/>
                <a:gd name="T85" fmla="*/ 21 h 128"/>
                <a:gd name="T86" fmla="*/ 58 w 128"/>
                <a:gd name="T87" fmla="*/ 21 h 128"/>
                <a:gd name="T88" fmla="*/ 62 w 128"/>
                <a:gd name="T89" fmla="*/ 32 h 128"/>
                <a:gd name="T90" fmla="*/ 51 w 128"/>
                <a:gd name="T91" fmla="*/ 29 h 128"/>
                <a:gd name="T92" fmla="*/ 46 w 128"/>
                <a:gd name="T93" fmla="*/ 37 h 128"/>
                <a:gd name="T94" fmla="*/ 45 w 128"/>
                <a:gd name="T95" fmla="*/ 42 h 128"/>
                <a:gd name="T96" fmla="*/ 43 w 128"/>
                <a:gd name="T97" fmla="*/ 65 h 128"/>
                <a:gd name="T98" fmla="*/ 50 w 128"/>
                <a:gd name="T99" fmla="*/ 7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8" h="128">
                  <a:moveTo>
                    <a:pt x="72" y="91"/>
                  </a:moveTo>
                  <a:cubicBezTo>
                    <a:pt x="73" y="90"/>
                    <a:pt x="73" y="90"/>
                    <a:pt x="73" y="90"/>
                  </a:cubicBezTo>
                  <a:cubicBezTo>
                    <a:pt x="86" y="90"/>
                    <a:pt x="100" y="84"/>
                    <a:pt x="111" y="73"/>
                  </a:cubicBezTo>
                  <a:cubicBezTo>
                    <a:pt x="121" y="62"/>
                    <a:pt x="128" y="49"/>
                    <a:pt x="128" y="35"/>
                  </a:cubicBezTo>
                  <a:cubicBezTo>
                    <a:pt x="128" y="35"/>
                    <a:pt x="128" y="35"/>
                    <a:pt x="128" y="35"/>
                  </a:cubicBezTo>
                  <a:cubicBezTo>
                    <a:pt x="128" y="25"/>
                    <a:pt x="125" y="16"/>
                    <a:pt x="118" y="10"/>
                  </a:cubicBezTo>
                  <a:cubicBezTo>
                    <a:pt x="112" y="3"/>
                    <a:pt x="104" y="0"/>
                    <a:pt x="94" y="0"/>
                  </a:cubicBezTo>
                  <a:cubicBezTo>
                    <a:pt x="80" y="0"/>
                    <a:pt x="66" y="6"/>
                    <a:pt x="55" y="17"/>
                  </a:cubicBezTo>
                  <a:cubicBezTo>
                    <a:pt x="37" y="36"/>
                    <a:pt x="32" y="62"/>
                    <a:pt x="45" y="78"/>
                  </a:cubicBezTo>
                  <a:cubicBezTo>
                    <a:pt x="45" y="79"/>
                    <a:pt x="45" y="79"/>
                    <a:pt x="45" y="79"/>
                  </a:cubicBezTo>
                  <a:cubicBezTo>
                    <a:pt x="38" y="87"/>
                    <a:pt x="38" y="87"/>
                    <a:pt x="38" y="87"/>
                  </a:cubicBezTo>
                  <a:cubicBezTo>
                    <a:pt x="34" y="83"/>
                    <a:pt x="34" y="83"/>
                    <a:pt x="34" y="83"/>
                  </a:cubicBezTo>
                  <a:cubicBezTo>
                    <a:pt x="34" y="83"/>
                    <a:pt x="33" y="83"/>
                    <a:pt x="32" y="83"/>
                  </a:cubicBezTo>
                  <a:cubicBezTo>
                    <a:pt x="32" y="83"/>
                    <a:pt x="31" y="83"/>
                    <a:pt x="31" y="83"/>
                  </a:cubicBezTo>
                  <a:cubicBezTo>
                    <a:pt x="1" y="114"/>
                    <a:pt x="1" y="114"/>
                    <a:pt x="1" y="114"/>
                  </a:cubicBezTo>
                  <a:cubicBezTo>
                    <a:pt x="0" y="115"/>
                    <a:pt x="0" y="116"/>
                    <a:pt x="1" y="117"/>
                  </a:cubicBezTo>
                  <a:cubicBezTo>
                    <a:pt x="11" y="127"/>
                    <a:pt x="11" y="127"/>
                    <a:pt x="11" y="127"/>
                  </a:cubicBezTo>
                  <a:cubicBezTo>
                    <a:pt x="12" y="128"/>
                    <a:pt x="13" y="128"/>
                    <a:pt x="14" y="127"/>
                  </a:cubicBezTo>
                  <a:cubicBezTo>
                    <a:pt x="45" y="97"/>
                    <a:pt x="45" y="97"/>
                    <a:pt x="45" y="97"/>
                  </a:cubicBezTo>
                  <a:cubicBezTo>
                    <a:pt x="45" y="97"/>
                    <a:pt x="45" y="96"/>
                    <a:pt x="45" y="96"/>
                  </a:cubicBezTo>
                  <a:cubicBezTo>
                    <a:pt x="45" y="95"/>
                    <a:pt x="45" y="94"/>
                    <a:pt x="45" y="94"/>
                  </a:cubicBezTo>
                  <a:cubicBezTo>
                    <a:pt x="41" y="90"/>
                    <a:pt x="41" y="90"/>
                    <a:pt x="41" y="90"/>
                  </a:cubicBezTo>
                  <a:cubicBezTo>
                    <a:pt x="49" y="83"/>
                    <a:pt x="49" y="83"/>
                    <a:pt x="49" y="83"/>
                  </a:cubicBezTo>
                  <a:cubicBezTo>
                    <a:pt x="50" y="83"/>
                    <a:pt x="50" y="83"/>
                    <a:pt x="50" y="83"/>
                  </a:cubicBezTo>
                  <a:cubicBezTo>
                    <a:pt x="56" y="88"/>
                    <a:pt x="63" y="91"/>
                    <a:pt x="72" y="91"/>
                  </a:cubicBezTo>
                  <a:close/>
                  <a:moveTo>
                    <a:pt x="13" y="123"/>
                  </a:moveTo>
                  <a:cubicBezTo>
                    <a:pt x="5" y="115"/>
                    <a:pt x="5" y="115"/>
                    <a:pt x="5" y="115"/>
                  </a:cubicBezTo>
                  <a:cubicBezTo>
                    <a:pt x="32" y="88"/>
                    <a:pt x="32" y="88"/>
                    <a:pt x="32" y="88"/>
                  </a:cubicBezTo>
                  <a:cubicBezTo>
                    <a:pt x="40" y="96"/>
                    <a:pt x="40" y="96"/>
                    <a:pt x="40" y="96"/>
                  </a:cubicBezTo>
                  <a:lnTo>
                    <a:pt x="13" y="123"/>
                  </a:lnTo>
                  <a:close/>
                  <a:moveTo>
                    <a:pt x="72" y="84"/>
                  </a:moveTo>
                  <a:cubicBezTo>
                    <a:pt x="65" y="77"/>
                    <a:pt x="65" y="77"/>
                    <a:pt x="65" y="77"/>
                  </a:cubicBezTo>
                  <a:cubicBezTo>
                    <a:pt x="72" y="69"/>
                    <a:pt x="72" y="69"/>
                    <a:pt x="72" y="69"/>
                  </a:cubicBezTo>
                  <a:cubicBezTo>
                    <a:pt x="79" y="77"/>
                    <a:pt x="79" y="77"/>
                    <a:pt x="79" y="77"/>
                  </a:cubicBezTo>
                  <a:lnTo>
                    <a:pt x="72" y="84"/>
                  </a:lnTo>
                  <a:close/>
                  <a:moveTo>
                    <a:pt x="79" y="56"/>
                  </a:moveTo>
                  <a:cubicBezTo>
                    <a:pt x="72" y="63"/>
                    <a:pt x="72" y="63"/>
                    <a:pt x="72" y="63"/>
                  </a:cubicBezTo>
                  <a:cubicBezTo>
                    <a:pt x="65" y="56"/>
                    <a:pt x="65" y="56"/>
                    <a:pt x="65" y="56"/>
                  </a:cubicBezTo>
                  <a:cubicBezTo>
                    <a:pt x="72" y="48"/>
                    <a:pt x="72" y="48"/>
                    <a:pt x="72" y="48"/>
                  </a:cubicBezTo>
                  <a:lnTo>
                    <a:pt x="79" y="56"/>
                  </a:lnTo>
                  <a:close/>
                  <a:moveTo>
                    <a:pt x="75" y="45"/>
                  </a:moveTo>
                  <a:cubicBezTo>
                    <a:pt x="83" y="38"/>
                    <a:pt x="83" y="38"/>
                    <a:pt x="83" y="38"/>
                  </a:cubicBezTo>
                  <a:cubicBezTo>
                    <a:pt x="90" y="45"/>
                    <a:pt x="90" y="45"/>
                    <a:pt x="90" y="45"/>
                  </a:cubicBezTo>
                  <a:cubicBezTo>
                    <a:pt x="83" y="53"/>
                    <a:pt x="83" y="53"/>
                    <a:pt x="83" y="53"/>
                  </a:cubicBezTo>
                  <a:lnTo>
                    <a:pt x="75" y="45"/>
                  </a:lnTo>
                  <a:close/>
                  <a:moveTo>
                    <a:pt x="83" y="59"/>
                  </a:moveTo>
                  <a:cubicBezTo>
                    <a:pt x="90" y="66"/>
                    <a:pt x="90" y="66"/>
                    <a:pt x="90" y="66"/>
                  </a:cubicBezTo>
                  <a:cubicBezTo>
                    <a:pt x="83" y="74"/>
                    <a:pt x="83" y="74"/>
                    <a:pt x="83" y="74"/>
                  </a:cubicBezTo>
                  <a:cubicBezTo>
                    <a:pt x="75" y="66"/>
                    <a:pt x="75" y="66"/>
                    <a:pt x="75" y="66"/>
                  </a:cubicBezTo>
                  <a:lnTo>
                    <a:pt x="83" y="59"/>
                  </a:lnTo>
                  <a:close/>
                  <a:moveTo>
                    <a:pt x="86" y="56"/>
                  </a:moveTo>
                  <a:cubicBezTo>
                    <a:pt x="93" y="48"/>
                    <a:pt x="93" y="48"/>
                    <a:pt x="93" y="48"/>
                  </a:cubicBezTo>
                  <a:cubicBezTo>
                    <a:pt x="100" y="56"/>
                    <a:pt x="100" y="56"/>
                    <a:pt x="100" y="56"/>
                  </a:cubicBezTo>
                  <a:cubicBezTo>
                    <a:pt x="93" y="63"/>
                    <a:pt x="93" y="63"/>
                    <a:pt x="93" y="63"/>
                  </a:cubicBezTo>
                  <a:lnTo>
                    <a:pt x="86" y="56"/>
                  </a:lnTo>
                  <a:close/>
                  <a:moveTo>
                    <a:pt x="96" y="45"/>
                  </a:moveTo>
                  <a:cubicBezTo>
                    <a:pt x="104" y="38"/>
                    <a:pt x="104" y="38"/>
                    <a:pt x="104" y="38"/>
                  </a:cubicBezTo>
                  <a:cubicBezTo>
                    <a:pt x="111" y="45"/>
                    <a:pt x="111" y="45"/>
                    <a:pt x="111" y="45"/>
                  </a:cubicBezTo>
                  <a:cubicBezTo>
                    <a:pt x="104" y="53"/>
                    <a:pt x="104" y="53"/>
                    <a:pt x="104" y="53"/>
                  </a:cubicBezTo>
                  <a:lnTo>
                    <a:pt x="96" y="45"/>
                  </a:lnTo>
                  <a:close/>
                  <a:moveTo>
                    <a:pt x="107" y="35"/>
                  </a:moveTo>
                  <a:cubicBezTo>
                    <a:pt x="114" y="27"/>
                    <a:pt x="114" y="27"/>
                    <a:pt x="114" y="27"/>
                  </a:cubicBezTo>
                  <a:cubicBezTo>
                    <a:pt x="121" y="35"/>
                    <a:pt x="121" y="35"/>
                    <a:pt x="121" y="35"/>
                  </a:cubicBezTo>
                  <a:cubicBezTo>
                    <a:pt x="114" y="42"/>
                    <a:pt x="114" y="42"/>
                    <a:pt x="114" y="42"/>
                  </a:cubicBezTo>
                  <a:lnTo>
                    <a:pt x="107" y="35"/>
                  </a:lnTo>
                  <a:close/>
                  <a:moveTo>
                    <a:pt x="104" y="32"/>
                  </a:moveTo>
                  <a:cubicBezTo>
                    <a:pt x="96" y="24"/>
                    <a:pt x="96" y="24"/>
                    <a:pt x="96" y="24"/>
                  </a:cubicBezTo>
                  <a:cubicBezTo>
                    <a:pt x="104" y="17"/>
                    <a:pt x="104" y="17"/>
                    <a:pt x="104" y="17"/>
                  </a:cubicBezTo>
                  <a:cubicBezTo>
                    <a:pt x="111" y="24"/>
                    <a:pt x="111" y="24"/>
                    <a:pt x="111" y="24"/>
                  </a:cubicBezTo>
                  <a:lnTo>
                    <a:pt x="104" y="32"/>
                  </a:lnTo>
                  <a:close/>
                  <a:moveTo>
                    <a:pt x="100" y="35"/>
                  </a:moveTo>
                  <a:cubicBezTo>
                    <a:pt x="93" y="42"/>
                    <a:pt x="93" y="42"/>
                    <a:pt x="93" y="42"/>
                  </a:cubicBezTo>
                  <a:cubicBezTo>
                    <a:pt x="86" y="35"/>
                    <a:pt x="86" y="35"/>
                    <a:pt x="86" y="35"/>
                  </a:cubicBezTo>
                  <a:cubicBezTo>
                    <a:pt x="93" y="27"/>
                    <a:pt x="93" y="27"/>
                    <a:pt x="93" y="27"/>
                  </a:cubicBezTo>
                  <a:lnTo>
                    <a:pt x="100" y="35"/>
                  </a:lnTo>
                  <a:close/>
                  <a:moveTo>
                    <a:pt x="83" y="32"/>
                  </a:moveTo>
                  <a:cubicBezTo>
                    <a:pt x="75" y="24"/>
                    <a:pt x="75" y="24"/>
                    <a:pt x="75" y="24"/>
                  </a:cubicBezTo>
                  <a:cubicBezTo>
                    <a:pt x="83" y="17"/>
                    <a:pt x="83" y="17"/>
                    <a:pt x="83" y="17"/>
                  </a:cubicBezTo>
                  <a:cubicBezTo>
                    <a:pt x="90" y="24"/>
                    <a:pt x="90" y="24"/>
                    <a:pt x="90" y="24"/>
                  </a:cubicBezTo>
                  <a:lnTo>
                    <a:pt x="83" y="32"/>
                  </a:lnTo>
                  <a:close/>
                  <a:moveTo>
                    <a:pt x="79" y="35"/>
                  </a:moveTo>
                  <a:cubicBezTo>
                    <a:pt x="72" y="42"/>
                    <a:pt x="72" y="42"/>
                    <a:pt x="72" y="42"/>
                  </a:cubicBezTo>
                  <a:cubicBezTo>
                    <a:pt x="65" y="35"/>
                    <a:pt x="65" y="35"/>
                    <a:pt x="65" y="35"/>
                  </a:cubicBezTo>
                  <a:cubicBezTo>
                    <a:pt x="72" y="27"/>
                    <a:pt x="72" y="27"/>
                    <a:pt x="72" y="27"/>
                  </a:cubicBezTo>
                  <a:lnTo>
                    <a:pt x="79" y="35"/>
                  </a:lnTo>
                  <a:close/>
                  <a:moveTo>
                    <a:pt x="69" y="45"/>
                  </a:moveTo>
                  <a:cubicBezTo>
                    <a:pt x="62" y="53"/>
                    <a:pt x="62" y="53"/>
                    <a:pt x="62" y="53"/>
                  </a:cubicBezTo>
                  <a:cubicBezTo>
                    <a:pt x="54" y="45"/>
                    <a:pt x="54" y="45"/>
                    <a:pt x="54" y="45"/>
                  </a:cubicBezTo>
                  <a:cubicBezTo>
                    <a:pt x="62" y="38"/>
                    <a:pt x="62" y="38"/>
                    <a:pt x="62" y="38"/>
                  </a:cubicBezTo>
                  <a:lnTo>
                    <a:pt x="69" y="45"/>
                  </a:lnTo>
                  <a:close/>
                  <a:moveTo>
                    <a:pt x="59" y="56"/>
                  </a:moveTo>
                  <a:cubicBezTo>
                    <a:pt x="51" y="63"/>
                    <a:pt x="51" y="63"/>
                    <a:pt x="51" y="63"/>
                  </a:cubicBezTo>
                  <a:cubicBezTo>
                    <a:pt x="44" y="56"/>
                    <a:pt x="44" y="56"/>
                    <a:pt x="44" y="56"/>
                  </a:cubicBezTo>
                  <a:cubicBezTo>
                    <a:pt x="51" y="48"/>
                    <a:pt x="51" y="48"/>
                    <a:pt x="51" y="48"/>
                  </a:cubicBezTo>
                  <a:lnTo>
                    <a:pt x="59" y="56"/>
                  </a:lnTo>
                  <a:close/>
                  <a:moveTo>
                    <a:pt x="62" y="59"/>
                  </a:moveTo>
                  <a:cubicBezTo>
                    <a:pt x="69" y="66"/>
                    <a:pt x="69" y="66"/>
                    <a:pt x="69" y="66"/>
                  </a:cubicBezTo>
                  <a:cubicBezTo>
                    <a:pt x="62" y="74"/>
                    <a:pt x="62" y="74"/>
                    <a:pt x="62" y="74"/>
                  </a:cubicBezTo>
                  <a:cubicBezTo>
                    <a:pt x="54" y="66"/>
                    <a:pt x="54" y="66"/>
                    <a:pt x="54" y="66"/>
                  </a:cubicBezTo>
                  <a:lnTo>
                    <a:pt x="62" y="59"/>
                  </a:lnTo>
                  <a:close/>
                  <a:moveTo>
                    <a:pt x="84" y="84"/>
                  </a:moveTo>
                  <a:cubicBezTo>
                    <a:pt x="83" y="84"/>
                    <a:pt x="82" y="85"/>
                    <a:pt x="82" y="85"/>
                  </a:cubicBezTo>
                  <a:cubicBezTo>
                    <a:pt x="77" y="86"/>
                    <a:pt x="77" y="86"/>
                    <a:pt x="77" y="86"/>
                  </a:cubicBezTo>
                  <a:cubicBezTo>
                    <a:pt x="83" y="80"/>
                    <a:pt x="83" y="80"/>
                    <a:pt x="83" y="80"/>
                  </a:cubicBezTo>
                  <a:cubicBezTo>
                    <a:pt x="86" y="83"/>
                    <a:pt x="86" y="83"/>
                    <a:pt x="86" y="83"/>
                  </a:cubicBezTo>
                  <a:lnTo>
                    <a:pt x="84" y="84"/>
                  </a:lnTo>
                  <a:close/>
                  <a:moveTo>
                    <a:pt x="98" y="77"/>
                  </a:moveTo>
                  <a:cubicBezTo>
                    <a:pt x="97" y="78"/>
                    <a:pt x="94" y="80"/>
                    <a:pt x="92" y="81"/>
                  </a:cubicBezTo>
                  <a:cubicBezTo>
                    <a:pt x="91" y="81"/>
                    <a:pt x="91" y="81"/>
                    <a:pt x="91" y="81"/>
                  </a:cubicBezTo>
                  <a:cubicBezTo>
                    <a:pt x="90" y="81"/>
                    <a:pt x="90" y="81"/>
                    <a:pt x="90" y="81"/>
                  </a:cubicBezTo>
                  <a:cubicBezTo>
                    <a:pt x="86" y="77"/>
                    <a:pt x="86" y="77"/>
                    <a:pt x="86" y="77"/>
                  </a:cubicBezTo>
                  <a:cubicBezTo>
                    <a:pt x="93" y="69"/>
                    <a:pt x="93" y="69"/>
                    <a:pt x="93" y="69"/>
                  </a:cubicBezTo>
                  <a:cubicBezTo>
                    <a:pt x="100" y="76"/>
                    <a:pt x="100" y="76"/>
                    <a:pt x="100" y="76"/>
                  </a:cubicBezTo>
                  <a:lnTo>
                    <a:pt x="98" y="77"/>
                  </a:lnTo>
                  <a:close/>
                  <a:moveTo>
                    <a:pt x="110" y="67"/>
                  </a:moveTo>
                  <a:cubicBezTo>
                    <a:pt x="109" y="68"/>
                    <a:pt x="108" y="69"/>
                    <a:pt x="107" y="70"/>
                  </a:cubicBezTo>
                  <a:cubicBezTo>
                    <a:pt x="106" y="71"/>
                    <a:pt x="105" y="72"/>
                    <a:pt x="105" y="72"/>
                  </a:cubicBezTo>
                  <a:cubicBezTo>
                    <a:pt x="104" y="73"/>
                    <a:pt x="104" y="73"/>
                    <a:pt x="104" y="73"/>
                  </a:cubicBezTo>
                  <a:cubicBezTo>
                    <a:pt x="96" y="66"/>
                    <a:pt x="96" y="66"/>
                    <a:pt x="96" y="66"/>
                  </a:cubicBezTo>
                  <a:cubicBezTo>
                    <a:pt x="104" y="59"/>
                    <a:pt x="104" y="59"/>
                    <a:pt x="104" y="59"/>
                  </a:cubicBezTo>
                  <a:cubicBezTo>
                    <a:pt x="111" y="66"/>
                    <a:pt x="111" y="66"/>
                    <a:pt x="111" y="66"/>
                  </a:cubicBezTo>
                  <a:lnTo>
                    <a:pt x="110" y="67"/>
                  </a:lnTo>
                  <a:close/>
                  <a:moveTo>
                    <a:pt x="118" y="55"/>
                  </a:moveTo>
                  <a:cubicBezTo>
                    <a:pt x="117" y="57"/>
                    <a:pt x="116" y="59"/>
                    <a:pt x="115" y="61"/>
                  </a:cubicBezTo>
                  <a:cubicBezTo>
                    <a:pt x="114" y="62"/>
                    <a:pt x="114" y="62"/>
                    <a:pt x="114" y="62"/>
                  </a:cubicBezTo>
                  <a:cubicBezTo>
                    <a:pt x="107" y="56"/>
                    <a:pt x="107" y="56"/>
                    <a:pt x="107" y="56"/>
                  </a:cubicBezTo>
                  <a:cubicBezTo>
                    <a:pt x="114" y="48"/>
                    <a:pt x="114" y="48"/>
                    <a:pt x="114" y="48"/>
                  </a:cubicBezTo>
                  <a:cubicBezTo>
                    <a:pt x="119" y="53"/>
                    <a:pt x="119" y="53"/>
                    <a:pt x="119" y="53"/>
                  </a:cubicBezTo>
                  <a:lnTo>
                    <a:pt x="118" y="55"/>
                  </a:lnTo>
                  <a:close/>
                  <a:moveTo>
                    <a:pt x="122" y="44"/>
                  </a:moveTo>
                  <a:cubicBezTo>
                    <a:pt x="122" y="45"/>
                    <a:pt x="122" y="46"/>
                    <a:pt x="122" y="46"/>
                  </a:cubicBezTo>
                  <a:cubicBezTo>
                    <a:pt x="121" y="49"/>
                    <a:pt x="121" y="49"/>
                    <a:pt x="121" y="49"/>
                  </a:cubicBezTo>
                  <a:cubicBezTo>
                    <a:pt x="117" y="45"/>
                    <a:pt x="117" y="45"/>
                    <a:pt x="117" y="45"/>
                  </a:cubicBezTo>
                  <a:cubicBezTo>
                    <a:pt x="123" y="39"/>
                    <a:pt x="123" y="39"/>
                    <a:pt x="123" y="39"/>
                  </a:cubicBezTo>
                  <a:lnTo>
                    <a:pt x="122" y="44"/>
                  </a:lnTo>
                  <a:close/>
                  <a:moveTo>
                    <a:pt x="122" y="23"/>
                  </a:moveTo>
                  <a:cubicBezTo>
                    <a:pt x="122" y="24"/>
                    <a:pt x="122" y="25"/>
                    <a:pt x="122" y="25"/>
                  </a:cubicBezTo>
                  <a:cubicBezTo>
                    <a:pt x="124" y="31"/>
                    <a:pt x="124" y="31"/>
                    <a:pt x="124" y="31"/>
                  </a:cubicBezTo>
                  <a:cubicBezTo>
                    <a:pt x="117" y="24"/>
                    <a:pt x="117" y="24"/>
                    <a:pt x="117" y="24"/>
                  </a:cubicBezTo>
                  <a:cubicBezTo>
                    <a:pt x="121" y="21"/>
                    <a:pt x="121" y="21"/>
                    <a:pt x="121" y="21"/>
                  </a:cubicBezTo>
                  <a:lnTo>
                    <a:pt x="122" y="23"/>
                  </a:lnTo>
                  <a:close/>
                  <a:moveTo>
                    <a:pt x="112" y="10"/>
                  </a:moveTo>
                  <a:cubicBezTo>
                    <a:pt x="113" y="11"/>
                    <a:pt x="114" y="12"/>
                    <a:pt x="115" y="13"/>
                  </a:cubicBezTo>
                  <a:cubicBezTo>
                    <a:pt x="116" y="14"/>
                    <a:pt x="117" y="15"/>
                    <a:pt x="118" y="16"/>
                  </a:cubicBezTo>
                  <a:cubicBezTo>
                    <a:pt x="118" y="17"/>
                    <a:pt x="118" y="17"/>
                    <a:pt x="118" y="17"/>
                  </a:cubicBezTo>
                  <a:cubicBezTo>
                    <a:pt x="114" y="21"/>
                    <a:pt x="114" y="21"/>
                    <a:pt x="114" y="21"/>
                  </a:cubicBezTo>
                  <a:cubicBezTo>
                    <a:pt x="107" y="14"/>
                    <a:pt x="107" y="14"/>
                    <a:pt x="107" y="14"/>
                  </a:cubicBezTo>
                  <a:cubicBezTo>
                    <a:pt x="111" y="9"/>
                    <a:pt x="111" y="9"/>
                    <a:pt x="111" y="9"/>
                  </a:cubicBezTo>
                  <a:lnTo>
                    <a:pt x="112" y="10"/>
                  </a:lnTo>
                  <a:close/>
                  <a:moveTo>
                    <a:pt x="103" y="6"/>
                  </a:moveTo>
                  <a:cubicBezTo>
                    <a:pt x="103" y="6"/>
                    <a:pt x="104" y="6"/>
                    <a:pt x="105" y="6"/>
                  </a:cubicBezTo>
                  <a:cubicBezTo>
                    <a:pt x="107" y="7"/>
                    <a:pt x="107" y="7"/>
                    <a:pt x="107" y="7"/>
                  </a:cubicBezTo>
                  <a:cubicBezTo>
                    <a:pt x="104" y="11"/>
                    <a:pt x="104" y="11"/>
                    <a:pt x="104" y="11"/>
                  </a:cubicBezTo>
                  <a:cubicBezTo>
                    <a:pt x="97" y="4"/>
                    <a:pt x="97" y="4"/>
                    <a:pt x="97" y="4"/>
                  </a:cubicBezTo>
                  <a:lnTo>
                    <a:pt x="103" y="6"/>
                  </a:lnTo>
                  <a:close/>
                  <a:moveTo>
                    <a:pt x="100" y="14"/>
                  </a:moveTo>
                  <a:cubicBezTo>
                    <a:pt x="93" y="21"/>
                    <a:pt x="93" y="21"/>
                    <a:pt x="93" y="21"/>
                  </a:cubicBezTo>
                  <a:cubicBezTo>
                    <a:pt x="86" y="14"/>
                    <a:pt x="86" y="14"/>
                    <a:pt x="86" y="14"/>
                  </a:cubicBezTo>
                  <a:cubicBezTo>
                    <a:pt x="93" y="7"/>
                    <a:pt x="93" y="7"/>
                    <a:pt x="93" y="7"/>
                  </a:cubicBezTo>
                  <a:lnTo>
                    <a:pt x="100" y="14"/>
                  </a:lnTo>
                  <a:close/>
                  <a:moveTo>
                    <a:pt x="82" y="6"/>
                  </a:moveTo>
                  <a:cubicBezTo>
                    <a:pt x="82" y="6"/>
                    <a:pt x="83" y="6"/>
                    <a:pt x="84" y="6"/>
                  </a:cubicBezTo>
                  <a:cubicBezTo>
                    <a:pt x="89" y="5"/>
                    <a:pt x="89" y="5"/>
                    <a:pt x="89" y="5"/>
                  </a:cubicBezTo>
                  <a:cubicBezTo>
                    <a:pt x="83" y="11"/>
                    <a:pt x="83" y="11"/>
                    <a:pt x="83" y="11"/>
                  </a:cubicBezTo>
                  <a:cubicBezTo>
                    <a:pt x="79" y="7"/>
                    <a:pt x="79" y="7"/>
                    <a:pt x="79" y="7"/>
                  </a:cubicBezTo>
                  <a:lnTo>
                    <a:pt x="82" y="6"/>
                  </a:lnTo>
                  <a:close/>
                  <a:moveTo>
                    <a:pt x="67" y="13"/>
                  </a:moveTo>
                  <a:cubicBezTo>
                    <a:pt x="69" y="12"/>
                    <a:pt x="71" y="11"/>
                    <a:pt x="73" y="10"/>
                  </a:cubicBezTo>
                  <a:cubicBezTo>
                    <a:pt x="75" y="9"/>
                    <a:pt x="75" y="9"/>
                    <a:pt x="75" y="9"/>
                  </a:cubicBezTo>
                  <a:cubicBezTo>
                    <a:pt x="75" y="10"/>
                    <a:pt x="75" y="10"/>
                    <a:pt x="75" y="10"/>
                  </a:cubicBezTo>
                  <a:cubicBezTo>
                    <a:pt x="79" y="14"/>
                    <a:pt x="79" y="14"/>
                    <a:pt x="79" y="14"/>
                  </a:cubicBezTo>
                  <a:cubicBezTo>
                    <a:pt x="72" y="21"/>
                    <a:pt x="72" y="21"/>
                    <a:pt x="72" y="21"/>
                  </a:cubicBezTo>
                  <a:cubicBezTo>
                    <a:pt x="65" y="14"/>
                    <a:pt x="65" y="14"/>
                    <a:pt x="65" y="14"/>
                  </a:cubicBezTo>
                  <a:lnTo>
                    <a:pt x="67" y="13"/>
                  </a:lnTo>
                  <a:close/>
                  <a:moveTo>
                    <a:pt x="56" y="23"/>
                  </a:moveTo>
                  <a:cubicBezTo>
                    <a:pt x="56" y="22"/>
                    <a:pt x="57" y="22"/>
                    <a:pt x="58" y="21"/>
                  </a:cubicBezTo>
                  <a:cubicBezTo>
                    <a:pt x="59" y="20"/>
                    <a:pt x="60" y="19"/>
                    <a:pt x="61" y="18"/>
                  </a:cubicBezTo>
                  <a:cubicBezTo>
                    <a:pt x="62" y="17"/>
                    <a:pt x="62" y="17"/>
                    <a:pt x="62" y="17"/>
                  </a:cubicBezTo>
                  <a:cubicBezTo>
                    <a:pt x="69" y="24"/>
                    <a:pt x="69" y="24"/>
                    <a:pt x="69" y="24"/>
                  </a:cubicBezTo>
                  <a:cubicBezTo>
                    <a:pt x="62" y="32"/>
                    <a:pt x="62" y="32"/>
                    <a:pt x="62" y="32"/>
                  </a:cubicBezTo>
                  <a:cubicBezTo>
                    <a:pt x="55" y="24"/>
                    <a:pt x="55" y="24"/>
                    <a:pt x="55" y="24"/>
                  </a:cubicBezTo>
                  <a:lnTo>
                    <a:pt x="56" y="23"/>
                  </a:lnTo>
                  <a:close/>
                  <a:moveTo>
                    <a:pt x="47" y="36"/>
                  </a:moveTo>
                  <a:cubicBezTo>
                    <a:pt x="48" y="34"/>
                    <a:pt x="49" y="31"/>
                    <a:pt x="51" y="29"/>
                  </a:cubicBezTo>
                  <a:cubicBezTo>
                    <a:pt x="52" y="28"/>
                    <a:pt x="52" y="28"/>
                    <a:pt x="52" y="28"/>
                  </a:cubicBezTo>
                  <a:cubicBezTo>
                    <a:pt x="59" y="35"/>
                    <a:pt x="59" y="35"/>
                    <a:pt x="59" y="35"/>
                  </a:cubicBezTo>
                  <a:cubicBezTo>
                    <a:pt x="51" y="42"/>
                    <a:pt x="51" y="42"/>
                    <a:pt x="51" y="42"/>
                  </a:cubicBezTo>
                  <a:cubicBezTo>
                    <a:pt x="46" y="37"/>
                    <a:pt x="46" y="37"/>
                    <a:pt x="46" y="37"/>
                  </a:cubicBezTo>
                  <a:lnTo>
                    <a:pt x="47" y="36"/>
                  </a:lnTo>
                  <a:close/>
                  <a:moveTo>
                    <a:pt x="43" y="46"/>
                  </a:moveTo>
                  <a:cubicBezTo>
                    <a:pt x="43" y="46"/>
                    <a:pt x="44" y="45"/>
                    <a:pt x="44" y="44"/>
                  </a:cubicBezTo>
                  <a:cubicBezTo>
                    <a:pt x="45" y="42"/>
                    <a:pt x="45" y="42"/>
                    <a:pt x="45" y="42"/>
                  </a:cubicBezTo>
                  <a:cubicBezTo>
                    <a:pt x="48" y="45"/>
                    <a:pt x="48" y="45"/>
                    <a:pt x="48" y="45"/>
                  </a:cubicBezTo>
                  <a:cubicBezTo>
                    <a:pt x="42" y="51"/>
                    <a:pt x="42" y="51"/>
                    <a:pt x="42" y="51"/>
                  </a:cubicBezTo>
                  <a:lnTo>
                    <a:pt x="43" y="46"/>
                  </a:lnTo>
                  <a:close/>
                  <a:moveTo>
                    <a:pt x="43" y="65"/>
                  </a:moveTo>
                  <a:cubicBezTo>
                    <a:pt x="42" y="60"/>
                    <a:pt x="42" y="60"/>
                    <a:pt x="42" y="60"/>
                  </a:cubicBezTo>
                  <a:cubicBezTo>
                    <a:pt x="68" y="86"/>
                    <a:pt x="68" y="86"/>
                    <a:pt x="68" y="86"/>
                  </a:cubicBezTo>
                  <a:cubicBezTo>
                    <a:pt x="63" y="85"/>
                    <a:pt x="63" y="85"/>
                    <a:pt x="63" y="85"/>
                  </a:cubicBezTo>
                  <a:cubicBezTo>
                    <a:pt x="58" y="84"/>
                    <a:pt x="54" y="81"/>
                    <a:pt x="50" y="78"/>
                  </a:cubicBezTo>
                  <a:cubicBezTo>
                    <a:pt x="47" y="74"/>
                    <a:pt x="44" y="70"/>
                    <a:pt x="43"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7" name="Freeform 57"/>
            <p:cNvSpPr>
              <a:spLocks noEditPoints="1"/>
            </p:cNvSpPr>
            <p:nvPr/>
          </p:nvSpPr>
          <p:spPr bwMode="auto">
            <a:xfrm>
              <a:off x="5201" y="2309"/>
              <a:ext cx="303" cy="306"/>
            </a:xfrm>
            <a:custGeom>
              <a:avLst/>
              <a:gdLst>
                <a:gd name="T0" fmla="*/ 128 w 128"/>
                <a:gd name="T1" fmla="*/ 12 h 129"/>
                <a:gd name="T2" fmla="*/ 125 w 128"/>
                <a:gd name="T3" fmla="*/ 4 h 129"/>
                <a:gd name="T4" fmla="*/ 109 w 128"/>
                <a:gd name="T5" fmla="*/ 4 h 129"/>
                <a:gd name="T6" fmla="*/ 61 w 128"/>
                <a:gd name="T7" fmla="*/ 52 h 129"/>
                <a:gd name="T8" fmla="*/ 4 w 128"/>
                <a:gd name="T9" fmla="*/ 114 h 129"/>
                <a:gd name="T10" fmla="*/ 3 w 128"/>
                <a:gd name="T11" fmla="*/ 114 h 129"/>
                <a:gd name="T12" fmla="*/ 1 w 128"/>
                <a:gd name="T13" fmla="*/ 114 h 129"/>
                <a:gd name="T14" fmla="*/ 0 w 128"/>
                <a:gd name="T15" fmla="*/ 117 h 129"/>
                <a:gd name="T16" fmla="*/ 0 w 128"/>
                <a:gd name="T17" fmla="*/ 117 h 129"/>
                <a:gd name="T18" fmla="*/ 12 w 128"/>
                <a:gd name="T19" fmla="*/ 129 h 129"/>
                <a:gd name="T20" fmla="*/ 12 w 128"/>
                <a:gd name="T21" fmla="*/ 129 h 129"/>
                <a:gd name="T22" fmla="*/ 13 w 128"/>
                <a:gd name="T23" fmla="*/ 129 h 129"/>
                <a:gd name="T24" fmla="*/ 15 w 128"/>
                <a:gd name="T25" fmla="*/ 128 h 129"/>
                <a:gd name="T26" fmla="*/ 15 w 128"/>
                <a:gd name="T27" fmla="*/ 126 h 129"/>
                <a:gd name="T28" fmla="*/ 15 w 128"/>
                <a:gd name="T29" fmla="*/ 125 h 129"/>
                <a:gd name="T30" fmla="*/ 16 w 128"/>
                <a:gd name="T31" fmla="*/ 125 h 129"/>
                <a:gd name="T32" fmla="*/ 77 w 128"/>
                <a:gd name="T33" fmla="*/ 68 h 129"/>
                <a:gd name="T34" fmla="*/ 125 w 128"/>
                <a:gd name="T35" fmla="*/ 20 h 129"/>
                <a:gd name="T36" fmla="*/ 128 w 128"/>
                <a:gd name="T37" fmla="*/ 12 h 129"/>
                <a:gd name="T38" fmla="*/ 12 w 128"/>
                <a:gd name="T39" fmla="*/ 122 h 129"/>
                <a:gd name="T40" fmla="*/ 7 w 128"/>
                <a:gd name="T41" fmla="*/ 117 h 129"/>
                <a:gd name="T42" fmla="*/ 14 w 128"/>
                <a:gd name="T43" fmla="*/ 110 h 129"/>
                <a:gd name="T44" fmla="*/ 19 w 128"/>
                <a:gd name="T45" fmla="*/ 115 h 129"/>
                <a:gd name="T46" fmla="*/ 12 w 128"/>
                <a:gd name="T47" fmla="*/ 122 h 129"/>
                <a:gd name="T48" fmla="*/ 23 w 128"/>
                <a:gd name="T49" fmla="*/ 112 h 129"/>
                <a:gd name="T50" fmla="*/ 17 w 128"/>
                <a:gd name="T51" fmla="*/ 106 h 129"/>
                <a:gd name="T52" fmla="*/ 24 w 128"/>
                <a:gd name="T53" fmla="*/ 99 h 129"/>
                <a:gd name="T54" fmla="*/ 30 w 128"/>
                <a:gd name="T55" fmla="*/ 105 h 129"/>
                <a:gd name="T56" fmla="*/ 23 w 128"/>
                <a:gd name="T57" fmla="*/ 112 h 129"/>
                <a:gd name="T58" fmla="*/ 33 w 128"/>
                <a:gd name="T59" fmla="*/ 102 h 129"/>
                <a:gd name="T60" fmla="*/ 27 w 128"/>
                <a:gd name="T61" fmla="*/ 96 h 129"/>
                <a:gd name="T62" fmla="*/ 34 w 128"/>
                <a:gd name="T63" fmla="*/ 88 h 129"/>
                <a:gd name="T64" fmla="*/ 41 w 128"/>
                <a:gd name="T65" fmla="*/ 95 h 129"/>
                <a:gd name="T66" fmla="*/ 33 w 128"/>
                <a:gd name="T67" fmla="*/ 102 h 129"/>
                <a:gd name="T68" fmla="*/ 44 w 128"/>
                <a:gd name="T69" fmla="*/ 92 h 129"/>
                <a:gd name="T70" fmla="*/ 37 w 128"/>
                <a:gd name="T71" fmla="*/ 85 h 129"/>
                <a:gd name="T72" fmla="*/ 44 w 128"/>
                <a:gd name="T73" fmla="*/ 77 h 129"/>
                <a:gd name="T74" fmla="*/ 52 w 128"/>
                <a:gd name="T75" fmla="*/ 85 h 129"/>
                <a:gd name="T76" fmla="*/ 44 w 128"/>
                <a:gd name="T77" fmla="*/ 92 h 129"/>
                <a:gd name="T78" fmla="*/ 122 w 128"/>
                <a:gd name="T79" fmla="*/ 16 h 129"/>
                <a:gd name="T80" fmla="*/ 74 w 128"/>
                <a:gd name="T81" fmla="*/ 64 h 129"/>
                <a:gd name="T82" fmla="*/ 55 w 128"/>
                <a:gd name="T83" fmla="*/ 82 h 129"/>
                <a:gd name="T84" fmla="*/ 47 w 128"/>
                <a:gd name="T85" fmla="*/ 74 h 129"/>
                <a:gd name="T86" fmla="*/ 65 w 128"/>
                <a:gd name="T87" fmla="*/ 55 h 129"/>
                <a:gd name="T88" fmla="*/ 113 w 128"/>
                <a:gd name="T89" fmla="*/ 7 h 129"/>
                <a:gd name="T90" fmla="*/ 122 w 128"/>
                <a:gd name="T91" fmla="*/ 7 h 129"/>
                <a:gd name="T92" fmla="*/ 124 w 128"/>
                <a:gd name="T93" fmla="*/ 12 h 129"/>
                <a:gd name="T94" fmla="*/ 122 w 128"/>
                <a:gd name="T95" fmla="*/ 16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 h="129">
                  <a:moveTo>
                    <a:pt x="128" y="12"/>
                  </a:moveTo>
                  <a:cubicBezTo>
                    <a:pt x="128" y="9"/>
                    <a:pt x="127" y="6"/>
                    <a:pt x="125" y="4"/>
                  </a:cubicBezTo>
                  <a:cubicBezTo>
                    <a:pt x="121" y="0"/>
                    <a:pt x="113" y="0"/>
                    <a:pt x="109" y="4"/>
                  </a:cubicBezTo>
                  <a:cubicBezTo>
                    <a:pt x="109" y="4"/>
                    <a:pt x="66" y="47"/>
                    <a:pt x="61" y="52"/>
                  </a:cubicBezTo>
                  <a:cubicBezTo>
                    <a:pt x="4" y="114"/>
                    <a:pt x="4" y="114"/>
                    <a:pt x="4" y="114"/>
                  </a:cubicBezTo>
                  <a:cubicBezTo>
                    <a:pt x="3" y="114"/>
                    <a:pt x="3" y="114"/>
                    <a:pt x="3" y="114"/>
                  </a:cubicBezTo>
                  <a:cubicBezTo>
                    <a:pt x="2" y="114"/>
                    <a:pt x="1" y="114"/>
                    <a:pt x="1" y="114"/>
                  </a:cubicBezTo>
                  <a:cubicBezTo>
                    <a:pt x="0" y="115"/>
                    <a:pt x="0" y="116"/>
                    <a:pt x="0" y="117"/>
                  </a:cubicBezTo>
                  <a:cubicBezTo>
                    <a:pt x="0" y="117"/>
                    <a:pt x="0" y="117"/>
                    <a:pt x="0" y="117"/>
                  </a:cubicBezTo>
                  <a:cubicBezTo>
                    <a:pt x="12" y="129"/>
                    <a:pt x="12" y="129"/>
                    <a:pt x="12" y="129"/>
                  </a:cubicBezTo>
                  <a:cubicBezTo>
                    <a:pt x="12" y="129"/>
                    <a:pt x="12" y="129"/>
                    <a:pt x="12" y="129"/>
                  </a:cubicBezTo>
                  <a:cubicBezTo>
                    <a:pt x="13" y="129"/>
                    <a:pt x="13" y="129"/>
                    <a:pt x="13" y="129"/>
                  </a:cubicBezTo>
                  <a:cubicBezTo>
                    <a:pt x="14" y="129"/>
                    <a:pt x="14" y="129"/>
                    <a:pt x="15" y="128"/>
                  </a:cubicBezTo>
                  <a:cubicBezTo>
                    <a:pt x="15" y="128"/>
                    <a:pt x="15" y="127"/>
                    <a:pt x="15" y="126"/>
                  </a:cubicBezTo>
                  <a:cubicBezTo>
                    <a:pt x="15" y="125"/>
                    <a:pt x="15" y="125"/>
                    <a:pt x="15" y="125"/>
                  </a:cubicBezTo>
                  <a:cubicBezTo>
                    <a:pt x="16" y="125"/>
                    <a:pt x="16" y="125"/>
                    <a:pt x="16" y="125"/>
                  </a:cubicBezTo>
                  <a:cubicBezTo>
                    <a:pt x="77" y="68"/>
                    <a:pt x="77" y="68"/>
                    <a:pt x="77" y="68"/>
                  </a:cubicBezTo>
                  <a:cubicBezTo>
                    <a:pt x="77" y="68"/>
                    <a:pt x="124" y="20"/>
                    <a:pt x="125" y="20"/>
                  </a:cubicBezTo>
                  <a:cubicBezTo>
                    <a:pt x="127" y="18"/>
                    <a:pt x="128" y="15"/>
                    <a:pt x="128" y="12"/>
                  </a:cubicBezTo>
                  <a:close/>
                  <a:moveTo>
                    <a:pt x="12" y="122"/>
                  </a:moveTo>
                  <a:cubicBezTo>
                    <a:pt x="7" y="117"/>
                    <a:pt x="7" y="117"/>
                    <a:pt x="7" y="117"/>
                  </a:cubicBezTo>
                  <a:cubicBezTo>
                    <a:pt x="14" y="110"/>
                    <a:pt x="14" y="110"/>
                    <a:pt x="14" y="110"/>
                  </a:cubicBezTo>
                  <a:cubicBezTo>
                    <a:pt x="19" y="115"/>
                    <a:pt x="19" y="115"/>
                    <a:pt x="19" y="115"/>
                  </a:cubicBezTo>
                  <a:lnTo>
                    <a:pt x="12" y="122"/>
                  </a:lnTo>
                  <a:close/>
                  <a:moveTo>
                    <a:pt x="23" y="112"/>
                  </a:moveTo>
                  <a:cubicBezTo>
                    <a:pt x="17" y="106"/>
                    <a:pt x="17" y="106"/>
                    <a:pt x="17" y="106"/>
                  </a:cubicBezTo>
                  <a:cubicBezTo>
                    <a:pt x="24" y="99"/>
                    <a:pt x="24" y="99"/>
                    <a:pt x="24" y="99"/>
                  </a:cubicBezTo>
                  <a:cubicBezTo>
                    <a:pt x="30" y="105"/>
                    <a:pt x="30" y="105"/>
                    <a:pt x="30" y="105"/>
                  </a:cubicBezTo>
                  <a:lnTo>
                    <a:pt x="23" y="112"/>
                  </a:lnTo>
                  <a:close/>
                  <a:moveTo>
                    <a:pt x="33" y="102"/>
                  </a:moveTo>
                  <a:cubicBezTo>
                    <a:pt x="27" y="96"/>
                    <a:pt x="27" y="96"/>
                    <a:pt x="27" y="96"/>
                  </a:cubicBezTo>
                  <a:cubicBezTo>
                    <a:pt x="34" y="88"/>
                    <a:pt x="34" y="88"/>
                    <a:pt x="34" y="88"/>
                  </a:cubicBezTo>
                  <a:cubicBezTo>
                    <a:pt x="41" y="95"/>
                    <a:pt x="41" y="95"/>
                    <a:pt x="41" y="95"/>
                  </a:cubicBezTo>
                  <a:lnTo>
                    <a:pt x="33" y="102"/>
                  </a:lnTo>
                  <a:close/>
                  <a:moveTo>
                    <a:pt x="44" y="92"/>
                  </a:moveTo>
                  <a:cubicBezTo>
                    <a:pt x="37" y="85"/>
                    <a:pt x="37" y="85"/>
                    <a:pt x="37" y="85"/>
                  </a:cubicBezTo>
                  <a:cubicBezTo>
                    <a:pt x="44" y="77"/>
                    <a:pt x="44" y="77"/>
                    <a:pt x="44" y="77"/>
                  </a:cubicBezTo>
                  <a:cubicBezTo>
                    <a:pt x="52" y="85"/>
                    <a:pt x="52" y="85"/>
                    <a:pt x="52" y="85"/>
                  </a:cubicBezTo>
                  <a:lnTo>
                    <a:pt x="44" y="92"/>
                  </a:lnTo>
                  <a:close/>
                  <a:moveTo>
                    <a:pt x="122" y="16"/>
                  </a:moveTo>
                  <a:cubicBezTo>
                    <a:pt x="74" y="64"/>
                    <a:pt x="74" y="64"/>
                    <a:pt x="74" y="64"/>
                  </a:cubicBezTo>
                  <a:cubicBezTo>
                    <a:pt x="55" y="82"/>
                    <a:pt x="55" y="82"/>
                    <a:pt x="55" y="82"/>
                  </a:cubicBezTo>
                  <a:cubicBezTo>
                    <a:pt x="47" y="74"/>
                    <a:pt x="47" y="74"/>
                    <a:pt x="47" y="74"/>
                  </a:cubicBezTo>
                  <a:cubicBezTo>
                    <a:pt x="65" y="55"/>
                    <a:pt x="65" y="55"/>
                    <a:pt x="65" y="55"/>
                  </a:cubicBezTo>
                  <a:cubicBezTo>
                    <a:pt x="113" y="7"/>
                    <a:pt x="113" y="7"/>
                    <a:pt x="113" y="7"/>
                  </a:cubicBezTo>
                  <a:cubicBezTo>
                    <a:pt x="115" y="5"/>
                    <a:pt x="119" y="5"/>
                    <a:pt x="122" y="7"/>
                  </a:cubicBezTo>
                  <a:cubicBezTo>
                    <a:pt x="123" y="9"/>
                    <a:pt x="124" y="10"/>
                    <a:pt x="124" y="12"/>
                  </a:cubicBezTo>
                  <a:cubicBezTo>
                    <a:pt x="124" y="14"/>
                    <a:pt x="123" y="15"/>
                    <a:pt x="12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8" name="Freeform 58"/>
            <p:cNvSpPr>
              <a:spLocks noEditPoints="1"/>
            </p:cNvSpPr>
            <p:nvPr/>
          </p:nvSpPr>
          <p:spPr bwMode="auto">
            <a:xfrm>
              <a:off x="4596" y="2311"/>
              <a:ext cx="302" cy="306"/>
            </a:xfrm>
            <a:custGeom>
              <a:avLst/>
              <a:gdLst>
                <a:gd name="T0" fmla="*/ 3 w 128"/>
                <a:gd name="T1" fmla="*/ 91 h 129"/>
                <a:gd name="T2" fmla="*/ 0 w 128"/>
                <a:gd name="T3" fmla="*/ 98 h 129"/>
                <a:gd name="T4" fmla="*/ 0 w 128"/>
                <a:gd name="T5" fmla="*/ 106 h 129"/>
                <a:gd name="T6" fmla="*/ 8 w 128"/>
                <a:gd name="T7" fmla="*/ 120 h 129"/>
                <a:gd name="T8" fmla="*/ 16 w 128"/>
                <a:gd name="T9" fmla="*/ 126 h 129"/>
                <a:gd name="T10" fmla="*/ 37 w 128"/>
                <a:gd name="T11" fmla="*/ 125 h 129"/>
                <a:gd name="T12" fmla="*/ 119 w 128"/>
                <a:gd name="T13" fmla="*/ 85 h 129"/>
                <a:gd name="T14" fmla="*/ 123 w 128"/>
                <a:gd name="T15" fmla="*/ 82 h 129"/>
                <a:gd name="T16" fmla="*/ 128 w 128"/>
                <a:gd name="T17" fmla="*/ 71 h 129"/>
                <a:gd name="T18" fmla="*/ 123 w 128"/>
                <a:gd name="T19" fmla="*/ 59 h 129"/>
                <a:gd name="T20" fmla="*/ 115 w 128"/>
                <a:gd name="T21" fmla="*/ 55 h 129"/>
                <a:gd name="T22" fmla="*/ 114 w 128"/>
                <a:gd name="T23" fmla="*/ 55 h 129"/>
                <a:gd name="T24" fmla="*/ 114 w 128"/>
                <a:gd name="T25" fmla="*/ 54 h 129"/>
                <a:gd name="T26" fmla="*/ 110 w 128"/>
                <a:gd name="T27" fmla="*/ 46 h 129"/>
                <a:gd name="T28" fmla="*/ 102 w 128"/>
                <a:gd name="T29" fmla="*/ 41 h 129"/>
                <a:gd name="T30" fmla="*/ 101 w 128"/>
                <a:gd name="T31" fmla="*/ 41 h 129"/>
                <a:gd name="T32" fmla="*/ 100 w 128"/>
                <a:gd name="T33" fmla="*/ 40 h 129"/>
                <a:gd name="T34" fmla="*/ 96 w 128"/>
                <a:gd name="T35" fmla="*/ 32 h 129"/>
                <a:gd name="T36" fmla="*/ 88 w 128"/>
                <a:gd name="T37" fmla="*/ 28 h 129"/>
                <a:gd name="T38" fmla="*/ 87 w 128"/>
                <a:gd name="T39" fmla="*/ 27 h 129"/>
                <a:gd name="T40" fmla="*/ 87 w 128"/>
                <a:gd name="T41" fmla="*/ 27 h 129"/>
                <a:gd name="T42" fmla="*/ 82 w 128"/>
                <a:gd name="T43" fmla="*/ 18 h 129"/>
                <a:gd name="T44" fmla="*/ 74 w 128"/>
                <a:gd name="T45" fmla="*/ 14 h 129"/>
                <a:gd name="T46" fmla="*/ 73 w 128"/>
                <a:gd name="T47" fmla="*/ 14 h 129"/>
                <a:gd name="T48" fmla="*/ 73 w 128"/>
                <a:gd name="T49" fmla="*/ 13 h 129"/>
                <a:gd name="T50" fmla="*/ 69 w 128"/>
                <a:gd name="T51" fmla="*/ 5 h 129"/>
                <a:gd name="T52" fmla="*/ 58 w 128"/>
                <a:gd name="T53" fmla="*/ 0 h 129"/>
                <a:gd name="T54" fmla="*/ 46 w 128"/>
                <a:gd name="T55" fmla="*/ 5 h 129"/>
                <a:gd name="T56" fmla="*/ 43 w 128"/>
                <a:gd name="T57" fmla="*/ 9 h 129"/>
                <a:gd name="T58" fmla="*/ 3 w 128"/>
                <a:gd name="T59" fmla="*/ 91 h 129"/>
                <a:gd name="T60" fmla="*/ 35 w 128"/>
                <a:gd name="T61" fmla="*/ 121 h 129"/>
                <a:gd name="T62" fmla="*/ 26 w 128"/>
                <a:gd name="T63" fmla="*/ 123 h 129"/>
                <a:gd name="T64" fmla="*/ 11 w 128"/>
                <a:gd name="T65" fmla="*/ 117 h 129"/>
                <a:gd name="T66" fmla="*/ 7 w 128"/>
                <a:gd name="T67" fmla="*/ 93 h 129"/>
                <a:gd name="T68" fmla="*/ 8 w 128"/>
                <a:gd name="T69" fmla="*/ 90 h 129"/>
                <a:gd name="T70" fmla="*/ 38 w 128"/>
                <a:gd name="T71" fmla="*/ 120 h 129"/>
                <a:gd name="T72" fmla="*/ 35 w 128"/>
                <a:gd name="T73" fmla="*/ 121 h 129"/>
                <a:gd name="T74" fmla="*/ 43 w 128"/>
                <a:gd name="T75" fmla="*/ 118 h 129"/>
                <a:gd name="T76" fmla="*/ 10 w 128"/>
                <a:gd name="T77" fmla="*/ 85 h 129"/>
                <a:gd name="T78" fmla="*/ 40 w 128"/>
                <a:gd name="T79" fmla="*/ 25 h 129"/>
                <a:gd name="T80" fmla="*/ 103 w 128"/>
                <a:gd name="T81" fmla="*/ 88 h 129"/>
                <a:gd name="T82" fmla="*/ 43 w 128"/>
                <a:gd name="T83" fmla="*/ 118 h 129"/>
                <a:gd name="T84" fmla="*/ 47 w 128"/>
                <a:gd name="T85" fmla="*/ 11 h 129"/>
                <a:gd name="T86" fmla="*/ 50 w 128"/>
                <a:gd name="T87" fmla="*/ 8 h 129"/>
                <a:gd name="T88" fmla="*/ 65 w 128"/>
                <a:gd name="T89" fmla="*/ 8 h 129"/>
                <a:gd name="T90" fmla="*/ 68 w 128"/>
                <a:gd name="T91" fmla="*/ 19 h 129"/>
                <a:gd name="T92" fmla="*/ 79 w 128"/>
                <a:gd name="T93" fmla="*/ 22 h 129"/>
                <a:gd name="T94" fmla="*/ 82 w 128"/>
                <a:gd name="T95" fmla="*/ 32 h 129"/>
                <a:gd name="T96" fmla="*/ 93 w 128"/>
                <a:gd name="T97" fmla="*/ 35 h 129"/>
                <a:gd name="T98" fmla="*/ 96 w 128"/>
                <a:gd name="T99" fmla="*/ 46 h 129"/>
                <a:gd name="T100" fmla="*/ 106 w 128"/>
                <a:gd name="T101" fmla="*/ 49 h 129"/>
                <a:gd name="T102" fmla="*/ 109 w 128"/>
                <a:gd name="T103" fmla="*/ 60 h 129"/>
                <a:gd name="T104" fmla="*/ 120 w 128"/>
                <a:gd name="T105" fmla="*/ 63 h 129"/>
                <a:gd name="T106" fmla="*/ 120 w 128"/>
                <a:gd name="T107" fmla="*/ 79 h 129"/>
                <a:gd name="T108" fmla="*/ 117 w 128"/>
                <a:gd name="T109" fmla="*/ 81 h 129"/>
                <a:gd name="T110" fmla="*/ 107 w 128"/>
                <a:gd name="T111" fmla="*/ 85 h 129"/>
                <a:gd name="T112" fmla="*/ 107 w 128"/>
                <a:gd name="T113" fmla="*/ 85 h 129"/>
                <a:gd name="T114" fmla="*/ 43 w 128"/>
                <a:gd name="T115" fmla="*/ 21 h 129"/>
                <a:gd name="T116" fmla="*/ 47 w 128"/>
                <a:gd name="T117" fmla="*/ 11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29">
                  <a:moveTo>
                    <a:pt x="3" y="91"/>
                  </a:moveTo>
                  <a:cubicBezTo>
                    <a:pt x="1" y="93"/>
                    <a:pt x="1" y="96"/>
                    <a:pt x="0" y="98"/>
                  </a:cubicBezTo>
                  <a:cubicBezTo>
                    <a:pt x="0" y="101"/>
                    <a:pt x="0" y="104"/>
                    <a:pt x="0" y="106"/>
                  </a:cubicBezTo>
                  <a:cubicBezTo>
                    <a:pt x="1" y="112"/>
                    <a:pt x="4" y="117"/>
                    <a:pt x="8" y="120"/>
                  </a:cubicBezTo>
                  <a:cubicBezTo>
                    <a:pt x="10" y="123"/>
                    <a:pt x="13" y="125"/>
                    <a:pt x="16" y="126"/>
                  </a:cubicBezTo>
                  <a:cubicBezTo>
                    <a:pt x="23" y="129"/>
                    <a:pt x="31" y="129"/>
                    <a:pt x="37" y="125"/>
                  </a:cubicBezTo>
                  <a:cubicBezTo>
                    <a:pt x="119" y="85"/>
                    <a:pt x="119" y="85"/>
                    <a:pt x="119" y="85"/>
                  </a:cubicBezTo>
                  <a:cubicBezTo>
                    <a:pt x="121" y="84"/>
                    <a:pt x="122" y="83"/>
                    <a:pt x="123" y="82"/>
                  </a:cubicBezTo>
                  <a:cubicBezTo>
                    <a:pt x="126" y="79"/>
                    <a:pt x="128" y="75"/>
                    <a:pt x="128" y="71"/>
                  </a:cubicBezTo>
                  <a:cubicBezTo>
                    <a:pt x="128" y="66"/>
                    <a:pt x="126" y="62"/>
                    <a:pt x="123" y="59"/>
                  </a:cubicBezTo>
                  <a:cubicBezTo>
                    <a:pt x="121" y="57"/>
                    <a:pt x="118" y="56"/>
                    <a:pt x="115" y="55"/>
                  </a:cubicBezTo>
                  <a:cubicBezTo>
                    <a:pt x="114" y="55"/>
                    <a:pt x="114" y="55"/>
                    <a:pt x="114" y="55"/>
                  </a:cubicBezTo>
                  <a:cubicBezTo>
                    <a:pt x="114" y="54"/>
                    <a:pt x="114" y="54"/>
                    <a:pt x="114" y="54"/>
                  </a:cubicBezTo>
                  <a:cubicBezTo>
                    <a:pt x="113" y="51"/>
                    <a:pt x="112" y="48"/>
                    <a:pt x="110" y="46"/>
                  </a:cubicBezTo>
                  <a:cubicBezTo>
                    <a:pt x="107" y="43"/>
                    <a:pt x="105" y="42"/>
                    <a:pt x="102" y="41"/>
                  </a:cubicBezTo>
                  <a:cubicBezTo>
                    <a:pt x="101" y="41"/>
                    <a:pt x="101" y="41"/>
                    <a:pt x="101" y="41"/>
                  </a:cubicBezTo>
                  <a:cubicBezTo>
                    <a:pt x="100" y="40"/>
                    <a:pt x="100" y="40"/>
                    <a:pt x="100" y="40"/>
                  </a:cubicBezTo>
                  <a:cubicBezTo>
                    <a:pt x="100" y="37"/>
                    <a:pt x="98" y="34"/>
                    <a:pt x="96" y="32"/>
                  </a:cubicBezTo>
                  <a:cubicBezTo>
                    <a:pt x="94" y="30"/>
                    <a:pt x="91" y="28"/>
                    <a:pt x="88" y="28"/>
                  </a:cubicBezTo>
                  <a:cubicBezTo>
                    <a:pt x="87" y="27"/>
                    <a:pt x="87" y="27"/>
                    <a:pt x="87" y="27"/>
                  </a:cubicBezTo>
                  <a:cubicBezTo>
                    <a:pt x="87" y="27"/>
                    <a:pt x="87" y="27"/>
                    <a:pt x="87" y="27"/>
                  </a:cubicBezTo>
                  <a:cubicBezTo>
                    <a:pt x="86" y="23"/>
                    <a:pt x="85" y="21"/>
                    <a:pt x="82" y="18"/>
                  </a:cubicBezTo>
                  <a:cubicBezTo>
                    <a:pt x="80" y="16"/>
                    <a:pt x="77" y="15"/>
                    <a:pt x="74" y="14"/>
                  </a:cubicBezTo>
                  <a:cubicBezTo>
                    <a:pt x="73" y="14"/>
                    <a:pt x="73" y="14"/>
                    <a:pt x="73" y="14"/>
                  </a:cubicBezTo>
                  <a:cubicBezTo>
                    <a:pt x="73" y="13"/>
                    <a:pt x="73" y="13"/>
                    <a:pt x="73" y="13"/>
                  </a:cubicBezTo>
                  <a:cubicBezTo>
                    <a:pt x="72" y="10"/>
                    <a:pt x="71" y="7"/>
                    <a:pt x="69" y="5"/>
                  </a:cubicBezTo>
                  <a:cubicBezTo>
                    <a:pt x="66" y="2"/>
                    <a:pt x="62" y="0"/>
                    <a:pt x="58" y="0"/>
                  </a:cubicBezTo>
                  <a:cubicBezTo>
                    <a:pt x="53" y="0"/>
                    <a:pt x="49" y="2"/>
                    <a:pt x="46" y="5"/>
                  </a:cubicBezTo>
                  <a:cubicBezTo>
                    <a:pt x="45" y="6"/>
                    <a:pt x="43" y="9"/>
                    <a:pt x="43" y="9"/>
                  </a:cubicBezTo>
                  <a:lnTo>
                    <a:pt x="3" y="91"/>
                  </a:lnTo>
                  <a:close/>
                  <a:moveTo>
                    <a:pt x="35" y="121"/>
                  </a:moveTo>
                  <a:cubicBezTo>
                    <a:pt x="32" y="123"/>
                    <a:pt x="29" y="123"/>
                    <a:pt x="26" y="123"/>
                  </a:cubicBezTo>
                  <a:cubicBezTo>
                    <a:pt x="20" y="123"/>
                    <a:pt x="15" y="121"/>
                    <a:pt x="11" y="117"/>
                  </a:cubicBezTo>
                  <a:cubicBezTo>
                    <a:pt x="4" y="111"/>
                    <a:pt x="3" y="101"/>
                    <a:pt x="7" y="93"/>
                  </a:cubicBezTo>
                  <a:cubicBezTo>
                    <a:pt x="8" y="90"/>
                    <a:pt x="8" y="90"/>
                    <a:pt x="8" y="90"/>
                  </a:cubicBezTo>
                  <a:cubicBezTo>
                    <a:pt x="38" y="120"/>
                    <a:pt x="38" y="120"/>
                    <a:pt x="38" y="120"/>
                  </a:cubicBezTo>
                  <a:lnTo>
                    <a:pt x="35" y="121"/>
                  </a:lnTo>
                  <a:close/>
                  <a:moveTo>
                    <a:pt x="43" y="118"/>
                  </a:moveTo>
                  <a:cubicBezTo>
                    <a:pt x="10" y="85"/>
                    <a:pt x="10" y="85"/>
                    <a:pt x="10" y="85"/>
                  </a:cubicBezTo>
                  <a:cubicBezTo>
                    <a:pt x="40" y="25"/>
                    <a:pt x="40" y="25"/>
                    <a:pt x="40" y="25"/>
                  </a:cubicBezTo>
                  <a:cubicBezTo>
                    <a:pt x="103" y="88"/>
                    <a:pt x="103" y="88"/>
                    <a:pt x="103" y="88"/>
                  </a:cubicBezTo>
                  <a:lnTo>
                    <a:pt x="43" y="118"/>
                  </a:lnTo>
                  <a:close/>
                  <a:moveTo>
                    <a:pt x="47" y="11"/>
                  </a:moveTo>
                  <a:cubicBezTo>
                    <a:pt x="48" y="11"/>
                    <a:pt x="49" y="9"/>
                    <a:pt x="50" y="8"/>
                  </a:cubicBezTo>
                  <a:cubicBezTo>
                    <a:pt x="54" y="4"/>
                    <a:pt x="61" y="4"/>
                    <a:pt x="65" y="8"/>
                  </a:cubicBezTo>
                  <a:cubicBezTo>
                    <a:pt x="68" y="11"/>
                    <a:pt x="69" y="15"/>
                    <a:pt x="68" y="19"/>
                  </a:cubicBezTo>
                  <a:cubicBezTo>
                    <a:pt x="72" y="18"/>
                    <a:pt x="76" y="19"/>
                    <a:pt x="79" y="22"/>
                  </a:cubicBezTo>
                  <a:cubicBezTo>
                    <a:pt x="82" y="24"/>
                    <a:pt x="83" y="28"/>
                    <a:pt x="82" y="32"/>
                  </a:cubicBezTo>
                  <a:cubicBezTo>
                    <a:pt x="86" y="31"/>
                    <a:pt x="90" y="32"/>
                    <a:pt x="93" y="35"/>
                  </a:cubicBezTo>
                  <a:cubicBezTo>
                    <a:pt x="96" y="38"/>
                    <a:pt x="97" y="42"/>
                    <a:pt x="96" y="46"/>
                  </a:cubicBezTo>
                  <a:cubicBezTo>
                    <a:pt x="100" y="45"/>
                    <a:pt x="104" y="46"/>
                    <a:pt x="106" y="49"/>
                  </a:cubicBezTo>
                  <a:cubicBezTo>
                    <a:pt x="109" y="52"/>
                    <a:pt x="110" y="56"/>
                    <a:pt x="109" y="60"/>
                  </a:cubicBezTo>
                  <a:cubicBezTo>
                    <a:pt x="113" y="59"/>
                    <a:pt x="117" y="60"/>
                    <a:pt x="120" y="63"/>
                  </a:cubicBezTo>
                  <a:cubicBezTo>
                    <a:pt x="125" y="67"/>
                    <a:pt x="125" y="74"/>
                    <a:pt x="120" y="79"/>
                  </a:cubicBezTo>
                  <a:cubicBezTo>
                    <a:pt x="119" y="79"/>
                    <a:pt x="118" y="80"/>
                    <a:pt x="117" y="81"/>
                  </a:cubicBezTo>
                  <a:cubicBezTo>
                    <a:pt x="107" y="85"/>
                    <a:pt x="107" y="85"/>
                    <a:pt x="107" y="85"/>
                  </a:cubicBezTo>
                  <a:cubicBezTo>
                    <a:pt x="107" y="85"/>
                    <a:pt x="107" y="85"/>
                    <a:pt x="107" y="85"/>
                  </a:cubicBezTo>
                  <a:cubicBezTo>
                    <a:pt x="43" y="21"/>
                    <a:pt x="43" y="21"/>
                    <a:pt x="43" y="21"/>
                  </a:cubicBezTo>
                  <a:lnTo>
                    <a:pt x="47"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9" name="Freeform 59"/>
            <p:cNvSpPr>
              <a:spLocks noEditPoints="1"/>
            </p:cNvSpPr>
            <p:nvPr/>
          </p:nvSpPr>
          <p:spPr bwMode="auto">
            <a:xfrm>
              <a:off x="3976" y="2311"/>
              <a:ext cx="331" cy="304"/>
            </a:xfrm>
            <a:custGeom>
              <a:avLst/>
              <a:gdLst>
                <a:gd name="T0" fmla="*/ 70 w 140"/>
                <a:gd name="T1" fmla="*/ 0 h 128"/>
                <a:gd name="T2" fmla="*/ 25 w 140"/>
                <a:gd name="T3" fmla="*/ 19 h 128"/>
                <a:gd name="T4" fmla="*/ 25 w 140"/>
                <a:gd name="T5" fmla="*/ 109 h 128"/>
                <a:gd name="T6" fmla="*/ 70 w 140"/>
                <a:gd name="T7" fmla="*/ 128 h 128"/>
                <a:gd name="T8" fmla="*/ 115 w 140"/>
                <a:gd name="T9" fmla="*/ 109 h 128"/>
                <a:gd name="T10" fmla="*/ 115 w 140"/>
                <a:gd name="T11" fmla="*/ 19 h 128"/>
                <a:gd name="T12" fmla="*/ 70 w 140"/>
                <a:gd name="T13" fmla="*/ 0 h 128"/>
                <a:gd name="T14" fmla="*/ 12 w 140"/>
                <a:gd name="T15" fmla="*/ 49 h 128"/>
                <a:gd name="T16" fmla="*/ 15 w 140"/>
                <a:gd name="T17" fmla="*/ 42 h 128"/>
                <a:gd name="T18" fmla="*/ 28 w 140"/>
                <a:gd name="T19" fmla="*/ 22 h 128"/>
                <a:gd name="T20" fmla="*/ 48 w 140"/>
                <a:gd name="T21" fmla="*/ 9 h 128"/>
                <a:gd name="T22" fmla="*/ 55 w 140"/>
                <a:gd name="T23" fmla="*/ 6 h 128"/>
                <a:gd name="T24" fmla="*/ 56 w 140"/>
                <a:gd name="T25" fmla="*/ 6 h 128"/>
                <a:gd name="T26" fmla="*/ 85 w 140"/>
                <a:gd name="T27" fmla="*/ 35 h 128"/>
                <a:gd name="T28" fmla="*/ 94 w 140"/>
                <a:gd name="T29" fmla="*/ 57 h 128"/>
                <a:gd name="T30" fmla="*/ 85 w 140"/>
                <a:gd name="T31" fmla="*/ 79 h 128"/>
                <a:gd name="T32" fmla="*/ 63 w 140"/>
                <a:gd name="T33" fmla="*/ 88 h 128"/>
                <a:gd name="T34" fmla="*/ 41 w 140"/>
                <a:gd name="T35" fmla="*/ 79 h 128"/>
                <a:gd name="T36" fmla="*/ 12 w 140"/>
                <a:gd name="T37" fmla="*/ 50 h 128"/>
                <a:gd name="T38" fmla="*/ 12 w 140"/>
                <a:gd name="T39" fmla="*/ 49 h 128"/>
                <a:gd name="T40" fmla="*/ 129 w 140"/>
                <a:gd name="T41" fmla="*/ 64 h 128"/>
                <a:gd name="T42" fmla="*/ 125 w 140"/>
                <a:gd name="T43" fmla="*/ 86 h 128"/>
                <a:gd name="T44" fmla="*/ 112 w 140"/>
                <a:gd name="T45" fmla="*/ 106 h 128"/>
                <a:gd name="T46" fmla="*/ 92 w 140"/>
                <a:gd name="T47" fmla="*/ 119 h 128"/>
                <a:gd name="T48" fmla="*/ 70 w 140"/>
                <a:gd name="T49" fmla="*/ 123 h 128"/>
                <a:gd name="T50" fmla="*/ 48 w 140"/>
                <a:gd name="T51" fmla="*/ 119 h 128"/>
                <a:gd name="T52" fmla="*/ 28 w 140"/>
                <a:gd name="T53" fmla="*/ 106 h 128"/>
                <a:gd name="T54" fmla="*/ 15 w 140"/>
                <a:gd name="T55" fmla="*/ 86 h 128"/>
                <a:gd name="T56" fmla="*/ 11 w 140"/>
                <a:gd name="T57" fmla="*/ 64 h 128"/>
                <a:gd name="T58" fmla="*/ 11 w 140"/>
                <a:gd name="T59" fmla="*/ 59 h 128"/>
                <a:gd name="T60" fmla="*/ 11 w 140"/>
                <a:gd name="T61" fmla="*/ 55 h 128"/>
                <a:gd name="T62" fmla="*/ 38 w 140"/>
                <a:gd name="T63" fmla="*/ 82 h 128"/>
                <a:gd name="T64" fmla="*/ 63 w 140"/>
                <a:gd name="T65" fmla="*/ 93 h 128"/>
                <a:gd name="T66" fmla="*/ 88 w 140"/>
                <a:gd name="T67" fmla="*/ 82 h 128"/>
                <a:gd name="T68" fmla="*/ 88 w 140"/>
                <a:gd name="T69" fmla="*/ 32 h 128"/>
                <a:gd name="T70" fmla="*/ 61 w 140"/>
                <a:gd name="T71" fmla="*/ 5 h 128"/>
                <a:gd name="T72" fmla="*/ 65 w 140"/>
                <a:gd name="T73" fmla="*/ 5 h 128"/>
                <a:gd name="T74" fmla="*/ 92 w 140"/>
                <a:gd name="T75" fmla="*/ 9 h 128"/>
                <a:gd name="T76" fmla="*/ 112 w 140"/>
                <a:gd name="T77" fmla="*/ 22 h 128"/>
                <a:gd name="T78" fmla="*/ 125 w 140"/>
                <a:gd name="T79" fmla="*/ 42 h 128"/>
                <a:gd name="T80" fmla="*/ 129 w 140"/>
                <a:gd name="T81"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0" h="128">
                  <a:moveTo>
                    <a:pt x="70" y="0"/>
                  </a:moveTo>
                  <a:cubicBezTo>
                    <a:pt x="53" y="0"/>
                    <a:pt x="37" y="7"/>
                    <a:pt x="25" y="19"/>
                  </a:cubicBezTo>
                  <a:cubicBezTo>
                    <a:pt x="0" y="44"/>
                    <a:pt x="0" y="84"/>
                    <a:pt x="25" y="109"/>
                  </a:cubicBezTo>
                  <a:cubicBezTo>
                    <a:pt x="37" y="121"/>
                    <a:pt x="53" y="128"/>
                    <a:pt x="70" y="128"/>
                  </a:cubicBezTo>
                  <a:cubicBezTo>
                    <a:pt x="87" y="128"/>
                    <a:pt x="103" y="121"/>
                    <a:pt x="115" y="109"/>
                  </a:cubicBezTo>
                  <a:cubicBezTo>
                    <a:pt x="140" y="84"/>
                    <a:pt x="140" y="44"/>
                    <a:pt x="115" y="19"/>
                  </a:cubicBezTo>
                  <a:cubicBezTo>
                    <a:pt x="103" y="7"/>
                    <a:pt x="87" y="0"/>
                    <a:pt x="70" y="0"/>
                  </a:cubicBezTo>
                  <a:close/>
                  <a:moveTo>
                    <a:pt x="12" y="49"/>
                  </a:moveTo>
                  <a:cubicBezTo>
                    <a:pt x="13" y="47"/>
                    <a:pt x="14" y="44"/>
                    <a:pt x="15" y="42"/>
                  </a:cubicBezTo>
                  <a:cubicBezTo>
                    <a:pt x="18" y="34"/>
                    <a:pt x="22" y="28"/>
                    <a:pt x="28" y="22"/>
                  </a:cubicBezTo>
                  <a:cubicBezTo>
                    <a:pt x="34" y="16"/>
                    <a:pt x="40" y="12"/>
                    <a:pt x="48" y="9"/>
                  </a:cubicBezTo>
                  <a:cubicBezTo>
                    <a:pt x="50" y="8"/>
                    <a:pt x="53" y="7"/>
                    <a:pt x="55" y="6"/>
                  </a:cubicBezTo>
                  <a:cubicBezTo>
                    <a:pt x="56" y="6"/>
                    <a:pt x="56" y="6"/>
                    <a:pt x="56" y="6"/>
                  </a:cubicBezTo>
                  <a:cubicBezTo>
                    <a:pt x="85" y="35"/>
                    <a:pt x="85" y="35"/>
                    <a:pt x="85" y="35"/>
                  </a:cubicBezTo>
                  <a:cubicBezTo>
                    <a:pt x="91" y="41"/>
                    <a:pt x="94" y="49"/>
                    <a:pt x="94" y="57"/>
                  </a:cubicBezTo>
                  <a:cubicBezTo>
                    <a:pt x="94" y="65"/>
                    <a:pt x="91" y="73"/>
                    <a:pt x="85" y="79"/>
                  </a:cubicBezTo>
                  <a:cubicBezTo>
                    <a:pt x="79" y="85"/>
                    <a:pt x="71" y="88"/>
                    <a:pt x="63" y="88"/>
                  </a:cubicBezTo>
                  <a:cubicBezTo>
                    <a:pt x="55" y="88"/>
                    <a:pt x="47" y="85"/>
                    <a:pt x="41" y="79"/>
                  </a:cubicBezTo>
                  <a:cubicBezTo>
                    <a:pt x="12" y="50"/>
                    <a:pt x="12" y="50"/>
                    <a:pt x="12" y="50"/>
                  </a:cubicBezTo>
                  <a:lnTo>
                    <a:pt x="12" y="49"/>
                  </a:lnTo>
                  <a:close/>
                  <a:moveTo>
                    <a:pt x="129" y="64"/>
                  </a:moveTo>
                  <a:cubicBezTo>
                    <a:pt x="129" y="72"/>
                    <a:pt x="128" y="79"/>
                    <a:pt x="125" y="86"/>
                  </a:cubicBezTo>
                  <a:cubicBezTo>
                    <a:pt x="122" y="94"/>
                    <a:pt x="118" y="100"/>
                    <a:pt x="112" y="106"/>
                  </a:cubicBezTo>
                  <a:cubicBezTo>
                    <a:pt x="106" y="112"/>
                    <a:pt x="100" y="116"/>
                    <a:pt x="92" y="119"/>
                  </a:cubicBezTo>
                  <a:cubicBezTo>
                    <a:pt x="85" y="122"/>
                    <a:pt x="78" y="123"/>
                    <a:pt x="70" y="123"/>
                  </a:cubicBezTo>
                  <a:cubicBezTo>
                    <a:pt x="62" y="123"/>
                    <a:pt x="55" y="122"/>
                    <a:pt x="48" y="119"/>
                  </a:cubicBezTo>
                  <a:cubicBezTo>
                    <a:pt x="40" y="116"/>
                    <a:pt x="34" y="112"/>
                    <a:pt x="28" y="106"/>
                  </a:cubicBezTo>
                  <a:cubicBezTo>
                    <a:pt x="22" y="100"/>
                    <a:pt x="18" y="94"/>
                    <a:pt x="15" y="86"/>
                  </a:cubicBezTo>
                  <a:cubicBezTo>
                    <a:pt x="12" y="79"/>
                    <a:pt x="11" y="72"/>
                    <a:pt x="11" y="64"/>
                  </a:cubicBezTo>
                  <a:cubicBezTo>
                    <a:pt x="11" y="62"/>
                    <a:pt x="11" y="60"/>
                    <a:pt x="11" y="59"/>
                  </a:cubicBezTo>
                  <a:cubicBezTo>
                    <a:pt x="11" y="55"/>
                    <a:pt x="11" y="55"/>
                    <a:pt x="11" y="55"/>
                  </a:cubicBezTo>
                  <a:cubicBezTo>
                    <a:pt x="38" y="82"/>
                    <a:pt x="38" y="82"/>
                    <a:pt x="38" y="82"/>
                  </a:cubicBezTo>
                  <a:cubicBezTo>
                    <a:pt x="45" y="89"/>
                    <a:pt x="54" y="93"/>
                    <a:pt x="63" y="93"/>
                  </a:cubicBezTo>
                  <a:cubicBezTo>
                    <a:pt x="73" y="93"/>
                    <a:pt x="82" y="89"/>
                    <a:pt x="88" y="82"/>
                  </a:cubicBezTo>
                  <a:cubicBezTo>
                    <a:pt x="102" y="68"/>
                    <a:pt x="102" y="46"/>
                    <a:pt x="88" y="32"/>
                  </a:cubicBezTo>
                  <a:cubicBezTo>
                    <a:pt x="61" y="5"/>
                    <a:pt x="61" y="5"/>
                    <a:pt x="61" y="5"/>
                  </a:cubicBezTo>
                  <a:cubicBezTo>
                    <a:pt x="65" y="5"/>
                    <a:pt x="65" y="5"/>
                    <a:pt x="65" y="5"/>
                  </a:cubicBezTo>
                  <a:cubicBezTo>
                    <a:pt x="74" y="4"/>
                    <a:pt x="84" y="5"/>
                    <a:pt x="92" y="9"/>
                  </a:cubicBezTo>
                  <a:cubicBezTo>
                    <a:pt x="100" y="12"/>
                    <a:pt x="106" y="16"/>
                    <a:pt x="112" y="22"/>
                  </a:cubicBezTo>
                  <a:cubicBezTo>
                    <a:pt x="118" y="28"/>
                    <a:pt x="122" y="34"/>
                    <a:pt x="125" y="42"/>
                  </a:cubicBezTo>
                  <a:cubicBezTo>
                    <a:pt x="128" y="49"/>
                    <a:pt x="129" y="56"/>
                    <a:pt x="129"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0" name="Freeform 60"/>
            <p:cNvSpPr/>
            <p:nvPr/>
          </p:nvSpPr>
          <p:spPr bwMode="auto">
            <a:xfrm>
              <a:off x="3522" y="2392"/>
              <a:ext cx="28" cy="43"/>
            </a:xfrm>
            <a:custGeom>
              <a:avLst/>
              <a:gdLst>
                <a:gd name="T0" fmla="*/ 10 w 12"/>
                <a:gd name="T1" fmla="*/ 0 h 18"/>
                <a:gd name="T2" fmla="*/ 8 w 12"/>
                <a:gd name="T3" fmla="*/ 1 h 18"/>
                <a:gd name="T4" fmla="*/ 8 w 12"/>
                <a:gd name="T5" fmla="*/ 2 h 18"/>
                <a:gd name="T6" fmla="*/ 0 w 12"/>
                <a:gd name="T7" fmla="*/ 14 h 18"/>
                <a:gd name="T8" fmla="*/ 1 w 12"/>
                <a:gd name="T9" fmla="*/ 17 h 18"/>
                <a:gd name="T10" fmla="*/ 4 w 12"/>
                <a:gd name="T11" fmla="*/ 17 h 18"/>
                <a:gd name="T12" fmla="*/ 4 w 12"/>
                <a:gd name="T13" fmla="*/ 17 h 18"/>
                <a:gd name="T14" fmla="*/ 4 w 12"/>
                <a:gd name="T15" fmla="*/ 17 h 18"/>
                <a:gd name="T16" fmla="*/ 12 w 12"/>
                <a:gd name="T17" fmla="*/ 4 h 18"/>
                <a:gd name="T18" fmla="*/ 12 w 12"/>
                <a:gd name="T19" fmla="*/ 3 h 18"/>
                <a:gd name="T20" fmla="*/ 12 w 12"/>
                <a:gd name="T21" fmla="*/ 1 h 18"/>
                <a:gd name="T22" fmla="*/ 10 w 12"/>
                <a:gd name="T2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8">
                  <a:moveTo>
                    <a:pt x="10" y="0"/>
                  </a:moveTo>
                  <a:cubicBezTo>
                    <a:pt x="9" y="0"/>
                    <a:pt x="9" y="1"/>
                    <a:pt x="8" y="1"/>
                  </a:cubicBezTo>
                  <a:cubicBezTo>
                    <a:pt x="8" y="1"/>
                    <a:pt x="8" y="1"/>
                    <a:pt x="8" y="2"/>
                  </a:cubicBezTo>
                  <a:cubicBezTo>
                    <a:pt x="6" y="6"/>
                    <a:pt x="3" y="10"/>
                    <a:pt x="0" y="14"/>
                  </a:cubicBezTo>
                  <a:cubicBezTo>
                    <a:pt x="0" y="15"/>
                    <a:pt x="0" y="16"/>
                    <a:pt x="1" y="17"/>
                  </a:cubicBezTo>
                  <a:cubicBezTo>
                    <a:pt x="1" y="18"/>
                    <a:pt x="3" y="18"/>
                    <a:pt x="4" y="17"/>
                  </a:cubicBezTo>
                  <a:cubicBezTo>
                    <a:pt x="4" y="17"/>
                    <a:pt x="4" y="17"/>
                    <a:pt x="4" y="17"/>
                  </a:cubicBezTo>
                  <a:cubicBezTo>
                    <a:pt x="4" y="17"/>
                    <a:pt x="4" y="17"/>
                    <a:pt x="4" y="17"/>
                  </a:cubicBezTo>
                  <a:cubicBezTo>
                    <a:pt x="7" y="12"/>
                    <a:pt x="10" y="8"/>
                    <a:pt x="12" y="4"/>
                  </a:cubicBezTo>
                  <a:cubicBezTo>
                    <a:pt x="12" y="3"/>
                    <a:pt x="12" y="3"/>
                    <a:pt x="12" y="3"/>
                  </a:cubicBezTo>
                  <a:cubicBezTo>
                    <a:pt x="12" y="3"/>
                    <a:pt x="12" y="2"/>
                    <a:pt x="12" y="1"/>
                  </a:cubicBezTo>
                  <a:cubicBezTo>
                    <a:pt x="11" y="1"/>
                    <a:pt x="11" y="0"/>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1" name="Freeform 61"/>
            <p:cNvSpPr/>
            <p:nvPr/>
          </p:nvSpPr>
          <p:spPr bwMode="auto">
            <a:xfrm>
              <a:off x="3465" y="2449"/>
              <a:ext cx="43" cy="28"/>
            </a:xfrm>
            <a:custGeom>
              <a:avLst/>
              <a:gdLst>
                <a:gd name="T0" fmla="*/ 16 w 18"/>
                <a:gd name="T1" fmla="*/ 0 h 12"/>
                <a:gd name="T2" fmla="*/ 14 w 18"/>
                <a:gd name="T3" fmla="*/ 0 h 12"/>
                <a:gd name="T4" fmla="*/ 2 w 18"/>
                <a:gd name="T5" fmla="*/ 8 h 12"/>
                <a:gd name="T6" fmla="*/ 1 w 18"/>
                <a:gd name="T7" fmla="*/ 8 h 12"/>
                <a:gd name="T8" fmla="*/ 1 w 18"/>
                <a:gd name="T9" fmla="*/ 12 h 12"/>
                <a:gd name="T10" fmla="*/ 4 w 18"/>
                <a:gd name="T11" fmla="*/ 12 h 12"/>
                <a:gd name="T12" fmla="*/ 17 w 18"/>
                <a:gd name="T13" fmla="*/ 4 h 12"/>
                <a:gd name="T14" fmla="*/ 17 w 18"/>
                <a:gd name="T15" fmla="*/ 4 h 12"/>
                <a:gd name="T16" fmla="*/ 18 w 18"/>
                <a:gd name="T17" fmla="*/ 2 h 12"/>
                <a:gd name="T18" fmla="*/ 17 w 18"/>
                <a:gd name="T19" fmla="*/ 1 h 12"/>
                <a:gd name="T20" fmla="*/ 16 w 18"/>
                <a:gd name="T2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2">
                  <a:moveTo>
                    <a:pt x="16" y="0"/>
                  </a:moveTo>
                  <a:cubicBezTo>
                    <a:pt x="15" y="0"/>
                    <a:pt x="15" y="0"/>
                    <a:pt x="14" y="0"/>
                  </a:cubicBezTo>
                  <a:cubicBezTo>
                    <a:pt x="10" y="3"/>
                    <a:pt x="6" y="6"/>
                    <a:pt x="2" y="8"/>
                  </a:cubicBezTo>
                  <a:cubicBezTo>
                    <a:pt x="1" y="8"/>
                    <a:pt x="1" y="8"/>
                    <a:pt x="1" y="8"/>
                  </a:cubicBezTo>
                  <a:cubicBezTo>
                    <a:pt x="0" y="9"/>
                    <a:pt x="0" y="11"/>
                    <a:pt x="1" y="12"/>
                  </a:cubicBezTo>
                  <a:cubicBezTo>
                    <a:pt x="2" y="12"/>
                    <a:pt x="3" y="12"/>
                    <a:pt x="4" y="12"/>
                  </a:cubicBezTo>
                  <a:cubicBezTo>
                    <a:pt x="8" y="10"/>
                    <a:pt x="13" y="7"/>
                    <a:pt x="17" y="4"/>
                  </a:cubicBezTo>
                  <a:cubicBezTo>
                    <a:pt x="17" y="4"/>
                    <a:pt x="17" y="4"/>
                    <a:pt x="17" y="4"/>
                  </a:cubicBezTo>
                  <a:cubicBezTo>
                    <a:pt x="18" y="3"/>
                    <a:pt x="18" y="3"/>
                    <a:pt x="18" y="2"/>
                  </a:cubicBezTo>
                  <a:cubicBezTo>
                    <a:pt x="18" y="2"/>
                    <a:pt x="18" y="1"/>
                    <a:pt x="17" y="1"/>
                  </a:cubicBezTo>
                  <a:cubicBezTo>
                    <a:pt x="17" y="0"/>
                    <a:pt x="16" y="0"/>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2" name="Freeform 62"/>
            <p:cNvSpPr/>
            <p:nvPr/>
          </p:nvSpPr>
          <p:spPr bwMode="auto">
            <a:xfrm>
              <a:off x="3564" y="2449"/>
              <a:ext cx="43" cy="28"/>
            </a:xfrm>
            <a:custGeom>
              <a:avLst/>
              <a:gdLst>
                <a:gd name="T0" fmla="*/ 15 w 18"/>
                <a:gd name="T1" fmla="*/ 0 h 12"/>
                <a:gd name="T2" fmla="*/ 14 w 18"/>
                <a:gd name="T3" fmla="*/ 0 h 12"/>
                <a:gd name="T4" fmla="*/ 1 w 18"/>
                <a:gd name="T5" fmla="*/ 8 h 12"/>
                <a:gd name="T6" fmla="*/ 1 w 18"/>
                <a:gd name="T7" fmla="*/ 8 h 12"/>
                <a:gd name="T8" fmla="*/ 1 w 18"/>
                <a:gd name="T9" fmla="*/ 11 h 12"/>
                <a:gd name="T10" fmla="*/ 4 w 18"/>
                <a:gd name="T11" fmla="*/ 12 h 12"/>
                <a:gd name="T12" fmla="*/ 4 w 18"/>
                <a:gd name="T13" fmla="*/ 12 h 12"/>
                <a:gd name="T14" fmla="*/ 16 w 18"/>
                <a:gd name="T15" fmla="*/ 4 h 12"/>
                <a:gd name="T16" fmla="*/ 17 w 18"/>
                <a:gd name="T17" fmla="*/ 4 h 12"/>
                <a:gd name="T18" fmla="*/ 17 w 18"/>
                <a:gd name="T19" fmla="*/ 0 h 12"/>
                <a:gd name="T20" fmla="*/ 15 w 18"/>
                <a:gd name="T2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2">
                  <a:moveTo>
                    <a:pt x="15" y="0"/>
                  </a:moveTo>
                  <a:cubicBezTo>
                    <a:pt x="14" y="0"/>
                    <a:pt x="14" y="0"/>
                    <a:pt x="14" y="0"/>
                  </a:cubicBezTo>
                  <a:cubicBezTo>
                    <a:pt x="10" y="2"/>
                    <a:pt x="5" y="5"/>
                    <a:pt x="1" y="8"/>
                  </a:cubicBezTo>
                  <a:cubicBezTo>
                    <a:pt x="1" y="8"/>
                    <a:pt x="1" y="8"/>
                    <a:pt x="1" y="8"/>
                  </a:cubicBezTo>
                  <a:cubicBezTo>
                    <a:pt x="0" y="9"/>
                    <a:pt x="0" y="11"/>
                    <a:pt x="1" y="11"/>
                  </a:cubicBezTo>
                  <a:cubicBezTo>
                    <a:pt x="2" y="12"/>
                    <a:pt x="3" y="12"/>
                    <a:pt x="4" y="12"/>
                  </a:cubicBezTo>
                  <a:cubicBezTo>
                    <a:pt x="4" y="12"/>
                    <a:pt x="4" y="12"/>
                    <a:pt x="4" y="12"/>
                  </a:cubicBezTo>
                  <a:cubicBezTo>
                    <a:pt x="8" y="9"/>
                    <a:pt x="12" y="6"/>
                    <a:pt x="16" y="4"/>
                  </a:cubicBezTo>
                  <a:cubicBezTo>
                    <a:pt x="17" y="4"/>
                    <a:pt x="17" y="4"/>
                    <a:pt x="17" y="4"/>
                  </a:cubicBezTo>
                  <a:cubicBezTo>
                    <a:pt x="18" y="3"/>
                    <a:pt x="18" y="1"/>
                    <a:pt x="17" y="0"/>
                  </a:cubicBezTo>
                  <a:cubicBezTo>
                    <a:pt x="16" y="0"/>
                    <a:pt x="15" y="0"/>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3" name="Freeform 63"/>
            <p:cNvSpPr/>
            <p:nvPr/>
          </p:nvSpPr>
          <p:spPr bwMode="auto">
            <a:xfrm>
              <a:off x="3522" y="2491"/>
              <a:ext cx="28" cy="43"/>
            </a:xfrm>
            <a:custGeom>
              <a:avLst/>
              <a:gdLst>
                <a:gd name="T0" fmla="*/ 10 w 12"/>
                <a:gd name="T1" fmla="*/ 0 h 18"/>
                <a:gd name="T2" fmla="*/ 8 w 12"/>
                <a:gd name="T3" fmla="*/ 1 h 18"/>
                <a:gd name="T4" fmla="*/ 8 w 12"/>
                <a:gd name="T5" fmla="*/ 1 h 18"/>
                <a:gd name="T6" fmla="*/ 0 w 12"/>
                <a:gd name="T7" fmla="*/ 14 h 18"/>
                <a:gd name="T8" fmla="*/ 0 w 12"/>
                <a:gd name="T9" fmla="*/ 17 h 18"/>
                <a:gd name="T10" fmla="*/ 4 w 12"/>
                <a:gd name="T11" fmla="*/ 17 h 18"/>
                <a:gd name="T12" fmla="*/ 4 w 12"/>
                <a:gd name="T13" fmla="*/ 16 h 18"/>
                <a:gd name="T14" fmla="*/ 12 w 12"/>
                <a:gd name="T15" fmla="*/ 4 h 18"/>
                <a:gd name="T16" fmla="*/ 11 w 12"/>
                <a:gd name="T17" fmla="*/ 1 h 18"/>
                <a:gd name="T18" fmla="*/ 10 w 1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8">
                  <a:moveTo>
                    <a:pt x="10" y="0"/>
                  </a:moveTo>
                  <a:cubicBezTo>
                    <a:pt x="9" y="0"/>
                    <a:pt x="9" y="0"/>
                    <a:pt x="8" y="1"/>
                  </a:cubicBezTo>
                  <a:cubicBezTo>
                    <a:pt x="8" y="1"/>
                    <a:pt x="8" y="1"/>
                    <a:pt x="8" y="1"/>
                  </a:cubicBezTo>
                  <a:cubicBezTo>
                    <a:pt x="5" y="5"/>
                    <a:pt x="2" y="10"/>
                    <a:pt x="0" y="14"/>
                  </a:cubicBezTo>
                  <a:cubicBezTo>
                    <a:pt x="0" y="15"/>
                    <a:pt x="0" y="16"/>
                    <a:pt x="0" y="17"/>
                  </a:cubicBezTo>
                  <a:cubicBezTo>
                    <a:pt x="1" y="18"/>
                    <a:pt x="3" y="18"/>
                    <a:pt x="4" y="17"/>
                  </a:cubicBezTo>
                  <a:cubicBezTo>
                    <a:pt x="4" y="17"/>
                    <a:pt x="4" y="17"/>
                    <a:pt x="4" y="16"/>
                  </a:cubicBezTo>
                  <a:cubicBezTo>
                    <a:pt x="6" y="12"/>
                    <a:pt x="9" y="8"/>
                    <a:pt x="12" y="4"/>
                  </a:cubicBezTo>
                  <a:cubicBezTo>
                    <a:pt x="12" y="3"/>
                    <a:pt x="12" y="2"/>
                    <a:pt x="11" y="1"/>
                  </a:cubicBezTo>
                  <a:cubicBezTo>
                    <a:pt x="11" y="0"/>
                    <a:pt x="10" y="0"/>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4" name="Freeform 64"/>
            <p:cNvSpPr>
              <a:spLocks noEditPoints="1"/>
            </p:cNvSpPr>
            <p:nvPr/>
          </p:nvSpPr>
          <p:spPr bwMode="auto">
            <a:xfrm>
              <a:off x="3385" y="2311"/>
              <a:ext cx="302" cy="304"/>
            </a:xfrm>
            <a:custGeom>
              <a:avLst/>
              <a:gdLst>
                <a:gd name="T0" fmla="*/ 64 w 128"/>
                <a:gd name="T1" fmla="*/ 0 h 128"/>
                <a:gd name="T2" fmla="*/ 0 w 128"/>
                <a:gd name="T3" fmla="*/ 64 h 128"/>
                <a:gd name="T4" fmla="*/ 64 w 128"/>
                <a:gd name="T5" fmla="*/ 128 h 128"/>
                <a:gd name="T6" fmla="*/ 128 w 128"/>
                <a:gd name="T7" fmla="*/ 64 h 128"/>
                <a:gd name="T8" fmla="*/ 106 w 128"/>
                <a:gd name="T9" fmla="*/ 106 h 128"/>
                <a:gd name="T10" fmla="*/ 64 w 128"/>
                <a:gd name="T11" fmla="*/ 123 h 128"/>
                <a:gd name="T12" fmla="*/ 57 w 128"/>
                <a:gd name="T13" fmla="*/ 123 h 128"/>
                <a:gd name="T14" fmla="*/ 57 w 128"/>
                <a:gd name="T15" fmla="*/ 116 h 128"/>
                <a:gd name="T16" fmla="*/ 57 w 128"/>
                <a:gd name="T17" fmla="*/ 106 h 128"/>
                <a:gd name="T18" fmla="*/ 53 w 128"/>
                <a:gd name="T19" fmla="*/ 107 h 128"/>
                <a:gd name="T20" fmla="*/ 53 w 128"/>
                <a:gd name="T21" fmla="*/ 120 h 128"/>
                <a:gd name="T22" fmla="*/ 51 w 128"/>
                <a:gd name="T23" fmla="*/ 122 h 128"/>
                <a:gd name="T24" fmla="*/ 22 w 128"/>
                <a:gd name="T25" fmla="*/ 106 h 128"/>
                <a:gd name="T26" fmla="*/ 6 w 128"/>
                <a:gd name="T27" fmla="*/ 77 h 128"/>
                <a:gd name="T28" fmla="*/ 7 w 128"/>
                <a:gd name="T29" fmla="*/ 75 h 128"/>
                <a:gd name="T30" fmla="*/ 21 w 128"/>
                <a:gd name="T31" fmla="*/ 75 h 128"/>
                <a:gd name="T32" fmla="*/ 22 w 128"/>
                <a:gd name="T33" fmla="*/ 74 h 128"/>
                <a:gd name="T34" fmla="*/ 20 w 128"/>
                <a:gd name="T35" fmla="*/ 70 h 128"/>
                <a:gd name="T36" fmla="*/ 5 w 128"/>
                <a:gd name="T37" fmla="*/ 71 h 128"/>
                <a:gd name="T38" fmla="*/ 5 w 128"/>
                <a:gd name="T39" fmla="*/ 64 h 128"/>
                <a:gd name="T40" fmla="*/ 22 w 128"/>
                <a:gd name="T41" fmla="*/ 22 h 128"/>
                <a:gd name="T42" fmla="*/ 69 w 128"/>
                <a:gd name="T43" fmla="*/ 5 h 128"/>
                <a:gd name="T44" fmla="*/ 71 w 128"/>
                <a:gd name="T45" fmla="*/ 6 h 128"/>
                <a:gd name="T46" fmla="*/ 70 w 128"/>
                <a:gd name="T47" fmla="*/ 20 h 128"/>
                <a:gd name="T48" fmla="*/ 74 w 128"/>
                <a:gd name="T49" fmla="*/ 22 h 128"/>
                <a:gd name="T50" fmla="*/ 75 w 128"/>
                <a:gd name="T51" fmla="*/ 8 h 128"/>
                <a:gd name="T52" fmla="*/ 77 w 128"/>
                <a:gd name="T53" fmla="*/ 6 h 128"/>
                <a:gd name="T54" fmla="*/ 106 w 128"/>
                <a:gd name="T55" fmla="*/ 22 h 128"/>
                <a:gd name="T56" fmla="*/ 122 w 128"/>
                <a:gd name="T57" fmla="*/ 51 h 128"/>
                <a:gd name="T58" fmla="*/ 120 w 128"/>
                <a:gd name="T59" fmla="*/ 53 h 128"/>
                <a:gd name="T60" fmla="*/ 106 w 128"/>
                <a:gd name="T61" fmla="*/ 54 h 128"/>
                <a:gd name="T62" fmla="*/ 106 w 128"/>
                <a:gd name="T63" fmla="*/ 57 h 128"/>
                <a:gd name="T64" fmla="*/ 108 w 128"/>
                <a:gd name="T65" fmla="*/ 58 h 128"/>
                <a:gd name="T66" fmla="*/ 123 w 128"/>
                <a:gd name="T67" fmla="*/ 57 h 128"/>
                <a:gd name="T68" fmla="*/ 123 w 128"/>
                <a:gd name="T69" fmla="*/ 64 h 128"/>
                <a:gd name="T70" fmla="*/ 106 w 128"/>
                <a:gd name="T7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8" h="128">
                  <a:moveTo>
                    <a:pt x="109" y="19"/>
                  </a:moveTo>
                  <a:cubicBezTo>
                    <a:pt x="97" y="7"/>
                    <a:pt x="81" y="0"/>
                    <a:pt x="64" y="0"/>
                  </a:cubicBezTo>
                  <a:cubicBezTo>
                    <a:pt x="47" y="0"/>
                    <a:pt x="31" y="7"/>
                    <a:pt x="19" y="19"/>
                  </a:cubicBezTo>
                  <a:cubicBezTo>
                    <a:pt x="7" y="31"/>
                    <a:pt x="0" y="47"/>
                    <a:pt x="0" y="64"/>
                  </a:cubicBezTo>
                  <a:cubicBezTo>
                    <a:pt x="0" y="81"/>
                    <a:pt x="7" y="97"/>
                    <a:pt x="19" y="109"/>
                  </a:cubicBezTo>
                  <a:cubicBezTo>
                    <a:pt x="31" y="121"/>
                    <a:pt x="47" y="128"/>
                    <a:pt x="64" y="128"/>
                  </a:cubicBezTo>
                  <a:cubicBezTo>
                    <a:pt x="81" y="128"/>
                    <a:pt x="97" y="121"/>
                    <a:pt x="109" y="109"/>
                  </a:cubicBezTo>
                  <a:cubicBezTo>
                    <a:pt x="121" y="97"/>
                    <a:pt x="128" y="81"/>
                    <a:pt x="128" y="64"/>
                  </a:cubicBezTo>
                  <a:cubicBezTo>
                    <a:pt x="128" y="47"/>
                    <a:pt x="121" y="31"/>
                    <a:pt x="109" y="19"/>
                  </a:cubicBezTo>
                  <a:close/>
                  <a:moveTo>
                    <a:pt x="106" y="106"/>
                  </a:moveTo>
                  <a:cubicBezTo>
                    <a:pt x="100" y="112"/>
                    <a:pt x="94" y="116"/>
                    <a:pt x="86" y="119"/>
                  </a:cubicBezTo>
                  <a:cubicBezTo>
                    <a:pt x="79" y="122"/>
                    <a:pt x="72" y="123"/>
                    <a:pt x="64" y="123"/>
                  </a:cubicBezTo>
                  <a:cubicBezTo>
                    <a:pt x="62" y="123"/>
                    <a:pt x="60" y="123"/>
                    <a:pt x="59" y="123"/>
                  </a:cubicBezTo>
                  <a:cubicBezTo>
                    <a:pt x="57" y="123"/>
                    <a:pt x="57" y="123"/>
                    <a:pt x="57" y="123"/>
                  </a:cubicBezTo>
                  <a:cubicBezTo>
                    <a:pt x="57" y="122"/>
                    <a:pt x="57" y="122"/>
                    <a:pt x="57" y="122"/>
                  </a:cubicBezTo>
                  <a:cubicBezTo>
                    <a:pt x="57" y="120"/>
                    <a:pt x="57" y="118"/>
                    <a:pt x="57" y="116"/>
                  </a:cubicBezTo>
                  <a:cubicBezTo>
                    <a:pt x="57" y="114"/>
                    <a:pt x="57" y="111"/>
                    <a:pt x="58" y="108"/>
                  </a:cubicBezTo>
                  <a:cubicBezTo>
                    <a:pt x="58" y="107"/>
                    <a:pt x="57" y="107"/>
                    <a:pt x="57" y="106"/>
                  </a:cubicBezTo>
                  <a:cubicBezTo>
                    <a:pt x="56" y="105"/>
                    <a:pt x="55" y="105"/>
                    <a:pt x="54" y="106"/>
                  </a:cubicBezTo>
                  <a:cubicBezTo>
                    <a:pt x="53" y="106"/>
                    <a:pt x="53" y="107"/>
                    <a:pt x="53" y="107"/>
                  </a:cubicBezTo>
                  <a:cubicBezTo>
                    <a:pt x="53" y="108"/>
                    <a:pt x="53" y="108"/>
                    <a:pt x="53" y="108"/>
                  </a:cubicBezTo>
                  <a:cubicBezTo>
                    <a:pt x="52" y="112"/>
                    <a:pt x="52" y="116"/>
                    <a:pt x="53" y="120"/>
                  </a:cubicBezTo>
                  <a:cubicBezTo>
                    <a:pt x="53" y="122"/>
                    <a:pt x="53" y="122"/>
                    <a:pt x="53" y="122"/>
                  </a:cubicBezTo>
                  <a:cubicBezTo>
                    <a:pt x="51" y="122"/>
                    <a:pt x="51" y="122"/>
                    <a:pt x="51" y="122"/>
                  </a:cubicBezTo>
                  <a:cubicBezTo>
                    <a:pt x="48" y="121"/>
                    <a:pt x="45" y="120"/>
                    <a:pt x="42" y="119"/>
                  </a:cubicBezTo>
                  <a:cubicBezTo>
                    <a:pt x="34" y="116"/>
                    <a:pt x="28" y="112"/>
                    <a:pt x="22" y="106"/>
                  </a:cubicBezTo>
                  <a:cubicBezTo>
                    <a:pt x="16" y="100"/>
                    <a:pt x="12" y="94"/>
                    <a:pt x="9" y="86"/>
                  </a:cubicBezTo>
                  <a:cubicBezTo>
                    <a:pt x="8" y="83"/>
                    <a:pt x="7" y="80"/>
                    <a:pt x="6" y="77"/>
                  </a:cubicBezTo>
                  <a:cubicBezTo>
                    <a:pt x="6" y="75"/>
                    <a:pt x="6" y="75"/>
                    <a:pt x="6" y="75"/>
                  </a:cubicBezTo>
                  <a:cubicBezTo>
                    <a:pt x="7" y="75"/>
                    <a:pt x="7" y="75"/>
                    <a:pt x="7" y="75"/>
                  </a:cubicBezTo>
                  <a:cubicBezTo>
                    <a:pt x="12" y="76"/>
                    <a:pt x="16" y="76"/>
                    <a:pt x="20" y="75"/>
                  </a:cubicBezTo>
                  <a:cubicBezTo>
                    <a:pt x="21" y="75"/>
                    <a:pt x="21" y="75"/>
                    <a:pt x="21" y="75"/>
                  </a:cubicBezTo>
                  <a:cubicBezTo>
                    <a:pt x="21" y="75"/>
                    <a:pt x="21" y="75"/>
                    <a:pt x="21" y="75"/>
                  </a:cubicBezTo>
                  <a:cubicBezTo>
                    <a:pt x="21" y="75"/>
                    <a:pt x="22" y="75"/>
                    <a:pt x="22" y="74"/>
                  </a:cubicBezTo>
                  <a:cubicBezTo>
                    <a:pt x="23" y="73"/>
                    <a:pt x="23" y="72"/>
                    <a:pt x="22" y="71"/>
                  </a:cubicBezTo>
                  <a:cubicBezTo>
                    <a:pt x="21" y="71"/>
                    <a:pt x="21" y="70"/>
                    <a:pt x="20" y="70"/>
                  </a:cubicBezTo>
                  <a:cubicBezTo>
                    <a:pt x="15" y="71"/>
                    <a:pt x="11" y="71"/>
                    <a:pt x="6" y="71"/>
                  </a:cubicBezTo>
                  <a:cubicBezTo>
                    <a:pt x="5" y="71"/>
                    <a:pt x="5" y="71"/>
                    <a:pt x="5" y="71"/>
                  </a:cubicBezTo>
                  <a:cubicBezTo>
                    <a:pt x="5" y="69"/>
                    <a:pt x="5" y="69"/>
                    <a:pt x="5" y="69"/>
                  </a:cubicBezTo>
                  <a:cubicBezTo>
                    <a:pt x="5" y="68"/>
                    <a:pt x="5" y="66"/>
                    <a:pt x="5" y="64"/>
                  </a:cubicBezTo>
                  <a:cubicBezTo>
                    <a:pt x="5" y="56"/>
                    <a:pt x="6" y="49"/>
                    <a:pt x="9" y="42"/>
                  </a:cubicBezTo>
                  <a:cubicBezTo>
                    <a:pt x="12" y="34"/>
                    <a:pt x="16" y="28"/>
                    <a:pt x="22" y="22"/>
                  </a:cubicBezTo>
                  <a:cubicBezTo>
                    <a:pt x="28" y="16"/>
                    <a:pt x="34" y="12"/>
                    <a:pt x="42" y="9"/>
                  </a:cubicBezTo>
                  <a:cubicBezTo>
                    <a:pt x="50" y="5"/>
                    <a:pt x="60" y="4"/>
                    <a:pt x="69" y="5"/>
                  </a:cubicBezTo>
                  <a:cubicBezTo>
                    <a:pt x="71" y="5"/>
                    <a:pt x="71" y="5"/>
                    <a:pt x="71" y="5"/>
                  </a:cubicBezTo>
                  <a:cubicBezTo>
                    <a:pt x="71" y="6"/>
                    <a:pt x="71" y="6"/>
                    <a:pt x="71" y="6"/>
                  </a:cubicBezTo>
                  <a:cubicBezTo>
                    <a:pt x="71" y="8"/>
                    <a:pt x="71" y="10"/>
                    <a:pt x="71" y="12"/>
                  </a:cubicBezTo>
                  <a:cubicBezTo>
                    <a:pt x="71" y="14"/>
                    <a:pt x="71" y="17"/>
                    <a:pt x="70" y="20"/>
                  </a:cubicBezTo>
                  <a:cubicBezTo>
                    <a:pt x="70" y="21"/>
                    <a:pt x="71" y="21"/>
                    <a:pt x="71" y="22"/>
                  </a:cubicBezTo>
                  <a:cubicBezTo>
                    <a:pt x="72" y="23"/>
                    <a:pt x="73" y="23"/>
                    <a:pt x="74" y="22"/>
                  </a:cubicBezTo>
                  <a:cubicBezTo>
                    <a:pt x="75" y="21"/>
                    <a:pt x="75" y="21"/>
                    <a:pt x="75" y="20"/>
                  </a:cubicBezTo>
                  <a:cubicBezTo>
                    <a:pt x="76" y="16"/>
                    <a:pt x="76" y="12"/>
                    <a:pt x="75" y="8"/>
                  </a:cubicBezTo>
                  <a:cubicBezTo>
                    <a:pt x="75" y="6"/>
                    <a:pt x="75" y="6"/>
                    <a:pt x="75" y="6"/>
                  </a:cubicBezTo>
                  <a:cubicBezTo>
                    <a:pt x="77" y="6"/>
                    <a:pt x="77" y="6"/>
                    <a:pt x="77" y="6"/>
                  </a:cubicBezTo>
                  <a:cubicBezTo>
                    <a:pt x="80" y="7"/>
                    <a:pt x="83" y="8"/>
                    <a:pt x="86" y="9"/>
                  </a:cubicBezTo>
                  <a:cubicBezTo>
                    <a:pt x="94" y="12"/>
                    <a:pt x="100" y="16"/>
                    <a:pt x="106" y="22"/>
                  </a:cubicBezTo>
                  <a:cubicBezTo>
                    <a:pt x="112" y="28"/>
                    <a:pt x="116" y="34"/>
                    <a:pt x="119" y="42"/>
                  </a:cubicBezTo>
                  <a:cubicBezTo>
                    <a:pt x="120" y="45"/>
                    <a:pt x="121" y="48"/>
                    <a:pt x="122" y="51"/>
                  </a:cubicBezTo>
                  <a:cubicBezTo>
                    <a:pt x="122" y="53"/>
                    <a:pt x="122" y="53"/>
                    <a:pt x="122" y="53"/>
                  </a:cubicBezTo>
                  <a:cubicBezTo>
                    <a:pt x="120" y="53"/>
                    <a:pt x="120" y="53"/>
                    <a:pt x="120" y="53"/>
                  </a:cubicBezTo>
                  <a:cubicBezTo>
                    <a:pt x="116" y="52"/>
                    <a:pt x="112" y="52"/>
                    <a:pt x="108" y="53"/>
                  </a:cubicBezTo>
                  <a:cubicBezTo>
                    <a:pt x="107" y="53"/>
                    <a:pt x="107" y="53"/>
                    <a:pt x="106" y="54"/>
                  </a:cubicBezTo>
                  <a:cubicBezTo>
                    <a:pt x="106" y="54"/>
                    <a:pt x="105" y="55"/>
                    <a:pt x="105" y="55"/>
                  </a:cubicBezTo>
                  <a:cubicBezTo>
                    <a:pt x="105" y="56"/>
                    <a:pt x="106" y="56"/>
                    <a:pt x="106" y="57"/>
                  </a:cubicBezTo>
                  <a:cubicBezTo>
                    <a:pt x="107" y="57"/>
                    <a:pt x="107" y="58"/>
                    <a:pt x="108" y="58"/>
                  </a:cubicBezTo>
                  <a:cubicBezTo>
                    <a:pt x="108" y="58"/>
                    <a:pt x="108" y="58"/>
                    <a:pt x="108" y="58"/>
                  </a:cubicBezTo>
                  <a:cubicBezTo>
                    <a:pt x="113" y="57"/>
                    <a:pt x="117" y="57"/>
                    <a:pt x="122" y="57"/>
                  </a:cubicBezTo>
                  <a:cubicBezTo>
                    <a:pt x="123" y="57"/>
                    <a:pt x="123" y="57"/>
                    <a:pt x="123" y="57"/>
                  </a:cubicBezTo>
                  <a:cubicBezTo>
                    <a:pt x="123" y="59"/>
                    <a:pt x="123" y="59"/>
                    <a:pt x="123" y="59"/>
                  </a:cubicBezTo>
                  <a:cubicBezTo>
                    <a:pt x="123" y="60"/>
                    <a:pt x="123" y="62"/>
                    <a:pt x="123" y="64"/>
                  </a:cubicBezTo>
                  <a:cubicBezTo>
                    <a:pt x="123" y="72"/>
                    <a:pt x="122" y="79"/>
                    <a:pt x="119" y="86"/>
                  </a:cubicBezTo>
                  <a:cubicBezTo>
                    <a:pt x="116" y="94"/>
                    <a:pt x="112" y="100"/>
                    <a:pt x="106" y="10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5" name="Freeform 65"/>
            <p:cNvSpPr>
              <a:spLocks noEditPoints="1"/>
            </p:cNvSpPr>
            <p:nvPr/>
          </p:nvSpPr>
          <p:spPr bwMode="auto">
            <a:xfrm>
              <a:off x="2765" y="2311"/>
              <a:ext cx="331" cy="304"/>
            </a:xfrm>
            <a:custGeom>
              <a:avLst/>
              <a:gdLst>
                <a:gd name="T0" fmla="*/ 130 w 140"/>
                <a:gd name="T1" fmla="*/ 6 h 128"/>
                <a:gd name="T2" fmla="*/ 129 w 140"/>
                <a:gd name="T3" fmla="*/ 5 h 128"/>
                <a:gd name="T4" fmla="*/ 128 w 140"/>
                <a:gd name="T5" fmla="*/ 4 h 128"/>
                <a:gd name="T6" fmla="*/ 101 w 140"/>
                <a:gd name="T7" fmla="*/ 0 h 128"/>
                <a:gd name="T8" fmla="*/ 34 w 140"/>
                <a:gd name="T9" fmla="*/ 28 h 128"/>
                <a:gd name="T10" fmla="*/ 10 w 140"/>
                <a:gd name="T11" fmla="*/ 122 h 128"/>
                <a:gd name="T12" fmla="*/ 11 w 140"/>
                <a:gd name="T13" fmla="*/ 123 h 128"/>
                <a:gd name="T14" fmla="*/ 12 w 140"/>
                <a:gd name="T15" fmla="*/ 124 h 128"/>
                <a:gd name="T16" fmla="*/ 39 w 140"/>
                <a:gd name="T17" fmla="*/ 128 h 128"/>
                <a:gd name="T18" fmla="*/ 106 w 140"/>
                <a:gd name="T19" fmla="*/ 100 h 128"/>
                <a:gd name="T20" fmla="*/ 130 w 140"/>
                <a:gd name="T21" fmla="*/ 6 h 128"/>
                <a:gd name="T22" fmla="*/ 52 w 140"/>
                <a:gd name="T23" fmla="*/ 123 h 128"/>
                <a:gd name="T24" fmla="*/ 39 w 140"/>
                <a:gd name="T25" fmla="*/ 123 h 128"/>
                <a:gd name="T26" fmla="*/ 15 w 140"/>
                <a:gd name="T27" fmla="*/ 120 h 128"/>
                <a:gd name="T28" fmla="*/ 14 w 140"/>
                <a:gd name="T29" fmla="*/ 120 h 128"/>
                <a:gd name="T30" fmla="*/ 14 w 140"/>
                <a:gd name="T31" fmla="*/ 119 h 128"/>
                <a:gd name="T32" fmla="*/ 11 w 140"/>
                <a:gd name="T33" fmla="*/ 82 h 128"/>
                <a:gd name="T34" fmla="*/ 12 w 140"/>
                <a:gd name="T35" fmla="*/ 79 h 128"/>
                <a:gd name="T36" fmla="*/ 55 w 140"/>
                <a:gd name="T37" fmla="*/ 122 h 128"/>
                <a:gd name="T38" fmla="*/ 52 w 140"/>
                <a:gd name="T39" fmla="*/ 123 h 128"/>
                <a:gd name="T40" fmla="*/ 127 w 140"/>
                <a:gd name="T41" fmla="*/ 53 h 128"/>
                <a:gd name="T42" fmla="*/ 118 w 140"/>
                <a:gd name="T43" fmla="*/ 77 h 128"/>
                <a:gd name="T44" fmla="*/ 103 w 140"/>
                <a:gd name="T45" fmla="*/ 97 h 128"/>
                <a:gd name="T46" fmla="*/ 83 w 140"/>
                <a:gd name="T47" fmla="*/ 112 h 128"/>
                <a:gd name="T48" fmla="*/ 61 w 140"/>
                <a:gd name="T49" fmla="*/ 121 h 128"/>
                <a:gd name="T50" fmla="*/ 60 w 140"/>
                <a:gd name="T51" fmla="*/ 121 h 128"/>
                <a:gd name="T52" fmla="*/ 13 w 140"/>
                <a:gd name="T53" fmla="*/ 74 h 128"/>
                <a:gd name="T54" fmla="*/ 13 w 140"/>
                <a:gd name="T55" fmla="*/ 73 h 128"/>
                <a:gd name="T56" fmla="*/ 22 w 140"/>
                <a:gd name="T57" fmla="*/ 51 h 128"/>
                <a:gd name="T58" fmla="*/ 37 w 140"/>
                <a:gd name="T59" fmla="*/ 31 h 128"/>
                <a:gd name="T60" fmla="*/ 57 w 140"/>
                <a:gd name="T61" fmla="*/ 16 h 128"/>
                <a:gd name="T62" fmla="*/ 81 w 140"/>
                <a:gd name="T63" fmla="*/ 7 h 128"/>
                <a:gd name="T64" fmla="*/ 82 w 140"/>
                <a:gd name="T65" fmla="*/ 7 h 128"/>
                <a:gd name="T66" fmla="*/ 83 w 140"/>
                <a:gd name="T67" fmla="*/ 6 h 128"/>
                <a:gd name="T68" fmla="*/ 128 w 140"/>
                <a:gd name="T69" fmla="*/ 51 h 128"/>
                <a:gd name="T70" fmla="*/ 127 w 140"/>
                <a:gd name="T71" fmla="*/ 53 h 128"/>
                <a:gd name="T72" fmla="*/ 129 w 140"/>
                <a:gd name="T73" fmla="*/ 43 h 128"/>
                <a:gd name="T74" fmla="*/ 129 w 140"/>
                <a:gd name="T75" fmla="*/ 46 h 128"/>
                <a:gd name="T76" fmla="*/ 88 w 140"/>
                <a:gd name="T77" fmla="*/ 5 h 128"/>
                <a:gd name="T78" fmla="*/ 91 w 140"/>
                <a:gd name="T79" fmla="*/ 5 h 128"/>
                <a:gd name="T80" fmla="*/ 125 w 140"/>
                <a:gd name="T81" fmla="*/ 8 h 128"/>
                <a:gd name="T82" fmla="*/ 126 w 140"/>
                <a:gd name="T83" fmla="*/ 8 h 128"/>
                <a:gd name="T84" fmla="*/ 126 w 140"/>
                <a:gd name="T85" fmla="*/ 9 h 128"/>
                <a:gd name="T86" fmla="*/ 129 w 140"/>
                <a:gd name="T87"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0" h="128">
                  <a:moveTo>
                    <a:pt x="130" y="6"/>
                  </a:moveTo>
                  <a:cubicBezTo>
                    <a:pt x="130" y="5"/>
                    <a:pt x="130" y="5"/>
                    <a:pt x="129" y="5"/>
                  </a:cubicBezTo>
                  <a:cubicBezTo>
                    <a:pt x="129" y="4"/>
                    <a:pt x="129" y="4"/>
                    <a:pt x="128" y="4"/>
                  </a:cubicBezTo>
                  <a:cubicBezTo>
                    <a:pt x="119" y="1"/>
                    <a:pt x="110" y="0"/>
                    <a:pt x="101" y="0"/>
                  </a:cubicBezTo>
                  <a:cubicBezTo>
                    <a:pt x="76" y="0"/>
                    <a:pt x="52" y="10"/>
                    <a:pt x="34" y="28"/>
                  </a:cubicBezTo>
                  <a:cubicBezTo>
                    <a:pt x="9" y="53"/>
                    <a:pt x="0" y="89"/>
                    <a:pt x="10" y="122"/>
                  </a:cubicBezTo>
                  <a:cubicBezTo>
                    <a:pt x="10" y="123"/>
                    <a:pt x="10" y="123"/>
                    <a:pt x="11" y="123"/>
                  </a:cubicBezTo>
                  <a:cubicBezTo>
                    <a:pt x="11" y="124"/>
                    <a:pt x="11" y="124"/>
                    <a:pt x="12" y="124"/>
                  </a:cubicBezTo>
                  <a:cubicBezTo>
                    <a:pt x="21" y="127"/>
                    <a:pt x="30" y="128"/>
                    <a:pt x="39" y="128"/>
                  </a:cubicBezTo>
                  <a:cubicBezTo>
                    <a:pt x="64" y="128"/>
                    <a:pt x="88" y="118"/>
                    <a:pt x="106" y="100"/>
                  </a:cubicBezTo>
                  <a:cubicBezTo>
                    <a:pt x="131" y="75"/>
                    <a:pt x="140" y="39"/>
                    <a:pt x="130" y="6"/>
                  </a:cubicBezTo>
                  <a:close/>
                  <a:moveTo>
                    <a:pt x="52" y="123"/>
                  </a:moveTo>
                  <a:cubicBezTo>
                    <a:pt x="48" y="123"/>
                    <a:pt x="43" y="123"/>
                    <a:pt x="39" y="123"/>
                  </a:cubicBezTo>
                  <a:cubicBezTo>
                    <a:pt x="31" y="123"/>
                    <a:pt x="23" y="122"/>
                    <a:pt x="15" y="120"/>
                  </a:cubicBezTo>
                  <a:cubicBezTo>
                    <a:pt x="14" y="120"/>
                    <a:pt x="14" y="120"/>
                    <a:pt x="14" y="120"/>
                  </a:cubicBezTo>
                  <a:cubicBezTo>
                    <a:pt x="14" y="119"/>
                    <a:pt x="14" y="119"/>
                    <a:pt x="14" y="119"/>
                  </a:cubicBezTo>
                  <a:cubicBezTo>
                    <a:pt x="11" y="107"/>
                    <a:pt x="10" y="95"/>
                    <a:pt x="11" y="82"/>
                  </a:cubicBezTo>
                  <a:cubicBezTo>
                    <a:pt x="12" y="79"/>
                    <a:pt x="12" y="79"/>
                    <a:pt x="12" y="79"/>
                  </a:cubicBezTo>
                  <a:cubicBezTo>
                    <a:pt x="55" y="122"/>
                    <a:pt x="55" y="122"/>
                    <a:pt x="55" y="122"/>
                  </a:cubicBezTo>
                  <a:lnTo>
                    <a:pt x="52" y="123"/>
                  </a:lnTo>
                  <a:close/>
                  <a:moveTo>
                    <a:pt x="127" y="53"/>
                  </a:moveTo>
                  <a:cubicBezTo>
                    <a:pt x="125" y="62"/>
                    <a:pt x="122" y="69"/>
                    <a:pt x="118" y="77"/>
                  </a:cubicBezTo>
                  <a:cubicBezTo>
                    <a:pt x="114" y="84"/>
                    <a:pt x="109" y="91"/>
                    <a:pt x="103" y="97"/>
                  </a:cubicBezTo>
                  <a:cubicBezTo>
                    <a:pt x="97" y="103"/>
                    <a:pt x="90" y="108"/>
                    <a:pt x="83" y="112"/>
                  </a:cubicBezTo>
                  <a:cubicBezTo>
                    <a:pt x="76" y="116"/>
                    <a:pt x="68" y="119"/>
                    <a:pt x="61" y="121"/>
                  </a:cubicBezTo>
                  <a:cubicBezTo>
                    <a:pt x="60" y="121"/>
                    <a:pt x="60" y="121"/>
                    <a:pt x="60" y="121"/>
                  </a:cubicBezTo>
                  <a:cubicBezTo>
                    <a:pt x="13" y="74"/>
                    <a:pt x="13" y="74"/>
                    <a:pt x="13" y="74"/>
                  </a:cubicBezTo>
                  <a:cubicBezTo>
                    <a:pt x="13" y="73"/>
                    <a:pt x="13" y="73"/>
                    <a:pt x="13" y="73"/>
                  </a:cubicBezTo>
                  <a:cubicBezTo>
                    <a:pt x="15" y="66"/>
                    <a:pt x="18" y="58"/>
                    <a:pt x="22" y="51"/>
                  </a:cubicBezTo>
                  <a:cubicBezTo>
                    <a:pt x="26" y="44"/>
                    <a:pt x="31" y="37"/>
                    <a:pt x="37" y="31"/>
                  </a:cubicBezTo>
                  <a:cubicBezTo>
                    <a:pt x="43" y="25"/>
                    <a:pt x="50" y="20"/>
                    <a:pt x="57" y="16"/>
                  </a:cubicBezTo>
                  <a:cubicBezTo>
                    <a:pt x="65" y="12"/>
                    <a:pt x="72" y="9"/>
                    <a:pt x="81" y="7"/>
                  </a:cubicBezTo>
                  <a:cubicBezTo>
                    <a:pt x="81" y="7"/>
                    <a:pt x="81" y="7"/>
                    <a:pt x="82" y="7"/>
                  </a:cubicBezTo>
                  <a:cubicBezTo>
                    <a:pt x="83" y="6"/>
                    <a:pt x="83" y="6"/>
                    <a:pt x="83" y="6"/>
                  </a:cubicBezTo>
                  <a:cubicBezTo>
                    <a:pt x="128" y="51"/>
                    <a:pt x="128" y="51"/>
                    <a:pt x="128" y="51"/>
                  </a:cubicBezTo>
                  <a:lnTo>
                    <a:pt x="127" y="53"/>
                  </a:lnTo>
                  <a:close/>
                  <a:moveTo>
                    <a:pt x="129" y="43"/>
                  </a:moveTo>
                  <a:cubicBezTo>
                    <a:pt x="129" y="46"/>
                    <a:pt x="129" y="46"/>
                    <a:pt x="129" y="46"/>
                  </a:cubicBezTo>
                  <a:cubicBezTo>
                    <a:pt x="88" y="5"/>
                    <a:pt x="88" y="5"/>
                    <a:pt x="88" y="5"/>
                  </a:cubicBezTo>
                  <a:cubicBezTo>
                    <a:pt x="91" y="5"/>
                    <a:pt x="91" y="5"/>
                    <a:pt x="91" y="5"/>
                  </a:cubicBezTo>
                  <a:cubicBezTo>
                    <a:pt x="103" y="4"/>
                    <a:pt x="114" y="5"/>
                    <a:pt x="125" y="8"/>
                  </a:cubicBezTo>
                  <a:cubicBezTo>
                    <a:pt x="126" y="8"/>
                    <a:pt x="126" y="8"/>
                    <a:pt x="126" y="8"/>
                  </a:cubicBezTo>
                  <a:cubicBezTo>
                    <a:pt x="126" y="9"/>
                    <a:pt x="126" y="9"/>
                    <a:pt x="126" y="9"/>
                  </a:cubicBezTo>
                  <a:cubicBezTo>
                    <a:pt x="129" y="20"/>
                    <a:pt x="130" y="31"/>
                    <a:pt x="129" y="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6" name="Freeform 66"/>
            <p:cNvSpPr/>
            <p:nvPr/>
          </p:nvSpPr>
          <p:spPr bwMode="auto">
            <a:xfrm>
              <a:off x="2876" y="2409"/>
              <a:ext cx="109" cy="108"/>
            </a:xfrm>
            <a:custGeom>
              <a:avLst/>
              <a:gdLst>
                <a:gd name="T0" fmla="*/ 29 w 46"/>
                <a:gd name="T1" fmla="*/ 3 h 46"/>
                <a:gd name="T2" fmla="*/ 29 w 46"/>
                <a:gd name="T3" fmla="*/ 5 h 46"/>
                <a:gd name="T4" fmla="*/ 29 w 46"/>
                <a:gd name="T5" fmla="*/ 6 h 46"/>
                <a:gd name="T6" fmla="*/ 33 w 46"/>
                <a:gd name="T7" fmla="*/ 10 h 46"/>
                <a:gd name="T8" fmla="*/ 23 w 46"/>
                <a:gd name="T9" fmla="*/ 20 h 46"/>
                <a:gd name="T10" fmla="*/ 19 w 46"/>
                <a:gd name="T11" fmla="*/ 16 h 46"/>
                <a:gd name="T12" fmla="*/ 16 w 46"/>
                <a:gd name="T13" fmla="*/ 16 h 46"/>
                <a:gd name="T14" fmla="*/ 15 w 46"/>
                <a:gd name="T15" fmla="*/ 18 h 46"/>
                <a:gd name="T16" fmla="*/ 16 w 46"/>
                <a:gd name="T17" fmla="*/ 19 h 46"/>
                <a:gd name="T18" fmla="*/ 20 w 46"/>
                <a:gd name="T19" fmla="*/ 23 h 46"/>
                <a:gd name="T20" fmla="*/ 10 w 46"/>
                <a:gd name="T21" fmla="*/ 33 h 46"/>
                <a:gd name="T22" fmla="*/ 6 w 46"/>
                <a:gd name="T23" fmla="*/ 29 h 46"/>
                <a:gd name="T24" fmla="*/ 5 w 46"/>
                <a:gd name="T25" fmla="*/ 29 h 46"/>
                <a:gd name="T26" fmla="*/ 3 w 46"/>
                <a:gd name="T27" fmla="*/ 29 h 46"/>
                <a:gd name="T28" fmla="*/ 3 w 46"/>
                <a:gd name="T29" fmla="*/ 32 h 46"/>
                <a:gd name="T30" fmla="*/ 7 w 46"/>
                <a:gd name="T31" fmla="*/ 36 h 46"/>
                <a:gd name="T32" fmla="*/ 0 w 46"/>
                <a:gd name="T33" fmla="*/ 42 h 46"/>
                <a:gd name="T34" fmla="*/ 0 w 46"/>
                <a:gd name="T35" fmla="*/ 46 h 46"/>
                <a:gd name="T36" fmla="*/ 4 w 46"/>
                <a:gd name="T37" fmla="*/ 46 h 46"/>
                <a:gd name="T38" fmla="*/ 10 w 46"/>
                <a:gd name="T39" fmla="*/ 39 h 46"/>
                <a:gd name="T40" fmla="*/ 14 w 46"/>
                <a:gd name="T41" fmla="*/ 43 h 46"/>
                <a:gd name="T42" fmla="*/ 17 w 46"/>
                <a:gd name="T43" fmla="*/ 43 h 46"/>
                <a:gd name="T44" fmla="*/ 17 w 46"/>
                <a:gd name="T45" fmla="*/ 41 h 46"/>
                <a:gd name="T46" fmla="*/ 17 w 46"/>
                <a:gd name="T47" fmla="*/ 40 h 46"/>
                <a:gd name="T48" fmla="*/ 13 w 46"/>
                <a:gd name="T49" fmla="*/ 36 h 46"/>
                <a:gd name="T50" fmla="*/ 23 w 46"/>
                <a:gd name="T51" fmla="*/ 26 h 46"/>
                <a:gd name="T52" fmla="*/ 27 w 46"/>
                <a:gd name="T53" fmla="*/ 30 h 46"/>
                <a:gd name="T54" fmla="*/ 30 w 46"/>
                <a:gd name="T55" fmla="*/ 30 h 46"/>
                <a:gd name="T56" fmla="*/ 31 w 46"/>
                <a:gd name="T57" fmla="*/ 28 h 46"/>
                <a:gd name="T58" fmla="*/ 30 w 46"/>
                <a:gd name="T59" fmla="*/ 27 h 46"/>
                <a:gd name="T60" fmla="*/ 26 w 46"/>
                <a:gd name="T61" fmla="*/ 23 h 46"/>
                <a:gd name="T62" fmla="*/ 36 w 46"/>
                <a:gd name="T63" fmla="*/ 13 h 46"/>
                <a:gd name="T64" fmla="*/ 40 w 46"/>
                <a:gd name="T65" fmla="*/ 17 h 46"/>
                <a:gd name="T66" fmla="*/ 43 w 46"/>
                <a:gd name="T67" fmla="*/ 17 h 46"/>
                <a:gd name="T68" fmla="*/ 44 w 46"/>
                <a:gd name="T69" fmla="*/ 15 h 46"/>
                <a:gd name="T70" fmla="*/ 43 w 46"/>
                <a:gd name="T71" fmla="*/ 14 h 46"/>
                <a:gd name="T72" fmla="*/ 39 w 46"/>
                <a:gd name="T73" fmla="*/ 10 h 46"/>
                <a:gd name="T74" fmla="*/ 46 w 46"/>
                <a:gd name="T75" fmla="*/ 4 h 46"/>
                <a:gd name="T76" fmla="*/ 46 w 46"/>
                <a:gd name="T77" fmla="*/ 0 h 46"/>
                <a:gd name="T78" fmla="*/ 42 w 46"/>
                <a:gd name="T79" fmla="*/ 0 h 46"/>
                <a:gd name="T80" fmla="*/ 36 w 46"/>
                <a:gd name="T81" fmla="*/ 7 h 46"/>
                <a:gd name="T82" fmla="*/ 32 w 46"/>
                <a:gd name="T83" fmla="*/ 3 h 46"/>
                <a:gd name="T84" fmla="*/ 29 w 46"/>
                <a:gd name="T85" fmla="*/ 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6" h="46">
                  <a:moveTo>
                    <a:pt x="29" y="3"/>
                  </a:moveTo>
                  <a:cubicBezTo>
                    <a:pt x="29" y="3"/>
                    <a:pt x="29" y="4"/>
                    <a:pt x="29" y="5"/>
                  </a:cubicBezTo>
                  <a:cubicBezTo>
                    <a:pt x="29" y="5"/>
                    <a:pt x="29" y="6"/>
                    <a:pt x="29" y="6"/>
                  </a:cubicBezTo>
                  <a:cubicBezTo>
                    <a:pt x="33" y="10"/>
                    <a:pt x="33" y="10"/>
                    <a:pt x="33" y="10"/>
                  </a:cubicBezTo>
                  <a:cubicBezTo>
                    <a:pt x="23" y="20"/>
                    <a:pt x="23" y="20"/>
                    <a:pt x="23" y="20"/>
                  </a:cubicBezTo>
                  <a:cubicBezTo>
                    <a:pt x="19" y="16"/>
                    <a:pt x="19" y="16"/>
                    <a:pt x="19" y="16"/>
                  </a:cubicBezTo>
                  <a:cubicBezTo>
                    <a:pt x="19" y="15"/>
                    <a:pt x="17" y="15"/>
                    <a:pt x="16" y="16"/>
                  </a:cubicBezTo>
                  <a:cubicBezTo>
                    <a:pt x="16" y="17"/>
                    <a:pt x="15" y="17"/>
                    <a:pt x="15" y="18"/>
                  </a:cubicBezTo>
                  <a:cubicBezTo>
                    <a:pt x="15" y="18"/>
                    <a:pt x="16" y="19"/>
                    <a:pt x="16" y="19"/>
                  </a:cubicBezTo>
                  <a:cubicBezTo>
                    <a:pt x="20" y="23"/>
                    <a:pt x="20" y="23"/>
                    <a:pt x="20" y="23"/>
                  </a:cubicBezTo>
                  <a:cubicBezTo>
                    <a:pt x="10" y="33"/>
                    <a:pt x="10" y="33"/>
                    <a:pt x="10" y="33"/>
                  </a:cubicBezTo>
                  <a:cubicBezTo>
                    <a:pt x="6" y="29"/>
                    <a:pt x="6" y="29"/>
                    <a:pt x="6" y="29"/>
                  </a:cubicBezTo>
                  <a:cubicBezTo>
                    <a:pt x="6" y="29"/>
                    <a:pt x="5" y="29"/>
                    <a:pt x="5" y="29"/>
                  </a:cubicBezTo>
                  <a:cubicBezTo>
                    <a:pt x="4" y="29"/>
                    <a:pt x="3" y="29"/>
                    <a:pt x="3" y="29"/>
                  </a:cubicBezTo>
                  <a:cubicBezTo>
                    <a:pt x="2" y="30"/>
                    <a:pt x="2" y="32"/>
                    <a:pt x="3" y="32"/>
                  </a:cubicBezTo>
                  <a:cubicBezTo>
                    <a:pt x="7" y="36"/>
                    <a:pt x="7" y="36"/>
                    <a:pt x="7" y="36"/>
                  </a:cubicBezTo>
                  <a:cubicBezTo>
                    <a:pt x="0" y="42"/>
                    <a:pt x="0" y="42"/>
                    <a:pt x="0" y="42"/>
                  </a:cubicBezTo>
                  <a:cubicBezTo>
                    <a:pt x="0" y="43"/>
                    <a:pt x="0" y="45"/>
                    <a:pt x="0" y="46"/>
                  </a:cubicBezTo>
                  <a:cubicBezTo>
                    <a:pt x="1" y="46"/>
                    <a:pt x="3" y="46"/>
                    <a:pt x="4" y="46"/>
                  </a:cubicBezTo>
                  <a:cubicBezTo>
                    <a:pt x="10" y="39"/>
                    <a:pt x="10" y="39"/>
                    <a:pt x="10" y="39"/>
                  </a:cubicBezTo>
                  <a:cubicBezTo>
                    <a:pt x="14" y="43"/>
                    <a:pt x="14" y="43"/>
                    <a:pt x="14" y="43"/>
                  </a:cubicBezTo>
                  <a:cubicBezTo>
                    <a:pt x="14" y="44"/>
                    <a:pt x="16" y="44"/>
                    <a:pt x="17" y="43"/>
                  </a:cubicBezTo>
                  <a:cubicBezTo>
                    <a:pt x="17" y="43"/>
                    <a:pt x="17" y="42"/>
                    <a:pt x="17" y="41"/>
                  </a:cubicBezTo>
                  <a:cubicBezTo>
                    <a:pt x="17" y="41"/>
                    <a:pt x="17" y="40"/>
                    <a:pt x="17" y="40"/>
                  </a:cubicBezTo>
                  <a:cubicBezTo>
                    <a:pt x="13" y="36"/>
                    <a:pt x="13" y="36"/>
                    <a:pt x="13" y="36"/>
                  </a:cubicBezTo>
                  <a:cubicBezTo>
                    <a:pt x="23" y="26"/>
                    <a:pt x="23" y="26"/>
                    <a:pt x="23" y="26"/>
                  </a:cubicBezTo>
                  <a:cubicBezTo>
                    <a:pt x="27" y="30"/>
                    <a:pt x="27" y="30"/>
                    <a:pt x="27" y="30"/>
                  </a:cubicBezTo>
                  <a:cubicBezTo>
                    <a:pt x="27" y="31"/>
                    <a:pt x="29" y="31"/>
                    <a:pt x="30" y="30"/>
                  </a:cubicBezTo>
                  <a:cubicBezTo>
                    <a:pt x="30" y="29"/>
                    <a:pt x="31" y="29"/>
                    <a:pt x="31" y="28"/>
                  </a:cubicBezTo>
                  <a:cubicBezTo>
                    <a:pt x="31" y="28"/>
                    <a:pt x="30" y="27"/>
                    <a:pt x="30" y="27"/>
                  </a:cubicBezTo>
                  <a:cubicBezTo>
                    <a:pt x="26" y="23"/>
                    <a:pt x="26" y="23"/>
                    <a:pt x="26" y="23"/>
                  </a:cubicBezTo>
                  <a:cubicBezTo>
                    <a:pt x="36" y="13"/>
                    <a:pt x="36" y="13"/>
                    <a:pt x="36" y="13"/>
                  </a:cubicBezTo>
                  <a:cubicBezTo>
                    <a:pt x="40" y="17"/>
                    <a:pt x="40" y="17"/>
                    <a:pt x="40" y="17"/>
                  </a:cubicBezTo>
                  <a:cubicBezTo>
                    <a:pt x="41" y="18"/>
                    <a:pt x="42" y="18"/>
                    <a:pt x="43" y="17"/>
                  </a:cubicBezTo>
                  <a:cubicBezTo>
                    <a:pt x="43" y="16"/>
                    <a:pt x="44" y="16"/>
                    <a:pt x="44" y="15"/>
                  </a:cubicBezTo>
                  <a:cubicBezTo>
                    <a:pt x="44" y="15"/>
                    <a:pt x="43" y="14"/>
                    <a:pt x="43" y="14"/>
                  </a:cubicBezTo>
                  <a:cubicBezTo>
                    <a:pt x="39" y="10"/>
                    <a:pt x="39" y="10"/>
                    <a:pt x="39" y="10"/>
                  </a:cubicBezTo>
                  <a:cubicBezTo>
                    <a:pt x="46" y="4"/>
                    <a:pt x="46" y="4"/>
                    <a:pt x="46" y="4"/>
                  </a:cubicBezTo>
                  <a:cubicBezTo>
                    <a:pt x="46" y="3"/>
                    <a:pt x="46" y="1"/>
                    <a:pt x="46" y="0"/>
                  </a:cubicBezTo>
                  <a:cubicBezTo>
                    <a:pt x="45" y="0"/>
                    <a:pt x="43" y="0"/>
                    <a:pt x="42" y="0"/>
                  </a:cubicBezTo>
                  <a:cubicBezTo>
                    <a:pt x="36" y="7"/>
                    <a:pt x="36" y="7"/>
                    <a:pt x="36" y="7"/>
                  </a:cubicBezTo>
                  <a:cubicBezTo>
                    <a:pt x="32" y="3"/>
                    <a:pt x="32" y="3"/>
                    <a:pt x="32" y="3"/>
                  </a:cubicBezTo>
                  <a:cubicBezTo>
                    <a:pt x="32" y="2"/>
                    <a:pt x="30" y="2"/>
                    <a:pt x="29"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7" name="Freeform 67"/>
            <p:cNvSpPr>
              <a:spLocks noEditPoints="1"/>
            </p:cNvSpPr>
            <p:nvPr/>
          </p:nvSpPr>
          <p:spPr bwMode="auto">
            <a:xfrm>
              <a:off x="2174" y="2311"/>
              <a:ext cx="303" cy="304"/>
            </a:xfrm>
            <a:custGeom>
              <a:avLst/>
              <a:gdLst>
                <a:gd name="T0" fmla="*/ 0 w 128"/>
                <a:gd name="T1" fmla="*/ 64 h 128"/>
                <a:gd name="T2" fmla="*/ 128 w 128"/>
                <a:gd name="T3" fmla="*/ 64 h 128"/>
                <a:gd name="T4" fmla="*/ 99 w 128"/>
                <a:gd name="T5" fmla="*/ 16 h 128"/>
                <a:gd name="T6" fmla="*/ 112 w 128"/>
                <a:gd name="T7" fmla="*/ 29 h 128"/>
                <a:gd name="T8" fmla="*/ 101 w 128"/>
                <a:gd name="T9" fmla="*/ 27 h 128"/>
                <a:gd name="T10" fmla="*/ 99 w 128"/>
                <a:gd name="T11" fmla="*/ 16 h 128"/>
                <a:gd name="T12" fmla="*/ 41 w 128"/>
                <a:gd name="T13" fmla="*/ 9 h 128"/>
                <a:gd name="T14" fmla="*/ 51 w 128"/>
                <a:gd name="T15" fmla="*/ 6 h 128"/>
                <a:gd name="T16" fmla="*/ 25 w 128"/>
                <a:gd name="T17" fmla="*/ 19 h 128"/>
                <a:gd name="T18" fmla="*/ 9 w 128"/>
                <a:gd name="T19" fmla="*/ 87 h 128"/>
                <a:gd name="T20" fmla="*/ 5 w 128"/>
                <a:gd name="T21" fmla="*/ 64 h 128"/>
                <a:gd name="T22" fmla="*/ 12 w 128"/>
                <a:gd name="T23" fmla="*/ 72 h 128"/>
                <a:gd name="T24" fmla="*/ 64 w 128"/>
                <a:gd name="T25" fmla="*/ 123 h 128"/>
                <a:gd name="T26" fmla="*/ 40 w 128"/>
                <a:gd name="T27" fmla="*/ 119 h 128"/>
                <a:gd name="T28" fmla="*/ 70 w 128"/>
                <a:gd name="T29" fmla="*/ 123 h 128"/>
                <a:gd name="T30" fmla="*/ 121 w 128"/>
                <a:gd name="T31" fmla="*/ 82 h 128"/>
                <a:gd name="T32" fmla="*/ 112 w 128"/>
                <a:gd name="T33" fmla="*/ 99 h 128"/>
                <a:gd name="T34" fmla="*/ 111 w 128"/>
                <a:gd name="T35" fmla="*/ 88 h 128"/>
                <a:gd name="T36" fmla="*/ 121 w 128"/>
                <a:gd name="T37" fmla="*/ 82 h 128"/>
                <a:gd name="T38" fmla="*/ 107 w 128"/>
                <a:gd name="T39" fmla="*/ 85 h 128"/>
                <a:gd name="T40" fmla="*/ 104 w 128"/>
                <a:gd name="T41" fmla="*/ 108 h 128"/>
                <a:gd name="T42" fmla="*/ 95 w 128"/>
                <a:gd name="T43" fmla="*/ 115 h 128"/>
                <a:gd name="T44" fmla="*/ 76 w 128"/>
                <a:gd name="T45" fmla="*/ 122 h 128"/>
                <a:gd name="T46" fmla="*/ 56 w 128"/>
                <a:gd name="T47" fmla="*/ 111 h 128"/>
                <a:gd name="T48" fmla="*/ 33 w 128"/>
                <a:gd name="T49" fmla="*/ 115 h 128"/>
                <a:gd name="T50" fmla="*/ 13 w 128"/>
                <a:gd name="T51" fmla="*/ 94 h 128"/>
                <a:gd name="T52" fmla="*/ 17 w 128"/>
                <a:gd name="T53" fmla="*/ 72 h 128"/>
                <a:gd name="T54" fmla="*/ 17 w 128"/>
                <a:gd name="T55" fmla="*/ 71 h 128"/>
                <a:gd name="T56" fmla="*/ 6 w 128"/>
                <a:gd name="T57" fmla="*/ 51 h 128"/>
                <a:gd name="T58" fmla="*/ 20 w 128"/>
                <a:gd name="T59" fmla="*/ 25 h 128"/>
                <a:gd name="T60" fmla="*/ 41 w 128"/>
                <a:gd name="T61" fmla="*/ 22 h 128"/>
                <a:gd name="T62" fmla="*/ 58 w 128"/>
                <a:gd name="T63" fmla="*/ 5 h 128"/>
                <a:gd name="T64" fmla="*/ 64 w 128"/>
                <a:gd name="T65" fmla="*/ 5 h 128"/>
                <a:gd name="T66" fmla="*/ 88 w 128"/>
                <a:gd name="T67" fmla="*/ 10 h 128"/>
                <a:gd name="T68" fmla="*/ 98 w 128"/>
                <a:gd name="T69" fmla="*/ 31 h 128"/>
                <a:gd name="T70" fmla="*/ 119 w 128"/>
                <a:gd name="T71" fmla="*/ 41 h 128"/>
                <a:gd name="T72" fmla="*/ 123 w 128"/>
                <a:gd name="T73" fmla="*/ 7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99" y="16"/>
                  </a:moveTo>
                  <a:cubicBezTo>
                    <a:pt x="102" y="18"/>
                    <a:pt x="104" y="20"/>
                    <a:pt x="106" y="22"/>
                  </a:cubicBezTo>
                  <a:cubicBezTo>
                    <a:pt x="108" y="24"/>
                    <a:pt x="110" y="26"/>
                    <a:pt x="112" y="29"/>
                  </a:cubicBezTo>
                  <a:cubicBezTo>
                    <a:pt x="115" y="33"/>
                    <a:pt x="115" y="33"/>
                    <a:pt x="115" y="33"/>
                  </a:cubicBezTo>
                  <a:cubicBezTo>
                    <a:pt x="101" y="27"/>
                    <a:pt x="101" y="27"/>
                    <a:pt x="101" y="27"/>
                  </a:cubicBezTo>
                  <a:cubicBezTo>
                    <a:pt x="95" y="13"/>
                    <a:pt x="95" y="13"/>
                    <a:pt x="95" y="13"/>
                  </a:cubicBezTo>
                  <a:lnTo>
                    <a:pt x="99" y="16"/>
                  </a:lnTo>
                  <a:close/>
                  <a:moveTo>
                    <a:pt x="29" y="16"/>
                  </a:moveTo>
                  <a:cubicBezTo>
                    <a:pt x="33" y="13"/>
                    <a:pt x="37" y="11"/>
                    <a:pt x="41" y="9"/>
                  </a:cubicBezTo>
                  <a:cubicBezTo>
                    <a:pt x="42" y="9"/>
                    <a:pt x="44" y="8"/>
                    <a:pt x="45" y="8"/>
                  </a:cubicBezTo>
                  <a:cubicBezTo>
                    <a:pt x="51" y="6"/>
                    <a:pt x="51" y="6"/>
                    <a:pt x="51" y="6"/>
                  </a:cubicBezTo>
                  <a:cubicBezTo>
                    <a:pt x="40" y="17"/>
                    <a:pt x="40" y="17"/>
                    <a:pt x="40" y="17"/>
                  </a:cubicBezTo>
                  <a:cubicBezTo>
                    <a:pt x="25" y="19"/>
                    <a:pt x="25" y="19"/>
                    <a:pt x="25" y="19"/>
                  </a:cubicBezTo>
                  <a:lnTo>
                    <a:pt x="29" y="16"/>
                  </a:lnTo>
                  <a:close/>
                  <a:moveTo>
                    <a:pt x="9" y="87"/>
                  </a:moveTo>
                  <a:cubicBezTo>
                    <a:pt x="7" y="82"/>
                    <a:pt x="7" y="82"/>
                    <a:pt x="7" y="82"/>
                  </a:cubicBezTo>
                  <a:cubicBezTo>
                    <a:pt x="6" y="76"/>
                    <a:pt x="5" y="70"/>
                    <a:pt x="5" y="64"/>
                  </a:cubicBezTo>
                  <a:cubicBezTo>
                    <a:pt x="5" y="59"/>
                    <a:pt x="5" y="59"/>
                    <a:pt x="5" y="59"/>
                  </a:cubicBezTo>
                  <a:cubicBezTo>
                    <a:pt x="12" y="72"/>
                    <a:pt x="12" y="72"/>
                    <a:pt x="12" y="72"/>
                  </a:cubicBezTo>
                  <a:lnTo>
                    <a:pt x="9" y="87"/>
                  </a:lnTo>
                  <a:close/>
                  <a:moveTo>
                    <a:pt x="64" y="123"/>
                  </a:moveTo>
                  <a:cubicBezTo>
                    <a:pt x="58" y="123"/>
                    <a:pt x="51" y="122"/>
                    <a:pt x="45" y="120"/>
                  </a:cubicBezTo>
                  <a:cubicBezTo>
                    <a:pt x="40" y="119"/>
                    <a:pt x="40" y="119"/>
                    <a:pt x="40" y="119"/>
                  </a:cubicBezTo>
                  <a:cubicBezTo>
                    <a:pt x="56" y="116"/>
                    <a:pt x="56" y="116"/>
                    <a:pt x="56" y="116"/>
                  </a:cubicBezTo>
                  <a:cubicBezTo>
                    <a:pt x="70" y="123"/>
                    <a:pt x="70" y="123"/>
                    <a:pt x="70" y="123"/>
                  </a:cubicBezTo>
                  <a:lnTo>
                    <a:pt x="64" y="123"/>
                  </a:lnTo>
                  <a:close/>
                  <a:moveTo>
                    <a:pt x="121" y="82"/>
                  </a:moveTo>
                  <a:cubicBezTo>
                    <a:pt x="120" y="84"/>
                    <a:pt x="119" y="86"/>
                    <a:pt x="119" y="87"/>
                  </a:cubicBezTo>
                  <a:cubicBezTo>
                    <a:pt x="117" y="91"/>
                    <a:pt x="115" y="95"/>
                    <a:pt x="112" y="99"/>
                  </a:cubicBezTo>
                  <a:cubicBezTo>
                    <a:pt x="109" y="103"/>
                    <a:pt x="109" y="103"/>
                    <a:pt x="109" y="103"/>
                  </a:cubicBezTo>
                  <a:cubicBezTo>
                    <a:pt x="111" y="88"/>
                    <a:pt x="111" y="88"/>
                    <a:pt x="111" y="88"/>
                  </a:cubicBezTo>
                  <a:cubicBezTo>
                    <a:pt x="122" y="77"/>
                    <a:pt x="122" y="77"/>
                    <a:pt x="122" y="77"/>
                  </a:cubicBezTo>
                  <a:lnTo>
                    <a:pt x="121" y="82"/>
                  </a:lnTo>
                  <a:close/>
                  <a:moveTo>
                    <a:pt x="123" y="70"/>
                  </a:moveTo>
                  <a:cubicBezTo>
                    <a:pt x="107" y="85"/>
                    <a:pt x="107" y="85"/>
                    <a:pt x="107" y="85"/>
                  </a:cubicBezTo>
                  <a:cubicBezTo>
                    <a:pt x="107" y="85"/>
                    <a:pt x="106" y="86"/>
                    <a:pt x="106" y="86"/>
                  </a:cubicBezTo>
                  <a:cubicBezTo>
                    <a:pt x="104" y="108"/>
                    <a:pt x="104" y="108"/>
                    <a:pt x="104" y="108"/>
                  </a:cubicBezTo>
                  <a:cubicBezTo>
                    <a:pt x="103" y="109"/>
                    <a:pt x="103" y="109"/>
                    <a:pt x="103" y="109"/>
                  </a:cubicBezTo>
                  <a:cubicBezTo>
                    <a:pt x="101" y="111"/>
                    <a:pt x="98" y="113"/>
                    <a:pt x="95" y="115"/>
                  </a:cubicBezTo>
                  <a:cubicBezTo>
                    <a:pt x="89" y="118"/>
                    <a:pt x="83" y="121"/>
                    <a:pt x="77" y="122"/>
                  </a:cubicBezTo>
                  <a:cubicBezTo>
                    <a:pt x="76" y="122"/>
                    <a:pt x="76" y="122"/>
                    <a:pt x="76" y="122"/>
                  </a:cubicBezTo>
                  <a:cubicBezTo>
                    <a:pt x="57" y="111"/>
                    <a:pt x="57" y="111"/>
                    <a:pt x="57" y="111"/>
                  </a:cubicBezTo>
                  <a:cubicBezTo>
                    <a:pt x="57" y="111"/>
                    <a:pt x="56" y="111"/>
                    <a:pt x="56" y="111"/>
                  </a:cubicBezTo>
                  <a:cubicBezTo>
                    <a:pt x="34" y="115"/>
                    <a:pt x="34" y="115"/>
                    <a:pt x="34" y="115"/>
                  </a:cubicBezTo>
                  <a:cubicBezTo>
                    <a:pt x="33" y="115"/>
                    <a:pt x="33" y="115"/>
                    <a:pt x="33" y="115"/>
                  </a:cubicBezTo>
                  <a:cubicBezTo>
                    <a:pt x="29" y="112"/>
                    <a:pt x="25" y="109"/>
                    <a:pt x="22" y="106"/>
                  </a:cubicBezTo>
                  <a:cubicBezTo>
                    <a:pt x="18" y="102"/>
                    <a:pt x="15" y="98"/>
                    <a:pt x="13" y="94"/>
                  </a:cubicBezTo>
                  <a:cubicBezTo>
                    <a:pt x="12" y="94"/>
                    <a:pt x="12" y="94"/>
                    <a:pt x="12" y="94"/>
                  </a:cubicBezTo>
                  <a:cubicBezTo>
                    <a:pt x="17" y="72"/>
                    <a:pt x="17" y="72"/>
                    <a:pt x="17" y="72"/>
                  </a:cubicBezTo>
                  <a:cubicBezTo>
                    <a:pt x="17" y="72"/>
                    <a:pt x="17" y="72"/>
                    <a:pt x="17" y="72"/>
                  </a:cubicBezTo>
                  <a:cubicBezTo>
                    <a:pt x="17" y="71"/>
                    <a:pt x="17" y="71"/>
                    <a:pt x="17" y="71"/>
                  </a:cubicBezTo>
                  <a:cubicBezTo>
                    <a:pt x="6" y="52"/>
                    <a:pt x="6" y="52"/>
                    <a:pt x="6" y="52"/>
                  </a:cubicBezTo>
                  <a:cubicBezTo>
                    <a:pt x="6" y="51"/>
                    <a:pt x="6" y="51"/>
                    <a:pt x="6" y="51"/>
                  </a:cubicBezTo>
                  <a:cubicBezTo>
                    <a:pt x="7" y="48"/>
                    <a:pt x="8" y="44"/>
                    <a:pt x="9" y="41"/>
                  </a:cubicBezTo>
                  <a:cubicBezTo>
                    <a:pt x="12" y="35"/>
                    <a:pt x="15" y="29"/>
                    <a:pt x="20" y="25"/>
                  </a:cubicBezTo>
                  <a:cubicBezTo>
                    <a:pt x="20" y="24"/>
                    <a:pt x="20" y="24"/>
                    <a:pt x="20" y="24"/>
                  </a:cubicBezTo>
                  <a:cubicBezTo>
                    <a:pt x="41" y="22"/>
                    <a:pt x="41" y="22"/>
                    <a:pt x="41" y="22"/>
                  </a:cubicBezTo>
                  <a:cubicBezTo>
                    <a:pt x="42" y="21"/>
                    <a:pt x="42" y="21"/>
                    <a:pt x="43" y="21"/>
                  </a:cubicBezTo>
                  <a:cubicBezTo>
                    <a:pt x="58" y="5"/>
                    <a:pt x="58" y="5"/>
                    <a:pt x="58" y="5"/>
                  </a:cubicBezTo>
                  <a:cubicBezTo>
                    <a:pt x="58" y="5"/>
                    <a:pt x="58" y="5"/>
                    <a:pt x="58" y="5"/>
                  </a:cubicBezTo>
                  <a:cubicBezTo>
                    <a:pt x="60" y="5"/>
                    <a:pt x="62" y="5"/>
                    <a:pt x="64" y="5"/>
                  </a:cubicBezTo>
                  <a:cubicBezTo>
                    <a:pt x="72" y="5"/>
                    <a:pt x="80" y="6"/>
                    <a:pt x="87" y="9"/>
                  </a:cubicBezTo>
                  <a:cubicBezTo>
                    <a:pt x="88" y="10"/>
                    <a:pt x="88" y="10"/>
                    <a:pt x="88" y="10"/>
                  </a:cubicBezTo>
                  <a:cubicBezTo>
                    <a:pt x="97" y="29"/>
                    <a:pt x="97" y="29"/>
                    <a:pt x="97" y="29"/>
                  </a:cubicBezTo>
                  <a:cubicBezTo>
                    <a:pt x="98" y="30"/>
                    <a:pt x="98" y="30"/>
                    <a:pt x="98" y="31"/>
                  </a:cubicBezTo>
                  <a:cubicBezTo>
                    <a:pt x="118" y="40"/>
                    <a:pt x="118" y="40"/>
                    <a:pt x="118" y="40"/>
                  </a:cubicBezTo>
                  <a:cubicBezTo>
                    <a:pt x="119" y="41"/>
                    <a:pt x="119" y="41"/>
                    <a:pt x="119" y="41"/>
                  </a:cubicBezTo>
                  <a:cubicBezTo>
                    <a:pt x="122" y="48"/>
                    <a:pt x="123" y="56"/>
                    <a:pt x="123" y="64"/>
                  </a:cubicBezTo>
                  <a:cubicBezTo>
                    <a:pt x="123" y="66"/>
                    <a:pt x="123" y="68"/>
                    <a:pt x="123"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8" name="Freeform 68"/>
            <p:cNvSpPr>
              <a:spLocks noEditPoints="1"/>
            </p:cNvSpPr>
            <p:nvPr/>
          </p:nvSpPr>
          <p:spPr bwMode="auto">
            <a:xfrm>
              <a:off x="2261" y="2406"/>
              <a:ext cx="121" cy="121"/>
            </a:xfrm>
            <a:custGeom>
              <a:avLst/>
              <a:gdLst>
                <a:gd name="T0" fmla="*/ 46 w 51"/>
                <a:gd name="T1" fmla="*/ 7 h 51"/>
                <a:gd name="T2" fmla="*/ 44 w 51"/>
                <a:gd name="T3" fmla="*/ 5 h 51"/>
                <a:gd name="T4" fmla="*/ 16 w 51"/>
                <a:gd name="T5" fmla="*/ 0 h 51"/>
                <a:gd name="T6" fmla="*/ 15 w 51"/>
                <a:gd name="T7" fmla="*/ 0 h 51"/>
                <a:gd name="T8" fmla="*/ 13 w 51"/>
                <a:gd name="T9" fmla="*/ 1 h 51"/>
                <a:gd name="T10" fmla="*/ 0 w 51"/>
                <a:gd name="T11" fmla="*/ 27 h 51"/>
                <a:gd name="T12" fmla="*/ 0 w 51"/>
                <a:gd name="T13" fmla="*/ 28 h 51"/>
                <a:gd name="T14" fmla="*/ 0 w 51"/>
                <a:gd name="T15" fmla="*/ 30 h 51"/>
                <a:gd name="T16" fmla="*/ 21 w 51"/>
                <a:gd name="T17" fmla="*/ 51 h 51"/>
                <a:gd name="T18" fmla="*/ 24 w 51"/>
                <a:gd name="T19" fmla="*/ 51 h 51"/>
                <a:gd name="T20" fmla="*/ 49 w 51"/>
                <a:gd name="T21" fmla="*/ 38 h 51"/>
                <a:gd name="T22" fmla="*/ 51 w 51"/>
                <a:gd name="T23" fmla="*/ 36 h 51"/>
                <a:gd name="T24" fmla="*/ 51 w 51"/>
                <a:gd name="T25" fmla="*/ 35 h 51"/>
                <a:gd name="T26" fmla="*/ 46 w 51"/>
                <a:gd name="T27" fmla="*/ 7 h 51"/>
                <a:gd name="T28" fmla="*/ 23 w 51"/>
                <a:gd name="T29" fmla="*/ 46 h 51"/>
                <a:gd name="T30" fmla="*/ 5 w 51"/>
                <a:gd name="T31" fmla="*/ 28 h 51"/>
                <a:gd name="T32" fmla="*/ 16 w 51"/>
                <a:gd name="T33" fmla="*/ 5 h 51"/>
                <a:gd name="T34" fmla="*/ 42 w 51"/>
                <a:gd name="T35" fmla="*/ 9 h 51"/>
                <a:gd name="T36" fmla="*/ 46 w 51"/>
                <a:gd name="T37" fmla="*/ 34 h 51"/>
                <a:gd name="T38" fmla="*/ 23 w 51"/>
                <a:gd name="T39" fmla="*/ 4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 h="51">
                  <a:moveTo>
                    <a:pt x="46" y="7"/>
                  </a:moveTo>
                  <a:cubicBezTo>
                    <a:pt x="46" y="5"/>
                    <a:pt x="45" y="5"/>
                    <a:pt x="44" y="5"/>
                  </a:cubicBezTo>
                  <a:cubicBezTo>
                    <a:pt x="16" y="0"/>
                    <a:pt x="16" y="0"/>
                    <a:pt x="16" y="0"/>
                  </a:cubicBezTo>
                  <a:cubicBezTo>
                    <a:pt x="15" y="0"/>
                    <a:pt x="15" y="0"/>
                    <a:pt x="15" y="0"/>
                  </a:cubicBezTo>
                  <a:cubicBezTo>
                    <a:pt x="14" y="0"/>
                    <a:pt x="14" y="0"/>
                    <a:pt x="13" y="1"/>
                  </a:cubicBezTo>
                  <a:cubicBezTo>
                    <a:pt x="0" y="27"/>
                    <a:pt x="0" y="27"/>
                    <a:pt x="0" y="27"/>
                  </a:cubicBezTo>
                  <a:cubicBezTo>
                    <a:pt x="0" y="28"/>
                    <a:pt x="0" y="28"/>
                    <a:pt x="0" y="28"/>
                  </a:cubicBezTo>
                  <a:cubicBezTo>
                    <a:pt x="0" y="29"/>
                    <a:pt x="0" y="29"/>
                    <a:pt x="0" y="30"/>
                  </a:cubicBezTo>
                  <a:cubicBezTo>
                    <a:pt x="21" y="51"/>
                    <a:pt x="21" y="51"/>
                    <a:pt x="21" y="51"/>
                  </a:cubicBezTo>
                  <a:cubicBezTo>
                    <a:pt x="22" y="51"/>
                    <a:pt x="23" y="51"/>
                    <a:pt x="24" y="51"/>
                  </a:cubicBezTo>
                  <a:cubicBezTo>
                    <a:pt x="49" y="38"/>
                    <a:pt x="49" y="38"/>
                    <a:pt x="49" y="38"/>
                  </a:cubicBezTo>
                  <a:cubicBezTo>
                    <a:pt x="50" y="37"/>
                    <a:pt x="51" y="37"/>
                    <a:pt x="51" y="36"/>
                  </a:cubicBezTo>
                  <a:cubicBezTo>
                    <a:pt x="51" y="36"/>
                    <a:pt x="51" y="35"/>
                    <a:pt x="51" y="35"/>
                  </a:cubicBezTo>
                  <a:lnTo>
                    <a:pt x="46" y="7"/>
                  </a:lnTo>
                  <a:close/>
                  <a:moveTo>
                    <a:pt x="23" y="46"/>
                  </a:moveTo>
                  <a:cubicBezTo>
                    <a:pt x="5" y="28"/>
                    <a:pt x="5" y="28"/>
                    <a:pt x="5" y="28"/>
                  </a:cubicBezTo>
                  <a:cubicBezTo>
                    <a:pt x="16" y="5"/>
                    <a:pt x="16" y="5"/>
                    <a:pt x="16" y="5"/>
                  </a:cubicBezTo>
                  <a:cubicBezTo>
                    <a:pt x="42" y="9"/>
                    <a:pt x="42" y="9"/>
                    <a:pt x="42" y="9"/>
                  </a:cubicBezTo>
                  <a:cubicBezTo>
                    <a:pt x="46" y="34"/>
                    <a:pt x="46" y="34"/>
                    <a:pt x="46" y="34"/>
                  </a:cubicBezTo>
                  <a:lnTo>
                    <a:pt x="23"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9" name="Freeform 69"/>
            <p:cNvSpPr>
              <a:spLocks noEditPoints="1"/>
            </p:cNvSpPr>
            <p:nvPr/>
          </p:nvSpPr>
          <p:spPr bwMode="auto">
            <a:xfrm>
              <a:off x="1568" y="2311"/>
              <a:ext cx="303" cy="304"/>
            </a:xfrm>
            <a:custGeom>
              <a:avLst/>
              <a:gdLst>
                <a:gd name="T0" fmla="*/ 64 w 128"/>
                <a:gd name="T1" fmla="*/ 0 h 128"/>
                <a:gd name="T2" fmla="*/ 0 w 128"/>
                <a:gd name="T3" fmla="*/ 64 h 128"/>
                <a:gd name="T4" fmla="*/ 64 w 128"/>
                <a:gd name="T5" fmla="*/ 128 h 128"/>
                <a:gd name="T6" fmla="*/ 128 w 128"/>
                <a:gd name="T7" fmla="*/ 64 h 128"/>
                <a:gd name="T8" fmla="*/ 109 w 128"/>
                <a:gd name="T9" fmla="*/ 25 h 128"/>
                <a:gd name="T10" fmla="*/ 123 w 128"/>
                <a:gd name="T11" fmla="*/ 62 h 128"/>
                <a:gd name="T12" fmla="*/ 122 w 128"/>
                <a:gd name="T13" fmla="*/ 63 h 128"/>
                <a:gd name="T14" fmla="*/ 83 w 128"/>
                <a:gd name="T15" fmla="*/ 80 h 128"/>
                <a:gd name="T16" fmla="*/ 108 w 128"/>
                <a:gd name="T17" fmla="*/ 24 h 128"/>
                <a:gd name="T18" fmla="*/ 65 w 128"/>
                <a:gd name="T19" fmla="*/ 6 h 128"/>
                <a:gd name="T20" fmla="*/ 66 w 128"/>
                <a:gd name="T21" fmla="*/ 5 h 128"/>
                <a:gd name="T22" fmla="*/ 103 w 128"/>
                <a:gd name="T23" fmla="*/ 19 h 128"/>
                <a:gd name="T24" fmla="*/ 64 w 128"/>
                <a:gd name="T25" fmla="*/ 61 h 128"/>
                <a:gd name="T26" fmla="*/ 49 w 128"/>
                <a:gd name="T27" fmla="*/ 44 h 128"/>
                <a:gd name="T28" fmla="*/ 25 w 128"/>
                <a:gd name="T29" fmla="*/ 19 h 128"/>
                <a:gd name="T30" fmla="*/ 59 w 128"/>
                <a:gd name="T31" fmla="*/ 5 h 128"/>
                <a:gd name="T32" fmla="*/ 60 w 128"/>
                <a:gd name="T33" fmla="*/ 6 h 128"/>
                <a:gd name="T34" fmla="*/ 46 w 128"/>
                <a:gd name="T35" fmla="*/ 40 h 128"/>
                <a:gd name="T36" fmla="*/ 24 w 128"/>
                <a:gd name="T37" fmla="*/ 20 h 128"/>
                <a:gd name="T38" fmla="*/ 5 w 128"/>
                <a:gd name="T39" fmla="*/ 59 h 128"/>
                <a:gd name="T40" fmla="*/ 19 w 128"/>
                <a:gd name="T41" fmla="*/ 25 h 128"/>
                <a:gd name="T42" fmla="*/ 41 w 128"/>
                <a:gd name="T43" fmla="*/ 45 h 128"/>
                <a:gd name="T44" fmla="*/ 23 w 128"/>
                <a:gd name="T45" fmla="*/ 56 h 128"/>
                <a:gd name="T46" fmla="*/ 5 w 128"/>
                <a:gd name="T47" fmla="*/ 60 h 128"/>
                <a:gd name="T48" fmla="*/ 19 w 128"/>
                <a:gd name="T49" fmla="*/ 103 h 128"/>
                <a:gd name="T50" fmla="*/ 5 w 128"/>
                <a:gd name="T51" fmla="*/ 66 h 128"/>
                <a:gd name="T52" fmla="*/ 6 w 128"/>
                <a:gd name="T53" fmla="*/ 65 h 128"/>
                <a:gd name="T54" fmla="*/ 45 w 128"/>
                <a:gd name="T55" fmla="*/ 48 h 128"/>
                <a:gd name="T56" fmla="*/ 20 w 128"/>
                <a:gd name="T57" fmla="*/ 104 h 128"/>
                <a:gd name="T58" fmla="*/ 63 w 128"/>
                <a:gd name="T59" fmla="*/ 122 h 128"/>
                <a:gd name="T60" fmla="*/ 62 w 128"/>
                <a:gd name="T61" fmla="*/ 123 h 128"/>
                <a:gd name="T62" fmla="*/ 25 w 128"/>
                <a:gd name="T63" fmla="*/ 109 h 128"/>
                <a:gd name="T64" fmla="*/ 64 w 128"/>
                <a:gd name="T65" fmla="*/ 67 h 128"/>
                <a:gd name="T66" fmla="*/ 79 w 128"/>
                <a:gd name="T67" fmla="*/ 84 h 128"/>
                <a:gd name="T68" fmla="*/ 103 w 128"/>
                <a:gd name="T69" fmla="*/ 109 h 128"/>
                <a:gd name="T70" fmla="*/ 69 w 128"/>
                <a:gd name="T71" fmla="*/ 123 h 128"/>
                <a:gd name="T72" fmla="*/ 68 w 128"/>
                <a:gd name="T73" fmla="*/ 122 h 128"/>
                <a:gd name="T74" fmla="*/ 82 w 128"/>
                <a:gd name="T75" fmla="*/ 88 h 128"/>
                <a:gd name="T76" fmla="*/ 104 w 128"/>
                <a:gd name="T77" fmla="*/ 108 h 128"/>
                <a:gd name="T78" fmla="*/ 123 w 128"/>
                <a:gd name="T79" fmla="*/ 69 h 128"/>
                <a:gd name="T80" fmla="*/ 109 w 128"/>
                <a:gd name="T81" fmla="*/ 103 h 128"/>
                <a:gd name="T82" fmla="*/ 87 w 128"/>
                <a:gd name="T83" fmla="*/ 83 h 128"/>
                <a:gd name="T84" fmla="*/ 105 w 128"/>
                <a:gd name="T85" fmla="*/ 72 h 128"/>
                <a:gd name="T86" fmla="*/ 123 w 128"/>
                <a:gd name="T87" fmla="*/ 6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8" h="128">
                  <a:moveTo>
                    <a:pt x="109" y="19"/>
                  </a:moveTo>
                  <a:cubicBezTo>
                    <a:pt x="97" y="7"/>
                    <a:pt x="81" y="0"/>
                    <a:pt x="64" y="0"/>
                  </a:cubicBezTo>
                  <a:cubicBezTo>
                    <a:pt x="47" y="0"/>
                    <a:pt x="31" y="7"/>
                    <a:pt x="19" y="19"/>
                  </a:cubicBezTo>
                  <a:cubicBezTo>
                    <a:pt x="7" y="31"/>
                    <a:pt x="0" y="47"/>
                    <a:pt x="0" y="64"/>
                  </a:cubicBezTo>
                  <a:cubicBezTo>
                    <a:pt x="0" y="81"/>
                    <a:pt x="7" y="97"/>
                    <a:pt x="19" y="109"/>
                  </a:cubicBezTo>
                  <a:cubicBezTo>
                    <a:pt x="31" y="121"/>
                    <a:pt x="47" y="128"/>
                    <a:pt x="64" y="128"/>
                  </a:cubicBezTo>
                  <a:cubicBezTo>
                    <a:pt x="81" y="128"/>
                    <a:pt x="97" y="121"/>
                    <a:pt x="109" y="109"/>
                  </a:cubicBezTo>
                  <a:cubicBezTo>
                    <a:pt x="121" y="97"/>
                    <a:pt x="128" y="81"/>
                    <a:pt x="128" y="64"/>
                  </a:cubicBezTo>
                  <a:cubicBezTo>
                    <a:pt x="128" y="47"/>
                    <a:pt x="121" y="31"/>
                    <a:pt x="109" y="19"/>
                  </a:cubicBezTo>
                  <a:close/>
                  <a:moveTo>
                    <a:pt x="109" y="25"/>
                  </a:moveTo>
                  <a:cubicBezTo>
                    <a:pt x="113" y="30"/>
                    <a:pt x="117" y="35"/>
                    <a:pt x="119" y="42"/>
                  </a:cubicBezTo>
                  <a:cubicBezTo>
                    <a:pt x="122" y="48"/>
                    <a:pt x="123" y="55"/>
                    <a:pt x="123" y="62"/>
                  </a:cubicBezTo>
                  <a:cubicBezTo>
                    <a:pt x="123" y="63"/>
                    <a:pt x="123" y="63"/>
                    <a:pt x="123" y="63"/>
                  </a:cubicBezTo>
                  <a:cubicBezTo>
                    <a:pt x="122" y="63"/>
                    <a:pt x="122" y="63"/>
                    <a:pt x="122" y="63"/>
                  </a:cubicBezTo>
                  <a:cubicBezTo>
                    <a:pt x="108" y="64"/>
                    <a:pt x="95" y="70"/>
                    <a:pt x="84" y="79"/>
                  </a:cubicBezTo>
                  <a:cubicBezTo>
                    <a:pt x="83" y="80"/>
                    <a:pt x="83" y="80"/>
                    <a:pt x="83" y="80"/>
                  </a:cubicBezTo>
                  <a:cubicBezTo>
                    <a:pt x="67" y="64"/>
                    <a:pt x="67" y="64"/>
                    <a:pt x="67" y="64"/>
                  </a:cubicBezTo>
                  <a:cubicBezTo>
                    <a:pt x="108" y="24"/>
                    <a:pt x="108" y="24"/>
                    <a:pt x="108" y="24"/>
                  </a:cubicBezTo>
                  <a:lnTo>
                    <a:pt x="109" y="25"/>
                  </a:lnTo>
                  <a:close/>
                  <a:moveTo>
                    <a:pt x="65" y="6"/>
                  </a:moveTo>
                  <a:cubicBezTo>
                    <a:pt x="65" y="5"/>
                    <a:pt x="65" y="5"/>
                    <a:pt x="65" y="5"/>
                  </a:cubicBezTo>
                  <a:cubicBezTo>
                    <a:pt x="66" y="5"/>
                    <a:pt x="66" y="5"/>
                    <a:pt x="66" y="5"/>
                  </a:cubicBezTo>
                  <a:cubicBezTo>
                    <a:pt x="73" y="5"/>
                    <a:pt x="80" y="6"/>
                    <a:pt x="86" y="9"/>
                  </a:cubicBezTo>
                  <a:cubicBezTo>
                    <a:pt x="93" y="11"/>
                    <a:pt x="98" y="15"/>
                    <a:pt x="103" y="19"/>
                  </a:cubicBezTo>
                  <a:cubicBezTo>
                    <a:pt x="104" y="20"/>
                    <a:pt x="104" y="20"/>
                    <a:pt x="104" y="20"/>
                  </a:cubicBezTo>
                  <a:cubicBezTo>
                    <a:pt x="64" y="61"/>
                    <a:pt x="64" y="61"/>
                    <a:pt x="64" y="61"/>
                  </a:cubicBezTo>
                  <a:cubicBezTo>
                    <a:pt x="48" y="45"/>
                    <a:pt x="48" y="45"/>
                    <a:pt x="48" y="45"/>
                  </a:cubicBezTo>
                  <a:cubicBezTo>
                    <a:pt x="49" y="44"/>
                    <a:pt x="49" y="44"/>
                    <a:pt x="49" y="44"/>
                  </a:cubicBezTo>
                  <a:cubicBezTo>
                    <a:pt x="58" y="33"/>
                    <a:pt x="64" y="20"/>
                    <a:pt x="65" y="6"/>
                  </a:cubicBezTo>
                  <a:close/>
                  <a:moveTo>
                    <a:pt x="25" y="19"/>
                  </a:moveTo>
                  <a:cubicBezTo>
                    <a:pt x="30" y="15"/>
                    <a:pt x="35" y="11"/>
                    <a:pt x="42" y="9"/>
                  </a:cubicBezTo>
                  <a:cubicBezTo>
                    <a:pt x="47" y="7"/>
                    <a:pt x="53" y="5"/>
                    <a:pt x="59" y="5"/>
                  </a:cubicBezTo>
                  <a:cubicBezTo>
                    <a:pt x="60" y="5"/>
                    <a:pt x="60" y="5"/>
                    <a:pt x="60" y="5"/>
                  </a:cubicBezTo>
                  <a:cubicBezTo>
                    <a:pt x="60" y="6"/>
                    <a:pt x="60" y="6"/>
                    <a:pt x="60" y="6"/>
                  </a:cubicBezTo>
                  <a:cubicBezTo>
                    <a:pt x="60" y="12"/>
                    <a:pt x="58" y="18"/>
                    <a:pt x="56" y="23"/>
                  </a:cubicBezTo>
                  <a:cubicBezTo>
                    <a:pt x="54" y="30"/>
                    <a:pt x="50" y="35"/>
                    <a:pt x="46" y="40"/>
                  </a:cubicBezTo>
                  <a:cubicBezTo>
                    <a:pt x="45" y="41"/>
                    <a:pt x="45" y="41"/>
                    <a:pt x="45" y="41"/>
                  </a:cubicBezTo>
                  <a:cubicBezTo>
                    <a:pt x="24" y="20"/>
                    <a:pt x="24" y="20"/>
                    <a:pt x="24" y="20"/>
                  </a:cubicBezTo>
                  <a:lnTo>
                    <a:pt x="25" y="19"/>
                  </a:lnTo>
                  <a:close/>
                  <a:moveTo>
                    <a:pt x="5" y="59"/>
                  </a:moveTo>
                  <a:cubicBezTo>
                    <a:pt x="5" y="53"/>
                    <a:pt x="7" y="47"/>
                    <a:pt x="9" y="42"/>
                  </a:cubicBezTo>
                  <a:cubicBezTo>
                    <a:pt x="11" y="35"/>
                    <a:pt x="15" y="30"/>
                    <a:pt x="19" y="25"/>
                  </a:cubicBezTo>
                  <a:cubicBezTo>
                    <a:pt x="20" y="24"/>
                    <a:pt x="20" y="24"/>
                    <a:pt x="20" y="24"/>
                  </a:cubicBezTo>
                  <a:cubicBezTo>
                    <a:pt x="41" y="45"/>
                    <a:pt x="41" y="45"/>
                    <a:pt x="41" y="45"/>
                  </a:cubicBezTo>
                  <a:cubicBezTo>
                    <a:pt x="40" y="46"/>
                    <a:pt x="40" y="46"/>
                    <a:pt x="40" y="46"/>
                  </a:cubicBezTo>
                  <a:cubicBezTo>
                    <a:pt x="35" y="50"/>
                    <a:pt x="30" y="54"/>
                    <a:pt x="23" y="56"/>
                  </a:cubicBezTo>
                  <a:cubicBezTo>
                    <a:pt x="18" y="58"/>
                    <a:pt x="12" y="60"/>
                    <a:pt x="6" y="60"/>
                  </a:cubicBezTo>
                  <a:cubicBezTo>
                    <a:pt x="5" y="60"/>
                    <a:pt x="5" y="60"/>
                    <a:pt x="5" y="60"/>
                  </a:cubicBezTo>
                  <a:lnTo>
                    <a:pt x="5" y="59"/>
                  </a:lnTo>
                  <a:close/>
                  <a:moveTo>
                    <a:pt x="19" y="103"/>
                  </a:moveTo>
                  <a:cubicBezTo>
                    <a:pt x="15" y="98"/>
                    <a:pt x="11" y="93"/>
                    <a:pt x="9" y="86"/>
                  </a:cubicBezTo>
                  <a:cubicBezTo>
                    <a:pt x="6" y="80"/>
                    <a:pt x="5" y="73"/>
                    <a:pt x="5" y="66"/>
                  </a:cubicBezTo>
                  <a:cubicBezTo>
                    <a:pt x="5" y="65"/>
                    <a:pt x="5" y="65"/>
                    <a:pt x="5" y="65"/>
                  </a:cubicBezTo>
                  <a:cubicBezTo>
                    <a:pt x="6" y="65"/>
                    <a:pt x="6" y="65"/>
                    <a:pt x="6" y="65"/>
                  </a:cubicBezTo>
                  <a:cubicBezTo>
                    <a:pt x="20" y="64"/>
                    <a:pt x="33" y="58"/>
                    <a:pt x="44" y="49"/>
                  </a:cubicBezTo>
                  <a:cubicBezTo>
                    <a:pt x="45" y="48"/>
                    <a:pt x="45" y="48"/>
                    <a:pt x="45" y="48"/>
                  </a:cubicBezTo>
                  <a:cubicBezTo>
                    <a:pt x="61" y="64"/>
                    <a:pt x="61" y="64"/>
                    <a:pt x="61" y="64"/>
                  </a:cubicBezTo>
                  <a:cubicBezTo>
                    <a:pt x="20" y="104"/>
                    <a:pt x="20" y="104"/>
                    <a:pt x="20" y="104"/>
                  </a:cubicBezTo>
                  <a:lnTo>
                    <a:pt x="19" y="103"/>
                  </a:lnTo>
                  <a:close/>
                  <a:moveTo>
                    <a:pt x="63" y="122"/>
                  </a:moveTo>
                  <a:cubicBezTo>
                    <a:pt x="63" y="123"/>
                    <a:pt x="63" y="123"/>
                    <a:pt x="63" y="123"/>
                  </a:cubicBezTo>
                  <a:cubicBezTo>
                    <a:pt x="62" y="123"/>
                    <a:pt x="62" y="123"/>
                    <a:pt x="62" y="123"/>
                  </a:cubicBezTo>
                  <a:cubicBezTo>
                    <a:pt x="55" y="123"/>
                    <a:pt x="48" y="122"/>
                    <a:pt x="42" y="119"/>
                  </a:cubicBezTo>
                  <a:cubicBezTo>
                    <a:pt x="35" y="117"/>
                    <a:pt x="30" y="113"/>
                    <a:pt x="25" y="109"/>
                  </a:cubicBezTo>
                  <a:cubicBezTo>
                    <a:pt x="24" y="108"/>
                    <a:pt x="24" y="108"/>
                    <a:pt x="24" y="108"/>
                  </a:cubicBezTo>
                  <a:cubicBezTo>
                    <a:pt x="64" y="67"/>
                    <a:pt x="64" y="67"/>
                    <a:pt x="64" y="67"/>
                  </a:cubicBezTo>
                  <a:cubicBezTo>
                    <a:pt x="80" y="83"/>
                    <a:pt x="80" y="83"/>
                    <a:pt x="80" y="83"/>
                  </a:cubicBezTo>
                  <a:cubicBezTo>
                    <a:pt x="79" y="84"/>
                    <a:pt x="79" y="84"/>
                    <a:pt x="79" y="84"/>
                  </a:cubicBezTo>
                  <a:cubicBezTo>
                    <a:pt x="70" y="95"/>
                    <a:pt x="64" y="108"/>
                    <a:pt x="63" y="122"/>
                  </a:cubicBezTo>
                  <a:close/>
                  <a:moveTo>
                    <a:pt x="103" y="109"/>
                  </a:moveTo>
                  <a:cubicBezTo>
                    <a:pt x="98" y="113"/>
                    <a:pt x="93" y="117"/>
                    <a:pt x="86" y="119"/>
                  </a:cubicBezTo>
                  <a:cubicBezTo>
                    <a:pt x="81" y="121"/>
                    <a:pt x="75" y="123"/>
                    <a:pt x="69" y="123"/>
                  </a:cubicBezTo>
                  <a:cubicBezTo>
                    <a:pt x="68" y="123"/>
                    <a:pt x="68" y="123"/>
                    <a:pt x="68" y="123"/>
                  </a:cubicBezTo>
                  <a:cubicBezTo>
                    <a:pt x="68" y="122"/>
                    <a:pt x="68" y="122"/>
                    <a:pt x="68" y="122"/>
                  </a:cubicBezTo>
                  <a:cubicBezTo>
                    <a:pt x="68" y="116"/>
                    <a:pt x="70" y="110"/>
                    <a:pt x="72" y="105"/>
                  </a:cubicBezTo>
                  <a:cubicBezTo>
                    <a:pt x="74" y="98"/>
                    <a:pt x="78" y="93"/>
                    <a:pt x="82" y="88"/>
                  </a:cubicBezTo>
                  <a:cubicBezTo>
                    <a:pt x="83" y="87"/>
                    <a:pt x="83" y="87"/>
                    <a:pt x="83" y="87"/>
                  </a:cubicBezTo>
                  <a:cubicBezTo>
                    <a:pt x="104" y="108"/>
                    <a:pt x="104" y="108"/>
                    <a:pt x="104" y="108"/>
                  </a:cubicBezTo>
                  <a:lnTo>
                    <a:pt x="103" y="109"/>
                  </a:lnTo>
                  <a:close/>
                  <a:moveTo>
                    <a:pt x="123" y="69"/>
                  </a:moveTo>
                  <a:cubicBezTo>
                    <a:pt x="123" y="75"/>
                    <a:pt x="121" y="81"/>
                    <a:pt x="119" y="86"/>
                  </a:cubicBezTo>
                  <a:cubicBezTo>
                    <a:pt x="117" y="93"/>
                    <a:pt x="113" y="98"/>
                    <a:pt x="109" y="103"/>
                  </a:cubicBezTo>
                  <a:cubicBezTo>
                    <a:pt x="108" y="104"/>
                    <a:pt x="108" y="104"/>
                    <a:pt x="108" y="104"/>
                  </a:cubicBezTo>
                  <a:cubicBezTo>
                    <a:pt x="87" y="83"/>
                    <a:pt x="87" y="83"/>
                    <a:pt x="87" y="83"/>
                  </a:cubicBezTo>
                  <a:cubicBezTo>
                    <a:pt x="88" y="82"/>
                    <a:pt x="88" y="82"/>
                    <a:pt x="88" y="82"/>
                  </a:cubicBezTo>
                  <a:cubicBezTo>
                    <a:pt x="93" y="78"/>
                    <a:pt x="98" y="74"/>
                    <a:pt x="105" y="72"/>
                  </a:cubicBezTo>
                  <a:cubicBezTo>
                    <a:pt x="110" y="70"/>
                    <a:pt x="116" y="68"/>
                    <a:pt x="122" y="68"/>
                  </a:cubicBezTo>
                  <a:cubicBezTo>
                    <a:pt x="123" y="68"/>
                    <a:pt x="123" y="68"/>
                    <a:pt x="123" y="68"/>
                  </a:cubicBezTo>
                  <a:lnTo>
                    <a:pt x="123"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0" name="Freeform 70"/>
            <p:cNvSpPr>
              <a:spLocks noEditPoints="1"/>
            </p:cNvSpPr>
            <p:nvPr/>
          </p:nvSpPr>
          <p:spPr bwMode="auto">
            <a:xfrm>
              <a:off x="963" y="2311"/>
              <a:ext cx="303" cy="304"/>
            </a:xfrm>
            <a:custGeom>
              <a:avLst/>
              <a:gdLst>
                <a:gd name="T0" fmla="*/ 111 w 128"/>
                <a:gd name="T1" fmla="*/ 62 h 128"/>
                <a:gd name="T2" fmla="*/ 68 w 128"/>
                <a:gd name="T3" fmla="*/ 17 h 128"/>
                <a:gd name="T4" fmla="*/ 66 w 128"/>
                <a:gd name="T5" fmla="*/ 2 h 128"/>
                <a:gd name="T6" fmla="*/ 62 w 128"/>
                <a:gd name="T7" fmla="*/ 2 h 128"/>
                <a:gd name="T8" fmla="*/ 60 w 128"/>
                <a:gd name="T9" fmla="*/ 17 h 128"/>
                <a:gd name="T10" fmla="*/ 17 w 128"/>
                <a:gd name="T11" fmla="*/ 62 h 128"/>
                <a:gd name="T12" fmla="*/ 0 w 128"/>
                <a:gd name="T13" fmla="*/ 64 h 128"/>
                <a:gd name="T14" fmla="*/ 17 w 128"/>
                <a:gd name="T15" fmla="*/ 66 h 128"/>
                <a:gd name="T16" fmla="*/ 60 w 128"/>
                <a:gd name="T17" fmla="*/ 111 h 128"/>
                <a:gd name="T18" fmla="*/ 62 w 128"/>
                <a:gd name="T19" fmla="*/ 126 h 128"/>
                <a:gd name="T20" fmla="*/ 66 w 128"/>
                <a:gd name="T21" fmla="*/ 126 h 128"/>
                <a:gd name="T22" fmla="*/ 68 w 128"/>
                <a:gd name="T23" fmla="*/ 111 h 128"/>
                <a:gd name="T24" fmla="*/ 111 w 128"/>
                <a:gd name="T25" fmla="*/ 66 h 128"/>
                <a:gd name="T26" fmla="*/ 128 w 128"/>
                <a:gd name="T27" fmla="*/ 64 h 128"/>
                <a:gd name="T28" fmla="*/ 62 w 128"/>
                <a:gd name="T29" fmla="*/ 106 h 128"/>
                <a:gd name="T30" fmla="*/ 48 w 128"/>
                <a:gd name="T31" fmla="*/ 103 h 128"/>
                <a:gd name="T32" fmla="*/ 25 w 128"/>
                <a:gd name="T33" fmla="*/ 80 h 128"/>
                <a:gd name="T34" fmla="*/ 22 w 128"/>
                <a:gd name="T35" fmla="*/ 66 h 128"/>
                <a:gd name="T36" fmla="*/ 62 w 128"/>
                <a:gd name="T37" fmla="*/ 106 h 128"/>
                <a:gd name="T38" fmla="*/ 22 w 128"/>
                <a:gd name="T39" fmla="*/ 62 h 128"/>
                <a:gd name="T40" fmla="*/ 25 w 128"/>
                <a:gd name="T41" fmla="*/ 48 h 128"/>
                <a:gd name="T42" fmla="*/ 48 w 128"/>
                <a:gd name="T43" fmla="*/ 25 h 128"/>
                <a:gd name="T44" fmla="*/ 62 w 128"/>
                <a:gd name="T45" fmla="*/ 22 h 128"/>
                <a:gd name="T46" fmla="*/ 106 w 128"/>
                <a:gd name="T47" fmla="*/ 68 h 128"/>
                <a:gd name="T48" fmla="*/ 94 w 128"/>
                <a:gd name="T49" fmla="*/ 94 h 128"/>
                <a:gd name="T50" fmla="*/ 68 w 128"/>
                <a:gd name="T51" fmla="*/ 106 h 128"/>
                <a:gd name="T52" fmla="*/ 66 w 128"/>
                <a:gd name="T53" fmla="*/ 66 h 128"/>
                <a:gd name="T54" fmla="*/ 106 w 128"/>
                <a:gd name="T55" fmla="*/ 68 h 128"/>
                <a:gd name="T56" fmla="*/ 66 w 128"/>
                <a:gd name="T57" fmla="*/ 22 h 128"/>
                <a:gd name="T58" fmla="*/ 80 w 128"/>
                <a:gd name="T59" fmla="*/ 25 h 128"/>
                <a:gd name="T60" fmla="*/ 103 w 128"/>
                <a:gd name="T61" fmla="*/ 48 h 128"/>
                <a:gd name="T62" fmla="*/ 106 w 128"/>
                <a:gd name="T63" fmla="*/ 6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8" h="128">
                  <a:moveTo>
                    <a:pt x="126" y="62"/>
                  </a:moveTo>
                  <a:cubicBezTo>
                    <a:pt x="111" y="62"/>
                    <a:pt x="111" y="62"/>
                    <a:pt x="111" y="62"/>
                  </a:cubicBezTo>
                  <a:cubicBezTo>
                    <a:pt x="111" y="60"/>
                    <a:pt x="111" y="60"/>
                    <a:pt x="111" y="60"/>
                  </a:cubicBezTo>
                  <a:cubicBezTo>
                    <a:pt x="109" y="38"/>
                    <a:pt x="90" y="19"/>
                    <a:pt x="68" y="17"/>
                  </a:cubicBezTo>
                  <a:cubicBezTo>
                    <a:pt x="66" y="17"/>
                    <a:pt x="66" y="17"/>
                    <a:pt x="66" y="17"/>
                  </a:cubicBezTo>
                  <a:cubicBezTo>
                    <a:pt x="66" y="2"/>
                    <a:pt x="66" y="2"/>
                    <a:pt x="66" y="2"/>
                  </a:cubicBezTo>
                  <a:cubicBezTo>
                    <a:pt x="66" y="1"/>
                    <a:pt x="65" y="0"/>
                    <a:pt x="64" y="0"/>
                  </a:cubicBezTo>
                  <a:cubicBezTo>
                    <a:pt x="63" y="0"/>
                    <a:pt x="62" y="1"/>
                    <a:pt x="62" y="2"/>
                  </a:cubicBezTo>
                  <a:cubicBezTo>
                    <a:pt x="62" y="17"/>
                    <a:pt x="62" y="17"/>
                    <a:pt x="62" y="17"/>
                  </a:cubicBezTo>
                  <a:cubicBezTo>
                    <a:pt x="60" y="17"/>
                    <a:pt x="60" y="17"/>
                    <a:pt x="60" y="17"/>
                  </a:cubicBezTo>
                  <a:cubicBezTo>
                    <a:pt x="38" y="19"/>
                    <a:pt x="19" y="38"/>
                    <a:pt x="17" y="60"/>
                  </a:cubicBezTo>
                  <a:cubicBezTo>
                    <a:pt x="17" y="62"/>
                    <a:pt x="17" y="62"/>
                    <a:pt x="17" y="62"/>
                  </a:cubicBezTo>
                  <a:cubicBezTo>
                    <a:pt x="2" y="62"/>
                    <a:pt x="2" y="62"/>
                    <a:pt x="2" y="62"/>
                  </a:cubicBezTo>
                  <a:cubicBezTo>
                    <a:pt x="1" y="62"/>
                    <a:pt x="0" y="63"/>
                    <a:pt x="0" y="64"/>
                  </a:cubicBezTo>
                  <a:cubicBezTo>
                    <a:pt x="0" y="65"/>
                    <a:pt x="1" y="66"/>
                    <a:pt x="2" y="66"/>
                  </a:cubicBezTo>
                  <a:cubicBezTo>
                    <a:pt x="17" y="66"/>
                    <a:pt x="17" y="66"/>
                    <a:pt x="17" y="66"/>
                  </a:cubicBezTo>
                  <a:cubicBezTo>
                    <a:pt x="17" y="68"/>
                    <a:pt x="17" y="68"/>
                    <a:pt x="17" y="68"/>
                  </a:cubicBezTo>
                  <a:cubicBezTo>
                    <a:pt x="19" y="90"/>
                    <a:pt x="38" y="109"/>
                    <a:pt x="60" y="111"/>
                  </a:cubicBezTo>
                  <a:cubicBezTo>
                    <a:pt x="62" y="111"/>
                    <a:pt x="62" y="111"/>
                    <a:pt x="62" y="111"/>
                  </a:cubicBezTo>
                  <a:cubicBezTo>
                    <a:pt x="62" y="126"/>
                    <a:pt x="62" y="126"/>
                    <a:pt x="62" y="126"/>
                  </a:cubicBezTo>
                  <a:cubicBezTo>
                    <a:pt x="62" y="127"/>
                    <a:pt x="63" y="128"/>
                    <a:pt x="64" y="128"/>
                  </a:cubicBezTo>
                  <a:cubicBezTo>
                    <a:pt x="65" y="128"/>
                    <a:pt x="66" y="127"/>
                    <a:pt x="66" y="126"/>
                  </a:cubicBezTo>
                  <a:cubicBezTo>
                    <a:pt x="66" y="111"/>
                    <a:pt x="66" y="111"/>
                    <a:pt x="66" y="111"/>
                  </a:cubicBezTo>
                  <a:cubicBezTo>
                    <a:pt x="68" y="111"/>
                    <a:pt x="68" y="111"/>
                    <a:pt x="68" y="111"/>
                  </a:cubicBezTo>
                  <a:cubicBezTo>
                    <a:pt x="90" y="109"/>
                    <a:pt x="109" y="90"/>
                    <a:pt x="111" y="68"/>
                  </a:cubicBezTo>
                  <a:cubicBezTo>
                    <a:pt x="111" y="66"/>
                    <a:pt x="111" y="66"/>
                    <a:pt x="111" y="66"/>
                  </a:cubicBezTo>
                  <a:cubicBezTo>
                    <a:pt x="126" y="66"/>
                    <a:pt x="126" y="66"/>
                    <a:pt x="126" y="66"/>
                  </a:cubicBezTo>
                  <a:cubicBezTo>
                    <a:pt x="127" y="66"/>
                    <a:pt x="128" y="65"/>
                    <a:pt x="128" y="64"/>
                  </a:cubicBezTo>
                  <a:cubicBezTo>
                    <a:pt x="128" y="63"/>
                    <a:pt x="127" y="62"/>
                    <a:pt x="126" y="62"/>
                  </a:cubicBezTo>
                  <a:close/>
                  <a:moveTo>
                    <a:pt x="62" y="106"/>
                  </a:moveTo>
                  <a:cubicBezTo>
                    <a:pt x="60" y="106"/>
                    <a:pt x="60" y="106"/>
                    <a:pt x="60" y="106"/>
                  </a:cubicBezTo>
                  <a:cubicBezTo>
                    <a:pt x="56" y="106"/>
                    <a:pt x="52" y="105"/>
                    <a:pt x="48" y="103"/>
                  </a:cubicBezTo>
                  <a:cubicBezTo>
                    <a:pt x="43" y="101"/>
                    <a:pt x="38" y="98"/>
                    <a:pt x="34" y="94"/>
                  </a:cubicBezTo>
                  <a:cubicBezTo>
                    <a:pt x="30" y="90"/>
                    <a:pt x="27" y="85"/>
                    <a:pt x="25" y="80"/>
                  </a:cubicBezTo>
                  <a:cubicBezTo>
                    <a:pt x="23" y="76"/>
                    <a:pt x="22" y="72"/>
                    <a:pt x="22" y="68"/>
                  </a:cubicBezTo>
                  <a:cubicBezTo>
                    <a:pt x="22" y="66"/>
                    <a:pt x="22" y="66"/>
                    <a:pt x="22" y="66"/>
                  </a:cubicBezTo>
                  <a:cubicBezTo>
                    <a:pt x="62" y="66"/>
                    <a:pt x="62" y="66"/>
                    <a:pt x="62" y="66"/>
                  </a:cubicBezTo>
                  <a:lnTo>
                    <a:pt x="62" y="106"/>
                  </a:lnTo>
                  <a:close/>
                  <a:moveTo>
                    <a:pt x="62" y="62"/>
                  </a:moveTo>
                  <a:cubicBezTo>
                    <a:pt x="22" y="62"/>
                    <a:pt x="22" y="62"/>
                    <a:pt x="22" y="62"/>
                  </a:cubicBezTo>
                  <a:cubicBezTo>
                    <a:pt x="22" y="60"/>
                    <a:pt x="22" y="60"/>
                    <a:pt x="22" y="60"/>
                  </a:cubicBezTo>
                  <a:cubicBezTo>
                    <a:pt x="22" y="56"/>
                    <a:pt x="23" y="52"/>
                    <a:pt x="25" y="48"/>
                  </a:cubicBezTo>
                  <a:cubicBezTo>
                    <a:pt x="27" y="43"/>
                    <a:pt x="30" y="38"/>
                    <a:pt x="34" y="34"/>
                  </a:cubicBezTo>
                  <a:cubicBezTo>
                    <a:pt x="38" y="30"/>
                    <a:pt x="43" y="27"/>
                    <a:pt x="48" y="25"/>
                  </a:cubicBezTo>
                  <a:cubicBezTo>
                    <a:pt x="52" y="23"/>
                    <a:pt x="56" y="22"/>
                    <a:pt x="60" y="22"/>
                  </a:cubicBezTo>
                  <a:cubicBezTo>
                    <a:pt x="62" y="22"/>
                    <a:pt x="62" y="22"/>
                    <a:pt x="62" y="22"/>
                  </a:cubicBezTo>
                  <a:lnTo>
                    <a:pt x="62" y="62"/>
                  </a:lnTo>
                  <a:close/>
                  <a:moveTo>
                    <a:pt x="106" y="68"/>
                  </a:moveTo>
                  <a:cubicBezTo>
                    <a:pt x="106" y="72"/>
                    <a:pt x="105" y="76"/>
                    <a:pt x="103" y="80"/>
                  </a:cubicBezTo>
                  <a:cubicBezTo>
                    <a:pt x="101" y="85"/>
                    <a:pt x="98" y="90"/>
                    <a:pt x="94" y="94"/>
                  </a:cubicBezTo>
                  <a:cubicBezTo>
                    <a:pt x="90" y="98"/>
                    <a:pt x="85" y="101"/>
                    <a:pt x="80" y="103"/>
                  </a:cubicBezTo>
                  <a:cubicBezTo>
                    <a:pt x="76" y="105"/>
                    <a:pt x="72" y="106"/>
                    <a:pt x="68" y="106"/>
                  </a:cubicBezTo>
                  <a:cubicBezTo>
                    <a:pt x="66" y="106"/>
                    <a:pt x="66" y="106"/>
                    <a:pt x="66" y="106"/>
                  </a:cubicBezTo>
                  <a:cubicBezTo>
                    <a:pt x="66" y="66"/>
                    <a:pt x="66" y="66"/>
                    <a:pt x="66" y="66"/>
                  </a:cubicBezTo>
                  <a:cubicBezTo>
                    <a:pt x="106" y="66"/>
                    <a:pt x="106" y="66"/>
                    <a:pt x="106" y="66"/>
                  </a:cubicBezTo>
                  <a:lnTo>
                    <a:pt x="106" y="68"/>
                  </a:lnTo>
                  <a:close/>
                  <a:moveTo>
                    <a:pt x="66" y="62"/>
                  </a:moveTo>
                  <a:cubicBezTo>
                    <a:pt x="66" y="22"/>
                    <a:pt x="66" y="22"/>
                    <a:pt x="66" y="22"/>
                  </a:cubicBezTo>
                  <a:cubicBezTo>
                    <a:pt x="68" y="22"/>
                    <a:pt x="68" y="22"/>
                    <a:pt x="68" y="22"/>
                  </a:cubicBezTo>
                  <a:cubicBezTo>
                    <a:pt x="72" y="22"/>
                    <a:pt x="76" y="23"/>
                    <a:pt x="80" y="25"/>
                  </a:cubicBezTo>
                  <a:cubicBezTo>
                    <a:pt x="85" y="27"/>
                    <a:pt x="90" y="30"/>
                    <a:pt x="94" y="34"/>
                  </a:cubicBezTo>
                  <a:cubicBezTo>
                    <a:pt x="98" y="38"/>
                    <a:pt x="101" y="43"/>
                    <a:pt x="103" y="48"/>
                  </a:cubicBezTo>
                  <a:cubicBezTo>
                    <a:pt x="105" y="52"/>
                    <a:pt x="106" y="56"/>
                    <a:pt x="106" y="60"/>
                  </a:cubicBezTo>
                  <a:cubicBezTo>
                    <a:pt x="106" y="62"/>
                    <a:pt x="106" y="62"/>
                    <a:pt x="106" y="62"/>
                  </a:cubicBezTo>
                  <a:lnTo>
                    <a:pt x="66" y="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1" name="Freeform 71"/>
            <p:cNvSpPr>
              <a:spLocks noEditPoints="1"/>
            </p:cNvSpPr>
            <p:nvPr/>
          </p:nvSpPr>
          <p:spPr bwMode="auto">
            <a:xfrm>
              <a:off x="358" y="2311"/>
              <a:ext cx="302" cy="304"/>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2"/>
                    <a:pt x="94" y="116"/>
                    <a:pt x="87" y="119"/>
                  </a:cubicBezTo>
                  <a:cubicBezTo>
                    <a:pt x="80" y="122"/>
                    <a:pt x="72" y="123"/>
                    <a:pt x="64" y="123"/>
                  </a:cubicBezTo>
                  <a:cubicBezTo>
                    <a:pt x="56" y="123"/>
                    <a:pt x="48" y="122"/>
                    <a:pt x="41" y="119"/>
                  </a:cubicBezTo>
                  <a:cubicBezTo>
                    <a:pt x="34" y="116"/>
                    <a:pt x="27" y="112"/>
                    <a:pt x="22" y="106"/>
                  </a:cubicBezTo>
                  <a:cubicBezTo>
                    <a:pt x="16" y="101"/>
                    <a:pt x="12" y="94"/>
                    <a:pt x="9" y="87"/>
                  </a:cubicBezTo>
                  <a:cubicBezTo>
                    <a:pt x="6" y="80"/>
                    <a:pt x="5" y="72"/>
                    <a:pt x="5" y="64"/>
                  </a:cubicBezTo>
                  <a:cubicBezTo>
                    <a:pt x="5" y="56"/>
                    <a:pt x="6" y="48"/>
                    <a:pt x="9" y="41"/>
                  </a:cubicBezTo>
                  <a:cubicBezTo>
                    <a:pt x="12" y="34"/>
                    <a:pt x="16"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2" name="Freeform 72"/>
            <p:cNvSpPr>
              <a:spLocks noEditPoints="1"/>
            </p:cNvSpPr>
            <p:nvPr/>
          </p:nvSpPr>
          <p:spPr bwMode="auto">
            <a:xfrm>
              <a:off x="421" y="2375"/>
              <a:ext cx="175" cy="176"/>
            </a:xfrm>
            <a:custGeom>
              <a:avLst/>
              <a:gdLst>
                <a:gd name="T0" fmla="*/ 37 w 74"/>
                <a:gd name="T1" fmla="*/ 0 h 74"/>
                <a:gd name="T2" fmla="*/ 0 w 74"/>
                <a:gd name="T3" fmla="*/ 37 h 74"/>
                <a:gd name="T4" fmla="*/ 37 w 74"/>
                <a:gd name="T5" fmla="*/ 74 h 74"/>
                <a:gd name="T6" fmla="*/ 74 w 74"/>
                <a:gd name="T7" fmla="*/ 37 h 74"/>
                <a:gd name="T8" fmla="*/ 37 w 74"/>
                <a:gd name="T9" fmla="*/ 0 h 74"/>
                <a:gd name="T10" fmla="*/ 60 w 74"/>
                <a:gd name="T11" fmla="*/ 60 h 74"/>
                <a:gd name="T12" fmla="*/ 37 w 74"/>
                <a:gd name="T13" fmla="*/ 69 h 74"/>
                <a:gd name="T14" fmla="*/ 14 w 74"/>
                <a:gd name="T15" fmla="*/ 60 h 74"/>
                <a:gd name="T16" fmla="*/ 5 w 74"/>
                <a:gd name="T17" fmla="*/ 37 h 74"/>
                <a:gd name="T18" fmla="*/ 14 w 74"/>
                <a:gd name="T19" fmla="*/ 14 h 74"/>
                <a:gd name="T20" fmla="*/ 37 w 74"/>
                <a:gd name="T21" fmla="*/ 5 h 74"/>
                <a:gd name="T22" fmla="*/ 60 w 74"/>
                <a:gd name="T23" fmla="*/ 14 h 74"/>
                <a:gd name="T24" fmla="*/ 69 w 74"/>
                <a:gd name="T25" fmla="*/ 37 h 74"/>
                <a:gd name="T26" fmla="*/ 60 w 74"/>
                <a:gd name="T27" fmla="*/ 6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74">
                  <a:moveTo>
                    <a:pt x="37" y="0"/>
                  </a:moveTo>
                  <a:cubicBezTo>
                    <a:pt x="17" y="0"/>
                    <a:pt x="0" y="17"/>
                    <a:pt x="0" y="37"/>
                  </a:cubicBezTo>
                  <a:cubicBezTo>
                    <a:pt x="0" y="57"/>
                    <a:pt x="17" y="74"/>
                    <a:pt x="37" y="74"/>
                  </a:cubicBezTo>
                  <a:cubicBezTo>
                    <a:pt x="57" y="74"/>
                    <a:pt x="74" y="57"/>
                    <a:pt x="74" y="37"/>
                  </a:cubicBezTo>
                  <a:cubicBezTo>
                    <a:pt x="74" y="17"/>
                    <a:pt x="57" y="0"/>
                    <a:pt x="37" y="0"/>
                  </a:cubicBezTo>
                  <a:close/>
                  <a:moveTo>
                    <a:pt x="60" y="60"/>
                  </a:moveTo>
                  <a:cubicBezTo>
                    <a:pt x="54" y="66"/>
                    <a:pt x="46" y="69"/>
                    <a:pt x="37" y="69"/>
                  </a:cubicBezTo>
                  <a:cubicBezTo>
                    <a:pt x="28" y="69"/>
                    <a:pt x="20" y="66"/>
                    <a:pt x="14" y="60"/>
                  </a:cubicBezTo>
                  <a:cubicBezTo>
                    <a:pt x="8" y="54"/>
                    <a:pt x="5" y="46"/>
                    <a:pt x="5" y="37"/>
                  </a:cubicBezTo>
                  <a:cubicBezTo>
                    <a:pt x="5" y="28"/>
                    <a:pt x="8" y="20"/>
                    <a:pt x="14" y="14"/>
                  </a:cubicBezTo>
                  <a:cubicBezTo>
                    <a:pt x="20" y="8"/>
                    <a:pt x="28" y="5"/>
                    <a:pt x="37" y="5"/>
                  </a:cubicBezTo>
                  <a:cubicBezTo>
                    <a:pt x="46" y="5"/>
                    <a:pt x="54" y="8"/>
                    <a:pt x="60" y="14"/>
                  </a:cubicBezTo>
                  <a:cubicBezTo>
                    <a:pt x="66" y="20"/>
                    <a:pt x="69" y="28"/>
                    <a:pt x="69" y="37"/>
                  </a:cubicBezTo>
                  <a:cubicBezTo>
                    <a:pt x="69" y="46"/>
                    <a:pt x="66" y="54"/>
                    <a:pt x="60"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3" name="Freeform 73"/>
            <p:cNvSpPr>
              <a:spLocks noEditPoints="1"/>
            </p:cNvSpPr>
            <p:nvPr/>
          </p:nvSpPr>
          <p:spPr bwMode="auto">
            <a:xfrm>
              <a:off x="485" y="2439"/>
              <a:ext cx="48" cy="48"/>
            </a:xfrm>
            <a:custGeom>
              <a:avLst/>
              <a:gdLst>
                <a:gd name="T0" fmla="*/ 10 w 20"/>
                <a:gd name="T1" fmla="*/ 0 h 20"/>
                <a:gd name="T2" fmla="*/ 0 w 20"/>
                <a:gd name="T3" fmla="*/ 10 h 20"/>
                <a:gd name="T4" fmla="*/ 10 w 20"/>
                <a:gd name="T5" fmla="*/ 20 h 20"/>
                <a:gd name="T6" fmla="*/ 20 w 20"/>
                <a:gd name="T7" fmla="*/ 10 h 20"/>
                <a:gd name="T8" fmla="*/ 10 w 20"/>
                <a:gd name="T9" fmla="*/ 0 h 20"/>
                <a:gd name="T10" fmla="*/ 10 w 20"/>
                <a:gd name="T11" fmla="*/ 15 h 20"/>
                <a:gd name="T12" fmla="*/ 5 w 20"/>
                <a:gd name="T13" fmla="*/ 10 h 20"/>
                <a:gd name="T14" fmla="*/ 10 w 20"/>
                <a:gd name="T15" fmla="*/ 5 h 20"/>
                <a:gd name="T16" fmla="*/ 15 w 20"/>
                <a:gd name="T17" fmla="*/ 10 h 20"/>
                <a:gd name="T18" fmla="*/ 10 w 20"/>
                <a:gd name="T19"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0"/>
                  </a:moveTo>
                  <a:cubicBezTo>
                    <a:pt x="5" y="0"/>
                    <a:pt x="0" y="5"/>
                    <a:pt x="0" y="10"/>
                  </a:cubicBezTo>
                  <a:cubicBezTo>
                    <a:pt x="0" y="15"/>
                    <a:pt x="5" y="20"/>
                    <a:pt x="10" y="20"/>
                  </a:cubicBezTo>
                  <a:cubicBezTo>
                    <a:pt x="15" y="20"/>
                    <a:pt x="20" y="15"/>
                    <a:pt x="20" y="10"/>
                  </a:cubicBezTo>
                  <a:cubicBezTo>
                    <a:pt x="20" y="5"/>
                    <a:pt x="15" y="0"/>
                    <a:pt x="10" y="0"/>
                  </a:cubicBezTo>
                  <a:close/>
                  <a:moveTo>
                    <a:pt x="10" y="15"/>
                  </a:moveTo>
                  <a:cubicBezTo>
                    <a:pt x="7" y="15"/>
                    <a:pt x="5" y="13"/>
                    <a:pt x="5" y="10"/>
                  </a:cubicBezTo>
                  <a:cubicBezTo>
                    <a:pt x="5" y="7"/>
                    <a:pt x="7" y="5"/>
                    <a:pt x="10" y="5"/>
                  </a:cubicBezTo>
                  <a:cubicBezTo>
                    <a:pt x="13" y="5"/>
                    <a:pt x="15" y="7"/>
                    <a:pt x="15" y="10"/>
                  </a:cubicBezTo>
                  <a:cubicBezTo>
                    <a:pt x="15" y="13"/>
                    <a:pt x="13" y="15"/>
                    <a:pt x="1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4" name="Freeform 74"/>
            <p:cNvSpPr>
              <a:spLocks noEditPoints="1"/>
            </p:cNvSpPr>
            <p:nvPr/>
          </p:nvSpPr>
          <p:spPr bwMode="auto">
            <a:xfrm>
              <a:off x="7041" y="1705"/>
              <a:ext cx="255" cy="303"/>
            </a:xfrm>
            <a:custGeom>
              <a:avLst/>
              <a:gdLst>
                <a:gd name="T0" fmla="*/ 106 w 108"/>
                <a:gd name="T1" fmla="*/ 19 h 128"/>
                <a:gd name="T2" fmla="*/ 108 w 108"/>
                <a:gd name="T3" fmla="*/ 17 h 128"/>
                <a:gd name="T4" fmla="*/ 108 w 108"/>
                <a:gd name="T5" fmla="*/ 2 h 128"/>
                <a:gd name="T6" fmla="*/ 106 w 108"/>
                <a:gd name="T7" fmla="*/ 0 h 128"/>
                <a:gd name="T8" fmla="*/ 2 w 108"/>
                <a:gd name="T9" fmla="*/ 0 h 128"/>
                <a:gd name="T10" fmla="*/ 0 w 108"/>
                <a:gd name="T11" fmla="*/ 2 h 128"/>
                <a:gd name="T12" fmla="*/ 0 w 108"/>
                <a:gd name="T13" fmla="*/ 17 h 128"/>
                <a:gd name="T14" fmla="*/ 2 w 108"/>
                <a:gd name="T15" fmla="*/ 19 h 128"/>
                <a:gd name="T16" fmla="*/ 7 w 108"/>
                <a:gd name="T17" fmla="*/ 19 h 128"/>
                <a:gd name="T18" fmla="*/ 7 w 108"/>
                <a:gd name="T19" fmla="*/ 109 h 128"/>
                <a:gd name="T20" fmla="*/ 2 w 108"/>
                <a:gd name="T21" fmla="*/ 109 h 128"/>
                <a:gd name="T22" fmla="*/ 0 w 108"/>
                <a:gd name="T23" fmla="*/ 111 h 128"/>
                <a:gd name="T24" fmla="*/ 0 w 108"/>
                <a:gd name="T25" fmla="*/ 126 h 128"/>
                <a:gd name="T26" fmla="*/ 2 w 108"/>
                <a:gd name="T27" fmla="*/ 128 h 128"/>
                <a:gd name="T28" fmla="*/ 106 w 108"/>
                <a:gd name="T29" fmla="*/ 128 h 128"/>
                <a:gd name="T30" fmla="*/ 108 w 108"/>
                <a:gd name="T31" fmla="*/ 126 h 128"/>
                <a:gd name="T32" fmla="*/ 108 w 108"/>
                <a:gd name="T33" fmla="*/ 111 h 128"/>
                <a:gd name="T34" fmla="*/ 106 w 108"/>
                <a:gd name="T35" fmla="*/ 109 h 128"/>
                <a:gd name="T36" fmla="*/ 101 w 108"/>
                <a:gd name="T37" fmla="*/ 109 h 128"/>
                <a:gd name="T38" fmla="*/ 101 w 108"/>
                <a:gd name="T39" fmla="*/ 19 h 128"/>
                <a:gd name="T40" fmla="*/ 106 w 108"/>
                <a:gd name="T41" fmla="*/ 19 h 128"/>
                <a:gd name="T42" fmla="*/ 104 w 108"/>
                <a:gd name="T43" fmla="*/ 113 h 128"/>
                <a:gd name="T44" fmla="*/ 104 w 108"/>
                <a:gd name="T45" fmla="*/ 123 h 128"/>
                <a:gd name="T46" fmla="*/ 4 w 108"/>
                <a:gd name="T47" fmla="*/ 123 h 128"/>
                <a:gd name="T48" fmla="*/ 4 w 108"/>
                <a:gd name="T49" fmla="*/ 113 h 128"/>
                <a:gd name="T50" fmla="*/ 104 w 108"/>
                <a:gd name="T51" fmla="*/ 113 h 128"/>
                <a:gd name="T52" fmla="*/ 12 w 108"/>
                <a:gd name="T53" fmla="*/ 109 h 128"/>
                <a:gd name="T54" fmla="*/ 12 w 108"/>
                <a:gd name="T55" fmla="*/ 19 h 128"/>
                <a:gd name="T56" fmla="*/ 96 w 108"/>
                <a:gd name="T57" fmla="*/ 19 h 128"/>
                <a:gd name="T58" fmla="*/ 96 w 108"/>
                <a:gd name="T59" fmla="*/ 109 h 128"/>
                <a:gd name="T60" fmla="*/ 12 w 108"/>
                <a:gd name="T61" fmla="*/ 109 h 128"/>
                <a:gd name="T62" fmla="*/ 4 w 108"/>
                <a:gd name="T63" fmla="*/ 15 h 128"/>
                <a:gd name="T64" fmla="*/ 4 w 108"/>
                <a:gd name="T65" fmla="*/ 5 h 128"/>
                <a:gd name="T66" fmla="*/ 104 w 108"/>
                <a:gd name="T67" fmla="*/ 5 h 128"/>
                <a:gd name="T68" fmla="*/ 104 w 108"/>
                <a:gd name="T69" fmla="*/ 15 h 128"/>
                <a:gd name="T70" fmla="*/ 4 w 108"/>
                <a:gd name="T71" fmla="*/ 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128">
                  <a:moveTo>
                    <a:pt x="106" y="19"/>
                  </a:moveTo>
                  <a:cubicBezTo>
                    <a:pt x="107" y="19"/>
                    <a:pt x="108" y="18"/>
                    <a:pt x="108" y="17"/>
                  </a:cubicBezTo>
                  <a:cubicBezTo>
                    <a:pt x="108" y="2"/>
                    <a:pt x="108" y="2"/>
                    <a:pt x="108" y="2"/>
                  </a:cubicBezTo>
                  <a:cubicBezTo>
                    <a:pt x="108" y="1"/>
                    <a:pt x="107" y="0"/>
                    <a:pt x="106" y="0"/>
                  </a:cubicBezTo>
                  <a:cubicBezTo>
                    <a:pt x="2" y="0"/>
                    <a:pt x="2" y="0"/>
                    <a:pt x="2" y="0"/>
                  </a:cubicBezTo>
                  <a:cubicBezTo>
                    <a:pt x="1" y="0"/>
                    <a:pt x="0" y="1"/>
                    <a:pt x="0" y="2"/>
                  </a:cubicBezTo>
                  <a:cubicBezTo>
                    <a:pt x="0" y="17"/>
                    <a:pt x="0" y="17"/>
                    <a:pt x="0" y="17"/>
                  </a:cubicBezTo>
                  <a:cubicBezTo>
                    <a:pt x="0" y="18"/>
                    <a:pt x="1" y="19"/>
                    <a:pt x="2" y="19"/>
                  </a:cubicBezTo>
                  <a:cubicBezTo>
                    <a:pt x="7" y="19"/>
                    <a:pt x="7" y="19"/>
                    <a:pt x="7" y="19"/>
                  </a:cubicBezTo>
                  <a:cubicBezTo>
                    <a:pt x="7" y="109"/>
                    <a:pt x="7" y="109"/>
                    <a:pt x="7" y="109"/>
                  </a:cubicBezTo>
                  <a:cubicBezTo>
                    <a:pt x="2" y="109"/>
                    <a:pt x="2" y="109"/>
                    <a:pt x="2" y="109"/>
                  </a:cubicBezTo>
                  <a:cubicBezTo>
                    <a:pt x="1" y="109"/>
                    <a:pt x="0" y="110"/>
                    <a:pt x="0" y="111"/>
                  </a:cubicBezTo>
                  <a:cubicBezTo>
                    <a:pt x="0" y="126"/>
                    <a:pt x="0" y="126"/>
                    <a:pt x="0" y="126"/>
                  </a:cubicBezTo>
                  <a:cubicBezTo>
                    <a:pt x="0" y="127"/>
                    <a:pt x="1" y="128"/>
                    <a:pt x="2" y="128"/>
                  </a:cubicBezTo>
                  <a:cubicBezTo>
                    <a:pt x="106" y="128"/>
                    <a:pt x="106" y="128"/>
                    <a:pt x="106" y="128"/>
                  </a:cubicBezTo>
                  <a:cubicBezTo>
                    <a:pt x="107" y="128"/>
                    <a:pt x="108" y="127"/>
                    <a:pt x="108" y="126"/>
                  </a:cubicBezTo>
                  <a:cubicBezTo>
                    <a:pt x="108" y="111"/>
                    <a:pt x="108" y="111"/>
                    <a:pt x="108" y="111"/>
                  </a:cubicBezTo>
                  <a:cubicBezTo>
                    <a:pt x="108" y="110"/>
                    <a:pt x="107" y="109"/>
                    <a:pt x="106" y="109"/>
                  </a:cubicBezTo>
                  <a:cubicBezTo>
                    <a:pt x="101" y="109"/>
                    <a:pt x="101" y="109"/>
                    <a:pt x="101" y="109"/>
                  </a:cubicBezTo>
                  <a:cubicBezTo>
                    <a:pt x="101" y="19"/>
                    <a:pt x="101" y="19"/>
                    <a:pt x="101" y="19"/>
                  </a:cubicBezTo>
                  <a:lnTo>
                    <a:pt x="106" y="19"/>
                  </a:lnTo>
                  <a:close/>
                  <a:moveTo>
                    <a:pt x="104" y="113"/>
                  </a:moveTo>
                  <a:cubicBezTo>
                    <a:pt x="104" y="123"/>
                    <a:pt x="104" y="123"/>
                    <a:pt x="104" y="123"/>
                  </a:cubicBezTo>
                  <a:cubicBezTo>
                    <a:pt x="4" y="123"/>
                    <a:pt x="4" y="123"/>
                    <a:pt x="4" y="123"/>
                  </a:cubicBezTo>
                  <a:cubicBezTo>
                    <a:pt x="4" y="113"/>
                    <a:pt x="4" y="113"/>
                    <a:pt x="4" y="113"/>
                  </a:cubicBezTo>
                  <a:lnTo>
                    <a:pt x="104" y="113"/>
                  </a:lnTo>
                  <a:close/>
                  <a:moveTo>
                    <a:pt x="12" y="109"/>
                  </a:moveTo>
                  <a:cubicBezTo>
                    <a:pt x="12" y="19"/>
                    <a:pt x="12" y="19"/>
                    <a:pt x="12" y="19"/>
                  </a:cubicBezTo>
                  <a:cubicBezTo>
                    <a:pt x="96" y="19"/>
                    <a:pt x="96" y="19"/>
                    <a:pt x="96" y="19"/>
                  </a:cubicBezTo>
                  <a:cubicBezTo>
                    <a:pt x="96" y="109"/>
                    <a:pt x="96" y="109"/>
                    <a:pt x="96" y="109"/>
                  </a:cubicBezTo>
                  <a:lnTo>
                    <a:pt x="12" y="109"/>
                  </a:lnTo>
                  <a:close/>
                  <a:moveTo>
                    <a:pt x="4" y="15"/>
                  </a:moveTo>
                  <a:cubicBezTo>
                    <a:pt x="4" y="5"/>
                    <a:pt x="4" y="5"/>
                    <a:pt x="4" y="5"/>
                  </a:cubicBezTo>
                  <a:cubicBezTo>
                    <a:pt x="104" y="5"/>
                    <a:pt x="104" y="5"/>
                    <a:pt x="104" y="5"/>
                  </a:cubicBezTo>
                  <a:cubicBezTo>
                    <a:pt x="104" y="15"/>
                    <a:pt x="104" y="15"/>
                    <a:pt x="104" y="15"/>
                  </a:cubicBezTo>
                  <a:lnTo>
                    <a:pt x="4"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5" name="Freeform 75"/>
            <p:cNvSpPr>
              <a:spLocks noEditPoints="1"/>
            </p:cNvSpPr>
            <p:nvPr/>
          </p:nvSpPr>
          <p:spPr bwMode="auto">
            <a:xfrm>
              <a:off x="7093" y="1788"/>
              <a:ext cx="151" cy="145"/>
            </a:xfrm>
            <a:custGeom>
              <a:avLst/>
              <a:gdLst>
                <a:gd name="T0" fmla="*/ 45 w 64"/>
                <a:gd name="T1" fmla="*/ 2 h 61"/>
                <a:gd name="T2" fmla="*/ 34 w 64"/>
                <a:gd name="T3" fmla="*/ 18 h 61"/>
                <a:gd name="T4" fmla="*/ 29 w 64"/>
                <a:gd name="T5" fmla="*/ 19 h 61"/>
                <a:gd name="T6" fmla="*/ 16 w 64"/>
                <a:gd name="T7" fmla="*/ 1 h 61"/>
                <a:gd name="T8" fmla="*/ 0 w 64"/>
                <a:gd name="T9" fmla="*/ 28 h 61"/>
                <a:gd name="T10" fmla="*/ 23 w 64"/>
                <a:gd name="T11" fmla="*/ 30 h 61"/>
                <a:gd name="T12" fmla="*/ 25 w 64"/>
                <a:gd name="T13" fmla="*/ 34 h 61"/>
                <a:gd name="T14" fmla="*/ 16 w 64"/>
                <a:gd name="T15" fmla="*/ 52 h 61"/>
                <a:gd name="T16" fmla="*/ 15 w 64"/>
                <a:gd name="T17" fmla="*/ 53 h 61"/>
                <a:gd name="T18" fmla="*/ 16 w 64"/>
                <a:gd name="T19" fmla="*/ 56 h 61"/>
                <a:gd name="T20" fmla="*/ 48 w 64"/>
                <a:gd name="T21" fmla="*/ 56 h 61"/>
                <a:gd name="T22" fmla="*/ 49 w 64"/>
                <a:gd name="T23" fmla="*/ 52 h 61"/>
                <a:gd name="T24" fmla="*/ 39 w 64"/>
                <a:gd name="T25" fmla="*/ 34 h 61"/>
                <a:gd name="T26" fmla="*/ 42 w 64"/>
                <a:gd name="T27" fmla="*/ 30 h 61"/>
                <a:gd name="T28" fmla="*/ 64 w 64"/>
                <a:gd name="T29" fmla="*/ 28 h 61"/>
                <a:gd name="T30" fmla="*/ 48 w 64"/>
                <a:gd name="T31" fmla="*/ 1 h 61"/>
                <a:gd name="T32" fmla="*/ 23 w 64"/>
                <a:gd name="T33" fmla="*/ 25 h 61"/>
                <a:gd name="T34" fmla="*/ 5 w 64"/>
                <a:gd name="T35" fmla="*/ 26 h 61"/>
                <a:gd name="T36" fmla="*/ 9 w 64"/>
                <a:gd name="T37" fmla="*/ 15 h 61"/>
                <a:gd name="T38" fmla="*/ 16 w 64"/>
                <a:gd name="T39" fmla="*/ 6 h 61"/>
                <a:gd name="T40" fmla="*/ 25 w 64"/>
                <a:gd name="T41" fmla="*/ 22 h 61"/>
                <a:gd name="T42" fmla="*/ 37 w 64"/>
                <a:gd name="T43" fmla="*/ 28 h 61"/>
                <a:gd name="T44" fmla="*/ 27 w 64"/>
                <a:gd name="T45" fmla="*/ 28 h 61"/>
                <a:gd name="T46" fmla="*/ 43 w 64"/>
                <a:gd name="T47" fmla="*/ 53 h 61"/>
                <a:gd name="T48" fmla="*/ 32 w 64"/>
                <a:gd name="T49" fmla="*/ 55 h 61"/>
                <a:gd name="T50" fmla="*/ 21 w 64"/>
                <a:gd name="T51" fmla="*/ 53 h 61"/>
                <a:gd name="T52" fmla="*/ 30 w 64"/>
                <a:gd name="T53" fmla="*/ 37 h 61"/>
                <a:gd name="T54" fmla="*/ 35 w 64"/>
                <a:gd name="T55" fmla="*/ 37 h 61"/>
                <a:gd name="T56" fmla="*/ 42 w 64"/>
                <a:gd name="T57" fmla="*/ 26 h 61"/>
                <a:gd name="T58" fmla="*/ 40 w 64"/>
                <a:gd name="T59" fmla="*/ 22 h 61"/>
                <a:gd name="T60" fmla="*/ 48 w 64"/>
                <a:gd name="T61" fmla="*/ 6 h 61"/>
                <a:gd name="T62" fmla="*/ 55 w 64"/>
                <a:gd name="T63" fmla="*/ 15 h 61"/>
                <a:gd name="T64" fmla="*/ 59 w 64"/>
                <a:gd name="T6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4" h="61">
                  <a:moveTo>
                    <a:pt x="48" y="1"/>
                  </a:moveTo>
                  <a:cubicBezTo>
                    <a:pt x="47" y="0"/>
                    <a:pt x="45" y="1"/>
                    <a:pt x="45" y="2"/>
                  </a:cubicBezTo>
                  <a:cubicBezTo>
                    <a:pt x="35" y="19"/>
                    <a:pt x="35" y="19"/>
                    <a:pt x="35" y="19"/>
                  </a:cubicBezTo>
                  <a:cubicBezTo>
                    <a:pt x="34" y="18"/>
                    <a:pt x="34" y="18"/>
                    <a:pt x="34" y="18"/>
                  </a:cubicBezTo>
                  <a:cubicBezTo>
                    <a:pt x="33" y="18"/>
                    <a:pt x="31" y="18"/>
                    <a:pt x="30" y="18"/>
                  </a:cubicBezTo>
                  <a:cubicBezTo>
                    <a:pt x="29" y="19"/>
                    <a:pt x="29" y="19"/>
                    <a:pt x="29" y="19"/>
                  </a:cubicBezTo>
                  <a:cubicBezTo>
                    <a:pt x="19" y="2"/>
                    <a:pt x="19" y="2"/>
                    <a:pt x="19" y="2"/>
                  </a:cubicBezTo>
                  <a:cubicBezTo>
                    <a:pt x="19" y="1"/>
                    <a:pt x="17" y="0"/>
                    <a:pt x="16" y="1"/>
                  </a:cubicBezTo>
                  <a:cubicBezTo>
                    <a:pt x="11" y="4"/>
                    <a:pt x="7" y="8"/>
                    <a:pt x="5" y="12"/>
                  </a:cubicBezTo>
                  <a:cubicBezTo>
                    <a:pt x="2" y="17"/>
                    <a:pt x="0" y="23"/>
                    <a:pt x="0" y="28"/>
                  </a:cubicBezTo>
                  <a:cubicBezTo>
                    <a:pt x="0" y="29"/>
                    <a:pt x="1" y="30"/>
                    <a:pt x="3" y="30"/>
                  </a:cubicBezTo>
                  <a:cubicBezTo>
                    <a:pt x="23" y="30"/>
                    <a:pt x="23" y="30"/>
                    <a:pt x="23" y="30"/>
                  </a:cubicBezTo>
                  <a:cubicBezTo>
                    <a:pt x="23" y="31"/>
                    <a:pt x="23" y="31"/>
                    <a:pt x="23" y="31"/>
                  </a:cubicBezTo>
                  <a:cubicBezTo>
                    <a:pt x="23" y="32"/>
                    <a:pt x="24" y="33"/>
                    <a:pt x="25" y="34"/>
                  </a:cubicBezTo>
                  <a:cubicBezTo>
                    <a:pt x="26" y="35"/>
                    <a:pt x="26" y="35"/>
                    <a:pt x="26" y="35"/>
                  </a:cubicBezTo>
                  <a:cubicBezTo>
                    <a:pt x="16" y="52"/>
                    <a:pt x="16" y="52"/>
                    <a:pt x="16" y="52"/>
                  </a:cubicBezTo>
                  <a:cubicBezTo>
                    <a:pt x="16" y="52"/>
                    <a:pt x="16" y="52"/>
                    <a:pt x="16" y="52"/>
                  </a:cubicBezTo>
                  <a:cubicBezTo>
                    <a:pt x="15" y="53"/>
                    <a:pt x="15" y="53"/>
                    <a:pt x="15" y="53"/>
                  </a:cubicBezTo>
                  <a:cubicBezTo>
                    <a:pt x="15" y="53"/>
                    <a:pt x="15" y="53"/>
                    <a:pt x="15" y="54"/>
                  </a:cubicBezTo>
                  <a:cubicBezTo>
                    <a:pt x="15" y="55"/>
                    <a:pt x="16" y="55"/>
                    <a:pt x="16" y="56"/>
                  </a:cubicBezTo>
                  <a:cubicBezTo>
                    <a:pt x="26" y="61"/>
                    <a:pt x="38" y="61"/>
                    <a:pt x="47" y="56"/>
                  </a:cubicBezTo>
                  <a:cubicBezTo>
                    <a:pt x="48" y="56"/>
                    <a:pt x="48" y="56"/>
                    <a:pt x="48" y="56"/>
                  </a:cubicBezTo>
                  <a:cubicBezTo>
                    <a:pt x="48" y="55"/>
                    <a:pt x="49" y="55"/>
                    <a:pt x="49" y="54"/>
                  </a:cubicBezTo>
                  <a:cubicBezTo>
                    <a:pt x="49" y="53"/>
                    <a:pt x="49" y="53"/>
                    <a:pt x="49" y="52"/>
                  </a:cubicBezTo>
                  <a:cubicBezTo>
                    <a:pt x="39" y="35"/>
                    <a:pt x="39" y="35"/>
                    <a:pt x="39" y="35"/>
                  </a:cubicBezTo>
                  <a:cubicBezTo>
                    <a:pt x="39" y="34"/>
                    <a:pt x="39" y="34"/>
                    <a:pt x="39" y="34"/>
                  </a:cubicBezTo>
                  <a:cubicBezTo>
                    <a:pt x="40" y="34"/>
                    <a:pt x="41" y="33"/>
                    <a:pt x="41" y="31"/>
                  </a:cubicBezTo>
                  <a:cubicBezTo>
                    <a:pt x="42" y="30"/>
                    <a:pt x="42" y="30"/>
                    <a:pt x="42" y="30"/>
                  </a:cubicBezTo>
                  <a:cubicBezTo>
                    <a:pt x="61" y="30"/>
                    <a:pt x="61" y="30"/>
                    <a:pt x="61" y="30"/>
                  </a:cubicBezTo>
                  <a:cubicBezTo>
                    <a:pt x="63" y="30"/>
                    <a:pt x="64" y="29"/>
                    <a:pt x="64" y="28"/>
                  </a:cubicBezTo>
                  <a:cubicBezTo>
                    <a:pt x="64" y="23"/>
                    <a:pt x="62" y="17"/>
                    <a:pt x="59" y="12"/>
                  </a:cubicBezTo>
                  <a:cubicBezTo>
                    <a:pt x="56" y="8"/>
                    <a:pt x="53" y="4"/>
                    <a:pt x="48" y="1"/>
                  </a:cubicBezTo>
                  <a:close/>
                  <a:moveTo>
                    <a:pt x="25" y="22"/>
                  </a:moveTo>
                  <a:cubicBezTo>
                    <a:pt x="24" y="23"/>
                    <a:pt x="23" y="24"/>
                    <a:pt x="23" y="25"/>
                  </a:cubicBezTo>
                  <a:cubicBezTo>
                    <a:pt x="23" y="26"/>
                    <a:pt x="23" y="26"/>
                    <a:pt x="23" y="26"/>
                  </a:cubicBezTo>
                  <a:cubicBezTo>
                    <a:pt x="5" y="26"/>
                    <a:pt x="5" y="26"/>
                    <a:pt x="5" y="26"/>
                  </a:cubicBezTo>
                  <a:cubicBezTo>
                    <a:pt x="5" y="24"/>
                    <a:pt x="5" y="24"/>
                    <a:pt x="5" y="24"/>
                  </a:cubicBezTo>
                  <a:cubicBezTo>
                    <a:pt x="6" y="21"/>
                    <a:pt x="7" y="18"/>
                    <a:pt x="9" y="15"/>
                  </a:cubicBezTo>
                  <a:cubicBezTo>
                    <a:pt x="10" y="12"/>
                    <a:pt x="13" y="9"/>
                    <a:pt x="15" y="7"/>
                  </a:cubicBezTo>
                  <a:cubicBezTo>
                    <a:pt x="16" y="6"/>
                    <a:pt x="16" y="6"/>
                    <a:pt x="16" y="6"/>
                  </a:cubicBezTo>
                  <a:cubicBezTo>
                    <a:pt x="25" y="21"/>
                    <a:pt x="25" y="21"/>
                    <a:pt x="25" y="21"/>
                  </a:cubicBezTo>
                  <a:lnTo>
                    <a:pt x="25" y="22"/>
                  </a:lnTo>
                  <a:close/>
                  <a:moveTo>
                    <a:pt x="32" y="23"/>
                  </a:moveTo>
                  <a:cubicBezTo>
                    <a:pt x="35" y="23"/>
                    <a:pt x="37" y="25"/>
                    <a:pt x="37" y="28"/>
                  </a:cubicBezTo>
                  <a:cubicBezTo>
                    <a:pt x="37" y="31"/>
                    <a:pt x="35" y="33"/>
                    <a:pt x="32" y="33"/>
                  </a:cubicBezTo>
                  <a:cubicBezTo>
                    <a:pt x="29" y="33"/>
                    <a:pt x="27" y="31"/>
                    <a:pt x="27" y="28"/>
                  </a:cubicBezTo>
                  <a:cubicBezTo>
                    <a:pt x="27" y="25"/>
                    <a:pt x="29" y="23"/>
                    <a:pt x="32" y="23"/>
                  </a:cubicBezTo>
                  <a:close/>
                  <a:moveTo>
                    <a:pt x="43" y="53"/>
                  </a:moveTo>
                  <a:cubicBezTo>
                    <a:pt x="42" y="53"/>
                    <a:pt x="42" y="53"/>
                    <a:pt x="42" y="53"/>
                  </a:cubicBezTo>
                  <a:cubicBezTo>
                    <a:pt x="39" y="55"/>
                    <a:pt x="35" y="55"/>
                    <a:pt x="32" y="55"/>
                  </a:cubicBezTo>
                  <a:cubicBezTo>
                    <a:pt x="29" y="55"/>
                    <a:pt x="25" y="55"/>
                    <a:pt x="22" y="53"/>
                  </a:cubicBezTo>
                  <a:cubicBezTo>
                    <a:pt x="21" y="53"/>
                    <a:pt x="21" y="53"/>
                    <a:pt x="21" y="53"/>
                  </a:cubicBezTo>
                  <a:cubicBezTo>
                    <a:pt x="29" y="37"/>
                    <a:pt x="29" y="37"/>
                    <a:pt x="29" y="37"/>
                  </a:cubicBezTo>
                  <a:cubicBezTo>
                    <a:pt x="30" y="37"/>
                    <a:pt x="30" y="37"/>
                    <a:pt x="30" y="37"/>
                  </a:cubicBezTo>
                  <a:cubicBezTo>
                    <a:pt x="31" y="38"/>
                    <a:pt x="33" y="38"/>
                    <a:pt x="34" y="37"/>
                  </a:cubicBezTo>
                  <a:cubicBezTo>
                    <a:pt x="35" y="37"/>
                    <a:pt x="35" y="37"/>
                    <a:pt x="35" y="37"/>
                  </a:cubicBezTo>
                  <a:lnTo>
                    <a:pt x="43" y="53"/>
                  </a:lnTo>
                  <a:close/>
                  <a:moveTo>
                    <a:pt x="42" y="26"/>
                  </a:moveTo>
                  <a:cubicBezTo>
                    <a:pt x="41" y="25"/>
                    <a:pt x="41" y="25"/>
                    <a:pt x="41" y="25"/>
                  </a:cubicBezTo>
                  <a:cubicBezTo>
                    <a:pt x="41" y="24"/>
                    <a:pt x="40" y="23"/>
                    <a:pt x="40" y="22"/>
                  </a:cubicBezTo>
                  <a:cubicBezTo>
                    <a:pt x="39" y="21"/>
                    <a:pt x="39" y="21"/>
                    <a:pt x="39" y="21"/>
                  </a:cubicBezTo>
                  <a:cubicBezTo>
                    <a:pt x="48" y="6"/>
                    <a:pt x="48" y="6"/>
                    <a:pt x="48" y="6"/>
                  </a:cubicBezTo>
                  <a:cubicBezTo>
                    <a:pt x="49" y="7"/>
                    <a:pt x="49" y="7"/>
                    <a:pt x="49" y="7"/>
                  </a:cubicBezTo>
                  <a:cubicBezTo>
                    <a:pt x="51" y="9"/>
                    <a:pt x="54" y="12"/>
                    <a:pt x="55" y="15"/>
                  </a:cubicBezTo>
                  <a:cubicBezTo>
                    <a:pt x="57" y="18"/>
                    <a:pt x="58" y="21"/>
                    <a:pt x="59" y="24"/>
                  </a:cubicBezTo>
                  <a:cubicBezTo>
                    <a:pt x="59" y="26"/>
                    <a:pt x="59" y="26"/>
                    <a:pt x="59" y="26"/>
                  </a:cubicBezTo>
                  <a:lnTo>
                    <a:pt x="42"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6" name="Freeform 76"/>
            <p:cNvSpPr>
              <a:spLocks noEditPoints="1"/>
            </p:cNvSpPr>
            <p:nvPr/>
          </p:nvSpPr>
          <p:spPr bwMode="auto">
            <a:xfrm>
              <a:off x="6412" y="1715"/>
              <a:ext cx="303" cy="284"/>
            </a:xfrm>
            <a:custGeom>
              <a:avLst/>
              <a:gdLst>
                <a:gd name="T0" fmla="*/ 93 w 128"/>
                <a:gd name="T1" fmla="*/ 1 h 120"/>
                <a:gd name="T2" fmla="*/ 70 w 128"/>
                <a:gd name="T3" fmla="*/ 39 h 120"/>
                <a:gd name="T4" fmla="*/ 57 w 128"/>
                <a:gd name="T5" fmla="*/ 40 h 120"/>
                <a:gd name="T6" fmla="*/ 33 w 128"/>
                <a:gd name="T7" fmla="*/ 0 h 120"/>
                <a:gd name="T8" fmla="*/ 9 w 128"/>
                <a:gd name="T9" fmla="*/ 23 h 120"/>
                <a:gd name="T10" fmla="*/ 2 w 128"/>
                <a:gd name="T11" fmla="*/ 58 h 120"/>
                <a:gd name="T12" fmla="*/ 47 w 128"/>
                <a:gd name="T13" fmla="*/ 59 h 120"/>
                <a:gd name="T14" fmla="*/ 54 w 128"/>
                <a:gd name="T15" fmla="*/ 69 h 120"/>
                <a:gd name="T16" fmla="*/ 31 w 128"/>
                <a:gd name="T17" fmla="*/ 109 h 120"/>
                <a:gd name="T18" fmla="*/ 64 w 128"/>
                <a:gd name="T19" fmla="*/ 120 h 120"/>
                <a:gd name="T20" fmla="*/ 97 w 128"/>
                <a:gd name="T21" fmla="*/ 109 h 120"/>
                <a:gd name="T22" fmla="*/ 74 w 128"/>
                <a:gd name="T23" fmla="*/ 70 h 120"/>
                <a:gd name="T24" fmla="*/ 81 w 128"/>
                <a:gd name="T25" fmla="*/ 59 h 120"/>
                <a:gd name="T26" fmla="*/ 126 w 128"/>
                <a:gd name="T27" fmla="*/ 58 h 120"/>
                <a:gd name="T28" fmla="*/ 119 w 128"/>
                <a:gd name="T29" fmla="*/ 23 h 120"/>
                <a:gd name="T30" fmla="*/ 47 w 128"/>
                <a:gd name="T31" fmla="*/ 53 h 120"/>
                <a:gd name="T32" fmla="*/ 5 w 128"/>
                <a:gd name="T33" fmla="*/ 52 h 120"/>
                <a:gd name="T34" fmla="*/ 31 w 128"/>
                <a:gd name="T35" fmla="*/ 6 h 120"/>
                <a:gd name="T36" fmla="*/ 53 w 128"/>
                <a:gd name="T37" fmla="*/ 42 h 120"/>
                <a:gd name="T38" fmla="*/ 47 w 128"/>
                <a:gd name="T39" fmla="*/ 52 h 120"/>
                <a:gd name="T40" fmla="*/ 92 w 128"/>
                <a:gd name="T41" fmla="*/ 109 h 120"/>
                <a:gd name="T42" fmla="*/ 64 w 128"/>
                <a:gd name="T43" fmla="*/ 115 h 120"/>
                <a:gd name="T44" fmla="*/ 36 w 128"/>
                <a:gd name="T45" fmla="*/ 109 h 120"/>
                <a:gd name="T46" fmla="*/ 59 w 128"/>
                <a:gd name="T47" fmla="*/ 72 h 120"/>
                <a:gd name="T48" fmla="*/ 70 w 128"/>
                <a:gd name="T49" fmla="*/ 72 h 120"/>
                <a:gd name="T50" fmla="*/ 64 w 128"/>
                <a:gd name="T51" fmla="*/ 68 h 120"/>
                <a:gd name="T52" fmla="*/ 64 w 128"/>
                <a:gd name="T53" fmla="*/ 43 h 120"/>
                <a:gd name="T54" fmla="*/ 64 w 128"/>
                <a:gd name="T55" fmla="*/ 68 h 120"/>
                <a:gd name="T56" fmla="*/ 81 w 128"/>
                <a:gd name="T57" fmla="*/ 53 h 120"/>
                <a:gd name="T58" fmla="*/ 76 w 128"/>
                <a:gd name="T59" fmla="*/ 43 h 120"/>
                <a:gd name="T60" fmla="*/ 96 w 128"/>
                <a:gd name="T61" fmla="*/ 6 h 120"/>
                <a:gd name="T62" fmla="*/ 115 w 128"/>
                <a:gd name="T63" fmla="*/ 26 h 120"/>
                <a:gd name="T64" fmla="*/ 123 w 128"/>
                <a:gd name="T65" fmla="*/ 53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0">
                  <a:moveTo>
                    <a:pt x="96" y="0"/>
                  </a:moveTo>
                  <a:cubicBezTo>
                    <a:pt x="95" y="0"/>
                    <a:pt x="93" y="0"/>
                    <a:pt x="93" y="1"/>
                  </a:cubicBezTo>
                  <a:cubicBezTo>
                    <a:pt x="71" y="40"/>
                    <a:pt x="71" y="40"/>
                    <a:pt x="71" y="40"/>
                  </a:cubicBezTo>
                  <a:cubicBezTo>
                    <a:pt x="70" y="39"/>
                    <a:pt x="70" y="39"/>
                    <a:pt x="70" y="39"/>
                  </a:cubicBezTo>
                  <a:cubicBezTo>
                    <a:pt x="66" y="38"/>
                    <a:pt x="62" y="38"/>
                    <a:pt x="58" y="40"/>
                  </a:cubicBezTo>
                  <a:cubicBezTo>
                    <a:pt x="57" y="40"/>
                    <a:pt x="57" y="40"/>
                    <a:pt x="57" y="40"/>
                  </a:cubicBezTo>
                  <a:cubicBezTo>
                    <a:pt x="35" y="1"/>
                    <a:pt x="35" y="1"/>
                    <a:pt x="35" y="1"/>
                  </a:cubicBezTo>
                  <a:cubicBezTo>
                    <a:pt x="35" y="1"/>
                    <a:pt x="34" y="0"/>
                    <a:pt x="33" y="0"/>
                  </a:cubicBezTo>
                  <a:cubicBezTo>
                    <a:pt x="33" y="0"/>
                    <a:pt x="32" y="0"/>
                    <a:pt x="32" y="1"/>
                  </a:cubicBezTo>
                  <a:cubicBezTo>
                    <a:pt x="22" y="6"/>
                    <a:pt x="14" y="14"/>
                    <a:pt x="9" y="23"/>
                  </a:cubicBezTo>
                  <a:cubicBezTo>
                    <a:pt x="3" y="33"/>
                    <a:pt x="0" y="44"/>
                    <a:pt x="0" y="56"/>
                  </a:cubicBezTo>
                  <a:cubicBezTo>
                    <a:pt x="0" y="57"/>
                    <a:pt x="1" y="58"/>
                    <a:pt x="2" y="58"/>
                  </a:cubicBezTo>
                  <a:cubicBezTo>
                    <a:pt x="47" y="58"/>
                    <a:pt x="47" y="58"/>
                    <a:pt x="47" y="58"/>
                  </a:cubicBezTo>
                  <a:cubicBezTo>
                    <a:pt x="47" y="59"/>
                    <a:pt x="47" y="59"/>
                    <a:pt x="47" y="59"/>
                  </a:cubicBezTo>
                  <a:cubicBezTo>
                    <a:pt x="48" y="63"/>
                    <a:pt x="50" y="66"/>
                    <a:pt x="53" y="68"/>
                  </a:cubicBezTo>
                  <a:cubicBezTo>
                    <a:pt x="54" y="69"/>
                    <a:pt x="54" y="69"/>
                    <a:pt x="54" y="69"/>
                  </a:cubicBezTo>
                  <a:cubicBezTo>
                    <a:pt x="31" y="108"/>
                    <a:pt x="31" y="108"/>
                    <a:pt x="31" y="108"/>
                  </a:cubicBezTo>
                  <a:cubicBezTo>
                    <a:pt x="31" y="109"/>
                    <a:pt x="31" y="109"/>
                    <a:pt x="31" y="109"/>
                  </a:cubicBezTo>
                  <a:cubicBezTo>
                    <a:pt x="31" y="110"/>
                    <a:pt x="31" y="111"/>
                    <a:pt x="32" y="111"/>
                  </a:cubicBezTo>
                  <a:cubicBezTo>
                    <a:pt x="42" y="117"/>
                    <a:pt x="53" y="120"/>
                    <a:pt x="64" y="120"/>
                  </a:cubicBezTo>
                  <a:cubicBezTo>
                    <a:pt x="75" y="120"/>
                    <a:pt x="86" y="117"/>
                    <a:pt x="96" y="111"/>
                  </a:cubicBezTo>
                  <a:cubicBezTo>
                    <a:pt x="97" y="111"/>
                    <a:pt x="97" y="110"/>
                    <a:pt x="97" y="109"/>
                  </a:cubicBezTo>
                  <a:cubicBezTo>
                    <a:pt x="97" y="109"/>
                    <a:pt x="97" y="109"/>
                    <a:pt x="97" y="108"/>
                  </a:cubicBezTo>
                  <a:cubicBezTo>
                    <a:pt x="74" y="70"/>
                    <a:pt x="74" y="70"/>
                    <a:pt x="74" y="70"/>
                  </a:cubicBezTo>
                  <a:cubicBezTo>
                    <a:pt x="75" y="69"/>
                    <a:pt x="75" y="69"/>
                    <a:pt x="75" y="69"/>
                  </a:cubicBezTo>
                  <a:cubicBezTo>
                    <a:pt x="78" y="66"/>
                    <a:pt x="80" y="63"/>
                    <a:pt x="81" y="59"/>
                  </a:cubicBezTo>
                  <a:cubicBezTo>
                    <a:pt x="81" y="58"/>
                    <a:pt x="81" y="58"/>
                    <a:pt x="81" y="58"/>
                  </a:cubicBezTo>
                  <a:cubicBezTo>
                    <a:pt x="126" y="58"/>
                    <a:pt x="126" y="58"/>
                    <a:pt x="126" y="58"/>
                  </a:cubicBezTo>
                  <a:cubicBezTo>
                    <a:pt x="127" y="58"/>
                    <a:pt x="128" y="57"/>
                    <a:pt x="128" y="56"/>
                  </a:cubicBezTo>
                  <a:cubicBezTo>
                    <a:pt x="128" y="44"/>
                    <a:pt x="125" y="33"/>
                    <a:pt x="119" y="23"/>
                  </a:cubicBezTo>
                  <a:cubicBezTo>
                    <a:pt x="114" y="14"/>
                    <a:pt x="106" y="6"/>
                    <a:pt x="96" y="0"/>
                  </a:cubicBezTo>
                  <a:close/>
                  <a:moveTo>
                    <a:pt x="47" y="53"/>
                  </a:moveTo>
                  <a:cubicBezTo>
                    <a:pt x="5" y="53"/>
                    <a:pt x="5" y="53"/>
                    <a:pt x="5" y="53"/>
                  </a:cubicBezTo>
                  <a:cubicBezTo>
                    <a:pt x="5" y="52"/>
                    <a:pt x="5" y="52"/>
                    <a:pt x="5" y="52"/>
                  </a:cubicBezTo>
                  <a:cubicBezTo>
                    <a:pt x="5" y="43"/>
                    <a:pt x="8" y="34"/>
                    <a:pt x="13" y="26"/>
                  </a:cubicBezTo>
                  <a:cubicBezTo>
                    <a:pt x="17" y="18"/>
                    <a:pt x="24" y="11"/>
                    <a:pt x="31" y="6"/>
                  </a:cubicBezTo>
                  <a:cubicBezTo>
                    <a:pt x="32" y="6"/>
                    <a:pt x="32" y="6"/>
                    <a:pt x="32" y="6"/>
                  </a:cubicBezTo>
                  <a:cubicBezTo>
                    <a:pt x="53" y="42"/>
                    <a:pt x="53" y="42"/>
                    <a:pt x="53" y="42"/>
                  </a:cubicBezTo>
                  <a:cubicBezTo>
                    <a:pt x="53" y="43"/>
                    <a:pt x="53" y="43"/>
                    <a:pt x="53" y="43"/>
                  </a:cubicBezTo>
                  <a:cubicBezTo>
                    <a:pt x="50" y="46"/>
                    <a:pt x="48" y="49"/>
                    <a:pt x="47" y="52"/>
                  </a:cubicBezTo>
                  <a:lnTo>
                    <a:pt x="47" y="53"/>
                  </a:lnTo>
                  <a:close/>
                  <a:moveTo>
                    <a:pt x="92" y="109"/>
                  </a:moveTo>
                  <a:cubicBezTo>
                    <a:pt x="90" y="109"/>
                    <a:pt x="90" y="109"/>
                    <a:pt x="90" y="109"/>
                  </a:cubicBezTo>
                  <a:cubicBezTo>
                    <a:pt x="82" y="113"/>
                    <a:pt x="73" y="115"/>
                    <a:pt x="64" y="115"/>
                  </a:cubicBezTo>
                  <a:cubicBezTo>
                    <a:pt x="55" y="115"/>
                    <a:pt x="46" y="113"/>
                    <a:pt x="38" y="109"/>
                  </a:cubicBezTo>
                  <a:cubicBezTo>
                    <a:pt x="36" y="109"/>
                    <a:pt x="36" y="109"/>
                    <a:pt x="36" y="109"/>
                  </a:cubicBezTo>
                  <a:cubicBezTo>
                    <a:pt x="58" y="72"/>
                    <a:pt x="58" y="72"/>
                    <a:pt x="58" y="72"/>
                  </a:cubicBezTo>
                  <a:cubicBezTo>
                    <a:pt x="59" y="72"/>
                    <a:pt x="59" y="72"/>
                    <a:pt x="59" y="72"/>
                  </a:cubicBezTo>
                  <a:cubicBezTo>
                    <a:pt x="62" y="73"/>
                    <a:pt x="66" y="73"/>
                    <a:pt x="69" y="72"/>
                  </a:cubicBezTo>
                  <a:cubicBezTo>
                    <a:pt x="70" y="72"/>
                    <a:pt x="70" y="72"/>
                    <a:pt x="70" y="72"/>
                  </a:cubicBezTo>
                  <a:lnTo>
                    <a:pt x="92" y="109"/>
                  </a:lnTo>
                  <a:close/>
                  <a:moveTo>
                    <a:pt x="64" y="68"/>
                  </a:moveTo>
                  <a:cubicBezTo>
                    <a:pt x="57" y="68"/>
                    <a:pt x="52" y="63"/>
                    <a:pt x="52" y="56"/>
                  </a:cubicBezTo>
                  <a:cubicBezTo>
                    <a:pt x="52" y="49"/>
                    <a:pt x="57" y="43"/>
                    <a:pt x="64" y="43"/>
                  </a:cubicBezTo>
                  <a:cubicBezTo>
                    <a:pt x="71" y="43"/>
                    <a:pt x="77" y="49"/>
                    <a:pt x="77" y="56"/>
                  </a:cubicBezTo>
                  <a:cubicBezTo>
                    <a:pt x="77" y="63"/>
                    <a:pt x="71" y="68"/>
                    <a:pt x="64" y="68"/>
                  </a:cubicBezTo>
                  <a:close/>
                  <a:moveTo>
                    <a:pt x="123" y="53"/>
                  </a:moveTo>
                  <a:cubicBezTo>
                    <a:pt x="81" y="53"/>
                    <a:pt x="81" y="53"/>
                    <a:pt x="81" y="53"/>
                  </a:cubicBezTo>
                  <a:cubicBezTo>
                    <a:pt x="81" y="52"/>
                    <a:pt x="81" y="52"/>
                    <a:pt x="81" y="52"/>
                  </a:cubicBezTo>
                  <a:cubicBezTo>
                    <a:pt x="80" y="49"/>
                    <a:pt x="78" y="45"/>
                    <a:pt x="76" y="43"/>
                  </a:cubicBezTo>
                  <a:cubicBezTo>
                    <a:pt x="75" y="42"/>
                    <a:pt x="75" y="42"/>
                    <a:pt x="75" y="42"/>
                  </a:cubicBezTo>
                  <a:cubicBezTo>
                    <a:pt x="96" y="6"/>
                    <a:pt x="96" y="6"/>
                    <a:pt x="96" y="6"/>
                  </a:cubicBezTo>
                  <a:cubicBezTo>
                    <a:pt x="97" y="6"/>
                    <a:pt x="97" y="6"/>
                    <a:pt x="97" y="6"/>
                  </a:cubicBezTo>
                  <a:cubicBezTo>
                    <a:pt x="104" y="11"/>
                    <a:pt x="111" y="18"/>
                    <a:pt x="115" y="26"/>
                  </a:cubicBezTo>
                  <a:cubicBezTo>
                    <a:pt x="120" y="34"/>
                    <a:pt x="123" y="43"/>
                    <a:pt x="123" y="52"/>
                  </a:cubicBezTo>
                  <a:lnTo>
                    <a:pt x="123"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7" name="Freeform 77"/>
            <p:cNvSpPr>
              <a:spLocks noEditPoints="1"/>
            </p:cNvSpPr>
            <p:nvPr/>
          </p:nvSpPr>
          <p:spPr bwMode="auto">
            <a:xfrm>
              <a:off x="5806" y="1843"/>
              <a:ext cx="116" cy="139"/>
            </a:xfrm>
            <a:custGeom>
              <a:avLst/>
              <a:gdLst>
                <a:gd name="T0" fmla="*/ 47 w 49"/>
                <a:gd name="T1" fmla="*/ 35 h 59"/>
                <a:gd name="T2" fmla="*/ 24 w 49"/>
                <a:gd name="T3" fmla="*/ 35 h 59"/>
                <a:gd name="T4" fmla="*/ 31 w 49"/>
                <a:gd name="T5" fmla="*/ 24 h 59"/>
                <a:gd name="T6" fmla="*/ 37 w 49"/>
                <a:gd name="T7" fmla="*/ 28 h 59"/>
                <a:gd name="T8" fmla="*/ 38 w 49"/>
                <a:gd name="T9" fmla="*/ 28 h 59"/>
                <a:gd name="T10" fmla="*/ 40 w 49"/>
                <a:gd name="T11" fmla="*/ 26 h 59"/>
                <a:gd name="T12" fmla="*/ 40 w 49"/>
                <a:gd name="T13" fmla="*/ 25 h 59"/>
                <a:gd name="T14" fmla="*/ 32 w 49"/>
                <a:gd name="T15" fmla="*/ 1 h 59"/>
                <a:gd name="T16" fmla="*/ 30 w 49"/>
                <a:gd name="T17" fmla="*/ 0 h 59"/>
                <a:gd name="T18" fmla="*/ 30 w 49"/>
                <a:gd name="T19" fmla="*/ 0 h 59"/>
                <a:gd name="T20" fmla="*/ 5 w 49"/>
                <a:gd name="T21" fmla="*/ 4 h 59"/>
                <a:gd name="T22" fmla="*/ 3 w 49"/>
                <a:gd name="T23" fmla="*/ 7 h 59"/>
                <a:gd name="T24" fmla="*/ 4 w 49"/>
                <a:gd name="T25" fmla="*/ 9 h 59"/>
                <a:gd name="T26" fmla="*/ 10 w 49"/>
                <a:gd name="T27" fmla="*/ 12 h 59"/>
                <a:gd name="T28" fmla="*/ 0 w 49"/>
                <a:gd name="T29" fmla="*/ 29 h 59"/>
                <a:gd name="T30" fmla="*/ 0 w 49"/>
                <a:gd name="T31" fmla="*/ 31 h 59"/>
                <a:gd name="T32" fmla="*/ 0 w 49"/>
                <a:gd name="T33" fmla="*/ 31 h 59"/>
                <a:gd name="T34" fmla="*/ 7 w 49"/>
                <a:gd name="T35" fmla="*/ 57 h 59"/>
                <a:gd name="T36" fmla="*/ 9 w 49"/>
                <a:gd name="T37" fmla="*/ 59 h 59"/>
                <a:gd name="T38" fmla="*/ 47 w 49"/>
                <a:gd name="T39" fmla="*/ 59 h 59"/>
                <a:gd name="T40" fmla="*/ 49 w 49"/>
                <a:gd name="T41" fmla="*/ 56 h 59"/>
                <a:gd name="T42" fmla="*/ 49 w 49"/>
                <a:gd name="T43" fmla="*/ 37 h 59"/>
                <a:gd name="T44" fmla="*/ 47 w 49"/>
                <a:gd name="T45" fmla="*/ 35 h 59"/>
                <a:gd name="T46" fmla="*/ 5 w 49"/>
                <a:gd name="T47" fmla="*/ 31 h 59"/>
                <a:gd name="T48" fmla="*/ 16 w 49"/>
                <a:gd name="T49" fmla="*/ 10 h 59"/>
                <a:gd name="T50" fmla="*/ 12 w 49"/>
                <a:gd name="T51" fmla="*/ 8 h 59"/>
                <a:gd name="T52" fmla="*/ 28 w 49"/>
                <a:gd name="T53" fmla="*/ 5 h 59"/>
                <a:gd name="T54" fmla="*/ 34 w 49"/>
                <a:gd name="T55" fmla="*/ 21 h 59"/>
                <a:gd name="T56" fmla="*/ 29 w 49"/>
                <a:gd name="T57" fmla="*/ 18 h 59"/>
                <a:gd name="T58" fmla="*/ 10 w 49"/>
                <a:gd name="T59" fmla="*/ 50 h 59"/>
                <a:gd name="T60" fmla="*/ 5 w 49"/>
                <a:gd name="T61" fmla="*/ 31 h 59"/>
                <a:gd name="T62" fmla="*/ 45 w 49"/>
                <a:gd name="T63" fmla="*/ 54 h 59"/>
                <a:gd name="T64" fmla="*/ 13 w 49"/>
                <a:gd name="T65" fmla="*/ 54 h 59"/>
                <a:gd name="T66" fmla="*/ 21 w 49"/>
                <a:gd name="T67" fmla="*/ 40 h 59"/>
                <a:gd name="T68" fmla="*/ 45 w 49"/>
                <a:gd name="T69" fmla="*/ 40 h 59"/>
                <a:gd name="T70" fmla="*/ 45 w 49"/>
                <a:gd name="T71" fmla="*/ 54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 h="59">
                  <a:moveTo>
                    <a:pt x="47" y="35"/>
                  </a:moveTo>
                  <a:cubicBezTo>
                    <a:pt x="24" y="35"/>
                    <a:pt x="24" y="35"/>
                    <a:pt x="24" y="35"/>
                  </a:cubicBezTo>
                  <a:cubicBezTo>
                    <a:pt x="31" y="24"/>
                    <a:pt x="31" y="24"/>
                    <a:pt x="31" y="24"/>
                  </a:cubicBezTo>
                  <a:cubicBezTo>
                    <a:pt x="37" y="28"/>
                    <a:pt x="37" y="28"/>
                    <a:pt x="37" y="28"/>
                  </a:cubicBezTo>
                  <a:cubicBezTo>
                    <a:pt x="37" y="28"/>
                    <a:pt x="38" y="28"/>
                    <a:pt x="38" y="28"/>
                  </a:cubicBezTo>
                  <a:cubicBezTo>
                    <a:pt x="39" y="28"/>
                    <a:pt x="40" y="27"/>
                    <a:pt x="40" y="26"/>
                  </a:cubicBezTo>
                  <a:cubicBezTo>
                    <a:pt x="40" y="25"/>
                    <a:pt x="40" y="25"/>
                    <a:pt x="40" y="25"/>
                  </a:cubicBezTo>
                  <a:cubicBezTo>
                    <a:pt x="32" y="1"/>
                    <a:pt x="32" y="1"/>
                    <a:pt x="32" y="1"/>
                  </a:cubicBezTo>
                  <a:cubicBezTo>
                    <a:pt x="32" y="0"/>
                    <a:pt x="31" y="0"/>
                    <a:pt x="30" y="0"/>
                  </a:cubicBezTo>
                  <a:cubicBezTo>
                    <a:pt x="30" y="0"/>
                    <a:pt x="30" y="0"/>
                    <a:pt x="30" y="0"/>
                  </a:cubicBezTo>
                  <a:cubicBezTo>
                    <a:pt x="5" y="4"/>
                    <a:pt x="5" y="4"/>
                    <a:pt x="5" y="4"/>
                  </a:cubicBezTo>
                  <a:cubicBezTo>
                    <a:pt x="4" y="5"/>
                    <a:pt x="3" y="6"/>
                    <a:pt x="3" y="7"/>
                  </a:cubicBezTo>
                  <a:cubicBezTo>
                    <a:pt x="3" y="8"/>
                    <a:pt x="4" y="8"/>
                    <a:pt x="4" y="9"/>
                  </a:cubicBezTo>
                  <a:cubicBezTo>
                    <a:pt x="10" y="12"/>
                    <a:pt x="10" y="12"/>
                    <a:pt x="10" y="12"/>
                  </a:cubicBezTo>
                  <a:cubicBezTo>
                    <a:pt x="0" y="29"/>
                    <a:pt x="0" y="29"/>
                    <a:pt x="0" y="29"/>
                  </a:cubicBezTo>
                  <a:cubicBezTo>
                    <a:pt x="0" y="30"/>
                    <a:pt x="0" y="30"/>
                    <a:pt x="0" y="31"/>
                  </a:cubicBezTo>
                  <a:cubicBezTo>
                    <a:pt x="0" y="31"/>
                    <a:pt x="0" y="31"/>
                    <a:pt x="0" y="31"/>
                  </a:cubicBezTo>
                  <a:cubicBezTo>
                    <a:pt x="7" y="57"/>
                    <a:pt x="7" y="57"/>
                    <a:pt x="7" y="57"/>
                  </a:cubicBezTo>
                  <a:cubicBezTo>
                    <a:pt x="7" y="58"/>
                    <a:pt x="8" y="59"/>
                    <a:pt x="9" y="59"/>
                  </a:cubicBezTo>
                  <a:cubicBezTo>
                    <a:pt x="47" y="59"/>
                    <a:pt x="47" y="59"/>
                    <a:pt x="47" y="59"/>
                  </a:cubicBezTo>
                  <a:cubicBezTo>
                    <a:pt x="48" y="59"/>
                    <a:pt x="49" y="58"/>
                    <a:pt x="49" y="56"/>
                  </a:cubicBezTo>
                  <a:cubicBezTo>
                    <a:pt x="49" y="37"/>
                    <a:pt x="49" y="37"/>
                    <a:pt x="49" y="37"/>
                  </a:cubicBezTo>
                  <a:cubicBezTo>
                    <a:pt x="49" y="36"/>
                    <a:pt x="48" y="35"/>
                    <a:pt x="47" y="35"/>
                  </a:cubicBezTo>
                  <a:close/>
                  <a:moveTo>
                    <a:pt x="5" y="31"/>
                  </a:moveTo>
                  <a:cubicBezTo>
                    <a:pt x="16" y="10"/>
                    <a:pt x="16" y="10"/>
                    <a:pt x="16" y="10"/>
                  </a:cubicBezTo>
                  <a:cubicBezTo>
                    <a:pt x="12" y="8"/>
                    <a:pt x="12" y="8"/>
                    <a:pt x="12" y="8"/>
                  </a:cubicBezTo>
                  <a:cubicBezTo>
                    <a:pt x="28" y="5"/>
                    <a:pt x="28" y="5"/>
                    <a:pt x="28" y="5"/>
                  </a:cubicBezTo>
                  <a:cubicBezTo>
                    <a:pt x="34" y="21"/>
                    <a:pt x="34" y="21"/>
                    <a:pt x="34" y="21"/>
                  </a:cubicBezTo>
                  <a:cubicBezTo>
                    <a:pt x="29" y="18"/>
                    <a:pt x="29" y="18"/>
                    <a:pt x="29" y="18"/>
                  </a:cubicBezTo>
                  <a:cubicBezTo>
                    <a:pt x="10" y="50"/>
                    <a:pt x="10" y="50"/>
                    <a:pt x="10" y="50"/>
                  </a:cubicBezTo>
                  <a:lnTo>
                    <a:pt x="5" y="31"/>
                  </a:lnTo>
                  <a:close/>
                  <a:moveTo>
                    <a:pt x="45" y="54"/>
                  </a:moveTo>
                  <a:cubicBezTo>
                    <a:pt x="13" y="54"/>
                    <a:pt x="13" y="54"/>
                    <a:pt x="13" y="54"/>
                  </a:cubicBezTo>
                  <a:cubicBezTo>
                    <a:pt x="21" y="40"/>
                    <a:pt x="21" y="40"/>
                    <a:pt x="21" y="40"/>
                  </a:cubicBezTo>
                  <a:cubicBezTo>
                    <a:pt x="45" y="40"/>
                    <a:pt x="45" y="40"/>
                    <a:pt x="45" y="40"/>
                  </a:cubicBezTo>
                  <a:lnTo>
                    <a:pt x="45"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8" name="Freeform 78"/>
            <p:cNvSpPr>
              <a:spLocks noEditPoints="1"/>
            </p:cNvSpPr>
            <p:nvPr/>
          </p:nvSpPr>
          <p:spPr bwMode="auto">
            <a:xfrm>
              <a:off x="5963" y="1850"/>
              <a:ext cx="146" cy="154"/>
            </a:xfrm>
            <a:custGeom>
              <a:avLst/>
              <a:gdLst>
                <a:gd name="T0" fmla="*/ 62 w 62"/>
                <a:gd name="T1" fmla="*/ 34 h 65"/>
                <a:gd name="T2" fmla="*/ 43 w 62"/>
                <a:gd name="T3" fmla="*/ 1 h 65"/>
                <a:gd name="T4" fmla="*/ 40 w 62"/>
                <a:gd name="T5" fmla="*/ 0 h 65"/>
                <a:gd name="T6" fmla="*/ 23 w 62"/>
                <a:gd name="T7" fmla="*/ 10 h 65"/>
                <a:gd name="T8" fmla="*/ 23 w 62"/>
                <a:gd name="T9" fmla="*/ 13 h 65"/>
                <a:gd name="T10" fmla="*/ 34 w 62"/>
                <a:gd name="T11" fmla="*/ 32 h 65"/>
                <a:gd name="T12" fmla="*/ 21 w 62"/>
                <a:gd name="T13" fmla="*/ 32 h 65"/>
                <a:gd name="T14" fmla="*/ 21 w 62"/>
                <a:gd name="T15" fmla="*/ 25 h 65"/>
                <a:gd name="T16" fmla="*/ 21 w 62"/>
                <a:gd name="T17" fmla="*/ 24 h 65"/>
                <a:gd name="T18" fmla="*/ 19 w 62"/>
                <a:gd name="T19" fmla="*/ 23 h 65"/>
                <a:gd name="T20" fmla="*/ 17 w 62"/>
                <a:gd name="T21" fmla="*/ 23 h 65"/>
                <a:gd name="T22" fmla="*/ 17 w 62"/>
                <a:gd name="T23" fmla="*/ 24 h 65"/>
                <a:gd name="T24" fmla="*/ 1 w 62"/>
                <a:gd name="T25" fmla="*/ 42 h 65"/>
                <a:gd name="T26" fmla="*/ 0 w 62"/>
                <a:gd name="T27" fmla="*/ 45 h 65"/>
                <a:gd name="T28" fmla="*/ 0 w 62"/>
                <a:gd name="T29" fmla="*/ 45 h 65"/>
                <a:gd name="T30" fmla="*/ 17 w 62"/>
                <a:gd name="T31" fmla="*/ 64 h 65"/>
                <a:gd name="T32" fmla="*/ 20 w 62"/>
                <a:gd name="T33" fmla="*/ 65 h 65"/>
                <a:gd name="T34" fmla="*/ 21 w 62"/>
                <a:gd name="T35" fmla="*/ 63 h 65"/>
                <a:gd name="T36" fmla="*/ 21 w 62"/>
                <a:gd name="T37" fmla="*/ 56 h 65"/>
                <a:gd name="T38" fmla="*/ 41 w 62"/>
                <a:gd name="T39" fmla="*/ 56 h 65"/>
                <a:gd name="T40" fmla="*/ 42 w 62"/>
                <a:gd name="T41" fmla="*/ 56 h 65"/>
                <a:gd name="T42" fmla="*/ 43 w 62"/>
                <a:gd name="T43" fmla="*/ 55 h 65"/>
                <a:gd name="T44" fmla="*/ 61 w 62"/>
                <a:gd name="T45" fmla="*/ 36 h 65"/>
                <a:gd name="T46" fmla="*/ 62 w 62"/>
                <a:gd name="T47" fmla="*/ 34 h 65"/>
                <a:gd name="T48" fmla="*/ 40 w 62"/>
                <a:gd name="T49" fmla="*/ 51 h 65"/>
                <a:gd name="T50" fmla="*/ 16 w 62"/>
                <a:gd name="T51" fmla="*/ 51 h 65"/>
                <a:gd name="T52" fmla="*/ 16 w 62"/>
                <a:gd name="T53" fmla="*/ 57 h 65"/>
                <a:gd name="T54" fmla="*/ 5 w 62"/>
                <a:gd name="T55" fmla="*/ 44 h 65"/>
                <a:gd name="T56" fmla="*/ 16 w 62"/>
                <a:gd name="T57" fmla="*/ 31 h 65"/>
                <a:gd name="T58" fmla="*/ 16 w 62"/>
                <a:gd name="T59" fmla="*/ 37 h 65"/>
                <a:gd name="T60" fmla="*/ 54 w 62"/>
                <a:gd name="T61" fmla="*/ 37 h 65"/>
                <a:gd name="T62" fmla="*/ 40 w 62"/>
                <a:gd name="T63" fmla="*/ 51 h 65"/>
                <a:gd name="T64" fmla="*/ 39 w 62"/>
                <a:gd name="T65" fmla="*/ 32 h 65"/>
                <a:gd name="T66" fmla="*/ 28 w 62"/>
                <a:gd name="T67" fmla="*/ 12 h 65"/>
                <a:gd name="T68" fmla="*/ 40 w 62"/>
                <a:gd name="T69" fmla="*/ 5 h 65"/>
                <a:gd name="T70" fmla="*/ 56 w 62"/>
                <a:gd name="T71" fmla="*/ 32 h 65"/>
                <a:gd name="T72" fmla="*/ 39 w 62"/>
                <a:gd name="T73" fmla="*/ 3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2" h="65">
                  <a:moveTo>
                    <a:pt x="62" y="34"/>
                  </a:moveTo>
                  <a:cubicBezTo>
                    <a:pt x="43" y="1"/>
                    <a:pt x="43" y="1"/>
                    <a:pt x="43" y="1"/>
                  </a:cubicBezTo>
                  <a:cubicBezTo>
                    <a:pt x="42" y="0"/>
                    <a:pt x="41" y="0"/>
                    <a:pt x="40" y="0"/>
                  </a:cubicBezTo>
                  <a:cubicBezTo>
                    <a:pt x="23" y="10"/>
                    <a:pt x="23" y="10"/>
                    <a:pt x="23" y="10"/>
                  </a:cubicBezTo>
                  <a:cubicBezTo>
                    <a:pt x="22" y="10"/>
                    <a:pt x="22" y="12"/>
                    <a:pt x="23" y="13"/>
                  </a:cubicBezTo>
                  <a:cubicBezTo>
                    <a:pt x="34" y="32"/>
                    <a:pt x="34" y="32"/>
                    <a:pt x="34" y="32"/>
                  </a:cubicBezTo>
                  <a:cubicBezTo>
                    <a:pt x="21" y="32"/>
                    <a:pt x="21" y="32"/>
                    <a:pt x="21" y="32"/>
                  </a:cubicBezTo>
                  <a:cubicBezTo>
                    <a:pt x="21" y="25"/>
                    <a:pt x="21" y="25"/>
                    <a:pt x="21" y="25"/>
                  </a:cubicBezTo>
                  <a:cubicBezTo>
                    <a:pt x="21" y="25"/>
                    <a:pt x="21" y="24"/>
                    <a:pt x="21" y="24"/>
                  </a:cubicBezTo>
                  <a:cubicBezTo>
                    <a:pt x="20" y="23"/>
                    <a:pt x="19" y="23"/>
                    <a:pt x="19" y="23"/>
                  </a:cubicBezTo>
                  <a:cubicBezTo>
                    <a:pt x="18" y="23"/>
                    <a:pt x="18" y="23"/>
                    <a:pt x="17" y="23"/>
                  </a:cubicBezTo>
                  <a:cubicBezTo>
                    <a:pt x="17" y="23"/>
                    <a:pt x="17" y="23"/>
                    <a:pt x="17" y="24"/>
                  </a:cubicBezTo>
                  <a:cubicBezTo>
                    <a:pt x="1" y="42"/>
                    <a:pt x="1" y="42"/>
                    <a:pt x="1" y="42"/>
                  </a:cubicBezTo>
                  <a:cubicBezTo>
                    <a:pt x="0" y="43"/>
                    <a:pt x="0" y="44"/>
                    <a:pt x="0" y="45"/>
                  </a:cubicBezTo>
                  <a:cubicBezTo>
                    <a:pt x="0" y="45"/>
                    <a:pt x="0" y="45"/>
                    <a:pt x="0" y="45"/>
                  </a:cubicBezTo>
                  <a:cubicBezTo>
                    <a:pt x="17" y="64"/>
                    <a:pt x="17" y="64"/>
                    <a:pt x="17" y="64"/>
                  </a:cubicBezTo>
                  <a:cubicBezTo>
                    <a:pt x="18" y="65"/>
                    <a:pt x="19" y="65"/>
                    <a:pt x="20" y="65"/>
                  </a:cubicBezTo>
                  <a:cubicBezTo>
                    <a:pt x="20" y="64"/>
                    <a:pt x="21" y="64"/>
                    <a:pt x="21" y="63"/>
                  </a:cubicBezTo>
                  <a:cubicBezTo>
                    <a:pt x="21" y="56"/>
                    <a:pt x="21" y="56"/>
                    <a:pt x="21" y="56"/>
                  </a:cubicBezTo>
                  <a:cubicBezTo>
                    <a:pt x="41" y="56"/>
                    <a:pt x="41" y="56"/>
                    <a:pt x="41" y="56"/>
                  </a:cubicBezTo>
                  <a:cubicBezTo>
                    <a:pt x="41" y="56"/>
                    <a:pt x="42" y="56"/>
                    <a:pt x="42" y="56"/>
                  </a:cubicBezTo>
                  <a:cubicBezTo>
                    <a:pt x="42" y="55"/>
                    <a:pt x="42" y="55"/>
                    <a:pt x="43" y="55"/>
                  </a:cubicBezTo>
                  <a:cubicBezTo>
                    <a:pt x="61" y="36"/>
                    <a:pt x="61" y="36"/>
                    <a:pt x="61" y="36"/>
                  </a:cubicBezTo>
                  <a:cubicBezTo>
                    <a:pt x="62" y="36"/>
                    <a:pt x="62" y="35"/>
                    <a:pt x="62" y="34"/>
                  </a:cubicBezTo>
                  <a:close/>
                  <a:moveTo>
                    <a:pt x="40" y="51"/>
                  </a:moveTo>
                  <a:cubicBezTo>
                    <a:pt x="16" y="51"/>
                    <a:pt x="16" y="51"/>
                    <a:pt x="16" y="51"/>
                  </a:cubicBezTo>
                  <a:cubicBezTo>
                    <a:pt x="16" y="57"/>
                    <a:pt x="16" y="57"/>
                    <a:pt x="16" y="57"/>
                  </a:cubicBezTo>
                  <a:cubicBezTo>
                    <a:pt x="5" y="44"/>
                    <a:pt x="5" y="44"/>
                    <a:pt x="5" y="44"/>
                  </a:cubicBezTo>
                  <a:cubicBezTo>
                    <a:pt x="16" y="31"/>
                    <a:pt x="16" y="31"/>
                    <a:pt x="16" y="31"/>
                  </a:cubicBezTo>
                  <a:cubicBezTo>
                    <a:pt x="16" y="37"/>
                    <a:pt x="16" y="37"/>
                    <a:pt x="16" y="37"/>
                  </a:cubicBezTo>
                  <a:cubicBezTo>
                    <a:pt x="54" y="37"/>
                    <a:pt x="54" y="37"/>
                    <a:pt x="54" y="37"/>
                  </a:cubicBezTo>
                  <a:lnTo>
                    <a:pt x="40" y="51"/>
                  </a:lnTo>
                  <a:close/>
                  <a:moveTo>
                    <a:pt x="39" y="32"/>
                  </a:moveTo>
                  <a:cubicBezTo>
                    <a:pt x="28" y="12"/>
                    <a:pt x="28" y="12"/>
                    <a:pt x="28" y="12"/>
                  </a:cubicBezTo>
                  <a:cubicBezTo>
                    <a:pt x="40" y="5"/>
                    <a:pt x="40" y="5"/>
                    <a:pt x="40" y="5"/>
                  </a:cubicBezTo>
                  <a:cubicBezTo>
                    <a:pt x="56" y="32"/>
                    <a:pt x="56" y="32"/>
                    <a:pt x="56" y="32"/>
                  </a:cubicBezTo>
                  <a:lnTo>
                    <a:pt x="39"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9" name="Freeform 79"/>
            <p:cNvSpPr>
              <a:spLocks noEditPoints="1"/>
            </p:cNvSpPr>
            <p:nvPr/>
          </p:nvSpPr>
          <p:spPr bwMode="auto">
            <a:xfrm>
              <a:off x="5877" y="1710"/>
              <a:ext cx="164" cy="119"/>
            </a:xfrm>
            <a:custGeom>
              <a:avLst/>
              <a:gdLst>
                <a:gd name="T0" fmla="*/ 58 w 69"/>
                <a:gd name="T1" fmla="*/ 50 h 50"/>
                <a:gd name="T2" fmla="*/ 60 w 69"/>
                <a:gd name="T3" fmla="*/ 49 h 50"/>
                <a:gd name="T4" fmla="*/ 60 w 69"/>
                <a:gd name="T5" fmla="*/ 48 h 50"/>
                <a:gd name="T6" fmla="*/ 68 w 69"/>
                <a:gd name="T7" fmla="*/ 24 h 50"/>
                <a:gd name="T8" fmla="*/ 67 w 69"/>
                <a:gd name="T9" fmla="*/ 22 h 50"/>
                <a:gd name="T10" fmla="*/ 65 w 69"/>
                <a:gd name="T11" fmla="*/ 22 h 50"/>
                <a:gd name="T12" fmla="*/ 59 w 69"/>
                <a:gd name="T13" fmla="*/ 25 h 50"/>
                <a:gd name="T14" fmla="*/ 49 w 69"/>
                <a:gd name="T15" fmla="*/ 8 h 50"/>
                <a:gd name="T16" fmla="*/ 48 w 69"/>
                <a:gd name="T17" fmla="*/ 7 h 50"/>
                <a:gd name="T18" fmla="*/ 47 w 69"/>
                <a:gd name="T19" fmla="*/ 7 h 50"/>
                <a:gd name="T20" fmla="*/ 22 w 69"/>
                <a:gd name="T21" fmla="*/ 0 h 50"/>
                <a:gd name="T22" fmla="*/ 19 w 69"/>
                <a:gd name="T23" fmla="*/ 1 h 50"/>
                <a:gd name="T24" fmla="*/ 1 w 69"/>
                <a:gd name="T25" fmla="*/ 34 h 50"/>
                <a:gd name="T26" fmla="*/ 1 w 69"/>
                <a:gd name="T27" fmla="*/ 37 h 50"/>
                <a:gd name="T28" fmla="*/ 18 w 69"/>
                <a:gd name="T29" fmla="*/ 46 h 50"/>
                <a:gd name="T30" fmla="*/ 21 w 69"/>
                <a:gd name="T31" fmla="*/ 45 h 50"/>
                <a:gd name="T32" fmla="*/ 32 w 69"/>
                <a:gd name="T33" fmla="*/ 26 h 50"/>
                <a:gd name="T34" fmla="*/ 39 w 69"/>
                <a:gd name="T35" fmla="*/ 37 h 50"/>
                <a:gd name="T36" fmla="*/ 32 w 69"/>
                <a:gd name="T37" fmla="*/ 41 h 50"/>
                <a:gd name="T38" fmla="*/ 31 w 69"/>
                <a:gd name="T39" fmla="*/ 41 h 50"/>
                <a:gd name="T40" fmla="*/ 32 w 69"/>
                <a:gd name="T41" fmla="*/ 45 h 50"/>
                <a:gd name="T42" fmla="*/ 33 w 69"/>
                <a:gd name="T43" fmla="*/ 45 h 50"/>
                <a:gd name="T44" fmla="*/ 57 w 69"/>
                <a:gd name="T45" fmla="*/ 50 h 50"/>
                <a:gd name="T46" fmla="*/ 58 w 69"/>
                <a:gd name="T47" fmla="*/ 50 h 50"/>
                <a:gd name="T48" fmla="*/ 18 w 69"/>
                <a:gd name="T49" fmla="*/ 41 h 50"/>
                <a:gd name="T50" fmla="*/ 6 w 69"/>
                <a:gd name="T51" fmla="*/ 34 h 50"/>
                <a:gd name="T52" fmla="*/ 21 w 69"/>
                <a:gd name="T53" fmla="*/ 7 h 50"/>
                <a:gd name="T54" fmla="*/ 30 w 69"/>
                <a:gd name="T55" fmla="*/ 21 h 50"/>
                <a:gd name="T56" fmla="*/ 18 w 69"/>
                <a:gd name="T57" fmla="*/ 41 h 50"/>
                <a:gd name="T58" fmla="*/ 40 w 69"/>
                <a:gd name="T59" fmla="*/ 42 h 50"/>
                <a:gd name="T60" fmla="*/ 45 w 69"/>
                <a:gd name="T61" fmla="*/ 39 h 50"/>
                <a:gd name="T62" fmla="*/ 26 w 69"/>
                <a:gd name="T63" fmla="*/ 6 h 50"/>
                <a:gd name="T64" fmla="*/ 46 w 69"/>
                <a:gd name="T65" fmla="*/ 11 h 50"/>
                <a:gd name="T66" fmla="*/ 57 w 69"/>
                <a:gd name="T67" fmla="*/ 31 h 50"/>
                <a:gd name="T68" fmla="*/ 62 w 69"/>
                <a:gd name="T69" fmla="*/ 29 h 50"/>
                <a:gd name="T70" fmla="*/ 57 w 69"/>
                <a:gd name="T71" fmla="*/ 45 h 50"/>
                <a:gd name="T72" fmla="*/ 40 w 69"/>
                <a:gd name="T73" fmla="*/ 4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9" h="50">
                  <a:moveTo>
                    <a:pt x="58" y="50"/>
                  </a:moveTo>
                  <a:cubicBezTo>
                    <a:pt x="59" y="50"/>
                    <a:pt x="60" y="49"/>
                    <a:pt x="60" y="49"/>
                  </a:cubicBezTo>
                  <a:cubicBezTo>
                    <a:pt x="60" y="48"/>
                    <a:pt x="60" y="48"/>
                    <a:pt x="60" y="48"/>
                  </a:cubicBezTo>
                  <a:cubicBezTo>
                    <a:pt x="68" y="24"/>
                    <a:pt x="68" y="24"/>
                    <a:pt x="68" y="24"/>
                  </a:cubicBezTo>
                  <a:cubicBezTo>
                    <a:pt x="69" y="23"/>
                    <a:pt x="68" y="22"/>
                    <a:pt x="67" y="22"/>
                  </a:cubicBezTo>
                  <a:cubicBezTo>
                    <a:pt x="67" y="21"/>
                    <a:pt x="66" y="21"/>
                    <a:pt x="65" y="22"/>
                  </a:cubicBezTo>
                  <a:cubicBezTo>
                    <a:pt x="59" y="25"/>
                    <a:pt x="59" y="25"/>
                    <a:pt x="59" y="25"/>
                  </a:cubicBezTo>
                  <a:cubicBezTo>
                    <a:pt x="49" y="8"/>
                    <a:pt x="49" y="8"/>
                    <a:pt x="49" y="8"/>
                  </a:cubicBezTo>
                  <a:cubicBezTo>
                    <a:pt x="49" y="8"/>
                    <a:pt x="49" y="7"/>
                    <a:pt x="48" y="7"/>
                  </a:cubicBezTo>
                  <a:cubicBezTo>
                    <a:pt x="48" y="7"/>
                    <a:pt x="48" y="7"/>
                    <a:pt x="47" y="7"/>
                  </a:cubicBezTo>
                  <a:cubicBezTo>
                    <a:pt x="22" y="0"/>
                    <a:pt x="22" y="0"/>
                    <a:pt x="22" y="0"/>
                  </a:cubicBezTo>
                  <a:cubicBezTo>
                    <a:pt x="21" y="0"/>
                    <a:pt x="20" y="0"/>
                    <a:pt x="19" y="1"/>
                  </a:cubicBezTo>
                  <a:cubicBezTo>
                    <a:pt x="1" y="34"/>
                    <a:pt x="1" y="34"/>
                    <a:pt x="1" y="34"/>
                  </a:cubicBezTo>
                  <a:cubicBezTo>
                    <a:pt x="0" y="35"/>
                    <a:pt x="0" y="36"/>
                    <a:pt x="1" y="37"/>
                  </a:cubicBezTo>
                  <a:cubicBezTo>
                    <a:pt x="18" y="46"/>
                    <a:pt x="18" y="46"/>
                    <a:pt x="18" y="46"/>
                  </a:cubicBezTo>
                  <a:cubicBezTo>
                    <a:pt x="19" y="47"/>
                    <a:pt x="20" y="46"/>
                    <a:pt x="21" y="45"/>
                  </a:cubicBezTo>
                  <a:cubicBezTo>
                    <a:pt x="32" y="26"/>
                    <a:pt x="32" y="26"/>
                    <a:pt x="32" y="26"/>
                  </a:cubicBezTo>
                  <a:cubicBezTo>
                    <a:pt x="39" y="37"/>
                    <a:pt x="39" y="37"/>
                    <a:pt x="39" y="37"/>
                  </a:cubicBezTo>
                  <a:cubicBezTo>
                    <a:pt x="32" y="41"/>
                    <a:pt x="32" y="41"/>
                    <a:pt x="32" y="41"/>
                  </a:cubicBezTo>
                  <a:cubicBezTo>
                    <a:pt x="32" y="41"/>
                    <a:pt x="32" y="41"/>
                    <a:pt x="31" y="41"/>
                  </a:cubicBezTo>
                  <a:cubicBezTo>
                    <a:pt x="31" y="43"/>
                    <a:pt x="31" y="44"/>
                    <a:pt x="32" y="45"/>
                  </a:cubicBezTo>
                  <a:cubicBezTo>
                    <a:pt x="33" y="45"/>
                    <a:pt x="33" y="45"/>
                    <a:pt x="33" y="45"/>
                  </a:cubicBezTo>
                  <a:cubicBezTo>
                    <a:pt x="57" y="50"/>
                    <a:pt x="57" y="50"/>
                    <a:pt x="57" y="50"/>
                  </a:cubicBezTo>
                  <a:cubicBezTo>
                    <a:pt x="58" y="50"/>
                    <a:pt x="58" y="50"/>
                    <a:pt x="58" y="50"/>
                  </a:cubicBezTo>
                  <a:close/>
                  <a:moveTo>
                    <a:pt x="18" y="41"/>
                  </a:moveTo>
                  <a:cubicBezTo>
                    <a:pt x="6" y="34"/>
                    <a:pt x="6" y="34"/>
                    <a:pt x="6" y="34"/>
                  </a:cubicBezTo>
                  <a:cubicBezTo>
                    <a:pt x="21" y="7"/>
                    <a:pt x="21" y="7"/>
                    <a:pt x="21" y="7"/>
                  </a:cubicBezTo>
                  <a:cubicBezTo>
                    <a:pt x="30" y="21"/>
                    <a:pt x="30" y="21"/>
                    <a:pt x="30" y="21"/>
                  </a:cubicBezTo>
                  <a:lnTo>
                    <a:pt x="18" y="41"/>
                  </a:lnTo>
                  <a:close/>
                  <a:moveTo>
                    <a:pt x="40" y="42"/>
                  </a:moveTo>
                  <a:cubicBezTo>
                    <a:pt x="45" y="39"/>
                    <a:pt x="45" y="39"/>
                    <a:pt x="45" y="39"/>
                  </a:cubicBezTo>
                  <a:cubicBezTo>
                    <a:pt x="26" y="6"/>
                    <a:pt x="26" y="6"/>
                    <a:pt x="26" y="6"/>
                  </a:cubicBezTo>
                  <a:cubicBezTo>
                    <a:pt x="46" y="11"/>
                    <a:pt x="46" y="11"/>
                    <a:pt x="46" y="11"/>
                  </a:cubicBezTo>
                  <a:cubicBezTo>
                    <a:pt x="57" y="31"/>
                    <a:pt x="57" y="31"/>
                    <a:pt x="57" y="31"/>
                  </a:cubicBezTo>
                  <a:cubicBezTo>
                    <a:pt x="62" y="29"/>
                    <a:pt x="62" y="29"/>
                    <a:pt x="62" y="29"/>
                  </a:cubicBezTo>
                  <a:cubicBezTo>
                    <a:pt x="57" y="45"/>
                    <a:pt x="57" y="45"/>
                    <a:pt x="57" y="45"/>
                  </a:cubicBezTo>
                  <a:lnTo>
                    <a:pt x="40" y="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0" name="Freeform 80"/>
            <p:cNvSpPr/>
            <p:nvPr/>
          </p:nvSpPr>
          <p:spPr bwMode="auto">
            <a:xfrm>
              <a:off x="5229" y="1736"/>
              <a:ext cx="38" cy="38"/>
            </a:xfrm>
            <a:custGeom>
              <a:avLst/>
              <a:gdLst>
                <a:gd name="T0" fmla="*/ 14 w 16"/>
                <a:gd name="T1" fmla="*/ 1 h 16"/>
                <a:gd name="T2" fmla="*/ 13 w 16"/>
                <a:gd name="T3" fmla="*/ 0 h 16"/>
                <a:gd name="T4" fmla="*/ 11 w 16"/>
                <a:gd name="T5" fmla="*/ 1 h 16"/>
                <a:gd name="T6" fmla="*/ 1 w 16"/>
                <a:gd name="T7" fmla="*/ 12 h 16"/>
                <a:gd name="T8" fmla="*/ 0 w 16"/>
                <a:gd name="T9" fmla="*/ 13 h 16"/>
                <a:gd name="T10" fmla="*/ 1 w 16"/>
                <a:gd name="T11" fmla="*/ 15 h 16"/>
                <a:gd name="T12" fmla="*/ 2 w 16"/>
                <a:gd name="T13" fmla="*/ 16 h 16"/>
                <a:gd name="T14" fmla="*/ 16 w 16"/>
                <a:gd name="T15" fmla="*/ 3 h 16"/>
                <a:gd name="T16" fmla="*/ 14 w 16"/>
                <a:gd name="T17"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1"/>
                  </a:moveTo>
                  <a:cubicBezTo>
                    <a:pt x="14" y="1"/>
                    <a:pt x="13" y="0"/>
                    <a:pt x="13" y="0"/>
                  </a:cubicBezTo>
                  <a:cubicBezTo>
                    <a:pt x="12" y="0"/>
                    <a:pt x="12" y="1"/>
                    <a:pt x="11" y="1"/>
                  </a:cubicBezTo>
                  <a:cubicBezTo>
                    <a:pt x="1" y="12"/>
                    <a:pt x="1" y="12"/>
                    <a:pt x="1" y="12"/>
                  </a:cubicBezTo>
                  <a:cubicBezTo>
                    <a:pt x="0" y="12"/>
                    <a:pt x="0" y="13"/>
                    <a:pt x="0" y="13"/>
                  </a:cubicBezTo>
                  <a:cubicBezTo>
                    <a:pt x="0" y="14"/>
                    <a:pt x="0" y="14"/>
                    <a:pt x="1" y="15"/>
                  </a:cubicBezTo>
                  <a:cubicBezTo>
                    <a:pt x="2" y="16"/>
                    <a:pt x="2" y="16"/>
                    <a:pt x="2" y="16"/>
                  </a:cubicBezTo>
                  <a:cubicBezTo>
                    <a:pt x="16" y="3"/>
                    <a:pt x="16" y="3"/>
                    <a:pt x="16" y="3"/>
                  </a:cubicBezTo>
                  <a:lnTo>
                    <a:pt x="14"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1" name="Freeform 81"/>
            <p:cNvSpPr>
              <a:spLocks noEditPoints="1"/>
            </p:cNvSpPr>
            <p:nvPr/>
          </p:nvSpPr>
          <p:spPr bwMode="auto">
            <a:xfrm>
              <a:off x="5244" y="1705"/>
              <a:ext cx="231" cy="303"/>
            </a:xfrm>
            <a:custGeom>
              <a:avLst/>
              <a:gdLst>
                <a:gd name="T0" fmla="*/ 96 w 98"/>
                <a:gd name="T1" fmla="*/ 0 h 128"/>
                <a:gd name="T2" fmla="*/ 41 w 98"/>
                <a:gd name="T3" fmla="*/ 0 h 128"/>
                <a:gd name="T4" fmla="*/ 39 w 98"/>
                <a:gd name="T5" fmla="*/ 1 h 128"/>
                <a:gd name="T6" fmla="*/ 1 w 98"/>
                <a:gd name="T7" fmla="*/ 39 h 128"/>
                <a:gd name="T8" fmla="*/ 1 w 98"/>
                <a:gd name="T9" fmla="*/ 39 h 128"/>
                <a:gd name="T10" fmla="*/ 0 w 98"/>
                <a:gd name="T11" fmla="*/ 40 h 128"/>
                <a:gd name="T12" fmla="*/ 0 w 98"/>
                <a:gd name="T13" fmla="*/ 122 h 128"/>
                <a:gd name="T14" fmla="*/ 6 w 98"/>
                <a:gd name="T15" fmla="*/ 128 h 128"/>
                <a:gd name="T16" fmla="*/ 92 w 98"/>
                <a:gd name="T17" fmla="*/ 128 h 128"/>
                <a:gd name="T18" fmla="*/ 98 w 98"/>
                <a:gd name="T19" fmla="*/ 122 h 128"/>
                <a:gd name="T20" fmla="*/ 98 w 98"/>
                <a:gd name="T21" fmla="*/ 2 h 128"/>
                <a:gd name="T22" fmla="*/ 96 w 98"/>
                <a:gd name="T23" fmla="*/ 0 h 128"/>
                <a:gd name="T24" fmla="*/ 93 w 98"/>
                <a:gd name="T25" fmla="*/ 123 h 128"/>
                <a:gd name="T26" fmla="*/ 5 w 98"/>
                <a:gd name="T27" fmla="*/ 123 h 128"/>
                <a:gd name="T28" fmla="*/ 5 w 98"/>
                <a:gd name="T29" fmla="*/ 41 h 128"/>
                <a:gd name="T30" fmla="*/ 27 w 98"/>
                <a:gd name="T31" fmla="*/ 19 h 128"/>
                <a:gd name="T32" fmla="*/ 93 w 98"/>
                <a:gd name="T33" fmla="*/ 19 h 128"/>
                <a:gd name="T34" fmla="*/ 93 w 98"/>
                <a:gd name="T35" fmla="*/ 123 h 128"/>
                <a:gd name="T36" fmla="*/ 93 w 98"/>
                <a:gd name="T37" fmla="*/ 15 h 128"/>
                <a:gd name="T38" fmla="*/ 31 w 98"/>
                <a:gd name="T39" fmla="*/ 15 h 128"/>
                <a:gd name="T40" fmla="*/ 42 w 98"/>
                <a:gd name="T41" fmla="*/ 5 h 128"/>
                <a:gd name="T42" fmla="*/ 93 w 98"/>
                <a:gd name="T43" fmla="*/ 5 h 128"/>
                <a:gd name="T44" fmla="*/ 93 w 98"/>
                <a:gd name="T45" fmla="*/ 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28">
                  <a:moveTo>
                    <a:pt x="96" y="0"/>
                  </a:moveTo>
                  <a:cubicBezTo>
                    <a:pt x="41" y="0"/>
                    <a:pt x="41" y="0"/>
                    <a:pt x="41" y="0"/>
                  </a:cubicBezTo>
                  <a:cubicBezTo>
                    <a:pt x="40" y="0"/>
                    <a:pt x="40" y="0"/>
                    <a:pt x="39" y="1"/>
                  </a:cubicBezTo>
                  <a:cubicBezTo>
                    <a:pt x="1" y="39"/>
                    <a:pt x="1" y="39"/>
                    <a:pt x="1" y="39"/>
                  </a:cubicBezTo>
                  <a:cubicBezTo>
                    <a:pt x="1" y="39"/>
                    <a:pt x="1" y="39"/>
                    <a:pt x="1" y="39"/>
                  </a:cubicBezTo>
                  <a:cubicBezTo>
                    <a:pt x="1" y="39"/>
                    <a:pt x="0" y="40"/>
                    <a:pt x="0" y="40"/>
                  </a:cubicBezTo>
                  <a:cubicBezTo>
                    <a:pt x="0" y="122"/>
                    <a:pt x="0" y="122"/>
                    <a:pt x="0" y="122"/>
                  </a:cubicBezTo>
                  <a:cubicBezTo>
                    <a:pt x="0" y="125"/>
                    <a:pt x="3" y="128"/>
                    <a:pt x="6" y="128"/>
                  </a:cubicBezTo>
                  <a:cubicBezTo>
                    <a:pt x="92" y="128"/>
                    <a:pt x="92" y="128"/>
                    <a:pt x="92" y="128"/>
                  </a:cubicBezTo>
                  <a:cubicBezTo>
                    <a:pt x="95" y="128"/>
                    <a:pt x="98" y="125"/>
                    <a:pt x="98" y="122"/>
                  </a:cubicBezTo>
                  <a:cubicBezTo>
                    <a:pt x="98" y="2"/>
                    <a:pt x="98" y="2"/>
                    <a:pt x="98" y="2"/>
                  </a:cubicBezTo>
                  <a:cubicBezTo>
                    <a:pt x="98" y="1"/>
                    <a:pt x="97" y="0"/>
                    <a:pt x="96" y="0"/>
                  </a:cubicBezTo>
                  <a:close/>
                  <a:moveTo>
                    <a:pt x="93" y="123"/>
                  </a:moveTo>
                  <a:cubicBezTo>
                    <a:pt x="5" y="123"/>
                    <a:pt x="5" y="123"/>
                    <a:pt x="5" y="123"/>
                  </a:cubicBezTo>
                  <a:cubicBezTo>
                    <a:pt x="5" y="41"/>
                    <a:pt x="5" y="41"/>
                    <a:pt x="5" y="41"/>
                  </a:cubicBezTo>
                  <a:cubicBezTo>
                    <a:pt x="27" y="19"/>
                    <a:pt x="27" y="19"/>
                    <a:pt x="27" y="19"/>
                  </a:cubicBezTo>
                  <a:cubicBezTo>
                    <a:pt x="93" y="19"/>
                    <a:pt x="93" y="19"/>
                    <a:pt x="93" y="19"/>
                  </a:cubicBezTo>
                  <a:lnTo>
                    <a:pt x="93" y="123"/>
                  </a:lnTo>
                  <a:close/>
                  <a:moveTo>
                    <a:pt x="93" y="15"/>
                  </a:moveTo>
                  <a:cubicBezTo>
                    <a:pt x="31" y="15"/>
                    <a:pt x="31" y="15"/>
                    <a:pt x="31" y="15"/>
                  </a:cubicBezTo>
                  <a:cubicBezTo>
                    <a:pt x="42" y="5"/>
                    <a:pt x="42" y="5"/>
                    <a:pt x="42" y="5"/>
                  </a:cubicBezTo>
                  <a:cubicBezTo>
                    <a:pt x="93" y="5"/>
                    <a:pt x="93" y="5"/>
                    <a:pt x="93" y="5"/>
                  </a:cubicBezTo>
                  <a:lnTo>
                    <a:pt x="93"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2" name="Freeform 82"/>
            <p:cNvSpPr>
              <a:spLocks noEditPoints="1"/>
            </p:cNvSpPr>
            <p:nvPr/>
          </p:nvSpPr>
          <p:spPr bwMode="auto">
            <a:xfrm>
              <a:off x="5296" y="1819"/>
              <a:ext cx="130" cy="130"/>
            </a:xfrm>
            <a:custGeom>
              <a:avLst/>
              <a:gdLst>
                <a:gd name="T0" fmla="*/ 8 w 55"/>
                <a:gd name="T1" fmla="*/ 42 h 55"/>
                <a:gd name="T2" fmla="*/ 9 w 55"/>
                <a:gd name="T3" fmla="*/ 43 h 55"/>
                <a:gd name="T4" fmla="*/ 1 w 55"/>
                <a:gd name="T5" fmla="*/ 51 h 55"/>
                <a:gd name="T6" fmla="*/ 0 w 55"/>
                <a:gd name="T7" fmla="*/ 53 h 55"/>
                <a:gd name="T8" fmla="*/ 1 w 55"/>
                <a:gd name="T9" fmla="*/ 55 h 55"/>
                <a:gd name="T10" fmla="*/ 4 w 55"/>
                <a:gd name="T11" fmla="*/ 55 h 55"/>
                <a:gd name="T12" fmla="*/ 12 w 55"/>
                <a:gd name="T13" fmla="*/ 47 h 55"/>
                <a:gd name="T14" fmla="*/ 13 w 55"/>
                <a:gd name="T15" fmla="*/ 47 h 55"/>
                <a:gd name="T16" fmla="*/ 26 w 55"/>
                <a:gd name="T17" fmla="*/ 51 h 55"/>
                <a:gd name="T18" fmla="*/ 41 w 55"/>
                <a:gd name="T19" fmla="*/ 45 h 55"/>
                <a:gd name="T20" fmla="*/ 55 w 55"/>
                <a:gd name="T21" fmla="*/ 4 h 55"/>
                <a:gd name="T22" fmla="*/ 55 w 55"/>
                <a:gd name="T23" fmla="*/ 4 h 55"/>
                <a:gd name="T24" fmla="*/ 55 w 55"/>
                <a:gd name="T25" fmla="*/ 3 h 55"/>
                <a:gd name="T26" fmla="*/ 54 w 55"/>
                <a:gd name="T27" fmla="*/ 1 h 55"/>
                <a:gd name="T28" fmla="*/ 52 w 55"/>
                <a:gd name="T29" fmla="*/ 0 h 55"/>
                <a:gd name="T30" fmla="*/ 51 w 55"/>
                <a:gd name="T31" fmla="*/ 1 h 55"/>
                <a:gd name="T32" fmla="*/ 51 w 55"/>
                <a:gd name="T33" fmla="*/ 1 h 55"/>
                <a:gd name="T34" fmla="*/ 10 w 55"/>
                <a:gd name="T35" fmla="*/ 14 h 55"/>
                <a:gd name="T36" fmla="*/ 8 w 55"/>
                <a:gd name="T37" fmla="*/ 42 h 55"/>
                <a:gd name="T38" fmla="*/ 13 w 55"/>
                <a:gd name="T39" fmla="*/ 17 h 55"/>
                <a:gd name="T40" fmla="*/ 23 w 55"/>
                <a:gd name="T41" fmla="*/ 13 h 55"/>
                <a:gd name="T42" fmla="*/ 38 w 55"/>
                <a:gd name="T43" fmla="*/ 8 h 55"/>
                <a:gd name="T44" fmla="*/ 48 w 55"/>
                <a:gd name="T45" fmla="*/ 6 h 55"/>
                <a:gd name="T46" fmla="*/ 50 w 55"/>
                <a:gd name="T47" fmla="*/ 5 h 55"/>
                <a:gd name="T48" fmla="*/ 49 w 55"/>
                <a:gd name="T49" fmla="*/ 8 h 55"/>
                <a:gd name="T50" fmla="*/ 47 w 55"/>
                <a:gd name="T51" fmla="*/ 17 h 55"/>
                <a:gd name="T52" fmla="*/ 43 w 55"/>
                <a:gd name="T53" fmla="*/ 33 h 55"/>
                <a:gd name="T54" fmla="*/ 38 w 55"/>
                <a:gd name="T55" fmla="*/ 42 h 55"/>
                <a:gd name="T56" fmla="*/ 26 w 55"/>
                <a:gd name="T57" fmla="*/ 47 h 55"/>
                <a:gd name="T58" fmla="*/ 13 w 55"/>
                <a:gd name="T59" fmla="*/ 42 h 55"/>
                <a:gd name="T60" fmla="*/ 13 w 55"/>
                <a:gd name="T61" fmla="*/ 1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55">
                  <a:moveTo>
                    <a:pt x="8" y="42"/>
                  </a:moveTo>
                  <a:cubicBezTo>
                    <a:pt x="9" y="43"/>
                    <a:pt x="9" y="43"/>
                    <a:pt x="9" y="43"/>
                  </a:cubicBezTo>
                  <a:cubicBezTo>
                    <a:pt x="1" y="51"/>
                    <a:pt x="1" y="51"/>
                    <a:pt x="1" y="51"/>
                  </a:cubicBezTo>
                  <a:cubicBezTo>
                    <a:pt x="0" y="52"/>
                    <a:pt x="0" y="52"/>
                    <a:pt x="0" y="53"/>
                  </a:cubicBezTo>
                  <a:cubicBezTo>
                    <a:pt x="0" y="54"/>
                    <a:pt x="0" y="54"/>
                    <a:pt x="1" y="55"/>
                  </a:cubicBezTo>
                  <a:cubicBezTo>
                    <a:pt x="1" y="55"/>
                    <a:pt x="3" y="55"/>
                    <a:pt x="4" y="55"/>
                  </a:cubicBezTo>
                  <a:cubicBezTo>
                    <a:pt x="12" y="47"/>
                    <a:pt x="12" y="47"/>
                    <a:pt x="12" y="47"/>
                  </a:cubicBezTo>
                  <a:cubicBezTo>
                    <a:pt x="13" y="47"/>
                    <a:pt x="13" y="47"/>
                    <a:pt x="13" y="47"/>
                  </a:cubicBezTo>
                  <a:cubicBezTo>
                    <a:pt x="17" y="50"/>
                    <a:pt x="21" y="51"/>
                    <a:pt x="26" y="51"/>
                  </a:cubicBezTo>
                  <a:cubicBezTo>
                    <a:pt x="31" y="51"/>
                    <a:pt x="37" y="49"/>
                    <a:pt x="41" y="45"/>
                  </a:cubicBezTo>
                  <a:cubicBezTo>
                    <a:pt x="48" y="38"/>
                    <a:pt x="53" y="14"/>
                    <a:pt x="55" y="4"/>
                  </a:cubicBezTo>
                  <a:cubicBezTo>
                    <a:pt x="55" y="4"/>
                    <a:pt x="55" y="4"/>
                    <a:pt x="55" y="4"/>
                  </a:cubicBezTo>
                  <a:cubicBezTo>
                    <a:pt x="55" y="3"/>
                    <a:pt x="55" y="3"/>
                    <a:pt x="55" y="3"/>
                  </a:cubicBezTo>
                  <a:cubicBezTo>
                    <a:pt x="55" y="2"/>
                    <a:pt x="55" y="2"/>
                    <a:pt x="54" y="1"/>
                  </a:cubicBezTo>
                  <a:cubicBezTo>
                    <a:pt x="54" y="1"/>
                    <a:pt x="53" y="0"/>
                    <a:pt x="52" y="0"/>
                  </a:cubicBezTo>
                  <a:cubicBezTo>
                    <a:pt x="51" y="1"/>
                    <a:pt x="51" y="1"/>
                    <a:pt x="51" y="1"/>
                  </a:cubicBezTo>
                  <a:cubicBezTo>
                    <a:pt x="51" y="1"/>
                    <a:pt x="51" y="1"/>
                    <a:pt x="51" y="1"/>
                  </a:cubicBezTo>
                  <a:cubicBezTo>
                    <a:pt x="41" y="3"/>
                    <a:pt x="17" y="8"/>
                    <a:pt x="10" y="14"/>
                  </a:cubicBezTo>
                  <a:cubicBezTo>
                    <a:pt x="3" y="22"/>
                    <a:pt x="2" y="34"/>
                    <a:pt x="8" y="42"/>
                  </a:cubicBezTo>
                  <a:close/>
                  <a:moveTo>
                    <a:pt x="13" y="17"/>
                  </a:moveTo>
                  <a:cubicBezTo>
                    <a:pt x="14" y="17"/>
                    <a:pt x="16" y="15"/>
                    <a:pt x="23" y="13"/>
                  </a:cubicBezTo>
                  <a:cubicBezTo>
                    <a:pt x="27" y="11"/>
                    <a:pt x="32" y="10"/>
                    <a:pt x="38" y="8"/>
                  </a:cubicBezTo>
                  <a:cubicBezTo>
                    <a:pt x="41" y="7"/>
                    <a:pt x="45" y="6"/>
                    <a:pt x="48" y="6"/>
                  </a:cubicBezTo>
                  <a:cubicBezTo>
                    <a:pt x="50" y="5"/>
                    <a:pt x="50" y="5"/>
                    <a:pt x="50" y="5"/>
                  </a:cubicBezTo>
                  <a:cubicBezTo>
                    <a:pt x="49" y="8"/>
                    <a:pt x="49" y="8"/>
                    <a:pt x="49" y="8"/>
                  </a:cubicBezTo>
                  <a:cubicBezTo>
                    <a:pt x="49" y="11"/>
                    <a:pt x="48" y="14"/>
                    <a:pt x="47" y="17"/>
                  </a:cubicBezTo>
                  <a:cubicBezTo>
                    <a:pt x="46" y="23"/>
                    <a:pt x="44" y="29"/>
                    <a:pt x="43" y="33"/>
                  </a:cubicBezTo>
                  <a:cubicBezTo>
                    <a:pt x="40" y="39"/>
                    <a:pt x="39" y="41"/>
                    <a:pt x="38" y="42"/>
                  </a:cubicBezTo>
                  <a:cubicBezTo>
                    <a:pt x="35" y="45"/>
                    <a:pt x="30" y="47"/>
                    <a:pt x="26" y="47"/>
                  </a:cubicBezTo>
                  <a:cubicBezTo>
                    <a:pt x="21" y="47"/>
                    <a:pt x="17" y="45"/>
                    <a:pt x="13" y="42"/>
                  </a:cubicBezTo>
                  <a:cubicBezTo>
                    <a:pt x="7" y="35"/>
                    <a:pt x="7" y="24"/>
                    <a:pt x="13"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3" name="Freeform 83"/>
            <p:cNvSpPr/>
            <p:nvPr/>
          </p:nvSpPr>
          <p:spPr bwMode="auto">
            <a:xfrm>
              <a:off x="4624" y="1739"/>
              <a:ext cx="38" cy="35"/>
            </a:xfrm>
            <a:custGeom>
              <a:avLst/>
              <a:gdLst>
                <a:gd name="T0" fmla="*/ 14 w 16"/>
                <a:gd name="T1" fmla="*/ 0 h 15"/>
                <a:gd name="T2" fmla="*/ 13 w 16"/>
                <a:gd name="T3" fmla="*/ 0 h 15"/>
                <a:gd name="T4" fmla="*/ 11 w 16"/>
                <a:gd name="T5" fmla="*/ 0 h 15"/>
                <a:gd name="T6" fmla="*/ 1 w 16"/>
                <a:gd name="T7" fmla="*/ 11 h 15"/>
                <a:gd name="T8" fmla="*/ 1 w 16"/>
                <a:gd name="T9" fmla="*/ 14 h 15"/>
                <a:gd name="T10" fmla="*/ 2 w 16"/>
                <a:gd name="T11" fmla="*/ 15 h 15"/>
                <a:gd name="T12" fmla="*/ 16 w 16"/>
                <a:gd name="T13" fmla="*/ 2 h 15"/>
                <a:gd name="T14" fmla="*/ 14 w 16"/>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5">
                  <a:moveTo>
                    <a:pt x="14" y="0"/>
                  </a:moveTo>
                  <a:cubicBezTo>
                    <a:pt x="14" y="0"/>
                    <a:pt x="13" y="0"/>
                    <a:pt x="13" y="0"/>
                  </a:cubicBezTo>
                  <a:cubicBezTo>
                    <a:pt x="12" y="0"/>
                    <a:pt x="12" y="0"/>
                    <a:pt x="11" y="0"/>
                  </a:cubicBezTo>
                  <a:cubicBezTo>
                    <a:pt x="1" y="11"/>
                    <a:pt x="1" y="11"/>
                    <a:pt x="1" y="11"/>
                  </a:cubicBezTo>
                  <a:cubicBezTo>
                    <a:pt x="0" y="12"/>
                    <a:pt x="0" y="13"/>
                    <a:pt x="1" y="14"/>
                  </a:cubicBezTo>
                  <a:cubicBezTo>
                    <a:pt x="2" y="15"/>
                    <a:pt x="2" y="15"/>
                    <a:pt x="2" y="15"/>
                  </a:cubicBezTo>
                  <a:cubicBezTo>
                    <a:pt x="16" y="2"/>
                    <a:pt x="16" y="2"/>
                    <a:pt x="16" y="2"/>
                  </a:cubicBezTo>
                  <a:lnTo>
                    <a:pt x="1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4" name="Freeform 84"/>
            <p:cNvSpPr>
              <a:spLocks noEditPoints="1"/>
            </p:cNvSpPr>
            <p:nvPr/>
          </p:nvSpPr>
          <p:spPr bwMode="auto">
            <a:xfrm>
              <a:off x="4638" y="1705"/>
              <a:ext cx="232" cy="303"/>
            </a:xfrm>
            <a:custGeom>
              <a:avLst/>
              <a:gdLst>
                <a:gd name="T0" fmla="*/ 96 w 98"/>
                <a:gd name="T1" fmla="*/ 0 h 128"/>
                <a:gd name="T2" fmla="*/ 41 w 98"/>
                <a:gd name="T3" fmla="*/ 0 h 128"/>
                <a:gd name="T4" fmla="*/ 39 w 98"/>
                <a:gd name="T5" fmla="*/ 1 h 128"/>
                <a:gd name="T6" fmla="*/ 39 w 98"/>
                <a:gd name="T7" fmla="*/ 1 h 128"/>
                <a:gd name="T8" fmla="*/ 1 w 98"/>
                <a:gd name="T9" fmla="*/ 39 h 128"/>
                <a:gd name="T10" fmla="*/ 0 w 98"/>
                <a:gd name="T11" fmla="*/ 40 h 128"/>
                <a:gd name="T12" fmla="*/ 0 w 98"/>
                <a:gd name="T13" fmla="*/ 41 h 128"/>
                <a:gd name="T14" fmla="*/ 0 w 98"/>
                <a:gd name="T15" fmla="*/ 122 h 128"/>
                <a:gd name="T16" fmla="*/ 6 w 98"/>
                <a:gd name="T17" fmla="*/ 128 h 128"/>
                <a:gd name="T18" fmla="*/ 92 w 98"/>
                <a:gd name="T19" fmla="*/ 128 h 128"/>
                <a:gd name="T20" fmla="*/ 98 w 98"/>
                <a:gd name="T21" fmla="*/ 122 h 128"/>
                <a:gd name="T22" fmla="*/ 98 w 98"/>
                <a:gd name="T23" fmla="*/ 2 h 128"/>
                <a:gd name="T24" fmla="*/ 96 w 98"/>
                <a:gd name="T25" fmla="*/ 0 h 128"/>
                <a:gd name="T26" fmla="*/ 93 w 98"/>
                <a:gd name="T27" fmla="*/ 123 h 128"/>
                <a:gd name="T28" fmla="*/ 5 w 98"/>
                <a:gd name="T29" fmla="*/ 123 h 128"/>
                <a:gd name="T30" fmla="*/ 5 w 98"/>
                <a:gd name="T31" fmla="*/ 41 h 128"/>
                <a:gd name="T32" fmla="*/ 27 w 98"/>
                <a:gd name="T33" fmla="*/ 19 h 128"/>
                <a:gd name="T34" fmla="*/ 93 w 98"/>
                <a:gd name="T35" fmla="*/ 19 h 128"/>
                <a:gd name="T36" fmla="*/ 93 w 98"/>
                <a:gd name="T37" fmla="*/ 123 h 128"/>
                <a:gd name="T38" fmla="*/ 93 w 98"/>
                <a:gd name="T39" fmla="*/ 15 h 128"/>
                <a:gd name="T40" fmla="*/ 31 w 98"/>
                <a:gd name="T41" fmla="*/ 15 h 128"/>
                <a:gd name="T42" fmla="*/ 42 w 98"/>
                <a:gd name="T43" fmla="*/ 5 h 128"/>
                <a:gd name="T44" fmla="*/ 93 w 98"/>
                <a:gd name="T45" fmla="*/ 5 h 128"/>
                <a:gd name="T46" fmla="*/ 93 w 98"/>
                <a:gd name="T47" fmla="*/ 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8" h="128">
                  <a:moveTo>
                    <a:pt x="96" y="0"/>
                  </a:moveTo>
                  <a:cubicBezTo>
                    <a:pt x="41" y="0"/>
                    <a:pt x="41" y="0"/>
                    <a:pt x="41" y="0"/>
                  </a:cubicBezTo>
                  <a:cubicBezTo>
                    <a:pt x="40" y="0"/>
                    <a:pt x="40" y="0"/>
                    <a:pt x="39" y="1"/>
                  </a:cubicBezTo>
                  <a:cubicBezTo>
                    <a:pt x="39" y="1"/>
                    <a:pt x="39" y="1"/>
                    <a:pt x="39" y="1"/>
                  </a:cubicBezTo>
                  <a:cubicBezTo>
                    <a:pt x="1" y="39"/>
                    <a:pt x="1" y="39"/>
                    <a:pt x="1" y="39"/>
                  </a:cubicBezTo>
                  <a:cubicBezTo>
                    <a:pt x="1" y="39"/>
                    <a:pt x="0" y="40"/>
                    <a:pt x="0" y="40"/>
                  </a:cubicBezTo>
                  <a:cubicBezTo>
                    <a:pt x="0" y="41"/>
                    <a:pt x="0" y="41"/>
                    <a:pt x="0" y="41"/>
                  </a:cubicBezTo>
                  <a:cubicBezTo>
                    <a:pt x="0" y="122"/>
                    <a:pt x="0" y="122"/>
                    <a:pt x="0" y="122"/>
                  </a:cubicBezTo>
                  <a:cubicBezTo>
                    <a:pt x="0" y="125"/>
                    <a:pt x="3" y="128"/>
                    <a:pt x="6" y="128"/>
                  </a:cubicBezTo>
                  <a:cubicBezTo>
                    <a:pt x="92" y="128"/>
                    <a:pt x="92" y="128"/>
                    <a:pt x="92" y="128"/>
                  </a:cubicBezTo>
                  <a:cubicBezTo>
                    <a:pt x="95" y="128"/>
                    <a:pt x="98" y="125"/>
                    <a:pt x="98" y="122"/>
                  </a:cubicBezTo>
                  <a:cubicBezTo>
                    <a:pt x="98" y="2"/>
                    <a:pt x="98" y="2"/>
                    <a:pt x="98" y="2"/>
                  </a:cubicBezTo>
                  <a:cubicBezTo>
                    <a:pt x="98" y="1"/>
                    <a:pt x="97" y="0"/>
                    <a:pt x="96" y="0"/>
                  </a:cubicBezTo>
                  <a:close/>
                  <a:moveTo>
                    <a:pt x="93" y="123"/>
                  </a:moveTo>
                  <a:cubicBezTo>
                    <a:pt x="5" y="123"/>
                    <a:pt x="5" y="123"/>
                    <a:pt x="5" y="123"/>
                  </a:cubicBezTo>
                  <a:cubicBezTo>
                    <a:pt x="5" y="41"/>
                    <a:pt x="5" y="41"/>
                    <a:pt x="5" y="41"/>
                  </a:cubicBezTo>
                  <a:cubicBezTo>
                    <a:pt x="27" y="19"/>
                    <a:pt x="27" y="19"/>
                    <a:pt x="27" y="19"/>
                  </a:cubicBezTo>
                  <a:cubicBezTo>
                    <a:pt x="93" y="19"/>
                    <a:pt x="93" y="19"/>
                    <a:pt x="93" y="19"/>
                  </a:cubicBezTo>
                  <a:lnTo>
                    <a:pt x="93" y="123"/>
                  </a:lnTo>
                  <a:close/>
                  <a:moveTo>
                    <a:pt x="93" y="15"/>
                  </a:moveTo>
                  <a:cubicBezTo>
                    <a:pt x="31" y="15"/>
                    <a:pt x="31" y="15"/>
                    <a:pt x="31" y="15"/>
                  </a:cubicBezTo>
                  <a:cubicBezTo>
                    <a:pt x="42" y="5"/>
                    <a:pt x="42" y="5"/>
                    <a:pt x="42" y="5"/>
                  </a:cubicBezTo>
                  <a:cubicBezTo>
                    <a:pt x="93" y="5"/>
                    <a:pt x="93" y="5"/>
                    <a:pt x="93" y="5"/>
                  </a:cubicBezTo>
                  <a:lnTo>
                    <a:pt x="93"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5" name="Freeform 85"/>
            <p:cNvSpPr>
              <a:spLocks noEditPoints="1"/>
            </p:cNvSpPr>
            <p:nvPr/>
          </p:nvSpPr>
          <p:spPr bwMode="auto">
            <a:xfrm>
              <a:off x="3990" y="1705"/>
              <a:ext cx="303" cy="303"/>
            </a:xfrm>
            <a:custGeom>
              <a:avLst/>
              <a:gdLst>
                <a:gd name="T0" fmla="*/ 127 w 128"/>
                <a:gd name="T1" fmla="*/ 1 h 128"/>
                <a:gd name="T2" fmla="*/ 126 w 128"/>
                <a:gd name="T3" fmla="*/ 0 h 128"/>
                <a:gd name="T4" fmla="*/ 125 w 128"/>
                <a:gd name="T5" fmla="*/ 0 h 128"/>
                <a:gd name="T6" fmla="*/ 25 w 128"/>
                <a:gd name="T7" fmla="*/ 32 h 128"/>
                <a:gd name="T8" fmla="*/ 23 w 128"/>
                <a:gd name="T9" fmla="*/ 100 h 128"/>
                <a:gd name="T10" fmla="*/ 24 w 128"/>
                <a:gd name="T11" fmla="*/ 101 h 128"/>
                <a:gd name="T12" fmla="*/ 1 w 128"/>
                <a:gd name="T13" fmla="*/ 124 h 128"/>
                <a:gd name="T14" fmla="*/ 1 w 128"/>
                <a:gd name="T15" fmla="*/ 127 h 128"/>
                <a:gd name="T16" fmla="*/ 4 w 128"/>
                <a:gd name="T17" fmla="*/ 127 h 128"/>
                <a:gd name="T18" fmla="*/ 27 w 128"/>
                <a:gd name="T19" fmla="*/ 104 h 128"/>
                <a:gd name="T20" fmla="*/ 28 w 128"/>
                <a:gd name="T21" fmla="*/ 105 h 128"/>
                <a:gd name="T22" fmla="*/ 61 w 128"/>
                <a:gd name="T23" fmla="*/ 117 h 128"/>
                <a:gd name="T24" fmla="*/ 96 w 128"/>
                <a:gd name="T25" fmla="*/ 103 h 128"/>
                <a:gd name="T26" fmla="*/ 128 w 128"/>
                <a:gd name="T27" fmla="*/ 3 h 128"/>
                <a:gd name="T28" fmla="*/ 128 w 128"/>
                <a:gd name="T29" fmla="*/ 3 h 128"/>
                <a:gd name="T30" fmla="*/ 128 w 128"/>
                <a:gd name="T31" fmla="*/ 3 h 128"/>
                <a:gd name="T32" fmla="*/ 127 w 128"/>
                <a:gd name="T33" fmla="*/ 1 h 128"/>
                <a:gd name="T34" fmla="*/ 123 w 128"/>
                <a:gd name="T35" fmla="*/ 7 h 128"/>
                <a:gd name="T36" fmla="*/ 115 w 128"/>
                <a:gd name="T37" fmla="*/ 42 h 128"/>
                <a:gd name="T38" fmla="*/ 93 w 128"/>
                <a:gd name="T39" fmla="*/ 99 h 128"/>
                <a:gd name="T40" fmla="*/ 78 w 128"/>
                <a:gd name="T41" fmla="*/ 109 h 128"/>
                <a:gd name="T42" fmla="*/ 61 w 128"/>
                <a:gd name="T43" fmla="*/ 113 h 128"/>
                <a:gd name="T44" fmla="*/ 44 w 128"/>
                <a:gd name="T45" fmla="*/ 109 h 128"/>
                <a:gd name="T46" fmla="*/ 31 w 128"/>
                <a:gd name="T47" fmla="*/ 102 h 128"/>
                <a:gd name="T48" fmla="*/ 30 w 128"/>
                <a:gd name="T49" fmla="*/ 101 h 128"/>
                <a:gd name="T50" fmla="*/ 91 w 128"/>
                <a:gd name="T51" fmla="*/ 40 h 128"/>
                <a:gd name="T52" fmla="*/ 91 w 128"/>
                <a:gd name="T53" fmla="*/ 37 h 128"/>
                <a:gd name="T54" fmla="*/ 88 w 128"/>
                <a:gd name="T55" fmla="*/ 37 h 128"/>
                <a:gd name="T56" fmla="*/ 27 w 128"/>
                <a:gd name="T57" fmla="*/ 98 h 128"/>
                <a:gd name="T58" fmla="*/ 26 w 128"/>
                <a:gd name="T59" fmla="*/ 97 h 128"/>
                <a:gd name="T60" fmla="*/ 19 w 128"/>
                <a:gd name="T61" fmla="*/ 84 h 128"/>
                <a:gd name="T62" fmla="*/ 15 w 128"/>
                <a:gd name="T63" fmla="*/ 67 h 128"/>
                <a:gd name="T64" fmla="*/ 19 w 128"/>
                <a:gd name="T65" fmla="*/ 50 h 128"/>
                <a:gd name="T66" fmla="*/ 29 w 128"/>
                <a:gd name="T67" fmla="*/ 35 h 128"/>
                <a:gd name="T68" fmla="*/ 86 w 128"/>
                <a:gd name="T69" fmla="*/ 13 h 128"/>
                <a:gd name="T70" fmla="*/ 121 w 128"/>
                <a:gd name="T71" fmla="*/ 5 h 128"/>
                <a:gd name="T72" fmla="*/ 123 w 128"/>
                <a:gd name="T73" fmla="*/ 5 h 128"/>
                <a:gd name="T74" fmla="*/ 123 w 128"/>
                <a:gd name="T75" fmla="*/ 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128">
                  <a:moveTo>
                    <a:pt x="127" y="1"/>
                  </a:moveTo>
                  <a:cubicBezTo>
                    <a:pt x="127" y="0"/>
                    <a:pt x="126" y="0"/>
                    <a:pt x="126" y="0"/>
                  </a:cubicBezTo>
                  <a:cubicBezTo>
                    <a:pt x="126" y="0"/>
                    <a:pt x="125" y="0"/>
                    <a:pt x="125" y="0"/>
                  </a:cubicBezTo>
                  <a:cubicBezTo>
                    <a:pt x="106" y="3"/>
                    <a:pt x="42" y="15"/>
                    <a:pt x="25" y="32"/>
                  </a:cubicBezTo>
                  <a:cubicBezTo>
                    <a:pt x="7" y="50"/>
                    <a:pt x="6" y="80"/>
                    <a:pt x="23" y="100"/>
                  </a:cubicBezTo>
                  <a:cubicBezTo>
                    <a:pt x="24" y="101"/>
                    <a:pt x="24" y="101"/>
                    <a:pt x="24" y="101"/>
                  </a:cubicBezTo>
                  <a:cubicBezTo>
                    <a:pt x="1" y="124"/>
                    <a:pt x="1" y="124"/>
                    <a:pt x="1" y="124"/>
                  </a:cubicBezTo>
                  <a:cubicBezTo>
                    <a:pt x="0" y="125"/>
                    <a:pt x="0" y="126"/>
                    <a:pt x="1" y="127"/>
                  </a:cubicBezTo>
                  <a:cubicBezTo>
                    <a:pt x="2" y="128"/>
                    <a:pt x="3" y="128"/>
                    <a:pt x="4" y="127"/>
                  </a:cubicBezTo>
                  <a:cubicBezTo>
                    <a:pt x="27" y="104"/>
                    <a:pt x="27" y="104"/>
                    <a:pt x="27" y="104"/>
                  </a:cubicBezTo>
                  <a:cubicBezTo>
                    <a:pt x="28" y="105"/>
                    <a:pt x="28" y="105"/>
                    <a:pt x="28" y="105"/>
                  </a:cubicBezTo>
                  <a:cubicBezTo>
                    <a:pt x="37" y="113"/>
                    <a:pt x="49" y="117"/>
                    <a:pt x="61" y="117"/>
                  </a:cubicBezTo>
                  <a:cubicBezTo>
                    <a:pt x="74" y="117"/>
                    <a:pt x="87" y="112"/>
                    <a:pt x="96" y="103"/>
                  </a:cubicBezTo>
                  <a:cubicBezTo>
                    <a:pt x="113" y="86"/>
                    <a:pt x="125" y="23"/>
                    <a:pt x="128" y="3"/>
                  </a:cubicBezTo>
                  <a:cubicBezTo>
                    <a:pt x="128" y="3"/>
                    <a:pt x="128" y="3"/>
                    <a:pt x="128" y="3"/>
                  </a:cubicBezTo>
                  <a:cubicBezTo>
                    <a:pt x="128" y="3"/>
                    <a:pt x="128" y="3"/>
                    <a:pt x="128" y="3"/>
                  </a:cubicBezTo>
                  <a:cubicBezTo>
                    <a:pt x="128" y="2"/>
                    <a:pt x="128" y="1"/>
                    <a:pt x="127" y="1"/>
                  </a:cubicBezTo>
                  <a:close/>
                  <a:moveTo>
                    <a:pt x="123" y="7"/>
                  </a:moveTo>
                  <a:cubicBezTo>
                    <a:pt x="121" y="15"/>
                    <a:pt x="119" y="28"/>
                    <a:pt x="115" y="42"/>
                  </a:cubicBezTo>
                  <a:cubicBezTo>
                    <a:pt x="106" y="82"/>
                    <a:pt x="97" y="95"/>
                    <a:pt x="93" y="99"/>
                  </a:cubicBezTo>
                  <a:cubicBezTo>
                    <a:pt x="88" y="104"/>
                    <a:pt x="83" y="107"/>
                    <a:pt x="78" y="109"/>
                  </a:cubicBezTo>
                  <a:cubicBezTo>
                    <a:pt x="72" y="112"/>
                    <a:pt x="67" y="113"/>
                    <a:pt x="61" y="113"/>
                  </a:cubicBezTo>
                  <a:cubicBezTo>
                    <a:pt x="55" y="113"/>
                    <a:pt x="49" y="112"/>
                    <a:pt x="44" y="109"/>
                  </a:cubicBezTo>
                  <a:cubicBezTo>
                    <a:pt x="39" y="108"/>
                    <a:pt x="35" y="105"/>
                    <a:pt x="31" y="102"/>
                  </a:cubicBezTo>
                  <a:cubicBezTo>
                    <a:pt x="30" y="101"/>
                    <a:pt x="30" y="101"/>
                    <a:pt x="30" y="101"/>
                  </a:cubicBezTo>
                  <a:cubicBezTo>
                    <a:pt x="91" y="40"/>
                    <a:pt x="91" y="40"/>
                    <a:pt x="91" y="40"/>
                  </a:cubicBezTo>
                  <a:cubicBezTo>
                    <a:pt x="92" y="39"/>
                    <a:pt x="92" y="38"/>
                    <a:pt x="91" y="37"/>
                  </a:cubicBezTo>
                  <a:cubicBezTo>
                    <a:pt x="90" y="36"/>
                    <a:pt x="89" y="36"/>
                    <a:pt x="88" y="37"/>
                  </a:cubicBezTo>
                  <a:cubicBezTo>
                    <a:pt x="27" y="98"/>
                    <a:pt x="27" y="98"/>
                    <a:pt x="27" y="98"/>
                  </a:cubicBezTo>
                  <a:cubicBezTo>
                    <a:pt x="26" y="97"/>
                    <a:pt x="26" y="97"/>
                    <a:pt x="26" y="97"/>
                  </a:cubicBezTo>
                  <a:cubicBezTo>
                    <a:pt x="23" y="93"/>
                    <a:pt x="20" y="89"/>
                    <a:pt x="19" y="84"/>
                  </a:cubicBezTo>
                  <a:cubicBezTo>
                    <a:pt x="16" y="79"/>
                    <a:pt x="15" y="73"/>
                    <a:pt x="15" y="67"/>
                  </a:cubicBezTo>
                  <a:cubicBezTo>
                    <a:pt x="15" y="61"/>
                    <a:pt x="16" y="56"/>
                    <a:pt x="19" y="50"/>
                  </a:cubicBezTo>
                  <a:cubicBezTo>
                    <a:pt x="21" y="45"/>
                    <a:pt x="24" y="40"/>
                    <a:pt x="29" y="35"/>
                  </a:cubicBezTo>
                  <a:cubicBezTo>
                    <a:pt x="33" y="31"/>
                    <a:pt x="46" y="22"/>
                    <a:pt x="86" y="13"/>
                  </a:cubicBezTo>
                  <a:cubicBezTo>
                    <a:pt x="100" y="9"/>
                    <a:pt x="113" y="7"/>
                    <a:pt x="121" y="5"/>
                  </a:cubicBezTo>
                  <a:cubicBezTo>
                    <a:pt x="123" y="5"/>
                    <a:pt x="123" y="5"/>
                    <a:pt x="123" y="5"/>
                  </a:cubicBezTo>
                  <a:lnTo>
                    <a:pt x="123"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6" name="Freeform 86"/>
            <p:cNvSpPr>
              <a:spLocks noEditPoints="1"/>
            </p:cNvSpPr>
            <p:nvPr/>
          </p:nvSpPr>
          <p:spPr bwMode="auto">
            <a:xfrm>
              <a:off x="3415" y="1703"/>
              <a:ext cx="242" cy="305"/>
            </a:xfrm>
            <a:custGeom>
              <a:avLst/>
              <a:gdLst>
                <a:gd name="T0" fmla="*/ 102 w 102"/>
                <a:gd name="T1" fmla="*/ 51 h 129"/>
                <a:gd name="T2" fmla="*/ 98 w 102"/>
                <a:gd name="T3" fmla="*/ 41 h 129"/>
                <a:gd name="T4" fmla="*/ 91 w 102"/>
                <a:gd name="T5" fmla="*/ 25 h 129"/>
                <a:gd name="T6" fmla="*/ 78 w 102"/>
                <a:gd name="T7" fmla="*/ 12 h 129"/>
                <a:gd name="T8" fmla="*/ 70 w 102"/>
                <a:gd name="T9" fmla="*/ 5 h 129"/>
                <a:gd name="T10" fmla="*/ 60 w 102"/>
                <a:gd name="T11" fmla="*/ 4 h 129"/>
                <a:gd name="T12" fmla="*/ 41 w 102"/>
                <a:gd name="T13" fmla="*/ 4 h 129"/>
                <a:gd name="T14" fmla="*/ 24 w 102"/>
                <a:gd name="T15" fmla="*/ 12 h 129"/>
                <a:gd name="T16" fmla="*/ 11 w 102"/>
                <a:gd name="T17" fmla="*/ 24 h 129"/>
                <a:gd name="T18" fmla="*/ 4 w 102"/>
                <a:gd name="T19" fmla="*/ 32 h 129"/>
                <a:gd name="T20" fmla="*/ 4 w 102"/>
                <a:gd name="T21" fmla="*/ 43 h 129"/>
                <a:gd name="T22" fmla="*/ 4 w 102"/>
                <a:gd name="T23" fmla="*/ 61 h 129"/>
                <a:gd name="T24" fmla="*/ 11 w 102"/>
                <a:gd name="T25" fmla="*/ 78 h 129"/>
                <a:gd name="T26" fmla="*/ 15 w 102"/>
                <a:gd name="T27" fmla="*/ 87 h 129"/>
                <a:gd name="T28" fmla="*/ 25 w 102"/>
                <a:gd name="T29" fmla="*/ 92 h 129"/>
                <a:gd name="T30" fmla="*/ 41 w 102"/>
                <a:gd name="T31" fmla="*/ 99 h 129"/>
                <a:gd name="T32" fmla="*/ 58 w 102"/>
                <a:gd name="T33" fmla="*/ 129 h 129"/>
                <a:gd name="T34" fmla="*/ 62 w 102"/>
                <a:gd name="T35" fmla="*/ 99 h 129"/>
                <a:gd name="T36" fmla="*/ 78 w 102"/>
                <a:gd name="T37" fmla="*/ 91 h 129"/>
                <a:gd name="T38" fmla="*/ 91 w 102"/>
                <a:gd name="T39" fmla="*/ 79 h 129"/>
                <a:gd name="T40" fmla="*/ 98 w 102"/>
                <a:gd name="T41" fmla="*/ 71 h 129"/>
                <a:gd name="T42" fmla="*/ 56 w 102"/>
                <a:gd name="T43" fmla="*/ 124 h 129"/>
                <a:gd name="T44" fmla="*/ 48 w 102"/>
                <a:gd name="T45" fmla="*/ 102 h 129"/>
                <a:gd name="T46" fmla="*/ 56 w 102"/>
                <a:gd name="T47" fmla="*/ 124 h 129"/>
                <a:gd name="T48" fmla="*/ 93 w 102"/>
                <a:gd name="T49" fmla="*/ 61 h 129"/>
                <a:gd name="T50" fmla="*/ 86 w 102"/>
                <a:gd name="T51" fmla="*/ 75 h 129"/>
                <a:gd name="T52" fmla="*/ 76 w 102"/>
                <a:gd name="T53" fmla="*/ 86 h 129"/>
                <a:gd name="T54" fmla="*/ 69 w 102"/>
                <a:gd name="T55" fmla="*/ 94 h 129"/>
                <a:gd name="T56" fmla="*/ 58 w 102"/>
                <a:gd name="T57" fmla="*/ 94 h 129"/>
                <a:gd name="T58" fmla="*/ 43 w 102"/>
                <a:gd name="T59" fmla="*/ 93 h 129"/>
                <a:gd name="T60" fmla="*/ 28 w 102"/>
                <a:gd name="T61" fmla="*/ 88 h 129"/>
                <a:gd name="T62" fmla="*/ 18 w 102"/>
                <a:gd name="T63" fmla="*/ 84 h 129"/>
                <a:gd name="T64" fmla="*/ 14 w 102"/>
                <a:gd name="T65" fmla="*/ 74 h 129"/>
                <a:gd name="T66" fmla="*/ 10 w 102"/>
                <a:gd name="T67" fmla="*/ 60 h 129"/>
                <a:gd name="T68" fmla="*/ 8 w 102"/>
                <a:gd name="T69" fmla="*/ 45 h 129"/>
                <a:gd name="T70" fmla="*/ 9 w 102"/>
                <a:gd name="T71" fmla="*/ 34 h 129"/>
                <a:gd name="T72" fmla="*/ 16 w 102"/>
                <a:gd name="T73" fmla="*/ 26 h 129"/>
                <a:gd name="T74" fmla="*/ 28 w 102"/>
                <a:gd name="T75" fmla="*/ 17 h 129"/>
                <a:gd name="T76" fmla="*/ 41 w 102"/>
                <a:gd name="T77" fmla="*/ 9 h 129"/>
                <a:gd name="T78" fmla="*/ 51 w 102"/>
                <a:gd name="T79" fmla="*/ 6 h 129"/>
                <a:gd name="T80" fmla="*/ 61 w 102"/>
                <a:gd name="T81" fmla="*/ 9 h 129"/>
                <a:gd name="T82" fmla="*/ 74 w 102"/>
                <a:gd name="T83" fmla="*/ 17 h 129"/>
                <a:gd name="T84" fmla="*/ 86 w 102"/>
                <a:gd name="T85" fmla="*/ 26 h 129"/>
                <a:gd name="T86" fmla="*/ 93 w 102"/>
                <a:gd name="T87" fmla="*/ 34 h 129"/>
                <a:gd name="T88" fmla="*/ 94 w 102"/>
                <a:gd name="T89" fmla="*/ 45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2" h="129">
                  <a:moveTo>
                    <a:pt x="98" y="61"/>
                  </a:moveTo>
                  <a:cubicBezTo>
                    <a:pt x="98" y="60"/>
                    <a:pt x="98" y="60"/>
                    <a:pt x="98" y="60"/>
                  </a:cubicBezTo>
                  <a:cubicBezTo>
                    <a:pt x="100" y="58"/>
                    <a:pt x="102" y="55"/>
                    <a:pt x="102" y="51"/>
                  </a:cubicBezTo>
                  <a:cubicBezTo>
                    <a:pt x="102" y="48"/>
                    <a:pt x="100" y="45"/>
                    <a:pt x="98" y="43"/>
                  </a:cubicBezTo>
                  <a:cubicBezTo>
                    <a:pt x="98" y="42"/>
                    <a:pt x="98" y="42"/>
                    <a:pt x="98" y="42"/>
                  </a:cubicBezTo>
                  <a:cubicBezTo>
                    <a:pt x="98" y="41"/>
                    <a:pt x="98" y="41"/>
                    <a:pt x="98" y="41"/>
                  </a:cubicBezTo>
                  <a:cubicBezTo>
                    <a:pt x="99" y="38"/>
                    <a:pt x="99" y="35"/>
                    <a:pt x="98" y="32"/>
                  </a:cubicBezTo>
                  <a:cubicBezTo>
                    <a:pt x="96" y="29"/>
                    <a:pt x="94" y="27"/>
                    <a:pt x="91" y="25"/>
                  </a:cubicBezTo>
                  <a:cubicBezTo>
                    <a:pt x="91" y="25"/>
                    <a:pt x="91" y="25"/>
                    <a:pt x="91" y="25"/>
                  </a:cubicBezTo>
                  <a:cubicBezTo>
                    <a:pt x="91" y="24"/>
                    <a:pt x="91" y="24"/>
                    <a:pt x="91" y="24"/>
                  </a:cubicBezTo>
                  <a:cubicBezTo>
                    <a:pt x="90" y="21"/>
                    <a:pt x="89" y="18"/>
                    <a:pt x="87" y="16"/>
                  </a:cubicBezTo>
                  <a:cubicBezTo>
                    <a:pt x="84" y="13"/>
                    <a:pt x="81" y="12"/>
                    <a:pt x="78" y="12"/>
                  </a:cubicBezTo>
                  <a:cubicBezTo>
                    <a:pt x="77" y="12"/>
                    <a:pt x="77" y="12"/>
                    <a:pt x="77" y="12"/>
                  </a:cubicBezTo>
                  <a:cubicBezTo>
                    <a:pt x="77" y="11"/>
                    <a:pt x="77" y="11"/>
                    <a:pt x="77" y="11"/>
                  </a:cubicBezTo>
                  <a:cubicBezTo>
                    <a:pt x="76" y="8"/>
                    <a:pt x="73" y="6"/>
                    <a:pt x="70" y="5"/>
                  </a:cubicBezTo>
                  <a:cubicBezTo>
                    <a:pt x="67" y="4"/>
                    <a:pt x="64" y="3"/>
                    <a:pt x="61" y="4"/>
                  </a:cubicBezTo>
                  <a:cubicBezTo>
                    <a:pt x="60" y="5"/>
                    <a:pt x="60" y="5"/>
                    <a:pt x="60" y="5"/>
                  </a:cubicBezTo>
                  <a:cubicBezTo>
                    <a:pt x="60" y="4"/>
                    <a:pt x="60" y="4"/>
                    <a:pt x="60" y="4"/>
                  </a:cubicBezTo>
                  <a:cubicBezTo>
                    <a:pt x="55" y="0"/>
                    <a:pt x="47" y="0"/>
                    <a:pt x="42" y="4"/>
                  </a:cubicBezTo>
                  <a:cubicBezTo>
                    <a:pt x="42" y="5"/>
                    <a:pt x="42" y="5"/>
                    <a:pt x="42" y="5"/>
                  </a:cubicBezTo>
                  <a:cubicBezTo>
                    <a:pt x="41" y="4"/>
                    <a:pt x="41" y="4"/>
                    <a:pt x="41" y="4"/>
                  </a:cubicBezTo>
                  <a:cubicBezTo>
                    <a:pt x="38" y="3"/>
                    <a:pt x="35" y="4"/>
                    <a:pt x="32" y="5"/>
                  </a:cubicBezTo>
                  <a:cubicBezTo>
                    <a:pt x="29" y="6"/>
                    <a:pt x="26" y="8"/>
                    <a:pt x="25" y="11"/>
                  </a:cubicBezTo>
                  <a:cubicBezTo>
                    <a:pt x="24" y="12"/>
                    <a:pt x="24" y="12"/>
                    <a:pt x="24" y="12"/>
                  </a:cubicBezTo>
                  <a:cubicBezTo>
                    <a:pt x="24" y="12"/>
                    <a:pt x="24" y="12"/>
                    <a:pt x="24" y="12"/>
                  </a:cubicBezTo>
                  <a:cubicBezTo>
                    <a:pt x="21" y="12"/>
                    <a:pt x="18" y="13"/>
                    <a:pt x="15" y="16"/>
                  </a:cubicBezTo>
                  <a:cubicBezTo>
                    <a:pt x="13" y="18"/>
                    <a:pt x="12" y="21"/>
                    <a:pt x="11" y="24"/>
                  </a:cubicBezTo>
                  <a:cubicBezTo>
                    <a:pt x="11" y="25"/>
                    <a:pt x="11" y="25"/>
                    <a:pt x="11" y="25"/>
                  </a:cubicBezTo>
                  <a:cubicBezTo>
                    <a:pt x="11" y="25"/>
                    <a:pt x="11" y="25"/>
                    <a:pt x="11" y="25"/>
                  </a:cubicBezTo>
                  <a:cubicBezTo>
                    <a:pt x="8" y="27"/>
                    <a:pt x="6" y="29"/>
                    <a:pt x="4" y="32"/>
                  </a:cubicBezTo>
                  <a:cubicBezTo>
                    <a:pt x="3" y="35"/>
                    <a:pt x="3" y="38"/>
                    <a:pt x="4" y="41"/>
                  </a:cubicBezTo>
                  <a:cubicBezTo>
                    <a:pt x="4" y="42"/>
                    <a:pt x="4" y="42"/>
                    <a:pt x="4" y="42"/>
                  </a:cubicBezTo>
                  <a:cubicBezTo>
                    <a:pt x="4" y="43"/>
                    <a:pt x="4" y="43"/>
                    <a:pt x="4" y="43"/>
                  </a:cubicBezTo>
                  <a:cubicBezTo>
                    <a:pt x="2" y="45"/>
                    <a:pt x="0" y="48"/>
                    <a:pt x="0" y="51"/>
                  </a:cubicBezTo>
                  <a:cubicBezTo>
                    <a:pt x="0" y="55"/>
                    <a:pt x="2" y="58"/>
                    <a:pt x="4" y="60"/>
                  </a:cubicBezTo>
                  <a:cubicBezTo>
                    <a:pt x="4" y="61"/>
                    <a:pt x="4" y="61"/>
                    <a:pt x="4" y="61"/>
                  </a:cubicBezTo>
                  <a:cubicBezTo>
                    <a:pt x="4" y="62"/>
                    <a:pt x="4" y="62"/>
                    <a:pt x="4" y="62"/>
                  </a:cubicBezTo>
                  <a:cubicBezTo>
                    <a:pt x="3" y="65"/>
                    <a:pt x="3" y="68"/>
                    <a:pt x="4" y="71"/>
                  </a:cubicBezTo>
                  <a:cubicBezTo>
                    <a:pt x="6" y="74"/>
                    <a:pt x="8" y="76"/>
                    <a:pt x="11" y="78"/>
                  </a:cubicBezTo>
                  <a:cubicBezTo>
                    <a:pt x="11" y="78"/>
                    <a:pt x="11" y="78"/>
                    <a:pt x="11" y="78"/>
                  </a:cubicBezTo>
                  <a:cubicBezTo>
                    <a:pt x="11" y="79"/>
                    <a:pt x="11" y="79"/>
                    <a:pt x="11" y="79"/>
                  </a:cubicBezTo>
                  <a:cubicBezTo>
                    <a:pt x="12" y="82"/>
                    <a:pt x="13" y="85"/>
                    <a:pt x="15" y="87"/>
                  </a:cubicBezTo>
                  <a:cubicBezTo>
                    <a:pt x="18" y="89"/>
                    <a:pt x="20" y="91"/>
                    <a:pt x="24" y="91"/>
                  </a:cubicBezTo>
                  <a:cubicBezTo>
                    <a:pt x="24" y="91"/>
                    <a:pt x="24" y="91"/>
                    <a:pt x="24" y="91"/>
                  </a:cubicBezTo>
                  <a:cubicBezTo>
                    <a:pt x="25" y="92"/>
                    <a:pt x="25" y="92"/>
                    <a:pt x="25" y="92"/>
                  </a:cubicBezTo>
                  <a:cubicBezTo>
                    <a:pt x="26" y="95"/>
                    <a:pt x="29" y="97"/>
                    <a:pt x="32" y="98"/>
                  </a:cubicBezTo>
                  <a:cubicBezTo>
                    <a:pt x="34" y="99"/>
                    <a:pt x="37" y="99"/>
                    <a:pt x="40" y="99"/>
                  </a:cubicBezTo>
                  <a:cubicBezTo>
                    <a:pt x="41" y="99"/>
                    <a:pt x="41" y="99"/>
                    <a:pt x="41" y="99"/>
                  </a:cubicBezTo>
                  <a:cubicBezTo>
                    <a:pt x="41" y="127"/>
                    <a:pt x="41" y="127"/>
                    <a:pt x="41" y="127"/>
                  </a:cubicBezTo>
                  <a:cubicBezTo>
                    <a:pt x="41" y="128"/>
                    <a:pt x="42" y="129"/>
                    <a:pt x="44" y="129"/>
                  </a:cubicBezTo>
                  <a:cubicBezTo>
                    <a:pt x="58" y="129"/>
                    <a:pt x="58" y="129"/>
                    <a:pt x="58" y="129"/>
                  </a:cubicBezTo>
                  <a:cubicBezTo>
                    <a:pt x="60" y="129"/>
                    <a:pt x="61" y="128"/>
                    <a:pt x="61" y="127"/>
                  </a:cubicBezTo>
                  <a:cubicBezTo>
                    <a:pt x="61" y="98"/>
                    <a:pt x="61" y="98"/>
                    <a:pt x="61" y="98"/>
                  </a:cubicBezTo>
                  <a:cubicBezTo>
                    <a:pt x="62" y="99"/>
                    <a:pt x="62" y="99"/>
                    <a:pt x="62" y="99"/>
                  </a:cubicBezTo>
                  <a:cubicBezTo>
                    <a:pt x="65" y="99"/>
                    <a:pt x="68" y="99"/>
                    <a:pt x="70" y="98"/>
                  </a:cubicBezTo>
                  <a:cubicBezTo>
                    <a:pt x="73" y="97"/>
                    <a:pt x="76" y="95"/>
                    <a:pt x="77" y="92"/>
                  </a:cubicBezTo>
                  <a:cubicBezTo>
                    <a:pt x="78" y="91"/>
                    <a:pt x="78" y="91"/>
                    <a:pt x="78" y="91"/>
                  </a:cubicBezTo>
                  <a:cubicBezTo>
                    <a:pt x="78" y="91"/>
                    <a:pt x="78" y="91"/>
                    <a:pt x="78" y="91"/>
                  </a:cubicBezTo>
                  <a:cubicBezTo>
                    <a:pt x="81" y="91"/>
                    <a:pt x="84" y="89"/>
                    <a:pt x="87" y="87"/>
                  </a:cubicBezTo>
                  <a:cubicBezTo>
                    <a:pt x="89" y="85"/>
                    <a:pt x="90" y="82"/>
                    <a:pt x="91" y="79"/>
                  </a:cubicBezTo>
                  <a:cubicBezTo>
                    <a:pt x="91" y="78"/>
                    <a:pt x="91" y="78"/>
                    <a:pt x="91" y="78"/>
                  </a:cubicBezTo>
                  <a:cubicBezTo>
                    <a:pt x="91" y="78"/>
                    <a:pt x="91" y="78"/>
                    <a:pt x="91" y="78"/>
                  </a:cubicBezTo>
                  <a:cubicBezTo>
                    <a:pt x="94" y="76"/>
                    <a:pt x="96" y="74"/>
                    <a:pt x="98" y="71"/>
                  </a:cubicBezTo>
                  <a:cubicBezTo>
                    <a:pt x="99" y="68"/>
                    <a:pt x="99" y="65"/>
                    <a:pt x="98" y="62"/>
                  </a:cubicBezTo>
                  <a:lnTo>
                    <a:pt x="98" y="61"/>
                  </a:lnTo>
                  <a:close/>
                  <a:moveTo>
                    <a:pt x="56" y="124"/>
                  </a:moveTo>
                  <a:cubicBezTo>
                    <a:pt x="46" y="124"/>
                    <a:pt x="46" y="124"/>
                    <a:pt x="46" y="124"/>
                  </a:cubicBezTo>
                  <a:cubicBezTo>
                    <a:pt x="46" y="101"/>
                    <a:pt x="46" y="101"/>
                    <a:pt x="46" y="101"/>
                  </a:cubicBezTo>
                  <a:cubicBezTo>
                    <a:pt x="48" y="102"/>
                    <a:pt x="48" y="102"/>
                    <a:pt x="48" y="102"/>
                  </a:cubicBezTo>
                  <a:cubicBezTo>
                    <a:pt x="50" y="102"/>
                    <a:pt x="52" y="102"/>
                    <a:pt x="54" y="102"/>
                  </a:cubicBezTo>
                  <a:cubicBezTo>
                    <a:pt x="56" y="101"/>
                    <a:pt x="56" y="101"/>
                    <a:pt x="56" y="101"/>
                  </a:cubicBezTo>
                  <a:lnTo>
                    <a:pt x="56" y="124"/>
                  </a:lnTo>
                  <a:close/>
                  <a:moveTo>
                    <a:pt x="94" y="58"/>
                  </a:moveTo>
                  <a:cubicBezTo>
                    <a:pt x="92" y="60"/>
                    <a:pt x="92" y="60"/>
                    <a:pt x="92" y="60"/>
                  </a:cubicBezTo>
                  <a:cubicBezTo>
                    <a:pt x="93" y="61"/>
                    <a:pt x="93" y="61"/>
                    <a:pt x="93" y="61"/>
                  </a:cubicBezTo>
                  <a:cubicBezTo>
                    <a:pt x="94" y="64"/>
                    <a:pt x="95" y="67"/>
                    <a:pt x="93" y="69"/>
                  </a:cubicBezTo>
                  <a:cubicBezTo>
                    <a:pt x="92" y="72"/>
                    <a:pt x="90" y="73"/>
                    <a:pt x="88" y="74"/>
                  </a:cubicBezTo>
                  <a:cubicBezTo>
                    <a:pt x="86" y="75"/>
                    <a:pt x="86" y="75"/>
                    <a:pt x="86" y="75"/>
                  </a:cubicBezTo>
                  <a:cubicBezTo>
                    <a:pt x="86" y="77"/>
                    <a:pt x="86" y="77"/>
                    <a:pt x="86" y="77"/>
                  </a:cubicBezTo>
                  <a:cubicBezTo>
                    <a:pt x="86" y="79"/>
                    <a:pt x="85" y="82"/>
                    <a:pt x="83" y="84"/>
                  </a:cubicBezTo>
                  <a:cubicBezTo>
                    <a:pt x="82" y="86"/>
                    <a:pt x="79" y="87"/>
                    <a:pt x="76" y="86"/>
                  </a:cubicBezTo>
                  <a:cubicBezTo>
                    <a:pt x="74" y="86"/>
                    <a:pt x="74" y="86"/>
                    <a:pt x="74" y="86"/>
                  </a:cubicBezTo>
                  <a:cubicBezTo>
                    <a:pt x="74" y="88"/>
                    <a:pt x="74" y="88"/>
                    <a:pt x="74" y="88"/>
                  </a:cubicBezTo>
                  <a:cubicBezTo>
                    <a:pt x="73" y="91"/>
                    <a:pt x="71" y="93"/>
                    <a:pt x="69" y="94"/>
                  </a:cubicBezTo>
                  <a:cubicBezTo>
                    <a:pt x="66" y="95"/>
                    <a:pt x="63" y="95"/>
                    <a:pt x="61" y="93"/>
                  </a:cubicBezTo>
                  <a:cubicBezTo>
                    <a:pt x="59" y="93"/>
                    <a:pt x="59" y="93"/>
                    <a:pt x="59" y="93"/>
                  </a:cubicBezTo>
                  <a:cubicBezTo>
                    <a:pt x="58" y="94"/>
                    <a:pt x="58" y="94"/>
                    <a:pt x="58" y="94"/>
                  </a:cubicBezTo>
                  <a:cubicBezTo>
                    <a:pt x="56" y="96"/>
                    <a:pt x="54" y="97"/>
                    <a:pt x="51" y="97"/>
                  </a:cubicBezTo>
                  <a:cubicBezTo>
                    <a:pt x="48" y="97"/>
                    <a:pt x="46" y="96"/>
                    <a:pt x="44" y="94"/>
                  </a:cubicBezTo>
                  <a:cubicBezTo>
                    <a:pt x="43" y="93"/>
                    <a:pt x="43" y="93"/>
                    <a:pt x="43" y="93"/>
                  </a:cubicBezTo>
                  <a:cubicBezTo>
                    <a:pt x="41" y="93"/>
                    <a:pt x="41" y="93"/>
                    <a:pt x="41" y="93"/>
                  </a:cubicBezTo>
                  <a:cubicBezTo>
                    <a:pt x="39" y="95"/>
                    <a:pt x="36" y="95"/>
                    <a:pt x="33" y="94"/>
                  </a:cubicBezTo>
                  <a:cubicBezTo>
                    <a:pt x="31" y="93"/>
                    <a:pt x="29" y="91"/>
                    <a:pt x="28" y="88"/>
                  </a:cubicBezTo>
                  <a:cubicBezTo>
                    <a:pt x="28" y="86"/>
                    <a:pt x="28" y="86"/>
                    <a:pt x="28" y="86"/>
                  </a:cubicBezTo>
                  <a:cubicBezTo>
                    <a:pt x="26" y="86"/>
                    <a:pt x="26" y="86"/>
                    <a:pt x="26" y="86"/>
                  </a:cubicBezTo>
                  <a:cubicBezTo>
                    <a:pt x="23" y="87"/>
                    <a:pt x="20" y="86"/>
                    <a:pt x="18" y="84"/>
                  </a:cubicBezTo>
                  <a:cubicBezTo>
                    <a:pt x="17" y="82"/>
                    <a:pt x="16" y="79"/>
                    <a:pt x="16" y="77"/>
                  </a:cubicBezTo>
                  <a:cubicBezTo>
                    <a:pt x="16" y="75"/>
                    <a:pt x="16" y="75"/>
                    <a:pt x="16" y="75"/>
                  </a:cubicBezTo>
                  <a:cubicBezTo>
                    <a:pt x="14" y="74"/>
                    <a:pt x="14" y="74"/>
                    <a:pt x="14" y="74"/>
                  </a:cubicBezTo>
                  <a:cubicBezTo>
                    <a:pt x="12" y="73"/>
                    <a:pt x="10" y="72"/>
                    <a:pt x="9" y="69"/>
                  </a:cubicBezTo>
                  <a:cubicBezTo>
                    <a:pt x="7" y="67"/>
                    <a:pt x="8" y="64"/>
                    <a:pt x="9" y="61"/>
                  </a:cubicBezTo>
                  <a:cubicBezTo>
                    <a:pt x="10" y="60"/>
                    <a:pt x="10" y="60"/>
                    <a:pt x="10" y="60"/>
                  </a:cubicBezTo>
                  <a:cubicBezTo>
                    <a:pt x="8" y="58"/>
                    <a:pt x="8" y="58"/>
                    <a:pt x="8" y="58"/>
                  </a:cubicBezTo>
                  <a:cubicBezTo>
                    <a:pt x="6" y="57"/>
                    <a:pt x="5" y="54"/>
                    <a:pt x="5" y="51"/>
                  </a:cubicBezTo>
                  <a:cubicBezTo>
                    <a:pt x="5" y="49"/>
                    <a:pt x="6" y="46"/>
                    <a:pt x="8" y="45"/>
                  </a:cubicBezTo>
                  <a:cubicBezTo>
                    <a:pt x="10" y="43"/>
                    <a:pt x="10" y="43"/>
                    <a:pt x="10" y="43"/>
                  </a:cubicBezTo>
                  <a:cubicBezTo>
                    <a:pt x="9" y="42"/>
                    <a:pt x="9" y="42"/>
                    <a:pt x="9" y="42"/>
                  </a:cubicBezTo>
                  <a:cubicBezTo>
                    <a:pt x="8" y="39"/>
                    <a:pt x="7" y="36"/>
                    <a:pt x="9" y="34"/>
                  </a:cubicBezTo>
                  <a:cubicBezTo>
                    <a:pt x="10" y="31"/>
                    <a:pt x="12" y="29"/>
                    <a:pt x="14" y="29"/>
                  </a:cubicBezTo>
                  <a:cubicBezTo>
                    <a:pt x="16" y="28"/>
                    <a:pt x="16" y="28"/>
                    <a:pt x="16" y="28"/>
                  </a:cubicBezTo>
                  <a:cubicBezTo>
                    <a:pt x="16" y="26"/>
                    <a:pt x="16" y="26"/>
                    <a:pt x="16" y="26"/>
                  </a:cubicBezTo>
                  <a:cubicBezTo>
                    <a:pt x="16" y="24"/>
                    <a:pt x="17" y="21"/>
                    <a:pt x="18" y="19"/>
                  </a:cubicBezTo>
                  <a:cubicBezTo>
                    <a:pt x="20" y="17"/>
                    <a:pt x="23" y="16"/>
                    <a:pt x="26" y="16"/>
                  </a:cubicBezTo>
                  <a:cubicBezTo>
                    <a:pt x="28" y="17"/>
                    <a:pt x="28" y="17"/>
                    <a:pt x="28" y="17"/>
                  </a:cubicBezTo>
                  <a:cubicBezTo>
                    <a:pt x="28" y="15"/>
                    <a:pt x="28" y="15"/>
                    <a:pt x="28" y="15"/>
                  </a:cubicBezTo>
                  <a:cubicBezTo>
                    <a:pt x="29" y="12"/>
                    <a:pt x="31" y="10"/>
                    <a:pt x="33" y="9"/>
                  </a:cubicBezTo>
                  <a:cubicBezTo>
                    <a:pt x="36" y="8"/>
                    <a:pt x="39" y="8"/>
                    <a:pt x="41" y="9"/>
                  </a:cubicBezTo>
                  <a:cubicBezTo>
                    <a:pt x="43" y="10"/>
                    <a:pt x="43" y="10"/>
                    <a:pt x="43" y="10"/>
                  </a:cubicBezTo>
                  <a:cubicBezTo>
                    <a:pt x="44" y="9"/>
                    <a:pt x="44" y="9"/>
                    <a:pt x="44" y="9"/>
                  </a:cubicBezTo>
                  <a:cubicBezTo>
                    <a:pt x="46" y="7"/>
                    <a:pt x="48" y="6"/>
                    <a:pt x="51" y="6"/>
                  </a:cubicBezTo>
                  <a:cubicBezTo>
                    <a:pt x="54" y="6"/>
                    <a:pt x="56" y="7"/>
                    <a:pt x="58" y="9"/>
                  </a:cubicBezTo>
                  <a:cubicBezTo>
                    <a:pt x="59" y="10"/>
                    <a:pt x="59" y="10"/>
                    <a:pt x="59" y="10"/>
                  </a:cubicBezTo>
                  <a:cubicBezTo>
                    <a:pt x="61" y="9"/>
                    <a:pt x="61" y="9"/>
                    <a:pt x="61" y="9"/>
                  </a:cubicBezTo>
                  <a:cubicBezTo>
                    <a:pt x="63" y="8"/>
                    <a:pt x="66" y="8"/>
                    <a:pt x="69" y="9"/>
                  </a:cubicBezTo>
                  <a:cubicBezTo>
                    <a:pt x="71" y="10"/>
                    <a:pt x="73" y="12"/>
                    <a:pt x="74" y="15"/>
                  </a:cubicBezTo>
                  <a:cubicBezTo>
                    <a:pt x="74" y="17"/>
                    <a:pt x="74" y="17"/>
                    <a:pt x="74" y="17"/>
                  </a:cubicBezTo>
                  <a:cubicBezTo>
                    <a:pt x="76" y="16"/>
                    <a:pt x="76" y="16"/>
                    <a:pt x="76" y="16"/>
                  </a:cubicBezTo>
                  <a:cubicBezTo>
                    <a:pt x="79" y="16"/>
                    <a:pt x="82" y="17"/>
                    <a:pt x="83" y="19"/>
                  </a:cubicBezTo>
                  <a:cubicBezTo>
                    <a:pt x="85" y="21"/>
                    <a:pt x="86" y="24"/>
                    <a:pt x="86" y="26"/>
                  </a:cubicBezTo>
                  <a:cubicBezTo>
                    <a:pt x="86" y="28"/>
                    <a:pt x="86" y="28"/>
                    <a:pt x="86" y="28"/>
                  </a:cubicBezTo>
                  <a:cubicBezTo>
                    <a:pt x="88" y="29"/>
                    <a:pt x="88" y="29"/>
                    <a:pt x="88" y="29"/>
                  </a:cubicBezTo>
                  <a:cubicBezTo>
                    <a:pt x="90" y="29"/>
                    <a:pt x="92" y="31"/>
                    <a:pt x="93" y="34"/>
                  </a:cubicBezTo>
                  <a:cubicBezTo>
                    <a:pt x="95" y="36"/>
                    <a:pt x="94" y="39"/>
                    <a:pt x="93" y="42"/>
                  </a:cubicBezTo>
                  <a:cubicBezTo>
                    <a:pt x="92" y="43"/>
                    <a:pt x="92" y="43"/>
                    <a:pt x="92" y="43"/>
                  </a:cubicBezTo>
                  <a:cubicBezTo>
                    <a:pt x="94" y="45"/>
                    <a:pt x="94" y="45"/>
                    <a:pt x="94" y="45"/>
                  </a:cubicBezTo>
                  <a:cubicBezTo>
                    <a:pt x="96" y="46"/>
                    <a:pt x="97" y="49"/>
                    <a:pt x="97" y="51"/>
                  </a:cubicBezTo>
                  <a:cubicBezTo>
                    <a:pt x="97" y="54"/>
                    <a:pt x="96" y="57"/>
                    <a:pt x="9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7" name="Freeform 87"/>
            <p:cNvSpPr>
              <a:spLocks noEditPoints="1"/>
            </p:cNvSpPr>
            <p:nvPr/>
          </p:nvSpPr>
          <p:spPr bwMode="auto">
            <a:xfrm>
              <a:off x="3470" y="1757"/>
              <a:ext cx="132" cy="135"/>
            </a:xfrm>
            <a:custGeom>
              <a:avLst/>
              <a:gdLst>
                <a:gd name="T0" fmla="*/ 52 w 56"/>
                <a:gd name="T1" fmla="*/ 18 h 57"/>
                <a:gd name="T2" fmla="*/ 38 w 56"/>
                <a:gd name="T3" fmla="*/ 5 h 57"/>
                <a:gd name="T4" fmla="*/ 37 w 56"/>
                <a:gd name="T5" fmla="*/ 4 h 57"/>
                <a:gd name="T6" fmla="*/ 19 w 56"/>
                <a:gd name="T7" fmla="*/ 4 h 57"/>
                <a:gd name="T8" fmla="*/ 18 w 56"/>
                <a:gd name="T9" fmla="*/ 5 h 57"/>
                <a:gd name="T10" fmla="*/ 4 w 56"/>
                <a:gd name="T11" fmla="*/ 18 h 57"/>
                <a:gd name="T12" fmla="*/ 4 w 56"/>
                <a:gd name="T13" fmla="*/ 19 h 57"/>
                <a:gd name="T14" fmla="*/ 4 w 56"/>
                <a:gd name="T15" fmla="*/ 38 h 57"/>
                <a:gd name="T16" fmla="*/ 4 w 56"/>
                <a:gd name="T17" fmla="*/ 39 h 57"/>
                <a:gd name="T18" fmla="*/ 17 w 56"/>
                <a:gd name="T19" fmla="*/ 52 h 57"/>
                <a:gd name="T20" fmla="*/ 19 w 56"/>
                <a:gd name="T21" fmla="*/ 53 h 57"/>
                <a:gd name="T22" fmla="*/ 37 w 56"/>
                <a:gd name="T23" fmla="*/ 53 h 57"/>
                <a:gd name="T24" fmla="*/ 38 w 56"/>
                <a:gd name="T25" fmla="*/ 52 h 57"/>
                <a:gd name="T26" fmla="*/ 52 w 56"/>
                <a:gd name="T27" fmla="*/ 39 h 57"/>
                <a:gd name="T28" fmla="*/ 52 w 56"/>
                <a:gd name="T29" fmla="*/ 38 h 57"/>
                <a:gd name="T30" fmla="*/ 52 w 56"/>
                <a:gd name="T31" fmla="*/ 19 h 57"/>
                <a:gd name="T32" fmla="*/ 47 w 56"/>
                <a:gd name="T33" fmla="*/ 36 h 57"/>
                <a:gd name="T34" fmla="*/ 45 w 56"/>
                <a:gd name="T35" fmla="*/ 45 h 57"/>
                <a:gd name="T36" fmla="*/ 36 w 56"/>
                <a:gd name="T37" fmla="*/ 48 h 57"/>
                <a:gd name="T38" fmla="*/ 28 w 56"/>
                <a:gd name="T39" fmla="*/ 52 h 57"/>
                <a:gd name="T40" fmla="*/ 20 w 56"/>
                <a:gd name="T41" fmla="*/ 48 h 57"/>
                <a:gd name="T42" fmla="*/ 11 w 56"/>
                <a:gd name="T43" fmla="*/ 45 h 57"/>
                <a:gd name="T44" fmla="*/ 9 w 56"/>
                <a:gd name="T45" fmla="*/ 36 h 57"/>
                <a:gd name="T46" fmla="*/ 4 w 56"/>
                <a:gd name="T47" fmla="*/ 28 h 57"/>
                <a:gd name="T48" fmla="*/ 9 w 56"/>
                <a:gd name="T49" fmla="*/ 21 h 57"/>
                <a:gd name="T50" fmla="*/ 11 w 56"/>
                <a:gd name="T51" fmla="*/ 12 h 57"/>
                <a:gd name="T52" fmla="*/ 20 w 56"/>
                <a:gd name="T53" fmla="*/ 9 h 57"/>
                <a:gd name="T54" fmla="*/ 28 w 56"/>
                <a:gd name="T55" fmla="*/ 5 h 57"/>
                <a:gd name="T56" fmla="*/ 36 w 56"/>
                <a:gd name="T57" fmla="*/ 9 h 57"/>
                <a:gd name="T58" fmla="*/ 45 w 56"/>
                <a:gd name="T59" fmla="*/ 12 h 57"/>
                <a:gd name="T60" fmla="*/ 47 w 56"/>
                <a:gd name="T61" fmla="*/ 21 h 57"/>
                <a:gd name="T62" fmla="*/ 52 w 56"/>
                <a:gd name="T63"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 h="57">
                  <a:moveTo>
                    <a:pt x="52" y="19"/>
                  </a:moveTo>
                  <a:cubicBezTo>
                    <a:pt x="52" y="18"/>
                    <a:pt x="52" y="18"/>
                    <a:pt x="52" y="18"/>
                  </a:cubicBezTo>
                  <a:cubicBezTo>
                    <a:pt x="52" y="14"/>
                    <a:pt x="50" y="11"/>
                    <a:pt x="48" y="8"/>
                  </a:cubicBezTo>
                  <a:cubicBezTo>
                    <a:pt x="45" y="6"/>
                    <a:pt x="42" y="5"/>
                    <a:pt x="38" y="5"/>
                  </a:cubicBezTo>
                  <a:cubicBezTo>
                    <a:pt x="38" y="5"/>
                    <a:pt x="38" y="5"/>
                    <a:pt x="38" y="5"/>
                  </a:cubicBezTo>
                  <a:cubicBezTo>
                    <a:pt x="37" y="4"/>
                    <a:pt x="37" y="4"/>
                    <a:pt x="37" y="4"/>
                  </a:cubicBezTo>
                  <a:cubicBezTo>
                    <a:pt x="35" y="2"/>
                    <a:pt x="32" y="0"/>
                    <a:pt x="28" y="0"/>
                  </a:cubicBezTo>
                  <a:cubicBezTo>
                    <a:pt x="24" y="0"/>
                    <a:pt x="21" y="2"/>
                    <a:pt x="19" y="4"/>
                  </a:cubicBezTo>
                  <a:cubicBezTo>
                    <a:pt x="18" y="5"/>
                    <a:pt x="18" y="5"/>
                    <a:pt x="18" y="5"/>
                  </a:cubicBezTo>
                  <a:cubicBezTo>
                    <a:pt x="18" y="5"/>
                    <a:pt x="18" y="5"/>
                    <a:pt x="18" y="5"/>
                  </a:cubicBezTo>
                  <a:cubicBezTo>
                    <a:pt x="14" y="5"/>
                    <a:pt x="11" y="6"/>
                    <a:pt x="8" y="8"/>
                  </a:cubicBezTo>
                  <a:cubicBezTo>
                    <a:pt x="6" y="11"/>
                    <a:pt x="4" y="14"/>
                    <a:pt x="4" y="18"/>
                  </a:cubicBezTo>
                  <a:cubicBezTo>
                    <a:pt x="4" y="19"/>
                    <a:pt x="4" y="19"/>
                    <a:pt x="4" y="19"/>
                  </a:cubicBezTo>
                  <a:cubicBezTo>
                    <a:pt x="4" y="19"/>
                    <a:pt x="4" y="19"/>
                    <a:pt x="4" y="19"/>
                  </a:cubicBezTo>
                  <a:cubicBezTo>
                    <a:pt x="1" y="21"/>
                    <a:pt x="0" y="25"/>
                    <a:pt x="0" y="28"/>
                  </a:cubicBezTo>
                  <a:cubicBezTo>
                    <a:pt x="0" y="32"/>
                    <a:pt x="1" y="35"/>
                    <a:pt x="4" y="38"/>
                  </a:cubicBezTo>
                  <a:cubicBezTo>
                    <a:pt x="4" y="38"/>
                    <a:pt x="4" y="38"/>
                    <a:pt x="4" y="38"/>
                  </a:cubicBezTo>
                  <a:cubicBezTo>
                    <a:pt x="4" y="39"/>
                    <a:pt x="4" y="39"/>
                    <a:pt x="4" y="39"/>
                  </a:cubicBezTo>
                  <a:cubicBezTo>
                    <a:pt x="4" y="42"/>
                    <a:pt x="6" y="46"/>
                    <a:pt x="8" y="48"/>
                  </a:cubicBezTo>
                  <a:cubicBezTo>
                    <a:pt x="11" y="51"/>
                    <a:pt x="14" y="52"/>
                    <a:pt x="17" y="52"/>
                  </a:cubicBezTo>
                  <a:cubicBezTo>
                    <a:pt x="18" y="52"/>
                    <a:pt x="18" y="52"/>
                    <a:pt x="18" y="52"/>
                  </a:cubicBezTo>
                  <a:cubicBezTo>
                    <a:pt x="19" y="53"/>
                    <a:pt x="19" y="53"/>
                    <a:pt x="19" y="53"/>
                  </a:cubicBezTo>
                  <a:cubicBezTo>
                    <a:pt x="21" y="55"/>
                    <a:pt x="24" y="57"/>
                    <a:pt x="28" y="57"/>
                  </a:cubicBezTo>
                  <a:cubicBezTo>
                    <a:pt x="32" y="57"/>
                    <a:pt x="35" y="55"/>
                    <a:pt x="37" y="53"/>
                  </a:cubicBezTo>
                  <a:cubicBezTo>
                    <a:pt x="38" y="52"/>
                    <a:pt x="38" y="52"/>
                    <a:pt x="38" y="52"/>
                  </a:cubicBezTo>
                  <a:cubicBezTo>
                    <a:pt x="38" y="52"/>
                    <a:pt x="38" y="52"/>
                    <a:pt x="38" y="52"/>
                  </a:cubicBezTo>
                  <a:cubicBezTo>
                    <a:pt x="42" y="52"/>
                    <a:pt x="45" y="51"/>
                    <a:pt x="48" y="48"/>
                  </a:cubicBezTo>
                  <a:cubicBezTo>
                    <a:pt x="50" y="46"/>
                    <a:pt x="52" y="42"/>
                    <a:pt x="52" y="39"/>
                  </a:cubicBezTo>
                  <a:cubicBezTo>
                    <a:pt x="52" y="38"/>
                    <a:pt x="52" y="38"/>
                    <a:pt x="52" y="38"/>
                  </a:cubicBezTo>
                  <a:cubicBezTo>
                    <a:pt x="52" y="38"/>
                    <a:pt x="52" y="38"/>
                    <a:pt x="52" y="38"/>
                  </a:cubicBezTo>
                  <a:cubicBezTo>
                    <a:pt x="55" y="35"/>
                    <a:pt x="56" y="32"/>
                    <a:pt x="56" y="28"/>
                  </a:cubicBezTo>
                  <a:cubicBezTo>
                    <a:pt x="56" y="25"/>
                    <a:pt x="55" y="21"/>
                    <a:pt x="52" y="19"/>
                  </a:cubicBezTo>
                  <a:close/>
                  <a:moveTo>
                    <a:pt x="48" y="36"/>
                  </a:moveTo>
                  <a:cubicBezTo>
                    <a:pt x="47" y="36"/>
                    <a:pt x="47" y="36"/>
                    <a:pt x="47" y="36"/>
                  </a:cubicBezTo>
                  <a:cubicBezTo>
                    <a:pt x="47" y="38"/>
                    <a:pt x="47" y="38"/>
                    <a:pt x="47" y="38"/>
                  </a:cubicBezTo>
                  <a:cubicBezTo>
                    <a:pt x="48" y="40"/>
                    <a:pt x="47" y="43"/>
                    <a:pt x="45" y="45"/>
                  </a:cubicBezTo>
                  <a:cubicBezTo>
                    <a:pt x="43" y="47"/>
                    <a:pt x="40" y="48"/>
                    <a:pt x="37" y="48"/>
                  </a:cubicBezTo>
                  <a:cubicBezTo>
                    <a:pt x="36" y="48"/>
                    <a:pt x="36" y="48"/>
                    <a:pt x="36" y="48"/>
                  </a:cubicBezTo>
                  <a:cubicBezTo>
                    <a:pt x="35" y="49"/>
                    <a:pt x="35" y="49"/>
                    <a:pt x="35" y="49"/>
                  </a:cubicBezTo>
                  <a:cubicBezTo>
                    <a:pt x="33" y="51"/>
                    <a:pt x="31" y="52"/>
                    <a:pt x="28" y="52"/>
                  </a:cubicBezTo>
                  <a:cubicBezTo>
                    <a:pt x="25" y="52"/>
                    <a:pt x="23" y="51"/>
                    <a:pt x="21" y="49"/>
                  </a:cubicBezTo>
                  <a:cubicBezTo>
                    <a:pt x="20" y="48"/>
                    <a:pt x="20" y="48"/>
                    <a:pt x="20" y="48"/>
                  </a:cubicBezTo>
                  <a:cubicBezTo>
                    <a:pt x="19" y="48"/>
                    <a:pt x="19" y="48"/>
                    <a:pt x="19" y="48"/>
                  </a:cubicBezTo>
                  <a:cubicBezTo>
                    <a:pt x="16" y="48"/>
                    <a:pt x="13" y="47"/>
                    <a:pt x="11" y="45"/>
                  </a:cubicBezTo>
                  <a:cubicBezTo>
                    <a:pt x="9" y="43"/>
                    <a:pt x="8" y="40"/>
                    <a:pt x="9" y="38"/>
                  </a:cubicBezTo>
                  <a:cubicBezTo>
                    <a:pt x="9" y="36"/>
                    <a:pt x="9" y="36"/>
                    <a:pt x="9" y="36"/>
                  </a:cubicBezTo>
                  <a:cubicBezTo>
                    <a:pt x="8" y="36"/>
                    <a:pt x="8" y="36"/>
                    <a:pt x="8" y="36"/>
                  </a:cubicBezTo>
                  <a:cubicBezTo>
                    <a:pt x="6" y="34"/>
                    <a:pt x="4" y="31"/>
                    <a:pt x="4" y="28"/>
                  </a:cubicBezTo>
                  <a:cubicBezTo>
                    <a:pt x="4" y="26"/>
                    <a:pt x="6" y="23"/>
                    <a:pt x="8" y="21"/>
                  </a:cubicBezTo>
                  <a:cubicBezTo>
                    <a:pt x="9" y="21"/>
                    <a:pt x="9" y="21"/>
                    <a:pt x="9" y="21"/>
                  </a:cubicBezTo>
                  <a:cubicBezTo>
                    <a:pt x="9" y="19"/>
                    <a:pt x="9" y="19"/>
                    <a:pt x="9" y="19"/>
                  </a:cubicBezTo>
                  <a:cubicBezTo>
                    <a:pt x="8" y="16"/>
                    <a:pt x="9" y="14"/>
                    <a:pt x="11" y="12"/>
                  </a:cubicBezTo>
                  <a:cubicBezTo>
                    <a:pt x="13" y="10"/>
                    <a:pt x="16" y="9"/>
                    <a:pt x="19" y="9"/>
                  </a:cubicBezTo>
                  <a:cubicBezTo>
                    <a:pt x="20" y="9"/>
                    <a:pt x="20" y="9"/>
                    <a:pt x="20" y="9"/>
                  </a:cubicBezTo>
                  <a:cubicBezTo>
                    <a:pt x="21" y="8"/>
                    <a:pt x="21" y="8"/>
                    <a:pt x="21" y="8"/>
                  </a:cubicBezTo>
                  <a:cubicBezTo>
                    <a:pt x="23" y="6"/>
                    <a:pt x="25" y="5"/>
                    <a:pt x="28" y="5"/>
                  </a:cubicBezTo>
                  <a:cubicBezTo>
                    <a:pt x="31" y="5"/>
                    <a:pt x="33" y="6"/>
                    <a:pt x="35" y="8"/>
                  </a:cubicBezTo>
                  <a:cubicBezTo>
                    <a:pt x="36" y="9"/>
                    <a:pt x="36" y="9"/>
                    <a:pt x="36" y="9"/>
                  </a:cubicBezTo>
                  <a:cubicBezTo>
                    <a:pt x="37" y="9"/>
                    <a:pt x="37" y="9"/>
                    <a:pt x="37" y="9"/>
                  </a:cubicBezTo>
                  <a:cubicBezTo>
                    <a:pt x="40" y="9"/>
                    <a:pt x="43" y="10"/>
                    <a:pt x="45" y="12"/>
                  </a:cubicBezTo>
                  <a:cubicBezTo>
                    <a:pt x="47" y="14"/>
                    <a:pt x="48" y="16"/>
                    <a:pt x="47" y="19"/>
                  </a:cubicBezTo>
                  <a:cubicBezTo>
                    <a:pt x="47" y="21"/>
                    <a:pt x="47" y="21"/>
                    <a:pt x="47" y="21"/>
                  </a:cubicBezTo>
                  <a:cubicBezTo>
                    <a:pt x="48" y="21"/>
                    <a:pt x="48" y="21"/>
                    <a:pt x="48" y="21"/>
                  </a:cubicBezTo>
                  <a:cubicBezTo>
                    <a:pt x="50" y="23"/>
                    <a:pt x="52" y="26"/>
                    <a:pt x="52" y="28"/>
                  </a:cubicBezTo>
                  <a:cubicBezTo>
                    <a:pt x="52" y="31"/>
                    <a:pt x="50" y="34"/>
                    <a:pt x="48"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8" name="Oval 88"/>
            <p:cNvSpPr>
              <a:spLocks noChangeArrowheads="1"/>
            </p:cNvSpPr>
            <p:nvPr/>
          </p:nvSpPr>
          <p:spPr bwMode="auto">
            <a:xfrm>
              <a:off x="3531" y="1819"/>
              <a:ext cx="10" cy="1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9" name="Freeform 89"/>
            <p:cNvSpPr>
              <a:spLocks noEditPoints="1"/>
            </p:cNvSpPr>
            <p:nvPr/>
          </p:nvSpPr>
          <p:spPr bwMode="auto">
            <a:xfrm>
              <a:off x="2834" y="1945"/>
              <a:ext cx="45" cy="63"/>
            </a:xfrm>
            <a:custGeom>
              <a:avLst/>
              <a:gdLst>
                <a:gd name="T0" fmla="*/ 9 w 19"/>
                <a:gd name="T1" fmla="*/ 0 h 27"/>
                <a:gd name="T2" fmla="*/ 0 w 19"/>
                <a:gd name="T3" fmla="*/ 17 h 27"/>
                <a:gd name="T4" fmla="*/ 9 w 19"/>
                <a:gd name="T5" fmla="*/ 27 h 27"/>
                <a:gd name="T6" fmla="*/ 19 w 19"/>
                <a:gd name="T7" fmla="*/ 17 h 27"/>
                <a:gd name="T8" fmla="*/ 9 w 19"/>
                <a:gd name="T9" fmla="*/ 0 h 27"/>
                <a:gd name="T10" fmla="*/ 14 w 19"/>
                <a:gd name="T11" fmla="*/ 17 h 27"/>
                <a:gd name="T12" fmla="*/ 9 w 19"/>
                <a:gd name="T13" fmla="*/ 22 h 27"/>
                <a:gd name="T14" fmla="*/ 5 w 19"/>
                <a:gd name="T15" fmla="*/ 17 h 27"/>
                <a:gd name="T16" fmla="*/ 7 w 19"/>
                <a:gd name="T17" fmla="*/ 10 h 27"/>
                <a:gd name="T18" fmla="*/ 9 w 19"/>
                <a:gd name="T19" fmla="*/ 7 h 27"/>
                <a:gd name="T20" fmla="*/ 11 w 19"/>
                <a:gd name="T21" fmla="*/ 10 h 27"/>
                <a:gd name="T22" fmla="*/ 14 w 19"/>
                <a:gd name="T23" fmla="*/ 1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27">
                  <a:moveTo>
                    <a:pt x="9" y="0"/>
                  </a:moveTo>
                  <a:cubicBezTo>
                    <a:pt x="8" y="1"/>
                    <a:pt x="0" y="12"/>
                    <a:pt x="0" y="17"/>
                  </a:cubicBezTo>
                  <a:cubicBezTo>
                    <a:pt x="0" y="23"/>
                    <a:pt x="4" y="27"/>
                    <a:pt x="9" y="27"/>
                  </a:cubicBezTo>
                  <a:cubicBezTo>
                    <a:pt x="15" y="27"/>
                    <a:pt x="19" y="23"/>
                    <a:pt x="19" y="17"/>
                  </a:cubicBezTo>
                  <a:cubicBezTo>
                    <a:pt x="19" y="12"/>
                    <a:pt x="11" y="1"/>
                    <a:pt x="9" y="0"/>
                  </a:cubicBezTo>
                  <a:close/>
                  <a:moveTo>
                    <a:pt x="14" y="17"/>
                  </a:moveTo>
                  <a:cubicBezTo>
                    <a:pt x="14" y="20"/>
                    <a:pt x="12" y="22"/>
                    <a:pt x="9" y="22"/>
                  </a:cubicBezTo>
                  <a:cubicBezTo>
                    <a:pt x="7" y="22"/>
                    <a:pt x="5" y="20"/>
                    <a:pt x="5" y="17"/>
                  </a:cubicBezTo>
                  <a:cubicBezTo>
                    <a:pt x="5" y="16"/>
                    <a:pt x="5" y="14"/>
                    <a:pt x="7" y="10"/>
                  </a:cubicBezTo>
                  <a:cubicBezTo>
                    <a:pt x="9" y="7"/>
                    <a:pt x="9" y="7"/>
                    <a:pt x="9" y="7"/>
                  </a:cubicBezTo>
                  <a:cubicBezTo>
                    <a:pt x="11" y="10"/>
                    <a:pt x="11" y="10"/>
                    <a:pt x="11" y="10"/>
                  </a:cubicBezTo>
                  <a:cubicBezTo>
                    <a:pt x="13" y="14"/>
                    <a:pt x="14" y="16"/>
                    <a:pt x="14"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0" name="Freeform 90"/>
            <p:cNvSpPr>
              <a:spLocks noEditPoints="1"/>
            </p:cNvSpPr>
            <p:nvPr/>
          </p:nvSpPr>
          <p:spPr bwMode="auto">
            <a:xfrm>
              <a:off x="2805" y="1705"/>
              <a:ext cx="251" cy="209"/>
            </a:xfrm>
            <a:custGeom>
              <a:avLst/>
              <a:gdLst>
                <a:gd name="T0" fmla="*/ 71 w 106"/>
                <a:gd name="T1" fmla="*/ 32 h 88"/>
                <a:gd name="T2" fmla="*/ 60 w 106"/>
                <a:gd name="T3" fmla="*/ 25 h 88"/>
                <a:gd name="T4" fmla="*/ 59 w 106"/>
                <a:gd name="T5" fmla="*/ 12 h 88"/>
                <a:gd name="T6" fmla="*/ 71 w 106"/>
                <a:gd name="T7" fmla="*/ 13 h 88"/>
                <a:gd name="T8" fmla="*/ 90 w 106"/>
                <a:gd name="T9" fmla="*/ 10 h 88"/>
                <a:gd name="T10" fmla="*/ 71 w 106"/>
                <a:gd name="T11" fmla="*/ 6 h 88"/>
                <a:gd name="T12" fmla="*/ 43 w 106"/>
                <a:gd name="T13" fmla="*/ 7 h 88"/>
                <a:gd name="T14" fmla="*/ 33 w 106"/>
                <a:gd name="T15" fmla="*/ 0 h 88"/>
                <a:gd name="T16" fmla="*/ 33 w 106"/>
                <a:gd name="T17" fmla="*/ 19 h 88"/>
                <a:gd name="T18" fmla="*/ 43 w 106"/>
                <a:gd name="T19" fmla="*/ 12 h 88"/>
                <a:gd name="T20" fmla="*/ 54 w 106"/>
                <a:gd name="T21" fmla="*/ 24 h 88"/>
                <a:gd name="T22" fmla="*/ 43 w 106"/>
                <a:gd name="T23" fmla="*/ 31 h 88"/>
                <a:gd name="T24" fmla="*/ 42 w 106"/>
                <a:gd name="T25" fmla="*/ 32 h 88"/>
                <a:gd name="T26" fmla="*/ 12 w 106"/>
                <a:gd name="T27" fmla="*/ 69 h 88"/>
                <a:gd name="T28" fmla="*/ 0 w 106"/>
                <a:gd name="T29" fmla="*/ 78 h 88"/>
                <a:gd name="T30" fmla="*/ 32 w 106"/>
                <a:gd name="T31" fmla="*/ 88 h 88"/>
                <a:gd name="T32" fmla="*/ 32 w 106"/>
                <a:gd name="T33" fmla="*/ 69 h 88"/>
                <a:gd name="T34" fmla="*/ 31 w 106"/>
                <a:gd name="T35" fmla="*/ 67 h 88"/>
                <a:gd name="T36" fmla="*/ 42 w 106"/>
                <a:gd name="T37" fmla="*/ 52 h 88"/>
                <a:gd name="T38" fmla="*/ 44 w 106"/>
                <a:gd name="T39" fmla="*/ 52 h 88"/>
                <a:gd name="T40" fmla="*/ 70 w 106"/>
                <a:gd name="T41" fmla="*/ 52 h 88"/>
                <a:gd name="T42" fmla="*/ 103 w 106"/>
                <a:gd name="T43" fmla="*/ 51 h 88"/>
                <a:gd name="T44" fmla="*/ 106 w 106"/>
                <a:gd name="T45" fmla="*/ 34 h 88"/>
                <a:gd name="T46" fmla="*/ 80 w 106"/>
                <a:gd name="T47" fmla="*/ 5 h 88"/>
                <a:gd name="T48" fmla="*/ 80 w 106"/>
                <a:gd name="T49" fmla="*/ 15 h 88"/>
                <a:gd name="T50" fmla="*/ 80 w 106"/>
                <a:gd name="T51" fmla="*/ 5 h 88"/>
                <a:gd name="T52" fmla="*/ 28 w 106"/>
                <a:gd name="T53" fmla="*/ 10 h 88"/>
                <a:gd name="T54" fmla="*/ 38 w 106"/>
                <a:gd name="T55" fmla="*/ 10 h 88"/>
                <a:gd name="T56" fmla="*/ 32 w 106"/>
                <a:gd name="T57" fmla="*/ 74 h 88"/>
                <a:gd name="T58" fmla="*/ 32 w 106"/>
                <a:gd name="T59" fmla="*/ 83 h 88"/>
                <a:gd name="T60" fmla="*/ 5 w 106"/>
                <a:gd name="T61" fmla="*/ 78 h 88"/>
                <a:gd name="T62" fmla="*/ 32 w 106"/>
                <a:gd name="T63" fmla="*/ 74 h 88"/>
                <a:gd name="T64" fmla="*/ 32 w 106"/>
                <a:gd name="T65" fmla="*/ 53 h 88"/>
                <a:gd name="T66" fmla="*/ 26 w 106"/>
                <a:gd name="T67" fmla="*/ 69 h 88"/>
                <a:gd name="T68" fmla="*/ 16 w 106"/>
                <a:gd name="T69" fmla="*/ 67 h 88"/>
                <a:gd name="T70" fmla="*/ 38 w 106"/>
                <a:gd name="T71" fmla="*/ 38 h 88"/>
                <a:gd name="T72" fmla="*/ 40 w 106"/>
                <a:gd name="T73" fmla="*/ 39 h 88"/>
                <a:gd name="T74" fmla="*/ 40 w 106"/>
                <a:gd name="T75" fmla="*/ 46 h 88"/>
                <a:gd name="T76" fmla="*/ 40 w 106"/>
                <a:gd name="T77" fmla="*/ 48 h 88"/>
                <a:gd name="T78" fmla="*/ 44 w 106"/>
                <a:gd name="T79" fmla="*/ 41 h 88"/>
                <a:gd name="T80" fmla="*/ 69 w 106"/>
                <a:gd name="T81" fmla="*/ 41 h 88"/>
                <a:gd name="T82" fmla="*/ 101 w 106"/>
                <a:gd name="T83" fmla="*/ 46 h 88"/>
                <a:gd name="T84" fmla="*/ 74 w 106"/>
                <a:gd name="T85" fmla="*/ 45 h 88"/>
                <a:gd name="T86" fmla="*/ 74 w 106"/>
                <a:gd name="T87" fmla="*/ 38 h 88"/>
                <a:gd name="T88" fmla="*/ 101 w 106"/>
                <a:gd name="T89" fmla="*/ 3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88">
                  <a:moveTo>
                    <a:pt x="103" y="32"/>
                  </a:moveTo>
                  <a:cubicBezTo>
                    <a:pt x="71" y="32"/>
                    <a:pt x="71" y="32"/>
                    <a:pt x="71" y="32"/>
                  </a:cubicBezTo>
                  <a:cubicBezTo>
                    <a:pt x="70" y="31"/>
                    <a:pt x="70" y="31"/>
                    <a:pt x="70" y="31"/>
                  </a:cubicBezTo>
                  <a:cubicBezTo>
                    <a:pt x="68" y="28"/>
                    <a:pt x="64" y="25"/>
                    <a:pt x="60" y="25"/>
                  </a:cubicBezTo>
                  <a:cubicBezTo>
                    <a:pt x="59" y="24"/>
                    <a:pt x="59" y="24"/>
                    <a:pt x="59" y="24"/>
                  </a:cubicBezTo>
                  <a:cubicBezTo>
                    <a:pt x="59" y="12"/>
                    <a:pt x="59" y="12"/>
                    <a:pt x="59" y="12"/>
                  </a:cubicBezTo>
                  <a:cubicBezTo>
                    <a:pt x="71" y="12"/>
                    <a:pt x="71" y="12"/>
                    <a:pt x="71" y="12"/>
                  </a:cubicBezTo>
                  <a:cubicBezTo>
                    <a:pt x="71" y="13"/>
                    <a:pt x="71" y="13"/>
                    <a:pt x="71" y="13"/>
                  </a:cubicBezTo>
                  <a:cubicBezTo>
                    <a:pt x="72" y="17"/>
                    <a:pt x="76" y="19"/>
                    <a:pt x="80" y="19"/>
                  </a:cubicBezTo>
                  <a:cubicBezTo>
                    <a:pt x="86" y="19"/>
                    <a:pt x="90" y="15"/>
                    <a:pt x="90" y="10"/>
                  </a:cubicBezTo>
                  <a:cubicBezTo>
                    <a:pt x="90" y="4"/>
                    <a:pt x="86" y="0"/>
                    <a:pt x="80" y="0"/>
                  </a:cubicBezTo>
                  <a:cubicBezTo>
                    <a:pt x="76" y="0"/>
                    <a:pt x="72" y="3"/>
                    <a:pt x="71" y="6"/>
                  </a:cubicBezTo>
                  <a:cubicBezTo>
                    <a:pt x="71" y="7"/>
                    <a:pt x="71" y="7"/>
                    <a:pt x="71" y="7"/>
                  </a:cubicBezTo>
                  <a:cubicBezTo>
                    <a:pt x="43" y="7"/>
                    <a:pt x="43" y="7"/>
                    <a:pt x="43" y="7"/>
                  </a:cubicBezTo>
                  <a:cubicBezTo>
                    <a:pt x="42" y="6"/>
                    <a:pt x="42" y="6"/>
                    <a:pt x="42" y="6"/>
                  </a:cubicBezTo>
                  <a:cubicBezTo>
                    <a:pt x="41" y="3"/>
                    <a:pt x="37" y="0"/>
                    <a:pt x="33" y="0"/>
                  </a:cubicBezTo>
                  <a:cubicBezTo>
                    <a:pt x="28" y="0"/>
                    <a:pt x="24" y="4"/>
                    <a:pt x="24" y="10"/>
                  </a:cubicBezTo>
                  <a:cubicBezTo>
                    <a:pt x="24" y="15"/>
                    <a:pt x="28" y="19"/>
                    <a:pt x="33" y="19"/>
                  </a:cubicBezTo>
                  <a:cubicBezTo>
                    <a:pt x="37" y="19"/>
                    <a:pt x="41" y="17"/>
                    <a:pt x="42" y="13"/>
                  </a:cubicBezTo>
                  <a:cubicBezTo>
                    <a:pt x="43" y="12"/>
                    <a:pt x="43" y="12"/>
                    <a:pt x="43" y="12"/>
                  </a:cubicBezTo>
                  <a:cubicBezTo>
                    <a:pt x="54" y="12"/>
                    <a:pt x="54" y="12"/>
                    <a:pt x="54" y="12"/>
                  </a:cubicBezTo>
                  <a:cubicBezTo>
                    <a:pt x="54" y="24"/>
                    <a:pt x="54" y="24"/>
                    <a:pt x="54" y="24"/>
                  </a:cubicBezTo>
                  <a:cubicBezTo>
                    <a:pt x="53" y="25"/>
                    <a:pt x="53" y="25"/>
                    <a:pt x="53" y="25"/>
                  </a:cubicBezTo>
                  <a:cubicBezTo>
                    <a:pt x="49" y="25"/>
                    <a:pt x="45" y="28"/>
                    <a:pt x="43" y="31"/>
                  </a:cubicBezTo>
                  <a:cubicBezTo>
                    <a:pt x="42" y="32"/>
                    <a:pt x="42" y="32"/>
                    <a:pt x="42" y="32"/>
                  </a:cubicBezTo>
                  <a:cubicBezTo>
                    <a:pt x="42" y="32"/>
                    <a:pt x="42" y="32"/>
                    <a:pt x="42" y="32"/>
                  </a:cubicBezTo>
                  <a:cubicBezTo>
                    <a:pt x="25" y="35"/>
                    <a:pt x="12" y="50"/>
                    <a:pt x="12" y="67"/>
                  </a:cubicBezTo>
                  <a:cubicBezTo>
                    <a:pt x="12" y="69"/>
                    <a:pt x="12" y="69"/>
                    <a:pt x="12" y="69"/>
                  </a:cubicBezTo>
                  <a:cubicBezTo>
                    <a:pt x="10" y="69"/>
                    <a:pt x="10" y="69"/>
                    <a:pt x="10" y="69"/>
                  </a:cubicBezTo>
                  <a:cubicBezTo>
                    <a:pt x="5" y="69"/>
                    <a:pt x="0" y="73"/>
                    <a:pt x="0" y="78"/>
                  </a:cubicBezTo>
                  <a:cubicBezTo>
                    <a:pt x="0" y="84"/>
                    <a:pt x="5" y="88"/>
                    <a:pt x="10" y="88"/>
                  </a:cubicBezTo>
                  <a:cubicBezTo>
                    <a:pt x="32" y="88"/>
                    <a:pt x="32" y="88"/>
                    <a:pt x="32" y="88"/>
                  </a:cubicBezTo>
                  <a:cubicBezTo>
                    <a:pt x="38" y="88"/>
                    <a:pt x="42" y="84"/>
                    <a:pt x="42" y="78"/>
                  </a:cubicBezTo>
                  <a:cubicBezTo>
                    <a:pt x="42" y="73"/>
                    <a:pt x="38" y="69"/>
                    <a:pt x="32" y="69"/>
                  </a:cubicBezTo>
                  <a:cubicBezTo>
                    <a:pt x="31" y="69"/>
                    <a:pt x="31" y="69"/>
                    <a:pt x="31" y="69"/>
                  </a:cubicBezTo>
                  <a:cubicBezTo>
                    <a:pt x="31" y="67"/>
                    <a:pt x="31" y="67"/>
                    <a:pt x="31" y="67"/>
                  </a:cubicBezTo>
                  <a:cubicBezTo>
                    <a:pt x="31" y="63"/>
                    <a:pt x="33" y="59"/>
                    <a:pt x="36" y="56"/>
                  </a:cubicBezTo>
                  <a:cubicBezTo>
                    <a:pt x="37" y="54"/>
                    <a:pt x="40" y="53"/>
                    <a:pt x="42" y="52"/>
                  </a:cubicBezTo>
                  <a:cubicBezTo>
                    <a:pt x="43" y="52"/>
                    <a:pt x="43" y="52"/>
                    <a:pt x="43" y="52"/>
                  </a:cubicBezTo>
                  <a:cubicBezTo>
                    <a:pt x="44" y="52"/>
                    <a:pt x="44" y="52"/>
                    <a:pt x="44" y="52"/>
                  </a:cubicBezTo>
                  <a:cubicBezTo>
                    <a:pt x="47" y="56"/>
                    <a:pt x="52" y="58"/>
                    <a:pt x="57" y="58"/>
                  </a:cubicBezTo>
                  <a:cubicBezTo>
                    <a:pt x="62" y="58"/>
                    <a:pt x="67" y="56"/>
                    <a:pt x="70" y="52"/>
                  </a:cubicBezTo>
                  <a:cubicBezTo>
                    <a:pt x="71" y="51"/>
                    <a:pt x="71" y="51"/>
                    <a:pt x="71" y="51"/>
                  </a:cubicBezTo>
                  <a:cubicBezTo>
                    <a:pt x="103" y="51"/>
                    <a:pt x="103" y="51"/>
                    <a:pt x="103" y="51"/>
                  </a:cubicBezTo>
                  <a:cubicBezTo>
                    <a:pt x="105" y="51"/>
                    <a:pt x="106" y="50"/>
                    <a:pt x="106" y="49"/>
                  </a:cubicBezTo>
                  <a:cubicBezTo>
                    <a:pt x="106" y="34"/>
                    <a:pt x="106" y="34"/>
                    <a:pt x="106" y="34"/>
                  </a:cubicBezTo>
                  <a:cubicBezTo>
                    <a:pt x="106" y="33"/>
                    <a:pt x="105" y="32"/>
                    <a:pt x="103" y="32"/>
                  </a:cubicBezTo>
                  <a:close/>
                  <a:moveTo>
                    <a:pt x="80" y="5"/>
                  </a:moveTo>
                  <a:cubicBezTo>
                    <a:pt x="83" y="5"/>
                    <a:pt x="85" y="7"/>
                    <a:pt x="85" y="10"/>
                  </a:cubicBezTo>
                  <a:cubicBezTo>
                    <a:pt x="85" y="13"/>
                    <a:pt x="83" y="15"/>
                    <a:pt x="80" y="15"/>
                  </a:cubicBezTo>
                  <a:cubicBezTo>
                    <a:pt x="77" y="15"/>
                    <a:pt x="75" y="13"/>
                    <a:pt x="75" y="10"/>
                  </a:cubicBezTo>
                  <a:cubicBezTo>
                    <a:pt x="75" y="7"/>
                    <a:pt x="77" y="5"/>
                    <a:pt x="80" y="5"/>
                  </a:cubicBezTo>
                  <a:close/>
                  <a:moveTo>
                    <a:pt x="33" y="15"/>
                  </a:moveTo>
                  <a:cubicBezTo>
                    <a:pt x="30" y="15"/>
                    <a:pt x="28" y="13"/>
                    <a:pt x="28" y="10"/>
                  </a:cubicBezTo>
                  <a:cubicBezTo>
                    <a:pt x="28" y="7"/>
                    <a:pt x="30" y="5"/>
                    <a:pt x="33" y="5"/>
                  </a:cubicBezTo>
                  <a:cubicBezTo>
                    <a:pt x="36" y="5"/>
                    <a:pt x="38" y="7"/>
                    <a:pt x="38" y="10"/>
                  </a:cubicBezTo>
                  <a:cubicBezTo>
                    <a:pt x="38" y="13"/>
                    <a:pt x="36" y="15"/>
                    <a:pt x="33" y="15"/>
                  </a:cubicBezTo>
                  <a:close/>
                  <a:moveTo>
                    <a:pt x="32" y="74"/>
                  </a:moveTo>
                  <a:cubicBezTo>
                    <a:pt x="35" y="74"/>
                    <a:pt x="37" y="76"/>
                    <a:pt x="37" y="78"/>
                  </a:cubicBezTo>
                  <a:cubicBezTo>
                    <a:pt x="37" y="81"/>
                    <a:pt x="35" y="83"/>
                    <a:pt x="32" y="83"/>
                  </a:cubicBezTo>
                  <a:cubicBezTo>
                    <a:pt x="10" y="83"/>
                    <a:pt x="10" y="83"/>
                    <a:pt x="10" y="83"/>
                  </a:cubicBezTo>
                  <a:cubicBezTo>
                    <a:pt x="7" y="83"/>
                    <a:pt x="5" y="81"/>
                    <a:pt x="5" y="78"/>
                  </a:cubicBezTo>
                  <a:cubicBezTo>
                    <a:pt x="5" y="76"/>
                    <a:pt x="7" y="74"/>
                    <a:pt x="10" y="74"/>
                  </a:cubicBezTo>
                  <a:lnTo>
                    <a:pt x="32" y="74"/>
                  </a:lnTo>
                  <a:close/>
                  <a:moveTo>
                    <a:pt x="40" y="48"/>
                  </a:moveTo>
                  <a:cubicBezTo>
                    <a:pt x="37" y="49"/>
                    <a:pt x="34" y="51"/>
                    <a:pt x="32" y="53"/>
                  </a:cubicBezTo>
                  <a:cubicBezTo>
                    <a:pt x="29" y="56"/>
                    <a:pt x="26" y="62"/>
                    <a:pt x="26" y="67"/>
                  </a:cubicBezTo>
                  <a:cubicBezTo>
                    <a:pt x="26" y="69"/>
                    <a:pt x="26" y="69"/>
                    <a:pt x="26" y="69"/>
                  </a:cubicBezTo>
                  <a:cubicBezTo>
                    <a:pt x="16" y="69"/>
                    <a:pt x="16" y="69"/>
                    <a:pt x="16" y="69"/>
                  </a:cubicBezTo>
                  <a:cubicBezTo>
                    <a:pt x="16" y="67"/>
                    <a:pt x="16" y="67"/>
                    <a:pt x="16" y="67"/>
                  </a:cubicBezTo>
                  <a:cubicBezTo>
                    <a:pt x="16" y="59"/>
                    <a:pt x="19" y="51"/>
                    <a:pt x="25" y="45"/>
                  </a:cubicBezTo>
                  <a:cubicBezTo>
                    <a:pt x="29" y="42"/>
                    <a:pt x="33" y="39"/>
                    <a:pt x="38" y="38"/>
                  </a:cubicBezTo>
                  <a:cubicBezTo>
                    <a:pt x="40" y="37"/>
                    <a:pt x="40" y="37"/>
                    <a:pt x="40" y="37"/>
                  </a:cubicBezTo>
                  <a:cubicBezTo>
                    <a:pt x="40" y="39"/>
                    <a:pt x="40" y="39"/>
                    <a:pt x="40" y="39"/>
                  </a:cubicBezTo>
                  <a:cubicBezTo>
                    <a:pt x="40" y="40"/>
                    <a:pt x="40" y="41"/>
                    <a:pt x="40" y="41"/>
                  </a:cubicBezTo>
                  <a:cubicBezTo>
                    <a:pt x="40" y="43"/>
                    <a:pt x="40" y="45"/>
                    <a:pt x="40" y="46"/>
                  </a:cubicBezTo>
                  <a:cubicBezTo>
                    <a:pt x="41" y="47"/>
                    <a:pt x="41" y="47"/>
                    <a:pt x="41" y="47"/>
                  </a:cubicBezTo>
                  <a:lnTo>
                    <a:pt x="40" y="48"/>
                  </a:lnTo>
                  <a:close/>
                  <a:moveTo>
                    <a:pt x="57" y="54"/>
                  </a:moveTo>
                  <a:cubicBezTo>
                    <a:pt x="50" y="54"/>
                    <a:pt x="44" y="48"/>
                    <a:pt x="44" y="41"/>
                  </a:cubicBezTo>
                  <a:cubicBezTo>
                    <a:pt x="44" y="34"/>
                    <a:pt x="50" y="29"/>
                    <a:pt x="57" y="29"/>
                  </a:cubicBezTo>
                  <a:cubicBezTo>
                    <a:pt x="64" y="29"/>
                    <a:pt x="69" y="34"/>
                    <a:pt x="69" y="41"/>
                  </a:cubicBezTo>
                  <a:cubicBezTo>
                    <a:pt x="69" y="48"/>
                    <a:pt x="64" y="54"/>
                    <a:pt x="57" y="54"/>
                  </a:cubicBezTo>
                  <a:close/>
                  <a:moveTo>
                    <a:pt x="101" y="46"/>
                  </a:moveTo>
                  <a:cubicBezTo>
                    <a:pt x="73" y="46"/>
                    <a:pt x="73" y="46"/>
                    <a:pt x="73" y="46"/>
                  </a:cubicBezTo>
                  <a:cubicBezTo>
                    <a:pt x="74" y="45"/>
                    <a:pt x="74" y="45"/>
                    <a:pt x="74" y="45"/>
                  </a:cubicBezTo>
                  <a:cubicBezTo>
                    <a:pt x="74" y="44"/>
                    <a:pt x="74" y="42"/>
                    <a:pt x="74" y="41"/>
                  </a:cubicBezTo>
                  <a:cubicBezTo>
                    <a:pt x="74" y="40"/>
                    <a:pt x="74" y="39"/>
                    <a:pt x="74" y="38"/>
                  </a:cubicBezTo>
                  <a:cubicBezTo>
                    <a:pt x="73" y="36"/>
                    <a:pt x="73" y="36"/>
                    <a:pt x="73" y="36"/>
                  </a:cubicBezTo>
                  <a:cubicBezTo>
                    <a:pt x="101" y="36"/>
                    <a:pt x="101" y="36"/>
                    <a:pt x="101" y="36"/>
                  </a:cubicBezTo>
                  <a:lnTo>
                    <a:pt x="101"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1" name="Freeform 91"/>
            <p:cNvSpPr>
              <a:spLocks noEditPoints="1"/>
            </p:cNvSpPr>
            <p:nvPr/>
          </p:nvSpPr>
          <p:spPr bwMode="auto">
            <a:xfrm>
              <a:off x="2226" y="1741"/>
              <a:ext cx="135" cy="133"/>
            </a:xfrm>
            <a:custGeom>
              <a:avLst/>
              <a:gdLst>
                <a:gd name="T0" fmla="*/ 54 w 57"/>
                <a:gd name="T1" fmla="*/ 0 h 56"/>
                <a:gd name="T2" fmla="*/ 3 w 57"/>
                <a:gd name="T3" fmla="*/ 0 h 56"/>
                <a:gd name="T4" fmla="*/ 0 w 57"/>
                <a:gd name="T5" fmla="*/ 2 h 56"/>
                <a:gd name="T6" fmla="*/ 0 w 57"/>
                <a:gd name="T7" fmla="*/ 54 h 56"/>
                <a:gd name="T8" fmla="*/ 3 w 57"/>
                <a:gd name="T9" fmla="*/ 56 h 56"/>
                <a:gd name="T10" fmla="*/ 54 w 57"/>
                <a:gd name="T11" fmla="*/ 56 h 56"/>
                <a:gd name="T12" fmla="*/ 57 w 57"/>
                <a:gd name="T13" fmla="*/ 54 h 56"/>
                <a:gd name="T14" fmla="*/ 57 w 57"/>
                <a:gd name="T15" fmla="*/ 2 h 56"/>
                <a:gd name="T16" fmla="*/ 54 w 57"/>
                <a:gd name="T17" fmla="*/ 0 h 56"/>
                <a:gd name="T18" fmla="*/ 52 w 57"/>
                <a:gd name="T19" fmla="*/ 52 h 56"/>
                <a:gd name="T20" fmla="*/ 5 w 57"/>
                <a:gd name="T21" fmla="*/ 52 h 56"/>
                <a:gd name="T22" fmla="*/ 5 w 57"/>
                <a:gd name="T23" fmla="*/ 4 h 56"/>
                <a:gd name="T24" fmla="*/ 52 w 57"/>
                <a:gd name="T25" fmla="*/ 4 h 56"/>
                <a:gd name="T26" fmla="*/ 52 w 57"/>
                <a:gd name="T27" fmla="*/ 5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 h="56">
                  <a:moveTo>
                    <a:pt x="54" y="0"/>
                  </a:moveTo>
                  <a:cubicBezTo>
                    <a:pt x="3" y="0"/>
                    <a:pt x="3" y="0"/>
                    <a:pt x="3" y="0"/>
                  </a:cubicBezTo>
                  <a:cubicBezTo>
                    <a:pt x="1" y="0"/>
                    <a:pt x="0" y="1"/>
                    <a:pt x="0" y="2"/>
                  </a:cubicBezTo>
                  <a:cubicBezTo>
                    <a:pt x="0" y="54"/>
                    <a:pt x="0" y="54"/>
                    <a:pt x="0" y="54"/>
                  </a:cubicBezTo>
                  <a:cubicBezTo>
                    <a:pt x="0" y="55"/>
                    <a:pt x="1" y="56"/>
                    <a:pt x="3" y="56"/>
                  </a:cubicBezTo>
                  <a:cubicBezTo>
                    <a:pt x="54" y="56"/>
                    <a:pt x="54" y="56"/>
                    <a:pt x="54" y="56"/>
                  </a:cubicBezTo>
                  <a:cubicBezTo>
                    <a:pt x="56" y="56"/>
                    <a:pt x="57" y="55"/>
                    <a:pt x="57" y="54"/>
                  </a:cubicBezTo>
                  <a:cubicBezTo>
                    <a:pt x="57" y="2"/>
                    <a:pt x="57" y="2"/>
                    <a:pt x="57" y="2"/>
                  </a:cubicBezTo>
                  <a:cubicBezTo>
                    <a:pt x="57" y="1"/>
                    <a:pt x="56" y="0"/>
                    <a:pt x="54" y="0"/>
                  </a:cubicBezTo>
                  <a:close/>
                  <a:moveTo>
                    <a:pt x="52" y="52"/>
                  </a:moveTo>
                  <a:cubicBezTo>
                    <a:pt x="5" y="52"/>
                    <a:pt x="5" y="52"/>
                    <a:pt x="5" y="52"/>
                  </a:cubicBezTo>
                  <a:cubicBezTo>
                    <a:pt x="5" y="4"/>
                    <a:pt x="5" y="4"/>
                    <a:pt x="5" y="4"/>
                  </a:cubicBezTo>
                  <a:cubicBezTo>
                    <a:pt x="52" y="4"/>
                    <a:pt x="52" y="4"/>
                    <a:pt x="52" y="4"/>
                  </a:cubicBezTo>
                  <a:lnTo>
                    <a:pt x="52"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2" name="Freeform 92"/>
            <p:cNvSpPr>
              <a:spLocks noEditPoints="1"/>
            </p:cNvSpPr>
            <p:nvPr/>
          </p:nvSpPr>
          <p:spPr bwMode="auto">
            <a:xfrm>
              <a:off x="2174" y="1705"/>
              <a:ext cx="303" cy="303"/>
            </a:xfrm>
            <a:custGeom>
              <a:avLst/>
              <a:gdLst>
                <a:gd name="T0" fmla="*/ 124 w 128"/>
                <a:gd name="T1" fmla="*/ 7 h 128"/>
                <a:gd name="T2" fmla="*/ 124 w 128"/>
                <a:gd name="T3" fmla="*/ 2 h 128"/>
                <a:gd name="T4" fmla="*/ 122 w 128"/>
                <a:gd name="T5" fmla="*/ 0 h 128"/>
                <a:gd name="T6" fmla="*/ 120 w 128"/>
                <a:gd name="T7" fmla="*/ 2 h 128"/>
                <a:gd name="T8" fmla="*/ 120 w 128"/>
                <a:gd name="T9" fmla="*/ 7 h 128"/>
                <a:gd name="T10" fmla="*/ 112 w 128"/>
                <a:gd name="T11" fmla="*/ 7 h 128"/>
                <a:gd name="T12" fmla="*/ 112 w 128"/>
                <a:gd name="T13" fmla="*/ 2 h 128"/>
                <a:gd name="T14" fmla="*/ 110 w 128"/>
                <a:gd name="T15" fmla="*/ 0 h 128"/>
                <a:gd name="T16" fmla="*/ 108 w 128"/>
                <a:gd name="T17" fmla="*/ 2 h 128"/>
                <a:gd name="T18" fmla="*/ 108 w 128"/>
                <a:gd name="T19" fmla="*/ 7 h 128"/>
                <a:gd name="T20" fmla="*/ 104 w 128"/>
                <a:gd name="T21" fmla="*/ 7 h 128"/>
                <a:gd name="T22" fmla="*/ 104 w 128"/>
                <a:gd name="T23" fmla="*/ 13 h 128"/>
                <a:gd name="T24" fmla="*/ 113 w 128"/>
                <a:gd name="T25" fmla="*/ 25 h 128"/>
                <a:gd name="T26" fmla="*/ 114 w 128"/>
                <a:gd name="T27" fmla="*/ 25 h 128"/>
                <a:gd name="T28" fmla="*/ 114 w 128"/>
                <a:gd name="T29" fmla="*/ 76 h 128"/>
                <a:gd name="T30" fmla="*/ 104 w 128"/>
                <a:gd name="T31" fmla="*/ 86 h 128"/>
                <a:gd name="T32" fmla="*/ 94 w 128"/>
                <a:gd name="T33" fmla="*/ 76 h 128"/>
                <a:gd name="T34" fmla="*/ 94 w 128"/>
                <a:gd name="T35" fmla="*/ 2 h 128"/>
                <a:gd name="T36" fmla="*/ 91 w 128"/>
                <a:gd name="T37" fmla="*/ 0 h 128"/>
                <a:gd name="T38" fmla="*/ 10 w 128"/>
                <a:gd name="T39" fmla="*/ 0 h 128"/>
                <a:gd name="T40" fmla="*/ 7 w 128"/>
                <a:gd name="T41" fmla="*/ 2 h 128"/>
                <a:gd name="T42" fmla="*/ 7 w 128"/>
                <a:gd name="T43" fmla="*/ 109 h 128"/>
                <a:gd name="T44" fmla="*/ 2 w 128"/>
                <a:gd name="T45" fmla="*/ 109 h 128"/>
                <a:gd name="T46" fmla="*/ 0 w 128"/>
                <a:gd name="T47" fmla="*/ 111 h 128"/>
                <a:gd name="T48" fmla="*/ 0 w 128"/>
                <a:gd name="T49" fmla="*/ 126 h 128"/>
                <a:gd name="T50" fmla="*/ 2 w 128"/>
                <a:gd name="T51" fmla="*/ 128 h 128"/>
                <a:gd name="T52" fmla="*/ 99 w 128"/>
                <a:gd name="T53" fmla="*/ 128 h 128"/>
                <a:gd name="T54" fmla="*/ 101 w 128"/>
                <a:gd name="T55" fmla="*/ 126 h 128"/>
                <a:gd name="T56" fmla="*/ 101 w 128"/>
                <a:gd name="T57" fmla="*/ 111 h 128"/>
                <a:gd name="T58" fmla="*/ 99 w 128"/>
                <a:gd name="T59" fmla="*/ 109 h 128"/>
                <a:gd name="T60" fmla="*/ 94 w 128"/>
                <a:gd name="T61" fmla="*/ 109 h 128"/>
                <a:gd name="T62" fmla="*/ 94 w 128"/>
                <a:gd name="T63" fmla="*/ 87 h 128"/>
                <a:gd name="T64" fmla="*/ 96 w 128"/>
                <a:gd name="T65" fmla="*/ 89 h 128"/>
                <a:gd name="T66" fmla="*/ 104 w 128"/>
                <a:gd name="T67" fmla="*/ 91 h 128"/>
                <a:gd name="T68" fmla="*/ 118 w 128"/>
                <a:gd name="T69" fmla="*/ 76 h 128"/>
                <a:gd name="T70" fmla="*/ 118 w 128"/>
                <a:gd name="T71" fmla="*/ 25 h 128"/>
                <a:gd name="T72" fmla="*/ 119 w 128"/>
                <a:gd name="T73" fmla="*/ 25 h 128"/>
                <a:gd name="T74" fmla="*/ 128 w 128"/>
                <a:gd name="T75" fmla="*/ 13 h 128"/>
                <a:gd name="T76" fmla="*/ 128 w 128"/>
                <a:gd name="T77" fmla="*/ 7 h 128"/>
                <a:gd name="T78" fmla="*/ 124 w 128"/>
                <a:gd name="T79" fmla="*/ 7 h 128"/>
                <a:gd name="T80" fmla="*/ 12 w 128"/>
                <a:gd name="T81" fmla="*/ 5 h 128"/>
                <a:gd name="T82" fmla="*/ 89 w 128"/>
                <a:gd name="T83" fmla="*/ 5 h 128"/>
                <a:gd name="T84" fmla="*/ 89 w 128"/>
                <a:gd name="T85" fmla="*/ 109 h 128"/>
                <a:gd name="T86" fmla="*/ 12 w 128"/>
                <a:gd name="T87" fmla="*/ 109 h 128"/>
                <a:gd name="T88" fmla="*/ 12 w 128"/>
                <a:gd name="T89" fmla="*/ 5 h 128"/>
                <a:gd name="T90" fmla="*/ 96 w 128"/>
                <a:gd name="T91" fmla="*/ 113 h 128"/>
                <a:gd name="T92" fmla="*/ 96 w 128"/>
                <a:gd name="T93" fmla="*/ 123 h 128"/>
                <a:gd name="T94" fmla="*/ 5 w 128"/>
                <a:gd name="T95" fmla="*/ 123 h 128"/>
                <a:gd name="T96" fmla="*/ 5 w 128"/>
                <a:gd name="T97" fmla="*/ 113 h 128"/>
                <a:gd name="T98" fmla="*/ 96 w 128"/>
                <a:gd name="T99" fmla="*/ 113 h 128"/>
                <a:gd name="T100" fmla="*/ 123 w 128"/>
                <a:gd name="T101" fmla="*/ 13 h 128"/>
                <a:gd name="T102" fmla="*/ 116 w 128"/>
                <a:gd name="T103" fmla="*/ 21 h 128"/>
                <a:gd name="T104" fmla="*/ 108 w 128"/>
                <a:gd name="T105" fmla="*/ 13 h 128"/>
                <a:gd name="T106" fmla="*/ 108 w 128"/>
                <a:gd name="T107" fmla="*/ 12 h 128"/>
                <a:gd name="T108" fmla="*/ 124 w 128"/>
                <a:gd name="T109" fmla="*/ 12 h 128"/>
                <a:gd name="T110" fmla="*/ 123 w 128"/>
                <a:gd name="T111" fmla="*/ 1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8" h="128">
                  <a:moveTo>
                    <a:pt x="124" y="7"/>
                  </a:moveTo>
                  <a:cubicBezTo>
                    <a:pt x="124" y="2"/>
                    <a:pt x="124" y="2"/>
                    <a:pt x="124" y="2"/>
                  </a:cubicBezTo>
                  <a:cubicBezTo>
                    <a:pt x="124" y="1"/>
                    <a:pt x="123" y="0"/>
                    <a:pt x="122" y="0"/>
                  </a:cubicBezTo>
                  <a:cubicBezTo>
                    <a:pt x="121" y="0"/>
                    <a:pt x="120" y="1"/>
                    <a:pt x="120" y="2"/>
                  </a:cubicBezTo>
                  <a:cubicBezTo>
                    <a:pt x="120" y="7"/>
                    <a:pt x="120" y="7"/>
                    <a:pt x="120" y="7"/>
                  </a:cubicBezTo>
                  <a:cubicBezTo>
                    <a:pt x="112" y="7"/>
                    <a:pt x="112" y="7"/>
                    <a:pt x="112" y="7"/>
                  </a:cubicBezTo>
                  <a:cubicBezTo>
                    <a:pt x="112" y="2"/>
                    <a:pt x="112" y="2"/>
                    <a:pt x="112" y="2"/>
                  </a:cubicBezTo>
                  <a:cubicBezTo>
                    <a:pt x="112" y="1"/>
                    <a:pt x="111" y="0"/>
                    <a:pt x="110" y="0"/>
                  </a:cubicBezTo>
                  <a:cubicBezTo>
                    <a:pt x="109" y="0"/>
                    <a:pt x="108" y="1"/>
                    <a:pt x="108" y="2"/>
                  </a:cubicBezTo>
                  <a:cubicBezTo>
                    <a:pt x="108" y="7"/>
                    <a:pt x="108" y="7"/>
                    <a:pt x="108" y="7"/>
                  </a:cubicBezTo>
                  <a:cubicBezTo>
                    <a:pt x="104" y="7"/>
                    <a:pt x="104" y="7"/>
                    <a:pt x="104" y="7"/>
                  </a:cubicBezTo>
                  <a:cubicBezTo>
                    <a:pt x="104" y="13"/>
                    <a:pt x="104" y="13"/>
                    <a:pt x="104" y="13"/>
                  </a:cubicBezTo>
                  <a:cubicBezTo>
                    <a:pt x="104" y="18"/>
                    <a:pt x="107" y="23"/>
                    <a:pt x="113" y="25"/>
                  </a:cubicBezTo>
                  <a:cubicBezTo>
                    <a:pt x="114" y="25"/>
                    <a:pt x="114" y="25"/>
                    <a:pt x="114" y="25"/>
                  </a:cubicBezTo>
                  <a:cubicBezTo>
                    <a:pt x="114" y="76"/>
                    <a:pt x="114" y="76"/>
                    <a:pt x="114" y="76"/>
                  </a:cubicBezTo>
                  <a:cubicBezTo>
                    <a:pt x="114" y="82"/>
                    <a:pt x="109" y="86"/>
                    <a:pt x="104" y="86"/>
                  </a:cubicBezTo>
                  <a:cubicBezTo>
                    <a:pt x="98" y="86"/>
                    <a:pt x="94" y="82"/>
                    <a:pt x="94" y="76"/>
                  </a:cubicBezTo>
                  <a:cubicBezTo>
                    <a:pt x="94" y="2"/>
                    <a:pt x="94" y="2"/>
                    <a:pt x="94" y="2"/>
                  </a:cubicBezTo>
                  <a:cubicBezTo>
                    <a:pt x="94" y="1"/>
                    <a:pt x="93" y="0"/>
                    <a:pt x="91" y="0"/>
                  </a:cubicBezTo>
                  <a:cubicBezTo>
                    <a:pt x="10" y="0"/>
                    <a:pt x="10" y="0"/>
                    <a:pt x="10" y="0"/>
                  </a:cubicBezTo>
                  <a:cubicBezTo>
                    <a:pt x="8" y="0"/>
                    <a:pt x="7" y="1"/>
                    <a:pt x="7" y="2"/>
                  </a:cubicBezTo>
                  <a:cubicBezTo>
                    <a:pt x="7" y="109"/>
                    <a:pt x="7" y="109"/>
                    <a:pt x="7" y="109"/>
                  </a:cubicBezTo>
                  <a:cubicBezTo>
                    <a:pt x="2" y="109"/>
                    <a:pt x="2" y="109"/>
                    <a:pt x="2" y="109"/>
                  </a:cubicBezTo>
                  <a:cubicBezTo>
                    <a:pt x="1" y="109"/>
                    <a:pt x="0" y="110"/>
                    <a:pt x="0" y="111"/>
                  </a:cubicBezTo>
                  <a:cubicBezTo>
                    <a:pt x="0" y="126"/>
                    <a:pt x="0" y="126"/>
                    <a:pt x="0" y="126"/>
                  </a:cubicBezTo>
                  <a:cubicBezTo>
                    <a:pt x="0" y="127"/>
                    <a:pt x="1" y="128"/>
                    <a:pt x="2" y="128"/>
                  </a:cubicBezTo>
                  <a:cubicBezTo>
                    <a:pt x="99" y="128"/>
                    <a:pt x="99" y="128"/>
                    <a:pt x="99" y="128"/>
                  </a:cubicBezTo>
                  <a:cubicBezTo>
                    <a:pt x="100" y="128"/>
                    <a:pt x="101" y="127"/>
                    <a:pt x="101" y="126"/>
                  </a:cubicBezTo>
                  <a:cubicBezTo>
                    <a:pt x="101" y="111"/>
                    <a:pt x="101" y="111"/>
                    <a:pt x="101" y="111"/>
                  </a:cubicBezTo>
                  <a:cubicBezTo>
                    <a:pt x="101" y="110"/>
                    <a:pt x="100" y="109"/>
                    <a:pt x="99" y="109"/>
                  </a:cubicBezTo>
                  <a:cubicBezTo>
                    <a:pt x="94" y="109"/>
                    <a:pt x="94" y="109"/>
                    <a:pt x="94" y="109"/>
                  </a:cubicBezTo>
                  <a:cubicBezTo>
                    <a:pt x="94" y="87"/>
                    <a:pt x="94" y="87"/>
                    <a:pt x="94" y="87"/>
                  </a:cubicBezTo>
                  <a:cubicBezTo>
                    <a:pt x="96" y="89"/>
                    <a:pt x="96" y="89"/>
                    <a:pt x="96" y="89"/>
                  </a:cubicBezTo>
                  <a:cubicBezTo>
                    <a:pt x="98" y="90"/>
                    <a:pt x="101" y="91"/>
                    <a:pt x="104" y="91"/>
                  </a:cubicBezTo>
                  <a:cubicBezTo>
                    <a:pt x="112" y="91"/>
                    <a:pt x="118" y="84"/>
                    <a:pt x="118" y="76"/>
                  </a:cubicBezTo>
                  <a:cubicBezTo>
                    <a:pt x="118" y="25"/>
                    <a:pt x="118" y="25"/>
                    <a:pt x="118" y="25"/>
                  </a:cubicBezTo>
                  <a:cubicBezTo>
                    <a:pt x="119" y="25"/>
                    <a:pt x="119" y="25"/>
                    <a:pt x="119" y="25"/>
                  </a:cubicBezTo>
                  <a:cubicBezTo>
                    <a:pt x="124" y="23"/>
                    <a:pt x="128" y="18"/>
                    <a:pt x="128" y="13"/>
                  </a:cubicBezTo>
                  <a:cubicBezTo>
                    <a:pt x="128" y="7"/>
                    <a:pt x="128" y="7"/>
                    <a:pt x="128" y="7"/>
                  </a:cubicBezTo>
                  <a:lnTo>
                    <a:pt x="124" y="7"/>
                  </a:lnTo>
                  <a:close/>
                  <a:moveTo>
                    <a:pt x="12" y="5"/>
                  </a:moveTo>
                  <a:cubicBezTo>
                    <a:pt x="89" y="5"/>
                    <a:pt x="89" y="5"/>
                    <a:pt x="89" y="5"/>
                  </a:cubicBezTo>
                  <a:cubicBezTo>
                    <a:pt x="89" y="109"/>
                    <a:pt x="89" y="109"/>
                    <a:pt x="89" y="109"/>
                  </a:cubicBezTo>
                  <a:cubicBezTo>
                    <a:pt x="12" y="109"/>
                    <a:pt x="12" y="109"/>
                    <a:pt x="12" y="109"/>
                  </a:cubicBezTo>
                  <a:lnTo>
                    <a:pt x="12" y="5"/>
                  </a:lnTo>
                  <a:close/>
                  <a:moveTo>
                    <a:pt x="96" y="113"/>
                  </a:moveTo>
                  <a:cubicBezTo>
                    <a:pt x="96" y="123"/>
                    <a:pt x="96" y="123"/>
                    <a:pt x="96" y="123"/>
                  </a:cubicBezTo>
                  <a:cubicBezTo>
                    <a:pt x="5" y="123"/>
                    <a:pt x="5" y="123"/>
                    <a:pt x="5" y="123"/>
                  </a:cubicBezTo>
                  <a:cubicBezTo>
                    <a:pt x="5" y="113"/>
                    <a:pt x="5" y="113"/>
                    <a:pt x="5" y="113"/>
                  </a:cubicBezTo>
                  <a:lnTo>
                    <a:pt x="96" y="113"/>
                  </a:lnTo>
                  <a:close/>
                  <a:moveTo>
                    <a:pt x="123" y="13"/>
                  </a:moveTo>
                  <a:cubicBezTo>
                    <a:pt x="123" y="17"/>
                    <a:pt x="120" y="21"/>
                    <a:pt x="116" y="21"/>
                  </a:cubicBezTo>
                  <a:cubicBezTo>
                    <a:pt x="112" y="21"/>
                    <a:pt x="109" y="17"/>
                    <a:pt x="108" y="13"/>
                  </a:cubicBezTo>
                  <a:cubicBezTo>
                    <a:pt x="108" y="12"/>
                    <a:pt x="108" y="12"/>
                    <a:pt x="108" y="12"/>
                  </a:cubicBezTo>
                  <a:cubicBezTo>
                    <a:pt x="124" y="12"/>
                    <a:pt x="124" y="12"/>
                    <a:pt x="124" y="12"/>
                  </a:cubicBezTo>
                  <a:lnTo>
                    <a:pt x="123" y="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3" name="Freeform 93"/>
            <p:cNvSpPr>
              <a:spLocks noEditPoints="1"/>
            </p:cNvSpPr>
            <p:nvPr/>
          </p:nvSpPr>
          <p:spPr bwMode="auto">
            <a:xfrm>
              <a:off x="1632" y="1741"/>
              <a:ext cx="135" cy="133"/>
            </a:xfrm>
            <a:custGeom>
              <a:avLst/>
              <a:gdLst>
                <a:gd name="T0" fmla="*/ 54 w 57"/>
                <a:gd name="T1" fmla="*/ 0 h 56"/>
                <a:gd name="T2" fmla="*/ 2 w 57"/>
                <a:gd name="T3" fmla="*/ 0 h 56"/>
                <a:gd name="T4" fmla="*/ 0 w 57"/>
                <a:gd name="T5" fmla="*/ 2 h 56"/>
                <a:gd name="T6" fmla="*/ 0 w 57"/>
                <a:gd name="T7" fmla="*/ 54 h 56"/>
                <a:gd name="T8" fmla="*/ 2 w 57"/>
                <a:gd name="T9" fmla="*/ 56 h 56"/>
                <a:gd name="T10" fmla="*/ 54 w 57"/>
                <a:gd name="T11" fmla="*/ 56 h 56"/>
                <a:gd name="T12" fmla="*/ 57 w 57"/>
                <a:gd name="T13" fmla="*/ 54 h 56"/>
                <a:gd name="T14" fmla="*/ 57 w 57"/>
                <a:gd name="T15" fmla="*/ 2 h 56"/>
                <a:gd name="T16" fmla="*/ 54 w 57"/>
                <a:gd name="T17" fmla="*/ 0 h 56"/>
                <a:gd name="T18" fmla="*/ 52 w 57"/>
                <a:gd name="T19" fmla="*/ 52 h 56"/>
                <a:gd name="T20" fmla="*/ 5 w 57"/>
                <a:gd name="T21" fmla="*/ 52 h 56"/>
                <a:gd name="T22" fmla="*/ 5 w 57"/>
                <a:gd name="T23" fmla="*/ 4 h 56"/>
                <a:gd name="T24" fmla="*/ 52 w 57"/>
                <a:gd name="T25" fmla="*/ 4 h 56"/>
                <a:gd name="T26" fmla="*/ 52 w 57"/>
                <a:gd name="T27" fmla="*/ 5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 h="56">
                  <a:moveTo>
                    <a:pt x="54" y="0"/>
                  </a:moveTo>
                  <a:cubicBezTo>
                    <a:pt x="2" y="0"/>
                    <a:pt x="2" y="0"/>
                    <a:pt x="2" y="0"/>
                  </a:cubicBezTo>
                  <a:cubicBezTo>
                    <a:pt x="1" y="0"/>
                    <a:pt x="0" y="1"/>
                    <a:pt x="0" y="2"/>
                  </a:cubicBezTo>
                  <a:cubicBezTo>
                    <a:pt x="0" y="54"/>
                    <a:pt x="0" y="54"/>
                    <a:pt x="0" y="54"/>
                  </a:cubicBezTo>
                  <a:cubicBezTo>
                    <a:pt x="0" y="55"/>
                    <a:pt x="1" y="56"/>
                    <a:pt x="2" y="56"/>
                  </a:cubicBezTo>
                  <a:cubicBezTo>
                    <a:pt x="54" y="56"/>
                    <a:pt x="54" y="56"/>
                    <a:pt x="54" y="56"/>
                  </a:cubicBezTo>
                  <a:cubicBezTo>
                    <a:pt x="56" y="56"/>
                    <a:pt x="57" y="55"/>
                    <a:pt x="57" y="54"/>
                  </a:cubicBezTo>
                  <a:cubicBezTo>
                    <a:pt x="57" y="2"/>
                    <a:pt x="57" y="2"/>
                    <a:pt x="57" y="2"/>
                  </a:cubicBezTo>
                  <a:cubicBezTo>
                    <a:pt x="57" y="1"/>
                    <a:pt x="56" y="0"/>
                    <a:pt x="54" y="0"/>
                  </a:cubicBezTo>
                  <a:close/>
                  <a:moveTo>
                    <a:pt x="52" y="52"/>
                  </a:moveTo>
                  <a:cubicBezTo>
                    <a:pt x="5" y="52"/>
                    <a:pt x="5" y="52"/>
                    <a:pt x="5" y="52"/>
                  </a:cubicBezTo>
                  <a:cubicBezTo>
                    <a:pt x="5" y="4"/>
                    <a:pt x="5" y="4"/>
                    <a:pt x="5" y="4"/>
                  </a:cubicBezTo>
                  <a:cubicBezTo>
                    <a:pt x="52" y="4"/>
                    <a:pt x="52" y="4"/>
                    <a:pt x="52" y="4"/>
                  </a:cubicBezTo>
                  <a:lnTo>
                    <a:pt x="52"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4" name="Freeform 94"/>
            <p:cNvSpPr>
              <a:spLocks noEditPoints="1"/>
            </p:cNvSpPr>
            <p:nvPr/>
          </p:nvSpPr>
          <p:spPr bwMode="auto">
            <a:xfrm>
              <a:off x="1580" y="1705"/>
              <a:ext cx="279" cy="303"/>
            </a:xfrm>
            <a:custGeom>
              <a:avLst/>
              <a:gdLst>
                <a:gd name="T0" fmla="*/ 97 w 118"/>
                <a:gd name="T1" fmla="*/ 15 h 128"/>
                <a:gd name="T2" fmla="*/ 95 w 118"/>
                <a:gd name="T3" fmla="*/ 15 h 128"/>
                <a:gd name="T4" fmla="*/ 93 w 118"/>
                <a:gd name="T5" fmla="*/ 15 h 128"/>
                <a:gd name="T6" fmla="*/ 93 w 118"/>
                <a:gd name="T7" fmla="*/ 2 h 128"/>
                <a:gd name="T8" fmla="*/ 91 w 118"/>
                <a:gd name="T9" fmla="*/ 0 h 128"/>
                <a:gd name="T10" fmla="*/ 10 w 118"/>
                <a:gd name="T11" fmla="*/ 0 h 128"/>
                <a:gd name="T12" fmla="*/ 7 w 118"/>
                <a:gd name="T13" fmla="*/ 2 h 128"/>
                <a:gd name="T14" fmla="*/ 7 w 118"/>
                <a:gd name="T15" fmla="*/ 109 h 128"/>
                <a:gd name="T16" fmla="*/ 2 w 118"/>
                <a:gd name="T17" fmla="*/ 109 h 128"/>
                <a:gd name="T18" fmla="*/ 0 w 118"/>
                <a:gd name="T19" fmla="*/ 111 h 128"/>
                <a:gd name="T20" fmla="*/ 0 w 118"/>
                <a:gd name="T21" fmla="*/ 126 h 128"/>
                <a:gd name="T22" fmla="*/ 2 w 118"/>
                <a:gd name="T23" fmla="*/ 128 h 128"/>
                <a:gd name="T24" fmla="*/ 99 w 118"/>
                <a:gd name="T25" fmla="*/ 128 h 128"/>
                <a:gd name="T26" fmla="*/ 101 w 118"/>
                <a:gd name="T27" fmla="*/ 126 h 128"/>
                <a:gd name="T28" fmla="*/ 101 w 118"/>
                <a:gd name="T29" fmla="*/ 111 h 128"/>
                <a:gd name="T30" fmla="*/ 99 w 118"/>
                <a:gd name="T31" fmla="*/ 109 h 128"/>
                <a:gd name="T32" fmla="*/ 93 w 118"/>
                <a:gd name="T33" fmla="*/ 109 h 128"/>
                <a:gd name="T34" fmla="*/ 93 w 118"/>
                <a:gd name="T35" fmla="*/ 87 h 128"/>
                <a:gd name="T36" fmla="*/ 96 w 118"/>
                <a:gd name="T37" fmla="*/ 89 h 128"/>
                <a:gd name="T38" fmla="*/ 103 w 118"/>
                <a:gd name="T39" fmla="*/ 91 h 128"/>
                <a:gd name="T40" fmla="*/ 118 w 118"/>
                <a:gd name="T41" fmla="*/ 76 h 128"/>
                <a:gd name="T42" fmla="*/ 118 w 118"/>
                <a:gd name="T43" fmla="*/ 36 h 128"/>
                <a:gd name="T44" fmla="*/ 97 w 118"/>
                <a:gd name="T45" fmla="*/ 15 h 128"/>
                <a:gd name="T46" fmla="*/ 12 w 118"/>
                <a:gd name="T47" fmla="*/ 5 h 128"/>
                <a:gd name="T48" fmla="*/ 89 w 118"/>
                <a:gd name="T49" fmla="*/ 5 h 128"/>
                <a:gd name="T50" fmla="*/ 89 w 118"/>
                <a:gd name="T51" fmla="*/ 109 h 128"/>
                <a:gd name="T52" fmla="*/ 12 w 118"/>
                <a:gd name="T53" fmla="*/ 109 h 128"/>
                <a:gd name="T54" fmla="*/ 12 w 118"/>
                <a:gd name="T55" fmla="*/ 5 h 128"/>
                <a:gd name="T56" fmla="*/ 96 w 118"/>
                <a:gd name="T57" fmla="*/ 113 h 128"/>
                <a:gd name="T58" fmla="*/ 96 w 118"/>
                <a:gd name="T59" fmla="*/ 123 h 128"/>
                <a:gd name="T60" fmla="*/ 4 w 118"/>
                <a:gd name="T61" fmla="*/ 123 h 128"/>
                <a:gd name="T62" fmla="*/ 4 w 118"/>
                <a:gd name="T63" fmla="*/ 113 h 128"/>
                <a:gd name="T64" fmla="*/ 96 w 118"/>
                <a:gd name="T65" fmla="*/ 113 h 128"/>
                <a:gd name="T66" fmla="*/ 114 w 118"/>
                <a:gd name="T67" fmla="*/ 76 h 128"/>
                <a:gd name="T68" fmla="*/ 103 w 118"/>
                <a:gd name="T69" fmla="*/ 86 h 128"/>
                <a:gd name="T70" fmla="*/ 93 w 118"/>
                <a:gd name="T71" fmla="*/ 76 h 128"/>
                <a:gd name="T72" fmla="*/ 93 w 118"/>
                <a:gd name="T73" fmla="*/ 20 h 128"/>
                <a:gd name="T74" fmla="*/ 95 w 118"/>
                <a:gd name="T75" fmla="*/ 20 h 128"/>
                <a:gd name="T76" fmla="*/ 97 w 118"/>
                <a:gd name="T77" fmla="*/ 19 h 128"/>
                <a:gd name="T78" fmla="*/ 114 w 118"/>
                <a:gd name="T79" fmla="*/ 36 h 128"/>
                <a:gd name="T80" fmla="*/ 114 w 118"/>
                <a:gd name="T81" fmla="*/ 7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8" h="128">
                  <a:moveTo>
                    <a:pt x="97" y="15"/>
                  </a:moveTo>
                  <a:cubicBezTo>
                    <a:pt x="97" y="15"/>
                    <a:pt x="96" y="15"/>
                    <a:pt x="95" y="15"/>
                  </a:cubicBezTo>
                  <a:cubicBezTo>
                    <a:pt x="93" y="15"/>
                    <a:pt x="93" y="15"/>
                    <a:pt x="93" y="15"/>
                  </a:cubicBezTo>
                  <a:cubicBezTo>
                    <a:pt x="93" y="2"/>
                    <a:pt x="93" y="2"/>
                    <a:pt x="93" y="2"/>
                  </a:cubicBezTo>
                  <a:cubicBezTo>
                    <a:pt x="93" y="1"/>
                    <a:pt x="92" y="0"/>
                    <a:pt x="91" y="0"/>
                  </a:cubicBezTo>
                  <a:cubicBezTo>
                    <a:pt x="10" y="0"/>
                    <a:pt x="10" y="0"/>
                    <a:pt x="10" y="0"/>
                  </a:cubicBezTo>
                  <a:cubicBezTo>
                    <a:pt x="8" y="0"/>
                    <a:pt x="7" y="1"/>
                    <a:pt x="7" y="2"/>
                  </a:cubicBezTo>
                  <a:cubicBezTo>
                    <a:pt x="7" y="109"/>
                    <a:pt x="7" y="109"/>
                    <a:pt x="7" y="109"/>
                  </a:cubicBezTo>
                  <a:cubicBezTo>
                    <a:pt x="2" y="109"/>
                    <a:pt x="2" y="109"/>
                    <a:pt x="2" y="109"/>
                  </a:cubicBezTo>
                  <a:cubicBezTo>
                    <a:pt x="1" y="109"/>
                    <a:pt x="0" y="110"/>
                    <a:pt x="0" y="111"/>
                  </a:cubicBezTo>
                  <a:cubicBezTo>
                    <a:pt x="0" y="126"/>
                    <a:pt x="0" y="126"/>
                    <a:pt x="0" y="126"/>
                  </a:cubicBezTo>
                  <a:cubicBezTo>
                    <a:pt x="0" y="127"/>
                    <a:pt x="1" y="128"/>
                    <a:pt x="2" y="128"/>
                  </a:cubicBezTo>
                  <a:cubicBezTo>
                    <a:pt x="99" y="128"/>
                    <a:pt x="99" y="128"/>
                    <a:pt x="99" y="128"/>
                  </a:cubicBezTo>
                  <a:cubicBezTo>
                    <a:pt x="100" y="128"/>
                    <a:pt x="101" y="127"/>
                    <a:pt x="101" y="126"/>
                  </a:cubicBezTo>
                  <a:cubicBezTo>
                    <a:pt x="101" y="111"/>
                    <a:pt x="101" y="111"/>
                    <a:pt x="101" y="111"/>
                  </a:cubicBezTo>
                  <a:cubicBezTo>
                    <a:pt x="101" y="110"/>
                    <a:pt x="100" y="109"/>
                    <a:pt x="99" y="109"/>
                  </a:cubicBezTo>
                  <a:cubicBezTo>
                    <a:pt x="93" y="109"/>
                    <a:pt x="93" y="109"/>
                    <a:pt x="93" y="109"/>
                  </a:cubicBezTo>
                  <a:cubicBezTo>
                    <a:pt x="93" y="87"/>
                    <a:pt x="93" y="87"/>
                    <a:pt x="93" y="87"/>
                  </a:cubicBezTo>
                  <a:cubicBezTo>
                    <a:pt x="96" y="89"/>
                    <a:pt x="96" y="89"/>
                    <a:pt x="96" y="89"/>
                  </a:cubicBezTo>
                  <a:cubicBezTo>
                    <a:pt x="98" y="90"/>
                    <a:pt x="101" y="91"/>
                    <a:pt x="103" y="91"/>
                  </a:cubicBezTo>
                  <a:cubicBezTo>
                    <a:pt x="112" y="91"/>
                    <a:pt x="118" y="84"/>
                    <a:pt x="118" y="76"/>
                  </a:cubicBezTo>
                  <a:cubicBezTo>
                    <a:pt x="118" y="36"/>
                    <a:pt x="118" y="36"/>
                    <a:pt x="118" y="36"/>
                  </a:cubicBezTo>
                  <a:cubicBezTo>
                    <a:pt x="118" y="24"/>
                    <a:pt x="109" y="15"/>
                    <a:pt x="97" y="15"/>
                  </a:cubicBezTo>
                  <a:close/>
                  <a:moveTo>
                    <a:pt x="12" y="5"/>
                  </a:moveTo>
                  <a:cubicBezTo>
                    <a:pt x="89" y="5"/>
                    <a:pt x="89" y="5"/>
                    <a:pt x="89" y="5"/>
                  </a:cubicBezTo>
                  <a:cubicBezTo>
                    <a:pt x="89" y="109"/>
                    <a:pt x="89" y="109"/>
                    <a:pt x="89" y="109"/>
                  </a:cubicBezTo>
                  <a:cubicBezTo>
                    <a:pt x="12" y="109"/>
                    <a:pt x="12" y="109"/>
                    <a:pt x="12" y="109"/>
                  </a:cubicBezTo>
                  <a:lnTo>
                    <a:pt x="12" y="5"/>
                  </a:lnTo>
                  <a:close/>
                  <a:moveTo>
                    <a:pt x="96" y="113"/>
                  </a:moveTo>
                  <a:cubicBezTo>
                    <a:pt x="96" y="123"/>
                    <a:pt x="96" y="123"/>
                    <a:pt x="96" y="123"/>
                  </a:cubicBezTo>
                  <a:cubicBezTo>
                    <a:pt x="4" y="123"/>
                    <a:pt x="4" y="123"/>
                    <a:pt x="4" y="123"/>
                  </a:cubicBezTo>
                  <a:cubicBezTo>
                    <a:pt x="4" y="113"/>
                    <a:pt x="4" y="113"/>
                    <a:pt x="4" y="113"/>
                  </a:cubicBezTo>
                  <a:lnTo>
                    <a:pt x="96" y="113"/>
                  </a:lnTo>
                  <a:close/>
                  <a:moveTo>
                    <a:pt x="114" y="76"/>
                  </a:moveTo>
                  <a:cubicBezTo>
                    <a:pt x="114" y="82"/>
                    <a:pt x="109" y="86"/>
                    <a:pt x="103" y="86"/>
                  </a:cubicBezTo>
                  <a:cubicBezTo>
                    <a:pt x="98" y="86"/>
                    <a:pt x="93" y="82"/>
                    <a:pt x="93" y="76"/>
                  </a:cubicBezTo>
                  <a:cubicBezTo>
                    <a:pt x="93" y="20"/>
                    <a:pt x="93" y="20"/>
                    <a:pt x="93" y="20"/>
                  </a:cubicBezTo>
                  <a:cubicBezTo>
                    <a:pt x="95" y="20"/>
                    <a:pt x="95" y="20"/>
                    <a:pt x="95" y="20"/>
                  </a:cubicBezTo>
                  <a:cubicBezTo>
                    <a:pt x="95" y="19"/>
                    <a:pt x="96" y="19"/>
                    <a:pt x="97" y="19"/>
                  </a:cubicBezTo>
                  <a:cubicBezTo>
                    <a:pt x="106" y="19"/>
                    <a:pt x="114" y="27"/>
                    <a:pt x="114" y="36"/>
                  </a:cubicBezTo>
                  <a:lnTo>
                    <a:pt x="114"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5" name="Freeform 95"/>
            <p:cNvSpPr>
              <a:spLocks noEditPoints="1"/>
            </p:cNvSpPr>
            <p:nvPr/>
          </p:nvSpPr>
          <p:spPr bwMode="auto">
            <a:xfrm>
              <a:off x="1010" y="1705"/>
              <a:ext cx="208" cy="303"/>
            </a:xfrm>
            <a:custGeom>
              <a:avLst/>
              <a:gdLst>
                <a:gd name="T0" fmla="*/ 87 w 88"/>
                <a:gd name="T1" fmla="*/ 52 h 128"/>
                <a:gd name="T2" fmla="*/ 88 w 88"/>
                <a:gd name="T3" fmla="*/ 50 h 128"/>
                <a:gd name="T4" fmla="*/ 87 w 88"/>
                <a:gd name="T5" fmla="*/ 48 h 128"/>
                <a:gd name="T6" fmla="*/ 49 w 88"/>
                <a:gd name="T7" fmla="*/ 41 h 128"/>
                <a:gd name="T8" fmla="*/ 35 w 88"/>
                <a:gd name="T9" fmla="*/ 42 h 128"/>
                <a:gd name="T10" fmla="*/ 29 w 88"/>
                <a:gd name="T11" fmla="*/ 29 h 128"/>
                <a:gd name="T12" fmla="*/ 1 w 88"/>
                <a:gd name="T13" fmla="*/ 0 h 128"/>
                <a:gd name="T14" fmla="*/ 12 w 88"/>
                <a:gd name="T15" fmla="*/ 39 h 128"/>
                <a:gd name="T16" fmla="*/ 20 w 88"/>
                <a:gd name="T17" fmla="*/ 51 h 128"/>
                <a:gd name="T18" fmla="*/ 12 w 88"/>
                <a:gd name="T19" fmla="*/ 62 h 128"/>
                <a:gd name="T20" fmla="*/ 1 w 88"/>
                <a:gd name="T21" fmla="*/ 101 h 128"/>
                <a:gd name="T22" fmla="*/ 4 w 88"/>
                <a:gd name="T23" fmla="*/ 101 h 128"/>
                <a:gd name="T24" fmla="*/ 18 w 88"/>
                <a:gd name="T25" fmla="*/ 88 h 128"/>
                <a:gd name="T26" fmla="*/ 20 w 88"/>
                <a:gd name="T27" fmla="*/ 126 h 128"/>
                <a:gd name="T28" fmla="*/ 37 w 88"/>
                <a:gd name="T29" fmla="*/ 128 h 128"/>
                <a:gd name="T30" fmla="*/ 40 w 88"/>
                <a:gd name="T31" fmla="*/ 60 h 128"/>
                <a:gd name="T32" fmla="*/ 49 w 88"/>
                <a:gd name="T33" fmla="*/ 60 h 128"/>
                <a:gd name="T34" fmla="*/ 7 w 88"/>
                <a:gd name="T35" fmla="*/ 16 h 128"/>
                <a:gd name="T36" fmla="*/ 5 w 88"/>
                <a:gd name="T37" fmla="*/ 7 h 128"/>
                <a:gd name="T38" fmla="*/ 11 w 88"/>
                <a:gd name="T39" fmla="*/ 14 h 128"/>
                <a:gd name="T40" fmla="*/ 29 w 88"/>
                <a:gd name="T41" fmla="*/ 39 h 128"/>
                <a:gd name="T42" fmla="*/ 28 w 88"/>
                <a:gd name="T43" fmla="*/ 41 h 128"/>
                <a:gd name="T44" fmla="*/ 23 w 88"/>
                <a:gd name="T45" fmla="*/ 44 h 128"/>
                <a:gd name="T46" fmla="*/ 21 w 88"/>
                <a:gd name="T47" fmla="*/ 44 h 128"/>
                <a:gd name="T48" fmla="*/ 12 w 88"/>
                <a:gd name="T49" fmla="*/ 88 h 128"/>
                <a:gd name="T50" fmla="*/ 5 w 88"/>
                <a:gd name="T51" fmla="*/ 94 h 128"/>
                <a:gd name="T52" fmla="*/ 7 w 88"/>
                <a:gd name="T53" fmla="*/ 85 h 128"/>
                <a:gd name="T54" fmla="*/ 21 w 88"/>
                <a:gd name="T55" fmla="*/ 57 h 128"/>
                <a:gd name="T56" fmla="*/ 23 w 88"/>
                <a:gd name="T57" fmla="*/ 57 h 128"/>
                <a:gd name="T58" fmla="*/ 30 w 88"/>
                <a:gd name="T59" fmla="*/ 60 h 128"/>
                <a:gd name="T60" fmla="*/ 25 w 88"/>
                <a:gd name="T61" fmla="*/ 70 h 128"/>
                <a:gd name="T62" fmla="*/ 35 w 88"/>
                <a:gd name="T63" fmla="*/ 123 h 128"/>
                <a:gd name="T64" fmla="*/ 25 w 88"/>
                <a:gd name="T65" fmla="*/ 79 h 128"/>
                <a:gd name="T66" fmla="*/ 29 w 88"/>
                <a:gd name="T67" fmla="*/ 72 h 128"/>
                <a:gd name="T68" fmla="*/ 35 w 88"/>
                <a:gd name="T69" fmla="*/ 60 h 128"/>
                <a:gd name="T70" fmla="*/ 33 w 88"/>
                <a:gd name="T71" fmla="*/ 55 h 128"/>
                <a:gd name="T72" fmla="*/ 26 w 88"/>
                <a:gd name="T73" fmla="*/ 53 h 128"/>
                <a:gd name="T74" fmla="*/ 35 w 88"/>
                <a:gd name="T75" fmla="*/ 48 h 128"/>
                <a:gd name="T76" fmla="*/ 39 w 88"/>
                <a:gd name="T77" fmla="*/ 55 h 128"/>
                <a:gd name="T78" fmla="*/ 39 w 88"/>
                <a:gd name="T79" fmla="*/ 48 h 128"/>
                <a:gd name="T80" fmla="*/ 41 w 88"/>
                <a:gd name="T81" fmla="*/ 46 h 128"/>
                <a:gd name="T82" fmla="*/ 50 w 88"/>
                <a:gd name="T83" fmla="*/ 45 h 128"/>
                <a:gd name="T84" fmla="*/ 75 w 88"/>
                <a:gd name="T85" fmla="*/ 49 h 128"/>
                <a:gd name="T86" fmla="*/ 75 w 88"/>
                <a:gd name="T87" fmla="*/ 52 h 128"/>
                <a:gd name="T88" fmla="*/ 49 w 88"/>
                <a:gd name="T89" fmla="*/ 56 h 128"/>
                <a:gd name="T90" fmla="*/ 41 w 88"/>
                <a:gd name="T91" fmla="*/ 5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8" h="128">
                  <a:moveTo>
                    <a:pt x="49" y="60"/>
                  </a:moveTo>
                  <a:cubicBezTo>
                    <a:pt x="62" y="60"/>
                    <a:pt x="75" y="57"/>
                    <a:pt x="87" y="52"/>
                  </a:cubicBezTo>
                  <a:cubicBezTo>
                    <a:pt x="87" y="52"/>
                    <a:pt x="87" y="52"/>
                    <a:pt x="87" y="52"/>
                  </a:cubicBezTo>
                  <a:cubicBezTo>
                    <a:pt x="88" y="52"/>
                    <a:pt x="88" y="51"/>
                    <a:pt x="88" y="50"/>
                  </a:cubicBezTo>
                  <a:cubicBezTo>
                    <a:pt x="88" y="49"/>
                    <a:pt x="88" y="49"/>
                    <a:pt x="87" y="48"/>
                  </a:cubicBezTo>
                  <a:cubicBezTo>
                    <a:pt x="87" y="48"/>
                    <a:pt x="87" y="48"/>
                    <a:pt x="87" y="48"/>
                  </a:cubicBezTo>
                  <a:cubicBezTo>
                    <a:pt x="75" y="43"/>
                    <a:pt x="63" y="41"/>
                    <a:pt x="50" y="41"/>
                  </a:cubicBezTo>
                  <a:cubicBezTo>
                    <a:pt x="49" y="41"/>
                    <a:pt x="49" y="41"/>
                    <a:pt x="49" y="41"/>
                  </a:cubicBezTo>
                  <a:cubicBezTo>
                    <a:pt x="45" y="41"/>
                    <a:pt x="40" y="41"/>
                    <a:pt x="36" y="42"/>
                  </a:cubicBezTo>
                  <a:cubicBezTo>
                    <a:pt x="35" y="42"/>
                    <a:pt x="35" y="42"/>
                    <a:pt x="35" y="42"/>
                  </a:cubicBezTo>
                  <a:cubicBezTo>
                    <a:pt x="35" y="41"/>
                    <a:pt x="35" y="41"/>
                    <a:pt x="35" y="41"/>
                  </a:cubicBezTo>
                  <a:cubicBezTo>
                    <a:pt x="33" y="37"/>
                    <a:pt x="31" y="33"/>
                    <a:pt x="29" y="29"/>
                  </a:cubicBezTo>
                  <a:cubicBezTo>
                    <a:pt x="22" y="18"/>
                    <a:pt x="14" y="8"/>
                    <a:pt x="3" y="0"/>
                  </a:cubicBezTo>
                  <a:cubicBezTo>
                    <a:pt x="3" y="0"/>
                    <a:pt x="2" y="0"/>
                    <a:pt x="1" y="0"/>
                  </a:cubicBezTo>
                  <a:cubicBezTo>
                    <a:pt x="0" y="1"/>
                    <a:pt x="0" y="2"/>
                    <a:pt x="0" y="3"/>
                  </a:cubicBezTo>
                  <a:cubicBezTo>
                    <a:pt x="1" y="15"/>
                    <a:pt x="6" y="28"/>
                    <a:pt x="12" y="39"/>
                  </a:cubicBezTo>
                  <a:cubicBezTo>
                    <a:pt x="14" y="43"/>
                    <a:pt x="17" y="46"/>
                    <a:pt x="19" y="50"/>
                  </a:cubicBezTo>
                  <a:cubicBezTo>
                    <a:pt x="20" y="51"/>
                    <a:pt x="20" y="51"/>
                    <a:pt x="20" y="51"/>
                  </a:cubicBezTo>
                  <a:cubicBezTo>
                    <a:pt x="19" y="51"/>
                    <a:pt x="19" y="51"/>
                    <a:pt x="19" y="51"/>
                  </a:cubicBezTo>
                  <a:cubicBezTo>
                    <a:pt x="17" y="55"/>
                    <a:pt x="14" y="59"/>
                    <a:pt x="12" y="62"/>
                  </a:cubicBezTo>
                  <a:cubicBezTo>
                    <a:pt x="6" y="74"/>
                    <a:pt x="2" y="86"/>
                    <a:pt x="0" y="99"/>
                  </a:cubicBezTo>
                  <a:cubicBezTo>
                    <a:pt x="0" y="100"/>
                    <a:pt x="0" y="101"/>
                    <a:pt x="1" y="101"/>
                  </a:cubicBezTo>
                  <a:cubicBezTo>
                    <a:pt x="2" y="101"/>
                    <a:pt x="3" y="101"/>
                    <a:pt x="3" y="101"/>
                  </a:cubicBezTo>
                  <a:cubicBezTo>
                    <a:pt x="4" y="101"/>
                    <a:pt x="4" y="101"/>
                    <a:pt x="4" y="101"/>
                  </a:cubicBezTo>
                  <a:cubicBezTo>
                    <a:pt x="4" y="101"/>
                    <a:pt x="4" y="101"/>
                    <a:pt x="4" y="101"/>
                  </a:cubicBezTo>
                  <a:cubicBezTo>
                    <a:pt x="9" y="97"/>
                    <a:pt x="14" y="92"/>
                    <a:pt x="18" y="88"/>
                  </a:cubicBezTo>
                  <a:cubicBezTo>
                    <a:pt x="20" y="85"/>
                    <a:pt x="20" y="85"/>
                    <a:pt x="20" y="85"/>
                  </a:cubicBezTo>
                  <a:cubicBezTo>
                    <a:pt x="20" y="126"/>
                    <a:pt x="20" y="126"/>
                    <a:pt x="20" y="126"/>
                  </a:cubicBezTo>
                  <a:cubicBezTo>
                    <a:pt x="20" y="127"/>
                    <a:pt x="21" y="128"/>
                    <a:pt x="23" y="128"/>
                  </a:cubicBezTo>
                  <a:cubicBezTo>
                    <a:pt x="37" y="128"/>
                    <a:pt x="37" y="128"/>
                    <a:pt x="37" y="128"/>
                  </a:cubicBezTo>
                  <a:cubicBezTo>
                    <a:pt x="39" y="128"/>
                    <a:pt x="40" y="127"/>
                    <a:pt x="40" y="126"/>
                  </a:cubicBezTo>
                  <a:cubicBezTo>
                    <a:pt x="40" y="60"/>
                    <a:pt x="40" y="60"/>
                    <a:pt x="40" y="60"/>
                  </a:cubicBezTo>
                  <a:cubicBezTo>
                    <a:pt x="41" y="60"/>
                    <a:pt x="41" y="60"/>
                    <a:pt x="41" y="60"/>
                  </a:cubicBezTo>
                  <a:cubicBezTo>
                    <a:pt x="44" y="60"/>
                    <a:pt x="46" y="60"/>
                    <a:pt x="49" y="60"/>
                  </a:cubicBezTo>
                  <a:close/>
                  <a:moveTo>
                    <a:pt x="16" y="37"/>
                  </a:moveTo>
                  <a:cubicBezTo>
                    <a:pt x="12" y="30"/>
                    <a:pt x="9" y="23"/>
                    <a:pt x="7" y="16"/>
                  </a:cubicBezTo>
                  <a:cubicBezTo>
                    <a:pt x="7" y="15"/>
                    <a:pt x="6" y="13"/>
                    <a:pt x="6" y="12"/>
                  </a:cubicBezTo>
                  <a:cubicBezTo>
                    <a:pt x="5" y="7"/>
                    <a:pt x="5" y="7"/>
                    <a:pt x="5" y="7"/>
                  </a:cubicBezTo>
                  <a:cubicBezTo>
                    <a:pt x="9" y="11"/>
                    <a:pt x="9" y="11"/>
                    <a:pt x="9" y="11"/>
                  </a:cubicBezTo>
                  <a:cubicBezTo>
                    <a:pt x="9" y="12"/>
                    <a:pt x="10" y="13"/>
                    <a:pt x="11" y="14"/>
                  </a:cubicBezTo>
                  <a:cubicBezTo>
                    <a:pt x="17" y="19"/>
                    <a:pt x="21" y="25"/>
                    <a:pt x="25" y="31"/>
                  </a:cubicBezTo>
                  <a:cubicBezTo>
                    <a:pt x="26" y="34"/>
                    <a:pt x="28" y="36"/>
                    <a:pt x="29" y="39"/>
                  </a:cubicBezTo>
                  <a:cubicBezTo>
                    <a:pt x="30" y="41"/>
                    <a:pt x="30" y="41"/>
                    <a:pt x="30" y="41"/>
                  </a:cubicBezTo>
                  <a:cubicBezTo>
                    <a:pt x="28" y="41"/>
                    <a:pt x="28" y="41"/>
                    <a:pt x="28" y="41"/>
                  </a:cubicBezTo>
                  <a:cubicBezTo>
                    <a:pt x="27" y="41"/>
                    <a:pt x="26" y="42"/>
                    <a:pt x="25" y="42"/>
                  </a:cubicBezTo>
                  <a:cubicBezTo>
                    <a:pt x="24" y="43"/>
                    <a:pt x="24" y="43"/>
                    <a:pt x="23" y="44"/>
                  </a:cubicBezTo>
                  <a:cubicBezTo>
                    <a:pt x="22" y="45"/>
                    <a:pt x="22" y="45"/>
                    <a:pt x="22" y="45"/>
                  </a:cubicBezTo>
                  <a:cubicBezTo>
                    <a:pt x="21" y="44"/>
                    <a:pt x="21" y="44"/>
                    <a:pt x="21" y="44"/>
                  </a:cubicBezTo>
                  <a:cubicBezTo>
                    <a:pt x="19" y="41"/>
                    <a:pt x="17" y="39"/>
                    <a:pt x="16" y="37"/>
                  </a:cubicBezTo>
                  <a:close/>
                  <a:moveTo>
                    <a:pt x="12" y="88"/>
                  </a:moveTo>
                  <a:cubicBezTo>
                    <a:pt x="11" y="89"/>
                    <a:pt x="10" y="90"/>
                    <a:pt x="9" y="91"/>
                  </a:cubicBezTo>
                  <a:cubicBezTo>
                    <a:pt x="5" y="94"/>
                    <a:pt x="5" y="94"/>
                    <a:pt x="5" y="94"/>
                  </a:cubicBezTo>
                  <a:cubicBezTo>
                    <a:pt x="6" y="89"/>
                    <a:pt x="6" y="89"/>
                    <a:pt x="6" y="89"/>
                  </a:cubicBezTo>
                  <a:cubicBezTo>
                    <a:pt x="7" y="88"/>
                    <a:pt x="7" y="87"/>
                    <a:pt x="7" y="85"/>
                  </a:cubicBezTo>
                  <a:cubicBezTo>
                    <a:pt x="10" y="78"/>
                    <a:pt x="12" y="71"/>
                    <a:pt x="16" y="65"/>
                  </a:cubicBezTo>
                  <a:cubicBezTo>
                    <a:pt x="18" y="62"/>
                    <a:pt x="19" y="60"/>
                    <a:pt x="21" y="57"/>
                  </a:cubicBezTo>
                  <a:cubicBezTo>
                    <a:pt x="22" y="56"/>
                    <a:pt x="22" y="56"/>
                    <a:pt x="22" y="56"/>
                  </a:cubicBezTo>
                  <a:cubicBezTo>
                    <a:pt x="23" y="57"/>
                    <a:pt x="23" y="57"/>
                    <a:pt x="23" y="57"/>
                  </a:cubicBezTo>
                  <a:cubicBezTo>
                    <a:pt x="24" y="59"/>
                    <a:pt x="26" y="60"/>
                    <a:pt x="28" y="60"/>
                  </a:cubicBezTo>
                  <a:cubicBezTo>
                    <a:pt x="30" y="60"/>
                    <a:pt x="30" y="60"/>
                    <a:pt x="30" y="60"/>
                  </a:cubicBezTo>
                  <a:cubicBezTo>
                    <a:pt x="29" y="62"/>
                    <a:pt x="29" y="62"/>
                    <a:pt x="29" y="62"/>
                  </a:cubicBezTo>
                  <a:cubicBezTo>
                    <a:pt x="28" y="65"/>
                    <a:pt x="27" y="67"/>
                    <a:pt x="25" y="70"/>
                  </a:cubicBezTo>
                  <a:cubicBezTo>
                    <a:pt x="21" y="76"/>
                    <a:pt x="17" y="82"/>
                    <a:pt x="12" y="88"/>
                  </a:cubicBezTo>
                  <a:close/>
                  <a:moveTo>
                    <a:pt x="35" y="123"/>
                  </a:moveTo>
                  <a:cubicBezTo>
                    <a:pt x="25" y="123"/>
                    <a:pt x="25" y="123"/>
                    <a:pt x="25" y="123"/>
                  </a:cubicBezTo>
                  <a:cubicBezTo>
                    <a:pt x="25" y="79"/>
                    <a:pt x="25" y="79"/>
                    <a:pt x="25" y="79"/>
                  </a:cubicBezTo>
                  <a:cubicBezTo>
                    <a:pt x="25" y="78"/>
                    <a:pt x="25" y="78"/>
                    <a:pt x="25" y="78"/>
                  </a:cubicBezTo>
                  <a:cubicBezTo>
                    <a:pt x="27" y="76"/>
                    <a:pt x="28" y="74"/>
                    <a:pt x="29" y="72"/>
                  </a:cubicBezTo>
                  <a:cubicBezTo>
                    <a:pt x="30" y="70"/>
                    <a:pt x="31" y="68"/>
                    <a:pt x="32" y="65"/>
                  </a:cubicBezTo>
                  <a:cubicBezTo>
                    <a:pt x="35" y="60"/>
                    <a:pt x="35" y="60"/>
                    <a:pt x="35" y="60"/>
                  </a:cubicBezTo>
                  <a:lnTo>
                    <a:pt x="35" y="123"/>
                  </a:lnTo>
                  <a:close/>
                  <a:moveTo>
                    <a:pt x="33" y="55"/>
                  </a:moveTo>
                  <a:cubicBezTo>
                    <a:pt x="32" y="55"/>
                    <a:pt x="31" y="56"/>
                    <a:pt x="30" y="56"/>
                  </a:cubicBezTo>
                  <a:cubicBezTo>
                    <a:pt x="28" y="56"/>
                    <a:pt x="27" y="55"/>
                    <a:pt x="26" y="53"/>
                  </a:cubicBezTo>
                  <a:cubicBezTo>
                    <a:pt x="24" y="51"/>
                    <a:pt x="25" y="48"/>
                    <a:pt x="28" y="46"/>
                  </a:cubicBezTo>
                  <a:cubicBezTo>
                    <a:pt x="30" y="45"/>
                    <a:pt x="33" y="46"/>
                    <a:pt x="35" y="48"/>
                  </a:cubicBezTo>
                  <a:cubicBezTo>
                    <a:pt x="36" y="50"/>
                    <a:pt x="35" y="54"/>
                    <a:pt x="33" y="55"/>
                  </a:cubicBezTo>
                  <a:close/>
                  <a:moveTo>
                    <a:pt x="39" y="55"/>
                  </a:moveTo>
                  <a:cubicBezTo>
                    <a:pt x="39" y="53"/>
                    <a:pt x="39" y="53"/>
                    <a:pt x="39" y="53"/>
                  </a:cubicBezTo>
                  <a:cubicBezTo>
                    <a:pt x="40" y="51"/>
                    <a:pt x="40" y="49"/>
                    <a:pt x="39" y="48"/>
                  </a:cubicBezTo>
                  <a:cubicBezTo>
                    <a:pt x="39" y="46"/>
                    <a:pt x="39" y="46"/>
                    <a:pt x="39" y="46"/>
                  </a:cubicBezTo>
                  <a:cubicBezTo>
                    <a:pt x="41" y="46"/>
                    <a:pt x="41" y="46"/>
                    <a:pt x="41" y="46"/>
                  </a:cubicBezTo>
                  <a:cubicBezTo>
                    <a:pt x="43" y="45"/>
                    <a:pt x="46" y="45"/>
                    <a:pt x="49" y="45"/>
                  </a:cubicBezTo>
                  <a:cubicBezTo>
                    <a:pt x="50" y="45"/>
                    <a:pt x="50" y="45"/>
                    <a:pt x="50" y="45"/>
                  </a:cubicBezTo>
                  <a:cubicBezTo>
                    <a:pt x="57" y="45"/>
                    <a:pt x="64" y="46"/>
                    <a:pt x="72" y="48"/>
                  </a:cubicBezTo>
                  <a:cubicBezTo>
                    <a:pt x="73" y="48"/>
                    <a:pt x="74" y="49"/>
                    <a:pt x="75" y="49"/>
                  </a:cubicBezTo>
                  <a:cubicBezTo>
                    <a:pt x="80" y="50"/>
                    <a:pt x="80" y="50"/>
                    <a:pt x="80" y="50"/>
                  </a:cubicBezTo>
                  <a:cubicBezTo>
                    <a:pt x="75" y="52"/>
                    <a:pt x="75" y="52"/>
                    <a:pt x="75" y="52"/>
                  </a:cubicBezTo>
                  <a:cubicBezTo>
                    <a:pt x="74" y="52"/>
                    <a:pt x="73" y="52"/>
                    <a:pt x="72" y="53"/>
                  </a:cubicBezTo>
                  <a:cubicBezTo>
                    <a:pt x="64" y="55"/>
                    <a:pt x="57" y="56"/>
                    <a:pt x="49" y="56"/>
                  </a:cubicBezTo>
                  <a:cubicBezTo>
                    <a:pt x="49" y="56"/>
                    <a:pt x="49" y="56"/>
                    <a:pt x="49" y="56"/>
                  </a:cubicBezTo>
                  <a:cubicBezTo>
                    <a:pt x="46" y="56"/>
                    <a:pt x="43" y="55"/>
                    <a:pt x="41" y="55"/>
                  </a:cubicBezTo>
                  <a:lnTo>
                    <a:pt x="39" y="5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6" name="Freeform 96"/>
            <p:cNvSpPr>
              <a:spLocks noEditPoints="1"/>
            </p:cNvSpPr>
            <p:nvPr/>
          </p:nvSpPr>
          <p:spPr bwMode="auto">
            <a:xfrm>
              <a:off x="358" y="1705"/>
              <a:ext cx="302" cy="303"/>
            </a:xfrm>
            <a:custGeom>
              <a:avLst/>
              <a:gdLst>
                <a:gd name="T0" fmla="*/ 64 w 128"/>
                <a:gd name="T1" fmla="*/ 128 h 128"/>
                <a:gd name="T2" fmla="*/ 20 w 128"/>
                <a:gd name="T3" fmla="*/ 24 h 128"/>
                <a:gd name="T4" fmla="*/ 48 w 128"/>
                <a:gd name="T5" fmla="*/ 7 h 128"/>
                <a:gd name="T6" fmla="*/ 33 w 128"/>
                <a:gd name="T7" fmla="*/ 30 h 128"/>
                <a:gd name="T8" fmla="*/ 21 w 128"/>
                <a:gd name="T9" fmla="*/ 26 h 128"/>
                <a:gd name="T10" fmla="*/ 5 w 128"/>
                <a:gd name="T11" fmla="*/ 60 h 128"/>
                <a:gd name="T12" fmla="*/ 16 w 128"/>
                <a:gd name="T13" fmla="*/ 29 h 128"/>
                <a:gd name="T14" fmla="*/ 30 w 128"/>
                <a:gd name="T15" fmla="*/ 35 h 128"/>
                <a:gd name="T16" fmla="*/ 24 w 128"/>
                <a:gd name="T17" fmla="*/ 62 h 128"/>
                <a:gd name="T18" fmla="*/ 17 w 128"/>
                <a:gd name="T19" fmla="*/ 98 h 128"/>
                <a:gd name="T20" fmla="*/ 9 w 128"/>
                <a:gd name="T21" fmla="*/ 87 h 128"/>
                <a:gd name="T22" fmla="*/ 24 w 128"/>
                <a:gd name="T23" fmla="*/ 66 h 128"/>
                <a:gd name="T24" fmla="*/ 30 w 128"/>
                <a:gd name="T25" fmla="*/ 93 h 128"/>
                <a:gd name="T26" fmla="*/ 48 w 128"/>
                <a:gd name="T27" fmla="*/ 121 h 128"/>
                <a:gd name="T28" fmla="*/ 20 w 128"/>
                <a:gd name="T29" fmla="*/ 104 h 128"/>
                <a:gd name="T30" fmla="*/ 31 w 128"/>
                <a:gd name="T31" fmla="*/ 98 h 128"/>
                <a:gd name="T32" fmla="*/ 49 w 128"/>
                <a:gd name="T33" fmla="*/ 119 h 128"/>
                <a:gd name="T34" fmla="*/ 62 w 128"/>
                <a:gd name="T35" fmla="*/ 122 h 128"/>
                <a:gd name="T36" fmla="*/ 37 w 128"/>
                <a:gd name="T37" fmla="*/ 97 h 128"/>
                <a:gd name="T38" fmla="*/ 60 w 128"/>
                <a:gd name="T39" fmla="*/ 92 h 128"/>
                <a:gd name="T40" fmla="*/ 62 w 128"/>
                <a:gd name="T41" fmla="*/ 88 h 128"/>
                <a:gd name="T42" fmla="*/ 34 w 128"/>
                <a:gd name="T43" fmla="*/ 92 h 128"/>
                <a:gd name="T44" fmla="*/ 29 w 128"/>
                <a:gd name="T45" fmla="*/ 66 h 128"/>
                <a:gd name="T46" fmla="*/ 62 w 128"/>
                <a:gd name="T47" fmla="*/ 62 h 128"/>
                <a:gd name="T48" fmla="*/ 34 w 128"/>
                <a:gd name="T49" fmla="*/ 38 h 128"/>
                <a:gd name="T50" fmla="*/ 60 w 128"/>
                <a:gd name="T51" fmla="*/ 40 h 128"/>
                <a:gd name="T52" fmla="*/ 62 w 128"/>
                <a:gd name="T53" fmla="*/ 36 h 128"/>
                <a:gd name="T54" fmla="*/ 36 w 128"/>
                <a:gd name="T55" fmla="*/ 32 h 128"/>
                <a:gd name="T56" fmla="*/ 60 w 128"/>
                <a:gd name="T57" fmla="*/ 7 h 128"/>
                <a:gd name="T58" fmla="*/ 111 w 128"/>
                <a:gd name="T59" fmla="*/ 30 h 128"/>
                <a:gd name="T60" fmla="*/ 119 w 128"/>
                <a:gd name="T61" fmla="*/ 41 h 128"/>
                <a:gd name="T62" fmla="*/ 104 w 128"/>
                <a:gd name="T63" fmla="*/ 62 h 128"/>
                <a:gd name="T64" fmla="*/ 98 w 128"/>
                <a:gd name="T65" fmla="*/ 35 h 128"/>
                <a:gd name="T66" fmla="*/ 80 w 128"/>
                <a:gd name="T67" fmla="*/ 7 h 128"/>
                <a:gd name="T68" fmla="*/ 108 w 128"/>
                <a:gd name="T69" fmla="*/ 24 h 128"/>
                <a:gd name="T70" fmla="*/ 97 w 128"/>
                <a:gd name="T71" fmla="*/ 30 h 128"/>
                <a:gd name="T72" fmla="*/ 79 w 128"/>
                <a:gd name="T73" fmla="*/ 9 h 128"/>
                <a:gd name="T74" fmla="*/ 66 w 128"/>
                <a:gd name="T75" fmla="*/ 6 h 128"/>
                <a:gd name="T76" fmla="*/ 91 w 128"/>
                <a:gd name="T77" fmla="*/ 31 h 128"/>
                <a:gd name="T78" fmla="*/ 68 w 128"/>
                <a:gd name="T79" fmla="*/ 36 h 128"/>
                <a:gd name="T80" fmla="*/ 66 w 128"/>
                <a:gd name="T81" fmla="*/ 40 h 128"/>
                <a:gd name="T82" fmla="*/ 94 w 128"/>
                <a:gd name="T83" fmla="*/ 36 h 128"/>
                <a:gd name="T84" fmla="*/ 99 w 128"/>
                <a:gd name="T85" fmla="*/ 62 h 128"/>
                <a:gd name="T86" fmla="*/ 66 w 128"/>
                <a:gd name="T87" fmla="*/ 66 h 128"/>
                <a:gd name="T88" fmla="*/ 94 w 128"/>
                <a:gd name="T89" fmla="*/ 90 h 128"/>
                <a:gd name="T90" fmla="*/ 68 w 128"/>
                <a:gd name="T91" fmla="*/ 88 h 128"/>
                <a:gd name="T92" fmla="*/ 66 w 128"/>
                <a:gd name="T93" fmla="*/ 122 h 128"/>
                <a:gd name="T94" fmla="*/ 90 w 128"/>
                <a:gd name="T95" fmla="*/ 95 h 128"/>
                <a:gd name="T96" fmla="*/ 80 w 128"/>
                <a:gd name="T97" fmla="*/ 112 h 128"/>
                <a:gd name="T98" fmla="*/ 108 w 128"/>
                <a:gd name="T99" fmla="*/ 104 h 128"/>
                <a:gd name="T100" fmla="*/ 80 w 128"/>
                <a:gd name="T101" fmla="*/ 121 h 128"/>
                <a:gd name="T102" fmla="*/ 95 w 128"/>
                <a:gd name="T103" fmla="*/ 98 h 128"/>
                <a:gd name="T104" fmla="*/ 107 w 128"/>
                <a:gd name="T105" fmla="*/ 102 h 128"/>
                <a:gd name="T106" fmla="*/ 123 w 128"/>
                <a:gd name="T107" fmla="*/ 68 h 128"/>
                <a:gd name="T108" fmla="*/ 112 w 128"/>
                <a:gd name="T109" fmla="*/ 99 h 128"/>
                <a:gd name="T110" fmla="*/ 98 w 128"/>
                <a:gd name="T111" fmla="*/ 93 h 128"/>
                <a:gd name="T112" fmla="*/ 104 w 128"/>
                <a:gd name="T113" fmla="*/ 6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20" y="24"/>
                  </a:moveTo>
                  <a:cubicBezTo>
                    <a:pt x="21" y="23"/>
                    <a:pt x="21" y="23"/>
                    <a:pt x="22" y="22"/>
                  </a:cubicBezTo>
                  <a:cubicBezTo>
                    <a:pt x="27" y="17"/>
                    <a:pt x="34" y="12"/>
                    <a:pt x="41" y="9"/>
                  </a:cubicBezTo>
                  <a:cubicBezTo>
                    <a:pt x="43" y="8"/>
                    <a:pt x="46" y="7"/>
                    <a:pt x="48" y="7"/>
                  </a:cubicBezTo>
                  <a:cubicBezTo>
                    <a:pt x="54" y="5"/>
                    <a:pt x="54" y="5"/>
                    <a:pt x="54" y="5"/>
                  </a:cubicBezTo>
                  <a:cubicBezTo>
                    <a:pt x="49" y="9"/>
                    <a:pt x="49" y="9"/>
                    <a:pt x="49" y="9"/>
                  </a:cubicBezTo>
                  <a:cubicBezTo>
                    <a:pt x="43" y="15"/>
                    <a:pt x="37" y="22"/>
                    <a:pt x="33" y="30"/>
                  </a:cubicBezTo>
                  <a:cubicBezTo>
                    <a:pt x="32" y="31"/>
                    <a:pt x="32" y="31"/>
                    <a:pt x="32" y="31"/>
                  </a:cubicBezTo>
                  <a:cubicBezTo>
                    <a:pt x="31" y="30"/>
                    <a:pt x="31" y="30"/>
                    <a:pt x="31" y="30"/>
                  </a:cubicBezTo>
                  <a:cubicBezTo>
                    <a:pt x="27" y="29"/>
                    <a:pt x="24" y="28"/>
                    <a:pt x="21" y="26"/>
                  </a:cubicBezTo>
                  <a:cubicBezTo>
                    <a:pt x="19" y="25"/>
                    <a:pt x="19" y="25"/>
                    <a:pt x="19" y="25"/>
                  </a:cubicBezTo>
                  <a:lnTo>
                    <a:pt x="20" y="24"/>
                  </a:lnTo>
                  <a:close/>
                  <a:moveTo>
                    <a:pt x="5" y="60"/>
                  </a:moveTo>
                  <a:cubicBezTo>
                    <a:pt x="5" y="54"/>
                    <a:pt x="7" y="47"/>
                    <a:pt x="9" y="41"/>
                  </a:cubicBezTo>
                  <a:cubicBezTo>
                    <a:pt x="11" y="37"/>
                    <a:pt x="13" y="33"/>
                    <a:pt x="15" y="30"/>
                  </a:cubicBezTo>
                  <a:cubicBezTo>
                    <a:pt x="16" y="29"/>
                    <a:pt x="16" y="29"/>
                    <a:pt x="16" y="29"/>
                  </a:cubicBezTo>
                  <a:cubicBezTo>
                    <a:pt x="17" y="30"/>
                    <a:pt x="17" y="30"/>
                    <a:pt x="17" y="30"/>
                  </a:cubicBezTo>
                  <a:cubicBezTo>
                    <a:pt x="21" y="31"/>
                    <a:pt x="25" y="33"/>
                    <a:pt x="29" y="34"/>
                  </a:cubicBezTo>
                  <a:cubicBezTo>
                    <a:pt x="30" y="35"/>
                    <a:pt x="30" y="35"/>
                    <a:pt x="30" y="35"/>
                  </a:cubicBezTo>
                  <a:cubicBezTo>
                    <a:pt x="29" y="36"/>
                    <a:pt x="29" y="36"/>
                    <a:pt x="29" y="36"/>
                  </a:cubicBezTo>
                  <a:cubicBezTo>
                    <a:pt x="26" y="44"/>
                    <a:pt x="24" y="52"/>
                    <a:pt x="24" y="60"/>
                  </a:cubicBezTo>
                  <a:cubicBezTo>
                    <a:pt x="24" y="62"/>
                    <a:pt x="24" y="62"/>
                    <a:pt x="24" y="62"/>
                  </a:cubicBezTo>
                  <a:cubicBezTo>
                    <a:pt x="5" y="62"/>
                    <a:pt x="5" y="62"/>
                    <a:pt x="5" y="62"/>
                  </a:cubicBezTo>
                  <a:lnTo>
                    <a:pt x="5" y="60"/>
                  </a:lnTo>
                  <a:close/>
                  <a:moveTo>
                    <a:pt x="17" y="98"/>
                  </a:moveTo>
                  <a:cubicBezTo>
                    <a:pt x="16" y="99"/>
                    <a:pt x="16" y="99"/>
                    <a:pt x="16" y="99"/>
                  </a:cubicBezTo>
                  <a:cubicBezTo>
                    <a:pt x="15" y="98"/>
                    <a:pt x="15" y="98"/>
                    <a:pt x="15" y="98"/>
                  </a:cubicBezTo>
                  <a:cubicBezTo>
                    <a:pt x="13" y="95"/>
                    <a:pt x="11" y="91"/>
                    <a:pt x="9" y="87"/>
                  </a:cubicBezTo>
                  <a:cubicBezTo>
                    <a:pt x="7" y="81"/>
                    <a:pt x="5" y="74"/>
                    <a:pt x="5" y="68"/>
                  </a:cubicBezTo>
                  <a:cubicBezTo>
                    <a:pt x="5" y="66"/>
                    <a:pt x="5" y="66"/>
                    <a:pt x="5" y="66"/>
                  </a:cubicBezTo>
                  <a:cubicBezTo>
                    <a:pt x="24" y="66"/>
                    <a:pt x="24" y="66"/>
                    <a:pt x="24" y="66"/>
                  </a:cubicBezTo>
                  <a:cubicBezTo>
                    <a:pt x="24" y="68"/>
                    <a:pt x="24" y="68"/>
                    <a:pt x="24" y="68"/>
                  </a:cubicBezTo>
                  <a:cubicBezTo>
                    <a:pt x="24" y="76"/>
                    <a:pt x="26" y="84"/>
                    <a:pt x="29" y="92"/>
                  </a:cubicBezTo>
                  <a:cubicBezTo>
                    <a:pt x="30" y="93"/>
                    <a:pt x="30" y="93"/>
                    <a:pt x="30" y="93"/>
                  </a:cubicBezTo>
                  <a:cubicBezTo>
                    <a:pt x="29" y="94"/>
                    <a:pt x="29" y="94"/>
                    <a:pt x="29" y="94"/>
                  </a:cubicBezTo>
                  <a:cubicBezTo>
                    <a:pt x="25" y="95"/>
                    <a:pt x="21" y="97"/>
                    <a:pt x="17" y="98"/>
                  </a:cubicBezTo>
                  <a:close/>
                  <a:moveTo>
                    <a:pt x="48" y="121"/>
                  </a:moveTo>
                  <a:cubicBezTo>
                    <a:pt x="46" y="121"/>
                    <a:pt x="43" y="120"/>
                    <a:pt x="41" y="119"/>
                  </a:cubicBezTo>
                  <a:cubicBezTo>
                    <a:pt x="34" y="116"/>
                    <a:pt x="27" y="112"/>
                    <a:pt x="22" y="106"/>
                  </a:cubicBezTo>
                  <a:cubicBezTo>
                    <a:pt x="21" y="105"/>
                    <a:pt x="21" y="105"/>
                    <a:pt x="20" y="104"/>
                  </a:cubicBezTo>
                  <a:cubicBezTo>
                    <a:pt x="19" y="103"/>
                    <a:pt x="19" y="103"/>
                    <a:pt x="19" y="103"/>
                  </a:cubicBezTo>
                  <a:cubicBezTo>
                    <a:pt x="21" y="102"/>
                    <a:pt x="21" y="102"/>
                    <a:pt x="21" y="102"/>
                  </a:cubicBezTo>
                  <a:cubicBezTo>
                    <a:pt x="24" y="100"/>
                    <a:pt x="27" y="99"/>
                    <a:pt x="31" y="98"/>
                  </a:cubicBezTo>
                  <a:cubicBezTo>
                    <a:pt x="32" y="97"/>
                    <a:pt x="32" y="97"/>
                    <a:pt x="32" y="97"/>
                  </a:cubicBezTo>
                  <a:cubicBezTo>
                    <a:pt x="33" y="98"/>
                    <a:pt x="33" y="98"/>
                    <a:pt x="33" y="98"/>
                  </a:cubicBezTo>
                  <a:cubicBezTo>
                    <a:pt x="37" y="106"/>
                    <a:pt x="43" y="113"/>
                    <a:pt x="49" y="119"/>
                  </a:cubicBezTo>
                  <a:cubicBezTo>
                    <a:pt x="54" y="123"/>
                    <a:pt x="54" y="123"/>
                    <a:pt x="54" y="123"/>
                  </a:cubicBezTo>
                  <a:lnTo>
                    <a:pt x="48" y="121"/>
                  </a:lnTo>
                  <a:close/>
                  <a:moveTo>
                    <a:pt x="62" y="122"/>
                  </a:moveTo>
                  <a:cubicBezTo>
                    <a:pt x="60" y="121"/>
                    <a:pt x="60" y="121"/>
                    <a:pt x="60" y="121"/>
                  </a:cubicBezTo>
                  <a:cubicBezTo>
                    <a:pt x="55" y="118"/>
                    <a:pt x="52" y="115"/>
                    <a:pt x="48" y="112"/>
                  </a:cubicBezTo>
                  <a:cubicBezTo>
                    <a:pt x="44" y="107"/>
                    <a:pt x="40" y="103"/>
                    <a:pt x="37" y="97"/>
                  </a:cubicBezTo>
                  <a:cubicBezTo>
                    <a:pt x="36" y="96"/>
                    <a:pt x="36" y="96"/>
                    <a:pt x="36" y="96"/>
                  </a:cubicBezTo>
                  <a:cubicBezTo>
                    <a:pt x="38" y="95"/>
                    <a:pt x="38" y="95"/>
                    <a:pt x="38" y="95"/>
                  </a:cubicBezTo>
                  <a:cubicBezTo>
                    <a:pt x="45" y="94"/>
                    <a:pt x="53" y="93"/>
                    <a:pt x="60" y="92"/>
                  </a:cubicBezTo>
                  <a:cubicBezTo>
                    <a:pt x="62" y="92"/>
                    <a:pt x="62" y="92"/>
                    <a:pt x="62" y="92"/>
                  </a:cubicBezTo>
                  <a:lnTo>
                    <a:pt x="62" y="122"/>
                  </a:lnTo>
                  <a:close/>
                  <a:moveTo>
                    <a:pt x="62" y="88"/>
                  </a:moveTo>
                  <a:cubicBezTo>
                    <a:pt x="60" y="88"/>
                    <a:pt x="60" y="88"/>
                    <a:pt x="60" y="88"/>
                  </a:cubicBezTo>
                  <a:cubicBezTo>
                    <a:pt x="52" y="88"/>
                    <a:pt x="44" y="89"/>
                    <a:pt x="36" y="91"/>
                  </a:cubicBezTo>
                  <a:cubicBezTo>
                    <a:pt x="34" y="92"/>
                    <a:pt x="34" y="92"/>
                    <a:pt x="34" y="92"/>
                  </a:cubicBezTo>
                  <a:cubicBezTo>
                    <a:pt x="34" y="90"/>
                    <a:pt x="34" y="90"/>
                    <a:pt x="34" y="90"/>
                  </a:cubicBezTo>
                  <a:cubicBezTo>
                    <a:pt x="31" y="83"/>
                    <a:pt x="29" y="76"/>
                    <a:pt x="29" y="68"/>
                  </a:cubicBezTo>
                  <a:cubicBezTo>
                    <a:pt x="29" y="66"/>
                    <a:pt x="29" y="66"/>
                    <a:pt x="29" y="66"/>
                  </a:cubicBezTo>
                  <a:cubicBezTo>
                    <a:pt x="62" y="66"/>
                    <a:pt x="62" y="66"/>
                    <a:pt x="62" y="66"/>
                  </a:cubicBezTo>
                  <a:lnTo>
                    <a:pt x="62" y="88"/>
                  </a:lnTo>
                  <a:close/>
                  <a:moveTo>
                    <a:pt x="62" y="62"/>
                  </a:moveTo>
                  <a:cubicBezTo>
                    <a:pt x="29" y="62"/>
                    <a:pt x="29" y="62"/>
                    <a:pt x="29" y="62"/>
                  </a:cubicBezTo>
                  <a:cubicBezTo>
                    <a:pt x="29" y="60"/>
                    <a:pt x="29" y="60"/>
                    <a:pt x="29" y="60"/>
                  </a:cubicBezTo>
                  <a:cubicBezTo>
                    <a:pt x="29" y="52"/>
                    <a:pt x="31" y="45"/>
                    <a:pt x="34" y="38"/>
                  </a:cubicBezTo>
                  <a:cubicBezTo>
                    <a:pt x="34" y="37"/>
                    <a:pt x="34" y="37"/>
                    <a:pt x="34" y="37"/>
                  </a:cubicBezTo>
                  <a:cubicBezTo>
                    <a:pt x="36" y="37"/>
                    <a:pt x="36" y="37"/>
                    <a:pt x="36" y="37"/>
                  </a:cubicBezTo>
                  <a:cubicBezTo>
                    <a:pt x="44" y="39"/>
                    <a:pt x="52" y="40"/>
                    <a:pt x="60" y="40"/>
                  </a:cubicBezTo>
                  <a:cubicBezTo>
                    <a:pt x="62" y="40"/>
                    <a:pt x="62" y="40"/>
                    <a:pt x="62" y="40"/>
                  </a:cubicBezTo>
                  <a:lnTo>
                    <a:pt x="62" y="62"/>
                  </a:lnTo>
                  <a:close/>
                  <a:moveTo>
                    <a:pt x="62" y="36"/>
                  </a:moveTo>
                  <a:cubicBezTo>
                    <a:pt x="60" y="36"/>
                    <a:pt x="60" y="36"/>
                    <a:pt x="60" y="36"/>
                  </a:cubicBezTo>
                  <a:cubicBezTo>
                    <a:pt x="53" y="35"/>
                    <a:pt x="45" y="34"/>
                    <a:pt x="38" y="33"/>
                  </a:cubicBezTo>
                  <a:cubicBezTo>
                    <a:pt x="36" y="32"/>
                    <a:pt x="36" y="32"/>
                    <a:pt x="36" y="32"/>
                  </a:cubicBezTo>
                  <a:cubicBezTo>
                    <a:pt x="37" y="31"/>
                    <a:pt x="37" y="31"/>
                    <a:pt x="37" y="31"/>
                  </a:cubicBezTo>
                  <a:cubicBezTo>
                    <a:pt x="40" y="25"/>
                    <a:pt x="44" y="21"/>
                    <a:pt x="48" y="17"/>
                  </a:cubicBezTo>
                  <a:cubicBezTo>
                    <a:pt x="52" y="13"/>
                    <a:pt x="55" y="10"/>
                    <a:pt x="60" y="7"/>
                  </a:cubicBezTo>
                  <a:cubicBezTo>
                    <a:pt x="62" y="6"/>
                    <a:pt x="62" y="6"/>
                    <a:pt x="62" y="6"/>
                  </a:cubicBezTo>
                  <a:lnTo>
                    <a:pt x="62" y="36"/>
                  </a:lnTo>
                  <a:close/>
                  <a:moveTo>
                    <a:pt x="111" y="30"/>
                  </a:moveTo>
                  <a:cubicBezTo>
                    <a:pt x="112" y="29"/>
                    <a:pt x="112" y="29"/>
                    <a:pt x="112" y="29"/>
                  </a:cubicBezTo>
                  <a:cubicBezTo>
                    <a:pt x="113" y="30"/>
                    <a:pt x="113" y="30"/>
                    <a:pt x="113" y="30"/>
                  </a:cubicBezTo>
                  <a:cubicBezTo>
                    <a:pt x="115" y="33"/>
                    <a:pt x="117" y="37"/>
                    <a:pt x="119" y="41"/>
                  </a:cubicBezTo>
                  <a:cubicBezTo>
                    <a:pt x="121" y="47"/>
                    <a:pt x="123" y="54"/>
                    <a:pt x="123" y="60"/>
                  </a:cubicBezTo>
                  <a:cubicBezTo>
                    <a:pt x="123" y="62"/>
                    <a:pt x="123" y="62"/>
                    <a:pt x="123" y="62"/>
                  </a:cubicBezTo>
                  <a:cubicBezTo>
                    <a:pt x="104" y="62"/>
                    <a:pt x="104" y="62"/>
                    <a:pt x="104" y="62"/>
                  </a:cubicBezTo>
                  <a:cubicBezTo>
                    <a:pt x="104" y="60"/>
                    <a:pt x="104" y="60"/>
                    <a:pt x="104" y="60"/>
                  </a:cubicBezTo>
                  <a:cubicBezTo>
                    <a:pt x="104" y="52"/>
                    <a:pt x="102" y="44"/>
                    <a:pt x="98" y="36"/>
                  </a:cubicBezTo>
                  <a:cubicBezTo>
                    <a:pt x="98" y="35"/>
                    <a:pt x="98" y="35"/>
                    <a:pt x="98" y="35"/>
                  </a:cubicBezTo>
                  <a:cubicBezTo>
                    <a:pt x="99" y="34"/>
                    <a:pt x="99" y="34"/>
                    <a:pt x="99" y="34"/>
                  </a:cubicBezTo>
                  <a:cubicBezTo>
                    <a:pt x="103" y="33"/>
                    <a:pt x="107" y="31"/>
                    <a:pt x="111" y="30"/>
                  </a:cubicBezTo>
                  <a:close/>
                  <a:moveTo>
                    <a:pt x="80" y="7"/>
                  </a:moveTo>
                  <a:cubicBezTo>
                    <a:pt x="82" y="7"/>
                    <a:pt x="85" y="8"/>
                    <a:pt x="87" y="9"/>
                  </a:cubicBezTo>
                  <a:cubicBezTo>
                    <a:pt x="94" y="12"/>
                    <a:pt x="101" y="17"/>
                    <a:pt x="106" y="22"/>
                  </a:cubicBezTo>
                  <a:cubicBezTo>
                    <a:pt x="107" y="23"/>
                    <a:pt x="107" y="23"/>
                    <a:pt x="108" y="24"/>
                  </a:cubicBezTo>
                  <a:cubicBezTo>
                    <a:pt x="109" y="25"/>
                    <a:pt x="109" y="25"/>
                    <a:pt x="109" y="25"/>
                  </a:cubicBezTo>
                  <a:cubicBezTo>
                    <a:pt x="107" y="26"/>
                    <a:pt x="107" y="26"/>
                    <a:pt x="107" y="26"/>
                  </a:cubicBezTo>
                  <a:cubicBezTo>
                    <a:pt x="104" y="28"/>
                    <a:pt x="101" y="29"/>
                    <a:pt x="97" y="30"/>
                  </a:cubicBezTo>
                  <a:cubicBezTo>
                    <a:pt x="96" y="31"/>
                    <a:pt x="96" y="31"/>
                    <a:pt x="96" y="31"/>
                  </a:cubicBezTo>
                  <a:cubicBezTo>
                    <a:pt x="95" y="30"/>
                    <a:pt x="95" y="30"/>
                    <a:pt x="95" y="30"/>
                  </a:cubicBezTo>
                  <a:cubicBezTo>
                    <a:pt x="91" y="22"/>
                    <a:pt x="85" y="15"/>
                    <a:pt x="79" y="9"/>
                  </a:cubicBezTo>
                  <a:cubicBezTo>
                    <a:pt x="74" y="5"/>
                    <a:pt x="74" y="5"/>
                    <a:pt x="74" y="5"/>
                  </a:cubicBezTo>
                  <a:lnTo>
                    <a:pt x="80" y="7"/>
                  </a:lnTo>
                  <a:close/>
                  <a:moveTo>
                    <a:pt x="66" y="6"/>
                  </a:moveTo>
                  <a:cubicBezTo>
                    <a:pt x="68" y="7"/>
                    <a:pt x="68" y="7"/>
                    <a:pt x="68" y="7"/>
                  </a:cubicBezTo>
                  <a:cubicBezTo>
                    <a:pt x="73" y="10"/>
                    <a:pt x="76" y="13"/>
                    <a:pt x="80" y="16"/>
                  </a:cubicBezTo>
                  <a:cubicBezTo>
                    <a:pt x="84" y="21"/>
                    <a:pt x="88" y="25"/>
                    <a:pt x="91" y="31"/>
                  </a:cubicBezTo>
                  <a:cubicBezTo>
                    <a:pt x="91" y="32"/>
                    <a:pt x="91" y="32"/>
                    <a:pt x="91" y="32"/>
                  </a:cubicBezTo>
                  <a:cubicBezTo>
                    <a:pt x="90" y="33"/>
                    <a:pt x="90" y="33"/>
                    <a:pt x="90" y="33"/>
                  </a:cubicBezTo>
                  <a:cubicBezTo>
                    <a:pt x="83" y="34"/>
                    <a:pt x="75" y="35"/>
                    <a:pt x="68" y="36"/>
                  </a:cubicBezTo>
                  <a:cubicBezTo>
                    <a:pt x="66" y="36"/>
                    <a:pt x="66" y="36"/>
                    <a:pt x="66" y="36"/>
                  </a:cubicBezTo>
                  <a:lnTo>
                    <a:pt x="66" y="6"/>
                  </a:lnTo>
                  <a:close/>
                  <a:moveTo>
                    <a:pt x="66" y="40"/>
                  </a:moveTo>
                  <a:cubicBezTo>
                    <a:pt x="68" y="40"/>
                    <a:pt x="68" y="40"/>
                    <a:pt x="68" y="40"/>
                  </a:cubicBezTo>
                  <a:cubicBezTo>
                    <a:pt x="76" y="40"/>
                    <a:pt x="84" y="39"/>
                    <a:pt x="92" y="37"/>
                  </a:cubicBezTo>
                  <a:cubicBezTo>
                    <a:pt x="94" y="36"/>
                    <a:pt x="94" y="36"/>
                    <a:pt x="94" y="36"/>
                  </a:cubicBezTo>
                  <a:cubicBezTo>
                    <a:pt x="94" y="38"/>
                    <a:pt x="94" y="38"/>
                    <a:pt x="94" y="38"/>
                  </a:cubicBezTo>
                  <a:cubicBezTo>
                    <a:pt x="97" y="45"/>
                    <a:pt x="99" y="52"/>
                    <a:pt x="99" y="60"/>
                  </a:cubicBezTo>
                  <a:cubicBezTo>
                    <a:pt x="99" y="62"/>
                    <a:pt x="99" y="62"/>
                    <a:pt x="99" y="62"/>
                  </a:cubicBezTo>
                  <a:cubicBezTo>
                    <a:pt x="66" y="62"/>
                    <a:pt x="66" y="62"/>
                    <a:pt x="66" y="62"/>
                  </a:cubicBezTo>
                  <a:lnTo>
                    <a:pt x="66" y="40"/>
                  </a:lnTo>
                  <a:close/>
                  <a:moveTo>
                    <a:pt x="66" y="66"/>
                  </a:moveTo>
                  <a:cubicBezTo>
                    <a:pt x="99" y="66"/>
                    <a:pt x="99" y="66"/>
                    <a:pt x="99" y="66"/>
                  </a:cubicBezTo>
                  <a:cubicBezTo>
                    <a:pt x="99" y="68"/>
                    <a:pt x="99" y="68"/>
                    <a:pt x="99" y="68"/>
                  </a:cubicBezTo>
                  <a:cubicBezTo>
                    <a:pt x="99" y="76"/>
                    <a:pt x="97" y="83"/>
                    <a:pt x="94" y="90"/>
                  </a:cubicBezTo>
                  <a:cubicBezTo>
                    <a:pt x="94" y="91"/>
                    <a:pt x="94" y="91"/>
                    <a:pt x="94" y="91"/>
                  </a:cubicBezTo>
                  <a:cubicBezTo>
                    <a:pt x="92" y="91"/>
                    <a:pt x="92" y="91"/>
                    <a:pt x="92" y="91"/>
                  </a:cubicBezTo>
                  <a:cubicBezTo>
                    <a:pt x="84" y="89"/>
                    <a:pt x="76" y="88"/>
                    <a:pt x="68" y="88"/>
                  </a:cubicBezTo>
                  <a:cubicBezTo>
                    <a:pt x="66" y="88"/>
                    <a:pt x="66" y="88"/>
                    <a:pt x="66" y="88"/>
                  </a:cubicBezTo>
                  <a:lnTo>
                    <a:pt x="66" y="66"/>
                  </a:lnTo>
                  <a:close/>
                  <a:moveTo>
                    <a:pt x="66" y="122"/>
                  </a:moveTo>
                  <a:cubicBezTo>
                    <a:pt x="66" y="92"/>
                    <a:pt x="66" y="92"/>
                    <a:pt x="66" y="92"/>
                  </a:cubicBezTo>
                  <a:cubicBezTo>
                    <a:pt x="68" y="92"/>
                    <a:pt x="68" y="92"/>
                    <a:pt x="68" y="92"/>
                  </a:cubicBezTo>
                  <a:cubicBezTo>
                    <a:pt x="75" y="93"/>
                    <a:pt x="83" y="94"/>
                    <a:pt x="90" y="95"/>
                  </a:cubicBezTo>
                  <a:cubicBezTo>
                    <a:pt x="91" y="96"/>
                    <a:pt x="91" y="96"/>
                    <a:pt x="91" y="96"/>
                  </a:cubicBezTo>
                  <a:cubicBezTo>
                    <a:pt x="91" y="97"/>
                    <a:pt x="91" y="97"/>
                    <a:pt x="91" y="97"/>
                  </a:cubicBezTo>
                  <a:cubicBezTo>
                    <a:pt x="88" y="103"/>
                    <a:pt x="84" y="107"/>
                    <a:pt x="80" y="112"/>
                  </a:cubicBezTo>
                  <a:cubicBezTo>
                    <a:pt x="76" y="115"/>
                    <a:pt x="73" y="118"/>
                    <a:pt x="68" y="121"/>
                  </a:cubicBezTo>
                  <a:lnTo>
                    <a:pt x="66" y="122"/>
                  </a:lnTo>
                  <a:close/>
                  <a:moveTo>
                    <a:pt x="108" y="104"/>
                  </a:moveTo>
                  <a:cubicBezTo>
                    <a:pt x="107" y="105"/>
                    <a:pt x="107" y="105"/>
                    <a:pt x="106" y="106"/>
                  </a:cubicBezTo>
                  <a:cubicBezTo>
                    <a:pt x="101" y="112"/>
                    <a:pt x="94" y="116"/>
                    <a:pt x="87" y="119"/>
                  </a:cubicBezTo>
                  <a:cubicBezTo>
                    <a:pt x="85" y="120"/>
                    <a:pt x="82" y="121"/>
                    <a:pt x="80" y="121"/>
                  </a:cubicBezTo>
                  <a:cubicBezTo>
                    <a:pt x="74" y="123"/>
                    <a:pt x="74" y="123"/>
                    <a:pt x="74" y="123"/>
                  </a:cubicBezTo>
                  <a:cubicBezTo>
                    <a:pt x="79" y="119"/>
                    <a:pt x="79" y="119"/>
                    <a:pt x="79" y="119"/>
                  </a:cubicBezTo>
                  <a:cubicBezTo>
                    <a:pt x="85" y="113"/>
                    <a:pt x="91" y="106"/>
                    <a:pt x="95" y="98"/>
                  </a:cubicBezTo>
                  <a:cubicBezTo>
                    <a:pt x="96" y="97"/>
                    <a:pt x="96" y="97"/>
                    <a:pt x="96" y="97"/>
                  </a:cubicBezTo>
                  <a:cubicBezTo>
                    <a:pt x="97" y="98"/>
                    <a:pt x="97" y="98"/>
                    <a:pt x="97" y="98"/>
                  </a:cubicBezTo>
                  <a:cubicBezTo>
                    <a:pt x="101" y="99"/>
                    <a:pt x="104" y="100"/>
                    <a:pt x="107" y="102"/>
                  </a:cubicBezTo>
                  <a:cubicBezTo>
                    <a:pt x="109" y="103"/>
                    <a:pt x="109" y="103"/>
                    <a:pt x="109" y="103"/>
                  </a:cubicBezTo>
                  <a:lnTo>
                    <a:pt x="108" y="104"/>
                  </a:lnTo>
                  <a:close/>
                  <a:moveTo>
                    <a:pt x="123" y="68"/>
                  </a:moveTo>
                  <a:cubicBezTo>
                    <a:pt x="123" y="74"/>
                    <a:pt x="121" y="81"/>
                    <a:pt x="119" y="87"/>
                  </a:cubicBezTo>
                  <a:cubicBezTo>
                    <a:pt x="117" y="91"/>
                    <a:pt x="115" y="95"/>
                    <a:pt x="113" y="98"/>
                  </a:cubicBezTo>
                  <a:cubicBezTo>
                    <a:pt x="112" y="99"/>
                    <a:pt x="112" y="99"/>
                    <a:pt x="112" y="99"/>
                  </a:cubicBezTo>
                  <a:cubicBezTo>
                    <a:pt x="111" y="98"/>
                    <a:pt x="111" y="98"/>
                    <a:pt x="111" y="98"/>
                  </a:cubicBezTo>
                  <a:cubicBezTo>
                    <a:pt x="107" y="97"/>
                    <a:pt x="103" y="95"/>
                    <a:pt x="99" y="94"/>
                  </a:cubicBezTo>
                  <a:cubicBezTo>
                    <a:pt x="98" y="93"/>
                    <a:pt x="98" y="93"/>
                    <a:pt x="98" y="93"/>
                  </a:cubicBezTo>
                  <a:cubicBezTo>
                    <a:pt x="98" y="92"/>
                    <a:pt x="98" y="92"/>
                    <a:pt x="98" y="92"/>
                  </a:cubicBezTo>
                  <a:cubicBezTo>
                    <a:pt x="102" y="84"/>
                    <a:pt x="104" y="76"/>
                    <a:pt x="104" y="68"/>
                  </a:cubicBezTo>
                  <a:cubicBezTo>
                    <a:pt x="104" y="66"/>
                    <a:pt x="104" y="66"/>
                    <a:pt x="104" y="66"/>
                  </a:cubicBezTo>
                  <a:cubicBezTo>
                    <a:pt x="123" y="66"/>
                    <a:pt x="123" y="66"/>
                    <a:pt x="123" y="66"/>
                  </a:cubicBezTo>
                  <a:lnTo>
                    <a:pt x="123" y="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7" name="Freeform 97"/>
            <p:cNvSpPr>
              <a:spLocks noEditPoints="1"/>
            </p:cNvSpPr>
            <p:nvPr/>
          </p:nvSpPr>
          <p:spPr bwMode="auto">
            <a:xfrm>
              <a:off x="7053" y="1277"/>
              <a:ext cx="45" cy="45"/>
            </a:xfrm>
            <a:custGeom>
              <a:avLst/>
              <a:gdLst>
                <a:gd name="T0" fmla="*/ 10 w 19"/>
                <a:gd name="T1" fmla="*/ 19 h 19"/>
                <a:gd name="T2" fmla="*/ 19 w 19"/>
                <a:gd name="T3" fmla="*/ 9 h 19"/>
                <a:gd name="T4" fmla="*/ 10 w 19"/>
                <a:gd name="T5" fmla="*/ 0 h 19"/>
                <a:gd name="T6" fmla="*/ 0 w 19"/>
                <a:gd name="T7" fmla="*/ 9 h 19"/>
                <a:gd name="T8" fmla="*/ 10 w 19"/>
                <a:gd name="T9" fmla="*/ 19 h 19"/>
                <a:gd name="T10" fmla="*/ 10 w 19"/>
                <a:gd name="T11" fmla="*/ 4 h 19"/>
                <a:gd name="T12" fmla="*/ 15 w 19"/>
                <a:gd name="T13" fmla="*/ 9 h 19"/>
                <a:gd name="T14" fmla="*/ 10 w 19"/>
                <a:gd name="T15" fmla="*/ 14 h 19"/>
                <a:gd name="T16" fmla="*/ 4 w 19"/>
                <a:gd name="T17" fmla="*/ 9 h 19"/>
                <a:gd name="T18" fmla="*/ 10 w 19"/>
                <a:gd name="T1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9">
                  <a:moveTo>
                    <a:pt x="10" y="19"/>
                  </a:moveTo>
                  <a:cubicBezTo>
                    <a:pt x="15" y="19"/>
                    <a:pt x="19" y="15"/>
                    <a:pt x="19" y="9"/>
                  </a:cubicBezTo>
                  <a:cubicBezTo>
                    <a:pt x="19" y="4"/>
                    <a:pt x="15" y="0"/>
                    <a:pt x="10" y="0"/>
                  </a:cubicBezTo>
                  <a:cubicBezTo>
                    <a:pt x="4" y="0"/>
                    <a:pt x="0" y="4"/>
                    <a:pt x="0" y="9"/>
                  </a:cubicBezTo>
                  <a:cubicBezTo>
                    <a:pt x="0" y="15"/>
                    <a:pt x="4" y="19"/>
                    <a:pt x="10" y="19"/>
                  </a:cubicBezTo>
                  <a:close/>
                  <a:moveTo>
                    <a:pt x="10" y="4"/>
                  </a:moveTo>
                  <a:cubicBezTo>
                    <a:pt x="12" y="4"/>
                    <a:pt x="15" y="7"/>
                    <a:pt x="15" y="9"/>
                  </a:cubicBezTo>
                  <a:cubicBezTo>
                    <a:pt x="15" y="12"/>
                    <a:pt x="12" y="14"/>
                    <a:pt x="10" y="14"/>
                  </a:cubicBezTo>
                  <a:cubicBezTo>
                    <a:pt x="7" y="14"/>
                    <a:pt x="4" y="12"/>
                    <a:pt x="4" y="9"/>
                  </a:cubicBezTo>
                  <a:cubicBezTo>
                    <a:pt x="4" y="7"/>
                    <a:pt x="7" y="4"/>
                    <a:pt x="1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8" name="Freeform 98"/>
            <p:cNvSpPr>
              <a:spLocks noEditPoints="1"/>
            </p:cNvSpPr>
            <p:nvPr/>
          </p:nvSpPr>
          <p:spPr bwMode="auto">
            <a:xfrm>
              <a:off x="7240" y="1277"/>
              <a:ext cx="45" cy="45"/>
            </a:xfrm>
            <a:custGeom>
              <a:avLst/>
              <a:gdLst>
                <a:gd name="T0" fmla="*/ 9 w 19"/>
                <a:gd name="T1" fmla="*/ 19 h 19"/>
                <a:gd name="T2" fmla="*/ 19 w 19"/>
                <a:gd name="T3" fmla="*/ 9 h 19"/>
                <a:gd name="T4" fmla="*/ 9 w 19"/>
                <a:gd name="T5" fmla="*/ 0 h 19"/>
                <a:gd name="T6" fmla="*/ 0 w 19"/>
                <a:gd name="T7" fmla="*/ 9 h 19"/>
                <a:gd name="T8" fmla="*/ 9 w 19"/>
                <a:gd name="T9" fmla="*/ 19 h 19"/>
                <a:gd name="T10" fmla="*/ 9 w 19"/>
                <a:gd name="T11" fmla="*/ 4 h 19"/>
                <a:gd name="T12" fmla="*/ 15 w 19"/>
                <a:gd name="T13" fmla="*/ 9 h 19"/>
                <a:gd name="T14" fmla="*/ 9 w 19"/>
                <a:gd name="T15" fmla="*/ 14 h 19"/>
                <a:gd name="T16" fmla="*/ 4 w 19"/>
                <a:gd name="T17" fmla="*/ 9 h 19"/>
                <a:gd name="T18" fmla="*/ 9 w 19"/>
                <a:gd name="T1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9">
                  <a:moveTo>
                    <a:pt x="9" y="19"/>
                  </a:moveTo>
                  <a:cubicBezTo>
                    <a:pt x="15" y="19"/>
                    <a:pt x="19" y="15"/>
                    <a:pt x="19" y="9"/>
                  </a:cubicBezTo>
                  <a:cubicBezTo>
                    <a:pt x="19" y="4"/>
                    <a:pt x="15" y="0"/>
                    <a:pt x="9" y="0"/>
                  </a:cubicBezTo>
                  <a:cubicBezTo>
                    <a:pt x="4" y="0"/>
                    <a:pt x="0" y="4"/>
                    <a:pt x="0" y="9"/>
                  </a:cubicBezTo>
                  <a:cubicBezTo>
                    <a:pt x="0" y="15"/>
                    <a:pt x="4" y="19"/>
                    <a:pt x="9" y="19"/>
                  </a:cubicBezTo>
                  <a:close/>
                  <a:moveTo>
                    <a:pt x="9" y="4"/>
                  </a:moveTo>
                  <a:cubicBezTo>
                    <a:pt x="12" y="4"/>
                    <a:pt x="15" y="7"/>
                    <a:pt x="15" y="9"/>
                  </a:cubicBezTo>
                  <a:cubicBezTo>
                    <a:pt x="15" y="12"/>
                    <a:pt x="12" y="14"/>
                    <a:pt x="9" y="14"/>
                  </a:cubicBezTo>
                  <a:cubicBezTo>
                    <a:pt x="7" y="14"/>
                    <a:pt x="4" y="12"/>
                    <a:pt x="4" y="9"/>
                  </a:cubicBezTo>
                  <a:cubicBezTo>
                    <a:pt x="4" y="7"/>
                    <a:pt x="7" y="4"/>
                    <a:pt x="9"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9" name="Freeform 99"/>
            <p:cNvSpPr>
              <a:spLocks noEditPoints="1"/>
            </p:cNvSpPr>
            <p:nvPr/>
          </p:nvSpPr>
          <p:spPr bwMode="auto">
            <a:xfrm>
              <a:off x="7017" y="1099"/>
              <a:ext cx="303" cy="303"/>
            </a:xfrm>
            <a:custGeom>
              <a:avLst/>
              <a:gdLst>
                <a:gd name="T0" fmla="*/ 114 w 128"/>
                <a:gd name="T1" fmla="*/ 64 h 128"/>
                <a:gd name="T2" fmla="*/ 113 w 128"/>
                <a:gd name="T3" fmla="*/ 26 h 128"/>
                <a:gd name="T4" fmla="*/ 92 w 128"/>
                <a:gd name="T5" fmla="*/ 17 h 128"/>
                <a:gd name="T6" fmla="*/ 86 w 128"/>
                <a:gd name="T7" fmla="*/ 0 h 128"/>
                <a:gd name="T8" fmla="*/ 36 w 128"/>
                <a:gd name="T9" fmla="*/ 6 h 128"/>
                <a:gd name="T10" fmla="*/ 35 w 128"/>
                <a:gd name="T11" fmla="*/ 17 h 128"/>
                <a:gd name="T12" fmla="*/ 15 w 128"/>
                <a:gd name="T13" fmla="*/ 26 h 128"/>
                <a:gd name="T14" fmla="*/ 14 w 128"/>
                <a:gd name="T15" fmla="*/ 64 h 128"/>
                <a:gd name="T16" fmla="*/ 0 w 128"/>
                <a:gd name="T17" fmla="*/ 70 h 128"/>
                <a:gd name="T18" fmla="*/ 2 w 128"/>
                <a:gd name="T19" fmla="*/ 105 h 128"/>
                <a:gd name="T20" fmla="*/ 11 w 128"/>
                <a:gd name="T21" fmla="*/ 115 h 128"/>
                <a:gd name="T22" fmla="*/ 38 w 128"/>
                <a:gd name="T23" fmla="*/ 115 h 128"/>
                <a:gd name="T24" fmla="*/ 90 w 128"/>
                <a:gd name="T25" fmla="*/ 105 h 128"/>
                <a:gd name="T26" fmla="*/ 103 w 128"/>
                <a:gd name="T27" fmla="*/ 128 h 128"/>
                <a:gd name="T28" fmla="*/ 117 w 128"/>
                <a:gd name="T29" fmla="*/ 105 h 128"/>
                <a:gd name="T30" fmla="*/ 128 w 128"/>
                <a:gd name="T31" fmla="*/ 103 h 128"/>
                <a:gd name="T32" fmla="*/ 122 w 128"/>
                <a:gd name="T33" fmla="*/ 64 h 128"/>
                <a:gd name="T34" fmla="*/ 88 w 128"/>
                <a:gd name="T35" fmla="*/ 5 h 128"/>
                <a:gd name="T36" fmla="*/ 86 w 128"/>
                <a:gd name="T37" fmla="*/ 15 h 128"/>
                <a:gd name="T38" fmla="*/ 40 w 128"/>
                <a:gd name="T39" fmla="*/ 16 h 128"/>
                <a:gd name="T40" fmla="*/ 18 w 128"/>
                <a:gd name="T41" fmla="*/ 29 h 128"/>
                <a:gd name="T42" fmla="*/ 38 w 128"/>
                <a:gd name="T43" fmla="*/ 21 h 128"/>
                <a:gd name="T44" fmla="*/ 109 w 128"/>
                <a:gd name="T45" fmla="*/ 29 h 128"/>
                <a:gd name="T46" fmla="*/ 110 w 128"/>
                <a:gd name="T47" fmla="*/ 64 h 128"/>
                <a:gd name="T48" fmla="*/ 18 w 128"/>
                <a:gd name="T49" fmla="*/ 29 h 128"/>
                <a:gd name="T50" fmla="*/ 25 w 128"/>
                <a:gd name="T51" fmla="*/ 123 h 128"/>
                <a:gd name="T52" fmla="*/ 16 w 128"/>
                <a:gd name="T53" fmla="*/ 105 h 128"/>
                <a:gd name="T54" fmla="*/ 33 w 128"/>
                <a:gd name="T55" fmla="*/ 115 h 128"/>
                <a:gd name="T56" fmla="*/ 103 w 128"/>
                <a:gd name="T57" fmla="*/ 123 h 128"/>
                <a:gd name="T58" fmla="*/ 95 w 128"/>
                <a:gd name="T59" fmla="*/ 105 h 128"/>
                <a:gd name="T60" fmla="*/ 112 w 128"/>
                <a:gd name="T61" fmla="*/ 115 h 128"/>
                <a:gd name="T62" fmla="*/ 5 w 128"/>
                <a:gd name="T63" fmla="*/ 101 h 128"/>
                <a:gd name="T64" fmla="*/ 123 w 128"/>
                <a:gd name="T65" fmla="*/ 6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8">
                  <a:moveTo>
                    <a:pt x="122" y="64"/>
                  </a:moveTo>
                  <a:cubicBezTo>
                    <a:pt x="114" y="64"/>
                    <a:pt x="114" y="64"/>
                    <a:pt x="114" y="64"/>
                  </a:cubicBezTo>
                  <a:cubicBezTo>
                    <a:pt x="114" y="28"/>
                    <a:pt x="114" y="28"/>
                    <a:pt x="114" y="28"/>
                  </a:cubicBezTo>
                  <a:cubicBezTo>
                    <a:pt x="114" y="27"/>
                    <a:pt x="114" y="26"/>
                    <a:pt x="113" y="26"/>
                  </a:cubicBezTo>
                  <a:cubicBezTo>
                    <a:pt x="107" y="22"/>
                    <a:pt x="100" y="19"/>
                    <a:pt x="93" y="17"/>
                  </a:cubicBezTo>
                  <a:cubicBezTo>
                    <a:pt x="92" y="17"/>
                    <a:pt x="92" y="17"/>
                    <a:pt x="92" y="17"/>
                  </a:cubicBezTo>
                  <a:cubicBezTo>
                    <a:pt x="92" y="6"/>
                    <a:pt x="92" y="6"/>
                    <a:pt x="92" y="6"/>
                  </a:cubicBezTo>
                  <a:cubicBezTo>
                    <a:pt x="92" y="3"/>
                    <a:pt x="90" y="0"/>
                    <a:pt x="86" y="0"/>
                  </a:cubicBezTo>
                  <a:cubicBezTo>
                    <a:pt x="42" y="0"/>
                    <a:pt x="42" y="0"/>
                    <a:pt x="42" y="0"/>
                  </a:cubicBezTo>
                  <a:cubicBezTo>
                    <a:pt x="38" y="0"/>
                    <a:pt x="36" y="3"/>
                    <a:pt x="36" y="6"/>
                  </a:cubicBezTo>
                  <a:cubicBezTo>
                    <a:pt x="36" y="17"/>
                    <a:pt x="36" y="17"/>
                    <a:pt x="36" y="17"/>
                  </a:cubicBezTo>
                  <a:cubicBezTo>
                    <a:pt x="35" y="17"/>
                    <a:pt x="35" y="17"/>
                    <a:pt x="35" y="17"/>
                  </a:cubicBezTo>
                  <a:cubicBezTo>
                    <a:pt x="28" y="19"/>
                    <a:pt x="21" y="22"/>
                    <a:pt x="15" y="26"/>
                  </a:cubicBezTo>
                  <a:cubicBezTo>
                    <a:pt x="15" y="26"/>
                    <a:pt x="15" y="26"/>
                    <a:pt x="15" y="26"/>
                  </a:cubicBezTo>
                  <a:cubicBezTo>
                    <a:pt x="14" y="27"/>
                    <a:pt x="14" y="27"/>
                    <a:pt x="14" y="28"/>
                  </a:cubicBezTo>
                  <a:cubicBezTo>
                    <a:pt x="14" y="64"/>
                    <a:pt x="14" y="64"/>
                    <a:pt x="14" y="64"/>
                  </a:cubicBezTo>
                  <a:cubicBezTo>
                    <a:pt x="6" y="64"/>
                    <a:pt x="6" y="64"/>
                    <a:pt x="6" y="64"/>
                  </a:cubicBezTo>
                  <a:cubicBezTo>
                    <a:pt x="3" y="64"/>
                    <a:pt x="0" y="66"/>
                    <a:pt x="0" y="70"/>
                  </a:cubicBezTo>
                  <a:cubicBezTo>
                    <a:pt x="0" y="103"/>
                    <a:pt x="0" y="103"/>
                    <a:pt x="0" y="103"/>
                  </a:cubicBezTo>
                  <a:cubicBezTo>
                    <a:pt x="0" y="104"/>
                    <a:pt x="1" y="105"/>
                    <a:pt x="2" y="105"/>
                  </a:cubicBezTo>
                  <a:cubicBezTo>
                    <a:pt x="11" y="105"/>
                    <a:pt x="11" y="105"/>
                    <a:pt x="11" y="105"/>
                  </a:cubicBezTo>
                  <a:cubicBezTo>
                    <a:pt x="11" y="115"/>
                    <a:pt x="11" y="115"/>
                    <a:pt x="11" y="115"/>
                  </a:cubicBezTo>
                  <a:cubicBezTo>
                    <a:pt x="11" y="122"/>
                    <a:pt x="17" y="128"/>
                    <a:pt x="25" y="128"/>
                  </a:cubicBezTo>
                  <a:cubicBezTo>
                    <a:pt x="32" y="128"/>
                    <a:pt x="38" y="122"/>
                    <a:pt x="38" y="115"/>
                  </a:cubicBezTo>
                  <a:cubicBezTo>
                    <a:pt x="38" y="105"/>
                    <a:pt x="38" y="105"/>
                    <a:pt x="38" y="105"/>
                  </a:cubicBezTo>
                  <a:cubicBezTo>
                    <a:pt x="90" y="105"/>
                    <a:pt x="90" y="105"/>
                    <a:pt x="90" y="105"/>
                  </a:cubicBezTo>
                  <a:cubicBezTo>
                    <a:pt x="90" y="115"/>
                    <a:pt x="90" y="115"/>
                    <a:pt x="90" y="115"/>
                  </a:cubicBezTo>
                  <a:cubicBezTo>
                    <a:pt x="90" y="122"/>
                    <a:pt x="96" y="128"/>
                    <a:pt x="103" y="128"/>
                  </a:cubicBezTo>
                  <a:cubicBezTo>
                    <a:pt x="111" y="128"/>
                    <a:pt x="117" y="122"/>
                    <a:pt x="117" y="115"/>
                  </a:cubicBezTo>
                  <a:cubicBezTo>
                    <a:pt x="117" y="105"/>
                    <a:pt x="117" y="105"/>
                    <a:pt x="117" y="105"/>
                  </a:cubicBezTo>
                  <a:cubicBezTo>
                    <a:pt x="126" y="105"/>
                    <a:pt x="126" y="105"/>
                    <a:pt x="126" y="105"/>
                  </a:cubicBezTo>
                  <a:cubicBezTo>
                    <a:pt x="127" y="105"/>
                    <a:pt x="128" y="104"/>
                    <a:pt x="128" y="103"/>
                  </a:cubicBezTo>
                  <a:cubicBezTo>
                    <a:pt x="128" y="70"/>
                    <a:pt x="128" y="70"/>
                    <a:pt x="128" y="70"/>
                  </a:cubicBezTo>
                  <a:cubicBezTo>
                    <a:pt x="128" y="66"/>
                    <a:pt x="125" y="64"/>
                    <a:pt x="122" y="64"/>
                  </a:cubicBezTo>
                  <a:close/>
                  <a:moveTo>
                    <a:pt x="40" y="5"/>
                  </a:moveTo>
                  <a:cubicBezTo>
                    <a:pt x="88" y="5"/>
                    <a:pt x="88" y="5"/>
                    <a:pt x="88" y="5"/>
                  </a:cubicBezTo>
                  <a:cubicBezTo>
                    <a:pt x="88" y="16"/>
                    <a:pt x="88" y="16"/>
                    <a:pt x="88" y="16"/>
                  </a:cubicBezTo>
                  <a:cubicBezTo>
                    <a:pt x="86" y="15"/>
                    <a:pt x="86" y="15"/>
                    <a:pt x="86" y="15"/>
                  </a:cubicBezTo>
                  <a:cubicBezTo>
                    <a:pt x="72" y="12"/>
                    <a:pt x="56" y="12"/>
                    <a:pt x="42" y="15"/>
                  </a:cubicBezTo>
                  <a:cubicBezTo>
                    <a:pt x="40" y="16"/>
                    <a:pt x="40" y="16"/>
                    <a:pt x="40" y="16"/>
                  </a:cubicBezTo>
                  <a:lnTo>
                    <a:pt x="40" y="5"/>
                  </a:lnTo>
                  <a:close/>
                  <a:moveTo>
                    <a:pt x="18" y="29"/>
                  </a:moveTo>
                  <a:cubicBezTo>
                    <a:pt x="19" y="29"/>
                    <a:pt x="19" y="29"/>
                    <a:pt x="19" y="29"/>
                  </a:cubicBezTo>
                  <a:cubicBezTo>
                    <a:pt x="25" y="26"/>
                    <a:pt x="31" y="23"/>
                    <a:pt x="38" y="21"/>
                  </a:cubicBezTo>
                  <a:cubicBezTo>
                    <a:pt x="55" y="16"/>
                    <a:pt x="73" y="16"/>
                    <a:pt x="90" y="21"/>
                  </a:cubicBezTo>
                  <a:cubicBezTo>
                    <a:pt x="96" y="23"/>
                    <a:pt x="103" y="25"/>
                    <a:pt x="109" y="29"/>
                  </a:cubicBezTo>
                  <a:cubicBezTo>
                    <a:pt x="110" y="29"/>
                    <a:pt x="110" y="29"/>
                    <a:pt x="110" y="29"/>
                  </a:cubicBezTo>
                  <a:cubicBezTo>
                    <a:pt x="110" y="64"/>
                    <a:pt x="110" y="64"/>
                    <a:pt x="110" y="64"/>
                  </a:cubicBezTo>
                  <a:cubicBezTo>
                    <a:pt x="18" y="64"/>
                    <a:pt x="18" y="64"/>
                    <a:pt x="18" y="64"/>
                  </a:cubicBezTo>
                  <a:lnTo>
                    <a:pt x="18" y="29"/>
                  </a:lnTo>
                  <a:close/>
                  <a:moveTo>
                    <a:pt x="33" y="115"/>
                  </a:moveTo>
                  <a:cubicBezTo>
                    <a:pt x="33" y="119"/>
                    <a:pt x="29" y="123"/>
                    <a:pt x="25" y="123"/>
                  </a:cubicBezTo>
                  <a:cubicBezTo>
                    <a:pt x="20" y="123"/>
                    <a:pt x="16" y="119"/>
                    <a:pt x="16" y="115"/>
                  </a:cubicBezTo>
                  <a:cubicBezTo>
                    <a:pt x="16" y="105"/>
                    <a:pt x="16" y="105"/>
                    <a:pt x="16" y="105"/>
                  </a:cubicBezTo>
                  <a:cubicBezTo>
                    <a:pt x="33" y="105"/>
                    <a:pt x="33" y="105"/>
                    <a:pt x="33" y="105"/>
                  </a:cubicBezTo>
                  <a:lnTo>
                    <a:pt x="33" y="115"/>
                  </a:lnTo>
                  <a:close/>
                  <a:moveTo>
                    <a:pt x="112" y="115"/>
                  </a:moveTo>
                  <a:cubicBezTo>
                    <a:pt x="112" y="119"/>
                    <a:pt x="108" y="123"/>
                    <a:pt x="103" y="123"/>
                  </a:cubicBezTo>
                  <a:cubicBezTo>
                    <a:pt x="99" y="123"/>
                    <a:pt x="95" y="119"/>
                    <a:pt x="95" y="115"/>
                  </a:cubicBezTo>
                  <a:cubicBezTo>
                    <a:pt x="95" y="105"/>
                    <a:pt x="95" y="105"/>
                    <a:pt x="95" y="105"/>
                  </a:cubicBezTo>
                  <a:cubicBezTo>
                    <a:pt x="112" y="105"/>
                    <a:pt x="112" y="105"/>
                    <a:pt x="112" y="105"/>
                  </a:cubicBezTo>
                  <a:lnTo>
                    <a:pt x="112" y="115"/>
                  </a:lnTo>
                  <a:close/>
                  <a:moveTo>
                    <a:pt x="123" y="101"/>
                  </a:moveTo>
                  <a:cubicBezTo>
                    <a:pt x="5" y="101"/>
                    <a:pt x="5" y="101"/>
                    <a:pt x="5" y="101"/>
                  </a:cubicBezTo>
                  <a:cubicBezTo>
                    <a:pt x="5" y="68"/>
                    <a:pt x="5" y="68"/>
                    <a:pt x="5" y="68"/>
                  </a:cubicBezTo>
                  <a:cubicBezTo>
                    <a:pt x="123" y="68"/>
                    <a:pt x="123" y="68"/>
                    <a:pt x="123" y="68"/>
                  </a:cubicBezTo>
                  <a:lnTo>
                    <a:pt x="123" y="1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0" name="Freeform 100"/>
            <p:cNvSpPr>
              <a:spLocks noEditPoints="1"/>
            </p:cNvSpPr>
            <p:nvPr/>
          </p:nvSpPr>
          <p:spPr bwMode="auto">
            <a:xfrm>
              <a:off x="6447" y="1260"/>
              <a:ext cx="45" cy="48"/>
            </a:xfrm>
            <a:custGeom>
              <a:avLst/>
              <a:gdLst>
                <a:gd name="T0" fmla="*/ 10 w 19"/>
                <a:gd name="T1" fmla="*/ 20 h 20"/>
                <a:gd name="T2" fmla="*/ 19 w 19"/>
                <a:gd name="T3" fmla="*/ 10 h 20"/>
                <a:gd name="T4" fmla="*/ 10 w 19"/>
                <a:gd name="T5" fmla="*/ 0 h 20"/>
                <a:gd name="T6" fmla="*/ 0 w 19"/>
                <a:gd name="T7" fmla="*/ 10 h 20"/>
                <a:gd name="T8" fmla="*/ 10 w 19"/>
                <a:gd name="T9" fmla="*/ 20 h 20"/>
                <a:gd name="T10" fmla="*/ 10 w 19"/>
                <a:gd name="T11" fmla="*/ 5 h 20"/>
                <a:gd name="T12" fmla="*/ 15 w 19"/>
                <a:gd name="T13" fmla="*/ 10 h 20"/>
                <a:gd name="T14" fmla="*/ 10 w 19"/>
                <a:gd name="T15" fmla="*/ 15 h 20"/>
                <a:gd name="T16" fmla="*/ 4 w 19"/>
                <a:gd name="T17" fmla="*/ 10 h 20"/>
                <a:gd name="T18" fmla="*/ 10 w 19"/>
                <a:gd name="T19" fmla="*/ 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0">
                  <a:moveTo>
                    <a:pt x="10" y="20"/>
                  </a:moveTo>
                  <a:cubicBezTo>
                    <a:pt x="15" y="20"/>
                    <a:pt x="19" y="15"/>
                    <a:pt x="19" y="10"/>
                  </a:cubicBezTo>
                  <a:cubicBezTo>
                    <a:pt x="19" y="5"/>
                    <a:pt x="15" y="0"/>
                    <a:pt x="10" y="0"/>
                  </a:cubicBezTo>
                  <a:cubicBezTo>
                    <a:pt x="4" y="0"/>
                    <a:pt x="0" y="5"/>
                    <a:pt x="0" y="10"/>
                  </a:cubicBezTo>
                  <a:cubicBezTo>
                    <a:pt x="0" y="15"/>
                    <a:pt x="4" y="20"/>
                    <a:pt x="10" y="20"/>
                  </a:cubicBezTo>
                  <a:close/>
                  <a:moveTo>
                    <a:pt x="10" y="5"/>
                  </a:moveTo>
                  <a:cubicBezTo>
                    <a:pt x="12" y="5"/>
                    <a:pt x="15" y="7"/>
                    <a:pt x="15" y="10"/>
                  </a:cubicBezTo>
                  <a:cubicBezTo>
                    <a:pt x="15" y="13"/>
                    <a:pt x="12" y="15"/>
                    <a:pt x="10" y="15"/>
                  </a:cubicBezTo>
                  <a:cubicBezTo>
                    <a:pt x="7" y="15"/>
                    <a:pt x="4" y="13"/>
                    <a:pt x="4" y="10"/>
                  </a:cubicBezTo>
                  <a:cubicBezTo>
                    <a:pt x="4" y="7"/>
                    <a:pt x="7" y="5"/>
                    <a:pt x="1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1" name="Freeform 101"/>
            <p:cNvSpPr>
              <a:spLocks noEditPoints="1"/>
            </p:cNvSpPr>
            <p:nvPr/>
          </p:nvSpPr>
          <p:spPr bwMode="auto">
            <a:xfrm>
              <a:off x="6634" y="1260"/>
              <a:ext cx="45" cy="48"/>
            </a:xfrm>
            <a:custGeom>
              <a:avLst/>
              <a:gdLst>
                <a:gd name="T0" fmla="*/ 9 w 19"/>
                <a:gd name="T1" fmla="*/ 20 h 20"/>
                <a:gd name="T2" fmla="*/ 19 w 19"/>
                <a:gd name="T3" fmla="*/ 10 h 20"/>
                <a:gd name="T4" fmla="*/ 9 w 19"/>
                <a:gd name="T5" fmla="*/ 0 h 20"/>
                <a:gd name="T6" fmla="*/ 0 w 19"/>
                <a:gd name="T7" fmla="*/ 10 h 20"/>
                <a:gd name="T8" fmla="*/ 9 w 19"/>
                <a:gd name="T9" fmla="*/ 20 h 20"/>
                <a:gd name="T10" fmla="*/ 9 w 19"/>
                <a:gd name="T11" fmla="*/ 5 h 20"/>
                <a:gd name="T12" fmla="*/ 15 w 19"/>
                <a:gd name="T13" fmla="*/ 10 h 20"/>
                <a:gd name="T14" fmla="*/ 9 w 19"/>
                <a:gd name="T15" fmla="*/ 15 h 20"/>
                <a:gd name="T16" fmla="*/ 4 w 19"/>
                <a:gd name="T17" fmla="*/ 10 h 20"/>
                <a:gd name="T18" fmla="*/ 9 w 19"/>
                <a:gd name="T19" fmla="*/ 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0">
                  <a:moveTo>
                    <a:pt x="9" y="20"/>
                  </a:moveTo>
                  <a:cubicBezTo>
                    <a:pt x="15" y="20"/>
                    <a:pt x="19" y="15"/>
                    <a:pt x="19" y="10"/>
                  </a:cubicBezTo>
                  <a:cubicBezTo>
                    <a:pt x="19" y="5"/>
                    <a:pt x="15" y="0"/>
                    <a:pt x="9" y="0"/>
                  </a:cubicBezTo>
                  <a:cubicBezTo>
                    <a:pt x="4" y="0"/>
                    <a:pt x="0" y="5"/>
                    <a:pt x="0" y="10"/>
                  </a:cubicBezTo>
                  <a:cubicBezTo>
                    <a:pt x="0" y="15"/>
                    <a:pt x="4" y="20"/>
                    <a:pt x="9" y="20"/>
                  </a:cubicBezTo>
                  <a:close/>
                  <a:moveTo>
                    <a:pt x="9" y="5"/>
                  </a:moveTo>
                  <a:cubicBezTo>
                    <a:pt x="12" y="5"/>
                    <a:pt x="15" y="7"/>
                    <a:pt x="15" y="10"/>
                  </a:cubicBezTo>
                  <a:cubicBezTo>
                    <a:pt x="15" y="13"/>
                    <a:pt x="12" y="15"/>
                    <a:pt x="9" y="15"/>
                  </a:cubicBezTo>
                  <a:cubicBezTo>
                    <a:pt x="7" y="15"/>
                    <a:pt x="4" y="13"/>
                    <a:pt x="4" y="10"/>
                  </a:cubicBezTo>
                  <a:cubicBezTo>
                    <a:pt x="4" y="7"/>
                    <a:pt x="7" y="5"/>
                    <a:pt x="9"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2" name="Freeform 102"/>
            <p:cNvSpPr>
              <a:spLocks noEditPoints="1"/>
            </p:cNvSpPr>
            <p:nvPr/>
          </p:nvSpPr>
          <p:spPr bwMode="auto">
            <a:xfrm>
              <a:off x="6412" y="1114"/>
              <a:ext cx="303" cy="274"/>
            </a:xfrm>
            <a:custGeom>
              <a:avLst/>
              <a:gdLst>
                <a:gd name="T0" fmla="*/ 122 w 128"/>
                <a:gd name="T1" fmla="*/ 51 h 116"/>
                <a:gd name="T2" fmla="*/ 114 w 128"/>
                <a:gd name="T3" fmla="*/ 51 h 116"/>
                <a:gd name="T4" fmla="*/ 114 w 128"/>
                <a:gd name="T5" fmla="*/ 16 h 116"/>
                <a:gd name="T6" fmla="*/ 113 w 128"/>
                <a:gd name="T7" fmla="*/ 14 h 116"/>
                <a:gd name="T8" fmla="*/ 64 w 128"/>
                <a:gd name="T9" fmla="*/ 0 h 116"/>
                <a:gd name="T10" fmla="*/ 15 w 128"/>
                <a:gd name="T11" fmla="*/ 14 h 116"/>
                <a:gd name="T12" fmla="*/ 15 w 128"/>
                <a:gd name="T13" fmla="*/ 14 h 116"/>
                <a:gd name="T14" fmla="*/ 14 w 128"/>
                <a:gd name="T15" fmla="*/ 16 h 116"/>
                <a:gd name="T16" fmla="*/ 14 w 128"/>
                <a:gd name="T17" fmla="*/ 51 h 116"/>
                <a:gd name="T18" fmla="*/ 6 w 128"/>
                <a:gd name="T19" fmla="*/ 51 h 116"/>
                <a:gd name="T20" fmla="*/ 0 w 128"/>
                <a:gd name="T21" fmla="*/ 57 h 116"/>
                <a:gd name="T22" fmla="*/ 0 w 128"/>
                <a:gd name="T23" fmla="*/ 91 h 116"/>
                <a:gd name="T24" fmla="*/ 2 w 128"/>
                <a:gd name="T25" fmla="*/ 93 h 116"/>
                <a:gd name="T26" fmla="*/ 11 w 128"/>
                <a:gd name="T27" fmla="*/ 93 h 116"/>
                <a:gd name="T28" fmla="*/ 11 w 128"/>
                <a:gd name="T29" fmla="*/ 102 h 116"/>
                <a:gd name="T30" fmla="*/ 25 w 128"/>
                <a:gd name="T31" fmla="*/ 116 h 116"/>
                <a:gd name="T32" fmla="*/ 38 w 128"/>
                <a:gd name="T33" fmla="*/ 102 h 116"/>
                <a:gd name="T34" fmla="*/ 38 w 128"/>
                <a:gd name="T35" fmla="*/ 93 h 116"/>
                <a:gd name="T36" fmla="*/ 90 w 128"/>
                <a:gd name="T37" fmla="*/ 93 h 116"/>
                <a:gd name="T38" fmla="*/ 90 w 128"/>
                <a:gd name="T39" fmla="*/ 102 h 116"/>
                <a:gd name="T40" fmla="*/ 103 w 128"/>
                <a:gd name="T41" fmla="*/ 116 h 116"/>
                <a:gd name="T42" fmla="*/ 117 w 128"/>
                <a:gd name="T43" fmla="*/ 102 h 116"/>
                <a:gd name="T44" fmla="*/ 117 w 128"/>
                <a:gd name="T45" fmla="*/ 93 h 116"/>
                <a:gd name="T46" fmla="*/ 126 w 128"/>
                <a:gd name="T47" fmla="*/ 93 h 116"/>
                <a:gd name="T48" fmla="*/ 128 w 128"/>
                <a:gd name="T49" fmla="*/ 91 h 116"/>
                <a:gd name="T50" fmla="*/ 128 w 128"/>
                <a:gd name="T51" fmla="*/ 57 h 116"/>
                <a:gd name="T52" fmla="*/ 122 w 128"/>
                <a:gd name="T53" fmla="*/ 51 h 116"/>
                <a:gd name="T54" fmla="*/ 18 w 128"/>
                <a:gd name="T55" fmla="*/ 17 h 116"/>
                <a:gd name="T56" fmla="*/ 19 w 128"/>
                <a:gd name="T57" fmla="*/ 17 h 116"/>
                <a:gd name="T58" fmla="*/ 38 w 128"/>
                <a:gd name="T59" fmla="*/ 9 h 116"/>
                <a:gd name="T60" fmla="*/ 90 w 128"/>
                <a:gd name="T61" fmla="*/ 8 h 116"/>
                <a:gd name="T62" fmla="*/ 109 w 128"/>
                <a:gd name="T63" fmla="*/ 17 h 116"/>
                <a:gd name="T64" fmla="*/ 110 w 128"/>
                <a:gd name="T65" fmla="*/ 17 h 116"/>
                <a:gd name="T66" fmla="*/ 110 w 128"/>
                <a:gd name="T67" fmla="*/ 51 h 116"/>
                <a:gd name="T68" fmla="*/ 18 w 128"/>
                <a:gd name="T69" fmla="*/ 51 h 116"/>
                <a:gd name="T70" fmla="*/ 18 w 128"/>
                <a:gd name="T71" fmla="*/ 17 h 116"/>
                <a:gd name="T72" fmla="*/ 33 w 128"/>
                <a:gd name="T73" fmla="*/ 102 h 116"/>
                <a:gd name="T74" fmla="*/ 25 w 128"/>
                <a:gd name="T75" fmla="*/ 111 h 116"/>
                <a:gd name="T76" fmla="*/ 16 w 128"/>
                <a:gd name="T77" fmla="*/ 102 h 116"/>
                <a:gd name="T78" fmla="*/ 16 w 128"/>
                <a:gd name="T79" fmla="*/ 93 h 116"/>
                <a:gd name="T80" fmla="*/ 33 w 128"/>
                <a:gd name="T81" fmla="*/ 93 h 116"/>
                <a:gd name="T82" fmla="*/ 33 w 128"/>
                <a:gd name="T83" fmla="*/ 102 h 116"/>
                <a:gd name="T84" fmla="*/ 112 w 128"/>
                <a:gd name="T85" fmla="*/ 102 h 116"/>
                <a:gd name="T86" fmla="*/ 103 w 128"/>
                <a:gd name="T87" fmla="*/ 111 h 116"/>
                <a:gd name="T88" fmla="*/ 95 w 128"/>
                <a:gd name="T89" fmla="*/ 102 h 116"/>
                <a:gd name="T90" fmla="*/ 95 w 128"/>
                <a:gd name="T91" fmla="*/ 93 h 116"/>
                <a:gd name="T92" fmla="*/ 112 w 128"/>
                <a:gd name="T93" fmla="*/ 93 h 116"/>
                <a:gd name="T94" fmla="*/ 112 w 128"/>
                <a:gd name="T95" fmla="*/ 102 h 116"/>
                <a:gd name="T96" fmla="*/ 123 w 128"/>
                <a:gd name="T97" fmla="*/ 88 h 116"/>
                <a:gd name="T98" fmla="*/ 5 w 128"/>
                <a:gd name="T99" fmla="*/ 88 h 116"/>
                <a:gd name="T100" fmla="*/ 5 w 128"/>
                <a:gd name="T101" fmla="*/ 56 h 116"/>
                <a:gd name="T102" fmla="*/ 123 w 128"/>
                <a:gd name="T103" fmla="*/ 56 h 116"/>
                <a:gd name="T104" fmla="*/ 123 w 128"/>
                <a:gd name="T105" fmla="*/ 8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16">
                  <a:moveTo>
                    <a:pt x="122" y="51"/>
                  </a:moveTo>
                  <a:cubicBezTo>
                    <a:pt x="114" y="51"/>
                    <a:pt x="114" y="51"/>
                    <a:pt x="114" y="51"/>
                  </a:cubicBezTo>
                  <a:cubicBezTo>
                    <a:pt x="114" y="16"/>
                    <a:pt x="114" y="16"/>
                    <a:pt x="114" y="16"/>
                  </a:cubicBezTo>
                  <a:cubicBezTo>
                    <a:pt x="114" y="15"/>
                    <a:pt x="114" y="14"/>
                    <a:pt x="113" y="14"/>
                  </a:cubicBezTo>
                  <a:cubicBezTo>
                    <a:pt x="98" y="5"/>
                    <a:pt x="81" y="0"/>
                    <a:pt x="64" y="0"/>
                  </a:cubicBezTo>
                  <a:cubicBezTo>
                    <a:pt x="47" y="0"/>
                    <a:pt x="30" y="5"/>
                    <a:pt x="15" y="14"/>
                  </a:cubicBezTo>
                  <a:cubicBezTo>
                    <a:pt x="15" y="14"/>
                    <a:pt x="15" y="14"/>
                    <a:pt x="15" y="14"/>
                  </a:cubicBezTo>
                  <a:cubicBezTo>
                    <a:pt x="14" y="14"/>
                    <a:pt x="14" y="15"/>
                    <a:pt x="14" y="16"/>
                  </a:cubicBezTo>
                  <a:cubicBezTo>
                    <a:pt x="14" y="51"/>
                    <a:pt x="14" y="51"/>
                    <a:pt x="14" y="51"/>
                  </a:cubicBezTo>
                  <a:cubicBezTo>
                    <a:pt x="6" y="51"/>
                    <a:pt x="6" y="51"/>
                    <a:pt x="6" y="51"/>
                  </a:cubicBezTo>
                  <a:cubicBezTo>
                    <a:pt x="3" y="51"/>
                    <a:pt x="0" y="54"/>
                    <a:pt x="0" y="57"/>
                  </a:cubicBezTo>
                  <a:cubicBezTo>
                    <a:pt x="0" y="91"/>
                    <a:pt x="0" y="91"/>
                    <a:pt x="0" y="91"/>
                  </a:cubicBezTo>
                  <a:cubicBezTo>
                    <a:pt x="0" y="92"/>
                    <a:pt x="1" y="93"/>
                    <a:pt x="2" y="93"/>
                  </a:cubicBezTo>
                  <a:cubicBezTo>
                    <a:pt x="11" y="93"/>
                    <a:pt x="11" y="93"/>
                    <a:pt x="11" y="93"/>
                  </a:cubicBezTo>
                  <a:cubicBezTo>
                    <a:pt x="11" y="102"/>
                    <a:pt x="11" y="102"/>
                    <a:pt x="11" y="102"/>
                  </a:cubicBezTo>
                  <a:cubicBezTo>
                    <a:pt x="11" y="110"/>
                    <a:pt x="17" y="116"/>
                    <a:pt x="25" y="116"/>
                  </a:cubicBezTo>
                  <a:cubicBezTo>
                    <a:pt x="32" y="116"/>
                    <a:pt x="38" y="110"/>
                    <a:pt x="38" y="102"/>
                  </a:cubicBezTo>
                  <a:cubicBezTo>
                    <a:pt x="38" y="93"/>
                    <a:pt x="38" y="93"/>
                    <a:pt x="38" y="93"/>
                  </a:cubicBezTo>
                  <a:cubicBezTo>
                    <a:pt x="90" y="93"/>
                    <a:pt x="90" y="93"/>
                    <a:pt x="90" y="93"/>
                  </a:cubicBezTo>
                  <a:cubicBezTo>
                    <a:pt x="90" y="102"/>
                    <a:pt x="90" y="102"/>
                    <a:pt x="90" y="102"/>
                  </a:cubicBezTo>
                  <a:cubicBezTo>
                    <a:pt x="90" y="110"/>
                    <a:pt x="96" y="116"/>
                    <a:pt x="103" y="116"/>
                  </a:cubicBezTo>
                  <a:cubicBezTo>
                    <a:pt x="111" y="116"/>
                    <a:pt x="117" y="110"/>
                    <a:pt x="117" y="102"/>
                  </a:cubicBezTo>
                  <a:cubicBezTo>
                    <a:pt x="117" y="93"/>
                    <a:pt x="117" y="93"/>
                    <a:pt x="117" y="93"/>
                  </a:cubicBezTo>
                  <a:cubicBezTo>
                    <a:pt x="126" y="93"/>
                    <a:pt x="126" y="93"/>
                    <a:pt x="126" y="93"/>
                  </a:cubicBezTo>
                  <a:cubicBezTo>
                    <a:pt x="127" y="93"/>
                    <a:pt x="128" y="92"/>
                    <a:pt x="128" y="91"/>
                  </a:cubicBezTo>
                  <a:cubicBezTo>
                    <a:pt x="128" y="57"/>
                    <a:pt x="128" y="57"/>
                    <a:pt x="128" y="57"/>
                  </a:cubicBezTo>
                  <a:cubicBezTo>
                    <a:pt x="128" y="54"/>
                    <a:pt x="125" y="51"/>
                    <a:pt x="122" y="51"/>
                  </a:cubicBezTo>
                  <a:close/>
                  <a:moveTo>
                    <a:pt x="18" y="17"/>
                  </a:moveTo>
                  <a:cubicBezTo>
                    <a:pt x="19" y="17"/>
                    <a:pt x="19" y="17"/>
                    <a:pt x="19" y="17"/>
                  </a:cubicBezTo>
                  <a:cubicBezTo>
                    <a:pt x="25" y="13"/>
                    <a:pt x="31" y="10"/>
                    <a:pt x="38" y="9"/>
                  </a:cubicBezTo>
                  <a:cubicBezTo>
                    <a:pt x="55" y="4"/>
                    <a:pt x="73" y="4"/>
                    <a:pt x="90" y="8"/>
                  </a:cubicBezTo>
                  <a:cubicBezTo>
                    <a:pt x="96" y="10"/>
                    <a:pt x="103" y="13"/>
                    <a:pt x="109" y="17"/>
                  </a:cubicBezTo>
                  <a:cubicBezTo>
                    <a:pt x="110" y="17"/>
                    <a:pt x="110" y="17"/>
                    <a:pt x="110" y="17"/>
                  </a:cubicBezTo>
                  <a:cubicBezTo>
                    <a:pt x="110" y="51"/>
                    <a:pt x="110" y="51"/>
                    <a:pt x="110" y="51"/>
                  </a:cubicBezTo>
                  <a:cubicBezTo>
                    <a:pt x="18" y="51"/>
                    <a:pt x="18" y="51"/>
                    <a:pt x="18" y="51"/>
                  </a:cubicBezTo>
                  <a:lnTo>
                    <a:pt x="18" y="17"/>
                  </a:lnTo>
                  <a:close/>
                  <a:moveTo>
                    <a:pt x="33" y="102"/>
                  </a:moveTo>
                  <a:cubicBezTo>
                    <a:pt x="33" y="107"/>
                    <a:pt x="29" y="111"/>
                    <a:pt x="25" y="111"/>
                  </a:cubicBezTo>
                  <a:cubicBezTo>
                    <a:pt x="20" y="111"/>
                    <a:pt x="16" y="107"/>
                    <a:pt x="16" y="102"/>
                  </a:cubicBezTo>
                  <a:cubicBezTo>
                    <a:pt x="16" y="93"/>
                    <a:pt x="16" y="93"/>
                    <a:pt x="16" y="93"/>
                  </a:cubicBezTo>
                  <a:cubicBezTo>
                    <a:pt x="33" y="93"/>
                    <a:pt x="33" y="93"/>
                    <a:pt x="33" y="93"/>
                  </a:cubicBezTo>
                  <a:lnTo>
                    <a:pt x="33" y="102"/>
                  </a:lnTo>
                  <a:close/>
                  <a:moveTo>
                    <a:pt x="112" y="102"/>
                  </a:moveTo>
                  <a:cubicBezTo>
                    <a:pt x="112" y="107"/>
                    <a:pt x="108" y="111"/>
                    <a:pt x="103" y="111"/>
                  </a:cubicBezTo>
                  <a:cubicBezTo>
                    <a:pt x="99" y="111"/>
                    <a:pt x="95" y="107"/>
                    <a:pt x="95" y="102"/>
                  </a:cubicBezTo>
                  <a:cubicBezTo>
                    <a:pt x="95" y="93"/>
                    <a:pt x="95" y="93"/>
                    <a:pt x="95" y="93"/>
                  </a:cubicBezTo>
                  <a:cubicBezTo>
                    <a:pt x="112" y="93"/>
                    <a:pt x="112" y="93"/>
                    <a:pt x="112" y="93"/>
                  </a:cubicBezTo>
                  <a:lnTo>
                    <a:pt x="112" y="102"/>
                  </a:lnTo>
                  <a:close/>
                  <a:moveTo>
                    <a:pt x="123" y="88"/>
                  </a:moveTo>
                  <a:cubicBezTo>
                    <a:pt x="5" y="88"/>
                    <a:pt x="5" y="88"/>
                    <a:pt x="5" y="88"/>
                  </a:cubicBezTo>
                  <a:cubicBezTo>
                    <a:pt x="5" y="56"/>
                    <a:pt x="5" y="56"/>
                    <a:pt x="5" y="56"/>
                  </a:cubicBezTo>
                  <a:cubicBezTo>
                    <a:pt x="123" y="56"/>
                    <a:pt x="123" y="56"/>
                    <a:pt x="123" y="56"/>
                  </a:cubicBezTo>
                  <a:lnTo>
                    <a:pt x="123" y="8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3" name="Freeform 103"/>
            <p:cNvSpPr>
              <a:spLocks noEditPoints="1"/>
            </p:cNvSpPr>
            <p:nvPr/>
          </p:nvSpPr>
          <p:spPr bwMode="auto">
            <a:xfrm>
              <a:off x="5840" y="1099"/>
              <a:ext cx="236" cy="303"/>
            </a:xfrm>
            <a:custGeom>
              <a:avLst/>
              <a:gdLst>
                <a:gd name="T0" fmla="*/ 94 w 100"/>
                <a:gd name="T1" fmla="*/ 0 h 128"/>
                <a:gd name="T2" fmla="*/ 6 w 100"/>
                <a:gd name="T3" fmla="*/ 0 h 128"/>
                <a:gd name="T4" fmla="*/ 0 w 100"/>
                <a:gd name="T5" fmla="*/ 6 h 128"/>
                <a:gd name="T6" fmla="*/ 0 w 100"/>
                <a:gd name="T7" fmla="*/ 111 h 128"/>
                <a:gd name="T8" fmla="*/ 2 w 100"/>
                <a:gd name="T9" fmla="*/ 113 h 128"/>
                <a:gd name="T10" fmla="*/ 11 w 100"/>
                <a:gd name="T11" fmla="*/ 113 h 128"/>
                <a:gd name="T12" fmla="*/ 11 w 100"/>
                <a:gd name="T13" fmla="*/ 118 h 128"/>
                <a:gd name="T14" fmla="*/ 20 w 100"/>
                <a:gd name="T15" fmla="*/ 128 h 128"/>
                <a:gd name="T16" fmla="*/ 30 w 100"/>
                <a:gd name="T17" fmla="*/ 118 h 128"/>
                <a:gd name="T18" fmla="*/ 30 w 100"/>
                <a:gd name="T19" fmla="*/ 113 h 128"/>
                <a:gd name="T20" fmla="*/ 70 w 100"/>
                <a:gd name="T21" fmla="*/ 113 h 128"/>
                <a:gd name="T22" fmla="*/ 70 w 100"/>
                <a:gd name="T23" fmla="*/ 118 h 128"/>
                <a:gd name="T24" fmla="*/ 80 w 100"/>
                <a:gd name="T25" fmla="*/ 128 h 128"/>
                <a:gd name="T26" fmla="*/ 89 w 100"/>
                <a:gd name="T27" fmla="*/ 118 h 128"/>
                <a:gd name="T28" fmla="*/ 89 w 100"/>
                <a:gd name="T29" fmla="*/ 113 h 128"/>
                <a:gd name="T30" fmla="*/ 98 w 100"/>
                <a:gd name="T31" fmla="*/ 113 h 128"/>
                <a:gd name="T32" fmla="*/ 100 w 100"/>
                <a:gd name="T33" fmla="*/ 111 h 128"/>
                <a:gd name="T34" fmla="*/ 100 w 100"/>
                <a:gd name="T35" fmla="*/ 6 h 128"/>
                <a:gd name="T36" fmla="*/ 94 w 100"/>
                <a:gd name="T37" fmla="*/ 0 h 128"/>
                <a:gd name="T38" fmla="*/ 4 w 100"/>
                <a:gd name="T39" fmla="*/ 27 h 128"/>
                <a:gd name="T40" fmla="*/ 48 w 100"/>
                <a:gd name="T41" fmla="*/ 27 h 128"/>
                <a:gd name="T42" fmla="*/ 48 w 100"/>
                <a:gd name="T43" fmla="*/ 72 h 128"/>
                <a:gd name="T44" fmla="*/ 4 w 100"/>
                <a:gd name="T45" fmla="*/ 72 h 128"/>
                <a:gd name="T46" fmla="*/ 4 w 100"/>
                <a:gd name="T47" fmla="*/ 27 h 128"/>
                <a:gd name="T48" fmla="*/ 25 w 100"/>
                <a:gd name="T49" fmla="*/ 118 h 128"/>
                <a:gd name="T50" fmla="*/ 20 w 100"/>
                <a:gd name="T51" fmla="*/ 123 h 128"/>
                <a:gd name="T52" fmla="*/ 15 w 100"/>
                <a:gd name="T53" fmla="*/ 118 h 128"/>
                <a:gd name="T54" fmla="*/ 15 w 100"/>
                <a:gd name="T55" fmla="*/ 113 h 128"/>
                <a:gd name="T56" fmla="*/ 25 w 100"/>
                <a:gd name="T57" fmla="*/ 113 h 128"/>
                <a:gd name="T58" fmla="*/ 25 w 100"/>
                <a:gd name="T59" fmla="*/ 118 h 128"/>
                <a:gd name="T60" fmla="*/ 85 w 100"/>
                <a:gd name="T61" fmla="*/ 118 h 128"/>
                <a:gd name="T62" fmla="*/ 80 w 100"/>
                <a:gd name="T63" fmla="*/ 123 h 128"/>
                <a:gd name="T64" fmla="*/ 75 w 100"/>
                <a:gd name="T65" fmla="*/ 118 h 128"/>
                <a:gd name="T66" fmla="*/ 75 w 100"/>
                <a:gd name="T67" fmla="*/ 113 h 128"/>
                <a:gd name="T68" fmla="*/ 85 w 100"/>
                <a:gd name="T69" fmla="*/ 113 h 128"/>
                <a:gd name="T70" fmla="*/ 85 w 100"/>
                <a:gd name="T71" fmla="*/ 118 h 128"/>
                <a:gd name="T72" fmla="*/ 96 w 100"/>
                <a:gd name="T73" fmla="*/ 109 h 128"/>
                <a:gd name="T74" fmla="*/ 4 w 100"/>
                <a:gd name="T75" fmla="*/ 109 h 128"/>
                <a:gd name="T76" fmla="*/ 4 w 100"/>
                <a:gd name="T77" fmla="*/ 76 h 128"/>
                <a:gd name="T78" fmla="*/ 96 w 100"/>
                <a:gd name="T79" fmla="*/ 76 h 128"/>
                <a:gd name="T80" fmla="*/ 96 w 100"/>
                <a:gd name="T81" fmla="*/ 109 h 128"/>
                <a:gd name="T82" fmla="*/ 96 w 100"/>
                <a:gd name="T83" fmla="*/ 72 h 128"/>
                <a:gd name="T84" fmla="*/ 52 w 100"/>
                <a:gd name="T85" fmla="*/ 72 h 128"/>
                <a:gd name="T86" fmla="*/ 52 w 100"/>
                <a:gd name="T87" fmla="*/ 27 h 128"/>
                <a:gd name="T88" fmla="*/ 96 w 100"/>
                <a:gd name="T89" fmla="*/ 27 h 128"/>
                <a:gd name="T90" fmla="*/ 96 w 100"/>
                <a:gd name="T91" fmla="*/ 72 h 128"/>
                <a:gd name="T92" fmla="*/ 96 w 100"/>
                <a:gd name="T93" fmla="*/ 22 h 128"/>
                <a:gd name="T94" fmla="*/ 4 w 100"/>
                <a:gd name="T95" fmla="*/ 22 h 128"/>
                <a:gd name="T96" fmla="*/ 4 w 100"/>
                <a:gd name="T97" fmla="*/ 5 h 128"/>
                <a:gd name="T98" fmla="*/ 96 w 100"/>
                <a:gd name="T99" fmla="*/ 5 h 128"/>
                <a:gd name="T100" fmla="*/ 96 w 100"/>
                <a:gd name="T101" fmla="*/ 2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0" h="128">
                  <a:moveTo>
                    <a:pt x="94" y="0"/>
                  </a:moveTo>
                  <a:cubicBezTo>
                    <a:pt x="6" y="0"/>
                    <a:pt x="6" y="0"/>
                    <a:pt x="6" y="0"/>
                  </a:cubicBezTo>
                  <a:cubicBezTo>
                    <a:pt x="2" y="0"/>
                    <a:pt x="0" y="3"/>
                    <a:pt x="0" y="6"/>
                  </a:cubicBezTo>
                  <a:cubicBezTo>
                    <a:pt x="0" y="111"/>
                    <a:pt x="0" y="111"/>
                    <a:pt x="0" y="111"/>
                  </a:cubicBezTo>
                  <a:cubicBezTo>
                    <a:pt x="0" y="112"/>
                    <a:pt x="1" y="113"/>
                    <a:pt x="2" y="113"/>
                  </a:cubicBezTo>
                  <a:cubicBezTo>
                    <a:pt x="11" y="113"/>
                    <a:pt x="11" y="113"/>
                    <a:pt x="11" y="113"/>
                  </a:cubicBezTo>
                  <a:cubicBezTo>
                    <a:pt x="11" y="118"/>
                    <a:pt x="11" y="118"/>
                    <a:pt x="11" y="118"/>
                  </a:cubicBezTo>
                  <a:cubicBezTo>
                    <a:pt x="11" y="124"/>
                    <a:pt x="15" y="128"/>
                    <a:pt x="20" y="128"/>
                  </a:cubicBezTo>
                  <a:cubicBezTo>
                    <a:pt x="26" y="128"/>
                    <a:pt x="30" y="124"/>
                    <a:pt x="30" y="118"/>
                  </a:cubicBezTo>
                  <a:cubicBezTo>
                    <a:pt x="30" y="113"/>
                    <a:pt x="30" y="113"/>
                    <a:pt x="30" y="113"/>
                  </a:cubicBezTo>
                  <a:cubicBezTo>
                    <a:pt x="70" y="113"/>
                    <a:pt x="70" y="113"/>
                    <a:pt x="70" y="113"/>
                  </a:cubicBezTo>
                  <a:cubicBezTo>
                    <a:pt x="70" y="118"/>
                    <a:pt x="70" y="118"/>
                    <a:pt x="70" y="118"/>
                  </a:cubicBezTo>
                  <a:cubicBezTo>
                    <a:pt x="70" y="124"/>
                    <a:pt x="74" y="128"/>
                    <a:pt x="80" y="128"/>
                  </a:cubicBezTo>
                  <a:cubicBezTo>
                    <a:pt x="85" y="128"/>
                    <a:pt x="89" y="124"/>
                    <a:pt x="89" y="118"/>
                  </a:cubicBezTo>
                  <a:cubicBezTo>
                    <a:pt x="89" y="113"/>
                    <a:pt x="89" y="113"/>
                    <a:pt x="89" y="113"/>
                  </a:cubicBezTo>
                  <a:cubicBezTo>
                    <a:pt x="98" y="113"/>
                    <a:pt x="98" y="113"/>
                    <a:pt x="98" y="113"/>
                  </a:cubicBezTo>
                  <a:cubicBezTo>
                    <a:pt x="99" y="113"/>
                    <a:pt x="100" y="112"/>
                    <a:pt x="100" y="111"/>
                  </a:cubicBezTo>
                  <a:cubicBezTo>
                    <a:pt x="100" y="6"/>
                    <a:pt x="100" y="6"/>
                    <a:pt x="100" y="6"/>
                  </a:cubicBezTo>
                  <a:cubicBezTo>
                    <a:pt x="100" y="3"/>
                    <a:pt x="98" y="0"/>
                    <a:pt x="94" y="0"/>
                  </a:cubicBezTo>
                  <a:close/>
                  <a:moveTo>
                    <a:pt x="4" y="27"/>
                  </a:moveTo>
                  <a:cubicBezTo>
                    <a:pt x="48" y="27"/>
                    <a:pt x="48" y="27"/>
                    <a:pt x="48" y="27"/>
                  </a:cubicBezTo>
                  <a:cubicBezTo>
                    <a:pt x="48" y="72"/>
                    <a:pt x="48" y="72"/>
                    <a:pt x="48" y="72"/>
                  </a:cubicBezTo>
                  <a:cubicBezTo>
                    <a:pt x="4" y="72"/>
                    <a:pt x="4" y="72"/>
                    <a:pt x="4" y="72"/>
                  </a:cubicBezTo>
                  <a:lnTo>
                    <a:pt x="4" y="27"/>
                  </a:lnTo>
                  <a:close/>
                  <a:moveTo>
                    <a:pt x="25" y="118"/>
                  </a:moveTo>
                  <a:cubicBezTo>
                    <a:pt x="25" y="121"/>
                    <a:pt x="23" y="123"/>
                    <a:pt x="20" y="123"/>
                  </a:cubicBezTo>
                  <a:cubicBezTo>
                    <a:pt x="18" y="123"/>
                    <a:pt x="15" y="121"/>
                    <a:pt x="15" y="118"/>
                  </a:cubicBezTo>
                  <a:cubicBezTo>
                    <a:pt x="15" y="113"/>
                    <a:pt x="15" y="113"/>
                    <a:pt x="15" y="113"/>
                  </a:cubicBezTo>
                  <a:cubicBezTo>
                    <a:pt x="25" y="113"/>
                    <a:pt x="25" y="113"/>
                    <a:pt x="25" y="113"/>
                  </a:cubicBezTo>
                  <a:lnTo>
                    <a:pt x="25" y="118"/>
                  </a:lnTo>
                  <a:close/>
                  <a:moveTo>
                    <a:pt x="85" y="118"/>
                  </a:moveTo>
                  <a:cubicBezTo>
                    <a:pt x="85" y="121"/>
                    <a:pt x="82" y="123"/>
                    <a:pt x="80" y="123"/>
                  </a:cubicBezTo>
                  <a:cubicBezTo>
                    <a:pt x="77" y="123"/>
                    <a:pt x="75" y="121"/>
                    <a:pt x="75" y="118"/>
                  </a:cubicBezTo>
                  <a:cubicBezTo>
                    <a:pt x="75" y="113"/>
                    <a:pt x="75" y="113"/>
                    <a:pt x="75" y="113"/>
                  </a:cubicBezTo>
                  <a:cubicBezTo>
                    <a:pt x="85" y="113"/>
                    <a:pt x="85" y="113"/>
                    <a:pt x="85" y="113"/>
                  </a:cubicBezTo>
                  <a:lnTo>
                    <a:pt x="85" y="118"/>
                  </a:lnTo>
                  <a:close/>
                  <a:moveTo>
                    <a:pt x="96" y="109"/>
                  </a:moveTo>
                  <a:cubicBezTo>
                    <a:pt x="4" y="109"/>
                    <a:pt x="4" y="109"/>
                    <a:pt x="4" y="109"/>
                  </a:cubicBezTo>
                  <a:cubicBezTo>
                    <a:pt x="4" y="76"/>
                    <a:pt x="4" y="76"/>
                    <a:pt x="4" y="76"/>
                  </a:cubicBezTo>
                  <a:cubicBezTo>
                    <a:pt x="96" y="76"/>
                    <a:pt x="96" y="76"/>
                    <a:pt x="96" y="76"/>
                  </a:cubicBezTo>
                  <a:lnTo>
                    <a:pt x="96" y="109"/>
                  </a:lnTo>
                  <a:close/>
                  <a:moveTo>
                    <a:pt x="96" y="72"/>
                  </a:moveTo>
                  <a:cubicBezTo>
                    <a:pt x="52" y="72"/>
                    <a:pt x="52" y="72"/>
                    <a:pt x="52" y="72"/>
                  </a:cubicBezTo>
                  <a:cubicBezTo>
                    <a:pt x="52" y="27"/>
                    <a:pt x="52" y="27"/>
                    <a:pt x="52" y="27"/>
                  </a:cubicBezTo>
                  <a:cubicBezTo>
                    <a:pt x="96" y="27"/>
                    <a:pt x="96" y="27"/>
                    <a:pt x="96" y="27"/>
                  </a:cubicBezTo>
                  <a:lnTo>
                    <a:pt x="96" y="72"/>
                  </a:lnTo>
                  <a:close/>
                  <a:moveTo>
                    <a:pt x="96" y="22"/>
                  </a:moveTo>
                  <a:cubicBezTo>
                    <a:pt x="4" y="22"/>
                    <a:pt x="4" y="22"/>
                    <a:pt x="4" y="22"/>
                  </a:cubicBezTo>
                  <a:cubicBezTo>
                    <a:pt x="4" y="5"/>
                    <a:pt x="4" y="5"/>
                    <a:pt x="4" y="5"/>
                  </a:cubicBezTo>
                  <a:cubicBezTo>
                    <a:pt x="96" y="5"/>
                    <a:pt x="96" y="5"/>
                    <a:pt x="96" y="5"/>
                  </a:cubicBezTo>
                  <a:lnTo>
                    <a:pt x="96"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4" name="Freeform 104"/>
            <p:cNvSpPr/>
            <p:nvPr/>
          </p:nvSpPr>
          <p:spPr bwMode="auto">
            <a:xfrm>
              <a:off x="5908" y="1125"/>
              <a:ext cx="99" cy="12"/>
            </a:xfrm>
            <a:custGeom>
              <a:avLst/>
              <a:gdLst>
                <a:gd name="T0" fmla="*/ 2 w 42"/>
                <a:gd name="T1" fmla="*/ 5 h 5"/>
                <a:gd name="T2" fmla="*/ 40 w 42"/>
                <a:gd name="T3" fmla="*/ 5 h 5"/>
                <a:gd name="T4" fmla="*/ 42 w 42"/>
                <a:gd name="T5" fmla="*/ 2 h 5"/>
                <a:gd name="T6" fmla="*/ 40 w 42"/>
                <a:gd name="T7" fmla="*/ 0 h 5"/>
                <a:gd name="T8" fmla="*/ 2 w 42"/>
                <a:gd name="T9" fmla="*/ 0 h 5"/>
                <a:gd name="T10" fmla="*/ 0 w 42"/>
                <a:gd name="T11" fmla="*/ 2 h 5"/>
                <a:gd name="T12" fmla="*/ 2 w 42"/>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2" h="5">
                  <a:moveTo>
                    <a:pt x="2" y="5"/>
                  </a:moveTo>
                  <a:cubicBezTo>
                    <a:pt x="40" y="5"/>
                    <a:pt x="40" y="5"/>
                    <a:pt x="40" y="5"/>
                  </a:cubicBezTo>
                  <a:cubicBezTo>
                    <a:pt x="41" y="5"/>
                    <a:pt x="42" y="4"/>
                    <a:pt x="42" y="2"/>
                  </a:cubicBezTo>
                  <a:cubicBezTo>
                    <a:pt x="42" y="1"/>
                    <a:pt x="41" y="0"/>
                    <a:pt x="40" y="0"/>
                  </a:cubicBezTo>
                  <a:cubicBezTo>
                    <a:pt x="2" y="0"/>
                    <a:pt x="2" y="0"/>
                    <a:pt x="2" y="0"/>
                  </a:cubicBezTo>
                  <a:cubicBezTo>
                    <a:pt x="1" y="0"/>
                    <a:pt x="0" y="1"/>
                    <a:pt x="0" y="2"/>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5" name="Freeform 105"/>
            <p:cNvSpPr>
              <a:spLocks noEditPoints="1"/>
            </p:cNvSpPr>
            <p:nvPr/>
          </p:nvSpPr>
          <p:spPr bwMode="auto">
            <a:xfrm>
              <a:off x="5873" y="1296"/>
              <a:ext cx="47" cy="45"/>
            </a:xfrm>
            <a:custGeom>
              <a:avLst/>
              <a:gdLst>
                <a:gd name="T0" fmla="*/ 10 w 20"/>
                <a:gd name="T1" fmla="*/ 19 h 19"/>
                <a:gd name="T2" fmla="*/ 20 w 20"/>
                <a:gd name="T3" fmla="*/ 9 h 19"/>
                <a:gd name="T4" fmla="*/ 10 w 20"/>
                <a:gd name="T5" fmla="*/ 0 h 19"/>
                <a:gd name="T6" fmla="*/ 0 w 20"/>
                <a:gd name="T7" fmla="*/ 9 h 19"/>
                <a:gd name="T8" fmla="*/ 10 w 20"/>
                <a:gd name="T9" fmla="*/ 19 h 19"/>
                <a:gd name="T10" fmla="*/ 10 w 20"/>
                <a:gd name="T11" fmla="*/ 4 h 19"/>
                <a:gd name="T12" fmla="*/ 15 w 20"/>
                <a:gd name="T13" fmla="*/ 9 h 19"/>
                <a:gd name="T14" fmla="*/ 10 w 20"/>
                <a:gd name="T15" fmla="*/ 14 h 19"/>
                <a:gd name="T16" fmla="*/ 5 w 20"/>
                <a:gd name="T17" fmla="*/ 9 h 19"/>
                <a:gd name="T18" fmla="*/ 10 w 20"/>
                <a:gd name="T1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19">
                  <a:moveTo>
                    <a:pt x="10" y="19"/>
                  </a:moveTo>
                  <a:cubicBezTo>
                    <a:pt x="15" y="19"/>
                    <a:pt x="20" y="15"/>
                    <a:pt x="20" y="9"/>
                  </a:cubicBezTo>
                  <a:cubicBezTo>
                    <a:pt x="20" y="4"/>
                    <a:pt x="15" y="0"/>
                    <a:pt x="10" y="0"/>
                  </a:cubicBezTo>
                  <a:cubicBezTo>
                    <a:pt x="5" y="0"/>
                    <a:pt x="0" y="4"/>
                    <a:pt x="0" y="9"/>
                  </a:cubicBezTo>
                  <a:cubicBezTo>
                    <a:pt x="0" y="15"/>
                    <a:pt x="5" y="19"/>
                    <a:pt x="10" y="19"/>
                  </a:cubicBezTo>
                  <a:close/>
                  <a:moveTo>
                    <a:pt x="10" y="4"/>
                  </a:moveTo>
                  <a:cubicBezTo>
                    <a:pt x="13" y="4"/>
                    <a:pt x="15" y="7"/>
                    <a:pt x="15" y="9"/>
                  </a:cubicBezTo>
                  <a:cubicBezTo>
                    <a:pt x="15" y="12"/>
                    <a:pt x="13" y="14"/>
                    <a:pt x="10" y="14"/>
                  </a:cubicBezTo>
                  <a:cubicBezTo>
                    <a:pt x="7" y="14"/>
                    <a:pt x="5" y="12"/>
                    <a:pt x="5" y="9"/>
                  </a:cubicBezTo>
                  <a:cubicBezTo>
                    <a:pt x="5" y="7"/>
                    <a:pt x="7" y="4"/>
                    <a:pt x="1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6" name="Freeform 106"/>
            <p:cNvSpPr>
              <a:spLocks noEditPoints="1"/>
            </p:cNvSpPr>
            <p:nvPr/>
          </p:nvSpPr>
          <p:spPr bwMode="auto">
            <a:xfrm>
              <a:off x="5996" y="1296"/>
              <a:ext cx="47" cy="45"/>
            </a:xfrm>
            <a:custGeom>
              <a:avLst/>
              <a:gdLst>
                <a:gd name="T0" fmla="*/ 10 w 20"/>
                <a:gd name="T1" fmla="*/ 19 h 19"/>
                <a:gd name="T2" fmla="*/ 20 w 20"/>
                <a:gd name="T3" fmla="*/ 9 h 19"/>
                <a:gd name="T4" fmla="*/ 10 w 20"/>
                <a:gd name="T5" fmla="*/ 0 h 19"/>
                <a:gd name="T6" fmla="*/ 0 w 20"/>
                <a:gd name="T7" fmla="*/ 9 h 19"/>
                <a:gd name="T8" fmla="*/ 10 w 20"/>
                <a:gd name="T9" fmla="*/ 19 h 19"/>
                <a:gd name="T10" fmla="*/ 10 w 20"/>
                <a:gd name="T11" fmla="*/ 4 h 19"/>
                <a:gd name="T12" fmla="*/ 15 w 20"/>
                <a:gd name="T13" fmla="*/ 9 h 19"/>
                <a:gd name="T14" fmla="*/ 10 w 20"/>
                <a:gd name="T15" fmla="*/ 14 h 19"/>
                <a:gd name="T16" fmla="*/ 5 w 20"/>
                <a:gd name="T17" fmla="*/ 9 h 19"/>
                <a:gd name="T18" fmla="*/ 10 w 20"/>
                <a:gd name="T1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19">
                  <a:moveTo>
                    <a:pt x="10" y="19"/>
                  </a:moveTo>
                  <a:cubicBezTo>
                    <a:pt x="15" y="19"/>
                    <a:pt x="20" y="15"/>
                    <a:pt x="20" y="9"/>
                  </a:cubicBezTo>
                  <a:cubicBezTo>
                    <a:pt x="20" y="4"/>
                    <a:pt x="15" y="0"/>
                    <a:pt x="10" y="0"/>
                  </a:cubicBezTo>
                  <a:cubicBezTo>
                    <a:pt x="5" y="0"/>
                    <a:pt x="0" y="4"/>
                    <a:pt x="0" y="9"/>
                  </a:cubicBezTo>
                  <a:cubicBezTo>
                    <a:pt x="0" y="15"/>
                    <a:pt x="5" y="19"/>
                    <a:pt x="10" y="19"/>
                  </a:cubicBezTo>
                  <a:close/>
                  <a:moveTo>
                    <a:pt x="10" y="4"/>
                  </a:moveTo>
                  <a:cubicBezTo>
                    <a:pt x="13" y="4"/>
                    <a:pt x="15" y="7"/>
                    <a:pt x="15" y="9"/>
                  </a:cubicBezTo>
                  <a:cubicBezTo>
                    <a:pt x="15" y="12"/>
                    <a:pt x="13" y="14"/>
                    <a:pt x="10" y="14"/>
                  </a:cubicBezTo>
                  <a:cubicBezTo>
                    <a:pt x="7" y="14"/>
                    <a:pt x="5" y="12"/>
                    <a:pt x="5" y="9"/>
                  </a:cubicBezTo>
                  <a:cubicBezTo>
                    <a:pt x="5" y="7"/>
                    <a:pt x="7" y="4"/>
                    <a:pt x="1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7" name="Freeform 107"/>
            <p:cNvSpPr>
              <a:spLocks noEditPoints="1"/>
            </p:cNvSpPr>
            <p:nvPr/>
          </p:nvSpPr>
          <p:spPr bwMode="auto">
            <a:xfrm>
              <a:off x="5229" y="1099"/>
              <a:ext cx="246" cy="303"/>
            </a:xfrm>
            <a:custGeom>
              <a:avLst/>
              <a:gdLst>
                <a:gd name="T0" fmla="*/ 103 w 104"/>
                <a:gd name="T1" fmla="*/ 124 h 128"/>
                <a:gd name="T2" fmla="*/ 85 w 104"/>
                <a:gd name="T3" fmla="*/ 109 h 128"/>
                <a:gd name="T4" fmla="*/ 87 w 104"/>
                <a:gd name="T5" fmla="*/ 108 h 128"/>
                <a:gd name="T6" fmla="*/ 91 w 104"/>
                <a:gd name="T7" fmla="*/ 102 h 128"/>
                <a:gd name="T8" fmla="*/ 91 w 104"/>
                <a:gd name="T9" fmla="*/ 6 h 128"/>
                <a:gd name="T10" fmla="*/ 85 w 104"/>
                <a:gd name="T11" fmla="*/ 0 h 128"/>
                <a:gd name="T12" fmla="*/ 19 w 104"/>
                <a:gd name="T13" fmla="*/ 0 h 128"/>
                <a:gd name="T14" fmla="*/ 13 w 104"/>
                <a:gd name="T15" fmla="*/ 6 h 128"/>
                <a:gd name="T16" fmla="*/ 13 w 104"/>
                <a:gd name="T17" fmla="*/ 102 h 128"/>
                <a:gd name="T18" fmla="*/ 17 w 104"/>
                <a:gd name="T19" fmla="*/ 108 h 128"/>
                <a:gd name="T20" fmla="*/ 19 w 104"/>
                <a:gd name="T21" fmla="*/ 109 h 128"/>
                <a:gd name="T22" fmla="*/ 1 w 104"/>
                <a:gd name="T23" fmla="*/ 124 h 128"/>
                <a:gd name="T24" fmla="*/ 0 w 104"/>
                <a:gd name="T25" fmla="*/ 126 h 128"/>
                <a:gd name="T26" fmla="*/ 2 w 104"/>
                <a:gd name="T27" fmla="*/ 128 h 128"/>
                <a:gd name="T28" fmla="*/ 25 w 104"/>
                <a:gd name="T29" fmla="*/ 128 h 128"/>
                <a:gd name="T30" fmla="*/ 26 w 104"/>
                <a:gd name="T31" fmla="*/ 127 h 128"/>
                <a:gd name="T32" fmla="*/ 47 w 104"/>
                <a:gd name="T33" fmla="*/ 108 h 128"/>
                <a:gd name="T34" fmla="*/ 57 w 104"/>
                <a:gd name="T35" fmla="*/ 108 h 128"/>
                <a:gd name="T36" fmla="*/ 78 w 104"/>
                <a:gd name="T37" fmla="*/ 127 h 128"/>
                <a:gd name="T38" fmla="*/ 79 w 104"/>
                <a:gd name="T39" fmla="*/ 128 h 128"/>
                <a:gd name="T40" fmla="*/ 102 w 104"/>
                <a:gd name="T41" fmla="*/ 128 h 128"/>
                <a:gd name="T42" fmla="*/ 104 w 104"/>
                <a:gd name="T43" fmla="*/ 126 h 128"/>
                <a:gd name="T44" fmla="*/ 103 w 104"/>
                <a:gd name="T45" fmla="*/ 124 h 128"/>
                <a:gd name="T46" fmla="*/ 17 w 104"/>
                <a:gd name="T47" fmla="*/ 5 h 128"/>
                <a:gd name="T48" fmla="*/ 87 w 104"/>
                <a:gd name="T49" fmla="*/ 5 h 128"/>
                <a:gd name="T50" fmla="*/ 87 w 104"/>
                <a:gd name="T51" fmla="*/ 22 h 128"/>
                <a:gd name="T52" fmla="*/ 17 w 104"/>
                <a:gd name="T53" fmla="*/ 22 h 128"/>
                <a:gd name="T54" fmla="*/ 17 w 104"/>
                <a:gd name="T55" fmla="*/ 5 h 128"/>
                <a:gd name="T56" fmla="*/ 17 w 104"/>
                <a:gd name="T57" fmla="*/ 27 h 128"/>
                <a:gd name="T58" fmla="*/ 87 w 104"/>
                <a:gd name="T59" fmla="*/ 27 h 128"/>
                <a:gd name="T60" fmla="*/ 87 w 104"/>
                <a:gd name="T61" fmla="*/ 67 h 128"/>
                <a:gd name="T62" fmla="*/ 17 w 104"/>
                <a:gd name="T63" fmla="*/ 67 h 128"/>
                <a:gd name="T64" fmla="*/ 17 w 104"/>
                <a:gd name="T65" fmla="*/ 27 h 128"/>
                <a:gd name="T66" fmla="*/ 24 w 104"/>
                <a:gd name="T67" fmla="*/ 123 h 128"/>
                <a:gd name="T68" fmla="*/ 8 w 104"/>
                <a:gd name="T69" fmla="*/ 123 h 128"/>
                <a:gd name="T70" fmla="*/ 27 w 104"/>
                <a:gd name="T71" fmla="*/ 108 h 128"/>
                <a:gd name="T72" fmla="*/ 41 w 104"/>
                <a:gd name="T73" fmla="*/ 108 h 128"/>
                <a:gd name="T74" fmla="*/ 24 w 104"/>
                <a:gd name="T75" fmla="*/ 123 h 128"/>
                <a:gd name="T76" fmla="*/ 17 w 104"/>
                <a:gd name="T77" fmla="*/ 104 h 128"/>
                <a:gd name="T78" fmla="*/ 17 w 104"/>
                <a:gd name="T79" fmla="*/ 71 h 128"/>
                <a:gd name="T80" fmla="*/ 87 w 104"/>
                <a:gd name="T81" fmla="*/ 71 h 128"/>
                <a:gd name="T82" fmla="*/ 87 w 104"/>
                <a:gd name="T83" fmla="*/ 104 h 128"/>
                <a:gd name="T84" fmla="*/ 17 w 104"/>
                <a:gd name="T85" fmla="*/ 104 h 128"/>
                <a:gd name="T86" fmla="*/ 80 w 104"/>
                <a:gd name="T87" fmla="*/ 123 h 128"/>
                <a:gd name="T88" fmla="*/ 63 w 104"/>
                <a:gd name="T89" fmla="*/ 108 h 128"/>
                <a:gd name="T90" fmla="*/ 77 w 104"/>
                <a:gd name="T91" fmla="*/ 108 h 128"/>
                <a:gd name="T92" fmla="*/ 96 w 104"/>
                <a:gd name="T93" fmla="*/ 123 h 128"/>
                <a:gd name="T94" fmla="*/ 80 w 104"/>
                <a:gd name="T9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4" h="128">
                  <a:moveTo>
                    <a:pt x="103" y="124"/>
                  </a:moveTo>
                  <a:cubicBezTo>
                    <a:pt x="85" y="109"/>
                    <a:pt x="85" y="109"/>
                    <a:pt x="85" y="109"/>
                  </a:cubicBezTo>
                  <a:cubicBezTo>
                    <a:pt x="87" y="108"/>
                    <a:pt x="87" y="108"/>
                    <a:pt x="87" y="108"/>
                  </a:cubicBezTo>
                  <a:cubicBezTo>
                    <a:pt x="90" y="107"/>
                    <a:pt x="91" y="105"/>
                    <a:pt x="91" y="102"/>
                  </a:cubicBezTo>
                  <a:cubicBezTo>
                    <a:pt x="91" y="6"/>
                    <a:pt x="91" y="6"/>
                    <a:pt x="91" y="6"/>
                  </a:cubicBezTo>
                  <a:cubicBezTo>
                    <a:pt x="91" y="3"/>
                    <a:pt x="89" y="0"/>
                    <a:pt x="85" y="0"/>
                  </a:cubicBezTo>
                  <a:cubicBezTo>
                    <a:pt x="19" y="0"/>
                    <a:pt x="19" y="0"/>
                    <a:pt x="19" y="0"/>
                  </a:cubicBezTo>
                  <a:cubicBezTo>
                    <a:pt x="15" y="0"/>
                    <a:pt x="13" y="3"/>
                    <a:pt x="13" y="6"/>
                  </a:cubicBezTo>
                  <a:cubicBezTo>
                    <a:pt x="13" y="102"/>
                    <a:pt x="13" y="102"/>
                    <a:pt x="13" y="102"/>
                  </a:cubicBezTo>
                  <a:cubicBezTo>
                    <a:pt x="13" y="105"/>
                    <a:pt x="14" y="107"/>
                    <a:pt x="17" y="108"/>
                  </a:cubicBezTo>
                  <a:cubicBezTo>
                    <a:pt x="19" y="109"/>
                    <a:pt x="19" y="109"/>
                    <a:pt x="19" y="109"/>
                  </a:cubicBezTo>
                  <a:cubicBezTo>
                    <a:pt x="1" y="124"/>
                    <a:pt x="1" y="124"/>
                    <a:pt x="1" y="124"/>
                  </a:cubicBezTo>
                  <a:cubicBezTo>
                    <a:pt x="0" y="124"/>
                    <a:pt x="0" y="125"/>
                    <a:pt x="0" y="126"/>
                  </a:cubicBezTo>
                  <a:cubicBezTo>
                    <a:pt x="0" y="127"/>
                    <a:pt x="1" y="128"/>
                    <a:pt x="2" y="128"/>
                  </a:cubicBezTo>
                  <a:cubicBezTo>
                    <a:pt x="25" y="128"/>
                    <a:pt x="25" y="128"/>
                    <a:pt x="25" y="128"/>
                  </a:cubicBezTo>
                  <a:cubicBezTo>
                    <a:pt x="25" y="128"/>
                    <a:pt x="26" y="128"/>
                    <a:pt x="26" y="127"/>
                  </a:cubicBezTo>
                  <a:cubicBezTo>
                    <a:pt x="47" y="108"/>
                    <a:pt x="47" y="108"/>
                    <a:pt x="47" y="108"/>
                  </a:cubicBezTo>
                  <a:cubicBezTo>
                    <a:pt x="57" y="108"/>
                    <a:pt x="57" y="108"/>
                    <a:pt x="57" y="108"/>
                  </a:cubicBezTo>
                  <a:cubicBezTo>
                    <a:pt x="78" y="127"/>
                    <a:pt x="78" y="127"/>
                    <a:pt x="78" y="127"/>
                  </a:cubicBezTo>
                  <a:cubicBezTo>
                    <a:pt x="78" y="128"/>
                    <a:pt x="79" y="128"/>
                    <a:pt x="79" y="128"/>
                  </a:cubicBezTo>
                  <a:cubicBezTo>
                    <a:pt x="102" y="128"/>
                    <a:pt x="102" y="128"/>
                    <a:pt x="102" y="128"/>
                  </a:cubicBezTo>
                  <a:cubicBezTo>
                    <a:pt x="103" y="128"/>
                    <a:pt x="104" y="127"/>
                    <a:pt x="104" y="126"/>
                  </a:cubicBezTo>
                  <a:cubicBezTo>
                    <a:pt x="104" y="125"/>
                    <a:pt x="104" y="124"/>
                    <a:pt x="103" y="124"/>
                  </a:cubicBezTo>
                  <a:close/>
                  <a:moveTo>
                    <a:pt x="17" y="5"/>
                  </a:moveTo>
                  <a:cubicBezTo>
                    <a:pt x="87" y="5"/>
                    <a:pt x="87" y="5"/>
                    <a:pt x="87" y="5"/>
                  </a:cubicBezTo>
                  <a:cubicBezTo>
                    <a:pt x="87" y="22"/>
                    <a:pt x="87" y="22"/>
                    <a:pt x="87" y="22"/>
                  </a:cubicBezTo>
                  <a:cubicBezTo>
                    <a:pt x="17" y="22"/>
                    <a:pt x="17" y="22"/>
                    <a:pt x="17" y="22"/>
                  </a:cubicBezTo>
                  <a:lnTo>
                    <a:pt x="17" y="5"/>
                  </a:lnTo>
                  <a:close/>
                  <a:moveTo>
                    <a:pt x="17" y="27"/>
                  </a:moveTo>
                  <a:cubicBezTo>
                    <a:pt x="87" y="27"/>
                    <a:pt x="87" y="27"/>
                    <a:pt x="87" y="27"/>
                  </a:cubicBezTo>
                  <a:cubicBezTo>
                    <a:pt x="87" y="67"/>
                    <a:pt x="87" y="67"/>
                    <a:pt x="87" y="67"/>
                  </a:cubicBezTo>
                  <a:cubicBezTo>
                    <a:pt x="17" y="67"/>
                    <a:pt x="17" y="67"/>
                    <a:pt x="17" y="67"/>
                  </a:cubicBezTo>
                  <a:lnTo>
                    <a:pt x="17" y="27"/>
                  </a:lnTo>
                  <a:close/>
                  <a:moveTo>
                    <a:pt x="24" y="123"/>
                  </a:moveTo>
                  <a:cubicBezTo>
                    <a:pt x="8" y="123"/>
                    <a:pt x="8" y="123"/>
                    <a:pt x="8" y="123"/>
                  </a:cubicBezTo>
                  <a:cubicBezTo>
                    <a:pt x="27" y="108"/>
                    <a:pt x="27" y="108"/>
                    <a:pt x="27" y="108"/>
                  </a:cubicBezTo>
                  <a:cubicBezTo>
                    <a:pt x="41" y="108"/>
                    <a:pt x="41" y="108"/>
                    <a:pt x="41" y="108"/>
                  </a:cubicBezTo>
                  <a:lnTo>
                    <a:pt x="24" y="123"/>
                  </a:lnTo>
                  <a:close/>
                  <a:moveTo>
                    <a:pt x="17" y="104"/>
                  </a:moveTo>
                  <a:cubicBezTo>
                    <a:pt x="17" y="71"/>
                    <a:pt x="17" y="71"/>
                    <a:pt x="17" y="71"/>
                  </a:cubicBezTo>
                  <a:cubicBezTo>
                    <a:pt x="87" y="71"/>
                    <a:pt x="87" y="71"/>
                    <a:pt x="87" y="71"/>
                  </a:cubicBezTo>
                  <a:cubicBezTo>
                    <a:pt x="87" y="104"/>
                    <a:pt x="87" y="104"/>
                    <a:pt x="87" y="104"/>
                  </a:cubicBezTo>
                  <a:lnTo>
                    <a:pt x="17" y="104"/>
                  </a:lnTo>
                  <a:close/>
                  <a:moveTo>
                    <a:pt x="80" y="123"/>
                  </a:moveTo>
                  <a:cubicBezTo>
                    <a:pt x="63" y="108"/>
                    <a:pt x="63" y="108"/>
                    <a:pt x="63" y="108"/>
                  </a:cubicBezTo>
                  <a:cubicBezTo>
                    <a:pt x="77" y="108"/>
                    <a:pt x="77" y="108"/>
                    <a:pt x="77" y="108"/>
                  </a:cubicBezTo>
                  <a:cubicBezTo>
                    <a:pt x="96" y="123"/>
                    <a:pt x="96" y="123"/>
                    <a:pt x="96" y="123"/>
                  </a:cubicBezTo>
                  <a:lnTo>
                    <a:pt x="80"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8" name="Freeform 108"/>
            <p:cNvSpPr/>
            <p:nvPr/>
          </p:nvSpPr>
          <p:spPr bwMode="auto">
            <a:xfrm>
              <a:off x="5322" y="1125"/>
              <a:ext cx="61" cy="12"/>
            </a:xfrm>
            <a:custGeom>
              <a:avLst/>
              <a:gdLst>
                <a:gd name="T0" fmla="*/ 24 w 26"/>
                <a:gd name="T1" fmla="*/ 0 h 5"/>
                <a:gd name="T2" fmla="*/ 2 w 26"/>
                <a:gd name="T3" fmla="*/ 0 h 5"/>
                <a:gd name="T4" fmla="*/ 0 w 26"/>
                <a:gd name="T5" fmla="*/ 2 h 5"/>
                <a:gd name="T6" fmla="*/ 2 w 26"/>
                <a:gd name="T7" fmla="*/ 5 h 5"/>
                <a:gd name="T8" fmla="*/ 24 w 26"/>
                <a:gd name="T9" fmla="*/ 5 h 5"/>
                <a:gd name="T10" fmla="*/ 26 w 26"/>
                <a:gd name="T11" fmla="*/ 2 h 5"/>
                <a:gd name="T12" fmla="*/ 24 w 26"/>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6" h="5">
                  <a:moveTo>
                    <a:pt x="24" y="0"/>
                  </a:moveTo>
                  <a:cubicBezTo>
                    <a:pt x="2" y="0"/>
                    <a:pt x="2" y="0"/>
                    <a:pt x="2" y="0"/>
                  </a:cubicBezTo>
                  <a:cubicBezTo>
                    <a:pt x="1" y="0"/>
                    <a:pt x="0" y="1"/>
                    <a:pt x="0" y="2"/>
                  </a:cubicBezTo>
                  <a:cubicBezTo>
                    <a:pt x="0" y="4"/>
                    <a:pt x="1" y="5"/>
                    <a:pt x="2" y="5"/>
                  </a:cubicBezTo>
                  <a:cubicBezTo>
                    <a:pt x="24" y="5"/>
                    <a:pt x="24" y="5"/>
                    <a:pt x="24" y="5"/>
                  </a:cubicBezTo>
                  <a:cubicBezTo>
                    <a:pt x="25" y="5"/>
                    <a:pt x="26" y="4"/>
                    <a:pt x="26" y="2"/>
                  </a:cubicBezTo>
                  <a:cubicBezTo>
                    <a:pt x="26" y="1"/>
                    <a:pt x="25"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9" name="Freeform 109"/>
            <p:cNvSpPr>
              <a:spLocks noEditPoints="1"/>
            </p:cNvSpPr>
            <p:nvPr/>
          </p:nvSpPr>
          <p:spPr bwMode="auto">
            <a:xfrm>
              <a:off x="5286" y="1284"/>
              <a:ext cx="45" cy="45"/>
            </a:xfrm>
            <a:custGeom>
              <a:avLst/>
              <a:gdLst>
                <a:gd name="T0" fmla="*/ 9 w 19"/>
                <a:gd name="T1" fmla="*/ 0 h 19"/>
                <a:gd name="T2" fmla="*/ 0 w 19"/>
                <a:gd name="T3" fmla="*/ 10 h 19"/>
                <a:gd name="T4" fmla="*/ 9 w 19"/>
                <a:gd name="T5" fmla="*/ 19 h 19"/>
                <a:gd name="T6" fmla="*/ 19 w 19"/>
                <a:gd name="T7" fmla="*/ 10 h 19"/>
                <a:gd name="T8" fmla="*/ 9 w 19"/>
                <a:gd name="T9" fmla="*/ 0 h 19"/>
                <a:gd name="T10" fmla="*/ 9 w 19"/>
                <a:gd name="T11" fmla="*/ 15 h 19"/>
                <a:gd name="T12" fmla="*/ 4 w 19"/>
                <a:gd name="T13" fmla="*/ 10 h 19"/>
                <a:gd name="T14" fmla="*/ 9 w 19"/>
                <a:gd name="T15" fmla="*/ 4 h 19"/>
                <a:gd name="T16" fmla="*/ 15 w 19"/>
                <a:gd name="T17" fmla="*/ 10 h 19"/>
                <a:gd name="T18" fmla="*/ 9 w 19"/>
                <a:gd name="T19"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9">
                  <a:moveTo>
                    <a:pt x="9" y="0"/>
                  </a:moveTo>
                  <a:cubicBezTo>
                    <a:pt x="4" y="0"/>
                    <a:pt x="0" y="4"/>
                    <a:pt x="0" y="10"/>
                  </a:cubicBezTo>
                  <a:cubicBezTo>
                    <a:pt x="0" y="15"/>
                    <a:pt x="4" y="19"/>
                    <a:pt x="9" y="19"/>
                  </a:cubicBezTo>
                  <a:cubicBezTo>
                    <a:pt x="15" y="19"/>
                    <a:pt x="19" y="15"/>
                    <a:pt x="19" y="10"/>
                  </a:cubicBezTo>
                  <a:cubicBezTo>
                    <a:pt x="19" y="4"/>
                    <a:pt x="15" y="0"/>
                    <a:pt x="9" y="0"/>
                  </a:cubicBezTo>
                  <a:close/>
                  <a:moveTo>
                    <a:pt x="9" y="15"/>
                  </a:moveTo>
                  <a:cubicBezTo>
                    <a:pt x="7" y="15"/>
                    <a:pt x="4" y="12"/>
                    <a:pt x="4" y="10"/>
                  </a:cubicBezTo>
                  <a:cubicBezTo>
                    <a:pt x="4" y="7"/>
                    <a:pt x="7" y="4"/>
                    <a:pt x="9" y="4"/>
                  </a:cubicBezTo>
                  <a:cubicBezTo>
                    <a:pt x="12" y="4"/>
                    <a:pt x="15" y="7"/>
                    <a:pt x="15" y="10"/>
                  </a:cubicBezTo>
                  <a:cubicBezTo>
                    <a:pt x="15" y="12"/>
                    <a:pt x="12" y="15"/>
                    <a:pt x="9"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0" name="Freeform 110"/>
            <p:cNvSpPr>
              <a:spLocks noEditPoints="1"/>
            </p:cNvSpPr>
            <p:nvPr/>
          </p:nvSpPr>
          <p:spPr bwMode="auto">
            <a:xfrm>
              <a:off x="5374" y="1284"/>
              <a:ext cx="45" cy="45"/>
            </a:xfrm>
            <a:custGeom>
              <a:avLst/>
              <a:gdLst>
                <a:gd name="T0" fmla="*/ 10 w 19"/>
                <a:gd name="T1" fmla="*/ 0 h 19"/>
                <a:gd name="T2" fmla="*/ 0 w 19"/>
                <a:gd name="T3" fmla="*/ 10 h 19"/>
                <a:gd name="T4" fmla="*/ 10 w 19"/>
                <a:gd name="T5" fmla="*/ 19 h 19"/>
                <a:gd name="T6" fmla="*/ 19 w 19"/>
                <a:gd name="T7" fmla="*/ 10 h 19"/>
                <a:gd name="T8" fmla="*/ 10 w 19"/>
                <a:gd name="T9" fmla="*/ 0 h 19"/>
                <a:gd name="T10" fmla="*/ 10 w 19"/>
                <a:gd name="T11" fmla="*/ 15 h 19"/>
                <a:gd name="T12" fmla="*/ 4 w 19"/>
                <a:gd name="T13" fmla="*/ 10 h 19"/>
                <a:gd name="T14" fmla="*/ 10 w 19"/>
                <a:gd name="T15" fmla="*/ 4 h 19"/>
                <a:gd name="T16" fmla="*/ 15 w 19"/>
                <a:gd name="T17" fmla="*/ 10 h 19"/>
                <a:gd name="T18" fmla="*/ 10 w 19"/>
                <a:gd name="T19"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9">
                  <a:moveTo>
                    <a:pt x="10" y="0"/>
                  </a:moveTo>
                  <a:cubicBezTo>
                    <a:pt x="4" y="0"/>
                    <a:pt x="0" y="4"/>
                    <a:pt x="0" y="10"/>
                  </a:cubicBezTo>
                  <a:cubicBezTo>
                    <a:pt x="0" y="15"/>
                    <a:pt x="4" y="19"/>
                    <a:pt x="10" y="19"/>
                  </a:cubicBezTo>
                  <a:cubicBezTo>
                    <a:pt x="15" y="19"/>
                    <a:pt x="19" y="15"/>
                    <a:pt x="19" y="10"/>
                  </a:cubicBezTo>
                  <a:cubicBezTo>
                    <a:pt x="19" y="4"/>
                    <a:pt x="15" y="0"/>
                    <a:pt x="10" y="0"/>
                  </a:cubicBezTo>
                  <a:close/>
                  <a:moveTo>
                    <a:pt x="10" y="15"/>
                  </a:moveTo>
                  <a:cubicBezTo>
                    <a:pt x="7" y="15"/>
                    <a:pt x="4" y="12"/>
                    <a:pt x="4" y="10"/>
                  </a:cubicBezTo>
                  <a:cubicBezTo>
                    <a:pt x="4" y="7"/>
                    <a:pt x="7" y="4"/>
                    <a:pt x="10" y="4"/>
                  </a:cubicBezTo>
                  <a:cubicBezTo>
                    <a:pt x="12" y="4"/>
                    <a:pt x="15" y="7"/>
                    <a:pt x="15" y="10"/>
                  </a:cubicBezTo>
                  <a:cubicBezTo>
                    <a:pt x="15" y="12"/>
                    <a:pt x="12" y="15"/>
                    <a:pt x="1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1" name="Freeform 111"/>
            <p:cNvSpPr>
              <a:spLocks noEditPoints="1"/>
            </p:cNvSpPr>
            <p:nvPr/>
          </p:nvSpPr>
          <p:spPr bwMode="auto">
            <a:xfrm>
              <a:off x="4570" y="1088"/>
              <a:ext cx="305" cy="305"/>
            </a:xfrm>
            <a:custGeom>
              <a:avLst/>
              <a:gdLst>
                <a:gd name="T0" fmla="*/ 82 w 129"/>
                <a:gd name="T1" fmla="*/ 104 h 129"/>
                <a:gd name="T2" fmla="*/ 83 w 129"/>
                <a:gd name="T3" fmla="*/ 102 h 129"/>
                <a:gd name="T4" fmla="*/ 80 w 129"/>
                <a:gd name="T5" fmla="*/ 86 h 129"/>
                <a:gd name="T6" fmla="*/ 100 w 129"/>
                <a:gd name="T7" fmla="*/ 72 h 129"/>
                <a:gd name="T8" fmla="*/ 108 w 129"/>
                <a:gd name="T9" fmla="*/ 64 h 129"/>
                <a:gd name="T10" fmla="*/ 127 w 129"/>
                <a:gd name="T11" fmla="*/ 33 h 129"/>
                <a:gd name="T12" fmla="*/ 128 w 129"/>
                <a:gd name="T13" fmla="*/ 19 h 129"/>
                <a:gd name="T14" fmla="*/ 122 w 129"/>
                <a:gd name="T15" fmla="*/ 7 h 129"/>
                <a:gd name="T16" fmla="*/ 122 w 129"/>
                <a:gd name="T17" fmla="*/ 7 h 129"/>
                <a:gd name="T18" fmla="*/ 110 w 129"/>
                <a:gd name="T19" fmla="*/ 1 h 129"/>
                <a:gd name="T20" fmla="*/ 96 w 129"/>
                <a:gd name="T21" fmla="*/ 2 h 129"/>
                <a:gd name="T22" fmla="*/ 65 w 129"/>
                <a:gd name="T23" fmla="*/ 21 h 129"/>
                <a:gd name="T24" fmla="*/ 57 w 129"/>
                <a:gd name="T25" fmla="*/ 29 h 129"/>
                <a:gd name="T26" fmla="*/ 43 w 129"/>
                <a:gd name="T27" fmla="*/ 49 h 129"/>
                <a:gd name="T28" fmla="*/ 27 w 129"/>
                <a:gd name="T29" fmla="*/ 46 h 129"/>
                <a:gd name="T30" fmla="*/ 25 w 129"/>
                <a:gd name="T31" fmla="*/ 47 h 129"/>
                <a:gd name="T32" fmla="*/ 1 w 129"/>
                <a:gd name="T33" fmla="*/ 71 h 129"/>
                <a:gd name="T34" fmla="*/ 0 w 129"/>
                <a:gd name="T35" fmla="*/ 73 h 129"/>
                <a:gd name="T36" fmla="*/ 1 w 129"/>
                <a:gd name="T37" fmla="*/ 74 h 129"/>
                <a:gd name="T38" fmla="*/ 2 w 129"/>
                <a:gd name="T39" fmla="*/ 75 h 129"/>
                <a:gd name="T40" fmla="*/ 25 w 129"/>
                <a:gd name="T41" fmla="*/ 79 h 129"/>
                <a:gd name="T42" fmla="*/ 26 w 129"/>
                <a:gd name="T43" fmla="*/ 80 h 129"/>
                <a:gd name="T44" fmla="*/ 16 w 129"/>
                <a:gd name="T45" fmla="*/ 85 h 129"/>
                <a:gd name="T46" fmla="*/ 15 w 129"/>
                <a:gd name="T47" fmla="*/ 85 h 129"/>
                <a:gd name="T48" fmla="*/ 14 w 129"/>
                <a:gd name="T49" fmla="*/ 87 h 129"/>
                <a:gd name="T50" fmla="*/ 15 w 129"/>
                <a:gd name="T51" fmla="*/ 88 h 129"/>
                <a:gd name="T52" fmla="*/ 40 w 129"/>
                <a:gd name="T53" fmla="*/ 114 h 129"/>
                <a:gd name="T54" fmla="*/ 44 w 129"/>
                <a:gd name="T55" fmla="*/ 114 h 129"/>
                <a:gd name="T56" fmla="*/ 44 w 129"/>
                <a:gd name="T57" fmla="*/ 113 h 129"/>
                <a:gd name="T58" fmla="*/ 49 w 129"/>
                <a:gd name="T59" fmla="*/ 103 h 129"/>
                <a:gd name="T60" fmla="*/ 50 w 129"/>
                <a:gd name="T61" fmla="*/ 104 h 129"/>
                <a:gd name="T62" fmla="*/ 54 w 129"/>
                <a:gd name="T63" fmla="*/ 127 h 129"/>
                <a:gd name="T64" fmla="*/ 55 w 129"/>
                <a:gd name="T65" fmla="*/ 128 h 129"/>
                <a:gd name="T66" fmla="*/ 58 w 129"/>
                <a:gd name="T67" fmla="*/ 128 h 129"/>
                <a:gd name="T68" fmla="*/ 82 w 129"/>
                <a:gd name="T69" fmla="*/ 104 h 129"/>
                <a:gd name="T70" fmla="*/ 21 w 129"/>
                <a:gd name="T71" fmla="*/ 88 h 129"/>
                <a:gd name="T72" fmla="*/ 29 w 129"/>
                <a:gd name="T73" fmla="*/ 84 h 129"/>
                <a:gd name="T74" fmla="*/ 45 w 129"/>
                <a:gd name="T75" fmla="*/ 100 h 129"/>
                <a:gd name="T76" fmla="*/ 41 w 129"/>
                <a:gd name="T77" fmla="*/ 108 h 129"/>
                <a:gd name="T78" fmla="*/ 21 w 129"/>
                <a:gd name="T79" fmla="*/ 88 h 129"/>
                <a:gd name="T80" fmla="*/ 55 w 129"/>
                <a:gd name="T81" fmla="*/ 102 h 129"/>
                <a:gd name="T82" fmla="*/ 27 w 129"/>
                <a:gd name="T83" fmla="*/ 74 h 129"/>
                <a:gd name="T84" fmla="*/ 7 w 129"/>
                <a:gd name="T85" fmla="*/ 71 h 129"/>
                <a:gd name="T86" fmla="*/ 28 w 129"/>
                <a:gd name="T87" fmla="*/ 51 h 129"/>
                <a:gd name="T88" fmla="*/ 45 w 129"/>
                <a:gd name="T89" fmla="*/ 54 h 129"/>
                <a:gd name="T90" fmla="*/ 61 w 129"/>
                <a:gd name="T91" fmla="*/ 32 h 129"/>
                <a:gd name="T92" fmla="*/ 68 w 129"/>
                <a:gd name="T93" fmla="*/ 24 h 129"/>
                <a:gd name="T94" fmla="*/ 97 w 129"/>
                <a:gd name="T95" fmla="*/ 6 h 129"/>
                <a:gd name="T96" fmla="*/ 119 w 129"/>
                <a:gd name="T97" fmla="*/ 10 h 129"/>
                <a:gd name="T98" fmla="*/ 123 w 129"/>
                <a:gd name="T99" fmla="*/ 32 h 129"/>
                <a:gd name="T100" fmla="*/ 105 w 129"/>
                <a:gd name="T101" fmla="*/ 61 h 129"/>
                <a:gd name="T102" fmla="*/ 97 w 129"/>
                <a:gd name="T103" fmla="*/ 68 h 129"/>
                <a:gd name="T104" fmla="*/ 75 w 129"/>
                <a:gd name="T105" fmla="*/ 84 h 129"/>
                <a:gd name="T106" fmla="*/ 78 w 129"/>
                <a:gd name="T107" fmla="*/ 101 h 129"/>
                <a:gd name="T108" fmla="*/ 58 w 129"/>
                <a:gd name="T109" fmla="*/ 122 h 129"/>
                <a:gd name="T110" fmla="*/ 55 w 129"/>
                <a:gd name="T111" fmla="*/ 10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9" h="129">
                  <a:moveTo>
                    <a:pt x="82" y="104"/>
                  </a:moveTo>
                  <a:cubicBezTo>
                    <a:pt x="83" y="103"/>
                    <a:pt x="83" y="102"/>
                    <a:pt x="83" y="102"/>
                  </a:cubicBezTo>
                  <a:cubicBezTo>
                    <a:pt x="80" y="86"/>
                    <a:pt x="80" y="86"/>
                    <a:pt x="80" y="86"/>
                  </a:cubicBezTo>
                  <a:cubicBezTo>
                    <a:pt x="100" y="72"/>
                    <a:pt x="100" y="72"/>
                    <a:pt x="100" y="72"/>
                  </a:cubicBezTo>
                  <a:cubicBezTo>
                    <a:pt x="100" y="71"/>
                    <a:pt x="106" y="67"/>
                    <a:pt x="108" y="64"/>
                  </a:cubicBezTo>
                  <a:cubicBezTo>
                    <a:pt x="118" y="55"/>
                    <a:pt x="124" y="44"/>
                    <a:pt x="127" y="33"/>
                  </a:cubicBezTo>
                  <a:cubicBezTo>
                    <a:pt x="128" y="28"/>
                    <a:pt x="129" y="23"/>
                    <a:pt x="128" y="19"/>
                  </a:cubicBezTo>
                  <a:cubicBezTo>
                    <a:pt x="127" y="14"/>
                    <a:pt x="125" y="10"/>
                    <a:pt x="122" y="7"/>
                  </a:cubicBezTo>
                  <a:cubicBezTo>
                    <a:pt x="122" y="7"/>
                    <a:pt x="122" y="7"/>
                    <a:pt x="122" y="7"/>
                  </a:cubicBezTo>
                  <a:cubicBezTo>
                    <a:pt x="119" y="4"/>
                    <a:pt x="115" y="2"/>
                    <a:pt x="110" y="1"/>
                  </a:cubicBezTo>
                  <a:cubicBezTo>
                    <a:pt x="106" y="0"/>
                    <a:pt x="101" y="1"/>
                    <a:pt x="96" y="2"/>
                  </a:cubicBezTo>
                  <a:cubicBezTo>
                    <a:pt x="85" y="5"/>
                    <a:pt x="74" y="11"/>
                    <a:pt x="65" y="21"/>
                  </a:cubicBezTo>
                  <a:cubicBezTo>
                    <a:pt x="63" y="23"/>
                    <a:pt x="59" y="27"/>
                    <a:pt x="57" y="29"/>
                  </a:cubicBezTo>
                  <a:cubicBezTo>
                    <a:pt x="43" y="49"/>
                    <a:pt x="43" y="49"/>
                    <a:pt x="43" y="49"/>
                  </a:cubicBezTo>
                  <a:cubicBezTo>
                    <a:pt x="27" y="46"/>
                    <a:pt x="27" y="46"/>
                    <a:pt x="27" y="46"/>
                  </a:cubicBezTo>
                  <a:cubicBezTo>
                    <a:pt x="27" y="46"/>
                    <a:pt x="26" y="46"/>
                    <a:pt x="25" y="47"/>
                  </a:cubicBezTo>
                  <a:cubicBezTo>
                    <a:pt x="1" y="71"/>
                    <a:pt x="1" y="71"/>
                    <a:pt x="1" y="71"/>
                  </a:cubicBezTo>
                  <a:cubicBezTo>
                    <a:pt x="1" y="71"/>
                    <a:pt x="0" y="72"/>
                    <a:pt x="0" y="73"/>
                  </a:cubicBezTo>
                  <a:cubicBezTo>
                    <a:pt x="0" y="73"/>
                    <a:pt x="1" y="74"/>
                    <a:pt x="1" y="74"/>
                  </a:cubicBezTo>
                  <a:cubicBezTo>
                    <a:pt x="1" y="75"/>
                    <a:pt x="2" y="75"/>
                    <a:pt x="2" y="75"/>
                  </a:cubicBezTo>
                  <a:cubicBezTo>
                    <a:pt x="25" y="79"/>
                    <a:pt x="25" y="79"/>
                    <a:pt x="25" y="79"/>
                  </a:cubicBezTo>
                  <a:cubicBezTo>
                    <a:pt x="26" y="80"/>
                    <a:pt x="26" y="80"/>
                    <a:pt x="26" y="80"/>
                  </a:cubicBezTo>
                  <a:cubicBezTo>
                    <a:pt x="16" y="85"/>
                    <a:pt x="16" y="85"/>
                    <a:pt x="16" y="85"/>
                  </a:cubicBezTo>
                  <a:cubicBezTo>
                    <a:pt x="16" y="85"/>
                    <a:pt x="15" y="85"/>
                    <a:pt x="15" y="85"/>
                  </a:cubicBezTo>
                  <a:cubicBezTo>
                    <a:pt x="15" y="86"/>
                    <a:pt x="14" y="86"/>
                    <a:pt x="14" y="87"/>
                  </a:cubicBezTo>
                  <a:cubicBezTo>
                    <a:pt x="14" y="87"/>
                    <a:pt x="15" y="88"/>
                    <a:pt x="15" y="88"/>
                  </a:cubicBezTo>
                  <a:cubicBezTo>
                    <a:pt x="40" y="114"/>
                    <a:pt x="40" y="114"/>
                    <a:pt x="40" y="114"/>
                  </a:cubicBezTo>
                  <a:cubicBezTo>
                    <a:pt x="41" y="115"/>
                    <a:pt x="43" y="115"/>
                    <a:pt x="44" y="114"/>
                  </a:cubicBezTo>
                  <a:cubicBezTo>
                    <a:pt x="44" y="114"/>
                    <a:pt x="44" y="113"/>
                    <a:pt x="44" y="113"/>
                  </a:cubicBezTo>
                  <a:cubicBezTo>
                    <a:pt x="49" y="103"/>
                    <a:pt x="49" y="103"/>
                    <a:pt x="49" y="103"/>
                  </a:cubicBezTo>
                  <a:cubicBezTo>
                    <a:pt x="50" y="104"/>
                    <a:pt x="50" y="104"/>
                    <a:pt x="50" y="104"/>
                  </a:cubicBezTo>
                  <a:cubicBezTo>
                    <a:pt x="54" y="127"/>
                    <a:pt x="54" y="127"/>
                    <a:pt x="54" y="127"/>
                  </a:cubicBezTo>
                  <a:cubicBezTo>
                    <a:pt x="54" y="127"/>
                    <a:pt x="54" y="128"/>
                    <a:pt x="55" y="128"/>
                  </a:cubicBezTo>
                  <a:cubicBezTo>
                    <a:pt x="56" y="129"/>
                    <a:pt x="57" y="129"/>
                    <a:pt x="58" y="128"/>
                  </a:cubicBezTo>
                  <a:lnTo>
                    <a:pt x="82" y="104"/>
                  </a:lnTo>
                  <a:close/>
                  <a:moveTo>
                    <a:pt x="21" y="88"/>
                  </a:moveTo>
                  <a:cubicBezTo>
                    <a:pt x="29" y="84"/>
                    <a:pt x="29" y="84"/>
                    <a:pt x="29" y="84"/>
                  </a:cubicBezTo>
                  <a:cubicBezTo>
                    <a:pt x="45" y="100"/>
                    <a:pt x="45" y="100"/>
                    <a:pt x="45" y="100"/>
                  </a:cubicBezTo>
                  <a:cubicBezTo>
                    <a:pt x="41" y="108"/>
                    <a:pt x="41" y="108"/>
                    <a:pt x="41" y="108"/>
                  </a:cubicBezTo>
                  <a:lnTo>
                    <a:pt x="21" y="88"/>
                  </a:lnTo>
                  <a:close/>
                  <a:moveTo>
                    <a:pt x="55" y="102"/>
                  </a:moveTo>
                  <a:cubicBezTo>
                    <a:pt x="27" y="74"/>
                    <a:pt x="27" y="74"/>
                    <a:pt x="27" y="74"/>
                  </a:cubicBezTo>
                  <a:cubicBezTo>
                    <a:pt x="7" y="71"/>
                    <a:pt x="7" y="71"/>
                    <a:pt x="7" y="71"/>
                  </a:cubicBezTo>
                  <a:cubicBezTo>
                    <a:pt x="28" y="51"/>
                    <a:pt x="28" y="51"/>
                    <a:pt x="28" y="51"/>
                  </a:cubicBezTo>
                  <a:cubicBezTo>
                    <a:pt x="45" y="54"/>
                    <a:pt x="45" y="54"/>
                    <a:pt x="45" y="54"/>
                  </a:cubicBezTo>
                  <a:cubicBezTo>
                    <a:pt x="61" y="32"/>
                    <a:pt x="61" y="32"/>
                    <a:pt x="61" y="32"/>
                  </a:cubicBezTo>
                  <a:cubicBezTo>
                    <a:pt x="61" y="32"/>
                    <a:pt x="66" y="26"/>
                    <a:pt x="68" y="24"/>
                  </a:cubicBezTo>
                  <a:cubicBezTo>
                    <a:pt x="77" y="15"/>
                    <a:pt x="87" y="9"/>
                    <a:pt x="97" y="6"/>
                  </a:cubicBezTo>
                  <a:cubicBezTo>
                    <a:pt x="106" y="4"/>
                    <a:pt x="114" y="5"/>
                    <a:pt x="119" y="10"/>
                  </a:cubicBezTo>
                  <a:cubicBezTo>
                    <a:pt x="124" y="15"/>
                    <a:pt x="125" y="23"/>
                    <a:pt x="123" y="32"/>
                  </a:cubicBezTo>
                  <a:cubicBezTo>
                    <a:pt x="120" y="42"/>
                    <a:pt x="114" y="52"/>
                    <a:pt x="105" y="61"/>
                  </a:cubicBezTo>
                  <a:cubicBezTo>
                    <a:pt x="103" y="63"/>
                    <a:pt x="99" y="66"/>
                    <a:pt x="97" y="68"/>
                  </a:cubicBezTo>
                  <a:cubicBezTo>
                    <a:pt x="75" y="84"/>
                    <a:pt x="75" y="84"/>
                    <a:pt x="75" y="84"/>
                  </a:cubicBezTo>
                  <a:cubicBezTo>
                    <a:pt x="78" y="101"/>
                    <a:pt x="78" y="101"/>
                    <a:pt x="78" y="101"/>
                  </a:cubicBezTo>
                  <a:cubicBezTo>
                    <a:pt x="58" y="122"/>
                    <a:pt x="58" y="122"/>
                    <a:pt x="58" y="122"/>
                  </a:cubicBezTo>
                  <a:lnTo>
                    <a:pt x="55" y="1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2" name="Freeform 112"/>
            <p:cNvSpPr>
              <a:spLocks noEditPoints="1"/>
            </p:cNvSpPr>
            <p:nvPr/>
          </p:nvSpPr>
          <p:spPr bwMode="auto">
            <a:xfrm>
              <a:off x="4719" y="1196"/>
              <a:ext cx="47" cy="48"/>
            </a:xfrm>
            <a:custGeom>
              <a:avLst/>
              <a:gdLst>
                <a:gd name="T0" fmla="*/ 17 w 20"/>
                <a:gd name="T1" fmla="*/ 3 h 20"/>
                <a:gd name="T2" fmla="*/ 10 w 20"/>
                <a:gd name="T3" fmla="*/ 0 h 20"/>
                <a:gd name="T4" fmla="*/ 4 w 20"/>
                <a:gd name="T5" fmla="*/ 3 h 20"/>
                <a:gd name="T6" fmla="*/ 4 w 20"/>
                <a:gd name="T7" fmla="*/ 16 h 20"/>
                <a:gd name="T8" fmla="*/ 17 w 20"/>
                <a:gd name="T9" fmla="*/ 16 h 20"/>
                <a:gd name="T10" fmla="*/ 20 w 20"/>
                <a:gd name="T11" fmla="*/ 10 h 20"/>
                <a:gd name="T12" fmla="*/ 17 w 20"/>
                <a:gd name="T13" fmla="*/ 3 h 20"/>
                <a:gd name="T14" fmla="*/ 10 w 20"/>
                <a:gd name="T15" fmla="*/ 15 h 20"/>
                <a:gd name="T16" fmla="*/ 7 w 20"/>
                <a:gd name="T17" fmla="*/ 13 h 20"/>
                <a:gd name="T18" fmla="*/ 5 w 20"/>
                <a:gd name="T19" fmla="*/ 10 h 20"/>
                <a:gd name="T20" fmla="*/ 7 w 20"/>
                <a:gd name="T21" fmla="*/ 6 h 20"/>
                <a:gd name="T22" fmla="*/ 14 w 20"/>
                <a:gd name="T23" fmla="*/ 6 h 20"/>
                <a:gd name="T24" fmla="*/ 14 w 20"/>
                <a:gd name="T25" fmla="*/ 13 h 20"/>
                <a:gd name="T26" fmla="*/ 10 w 20"/>
                <a:gd name="T27"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 h="20">
                  <a:moveTo>
                    <a:pt x="17" y="3"/>
                  </a:moveTo>
                  <a:cubicBezTo>
                    <a:pt x="15" y="1"/>
                    <a:pt x="13" y="0"/>
                    <a:pt x="10" y="0"/>
                  </a:cubicBezTo>
                  <a:cubicBezTo>
                    <a:pt x="8" y="0"/>
                    <a:pt x="5" y="1"/>
                    <a:pt x="4" y="3"/>
                  </a:cubicBezTo>
                  <a:cubicBezTo>
                    <a:pt x="0" y="7"/>
                    <a:pt x="0" y="13"/>
                    <a:pt x="4" y="16"/>
                  </a:cubicBezTo>
                  <a:cubicBezTo>
                    <a:pt x="7" y="20"/>
                    <a:pt x="14" y="20"/>
                    <a:pt x="17" y="16"/>
                  </a:cubicBezTo>
                  <a:cubicBezTo>
                    <a:pt x="19" y="15"/>
                    <a:pt x="20" y="12"/>
                    <a:pt x="20" y="10"/>
                  </a:cubicBezTo>
                  <a:cubicBezTo>
                    <a:pt x="20" y="7"/>
                    <a:pt x="19" y="5"/>
                    <a:pt x="17" y="3"/>
                  </a:cubicBezTo>
                  <a:close/>
                  <a:moveTo>
                    <a:pt x="10" y="15"/>
                  </a:moveTo>
                  <a:cubicBezTo>
                    <a:pt x="9" y="15"/>
                    <a:pt x="8" y="14"/>
                    <a:pt x="7" y="13"/>
                  </a:cubicBezTo>
                  <a:cubicBezTo>
                    <a:pt x="6" y="12"/>
                    <a:pt x="5" y="11"/>
                    <a:pt x="5" y="10"/>
                  </a:cubicBezTo>
                  <a:cubicBezTo>
                    <a:pt x="5" y="8"/>
                    <a:pt x="6" y="7"/>
                    <a:pt x="7" y="6"/>
                  </a:cubicBezTo>
                  <a:cubicBezTo>
                    <a:pt x="9" y="4"/>
                    <a:pt x="12" y="4"/>
                    <a:pt x="14" y="6"/>
                  </a:cubicBezTo>
                  <a:cubicBezTo>
                    <a:pt x="16" y="8"/>
                    <a:pt x="16" y="11"/>
                    <a:pt x="14" y="13"/>
                  </a:cubicBezTo>
                  <a:cubicBezTo>
                    <a:pt x="13" y="14"/>
                    <a:pt x="12" y="15"/>
                    <a:pt x="1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3" name="Freeform 113"/>
            <p:cNvSpPr>
              <a:spLocks noEditPoints="1"/>
            </p:cNvSpPr>
            <p:nvPr/>
          </p:nvSpPr>
          <p:spPr bwMode="auto">
            <a:xfrm>
              <a:off x="4773" y="1140"/>
              <a:ext cx="52" cy="49"/>
            </a:xfrm>
            <a:custGeom>
              <a:avLst/>
              <a:gdLst>
                <a:gd name="T0" fmla="*/ 18 w 22"/>
                <a:gd name="T1" fmla="*/ 3 h 21"/>
                <a:gd name="T2" fmla="*/ 11 w 22"/>
                <a:gd name="T3" fmla="*/ 0 h 21"/>
                <a:gd name="T4" fmla="*/ 4 w 22"/>
                <a:gd name="T5" fmla="*/ 3 h 21"/>
                <a:gd name="T6" fmla="*/ 4 w 22"/>
                <a:gd name="T7" fmla="*/ 17 h 21"/>
                <a:gd name="T8" fmla="*/ 18 w 22"/>
                <a:gd name="T9" fmla="*/ 17 h 21"/>
                <a:gd name="T10" fmla="*/ 18 w 22"/>
                <a:gd name="T11" fmla="*/ 3 h 21"/>
                <a:gd name="T12" fmla="*/ 11 w 22"/>
                <a:gd name="T13" fmla="*/ 15 h 21"/>
                <a:gd name="T14" fmla="*/ 7 w 22"/>
                <a:gd name="T15" fmla="*/ 14 h 21"/>
                <a:gd name="T16" fmla="*/ 6 w 22"/>
                <a:gd name="T17" fmla="*/ 10 h 21"/>
                <a:gd name="T18" fmla="*/ 7 w 22"/>
                <a:gd name="T19" fmla="*/ 6 h 21"/>
                <a:gd name="T20" fmla="*/ 15 w 22"/>
                <a:gd name="T21" fmla="*/ 6 h 21"/>
                <a:gd name="T22" fmla="*/ 15 w 22"/>
                <a:gd name="T23" fmla="*/ 14 h 21"/>
                <a:gd name="T24" fmla="*/ 11 w 22"/>
                <a:gd name="T25"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21">
                  <a:moveTo>
                    <a:pt x="18" y="3"/>
                  </a:moveTo>
                  <a:cubicBezTo>
                    <a:pt x="16" y="1"/>
                    <a:pt x="14" y="0"/>
                    <a:pt x="11" y="0"/>
                  </a:cubicBezTo>
                  <a:cubicBezTo>
                    <a:pt x="8" y="0"/>
                    <a:pt x="6" y="1"/>
                    <a:pt x="4" y="3"/>
                  </a:cubicBezTo>
                  <a:cubicBezTo>
                    <a:pt x="0" y="7"/>
                    <a:pt x="0" y="13"/>
                    <a:pt x="4" y="17"/>
                  </a:cubicBezTo>
                  <a:cubicBezTo>
                    <a:pt x="8" y="21"/>
                    <a:pt x="14" y="21"/>
                    <a:pt x="18" y="17"/>
                  </a:cubicBezTo>
                  <a:cubicBezTo>
                    <a:pt x="22" y="13"/>
                    <a:pt x="22" y="7"/>
                    <a:pt x="18" y="3"/>
                  </a:cubicBezTo>
                  <a:close/>
                  <a:moveTo>
                    <a:pt x="11" y="15"/>
                  </a:moveTo>
                  <a:cubicBezTo>
                    <a:pt x="10" y="15"/>
                    <a:pt x="8" y="15"/>
                    <a:pt x="7" y="14"/>
                  </a:cubicBezTo>
                  <a:cubicBezTo>
                    <a:pt x="6" y="13"/>
                    <a:pt x="6" y="11"/>
                    <a:pt x="6" y="10"/>
                  </a:cubicBezTo>
                  <a:cubicBezTo>
                    <a:pt x="6" y="9"/>
                    <a:pt x="6" y="7"/>
                    <a:pt x="7" y="6"/>
                  </a:cubicBezTo>
                  <a:cubicBezTo>
                    <a:pt x="9" y="4"/>
                    <a:pt x="13" y="4"/>
                    <a:pt x="15" y="6"/>
                  </a:cubicBezTo>
                  <a:cubicBezTo>
                    <a:pt x="17" y="8"/>
                    <a:pt x="17" y="12"/>
                    <a:pt x="15" y="14"/>
                  </a:cubicBezTo>
                  <a:cubicBezTo>
                    <a:pt x="14" y="15"/>
                    <a:pt x="12" y="15"/>
                    <a:pt x="11"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4" name="Freeform 114"/>
            <p:cNvSpPr>
              <a:spLocks noEditPoints="1"/>
            </p:cNvSpPr>
            <p:nvPr/>
          </p:nvSpPr>
          <p:spPr bwMode="auto">
            <a:xfrm>
              <a:off x="3990" y="1099"/>
              <a:ext cx="303" cy="303"/>
            </a:xfrm>
            <a:custGeom>
              <a:avLst/>
              <a:gdLst>
                <a:gd name="T0" fmla="*/ 127 w 128"/>
                <a:gd name="T1" fmla="*/ 1 h 128"/>
                <a:gd name="T2" fmla="*/ 125 w 128"/>
                <a:gd name="T3" fmla="*/ 0 h 128"/>
                <a:gd name="T4" fmla="*/ 109 w 128"/>
                <a:gd name="T5" fmla="*/ 3 h 128"/>
                <a:gd name="T6" fmla="*/ 108 w 128"/>
                <a:gd name="T7" fmla="*/ 4 h 128"/>
                <a:gd name="T8" fmla="*/ 82 w 128"/>
                <a:gd name="T9" fmla="*/ 29 h 128"/>
                <a:gd name="T10" fmla="*/ 11 w 128"/>
                <a:gd name="T11" fmla="*/ 8 h 128"/>
                <a:gd name="T12" fmla="*/ 9 w 128"/>
                <a:gd name="T13" fmla="*/ 9 h 128"/>
                <a:gd name="T14" fmla="*/ 1 w 128"/>
                <a:gd name="T15" fmla="*/ 17 h 128"/>
                <a:gd name="T16" fmla="*/ 1 w 128"/>
                <a:gd name="T17" fmla="*/ 20 h 128"/>
                <a:gd name="T18" fmla="*/ 1 w 128"/>
                <a:gd name="T19" fmla="*/ 21 h 128"/>
                <a:gd name="T20" fmla="*/ 54 w 128"/>
                <a:gd name="T21" fmla="*/ 58 h 128"/>
                <a:gd name="T22" fmla="*/ 31 w 128"/>
                <a:gd name="T23" fmla="*/ 81 h 128"/>
                <a:gd name="T24" fmla="*/ 11 w 128"/>
                <a:gd name="T25" fmla="*/ 76 h 128"/>
                <a:gd name="T26" fmla="*/ 9 w 128"/>
                <a:gd name="T27" fmla="*/ 76 h 128"/>
                <a:gd name="T28" fmla="*/ 1 w 128"/>
                <a:gd name="T29" fmla="*/ 84 h 128"/>
                <a:gd name="T30" fmla="*/ 1 w 128"/>
                <a:gd name="T31" fmla="*/ 87 h 128"/>
                <a:gd name="T32" fmla="*/ 1 w 128"/>
                <a:gd name="T33" fmla="*/ 88 h 128"/>
                <a:gd name="T34" fmla="*/ 2 w 128"/>
                <a:gd name="T35" fmla="*/ 88 h 128"/>
                <a:gd name="T36" fmla="*/ 25 w 128"/>
                <a:gd name="T37" fmla="*/ 104 h 128"/>
                <a:gd name="T38" fmla="*/ 40 w 128"/>
                <a:gd name="T39" fmla="*/ 126 h 128"/>
                <a:gd name="T40" fmla="*/ 40 w 128"/>
                <a:gd name="T41" fmla="*/ 126 h 128"/>
                <a:gd name="T42" fmla="*/ 40 w 128"/>
                <a:gd name="T43" fmla="*/ 127 h 128"/>
                <a:gd name="T44" fmla="*/ 41 w 128"/>
                <a:gd name="T45" fmla="*/ 127 h 128"/>
                <a:gd name="T46" fmla="*/ 44 w 128"/>
                <a:gd name="T47" fmla="*/ 127 h 128"/>
                <a:gd name="T48" fmla="*/ 52 w 128"/>
                <a:gd name="T49" fmla="*/ 119 h 128"/>
                <a:gd name="T50" fmla="*/ 52 w 128"/>
                <a:gd name="T51" fmla="*/ 117 h 128"/>
                <a:gd name="T52" fmla="*/ 47 w 128"/>
                <a:gd name="T53" fmla="*/ 97 h 128"/>
                <a:gd name="T54" fmla="*/ 70 w 128"/>
                <a:gd name="T55" fmla="*/ 74 h 128"/>
                <a:gd name="T56" fmla="*/ 107 w 128"/>
                <a:gd name="T57" fmla="*/ 127 h 128"/>
                <a:gd name="T58" fmla="*/ 108 w 128"/>
                <a:gd name="T59" fmla="*/ 127 h 128"/>
                <a:gd name="T60" fmla="*/ 111 w 128"/>
                <a:gd name="T61" fmla="*/ 127 h 128"/>
                <a:gd name="T62" fmla="*/ 119 w 128"/>
                <a:gd name="T63" fmla="*/ 119 h 128"/>
                <a:gd name="T64" fmla="*/ 119 w 128"/>
                <a:gd name="T65" fmla="*/ 119 h 128"/>
                <a:gd name="T66" fmla="*/ 120 w 128"/>
                <a:gd name="T67" fmla="*/ 117 h 128"/>
                <a:gd name="T68" fmla="*/ 99 w 128"/>
                <a:gd name="T69" fmla="*/ 46 h 128"/>
                <a:gd name="T70" fmla="*/ 124 w 128"/>
                <a:gd name="T71" fmla="*/ 20 h 128"/>
                <a:gd name="T72" fmla="*/ 125 w 128"/>
                <a:gd name="T73" fmla="*/ 19 h 128"/>
                <a:gd name="T74" fmla="*/ 128 w 128"/>
                <a:gd name="T75" fmla="*/ 3 h 128"/>
                <a:gd name="T76" fmla="*/ 127 w 128"/>
                <a:gd name="T77" fmla="*/ 1 h 128"/>
                <a:gd name="T78" fmla="*/ 115 w 128"/>
                <a:gd name="T79" fmla="*/ 117 h 128"/>
                <a:gd name="T80" fmla="*/ 110 w 128"/>
                <a:gd name="T81" fmla="*/ 122 h 128"/>
                <a:gd name="T82" fmla="*/ 74 w 128"/>
                <a:gd name="T83" fmla="*/ 71 h 128"/>
                <a:gd name="T84" fmla="*/ 95 w 128"/>
                <a:gd name="T85" fmla="*/ 50 h 128"/>
                <a:gd name="T86" fmla="*/ 115 w 128"/>
                <a:gd name="T87" fmla="*/ 117 h 128"/>
                <a:gd name="T88" fmla="*/ 120 w 128"/>
                <a:gd name="T89" fmla="*/ 18 h 128"/>
                <a:gd name="T90" fmla="*/ 120 w 128"/>
                <a:gd name="T91" fmla="*/ 18 h 128"/>
                <a:gd name="T92" fmla="*/ 42 w 128"/>
                <a:gd name="T93" fmla="*/ 96 h 128"/>
                <a:gd name="T94" fmla="*/ 48 w 128"/>
                <a:gd name="T95" fmla="*/ 117 h 128"/>
                <a:gd name="T96" fmla="*/ 43 w 128"/>
                <a:gd name="T97" fmla="*/ 122 h 128"/>
                <a:gd name="T98" fmla="*/ 28 w 128"/>
                <a:gd name="T99" fmla="*/ 100 h 128"/>
                <a:gd name="T100" fmla="*/ 6 w 128"/>
                <a:gd name="T101" fmla="*/ 85 h 128"/>
                <a:gd name="T102" fmla="*/ 11 w 128"/>
                <a:gd name="T103" fmla="*/ 80 h 128"/>
                <a:gd name="T104" fmla="*/ 32 w 128"/>
                <a:gd name="T105" fmla="*/ 86 h 128"/>
                <a:gd name="T106" fmla="*/ 61 w 128"/>
                <a:gd name="T107" fmla="*/ 57 h 128"/>
                <a:gd name="T108" fmla="*/ 6 w 128"/>
                <a:gd name="T109" fmla="*/ 18 h 128"/>
                <a:gd name="T110" fmla="*/ 11 w 128"/>
                <a:gd name="T111" fmla="*/ 13 h 128"/>
                <a:gd name="T112" fmla="*/ 83 w 128"/>
                <a:gd name="T113" fmla="*/ 35 h 128"/>
                <a:gd name="T114" fmla="*/ 110 w 128"/>
                <a:gd name="T115" fmla="*/ 8 h 128"/>
                <a:gd name="T116" fmla="*/ 123 w 128"/>
                <a:gd name="T117" fmla="*/ 5 h 128"/>
                <a:gd name="T118" fmla="*/ 120 w 128"/>
                <a:gd name="T119" fmla="*/ 1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 h="128">
                  <a:moveTo>
                    <a:pt x="127" y="1"/>
                  </a:moveTo>
                  <a:cubicBezTo>
                    <a:pt x="127" y="0"/>
                    <a:pt x="126" y="0"/>
                    <a:pt x="125" y="0"/>
                  </a:cubicBezTo>
                  <a:cubicBezTo>
                    <a:pt x="109" y="3"/>
                    <a:pt x="109" y="3"/>
                    <a:pt x="109" y="3"/>
                  </a:cubicBezTo>
                  <a:cubicBezTo>
                    <a:pt x="108" y="3"/>
                    <a:pt x="108" y="4"/>
                    <a:pt x="108" y="4"/>
                  </a:cubicBezTo>
                  <a:cubicBezTo>
                    <a:pt x="82" y="29"/>
                    <a:pt x="82" y="29"/>
                    <a:pt x="82" y="29"/>
                  </a:cubicBezTo>
                  <a:cubicBezTo>
                    <a:pt x="11" y="8"/>
                    <a:pt x="11" y="8"/>
                    <a:pt x="11" y="8"/>
                  </a:cubicBezTo>
                  <a:cubicBezTo>
                    <a:pt x="11" y="8"/>
                    <a:pt x="10" y="8"/>
                    <a:pt x="9" y="9"/>
                  </a:cubicBezTo>
                  <a:cubicBezTo>
                    <a:pt x="1" y="17"/>
                    <a:pt x="1" y="17"/>
                    <a:pt x="1" y="17"/>
                  </a:cubicBezTo>
                  <a:cubicBezTo>
                    <a:pt x="0" y="18"/>
                    <a:pt x="0" y="19"/>
                    <a:pt x="1" y="20"/>
                  </a:cubicBezTo>
                  <a:cubicBezTo>
                    <a:pt x="1" y="21"/>
                    <a:pt x="1" y="21"/>
                    <a:pt x="1" y="21"/>
                  </a:cubicBezTo>
                  <a:cubicBezTo>
                    <a:pt x="54" y="58"/>
                    <a:pt x="54" y="58"/>
                    <a:pt x="54" y="58"/>
                  </a:cubicBezTo>
                  <a:cubicBezTo>
                    <a:pt x="31" y="81"/>
                    <a:pt x="31" y="81"/>
                    <a:pt x="31" y="81"/>
                  </a:cubicBezTo>
                  <a:cubicBezTo>
                    <a:pt x="11" y="76"/>
                    <a:pt x="11" y="76"/>
                    <a:pt x="11" y="76"/>
                  </a:cubicBezTo>
                  <a:cubicBezTo>
                    <a:pt x="10" y="75"/>
                    <a:pt x="9" y="76"/>
                    <a:pt x="9" y="76"/>
                  </a:cubicBezTo>
                  <a:cubicBezTo>
                    <a:pt x="8" y="76"/>
                    <a:pt x="1" y="84"/>
                    <a:pt x="1" y="84"/>
                  </a:cubicBezTo>
                  <a:cubicBezTo>
                    <a:pt x="0" y="85"/>
                    <a:pt x="0" y="86"/>
                    <a:pt x="1" y="87"/>
                  </a:cubicBezTo>
                  <a:cubicBezTo>
                    <a:pt x="1" y="87"/>
                    <a:pt x="1" y="87"/>
                    <a:pt x="1" y="88"/>
                  </a:cubicBezTo>
                  <a:cubicBezTo>
                    <a:pt x="2" y="88"/>
                    <a:pt x="2" y="88"/>
                    <a:pt x="2" y="88"/>
                  </a:cubicBezTo>
                  <a:cubicBezTo>
                    <a:pt x="25" y="104"/>
                    <a:pt x="25" y="104"/>
                    <a:pt x="25" y="104"/>
                  </a:cubicBezTo>
                  <a:cubicBezTo>
                    <a:pt x="40" y="126"/>
                    <a:pt x="40" y="126"/>
                    <a:pt x="40" y="126"/>
                  </a:cubicBezTo>
                  <a:cubicBezTo>
                    <a:pt x="40" y="126"/>
                    <a:pt x="40" y="126"/>
                    <a:pt x="40" y="126"/>
                  </a:cubicBezTo>
                  <a:cubicBezTo>
                    <a:pt x="40" y="127"/>
                    <a:pt x="40" y="127"/>
                    <a:pt x="40" y="127"/>
                  </a:cubicBezTo>
                  <a:cubicBezTo>
                    <a:pt x="41" y="127"/>
                    <a:pt x="41" y="127"/>
                    <a:pt x="41" y="127"/>
                  </a:cubicBezTo>
                  <a:cubicBezTo>
                    <a:pt x="42" y="128"/>
                    <a:pt x="43" y="128"/>
                    <a:pt x="44" y="127"/>
                  </a:cubicBezTo>
                  <a:cubicBezTo>
                    <a:pt x="52" y="119"/>
                    <a:pt x="52" y="119"/>
                    <a:pt x="52" y="119"/>
                  </a:cubicBezTo>
                  <a:cubicBezTo>
                    <a:pt x="52" y="119"/>
                    <a:pt x="53" y="118"/>
                    <a:pt x="52" y="117"/>
                  </a:cubicBezTo>
                  <a:cubicBezTo>
                    <a:pt x="47" y="97"/>
                    <a:pt x="47" y="97"/>
                    <a:pt x="47" y="97"/>
                  </a:cubicBezTo>
                  <a:cubicBezTo>
                    <a:pt x="70" y="74"/>
                    <a:pt x="70" y="74"/>
                    <a:pt x="70" y="74"/>
                  </a:cubicBezTo>
                  <a:cubicBezTo>
                    <a:pt x="107" y="127"/>
                    <a:pt x="107" y="127"/>
                    <a:pt x="107" y="127"/>
                  </a:cubicBezTo>
                  <a:cubicBezTo>
                    <a:pt x="107" y="127"/>
                    <a:pt x="108" y="127"/>
                    <a:pt x="108" y="127"/>
                  </a:cubicBezTo>
                  <a:cubicBezTo>
                    <a:pt x="109" y="128"/>
                    <a:pt x="110" y="128"/>
                    <a:pt x="111" y="127"/>
                  </a:cubicBezTo>
                  <a:cubicBezTo>
                    <a:pt x="116" y="122"/>
                    <a:pt x="118" y="120"/>
                    <a:pt x="119" y="119"/>
                  </a:cubicBezTo>
                  <a:cubicBezTo>
                    <a:pt x="119" y="119"/>
                    <a:pt x="119" y="119"/>
                    <a:pt x="119" y="119"/>
                  </a:cubicBezTo>
                  <a:cubicBezTo>
                    <a:pt x="120" y="118"/>
                    <a:pt x="120" y="117"/>
                    <a:pt x="120" y="117"/>
                  </a:cubicBezTo>
                  <a:cubicBezTo>
                    <a:pt x="99" y="46"/>
                    <a:pt x="99" y="46"/>
                    <a:pt x="99" y="46"/>
                  </a:cubicBezTo>
                  <a:cubicBezTo>
                    <a:pt x="124" y="20"/>
                    <a:pt x="124" y="20"/>
                    <a:pt x="124" y="20"/>
                  </a:cubicBezTo>
                  <a:cubicBezTo>
                    <a:pt x="124" y="20"/>
                    <a:pt x="125" y="20"/>
                    <a:pt x="125" y="19"/>
                  </a:cubicBezTo>
                  <a:cubicBezTo>
                    <a:pt x="128" y="3"/>
                    <a:pt x="128" y="3"/>
                    <a:pt x="128" y="3"/>
                  </a:cubicBezTo>
                  <a:cubicBezTo>
                    <a:pt x="128" y="2"/>
                    <a:pt x="128" y="1"/>
                    <a:pt x="127" y="1"/>
                  </a:cubicBezTo>
                  <a:close/>
                  <a:moveTo>
                    <a:pt x="115" y="117"/>
                  </a:moveTo>
                  <a:cubicBezTo>
                    <a:pt x="110" y="122"/>
                    <a:pt x="110" y="122"/>
                    <a:pt x="110" y="122"/>
                  </a:cubicBezTo>
                  <a:cubicBezTo>
                    <a:pt x="74" y="71"/>
                    <a:pt x="74" y="71"/>
                    <a:pt x="74" y="71"/>
                  </a:cubicBezTo>
                  <a:cubicBezTo>
                    <a:pt x="95" y="50"/>
                    <a:pt x="95" y="50"/>
                    <a:pt x="95" y="50"/>
                  </a:cubicBezTo>
                  <a:lnTo>
                    <a:pt x="115" y="117"/>
                  </a:lnTo>
                  <a:close/>
                  <a:moveTo>
                    <a:pt x="120" y="18"/>
                  </a:moveTo>
                  <a:cubicBezTo>
                    <a:pt x="120" y="18"/>
                    <a:pt x="120" y="18"/>
                    <a:pt x="120" y="18"/>
                  </a:cubicBezTo>
                  <a:cubicBezTo>
                    <a:pt x="42" y="96"/>
                    <a:pt x="42" y="96"/>
                    <a:pt x="42" y="96"/>
                  </a:cubicBezTo>
                  <a:cubicBezTo>
                    <a:pt x="48" y="117"/>
                    <a:pt x="48" y="117"/>
                    <a:pt x="48" y="117"/>
                  </a:cubicBezTo>
                  <a:cubicBezTo>
                    <a:pt x="43" y="122"/>
                    <a:pt x="43" y="122"/>
                    <a:pt x="43" y="122"/>
                  </a:cubicBezTo>
                  <a:cubicBezTo>
                    <a:pt x="28" y="100"/>
                    <a:pt x="28" y="100"/>
                    <a:pt x="28" y="100"/>
                  </a:cubicBezTo>
                  <a:cubicBezTo>
                    <a:pt x="6" y="85"/>
                    <a:pt x="6" y="85"/>
                    <a:pt x="6" y="85"/>
                  </a:cubicBezTo>
                  <a:cubicBezTo>
                    <a:pt x="11" y="80"/>
                    <a:pt x="11" y="80"/>
                    <a:pt x="11" y="80"/>
                  </a:cubicBezTo>
                  <a:cubicBezTo>
                    <a:pt x="32" y="86"/>
                    <a:pt x="32" y="86"/>
                    <a:pt x="32" y="86"/>
                  </a:cubicBezTo>
                  <a:cubicBezTo>
                    <a:pt x="61" y="57"/>
                    <a:pt x="61" y="57"/>
                    <a:pt x="61" y="57"/>
                  </a:cubicBezTo>
                  <a:cubicBezTo>
                    <a:pt x="6" y="18"/>
                    <a:pt x="6" y="18"/>
                    <a:pt x="6" y="18"/>
                  </a:cubicBezTo>
                  <a:cubicBezTo>
                    <a:pt x="11" y="13"/>
                    <a:pt x="11" y="13"/>
                    <a:pt x="11" y="13"/>
                  </a:cubicBezTo>
                  <a:cubicBezTo>
                    <a:pt x="83" y="35"/>
                    <a:pt x="83" y="35"/>
                    <a:pt x="83" y="35"/>
                  </a:cubicBezTo>
                  <a:cubicBezTo>
                    <a:pt x="110" y="8"/>
                    <a:pt x="110" y="8"/>
                    <a:pt x="110" y="8"/>
                  </a:cubicBezTo>
                  <a:cubicBezTo>
                    <a:pt x="123" y="5"/>
                    <a:pt x="123" y="5"/>
                    <a:pt x="123" y="5"/>
                  </a:cubicBezTo>
                  <a:lnTo>
                    <a:pt x="120"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5" name="Freeform 115"/>
            <p:cNvSpPr>
              <a:spLocks noEditPoints="1"/>
            </p:cNvSpPr>
            <p:nvPr/>
          </p:nvSpPr>
          <p:spPr bwMode="auto">
            <a:xfrm>
              <a:off x="3387" y="1099"/>
              <a:ext cx="298" cy="303"/>
            </a:xfrm>
            <a:custGeom>
              <a:avLst/>
              <a:gdLst>
                <a:gd name="T0" fmla="*/ 126 w 126"/>
                <a:gd name="T1" fmla="*/ 61 h 128"/>
                <a:gd name="T2" fmla="*/ 124 w 126"/>
                <a:gd name="T3" fmla="*/ 59 h 128"/>
                <a:gd name="T4" fmla="*/ 102 w 126"/>
                <a:gd name="T5" fmla="*/ 51 h 128"/>
                <a:gd name="T6" fmla="*/ 102 w 126"/>
                <a:gd name="T7" fmla="*/ 6 h 128"/>
                <a:gd name="T8" fmla="*/ 96 w 126"/>
                <a:gd name="T9" fmla="*/ 0 h 128"/>
                <a:gd name="T10" fmla="*/ 29 w 126"/>
                <a:gd name="T11" fmla="*/ 0 h 128"/>
                <a:gd name="T12" fmla="*/ 23 w 126"/>
                <a:gd name="T13" fmla="*/ 6 h 128"/>
                <a:gd name="T14" fmla="*/ 23 w 126"/>
                <a:gd name="T15" fmla="*/ 51 h 128"/>
                <a:gd name="T16" fmla="*/ 2 w 126"/>
                <a:gd name="T17" fmla="*/ 59 h 128"/>
                <a:gd name="T18" fmla="*/ 0 w 126"/>
                <a:gd name="T19" fmla="*/ 61 h 128"/>
                <a:gd name="T20" fmla="*/ 1 w 126"/>
                <a:gd name="T21" fmla="*/ 62 h 128"/>
                <a:gd name="T22" fmla="*/ 30 w 126"/>
                <a:gd name="T23" fmla="*/ 127 h 128"/>
                <a:gd name="T24" fmla="*/ 32 w 126"/>
                <a:gd name="T25" fmla="*/ 128 h 128"/>
                <a:gd name="T26" fmla="*/ 94 w 126"/>
                <a:gd name="T27" fmla="*/ 128 h 128"/>
                <a:gd name="T28" fmla="*/ 96 w 126"/>
                <a:gd name="T29" fmla="*/ 127 h 128"/>
                <a:gd name="T30" fmla="*/ 125 w 126"/>
                <a:gd name="T31" fmla="*/ 62 h 128"/>
                <a:gd name="T32" fmla="*/ 126 w 126"/>
                <a:gd name="T33" fmla="*/ 61 h 128"/>
                <a:gd name="T34" fmla="*/ 61 w 126"/>
                <a:gd name="T35" fmla="*/ 123 h 128"/>
                <a:gd name="T36" fmla="*/ 33 w 126"/>
                <a:gd name="T37" fmla="*/ 123 h 128"/>
                <a:gd name="T38" fmla="*/ 6 w 126"/>
                <a:gd name="T39" fmla="*/ 62 h 128"/>
                <a:gd name="T40" fmla="*/ 61 w 126"/>
                <a:gd name="T41" fmla="*/ 43 h 128"/>
                <a:gd name="T42" fmla="*/ 61 w 126"/>
                <a:gd name="T43" fmla="*/ 123 h 128"/>
                <a:gd name="T44" fmla="*/ 62 w 126"/>
                <a:gd name="T45" fmla="*/ 37 h 128"/>
                <a:gd name="T46" fmla="*/ 28 w 126"/>
                <a:gd name="T47" fmla="*/ 49 h 128"/>
                <a:gd name="T48" fmla="*/ 28 w 126"/>
                <a:gd name="T49" fmla="*/ 5 h 128"/>
                <a:gd name="T50" fmla="*/ 98 w 126"/>
                <a:gd name="T51" fmla="*/ 5 h 128"/>
                <a:gd name="T52" fmla="*/ 98 w 126"/>
                <a:gd name="T53" fmla="*/ 49 h 128"/>
                <a:gd name="T54" fmla="*/ 64 w 126"/>
                <a:gd name="T55" fmla="*/ 37 h 128"/>
                <a:gd name="T56" fmla="*/ 62 w 126"/>
                <a:gd name="T57" fmla="*/ 37 h 128"/>
                <a:gd name="T58" fmla="*/ 93 w 126"/>
                <a:gd name="T59" fmla="*/ 123 h 128"/>
                <a:gd name="T60" fmla="*/ 65 w 126"/>
                <a:gd name="T61" fmla="*/ 123 h 128"/>
                <a:gd name="T62" fmla="*/ 65 w 126"/>
                <a:gd name="T63" fmla="*/ 43 h 128"/>
                <a:gd name="T64" fmla="*/ 120 w 126"/>
                <a:gd name="T65" fmla="*/ 62 h 128"/>
                <a:gd name="T66" fmla="*/ 93 w 126"/>
                <a:gd name="T6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6" h="128">
                  <a:moveTo>
                    <a:pt x="126" y="61"/>
                  </a:moveTo>
                  <a:cubicBezTo>
                    <a:pt x="126" y="60"/>
                    <a:pt x="125" y="59"/>
                    <a:pt x="124" y="59"/>
                  </a:cubicBezTo>
                  <a:cubicBezTo>
                    <a:pt x="102" y="51"/>
                    <a:pt x="102" y="51"/>
                    <a:pt x="102" y="51"/>
                  </a:cubicBezTo>
                  <a:cubicBezTo>
                    <a:pt x="102" y="6"/>
                    <a:pt x="102" y="6"/>
                    <a:pt x="102" y="6"/>
                  </a:cubicBezTo>
                  <a:cubicBezTo>
                    <a:pt x="102" y="3"/>
                    <a:pt x="99" y="0"/>
                    <a:pt x="96" y="0"/>
                  </a:cubicBezTo>
                  <a:cubicBezTo>
                    <a:pt x="29" y="0"/>
                    <a:pt x="29" y="0"/>
                    <a:pt x="29" y="0"/>
                  </a:cubicBezTo>
                  <a:cubicBezTo>
                    <a:pt x="26" y="0"/>
                    <a:pt x="23" y="3"/>
                    <a:pt x="23" y="6"/>
                  </a:cubicBezTo>
                  <a:cubicBezTo>
                    <a:pt x="23" y="51"/>
                    <a:pt x="23" y="51"/>
                    <a:pt x="23" y="51"/>
                  </a:cubicBezTo>
                  <a:cubicBezTo>
                    <a:pt x="2" y="59"/>
                    <a:pt x="2" y="59"/>
                    <a:pt x="2" y="59"/>
                  </a:cubicBezTo>
                  <a:cubicBezTo>
                    <a:pt x="1" y="59"/>
                    <a:pt x="0" y="60"/>
                    <a:pt x="0" y="61"/>
                  </a:cubicBezTo>
                  <a:cubicBezTo>
                    <a:pt x="0" y="61"/>
                    <a:pt x="0" y="61"/>
                    <a:pt x="1" y="62"/>
                  </a:cubicBezTo>
                  <a:cubicBezTo>
                    <a:pt x="30" y="127"/>
                    <a:pt x="30" y="127"/>
                    <a:pt x="30" y="127"/>
                  </a:cubicBezTo>
                  <a:cubicBezTo>
                    <a:pt x="30" y="128"/>
                    <a:pt x="31" y="128"/>
                    <a:pt x="32" y="128"/>
                  </a:cubicBezTo>
                  <a:cubicBezTo>
                    <a:pt x="94" y="128"/>
                    <a:pt x="94" y="128"/>
                    <a:pt x="94" y="128"/>
                  </a:cubicBezTo>
                  <a:cubicBezTo>
                    <a:pt x="95" y="128"/>
                    <a:pt x="96" y="128"/>
                    <a:pt x="96" y="127"/>
                  </a:cubicBezTo>
                  <a:cubicBezTo>
                    <a:pt x="125" y="62"/>
                    <a:pt x="125" y="62"/>
                    <a:pt x="125" y="62"/>
                  </a:cubicBezTo>
                  <a:cubicBezTo>
                    <a:pt x="126" y="61"/>
                    <a:pt x="126" y="61"/>
                    <a:pt x="126" y="61"/>
                  </a:cubicBezTo>
                  <a:close/>
                  <a:moveTo>
                    <a:pt x="61" y="123"/>
                  </a:moveTo>
                  <a:cubicBezTo>
                    <a:pt x="33" y="123"/>
                    <a:pt x="33" y="123"/>
                    <a:pt x="33" y="123"/>
                  </a:cubicBezTo>
                  <a:cubicBezTo>
                    <a:pt x="6" y="62"/>
                    <a:pt x="6" y="62"/>
                    <a:pt x="6" y="62"/>
                  </a:cubicBezTo>
                  <a:cubicBezTo>
                    <a:pt x="61" y="43"/>
                    <a:pt x="61" y="43"/>
                    <a:pt x="61" y="43"/>
                  </a:cubicBezTo>
                  <a:lnTo>
                    <a:pt x="61" y="123"/>
                  </a:lnTo>
                  <a:close/>
                  <a:moveTo>
                    <a:pt x="62" y="37"/>
                  </a:moveTo>
                  <a:cubicBezTo>
                    <a:pt x="28" y="49"/>
                    <a:pt x="28" y="49"/>
                    <a:pt x="28" y="49"/>
                  </a:cubicBezTo>
                  <a:cubicBezTo>
                    <a:pt x="28" y="5"/>
                    <a:pt x="28" y="5"/>
                    <a:pt x="28" y="5"/>
                  </a:cubicBezTo>
                  <a:cubicBezTo>
                    <a:pt x="98" y="5"/>
                    <a:pt x="98" y="5"/>
                    <a:pt x="98" y="5"/>
                  </a:cubicBezTo>
                  <a:cubicBezTo>
                    <a:pt x="98" y="49"/>
                    <a:pt x="98" y="49"/>
                    <a:pt x="98" y="49"/>
                  </a:cubicBezTo>
                  <a:cubicBezTo>
                    <a:pt x="64" y="37"/>
                    <a:pt x="64" y="37"/>
                    <a:pt x="64" y="37"/>
                  </a:cubicBezTo>
                  <a:cubicBezTo>
                    <a:pt x="63" y="37"/>
                    <a:pt x="63" y="37"/>
                    <a:pt x="62" y="37"/>
                  </a:cubicBezTo>
                  <a:close/>
                  <a:moveTo>
                    <a:pt x="93" y="123"/>
                  </a:moveTo>
                  <a:cubicBezTo>
                    <a:pt x="65" y="123"/>
                    <a:pt x="65" y="123"/>
                    <a:pt x="65" y="123"/>
                  </a:cubicBezTo>
                  <a:cubicBezTo>
                    <a:pt x="65" y="43"/>
                    <a:pt x="65" y="43"/>
                    <a:pt x="65" y="43"/>
                  </a:cubicBezTo>
                  <a:cubicBezTo>
                    <a:pt x="120" y="62"/>
                    <a:pt x="120" y="62"/>
                    <a:pt x="120" y="62"/>
                  </a:cubicBezTo>
                  <a:lnTo>
                    <a:pt x="93"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6" name="Freeform 116"/>
            <p:cNvSpPr>
              <a:spLocks noEditPoints="1"/>
            </p:cNvSpPr>
            <p:nvPr/>
          </p:nvSpPr>
          <p:spPr bwMode="auto">
            <a:xfrm>
              <a:off x="2779" y="1187"/>
              <a:ext cx="303" cy="128"/>
            </a:xfrm>
            <a:custGeom>
              <a:avLst/>
              <a:gdLst>
                <a:gd name="T0" fmla="*/ 126 w 128"/>
                <a:gd name="T1" fmla="*/ 25 h 54"/>
                <a:gd name="T2" fmla="*/ 103 w 128"/>
                <a:gd name="T3" fmla="*/ 25 h 54"/>
                <a:gd name="T4" fmla="*/ 103 w 128"/>
                <a:gd name="T5" fmla="*/ 2 h 54"/>
                <a:gd name="T6" fmla="*/ 101 w 128"/>
                <a:gd name="T7" fmla="*/ 0 h 54"/>
                <a:gd name="T8" fmla="*/ 76 w 128"/>
                <a:gd name="T9" fmla="*/ 0 h 54"/>
                <a:gd name="T10" fmla="*/ 74 w 128"/>
                <a:gd name="T11" fmla="*/ 2 h 54"/>
                <a:gd name="T12" fmla="*/ 74 w 128"/>
                <a:gd name="T13" fmla="*/ 25 h 54"/>
                <a:gd name="T14" fmla="*/ 54 w 128"/>
                <a:gd name="T15" fmla="*/ 25 h 54"/>
                <a:gd name="T16" fmla="*/ 54 w 128"/>
                <a:gd name="T17" fmla="*/ 2 h 54"/>
                <a:gd name="T18" fmla="*/ 52 w 128"/>
                <a:gd name="T19" fmla="*/ 0 h 54"/>
                <a:gd name="T20" fmla="*/ 27 w 128"/>
                <a:gd name="T21" fmla="*/ 0 h 54"/>
                <a:gd name="T22" fmla="*/ 25 w 128"/>
                <a:gd name="T23" fmla="*/ 2 h 54"/>
                <a:gd name="T24" fmla="*/ 25 w 128"/>
                <a:gd name="T25" fmla="*/ 25 h 54"/>
                <a:gd name="T26" fmla="*/ 2 w 128"/>
                <a:gd name="T27" fmla="*/ 25 h 54"/>
                <a:gd name="T28" fmla="*/ 0 w 128"/>
                <a:gd name="T29" fmla="*/ 27 h 54"/>
                <a:gd name="T30" fmla="*/ 0 w 128"/>
                <a:gd name="T31" fmla="*/ 52 h 54"/>
                <a:gd name="T32" fmla="*/ 2 w 128"/>
                <a:gd name="T33" fmla="*/ 54 h 54"/>
                <a:gd name="T34" fmla="*/ 27 w 128"/>
                <a:gd name="T35" fmla="*/ 54 h 54"/>
                <a:gd name="T36" fmla="*/ 29 w 128"/>
                <a:gd name="T37" fmla="*/ 52 h 54"/>
                <a:gd name="T38" fmla="*/ 29 w 128"/>
                <a:gd name="T39" fmla="*/ 29 h 54"/>
                <a:gd name="T40" fmla="*/ 49 w 128"/>
                <a:gd name="T41" fmla="*/ 29 h 54"/>
                <a:gd name="T42" fmla="*/ 49 w 128"/>
                <a:gd name="T43" fmla="*/ 52 h 54"/>
                <a:gd name="T44" fmla="*/ 52 w 128"/>
                <a:gd name="T45" fmla="*/ 54 h 54"/>
                <a:gd name="T46" fmla="*/ 76 w 128"/>
                <a:gd name="T47" fmla="*/ 54 h 54"/>
                <a:gd name="T48" fmla="*/ 79 w 128"/>
                <a:gd name="T49" fmla="*/ 52 h 54"/>
                <a:gd name="T50" fmla="*/ 79 w 128"/>
                <a:gd name="T51" fmla="*/ 29 h 54"/>
                <a:gd name="T52" fmla="*/ 99 w 128"/>
                <a:gd name="T53" fmla="*/ 29 h 54"/>
                <a:gd name="T54" fmla="*/ 99 w 128"/>
                <a:gd name="T55" fmla="*/ 52 h 54"/>
                <a:gd name="T56" fmla="*/ 101 w 128"/>
                <a:gd name="T57" fmla="*/ 54 h 54"/>
                <a:gd name="T58" fmla="*/ 126 w 128"/>
                <a:gd name="T59" fmla="*/ 54 h 54"/>
                <a:gd name="T60" fmla="*/ 128 w 128"/>
                <a:gd name="T61" fmla="*/ 52 h 54"/>
                <a:gd name="T62" fmla="*/ 128 w 128"/>
                <a:gd name="T63" fmla="*/ 27 h 54"/>
                <a:gd name="T64" fmla="*/ 126 w 128"/>
                <a:gd name="T65" fmla="*/ 25 h 54"/>
                <a:gd name="T66" fmla="*/ 25 w 128"/>
                <a:gd name="T67" fmla="*/ 49 h 54"/>
                <a:gd name="T68" fmla="*/ 5 w 128"/>
                <a:gd name="T69" fmla="*/ 49 h 54"/>
                <a:gd name="T70" fmla="*/ 5 w 128"/>
                <a:gd name="T71" fmla="*/ 29 h 54"/>
                <a:gd name="T72" fmla="*/ 25 w 128"/>
                <a:gd name="T73" fmla="*/ 29 h 54"/>
                <a:gd name="T74" fmla="*/ 25 w 128"/>
                <a:gd name="T75" fmla="*/ 49 h 54"/>
                <a:gd name="T76" fmla="*/ 49 w 128"/>
                <a:gd name="T77" fmla="*/ 25 h 54"/>
                <a:gd name="T78" fmla="*/ 29 w 128"/>
                <a:gd name="T79" fmla="*/ 25 h 54"/>
                <a:gd name="T80" fmla="*/ 29 w 128"/>
                <a:gd name="T81" fmla="*/ 5 h 54"/>
                <a:gd name="T82" fmla="*/ 49 w 128"/>
                <a:gd name="T83" fmla="*/ 5 h 54"/>
                <a:gd name="T84" fmla="*/ 49 w 128"/>
                <a:gd name="T85" fmla="*/ 25 h 54"/>
                <a:gd name="T86" fmla="*/ 74 w 128"/>
                <a:gd name="T87" fmla="*/ 49 h 54"/>
                <a:gd name="T88" fmla="*/ 54 w 128"/>
                <a:gd name="T89" fmla="*/ 49 h 54"/>
                <a:gd name="T90" fmla="*/ 54 w 128"/>
                <a:gd name="T91" fmla="*/ 29 h 54"/>
                <a:gd name="T92" fmla="*/ 74 w 128"/>
                <a:gd name="T93" fmla="*/ 29 h 54"/>
                <a:gd name="T94" fmla="*/ 74 w 128"/>
                <a:gd name="T95" fmla="*/ 49 h 54"/>
                <a:gd name="T96" fmla="*/ 99 w 128"/>
                <a:gd name="T97" fmla="*/ 25 h 54"/>
                <a:gd name="T98" fmla="*/ 79 w 128"/>
                <a:gd name="T99" fmla="*/ 25 h 54"/>
                <a:gd name="T100" fmla="*/ 79 w 128"/>
                <a:gd name="T101" fmla="*/ 5 h 54"/>
                <a:gd name="T102" fmla="*/ 99 w 128"/>
                <a:gd name="T103" fmla="*/ 5 h 54"/>
                <a:gd name="T104" fmla="*/ 99 w 128"/>
                <a:gd name="T105" fmla="*/ 25 h 54"/>
                <a:gd name="T106" fmla="*/ 123 w 128"/>
                <a:gd name="T107" fmla="*/ 49 h 54"/>
                <a:gd name="T108" fmla="*/ 103 w 128"/>
                <a:gd name="T109" fmla="*/ 49 h 54"/>
                <a:gd name="T110" fmla="*/ 103 w 128"/>
                <a:gd name="T111" fmla="*/ 29 h 54"/>
                <a:gd name="T112" fmla="*/ 123 w 128"/>
                <a:gd name="T113" fmla="*/ 29 h 54"/>
                <a:gd name="T114" fmla="*/ 123 w 128"/>
                <a:gd name="T115" fmla="*/ 4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8" h="54">
                  <a:moveTo>
                    <a:pt x="126" y="25"/>
                  </a:moveTo>
                  <a:cubicBezTo>
                    <a:pt x="103" y="25"/>
                    <a:pt x="103" y="25"/>
                    <a:pt x="103" y="25"/>
                  </a:cubicBezTo>
                  <a:cubicBezTo>
                    <a:pt x="103" y="2"/>
                    <a:pt x="103" y="2"/>
                    <a:pt x="103" y="2"/>
                  </a:cubicBezTo>
                  <a:cubicBezTo>
                    <a:pt x="103" y="1"/>
                    <a:pt x="102" y="0"/>
                    <a:pt x="101" y="0"/>
                  </a:cubicBezTo>
                  <a:cubicBezTo>
                    <a:pt x="76" y="0"/>
                    <a:pt x="76" y="0"/>
                    <a:pt x="76" y="0"/>
                  </a:cubicBezTo>
                  <a:cubicBezTo>
                    <a:pt x="75" y="0"/>
                    <a:pt x="74" y="1"/>
                    <a:pt x="74" y="2"/>
                  </a:cubicBezTo>
                  <a:cubicBezTo>
                    <a:pt x="74" y="25"/>
                    <a:pt x="74" y="25"/>
                    <a:pt x="74" y="25"/>
                  </a:cubicBezTo>
                  <a:cubicBezTo>
                    <a:pt x="54" y="25"/>
                    <a:pt x="54" y="25"/>
                    <a:pt x="54" y="25"/>
                  </a:cubicBezTo>
                  <a:cubicBezTo>
                    <a:pt x="54" y="2"/>
                    <a:pt x="54" y="2"/>
                    <a:pt x="54" y="2"/>
                  </a:cubicBezTo>
                  <a:cubicBezTo>
                    <a:pt x="54" y="1"/>
                    <a:pt x="53" y="0"/>
                    <a:pt x="52" y="0"/>
                  </a:cubicBezTo>
                  <a:cubicBezTo>
                    <a:pt x="27" y="0"/>
                    <a:pt x="27" y="0"/>
                    <a:pt x="27" y="0"/>
                  </a:cubicBezTo>
                  <a:cubicBezTo>
                    <a:pt x="26" y="0"/>
                    <a:pt x="25" y="1"/>
                    <a:pt x="25" y="2"/>
                  </a:cubicBezTo>
                  <a:cubicBezTo>
                    <a:pt x="25" y="25"/>
                    <a:pt x="25" y="25"/>
                    <a:pt x="25" y="25"/>
                  </a:cubicBezTo>
                  <a:cubicBezTo>
                    <a:pt x="2" y="25"/>
                    <a:pt x="2" y="25"/>
                    <a:pt x="2" y="25"/>
                  </a:cubicBezTo>
                  <a:cubicBezTo>
                    <a:pt x="1" y="25"/>
                    <a:pt x="0" y="26"/>
                    <a:pt x="0" y="27"/>
                  </a:cubicBezTo>
                  <a:cubicBezTo>
                    <a:pt x="0" y="52"/>
                    <a:pt x="0" y="52"/>
                    <a:pt x="0" y="52"/>
                  </a:cubicBezTo>
                  <a:cubicBezTo>
                    <a:pt x="0" y="53"/>
                    <a:pt x="1" y="54"/>
                    <a:pt x="2" y="54"/>
                  </a:cubicBezTo>
                  <a:cubicBezTo>
                    <a:pt x="27" y="54"/>
                    <a:pt x="27" y="54"/>
                    <a:pt x="27" y="54"/>
                  </a:cubicBezTo>
                  <a:cubicBezTo>
                    <a:pt x="28" y="54"/>
                    <a:pt x="29" y="53"/>
                    <a:pt x="29" y="52"/>
                  </a:cubicBezTo>
                  <a:cubicBezTo>
                    <a:pt x="29" y="29"/>
                    <a:pt x="29" y="29"/>
                    <a:pt x="29" y="29"/>
                  </a:cubicBezTo>
                  <a:cubicBezTo>
                    <a:pt x="49" y="29"/>
                    <a:pt x="49" y="29"/>
                    <a:pt x="49" y="29"/>
                  </a:cubicBezTo>
                  <a:cubicBezTo>
                    <a:pt x="49" y="52"/>
                    <a:pt x="49" y="52"/>
                    <a:pt x="49" y="52"/>
                  </a:cubicBezTo>
                  <a:cubicBezTo>
                    <a:pt x="49" y="53"/>
                    <a:pt x="50" y="54"/>
                    <a:pt x="52" y="54"/>
                  </a:cubicBezTo>
                  <a:cubicBezTo>
                    <a:pt x="76" y="54"/>
                    <a:pt x="76" y="54"/>
                    <a:pt x="76" y="54"/>
                  </a:cubicBezTo>
                  <a:cubicBezTo>
                    <a:pt x="78" y="54"/>
                    <a:pt x="79" y="53"/>
                    <a:pt x="79" y="52"/>
                  </a:cubicBezTo>
                  <a:cubicBezTo>
                    <a:pt x="79" y="29"/>
                    <a:pt x="79" y="29"/>
                    <a:pt x="79" y="29"/>
                  </a:cubicBezTo>
                  <a:cubicBezTo>
                    <a:pt x="99" y="29"/>
                    <a:pt x="99" y="29"/>
                    <a:pt x="99" y="29"/>
                  </a:cubicBezTo>
                  <a:cubicBezTo>
                    <a:pt x="99" y="52"/>
                    <a:pt x="99" y="52"/>
                    <a:pt x="99" y="52"/>
                  </a:cubicBezTo>
                  <a:cubicBezTo>
                    <a:pt x="99" y="53"/>
                    <a:pt x="100" y="54"/>
                    <a:pt x="101" y="54"/>
                  </a:cubicBezTo>
                  <a:cubicBezTo>
                    <a:pt x="126" y="54"/>
                    <a:pt x="126" y="54"/>
                    <a:pt x="126" y="54"/>
                  </a:cubicBezTo>
                  <a:cubicBezTo>
                    <a:pt x="127" y="54"/>
                    <a:pt x="128" y="53"/>
                    <a:pt x="128" y="52"/>
                  </a:cubicBezTo>
                  <a:cubicBezTo>
                    <a:pt x="128" y="27"/>
                    <a:pt x="128" y="27"/>
                    <a:pt x="128" y="27"/>
                  </a:cubicBezTo>
                  <a:cubicBezTo>
                    <a:pt x="128" y="26"/>
                    <a:pt x="127" y="25"/>
                    <a:pt x="126" y="25"/>
                  </a:cubicBezTo>
                  <a:close/>
                  <a:moveTo>
                    <a:pt x="25" y="49"/>
                  </a:moveTo>
                  <a:cubicBezTo>
                    <a:pt x="5" y="49"/>
                    <a:pt x="5" y="49"/>
                    <a:pt x="5" y="49"/>
                  </a:cubicBezTo>
                  <a:cubicBezTo>
                    <a:pt x="5" y="29"/>
                    <a:pt x="5" y="29"/>
                    <a:pt x="5" y="29"/>
                  </a:cubicBezTo>
                  <a:cubicBezTo>
                    <a:pt x="25" y="29"/>
                    <a:pt x="25" y="29"/>
                    <a:pt x="25" y="29"/>
                  </a:cubicBezTo>
                  <a:lnTo>
                    <a:pt x="25" y="49"/>
                  </a:lnTo>
                  <a:close/>
                  <a:moveTo>
                    <a:pt x="49" y="25"/>
                  </a:moveTo>
                  <a:cubicBezTo>
                    <a:pt x="29" y="25"/>
                    <a:pt x="29" y="25"/>
                    <a:pt x="29" y="25"/>
                  </a:cubicBezTo>
                  <a:cubicBezTo>
                    <a:pt x="29" y="5"/>
                    <a:pt x="29" y="5"/>
                    <a:pt x="29" y="5"/>
                  </a:cubicBezTo>
                  <a:cubicBezTo>
                    <a:pt x="49" y="5"/>
                    <a:pt x="49" y="5"/>
                    <a:pt x="49" y="5"/>
                  </a:cubicBezTo>
                  <a:lnTo>
                    <a:pt x="49" y="25"/>
                  </a:lnTo>
                  <a:close/>
                  <a:moveTo>
                    <a:pt x="74" y="49"/>
                  </a:moveTo>
                  <a:cubicBezTo>
                    <a:pt x="54" y="49"/>
                    <a:pt x="54" y="49"/>
                    <a:pt x="54" y="49"/>
                  </a:cubicBezTo>
                  <a:cubicBezTo>
                    <a:pt x="54" y="29"/>
                    <a:pt x="54" y="29"/>
                    <a:pt x="54" y="29"/>
                  </a:cubicBezTo>
                  <a:cubicBezTo>
                    <a:pt x="74" y="29"/>
                    <a:pt x="74" y="29"/>
                    <a:pt x="74" y="29"/>
                  </a:cubicBezTo>
                  <a:lnTo>
                    <a:pt x="74" y="49"/>
                  </a:lnTo>
                  <a:close/>
                  <a:moveTo>
                    <a:pt x="99" y="25"/>
                  </a:moveTo>
                  <a:cubicBezTo>
                    <a:pt x="79" y="25"/>
                    <a:pt x="79" y="25"/>
                    <a:pt x="79" y="25"/>
                  </a:cubicBezTo>
                  <a:cubicBezTo>
                    <a:pt x="79" y="5"/>
                    <a:pt x="79" y="5"/>
                    <a:pt x="79" y="5"/>
                  </a:cubicBezTo>
                  <a:cubicBezTo>
                    <a:pt x="99" y="5"/>
                    <a:pt x="99" y="5"/>
                    <a:pt x="99" y="5"/>
                  </a:cubicBezTo>
                  <a:lnTo>
                    <a:pt x="99" y="25"/>
                  </a:lnTo>
                  <a:close/>
                  <a:moveTo>
                    <a:pt x="123" y="49"/>
                  </a:moveTo>
                  <a:cubicBezTo>
                    <a:pt x="103" y="49"/>
                    <a:pt x="103" y="49"/>
                    <a:pt x="103" y="49"/>
                  </a:cubicBezTo>
                  <a:cubicBezTo>
                    <a:pt x="103" y="29"/>
                    <a:pt x="103" y="29"/>
                    <a:pt x="103" y="29"/>
                  </a:cubicBezTo>
                  <a:cubicBezTo>
                    <a:pt x="123" y="29"/>
                    <a:pt x="123" y="29"/>
                    <a:pt x="123" y="29"/>
                  </a:cubicBezTo>
                  <a:lnTo>
                    <a:pt x="123"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7" name="Freeform 117"/>
            <p:cNvSpPr>
              <a:spLocks noEditPoints="1"/>
            </p:cNvSpPr>
            <p:nvPr/>
          </p:nvSpPr>
          <p:spPr bwMode="auto">
            <a:xfrm>
              <a:off x="2174" y="1099"/>
              <a:ext cx="303" cy="303"/>
            </a:xfrm>
            <a:custGeom>
              <a:avLst/>
              <a:gdLst>
                <a:gd name="T0" fmla="*/ 120 w 128"/>
                <a:gd name="T1" fmla="*/ 32 h 128"/>
                <a:gd name="T2" fmla="*/ 96 w 128"/>
                <a:gd name="T3" fmla="*/ 9 h 128"/>
                <a:gd name="T4" fmla="*/ 96 w 128"/>
                <a:gd name="T5" fmla="*/ 8 h 128"/>
                <a:gd name="T6" fmla="*/ 0 w 128"/>
                <a:gd name="T7" fmla="*/ 64 h 128"/>
                <a:gd name="T8" fmla="*/ 128 w 128"/>
                <a:gd name="T9" fmla="*/ 64 h 128"/>
                <a:gd name="T10" fmla="*/ 106 w 128"/>
                <a:gd name="T11" fmla="*/ 106 h 128"/>
                <a:gd name="T12" fmla="*/ 64 w 128"/>
                <a:gd name="T13" fmla="*/ 123 h 128"/>
                <a:gd name="T14" fmla="*/ 22 w 128"/>
                <a:gd name="T15" fmla="*/ 106 h 128"/>
                <a:gd name="T16" fmla="*/ 5 w 128"/>
                <a:gd name="T17" fmla="*/ 64 h 128"/>
                <a:gd name="T18" fmla="*/ 11 w 128"/>
                <a:gd name="T19" fmla="*/ 38 h 128"/>
                <a:gd name="T20" fmla="*/ 24 w 128"/>
                <a:gd name="T21" fmla="*/ 44 h 128"/>
                <a:gd name="T22" fmla="*/ 27 w 128"/>
                <a:gd name="T23" fmla="*/ 40 h 128"/>
                <a:gd name="T24" fmla="*/ 15 w 128"/>
                <a:gd name="T25" fmla="*/ 31 h 128"/>
                <a:gd name="T26" fmla="*/ 31 w 128"/>
                <a:gd name="T27" fmla="*/ 15 h 128"/>
                <a:gd name="T28" fmla="*/ 40 w 128"/>
                <a:gd name="T29" fmla="*/ 27 h 128"/>
                <a:gd name="T30" fmla="*/ 44 w 128"/>
                <a:gd name="T31" fmla="*/ 26 h 128"/>
                <a:gd name="T32" fmla="*/ 36 w 128"/>
                <a:gd name="T33" fmla="*/ 11 h 128"/>
                <a:gd name="T34" fmla="*/ 41 w 128"/>
                <a:gd name="T35" fmla="*/ 9 h 128"/>
                <a:gd name="T36" fmla="*/ 62 w 128"/>
                <a:gd name="T37" fmla="*/ 5 h 128"/>
                <a:gd name="T38" fmla="*/ 64 w 128"/>
                <a:gd name="T39" fmla="*/ 22 h 128"/>
                <a:gd name="T40" fmla="*/ 66 w 128"/>
                <a:gd name="T41" fmla="*/ 5 h 128"/>
                <a:gd name="T42" fmla="*/ 87 w 128"/>
                <a:gd name="T43" fmla="*/ 9 h 128"/>
                <a:gd name="T44" fmla="*/ 92 w 128"/>
                <a:gd name="T45" fmla="*/ 11 h 128"/>
                <a:gd name="T46" fmla="*/ 84 w 128"/>
                <a:gd name="T47" fmla="*/ 26 h 128"/>
                <a:gd name="T48" fmla="*/ 88 w 128"/>
                <a:gd name="T49" fmla="*/ 27 h 128"/>
                <a:gd name="T50" fmla="*/ 97 w 128"/>
                <a:gd name="T51" fmla="*/ 15 h 128"/>
                <a:gd name="T52" fmla="*/ 113 w 128"/>
                <a:gd name="T53" fmla="*/ 31 h 128"/>
                <a:gd name="T54" fmla="*/ 101 w 128"/>
                <a:gd name="T55" fmla="*/ 40 h 128"/>
                <a:gd name="T56" fmla="*/ 104 w 128"/>
                <a:gd name="T57" fmla="*/ 44 h 128"/>
                <a:gd name="T58" fmla="*/ 117 w 128"/>
                <a:gd name="T59" fmla="*/ 38 h 128"/>
                <a:gd name="T60" fmla="*/ 123 w 128"/>
                <a:gd name="T61" fmla="*/ 64 h 128"/>
                <a:gd name="T62" fmla="*/ 106 w 128"/>
                <a:gd name="T63"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8" h="128">
                  <a:moveTo>
                    <a:pt x="120" y="32"/>
                  </a:moveTo>
                  <a:cubicBezTo>
                    <a:pt x="120" y="32"/>
                    <a:pt x="120" y="32"/>
                    <a:pt x="120" y="32"/>
                  </a:cubicBezTo>
                  <a:cubicBezTo>
                    <a:pt x="119" y="32"/>
                    <a:pt x="119" y="32"/>
                    <a:pt x="119" y="32"/>
                  </a:cubicBezTo>
                  <a:cubicBezTo>
                    <a:pt x="114" y="22"/>
                    <a:pt x="106" y="14"/>
                    <a:pt x="96" y="9"/>
                  </a:cubicBezTo>
                  <a:cubicBezTo>
                    <a:pt x="97" y="7"/>
                    <a:pt x="97" y="7"/>
                    <a:pt x="97" y="7"/>
                  </a:cubicBezTo>
                  <a:cubicBezTo>
                    <a:pt x="96" y="8"/>
                    <a:pt x="96" y="8"/>
                    <a:pt x="96" y="8"/>
                  </a:cubicBezTo>
                  <a:cubicBezTo>
                    <a:pt x="86" y="3"/>
                    <a:pt x="75" y="0"/>
                    <a:pt x="64" y="0"/>
                  </a:cubicBezTo>
                  <a:cubicBezTo>
                    <a:pt x="29" y="0"/>
                    <a:pt x="0" y="29"/>
                    <a:pt x="0" y="64"/>
                  </a:cubicBezTo>
                  <a:cubicBezTo>
                    <a:pt x="0" y="99"/>
                    <a:pt x="29" y="128"/>
                    <a:pt x="64" y="128"/>
                  </a:cubicBezTo>
                  <a:cubicBezTo>
                    <a:pt x="99" y="128"/>
                    <a:pt x="128" y="99"/>
                    <a:pt x="128" y="64"/>
                  </a:cubicBezTo>
                  <a:cubicBezTo>
                    <a:pt x="128" y="53"/>
                    <a:pt x="125" y="42"/>
                    <a:pt x="120" y="32"/>
                  </a:cubicBezTo>
                  <a:close/>
                  <a:moveTo>
                    <a:pt x="106" y="106"/>
                  </a:moveTo>
                  <a:cubicBezTo>
                    <a:pt x="101" y="112"/>
                    <a:pt x="94" y="116"/>
                    <a:pt x="87" y="119"/>
                  </a:cubicBezTo>
                  <a:cubicBezTo>
                    <a:pt x="80" y="122"/>
                    <a:pt x="72" y="123"/>
                    <a:pt x="64" y="123"/>
                  </a:cubicBezTo>
                  <a:cubicBezTo>
                    <a:pt x="56" y="123"/>
                    <a:pt x="48" y="122"/>
                    <a:pt x="41" y="119"/>
                  </a:cubicBezTo>
                  <a:cubicBezTo>
                    <a:pt x="34" y="116"/>
                    <a:pt x="27" y="112"/>
                    <a:pt x="22" y="106"/>
                  </a:cubicBezTo>
                  <a:cubicBezTo>
                    <a:pt x="17" y="101"/>
                    <a:pt x="12" y="94"/>
                    <a:pt x="9" y="87"/>
                  </a:cubicBezTo>
                  <a:cubicBezTo>
                    <a:pt x="6" y="80"/>
                    <a:pt x="5" y="72"/>
                    <a:pt x="5" y="64"/>
                  </a:cubicBezTo>
                  <a:cubicBezTo>
                    <a:pt x="5" y="56"/>
                    <a:pt x="6" y="48"/>
                    <a:pt x="9" y="41"/>
                  </a:cubicBezTo>
                  <a:cubicBezTo>
                    <a:pt x="10" y="40"/>
                    <a:pt x="10" y="39"/>
                    <a:pt x="11" y="38"/>
                  </a:cubicBezTo>
                  <a:cubicBezTo>
                    <a:pt x="11" y="36"/>
                    <a:pt x="11" y="36"/>
                    <a:pt x="11" y="36"/>
                  </a:cubicBezTo>
                  <a:cubicBezTo>
                    <a:pt x="24" y="44"/>
                    <a:pt x="24" y="44"/>
                    <a:pt x="24" y="44"/>
                  </a:cubicBezTo>
                  <a:cubicBezTo>
                    <a:pt x="26" y="45"/>
                    <a:pt x="28" y="44"/>
                    <a:pt x="28" y="42"/>
                  </a:cubicBezTo>
                  <a:cubicBezTo>
                    <a:pt x="28" y="41"/>
                    <a:pt x="27" y="40"/>
                    <a:pt x="27" y="40"/>
                  </a:cubicBezTo>
                  <a:cubicBezTo>
                    <a:pt x="14" y="32"/>
                    <a:pt x="14" y="32"/>
                    <a:pt x="14" y="32"/>
                  </a:cubicBezTo>
                  <a:cubicBezTo>
                    <a:pt x="15" y="31"/>
                    <a:pt x="15" y="31"/>
                    <a:pt x="15" y="31"/>
                  </a:cubicBezTo>
                  <a:cubicBezTo>
                    <a:pt x="17" y="28"/>
                    <a:pt x="19" y="25"/>
                    <a:pt x="22" y="22"/>
                  </a:cubicBezTo>
                  <a:cubicBezTo>
                    <a:pt x="25" y="19"/>
                    <a:pt x="28" y="17"/>
                    <a:pt x="31" y="15"/>
                  </a:cubicBezTo>
                  <a:cubicBezTo>
                    <a:pt x="32" y="14"/>
                    <a:pt x="32" y="14"/>
                    <a:pt x="32" y="14"/>
                  </a:cubicBezTo>
                  <a:cubicBezTo>
                    <a:pt x="40" y="27"/>
                    <a:pt x="40" y="27"/>
                    <a:pt x="40" y="27"/>
                  </a:cubicBezTo>
                  <a:cubicBezTo>
                    <a:pt x="40" y="27"/>
                    <a:pt x="41" y="28"/>
                    <a:pt x="42" y="28"/>
                  </a:cubicBezTo>
                  <a:cubicBezTo>
                    <a:pt x="43" y="28"/>
                    <a:pt x="44" y="27"/>
                    <a:pt x="44" y="26"/>
                  </a:cubicBezTo>
                  <a:cubicBezTo>
                    <a:pt x="44" y="25"/>
                    <a:pt x="44" y="25"/>
                    <a:pt x="44" y="24"/>
                  </a:cubicBezTo>
                  <a:cubicBezTo>
                    <a:pt x="36" y="11"/>
                    <a:pt x="36" y="11"/>
                    <a:pt x="36" y="11"/>
                  </a:cubicBezTo>
                  <a:cubicBezTo>
                    <a:pt x="38" y="11"/>
                    <a:pt x="38" y="11"/>
                    <a:pt x="38" y="11"/>
                  </a:cubicBezTo>
                  <a:cubicBezTo>
                    <a:pt x="39" y="10"/>
                    <a:pt x="40" y="10"/>
                    <a:pt x="41" y="9"/>
                  </a:cubicBezTo>
                  <a:cubicBezTo>
                    <a:pt x="47" y="7"/>
                    <a:pt x="54" y="5"/>
                    <a:pt x="60" y="5"/>
                  </a:cubicBezTo>
                  <a:cubicBezTo>
                    <a:pt x="62" y="5"/>
                    <a:pt x="62" y="5"/>
                    <a:pt x="62" y="5"/>
                  </a:cubicBezTo>
                  <a:cubicBezTo>
                    <a:pt x="62" y="20"/>
                    <a:pt x="62" y="20"/>
                    <a:pt x="62" y="20"/>
                  </a:cubicBezTo>
                  <a:cubicBezTo>
                    <a:pt x="62" y="21"/>
                    <a:pt x="63" y="22"/>
                    <a:pt x="64" y="22"/>
                  </a:cubicBezTo>
                  <a:cubicBezTo>
                    <a:pt x="65" y="22"/>
                    <a:pt x="66" y="21"/>
                    <a:pt x="66" y="20"/>
                  </a:cubicBezTo>
                  <a:cubicBezTo>
                    <a:pt x="66" y="5"/>
                    <a:pt x="66" y="5"/>
                    <a:pt x="66" y="5"/>
                  </a:cubicBezTo>
                  <a:cubicBezTo>
                    <a:pt x="68" y="5"/>
                    <a:pt x="68" y="5"/>
                    <a:pt x="68" y="5"/>
                  </a:cubicBezTo>
                  <a:cubicBezTo>
                    <a:pt x="74" y="5"/>
                    <a:pt x="81" y="7"/>
                    <a:pt x="87" y="9"/>
                  </a:cubicBezTo>
                  <a:cubicBezTo>
                    <a:pt x="88" y="10"/>
                    <a:pt x="89" y="10"/>
                    <a:pt x="90" y="11"/>
                  </a:cubicBezTo>
                  <a:cubicBezTo>
                    <a:pt x="92" y="11"/>
                    <a:pt x="92" y="11"/>
                    <a:pt x="92" y="11"/>
                  </a:cubicBezTo>
                  <a:cubicBezTo>
                    <a:pt x="84" y="24"/>
                    <a:pt x="84" y="24"/>
                    <a:pt x="84" y="24"/>
                  </a:cubicBezTo>
                  <a:cubicBezTo>
                    <a:pt x="84" y="25"/>
                    <a:pt x="84" y="25"/>
                    <a:pt x="84" y="26"/>
                  </a:cubicBezTo>
                  <a:cubicBezTo>
                    <a:pt x="84" y="27"/>
                    <a:pt x="85" y="28"/>
                    <a:pt x="86" y="28"/>
                  </a:cubicBezTo>
                  <a:cubicBezTo>
                    <a:pt x="87" y="28"/>
                    <a:pt x="88" y="27"/>
                    <a:pt x="88" y="27"/>
                  </a:cubicBezTo>
                  <a:cubicBezTo>
                    <a:pt x="96" y="14"/>
                    <a:pt x="96" y="14"/>
                    <a:pt x="96" y="14"/>
                  </a:cubicBezTo>
                  <a:cubicBezTo>
                    <a:pt x="97" y="15"/>
                    <a:pt x="97" y="15"/>
                    <a:pt x="97" y="15"/>
                  </a:cubicBezTo>
                  <a:cubicBezTo>
                    <a:pt x="100" y="17"/>
                    <a:pt x="103" y="19"/>
                    <a:pt x="106" y="22"/>
                  </a:cubicBezTo>
                  <a:cubicBezTo>
                    <a:pt x="109" y="25"/>
                    <a:pt x="111" y="28"/>
                    <a:pt x="113" y="31"/>
                  </a:cubicBezTo>
                  <a:cubicBezTo>
                    <a:pt x="114" y="32"/>
                    <a:pt x="114" y="32"/>
                    <a:pt x="114" y="32"/>
                  </a:cubicBezTo>
                  <a:cubicBezTo>
                    <a:pt x="101" y="40"/>
                    <a:pt x="101" y="40"/>
                    <a:pt x="101" y="40"/>
                  </a:cubicBezTo>
                  <a:cubicBezTo>
                    <a:pt x="101" y="40"/>
                    <a:pt x="100" y="41"/>
                    <a:pt x="100" y="42"/>
                  </a:cubicBezTo>
                  <a:cubicBezTo>
                    <a:pt x="100" y="44"/>
                    <a:pt x="102" y="45"/>
                    <a:pt x="104" y="44"/>
                  </a:cubicBezTo>
                  <a:cubicBezTo>
                    <a:pt x="117" y="36"/>
                    <a:pt x="117" y="36"/>
                    <a:pt x="117" y="36"/>
                  </a:cubicBezTo>
                  <a:cubicBezTo>
                    <a:pt x="117" y="38"/>
                    <a:pt x="117" y="38"/>
                    <a:pt x="117" y="38"/>
                  </a:cubicBezTo>
                  <a:cubicBezTo>
                    <a:pt x="118" y="39"/>
                    <a:pt x="118" y="40"/>
                    <a:pt x="119" y="41"/>
                  </a:cubicBezTo>
                  <a:cubicBezTo>
                    <a:pt x="122" y="48"/>
                    <a:pt x="123" y="56"/>
                    <a:pt x="123" y="64"/>
                  </a:cubicBezTo>
                  <a:cubicBezTo>
                    <a:pt x="123" y="72"/>
                    <a:pt x="122" y="80"/>
                    <a:pt x="119" y="87"/>
                  </a:cubicBezTo>
                  <a:cubicBezTo>
                    <a:pt x="116" y="94"/>
                    <a:pt x="111" y="101"/>
                    <a:pt x="106" y="10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8" name="Freeform 118"/>
            <p:cNvSpPr>
              <a:spLocks noEditPoints="1"/>
            </p:cNvSpPr>
            <p:nvPr/>
          </p:nvSpPr>
          <p:spPr bwMode="auto">
            <a:xfrm>
              <a:off x="2302" y="1185"/>
              <a:ext cx="47" cy="125"/>
            </a:xfrm>
            <a:custGeom>
              <a:avLst/>
              <a:gdLst>
                <a:gd name="T0" fmla="*/ 13 w 20"/>
                <a:gd name="T1" fmla="*/ 34 h 53"/>
                <a:gd name="T2" fmla="*/ 12 w 20"/>
                <a:gd name="T3" fmla="*/ 33 h 53"/>
                <a:gd name="T4" fmla="*/ 12 w 20"/>
                <a:gd name="T5" fmla="*/ 2 h 53"/>
                <a:gd name="T6" fmla="*/ 10 w 20"/>
                <a:gd name="T7" fmla="*/ 0 h 53"/>
                <a:gd name="T8" fmla="*/ 8 w 20"/>
                <a:gd name="T9" fmla="*/ 2 h 53"/>
                <a:gd name="T10" fmla="*/ 8 w 20"/>
                <a:gd name="T11" fmla="*/ 33 h 53"/>
                <a:gd name="T12" fmla="*/ 7 w 20"/>
                <a:gd name="T13" fmla="*/ 34 h 53"/>
                <a:gd name="T14" fmla="*/ 0 w 20"/>
                <a:gd name="T15" fmla="*/ 43 h 53"/>
                <a:gd name="T16" fmla="*/ 10 w 20"/>
                <a:gd name="T17" fmla="*/ 53 h 53"/>
                <a:gd name="T18" fmla="*/ 20 w 20"/>
                <a:gd name="T19" fmla="*/ 43 h 53"/>
                <a:gd name="T20" fmla="*/ 13 w 20"/>
                <a:gd name="T21" fmla="*/ 34 h 53"/>
                <a:gd name="T22" fmla="*/ 10 w 20"/>
                <a:gd name="T23" fmla="*/ 48 h 53"/>
                <a:gd name="T24" fmla="*/ 5 w 20"/>
                <a:gd name="T25" fmla="*/ 43 h 53"/>
                <a:gd name="T26" fmla="*/ 10 w 20"/>
                <a:gd name="T27" fmla="*/ 38 h 53"/>
                <a:gd name="T28" fmla="*/ 15 w 20"/>
                <a:gd name="T29" fmla="*/ 43 h 53"/>
                <a:gd name="T30" fmla="*/ 10 w 20"/>
                <a:gd name="T31" fmla="*/ 48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53">
                  <a:moveTo>
                    <a:pt x="13" y="34"/>
                  </a:moveTo>
                  <a:cubicBezTo>
                    <a:pt x="12" y="33"/>
                    <a:pt x="12" y="33"/>
                    <a:pt x="12" y="33"/>
                  </a:cubicBezTo>
                  <a:cubicBezTo>
                    <a:pt x="12" y="2"/>
                    <a:pt x="12" y="2"/>
                    <a:pt x="12" y="2"/>
                  </a:cubicBezTo>
                  <a:cubicBezTo>
                    <a:pt x="12" y="1"/>
                    <a:pt x="11" y="0"/>
                    <a:pt x="10" y="0"/>
                  </a:cubicBezTo>
                  <a:cubicBezTo>
                    <a:pt x="9" y="0"/>
                    <a:pt x="8" y="1"/>
                    <a:pt x="8" y="2"/>
                  </a:cubicBezTo>
                  <a:cubicBezTo>
                    <a:pt x="8" y="33"/>
                    <a:pt x="8" y="33"/>
                    <a:pt x="8" y="33"/>
                  </a:cubicBezTo>
                  <a:cubicBezTo>
                    <a:pt x="7" y="34"/>
                    <a:pt x="7" y="34"/>
                    <a:pt x="7" y="34"/>
                  </a:cubicBezTo>
                  <a:cubicBezTo>
                    <a:pt x="3" y="35"/>
                    <a:pt x="0" y="39"/>
                    <a:pt x="0" y="43"/>
                  </a:cubicBezTo>
                  <a:cubicBezTo>
                    <a:pt x="0" y="48"/>
                    <a:pt x="5" y="53"/>
                    <a:pt x="10" y="53"/>
                  </a:cubicBezTo>
                  <a:cubicBezTo>
                    <a:pt x="15" y="53"/>
                    <a:pt x="20" y="48"/>
                    <a:pt x="20" y="43"/>
                  </a:cubicBezTo>
                  <a:cubicBezTo>
                    <a:pt x="20" y="39"/>
                    <a:pt x="17" y="35"/>
                    <a:pt x="13" y="34"/>
                  </a:cubicBezTo>
                  <a:close/>
                  <a:moveTo>
                    <a:pt x="10" y="48"/>
                  </a:moveTo>
                  <a:cubicBezTo>
                    <a:pt x="7" y="48"/>
                    <a:pt x="5" y="46"/>
                    <a:pt x="5" y="43"/>
                  </a:cubicBezTo>
                  <a:cubicBezTo>
                    <a:pt x="5" y="40"/>
                    <a:pt x="7" y="38"/>
                    <a:pt x="10" y="38"/>
                  </a:cubicBezTo>
                  <a:cubicBezTo>
                    <a:pt x="13" y="38"/>
                    <a:pt x="15" y="40"/>
                    <a:pt x="15" y="43"/>
                  </a:cubicBezTo>
                  <a:cubicBezTo>
                    <a:pt x="15" y="46"/>
                    <a:pt x="13" y="48"/>
                    <a:pt x="10"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9" name="Freeform 119"/>
            <p:cNvSpPr>
              <a:spLocks noEditPoints="1"/>
            </p:cNvSpPr>
            <p:nvPr/>
          </p:nvSpPr>
          <p:spPr bwMode="auto">
            <a:xfrm>
              <a:off x="1609" y="1099"/>
              <a:ext cx="222" cy="303"/>
            </a:xfrm>
            <a:custGeom>
              <a:avLst/>
              <a:gdLst>
                <a:gd name="T0" fmla="*/ 94 w 94"/>
                <a:gd name="T1" fmla="*/ 93 h 128"/>
                <a:gd name="T2" fmla="*/ 94 w 94"/>
                <a:gd name="T3" fmla="*/ 92 h 128"/>
                <a:gd name="T4" fmla="*/ 92 w 94"/>
                <a:gd name="T5" fmla="*/ 90 h 128"/>
                <a:gd name="T6" fmla="*/ 70 w 94"/>
                <a:gd name="T7" fmla="*/ 90 h 128"/>
                <a:gd name="T8" fmla="*/ 68 w 94"/>
                <a:gd name="T9" fmla="*/ 92 h 128"/>
                <a:gd name="T10" fmla="*/ 70 w 94"/>
                <a:gd name="T11" fmla="*/ 95 h 128"/>
                <a:gd name="T12" fmla="*/ 89 w 94"/>
                <a:gd name="T13" fmla="*/ 95 h 128"/>
                <a:gd name="T14" fmla="*/ 88 w 94"/>
                <a:gd name="T15" fmla="*/ 97 h 128"/>
                <a:gd name="T16" fmla="*/ 78 w 94"/>
                <a:gd name="T17" fmla="*/ 111 h 128"/>
                <a:gd name="T18" fmla="*/ 64 w 94"/>
                <a:gd name="T19" fmla="*/ 120 h 128"/>
                <a:gd name="T20" fmla="*/ 51 w 94"/>
                <a:gd name="T21" fmla="*/ 123 h 128"/>
                <a:gd name="T22" fmla="*/ 49 w 94"/>
                <a:gd name="T23" fmla="*/ 123 h 128"/>
                <a:gd name="T24" fmla="*/ 49 w 94"/>
                <a:gd name="T25" fmla="*/ 56 h 128"/>
                <a:gd name="T26" fmla="*/ 69 w 94"/>
                <a:gd name="T27" fmla="*/ 56 h 128"/>
                <a:gd name="T28" fmla="*/ 72 w 94"/>
                <a:gd name="T29" fmla="*/ 54 h 128"/>
                <a:gd name="T30" fmla="*/ 69 w 94"/>
                <a:gd name="T31" fmla="*/ 52 h 128"/>
                <a:gd name="T32" fmla="*/ 49 w 94"/>
                <a:gd name="T33" fmla="*/ 52 h 128"/>
                <a:gd name="T34" fmla="*/ 49 w 94"/>
                <a:gd name="T35" fmla="*/ 27 h 128"/>
                <a:gd name="T36" fmla="*/ 50 w 94"/>
                <a:gd name="T37" fmla="*/ 26 h 128"/>
                <a:gd name="T38" fmla="*/ 60 w 94"/>
                <a:gd name="T39" fmla="*/ 13 h 128"/>
                <a:gd name="T40" fmla="*/ 47 w 94"/>
                <a:gd name="T41" fmla="*/ 0 h 128"/>
                <a:gd name="T42" fmla="*/ 34 w 94"/>
                <a:gd name="T43" fmla="*/ 13 h 128"/>
                <a:gd name="T44" fmla="*/ 44 w 94"/>
                <a:gd name="T45" fmla="*/ 26 h 128"/>
                <a:gd name="T46" fmla="*/ 45 w 94"/>
                <a:gd name="T47" fmla="*/ 27 h 128"/>
                <a:gd name="T48" fmla="*/ 45 w 94"/>
                <a:gd name="T49" fmla="*/ 52 h 128"/>
                <a:gd name="T50" fmla="*/ 25 w 94"/>
                <a:gd name="T51" fmla="*/ 52 h 128"/>
                <a:gd name="T52" fmla="*/ 22 w 94"/>
                <a:gd name="T53" fmla="*/ 54 h 128"/>
                <a:gd name="T54" fmla="*/ 25 w 94"/>
                <a:gd name="T55" fmla="*/ 56 h 128"/>
                <a:gd name="T56" fmla="*/ 45 w 94"/>
                <a:gd name="T57" fmla="*/ 56 h 128"/>
                <a:gd name="T58" fmla="*/ 45 w 94"/>
                <a:gd name="T59" fmla="*/ 123 h 128"/>
                <a:gd name="T60" fmla="*/ 43 w 94"/>
                <a:gd name="T61" fmla="*/ 123 h 128"/>
                <a:gd name="T62" fmla="*/ 30 w 94"/>
                <a:gd name="T63" fmla="*/ 120 h 128"/>
                <a:gd name="T64" fmla="*/ 16 w 94"/>
                <a:gd name="T65" fmla="*/ 111 h 128"/>
                <a:gd name="T66" fmla="*/ 6 w 94"/>
                <a:gd name="T67" fmla="*/ 97 h 128"/>
                <a:gd name="T68" fmla="*/ 5 w 94"/>
                <a:gd name="T69" fmla="*/ 95 h 128"/>
                <a:gd name="T70" fmla="*/ 24 w 94"/>
                <a:gd name="T71" fmla="*/ 95 h 128"/>
                <a:gd name="T72" fmla="*/ 26 w 94"/>
                <a:gd name="T73" fmla="*/ 92 h 128"/>
                <a:gd name="T74" fmla="*/ 24 w 94"/>
                <a:gd name="T75" fmla="*/ 90 h 128"/>
                <a:gd name="T76" fmla="*/ 2 w 94"/>
                <a:gd name="T77" fmla="*/ 90 h 128"/>
                <a:gd name="T78" fmla="*/ 0 w 94"/>
                <a:gd name="T79" fmla="*/ 92 h 128"/>
                <a:gd name="T80" fmla="*/ 0 w 94"/>
                <a:gd name="T81" fmla="*/ 93 h 128"/>
                <a:gd name="T82" fmla="*/ 0 w 94"/>
                <a:gd name="T83" fmla="*/ 93 h 128"/>
                <a:gd name="T84" fmla="*/ 0 w 94"/>
                <a:gd name="T85" fmla="*/ 93 h 128"/>
                <a:gd name="T86" fmla="*/ 47 w 94"/>
                <a:gd name="T87" fmla="*/ 128 h 128"/>
                <a:gd name="T88" fmla="*/ 47 w 94"/>
                <a:gd name="T89" fmla="*/ 128 h 128"/>
                <a:gd name="T90" fmla="*/ 94 w 94"/>
                <a:gd name="T91" fmla="*/ 93 h 128"/>
                <a:gd name="T92" fmla="*/ 38 w 94"/>
                <a:gd name="T93" fmla="*/ 13 h 128"/>
                <a:gd name="T94" fmla="*/ 47 w 94"/>
                <a:gd name="T95" fmla="*/ 5 h 128"/>
                <a:gd name="T96" fmla="*/ 56 w 94"/>
                <a:gd name="T97" fmla="*/ 13 h 128"/>
                <a:gd name="T98" fmla="*/ 47 w 94"/>
                <a:gd name="T99" fmla="*/ 22 h 128"/>
                <a:gd name="T100" fmla="*/ 38 w 94"/>
                <a:gd name="T101" fmla="*/ 1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128">
                  <a:moveTo>
                    <a:pt x="94" y="93"/>
                  </a:moveTo>
                  <a:cubicBezTo>
                    <a:pt x="94" y="93"/>
                    <a:pt x="94" y="93"/>
                    <a:pt x="94" y="92"/>
                  </a:cubicBezTo>
                  <a:cubicBezTo>
                    <a:pt x="94" y="91"/>
                    <a:pt x="93" y="90"/>
                    <a:pt x="92" y="90"/>
                  </a:cubicBezTo>
                  <a:cubicBezTo>
                    <a:pt x="70" y="90"/>
                    <a:pt x="70" y="90"/>
                    <a:pt x="70" y="90"/>
                  </a:cubicBezTo>
                  <a:cubicBezTo>
                    <a:pt x="69" y="90"/>
                    <a:pt x="68" y="91"/>
                    <a:pt x="68" y="92"/>
                  </a:cubicBezTo>
                  <a:cubicBezTo>
                    <a:pt x="68" y="94"/>
                    <a:pt x="69" y="95"/>
                    <a:pt x="70" y="95"/>
                  </a:cubicBezTo>
                  <a:cubicBezTo>
                    <a:pt x="89" y="95"/>
                    <a:pt x="89" y="95"/>
                    <a:pt x="89" y="95"/>
                  </a:cubicBezTo>
                  <a:cubicBezTo>
                    <a:pt x="88" y="97"/>
                    <a:pt x="88" y="97"/>
                    <a:pt x="88" y="97"/>
                  </a:cubicBezTo>
                  <a:cubicBezTo>
                    <a:pt x="85" y="102"/>
                    <a:pt x="82" y="106"/>
                    <a:pt x="78" y="111"/>
                  </a:cubicBezTo>
                  <a:cubicBezTo>
                    <a:pt x="74" y="115"/>
                    <a:pt x="69" y="118"/>
                    <a:pt x="64" y="120"/>
                  </a:cubicBezTo>
                  <a:cubicBezTo>
                    <a:pt x="60" y="122"/>
                    <a:pt x="55" y="123"/>
                    <a:pt x="51" y="123"/>
                  </a:cubicBezTo>
                  <a:cubicBezTo>
                    <a:pt x="49" y="123"/>
                    <a:pt x="49" y="123"/>
                    <a:pt x="49" y="123"/>
                  </a:cubicBezTo>
                  <a:cubicBezTo>
                    <a:pt x="49" y="56"/>
                    <a:pt x="49" y="56"/>
                    <a:pt x="49" y="56"/>
                  </a:cubicBezTo>
                  <a:cubicBezTo>
                    <a:pt x="69" y="56"/>
                    <a:pt x="69" y="56"/>
                    <a:pt x="69" y="56"/>
                  </a:cubicBezTo>
                  <a:cubicBezTo>
                    <a:pt x="70" y="56"/>
                    <a:pt x="72" y="55"/>
                    <a:pt x="72" y="54"/>
                  </a:cubicBezTo>
                  <a:cubicBezTo>
                    <a:pt x="72" y="53"/>
                    <a:pt x="70" y="52"/>
                    <a:pt x="69" y="52"/>
                  </a:cubicBezTo>
                  <a:cubicBezTo>
                    <a:pt x="49" y="52"/>
                    <a:pt x="49" y="52"/>
                    <a:pt x="49" y="52"/>
                  </a:cubicBezTo>
                  <a:cubicBezTo>
                    <a:pt x="49" y="27"/>
                    <a:pt x="49" y="27"/>
                    <a:pt x="49" y="27"/>
                  </a:cubicBezTo>
                  <a:cubicBezTo>
                    <a:pt x="50" y="26"/>
                    <a:pt x="50" y="26"/>
                    <a:pt x="50" y="26"/>
                  </a:cubicBezTo>
                  <a:cubicBezTo>
                    <a:pt x="56" y="25"/>
                    <a:pt x="60" y="20"/>
                    <a:pt x="60" y="13"/>
                  </a:cubicBezTo>
                  <a:cubicBezTo>
                    <a:pt x="60" y="6"/>
                    <a:pt x="54" y="0"/>
                    <a:pt x="47" y="0"/>
                  </a:cubicBezTo>
                  <a:cubicBezTo>
                    <a:pt x="40" y="0"/>
                    <a:pt x="34" y="6"/>
                    <a:pt x="34" y="13"/>
                  </a:cubicBezTo>
                  <a:cubicBezTo>
                    <a:pt x="34" y="20"/>
                    <a:pt x="38" y="25"/>
                    <a:pt x="44" y="26"/>
                  </a:cubicBezTo>
                  <a:cubicBezTo>
                    <a:pt x="45" y="27"/>
                    <a:pt x="45" y="27"/>
                    <a:pt x="45" y="27"/>
                  </a:cubicBezTo>
                  <a:cubicBezTo>
                    <a:pt x="45" y="52"/>
                    <a:pt x="45" y="52"/>
                    <a:pt x="45" y="52"/>
                  </a:cubicBezTo>
                  <a:cubicBezTo>
                    <a:pt x="25" y="52"/>
                    <a:pt x="25" y="52"/>
                    <a:pt x="25" y="52"/>
                  </a:cubicBezTo>
                  <a:cubicBezTo>
                    <a:pt x="23" y="52"/>
                    <a:pt x="22" y="53"/>
                    <a:pt x="22" y="54"/>
                  </a:cubicBezTo>
                  <a:cubicBezTo>
                    <a:pt x="22" y="55"/>
                    <a:pt x="23" y="56"/>
                    <a:pt x="25" y="56"/>
                  </a:cubicBezTo>
                  <a:cubicBezTo>
                    <a:pt x="45" y="56"/>
                    <a:pt x="45" y="56"/>
                    <a:pt x="45" y="56"/>
                  </a:cubicBezTo>
                  <a:cubicBezTo>
                    <a:pt x="45" y="123"/>
                    <a:pt x="45" y="123"/>
                    <a:pt x="45" y="123"/>
                  </a:cubicBezTo>
                  <a:cubicBezTo>
                    <a:pt x="43" y="123"/>
                    <a:pt x="43" y="123"/>
                    <a:pt x="43" y="123"/>
                  </a:cubicBezTo>
                  <a:cubicBezTo>
                    <a:pt x="39" y="123"/>
                    <a:pt x="34" y="122"/>
                    <a:pt x="30" y="120"/>
                  </a:cubicBezTo>
                  <a:cubicBezTo>
                    <a:pt x="25" y="118"/>
                    <a:pt x="20" y="115"/>
                    <a:pt x="16" y="111"/>
                  </a:cubicBezTo>
                  <a:cubicBezTo>
                    <a:pt x="12" y="106"/>
                    <a:pt x="9" y="102"/>
                    <a:pt x="6" y="97"/>
                  </a:cubicBezTo>
                  <a:cubicBezTo>
                    <a:pt x="5" y="95"/>
                    <a:pt x="5" y="95"/>
                    <a:pt x="5" y="95"/>
                  </a:cubicBezTo>
                  <a:cubicBezTo>
                    <a:pt x="24" y="95"/>
                    <a:pt x="24" y="95"/>
                    <a:pt x="24" y="95"/>
                  </a:cubicBezTo>
                  <a:cubicBezTo>
                    <a:pt x="25" y="95"/>
                    <a:pt x="26" y="94"/>
                    <a:pt x="26" y="92"/>
                  </a:cubicBezTo>
                  <a:cubicBezTo>
                    <a:pt x="26" y="91"/>
                    <a:pt x="25" y="90"/>
                    <a:pt x="24" y="90"/>
                  </a:cubicBezTo>
                  <a:cubicBezTo>
                    <a:pt x="2" y="90"/>
                    <a:pt x="2" y="90"/>
                    <a:pt x="2" y="90"/>
                  </a:cubicBezTo>
                  <a:cubicBezTo>
                    <a:pt x="1" y="90"/>
                    <a:pt x="0" y="91"/>
                    <a:pt x="0" y="92"/>
                  </a:cubicBezTo>
                  <a:cubicBezTo>
                    <a:pt x="0" y="93"/>
                    <a:pt x="0" y="93"/>
                    <a:pt x="0" y="93"/>
                  </a:cubicBezTo>
                  <a:cubicBezTo>
                    <a:pt x="0" y="93"/>
                    <a:pt x="0" y="93"/>
                    <a:pt x="0" y="93"/>
                  </a:cubicBezTo>
                  <a:cubicBezTo>
                    <a:pt x="0" y="93"/>
                    <a:pt x="0" y="93"/>
                    <a:pt x="0" y="93"/>
                  </a:cubicBezTo>
                  <a:cubicBezTo>
                    <a:pt x="7" y="114"/>
                    <a:pt x="26" y="128"/>
                    <a:pt x="47" y="128"/>
                  </a:cubicBezTo>
                  <a:cubicBezTo>
                    <a:pt x="47" y="128"/>
                    <a:pt x="47" y="128"/>
                    <a:pt x="47" y="128"/>
                  </a:cubicBezTo>
                  <a:cubicBezTo>
                    <a:pt x="68" y="128"/>
                    <a:pt x="88" y="114"/>
                    <a:pt x="94" y="93"/>
                  </a:cubicBezTo>
                  <a:close/>
                  <a:moveTo>
                    <a:pt x="38" y="13"/>
                  </a:moveTo>
                  <a:cubicBezTo>
                    <a:pt x="38" y="9"/>
                    <a:pt x="42" y="5"/>
                    <a:pt x="47" y="5"/>
                  </a:cubicBezTo>
                  <a:cubicBezTo>
                    <a:pt x="52" y="5"/>
                    <a:pt x="56" y="9"/>
                    <a:pt x="56" y="13"/>
                  </a:cubicBezTo>
                  <a:cubicBezTo>
                    <a:pt x="56" y="18"/>
                    <a:pt x="52" y="22"/>
                    <a:pt x="47" y="22"/>
                  </a:cubicBezTo>
                  <a:cubicBezTo>
                    <a:pt x="42" y="22"/>
                    <a:pt x="38" y="18"/>
                    <a:pt x="38"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0" name="Freeform 120"/>
            <p:cNvSpPr>
              <a:spLocks noEditPoints="1"/>
            </p:cNvSpPr>
            <p:nvPr/>
          </p:nvSpPr>
          <p:spPr bwMode="auto">
            <a:xfrm>
              <a:off x="982" y="1099"/>
              <a:ext cx="265" cy="303"/>
            </a:xfrm>
            <a:custGeom>
              <a:avLst/>
              <a:gdLst>
                <a:gd name="T0" fmla="*/ 95 w 112"/>
                <a:gd name="T1" fmla="*/ 89 h 128"/>
                <a:gd name="T2" fmla="*/ 111 w 112"/>
                <a:gd name="T3" fmla="*/ 96 h 128"/>
                <a:gd name="T4" fmla="*/ 111 w 112"/>
                <a:gd name="T5" fmla="*/ 93 h 128"/>
                <a:gd name="T6" fmla="*/ 98 w 112"/>
                <a:gd name="T7" fmla="*/ 84 h 128"/>
                <a:gd name="T8" fmla="*/ 98 w 112"/>
                <a:gd name="T9" fmla="*/ 44 h 128"/>
                <a:gd name="T10" fmla="*/ 111 w 112"/>
                <a:gd name="T11" fmla="*/ 35 h 128"/>
                <a:gd name="T12" fmla="*/ 111 w 112"/>
                <a:gd name="T13" fmla="*/ 32 h 128"/>
                <a:gd name="T14" fmla="*/ 95 w 112"/>
                <a:gd name="T15" fmla="*/ 39 h 128"/>
                <a:gd name="T16" fmla="*/ 60 w 112"/>
                <a:gd name="T17" fmla="*/ 17 h 128"/>
                <a:gd name="T18" fmla="*/ 58 w 112"/>
                <a:gd name="T19" fmla="*/ 2 h 128"/>
                <a:gd name="T20" fmla="*/ 54 w 112"/>
                <a:gd name="T21" fmla="*/ 2 h 128"/>
                <a:gd name="T22" fmla="*/ 52 w 112"/>
                <a:gd name="T23" fmla="*/ 17 h 128"/>
                <a:gd name="T24" fmla="*/ 17 w 112"/>
                <a:gd name="T25" fmla="*/ 39 h 128"/>
                <a:gd name="T26" fmla="*/ 1 w 112"/>
                <a:gd name="T27" fmla="*/ 32 h 128"/>
                <a:gd name="T28" fmla="*/ 1 w 112"/>
                <a:gd name="T29" fmla="*/ 35 h 128"/>
                <a:gd name="T30" fmla="*/ 14 w 112"/>
                <a:gd name="T31" fmla="*/ 44 h 128"/>
                <a:gd name="T32" fmla="*/ 14 w 112"/>
                <a:gd name="T33" fmla="*/ 84 h 128"/>
                <a:gd name="T34" fmla="*/ 1 w 112"/>
                <a:gd name="T35" fmla="*/ 93 h 128"/>
                <a:gd name="T36" fmla="*/ 1 w 112"/>
                <a:gd name="T37" fmla="*/ 96 h 128"/>
                <a:gd name="T38" fmla="*/ 17 w 112"/>
                <a:gd name="T39" fmla="*/ 89 h 128"/>
                <a:gd name="T40" fmla="*/ 52 w 112"/>
                <a:gd name="T41" fmla="*/ 111 h 128"/>
                <a:gd name="T42" fmla="*/ 54 w 112"/>
                <a:gd name="T43" fmla="*/ 126 h 128"/>
                <a:gd name="T44" fmla="*/ 58 w 112"/>
                <a:gd name="T45" fmla="*/ 126 h 128"/>
                <a:gd name="T46" fmla="*/ 60 w 112"/>
                <a:gd name="T47" fmla="*/ 111 h 128"/>
                <a:gd name="T48" fmla="*/ 95 w 112"/>
                <a:gd name="T49" fmla="*/ 47 h 128"/>
                <a:gd name="T50" fmla="*/ 98 w 112"/>
                <a:gd name="T51" fmla="*/ 64 h 128"/>
                <a:gd name="T52" fmla="*/ 95 w 112"/>
                <a:gd name="T53" fmla="*/ 81 h 128"/>
                <a:gd name="T54" fmla="*/ 65 w 112"/>
                <a:gd name="T55" fmla="*/ 67 h 128"/>
                <a:gd name="T56" fmla="*/ 66 w 112"/>
                <a:gd name="T57" fmla="*/ 64 h 128"/>
                <a:gd name="T58" fmla="*/ 65 w 112"/>
                <a:gd name="T59" fmla="*/ 61 h 128"/>
                <a:gd name="T60" fmla="*/ 95 w 112"/>
                <a:gd name="T61" fmla="*/ 47 h 128"/>
                <a:gd name="T62" fmla="*/ 60 w 112"/>
                <a:gd name="T63" fmla="*/ 22 h 128"/>
                <a:gd name="T64" fmla="*/ 86 w 112"/>
                <a:gd name="T65" fmla="*/ 34 h 128"/>
                <a:gd name="T66" fmla="*/ 91 w 112"/>
                <a:gd name="T67" fmla="*/ 41 h 128"/>
                <a:gd name="T68" fmla="*/ 62 w 112"/>
                <a:gd name="T69" fmla="*/ 57 h 128"/>
                <a:gd name="T70" fmla="*/ 58 w 112"/>
                <a:gd name="T71" fmla="*/ 55 h 128"/>
                <a:gd name="T72" fmla="*/ 22 w 112"/>
                <a:gd name="T73" fmla="*/ 40 h 128"/>
                <a:gd name="T74" fmla="*/ 40 w 112"/>
                <a:gd name="T75" fmla="*/ 25 h 128"/>
                <a:gd name="T76" fmla="*/ 54 w 112"/>
                <a:gd name="T77" fmla="*/ 22 h 128"/>
                <a:gd name="T78" fmla="*/ 53 w 112"/>
                <a:gd name="T79" fmla="*/ 55 h 128"/>
                <a:gd name="T80" fmla="*/ 49 w 112"/>
                <a:gd name="T81" fmla="*/ 57 h 128"/>
                <a:gd name="T82" fmla="*/ 22 w 112"/>
                <a:gd name="T83" fmla="*/ 40 h 128"/>
                <a:gd name="T84" fmla="*/ 17 w 112"/>
                <a:gd name="T85" fmla="*/ 80 h 128"/>
                <a:gd name="T86" fmla="*/ 17 w 112"/>
                <a:gd name="T87" fmla="*/ 48 h 128"/>
                <a:gd name="T88" fmla="*/ 18 w 112"/>
                <a:gd name="T89" fmla="*/ 45 h 128"/>
                <a:gd name="T90" fmla="*/ 46 w 112"/>
                <a:gd name="T91" fmla="*/ 62 h 128"/>
                <a:gd name="T92" fmla="*/ 46 w 112"/>
                <a:gd name="T93" fmla="*/ 66 h 128"/>
                <a:gd name="T94" fmla="*/ 18 w 112"/>
                <a:gd name="T95" fmla="*/ 83 h 128"/>
                <a:gd name="T96" fmla="*/ 54 w 112"/>
                <a:gd name="T97" fmla="*/ 106 h 128"/>
                <a:gd name="T98" fmla="*/ 40 w 112"/>
                <a:gd name="T99" fmla="*/ 103 h 128"/>
                <a:gd name="T100" fmla="*/ 22 w 112"/>
                <a:gd name="T101" fmla="*/ 88 h 128"/>
                <a:gd name="T102" fmla="*/ 49 w 112"/>
                <a:gd name="T103" fmla="*/ 71 h 128"/>
                <a:gd name="T104" fmla="*/ 53 w 112"/>
                <a:gd name="T105" fmla="*/ 73 h 128"/>
                <a:gd name="T106" fmla="*/ 54 w 112"/>
                <a:gd name="T107" fmla="*/ 106 h 128"/>
                <a:gd name="T108" fmla="*/ 51 w 112"/>
                <a:gd name="T109" fmla="*/ 64 h 128"/>
                <a:gd name="T110" fmla="*/ 61 w 112"/>
                <a:gd name="T111" fmla="*/ 64 h 128"/>
                <a:gd name="T112" fmla="*/ 58 w 112"/>
                <a:gd name="T113" fmla="*/ 73 h 128"/>
                <a:gd name="T114" fmla="*/ 62 w 112"/>
                <a:gd name="T115" fmla="*/ 71 h 128"/>
                <a:gd name="T116" fmla="*/ 91 w 112"/>
                <a:gd name="T117" fmla="*/ 87 h 128"/>
                <a:gd name="T118" fmla="*/ 86 w 112"/>
                <a:gd name="T119" fmla="*/ 94 h 128"/>
                <a:gd name="T120" fmla="*/ 60 w 112"/>
                <a:gd name="T121" fmla="*/ 106 h 128"/>
                <a:gd name="T122" fmla="*/ 58 w 112"/>
                <a:gd name="T123" fmla="*/ 7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2" h="128">
                  <a:moveTo>
                    <a:pt x="95" y="90"/>
                  </a:moveTo>
                  <a:cubicBezTo>
                    <a:pt x="95" y="89"/>
                    <a:pt x="95" y="89"/>
                    <a:pt x="95" y="89"/>
                  </a:cubicBezTo>
                  <a:cubicBezTo>
                    <a:pt x="108" y="97"/>
                    <a:pt x="108" y="97"/>
                    <a:pt x="108" y="97"/>
                  </a:cubicBezTo>
                  <a:cubicBezTo>
                    <a:pt x="109" y="97"/>
                    <a:pt x="111" y="97"/>
                    <a:pt x="111" y="96"/>
                  </a:cubicBezTo>
                  <a:cubicBezTo>
                    <a:pt x="112" y="95"/>
                    <a:pt x="112" y="95"/>
                    <a:pt x="112" y="94"/>
                  </a:cubicBezTo>
                  <a:cubicBezTo>
                    <a:pt x="111" y="94"/>
                    <a:pt x="111" y="93"/>
                    <a:pt x="111" y="93"/>
                  </a:cubicBezTo>
                  <a:cubicBezTo>
                    <a:pt x="98" y="85"/>
                    <a:pt x="98" y="85"/>
                    <a:pt x="98" y="85"/>
                  </a:cubicBezTo>
                  <a:cubicBezTo>
                    <a:pt x="98" y="84"/>
                    <a:pt x="98" y="84"/>
                    <a:pt x="98" y="84"/>
                  </a:cubicBezTo>
                  <a:cubicBezTo>
                    <a:pt x="101" y="78"/>
                    <a:pt x="103" y="71"/>
                    <a:pt x="103" y="64"/>
                  </a:cubicBezTo>
                  <a:cubicBezTo>
                    <a:pt x="103" y="57"/>
                    <a:pt x="101" y="50"/>
                    <a:pt x="98" y="44"/>
                  </a:cubicBezTo>
                  <a:cubicBezTo>
                    <a:pt x="98" y="43"/>
                    <a:pt x="98" y="43"/>
                    <a:pt x="98" y="43"/>
                  </a:cubicBezTo>
                  <a:cubicBezTo>
                    <a:pt x="111" y="35"/>
                    <a:pt x="111" y="35"/>
                    <a:pt x="111" y="35"/>
                  </a:cubicBezTo>
                  <a:cubicBezTo>
                    <a:pt x="111" y="35"/>
                    <a:pt x="111" y="34"/>
                    <a:pt x="112" y="34"/>
                  </a:cubicBezTo>
                  <a:cubicBezTo>
                    <a:pt x="112" y="33"/>
                    <a:pt x="112" y="33"/>
                    <a:pt x="111" y="32"/>
                  </a:cubicBezTo>
                  <a:cubicBezTo>
                    <a:pt x="111" y="31"/>
                    <a:pt x="109" y="31"/>
                    <a:pt x="108" y="31"/>
                  </a:cubicBezTo>
                  <a:cubicBezTo>
                    <a:pt x="95" y="39"/>
                    <a:pt x="95" y="39"/>
                    <a:pt x="95" y="39"/>
                  </a:cubicBezTo>
                  <a:cubicBezTo>
                    <a:pt x="95" y="38"/>
                    <a:pt x="95" y="38"/>
                    <a:pt x="95" y="38"/>
                  </a:cubicBezTo>
                  <a:cubicBezTo>
                    <a:pt x="87" y="26"/>
                    <a:pt x="74" y="18"/>
                    <a:pt x="60" y="17"/>
                  </a:cubicBezTo>
                  <a:cubicBezTo>
                    <a:pt x="58" y="17"/>
                    <a:pt x="58" y="17"/>
                    <a:pt x="58" y="17"/>
                  </a:cubicBezTo>
                  <a:cubicBezTo>
                    <a:pt x="58" y="2"/>
                    <a:pt x="58" y="2"/>
                    <a:pt x="58" y="2"/>
                  </a:cubicBezTo>
                  <a:cubicBezTo>
                    <a:pt x="58" y="1"/>
                    <a:pt x="57" y="0"/>
                    <a:pt x="56" y="0"/>
                  </a:cubicBezTo>
                  <a:cubicBezTo>
                    <a:pt x="55" y="0"/>
                    <a:pt x="54" y="1"/>
                    <a:pt x="54" y="2"/>
                  </a:cubicBezTo>
                  <a:cubicBezTo>
                    <a:pt x="54" y="17"/>
                    <a:pt x="54" y="17"/>
                    <a:pt x="54" y="17"/>
                  </a:cubicBezTo>
                  <a:cubicBezTo>
                    <a:pt x="52" y="17"/>
                    <a:pt x="52" y="17"/>
                    <a:pt x="52" y="17"/>
                  </a:cubicBezTo>
                  <a:cubicBezTo>
                    <a:pt x="38" y="18"/>
                    <a:pt x="25" y="26"/>
                    <a:pt x="17" y="38"/>
                  </a:cubicBezTo>
                  <a:cubicBezTo>
                    <a:pt x="17" y="39"/>
                    <a:pt x="17" y="39"/>
                    <a:pt x="17" y="39"/>
                  </a:cubicBezTo>
                  <a:cubicBezTo>
                    <a:pt x="4" y="31"/>
                    <a:pt x="4" y="31"/>
                    <a:pt x="4" y="31"/>
                  </a:cubicBezTo>
                  <a:cubicBezTo>
                    <a:pt x="3" y="31"/>
                    <a:pt x="1" y="31"/>
                    <a:pt x="1" y="32"/>
                  </a:cubicBezTo>
                  <a:cubicBezTo>
                    <a:pt x="0" y="33"/>
                    <a:pt x="0" y="33"/>
                    <a:pt x="0" y="34"/>
                  </a:cubicBezTo>
                  <a:cubicBezTo>
                    <a:pt x="1" y="34"/>
                    <a:pt x="1" y="35"/>
                    <a:pt x="1" y="35"/>
                  </a:cubicBezTo>
                  <a:cubicBezTo>
                    <a:pt x="14" y="43"/>
                    <a:pt x="14" y="43"/>
                    <a:pt x="14" y="43"/>
                  </a:cubicBezTo>
                  <a:cubicBezTo>
                    <a:pt x="14" y="44"/>
                    <a:pt x="14" y="44"/>
                    <a:pt x="14" y="44"/>
                  </a:cubicBezTo>
                  <a:cubicBezTo>
                    <a:pt x="11" y="50"/>
                    <a:pt x="9" y="57"/>
                    <a:pt x="9" y="64"/>
                  </a:cubicBezTo>
                  <a:cubicBezTo>
                    <a:pt x="9" y="71"/>
                    <a:pt x="11" y="78"/>
                    <a:pt x="14" y="84"/>
                  </a:cubicBezTo>
                  <a:cubicBezTo>
                    <a:pt x="14" y="85"/>
                    <a:pt x="14" y="85"/>
                    <a:pt x="14" y="85"/>
                  </a:cubicBezTo>
                  <a:cubicBezTo>
                    <a:pt x="1" y="93"/>
                    <a:pt x="1" y="93"/>
                    <a:pt x="1" y="93"/>
                  </a:cubicBezTo>
                  <a:cubicBezTo>
                    <a:pt x="1" y="93"/>
                    <a:pt x="1" y="94"/>
                    <a:pt x="0" y="94"/>
                  </a:cubicBezTo>
                  <a:cubicBezTo>
                    <a:pt x="0" y="95"/>
                    <a:pt x="0" y="95"/>
                    <a:pt x="1" y="96"/>
                  </a:cubicBezTo>
                  <a:cubicBezTo>
                    <a:pt x="1" y="97"/>
                    <a:pt x="3" y="97"/>
                    <a:pt x="4" y="97"/>
                  </a:cubicBezTo>
                  <a:cubicBezTo>
                    <a:pt x="17" y="89"/>
                    <a:pt x="17" y="89"/>
                    <a:pt x="17" y="89"/>
                  </a:cubicBezTo>
                  <a:cubicBezTo>
                    <a:pt x="17" y="90"/>
                    <a:pt x="17" y="90"/>
                    <a:pt x="17" y="90"/>
                  </a:cubicBezTo>
                  <a:cubicBezTo>
                    <a:pt x="25" y="102"/>
                    <a:pt x="38" y="109"/>
                    <a:pt x="52" y="111"/>
                  </a:cubicBezTo>
                  <a:cubicBezTo>
                    <a:pt x="54" y="111"/>
                    <a:pt x="54" y="111"/>
                    <a:pt x="54" y="111"/>
                  </a:cubicBezTo>
                  <a:cubicBezTo>
                    <a:pt x="54" y="126"/>
                    <a:pt x="54" y="126"/>
                    <a:pt x="54" y="126"/>
                  </a:cubicBezTo>
                  <a:cubicBezTo>
                    <a:pt x="54" y="127"/>
                    <a:pt x="55" y="128"/>
                    <a:pt x="56" y="128"/>
                  </a:cubicBezTo>
                  <a:cubicBezTo>
                    <a:pt x="57" y="128"/>
                    <a:pt x="58" y="127"/>
                    <a:pt x="58" y="126"/>
                  </a:cubicBezTo>
                  <a:cubicBezTo>
                    <a:pt x="58" y="111"/>
                    <a:pt x="58" y="111"/>
                    <a:pt x="58" y="111"/>
                  </a:cubicBezTo>
                  <a:cubicBezTo>
                    <a:pt x="60" y="111"/>
                    <a:pt x="60" y="111"/>
                    <a:pt x="60" y="111"/>
                  </a:cubicBezTo>
                  <a:cubicBezTo>
                    <a:pt x="74" y="109"/>
                    <a:pt x="87" y="102"/>
                    <a:pt x="95" y="90"/>
                  </a:cubicBezTo>
                  <a:close/>
                  <a:moveTo>
                    <a:pt x="95" y="47"/>
                  </a:moveTo>
                  <a:cubicBezTo>
                    <a:pt x="95" y="47"/>
                    <a:pt x="95" y="47"/>
                    <a:pt x="95" y="48"/>
                  </a:cubicBezTo>
                  <a:cubicBezTo>
                    <a:pt x="97" y="53"/>
                    <a:pt x="98" y="58"/>
                    <a:pt x="98" y="64"/>
                  </a:cubicBezTo>
                  <a:cubicBezTo>
                    <a:pt x="98" y="70"/>
                    <a:pt x="97" y="75"/>
                    <a:pt x="95" y="80"/>
                  </a:cubicBezTo>
                  <a:cubicBezTo>
                    <a:pt x="95" y="81"/>
                    <a:pt x="95" y="81"/>
                    <a:pt x="95" y="81"/>
                  </a:cubicBezTo>
                  <a:cubicBezTo>
                    <a:pt x="94" y="83"/>
                    <a:pt x="94" y="83"/>
                    <a:pt x="94" y="83"/>
                  </a:cubicBezTo>
                  <a:cubicBezTo>
                    <a:pt x="65" y="67"/>
                    <a:pt x="65" y="67"/>
                    <a:pt x="65" y="67"/>
                  </a:cubicBezTo>
                  <a:cubicBezTo>
                    <a:pt x="66" y="66"/>
                    <a:pt x="66" y="66"/>
                    <a:pt x="66" y="66"/>
                  </a:cubicBezTo>
                  <a:cubicBezTo>
                    <a:pt x="66" y="65"/>
                    <a:pt x="66" y="65"/>
                    <a:pt x="66" y="64"/>
                  </a:cubicBezTo>
                  <a:cubicBezTo>
                    <a:pt x="66" y="63"/>
                    <a:pt x="66" y="63"/>
                    <a:pt x="66" y="62"/>
                  </a:cubicBezTo>
                  <a:cubicBezTo>
                    <a:pt x="65" y="61"/>
                    <a:pt x="65" y="61"/>
                    <a:pt x="65" y="61"/>
                  </a:cubicBezTo>
                  <a:cubicBezTo>
                    <a:pt x="94" y="45"/>
                    <a:pt x="94" y="45"/>
                    <a:pt x="94" y="45"/>
                  </a:cubicBezTo>
                  <a:lnTo>
                    <a:pt x="95" y="47"/>
                  </a:lnTo>
                  <a:close/>
                  <a:moveTo>
                    <a:pt x="58" y="22"/>
                  </a:moveTo>
                  <a:cubicBezTo>
                    <a:pt x="60" y="22"/>
                    <a:pt x="60" y="22"/>
                    <a:pt x="60" y="22"/>
                  </a:cubicBezTo>
                  <a:cubicBezTo>
                    <a:pt x="64" y="22"/>
                    <a:pt x="68" y="23"/>
                    <a:pt x="72" y="25"/>
                  </a:cubicBezTo>
                  <a:cubicBezTo>
                    <a:pt x="77" y="27"/>
                    <a:pt x="82" y="30"/>
                    <a:pt x="86" y="34"/>
                  </a:cubicBezTo>
                  <a:cubicBezTo>
                    <a:pt x="87" y="36"/>
                    <a:pt x="89" y="38"/>
                    <a:pt x="90" y="40"/>
                  </a:cubicBezTo>
                  <a:cubicBezTo>
                    <a:pt x="91" y="41"/>
                    <a:pt x="91" y="41"/>
                    <a:pt x="91" y="41"/>
                  </a:cubicBezTo>
                  <a:cubicBezTo>
                    <a:pt x="63" y="57"/>
                    <a:pt x="63" y="57"/>
                    <a:pt x="63" y="57"/>
                  </a:cubicBezTo>
                  <a:cubicBezTo>
                    <a:pt x="62" y="57"/>
                    <a:pt x="62" y="57"/>
                    <a:pt x="62" y="57"/>
                  </a:cubicBezTo>
                  <a:cubicBezTo>
                    <a:pt x="61" y="56"/>
                    <a:pt x="60" y="55"/>
                    <a:pt x="59" y="55"/>
                  </a:cubicBezTo>
                  <a:cubicBezTo>
                    <a:pt x="58" y="55"/>
                    <a:pt x="58" y="55"/>
                    <a:pt x="58" y="55"/>
                  </a:cubicBezTo>
                  <a:lnTo>
                    <a:pt x="58" y="22"/>
                  </a:lnTo>
                  <a:close/>
                  <a:moveTo>
                    <a:pt x="22" y="40"/>
                  </a:moveTo>
                  <a:cubicBezTo>
                    <a:pt x="23" y="38"/>
                    <a:pt x="25" y="36"/>
                    <a:pt x="26" y="34"/>
                  </a:cubicBezTo>
                  <a:cubicBezTo>
                    <a:pt x="30" y="30"/>
                    <a:pt x="35" y="27"/>
                    <a:pt x="40" y="25"/>
                  </a:cubicBezTo>
                  <a:cubicBezTo>
                    <a:pt x="44" y="23"/>
                    <a:pt x="48" y="22"/>
                    <a:pt x="52" y="22"/>
                  </a:cubicBezTo>
                  <a:cubicBezTo>
                    <a:pt x="54" y="22"/>
                    <a:pt x="54" y="22"/>
                    <a:pt x="54" y="22"/>
                  </a:cubicBezTo>
                  <a:cubicBezTo>
                    <a:pt x="54" y="55"/>
                    <a:pt x="54" y="55"/>
                    <a:pt x="54" y="55"/>
                  </a:cubicBezTo>
                  <a:cubicBezTo>
                    <a:pt x="53" y="55"/>
                    <a:pt x="53" y="55"/>
                    <a:pt x="53" y="55"/>
                  </a:cubicBezTo>
                  <a:cubicBezTo>
                    <a:pt x="52" y="55"/>
                    <a:pt x="51" y="56"/>
                    <a:pt x="50" y="57"/>
                  </a:cubicBezTo>
                  <a:cubicBezTo>
                    <a:pt x="49" y="57"/>
                    <a:pt x="49" y="57"/>
                    <a:pt x="49" y="57"/>
                  </a:cubicBezTo>
                  <a:cubicBezTo>
                    <a:pt x="21" y="41"/>
                    <a:pt x="21" y="41"/>
                    <a:pt x="21" y="41"/>
                  </a:cubicBezTo>
                  <a:lnTo>
                    <a:pt x="22" y="40"/>
                  </a:lnTo>
                  <a:close/>
                  <a:moveTo>
                    <a:pt x="17" y="81"/>
                  </a:moveTo>
                  <a:cubicBezTo>
                    <a:pt x="17" y="81"/>
                    <a:pt x="17" y="81"/>
                    <a:pt x="17" y="80"/>
                  </a:cubicBezTo>
                  <a:cubicBezTo>
                    <a:pt x="15" y="75"/>
                    <a:pt x="14" y="70"/>
                    <a:pt x="14" y="64"/>
                  </a:cubicBezTo>
                  <a:cubicBezTo>
                    <a:pt x="14" y="58"/>
                    <a:pt x="15" y="53"/>
                    <a:pt x="17" y="48"/>
                  </a:cubicBezTo>
                  <a:cubicBezTo>
                    <a:pt x="17" y="47"/>
                    <a:pt x="17" y="47"/>
                    <a:pt x="17" y="47"/>
                  </a:cubicBezTo>
                  <a:cubicBezTo>
                    <a:pt x="18" y="45"/>
                    <a:pt x="18" y="45"/>
                    <a:pt x="18" y="45"/>
                  </a:cubicBezTo>
                  <a:cubicBezTo>
                    <a:pt x="47" y="61"/>
                    <a:pt x="47" y="61"/>
                    <a:pt x="47" y="61"/>
                  </a:cubicBezTo>
                  <a:cubicBezTo>
                    <a:pt x="46" y="62"/>
                    <a:pt x="46" y="62"/>
                    <a:pt x="46" y="62"/>
                  </a:cubicBezTo>
                  <a:cubicBezTo>
                    <a:pt x="46" y="63"/>
                    <a:pt x="46" y="63"/>
                    <a:pt x="46" y="64"/>
                  </a:cubicBezTo>
                  <a:cubicBezTo>
                    <a:pt x="46" y="65"/>
                    <a:pt x="46" y="65"/>
                    <a:pt x="46" y="66"/>
                  </a:cubicBezTo>
                  <a:cubicBezTo>
                    <a:pt x="47" y="67"/>
                    <a:pt x="47" y="67"/>
                    <a:pt x="47" y="67"/>
                  </a:cubicBezTo>
                  <a:cubicBezTo>
                    <a:pt x="18" y="83"/>
                    <a:pt x="18" y="83"/>
                    <a:pt x="18" y="83"/>
                  </a:cubicBezTo>
                  <a:lnTo>
                    <a:pt x="17" y="81"/>
                  </a:lnTo>
                  <a:close/>
                  <a:moveTo>
                    <a:pt x="54" y="106"/>
                  </a:moveTo>
                  <a:cubicBezTo>
                    <a:pt x="52" y="106"/>
                    <a:pt x="52" y="106"/>
                    <a:pt x="52" y="106"/>
                  </a:cubicBezTo>
                  <a:cubicBezTo>
                    <a:pt x="48" y="106"/>
                    <a:pt x="44" y="105"/>
                    <a:pt x="40" y="103"/>
                  </a:cubicBezTo>
                  <a:cubicBezTo>
                    <a:pt x="35" y="101"/>
                    <a:pt x="30" y="98"/>
                    <a:pt x="26" y="94"/>
                  </a:cubicBezTo>
                  <a:cubicBezTo>
                    <a:pt x="25" y="92"/>
                    <a:pt x="23" y="90"/>
                    <a:pt x="22" y="88"/>
                  </a:cubicBezTo>
                  <a:cubicBezTo>
                    <a:pt x="21" y="87"/>
                    <a:pt x="21" y="87"/>
                    <a:pt x="21" y="87"/>
                  </a:cubicBezTo>
                  <a:cubicBezTo>
                    <a:pt x="49" y="71"/>
                    <a:pt x="49" y="71"/>
                    <a:pt x="49" y="71"/>
                  </a:cubicBezTo>
                  <a:cubicBezTo>
                    <a:pt x="50" y="71"/>
                    <a:pt x="50" y="71"/>
                    <a:pt x="50" y="71"/>
                  </a:cubicBezTo>
                  <a:cubicBezTo>
                    <a:pt x="51" y="72"/>
                    <a:pt x="52" y="73"/>
                    <a:pt x="53" y="73"/>
                  </a:cubicBezTo>
                  <a:cubicBezTo>
                    <a:pt x="54" y="73"/>
                    <a:pt x="54" y="73"/>
                    <a:pt x="54" y="73"/>
                  </a:cubicBezTo>
                  <a:lnTo>
                    <a:pt x="54" y="106"/>
                  </a:lnTo>
                  <a:close/>
                  <a:moveTo>
                    <a:pt x="56" y="69"/>
                  </a:moveTo>
                  <a:cubicBezTo>
                    <a:pt x="53" y="69"/>
                    <a:pt x="51" y="67"/>
                    <a:pt x="51" y="64"/>
                  </a:cubicBezTo>
                  <a:cubicBezTo>
                    <a:pt x="51" y="61"/>
                    <a:pt x="53" y="59"/>
                    <a:pt x="56" y="59"/>
                  </a:cubicBezTo>
                  <a:cubicBezTo>
                    <a:pt x="59" y="59"/>
                    <a:pt x="61" y="61"/>
                    <a:pt x="61" y="64"/>
                  </a:cubicBezTo>
                  <a:cubicBezTo>
                    <a:pt x="61" y="67"/>
                    <a:pt x="59" y="69"/>
                    <a:pt x="56" y="69"/>
                  </a:cubicBezTo>
                  <a:close/>
                  <a:moveTo>
                    <a:pt x="58" y="73"/>
                  </a:moveTo>
                  <a:cubicBezTo>
                    <a:pt x="59" y="73"/>
                    <a:pt x="59" y="73"/>
                    <a:pt x="59" y="73"/>
                  </a:cubicBezTo>
                  <a:cubicBezTo>
                    <a:pt x="60" y="73"/>
                    <a:pt x="61" y="72"/>
                    <a:pt x="62" y="71"/>
                  </a:cubicBezTo>
                  <a:cubicBezTo>
                    <a:pt x="63" y="71"/>
                    <a:pt x="63" y="71"/>
                    <a:pt x="63" y="71"/>
                  </a:cubicBezTo>
                  <a:cubicBezTo>
                    <a:pt x="91" y="87"/>
                    <a:pt x="91" y="87"/>
                    <a:pt x="91" y="87"/>
                  </a:cubicBezTo>
                  <a:cubicBezTo>
                    <a:pt x="90" y="88"/>
                    <a:pt x="90" y="88"/>
                    <a:pt x="90" y="88"/>
                  </a:cubicBezTo>
                  <a:cubicBezTo>
                    <a:pt x="89" y="90"/>
                    <a:pt x="87" y="92"/>
                    <a:pt x="86" y="94"/>
                  </a:cubicBezTo>
                  <a:cubicBezTo>
                    <a:pt x="82" y="98"/>
                    <a:pt x="77" y="101"/>
                    <a:pt x="72" y="103"/>
                  </a:cubicBezTo>
                  <a:cubicBezTo>
                    <a:pt x="68" y="105"/>
                    <a:pt x="64" y="106"/>
                    <a:pt x="60" y="106"/>
                  </a:cubicBezTo>
                  <a:cubicBezTo>
                    <a:pt x="58" y="106"/>
                    <a:pt x="58" y="106"/>
                    <a:pt x="58" y="106"/>
                  </a:cubicBezTo>
                  <a:lnTo>
                    <a:pt x="58" y="7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1" name="Freeform 121"/>
            <p:cNvSpPr>
              <a:spLocks noEditPoints="1"/>
            </p:cNvSpPr>
            <p:nvPr/>
          </p:nvSpPr>
          <p:spPr bwMode="auto">
            <a:xfrm>
              <a:off x="358" y="1099"/>
              <a:ext cx="302" cy="303"/>
            </a:xfrm>
            <a:custGeom>
              <a:avLst/>
              <a:gdLst>
                <a:gd name="T0" fmla="*/ 0 w 128"/>
                <a:gd name="T1" fmla="*/ 64 h 128"/>
                <a:gd name="T2" fmla="*/ 128 w 128"/>
                <a:gd name="T3" fmla="*/ 64 h 128"/>
                <a:gd name="T4" fmla="*/ 109 w 128"/>
                <a:gd name="T5" fmla="*/ 25 h 128"/>
                <a:gd name="T6" fmla="*/ 118 w 128"/>
                <a:gd name="T7" fmla="*/ 39 h 128"/>
                <a:gd name="T8" fmla="*/ 99 w 128"/>
                <a:gd name="T9" fmla="*/ 46 h 128"/>
                <a:gd name="T10" fmla="*/ 94 w 128"/>
                <a:gd name="T11" fmla="*/ 38 h 128"/>
                <a:gd name="T12" fmla="*/ 109 w 128"/>
                <a:gd name="T13" fmla="*/ 25 h 128"/>
                <a:gd name="T14" fmla="*/ 89 w 128"/>
                <a:gd name="T15" fmla="*/ 89 h 128"/>
                <a:gd name="T16" fmla="*/ 39 w 128"/>
                <a:gd name="T17" fmla="*/ 89 h 128"/>
                <a:gd name="T18" fmla="*/ 39 w 128"/>
                <a:gd name="T19" fmla="*/ 39 h 128"/>
                <a:gd name="T20" fmla="*/ 89 w 128"/>
                <a:gd name="T21" fmla="*/ 39 h 128"/>
                <a:gd name="T22" fmla="*/ 90 w 128"/>
                <a:gd name="T23" fmla="*/ 11 h 128"/>
                <a:gd name="T24" fmla="*/ 105 w 128"/>
                <a:gd name="T25" fmla="*/ 21 h 128"/>
                <a:gd name="T26" fmla="*/ 89 w 128"/>
                <a:gd name="T27" fmla="*/ 34 h 128"/>
                <a:gd name="T28" fmla="*/ 81 w 128"/>
                <a:gd name="T29" fmla="*/ 29 h 128"/>
                <a:gd name="T30" fmla="*/ 90 w 128"/>
                <a:gd name="T31" fmla="*/ 11 h 128"/>
                <a:gd name="T32" fmla="*/ 83 w 128"/>
                <a:gd name="T33" fmla="*/ 8 h 128"/>
                <a:gd name="T34" fmla="*/ 77 w 128"/>
                <a:gd name="T35" fmla="*/ 27 h 128"/>
                <a:gd name="T36" fmla="*/ 52 w 128"/>
                <a:gd name="T37" fmla="*/ 26 h 128"/>
                <a:gd name="T38" fmla="*/ 43 w 128"/>
                <a:gd name="T39" fmla="*/ 8 h 128"/>
                <a:gd name="T40" fmla="*/ 25 w 128"/>
                <a:gd name="T41" fmla="*/ 19 h 128"/>
                <a:gd name="T42" fmla="*/ 39 w 128"/>
                <a:gd name="T43" fmla="*/ 10 h 128"/>
                <a:gd name="T44" fmla="*/ 46 w 128"/>
                <a:gd name="T45" fmla="*/ 29 h 128"/>
                <a:gd name="T46" fmla="*/ 38 w 128"/>
                <a:gd name="T47" fmla="*/ 35 h 128"/>
                <a:gd name="T48" fmla="*/ 25 w 128"/>
                <a:gd name="T49" fmla="*/ 19 h 128"/>
                <a:gd name="T50" fmla="*/ 19 w 128"/>
                <a:gd name="T51" fmla="*/ 25 h 128"/>
                <a:gd name="T52" fmla="*/ 35 w 128"/>
                <a:gd name="T53" fmla="*/ 38 h 128"/>
                <a:gd name="T54" fmla="*/ 29 w 128"/>
                <a:gd name="T55" fmla="*/ 46 h 128"/>
                <a:gd name="T56" fmla="*/ 10 w 128"/>
                <a:gd name="T57" fmla="*/ 39 h 128"/>
                <a:gd name="T58" fmla="*/ 8 w 128"/>
                <a:gd name="T59" fmla="*/ 84 h 128"/>
                <a:gd name="T60" fmla="*/ 8 w 128"/>
                <a:gd name="T61" fmla="*/ 45 h 128"/>
                <a:gd name="T62" fmla="*/ 27 w 128"/>
                <a:gd name="T63" fmla="*/ 51 h 128"/>
                <a:gd name="T64" fmla="*/ 25 w 128"/>
                <a:gd name="T65" fmla="*/ 64 h 128"/>
                <a:gd name="T66" fmla="*/ 27 w 128"/>
                <a:gd name="T67" fmla="*/ 77 h 128"/>
                <a:gd name="T68" fmla="*/ 8 w 128"/>
                <a:gd name="T69" fmla="*/ 84 h 128"/>
                <a:gd name="T70" fmla="*/ 11 w 128"/>
                <a:gd name="T71" fmla="*/ 91 h 128"/>
                <a:gd name="T72" fmla="*/ 29 w 128"/>
                <a:gd name="T73" fmla="*/ 81 h 128"/>
                <a:gd name="T74" fmla="*/ 34 w 128"/>
                <a:gd name="T75" fmla="*/ 89 h 128"/>
                <a:gd name="T76" fmla="*/ 21 w 128"/>
                <a:gd name="T77" fmla="*/ 105 h 128"/>
                <a:gd name="T78" fmla="*/ 38 w 128"/>
                <a:gd name="T79" fmla="*/ 118 h 128"/>
                <a:gd name="T80" fmla="*/ 24 w 128"/>
                <a:gd name="T81" fmla="*/ 108 h 128"/>
                <a:gd name="T82" fmla="*/ 39 w 128"/>
                <a:gd name="T83" fmla="*/ 94 h 128"/>
                <a:gd name="T84" fmla="*/ 47 w 128"/>
                <a:gd name="T85" fmla="*/ 100 h 128"/>
                <a:gd name="T86" fmla="*/ 38 w 128"/>
                <a:gd name="T87" fmla="*/ 118 h 128"/>
                <a:gd name="T88" fmla="*/ 64 w 128"/>
                <a:gd name="T89" fmla="*/ 123 h 128"/>
                <a:gd name="T90" fmla="*/ 44 w 128"/>
                <a:gd name="T91" fmla="*/ 120 h 128"/>
                <a:gd name="T92" fmla="*/ 53 w 128"/>
                <a:gd name="T93" fmla="*/ 102 h 128"/>
                <a:gd name="T94" fmla="*/ 77 w 128"/>
                <a:gd name="T95" fmla="*/ 101 h 128"/>
                <a:gd name="T96" fmla="*/ 83 w 128"/>
                <a:gd name="T97" fmla="*/ 120 h 128"/>
                <a:gd name="T98" fmla="*/ 90 w 128"/>
                <a:gd name="T99" fmla="*/ 117 h 128"/>
                <a:gd name="T100" fmla="*/ 81 w 128"/>
                <a:gd name="T101" fmla="*/ 99 h 128"/>
                <a:gd name="T102" fmla="*/ 89 w 128"/>
                <a:gd name="T103" fmla="*/ 94 h 128"/>
                <a:gd name="T104" fmla="*/ 104 w 128"/>
                <a:gd name="T105" fmla="*/ 108 h 128"/>
                <a:gd name="T106" fmla="*/ 117 w 128"/>
                <a:gd name="T107" fmla="*/ 90 h 128"/>
                <a:gd name="T108" fmla="*/ 108 w 128"/>
                <a:gd name="T109" fmla="*/ 104 h 128"/>
                <a:gd name="T110" fmla="*/ 94 w 128"/>
                <a:gd name="T111" fmla="*/ 89 h 128"/>
                <a:gd name="T112" fmla="*/ 99 w 128"/>
                <a:gd name="T113" fmla="*/ 81 h 128"/>
                <a:gd name="T114" fmla="*/ 117 w 128"/>
                <a:gd name="T115" fmla="*/ 90 h 128"/>
                <a:gd name="T116" fmla="*/ 101 w 128"/>
                <a:gd name="T117" fmla="*/ 77 h 128"/>
                <a:gd name="T118" fmla="*/ 103 w 128"/>
                <a:gd name="T119" fmla="*/ 64 h 128"/>
                <a:gd name="T120" fmla="*/ 101 w 128"/>
                <a:gd name="T121" fmla="*/ 51 h 128"/>
                <a:gd name="T122" fmla="*/ 120 w 128"/>
                <a:gd name="T123" fmla="*/ 45 h 128"/>
                <a:gd name="T124" fmla="*/ 120 w 128"/>
                <a:gd name="T125" fmla="*/ 8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9" y="25"/>
                  </a:moveTo>
                  <a:cubicBezTo>
                    <a:pt x="112" y="29"/>
                    <a:pt x="115" y="33"/>
                    <a:pt x="118" y="38"/>
                  </a:cubicBezTo>
                  <a:cubicBezTo>
                    <a:pt x="118" y="39"/>
                    <a:pt x="118" y="39"/>
                    <a:pt x="118" y="39"/>
                  </a:cubicBezTo>
                  <a:cubicBezTo>
                    <a:pt x="100" y="47"/>
                    <a:pt x="100" y="47"/>
                    <a:pt x="100" y="47"/>
                  </a:cubicBezTo>
                  <a:cubicBezTo>
                    <a:pt x="99" y="46"/>
                    <a:pt x="99" y="46"/>
                    <a:pt x="99" y="46"/>
                  </a:cubicBezTo>
                  <a:cubicBezTo>
                    <a:pt x="98" y="44"/>
                    <a:pt x="96" y="41"/>
                    <a:pt x="94" y="39"/>
                  </a:cubicBezTo>
                  <a:cubicBezTo>
                    <a:pt x="94" y="38"/>
                    <a:pt x="94" y="38"/>
                    <a:pt x="94" y="38"/>
                  </a:cubicBezTo>
                  <a:cubicBezTo>
                    <a:pt x="108" y="24"/>
                    <a:pt x="108" y="24"/>
                    <a:pt x="108" y="24"/>
                  </a:cubicBezTo>
                  <a:lnTo>
                    <a:pt x="109" y="25"/>
                  </a:lnTo>
                  <a:close/>
                  <a:moveTo>
                    <a:pt x="99" y="64"/>
                  </a:moveTo>
                  <a:cubicBezTo>
                    <a:pt x="99" y="73"/>
                    <a:pt x="95" y="82"/>
                    <a:pt x="89" y="89"/>
                  </a:cubicBezTo>
                  <a:cubicBezTo>
                    <a:pt x="82" y="95"/>
                    <a:pt x="73" y="99"/>
                    <a:pt x="64" y="99"/>
                  </a:cubicBezTo>
                  <a:cubicBezTo>
                    <a:pt x="55" y="99"/>
                    <a:pt x="46" y="95"/>
                    <a:pt x="39" y="89"/>
                  </a:cubicBezTo>
                  <a:cubicBezTo>
                    <a:pt x="33" y="82"/>
                    <a:pt x="29" y="73"/>
                    <a:pt x="29" y="64"/>
                  </a:cubicBezTo>
                  <a:cubicBezTo>
                    <a:pt x="29" y="55"/>
                    <a:pt x="33" y="46"/>
                    <a:pt x="39" y="39"/>
                  </a:cubicBezTo>
                  <a:cubicBezTo>
                    <a:pt x="46" y="33"/>
                    <a:pt x="55" y="29"/>
                    <a:pt x="64" y="29"/>
                  </a:cubicBezTo>
                  <a:cubicBezTo>
                    <a:pt x="73" y="29"/>
                    <a:pt x="82" y="33"/>
                    <a:pt x="89" y="39"/>
                  </a:cubicBezTo>
                  <a:cubicBezTo>
                    <a:pt x="95" y="46"/>
                    <a:pt x="99" y="55"/>
                    <a:pt x="99" y="64"/>
                  </a:cubicBezTo>
                  <a:close/>
                  <a:moveTo>
                    <a:pt x="90" y="11"/>
                  </a:moveTo>
                  <a:cubicBezTo>
                    <a:pt x="95" y="13"/>
                    <a:pt x="100" y="16"/>
                    <a:pt x="104" y="20"/>
                  </a:cubicBezTo>
                  <a:cubicBezTo>
                    <a:pt x="105" y="21"/>
                    <a:pt x="105" y="21"/>
                    <a:pt x="105" y="21"/>
                  </a:cubicBezTo>
                  <a:cubicBezTo>
                    <a:pt x="90" y="35"/>
                    <a:pt x="90" y="35"/>
                    <a:pt x="90" y="35"/>
                  </a:cubicBezTo>
                  <a:cubicBezTo>
                    <a:pt x="89" y="34"/>
                    <a:pt x="89" y="34"/>
                    <a:pt x="89" y="34"/>
                  </a:cubicBezTo>
                  <a:cubicBezTo>
                    <a:pt x="87" y="32"/>
                    <a:pt x="85" y="31"/>
                    <a:pt x="83" y="29"/>
                  </a:cubicBezTo>
                  <a:cubicBezTo>
                    <a:pt x="81" y="29"/>
                    <a:pt x="81" y="29"/>
                    <a:pt x="81" y="29"/>
                  </a:cubicBezTo>
                  <a:cubicBezTo>
                    <a:pt x="89" y="10"/>
                    <a:pt x="89" y="10"/>
                    <a:pt x="89" y="10"/>
                  </a:cubicBezTo>
                  <a:lnTo>
                    <a:pt x="90" y="11"/>
                  </a:lnTo>
                  <a:close/>
                  <a:moveTo>
                    <a:pt x="45" y="8"/>
                  </a:moveTo>
                  <a:cubicBezTo>
                    <a:pt x="57" y="3"/>
                    <a:pt x="71" y="4"/>
                    <a:pt x="83" y="8"/>
                  </a:cubicBezTo>
                  <a:cubicBezTo>
                    <a:pt x="85" y="8"/>
                    <a:pt x="85" y="8"/>
                    <a:pt x="85" y="8"/>
                  </a:cubicBezTo>
                  <a:cubicBezTo>
                    <a:pt x="77" y="27"/>
                    <a:pt x="77" y="27"/>
                    <a:pt x="77" y="27"/>
                  </a:cubicBezTo>
                  <a:cubicBezTo>
                    <a:pt x="76" y="27"/>
                    <a:pt x="76" y="27"/>
                    <a:pt x="76" y="27"/>
                  </a:cubicBezTo>
                  <a:cubicBezTo>
                    <a:pt x="68" y="24"/>
                    <a:pt x="60" y="24"/>
                    <a:pt x="52" y="26"/>
                  </a:cubicBezTo>
                  <a:cubicBezTo>
                    <a:pt x="51" y="27"/>
                    <a:pt x="51" y="27"/>
                    <a:pt x="51" y="27"/>
                  </a:cubicBezTo>
                  <a:cubicBezTo>
                    <a:pt x="43" y="8"/>
                    <a:pt x="43" y="8"/>
                    <a:pt x="43" y="8"/>
                  </a:cubicBezTo>
                  <a:lnTo>
                    <a:pt x="45" y="8"/>
                  </a:lnTo>
                  <a:close/>
                  <a:moveTo>
                    <a:pt x="25" y="19"/>
                  </a:moveTo>
                  <a:cubicBezTo>
                    <a:pt x="29" y="16"/>
                    <a:pt x="33" y="13"/>
                    <a:pt x="38" y="11"/>
                  </a:cubicBezTo>
                  <a:cubicBezTo>
                    <a:pt x="39" y="10"/>
                    <a:pt x="39" y="10"/>
                    <a:pt x="39" y="10"/>
                  </a:cubicBezTo>
                  <a:cubicBezTo>
                    <a:pt x="47" y="29"/>
                    <a:pt x="47" y="29"/>
                    <a:pt x="47" y="29"/>
                  </a:cubicBezTo>
                  <a:cubicBezTo>
                    <a:pt x="46" y="29"/>
                    <a:pt x="46" y="29"/>
                    <a:pt x="46" y="29"/>
                  </a:cubicBezTo>
                  <a:cubicBezTo>
                    <a:pt x="43" y="30"/>
                    <a:pt x="41" y="32"/>
                    <a:pt x="39" y="34"/>
                  </a:cubicBezTo>
                  <a:cubicBezTo>
                    <a:pt x="38" y="35"/>
                    <a:pt x="38" y="35"/>
                    <a:pt x="38" y="35"/>
                  </a:cubicBezTo>
                  <a:cubicBezTo>
                    <a:pt x="24" y="20"/>
                    <a:pt x="24" y="20"/>
                    <a:pt x="24" y="20"/>
                  </a:cubicBezTo>
                  <a:lnTo>
                    <a:pt x="25" y="19"/>
                  </a:lnTo>
                  <a:close/>
                  <a:moveTo>
                    <a:pt x="11" y="38"/>
                  </a:moveTo>
                  <a:cubicBezTo>
                    <a:pt x="13" y="33"/>
                    <a:pt x="16" y="29"/>
                    <a:pt x="19" y="25"/>
                  </a:cubicBezTo>
                  <a:cubicBezTo>
                    <a:pt x="20" y="24"/>
                    <a:pt x="20" y="24"/>
                    <a:pt x="20" y="24"/>
                  </a:cubicBezTo>
                  <a:cubicBezTo>
                    <a:pt x="35" y="38"/>
                    <a:pt x="35" y="38"/>
                    <a:pt x="35" y="38"/>
                  </a:cubicBezTo>
                  <a:cubicBezTo>
                    <a:pt x="34" y="39"/>
                    <a:pt x="34" y="39"/>
                    <a:pt x="34" y="39"/>
                  </a:cubicBezTo>
                  <a:cubicBezTo>
                    <a:pt x="32" y="41"/>
                    <a:pt x="30" y="43"/>
                    <a:pt x="29" y="46"/>
                  </a:cubicBezTo>
                  <a:cubicBezTo>
                    <a:pt x="28" y="47"/>
                    <a:pt x="28" y="47"/>
                    <a:pt x="28" y="47"/>
                  </a:cubicBezTo>
                  <a:cubicBezTo>
                    <a:pt x="10" y="39"/>
                    <a:pt x="10" y="39"/>
                    <a:pt x="10" y="39"/>
                  </a:cubicBezTo>
                  <a:lnTo>
                    <a:pt x="11" y="38"/>
                  </a:lnTo>
                  <a:close/>
                  <a:moveTo>
                    <a:pt x="8" y="84"/>
                  </a:moveTo>
                  <a:cubicBezTo>
                    <a:pt x="6" y="77"/>
                    <a:pt x="5" y="71"/>
                    <a:pt x="5" y="64"/>
                  </a:cubicBezTo>
                  <a:cubicBezTo>
                    <a:pt x="5" y="57"/>
                    <a:pt x="6" y="51"/>
                    <a:pt x="8" y="45"/>
                  </a:cubicBezTo>
                  <a:cubicBezTo>
                    <a:pt x="8" y="44"/>
                    <a:pt x="8" y="44"/>
                    <a:pt x="8" y="44"/>
                  </a:cubicBezTo>
                  <a:cubicBezTo>
                    <a:pt x="27" y="51"/>
                    <a:pt x="27" y="51"/>
                    <a:pt x="27" y="51"/>
                  </a:cubicBezTo>
                  <a:cubicBezTo>
                    <a:pt x="26" y="52"/>
                    <a:pt x="26" y="52"/>
                    <a:pt x="26" y="52"/>
                  </a:cubicBezTo>
                  <a:cubicBezTo>
                    <a:pt x="25" y="56"/>
                    <a:pt x="25" y="60"/>
                    <a:pt x="25" y="64"/>
                  </a:cubicBezTo>
                  <a:cubicBezTo>
                    <a:pt x="25" y="68"/>
                    <a:pt x="25" y="72"/>
                    <a:pt x="27" y="76"/>
                  </a:cubicBezTo>
                  <a:cubicBezTo>
                    <a:pt x="27" y="77"/>
                    <a:pt x="27" y="77"/>
                    <a:pt x="27" y="77"/>
                  </a:cubicBezTo>
                  <a:cubicBezTo>
                    <a:pt x="8" y="85"/>
                    <a:pt x="8" y="85"/>
                    <a:pt x="8" y="85"/>
                  </a:cubicBezTo>
                  <a:lnTo>
                    <a:pt x="8" y="84"/>
                  </a:lnTo>
                  <a:close/>
                  <a:moveTo>
                    <a:pt x="20" y="104"/>
                  </a:moveTo>
                  <a:cubicBezTo>
                    <a:pt x="16" y="100"/>
                    <a:pt x="13" y="95"/>
                    <a:pt x="11" y="91"/>
                  </a:cubicBezTo>
                  <a:cubicBezTo>
                    <a:pt x="10" y="89"/>
                    <a:pt x="10" y="89"/>
                    <a:pt x="10" y="89"/>
                  </a:cubicBezTo>
                  <a:cubicBezTo>
                    <a:pt x="29" y="81"/>
                    <a:pt x="29" y="81"/>
                    <a:pt x="29" y="81"/>
                  </a:cubicBezTo>
                  <a:cubicBezTo>
                    <a:pt x="29" y="83"/>
                    <a:pt x="29" y="83"/>
                    <a:pt x="29" y="83"/>
                  </a:cubicBezTo>
                  <a:cubicBezTo>
                    <a:pt x="31" y="85"/>
                    <a:pt x="32" y="87"/>
                    <a:pt x="34" y="89"/>
                  </a:cubicBezTo>
                  <a:cubicBezTo>
                    <a:pt x="35" y="90"/>
                    <a:pt x="35" y="90"/>
                    <a:pt x="35" y="90"/>
                  </a:cubicBezTo>
                  <a:cubicBezTo>
                    <a:pt x="21" y="105"/>
                    <a:pt x="21" y="105"/>
                    <a:pt x="21" y="105"/>
                  </a:cubicBezTo>
                  <a:lnTo>
                    <a:pt x="20" y="104"/>
                  </a:lnTo>
                  <a:close/>
                  <a:moveTo>
                    <a:pt x="38" y="118"/>
                  </a:moveTo>
                  <a:cubicBezTo>
                    <a:pt x="33" y="115"/>
                    <a:pt x="29" y="112"/>
                    <a:pt x="25" y="109"/>
                  </a:cubicBezTo>
                  <a:cubicBezTo>
                    <a:pt x="24" y="108"/>
                    <a:pt x="24" y="108"/>
                    <a:pt x="24" y="108"/>
                  </a:cubicBezTo>
                  <a:cubicBezTo>
                    <a:pt x="38" y="94"/>
                    <a:pt x="38" y="94"/>
                    <a:pt x="38" y="94"/>
                  </a:cubicBezTo>
                  <a:cubicBezTo>
                    <a:pt x="39" y="94"/>
                    <a:pt x="39" y="94"/>
                    <a:pt x="39" y="94"/>
                  </a:cubicBezTo>
                  <a:cubicBezTo>
                    <a:pt x="41" y="96"/>
                    <a:pt x="44" y="98"/>
                    <a:pt x="46" y="99"/>
                  </a:cubicBezTo>
                  <a:cubicBezTo>
                    <a:pt x="47" y="100"/>
                    <a:pt x="47" y="100"/>
                    <a:pt x="47" y="100"/>
                  </a:cubicBezTo>
                  <a:cubicBezTo>
                    <a:pt x="39" y="118"/>
                    <a:pt x="39" y="118"/>
                    <a:pt x="39" y="118"/>
                  </a:cubicBezTo>
                  <a:lnTo>
                    <a:pt x="38" y="118"/>
                  </a:lnTo>
                  <a:close/>
                  <a:moveTo>
                    <a:pt x="83" y="120"/>
                  </a:moveTo>
                  <a:cubicBezTo>
                    <a:pt x="77" y="122"/>
                    <a:pt x="71" y="123"/>
                    <a:pt x="64" y="123"/>
                  </a:cubicBezTo>
                  <a:cubicBezTo>
                    <a:pt x="58" y="123"/>
                    <a:pt x="51" y="122"/>
                    <a:pt x="45" y="120"/>
                  </a:cubicBezTo>
                  <a:cubicBezTo>
                    <a:pt x="44" y="120"/>
                    <a:pt x="44" y="120"/>
                    <a:pt x="44" y="120"/>
                  </a:cubicBezTo>
                  <a:cubicBezTo>
                    <a:pt x="51" y="101"/>
                    <a:pt x="51" y="101"/>
                    <a:pt x="51" y="101"/>
                  </a:cubicBezTo>
                  <a:cubicBezTo>
                    <a:pt x="53" y="102"/>
                    <a:pt x="53" y="102"/>
                    <a:pt x="53" y="102"/>
                  </a:cubicBezTo>
                  <a:cubicBezTo>
                    <a:pt x="60" y="104"/>
                    <a:pt x="68" y="104"/>
                    <a:pt x="76" y="102"/>
                  </a:cubicBezTo>
                  <a:cubicBezTo>
                    <a:pt x="77" y="101"/>
                    <a:pt x="77" y="101"/>
                    <a:pt x="77" y="101"/>
                  </a:cubicBezTo>
                  <a:cubicBezTo>
                    <a:pt x="85" y="120"/>
                    <a:pt x="85" y="120"/>
                    <a:pt x="85" y="120"/>
                  </a:cubicBezTo>
                  <a:lnTo>
                    <a:pt x="83" y="120"/>
                  </a:lnTo>
                  <a:close/>
                  <a:moveTo>
                    <a:pt x="103" y="109"/>
                  </a:moveTo>
                  <a:cubicBezTo>
                    <a:pt x="99" y="112"/>
                    <a:pt x="95" y="115"/>
                    <a:pt x="90" y="117"/>
                  </a:cubicBezTo>
                  <a:cubicBezTo>
                    <a:pt x="89" y="118"/>
                    <a:pt x="89" y="118"/>
                    <a:pt x="89" y="118"/>
                  </a:cubicBezTo>
                  <a:cubicBezTo>
                    <a:pt x="81" y="99"/>
                    <a:pt x="81" y="99"/>
                    <a:pt x="81" y="99"/>
                  </a:cubicBezTo>
                  <a:cubicBezTo>
                    <a:pt x="82" y="99"/>
                    <a:pt x="82" y="99"/>
                    <a:pt x="82" y="99"/>
                  </a:cubicBezTo>
                  <a:cubicBezTo>
                    <a:pt x="85" y="98"/>
                    <a:pt x="87" y="96"/>
                    <a:pt x="89" y="94"/>
                  </a:cubicBezTo>
                  <a:cubicBezTo>
                    <a:pt x="90" y="93"/>
                    <a:pt x="90" y="93"/>
                    <a:pt x="90" y="93"/>
                  </a:cubicBezTo>
                  <a:cubicBezTo>
                    <a:pt x="104" y="108"/>
                    <a:pt x="104" y="108"/>
                    <a:pt x="104" y="108"/>
                  </a:cubicBezTo>
                  <a:lnTo>
                    <a:pt x="103" y="109"/>
                  </a:lnTo>
                  <a:close/>
                  <a:moveTo>
                    <a:pt x="117" y="90"/>
                  </a:moveTo>
                  <a:cubicBezTo>
                    <a:pt x="115" y="95"/>
                    <a:pt x="112" y="99"/>
                    <a:pt x="109" y="103"/>
                  </a:cubicBezTo>
                  <a:cubicBezTo>
                    <a:pt x="108" y="104"/>
                    <a:pt x="108" y="104"/>
                    <a:pt x="108" y="104"/>
                  </a:cubicBezTo>
                  <a:cubicBezTo>
                    <a:pt x="93" y="90"/>
                    <a:pt x="93" y="90"/>
                    <a:pt x="93" y="90"/>
                  </a:cubicBezTo>
                  <a:cubicBezTo>
                    <a:pt x="94" y="89"/>
                    <a:pt x="94" y="89"/>
                    <a:pt x="94" y="89"/>
                  </a:cubicBezTo>
                  <a:cubicBezTo>
                    <a:pt x="96" y="87"/>
                    <a:pt x="97" y="85"/>
                    <a:pt x="99" y="82"/>
                  </a:cubicBezTo>
                  <a:cubicBezTo>
                    <a:pt x="99" y="81"/>
                    <a:pt x="99" y="81"/>
                    <a:pt x="99" y="81"/>
                  </a:cubicBezTo>
                  <a:cubicBezTo>
                    <a:pt x="118" y="89"/>
                    <a:pt x="118" y="89"/>
                    <a:pt x="118" y="89"/>
                  </a:cubicBezTo>
                  <a:lnTo>
                    <a:pt x="117" y="90"/>
                  </a:lnTo>
                  <a:close/>
                  <a:moveTo>
                    <a:pt x="120" y="85"/>
                  </a:moveTo>
                  <a:cubicBezTo>
                    <a:pt x="101" y="77"/>
                    <a:pt x="101" y="77"/>
                    <a:pt x="101" y="77"/>
                  </a:cubicBezTo>
                  <a:cubicBezTo>
                    <a:pt x="102" y="76"/>
                    <a:pt x="102" y="76"/>
                    <a:pt x="102" y="76"/>
                  </a:cubicBezTo>
                  <a:cubicBezTo>
                    <a:pt x="103" y="72"/>
                    <a:pt x="103" y="68"/>
                    <a:pt x="103" y="64"/>
                  </a:cubicBezTo>
                  <a:cubicBezTo>
                    <a:pt x="103" y="60"/>
                    <a:pt x="103" y="56"/>
                    <a:pt x="102" y="53"/>
                  </a:cubicBezTo>
                  <a:cubicBezTo>
                    <a:pt x="101" y="51"/>
                    <a:pt x="101" y="51"/>
                    <a:pt x="101" y="51"/>
                  </a:cubicBezTo>
                  <a:cubicBezTo>
                    <a:pt x="120" y="44"/>
                    <a:pt x="120" y="44"/>
                    <a:pt x="120" y="44"/>
                  </a:cubicBezTo>
                  <a:cubicBezTo>
                    <a:pt x="120" y="45"/>
                    <a:pt x="120" y="45"/>
                    <a:pt x="120" y="45"/>
                  </a:cubicBezTo>
                  <a:cubicBezTo>
                    <a:pt x="122" y="51"/>
                    <a:pt x="123" y="58"/>
                    <a:pt x="123" y="64"/>
                  </a:cubicBezTo>
                  <a:cubicBezTo>
                    <a:pt x="123" y="71"/>
                    <a:pt x="122" y="77"/>
                    <a:pt x="120" y="83"/>
                  </a:cubicBezTo>
                  <a:lnTo>
                    <a:pt x="120" y="8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2" name="Freeform 122"/>
            <p:cNvSpPr>
              <a:spLocks noEditPoints="1"/>
            </p:cNvSpPr>
            <p:nvPr/>
          </p:nvSpPr>
          <p:spPr bwMode="auto">
            <a:xfrm>
              <a:off x="7017" y="529"/>
              <a:ext cx="303" cy="232"/>
            </a:xfrm>
            <a:custGeom>
              <a:avLst/>
              <a:gdLst>
                <a:gd name="T0" fmla="*/ 128 w 128"/>
                <a:gd name="T1" fmla="*/ 2 h 98"/>
                <a:gd name="T2" fmla="*/ 126 w 128"/>
                <a:gd name="T3" fmla="*/ 0 h 98"/>
                <a:gd name="T4" fmla="*/ 2 w 128"/>
                <a:gd name="T5" fmla="*/ 0 h 98"/>
                <a:gd name="T6" fmla="*/ 0 w 128"/>
                <a:gd name="T7" fmla="*/ 2 h 98"/>
                <a:gd name="T8" fmla="*/ 0 w 128"/>
                <a:gd name="T9" fmla="*/ 35 h 98"/>
                <a:gd name="T10" fmla="*/ 64 w 128"/>
                <a:gd name="T11" fmla="*/ 98 h 98"/>
                <a:gd name="T12" fmla="*/ 128 w 128"/>
                <a:gd name="T13" fmla="*/ 35 h 98"/>
                <a:gd name="T14" fmla="*/ 128 w 128"/>
                <a:gd name="T15" fmla="*/ 2 h 98"/>
                <a:gd name="T16" fmla="*/ 48 w 128"/>
                <a:gd name="T17" fmla="*/ 92 h 98"/>
                <a:gd name="T18" fmla="*/ 41 w 128"/>
                <a:gd name="T19" fmla="*/ 89 h 98"/>
                <a:gd name="T20" fmla="*/ 22 w 128"/>
                <a:gd name="T21" fmla="*/ 77 h 98"/>
                <a:gd name="T22" fmla="*/ 9 w 128"/>
                <a:gd name="T23" fmla="*/ 58 h 98"/>
                <a:gd name="T24" fmla="*/ 5 w 128"/>
                <a:gd name="T25" fmla="*/ 44 h 98"/>
                <a:gd name="T26" fmla="*/ 5 w 128"/>
                <a:gd name="T27" fmla="*/ 42 h 98"/>
                <a:gd name="T28" fmla="*/ 7 w 128"/>
                <a:gd name="T29" fmla="*/ 43 h 98"/>
                <a:gd name="T30" fmla="*/ 14 w 128"/>
                <a:gd name="T31" fmla="*/ 45 h 98"/>
                <a:gd name="T32" fmla="*/ 33 w 128"/>
                <a:gd name="T33" fmla="*/ 58 h 98"/>
                <a:gd name="T34" fmla="*/ 46 w 128"/>
                <a:gd name="T35" fmla="*/ 77 h 98"/>
                <a:gd name="T36" fmla="*/ 50 w 128"/>
                <a:gd name="T37" fmla="*/ 90 h 98"/>
                <a:gd name="T38" fmla="*/ 50 w 128"/>
                <a:gd name="T39" fmla="*/ 92 h 98"/>
                <a:gd name="T40" fmla="*/ 48 w 128"/>
                <a:gd name="T41" fmla="*/ 92 h 98"/>
                <a:gd name="T42" fmla="*/ 123 w 128"/>
                <a:gd name="T43" fmla="*/ 44 h 98"/>
                <a:gd name="T44" fmla="*/ 119 w 128"/>
                <a:gd name="T45" fmla="*/ 58 h 98"/>
                <a:gd name="T46" fmla="*/ 106 w 128"/>
                <a:gd name="T47" fmla="*/ 77 h 98"/>
                <a:gd name="T48" fmla="*/ 87 w 128"/>
                <a:gd name="T49" fmla="*/ 89 h 98"/>
                <a:gd name="T50" fmla="*/ 80 w 128"/>
                <a:gd name="T51" fmla="*/ 92 h 98"/>
                <a:gd name="T52" fmla="*/ 78 w 128"/>
                <a:gd name="T53" fmla="*/ 92 h 98"/>
                <a:gd name="T54" fmla="*/ 78 w 128"/>
                <a:gd name="T55" fmla="*/ 90 h 98"/>
                <a:gd name="T56" fmla="*/ 82 w 128"/>
                <a:gd name="T57" fmla="*/ 77 h 98"/>
                <a:gd name="T58" fmla="*/ 95 w 128"/>
                <a:gd name="T59" fmla="*/ 58 h 98"/>
                <a:gd name="T60" fmla="*/ 114 w 128"/>
                <a:gd name="T61" fmla="*/ 45 h 98"/>
                <a:gd name="T62" fmla="*/ 121 w 128"/>
                <a:gd name="T63" fmla="*/ 43 h 98"/>
                <a:gd name="T64" fmla="*/ 123 w 128"/>
                <a:gd name="T65" fmla="*/ 42 h 98"/>
                <a:gd name="T66" fmla="*/ 123 w 128"/>
                <a:gd name="T67" fmla="*/ 44 h 98"/>
                <a:gd name="T68" fmla="*/ 123 w 128"/>
                <a:gd name="T69" fmla="*/ 18 h 98"/>
                <a:gd name="T70" fmla="*/ 96 w 128"/>
                <a:gd name="T71" fmla="*/ 18 h 98"/>
                <a:gd name="T72" fmla="*/ 94 w 128"/>
                <a:gd name="T73" fmla="*/ 20 h 98"/>
                <a:gd name="T74" fmla="*/ 96 w 128"/>
                <a:gd name="T75" fmla="*/ 23 h 98"/>
                <a:gd name="T76" fmla="*/ 123 w 128"/>
                <a:gd name="T77" fmla="*/ 23 h 98"/>
                <a:gd name="T78" fmla="*/ 123 w 128"/>
                <a:gd name="T79" fmla="*/ 37 h 98"/>
                <a:gd name="T80" fmla="*/ 122 w 128"/>
                <a:gd name="T81" fmla="*/ 38 h 98"/>
                <a:gd name="T82" fmla="*/ 74 w 128"/>
                <a:gd name="T83" fmla="*/ 92 h 98"/>
                <a:gd name="T84" fmla="*/ 73 w 128"/>
                <a:gd name="T85" fmla="*/ 93 h 98"/>
                <a:gd name="T86" fmla="*/ 72 w 128"/>
                <a:gd name="T87" fmla="*/ 93 h 98"/>
                <a:gd name="T88" fmla="*/ 64 w 128"/>
                <a:gd name="T89" fmla="*/ 94 h 98"/>
                <a:gd name="T90" fmla="*/ 56 w 128"/>
                <a:gd name="T91" fmla="*/ 93 h 98"/>
                <a:gd name="T92" fmla="*/ 55 w 128"/>
                <a:gd name="T93" fmla="*/ 93 h 98"/>
                <a:gd name="T94" fmla="*/ 55 w 128"/>
                <a:gd name="T95" fmla="*/ 92 h 98"/>
                <a:gd name="T96" fmla="*/ 6 w 128"/>
                <a:gd name="T97" fmla="*/ 38 h 98"/>
                <a:gd name="T98" fmla="*/ 5 w 128"/>
                <a:gd name="T99" fmla="*/ 37 h 98"/>
                <a:gd name="T100" fmla="*/ 5 w 128"/>
                <a:gd name="T101" fmla="*/ 35 h 98"/>
                <a:gd name="T102" fmla="*/ 5 w 128"/>
                <a:gd name="T103" fmla="*/ 23 h 98"/>
                <a:gd name="T104" fmla="*/ 32 w 128"/>
                <a:gd name="T105" fmla="*/ 23 h 98"/>
                <a:gd name="T106" fmla="*/ 34 w 128"/>
                <a:gd name="T107" fmla="*/ 20 h 98"/>
                <a:gd name="T108" fmla="*/ 32 w 128"/>
                <a:gd name="T109" fmla="*/ 18 h 98"/>
                <a:gd name="T110" fmla="*/ 5 w 128"/>
                <a:gd name="T111" fmla="*/ 18 h 98"/>
                <a:gd name="T112" fmla="*/ 5 w 128"/>
                <a:gd name="T113" fmla="*/ 4 h 98"/>
                <a:gd name="T114" fmla="*/ 123 w 128"/>
                <a:gd name="T115" fmla="*/ 4 h 98"/>
                <a:gd name="T116" fmla="*/ 123 w 128"/>
                <a:gd name="T117" fmla="*/ 1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98">
                  <a:moveTo>
                    <a:pt x="128" y="2"/>
                  </a:moveTo>
                  <a:cubicBezTo>
                    <a:pt x="128" y="1"/>
                    <a:pt x="127" y="0"/>
                    <a:pt x="126" y="0"/>
                  </a:cubicBezTo>
                  <a:cubicBezTo>
                    <a:pt x="2" y="0"/>
                    <a:pt x="2" y="0"/>
                    <a:pt x="2" y="0"/>
                  </a:cubicBezTo>
                  <a:cubicBezTo>
                    <a:pt x="1" y="0"/>
                    <a:pt x="0" y="1"/>
                    <a:pt x="0" y="2"/>
                  </a:cubicBezTo>
                  <a:cubicBezTo>
                    <a:pt x="0" y="35"/>
                    <a:pt x="0" y="35"/>
                    <a:pt x="0" y="35"/>
                  </a:cubicBezTo>
                  <a:cubicBezTo>
                    <a:pt x="0" y="70"/>
                    <a:pt x="29" y="98"/>
                    <a:pt x="64" y="98"/>
                  </a:cubicBezTo>
                  <a:cubicBezTo>
                    <a:pt x="99" y="98"/>
                    <a:pt x="128" y="70"/>
                    <a:pt x="128" y="35"/>
                  </a:cubicBezTo>
                  <a:lnTo>
                    <a:pt x="128" y="2"/>
                  </a:lnTo>
                  <a:close/>
                  <a:moveTo>
                    <a:pt x="48" y="92"/>
                  </a:moveTo>
                  <a:cubicBezTo>
                    <a:pt x="46" y="91"/>
                    <a:pt x="43" y="90"/>
                    <a:pt x="41" y="89"/>
                  </a:cubicBezTo>
                  <a:cubicBezTo>
                    <a:pt x="34" y="86"/>
                    <a:pt x="28" y="82"/>
                    <a:pt x="22" y="77"/>
                  </a:cubicBezTo>
                  <a:cubicBezTo>
                    <a:pt x="17" y="71"/>
                    <a:pt x="12" y="65"/>
                    <a:pt x="9" y="58"/>
                  </a:cubicBezTo>
                  <a:cubicBezTo>
                    <a:pt x="8" y="54"/>
                    <a:pt x="6" y="49"/>
                    <a:pt x="5" y="44"/>
                  </a:cubicBezTo>
                  <a:cubicBezTo>
                    <a:pt x="5" y="42"/>
                    <a:pt x="5" y="42"/>
                    <a:pt x="5" y="42"/>
                  </a:cubicBezTo>
                  <a:cubicBezTo>
                    <a:pt x="7" y="43"/>
                    <a:pt x="7" y="43"/>
                    <a:pt x="7" y="43"/>
                  </a:cubicBezTo>
                  <a:cubicBezTo>
                    <a:pt x="10" y="43"/>
                    <a:pt x="12" y="44"/>
                    <a:pt x="14" y="45"/>
                  </a:cubicBezTo>
                  <a:cubicBezTo>
                    <a:pt x="21" y="48"/>
                    <a:pt x="28" y="52"/>
                    <a:pt x="33" y="58"/>
                  </a:cubicBezTo>
                  <a:cubicBezTo>
                    <a:pt x="38" y="63"/>
                    <a:pt x="43" y="70"/>
                    <a:pt x="46" y="77"/>
                  </a:cubicBezTo>
                  <a:cubicBezTo>
                    <a:pt x="48" y="81"/>
                    <a:pt x="49" y="85"/>
                    <a:pt x="50" y="90"/>
                  </a:cubicBezTo>
                  <a:cubicBezTo>
                    <a:pt x="50" y="92"/>
                    <a:pt x="50" y="92"/>
                    <a:pt x="50" y="92"/>
                  </a:cubicBezTo>
                  <a:lnTo>
                    <a:pt x="48" y="92"/>
                  </a:lnTo>
                  <a:close/>
                  <a:moveTo>
                    <a:pt x="123" y="44"/>
                  </a:moveTo>
                  <a:cubicBezTo>
                    <a:pt x="122" y="49"/>
                    <a:pt x="120" y="54"/>
                    <a:pt x="119" y="58"/>
                  </a:cubicBezTo>
                  <a:cubicBezTo>
                    <a:pt x="116" y="65"/>
                    <a:pt x="111" y="71"/>
                    <a:pt x="106" y="77"/>
                  </a:cubicBezTo>
                  <a:cubicBezTo>
                    <a:pt x="100" y="82"/>
                    <a:pt x="94" y="86"/>
                    <a:pt x="87" y="89"/>
                  </a:cubicBezTo>
                  <a:cubicBezTo>
                    <a:pt x="85" y="90"/>
                    <a:pt x="82" y="91"/>
                    <a:pt x="80" y="92"/>
                  </a:cubicBezTo>
                  <a:cubicBezTo>
                    <a:pt x="78" y="92"/>
                    <a:pt x="78" y="92"/>
                    <a:pt x="78" y="92"/>
                  </a:cubicBezTo>
                  <a:cubicBezTo>
                    <a:pt x="78" y="90"/>
                    <a:pt x="78" y="90"/>
                    <a:pt x="78" y="90"/>
                  </a:cubicBezTo>
                  <a:cubicBezTo>
                    <a:pt x="79" y="85"/>
                    <a:pt x="80" y="81"/>
                    <a:pt x="82" y="77"/>
                  </a:cubicBezTo>
                  <a:cubicBezTo>
                    <a:pt x="85" y="70"/>
                    <a:pt x="90" y="63"/>
                    <a:pt x="95" y="58"/>
                  </a:cubicBezTo>
                  <a:cubicBezTo>
                    <a:pt x="100" y="52"/>
                    <a:pt x="107" y="48"/>
                    <a:pt x="114" y="45"/>
                  </a:cubicBezTo>
                  <a:cubicBezTo>
                    <a:pt x="116" y="44"/>
                    <a:pt x="118" y="43"/>
                    <a:pt x="121" y="43"/>
                  </a:cubicBezTo>
                  <a:cubicBezTo>
                    <a:pt x="123" y="42"/>
                    <a:pt x="123" y="42"/>
                    <a:pt x="123" y="42"/>
                  </a:cubicBezTo>
                  <a:lnTo>
                    <a:pt x="123" y="44"/>
                  </a:lnTo>
                  <a:close/>
                  <a:moveTo>
                    <a:pt x="123" y="18"/>
                  </a:moveTo>
                  <a:cubicBezTo>
                    <a:pt x="96" y="18"/>
                    <a:pt x="96" y="18"/>
                    <a:pt x="96" y="18"/>
                  </a:cubicBezTo>
                  <a:cubicBezTo>
                    <a:pt x="95" y="18"/>
                    <a:pt x="94" y="19"/>
                    <a:pt x="94" y="20"/>
                  </a:cubicBezTo>
                  <a:cubicBezTo>
                    <a:pt x="94" y="22"/>
                    <a:pt x="95" y="23"/>
                    <a:pt x="96" y="23"/>
                  </a:cubicBezTo>
                  <a:cubicBezTo>
                    <a:pt x="123" y="23"/>
                    <a:pt x="123" y="23"/>
                    <a:pt x="123" y="23"/>
                  </a:cubicBezTo>
                  <a:cubicBezTo>
                    <a:pt x="123" y="37"/>
                    <a:pt x="123" y="37"/>
                    <a:pt x="123" y="37"/>
                  </a:cubicBezTo>
                  <a:cubicBezTo>
                    <a:pt x="122" y="38"/>
                    <a:pt x="122" y="38"/>
                    <a:pt x="122" y="38"/>
                  </a:cubicBezTo>
                  <a:cubicBezTo>
                    <a:pt x="96" y="44"/>
                    <a:pt x="77" y="66"/>
                    <a:pt x="74" y="92"/>
                  </a:cubicBezTo>
                  <a:cubicBezTo>
                    <a:pt x="73" y="93"/>
                    <a:pt x="73" y="93"/>
                    <a:pt x="73" y="93"/>
                  </a:cubicBezTo>
                  <a:cubicBezTo>
                    <a:pt x="72" y="93"/>
                    <a:pt x="72" y="93"/>
                    <a:pt x="72" y="93"/>
                  </a:cubicBezTo>
                  <a:cubicBezTo>
                    <a:pt x="70" y="94"/>
                    <a:pt x="67" y="94"/>
                    <a:pt x="64" y="94"/>
                  </a:cubicBezTo>
                  <a:cubicBezTo>
                    <a:pt x="61" y="94"/>
                    <a:pt x="58" y="94"/>
                    <a:pt x="56" y="93"/>
                  </a:cubicBezTo>
                  <a:cubicBezTo>
                    <a:pt x="55" y="93"/>
                    <a:pt x="55" y="93"/>
                    <a:pt x="55" y="93"/>
                  </a:cubicBezTo>
                  <a:cubicBezTo>
                    <a:pt x="55" y="92"/>
                    <a:pt x="55" y="92"/>
                    <a:pt x="55" y="92"/>
                  </a:cubicBezTo>
                  <a:cubicBezTo>
                    <a:pt x="51" y="66"/>
                    <a:pt x="32" y="44"/>
                    <a:pt x="6" y="38"/>
                  </a:cubicBezTo>
                  <a:cubicBezTo>
                    <a:pt x="5" y="37"/>
                    <a:pt x="5" y="37"/>
                    <a:pt x="5" y="37"/>
                  </a:cubicBezTo>
                  <a:cubicBezTo>
                    <a:pt x="5" y="35"/>
                    <a:pt x="5" y="35"/>
                    <a:pt x="5" y="35"/>
                  </a:cubicBezTo>
                  <a:cubicBezTo>
                    <a:pt x="5" y="23"/>
                    <a:pt x="5" y="23"/>
                    <a:pt x="5" y="23"/>
                  </a:cubicBezTo>
                  <a:cubicBezTo>
                    <a:pt x="32" y="23"/>
                    <a:pt x="32" y="23"/>
                    <a:pt x="32" y="23"/>
                  </a:cubicBezTo>
                  <a:cubicBezTo>
                    <a:pt x="33" y="23"/>
                    <a:pt x="34" y="22"/>
                    <a:pt x="34" y="20"/>
                  </a:cubicBezTo>
                  <a:cubicBezTo>
                    <a:pt x="34" y="19"/>
                    <a:pt x="33" y="18"/>
                    <a:pt x="32" y="18"/>
                  </a:cubicBezTo>
                  <a:cubicBezTo>
                    <a:pt x="5" y="18"/>
                    <a:pt x="5" y="18"/>
                    <a:pt x="5" y="18"/>
                  </a:cubicBezTo>
                  <a:cubicBezTo>
                    <a:pt x="5" y="4"/>
                    <a:pt x="5" y="4"/>
                    <a:pt x="5" y="4"/>
                  </a:cubicBezTo>
                  <a:cubicBezTo>
                    <a:pt x="123" y="4"/>
                    <a:pt x="123" y="4"/>
                    <a:pt x="123" y="4"/>
                  </a:cubicBezTo>
                  <a:lnTo>
                    <a:pt x="123"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3" name="Freeform 123"/>
            <p:cNvSpPr>
              <a:spLocks noEditPoints="1"/>
            </p:cNvSpPr>
            <p:nvPr/>
          </p:nvSpPr>
          <p:spPr bwMode="auto">
            <a:xfrm>
              <a:off x="6414" y="493"/>
              <a:ext cx="298" cy="303"/>
            </a:xfrm>
            <a:custGeom>
              <a:avLst/>
              <a:gdLst>
                <a:gd name="T0" fmla="*/ 126 w 126"/>
                <a:gd name="T1" fmla="*/ 31 h 128"/>
                <a:gd name="T2" fmla="*/ 126 w 126"/>
                <a:gd name="T3" fmla="*/ 29 h 128"/>
                <a:gd name="T4" fmla="*/ 97 w 126"/>
                <a:gd name="T5" fmla="*/ 1 h 128"/>
                <a:gd name="T6" fmla="*/ 96 w 126"/>
                <a:gd name="T7" fmla="*/ 0 h 128"/>
                <a:gd name="T8" fmla="*/ 82 w 126"/>
                <a:gd name="T9" fmla="*/ 0 h 128"/>
                <a:gd name="T10" fmla="*/ 80 w 126"/>
                <a:gd name="T11" fmla="*/ 2 h 128"/>
                <a:gd name="T12" fmla="*/ 63 w 126"/>
                <a:gd name="T13" fmla="*/ 19 h 128"/>
                <a:gd name="T14" fmla="*/ 46 w 126"/>
                <a:gd name="T15" fmla="*/ 3 h 128"/>
                <a:gd name="T16" fmla="*/ 46 w 126"/>
                <a:gd name="T17" fmla="*/ 2 h 128"/>
                <a:gd name="T18" fmla="*/ 44 w 126"/>
                <a:gd name="T19" fmla="*/ 0 h 128"/>
                <a:gd name="T20" fmla="*/ 30 w 126"/>
                <a:gd name="T21" fmla="*/ 0 h 128"/>
                <a:gd name="T22" fmla="*/ 29 w 126"/>
                <a:gd name="T23" fmla="*/ 1 h 128"/>
                <a:gd name="T24" fmla="*/ 0 w 126"/>
                <a:gd name="T25" fmla="*/ 29 h 128"/>
                <a:gd name="T26" fmla="*/ 0 w 126"/>
                <a:gd name="T27" fmla="*/ 31 h 128"/>
                <a:gd name="T28" fmla="*/ 0 w 126"/>
                <a:gd name="T29" fmla="*/ 33 h 128"/>
                <a:gd name="T30" fmla="*/ 20 w 126"/>
                <a:gd name="T31" fmla="*/ 53 h 128"/>
                <a:gd name="T32" fmla="*/ 23 w 126"/>
                <a:gd name="T33" fmla="*/ 53 h 128"/>
                <a:gd name="T34" fmla="*/ 25 w 126"/>
                <a:gd name="T35" fmla="*/ 52 h 128"/>
                <a:gd name="T36" fmla="*/ 23 w 126"/>
                <a:gd name="T37" fmla="*/ 97 h 128"/>
                <a:gd name="T38" fmla="*/ 24 w 126"/>
                <a:gd name="T39" fmla="*/ 99 h 128"/>
                <a:gd name="T40" fmla="*/ 48 w 126"/>
                <a:gd name="T41" fmla="*/ 127 h 128"/>
                <a:gd name="T42" fmla="*/ 49 w 126"/>
                <a:gd name="T43" fmla="*/ 128 h 128"/>
                <a:gd name="T44" fmla="*/ 77 w 126"/>
                <a:gd name="T45" fmla="*/ 128 h 128"/>
                <a:gd name="T46" fmla="*/ 78 w 126"/>
                <a:gd name="T47" fmla="*/ 127 h 128"/>
                <a:gd name="T48" fmla="*/ 102 w 126"/>
                <a:gd name="T49" fmla="*/ 99 h 128"/>
                <a:gd name="T50" fmla="*/ 103 w 126"/>
                <a:gd name="T51" fmla="*/ 97 h 128"/>
                <a:gd name="T52" fmla="*/ 101 w 126"/>
                <a:gd name="T53" fmla="*/ 52 h 128"/>
                <a:gd name="T54" fmla="*/ 103 w 126"/>
                <a:gd name="T55" fmla="*/ 53 h 128"/>
                <a:gd name="T56" fmla="*/ 106 w 126"/>
                <a:gd name="T57" fmla="*/ 53 h 128"/>
                <a:gd name="T58" fmla="*/ 126 w 126"/>
                <a:gd name="T59" fmla="*/ 33 h 128"/>
                <a:gd name="T60" fmla="*/ 126 w 126"/>
                <a:gd name="T61" fmla="*/ 31 h 128"/>
                <a:gd name="T62" fmla="*/ 104 w 126"/>
                <a:gd name="T63" fmla="*/ 48 h 128"/>
                <a:gd name="T64" fmla="*/ 101 w 126"/>
                <a:gd name="T65" fmla="*/ 45 h 128"/>
                <a:gd name="T66" fmla="*/ 101 w 126"/>
                <a:gd name="T67" fmla="*/ 45 h 128"/>
                <a:gd name="T68" fmla="*/ 100 w 126"/>
                <a:gd name="T69" fmla="*/ 43 h 128"/>
                <a:gd name="T70" fmla="*/ 98 w 126"/>
                <a:gd name="T71" fmla="*/ 43 h 128"/>
                <a:gd name="T72" fmla="*/ 96 w 126"/>
                <a:gd name="T73" fmla="*/ 45 h 128"/>
                <a:gd name="T74" fmla="*/ 98 w 126"/>
                <a:gd name="T75" fmla="*/ 97 h 128"/>
                <a:gd name="T76" fmla="*/ 76 w 126"/>
                <a:gd name="T77" fmla="*/ 123 h 128"/>
                <a:gd name="T78" fmla="*/ 50 w 126"/>
                <a:gd name="T79" fmla="*/ 123 h 128"/>
                <a:gd name="T80" fmla="*/ 28 w 126"/>
                <a:gd name="T81" fmla="*/ 97 h 128"/>
                <a:gd name="T82" fmla="*/ 30 w 126"/>
                <a:gd name="T83" fmla="*/ 45 h 128"/>
                <a:gd name="T84" fmla="*/ 28 w 126"/>
                <a:gd name="T85" fmla="*/ 43 h 128"/>
                <a:gd name="T86" fmla="*/ 26 w 126"/>
                <a:gd name="T87" fmla="*/ 43 h 128"/>
                <a:gd name="T88" fmla="*/ 22 w 126"/>
                <a:gd name="T89" fmla="*/ 48 h 128"/>
                <a:gd name="T90" fmla="*/ 5 w 126"/>
                <a:gd name="T91" fmla="*/ 31 h 128"/>
                <a:gd name="T92" fmla="*/ 31 w 126"/>
                <a:gd name="T93" fmla="*/ 5 h 128"/>
                <a:gd name="T94" fmla="*/ 42 w 126"/>
                <a:gd name="T95" fmla="*/ 5 h 128"/>
                <a:gd name="T96" fmla="*/ 42 w 126"/>
                <a:gd name="T97" fmla="*/ 6 h 128"/>
                <a:gd name="T98" fmla="*/ 48 w 126"/>
                <a:gd name="T99" fmla="*/ 17 h 128"/>
                <a:gd name="T100" fmla="*/ 63 w 126"/>
                <a:gd name="T101" fmla="*/ 23 h 128"/>
                <a:gd name="T102" fmla="*/ 78 w 126"/>
                <a:gd name="T103" fmla="*/ 17 h 128"/>
                <a:gd name="T104" fmla="*/ 84 w 126"/>
                <a:gd name="T105" fmla="*/ 6 h 128"/>
                <a:gd name="T106" fmla="*/ 84 w 126"/>
                <a:gd name="T107" fmla="*/ 5 h 128"/>
                <a:gd name="T108" fmla="*/ 95 w 126"/>
                <a:gd name="T109" fmla="*/ 5 h 128"/>
                <a:gd name="T110" fmla="*/ 121 w 126"/>
                <a:gd name="T111" fmla="*/ 31 h 128"/>
                <a:gd name="T112" fmla="*/ 104 w 126"/>
                <a:gd name="T113"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6" h="128">
                  <a:moveTo>
                    <a:pt x="126" y="31"/>
                  </a:moveTo>
                  <a:cubicBezTo>
                    <a:pt x="126" y="30"/>
                    <a:pt x="126" y="30"/>
                    <a:pt x="126" y="29"/>
                  </a:cubicBezTo>
                  <a:cubicBezTo>
                    <a:pt x="97" y="1"/>
                    <a:pt x="97" y="1"/>
                    <a:pt x="97" y="1"/>
                  </a:cubicBezTo>
                  <a:cubicBezTo>
                    <a:pt x="97" y="0"/>
                    <a:pt x="96" y="0"/>
                    <a:pt x="96" y="0"/>
                  </a:cubicBezTo>
                  <a:cubicBezTo>
                    <a:pt x="82" y="0"/>
                    <a:pt x="82" y="0"/>
                    <a:pt x="82" y="0"/>
                  </a:cubicBezTo>
                  <a:cubicBezTo>
                    <a:pt x="81" y="0"/>
                    <a:pt x="80" y="1"/>
                    <a:pt x="80" y="2"/>
                  </a:cubicBezTo>
                  <a:cubicBezTo>
                    <a:pt x="80" y="11"/>
                    <a:pt x="72" y="19"/>
                    <a:pt x="63" y="19"/>
                  </a:cubicBezTo>
                  <a:cubicBezTo>
                    <a:pt x="54" y="19"/>
                    <a:pt x="47" y="12"/>
                    <a:pt x="46" y="3"/>
                  </a:cubicBezTo>
                  <a:cubicBezTo>
                    <a:pt x="46" y="2"/>
                    <a:pt x="46" y="2"/>
                    <a:pt x="46" y="2"/>
                  </a:cubicBezTo>
                  <a:cubicBezTo>
                    <a:pt x="46" y="1"/>
                    <a:pt x="45" y="0"/>
                    <a:pt x="44" y="0"/>
                  </a:cubicBezTo>
                  <a:cubicBezTo>
                    <a:pt x="30" y="0"/>
                    <a:pt x="30" y="0"/>
                    <a:pt x="30" y="0"/>
                  </a:cubicBezTo>
                  <a:cubicBezTo>
                    <a:pt x="30" y="0"/>
                    <a:pt x="29" y="0"/>
                    <a:pt x="29" y="1"/>
                  </a:cubicBezTo>
                  <a:cubicBezTo>
                    <a:pt x="0" y="29"/>
                    <a:pt x="0" y="29"/>
                    <a:pt x="0" y="29"/>
                  </a:cubicBezTo>
                  <a:cubicBezTo>
                    <a:pt x="0" y="30"/>
                    <a:pt x="0" y="30"/>
                    <a:pt x="0" y="31"/>
                  </a:cubicBezTo>
                  <a:cubicBezTo>
                    <a:pt x="0" y="32"/>
                    <a:pt x="0" y="32"/>
                    <a:pt x="0" y="33"/>
                  </a:cubicBezTo>
                  <a:cubicBezTo>
                    <a:pt x="20" y="53"/>
                    <a:pt x="20" y="53"/>
                    <a:pt x="20" y="53"/>
                  </a:cubicBezTo>
                  <a:cubicBezTo>
                    <a:pt x="21" y="53"/>
                    <a:pt x="22" y="54"/>
                    <a:pt x="23" y="53"/>
                  </a:cubicBezTo>
                  <a:cubicBezTo>
                    <a:pt x="25" y="52"/>
                    <a:pt x="25" y="52"/>
                    <a:pt x="25" y="52"/>
                  </a:cubicBezTo>
                  <a:cubicBezTo>
                    <a:pt x="23" y="97"/>
                    <a:pt x="23" y="97"/>
                    <a:pt x="23" y="97"/>
                  </a:cubicBezTo>
                  <a:cubicBezTo>
                    <a:pt x="23" y="98"/>
                    <a:pt x="24" y="98"/>
                    <a:pt x="24" y="99"/>
                  </a:cubicBezTo>
                  <a:cubicBezTo>
                    <a:pt x="48" y="127"/>
                    <a:pt x="48" y="127"/>
                    <a:pt x="48" y="127"/>
                  </a:cubicBezTo>
                  <a:cubicBezTo>
                    <a:pt x="48" y="128"/>
                    <a:pt x="49" y="128"/>
                    <a:pt x="49" y="128"/>
                  </a:cubicBezTo>
                  <a:cubicBezTo>
                    <a:pt x="77" y="128"/>
                    <a:pt x="77" y="128"/>
                    <a:pt x="77" y="128"/>
                  </a:cubicBezTo>
                  <a:cubicBezTo>
                    <a:pt x="77" y="128"/>
                    <a:pt x="78" y="128"/>
                    <a:pt x="78" y="127"/>
                  </a:cubicBezTo>
                  <a:cubicBezTo>
                    <a:pt x="102" y="99"/>
                    <a:pt x="102" y="99"/>
                    <a:pt x="102" y="99"/>
                  </a:cubicBezTo>
                  <a:cubicBezTo>
                    <a:pt x="102" y="98"/>
                    <a:pt x="103" y="98"/>
                    <a:pt x="103" y="97"/>
                  </a:cubicBezTo>
                  <a:cubicBezTo>
                    <a:pt x="101" y="52"/>
                    <a:pt x="101" y="52"/>
                    <a:pt x="101" y="52"/>
                  </a:cubicBezTo>
                  <a:cubicBezTo>
                    <a:pt x="103" y="53"/>
                    <a:pt x="103" y="53"/>
                    <a:pt x="103" y="53"/>
                  </a:cubicBezTo>
                  <a:cubicBezTo>
                    <a:pt x="104" y="54"/>
                    <a:pt x="105" y="53"/>
                    <a:pt x="106" y="53"/>
                  </a:cubicBezTo>
                  <a:cubicBezTo>
                    <a:pt x="126" y="33"/>
                    <a:pt x="126" y="33"/>
                    <a:pt x="126" y="33"/>
                  </a:cubicBezTo>
                  <a:cubicBezTo>
                    <a:pt x="126" y="32"/>
                    <a:pt x="126" y="32"/>
                    <a:pt x="126" y="31"/>
                  </a:cubicBezTo>
                  <a:close/>
                  <a:moveTo>
                    <a:pt x="104" y="48"/>
                  </a:moveTo>
                  <a:cubicBezTo>
                    <a:pt x="101" y="45"/>
                    <a:pt x="101" y="45"/>
                    <a:pt x="101" y="45"/>
                  </a:cubicBezTo>
                  <a:cubicBezTo>
                    <a:pt x="101" y="45"/>
                    <a:pt x="101" y="45"/>
                    <a:pt x="101" y="45"/>
                  </a:cubicBezTo>
                  <a:cubicBezTo>
                    <a:pt x="100" y="43"/>
                    <a:pt x="100" y="43"/>
                    <a:pt x="100" y="43"/>
                  </a:cubicBezTo>
                  <a:cubicBezTo>
                    <a:pt x="99" y="43"/>
                    <a:pt x="99" y="43"/>
                    <a:pt x="98" y="43"/>
                  </a:cubicBezTo>
                  <a:cubicBezTo>
                    <a:pt x="97" y="43"/>
                    <a:pt x="96" y="44"/>
                    <a:pt x="96" y="45"/>
                  </a:cubicBezTo>
                  <a:cubicBezTo>
                    <a:pt x="98" y="97"/>
                    <a:pt x="98" y="97"/>
                    <a:pt x="98" y="97"/>
                  </a:cubicBezTo>
                  <a:cubicBezTo>
                    <a:pt x="76" y="123"/>
                    <a:pt x="76" y="123"/>
                    <a:pt x="76" y="123"/>
                  </a:cubicBezTo>
                  <a:cubicBezTo>
                    <a:pt x="50" y="123"/>
                    <a:pt x="50" y="123"/>
                    <a:pt x="50" y="123"/>
                  </a:cubicBezTo>
                  <a:cubicBezTo>
                    <a:pt x="28" y="97"/>
                    <a:pt x="28" y="97"/>
                    <a:pt x="28" y="97"/>
                  </a:cubicBezTo>
                  <a:cubicBezTo>
                    <a:pt x="30" y="45"/>
                    <a:pt x="30" y="45"/>
                    <a:pt x="30" y="45"/>
                  </a:cubicBezTo>
                  <a:cubicBezTo>
                    <a:pt x="30" y="44"/>
                    <a:pt x="29" y="43"/>
                    <a:pt x="28" y="43"/>
                  </a:cubicBezTo>
                  <a:cubicBezTo>
                    <a:pt x="27" y="43"/>
                    <a:pt x="27" y="43"/>
                    <a:pt x="26" y="43"/>
                  </a:cubicBezTo>
                  <a:cubicBezTo>
                    <a:pt x="22" y="48"/>
                    <a:pt x="22" y="48"/>
                    <a:pt x="22" y="48"/>
                  </a:cubicBezTo>
                  <a:cubicBezTo>
                    <a:pt x="5" y="31"/>
                    <a:pt x="5" y="31"/>
                    <a:pt x="5" y="31"/>
                  </a:cubicBezTo>
                  <a:cubicBezTo>
                    <a:pt x="31" y="5"/>
                    <a:pt x="31" y="5"/>
                    <a:pt x="31" y="5"/>
                  </a:cubicBezTo>
                  <a:cubicBezTo>
                    <a:pt x="42" y="5"/>
                    <a:pt x="42" y="5"/>
                    <a:pt x="42" y="5"/>
                  </a:cubicBezTo>
                  <a:cubicBezTo>
                    <a:pt x="42" y="6"/>
                    <a:pt x="42" y="6"/>
                    <a:pt x="42" y="6"/>
                  </a:cubicBezTo>
                  <a:cubicBezTo>
                    <a:pt x="43" y="10"/>
                    <a:pt x="45" y="14"/>
                    <a:pt x="48" y="17"/>
                  </a:cubicBezTo>
                  <a:cubicBezTo>
                    <a:pt x="52" y="21"/>
                    <a:pt x="57" y="23"/>
                    <a:pt x="63" y="23"/>
                  </a:cubicBezTo>
                  <a:cubicBezTo>
                    <a:pt x="69" y="23"/>
                    <a:pt x="74" y="21"/>
                    <a:pt x="78" y="17"/>
                  </a:cubicBezTo>
                  <a:cubicBezTo>
                    <a:pt x="81" y="14"/>
                    <a:pt x="83" y="10"/>
                    <a:pt x="84" y="6"/>
                  </a:cubicBezTo>
                  <a:cubicBezTo>
                    <a:pt x="84" y="5"/>
                    <a:pt x="84" y="5"/>
                    <a:pt x="84" y="5"/>
                  </a:cubicBezTo>
                  <a:cubicBezTo>
                    <a:pt x="95" y="5"/>
                    <a:pt x="95" y="5"/>
                    <a:pt x="95" y="5"/>
                  </a:cubicBezTo>
                  <a:cubicBezTo>
                    <a:pt x="121" y="31"/>
                    <a:pt x="121" y="31"/>
                    <a:pt x="121" y="31"/>
                  </a:cubicBezTo>
                  <a:lnTo>
                    <a:pt x="104"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4" name="Freeform 124"/>
            <p:cNvSpPr>
              <a:spLocks noEditPoints="1"/>
            </p:cNvSpPr>
            <p:nvPr/>
          </p:nvSpPr>
          <p:spPr bwMode="auto">
            <a:xfrm>
              <a:off x="5806" y="493"/>
              <a:ext cx="303" cy="303"/>
            </a:xfrm>
            <a:custGeom>
              <a:avLst/>
              <a:gdLst>
                <a:gd name="T0" fmla="*/ 126 w 128"/>
                <a:gd name="T1" fmla="*/ 29 h 128"/>
                <a:gd name="T2" fmla="*/ 113 w 128"/>
                <a:gd name="T3" fmla="*/ 29 h 128"/>
                <a:gd name="T4" fmla="*/ 113 w 128"/>
                <a:gd name="T5" fmla="*/ 28 h 128"/>
                <a:gd name="T6" fmla="*/ 102 w 128"/>
                <a:gd name="T7" fmla="*/ 9 h 128"/>
                <a:gd name="T8" fmla="*/ 79 w 128"/>
                <a:gd name="T9" fmla="*/ 0 h 128"/>
                <a:gd name="T10" fmla="*/ 54 w 128"/>
                <a:gd name="T11" fmla="*/ 10 h 128"/>
                <a:gd name="T12" fmla="*/ 43 w 128"/>
                <a:gd name="T13" fmla="*/ 35 h 128"/>
                <a:gd name="T14" fmla="*/ 47 w 128"/>
                <a:gd name="T15" fmla="*/ 51 h 128"/>
                <a:gd name="T16" fmla="*/ 53 w 128"/>
                <a:gd name="T17" fmla="*/ 60 h 128"/>
                <a:gd name="T18" fmla="*/ 55 w 128"/>
                <a:gd name="T19" fmla="*/ 62 h 128"/>
                <a:gd name="T20" fmla="*/ 53 w 128"/>
                <a:gd name="T21" fmla="*/ 62 h 128"/>
                <a:gd name="T22" fmla="*/ 42 w 128"/>
                <a:gd name="T23" fmla="*/ 64 h 128"/>
                <a:gd name="T24" fmla="*/ 23 w 128"/>
                <a:gd name="T25" fmla="*/ 58 h 128"/>
                <a:gd name="T26" fmla="*/ 4 w 128"/>
                <a:gd name="T27" fmla="*/ 39 h 128"/>
                <a:gd name="T28" fmla="*/ 2 w 128"/>
                <a:gd name="T29" fmla="*/ 38 h 128"/>
                <a:gd name="T30" fmla="*/ 0 w 128"/>
                <a:gd name="T31" fmla="*/ 41 h 128"/>
                <a:gd name="T32" fmla="*/ 0 w 128"/>
                <a:gd name="T33" fmla="*/ 94 h 128"/>
                <a:gd name="T34" fmla="*/ 11 w 128"/>
                <a:gd name="T35" fmla="*/ 118 h 128"/>
                <a:gd name="T36" fmla="*/ 35 w 128"/>
                <a:gd name="T37" fmla="*/ 128 h 128"/>
                <a:gd name="T38" fmla="*/ 84 w 128"/>
                <a:gd name="T39" fmla="*/ 128 h 128"/>
                <a:gd name="T40" fmla="*/ 109 w 128"/>
                <a:gd name="T41" fmla="*/ 118 h 128"/>
                <a:gd name="T42" fmla="*/ 120 w 128"/>
                <a:gd name="T43" fmla="*/ 93 h 128"/>
                <a:gd name="T44" fmla="*/ 104 w 128"/>
                <a:gd name="T45" fmla="*/ 63 h 128"/>
                <a:gd name="T46" fmla="*/ 102 w 128"/>
                <a:gd name="T47" fmla="*/ 62 h 128"/>
                <a:gd name="T48" fmla="*/ 103 w 128"/>
                <a:gd name="T49" fmla="*/ 61 h 128"/>
                <a:gd name="T50" fmla="*/ 110 w 128"/>
                <a:gd name="T51" fmla="*/ 53 h 128"/>
                <a:gd name="T52" fmla="*/ 110 w 128"/>
                <a:gd name="T53" fmla="*/ 52 h 128"/>
                <a:gd name="T54" fmla="*/ 111 w 128"/>
                <a:gd name="T55" fmla="*/ 52 h 128"/>
                <a:gd name="T56" fmla="*/ 122 w 128"/>
                <a:gd name="T57" fmla="*/ 45 h 128"/>
                <a:gd name="T58" fmla="*/ 128 w 128"/>
                <a:gd name="T59" fmla="*/ 31 h 128"/>
                <a:gd name="T60" fmla="*/ 126 w 128"/>
                <a:gd name="T61" fmla="*/ 29 h 128"/>
                <a:gd name="T62" fmla="*/ 123 w 128"/>
                <a:gd name="T63" fmla="*/ 35 h 128"/>
                <a:gd name="T64" fmla="*/ 108 w 128"/>
                <a:gd name="T65" fmla="*/ 48 h 128"/>
                <a:gd name="T66" fmla="*/ 107 w 128"/>
                <a:gd name="T67" fmla="*/ 48 h 128"/>
                <a:gd name="T68" fmla="*/ 106 w 128"/>
                <a:gd name="T69" fmla="*/ 49 h 128"/>
                <a:gd name="T70" fmla="*/ 97 w 128"/>
                <a:gd name="T71" fmla="*/ 60 h 128"/>
                <a:gd name="T72" fmla="*/ 97 w 128"/>
                <a:gd name="T73" fmla="*/ 60 h 128"/>
                <a:gd name="T74" fmla="*/ 97 w 128"/>
                <a:gd name="T75" fmla="*/ 61 h 128"/>
                <a:gd name="T76" fmla="*/ 96 w 128"/>
                <a:gd name="T77" fmla="*/ 62 h 128"/>
                <a:gd name="T78" fmla="*/ 97 w 128"/>
                <a:gd name="T79" fmla="*/ 65 h 128"/>
                <a:gd name="T80" fmla="*/ 115 w 128"/>
                <a:gd name="T81" fmla="*/ 93 h 128"/>
                <a:gd name="T82" fmla="*/ 84 w 128"/>
                <a:gd name="T83" fmla="*/ 123 h 128"/>
                <a:gd name="T84" fmla="*/ 35 w 128"/>
                <a:gd name="T85" fmla="*/ 123 h 128"/>
                <a:gd name="T86" fmla="*/ 5 w 128"/>
                <a:gd name="T87" fmla="*/ 93 h 128"/>
                <a:gd name="T88" fmla="*/ 5 w 128"/>
                <a:gd name="T89" fmla="*/ 46 h 128"/>
                <a:gd name="T90" fmla="*/ 20 w 128"/>
                <a:gd name="T91" fmla="*/ 61 h 128"/>
                <a:gd name="T92" fmla="*/ 42 w 128"/>
                <a:gd name="T93" fmla="*/ 69 h 128"/>
                <a:gd name="T94" fmla="*/ 60 w 128"/>
                <a:gd name="T95" fmla="*/ 64 h 128"/>
                <a:gd name="T96" fmla="*/ 61 w 128"/>
                <a:gd name="T97" fmla="*/ 62 h 128"/>
                <a:gd name="T98" fmla="*/ 60 w 128"/>
                <a:gd name="T99" fmla="*/ 60 h 128"/>
                <a:gd name="T100" fmla="*/ 48 w 128"/>
                <a:gd name="T101" fmla="*/ 35 h 128"/>
                <a:gd name="T102" fmla="*/ 79 w 128"/>
                <a:gd name="T103" fmla="*/ 5 h 128"/>
                <a:gd name="T104" fmla="*/ 109 w 128"/>
                <a:gd name="T105" fmla="*/ 31 h 128"/>
                <a:gd name="T106" fmla="*/ 109 w 128"/>
                <a:gd name="T107" fmla="*/ 33 h 128"/>
                <a:gd name="T108" fmla="*/ 123 w 128"/>
                <a:gd name="T109" fmla="*/ 33 h 128"/>
                <a:gd name="T110" fmla="*/ 123 w 128"/>
                <a:gd name="T111" fmla="*/ 3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8" h="128">
                  <a:moveTo>
                    <a:pt x="126" y="29"/>
                  </a:moveTo>
                  <a:cubicBezTo>
                    <a:pt x="113" y="29"/>
                    <a:pt x="113" y="29"/>
                    <a:pt x="113" y="29"/>
                  </a:cubicBezTo>
                  <a:cubicBezTo>
                    <a:pt x="113" y="28"/>
                    <a:pt x="113" y="28"/>
                    <a:pt x="113" y="28"/>
                  </a:cubicBezTo>
                  <a:cubicBezTo>
                    <a:pt x="112" y="20"/>
                    <a:pt x="108" y="14"/>
                    <a:pt x="102" y="9"/>
                  </a:cubicBezTo>
                  <a:cubicBezTo>
                    <a:pt x="96" y="3"/>
                    <a:pt x="87" y="0"/>
                    <a:pt x="79" y="0"/>
                  </a:cubicBezTo>
                  <a:cubicBezTo>
                    <a:pt x="69" y="0"/>
                    <a:pt x="60" y="4"/>
                    <a:pt x="54" y="10"/>
                  </a:cubicBezTo>
                  <a:cubicBezTo>
                    <a:pt x="47" y="17"/>
                    <a:pt x="43" y="26"/>
                    <a:pt x="43" y="35"/>
                  </a:cubicBezTo>
                  <a:cubicBezTo>
                    <a:pt x="43" y="41"/>
                    <a:pt x="45" y="47"/>
                    <a:pt x="47" y="51"/>
                  </a:cubicBezTo>
                  <a:cubicBezTo>
                    <a:pt x="49" y="55"/>
                    <a:pt x="51" y="58"/>
                    <a:pt x="53" y="60"/>
                  </a:cubicBezTo>
                  <a:cubicBezTo>
                    <a:pt x="55" y="62"/>
                    <a:pt x="55" y="62"/>
                    <a:pt x="55" y="62"/>
                  </a:cubicBezTo>
                  <a:cubicBezTo>
                    <a:pt x="53" y="62"/>
                    <a:pt x="53" y="62"/>
                    <a:pt x="53" y="62"/>
                  </a:cubicBezTo>
                  <a:cubicBezTo>
                    <a:pt x="49" y="64"/>
                    <a:pt x="46" y="64"/>
                    <a:pt x="42" y="64"/>
                  </a:cubicBezTo>
                  <a:cubicBezTo>
                    <a:pt x="35" y="64"/>
                    <a:pt x="28" y="62"/>
                    <a:pt x="23" y="58"/>
                  </a:cubicBezTo>
                  <a:cubicBezTo>
                    <a:pt x="4" y="39"/>
                    <a:pt x="4" y="39"/>
                    <a:pt x="4" y="39"/>
                  </a:cubicBezTo>
                  <a:cubicBezTo>
                    <a:pt x="3" y="39"/>
                    <a:pt x="3" y="38"/>
                    <a:pt x="2" y="38"/>
                  </a:cubicBezTo>
                  <a:cubicBezTo>
                    <a:pt x="1" y="38"/>
                    <a:pt x="0" y="39"/>
                    <a:pt x="0" y="41"/>
                  </a:cubicBezTo>
                  <a:cubicBezTo>
                    <a:pt x="0" y="94"/>
                    <a:pt x="0" y="94"/>
                    <a:pt x="0" y="94"/>
                  </a:cubicBezTo>
                  <a:cubicBezTo>
                    <a:pt x="0" y="103"/>
                    <a:pt x="4" y="111"/>
                    <a:pt x="11" y="118"/>
                  </a:cubicBezTo>
                  <a:cubicBezTo>
                    <a:pt x="17" y="124"/>
                    <a:pt x="26" y="128"/>
                    <a:pt x="35" y="128"/>
                  </a:cubicBezTo>
                  <a:cubicBezTo>
                    <a:pt x="84" y="128"/>
                    <a:pt x="84" y="128"/>
                    <a:pt x="84" y="128"/>
                  </a:cubicBezTo>
                  <a:cubicBezTo>
                    <a:pt x="94" y="128"/>
                    <a:pt x="103" y="124"/>
                    <a:pt x="109" y="118"/>
                  </a:cubicBezTo>
                  <a:cubicBezTo>
                    <a:pt x="116" y="111"/>
                    <a:pt x="120" y="102"/>
                    <a:pt x="120" y="93"/>
                  </a:cubicBezTo>
                  <a:cubicBezTo>
                    <a:pt x="120" y="81"/>
                    <a:pt x="114" y="69"/>
                    <a:pt x="104" y="63"/>
                  </a:cubicBezTo>
                  <a:cubicBezTo>
                    <a:pt x="102" y="62"/>
                    <a:pt x="102" y="62"/>
                    <a:pt x="102" y="62"/>
                  </a:cubicBezTo>
                  <a:cubicBezTo>
                    <a:pt x="103" y="61"/>
                    <a:pt x="103" y="61"/>
                    <a:pt x="103" y="61"/>
                  </a:cubicBezTo>
                  <a:cubicBezTo>
                    <a:pt x="106" y="58"/>
                    <a:pt x="108" y="56"/>
                    <a:pt x="110" y="53"/>
                  </a:cubicBezTo>
                  <a:cubicBezTo>
                    <a:pt x="110" y="52"/>
                    <a:pt x="110" y="52"/>
                    <a:pt x="110" y="52"/>
                  </a:cubicBezTo>
                  <a:cubicBezTo>
                    <a:pt x="111" y="52"/>
                    <a:pt x="111" y="52"/>
                    <a:pt x="111" y="52"/>
                  </a:cubicBezTo>
                  <a:cubicBezTo>
                    <a:pt x="115" y="51"/>
                    <a:pt x="119" y="49"/>
                    <a:pt x="122" y="45"/>
                  </a:cubicBezTo>
                  <a:cubicBezTo>
                    <a:pt x="126" y="42"/>
                    <a:pt x="128" y="36"/>
                    <a:pt x="128" y="31"/>
                  </a:cubicBezTo>
                  <a:cubicBezTo>
                    <a:pt x="128" y="30"/>
                    <a:pt x="127" y="29"/>
                    <a:pt x="126" y="29"/>
                  </a:cubicBezTo>
                  <a:close/>
                  <a:moveTo>
                    <a:pt x="123" y="35"/>
                  </a:moveTo>
                  <a:cubicBezTo>
                    <a:pt x="121" y="42"/>
                    <a:pt x="115" y="47"/>
                    <a:pt x="108" y="48"/>
                  </a:cubicBezTo>
                  <a:cubicBezTo>
                    <a:pt x="107" y="48"/>
                    <a:pt x="107" y="48"/>
                    <a:pt x="107" y="48"/>
                  </a:cubicBezTo>
                  <a:cubicBezTo>
                    <a:pt x="106" y="49"/>
                    <a:pt x="106" y="49"/>
                    <a:pt x="106" y="49"/>
                  </a:cubicBezTo>
                  <a:cubicBezTo>
                    <a:pt x="104" y="53"/>
                    <a:pt x="101" y="57"/>
                    <a:pt x="97" y="60"/>
                  </a:cubicBezTo>
                  <a:cubicBezTo>
                    <a:pt x="97" y="60"/>
                    <a:pt x="97" y="60"/>
                    <a:pt x="97" y="60"/>
                  </a:cubicBezTo>
                  <a:cubicBezTo>
                    <a:pt x="97" y="61"/>
                    <a:pt x="97" y="61"/>
                    <a:pt x="97" y="61"/>
                  </a:cubicBezTo>
                  <a:cubicBezTo>
                    <a:pt x="96" y="61"/>
                    <a:pt x="96" y="62"/>
                    <a:pt x="96" y="62"/>
                  </a:cubicBezTo>
                  <a:cubicBezTo>
                    <a:pt x="96" y="63"/>
                    <a:pt x="96" y="64"/>
                    <a:pt x="97" y="65"/>
                  </a:cubicBezTo>
                  <a:cubicBezTo>
                    <a:pt x="108" y="70"/>
                    <a:pt x="115" y="81"/>
                    <a:pt x="115" y="93"/>
                  </a:cubicBezTo>
                  <a:cubicBezTo>
                    <a:pt x="115" y="110"/>
                    <a:pt x="101" y="123"/>
                    <a:pt x="84" y="123"/>
                  </a:cubicBezTo>
                  <a:cubicBezTo>
                    <a:pt x="35" y="123"/>
                    <a:pt x="35" y="123"/>
                    <a:pt x="35" y="123"/>
                  </a:cubicBezTo>
                  <a:cubicBezTo>
                    <a:pt x="19" y="123"/>
                    <a:pt x="5" y="110"/>
                    <a:pt x="5" y="93"/>
                  </a:cubicBezTo>
                  <a:cubicBezTo>
                    <a:pt x="5" y="46"/>
                    <a:pt x="5" y="46"/>
                    <a:pt x="5" y="46"/>
                  </a:cubicBezTo>
                  <a:cubicBezTo>
                    <a:pt x="20" y="61"/>
                    <a:pt x="20" y="61"/>
                    <a:pt x="20" y="61"/>
                  </a:cubicBezTo>
                  <a:cubicBezTo>
                    <a:pt x="26" y="66"/>
                    <a:pt x="33" y="69"/>
                    <a:pt x="42" y="69"/>
                  </a:cubicBezTo>
                  <a:cubicBezTo>
                    <a:pt x="48" y="69"/>
                    <a:pt x="54" y="67"/>
                    <a:pt x="60" y="64"/>
                  </a:cubicBezTo>
                  <a:cubicBezTo>
                    <a:pt x="61" y="64"/>
                    <a:pt x="61" y="63"/>
                    <a:pt x="61" y="62"/>
                  </a:cubicBezTo>
                  <a:cubicBezTo>
                    <a:pt x="61" y="61"/>
                    <a:pt x="61" y="61"/>
                    <a:pt x="60" y="60"/>
                  </a:cubicBezTo>
                  <a:cubicBezTo>
                    <a:pt x="52" y="54"/>
                    <a:pt x="48" y="45"/>
                    <a:pt x="48" y="35"/>
                  </a:cubicBezTo>
                  <a:cubicBezTo>
                    <a:pt x="48" y="18"/>
                    <a:pt x="62" y="5"/>
                    <a:pt x="79" y="5"/>
                  </a:cubicBezTo>
                  <a:cubicBezTo>
                    <a:pt x="94" y="5"/>
                    <a:pt x="107" y="16"/>
                    <a:pt x="109" y="31"/>
                  </a:cubicBezTo>
                  <a:cubicBezTo>
                    <a:pt x="109" y="33"/>
                    <a:pt x="109" y="33"/>
                    <a:pt x="109" y="33"/>
                  </a:cubicBezTo>
                  <a:cubicBezTo>
                    <a:pt x="123" y="33"/>
                    <a:pt x="123" y="33"/>
                    <a:pt x="123" y="33"/>
                  </a:cubicBezTo>
                  <a:lnTo>
                    <a:pt x="123"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5" name="Freeform 125"/>
            <p:cNvSpPr>
              <a:spLocks noEditPoints="1"/>
            </p:cNvSpPr>
            <p:nvPr/>
          </p:nvSpPr>
          <p:spPr bwMode="auto">
            <a:xfrm>
              <a:off x="5199" y="493"/>
              <a:ext cx="314" cy="306"/>
            </a:xfrm>
            <a:custGeom>
              <a:avLst/>
              <a:gdLst>
                <a:gd name="T0" fmla="*/ 64 w 133"/>
                <a:gd name="T1" fmla="*/ 80 h 129"/>
                <a:gd name="T2" fmla="*/ 116 w 133"/>
                <a:gd name="T3" fmla="*/ 74 h 129"/>
                <a:gd name="T4" fmla="*/ 121 w 133"/>
                <a:gd name="T5" fmla="*/ 19 h 129"/>
                <a:gd name="T6" fmla="*/ 119 w 133"/>
                <a:gd name="T7" fmla="*/ 10 h 129"/>
                <a:gd name="T8" fmla="*/ 110 w 133"/>
                <a:gd name="T9" fmla="*/ 7 h 129"/>
                <a:gd name="T10" fmla="*/ 86 w 133"/>
                <a:gd name="T11" fmla="*/ 0 h 129"/>
                <a:gd name="T12" fmla="*/ 49 w 133"/>
                <a:gd name="T13" fmla="*/ 65 h 129"/>
                <a:gd name="T14" fmla="*/ 48 w 133"/>
                <a:gd name="T15" fmla="*/ 66 h 129"/>
                <a:gd name="T16" fmla="*/ 5 w 133"/>
                <a:gd name="T17" fmla="*/ 105 h 129"/>
                <a:gd name="T18" fmla="*/ 5 w 133"/>
                <a:gd name="T19" fmla="*/ 105 h 129"/>
                <a:gd name="T20" fmla="*/ 5 w 133"/>
                <a:gd name="T21" fmla="*/ 124 h 129"/>
                <a:gd name="T22" fmla="*/ 24 w 133"/>
                <a:gd name="T23" fmla="*/ 124 h 129"/>
                <a:gd name="T24" fmla="*/ 63 w 133"/>
                <a:gd name="T25" fmla="*/ 80 h 129"/>
                <a:gd name="T26" fmla="*/ 70 w 133"/>
                <a:gd name="T27" fmla="*/ 8 h 129"/>
                <a:gd name="T28" fmla="*/ 107 w 133"/>
                <a:gd name="T29" fmla="*/ 11 h 129"/>
                <a:gd name="T30" fmla="*/ 111 w 133"/>
                <a:gd name="T31" fmla="*/ 12 h 129"/>
                <a:gd name="T32" fmla="*/ 117 w 133"/>
                <a:gd name="T33" fmla="*/ 18 h 129"/>
                <a:gd name="T34" fmla="*/ 118 w 133"/>
                <a:gd name="T35" fmla="*/ 22 h 129"/>
                <a:gd name="T36" fmla="*/ 121 w 133"/>
                <a:gd name="T37" fmla="*/ 59 h 129"/>
                <a:gd name="T38" fmla="*/ 115 w 133"/>
                <a:gd name="T39" fmla="*/ 69 h 129"/>
                <a:gd name="T40" fmla="*/ 62 w 133"/>
                <a:gd name="T41" fmla="*/ 13 h 129"/>
                <a:gd name="T42" fmla="*/ 50 w 133"/>
                <a:gd name="T43" fmla="*/ 29 h 129"/>
                <a:gd name="T44" fmla="*/ 57 w 133"/>
                <a:gd name="T45" fmla="*/ 17 h 129"/>
                <a:gd name="T46" fmla="*/ 110 w 133"/>
                <a:gd name="T47" fmla="*/ 73 h 129"/>
                <a:gd name="T48" fmla="*/ 86 w 133"/>
                <a:gd name="T49" fmla="*/ 82 h 129"/>
                <a:gd name="T50" fmla="*/ 59 w 133"/>
                <a:gd name="T51" fmla="*/ 70 h 129"/>
                <a:gd name="T52" fmla="*/ 47 w 133"/>
                <a:gd name="T53" fmla="*/ 43 h 129"/>
                <a:gd name="T54" fmla="*/ 21 w 133"/>
                <a:gd name="T55" fmla="*/ 121 h 129"/>
                <a:gd name="T56" fmla="*/ 8 w 133"/>
                <a:gd name="T57" fmla="*/ 121 h 129"/>
                <a:gd name="T58" fmla="*/ 42 w 133"/>
                <a:gd name="T59" fmla="*/ 78 h 129"/>
                <a:gd name="T60" fmla="*/ 53 w 133"/>
                <a:gd name="T61" fmla="*/ 70 h 129"/>
                <a:gd name="T62" fmla="*/ 59 w 133"/>
                <a:gd name="T63" fmla="*/ 76 h 129"/>
                <a:gd name="T64" fmla="*/ 59 w 133"/>
                <a:gd name="T65" fmla="*/ 7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29">
                  <a:moveTo>
                    <a:pt x="63" y="80"/>
                  </a:moveTo>
                  <a:cubicBezTo>
                    <a:pt x="64" y="80"/>
                    <a:pt x="64" y="80"/>
                    <a:pt x="64" y="80"/>
                  </a:cubicBezTo>
                  <a:cubicBezTo>
                    <a:pt x="71" y="84"/>
                    <a:pt x="78" y="86"/>
                    <a:pt x="86" y="86"/>
                  </a:cubicBezTo>
                  <a:cubicBezTo>
                    <a:pt x="97" y="86"/>
                    <a:pt x="108" y="82"/>
                    <a:pt x="116" y="74"/>
                  </a:cubicBezTo>
                  <a:cubicBezTo>
                    <a:pt x="131" y="59"/>
                    <a:pt x="133" y="36"/>
                    <a:pt x="122" y="19"/>
                  </a:cubicBezTo>
                  <a:cubicBezTo>
                    <a:pt x="121" y="19"/>
                    <a:pt x="121" y="19"/>
                    <a:pt x="121" y="19"/>
                  </a:cubicBezTo>
                  <a:cubicBezTo>
                    <a:pt x="122" y="18"/>
                    <a:pt x="122" y="18"/>
                    <a:pt x="122" y="18"/>
                  </a:cubicBezTo>
                  <a:cubicBezTo>
                    <a:pt x="122" y="15"/>
                    <a:pt x="121" y="12"/>
                    <a:pt x="119" y="10"/>
                  </a:cubicBezTo>
                  <a:cubicBezTo>
                    <a:pt x="117" y="8"/>
                    <a:pt x="114" y="7"/>
                    <a:pt x="111" y="7"/>
                  </a:cubicBezTo>
                  <a:cubicBezTo>
                    <a:pt x="110" y="7"/>
                    <a:pt x="110" y="7"/>
                    <a:pt x="110" y="7"/>
                  </a:cubicBezTo>
                  <a:cubicBezTo>
                    <a:pt x="110" y="7"/>
                    <a:pt x="110" y="7"/>
                    <a:pt x="110" y="7"/>
                  </a:cubicBezTo>
                  <a:cubicBezTo>
                    <a:pt x="103" y="2"/>
                    <a:pt x="94" y="0"/>
                    <a:pt x="86" y="0"/>
                  </a:cubicBezTo>
                  <a:cubicBezTo>
                    <a:pt x="74" y="0"/>
                    <a:pt x="64" y="4"/>
                    <a:pt x="55" y="13"/>
                  </a:cubicBezTo>
                  <a:cubicBezTo>
                    <a:pt x="42" y="26"/>
                    <a:pt x="39" y="48"/>
                    <a:pt x="49" y="65"/>
                  </a:cubicBezTo>
                  <a:cubicBezTo>
                    <a:pt x="49" y="66"/>
                    <a:pt x="49" y="66"/>
                    <a:pt x="49" y="66"/>
                  </a:cubicBezTo>
                  <a:cubicBezTo>
                    <a:pt x="48" y="66"/>
                    <a:pt x="48" y="66"/>
                    <a:pt x="48" y="66"/>
                  </a:cubicBezTo>
                  <a:cubicBezTo>
                    <a:pt x="22" y="89"/>
                    <a:pt x="6" y="104"/>
                    <a:pt x="5" y="105"/>
                  </a:cubicBezTo>
                  <a:cubicBezTo>
                    <a:pt x="5" y="105"/>
                    <a:pt x="5" y="105"/>
                    <a:pt x="5" y="105"/>
                  </a:cubicBezTo>
                  <a:cubicBezTo>
                    <a:pt x="5" y="105"/>
                    <a:pt x="5" y="105"/>
                    <a:pt x="5" y="105"/>
                  </a:cubicBezTo>
                  <a:cubicBezTo>
                    <a:pt x="5" y="105"/>
                    <a:pt x="5" y="105"/>
                    <a:pt x="5" y="105"/>
                  </a:cubicBezTo>
                  <a:cubicBezTo>
                    <a:pt x="4" y="105"/>
                    <a:pt x="4" y="105"/>
                    <a:pt x="4" y="105"/>
                  </a:cubicBezTo>
                  <a:cubicBezTo>
                    <a:pt x="0" y="111"/>
                    <a:pt x="0" y="119"/>
                    <a:pt x="5" y="124"/>
                  </a:cubicBezTo>
                  <a:cubicBezTo>
                    <a:pt x="5" y="124"/>
                    <a:pt x="5" y="124"/>
                    <a:pt x="5" y="124"/>
                  </a:cubicBezTo>
                  <a:cubicBezTo>
                    <a:pt x="10" y="129"/>
                    <a:pt x="19" y="129"/>
                    <a:pt x="24" y="124"/>
                  </a:cubicBezTo>
                  <a:cubicBezTo>
                    <a:pt x="25" y="123"/>
                    <a:pt x="39" y="107"/>
                    <a:pt x="63" y="81"/>
                  </a:cubicBezTo>
                  <a:lnTo>
                    <a:pt x="63" y="80"/>
                  </a:lnTo>
                  <a:close/>
                  <a:moveTo>
                    <a:pt x="62" y="13"/>
                  </a:moveTo>
                  <a:cubicBezTo>
                    <a:pt x="64" y="11"/>
                    <a:pt x="67" y="9"/>
                    <a:pt x="70" y="8"/>
                  </a:cubicBezTo>
                  <a:cubicBezTo>
                    <a:pt x="74" y="6"/>
                    <a:pt x="78" y="5"/>
                    <a:pt x="82" y="5"/>
                  </a:cubicBezTo>
                  <a:cubicBezTo>
                    <a:pt x="91" y="4"/>
                    <a:pt x="100" y="6"/>
                    <a:pt x="107" y="11"/>
                  </a:cubicBezTo>
                  <a:cubicBezTo>
                    <a:pt x="109" y="12"/>
                    <a:pt x="109" y="12"/>
                    <a:pt x="109" y="12"/>
                  </a:cubicBezTo>
                  <a:cubicBezTo>
                    <a:pt x="111" y="12"/>
                    <a:pt x="111" y="12"/>
                    <a:pt x="111" y="12"/>
                  </a:cubicBezTo>
                  <a:cubicBezTo>
                    <a:pt x="113" y="12"/>
                    <a:pt x="114" y="12"/>
                    <a:pt x="116" y="13"/>
                  </a:cubicBezTo>
                  <a:cubicBezTo>
                    <a:pt x="117" y="14"/>
                    <a:pt x="117" y="16"/>
                    <a:pt x="117" y="18"/>
                  </a:cubicBezTo>
                  <a:cubicBezTo>
                    <a:pt x="117" y="20"/>
                    <a:pt x="117" y="20"/>
                    <a:pt x="117" y="20"/>
                  </a:cubicBezTo>
                  <a:cubicBezTo>
                    <a:pt x="118" y="22"/>
                    <a:pt x="118" y="22"/>
                    <a:pt x="118" y="22"/>
                  </a:cubicBezTo>
                  <a:cubicBezTo>
                    <a:pt x="123" y="29"/>
                    <a:pt x="125" y="38"/>
                    <a:pt x="124" y="47"/>
                  </a:cubicBezTo>
                  <a:cubicBezTo>
                    <a:pt x="124" y="51"/>
                    <a:pt x="123" y="55"/>
                    <a:pt x="121" y="59"/>
                  </a:cubicBezTo>
                  <a:cubicBezTo>
                    <a:pt x="120" y="62"/>
                    <a:pt x="118" y="65"/>
                    <a:pt x="116" y="67"/>
                  </a:cubicBezTo>
                  <a:cubicBezTo>
                    <a:pt x="115" y="69"/>
                    <a:pt x="115" y="69"/>
                    <a:pt x="115" y="69"/>
                  </a:cubicBezTo>
                  <a:cubicBezTo>
                    <a:pt x="60" y="14"/>
                    <a:pt x="60" y="14"/>
                    <a:pt x="60" y="14"/>
                  </a:cubicBezTo>
                  <a:lnTo>
                    <a:pt x="62" y="13"/>
                  </a:lnTo>
                  <a:close/>
                  <a:moveTo>
                    <a:pt x="47" y="43"/>
                  </a:moveTo>
                  <a:cubicBezTo>
                    <a:pt x="47" y="38"/>
                    <a:pt x="48" y="33"/>
                    <a:pt x="50" y="29"/>
                  </a:cubicBezTo>
                  <a:cubicBezTo>
                    <a:pt x="52" y="25"/>
                    <a:pt x="54" y="22"/>
                    <a:pt x="56" y="19"/>
                  </a:cubicBezTo>
                  <a:cubicBezTo>
                    <a:pt x="57" y="17"/>
                    <a:pt x="57" y="17"/>
                    <a:pt x="57" y="17"/>
                  </a:cubicBezTo>
                  <a:cubicBezTo>
                    <a:pt x="112" y="72"/>
                    <a:pt x="112" y="72"/>
                    <a:pt x="112" y="72"/>
                  </a:cubicBezTo>
                  <a:cubicBezTo>
                    <a:pt x="110" y="73"/>
                    <a:pt x="110" y="73"/>
                    <a:pt x="110" y="73"/>
                  </a:cubicBezTo>
                  <a:cubicBezTo>
                    <a:pt x="107" y="75"/>
                    <a:pt x="104" y="77"/>
                    <a:pt x="100" y="79"/>
                  </a:cubicBezTo>
                  <a:cubicBezTo>
                    <a:pt x="96" y="81"/>
                    <a:pt x="91" y="82"/>
                    <a:pt x="86" y="82"/>
                  </a:cubicBezTo>
                  <a:cubicBezTo>
                    <a:pt x="81" y="82"/>
                    <a:pt x="76" y="81"/>
                    <a:pt x="71" y="79"/>
                  </a:cubicBezTo>
                  <a:cubicBezTo>
                    <a:pt x="67" y="77"/>
                    <a:pt x="62" y="74"/>
                    <a:pt x="59" y="70"/>
                  </a:cubicBezTo>
                  <a:cubicBezTo>
                    <a:pt x="55" y="67"/>
                    <a:pt x="52" y="62"/>
                    <a:pt x="50" y="58"/>
                  </a:cubicBezTo>
                  <a:cubicBezTo>
                    <a:pt x="48" y="53"/>
                    <a:pt x="47" y="48"/>
                    <a:pt x="47" y="43"/>
                  </a:cubicBezTo>
                  <a:close/>
                  <a:moveTo>
                    <a:pt x="59" y="78"/>
                  </a:moveTo>
                  <a:cubicBezTo>
                    <a:pt x="45" y="93"/>
                    <a:pt x="23" y="119"/>
                    <a:pt x="21" y="121"/>
                  </a:cubicBezTo>
                  <a:cubicBezTo>
                    <a:pt x="19" y="123"/>
                    <a:pt x="17" y="123"/>
                    <a:pt x="15" y="123"/>
                  </a:cubicBezTo>
                  <a:cubicBezTo>
                    <a:pt x="12" y="123"/>
                    <a:pt x="10" y="122"/>
                    <a:pt x="8" y="121"/>
                  </a:cubicBezTo>
                  <a:cubicBezTo>
                    <a:pt x="5" y="117"/>
                    <a:pt x="5" y="111"/>
                    <a:pt x="8" y="108"/>
                  </a:cubicBezTo>
                  <a:cubicBezTo>
                    <a:pt x="10" y="106"/>
                    <a:pt x="27" y="91"/>
                    <a:pt x="42" y="78"/>
                  </a:cubicBezTo>
                  <a:cubicBezTo>
                    <a:pt x="52" y="69"/>
                    <a:pt x="52" y="69"/>
                    <a:pt x="52" y="69"/>
                  </a:cubicBezTo>
                  <a:cubicBezTo>
                    <a:pt x="53" y="70"/>
                    <a:pt x="53" y="70"/>
                    <a:pt x="53" y="70"/>
                  </a:cubicBezTo>
                  <a:cubicBezTo>
                    <a:pt x="54" y="72"/>
                    <a:pt x="55" y="73"/>
                    <a:pt x="55" y="74"/>
                  </a:cubicBezTo>
                  <a:cubicBezTo>
                    <a:pt x="56" y="75"/>
                    <a:pt x="57" y="75"/>
                    <a:pt x="59" y="76"/>
                  </a:cubicBezTo>
                  <a:cubicBezTo>
                    <a:pt x="60" y="77"/>
                    <a:pt x="60" y="77"/>
                    <a:pt x="60" y="77"/>
                  </a:cubicBezTo>
                  <a:lnTo>
                    <a:pt x="59" y="7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6" name="Freeform 126"/>
            <p:cNvSpPr>
              <a:spLocks noEditPoints="1"/>
            </p:cNvSpPr>
            <p:nvPr/>
          </p:nvSpPr>
          <p:spPr bwMode="auto">
            <a:xfrm>
              <a:off x="4596" y="493"/>
              <a:ext cx="302" cy="303"/>
            </a:xfrm>
            <a:custGeom>
              <a:avLst/>
              <a:gdLst>
                <a:gd name="T0" fmla="*/ 105 w 128"/>
                <a:gd name="T1" fmla="*/ 38 h 128"/>
                <a:gd name="T2" fmla="*/ 67 w 128"/>
                <a:gd name="T3" fmla="*/ 2 h 128"/>
                <a:gd name="T4" fmla="*/ 66 w 128"/>
                <a:gd name="T5" fmla="*/ 1 h 128"/>
                <a:gd name="T6" fmla="*/ 61 w 128"/>
                <a:gd name="T7" fmla="*/ 2 h 128"/>
                <a:gd name="T8" fmla="*/ 23 w 128"/>
                <a:gd name="T9" fmla="*/ 38 h 128"/>
                <a:gd name="T10" fmla="*/ 0 w 128"/>
                <a:gd name="T11" fmla="*/ 48 h 128"/>
                <a:gd name="T12" fmla="*/ 22 w 128"/>
                <a:gd name="T13" fmla="*/ 58 h 128"/>
                <a:gd name="T14" fmla="*/ 21 w 128"/>
                <a:gd name="T15" fmla="*/ 102 h 128"/>
                <a:gd name="T16" fmla="*/ 25 w 128"/>
                <a:gd name="T17" fmla="*/ 128 h 128"/>
                <a:gd name="T18" fmla="*/ 28 w 128"/>
                <a:gd name="T19" fmla="*/ 102 h 128"/>
                <a:gd name="T20" fmla="*/ 27 w 128"/>
                <a:gd name="T21" fmla="*/ 58 h 128"/>
                <a:gd name="T22" fmla="*/ 62 w 128"/>
                <a:gd name="T23" fmla="*/ 78 h 128"/>
                <a:gd name="T24" fmla="*/ 51 w 128"/>
                <a:gd name="T25" fmla="*/ 91 h 128"/>
                <a:gd name="T26" fmla="*/ 77 w 128"/>
                <a:gd name="T27" fmla="*/ 91 h 128"/>
                <a:gd name="T28" fmla="*/ 66 w 128"/>
                <a:gd name="T29" fmla="*/ 78 h 128"/>
                <a:gd name="T30" fmla="*/ 101 w 128"/>
                <a:gd name="T31" fmla="*/ 58 h 128"/>
                <a:gd name="T32" fmla="*/ 100 w 128"/>
                <a:gd name="T33" fmla="*/ 102 h 128"/>
                <a:gd name="T34" fmla="*/ 103 w 128"/>
                <a:gd name="T35" fmla="*/ 128 h 128"/>
                <a:gd name="T36" fmla="*/ 107 w 128"/>
                <a:gd name="T37" fmla="*/ 102 h 128"/>
                <a:gd name="T38" fmla="*/ 106 w 128"/>
                <a:gd name="T39" fmla="*/ 58 h 128"/>
                <a:gd name="T40" fmla="*/ 128 w 128"/>
                <a:gd name="T41" fmla="*/ 48 h 128"/>
                <a:gd name="T42" fmla="*/ 64 w 128"/>
                <a:gd name="T43" fmla="*/ 6 h 128"/>
                <a:gd name="T44" fmla="*/ 30 w 128"/>
                <a:gd name="T45" fmla="*/ 38 h 128"/>
                <a:gd name="T46" fmla="*/ 33 w 128"/>
                <a:gd name="T47" fmla="*/ 115 h 128"/>
                <a:gd name="T48" fmla="*/ 16 w 128"/>
                <a:gd name="T49" fmla="*/ 115 h 128"/>
                <a:gd name="T50" fmla="*/ 33 w 128"/>
                <a:gd name="T51" fmla="*/ 115 h 128"/>
                <a:gd name="T52" fmla="*/ 64 w 128"/>
                <a:gd name="T53" fmla="*/ 100 h 128"/>
                <a:gd name="T54" fmla="*/ 64 w 128"/>
                <a:gd name="T55" fmla="*/ 82 h 128"/>
                <a:gd name="T56" fmla="*/ 112 w 128"/>
                <a:gd name="T57" fmla="*/ 115 h 128"/>
                <a:gd name="T58" fmla="*/ 95 w 128"/>
                <a:gd name="T59" fmla="*/ 115 h 128"/>
                <a:gd name="T60" fmla="*/ 112 w 128"/>
                <a:gd name="T61" fmla="*/ 115 h 128"/>
                <a:gd name="T62" fmla="*/ 10 w 128"/>
                <a:gd name="T63" fmla="*/ 53 h 128"/>
                <a:gd name="T64" fmla="*/ 10 w 128"/>
                <a:gd name="T65" fmla="*/ 43 h 128"/>
                <a:gd name="T66" fmla="*/ 123 w 128"/>
                <a:gd name="T67"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28">
                  <a:moveTo>
                    <a:pt x="118" y="38"/>
                  </a:moveTo>
                  <a:cubicBezTo>
                    <a:pt x="105" y="38"/>
                    <a:pt x="105" y="38"/>
                    <a:pt x="105" y="38"/>
                  </a:cubicBezTo>
                  <a:cubicBezTo>
                    <a:pt x="104" y="38"/>
                    <a:pt x="104" y="38"/>
                    <a:pt x="104" y="38"/>
                  </a:cubicBezTo>
                  <a:cubicBezTo>
                    <a:pt x="67" y="2"/>
                    <a:pt x="67" y="2"/>
                    <a:pt x="67" y="2"/>
                  </a:cubicBezTo>
                  <a:cubicBezTo>
                    <a:pt x="67" y="2"/>
                    <a:pt x="67" y="2"/>
                    <a:pt x="67" y="2"/>
                  </a:cubicBezTo>
                  <a:cubicBezTo>
                    <a:pt x="66" y="1"/>
                    <a:pt x="66" y="1"/>
                    <a:pt x="66" y="1"/>
                  </a:cubicBezTo>
                  <a:cubicBezTo>
                    <a:pt x="65" y="0"/>
                    <a:pt x="63" y="0"/>
                    <a:pt x="62" y="1"/>
                  </a:cubicBezTo>
                  <a:cubicBezTo>
                    <a:pt x="61" y="2"/>
                    <a:pt x="61" y="2"/>
                    <a:pt x="61" y="2"/>
                  </a:cubicBezTo>
                  <a:cubicBezTo>
                    <a:pt x="61" y="2"/>
                    <a:pt x="61" y="2"/>
                    <a:pt x="61" y="2"/>
                  </a:cubicBezTo>
                  <a:cubicBezTo>
                    <a:pt x="23" y="38"/>
                    <a:pt x="23" y="38"/>
                    <a:pt x="23" y="38"/>
                  </a:cubicBezTo>
                  <a:cubicBezTo>
                    <a:pt x="10" y="38"/>
                    <a:pt x="10" y="38"/>
                    <a:pt x="10" y="38"/>
                  </a:cubicBezTo>
                  <a:cubicBezTo>
                    <a:pt x="4" y="38"/>
                    <a:pt x="0" y="43"/>
                    <a:pt x="0" y="48"/>
                  </a:cubicBezTo>
                  <a:cubicBezTo>
                    <a:pt x="0" y="53"/>
                    <a:pt x="4" y="58"/>
                    <a:pt x="10" y="58"/>
                  </a:cubicBezTo>
                  <a:cubicBezTo>
                    <a:pt x="22" y="58"/>
                    <a:pt x="22" y="58"/>
                    <a:pt x="22" y="58"/>
                  </a:cubicBezTo>
                  <a:cubicBezTo>
                    <a:pt x="22" y="101"/>
                    <a:pt x="22" y="101"/>
                    <a:pt x="22" y="101"/>
                  </a:cubicBezTo>
                  <a:cubicBezTo>
                    <a:pt x="21" y="102"/>
                    <a:pt x="21" y="102"/>
                    <a:pt x="21" y="102"/>
                  </a:cubicBezTo>
                  <a:cubicBezTo>
                    <a:pt x="15" y="103"/>
                    <a:pt x="11" y="108"/>
                    <a:pt x="11" y="115"/>
                  </a:cubicBezTo>
                  <a:cubicBezTo>
                    <a:pt x="11" y="122"/>
                    <a:pt x="17" y="128"/>
                    <a:pt x="25" y="128"/>
                  </a:cubicBezTo>
                  <a:cubicBezTo>
                    <a:pt x="32" y="128"/>
                    <a:pt x="38" y="122"/>
                    <a:pt x="38" y="115"/>
                  </a:cubicBezTo>
                  <a:cubicBezTo>
                    <a:pt x="38" y="108"/>
                    <a:pt x="34" y="103"/>
                    <a:pt x="28" y="102"/>
                  </a:cubicBezTo>
                  <a:cubicBezTo>
                    <a:pt x="27" y="101"/>
                    <a:pt x="27" y="101"/>
                    <a:pt x="27" y="101"/>
                  </a:cubicBezTo>
                  <a:cubicBezTo>
                    <a:pt x="27" y="58"/>
                    <a:pt x="27" y="58"/>
                    <a:pt x="27" y="58"/>
                  </a:cubicBezTo>
                  <a:cubicBezTo>
                    <a:pt x="62" y="58"/>
                    <a:pt x="62" y="58"/>
                    <a:pt x="62" y="58"/>
                  </a:cubicBezTo>
                  <a:cubicBezTo>
                    <a:pt x="62" y="78"/>
                    <a:pt x="62" y="78"/>
                    <a:pt x="62" y="78"/>
                  </a:cubicBezTo>
                  <a:cubicBezTo>
                    <a:pt x="61" y="78"/>
                    <a:pt x="61" y="78"/>
                    <a:pt x="61" y="78"/>
                  </a:cubicBezTo>
                  <a:cubicBezTo>
                    <a:pt x="55" y="80"/>
                    <a:pt x="51" y="85"/>
                    <a:pt x="51" y="91"/>
                  </a:cubicBezTo>
                  <a:cubicBezTo>
                    <a:pt x="51" y="99"/>
                    <a:pt x="57" y="105"/>
                    <a:pt x="64" y="105"/>
                  </a:cubicBezTo>
                  <a:cubicBezTo>
                    <a:pt x="71" y="105"/>
                    <a:pt x="77" y="99"/>
                    <a:pt x="77" y="91"/>
                  </a:cubicBezTo>
                  <a:cubicBezTo>
                    <a:pt x="77" y="85"/>
                    <a:pt x="73" y="80"/>
                    <a:pt x="67" y="78"/>
                  </a:cubicBezTo>
                  <a:cubicBezTo>
                    <a:pt x="66" y="78"/>
                    <a:pt x="66" y="78"/>
                    <a:pt x="66" y="78"/>
                  </a:cubicBezTo>
                  <a:cubicBezTo>
                    <a:pt x="66" y="58"/>
                    <a:pt x="66" y="58"/>
                    <a:pt x="66" y="58"/>
                  </a:cubicBezTo>
                  <a:cubicBezTo>
                    <a:pt x="101" y="58"/>
                    <a:pt x="101" y="58"/>
                    <a:pt x="101" y="58"/>
                  </a:cubicBezTo>
                  <a:cubicBezTo>
                    <a:pt x="101" y="101"/>
                    <a:pt x="101" y="101"/>
                    <a:pt x="101" y="101"/>
                  </a:cubicBezTo>
                  <a:cubicBezTo>
                    <a:pt x="100" y="102"/>
                    <a:pt x="100" y="102"/>
                    <a:pt x="100" y="102"/>
                  </a:cubicBezTo>
                  <a:cubicBezTo>
                    <a:pt x="94" y="103"/>
                    <a:pt x="90" y="108"/>
                    <a:pt x="90" y="115"/>
                  </a:cubicBezTo>
                  <a:cubicBezTo>
                    <a:pt x="90" y="122"/>
                    <a:pt x="96" y="128"/>
                    <a:pt x="103" y="128"/>
                  </a:cubicBezTo>
                  <a:cubicBezTo>
                    <a:pt x="111" y="128"/>
                    <a:pt x="117" y="122"/>
                    <a:pt x="117" y="115"/>
                  </a:cubicBezTo>
                  <a:cubicBezTo>
                    <a:pt x="117" y="108"/>
                    <a:pt x="113" y="103"/>
                    <a:pt x="107" y="102"/>
                  </a:cubicBezTo>
                  <a:cubicBezTo>
                    <a:pt x="106" y="101"/>
                    <a:pt x="106" y="101"/>
                    <a:pt x="106" y="101"/>
                  </a:cubicBezTo>
                  <a:cubicBezTo>
                    <a:pt x="106" y="58"/>
                    <a:pt x="106" y="58"/>
                    <a:pt x="106" y="58"/>
                  </a:cubicBezTo>
                  <a:cubicBezTo>
                    <a:pt x="118" y="58"/>
                    <a:pt x="118" y="58"/>
                    <a:pt x="118" y="58"/>
                  </a:cubicBezTo>
                  <a:cubicBezTo>
                    <a:pt x="124" y="58"/>
                    <a:pt x="128" y="53"/>
                    <a:pt x="128" y="48"/>
                  </a:cubicBezTo>
                  <a:cubicBezTo>
                    <a:pt x="128" y="43"/>
                    <a:pt x="124" y="38"/>
                    <a:pt x="118" y="38"/>
                  </a:cubicBezTo>
                  <a:close/>
                  <a:moveTo>
                    <a:pt x="64" y="6"/>
                  </a:moveTo>
                  <a:cubicBezTo>
                    <a:pt x="98" y="38"/>
                    <a:pt x="98" y="38"/>
                    <a:pt x="98" y="38"/>
                  </a:cubicBezTo>
                  <a:cubicBezTo>
                    <a:pt x="30" y="38"/>
                    <a:pt x="30" y="38"/>
                    <a:pt x="30" y="38"/>
                  </a:cubicBezTo>
                  <a:lnTo>
                    <a:pt x="64" y="6"/>
                  </a:lnTo>
                  <a:close/>
                  <a:moveTo>
                    <a:pt x="33" y="115"/>
                  </a:moveTo>
                  <a:cubicBezTo>
                    <a:pt x="33" y="119"/>
                    <a:pt x="29" y="123"/>
                    <a:pt x="25" y="123"/>
                  </a:cubicBezTo>
                  <a:cubicBezTo>
                    <a:pt x="20" y="123"/>
                    <a:pt x="16" y="119"/>
                    <a:pt x="16" y="115"/>
                  </a:cubicBezTo>
                  <a:cubicBezTo>
                    <a:pt x="16" y="110"/>
                    <a:pt x="20" y="106"/>
                    <a:pt x="25" y="106"/>
                  </a:cubicBezTo>
                  <a:cubicBezTo>
                    <a:pt x="29" y="106"/>
                    <a:pt x="33" y="110"/>
                    <a:pt x="33" y="115"/>
                  </a:cubicBezTo>
                  <a:close/>
                  <a:moveTo>
                    <a:pt x="73" y="91"/>
                  </a:moveTo>
                  <a:cubicBezTo>
                    <a:pt x="73" y="96"/>
                    <a:pt x="69" y="100"/>
                    <a:pt x="64" y="100"/>
                  </a:cubicBezTo>
                  <a:cubicBezTo>
                    <a:pt x="59" y="100"/>
                    <a:pt x="55" y="96"/>
                    <a:pt x="55" y="91"/>
                  </a:cubicBezTo>
                  <a:cubicBezTo>
                    <a:pt x="55" y="86"/>
                    <a:pt x="59" y="82"/>
                    <a:pt x="64" y="82"/>
                  </a:cubicBezTo>
                  <a:cubicBezTo>
                    <a:pt x="69" y="82"/>
                    <a:pt x="73" y="86"/>
                    <a:pt x="73" y="91"/>
                  </a:cubicBezTo>
                  <a:close/>
                  <a:moveTo>
                    <a:pt x="112" y="115"/>
                  </a:moveTo>
                  <a:cubicBezTo>
                    <a:pt x="112" y="119"/>
                    <a:pt x="108" y="123"/>
                    <a:pt x="103" y="123"/>
                  </a:cubicBezTo>
                  <a:cubicBezTo>
                    <a:pt x="99" y="123"/>
                    <a:pt x="95" y="119"/>
                    <a:pt x="95" y="115"/>
                  </a:cubicBezTo>
                  <a:cubicBezTo>
                    <a:pt x="95" y="110"/>
                    <a:pt x="99" y="106"/>
                    <a:pt x="103" y="106"/>
                  </a:cubicBezTo>
                  <a:cubicBezTo>
                    <a:pt x="108" y="106"/>
                    <a:pt x="112" y="110"/>
                    <a:pt x="112" y="115"/>
                  </a:cubicBezTo>
                  <a:close/>
                  <a:moveTo>
                    <a:pt x="118" y="53"/>
                  </a:moveTo>
                  <a:cubicBezTo>
                    <a:pt x="10" y="53"/>
                    <a:pt x="10" y="53"/>
                    <a:pt x="10" y="53"/>
                  </a:cubicBezTo>
                  <a:cubicBezTo>
                    <a:pt x="7" y="53"/>
                    <a:pt x="5" y="51"/>
                    <a:pt x="5" y="48"/>
                  </a:cubicBezTo>
                  <a:cubicBezTo>
                    <a:pt x="5" y="45"/>
                    <a:pt x="7" y="43"/>
                    <a:pt x="10" y="43"/>
                  </a:cubicBezTo>
                  <a:cubicBezTo>
                    <a:pt x="118" y="43"/>
                    <a:pt x="118" y="43"/>
                    <a:pt x="118" y="43"/>
                  </a:cubicBezTo>
                  <a:cubicBezTo>
                    <a:pt x="121" y="43"/>
                    <a:pt x="123" y="45"/>
                    <a:pt x="123" y="48"/>
                  </a:cubicBezTo>
                  <a:cubicBezTo>
                    <a:pt x="123" y="51"/>
                    <a:pt x="121" y="53"/>
                    <a:pt x="118"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7" name="Freeform 127"/>
            <p:cNvSpPr>
              <a:spLocks noEditPoints="1"/>
            </p:cNvSpPr>
            <p:nvPr/>
          </p:nvSpPr>
          <p:spPr bwMode="auto">
            <a:xfrm>
              <a:off x="4101" y="593"/>
              <a:ext cx="81" cy="80"/>
            </a:xfrm>
            <a:custGeom>
              <a:avLst/>
              <a:gdLst>
                <a:gd name="T0" fmla="*/ 17 w 34"/>
                <a:gd name="T1" fmla="*/ 0 h 34"/>
                <a:gd name="T2" fmla="*/ 0 w 34"/>
                <a:gd name="T3" fmla="*/ 17 h 34"/>
                <a:gd name="T4" fmla="*/ 17 w 34"/>
                <a:gd name="T5" fmla="*/ 34 h 34"/>
                <a:gd name="T6" fmla="*/ 34 w 34"/>
                <a:gd name="T7" fmla="*/ 17 h 34"/>
                <a:gd name="T8" fmla="*/ 17 w 34"/>
                <a:gd name="T9" fmla="*/ 0 h 34"/>
                <a:gd name="T10" fmla="*/ 17 w 34"/>
                <a:gd name="T11" fmla="*/ 30 h 34"/>
                <a:gd name="T12" fmla="*/ 4 w 34"/>
                <a:gd name="T13" fmla="*/ 17 h 34"/>
                <a:gd name="T14" fmla="*/ 17 w 34"/>
                <a:gd name="T15" fmla="*/ 5 h 34"/>
                <a:gd name="T16" fmla="*/ 30 w 34"/>
                <a:gd name="T17" fmla="*/ 17 h 34"/>
                <a:gd name="T18" fmla="*/ 17 w 34"/>
                <a:gd name="T19"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0"/>
                  </a:moveTo>
                  <a:cubicBezTo>
                    <a:pt x="8" y="0"/>
                    <a:pt x="0" y="8"/>
                    <a:pt x="0" y="17"/>
                  </a:cubicBezTo>
                  <a:cubicBezTo>
                    <a:pt x="0" y="27"/>
                    <a:pt x="8" y="34"/>
                    <a:pt x="17" y="34"/>
                  </a:cubicBezTo>
                  <a:cubicBezTo>
                    <a:pt x="26" y="34"/>
                    <a:pt x="34" y="27"/>
                    <a:pt x="34" y="17"/>
                  </a:cubicBezTo>
                  <a:cubicBezTo>
                    <a:pt x="34" y="8"/>
                    <a:pt x="26" y="0"/>
                    <a:pt x="17" y="0"/>
                  </a:cubicBezTo>
                  <a:close/>
                  <a:moveTo>
                    <a:pt x="17" y="30"/>
                  </a:moveTo>
                  <a:cubicBezTo>
                    <a:pt x="10" y="30"/>
                    <a:pt x="4" y="24"/>
                    <a:pt x="4" y="17"/>
                  </a:cubicBezTo>
                  <a:cubicBezTo>
                    <a:pt x="4" y="10"/>
                    <a:pt x="10" y="5"/>
                    <a:pt x="17" y="5"/>
                  </a:cubicBezTo>
                  <a:cubicBezTo>
                    <a:pt x="24" y="5"/>
                    <a:pt x="30" y="10"/>
                    <a:pt x="30" y="17"/>
                  </a:cubicBezTo>
                  <a:cubicBezTo>
                    <a:pt x="30" y="24"/>
                    <a:pt x="24" y="30"/>
                    <a:pt x="17"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8" name="Oval 128"/>
            <p:cNvSpPr>
              <a:spLocks noChangeArrowheads="1"/>
            </p:cNvSpPr>
            <p:nvPr/>
          </p:nvSpPr>
          <p:spPr bwMode="auto">
            <a:xfrm>
              <a:off x="4137" y="612"/>
              <a:ext cx="9" cy="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9" name="Oval 129"/>
            <p:cNvSpPr>
              <a:spLocks noChangeArrowheads="1"/>
            </p:cNvSpPr>
            <p:nvPr/>
          </p:nvSpPr>
          <p:spPr bwMode="auto">
            <a:xfrm>
              <a:off x="4163" y="564"/>
              <a:ext cx="9" cy="1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0" name="Oval 130"/>
            <p:cNvSpPr>
              <a:spLocks noChangeArrowheads="1"/>
            </p:cNvSpPr>
            <p:nvPr/>
          </p:nvSpPr>
          <p:spPr bwMode="auto">
            <a:xfrm>
              <a:off x="4111" y="564"/>
              <a:ext cx="9" cy="1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1" name="Freeform 131"/>
            <p:cNvSpPr>
              <a:spLocks noEditPoints="1"/>
            </p:cNvSpPr>
            <p:nvPr/>
          </p:nvSpPr>
          <p:spPr bwMode="auto">
            <a:xfrm>
              <a:off x="4023" y="493"/>
              <a:ext cx="237" cy="303"/>
            </a:xfrm>
            <a:custGeom>
              <a:avLst/>
              <a:gdLst>
                <a:gd name="T0" fmla="*/ 83 w 100"/>
                <a:gd name="T1" fmla="*/ 63 h 128"/>
                <a:gd name="T2" fmla="*/ 79 w 100"/>
                <a:gd name="T3" fmla="*/ 60 h 128"/>
                <a:gd name="T4" fmla="*/ 83 w 100"/>
                <a:gd name="T5" fmla="*/ 34 h 128"/>
                <a:gd name="T6" fmla="*/ 84 w 100"/>
                <a:gd name="T7" fmla="*/ 33 h 128"/>
                <a:gd name="T8" fmla="*/ 77 w 100"/>
                <a:gd name="T9" fmla="*/ 0 h 128"/>
                <a:gd name="T10" fmla="*/ 61 w 100"/>
                <a:gd name="T11" fmla="*/ 10 h 128"/>
                <a:gd name="T12" fmla="*/ 40 w 100"/>
                <a:gd name="T13" fmla="*/ 10 h 128"/>
                <a:gd name="T14" fmla="*/ 38 w 100"/>
                <a:gd name="T15" fmla="*/ 9 h 128"/>
                <a:gd name="T16" fmla="*/ 6 w 100"/>
                <a:gd name="T17" fmla="*/ 17 h 128"/>
                <a:gd name="T18" fmla="*/ 17 w 100"/>
                <a:gd name="T19" fmla="*/ 33 h 128"/>
                <a:gd name="T20" fmla="*/ 16 w 100"/>
                <a:gd name="T21" fmla="*/ 42 h 128"/>
                <a:gd name="T22" fmla="*/ 23 w 100"/>
                <a:gd name="T23" fmla="*/ 63 h 128"/>
                <a:gd name="T24" fmla="*/ 0 w 100"/>
                <a:gd name="T25" fmla="*/ 80 h 128"/>
                <a:gd name="T26" fmla="*/ 14 w 100"/>
                <a:gd name="T27" fmla="*/ 97 h 128"/>
                <a:gd name="T28" fmla="*/ 12 w 100"/>
                <a:gd name="T29" fmla="*/ 107 h 128"/>
                <a:gd name="T30" fmla="*/ 71 w 100"/>
                <a:gd name="T31" fmla="*/ 128 h 128"/>
                <a:gd name="T32" fmla="*/ 87 w 100"/>
                <a:gd name="T33" fmla="*/ 98 h 128"/>
                <a:gd name="T34" fmla="*/ 88 w 100"/>
                <a:gd name="T35" fmla="*/ 96 h 128"/>
                <a:gd name="T36" fmla="*/ 66 w 100"/>
                <a:gd name="T37" fmla="*/ 11 h 128"/>
                <a:gd name="T38" fmla="*/ 89 w 100"/>
                <a:gd name="T39" fmla="*/ 17 h 128"/>
                <a:gd name="T40" fmla="*/ 81 w 100"/>
                <a:gd name="T41" fmla="*/ 29 h 128"/>
                <a:gd name="T42" fmla="*/ 67 w 100"/>
                <a:gd name="T43" fmla="*/ 13 h 128"/>
                <a:gd name="T44" fmla="*/ 66 w 100"/>
                <a:gd name="T45" fmla="*/ 11 h 128"/>
                <a:gd name="T46" fmla="*/ 18 w 100"/>
                <a:gd name="T47" fmla="*/ 28 h 128"/>
                <a:gd name="T48" fmla="*/ 23 w 100"/>
                <a:gd name="T49" fmla="*/ 5 h 128"/>
                <a:gd name="T50" fmla="*/ 35 w 100"/>
                <a:gd name="T51" fmla="*/ 12 h 128"/>
                <a:gd name="T52" fmla="*/ 19 w 100"/>
                <a:gd name="T53" fmla="*/ 28 h 128"/>
                <a:gd name="T54" fmla="*/ 29 w 100"/>
                <a:gd name="T55" fmla="*/ 123 h 128"/>
                <a:gd name="T56" fmla="*/ 16 w 100"/>
                <a:gd name="T57" fmla="*/ 107 h 128"/>
                <a:gd name="T58" fmla="*/ 37 w 100"/>
                <a:gd name="T59" fmla="*/ 95 h 128"/>
                <a:gd name="T60" fmla="*/ 37 w 100"/>
                <a:gd name="T61" fmla="*/ 119 h 128"/>
                <a:gd name="T62" fmla="*/ 80 w 100"/>
                <a:gd name="T63" fmla="*/ 119 h 128"/>
                <a:gd name="T64" fmla="*/ 63 w 100"/>
                <a:gd name="T65" fmla="*/ 119 h 128"/>
                <a:gd name="T66" fmla="*/ 63 w 100"/>
                <a:gd name="T67" fmla="*/ 95 h 128"/>
                <a:gd name="T68" fmla="*/ 84 w 100"/>
                <a:gd name="T69" fmla="*/ 107 h 128"/>
                <a:gd name="T70" fmla="*/ 84 w 100"/>
                <a:gd name="T71" fmla="*/ 92 h 128"/>
                <a:gd name="T72" fmla="*/ 83 w 100"/>
                <a:gd name="T73" fmla="*/ 92 h 128"/>
                <a:gd name="T74" fmla="*/ 54 w 100"/>
                <a:gd name="T75" fmla="*/ 107 h 128"/>
                <a:gd name="T76" fmla="*/ 60 w 100"/>
                <a:gd name="T77" fmla="*/ 123 h 128"/>
                <a:gd name="T78" fmla="*/ 42 w 100"/>
                <a:gd name="T79" fmla="*/ 121 h 128"/>
                <a:gd name="T80" fmla="*/ 29 w 100"/>
                <a:gd name="T81" fmla="*/ 86 h 128"/>
                <a:gd name="T82" fmla="*/ 17 w 100"/>
                <a:gd name="T83" fmla="*/ 92 h 128"/>
                <a:gd name="T84" fmla="*/ 4 w 100"/>
                <a:gd name="T85" fmla="*/ 80 h 128"/>
                <a:gd name="T86" fmla="*/ 27 w 100"/>
                <a:gd name="T87" fmla="*/ 67 h 128"/>
                <a:gd name="T88" fmla="*/ 29 w 100"/>
                <a:gd name="T89" fmla="*/ 64 h 128"/>
                <a:gd name="T90" fmla="*/ 21 w 100"/>
                <a:gd name="T91" fmla="*/ 42 h 128"/>
                <a:gd name="T92" fmla="*/ 50 w 100"/>
                <a:gd name="T93" fmla="*/ 13 h 128"/>
                <a:gd name="T94" fmla="*/ 79 w 100"/>
                <a:gd name="T95" fmla="*/ 42 h 128"/>
                <a:gd name="T96" fmla="*/ 71 w 100"/>
                <a:gd name="T97" fmla="*/ 64 h 128"/>
                <a:gd name="T98" fmla="*/ 73 w 100"/>
                <a:gd name="T99" fmla="*/ 67 h 128"/>
                <a:gd name="T100" fmla="*/ 96 w 100"/>
                <a:gd name="T101" fmla="*/ 8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0" h="128">
                  <a:moveTo>
                    <a:pt x="100" y="80"/>
                  </a:moveTo>
                  <a:cubicBezTo>
                    <a:pt x="100" y="70"/>
                    <a:pt x="93" y="63"/>
                    <a:pt x="83" y="63"/>
                  </a:cubicBezTo>
                  <a:cubicBezTo>
                    <a:pt x="77" y="63"/>
                    <a:pt x="77" y="63"/>
                    <a:pt x="77" y="63"/>
                  </a:cubicBezTo>
                  <a:cubicBezTo>
                    <a:pt x="79" y="60"/>
                    <a:pt x="79" y="60"/>
                    <a:pt x="79" y="60"/>
                  </a:cubicBezTo>
                  <a:cubicBezTo>
                    <a:pt x="82" y="55"/>
                    <a:pt x="84" y="49"/>
                    <a:pt x="84" y="42"/>
                  </a:cubicBezTo>
                  <a:cubicBezTo>
                    <a:pt x="84" y="40"/>
                    <a:pt x="84" y="37"/>
                    <a:pt x="83" y="34"/>
                  </a:cubicBezTo>
                  <a:cubicBezTo>
                    <a:pt x="83" y="33"/>
                    <a:pt x="83" y="33"/>
                    <a:pt x="83" y="33"/>
                  </a:cubicBezTo>
                  <a:cubicBezTo>
                    <a:pt x="84" y="33"/>
                    <a:pt x="84" y="33"/>
                    <a:pt x="84" y="33"/>
                  </a:cubicBezTo>
                  <a:cubicBezTo>
                    <a:pt x="90" y="30"/>
                    <a:pt x="94" y="24"/>
                    <a:pt x="94" y="17"/>
                  </a:cubicBezTo>
                  <a:cubicBezTo>
                    <a:pt x="94" y="8"/>
                    <a:pt x="86" y="0"/>
                    <a:pt x="77" y="0"/>
                  </a:cubicBezTo>
                  <a:cubicBezTo>
                    <a:pt x="70" y="0"/>
                    <a:pt x="65" y="4"/>
                    <a:pt x="62" y="9"/>
                  </a:cubicBezTo>
                  <a:cubicBezTo>
                    <a:pt x="61" y="10"/>
                    <a:pt x="61" y="10"/>
                    <a:pt x="61" y="10"/>
                  </a:cubicBezTo>
                  <a:cubicBezTo>
                    <a:pt x="60" y="10"/>
                    <a:pt x="60" y="10"/>
                    <a:pt x="60" y="10"/>
                  </a:cubicBezTo>
                  <a:cubicBezTo>
                    <a:pt x="54" y="8"/>
                    <a:pt x="46" y="8"/>
                    <a:pt x="40" y="10"/>
                  </a:cubicBezTo>
                  <a:cubicBezTo>
                    <a:pt x="39" y="10"/>
                    <a:pt x="39" y="10"/>
                    <a:pt x="39" y="10"/>
                  </a:cubicBezTo>
                  <a:cubicBezTo>
                    <a:pt x="38" y="9"/>
                    <a:pt x="38" y="9"/>
                    <a:pt x="38" y="9"/>
                  </a:cubicBezTo>
                  <a:cubicBezTo>
                    <a:pt x="35" y="4"/>
                    <a:pt x="30" y="0"/>
                    <a:pt x="23" y="0"/>
                  </a:cubicBezTo>
                  <a:cubicBezTo>
                    <a:pt x="14" y="0"/>
                    <a:pt x="6" y="8"/>
                    <a:pt x="6" y="17"/>
                  </a:cubicBezTo>
                  <a:cubicBezTo>
                    <a:pt x="6" y="24"/>
                    <a:pt x="10" y="30"/>
                    <a:pt x="16" y="33"/>
                  </a:cubicBezTo>
                  <a:cubicBezTo>
                    <a:pt x="17" y="33"/>
                    <a:pt x="17" y="33"/>
                    <a:pt x="17" y="33"/>
                  </a:cubicBezTo>
                  <a:cubicBezTo>
                    <a:pt x="17" y="34"/>
                    <a:pt x="17" y="34"/>
                    <a:pt x="17" y="34"/>
                  </a:cubicBezTo>
                  <a:cubicBezTo>
                    <a:pt x="16" y="37"/>
                    <a:pt x="16" y="40"/>
                    <a:pt x="16" y="42"/>
                  </a:cubicBezTo>
                  <a:cubicBezTo>
                    <a:pt x="16" y="49"/>
                    <a:pt x="18" y="55"/>
                    <a:pt x="21" y="60"/>
                  </a:cubicBezTo>
                  <a:cubicBezTo>
                    <a:pt x="23" y="63"/>
                    <a:pt x="23" y="63"/>
                    <a:pt x="23" y="63"/>
                  </a:cubicBezTo>
                  <a:cubicBezTo>
                    <a:pt x="17" y="63"/>
                    <a:pt x="17" y="63"/>
                    <a:pt x="17" y="63"/>
                  </a:cubicBezTo>
                  <a:cubicBezTo>
                    <a:pt x="7" y="63"/>
                    <a:pt x="0" y="70"/>
                    <a:pt x="0" y="80"/>
                  </a:cubicBezTo>
                  <a:cubicBezTo>
                    <a:pt x="0" y="88"/>
                    <a:pt x="5" y="94"/>
                    <a:pt x="12" y="96"/>
                  </a:cubicBezTo>
                  <a:cubicBezTo>
                    <a:pt x="14" y="97"/>
                    <a:pt x="14" y="97"/>
                    <a:pt x="14" y="97"/>
                  </a:cubicBezTo>
                  <a:cubicBezTo>
                    <a:pt x="13" y="98"/>
                    <a:pt x="13" y="98"/>
                    <a:pt x="13" y="98"/>
                  </a:cubicBezTo>
                  <a:cubicBezTo>
                    <a:pt x="12" y="101"/>
                    <a:pt x="12" y="104"/>
                    <a:pt x="12" y="107"/>
                  </a:cubicBezTo>
                  <a:cubicBezTo>
                    <a:pt x="12" y="119"/>
                    <a:pt x="19" y="128"/>
                    <a:pt x="29" y="128"/>
                  </a:cubicBezTo>
                  <a:cubicBezTo>
                    <a:pt x="71" y="128"/>
                    <a:pt x="71" y="128"/>
                    <a:pt x="71" y="128"/>
                  </a:cubicBezTo>
                  <a:cubicBezTo>
                    <a:pt x="81" y="128"/>
                    <a:pt x="88" y="119"/>
                    <a:pt x="88" y="107"/>
                  </a:cubicBezTo>
                  <a:cubicBezTo>
                    <a:pt x="88" y="104"/>
                    <a:pt x="88" y="101"/>
                    <a:pt x="87" y="98"/>
                  </a:cubicBezTo>
                  <a:cubicBezTo>
                    <a:pt x="86" y="97"/>
                    <a:pt x="86" y="97"/>
                    <a:pt x="86" y="97"/>
                  </a:cubicBezTo>
                  <a:cubicBezTo>
                    <a:pt x="88" y="96"/>
                    <a:pt x="88" y="96"/>
                    <a:pt x="88" y="96"/>
                  </a:cubicBezTo>
                  <a:cubicBezTo>
                    <a:pt x="95" y="94"/>
                    <a:pt x="100" y="88"/>
                    <a:pt x="100" y="80"/>
                  </a:cubicBezTo>
                  <a:close/>
                  <a:moveTo>
                    <a:pt x="66" y="11"/>
                  </a:moveTo>
                  <a:cubicBezTo>
                    <a:pt x="68" y="7"/>
                    <a:pt x="72" y="5"/>
                    <a:pt x="77" y="5"/>
                  </a:cubicBezTo>
                  <a:cubicBezTo>
                    <a:pt x="84" y="5"/>
                    <a:pt x="89" y="10"/>
                    <a:pt x="89" y="17"/>
                  </a:cubicBezTo>
                  <a:cubicBezTo>
                    <a:pt x="89" y="22"/>
                    <a:pt x="87" y="26"/>
                    <a:pt x="82" y="28"/>
                  </a:cubicBezTo>
                  <a:cubicBezTo>
                    <a:pt x="81" y="29"/>
                    <a:pt x="81" y="29"/>
                    <a:pt x="81" y="29"/>
                  </a:cubicBezTo>
                  <a:cubicBezTo>
                    <a:pt x="81" y="28"/>
                    <a:pt x="81" y="28"/>
                    <a:pt x="81" y="28"/>
                  </a:cubicBezTo>
                  <a:cubicBezTo>
                    <a:pt x="78" y="21"/>
                    <a:pt x="73" y="16"/>
                    <a:pt x="67" y="13"/>
                  </a:cubicBezTo>
                  <a:cubicBezTo>
                    <a:pt x="65" y="12"/>
                    <a:pt x="65" y="12"/>
                    <a:pt x="65" y="12"/>
                  </a:cubicBezTo>
                  <a:lnTo>
                    <a:pt x="66" y="11"/>
                  </a:lnTo>
                  <a:close/>
                  <a:moveTo>
                    <a:pt x="19" y="29"/>
                  </a:moveTo>
                  <a:cubicBezTo>
                    <a:pt x="18" y="28"/>
                    <a:pt x="18" y="28"/>
                    <a:pt x="18" y="28"/>
                  </a:cubicBezTo>
                  <a:cubicBezTo>
                    <a:pt x="13" y="26"/>
                    <a:pt x="11" y="22"/>
                    <a:pt x="11" y="17"/>
                  </a:cubicBezTo>
                  <a:cubicBezTo>
                    <a:pt x="11" y="10"/>
                    <a:pt x="16" y="5"/>
                    <a:pt x="23" y="5"/>
                  </a:cubicBezTo>
                  <a:cubicBezTo>
                    <a:pt x="28" y="5"/>
                    <a:pt x="32" y="7"/>
                    <a:pt x="34" y="11"/>
                  </a:cubicBezTo>
                  <a:cubicBezTo>
                    <a:pt x="35" y="12"/>
                    <a:pt x="35" y="12"/>
                    <a:pt x="35" y="12"/>
                  </a:cubicBezTo>
                  <a:cubicBezTo>
                    <a:pt x="33" y="13"/>
                    <a:pt x="33" y="13"/>
                    <a:pt x="33" y="13"/>
                  </a:cubicBezTo>
                  <a:cubicBezTo>
                    <a:pt x="27" y="16"/>
                    <a:pt x="23" y="21"/>
                    <a:pt x="19" y="28"/>
                  </a:cubicBezTo>
                  <a:lnTo>
                    <a:pt x="19" y="29"/>
                  </a:lnTo>
                  <a:close/>
                  <a:moveTo>
                    <a:pt x="29" y="123"/>
                  </a:moveTo>
                  <a:cubicBezTo>
                    <a:pt x="26" y="123"/>
                    <a:pt x="23" y="122"/>
                    <a:pt x="20" y="119"/>
                  </a:cubicBezTo>
                  <a:cubicBezTo>
                    <a:pt x="18" y="116"/>
                    <a:pt x="16" y="112"/>
                    <a:pt x="16" y="107"/>
                  </a:cubicBezTo>
                  <a:cubicBezTo>
                    <a:pt x="16" y="103"/>
                    <a:pt x="18" y="98"/>
                    <a:pt x="20" y="95"/>
                  </a:cubicBezTo>
                  <a:cubicBezTo>
                    <a:pt x="25" y="90"/>
                    <a:pt x="33" y="90"/>
                    <a:pt x="37" y="95"/>
                  </a:cubicBezTo>
                  <a:cubicBezTo>
                    <a:pt x="40" y="98"/>
                    <a:pt x="41" y="103"/>
                    <a:pt x="41" y="107"/>
                  </a:cubicBezTo>
                  <a:cubicBezTo>
                    <a:pt x="41" y="112"/>
                    <a:pt x="40" y="116"/>
                    <a:pt x="37" y="119"/>
                  </a:cubicBezTo>
                  <a:cubicBezTo>
                    <a:pt x="35" y="122"/>
                    <a:pt x="32" y="123"/>
                    <a:pt x="29" y="123"/>
                  </a:cubicBezTo>
                  <a:close/>
                  <a:moveTo>
                    <a:pt x="80" y="119"/>
                  </a:moveTo>
                  <a:cubicBezTo>
                    <a:pt x="77" y="122"/>
                    <a:pt x="74" y="123"/>
                    <a:pt x="71" y="123"/>
                  </a:cubicBezTo>
                  <a:cubicBezTo>
                    <a:pt x="68" y="123"/>
                    <a:pt x="65" y="122"/>
                    <a:pt x="63" y="119"/>
                  </a:cubicBezTo>
                  <a:cubicBezTo>
                    <a:pt x="60" y="116"/>
                    <a:pt x="59" y="112"/>
                    <a:pt x="59" y="107"/>
                  </a:cubicBezTo>
                  <a:cubicBezTo>
                    <a:pt x="59" y="103"/>
                    <a:pt x="60" y="98"/>
                    <a:pt x="63" y="95"/>
                  </a:cubicBezTo>
                  <a:cubicBezTo>
                    <a:pt x="67" y="90"/>
                    <a:pt x="75" y="90"/>
                    <a:pt x="80" y="95"/>
                  </a:cubicBezTo>
                  <a:cubicBezTo>
                    <a:pt x="82" y="98"/>
                    <a:pt x="84" y="103"/>
                    <a:pt x="84" y="107"/>
                  </a:cubicBezTo>
                  <a:cubicBezTo>
                    <a:pt x="84" y="112"/>
                    <a:pt x="82" y="116"/>
                    <a:pt x="80" y="119"/>
                  </a:cubicBezTo>
                  <a:close/>
                  <a:moveTo>
                    <a:pt x="84" y="92"/>
                  </a:moveTo>
                  <a:cubicBezTo>
                    <a:pt x="83" y="92"/>
                    <a:pt x="83" y="92"/>
                    <a:pt x="83" y="92"/>
                  </a:cubicBezTo>
                  <a:cubicBezTo>
                    <a:pt x="83" y="92"/>
                    <a:pt x="83" y="92"/>
                    <a:pt x="83" y="92"/>
                  </a:cubicBezTo>
                  <a:cubicBezTo>
                    <a:pt x="79" y="88"/>
                    <a:pt x="75" y="86"/>
                    <a:pt x="71" y="86"/>
                  </a:cubicBezTo>
                  <a:cubicBezTo>
                    <a:pt x="62" y="86"/>
                    <a:pt x="54" y="96"/>
                    <a:pt x="54" y="107"/>
                  </a:cubicBezTo>
                  <a:cubicBezTo>
                    <a:pt x="54" y="112"/>
                    <a:pt x="56" y="117"/>
                    <a:pt x="58" y="121"/>
                  </a:cubicBezTo>
                  <a:cubicBezTo>
                    <a:pt x="60" y="123"/>
                    <a:pt x="60" y="123"/>
                    <a:pt x="60" y="123"/>
                  </a:cubicBezTo>
                  <a:cubicBezTo>
                    <a:pt x="40" y="123"/>
                    <a:pt x="40" y="123"/>
                    <a:pt x="40" y="123"/>
                  </a:cubicBezTo>
                  <a:cubicBezTo>
                    <a:pt x="42" y="121"/>
                    <a:pt x="42" y="121"/>
                    <a:pt x="42" y="121"/>
                  </a:cubicBezTo>
                  <a:cubicBezTo>
                    <a:pt x="44" y="117"/>
                    <a:pt x="46" y="112"/>
                    <a:pt x="46" y="107"/>
                  </a:cubicBezTo>
                  <a:cubicBezTo>
                    <a:pt x="46" y="96"/>
                    <a:pt x="38" y="86"/>
                    <a:pt x="29" y="86"/>
                  </a:cubicBezTo>
                  <a:cubicBezTo>
                    <a:pt x="25" y="86"/>
                    <a:pt x="21" y="88"/>
                    <a:pt x="17" y="92"/>
                  </a:cubicBezTo>
                  <a:cubicBezTo>
                    <a:pt x="17" y="92"/>
                    <a:pt x="17" y="92"/>
                    <a:pt x="17" y="92"/>
                  </a:cubicBezTo>
                  <a:cubicBezTo>
                    <a:pt x="16" y="92"/>
                    <a:pt x="16" y="92"/>
                    <a:pt x="16" y="92"/>
                  </a:cubicBezTo>
                  <a:cubicBezTo>
                    <a:pt x="9" y="92"/>
                    <a:pt x="4" y="87"/>
                    <a:pt x="4" y="80"/>
                  </a:cubicBezTo>
                  <a:cubicBezTo>
                    <a:pt x="4" y="73"/>
                    <a:pt x="10" y="67"/>
                    <a:pt x="17" y="67"/>
                  </a:cubicBezTo>
                  <a:cubicBezTo>
                    <a:pt x="27" y="67"/>
                    <a:pt x="27" y="67"/>
                    <a:pt x="27" y="67"/>
                  </a:cubicBezTo>
                  <a:cubicBezTo>
                    <a:pt x="28" y="67"/>
                    <a:pt x="29" y="66"/>
                    <a:pt x="29" y="65"/>
                  </a:cubicBezTo>
                  <a:cubicBezTo>
                    <a:pt x="29" y="64"/>
                    <a:pt x="29" y="64"/>
                    <a:pt x="29" y="64"/>
                  </a:cubicBezTo>
                  <a:cubicBezTo>
                    <a:pt x="25" y="58"/>
                    <a:pt x="25" y="58"/>
                    <a:pt x="25" y="58"/>
                  </a:cubicBezTo>
                  <a:cubicBezTo>
                    <a:pt x="22" y="53"/>
                    <a:pt x="21" y="48"/>
                    <a:pt x="21" y="42"/>
                  </a:cubicBezTo>
                  <a:cubicBezTo>
                    <a:pt x="21" y="35"/>
                    <a:pt x="24" y="27"/>
                    <a:pt x="29" y="22"/>
                  </a:cubicBezTo>
                  <a:cubicBezTo>
                    <a:pt x="35" y="16"/>
                    <a:pt x="42" y="13"/>
                    <a:pt x="50" y="13"/>
                  </a:cubicBezTo>
                  <a:cubicBezTo>
                    <a:pt x="58" y="13"/>
                    <a:pt x="65" y="16"/>
                    <a:pt x="71" y="22"/>
                  </a:cubicBezTo>
                  <a:cubicBezTo>
                    <a:pt x="76" y="27"/>
                    <a:pt x="79" y="35"/>
                    <a:pt x="79" y="42"/>
                  </a:cubicBezTo>
                  <a:cubicBezTo>
                    <a:pt x="79" y="48"/>
                    <a:pt x="78" y="53"/>
                    <a:pt x="75" y="58"/>
                  </a:cubicBezTo>
                  <a:cubicBezTo>
                    <a:pt x="71" y="64"/>
                    <a:pt x="71" y="64"/>
                    <a:pt x="71" y="64"/>
                  </a:cubicBezTo>
                  <a:cubicBezTo>
                    <a:pt x="71" y="64"/>
                    <a:pt x="71" y="64"/>
                    <a:pt x="71" y="65"/>
                  </a:cubicBezTo>
                  <a:cubicBezTo>
                    <a:pt x="71" y="66"/>
                    <a:pt x="72" y="67"/>
                    <a:pt x="73" y="67"/>
                  </a:cubicBezTo>
                  <a:cubicBezTo>
                    <a:pt x="83" y="67"/>
                    <a:pt x="83" y="67"/>
                    <a:pt x="83" y="67"/>
                  </a:cubicBezTo>
                  <a:cubicBezTo>
                    <a:pt x="90" y="67"/>
                    <a:pt x="96" y="73"/>
                    <a:pt x="96" y="80"/>
                  </a:cubicBezTo>
                  <a:cubicBezTo>
                    <a:pt x="96" y="87"/>
                    <a:pt x="91" y="92"/>
                    <a:pt x="84" y="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2" name="Freeform 132"/>
            <p:cNvSpPr>
              <a:spLocks noEditPoints="1"/>
            </p:cNvSpPr>
            <p:nvPr/>
          </p:nvSpPr>
          <p:spPr bwMode="auto">
            <a:xfrm>
              <a:off x="3420" y="697"/>
              <a:ext cx="64" cy="66"/>
            </a:xfrm>
            <a:custGeom>
              <a:avLst/>
              <a:gdLst>
                <a:gd name="T0" fmla="*/ 4 w 27"/>
                <a:gd name="T1" fmla="*/ 4 h 28"/>
                <a:gd name="T2" fmla="*/ 0 w 27"/>
                <a:gd name="T3" fmla="*/ 13 h 28"/>
                <a:gd name="T4" fmla="*/ 4 w 27"/>
                <a:gd name="T5" fmla="*/ 23 h 28"/>
                <a:gd name="T6" fmla="*/ 23 w 27"/>
                <a:gd name="T7" fmla="*/ 23 h 28"/>
                <a:gd name="T8" fmla="*/ 27 w 27"/>
                <a:gd name="T9" fmla="*/ 13 h 28"/>
                <a:gd name="T10" fmla="*/ 23 w 27"/>
                <a:gd name="T11" fmla="*/ 4 h 28"/>
                <a:gd name="T12" fmla="*/ 14 w 27"/>
                <a:gd name="T13" fmla="*/ 0 h 28"/>
                <a:gd name="T14" fmla="*/ 4 w 27"/>
                <a:gd name="T15" fmla="*/ 4 h 28"/>
                <a:gd name="T16" fmla="*/ 23 w 27"/>
                <a:gd name="T17" fmla="*/ 13 h 28"/>
                <a:gd name="T18" fmla="*/ 20 w 27"/>
                <a:gd name="T19" fmla="*/ 19 h 28"/>
                <a:gd name="T20" fmla="*/ 14 w 27"/>
                <a:gd name="T21" fmla="*/ 22 h 28"/>
                <a:gd name="T22" fmla="*/ 8 w 27"/>
                <a:gd name="T23" fmla="*/ 19 h 28"/>
                <a:gd name="T24" fmla="*/ 8 w 27"/>
                <a:gd name="T25" fmla="*/ 7 h 28"/>
                <a:gd name="T26" fmla="*/ 20 w 27"/>
                <a:gd name="T27" fmla="*/ 7 h 28"/>
                <a:gd name="T28" fmla="*/ 23 w 27"/>
                <a:gd name="T29"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8">
                  <a:moveTo>
                    <a:pt x="4" y="4"/>
                  </a:moveTo>
                  <a:cubicBezTo>
                    <a:pt x="2" y="6"/>
                    <a:pt x="0" y="10"/>
                    <a:pt x="0" y="13"/>
                  </a:cubicBezTo>
                  <a:cubicBezTo>
                    <a:pt x="0" y="17"/>
                    <a:pt x="2" y="20"/>
                    <a:pt x="4" y="23"/>
                  </a:cubicBezTo>
                  <a:cubicBezTo>
                    <a:pt x="9" y="28"/>
                    <a:pt x="18" y="28"/>
                    <a:pt x="23" y="23"/>
                  </a:cubicBezTo>
                  <a:cubicBezTo>
                    <a:pt x="26" y="20"/>
                    <a:pt x="27" y="17"/>
                    <a:pt x="27" y="13"/>
                  </a:cubicBezTo>
                  <a:cubicBezTo>
                    <a:pt x="27" y="10"/>
                    <a:pt x="26" y="6"/>
                    <a:pt x="23" y="4"/>
                  </a:cubicBezTo>
                  <a:cubicBezTo>
                    <a:pt x="21" y="1"/>
                    <a:pt x="17" y="0"/>
                    <a:pt x="14" y="0"/>
                  </a:cubicBezTo>
                  <a:cubicBezTo>
                    <a:pt x="10" y="0"/>
                    <a:pt x="7" y="1"/>
                    <a:pt x="4" y="4"/>
                  </a:cubicBezTo>
                  <a:close/>
                  <a:moveTo>
                    <a:pt x="23" y="13"/>
                  </a:moveTo>
                  <a:cubicBezTo>
                    <a:pt x="23" y="16"/>
                    <a:pt x="22" y="18"/>
                    <a:pt x="20" y="19"/>
                  </a:cubicBezTo>
                  <a:cubicBezTo>
                    <a:pt x="18" y="21"/>
                    <a:pt x="16" y="22"/>
                    <a:pt x="14" y="22"/>
                  </a:cubicBezTo>
                  <a:cubicBezTo>
                    <a:pt x="11" y="22"/>
                    <a:pt x="9" y="21"/>
                    <a:pt x="8" y="19"/>
                  </a:cubicBezTo>
                  <a:cubicBezTo>
                    <a:pt x="4" y="16"/>
                    <a:pt x="4" y="10"/>
                    <a:pt x="8" y="7"/>
                  </a:cubicBezTo>
                  <a:cubicBezTo>
                    <a:pt x="11" y="3"/>
                    <a:pt x="17" y="3"/>
                    <a:pt x="20" y="7"/>
                  </a:cubicBezTo>
                  <a:cubicBezTo>
                    <a:pt x="22" y="9"/>
                    <a:pt x="23" y="11"/>
                    <a:pt x="23"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3" name="Freeform 133"/>
            <p:cNvSpPr>
              <a:spLocks noEditPoints="1"/>
            </p:cNvSpPr>
            <p:nvPr/>
          </p:nvSpPr>
          <p:spPr bwMode="auto">
            <a:xfrm>
              <a:off x="3380" y="493"/>
              <a:ext cx="307" cy="303"/>
            </a:xfrm>
            <a:custGeom>
              <a:avLst/>
              <a:gdLst>
                <a:gd name="T0" fmla="*/ 122 w 130"/>
                <a:gd name="T1" fmla="*/ 8 h 128"/>
                <a:gd name="T2" fmla="*/ 102 w 130"/>
                <a:gd name="T3" fmla="*/ 0 h 128"/>
                <a:gd name="T4" fmla="*/ 82 w 130"/>
                <a:gd name="T5" fmla="*/ 8 h 128"/>
                <a:gd name="T6" fmla="*/ 74 w 130"/>
                <a:gd name="T7" fmla="*/ 35 h 128"/>
                <a:gd name="T8" fmla="*/ 75 w 130"/>
                <a:gd name="T9" fmla="*/ 36 h 128"/>
                <a:gd name="T10" fmla="*/ 47 w 130"/>
                <a:gd name="T11" fmla="*/ 64 h 128"/>
                <a:gd name="T12" fmla="*/ 28 w 130"/>
                <a:gd name="T13" fmla="*/ 46 h 128"/>
                <a:gd name="T14" fmla="*/ 21 w 130"/>
                <a:gd name="T15" fmla="*/ 43 h 128"/>
                <a:gd name="T16" fmla="*/ 14 w 130"/>
                <a:gd name="T17" fmla="*/ 46 h 128"/>
                <a:gd name="T18" fmla="*/ 14 w 130"/>
                <a:gd name="T19" fmla="*/ 59 h 128"/>
                <a:gd name="T20" fmla="*/ 26 w 130"/>
                <a:gd name="T21" fmla="*/ 71 h 128"/>
                <a:gd name="T22" fmla="*/ 23 w 130"/>
                <a:gd name="T23" fmla="*/ 72 h 128"/>
                <a:gd name="T24" fmla="*/ 11 w 130"/>
                <a:gd name="T25" fmla="*/ 79 h 128"/>
                <a:gd name="T26" fmla="*/ 11 w 130"/>
                <a:gd name="T27" fmla="*/ 119 h 128"/>
                <a:gd name="T28" fmla="*/ 31 w 130"/>
                <a:gd name="T29" fmla="*/ 128 h 128"/>
                <a:gd name="T30" fmla="*/ 51 w 130"/>
                <a:gd name="T31" fmla="*/ 119 h 128"/>
                <a:gd name="T32" fmla="*/ 58 w 130"/>
                <a:gd name="T33" fmla="*/ 107 h 128"/>
                <a:gd name="T34" fmla="*/ 59 w 130"/>
                <a:gd name="T35" fmla="*/ 104 h 128"/>
                <a:gd name="T36" fmla="*/ 71 w 130"/>
                <a:gd name="T37" fmla="*/ 116 h 128"/>
                <a:gd name="T38" fmla="*/ 84 w 130"/>
                <a:gd name="T39" fmla="*/ 116 h 128"/>
                <a:gd name="T40" fmla="*/ 84 w 130"/>
                <a:gd name="T41" fmla="*/ 102 h 128"/>
                <a:gd name="T42" fmla="*/ 66 w 130"/>
                <a:gd name="T43" fmla="*/ 83 h 128"/>
                <a:gd name="T44" fmla="*/ 94 w 130"/>
                <a:gd name="T45" fmla="*/ 55 h 128"/>
                <a:gd name="T46" fmla="*/ 95 w 130"/>
                <a:gd name="T47" fmla="*/ 56 h 128"/>
                <a:gd name="T48" fmla="*/ 102 w 130"/>
                <a:gd name="T49" fmla="*/ 56 h 128"/>
                <a:gd name="T50" fmla="*/ 122 w 130"/>
                <a:gd name="T51" fmla="*/ 48 h 128"/>
                <a:gd name="T52" fmla="*/ 130 w 130"/>
                <a:gd name="T53" fmla="*/ 28 h 128"/>
                <a:gd name="T54" fmla="*/ 122 w 130"/>
                <a:gd name="T55" fmla="*/ 8 h 128"/>
                <a:gd name="T56" fmla="*/ 81 w 130"/>
                <a:gd name="T57" fmla="*/ 105 h 128"/>
                <a:gd name="T58" fmla="*/ 81 w 130"/>
                <a:gd name="T59" fmla="*/ 112 h 128"/>
                <a:gd name="T60" fmla="*/ 74 w 130"/>
                <a:gd name="T61" fmla="*/ 112 h 128"/>
                <a:gd name="T62" fmla="*/ 59 w 130"/>
                <a:gd name="T63" fmla="*/ 98 h 128"/>
                <a:gd name="T64" fmla="*/ 56 w 130"/>
                <a:gd name="T65" fmla="*/ 98 h 128"/>
                <a:gd name="T66" fmla="*/ 56 w 130"/>
                <a:gd name="T67" fmla="*/ 99 h 128"/>
                <a:gd name="T68" fmla="*/ 54 w 130"/>
                <a:gd name="T69" fmla="*/ 105 h 128"/>
                <a:gd name="T70" fmla="*/ 48 w 130"/>
                <a:gd name="T71" fmla="*/ 116 h 128"/>
                <a:gd name="T72" fmla="*/ 31 w 130"/>
                <a:gd name="T73" fmla="*/ 123 h 128"/>
                <a:gd name="T74" fmla="*/ 14 w 130"/>
                <a:gd name="T75" fmla="*/ 116 h 128"/>
                <a:gd name="T76" fmla="*/ 7 w 130"/>
                <a:gd name="T77" fmla="*/ 99 h 128"/>
                <a:gd name="T78" fmla="*/ 14 w 130"/>
                <a:gd name="T79" fmla="*/ 82 h 128"/>
                <a:gd name="T80" fmla="*/ 25 w 130"/>
                <a:gd name="T81" fmla="*/ 76 h 128"/>
                <a:gd name="T82" fmla="*/ 31 w 130"/>
                <a:gd name="T83" fmla="*/ 74 h 128"/>
                <a:gd name="T84" fmla="*/ 32 w 130"/>
                <a:gd name="T85" fmla="*/ 74 h 128"/>
                <a:gd name="T86" fmla="*/ 32 w 130"/>
                <a:gd name="T87" fmla="*/ 71 h 128"/>
                <a:gd name="T88" fmla="*/ 18 w 130"/>
                <a:gd name="T89" fmla="*/ 56 h 128"/>
                <a:gd name="T90" fmla="*/ 16 w 130"/>
                <a:gd name="T91" fmla="*/ 53 h 128"/>
                <a:gd name="T92" fmla="*/ 18 w 130"/>
                <a:gd name="T93" fmla="*/ 49 h 128"/>
                <a:gd name="T94" fmla="*/ 25 w 130"/>
                <a:gd name="T95" fmla="*/ 49 h 128"/>
                <a:gd name="T96" fmla="*/ 81 w 130"/>
                <a:gd name="T97" fmla="*/ 105 h 128"/>
                <a:gd name="T98" fmla="*/ 119 w 130"/>
                <a:gd name="T99" fmla="*/ 45 h 128"/>
                <a:gd name="T100" fmla="*/ 96 w 130"/>
                <a:gd name="T101" fmla="*/ 51 h 128"/>
                <a:gd name="T102" fmla="*/ 92 w 130"/>
                <a:gd name="T103" fmla="*/ 50 h 128"/>
                <a:gd name="T104" fmla="*/ 63 w 130"/>
                <a:gd name="T105" fmla="*/ 80 h 128"/>
                <a:gd name="T106" fmla="*/ 50 w 130"/>
                <a:gd name="T107" fmla="*/ 67 h 128"/>
                <a:gd name="T108" fmla="*/ 80 w 130"/>
                <a:gd name="T109" fmla="*/ 38 h 128"/>
                <a:gd name="T110" fmla="*/ 79 w 130"/>
                <a:gd name="T111" fmla="*/ 34 h 128"/>
                <a:gd name="T112" fmla="*/ 79 w 130"/>
                <a:gd name="T113" fmla="*/ 22 h 128"/>
                <a:gd name="T114" fmla="*/ 85 w 130"/>
                <a:gd name="T115" fmla="*/ 11 h 128"/>
                <a:gd name="T116" fmla="*/ 102 w 130"/>
                <a:gd name="T117" fmla="*/ 4 h 128"/>
                <a:gd name="T118" fmla="*/ 119 w 130"/>
                <a:gd name="T119" fmla="*/ 11 h 128"/>
                <a:gd name="T120" fmla="*/ 126 w 130"/>
                <a:gd name="T121" fmla="*/ 28 h 128"/>
                <a:gd name="T122" fmla="*/ 119 w 130"/>
                <a:gd name="T123" fmla="*/ 4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0" h="128">
                  <a:moveTo>
                    <a:pt x="122" y="8"/>
                  </a:moveTo>
                  <a:cubicBezTo>
                    <a:pt x="117" y="3"/>
                    <a:pt x="110" y="0"/>
                    <a:pt x="102" y="0"/>
                  </a:cubicBezTo>
                  <a:cubicBezTo>
                    <a:pt x="94" y="0"/>
                    <a:pt x="87" y="3"/>
                    <a:pt x="82" y="8"/>
                  </a:cubicBezTo>
                  <a:cubicBezTo>
                    <a:pt x="75" y="15"/>
                    <a:pt x="72" y="26"/>
                    <a:pt x="74" y="35"/>
                  </a:cubicBezTo>
                  <a:cubicBezTo>
                    <a:pt x="75" y="36"/>
                    <a:pt x="75" y="36"/>
                    <a:pt x="75" y="36"/>
                  </a:cubicBezTo>
                  <a:cubicBezTo>
                    <a:pt x="47" y="64"/>
                    <a:pt x="47" y="64"/>
                    <a:pt x="47" y="64"/>
                  </a:cubicBezTo>
                  <a:cubicBezTo>
                    <a:pt x="28" y="46"/>
                    <a:pt x="28" y="46"/>
                    <a:pt x="28" y="46"/>
                  </a:cubicBezTo>
                  <a:cubicBezTo>
                    <a:pt x="26" y="44"/>
                    <a:pt x="24" y="43"/>
                    <a:pt x="21" y="43"/>
                  </a:cubicBezTo>
                  <a:cubicBezTo>
                    <a:pt x="19" y="43"/>
                    <a:pt x="16" y="44"/>
                    <a:pt x="14" y="46"/>
                  </a:cubicBezTo>
                  <a:cubicBezTo>
                    <a:pt x="11" y="49"/>
                    <a:pt x="11" y="56"/>
                    <a:pt x="14" y="59"/>
                  </a:cubicBezTo>
                  <a:cubicBezTo>
                    <a:pt x="26" y="71"/>
                    <a:pt x="26" y="71"/>
                    <a:pt x="26" y="71"/>
                  </a:cubicBezTo>
                  <a:cubicBezTo>
                    <a:pt x="23" y="72"/>
                    <a:pt x="23" y="72"/>
                    <a:pt x="23" y="72"/>
                  </a:cubicBezTo>
                  <a:cubicBezTo>
                    <a:pt x="19" y="73"/>
                    <a:pt x="14" y="75"/>
                    <a:pt x="11" y="79"/>
                  </a:cubicBezTo>
                  <a:cubicBezTo>
                    <a:pt x="0" y="90"/>
                    <a:pt x="0" y="108"/>
                    <a:pt x="11" y="119"/>
                  </a:cubicBezTo>
                  <a:cubicBezTo>
                    <a:pt x="16" y="125"/>
                    <a:pt x="23" y="128"/>
                    <a:pt x="31" y="128"/>
                  </a:cubicBezTo>
                  <a:cubicBezTo>
                    <a:pt x="38" y="128"/>
                    <a:pt x="46" y="125"/>
                    <a:pt x="51" y="119"/>
                  </a:cubicBezTo>
                  <a:cubicBezTo>
                    <a:pt x="55" y="116"/>
                    <a:pt x="57" y="111"/>
                    <a:pt x="58" y="107"/>
                  </a:cubicBezTo>
                  <a:cubicBezTo>
                    <a:pt x="59" y="104"/>
                    <a:pt x="59" y="104"/>
                    <a:pt x="59" y="104"/>
                  </a:cubicBezTo>
                  <a:cubicBezTo>
                    <a:pt x="71" y="116"/>
                    <a:pt x="71" y="116"/>
                    <a:pt x="71" y="116"/>
                  </a:cubicBezTo>
                  <a:cubicBezTo>
                    <a:pt x="74" y="119"/>
                    <a:pt x="81" y="119"/>
                    <a:pt x="84" y="116"/>
                  </a:cubicBezTo>
                  <a:cubicBezTo>
                    <a:pt x="88" y="112"/>
                    <a:pt x="88" y="106"/>
                    <a:pt x="84" y="102"/>
                  </a:cubicBezTo>
                  <a:cubicBezTo>
                    <a:pt x="66" y="83"/>
                    <a:pt x="66" y="83"/>
                    <a:pt x="66" y="83"/>
                  </a:cubicBezTo>
                  <a:cubicBezTo>
                    <a:pt x="94" y="55"/>
                    <a:pt x="94" y="55"/>
                    <a:pt x="94" y="55"/>
                  </a:cubicBezTo>
                  <a:cubicBezTo>
                    <a:pt x="95" y="56"/>
                    <a:pt x="95" y="56"/>
                    <a:pt x="95" y="56"/>
                  </a:cubicBezTo>
                  <a:cubicBezTo>
                    <a:pt x="97" y="56"/>
                    <a:pt x="99" y="56"/>
                    <a:pt x="102" y="56"/>
                  </a:cubicBezTo>
                  <a:cubicBezTo>
                    <a:pt x="110" y="56"/>
                    <a:pt x="117" y="54"/>
                    <a:pt x="122" y="48"/>
                  </a:cubicBezTo>
                  <a:cubicBezTo>
                    <a:pt x="127" y="43"/>
                    <a:pt x="130" y="36"/>
                    <a:pt x="130" y="28"/>
                  </a:cubicBezTo>
                  <a:cubicBezTo>
                    <a:pt x="130" y="20"/>
                    <a:pt x="127" y="13"/>
                    <a:pt x="122" y="8"/>
                  </a:cubicBezTo>
                  <a:close/>
                  <a:moveTo>
                    <a:pt x="81" y="105"/>
                  </a:moveTo>
                  <a:cubicBezTo>
                    <a:pt x="83" y="107"/>
                    <a:pt x="83" y="110"/>
                    <a:pt x="81" y="112"/>
                  </a:cubicBezTo>
                  <a:cubicBezTo>
                    <a:pt x="79" y="114"/>
                    <a:pt x="76" y="114"/>
                    <a:pt x="74" y="112"/>
                  </a:cubicBezTo>
                  <a:cubicBezTo>
                    <a:pt x="59" y="98"/>
                    <a:pt x="59" y="98"/>
                    <a:pt x="59" y="98"/>
                  </a:cubicBezTo>
                  <a:cubicBezTo>
                    <a:pt x="59" y="97"/>
                    <a:pt x="57" y="97"/>
                    <a:pt x="56" y="98"/>
                  </a:cubicBezTo>
                  <a:cubicBezTo>
                    <a:pt x="56" y="98"/>
                    <a:pt x="56" y="99"/>
                    <a:pt x="56" y="99"/>
                  </a:cubicBezTo>
                  <a:cubicBezTo>
                    <a:pt x="54" y="105"/>
                    <a:pt x="54" y="105"/>
                    <a:pt x="54" y="105"/>
                  </a:cubicBezTo>
                  <a:cubicBezTo>
                    <a:pt x="53" y="109"/>
                    <a:pt x="51" y="113"/>
                    <a:pt x="48" y="116"/>
                  </a:cubicBezTo>
                  <a:cubicBezTo>
                    <a:pt x="43" y="121"/>
                    <a:pt x="37" y="123"/>
                    <a:pt x="31" y="123"/>
                  </a:cubicBezTo>
                  <a:cubicBezTo>
                    <a:pt x="24" y="123"/>
                    <a:pt x="19" y="121"/>
                    <a:pt x="14" y="116"/>
                  </a:cubicBezTo>
                  <a:cubicBezTo>
                    <a:pt x="9" y="112"/>
                    <a:pt x="7" y="106"/>
                    <a:pt x="7" y="99"/>
                  </a:cubicBezTo>
                  <a:cubicBezTo>
                    <a:pt x="7" y="93"/>
                    <a:pt x="9" y="87"/>
                    <a:pt x="14" y="82"/>
                  </a:cubicBezTo>
                  <a:cubicBezTo>
                    <a:pt x="17" y="79"/>
                    <a:pt x="21" y="77"/>
                    <a:pt x="25" y="76"/>
                  </a:cubicBezTo>
                  <a:cubicBezTo>
                    <a:pt x="31" y="74"/>
                    <a:pt x="31" y="74"/>
                    <a:pt x="31" y="74"/>
                  </a:cubicBezTo>
                  <a:cubicBezTo>
                    <a:pt x="31" y="74"/>
                    <a:pt x="32" y="74"/>
                    <a:pt x="32" y="74"/>
                  </a:cubicBezTo>
                  <a:cubicBezTo>
                    <a:pt x="33" y="73"/>
                    <a:pt x="33" y="71"/>
                    <a:pt x="32" y="71"/>
                  </a:cubicBezTo>
                  <a:cubicBezTo>
                    <a:pt x="18" y="56"/>
                    <a:pt x="18" y="56"/>
                    <a:pt x="18" y="56"/>
                  </a:cubicBezTo>
                  <a:cubicBezTo>
                    <a:pt x="17" y="55"/>
                    <a:pt x="16" y="54"/>
                    <a:pt x="16" y="53"/>
                  </a:cubicBezTo>
                  <a:cubicBezTo>
                    <a:pt x="16" y="51"/>
                    <a:pt x="17" y="50"/>
                    <a:pt x="18" y="49"/>
                  </a:cubicBezTo>
                  <a:cubicBezTo>
                    <a:pt x="20" y="47"/>
                    <a:pt x="23" y="47"/>
                    <a:pt x="25" y="49"/>
                  </a:cubicBezTo>
                  <a:lnTo>
                    <a:pt x="81" y="105"/>
                  </a:lnTo>
                  <a:close/>
                  <a:moveTo>
                    <a:pt x="119" y="45"/>
                  </a:moveTo>
                  <a:cubicBezTo>
                    <a:pt x="113" y="51"/>
                    <a:pt x="104" y="53"/>
                    <a:pt x="96" y="51"/>
                  </a:cubicBezTo>
                  <a:cubicBezTo>
                    <a:pt x="92" y="50"/>
                    <a:pt x="92" y="50"/>
                    <a:pt x="92" y="50"/>
                  </a:cubicBezTo>
                  <a:cubicBezTo>
                    <a:pt x="63" y="80"/>
                    <a:pt x="63" y="80"/>
                    <a:pt x="63" y="80"/>
                  </a:cubicBezTo>
                  <a:cubicBezTo>
                    <a:pt x="50" y="67"/>
                    <a:pt x="50" y="67"/>
                    <a:pt x="50" y="67"/>
                  </a:cubicBezTo>
                  <a:cubicBezTo>
                    <a:pt x="80" y="38"/>
                    <a:pt x="80" y="38"/>
                    <a:pt x="80" y="38"/>
                  </a:cubicBezTo>
                  <a:cubicBezTo>
                    <a:pt x="79" y="34"/>
                    <a:pt x="79" y="34"/>
                    <a:pt x="79" y="34"/>
                  </a:cubicBezTo>
                  <a:cubicBezTo>
                    <a:pt x="78" y="30"/>
                    <a:pt x="78" y="26"/>
                    <a:pt x="79" y="22"/>
                  </a:cubicBezTo>
                  <a:cubicBezTo>
                    <a:pt x="80" y="18"/>
                    <a:pt x="82" y="14"/>
                    <a:pt x="85" y="11"/>
                  </a:cubicBezTo>
                  <a:cubicBezTo>
                    <a:pt x="90" y="7"/>
                    <a:pt x="96" y="4"/>
                    <a:pt x="102" y="4"/>
                  </a:cubicBezTo>
                  <a:cubicBezTo>
                    <a:pt x="108" y="4"/>
                    <a:pt x="114" y="7"/>
                    <a:pt x="119" y="11"/>
                  </a:cubicBezTo>
                  <a:cubicBezTo>
                    <a:pt x="123" y="16"/>
                    <a:pt x="126" y="22"/>
                    <a:pt x="126" y="28"/>
                  </a:cubicBezTo>
                  <a:cubicBezTo>
                    <a:pt x="126" y="34"/>
                    <a:pt x="123" y="40"/>
                    <a:pt x="119"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4" name="Freeform 134"/>
            <p:cNvSpPr>
              <a:spLocks noEditPoints="1"/>
            </p:cNvSpPr>
            <p:nvPr/>
          </p:nvSpPr>
          <p:spPr bwMode="auto">
            <a:xfrm>
              <a:off x="2855" y="493"/>
              <a:ext cx="151" cy="303"/>
            </a:xfrm>
            <a:custGeom>
              <a:avLst/>
              <a:gdLst>
                <a:gd name="T0" fmla="*/ 64 w 64"/>
                <a:gd name="T1" fmla="*/ 40 h 128"/>
                <a:gd name="T2" fmla="*/ 58 w 64"/>
                <a:gd name="T3" fmla="*/ 34 h 128"/>
                <a:gd name="T4" fmla="*/ 57 w 64"/>
                <a:gd name="T5" fmla="*/ 34 h 128"/>
                <a:gd name="T6" fmla="*/ 57 w 64"/>
                <a:gd name="T7" fmla="*/ 33 h 128"/>
                <a:gd name="T8" fmla="*/ 36 w 64"/>
                <a:gd name="T9" fmla="*/ 9 h 128"/>
                <a:gd name="T10" fmla="*/ 34 w 64"/>
                <a:gd name="T11" fmla="*/ 9 h 128"/>
                <a:gd name="T12" fmla="*/ 34 w 64"/>
                <a:gd name="T13" fmla="*/ 2 h 128"/>
                <a:gd name="T14" fmla="*/ 32 w 64"/>
                <a:gd name="T15" fmla="*/ 0 h 128"/>
                <a:gd name="T16" fmla="*/ 30 w 64"/>
                <a:gd name="T17" fmla="*/ 2 h 128"/>
                <a:gd name="T18" fmla="*/ 30 w 64"/>
                <a:gd name="T19" fmla="*/ 9 h 128"/>
                <a:gd name="T20" fmla="*/ 28 w 64"/>
                <a:gd name="T21" fmla="*/ 9 h 128"/>
                <a:gd name="T22" fmla="*/ 7 w 64"/>
                <a:gd name="T23" fmla="*/ 33 h 128"/>
                <a:gd name="T24" fmla="*/ 7 w 64"/>
                <a:gd name="T25" fmla="*/ 34 h 128"/>
                <a:gd name="T26" fmla="*/ 6 w 64"/>
                <a:gd name="T27" fmla="*/ 34 h 128"/>
                <a:gd name="T28" fmla="*/ 0 w 64"/>
                <a:gd name="T29" fmla="*/ 40 h 128"/>
                <a:gd name="T30" fmla="*/ 0 w 64"/>
                <a:gd name="T31" fmla="*/ 122 h 128"/>
                <a:gd name="T32" fmla="*/ 6 w 64"/>
                <a:gd name="T33" fmla="*/ 128 h 128"/>
                <a:gd name="T34" fmla="*/ 58 w 64"/>
                <a:gd name="T35" fmla="*/ 128 h 128"/>
                <a:gd name="T36" fmla="*/ 64 w 64"/>
                <a:gd name="T37" fmla="*/ 122 h 128"/>
                <a:gd name="T38" fmla="*/ 64 w 64"/>
                <a:gd name="T39" fmla="*/ 40 h 128"/>
                <a:gd name="T40" fmla="*/ 12 w 64"/>
                <a:gd name="T41" fmla="*/ 33 h 128"/>
                <a:gd name="T42" fmla="*/ 18 w 64"/>
                <a:gd name="T43" fmla="*/ 19 h 128"/>
                <a:gd name="T44" fmla="*/ 32 w 64"/>
                <a:gd name="T45" fmla="*/ 13 h 128"/>
                <a:gd name="T46" fmla="*/ 46 w 64"/>
                <a:gd name="T47" fmla="*/ 19 h 128"/>
                <a:gd name="T48" fmla="*/ 52 w 64"/>
                <a:gd name="T49" fmla="*/ 33 h 128"/>
                <a:gd name="T50" fmla="*/ 52 w 64"/>
                <a:gd name="T51" fmla="*/ 34 h 128"/>
                <a:gd name="T52" fmla="*/ 12 w 64"/>
                <a:gd name="T53" fmla="*/ 34 h 128"/>
                <a:gd name="T54" fmla="*/ 12 w 64"/>
                <a:gd name="T55" fmla="*/ 33 h 128"/>
                <a:gd name="T56" fmla="*/ 59 w 64"/>
                <a:gd name="T57" fmla="*/ 123 h 128"/>
                <a:gd name="T58" fmla="*/ 5 w 64"/>
                <a:gd name="T59" fmla="*/ 123 h 128"/>
                <a:gd name="T60" fmla="*/ 5 w 64"/>
                <a:gd name="T61" fmla="*/ 106 h 128"/>
                <a:gd name="T62" fmla="*/ 17 w 64"/>
                <a:gd name="T63" fmla="*/ 106 h 128"/>
                <a:gd name="T64" fmla="*/ 19 w 64"/>
                <a:gd name="T65" fmla="*/ 103 h 128"/>
                <a:gd name="T66" fmla="*/ 17 w 64"/>
                <a:gd name="T67" fmla="*/ 101 h 128"/>
                <a:gd name="T68" fmla="*/ 5 w 64"/>
                <a:gd name="T69" fmla="*/ 101 h 128"/>
                <a:gd name="T70" fmla="*/ 5 w 64"/>
                <a:gd name="T71" fmla="*/ 84 h 128"/>
                <a:gd name="T72" fmla="*/ 17 w 64"/>
                <a:gd name="T73" fmla="*/ 84 h 128"/>
                <a:gd name="T74" fmla="*/ 19 w 64"/>
                <a:gd name="T75" fmla="*/ 81 h 128"/>
                <a:gd name="T76" fmla="*/ 17 w 64"/>
                <a:gd name="T77" fmla="*/ 79 h 128"/>
                <a:gd name="T78" fmla="*/ 5 w 64"/>
                <a:gd name="T79" fmla="*/ 79 h 128"/>
                <a:gd name="T80" fmla="*/ 5 w 64"/>
                <a:gd name="T81" fmla="*/ 61 h 128"/>
                <a:gd name="T82" fmla="*/ 17 w 64"/>
                <a:gd name="T83" fmla="*/ 61 h 128"/>
                <a:gd name="T84" fmla="*/ 19 w 64"/>
                <a:gd name="T85" fmla="*/ 59 h 128"/>
                <a:gd name="T86" fmla="*/ 17 w 64"/>
                <a:gd name="T87" fmla="*/ 57 h 128"/>
                <a:gd name="T88" fmla="*/ 5 w 64"/>
                <a:gd name="T89" fmla="*/ 57 h 128"/>
                <a:gd name="T90" fmla="*/ 5 w 64"/>
                <a:gd name="T91" fmla="*/ 39 h 128"/>
                <a:gd name="T92" fmla="*/ 59 w 64"/>
                <a:gd name="T93" fmla="*/ 39 h 128"/>
                <a:gd name="T94" fmla="*/ 59 w 64"/>
                <a:gd name="T9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4" h="128">
                  <a:moveTo>
                    <a:pt x="64" y="40"/>
                  </a:moveTo>
                  <a:cubicBezTo>
                    <a:pt x="64" y="37"/>
                    <a:pt x="61" y="34"/>
                    <a:pt x="58" y="34"/>
                  </a:cubicBezTo>
                  <a:cubicBezTo>
                    <a:pt x="57" y="34"/>
                    <a:pt x="57" y="34"/>
                    <a:pt x="57" y="34"/>
                  </a:cubicBezTo>
                  <a:cubicBezTo>
                    <a:pt x="57" y="33"/>
                    <a:pt x="57" y="33"/>
                    <a:pt x="57" y="33"/>
                  </a:cubicBezTo>
                  <a:cubicBezTo>
                    <a:pt x="57" y="21"/>
                    <a:pt x="47" y="10"/>
                    <a:pt x="36" y="9"/>
                  </a:cubicBezTo>
                  <a:cubicBezTo>
                    <a:pt x="34" y="9"/>
                    <a:pt x="34" y="9"/>
                    <a:pt x="34" y="9"/>
                  </a:cubicBezTo>
                  <a:cubicBezTo>
                    <a:pt x="34" y="2"/>
                    <a:pt x="34" y="2"/>
                    <a:pt x="34" y="2"/>
                  </a:cubicBezTo>
                  <a:cubicBezTo>
                    <a:pt x="34" y="1"/>
                    <a:pt x="33" y="0"/>
                    <a:pt x="32" y="0"/>
                  </a:cubicBezTo>
                  <a:cubicBezTo>
                    <a:pt x="31" y="0"/>
                    <a:pt x="30" y="1"/>
                    <a:pt x="30" y="2"/>
                  </a:cubicBezTo>
                  <a:cubicBezTo>
                    <a:pt x="30" y="9"/>
                    <a:pt x="30" y="9"/>
                    <a:pt x="30" y="9"/>
                  </a:cubicBezTo>
                  <a:cubicBezTo>
                    <a:pt x="28" y="9"/>
                    <a:pt x="28" y="9"/>
                    <a:pt x="28" y="9"/>
                  </a:cubicBezTo>
                  <a:cubicBezTo>
                    <a:pt x="17" y="10"/>
                    <a:pt x="7" y="21"/>
                    <a:pt x="7" y="33"/>
                  </a:cubicBezTo>
                  <a:cubicBezTo>
                    <a:pt x="7" y="34"/>
                    <a:pt x="7" y="34"/>
                    <a:pt x="7" y="34"/>
                  </a:cubicBezTo>
                  <a:cubicBezTo>
                    <a:pt x="6" y="34"/>
                    <a:pt x="6" y="34"/>
                    <a:pt x="6" y="34"/>
                  </a:cubicBezTo>
                  <a:cubicBezTo>
                    <a:pt x="3" y="34"/>
                    <a:pt x="0" y="37"/>
                    <a:pt x="0" y="40"/>
                  </a:cubicBezTo>
                  <a:cubicBezTo>
                    <a:pt x="0" y="122"/>
                    <a:pt x="0" y="122"/>
                    <a:pt x="0" y="122"/>
                  </a:cubicBezTo>
                  <a:cubicBezTo>
                    <a:pt x="0" y="125"/>
                    <a:pt x="3" y="128"/>
                    <a:pt x="6" y="128"/>
                  </a:cubicBezTo>
                  <a:cubicBezTo>
                    <a:pt x="58" y="128"/>
                    <a:pt x="58" y="128"/>
                    <a:pt x="58" y="128"/>
                  </a:cubicBezTo>
                  <a:cubicBezTo>
                    <a:pt x="61" y="128"/>
                    <a:pt x="64" y="125"/>
                    <a:pt x="64" y="122"/>
                  </a:cubicBezTo>
                  <a:lnTo>
                    <a:pt x="64" y="40"/>
                  </a:lnTo>
                  <a:close/>
                  <a:moveTo>
                    <a:pt x="12" y="33"/>
                  </a:moveTo>
                  <a:cubicBezTo>
                    <a:pt x="12" y="28"/>
                    <a:pt x="14" y="23"/>
                    <a:pt x="18" y="19"/>
                  </a:cubicBezTo>
                  <a:cubicBezTo>
                    <a:pt x="22" y="15"/>
                    <a:pt x="27" y="13"/>
                    <a:pt x="32" y="13"/>
                  </a:cubicBezTo>
                  <a:cubicBezTo>
                    <a:pt x="37" y="13"/>
                    <a:pt x="42" y="15"/>
                    <a:pt x="46" y="19"/>
                  </a:cubicBezTo>
                  <a:cubicBezTo>
                    <a:pt x="50" y="23"/>
                    <a:pt x="52" y="28"/>
                    <a:pt x="52" y="33"/>
                  </a:cubicBezTo>
                  <a:cubicBezTo>
                    <a:pt x="52" y="34"/>
                    <a:pt x="52" y="34"/>
                    <a:pt x="52" y="34"/>
                  </a:cubicBezTo>
                  <a:cubicBezTo>
                    <a:pt x="12" y="34"/>
                    <a:pt x="12" y="34"/>
                    <a:pt x="12" y="34"/>
                  </a:cubicBezTo>
                  <a:lnTo>
                    <a:pt x="12" y="33"/>
                  </a:lnTo>
                  <a:close/>
                  <a:moveTo>
                    <a:pt x="59" y="123"/>
                  </a:moveTo>
                  <a:cubicBezTo>
                    <a:pt x="5" y="123"/>
                    <a:pt x="5" y="123"/>
                    <a:pt x="5" y="123"/>
                  </a:cubicBezTo>
                  <a:cubicBezTo>
                    <a:pt x="5" y="106"/>
                    <a:pt x="5" y="106"/>
                    <a:pt x="5" y="106"/>
                  </a:cubicBezTo>
                  <a:cubicBezTo>
                    <a:pt x="17" y="106"/>
                    <a:pt x="17" y="106"/>
                    <a:pt x="17" y="106"/>
                  </a:cubicBezTo>
                  <a:cubicBezTo>
                    <a:pt x="18" y="106"/>
                    <a:pt x="19" y="105"/>
                    <a:pt x="19" y="103"/>
                  </a:cubicBezTo>
                  <a:cubicBezTo>
                    <a:pt x="19" y="102"/>
                    <a:pt x="18" y="101"/>
                    <a:pt x="17" y="101"/>
                  </a:cubicBezTo>
                  <a:cubicBezTo>
                    <a:pt x="5" y="101"/>
                    <a:pt x="5" y="101"/>
                    <a:pt x="5" y="101"/>
                  </a:cubicBezTo>
                  <a:cubicBezTo>
                    <a:pt x="5" y="84"/>
                    <a:pt x="5" y="84"/>
                    <a:pt x="5" y="84"/>
                  </a:cubicBezTo>
                  <a:cubicBezTo>
                    <a:pt x="17" y="84"/>
                    <a:pt x="17" y="84"/>
                    <a:pt x="17" y="84"/>
                  </a:cubicBezTo>
                  <a:cubicBezTo>
                    <a:pt x="18" y="84"/>
                    <a:pt x="19" y="82"/>
                    <a:pt x="19" y="81"/>
                  </a:cubicBezTo>
                  <a:cubicBezTo>
                    <a:pt x="19" y="80"/>
                    <a:pt x="18" y="79"/>
                    <a:pt x="17" y="79"/>
                  </a:cubicBezTo>
                  <a:cubicBezTo>
                    <a:pt x="5" y="79"/>
                    <a:pt x="5" y="79"/>
                    <a:pt x="5" y="79"/>
                  </a:cubicBezTo>
                  <a:cubicBezTo>
                    <a:pt x="5" y="61"/>
                    <a:pt x="5" y="61"/>
                    <a:pt x="5" y="61"/>
                  </a:cubicBezTo>
                  <a:cubicBezTo>
                    <a:pt x="17" y="61"/>
                    <a:pt x="17" y="61"/>
                    <a:pt x="17" y="61"/>
                  </a:cubicBezTo>
                  <a:cubicBezTo>
                    <a:pt x="18" y="61"/>
                    <a:pt x="19" y="60"/>
                    <a:pt x="19" y="59"/>
                  </a:cubicBezTo>
                  <a:cubicBezTo>
                    <a:pt x="19" y="58"/>
                    <a:pt x="18" y="57"/>
                    <a:pt x="17" y="57"/>
                  </a:cubicBezTo>
                  <a:cubicBezTo>
                    <a:pt x="5" y="57"/>
                    <a:pt x="5" y="57"/>
                    <a:pt x="5" y="57"/>
                  </a:cubicBezTo>
                  <a:cubicBezTo>
                    <a:pt x="5" y="39"/>
                    <a:pt x="5" y="39"/>
                    <a:pt x="5" y="39"/>
                  </a:cubicBezTo>
                  <a:cubicBezTo>
                    <a:pt x="59" y="39"/>
                    <a:pt x="59" y="39"/>
                    <a:pt x="59" y="39"/>
                  </a:cubicBezTo>
                  <a:lnTo>
                    <a:pt x="5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5" name="Freeform 135"/>
            <p:cNvSpPr>
              <a:spLocks noEditPoints="1"/>
            </p:cNvSpPr>
            <p:nvPr/>
          </p:nvSpPr>
          <p:spPr bwMode="auto">
            <a:xfrm>
              <a:off x="2174" y="515"/>
              <a:ext cx="303" cy="260"/>
            </a:xfrm>
            <a:custGeom>
              <a:avLst/>
              <a:gdLst>
                <a:gd name="T0" fmla="*/ 128 w 128"/>
                <a:gd name="T1" fmla="*/ 10 h 110"/>
                <a:gd name="T2" fmla="*/ 118 w 128"/>
                <a:gd name="T3" fmla="*/ 0 h 110"/>
                <a:gd name="T4" fmla="*/ 109 w 128"/>
                <a:gd name="T5" fmla="*/ 10 h 110"/>
                <a:gd name="T6" fmla="*/ 115 w 128"/>
                <a:gd name="T7" fmla="*/ 19 h 110"/>
                <a:gd name="T8" fmla="*/ 116 w 128"/>
                <a:gd name="T9" fmla="*/ 20 h 110"/>
                <a:gd name="T10" fmla="*/ 116 w 128"/>
                <a:gd name="T11" fmla="*/ 38 h 110"/>
                <a:gd name="T12" fmla="*/ 12 w 128"/>
                <a:gd name="T13" fmla="*/ 38 h 110"/>
                <a:gd name="T14" fmla="*/ 12 w 128"/>
                <a:gd name="T15" fmla="*/ 20 h 110"/>
                <a:gd name="T16" fmla="*/ 13 w 128"/>
                <a:gd name="T17" fmla="*/ 19 h 110"/>
                <a:gd name="T18" fmla="*/ 19 w 128"/>
                <a:gd name="T19" fmla="*/ 10 h 110"/>
                <a:gd name="T20" fmla="*/ 10 w 128"/>
                <a:gd name="T21" fmla="*/ 0 h 110"/>
                <a:gd name="T22" fmla="*/ 0 w 128"/>
                <a:gd name="T23" fmla="*/ 10 h 110"/>
                <a:gd name="T24" fmla="*/ 6 w 128"/>
                <a:gd name="T25" fmla="*/ 19 h 110"/>
                <a:gd name="T26" fmla="*/ 7 w 128"/>
                <a:gd name="T27" fmla="*/ 20 h 110"/>
                <a:gd name="T28" fmla="*/ 7 w 128"/>
                <a:gd name="T29" fmla="*/ 107 h 110"/>
                <a:gd name="T30" fmla="*/ 10 w 128"/>
                <a:gd name="T31" fmla="*/ 110 h 110"/>
                <a:gd name="T32" fmla="*/ 12 w 128"/>
                <a:gd name="T33" fmla="*/ 107 h 110"/>
                <a:gd name="T34" fmla="*/ 12 w 128"/>
                <a:gd name="T35" fmla="*/ 95 h 110"/>
                <a:gd name="T36" fmla="*/ 116 w 128"/>
                <a:gd name="T37" fmla="*/ 95 h 110"/>
                <a:gd name="T38" fmla="*/ 116 w 128"/>
                <a:gd name="T39" fmla="*/ 107 h 110"/>
                <a:gd name="T40" fmla="*/ 118 w 128"/>
                <a:gd name="T41" fmla="*/ 110 h 110"/>
                <a:gd name="T42" fmla="*/ 121 w 128"/>
                <a:gd name="T43" fmla="*/ 107 h 110"/>
                <a:gd name="T44" fmla="*/ 121 w 128"/>
                <a:gd name="T45" fmla="*/ 20 h 110"/>
                <a:gd name="T46" fmla="*/ 122 w 128"/>
                <a:gd name="T47" fmla="*/ 19 h 110"/>
                <a:gd name="T48" fmla="*/ 128 w 128"/>
                <a:gd name="T49" fmla="*/ 10 h 110"/>
                <a:gd name="T50" fmla="*/ 10 w 128"/>
                <a:gd name="T51" fmla="*/ 15 h 110"/>
                <a:gd name="T52" fmla="*/ 5 w 128"/>
                <a:gd name="T53" fmla="*/ 10 h 110"/>
                <a:gd name="T54" fmla="*/ 10 w 128"/>
                <a:gd name="T55" fmla="*/ 5 h 110"/>
                <a:gd name="T56" fmla="*/ 15 w 128"/>
                <a:gd name="T57" fmla="*/ 10 h 110"/>
                <a:gd name="T58" fmla="*/ 10 w 128"/>
                <a:gd name="T59" fmla="*/ 15 h 110"/>
                <a:gd name="T60" fmla="*/ 28 w 128"/>
                <a:gd name="T61" fmla="*/ 90 h 110"/>
                <a:gd name="T62" fmla="*/ 12 w 128"/>
                <a:gd name="T63" fmla="*/ 90 h 110"/>
                <a:gd name="T64" fmla="*/ 12 w 128"/>
                <a:gd name="T65" fmla="*/ 43 h 110"/>
                <a:gd name="T66" fmla="*/ 28 w 128"/>
                <a:gd name="T67" fmla="*/ 43 h 110"/>
                <a:gd name="T68" fmla="*/ 28 w 128"/>
                <a:gd name="T69" fmla="*/ 90 h 110"/>
                <a:gd name="T70" fmla="*/ 51 w 128"/>
                <a:gd name="T71" fmla="*/ 90 h 110"/>
                <a:gd name="T72" fmla="*/ 33 w 128"/>
                <a:gd name="T73" fmla="*/ 90 h 110"/>
                <a:gd name="T74" fmla="*/ 33 w 128"/>
                <a:gd name="T75" fmla="*/ 43 h 110"/>
                <a:gd name="T76" fmla="*/ 51 w 128"/>
                <a:gd name="T77" fmla="*/ 43 h 110"/>
                <a:gd name="T78" fmla="*/ 51 w 128"/>
                <a:gd name="T79" fmla="*/ 90 h 110"/>
                <a:gd name="T80" fmla="*/ 73 w 128"/>
                <a:gd name="T81" fmla="*/ 90 h 110"/>
                <a:gd name="T82" fmla="*/ 55 w 128"/>
                <a:gd name="T83" fmla="*/ 90 h 110"/>
                <a:gd name="T84" fmla="*/ 55 w 128"/>
                <a:gd name="T85" fmla="*/ 43 h 110"/>
                <a:gd name="T86" fmla="*/ 73 w 128"/>
                <a:gd name="T87" fmla="*/ 43 h 110"/>
                <a:gd name="T88" fmla="*/ 73 w 128"/>
                <a:gd name="T89" fmla="*/ 90 h 110"/>
                <a:gd name="T90" fmla="*/ 95 w 128"/>
                <a:gd name="T91" fmla="*/ 90 h 110"/>
                <a:gd name="T92" fmla="*/ 77 w 128"/>
                <a:gd name="T93" fmla="*/ 90 h 110"/>
                <a:gd name="T94" fmla="*/ 77 w 128"/>
                <a:gd name="T95" fmla="*/ 43 h 110"/>
                <a:gd name="T96" fmla="*/ 95 w 128"/>
                <a:gd name="T97" fmla="*/ 43 h 110"/>
                <a:gd name="T98" fmla="*/ 95 w 128"/>
                <a:gd name="T99" fmla="*/ 90 h 110"/>
                <a:gd name="T100" fmla="*/ 116 w 128"/>
                <a:gd name="T101" fmla="*/ 90 h 110"/>
                <a:gd name="T102" fmla="*/ 100 w 128"/>
                <a:gd name="T103" fmla="*/ 90 h 110"/>
                <a:gd name="T104" fmla="*/ 100 w 128"/>
                <a:gd name="T105" fmla="*/ 43 h 110"/>
                <a:gd name="T106" fmla="*/ 116 w 128"/>
                <a:gd name="T107" fmla="*/ 43 h 110"/>
                <a:gd name="T108" fmla="*/ 116 w 128"/>
                <a:gd name="T109" fmla="*/ 90 h 110"/>
                <a:gd name="T110" fmla="*/ 118 w 128"/>
                <a:gd name="T111" fmla="*/ 15 h 110"/>
                <a:gd name="T112" fmla="*/ 113 w 128"/>
                <a:gd name="T113" fmla="*/ 10 h 110"/>
                <a:gd name="T114" fmla="*/ 118 w 128"/>
                <a:gd name="T115" fmla="*/ 5 h 110"/>
                <a:gd name="T116" fmla="*/ 123 w 128"/>
                <a:gd name="T117" fmla="*/ 10 h 110"/>
                <a:gd name="T118" fmla="*/ 118 w 128"/>
                <a:gd name="T119" fmla="*/ 1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 h="110">
                  <a:moveTo>
                    <a:pt x="128" y="10"/>
                  </a:moveTo>
                  <a:cubicBezTo>
                    <a:pt x="128" y="5"/>
                    <a:pt x="124" y="0"/>
                    <a:pt x="118" y="0"/>
                  </a:cubicBezTo>
                  <a:cubicBezTo>
                    <a:pt x="113" y="0"/>
                    <a:pt x="109" y="5"/>
                    <a:pt x="109" y="10"/>
                  </a:cubicBezTo>
                  <a:cubicBezTo>
                    <a:pt x="109" y="14"/>
                    <a:pt x="111" y="18"/>
                    <a:pt x="115" y="19"/>
                  </a:cubicBezTo>
                  <a:cubicBezTo>
                    <a:pt x="116" y="20"/>
                    <a:pt x="116" y="20"/>
                    <a:pt x="116" y="20"/>
                  </a:cubicBezTo>
                  <a:cubicBezTo>
                    <a:pt x="116" y="38"/>
                    <a:pt x="116" y="38"/>
                    <a:pt x="116" y="38"/>
                  </a:cubicBezTo>
                  <a:cubicBezTo>
                    <a:pt x="12" y="38"/>
                    <a:pt x="12" y="38"/>
                    <a:pt x="12" y="38"/>
                  </a:cubicBezTo>
                  <a:cubicBezTo>
                    <a:pt x="12" y="20"/>
                    <a:pt x="12" y="20"/>
                    <a:pt x="12" y="20"/>
                  </a:cubicBezTo>
                  <a:cubicBezTo>
                    <a:pt x="13" y="19"/>
                    <a:pt x="13" y="19"/>
                    <a:pt x="13" y="19"/>
                  </a:cubicBezTo>
                  <a:cubicBezTo>
                    <a:pt x="17" y="18"/>
                    <a:pt x="19" y="14"/>
                    <a:pt x="19" y="10"/>
                  </a:cubicBezTo>
                  <a:cubicBezTo>
                    <a:pt x="19" y="5"/>
                    <a:pt x="15" y="0"/>
                    <a:pt x="10" y="0"/>
                  </a:cubicBezTo>
                  <a:cubicBezTo>
                    <a:pt x="4" y="0"/>
                    <a:pt x="0" y="5"/>
                    <a:pt x="0" y="10"/>
                  </a:cubicBezTo>
                  <a:cubicBezTo>
                    <a:pt x="0" y="14"/>
                    <a:pt x="3" y="18"/>
                    <a:pt x="6" y="19"/>
                  </a:cubicBezTo>
                  <a:cubicBezTo>
                    <a:pt x="7" y="20"/>
                    <a:pt x="7" y="20"/>
                    <a:pt x="7" y="20"/>
                  </a:cubicBezTo>
                  <a:cubicBezTo>
                    <a:pt x="7" y="107"/>
                    <a:pt x="7" y="107"/>
                    <a:pt x="7" y="107"/>
                  </a:cubicBezTo>
                  <a:cubicBezTo>
                    <a:pt x="7" y="109"/>
                    <a:pt x="8" y="110"/>
                    <a:pt x="10" y="110"/>
                  </a:cubicBezTo>
                  <a:cubicBezTo>
                    <a:pt x="11" y="110"/>
                    <a:pt x="12" y="109"/>
                    <a:pt x="12" y="107"/>
                  </a:cubicBezTo>
                  <a:cubicBezTo>
                    <a:pt x="12" y="95"/>
                    <a:pt x="12" y="95"/>
                    <a:pt x="12" y="95"/>
                  </a:cubicBezTo>
                  <a:cubicBezTo>
                    <a:pt x="116" y="95"/>
                    <a:pt x="116" y="95"/>
                    <a:pt x="116" y="95"/>
                  </a:cubicBezTo>
                  <a:cubicBezTo>
                    <a:pt x="116" y="107"/>
                    <a:pt x="116" y="107"/>
                    <a:pt x="116" y="107"/>
                  </a:cubicBezTo>
                  <a:cubicBezTo>
                    <a:pt x="116" y="109"/>
                    <a:pt x="117" y="110"/>
                    <a:pt x="118" y="110"/>
                  </a:cubicBezTo>
                  <a:cubicBezTo>
                    <a:pt x="120" y="110"/>
                    <a:pt x="121" y="109"/>
                    <a:pt x="121" y="107"/>
                  </a:cubicBezTo>
                  <a:cubicBezTo>
                    <a:pt x="121" y="20"/>
                    <a:pt x="121" y="20"/>
                    <a:pt x="121" y="20"/>
                  </a:cubicBezTo>
                  <a:cubicBezTo>
                    <a:pt x="122" y="19"/>
                    <a:pt x="122" y="19"/>
                    <a:pt x="122" y="19"/>
                  </a:cubicBezTo>
                  <a:cubicBezTo>
                    <a:pt x="125" y="18"/>
                    <a:pt x="128" y="14"/>
                    <a:pt x="128" y="10"/>
                  </a:cubicBezTo>
                  <a:close/>
                  <a:moveTo>
                    <a:pt x="10" y="15"/>
                  </a:moveTo>
                  <a:cubicBezTo>
                    <a:pt x="7" y="15"/>
                    <a:pt x="5" y="13"/>
                    <a:pt x="5" y="10"/>
                  </a:cubicBezTo>
                  <a:cubicBezTo>
                    <a:pt x="5" y="7"/>
                    <a:pt x="7" y="5"/>
                    <a:pt x="10" y="5"/>
                  </a:cubicBezTo>
                  <a:cubicBezTo>
                    <a:pt x="13" y="5"/>
                    <a:pt x="15" y="7"/>
                    <a:pt x="15" y="10"/>
                  </a:cubicBezTo>
                  <a:cubicBezTo>
                    <a:pt x="15" y="13"/>
                    <a:pt x="13" y="15"/>
                    <a:pt x="10" y="15"/>
                  </a:cubicBezTo>
                  <a:close/>
                  <a:moveTo>
                    <a:pt x="28" y="90"/>
                  </a:moveTo>
                  <a:cubicBezTo>
                    <a:pt x="12" y="90"/>
                    <a:pt x="12" y="90"/>
                    <a:pt x="12" y="90"/>
                  </a:cubicBezTo>
                  <a:cubicBezTo>
                    <a:pt x="12" y="43"/>
                    <a:pt x="12" y="43"/>
                    <a:pt x="12" y="43"/>
                  </a:cubicBezTo>
                  <a:cubicBezTo>
                    <a:pt x="28" y="43"/>
                    <a:pt x="28" y="43"/>
                    <a:pt x="28" y="43"/>
                  </a:cubicBezTo>
                  <a:lnTo>
                    <a:pt x="28" y="90"/>
                  </a:lnTo>
                  <a:close/>
                  <a:moveTo>
                    <a:pt x="51" y="90"/>
                  </a:moveTo>
                  <a:cubicBezTo>
                    <a:pt x="33" y="90"/>
                    <a:pt x="33" y="90"/>
                    <a:pt x="33" y="90"/>
                  </a:cubicBezTo>
                  <a:cubicBezTo>
                    <a:pt x="33" y="43"/>
                    <a:pt x="33" y="43"/>
                    <a:pt x="33" y="43"/>
                  </a:cubicBezTo>
                  <a:cubicBezTo>
                    <a:pt x="51" y="43"/>
                    <a:pt x="51" y="43"/>
                    <a:pt x="51" y="43"/>
                  </a:cubicBezTo>
                  <a:lnTo>
                    <a:pt x="51" y="90"/>
                  </a:lnTo>
                  <a:close/>
                  <a:moveTo>
                    <a:pt x="73" y="90"/>
                  </a:moveTo>
                  <a:cubicBezTo>
                    <a:pt x="55" y="90"/>
                    <a:pt x="55" y="90"/>
                    <a:pt x="55" y="90"/>
                  </a:cubicBezTo>
                  <a:cubicBezTo>
                    <a:pt x="55" y="43"/>
                    <a:pt x="55" y="43"/>
                    <a:pt x="55" y="43"/>
                  </a:cubicBezTo>
                  <a:cubicBezTo>
                    <a:pt x="73" y="43"/>
                    <a:pt x="73" y="43"/>
                    <a:pt x="73" y="43"/>
                  </a:cubicBezTo>
                  <a:lnTo>
                    <a:pt x="73" y="90"/>
                  </a:lnTo>
                  <a:close/>
                  <a:moveTo>
                    <a:pt x="95" y="90"/>
                  </a:moveTo>
                  <a:cubicBezTo>
                    <a:pt x="77" y="90"/>
                    <a:pt x="77" y="90"/>
                    <a:pt x="77" y="90"/>
                  </a:cubicBezTo>
                  <a:cubicBezTo>
                    <a:pt x="77" y="43"/>
                    <a:pt x="77" y="43"/>
                    <a:pt x="77" y="43"/>
                  </a:cubicBezTo>
                  <a:cubicBezTo>
                    <a:pt x="95" y="43"/>
                    <a:pt x="95" y="43"/>
                    <a:pt x="95" y="43"/>
                  </a:cubicBezTo>
                  <a:lnTo>
                    <a:pt x="95" y="90"/>
                  </a:lnTo>
                  <a:close/>
                  <a:moveTo>
                    <a:pt x="116" y="90"/>
                  </a:moveTo>
                  <a:cubicBezTo>
                    <a:pt x="100" y="90"/>
                    <a:pt x="100" y="90"/>
                    <a:pt x="100" y="90"/>
                  </a:cubicBezTo>
                  <a:cubicBezTo>
                    <a:pt x="100" y="43"/>
                    <a:pt x="100" y="43"/>
                    <a:pt x="100" y="43"/>
                  </a:cubicBezTo>
                  <a:cubicBezTo>
                    <a:pt x="116" y="43"/>
                    <a:pt x="116" y="43"/>
                    <a:pt x="116" y="43"/>
                  </a:cubicBezTo>
                  <a:lnTo>
                    <a:pt x="116" y="90"/>
                  </a:lnTo>
                  <a:close/>
                  <a:moveTo>
                    <a:pt x="118" y="15"/>
                  </a:moveTo>
                  <a:cubicBezTo>
                    <a:pt x="115" y="15"/>
                    <a:pt x="113" y="13"/>
                    <a:pt x="113" y="10"/>
                  </a:cubicBezTo>
                  <a:cubicBezTo>
                    <a:pt x="113" y="7"/>
                    <a:pt x="115" y="5"/>
                    <a:pt x="118" y="5"/>
                  </a:cubicBezTo>
                  <a:cubicBezTo>
                    <a:pt x="121" y="5"/>
                    <a:pt x="123" y="7"/>
                    <a:pt x="123" y="10"/>
                  </a:cubicBezTo>
                  <a:cubicBezTo>
                    <a:pt x="123" y="13"/>
                    <a:pt x="121" y="15"/>
                    <a:pt x="118"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6" name="Oval 136"/>
            <p:cNvSpPr>
              <a:spLocks noChangeArrowheads="1"/>
            </p:cNvSpPr>
            <p:nvPr/>
          </p:nvSpPr>
          <p:spPr bwMode="auto">
            <a:xfrm>
              <a:off x="1694" y="744"/>
              <a:ext cx="12" cy="1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7" name="Oval 137"/>
            <p:cNvSpPr>
              <a:spLocks noChangeArrowheads="1"/>
            </p:cNvSpPr>
            <p:nvPr/>
          </p:nvSpPr>
          <p:spPr bwMode="auto">
            <a:xfrm>
              <a:off x="1798" y="744"/>
              <a:ext cx="12" cy="1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8" name="Freeform 138"/>
            <p:cNvSpPr>
              <a:spLocks noEditPoints="1"/>
            </p:cNvSpPr>
            <p:nvPr/>
          </p:nvSpPr>
          <p:spPr bwMode="auto">
            <a:xfrm>
              <a:off x="1568" y="498"/>
              <a:ext cx="303" cy="294"/>
            </a:xfrm>
            <a:custGeom>
              <a:avLst/>
              <a:gdLst>
                <a:gd name="T0" fmla="*/ 128 w 128"/>
                <a:gd name="T1" fmla="*/ 40 h 124"/>
                <a:gd name="T2" fmla="*/ 85 w 128"/>
                <a:gd name="T3" fmla="*/ 0 h 124"/>
                <a:gd name="T4" fmla="*/ 83 w 128"/>
                <a:gd name="T5" fmla="*/ 34 h 124"/>
                <a:gd name="T6" fmla="*/ 3 w 128"/>
                <a:gd name="T7" fmla="*/ 17 h 124"/>
                <a:gd name="T8" fmla="*/ 1 w 128"/>
                <a:gd name="T9" fmla="*/ 21 h 124"/>
                <a:gd name="T10" fmla="*/ 27 w 128"/>
                <a:gd name="T11" fmla="*/ 38 h 124"/>
                <a:gd name="T12" fmla="*/ 63 w 128"/>
                <a:gd name="T13" fmla="*/ 79 h 124"/>
                <a:gd name="T14" fmla="*/ 74 w 128"/>
                <a:gd name="T15" fmla="*/ 88 h 124"/>
                <a:gd name="T16" fmla="*/ 66 w 128"/>
                <a:gd name="T17" fmla="*/ 93 h 124"/>
                <a:gd name="T18" fmla="*/ 38 w 128"/>
                <a:gd name="T19" fmla="*/ 105 h 124"/>
                <a:gd name="T20" fmla="*/ 55 w 128"/>
                <a:gd name="T21" fmla="*/ 124 h 124"/>
                <a:gd name="T22" fmla="*/ 70 w 128"/>
                <a:gd name="T23" fmla="*/ 98 h 124"/>
                <a:gd name="T24" fmla="*/ 78 w 128"/>
                <a:gd name="T25" fmla="*/ 91 h 124"/>
                <a:gd name="T26" fmla="*/ 85 w 128"/>
                <a:gd name="T27" fmla="*/ 98 h 124"/>
                <a:gd name="T28" fmla="*/ 100 w 128"/>
                <a:gd name="T29" fmla="*/ 124 h 124"/>
                <a:gd name="T30" fmla="*/ 100 w 128"/>
                <a:gd name="T31" fmla="*/ 89 h 124"/>
                <a:gd name="T32" fmla="*/ 88 w 128"/>
                <a:gd name="T33" fmla="*/ 94 h 124"/>
                <a:gd name="T34" fmla="*/ 92 w 128"/>
                <a:gd name="T35" fmla="*/ 79 h 124"/>
                <a:gd name="T36" fmla="*/ 55 w 128"/>
                <a:gd name="T37" fmla="*/ 119 h 124"/>
                <a:gd name="T38" fmla="*/ 47 w 128"/>
                <a:gd name="T39" fmla="*/ 97 h 124"/>
                <a:gd name="T40" fmla="*/ 55 w 128"/>
                <a:gd name="T41" fmla="*/ 94 h 124"/>
                <a:gd name="T42" fmla="*/ 63 w 128"/>
                <a:gd name="T43" fmla="*/ 116 h 124"/>
                <a:gd name="T44" fmla="*/ 112 w 128"/>
                <a:gd name="T45" fmla="*/ 106 h 124"/>
                <a:gd name="T46" fmla="*/ 87 w 128"/>
                <a:gd name="T47" fmla="*/ 106 h 124"/>
                <a:gd name="T48" fmla="*/ 78 w 128"/>
                <a:gd name="T49" fmla="*/ 85 h 124"/>
                <a:gd name="T50" fmla="*/ 84 w 128"/>
                <a:gd name="T51" fmla="*/ 79 h 124"/>
                <a:gd name="T52" fmla="*/ 66 w 128"/>
                <a:gd name="T53" fmla="*/ 75 h 124"/>
                <a:gd name="T54" fmla="*/ 32 w 128"/>
                <a:gd name="T55" fmla="*/ 40 h 124"/>
                <a:gd name="T56" fmla="*/ 87 w 128"/>
                <a:gd name="T57" fmla="*/ 38 h 124"/>
                <a:gd name="T58" fmla="*/ 89 w 128"/>
                <a:gd name="T59" fmla="*/ 5 h 124"/>
                <a:gd name="T60" fmla="*/ 123 w 128"/>
                <a:gd name="T61" fmla="*/ 40 h 124"/>
                <a:gd name="T62" fmla="*/ 89 w 128"/>
                <a:gd name="T63" fmla="*/ 7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8" h="124">
                  <a:moveTo>
                    <a:pt x="92" y="79"/>
                  </a:moveTo>
                  <a:cubicBezTo>
                    <a:pt x="112" y="77"/>
                    <a:pt x="128" y="60"/>
                    <a:pt x="128" y="40"/>
                  </a:cubicBezTo>
                  <a:cubicBezTo>
                    <a:pt x="128" y="18"/>
                    <a:pt x="110" y="0"/>
                    <a:pt x="89" y="0"/>
                  </a:cubicBezTo>
                  <a:cubicBezTo>
                    <a:pt x="85" y="0"/>
                    <a:pt x="85" y="0"/>
                    <a:pt x="85" y="0"/>
                  </a:cubicBezTo>
                  <a:cubicBezTo>
                    <a:pt x="84" y="0"/>
                    <a:pt x="83" y="1"/>
                    <a:pt x="83" y="3"/>
                  </a:cubicBezTo>
                  <a:cubicBezTo>
                    <a:pt x="83" y="34"/>
                    <a:pt x="83" y="34"/>
                    <a:pt x="83" y="34"/>
                  </a:cubicBezTo>
                  <a:cubicBezTo>
                    <a:pt x="30" y="34"/>
                    <a:pt x="30" y="34"/>
                    <a:pt x="30" y="34"/>
                  </a:cubicBezTo>
                  <a:cubicBezTo>
                    <a:pt x="3" y="17"/>
                    <a:pt x="3" y="17"/>
                    <a:pt x="3" y="17"/>
                  </a:cubicBezTo>
                  <a:cubicBezTo>
                    <a:pt x="2" y="17"/>
                    <a:pt x="1" y="17"/>
                    <a:pt x="0" y="18"/>
                  </a:cubicBezTo>
                  <a:cubicBezTo>
                    <a:pt x="0" y="19"/>
                    <a:pt x="0" y="20"/>
                    <a:pt x="1" y="21"/>
                  </a:cubicBezTo>
                  <a:cubicBezTo>
                    <a:pt x="27" y="37"/>
                    <a:pt x="27" y="37"/>
                    <a:pt x="27" y="37"/>
                  </a:cubicBezTo>
                  <a:cubicBezTo>
                    <a:pt x="27" y="38"/>
                    <a:pt x="27" y="38"/>
                    <a:pt x="27" y="38"/>
                  </a:cubicBezTo>
                  <a:cubicBezTo>
                    <a:pt x="27" y="39"/>
                    <a:pt x="27" y="39"/>
                    <a:pt x="27" y="40"/>
                  </a:cubicBezTo>
                  <a:cubicBezTo>
                    <a:pt x="27" y="60"/>
                    <a:pt x="43" y="77"/>
                    <a:pt x="63" y="79"/>
                  </a:cubicBezTo>
                  <a:cubicBezTo>
                    <a:pt x="63" y="79"/>
                    <a:pt x="63" y="79"/>
                    <a:pt x="63" y="79"/>
                  </a:cubicBezTo>
                  <a:cubicBezTo>
                    <a:pt x="74" y="88"/>
                    <a:pt x="74" y="88"/>
                    <a:pt x="74" y="88"/>
                  </a:cubicBezTo>
                  <a:cubicBezTo>
                    <a:pt x="67" y="94"/>
                    <a:pt x="67" y="94"/>
                    <a:pt x="67" y="94"/>
                  </a:cubicBezTo>
                  <a:cubicBezTo>
                    <a:pt x="66" y="93"/>
                    <a:pt x="66" y="93"/>
                    <a:pt x="66" y="93"/>
                  </a:cubicBezTo>
                  <a:cubicBezTo>
                    <a:pt x="60" y="88"/>
                    <a:pt x="50" y="88"/>
                    <a:pt x="44" y="93"/>
                  </a:cubicBezTo>
                  <a:cubicBezTo>
                    <a:pt x="41" y="96"/>
                    <a:pt x="39" y="100"/>
                    <a:pt x="38" y="105"/>
                  </a:cubicBezTo>
                  <a:cubicBezTo>
                    <a:pt x="38" y="110"/>
                    <a:pt x="39" y="114"/>
                    <a:pt x="42" y="117"/>
                  </a:cubicBezTo>
                  <a:cubicBezTo>
                    <a:pt x="45" y="121"/>
                    <a:pt x="50" y="124"/>
                    <a:pt x="55" y="124"/>
                  </a:cubicBezTo>
                  <a:cubicBezTo>
                    <a:pt x="59" y="124"/>
                    <a:pt x="63" y="122"/>
                    <a:pt x="66" y="120"/>
                  </a:cubicBezTo>
                  <a:cubicBezTo>
                    <a:pt x="72" y="114"/>
                    <a:pt x="74" y="105"/>
                    <a:pt x="70" y="98"/>
                  </a:cubicBezTo>
                  <a:cubicBezTo>
                    <a:pt x="70" y="97"/>
                    <a:pt x="70" y="97"/>
                    <a:pt x="70" y="97"/>
                  </a:cubicBezTo>
                  <a:cubicBezTo>
                    <a:pt x="78" y="91"/>
                    <a:pt x="78" y="91"/>
                    <a:pt x="78" y="91"/>
                  </a:cubicBezTo>
                  <a:cubicBezTo>
                    <a:pt x="85" y="97"/>
                    <a:pt x="85" y="97"/>
                    <a:pt x="85" y="97"/>
                  </a:cubicBezTo>
                  <a:cubicBezTo>
                    <a:pt x="85" y="98"/>
                    <a:pt x="85" y="98"/>
                    <a:pt x="85" y="98"/>
                  </a:cubicBezTo>
                  <a:cubicBezTo>
                    <a:pt x="83" y="101"/>
                    <a:pt x="83" y="104"/>
                    <a:pt x="83" y="106"/>
                  </a:cubicBezTo>
                  <a:cubicBezTo>
                    <a:pt x="83" y="116"/>
                    <a:pt x="90" y="124"/>
                    <a:pt x="100" y="124"/>
                  </a:cubicBezTo>
                  <a:cubicBezTo>
                    <a:pt x="109" y="124"/>
                    <a:pt x="117" y="116"/>
                    <a:pt x="117" y="106"/>
                  </a:cubicBezTo>
                  <a:cubicBezTo>
                    <a:pt x="117" y="97"/>
                    <a:pt x="109" y="89"/>
                    <a:pt x="100" y="89"/>
                  </a:cubicBezTo>
                  <a:cubicBezTo>
                    <a:pt x="96" y="89"/>
                    <a:pt x="92" y="91"/>
                    <a:pt x="89" y="93"/>
                  </a:cubicBezTo>
                  <a:cubicBezTo>
                    <a:pt x="88" y="94"/>
                    <a:pt x="88" y="94"/>
                    <a:pt x="88" y="94"/>
                  </a:cubicBezTo>
                  <a:cubicBezTo>
                    <a:pt x="81" y="88"/>
                    <a:pt x="81" y="88"/>
                    <a:pt x="81" y="88"/>
                  </a:cubicBezTo>
                  <a:cubicBezTo>
                    <a:pt x="92" y="79"/>
                    <a:pt x="92" y="79"/>
                    <a:pt x="92" y="79"/>
                  </a:cubicBezTo>
                  <a:close/>
                  <a:moveTo>
                    <a:pt x="63" y="116"/>
                  </a:moveTo>
                  <a:cubicBezTo>
                    <a:pt x="61" y="118"/>
                    <a:pt x="58" y="119"/>
                    <a:pt x="55" y="119"/>
                  </a:cubicBezTo>
                  <a:cubicBezTo>
                    <a:pt x="52" y="119"/>
                    <a:pt x="48" y="117"/>
                    <a:pt x="46" y="115"/>
                  </a:cubicBezTo>
                  <a:cubicBezTo>
                    <a:pt x="41" y="109"/>
                    <a:pt x="42" y="101"/>
                    <a:pt x="47" y="97"/>
                  </a:cubicBezTo>
                  <a:cubicBezTo>
                    <a:pt x="49" y="95"/>
                    <a:pt x="52" y="94"/>
                    <a:pt x="55" y="94"/>
                  </a:cubicBezTo>
                  <a:cubicBezTo>
                    <a:pt x="55" y="94"/>
                    <a:pt x="55" y="94"/>
                    <a:pt x="55" y="94"/>
                  </a:cubicBezTo>
                  <a:cubicBezTo>
                    <a:pt x="59" y="94"/>
                    <a:pt x="62" y="96"/>
                    <a:pt x="65" y="98"/>
                  </a:cubicBezTo>
                  <a:cubicBezTo>
                    <a:pt x="69" y="104"/>
                    <a:pt x="69" y="112"/>
                    <a:pt x="63" y="116"/>
                  </a:cubicBezTo>
                  <a:close/>
                  <a:moveTo>
                    <a:pt x="100" y="94"/>
                  </a:moveTo>
                  <a:cubicBezTo>
                    <a:pt x="107" y="94"/>
                    <a:pt x="112" y="100"/>
                    <a:pt x="112" y="106"/>
                  </a:cubicBezTo>
                  <a:cubicBezTo>
                    <a:pt x="112" y="113"/>
                    <a:pt x="107" y="119"/>
                    <a:pt x="100" y="119"/>
                  </a:cubicBezTo>
                  <a:cubicBezTo>
                    <a:pt x="93" y="119"/>
                    <a:pt x="87" y="113"/>
                    <a:pt x="87" y="106"/>
                  </a:cubicBezTo>
                  <a:cubicBezTo>
                    <a:pt x="87" y="100"/>
                    <a:pt x="93" y="94"/>
                    <a:pt x="100" y="94"/>
                  </a:cubicBezTo>
                  <a:close/>
                  <a:moveTo>
                    <a:pt x="78" y="85"/>
                  </a:moveTo>
                  <a:cubicBezTo>
                    <a:pt x="71" y="79"/>
                    <a:pt x="71" y="79"/>
                    <a:pt x="71" y="79"/>
                  </a:cubicBezTo>
                  <a:cubicBezTo>
                    <a:pt x="84" y="79"/>
                    <a:pt x="84" y="79"/>
                    <a:pt x="84" y="79"/>
                  </a:cubicBezTo>
                  <a:lnTo>
                    <a:pt x="78" y="85"/>
                  </a:lnTo>
                  <a:close/>
                  <a:moveTo>
                    <a:pt x="66" y="75"/>
                  </a:moveTo>
                  <a:cubicBezTo>
                    <a:pt x="57" y="75"/>
                    <a:pt x="48" y="71"/>
                    <a:pt x="42" y="64"/>
                  </a:cubicBezTo>
                  <a:cubicBezTo>
                    <a:pt x="35" y="58"/>
                    <a:pt x="32" y="49"/>
                    <a:pt x="32" y="40"/>
                  </a:cubicBezTo>
                  <a:cubicBezTo>
                    <a:pt x="32" y="38"/>
                    <a:pt x="32" y="38"/>
                    <a:pt x="32" y="38"/>
                  </a:cubicBezTo>
                  <a:cubicBezTo>
                    <a:pt x="87" y="38"/>
                    <a:pt x="87" y="38"/>
                    <a:pt x="87" y="38"/>
                  </a:cubicBezTo>
                  <a:cubicBezTo>
                    <a:pt x="87" y="5"/>
                    <a:pt x="87" y="5"/>
                    <a:pt x="87" y="5"/>
                  </a:cubicBezTo>
                  <a:cubicBezTo>
                    <a:pt x="89" y="5"/>
                    <a:pt x="89" y="5"/>
                    <a:pt x="89" y="5"/>
                  </a:cubicBezTo>
                  <a:cubicBezTo>
                    <a:pt x="98" y="5"/>
                    <a:pt x="107" y="9"/>
                    <a:pt x="113" y="15"/>
                  </a:cubicBezTo>
                  <a:cubicBezTo>
                    <a:pt x="120" y="22"/>
                    <a:pt x="123" y="30"/>
                    <a:pt x="123" y="40"/>
                  </a:cubicBezTo>
                  <a:cubicBezTo>
                    <a:pt x="123" y="49"/>
                    <a:pt x="120" y="58"/>
                    <a:pt x="113" y="64"/>
                  </a:cubicBezTo>
                  <a:cubicBezTo>
                    <a:pt x="107" y="71"/>
                    <a:pt x="98" y="75"/>
                    <a:pt x="89" y="75"/>
                  </a:cubicBezTo>
                  <a:lnTo>
                    <a:pt x="66" y="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9" name="Freeform 139"/>
            <p:cNvSpPr>
              <a:spLocks noEditPoints="1"/>
            </p:cNvSpPr>
            <p:nvPr/>
          </p:nvSpPr>
          <p:spPr bwMode="auto">
            <a:xfrm>
              <a:off x="963" y="503"/>
              <a:ext cx="303" cy="284"/>
            </a:xfrm>
            <a:custGeom>
              <a:avLst/>
              <a:gdLst>
                <a:gd name="T0" fmla="*/ 11 w 128"/>
                <a:gd name="T1" fmla="*/ 58 h 120"/>
                <a:gd name="T2" fmla="*/ 0 w 128"/>
                <a:gd name="T3" fmla="*/ 70 h 120"/>
                <a:gd name="T4" fmla="*/ 11 w 128"/>
                <a:gd name="T5" fmla="*/ 82 h 120"/>
                <a:gd name="T6" fmla="*/ 29 w 128"/>
                <a:gd name="T7" fmla="*/ 108 h 120"/>
                <a:gd name="T8" fmla="*/ 83 w 128"/>
                <a:gd name="T9" fmla="*/ 116 h 120"/>
                <a:gd name="T10" fmla="*/ 117 w 128"/>
                <a:gd name="T11" fmla="*/ 82 h 120"/>
                <a:gd name="T12" fmla="*/ 118 w 128"/>
                <a:gd name="T13" fmla="*/ 81 h 120"/>
                <a:gd name="T14" fmla="*/ 118 w 128"/>
                <a:gd name="T15" fmla="*/ 58 h 120"/>
                <a:gd name="T16" fmla="*/ 117 w 128"/>
                <a:gd name="T17" fmla="*/ 57 h 120"/>
                <a:gd name="T18" fmla="*/ 100 w 128"/>
                <a:gd name="T19" fmla="*/ 32 h 120"/>
                <a:gd name="T20" fmla="*/ 96 w 128"/>
                <a:gd name="T21" fmla="*/ 1 h 120"/>
                <a:gd name="T22" fmla="*/ 73 w 128"/>
                <a:gd name="T23" fmla="*/ 12 h 120"/>
                <a:gd name="T24" fmla="*/ 55 w 128"/>
                <a:gd name="T25" fmla="*/ 13 h 120"/>
                <a:gd name="T26" fmla="*/ 31 w 128"/>
                <a:gd name="T27" fmla="*/ 1 h 120"/>
                <a:gd name="T28" fmla="*/ 28 w 128"/>
                <a:gd name="T29" fmla="*/ 32 h 120"/>
                <a:gd name="T30" fmla="*/ 11 w 128"/>
                <a:gd name="T31" fmla="*/ 57 h 120"/>
                <a:gd name="T32" fmla="*/ 76 w 128"/>
                <a:gd name="T33" fmla="*/ 17 h 120"/>
                <a:gd name="T34" fmla="*/ 95 w 128"/>
                <a:gd name="T35" fmla="*/ 39 h 120"/>
                <a:gd name="T36" fmla="*/ 76 w 128"/>
                <a:gd name="T37" fmla="*/ 27 h 120"/>
                <a:gd name="T38" fmla="*/ 76 w 128"/>
                <a:gd name="T39" fmla="*/ 18 h 120"/>
                <a:gd name="T40" fmla="*/ 73 w 128"/>
                <a:gd name="T41" fmla="*/ 23 h 120"/>
                <a:gd name="T42" fmla="*/ 55 w 128"/>
                <a:gd name="T43" fmla="*/ 23 h 120"/>
                <a:gd name="T44" fmla="*/ 33 w 128"/>
                <a:gd name="T45" fmla="*/ 7 h 120"/>
                <a:gd name="T46" fmla="*/ 52 w 128"/>
                <a:gd name="T47" fmla="*/ 18 h 120"/>
                <a:gd name="T48" fmla="*/ 52 w 128"/>
                <a:gd name="T49" fmla="*/ 27 h 120"/>
                <a:gd name="T50" fmla="*/ 33 w 128"/>
                <a:gd name="T51" fmla="*/ 39 h 120"/>
                <a:gd name="T52" fmla="*/ 32 w 128"/>
                <a:gd name="T53" fmla="*/ 44 h 120"/>
                <a:gd name="T54" fmla="*/ 55 w 128"/>
                <a:gd name="T55" fmla="*/ 33 h 120"/>
                <a:gd name="T56" fmla="*/ 73 w 128"/>
                <a:gd name="T57" fmla="*/ 32 h 120"/>
                <a:gd name="T58" fmla="*/ 100 w 128"/>
                <a:gd name="T59" fmla="*/ 42 h 120"/>
                <a:gd name="T60" fmla="*/ 102 w 128"/>
                <a:gd name="T61" fmla="*/ 41 h 120"/>
                <a:gd name="T62" fmla="*/ 113 w 128"/>
                <a:gd name="T63" fmla="*/ 63 h 120"/>
                <a:gd name="T64" fmla="*/ 116 w 128"/>
                <a:gd name="T65" fmla="*/ 63 h 120"/>
                <a:gd name="T66" fmla="*/ 116 w 128"/>
                <a:gd name="T67" fmla="*/ 77 h 120"/>
                <a:gd name="T68" fmla="*/ 113 w 128"/>
                <a:gd name="T69" fmla="*/ 77 h 120"/>
                <a:gd name="T70" fmla="*/ 64 w 128"/>
                <a:gd name="T71" fmla="*/ 115 h 120"/>
                <a:gd name="T72" fmla="*/ 15 w 128"/>
                <a:gd name="T73" fmla="*/ 77 h 120"/>
                <a:gd name="T74" fmla="*/ 12 w 128"/>
                <a:gd name="T75" fmla="*/ 77 h 120"/>
                <a:gd name="T76" fmla="*/ 12 w 128"/>
                <a:gd name="T77" fmla="*/ 63 h 120"/>
                <a:gd name="T78" fmla="*/ 15 w 128"/>
                <a:gd name="T79" fmla="*/ 63 h 120"/>
                <a:gd name="T80" fmla="*/ 26 w 128"/>
                <a:gd name="T81" fmla="*/ 41 h 120"/>
                <a:gd name="T82" fmla="*/ 28 w 128"/>
                <a:gd name="T83" fmla="*/ 4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20">
                  <a:moveTo>
                    <a:pt x="11" y="57"/>
                  </a:moveTo>
                  <a:cubicBezTo>
                    <a:pt x="11" y="58"/>
                    <a:pt x="11" y="58"/>
                    <a:pt x="11" y="58"/>
                  </a:cubicBezTo>
                  <a:cubicBezTo>
                    <a:pt x="10" y="58"/>
                    <a:pt x="10" y="58"/>
                    <a:pt x="10" y="58"/>
                  </a:cubicBezTo>
                  <a:cubicBezTo>
                    <a:pt x="4" y="59"/>
                    <a:pt x="0" y="64"/>
                    <a:pt x="0" y="70"/>
                  </a:cubicBezTo>
                  <a:cubicBezTo>
                    <a:pt x="0" y="76"/>
                    <a:pt x="4" y="81"/>
                    <a:pt x="10" y="81"/>
                  </a:cubicBezTo>
                  <a:cubicBezTo>
                    <a:pt x="11" y="82"/>
                    <a:pt x="11" y="82"/>
                    <a:pt x="11" y="82"/>
                  </a:cubicBezTo>
                  <a:cubicBezTo>
                    <a:pt x="11" y="82"/>
                    <a:pt x="11" y="82"/>
                    <a:pt x="11" y="82"/>
                  </a:cubicBezTo>
                  <a:cubicBezTo>
                    <a:pt x="14" y="92"/>
                    <a:pt x="21" y="102"/>
                    <a:pt x="29" y="108"/>
                  </a:cubicBezTo>
                  <a:cubicBezTo>
                    <a:pt x="34" y="112"/>
                    <a:pt x="39" y="115"/>
                    <a:pt x="45" y="116"/>
                  </a:cubicBezTo>
                  <a:cubicBezTo>
                    <a:pt x="57" y="120"/>
                    <a:pt x="71" y="120"/>
                    <a:pt x="83" y="116"/>
                  </a:cubicBezTo>
                  <a:cubicBezTo>
                    <a:pt x="89" y="115"/>
                    <a:pt x="94" y="112"/>
                    <a:pt x="99" y="108"/>
                  </a:cubicBezTo>
                  <a:cubicBezTo>
                    <a:pt x="107" y="102"/>
                    <a:pt x="114" y="92"/>
                    <a:pt x="117" y="82"/>
                  </a:cubicBezTo>
                  <a:cubicBezTo>
                    <a:pt x="117" y="82"/>
                    <a:pt x="117" y="82"/>
                    <a:pt x="117" y="82"/>
                  </a:cubicBezTo>
                  <a:cubicBezTo>
                    <a:pt x="118" y="81"/>
                    <a:pt x="118" y="81"/>
                    <a:pt x="118" y="81"/>
                  </a:cubicBezTo>
                  <a:cubicBezTo>
                    <a:pt x="124" y="81"/>
                    <a:pt x="128" y="76"/>
                    <a:pt x="128" y="70"/>
                  </a:cubicBezTo>
                  <a:cubicBezTo>
                    <a:pt x="128" y="64"/>
                    <a:pt x="124" y="59"/>
                    <a:pt x="118" y="58"/>
                  </a:cubicBezTo>
                  <a:cubicBezTo>
                    <a:pt x="117" y="58"/>
                    <a:pt x="117" y="58"/>
                    <a:pt x="117" y="58"/>
                  </a:cubicBezTo>
                  <a:cubicBezTo>
                    <a:pt x="117" y="57"/>
                    <a:pt x="117" y="57"/>
                    <a:pt x="117" y="57"/>
                  </a:cubicBezTo>
                  <a:cubicBezTo>
                    <a:pt x="114" y="48"/>
                    <a:pt x="108" y="39"/>
                    <a:pt x="100" y="33"/>
                  </a:cubicBezTo>
                  <a:cubicBezTo>
                    <a:pt x="100" y="32"/>
                    <a:pt x="100" y="32"/>
                    <a:pt x="100" y="32"/>
                  </a:cubicBezTo>
                  <a:cubicBezTo>
                    <a:pt x="100" y="3"/>
                    <a:pt x="100" y="3"/>
                    <a:pt x="100" y="3"/>
                  </a:cubicBezTo>
                  <a:cubicBezTo>
                    <a:pt x="100" y="1"/>
                    <a:pt x="98" y="0"/>
                    <a:pt x="96" y="1"/>
                  </a:cubicBezTo>
                  <a:cubicBezTo>
                    <a:pt x="73" y="13"/>
                    <a:pt x="73" y="13"/>
                    <a:pt x="73" y="13"/>
                  </a:cubicBezTo>
                  <a:cubicBezTo>
                    <a:pt x="73" y="12"/>
                    <a:pt x="73" y="12"/>
                    <a:pt x="73" y="12"/>
                  </a:cubicBezTo>
                  <a:cubicBezTo>
                    <a:pt x="68" y="8"/>
                    <a:pt x="60" y="8"/>
                    <a:pt x="55" y="12"/>
                  </a:cubicBezTo>
                  <a:cubicBezTo>
                    <a:pt x="55" y="13"/>
                    <a:pt x="55" y="13"/>
                    <a:pt x="55" y="13"/>
                  </a:cubicBezTo>
                  <a:cubicBezTo>
                    <a:pt x="32" y="1"/>
                    <a:pt x="32" y="1"/>
                    <a:pt x="32" y="1"/>
                  </a:cubicBezTo>
                  <a:cubicBezTo>
                    <a:pt x="31" y="1"/>
                    <a:pt x="31" y="1"/>
                    <a:pt x="31" y="1"/>
                  </a:cubicBezTo>
                  <a:cubicBezTo>
                    <a:pt x="29" y="1"/>
                    <a:pt x="28" y="2"/>
                    <a:pt x="28" y="3"/>
                  </a:cubicBezTo>
                  <a:cubicBezTo>
                    <a:pt x="28" y="32"/>
                    <a:pt x="28" y="32"/>
                    <a:pt x="28" y="32"/>
                  </a:cubicBezTo>
                  <a:cubicBezTo>
                    <a:pt x="28" y="33"/>
                    <a:pt x="28" y="33"/>
                    <a:pt x="28" y="33"/>
                  </a:cubicBezTo>
                  <a:cubicBezTo>
                    <a:pt x="20" y="39"/>
                    <a:pt x="14" y="48"/>
                    <a:pt x="11" y="57"/>
                  </a:cubicBezTo>
                  <a:close/>
                  <a:moveTo>
                    <a:pt x="76" y="18"/>
                  </a:moveTo>
                  <a:cubicBezTo>
                    <a:pt x="76" y="17"/>
                    <a:pt x="76" y="17"/>
                    <a:pt x="76" y="17"/>
                  </a:cubicBezTo>
                  <a:cubicBezTo>
                    <a:pt x="95" y="7"/>
                    <a:pt x="95" y="7"/>
                    <a:pt x="95" y="7"/>
                  </a:cubicBezTo>
                  <a:cubicBezTo>
                    <a:pt x="95" y="39"/>
                    <a:pt x="95" y="39"/>
                    <a:pt x="95" y="39"/>
                  </a:cubicBezTo>
                  <a:cubicBezTo>
                    <a:pt x="76" y="29"/>
                    <a:pt x="76" y="29"/>
                    <a:pt x="76" y="29"/>
                  </a:cubicBezTo>
                  <a:cubicBezTo>
                    <a:pt x="76" y="27"/>
                    <a:pt x="76" y="27"/>
                    <a:pt x="76" y="27"/>
                  </a:cubicBezTo>
                  <a:cubicBezTo>
                    <a:pt x="77" y="26"/>
                    <a:pt x="77" y="24"/>
                    <a:pt x="77" y="23"/>
                  </a:cubicBezTo>
                  <a:cubicBezTo>
                    <a:pt x="77" y="21"/>
                    <a:pt x="77" y="19"/>
                    <a:pt x="76" y="18"/>
                  </a:cubicBezTo>
                  <a:close/>
                  <a:moveTo>
                    <a:pt x="64" y="14"/>
                  </a:moveTo>
                  <a:cubicBezTo>
                    <a:pt x="69" y="14"/>
                    <a:pt x="73" y="18"/>
                    <a:pt x="73" y="23"/>
                  </a:cubicBezTo>
                  <a:cubicBezTo>
                    <a:pt x="73" y="28"/>
                    <a:pt x="69" y="31"/>
                    <a:pt x="64" y="31"/>
                  </a:cubicBezTo>
                  <a:cubicBezTo>
                    <a:pt x="59" y="31"/>
                    <a:pt x="55" y="28"/>
                    <a:pt x="55" y="23"/>
                  </a:cubicBezTo>
                  <a:cubicBezTo>
                    <a:pt x="55" y="18"/>
                    <a:pt x="59" y="14"/>
                    <a:pt x="64" y="14"/>
                  </a:cubicBezTo>
                  <a:close/>
                  <a:moveTo>
                    <a:pt x="33" y="7"/>
                  </a:moveTo>
                  <a:cubicBezTo>
                    <a:pt x="52" y="17"/>
                    <a:pt x="52" y="17"/>
                    <a:pt x="52" y="17"/>
                  </a:cubicBezTo>
                  <a:cubicBezTo>
                    <a:pt x="52" y="18"/>
                    <a:pt x="52" y="18"/>
                    <a:pt x="52" y="18"/>
                  </a:cubicBezTo>
                  <a:cubicBezTo>
                    <a:pt x="51" y="19"/>
                    <a:pt x="51" y="21"/>
                    <a:pt x="51" y="23"/>
                  </a:cubicBezTo>
                  <a:cubicBezTo>
                    <a:pt x="51" y="24"/>
                    <a:pt x="51" y="26"/>
                    <a:pt x="52" y="27"/>
                  </a:cubicBezTo>
                  <a:cubicBezTo>
                    <a:pt x="52" y="29"/>
                    <a:pt x="52" y="29"/>
                    <a:pt x="52" y="29"/>
                  </a:cubicBezTo>
                  <a:cubicBezTo>
                    <a:pt x="33" y="39"/>
                    <a:pt x="33" y="39"/>
                    <a:pt x="33" y="39"/>
                  </a:cubicBezTo>
                  <a:lnTo>
                    <a:pt x="33" y="7"/>
                  </a:lnTo>
                  <a:close/>
                  <a:moveTo>
                    <a:pt x="32" y="44"/>
                  </a:moveTo>
                  <a:cubicBezTo>
                    <a:pt x="55" y="32"/>
                    <a:pt x="55" y="32"/>
                    <a:pt x="55" y="32"/>
                  </a:cubicBezTo>
                  <a:cubicBezTo>
                    <a:pt x="55" y="33"/>
                    <a:pt x="55" y="33"/>
                    <a:pt x="55" y="33"/>
                  </a:cubicBezTo>
                  <a:cubicBezTo>
                    <a:pt x="60" y="37"/>
                    <a:pt x="68" y="37"/>
                    <a:pt x="73" y="33"/>
                  </a:cubicBezTo>
                  <a:cubicBezTo>
                    <a:pt x="73" y="32"/>
                    <a:pt x="73" y="32"/>
                    <a:pt x="73" y="32"/>
                  </a:cubicBezTo>
                  <a:cubicBezTo>
                    <a:pt x="96" y="44"/>
                    <a:pt x="96" y="44"/>
                    <a:pt x="96" y="44"/>
                  </a:cubicBezTo>
                  <a:cubicBezTo>
                    <a:pt x="98" y="45"/>
                    <a:pt x="100" y="44"/>
                    <a:pt x="100" y="42"/>
                  </a:cubicBezTo>
                  <a:cubicBezTo>
                    <a:pt x="100" y="38"/>
                    <a:pt x="100" y="38"/>
                    <a:pt x="100" y="38"/>
                  </a:cubicBezTo>
                  <a:cubicBezTo>
                    <a:pt x="102" y="41"/>
                    <a:pt x="102" y="41"/>
                    <a:pt x="102" y="41"/>
                  </a:cubicBezTo>
                  <a:cubicBezTo>
                    <a:pt x="108" y="47"/>
                    <a:pt x="111" y="54"/>
                    <a:pt x="113" y="61"/>
                  </a:cubicBezTo>
                  <a:cubicBezTo>
                    <a:pt x="113" y="63"/>
                    <a:pt x="113" y="63"/>
                    <a:pt x="113" y="63"/>
                  </a:cubicBezTo>
                  <a:cubicBezTo>
                    <a:pt x="115" y="63"/>
                    <a:pt x="115" y="63"/>
                    <a:pt x="115" y="63"/>
                  </a:cubicBezTo>
                  <a:cubicBezTo>
                    <a:pt x="116" y="63"/>
                    <a:pt x="116" y="63"/>
                    <a:pt x="116" y="63"/>
                  </a:cubicBezTo>
                  <a:cubicBezTo>
                    <a:pt x="120" y="63"/>
                    <a:pt x="123" y="66"/>
                    <a:pt x="123" y="70"/>
                  </a:cubicBezTo>
                  <a:cubicBezTo>
                    <a:pt x="123" y="74"/>
                    <a:pt x="120" y="77"/>
                    <a:pt x="116" y="77"/>
                  </a:cubicBezTo>
                  <a:cubicBezTo>
                    <a:pt x="116" y="77"/>
                    <a:pt x="116" y="77"/>
                    <a:pt x="115" y="77"/>
                  </a:cubicBezTo>
                  <a:cubicBezTo>
                    <a:pt x="113" y="77"/>
                    <a:pt x="113" y="77"/>
                    <a:pt x="113" y="77"/>
                  </a:cubicBezTo>
                  <a:cubicBezTo>
                    <a:pt x="113" y="79"/>
                    <a:pt x="113" y="79"/>
                    <a:pt x="113" y="79"/>
                  </a:cubicBezTo>
                  <a:cubicBezTo>
                    <a:pt x="108" y="100"/>
                    <a:pt x="88" y="115"/>
                    <a:pt x="64" y="115"/>
                  </a:cubicBezTo>
                  <a:cubicBezTo>
                    <a:pt x="40" y="115"/>
                    <a:pt x="20" y="100"/>
                    <a:pt x="15" y="79"/>
                  </a:cubicBezTo>
                  <a:cubicBezTo>
                    <a:pt x="15" y="77"/>
                    <a:pt x="15" y="77"/>
                    <a:pt x="15" y="77"/>
                  </a:cubicBezTo>
                  <a:cubicBezTo>
                    <a:pt x="13" y="77"/>
                    <a:pt x="13" y="77"/>
                    <a:pt x="13" y="77"/>
                  </a:cubicBezTo>
                  <a:cubicBezTo>
                    <a:pt x="12" y="77"/>
                    <a:pt x="12" y="77"/>
                    <a:pt x="12" y="77"/>
                  </a:cubicBezTo>
                  <a:cubicBezTo>
                    <a:pt x="8" y="77"/>
                    <a:pt x="5" y="74"/>
                    <a:pt x="5" y="70"/>
                  </a:cubicBezTo>
                  <a:cubicBezTo>
                    <a:pt x="5" y="66"/>
                    <a:pt x="8" y="63"/>
                    <a:pt x="12" y="63"/>
                  </a:cubicBezTo>
                  <a:cubicBezTo>
                    <a:pt x="12" y="63"/>
                    <a:pt x="12" y="63"/>
                    <a:pt x="12" y="63"/>
                  </a:cubicBezTo>
                  <a:cubicBezTo>
                    <a:pt x="15" y="63"/>
                    <a:pt x="15" y="63"/>
                    <a:pt x="15" y="63"/>
                  </a:cubicBezTo>
                  <a:cubicBezTo>
                    <a:pt x="15" y="61"/>
                    <a:pt x="15" y="61"/>
                    <a:pt x="15" y="61"/>
                  </a:cubicBezTo>
                  <a:cubicBezTo>
                    <a:pt x="17" y="54"/>
                    <a:pt x="20" y="47"/>
                    <a:pt x="26" y="41"/>
                  </a:cubicBezTo>
                  <a:cubicBezTo>
                    <a:pt x="28" y="38"/>
                    <a:pt x="28" y="38"/>
                    <a:pt x="28" y="38"/>
                  </a:cubicBezTo>
                  <a:cubicBezTo>
                    <a:pt x="28" y="42"/>
                    <a:pt x="28" y="42"/>
                    <a:pt x="28" y="42"/>
                  </a:cubicBezTo>
                  <a:cubicBezTo>
                    <a:pt x="28" y="44"/>
                    <a:pt x="30" y="45"/>
                    <a:pt x="32"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0" name="Freeform 140"/>
            <p:cNvSpPr>
              <a:spLocks noEditPoints="1"/>
            </p:cNvSpPr>
            <p:nvPr/>
          </p:nvSpPr>
          <p:spPr bwMode="auto">
            <a:xfrm>
              <a:off x="358" y="526"/>
              <a:ext cx="302" cy="240"/>
            </a:xfrm>
            <a:custGeom>
              <a:avLst/>
              <a:gdLst>
                <a:gd name="T0" fmla="*/ 117 w 128"/>
                <a:gd name="T1" fmla="*/ 63 h 101"/>
                <a:gd name="T2" fmla="*/ 117 w 128"/>
                <a:gd name="T3" fmla="*/ 62 h 101"/>
                <a:gd name="T4" fmla="*/ 118 w 128"/>
                <a:gd name="T5" fmla="*/ 62 h 101"/>
                <a:gd name="T6" fmla="*/ 128 w 128"/>
                <a:gd name="T7" fmla="*/ 50 h 101"/>
                <a:gd name="T8" fmla="*/ 118 w 128"/>
                <a:gd name="T9" fmla="*/ 38 h 101"/>
                <a:gd name="T10" fmla="*/ 117 w 128"/>
                <a:gd name="T11" fmla="*/ 38 h 101"/>
                <a:gd name="T12" fmla="*/ 117 w 128"/>
                <a:gd name="T13" fmla="*/ 37 h 101"/>
                <a:gd name="T14" fmla="*/ 99 w 128"/>
                <a:gd name="T15" fmla="*/ 12 h 101"/>
                <a:gd name="T16" fmla="*/ 83 w 128"/>
                <a:gd name="T17" fmla="*/ 3 h 101"/>
                <a:gd name="T18" fmla="*/ 64 w 128"/>
                <a:gd name="T19" fmla="*/ 0 h 101"/>
                <a:gd name="T20" fmla="*/ 45 w 128"/>
                <a:gd name="T21" fmla="*/ 3 h 101"/>
                <a:gd name="T22" fmla="*/ 29 w 128"/>
                <a:gd name="T23" fmla="*/ 12 h 101"/>
                <a:gd name="T24" fmla="*/ 11 w 128"/>
                <a:gd name="T25" fmla="*/ 37 h 101"/>
                <a:gd name="T26" fmla="*/ 11 w 128"/>
                <a:gd name="T27" fmla="*/ 38 h 101"/>
                <a:gd name="T28" fmla="*/ 10 w 128"/>
                <a:gd name="T29" fmla="*/ 38 h 101"/>
                <a:gd name="T30" fmla="*/ 0 w 128"/>
                <a:gd name="T31" fmla="*/ 50 h 101"/>
                <a:gd name="T32" fmla="*/ 10 w 128"/>
                <a:gd name="T33" fmla="*/ 62 h 101"/>
                <a:gd name="T34" fmla="*/ 11 w 128"/>
                <a:gd name="T35" fmla="*/ 62 h 101"/>
                <a:gd name="T36" fmla="*/ 11 w 128"/>
                <a:gd name="T37" fmla="*/ 63 h 101"/>
                <a:gd name="T38" fmla="*/ 29 w 128"/>
                <a:gd name="T39" fmla="*/ 88 h 101"/>
                <a:gd name="T40" fmla="*/ 45 w 128"/>
                <a:gd name="T41" fmla="*/ 97 h 101"/>
                <a:gd name="T42" fmla="*/ 83 w 128"/>
                <a:gd name="T43" fmla="*/ 97 h 101"/>
                <a:gd name="T44" fmla="*/ 99 w 128"/>
                <a:gd name="T45" fmla="*/ 88 h 101"/>
                <a:gd name="T46" fmla="*/ 117 w 128"/>
                <a:gd name="T47" fmla="*/ 63 h 101"/>
                <a:gd name="T48" fmla="*/ 64 w 128"/>
                <a:gd name="T49" fmla="*/ 95 h 101"/>
                <a:gd name="T50" fmla="*/ 15 w 128"/>
                <a:gd name="T51" fmla="*/ 59 h 101"/>
                <a:gd name="T52" fmla="*/ 15 w 128"/>
                <a:gd name="T53" fmla="*/ 57 h 101"/>
                <a:gd name="T54" fmla="*/ 13 w 128"/>
                <a:gd name="T55" fmla="*/ 57 h 101"/>
                <a:gd name="T56" fmla="*/ 12 w 128"/>
                <a:gd name="T57" fmla="*/ 57 h 101"/>
                <a:gd name="T58" fmla="*/ 5 w 128"/>
                <a:gd name="T59" fmla="*/ 50 h 101"/>
                <a:gd name="T60" fmla="*/ 12 w 128"/>
                <a:gd name="T61" fmla="*/ 43 h 101"/>
                <a:gd name="T62" fmla="*/ 13 w 128"/>
                <a:gd name="T63" fmla="*/ 43 h 101"/>
                <a:gd name="T64" fmla="*/ 15 w 128"/>
                <a:gd name="T65" fmla="*/ 43 h 101"/>
                <a:gd name="T66" fmla="*/ 15 w 128"/>
                <a:gd name="T67" fmla="*/ 41 h 101"/>
                <a:gd name="T68" fmla="*/ 64 w 128"/>
                <a:gd name="T69" fmla="*/ 5 h 101"/>
                <a:gd name="T70" fmla="*/ 113 w 128"/>
                <a:gd name="T71" fmla="*/ 41 h 101"/>
                <a:gd name="T72" fmla="*/ 113 w 128"/>
                <a:gd name="T73" fmla="*/ 43 h 101"/>
                <a:gd name="T74" fmla="*/ 115 w 128"/>
                <a:gd name="T75" fmla="*/ 43 h 101"/>
                <a:gd name="T76" fmla="*/ 116 w 128"/>
                <a:gd name="T77" fmla="*/ 43 h 101"/>
                <a:gd name="T78" fmla="*/ 123 w 128"/>
                <a:gd name="T79" fmla="*/ 50 h 101"/>
                <a:gd name="T80" fmla="*/ 116 w 128"/>
                <a:gd name="T81" fmla="*/ 57 h 101"/>
                <a:gd name="T82" fmla="*/ 115 w 128"/>
                <a:gd name="T83" fmla="*/ 57 h 101"/>
                <a:gd name="T84" fmla="*/ 113 w 128"/>
                <a:gd name="T85" fmla="*/ 57 h 101"/>
                <a:gd name="T86" fmla="*/ 113 w 128"/>
                <a:gd name="T87" fmla="*/ 59 h 101"/>
                <a:gd name="T88" fmla="*/ 64 w 128"/>
                <a:gd name="T89"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1">
                  <a:moveTo>
                    <a:pt x="117" y="63"/>
                  </a:moveTo>
                  <a:cubicBezTo>
                    <a:pt x="117" y="62"/>
                    <a:pt x="117" y="62"/>
                    <a:pt x="117" y="62"/>
                  </a:cubicBezTo>
                  <a:cubicBezTo>
                    <a:pt x="118" y="62"/>
                    <a:pt x="118" y="62"/>
                    <a:pt x="118" y="62"/>
                  </a:cubicBezTo>
                  <a:cubicBezTo>
                    <a:pt x="124" y="61"/>
                    <a:pt x="128" y="56"/>
                    <a:pt x="128" y="50"/>
                  </a:cubicBezTo>
                  <a:cubicBezTo>
                    <a:pt x="128" y="44"/>
                    <a:pt x="124" y="39"/>
                    <a:pt x="118" y="38"/>
                  </a:cubicBezTo>
                  <a:cubicBezTo>
                    <a:pt x="117" y="38"/>
                    <a:pt x="117" y="38"/>
                    <a:pt x="117" y="38"/>
                  </a:cubicBezTo>
                  <a:cubicBezTo>
                    <a:pt x="117" y="37"/>
                    <a:pt x="117" y="37"/>
                    <a:pt x="117" y="37"/>
                  </a:cubicBezTo>
                  <a:cubicBezTo>
                    <a:pt x="114" y="27"/>
                    <a:pt x="107" y="18"/>
                    <a:pt x="99" y="12"/>
                  </a:cubicBezTo>
                  <a:cubicBezTo>
                    <a:pt x="94" y="8"/>
                    <a:pt x="89" y="5"/>
                    <a:pt x="83" y="3"/>
                  </a:cubicBezTo>
                  <a:cubicBezTo>
                    <a:pt x="77" y="1"/>
                    <a:pt x="70" y="0"/>
                    <a:pt x="64" y="0"/>
                  </a:cubicBezTo>
                  <a:cubicBezTo>
                    <a:pt x="58" y="0"/>
                    <a:pt x="51" y="1"/>
                    <a:pt x="45" y="3"/>
                  </a:cubicBezTo>
                  <a:cubicBezTo>
                    <a:pt x="39" y="5"/>
                    <a:pt x="34" y="8"/>
                    <a:pt x="29" y="12"/>
                  </a:cubicBezTo>
                  <a:cubicBezTo>
                    <a:pt x="21" y="18"/>
                    <a:pt x="14" y="27"/>
                    <a:pt x="11" y="37"/>
                  </a:cubicBezTo>
                  <a:cubicBezTo>
                    <a:pt x="11" y="38"/>
                    <a:pt x="11" y="38"/>
                    <a:pt x="11" y="38"/>
                  </a:cubicBezTo>
                  <a:cubicBezTo>
                    <a:pt x="10" y="38"/>
                    <a:pt x="10" y="38"/>
                    <a:pt x="10" y="38"/>
                  </a:cubicBezTo>
                  <a:cubicBezTo>
                    <a:pt x="4" y="39"/>
                    <a:pt x="0" y="44"/>
                    <a:pt x="0" y="50"/>
                  </a:cubicBezTo>
                  <a:cubicBezTo>
                    <a:pt x="0" y="56"/>
                    <a:pt x="4" y="61"/>
                    <a:pt x="10" y="62"/>
                  </a:cubicBezTo>
                  <a:cubicBezTo>
                    <a:pt x="11" y="62"/>
                    <a:pt x="11" y="62"/>
                    <a:pt x="11" y="62"/>
                  </a:cubicBezTo>
                  <a:cubicBezTo>
                    <a:pt x="11" y="63"/>
                    <a:pt x="11" y="63"/>
                    <a:pt x="11" y="63"/>
                  </a:cubicBezTo>
                  <a:cubicBezTo>
                    <a:pt x="14" y="73"/>
                    <a:pt x="21" y="82"/>
                    <a:pt x="29" y="88"/>
                  </a:cubicBezTo>
                  <a:cubicBezTo>
                    <a:pt x="34" y="92"/>
                    <a:pt x="39" y="95"/>
                    <a:pt x="45" y="97"/>
                  </a:cubicBezTo>
                  <a:cubicBezTo>
                    <a:pt x="57" y="101"/>
                    <a:pt x="71" y="101"/>
                    <a:pt x="83" y="97"/>
                  </a:cubicBezTo>
                  <a:cubicBezTo>
                    <a:pt x="89" y="95"/>
                    <a:pt x="94" y="92"/>
                    <a:pt x="99" y="88"/>
                  </a:cubicBezTo>
                  <a:cubicBezTo>
                    <a:pt x="107" y="82"/>
                    <a:pt x="114" y="73"/>
                    <a:pt x="117" y="63"/>
                  </a:cubicBezTo>
                  <a:close/>
                  <a:moveTo>
                    <a:pt x="64" y="95"/>
                  </a:moveTo>
                  <a:cubicBezTo>
                    <a:pt x="40" y="95"/>
                    <a:pt x="20" y="80"/>
                    <a:pt x="15" y="59"/>
                  </a:cubicBezTo>
                  <a:cubicBezTo>
                    <a:pt x="15" y="57"/>
                    <a:pt x="15" y="57"/>
                    <a:pt x="15" y="57"/>
                  </a:cubicBezTo>
                  <a:cubicBezTo>
                    <a:pt x="13" y="57"/>
                    <a:pt x="13" y="57"/>
                    <a:pt x="13" y="57"/>
                  </a:cubicBezTo>
                  <a:cubicBezTo>
                    <a:pt x="12" y="57"/>
                    <a:pt x="12" y="57"/>
                    <a:pt x="12" y="57"/>
                  </a:cubicBezTo>
                  <a:cubicBezTo>
                    <a:pt x="8" y="57"/>
                    <a:pt x="5" y="54"/>
                    <a:pt x="5" y="50"/>
                  </a:cubicBezTo>
                  <a:cubicBezTo>
                    <a:pt x="5" y="46"/>
                    <a:pt x="8" y="43"/>
                    <a:pt x="12" y="43"/>
                  </a:cubicBezTo>
                  <a:cubicBezTo>
                    <a:pt x="12" y="43"/>
                    <a:pt x="12" y="43"/>
                    <a:pt x="13" y="43"/>
                  </a:cubicBezTo>
                  <a:cubicBezTo>
                    <a:pt x="15" y="43"/>
                    <a:pt x="15" y="43"/>
                    <a:pt x="15" y="43"/>
                  </a:cubicBezTo>
                  <a:cubicBezTo>
                    <a:pt x="15" y="41"/>
                    <a:pt x="15" y="41"/>
                    <a:pt x="15" y="41"/>
                  </a:cubicBezTo>
                  <a:cubicBezTo>
                    <a:pt x="20" y="20"/>
                    <a:pt x="40" y="5"/>
                    <a:pt x="64" y="5"/>
                  </a:cubicBezTo>
                  <a:cubicBezTo>
                    <a:pt x="88" y="5"/>
                    <a:pt x="108" y="20"/>
                    <a:pt x="113" y="41"/>
                  </a:cubicBezTo>
                  <a:cubicBezTo>
                    <a:pt x="113" y="43"/>
                    <a:pt x="113" y="43"/>
                    <a:pt x="113" y="43"/>
                  </a:cubicBezTo>
                  <a:cubicBezTo>
                    <a:pt x="115" y="43"/>
                    <a:pt x="115" y="43"/>
                    <a:pt x="115" y="43"/>
                  </a:cubicBezTo>
                  <a:cubicBezTo>
                    <a:pt x="116" y="43"/>
                    <a:pt x="116" y="43"/>
                    <a:pt x="116" y="43"/>
                  </a:cubicBezTo>
                  <a:cubicBezTo>
                    <a:pt x="120" y="43"/>
                    <a:pt x="123" y="46"/>
                    <a:pt x="123" y="50"/>
                  </a:cubicBezTo>
                  <a:cubicBezTo>
                    <a:pt x="123" y="54"/>
                    <a:pt x="120" y="57"/>
                    <a:pt x="116" y="57"/>
                  </a:cubicBezTo>
                  <a:cubicBezTo>
                    <a:pt x="116" y="57"/>
                    <a:pt x="116" y="57"/>
                    <a:pt x="115" y="57"/>
                  </a:cubicBezTo>
                  <a:cubicBezTo>
                    <a:pt x="113" y="57"/>
                    <a:pt x="113" y="57"/>
                    <a:pt x="113" y="57"/>
                  </a:cubicBezTo>
                  <a:cubicBezTo>
                    <a:pt x="113" y="59"/>
                    <a:pt x="113" y="59"/>
                    <a:pt x="113" y="59"/>
                  </a:cubicBezTo>
                  <a:cubicBezTo>
                    <a:pt x="108" y="80"/>
                    <a:pt x="88" y="95"/>
                    <a:pt x="64" y="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Tree>
  </p:cSld>
  <p:clrMapOvr>
    <a:masterClrMapping/>
  </p:clrMapOvr>
  <p:transition spd="med">
    <p:pull/>
  </p:transition>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a:off x="568325" y="782638"/>
            <a:ext cx="11052175" cy="5292725"/>
            <a:chOff x="358" y="493"/>
            <a:chExt cx="6962" cy="3334"/>
          </a:xfrm>
          <a:solidFill>
            <a:schemeClr val="accent1"/>
          </a:solidFill>
        </p:grpSpPr>
        <p:sp>
          <p:nvSpPr>
            <p:cNvPr id="5" name="Freeform 5"/>
            <p:cNvSpPr>
              <a:spLocks noEditPoints="1"/>
            </p:cNvSpPr>
            <p:nvPr/>
          </p:nvSpPr>
          <p:spPr bwMode="auto">
            <a:xfrm>
              <a:off x="7017" y="3540"/>
              <a:ext cx="303" cy="270"/>
            </a:xfrm>
            <a:custGeom>
              <a:avLst/>
              <a:gdLst>
                <a:gd name="T0" fmla="*/ 128 w 128"/>
                <a:gd name="T1" fmla="*/ 73 h 114"/>
                <a:gd name="T2" fmla="*/ 128 w 128"/>
                <a:gd name="T3" fmla="*/ 13 h 114"/>
                <a:gd name="T4" fmla="*/ 127 w 128"/>
                <a:gd name="T5" fmla="*/ 12 h 114"/>
                <a:gd name="T6" fmla="*/ 116 w 128"/>
                <a:gd name="T7" fmla="*/ 1 h 114"/>
                <a:gd name="T8" fmla="*/ 115 w 128"/>
                <a:gd name="T9" fmla="*/ 0 h 114"/>
                <a:gd name="T10" fmla="*/ 71 w 128"/>
                <a:gd name="T11" fmla="*/ 0 h 114"/>
                <a:gd name="T12" fmla="*/ 69 w 128"/>
                <a:gd name="T13" fmla="*/ 1 h 114"/>
                <a:gd name="T14" fmla="*/ 60 w 128"/>
                <a:gd name="T15" fmla="*/ 10 h 114"/>
                <a:gd name="T16" fmla="*/ 42 w 128"/>
                <a:gd name="T17" fmla="*/ 10 h 114"/>
                <a:gd name="T18" fmla="*/ 42 w 128"/>
                <a:gd name="T19" fmla="*/ 8 h 114"/>
                <a:gd name="T20" fmla="*/ 36 w 128"/>
                <a:gd name="T21" fmla="*/ 2 h 114"/>
                <a:gd name="T22" fmla="*/ 6 w 128"/>
                <a:gd name="T23" fmla="*/ 2 h 114"/>
                <a:gd name="T24" fmla="*/ 0 w 128"/>
                <a:gd name="T25" fmla="*/ 8 h 114"/>
                <a:gd name="T26" fmla="*/ 0 w 128"/>
                <a:gd name="T27" fmla="*/ 68 h 114"/>
                <a:gd name="T28" fmla="*/ 6 w 128"/>
                <a:gd name="T29" fmla="*/ 74 h 114"/>
                <a:gd name="T30" fmla="*/ 36 w 128"/>
                <a:gd name="T31" fmla="*/ 74 h 114"/>
                <a:gd name="T32" fmla="*/ 42 w 128"/>
                <a:gd name="T33" fmla="*/ 68 h 114"/>
                <a:gd name="T34" fmla="*/ 42 w 128"/>
                <a:gd name="T35" fmla="*/ 66 h 114"/>
                <a:gd name="T36" fmla="*/ 43 w 128"/>
                <a:gd name="T37" fmla="*/ 66 h 114"/>
                <a:gd name="T38" fmla="*/ 47 w 128"/>
                <a:gd name="T39" fmla="*/ 66 h 114"/>
                <a:gd name="T40" fmla="*/ 59 w 128"/>
                <a:gd name="T41" fmla="*/ 71 h 114"/>
                <a:gd name="T42" fmla="*/ 62 w 128"/>
                <a:gd name="T43" fmla="*/ 74 h 114"/>
                <a:gd name="T44" fmla="*/ 78 w 128"/>
                <a:gd name="T45" fmla="*/ 113 h 114"/>
                <a:gd name="T46" fmla="*/ 81 w 128"/>
                <a:gd name="T47" fmla="*/ 114 h 114"/>
                <a:gd name="T48" fmla="*/ 99 w 128"/>
                <a:gd name="T49" fmla="*/ 114 h 114"/>
                <a:gd name="T50" fmla="*/ 101 w 128"/>
                <a:gd name="T51" fmla="*/ 112 h 114"/>
                <a:gd name="T52" fmla="*/ 101 w 128"/>
                <a:gd name="T53" fmla="*/ 101 h 114"/>
                <a:gd name="T54" fmla="*/ 101 w 128"/>
                <a:gd name="T55" fmla="*/ 101 h 114"/>
                <a:gd name="T56" fmla="*/ 98 w 128"/>
                <a:gd name="T57" fmla="*/ 92 h 114"/>
                <a:gd name="T58" fmla="*/ 98 w 128"/>
                <a:gd name="T59" fmla="*/ 81 h 114"/>
                <a:gd name="T60" fmla="*/ 117 w 128"/>
                <a:gd name="T61" fmla="*/ 81 h 114"/>
                <a:gd name="T62" fmla="*/ 118 w 128"/>
                <a:gd name="T63" fmla="*/ 81 h 114"/>
                <a:gd name="T64" fmla="*/ 127 w 128"/>
                <a:gd name="T65" fmla="*/ 75 h 114"/>
                <a:gd name="T66" fmla="*/ 128 w 128"/>
                <a:gd name="T67" fmla="*/ 73 h 114"/>
                <a:gd name="T68" fmla="*/ 37 w 128"/>
                <a:gd name="T69" fmla="*/ 69 h 114"/>
                <a:gd name="T70" fmla="*/ 5 w 128"/>
                <a:gd name="T71" fmla="*/ 69 h 114"/>
                <a:gd name="T72" fmla="*/ 5 w 128"/>
                <a:gd name="T73" fmla="*/ 7 h 114"/>
                <a:gd name="T74" fmla="*/ 37 w 128"/>
                <a:gd name="T75" fmla="*/ 7 h 114"/>
                <a:gd name="T76" fmla="*/ 37 w 128"/>
                <a:gd name="T77" fmla="*/ 69 h 114"/>
                <a:gd name="T78" fmla="*/ 116 w 128"/>
                <a:gd name="T79" fmla="*/ 76 h 114"/>
                <a:gd name="T80" fmla="*/ 94 w 128"/>
                <a:gd name="T81" fmla="*/ 76 h 114"/>
                <a:gd name="T82" fmla="*/ 94 w 128"/>
                <a:gd name="T83" fmla="*/ 92 h 114"/>
                <a:gd name="T84" fmla="*/ 96 w 128"/>
                <a:gd name="T85" fmla="*/ 102 h 114"/>
                <a:gd name="T86" fmla="*/ 96 w 128"/>
                <a:gd name="T87" fmla="*/ 109 h 114"/>
                <a:gd name="T88" fmla="*/ 82 w 128"/>
                <a:gd name="T89" fmla="*/ 109 h 114"/>
                <a:gd name="T90" fmla="*/ 66 w 128"/>
                <a:gd name="T91" fmla="*/ 72 h 114"/>
                <a:gd name="T92" fmla="*/ 63 w 128"/>
                <a:gd name="T93" fmla="*/ 67 h 114"/>
                <a:gd name="T94" fmla="*/ 47 w 128"/>
                <a:gd name="T95" fmla="*/ 61 h 114"/>
                <a:gd name="T96" fmla="*/ 42 w 128"/>
                <a:gd name="T97" fmla="*/ 61 h 114"/>
                <a:gd name="T98" fmla="*/ 42 w 128"/>
                <a:gd name="T99" fmla="*/ 15 h 114"/>
                <a:gd name="T100" fmla="*/ 62 w 128"/>
                <a:gd name="T101" fmla="*/ 15 h 114"/>
                <a:gd name="T102" fmla="*/ 72 w 128"/>
                <a:gd name="T103" fmla="*/ 5 h 114"/>
                <a:gd name="T104" fmla="*/ 114 w 128"/>
                <a:gd name="T105" fmla="*/ 5 h 114"/>
                <a:gd name="T106" fmla="*/ 123 w 128"/>
                <a:gd name="T107" fmla="*/ 14 h 114"/>
                <a:gd name="T108" fmla="*/ 123 w 128"/>
                <a:gd name="T109" fmla="*/ 72 h 114"/>
                <a:gd name="T110" fmla="*/ 116 w 128"/>
                <a:gd name="T111" fmla="*/ 7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8" h="114">
                  <a:moveTo>
                    <a:pt x="128" y="73"/>
                  </a:moveTo>
                  <a:cubicBezTo>
                    <a:pt x="128" y="13"/>
                    <a:pt x="128" y="13"/>
                    <a:pt x="128" y="13"/>
                  </a:cubicBezTo>
                  <a:cubicBezTo>
                    <a:pt x="128" y="13"/>
                    <a:pt x="128" y="12"/>
                    <a:pt x="127" y="12"/>
                  </a:cubicBezTo>
                  <a:cubicBezTo>
                    <a:pt x="116" y="1"/>
                    <a:pt x="116" y="1"/>
                    <a:pt x="116" y="1"/>
                  </a:cubicBezTo>
                  <a:cubicBezTo>
                    <a:pt x="116" y="0"/>
                    <a:pt x="115" y="0"/>
                    <a:pt x="115" y="0"/>
                  </a:cubicBezTo>
                  <a:cubicBezTo>
                    <a:pt x="71" y="0"/>
                    <a:pt x="71" y="0"/>
                    <a:pt x="71" y="0"/>
                  </a:cubicBezTo>
                  <a:cubicBezTo>
                    <a:pt x="70" y="0"/>
                    <a:pt x="70" y="0"/>
                    <a:pt x="69" y="1"/>
                  </a:cubicBezTo>
                  <a:cubicBezTo>
                    <a:pt x="60" y="10"/>
                    <a:pt x="60" y="10"/>
                    <a:pt x="60" y="10"/>
                  </a:cubicBezTo>
                  <a:cubicBezTo>
                    <a:pt x="42" y="10"/>
                    <a:pt x="42" y="10"/>
                    <a:pt x="42" y="10"/>
                  </a:cubicBezTo>
                  <a:cubicBezTo>
                    <a:pt x="42" y="8"/>
                    <a:pt x="42" y="8"/>
                    <a:pt x="42" y="8"/>
                  </a:cubicBezTo>
                  <a:cubicBezTo>
                    <a:pt x="42" y="5"/>
                    <a:pt x="39" y="2"/>
                    <a:pt x="36" y="2"/>
                  </a:cubicBezTo>
                  <a:cubicBezTo>
                    <a:pt x="6" y="2"/>
                    <a:pt x="6" y="2"/>
                    <a:pt x="6" y="2"/>
                  </a:cubicBezTo>
                  <a:cubicBezTo>
                    <a:pt x="3" y="2"/>
                    <a:pt x="0" y="5"/>
                    <a:pt x="0" y="8"/>
                  </a:cubicBezTo>
                  <a:cubicBezTo>
                    <a:pt x="0" y="68"/>
                    <a:pt x="0" y="68"/>
                    <a:pt x="0" y="68"/>
                  </a:cubicBezTo>
                  <a:cubicBezTo>
                    <a:pt x="0" y="71"/>
                    <a:pt x="3" y="74"/>
                    <a:pt x="6" y="74"/>
                  </a:cubicBezTo>
                  <a:cubicBezTo>
                    <a:pt x="36" y="74"/>
                    <a:pt x="36" y="74"/>
                    <a:pt x="36" y="74"/>
                  </a:cubicBezTo>
                  <a:cubicBezTo>
                    <a:pt x="39" y="74"/>
                    <a:pt x="42" y="71"/>
                    <a:pt x="42" y="68"/>
                  </a:cubicBezTo>
                  <a:cubicBezTo>
                    <a:pt x="42" y="66"/>
                    <a:pt x="42" y="66"/>
                    <a:pt x="42" y="66"/>
                  </a:cubicBezTo>
                  <a:cubicBezTo>
                    <a:pt x="43" y="66"/>
                    <a:pt x="43" y="66"/>
                    <a:pt x="43" y="66"/>
                  </a:cubicBezTo>
                  <a:cubicBezTo>
                    <a:pt x="45" y="66"/>
                    <a:pt x="47" y="66"/>
                    <a:pt x="47" y="66"/>
                  </a:cubicBezTo>
                  <a:cubicBezTo>
                    <a:pt x="52" y="66"/>
                    <a:pt x="56" y="67"/>
                    <a:pt x="59" y="71"/>
                  </a:cubicBezTo>
                  <a:cubicBezTo>
                    <a:pt x="60" y="72"/>
                    <a:pt x="61" y="73"/>
                    <a:pt x="62" y="74"/>
                  </a:cubicBezTo>
                  <a:cubicBezTo>
                    <a:pt x="78" y="113"/>
                    <a:pt x="78" y="113"/>
                    <a:pt x="78" y="113"/>
                  </a:cubicBezTo>
                  <a:cubicBezTo>
                    <a:pt x="79" y="113"/>
                    <a:pt x="80" y="114"/>
                    <a:pt x="81" y="114"/>
                  </a:cubicBezTo>
                  <a:cubicBezTo>
                    <a:pt x="99" y="114"/>
                    <a:pt x="99" y="114"/>
                    <a:pt x="99" y="114"/>
                  </a:cubicBezTo>
                  <a:cubicBezTo>
                    <a:pt x="100" y="114"/>
                    <a:pt x="101" y="113"/>
                    <a:pt x="101" y="112"/>
                  </a:cubicBezTo>
                  <a:cubicBezTo>
                    <a:pt x="101" y="101"/>
                    <a:pt x="101" y="101"/>
                    <a:pt x="101" y="101"/>
                  </a:cubicBezTo>
                  <a:cubicBezTo>
                    <a:pt x="101" y="101"/>
                    <a:pt x="101" y="101"/>
                    <a:pt x="101" y="101"/>
                  </a:cubicBezTo>
                  <a:cubicBezTo>
                    <a:pt x="98" y="92"/>
                    <a:pt x="98" y="92"/>
                    <a:pt x="98" y="92"/>
                  </a:cubicBezTo>
                  <a:cubicBezTo>
                    <a:pt x="98" y="81"/>
                    <a:pt x="98" y="81"/>
                    <a:pt x="98" y="81"/>
                  </a:cubicBezTo>
                  <a:cubicBezTo>
                    <a:pt x="117" y="81"/>
                    <a:pt x="117" y="81"/>
                    <a:pt x="117" y="81"/>
                  </a:cubicBezTo>
                  <a:cubicBezTo>
                    <a:pt x="117" y="81"/>
                    <a:pt x="118" y="81"/>
                    <a:pt x="118" y="81"/>
                  </a:cubicBezTo>
                  <a:cubicBezTo>
                    <a:pt x="127" y="75"/>
                    <a:pt x="127" y="75"/>
                    <a:pt x="127" y="75"/>
                  </a:cubicBezTo>
                  <a:cubicBezTo>
                    <a:pt x="127" y="75"/>
                    <a:pt x="128" y="74"/>
                    <a:pt x="128" y="73"/>
                  </a:cubicBezTo>
                  <a:close/>
                  <a:moveTo>
                    <a:pt x="37" y="69"/>
                  </a:moveTo>
                  <a:cubicBezTo>
                    <a:pt x="5" y="69"/>
                    <a:pt x="5" y="69"/>
                    <a:pt x="5" y="69"/>
                  </a:cubicBezTo>
                  <a:cubicBezTo>
                    <a:pt x="5" y="7"/>
                    <a:pt x="5" y="7"/>
                    <a:pt x="5" y="7"/>
                  </a:cubicBezTo>
                  <a:cubicBezTo>
                    <a:pt x="37" y="7"/>
                    <a:pt x="37" y="7"/>
                    <a:pt x="37" y="7"/>
                  </a:cubicBezTo>
                  <a:lnTo>
                    <a:pt x="37" y="69"/>
                  </a:lnTo>
                  <a:close/>
                  <a:moveTo>
                    <a:pt x="116" y="76"/>
                  </a:moveTo>
                  <a:cubicBezTo>
                    <a:pt x="94" y="76"/>
                    <a:pt x="94" y="76"/>
                    <a:pt x="94" y="76"/>
                  </a:cubicBezTo>
                  <a:cubicBezTo>
                    <a:pt x="94" y="92"/>
                    <a:pt x="94" y="92"/>
                    <a:pt x="94" y="92"/>
                  </a:cubicBezTo>
                  <a:cubicBezTo>
                    <a:pt x="96" y="102"/>
                    <a:pt x="96" y="102"/>
                    <a:pt x="96" y="102"/>
                  </a:cubicBezTo>
                  <a:cubicBezTo>
                    <a:pt x="96" y="109"/>
                    <a:pt x="96" y="109"/>
                    <a:pt x="96" y="109"/>
                  </a:cubicBezTo>
                  <a:cubicBezTo>
                    <a:pt x="82" y="109"/>
                    <a:pt x="82" y="109"/>
                    <a:pt x="82" y="109"/>
                  </a:cubicBezTo>
                  <a:cubicBezTo>
                    <a:pt x="66" y="72"/>
                    <a:pt x="66" y="72"/>
                    <a:pt x="66" y="72"/>
                  </a:cubicBezTo>
                  <a:cubicBezTo>
                    <a:pt x="65" y="71"/>
                    <a:pt x="64" y="69"/>
                    <a:pt x="63" y="67"/>
                  </a:cubicBezTo>
                  <a:cubicBezTo>
                    <a:pt x="58" y="63"/>
                    <a:pt x="53" y="61"/>
                    <a:pt x="47" y="61"/>
                  </a:cubicBezTo>
                  <a:cubicBezTo>
                    <a:pt x="42" y="61"/>
                    <a:pt x="42" y="61"/>
                    <a:pt x="42" y="61"/>
                  </a:cubicBezTo>
                  <a:cubicBezTo>
                    <a:pt x="42" y="15"/>
                    <a:pt x="42" y="15"/>
                    <a:pt x="42" y="15"/>
                  </a:cubicBezTo>
                  <a:cubicBezTo>
                    <a:pt x="62" y="15"/>
                    <a:pt x="62" y="15"/>
                    <a:pt x="62" y="15"/>
                  </a:cubicBezTo>
                  <a:cubicBezTo>
                    <a:pt x="72" y="5"/>
                    <a:pt x="72" y="5"/>
                    <a:pt x="72" y="5"/>
                  </a:cubicBezTo>
                  <a:cubicBezTo>
                    <a:pt x="114" y="5"/>
                    <a:pt x="114" y="5"/>
                    <a:pt x="114" y="5"/>
                  </a:cubicBezTo>
                  <a:cubicBezTo>
                    <a:pt x="123" y="14"/>
                    <a:pt x="123" y="14"/>
                    <a:pt x="123" y="14"/>
                  </a:cubicBezTo>
                  <a:cubicBezTo>
                    <a:pt x="123" y="72"/>
                    <a:pt x="123" y="72"/>
                    <a:pt x="123" y="72"/>
                  </a:cubicBezTo>
                  <a:lnTo>
                    <a:pt x="116"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 name="Freeform 6"/>
            <p:cNvSpPr>
              <a:spLocks noEditPoints="1"/>
            </p:cNvSpPr>
            <p:nvPr/>
          </p:nvSpPr>
          <p:spPr bwMode="auto">
            <a:xfrm>
              <a:off x="6412" y="3540"/>
              <a:ext cx="303" cy="270"/>
            </a:xfrm>
            <a:custGeom>
              <a:avLst/>
              <a:gdLst>
                <a:gd name="T0" fmla="*/ 128 w 128"/>
                <a:gd name="T1" fmla="*/ 101 h 114"/>
                <a:gd name="T2" fmla="*/ 128 w 128"/>
                <a:gd name="T3" fmla="*/ 41 h 114"/>
                <a:gd name="T4" fmla="*/ 127 w 128"/>
                <a:gd name="T5" fmla="*/ 39 h 114"/>
                <a:gd name="T6" fmla="*/ 118 w 128"/>
                <a:gd name="T7" fmla="*/ 34 h 114"/>
                <a:gd name="T8" fmla="*/ 117 w 128"/>
                <a:gd name="T9" fmla="*/ 33 h 114"/>
                <a:gd name="T10" fmla="*/ 98 w 128"/>
                <a:gd name="T11" fmla="*/ 33 h 114"/>
                <a:gd name="T12" fmla="*/ 98 w 128"/>
                <a:gd name="T13" fmla="*/ 22 h 114"/>
                <a:gd name="T14" fmla="*/ 101 w 128"/>
                <a:gd name="T15" fmla="*/ 13 h 114"/>
                <a:gd name="T16" fmla="*/ 101 w 128"/>
                <a:gd name="T17" fmla="*/ 13 h 114"/>
                <a:gd name="T18" fmla="*/ 101 w 128"/>
                <a:gd name="T19" fmla="*/ 2 h 114"/>
                <a:gd name="T20" fmla="*/ 99 w 128"/>
                <a:gd name="T21" fmla="*/ 0 h 114"/>
                <a:gd name="T22" fmla="*/ 81 w 128"/>
                <a:gd name="T23" fmla="*/ 0 h 114"/>
                <a:gd name="T24" fmla="*/ 78 w 128"/>
                <a:gd name="T25" fmla="*/ 1 h 114"/>
                <a:gd name="T26" fmla="*/ 62 w 128"/>
                <a:gd name="T27" fmla="*/ 39 h 114"/>
                <a:gd name="T28" fmla="*/ 59 w 128"/>
                <a:gd name="T29" fmla="*/ 43 h 114"/>
                <a:gd name="T30" fmla="*/ 47 w 128"/>
                <a:gd name="T31" fmla="*/ 48 h 114"/>
                <a:gd name="T32" fmla="*/ 42 w 128"/>
                <a:gd name="T33" fmla="*/ 48 h 114"/>
                <a:gd name="T34" fmla="*/ 42 w 128"/>
                <a:gd name="T35" fmla="*/ 46 h 114"/>
                <a:gd name="T36" fmla="*/ 36 w 128"/>
                <a:gd name="T37" fmla="*/ 40 h 114"/>
                <a:gd name="T38" fmla="*/ 6 w 128"/>
                <a:gd name="T39" fmla="*/ 40 h 114"/>
                <a:gd name="T40" fmla="*/ 0 w 128"/>
                <a:gd name="T41" fmla="*/ 46 h 114"/>
                <a:gd name="T42" fmla="*/ 0 w 128"/>
                <a:gd name="T43" fmla="*/ 106 h 114"/>
                <a:gd name="T44" fmla="*/ 6 w 128"/>
                <a:gd name="T45" fmla="*/ 112 h 114"/>
                <a:gd name="T46" fmla="*/ 36 w 128"/>
                <a:gd name="T47" fmla="*/ 112 h 114"/>
                <a:gd name="T48" fmla="*/ 42 w 128"/>
                <a:gd name="T49" fmla="*/ 106 h 114"/>
                <a:gd name="T50" fmla="*/ 42 w 128"/>
                <a:gd name="T51" fmla="*/ 104 h 114"/>
                <a:gd name="T52" fmla="*/ 60 w 128"/>
                <a:gd name="T53" fmla="*/ 104 h 114"/>
                <a:gd name="T54" fmla="*/ 69 w 128"/>
                <a:gd name="T55" fmla="*/ 113 h 114"/>
                <a:gd name="T56" fmla="*/ 71 w 128"/>
                <a:gd name="T57" fmla="*/ 114 h 114"/>
                <a:gd name="T58" fmla="*/ 115 w 128"/>
                <a:gd name="T59" fmla="*/ 114 h 114"/>
                <a:gd name="T60" fmla="*/ 116 w 128"/>
                <a:gd name="T61" fmla="*/ 113 h 114"/>
                <a:gd name="T62" fmla="*/ 127 w 128"/>
                <a:gd name="T63" fmla="*/ 102 h 114"/>
                <a:gd name="T64" fmla="*/ 128 w 128"/>
                <a:gd name="T65" fmla="*/ 101 h 114"/>
                <a:gd name="T66" fmla="*/ 37 w 128"/>
                <a:gd name="T67" fmla="*/ 107 h 114"/>
                <a:gd name="T68" fmla="*/ 5 w 128"/>
                <a:gd name="T69" fmla="*/ 107 h 114"/>
                <a:gd name="T70" fmla="*/ 5 w 128"/>
                <a:gd name="T71" fmla="*/ 45 h 114"/>
                <a:gd name="T72" fmla="*/ 37 w 128"/>
                <a:gd name="T73" fmla="*/ 45 h 114"/>
                <a:gd name="T74" fmla="*/ 37 w 128"/>
                <a:gd name="T75" fmla="*/ 107 h 114"/>
                <a:gd name="T76" fmla="*/ 123 w 128"/>
                <a:gd name="T77" fmla="*/ 43 h 114"/>
                <a:gd name="T78" fmla="*/ 123 w 128"/>
                <a:gd name="T79" fmla="*/ 100 h 114"/>
                <a:gd name="T80" fmla="*/ 114 w 128"/>
                <a:gd name="T81" fmla="*/ 109 h 114"/>
                <a:gd name="T82" fmla="*/ 72 w 128"/>
                <a:gd name="T83" fmla="*/ 109 h 114"/>
                <a:gd name="T84" fmla="*/ 62 w 128"/>
                <a:gd name="T85" fmla="*/ 99 h 114"/>
                <a:gd name="T86" fmla="*/ 42 w 128"/>
                <a:gd name="T87" fmla="*/ 99 h 114"/>
                <a:gd name="T88" fmla="*/ 42 w 128"/>
                <a:gd name="T89" fmla="*/ 53 h 114"/>
                <a:gd name="T90" fmla="*/ 47 w 128"/>
                <a:gd name="T91" fmla="*/ 53 h 114"/>
                <a:gd name="T92" fmla="*/ 63 w 128"/>
                <a:gd name="T93" fmla="*/ 47 h 114"/>
                <a:gd name="T94" fmla="*/ 66 w 128"/>
                <a:gd name="T95" fmla="*/ 42 h 114"/>
                <a:gd name="T96" fmla="*/ 82 w 128"/>
                <a:gd name="T97" fmla="*/ 5 h 114"/>
                <a:gd name="T98" fmla="*/ 96 w 128"/>
                <a:gd name="T99" fmla="*/ 5 h 114"/>
                <a:gd name="T100" fmla="*/ 96 w 128"/>
                <a:gd name="T101" fmla="*/ 13 h 114"/>
                <a:gd name="T102" fmla="*/ 94 w 128"/>
                <a:gd name="T103" fmla="*/ 22 h 114"/>
                <a:gd name="T104" fmla="*/ 94 w 128"/>
                <a:gd name="T105" fmla="*/ 38 h 114"/>
                <a:gd name="T106" fmla="*/ 116 w 128"/>
                <a:gd name="T107" fmla="*/ 38 h 114"/>
                <a:gd name="T108" fmla="*/ 123 w 128"/>
                <a:gd name="T109" fmla="*/ 42 h 114"/>
                <a:gd name="T110" fmla="*/ 123 w 128"/>
                <a:gd name="T111" fmla="*/ 4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8" h="114">
                  <a:moveTo>
                    <a:pt x="128" y="101"/>
                  </a:moveTo>
                  <a:cubicBezTo>
                    <a:pt x="128" y="41"/>
                    <a:pt x="128" y="41"/>
                    <a:pt x="128" y="41"/>
                  </a:cubicBezTo>
                  <a:cubicBezTo>
                    <a:pt x="128" y="40"/>
                    <a:pt x="127" y="39"/>
                    <a:pt x="127" y="39"/>
                  </a:cubicBezTo>
                  <a:cubicBezTo>
                    <a:pt x="118" y="34"/>
                    <a:pt x="118" y="34"/>
                    <a:pt x="118" y="34"/>
                  </a:cubicBezTo>
                  <a:cubicBezTo>
                    <a:pt x="117" y="33"/>
                    <a:pt x="117" y="33"/>
                    <a:pt x="117" y="33"/>
                  </a:cubicBezTo>
                  <a:cubicBezTo>
                    <a:pt x="98" y="33"/>
                    <a:pt x="98" y="33"/>
                    <a:pt x="98" y="33"/>
                  </a:cubicBezTo>
                  <a:cubicBezTo>
                    <a:pt x="98" y="22"/>
                    <a:pt x="98" y="22"/>
                    <a:pt x="98" y="22"/>
                  </a:cubicBezTo>
                  <a:cubicBezTo>
                    <a:pt x="101" y="13"/>
                    <a:pt x="101" y="13"/>
                    <a:pt x="101" y="13"/>
                  </a:cubicBezTo>
                  <a:cubicBezTo>
                    <a:pt x="101" y="13"/>
                    <a:pt x="101" y="13"/>
                    <a:pt x="101" y="13"/>
                  </a:cubicBezTo>
                  <a:cubicBezTo>
                    <a:pt x="101" y="2"/>
                    <a:pt x="101" y="2"/>
                    <a:pt x="101" y="2"/>
                  </a:cubicBezTo>
                  <a:cubicBezTo>
                    <a:pt x="101" y="1"/>
                    <a:pt x="100" y="0"/>
                    <a:pt x="99" y="0"/>
                  </a:cubicBezTo>
                  <a:cubicBezTo>
                    <a:pt x="81" y="0"/>
                    <a:pt x="81" y="0"/>
                    <a:pt x="81" y="0"/>
                  </a:cubicBezTo>
                  <a:cubicBezTo>
                    <a:pt x="80" y="0"/>
                    <a:pt x="79" y="1"/>
                    <a:pt x="78" y="1"/>
                  </a:cubicBezTo>
                  <a:cubicBezTo>
                    <a:pt x="62" y="39"/>
                    <a:pt x="62" y="39"/>
                    <a:pt x="62" y="39"/>
                  </a:cubicBezTo>
                  <a:cubicBezTo>
                    <a:pt x="61" y="41"/>
                    <a:pt x="60" y="42"/>
                    <a:pt x="59" y="43"/>
                  </a:cubicBezTo>
                  <a:cubicBezTo>
                    <a:pt x="56" y="47"/>
                    <a:pt x="52" y="48"/>
                    <a:pt x="47" y="48"/>
                  </a:cubicBezTo>
                  <a:cubicBezTo>
                    <a:pt x="42" y="48"/>
                    <a:pt x="42" y="48"/>
                    <a:pt x="42" y="48"/>
                  </a:cubicBezTo>
                  <a:cubicBezTo>
                    <a:pt x="42" y="46"/>
                    <a:pt x="42" y="46"/>
                    <a:pt x="42" y="46"/>
                  </a:cubicBezTo>
                  <a:cubicBezTo>
                    <a:pt x="42" y="43"/>
                    <a:pt x="39" y="40"/>
                    <a:pt x="36" y="40"/>
                  </a:cubicBezTo>
                  <a:cubicBezTo>
                    <a:pt x="6" y="40"/>
                    <a:pt x="6" y="40"/>
                    <a:pt x="6" y="40"/>
                  </a:cubicBezTo>
                  <a:cubicBezTo>
                    <a:pt x="3" y="40"/>
                    <a:pt x="0" y="43"/>
                    <a:pt x="0" y="46"/>
                  </a:cubicBezTo>
                  <a:cubicBezTo>
                    <a:pt x="0" y="106"/>
                    <a:pt x="0" y="106"/>
                    <a:pt x="0" y="106"/>
                  </a:cubicBezTo>
                  <a:cubicBezTo>
                    <a:pt x="0" y="109"/>
                    <a:pt x="3" y="112"/>
                    <a:pt x="6" y="112"/>
                  </a:cubicBezTo>
                  <a:cubicBezTo>
                    <a:pt x="36" y="112"/>
                    <a:pt x="36" y="112"/>
                    <a:pt x="36" y="112"/>
                  </a:cubicBezTo>
                  <a:cubicBezTo>
                    <a:pt x="39" y="112"/>
                    <a:pt x="42" y="109"/>
                    <a:pt x="42" y="106"/>
                  </a:cubicBezTo>
                  <a:cubicBezTo>
                    <a:pt x="42" y="104"/>
                    <a:pt x="42" y="104"/>
                    <a:pt x="42" y="104"/>
                  </a:cubicBezTo>
                  <a:cubicBezTo>
                    <a:pt x="60" y="104"/>
                    <a:pt x="60" y="104"/>
                    <a:pt x="60" y="104"/>
                  </a:cubicBezTo>
                  <a:cubicBezTo>
                    <a:pt x="69" y="113"/>
                    <a:pt x="69" y="113"/>
                    <a:pt x="69" y="113"/>
                  </a:cubicBezTo>
                  <a:cubicBezTo>
                    <a:pt x="70" y="114"/>
                    <a:pt x="70" y="114"/>
                    <a:pt x="71" y="114"/>
                  </a:cubicBezTo>
                  <a:cubicBezTo>
                    <a:pt x="115" y="114"/>
                    <a:pt x="115" y="114"/>
                    <a:pt x="115" y="114"/>
                  </a:cubicBezTo>
                  <a:cubicBezTo>
                    <a:pt x="115" y="114"/>
                    <a:pt x="116" y="114"/>
                    <a:pt x="116" y="113"/>
                  </a:cubicBezTo>
                  <a:cubicBezTo>
                    <a:pt x="127" y="102"/>
                    <a:pt x="127" y="102"/>
                    <a:pt x="127" y="102"/>
                  </a:cubicBezTo>
                  <a:cubicBezTo>
                    <a:pt x="128" y="102"/>
                    <a:pt x="128" y="101"/>
                    <a:pt x="128" y="101"/>
                  </a:cubicBezTo>
                  <a:close/>
                  <a:moveTo>
                    <a:pt x="37" y="107"/>
                  </a:moveTo>
                  <a:cubicBezTo>
                    <a:pt x="5" y="107"/>
                    <a:pt x="5" y="107"/>
                    <a:pt x="5" y="107"/>
                  </a:cubicBezTo>
                  <a:cubicBezTo>
                    <a:pt x="5" y="45"/>
                    <a:pt x="5" y="45"/>
                    <a:pt x="5" y="45"/>
                  </a:cubicBezTo>
                  <a:cubicBezTo>
                    <a:pt x="37" y="45"/>
                    <a:pt x="37" y="45"/>
                    <a:pt x="37" y="45"/>
                  </a:cubicBezTo>
                  <a:lnTo>
                    <a:pt x="37" y="107"/>
                  </a:lnTo>
                  <a:close/>
                  <a:moveTo>
                    <a:pt x="123" y="43"/>
                  </a:moveTo>
                  <a:cubicBezTo>
                    <a:pt x="123" y="100"/>
                    <a:pt x="123" y="100"/>
                    <a:pt x="123" y="100"/>
                  </a:cubicBezTo>
                  <a:cubicBezTo>
                    <a:pt x="114" y="109"/>
                    <a:pt x="114" y="109"/>
                    <a:pt x="114" y="109"/>
                  </a:cubicBezTo>
                  <a:cubicBezTo>
                    <a:pt x="72" y="109"/>
                    <a:pt x="72" y="109"/>
                    <a:pt x="72" y="109"/>
                  </a:cubicBezTo>
                  <a:cubicBezTo>
                    <a:pt x="62" y="99"/>
                    <a:pt x="62" y="99"/>
                    <a:pt x="62" y="99"/>
                  </a:cubicBezTo>
                  <a:cubicBezTo>
                    <a:pt x="42" y="99"/>
                    <a:pt x="42" y="99"/>
                    <a:pt x="42" y="99"/>
                  </a:cubicBezTo>
                  <a:cubicBezTo>
                    <a:pt x="42" y="53"/>
                    <a:pt x="42" y="53"/>
                    <a:pt x="42" y="53"/>
                  </a:cubicBezTo>
                  <a:cubicBezTo>
                    <a:pt x="47" y="53"/>
                    <a:pt x="47" y="53"/>
                    <a:pt x="47" y="53"/>
                  </a:cubicBezTo>
                  <a:cubicBezTo>
                    <a:pt x="53" y="53"/>
                    <a:pt x="58" y="51"/>
                    <a:pt x="63" y="47"/>
                  </a:cubicBezTo>
                  <a:cubicBezTo>
                    <a:pt x="64" y="45"/>
                    <a:pt x="65" y="43"/>
                    <a:pt x="66" y="42"/>
                  </a:cubicBezTo>
                  <a:cubicBezTo>
                    <a:pt x="82" y="5"/>
                    <a:pt x="82" y="5"/>
                    <a:pt x="82" y="5"/>
                  </a:cubicBezTo>
                  <a:cubicBezTo>
                    <a:pt x="96" y="5"/>
                    <a:pt x="96" y="5"/>
                    <a:pt x="96" y="5"/>
                  </a:cubicBezTo>
                  <a:cubicBezTo>
                    <a:pt x="96" y="13"/>
                    <a:pt x="96" y="13"/>
                    <a:pt x="96" y="13"/>
                  </a:cubicBezTo>
                  <a:cubicBezTo>
                    <a:pt x="94" y="22"/>
                    <a:pt x="94" y="22"/>
                    <a:pt x="94" y="22"/>
                  </a:cubicBezTo>
                  <a:cubicBezTo>
                    <a:pt x="94" y="38"/>
                    <a:pt x="94" y="38"/>
                    <a:pt x="94" y="38"/>
                  </a:cubicBezTo>
                  <a:cubicBezTo>
                    <a:pt x="116" y="38"/>
                    <a:pt x="116" y="38"/>
                    <a:pt x="116" y="38"/>
                  </a:cubicBezTo>
                  <a:cubicBezTo>
                    <a:pt x="123" y="42"/>
                    <a:pt x="123" y="42"/>
                    <a:pt x="123" y="42"/>
                  </a:cubicBezTo>
                  <a:lnTo>
                    <a:pt x="123"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 name="Freeform 7"/>
            <p:cNvSpPr>
              <a:spLocks noEditPoints="1"/>
            </p:cNvSpPr>
            <p:nvPr/>
          </p:nvSpPr>
          <p:spPr bwMode="auto">
            <a:xfrm>
              <a:off x="5937" y="3775"/>
              <a:ext cx="42" cy="45"/>
            </a:xfrm>
            <a:custGeom>
              <a:avLst/>
              <a:gdLst>
                <a:gd name="T0" fmla="*/ 9 w 18"/>
                <a:gd name="T1" fmla="*/ 0 h 19"/>
                <a:gd name="T2" fmla="*/ 0 w 18"/>
                <a:gd name="T3" fmla="*/ 9 h 19"/>
                <a:gd name="T4" fmla="*/ 9 w 18"/>
                <a:gd name="T5" fmla="*/ 19 h 19"/>
                <a:gd name="T6" fmla="*/ 18 w 18"/>
                <a:gd name="T7" fmla="*/ 9 h 19"/>
                <a:gd name="T8" fmla="*/ 9 w 18"/>
                <a:gd name="T9" fmla="*/ 0 h 19"/>
                <a:gd name="T10" fmla="*/ 9 w 18"/>
                <a:gd name="T11" fmla="*/ 14 h 19"/>
                <a:gd name="T12" fmla="*/ 4 w 18"/>
                <a:gd name="T13" fmla="*/ 9 h 19"/>
                <a:gd name="T14" fmla="*/ 9 w 18"/>
                <a:gd name="T15" fmla="*/ 4 h 19"/>
                <a:gd name="T16" fmla="*/ 14 w 18"/>
                <a:gd name="T17" fmla="*/ 9 h 19"/>
                <a:gd name="T18" fmla="*/ 9 w 18"/>
                <a:gd name="T19"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9">
                  <a:moveTo>
                    <a:pt x="9" y="0"/>
                  </a:moveTo>
                  <a:cubicBezTo>
                    <a:pt x="4" y="0"/>
                    <a:pt x="0" y="4"/>
                    <a:pt x="0" y="9"/>
                  </a:cubicBezTo>
                  <a:cubicBezTo>
                    <a:pt x="0" y="15"/>
                    <a:pt x="4" y="19"/>
                    <a:pt x="9" y="19"/>
                  </a:cubicBezTo>
                  <a:cubicBezTo>
                    <a:pt x="14" y="19"/>
                    <a:pt x="18" y="15"/>
                    <a:pt x="18" y="9"/>
                  </a:cubicBezTo>
                  <a:cubicBezTo>
                    <a:pt x="18" y="4"/>
                    <a:pt x="14" y="0"/>
                    <a:pt x="9" y="0"/>
                  </a:cubicBezTo>
                  <a:close/>
                  <a:moveTo>
                    <a:pt x="9" y="14"/>
                  </a:moveTo>
                  <a:cubicBezTo>
                    <a:pt x="6" y="14"/>
                    <a:pt x="4" y="12"/>
                    <a:pt x="4" y="9"/>
                  </a:cubicBezTo>
                  <a:cubicBezTo>
                    <a:pt x="4" y="7"/>
                    <a:pt x="6" y="4"/>
                    <a:pt x="9" y="4"/>
                  </a:cubicBezTo>
                  <a:cubicBezTo>
                    <a:pt x="12" y="4"/>
                    <a:pt x="14" y="7"/>
                    <a:pt x="14" y="9"/>
                  </a:cubicBezTo>
                  <a:cubicBezTo>
                    <a:pt x="14" y="12"/>
                    <a:pt x="12" y="14"/>
                    <a:pt x="9"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 name="Freeform 8"/>
            <p:cNvSpPr/>
            <p:nvPr/>
          </p:nvSpPr>
          <p:spPr bwMode="auto">
            <a:xfrm>
              <a:off x="5854" y="3618"/>
              <a:ext cx="208" cy="41"/>
            </a:xfrm>
            <a:custGeom>
              <a:avLst/>
              <a:gdLst>
                <a:gd name="T0" fmla="*/ 87 w 88"/>
                <a:gd name="T1" fmla="*/ 12 h 17"/>
                <a:gd name="T2" fmla="*/ 87 w 88"/>
                <a:gd name="T3" fmla="*/ 12 h 17"/>
                <a:gd name="T4" fmla="*/ 44 w 88"/>
                <a:gd name="T5" fmla="*/ 0 h 17"/>
                <a:gd name="T6" fmla="*/ 1 w 88"/>
                <a:gd name="T7" fmla="*/ 12 h 17"/>
                <a:gd name="T8" fmla="*/ 0 w 88"/>
                <a:gd name="T9" fmla="*/ 14 h 17"/>
                <a:gd name="T10" fmla="*/ 3 w 88"/>
                <a:gd name="T11" fmla="*/ 16 h 17"/>
                <a:gd name="T12" fmla="*/ 14 w 88"/>
                <a:gd name="T13" fmla="*/ 10 h 17"/>
                <a:gd name="T14" fmla="*/ 44 w 88"/>
                <a:gd name="T15" fmla="*/ 4 h 17"/>
                <a:gd name="T16" fmla="*/ 74 w 88"/>
                <a:gd name="T17" fmla="*/ 10 h 17"/>
                <a:gd name="T18" fmla="*/ 84 w 88"/>
                <a:gd name="T19" fmla="*/ 16 h 17"/>
                <a:gd name="T20" fmla="*/ 88 w 88"/>
                <a:gd name="T21" fmla="*/ 14 h 17"/>
                <a:gd name="T22" fmla="*/ 87 w 88"/>
                <a:gd name="T23"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8" h="17">
                  <a:moveTo>
                    <a:pt x="87" y="12"/>
                  </a:moveTo>
                  <a:cubicBezTo>
                    <a:pt x="87" y="12"/>
                    <a:pt x="87" y="12"/>
                    <a:pt x="87" y="12"/>
                  </a:cubicBezTo>
                  <a:cubicBezTo>
                    <a:pt x="74" y="4"/>
                    <a:pt x="59" y="0"/>
                    <a:pt x="44" y="0"/>
                  </a:cubicBezTo>
                  <a:cubicBezTo>
                    <a:pt x="29" y="0"/>
                    <a:pt x="14" y="4"/>
                    <a:pt x="1" y="12"/>
                  </a:cubicBezTo>
                  <a:cubicBezTo>
                    <a:pt x="0" y="12"/>
                    <a:pt x="0" y="13"/>
                    <a:pt x="0" y="14"/>
                  </a:cubicBezTo>
                  <a:cubicBezTo>
                    <a:pt x="0" y="16"/>
                    <a:pt x="2" y="17"/>
                    <a:pt x="3" y="16"/>
                  </a:cubicBezTo>
                  <a:cubicBezTo>
                    <a:pt x="7" y="14"/>
                    <a:pt x="10" y="12"/>
                    <a:pt x="14" y="10"/>
                  </a:cubicBezTo>
                  <a:cubicBezTo>
                    <a:pt x="23" y="6"/>
                    <a:pt x="34" y="4"/>
                    <a:pt x="44" y="4"/>
                  </a:cubicBezTo>
                  <a:cubicBezTo>
                    <a:pt x="54" y="4"/>
                    <a:pt x="65" y="6"/>
                    <a:pt x="74" y="10"/>
                  </a:cubicBezTo>
                  <a:cubicBezTo>
                    <a:pt x="78" y="12"/>
                    <a:pt x="81" y="14"/>
                    <a:pt x="84" y="16"/>
                  </a:cubicBezTo>
                  <a:cubicBezTo>
                    <a:pt x="86" y="17"/>
                    <a:pt x="88" y="16"/>
                    <a:pt x="88" y="14"/>
                  </a:cubicBezTo>
                  <a:cubicBezTo>
                    <a:pt x="88" y="13"/>
                    <a:pt x="88" y="13"/>
                    <a:pt x="87"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 name="Freeform 9"/>
            <p:cNvSpPr/>
            <p:nvPr/>
          </p:nvSpPr>
          <p:spPr bwMode="auto">
            <a:xfrm>
              <a:off x="5806" y="3531"/>
              <a:ext cx="303" cy="54"/>
            </a:xfrm>
            <a:custGeom>
              <a:avLst/>
              <a:gdLst>
                <a:gd name="T0" fmla="*/ 127 w 128"/>
                <a:gd name="T1" fmla="*/ 18 h 23"/>
                <a:gd name="T2" fmla="*/ 64 w 128"/>
                <a:gd name="T3" fmla="*/ 0 h 23"/>
                <a:gd name="T4" fmla="*/ 1 w 128"/>
                <a:gd name="T5" fmla="*/ 18 h 23"/>
                <a:gd name="T6" fmla="*/ 1 w 128"/>
                <a:gd name="T7" fmla="*/ 18 h 23"/>
                <a:gd name="T8" fmla="*/ 1 w 128"/>
                <a:gd name="T9" fmla="*/ 18 h 23"/>
                <a:gd name="T10" fmla="*/ 0 w 128"/>
                <a:gd name="T11" fmla="*/ 20 h 23"/>
                <a:gd name="T12" fmla="*/ 4 w 128"/>
                <a:gd name="T13" fmla="*/ 22 h 23"/>
                <a:gd name="T14" fmla="*/ 20 w 128"/>
                <a:gd name="T15" fmla="*/ 14 h 23"/>
                <a:gd name="T16" fmla="*/ 64 w 128"/>
                <a:gd name="T17" fmla="*/ 5 h 23"/>
                <a:gd name="T18" fmla="*/ 108 w 128"/>
                <a:gd name="T19" fmla="*/ 14 h 23"/>
                <a:gd name="T20" fmla="*/ 124 w 128"/>
                <a:gd name="T21" fmla="*/ 22 h 23"/>
                <a:gd name="T22" fmla="*/ 128 w 128"/>
                <a:gd name="T23" fmla="*/ 20 h 23"/>
                <a:gd name="T24" fmla="*/ 127 w 128"/>
                <a:gd name="T25"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8" h="23">
                  <a:moveTo>
                    <a:pt x="127" y="18"/>
                  </a:moveTo>
                  <a:cubicBezTo>
                    <a:pt x="108" y="7"/>
                    <a:pt x="86" y="0"/>
                    <a:pt x="64" y="0"/>
                  </a:cubicBezTo>
                  <a:cubicBezTo>
                    <a:pt x="42" y="0"/>
                    <a:pt x="20" y="7"/>
                    <a:pt x="1" y="18"/>
                  </a:cubicBezTo>
                  <a:cubicBezTo>
                    <a:pt x="1" y="18"/>
                    <a:pt x="1" y="18"/>
                    <a:pt x="1" y="18"/>
                  </a:cubicBezTo>
                  <a:cubicBezTo>
                    <a:pt x="1" y="18"/>
                    <a:pt x="1" y="18"/>
                    <a:pt x="1" y="18"/>
                  </a:cubicBezTo>
                  <a:cubicBezTo>
                    <a:pt x="0" y="19"/>
                    <a:pt x="0" y="20"/>
                    <a:pt x="0" y="20"/>
                  </a:cubicBezTo>
                  <a:cubicBezTo>
                    <a:pt x="0" y="22"/>
                    <a:pt x="2" y="23"/>
                    <a:pt x="4" y="22"/>
                  </a:cubicBezTo>
                  <a:cubicBezTo>
                    <a:pt x="9" y="19"/>
                    <a:pt x="14" y="16"/>
                    <a:pt x="20" y="14"/>
                  </a:cubicBezTo>
                  <a:cubicBezTo>
                    <a:pt x="34" y="8"/>
                    <a:pt x="49" y="5"/>
                    <a:pt x="64" y="5"/>
                  </a:cubicBezTo>
                  <a:cubicBezTo>
                    <a:pt x="79" y="5"/>
                    <a:pt x="94" y="8"/>
                    <a:pt x="108" y="14"/>
                  </a:cubicBezTo>
                  <a:cubicBezTo>
                    <a:pt x="114" y="16"/>
                    <a:pt x="119" y="19"/>
                    <a:pt x="124" y="22"/>
                  </a:cubicBezTo>
                  <a:cubicBezTo>
                    <a:pt x="126" y="23"/>
                    <a:pt x="128" y="22"/>
                    <a:pt x="128" y="20"/>
                  </a:cubicBezTo>
                  <a:cubicBezTo>
                    <a:pt x="128" y="20"/>
                    <a:pt x="128" y="19"/>
                    <a:pt x="12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 name="Freeform 10"/>
            <p:cNvSpPr/>
            <p:nvPr/>
          </p:nvSpPr>
          <p:spPr bwMode="auto">
            <a:xfrm>
              <a:off x="5899" y="3704"/>
              <a:ext cx="118" cy="28"/>
            </a:xfrm>
            <a:custGeom>
              <a:avLst/>
              <a:gdLst>
                <a:gd name="T0" fmla="*/ 49 w 50"/>
                <a:gd name="T1" fmla="*/ 7 h 12"/>
                <a:gd name="T2" fmla="*/ 25 w 50"/>
                <a:gd name="T3" fmla="*/ 0 h 12"/>
                <a:gd name="T4" fmla="*/ 1 w 50"/>
                <a:gd name="T5" fmla="*/ 7 h 12"/>
                <a:gd name="T6" fmla="*/ 0 w 50"/>
                <a:gd name="T7" fmla="*/ 9 h 12"/>
                <a:gd name="T8" fmla="*/ 4 w 50"/>
                <a:gd name="T9" fmla="*/ 11 h 12"/>
                <a:gd name="T10" fmla="*/ 9 w 50"/>
                <a:gd name="T11" fmla="*/ 8 h 12"/>
                <a:gd name="T12" fmla="*/ 25 w 50"/>
                <a:gd name="T13" fmla="*/ 5 h 12"/>
                <a:gd name="T14" fmla="*/ 41 w 50"/>
                <a:gd name="T15" fmla="*/ 8 h 12"/>
                <a:gd name="T16" fmla="*/ 46 w 50"/>
                <a:gd name="T17" fmla="*/ 11 h 12"/>
                <a:gd name="T18" fmla="*/ 50 w 50"/>
                <a:gd name="T19" fmla="*/ 9 h 12"/>
                <a:gd name="T20" fmla="*/ 49 w 50"/>
                <a:gd name="T21"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12">
                  <a:moveTo>
                    <a:pt x="49" y="7"/>
                  </a:moveTo>
                  <a:cubicBezTo>
                    <a:pt x="42" y="2"/>
                    <a:pt x="33" y="0"/>
                    <a:pt x="25" y="0"/>
                  </a:cubicBezTo>
                  <a:cubicBezTo>
                    <a:pt x="17" y="0"/>
                    <a:pt x="8" y="2"/>
                    <a:pt x="1" y="7"/>
                  </a:cubicBezTo>
                  <a:cubicBezTo>
                    <a:pt x="0" y="7"/>
                    <a:pt x="0" y="8"/>
                    <a:pt x="0" y="9"/>
                  </a:cubicBezTo>
                  <a:cubicBezTo>
                    <a:pt x="0" y="11"/>
                    <a:pt x="2" y="12"/>
                    <a:pt x="4" y="11"/>
                  </a:cubicBezTo>
                  <a:cubicBezTo>
                    <a:pt x="5" y="10"/>
                    <a:pt x="7" y="9"/>
                    <a:pt x="9" y="8"/>
                  </a:cubicBezTo>
                  <a:cubicBezTo>
                    <a:pt x="14" y="6"/>
                    <a:pt x="19" y="5"/>
                    <a:pt x="25" y="5"/>
                  </a:cubicBezTo>
                  <a:cubicBezTo>
                    <a:pt x="31" y="5"/>
                    <a:pt x="36" y="6"/>
                    <a:pt x="41" y="8"/>
                  </a:cubicBezTo>
                  <a:cubicBezTo>
                    <a:pt x="43" y="9"/>
                    <a:pt x="45" y="10"/>
                    <a:pt x="46" y="11"/>
                  </a:cubicBezTo>
                  <a:cubicBezTo>
                    <a:pt x="48" y="12"/>
                    <a:pt x="50" y="11"/>
                    <a:pt x="50" y="9"/>
                  </a:cubicBezTo>
                  <a:cubicBezTo>
                    <a:pt x="50" y="8"/>
                    <a:pt x="50" y="7"/>
                    <a:pt x="49"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 name="Freeform 11"/>
            <p:cNvSpPr>
              <a:spLocks noEditPoints="1"/>
            </p:cNvSpPr>
            <p:nvPr/>
          </p:nvSpPr>
          <p:spPr bwMode="auto">
            <a:xfrm>
              <a:off x="5201" y="3763"/>
              <a:ext cx="64" cy="64"/>
            </a:xfrm>
            <a:custGeom>
              <a:avLst/>
              <a:gdLst>
                <a:gd name="T0" fmla="*/ 13 w 27"/>
                <a:gd name="T1" fmla="*/ 0 h 27"/>
                <a:gd name="T2" fmla="*/ 0 w 27"/>
                <a:gd name="T3" fmla="*/ 14 h 27"/>
                <a:gd name="T4" fmla="*/ 13 w 27"/>
                <a:gd name="T5" fmla="*/ 27 h 27"/>
                <a:gd name="T6" fmla="*/ 27 w 27"/>
                <a:gd name="T7" fmla="*/ 14 h 27"/>
                <a:gd name="T8" fmla="*/ 13 w 27"/>
                <a:gd name="T9" fmla="*/ 0 h 27"/>
                <a:gd name="T10" fmla="*/ 13 w 27"/>
                <a:gd name="T11" fmla="*/ 22 h 27"/>
                <a:gd name="T12" fmla="*/ 5 w 27"/>
                <a:gd name="T13" fmla="*/ 14 h 27"/>
                <a:gd name="T14" fmla="*/ 13 w 27"/>
                <a:gd name="T15" fmla="*/ 5 h 27"/>
                <a:gd name="T16" fmla="*/ 22 w 27"/>
                <a:gd name="T17" fmla="*/ 14 h 27"/>
                <a:gd name="T18" fmla="*/ 13 w 27"/>
                <a:gd name="T19" fmla="*/ 2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13" y="0"/>
                  </a:moveTo>
                  <a:cubicBezTo>
                    <a:pt x="6" y="0"/>
                    <a:pt x="0" y="6"/>
                    <a:pt x="0" y="14"/>
                  </a:cubicBezTo>
                  <a:cubicBezTo>
                    <a:pt x="0" y="21"/>
                    <a:pt x="6" y="27"/>
                    <a:pt x="13" y="27"/>
                  </a:cubicBezTo>
                  <a:cubicBezTo>
                    <a:pt x="21" y="27"/>
                    <a:pt x="27" y="21"/>
                    <a:pt x="27" y="14"/>
                  </a:cubicBezTo>
                  <a:cubicBezTo>
                    <a:pt x="27" y="6"/>
                    <a:pt x="21" y="0"/>
                    <a:pt x="13" y="0"/>
                  </a:cubicBezTo>
                  <a:close/>
                  <a:moveTo>
                    <a:pt x="13" y="22"/>
                  </a:moveTo>
                  <a:cubicBezTo>
                    <a:pt x="9" y="22"/>
                    <a:pt x="5" y="18"/>
                    <a:pt x="5" y="14"/>
                  </a:cubicBezTo>
                  <a:cubicBezTo>
                    <a:pt x="5" y="9"/>
                    <a:pt x="9" y="5"/>
                    <a:pt x="13" y="5"/>
                  </a:cubicBezTo>
                  <a:cubicBezTo>
                    <a:pt x="18" y="5"/>
                    <a:pt x="22" y="9"/>
                    <a:pt x="22" y="14"/>
                  </a:cubicBezTo>
                  <a:cubicBezTo>
                    <a:pt x="22" y="18"/>
                    <a:pt x="18" y="22"/>
                    <a:pt x="13"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 name="Freeform 12"/>
            <p:cNvSpPr>
              <a:spLocks noEditPoints="1"/>
            </p:cNvSpPr>
            <p:nvPr/>
          </p:nvSpPr>
          <p:spPr bwMode="auto">
            <a:xfrm>
              <a:off x="5201" y="3644"/>
              <a:ext cx="182" cy="183"/>
            </a:xfrm>
            <a:custGeom>
              <a:avLst/>
              <a:gdLst>
                <a:gd name="T0" fmla="*/ 13 w 77"/>
                <a:gd name="T1" fmla="*/ 0 h 77"/>
                <a:gd name="T2" fmla="*/ 2 w 77"/>
                <a:gd name="T3" fmla="*/ 0 h 77"/>
                <a:gd name="T4" fmla="*/ 0 w 77"/>
                <a:gd name="T5" fmla="*/ 2 h 77"/>
                <a:gd name="T6" fmla="*/ 0 w 77"/>
                <a:gd name="T7" fmla="*/ 24 h 77"/>
                <a:gd name="T8" fmla="*/ 2 w 77"/>
                <a:gd name="T9" fmla="*/ 26 h 77"/>
                <a:gd name="T10" fmla="*/ 13 w 77"/>
                <a:gd name="T11" fmla="*/ 26 h 77"/>
                <a:gd name="T12" fmla="*/ 40 w 77"/>
                <a:gd name="T13" fmla="*/ 37 h 77"/>
                <a:gd name="T14" fmla="*/ 51 w 77"/>
                <a:gd name="T15" fmla="*/ 64 h 77"/>
                <a:gd name="T16" fmla="*/ 51 w 77"/>
                <a:gd name="T17" fmla="*/ 75 h 77"/>
                <a:gd name="T18" fmla="*/ 53 w 77"/>
                <a:gd name="T19" fmla="*/ 77 h 77"/>
                <a:gd name="T20" fmla="*/ 75 w 77"/>
                <a:gd name="T21" fmla="*/ 77 h 77"/>
                <a:gd name="T22" fmla="*/ 77 w 77"/>
                <a:gd name="T23" fmla="*/ 75 h 77"/>
                <a:gd name="T24" fmla="*/ 77 w 77"/>
                <a:gd name="T25" fmla="*/ 64 h 77"/>
                <a:gd name="T26" fmla="*/ 13 w 77"/>
                <a:gd name="T27" fmla="*/ 0 h 77"/>
                <a:gd name="T28" fmla="*/ 73 w 77"/>
                <a:gd name="T29" fmla="*/ 64 h 77"/>
                <a:gd name="T30" fmla="*/ 73 w 77"/>
                <a:gd name="T31" fmla="*/ 72 h 77"/>
                <a:gd name="T32" fmla="*/ 55 w 77"/>
                <a:gd name="T33" fmla="*/ 72 h 77"/>
                <a:gd name="T34" fmla="*/ 55 w 77"/>
                <a:gd name="T35" fmla="*/ 64 h 77"/>
                <a:gd name="T36" fmla="*/ 43 w 77"/>
                <a:gd name="T37" fmla="*/ 34 h 77"/>
                <a:gd name="T38" fmla="*/ 13 w 77"/>
                <a:gd name="T39" fmla="*/ 22 h 77"/>
                <a:gd name="T40" fmla="*/ 5 w 77"/>
                <a:gd name="T41" fmla="*/ 22 h 77"/>
                <a:gd name="T42" fmla="*/ 5 w 77"/>
                <a:gd name="T43" fmla="*/ 4 h 77"/>
                <a:gd name="T44" fmla="*/ 13 w 77"/>
                <a:gd name="T45" fmla="*/ 4 h 77"/>
                <a:gd name="T46" fmla="*/ 37 w 77"/>
                <a:gd name="T47" fmla="*/ 9 h 77"/>
                <a:gd name="T48" fmla="*/ 55 w 77"/>
                <a:gd name="T49" fmla="*/ 22 h 77"/>
                <a:gd name="T50" fmla="*/ 68 w 77"/>
                <a:gd name="T51" fmla="*/ 40 h 77"/>
                <a:gd name="T52" fmla="*/ 73 w 77"/>
                <a:gd name="T53"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7" h="77">
                  <a:moveTo>
                    <a:pt x="13" y="0"/>
                  </a:moveTo>
                  <a:cubicBezTo>
                    <a:pt x="2" y="0"/>
                    <a:pt x="2" y="0"/>
                    <a:pt x="2" y="0"/>
                  </a:cubicBezTo>
                  <a:cubicBezTo>
                    <a:pt x="1" y="0"/>
                    <a:pt x="0" y="1"/>
                    <a:pt x="0" y="2"/>
                  </a:cubicBezTo>
                  <a:cubicBezTo>
                    <a:pt x="0" y="24"/>
                    <a:pt x="0" y="24"/>
                    <a:pt x="0" y="24"/>
                  </a:cubicBezTo>
                  <a:cubicBezTo>
                    <a:pt x="0" y="25"/>
                    <a:pt x="1" y="26"/>
                    <a:pt x="2" y="26"/>
                  </a:cubicBezTo>
                  <a:cubicBezTo>
                    <a:pt x="13" y="26"/>
                    <a:pt x="13" y="26"/>
                    <a:pt x="13" y="26"/>
                  </a:cubicBezTo>
                  <a:cubicBezTo>
                    <a:pt x="23" y="26"/>
                    <a:pt x="33" y="30"/>
                    <a:pt x="40" y="37"/>
                  </a:cubicBezTo>
                  <a:cubicBezTo>
                    <a:pt x="47" y="44"/>
                    <a:pt x="51" y="54"/>
                    <a:pt x="51" y="64"/>
                  </a:cubicBezTo>
                  <a:cubicBezTo>
                    <a:pt x="51" y="75"/>
                    <a:pt x="51" y="75"/>
                    <a:pt x="51" y="75"/>
                  </a:cubicBezTo>
                  <a:cubicBezTo>
                    <a:pt x="51" y="76"/>
                    <a:pt x="52" y="77"/>
                    <a:pt x="53" y="77"/>
                  </a:cubicBezTo>
                  <a:cubicBezTo>
                    <a:pt x="75" y="77"/>
                    <a:pt x="75" y="77"/>
                    <a:pt x="75" y="77"/>
                  </a:cubicBezTo>
                  <a:cubicBezTo>
                    <a:pt x="76" y="77"/>
                    <a:pt x="77" y="76"/>
                    <a:pt x="77" y="75"/>
                  </a:cubicBezTo>
                  <a:cubicBezTo>
                    <a:pt x="77" y="64"/>
                    <a:pt x="77" y="64"/>
                    <a:pt x="77" y="64"/>
                  </a:cubicBezTo>
                  <a:cubicBezTo>
                    <a:pt x="77" y="28"/>
                    <a:pt x="49" y="0"/>
                    <a:pt x="13" y="0"/>
                  </a:cubicBezTo>
                  <a:close/>
                  <a:moveTo>
                    <a:pt x="73" y="64"/>
                  </a:moveTo>
                  <a:cubicBezTo>
                    <a:pt x="73" y="72"/>
                    <a:pt x="73" y="72"/>
                    <a:pt x="73" y="72"/>
                  </a:cubicBezTo>
                  <a:cubicBezTo>
                    <a:pt x="55" y="72"/>
                    <a:pt x="55" y="72"/>
                    <a:pt x="55" y="72"/>
                  </a:cubicBezTo>
                  <a:cubicBezTo>
                    <a:pt x="55" y="64"/>
                    <a:pt x="55" y="64"/>
                    <a:pt x="55" y="64"/>
                  </a:cubicBezTo>
                  <a:cubicBezTo>
                    <a:pt x="55" y="52"/>
                    <a:pt x="51" y="42"/>
                    <a:pt x="43" y="34"/>
                  </a:cubicBezTo>
                  <a:cubicBezTo>
                    <a:pt x="35" y="26"/>
                    <a:pt x="25" y="22"/>
                    <a:pt x="13" y="22"/>
                  </a:cubicBezTo>
                  <a:cubicBezTo>
                    <a:pt x="5" y="22"/>
                    <a:pt x="5" y="22"/>
                    <a:pt x="5" y="22"/>
                  </a:cubicBezTo>
                  <a:cubicBezTo>
                    <a:pt x="5" y="4"/>
                    <a:pt x="5" y="4"/>
                    <a:pt x="5" y="4"/>
                  </a:cubicBezTo>
                  <a:cubicBezTo>
                    <a:pt x="13" y="4"/>
                    <a:pt x="13" y="4"/>
                    <a:pt x="13" y="4"/>
                  </a:cubicBezTo>
                  <a:cubicBezTo>
                    <a:pt x="21" y="4"/>
                    <a:pt x="29" y="6"/>
                    <a:pt x="37" y="9"/>
                  </a:cubicBezTo>
                  <a:cubicBezTo>
                    <a:pt x="44" y="12"/>
                    <a:pt x="50" y="16"/>
                    <a:pt x="55" y="22"/>
                  </a:cubicBezTo>
                  <a:cubicBezTo>
                    <a:pt x="61" y="27"/>
                    <a:pt x="65" y="33"/>
                    <a:pt x="68" y="40"/>
                  </a:cubicBezTo>
                  <a:cubicBezTo>
                    <a:pt x="71" y="48"/>
                    <a:pt x="73" y="56"/>
                    <a:pt x="73"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 name="Freeform 13"/>
            <p:cNvSpPr>
              <a:spLocks noEditPoints="1"/>
            </p:cNvSpPr>
            <p:nvPr/>
          </p:nvSpPr>
          <p:spPr bwMode="auto">
            <a:xfrm>
              <a:off x="5201" y="3524"/>
              <a:ext cx="303" cy="303"/>
            </a:xfrm>
            <a:custGeom>
              <a:avLst/>
              <a:gdLst>
                <a:gd name="T0" fmla="*/ 13 w 128"/>
                <a:gd name="T1" fmla="*/ 0 h 128"/>
                <a:gd name="T2" fmla="*/ 2 w 128"/>
                <a:gd name="T3" fmla="*/ 0 h 128"/>
                <a:gd name="T4" fmla="*/ 0 w 128"/>
                <a:gd name="T5" fmla="*/ 2 h 128"/>
                <a:gd name="T6" fmla="*/ 0 w 128"/>
                <a:gd name="T7" fmla="*/ 25 h 128"/>
                <a:gd name="T8" fmla="*/ 2 w 128"/>
                <a:gd name="T9" fmla="*/ 27 h 128"/>
                <a:gd name="T10" fmla="*/ 13 w 128"/>
                <a:gd name="T11" fmla="*/ 27 h 128"/>
                <a:gd name="T12" fmla="*/ 48 w 128"/>
                <a:gd name="T13" fmla="*/ 34 h 128"/>
                <a:gd name="T14" fmla="*/ 62 w 128"/>
                <a:gd name="T15" fmla="*/ 42 h 128"/>
                <a:gd name="T16" fmla="*/ 75 w 128"/>
                <a:gd name="T17" fmla="*/ 53 h 128"/>
                <a:gd name="T18" fmla="*/ 86 w 128"/>
                <a:gd name="T19" fmla="*/ 66 h 128"/>
                <a:gd name="T20" fmla="*/ 94 w 128"/>
                <a:gd name="T21" fmla="*/ 80 h 128"/>
                <a:gd name="T22" fmla="*/ 101 w 128"/>
                <a:gd name="T23" fmla="*/ 115 h 128"/>
                <a:gd name="T24" fmla="*/ 101 w 128"/>
                <a:gd name="T25" fmla="*/ 126 h 128"/>
                <a:gd name="T26" fmla="*/ 103 w 128"/>
                <a:gd name="T27" fmla="*/ 128 h 128"/>
                <a:gd name="T28" fmla="*/ 126 w 128"/>
                <a:gd name="T29" fmla="*/ 128 h 128"/>
                <a:gd name="T30" fmla="*/ 128 w 128"/>
                <a:gd name="T31" fmla="*/ 126 h 128"/>
                <a:gd name="T32" fmla="*/ 128 w 128"/>
                <a:gd name="T33" fmla="*/ 115 h 128"/>
                <a:gd name="T34" fmla="*/ 13 w 128"/>
                <a:gd name="T35" fmla="*/ 0 h 128"/>
                <a:gd name="T36" fmla="*/ 123 w 128"/>
                <a:gd name="T37" fmla="*/ 123 h 128"/>
                <a:gd name="T38" fmla="*/ 106 w 128"/>
                <a:gd name="T39" fmla="*/ 123 h 128"/>
                <a:gd name="T40" fmla="*/ 106 w 128"/>
                <a:gd name="T41" fmla="*/ 115 h 128"/>
                <a:gd name="T42" fmla="*/ 99 w 128"/>
                <a:gd name="T43" fmla="*/ 79 h 128"/>
                <a:gd name="T44" fmla="*/ 90 w 128"/>
                <a:gd name="T45" fmla="*/ 63 h 128"/>
                <a:gd name="T46" fmla="*/ 79 w 128"/>
                <a:gd name="T47" fmla="*/ 49 h 128"/>
                <a:gd name="T48" fmla="*/ 65 w 128"/>
                <a:gd name="T49" fmla="*/ 38 h 128"/>
                <a:gd name="T50" fmla="*/ 49 w 128"/>
                <a:gd name="T51" fmla="*/ 30 h 128"/>
                <a:gd name="T52" fmla="*/ 13 w 128"/>
                <a:gd name="T53" fmla="*/ 22 h 128"/>
                <a:gd name="T54" fmla="*/ 5 w 128"/>
                <a:gd name="T55" fmla="*/ 22 h 128"/>
                <a:gd name="T56" fmla="*/ 5 w 128"/>
                <a:gd name="T57" fmla="*/ 5 h 128"/>
                <a:gd name="T58" fmla="*/ 13 w 128"/>
                <a:gd name="T59" fmla="*/ 5 h 128"/>
                <a:gd name="T60" fmla="*/ 56 w 128"/>
                <a:gd name="T61" fmla="*/ 13 h 128"/>
                <a:gd name="T62" fmla="*/ 75 w 128"/>
                <a:gd name="T63" fmla="*/ 23 h 128"/>
                <a:gd name="T64" fmla="*/ 91 w 128"/>
                <a:gd name="T65" fmla="*/ 37 h 128"/>
                <a:gd name="T66" fmla="*/ 105 w 128"/>
                <a:gd name="T67" fmla="*/ 53 h 128"/>
                <a:gd name="T68" fmla="*/ 115 w 128"/>
                <a:gd name="T69" fmla="*/ 72 h 128"/>
                <a:gd name="T70" fmla="*/ 123 w 128"/>
                <a:gd name="T71" fmla="*/ 115 h 128"/>
                <a:gd name="T72" fmla="*/ 123 w 128"/>
                <a:gd name="T73"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8">
                  <a:moveTo>
                    <a:pt x="13" y="0"/>
                  </a:moveTo>
                  <a:cubicBezTo>
                    <a:pt x="2" y="0"/>
                    <a:pt x="2" y="0"/>
                    <a:pt x="2" y="0"/>
                  </a:cubicBezTo>
                  <a:cubicBezTo>
                    <a:pt x="1" y="0"/>
                    <a:pt x="0" y="1"/>
                    <a:pt x="0" y="2"/>
                  </a:cubicBezTo>
                  <a:cubicBezTo>
                    <a:pt x="0" y="25"/>
                    <a:pt x="0" y="25"/>
                    <a:pt x="0" y="25"/>
                  </a:cubicBezTo>
                  <a:cubicBezTo>
                    <a:pt x="0" y="26"/>
                    <a:pt x="1" y="27"/>
                    <a:pt x="2" y="27"/>
                  </a:cubicBezTo>
                  <a:cubicBezTo>
                    <a:pt x="13" y="27"/>
                    <a:pt x="13" y="27"/>
                    <a:pt x="13" y="27"/>
                  </a:cubicBezTo>
                  <a:cubicBezTo>
                    <a:pt x="25" y="27"/>
                    <a:pt x="37" y="29"/>
                    <a:pt x="48" y="34"/>
                  </a:cubicBezTo>
                  <a:cubicBezTo>
                    <a:pt x="53" y="36"/>
                    <a:pt x="58" y="39"/>
                    <a:pt x="62" y="42"/>
                  </a:cubicBezTo>
                  <a:cubicBezTo>
                    <a:pt x="67" y="45"/>
                    <a:pt x="71" y="49"/>
                    <a:pt x="75" y="53"/>
                  </a:cubicBezTo>
                  <a:cubicBezTo>
                    <a:pt x="79" y="57"/>
                    <a:pt x="83" y="61"/>
                    <a:pt x="86" y="66"/>
                  </a:cubicBezTo>
                  <a:cubicBezTo>
                    <a:pt x="89" y="70"/>
                    <a:pt x="92" y="75"/>
                    <a:pt x="94" y="80"/>
                  </a:cubicBezTo>
                  <a:cubicBezTo>
                    <a:pt x="99" y="91"/>
                    <a:pt x="101" y="103"/>
                    <a:pt x="101" y="115"/>
                  </a:cubicBezTo>
                  <a:cubicBezTo>
                    <a:pt x="101" y="126"/>
                    <a:pt x="101" y="126"/>
                    <a:pt x="101" y="126"/>
                  </a:cubicBezTo>
                  <a:cubicBezTo>
                    <a:pt x="101" y="127"/>
                    <a:pt x="102" y="128"/>
                    <a:pt x="103" y="128"/>
                  </a:cubicBezTo>
                  <a:cubicBezTo>
                    <a:pt x="126" y="128"/>
                    <a:pt x="126" y="128"/>
                    <a:pt x="126" y="128"/>
                  </a:cubicBezTo>
                  <a:cubicBezTo>
                    <a:pt x="127" y="128"/>
                    <a:pt x="128" y="127"/>
                    <a:pt x="128" y="126"/>
                  </a:cubicBezTo>
                  <a:cubicBezTo>
                    <a:pt x="128" y="115"/>
                    <a:pt x="128" y="115"/>
                    <a:pt x="128" y="115"/>
                  </a:cubicBezTo>
                  <a:cubicBezTo>
                    <a:pt x="128" y="51"/>
                    <a:pt x="77" y="0"/>
                    <a:pt x="13" y="0"/>
                  </a:cubicBezTo>
                  <a:close/>
                  <a:moveTo>
                    <a:pt x="123" y="123"/>
                  </a:moveTo>
                  <a:cubicBezTo>
                    <a:pt x="106" y="123"/>
                    <a:pt x="106" y="123"/>
                    <a:pt x="106" y="123"/>
                  </a:cubicBezTo>
                  <a:cubicBezTo>
                    <a:pt x="106" y="115"/>
                    <a:pt x="106" y="115"/>
                    <a:pt x="106" y="115"/>
                  </a:cubicBezTo>
                  <a:cubicBezTo>
                    <a:pt x="106" y="102"/>
                    <a:pt x="103" y="90"/>
                    <a:pt x="99" y="79"/>
                  </a:cubicBezTo>
                  <a:cubicBezTo>
                    <a:pt x="96" y="73"/>
                    <a:pt x="93" y="68"/>
                    <a:pt x="90" y="63"/>
                  </a:cubicBezTo>
                  <a:cubicBezTo>
                    <a:pt x="87" y="58"/>
                    <a:pt x="83" y="53"/>
                    <a:pt x="79" y="49"/>
                  </a:cubicBezTo>
                  <a:cubicBezTo>
                    <a:pt x="75" y="45"/>
                    <a:pt x="70" y="41"/>
                    <a:pt x="65" y="38"/>
                  </a:cubicBezTo>
                  <a:cubicBezTo>
                    <a:pt x="60" y="35"/>
                    <a:pt x="55" y="32"/>
                    <a:pt x="49" y="30"/>
                  </a:cubicBezTo>
                  <a:cubicBezTo>
                    <a:pt x="38" y="25"/>
                    <a:pt x="26" y="22"/>
                    <a:pt x="13" y="22"/>
                  </a:cubicBezTo>
                  <a:cubicBezTo>
                    <a:pt x="5" y="22"/>
                    <a:pt x="5" y="22"/>
                    <a:pt x="5" y="22"/>
                  </a:cubicBezTo>
                  <a:cubicBezTo>
                    <a:pt x="5" y="5"/>
                    <a:pt x="5" y="5"/>
                    <a:pt x="5" y="5"/>
                  </a:cubicBezTo>
                  <a:cubicBezTo>
                    <a:pt x="13" y="5"/>
                    <a:pt x="13" y="5"/>
                    <a:pt x="13" y="5"/>
                  </a:cubicBezTo>
                  <a:cubicBezTo>
                    <a:pt x="28" y="5"/>
                    <a:pt x="43" y="7"/>
                    <a:pt x="56" y="13"/>
                  </a:cubicBezTo>
                  <a:cubicBezTo>
                    <a:pt x="63" y="16"/>
                    <a:pt x="69" y="19"/>
                    <a:pt x="75" y="23"/>
                  </a:cubicBezTo>
                  <a:cubicBezTo>
                    <a:pt x="81" y="27"/>
                    <a:pt x="86" y="32"/>
                    <a:pt x="91" y="37"/>
                  </a:cubicBezTo>
                  <a:cubicBezTo>
                    <a:pt x="96" y="42"/>
                    <a:pt x="101" y="47"/>
                    <a:pt x="105" y="53"/>
                  </a:cubicBezTo>
                  <a:cubicBezTo>
                    <a:pt x="109" y="59"/>
                    <a:pt x="112" y="65"/>
                    <a:pt x="115" y="72"/>
                  </a:cubicBezTo>
                  <a:cubicBezTo>
                    <a:pt x="121" y="85"/>
                    <a:pt x="123" y="100"/>
                    <a:pt x="123" y="115"/>
                  </a:cubicBezTo>
                  <a:lnTo>
                    <a:pt x="123"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 name="Freeform 14"/>
            <p:cNvSpPr>
              <a:spLocks noEditPoints="1"/>
            </p:cNvSpPr>
            <p:nvPr/>
          </p:nvSpPr>
          <p:spPr bwMode="auto">
            <a:xfrm>
              <a:off x="4671" y="3706"/>
              <a:ext cx="152" cy="45"/>
            </a:xfrm>
            <a:custGeom>
              <a:avLst/>
              <a:gdLst>
                <a:gd name="T0" fmla="*/ 54 w 64"/>
                <a:gd name="T1" fmla="*/ 0 h 19"/>
                <a:gd name="T2" fmla="*/ 10 w 64"/>
                <a:gd name="T3" fmla="*/ 0 h 19"/>
                <a:gd name="T4" fmla="*/ 0 w 64"/>
                <a:gd name="T5" fmla="*/ 9 h 19"/>
                <a:gd name="T6" fmla="*/ 10 w 64"/>
                <a:gd name="T7" fmla="*/ 19 h 19"/>
                <a:gd name="T8" fmla="*/ 54 w 64"/>
                <a:gd name="T9" fmla="*/ 19 h 19"/>
                <a:gd name="T10" fmla="*/ 64 w 64"/>
                <a:gd name="T11" fmla="*/ 9 h 19"/>
                <a:gd name="T12" fmla="*/ 54 w 64"/>
                <a:gd name="T13" fmla="*/ 0 h 19"/>
                <a:gd name="T14" fmla="*/ 54 w 64"/>
                <a:gd name="T15" fmla="*/ 14 h 19"/>
                <a:gd name="T16" fmla="*/ 10 w 64"/>
                <a:gd name="T17" fmla="*/ 14 h 19"/>
                <a:gd name="T18" fmla="*/ 4 w 64"/>
                <a:gd name="T19" fmla="*/ 9 h 19"/>
                <a:gd name="T20" fmla="*/ 10 w 64"/>
                <a:gd name="T21" fmla="*/ 4 h 19"/>
                <a:gd name="T22" fmla="*/ 54 w 64"/>
                <a:gd name="T23" fmla="*/ 4 h 19"/>
                <a:gd name="T24" fmla="*/ 60 w 64"/>
                <a:gd name="T25" fmla="*/ 9 h 19"/>
                <a:gd name="T26" fmla="*/ 54 w 64"/>
                <a:gd name="T27"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19">
                  <a:moveTo>
                    <a:pt x="54" y="0"/>
                  </a:moveTo>
                  <a:cubicBezTo>
                    <a:pt x="10" y="0"/>
                    <a:pt x="10" y="0"/>
                    <a:pt x="10" y="0"/>
                  </a:cubicBezTo>
                  <a:cubicBezTo>
                    <a:pt x="4" y="0"/>
                    <a:pt x="0" y="4"/>
                    <a:pt x="0" y="9"/>
                  </a:cubicBezTo>
                  <a:cubicBezTo>
                    <a:pt x="0" y="15"/>
                    <a:pt x="4" y="19"/>
                    <a:pt x="10" y="19"/>
                  </a:cubicBezTo>
                  <a:cubicBezTo>
                    <a:pt x="54" y="19"/>
                    <a:pt x="54" y="19"/>
                    <a:pt x="54" y="19"/>
                  </a:cubicBezTo>
                  <a:cubicBezTo>
                    <a:pt x="60" y="19"/>
                    <a:pt x="64" y="15"/>
                    <a:pt x="64" y="9"/>
                  </a:cubicBezTo>
                  <a:cubicBezTo>
                    <a:pt x="64" y="4"/>
                    <a:pt x="60" y="0"/>
                    <a:pt x="54" y="0"/>
                  </a:cubicBezTo>
                  <a:close/>
                  <a:moveTo>
                    <a:pt x="54" y="14"/>
                  </a:moveTo>
                  <a:cubicBezTo>
                    <a:pt x="10" y="14"/>
                    <a:pt x="10" y="14"/>
                    <a:pt x="10" y="14"/>
                  </a:cubicBezTo>
                  <a:cubicBezTo>
                    <a:pt x="7" y="14"/>
                    <a:pt x="4" y="12"/>
                    <a:pt x="4" y="9"/>
                  </a:cubicBezTo>
                  <a:cubicBezTo>
                    <a:pt x="4" y="6"/>
                    <a:pt x="7" y="4"/>
                    <a:pt x="10" y="4"/>
                  </a:cubicBezTo>
                  <a:cubicBezTo>
                    <a:pt x="54" y="4"/>
                    <a:pt x="54" y="4"/>
                    <a:pt x="54" y="4"/>
                  </a:cubicBezTo>
                  <a:cubicBezTo>
                    <a:pt x="57" y="4"/>
                    <a:pt x="60" y="6"/>
                    <a:pt x="60" y="9"/>
                  </a:cubicBezTo>
                  <a:cubicBezTo>
                    <a:pt x="60" y="12"/>
                    <a:pt x="57" y="14"/>
                    <a:pt x="5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 name="Freeform 15"/>
            <p:cNvSpPr>
              <a:spLocks noEditPoints="1"/>
            </p:cNvSpPr>
            <p:nvPr/>
          </p:nvSpPr>
          <p:spPr bwMode="auto">
            <a:xfrm>
              <a:off x="4596" y="3524"/>
              <a:ext cx="302" cy="303"/>
            </a:xfrm>
            <a:custGeom>
              <a:avLst/>
              <a:gdLst>
                <a:gd name="T0" fmla="*/ 120 w 128"/>
                <a:gd name="T1" fmla="*/ 46 h 128"/>
                <a:gd name="T2" fmla="*/ 110 w 128"/>
                <a:gd name="T3" fmla="*/ 46 h 128"/>
                <a:gd name="T4" fmla="*/ 106 w 128"/>
                <a:gd name="T5" fmla="*/ 43 h 128"/>
                <a:gd name="T6" fmla="*/ 106 w 128"/>
                <a:gd name="T7" fmla="*/ 40 h 128"/>
                <a:gd name="T8" fmla="*/ 94 w 128"/>
                <a:gd name="T9" fmla="*/ 12 h 128"/>
                <a:gd name="T10" fmla="*/ 66 w 128"/>
                <a:gd name="T11" fmla="*/ 0 h 128"/>
                <a:gd name="T12" fmla="*/ 40 w 128"/>
                <a:gd name="T13" fmla="*/ 0 h 128"/>
                <a:gd name="T14" fmla="*/ 12 w 128"/>
                <a:gd name="T15" fmla="*/ 12 h 128"/>
                <a:gd name="T16" fmla="*/ 0 w 128"/>
                <a:gd name="T17" fmla="*/ 40 h 128"/>
                <a:gd name="T18" fmla="*/ 0 w 128"/>
                <a:gd name="T19" fmla="*/ 88 h 128"/>
                <a:gd name="T20" fmla="*/ 12 w 128"/>
                <a:gd name="T21" fmla="*/ 116 h 128"/>
                <a:gd name="T22" fmla="*/ 40 w 128"/>
                <a:gd name="T23" fmla="*/ 128 h 128"/>
                <a:gd name="T24" fmla="*/ 88 w 128"/>
                <a:gd name="T25" fmla="*/ 128 h 128"/>
                <a:gd name="T26" fmla="*/ 116 w 128"/>
                <a:gd name="T27" fmla="*/ 116 h 128"/>
                <a:gd name="T28" fmla="*/ 128 w 128"/>
                <a:gd name="T29" fmla="*/ 88 h 128"/>
                <a:gd name="T30" fmla="*/ 128 w 128"/>
                <a:gd name="T31" fmla="*/ 55 h 128"/>
                <a:gd name="T32" fmla="*/ 120 w 128"/>
                <a:gd name="T33" fmla="*/ 46 h 128"/>
                <a:gd name="T34" fmla="*/ 123 w 128"/>
                <a:gd name="T35" fmla="*/ 88 h 128"/>
                <a:gd name="T36" fmla="*/ 113 w 128"/>
                <a:gd name="T37" fmla="*/ 113 h 128"/>
                <a:gd name="T38" fmla="*/ 88 w 128"/>
                <a:gd name="T39" fmla="*/ 123 h 128"/>
                <a:gd name="T40" fmla="*/ 40 w 128"/>
                <a:gd name="T41" fmla="*/ 123 h 128"/>
                <a:gd name="T42" fmla="*/ 15 w 128"/>
                <a:gd name="T43" fmla="*/ 113 h 128"/>
                <a:gd name="T44" fmla="*/ 5 w 128"/>
                <a:gd name="T45" fmla="*/ 88 h 128"/>
                <a:gd name="T46" fmla="*/ 5 w 128"/>
                <a:gd name="T47" fmla="*/ 40 h 128"/>
                <a:gd name="T48" fmla="*/ 40 w 128"/>
                <a:gd name="T49" fmla="*/ 5 h 128"/>
                <a:gd name="T50" fmla="*/ 66 w 128"/>
                <a:gd name="T51" fmla="*/ 5 h 128"/>
                <a:gd name="T52" fmla="*/ 101 w 128"/>
                <a:gd name="T53" fmla="*/ 40 h 128"/>
                <a:gd name="T54" fmla="*/ 101 w 128"/>
                <a:gd name="T55" fmla="*/ 43 h 128"/>
                <a:gd name="T56" fmla="*/ 110 w 128"/>
                <a:gd name="T57" fmla="*/ 51 h 128"/>
                <a:gd name="T58" fmla="*/ 120 w 128"/>
                <a:gd name="T59" fmla="*/ 51 h 128"/>
                <a:gd name="T60" fmla="*/ 123 w 128"/>
                <a:gd name="T61" fmla="*/ 55 h 128"/>
                <a:gd name="T62" fmla="*/ 123 w 128"/>
                <a:gd name="T63" fmla="*/ 8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8" h="128">
                  <a:moveTo>
                    <a:pt x="120" y="46"/>
                  </a:moveTo>
                  <a:cubicBezTo>
                    <a:pt x="110" y="46"/>
                    <a:pt x="110" y="46"/>
                    <a:pt x="110" y="46"/>
                  </a:cubicBezTo>
                  <a:cubicBezTo>
                    <a:pt x="107" y="46"/>
                    <a:pt x="106" y="45"/>
                    <a:pt x="106" y="43"/>
                  </a:cubicBezTo>
                  <a:cubicBezTo>
                    <a:pt x="106" y="40"/>
                    <a:pt x="106" y="40"/>
                    <a:pt x="106" y="40"/>
                  </a:cubicBezTo>
                  <a:cubicBezTo>
                    <a:pt x="106" y="29"/>
                    <a:pt x="102" y="19"/>
                    <a:pt x="94" y="12"/>
                  </a:cubicBezTo>
                  <a:cubicBezTo>
                    <a:pt x="87" y="4"/>
                    <a:pt x="77" y="0"/>
                    <a:pt x="66" y="0"/>
                  </a:cubicBezTo>
                  <a:cubicBezTo>
                    <a:pt x="40" y="0"/>
                    <a:pt x="40" y="0"/>
                    <a:pt x="40" y="0"/>
                  </a:cubicBezTo>
                  <a:cubicBezTo>
                    <a:pt x="29" y="0"/>
                    <a:pt x="19" y="4"/>
                    <a:pt x="12" y="12"/>
                  </a:cubicBezTo>
                  <a:cubicBezTo>
                    <a:pt x="4" y="19"/>
                    <a:pt x="0" y="29"/>
                    <a:pt x="0" y="40"/>
                  </a:cubicBezTo>
                  <a:cubicBezTo>
                    <a:pt x="0" y="88"/>
                    <a:pt x="0" y="88"/>
                    <a:pt x="0" y="88"/>
                  </a:cubicBezTo>
                  <a:cubicBezTo>
                    <a:pt x="0" y="99"/>
                    <a:pt x="4" y="109"/>
                    <a:pt x="12" y="116"/>
                  </a:cubicBezTo>
                  <a:cubicBezTo>
                    <a:pt x="19" y="124"/>
                    <a:pt x="29" y="128"/>
                    <a:pt x="40" y="128"/>
                  </a:cubicBezTo>
                  <a:cubicBezTo>
                    <a:pt x="88" y="128"/>
                    <a:pt x="88" y="128"/>
                    <a:pt x="88" y="128"/>
                  </a:cubicBezTo>
                  <a:cubicBezTo>
                    <a:pt x="99" y="128"/>
                    <a:pt x="109" y="124"/>
                    <a:pt x="116" y="116"/>
                  </a:cubicBezTo>
                  <a:cubicBezTo>
                    <a:pt x="124" y="109"/>
                    <a:pt x="128" y="99"/>
                    <a:pt x="128" y="88"/>
                  </a:cubicBezTo>
                  <a:cubicBezTo>
                    <a:pt x="128" y="55"/>
                    <a:pt x="128" y="55"/>
                    <a:pt x="128" y="55"/>
                  </a:cubicBezTo>
                  <a:cubicBezTo>
                    <a:pt x="128" y="50"/>
                    <a:pt x="124" y="46"/>
                    <a:pt x="120" y="46"/>
                  </a:cubicBezTo>
                  <a:close/>
                  <a:moveTo>
                    <a:pt x="123" y="88"/>
                  </a:moveTo>
                  <a:cubicBezTo>
                    <a:pt x="123" y="98"/>
                    <a:pt x="120" y="106"/>
                    <a:pt x="113" y="113"/>
                  </a:cubicBezTo>
                  <a:cubicBezTo>
                    <a:pt x="106" y="120"/>
                    <a:pt x="98" y="123"/>
                    <a:pt x="88" y="123"/>
                  </a:cubicBezTo>
                  <a:cubicBezTo>
                    <a:pt x="40" y="123"/>
                    <a:pt x="40" y="123"/>
                    <a:pt x="40" y="123"/>
                  </a:cubicBezTo>
                  <a:cubicBezTo>
                    <a:pt x="30" y="123"/>
                    <a:pt x="22" y="120"/>
                    <a:pt x="15" y="113"/>
                  </a:cubicBezTo>
                  <a:cubicBezTo>
                    <a:pt x="8" y="106"/>
                    <a:pt x="5" y="98"/>
                    <a:pt x="5" y="88"/>
                  </a:cubicBezTo>
                  <a:cubicBezTo>
                    <a:pt x="5" y="40"/>
                    <a:pt x="5" y="40"/>
                    <a:pt x="5" y="40"/>
                  </a:cubicBezTo>
                  <a:cubicBezTo>
                    <a:pt x="5" y="20"/>
                    <a:pt x="20" y="5"/>
                    <a:pt x="40" y="5"/>
                  </a:cubicBezTo>
                  <a:cubicBezTo>
                    <a:pt x="66" y="5"/>
                    <a:pt x="66" y="5"/>
                    <a:pt x="66" y="5"/>
                  </a:cubicBezTo>
                  <a:cubicBezTo>
                    <a:pt x="85" y="5"/>
                    <a:pt x="101" y="20"/>
                    <a:pt x="101" y="40"/>
                  </a:cubicBezTo>
                  <a:cubicBezTo>
                    <a:pt x="101" y="43"/>
                    <a:pt x="101" y="43"/>
                    <a:pt x="101" y="43"/>
                  </a:cubicBezTo>
                  <a:cubicBezTo>
                    <a:pt x="101" y="47"/>
                    <a:pt x="105" y="51"/>
                    <a:pt x="110" y="51"/>
                  </a:cubicBezTo>
                  <a:cubicBezTo>
                    <a:pt x="120" y="51"/>
                    <a:pt x="120" y="51"/>
                    <a:pt x="120" y="51"/>
                  </a:cubicBezTo>
                  <a:cubicBezTo>
                    <a:pt x="122" y="51"/>
                    <a:pt x="123" y="53"/>
                    <a:pt x="123" y="55"/>
                  </a:cubicBezTo>
                  <a:lnTo>
                    <a:pt x="123" y="8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 name="Freeform 16"/>
            <p:cNvSpPr>
              <a:spLocks noEditPoints="1"/>
            </p:cNvSpPr>
            <p:nvPr/>
          </p:nvSpPr>
          <p:spPr bwMode="auto">
            <a:xfrm>
              <a:off x="4671" y="3599"/>
              <a:ext cx="100" cy="45"/>
            </a:xfrm>
            <a:custGeom>
              <a:avLst/>
              <a:gdLst>
                <a:gd name="T0" fmla="*/ 10 w 42"/>
                <a:gd name="T1" fmla="*/ 19 h 19"/>
                <a:gd name="T2" fmla="*/ 32 w 42"/>
                <a:gd name="T3" fmla="*/ 19 h 19"/>
                <a:gd name="T4" fmla="*/ 42 w 42"/>
                <a:gd name="T5" fmla="*/ 9 h 19"/>
                <a:gd name="T6" fmla="*/ 32 w 42"/>
                <a:gd name="T7" fmla="*/ 0 h 19"/>
                <a:gd name="T8" fmla="*/ 10 w 42"/>
                <a:gd name="T9" fmla="*/ 0 h 19"/>
                <a:gd name="T10" fmla="*/ 0 w 42"/>
                <a:gd name="T11" fmla="*/ 9 h 19"/>
                <a:gd name="T12" fmla="*/ 10 w 42"/>
                <a:gd name="T13" fmla="*/ 19 h 19"/>
                <a:gd name="T14" fmla="*/ 10 w 42"/>
                <a:gd name="T15" fmla="*/ 4 h 19"/>
                <a:gd name="T16" fmla="*/ 32 w 42"/>
                <a:gd name="T17" fmla="*/ 4 h 19"/>
                <a:gd name="T18" fmla="*/ 37 w 42"/>
                <a:gd name="T19" fmla="*/ 9 h 19"/>
                <a:gd name="T20" fmla="*/ 32 w 42"/>
                <a:gd name="T21" fmla="*/ 14 h 19"/>
                <a:gd name="T22" fmla="*/ 10 w 42"/>
                <a:gd name="T23" fmla="*/ 14 h 19"/>
                <a:gd name="T24" fmla="*/ 4 w 42"/>
                <a:gd name="T25" fmla="*/ 9 h 19"/>
                <a:gd name="T26" fmla="*/ 10 w 42"/>
                <a:gd name="T27"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2" h="19">
                  <a:moveTo>
                    <a:pt x="10" y="19"/>
                  </a:moveTo>
                  <a:cubicBezTo>
                    <a:pt x="32" y="19"/>
                    <a:pt x="32" y="19"/>
                    <a:pt x="32" y="19"/>
                  </a:cubicBezTo>
                  <a:cubicBezTo>
                    <a:pt x="37" y="19"/>
                    <a:pt x="42" y="15"/>
                    <a:pt x="42" y="9"/>
                  </a:cubicBezTo>
                  <a:cubicBezTo>
                    <a:pt x="42" y="4"/>
                    <a:pt x="37" y="0"/>
                    <a:pt x="32" y="0"/>
                  </a:cubicBezTo>
                  <a:cubicBezTo>
                    <a:pt x="10" y="0"/>
                    <a:pt x="10" y="0"/>
                    <a:pt x="10" y="0"/>
                  </a:cubicBezTo>
                  <a:cubicBezTo>
                    <a:pt x="4" y="0"/>
                    <a:pt x="0" y="4"/>
                    <a:pt x="0" y="9"/>
                  </a:cubicBezTo>
                  <a:cubicBezTo>
                    <a:pt x="0" y="15"/>
                    <a:pt x="4" y="19"/>
                    <a:pt x="10" y="19"/>
                  </a:cubicBezTo>
                  <a:close/>
                  <a:moveTo>
                    <a:pt x="10" y="4"/>
                  </a:moveTo>
                  <a:cubicBezTo>
                    <a:pt x="32" y="4"/>
                    <a:pt x="32" y="4"/>
                    <a:pt x="32" y="4"/>
                  </a:cubicBezTo>
                  <a:cubicBezTo>
                    <a:pt x="35" y="4"/>
                    <a:pt x="37" y="6"/>
                    <a:pt x="37" y="9"/>
                  </a:cubicBezTo>
                  <a:cubicBezTo>
                    <a:pt x="37" y="12"/>
                    <a:pt x="35" y="14"/>
                    <a:pt x="32" y="14"/>
                  </a:cubicBezTo>
                  <a:cubicBezTo>
                    <a:pt x="10" y="14"/>
                    <a:pt x="10" y="14"/>
                    <a:pt x="10" y="14"/>
                  </a:cubicBezTo>
                  <a:cubicBezTo>
                    <a:pt x="7" y="14"/>
                    <a:pt x="4" y="12"/>
                    <a:pt x="4" y="9"/>
                  </a:cubicBezTo>
                  <a:cubicBezTo>
                    <a:pt x="4" y="6"/>
                    <a:pt x="7" y="4"/>
                    <a:pt x="1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 name="Freeform 17"/>
            <p:cNvSpPr>
              <a:spLocks noEditPoints="1"/>
            </p:cNvSpPr>
            <p:nvPr/>
          </p:nvSpPr>
          <p:spPr bwMode="auto">
            <a:xfrm>
              <a:off x="4021" y="3524"/>
              <a:ext cx="241" cy="303"/>
            </a:xfrm>
            <a:custGeom>
              <a:avLst/>
              <a:gdLst>
                <a:gd name="T0" fmla="*/ 1 w 102"/>
                <a:gd name="T1" fmla="*/ 34 h 128"/>
                <a:gd name="T2" fmla="*/ 55 w 102"/>
                <a:gd name="T3" fmla="*/ 113 h 128"/>
                <a:gd name="T4" fmla="*/ 96 w 102"/>
                <a:gd name="T5" fmla="*/ 128 h 128"/>
                <a:gd name="T6" fmla="*/ 99 w 102"/>
                <a:gd name="T7" fmla="*/ 128 h 128"/>
                <a:gd name="T8" fmla="*/ 102 w 102"/>
                <a:gd name="T9" fmla="*/ 81 h 128"/>
                <a:gd name="T10" fmla="*/ 49 w 102"/>
                <a:gd name="T11" fmla="*/ 2 h 128"/>
                <a:gd name="T12" fmla="*/ 47 w 102"/>
                <a:gd name="T13" fmla="*/ 1 h 128"/>
                <a:gd name="T14" fmla="*/ 17 w 102"/>
                <a:gd name="T15" fmla="*/ 7 h 128"/>
                <a:gd name="T16" fmla="*/ 55 w 102"/>
                <a:gd name="T17" fmla="*/ 107 h 128"/>
                <a:gd name="T18" fmla="*/ 16 w 102"/>
                <a:gd name="T19" fmla="*/ 48 h 128"/>
                <a:gd name="T20" fmla="*/ 28 w 102"/>
                <a:gd name="T21" fmla="*/ 29 h 128"/>
                <a:gd name="T22" fmla="*/ 59 w 102"/>
                <a:gd name="T23" fmla="*/ 73 h 128"/>
                <a:gd name="T24" fmla="*/ 56 w 102"/>
                <a:gd name="T25" fmla="*/ 106 h 128"/>
                <a:gd name="T26" fmla="*/ 95 w 102"/>
                <a:gd name="T27" fmla="*/ 123 h 128"/>
                <a:gd name="T28" fmla="*/ 87 w 102"/>
                <a:gd name="T29" fmla="*/ 119 h 128"/>
                <a:gd name="T30" fmla="*/ 95 w 102"/>
                <a:gd name="T31" fmla="*/ 114 h 128"/>
                <a:gd name="T32" fmla="*/ 95 w 102"/>
                <a:gd name="T33" fmla="*/ 123 h 128"/>
                <a:gd name="T34" fmla="*/ 94 w 102"/>
                <a:gd name="T35" fmla="*/ 108 h 128"/>
                <a:gd name="T36" fmla="*/ 82 w 102"/>
                <a:gd name="T37" fmla="*/ 116 h 128"/>
                <a:gd name="T38" fmla="*/ 59 w 102"/>
                <a:gd name="T39" fmla="*/ 110 h 128"/>
                <a:gd name="T40" fmla="*/ 68 w 102"/>
                <a:gd name="T41" fmla="*/ 84 h 128"/>
                <a:gd name="T42" fmla="*/ 70 w 102"/>
                <a:gd name="T43" fmla="*/ 83 h 128"/>
                <a:gd name="T44" fmla="*/ 97 w 102"/>
                <a:gd name="T45" fmla="*/ 84 h 128"/>
                <a:gd name="T46" fmla="*/ 56 w 102"/>
                <a:gd name="T47" fmla="*/ 21 h 128"/>
                <a:gd name="T48" fmla="*/ 94 w 102"/>
                <a:gd name="T49" fmla="*/ 80 h 128"/>
                <a:gd name="T50" fmla="*/ 80 w 102"/>
                <a:gd name="T51" fmla="*/ 82 h 128"/>
                <a:gd name="T52" fmla="*/ 33 w 102"/>
                <a:gd name="T53" fmla="*/ 26 h 128"/>
                <a:gd name="T54" fmla="*/ 45 w 102"/>
                <a:gd name="T55" fmla="*/ 21 h 128"/>
                <a:gd name="T56" fmla="*/ 33 w 102"/>
                <a:gd name="T57" fmla="*/ 5 h 128"/>
                <a:gd name="T58" fmla="*/ 45 w 102"/>
                <a:gd name="T59" fmla="*/ 5 h 128"/>
                <a:gd name="T60" fmla="*/ 50 w 102"/>
                <a:gd name="T61" fmla="*/ 16 h 128"/>
                <a:gd name="T62" fmla="*/ 14 w 102"/>
                <a:gd name="T63" fmla="*/ 41 h 128"/>
                <a:gd name="T64" fmla="*/ 5 w 102"/>
                <a:gd name="T65" fmla="*/ 32 h 128"/>
                <a:gd name="T66" fmla="*/ 10 w 102"/>
                <a:gd name="T67" fmla="*/ 21 h 128"/>
                <a:gd name="T68" fmla="*/ 33 w 102"/>
                <a:gd name="T69" fmla="*/ 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2" h="128">
                  <a:moveTo>
                    <a:pt x="0" y="32"/>
                  </a:moveTo>
                  <a:cubicBezTo>
                    <a:pt x="0" y="33"/>
                    <a:pt x="0" y="33"/>
                    <a:pt x="1" y="34"/>
                  </a:cubicBezTo>
                  <a:cubicBezTo>
                    <a:pt x="53" y="112"/>
                    <a:pt x="53" y="112"/>
                    <a:pt x="53" y="112"/>
                  </a:cubicBezTo>
                  <a:cubicBezTo>
                    <a:pt x="54" y="113"/>
                    <a:pt x="54" y="113"/>
                    <a:pt x="55" y="113"/>
                  </a:cubicBezTo>
                  <a:cubicBezTo>
                    <a:pt x="55" y="113"/>
                    <a:pt x="55" y="113"/>
                    <a:pt x="55" y="113"/>
                  </a:cubicBezTo>
                  <a:cubicBezTo>
                    <a:pt x="96" y="128"/>
                    <a:pt x="96" y="128"/>
                    <a:pt x="96" y="128"/>
                  </a:cubicBezTo>
                  <a:cubicBezTo>
                    <a:pt x="97" y="128"/>
                    <a:pt x="97" y="128"/>
                    <a:pt x="97" y="128"/>
                  </a:cubicBezTo>
                  <a:cubicBezTo>
                    <a:pt x="98" y="128"/>
                    <a:pt x="98" y="128"/>
                    <a:pt x="99" y="128"/>
                  </a:cubicBezTo>
                  <a:cubicBezTo>
                    <a:pt x="99" y="127"/>
                    <a:pt x="100" y="126"/>
                    <a:pt x="100" y="126"/>
                  </a:cubicBezTo>
                  <a:cubicBezTo>
                    <a:pt x="102" y="81"/>
                    <a:pt x="102" y="81"/>
                    <a:pt x="102" y="81"/>
                  </a:cubicBezTo>
                  <a:cubicBezTo>
                    <a:pt x="102" y="81"/>
                    <a:pt x="102" y="80"/>
                    <a:pt x="101" y="80"/>
                  </a:cubicBezTo>
                  <a:cubicBezTo>
                    <a:pt x="49" y="2"/>
                    <a:pt x="49" y="2"/>
                    <a:pt x="49" y="2"/>
                  </a:cubicBezTo>
                  <a:cubicBezTo>
                    <a:pt x="48" y="1"/>
                    <a:pt x="48" y="1"/>
                    <a:pt x="47" y="1"/>
                  </a:cubicBezTo>
                  <a:cubicBezTo>
                    <a:pt x="47" y="1"/>
                    <a:pt x="47" y="1"/>
                    <a:pt x="47" y="1"/>
                  </a:cubicBezTo>
                  <a:cubicBezTo>
                    <a:pt x="44" y="0"/>
                    <a:pt x="42" y="0"/>
                    <a:pt x="40" y="0"/>
                  </a:cubicBezTo>
                  <a:cubicBezTo>
                    <a:pt x="32" y="0"/>
                    <a:pt x="24" y="2"/>
                    <a:pt x="17" y="7"/>
                  </a:cubicBezTo>
                  <a:cubicBezTo>
                    <a:pt x="9" y="13"/>
                    <a:pt x="3" y="22"/>
                    <a:pt x="0" y="32"/>
                  </a:cubicBezTo>
                  <a:close/>
                  <a:moveTo>
                    <a:pt x="55" y="107"/>
                  </a:moveTo>
                  <a:cubicBezTo>
                    <a:pt x="16" y="48"/>
                    <a:pt x="16" y="48"/>
                    <a:pt x="16" y="48"/>
                  </a:cubicBezTo>
                  <a:cubicBezTo>
                    <a:pt x="16" y="48"/>
                    <a:pt x="16" y="48"/>
                    <a:pt x="16" y="48"/>
                  </a:cubicBezTo>
                  <a:cubicBezTo>
                    <a:pt x="17" y="44"/>
                    <a:pt x="18" y="41"/>
                    <a:pt x="20" y="38"/>
                  </a:cubicBezTo>
                  <a:cubicBezTo>
                    <a:pt x="22" y="35"/>
                    <a:pt x="25" y="32"/>
                    <a:pt x="28" y="29"/>
                  </a:cubicBezTo>
                  <a:cubicBezTo>
                    <a:pt x="29" y="28"/>
                    <a:pt x="29" y="28"/>
                    <a:pt x="29" y="28"/>
                  </a:cubicBezTo>
                  <a:cubicBezTo>
                    <a:pt x="59" y="73"/>
                    <a:pt x="59" y="73"/>
                    <a:pt x="59" y="73"/>
                  </a:cubicBezTo>
                  <a:cubicBezTo>
                    <a:pt x="63" y="79"/>
                    <a:pt x="64" y="86"/>
                    <a:pt x="63" y="93"/>
                  </a:cubicBezTo>
                  <a:cubicBezTo>
                    <a:pt x="62" y="98"/>
                    <a:pt x="60" y="102"/>
                    <a:pt x="56" y="106"/>
                  </a:cubicBezTo>
                  <a:lnTo>
                    <a:pt x="55" y="107"/>
                  </a:lnTo>
                  <a:close/>
                  <a:moveTo>
                    <a:pt x="95" y="123"/>
                  </a:moveTo>
                  <a:cubicBezTo>
                    <a:pt x="87" y="120"/>
                    <a:pt x="87" y="120"/>
                    <a:pt x="87" y="120"/>
                  </a:cubicBezTo>
                  <a:cubicBezTo>
                    <a:pt x="87" y="119"/>
                    <a:pt x="87" y="119"/>
                    <a:pt x="87" y="119"/>
                  </a:cubicBezTo>
                  <a:cubicBezTo>
                    <a:pt x="86" y="117"/>
                    <a:pt x="87" y="115"/>
                    <a:pt x="89" y="113"/>
                  </a:cubicBezTo>
                  <a:cubicBezTo>
                    <a:pt x="91" y="112"/>
                    <a:pt x="93" y="112"/>
                    <a:pt x="95" y="114"/>
                  </a:cubicBezTo>
                  <a:cubicBezTo>
                    <a:pt x="96" y="114"/>
                    <a:pt x="96" y="114"/>
                    <a:pt x="96" y="114"/>
                  </a:cubicBezTo>
                  <a:lnTo>
                    <a:pt x="95" y="123"/>
                  </a:lnTo>
                  <a:close/>
                  <a:moveTo>
                    <a:pt x="96" y="109"/>
                  </a:moveTo>
                  <a:cubicBezTo>
                    <a:pt x="94" y="108"/>
                    <a:pt x="94" y="108"/>
                    <a:pt x="94" y="108"/>
                  </a:cubicBezTo>
                  <a:cubicBezTo>
                    <a:pt x="91" y="107"/>
                    <a:pt x="89" y="108"/>
                    <a:pt x="86" y="109"/>
                  </a:cubicBezTo>
                  <a:cubicBezTo>
                    <a:pt x="84" y="111"/>
                    <a:pt x="82" y="113"/>
                    <a:pt x="82" y="116"/>
                  </a:cubicBezTo>
                  <a:cubicBezTo>
                    <a:pt x="82" y="118"/>
                    <a:pt x="82" y="118"/>
                    <a:pt x="82" y="118"/>
                  </a:cubicBezTo>
                  <a:cubicBezTo>
                    <a:pt x="59" y="110"/>
                    <a:pt x="59" y="110"/>
                    <a:pt x="59" y="110"/>
                  </a:cubicBezTo>
                  <a:cubicBezTo>
                    <a:pt x="60" y="108"/>
                    <a:pt x="60" y="108"/>
                    <a:pt x="60" y="108"/>
                  </a:cubicBezTo>
                  <a:cubicBezTo>
                    <a:pt x="66" y="102"/>
                    <a:pt x="69" y="93"/>
                    <a:pt x="68" y="84"/>
                  </a:cubicBezTo>
                  <a:cubicBezTo>
                    <a:pt x="68" y="82"/>
                    <a:pt x="68" y="82"/>
                    <a:pt x="68" y="82"/>
                  </a:cubicBezTo>
                  <a:cubicBezTo>
                    <a:pt x="70" y="83"/>
                    <a:pt x="70" y="83"/>
                    <a:pt x="70" y="83"/>
                  </a:cubicBezTo>
                  <a:cubicBezTo>
                    <a:pt x="78" y="87"/>
                    <a:pt x="87" y="88"/>
                    <a:pt x="95" y="85"/>
                  </a:cubicBezTo>
                  <a:cubicBezTo>
                    <a:pt x="97" y="84"/>
                    <a:pt x="97" y="84"/>
                    <a:pt x="97" y="84"/>
                  </a:cubicBezTo>
                  <a:lnTo>
                    <a:pt x="96" y="109"/>
                  </a:lnTo>
                  <a:close/>
                  <a:moveTo>
                    <a:pt x="56" y="21"/>
                  </a:moveTo>
                  <a:cubicBezTo>
                    <a:pt x="96" y="80"/>
                    <a:pt x="96" y="80"/>
                    <a:pt x="96" y="80"/>
                  </a:cubicBezTo>
                  <a:cubicBezTo>
                    <a:pt x="94" y="80"/>
                    <a:pt x="94" y="80"/>
                    <a:pt x="94" y="80"/>
                  </a:cubicBezTo>
                  <a:cubicBezTo>
                    <a:pt x="91" y="82"/>
                    <a:pt x="88" y="82"/>
                    <a:pt x="85" y="82"/>
                  </a:cubicBezTo>
                  <a:cubicBezTo>
                    <a:pt x="83" y="82"/>
                    <a:pt x="81" y="82"/>
                    <a:pt x="80" y="82"/>
                  </a:cubicBezTo>
                  <a:cubicBezTo>
                    <a:pt x="73" y="80"/>
                    <a:pt x="67" y="76"/>
                    <a:pt x="63" y="71"/>
                  </a:cubicBezTo>
                  <a:cubicBezTo>
                    <a:pt x="33" y="26"/>
                    <a:pt x="33" y="26"/>
                    <a:pt x="33" y="26"/>
                  </a:cubicBezTo>
                  <a:cubicBezTo>
                    <a:pt x="34" y="25"/>
                    <a:pt x="34" y="25"/>
                    <a:pt x="34" y="25"/>
                  </a:cubicBezTo>
                  <a:cubicBezTo>
                    <a:pt x="38" y="23"/>
                    <a:pt x="41" y="22"/>
                    <a:pt x="45" y="21"/>
                  </a:cubicBezTo>
                  <a:cubicBezTo>
                    <a:pt x="48" y="21"/>
                    <a:pt x="52" y="21"/>
                    <a:pt x="56" y="21"/>
                  </a:cubicBezTo>
                  <a:close/>
                  <a:moveTo>
                    <a:pt x="33" y="5"/>
                  </a:moveTo>
                  <a:cubicBezTo>
                    <a:pt x="37" y="4"/>
                    <a:pt x="41" y="4"/>
                    <a:pt x="45" y="5"/>
                  </a:cubicBezTo>
                  <a:cubicBezTo>
                    <a:pt x="45" y="5"/>
                    <a:pt x="45" y="5"/>
                    <a:pt x="45" y="5"/>
                  </a:cubicBezTo>
                  <a:cubicBezTo>
                    <a:pt x="53" y="16"/>
                    <a:pt x="53" y="16"/>
                    <a:pt x="53" y="16"/>
                  </a:cubicBezTo>
                  <a:cubicBezTo>
                    <a:pt x="50" y="16"/>
                    <a:pt x="50" y="16"/>
                    <a:pt x="50" y="16"/>
                  </a:cubicBezTo>
                  <a:cubicBezTo>
                    <a:pt x="43" y="16"/>
                    <a:pt x="35" y="19"/>
                    <a:pt x="28" y="23"/>
                  </a:cubicBezTo>
                  <a:cubicBezTo>
                    <a:pt x="22" y="28"/>
                    <a:pt x="17" y="34"/>
                    <a:pt x="14" y="41"/>
                  </a:cubicBezTo>
                  <a:cubicBezTo>
                    <a:pt x="13" y="43"/>
                    <a:pt x="13" y="43"/>
                    <a:pt x="13" y="43"/>
                  </a:cubicBezTo>
                  <a:cubicBezTo>
                    <a:pt x="5" y="32"/>
                    <a:pt x="5" y="32"/>
                    <a:pt x="5" y="32"/>
                  </a:cubicBezTo>
                  <a:cubicBezTo>
                    <a:pt x="5" y="32"/>
                    <a:pt x="5" y="32"/>
                    <a:pt x="5" y="32"/>
                  </a:cubicBezTo>
                  <a:cubicBezTo>
                    <a:pt x="6" y="28"/>
                    <a:pt x="8" y="24"/>
                    <a:pt x="10" y="21"/>
                  </a:cubicBezTo>
                  <a:cubicBezTo>
                    <a:pt x="12" y="17"/>
                    <a:pt x="16" y="13"/>
                    <a:pt x="20" y="11"/>
                  </a:cubicBezTo>
                  <a:cubicBezTo>
                    <a:pt x="24" y="8"/>
                    <a:pt x="29" y="6"/>
                    <a:pt x="3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 name="Freeform 18"/>
            <p:cNvSpPr>
              <a:spLocks noEditPoints="1"/>
            </p:cNvSpPr>
            <p:nvPr/>
          </p:nvSpPr>
          <p:spPr bwMode="auto">
            <a:xfrm>
              <a:off x="3411" y="3524"/>
              <a:ext cx="250" cy="303"/>
            </a:xfrm>
            <a:custGeom>
              <a:avLst/>
              <a:gdLst>
                <a:gd name="T0" fmla="*/ 106 w 106"/>
                <a:gd name="T1" fmla="*/ 125 h 128"/>
                <a:gd name="T2" fmla="*/ 55 w 106"/>
                <a:gd name="T3" fmla="*/ 1 h 128"/>
                <a:gd name="T4" fmla="*/ 53 w 106"/>
                <a:gd name="T5" fmla="*/ 0 h 128"/>
                <a:gd name="T6" fmla="*/ 51 w 106"/>
                <a:gd name="T7" fmla="*/ 1 h 128"/>
                <a:gd name="T8" fmla="*/ 0 w 106"/>
                <a:gd name="T9" fmla="*/ 125 h 128"/>
                <a:gd name="T10" fmla="*/ 0 w 106"/>
                <a:gd name="T11" fmla="*/ 126 h 128"/>
                <a:gd name="T12" fmla="*/ 2 w 106"/>
                <a:gd name="T13" fmla="*/ 128 h 128"/>
                <a:gd name="T14" fmla="*/ 104 w 106"/>
                <a:gd name="T15" fmla="*/ 128 h 128"/>
                <a:gd name="T16" fmla="*/ 106 w 106"/>
                <a:gd name="T17" fmla="*/ 126 h 128"/>
                <a:gd name="T18" fmla="*/ 106 w 106"/>
                <a:gd name="T19" fmla="*/ 125 h 128"/>
                <a:gd name="T20" fmla="*/ 55 w 106"/>
                <a:gd name="T21" fmla="*/ 123 h 128"/>
                <a:gd name="T22" fmla="*/ 55 w 106"/>
                <a:gd name="T23" fmla="*/ 109 h 128"/>
                <a:gd name="T24" fmla="*/ 78 w 106"/>
                <a:gd name="T25" fmla="*/ 97 h 128"/>
                <a:gd name="T26" fmla="*/ 80 w 106"/>
                <a:gd name="T27" fmla="*/ 96 h 128"/>
                <a:gd name="T28" fmla="*/ 79 w 106"/>
                <a:gd name="T29" fmla="*/ 94 h 128"/>
                <a:gd name="T30" fmla="*/ 76 w 106"/>
                <a:gd name="T31" fmla="*/ 93 h 128"/>
                <a:gd name="T32" fmla="*/ 55 w 106"/>
                <a:gd name="T33" fmla="*/ 104 h 128"/>
                <a:gd name="T34" fmla="*/ 55 w 106"/>
                <a:gd name="T35" fmla="*/ 93 h 128"/>
                <a:gd name="T36" fmla="*/ 69 w 106"/>
                <a:gd name="T37" fmla="*/ 86 h 128"/>
                <a:gd name="T38" fmla="*/ 70 w 106"/>
                <a:gd name="T39" fmla="*/ 85 h 128"/>
                <a:gd name="T40" fmla="*/ 70 w 106"/>
                <a:gd name="T41" fmla="*/ 83 h 128"/>
                <a:gd name="T42" fmla="*/ 67 w 106"/>
                <a:gd name="T43" fmla="*/ 82 h 128"/>
                <a:gd name="T44" fmla="*/ 55 w 106"/>
                <a:gd name="T45" fmla="*/ 88 h 128"/>
                <a:gd name="T46" fmla="*/ 55 w 106"/>
                <a:gd name="T47" fmla="*/ 78 h 128"/>
                <a:gd name="T48" fmla="*/ 53 w 106"/>
                <a:gd name="T49" fmla="*/ 76 h 128"/>
                <a:gd name="T50" fmla="*/ 51 w 106"/>
                <a:gd name="T51" fmla="*/ 78 h 128"/>
                <a:gd name="T52" fmla="*/ 51 w 106"/>
                <a:gd name="T53" fmla="*/ 99 h 128"/>
                <a:gd name="T54" fmla="*/ 38 w 106"/>
                <a:gd name="T55" fmla="*/ 91 h 128"/>
                <a:gd name="T56" fmla="*/ 35 w 106"/>
                <a:gd name="T57" fmla="*/ 91 h 128"/>
                <a:gd name="T58" fmla="*/ 35 w 106"/>
                <a:gd name="T59" fmla="*/ 93 h 128"/>
                <a:gd name="T60" fmla="*/ 36 w 106"/>
                <a:gd name="T61" fmla="*/ 94 h 128"/>
                <a:gd name="T62" fmla="*/ 51 w 106"/>
                <a:gd name="T63" fmla="*/ 105 h 128"/>
                <a:gd name="T64" fmla="*/ 51 w 106"/>
                <a:gd name="T65" fmla="*/ 123 h 128"/>
                <a:gd name="T66" fmla="*/ 5 w 106"/>
                <a:gd name="T67" fmla="*/ 123 h 128"/>
                <a:gd name="T68" fmla="*/ 53 w 106"/>
                <a:gd name="T69" fmla="*/ 8 h 128"/>
                <a:gd name="T70" fmla="*/ 100 w 106"/>
                <a:gd name="T71" fmla="*/ 123 h 128"/>
                <a:gd name="T72" fmla="*/ 55 w 106"/>
                <a:gd name="T73"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6" h="128">
                  <a:moveTo>
                    <a:pt x="106" y="125"/>
                  </a:moveTo>
                  <a:cubicBezTo>
                    <a:pt x="55" y="1"/>
                    <a:pt x="55" y="1"/>
                    <a:pt x="55" y="1"/>
                  </a:cubicBezTo>
                  <a:cubicBezTo>
                    <a:pt x="55" y="1"/>
                    <a:pt x="54" y="0"/>
                    <a:pt x="53" y="0"/>
                  </a:cubicBezTo>
                  <a:cubicBezTo>
                    <a:pt x="52" y="0"/>
                    <a:pt x="51" y="1"/>
                    <a:pt x="51" y="1"/>
                  </a:cubicBezTo>
                  <a:cubicBezTo>
                    <a:pt x="0" y="125"/>
                    <a:pt x="0" y="125"/>
                    <a:pt x="0" y="125"/>
                  </a:cubicBezTo>
                  <a:cubicBezTo>
                    <a:pt x="0" y="125"/>
                    <a:pt x="0" y="125"/>
                    <a:pt x="0" y="126"/>
                  </a:cubicBezTo>
                  <a:cubicBezTo>
                    <a:pt x="0" y="127"/>
                    <a:pt x="1" y="128"/>
                    <a:pt x="2" y="128"/>
                  </a:cubicBezTo>
                  <a:cubicBezTo>
                    <a:pt x="104" y="128"/>
                    <a:pt x="104" y="128"/>
                    <a:pt x="104" y="128"/>
                  </a:cubicBezTo>
                  <a:cubicBezTo>
                    <a:pt x="105" y="128"/>
                    <a:pt x="106" y="127"/>
                    <a:pt x="106" y="126"/>
                  </a:cubicBezTo>
                  <a:cubicBezTo>
                    <a:pt x="106" y="125"/>
                    <a:pt x="106" y="125"/>
                    <a:pt x="106" y="125"/>
                  </a:cubicBezTo>
                  <a:close/>
                  <a:moveTo>
                    <a:pt x="55" y="123"/>
                  </a:moveTo>
                  <a:cubicBezTo>
                    <a:pt x="55" y="109"/>
                    <a:pt x="55" y="109"/>
                    <a:pt x="55" y="109"/>
                  </a:cubicBezTo>
                  <a:cubicBezTo>
                    <a:pt x="78" y="97"/>
                    <a:pt x="78" y="97"/>
                    <a:pt x="78" y="97"/>
                  </a:cubicBezTo>
                  <a:cubicBezTo>
                    <a:pt x="79" y="97"/>
                    <a:pt x="79" y="96"/>
                    <a:pt x="80" y="96"/>
                  </a:cubicBezTo>
                  <a:cubicBezTo>
                    <a:pt x="80" y="95"/>
                    <a:pt x="80" y="95"/>
                    <a:pt x="79" y="94"/>
                  </a:cubicBezTo>
                  <a:cubicBezTo>
                    <a:pt x="79" y="93"/>
                    <a:pt x="77" y="92"/>
                    <a:pt x="76" y="93"/>
                  </a:cubicBezTo>
                  <a:cubicBezTo>
                    <a:pt x="55" y="104"/>
                    <a:pt x="55" y="104"/>
                    <a:pt x="55" y="104"/>
                  </a:cubicBezTo>
                  <a:cubicBezTo>
                    <a:pt x="55" y="93"/>
                    <a:pt x="55" y="93"/>
                    <a:pt x="55" y="93"/>
                  </a:cubicBezTo>
                  <a:cubicBezTo>
                    <a:pt x="69" y="86"/>
                    <a:pt x="69" y="86"/>
                    <a:pt x="69" y="86"/>
                  </a:cubicBezTo>
                  <a:cubicBezTo>
                    <a:pt x="69" y="86"/>
                    <a:pt x="70" y="85"/>
                    <a:pt x="70" y="85"/>
                  </a:cubicBezTo>
                  <a:cubicBezTo>
                    <a:pt x="70" y="84"/>
                    <a:pt x="70" y="84"/>
                    <a:pt x="70" y="83"/>
                  </a:cubicBezTo>
                  <a:cubicBezTo>
                    <a:pt x="69" y="82"/>
                    <a:pt x="68" y="81"/>
                    <a:pt x="67" y="82"/>
                  </a:cubicBezTo>
                  <a:cubicBezTo>
                    <a:pt x="55" y="88"/>
                    <a:pt x="55" y="88"/>
                    <a:pt x="55" y="88"/>
                  </a:cubicBezTo>
                  <a:cubicBezTo>
                    <a:pt x="55" y="78"/>
                    <a:pt x="55" y="78"/>
                    <a:pt x="55" y="78"/>
                  </a:cubicBezTo>
                  <a:cubicBezTo>
                    <a:pt x="55" y="77"/>
                    <a:pt x="54" y="76"/>
                    <a:pt x="53" y="76"/>
                  </a:cubicBezTo>
                  <a:cubicBezTo>
                    <a:pt x="52" y="76"/>
                    <a:pt x="51" y="77"/>
                    <a:pt x="51" y="78"/>
                  </a:cubicBezTo>
                  <a:cubicBezTo>
                    <a:pt x="51" y="99"/>
                    <a:pt x="51" y="99"/>
                    <a:pt x="51" y="99"/>
                  </a:cubicBezTo>
                  <a:cubicBezTo>
                    <a:pt x="38" y="91"/>
                    <a:pt x="38" y="91"/>
                    <a:pt x="38" y="91"/>
                  </a:cubicBezTo>
                  <a:cubicBezTo>
                    <a:pt x="37" y="90"/>
                    <a:pt x="36" y="90"/>
                    <a:pt x="35" y="91"/>
                  </a:cubicBezTo>
                  <a:cubicBezTo>
                    <a:pt x="35" y="92"/>
                    <a:pt x="35" y="92"/>
                    <a:pt x="35" y="93"/>
                  </a:cubicBezTo>
                  <a:cubicBezTo>
                    <a:pt x="35" y="93"/>
                    <a:pt x="35" y="94"/>
                    <a:pt x="36" y="94"/>
                  </a:cubicBezTo>
                  <a:cubicBezTo>
                    <a:pt x="51" y="105"/>
                    <a:pt x="51" y="105"/>
                    <a:pt x="51" y="105"/>
                  </a:cubicBezTo>
                  <a:cubicBezTo>
                    <a:pt x="51" y="123"/>
                    <a:pt x="51" y="123"/>
                    <a:pt x="51" y="123"/>
                  </a:cubicBezTo>
                  <a:cubicBezTo>
                    <a:pt x="5" y="123"/>
                    <a:pt x="5" y="123"/>
                    <a:pt x="5" y="123"/>
                  </a:cubicBezTo>
                  <a:cubicBezTo>
                    <a:pt x="53" y="8"/>
                    <a:pt x="53" y="8"/>
                    <a:pt x="53" y="8"/>
                  </a:cubicBezTo>
                  <a:cubicBezTo>
                    <a:pt x="100" y="123"/>
                    <a:pt x="100" y="123"/>
                    <a:pt x="100" y="123"/>
                  </a:cubicBezTo>
                  <a:lnTo>
                    <a:pt x="55"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 name="Freeform 19"/>
            <p:cNvSpPr>
              <a:spLocks noEditPoints="1"/>
            </p:cNvSpPr>
            <p:nvPr/>
          </p:nvSpPr>
          <p:spPr bwMode="auto">
            <a:xfrm>
              <a:off x="2779" y="3524"/>
              <a:ext cx="303" cy="303"/>
            </a:xfrm>
            <a:custGeom>
              <a:avLst/>
              <a:gdLst>
                <a:gd name="T0" fmla="*/ 2 w 128"/>
                <a:gd name="T1" fmla="*/ 0 h 128"/>
                <a:gd name="T2" fmla="*/ 0 w 128"/>
                <a:gd name="T3" fmla="*/ 126 h 128"/>
                <a:gd name="T4" fmla="*/ 126 w 128"/>
                <a:gd name="T5" fmla="*/ 128 h 128"/>
                <a:gd name="T6" fmla="*/ 128 w 128"/>
                <a:gd name="T7" fmla="*/ 2 h 128"/>
                <a:gd name="T8" fmla="*/ 66 w 128"/>
                <a:gd name="T9" fmla="*/ 5 h 128"/>
                <a:gd name="T10" fmla="*/ 66 w 128"/>
                <a:gd name="T11" fmla="*/ 17 h 128"/>
                <a:gd name="T12" fmla="*/ 66 w 128"/>
                <a:gd name="T13" fmla="*/ 23 h 128"/>
                <a:gd name="T14" fmla="*/ 99 w 128"/>
                <a:gd name="T15" fmla="*/ 5 h 128"/>
                <a:gd name="T16" fmla="*/ 66 w 128"/>
                <a:gd name="T17" fmla="*/ 23 h 128"/>
                <a:gd name="T18" fmla="*/ 106 w 128"/>
                <a:gd name="T19" fmla="*/ 5 h 128"/>
                <a:gd name="T20" fmla="*/ 66 w 128"/>
                <a:gd name="T21" fmla="*/ 59 h 128"/>
                <a:gd name="T22" fmla="*/ 5 w 128"/>
                <a:gd name="T23" fmla="*/ 66 h 128"/>
                <a:gd name="T24" fmla="*/ 5 w 128"/>
                <a:gd name="T25" fmla="*/ 78 h 128"/>
                <a:gd name="T26" fmla="*/ 5 w 128"/>
                <a:gd name="T27" fmla="*/ 85 h 128"/>
                <a:gd name="T28" fmla="*/ 20 w 128"/>
                <a:gd name="T29" fmla="*/ 66 h 128"/>
                <a:gd name="T30" fmla="*/ 38 w 128"/>
                <a:gd name="T31" fmla="*/ 66 h 128"/>
                <a:gd name="T32" fmla="*/ 5 w 128"/>
                <a:gd name="T33" fmla="*/ 85 h 128"/>
                <a:gd name="T34" fmla="*/ 44 w 128"/>
                <a:gd name="T35" fmla="*/ 66 h 128"/>
                <a:gd name="T36" fmla="*/ 5 w 128"/>
                <a:gd name="T37" fmla="*/ 120 h 128"/>
                <a:gd name="T38" fmla="*/ 62 w 128"/>
                <a:gd name="T39" fmla="*/ 123 h 128"/>
                <a:gd name="T40" fmla="*/ 62 w 128"/>
                <a:gd name="T41" fmla="*/ 111 h 128"/>
                <a:gd name="T42" fmla="*/ 62 w 128"/>
                <a:gd name="T43" fmla="*/ 105 h 128"/>
                <a:gd name="T44" fmla="*/ 29 w 128"/>
                <a:gd name="T45" fmla="*/ 123 h 128"/>
                <a:gd name="T46" fmla="*/ 62 w 128"/>
                <a:gd name="T47" fmla="*/ 105 h 128"/>
                <a:gd name="T48" fmla="*/ 22 w 128"/>
                <a:gd name="T49" fmla="*/ 123 h 128"/>
                <a:gd name="T50" fmla="*/ 62 w 128"/>
                <a:gd name="T51" fmla="*/ 69 h 128"/>
                <a:gd name="T52" fmla="*/ 62 w 128"/>
                <a:gd name="T53" fmla="*/ 62 h 128"/>
                <a:gd name="T54" fmla="*/ 5 w 128"/>
                <a:gd name="T55" fmla="*/ 5 h 128"/>
                <a:gd name="T56" fmla="*/ 62 w 128"/>
                <a:gd name="T57" fmla="*/ 62 h 128"/>
                <a:gd name="T58" fmla="*/ 66 w 128"/>
                <a:gd name="T59" fmla="*/ 123 h 128"/>
                <a:gd name="T60" fmla="*/ 123 w 128"/>
                <a:gd name="T61" fmla="*/ 66 h 128"/>
                <a:gd name="T62" fmla="*/ 123 w 128"/>
                <a:gd name="T63" fmla="*/ 62 h 128"/>
                <a:gd name="T64" fmla="*/ 123 w 128"/>
                <a:gd name="T65" fmla="*/ 50 h 128"/>
                <a:gd name="T66" fmla="*/ 123 w 128"/>
                <a:gd name="T67" fmla="*/ 43 h 128"/>
                <a:gd name="T68" fmla="*/ 90 w 128"/>
                <a:gd name="T69" fmla="*/ 62 h 128"/>
                <a:gd name="T70" fmla="*/ 123 w 128"/>
                <a:gd name="T71" fmla="*/ 43 h 128"/>
                <a:gd name="T72" fmla="*/ 84 w 128"/>
                <a:gd name="T73" fmla="*/ 62 h 128"/>
                <a:gd name="T74" fmla="*/ 123 w 128"/>
                <a:gd name="T75" fmla="*/ 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128">
                  <a:moveTo>
                    <a:pt x="126" y="0"/>
                  </a:moveTo>
                  <a:cubicBezTo>
                    <a:pt x="2" y="0"/>
                    <a:pt x="2" y="0"/>
                    <a:pt x="2" y="0"/>
                  </a:cubicBezTo>
                  <a:cubicBezTo>
                    <a:pt x="1" y="0"/>
                    <a:pt x="0" y="1"/>
                    <a:pt x="0" y="2"/>
                  </a:cubicBezTo>
                  <a:cubicBezTo>
                    <a:pt x="0" y="126"/>
                    <a:pt x="0" y="126"/>
                    <a:pt x="0" y="126"/>
                  </a:cubicBezTo>
                  <a:cubicBezTo>
                    <a:pt x="0" y="127"/>
                    <a:pt x="1" y="128"/>
                    <a:pt x="2" y="128"/>
                  </a:cubicBezTo>
                  <a:cubicBezTo>
                    <a:pt x="126" y="128"/>
                    <a:pt x="126" y="128"/>
                    <a:pt x="126" y="128"/>
                  </a:cubicBezTo>
                  <a:cubicBezTo>
                    <a:pt x="127" y="128"/>
                    <a:pt x="128" y="127"/>
                    <a:pt x="128" y="126"/>
                  </a:cubicBezTo>
                  <a:cubicBezTo>
                    <a:pt x="128" y="2"/>
                    <a:pt x="128" y="2"/>
                    <a:pt x="128" y="2"/>
                  </a:cubicBezTo>
                  <a:cubicBezTo>
                    <a:pt x="128" y="1"/>
                    <a:pt x="127" y="0"/>
                    <a:pt x="126" y="0"/>
                  </a:cubicBezTo>
                  <a:close/>
                  <a:moveTo>
                    <a:pt x="66" y="5"/>
                  </a:moveTo>
                  <a:cubicBezTo>
                    <a:pt x="78" y="5"/>
                    <a:pt x="78" y="5"/>
                    <a:pt x="78" y="5"/>
                  </a:cubicBezTo>
                  <a:cubicBezTo>
                    <a:pt x="66" y="17"/>
                    <a:pt x="66" y="17"/>
                    <a:pt x="66" y="17"/>
                  </a:cubicBezTo>
                  <a:lnTo>
                    <a:pt x="66" y="5"/>
                  </a:lnTo>
                  <a:close/>
                  <a:moveTo>
                    <a:pt x="66" y="23"/>
                  </a:moveTo>
                  <a:cubicBezTo>
                    <a:pt x="85" y="5"/>
                    <a:pt x="85" y="5"/>
                    <a:pt x="85" y="5"/>
                  </a:cubicBezTo>
                  <a:cubicBezTo>
                    <a:pt x="99" y="5"/>
                    <a:pt x="99" y="5"/>
                    <a:pt x="99" y="5"/>
                  </a:cubicBezTo>
                  <a:cubicBezTo>
                    <a:pt x="66" y="38"/>
                    <a:pt x="66" y="38"/>
                    <a:pt x="66" y="38"/>
                  </a:cubicBezTo>
                  <a:lnTo>
                    <a:pt x="66" y="23"/>
                  </a:lnTo>
                  <a:close/>
                  <a:moveTo>
                    <a:pt x="66" y="44"/>
                  </a:moveTo>
                  <a:cubicBezTo>
                    <a:pt x="106" y="5"/>
                    <a:pt x="106" y="5"/>
                    <a:pt x="106" y="5"/>
                  </a:cubicBezTo>
                  <a:cubicBezTo>
                    <a:pt x="120" y="5"/>
                    <a:pt x="120" y="5"/>
                    <a:pt x="120" y="5"/>
                  </a:cubicBezTo>
                  <a:cubicBezTo>
                    <a:pt x="66" y="59"/>
                    <a:pt x="66" y="59"/>
                    <a:pt x="66" y="59"/>
                  </a:cubicBezTo>
                  <a:lnTo>
                    <a:pt x="66" y="44"/>
                  </a:lnTo>
                  <a:close/>
                  <a:moveTo>
                    <a:pt x="5" y="66"/>
                  </a:moveTo>
                  <a:cubicBezTo>
                    <a:pt x="17" y="66"/>
                    <a:pt x="17" y="66"/>
                    <a:pt x="17" y="66"/>
                  </a:cubicBezTo>
                  <a:cubicBezTo>
                    <a:pt x="5" y="78"/>
                    <a:pt x="5" y="78"/>
                    <a:pt x="5" y="78"/>
                  </a:cubicBezTo>
                  <a:lnTo>
                    <a:pt x="5" y="66"/>
                  </a:lnTo>
                  <a:close/>
                  <a:moveTo>
                    <a:pt x="5" y="85"/>
                  </a:moveTo>
                  <a:cubicBezTo>
                    <a:pt x="21" y="68"/>
                    <a:pt x="21" y="68"/>
                    <a:pt x="21" y="68"/>
                  </a:cubicBezTo>
                  <a:cubicBezTo>
                    <a:pt x="20" y="66"/>
                    <a:pt x="20" y="66"/>
                    <a:pt x="20" y="66"/>
                  </a:cubicBezTo>
                  <a:cubicBezTo>
                    <a:pt x="23" y="66"/>
                    <a:pt x="23" y="66"/>
                    <a:pt x="23" y="66"/>
                  </a:cubicBezTo>
                  <a:cubicBezTo>
                    <a:pt x="38" y="66"/>
                    <a:pt x="38" y="66"/>
                    <a:pt x="38" y="66"/>
                  </a:cubicBezTo>
                  <a:cubicBezTo>
                    <a:pt x="5" y="99"/>
                    <a:pt x="5" y="99"/>
                    <a:pt x="5" y="99"/>
                  </a:cubicBezTo>
                  <a:lnTo>
                    <a:pt x="5" y="85"/>
                  </a:lnTo>
                  <a:close/>
                  <a:moveTo>
                    <a:pt x="5" y="106"/>
                  </a:moveTo>
                  <a:cubicBezTo>
                    <a:pt x="44" y="66"/>
                    <a:pt x="44" y="66"/>
                    <a:pt x="44" y="66"/>
                  </a:cubicBezTo>
                  <a:cubicBezTo>
                    <a:pt x="58" y="66"/>
                    <a:pt x="58" y="66"/>
                    <a:pt x="58" y="66"/>
                  </a:cubicBezTo>
                  <a:cubicBezTo>
                    <a:pt x="5" y="120"/>
                    <a:pt x="5" y="120"/>
                    <a:pt x="5" y="120"/>
                  </a:cubicBezTo>
                  <a:lnTo>
                    <a:pt x="5" y="106"/>
                  </a:lnTo>
                  <a:close/>
                  <a:moveTo>
                    <a:pt x="62" y="123"/>
                  </a:moveTo>
                  <a:cubicBezTo>
                    <a:pt x="50" y="123"/>
                    <a:pt x="50" y="123"/>
                    <a:pt x="50" y="123"/>
                  </a:cubicBezTo>
                  <a:cubicBezTo>
                    <a:pt x="62" y="111"/>
                    <a:pt x="62" y="111"/>
                    <a:pt x="62" y="111"/>
                  </a:cubicBezTo>
                  <a:lnTo>
                    <a:pt x="62" y="123"/>
                  </a:lnTo>
                  <a:close/>
                  <a:moveTo>
                    <a:pt x="62" y="105"/>
                  </a:moveTo>
                  <a:cubicBezTo>
                    <a:pt x="43" y="123"/>
                    <a:pt x="43" y="123"/>
                    <a:pt x="43" y="123"/>
                  </a:cubicBezTo>
                  <a:cubicBezTo>
                    <a:pt x="29" y="123"/>
                    <a:pt x="29" y="123"/>
                    <a:pt x="29" y="123"/>
                  </a:cubicBezTo>
                  <a:cubicBezTo>
                    <a:pt x="62" y="90"/>
                    <a:pt x="62" y="90"/>
                    <a:pt x="62" y="90"/>
                  </a:cubicBezTo>
                  <a:lnTo>
                    <a:pt x="62" y="105"/>
                  </a:lnTo>
                  <a:close/>
                  <a:moveTo>
                    <a:pt x="62" y="84"/>
                  </a:moveTo>
                  <a:cubicBezTo>
                    <a:pt x="22" y="123"/>
                    <a:pt x="22" y="123"/>
                    <a:pt x="22" y="123"/>
                  </a:cubicBezTo>
                  <a:cubicBezTo>
                    <a:pt x="8" y="123"/>
                    <a:pt x="8" y="123"/>
                    <a:pt x="8" y="123"/>
                  </a:cubicBezTo>
                  <a:cubicBezTo>
                    <a:pt x="62" y="69"/>
                    <a:pt x="62" y="69"/>
                    <a:pt x="62" y="69"/>
                  </a:cubicBezTo>
                  <a:lnTo>
                    <a:pt x="62" y="84"/>
                  </a:lnTo>
                  <a:close/>
                  <a:moveTo>
                    <a:pt x="62" y="62"/>
                  </a:moveTo>
                  <a:cubicBezTo>
                    <a:pt x="5" y="62"/>
                    <a:pt x="5" y="62"/>
                    <a:pt x="5" y="62"/>
                  </a:cubicBezTo>
                  <a:cubicBezTo>
                    <a:pt x="5" y="5"/>
                    <a:pt x="5" y="5"/>
                    <a:pt x="5" y="5"/>
                  </a:cubicBezTo>
                  <a:cubicBezTo>
                    <a:pt x="62" y="5"/>
                    <a:pt x="62" y="5"/>
                    <a:pt x="62" y="5"/>
                  </a:cubicBezTo>
                  <a:lnTo>
                    <a:pt x="62" y="62"/>
                  </a:lnTo>
                  <a:close/>
                  <a:moveTo>
                    <a:pt x="123" y="123"/>
                  </a:moveTo>
                  <a:cubicBezTo>
                    <a:pt x="66" y="123"/>
                    <a:pt x="66" y="123"/>
                    <a:pt x="66" y="123"/>
                  </a:cubicBezTo>
                  <a:cubicBezTo>
                    <a:pt x="66" y="66"/>
                    <a:pt x="66" y="66"/>
                    <a:pt x="66" y="66"/>
                  </a:cubicBezTo>
                  <a:cubicBezTo>
                    <a:pt x="123" y="66"/>
                    <a:pt x="123" y="66"/>
                    <a:pt x="123" y="66"/>
                  </a:cubicBezTo>
                  <a:lnTo>
                    <a:pt x="123" y="123"/>
                  </a:lnTo>
                  <a:close/>
                  <a:moveTo>
                    <a:pt x="123" y="62"/>
                  </a:moveTo>
                  <a:cubicBezTo>
                    <a:pt x="111" y="62"/>
                    <a:pt x="111" y="62"/>
                    <a:pt x="111" y="62"/>
                  </a:cubicBezTo>
                  <a:cubicBezTo>
                    <a:pt x="123" y="50"/>
                    <a:pt x="123" y="50"/>
                    <a:pt x="123" y="50"/>
                  </a:cubicBezTo>
                  <a:lnTo>
                    <a:pt x="123" y="62"/>
                  </a:lnTo>
                  <a:close/>
                  <a:moveTo>
                    <a:pt x="123" y="43"/>
                  </a:moveTo>
                  <a:cubicBezTo>
                    <a:pt x="105" y="62"/>
                    <a:pt x="105" y="62"/>
                    <a:pt x="105" y="62"/>
                  </a:cubicBezTo>
                  <a:cubicBezTo>
                    <a:pt x="90" y="62"/>
                    <a:pt x="90" y="62"/>
                    <a:pt x="90" y="62"/>
                  </a:cubicBezTo>
                  <a:cubicBezTo>
                    <a:pt x="123" y="29"/>
                    <a:pt x="123" y="29"/>
                    <a:pt x="123" y="29"/>
                  </a:cubicBezTo>
                  <a:lnTo>
                    <a:pt x="123" y="43"/>
                  </a:lnTo>
                  <a:close/>
                  <a:moveTo>
                    <a:pt x="123" y="22"/>
                  </a:moveTo>
                  <a:cubicBezTo>
                    <a:pt x="84" y="62"/>
                    <a:pt x="84" y="62"/>
                    <a:pt x="84" y="62"/>
                  </a:cubicBezTo>
                  <a:cubicBezTo>
                    <a:pt x="69" y="62"/>
                    <a:pt x="69" y="62"/>
                    <a:pt x="69" y="62"/>
                  </a:cubicBezTo>
                  <a:cubicBezTo>
                    <a:pt x="123" y="8"/>
                    <a:pt x="123" y="8"/>
                    <a:pt x="123" y="8"/>
                  </a:cubicBezTo>
                  <a:lnTo>
                    <a:pt x="123"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 name="Freeform 20"/>
            <p:cNvSpPr>
              <a:spLocks noEditPoints="1"/>
            </p:cNvSpPr>
            <p:nvPr/>
          </p:nvSpPr>
          <p:spPr bwMode="auto">
            <a:xfrm>
              <a:off x="2342" y="3606"/>
              <a:ext cx="135" cy="138"/>
            </a:xfrm>
            <a:custGeom>
              <a:avLst/>
              <a:gdLst>
                <a:gd name="T0" fmla="*/ 28 w 57"/>
                <a:gd name="T1" fmla="*/ 0 h 58"/>
                <a:gd name="T2" fmla="*/ 0 w 57"/>
                <a:gd name="T3" fmla="*/ 29 h 58"/>
                <a:gd name="T4" fmla="*/ 28 w 57"/>
                <a:gd name="T5" fmla="*/ 58 h 58"/>
                <a:gd name="T6" fmla="*/ 57 w 57"/>
                <a:gd name="T7" fmla="*/ 29 h 58"/>
                <a:gd name="T8" fmla="*/ 28 w 57"/>
                <a:gd name="T9" fmla="*/ 0 h 58"/>
                <a:gd name="T10" fmla="*/ 45 w 57"/>
                <a:gd name="T11" fmla="*/ 46 h 58"/>
                <a:gd name="T12" fmla="*/ 28 w 57"/>
                <a:gd name="T13" fmla="*/ 53 h 58"/>
                <a:gd name="T14" fmla="*/ 11 w 57"/>
                <a:gd name="T15" fmla="*/ 46 h 58"/>
                <a:gd name="T16" fmla="*/ 4 w 57"/>
                <a:gd name="T17" fmla="*/ 29 h 58"/>
                <a:gd name="T18" fmla="*/ 11 w 57"/>
                <a:gd name="T19" fmla="*/ 12 h 58"/>
                <a:gd name="T20" fmla="*/ 28 w 57"/>
                <a:gd name="T21" fmla="*/ 5 h 58"/>
                <a:gd name="T22" fmla="*/ 45 w 57"/>
                <a:gd name="T23" fmla="*/ 12 h 58"/>
                <a:gd name="T24" fmla="*/ 52 w 57"/>
                <a:gd name="T25" fmla="*/ 29 h 58"/>
                <a:gd name="T26" fmla="*/ 45 w 57"/>
                <a:gd name="T27" fmla="*/ 46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 h="58">
                  <a:moveTo>
                    <a:pt x="28" y="0"/>
                  </a:moveTo>
                  <a:cubicBezTo>
                    <a:pt x="13" y="0"/>
                    <a:pt x="0" y="13"/>
                    <a:pt x="0" y="29"/>
                  </a:cubicBezTo>
                  <a:cubicBezTo>
                    <a:pt x="0" y="45"/>
                    <a:pt x="13" y="58"/>
                    <a:pt x="28" y="58"/>
                  </a:cubicBezTo>
                  <a:cubicBezTo>
                    <a:pt x="44" y="58"/>
                    <a:pt x="57" y="45"/>
                    <a:pt x="57" y="29"/>
                  </a:cubicBezTo>
                  <a:cubicBezTo>
                    <a:pt x="57" y="13"/>
                    <a:pt x="44" y="0"/>
                    <a:pt x="28" y="0"/>
                  </a:cubicBezTo>
                  <a:close/>
                  <a:moveTo>
                    <a:pt x="45" y="46"/>
                  </a:moveTo>
                  <a:cubicBezTo>
                    <a:pt x="41" y="51"/>
                    <a:pt x="35" y="53"/>
                    <a:pt x="28" y="53"/>
                  </a:cubicBezTo>
                  <a:cubicBezTo>
                    <a:pt x="22" y="53"/>
                    <a:pt x="16" y="51"/>
                    <a:pt x="11" y="46"/>
                  </a:cubicBezTo>
                  <a:cubicBezTo>
                    <a:pt x="7" y="42"/>
                    <a:pt x="4" y="35"/>
                    <a:pt x="4" y="29"/>
                  </a:cubicBezTo>
                  <a:cubicBezTo>
                    <a:pt x="4" y="23"/>
                    <a:pt x="7" y="17"/>
                    <a:pt x="11" y="12"/>
                  </a:cubicBezTo>
                  <a:cubicBezTo>
                    <a:pt x="16" y="7"/>
                    <a:pt x="22" y="5"/>
                    <a:pt x="28" y="5"/>
                  </a:cubicBezTo>
                  <a:cubicBezTo>
                    <a:pt x="35" y="5"/>
                    <a:pt x="41" y="7"/>
                    <a:pt x="45" y="12"/>
                  </a:cubicBezTo>
                  <a:cubicBezTo>
                    <a:pt x="50" y="17"/>
                    <a:pt x="52" y="23"/>
                    <a:pt x="52" y="29"/>
                  </a:cubicBezTo>
                  <a:cubicBezTo>
                    <a:pt x="52" y="35"/>
                    <a:pt x="50" y="42"/>
                    <a:pt x="45"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 name="Freeform 21"/>
            <p:cNvSpPr>
              <a:spLocks noEditPoints="1"/>
            </p:cNvSpPr>
            <p:nvPr/>
          </p:nvSpPr>
          <p:spPr bwMode="auto">
            <a:xfrm>
              <a:off x="2174" y="3606"/>
              <a:ext cx="135" cy="138"/>
            </a:xfrm>
            <a:custGeom>
              <a:avLst/>
              <a:gdLst>
                <a:gd name="T0" fmla="*/ 29 w 57"/>
                <a:gd name="T1" fmla="*/ 0 h 58"/>
                <a:gd name="T2" fmla="*/ 0 w 57"/>
                <a:gd name="T3" fmla="*/ 29 h 58"/>
                <a:gd name="T4" fmla="*/ 29 w 57"/>
                <a:gd name="T5" fmla="*/ 58 h 58"/>
                <a:gd name="T6" fmla="*/ 57 w 57"/>
                <a:gd name="T7" fmla="*/ 29 h 58"/>
                <a:gd name="T8" fmla="*/ 29 w 57"/>
                <a:gd name="T9" fmla="*/ 0 h 58"/>
                <a:gd name="T10" fmla="*/ 5 w 57"/>
                <a:gd name="T11" fmla="*/ 25 h 58"/>
                <a:gd name="T12" fmla="*/ 12 w 57"/>
                <a:gd name="T13" fmla="*/ 12 h 58"/>
                <a:gd name="T14" fmla="*/ 25 w 57"/>
                <a:gd name="T15" fmla="*/ 5 h 58"/>
                <a:gd name="T16" fmla="*/ 29 w 57"/>
                <a:gd name="T17" fmla="*/ 4 h 58"/>
                <a:gd name="T18" fmla="*/ 4 w 57"/>
                <a:gd name="T19" fmla="*/ 29 h 58"/>
                <a:gd name="T20" fmla="*/ 5 w 57"/>
                <a:gd name="T21" fmla="*/ 25 h 58"/>
                <a:gd name="T22" fmla="*/ 9 w 57"/>
                <a:gd name="T23" fmla="*/ 43 h 58"/>
                <a:gd name="T24" fmla="*/ 5 w 57"/>
                <a:gd name="T25" fmla="*/ 36 h 58"/>
                <a:gd name="T26" fmla="*/ 5 w 57"/>
                <a:gd name="T27" fmla="*/ 35 h 58"/>
                <a:gd name="T28" fmla="*/ 34 w 57"/>
                <a:gd name="T29" fmla="*/ 6 h 58"/>
                <a:gd name="T30" fmla="*/ 35 w 57"/>
                <a:gd name="T31" fmla="*/ 6 h 58"/>
                <a:gd name="T32" fmla="*/ 43 w 57"/>
                <a:gd name="T33" fmla="*/ 9 h 58"/>
                <a:gd name="T34" fmla="*/ 44 w 57"/>
                <a:gd name="T35" fmla="*/ 10 h 58"/>
                <a:gd name="T36" fmla="*/ 10 w 57"/>
                <a:gd name="T37" fmla="*/ 44 h 58"/>
                <a:gd name="T38" fmla="*/ 9 w 57"/>
                <a:gd name="T39" fmla="*/ 43 h 58"/>
                <a:gd name="T40" fmla="*/ 52 w 57"/>
                <a:gd name="T41" fmla="*/ 33 h 58"/>
                <a:gd name="T42" fmla="*/ 46 w 57"/>
                <a:gd name="T43" fmla="*/ 46 h 58"/>
                <a:gd name="T44" fmla="*/ 33 w 57"/>
                <a:gd name="T45" fmla="*/ 53 h 58"/>
                <a:gd name="T46" fmla="*/ 28 w 57"/>
                <a:gd name="T47" fmla="*/ 54 h 58"/>
                <a:gd name="T48" fmla="*/ 53 w 57"/>
                <a:gd name="T49" fmla="*/ 29 h 58"/>
                <a:gd name="T50" fmla="*/ 52 w 57"/>
                <a:gd name="T51" fmla="*/ 33 h 58"/>
                <a:gd name="T52" fmla="*/ 52 w 57"/>
                <a:gd name="T53" fmla="*/ 23 h 58"/>
                <a:gd name="T54" fmla="*/ 23 w 57"/>
                <a:gd name="T55" fmla="*/ 52 h 58"/>
                <a:gd name="T56" fmla="*/ 22 w 57"/>
                <a:gd name="T57" fmla="*/ 52 h 58"/>
                <a:gd name="T58" fmla="*/ 15 w 57"/>
                <a:gd name="T59" fmla="*/ 49 h 58"/>
                <a:gd name="T60" fmla="*/ 13 w 57"/>
                <a:gd name="T61" fmla="*/ 48 h 58"/>
                <a:gd name="T62" fmla="*/ 47 w 57"/>
                <a:gd name="T63" fmla="*/ 14 h 58"/>
                <a:gd name="T64" fmla="*/ 48 w 57"/>
                <a:gd name="T65" fmla="*/ 15 h 58"/>
                <a:gd name="T66" fmla="*/ 52 w 57"/>
                <a:gd name="T67"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 h="58">
                  <a:moveTo>
                    <a:pt x="29" y="0"/>
                  </a:moveTo>
                  <a:cubicBezTo>
                    <a:pt x="13" y="0"/>
                    <a:pt x="0" y="13"/>
                    <a:pt x="0" y="29"/>
                  </a:cubicBezTo>
                  <a:cubicBezTo>
                    <a:pt x="0" y="45"/>
                    <a:pt x="13" y="58"/>
                    <a:pt x="29" y="58"/>
                  </a:cubicBezTo>
                  <a:cubicBezTo>
                    <a:pt x="44" y="58"/>
                    <a:pt x="57" y="45"/>
                    <a:pt x="57" y="29"/>
                  </a:cubicBezTo>
                  <a:cubicBezTo>
                    <a:pt x="57" y="13"/>
                    <a:pt x="44" y="0"/>
                    <a:pt x="29" y="0"/>
                  </a:cubicBezTo>
                  <a:close/>
                  <a:moveTo>
                    <a:pt x="5" y="25"/>
                  </a:moveTo>
                  <a:cubicBezTo>
                    <a:pt x="6" y="20"/>
                    <a:pt x="8" y="16"/>
                    <a:pt x="12" y="12"/>
                  </a:cubicBezTo>
                  <a:cubicBezTo>
                    <a:pt x="15" y="8"/>
                    <a:pt x="20" y="6"/>
                    <a:pt x="25" y="5"/>
                  </a:cubicBezTo>
                  <a:cubicBezTo>
                    <a:pt x="29" y="4"/>
                    <a:pt x="29" y="4"/>
                    <a:pt x="29" y="4"/>
                  </a:cubicBezTo>
                  <a:cubicBezTo>
                    <a:pt x="4" y="29"/>
                    <a:pt x="4" y="29"/>
                    <a:pt x="4" y="29"/>
                  </a:cubicBezTo>
                  <a:lnTo>
                    <a:pt x="5" y="25"/>
                  </a:lnTo>
                  <a:close/>
                  <a:moveTo>
                    <a:pt x="9" y="43"/>
                  </a:moveTo>
                  <a:cubicBezTo>
                    <a:pt x="7" y="41"/>
                    <a:pt x="6" y="38"/>
                    <a:pt x="5" y="36"/>
                  </a:cubicBezTo>
                  <a:cubicBezTo>
                    <a:pt x="5" y="35"/>
                    <a:pt x="5" y="35"/>
                    <a:pt x="5" y="35"/>
                  </a:cubicBezTo>
                  <a:cubicBezTo>
                    <a:pt x="34" y="6"/>
                    <a:pt x="34" y="6"/>
                    <a:pt x="34" y="6"/>
                  </a:cubicBezTo>
                  <a:cubicBezTo>
                    <a:pt x="35" y="6"/>
                    <a:pt x="35" y="6"/>
                    <a:pt x="35" y="6"/>
                  </a:cubicBezTo>
                  <a:cubicBezTo>
                    <a:pt x="38" y="7"/>
                    <a:pt x="40" y="8"/>
                    <a:pt x="43" y="9"/>
                  </a:cubicBezTo>
                  <a:cubicBezTo>
                    <a:pt x="44" y="10"/>
                    <a:pt x="44" y="10"/>
                    <a:pt x="44" y="10"/>
                  </a:cubicBezTo>
                  <a:cubicBezTo>
                    <a:pt x="10" y="44"/>
                    <a:pt x="10" y="44"/>
                    <a:pt x="10" y="44"/>
                  </a:cubicBezTo>
                  <a:lnTo>
                    <a:pt x="9" y="43"/>
                  </a:lnTo>
                  <a:close/>
                  <a:moveTo>
                    <a:pt x="52" y="33"/>
                  </a:moveTo>
                  <a:cubicBezTo>
                    <a:pt x="52" y="38"/>
                    <a:pt x="49" y="43"/>
                    <a:pt x="46" y="46"/>
                  </a:cubicBezTo>
                  <a:cubicBezTo>
                    <a:pt x="42" y="50"/>
                    <a:pt x="38" y="52"/>
                    <a:pt x="33" y="53"/>
                  </a:cubicBezTo>
                  <a:cubicBezTo>
                    <a:pt x="28" y="54"/>
                    <a:pt x="28" y="54"/>
                    <a:pt x="28" y="54"/>
                  </a:cubicBezTo>
                  <a:cubicBezTo>
                    <a:pt x="53" y="29"/>
                    <a:pt x="53" y="29"/>
                    <a:pt x="53" y="29"/>
                  </a:cubicBezTo>
                  <a:lnTo>
                    <a:pt x="52" y="33"/>
                  </a:lnTo>
                  <a:close/>
                  <a:moveTo>
                    <a:pt x="52" y="23"/>
                  </a:moveTo>
                  <a:cubicBezTo>
                    <a:pt x="23" y="52"/>
                    <a:pt x="23" y="52"/>
                    <a:pt x="23" y="52"/>
                  </a:cubicBezTo>
                  <a:cubicBezTo>
                    <a:pt x="22" y="52"/>
                    <a:pt x="22" y="52"/>
                    <a:pt x="22" y="52"/>
                  </a:cubicBezTo>
                  <a:cubicBezTo>
                    <a:pt x="19" y="51"/>
                    <a:pt x="17" y="50"/>
                    <a:pt x="15" y="49"/>
                  </a:cubicBezTo>
                  <a:cubicBezTo>
                    <a:pt x="13" y="48"/>
                    <a:pt x="13" y="48"/>
                    <a:pt x="13" y="48"/>
                  </a:cubicBezTo>
                  <a:cubicBezTo>
                    <a:pt x="47" y="14"/>
                    <a:pt x="47" y="14"/>
                    <a:pt x="47" y="14"/>
                  </a:cubicBezTo>
                  <a:cubicBezTo>
                    <a:pt x="48" y="15"/>
                    <a:pt x="48" y="15"/>
                    <a:pt x="48" y="15"/>
                  </a:cubicBezTo>
                  <a:cubicBezTo>
                    <a:pt x="50" y="17"/>
                    <a:pt x="51" y="20"/>
                    <a:pt x="52"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 name="Freeform 22"/>
            <p:cNvSpPr>
              <a:spLocks noEditPoints="1"/>
            </p:cNvSpPr>
            <p:nvPr/>
          </p:nvSpPr>
          <p:spPr bwMode="auto">
            <a:xfrm>
              <a:off x="1628" y="3524"/>
              <a:ext cx="189" cy="303"/>
            </a:xfrm>
            <a:custGeom>
              <a:avLst/>
              <a:gdLst>
                <a:gd name="T0" fmla="*/ 79 w 80"/>
                <a:gd name="T1" fmla="*/ 121 h 128"/>
                <a:gd name="T2" fmla="*/ 80 w 80"/>
                <a:gd name="T3" fmla="*/ 119 h 128"/>
                <a:gd name="T4" fmla="*/ 80 w 80"/>
                <a:gd name="T5" fmla="*/ 100 h 128"/>
                <a:gd name="T6" fmla="*/ 77 w 80"/>
                <a:gd name="T7" fmla="*/ 98 h 128"/>
                <a:gd name="T8" fmla="*/ 59 w 80"/>
                <a:gd name="T9" fmla="*/ 103 h 128"/>
                <a:gd name="T10" fmla="*/ 51 w 80"/>
                <a:gd name="T11" fmla="*/ 101 h 128"/>
                <a:gd name="T12" fmla="*/ 48 w 80"/>
                <a:gd name="T13" fmla="*/ 98 h 128"/>
                <a:gd name="T14" fmla="*/ 47 w 80"/>
                <a:gd name="T15" fmla="*/ 85 h 128"/>
                <a:gd name="T16" fmla="*/ 47 w 80"/>
                <a:gd name="T17" fmla="*/ 55 h 128"/>
                <a:gd name="T18" fmla="*/ 74 w 80"/>
                <a:gd name="T19" fmla="*/ 55 h 128"/>
                <a:gd name="T20" fmla="*/ 76 w 80"/>
                <a:gd name="T21" fmla="*/ 53 h 128"/>
                <a:gd name="T22" fmla="*/ 76 w 80"/>
                <a:gd name="T23" fmla="*/ 34 h 128"/>
                <a:gd name="T24" fmla="*/ 74 w 80"/>
                <a:gd name="T25" fmla="*/ 31 h 128"/>
                <a:gd name="T26" fmla="*/ 47 w 80"/>
                <a:gd name="T27" fmla="*/ 31 h 128"/>
                <a:gd name="T28" fmla="*/ 47 w 80"/>
                <a:gd name="T29" fmla="*/ 2 h 128"/>
                <a:gd name="T30" fmla="*/ 44 w 80"/>
                <a:gd name="T31" fmla="*/ 0 h 128"/>
                <a:gd name="T32" fmla="*/ 27 w 80"/>
                <a:gd name="T33" fmla="*/ 0 h 128"/>
                <a:gd name="T34" fmla="*/ 25 w 80"/>
                <a:gd name="T35" fmla="*/ 2 h 128"/>
                <a:gd name="T36" fmla="*/ 21 w 80"/>
                <a:gd name="T37" fmla="*/ 17 h 128"/>
                <a:gd name="T38" fmla="*/ 13 w 80"/>
                <a:gd name="T39" fmla="*/ 27 h 128"/>
                <a:gd name="T40" fmla="*/ 1 w 80"/>
                <a:gd name="T41" fmla="*/ 33 h 128"/>
                <a:gd name="T42" fmla="*/ 0 w 80"/>
                <a:gd name="T43" fmla="*/ 35 h 128"/>
                <a:gd name="T44" fmla="*/ 0 w 80"/>
                <a:gd name="T45" fmla="*/ 53 h 128"/>
                <a:gd name="T46" fmla="*/ 2 w 80"/>
                <a:gd name="T47" fmla="*/ 55 h 128"/>
                <a:gd name="T48" fmla="*/ 13 w 80"/>
                <a:gd name="T49" fmla="*/ 55 h 128"/>
                <a:gd name="T50" fmla="*/ 13 w 80"/>
                <a:gd name="T51" fmla="*/ 96 h 128"/>
                <a:gd name="T52" fmla="*/ 15 w 80"/>
                <a:gd name="T53" fmla="*/ 110 h 128"/>
                <a:gd name="T54" fmla="*/ 22 w 80"/>
                <a:gd name="T55" fmla="*/ 119 h 128"/>
                <a:gd name="T56" fmla="*/ 34 w 80"/>
                <a:gd name="T57" fmla="*/ 126 h 128"/>
                <a:gd name="T58" fmla="*/ 50 w 80"/>
                <a:gd name="T59" fmla="*/ 128 h 128"/>
                <a:gd name="T60" fmla="*/ 64 w 80"/>
                <a:gd name="T61" fmla="*/ 126 h 128"/>
                <a:gd name="T62" fmla="*/ 78 w 80"/>
                <a:gd name="T63" fmla="*/ 121 h 128"/>
                <a:gd name="T64" fmla="*/ 79 w 80"/>
                <a:gd name="T65" fmla="*/ 121 h 128"/>
                <a:gd name="T66" fmla="*/ 76 w 80"/>
                <a:gd name="T67" fmla="*/ 118 h 128"/>
                <a:gd name="T68" fmla="*/ 75 w 80"/>
                <a:gd name="T69" fmla="*/ 118 h 128"/>
                <a:gd name="T70" fmla="*/ 63 w 80"/>
                <a:gd name="T71" fmla="*/ 122 h 128"/>
                <a:gd name="T72" fmla="*/ 50 w 80"/>
                <a:gd name="T73" fmla="*/ 123 h 128"/>
                <a:gd name="T74" fmla="*/ 35 w 80"/>
                <a:gd name="T75" fmla="*/ 121 h 128"/>
                <a:gd name="T76" fmla="*/ 25 w 80"/>
                <a:gd name="T77" fmla="*/ 116 h 128"/>
                <a:gd name="T78" fmla="*/ 19 w 80"/>
                <a:gd name="T79" fmla="*/ 108 h 128"/>
                <a:gd name="T80" fmla="*/ 18 w 80"/>
                <a:gd name="T81" fmla="*/ 96 h 128"/>
                <a:gd name="T82" fmla="*/ 18 w 80"/>
                <a:gd name="T83" fmla="*/ 51 h 128"/>
                <a:gd name="T84" fmla="*/ 4 w 80"/>
                <a:gd name="T85" fmla="*/ 51 h 128"/>
                <a:gd name="T86" fmla="*/ 4 w 80"/>
                <a:gd name="T87" fmla="*/ 37 h 128"/>
                <a:gd name="T88" fmla="*/ 5 w 80"/>
                <a:gd name="T89" fmla="*/ 37 h 128"/>
                <a:gd name="T90" fmla="*/ 16 w 80"/>
                <a:gd name="T91" fmla="*/ 30 h 128"/>
                <a:gd name="T92" fmla="*/ 25 w 80"/>
                <a:gd name="T93" fmla="*/ 19 h 128"/>
                <a:gd name="T94" fmla="*/ 29 w 80"/>
                <a:gd name="T95" fmla="*/ 6 h 128"/>
                <a:gd name="T96" fmla="*/ 29 w 80"/>
                <a:gd name="T97" fmla="*/ 5 h 128"/>
                <a:gd name="T98" fmla="*/ 42 w 80"/>
                <a:gd name="T99" fmla="*/ 5 h 128"/>
                <a:gd name="T100" fmla="*/ 42 w 80"/>
                <a:gd name="T101" fmla="*/ 36 h 128"/>
                <a:gd name="T102" fmla="*/ 72 w 80"/>
                <a:gd name="T103" fmla="*/ 36 h 128"/>
                <a:gd name="T104" fmla="*/ 72 w 80"/>
                <a:gd name="T105" fmla="*/ 51 h 128"/>
                <a:gd name="T106" fmla="*/ 42 w 80"/>
                <a:gd name="T107" fmla="*/ 51 h 128"/>
                <a:gd name="T108" fmla="*/ 42 w 80"/>
                <a:gd name="T109" fmla="*/ 85 h 128"/>
                <a:gd name="T110" fmla="*/ 43 w 80"/>
                <a:gd name="T111" fmla="*/ 99 h 128"/>
                <a:gd name="T112" fmla="*/ 49 w 80"/>
                <a:gd name="T113" fmla="*/ 105 h 128"/>
                <a:gd name="T114" fmla="*/ 74 w 80"/>
                <a:gd name="T115" fmla="*/ 105 h 128"/>
                <a:gd name="T116" fmla="*/ 76 w 80"/>
                <a:gd name="T117" fmla="*/ 104 h 128"/>
                <a:gd name="T118" fmla="*/ 76 w 80"/>
                <a:gd name="T119" fmla="*/ 11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 h="128">
                  <a:moveTo>
                    <a:pt x="79" y="121"/>
                  </a:moveTo>
                  <a:cubicBezTo>
                    <a:pt x="80" y="121"/>
                    <a:pt x="80" y="120"/>
                    <a:pt x="80" y="119"/>
                  </a:cubicBezTo>
                  <a:cubicBezTo>
                    <a:pt x="80" y="100"/>
                    <a:pt x="80" y="100"/>
                    <a:pt x="80" y="100"/>
                  </a:cubicBezTo>
                  <a:cubicBezTo>
                    <a:pt x="80" y="98"/>
                    <a:pt x="78" y="97"/>
                    <a:pt x="77" y="98"/>
                  </a:cubicBezTo>
                  <a:cubicBezTo>
                    <a:pt x="71" y="101"/>
                    <a:pt x="65" y="103"/>
                    <a:pt x="59" y="103"/>
                  </a:cubicBezTo>
                  <a:cubicBezTo>
                    <a:pt x="56" y="103"/>
                    <a:pt x="53" y="103"/>
                    <a:pt x="51" y="101"/>
                  </a:cubicBezTo>
                  <a:cubicBezTo>
                    <a:pt x="49" y="100"/>
                    <a:pt x="48" y="99"/>
                    <a:pt x="48" y="98"/>
                  </a:cubicBezTo>
                  <a:cubicBezTo>
                    <a:pt x="47" y="96"/>
                    <a:pt x="47" y="93"/>
                    <a:pt x="47" y="85"/>
                  </a:cubicBezTo>
                  <a:cubicBezTo>
                    <a:pt x="47" y="55"/>
                    <a:pt x="47" y="55"/>
                    <a:pt x="47" y="55"/>
                  </a:cubicBezTo>
                  <a:cubicBezTo>
                    <a:pt x="74" y="55"/>
                    <a:pt x="74" y="55"/>
                    <a:pt x="74" y="55"/>
                  </a:cubicBezTo>
                  <a:cubicBezTo>
                    <a:pt x="75" y="55"/>
                    <a:pt x="76" y="54"/>
                    <a:pt x="76" y="53"/>
                  </a:cubicBezTo>
                  <a:cubicBezTo>
                    <a:pt x="76" y="34"/>
                    <a:pt x="76" y="34"/>
                    <a:pt x="76" y="34"/>
                  </a:cubicBezTo>
                  <a:cubicBezTo>
                    <a:pt x="76" y="32"/>
                    <a:pt x="75" y="31"/>
                    <a:pt x="74" y="31"/>
                  </a:cubicBezTo>
                  <a:cubicBezTo>
                    <a:pt x="47" y="31"/>
                    <a:pt x="47" y="31"/>
                    <a:pt x="47" y="31"/>
                  </a:cubicBezTo>
                  <a:cubicBezTo>
                    <a:pt x="47" y="2"/>
                    <a:pt x="47" y="2"/>
                    <a:pt x="47" y="2"/>
                  </a:cubicBezTo>
                  <a:cubicBezTo>
                    <a:pt x="47" y="1"/>
                    <a:pt x="46" y="0"/>
                    <a:pt x="44" y="0"/>
                  </a:cubicBezTo>
                  <a:cubicBezTo>
                    <a:pt x="27" y="0"/>
                    <a:pt x="27" y="0"/>
                    <a:pt x="27" y="0"/>
                  </a:cubicBezTo>
                  <a:cubicBezTo>
                    <a:pt x="26" y="0"/>
                    <a:pt x="25" y="1"/>
                    <a:pt x="25" y="2"/>
                  </a:cubicBezTo>
                  <a:cubicBezTo>
                    <a:pt x="24" y="8"/>
                    <a:pt x="23" y="13"/>
                    <a:pt x="21" y="17"/>
                  </a:cubicBezTo>
                  <a:cubicBezTo>
                    <a:pt x="19" y="21"/>
                    <a:pt x="16" y="24"/>
                    <a:pt x="13" y="27"/>
                  </a:cubicBezTo>
                  <a:cubicBezTo>
                    <a:pt x="10" y="30"/>
                    <a:pt x="6" y="32"/>
                    <a:pt x="1" y="33"/>
                  </a:cubicBezTo>
                  <a:cubicBezTo>
                    <a:pt x="0" y="33"/>
                    <a:pt x="0" y="34"/>
                    <a:pt x="0" y="35"/>
                  </a:cubicBezTo>
                  <a:cubicBezTo>
                    <a:pt x="0" y="53"/>
                    <a:pt x="0" y="53"/>
                    <a:pt x="0" y="53"/>
                  </a:cubicBezTo>
                  <a:cubicBezTo>
                    <a:pt x="0" y="54"/>
                    <a:pt x="1" y="55"/>
                    <a:pt x="2" y="55"/>
                  </a:cubicBezTo>
                  <a:cubicBezTo>
                    <a:pt x="13" y="55"/>
                    <a:pt x="13" y="55"/>
                    <a:pt x="13" y="55"/>
                  </a:cubicBezTo>
                  <a:cubicBezTo>
                    <a:pt x="13" y="96"/>
                    <a:pt x="13" y="96"/>
                    <a:pt x="13" y="96"/>
                  </a:cubicBezTo>
                  <a:cubicBezTo>
                    <a:pt x="13" y="102"/>
                    <a:pt x="14" y="107"/>
                    <a:pt x="15" y="110"/>
                  </a:cubicBezTo>
                  <a:cubicBezTo>
                    <a:pt x="16" y="113"/>
                    <a:pt x="19" y="116"/>
                    <a:pt x="22" y="119"/>
                  </a:cubicBezTo>
                  <a:cubicBezTo>
                    <a:pt x="25" y="122"/>
                    <a:pt x="29" y="124"/>
                    <a:pt x="34" y="126"/>
                  </a:cubicBezTo>
                  <a:cubicBezTo>
                    <a:pt x="39" y="127"/>
                    <a:pt x="44" y="128"/>
                    <a:pt x="50" y="128"/>
                  </a:cubicBezTo>
                  <a:cubicBezTo>
                    <a:pt x="55" y="128"/>
                    <a:pt x="60" y="127"/>
                    <a:pt x="64" y="126"/>
                  </a:cubicBezTo>
                  <a:cubicBezTo>
                    <a:pt x="68" y="125"/>
                    <a:pt x="73" y="124"/>
                    <a:pt x="78" y="121"/>
                  </a:cubicBezTo>
                  <a:lnTo>
                    <a:pt x="79" y="121"/>
                  </a:lnTo>
                  <a:close/>
                  <a:moveTo>
                    <a:pt x="76" y="118"/>
                  </a:moveTo>
                  <a:cubicBezTo>
                    <a:pt x="75" y="118"/>
                    <a:pt x="75" y="118"/>
                    <a:pt x="75" y="118"/>
                  </a:cubicBezTo>
                  <a:cubicBezTo>
                    <a:pt x="71" y="120"/>
                    <a:pt x="67" y="121"/>
                    <a:pt x="63" y="122"/>
                  </a:cubicBezTo>
                  <a:cubicBezTo>
                    <a:pt x="59" y="123"/>
                    <a:pt x="54" y="123"/>
                    <a:pt x="50" y="123"/>
                  </a:cubicBezTo>
                  <a:cubicBezTo>
                    <a:pt x="44" y="123"/>
                    <a:pt x="40" y="123"/>
                    <a:pt x="35" y="121"/>
                  </a:cubicBezTo>
                  <a:cubicBezTo>
                    <a:pt x="31" y="120"/>
                    <a:pt x="28" y="118"/>
                    <a:pt x="25" y="116"/>
                  </a:cubicBezTo>
                  <a:cubicBezTo>
                    <a:pt x="22" y="113"/>
                    <a:pt x="20" y="111"/>
                    <a:pt x="19" y="108"/>
                  </a:cubicBezTo>
                  <a:cubicBezTo>
                    <a:pt x="18" y="106"/>
                    <a:pt x="18" y="102"/>
                    <a:pt x="18" y="96"/>
                  </a:cubicBezTo>
                  <a:cubicBezTo>
                    <a:pt x="18" y="51"/>
                    <a:pt x="18" y="51"/>
                    <a:pt x="18" y="51"/>
                  </a:cubicBezTo>
                  <a:cubicBezTo>
                    <a:pt x="4" y="51"/>
                    <a:pt x="4" y="51"/>
                    <a:pt x="4" y="51"/>
                  </a:cubicBezTo>
                  <a:cubicBezTo>
                    <a:pt x="4" y="37"/>
                    <a:pt x="4" y="37"/>
                    <a:pt x="4" y="37"/>
                  </a:cubicBezTo>
                  <a:cubicBezTo>
                    <a:pt x="5" y="37"/>
                    <a:pt x="5" y="37"/>
                    <a:pt x="5" y="37"/>
                  </a:cubicBezTo>
                  <a:cubicBezTo>
                    <a:pt x="9" y="35"/>
                    <a:pt x="13" y="33"/>
                    <a:pt x="16" y="30"/>
                  </a:cubicBezTo>
                  <a:cubicBezTo>
                    <a:pt x="20" y="27"/>
                    <a:pt x="22" y="23"/>
                    <a:pt x="25" y="19"/>
                  </a:cubicBezTo>
                  <a:cubicBezTo>
                    <a:pt x="27" y="15"/>
                    <a:pt x="28" y="11"/>
                    <a:pt x="29" y="6"/>
                  </a:cubicBezTo>
                  <a:cubicBezTo>
                    <a:pt x="29" y="5"/>
                    <a:pt x="29" y="5"/>
                    <a:pt x="29" y="5"/>
                  </a:cubicBezTo>
                  <a:cubicBezTo>
                    <a:pt x="42" y="5"/>
                    <a:pt x="42" y="5"/>
                    <a:pt x="42" y="5"/>
                  </a:cubicBezTo>
                  <a:cubicBezTo>
                    <a:pt x="42" y="36"/>
                    <a:pt x="42" y="36"/>
                    <a:pt x="42" y="36"/>
                  </a:cubicBezTo>
                  <a:cubicBezTo>
                    <a:pt x="72" y="36"/>
                    <a:pt x="72" y="36"/>
                    <a:pt x="72" y="36"/>
                  </a:cubicBezTo>
                  <a:cubicBezTo>
                    <a:pt x="72" y="51"/>
                    <a:pt x="72" y="51"/>
                    <a:pt x="72" y="51"/>
                  </a:cubicBezTo>
                  <a:cubicBezTo>
                    <a:pt x="42" y="51"/>
                    <a:pt x="42" y="51"/>
                    <a:pt x="42" y="51"/>
                  </a:cubicBezTo>
                  <a:cubicBezTo>
                    <a:pt x="42" y="85"/>
                    <a:pt x="42" y="85"/>
                    <a:pt x="42" y="85"/>
                  </a:cubicBezTo>
                  <a:cubicBezTo>
                    <a:pt x="42" y="88"/>
                    <a:pt x="42" y="96"/>
                    <a:pt x="43" y="99"/>
                  </a:cubicBezTo>
                  <a:cubicBezTo>
                    <a:pt x="44" y="102"/>
                    <a:pt x="46" y="104"/>
                    <a:pt x="49" y="105"/>
                  </a:cubicBezTo>
                  <a:cubicBezTo>
                    <a:pt x="56" y="109"/>
                    <a:pt x="65" y="109"/>
                    <a:pt x="74" y="105"/>
                  </a:cubicBezTo>
                  <a:cubicBezTo>
                    <a:pt x="76" y="104"/>
                    <a:pt x="76" y="104"/>
                    <a:pt x="76" y="104"/>
                  </a:cubicBezTo>
                  <a:lnTo>
                    <a:pt x="76" y="1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 name="Freeform 23"/>
            <p:cNvSpPr>
              <a:spLocks noEditPoints="1"/>
            </p:cNvSpPr>
            <p:nvPr/>
          </p:nvSpPr>
          <p:spPr bwMode="auto">
            <a:xfrm>
              <a:off x="970" y="3580"/>
              <a:ext cx="123" cy="159"/>
            </a:xfrm>
            <a:custGeom>
              <a:avLst/>
              <a:gdLst>
                <a:gd name="T0" fmla="*/ 52 w 52"/>
                <a:gd name="T1" fmla="*/ 27 h 67"/>
                <a:gd name="T2" fmla="*/ 51 w 52"/>
                <a:gd name="T3" fmla="*/ 26 h 67"/>
                <a:gd name="T4" fmla="*/ 37 w 52"/>
                <a:gd name="T5" fmla="*/ 2 h 67"/>
                <a:gd name="T6" fmla="*/ 35 w 52"/>
                <a:gd name="T7" fmla="*/ 0 h 67"/>
                <a:gd name="T8" fmla="*/ 10 w 52"/>
                <a:gd name="T9" fmla="*/ 0 h 67"/>
                <a:gd name="T10" fmla="*/ 7 w 52"/>
                <a:gd name="T11" fmla="*/ 3 h 67"/>
                <a:gd name="T12" fmla="*/ 8 w 52"/>
                <a:gd name="T13" fmla="*/ 4 h 67"/>
                <a:gd name="T14" fmla="*/ 21 w 52"/>
                <a:gd name="T15" fmla="*/ 27 h 67"/>
                <a:gd name="T16" fmla="*/ 1 w 52"/>
                <a:gd name="T17" fmla="*/ 64 h 67"/>
                <a:gd name="T18" fmla="*/ 0 w 52"/>
                <a:gd name="T19" fmla="*/ 65 h 67"/>
                <a:gd name="T20" fmla="*/ 3 w 52"/>
                <a:gd name="T21" fmla="*/ 67 h 67"/>
                <a:gd name="T22" fmla="*/ 28 w 52"/>
                <a:gd name="T23" fmla="*/ 67 h 67"/>
                <a:gd name="T24" fmla="*/ 30 w 52"/>
                <a:gd name="T25" fmla="*/ 66 h 67"/>
                <a:gd name="T26" fmla="*/ 52 w 52"/>
                <a:gd name="T27" fmla="*/ 28 h 67"/>
                <a:gd name="T28" fmla="*/ 52 w 52"/>
                <a:gd name="T29" fmla="*/ 27 h 67"/>
                <a:gd name="T30" fmla="*/ 27 w 52"/>
                <a:gd name="T31" fmla="*/ 63 h 67"/>
                <a:gd name="T32" fmla="*/ 6 w 52"/>
                <a:gd name="T33" fmla="*/ 63 h 67"/>
                <a:gd name="T34" fmla="*/ 26 w 52"/>
                <a:gd name="T35" fmla="*/ 29 h 67"/>
                <a:gd name="T36" fmla="*/ 26 w 52"/>
                <a:gd name="T37" fmla="*/ 27 h 67"/>
                <a:gd name="T38" fmla="*/ 26 w 52"/>
                <a:gd name="T39" fmla="*/ 26 h 67"/>
                <a:gd name="T40" fmla="*/ 26 w 52"/>
                <a:gd name="T41" fmla="*/ 26 h 67"/>
                <a:gd name="T42" fmla="*/ 14 w 52"/>
                <a:gd name="T43" fmla="*/ 5 h 67"/>
                <a:gd name="T44" fmla="*/ 34 w 52"/>
                <a:gd name="T45" fmla="*/ 5 h 67"/>
                <a:gd name="T46" fmla="*/ 47 w 52"/>
                <a:gd name="T47" fmla="*/ 27 h 67"/>
                <a:gd name="T48" fmla="*/ 27 w 52"/>
                <a:gd name="T49"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67">
                  <a:moveTo>
                    <a:pt x="52" y="27"/>
                  </a:moveTo>
                  <a:cubicBezTo>
                    <a:pt x="52" y="27"/>
                    <a:pt x="52" y="27"/>
                    <a:pt x="51" y="26"/>
                  </a:cubicBezTo>
                  <a:cubicBezTo>
                    <a:pt x="37" y="2"/>
                    <a:pt x="37" y="2"/>
                    <a:pt x="37" y="2"/>
                  </a:cubicBezTo>
                  <a:cubicBezTo>
                    <a:pt x="37" y="1"/>
                    <a:pt x="36" y="0"/>
                    <a:pt x="35" y="0"/>
                  </a:cubicBezTo>
                  <a:cubicBezTo>
                    <a:pt x="10" y="0"/>
                    <a:pt x="10" y="0"/>
                    <a:pt x="10" y="0"/>
                  </a:cubicBezTo>
                  <a:cubicBezTo>
                    <a:pt x="8" y="0"/>
                    <a:pt x="7" y="1"/>
                    <a:pt x="7" y="3"/>
                  </a:cubicBezTo>
                  <a:cubicBezTo>
                    <a:pt x="7" y="3"/>
                    <a:pt x="7" y="4"/>
                    <a:pt x="8" y="4"/>
                  </a:cubicBezTo>
                  <a:cubicBezTo>
                    <a:pt x="21" y="27"/>
                    <a:pt x="21" y="27"/>
                    <a:pt x="21" y="27"/>
                  </a:cubicBezTo>
                  <a:cubicBezTo>
                    <a:pt x="1" y="64"/>
                    <a:pt x="1" y="64"/>
                    <a:pt x="1" y="64"/>
                  </a:cubicBezTo>
                  <a:cubicBezTo>
                    <a:pt x="0" y="64"/>
                    <a:pt x="0" y="64"/>
                    <a:pt x="0" y="65"/>
                  </a:cubicBezTo>
                  <a:cubicBezTo>
                    <a:pt x="0" y="66"/>
                    <a:pt x="1" y="67"/>
                    <a:pt x="3" y="67"/>
                  </a:cubicBezTo>
                  <a:cubicBezTo>
                    <a:pt x="28" y="67"/>
                    <a:pt x="28" y="67"/>
                    <a:pt x="28" y="67"/>
                  </a:cubicBezTo>
                  <a:cubicBezTo>
                    <a:pt x="29" y="67"/>
                    <a:pt x="30" y="67"/>
                    <a:pt x="30" y="66"/>
                  </a:cubicBezTo>
                  <a:cubicBezTo>
                    <a:pt x="52" y="28"/>
                    <a:pt x="52" y="28"/>
                    <a:pt x="52" y="28"/>
                  </a:cubicBezTo>
                  <a:cubicBezTo>
                    <a:pt x="52" y="28"/>
                    <a:pt x="52" y="28"/>
                    <a:pt x="52" y="27"/>
                  </a:cubicBezTo>
                  <a:close/>
                  <a:moveTo>
                    <a:pt x="27" y="63"/>
                  </a:moveTo>
                  <a:cubicBezTo>
                    <a:pt x="6" y="63"/>
                    <a:pt x="6" y="63"/>
                    <a:pt x="6" y="63"/>
                  </a:cubicBezTo>
                  <a:cubicBezTo>
                    <a:pt x="26" y="29"/>
                    <a:pt x="26" y="29"/>
                    <a:pt x="26" y="29"/>
                  </a:cubicBezTo>
                  <a:cubicBezTo>
                    <a:pt x="26" y="28"/>
                    <a:pt x="26" y="28"/>
                    <a:pt x="26" y="27"/>
                  </a:cubicBezTo>
                  <a:cubicBezTo>
                    <a:pt x="26" y="27"/>
                    <a:pt x="26" y="27"/>
                    <a:pt x="26" y="26"/>
                  </a:cubicBezTo>
                  <a:cubicBezTo>
                    <a:pt x="26" y="26"/>
                    <a:pt x="26" y="26"/>
                    <a:pt x="26" y="26"/>
                  </a:cubicBezTo>
                  <a:cubicBezTo>
                    <a:pt x="14" y="5"/>
                    <a:pt x="14" y="5"/>
                    <a:pt x="14" y="5"/>
                  </a:cubicBezTo>
                  <a:cubicBezTo>
                    <a:pt x="34" y="5"/>
                    <a:pt x="34" y="5"/>
                    <a:pt x="34" y="5"/>
                  </a:cubicBezTo>
                  <a:cubicBezTo>
                    <a:pt x="47" y="27"/>
                    <a:pt x="47" y="27"/>
                    <a:pt x="47" y="27"/>
                  </a:cubicBezTo>
                  <a:lnTo>
                    <a:pt x="27"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4" name="Freeform 24"/>
            <p:cNvSpPr>
              <a:spLocks noEditPoints="1"/>
            </p:cNvSpPr>
            <p:nvPr/>
          </p:nvSpPr>
          <p:spPr bwMode="auto">
            <a:xfrm>
              <a:off x="1088" y="3524"/>
              <a:ext cx="171" cy="303"/>
            </a:xfrm>
            <a:custGeom>
              <a:avLst/>
              <a:gdLst>
                <a:gd name="T0" fmla="*/ 72 w 72"/>
                <a:gd name="T1" fmla="*/ 2 h 128"/>
                <a:gd name="T2" fmla="*/ 69 w 72"/>
                <a:gd name="T3" fmla="*/ 0 h 128"/>
                <a:gd name="T4" fmla="*/ 44 w 72"/>
                <a:gd name="T5" fmla="*/ 0 h 128"/>
                <a:gd name="T6" fmla="*/ 42 w 72"/>
                <a:gd name="T7" fmla="*/ 1 h 128"/>
                <a:gd name="T8" fmla="*/ 0 w 72"/>
                <a:gd name="T9" fmla="*/ 75 h 128"/>
                <a:gd name="T10" fmla="*/ 0 w 72"/>
                <a:gd name="T11" fmla="*/ 76 h 128"/>
                <a:gd name="T12" fmla="*/ 0 w 72"/>
                <a:gd name="T13" fmla="*/ 77 h 128"/>
                <a:gd name="T14" fmla="*/ 28 w 72"/>
                <a:gd name="T15" fmla="*/ 127 h 128"/>
                <a:gd name="T16" fmla="*/ 28 w 72"/>
                <a:gd name="T17" fmla="*/ 127 h 128"/>
                <a:gd name="T18" fmla="*/ 29 w 72"/>
                <a:gd name="T19" fmla="*/ 128 h 128"/>
                <a:gd name="T20" fmla="*/ 55 w 72"/>
                <a:gd name="T21" fmla="*/ 128 h 128"/>
                <a:gd name="T22" fmla="*/ 57 w 72"/>
                <a:gd name="T23" fmla="*/ 126 h 128"/>
                <a:gd name="T24" fmla="*/ 57 w 72"/>
                <a:gd name="T25" fmla="*/ 125 h 128"/>
                <a:gd name="T26" fmla="*/ 56 w 72"/>
                <a:gd name="T27" fmla="*/ 124 h 128"/>
                <a:gd name="T28" fmla="*/ 57 w 72"/>
                <a:gd name="T29" fmla="*/ 124 h 128"/>
                <a:gd name="T30" fmla="*/ 30 w 72"/>
                <a:gd name="T31" fmla="*/ 76 h 128"/>
                <a:gd name="T32" fmla="*/ 71 w 72"/>
                <a:gd name="T33" fmla="*/ 3 h 128"/>
                <a:gd name="T34" fmla="*/ 72 w 72"/>
                <a:gd name="T35" fmla="*/ 2 h 128"/>
                <a:gd name="T36" fmla="*/ 25 w 72"/>
                <a:gd name="T37" fmla="*/ 75 h 128"/>
                <a:gd name="T38" fmla="*/ 25 w 72"/>
                <a:gd name="T39" fmla="*/ 76 h 128"/>
                <a:gd name="T40" fmla="*/ 26 w 72"/>
                <a:gd name="T41" fmla="*/ 77 h 128"/>
                <a:gd name="T42" fmla="*/ 26 w 72"/>
                <a:gd name="T43" fmla="*/ 78 h 128"/>
                <a:gd name="T44" fmla="*/ 51 w 72"/>
                <a:gd name="T45" fmla="*/ 123 h 128"/>
                <a:gd name="T46" fmla="*/ 31 w 72"/>
                <a:gd name="T47" fmla="*/ 123 h 128"/>
                <a:gd name="T48" fmla="*/ 4 w 72"/>
                <a:gd name="T49" fmla="*/ 76 h 128"/>
                <a:gd name="T50" fmla="*/ 45 w 72"/>
                <a:gd name="T51" fmla="*/ 5 h 128"/>
                <a:gd name="T52" fmla="*/ 66 w 72"/>
                <a:gd name="T53" fmla="*/ 5 h 128"/>
                <a:gd name="T54" fmla="*/ 25 w 72"/>
                <a:gd name="T55" fmla="*/ 7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2" h="128">
                  <a:moveTo>
                    <a:pt x="72" y="2"/>
                  </a:moveTo>
                  <a:cubicBezTo>
                    <a:pt x="72" y="1"/>
                    <a:pt x="71" y="0"/>
                    <a:pt x="69" y="0"/>
                  </a:cubicBezTo>
                  <a:cubicBezTo>
                    <a:pt x="44" y="0"/>
                    <a:pt x="44" y="0"/>
                    <a:pt x="44" y="0"/>
                  </a:cubicBezTo>
                  <a:cubicBezTo>
                    <a:pt x="43" y="0"/>
                    <a:pt x="42" y="0"/>
                    <a:pt x="42" y="1"/>
                  </a:cubicBezTo>
                  <a:cubicBezTo>
                    <a:pt x="0" y="75"/>
                    <a:pt x="0" y="75"/>
                    <a:pt x="0" y="75"/>
                  </a:cubicBezTo>
                  <a:cubicBezTo>
                    <a:pt x="0" y="75"/>
                    <a:pt x="0" y="76"/>
                    <a:pt x="0" y="76"/>
                  </a:cubicBezTo>
                  <a:cubicBezTo>
                    <a:pt x="0" y="76"/>
                    <a:pt x="0" y="77"/>
                    <a:pt x="0" y="77"/>
                  </a:cubicBezTo>
                  <a:cubicBezTo>
                    <a:pt x="28" y="127"/>
                    <a:pt x="28" y="127"/>
                    <a:pt x="28" y="127"/>
                  </a:cubicBezTo>
                  <a:cubicBezTo>
                    <a:pt x="28" y="127"/>
                    <a:pt x="28" y="127"/>
                    <a:pt x="28" y="127"/>
                  </a:cubicBezTo>
                  <a:cubicBezTo>
                    <a:pt x="28" y="128"/>
                    <a:pt x="29" y="128"/>
                    <a:pt x="29" y="128"/>
                  </a:cubicBezTo>
                  <a:cubicBezTo>
                    <a:pt x="55" y="128"/>
                    <a:pt x="55" y="128"/>
                    <a:pt x="55" y="128"/>
                  </a:cubicBezTo>
                  <a:cubicBezTo>
                    <a:pt x="56" y="128"/>
                    <a:pt x="57" y="127"/>
                    <a:pt x="57" y="126"/>
                  </a:cubicBezTo>
                  <a:cubicBezTo>
                    <a:pt x="57" y="125"/>
                    <a:pt x="57" y="125"/>
                    <a:pt x="57" y="125"/>
                  </a:cubicBezTo>
                  <a:cubicBezTo>
                    <a:pt x="56" y="124"/>
                    <a:pt x="56" y="124"/>
                    <a:pt x="56" y="124"/>
                  </a:cubicBezTo>
                  <a:cubicBezTo>
                    <a:pt x="57" y="124"/>
                    <a:pt x="57" y="124"/>
                    <a:pt x="57" y="124"/>
                  </a:cubicBezTo>
                  <a:cubicBezTo>
                    <a:pt x="30" y="76"/>
                    <a:pt x="30" y="76"/>
                    <a:pt x="30" y="76"/>
                  </a:cubicBezTo>
                  <a:cubicBezTo>
                    <a:pt x="71" y="3"/>
                    <a:pt x="71" y="3"/>
                    <a:pt x="71" y="3"/>
                  </a:cubicBezTo>
                  <a:cubicBezTo>
                    <a:pt x="72" y="3"/>
                    <a:pt x="72" y="3"/>
                    <a:pt x="72" y="2"/>
                  </a:cubicBezTo>
                  <a:close/>
                  <a:moveTo>
                    <a:pt x="25" y="75"/>
                  </a:moveTo>
                  <a:cubicBezTo>
                    <a:pt x="25" y="75"/>
                    <a:pt x="25" y="76"/>
                    <a:pt x="25" y="76"/>
                  </a:cubicBezTo>
                  <a:cubicBezTo>
                    <a:pt x="25" y="76"/>
                    <a:pt x="25" y="77"/>
                    <a:pt x="26" y="77"/>
                  </a:cubicBezTo>
                  <a:cubicBezTo>
                    <a:pt x="26" y="78"/>
                    <a:pt x="26" y="78"/>
                    <a:pt x="26" y="78"/>
                  </a:cubicBezTo>
                  <a:cubicBezTo>
                    <a:pt x="51" y="123"/>
                    <a:pt x="51" y="123"/>
                    <a:pt x="51" y="123"/>
                  </a:cubicBezTo>
                  <a:cubicBezTo>
                    <a:pt x="31" y="123"/>
                    <a:pt x="31" y="123"/>
                    <a:pt x="31" y="123"/>
                  </a:cubicBezTo>
                  <a:cubicBezTo>
                    <a:pt x="4" y="76"/>
                    <a:pt x="4" y="76"/>
                    <a:pt x="4" y="76"/>
                  </a:cubicBezTo>
                  <a:cubicBezTo>
                    <a:pt x="45" y="5"/>
                    <a:pt x="45" y="5"/>
                    <a:pt x="45" y="5"/>
                  </a:cubicBezTo>
                  <a:cubicBezTo>
                    <a:pt x="66" y="5"/>
                    <a:pt x="66" y="5"/>
                    <a:pt x="66" y="5"/>
                  </a:cubicBezTo>
                  <a:lnTo>
                    <a:pt x="25" y="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5" name="Freeform 25"/>
            <p:cNvSpPr>
              <a:spLocks noEditPoints="1"/>
            </p:cNvSpPr>
            <p:nvPr/>
          </p:nvSpPr>
          <p:spPr bwMode="auto">
            <a:xfrm>
              <a:off x="362" y="3621"/>
              <a:ext cx="71" cy="206"/>
            </a:xfrm>
            <a:custGeom>
              <a:avLst/>
              <a:gdLst>
                <a:gd name="T0" fmla="*/ 28 w 30"/>
                <a:gd name="T1" fmla="*/ 0 h 87"/>
                <a:gd name="T2" fmla="*/ 3 w 30"/>
                <a:gd name="T3" fmla="*/ 0 h 87"/>
                <a:gd name="T4" fmla="*/ 0 w 30"/>
                <a:gd name="T5" fmla="*/ 2 h 87"/>
                <a:gd name="T6" fmla="*/ 0 w 30"/>
                <a:gd name="T7" fmla="*/ 85 h 87"/>
                <a:gd name="T8" fmla="*/ 3 w 30"/>
                <a:gd name="T9" fmla="*/ 87 h 87"/>
                <a:gd name="T10" fmla="*/ 28 w 30"/>
                <a:gd name="T11" fmla="*/ 87 h 87"/>
                <a:gd name="T12" fmla="*/ 30 w 30"/>
                <a:gd name="T13" fmla="*/ 85 h 87"/>
                <a:gd name="T14" fmla="*/ 30 w 30"/>
                <a:gd name="T15" fmla="*/ 2 h 87"/>
                <a:gd name="T16" fmla="*/ 28 w 30"/>
                <a:gd name="T17" fmla="*/ 0 h 87"/>
                <a:gd name="T18" fmla="*/ 26 w 30"/>
                <a:gd name="T19" fmla="*/ 82 h 87"/>
                <a:gd name="T20" fmla="*/ 5 w 30"/>
                <a:gd name="T21" fmla="*/ 82 h 87"/>
                <a:gd name="T22" fmla="*/ 5 w 30"/>
                <a:gd name="T23" fmla="*/ 5 h 87"/>
                <a:gd name="T24" fmla="*/ 26 w 30"/>
                <a:gd name="T25" fmla="*/ 5 h 87"/>
                <a:gd name="T26" fmla="*/ 26 w 30"/>
                <a:gd name="T27" fmla="*/ 8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 h="87">
                  <a:moveTo>
                    <a:pt x="28" y="0"/>
                  </a:moveTo>
                  <a:cubicBezTo>
                    <a:pt x="3" y="0"/>
                    <a:pt x="3" y="0"/>
                    <a:pt x="3" y="0"/>
                  </a:cubicBezTo>
                  <a:cubicBezTo>
                    <a:pt x="1" y="0"/>
                    <a:pt x="0" y="1"/>
                    <a:pt x="0" y="2"/>
                  </a:cubicBezTo>
                  <a:cubicBezTo>
                    <a:pt x="0" y="85"/>
                    <a:pt x="0" y="85"/>
                    <a:pt x="0" y="85"/>
                  </a:cubicBezTo>
                  <a:cubicBezTo>
                    <a:pt x="0" y="86"/>
                    <a:pt x="1" y="87"/>
                    <a:pt x="3" y="87"/>
                  </a:cubicBezTo>
                  <a:cubicBezTo>
                    <a:pt x="28" y="87"/>
                    <a:pt x="28" y="87"/>
                    <a:pt x="28" y="87"/>
                  </a:cubicBezTo>
                  <a:cubicBezTo>
                    <a:pt x="29" y="87"/>
                    <a:pt x="30" y="86"/>
                    <a:pt x="30" y="85"/>
                  </a:cubicBezTo>
                  <a:cubicBezTo>
                    <a:pt x="30" y="2"/>
                    <a:pt x="30" y="2"/>
                    <a:pt x="30" y="2"/>
                  </a:cubicBezTo>
                  <a:cubicBezTo>
                    <a:pt x="30" y="1"/>
                    <a:pt x="29" y="0"/>
                    <a:pt x="28" y="0"/>
                  </a:cubicBezTo>
                  <a:close/>
                  <a:moveTo>
                    <a:pt x="26" y="82"/>
                  </a:moveTo>
                  <a:cubicBezTo>
                    <a:pt x="5" y="82"/>
                    <a:pt x="5" y="82"/>
                    <a:pt x="5" y="82"/>
                  </a:cubicBezTo>
                  <a:cubicBezTo>
                    <a:pt x="5" y="5"/>
                    <a:pt x="5" y="5"/>
                    <a:pt x="5" y="5"/>
                  </a:cubicBezTo>
                  <a:cubicBezTo>
                    <a:pt x="26" y="5"/>
                    <a:pt x="26" y="5"/>
                    <a:pt x="26" y="5"/>
                  </a:cubicBezTo>
                  <a:lnTo>
                    <a:pt x="26" y="8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6" name="Freeform 26"/>
            <p:cNvSpPr>
              <a:spLocks noEditPoints="1"/>
            </p:cNvSpPr>
            <p:nvPr/>
          </p:nvSpPr>
          <p:spPr bwMode="auto">
            <a:xfrm>
              <a:off x="358" y="3524"/>
              <a:ext cx="82" cy="82"/>
            </a:xfrm>
            <a:custGeom>
              <a:avLst/>
              <a:gdLst>
                <a:gd name="T0" fmla="*/ 17 w 35"/>
                <a:gd name="T1" fmla="*/ 0 h 35"/>
                <a:gd name="T2" fmla="*/ 0 w 35"/>
                <a:gd name="T3" fmla="*/ 17 h 35"/>
                <a:gd name="T4" fmla="*/ 17 w 35"/>
                <a:gd name="T5" fmla="*/ 35 h 35"/>
                <a:gd name="T6" fmla="*/ 35 w 35"/>
                <a:gd name="T7" fmla="*/ 17 h 35"/>
                <a:gd name="T8" fmla="*/ 17 w 35"/>
                <a:gd name="T9" fmla="*/ 0 h 35"/>
                <a:gd name="T10" fmla="*/ 17 w 35"/>
                <a:gd name="T11" fmla="*/ 30 h 35"/>
                <a:gd name="T12" fmla="*/ 5 w 35"/>
                <a:gd name="T13" fmla="*/ 17 h 35"/>
                <a:gd name="T14" fmla="*/ 17 w 35"/>
                <a:gd name="T15" fmla="*/ 5 h 35"/>
                <a:gd name="T16" fmla="*/ 30 w 35"/>
                <a:gd name="T17" fmla="*/ 17 h 35"/>
                <a:gd name="T18" fmla="*/ 17 w 35"/>
                <a:gd name="T1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0"/>
                  </a:moveTo>
                  <a:cubicBezTo>
                    <a:pt x="8" y="0"/>
                    <a:pt x="0" y="8"/>
                    <a:pt x="0" y="17"/>
                  </a:cubicBezTo>
                  <a:cubicBezTo>
                    <a:pt x="0" y="27"/>
                    <a:pt x="8" y="35"/>
                    <a:pt x="17" y="35"/>
                  </a:cubicBezTo>
                  <a:cubicBezTo>
                    <a:pt x="27" y="35"/>
                    <a:pt x="35" y="27"/>
                    <a:pt x="35" y="17"/>
                  </a:cubicBezTo>
                  <a:cubicBezTo>
                    <a:pt x="35" y="8"/>
                    <a:pt x="27" y="0"/>
                    <a:pt x="17" y="0"/>
                  </a:cubicBezTo>
                  <a:close/>
                  <a:moveTo>
                    <a:pt x="17" y="30"/>
                  </a:moveTo>
                  <a:cubicBezTo>
                    <a:pt x="10" y="30"/>
                    <a:pt x="5" y="25"/>
                    <a:pt x="5" y="17"/>
                  </a:cubicBezTo>
                  <a:cubicBezTo>
                    <a:pt x="5" y="10"/>
                    <a:pt x="10" y="5"/>
                    <a:pt x="17" y="5"/>
                  </a:cubicBezTo>
                  <a:cubicBezTo>
                    <a:pt x="24" y="5"/>
                    <a:pt x="30" y="10"/>
                    <a:pt x="30" y="17"/>
                  </a:cubicBezTo>
                  <a:cubicBezTo>
                    <a:pt x="30" y="25"/>
                    <a:pt x="24" y="30"/>
                    <a:pt x="17"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7" name="Freeform 27"/>
            <p:cNvSpPr>
              <a:spLocks noEditPoints="1"/>
            </p:cNvSpPr>
            <p:nvPr/>
          </p:nvSpPr>
          <p:spPr bwMode="auto">
            <a:xfrm>
              <a:off x="462" y="3616"/>
              <a:ext cx="198" cy="211"/>
            </a:xfrm>
            <a:custGeom>
              <a:avLst/>
              <a:gdLst>
                <a:gd name="T0" fmla="*/ 82 w 84"/>
                <a:gd name="T1" fmla="*/ 19 h 89"/>
                <a:gd name="T2" fmla="*/ 75 w 84"/>
                <a:gd name="T3" fmla="*/ 8 h 89"/>
                <a:gd name="T4" fmla="*/ 52 w 84"/>
                <a:gd name="T5" fmla="*/ 0 h 89"/>
                <a:gd name="T6" fmla="*/ 32 w 84"/>
                <a:gd name="T7" fmla="*/ 7 h 89"/>
                <a:gd name="T8" fmla="*/ 29 w 84"/>
                <a:gd name="T9" fmla="*/ 9 h 89"/>
                <a:gd name="T10" fmla="*/ 29 w 84"/>
                <a:gd name="T11" fmla="*/ 5 h 89"/>
                <a:gd name="T12" fmla="*/ 27 w 84"/>
                <a:gd name="T13" fmla="*/ 2 h 89"/>
                <a:gd name="T14" fmla="*/ 3 w 84"/>
                <a:gd name="T15" fmla="*/ 2 h 89"/>
                <a:gd name="T16" fmla="*/ 0 w 84"/>
                <a:gd name="T17" fmla="*/ 4 h 89"/>
                <a:gd name="T18" fmla="*/ 0 w 84"/>
                <a:gd name="T19" fmla="*/ 87 h 89"/>
                <a:gd name="T20" fmla="*/ 3 w 84"/>
                <a:gd name="T21" fmla="*/ 89 h 89"/>
                <a:gd name="T22" fmla="*/ 27 w 84"/>
                <a:gd name="T23" fmla="*/ 89 h 89"/>
                <a:gd name="T24" fmla="*/ 29 w 84"/>
                <a:gd name="T25" fmla="*/ 87 h 89"/>
                <a:gd name="T26" fmla="*/ 29 w 84"/>
                <a:gd name="T27" fmla="*/ 44 h 89"/>
                <a:gd name="T28" fmla="*/ 33 w 84"/>
                <a:gd name="T29" fmla="*/ 31 h 89"/>
                <a:gd name="T30" fmla="*/ 42 w 84"/>
                <a:gd name="T31" fmla="*/ 27 h 89"/>
                <a:gd name="T32" fmla="*/ 54 w 84"/>
                <a:gd name="T33" fmla="*/ 44 h 89"/>
                <a:gd name="T34" fmla="*/ 54 w 84"/>
                <a:gd name="T35" fmla="*/ 87 h 89"/>
                <a:gd name="T36" fmla="*/ 56 w 84"/>
                <a:gd name="T37" fmla="*/ 89 h 89"/>
                <a:gd name="T38" fmla="*/ 82 w 84"/>
                <a:gd name="T39" fmla="*/ 89 h 89"/>
                <a:gd name="T40" fmla="*/ 84 w 84"/>
                <a:gd name="T41" fmla="*/ 87 h 89"/>
                <a:gd name="T42" fmla="*/ 84 w 84"/>
                <a:gd name="T43" fmla="*/ 35 h 89"/>
                <a:gd name="T44" fmla="*/ 82 w 84"/>
                <a:gd name="T45" fmla="*/ 19 h 89"/>
                <a:gd name="T46" fmla="*/ 79 w 84"/>
                <a:gd name="T47" fmla="*/ 84 h 89"/>
                <a:gd name="T48" fmla="*/ 59 w 84"/>
                <a:gd name="T49" fmla="*/ 84 h 89"/>
                <a:gd name="T50" fmla="*/ 59 w 84"/>
                <a:gd name="T51" fmla="*/ 44 h 89"/>
                <a:gd name="T52" fmla="*/ 55 w 84"/>
                <a:gd name="T53" fmla="*/ 29 h 89"/>
                <a:gd name="T54" fmla="*/ 42 w 84"/>
                <a:gd name="T55" fmla="*/ 23 h 89"/>
                <a:gd name="T56" fmla="*/ 29 w 84"/>
                <a:gd name="T57" fmla="*/ 29 h 89"/>
                <a:gd name="T58" fmla="*/ 25 w 84"/>
                <a:gd name="T59" fmla="*/ 44 h 89"/>
                <a:gd name="T60" fmla="*/ 25 w 84"/>
                <a:gd name="T61" fmla="*/ 84 h 89"/>
                <a:gd name="T62" fmla="*/ 5 w 84"/>
                <a:gd name="T63" fmla="*/ 84 h 89"/>
                <a:gd name="T64" fmla="*/ 5 w 84"/>
                <a:gd name="T65" fmla="*/ 7 h 89"/>
                <a:gd name="T66" fmla="*/ 25 w 84"/>
                <a:gd name="T67" fmla="*/ 7 h 89"/>
                <a:gd name="T68" fmla="*/ 25 w 84"/>
                <a:gd name="T69" fmla="*/ 16 h 89"/>
                <a:gd name="T70" fmla="*/ 27 w 84"/>
                <a:gd name="T71" fmla="*/ 18 h 89"/>
                <a:gd name="T72" fmla="*/ 29 w 84"/>
                <a:gd name="T73" fmla="*/ 17 h 89"/>
                <a:gd name="T74" fmla="*/ 52 w 84"/>
                <a:gd name="T75" fmla="*/ 4 h 89"/>
                <a:gd name="T76" fmla="*/ 72 w 84"/>
                <a:gd name="T77" fmla="*/ 12 h 89"/>
                <a:gd name="T78" fmla="*/ 79 w 84"/>
                <a:gd name="T79" fmla="*/ 35 h 89"/>
                <a:gd name="T80" fmla="*/ 79 w 84"/>
                <a:gd name="T81" fmla="*/ 84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4" h="89">
                  <a:moveTo>
                    <a:pt x="82" y="19"/>
                  </a:moveTo>
                  <a:cubicBezTo>
                    <a:pt x="80" y="15"/>
                    <a:pt x="78" y="11"/>
                    <a:pt x="75" y="8"/>
                  </a:cubicBezTo>
                  <a:cubicBezTo>
                    <a:pt x="69" y="3"/>
                    <a:pt x="61" y="0"/>
                    <a:pt x="52" y="0"/>
                  </a:cubicBezTo>
                  <a:cubicBezTo>
                    <a:pt x="44" y="0"/>
                    <a:pt x="37" y="2"/>
                    <a:pt x="32" y="7"/>
                  </a:cubicBezTo>
                  <a:cubicBezTo>
                    <a:pt x="29" y="9"/>
                    <a:pt x="29" y="9"/>
                    <a:pt x="29" y="9"/>
                  </a:cubicBezTo>
                  <a:cubicBezTo>
                    <a:pt x="29" y="5"/>
                    <a:pt x="29" y="5"/>
                    <a:pt x="29" y="5"/>
                  </a:cubicBezTo>
                  <a:cubicBezTo>
                    <a:pt x="29" y="3"/>
                    <a:pt x="28" y="2"/>
                    <a:pt x="27" y="2"/>
                  </a:cubicBezTo>
                  <a:cubicBezTo>
                    <a:pt x="3" y="2"/>
                    <a:pt x="3" y="2"/>
                    <a:pt x="3" y="2"/>
                  </a:cubicBezTo>
                  <a:cubicBezTo>
                    <a:pt x="1" y="2"/>
                    <a:pt x="0" y="3"/>
                    <a:pt x="0" y="4"/>
                  </a:cubicBezTo>
                  <a:cubicBezTo>
                    <a:pt x="0" y="87"/>
                    <a:pt x="0" y="87"/>
                    <a:pt x="0" y="87"/>
                  </a:cubicBezTo>
                  <a:cubicBezTo>
                    <a:pt x="0" y="88"/>
                    <a:pt x="1" y="89"/>
                    <a:pt x="3" y="89"/>
                  </a:cubicBezTo>
                  <a:cubicBezTo>
                    <a:pt x="27" y="89"/>
                    <a:pt x="27" y="89"/>
                    <a:pt x="27" y="89"/>
                  </a:cubicBezTo>
                  <a:cubicBezTo>
                    <a:pt x="28" y="89"/>
                    <a:pt x="29" y="88"/>
                    <a:pt x="29" y="87"/>
                  </a:cubicBezTo>
                  <a:cubicBezTo>
                    <a:pt x="29" y="44"/>
                    <a:pt x="29" y="44"/>
                    <a:pt x="29" y="44"/>
                  </a:cubicBezTo>
                  <a:cubicBezTo>
                    <a:pt x="29" y="38"/>
                    <a:pt x="30" y="34"/>
                    <a:pt x="33" y="31"/>
                  </a:cubicBezTo>
                  <a:cubicBezTo>
                    <a:pt x="35" y="29"/>
                    <a:pt x="38" y="27"/>
                    <a:pt x="42" y="27"/>
                  </a:cubicBezTo>
                  <a:cubicBezTo>
                    <a:pt x="45" y="27"/>
                    <a:pt x="54" y="27"/>
                    <a:pt x="54" y="44"/>
                  </a:cubicBezTo>
                  <a:cubicBezTo>
                    <a:pt x="54" y="87"/>
                    <a:pt x="54" y="87"/>
                    <a:pt x="54" y="87"/>
                  </a:cubicBezTo>
                  <a:cubicBezTo>
                    <a:pt x="54" y="88"/>
                    <a:pt x="55" y="89"/>
                    <a:pt x="56" y="89"/>
                  </a:cubicBezTo>
                  <a:cubicBezTo>
                    <a:pt x="82" y="89"/>
                    <a:pt x="82" y="89"/>
                    <a:pt x="82" y="89"/>
                  </a:cubicBezTo>
                  <a:cubicBezTo>
                    <a:pt x="83" y="89"/>
                    <a:pt x="84" y="88"/>
                    <a:pt x="84" y="87"/>
                  </a:cubicBezTo>
                  <a:cubicBezTo>
                    <a:pt x="84" y="35"/>
                    <a:pt x="84" y="35"/>
                    <a:pt x="84" y="35"/>
                  </a:cubicBezTo>
                  <a:cubicBezTo>
                    <a:pt x="84" y="29"/>
                    <a:pt x="83" y="24"/>
                    <a:pt x="82" y="19"/>
                  </a:cubicBezTo>
                  <a:close/>
                  <a:moveTo>
                    <a:pt x="79" y="84"/>
                  </a:moveTo>
                  <a:cubicBezTo>
                    <a:pt x="59" y="84"/>
                    <a:pt x="59" y="84"/>
                    <a:pt x="59" y="84"/>
                  </a:cubicBezTo>
                  <a:cubicBezTo>
                    <a:pt x="59" y="44"/>
                    <a:pt x="59" y="44"/>
                    <a:pt x="59" y="44"/>
                  </a:cubicBezTo>
                  <a:cubicBezTo>
                    <a:pt x="59" y="37"/>
                    <a:pt x="57" y="32"/>
                    <a:pt x="55" y="29"/>
                  </a:cubicBezTo>
                  <a:cubicBezTo>
                    <a:pt x="52" y="25"/>
                    <a:pt x="48" y="23"/>
                    <a:pt x="42" y="23"/>
                  </a:cubicBezTo>
                  <a:cubicBezTo>
                    <a:pt x="37" y="23"/>
                    <a:pt x="32" y="25"/>
                    <a:pt x="29" y="29"/>
                  </a:cubicBezTo>
                  <a:cubicBezTo>
                    <a:pt x="26" y="32"/>
                    <a:pt x="25" y="37"/>
                    <a:pt x="25" y="44"/>
                  </a:cubicBezTo>
                  <a:cubicBezTo>
                    <a:pt x="25" y="84"/>
                    <a:pt x="25" y="84"/>
                    <a:pt x="25" y="84"/>
                  </a:cubicBezTo>
                  <a:cubicBezTo>
                    <a:pt x="5" y="84"/>
                    <a:pt x="5" y="84"/>
                    <a:pt x="5" y="84"/>
                  </a:cubicBezTo>
                  <a:cubicBezTo>
                    <a:pt x="5" y="7"/>
                    <a:pt x="5" y="7"/>
                    <a:pt x="5" y="7"/>
                  </a:cubicBezTo>
                  <a:cubicBezTo>
                    <a:pt x="25" y="7"/>
                    <a:pt x="25" y="7"/>
                    <a:pt x="25" y="7"/>
                  </a:cubicBezTo>
                  <a:cubicBezTo>
                    <a:pt x="25" y="16"/>
                    <a:pt x="25" y="16"/>
                    <a:pt x="25" y="16"/>
                  </a:cubicBezTo>
                  <a:cubicBezTo>
                    <a:pt x="25" y="17"/>
                    <a:pt x="26" y="18"/>
                    <a:pt x="27" y="18"/>
                  </a:cubicBezTo>
                  <a:cubicBezTo>
                    <a:pt x="28" y="18"/>
                    <a:pt x="29" y="17"/>
                    <a:pt x="29" y="17"/>
                  </a:cubicBezTo>
                  <a:cubicBezTo>
                    <a:pt x="29" y="16"/>
                    <a:pt x="36" y="4"/>
                    <a:pt x="52" y="4"/>
                  </a:cubicBezTo>
                  <a:cubicBezTo>
                    <a:pt x="60" y="4"/>
                    <a:pt x="67" y="7"/>
                    <a:pt x="72" y="12"/>
                  </a:cubicBezTo>
                  <a:cubicBezTo>
                    <a:pt x="77" y="17"/>
                    <a:pt x="79" y="25"/>
                    <a:pt x="79" y="35"/>
                  </a:cubicBezTo>
                  <a:lnTo>
                    <a:pt x="79" y="8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8" name="Freeform 28"/>
            <p:cNvSpPr/>
            <p:nvPr/>
          </p:nvSpPr>
          <p:spPr bwMode="auto">
            <a:xfrm>
              <a:off x="7240" y="2922"/>
              <a:ext cx="80" cy="83"/>
            </a:xfrm>
            <a:custGeom>
              <a:avLst/>
              <a:gdLst>
                <a:gd name="T0" fmla="*/ 32 w 34"/>
                <a:gd name="T1" fmla="*/ 15 h 35"/>
                <a:gd name="T2" fmla="*/ 19 w 34"/>
                <a:gd name="T3" fmla="*/ 15 h 35"/>
                <a:gd name="T4" fmla="*/ 19 w 34"/>
                <a:gd name="T5" fmla="*/ 3 h 35"/>
                <a:gd name="T6" fmla="*/ 17 w 34"/>
                <a:gd name="T7" fmla="*/ 0 h 35"/>
                <a:gd name="T8" fmla="*/ 15 w 34"/>
                <a:gd name="T9" fmla="*/ 3 h 35"/>
                <a:gd name="T10" fmla="*/ 15 w 34"/>
                <a:gd name="T11" fmla="*/ 15 h 35"/>
                <a:gd name="T12" fmla="*/ 2 w 34"/>
                <a:gd name="T13" fmla="*/ 15 h 35"/>
                <a:gd name="T14" fmla="*/ 0 w 34"/>
                <a:gd name="T15" fmla="*/ 18 h 35"/>
                <a:gd name="T16" fmla="*/ 2 w 34"/>
                <a:gd name="T17" fmla="*/ 20 h 35"/>
                <a:gd name="T18" fmla="*/ 15 w 34"/>
                <a:gd name="T19" fmla="*/ 20 h 35"/>
                <a:gd name="T20" fmla="*/ 15 w 34"/>
                <a:gd name="T21" fmla="*/ 32 h 35"/>
                <a:gd name="T22" fmla="*/ 17 w 34"/>
                <a:gd name="T23" fmla="*/ 35 h 35"/>
                <a:gd name="T24" fmla="*/ 19 w 34"/>
                <a:gd name="T25" fmla="*/ 32 h 35"/>
                <a:gd name="T26" fmla="*/ 19 w 34"/>
                <a:gd name="T27" fmla="*/ 20 h 35"/>
                <a:gd name="T28" fmla="*/ 32 w 34"/>
                <a:gd name="T29" fmla="*/ 20 h 35"/>
                <a:gd name="T30" fmla="*/ 34 w 34"/>
                <a:gd name="T31" fmla="*/ 18 h 35"/>
                <a:gd name="T32" fmla="*/ 32 w 34"/>
                <a:gd name="T33" fmla="*/ 1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5">
                  <a:moveTo>
                    <a:pt x="32" y="15"/>
                  </a:moveTo>
                  <a:cubicBezTo>
                    <a:pt x="19" y="15"/>
                    <a:pt x="19" y="15"/>
                    <a:pt x="19" y="15"/>
                  </a:cubicBezTo>
                  <a:cubicBezTo>
                    <a:pt x="19" y="3"/>
                    <a:pt x="19" y="3"/>
                    <a:pt x="19" y="3"/>
                  </a:cubicBezTo>
                  <a:cubicBezTo>
                    <a:pt x="19" y="1"/>
                    <a:pt x="18" y="0"/>
                    <a:pt x="17" y="0"/>
                  </a:cubicBezTo>
                  <a:cubicBezTo>
                    <a:pt x="16" y="0"/>
                    <a:pt x="15" y="1"/>
                    <a:pt x="15" y="3"/>
                  </a:cubicBezTo>
                  <a:cubicBezTo>
                    <a:pt x="15" y="15"/>
                    <a:pt x="15" y="15"/>
                    <a:pt x="15" y="15"/>
                  </a:cubicBezTo>
                  <a:cubicBezTo>
                    <a:pt x="2" y="15"/>
                    <a:pt x="2" y="15"/>
                    <a:pt x="2" y="15"/>
                  </a:cubicBezTo>
                  <a:cubicBezTo>
                    <a:pt x="1" y="15"/>
                    <a:pt x="0" y="16"/>
                    <a:pt x="0" y="18"/>
                  </a:cubicBezTo>
                  <a:cubicBezTo>
                    <a:pt x="0" y="19"/>
                    <a:pt x="1" y="20"/>
                    <a:pt x="2" y="20"/>
                  </a:cubicBezTo>
                  <a:cubicBezTo>
                    <a:pt x="15" y="20"/>
                    <a:pt x="15" y="20"/>
                    <a:pt x="15" y="20"/>
                  </a:cubicBezTo>
                  <a:cubicBezTo>
                    <a:pt x="15" y="32"/>
                    <a:pt x="15" y="32"/>
                    <a:pt x="15" y="32"/>
                  </a:cubicBezTo>
                  <a:cubicBezTo>
                    <a:pt x="15" y="34"/>
                    <a:pt x="16" y="35"/>
                    <a:pt x="17" y="35"/>
                  </a:cubicBezTo>
                  <a:cubicBezTo>
                    <a:pt x="18" y="35"/>
                    <a:pt x="19" y="34"/>
                    <a:pt x="19" y="32"/>
                  </a:cubicBezTo>
                  <a:cubicBezTo>
                    <a:pt x="19" y="20"/>
                    <a:pt x="19" y="20"/>
                    <a:pt x="19" y="20"/>
                  </a:cubicBezTo>
                  <a:cubicBezTo>
                    <a:pt x="32" y="20"/>
                    <a:pt x="32" y="20"/>
                    <a:pt x="32" y="20"/>
                  </a:cubicBezTo>
                  <a:cubicBezTo>
                    <a:pt x="33" y="20"/>
                    <a:pt x="34" y="19"/>
                    <a:pt x="34" y="18"/>
                  </a:cubicBezTo>
                  <a:cubicBezTo>
                    <a:pt x="34" y="16"/>
                    <a:pt x="33" y="15"/>
                    <a:pt x="32"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9" name="Freeform 29"/>
            <p:cNvSpPr>
              <a:spLocks noEditPoints="1"/>
            </p:cNvSpPr>
            <p:nvPr/>
          </p:nvSpPr>
          <p:spPr bwMode="auto">
            <a:xfrm>
              <a:off x="7017" y="2922"/>
              <a:ext cx="197" cy="294"/>
            </a:xfrm>
            <a:custGeom>
              <a:avLst/>
              <a:gdLst>
                <a:gd name="T0" fmla="*/ 81 w 83"/>
                <a:gd name="T1" fmla="*/ 0 h 124"/>
                <a:gd name="T2" fmla="*/ 46 w 83"/>
                <a:gd name="T3" fmla="*/ 0 h 124"/>
                <a:gd name="T4" fmla="*/ 15 w 83"/>
                <a:gd name="T5" fmla="*/ 28 h 124"/>
                <a:gd name="T6" fmla="*/ 46 w 83"/>
                <a:gd name="T7" fmla="*/ 56 h 124"/>
                <a:gd name="T8" fmla="*/ 50 w 83"/>
                <a:gd name="T9" fmla="*/ 56 h 124"/>
                <a:gd name="T10" fmla="*/ 52 w 83"/>
                <a:gd name="T11" fmla="*/ 55 h 124"/>
                <a:gd name="T12" fmla="*/ 52 w 83"/>
                <a:gd name="T13" fmla="*/ 58 h 124"/>
                <a:gd name="T14" fmla="*/ 51 w 83"/>
                <a:gd name="T15" fmla="*/ 63 h 124"/>
                <a:gd name="T16" fmla="*/ 51 w 83"/>
                <a:gd name="T17" fmla="*/ 67 h 124"/>
                <a:gd name="T18" fmla="*/ 52 w 83"/>
                <a:gd name="T19" fmla="*/ 69 h 124"/>
                <a:gd name="T20" fmla="*/ 50 w 83"/>
                <a:gd name="T21" fmla="*/ 69 h 124"/>
                <a:gd name="T22" fmla="*/ 38 w 83"/>
                <a:gd name="T23" fmla="*/ 68 h 124"/>
                <a:gd name="T24" fmla="*/ 0 w 83"/>
                <a:gd name="T25" fmla="*/ 96 h 124"/>
                <a:gd name="T26" fmla="*/ 38 w 83"/>
                <a:gd name="T27" fmla="*/ 124 h 124"/>
                <a:gd name="T28" fmla="*/ 77 w 83"/>
                <a:gd name="T29" fmla="*/ 96 h 124"/>
                <a:gd name="T30" fmla="*/ 61 w 83"/>
                <a:gd name="T31" fmla="*/ 73 h 124"/>
                <a:gd name="T32" fmla="*/ 55 w 83"/>
                <a:gd name="T33" fmla="*/ 63 h 124"/>
                <a:gd name="T34" fmla="*/ 61 w 83"/>
                <a:gd name="T35" fmla="*/ 53 h 124"/>
                <a:gd name="T36" fmla="*/ 78 w 83"/>
                <a:gd name="T37" fmla="*/ 28 h 124"/>
                <a:gd name="T38" fmla="*/ 68 w 83"/>
                <a:gd name="T39" fmla="*/ 8 h 124"/>
                <a:gd name="T40" fmla="*/ 64 w 83"/>
                <a:gd name="T41" fmla="*/ 5 h 124"/>
                <a:gd name="T42" fmla="*/ 81 w 83"/>
                <a:gd name="T43" fmla="*/ 5 h 124"/>
                <a:gd name="T44" fmla="*/ 83 w 83"/>
                <a:gd name="T45" fmla="*/ 3 h 124"/>
                <a:gd name="T46" fmla="*/ 81 w 83"/>
                <a:gd name="T47" fmla="*/ 0 h 124"/>
                <a:gd name="T48" fmla="*/ 63 w 83"/>
                <a:gd name="T49" fmla="*/ 80 h 124"/>
                <a:gd name="T50" fmla="*/ 70 w 83"/>
                <a:gd name="T51" fmla="*/ 88 h 124"/>
                <a:gd name="T52" fmla="*/ 72 w 83"/>
                <a:gd name="T53" fmla="*/ 96 h 124"/>
                <a:gd name="T54" fmla="*/ 70 w 83"/>
                <a:gd name="T55" fmla="*/ 104 h 124"/>
                <a:gd name="T56" fmla="*/ 63 w 83"/>
                <a:gd name="T57" fmla="*/ 111 h 124"/>
                <a:gd name="T58" fmla="*/ 52 w 83"/>
                <a:gd name="T59" fmla="*/ 116 h 124"/>
                <a:gd name="T60" fmla="*/ 38 w 83"/>
                <a:gd name="T61" fmla="*/ 118 h 124"/>
                <a:gd name="T62" fmla="*/ 24 w 83"/>
                <a:gd name="T63" fmla="*/ 116 h 124"/>
                <a:gd name="T64" fmla="*/ 13 w 83"/>
                <a:gd name="T65" fmla="*/ 111 h 124"/>
                <a:gd name="T66" fmla="*/ 7 w 83"/>
                <a:gd name="T67" fmla="*/ 104 h 124"/>
                <a:gd name="T68" fmla="*/ 4 w 83"/>
                <a:gd name="T69" fmla="*/ 96 h 124"/>
                <a:gd name="T70" fmla="*/ 7 w 83"/>
                <a:gd name="T71" fmla="*/ 88 h 124"/>
                <a:gd name="T72" fmla="*/ 13 w 83"/>
                <a:gd name="T73" fmla="*/ 80 h 124"/>
                <a:gd name="T74" fmla="*/ 24 w 83"/>
                <a:gd name="T75" fmla="*/ 75 h 124"/>
                <a:gd name="T76" fmla="*/ 52 w 83"/>
                <a:gd name="T77" fmla="*/ 75 h 124"/>
                <a:gd name="T78" fmla="*/ 63 w 83"/>
                <a:gd name="T79" fmla="*/ 80 h 124"/>
                <a:gd name="T80" fmla="*/ 66 w 83"/>
                <a:gd name="T81" fmla="*/ 12 h 124"/>
                <a:gd name="T82" fmla="*/ 74 w 83"/>
                <a:gd name="T83" fmla="*/ 28 h 124"/>
                <a:gd name="T84" fmla="*/ 66 w 83"/>
                <a:gd name="T85" fmla="*/ 44 h 124"/>
                <a:gd name="T86" fmla="*/ 61 w 83"/>
                <a:gd name="T87" fmla="*/ 48 h 124"/>
                <a:gd name="T88" fmla="*/ 59 w 83"/>
                <a:gd name="T89" fmla="*/ 49 h 124"/>
                <a:gd name="T90" fmla="*/ 57 w 83"/>
                <a:gd name="T91" fmla="*/ 49 h 124"/>
                <a:gd name="T92" fmla="*/ 46 w 83"/>
                <a:gd name="T93" fmla="*/ 51 h 124"/>
                <a:gd name="T94" fmla="*/ 36 w 83"/>
                <a:gd name="T95" fmla="*/ 49 h 124"/>
                <a:gd name="T96" fmla="*/ 27 w 83"/>
                <a:gd name="T97" fmla="*/ 44 h 124"/>
                <a:gd name="T98" fmla="*/ 19 w 83"/>
                <a:gd name="T99" fmla="*/ 28 h 124"/>
                <a:gd name="T100" fmla="*/ 27 w 83"/>
                <a:gd name="T101" fmla="*/ 12 h 124"/>
                <a:gd name="T102" fmla="*/ 36 w 83"/>
                <a:gd name="T103" fmla="*/ 7 h 124"/>
                <a:gd name="T104" fmla="*/ 57 w 83"/>
                <a:gd name="T105" fmla="*/ 7 h 124"/>
                <a:gd name="T106" fmla="*/ 66 w 83"/>
                <a:gd name="T107" fmla="*/ 1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3" h="124">
                  <a:moveTo>
                    <a:pt x="81" y="0"/>
                  </a:moveTo>
                  <a:cubicBezTo>
                    <a:pt x="46" y="0"/>
                    <a:pt x="46" y="0"/>
                    <a:pt x="46" y="0"/>
                  </a:cubicBezTo>
                  <a:cubicBezTo>
                    <a:pt x="29" y="0"/>
                    <a:pt x="15" y="13"/>
                    <a:pt x="15" y="28"/>
                  </a:cubicBezTo>
                  <a:cubicBezTo>
                    <a:pt x="15" y="43"/>
                    <a:pt x="29" y="56"/>
                    <a:pt x="46" y="56"/>
                  </a:cubicBezTo>
                  <a:cubicBezTo>
                    <a:pt x="48" y="56"/>
                    <a:pt x="49" y="56"/>
                    <a:pt x="50" y="56"/>
                  </a:cubicBezTo>
                  <a:cubicBezTo>
                    <a:pt x="52" y="55"/>
                    <a:pt x="52" y="55"/>
                    <a:pt x="52" y="55"/>
                  </a:cubicBezTo>
                  <a:cubicBezTo>
                    <a:pt x="52" y="58"/>
                    <a:pt x="52" y="58"/>
                    <a:pt x="52" y="58"/>
                  </a:cubicBezTo>
                  <a:cubicBezTo>
                    <a:pt x="51" y="59"/>
                    <a:pt x="51" y="61"/>
                    <a:pt x="51" y="63"/>
                  </a:cubicBezTo>
                  <a:cubicBezTo>
                    <a:pt x="51" y="64"/>
                    <a:pt x="51" y="66"/>
                    <a:pt x="51" y="67"/>
                  </a:cubicBezTo>
                  <a:cubicBezTo>
                    <a:pt x="52" y="69"/>
                    <a:pt x="52" y="69"/>
                    <a:pt x="52" y="69"/>
                  </a:cubicBezTo>
                  <a:cubicBezTo>
                    <a:pt x="50" y="69"/>
                    <a:pt x="50" y="69"/>
                    <a:pt x="50" y="69"/>
                  </a:cubicBezTo>
                  <a:cubicBezTo>
                    <a:pt x="46" y="68"/>
                    <a:pt x="42" y="68"/>
                    <a:pt x="38" y="68"/>
                  </a:cubicBezTo>
                  <a:cubicBezTo>
                    <a:pt x="17" y="68"/>
                    <a:pt x="0" y="80"/>
                    <a:pt x="0" y="96"/>
                  </a:cubicBezTo>
                  <a:cubicBezTo>
                    <a:pt x="0" y="111"/>
                    <a:pt x="17" y="124"/>
                    <a:pt x="38" y="124"/>
                  </a:cubicBezTo>
                  <a:cubicBezTo>
                    <a:pt x="60" y="124"/>
                    <a:pt x="77" y="111"/>
                    <a:pt x="77" y="96"/>
                  </a:cubicBezTo>
                  <a:cubicBezTo>
                    <a:pt x="77" y="87"/>
                    <a:pt x="71" y="78"/>
                    <a:pt x="61" y="73"/>
                  </a:cubicBezTo>
                  <a:cubicBezTo>
                    <a:pt x="57" y="71"/>
                    <a:pt x="55" y="67"/>
                    <a:pt x="55" y="63"/>
                  </a:cubicBezTo>
                  <a:cubicBezTo>
                    <a:pt x="55" y="59"/>
                    <a:pt x="58" y="55"/>
                    <a:pt x="61" y="53"/>
                  </a:cubicBezTo>
                  <a:cubicBezTo>
                    <a:pt x="72" y="48"/>
                    <a:pt x="78" y="38"/>
                    <a:pt x="78" y="28"/>
                  </a:cubicBezTo>
                  <a:cubicBezTo>
                    <a:pt x="78" y="20"/>
                    <a:pt x="74" y="13"/>
                    <a:pt x="68" y="8"/>
                  </a:cubicBezTo>
                  <a:cubicBezTo>
                    <a:pt x="64" y="5"/>
                    <a:pt x="64" y="5"/>
                    <a:pt x="64" y="5"/>
                  </a:cubicBezTo>
                  <a:cubicBezTo>
                    <a:pt x="81" y="5"/>
                    <a:pt x="81" y="5"/>
                    <a:pt x="81" y="5"/>
                  </a:cubicBezTo>
                  <a:cubicBezTo>
                    <a:pt x="82" y="5"/>
                    <a:pt x="83" y="4"/>
                    <a:pt x="83" y="3"/>
                  </a:cubicBezTo>
                  <a:cubicBezTo>
                    <a:pt x="83" y="1"/>
                    <a:pt x="82" y="0"/>
                    <a:pt x="81" y="0"/>
                  </a:cubicBezTo>
                  <a:close/>
                  <a:moveTo>
                    <a:pt x="63" y="80"/>
                  </a:moveTo>
                  <a:cubicBezTo>
                    <a:pt x="66" y="82"/>
                    <a:pt x="69" y="85"/>
                    <a:pt x="70" y="88"/>
                  </a:cubicBezTo>
                  <a:cubicBezTo>
                    <a:pt x="72" y="90"/>
                    <a:pt x="72" y="93"/>
                    <a:pt x="72" y="96"/>
                  </a:cubicBezTo>
                  <a:cubicBezTo>
                    <a:pt x="72" y="98"/>
                    <a:pt x="72" y="101"/>
                    <a:pt x="70" y="104"/>
                  </a:cubicBezTo>
                  <a:cubicBezTo>
                    <a:pt x="69" y="106"/>
                    <a:pt x="66" y="109"/>
                    <a:pt x="63" y="111"/>
                  </a:cubicBezTo>
                  <a:cubicBezTo>
                    <a:pt x="60" y="113"/>
                    <a:pt x="56" y="115"/>
                    <a:pt x="52" y="116"/>
                  </a:cubicBezTo>
                  <a:cubicBezTo>
                    <a:pt x="48" y="118"/>
                    <a:pt x="43" y="118"/>
                    <a:pt x="38" y="118"/>
                  </a:cubicBezTo>
                  <a:cubicBezTo>
                    <a:pt x="34" y="118"/>
                    <a:pt x="29" y="118"/>
                    <a:pt x="24" y="116"/>
                  </a:cubicBezTo>
                  <a:cubicBezTo>
                    <a:pt x="20" y="115"/>
                    <a:pt x="17" y="113"/>
                    <a:pt x="13" y="111"/>
                  </a:cubicBezTo>
                  <a:cubicBezTo>
                    <a:pt x="10" y="109"/>
                    <a:pt x="8" y="106"/>
                    <a:pt x="7" y="104"/>
                  </a:cubicBezTo>
                  <a:cubicBezTo>
                    <a:pt x="5" y="101"/>
                    <a:pt x="4" y="98"/>
                    <a:pt x="4" y="96"/>
                  </a:cubicBezTo>
                  <a:cubicBezTo>
                    <a:pt x="4" y="93"/>
                    <a:pt x="5" y="90"/>
                    <a:pt x="7" y="88"/>
                  </a:cubicBezTo>
                  <a:cubicBezTo>
                    <a:pt x="8" y="85"/>
                    <a:pt x="10" y="82"/>
                    <a:pt x="13" y="80"/>
                  </a:cubicBezTo>
                  <a:cubicBezTo>
                    <a:pt x="17" y="78"/>
                    <a:pt x="20" y="76"/>
                    <a:pt x="24" y="75"/>
                  </a:cubicBezTo>
                  <a:cubicBezTo>
                    <a:pt x="33" y="72"/>
                    <a:pt x="44" y="72"/>
                    <a:pt x="52" y="75"/>
                  </a:cubicBezTo>
                  <a:cubicBezTo>
                    <a:pt x="56" y="76"/>
                    <a:pt x="60" y="78"/>
                    <a:pt x="63" y="80"/>
                  </a:cubicBezTo>
                  <a:close/>
                  <a:moveTo>
                    <a:pt x="66" y="12"/>
                  </a:moveTo>
                  <a:cubicBezTo>
                    <a:pt x="71" y="16"/>
                    <a:pt x="74" y="22"/>
                    <a:pt x="74" y="28"/>
                  </a:cubicBezTo>
                  <a:cubicBezTo>
                    <a:pt x="74" y="34"/>
                    <a:pt x="71" y="40"/>
                    <a:pt x="66" y="44"/>
                  </a:cubicBezTo>
                  <a:cubicBezTo>
                    <a:pt x="64" y="46"/>
                    <a:pt x="63" y="47"/>
                    <a:pt x="61" y="48"/>
                  </a:cubicBezTo>
                  <a:cubicBezTo>
                    <a:pt x="60" y="48"/>
                    <a:pt x="60" y="48"/>
                    <a:pt x="59" y="49"/>
                  </a:cubicBezTo>
                  <a:cubicBezTo>
                    <a:pt x="58" y="49"/>
                    <a:pt x="58" y="49"/>
                    <a:pt x="57" y="49"/>
                  </a:cubicBezTo>
                  <a:cubicBezTo>
                    <a:pt x="54" y="51"/>
                    <a:pt x="50" y="51"/>
                    <a:pt x="46" y="51"/>
                  </a:cubicBezTo>
                  <a:cubicBezTo>
                    <a:pt x="43" y="51"/>
                    <a:pt x="39" y="51"/>
                    <a:pt x="36" y="49"/>
                  </a:cubicBezTo>
                  <a:cubicBezTo>
                    <a:pt x="32" y="48"/>
                    <a:pt x="29" y="46"/>
                    <a:pt x="27" y="44"/>
                  </a:cubicBezTo>
                  <a:cubicBezTo>
                    <a:pt x="22" y="40"/>
                    <a:pt x="19" y="34"/>
                    <a:pt x="19" y="28"/>
                  </a:cubicBezTo>
                  <a:cubicBezTo>
                    <a:pt x="19" y="22"/>
                    <a:pt x="22" y="16"/>
                    <a:pt x="27" y="12"/>
                  </a:cubicBezTo>
                  <a:cubicBezTo>
                    <a:pt x="29" y="10"/>
                    <a:pt x="32" y="8"/>
                    <a:pt x="36" y="7"/>
                  </a:cubicBezTo>
                  <a:cubicBezTo>
                    <a:pt x="42" y="4"/>
                    <a:pt x="50" y="4"/>
                    <a:pt x="57" y="7"/>
                  </a:cubicBezTo>
                  <a:cubicBezTo>
                    <a:pt x="61" y="8"/>
                    <a:pt x="63" y="10"/>
                    <a:pt x="6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0" name="Freeform 30"/>
            <p:cNvSpPr>
              <a:spLocks noEditPoints="1"/>
            </p:cNvSpPr>
            <p:nvPr/>
          </p:nvSpPr>
          <p:spPr bwMode="auto">
            <a:xfrm>
              <a:off x="6445" y="2918"/>
              <a:ext cx="236" cy="305"/>
            </a:xfrm>
            <a:custGeom>
              <a:avLst/>
              <a:gdLst>
                <a:gd name="T0" fmla="*/ 100 w 100"/>
                <a:gd name="T1" fmla="*/ 43 h 129"/>
                <a:gd name="T2" fmla="*/ 87 w 100"/>
                <a:gd name="T3" fmla="*/ 13 h 129"/>
                <a:gd name="T4" fmla="*/ 30 w 100"/>
                <a:gd name="T5" fmla="*/ 4 h 129"/>
                <a:gd name="T6" fmla="*/ 0 w 100"/>
                <a:gd name="T7" fmla="*/ 47 h 129"/>
                <a:gd name="T8" fmla="*/ 12 w 100"/>
                <a:gd name="T9" fmla="*/ 74 h 129"/>
                <a:gd name="T10" fmla="*/ 20 w 100"/>
                <a:gd name="T11" fmla="*/ 57 h 129"/>
                <a:gd name="T12" fmla="*/ 19 w 100"/>
                <a:gd name="T13" fmla="*/ 55 h 129"/>
                <a:gd name="T14" fmla="*/ 18 w 100"/>
                <a:gd name="T15" fmla="*/ 48 h 129"/>
                <a:gd name="T16" fmla="*/ 51 w 100"/>
                <a:gd name="T17" fmla="*/ 17 h 129"/>
                <a:gd name="T18" fmla="*/ 78 w 100"/>
                <a:gd name="T19" fmla="*/ 42 h 129"/>
                <a:gd name="T20" fmla="*/ 58 w 100"/>
                <a:gd name="T21" fmla="*/ 77 h 129"/>
                <a:gd name="T22" fmla="*/ 49 w 100"/>
                <a:gd name="T23" fmla="*/ 66 h 129"/>
                <a:gd name="T24" fmla="*/ 55 w 100"/>
                <a:gd name="T25" fmla="*/ 40 h 129"/>
                <a:gd name="T26" fmla="*/ 43 w 100"/>
                <a:gd name="T27" fmla="*/ 28 h 129"/>
                <a:gd name="T28" fmla="*/ 28 w 100"/>
                <a:gd name="T29" fmla="*/ 48 h 129"/>
                <a:gd name="T30" fmla="*/ 30 w 100"/>
                <a:gd name="T31" fmla="*/ 60 h 129"/>
                <a:gd name="T32" fmla="*/ 21 w 100"/>
                <a:gd name="T33" fmla="*/ 126 h 129"/>
                <a:gd name="T34" fmla="*/ 39 w 100"/>
                <a:gd name="T35" fmla="*/ 103 h 129"/>
                <a:gd name="T36" fmla="*/ 43 w 100"/>
                <a:gd name="T37" fmla="*/ 88 h 129"/>
                <a:gd name="T38" fmla="*/ 60 w 100"/>
                <a:gd name="T39" fmla="*/ 94 h 129"/>
                <a:gd name="T40" fmla="*/ 89 w 100"/>
                <a:gd name="T41" fmla="*/ 79 h 129"/>
                <a:gd name="T42" fmla="*/ 44 w 100"/>
                <a:gd name="T43" fmla="*/ 82 h 129"/>
                <a:gd name="T44" fmla="*/ 35 w 100"/>
                <a:gd name="T45" fmla="*/ 102 h 129"/>
                <a:gd name="T46" fmla="*/ 25 w 100"/>
                <a:gd name="T47" fmla="*/ 120 h 129"/>
                <a:gd name="T48" fmla="*/ 25 w 100"/>
                <a:gd name="T49" fmla="*/ 99 h 129"/>
                <a:gd name="T50" fmla="*/ 34 w 100"/>
                <a:gd name="T51" fmla="*/ 59 h 129"/>
                <a:gd name="T52" fmla="*/ 32 w 100"/>
                <a:gd name="T53" fmla="*/ 48 h 129"/>
                <a:gd name="T54" fmla="*/ 49 w 100"/>
                <a:gd name="T55" fmla="*/ 34 h 129"/>
                <a:gd name="T56" fmla="*/ 47 w 100"/>
                <a:gd name="T57" fmla="*/ 55 h 129"/>
                <a:gd name="T58" fmla="*/ 47 w 100"/>
                <a:gd name="T59" fmla="*/ 76 h 129"/>
                <a:gd name="T60" fmla="*/ 76 w 100"/>
                <a:gd name="T61" fmla="*/ 69 h 129"/>
                <a:gd name="T62" fmla="*/ 74 w 100"/>
                <a:gd name="T63" fmla="*/ 21 h 129"/>
                <a:gd name="T64" fmla="*/ 36 w 100"/>
                <a:gd name="T65" fmla="*/ 15 h 129"/>
                <a:gd name="T66" fmla="*/ 14 w 100"/>
                <a:gd name="T67" fmla="*/ 48 h 129"/>
                <a:gd name="T68" fmla="*/ 15 w 100"/>
                <a:gd name="T69" fmla="*/ 56 h 129"/>
                <a:gd name="T70" fmla="*/ 10 w 100"/>
                <a:gd name="T71" fmla="*/ 66 h 129"/>
                <a:gd name="T72" fmla="*/ 5 w 100"/>
                <a:gd name="T73" fmla="*/ 47 h 129"/>
                <a:gd name="T74" fmla="*/ 17 w 100"/>
                <a:gd name="T75" fmla="*/ 18 h 129"/>
                <a:gd name="T76" fmla="*/ 70 w 100"/>
                <a:gd name="T77" fmla="*/ 8 h 129"/>
                <a:gd name="T78" fmla="*/ 92 w 100"/>
                <a:gd name="T79" fmla="*/ 29 h 129"/>
                <a:gd name="T80" fmla="*/ 85 w 100"/>
                <a:gd name="T81" fmla="*/ 76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 h="129">
                  <a:moveTo>
                    <a:pt x="89" y="79"/>
                  </a:moveTo>
                  <a:cubicBezTo>
                    <a:pt x="96" y="70"/>
                    <a:pt x="100" y="57"/>
                    <a:pt x="100" y="43"/>
                  </a:cubicBezTo>
                  <a:cubicBezTo>
                    <a:pt x="100" y="37"/>
                    <a:pt x="99" y="32"/>
                    <a:pt x="97" y="27"/>
                  </a:cubicBezTo>
                  <a:cubicBezTo>
                    <a:pt x="94" y="22"/>
                    <a:pt x="91" y="17"/>
                    <a:pt x="87" y="13"/>
                  </a:cubicBezTo>
                  <a:cubicBezTo>
                    <a:pt x="78" y="5"/>
                    <a:pt x="66" y="0"/>
                    <a:pt x="53" y="0"/>
                  </a:cubicBezTo>
                  <a:cubicBezTo>
                    <a:pt x="45" y="0"/>
                    <a:pt x="37" y="1"/>
                    <a:pt x="30" y="4"/>
                  </a:cubicBezTo>
                  <a:cubicBezTo>
                    <a:pt x="24" y="7"/>
                    <a:pt x="18" y="11"/>
                    <a:pt x="13" y="15"/>
                  </a:cubicBezTo>
                  <a:cubicBezTo>
                    <a:pt x="5" y="24"/>
                    <a:pt x="0" y="35"/>
                    <a:pt x="0" y="47"/>
                  </a:cubicBezTo>
                  <a:cubicBezTo>
                    <a:pt x="0" y="53"/>
                    <a:pt x="1" y="59"/>
                    <a:pt x="4" y="64"/>
                  </a:cubicBezTo>
                  <a:cubicBezTo>
                    <a:pt x="6" y="68"/>
                    <a:pt x="9" y="72"/>
                    <a:pt x="12" y="74"/>
                  </a:cubicBezTo>
                  <a:cubicBezTo>
                    <a:pt x="14" y="75"/>
                    <a:pt x="15" y="74"/>
                    <a:pt x="16" y="73"/>
                  </a:cubicBezTo>
                  <a:cubicBezTo>
                    <a:pt x="20" y="57"/>
                    <a:pt x="20" y="57"/>
                    <a:pt x="20" y="57"/>
                  </a:cubicBezTo>
                  <a:cubicBezTo>
                    <a:pt x="20" y="57"/>
                    <a:pt x="20" y="56"/>
                    <a:pt x="20" y="56"/>
                  </a:cubicBezTo>
                  <a:cubicBezTo>
                    <a:pt x="20" y="56"/>
                    <a:pt x="20" y="56"/>
                    <a:pt x="19" y="55"/>
                  </a:cubicBezTo>
                  <a:cubicBezTo>
                    <a:pt x="19" y="55"/>
                    <a:pt x="19" y="55"/>
                    <a:pt x="19" y="55"/>
                  </a:cubicBezTo>
                  <a:cubicBezTo>
                    <a:pt x="19" y="53"/>
                    <a:pt x="18" y="51"/>
                    <a:pt x="18" y="48"/>
                  </a:cubicBezTo>
                  <a:cubicBezTo>
                    <a:pt x="18" y="40"/>
                    <a:pt x="22" y="32"/>
                    <a:pt x="27" y="26"/>
                  </a:cubicBezTo>
                  <a:cubicBezTo>
                    <a:pt x="33" y="20"/>
                    <a:pt x="41" y="17"/>
                    <a:pt x="51" y="17"/>
                  </a:cubicBezTo>
                  <a:cubicBezTo>
                    <a:pt x="59" y="17"/>
                    <a:pt x="66" y="19"/>
                    <a:pt x="71" y="24"/>
                  </a:cubicBezTo>
                  <a:cubicBezTo>
                    <a:pt x="76" y="28"/>
                    <a:pt x="78" y="34"/>
                    <a:pt x="78" y="42"/>
                  </a:cubicBezTo>
                  <a:cubicBezTo>
                    <a:pt x="78" y="51"/>
                    <a:pt x="76" y="60"/>
                    <a:pt x="72" y="67"/>
                  </a:cubicBezTo>
                  <a:cubicBezTo>
                    <a:pt x="67" y="75"/>
                    <a:pt x="62" y="77"/>
                    <a:pt x="58" y="77"/>
                  </a:cubicBezTo>
                  <a:cubicBezTo>
                    <a:pt x="55" y="77"/>
                    <a:pt x="52" y="76"/>
                    <a:pt x="51" y="74"/>
                  </a:cubicBezTo>
                  <a:cubicBezTo>
                    <a:pt x="49" y="72"/>
                    <a:pt x="48" y="69"/>
                    <a:pt x="49" y="66"/>
                  </a:cubicBezTo>
                  <a:cubicBezTo>
                    <a:pt x="50" y="63"/>
                    <a:pt x="51" y="60"/>
                    <a:pt x="52" y="57"/>
                  </a:cubicBezTo>
                  <a:cubicBezTo>
                    <a:pt x="54" y="51"/>
                    <a:pt x="55" y="45"/>
                    <a:pt x="55" y="40"/>
                  </a:cubicBezTo>
                  <a:cubicBezTo>
                    <a:pt x="55" y="37"/>
                    <a:pt x="54" y="34"/>
                    <a:pt x="52" y="32"/>
                  </a:cubicBezTo>
                  <a:cubicBezTo>
                    <a:pt x="50" y="29"/>
                    <a:pt x="47" y="28"/>
                    <a:pt x="43" y="28"/>
                  </a:cubicBezTo>
                  <a:cubicBezTo>
                    <a:pt x="39" y="28"/>
                    <a:pt x="35" y="30"/>
                    <a:pt x="32" y="34"/>
                  </a:cubicBezTo>
                  <a:cubicBezTo>
                    <a:pt x="29" y="37"/>
                    <a:pt x="28" y="43"/>
                    <a:pt x="28" y="48"/>
                  </a:cubicBezTo>
                  <a:cubicBezTo>
                    <a:pt x="28" y="53"/>
                    <a:pt x="29" y="57"/>
                    <a:pt x="30" y="59"/>
                  </a:cubicBezTo>
                  <a:cubicBezTo>
                    <a:pt x="30" y="60"/>
                    <a:pt x="30" y="60"/>
                    <a:pt x="30" y="60"/>
                  </a:cubicBezTo>
                  <a:cubicBezTo>
                    <a:pt x="21" y="98"/>
                    <a:pt x="21" y="98"/>
                    <a:pt x="21" y="98"/>
                  </a:cubicBezTo>
                  <a:cubicBezTo>
                    <a:pt x="18" y="108"/>
                    <a:pt x="21" y="123"/>
                    <a:pt x="21" y="126"/>
                  </a:cubicBezTo>
                  <a:cubicBezTo>
                    <a:pt x="22" y="128"/>
                    <a:pt x="24" y="129"/>
                    <a:pt x="25" y="127"/>
                  </a:cubicBezTo>
                  <a:cubicBezTo>
                    <a:pt x="25" y="127"/>
                    <a:pt x="36" y="114"/>
                    <a:pt x="39" y="103"/>
                  </a:cubicBezTo>
                  <a:cubicBezTo>
                    <a:pt x="40" y="101"/>
                    <a:pt x="42" y="95"/>
                    <a:pt x="43" y="90"/>
                  </a:cubicBezTo>
                  <a:cubicBezTo>
                    <a:pt x="43" y="88"/>
                    <a:pt x="43" y="88"/>
                    <a:pt x="43" y="88"/>
                  </a:cubicBezTo>
                  <a:cubicBezTo>
                    <a:pt x="45" y="89"/>
                    <a:pt x="45" y="89"/>
                    <a:pt x="45" y="89"/>
                  </a:cubicBezTo>
                  <a:cubicBezTo>
                    <a:pt x="49" y="92"/>
                    <a:pt x="54" y="94"/>
                    <a:pt x="60" y="94"/>
                  </a:cubicBezTo>
                  <a:cubicBezTo>
                    <a:pt x="65" y="94"/>
                    <a:pt x="71" y="92"/>
                    <a:pt x="76" y="90"/>
                  </a:cubicBezTo>
                  <a:cubicBezTo>
                    <a:pt x="81" y="87"/>
                    <a:pt x="85" y="84"/>
                    <a:pt x="89" y="79"/>
                  </a:cubicBezTo>
                  <a:close/>
                  <a:moveTo>
                    <a:pt x="60" y="89"/>
                  </a:moveTo>
                  <a:cubicBezTo>
                    <a:pt x="53" y="89"/>
                    <a:pt x="46" y="85"/>
                    <a:pt x="44" y="82"/>
                  </a:cubicBezTo>
                  <a:cubicBezTo>
                    <a:pt x="43" y="80"/>
                    <a:pt x="40" y="80"/>
                    <a:pt x="40" y="82"/>
                  </a:cubicBezTo>
                  <a:cubicBezTo>
                    <a:pt x="40" y="82"/>
                    <a:pt x="36" y="98"/>
                    <a:pt x="35" y="102"/>
                  </a:cubicBezTo>
                  <a:cubicBezTo>
                    <a:pt x="34" y="106"/>
                    <a:pt x="31" y="111"/>
                    <a:pt x="27" y="117"/>
                  </a:cubicBezTo>
                  <a:cubicBezTo>
                    <a:pt x="25" y="120"/>
                    <a:pt x="25" y="120"/>
                    <a:pt x="25" y="120"/>
                  </a:cubicBezTo>
                  <a:cubicBezTo>
                    <a:pt x="24" y="116"/>
                    <a:pt x="24" y="116"/>
                    <a:pt x="24" y="116"/>
                  </a:cubicBezTo>
                  <a:cubicBezTo>
                    <a:pt x="24" y="111"/>
                    <a:pt x="24" y="104"/>
                    <a:pt x="25" y="99"/>
                  </a:cubicBezTo>
                  <a:cubicBezTo>
                    <a:pt x="27" y="93"/>
                    <a:pt x="34" y="62"/>
                    <a:pt x="34" y="60"/>
                  </a:cubicBezTo>
                  <a:cubicBezTo>
                    <a:pt x="34" y="60"/>
                    <a:pt x="34" y="60"/>
                    <a:pt x="34" y="59"/>
                  </a:cubicBezTo>
                  <a:cubicBezTo>
                    <a:pt x="34" y="59"/>
                    <a:pt x="34" y="59"/>
                    <a:pt x="34" y="58"/>
                  </a:cubicBezTo>
                  <a:cubicBezTo>
                    <a:pt x="34" y="58"/>
                    <a:pt x="32" y="54"/>
                    <a:pt x="32" y="48"/>
                  </a:cubicBezTo>
                  <a:cubicBezTo>
                    <a:pt x="32" y="39"/>
                    <a:pt x="37" y="32"/>
                    <a:pt x="43" y="32"/>
                  </a:cubicBezTo>
                  <a:cubicBezTo>
                    <a:pt x="46" y="32"/>
                    <a:pt x="48" y="33"/>
                    <a:pt x="49" y="34"/>
                  </a:cubicBezTo>
                  <a:cubicBezTo>
                    <a:pt x="50" y="36"/>
                    <a:pt x="51" y="38"/>
                    <a:pt x="51" y="40"/>
                  </a:cubicBezTo>
                  <a:cubicBezTo>
                    <a:pt x="51" y="44"/>
                    <a:pt x="49" y="50"/>
                    <a:pt x="47" y="55"/>
                  </a:cubicBezTo>
                  <a:cubicBezTo>
                    <a:pt x="46" y="58"/>
                    <a:pt x="45" y="62"/>
                    <a:pt x="45" y="65"/>
                  </a:cubicBezTo>
                  <a:cubicBezTo>
                    <a:pt x="44" y="69"/>
                    <a:pt x="44" y="73"/>
                    <a:pt x="47" y="76"/>
                  </a:cubicBezTo>
                  <a:cubicBezTo>
                    <a:pt x="50" y="80"/>
                    <a:pt x="54" y="82"/>
                    <a:pt x="58" y="82"/>
                  </a:cubicBezTo>
                  <a:cubicBezTo>
                    <a:pt x="65" y="82"/>
                    <a:pt x="72" y="77"/>
                    <a:pt x="76" y="69"/>
                  </a:cubicBezTo>
                  <a:cubicBezTo>
                    <a:pt x="80" y="62"/>
                    <a:pt x="83" y="52"/>
                    <a:pt x="83" y="42"/>
                  </a:cubicBezTo>
                  <a:cubicBezTo>
                    <a:pt x="83" y="33"/>
                    <a:pt x="80" y="26"/>
                    <a:pt x="74" y="21"/>
                  </a:cubicBezTo>
                  <a:cubicBezTo>
                    <a:pt x="69" y="15"/>
                    <a:pt x="61" y="12"/>
                    <a:pt x="51" y="12"/>
                  </a:cubicBezTo>
                  <a:cubicBezTo>
                    <a:pt x="45" y="12"/>
                    <a:pt x="40" y="13"/>
                    <a:pt x="36" y="15"/>
                  </a:cubicBezTo>
                  <a:cubicBezTo>
                    <a:pt x="31" y="17"/>
                    <a:pt x="27" y="20"/>
                    <a:pt x="24" y="23"/>
                  </a:cubicBezTo>
                  <a:cubicBezTo>
                    <a:pt x="17" y="30"/>
                    <a:pt x="14" y="39"/>
                    <a:pt x="14" y="48"/>
                  </a:cubicBezTo>
                  <a:cubicBezTo>
                    <a:pt x="14" y="51"/>
                    <a:pt x="14" y="53"/>
                    <a:pt x="15" y="56"/>
                  </a:cubicBezTo>
                  <a:cubicBezTo>
                    <a:pt x="15" y="56"/>
                    <a:pt x="15" y="56"/>
                    <a:pt x="15" y="56"/>
                  </a:cubicBezTo>
                  <a:cubicBezTo>
                    <a:pt x="12" y="68"/>
                    <a:pt x="12" y="68"/>
                    <a:pt x="12" y="68"/>
                  </a:cubicBezTo>
                  <a:cubicBezTo>
                    <a:pt x="10" y="66"/>
                    <a:pt x="10" y="66"/>
                    <a:pt x="10" y="66"/>
                  </a:cubicBezTo>
                  <a:cubicBezTo>
                    <a:pt x="9" y="65"/>
                    <a:pt x="9" y="63"/>
                    <a:pt x="8" y="62"/>
                  </a:cubicBezTo>
                  <a:cubicBezTo>
                    <a:pt x="6" y="58"/>
                    <a:pt x="5" y="52"/>
                    <a:pt x="5" y="47"/>
                  </a:cubicBezTo>
                  <a:cubicBezTo>
                    <a:pt x="5" y="42"/>
                    <a:pt x="6" y="37"/>
                    <a:pt x="8" y="32"/>
                  </a:cubicBezTo>
                  <a:cubicBezTo>
                    <a:pt x="10" y="27"/>
                    <a:pt x="13" y="22"/>
                    <a:pt x="17" y="18"/>
                  </a:cubicBezTo>
                  <a:cubicBezTo>
                    <a:pt x="23" y="12"/>
                    <a:pt x="34" y="5"/>
                    <a:pt x="53" y="5"/>
                  </a:cubicBezTo>
                  <a:cubicBezTo>
                    <a:pt x="59" y="5"/>
                    <a:pt x="65" y="6"/>
                    <a:pt x="70" y="8"/>
                  </a:cubicBezTo>
                  <a:cubicBezTo>
                    <a:pt x="76" y="10"/>
                    <a:pt x="80" y="13"/>
                    <a:pt x="84" y="16"/>
                  </a:cubicBezTo>
                  <a:cubicBezTo>
                    <a:pt x="87" y="20"/>
                    <a:pt x="90" y="24"/>
                    <a:pt x="92" y="29"/>
                  </a:cubicBezTo>
                  <a:cubicBezTo>
                    <a:pt x="94" y="33"/>
                    <a:pt x="95" y="38"/>
                    <a:pt x="95" y="43"/>
                  </a:cubicBezTo>
                  <a:cubicBezTo>
                    <a:pt x="95" y="56"/>
                    <a:pt x="92" y="68"/>
                    <a:pt x="85" y="76"/>
                  </a:cubicBezTo>
                  <a:cubicBezTo>
                    <a:pt x="79" y="85"/>
                    <a:pt x="70" y="89"/>
                    <a:pt x="60" y="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1" name="Freeform 31"/>
            <p:cNvSpPr>
              <a:spLocks noEditPoints="1"/>
            </p:cNvSpPr>
            <p:nvPr/>
          </p:nvSpPr>
          <p:spPr bwMode="auto">
            <a:xfrm>
              <a:off x="5806" y="2936"/>
              <a:ext cx="303" cy="266"/>
            </a:xfrm>
            <a:custGeom>
              <a:avLst/>
              <a:gdLst>
                <a:gd name="T0" fmla="*/ 121 w 128"/>
                <a:gd name="T1" fmla="*/ 49 h 112"/>
                <a:gd name="T2" fmla="*/ 122 w 128"/>
                <a:gd name="T3" fmla="*/ 6 h 112"/>
                <a:gd name="T4" fmla="*/ 107 w 128"/>
                <a:gd name="T5" fmla="*/ 0 h 112"/>
                <a:gd name="T6" fmla="*/ 70 w 128"/>
                <a:gd name="T7" fmla="*/ 31 h 112"/>
                <a:gd name="T8" fmla="*/ 73 w 128"/>
                <a:gd name="T9" fmla="*/ 34 h 112"/>
                <a:gd name="T10" fmla="*/ 87 w 128"/>
                <a:gd name="T11" fmla="*/ 33 h 112"/>
                <a:gd name="T12" fmla="*/ 80 w 128"/>
                <a:gd name="T13" fmla="*/ 57 h 112"/>
                <a:gd name="T14" fmla="*/ 70 w 128"/>
                <a:gd name="T15" fmla="*/ 69 h 112"/>
                <a:gd name="T16" fmla="*/ 64 w 128"/>
                <a:gd name="T17" fmla="*/ 51 h 112"/>
                <a:gd name="T18" fmla="*/ 53 w 128"/>
                <a:gd name="T19" fmla="*/ 7 h 112"/>
                <a:gd name="T20" fmla="*/ 19 w 128"/>
                <a:gd name="T21" fmla="*/ 13 h 112"/>
                <a:gd name="T22" fmla="*/ 0 w 128"/>
                <a:gd name="T23" fmla="*/ 31 h 112"/>
                <a:gd name="T24" fmla="*/ 6 w 128"/>
                <a:gd name="T25" fmla="*/ 40 h 112"/>
                <a:gd name="T26" fmla="*/ 18 w 128"/>
                <a:gd name="T27" fmla="*/ 35 h 112"/>
                <a:gd name="T28" fmla="*/ 19 w 128"/>
                <a:gd name="T29" fmla="*/ 35 h 112"/>
                <a:gd name="T30" fmla="*/ 27 w 128"/>
                <a:gd name="T31" fmla="*/ 53 h 112"/>
                <a:gd name="T32" fmla="*/ 58 w 128"/>
                <a:gd name="T33" fmla="*/ 112 h 112"/>
                <a:gd name="T34" fmla="*/ 102 w 128"/>
                <a:gd name="T35" fmla="*/ 78 h 112"/>
                <a:gd name="T36" fmla="*/ 42 w 128"/>
                <a:gd name="T37" fmla="*/ 88 h 112"/>
                <a:gd name="T38" fmla="*/ 26 w 128"/>
                <a:gd name="T39" fmla="*/ 37 h 112"/>
                <a:gd name="T40" fmla="*/ 17 w 128"/>
                <a:gd name="T41" fmla="*/ 30 h 112"/>
                <a:gd name="T42" fmla="*/ 9 w 128"/>
                <a:gd name="T43" fmla="*/ 35 h 112"/>
                <a:gd name="T44" fmla="*/ 6 w 128"/>
                <a:gd name="T45" fmla="*/ 30 h 112"/>
                <a:gd name="T46" fmla="*/ 39 w 128"/>
                <a:gd name="T47" fmla="*/ 6 h 112"/>
                <a:gd name="T48" fmla="*/ 54 w 128"/>
                <a:gd name="T49" fmla="*/ 24 h 112"/>
                <a:gd name="T50" fmla="*/ 64 w 128"/>
                <a:gd name="T51" fmla="*/ 67 h 112"/>
                <a:gd name="T52" fmla="*/ 84 w 128"/>
                <a:gd name="T53" fmla="*/ 60 h 112"/>
                <a:gd name="T54" fmla="*/ 90 w 128"/>
                <a:gd name="T55" fmla="*/ 30 h 112"/>
                <a:gd name="T56" fmla="*/ 79 w 128"/>
                <a:gd name="T57" fmla="*/ 27 h 112"/>
                <a:gd name="T58" fmla="*/ 78 w 128"/>
                <a:gd name="T59" fmla="*/ 25 h 112"/>
                <a:gd name="T60" fmla="*/ 107 w 128"/>
                <a:gd name="T61" fmla="*/ 4 h 112"/>
                <a:gd name="T62" fmla="*/ 119 w 128"/>
                <a:gd name="T63" fmla="*/ 9 h 112"/>
                <a:gd name="T64" fmla="*/ 99 w 128"/>
                <a:gd name="T65" fmla="*/ 75 h 112"/>
                <a:gd name="T66" fmla="*/ 58 w 128"/>
                <a:gd name="T67" fmla="*/ 10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12">
                  <a:moveTo>
                    <a:pt x="102" y="78"/>
                  </a:moveTo>
                  <a:cubicBezTo>
                    <a:pt x="110" y="67"/>
                    <a:pt x="117" y="58"/>
                    <a:pt x="121" y="49"/>
                  </a:cubicBezTo>
                  <a:cubicBezTo>
                    <a:pt x="125" y="41"/>
                    <a:pt x="128" y="33"/>
                    <a:pt x="128" y="27"/>
                  </a:cubicBezTo>
                  <a:cubicBezTo>
                    <a:pt x="128" y="17"/>
                    <a:pt x="126" y="10"/>
                    <a:pt x="122" y="6"/>
                  </a:cubicBezTo>
                  <a:cubicBezTo>
                    <a:pt x="119" y="2"/>
                    <a:pt x="114" y="0"/>
                    <a:pt x="108" y="0"/>
                  </a:cubicBezTo>
                  <a:cubicBezTo>
                    <a:pt x="107" y="0"/>
                    <a:pt x="107" y="0"/>
                    <a:pt x="107" y="0"/>
                  </a:cubicBezTo>
                  <a:cubicBezTo>
                    <a:pt x="98" y="0"/>
                    <a:pt x="90" y="3"/>
                    <a:pt x="84" y="9"/>
                  </a:cubicBezTo>
                  <a:cubicBezTo>
                    <a:pt x="78" y="15"/>
                    <a:pt x="73" y="22"/>
                    <a:pt x="70" y="31"/>
                  </a:cubicBezTo>
                  <a:cubicBezTo>
                    <a:pt x="70" y="31"/>
                    <a:pt x="70" y="32"/>
                    <a:pt x="70" y="32"/>
                  </a:cubicBezTo>
                  <a:cubicBezTo>
                    <a:pt x="70" y="34"/>
                    <a:pt x="72" y="35"/>
                    <a:pt x="73" y="34"/>
                  </a:cubicBezTo>
                  <a:cubicBezTo>
                    <a:pt x="74" y="34"/>
                    <a:pt x="80" y="31"/>
                    <a:pt x="82" y="31"/>
                  </a:cubicBezTo>
                  <a:cubicBezTo>
                    <a:pt x="84" y="31"/>
                    <a:pt x="86" y="32"/>
                    <a:pt x="87" y="33"/>
                  </a:cubicBezTo>
                  <a:cubicBezTo>
                    <a:pt x="88" y="34"/>
                    <a:pt x="88" y="37"/>
                    <a:pt x="88" y="39"/>
                  </a:cubicBezTo>
                  <a:cubicBezTo>
                    <a:pt x="88" y="43"/>
                    <a:pt x="85" y="49"/>
                    <a:pt x="80" y="57"/>
                  </a:cubicBezTo>
                  <a:cubicBezTo>
                    <a:pt x="75" y="65"/>
                    <a:pt x="72" y="67"/>
                    <a:pt x="71" y="68"/>
                  </a:cubicBezTo>
                  <a:cubicBezTo>
                    <a:pt x="70" y="69"/>
                    <a:pt x="70" y="69"/>
                    <a:pt x="70" y="69"/>
                  </a:cubicBezTo>
                  <a:cubicBezTo>
                    <a:pt x="70" y="68"/>
                    <a:pt x="70" y="68"/>
                    <a:pt x="70" y="68"/>
                  </a:cubicBezTo>
                  <a:cubicBezTo>
                    <a:pt x="68" y="67"/>
                    <a:pt x="66" y="63"/>
                    <a:pt x="64" y="51"/>
                  </a:cubicBezTo>
                  <a:cubicBezTo>
                    <a:pt x="63" y="47"/>
                    <a:pt x="61" y="38"/>
                    <a:pt x="59" y="23"/>
                  </a:cubicBezTo>
                  <a:cubicBezTo>
                    <a:pt x="57" y="16"/>
                    <a:pt x="55" y="11"/>
                    <a:pt x="53" y="7"/>
                  </a:cubicBezTo>
                  <a:cubicBezTo>
                    <a:pt x="49" y="3"/>
                    <a:pt x="44" y="1"/>
                    <a:pt x="38" y="1"/>
                  </a:cubicBezTo>
                  <a:cubicBezTo>
                    <a:pt x="34" y="2"/>
                    <a:pt x="27" y="6"/>
                    <a:pt x="19" y="13"/>
                  </a:cubicBezTo>
                  <a:cubicBezTo>
                    <a:pt x="13" y="18"/>
                    <a:pt x="1" y="29"/>
                    <a:pt x="1" y="29"/>
                  </a:cubicBezTo>
                  <a:cubicBezTo>
                    <a:pt x="0" y="30"/>
                    <a:pt x="0" y="30"/>
                    <a:pt x="0" y="31"/>
                  </a:cubicBezTo>
                  <a:cubicBezTo>
                    <a:pt x="0" y="31"/>
                    <a:pt x="0" y="32"/>
                    <a:pt x="1" y="32"/>
                  </a:cubicBezTo>
                  <a:cubicBezTo>
                    <a:pt x="6" y="40"/>
                    <a:pt x="6" y="40"/>
                    <a:pt x="6" y="40"/>
                  </a:cubicBezTo>
                  <a:cubicBezTo>
                    <a:pt x="7" y="41"/>
                    <a:pt x="8" y="41"/>
                    <a:pt x="9" y="40"/>
                  </a:cubicBezTo>
                  <a:cubicBezTo>
                    <a:pt x="15" y="36"/>
                    <a:pt x="18" y="35"/>
                    <a:pt x="18" y="35"/>
                  </a:cubicBezTo>
                  <a:cubicBezTo>
                    <a:pt x="19" y="35"/>
                    <a:pt x="19" y="35"/>
                    <a:pt x="19" y="35"/>
                  </a:cubicBezTo>
                  <a:cubicBezTo>
                    <a:pt x="19" y="35"/>
                    <a:pt x="19" y="35"/>
                    <a:pt x="19" y="35"/>
                  </a:cubicBezTo>
                  <a:cubicBezTo>
                    <a:pt x="20" y="35"/>
                    <a:pt x="21" y="37"/>
                    <a:pt x="23" y="40"/>
                  </a:cubicBezTo>
                  <a:cubicBezTo>
                    <a:pt x="24" y="43"/>
                    <a:pt x="26" y="47"/>
                    <a:pt x="27" y="53"/>
                  </a:cubicBezTo>
                  <a:cubicBezTo>
                    <a:pt x="37" y="90"/>
                    <a:pt x="37" y="90"/>
                    <a:pt x="37" y="90"/>
                  </a:cubicBezTo>
                  <a:cubicBezTo>
                    <a:pt x="43" y="105"/>
                    <a:pt x="50" y="112"/>
                    <a:pt x="58" y="112"/>
                  </a:cubicBezTo>
                  <a:cubicBezTo>
                    <a:pt x="64" y="112"/>
                    <a:pt x="71" y="109"/>
                    <a:pt x="79" y="103"/>
                  </a:cubicBezTo>
                  <a:cubicBezTo>
                    <a:pt x="86" y="97"/>
                    <a:pt x="94" y="89"/>
                    <a:pt x="102" y="78"/>
                  </a:cubicBezTo>
                  <a:close/>
                  <a:moveTo>
                    <a:pt x="58" y="108"/>
                  </a:moveTo>
                  <a:cubicBezTo>
                    <a:pt x="52" y="108"/>
                    <a:pt x="47" y="101"/>
                    <a:pt x="42" y="88"/>
                  </a:cubicBezTo>
                  <a:cubicBezTo>
                    <a:pt x="32" y="52"/>
                    <a:pt x="32" y="52"/>
                    <a:pt x="32" y="52"/>
                  </a:cubicBezTo>
                  <a:cubicBezTo>
                    <a:pt x="30" y="45"/>
                    <a:pt x="28" y="40"/>
                    <a:pt x="26" y="37"/>
                  </a:cubicBezTo>
                  <a:cubicBezTo>
                    <a:pt x="25" y="35"/>
                    <a:pt x="23" y="30"/>
                    <a:pt x="19" y="30"/>
                  </a:cubicBezTo>
                  <a:cubicBezTo>
                    <a:pt x="18" y="30"/>
                    <a:pt x="18" y="30"/>
                    <a:pt x="17" y="30"/>
                  </a:cubicBezTo>
                  <a:cubicBezTo>
                    <a:pt x="16" y="31"/>
                    <a:pt x="13" y="32"/>
                    <a:pt x="10" y="34"/>
                  </a:cubicBezTo>
                  <a:cubicBezTo>
                    <a:pt x="9" y="35"/>
                    <a:pt x="9" y="35"/>
                    <a:pt x="9" y="35"/>
                  </a:cubicBezTo>
                  <a:cubicBezTo>
                    <a:pt x="5" y="31"/>
                    <a:pt x="5" y="31"/>
                    <a:pt x="5" y="31"/>
                  </a:cubicBezTo>
                  <a:cubicBezTo>
                    <a:pt x="6" y="30"/>
                    <a:pt x="6" y="30"/>
                    <a:pt x="6" y="30"/>
                  </a:cubicBezTo>
                  <a:cubicBezTo>
                    <a:pt x="12" y="25"/>
                    <a:pt x="17" y="21"/>
                    <a:pt x="22" y="16"/>
                  </a:cubicBezTo>
                  <a:cubicBezTo>
                    <a:pt x="31" y="8"/>
                    <a:pt x="36" y="6"/>
                    <a:pt x="39" y="6"/>
                  </a:cubicBezTo>
                  <a:cubicBezTo>
                    <a:pt x="43" y="5"/>
                    <a:pt x="46" y="7"/>
                    <a:pt x="49" y="10"/>
                  </a:cubicBezTo>
                  <a:cubicBezTo>
                    <a:pt x="51" y="13"/>
                    <a:pt x="53" y="18"/>
                    <a:pt x="54" y="24"/>
                  </a:cubicBezTo>
                  <a:cubicBezTo>
                    <a:pt x="56" y="39"/>
                    <a:pt x="58" y="48"/>
                    <a:pt x="59" y="52"/>
                  </a:cubicBezTo>
                  <a:cubicBezTo>
                    <a:pt x="61" y="59"/>
                    <a:pt x="62" y="64"/>
                    <a:pt x="64" y="67"/>
                  </a:cubicBezTo>
                  <a:cubicBezTo>
                    <a:pt x="64" y="68"/>
                    <a:pt x="67" y="73"/>
                    <a:pt x="70" y="73"/>
                  </a:cubicBezTo>
                  <a:cubicBezTo>
                    <a:pt x="74" y="73"/>
                    <a:pt x="78" y="69"/>
                    <a:pt x="84" y="60"/>
                  </a:cubicBezTo>
                  <a:cubicBezTo>
                    <a:pt x="89" y="51"/>
                    <a:pt x="92" y="45"/>
                    <a:pt x="93" y="40"/>
                  </a:cubicBezTo>
                  <a:cubicBezTo>
                    <a:pt x="93" y="35"/>
                    <a:pt x="92" y="32"/>
                    <a:pt x="90" y="30"/>
                  </a:cubicBezTo>
                  <a:cubicBezTo>
                    <a:pt x="88" y="28"/>
                    <a:pt x="86" y="27"/>
                    <a:pt x="82" y="27"/>
                  </a:cubicBezTo>
                  <a:cubicBezTo>
                    <a:pt x="81" y="27"/>
                    <a:pt x="80" y="27"/>
                    <a:pt x="79" y="27"/>
                  </a:cubicBezTo>
                  <a:cubicBezTo>
                    <a:pt x="76" y="28"/>
                    <a:pt x="76" y="28"/>
                    <a:pt x="76" y="28"/>
                  </a:cubicBezTo>
                  <a:cubicBezTo>
                    <a:pt x="78" y="25"/>
                    <a:pt x="78" y="25"/>
                    <a:pt x="78" y="25"/>
                  </a:cubicBezTo>
                  <a:cubicBezTo>
                    <a:pt x="80" y="20"/>
                    <a:pt x="83" y="16"/>
                    <a:pt x="87" y="13"/>
                  </a:cubicBezTo>
                  <a:cubicBezTo>
                    <a:pt x="93" y="7"/>
                    <a:pt x="100" y="4"/>
                    <a:pt x="107" y="4"/>
                  </a:cubicBezTo>
                  <a:cubicBezTo>
                    <a:pt x="107" y="4"/>
                    <a:pt x="107" y="4"/>
                    <a:pt x="108" y="4"/>
                  </a:cubicBezTo>
                  <a:cubicBezTo>
                    <a:pt x="113" y="5"/>
                    <a:pt x="116" y="6"/>
                    <a:pt x="119" y="9"/>
                  </a:cubicBezTo>
                  <a:cubicBezTo>
                    <a:pt x="122" y="12"/>
                    <a:pt x="124" y="18"/>
                    <a:pt x="123" y="27"/>
                  </a:cubicBezTo>
                  <a:cubicBezTo>
                    <a:pt x="123" y="38"/>
                    <a:pt x="115" y="54"/>
                    <a:pt x="99" y="75"/>
                  </a:cubicBezTo>
                  <a:cubicBezTo>
                    <a:pt x="99" y="75"/>
                    <a:pt x="99" y="75"/>
                    <a:pt x="99" y="75"/>
                  </a:cubicBezTo>
                  <a:cubicBezTo>
                    <a:pt x="82" y="97"/>
                    <a:pt x="68" y="108"/>
                    <a:pt x="58" y="1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2" name="Freeform 32"/>
            <p:cNvSpPr>
              <a:spLocks noEditPoints="1"/>
            </p:cNvSpPr>
            <p:nvPr/>
          </p:nvSpPr>
          <p:spPr bwMode="auto">
            <a:xfrm>
              <a:off x="5201" y="2960"/>
              <a:ext cx="303" cy="218"/>
            </a:xfrm>
            <a:custGeom>
              <a:avLst/>
              <a:gdLst>
                <a:gd name="T0" fmla="*/ 127 w 128"/>
                <a:gd name="T1" fmla="*/ 23 h 92"/>
                <a:gd name="T2" fmla="*/ 119 w 128"/>
                <a:gd name="T3" fmla="*/ 6 h 92"/>
                <a:gd name="T4" fmla="*/ 103 w 128"/>
                <a:gd name="T5" fmla="*/ 1 h 92"/>
                <a:gd name="T6" fmla="*/ 64 w 128"/>
                <a:gd name="T7" fmla="*/ 0 h 92"/>
                <a:gd name="T8" fmla="*/ 25 w 128"/>
                <a:gd name="T9" fmla="*/ 1 h 92"/>
                <a:gd name="T10" fmla="*/ 9 w 128"/>
                <a:gd name="T11" fmla="*/ 6 h 92"/>
                <a:gd name="T12" fmla="*/ 1 w 128"/>
                <a:gd name="T13" fmla="*/ 23 h 92"/>
                <a:gd name="T14" fmla="*/ 1 w 128"/>
                <a:gd name="T15" fmla="*/ 69 h 92"/>
                <a:gd name="T16" fmla="*/ 9 w 128"/>
                <a:gd name="T17" fmla="*/ 86 h 92"/>
                <a:gd name="T18" fmla="*/ 25 w 128"/>
                <a:gd name="T19" fmla="*/ 91 h 92"/>
                <a:gd name="T20" fmla="*/ 64 w 128"/>
                <a:gd name="T21" fmla="*/ 92 h 92"/>
                <a:gd name="T22" fmla="*/ 64 w 128"/>
                <a:gd name="T23" fmla="*/ 92 h 92"/>
                <a:gd name="T24" fmla="*/ 103 w 128"/>
                <a:gd name="T25" fmla="*/ 91 h 92"/>
                <a:gd name="T26" fmla="*/ 119 w 128"/>
                <a:gd name="T27" fmla="*/ 86 h 92"/>
                <a:gd name="T28" fmla="*/ 127 w 128"/>
                <a:gd name="T29" fmla="*/ 69 h 92"/>
                <a:gd name="T30" fmla="*/ 127 w 128"/>
                <a:gd name="T31" fmla="*/ 23 h 92"/>
                <a:gd name="T32" fmla="*/ 122 w 128"/>
                <a:gd name="T33" fmla="*/ 68 h 92"/>
                <a:gd name="T34" fmla="*/ 103 w 128"/>
                <a:gd name="T35" fmla="*/ 86 h 92"/>
                <a:gd name="T36" fmla="*/ 64 w 128"/>
                <a:gd name="T37" fmla="*/ 87 h 92"/>
                <a:gd name="T38" fmla="*/ 25 w 128"/>
                <a:gd name="T39" fmla="*/ 86 h 92"/>
                <a:gd name="T40" fmla="*/ 6 w 128"/>
                <a:gd name="T41" fmla="*/ 68 h 92"/>
                <a:gd name="T42" fmla="*/ 6 w 128"/>
                <a:gd name="T43" fmla="*/ 24 h 92"/>
                <a:gd name="T44" fmla="*/ 25 w 128"/>
                <a:gd name="T45" fmla="*/ 6 h 92"/>
                <a:gd name="T46" fmla="*/ 64 w 128"/>
                <a:gd name="T47" fmla="*/ 5 h 92"/>
                <a:gd name="T48" fmla="*/ 103 w 128"/>
                <a:gd name="T49" fmla="*/ 6 h 92"/>
                <a:gd name="T50" fmla="*/ 122 w 128"/>
                <a:gd name="T51" fmla="*/ 24 h 92"/>
                <a:gd name="T52" fmla="*/ 122 w 128"/>
                <a:gd name="T53" fmla="*/ 6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8" h="92">
                  <a:moveTo>
                    <a:pt x="127" y="23"/>
                  </a:moveTo>
                  <a:cubicBezTo>
                    <a:pt x="126" y="14"/>
                    <a:pt x="124" y="9"/>
                    <a:pt x="119" y="6"/>
                  </a:cubicBezTo>
                  <a:cubicBezTo>
                    <a:pt x="116" y="3"/>
                    <a:pt x="110" y="2"/>
                    <a:pt x="103" y="1"/>
                  </a:cubicBezTo>
                  <a:cubicBezTo>
                    <a:pt x="95" y="1"/>
                    <a:pt x="80" y="0"/>
                    <a:pt x="64" y="0"/>
                  </a:cubicBezTo>
                  <a:cubicBezTo>
                    <a:pt x="48" y="0"/>
                    <a:pt x="33" y="1"/>
                    <a:pt x="25" y="1"/>
                  </a:cubicBezTo>
                  <a:cubicBezTo>
                    <a:pt x="18" y="2"/>
                    <a:pt x="12" y="3"/>
                    <a:pt x="9" y="6"/>
                  </a:cubicBezTo>
                  <a:cubicBezTo>
                    <a:pt x="4" y="9"/>
                    <a:pt x="2" y="14"/>
                    <a:pt x="1" y="23"/>
                  </a:cubicBezTo>
                  <a:cubicBezTo>
                    <a:pt x="0" y="35"/>
                    <a:pt x="0" y="57"/>
                    <a:pt x="1" y="69"/>
                  </a:cubicBezTo>
                  <a:cubicBezTo>
                    <a:pt x="2" y="78"/>
                    <a:pt x="4" y="83"/>
                    <a:pt x="9" y="86"/>
                  </a:cubicBezTo>
                  <a:cubicBezTo>
                    <a:pt x="12" y="89"/>
                    <a:pt x="18" y="90"/>
                    <a:pt x="25" y="91"/>
                  </a:cubicBezTo>
                  <a:cubicBezTo>
                    <a:pt x="33" y="91"/>
                    <a:pt x="48" y="92"/>
                    <a:pt x="64" y="92"/>
                  </a:cubicBezTo>
                  <a:cubicBezTo>
                    <a:pt x="64" y="92"/>
                    <a:pt x="64" y="92"/>
                    <a:pt x="64" y="92"/>
                  </a:cubicBezTo>
                  <a:cubicBezTo>
                    <a:pt x="80" y="92"/>
                    <a:pt x="95" y="91"/>
                    <a:pt x="103" y="91"/>
                  </a:cubicBezTo>
                  <a:cubicBezTo>
                    <a:pt x="110" y="90"/>
                    <a:pt x="116" y="89"/>
                    <a:pt x="119" y="86"/>
                  </a:cubicBezTo>
                  <a:cubicBezTo>
                    <a:pt x="124" y="83"/>
                    <a:pt x="126" y="78"/>
                    <a:pt x="127" y="69"/>
                  </a:cubicBezTo>
                  <a:cubicBezTo>
                    <a:pt x="128" y="57"/>
                    <a:pt x="128" y="35"/>
                    <a:pt x="127" y="23"/>
                  </a:cubicBezTo>
                  <a:close/>
                  <a:moveTo>
                    <a:pt x="122" y="68"/>
                  </a:moveTo>
                  <a:cubicBezTo>
                    <a:pt x="121" y="83"/>
                    <a:pt x="115" y="85"/>
                    <a:pt x="103" y="86"/>
                  </a:cubicBezTo>
                  <a:cubicBezTo>
                    <a:pt x="94" y="87"/>
                    <a:pt x="80" y="87"/>
                    <a:pt x="64" y="87"/>
                  </a:cubicBezTo>
                  <a:cubicBezTo>
                    <a:pt x="48" y="87"/>
                    <a:pt x="34" y="87"/>
                    <a:pt x="25" y="86"/>
                  </a:cubicBezTo>
                  <a:cubicBezTo>
                    <a:pt x="13" y="85"/>
                    <a:pt x="7" y="83"/>
                    <a:pt x="6" y="68"/>
                  </a:cubicBezTo>
                  <a:cubicBezTo>
                    <a:pt x="4" y="56"/>
                    <a:pt x="4" y="36"/>
                    <a:pt x="6" y="24"/>
                  </a:cubicBezTo>
                  <a:cubicBezTo>
                    <a:pt x="7" y="9"/>
                    <a:pt x="13" y="7"/>
                    <a:pt x="25" y="6"/>
                  </a:cubicBezTo>
                  <a:cubicBezTo>
                    <a:pt x="34" y="5"/>
                    <a:pt x="48" y="5"/>
                    <a:pt x="64" y="5"/>
                  </a:cubicBezTo>
                  <a:cubicBezTo>
                    <a:pt x="80" y="5"/>
                    <a:pt x="94" y="5"/>
                    <a:pt x="103" y="6"/>
                  </a:cubicBezTo>
                  <a:cubicBezTo>
                    <a:pt x="115" y="7"/>
                    <a:pt x="121" y="9"/>
                    <a:pt x="122" y="24"/>
                  </a:cubicBezTo>
                  <a:cubicBezTo>
                    <a:pt x="124" y="36"/>
                    <a:pt x="124" y="56"/>
                    <a:pt x="122"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3" name="Freeform 33"/>
            <p:cNvSpPr>
              <a:spLocks noEditPoints="1"/>
            </p:cNvSpPr>
            <p:nvPr/>
          </p:nvSpPr>
          <p:spPr bwMode="auto">
            <a:xfrm>
              <a:off x="5317" y="3024"/>
              <a:ext cx="90" cy="92"/>
            </a:xfrm>
            <a:custGeom>
              <a:avLst/>
              <a:gdLst>
                <a:gd name="T0" fmla="*/ 37 w 38"/>
                <a:gd name="T1" fmla="*/ 17 h 39"/>
                <a:gd name="T2" fmla="*/ 4 w 38"/>
                <a:gd name="T3" fmla="*/ 0 h 39"/>
                <a:gd name="T4" fmla="*/ 3 w 38"/>
                <a:gd name="T5" fmla="*/ 0 h 39"/>
                <a:gd name="T6" fmla="*/ 0 w 38"/>
                <a:gd name="T7" fmla="*/ 2 h 39"/>
                <a:gd name="T8" fmla="*/ 0 w 38"/>
                <a:gd name="T9" fmla="*/ 36 h 39"/>
                <a:gd name="T10" fmla="*/ 4 w 38"/>
                <a:gd name="T11" fmla="*/ 38 h 39"/>
                <a:gd name="T12" fmla="*/ 37 w 38"/>
                <a:gd name="T13" fmla="*/ 21 h 39"/>
                <a:gd name="T14" fmla="*/ 38 w 38"/>
                <a:gd name="T15" fmla="*/ 19 h 39"/>
                <a:gd name="T16" fmla="*/ 37 w 38"/>
                <a:gd name="T17" fmla="*/ 17 h 39"/>
                <a:gd name="T18" fmla="*/ 5 w 38"/>
                <a:gd name="T19" fmla="*/ 32 h 39"/>
                <a:gd name="T20" fmla="*/ 5 w 38"/>
                <a:gd name="T21" fmla="*/ 6 h 39"/>
                <a:gd name="T22" fmla="*/ 31 w 38"/>
                <a:gd name="T23" fmla="*/ 19 h 39"/>
                <a:gd name="T24" fmla="*/ 5 w 38"/>
                <a:gd name="T25" fmla="*/ 3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9">
                  <a:moveTo>
                    <a:pt x="37" y="17"/>
                  </a:moveTo>
                  <a:cubicBezTo>
                    <a:pt x="4" y="0"/>
                    <a:pt x="4" y="0"/>
                    <a:pt x="4" y="0"/>
                  </a:cubicBezTo>
                  <a:cubicBezTo>
                    <a:pt x="3" y="0"/>
                    <a:pt x="3" y="0"/>
                    <a:pt x="3" y="0"/>
                  </a:cubicBezTo>
                  <a:cubicBezTo>
                    <a:pt x="1" y="0"/>
                    <a:pt x="0" y="1"/>
                    <a:pt x="0" y="2"/>
                  </a:cubicBezTo>
                  <a:cubicBezTo>
                    <a:pt x="0" y="36"/>
                    <a:pt x="0" y="36"/>
                    <a:pt x="0" y="36"/>
                  </a:cubicBezTo>
                  <a:cubicBezTo>
                    <a:pt x="0" y="38"/>
                    <a:pt x="2" y="39"/>
                    <a:pt x="4" y="38"/>
                  </a:cubicBezTo>
                  <a:cubicBezTo>
                    <a:pt x="37" y="21"/>
                    <a:pt x="37" y="21"/>
                    <a:pt x="37" y="21"/>
                  </a:cubicBezTo>
                  <a:cubicBezTo>
                    <a:pt x="38" y="21"/>
                    <a:pt x="38" y="20"/>
                    <a:pt x="38" y="19"/>
                  </a:cubicBezTo>
                  <a:cubicBezTo>
                    <a:pt x="38" y="18"/>
                    <a:pt x="38" y="17"/>
                    <a:pt x="37" y="17"/>
                  </a:cubicBezTo>
                  <a:close/>
                  <a:moveTo>
                    <a:pt x="5" y="32"/>
                  </a:moveTo>
                  <a:cubicBezTo>
                    <a:pt x="5" y="6"/>
                    <a:pt x="5" y="6"/>
                    <a:pt x="5" y="6"/>
                  </a:cubicBezTo>
                  <a:cubicBezTo>
                    <a:pt x="31" y="19"/>
                    <a:pt x="31" y="19"/>
                    <a:pt x="31" y="19"/>
                  </a:cubicBezTo>
                  <a:lnTo>
                    <a:pt x="5"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4" name="Freeform 34"/>
            <p:cNvSpPr>
              <a:spLocks noEditPoints="1"/>
            </p:cNvSpPr>
            <p:nvPr/>
          </p:nvSpPr>
          <p:spPr bwMode="auto">
            <a:xfrm>
              <a:off x="4615" y="3048"/>
              <a:ext cx="264" cy="173"/>
            </a:xfrm>
            <a:custGeom>
              <a:avLst/>
              <a:gdLst>
                <a:gd name="T0" fmla="*/ 106 w 112"/>
                <a:gd name="T1" fmla="*/ 0 h 73"/>
                <a:gd name="T2" fmla="*/ 6 w 112"/>
                <a:gd name="T3" fmla="*/ 0 h 73"/>
                <a:gd name="T4" fmla="*/ 0 w 112"/>
                <a:gd name="T5" fmla="*/ 6 h 73"/>
                <a:gd name="T6" fmla="*/ 0 w 112"/>
                <a:gd name="T7" fmla="*/ 67 h 73"/>
                <a:gd name="T8" fmla="*/ 6 w 112"/>
                <a:gd name="T9" fmla="*/ 73 h 73"/>
                <a:gd name="T10" fmla="*/ 106 w 112"/>
                <a:gd name="T11" fmla="*/ 73 h 73"/>
                <a:gd name="T12" fmla="*/ 112 w 112"/>
                <a:gd name="T13" fmla="*/ 67 h 73"/>
                <a:gd name="T14" fmla="*/ 112 w 112"/>
                <a:gd name="T15" fmla="*/ 6 h 73"/>
                <a:gd name="T16" fmla="*/ 106 w 112"/>
                <a:gd name="T17" fmla="*/ 0 h 73"/>
                <a:gd name="T18" fmla="*/ 107 w 112"/>
                <a:gd name="T19" fmla="*/ 68 h 73"/>
                <a:gd name="T20" fmla="*/ 5 w 112"/>
                <a:gd name="T21" fmla="*/ 68 h 73"/>
                <a:gd name="T22" fmla="*/ 5 w 112"/>
                <a:gd name="T23" fmla="*/ 5 h 73"/>
                <a:gd name="T24" fmla="*/ 107 w 112"/>
                <a:gd name="T25" fmla="*/ 5 h 73"/>
                <a:gd name="T26" fmla="*/ 107 w 112"/>
                <a:gd name="T27" fmla="*/ 68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2" h="73">
                  <a:moveTo>
                    <a:pt x="106" y="0"/>
                  </a:moveTo>
                  <a:cubicBezTo>
                    <a:pt x="6" y="0"/>
                    <a:pt x="6" y="0"/>
                    <a:pt x="6" y="0"/>
                  </a:cubicBezTo>
                  <a:cubicBezTo>
                    <a:pt x="3" y="0"/>
                    <a:pt x="0" y="3"/>
                    <a:pt x="0" y="6"/>
                  </a:cubicBezTo>
                  <a:cubicBezTo>
                    <a:pt x="0" y="67"/>
                    <a:pt x="0" y="67"/>
                    <a:pt x="0" y="67"/>
                  </a:cubicBezTo>
                  <a:cubicBezTo>
                    <a:pt x="0" y="70"/>
                    <a:pt x="3" y="73"/>
                    <a:pt x="6" y="73"/>
                  </a:cubicBezTo>
                  <a:cubicBezTo>
                    <a:pt x="106" y="73"/>
                    <a:pt x="106" y="73"/>
                    <a:pt x="106" y="73"/>
                  </a:cubicBezTo>
                  <a:cubicBezTo>
                    <a:pt x="109" y="73"/>
                    <a:pt x="112" y="70"/>
                    <a:pt x="112" y="67"/>
                  </a:cubicBezTo>
                  <a:cubicBezTo>
                    <a:pt x="112" y="6"/>
                    <a:pt x="112" y="6"/>
                    <a:pt x="112" y="6"/>
                  </a:cubicBezTo>
                  <a:cubicBezTo>
                    <a:pt x="112" y="3"/>
                    <a:pt x="109" y="0"/>
                    <a:pt x="106" y="0"/>
                  </a:cubicBezTo>
                  <a:close/>
                  <a:moveTo>
                    <a:pt x="107" y="68"/>
                  </a:moveTo>
                  <a:cubicBezTo>
                    <a:pt x="5" y="68"/>
                    <a:pt x="5" y="68"/>
                    <a:pt x="5" y="68"/>
                  </a:cubicBezTo>
                  <a:cubicBezTo>
                    <a:pt x="5" y="5"/>
                    <a:pt x="5" y="5"/>
                    <a:pt x="5" y="5"/>
                  </a:cubicBezTo>
                  <a:cubicBezTo>
                    <a:pt x="107" y="5"/>
                    <a:pt x="107" y="5"/>
                    <a:pt x="107" y="5"/>
                  </a:cubicBezTo>
                  <a:lnTo>
                    <a:pt x="107" y="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5" name="Freeform 35"/>
            <p:cNvSpPr/>
            <p:nvPr/>
          </p:nvSpPr>
          <p:spPr bwMode="auto">
            <a:xfrm>
              <a:off x="4671" y="2918"/>
              <a:ext cx="50" cy="106"/>
            </a:xfrm>
            <a:custGeom>
              <a:avLst/>
              <a:gdLst>
                <a:gd name="T0" fmla="*/ 19 w 50"/>
                <a:gd name="T1" fmla="*/ 106 h 106"/>
                <a:gd name="T2" fmla="*/ 31 w 50"/>
                <a:gd name="T3" fmla="*/ 106 h 106"/>
                <a:gd name="T4" fmla="*/ 31 w 50"/>
                <a:gd name="T5" fmla="*/ 63 h 106"/>
                <a:gd name="T6" fmla="*/ 50 w 50"/>
                <a:gd name="T7" fmla="*/ 0 h 106"/>
                <a:gd name="T8" fmla="*/ 38 w 50"/>
                <a:gd name="T9" fmla="*/ 0 h 106"/>
                <a:gd name="T10" fmla="*/ 26 w 50"/>
                <a:gd name="T11" fmla="*/ 56 h 106"/>
                <a:gd name="T12" fmla="*/ 10 w 50"/>
                <a:gd name="T13" fmla="*/ 0 h 106"/>
                <a:gd name="T14" fmla="*/ 0 w 50"/>
                <a:gd name="T15" fmla="*/ 0 h 106"/>
                <a:gd name="T16" fmla="*/ 19 w 50"/>
                <a:gd name="T17" fmla="*/ 63 h 106"/>
                <a:gd name="T18" fmla="*/ 19 w 50"/>
                <a:gd name="T19"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106">
                  <a:moveTo>
                    <a:pt x="19" y="106"/>
                  </a:moveTo>
                  <a:lnTo>
                    <a:pt x="31" y="106"/>
                  </a:lnTo>
                  <a:lnTo>
                    <a:pt x="31" y="63"/>
                  </a:lnTo>
                  <a:lnTo>
                    <a:pt x="50" y="0"/>
                  </a:lnTo>
                  <a:lnTo>
                    <a:pt x="38" y="0"/>
                  </a:lnTo>
                  <a:lnTo>
                    <a:pt x="26" y="56"/>
                  </a:lnTo>
                  <a:lnTo>
                    <a:pt x="10" y="0"/>
                  </a:lnTo>
                  <a:lnTo>
                    <a:pt x="0" y="0"/>
                  </a:lnTo>
                  <a:lnTo>
                    <a:pt x="19" y="63"/>
                  </a:lnTo>
                  <a:lnTo>
                    <a:pt x="19" y="10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6" name="Freeform 36"/>
            <p:cNvSpPr/>
            <p:nvPr/>
          </p:nvSpPr>
          <p:spPr bwMode="auto">
            <a:xfrm>
              <a:off x="4787" y="2948"/>
              <a:ext cx="36" cy="78"/>
            </a:xfrm>
            <a:custGeom>
              <a:avLst/>
              <a:gdLst>
                <a:gd name="T0" fmla="*/ 3 w 15"/>
                <a:gd name="T1" fmla="*/ 33 h 33"/>
                <a:gd name="T2" fmla="*/ 9 w 15"/>
                <a:gd name="T3" fmla="*/ 29 h 33"/>
                <a:gd name="T4" fmla="*/ 12 w 15"/>
                <a:gd name="T5" fmla="*/ 26 h 33"/>
                <a:gd name="T6" fmla="*/ 12 w 15"/>
                <a:gd name="T7" fmla="*/ 32 h 33"/>
                <a:gd name="T8" fmla="*/ 15 w 15"/>
                <a:gd name="T9" fmla="*/ 32 h 33"/>
                <a:gd name="T10" fmla="*/ 15 w 15"/>
                <a:gd name="T11" fmla="*/ 0 h 33"/>
                <a:gd name="T12" fmla="*/ 12 w 15"/>
                <a:gd name="T13" fmla="*/ 0 h 33"/>
                <a:gd name="T14" fmla="*/ 12 w 15"/>
                <a:gd name="T15" fmla="*/ 26 h 33"/>
                <a:gd name="T16" fmla="*/ 11 w 15"/>
                <a:gd name="T17" fmla="*/ 26 h 33"/>
                <a:gd name="T18" fmla="*/ 6 w 15"/>
                <a:gd name="T19" fmla="*/ 29 h 33"/>
                <a:gd name="T20" fmla="*/ 3 w 15"/>
                <a:gd name="T21" fmla="*/ 25 h 33"/>
                <a:gd name="T22" fmla="*/ 3 w 15"/>
                <a:gd name="T23" fmla="*/ 0 h 33"/>
                <a:gd name="T24" fmla="*/ 0 w 15"/>
                <a:gd name="T25" fmla="*/ 0 h 33"/>
                <a:gd name="T26" fmla="*/ 0 w 15"/>
                <a:gd name="T27" fmla="*/ 28 h 33"/>
                <a:gd name="T28" fmla="*/ 3 w 15"/>
                <a:gd name="T29"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33">
                  <a:moveTo>
                    <a:pt x="3" y="33"/>
                  </a:moveTo>
                  <a:cubicBezTo>
                    <a:pt x="4" y="33"/>
                    <a:pt x="6" y="32"/>
                    <a:pt x="9" y="29"/>
                  </a:cubicBezTo>
                  <a:cubicBezTo>
                    <a:pt x="12" y="26"/>
                    <a:pt x="12" y="26"/>
                    <a:pt x="12" y="26"/>
                  </a:cubicBezTo>
                  <a:cubicBezTo>
                    <a:pt x="12" y="32"/>
                    <a:pt x="12" y="32"/>
                    <a:pt x="12" y="32"/>
                  </a:cubicBezTo>
                  <a:cubicBezTo>
                    <a:pt x="15" y="32"/>
                    <a:pt x="15" y="32"/>
                    <a:pt x="15" y="32"/>
                  </a:cubicBezTo>
                  <a:cubicBezTo>
                    <a:pt x="15" y="0"/>
                    <a:pt x="15" y="0"/>
                    <a:pt x="15" y="0"/>
                  </a:cubicBezTo>
                  <a:cubicBezTo>
                    <a:pt x="12" y="0"/>
                    <a:pt x="12" y="0"/>
                    <a:pt x="12" y="0"/>
                  </a:cubicBezTo>
                  <a:cubicBezTo>
                    <a:pt x="12" y="26"/>
                    <a:pt x="12" y="26"/>
                    <a:pt x="12" y="26"/>
                  </a:cubicBezTo>
                  <a:cubicBezTo>
                    <a:pt x="11" y="26"/>
                    <a:pt x="11" y="26"/>
                    <a:pt x="11" y="26"/>
                  </a:cubicBezTo>
                  <a:cubicBezTo>
                    <a:pt x="11" y="26"/>
                    <a:pt x="9" y="29"/>
                    <a:pt x="6" y="29"/>
                  </a:cubicBezTo>
                  <a:cubicBezTo>
                    <a:pt x="5" y="29"/>
                    <a:pt x="3" y="29"/>
                    <a:pt x="3" y="25"/>
                  </a:cubicBezTo>
                  <a:cubicBezTo>
                    <a:pt x="3" y="0"/>
                    <a:pt x="3" y="0"/>
                    <a:pt x="3" y="0"/>
                  </a:cubicBezTo>
                  <a:cubicBezTo>
                    <a:pt x="0" y="0"/>
                    <a:pt x="0" y="0"/>
                    <a:pt x="0" y="0"/>
                  </a:cubicBezTo>
                  <a:cubicBezTo>
                    <a:pt x="0" y="28"/>
                    <a:pt x="0" y="28"/>
                    <a:pt x="0" y="28"/>
                  </a:cubicBezTo>
                  <a:cubicBezTo>
                    <a:pt x="0" y="33"/>
                    <a:pt x="2" y="33"/>
                    <a:pt x="3"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7" name="Freeform 37"/>
            <p:cNvSpPr>
              <a:spLocks noEditPoints="1"/>
            </p:cNvSpPr>
            <p:nvPr/>
          </p:nvSpPr>
          <p:spPr bwMode="auto">
            <a:xfrm>
              <a:off x="4728" y="2946"/>
              <a:ext cx="38" cy="80"/>
            </a:xfrm>
            <a:custGeom>
              <a:avLst/>
              <a:gdLst>
                <a:gd name="T0" fmla="*/ 8 w 16"/>
                <a:gd name="T1" fmla="*/ 34 h 34"/>
                <a:gd name="T2" fmla="*/ 16 w 16"/>
                <a:gd name="T3" fmla="*/ 26 h 34"/>
                <a:gd name="T4" fmla="*/ 16 w 16"/>
                <a:gd name="T5" fmla="*/ 8 h 34"/>
                <a:gd name="T6" fmla="*/ 8 w 16"/>
                <a:gd name="T7" fmla="*/ 0 h 34"/>
                <a:gd name="T8" fmla="*/ 0 w 16"/>
                <a:gd name="T9" fmla="*/ 8 h 34"/>
                <a:gd name="T10" fmla="*/ 0 w 16"/>
                <a:gd name="T11" fmla="*/ 26 h 34"/>
                <a:gd name="T12" fmla="*/ 8 w 16"/>
                <a:gd name="T13" fmla="*/ 34 h 34"/>
                <a:gd name="T14" fmla="*/ 4 w 16"/>
                <a:gd name="T15" fmla="*/ 9 h 34"/>
                <a:gd name="T16" fmla="*/ 8 w 16"/>
                <a:gd name="T17" fmla="*/ 4 h 34"/>
                <a:gd name="T18" fmla="*/ 12 w 16"/>
                <a:gd name="T19" fmla="*/ 9 h 34"/>
                <a:gd name="T20" fmla="*/ 12 w 16"/>
                <a:gd name="T21" fmla="*/ 26 h 34"/>
                <a:gd name="T22" fmla="*/ 8 w 16"/>
                <a:gd name="T23" fmla="*/ 30 h 34"/>
                <a:gd name="T24" fmla="*/ 4 w 16"/>
                <a:gd name="T25" fmla="*/ 26 h 34"/>
                <a:gd name="T26" fmla="*/ 4 w 16"/>
                <a:gd name="T27" fmla="*/ 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4">
                  <a:moveTo>
                    <a:pt x="8" y="34"/>
                  </a:moveTo>
                  <a:cubicBezTo>
                    <a:pt x="13" y="34"/>
                    <a:pt x="16" y="31"/>
                    <a:pt x="16" y="26"/>
                  </a:cubicBezTo>
                  <a:cubicBezTo>
                    <a:pt x="16" y="8"/>
                    <a:pt x="16" y="8"/>
                    <a:pt x="16" y="8"/>
                  </a:cubicBezTo>
                  <a:cubicBezTo>
                    <a:pt x="16" y="4"/>
                    <a:pt x="13" y="0"/>
                    <a:pt x="8" y="0"/>
                  </a:cubicBezTo>
                  <a:cubicBezTo>
                    <a:pt x="3" y="0"/>
                    <a:pt x="0" y="4"/>
                    <a:pt x="0" y="8"/>
                  </a:cubicBezTo>
                  <a:cubicBezTo>
                    <a:pt x="0" y="26"/>
                    <a:pt x="0" y="26"/>
                    <a:pt x="0" y="26"/>
                  </a:cubicBezTo>
                  <a:cubicBezTo>
                    <a:pt x="0" y="31"/>
                    <a:pt x="3" y="34"/>
                    <a:pt x="8" y="34"/>
                  </a:cubicBezTo>
                  <a:close/>
                  <a:moveTo>
                    <a:pt x="4" y="9"/>
                  </a:moveTo>
                  <a:cubicBezTo>
                    <a:pt x="4" y="6"/>
                    <a:pt x="5" y="4"/>
                    <a:pt x="8" y="4"/>
                  </a:cubicBezTo>
                  <a:cubicBezTo>
                    <a:pt x="11" y="4"/>
                    <a:pt x="12" y="6"/>
                    <a:pt x="12" y="9"/>
                  </a:cubicBezTo>
                  <a:cubicBezTo>
                    <a:pt x="12" y="26"/>
                    <a:pt x="12" y="26"/>
                    <a:pt x="12" y="26"/>
                  </a:cubicBezTo>
                  <a:cubicBezTo>
                    <a:pt x="12" y="28"/>
                    <a:pt x="11" y="30"/>
                    <a:pt x="8" y="30"/>
                  </a:cubicBezTo>
                  <a:cubicBezTo>
                    <a:pt x="6" y="30"/>
                    <a:pt x="4" y="28"/>
                    <a:pt x="4" y="26"/>
                  </a:cubicBezTo>
                  <a:lnTo>
                    <a:pt x="4"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8" name="Freeform 38"/>
            <p:cNvSpPr>
              <a:spLocks noEditPoints="1"/>
            </p:cNvSpPr>
            <p:nvPr/>
          </p:nvSpPr>
          <p:spPr bwMode="auto">
            <a:xfrm>
              <a:off x="4808" y="3112"/>
              <a:ext cx="38" cy="78"/>
            </a:xfrm>
            <a:custGeom>
              <a:avLst/>
              <a:gdLst>
                <a:gd name="T0" fmla="*/ 8 w 16"/>
                <a:gd name="T1" fmla="*/ 33 h 33"/>
                <a:gd name="T2" fmla="*/ 16 w 16"/>
                <a:gd name="T3" fmla="*/ 24 h 33"/>
                <a:gd name="T4" fmla="*/ 16 w 16"/>
                <a:gd name="T5" fmla="*/ 23 h 33"/>
                <a:gd name="T6" fmla="*/ 12 w 16"/>
                <a:gd name="T7" fmla="*/ 23 h 33"/>
                <a:gd name="T8" fmla="*/ 12 w 16"/>
                <a:gd name="T9" fmla="*/ 24 h 33"/>
                <a:gd name="T10" fmla="*/ 8 w 16"/>
                <a:gd name="T11" fmla="*/ 30 h 33"/>
                <a:gd name="T12" fmla="*/ 4 w 16"/>
                <a:gd name="T13" fmla="*/ 24 h 33"/>
                <a:gd name="T14" fmla="*/ 4 w 16"/>
                <a:gd name="T15" fmla="*/ 16 h 33"/>
                <a:gd name="T16" fmla="*/ 16 w 16"/>
                <a:gd name="T17" fmla="*/ 16 h 33"/>
                <a:gd name="T18" fmla="*/ 16 w 16"/>
                <a:gd name="T19" fmla="*/ 9 h 33"/>
                <a:gd name="T20" fmla="*/ 8 w 16"/>
                <a:gd name="T21" fmla="*/ 0 h 33"/>
                <a:gd name="T22" fmla="*/ 0 w 16"/>
                <a:gd name="T23" fmla="*/ 9 h 33"/>
                <a:gd name="T24" fmla="*/ 0 w 16"/>
                <a:gd name="T25" fmla="*/ 24 h 33"/>
                <a:gd name="T26" fmla="*/ 8 w 16"/>
                <a:gd name="T27" fmla="*/ 33 h 33"/>
                <a:gd name="T28" fmla="*/ 4 w 16"/>
                <a:gd name="T29" fmla="*/ 8 h 33"/>
                <a:gd name="T30" fmla="*/ 8 w 16"/>
                <a:gd name="T31" fmla="*/ 3 h 33"/>
                <a:gd name="T32" fmla="*/ 12 w 16"/>
                <a:gd name="T33" fmla="*/ 8 h 33"/>
                <a:gd name="T34" fmla="*/ 12 w 16"/>
                <a:gd name="T35" fmla="*/ 13 h 33"/>
                <a:gd name="T36" fmla="*/ 4 w 16"/>
                <a:gd name="T37" fmla="*/ 13 h 33"/>
                <a:gd name="T38" fmla="*/ 4 w 16"/>
                <a:gd name="T39" fmla="*/ 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 h="33">
                  <a:moveTo>
                    <a:pt x="8" y="33"/>
                  </a:moveTo>
                  <a:cubicBezTo>
                    <a:pt x="13" y="33"/>
                    <a:pt x="16" y="30"/>
                    <a:pt x="16" y="24"/>
                  </a:cubicBezTo>
                  <a:cubicBezTo>
                    <a:pt x="16" y="23"/>
                    <a:pt x="16" y="23"/>
                    <a:pt x="16" y="23"/>
                  </a:cubicBezTo>
                  <a:cubicBezTo>
                    <a:pt x="12" y="23"/>
                    <a:pt x="12" y="23"/>
                    <a:pt x="12" y="23"/>
                  </a:cubicBezTo>
                  <a:cubicBezTo>
                    <a:pt x="12" y="24"/>
                    <a:pt x="12" y="24"/>
                    <a:pt x="12" y="24"/>
                  </a:cubicBezTo>
                  <a:cubicBezTo>
                    <a:pt x="12" y="26"/>
                    <a:pt x="12" y="30"/>
                    <a:pt x="8" y="30"/>
                  </a:cubicBezTo>
                  <a:cubicBezTo>
                    <a:pt x="4" y="30"/>
                    <a:pt x="4" y="26"/>
                    <a:pt x="4" y="24"/>
                  </a:cubicBezTo>
                  <a:cubicBezTo>
                    <a:pt x="4" y="16"/>
                    <a:pt x="4" y="16"/>
                    <a:pt x="4" y="16"/>
                  </a:cubicBezTo>
                  <a:cubicBezTo>
                    <a:pt x="16" y="16"/>
                    <a:pt x="16" y="16"/>
                    <a:pt x="16" y="16"/>
                  </a:cubicBezTo>
                  <a:cubicBezTo>
                    <a:pt x="16" y="9"/>
                    <a:pt x="16" y="9"/>
                    <a:pt x="16" y="9"/>
                  </a:cubicBezTo>
                  <a:cubicBezTo>
                    <a:pt x="16" y="3"/>
                    <a:pt x="13" y="0"/>
                    <a:pt x="8" y="0"/>
                  </a:cubicBezTo>
                  <a:cubicBezTo>
                    <a:pt x="4" y="0"/>
                    <a:pt x="0" y="3"/>
                    <a:pt x="0" y="9"/>
                  </a:cubicBezTo>
                  <a:cubicBezTo>
                    <a:pt x="0" y="24"/>
                    <a:pt x="0" y="24"/>
                    <a:pt x="0" y="24"/>
                  </a:cubicBezTo>
                  <a:cubicBezTo>
                    <a:pt x="0" y="26"/>
                    <a:pt x="1" y="33"/>
                    <a:pt x="8" y="33"/>
                  </a:cubicBezTo>
                  <a:close/>
                  <a:moveTo>
                    <a:pt x="4" y="8"/>
                  </a:moveTo>
                  <a:cubicBezTo>
                    <a:pt x="4" y="7"/>
                    <a:pt x="4" y="3"/>
                    <a:pt x="8" y="3"/>
                  </a:cubicBezTo>
                  <a:cubicBezTo>
                    <a:pt x="11" y="3"/>
                    <a:pt x="12" y="5"/>
                    <a:pt x="12" y="8"/>
                  </a:cubicBezTo>
                  <a:cubicBezTo>
                    <a:pt x="12" y="13"/>
                    <a:pt x="12" y="13"/>
                    <a:pt x="12" y="13"/>
                  </a:cubicBezTo>
                  <a:cubicBezTo>
                    <a:pt x="4" y="13"/>
                    <a:pt x="4" y="13"/>
                    <a:pt x="4" y="13"/>
                  </a:cubicBezTo>
                  <a:lnTo>
                    <a:pt x="4"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9" name="Freeform 39"/>
            <p:cNvSpPr/>
            <p:nvPr/>
          </p:nvSpPr>
          <p:spPr bwMode="auto">
            <a:xfrm>
              <a:off x="4768" y="3112"/>
              <a:ext cx="24" cy="75"/>
            </a:xfrm>
            <a:custGeom>
              <a:avLst/>
              <a:gdLst>
                <a:gd name="T0" fmla="*/ 5 w 10"/>
                <a:gd name="T1" fmla="*/ 32 h 32"/>
                <a:gd name="T2" fmla="*/ 10 w 10"/>
                <a:gd name="T3" fmla="*/ 26 h 32"/>
                <a:gd name="T4" fmla="*/ 10 w 10"/>
                <a:gd name="T5" fmla="*/ 8 h 32"/>
                <a:gd name="T6" fmla="*/ 5 w 10"/>
                <a:gd name="T7" fmla="*/ 0 h 32"/>
                <a:gd name="T8" fmla="*/ 1 w 10"/>
                <a:gd name="T9" fmla="*/ 3 h 32"/>
                <a:gd name="T10" fmla="*/ 0 w 10"/>
                <a:gd name="T11" fmla="*/ 3 h 32"/>
                <a:gd name="T12" fmla="*/ 5 w 10"/>
                <a:gd name="T13" fmla="*/ 4 h 32"/>
                <a:gd name="T14" fmla="*/ 6 w 10"/>
                <a:gd name="T15" fmla="*/ 8 h 32"/>
                <a:gd name="T16" fmla="*/ 6 w 10"/>
                <a:gd name="T17" fmla="*/ 25 h 32"/>
                <a:gd name="T18" fmla="*/ 5 w 10"/>
                <a:gd name="T19" fmla="*/ 29 h 32"/>
                <a:gd name="T20" fmla="*/ 0 w 10"/>
                <a:gd name="T21" fmla="*/ 29 h 32"/>
                <a:gd name="T22" fmla="*/ 0 w 10"/>
                <a:gd name="T23" fmla="*/ 29 h 32"/>
                <a:gd name="T24" fmla="*/ 1 w 10"/>
                <a:gd name="T25" fmla="*/ 30 h 32"/>
                <a:gd name="T26" fmla="*/ 5 w 10"/>
                <a:gd name="T27"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32">
                  <a:moveTo>
                    <a:pt x="5" y="32"/>
                  </a:moveTo>
                  <a:cubicBezTo>
                    <a:pt x="6" y="32"/>
                    <a:pt x="10" y="32"/>
                    <a:pt x="10" y="26"/>
                  </a:cubicBezTo>
                  <a:cubicBezTo>
                    <a:pt x="10" y="8"/>
                    <a:pt x="10" y="8"/>
                    <a:pt x="10" y="8"/>
                  </a:cubicBezTo>
                  <a:cubicBezTo>
                    <a:pt x="10" y="3"/>
                    <a:pt x="8" y="0"/>
                    <a:pt x="5" y="0"/>
                  </a:cubicBezTo>
                  <a:cubicBezTo>
                    <a:pt x="3" y="0"/>
                    <a:pt x="2" y="2"/>
                    <a:pt x="1" y="3"/>
                  </a:cubicBezTo>
                  <a:cubicBezTo>
                    <a:pt x="0" y="3"/>
                    <a:pt x="0" y="3"/>
                    <a:pt x="0" y="3"/>
                  </a:cubicBezTo>
                  <a:cubicBezTo>
                    <a:pt x="2" y="3"/>
                    <a:pt x="4" y="3"/>
                    <a:pt x="5" y="4"/>
                  </a:cubicBezTo>
                  <a:cubicBezTo>
                    <a:pt x="6" y="5"/>
                    <a:pt x="6" y="6"/>
                    <a:pt x="6" y="8"/>
                  </a:cubicBezTo>
                  <a:cubicBezTo>
                    <a:pt x="6" y="25"/>
                    <a:pt x="6" y="25"/>
                    <a:pt x="6" y="25"/>
                  </a:cubicBezTo>
                  <a:cubicBezTo>
                    <a:pt x="6" y="27"/>
                    <a:pt x="6" y="28"/>
                    <a:pt x="5" y="29"/>
                  </a:cubicBezTo>
                  <a:cubicBezTo>
                    <a:pt x="4" y="30"/>
                    <a:pt x="2" y="30"/>
                    <a:pt x="0" y="29"/>
                  </a:cubicBezTo>
                  <a:cubicBezTo>
                    <a:pt x="0" y="29"/>
                    <a:pt x="0" y="29"/>
                    <a:pt x="0" y="29"/>
                  </a:cubicBezTo>
                  <a:cubicBezTo>
                    <a:pt x="1" y="30"/>
                    <a:pt x="1" y="30"/>
                    <a:pt x="1" y="30"/>
                  </a:cubicBezTo>
                  <a:cubicBezTo>
                    <a:pt x="2" y="32"/>
                    <a:pt x="3" y="32"/>
                    <a:pt x="5"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0" name="Rectangle 40"/>
            <p:cNvSpPr>
              <a:spLocks noChangeArrowheads="1"/>
            </p:cNvSpPr>
            <p:nvPr/>
          </p:nvSpPr>
          <p:spPr bwMode="auto">
            <a:xfrm>
              <a:off x="4756" y="3086"/>
              <a:ext cx="7" cy="10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1" name="Freeform 41"/>
            <p:cNvSpPr/>
            <p:nvPr/>
          </p:nvSpPr>
          <p:spPr bwMode="auto">
            <a:xfrm>
              <a:off x="4648" y="3086"/>
              <a:ext cx="45" cy="101"/>
            </a:xfrm>
            <a:custGeom>
              <a:avLst/>
              <a:gdLst>
                <a:gd name="T0" fmla="*/ 16 w 45"/>
                <a:gd name="T1" fmla="*/ 101 h 101"/>
                <a:gd name="T2" fmla="*/ 28 w 45"/>
                <a:gd name="T3" fmla="*/ 101 h 101"/>
                <a:gd name="T4" fmla="*/ 28 w 45"/>
                <a:gd name="T5" fmla="*/ 9 h 101"/>
                <a:gd name="T6" fmla="*/ 45 w 45"/>
                <a:gd name="T7" fmla="*/ 9 h 101"/>
                <a:gd name="T8" fmla="*/ 45 w 45"/>
                <a:gd name="T9" fmla="*/ 0 h 101"/>
                <a:gd name="T10" fmla="*/ 0 w 45"/>
                <a:gd name="T11" fmla="*/ 0 h 101"/>
                <a:gd name="T12" fmla="*/ 0 w 45"/>
                <a:gd name="T13" fmla="*/ 9 h 101"/>
                <a:gd name="T14" fmla="*/ 16 w 45"/>
                <a:gd name="T15" fmla="*/ 9 h 101"/>
                <a:gd name="T16" fmla="*/ 16 w 45"/>
                <a:gd name="T17" fmla="*/ 10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01">
                  <a:moveTo>
                    <a:pt x="16" y="101"/>
                  </a:moveTo>
                  <a:lnTo>
                    <a:pt x="28" y="101"/>
                  </a:lnTo>
                  <a:lnTo>
                    <a:pt x="28" y="9"/>
                  </a:lnTo>
                  <a:lnTo>
                    <a:pt x="45" y="9"/>
                  </a:lnTo>
                  <a:lnTo>
                    <a:pt x="45" y="0"/>
                  </a:lnTo>
                  <a:lnTo>
                    <a:pt x="0" y="0"/>
                  </a:lnTo>
                  <a:lnTo>
                    <a:pt x="0" y="9"/>
                  </a:lnTo>
                  <a:lnTo>
                    <a:pt x="16" y="9"/>
                  </a:lnTo>
                  <a:lnTo>
                    <a:pt x="16" y="1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2" name="Freeform 42"/>
            <p:cNvSpPr/>
            <p:nvPr/>
          </p:nvSpPr>
          <p:spPr bwMode="auto">
            <a:xfrm>
              <a:off x="4700" y="3114"/>
              <a:ext cx="23" cy="73"/>
            </a:xfrm>
            <a:custGeom>
              <a:avLst/>
              <a:gdLst>
                <a:gd name="T0" fmla="*/ 3 w 10"/>
                <a:gd name="T1" fmla="*/ 31 h 31"/>
                <a:gd name="T2" fmla="*/ 6 w 10"/>
                <a:gd name="T3" fmla="*/ 30 h 31"/>
                <a:gd name="T4" fmla="*/ 9 w 10"/>
                <a:gd name="T5" fmla="*/ 28 h 31"/>
                <a:gd name="T6" fmla="*/ 10 w 10"/>
                <a:gd name="T7" fmla="*/ 26 h 31"/>
                <a:gd name="T8" fmla="*/ 6 w 10"/>
                <a:gd name="T9" fmla="*/ 28 h 31"/>
                <a:gd name="T10" fmla="*/ 3 w 10"/>
                <a:gd name="T11" fmla="*/ 24 h 31"/>
                <a:gd name="T12" fmla="*/ 3 w 10"/>
                <a:gd name="T13" fmla="*/ 0 h 31"/>
                <a:gd name="T14" fmla="*/ 0 w 10"/>
                <a:gd name="T15" fmla="*/ 0 h 31"/>
                <a:gd name="T16" fmla="*/ 0 w 10"/>
                <a:gd name="T17" fmla="*/ 27 h 31"/>
                <a:gd name="T18" fmla="*/ 3 w 10"/>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31">
                  <a:moveTo>
                    <a:pt x="3" y="31"/>
                  </a:moveTo>
                  <a:cubicBezTo>
                    <a:pt x="3" y="31"/>
                    <a:pt x="5" y="31"/>
                    <a:pt x="6" y="30"/>
                  </a:cubicBezTo>
                  <a:cubicBezTo>
                    <a:pt x="7" y="30"/>
                    <a:pt x="8" y="29"/>
                    <a:pt x="9" y="28"/>
                  </a:cubicBezTo>
                  <a:cubicBezTo>
                    <a:pt x="10" y="26"/>
                    <a:pt x="10" y="26"/>
                    <a:pt x="10" y="26"/>
                  </a:cubicBezTo>
                  <a:cubicBezTo>
                    <a:pt x="9" y="27"/>
                    <a:pt x="8" y="28"/>
                    <a:pt x="6" y="28"/>
                  </a:cubicBezTo>
                  <a:cubicBezTo>
                    <a:pt x="5" y="28"/>
                    <a:pt x="3" y="28"/>
                    <a:pt x="3" y="24"/>
                  </a:cubicBezTo>
                  <a:cubicBezTo>
                    <a:pt x="3" y="0"/>
                    <a:pt x="3" y="0"/>
                    <a:pt x="3" y="0"/>
                  </a:cubicBezTo>
                  <a:cubicBezTo>
                    <a:pt x="0" y="0"/>
                    <a:pt x="0" y="0"/>
                    <a:pt x="0" y="0"/>
                  </a:cubicBezTo>
                  <a:cubicBezTo>
                    <a:pt x="0" y="27"/>
                    <a:pt x="0" y="27"/>
                    <a:pt x="0" y="27"/>
                  </a:cubicBezTo>
                  <a:cubicBezTo>
                    <a:pt x="0" y="30"/>
                    <a:pt x="1" y="31"/>
                    <a:pt x="3"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3" name="Rectangle 43"/>
            <p:cNvSpPr>
              <a:spLocks noChangeArrowheads="1"/>
            </p:cNvSpPr>
            <p:nvPr/>
          </p:nvSpPr>
          <p:spPr bwMode="auto">
            <a:xfrm>
              <a:off x="4726" y="3114"/>
              <a:ext cx="9" cy="7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4" name="Freeform 44"/>
            <p:cNvSpPr>
              <a:spLocks noEditPoints="1"/>
            </p:cNvSpPr>
            <p:nvPr/>
          </p:nvSpPr>
          <p:spPr bwMode="auto">
            <a:xfrm>
              <a:off x="3990" y="3029"/>
              <a:ext cx="303" cy="80"/>
            </a:xfrm>
            <a:custGeom>
              <a:avLst/>
              <a:gdLst>
                <a:gd name="T0" fmla="*/ 126 w 128"/>
                <a:gd name="T1" fmla="*/ 0 h 34"/>
                <a:gd name="T2" fmla="*/ 111 w 128"/>
                <a:gd name="T3" fmla="*/ 0 h 34"/>
                <a:gd name="T4" fmla="*/ 109 w 128"/>
                <a:gd name="T5" fmla="*/ 2 h 34"/>
                <a:gd name="T6" fmla="*/ 109 w 128"/>
                <a:gd name="T7" fmla="*/ 15 h 34"/>
                <a:gd name="T8" fmla="*/ 19 w 128"/>
                <a:gd name="T9" fmla="*/ 15 h 34"/>
                <a:gd name="T10" fmla="*/ 19 w 128"/>
                <a:gd name="T11" fmla="*/ 2 h 34"/>
                <a:gd name="T12" fmla="*/ 17 w 128"/>
                <a:gd name="T13" fmla="*/ 0 h 34"/>
                <a:gd name="T14" fmla="*/ 2 w 128"/>
                <a:gd name="T15" fmla="*/ 0 h 34"/>
                <a:gd name="T16" fmla="*/ 0 w 128"/>
                <a:gd name="T17" fmla="*/ 2 h 34"/>
                <a:gd name="T18" fmla="*/ 0 w 128"/>
                <a:gd name="T19" fmla="*/ 32 h 34"/>
                <a:gd name="T20" fmla="*/ 2 w 128"/>
                <a:gd name="T21" fmla="*/ 34 h 34"/>
                <a:gd name="T22" fmla="*/ 126 w 128"/>
                <a:gd name="T23" fmla="*/ 34 h 34"/>
                <a:gd name="T24" fmla="*/ 128 w 128"/>
                <a:gd name="T25" fmla="*/ 32 h 34"/>
                <a:gd name="T26" fmla="*/ 128 w 128"/>
                <a:gd name="T27" fmla="*/ 2 h 34"/>
                <a:gd name="T28" fmla="*/ 126 w 128"/>
                <a:gd name="T29" fmla="*/ 0 h 34"/>
                <a:gd name="T30" fmla="*/ 123 w 128"/>
                <a:gd name="T31" fmla="*/ 30 h 34"/>
                <a:gd name="T32" fmla="*/ 5 w 128"/>
                <a:gd name="T33" fmla="*/ 30 h 34"/>
                <a:gd name="T34" fmla="*/ 5 w 128"/>
                <a:gd name="T35" fmla="*/ 4 h 34"/>
                <a:gd name="T36" fmla="*/ 15 w 128"/>
                <a:gd name="T37" fmla="*/ 4 h 34"/>
                <a:gd name="T38" fmla="*/ 15 w 128"/>
                <a:gd name="T39" fmla="*/ 19 h 34"/>
                <a:gd name="T40" fmla="*/ 113 w 128"/>
                <a:gd name="T41" fmla="*/ 19 h 34"/>
                <a:gd name="T42" fmla="*/ 113 w 128"/>
                <a:gd name="T43" fmla="*/ 4 h 34"/>
                <a:gd name="T44" fmla="*/ 123 w 128"/>
                <a:gd name="T45" fmla="*/ 4 h 34"/>
                <a:gd name="T46" fmla="*/ 123 w 128"/>
                <a:gd name="T4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8" h="34">
                  <a:moveTo>
                    <a:pt x="126" y="0"/>
                  </a:moveTo>
                  <a:cubicBezTo>
                    <a:pt x="111" y="0"/>
                    <a:pt x="111" y="0"/>
                    <a:pt x="111" y="0"/>
                  </a:cubicBezTo>
                  <a:cubicBezTo>
                    <a:pt x="110" y="0"/>
                    <a:pt x="109" y="1"/>
                    <a:pt x="109" y="2"/>
                  </a:cubicBezTo>
                  <a:cubicBezTo>
                    <a:pt x="109" y="15"/>
                    <a:pt x="109" y="15"/>
                    <a:pt x="109" y="15"/>
                  </a:cubicBezTo>
                  <a:cubicBezTo>
                    <a:pt x="19" y="15"/>
                    <a:pt x="19" y="15"/>
                    <a:pt x="19" y="15"/>
                  </a:cubicBezTo>
                  <a:cubicBezTo>
                    <a:pt x="19" y="2"/>
                    <a:pt x="19" y="2"/>
                    <a:pt x="19" y="2"/>
                  </a:cubicBezTo>
                  <a:cubicBezTo>
                    <a:pt x="19" y="1"/>
                    <a:pt x="18" y="0"/>
                    <a:pt x="17" y="0"/>
                  </a:cubicBezTo>
                  <a:cubicBezTo>
                    <a:pt x="2" y="0"/>
                    <a:pt x="2" y="0"/>
                    <a:pt x="2" y="0"/>
                  </a:cubicBezTo>
                  <a:cubicBezTo>
                    <a:pt x="1" y="0"/>
                    <a:pt x="0" y="1"/>
                    <a:pt x="0" y="2"/>
                  </a:cubicBezTo>
                  <a:cubicBezTo>
                    <a:pt x="0" y="32"/>
                    <a:pt x="0" y="32"/>
                    <a:pt x="0" y="32"/>
                  </a:cubicBezTo>
                  <a:cubicBezTo>
                    <a:pt x="0" y="33"/>
                    <a:pt x="1" y="34"/>
                    <a:pt x="2" y="34"/>
                  </a:cubicBezTo>
                  <a:cubicBezTo>
                    <a:pt x="126" y="34"/>
                    <a:pt x="126" y="34"/>
                    <a:pt x="126" y="34"/>
                  </a:cubicBezTo>
                  <a:cubicBezTo>
                    <a:pt x="127" y="34"/>
                    <a:pt x="128" y="33"/>
                    <a:pt x="128" y="32"/>
                  </a:cubicBezTo>
                  <a:cubicBezTo>
                    <a:pt x="128" y="2"/>
                    <a:pt x="128" y="2"/>
                    <a:pt x="128" y="2"/>
                  </a:cubicBezTo>
                  <a:cubicBezTo>
                    <a:pt x="128" y="1"/>
                    <a:pt x="127" y="0"/>
                    <a:pt x="126" y="0"/>
                  </a:cubicBezTo>
                  <a:close/>
                  <a:moveTo>
                    <a:pt x="123" y="30"/>
                  </a:moveTo>
                  <a:cubicBezTo>
                    <a:pt x="5" y="30"/>
                    <a:pt x="5" y="30"/>
                    <a:pt x="5" y="30"/>
                  </a:cubicBezTo>
                  <a:cubicBezTo>
                    <a:pt x="5" y="4"/>
                    <a:pt x="5" y="4"/>
                    <a:pt x="5" y="4"/>
                  </a:cubicBezTo>
                  <a:cubicBezTo>
                    <a:pt x="15" y="4"/>
                    <a:pt x="15" y="4"/>
                    <a:pt x="15" y="4"/>
                  </a:cubicBezTo>
                  <a:cubicBezTo>
                    <a:pt x="15" y="19"/>
                    <a:pt x="15" y="19"/>
                    <a:pt x="15" y="19"/>
                  </a:cubicBezTo>
                  <a:cubicBezTo>
                    <a:pt x="113" y="19"/>
                    <a:pt x="113" y="19"/>
                    <a:pt x="113" y="19"/>
                  </a:cubicBezTo>
                  <a:cubicBezTo>
                    <a:pt x="113" y="4"/>
                    <a:pt x="113" y="4"/>
                    <a:pt x="113" y="4"/>
                  </a:cubicBezTo>
                  <a:cubicBezTo>
                    <a:pt x="123" y="4"/>
                    <a:pt x="123" y="4"/>
                    <a:pt x="123" y="4"/>
                  </a:cubicBezTo>
                  <a:lnTo>
                    <a:pt x="123"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5" name="Freeform 45"/>
            <p:cNvSpPr>
              <a:spLocks noEditPoints="1"/>
            </p:cNvSpPr>
            <p:nvPr/>
          </p:nvSpPr>
          <p:spPr bwMode="auto">
            <a:xfrm>
              <a:off x="3385" y="2918"/>
              <a:ext cx="302" cy="303"/>
            </a:xfrm>
            <a:custGeom>
              <a:avLst/>
              <a:gdLst>
                <a:gd name="T0" fmla="*/ 0 w 128"/>
                <a:gd name="T1" fmla="*/ 64 h 128"/>
                <a:gd name="T2" fmla="*/ 128 w 128"/>
                <a:gd name="T3" fmla="*/ 64 h 128"/>
                <a:gd name="T4" fmla="*/ 39 w 128"/>
                <a:gd name="T5" fmla="*/ 10 h 128"/>
                <a:gd name="T6" fmla="*/ 87 w 128"/>
                <a:gd name="T7" fmla="*/ 9 h 128"/>
                <a:gd name="T8" fmla="*/ 107 w 128"/>
                <a:gd name="T9" fmla="*/ 22 h 128"/>
                <a:gd name="T10" fmla="*/ 91 w 128"/>
                <a:gd name="T11" fmla="*/ 35 h 128"/>
                <a:gd name="T12" fmla="*/ 70 w 128"/>
                <a:gd name="T13" fmla="*/ 46 h 128"/>
                <a:gd name="T14" fmla="*/ 39 w 128"/>
                <a:gd name="T15" fmla="*/ 12 h 128"/>
                <a:gd name="T16" fmla="*/ 39 w 128"/>
                <a:gd name="T17" fmla="*/ 10 h 128"/>
                <a:gd name="T18" fmla="*/ 9 w 128"/>
                <a:gd name="T19" fmla="*/ 41 h 128"/>
                <a:gd name="T20" fmla="*/ 32 w 128"/>
                <a:gd name="T21" fmla="*/ 14 h 128"/>
                <a:gd name="T22" fmla="*/ 34 w 128"/>
                <a:gd name="T23" fmla="*/ 14 h 128"/>
                <a:gd name="T24" fmla="*/ 65 w 128"/>
                <a:gd name="T25" fmla="*/ 46 h 128"/>
                <a:gd name="T26" fmla="*/ 64 w 128"/>
                <a:gd name="T27" fmla="*/ 48 h 128"/>
                <a:gd name="T28" fmla="*/ 21 w 128"/>
                <a:gd name="T29" fmla="*/ 56 h 128"/>
                <a:gd name="T30" fmla="*/ 5 w 128"/>
                <a:gd name="T31" fmla="*/ 55 h 128"/>
                <a:gd name="T32" fmla="*/ 20 w 128"/>
                <a:gd name="T33" fmla="*/ 104 h 128"/>
                <a:gd name="T34" fmla="*/ 9 w 128"/>
                <a:gd name="T35" fmla="*/ 87 h 128"/>
                <a:gd name="T36" fmla="*/ 5 w 128"/>
                <a:gd name="T37" fmla="*/ 61 h 128"/>
                <a:gd name="T38" fmla="*/ 6 w 128"/>
                <a:gd name="T39" fmla="*/ 60 h 128"/>
                <a:gd name="T40" fmla="*/ 67 w 128"/>
                <a:gd name="T41" fmla="*/ 52 h 128"/>
                <a:gd name="T42" fmla="*/ 69 w 128"/>
                <a:gd name="T43" fmla="*/ 53 h 128"/>
                <a:gd name="T44" fmla="*/ 78 w 128"/>
                <a:gd name="T45" fmla="*/ 71 h 128"/>
                <a:gd name="T46" fmla="*/ 21 w 128"/>
                <a:gd name="T47" fmla="*/ 103 h 128"/>
                <a:gd name="T48" fmla="*/ 86 w 128"/>
                <a:gd name="T49" fmla="*/ 118 h 128"/>
                <a:gd name="T50" fmla="*/ 85 w 128"/>
                <a:gd name="T51" fmla="*/ 120 h 128"/>
                <a:gd name="T52" fmla="*/ 41 w 128"/>
                <a:gd name="T53" fmla="*/ 119 h 128"/>
                <a:gd name="T54" fmla="*/ 23 w 128"/>
                <a:gd name="T55" fmla="*/ 107 h 128"/>
                <a:gd name="T56" fmla="*/ 40 w 128"/>
                <a:gd name="T57" fmla="*/ 92 h 128"/>
                <a:gd name="T58" fmla="*/ 78 w 128"/>
                <a:gd name="T59" fmla="*/ 75 h 128"/>
                <a:gd name="T60" fmla="*/ 80 w 128"/>
                <a:gd name="T61" fmla="*/ 76 h 128"/>
                <a:gd name="T62" fmla="*/ 86 w 128"/>
                <a:gd name="T63" fmla="*/ 116 h 128"/>
                <a:gd name="T64" fmla="*/ 123 w 128"/>
                <a:gd name="T65" fmla="*/ 73 h 128"/>
                <a:gd name="T66" fmla="*/ 106 w 128"/>
                <a:gd name="T67" fmla="*/ 106 h 128"/>
                <a:gd name="T68" fmla="*/ 91 w 128"/>
                <a:gd name="T69" fmla="*/ 117 h 128"/>
                <a:gd name="T70" fmla="*/ 84 w 128"/>
                <a:gd name="T71" fmla="*/ 75 h 128"/>
                <a:gd name="T72" fmla="*/ 85 w 128"/>
                <a:gd name="T73" fmla="*/ 74 h 128"/>
                <a:gd name="T74" fmla="*/ 123 w 128"/>
                <a:gd name="T75" fmla="*/ 72 h 128"/>
                <a:gd name="T76" fmla="*/ 123 w 128"/>
                <a:gd name="T77" fmla="*/ 67 h 128"/>
                <a:gd name="T78" fmla="*/ 83 w 128"/>
                <a:gd name="T79" fmla="*/ 69 h 128"/>
                <a:gd name="T80" fmla="*/ 82 w 128"/>
                <a:gd name="T81" fmla="*/ 68 h 128"/>
                <a:gd name="T82" fmla="*/ 73 w 128"/>
                <a:gd name="T83" fmla="*/ 50 h 128"/>
                <a:gd name="T84" fmla="*/ 108 w 128"/>
                <a:gd name="T85" fmla="*/ 27 h 128"/>
                <a:gd name="T86" fmla="*/ 111 w 128"/>
                <a:gd name="T87" fmla="*/ 27 h 128"/>
                <a:gd name="T88" fmla="*/ 123 w 128"/>
                <a:gd name="T89" fmla="*/ 64 h 128"/>
                <a:gd name="T90" fmla="*/ 123 w 128"/>
                <a:gd name="T91" fmla="*/ 6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39" y="10"/>
                  </a:moveTo>
                  <a:cubicBezTo>
                    <a:pt x="40" y="10"/>
                    <a:pt x="40" y="9"/>
                    <a:pt x="41" y="9"/>
                  </a:cubicBezTo>
                  <a:cubicBezTo>
                    <a:pt x="55" y="3"/>
                    <a:pt x="72" y="3"/>
                    <a:pt x="87" y="9"/>
                  </a:cubicBezTo>
                  <a:cubicBezTo>
                    <a:pt x="94" y="12"/>
                    <a:pt x="100" y="16"/>
                    <a:pt x="105" y="21"/>
                  </a:cubicBezTo>
                  <a:cubicBezTo>
                    <a:pt x="107" y="22"/>
                    <a:pt x="107" y="22"/>
                    <a:pt x="107" y="22"/>
                  </a:cubicBezTo>
                  <a:cubicBezTo>
                    <a:pt x="105" y="23"/>
                    <a:pt x="105" y="23"/>
                    <a:pt x="105" y="23"/>
                  </a:cubicBezTo>
                  <a:cubicBezTo>
                    <a:pt x="101" y="28"/>
                    <a:pt x="96" y="31"/>
                    <a:pt x="91" y="35"/>
                  </a:cubicBezTo>
                  <a:cubicBezTo>
                    <a:pt x="85" y="39"/>
                    <a:pt x="78" y="43"/>
                    <a:pt x="72" y="46"/>
                  </a:cubicBezTo>
                  <a:cubicBezTo>
                    <a:pt x="70" y="46"/>
                    <a:pt x="70" y="46"/>
                    <a:pt x="70" y="46"/>
                  </a:cubicBezTo>
                  <a:cubicBezTo>
                    <a:pt x="70" y="45"/>
                    <a:pt x="70" y="45"/>
                    <a:pt x="70" y="45"/>
                  </a:cubicBezTo>
                  <a:cubicBezTo>
                    <a:pt x="62" y="32"/>
                    <a:pt x="51" y="21"/>
                    <a:pt x="39" y="12"/>
                  </a:cubicBezTo>
                  <a:cubicBezTo>
                    <a:pt x="37" y="11"/>
                    <a:pt x="37" y="11"/>
                    <a:pt x="37" y="11"/>
                  </a:cubicBezTo>
                  <a:lnTo>
                    <a:pt x="39" y="10"/>
                  </a:lnTo>
                  <a:close/>
                  <a:moveTo>
                    <a:pt x="5" y="54"/>
                  </a:moveTo>
                  <a:cubicBezTo>
                    <a:pt x="6" y="49"/>
                    <a:pt x="7" y="45"/>
                    <a:pt x="9" y="41"/>
                  </a:cubicBezTo>
                  <a:cubicBezTo>
                    <a:pt x="12" y="34"/>
                    <a:pt x="17" y="27"/>
                    <a:pt x="22" y="22"/>
                  </a:cubicBezTo>
                  <a:cubicBezTo>
                    <a:pt x="25" y="19"/>
                    <a:pt x="28" y="16"/>
                    <a:pt x="32" y="14"/>
                  </a:cubicBezTo>
                  <a:cubicBezTo>
                    <a:pt x="33" y="13"/>
                    <a:pt x="33" y="13"/>
                    <a:pt x="33" y="13"/>
                  </a:cubicBezTo>
                  <a:cubicBezTo>
                    <a:pt x="34" y="14"/>
                    <a:pt x="34" y="14"/>
                    <a:pt x="34" y="14"/>
                  </a:cubicBezTo>
                  <a:cubicBezTo>
                    <a:pt x="39" y="18"/>
                    <a:pt x="45" y="23"/>
                    <a:pt x="50" y="27"/>
                  </a:cubicBezTo>
                  <a:cubicBezTo>
                    <a:pt x="55" y="33"/>
                    <a:pt x="60" y="39"/>
                    <a:pt x="65" y="46"/>
                  </a:cubicBezTo>
                  <a:cubicBezTo>
                    <a:pt x="66" y="47"/>
                    <a:pt x="66" y="47"/>
                    <a:pt x="66" y="47"/>
                  </a:cubicBezTo>
                  <a:cubicBezTo>
                    <a:pt x="64" y="48"/>
                    <a:pt x="64" y="48"/>
                    <a:pt x="64" y="48"/>
                  </a:cubicBezTo>
                  <a:cubicBezTo>
                    <a:pt x="58" y="51"/>
                    <a:pt x="52" y="52"/>
                    <a:pt x="46" y="54"/>
                  </a:cubicBezTo>
                  <a:cubicBezTo>
                    <a:pt x="38" y="55"/>
                    <a:pt x="29" y="56"/>
                    <a:pt x="21" y="56"/>
                  </a:cubicBezTo>
                  <a:cubicBezTo>
                    <a:pt x="16" y="56"/>
                    <a:pt x="11" y="56"/>
                    <a:pt x="7" y="55"/>
                  </a:cubicBezTo>
                  <a:cubicBezTo>
                    <a:pt x="5" y="55"/>
                    <a:pt x="5" y="55"/>
                    <a:pt x="5" y="55"/>
                  </a:cubicBezTo>
                  <a:lnTo>
                    <a:pt x="5" y="54"/>
                  </a:lnTo>
                  <a:close/>
                  <a:moveTo>
                    <a:pt x="20" y="104"/>
                  </a:moveTo>
                  <a:cubicBezTo>
                    <a:pt x="19" y="102"/>
                    <a:pt x="19" y="102"/>
                    <a:pt x="19" y="102"/>
                  </a:cubicBezTo>
                  <a:cubicBezTo>
                    <a:pt x="15" y="98"/>
                    <a:pt x="12" y="93"/>
                    <a:pt x="9" y="87"/>
                  </a:cubicBezTo>
                  <a:cubicBezTo>
                    <a:pt x="6" y="80"/>
                    <a:pt x="5" y="72"/>
                    <a:pt x="5" y="64"/>
                  </a:cubicBezTo>
                  <a:cubicBezTo>
                    <a:pt x="5" y="63"/>
                    <a:pt x="5" y="62"/>
                    <a:pt x="5" y="61"/>
                  </a:cubicBezTo>
                  <a:cubicBezTo>
                    <a:pt x="5" y="60"/>
                    <a:pt x="5" y="60"/>
                    <a:pt x="5" y="60"/>
                  </a:cubicBezTo>
                  <a:cubicBezTo>
                    <a:pt x="6" y="60"/>
                    <a:pt x="6" y="60"/>
                    <a:pt x="6" y="60"/>
                  </a:cubicBezTo>
                  <a:cubicBezTo>
                    <a:pt x="11" y="61"/>
                    <a:pt x="16" y="61"/>
                    <a:pt x="21" y="61"/>
                  </a:cubicBezTo>
                  <a:cubicBezTo>
                    <a:pt x="37" y="61"/>
                    <a:pt x="53" y="58"/>
                    <a:pt x="67" y="52"/>
                  </a:cubicBezTo>
                  <a:cubicBezTo>
                    <a:pt x="69" y="52"/>
                    <a:pt x="69" y="52"/>
                    <a:pt x="69" y="52"/>
                  </a:cubicBezTo>
                  <a:cubicBezTo>
                    <a:pt x="69" y="53"/>
                    <a:pt x="69" y="53"/>
                    <a:pt x="69" y="53"/>
                  </a:cubicBezTo>
                  <a:cubicBezTo>
                    <a:pt x="72" y="57"/>
                    <a:pt x="74" y="62"/>
                    <a:pt x="76" y="67"/>
                  </a:cubicBezTo>
                  <a:cubicBezTo>
                    <a:pt x="78" y="71"/>
                    <a:pt x="78" y="71"/>
                    <a:pt x="78" y="71"/>
                  </a:cubicBezTo>
                  <a:cubicBezTo>
                    <a:pt x="76" y="71"/>
                    <a:pt x="76" y="71"/>
                    <a:pt x="76" y="71"/>
                  </a:cubicBezTo>
                  <a:cubicBezTo>
                    <a:pt x="56" y="77"/>
                    <a:pt x="36" y="88"/>
                    <a:pt x="21" y="103"/>
                  </a:cubicBezTo>
                  <a:lnTo>
                    <a:pt x="20" y="104"/>
                  </a:lnTo>
                  <a:close/>
                  <a:moveTo>
                    <a:pt x="86" y="118"/>
                  </a:moveTo>
                  <a:cubicBezTo>
                    <a:pt x="86" y="119"/>
                    <a:pt x="86" y="119"/>
                    <a:pt x="86" y="119"/>
                  </a:cubicBezTo>
                  <a:cubicBezTo>
                    <a:pt x="85" y="120"/>
                    <a:pt x="85" y="120"/>
                    <a:pt x="85" y="120"/>
                  </a:cubicBezTo>
                  <a:cubicBezTo>
                    <a:pt x="78" y="122"/>
                    <a:pt x="71" y="123"/>
                    <a:pt x="64" y="123"/>
                  </a:cubicBezTo>
                  <a:cubicBezTo>
                    <a:pt x="56" y="123"/>
                    <a:pt x="48" y="122"/>
                    <a:pt x="41" y="119"/>
                  </a:cubicBezTo>
                  <a:cubicBezTo>
                    <a:pt x="35" y="116"/>
                    <a:pt x="29" y="112"/>
                    <a:pt x="24" y="108"/>
                  </a:cubicBezTo>
                  <a:cubicBezTo>
                    <a:pt x="23" y="107"/>
                    <a:pt x="23" y="107"/>
                    <a:pt x="23" y="107"/>
                  </a:cubicBezTo>
                  <a:cubicBezTo>
                    <a:pt x="24" y="106"/>
                    <a:pt x="24" y="106"/>
                    <a:pt x="24" y="106"/>
                  </a:cubicBezTo>
                  <a:cubicBezTo>
                    <a:pt x="29" y="101"/>
                    <a:pt x="35" y="96"/>
                    <a:pt x="40" y="92"/>
                  </a:cubicBezTo>
                  <a:cubicBezTo>
                    <a:pt x="47" y="88"/>
                    <a:pt x="54" y="84"/>
                    <a:pt x="62" y="81"/>
                  </a:cubicBezTo>
                  <a:cubicBezTo>
                    <a:pt x="67" y="79"/>
                    <a:pt x="72" y="77"/>
                    <a:pt x="78" y="75"/>
                  </a:cubicBezTo>
                  <a:cubicBezTo>
                    <a:pt x="79" y="75"/>
                    <a:pt x="79" y="75"/>
                    <a:pt x="79" y="75"/>
                  </a:cubicBezTo>
                  <a:cubicBezTo>
                    <a:pt x="80" y="76"/>
                    <a:pt x="80" y="76"/>
                    <a:pt x="80" y="76"/>
                  </a:cubicBezTo>
                  <a:cubicBezTo>
                    <a:pt x="81" y="81"/>
                    <a:pt x="83" y="86"/>
                    <a:pt x="84" y="91"/>
                  </a:cubicBezTo>
                  <a:cubicBezTo>
                    <a:pt x="85" y="99"/>
                    <a:pt x="86" y="107"/>
                    <a:pt x="86" y="116"/>
                  </a:cubicBezTo>
                  <a:cubicBezTo>
                    <a:pt x="86" y="117"/>
                    <a:pt x="86" y="117"/>
                    <a:pt x="86" y="118"/>
                  </a:cubicBezTo>
                  <a:close/>
                  <a:moveTo>
                    <a:pt x="123" y="73"/>
                  </a:moveTo>
                  <a:cubicBezTo>
                    <a:pt x="122" y="78"/>
                    <a:pt x="121" y="83"/>
                    <a:pt x="119" y="87"/>
                  </a:cubicBezTo>
                  <a:cubicBezTo>
                    <a:pt x="116" y="94"/>
                    <a:pt x="111" y="101"/>
                    <a:pt x="106" y="106"/>
                  </a:cubicBezTo>
                  <a:cubicBezTo>
                    <a:pt x="102" y="110"/>
                    <a:pt x="98" y="113"/>
                    <a:pt x="93" y="116"/>
                  </a:cubicBezTo>
                  <a:cubicBezTo>
                    <a:pt x="91" y="117"/>
                    <a:pt x="91" y="117"/>
                    <a:pt x="91" y="117"/>
                  </a:cubicBezTo>
                  <a:cubicBezTo>
                    <a:pt x="91" y="115"/>
                    <a:pt x="91" y="115"/>
                    <a:pt x="91" y="115"/>
                  </a:cubicBezTo>
                  <a:cubicBezTo>
                    <a:pt x="91" y="101"/>
                    <a:pt x="88" y="88"/>
                    <a:pt x="84" y="75"/>
                  </a:cubicBezTo>
                  <a:cubicBezTo>
                    <a:pt x="84" y="74"/>
                    <a:pt x="84" y="74"/>
                    <a:pt x="84" y="74"/>
                  </a:cubicBezTo>
                  <a:cubicBezTo>
                    <a:pt x="85" y="74"/>
                    <a:pt x="85" y="74"/>
                    <a:pt x="85" y="74"/>
                  </a:cubicBezTo>
                  <a:cubicBezTo>
                    <a:pt x="97" y="71"/>
                    <a:pt x="110" y="70"/>
                    <a:pt x="121" y="72"/>
                  </a:cubicBezTo>
                  <a:cubicBezTo>
                    <a:pt x="123" y="72"/>
                    <a:pt x="123" y="72"/>
                    <a:pt x="123" y="72"/>
                  </a:cubicBezTo>
                  <a:lnTo>
                    <a:pt x="123" y="73"/>
                  </a:lnTo>
                  <a:close/>
                  <a:moveTo>
                    <a:pt x="123" y="67"/>
                  </a:moveTo>
                  <a:cubicBezTo>
                    <a:pt x="122" y="67"/>
                    <a:pt x="122" y="67"/>
                    <a:pt x="122" y="67"/>
                  </a:cubicBezTo>
                  <a:cubicBezTo>
                    <a:pt x="109" y="66"/>
                    <a:pt x="96" y="67"/>
                    <a:pt x="83" y="69"/>
                  </a:cubicBezTo>
                  <a:cubicBezTo>
                    <a:pt x="82" y="70"/>
                    <a:pt x="82" y="70"/>
                    <a:pt x="82" y="70"/>
                  </a:cubicBezTo>
                  <a:cubicBezTo>
                    <a:pt x="82" y="68"/>
                    <a:pt x="82" y="68"/>
                    <a:pt x="82" y="68"/>
                  </a:cubicBezTo>
                  <a:cubicBezTo>
                    <a:pt x="80" y="63"/>
                    <a:pt x="77" y="57"/>
                    <a:pt x="74" y="51"/>
                  </a:cubicBezTo>
                  <a:cubicBezTo>
                    <a:pt x="73" y="50"/>
                    <a:pt x="73" y="50"/>
                    <a:pt x="73" y="50"/>
                  </a:cubicBezTo>
                  <a:cubicBezTo>
                    <a:pt x="74" y="49"/>
                    <a:pt x="74" y="49"/>
                    <a:pt x="74" y="49"/>
                  </a:cubicBezTo>
                  <a:cubicBezTo>
                    <a:pt x="87" y="44"/>
                    <a:pt x="98" y="36"/>
                    <a:pt x="108" y="27"/>
                  </a:cubicBezTo>
                  <a:cubicBezTo>
                    <a:pt x="110" y="26"/>
                    <a:pt x="110" y="26"/>
                    <a:pt x="110" y="26"/>
                  </a:cubicBezTo>
                  <a:cubicBezTo>
                    <a:pt x="111" y="27"/>
                    <a:pt x="111" y="27"/>
                    <a:pt x="111" y="27"/>
                  </a:cubicBezTo>
                  <a:cubicBezTo>
                    <a:pt x="114" y="31"/>
                    <a:pt x="117" y="36"/>
                    <a:pt x="119" y="41"/>
                  </a:cubicBezTo>
                  <a:cubicBezTo>
                    <a:pt x="122" y="48"/>
                    <a:pt x="123" y="56"/>
                    <a:pt x="123" y="64"/>
                  </a:cubicBezTo>
                  <a:cubicBezTo>
                    <a:pt x="123" y="65"/>
                    <a:pt x="123" y="65"/>
                    <a:pt x="123" y="66"/>
                  </a:cubicBezTo>
                  <a:lnTo>
                    <a:pt x="12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6" name="Freeform 46"/>
            <p:cNvSpPr>
              <a:spLocks noEditPoints="1"/>
            </p:cNvSpPr>
            <p:nvPr/>
          </p:nvSpPr>
          <p:spPr bwMode="auto">
            <a:xfrm>
              <a:off x="2779" y="2918"/>
              <a:ext cx="303" cy="303"/>
            </a:xfrm>
            <a:custGeom>
              <a:avLst/>
              <a:gdLst>
                <a:gd name="T0" fmla="*/ 122 w 128"/>
                <a:gd name="T1" fmla="*/ 0 h 128"/>
                <a:gd name="T2" fmla="*/ 6 w 128"/>
                <a:gd name="T3" fmla="*/ 0 h 128"/>
                <a:gd name="T4" fmla="*/ 0 w 128"/>
                <a:gd name="T5" fmla="*/ 6 h 128"/>
                <a:gd name="T6" fmla="*/ 0 w 128"/>
                <a:gd name="T7" fmla="*/ 122 h 128"/>
                <a:gd name="T8" fmla="*/ 6 w 128"/>
                <a:gd name="T9" fmla="*/ 128 h 128"/>
                <a:gd name="T10" fmla="*/ 122 w 128"/>
                <a:gd name="T11" fmla="*/ 128 h 128"/>
                <a:gd name="T12" fmla="*/ 128 w 128"/>
                <a:gd name="T13" fmla="*/ 122 h 128"/>
                <a:gd name="T14" fmla="*/ 128 w 128"/>
                <a:gd name="T15" fmla="*/ 6 h 128"/>
                <a:gd name="T16" fmla="*/ 122 w 128"/>
                <a:gd name="T17" fmla="*/ 0 h 128"/>
                <a:gd name="T18" fmla="*/ 123 w 128"/>
                <a:gd name="T19" fmla="*/ 123 h 128"/>
                <a:gd name="T20" fmla="*/ 5 w 128"/>
                <a:gd name="T21" fmla="*/ 123 h 128"/>
                <a:gd name="T22" fmla="*/ 5 w 128"/>
                <a:gd name="T23" fmla="*/ 49 h 128"/>
                <a:gd name="T24" fmla="*/ 34 w 128"/>
                <a:gd name="T25" fmla="*/ 49 h 128"/>
                <a:gd name="T26" fmla="*/ 33 w 128"/>
                <a:gd name="T27" fmla="*/ 52 h 128"/>
                <a:gd name="T28" fmla="*/ 28 w 128"/>
                <a:gd name="T29" fmla="*/ 69 h 128"/>
                <a:gd name="T30" fmla="*/ 64 w 128"/>
                <a:gd name="T31" fmla="*/ 104 h 128"/>
                <a:gd name="T32" fmla="*/ 100 w 128"/>
                <a:gd name="T33" fmla="*/ 69 h 128"/>
                <a:gd name="T34" fmla="*/ 95 w 128"/>
                <a:gd name="T35" fmla="*/ 52 h 128"/>
                <a:gd name="T36" fmla="*/ 94 w 128"/>
                <a:gd name="T37" fmla="*/ 49 h 128"/>
                <a:gd name="T38" fmla="*/ 123 w 128"/>
                <a:gd name="T39" fmla="*/ 49 h 128"/>
                <a:gd name="T40" fmla="*/ 123 w 128"/>
                <a:gd name="T41" fmla="*/ 123 h 128"/>
                <a:gd name="T42" fmla="*/ 42 w 128"/>
                <a:gd name="T43" fmla="*/ 47 h 128"/>
                <a:gd name="T44" fmla="*/ 64 w 128"/>
                <a:gd name="T45" fmla="*/ 38 h 128"/>
                <a:gd name="T46" fmla="*/ 86 w 128"/>
                <a:gd name="T47" fmla="*/ 47 h 128"/>
                <a:gd name="T48" fmla="*/ 95 w 128"/>
                <a:gd name="T49" fmla="*/ 69 h 128"/>
                <a:gd name="T50" fmla="*/ 86 w 128"/>
                <a:gd name="T51" fmla="*/ 91 h 128"/>
                <a:gd name="T52" fmla="*/ 64 w 128"/>
                <a:gd name="T53" fmla="*/ 100 h 128"/>
                <a:gd name="T54" fmla="*/ 42 w 128"/>
                <a:gd name="T55" fmla="*/ 91 h 128"/>
                <a:gd name="T56" fmla="*/ 33 w 128"/>
                <a:gd name="T57" fmla="*/ 69 h 128"/>
                <a:gd name="T58" fmla="*/ 42 w 128"/>
                <a:gd name="T59" fmla="*/ 47 h 128"/>
                <a:gd name="T60" fmla="*/ 123 w 128"/>
                <a:gd name="T61" fmla="*/ 45 h 128"/>
                <a:gd name="T62" fmla="*/ 90 w 128"/>
                <a:gd name="T63" fmla="*/ 45 h 128"/>
                <a:gd name="T64" fmla="*/ 90 w 128"/>
                <a:gd name="T65" fmla="*/ 44 h 128"/>
                <a:gd name="T66" fmla="*/ 64 w 128"/>
                <a:gd name="T67" fmla="*/ 33 h 128"/>
                <a:gd name="T68" fmla="*/ 38 w 128"/>
                <a:gd name="T69" fmla="*/ 44 h 128"/>
                <a:gd name="T70" fmla="*/ 37 w 128"/>
                <a:gd name="T71" fmla="*/ 45 h 128"/>
                <a:gd name="T72" fmla="*/ 5 w 128"/>
                <a:gd name="T73" fmla="*/ 45 h 128"/>
                <a:gd name="T74" fmla="*/ 5 w 128"/>
                <a:gd name="T75" fmla="*/ 5 h 128"/>
                <a:gd name="T76" fmla="*/ 15 w 128"/>
                <a:gd name="T77" fmla="*/ 5 h 128"/>
                <a:gd name="T78" fmla="*/ 15 w 128"/>
                <a:gd name="T79" fmla="*/ 28 h 128"/>
                <a:gd name="T80" fmla="*/ 17 w 128"/>
                <a:gd name="T81" fmla="*/ 30 h 128"/>
                <a:gd name="T82" fmla="*/ 19 w 128"/>
                <a:gd name="T83" fmla="*/ 28 h 128"/>
                <a:gd name="T84" fmla="*/ 19 w 128"/>
                <a:gd name="T85" fmla="*/ 5 h 128"/>
                <a:gd name="T86" fmla="*/ 30 w 128"/>
                <a:gd name="T87" fmla="*/ 5 h 128"/>
                <a:gd name="T88" fmla="*/ 30 w 128"/>
                <a:gd name="T89" fmla="*/ 28 h 128"/>
                <a:gd name="T90" fmla="*/ 32 w 128"/>
                <a:gd name="T91" fmla="*/ 30 h 128"/>
                <a:gd name="T92" fmla="*/ 34 w 128"/>
                <a:gd name="T93" fmla="*/ 28 h 128"/>
                <a:gd name="T94" fmla="*/ 34 w 128"/>
                <a:gd name="T95" fmla="*/ 5 h 128"/>
                <a:gd name="T96" fmla="*/ 123 w 128"/>
                <a:gd name="T97" fmla="*/ 5 h 128"/>
                <a:gd name="T98" fmla="*/ 123 w 128"/>
                <a:gd name="T99" fmla="*/ 4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8" h="128">
                  <a:moveTo>
                    <a:pt x="122" y="0"/>
                  </a:moveTo>
                  <a:cubicBezTo>
                    <a:pt x="6" y="0"/>
                    <a:pt x="6" y="0"/>
                    <a:pt x="6" y="0"/>
                  </a:cubicBezTo>
                  <a:cubicBezTo>
                    <a:pt x="3" y="0"/>
                    <a:pt x="0" y="3"/>
                    <a:pt x="0" y="6"/>
                  </a:cubicBezTo>
                  <a:cubicBezTo>
                    <a:pt x="0" y="122"/>
                    <a:pt x="0" y="122"/>
                    <a:pt x="0" y="122"/>
                  </a:cubicBezTo>
                  <a:cubicBezTo>
                    <a:pt x="0" y="125"/>
                    <a:pt x="3" y="128"/>
                    <a:pt x="6" y="128"/>
                  </a:cubicBezTo>
                  <a:cubicBezTo>
                    <a:pt x="122" y="128"/>
                    <a:pt x="122" y="128"/>
                    <a:pt x="122" y="128"/>
                  </a:cubicBezTo>
                  <a:cubicBezTo>
                    <a:pt x="125" y="128"/>
                    <a:pt x="128" y="125"/>
                    <a:pt x="128" y="122"/>
                  </a:cubicBezTo>
                  <a:cubicBezTo>
                    <a:pt x="128" y="6"/>
                    <a:pt x="128" y="6"/>
                    <a:pt x="128" y="6"/>
                  </a:cubicBezTo>
                  <a:cubicBezTo>
                    <a:pt x="128" y="3"/>
                    <a:pt x="125" y="0"/>
                    <a:pt x="122" y="0"/>
                  </a:cubicBezTo>
                  <a:close/>
                  <a:moveTo>
                    <a:pt x="123" y="123"/>
                  </a:moveTo>
                  <a:cubicBezTo>
                    <a:pt x="5" y="123"/>
                    <a:pt x="5" y="123"/>
                    <a:pt x="5" y="123"/>
                  </a:cubicBezTo>
                  <a:cubicBezTo>
                    <a:pt x="5" y="49"/>
                    <a:pt x="5" y="49"/>
                    <a:pt x="5" y="49"/>
                  </a:cubicBezTo>
                  <a:cubicBezTo>
                    <a:pt x="34" y="49"/>
                    <a:pt x="34" y="49"/>
                    <a:pt x="34" y="49"/>
                  </a:cubicBezTo>
                  <a:cubicBezTo>
                    <a:pt x="33" y="52"/>
                    <a:pt x="33" y="52"/>
                    <a:pt x="33" y="52"/>
                  </a:cubicBezTo>
                  <a:cubicBezTo>
                    <a:pt x="30" y="57"/>
                    <a:pt x="28" y="63"/>
                    <a:pt x="28" y="69"/>
                  </a:cubicBezTo>
                  <a:cubicBezTo>
                    <a:pt x="28" y="88"/>
                    <a:pt x="44" y="104"/>
                    <a:pt x="64" y="104"/>
                  </a:cubicBezTo>
                  <a:cubicBezTo>
                    <a:pt x="84" y="104"/>
                    <a:pt x="100" y="88"/>
                    <a:pt x="100" y="69"/>
                  </a:cubicBezTo>
                  <a:cubicBezTo>
                    <a:pt x="100" y="63"/>
                    <a:pt x="98" y="57"/>
                    <a:pt x="95" y="52"/>
                  </a:cubicBezTo>
                  <a:cubicBezTo>
                    <a:pt x="94" y="49"/>
                    <a:pt x="94" y="49"/>
                    <a:pt x="94" y="49"/>
                  </a:cubicBezTo>
                  <a:cubicBezTo>
                    <a:pt x="123" y="49"/>
                    <a:pt x="123" y="49"/>
                    <a:pt x="123" y="49"/>
                  </a:cubicBezTo>
                  <a:lnTo>
                    <a:pt x="123" y="123"/>
                  </a:lnTo>
                  <a:close/>
                  <a:moveTo>
                    <a:pt x="42" y="47"/>
                  </a:moveTo>
                  <a:cubicBezTo>
                    <a:pt x="48" y="41"/>
                    <a:pt x="56" y="38"/>
                    <a:pt x="64" y="38"/>
                  </a:cubicBezTo>
                  <a:cubicBezTo>
                    <a:pt x="72" y="38"/>
                    <a:pt x="80" y="41"/>
                    <a:pt x="86" y="47"/>
                  </a:cubicBezTo>
                  <a:cubicBezTo>
                    <a:pt x="92" y="53"/>
                    <a:pt x="95" y="60"/>
                    <a:pt x="95" y="69"/>
                  </a:cubicBezTo>
                  <a:cubicBezTo>
                    <a:pt x="95" y="77"/>
                    <a:pt x="92" y="85"/>
                    <a:pt x="86" y="91"/>
                  </a:cubicBezTo>
                  <a:cubicBezTo>
                    <a:pt x="80" y="97"/>
                    <a:pt x="72" y="100"/>
                    <a:pt x="64" y="100"/>
                  </a:cubicBezTo>
                  <a:cubicBezTo>
                    <a:pt x="56" y="100"/>
                    <a:pt x="48" y="97"/>
                    <a:pt x="42" y="91"/>
                  </a:cubicBezTo>
                  <a:cubicBezTo>
                    <a:pt x="36" y="85"/>
                    <a:pt x="33" y="77"/>
                    <a:pt x="33" y="69"/>
                  </a:cubicBezTo>
                  <a:cubicBezTo>
                    <a:pt x="33" y="60"/>
                    <a:pt x="36" y="53"/>
                    <a:pt x="42" y="47"/>
                  </a:cubicBezTo>
                  <a:close/>
                  <a:moveTo>
                    <a:pt x="123" y="45"/>
                  </a:moveTo>
                  <a:cubicBezTo>
                    <a:pt x="90" y="45"/>
                    <a:pt x="90" y="45"/>
                    <a:pt x="90" y="45"/>
                  </a:cubicBezTo>
                  <a:cubicBezTo>
                    <a:pt x="90" y="44"/>
                    <a:pt x="90" y="44"/>
                    <a:pt x="90" y="44"/>
                  </a:cubicBezTo>
                  <a:cubicBezTo>
                    <a:pt x="83" y="37"/>
                    <a:pt x="74" y="33"/>
                    <a:pt x="64" y="33"/>
                  </a:cubicBezTo>
                  <a:cubicBezTo>
                    <a:pt x="54" y="33"/>
                    <a:pt x="45" y="37"/>
                    <a:pt x="38" y="44"/>
                  </a:cubicBezTo>
                  <a:cubicBezTo>
                    <a:pt x="37" y="45"/>
                    <a:pt x="37" y="45"/>
                    <a:pt x="37" y="45"/>
                  </a:cubicBezTo>
                  <a:cubicBezTo>
                    <a:pt x="5" y="45"/>
                    <a:pt x="5" y="45"/>
                    <a:pt x="5" y="45"/>
                  </a:cubicBezTo>
                  <a:cubicBezTo>
                    <a:pt x="5" y="5"/>
                    <a:pt x="5" y="5"/>
                    <a:pt x="5" y="5"/>
                  </a:cubicBezTo>
                  <a:cubicBezTo>
                    <a:pt x="15" y="5"/>
                    <a:pt x="15" y="5"/>
                    <a:pt x="15" y="5"/>
                  </a:cubicBezTo>
                  <a:cubicBezTo>
                    <a:pt x="15" y="28"/>
                    <a:pt x="15" y="28"/>
                    <a:pt x="15" y="28"/>
                  </a:cubicBezTo>
                  <a:cubicBezTo>
                    <a:pt x="15" y="29"/>
                    <a:pt x="16" y="30"/>
                    <a:pt x="17" y="30"/>
                  </a:cubicBezTo>
                  <a:cubicBezTo>
                    <a:pt x="18" y="30"/>
                    <a:pt x="19" y="29"/>
                    <a:pt x="19" y="28"/>
                  </a:cubicBezTo>
                  <a:cubicBezTo>
                    <a:pt x="19" y="5"/>
                    <a:pt x="19" y="5"/>
                    <a:pt x="19" y="5"/>
                  </a:cubicBezTo>
                  <a:cubicBezTo>
                    <a:pt x="30" y="5"/>
                    <a:pt x="30" y="5"/>
                    <a:pt x="30" y="5"/>
                  </a:cubicBezTo>
                  <a:cubicBezTo>
                    <a:pt x="30" y="28"/>
                    <a:pt x="30" y="28"/>
                    <a:pt x="30" y="28"/>
                  </a:cubicBezTo>
                  <a:cubicBezTo>
                    <a:pt x="30" y="29"/>
                    <a:pt x="31" y="30"/>
                    <a:pt x="32" y="30"/>
                  </a:cubicBezTo>
                  <a:cubicBezTo>
                    <a:pt x="33" y="30"/>
                    <a:pt x="34" y="29"/>
                    <a:pt x="34" y="28"/>
                  </a:cubicBezTo>
                  <a:cubicBezTo>
                    <a:pt x="34" y="5"/>
                    <a:pt x="34" y="5"/>
                    <a:pt x="34" y="5"/>
                  </a:cubicBezTo>
                  <a:cubicBezTo>
                    <a:pt x="123" y="5"/>
                    <a:pt x="123" y="5"/>
                    <a:pt x="123" y="5"/>
                  </a:cubicBezTo>
                  <a:lnTo>
                    <a:pt x="123" y="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7" name="Freeform 47"/>
            <p:cNvSpPr>
              <a:spLocks noEditPoints="1"/>
            </p:cNvSpPr>
            <p:nvPr/>
          </p:nvSpPr>
          <p:spPr bwMode="auto">
            <a:xfrm>
              <a:off x="2881" y="3031"/>
              <a:ext cx="99" cy="97"/>
            </a:xfrm>
            <a:custGeom>
              <a:avLst/>
              <a:gdLst>
                <a:gd name="T0" fmla="*/ 21 w 42"/>
                <a:gd name="T1" fmla="*/ 41 h 41"/>
                <a:gd name="T2" fmla="*/ 42 w 42"/>
                <a:gd name="T3" fmla="*/ 21 h 41"/>
                <a:gd name="T4" fmla="*/ 21 w 42"/>
                <a:gd name="T5" fmla="*/ 0 h 41"/>
                <a:gd name="T6" fmla="*/ 0 w 42"/>
                <a:gd name="T7" fmla="*/ 21 h 41"/>
                <a:gd name="T8" fmla="*/ 21 w 42"/>
                <a:gd name="T9" fmla="*/ 41 h 41"/>
                <a:gd name="T10" fmla="*/ 21 w 42"/>
                <a:gd name="T11" fmla="*/ 4 h 41"/>
                <a:gd name="T12" fmla="*/ 37 w 42"/>
                <a:gd name="T13" fmla="*/ 21 h 41"/>
                <a:gd name="T14" fmla="*/ 21 w 42"/>
                <a:gd name="T15" fmla="*/ 37 h 41"/>
                <a:gd name="T16" fmla="*/ 5 w 42"/>
                <a:gd name="T17" fmla="*/ 21 h 41"/>
                <a:gd name="T18" fmla="*/ 21 w 42"/>
                <a:gd name="T19" fmla="*/ 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1">
                  <a:moveTo>
                    <a:pt x="21" y="41"/>
                  </a:moveTo>
                  <a:cubicBezTo>
                    <a:pt x="32" y="41"/>
                    <a:pt x="42" y="32"/>
                    <a:pt x="42" y="21"/>
                  </a:cubicBezTo>
                  <a:cubicBezTo>
                    <a:pt x="42" y="9"/>
                    <a:pt x="32" y="0"/>
                    <a:pt x="21" y="0"/>
                  </a:cubicBezTo>
                  <a:cubicBezTo>
                    <a:pt x="10" y="0"/>
                    <a:pt x="0" y="9"/>
                    <a:pt x="0" y="21"/>
                  </a:cubicBezTo>
                  <a:cubicBezTo>
                    <a:pt x="0" y="32"/>
                    <a:pt x="10" y="41"/>
                    <a:pt x="21" y="41"/>
                  </a:cubicBezTo>
                  <a:close/>
                  <a:moveTo>
                    <a:pt x="21" y="4"/>
                  </a:moveTo>
                  <a:cubicBezTo>
                    <a:pt x="30" y="4"/>
                    <a:pt x="37" y="12"/>
                    <a:pt x="37" y="21"/>
                  </a:cubicBezTo>
                  <a:cubicBezTo>
                    <a:pt x="37" y="30"/>
                    <a:pt x="30" y="37"/>
                    <a:pt x="21" y="37"/>
                  </a:cubicBezTo>
                  <a:cubicBezTo>
                    <a:pt x="12" y="37"/>
                    <a:pt x="5" y="30"/>
                    <a:pt x="5" y="21"/>
                  </a:cubicBezTo>
                  <a:cubicBezTo>
                    <a:pt x="5" y="12"/>
                    <a:pt x="12" y="4"/>
                    <a:pt x="2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8" name="Freeform 48"/>
            <p:cNvSpPr>
              <a:spLocks noEditPoints="1"/>
            </p:cNvSpPr>
            <p:nvPr/>
          </p:nvSpPr>
          <p:spPr bwMode="auto">
            <a:xfrm>
              <a:off x="3002" y="2953"/>
              <a:ext cx="45" cy="45"/>
            </a:xfrm>
            <a:custGeom>
              <a:avLst/>
              <a:gdLst>
                <a:gd name="T0" fmla="*/ 2 w 19"/>
                <a:gd name="T1" fmla="*/ 19 h 19"/>
                <a:gd name="T2" fmla="*/ 17 w 19"/>
                <a:gd name="T3" fmla="*/ 19 h 19"/>
                <a:gd name="T4" fmla="*/ 19 w 19"/>
                <a:gd name="T5" fmla="*/ 17 h 19"/>
                <a:gd name="T6" fmla="*/ 19 w 19"/>
                <a:gd name="T7" fmla="*/ 2 h 19"/>
                <a:gd name="T8" fmla="*/ 17 w 19"/>
                <a:gd name="T9" fmla="*/ 0 h 19"/>
                <a:gd name="T10" fmla="*/ 2 w 19"/>
                <a:gd name="T11" fmla="*/ 0 h 19"/>
                <a:gd name="T12" fmla="*/ 0 w 19"/>
                <a:gd name="T13" fmla="*/ 2 h 19"/>
                <a:gd name="T14" fmla="*/ 0 w 19"/>
                <a:gd name="T15" fmla="*/ 17 h 19"/>
                <a:gd name="T16" fmla="*/ 2 w 19"/>
                <a:gd name="T17" fmla="*/ 19 h 19"/>
                <a:gd name="T18" fmla="*/ 4 w 19"/>
                <a:gd name="T19" fmla="*/ 4 h 19"/>
                <a:gd name="T20" fmla="*/ 15 w 19"/>
                <a:gd name="T21" fmla="*/ 4 h 19"/>
                <a:gd name="T22" fmla="*/ 15 w 19"/>
                <a:gd name="T23" fmla="*/ 15 h 19"/>
                <a:gd name="T24" fmla="*/ 4 w 19"/>
                <a:gd name="T25" fmla="*/ 15 h 19"/>
                <a:gd name="T26" fmla="*/ 4 w 19"/>
                <a:gd name="T27"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19">
                  <a:moveTo>
                    <a:pt x="2" y="19"/>
                  </a:moveTo>
                  <a:cubicBezTo>
                    <a:pt x="17" y="19"/>
                    <a:pt x="17" y="19"/>
                    <a:pt x="17" y="19"/>
                  </a:cubicBezTo>
                  <a:cubicBezTo>
                    <a:pt x="18" y="19"/>
                    <a:pt x="19" y="18"/>
                    <a:pt x="19" y="17"/>
                  </a:cubicBezTo>
                  <a:cubicBezTo>
                    <a:pt x="19" y="2"/>
                    <a:pt x="19" y="2"/>
                    <a:pt x="19" y="2"/>
                  </a:cubicBezTo>
                  <a:cubicBezTo>
                    <a:pt x="19" y="1"/>
                    <a:pt x="18" y="0"/>
                    <a:pt x="17" y="0"/>
                  </a:cubicBezTo>
                  <a:cubicBezTo>
                    <a:pt x="2" y="0"/>
                    <a:pt x="2" y="0"/>
                    <a:pt x="2" y="0"/>
                  </a:cubicBezTo>
                  <a:cubicBezTo>
                    <a:pt x="1" y="0"/>
                    <a:pt x="0" y="1"/>
                    <a:pt x="0" y="2"/>
                  </a:cubicBezTo>
                  <a:cubicBezTo>
                    <a:pt x="0" y="17"/>
                    <a:pt x="0" y="17"/>
                    <a:pt x="0" y="17"/>
                  </a:cubicBezTo>
                  <a:cubicBezTo>
                    <a:pt x="0" y="18"/>
                    <a:pt x="1" y="19"/>
                    <a:pt x="2" y="19"/>
                  </a:cubicBezTo>
                  <a:close/>
                  <a:moveTo>
                    <a:pt x="4" y="4"/>
                  </a:moveTo>
                  <a:cubicBezTo>
                    <a:pt x="15" y="4"/>
                    <a:pt x="15" y="4"/>
                    <a:pt x="15" y="4"/>
                  </a:cubicBezTo>
                  <a:cubicBezTo>
                    <a:pt x="15" y="15"/>
                    <a:pt x="15" y="15"/>
                    <a:pt x="15" y="15"/>
                  </a:cubicBezTo>
                  <a:cubicBezTo>
                    <a:pt x="4" y="15"/>
                    <a:pt x="4" y="15"/>
                    <a:pt x="4" y="15"/>
                  </a:cubicBezTo>
                  <a:lnTo>
                    <a:pt x="4"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9" name="Freeform 49"/>
            <p:cNvSpPr>
              <a:spLocks noEditPoints="1"/>
            </p:cNvSpPr>
            <p:nvPr/>
          </p:nvSpPr>
          <p:spPr bwMode="auto">
            <a:xfrm>
              <a:off x="2174" y="2979"/>
              <a:ext cx="307" cy="180"/>
            </a:xfrm>
            <a:custGeom>
              <a:avLst/>
              <a:gdLst>
                <a:gd name="T0" fmla="*/ 124 w 130"/>
                <a:gd name="T1" fmla="*/ 61 h 76"/>
                <a:gd name="T2" fmla="*/ 113 w 130"/>
                <a:gd name="T3" fmla="*/ 50 h 76"/>
                <a:gd name="T4" fmla="*/ 108 w 130"/>
                <a:gd name="T5" fmla="*/ 43 h 76"/>
                <a:gd name="T6" fmla="*/ 112 w 130"/>
                <a:gd name="T7" fmla="*/ 35 h 76"/>
                <a:gd name="T8" fmla="*/ 127 w 130"/>
                <a:gd name="T9" fmla="*/ 7 h 76"/>
                <a:gd name="T10" fmla="*/ 101 w 130"/>
                <a:gd name="T11" fmla="*/ 4 h 76"/>
                <a:gd name="T12" fmla="*/ 93 w 130"/>
                <a:gd name="T13" fmla="*/ 11 h 76"/>
                <a:gd name="T14" fmla="*/ 79 w 130"/>
                <a:gd name="T15" fmla="*/ 34 h 76"/>
                <a:gd name="T16" fmla="*/ 77 w 130"/>
                <a:gd name="T17" fmla="*/ 33 h 76"/>
                <a:gd name="T18" fmla="*/ 77 w 130"/>
                <a:gd name="T19" fmla="*/ 22 h 76"/>
                <a:gd name="T20" fmla="*/ 76 w 130"/>
                <a:gd name="T21" fmla="*/ 6 h 76"/>
                <a:gd name="T22" fmla="*/ 47 w 130"/>
                <a:gd name="T23" fmla="*/ 2 h 76"/>
                <a:gd name="T24" fmla="*/ 42 w 130"/>
                <a:gd name="T25" fmla="*/ 10 h 76"/>
                <a:gd name="T26" fmla="*/ 47 w 130"/>
                <a:gd name="T27" fmla="*/ 13 h 76"/>
                <a:gd name="T28" fmla="*/ 47 w 130"/>
                <a:gd name="T29" fmla="*/ 36 h 76"/>
                <a:gd name="T30" fmla="*/ 39 w 130"/>
                <a:gd name="T31" fmla="*/ 26 h 76"/>
                <a:gd name="T32" fmla="*/ 31 w 130"/>
                <a:gd name="T33" fmla="*/ 10 h 76"/>
                <a:gd name="T34" fmla="*/ 6 w 130"/>
                <a:gd name="T35" fmla="*/ 4 h 76"/>
                <a:gd name="T36" fmla="*/ 1 w 130"/>
                <a:gd name="T37" fmla="*/ 12 h 76"/>
                <a:gd name="T38" fmla="*/ 30 w 130"/>
                <a:gd name="T39" fmla="*/ 61 h 76"/>
                <a:gd name="T40" fmla="*/ 65 w 130"/>
                <a:gd name="T41" fmla="*/ 76 h 76"/>
                <a:gd name="T42" fmla="*/ 75 w 130"/>
                <a:gd name="T43" fmla="*/ 74 h 76"/>
                <a:gd name="T44" fmla="*/ 78 w 130"/>
                <a:gd name="T45" fmla="*/ 60 h 76"/>
                <a:gd name="T46" fmla="*/ 80 w 130"/>
                <a:gd name="T47" fmla="*/ 59 h 76"/>
                <a:gd name="T48" fmla="*/ 88 w 130"/>
                <a:gd name="T49" fmla="*/ 67 h 76"/>
                <a:gd name="T50" fmla="*/ 120 w 130"/>
                <a:gd name="T51" fmla="*/ 75 h 76"/>
                <a:gd name="T52" fmla="*/ 128 w 130"/>
                <a:gd name="T53" fmla="*/ 72 h 76"/>
                <a:gd name="T54" fmla="*/ 120 w 130"/>
                <a:gd name="T55" fmla="*/ 71 h 76"/>
                <a:gd name="T56" fmla="*/ 91 w 130"/>
                <a:gd name="T57" fmla="*/ 64 h 76"/>
                <a:gd name="T58" fmla="*/ 75 w 130"/>
                <a:gd name="T59" fmla="*/ 57 h 76"/>
                <a:gd name="T60" fmla="*/ 72 w 130"/>
                <a:gd name="T61" fmla="*/ 70 h 76"/>
                <a:gd name="T62" fmla="*/ 71 w 130"/>
                <a:gd name="T63" fmla="*/ 71 h 76"/>
                <a:gd name="T64" fmla="*/ 65 w 130"/>
                <a:gd name="T65" fmla="*/ 71 h 76"/>
                <a:gd name="T66" fmla="*/ 14 w 130"/>
                <a:gd name="T67" fmla="*/ 29 h 76"/>
                <a:gd name="T68" fmla="*/ 4 w 130"/>
                <a:gd name="T69" fmla="*/ 9 h 76"/>
                <a:gd name="T70" fmla="*/ 26 w 130"/>
                <a:gd name="T71" fmla="*/ 9 h 76"/>
                <a:gd name="T72" fmla="*/ 27 w 130"/>
                <a:gd name="T73" fmla="*/ 12 h 76"/>
                <a:gd name="T74" fmla="*/ 47 w 130"/>
                <a:gd name="T75" fmla="*/ 40 h 76"/>
                <a:gd name="T76" fmla="*/ 51 w 130"/>
                <a:gd name="T77" fmla="*/ 10 h 76"/>
                <a:gd name="T78" fmla="*/ 48 w 130"/>
                <a:gd name="T79" fmla="*/ 7 h 76"/>
                <a:gd name="T80" fmla="*/ 60 w 130"/>
                <a:gd name="T81" fmla="*/ 5 h 76"/>
                <a:gd name="T82" fmla="*/ 72 w 130"/>
                <a:gd name="T83" fmla="*/ 8 h 76"/>
                <a:gd name="T84" fmla="*/ 72 w 130"/>
                <a:gd name="T85" fmla="*/ 21 h 76"/>
                <a:gd name="T86" fmla="*/ 75 w 130"/>
                <a:gd name="T87" fmla="*/ 39 h 76"/>
                <a:gd name="T88" fmla="*/ 88 w 130"/>
                <a:gd name="T89" fmla="*/ 30 h 76"/>
                <a:gd name="T90" fmla="*/ 98 w 130"/>
                <a:gd name="T91" fmla="*/ 12 h 76"/>
                <a:gd name="T92" fmla="*/ 99 w 130"/>
                <a:gd name="T93" fmla="*/ 9 h 76"/>
                <a:gd name="T94" fmla="*/ 101 w 130"/>
                <a:gd name="T95" fmla="*/ 9 h 76"/>
                <a:gd name="T96" fmla="*/ 123 w 130"/>
                <a:gd name="T97" fmla="*/ 10 h 76"/>
                <a:gd name="T98" fmla="*/ 109 w 130"/>
                <a:gd name="T99" fmla="*/ 32 h 76"/>
                <a:gd name="T100" fmla="*/ 103 w 130"/>
                <a:gd name="T101" fmla="*/ 44 h 76"/>
                <a:gd name="T102" fmla="*/ 111 w 130"/>
                <a:gd name="T103" fmla="*/ 53 h 76"/>
                <a:gd name="T104" fmla="*/ 123 w 130"/>
                <a:gd name="T105" fmla="*/ 69 h 76"/>
                <a:gd name="T106" fmla="*/ 122 w 130"/>
                <a:gd name="T107" fmla="*/ 71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0" h="76">
                  <a:moveTo>
                    <a:pt x="128" y="72"/>
                  </a:moveTo>
                  <a:cubicBezTo>
                    <a:pt x="129" y="68"/>
                    <a:pt x="126" y="64"/>
                    <a:pt x="124" y="61"/>
                  </a:cubicBezTo>
                  <a:cubicBezTo>
                    <a:pt x="121" y="57"/>
                    <a:pt x="117" y="53"/>
                    <a:pt x="114" y="50"/>
                  </a:cubicBezTo>
                  <a:cubicBezTo>
                    <a:pt x="113" y="50"/>
                    <a:pt x="113" y="50"/>
                    <a:pt x="113" y="50"/>
                  </a:cubicBezTo>
                  <a:cubicBezTo>
                    <a:pt x="111" y="48"/>
                    <a:pt x="110" y="46"/>
                    <a:pt x="109" y="45"/>
                  </a:cubicBezTo>
                  <a:cubicBezTo>
                    <a:pt x="108" y="44"/>
                    <a:pt x="108" y="43"/>
                    <a:pt x="108" y="43"/>
                  </a:cubicBezTo>
                  <a:cubicBezTo>
                    <a:pt x="108" y="43"/>
                    <a:pt x="108" y="42"/>
                    <a:pt x="108" y="41"/>
                  </a:cubicBezTo>
                  <a:cubicBezTo>
                    <a:pt x="109" y="39"/>
                    <a:pt x="111" y="37"/>
                    <a:pt x="112" y="35"/>
                  </a:cubicBezTo>
                  <a:cubicBezTo>
                    <a:pt x="113" y="35"/>
                    <a:pt x="113" y="35"/>
                    <a:pt x="113" y="35"/>
                  </a:cubicBezTo>
                  <a:cubicBezTo>
                    <a:pt x="123" y="21"/>
                    <a:pt x="130" y="12"/>
                    <a:pt x="127" y="7"/>
                  </a:cubicBezTo>
                  <a:cubicBezTo>
                    <a:pt x="126" y="5"/>
                    <a:pt x="124" y="4"/>
                    <a:pt x="121" y="4"/>
                  </a:cubicBezTo>
                  <a:cubicBezTo>
                    <a:pt x="101" y="4"/>
                    <a:pt x="101" y="4"/>
                    <a:pt x="101" y="4"/>
                  </a:cubicBezTo>
                  <a:cubicBezTo>
                    <a:pt x="96" y="4"/>
                    <a:pt x="95" y="7"/>
                    <a:pt x="94" y="10"/>
                  </a:cubicBezTo>
                  <a:cubicBezTo>
                    <a:pt x="93" y="11"/>
                    <a:pt x="93" y="11"/>
                    <a:pt x="93" y="11"/>
                  </a:cubicBezTo>
                  <a:cubicBezTo>
                    <a:pt x="91" y="16"/>
                    <a:pt x="88" y="22"/>
                    <a:pt x="85" y="27"/>
                  </a:cubicBezTo>
                  <a:cubicBezTo>
                    <a:pt x="82" y="31"/>
                    <a:pt x="80" y="33"/>
                    <a:pt x="79" y="34"/>
                  </a:cubicBezTo>
                  <a:cubicBezTo>
                    <a:pt x="77" y="36"/>
                    <a:pt x="77" y="36"/>
                    <a:pt x="77" y="36"/>
                  </a:cubicBezTo>
                  <a:cubicBezTo>
                    <a:pt x="77" y="33"/>
                    <a:pt x="77" y="33"/>
                    <a:pt x="77" y="33"/>
                  </a:cubicBezTo>
                  <a:cubicBezTo>
                    <a:pt x="77" y="33"/>
                    <a:pt x="77" y="32"/>
                    <a:pt x="77" y="32"/>
                  </a:cubicBezTo>
                  <a:cubicBezTo>
                    <a:pt x="76" y="29"/>
                    <a:pt x="76" y="26"/>
                    <a:pt x="77" y="22"/>
                  </a:cubicBezTo>
                  <a:cubicBezTo>
                    <a:pt x="77" y="19"/>
                    <a:pt x="77" y="15"/>
                    <a:pt x="77" y="12"/>
                  </a:cubicBezTo>
                  <a:cubicBezTo>
                    <a:pt x="77" y="10"/>
                    <a:pt x="77" y="8"/>
                    <a:pt x="76" y="6"/>
                  </a:cubicBezTo>
                  <a:cubicBezTo>
                    <a:pt x="75" y="3"/>
                    <a:pt x="72" y="2"/>
                    <a:pt x="69" y="2"/>
                  </a:cubicBezTo>
                  <a:cubicBezTo>
                    <a:pt x="62" y="0"/>
                    <a:pt x="54" y="0"/>
                    <a:pt x="47" y="2"/>
                  </a:cubicBezTo>
                  <a:cubicBezTo>
                    <a:pt x="43" y="4"/>
                    <a:pt x="41" y="5"/>
                    <a:pt x="41" y="7"/>
                  </a:cubicBezTo>
                  <a:cubicBezTo>
                    <a:pt x="41" y="8"/>
                    <a:pt x="41" y="9"/>
                    <a:pt x="42" y="10"/>
                  </a:cubicBezTo>
                  <a:cubicBezTo>
                    <a:pt x="43" y="10"/>
                    <a:pt x="43" y="11"/>
                    <a:pt x="44" y="11"/>
                  </a:cubicBezTo>
                  <a:cubicBezTo>
                    <a:pt x="45" y="11"/>
                    <a:pt x="46" y="12"/>
                    <a:pt x="47" y="13"/>
                  </a:cubicBezTo>
                  <a:cubicBezTo>
                    <a:pt x="50" y="17"/>
                    <a:pt x="49" y="28"/>
                    <a:pt x="48" y="33"/>
                  </a:cubicBezTo>
                  <a:cubicBezTo>
                    <a:pt x="47" y="36"/>
                    <a:pt x="47" y="36"/>
                    <a:pt x="47" y="36"/>
                  </a:cubicBezTo>
                  <a:cubicBezTo>
                    <a:pt x="45" y="34"/>
                    <a:pt x="45" y="34"/>
                    <a:pt x="45" y="34"/>
                  </a:cubicBezTo>
                  <a:cubicBezTo>
                    <a:pt x="44" y="33"/>
                    <a:pt x="42" y="31"/>
                    <a:pt x="39" y="26"/>
                  </a:cubicBezTo>
                  <a:cubicBezTo>
                    <a:pt x="36" y="22"/>
                    <a:pt x="34" y="16"/>
                    <a:pt x="31" y="11"/>
                  </a:cubicBezTo>
                  <a:cubicBezTo>
                    <a:pt x="31" y="10"/>
                    <a:pt x="31" y="10"/>
                    <a:pt x="31" y="10"/>
                  </a:cubicBezTo>
                  <a:cubicBezTo>
                    <a:pt x="30" y="7"/>
                    <a:pt x="29" y="4"/>
                    <a:pt x="23" y="4"/>
                  </a:cubicBezTo>
                  <a:cubicBezTo>
                    <a:pt x="6" y="4"/>
                    <a:pt x="6" y="4"/>
                    <a:pt x="6" y="4"/>
                  </a:cubicBezTo>
                  <a:cubicBezTo>
                    <a:pt x="4" y="4"/>
                    <a:pt x="2" y="5"/>
                    <a:pt x="1" y="6"/>
                  </a:cubicBezTo>
                  <a:cubicBezTo>
                    <a:pt x="0" y="7"/>
                    <a:pt x="0" y="9"/>
                    <a:pt x="1" y="12"/>
                  </a:cubicBezTo>
                  <a:cubicBezTo>
                    <a:pt x="1" y="13"/>
                    <a:pt x="5" y="21"/>
                    <a:pt x="10" y="31"/>
                  </a:cubicBezTo>
                  <a:cubicBezTo>
                    <a:pt x="19" y="47"/>
                    <a:pt x="26" y="56"/>
                    <a:pt x="30" y="61"/>
                  </a:cubicBezTo>
                  <a:cubicBezTo>
                    <a:pt x="36" y="67"/>
                    <a:pt x="42" y="71"/>
                    <a:pt x="49" y="73"/>
                  </a:cubicBezTo>
                  <a:cubicBezTo>
                    <a:pt x="55" y="75"/>
                    <a:pt x="61" y="76"/>
                    <a:pt x="65" y="76"/>
                  </a:cubicBezTo>
                  <a:cubicBezTo>
                    <a:pt x="70" y="75"/>
                    <a:pt x="70" y="75"/>
                    <a:pt x="70" y="75"/>
                  </a:cubicBezTo>
                  <a:cubicBezTo>
                    <a:pt x="72" y="75"/>
                    <a:pt x="74" y="74"/>
                    <a:pt x="75" y="74"/>
                  </a:cubicBezTo>
                  <a:cubicBezTo>
                    <a:pt x="76" y="72"/>
                    <a:pt x="77" y="71"/>
                    <a:pt x="77" y="68"/>
                  </a:cubicBezTo>
                  <a:cubicBezTo>
                    <a:pt x="77" y="64"/>
                    <a:pt x="77" y="61"/>
                    <a:pt x="78" y="60"/>
                  </a:cubicBezTo>
                  <a:cubicBezTo>
                    <a:pt x="79" y="59"/>
                    <a:pt x="79" y="59"/>
                    <a:pt x="79" y="59"/>
                  </a:cubicBezTo>
                  <a:cubicBezTo>
                    <a:pt x="80" y="59"/>
                    <a:pt x="80" y="59"/>
                    <a:pt x="80" y="59"/>
                  </a:cubicBezTo>
                  <a:cubicBezTo>
                    <a:pt x="80" y="60"/>
                    <a:pt x="82" y="60"/>
                    <a:pt x="83" y="62"/>
                  </a:cubicBezTo>
                  <a:cubicBezTo>
                    <a:pt x="85" y="64"/>
                    <a:pt x="87" y="66"/>
                    <a:pt x="88" y="67"/>
                  </a:cubicBezTo>
                  <a:cubicBezTo>
                    <a:pt x="92" y="72"/>
                    <a:pt x="95" y="75"/>
                    <a:pt x="103" y="75"/>
                  </a:cubicBezTo>
                  <a:cubicBezTo>
                    <a:pt x="120" y="75"/>
                    <a:pt x="120" y="75"/>
                    <a:pt x="120" y="75"/>
                  </a:cubicBezTo>
                  <a:cubicBezTo>
                    <a:pt x="122" y="75"/>
                    <a:pt x="123" y="75"/>
                    <a:pt x="125" y="75"/>
                  </a:cubicBezTo>
                  <a:cubicBezTo>
                    <a:pt x="126" y="74"/>
                    <a:pt x="127" y="73"/>
                    <a:pt x="128" y="72"/>
                  </a:cubicBezTo>
                  <a:close/>
                  <a:moveTo>
                    <a:pt x="122" y="71"/>
                  </a:moveTo>
                  <a:cubicBezTo>
                    <a:pt x="122" y="71"/>
                    <a:pt x="121" y="71"/>
                    <a:pt x="120" y="71"/>
                  </a:cubicBezTo>
                  <a:cubicBezTo>
                    <a:pt x="103" y="71"/>
                    <a:pt x="103" y="71"/>
                    <a:pt x="103" y="71"/>
                  </a:cubicBezTo>
                  <a:cubicBezTo>
                    <a:pt x="97" y="71"/>
                    <a:pt x="95" y="69"/>
                    <a:pt x="91" y="64"/>
                  </a:cubicBezTo>
                  <a:cubicBezTo>
                    <a:pt x="90" y="62"/>
                    <a:pt x="89" y="61"/>
                    <a:pt x="87" y="59"/>
                  </a:cubicBezTo>
                  <a:cubicBezTo>
                    <a:pt x="82" y="54"/>
                    <a:pt x="78" y="54"/>
                    <a:pt x="75" y="57"/>
                  </a:cubicBezTo>
                  <a:cubicBezTo>
                    <a:pt x="73" y="59"/>
                    <a:pt x="72" y="65"/>
                    <a:pt x="72" y="69"/>
                  </a:cubicBezTo>
                  <a:cubicBezTo>
                    <a:pt x="72" y="69"/>
                    <a:pt x="72" y="70"/>
                    <a:pt x="72" y="70"/>
                  </a:cubicBezTo>
                  <a:cubicBezTo>
                    <a:pt x="72" y="71"/>
                    <a:pt x="72" y="71"/>
                    <a:pt x="72" y="71"/>
                  </a:cubicBezTo>
                  <a:cubicBezTo>
                    <a:pt x="71" y="71"/>
                    <a:pt x="71" y="71"/>
                    <a:pt x="71" y="71"/>
                  </a:cubicBezTo>
                  <a:cubicBezTo>
                    <a:pt x="71" y="71"/>
                    <a:pt x="70" y="71"/>
                    <a:pt x="70" y="71"/>
                  </a:cubicBezTo>
                  <a:cubicBezTo>
                    <a:pt x="65" y="71"/>
                    <a:pt x="65" y="71"/>
                    <a:pt x="65" y="71"/>
                  </a:cubicBezTo>
                  <a:cubicBezTo>
                    <a:pt x="56" y="71"/>
                    <a:pt x="45" y="70"/>
                    <a:pt x="34" y="58"/>
                  </a:cubicBezTo>
                  <a:cubicBezTo>
                    <a:pt x="26" y="49"/>
                    <a:pt x="19" y="37"/>
                    <a:pt x="14" y="29"/>
                  </a:cubicBezTo>
                  <a:cubicBezTo>
                    <a:pt x="9" y="20"/>
                    <a:pt x="6" y="13"/>
                    <a:pt x="5" y="11"/>
                  </a:cubicBezTo>
                  <a:cubicBezTo>
                    <a:pt x="4" y="9"/>
                    <a:pt x="4" y="9"/>
                    <a:pt x="4" y="9"/>
                  </a:cubicBezTo>
                  <a:cubicBezTo>
                    <a:pt x="23" y="9"/>
                    <a:pt x="23" y="9"/>
                    <a:pt x="23" y="9"/>
                  </a:cubicBezTo>
                  <a:cubicBezTo>
                    <a:pt x="24" y="9"/>
                    <a:pt x="25" y="9"/>
                    <a:pt x="26" y="9"/>
                  </a:cubicBezTo>
                  <a:cubicBezTo>
                    <a:pt x="26" y="10"/>
                    <a:pt x="26" y="10"/>
                    <a:pt x="27" y="11"/>
                  </a:cubicBezTo>
                  <a:cubicBezTo>
                    <a:pt x="27" y="12"/>
                    <a:pt x="27" y="12"/>
                    <a:pt x="27" y="12"/>
                  </a:cubicBezTo>
                  <a:cubicBezTo>
                    <a:pt x="28" y="15"/>
                    <a:pt x="31" y="22"/>
                    <a:pt x="36" y="29"/>
                  </a:cubicBezTo>
                  <a:cubicBezTo>
                    <a:pt x="40" y="36"/>
                    <a:pt x="44" y="40"/>
                    <a:pt x="47" y="40"/>
                  </a:cubicBezTo>
                  <a:cubicBezTo>
                    <a:pt x="49" y="40"/>
                    <a:pt x="51" y="38"/>
                    <a:pt x="52" y="34"/>
                  </a:cubicBezTo>
                  <a:cubicBezTo>
                    <a:pt x="54" y="28"/>
                    <a:pt x="54" y="16"/>
                    <a:pt x="51" y="10"/>
                  </a:cubicBezTo>
                  <a:cubicBezTo>
                    <a:pt x="50" y="10"/>
                    <a:pt x="50" y="9"/>
                    <a:pt x="49" y="9"/>
                  </a:cubicBezTo>
                  <a:cubicBezTo>
                    <a:pt x="48" y="7"/>
                    <a:pt x="48" y="7"/>
                    <a:pt x="48" y="7"/>
                  </a:cubicBezTo>
                  <a:cubicBezTo>
                    <a:pt x="50" y="6"/>
                    <a:pt x="50" y="6"/>
                    <a:pt x="50" y="6"/>
                  </a:cubicBezTo>
                  <a:cubicBezTo>
                    <a:pt x="52" y="6"/>
                    <a:pt x="55" y="5"/>
                    <a:pt x="60" y="5"/>
                  </a:cubicBezTo>
                  <a:cubicBezTo>
                    <a:pt x="63" y="5"/>
                    <a:pt x="66" y="5"/>
                    <a:pt x="68" y="6"/>
                  </a:cubicBezTo>
                  <a:cubicBezTo>
                    <a:pt x="71" y="7"/>
                    <a:pt x="72" y="8"/>
                    <a:pt x="72" y="8"/>
                  </a:cubicBezTo>
                  <a:cubicBezTo>
                    <a:pt x="73" y="9"/>
                    <a:pt x="73" y="10"/>
                    <a:pt x="73" y="12"/>
                  </a:cubicBezTo>
                  <a:cubicBezTo>
                    <a:pt x="72" y="15"/>
                    <a:pt x="72" y="19"/>
                    <a:pt x="72" y="21"/>
                  </a:cubicBezTo>
                  <a:cubicBezTo>
                    <a:pt x="72" y="26"/>
                    <a:pt x="72" y="29"/>
                    <a:pt x="72" y="32"/>
                  </a:cubicBezTo>
                  <a:cubicBezTo>
                    <a:pt x="72" y="34"/>
                    <a:pt x="73" y="38"/>
                    <a:pt x="75" y="39"/>
                  </a:cubicBezTo>
                  <a:cubicBezTo>
                    <a:pt x="76" y="40"/>
                    <a:pt x="77" y="40"/>
                    <a:pt x="77" y="40"/>
                  </a:cubicBezTo>
                  <a:cubicBezTo>
                    <a:pt x="79" y="40"/>
                    <a:pt x="82" y="39"/>
                    <a:pt x="88" y="30"/>
                  </a:cubicBezTo>
                  <a:cubicBezTo>
                    <a:pt x="91" y="25"/>
                    <a:pt x="95" y="19"/>
                    <a:pt x="97" y="13"/>
                  </a:cubicBezTo>
                  <a:cubicBezTo>
                    <a:pt x="98" y="12"/>
                    <a:pt x="98" y="12"/>
                    <a:pt x="98" y="12"/>
                  </a:cubicBezTo>
                  <a:cubicBezTo>
                    <a:pt x="98" y="10"/>
                    <a:pt x="99" y="10"/>
                    <a:pt x="99" y="9"/>
                  </a:cubicBezTo>
                  <a:cubicBezTo>
                    <a:pt x="99" y="9"/>
                    <a:pt x="99" y="9"/>
                    <a:pt x="99" y="9"/>
                  </a:cubicBezTo>
                  <a:cubicBezTo>
                    <a:pt x="100" y="9"/>
                    <a:pt x="100" y="9"/>
                    <a:pt x="100" y="9"/>
                  </a:cubicBezTo>
                  <a:cubicBezTo>
                    <a:pt x="100" y="9"/>
                    <a:pt x="100" y="9"/>
                    <a:pt x="101" y="9"/>
                  </a:cubicBezTo>
                  <a:cubicBezTo>
                    <a:pt x="123" y="9"/>
                    <a:pt x="123" y="9"/>
                    <a:pt x="123" y="9"/>
                  </a:cubicBezTo>
                  <a:cubicBezTo>
                    <a:pt x="123" y="10"/>
                    <a:pt x="123" y="10"/>
                    <a:pt x="123" y="10"/>
                  </a:cubicBezTo>
                  <a:cubicBezTo>
                    <a:pt x="123" y="12"/>
                    <a:pt x="122" y="14"/>
                    <a:pt x="119" y="18"/>
                  </a:cubicBezTo>
                  <a:cubicBezTo>
                    <a:pt x="116" y="23"/>
                    <a:pt x="112" y="28"/>
                    <a:pt x="109" y="32"/>
                  </a:cubicBezTo>
                  <a:cubicBezTo>
                    <a:pt x="109" y="32"/>
                    <a:pt x="109" y="32"/>
                    <a:pt x="109" y="32"/>
                  </a:cubicBezTo>
                  <a:cubicBezTo>
                    <a:pt x="105" y="37"/>
                    <a:pt x="103" y="40"/>
                    <a:pt x="103" y="44"/>
                  </a:cubicBezTo>
                  <a:cubicBezTo>
                    <a:pt x="103" y="47"/>
                    <a:pt x="106" y="49"/>
                    <a:pt x="110" y="53"/>
                  </a:cubicBezTo>
                  <a:cubicBezTo>
                    <a:pt x="111" y="53"/>
                    <a:pt x="111" y="53"/>
                    <a:pt x="111" y="53"/>
                  </a:cubicBezTo>
                  <a:cubicBezTo>
                    <a:pt x="114" y="57"/>
                    <a:pt x="117" y="60"/>
                    <a:pt x="120" y="63"/>
                  </a:cubicBezTo>
                  <a:cubicBezTo>
                    <a:pt x="122" y="66"/>
                    <a:pt x="123" y="68"/>
                    <a:pt x="123" y="69"/>
                  </a:cubicBezTo>
                  <a:cubicBezTo>
                    <a:pt x="124" y="70"/>
                    <a:pt x="124" y="70"/>
                    <a:pt x="124" y="70"/>
                  </a:cubicBezTo>
                  <a:lnTo>
                    <a:pt x="122"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0" name="Freeform 50"/>
            <p:cNvSpPr>
              <a:spLocks noEditPoints="1"/>
            </p:cNvSpPr>
            <p:nvPr/>
          </p:nvSpPr>
          <p:spPr bwMode="auto">
            <a:xfrm>
              <a:off x="1568" y="2918"/>
              <a:ext cx="303" cy="303"/>
            </a:xfrm>
            <a:custGeom>
              <a:avLst/>
              <a:gdLst>
                <a:gd name="T0" fmla="*/ 123 w 128"/>
                <a:gd name="T1" fmla="*/ 74 h 128"/>
                <a:gd name="T2" fmla="*/ 122 w 128"/>
                <a:gd name="T3" fmla="*/ 73 h 128"/>
                <a:gd name="T4" fmla="*/ 122 w 128"/>
                <a:gd name="T5" fmla="*/ 73 h 128"/>
                <a:gd name="T6" fmla="*/ 123 w 128"/>
                <a:gd name="T7" fmla="*/ 64 h 128"/>
                <a:gd name="T8" fmla="*/ 118 w 128"/>
                <a:gd name="T9" fmla="*/ 41 h 128"/>
                <a:gd name="T10" fmla="*/ 106 w 128"/>
                <a:gd name="T11" fmla="*/ 22 h 128"/>
                <a:gd name="T12" fmla="*/ 87 w 128"/>
                <a:gd name="T13" fmla="*/ 10 h 128"/>
                <a:gd name="T14" fmla="*/ 55 w 128"/>
                <a:gd name="T15" fmla="*/ 6 h 128"/>
                <a:gd name="T16" fmla="*/ 55 w 128"/>
                <a:gd name="T17" fmla="*/ 6 h 128"/>
                <a:gd name="T18" fmla="*/ 54 w 128"/>
                <a:gd name="T19" fmla="*/ 5 h 128"/>
                <a:gd name="T20" fmla="*/ 35 w 128"/>
                <a:gd name="T21" fmla="*/ 0 h 128"/>
                <a:gd name="T22" fmla="*/ 10 w 128"/>
                <a:gd name="T23" fmla="*/ 10 h 128"/>
                <a:gd name="T24" fmla="*/ 0 w 128"/>
                <a:gd name="T25" fmla="*/ 35 h 128"/>
                <a:gd name="T26" fmla="*/ 5 w 128"/>
                <a:gd name="T27" fmla="*/ 54 h 128"/>
                <a:gd name="T28" fmla="*/ 6 w 128"/>
                <a:gd name="T29" fmla="*/ 55 h 128"/>
                <a:gd name="T30" fmla="*/ 6 w 128"/>
                <a:gd name="T31" fmla="*/ 55 h 128"/>
                <a:gd name="T32" fmla="*/ 5 w 128"/>
                <a:gd name="T33" fmla="*/ 64 h 128"/>
                <a:gd name="T34" fmla="*/ 10 w 128"/>
                <a:gd name="T35" fmla="*/ 87 h 128"/>
                <a:gd name="T36" fmla="*/ 22 w 128"/>
                <a:gd name="T37" fmla="*/ 106 h 128"/>
                <a:gd name="T38" fmla="*/ 41 w 128"/>
                <a:gd name="T39" fmla="*/ 118 h 128"/>
                <a:gd name="T40" fmla="*/ 73 w 128"/>
                <a:gd name="T41" fmla="*/ 122 h 128"/>
                <a:gd name="T42" fmla="*/ 73 w 128"/>
                <a:gd name="T43" fmla="*/ 122 h 128"/>
                <a:gd name="T44" fmla="*/ 74 w 128"/>
                <a:gd name="T45" fmla="*/ 123 h 128"/>
                <a:gd name="T46" fmla="*/ 93 w 128"/>
                <a:gd name="T47" fmla="*/ 128 h 128"/>
                <a:gd name="T48" fmla="*/ 118 w 128"/>
                <a:gd name="T49" fmla="*/ 118 h 128"/>
                <a:gd name="T50" fmla="*/ 128 w 128"/>
                <a:gd name="T51" fmla="*/ 93 h 128"/>
                <a:gd name="T52" fmla="*/ 123 w 128"/>
                <a:gd name="T53" fmla="*/ 74 h 128"/>
                <a:gd name="T54" fmla="*/ 93 w 128"/>
                <a:gd name="T55" fmla="*/ 123 h 128"/>
                <a:gd name="T56" fmla="*/ 75 w 128"/>
                <a:gd name="T57" fmla="*/ 118 h 128"/>
                <a:gd name="T58" fmla="*/ 74 w 128"/>
                <a:gd name="T59" fmla="*/ 118 h 128"/>
                <a:gd name="T60" fmla="*/ 73 w 128"/>
                <a:gd name="T61" fmla="*/ 118 h 128"/>
                <a:gd name="T62" fmla="*/ 64 w 128"/>
                <a:gd name="T63" fmla="*/ 119 h 128"/>
                <a:gd name="T64" fmla="*/ 25 w 128"/>
                <a:gd name="T65" fmla="*/ 103 h 128"/>
                <a:gd name="T66" fmla="*/ 9 w 128"/>
                <a:gd name="T67" fmla="*/ 64 h 128"/>
                <a:gd name="T68" fmla="*/ 10 w 128"/>
                <a:gd name="T69" fmla="*/ 55 h 128"/>
                <a:gd name="T70" fmla="*/ 10 w 128"/>
                <a:gd name="T71" fmla="*/ 54 h 128"/>
                <a:gd name="T72" fmla="*/ 10 w 128"/>
                <a:gd name="T73" fmla="*/ 53 h 128"/>
                <a:gd name="T74" fmla="*/ 5 w 128"/>
                <a:gd name="T75" fmla="*/ 35 h 128"/>
                <a:gd name="T76" fmla="*/ 35 w 128"/>
                <a:gd name="T77" fmla="*/ 5 h 128"/>
                <a:gd name="T78" fmla="*/ 53 w 128"/>
                <a:gd name="T79" fmla="*/ 10 h 128"/>
                <a:gd name="T80" fmla="*/ 54 w 128"/>
                <a:gd name="T81" fmla="*/ 10 h 128"/>
                <a:gd name="T82" fmla="*/ 55 w 128"/>
                <a:gd name="T83" fmla="*/ 10 h 128"/>
                <a:gd name="T84" fmla="*/ 64 w 128"/>
                <a:gd name="T85" fmla="*/ 9 h 128"/>
                <a:gd name="T86" fmla="*/ 103 w 128"/>
                <a:gd name="T87" fmla="*/ 25 h 128"/>
                <a:gd name="T88" fmla="*/ 119 w 128"/>
                <a:gd name="T89" fmla="*/ 64 h 128"/>
                <a:gd name="T90" fmla="*/ 118 w 128"/>
                <a:gd name="T91" fmla="*/ 73 h 128"/>
                <a:gd name="T92" fmla="*/ 118 w 128"/>
                <a:gd name="T93" fmla="*/ 74 h 128"/>
                <a:gd name="T94" fmla="*/ 118 w 128"/>
                <a:gd name="T95" fmla="*/ 75 h 128"/>
                <a:gd name="T96" fmla="*/ 123 w 128"/>
                <a:gd name="T97" fmla="*/ 93 h 128"/>
                <a:gd name="T98" fmla="*/ 93 w 128"/>
                <a:gd name="T9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8" h="128">
                  <a:moveTo>
                    <a:pt x="123" y="74"/>
                  </a:moveTo>
                  <a:cubicBezTo>
                    <a:pt x="122" y="73"/>
                    <a:pt x="122" y="73"/>
                    <a:pt x="122" y="73"/>
                  </a:cubicBezTo>
                  <a:cubicBezTo>
                    <a:pt x="122" y="73"/>
                    <a:pt x="122" y="73"/>
                    <a:pt x="122" y="73"/>
                  </a:cubicBezTo>
                  <a:cubicBezTo>
                    <a:pt x="123" y="70"/>
                    <a:pt x="123" y="67"/>
                    <a:pt x="123" y="64"/>
                  </a:cubicBezTo>
                  <a:cubicBezTo>
                    <a:pt x="123" y="56"/>
                    <a:pt x="121" y="48"/>
                    <a:pt x="118" y="41"/>
                  </a:cubicBezTo>
                  <a:cubicBezTo>
                    <a:pt x="115" y="34"/>
                    <a:pt x="111" y="28"/>
                    <a:pt x="106" y="22"/>
                  </a:cubicBezTo>
                  <a:cubicBezTo>
                    <a:pt x="100" y="17"/>
                    <a:pt x="94" y="13"/>
                    <a:pt x="87" y="10"/>
                  </a:cubicBezTo>
                  <a:cubicBezTo>
                    <a:pt x="77" y="5"/>
                    <a:pt x="66" y="4"/>
                    <a:pt x="55" y="6"/>
                  </a:cubicBezTo>
                  <a:cubicBezTo>
                    <a:pt x="55" y="6"/>
                    <a:pt x="55" y="6"/>
                    <a:pt x="55" y="6"/>
                  </a:cubicBezTo>
                  <a:cubicBezTo>
                    <a:pt x="54" y="5"/>
                    <a:pt x="54" y="5"/>
                    <a:pt x="54" y="5"/>
                  </a:cubicBezTo>
                  <a:cubicBezTo>
                    <a:pt x="49" y="2"/>
                    <a:pt x="42" y="0"/>
                    <a:pt x="35" y="0"/>
                  </a:cubicBezTo>
                  <a:cubicBezTo>
                    <a:pt x="26" y="0"/>
                    <a:pt x="17" y="4"/>
                    <a:pt x="10" y="10"/>
                  </a:cubicBezTo>
                  <a:cubicBezTo>
                    <a:pt x="4" y="17"/>
                    <a:pt x="0" y="26"/>
                    <a:pt x="0" y="35"/>
                  </a:cubicBezTo>
                  <a:cubicBezTo>
                    <a:pt x="0" y="42"/>
                    <a:pt x="2" y="49"/>
                    <a:pt x="5" y="54"/>
                  </a:cubicBezTo>
                  <a:cubicBezTo>
                    <a:pt x="6" y="55"/>
                    <a:pt x="6" y="55"/>
                    <a:pt x="6" y="55"/>
                  </a:cubicBezTo>
                  <a:cubicBezTo>
                    <a:pt x="6" y="55"/>
                    <a:pt x="6" y="55"/>
                    <a:pt x="6" y="55"/>
                  </a:cubicBezTo>
                  <a:cubicBezTo>
                    <a:pt x="5" y="58"/>
                    <a:pt x="5" y="61"/>
                    <a:pt x="5" y="64"/>
                  </a:cubicBezTo>
                  <a:cubicBezTo>
                    <a:pt x="5" y="72"/>
                    <a:pt x="6" y="80"/>
                    <a:pt x="10" y="87"/>
                  </a:cubicBezTo>
                  <a:cubicBezTo>
                    <a:pt x="13" y="94"/>
                    <a:pt x="17" y="100"/>
                    <a:pt x="22" y="106"/>
                  </a:cubicBezTo>
                  <a:cubicBezTo>
                    <a:pt x="28" y="111"/>
                    <a:pt x="34" y="115"/>
                    <a:pt x="41" y="118"/>
                  </a:cubicBezTo>
                  <a:cubicBezTo>
                    <a:pt x="51" y="123"/>
                    <a:pt x="62" y="124"/>
                    <a:pt x="73" y="122"/>
                  </a:cubicBezTo>
                  <a:cubicBezTo>
                    <a:pt x="73" y="122"/>
                    <a:pt x="73" y="122"/>
                    <a:pt x="73" y="122"/>
                  </a:cubicBezTo>
                  <a:cubicBezTo>
                    <a:pt x="74" y="123"/>
                    <a:pt x="74" y="123"/>
                    <a:pt x="74" y="123"/>
                  </a:cubicBezTo>
                  <a:cubicBezTo>
                    <a:pt x="79" y="126"/>
                    <a:pt x="86" y="128"/>
                    <a:pt x="93" y="128"/>
                  </a:cubicBezTo>
                  <a:cubicBezTo>
                    <a:pt x="102" y="128"/>
                    <a:pt x="111" y="124"/>
                    <a:pt x="118" y="118"/>
                  </a:cubicBezTo>
                  <a:cubicBezTo>
                    <a:pt x="124" y="111"/>
                    <a:pt x="128" y="102"/>
                    <a:pt x="128" y="93"/>
                  </a:cubicBezTo>
                  <a:cubicBezTo>
                    <a:pt x="128" y="86"/>
                    <a:pt x="126" y="79"/>
                    <a:pt x="123" y="74"/>
                  </a:cubicBezTo>
                  <a:close/>
                  <a:moveTo>
                    <a:pt x="93" y="123"/>
                  </a:moveTo>
                  <a:cubicBezTo>
                    <a:pt x="86" y="123"/>
                    <a:pt x="80" y="122"/>
                    <a:pt x="75" y="118"/>
                  </a:cubicBezTo>
                  <a:cubicBezTo>
                    <a:pt x="74" y="118"/>
                    <a:pt x="74" y="118"/>
                    <a:pt x="74" y="118"/>
                  </a:cubicBezTo>
                  <a:cubicBezTo>
                    <a:pt x="73" y="118"/>
                    <a:pt x="73" y="118"/>
                    <a:pt x="73" y="118"/>
                  </a:cubicBezTo>
                  <a:cubicBezTo>
                    <a:pt x="70" y="118"/>
                    <a:pt x="67" y="119"/>
                    <a:pt x="64" y="119"/>
                  </a:cubicBezTo>
                  <a:cubicBezTo>
                    <a:pt x="49" y="119"/>
                    <a:pt x="36" y="113"/>
                    <a:pt x="25" y="103"/>
                  </a:cubicBezTo>
                  <a:cubicBezTo>
                    <a:pt x="15" y="92"/>
                    <a:pt x="9" y="79"/>
                    <a:pt x="9" y="64"/>
                  </a:cubicBezTo>
                  <a:cubicBezTo>
                    <a:pt x="9" y="61"/>
                    <a:pt x="10" y="58"/>
                    <a:pt x="10" y="55"/>
                  </a:cubicBezTo>
                  <a:cubicBezTo>
                    <a:pt x="10" y="54"/>
                    <a:pt x="10" y="54"/>
                    <a:pt x="10" y="54"/>
                  </a:cubicBezTo>
                  <a:cubicBezTo>
                    <a:pt x="10" y="53"/>
                    <a:pt x="10" y="53"/>
                    <a:pt x="10" y="53"/>
                  </a:cubicBezTo>
                  <a:cubicBezTo>
                    <a:pt x="6" y="48"/>
                    <a:pt x="5" y="42"/>
                    <a:pt x="5" y="35"/>
                  </a:cubicBezTo>
                  <a:cubicBezTo>
                    <a:pt x="5" y="18"/>
                    <a:pt x="18" y="5"/>
                    <a:pt x="35" y="5"/>
                  </a:cubicBezTo>
                  <a:cubicBezTo>
                    <a:pt x="42" y="5"/>
                    <a:pt x="48" y="6"/>
                    <a:pt x="53" y="10"/>
                  </a:cubicBezTo>
                  <a:cubicBezTo>
                    <a:pt x="54" y="10"/>
                    <a:pt x="54" y="10"/>
                    <a:pt x="54" y="10"/>
                  </a:cubicBezTo>
                  <a:cubicBezTo>
                    <a:pt x="55" y="10"/>
                    <a:pt x="55" y="10"/>
                    <a:pt x="55" y="10"/>
                  </a:cubicBezTo>
                  <a:cubicBezTo>
                    <a:pt x="58" y="10"/>
                    <a:pt x="61" y="9"/>
                    <a:pt x="64" y="9"/>
                  </a:cubicBezTo>
                  <a:cubicBezTo>
                    <a:pt x="79" y="9"/>
                    <a:pt x="92" y="15"/>
                    <a:pt x="103" y="25"/>
                  </a:cubicBezTo>
                  <a:cubicBezTo>
                    <a:pt x="113" y="36"/>
                    <a:pt x="119" y="49"/>
                    <a:pt x="119" y="64"/>
                  </a:cubicBezTo>
                  <a:cubicBezTo>
                    <a:pt x="119" y="67"/>
                    <a:pt x="118" y="70"/>
                    <a:pt x="118" y="73"/>
                  </a:cubicBezTo>
                  <a:cubicBezTo>
                    <a:pt x="118" y="74"/>
                    <a:pt x="118" y="74"/>
                    <a:pt x="118" y="74"/>
                  </a:cubicBezTo>
                  <a:cubicBezTo>
                    <a:pt x="118" y="75"/>
                    <a:pt x="118" y="75"/>
                    <a:pt x="118" y="75"/>
                  </a:cubicBezTo>
                  <a:cubicBezTo>
                    <a:pt x="122" y="80"/>
                    <a:pt x="123" y="86"/>
                    <a:pt x="123" y="93"/>
                  </a:cubicBezTo>
                  <a:cubicBezTo>
                    <a:pt x="123" y="110"/>
                    <a:pt x="110" y="123"/>
                    <a:pt x="93" y="1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1" name="Freeform 51"/>
            <p:cNvSpPr/>
            <p:nvPr/>
          </p:nvSpPr>
          <p:spPr bwMode="auto">
            <a:xfrm>
              <a:off x="1654" y="2984"/>
              <a:ext cx="132" cy="170"/>
            </a:xfrm>
            <a:custGeom>
              <a:avLst/>
              <a:gdLst>
                <a:gd name="T0" fmla="*/ 28 w 56"/>
                <a:gd name="T1" fmla="*/ 32 h 72"/>
                <a:gd name="T2" fmla="*/ 12 w 56"/>
                <a:gd name="T3" fmla="*/ 27 h 72"/>
                <a:gd name="T4" fmla="*/ 7 w 56"/>
                <a:gd name="T5" fmla="*/ 18 h 72"/>
                <a:gd name="T6" fmla="*/ 12 w 56"/>
                <a:gd name="T7" fmla="*/ 9 h 72"/>
                <a:gd name="T8" fmla="*/ 28 w 56"/>
                <a:gd name="T9" fmla="*/ 4 h 72"/>
                <a:gd name="T10" fmla="*/ 44 w 56"/>
                <a:gd name="T11" fmla="*/ 9 h 72"/>
                <a:gd name="T12" fmla="*/ 49 w 56"/>
                <a:gd name="T13" fmla="*/ 16 h 72"/>
                <a:gd name="T14" fmla="*/ 49 w 56"/>
                <a:gd name="T15" fmla="*/ 16 h 72"/>
                <a:gd name="T16" fmla="*/ 49 w 56"/>
                <a:gd name="T17" fmla="*/ 18 h 72"/>
                <a:gd name="T18" fmla="*/ 52 w 56"/>
                <a:gd name="T19" fmla="*/ 20 h 72"/>
                <a:gd name="T20" fmla="*/ 54 w 56"/>
                <a:gd name="T21" fmla="*/ 18 h 72"/>
                <a:gd name="T22" fmla="*/ 54 w 56"/>
                <a:gd name="T23" fmla="*/ 17 h 72"/>
                <a:gd name="T24" fmla="*/ 28 w 56"/>
                <a:gd name="T25" fmla="*/ 0 h 72"/>
                <a:gd name="T26" fmla="*/ 2 w 56"/>
                <a:gd name="T27" fmla="*/ 18 h 72"/>
                <a:gd name="T28" fmla="*/ 28 w 56"/>
                <a:gd name="T29" fmla="*/ 36 h 72"/>
                <a:gd name="T30" fmla="*/ 38 w 56"/>
                <a:gd name="T31" fmla="*/ 38 h 72"/>
                <a:gd name="T32" fmla="*/ 45 w 56"/>
                <a:gd name="T33" fmla="*/ 42 h 72"/>
                <a:gd name="T34" fmla="*/ 52 w 56"/>
                <a:gd name="T35" fmla="*/ 52 h 72"/>
                <a:gd name="T36" fmla="*/ 45 w 56"/>
                <a:gd name="T37" fmla="*/ 63 h 72"/>
                <a:gd name="T38" fmla="*/ 38 w 56"/>
                <a:gd name="T39" fmla="*/ 66 h 72"/>
                <a:gd name="T40" fmla="*/ 18 w 56"/>
                <a:gd name="T41" fmla="*/ 66 h 72"/>
                <a:gd name="T42" fmla="*/ 11 w 56"/>
                <a:gd name="T43" fmla="*/ 63 h 72"/>
                <a:gd name="T44" fmla="*/ 4 w 56"/>
                <a:gd name="T45" fmla="*/ 52 h 72"/>
                <a:gd name="T46" fmla="*/ 2 w 56"/>
                <a:gd name="T47" fmla="*/ 50 h 72"/>
                <a:gd name="T48" fmla="*/ 0 w 56"/>
                <a:gd name="T49" fmla="*/ 52 h 72"/>
                <a:gd name="T50" fmla="*/ 28 w 56"/>
                <a:gd name="T51" fmla="*/ 72 h 72"/>
                <a:gd name="T52" fmla="*/ 56 w 56"/>
                <a:gd name="T53" fmla="*/ 52 h 72"/>
                <a:gd name="T54" fmla="*/ 28 w 56"/>
                <a:gd name="T55" fmla="*/ 3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6" h="72">
                  <a:moveTo>
                    <a:pt x="28" y="32"/>
                  </a:moveTo>
                  <a:cubicBezTo>
                    <a:pt x="22" y="32"/>
                    <a:pt x="16" y="30"/>
                    <a:pt x="12" y="27"/>
                  </a:cubicBezTo>
                  <a:cubicBezTo>
                    <a:pt x="10" y="25"/>
                    <a:pt x="7" y="22"/>
                    <a:pt x="7" y="18"/>
                  </a:cubicBezTo>
                  <a:cubicBezTo>
                    <a:pt x="7" y="13"/>
                    <a:pt x="10" y="10"/>
                    <a:pt x="12" y="9"/>
                  </a:cubicBezTo>
                  <a:cubicBezTo>
                    <a:pt x="16" y="6"/>
                    <a:pt x="22" y="4"/>
                    <a:pt x="28" y="4"/>
                  </a:cubicBezTo>
                  <a:cubicBezTo>
                    <a:pt x="34" y="4"/>
                    <a:pt x="40" y="6"/>
                    <a:pt x="44" y="9"/>
                  </a:cubicBezTo>
                  <a:cubicBezTo>
                    <a:pt x="46" y="10"/>
                    <a:pt x="49" y="13"/>
                    <a:pt x="49" y="16"/>
                  </a:cubicBezTo>
                  <a:cubicBezTo>
                    <a:pt x="49" y="16"/>
                    <a:pt x="49" y="16"/>
                    <a:pt x="49" y="16"/>
                  </a:cubicBezTo>
                  <a:cubicBezTo>
                    <a:pt x="49" y="18"/>
                    <a:pt x="49" y="18"/>
                    <a:pt x="49" y="18"/>
                  </a:cubicBezTo>
                  <a:cubicBezTo>
                    <a:pt x="49" y="19"/>
                    <a:pt x="50" y="20"/>
                    <a:pt x="52" y="20"/>
                  </a:cubicBezTo>
                  <a:cubicBezTo>
                    <a:pt x="53" y="20"/>
                    <a:pt x="54" y="19"/>
                    <a:pt x="54" y="18"/>
                  </a:cubicBezTo>
                  <a:cubicBezTo>
                    <a:pt x="54" y="17"/>
                    <a:pt x="54" y="17"/>
                    <a:pt x="54" y="17"/>
                  </a:cubicBezTo>
                  <a:cubicBezTo>
                    <a:pt x="54" y="8"/>
                    <a:pt x="42" y="0"/>
                    <a:pt x="28" y="0"/>
                  </a:cubicBezTo>
                  <a:cubicBezTo>
                    <a:pt x="14" y="0"/>
                    <a:pt x="2" y="8"/>
                    <a:pt x="2" y="18"/>
                  </a:cubicBezTo>
                  <a:cubicBezTo>
                    <a:pt x="2" y="28"/>
                    <a:pt x="14" y="36"/>
                    <a:pt x="28" y="36"/>
                  </a:cubicBezTo>
                  <a:cubicBezTo>
                    <a:pt x="31" y="36"/>
                    <a:pt x="35" y="37"/>
                    <a:pt x="38" y="38"/>
                  </a:cubicBezTo>
                  <a:cubicBezTo>
                    <a:pt x="41" y="39"/>
                    <a:pt x="43" y="40"/>
                    <a:pt x="45" y="42"/>
                  </a:cubicBezTo>
                  <a:cubicBezTo>
                    <a:pt x="48" y="44"/>
                    <a:pt x="52" y="47"/>
                    <a:pt x="52" y="52"/>
                  </a:cubicBezTo>
                  <a:cubicBezTo>
                    <a:pt x="52" y="57"/>
                    <a:pt x="48" y="61"/>
                    <a:pt x="45" y="63"/>
                  </a:cubicBezTo>
                  <a:cubicBezTo>
                    <a:pt x="43" y="64"/>
                    <a:pt x="41" y="66"/>
                    <a:pt x="38" y="66"/>
                  </a:cubicBezTo>
                  <a:cubicBezTo>
                    <a:pt x="32" y="68"/>
                    <a:pt x="24" y="68"/>
                    <a:pt x="18" y="66"/>
                  </a:cubicBezTo>
                  <a:cubicBezTo>
                    <a:pt x="15" y="66"/>
                    <a:pt x="13" y="64"/>
                    <a:pt x="11" y="63"/>
                  </a:cubicBezTo>
                  <a:cubicBezTo>
                    <a:pt x="8" y="61"/>
                    <a:pt x="4" y="57"/>
                    <a:pt x="4" y="52"/>
                  </a:cubicBezTo>
                  <a:cubicBezTo>
                    <a:pt x="4" y="51"/>
                    <a:pt x="3" y="50"/>
                    <a:pt x="2" y="50"/>
                  </a:cubicBezTo>
                  <a:cubicBezTo>
                    <a:pt x="1" y="50"/>
                    <a:pt x="0" y="51"/>
                    <a:pt x="0" y="52"/>
                  </a:cubicBezTo>
                  <a:cubicBezTo>
                    <a:pt x="0" y="63"/>
                    <a:pt x="12" y="72"/>
                    <a:pt x="28" y="72"/>
                  </a:cubicBezTo>
                  <a:cubicBezTo>
                    <a:pt x="44" y="72"/>
                    <a:pt x="56" y="63"/>
                    <a:pt x="56" y="52"/>
                  </a:cubicBezTo>
                  <a:cubicBezTo>
                    <a:pt x="56" y="41"/>
                    <a:pt x="43" y="32"/>
                    <a:pt x="28"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2" name="Freeform 52"/>
            <p:cNvSpPr>
              <a:spLocks noEditPoints="1"/>
            </p:cNvSpPr>
            <p:nvPr/>
          </p:nvSpPr>
          <p:spPr bwMode="auto">
            <a:xfrm>
              <a:off x="998" y="2918"/>
              <a:ext cx="232" cy="303"/>
            </a:xfrm>
            <a:custGeom>
              <a:avLst/>
              <a:gdLst>
                <a:gd name="T0" fmla="*/ 98 w 98"/>
                <a:gd name="T1" fmla="*/ 110 h 128"/>
                <a:gd name="T2" fmla="*/ 80 w 98"/>
                <a:gd name="T3" fmla="*/ 92 h 128"/>
                <a:gd name="T4" fmla="*/ 49 w 98"/>
                <a:gd name="T5" fmla="*/ 92 h 128"/>
                <a:gd name="T6" fmla="*/ 40 w 98"/>
                <a:gd name="T7" fmla="*/ 88 h 128"/>
                <a:gd name="T8" fmla="*/ 36 w 98"/>
                <a:gd name="T9" fmla="*/ 78 h 128"/>
                <a:gd name="T10" fmla="*/ 36 w 98"/>
                <a:gd name="T11" fmla="*/ 68 h 128"/>
                <a:gd name="T12" fmla="*/ 80 w 98"/>
                <a:gd name="T13" fmla="*/ 68 h 128"/>
                <a:gd name="T14" fmla="*/ 98 w 98"/>
                <a:gd name="T15" fmla="*/ 50 h 128"/>
                <a:gd name="T16" fmla="*/ 80 w 98"/>
                <a:gd name="T17" fmla="*/ 32 h 128"/>
                <a:gd name="T18" fmla="*/ 36 w 98"/>
                <a:gd name="T19" fmla="*/ 32 h 128"/>
                <a:gd name="T20" fmla="*/ 36 w 98"/>
                <a:gd name="T21" fmla="*/ 18 h 128"/>
                <a:gd name="T22" fmla="*/ 18 w 98"/>
                <a:gd name="T23" fmla="*/ 0 h 128"/>
                <a:gd name="T24" fmla="*/ 0 w 98"/>
                <a:gd name="T25" fmla="*/ 18 h 128"/>
                <a:gd name="T26" fmla="*/ 0 w 98"/>
                <a:gd name="T27" fmla="*/ 78 h 128"/>
                <a:gd name="T28" fmla="*/ 4 w 98"/>
                <a:gd name="T29" fmla="*/ 98 h 128"/>
                <a:gd name="T30" fmla="*/ 14 w 98"/>
                <a:gd name="T31" fmla="*/ 113 h 128"/>
                <a:gd name="T32" fmla="*/ 30 w 98"/>
                <a:gd name="T33" fmla="*/ 124 h 128"/>
                <a:gd name="T34" fmla="*/ 49 w 98"/>
                <a:gd name="T35" fmla="*/ 128 h 128"/>
                <a:gd name="T36" fmla="*/ 80 w 98"/>
                <a:gd name="T37" fmla="*/ 128 h 128"/>
                <a:gd name="T38" fmla="*/ 98 w 98"/>
                <a:gd name="T39" fmla="*/ 110 h 128"/>
                <a:gd name="T40" fmla="*/ 80 w 98"/>
                <a:gd name="T41" fmla="*/ 123 h 128"/>
                <a:gd name="T42" fmla="*/ 49 w 98"/>
                <a:gd name="T43" fmla="*/ 123 h 128"/>
                <a:gd name="T44" fmla="*/ 18 w 98"/>
                <a:gd name="T45" fmla="*/ 110 h 128"/>
                <a:gd name="T46" fmla="*/ 4 w 98"/>
                <a:gd name="T47" fmla="*/ 78 h 128"/>
                <a:gd name="T48" fmla="*/ 4 w 98"/>
                <a:gd name="T49" fmla="*/ 18 h 128"/>
                <a:gd name="T50" fmla="*/ 18 w 98"/>
                <a:gd name="T51" fmla="*/ 5 h 128"/>
                <a:gd name="T52" fmla="*/ 31 w 98"/>
                <a:gd name="T53" fmla="*/ 18 h 128"/>
                <a:gd name="T54" fmla="*/ 31 w 98"/>
                <a:gd name="T55" fmla="*/ 36 h 128"/>
                <a:gd name="T56" fmla="*/ 80 w 98"/>
                <a:gd name="T57" fmla="*/ 36 h 128"/>
                <a:gd name="T58" fmla="*/ 94 w 98"/>
                <a:gd name="T59" fmla="*/ 50 h 128"/>
                <a:gd name="T60" fmla="*/ 80 w 98"/>
                <a:gd name="T61" fmla="*/ 63 h 128"/>
                <a:gd name="T62" fmla="*/ 31 w 98"/>
                <a:gd name="T63" fmla="*/ 63 h 128"/>
                <a:gd name="T64" fmla="*/ 31 w 98"/>
                <a:gd name="T65" fmla="*/ 78 h 128"/>
                <a:gd name="T66" fmla="*/ 37 w 98"/>
                <a:gd name="T67" fmla="*/ 91 h 128"/>
                <a:gd name="T68" fmla="*/ 49 w 98"/>
                <a:gd name="T69" fmla="*/ 96 h 128"/>
                <a:gd name="T70" fmla="*/ 80 w 98"/>
                <a:gd name="T71" fmla="*/ 96 h 128"/>
                <a:gd name="T72" fmla="*/ 94 w 98"/>
                <a:gd name="T73" fmla="*/ 110 h 128"/>
                <a:gd name="T74" fmla="*/ 80 w 98"/>
                <a:gd name="T7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8" h="128">
                  <a:moveTo>
                    <a:pt x="98" y="110"/>
                  </a:moveTo>
                  <a:cubicBezTo>
                    <a:pt x="98" y="100"/>
                    <a:pt x="90" y="92"/>
                    <a:pt x="80" y="92"/>
                  </a:cubicBezTo>
                  <a:cubicBezTo>
                    <a:pt x="49" y="92"/>
                    <a:pt x="49" y="92"/>
                    <a:pt x="49" y="92"/>
                  </a:cubicBezTo>
                  <a:cubicBezTo>
                    <a:pt x="45" y="92"/>
                    <a:pt x="41" y="89"/>
                    <a:pt x="40" y="88"/>
                  </a:cubicBezTo>
                  <a:cubicBezTo>
                    <a:pt x="38" y="86"/>
                    <a:pt x="36" y="83"/>
                    <a:pt x="36" y="78"/>
                  </a:cubicBezTo>
                  <a:cubicBezTo>
                    <a:pt x="36" y="68"/>
                    <a:pt x="36" y="68"/>
                    <a:pt x="36" y="68"/>
                  </a:cubicBezTo>
                  <a:cubicBezTo>
                    <a:pt x="80" y="68"/>
                    <a:pt x="80" y="68"/>
                    <a:pt x="80" y="68"/>
                  </a:cubicBezTo>
                  <a:cubicBezTo>
                    <a:pt x="90" y="68"/>
                    <a:pt x="98" y="60"/>
                    <a:pt x="98" y="50"/>
                  </a:cubicBezTo>
                  <a:cubicBezTo>
                    <a:pt x="98" y="40"/>
                    <a:pt x="90" y="32"/>
                    <a:pt x="80" y="32"/>
                  </a:cubicBezTo>
                  <a:cubicBezTo>
                    <a:pt x="36" y="32"/>
                    <a:pt x="36" y="32"/>
                    <a:pt x="36" y="32"/>
                  </a:cubicBezTo>
                  <a:cubicBezTo>
                    <a:pt x="36" y="18"/>
                    <a:pt x="36" y="18"/>
                    <a:pt x="36" y="18"/>
                  </a:cubicBezTo>
                  <a:cubicBezTo>
                    <a:pt x="36" y="8"/>
                    <a:pt x="28" y="0"/>
                    <a:pt x="18" y="0"/>
                  </a:cubicBezTo>
                  <a:cubicBezTo>
                    <a:pt x="8" y="0"/>
                    <a:pt x="0" y="8"/>
                    <a:pt x="0" y="18"/>
                  </a:cubicBezTo>
                  <a:cubicBezTo>
                    <a:pt x="0" y="78"/>
                    <a:pt x="0" y="78"/>
                    <a:pt x="0" y="78"/>
                  </a:cubicBezTo>
                  <a:cubicBezTo>
                    <a:pt x="0" y="85"/>
                    <a:pt x="1" y="92"/>
                    <a:pt x="4" y="98"/>
                  </a:cubicBezTo>
                  <a:cubicBezTo>
                    <a:pt x="6" y="104"/>
                    <a:pt x="10" y="109"/>
                    <a:pt x="14" y="113"/>
                  </a:cubicBezTo>
                  <a:cubicBezTo>
                    <a:pt x="19" y="118"/>
                    <a:pt x="24" y="122"/>
                    <a:pt x="30" y="124"/>
                  </a:cubicBezTo>
                  <a:cubicBezTo>
                    <a:pt x="36" y="127"/>
                    <a:pt x="43" y="128"/>
                    <a:pt x="49" y="128"/>
                  </a:cubicBezTo>
                  <a:cubicBezTo>
                    <a:pt x="80" y="128"/>
                    <a:pt x="80" y="128"/>
                    <a:pt x="80" y="128"/>
                  </a:cubicBezTo>
                  <a:cubicBezTo>
                    <a:pt x="90" y="128"/>
                    <a:pt x="98" y="120"/>
                    <a:pt x="98" y="110"/>
                  </a:cubicBezTo>
                  <a:close/>
                  <a:moveTo>
                    <a:pt x="80" y="123"/>
                  </a:moveTo>
                  <a:cubicBezTo>
                    <a:pt x="49" y="123"/>
                    <a:pt x="49" y="123"/>
                    <a:pt x="49" y="123"/>
                  </a:cubicBezTo>
                  <a:cubicBezTo>
                    <a:pt x="37" y="123"/>
                    <a:pt x="26" y="119"/>
                    <a:pt x="18" y="110"/>
                  </a:cubicBezTo>
                  <a:cubicBezTo>
                    <a:pt x="9" y="102"/>
                    <a:pt x="4" y="90"/>
                    <a:pt x="4" y="78"/>
                  </a:cubicBezTo>
                  <a:cubicBezTo>
                    <a:pt x="4" y="18"/>
                    <a:pt x="4" y="18"/>
                    <a:pt x="4" y="18"/>
                  </a:cubicBezTo>
                  <a:cubicBezTo>
                    <a:pt x="4" y="11"/>
                    <a:pt x="10" y="5"/>
                    <a:pt x="18" y="5"/>
                  </a:cubicBezTo>
                  <a:cubicBezTo>
                    <a:pt x="25" y="5"/>
                    <a:pt x="31" y="11"/>
                    <a:pt x="31" y="18"/>
                  </a:cubicBezTo>
                  <a:cubicBezTo>
                    <a:pt x="31" y="36"/>
                    <a:pt x="31" y="36"/>
                    <a:pt x="31" y="36"/>
                  </a:cubicBezTo>
                  <a:cubicBezTo>
                    <a:pt x="80" y="36"/>
                    <a:pt x="80" y="36"/>
                    <a:pt x="80" y="36"/>
                  </a:cubicBezTo>
                  <a:cubicBezTo>
                    <a:pt x="88" y="36"/>
                    <a:pt x="94" y="42"/>
                    <a:pt x="94" y="50"/>
                  </a:cubicBezTo>
                  <a:cubicBezTo>
                    <a:pt x="94" y="57"/>
                    <a:pt x="88" y="63"/>
                    <a:pt x="80" y="63"/>
                  </a:cubicBezTo>
                  <a:cubicBezTo>
                    <a:pt x="31" y="63"/>
                    <a:pt x="31" y="63"/>
                    <a:pt x="31" y="63"/>
                  </a:cubicBezTo>
                  <a:cubicBezTo>
                    <a:pt x="31" y="78"/>
                    <a:pt x="31" y="78"/>
                    <a:pt x="31" y="78"/>
                  </a:cubicBezTo>
                  <a:cubicBezTo>
                    <a:pt x="31" y="85"/>
                    <a:pt x="35" y="89"/>
                    <a:pt x="37" y="91"/>
                  </a:cubicBezTo>
                  <a:cubicBezTo>
                    <a:pt x="39" y="93"/>
                    <a:pt x="43" y="96"/>
                    <a:pt x="49" y="96"/>
                  </a:cubicBezTo>
                  <a:cubicBezTo>
                    <a:pt x="80" y="96"/>
                    <a:pt x="80" y="96"/>
                    <a:pt x="80" y="96"/>
                  </a:cubicBezTo>
                  <a:cubicBezTo>
                    <a:pt x="88" y="96"/>
                    <a:pt x="94" y="103"/>
                    <a:pt x="94" y="110"/>
                  </a:cubicBezTo>
                  <a:cubicBezTo>
                    <a:pt x="94" y="117"/>
                    <a:pt x="88" y="123"/>
                    <a:pt x="80" y="1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3" name="Freeform 53"/>
            <p:cNvSpPr>
              <a:spLocks noEditPoints="1"/>
            </p:cNvSpPr>
            <p:nvPr/>
          </p:nvSpPr>
          <p:spPr bwMode="auto">
            <a:xfrm>
              <a:off x="433" y="2918"/>
              <a:ext cx="152" cy="303"/>
            </a:xfrm>
            <a:custGeom>
              <a:avLst/>
              <a:gdLst>
                <a:gd name="T0" fmla="*/ 62 w 64"/>
                <a:gd name="T1" fmla="*/ 50 h 128"/>
                <a:gd name="T2" fmla="*/ 60 w 64"/>
                <a:gd name="T3" fmla="*/ 48 h 128"/>
                <a:gd name="T4" fmla="*/ 43 w 64"/>
                <a:gd name="T5" fmla="*/ 48 h 128"/>
                <a:gd name="T6" fmla="*/ 43 w 64"/>
                <a:gd name="T7" fmla="*/ 30 h 128"/>
                <a:gd name="T8" fmla="*/ 46 w 64"/>
                <a:gd name="T9" fmla="*/ 27 h 128"/>
                <a:gd name="T10" fmla="*/ 62 w 64"/>
                <a:gd name="T11" fmla="*/ 27 h 128"/>
                <a:gd name="T12" fmla="*/ 64 w 64"/>
                <a:gd name="T13" fmla="*/ 25 h 128"/>
                <a:gd name="T14" fmla="*/ 64 w 64"/>
                <a:gd name="T15" fmla="*/ 2 h 128"/>
                <a:gd name="T16" fmla="*/ 62 w 64"/>
                <a:gd name="T17" fmla="*/ 0 h 128"/>
                <a:gd name="T18" fmla="*/ 38 w 64"/>
                <a:gd name="T19" fmla="*/ 0 h 128"/>
                <a:gd name="T20" fmla="*/ 21 w 64"/>
                <a:gd name="T21" fmla="*/ 8 h 128"/>
                <a:gd name="T22" fmla="*/ 14 w 64"/>
                <a:gd name="T23" fmla="*/ 26 h 128"/>
                <a:gd name="T24" fmla="*/ 14 w 64"/>
                <a:gd name="T25" fmla="*/ 48 h 128"/>
                <a:gd name="T26" fmla="*/ 2 w 64"/>
                <a:gd name="T27" fmla="*/ 48 h 128"/>
                <a:gd name="T28" fmla="*/ 0 w 64"/>
                <a:gd name="T29" fmla="*/ 50 h 128"/>
                <a:gd name="T30" fmla="*/ 0 w 64"/>
                <a:gd name="T31" fmla="*/ 73 h 128"/>
                <a:gd name="T32" fmla="*/ 2 w 64"/>
                <a:gd name="T33" fmla="*/ 75 h 128"/>
                <a:gd name="T34" fmla="*/ 14 w 64"/>
                <a:gd name="T35" fmla="*/ 75 h 128"/>
                <a:gd name="T36" fmla="*/ 14 w 64"/>
                <a:gd name="T37" fmla="*/ 126 h 128"/>
                <a:gd name="T38" fmla="*/ 16 w 64"/>
                <a:gd name="T39" fmla="*/ 128 h 128"/>
                <a:gd name="T40" fmla="*/ 41 w 64"/>
                <a:gd name="T41" fmla="*/ 128 h 128"/>
                <a:gd name="T42" fmla="*/ 43 w 64"/>
                <a:gd name="T43" fmla="*/ 126 h 128"/>
                <a:gd name="T44" fmla="*/ 43 w 64"/>
                <a:gd name="T45" fmla="*/ 72 h 128"/>
                <a:gd name="T46" fmla="*/ 57 w 64"/>
                <a:gd name="T47" fmla="*/ 72 h 128"/>
                <a:gd name="T48" fmla="*/ 59 w 64"/>
                <a:gd name="T49" fmla="*/ 71 h 128"/>
                <a:gd name="T50" fmla="*/ 62 w 64"/>
                <a:gd name="T51" fmla="*/ 51 h 128"/>
                <a:gd name="T52" fmla="*/ 62 w 64"/>
                <a:gd name="T53" fmla="*/ 50 h 128"/>
                <a:gd name="T54" fmla="*/ 55 w 64"/>
                <a:gd name="T55" fmla="*/ 68 h 128"/>
                <a:gd name="T56" fmla="*/ 39 w 64"/>
                <a:gd name="T57" fmla="*/ 68 h 128"/>
                <a:gd name="T58" fmla="*/ 39 w 64"/>
                <a:gd name="T59" fmla="*/ 123 h 128"/>
                <a:gd name="T60" fmla="*/ 19 w 64"/>
                <a:gd name="T61" fmla="*/ 123 h 128"/>
                <a:gd name="T62" fmla="*/ 19 w 64"/>
                <a:gd name="T63" fmla="*/ 71 h 128"/>
                <a:gd name="T64" fmla="*/ 5 w 64"/>
                <a:gd name="T65" fmla="*/ 71 h 128"/>
                <a:gd name="T66" fmla="*/ 5 w 64"/>
                <a:gd name="T67" fmla="*/ 53 h 128"/>
                <a:gd name="T68" fmla="*/ 19 w 64"/>
                <a:gd name="T69" fmla="*/ 53 h 128"/>
                <a:gd name="T70" fmla="*/ 19 w 64"/>
                <a:gd name="T71" fmla="*/ 26 h 128"/>
                <a:gd name="T72" fmla="*/ 24 w 64"/>
                <a:gd name="T73" fmla="*/ 11 h 128"/>
                <a:gd name="T74" fmla="*/ 38 w 64"/>
                <a:gd name="T75" fmla="*/ 5 h 128"/>
                <a:gd name="T76" fmla="*/ 59 w 64"/>
                <a:gd name="T77" fmla="*/ 5 h 128"/>
                <a:gd name="T78" fmla="*/ 59 w 64"/>
                <a:gd name="T79" fmla="*/ 23 h 128"/>
                <a:gd name="T80" fmla="*/ 46 w 64"/>
                <a:gd name="T81" fmla="*/ 23 h 128"/>
                <a:gd name="T82" fmla="*/ 39 w 64"/>
                <a:gd name="T83" fmla="*/ 30 h 128"/>
                <a:gd name="T84" fmla="*/ 39 w 64"/>
                <a:gd name="T85" fmla="*/ 53 h 128"/>
                <a:gd name="T86" fmla="*/ 57 w 64"/>
                <a:gd name="T87" fmla="*/ 53 h 128"/>
                <a:gd name="T88" fmla="*/ 55 w 64"/>
                <a:gd name="T89" fmla="*/ 6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4" h="128">
                  <a:moveTo>
                    <a:pt x="62" y="50"/>
                  </a:moveTo>
                  <a:cubicBezTo>
                    <a:pt x="62" y="49"/>
                    <a:pt x="61" y="48"/>
                    <a:pt x="60" y="48"/>
                  </a:cubicBezTo>
                  <a:cubicBezTo>
                    <a:pt x="43" y="48"/>
                    <a:pt x="43" y="48"/>
                    <a:pt x="43" y="48"/>
                  </a:cubicBezTo>
                  <a:cubicBezTo>
                    <a:pt x="43" y="30"/>
                    <a:pt x="43" y="30"/>
                    <a:pt x="43" y="30"/>
                  </a:cubicBezTo>
                  <a:cubicBezTo>
                    <a:pt x="43" y="28"/>
                    <a:pt x="44" y="27"/>
                    <a:pt x="46" y="27"/>
                  </a:cubicBezTo>
                  <a:cubicBezTo>
                    <a:pt x="62" y="27"/>
                    <a:pt x="62" y="27"/>
                    <a:pt x="62" y="27"/>
                  </a:cubicBezTo>
                  <a:cubicBezTo>
                    <a:pt x="63" y="27"/>
                    <a:pt x="64" y="26"/>
                    <a:pt x="64" y="25"/>
                  </a:cubicBezTo>
                  <a:cubicBezTo>
                    <a:pt x="64" y="2"/>
                    <a:pt x="64" y="2"/>
                    <a:pt x="64" y="2"/>
                  </a:cubicBezTo>
                  <a:cubicBezTo>
                    <a:pt x="64" y="1"/>
                    <a:pt x="63" y="0"/>
                    <a:pt x="62" y="0"/>
                  </a:cubicBezTo>
                  <a:cubicBezTo>
                    <a:pt x="62" y="0"/>
                    <a:pt x="38" y="0"/>
                    <a:pt x="38" y="0"/>
                  </a:cubicBezTo>
                  <a:cubicBezTo>
                    <a:pt x="31" y="1"/>
                    <a:pt x="25" y="4"/>
                    <a:pt x="21" y="8"/>
                  </a:cubicBezTo>
                  <a:cubicBezTo>
                    <a:pt x="16" y="13"/>
                    <a:pt x="14" y="19"/>
                    <a:pt x="14" y="26"/>
                  </a:cubicBezTo>
                  <a:cubicBezTo>
                    <a:pt x="14" y="48"/>
                    <a:pt x="14" y="48"/>
                    <a:pt x="14" y="48"/>
                  </a:cubicBezTo>
                  <a:cubicBezTo>
                    <a:pt x="2" y="48"/>
                    <a:pt x="2" y="48"/>
                    <a:pt x="2" y="48"/>
                  </a:cubicBezTo>
                  <a:cubicBezTo>
                    <a:pt x="1" y="48"/>
                    <a:pt x="0" y="49"/>
                    <a:pt x="0" y="50"/>
                  </a:cubicBezTo>
                  <a:cubicBezTo>
                    <a:pt x="0" y="73"/>
                    <a:pt x="0" y="73"/>
                    <a:pt x="0" y="73"/>
                  </a:cubicBezTo>
                  <a:cubicBezTo>
                    <a:pt x="0" y="74"/>
                    <a:pt x="1" y="75"/>
                    <a:pt x="2" y="75"/>
                  </a:cubicBezTo>
                  <a:cubicBezTo>
                    <a:pt x="14" y="75"/>
                    <a:pt x="14" y="75"/>
                    <a:pt x="14" y="75"/>
                  </a:cubicBezTo>
                  <a:cubicBezTo>
                    <a:pt x="14" y="126"/>
                    <a:pt x="14" y="126"/>
                    <a:pt x="14" y="126"/>
                  </a:cubicBezTo>
                  <a:cubicBezTo>
                    <a:pt x="14" y="127"/>
                    <a:pt x="15" y="128"/>
                    <a:pt x="16" y="128"/>
                  </a:cubicBezTo>
                  <a:cubicBezTo>
                    <a:pt x="41" y="128"/>
                    <a:pt x="41" y="128"/>
                    <a:pt x="41" y="128"/>
                  </a:cubicBezTo>
                  <a:cubicBezTo>
                    <a:pt x="42" y="128"/>
                    <a:pt x="43" y="127"/>
                    <a:pt x="43" y="126"/>
                  </a:cubicBezTo>
                  <a:cubicBezTo>
                    <a:pt x="43" y="72"/>
                    <a:pt x="43" y="72"/>
                    <a:pt x="43" y="72"/>
                  </a:cubicBezTo>
                  <a:cubicBezTo>
                    <a:pt x="57" y="72"/>
                    <a:pt x="57" y="72"/>
                    <a:pt x="57" y="72"/>
                  </a:cubicBezTo>
                  <a:cubicBezTo>
                    <a:pt x="58" y="72"/>
                    <a:pt x="59" y="72"/>
                    <a:pt x="59" y="71"/>
                  </a:cubicBezTo>
                  <a:cubicBezTo>
                    <a:pt x="62" y="51"/>
                    <a:pt x="62" y="51"/>
                    <a:pt x="62" y="51"/>
                  </a:cubicBezTo>
                  <a:cubicBezTo>
                    <a:pt x="62" y="51"/>
                    <a:pt x="62" y="50"/>
                    <a:pt x="62" y="50"/>
                  </a:cubicBezTo>
                  <a:close/>
                  <a:moveTo>
                    <a:pt x="55" y="68"/>
                  </a:moveTo>
                  <a:cubicBezTo>
                    <a:pt x="39" y="68"/>
                    <a:pt x="39" y="68"/>
                    <a:pt x="39" y="68"/>
                  </a:cubicBezTo>
                  <a:cubicBezTo>
                    <a:pt x="39" y="123"/>
                    <a:pt x="39" y="123"/>
                    <a:pt x="39" y="123"/>
                  </a:cubicBezTo>
                  <a:cubicBezTo>
                    <a:pt x="19" y="123"/>
                    <a:pt x="19" y="123"/>
                    <a:pt x="19" y="123"/>
                  </a:cubicBezTo>
                  <a:cubicBezTo>
                    <a:pt x="19" y="71"/>
                    <a:pt x="19" y="71"/>
                    <a:pt x="19" y="71"/>
                  </a:cubicBezTo>
                  <a:cubicBezTo>
                    <a:pt x="5" y="71"/>
                    <a:pt x="5" y="71"/>
                    <a:pt x="5" y="71"/>
                  </a:cubicBezTo>
                  <a:cubicBezTo>
                    <a:pt x="5" y="53"/>
                    <a:pt x="5" y="53"/>
                    <a:pt x="5" y="53"/>
                  </a:cubicBezTo>
                  <a:cubicBezTo>
                    <a:pt x="19" y="53"/>
                    <a:pt x="19" y="53"/>
                    <a:pt x="19" y="53"/>
                  </a:cubicBezTo>
                  <a:cubicBezTo>
                    <a:pt x="19" y="26"/>
                    <a:pt x="19" y="26"/>
                    <a:pt x="19" y="26"/>
                  </a:cubicBezTo>
                  <a:cubicBezTo>
                    <a:pt x="19" y="21"/>
                    <a:pt x="21" y="15"/>
                    <a:pt x="24" y="11"/>
                  </a:cubicBezTo>
                  <a:cubicBezTo>
                    <a:pt x="28" y="7"/>
                    <a:pt x="33" y="5"/>
                    <a:pt x="38" y="5"/>
                  </a:cubicBezTo>
                  <a:cubicBezTo>
                    <a:pt x="59" y="5"/>
                    <a:pt x="59" y="5"/>
                    <a:pt x="59" y="5"/>
                  </a:cubicBezTo>
                  <a:cubicBezTo>
                    <a:pt x="59" y="23"/>
                    <a:pt x="59" y="23"/>
                    <a:pt x="59" y="23"/>
                  </a:cubicBezTo>
                  <a:cubicBezTo>
                    <a:pt x="46" y="23"/>
                    <a:pt x="46" y="23"/>
                    <a:pt x="46" y="23"/>
                  </a:cubicBezTo>
                  <a:cubicBezTo>
                    <a:pt x="42" y="23"/>
                    <a:pt x="39" y="26"/>
                    <a:pt x="39" y="30"/>
                  </a:cubicBezTo>
                  <a:cubicBezTo>
                    <a:pt x="39" y="53"/>
                    <a:pt x="39" y="53"/>
                    <a:pt x="39" y="53"/>
                  </a:cubicBezTo>
                  <a:cubicBezTo>
                    <a:pt x="57" y="53"/>
                    <a:pt x="57" y="53"/>
                    <a:pt x="57" y="53"/>
                  </a:cubicBezTo>
                  <a:lnTo>
                    <a:pt x="55" y="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4" name="Freeform 54"/>
            <p:cNvSpPr>
              <a:spLocks noEditPoints="1"/>
            </p:cNvSpPr>
            <p:nvPr/>
          </p:nvSpPr>
          <p:spPr bwMode="auto">
            <a:xfrm>
              <a:off x="7107" y="2311"/>
              <a:ext cx="123" cy="304"/>
            </a:xfrm>
            <a:custGeom>
              <a:avLst/>
              <a:gdLst>
                <a:gd name="T0" fmla="*/ 47 w 52"/>
                <a:gd name="T1" fmla="*/ 72 h 128"/>
                <a:gd name="T2" fmla="*/ 38 w 52"/>
                <a:gd name="T3" fmla="*/ 45 h 128"/>
                <a:gd name="T4" fmla="*/ 38 w 52"/>
                <a:gd name="T5" fmla="*/ 45 h 128"/>
                <a:gd name="T6" fmla="*/ 38 w 52"/>
                <a:gd name="T7" fmla="*/ 44 h 128"/>
                <a:gd name="T8" fmla="*/ 43 w 52"/>
                <a:gd name="T9" fmla="*/ 17 h 128"/>
                <a:gd name="T10" fmla="*/ 39 w 52"/>
                <a:gd name="T11" fmla="*/ 5 h 128"/>
                <a:gd name="T12" fmla="*/ 26 w 52"/>
                <a:gd name="T13" fmla="*/ 0 h 128"/>
                <a:gd name="T14" fmla="*/ 13 w 52"/>
                <a:gd name="T15" fmla="*/ 5 h 128"/>
                <a:gd name="T16" fmla="*/ 9 w 52"/>
                <a:gd name="T17" fmla="*/ 17 h 128"/>
                <a:gd name="T18" fmla="*/ 14 w 52"/>
                <a:gd name="T19" fmla="*/ 44 h 128"/>
                <a:gd name="T20" fmla="*/ 14 w 52"/>
                <a:gd name="T21" fmla="*/ 45 h 128"/>
                <a:gd name="T22" fmla="*/ 14 w 52"/>
                <a:gd name="T23" fmla="*/ 45 h 128"/>
                <a:gd name="T24" fmla="*/ 5 w 52"/>
                <a:gd name="T25" fmla="*/ 72 h 128"/>
                <a:gd name="T26" fmla="*/ 0 w 52"/>
                <a:gd name="T27" fmla="*/ 96 h 128"/>
                <a:gd name="T28" fmla="*/ 9 w 52"/>
                <a:gd name="T29" fmla="*/ 127 h 128"/>
                <a:gd name="T30" fmla="*/ 11 w 52"/>
                <a:gd name="T31" fmla="*/ 128 h 128"/>
                <a:gd name="T32" fmla="*/ 41 w 52"/>
                <a:gd name="T33" fmla="*/ 128 h 128"/>
                <a:gd name="T34" fmla="*/ 42 w 52"/>
                <a:gd name="T35" fmla="*/ 127 h 128"/>
                <a:gd name="T36" fmla="*/ 52 w 52"/>
                <a:gd name="T37" fmla="*/ 96 h 128"/>
                <a:gd name="T38" fmla="*/ 47 w 52"/>
                <a:gd name="T39" fmla="*/ 72 h 128"/>
                <a:gd name="T40" fmla="*/ 14 w 52"/>
                <a:gd name="T41" fmla="*/ 16 h 128"/>
                <a:gd name="T42" fmla="*/ 17 w 52"/>
                <a:gd name="T43" fmla="*/ 9 h 128"/>
                <a:gd name="T44" fmla="*/ 26 w 52"/>
                <a:gd name="T45" fmla="*/ 5 h 128"/>
                <a:gd name="T46" fmla="*/ 26 w 52"/>
                <a:gd name="T47" fmla="*/ 5 h 128"/>
                <a:gd name="T48" fmla="*/ 35 w 52"/>
                <a:gd name="T49" fmla="*/ 9 h 128"/>
                <a:gd name="T50" fmla="*/ 38 w 52"/>
                <a:gd name="T51" fmla="*/ 16 h 128"/>
                <a:gd name="T52" fmla="*/ 35 w 52"/>
                <a:gd name="T53" fmla="*/ 34 h 128"/>
                <a:gd name="T54" fmla="*/ 35 w 52"/>
                <a:gd name="T55" fmla="*/ 35 h 128"/>
                <a:gd name="T56" fmla="*/ 17 w 52"/>
                <a:gd name="T57" fmla="*/ 35 h 128"/>
                <a:gd name="T58" fmla="*/ 17 w 52"/>
                <a:gd name="T59" fmla="*/ 34 h 128"/>
                <a:gd name="T60" fmla="*/ 14 w 52"/>
                <a:gd name="T61" fmla="*/ 16 h 128"/>
                <a:gd name="T62" fmla="*/ 18 w 52"/>
                <a:gd name="T63" fmla="*/ 41 h 128"/>
                <a:gd name="T64" fmla="*/ 18 w 52"/>
                <a:gd name="T65" fmla="*/ 39 h 128"/>
                <a:gd name="T66" fmla="*/ 34 w 52"/>
                <a:gd name="T67" fmla="*/ 39 h 128"/>
                <a:gd name="T68" fmla="*/ 34 w 52"/>
                <a:gd name="T69" fmla="*/ 41 h 128"/>
                <a:gd name="T70" fmla="*/ 33 w 52"/>
                <a:gd name="T71" fmla="*/ 45 h 128"/>
                <a:gd name="T72" fmla="*/ 35 w 52"/>
                <a:gd name="T73" fmla="*/ 50 h 128"/>
                <a:gd name="T74" fmla="*/ 17 w 52"/>
                <a:gd name="T75" fmla="*/ 50 h 128"/>
                <a:gd name="T76" fmla="*/ 19 w 52"/>
                <a:gd name="T77" fmla="*/ 45 h 128"/>
                <a:gd name="T78" fmla="*/ 18 w 52"/>
                <a:gd name="T79" fmla="*/ 41 h 128"/>
                <a:gd name="T80" fmla="*/ 40 w 52"/>
                <a:gd name="T81" fmla="*/ 123 h 128"/>
                <a:gd name="T82" fmla="*/ 40 w 52"/>
                <a:gd name="T83" fmla="*/ 123 h 128"/>
                <a:gd name="T84" fmla="*/ 12 w 52"/>
                <a:gd name="T85" fmla="*/ 123 h 128"/>
                <a:gd name="T86" fmla="*/ 12 w 52"/>
                <a:gd name="T87" fmla="*/ 123 h 128"/>
                <a:gd name="T88" fmla="*/ 7 w 52"/>
                <a:gd name="T89" fmla="*/ 112 h 128"/>
                <a:gd name="T90" fmla="*/ 5 w 52"/>
                <a:gd name="T91" fmla="*/ 96 h 128"/>
                <a:gd name="T92" fmla="*/ 9 w 52"/>
                <a:gd name="T93" fmla="*/ 74 h 128"/>
                <a:gd name="T94" fmla="*/ 15 w 52"/>
                <a:gd name="T95" fmla="*/ 55 h 128"/>
                <a:gd name="T96" fmla="*/ 16 w 52"/>
                <a:gd name="T97" fmla="*/ 54 h 128"/>
                <a:gd name="T98" fmla="*/ 36 w 52"/>
                <a:gd name="T99" fmla="*/ 54 h 128"/>
                <a:gd name="T100" fmla="*/ 37 w 52"/>
                <a:gd name="T101" fmla="*/ 55 h 128"/>
                <a:gd name="T102" fmla="*/ 43 w 52"/>
                <a:gd name="T103" fmla="*/ 74 h 128"/>
                <a:gd name="T104" fmla="*/ 47 w 52"/>
                <a:gd name="T105" fmla="*/ 96 h 128"/>
                <a:gd name="T106" fmla="*/ 45 w 52"/>
                <a:gd name="T107" fmla="*/ 112 h 128"/>
                <a:gd name="T108" fmla="*/ 40 w 52"/>
                <a:gd name="T10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 h="128">
                  <a:moveTo>
                    <a:pt x="47" y="72"/>
                  </a:moveTo>
                  <a:cubicBezTo>
                    <a:pt x="45" y="66"/>
                    <a:pt x="40" y="50"/>
                    <a:pt x="38" y="45"/>
                  </a:cubicBezTo>
                  <a:cubicBezTo>
                    <a:pt x="38" y="45"/>
                    <a:pt x="38" y="45"/>
                    <a:pt x="38" y="45"/>
                  </a:cubicBezTo>
                  <a:cubicBezTo>
                    <a:pt x="38" y="44"/>
                    <a:pt x="38" y="44"/>
                    <a:pt x="38" y="44"/>
                  </a:cubicBezTo>
                  <a:cubicBezTo>
                    <a:pt x="39" y="41"/>
                    <a:pt x="42" y="24"/>
                    <a:pt x="43" y="17"/>
                  </a:cubicBezTo>
                  <a:cubicBezTo>
                    <a:pt x="43" y="13"/>
                    <a:pt x="42" y="9"/>
                    <a:pt x="39" y="5"/>
                  </a:cubicBezTo>
                  <a:cubicBezTo>
                    <a:pt x="35" y="2"/>
                    <a:pt x="31" y="0"/>
                    <a:pt x="26" y="0"/>
                  </a:cubicBezTo>
                  <a:cubicBezTo>
                    <a:pt x="21" y="0"/>
                    <a:pt x="17" y="2"/>
                    <a:pt x="13" y="5"/>
                  </a:cubicBezTo>
                  <a:cubicBezTo>
                    <a:pt x="10" y="9"/>
                    <a:pt x="9" y="13"/>
                    <a:pt x="9" y="17"/>
                  </a:cubicBezTo>
                  <a:cubicBezTo>
                    <a:pt x="10" y="24"/>
                    <a:pt x="13" y="41"/>
                    <a:pt x="14" y="44"/>
                  </a:cubicBezTo>
                  <a:cubicBezTo>
                    <a:pt x="14" y="45"/>
                    <a:pt x="14" y="45"/>
                    <a:pt x="14" y="45"/>
                  </a:cubicBezTo>
                  <a:cubicBezTo>
                    <a:pt x="14" y="45"/>
                    <a:pt x="14" y="45"/>
                    <a:pt x="14" y="45"/>
                  </a:cubicBezTo>
                  <a:cubicBezTo>
                    <a:pt x="12" y="50"/>
                    <a:pt x="7" y="66"/>
                    <a:pt x="5" y="72"/>
                  </a:cubicBezTo>
                  <a:cubicBezTo>
                    <a:pt x="2" y="80"/>
                    <a:pt x="0" y="87"/>
                    <a:pt x="0" y="96"/>
                  </a:cubicBezTo>
                  <a:cubicBezTo>
                    <a:pt x="0" y="108"/>
                    <a:pt x="3" y="119"/>
                    <a:pt x="9" y="127"/>
                  </a:cubicBezTo>
                  <a:cubicBezTo>
                    <a:pt x="10" y="128"/>
                    <a:pt x="11" y="128"/>
                    <a:pt x="11" y="128"/>
                  </a:cubicBezTo>
                  <a:cubicBezTo>
                    <a:pt x="41" y="128"/>
                    <a:pt x="41" y="128"/>
                    <a:pt x="41" y="128"/>
                  </a:cubicBezTo>
                  <a:cubicBezTo>
                    <a:pt x="41" y="128"/>
                    <a:pt x="42" y="128"/>
                    <a:pt x="42" y="127"/>
                  </a:cubicBezTo>
                  <a:cubicBezTo>
                    <a:pt x="49" y="120"/>
                    <a:pt x="52" y="108"/>
                    <a:pt x="52" y="96"/>
                  </a:cubicBezTo>
                  <a:cubicBezTo>
                    <a:pt x="52" y="87"/>
                    <a:pt x="50" y="80"/>
                    <a:pt x="47" y="72"/>
                  </a:cubicBezTo>
                  <a:close/>
                  <a:moveTo>
                    <a:pt x="14" y="16"/>
                  </a:moveTo>
                  <a:cubicBezTo>
                    <a:pt x="14" y="13"/>
                    <a:pt x="15" y="11"/>
                    <a:pt x="17" y="9"/>
                  </a:cubicBezTo>
                  <a:cubicBezTo>
                    <a:pt x="19" y="6"/>
                    <a:pt x="22" y="5"/>
                    <a:pt x="26" y="5"/>
                  </a:cubicBezTo>
                  <a:cubicBezTo>
                    <a:pt x="26" y="5"/>
                    <a:pt x="26" y="5"/>
                    <a:pt x="26" y="5"/>
                  </a:cubicBezTo>
                  <a:cubicBezTo>
                    <a:pt x="30" y="5"/>
                    <a:pt x="33" y="6"/>
                    <a:pt x="35" y="9"/>
                  </a:cubicBezTo>
                  <a:cubicBezTo>
                    <a:pt x="37" y="11"/>
                    <a:pt x="38" y="13"/>
                    <a:pt x="38" y="16"/>
                  </a:cubicBezTo>
                  <a:cubicBezTo>
                    <a:pt x="38" y="19"/>
                    <a:pt x="37" y="25"/>
                    <a:pt x="35" y="34"/>
                  </a:cubicBezTo>
                  <a:cubicBezTo>
                    <a:pt x="35" y="35"/>
                    <a:pt x="35" y="35"/>
                    <a:pt x="35" y="35"/>
                  </a:cubicBezTo>
                  <a:cubicBezTo>
                    <a:pt x="17" y="35"/>
                    <a:pt x="17" y="35"/>
                    <a:pt x="17" y="35"/>
                  </a:cubicBezTo>
                  <a:cubicBezTo>
                    <a:pt x="17" y="34"/>
                    <a:pt x="17" y="34"/>
                    <a:pt x="17" y="34"/>
                  </a:cubicBezTo>
                  <a:cubicBezTo>
                    <a:pt x="15" y="25"/>
                    <a:pt x="14" y="19"/>
                    <a:pt x="14" y="16"/>
                  </a:cubicBezTo>
                  <a:close/>
                  <a:moveTo>
                    <a:pt x="18" y="41"/>
                  </a:moveTo>
                  <a:cubicBezTo>
                    <a:pt x="18" y="39"/>
                    <a:pt x="18" y="39"/>
                    <a:pt x="18" y="39"/>
                  </a:cubicBezTo>
                  <a:cubicBezTo>
                    <a:pt x="34" y="39"/>
                    <a:pt x="34" y="39"/>
                    <a:pt x="34" y="39"/>
                  </a:cubicBezTo>
                  <a:cubicBezTo>
                    <a:pt x="34" y="41"/>
                    <a:pt x="34" y="41"/>
                    <a:pt x="34" y="41"/>
                  </a:cubicBezTo>
                  <a:cubicBezTo>
                    <a:pt x="34" y="43"/>
                    <a:pt x="33" y="44"/>
                    <a:pt x="33" y="45"/>
                  </a:cubicBezTo>
                  <a:cubicBezTo>
                    <a:pt x="35" y="50"/>
                    <a:pt x="35" y="50"/>
                    <a:pt x="35" y="50"/>
                  </a:cubicBezTo>
                  <a:cubicBezTo>
                    <a:pt x="17" y="50"/>
                    <a:pt x="17" y="50"/>
                    <a:pt x="17" y="50"/>
                  </a:cubicBezTo>
                  <a:cubicBezTo>
                    <a:pt x="19" y="45"/>
                    <a:pt x="19" y="45"/>
                    <a:pt x="19" y="45"/>
                  </a:cubicBezTo>
                  <a:cubicBezTo>
                    <a:pt x="19" y="44"/>
                    <a:pt x="18" y="43"/>
                    <a:pt x="18" y="41"/>
                  </a:cubicBezTo>
                  <a:close/>
                  <a:moveTo>
                    <a:pt x="40" y="123"/>
                  </a:moveTo>
                  <a:cubicBezTo>
                    <a:pt x="40" y="123"/>
                    <a:pt x="40" y="123"/>
                    <a:pt x="40" y="123"/>
                  </a:cubicBezTo>
                  <a:cubicBezTo>
                    <a:pt x="12" y="123"/>
                    <a:pt x="12" y="123"/>
                    <a:pt x="12" y="123"/>
                  </a:cubicBezTo>
                  <a:cubicBezTo>
                    <a:pt x="12" y="123"/>
                    <a:pt x="12" y="123"/>
                    <a:pt x="12" y="123"/>
                  </a:cubicBezTo>
                  <a:cubicBezTo>
                    <a:pt x="10" y="120"/>
                    <a:pt x="8" y="116"/>
                    <a:pt x="7" y="112"/>
                  </a:cubicBezTo>
                  <a:cubicBezTo>
                    <a:pt x="5" y="107"/>
                    <a:pt x="5" y="102"/>
                    <a:pt x="5" y="96"/>
                  </a:cubicBezTo>
                  <a:cubicBezTo>
                    <a:pt x="5" y="88"/>
                    <a:pt x="6" y="81"/>
                    <a:pt x="9" y="74"/>
                  </a:cubicBezTo>
                  <a:cubicBezTo>
                    <a:pt x="10" y="71"/>
                    <a:pt x="12" y="65"/>
                    <a:pt x="15" y="55"/>
                  </a:cubicBezTo>
                  <a:cubicBezTo>
                    <a:pt x="16" y="54"/>
                    <a:pt x="16" y="54"/>
                    <a:pt x="16" y="54"/>
                  </a:cubicBezTo>
                  <a:cubicBezTo>
                    <a:pt x="36" y="54"/>
                    <a:pt x="36" y="54"/>
                    <a:pt x="36" y="54"/>
                  </a:cubicBezTo>
                  <a:cubicBezTo>
                    <a:pt x="37" y="55"/>
                    <a:pt x="37" y="55"/>
                    <a:pt x="37" y="55"/>
                  </a:cubicBezTo>
                  <a:cubicBezTo>
                    <a:pt x="40" y="65"/>
                    <a:pt x="42" y="71"/>
                    <a:pt x="43" y="74"/>
                  </a:cubicBezTo>
                  <a:cubicBezTo>
                    <a:pt x="46" y="81"/>
                    <a:pt x="47" y="88"/>
                    <a:pt x="47" y="96"/>
                  </a:cubicBezTo>
                  <a:cubicBezTo>
                    <a:pt x="47" y="102"/>
                    <a:pt x="47" y="107"/>
                    <a:pt x="45" y="112"/>
                  </a:cubicBezTo>
                  <a:cubicBezTo>
                    <a:pt x="44" y="116"/>
                    <a:pt x="42" y="120"/>
                    <a:pt x="40" y="1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5" name="Freeform 55"/>
            <p:cNvSpPr>
              <a:spLocks noEditPoints="1"/>
            </p:cNvSpPr>
            <p:nvPr/>
          </p:nvSpPr>
          <p:spPr bwMode="auto">
            <a:xfrm>
              <a:off x="6412" y="2311"/>
              <a:ext cx="317" cy="304"/>
            </a:xfrm>
            <a:custGeom>
              <a:avLst/>
              <a:gdLst>
                <a:gd name="T0" fmla="*/ 45 w 134"/>
                <a:gd name="T1" fmla="*/ 102 h 128"/>
                <a:gd name="T2" fmla="*/ 72 w 134"/>
                <a:gd name="T3" fmla="*/ 104 h 128"/>
                <a:gd name="T4" fmla="*/ 72 w 134"/>
                <a:gd name="T5" fmla="*/ 104 h 128"/>
                <a:gd name="T6" fmla="*/ 84 w 134"/>
                <a:gd name="T7" fmla="*/ 103 h 128"/>
                <a:gd name="T8" fmla="*/ 111 w 134"/>
                <a:gd name="T9" fmla="*/ 87 h 128"/>
                <a:gd name="T10" fmla="*/ 114 w 134"/>
                <a:gd name="T11" fmla="*/ 14 h 128"/>
                <a:gd name="T12" fmla="*/ 81 w 134"/>
                <a:gd name="T13" fmla="*/ 0 h 128"/>
                <a:gd name="T14" fmla="*/ 41 w 134"/>
                <a:gd name="T15" fmla="*/ 17 h 128"/>
                <a:gd name="T16" fmla="*/ 25 w 134"/>
                <a:gd name="T17" fmla="*/ 44 h 128"/>
                <a:gd name="T18" fmla="*/ 26 w 134"/>
                <a:gd name="T19" fmla="*/ 83 h 128"/>
                <a:gd name="T20" fmla="*/ 26 w 134"/>
                <a:gd name="T21" fmla="*/ 83 h 128"/>
                <a:gd name="T22" fmla="*/ 1 w 134"/>
                <a:gd name="T23" fmla="*/ 108 h 128"/>
                <a:gd name="T24" fmla="*/ 0 w 134"/>
                <a:gd name="T25" fmla="*/ 110 h 128"/>
                <a:gd name="T26" fmla="*/ 1 w 134"/>
                <a:gd name="T27" fmla="*/ 112 h 128"/>
                <a:gd name="T28" fmla="*/ 16 w 134"/>
                <a:gd name="T29" fmla="*/ 127 h 128"/>
                <a:gd name="T30" fmla="*/ 20 w 134"/>
                <a:gd name="T31" fmla="*/ 127 h 128"/>
                <a:gd name="T32" fmla="*/ 45 w 134"/>
                <a:gd name="T33" fmla="*/ 102 h 128"/>
                <a:gd name="T34" fmla="*/ 29 w 134"/>
                <a:gd name="T35" fmla="*/ 50 h 128"/>
                <a:gd name="T36" fmla="*/ 29 w 134"/>
                <a:gd name="T37" fmla="*/ 45 h 128"/>
                <a:gd name="T38" fmla="*/ 44 w 134"/>
                <a:gd name="T39" fmla="*/ 20 h 128"/>
                <a:gd name="T40" fmla="*/ 60 w 134"/>
                <a:gd name="T41" fmla="*/ 9 h 128"/>
                <a:gd name="T42" fmla="*/ 79 w 134"/>
                <a:gd name="T43" fmla="*/ 5 h 128"/>
                <a:gd name="T44" fmla="*/ 96 w 134"/>
                <a:gd name="T45" fmla="*/ 7 h 128"/>
                <a:gd name="T46" fmla="*/ 111 w 134"/>
                <a:gd name="T47" fmla="*/ 17 h 128"/>
                <a:gd name="T48" fmla="*/ 121 w 134"/>
                <a:gd name="T49" fmla="*/ 32 h 128"/>
                <a:gd name="T50" fmla="*/ 123 w 134"/>
                <a:gd name="T51" fmla="*/ 49 h 128"/>
                <a:gd name="T52" fmla="*/ 119 w 134"/>
                <a:gd name="T53" fmla="*/ 68 h 128"/>
                <a:gd name="T54" fmla="*/ 108 w 134"/>
                <a:gd name="T55" fmla="*/ 84 h 128"/>
                <a:gd name="T56" fmla="*/ 83 w 134"/>
                <a:gd name="T57" fmla="*/ 99 h 128"/>
                <a:gd name="T58" fmla="*/ 78 w 134"/>
                <a:gd name="T59" fmla="*/ 99 h 128"/>
                <a:gd name="T60" fmla="*/ 77 w 134"/>
                <a:gd name="T61" fmla="*/ 99 h 128"/>
                <a:gd name="T62" fmla="*/ 77 w 134"/>
                <a:gd name="T63" fmla="*/ 99 h 128"/>
                <a:gd name="T64" fmla="*/ 29 w 134"/>
                <a:gd name="T65" fmla="*/ 51 h 128"/>
                <a:gd name="T66" fmla="*/ 29 w 134"/>
                <a:gd name="T67" fmla="*/ 50 h 128"/>
                <a:gd name="T68" fmla="*/ 18 w 134"/>
                <a:gd name="T69" fmla="*/ 123 h 128"/>
                <a:gd name="T70" fmla="*/ 5 w 134"/>
                <a:gd name="T71" fmla="*/ 110 h 128"/>
                <a:gd name="T72" fmla="*/ 30 w 134"/>
                <a:gd name="T73" fmla="*/ 85 h 128"/>
                <a:gd name="T74" fmla="*/ 30 w 134"/>
                <a:gd name="T75" fmla="*/ 82 h 128"/>
                <a:gd name="T76" fmla="*/ 29 w 134"/>
                <a:gd name="T77" fmla="*/ 61 h 128"/>
                <a:gd name="T78" fmla="*/ 29 w 134"/>
                <a:gd name="T79" fmla="*/ 57 h 128"/>
                <a:gd name="T80" fmla="*/ 71 w 134"/>
                <a:gd name="T81" fmla="*/ 99 h 128"/>
                <a:gd name="T82" fmla="*/ 67 w 134"/>
                <a:gd name="T83" fmla="*/ 99 h 128"/>
                <a:gd name="T84" fmla="*/ 46 w 134"/>
                <a:gd name="T85" fmla="*/ 98 h 128"/>
                <a:gd name="T86" fmla="*/ 43 w 134"/>
                <a:gd name="T87" fmla="*/ 98 h 128"/>
                <a:gd name="T88" fmla="*/ 18 w 134"/>
                <a:gd name="T8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4" h="128">
                  <a:moveTo>
                    <a:pt x="45" y="102"/>
                  </a:moveTo>
                  <a:cubicBezTo>
                    <a:pt x="46" y="102"/>
                    <a:pt x="60" y="104"/>
                    <a:pt x="72" y="104"/>
                  </a:cubicBezTo>
                  <a:cubicBezTo>
                    <a:pt x="72" y="104"/>
                    <a:pt x="72" y="104"/>
                    <a:pt x="72" y="104"/>
                  </a:cubicBezTo>
                  <a:cubicBezTo>
                    <a:pt x="77" y="104"/>
                    <a:pt x="81" y="103"/>
                    <a:pt x="84" y="103"/>
                  </a:cubicBezTo>
                  <a:cubicBezTo>
                    <a:pt x="93" y="101"/>
                    <a:pt x="102" y="96"/>
                    <a:pt x="111" y="87"/>
                  </a:cubicBezTo>
                  <a:cubicBezTo>
                    <a:pt x="132" y="66"/>
                    <a:pt x="134" y="33"/>
                    <a:pt x="114" y="14"/>
                  </a:cubicBezTo>
                  <a:cubicBezTo>
                    <a:pt x="106" y="5"/>
                    <a:pt x="94" y="0"/>
                    <a:pt x="81" y="0"/>
                  </a:cubicBezTo>
                  <a:cubicBezTo>
                    <a:pt x="66" y="0"/>
                    <a:pt x="52" y="6"/>
                    <a:pt x="41" y="17"/>
                  </a:cubicBezTo>
                  <a:cubicBezTo>
                    <a:pt x="32" y="26"/>
                    <a:pt x="27" y="35"/>
                    <a:pt x="25" y="44"/>
                  </a:cubicBezTo>
                  <a:cubicBezTo>
                    <a:pt x="23" y="55"/>
                    <a:pt x="26" y="82"/>
                    <a:pt x="26" y="83"/>
                  </a:cubicBezTo>
                  <a:cubicBezTo>
                    <a:pt x="26" y="83"/>
                    <a:pt x="26" y="83"/>
                    <a:pt x="26" y="83"/>
                  </a:cubicBezTo>
                  <a:cubicBezTo>
                    <a:pt x="1" y="108"/>
                    <a:pt x="1" y="108"/>
                    <a:pt x="1" y="108"/>
                  </a:cubicBezTo>
                  <a:cubicBezTo>
                    <a:pt x="0" y="109"/>
                    <a:pt x="0" y="109"/>
                    <a:pt x="0" y="110"/>
                  </a:cubicBezTo>
                  <a:cubicBezTo>
                    <a:pt x="0" y="111"/>
                    <a:pt x="0" y="111"/>
                    <a:pt x="1" y="112"/>
                  </a:cubicBezTo>
                  <a:cubicBezTo>
                    <a:pt x="16" y="127"/>
                    <a:pt x="16" y="127"/>
                    <a:pt x="16" y="127"/>
                  </a:cubicBezTo>
                  <a:cubicBezTo>
                    <a:pt x="17" y="128"/>
                    <a:pt x="19" y="128"/>
                    <a:pt x="20" y="127"/>
                  </a:cubicBezTo>
                  <a:cubicBezTo>
                    <a:pt x="45" y="102"/>
                    <a:pt x="45" y="102"/>
                    <a:pt x="45" y="102"/>
                  </a:cubicBezTo>
                  <a:close/>
                  <a:moveTo>
                    <a:pt x="29" y="50"/>
                  </a:moveTo>
                  <a:cubicBezTo>
                    <a:pt x="29" y="48"/>
                    <a:pt x="29" y="47"/>
                    <a:pt x="29" y="45"/>
                  </a:cubicBezTo>
                  <a:cubicBezTo>
                    <a:pt x="31" y="37"/>
                    <a:pt x="36" y="29"/>
                    <a:pt x="44" y="20"/>
                  </a:cubicBezTo>
                  <a:cubicBezTo>
                    <a:pt x="49" y="16"/>
                    <a:pt x="54" y="12"/>
                    <a:pt x="60" y="9"/>
                  </a:cubicBezTo>
                  <a:cubicBezTo>
                    <a:pt x="66" y="6"/>
                    <a:pt x="72" y="5"/>
                    <a:pt x="79" y="5"/>
                  </a:cubicBezTo>
                  <a:cubicBezTo>
                    <a:pt x="85" y="4"/>
                    <a:pt x="91" y="5"/>
                    <a:pt x="96" y="7"/>
                  </a:cubicBezTo>
                  <a:cubicBezTo>
                    <a:pt x="102" y="9"/>
                    <a:pt x="107" y="13"/>
                    <a:pt x="111" y="17"/>
                  </a:cubicBezTo>
                  <a:cubicBezTo>
                    <a:pt x="116" y="21"/>
                    <a:pt x="119" y="26"/>
                    <a:pt x="121" y="32"/>
                  </a:cubicBezTo>
                  <a:cubicBezTo>
                    <a:pt x="123" y="37"/>
                    <a:pt x="124" y="43"/>
                    <a:pt x="123" y="49"/>
                  </a:cubicBezTo>
                  <a:cubicBezTo>
                    <a:pt x="123" y="56"/>
                    <a:pt x="122" y="62"/>
                    <a:pt x="119" y="68"/>
                  </a:cubicBezTo>
                  <a:cubicBezTo>
                    <a:pt x="116" y="74"/>
                    <a:pt x="112" y="79"/>
                    <a:pt x="108" y="84"/>
                  </a:cubicBezTo>
                  <a:cubicBezTo>
                    <a:pt x="99" y="92"/>
                    <a:pt x="91" y="97"/>
                    <a:pt x="83" y="99"/>
                  </a:cubicBezTo>
                  <a:cubicBezTo>
                    <a:pt x="81" y="99"/>
                    <a:pt x="80" y="99"/>
                    <a:pt x="78" y="99"/>
                  </a:cubicBezTo>
                  <a:cubicBezTo>
                    <a:pt x="77" y="99"/>
                    <a:pt x="77" y="99"/>
                    <a:pt x="77" y="99"/>
                  </a:cubicBezTo>
                  <a:cubicBezTo>
                    <a:pt x="77" y="99"/>
                    <a:pt x="77" y="99"/>
                    <a:pt x="77" y="99"/>
                  </a:cubicBezTo>
                  <a:cubicBezTo>
                    <a:pt x="29" y="51"/>
                    <a:pt x="29" y="51"/>
                    <a:pt x="29" y="51"/>
                  </a:cubicBezTo>
                  <a:lnTo>
                    <a:pt x="29" y="50"/>
                  </a:lnTo>
                  <a:close/>
                  <a:moveTo>
                    <a:pt x="18" y="123"/>
                  </a:moveTo>
                  <a:cubicBezTo>
                    <a:pt x="5" y="110"/>
                    <a:pt x="5" y="110"/>
                    <a:pt x="5" y="110"/>
                  </a:cubicBezTo>
                  <a:cubicBezTo>
                    <a:pt x="30" y="85"/>
                    <a:pt x="30" y="85"/>
                    <a:pt x="30" y="85"/>
                  </a:cubicBezTo>
                  <a:cubicBezTo>
                    <a:pt x="30" y="82"/>
                    <a:pt x="30" y="82"/>
                    <a:pt x="30" y="82"/>
                  </a:cubicBezTo>
                  <a:cubicBezTo>
                    <a:pt x="30" y="77"/>
                    <a:pt x="29" y="69"/>
                    <a:pt x="29" y="61"/>
                  </a:cubicBezTo>
                  <a:cubicBezTo>
                    <a:pt x="29" y="57"/>
                    <a:pt x="29" y="57"/>
                    <a:pt x="29" y="57"/>
                  </a:cubicBezTo>
                  <a:cubicBezTo>
                    <a:pt x="71" y="99"/>
                    <a:pt x="71" y="99"/>
                    <a:pt x="71" y="99"/>
                  </a:cubicBezTo>
                  <a:cubicBezTo>
                    <a:pt x="67" y="99"/>
                    <a:pt x="67" y="99"/>
                    <a:pt x="67" y="99"/>
                  </a:cubicBezTo>
                  <a:cubicBezTo>
                    <a:pt x="59" y="99"/>
                    <a:pt x="50" y="98"/>
                    <a:pt x="46" y="98"/>
                  </a:cubicBezTo>
                  <a:cubicBezTo>
                    <a:pt x="43" y="98"/>
                    <a:pt x="43" y="98"/>
                    <a:pt x="43" y="98"/>
                  </a:cubicBezTo>
                  <a:lnTo>
                    <a:pt x="18"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6" name="Freeform 56"/>
            <p:cNvSpPr>
              <a:spLocks noEditPoints="1"/>
            </p:cNvSpPr>
            <p:nvPr/>
          </p:nvSpPr>
          <p:spPr bwMode="auto">
            <a:xfrm>
              <a:off x="5806" y="2311"/>
              <a:ext cx="303" cy="304"/>
            </a:xfrm>
            <a:custGeom>
              <a:avLst/>
              <a:gdLst>
                <a:gd name="T0" fmla="*/ 128 w 128"/>
                <a:gd name="T1" fmla="*/ 35 h 128"/>
                <a:gd name="T2" fmla="*/ 55 w 128"/>
                <a:gd name="T3" fmla="*/ 17 h 128"/>
                <a:gd name="T4" fmla="*/ 34 w 128"/>
                <a:gd name="T5" fmla="*/ 83 h 128"/>
                <a:gd name="T6" fmla="*/ 1 w 128"/>
                <a:gd name="T7" fmla="*/ 117 h 128"/>
                <a:gd name="T8" fmla="*/ 45 w 128"/>
                <a:gd name="T9" fmla="*/ 96 h 128"/>
                <a:gd name="T10" fmla="*/ 50 w 128"/>
                <a:gd name="T11" fmla="*/ 83 h 128"/>
                <a:gd name="T12" fmla="*/ 32 w 128"/>
                <a:gd name="T13" fmla="*/ 88 h 128"/>
                <a:gd name="T14" fmla="*/ 65 w 128"/>
                <a:gd name="T15" fmla="*/ 77 h 128"/>
                <a:gd name="T16" fmla="*/ 79 w 128"/>
                <a:gd name="T17" fmla="*/ 56 h 128"/>
                <a:gd name="T18" fmla="*/ 79 w 128"/>
                <a:gd name="T19" fmla="*/ 56 h 128"/>
                <a:gd name="T20" fmla="*/ 83 w 128"/>
                <a:gd name="T21" fmla="*/ 53 h 128"/>
                <a:gd name="T22" fmla="*/ 83 w 128"/>
                <a:gd name="T23" fmla="*/ 74 h 128"/>
                <a:gd name="T24" fmla="*/ 93 w 128"/>
                <a:gd name="T25" fmla="*/ 48 h 128"/>
                <a:gd name="T26" fmla="*/ 96 w 128"/>
                <a:gd name="T27" fmla="*/ 45 h 128"/>
                <a:gd name="T28" fmla="*/ 96 w 128"/>
                <a:gd name="T29" fmla="*/ 45 h 128"/>
                <a:gd name="T30" fmla="*/ 114 w 128"/>
                <a:gd name="T31" fmla="*/ 42 h 128"/>
                <a:gd name="T32" fmla="*/ 104 w 128"/>
                <a:gd name="T33" fmla="*/ 17 h 128"/>
                <a:gd name="T34" fmla="*/ 93 w 128"/>
                <a:gd name="T35" fmla="*/ 42 h 128"/>
                <a:gd name="T36" fmla="*/ 83 w 128"/>
                <a:gd name="T37" fmla="*/ 32 h 128"/>
                <a:gd name="T38" fmla="*/ 83 w 128"/>
                <a:gd name="T39" fmla="*/ 32 h 128"/>
                <a:gd name="T40" fmla="*/ 72 w 128"/>
                <a:gd name="T41" fmla="*/ 27 h 128"/>
                <a:gd name="T42" fmla="*/ 54 w 128"/>
                <a:gd name="T43" fmla="*/ 45 h 128"/>
                <a:gd name="T44" fmla="*/ 51 w 128"/>
                <a:gd name="T45" fmla="*/ 63 h 128"/>
                <a:gd name="T46" fmla="*/ 62 w 128"/>
                <a:gd name="T47" fmla="*/ 59 h 128"/>
                <a:gd name="T48" fmla="*/ 62 w 128"/>
                <a:gd name="T49" fmla="*/ 59 h 128"/>
                <a:gd name="T50" fmla="*/ 83 w 128"/>
                <a:gd name="T51" fmla="*/ 80 h 128"/>
                <a:gd name="T52" fmla="*/ 92 w 128"/>
                <a:gd name="T53" fmla="*/ 81 h 128"/>
                <a:gd name="T54" fmla="*/ 93 w 128"/>
                <a:gd name="T55" fmla="*/ 69 h 128"/>
                <a:gd name="T56" fmla="*/ 107 w 128"/>
                <a:gd name="T57" fmla="*/ 70 h 128"/>
                <a:gd name="T58" fmla="*/ 104 w 128"/>
                <a:gd name="T59" fmla="*/ 59 h 128"/>
                <a:gd name="T60" fmla="*/ 115 w 128"/>
                <a:gd name="T61" fmla="*/ 61 h 128"/>
                <a:gd name="T62" fmla="*/ 119 w 128"/>
                <a:gd name="T63" fmla="*/ 53 h 128"/>
                <a:gd name="T64" fmla="*/ 121 w 128"/>
                <a:gd name="T65" fmla="*/ 49 h 128"/>
                <a:gd name="T66" fmla="*/ 122 w 128"/>
                <a:gd name="T67" fmla="*/ 23 h 128"/>
                <a:gd name="T68" fmla="*/ 121 w 128"/>
                <a:gd name="T69" fmla="*/ 21 h 128"/>
                <a:gd name="T70" fmla="*/ 118 w 128"/>
                <a:gd name="T71" fmla="*/ 16 h 128"/>
                <a:gd name="T72" fmla="*/ 111 w 128"/>
                <a:gd name="T73" fmla="*/ 9 h 128"/>
                <a:gd name="T74" fmla="*/ 107 w 128"/>
                <a:gd name="T75" fmla="*/ 7 h 128"/>
                <a:gd name="T76" fmla="*/ 100 w 128"/>
                <a:gd name="T77" fmla="*/ 14 h 128"/>
                <a:gd name="T78" fmla="*/ 100 w 128"/>
                <a:gd name="T79" fmla="*/ 14 h 128"/>
                <a:gd name="T80" fmla="*/ 83 w 128"/>
                <a:gd name="T81" fmla="*/ 11 h 128"/>
                <a:gd name="T82" fmla="*/ 73 w 128"/>
                <a:gd name="T83" fmla="*/ 10 h 128"/>
                <a:gd name="T84" fmla="*/ 72 w 128"/>
                <a:gd name="T85" fmla="*/ 21 h 128"/>
                <a:gd name="T86" fmla="*/ 58 w 128"/>
                <a:gd name="T87" fmla="*/ 21 h 128"/>
                <a:gd name="T88" fmla="*/ 62 w 128"/>
                <a:gd name="T89" fmla="*/ 32 h 128"/>
                <a:gd name="T90" fmla="*/ 51 w 128"/>
                <a:gd name="T91" fmla="*/ 29 h 128"/>
                <a:gd name="T92" fmla="*/ 46 w 128"/>
                <a:gd name="T93" fmla="*/ 37 h 128"/>
                <a:gd name="T94" fmla="*/ 45 w 128"/>
                <a:gd name="T95" fmla="*/ 42 h 128"/>
                <a:gd name="T96" fmla="*/ 43 w 128"/>
                <a:gd name="T97" fmla="*/ 65 h 128"/>
                <a:gd name="T98" fmla="*/ 50 w 128"/>
                <a:gd name="T99" fmla="*/ 7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8" h="128">
                  <a:moveTo>
                    <a:pt x="72" y="91"/>
                  </a:moveTo>
                  <a:cubicBezTo>
                    <a:pt x="73" y="90"/>
                    <a:pt x="73" y="90"/>
                    <a:pt x="73" y="90"/>
                  </a:cubicBezTo>
                  <a:cubicBezTo>
                    <a:pt x="86" y="90"/>
                    <a:pt x="100" y="84"/>
                    <a:pt x="111" y="73"/>
                  </a:cubicBezTo>
                  <a:cubicBezTo>
                    <a:pt x="121" y="62"/>
                    <a:pt x="128" y="49"/>
                    <a:pt x="128" y="35"/>
                  </a:cubicBezTo>
                  <a:cubicBezTo>
                    <a:pt x="128" y="35"/>
                    <a:pt x="128" y="35"/>
                    <a:pt x="128" y="35"/>
                  </a:cubicBezTo>
                  <a:cubicBezTo>
                    <a:pt x="128" y="25"/>
                    <a:pt x="125" y="16"/>
                    <a:pt x="118" y="10"/>
                  </a:cubicBezTo>
                  <a:cubicBezTo>
                    <a:pt x="112" y="3"/>
                    <a:pt x="104" y="0"/>
                    <a:pt x="94" y="0"/>
                  </a:cubicBezTo>
                  <a:cubicBezTo>
                    <a:pt x="80" y="0"/>
                    <a:pt x="66" y="6"/>
                    <a:pt x="55" y="17"/>
                  </a:cubicBezTo>
                  <a:cubicBezTo>
                    <a:pt x="37" y="36"/>
                    <a:pt x="32" y="62"/>
                    <a:pt x="45" y="78"/>
                  </a:cubicBezTo>
                  <a:cubicBezTo>
                    <a:pt x="45" y="79"/>
                    <a:pt x="45" y="79"/>
                    <a:pt x="45" y="79"/>
                  </a:cubicBezTo>
                  <a:cubicBezTo>
                    <a:pt x="38" y="87"/>
                    <a:pt x="38" y="87"/>
                    <a:pt x="38" y="87"/>
                  </a:cubicBezTo>
                  <a:cubicBezTo>
                    <a:pt x="34" y="83"/>
                    <a:pt x="34" y="83"/>
                    <a:pt x="34" y="83"/>
                  </a:cubicBezTo>
                  <a:cubicBezTo>
                    <a:pt x="34" y="83"/>
                    <a:pt x="33" y="83"/>
                    <a:pt x="32" y="83"/>
                  </a:cubicBezTo>
                  <a:cubicBezTo>
                    <a:pt x="32" y="83"/>
                    <a:pt x="31" y="83"/>
                    <a:pt x="31" y="83"/>
                  </a:cubicBezTo>
                  <a:cubicBezTo>
                    <a:pt x="1" y="114"/>
                    <a:pt x="1" y="114"/>
                    <a:pt x="1" y="114"/>
                  </a:cubicBezTo>
                  <a:cubicBezTo>
                    <a:pt x="0" y="115"/>
                    <a:pt x="0" y="116"/>
                    <a:pt x="1" y="117"/>
                  </a:cubicBezTo>
                  <a:cubicBezTo>
                    <a:pt x="11" y="127"/>
                    <a:pt x="11" y="127"/>
                    <a:pt x="11" y="127"/>
                  </a:cubicBezTo>
                  <a:cubicBezTo>
                    <a:pt x="12" y="128"/>
                    <a:pt x="13" y="128"/>
                    <a:pt x="14" y="127"/>
                  </a:cubicBezTo>
                  <a:cubicBezTo>
                    <a:pt x="45" y="97"/>
                    <a:pt x="45" y="97"/>
                    <a:pt x="45" y="97"/>
                  </a:cubicBezTo>
                  <a:cubicBezTo>
                    <a:pt x="45" y="97"/>
                    <a:pt x="45" y="96"/>
                    <a:pt x="45" y="96"/>
                  </a:cubicBezTo>
                  <a:cubicBezTo>
                    <a:pt x="45" y="95"/>
                    <a:pt x="45" y="94"/>
                    <a:pt x="45" y="94"/>
                  </a:cubicBezTo>
                  <a:cubicBezTo>
                    <a:pt x="41" y="90"/>
                    <a:pt x="41" y="90"/>
                    <a:pt x="41" y="90"/>
                  </a:cubicBezTo>
                  <a:cubicBezTo>
                    <a:pt x="49" y="83"/>
                    <a:pt x="49" y="83"/>
                    <a:pt x="49" y="83"/>
                  </a:cubicBezTo>
                  <a:cubicBezTo>
                    <a:pt x="50" y="83"/>
                    <a:pt x="50" y="83"/>
                    <a:pt x="50" y="83"/>
                  </a:cubicBezTo>
                  <a:cubicBezTo>
                    <a:pt x="56" y="88"/>
                    <a:pt x="63" y="91"/>
                    <a:pt x="72" y="91"/>
                  </a:cubicBezTo>
                  <a:close/>
                  <a:moveTo>
                    <a:pt x="13" y="123"/>
                  </a:moveTo>
                  <a:cubicBezTo>
                    <a:pt x="5" y="115"/>
                    <a:pt x="5" y="115"/>
                    <a:pt x="5" y="115"/>
                  </a:cubicBezTo>
                  <a:cubicBezTo>
                    <a:pt x="32" y="88"/>
                    <a:pt x="32" y="88"/>
                    <a:pt x="32" y="88"/>
                  </a:cubicBezTo>
                  <a:cubicBezTo>
                    <a:pt x="40" y="96"/>
                    <a:pt x="40" y="96"/>
                    <a:pt x="40" y="96"/>
                  </a:cubicBezTo>
                  <a:lnTo>
                    <a:pt x="13" y="123"/>
                  </a:lnTo>
                  <a:close/>
                  <a:moveTo>
                    <a:pt x="72" y="84"/>
                  </a:moveTo>
                  <a:cubicBezTo>
                    <a:pt x="65" y="77"/>
                    <a:pt x="65" y="77"/>
                    <a:pt x="65" y="77"/>
                  </a:cubicBezTo>
                  <a:cubicBezTo>
                    <a:pt x="72" y="69"/>
                    <a:pt x="72" y="69"/>
                    <a:pt x="72" y="69"/>
                  </a:cubicBezTo>
                  <a:cubicBezTo>
                    <a:pt x="79" y="77"/>
                    <a:pt x="79" y="77"/>
                    <a:pt x="79" y="77"/>
                  </a:cubicBezTo>
                  <a:lnTo>
                    <a:pt x="72" y="84"/>
                  </a:lnTo>
                  <a:close/>
                  <a:moveTo>
                    <a:pt x="79" y="56"/>
                  </a:moveTo>
                  <a:cubicBezTo>
                    <a:pt x="72" y="63"/>
                    <a:pt x="72" y="63"/>
                    <a:pt x="72" y="63"/>
                  </a:cubicBezTo>
                  <a:cubicBezTo>
                    <a:pt x="65" y="56"/>
                    <a:pt x="65" y="56"/>
                    <a:pt x="65" y="56"/>
                  </a:cubicBezTo>
                  <a:cubicBezTo>
                    <a:pt x="72" y="48"/>
                    <a:pt x="72" y="48"/>
                    <a:pt x="72" y="48"/>
                  </a:cubicBezTo>
                  <a:lnTo>
                    <a:pt x="79" y="56"/>
                  </a:lnTo>
                  <a:close/>
                  <a:moveTo>
                    <a:pt x="75" y="45"/>
                  </a:moveTo>
                  <a:cubicBezTo>
                    <a:pt x="83" y="38"/>
                    <a:pt x="83" y="38"/>
                    <a:pt x="83" y="38"/>
                  </a:cubicBezTo>
                  <a:cubicBezTo>
                    <a:pt x="90" y="45"/>
                    <a:pt x="90" y="45"/>
                    <a:pt x="90" y="45"/>
                  </a:cubicBezTo>
                  <a:cubicBezTo>
                    <a:pt x="83" y="53"/>
                    <a:pt x="83" y="53"/>
                    <a:pt x="83" y="53"/>
                  </a:cubicBezTo>
                  <a:lnTo>
                    <a:pt x="75" y="45"/>
                  </a:lnTo>
                  <a:close/>
                  <a:moveTo>
                    <a:pt x="83" y="59"/>
                  </a:moveTo>
                  <a:cubicBezTo>
                    <a:pt x="90" y="66"/>
                    <a:pt x="90" y="66"/>
                    <a:pt x="90" y="66"/>
                  </a:cubicBezTo>
                  <a:cubicBezTo>
                    <a:pt x="83" y="74"/>
                    <a:pt x="83" y="74"/>
                    <a:pt x="83" y="74"/>
                  </a:cubicBezTo>
                  <a:cubicBezTo>
                    <a:pt x="75" y="66"/>
                    <a:pt x="75" y="66"/>
                    <a:pt x="75" y="66"/>
                  </a:cubicBezTo>
                  <a:lnTo>
                    <a:pt x="83" y="59"/>
                  </a:lnTo>
                  <a:close/>
                  <a:moveTo>
                    <a:pt x="86" y="56"/>
                  </a:moveTo>
                  <a:cubicBezTo>
                    <a:pt x="93" y="48"/>
                    <a:pt x="93" y="48"/>
                    <a:pt x="93" y="48"/>
                  </a:cubicBezTo>
                  <a:cubicBezTo>
                    <a:pt x="100" y="56"/>
                    <a:pt x="100" y="56"/>
                    <a:pt x="100" y="56"/>
                  </a:cubicBezTo>
                  <a:cubicBezTo>
                    <a:pt x="93" y="63"/>
                    <a:pt x="93" y="63"/>
                    <a:pt x="93" y="63"/>
                  </a:cubicBezTo>
                  <a:lnTo>
                    <a:pt x="86" y="56"/>
                  </a:lnTo>
                  <a:close/>
                  <a:moveTo>
                    <a:pt x="96" y="45"/>
                  </a:moveTo>
                  <a:cubicBezTo>
                    <a:pt x="104" y="38"/>
                    <a:pt x="104" y="38"/>
                    <a:pt x="104" y="38"/>
                  </a:cubicBezTo>
                  <a:cubicBezTo>
                    <a:pt x="111" y="45"/>
                    <a:pt x="111" y="45"/>
                    <a:pt x="111" y="45"/>
                  </a:cubicBezTo>
                  <a:cubicBezTo>
                    <a:pt x="104" y="53"/>
                    <a:pt x="104" y="53"/>
                    <a:pt x="104" y="53"/>
                  </a:cubicBezTo>
                  <a:lnTo>
                    <a:pt x="96" y="45"/>
                  </a:lnTo>
                  <a:close/>
                  <a:moveTo>
                    <a:pt x="107" y="35"/>
                  </a:moveTo>
                  <a:cubicBezTo>
                    <a:pt x="114" y="27"/>
                    <a:pt x="114" y="27"/>
                    <a:pt x="114" y="27"/>
                  </a:cubicBezTo>
                  <a:cubicBezTo>
                    <a:pt x="121" y="35"/>
                    <a:pt x="121" y="35"/>
                    <a:pt x="121" y="35"/>
                  </a:cubicBezTo>
                  <a:cubicBezTo>
                    <a:pt x="114" y="42"/>
                    <a:pt x="114" y="42"/>
                    <a:pt x="114" y="42"/>
                  </a:cubicBezTo>
                  <a:lnTo>
                    <a:pt x="107" y="35"/>
                  </a:lnTo>
                  <a:close/>
                  <a:moveTo>
                    <a:pt x="104" y="32"/>
                  </a:moveTo>
                  <a:cubicBezTo>
                    <a:pt x="96" y="24"/>
                    <a:pt x="96" y="24"/>
                    <a:pt x="96" y="24"/>
                  </a:cubicBezTo>
                  <a:cubicBezTo>
                    <a:pt x="104" y="17"/>
                    <a:pt x="104" y="17"/>
                    <a:pt x="104" y="17"/>
                  </a:cubicBezTo>
                  <a:cubicBezTo>
                    <a:pt x="111" y="24"/>
                    <a:pt x="111" y="24"/>
                    <a:pt x="111" y="24"/>
                  </a:cubicBezTo>
                  <a:lnTo>
                    <a:pt x="104" y="32"/>
                  </a:lnTo>
                  <a:close/>
                  <a:moveTo>
                    <a:pt x="100" y="35"/>
                  </a:moveTo>
                  <a:cubicBezTo>
                    <a:pt x="93" y="42"/>
                    <a:pt x="93" y="42"/>
                    <a:pt x="93" y="42"/>
                  </a:cubicBezTo>
                  <a:cubicBezTo>
                    <a:pt x="86" y="35"/>
                    <a:pt x="86" y="35"/>
                    <a:pt x="86" y="35"/>
                  </a:cubicBezTo>
                  <a:cubicBezTo>
                    <a:pt x="93" y="27"/>
                    <a:pt x="93" y="27"/>
                    <a:pt x="93" y="27"/>
                  </a:cubicBezTo>
                  <a:lnTo>
                    <a:pt x="100" y="35"/>
                  </a:lnTo>
                  <a:close/>
                  <a:moveTo>
                    <a:pt x="83" y="32"/>
                  </a:moveTo>
                  <a:cubicBezTo>
                    <a:pt x="75" y="24"/>
                    <a:pt x="75" y="24"/>
                    <a:pt x="75" y="24"/>
                  </a:cubicBezTo>
                  <a:cubicBezTo>
                    <a:pt x="83" y="17"/>
                    <a:pt x="83" y="17"/>
                    <a:pt x="83" y="17"/>
                  </a:cubicBezTo>
                  <a:cubicBezTo>
                    <a:pt x="90" y="24"/>
                    <a:pt x="90" y="24"/>
                    <a:pt x="90" y="24"/>
                  </a:cubicBezTo>
                  <a:lnTo>
                    <a:pt x="83" y="32"/>
                  </a:lnTo>
                  <a:close/>
                  <a:moveTo>
                    <a:pt x="79" y="35"/>
                  </a:moveTo>
                  <a:cubicBezTo>
                    <a:pt x="72" y="42"/>
                    <a:pt x="72" y="42"/>
                    <a:pt x="72" y="42"/>
                  </a:cubicBezTo>
                  <a:cubicBezTo>
                    <a:pt x="65" y="35"/>
                    <a:pt x="65" y="35"/>
                    <a:pt x="65" y="35"/>
                  </a:cubicBezTo>
                  <a:cubicBezTo>
                    <a:pt x="72" y="27"/>
                    <a:pt x="72" y="27"/>
                    <a:pt x="72" y="27"/>
                  </a:cubicBezTo>
                  <a:lnTo>
                    <a:pt x="79" y="35"/>
                  </a:lnTo>
                  <a:close/>
                  <a:moveTo>
                    <a:pt x="69" y="45"/>
                  </a:moveTo>
                  <a:cubicBezTo>
                    <a:pt x="62" y="53"/>
                    <a:pt x="62" y="53"/>
                    <a:pt x="62" y="53"/>
                  </a:cubicBezTo>
                  <a:cubicBezTo>
                    <a:pt x="54" y="45"/>
                    <a:pt x="54" y="45"/>
                    <a:pt x="54" y="45"/>
                  </a:cubicBezTo>
                  <a:cubicBezTo>
                    <a:pt x="62" y="38"/>
                    <a:pt x="62" y="38"/>
                    <a:pt x="62" y="38"/>
                  </a:cubicBezTo>
                  <a:lnTo>
                    <a:pt x="69" y="45"/>
                  </a:lnTo>
                  <a:close/>
                  <a:moveTo>
                    <a:pt x="59" y="56"/>
                  </a:moveTo>
                  <a:cubicBezTo>
                    <a:pt x="51" y="63"/>
                    <a:pt x="51" y="63"/>
                    <a:pt x="51" y="63"/>
                  </a:cubicBezTo>
                  <a:cubicBezTo>
                    <a:pt x="44" y="56"/>
                    <a:pt x="44" y="56"/>
                    <a:pt x="44" y="56"/>
                  </a:cubicBezTo>
                  <a:cubicBezTo>
                    <a:pt x="51" y="48"/>
                    <a:pt x="51" y="48"/>
                    <a:pt x="51" y="48"/>
                  </a:cubicBezTo>
                  <a:lnTo>
                    <a:pt x="59" y="56"/>
                  </a:lnTo>
                  <a:close/>
                  <a:moveTo>
                    <a:pt x="62" y="59"/>
                  </a:moveTo>
                  <a:cubicBezTo>
                    <a:pt x="69" y="66"/>
                    <a:pt x="69" y="66"/>
                    <a:pt x="69" y="66"/>
                  </a:cubicBezTo>
                  <a:cubicBezTo>
                    <a:pt x="62" y="74"/>
                    <a:pt x="62" y="74"/>
                    <a:pt x="62" y="74"/>
                  </a:cubicBezTo>
                  <a:cubicBezTo>
                    <a:pt x="54" y="66"/>
                    <a:pt x="54" y="66"/>
                    <a:pt x="54" y="66"/>
                  </a:cubicBezTo>
                  <a:lnTo>
                    <a:pt x="62" y="59"/>
                  </a:lnTo>
                  <a:close/>
                  <a:moveTo>
                    <a:pt x="84" y="84"/>
                  </a:moveTo>
                  <a:cubicBezTo>
                    <a:pt x="83" y="84"/>
                    <a:pt x="82" y="85"/>
                    <a:pt x="82" y="85"/>
                  </a:cubicBezTo>
                  <a:cubicBezTo>
                    <a:pt x="77" y="86"/>
                    <a:pt x="77" y="86"/>
                    <a:pt x="77" y="86"/>
                  </a:cubicBezTo>
                  <a:cubicBezTo>
                    <a:pt x="83" y="80"/>
                    <a:pt x="83" y="80"/>
                    <a:pt x="83" y="80"/>
                  </a:cubicBezTo>
                  <a:cubicBezTo>
                    <a:pt x="86" y="83"/>
                    <a:pt x="86" y="83"/>
                    <a:pt x="86" y="83"/>
                  </a:cubicBezTo>
                  <a:lnTo>
                    <a:pt x="84" y="84"/>
                  </a:lnTo>
                  <a:close/>
                  <a:moveTo>
                    <a:pt x="98" y="77"/>
                  </a:moveTo>
                  <a:cubicBezTo>
                    <a:pt x="97" y="78"/>
                    <a:pt x="94" y="80"/>
                    <a:pt x="92" y="81"/>
                  </a:cubicBezTo>
                  <a:cubicBezTo>
                    <a:pt x="91" y="81"/>
                    <a:pt x="91" y="81"/>
                    <a:pt x="91" y="81"/>
                  </a:cubicBezTo>
                  <a:cubicBezTo>
                    <a:pt x="90" y="81"/>
                    <a:pt x="90" y="81"/>
                    <a:pt x="90" y="81"/>
                  </a:cubicBezTo>
                  <a:cubicBezTo>
                    <a:pt x="86" y="77"/>
                    <a:pt x="86" y="77"/>
                    <a:pt x="86" y="77"/>
                  </a:cubicBezTo>
                  <a:cubicBezTo>
                    <a:pt x="93" y="69"/>
                    <a:pt x="93" y="69"/>
                    <a:pt x="93" y="69"/>
                  </a:cubicBezTo>
                  <a:cubicBezTo>
                    <a:pt x="100" y="76"/>
                    <a:pt x="100" y="76"/>
                    <a:pt x="100" y="76"/>
                  </a:cubicBezTo>
                  <a:lnTo>
                    <a:pt x="98" y="77"/>
                  </a:lnTo>
                  <a:close/>
                  <a:moveTo>
                    <a:pt x="110" y="67"/>
                  </a:moveTo>
                  <a:cubicBezTo>
                    <a:pt x="109" y="68"/>
                    <a:pt x="108" y="69"/>
                    <a:pt x="107" y="70"/>
                  </a:cubicBezTo>
                  <a:cubicBezTo>
                    <a:pt x="106" y="71"/>
                    <a:pt x="105" y="72"/>
                    <a:pt x="105" y="72"/>
                  </a:cubicBezTo>
                  <a:cubicBezTo>
                    <a:pt x="104" y="73"/>
                    <a:pt x="104" y="73"/>
                    <a:pt x="104" y="73"/>
                  </a:cubicBezTo>
                  <a:cubicBezTo>
                    <a:pt x="96" y="66"/>
                    <a:pt x="96" y="66"/>
                    <a:pt x="96" y="66"/>
                  </a:cubicBezTo>
                  <a:cubicBezTo>
                    <a:pt x="104" y="59"/>
                    <a:pt x="104" y="59"/>
                    <a:pt x="104" y="59"/>
                  </a:cubicBezTo>
                  <a:cubicBezTo>
                    <a:pt x="111" y="66"/>
                    <a:pt x="111" y="66"/>
                    <a:pt x="111" y="66"/>
                  </a:cubicBezTo>
                  <a:lnTo>
                    <a:pt x="110" y="67"/>
                  </a:lnTo>
                  <a:close/>
                  <a:moveTo>
                    <a:pt x="118" y="55"/>
                  </a:moveTo>
                  <a:cubicBezTo>
                    <a:pt x="117" y="57"/>
                    <a:pt x="116" y="59"/>
                    <a:pt x="115" y="61"/>
                  </a:cubicBezTo>
                  <a:cubicBezTo>
                    <a:pt x="114" y="62"/>
                    <a:pt x="114" y="62"/>
                    <a:pt x="114" y="62"/>
                  </a:cubicBezTo>
                  <a:cubicBezTo>
                    <a:pt x="107" y="56"/>
                    <a:pt x="107" y="56"/>
                    <a:pt x="107" y="56"/>
                  </a:cubicBezTo>
                  <a:cubicBezTo>
                    <a:pt x="114" y="48"/>
                    <a:pt x="114" y="48"/>
                    <a:pt x="114" y="48"/>
                  </a:cubicBezTo>
                  <a:cubicBezTo>
                    <a:pt x="119" y="53"/>
                    <a:pt x="119" y="53"/>
                    <a:pt x="119" y="53"/>
                  </a:cubicBezTo>
                  <a:lnTo>
                    <a:pt x="118" y="55"/>
                  </a:lnTo>
                  <a:close/>
                  <a:moveTo>
                    <a:pt x="122" y="44"/>
                  </a:moveTo>
                  <a:cubicBezTo>
                    <a:pt x="122" y="45"/>
                    <a:pt x="122" y="46"/>
                    <a:pt x="122" y="46"/>
                  </a:cubicBezTo>
                  <a:cubicBezTo>
                    <a:pt x="121" y="49"/>
                    <a:pt x="121" y="49"/>
                    <a:pt x="121" y="49"/>
                  </a:cubicBezTo>
                  <a:cubicBezTo>
                    <a:pt x="117" y="45"/>
                    <a:pt x="117" y="45"/>
                    <a:pt x="117" y="45"/>
                  </a:cubicBezTo>
                  <a:cubicBezTo>
                    <a:pt x="123" y="39"/>
                    <a:pt x="123" y="39"/>
                    <a:pt x="123" y="39"/>
                  </a:cubicBezTo>
                  <a:lnTo>
                    <a:pt x="122" y="44"/>
                  </a:lnTo>
                  <a:close/>
                  <a:moveTo>
                    <a:pt x="122" y="23"/>
                  </a:moveTo>
                  <a:cubicBezTo>
                    <a:pt x="122" y="24"/>
                    <a:pt x="122" y="25"/>
                    <a:pt x="122" y="25"/>
                  </a:cubicBezTo>
                  <a:cubicBezTo>
                    <a:pt x="124" y="31"/>
                    <a:pt x="124" y="31"/>
                    <a:pt x="124" y="31"/>
                  </a:cubicBezTo>
                  <a:cubicBezTo>
                    <a:pt x="117" y="24"/>
                    <a:pt x="117" y="24"/>
                    <a:pt x="117" y="24"/>
                  </a:cubicBezTo>
                  <a:cubicBezTo>
                    <a:pt x="121" y="21"/>
                    <a:pt x="121" y="21"/>
                    <a:pt x="121" y="21"/>
                  </a:cubicBezTo>
                  <a:lnTo>
                    <a:pt x="122" y="23"/>
                  </a:lnTo>
                  <a:close/>
                  <a:moveTo>
                    <a:pt x="112" y="10"/>
                  </a:moveTo>
                  <a:cubicBezTo>
                    <a:pt x="113" y="11"/>
                    <a:pt x="114" y="12"/>
                    <a:pt x="115" y="13"/>
                  </a:cubicBezTo>
                  <a:cubicBezTo>
                    <a:pt x="116" y="14"/>
                    <a:pt x="117" y="15"/>
                    <a:pt x="118" y="16"/>
                  </a:cubicBezTo>
                  <a:cubicBezTo>
                    <a:pt x="118" y="17"/>
                    <a:pt x="118" y="17"/>
                    <a:pt x="118" y="17"/>
                  </a:cubicBezTo>
                  <a:cubicBezTo>
                    <a:pt x="114" y="21"/>
                    <a:pt x="114" y="21"/>
                    <a:pt x="114" y="21"/>
                  </a:cubicBezTo>
                  <a:cubicBezTo>
                    <a:pt x="107" y="14"/>
                    <a:pt x="107" y="14"/>
                    <a:pt x="107" y="14"/>
                  </a:cubicBezTo>
                  <a:cubicBezTo>
                    <a:pt x="111" y="9"/>
                    <a:pt x="111" y="9"/>
                    <a:pt x="111" y="9"/>
                  </a:cubicBezTo>
                  <a:lnTo>
                    <a:pt x="112" y="10"/>
                  </a:lnTo>
                  <a:close/>
                  <a:moveTo>
                    <a:pt x="103" y="6"/>
                  </a:moveTo>
                  <a:cubicBezTo>
                    <a:pt x="103" y="6"/>
                    <a:pt x="104" y="6"/>
                    <a:pt x="105" y="6"/>
                  </a:cubicBezTo>
                  <a:cubicBezTo>
                    <a:pt x="107" y="7"/>
                    <a:pt x="107" y="7"/>
                    <a:pt x="107" y="7"/>
                  </a:cubicBezTo>
                  <a:cubicBezTo>
                    <a:pt x="104" y="11"/>
                    <a:pt x="104" y="11"/>
                    <a:pt x="104" y="11"/>
                  </a:cubicBezTo>
                  <a:cubicBezTo>
                    <a:pt x="97" y="4"/>
                    <a:pt x="97" y="4"/>
                    <a:pt x="97" y="4"/>
                  </a:cubicBezTo>
                  <a:lnTo>
                    <a:pt x="103" y="6"/>
                  </a:lnTo>
                  <a:close/>
                  <a:moveTo>
                    <a:pt x="100" y="14"/>
                  </a:moveTo>
                  <a:cubicBezTo>
                    <a:pt x="93" y="21"/>
                    <a:pt x="93" y="21"/>
                    <a:pt x="93" y="21"/>
                  </a:cubicBezTo>
                  <a:cubicBezTo>
                    <a:pt x="86" y="14"/>
                    <a:pt x="86" y="14"/>
                    <a:pt x="86" y="14"/>
                  </a:cubicBezTo>
                  <a:cubicBezTo>
                    <a:pt x="93" y="7"/>
                    <a:pt x="93" y="7"/>
                    <a:pt x="93" y="7"/>
                  </a:cubicBezTo>
                  <a:lnTo>
                    <a:pt x="100" y="14"/>
                  </a:lnTo>
                  <a:close/>
                  <a:moveTo>
                    <a:pt x="82" y="6"/>
                  </a:moveTo>
                  <a:cubicBezTo>
                    <a:pt x="82" y="6"/>
                    <a:pt x="83" y="6"/>
                    <a:pt x="84" y="6"/>
                  </a:cubicBezTo>
                  <a:cubicBezTo>
                    <a:pt x="89" y="5"/>
                    <a:pt x="89" y="5"/>
                    <a:pt x="89" y="5"/>
                  </a:cubicBezTo>
                  <a:cubicBezTo>
                    <a:pt x="83" y="11"/>
                    <a:pt x="83" y="11"/>
                    <a:pt x="83" y="11"/>
                  </a:cubicBezTo>
                  <a:cubicBezTo>
                    <a:pt x="79" y="7"/>
                    <a:pt x="79" y="7"/>
                    <a:pt x="79" y="7"/>
                  </a:cubicBezTo>
                  <a:lnTo>
                    <a:pt x="82" y="6"/>
                  </a:lnTo>
                  <a:close/>
                  <a:moveTo>
                    <a:pt x="67" y="13"/>
                  </a:moveTo>
                  <a:cubicBezTo>
                    <a:pt x="69" y="12"/>
                    <a:pt x="71" y="11"/>
                    <a:pt x="73" y="10"/>
                  </a:cubicBezTo>
                  <a:cubicBezTo>
                    <a:pt x="75" y="9"/>
                    <a:pt x="75" y="9"/>
                    <a:pt x="75" y="9"/>
                  </a:cubicBezTo>
                  <a:cubicBezTo>
                    <a:pt x="75" y="10"/>
                    <a:pt x="75" y="10"/>
                    <a:pt x="75" y="10"/>
                  </a:cubicBezTo>
                  <a:cubicBezTo>
                    <a:pt x="79" y="14"/>
                    <a:pt x="79" y="14"/>
                    <a:pt x="79" y="14"/>
                  </a:cubicBezTo>
                  <a:cubicBezTo>
                    <a:pt x="72" y="21"/>
                    <a:pt x="72" y="21"/>
                    <a:pt x="72" y="21"/>
                  </a:cubicBezTo>
                  <a:cubicBezTo>
                    <a:pt x="65" y="14"/>
                    <a:pt x="65" y="14"/>
                    <a:pt x="65" y="14"/>
                  </a:cubicBezTo>
                  <a:lnTo>
                    <a:pt x="67" y="13"/>
                  </a:lnTo>
                  <a:close/>
                  <a:moveTo>
                    <a:pt x="56" y="23"/>
                  </a:moveTo>
                  <a:cubicBezTo>
                    <a:pt x="56" y="22"/>
                    <a:pt x="57" y="22"/>
                    <a:pt x="58" y="21"/>
                  </a:cubicBezTo>
                  <a:cubicBezTo>
                    <a:pt x="59" y="20"/>
                    <a:pt x="60" y="19"/>
                    <a:pt x="61" y="18"/>
                  </a:cubicBezTo>
                  <a:cubicBezTo>
                    <a:pt x="62" y="17"/>
                    <a:pt x="62" y="17"/>
                    <a:pt x="62" y="17"/>
                  </a:cubicBezTo>
                  <a:cubicBezTo>
                    <a:pt x="69" y="24"/>
                    <a:pt x="69" y="24"/>
                    <a:pt x="69" y="24"/>
                  </a:cubicBezTo>
                  <a:cubicBezTo>
                    <a:pt x="62" y="32"/>
                    <a:pt x="62" y="32"/>
                    <a:pt x="62" y="32"/>
                  </a:cubicBezTo>
                  <a:cubicBezTo>
                    <a:pt x="55" y="24"/>
                    <a:pt x="55" y="24"/>
                    <a:pt x="55" y="24"/>
                  </a:cubicBezTo>
                  <a:lnTo>
                    <a:pt x="56" y="23"/>
                  </a:lnTo>
                  <a:close/>
                  <a:moveTo>
                    <a:pt x="47" y="36"/>
                  </a:moveTo>
                  <a:cubicBezTo>
                    <a:pt x="48" y="34"/>
                    <a:pt x="49" y="31"/>
                    <a:pt x="51" y="29"/>
                  </a:cubicBezTo>
                  <a:cubicBezTo>
                    <a:pt x="52" y="28"/>
                    <a:pt x="52" y="28"/>
                    <a:pt x="52" y="28"/>
                  </a:cubicBezTo>
                  <a:cubicBezTo>
                    <a:pt x="59" y="35"/>
                    <a:pt x="59" y="35"/>
                    <a:pt x="59" y="35"/>
                  </a:cubicBezTo>
                  <a:cubicBezTo>
                    <a:pt x="51" y="42"/>
                    <a:pt x="51" y="42"/>
                    <a:pt x="51" y="42"/>
                  </a:cubicBezTo>
                  <a:cubicBezTo>
                    <a:pt x="46" y="37"/>
                    <a:pt x="46" y="37"/>
                    <a:pt x="46" y="37"/>
                  </a:cubicBezTo>
                  <a:lnTo>
                    <a:pt x="47" y="36"/>
                  </a:lnTo>
                  <a:close/>
                  <a:moveTo>
                    <a:pt x="43" y="46"/>
                  </a:moveTo>
                  <a:cubicBezTo>
                    <a:pt x="43" y="46"/>
                    <a:pt x="44" y="45"/>
                    <a:pt x="44" y="44"/>
                  </a:cubicBezTo>
                  <a:cubicBezTo>
                    <a:pt x="45" y="42"/>
                    <a:pt x="45" y="42"/>
                    <a:pt x="45" y="42"/>
                  </a:cubicBezTo>
                  <a:cubicBezTo>
                    <a:pt x="48" y="45"/>
                    <a:pt x="48" y="45"/>
                    <a:pt x="48" y="45"/>
                  </a:cubicBezTo>
                  <a:cubicBezTo>
                    <a:pt x="42" y="51"/>
                    <a:pt x="42" y="51"/>
                    <a:pt x="42" y="51"/>
                  </a:cubicBezTo>
                  <a:lnTo>
                    <a:pt x="43" y="46"/>
                  </a:lnTo>
                  <a:close/>
                  <a:moveTo>
                    <a:pt x="43" y="65"/>
                  </a:moveTo>
                  <a:cubicBezTo>
                    <a:pt x="42" y="60"/>
                    <a:pt x="42" y="60"/>
                    <a:pt x="42" y="60"/>
                  </a:cubicBezTo>
                  <a:cubicBezTo>
                    <a:pt x="68" y="86"/>
                    <a:pt x="68" y="86"/>
                    <a:pt x="68" y="86"/>
                  </a:cubicBezTo>
                  <a:cubicBezTo>
                    <a:pt x="63" y="85"/>
                    <a:pt x="63" y="85"/>
                    <a:pt x="63" y="85"/>
                  </a:cubicBezTo>
                  <a:cubicBezTo>
                    <a:pt x="58" y="84"/>
                    <a:pt x="54" y="81"/>
                    <a:pt x="50" y="78"/>
                  </a:cubicBezTo>
                  <a:cubicBezTo>
                    <a:pt x="47" y="74"/>
                    <a:pt x="44" y="70"/>
                    <a:pt x="43"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7" name="Freeform 57"/>
            <p:cNvSpPr>
              <a:spLocks noEditPoints="1"/>
            </p:cNvSpPr>
            <p:nvPr/>
          </p:nvSpPr>
          <p:spPr bwMode="auto">
            <a:xfrm>
              <a:off x="5201" y="2309"/>
              <a:ext cx="303" cy="306"/>
            </a:xfrm>
            <a:custGeom>
              <a:avLst/>
              <a:gdLst>
                <a:gd name="T0" fmla="*/ 128 w 128"/>
                <a:gd name="T1" fmla="*/ 12 h 129"/>
                <a:gd name="T2" fmla="*/ 125 w 128"/>
                <a:gd name="T3" fmla="*/ 4 h 129"/>
                <a:gd name="T4" fmla="*/ 109 w 128"/>
                <a:gd name="T5" fmla="*/ 4 h 129"/>
                <a:gd name="T6" fmla="*/ 61 w 128"/>
                <a:gd name="T7" fmla="*/ 52 h 129"/>
                <a:gd name="T8" fmla="*/ 4 w 128"/>
                <a:gd name="T9" fmla="*/ 114 h 129"/>
                <a:gd name="T10" fmla="*/ 3 w 128"/>
                <a:gd name="T11" fmla="*/ 114 h 129"/>
                <a:gd name="T12" fmla="*/ 1 w 128"/>
                <a:gd name="T13" fmla="*/ 114 h 129"/>
                <a:gd name="T14" fmla="*/ 0 w 128"/>
                <a:gd name="T15" fmla="*/ 117 h 129"/>
                <a:gd name="T16" fmla="*/ 0 w 128"/>
                <a:gd name="T17" fmla="*/ 117 h 129"/>
                <a:gd name="T18" fmla="*/ 12 w 128"/>
                <a:gd name="T19" fmla="*/ 129 h 129"/>
                <a:gd name="T20" fmla="*/ 12 w 128"/>
                <a:gd name="T21" fmla="*/ 129 h 129"/>
                <a:gd name="T22" fmla="*/ 13 w 128"/>
                <a:gd name="T23" fmla="*/ 129 h 129"/>
                <a:gd name="T24" fmla="*/ 15 w 128"/>
                <a:gd name="T25" fmla="*/ 128 h 129"/>
                <a:gd name="T26" fmla="*/ 15 w 128"/>
                <a:gd name="T27" fmla="*/ 126 h 129"/>
                <a:gd name="T28" fmla="*/ 15 w 128"/>
                <a:gd name="T29" fmla="*/ 125 h 129"/>
                <a:gd name="T30" fmla="*/ 16 w 128"/>
                <a:gd name="T31" fmla="*/ 125 h 129"/>
                <a:gd name="T32" fmla="*/ 77 w 128"/>
                <a:gd name="T33" fmla="*/ 68 h 129"/>
                <a:gd name="T34" fmla="*/ 125 w 128"/>
                <a:gd name="T35" fmla="*/ 20 h 129"/>
                <a:gd name="T36" fmla="*/ 128 w 128"/>
                <a:gd name="T37" fmla="*/ 12 h 129"/>
                <a:gd name="T38" fmla="*/ 12 w 128"/>
                <a:gd name="T39" fmla="*/ 122 h 129"/>
                <a:gd name="T40" fmla="*/ 7 w 128"/>
                <a:gd name="T41" fmla="*/ 117 h 129"/>
                <a:gd name="T42" fmla="*/ 14 w 128"/>
                <a:gd name="T43" fmla="*/ 110 h 129"/>
                <a:gd name="T44" fmla="*/ 19 w 128"/>
                <a:gd name="T45" fmla="*/ 115 h 129"/>
                <a:gd name="T46" fmla="*/ 12 w 128"/>
                <a:gd name="T47" fmla="*/ 122 h 129"/>
                <a:gd name="T48" fmla="*/ 23 w 128"/>
                <a:gd name="T49" fmla="*/ 112 h 129"/>
                <a:gd name="T50" fmla="*/ 17 w 128"/>
                <a:gd name="T51" fmla="*/ 106 h 129"/>
                <a:gd name="T52" fmla="*/ 24 w 128"/>
                <a:gd name="T53" fmla="*/ 99 h 129"/>
                <a:gd name="T54" fmla="*/ 30 w 128"/>
                <a:gd name="T55" fmla="*/ 105 h 129"/>
                <a:gd name="T56" fmla="*/ 23 w 128"/>
                <a:gd name="T57" fmla="*/ 112 h 129"/>
                <a:gd name="T58" fmla="*/ 33 w 128"/>
                <a:gd name="T59" fmla="*/ 102 h 129"/>
                <a:gd name="T60" fmla="*/ 27 w 128"/>
                <a:gd name="T61" fmla="*/ 96 h 129"/>
                <a:gd name="T62" fmla="*/ 34 w 128"/>
                <a:gd name="T63" fmla="*/ 88 h 129"/>
                <a:gd name="T64" fmla="*/ 41 w 128"/>
                <a:gd name="T65" fmla="*/ 95 h 129"/>
                <a:gd name="T66" fmla="*/ 33 w 128"/>
                <a:gd name="T67" fmla="*/ 102 h 129"/>
                <a:gd name="T68" fmla="*/ 44 w 128"/>
                <a:gd name="T69" fmla="*/ 92 h 129"/>
                <a:gd name="T70" fmla="*/ 37 w 128"/>
                <a:gd name="T71" fmla="*/ 85 h 129"/>
                <a:gd name="T72" fmla="*/ 44 w 128"/>
                <a:gd name="T73" fmla="*/ 77 h 129"/>
                <a:gd name="T74" fmla="*/ 52 w 128"/>
                <a:gd name="T75" fmla="*/ 85 h 129"/>
                <a:gd name="T76" fmla="*/ 44 w 128"/>
                <a:gd name="T77" fmla="*/ 92 h 129"/>
                <a:gd name="T78" fmla="*/ 122 w 128"/>
                <a:gd name="T79" fmla="*/ 16 h 129"/>
                <a:gd name="T80" fmla="*/ 74 w 128"/>
                <a:gd name="T81" fmla="*/ 64 h 129"/>
                <a:gd name="T82" fmla="*/ 55 w 128"/>
                <a:gd name="T83" fmla="*/ 82 h 129"/>
                <a:gd name="T84" fmla="*/ 47 w 128"/>
                <a:gd name="T85" fmla="*/ 74 h 129"/>
                <a:gd name="T86" fmla="*/ 65 w 128"/>
                <a:gd name="T87" fmla="*/ 55 h 129"/>
                <a:gd name="T88" fmla="*/ 113 w 128"/>
                <a:gd name="T89" fmla="*/ 7 h 129"/>
                <a:gd name="T90" fmla="*/ 122 w 128"/>
                <a:gd name="T91" fmla="*/ 7 h 129"/>
                <a:gd name="T92" fmla="*/ 124 w 128"/>
                <a:gd name="T93" fmla="*/ 12 h 129"/>
                <a:gd name="T94" fmla="*/ 122 w 128"/>
                <a:gd name="T95" fmla="*/ 16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 h="129">
                  <a:moveTo>
                    <a:pt x="128" y="12"/>
                  </a:moveTo>
                  <a:cubicBezTo>
                    <a:pt x="128" y="9"/>
                    <a:pt x="127" y="6"/>
                    <a:pt x="125" y="4"/>
                  </a:cubicBezTo>
                  <a:cubicBezTo>
                    <a:pt x="121" y="0"/>
                    <a:pt x="113" y="0"/>
                    <a:pt x="109" y="4"/>
                  </a:cubicBezTo>
                  <a:cubicBezTo>
                    <a:pt x="109" y="4"/>
                    <a:pt x="66" y="47"/>
                    <a:pt x="61" y="52"/>
                  </a:cubicBezTo>
                  <a:cubicBezTo>
                    <a:pt x="4" y="114"/>
                    <a:pt x="4" y="114"/>
                    <a:pt x="4" y="114"/>
                  </a:cubicBezTo>
                  <a:cubicBezTo>
                    <a:pt x="3" y="114"/>
                    <a:pt x="3" y="114"/>
                    <a:pt x="3" y="114"/>
                  </a:cubicBezTo>
                  <a:cubicBezTo>
                    <a:pt x="2" y="114"/>
                    <a:pt x="1" y="114"/>
                    <a:pt x="1" y="114"/>
                  </a:cubicBezTo>
                  <a:cubicBezTo>
                    <a:pt x="0" y="115"/>
                    <a:pt x="0" y="116"/>
                    <a:pt x="0" y="117"/>
                  </a:cubicBezTo>
                  <a:cubicBezTo>
                    <a:pt x="0" y="117"/>
                    <a:pt x="0" y="117"/>
                    <a:pt x="0" y="117"/>
                  </a:cubicBezTo>
                  <a:cubicBezTo>
                    <a:pt x="12" y="129"/>
                    <a:pt x="12" y="129"/>
                    <a:pt x="12" y="129"/>
                  </a:cubicBezTo>
                  <a:cubicBezTo>
                    <a:pt x="12" y="129"/>
                    <a:pt x="12" y="129"/>
                    <a:pt x="12" y="129"/>
                  </a:cubicBezTo>
                  <a:cubicBezTo>
                    <a:pt x="13" y="129"/>
                    <a:pt x="13" y="129"/>
                    <a:pt x="13" y="129"/>
                  </a:cubicBezTo>
                  <a:cubicBezTo>
                    <a:pt x="14" y="129"/>
                    <a:pt x="14" y="129"/>
                    <a:pt x="15" y="128"/>
                  </a:cubicBezTo>
                  <a:cubicBezTo>
                    <a:pt x="15" y="128"/>
                    <a:pt x="15" y="127"/>
                    <a:pt x="15" y="126"/>
                  </a:cubicBezTo>
                  <a:cubicBezTo>
                    <a:pt x="15" y="125"/>
                    <a:pt x="15" y="125"/>
                    <a:pt x="15" y="125"/>
                  </a:cubicBezTo>
                  <a:cubicBezTo>
                    <a:pt x="16" y="125"/>
                    <a:pt x="16" y="125"/>
                    <a:pt x="16" y="125"/>
                  </a:cubicBezTo>
                  <a:cubicBezTo>
                    <a:pt x="77" y="68"/>
                    <a:pt x="77" y="68"/>
                    <a:pt x="77" y="68"/>
                  </a:cubicBezTo>
                  <a:cubicBezTo>
                    <a:pt x="77" y="68"/>
                    <a:pt x="124" y="20"/>
                    <a:pt x="125" y="20"/>
                  </a:cubicBezTo>
                  <a:cubicBezTo>
                    <a:pt x="127" y="18"/>
                    <a:pt x="128" y="15"/>
                    <a:pt x="128" y="12"/>
                  </a:cubicBezTo>
                  <a:close/>
                  <a:moveTo>
                    <a:pt x="12" y="122"/>
                  </a:moveTo>
                  <a:cubicBezTo>
                    <a:pt x="7" y="117"/>
                    <a:pt x="7" y="117"/>
                    <a:pt x="7" y="117"/>
                  </a:cubicBezTo>
                  <a:cubicBezTo>
                    <a:pt x="14" y="110"/>
                    <a:pt x="14" y="110"/>
                    <a:pt x="14" y="110"/>
                  </a:cubicBezTo>
                  <a:cubicBezTo>
                    <a:pt x="19" y="115"/>
                    <a:pt x="19" y="115"/>
                    <a:pt x="19" y="115"/>
                  </a:cubicBezTo>
                  <a:lnTo>
                    <a:pt x="12" y="122"/>
                  </a:lnTo>
                  <a:close/>
                  <a:moveTo>
                    <a:pt x="23" y="112"/>
                  </a:moveTo>
                  <a:cubicBezTo>
                    <a:pt x="17" y="106"/>
                    <a:pt x="17" y="106"/>
                    <a:pt x="17" y="106"/>
                  </a:cubicBezTo>
                  <a:cubicBezTo>
                    <a:pt x="24" y="99"/>
                    <a:pt x="24" y="99"/>
                    <a:pt x="24" y="99"/>
                  </a:cubicBezTo>
                  <a:cubicBezTo>
                    <a:pt x="30" y="105"/>
                    <a:pt x="30" y="105"/>
                    <a:pt x="30" y="105"/>
                  </a:cubicBezTo>
                  <a:lnTo>
                    <a:pt x="23" y="112"/>
                  </a:lnTo>
                  <a:close/>
                  <a:moveTo>
                    <a:pt x="33" y="102"/>
                  </a:moveTo>
                  <a:cubicBezTo>
                    <a:pt x="27" y="96"/>
                    <a:pt x="27" y="96"/>
                    <a:pt x="27" y="96"/>
                  </a:cubicBezTo>
                  <a:cubicBezTo>
                    <a:pt x="34" y="88"/>
                    <a:pt x="34" y="88"/>
                    <a:pt x="34" y="88"/>
                  </a:cubicBezTo>
                  <a:cubicBezTo>
                    <a:pt x="41" y="95"/>
                    <a:pt x="41" y="95"/>
                    <a:pt x="41" y="95"/>
                  </a:cubicBezTo>
                  <a:lnTo>
                    <a:pt x="33" y="102"/>
                  </a:lnTo>
                  <a:close/>
                  <a:moveTo>
                    <a:pt x="44" y="92"/>
                  </a:moveTo>
                  <a:cubicBezTo>
                    <a:pt x="37" y="85"/>
                    <a:pt x="37" y="85"/>
                    <a:pt x="37" y="85"/>
                  </a:cubicBezTo>
                  <a:cubicBezTo>
                    <a:pt x="44" y="77"/>
                    <a:pt x="44" y="77"/>
                    <a:pt x="44" y="77"/>
                  </a:cubicBezTo>
                  <a:cubicBezTo>
                    <a:pt x="52" y="85"/>
                    <a:pt x="52" y="85"/>
                    <a:pt x="52" y="85"/>
                  </a:cubicBezTo>
                  <a:lnTo>
                    <a:pt x="44" y="92"/>
                  </a:lnTo>
                  <a:close/>
                  <a:moveTo>
                    <a:pt x="122" y="16"/>
                  </a:moveTo>
                  <a:cubicBezTo>
                    <a:pt x="74" y="64"/>
                    <a:pt x="74" y="64"/>
                    <a:pt x="74" y="64"/>
                  </a:cubicBezTo>
                  <a:cubicBezTo>
                    <a:pt x="55" y="82"/>
                    <a:pt x="55" y="82"/>
                    <a:pt x="55" y="82"/>
                  </a:cubicBezTo>
                  <a:cubicBezTo>
                    <a:pt x="47" y="74"/>
                    <a:pt x="47" y="74"/>
                    <a:pt x="47" y="74"/>
                  </a:cubicBezTo>
                  <a:cubicBezTo>
                    <a:pt x="65" y="55"/>
                    <a:pt x="65" y="55"/>
                    <a:pt x="65" y="55"/>
                  </a:cubicBezTo>
                  <a:cubicBezTo>
                    <a:pt x="113" y="7"/>
                    <a:pt x="113" y="7"/>
                    <a:pt x="113" y="7"/>
                  </a:cubicBezTo>
                  <a:cubicBezTo>
                    <a:pt x="115" y="5"/>
                    <a:pt x="119" y="5"/>
                    <a:pt x="122" y="7"/>
                  </a:cubicBezTo>
                  <a:cubicBezTo>
                    <a:pt x="123" y="9"/>
                    <a:pt x="124" y="10"/>
                    <a:pt x="124" y="12"/>
                  </a:cubicBezTo>
                  <a:cubicBezTo>
                    <a:pt x="124" y="14"/>
                    <a:pt x="123" y="15"/>
                    <a:pt x="12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8" name="Freeform 58"/>
            <p:cNvSpPr>
              <a:spLocks noEditPoints="1"/>
            </p:cNvSpPr>
            <p:nvPr/>
          </p:nvSpPr>
          <p:spPr bwMode="auto">
            <a:xfrm>
              <a:off x="4596" y="2311"/>
              <a:ext cx="302" cy="306"/>
            </a:xfrm>
            <a:custGeom>
              <a:avLst/>
              <a:gdLst>
                <a:gd name="T0" fmla="*/ 3 w 128"/>
                <a:gd name="T1" fmla="*/ 91 h 129"/>
                <a:gd name="T2" fmla="*/ 0 w 128"/>
                <a:gd name="T3" fmla="*/ 98 h 129"/>
                <a:gd name="T4" fmla="*/ 0 w 128"/>
                <a:gd name="T5" fmla="*/ 106 h 129"/>
                <a:gd name="T6" fmla="*/ 8 w 128"/>
                <a:gd name="T7" fmla="*/ 120 h 129"/>
                <a:gd name="T8" fmla="*/ 16 w 128"/>
                <a:gd name="T9" fmla="*/ 126 h 129"/>
                <a:gd name="T10" fmla="*/ 37 w 128"/>
                <a:gd name="T11" fmla="*/ 125 h 129"/>
                <a:gd name="T12" fmla="*/ 119 w 128"/>
                <a:gd name="T13" fmla="*/ 85 h 129"/>
                <a:gd name="T14" fmla="*/ 123 w 128"/>
                <a:gd name="T15" fmla="*/ 82 h 129"/>
                <a:gd name="T16" fmla="*/ 128 w 128"/>
                <a:gd name="T17" fmla="*/ 71 h 129"/>
                <a:gd name="T18" fmla="*/ 123 w 128"/>
                <a:gd name="T19" fmla="*/ 59 h 129"/>
                <a:gd name="T20" fmla="*/ 115 w 128"/>
                <a:gd name="T21" fmla="*/ 55 h 129"/>
                <a:gd name="T22" fmla="*/ 114 w 128"/>
                <a:gd name="T23" fmla="*/ 55 h 129"/>
                <a:gd name="T24" fmla="*/ 114 w 128"/>
                <a:gd name="T25" fmla="*/ 54 h 129"/>
                <a:gd name="T26" fmla="*/ 110 w 128"/>
                <a:gd name="T27" fmla="*/ 46 h 129"/>
                <a:gd name="T28" fmla="*/ 102 w 128"/>
                <a:gd name="T29" fmla="*/ 41 h 129"/>
                <a:gd name="T30" fmla="*/ 101 w 128"/>
                <a:gd name="T31" fmla="*/ 41 h 129"/>
                <a:gd name="T32" fmla="*/ 100 w 128"/>
                <a:gd name="T33" fmla="*/ 40 h 129"/>
                <a:gd name="T34" fmla="*/ 96 w 128"/>
                <a:gd name="T35" fmla="*/ 32 h 129"/>
                <a:gd name="T36" fmla="*/ 88 w 128"/>
                <a:gd name="T37" fmla="*/ 28 h 129"/>
                <a:gd name="T38" fmla="*/ 87 w 128"/>
                <a:gd name="T39" fmla="*/ 27 h 129"/>
                <a:gd name="T40" fmla="*/ 87 w 128"/>
                <a:gd name="T41" fmla="*/ 27 h 129"/>
                <a:gd name="T42" fmla="*/ 82 w 128"/>
                <a:gd name="T43" fmla="*/ 18 h 129"/>
                <a:gd name="T44" fmla="*/ 74 w 128"/>
                <a:gd name="T45" fmla="*/ 14 h 129"/>
                <a:gd name="T46" fmla="*/ 73 w 128"/>
                <a:gd name="T47" fmla="*/ 14 h 129"/>
                <a:gd name="T48" fmla="*/ 73 w 128"/>
                <a:gd name="T49" fmla="*/ 13 h 129"/>
                <a:gd name="T50" fmla="*/ 69 w 128"/>
                <a:gd name="T51" fmla="*/ 5 h 129"/>
                <a:gd name="T52" fmla="*/ 58 w 128"/>
                <a:gd name="T53" fmla="*/ 0 h 129"/>
                <a:gd name="T54" fmla="*/ 46 w 128"/>
                <a:gd name="T55" fmla="*/ 5 h 129"/>
                <a:gd name="T56" fmla="*/ 43 w 128"/>
                <a:gd name="T57" fmla="*/ 9 h 129"/>
                <a:gd name="T58" fmla="*/ 3 w 128"/>
                <a:gd name="T59" fmla="*/ 91 h 129"/>
                <a:gd name="T60" fmla="*/ 35 w 128"/>
                <a:gd name="T61" fmla="*/ 121 h 129"/>
                <a:gd name="T62" fmla="*/ 26 w 128"/>
                <a:gd name="T63" fmla="*/ 123 h 129"/>
                <a:gd name="T64" fmla="*/ 11 w 128"/>
                <a:gd name="T65" fmla="*/ 117 h 129"/>
                <a:gd name="T66" fmla="*/ 7 w 128"/>
                <a:gd name="T67" fmla="*/ 93 h 129"/>
                <a:gd name="T68" fmla="*/ 8 w 128"/>
                <a:gd name="T69" fmla="*/ 90 h 129"/>
                <a:gd name="T70" fmla="*/ 38 w 128"/>
                <a:gd name="T71" fmla="*/ 120 h 129"/>
                <a:gd name="T72" fmla="*/ 35 w 128"/>
                <a:gd name="T73" fmla="*/ 121 h 129"/>
                <a:gd name="T74" fmla="*/ 43 w 128"/>
                <a:gd name="T75" fmla="*/ 118 h 129"/>
                <a:gd name="T76" fmla="*/ 10 w 128"/>
                <a:gd name="T77" fmla="*/ 85 h 129"/>
                <a:gd name="T78" fmla="*/ 40 w 128"/>
                <a:gd name="T79" fmla="*/ 25 h 129"/>
                <a:gd name="T80" fmla="*/ 103 w 128"/>
                <a:gd name="T81" fmla="*/ 88 h 129"/>
                <a:gd name="T82" fmla="*/ 43 w 128"/>
                <a:gd name="T83" fmla="*/ 118 h 129"/>
                <a:gd name="T84" fmla="*/ 47 w 128"/>
                <a:gd name="T85" fmla="*/ 11 h 129"/>
                <a:gd name="T86" fmla="*/ 50 w 128"/>
                <a:gd name="T87" fmla="*/ 8 h 129"/>
                <a:gd name="T88" fmla="*/ 65 w 128"/>
                <a:gd name="T89" fmla="*/ 8 h 129"/>
                <a:gd name="T90" fmla="*/ 68 w 128"/>
                <a:gd name="T91" fmla="*/ 19 h 129"/>
                <a:gd name="T92" fmla="*/ 79 w 128"/>
                <a:gd name="T93" fmla="*/ 22 h 129"/>
                <a:gd name="T94" fmla="*/ 82 w 128"/>
                <a:gd name="T95" fmla="*/ 32 h 129"/>
                <a:gd name="T96" fmla="*/ 93 w 128"/>
                <a:gd name="T97" fmla="*/ 35 h 129"/>
                <a:gd name="T98" fmla="*/ 96 w 128"/>
                <a:gd name="T99" fmla="*/ 46 h 129"/>
                <a:gd name="T100" fmla="*/ 106 w 128"/>
                <a:gd name="T101" fmla="*/ 49 h 129"/>
                <a:gd name="T102" fmla="*/ 109 w 128"/>
                <a:gd name="T103" fmla="*/ 60 h 129"/>
                <a:gd name="T104" fmla="*/ 120 w 128"/>
                <a:gd name="T105" fmla="*/ 63 h 129"/>
                <a:gd name="T106" fmla="*/ 120 w 128"/>
                <a:gd name="T107" fmla="*/ 79 h 129"/>
                <a:gd name="T108" fmla="*/ 117 w 128"/>
                <a:gd name="T109" fmla="*/ 81 h 129"/>
                <a:gd name="T110" fmla="*/ 107 w 128"/>
                <a:gd name="T111" fmla="*/ 85 h 129"/>
                <a:gd name="T112" fmla="*/ 107 w 128"/>
                <a:gd name="T113" fmla="*/ 85 h 129"/>
                <a:gd name="T114" fmla="*/ 43 w 128"/>
                <a:gd name="T115" fmla="*/ 21 h 129"/>
                <a:gd name="T116" fmla="*/ 47 w 128"/>
                <a:gd name="T117" fmla="*/ 11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29">
                  <a:moveTo>
                    <a:pt x="3" y="91"/>
                  </a:moveTo>
                  <a:cubicBezTo>
                    <a:pt x="1" y="93"/>
                    <a:pt x="1" y="96"/>
                    <a:pt x="0" y="98"/>
                  </a:cubicBezTo>
                  <a:cubicBezTo>
                    <a:pt x="0" y="101"/>
                    <a:pt x="0" y="104"/>
                    <a:pt x="0" y="106"/>
                  </a:cubicBezTo>
                  <a:cubicBezTo>
                    <a:pt x="1" y="112"/>
                    <a:pt x="4" y="117"/>
                    <a:pt x="8" y="120"/>
                  </a:cubicBezTo>
                  <a:cubicBezTo>
                    <a:pt x="10" y="123"/>
                    <a:pt x="13" y="125"/>
                    <a:pt x="16" y="126"/>
                  </a:cubicBezTo>
                  <a:cubicBezTo>
                    <a:pt x="23" y="129"/>
                    <a:pt x="31" y="129"/>
                    <a:pt x="37" y="125"/>
                  </a:cubicBezTo>
                  <a:cubicBezTo>
                    <a:pt x="119" y="85"/>
                    <a:pt x="119" y="85"/>
                    <a:pt x="119" y="85"/>
                  </a:cubicBezTo>
                  <a:cubicBezTo>
                    <a:pt x="121" y="84"/>
                    <a:pt x="122" y="83"/>
                    <a:pt x="123" y="82"/>
                  </a:cubicBezTo>
                  <a:cubicBezTo>
                    <a:pt x="126" y="79"/>
                    <a:pt x="128" y="75"/>
                    <a:pt x="128" y="71"/>
                  </a:cubicBezTo>
                  <a:cubicBezTo>
                    <a:pt x="128" y="66"/>
                    <a:pt x="126" y="62"/>
                    <a:pt x="123" y="59"/>
                  </a:cubicBezTo>
                  <a:cubicBezTo>
                    <a:pt x="121" y="57"/>
                    <a:pt x="118" y="56"/>
                    <a:pt x="115" y="55"/>
                  </a:cubicBezTo>
                  <a:cubicBezTo>
                    <a:pt x="114" y="55"/>
                    <a:pt x="114" y="55"/>
                    <a:pt x="114" y="55"/>
                  </a:cubicBezTo>
                  <a:cubicBezTo>
                    <a:pt x="114" y="54"/>
                    <a:pt x="114" y="54"/>
                    <a:pt x="114" y="54"/>
                  </a:cubicBezTo>
                  <a:cubicBezTo>
                    <a:pt x="113" y="51"/>
                    <a:pt x="112" y="48"/>
                    <a:pt x="110" y="46"/>
                  </a:cubicBezTo>
                  <a:cubicBezTo>
                    <a:pt x="107" y="43"/>
                    <a:pt x="105" y="42"/>
                    <a:pt x="102" y="41"/>
                  </a:cubicBezTo>
                  <a:cubicBezTo>
                    <a:pt x="101" y="41"/>
                    <a:pt x="101" y="41"/>
                    <a:pt x="101" y="41"/>
                  </a:cubicBezTo>
                  <a:cubicBezTo>
                    <a:pt x="100" y="40"/>
                    <a:pt x="100" y="40"/>
                    <a:pt x="100" y="40"/>
                  </a:cubicBezTo>
                  <a:cubicBezTo>
                    <a:pt x="100" y="37"/>
                    <a:pt x="98" y="34"/>
                    <a:pt x="96" y="32"/>
                  </a:cubicBezTo>
                  <a:cubicBezTo>
                    <a:pt x="94" y="30"/>
                    <a:pt x="91" y="28"/>
                    <a:pt x="88" y="28"/>
                  </a:cubicBezTo>
                  <a:cubicBezTo>
                    <a:pt x="87" y="27"/>
                    <a:pt x="87" y="27"/>
                    <a:pt x="87" y="27"/>
                  </a:cubicBezTo>
                  <a:cubicBezTo>
                    <a:pt x="87" y="27"/>
                    <a:pt x="87" y="27"/>
                    <a:pt x="87" y="27"/>
                  </a:cubicBezTo>
                  <a:cubicBezTo>
                    <a:pt x="86" y="23"/>
                    <a:pt x="85" y="21"/>
                    <a:pt x="82" y="18"/>
                  </a:cubicBezTo>
                  <a:cubicBezTo>
                    <a:pt x="80" y="16"/>
                    <a:pt x="77" y="15"/>
                    <a:pt x="74" y="14"/>
                  </a:cubicBezTo>
                  <a:cubicBezTo>
                    <a:pt x="73" y="14"/>
                    <a:pt x="73" y="14"/>
                    <a:pt x="73" y="14"/>
                  </a:cubicBezTo>
                  <a:cubicBezTo>
                    <a:pt x="73" y="13"/>
                    <a:pt x="73" y="13"/>
                    <a:pt x="73" y="13"/>
                  </a:cubicBezTo>
                  <a:cubicBezTo>
                    <a:pt x="72" y="10"/>
                    <a:pt x="71" y="7"/>
                    <a:pt x="69" y="5"/>
                  </a:cubicBezTo>
                  <a:cubicBezTo>
                    <a:pt x="66" y="2"/>
                    <a:pt x="62" y="0"/>
                    <a:pt x="58" y="0"/>
                  </a:cubicBezTo>
                  <a:cubicBezTo>
                    <a:pt x="53" y="0"/>
                    <a:pt x="49" y="2"/>
                    <a:pt x="46" y="5"/>
                  </a:cubicBezTo>
                  <a:cubicBezTo>
                    <a:pt x="45" y="6"/>
                    <a:pt x="43" y="9"/>
                    <a:pt x="43" y="9"/>
                  </a:cubicBezTo>
                  <a:lnTo>
                    <a:pt x="3" y="91"/>
                  </a:lnTo>
                  <a:close/>
                  <a:moveTo>
                    <a:pt x="35" y="121"/>
                  </a:moveTo>
                  <a:cubicBezTo>
                    <a:pt x="32" y="123"/>
                    <a:pt x="29" y="123"/>
                    <a:pt x="26" y="123"/>
                  </a:cubicBezTo>
                  <a:cubicBezTo>
                    <a:pt x="20" y="123"/>
                    <a:pt x="15" y="121"/>
                    <a:pt x="11" y="117"/>
                  </a:cubicBezTo>
                  <a:cubicBezTo>
                    <a:pt x="4" y="111"/>
                    <a:pt x="3" y="101"/>
                    <a:pt x="7" y="93"/>
                  </a:cubicBezTo>
                  <a:cubicBezTo>
                    <a:pt x="8" y="90"/>
                    <a:pt x="8" y="90"/>
                    <a:pt x="8" y="90"/>
                  </a:cubicBezTo>
                  <a:cubicBezTo>
                    <a:pt x="38" y="120"/>
                    <a:pt x="38" y="120"/>
                    <a:pt x="38" y="120"/>
                  </a:cubicBezTo>
                  <a:lnTo>
                    <a:pt x="35" y="121"/>
                  </a:lnTo>
                  <a:close/>
                  <a:moveTo>
                    <a:pt x="43" y="118"/>
                  </a:moveTo>
                  <a:cubicBezTo>
                    <a:pt x="10" y="85"/>
                    <a:pt x="10" y="85"/>
                    <a:pt x="10" y="85"/>
                  </a:cubicBezTo>
                  <a:cubicBezTo>
                    <a:pt x="40" y="25"/>
                    <a:pt x="40" y="25"/>
                    <a:pt x="40" y="25"/>
                  </a:cubicBezTo>
                  <a:cubicBezTo>
                    <a:pt x="103" y="88"/>
                    <a:pt x="103" y="88"/>
                    <a:pt x="103" y="88"/>
                  </a:cubicBezTo>
                  <a:lnTo>
                    <a:pt x="43" y="118"/>
                  </a:lnTo>
                  <a:close/>
                  <a:moveTo>
                    <a:pt x="47" y="11"/>
                  </a:moveTo>
                  <a:cubicBezTo>
                    <a:pt x="48" y="11"/>
                    <a:pt x="49" y="9"/>
                    <a:pt x="50" y="8"/>
                  </a:cubicBezTo>
                  <a:cubicBezTo>
                    <a:pt x="54" y="4"/>
                    <a:pt x="61" y="4"/>
                    <a:pt x="65" y="8"/>
                  </a:cubicBezTo>
                  <a:cubicBezTo>
                    <a:pt x="68" y="11"/>
                    <a:pt x="69" y="15"/>
                    <a:pt x="68" y="19"/>
                  </a:cubicBezTo>
                  <a:cubicBezTo>
                    <a:pt x="72" y="18"/>
                    <a:pt x="76" y="19"/>
                    <a:pt x="79" y="22"/>
                  </a:cubicBezTo>
                  <a:cubicBezTo>
                    <a:pt x="82" y="24"/>
                    <a:pt x="83" y="28"/>
                    <a:pt x="82" y="32"/>
                  </a:cubicBezTo>
                  <a:cubicBezTo>
                    <a:pt x="86" y="31"/>
                    <a:pt x="90" y="32"/>
                    <a:pt x="93" y="35"/>
                  </a:cubicBezTo>
                  <a:cubicBezTo>
                    <a:pt x="96" y="38"/>
                    <a:pt x="97" y="42"/>
                    <a:pt x="96" y="46"/>
                  </a:cubicBezTo>
                  <a:cubicBezTo>
                    <a:pt x="100" y="45"/>
                    <a:pt x="104" y="46"/>
                    <a:pt x="106" y="49"/>
                  </a:cubicBezTo>
                  <a:cubicBezTo>
                    <a:pt x="109" y="52"/>
                    <a:pt x="110" y="56"/>
                    <a:pt x="109" y="60"/>
                  </a:cubicBezTo>
                  <a:cubicBezTo>
                    <a:pt x="113" y="59"/>
                    <a:pt x="117" y="60"/>
                    <a:pt x="120" y="63"/>
                  </a:cubicBezTo>
                  <a:cubicBezTo>
                    <a:pt x="125" y="67"/>
                    <a:pt x="125" y="74"/>
                    <a:pt x="120" y="79"/>
                  </a:cubicBezTo>
                  <a:cubicBezTo>
                    <a:pt x="119" y="79"/>
                    <a:pt x="118" y="80"/>
                    <a:pt x="117" y="81"/>
                  </a:cubicBezTo>
                  <a:cubicBezTo>
                    <a:pt x="107" y="85"/>
                    <a:pt x="107" y="85"/>
                    <a:pt x="107" y="85"/>
                  </a:cubicBezTo>
                  <a:cubicBezTo>
                    <a:pt x="107" y="85"/>
                    <a:pt x="107" y="85"/>
                    <a:pt x="107" y="85"/>
                  </a:cubicBezTo>
                  <a:cubicBezTo>
                    <a:pt x="43" y="21"/>
                    <a:pt x="43" y="21"/>
                    <a:pt x="43" y="21"/>
                  </a:cubicBezTo>
                  <a:lnTo>
                    <a:pt x="47"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9" name="Freeform 59"/>
            <p:cNvSpPr>
              <a:spLocks noEditPoints="1"/>
            </p:cNvSpPr>
            <p:nvPr/>
          </p:nvSpPr>
          <p:spPr bwMode="auto">
            <a:xfrm>
              <a:off x="3976" y="2311"/>
              <a:ext cx="331" cy="304"/>
            </a:xfrm>
            <a:custGeom>
              <a:avLst/>
              <a:gdLst>
                <a:gd name="T0" fmla="*/ 70 w 140"/>
                <a:gd name="T1" fmla="*/ 0 h 128"/>
                <a:gd name="T2" fmla="*/ 25 w 140"/>
                <a:gd name="T3" fmla="*/ 19 h 128"/>
                <a:gd name="T4" fmla="*/ 25 w 140"/>
                <a:gd name="T5" fmla="*/ 109 h 128"/>
                <a:gd name="T6" fmla="*/ 70 w 140"/>
                <a:gd name="T7" fmla="*/ 128 h 128"/>
                <a:gd name="T8" fmla="*/ 115 w 140"/>
                <a:gd name="T9" fmla="*/ 109 h 128"/>
                <a:gd name="T10" fmla="*/ 115 w 140"/>
                <a:gd name="T11" fmla="*/ 19 h 128"/>
                <a:gd name="T12" fmla="*/ 70 w 140"/>
                <a:gd name="T13" fmla="*/ 0 h 128"/>
                <a:gd name="T14" fmla="*/ 12 w 140"/>
                <a:gd name="T15" fmla="*/ 49 h 128"/>
                <a:gd name="T16" fmla="*/ 15 w 140"/>
                <a:gd name="T17" fmla="*/ 42 h 128"/>
                <a:gd name="T18" fmla="*/ 28 w 140"/>
                <a:gd name="T19" fmla="*/ 22 h 128"/>
                <a:gd name="T20" fmla="*/ 48 w 140"/>
                <a:gd name="T21" fmla="*/ 9 h 128"/>
                <a:gd name="T22" fmla="*/ 55 w 140"/>
                <a:gd name="T23" fmla="*/ 6 h 128"/>
                <a:gd name="T24" fmla="*/ 56 w 140"/>
                <a:gd name="T25" fmla="*/ 6 h 128"/>
                <a:gd name="T26" fmla="*/ 85 w 140"/>
                <a:gd name="T27" fmla="*/ 35 h 128"/>
                <a:gd name="T28" fmla="*/ 94 w 140"/>
                <a:gd name="T29" fmla="*/ 57 h 128"/>
                <a:gd name="T30" fmla="*/ 85 w 140"/>
                <a:gd name="T31" fmla="*/ 79 h 128"/>
                <a:gd name="T32" fmla="*/ 63 w 140"/>
                <a:gd name="T33" fmla="*/ 88 h 128"/>
                <a:gd name="T34" fmla="*/ 41 w 140"/>
                <a:gd name="T35" fmla="*/ 79 h 128"/>
                <a:gd name="T36" fmla="*/ 12 w 140"/>
                <a:gd name="T37" fmla="*/ 50 h 128"/>
                <a:gd name="T38" fmla="*/ 12 w 140"/>
                <a:gd name="T39" fmla="*/ 49 h 128"/>
                <a:gd name="T40" fmla="*/ 129 w 140"/>
                <a:gd name="T41" fmla="*/ 64 h 128"/>
                <a:gd name="T42" fmla="*/ 125 w 140"/>
                <a:gd name="T43" fmla="*/ 86 h 128"/>
                <a:gd name="T44" fmla="*/ 112 w 140"/>
                <a:gd name="T45" fmla="*/ 106 h 128"/>
                <a:gd name="T46" fmla="*/ 92 w 140"/>
                <a:gd name="T47" fmla="*/ 119 h 128"/>
                <a:gd name="T48" fmla="*/ 70 w 140"/>
                <a:gd name="T49" fmla="*/ 123 h 128"/>
                <a:gd name="T50" fmla="*/ 48 w 140"/>
                <a:gd name="T51" fmla="*/ 119 h 128"/>
                <a:gd name="T52" fmla="*/ 28 w 140"/>
                <a:gd name="T53" fmla="*/ 106 h 128"/>
                <a:gd name="T54" fmla="*/ 15 w 140"/>
                <a:gd name="T55" fmla="*/ 86 h 128"/>
                <a:gd name="T56" fmla="*/ 11 w 140"/>
                <a:gd name="T57" fmla="*/ 64 h 128"/>
                <a:gd name="T58" fmla="*/ 11 w 140"/>
                <a:gd name="T59" fmla="*/ 59 h 128"/>
                <a:gd name="T60" fmla="*/ 11 w 140"/>
                <a:gd name="T61" fmla="*/ 55 h 128"/>
                <a:gd name="T62" fmla="*/ 38 w 140"/>
                <a:gd name="T63" fmla="*/ 82 h 128"/>
                <a:gd name="T64" fmla="*/ 63 w 140"/>
                <a:gd name="T65" fmla="*/ 93 h 128"/>
                <a:gd name="T66" fmla="*/ 88 w 140"/>
                <a:gd name="T67" fmla="*/ 82 h 128"/>
                <a:gd name="T68" fmla="*/ 88 w 140"/>
                <a:gd name="T69" fmla="*/ 32 h 128"/>
                <a:gd name="T70" fmla="*/ 61 w 140"/>
                <a:gd name="T71" fmla="*/ 5 h 128"/>
                <a:gd name="T72" fmla="*/ 65 w 140"/>
                <a:gd name="T73" fmla="*/ 5 h 128"/>
                <a:gd name="T74" fmla="*/ 92 w 140"/>
                <a:gd name="T75" fmla="*/ 9 h 128"/>
                <a:gd name="T76" fmla="*/ 112 w 140"/>
                <a:gd name="T77" fmla="*/ 22 h 128"/>
                <a:gd name="T78" fmla="*/ 125 w 140"/>
                <a:gd name="T79" fmla="*/ 42 h 128"/>
                <a:gd name="T80" fmla="*/ 129 w 140"/>
                <a:gd name="T81"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0" h="128">
                  <a:moveTo>
                    <a:pt x="70" y="0"/>
                  </a:moveTo>
                  <a:cubicBezTo>
                    <a:pt x="53" y="0"/>
                    <a:pt x="37" y="7"/>
                    <a:pt x="25" y="19"/>
                  </a:cubicBezTo>
                  <a:cubicBezTo>
                    <a:pt x="0" y="44"/>
                    <a:pt x="0" y="84"/>
                    <a:pt x="25" y="109"/>
                  </a:cubicBezTo>
                  <a:cubicBezTo>
                    <a:pt x="37" y="121"/>
                    <a:pt x="53" y="128"/>
                    <a:pt x="70" y="128"/>
                  </a:cubicBezTo>
                  <a:cubicBezTo>
                    <a:pt x="87" y="128"/>
                    <a:pt x="103" y="121"/>
                    <a:pt x="115" y="109"/>
                  </a:cubicBezTo>
                  <a:cubicBezTo>
                    <a:pt x="140" y="84"/>
                    <a:pt x="140" y="44"/>
                    <a:pt x="115" y="19"/>
                  </a:cubicBezTo>
                  <a:cubicBezTo>
                    <a:pt x="103" y="7"/>
                    <a:pt x="87" y="0"/>
                    <a:pt x="70" y="0"/>
                  </a:cubicBezTo>
                  <a:close/>
                  <a:moveTo>
                    <a:pt x="12" y="49"/>
                  </a:moveTo>
                  <a:cubicBezTo>
                    <a:pt x="13" y="47"/>
                    <a:pt x="14" y="44"/>
                    <a:pt x="15" y="42"/>
                  </a:cubicBezTo>
                  <a:cubicBezTo>
                    <a:pt x="18" y="34"/>
                    <a:pt x="22" y="28"/>
                    <a:pt x="28" y="22"/>
                  </a:cubicBezTo>
                  <a:cubicBezTo>
                    <a:pt x="34" y="16"/>
                    <a:pt x="40" y="12"/>
                    <a:pt x="48" y="9"/>
                  </a:cubicBezTo>
                  <a:cubicBezTo>
                    <a:pt x="50" y="8"/>
                    <a:pt x="53" y="7"/>
                    <a:pt x="55" y="6"/>
                  </a:cubicBezTo>
                  <a:cubicBezTo>
                    <a:pt x="56" y="6"/>
                    <a:pt x="56" y="6"/>
                    <a:pt x="56" y="6"/>
                  </a:cubicBezTo>
                  <a:cubicBezTo>
                    <a:pt x="85" y="35"/>
                    <a:pt x="85" y="35"/>
                    <a:pt x="85" y="35"/>
                  </a:cubicBezTo>
                  <a:cubicBezTo>
                    <a:pt x="91" y="41"/>
                    <a:pt x="94" y="49"/>
                    <a:pt x="94" y="57"/>
                  </a:cubicBezTo>
                  <a:cubicBezTo>
                    <a:pt x="94" y="65"/>
                    <a:pt x="91" y="73"/>
                    <a:pt x="85" y="79"/>
                  </a:cubicBezTo>
                  <a:cubicBezTo>
                    <a:pt x="79" y="85"/>
                    <a:pt x="71" y="88"/>
                    <a:pt x="63" y="88"/>
                  </a:cubicBezTo>
                  <a:cubicBezTo>
                    <a:pt x="55" y="88"/>
                    <a:pt x="47" y="85"/>
                    <a:pt x="41" y="79"/>
                  </a:cubicBezTo>
                  <a:cubicBezTo>
                    <a:pt x="12" y="50"/>
                    <a:pt x="12" y="50"/>
                    <a:pt x="12" y="50"/>
                  </a:cubicBezTo>
                  <a:lnTo>
                    <a:pt x="12" y="49"/>
                  </a:lnTo>
                  <a:close/>
                  <a:moveTo>
                    <a:pt x="129" y="64"/>
                  </a:moveTo>
                  <a:cubicBezTo>
                    <a:pt x="129" y="72"/>
                    <a:pt x="128" y="79"/>
                    <a:pt x="125" y="86"/>
                  </a:cubicBezTo>
                  <a:cubicBezTo>
                    <a:pt x="122" y="94"/>
                    <a:pt x="118" y="100"/>
                    <a:pt x="112" y="106"/>
                  </a:cubicBezTo>
                  <a:cubicBezTo>
                    <a:pt x="106" y="112"/>
                    <a:pt x="100" y="116"/>
                    <a:pt x="92" y="119"/>
                  </a:cubicBezTo>
                  <a:cubicBezTo>
                    <a:pt x="85" y="122"/>
                    <a:pt x="78" y="123"/>
                    <a:pt x="70" y="123"/>
                  </a:cubicBezTo>
                  <a:cubicBezTo>
                    <a:pt x="62" y="123"/>
                    <a:pt x="55" y="122"/>
                    <a:pt x="48" y="119"/>
                  </a:cubicBezTo>
                  <a:cubicBezTo>
                    <a:pt x="40" y="116"/>
                    <a:pt x="34" y="112"/>
                    <a:pt x="28" y="106"/>
                  </a:cubicBezTo>
                  <a:cubicBezTo>
                    <a:pt x="22" y="100"/>
                    <a:pt x="18" y="94"/>
                    <a:pt x="15" y="86"/>
                  </a:cubicBezTo>
                  <a:cubicBezTo>
                    <a:pt x="12" y="79"/>
                    <a:pt x="11" y="72"/>
                    <a:pt x="11" y="64"/>
                  </a:cubicBezTo>
                  <a:cubicBezTo>
                    <a:pt x="11" y="62"/>
                    <a:pt x="11" y="60"/>
                    <a:pt x="11" y="59"/>
                  </a:cubicBezTo>
                  <a:cubicBezTo>
                    <a:pt x="11" y="55"/>
                    <a:pt x="11" y="55"/>
                    <a:pt x="11" y="55"/>
                  </a:cubicBezTo>
                  <a:cubicBezTo>
                    <a:pt x="38" y="82"/>
                    <a:pt x="38" y="82"/>
                    <a:pt x="38" y="82"/>
                  </a:cubicBezTo>
                  <a:cubicBezTo>
                    <a:pt x="45" y="89"/>
                    <a:pt x="54" y="93"/>
                    <a:pt x="63" y="93"/>
                  </a:cubicBezTo>
                  <a:cubicBezTo>
                    <a:pt x="73" y="93"/>
                    <a:pt x="82" y="89"/>
                    <a:pt x="88" y="82"/>
                  </a:cubicBezTo>
                  <a:cubicBezTo>
                    <a:pt x="102" y="68"/>
                    <a:pt x="102" y="46"/>
                    <a:pt x="88" y="32"/>
                  </a:cubicBezTo>
                  <a:cubicBezTo>
                    <a:pt x="61" y="5"/>
                    <a:pt x="61" y="5"/>
                    <a:pt x="61" y="5"/>
                  </a:cubicBezTo>
                  <a:cubicBezTo>
                    <a:pt x="65" y="5"/>
                    <a:pt x="65" y="5"/>
                    <a:pt x="65" y="5"/>
                  </a:cubicBezTo>
                  <a:cubicBezTo>
                    <a:pt x="74" y="4"/>
                    <a:pt x="84" y="5"/>
                    <a:pt x="92" y="9"/>
                  </a:cubicBezTo>
                  <a:cubicBezTo>
                    <a:pt x="100" y="12"/>
                    <a:pt x="106" y="16"/>
                    <a:pt x="112" y="22"/>
                  </a:cubicBezTo>
                  <a:cubicBezTo>
                    <a:pt x="118" y="28"/>
                    <a:pt x="122" y="34"/>
                    <a:pt x="125" y="42"/>
                  </a:cubicBezTo>
                  <a:cubicBezTo>
                    <a:pt x="128" y="49"/>
                    <a:pt x="129" y="56"/>
                    <a:pt x="129"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0" name="Freeform 60"/>
            <p:cNvSpPr/>
            <p:nvPr/>
          </p:nvSpPr>
          <p:spPr bwMode="auto">
            <a:xfrm>
              <a:off x="3522" y="2392"/>
              <a:ext cx="28" cy="43"/>
            </a:xfrm>
            <a:custGeom>
              <a:avLst/>
              <a:gdLst>
                <a:gd name="T0" fmla="*/ 10 w 12"/>
                <a:gd name="T1" fmla="*/ 0 h 18"/>
                <a:gd name="T2" fmla="*/ 8 w 12"/>
                <a:gd name="T3" fmla="*/ 1 h 18"/>
                <a:gd name="T4" fmla="*/ 8 w 12"/>
                <a:gd name="T5" fmla="*/ 2 h 18"/>
                <a:gd name="T6" fmla="*/ 0 w 12"/>
                <a:gd name="T7" fmla="*/ 14 h 18"/>
                <a:gd name="T8" fmla="*/ 1 w 12"/>
                <a:gd name="T9" fmla="*/ 17 h 18"/>
                <a:gd name="T10" fmla="*/ 4 w 12"/>
                <a:gd name="T11" fmla="*/ 17 h 18"/>
                <a:gd name="T12" fmla="*/ 4 w 12"/>
                <a:gd name="T13" fmla="*/ 17 h 18"/>
                <a:gd name="T14" fmla="*/ 4 w 12"/>
                <a:gd name="T15" fmla="*/ 17 h 18"/>
                <a:gd name="T16" fmla="*/ 12 w 12"/>
                <a:gd name="T17" fmla="*/ 4 h 18"/>
                <a:gd name="T18" fmla="*/ 12 w 12"/>
                <a:gd name="T19" fmla="*/ 3 h 18"/>
                <a:gd name="T20" fmla="*/ 12 w 12"/>
                <a:gd name="T21" fmla="*/ 1 h 18"/>
                <a:gd name="T22" fmla="*/ 10 w 12"/>
                <a:gd name="T2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8">
                  <a:moveTo>
                    <a:pt x="10" y="0"/>
                  </a:moveTo>
                  <a:cubicBezTo>
                    <a:pt x="9" y="0"/>
                    <a:pt x="9" y="1"/>
                    <a:pt x="8" y="1"/>
                  </a:cubicBezTo>
                  <a:cubicBezTo>
                    <a:pt x="8" y="1"/>
                    <a:pt x="8" y="1"/>
                    <a:pt x="8" y="2"/>
                  </a:cubicBezTo>
                  <a:cubicBezTo>
                    <a:pt x="6" y="6"/>
                    <a:pt x="3" y="10"/>
                    <a:pt x="0" y="14"/>
                  </a:cubicBezTo>
                  <a:cubicBezTo>
                    <a:pt x="0" y="15"/>
                    <a:pt x="0" y="16"/>
                    <a:pt x="1" y="17"/>
                  </a:cubicBezTo>
                  <a:cubicBezTo>
                    <a:pt x="1" y="18"/>
                    <a:pt x="3" y="18"/>
                    <a:pt x="4" y="17"/>
                  </a:cubicBezTo>
                  <a:cubicBezTo>
                    <a:pt x="4" y="17"/>
                    <a:pt x="4" y="17"/>
                    <a:pt x="4" y="17"/>
                  </a:cubicBezTo>
                  <a:cubicBezTo>
                    <a:pt x="4" y="17"/>
                    <a:pt x="4" y="17"/>
                    <a:pt x="4" y="17"/>
                  </a:cubicBezTo>
                  <a:cubicBezTo>
                    <a:pt x="7" y="12"/>
                    <a:pt x="10" y="8"/>
                    <a:pt x="12" y="4"/>
                  </a:cubicBezTo>
                  <a:cubicBezTo>
                    <a:pt x="12" y="3"/>
                    <a:pt x="12" y="3"/>
                    <a:pt x="12" y="3"/>
                  </a:cubicBezTo>
                  <a:cubicBezTo>
                    <a:pt x="12" y="3"/>
                    <a:pt x="12" y="2"/>
                    <a:pt x="12" y="1"/>
                  </a:cubicBezTo>
                  <a:cubicBezTo>
                    <a:pt x="11" y="1"/>
                    <a:pt x="11" y="0"/>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1" name="Freeform 61"/>
            <p:cNvSpPr/>
            <p:nvPr/>
          </p:nvSpPr>
          <p:spPr bwMode="auto">
            <a:xfrm>
              <a:off x="3465" y="2449"/>
              <a:ext cx="43" cy="28"/>
            </a:xfrm>
            <a:custGeom>
              <a:avLst/>
              <a:gdLst>
                <a:gd name="T0" fmla="*/ 16 w 18"/>
                <a:gd name="T1" fmla="*/ 0 h 12"/>
                <a:gd name="T2" fmla="*/ 14 w 18"/>
                <a:gd name="T3" fmla="*/ 0 h 12"/>
                <a:gd name="T4" fmla="*/ 2 w 18"/>
                <a:gd name="T5" fmla="*/ 8 h 12"/>
                <a:gd name="T6" fmla="*/ 1 w 18"/>
                <a:gd name="T7" fmla="*/ 8 h 12"/>
                <a:gd name="T8" fmla="*/ 1 w 18"/>
                <a:gd name="T9" fmla="*/ 12 h 12"/>
                <a:gd name="T10" fmla="*/ 4 w 18"/>
                <a:gd name="T11" fmla="*/ 12 h 12"/>
                <a:gd name="T12" fmla="*/ 17 w 18"/>
                <a:gd name="T13" fmla="*/ 4 h 12"/>
                <a:gd name="T14" fmla="*/ 17 w 18"/>
                <a:gd name="T15" fmla="*/ 4 h 12"/>
                <a:gd name="T16" fmla="*/ 18 w 18"/>
                <a:gd name="T17" fmla="*/ 2 h 12"/>
                <a:gd name="T18" fmla="*/ 17 w 18"/>
                <a:gd name="T19" fmla="*/ 1 h 12"/>
                <a:gd name="T20" fmla="*/ 16 w 18"/>
                <a:gd name="T2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2">
                  <a:moveTo>
                    <a:pt x="16" y="0"/>
                  </a:moveTo>
                  <a:cubicBezTo>
                    <a:pt x="15" y="0"/>
                    <a:pt x="15" y="0"/>
                    <a:pt x="14" y="0"/>
                  </a:cubicBezTo>
                  <a:cubicBezTo>
                    <a:pt x="10" y="3"/>
                    <a:pt x="6" y="6"/>
                    <a:pt x="2" y="8"/>
                  </a:cubicBezTo>
                  <a:cubicBezTo>
                    <a:pt x="1" y="8"/>
                    <a:pt x="1" y="8"/>
                    <a:pt x="1" y="8"/>
                  </a:cubicBezTo>
                  <a:cubicBezTo>
                    <a:pt x="0" y="9"/>
                    <a:pt x="0" y="11"/>
                    <a:pt x="1" y="12"/>
                  </a:cubicBezTo>
                  <a:cubicBezTo>
                    <a:pt x="2" y="12"/>
                    <a:pt x="3" y="12"/>
                    <a:pt x="4" y="12"/>
                  </a:cubicBezTo>
                  <a:cubicBezTo>
                    <a:pt x="8" y="10"/>
                    <a:pt x="13" y="7"/>
                    <a:pt x="17" y="4"/>
                  </a:cubicBezTo>
                  <a:cubicBezTo>
                    <a:pt x="17" y="4"/>
                    <a:pt x="17" y="4"/>
                    <a:pt x="17" y="4"/>
                  </a:cubicBezTo>
                  <a:cubicBezTo>
                    <a:pt x="18" y="3"/>
                    <a:pt x="18" y="3"/>
                    <a:pt x="18" y="2"/>
                  </a:cubicBezTo>
                  <a:cubicBezTo>
                    <a:pt x="18" y="2"/>
                    <a:pt x="18" y="1"/>
                    <a:pt x="17" y="1"/>
                  </a:cubicBezTo>
                  <a:cubicBezTo>
                    <a:pt x="17" y="0"/>
                    <a:pt x="16" y="0"/>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2" name="Freeform 62"/>
            <p:cNvSpPr/>
            <p:nvPr/>
          </p:nvSpPr>
          <p:spPr bwMode="auto">
            <a:xfrm>
              <a:off x="3564" y="2449"/>
              <a:ext cx="43" cy="28"/>
            </a:xfrm>
            <a:custGeom>
              <a:avLst/>
              <a:gdLst>
                <a:gd name="T0" fmla="*/ 15 w 18"/>
                <a:gd name="T1" fmla="*/ 0 h 12"/>
                <a:gd name="T2" fmla="*/ 14 w 18"/>
                <a:gd name="T3" fmla="*/ 0 h 12"/>
                <a:gd name="T4" fmla="*/ 1 w 18"/>
                <a:gd name="T5" fmla="*/ 8 h 12"/>
                <a:gd name="T6" fmla="*/ 1 w 18"/>
                <a:gd name="T7" fmla="*/ 8 h 12"/>
                <a:gd name="T8" fmla="*/ 1 w 18"/>
                <a:gd name="T9" fmla="*/ 11 h 12"/>
                <a:gd name="T10" fmla="*/ 4 w 18"/>
                <a:gd name="T11" fmla="*/ 12 h 12"/>
                <a:gd name="T12" fmla="*/ 4 w 18"/>
                <a:gd name="T13" fmla="*/ 12 h 12"/>
                <a:gd name="T14" fmla="*/ 16 w 18"/>
                <a:gd name="T15" fmla="*/ 4 h 12"/>
                <a:gd name="T16" fmla="*/ 17 w 18"/>
                <a:gd name="T17" fmla="*/ 4 h 12"/>
                <a:gd name="T18" fmla="*/ 17 w 18"/>
                <a:gd name="T19" fmla="*/ 0 h 12"/>
                <a:gd name="T20" fmla="*/ 15 w 18"/>
                <a:gd name="T2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2">
                  <a:moveTo>
                    <a:pt x="15" y="0"/>
                  </a:moveTo>
                  <a:cubicBezTo>
                    <a:pt x="14" y="0"/>
                    <a:pt x="14" y="0"/>
                    <a:pt x="14" y="0"/>
                  </a:cubicBezTo>
                  <a:cubicBezTo>
                    <a:pt x="10" y="2"/>
                    <a:pt x="5" y="5"/>
                    <a:pt x="1" y="8"/>
                  </a:cubicBezTo>
                  <a:cubicBezTo>
                    <a:pt x="1" y="8"/>
                    <a:pt x="1" y="8"/>
                    <a:pt x="1" y="8"/>
                  </a:cubicBezTo>
                  <a:cubicBezTo>
                    <a:pt x="0" y="9"/>
                    <a:pt x="0" y="11"/>
                    <a:pt x="1" y="11"/>
                  </a:cubicBezTo>
                  <a:cubicBezTo>
                    <a:pt x="2" y="12"/>
                    <a:pt x="3" y="12"/>
                    <a:pt x="4" y="12"/>
                  </a:cubicBezTo>
                  <a:cubicBezTo>
                    <a:pt x="4" y="12"/>
                    <a:pt x="4" y="12"/>
                    <a:pt x="4" y="12"/>
                  </a:cubicBezTo>
                  <a:cubicBezTo>
                    <a:pt x="8" y="9"/>
                    <a:pt x="12" y="6"/>
                    <a:pt x="16" y="4"/>
                  </a:cubicBezTo>
                  <a:cubicBezTo>
                    <a:pt x="17" y="4"/>
                    <a:pt x="17" y="4"/>
                    <a:pt x="17" y="4"/>
                  </a:cubicBezTo>
                  <a:cubicBezTo>
                    <a:pt x="18" y="3"/>
                    <a:pt x="18" y="1"/>
                    <a:pt x="17" y="0"/>
                  </a:cubicBezTo>
                  <a:cubicBezTo>
                    <a:pt x="16" y="0"/>
                    <a:pt x="15" y="0"/>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3" name="Freeform 63"/>
            <p:cNvSpPr/>
            <p:nvPr/>
          </p:nvSpPr>
          <p:spPr bwMode="auto">
            <a:xfrm>
              <a:off x="3522" y="2491"/>
              <a:ext cx="28" cy="43"/>
            </a:xfrm>
            <a:custGeom>
              <a:avLst/>
              <a:gdLst>
                <a:gd name="T0" fmla="*/ 10 w 12"/>
                <a:gd name="T1" fmla="*/ 0 h 18"/>
                <a:gd name="T2" fmla="*/ 8 w 12"/>
                <a:gd name="T3" fmla="*/ 1 h 18"/>
                <a:gd name="T4" fmla="*/ 8 w 12"/>
                <a:gd name="T5" fmla="*/ 1 h 18"/>
                <a:gd name="T6" fmla="*/ 0 w 12"/>
                <a:gd name="T7" fmla="*/ 14 h 18"/>
                <a:gd name="T8" fmla="*/ 0 w 12"/>
                <a:gd name="T9" fmla="*/ 17 h 18"/>
                <a:gd name="T10" fmla="*/ 4 w 12"/>
                <a:gd name="T11" fmla="*/ 17 h 18"/>
                <a:gd name="T12" fmla="*/ 4 w 12"/>
                <a:gd name="T13" fmla="*/ 16 h 18"/>
                <a:gd name="T14" fmla="*/ 12 w 12"/>
                <a:gd name="T15" fmla="*/ 4 h 18"/>
                <a:gd name="T16" fmla="*/ 11 w 12"/>
                <a:gd name="T17" fmla="*/ 1 h 18"/>
                <a:gd name="T18" fmla="*/ 10 w 1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8">
                  <a:moveTo>
                    <a:pt x="10" y="0"/>
                  </a:moveTo>
                  <a:cubicBezTo>
                    <a:pt x="9" y="0"/>
                    <a:pt x="9" y="0"/>
                    <a:pt x="8" y="1"/>
                  </a:cubicBezTo>
                  <a:cubicBezTo>
                    <a:pt x="8" y="1"/>
                    <a:pt x="8" y="1"/>
                    <a:pt x="8" y="1"/>
                  </a:cubicBezTo>
                  <a:cubicBezTo>
                    <a:pt x="5" y="5"/>
                    <a:pt x="2" y="10"/>
                    <a:pt x="0" y="14"/>
                  </a:cubicBezTo>
                  <a:cubicBezTo>
                    <a:pt x="0" y="15"/>
                    <a:pt x="0" y="16"/>
                    <a:pt x="0" y="17"/>
                  </a:cubicBezTo>
                  <a:cubicBezTo>
                    <a:pt x="1" y="18"/>
                    <a:pt x="3" y="18"/>
                    <a:pt x="4" y="17"/>
                  </a:cubicBezTo>
                  <a:cubicBezTo>
                    <a:pt x="4" y="17"/>
                    <a:pt x="4" y="17"/>
                    <a:pt x="4" y="16"/>
                  </a:cubicBezTo>
                  <a:cubicBezTo>
                    <a:pt x="6" y="12"/>
                    <a:pt x="9" y="8"/>
                    <a:pt x="12" y="4"/>
                  </a:cubicBezTo>
                  <a:cubicBezTo>
                    <a:pt x="12" y="3"/>
                    <a:pt x="12" y="2"/>
                    <a:pt x="11" y="1"/>
                  </a:cubicBezTo>
                  <a:cubicBezTo>
                    <a:pt x="11" y="0"/>
                    <a:pt x="10" y="0"/>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4" name="Freeform 64"/>
            <p:cNvSpPr>
              <a:spLocks noEditPoints="1"/>
            </p:cNvSpPr>
            <p:nvPr/>
          </p:nvSpPr>
          <p:spPr bwMode="auto">
            <a:xfrm>
              <a:off x="3385" y="2311"/>
              <a:ext cx="302" cy="304"/>
            </a:xfrm>
            <a:custGeom>
              <a:avLst/>
              <a:gdLst>
                <a:gd name="T0" fmla="*/ 64 w 128"/>
                <a:gd name="T1" fmla="*/ 0 h 128"/>
                <a:gd name="T2" fmla="*/ 0 w 128"/>
                <a:gd name="T3" fmla="*/ 64 h 128"/>
                <a:gd name="T4" fmla="*/ 64 w 128"/>
                <a:gd name="T5" fmla="*/ 128 h 128"/>
                <a:gd name="T6" fmla="*/ 128 w 128"/>
                <a:gd name="T7" fmla="*/ 64 h 128"/>
                <a:gd name="T8" fmla="*/ 106 w 128"/>
                <a:gd name="T9" fmla="*/ 106 h 128"/>
                <a:gd name="T10" fmla="*/ 64 w 128"/>
                <a:gd name="T11" fmla="*/ 123 h 128"/>
                <a:gd name="T12" fmla="*/ 57 w 128"/>
                <a:gd name="T13" fmla="*/ 123 h 128"/>
                <a:gd name="T14" fmla="*/ 57 w 128"/>
                <a:gd name="T15" fmla="*/ 116 h 128"/>
                <a:gd name="T16" fmla="*/ 57 w 128"/>
                <a:gd name="T17" fmla="*/ 106 h 128"/>
                <a:gd name="T18" fmla="*/ 53 w 128"/>
                <a:gd name="T19" fmla="*/ 107 h 128"/>
                <a:gd name="T20" fmla="*/ 53 w 128"/>
                <a:gd name="T21" fmla="*/ 120 h 128"/>
                <a:gd name="T22" fmla="*/ 51 w 128"/>
                <a:gd name="T23" fmla="*/ 122 h 128"/>
                <a:gd name="T24" fmla="*/ 22 w 128"/>
                <a:gd name="T25" fmla="*/ 106 h 128"/>
                <a:gd name="T26" fmla="*/ 6 w 128"/>
                <a:gd name="T27" fmla="*/ 77 h 128"/>
                <a:gd name="T28" fmla="*/ 7 w 128"/>
                <a:gd name="T29" fmla="*/ 75 h 128"/>
                <a:gd name="T30" fmla="*/ 21 w 128"/>
                <a:gd name="T31" fmla="*/ 75 h 128"/>
                <a:gd name="T32" fmla="*/ 22 w 128"/>
                <a:gd name="T33" fmla="*/ 74 h 128"/>
                <a:gd name="T34" fmla="*/ 20 w 128"/>
                <a:gd name="T35" fmla="*/ 70 h 128"/>
                <a:gd name="T36" fmla="*/ 5 w 128"/>
                <a:gd name="T37" fmla="*/ 71 h 128"/>
                <a:gd name="T38" fmla="*/ 5 w 128"/>
                <a:gd name="T39" fmla="*/ 64 h 128"/>
                <a:gd name="T40" fmla="*/ 22 w 128"/>
                <a:gd name="T41" fmla="*/ 22 h 128"/>
                <a:gd name="T42" fmla="*/ 69 w 128"/>
                <a:gd name="T43" fmla="*/ 5 h 128"/>
                <a:gd name="T44" fmla="*/ 71 w 128"/>
                <a:gd name="T45" fmla="*/ 6 h 128"/>
                <a:gd name="T46" fmla="*/ 70 w 128"/>
                <a:gd name="T47" fmla="*/ 20 h 128"/>
                <a:gd name="T48" fmla="*/ 74 w 128"/>
                <a:gd name="T49" fmla="*/ 22 h 128"/>
                <a:gd name="T50" fmla="*/ 75 w 128"/>
                <a:gd name="T51" fmla="*/ 8 h 128"/>
                <a:gd name="T52" fmla="*/ 77 w 128"/>
                <a:gd name="T53" fmla="*/ 6 h 128"/>
                <a:gd name="T54" fmla="*/ 106 w 128"/>
                <a:gd name="T55" fmla="*/ 22 h 128"/>
                <a:gd name="T56" fmla="*/ 122 w 128"/>
                <a:gd name="T57" fmla="*/ 51 h 128"/>
                <a:gd name="T58" fmla="*/ 120 w 128"/>
                <a:gd name="T59" fmla="*/ 53 h 128"/>
                <a:gd name="T60" fmla="*/ 106 w 128"/>
                <a:gd name="T61" fmla="*/ 54 h 128"/>
                <a:gd name="T62" fmla="*/ 106 w 128"/>
                <a:gd name="T63" fmla="*/ 57 h 128"/>
                <a:gd name="T64" fmla="*/ 108 w 128"/>
                <a:gd name="T65" fmla="*/ 58 h 128"/>
                <a:gd name="T66" fmla="*/ 123 w 128"/>
                <a:gd name="T67" fmla="*/ 57 h 128"/>
                <a:gd name="T68" fmla="*/ 123 w 128"/>
                <a:gd name="T69" fmla="*/ 64 h 128"/>
                <a:gd name="T70" fmla="*/ 106 w 128"/>
                <a:gd name="T7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8" h="128">
                  <a:moveTo>
                    <a:pt x="109" y="19"/>
                  </a:moveTo>
                  <a:cubicBezTo>
                    <a:pt x="97" y="7"/>
                    <a:pt x="81" y="0"/>
                    <a:pt x="64" y="0"/>
                  </a:cubicBezTo>
                  <a:cubicBezTo>
                    <a:pt x="47" y="0"/>
                    <a:pt x="31" y="7"/>
                    <a:pt x="19" y="19"/>
                  </a:cubicBezTo>
                  <a:cubicBezTo>
                    <a:pt x="7" y="31"/>
                    <a:pt x="0" y="47"/>
                    <a:pt x="0" y="64"/>
                  </a:cubicBezTo>
                  <a:cubicBezTo>
                    <a:pt x="0" y="81"/>
                    <a:pt x="7" y="97"/>
                    <a:pt x="19" y="109"/>
                  </a:cubicBezTo>
                  <a:cubicBezTo>
                    <a:pt x="31" y="121"/>
                    <a:pt x="47" y="128"/>
                    <a:pt x="64" y="128"/>
                  </a:cubicBezTo>
                  <a:cubicBezTo>
                    <a:pt x="81" y="128"/>
                    <a:pt x="97" y="121"/>
                    <a:pt x="109" y="109"/>
                  </a:cubicBezTo>
                  <a:cubicBezTo>
                    <a:pt x="121" y="97"/>
                    <a:pt x="128" y="81"/>
                    <a:pt x="128" y="64"/>
                  </a:cubicBezTo>
                  <a:cubicBezTo>
                    <a:pt x="128" y="47"/>
                    <a:pt x="121" y="31"/>
                    <a:pt x="109" y="19"/>
                  </a:cubicBezTo>
                  <a:close/>
                  <a:moveTo>
                    <a:pt x="106" y="106"/>
                  </a:moveTo>
                  <a:cubicBezTo>
                    <a:pt x="100" y="112"/>
                    <a:pt x="94" y="116"/>
                    <a:pt x="86" y="119"/>
                  </a:cubicBezTo>
                  <a:cubicBezTo>
                    <a:pt x="79" y="122"/>
                    <a:pt x="72" y="123"/>
                    <a:pt x="64" y="123"/>
                  </a:cubicBezTo>
                  <a:cubicBezTo>
                    <a:pt x="62" y="123"/>
                    <a:pt x="60" y="123"/>
                    <a:pt x="59" y="123"/>
                  </a:cubicBezTo>
                  <a:cubicBezTo>
                    <a:pt x="57" y="123"/>
                    <a:pt x="57" y="123"/>
                    <a:pt x="57" y="123"/>
                  </a:cubicBezTo>
                  <a:cubicBezTo>
                    <a:pt x="57" y="122"/>
                    <a:pt x="57" y="122"/>
                    <a:pt x="57" y="122"/>
                  </a:cubicBezTo>
                  <a:cubicBezTo>
                    <a:pt x="57" y="120"/>
                    <a:pt x="57" y="118"/>
                    <a:pt x="57" y="116"/>
                  </a:cubicBezTo>
                  <a:cubicBezTo>
                    <a:pt x="57" y="114"/>
                    <a:pt x="57" y="111"/>
                    <a:pt x="58" y="108"/>
                  </a:cubicBezTo>
                  <a:cubicBezTo>
                    <a:pt x="58" y="107"/>
                    <a:pt x="57" y="107"/>
                    <a:pt x="57" y="106"/>
                  </a:cubicBezTo>
                  <a:cubicBezTo>
                    <a:pt x="56" y="105"/>
                    <a:pt x="55" y="105"/>
                    <a:pt x="54" y="106"/>
                  </a:cubicBezTo>
                  <a:cubicBezTo>
                    <a:pt x="53" y="106"/>
                    <a:pt x="53" y="107"/>
                    <a:pt x="53" y="107"/>
                  </a:cubicBezTo>
                  <a:cubicBezTo>
                    <a:pt x="53" y="108"/>
                    <a:pt x="53" y="108"/>
                    <a:pt x="53" y="108"/>
                  </a:cubicBezTo>
                  <a:cubicBezTo>
                    <a:pt x="52" y="112"/>
                    <a:pt x="52" y="116"/>
                    <a:pt x="53" y="120"/>
                  </a:cubicBezTo>
                  <a:cubicBezTo>
                    <a:pt x="53" y="122"/>
                    <a:pt x="53" y="122"/>
                    <a:pt x="53" y="122"/>
                  </a:cubicBezTo>
                  <a:cubicBezTo>
                    <a:pt x="51" y="122"/>
                    <a:pt x="51" y="122"/>
                    <a:pt x="51" y="122"/>
                  </a:cubicBezTo>
                  <a:cubicBezTo>
                    <a:pt x="48" y="121"/>
                    <a:pt x="45" y="120"/>
                    <a:pt x="42" y="119"/>
                  </a:cubicBezTo>
                  <a:cubicBezTo>
                    <a:pt x="34" y="116"/>
                    <a:pt x="28" y="112"/>
                    <a:pt x="22" y="106"/>
                  </a:cubicBezTo>
                  <a:cubicBezTo>
                    <a:pt x="16" y="100"/>
                    <a:pt x="12" y="94"/>
                    <a:pt x="9" y="86"/>
                  </a:cubicBezTo>
                  <a:cubicBezTo>
                    <a:pt x="8" y="83"/>
                    <a:pt x="7" y="80"/>
                    <a:pt x="6" y="77"/>
                  </a:cubicBezTo>
                  <a:cubicBezTo>
                    <a:pt x="6" y="75"/>
                    <a:pt x="6" y="75"/>
                    <a:pt x="6" y="75"/>
                  </a:cubicBezTo>
                  <a:cubicBezTo>
                    <a:pt x="7" y="75"/>
                    <a:pt x="7" y="75"/>
                    <a:pt x="7" y="75"/>
                  </a:cubicBezTo>
                  <a:cubicBezTo>
                    <a:pt x="12" y="76"/>
                    <a:pt x="16" y="76"/>
                    <a:pt x="20" y="75"/>
                  </a:cubicBezTo>
                  <a:cubicBezTo>
                    <a:pt x="21" y="75"/>
                    <a:pt x="21" y="75"/>
                    <a:pt x="21" y="75"/>
                  </a:cubicBezTo>
                  <a:cubicBezTo>
                    <a:pt x="21" y="75"/>
                    <a:pt x="21" y="75"/>
                    <a:pt x="21" y="75"/>
                  </a:cubicBezTo>
                  <a:cubicBezTo>
                    <a:pt x="21" y="75"/>
                    <a:pt x="22" y="75"/>
                    <a:pt x="22" y="74"/>
                  </a:cubicBezTo>
                  <a:cubicBezTo>
                    <a:pt x="23" y="73"/>
                    <a:pt x="23" y="72"/>
                    <a:pt x="22" y="71"/>
                  </a:cubicBezTo>
                  <a:cubicBezTo>
                    <a:pt x="21" y="71"/>
                    <a:pt x="21" y="70"/>
                    <a:pt x="20" y="70"/>
                  </a:cubicBezTo>
                  <a:cubicBezTo>
                    <a:pt x="15" y="71"/>
                    <a:pt x="11" y="71"/>
                    <a:pt x="6" y="71"/>
                  </a:cubicBezTo>
                  <a:cubicBezTo>
                    <a:pt x="5" y="71"/>
                    <a:pt x="5" y="71"/>
                    <a:pt x="5" y="71"/>
                  </a:cubicBezTo>
                  <a:cubicBezTo>
                    <a:pt x="5" y="69"/>
                    <a:pt x="5" y="69"/>
                    <a:pt x="5" y="69"/>
                  </a:cubicBezTo>
                  <a:cubicBezTo>
                    <a:pt x="5" y="68"/>
                    <a:pt x="5" y="66"/>
                    <a:pt x="5" y="64"/>
                  </a:cubicBezTo>
                  <a:cubicBezTo>
                    <a:pt x="5" y="56"/>
                    <a:pt x="6" y="49"/>
                    <a:pt x="9" y="42"/>
                  </a:cubicBezTo>
                  <a:cubicBezTo>
                    <a:pt x="12" y="34"/>
                    <a:pt x="16" y="28"/>
                    <a:pt x="22" y="22"/>
                  </a:cubicBezTo>
                  <a:cubicBezTo>
                    <a:pt x="28" y="16"/>
                    <a:pt x="34" y="12"/>
                    <a:pt x="42" y="9"/>
                  </a:cubicBezTo>
                  <a:cubicBezTo>
                    <a:pt x="50" y="5"/>
                    <a:pt x="60" y="4"/>
                    <a:pt x="69" y="5"/>
                  </a:cubicBezTo>
                  <a:cubicBezTo>
                    <a:pt x="71" y="5"/>
                    <a:pt x="71" y="5"/>
                    <a:pt x="71" y="5"/>
                  </a:cubicBezTo>
                  <a:cubicBezTo>
                    <a:pt x="71" y="6"/>
                    <a:pt x="71" y="6"/>
                    <a:pt x="71" y="6"/>
                  </a:cubicBezTo>
                  <a:cubicBezTo>
                    <a:pt x="71" y="8"/>
                    <a:pt x="71" y="10"/>
                    <a:pt x="71" y="12"/>
                  </a:cubicBezTo>
                  <a:cubicBezTo>
                    <a:pt x="71" y="14"/>
                    <a:pt x="71" y="17"/>
                    <a:pt x="70" y="20"/>
                  </a:cubicBezTo>
                  <a:cubicBezTo>
                    <a:pt x="70" y="21"/>
                    <a:pt x="71" y="21"/>
                    <a:pt x="71" y="22"/>
                  </a:cubicBezTo>
                  <a:cubicBezTo>
                    <a:pt x="72" y="23"/>
                    <a:pt x="73" y="23"/>
                    <a:pt x="74" y="22"/>
                  </a:cubicBezTo>
                  <a:cubicBezTo>
                    <a:pt x="75" y="21"/>
                    <a:pt x="75" y="21"/>
                    <a:pt x="75" y="20"/>
                  </a:cubicBezTo>
                  <a:cubicBezTo>
                    <a:pt x="76" y="16"/>
                    <a:pt x="76" y="12"/>
                    <a:pt x="75" y="8"/>
                  </a:cubicBezTo>
                  <a:cubicBezTo>
                    <a:pt x="75" y="6"/>
                    <a:pt x="75" y="6"/>
                    <a:pt x="75" y="6"/>
                  </a:cubicBezTo>
                  <a:cubicBezTo>
                    <a:pt x="77" y="6"/>
                    <a:pt x="77" y="6"/>
                    <a:pt x="77" y="6"/>
                  </a:cubicBezTo>
                  <a:cubicBezTo>
                    <a:pt x="80" y="7"/>
                    <a:pt x="83" y="8"/>
                    <a:pt x="86" y="9"/>
                  </a:cubicBezTo>
                  <a:cubicBezTo>
                    <a:pt x="94" y="12"/>
                    <a:pt x="100" y="16"/>
                    <a:pt x="106" y="22"/>
                  </a:cubicBezTo>
                  <a:cubicBezTo>
                    <a:pt x="112" y="28"/>
                    <a:pt x="116" y="34"/>
                    <a:pt x="119" y="42"/>
                  </a:cubicBezTo>
                  <a:cubicBezTo>
                    <a:pt x="120" y="45"/>
                    <a:pt x="121" y="48"/>
                    <a:pt x="122" y="51"/>
                  </a:cubicBezTo>
                  <a:cubicBezTo>
                    <a:pt x="122" y="53"/>
                    <a:pt x="122" y="53"/>
                    <a:pt x="122" y="53"/>
                  </a:cubicBezTo>
                  <a:cubicBezTo>
                    <a:pt x="120" y="53"/>
                    <a:pt x="120" y="53"/>
                    <a:pt x="120" y="53"/>
                  </a:cubicBezTo>
                  <a:cubicBezTo>
                    <a:pt x="116" y="52"/>
                    <a:pt x="112" y="52"/>
                    <a:pt x="108" y="53"/>
                  </a:cubicBezTo>
                  <a:cubicBezTo>
                    <a:pt x="107" y="53"/>
                    <a:pt x="107" y="53"/>
                    <a:pt x="106" y="54"/>
                  </a:cubicBezTo>
                  <a:cubicBezTo>
                    <a:pt x="106" y="54"/>
                    <a:pt x="105" y="55"/>
                    <a:pt x="105" y="55"/>
                  </a:cubicBezTo>
                  <a:cubicBezTo>
                    <a:pt x="105" y="56"/>
                    <a:pt x="106" y="56"/>
                    <a:pt x="106" y="57"/>
                  </a:cubicBezTo>
                  <a:cubicBezTo>
                    <a:pt x="107" y="57"/>
                    <a:pt x="107" y="58"/>
                    <a:pt x="108" y="58"/>
                  </a:cubicBezTo>
                  <a:cubicBezTo>
                    <a:pt x="108" y="58"/>
                    <a:pt x="108" y="58"/>
                    <a:pt x="108" y="58"/>
                  </a:cubicBezTo>
                  <a:cubicBezTo>
                    <a:pt x="113" y="57"/>
                    <a:pt x="117" y="57"/>
                    <a:pt x="122" y="57"/>
                  </a:cubicBezTo>
                  <a:cubicBezTo>
                    <a:pt x="123" y="57"/>
                    <a:pt x="123" y="57"/>
                    <a:pt x="123" y="57"/>
                  </a:cubicBezTo>
                  <a:cubicBezTo>
                    <a:pt x="123" y="59"/>
                    <a:pt x="123" y="59"/>
                    <a:pt x="123" y="59"/>
                  </a:cubicBezTo>
                  <a:cubicBezTo>
                    <a:pt x="123" y="60"/>
                    <a:pt x="123" y="62"/>
                    <a:pt x="123" y="64"/>
                  </a:cubicBezTo>
                  <a:cubicBezTo>
                    <a:pt x="123" y="72"/>
                    <a:pt x="122" y="79"/>
                    <a:pt x="119" y="86"/>
                  </a:cubicBezTo>
                  <a:cubicBezTo>
                    <a:pt x="116" y="94"/>
                    <a:pt x="112" y="100"/>
                    <a:pt x="106" y="10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5" name="Freeform 65"/>
            <p:cNvSpPr>
              <a:spLocks noEditPoints="1"/>
            </p:cNvSpPr>
            <p:nvPr/>
          </p:nvSpPr>
          <p:spPr bwMode="auto">
            <a:xfrm>
              <a:off x="2765" y="2311"/>
              <a:ext cx="331" cy="304"/>
            </a:xfrm>
            <a:custGeom>
              <a:avLst/>
              <a:gdLst>
                <a:gd name="T0" fmla="*/ 130 w 140"/>
                <a:gd name="T1" fmla="*/ 6 h 128"/>
                <a:gd name="T2" fmla="*/ 129 w 140"/>
                <a:gd name="T3" fmla="*/ 5 h 128"/>
                <a:gd name="T4" fmla="*/ 128 w 140"/>
                <a:gd name="T5" fmla="*/ 4 h 128"/>
                <a:gd name="T6" fmla="*/ 101 w 140"/>
                <a:gd name="T7" fmla="*/ 0 h 128"/>
                <a:gd name="T8" fmla="*/ 34 w 140"/>
                <a:gd name="T9" fmla="*/ 28 h 128"/>
                <a:gd name="T10" fmla="*/ 10 w 140"/>
                <a:gd name="T11" fmla="*/ 122 h 128"/>
                <a:gd name="T12" fmla="*/ 11 w 140"/>
                <a:gd name="T13" fmla="*/ 123 h 128"/>
                <a:gd name="T14" fmla="*/ 12 w 140"/>
                <a:gd name="T15" fmla="*/ 124 h 128"/>
                <a:gd name="T16" fmla="*/ 39 w 140"/>
                <a:gd name="T17" fmla="*/ 128 h 128"/>
                <a:gd name="T18" fmla="*/ 106 w 140"/>
                <a:gd name="T19" fmla="*/ 100 h 128"/>
                <a:gd name="T20" fmla="*/ 130 w 140"/>
                <a:gd name="T21" fmla="*/ 6 h 128"/>
                <a:gd name="T22" fmla="*/ 52 w 140"/>
                <a:gd name="T23" fmla="*/ 123 h 128"/>
                <a:gd name="T24" fmla="*/ 39 w 140"/>
                <a:gd name="T25" fmla="*/ 123 h 128"/>
                <a:gd name="T26" fmla="*/ 15 w 140"/>
                <a:gd name="T27" fmla="*/ 120 h 128"/>
                <a:gd name="T28" fmla="*/ 14 w 140"/>
                <a:gd name="T29" fmla="*/ 120 h 128"/>
                <a:gd name="T30" fmla="*/ 14 w 140"/>
                <a:gd name="T31" fmla="*/ 119 h 128"/>
                <a:gd name="T32" fmla="*/ 11 w 140"/>
                <a:gd name="T33" fmla="*/ 82 h 128"/>
                <a:gd name="T34" fmla="*/ 12 w 140"/>
                <a:gd name="T35" fmla="*/ 79 h 128"/>
                <a:gd name="T36" fmla="*/ 55 w 140"/>
                <a:gd name="T37" fmla="*/ 122 h 128"/>
                <a:gd name="T38" fmla="*/ 52 w 140"/>
                <a:gd name="T39" fmla="*/ 123 h 128"/>
                <a:gd name="T40" fmla="*/ 127 w 140"/>
                <a:gd name="T41" fmla="*/ 53 h 128"/>
                <a:gd name="T42" fmla="*/ 118 w 140"/>
                <a:gd name="T43" fmla="*/ 77 h 128"/>
                <a:gd name="T44" fmla="*/ 103 w 140"/>
                <a:gd name="T45" fmla="*/ 97 h 128"/>
                <a:gd name="T46" fmla="*/ 83 w 140"/>
                <a:gd name="T47" fmla="*/ 112 h 128"/>
                <a:gd name="T48" fmla="*/ 61 w 140"/>
                <a:gd name="T49" fmla="*/ 121 h 128"/>
                <a:gd name="T50" fmla="*/ 60 w 140"/>
                <a:gd name="T51" fmla="*/ 121 h 128"/>
                <a:gd name="T52" fmla="*/ 13 w 140"/>
                <a:gd name="T53" fmla="*/ 74 h 128"/>
                <a:gd name="T54" fmla="*/ 13 w 140"/>
                <a:gd name="T55" fmla="*/ 73 h 128"/>
                <a:gd name="T56" fmla="*/ 22 w 140"/>
                <a:gd name="T57" fmla="*/ 51 h 128"/>
                <a:gd name="T58" fmla="*/ 37 w 140"/>
                <a:gd name="T59" fmla="*/ 31 h 128"/>
                <a:gd name="T60" fmla="*/ 57 w 140"/>
                <a:gd name="T61" fmla="*/ 16 h 128"/>
                <a:gd name="T62" fmla="*/ 81 w 140"/>
                <a:gd name="T63" fmla="*/ 7 h 128"/>
                <a:gd name="T64" fmla="*/ 82 w 140"/>
                <a:gd name="T65" fmla="*/ 7 h 128"/>
                <a:gd name="T66" fmla="*/ 83 w 140"/>
                <a:gd name="T67" fmla="*/ 6 h 128"/>
                <a:gd name="T68" fmla="*/ 128 w 140"/>
                <a:gd name="T69" fmla="*/ 51 h 128"/>
                <a:gd name="T70" fmla="*/ 127 w 140"/>
                <a:gd name="T71" fmla="*/ 53 h 128"/>
                <a:gd name="T72" fmla="*/ 129 w 140"/>
                <a:gd name="T73" fmla="*/ 43 h 128"/>
                <a:gd name="T74" fmla="*/ 129 w 140"/>
                <a:gd name="T75" fmla="*/ 46 h 128"/>
                <a:gd name="T76" fmla="*/ 88 w 140"/>
                <a:gd name="T77" fmla="*/ 5 h 128"/>
                <a:gd name="T78" fmla="*/ 91 w 140"/>
                <a:gd name="T79" fmla="*/ 5 h 128"/>
                <a:gd name="T80" fmla="*/ 125 w 140"/>
                <a:gd name="T81" fmla="*/ 8 h 128"/>
                <a:gd name="T82" fmla="*/ 126 w 140"/>
                <a:gd name="T83" fmla="*/ 8 h 128"/>
                <a:gd name="T84" fmla="*/ 126 w 140"/>
                <a:gd name="T85" fmla="*/ 9 h 128"/>
                <a:gd name="T86" fmla="*/ 129 w 140"/>
                <a:gd name="T87"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0" h="128">
                  <a:moveTo>
                    <a:pt x="130" y="6"/>
                  </a:moveTo>
                  <a:cubicBezTo>
                    <a:pt x="130" y="5"/>
                    <a:pt x="130" y="5"/>
                    <a:pt x="129" y="5"/>
                  </a:cubicBezTo>
                  <a:cubicBezTo>
                    <a:pt x="129" y="4"/>
                    <a:pt x="129" y="4"/>
                    <a:pt x="128" y="4"/>
                  </a:cubicBezTo>
                  <a:cubicBezTo>
                    <a:pt x="119" y="1"/>
                    <a:pt x="110" y="0"/>
                    <a:pt x="101" y="0"/>
                  </a:cubicBezTo>
                  <a:cubicBezTo>
                    <a:pt x="76" y="0"/>
                    <a:pt x="52" y="10"/>
                    <a:pt x="34" y="28"/>
                  </a:cubicBezTo>
                  <a:cubicBezTo>
                    <a:pt x="9" y="53"/>
                    <a:pt x="0" y="89"/>
                    <a:pt x="10" y="122"/>
                  </a:cubicBezTo>
                  <a:cubicBezTo>
                    <a:pt x="10" y="123"/>
                    <a:pt x="10" y="123"/>
                    <a:pt x="11" y="123"/>
                  </a:cubicBezTo>
                  <a:cubicBezTo>
                    <a:pt x="11" y="124"/>
                    <a:pt x="11" y="124"/>
                    <a:pt x="12" y="124"/>
                  </a:cubicBezTo>
                  <a:cubicBezTo>
                    <a:pt x="21" y="127"/>
                    <a:pt x="30" y="128"/>
                    <a:pt x="39" y="128"/>
                  </a:cubicBezTo>
                  <a:cubicBezTo>
                    <a:pt x="64" y="128"/>
                    <a:pt x="88" y="118"/>
                    <a:pt x="106" y="100"/>
                  </a:cubicBezTo>
                  <a:cubicBezTo>
                    <a:pt x="131" y="75"/>
                    <a:pt x="140" y="39"/>
                    <a:pt x="130" y="6"/>
                  </a:cubicBezTo>
                  <a:close/>
                  <a:moveTo>
                    <a:pt x="52" y="123"/>
                  </a:moveTo>
                  <a:cubicBezTo>
                    <a:pt x="48" y="123"/>
                    <a:pt x="43" y="123"/>
                    <a:pt x="39" y="123"/>
                  </a:cubicBezTo>
                  <a:cubicBezTo>
                    <a:pt x="31" y="123"/>
                    <a:pt x="23" y="122"/>
                    <a:pt x="15" y="120"/>
                  </a:cubicBezTo>
                  <a:cubicBezTo>
                    <a:pt x="14" y="120"/>
                    <a:pt x="14" y="120"/>
                    <a:pt x="14" y="120"/>
                  </a:cubicBezTo>
                  <a:cubicBezTo>
                    <a:pt x="14" y="119"/>
                    <a:pt x="14" y="119"/>
                    <a:pt x="14" y="119"/>
                  </a:cubicBezTo>
                  <a:cubicBezTo>
                    <a:pt x="11" y="107"/>
                    <a:pt x="10" y="95"/>
                    <a:pt x="11" y="82"/>
                  </a:cubicBezTo>
                  <a:cubicBezTo>
                    <a:pt x="12" y="79"/>
                    <a:pt x="12" y="79"/>
                    <a:pt x="12" y="79"/>
                  </a:cubicBezTo>
                  <a:cubicBezTo>
                    <a:pt x="55" y="122"/>
                    <a:pt x="55" y="122"/>
                    <a:pt x="55" y="122"/>
                  </a:cubicBezTo>
                  <a:lnTo>
                    <a:pt x="52" y="123"/>
                  </a:lnTo>
                  <a:close/>
                  <a:moveTo>
                    <a:pt x="127" y="53"/>
                  </a:moveTo>
                  <a:cubicBezTo>
                    <a:pt x="125" y="62"/>
                    <a:pt x="122" y="69"/>
                    <a:pt x="118" y="77"/>
                  </a:cubicBezTo>
                  <a:cubicBezTo>
                    <a:pt x="114" y="84"/>
                    <a:pt x="109" y="91"/>
                    <a:pt x="103" y="97"/>
                  </a:cubicBezTo>
                  <a:cubicBezTo>
                    <a:pt x="97" y="103"/>
                    <a:pt x="90" y="108"/>
                    <a:pt x="83" y="112"/>
                  </a:cubicBezTo>
                  <a:cubicBezTo>
                    <a:pt x="76" y="116"/>
                    <a:pt x="68" y="119"/>
                    <a:pt x="61" y="121"/>
                  </a:cubicBezTo>
                  <a:cubicBezTo>
                    <a:pt x="60" y="121"/>
                    <a:pt x="60" y="121"/>
                    <a:pt x="60" y="121"/>
                  </a:cubicBezTo>
                  <a:cubicBezTo>
                    <a:pt x="13" y="74"/>
                    <a:pt x="13" y="74"/>
                    <a:pt x="13" y="74"/>
                  </a:cubicBezTo>
                  <a:cubicBezTo>
                    <a:pt x="13" y="73"/>
                    <a:pt x="13" y="73"/>
                    <a:pt x="13" y="73"/>
                  </a:cubicBezTo>
                  <a:cubicBezTo>
                    <a:pt x="15" y="66"/>
                    <a:pt x="18" y="58"/>
                    <a:pt x="22" y="51"/>
                  </a:cubicBezTo>
                  <a:cubicBezTo>
                    <a:pt x="26" y="44"/>
                    <a:pt x="31" y="37"/>
                    <a:pt x="37" y="31"/>
                  </a:cubicBezTo>
                  <a:cubicBezTo>
                    <a:pt x="43" y="25"/>
                    <a:pt x="50" y="20"/>
                    <a:pt x="57" y="16"/>
                  </a:cubicBezTo>
                  <a:cubicBezTo>
                    <a:pt x="65" y="12"/>
                    <a:pt x="72" y="9"/>
                    <a:pt x="81" y="7"/>
                  </a:cubicBezTo>
                  <a:cubicBezTo>
                    <a:pt x="81" y="7"/>
                    <a:pt x="81" y="7"/>
                    <a:pt x="82" y="7"/>
                  </a:cubicBezTo>
                  <a:cubicBezTo>
                    <a:pt x="83" y="6"/>
                    <a:pt x="83" y="6"/>
                    <a:pt x="83" y="6"/>
                  </a:cubicBezTo>
                  <a:cubicBezTo>
                    <a:pt x="128" y="51"/>
                    <a:pt x="128" y="51"/>
                    <a:pt x="128" y="51"/>
                  </a:cubicBezTo>
                  <a:lnTo>
                    <a:pt x="127" y="53"/>
                  </a:lnTo>
                  <a:close/>
                  <a:moveTo>
                    <a:pt x="129" y="43"/>
                  </a:moveTo>
                  <a:cubicBezTo>
                    <a:pt x="129" y="46"/>
                    <a:pt x="129" y="46"/>
                    <a:pt x="129" y="46"/>
                  </a:cubicBezTo>
                  <a:cubicBezTo>
                    <a:pt x="88" y="5"/>
                    <a:pt x="88" y="5"/>
                    <a:pt x="88" y="5"/>
                  </a:cubicBezTo>
                  <a:cubicBezTo>
                    <a:pt x="91" y="5"/>
                    <a:pt x="91" y="5"/>
                    <a:pt x="91" y="5"/>
                  </a:cubicBezTo>
                  <a:cubicBezTo>
                    <a:pt x="103" y="4"/>
                    <a:pt x="114" y="5"/>
                    <a:pt x="125" y="8"/>
                  </a:cubicBezTo>
                  <a:cubicBezTo>
                    <a:pt x="126" y="8"/>
                    <a:pt x="126" y="8"/>
                    <a:pt x="126" y="8"/>
                  </a:cubicBezTo>
                  <a:cubicBezTo>
                    <a:pt x="126" y="9"/>
                    <a:pt x="126" y="9"/>
                    <a:pt x="126" y="9"/>
                  </a:cubicBezTo>
                  <a:cubicBezTo>
                    <a:pt x="129" y="20"/>
                    <a:pt x="130" y="31"/>
                    <a:pt x="129" y="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6" name="Freeform 66"/>
            <p:cNvSpPr/>
            <p:nvPr/>
          </p:nvSpPr>
          <p:spPr bwMode="auto">
            <a:xfrm>
              <a:off x="2876" y="2409"/>
              <a:ext cx="109" cy="108"/>
            </a:xfrm>
            <a:custGeom>
              <a:avLst/>
              <a:gdLst>
                <a:gd name="T0" fmla="*/ 29 w 46"/>
                <a:gd name="T1" fmla="*/ 3 h 46"/>
                <a:gd name="T2" fmla="*/ 29 w 46"/>
                <a:gd name="T3" fmla="*/ 5 h 46"/>
                <a:gd name="T4" fmla="*/ 29 w 46"/>
                <a:gd name="T5" fmla="*/ 6 h 46"/>
                <a:gd name="T6" fmla="*/ 33 w 46"/>
                <a:gd name="T7" fmla="*/ 10 h 46"/>
                <a:gd name="T8" fmla="*/ 23 w 46"/>
                <a:gd name="T9" fmla="*/ 20 h 46"/>
                <a:gd name="T10" fmla="*/ 19 w 46"/>
                <a:gd name="T11" fmla="*/ 16 h 46"/>
                <a:gd name="T12" fmla="*/ 16 w 46"/>
                <a:gd name="T13" fmla="*/ 16 h 46"/>
                <a:gd name="T14" fmla="*/ 15 w 46"/>
                <a:gd name="T15" fmla="*/ 18 h 46"/>
                <a:gd name="T16" fmla="*/ 16 w 46"/>
                <a:gd name="T17" fmla="*/ 19 h 46"/>
                <a:gd name="T18" fmla="*/ 20 w 46"/>
                <a:gd name="T19" fmla="*/ 23 h 46"/>
                <a:gd name="T20" fmla="*/ 10 w 46"/>
                <a:gd name="T21" fmla="*/ 33 h 46"/>
                <a:gd name="T22" fmla="*/ 6 w 46"/>
                <a:gd name="T23" fmla="*/ 29 h 46"/>
                <a:gd name="T24" fmla="*/ 5 w 46"/>
                <a:gd name="T25" fmla="*/ 29 h 46"/>
                <a:gd name="T26" fmla="*/ 3 w 46"/>
                <a:gd name="T27" fmla="*/ 29 h 46"/>
                <a:gd name="T28" fmla="*/ 3 w 46"/>
                <a:gd name="T29" fmla="*/ 32 h 46"/>
                <a:gd name="T30" fmla="*/ 7 w 46"/>
                <a:gd name="T31" fmla="*/ 36 h 46"/>
                <a:gd name="T32" fmla="*/ 0 w 46"/>
                <a:gd name="T33" fmla="*/ 42 h 46"/>
                <a:gd name="T34" fmla="*/ 0 w 46"/>
                <a:gd name="T35" fmla="*/ 46 h 46"/>
                <a:gd name="T36" fmla="*/ 4 w 46"/>
                <a:gd name="T37" fmla="*/ 46 h 46"/>
                <a:gd name="T38" fmla="*/ 10 w 46"/>
                <a:gd name="T39" fmla="*/ 39 h 46"/>
                <a:gd name="T40" fmla="*/ 14 w 46"/>
                <a:gd name="T41" fmla="*/ 43 h 46"/>
                <a:gd name="T42" fmla="*/ 17 w 46"/>
                <a:gd name="T43" fmla="*/ 43 h 46"/>
                <a:gd name="T44" fmla="*/ 17 w 46"/>
                <a:gd name="T45" fmla="*/ 41 h 46"/>
                <a:gd name="T46" fmla="*/ 17 w 46"/>
                <a:gd name="T47" fmla="*/ 40 h 46"/>
                <a:gd name="T48" fmla="*/ 13 w 46"/>
                <a:gd name="T49" fmla="*/ 36 h 46"/>
                <a:gd name="T50" fmla="*/ 23 w 46"/>
                <a:gd name="T51" fmla="*/ 26 h 46"/>
                <a:gd name="T52" fmla="*/ 27 w 46"/>
                <a:gd name="T53" fmla="*/ 30 h 46"/>
                <a:gd name="T54" fmla="*/ 30 w 46"/>
                <a:gd name="T55" fmla="*/ 30 h 46"/>
                <a:gd name="T56" fmla="*/ 31 w 46"/>
                <a:gd name="T57" fmla="*/ 28 h 46"/>
                <a:gd name="T58" fmla="*/ 30 w 46"/>
                <a:gd name="T59" fmla="*/ 27 h 46"/>
                <a:gd name="T60" fmla="*/ 26 w 46"/>
                <a:gd name="T61" fmla="*/ 23 h 46"/>
                <a:gd name="T62" fmla="*/ 36 w 46"/>
                <a:gd name="T63" fmla="*/ 13 h 46"/>
                <a:gd name="T64" fmla="*/ 40 w 46"/>
                <a:gd name="T65" fmla="*/ 17 h 46"/>
                <a:gd name="T66" fmla="*/ 43 w 46"/>
                <a:gd name="T67" fmla="*/ 17 h 46"/>
                <a:gd name="T68" fmla="*/ 44 w 46"/>
                <a:gd name="T69" fmla="*/ 15 h 46"/>
                <a:gd name="T70" fmla="*/ 43 w 46"/>
                <a:gd name="T71" fmla="*/ 14 h 46"/>
                <a:gd name="T72" fmla="*/ 39 w 46"/>
                <a:gd name="T73" fmla="*/ 10 h 46"/>
                <a:gd name="T74" fmla="*/ 46 w 46"/>
                <a:gd name="T75" fmla="*/ 4 h 46"/>
                <a:gd name="T76" fmla="*/ 46 w 46"/>
                <a:gd name="T77" fmla="*/ 0 h 46"/>
                <a:gd name="T78" fmla="*/ 42 w 46"/>
                <a:gd name="T79" fmla="*/ 0 h 46"/>
                <a:gd name="T80" fmla="*/ 36 w 46"/>
                <a:gd name="T81" fmla="*/ 7 h 46"/>
                <a:gd name="T82" fmla="*/ 32 w 46"/>
                <a:gd name="T83" fmla="*/ 3 h 46"/>
                <a:gd name="T84" fmla="*/ 29 w 46"/>
                <a:gd name="T85" fmla="*/ 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6" h="46">
                  <a:moveTo>
                    <a:pt x="29" y="3"/>
                  </a:moveTo>
                  <a:cubicBezTo>
                    <a:pt x="29" y="3"/>
                    <a:pt x="29" y="4"/>
                    <a:pt x="29" y="5"/>
                  </a:cubicBezTo>
                  <a:cubicBezTo>
                    <a:pt x="29" y="5"/>
                    <a:pt x="29" y="6"/>
                    <a:pt x="29" y="6"/>
                  </a:cubicBezTo>
                  <a:cubicBezTo>
                    <a:pt x="33" y="10"/>
                    <a:pt x="33" y="10"/>
                    <a:pt x="33" y="10"/>
                  </a:cubicBezTo>
                  <a:cubicBezTo>
                    <a:pt x="23" y="20"/>
                    <a:pt x="23" y="20"/>
                    <a:pt x="23" y="20"/>
                  </a:cubicBezTo>
                  <a:cubicBezTo>
                    <a:pt x="19" y="16"/>
                    <a:pt x="19" y="16"/>
                    <a:pt x="19" y="16"/>
                  </a:cubicBezTo>
                  <a:cubicBezTo>
                    <a:pt x="19" y="15"/>
                    <a:pt x="17" y="15"/>
                    <a:pt x="16" y="16"/>
                  </a:cubicBezTo>
                  <a:cubicBezTo>
                    <a:pt x="16" y="17"/>
                    <a:pt x="15" y="17"/>
                    <a:pt x="15" y="18"/>
                  </a:cubicBezTo>
                  <a:cubicBezTo>
                    <a:pt x="15" y="18"/>
                    <a:pt x="16" y="19"/>
                    <a:pt x="16" y="19"/>
                  </a:cubicBezTo>
                  <a:cubicBezTo>
                    <a:pt x="20" y="23"/>
                    <a:pt x="20" y="23"/>
                    <a:pt x="20" y="23"/>
                  </a:cubicBezTo>
                  <a:cubicBezTo>
                    <a:pt x="10" y="33"/>
                    <a:pt x="10" y="33"/>
                    <a:pt x="10" y="33"/>
                  </a:cubicBezTo>
                  <a:cubicBezTo>
                    <a:pt x="6" y="29"/>
                    <a:pt x="6" y="29"/>
                    <a:pt x="6" y="29"/>
                  </a:cubicBezTo>
                  <a:cubicBezTo>
                    <a:pt x="6" y="29"/>
                    <a:pt x="5" y="29"/>
                    <a:pt x="5" y="29"/>
                  </a:cubicBezTo>
                  <a:cubicBezTo>
                    <a:pt x="4" y="29"/>
                    <a:pt x="3" y="29"/>
                    <a:pt x="3" y="29"/>
                  </a:cubicBezTo>
                  <a:cubicBezTo>
                    <a:pt x="2" y="30"/>
                    <a:pt x="2" y="32"/>
                    <a:pt x="3" y="32"/>
                  </a:cubicBezTo>
                  <a:cubicBezTo>
                    <a:pt x="7" y="36"/>
                    <a:pt x="7" y="36"/>
                    <a:pt x="7" y="36"/>
                  </a:cubicBezTo>
                  <a:cubicBezTo>
                    <a:pt x="0" y="42"/>
                    <a:pt x="0" y="42"/>
                    <a:pt x="0" y="42"/>
                  </a:cubicBezTo>
                  <a:cubicBezTo>
                    <a:pt x="0" y="43"/>
                    <a:pt x="0" y="45"/>
                    <a:pt x="0" y="46"/>
                  </a:cubicBezTo>
                  <a:cubicBezTo>
                    <a:pt x="1" y="46"/>
                    <a:pt x="3" y="46"/>
                    <a:pt x="4" y="46"/>
                  </a:cubicBezTo>
                  <a:cubicBezTo>
                    <a:pt x="10" y="39"/>
                    <a:pt x="10" y="39"/>
                    <a:pt x="10" y="39"/>
                  </a:cubicBezTo>
                  <a:cubicBezTo>
                    <a:pt x="14" y="43"/>
                    <a:pt x="14" y="43"/>
                    <a:pt x="14" y="43"/>
                  </a:cubicBezTo>
                  <a:cubicBezTo>
                    <a:pt x="14" y="44"/>
                    <a:pt x="16" y="44"/>
                    <a:pt x="17" y="43"/>
                  </a:cubicBezTo>
                  <a:cubicBezTo>
                    <a:pt x="17" y="43"/>
                    <a:pt x="17" y="42"/>
                    <a:pt x="17" y="41"/>
                  </a:cubicBezTo>
                  <a:cubicBezTo>
                    <a:pt x="17" y="41"/>
                    <a:pt x="17" y="40"/>
                    <a:pt x="17" y="40"/>
                  </a:cubicBezTo>
                  <a:cubicBezTo>
                    <a:pt x="13" y="36"/>
                    <a:pt x="13" y="36"/>
                    <a:pt x="13" y="36"/>
                  </a:cubicBezTo>
                  <a:cubicBezTo>
                    <a:pt x="23" y="26"/>
                    <a:pt x="23" y="26"/>
                    <a:pt x="23" y="26"/>
                  </a:cubicBezTo>
                  <a:cubicBezTo>
                    <a:pt x="27" y="30"/>
                    <a:pt x="27" y="30"/>
                    <a:pt x="27" y="30"/>
                  </a:cubicBezTo>
                  <a:cubicBezTo>
                    <a:pt x="27" y="31"/>
                    <a:pt x="29" y="31"/>
                    <a:pt x="30" y="30"/>
                  </a:cubicBezTo>
                  <a:cubicBezTo>
                    <a:pt x="30" y="29"/>
                    <a:pt x="31" y="29"/>
                    <a:pt x="31" y="28"/>
                  </a:cubicBezTo>
                  <a:cubicBezTo>
                    <a:pt x="31" y="28"/>
                    <a:pt x="30" y="27"/>
                    <a:pt x="30" y="27"/>
                  </a:cubicBezTo>
                  <a:cubicBezTo>
                    <a:pt x="26" y="23"/>
                    <a:pt x="26" y="23"/>
                    <a:pt x="26" y="23"/>
                  </a:cubicBezTo>
                  <a:cubicBezTo>
                    <a:pt x="36" y="13"/>
                    <a:pt x="36" y="13"/>
                    <a:pt x="36" y="13"/>
                  </a:cubicBezTo>
                  <a:cubicBezTo>
                    <a:pt x="40" y="17"/>
                    <a:pt x="40" y="17"/>
                    <a:pt x="40" y="17"/>
                  </a:cubicBezTo>
                  <a:cubicBezTo>
                    <a:pt x="41" y="18"/>
                    <a:pt x="42" y="18"/>
                    <a:pt x="43" y="17"/>
                  </a:cubicBezTo>
                  <a:cubicBezTo>
                    <a:pt x="43" y="16"/>
                    <a:pt x="44" y="16"/>
                    <a:pt x="44" y="15"/>
                  </a:cubicBezTo>
                  <a:cubicBezTo>
                    <a:pt x="44" y="15"/>
                    <a:pt x="43" y="14"/>
                    <a:pt x="43" y="14"/>
                  </a:cubicBezTo>
                  <a:cubicBezTo>
                    <a:pt x="39" y="10"/>
                    <a:pt x="39" y="10"/>
                    <a:pt x="39" y="10"/>
                  </a:cubicBezTo>
                  <a:cubicBezTo>
                    <a:pt x="46" y="4"/>
                    <a:pt x="46" y="4"/>
                    <a:pt x="46" y="4"/>
                  </a:cubicBezTo>
                  <a:cubicBezTo>
                    <a:pt x="46" y="3"/>
                    <a:pt x="46" y="1"/>
                    <a:pt x="46" y="0"/>
                  </a:cubicBezTo>
                  <a:cubicBezTo>
                    <a:pt x="45" y="0"/>
                    <a:pt x="43" y="0"/>
                    <a:pt x="42" y="0"/>
                  </a:cubicBezTo>
                  <a:cubicBezTo>
                    <a:pt x="36" y="7"/>
                    <a:pt x="36" y="7"/>
                    <a:pt x="36" y="7"/>
                  </a:cubicBezTo>
                  <a:cubicBezTo>
                    <a:pt x="32" y="3"/>
                    <a:pt x="32" y="3"/>
                    <a:pt x="32" y="3"/>
                  </a:cubicBezTo>
                  <a:cubicBezTo>
                    <a:pt x="32" y="2"/>
                    <a:pt x="30" y="2"/>
                    <a:pt x="29"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7" name="Freeform 67"/>
            <p:cNvSpPr>
              <a:spLocks noEditPoints="1"/>
            </p:cNvSpPr>
            <p:nvPr/>
          </p:nvSpPr>
          <p:spPr bwMode="auto">
            <a:xfrm>
              <a:off x="2174" y="2311"/>
              <a:ext cx="303" cy="304"/>
            </a:xfrm>
            <a:custGeom>
              <a:avLst/>
              <a:gdLst>
                <a:gd name="T0" fmla="*/ 0 w 128"/>
                <a:gd name="T1" fmla="*/ 64 h 128"/>
                <a:gd name="T2" fmla="*/ 128 w 128"/>
                <a:gd name="T3" fmla="*/ 64 h 128"/>
                <a:gd name="T4" fmla="*/ 99 w 128"/>
                <a:gd name="T5" fmla="*/ 16 h 128"/>
                <a:gd name="T6" fmla="*/ 112 w 128"/>
                <a:gd name="T7" fmla="*/ 29 h 128"/>
                <a:gd name="T8" fmla="*/ 101 w 128"/>
                <a:gd name="T9" fmla="*/ 27 h 128"/>
                <a:gd name="T10" fmla="*/ 99 w 128"/>
                <a:gd name="T11" fmla="*/ 16 h 128"/>
                <a:gd name="T12" fmla="*/ 41 w 128"/>
                <a:gd name="T13" fmla="*/ 9 h 128"/>
                <a:gd name="T14" fmla="*/ 51 w 128"/>
                <a:gd name="T15" fmla="*/ 6 h 128"/>
                <a:gd name="T16" fmla="*/ 25 w 128"/>
                <a:gd name="T17" fmla="*/ 19 h 128"/>
                <a:gd name="T18" fmla="*/ 9 w 128"/>
                <a:gd name="T19" fmla="*/ 87 h 128"/>
                <a:gd name="T20" fmla="*/ 5 w 128"/>
                <a:gd name="T21" fmla="*/ 64 h 128"/>
                <a:gd name="T22" fmla="*/ 12 w 128"/>
                <a:gd name="T23" fmla="*/ 72 h 128"/>
                <a:gd name="T24" fmla="*/ 64 w 128"/>
                <a:gd name="T25" fmla="*/ 123 h 128"/>
                <a:gd name="T26" fmla="*/ 40 w 128"/>
                <a:gd name="T27" fmla="*/ 119 h 128"/>
                <a:gd name="T28" fmla="*/ 70 w 128"/>
                <a:gd name="T29" fmla="*/ 123 h 128"/>
                <a:gd name="T30" fmla="*/ 121 w 128"/>
                <a:gd name="T31" fmla="*/ 82 h 128"/>
                <a:gd name="T32" fmla="*/ 112 w 128"/>
                <a:gd name="T33" fmla="*/ 99 h 128"/>
                <a:gd name="T34" fmla="*/ 111 w 128"/>
                <a:gd name="T35" fmla="*/ 88 h 128"/>
                <a:gd name="T36" fmla="*/ 121 w 128"/>
                <a:gd name="T37" fmla="*/ 82 h 128"/>
                <a:gd name="T38" fmla="*/ 107 w 128"/>
                <a:gd name="T39" fmla="*/ 85 h 128"/>
                <a:gd name="T40" fmla="*/ 104 w 128"/>
                <a:gd name="T41" fmla="*/ 108 h 128"/>
                <a:gd name="T42" fmla="*/ 95 w 128"/>
                <a:gd name="T43" fmla="*/ 115 h 128"/>
                <a:gd name="T44" fmla="*/ 76 w 128"/>
                <a:gd name="T45" fmla="*/ 122 h 128"/>
                <a:gd name="T46" fmla="*/ 56 w 128"/>
                <a:gd name="T47" fmla="*/ 111 h 128"/>
                <a:gd name="T48" fmla="*/ 33 w 128"/>
                <a:gd name="T49" fmla="*/ 115 h 128"/>
                <a:gd name="T50" fmla="*/ 13 w 128"/>
                <a:gd name="T51" fmla="*/ 94 h 128"/>
                <a:gd name="T52" fmla="*/ 17 w 128"/>
                <a:gd name="T53" fmla="*/ 72 h 128"/>
                <a:gd name="T54" fmla="*/ 17 w 128"/>
                <a:gd name="T55" fmla="*/ 71 h 128"/>
                <a:gd name="T56" fmla="*/ 6 w 128"/>
                <a:gd name="T57" fmla="*/ 51 h 128"/>
                <a:gd name="T58" fmla="*/ 20 w 128"/>
                <a:gd name="T59" fmla="*/ 25 h 128"/>
                <a:gd name="T60" fmla="*/ 41 w 128"/>
                <a:gd name="T61" fmla="*/ 22 h 128"/>
                <a:gd name="T62" fmla="*/ 58 w 128"/>
                <a:gd name="T63" fmla="*/ 5 h 128"/>
                <a:gd name="T64" fmla="*/ 64 w 128"/>
                <a:gd name="T65" fmla="*/ 5 h 128"/>
                <a:gd name="T66" fmla="*/ 88 w 128"/>
                <a:gd name="T67" fmla="*/ 10 h 128"/>
                <a:gd name="T68" fmla="*/ 98 w 128"/>
                <a:gd name="T69" fmla="*/ 31 h 128"/>
                <a:gd name="T70" fmla="*/ 119 w 128"/>
                <a:gd name="T71" fmla="*/ 41 h 128"/>
                <a:gd name="T72" fmla="*/ 123 w 128"/>
                <a:gd name="T73" fmla="*/ 7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99" y="16"/>
                  </a:moveTo>
                  <a:cubicBezTo>
                    <a:pt x="102" y="18"/>
                    <a:pt x="104" y="20"/>
                    <a:pt x="106" y="22"/>
                  </a:cubicBezTo>
                  <a:cubicBezTo>
                    <a:pt x="108" y="24"/>
                    <a:pt x="110" y="26"/>
                    <a:pt x="112" y="29"/>
                  </a:cubicBezTo>
                  <a:cubicBezTo>
                    <a:pt x="115" y="33"/>
                    <a:pt x="115" y="33"/>
                    <a:pt x="115" y="33"/>
                  </a:cubicBezTo>
                  <a:cubicBezTo>
                    <a:pt x="101" y="27"/>
                    <a:pt x="101" y="27"/>
                    <a:pt x="101" y="27"/>
                  </a:cubicBezTo>
                  <a:cubicBezTo>
                    <a:pt x="95" y="13"/>
                    <a:pt x="95" y="13"/>
                    <a:pt x="95" y="13"/>
                  </a:cubicBezTo>
                  <a:lnTo>
                    <a:pt x="99" y="16"/>
                  </a:lnTo>
                  <a:close/>
                  <a:moveTo>
                    <a:pt x="29" y="16"/>
                  </a:moveTo>
                  <a:cubicBezTo>
                    <a:pt x="33" y="13"/>
                    <a:pt x="37" y="11"/>
                    <a:pt x="41" y="9"/>
                  </a:cubicBezTo>
                  <a:cubicBezTo>
                    <a:pt x="42" y="9"/>
                    <a:pt x="44" y="8"/>
                    <a:pt x="45" y="8"/>
                  </a:cubicBezTo>
                  <a:cubicBezTo>
                    <a:pt x="51" y="6"/>
                    <a:pt x="51" y="6"/>
                    <a:pt x="51" y="6"/>
                  </a:cubicBezTo>
                  <a:cubicBezTo>
                    <a:pt x="40" y="17"/>
                    <a:pt x="40" y="17"/>
                    <a:pt x="40" y="17"/>
                  </a:cubicBezTo>
                  <a:cubicBezTo>
                    <a:pt x="25" y="19"/>
                    <a:pt x="25" y="19"/>
                    <a:pt x="25" y="19"/>
                  </a:cubicBezTo>
                  <a:lnTo>
                    <a:pt x="29" y="16"/>
                  </a:lnTo>
                  <a:close/>
                  <a:moveTo>
                    <a:pt x="9" y="87"/>
                  </a:moveTo>
                  <a:cubicBezTo>
                    <a:pt x="7" y="82"/>
                    <a:pt x="7" y="82"/>
                    <a:pt x="7" y="82"/>
                  </a:cubicBezTo>
                  <a:cubicBezTo>
                    <a:pt x="6" y="76"/>
                    <a:pt x="5" y="70"/>
                    <a:pt x="5" y="64"/>
                  </a:cubicBezTo>
                  <a:cubicBezTo>
                    <a:pt x="5" y="59"/>
                    <a:pt x="5" y="59"/>
                    <a:pt x="5" y="59"/>
                  </a:cubicBezTo>
                  <a:cubicBezTo>
                    <a:pt x="12" y="72"/>
                    <a:pt x="12" y="72"/>
                    <a:pt x="12" y="72"/>
                  </a:cubicBezTo>
                  <a:lnTo>
                    <a:pt x="9" y="87"/>
                  </a:lnTo>
                  <a:close/>
                  <a:moveTo>
                    <a:pt x="64" y="123"/>
                  </a:moveTo>
                  <a:cubicBezTo>
                    <a:pt x="58" y="123"/>
                    <a:pt x="51" y="122"/>
                    <a:pt x="45" y="120"/>
                  </a:cubicBezTo>
                  <a:cubicBezTo>
                    <a:pt x="40" y="119"/>
                    <a:pt x="40" y="119"/>
                    <a:pt x="40" y="119"/>
                  </a:cubicBezTo>
                  <a:cubicBezTo>
                    <a:pt x="56" y="116"/>
                    <a:pt x="56" y="116"/>
                    <a:pt x="56" y="116"/>
                  </a:cubicBezTo>
                  <a:cubicBezTo>
                    <a:pt x="70" y="123"/>
                    <a:pt x="70" y="123"/>
                    <a:pt x="70" y="123"/>
                  </a:cubicBezTo>
                  <a:lnTo>
                    <a:pt x="64" y="123"/>
                  </a:lnTo>
                  <a:close/>
                  <a:moveTo>
                    <a:pt x="121" y="82"/>
                  </a:moveTo>
                  <a:cubicBezTo>
                    <a:pt x="120" y="84"/>
                    <a:pt x="119" y="86"/>
                    <a:pt x="119" y="87"/>
                  </a:cubicBezTo>
                  <a:cubicBezTo>
                    <a:pt x="117" y="91"/>
                    <a:pt x="115" y="95"/>
                    <a:pt x="112" y="99"/>
                  </a:cubicBezTo>
                  <a:cubicBezTo>
                    <a:pt x="109" y="103"/>
                    <a:pt x="109" y="103"/>
                    <a:pt x="109" y="103"/>
                  </a:cubicBezTo>
                  <a:cubicBezTo>
                    <a:pt x="111" y="88"/>
                    <a:pt x="111" y="88"/>
                    <a:pt x="111" y="88"/>
                  </a:cubicBezTo>
                  <a:cubicBezTo>
                    <a:pt x="122" y="77"/>
                    <a:pt x="122" y="77"/>
                    <a:pt x="122" y="77"/>
                  </a:cubicBezTo>
                  <a:lnTo>
                    <a:pt x="121" y="82"/>
                  </a:lnTo>
                  <a:close/>
                  <a:moveTo>
                    <a:pt x="123" y="70"/>
                  </a:moveTo>
                  <a:cubicBezTo>
                    <a:pt x="107" y="85"/>
                    <a:pt x="107" y="85"/>
                    <a:pt x="107" y="85"/>
                  </a:cubicBezTo>
                  <a:cubicBezTo>
                    <a:pt x="107" y="85"/>
                    <a:pt x="106" y="86"/>
                    <a:pt x="106" y="86"/>
                  </a:cubicBezTo>
                  <a:cubicBezTo>
                    <a:pt x="104" y="108"/>
                    <a:pt x="104" y="108"/>
                    <a:pt x="104" y="108"/>
                  </a:cubicBezTo>
                  <a:cubicBezTo>
                    <a:pt x="103" y="109"/>
                    <a:pt x="103" y="109"/>
                    <a:pt x="103" y="109"/>
                  </a:cubicBezTo>
                  <a:cubicBezTo>
                    <a:pt x="101" y="111"/>
                    <a:pt x="98" y="113"/>
                    <a:pt x="95" y="115"/>
                  </a:cubicBezTo>
                  <a:cubicBezTo>
                    <a:pt x="89" y="118"/>
                    <a:pt x="83" y="121"/>
                    <a:pt x="77" y="122"/>
                  </a:cubicBezTo>
                  <a:cubicBezTo>
                    <a:pt x="76" y="122"/>
                    <a:pt x="76" y="122"/>
                    <a:pt x="76" y="122"/>
                  </a:cubicBezTo>
                  <a:cubicBezTo>
                    <a:pt x="57" y="111"/>
                    <a:pt x="57" y="111"/>
                    <a:pt x="57" y="111"/>
                  </a:cubicBezTo>
                  <a:cubicBezTo>
                    <a:pt x="57" y="111"/>
                    <a:pt x="56" y="111"/>
                    <a:pt x="56" y="111"/>
                  </a:cubicBezTo>
                  <a:cubicBezTo>
                    <a:pt x="34" y="115"/>
                    <a:pt x="34" y="115"/>
                    <a:pt x="34" y="115"/>
                  </a:cubicBezTo>
                  <a:cubicBezTo>
                    <a:pt x="33" y="115"/>
                    <a:pt x="33" y="115"/>
                    <a:pt x="33" y="115"/>
                  </a:cubicBezTo>
                  <a:cubicBezTo>
                    <a:pt x="29" y="112"/>
                    <a:pt x="25" y="109"/>
                    <a:pt x="22" y="106"/>
                  </a:cubicBezTo>
                  <a:cubicBezTo>
                    <a:pt x="18" y="102"/>
                    <a:pt x="15" y="98"/>
                    <a:pt x="13" y="94"/>
                  </a:cubicBezTo>
                  <a:cubicBezTo>
                    <a:pt x="12" y="94"/>
                    <a:pt x="12" y="94"/>
                    <a:pt x="12" y="94"/>
                  </a:cubicBezTo>
                  <a:cubicBezTo>
                    <a:pt x="17" y="72"/>
                    <a:pt x="17" y="72"/>
                    <a:pt x="17" y="72"/>
                  </a:cubicBezTo>
                  <a:cubicBezTo>
                    <a:pt x="17" y="72"/>
                    <a:pt x="17" y="72"/>
                    <a:pt x="17" y="72"/>
                  </a:cubicBezTo>
                  <a:cubicBezTo>
                    <a:pt x="17" y="71"/>
                    <a:pt x="17" y="71"/>
                    <a:pt x="17" y="71"/>
                  </a:cubicBezTo>
                  <a:cubicBezTo>
                    <a:pt x="6" y="52"/>
                    <a:pt x="6" y="52"/>
                    <a:pt x="6" y="52"/>
                  </a:cubicBezTo>
                  <a:cubicBezTo>
                    <a:pt x="6" y="51"/>
                    <a:pt x="6" y="51"/>
                    <a:pt x="6" y="51"/>
                  </a:cubicBezTo>
                  <a:cubicBezTo>
                    <a:pt x="7" y="48"/>
                    <a:pt x="8" y="44"/>
                    <a:pt x="9" y="41"/>
                  </a:cubicBezTo>
                  <a:cubicBezTo>
                    <a:pt x="12" y="35"/>
                    <a:pt x="15" y="29"/>
                    <a:pt x="20" y="25"/>
                  </a:cubicBezTo>
                  <a:cubicBezTo>
                    <a:pt x="20" y="24"/>
                    <a:pt x="20" y="24"/>
                    <a:pt x="20" y="24"/>
                  </a:cubicBezTo>
                  <a:cubicBezTo>
                    <a:pt x="41" y="22"/>
                    <a:pt x="41" y="22"/>
                    <a:pt x="41" y="22"/>
                  </a:cubicBezTo>
                  <a:cubicBezTo>
                    <a:pt x="42" y="21"/>
                    <a:pt x="42" y="21"/>
                    <a:pt x="43" y="21"/>
                  </a:cubicBezTo>
                  <a:cubicBezTo>
                    <a:pt x="58" y="5"/>
                    <a:pt x="58" y="5"/>
                    <a:pt x="58" y="5"/>
                  </a:cubicBezTo>
                  <a:cubicBezTo>
                    <a:pt x="58" y="5"/>
                    <a:pt x="58" y="5"/>
                    <a:pt x="58" y="5"/>
                  </a:cubicBezTo>
                  <a:cubicBezTo>
                    <a:pt x="60" y="5"/>
                    <a:pt x="62" y="5"/>
                    <a:pt x="64" y="5"/>
                  </a:cubicBezTo>
                  <a:cubicBezTo>
                    <a:pt x="72" y="5"/>
                    <a:pt x="80" y="6"/>
                    <a:pt x="87" y="9"/>
                  </a:cubicBezTo>
                  <a:cubicBezTo>
                    <a:pt x="88" y="10"/>
                    <a:pt x="88" y="10"/>
                    <a:pt x="88" y="10"/>
                  </a:cubicBezTo>
                  <a:cubicBezTo>
                    <a:pt x="97" y="29"/>
                    <a:pt x="97" y="29"/>
                    <a:pt x="97" y="29"/>
                  </a:cubicBezTo>
                  <a:cubicBezTo>
                    <a:pt x="98" y="30"/>
                    <a:pt x="98" y="30"/>
                    <a:pt x="98" y="31"/>
                  </a:cubicBezTo>
                  <a:cubicBezTo>
                    <a:pt x="118" y="40"/>
                    <a:pt x="118" y="40"/>
                    <a:pt x="118" y="40"/>
                  </a:cubicBezTo>
                  <a:cubicBezTo>
                    <a:pt x="119" y="41"/>
                    <a:pt x="119" y="41"/>
                    <a:pt x="119" y="41"/>
                  </a:cubicBezTo>
                  <a:cubicBezTo>
                    <a:pt x="122" y="48"/>
                    <a:pt x="123" y="56"/>
                    <a:pt x="123" y="64"/>
                  </a:cubicBezTo>
                  <a:cubicBezTo>
                    <a:pt x="123" y="66"/>
                    <a:pt x="123" y="68"/>
                    <a:pt x="123"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8" name="Freeform 68"/>
            <p:cNvSpPr>
              <a:spLocks noEditPoints="1"/>
            </p:cNvSpPr>
            <p:nvPr/>
          </p:nvSpPr>
          <p:spPr bwMode="auto">
            <a:xfrm>
              <a:off x="2261" y="2406"/>
              <a:ext cx="121" cy="121"/>
            </a:xfrm>
            <a:custGeom>
              <a:avLst/>
              <a:gdLst>
                <a:gd name="T0" fmla="*/ 46 w 51"/>
                <a:gd name="T1" fmla="*/ 7 h 51"/>
                <a:gd name="T2" fmla="*/ 44 w 51"/>
                <a:gd name="T3" fmla="*/ 5 h 51"/>
                <a:gd name="T4" fmla="*/ 16 w 51"/>
                <a:gd name="T5" fmla="*/ 0 h 51"/>
                <a:gd name="T6" fmla="*/ 15 w 51"/>
                <a:gd name="T7" fmla="*/ 0 h 51"/>
                <a:gd name="T8" fmla="*/ 13 w 51"/>
                <a:gd name="T9" fmla="*/ 1 h 51"/>
                <a:gd name="T10" fmla="*/ 0 w 51"/>
                <a:gd name="T11" fmla="*/ 27 h 51"/>
                <a:gd name="T12" fmla="*/ 0 w 51"/>
                <a:gd name="T13" fmla="*/ 28 h 51"/>
                <a:gd name="T14" fmla="*/ 0 w 51"/>
                <a:gd name="T15" fmla="*/ 30 h 51"/>
                <a:gd name="T16" fmla="*/ 21 w 51"/>
                <a:gd name="T17" fmla="*/ 51 h 51"/>
                <a:gd name="T18" fmla="*/ 24 w 51"/>
                <a:gd name="T19" fmla="*/ 51 h 51"/>
                <a:gd name="T20" fmla="*/ 49 w 51"/>
                <a:gd name="T21" fmla="*/ 38 h 51"/>
                <a:gd name="T22" fmla="*/ 51 w 51"/>
                <a:gd name="T23" fmla="*/ 36 h 51"/>
                <a:gd name="T24" fmla="*/ 51 w 51"/>
                <a:gd name="T25" fmla="*/ 35 h 51"/>
                <a:gd name="T26" fmla="*/ 46 w 51"/>
                <a:gd name="T27" fmla="*/ 7 h 51"/>
                <a:gd name="T28" fmla="*/ 23 w 51"/>
                <a:gd name="T29" fmla="*/ 46 h 51"/>
                <a:gd name="T30" fmla="*/ 5 w 51"/>
                <a:gd name="T31" fmla="*/ 28 h 51"/>
                <a:gd name="T32" fmla="*/ 16 w 51"/>
                <a:gd name="T33" fmla="*/ 5 h 51"/>
                <a:gd name="T34" fmla="*/ 42 w 51"/>
                <a:gd name="T35" fmla="*/ 9 h 51"/>
                <a:gd name="T36" fmla="*/ 46 w 51"/>
                <a:gd name="T37" fmla="*/ 34 h 51"/>
                <a:gd name="T38" fmla="*/ 23 w 51"/>
                <a:gd name="T39" fmla="*/ 4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 h="51">
                  <a:moveTo>
                    <a:pt x="46" y="7"/>
                  </a:moveTo>
                  <a:cubicBezTo>
                    <a:pt x="46" y="5"/>
                    <a:pt x="45" y="5"/>
                    <a:pt x="44" y="5"/>
                  </a:cubicBezTo>
                  <a:cubicBezTo>
                    <a:pt x="16" y="0"/>
                    <a:pt x="16" y="0"/>
                    <a:pt x="16" y="0"/>
                  </a:cubicBezTo>
                  <a:cubicBezTo>
                    <a:pt x="15" y="0"/>
                    <a:pt x="15" y="0"/>
                    <a:pt x="15" y="0"/>
                  </a:cubicBezTo>
                  <a:cubicBezTo>
                    <a:pt x="14" y="0"/>
                    <a:pt x="14" y="0"/>
                    <a:pt x="13" y="1"/>
                  </a:cubicBezTo>
                  <a:cubicBezTo>
                    <a:pt x="0" y="27"/>
                    <a:pt x="0" y="27"/>
                    <a:pt x="0" y="27"/>
                  </a:cubicBezTo>
                  <a:cubicBezTo>
                    <a:pt x="0" y="28"/>
                    <a:pt x="0" y="28"/>
                    <a:pt x="0" y="28"/>
                  </a:cubicBezTo>
                  <a:cubicBezTo>
                    <a:pt x="0" y="29"/>
                    <a:pt x="0" y="29"/>
                    <a:pt x="0" y="30"/>
                  </a:cubicBezTo>
                  <a:cubicBezTo>
                    <a:pt x="21" y="51"/>
                    <a:pt x="21" y="51"/>
                    <a:pt x="21" y="51"/>
                  </a:cubicBezTo>
                  <a:cubicBezTo>
                    <a:pt x="22" y="51"/>
                    <a:pt x="23" y="51"/>
                    <a:pt x="24" y="51"/>
                  </a:cubicBezTo>
                  <a:cubicBezTo>
                    <a:pt x="49" y="38"/>
                    <a:pt x="49" y="38"/>
                    <a:pt x="49" y="38"/>
                  </a:cubicBezTo>
                  <a:cubicBezTo>
                    <a:pt x="50" y="37"/>
                    <a:pt x="51" y="37"/>
                    <a:pt x="51" y="36"/>
                  </a:cubicBezTo>
                  <a:cubicBezTo>
                    <a:pt x="51" y="36"/>
                    <a:pt x="51" y="35"/>
                    <a:pt x="51" y="35"/>
                  </a:cubicBezTo>
                  <a:lnTo>
                    <a:pt x="46" y="7"/>
                  </a:lnTo>
                  <a:close/>
                  <a:moveTo>
                    <a:pt x="23" y="46"/>
                  </a:moveTo>
                  <a:cubicBezTo>
                    <a:pt x="5" y="28"/>
                    <a:pt x="5" y="28"/>
                    <a:pt x="5" y="28"/>
                  </a:cubicBezTo>
                  <a:cubicBezTo>
                    <a:pt x="16" y="5"/>
                    <a:pt x="16" y="5"/>
                    <a:pt x="16" y="5"/>
                  </a:cubicBezTo>
                  <a:cubicBezTo>
                    <a:pt x="42" y="9"/>
                    <a:pt x="42" y="9"/>
                    <a:pt x="42" y="9"/>
                  </a:cubicBezTo>
                  <a:cubicBezTo>
                    <a:pt x="46" y="34"/>
                    <a:pt x="46" y="34"/>
                    <a:pt x="46" y="34"/>
                  </a:cubicBezTo>
                  <a:lnTo>
                    <a:pt x="23"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9" name="Freeform 69"/>
            <p:cNvSpPr>
              <a:spLocks noEditPoints="1"/>
            </p:cNvSpPr>
            <p:nvPr/>
          </p:nvSpPr>
          <p:spPr bwMode="auto">
            <a:xfrm>
              <a:off x="1568" y="2311"/>
              <a:ext cx="303" cy="304"/>
            </a:xfrm>
            <a:custGeom>
              <a:avLst/>
              <a:gdLst>
                <a:gd name="T0" fmla="*/ 64 w 128"/>
                <a:gd name="T1" fmla="*/ 0 h 128"/>
                <a:gd name="T2" fmla="*/ 0 w 128"/>
                <a:gd name="T3" fmla="*/ 64 h 128"/>
                <a:gd name="T4" fmla="*/ 64 w 128"/>
                <a:gd name="T5" fmla="*/ 128 h 128"/>
                <a:gd name="T6" fmla="*/ 128 w 128"/>
                <a:gd name="T7" fmla="*/ 64 h 128"/>
                <a:gd name="T8" fmla="*/ 109 w 128"/>
                <a:gd name="T9" fmla="*/ 25 h 128"/>
                <a:gd name="T10" fmla="*/ 123 w 128"/>
                <a:gd name="T11" fmla="*/ 62 h 128"/>
                <a:gd name="T12" fmla="*/ 122 w 128"/>
                <a:gd name="T13" fmla="*/ 63 h 128"/>
                <a:gd name="T14" fmla="*/ 83 w 128"/>
                <a:gd name="T15" fmla="*/ 80 h 128"/>
                <a:gd name="T16" fmla="*/ 108 w 128"/>
                <a:gd name="T17" fmla="*/ 24 h 128"/>
                <a:gd name="T18" fmla="*/ 65 w 128"/>
                <a:gd name="T19" fmla="*/ 6 h 128"/>
                <a:gd name="T20" fmla="*/ 66 w 128"/>
                <a:gd name="T21" fmla="*/ 5 h 128"/>
                <a:gd name="T22" fmla="*/ 103 w 128"/>
                <a:gd name="T23" fmla="*/ 19 h 128"/>
                <a:gd name="T24" fmla="*/ 64 w 128"/>
                <a:gd name="T25" fmla="*/ 61 h 128"/>
                <a:gd name="T26" fmla="*/ 49 w 128"/>
                <a:gd name="T27" fmla="*/ 44 h 128"/>
                <a:gd name="T28" fmla="*/ 25 w 128"/>
                <a:gd name="T29" fmla="*/ 19 h 128"/>
                <a:gd name="T30" fmla="*/ 59 w 128"/>
                <a:gd name="T31" fmla="*/ 5 h 128"/>
                <a:gd name="T32" fmla="*/ 60 w 128"/>
                <a:gd name="T33" fmla="*/ 6 h 128"/>
                <a:gd name="T34" fmla="*/ 46 w 128"/>
                <a:gd name="T35" fmla="*/ 40 h 128"/>
                <a:gd name="T36" fmla="*/ 24 w 128"/>
                <a:gd name="T37" fmla="*/ 20 h 128"/>
                <a:gd name="T38" fmla="*/ 5 w 128"/>
                <a:gd name="T39" fmla="*/ 59 h 128"/>
                <a:gd name="T40" fmla="*/ 19 w 128"/>
                <a:gd name="T41" fmla="*/ 25 h 128"/>
                <a:gd name="T42" fmla="*/ 41 w 128"/>
                <a:gd name="T43" fmla="*/ 45 h 128"/>
                <a:gd name="T44" fmla="*/ 23 w 128"/>
                <a:gd name="T45" fmla="*/ 56 h 128"/>
                <a:gd name="T46" fmla="*/ 5 w 128"/>
                <a:gd name="T47" fmla="*/ 60 h 128"/>
                <a:gd name="T48" fmla="*/ 19 w 128"/>
                <a:gd name="T49" fmla="*/ 103 h 128"/>
                <a:gd name="T50" fmla="*/ 5 w 128"/>
                <a:gd name="T51" fmla="*/ 66 h 128"/>
                <a:gd name="T52" fmla="*/ 6 w 128"/>
                <a:gd name="T53" fmla="*/ 65 h 128"/>
                <a:gd name="T54" fmla="*/ 45 w 128"/>
                <a:gd name="T55" fmla="*/ 48 h 128"/>
                <a:gd name="T56" fmla="*/ 20 w 128"/>
                <a:gd name="T57" fmla="*/ 104 h 128"/>
                <a:gd name="T58" fmla="*/ 63 w 128"/>
                <a:gd name="T59" fmla="*/ 122 h 128"/>
                <a:gd name="T60" fmla="*/ 62 w 128"/>
                <a:gd name="T61" fmla="*/ 123 h 128"/>
                <a:gd name="T62" fmla="*/ 25 w 128"/>
                <a:gd name="T63" fmla="*/ 109 h 128"/>
                <a:gd name="T64" fmla="*/ 64 w 128"/>
                <a:gd name="T65" fmla="*/ 67 h 128"/>
                <a:gd name="T66" fmla="*/ 79 w 128"/>
                <a:gd name="T67" fmla="*/ 84 h 128"/>
                <a:gd name="T68" fmla="*/ 103 w 128"/>
                <a:gd name="T69" fmla="*/ 109 h 128"/>
                <a:gd name="T70" fmla="*/ 69 w 128"/>
                <a:gd name="T71" fmla="*/ 123 h 128"/>
                <a:gd name="T72" fmla="*/ 68 w 128"/>
                <a:gd name="T73" fmla="*/ 122 h 128"/>
                <a:gd name="T74" fmla="*/ 82 w 128"/>
                <a:gd name="T75" fmla="*/ 88 h 128"/>
                <a:gd name="T76" fmla="*/ 104 w 128"/>
                <a:gd name="T77" fmla="*/ 108 h 128"/>
                <a:gd name="T78" fmla="*/ 123 w 128"/>
                <a:gd name="T79" fmla="*/ 69 h 128"/>
                <a:gd name="T80" fmla="*/ 109 w 128"/>
                <a:gd name="T81" fmla="*/ 103 h 128"/>
                <a:gd name="T82" fmla="*/ 87 w 128"/>
                <a:gd name="T83" fmla="*/ 83 h 128"/>
                <a:gd name="T84" fmla="*/ 105 w 128"/>
                <a:gd name="T85" fmla="*/ 72 h 128"/>
                <a:gd name="T86" fmla="*/ 123 w 128"/>
                <a:gd name="T87" fmla="*/ 6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8" h="128">
                  <a:moveTo>
                    <a:pt x="109" y="19"/>
                  </a:moveTo>
                  <a:cubicBezTo>
                    <a:pt x="97" y="7"/>
                    <a:pt x="81" y="0"/>
                    <a:pt x="64" y="0"/>
                  </a:cubicBezTo>
                  <a:cubicBezTo>
                    <a:pt x="47" y="0"/>
                    <a:pt x="31" y="7"/>
                    <a:pt x="19" y="19"/>
                  </a:cubicBezTo>
                  <a:cubicBezTo>
                    <a:pt x="7" y="31"/>
                    <a:pt x="0" y="47"/>
                    <a:pt x="0" y="64"/>
                  </a:cubicBezTo>
                  <a:cubicBezTo>
                    <a:pt x="0" y="81"/>
                    <a:pt x="7" y="97"/>
                    <a:pt x="19" y="109"/>
                  </a:cubicBezTo>
                  <a:cubicBezTo>
                    <a:pt x="31" y="121"/>
                    <a:pt x="47" y="128"/>
                    <a:pt x="64" y="128"/>
                  </a:cubicBezTo>
                  <a:cubicBezTo>
                    <a:pt x="81" y="128"/>
                    <a:pt x="97" y="121"/>
                    <a:pt x="109" y="109"/>
                  </a:cubicBezTo>
                  <a:cubicBezTo>
                    <a:pt x="121" y="97"/>
                    <a:pt x="128" y="81"/>
                    <a:pt x="128" y="64"/>
                  </a:cubicBezTo>
                  <a:cubicBezTo>
                    <a:pt x="128" y="47"/>
                    <a:pt x="121" y="31"/>
                    <a:pt x="109" y="19"/>
                  </a:cubicBezTo>
                  <a:close/>
                  <a:moveTo>
                    <a:pt x="109" y="25"/>
                  </a:moveTo>
                  <a:cubicBezTo>
                    <a:pt x="113" y="30"/>
                    <a:pt x="117" y="35"/>
                    <a:pt x="119" y="42"/>
                  </a:cubicBezTo>
                  <a:cubicBezTo>
                    <a:pt x="122" y="48"/>
                    <a:pt x="123" y="55"/>
                    <a:pt x="123" y="62"/>
                  </a:cubicBezTo>
                  <a:cubicBezTo>
                    <a:pt x="123" y="63"/>
                    <a:pt x="123" y="63"/>
                    <a:pt x="123" y="63"/>
                  </a:cubicBezTo>
                  <a:cubicBezTo>
                    <a:pt x="122" y="63"/>
                    <a:pt x="122" y="63"/>
                    <a:pt x="122" y="63"/>
                  </a:cubicBezTo>
                  <a:cubicBezTo>
                    <a:pt x="108" y="64"/>
                    <a:pt x="95" y="70"/>
                    <a:pt x="84" y="79"/>
                  </a:cubicBezTo>
                  <a:cubicBezTo>
                    <a:pt x="83" y="80"/>
                    <a:pt x="83" y="80"/>
                    <a:pt x="83" y="80"/>
                  </a:cubicBezTo>
                  <a:cubicBezTo>
                    <a:pt x="67" y="64"/>
                    <a:pt x="67" y="64"/>
                    <a:pt x="67" y="64"/>
                  </a:cubicBezTo>
                  <a:cubicBezTo>
                    <a:pt x="108" y="24"/>
                    <a:pt x="108" y="24"/>
                    <a:pt x="108" y="24"/>
                  </a:cubicBezTo>
                  <a:lnTo>
                    <a:pt x="109" y="25"/>
                  </a:lnTo>
                  <a:close/>
                  <a:moveTo>
                    <a:pt x="65" y="6"/>
                  </a:moveTo>
                  <a:cubicBezTo>
                    <a:pt x="65" y="5"/>
                    <a:pt x="65" y="5"/>
                    <a:pt x="65" y="5"/>
                  </a:cubicBezTo>
                  <a:cubicBezTo>
                    <a:pt x="66" y="5"/>
                    <a:pt x="66" y="5"/>
                    <a:pt x="66" y="5"/>
                  </a:cubicBezTo>
                  <a:cubicBezTo>
                    <a:pt x="73" y="5"/>
                    <a:pt x="80" y="6"/>
                    <a:pt x="86" y="9"/>
                  </a:cubicBezTo>
                  <a:cubicBezTo>
                    <a:pt x="93" y="11"/>
                    <a:pt x="98" y="15"/>
                    <a:pt x="103" y="19"/>
                  </a:cubicBezTo>
                  <a:cubicBezTo>
                    <a:pt x="104" y="20"/>
                    <a:pt x="104" y="20"/>
                    <a:pt x="104" y="20"/>
                  </a:cubicBezTo>
                  <a:cubicBezTo>
                    <a:pt x="64" y="61"/>
                    <a:pt x="64" y="61"/>
                    <a:pt x="64" y="61"/>
                  </a:cubicBezTo>
                  <a:cubicBezTo>
                    <a:pt x="48" y="45"/>
                    <a:pt x="48" y="45"/>
                    <a:pt x="48" y="45"/>
                  </a:cubicBezTo>
                  <a:cubicBezTo>
                    <a:pt x="49" y="44"/>
                    <a:pt x="49" y="44"/>
                    <a:pt x="49" y="44"/>
                  </a:cubicBezTo>
                  <a:cubicBezTo>
                    <a:pt x="58" y="33"/>
                    <a:pt x="64" y="20"/>
                    <a:pt x="65" y="6"/>
                  </a:cubicBezTo>
                  <a:close/>
                  <a:moveTo>
                    <a:pt x="25" y="19"/>
                  </a:moveTo>
                  <a:cubicBezTo>
                    <a:pt x="30" y="15"/>
                    <a:pt x="35" y="11"/>
                    <a:pt x="42" y="9"/>
                  </a:cubicBezTo>
                  <a:cubicBezTo>
                    <a:pt x="47" y="7"/>
                    <a:pt x="53" y="5"/>
                    <a:pt x="59" y="5"/>
                  </a:cubicBezTo>
                  <a:cubicBezTo>
                    <a:pt x="60" y="5"/>
                    <a:pt x="60" y="5"/>
                    <a:pt x="60" y="5"/>
                  </a:cubicBezTo>
                  <a:cubicBezTo>
                    <a:pt x="60" y="6"/>
                    <a:pt x="60" y="6"/>
                    <a:pt x="60" y="6"/>
                  </a:cubicBezTo>
                  <a:cubicBezTo>
                    <a:pt x="60" y="12"/>
                    <a:pt x="58" y="18"/>
                    <a:pt x="56" y="23"/>
                  </a:cubicBezTo>
                  <a:cubicBezTo>
                    <a:pt x="54" y="30"/>
                    <a:pt x="50" y="35"/>
                    <a:pt x="46" y="40"/>
                  </a:cubicBezTo>
                  <a:cubicBezTo>
                    <a:pt x="45" y="41"/>
                    <a:pt x="45" y="41"/>
                    <a:pt x="45" y="41"/>
                  </a:cubicBezTo>
                  <a:cubicBezTo>
                    <a:pt x="24" y="20"/>
                    <a:pt x="24" y="20"/>
                    <a:pt x="24" y="20"/>
                  </a:cubicBezTo>
                  <a:lnTo>
                    <a:pt x="25" y="19"/>
                  </a:lnTo>
                  <a:close/>
                  <a:moveTo>
                    <a:pt x="5" y="59"/>
                  </a:moveTo>
                  <a:cubicBezTo>
                    <a:pt x="5" y="53"/>
                    <a:pt x="7" y="47"/>
                    <a:pt x="9" y="42"/>
                  </a:cubicBezTo>
                  <a:cubicBezTo>
                    <a:pt x="11" y="35"/>
                    <a:pt x="15" y="30"/>
                    <a:pt x="19" y="25"/>
                  </a:cubicBezTo>
                  <a:cubicBezTo>
                    <a:pt x="20" y="24"/>
                    <a:pt x="20" y="24"/>
                    <a:pt x="20" y="24"/>
                  </a:cubicBezTo>
                  <a:cubicBezTo>
                    <a:pt x="41" y="45"/>
                    <a:pt x="41" y="45"/>
                    <a:pt x="41" y="45"/>
                  </a:cubicBezTo>
                  <a:cubicBezTo>
                    <a:pt x="40" y="46"/>
                    <a:pt x="40" y="46"/>
                    <a:pt x="40" y="46"/>
                  </a:cubicBezTo>
                  <a:cubicBezTo>
                    <a:pt x="35" y="50"/>
                    <a:pt x="30" y="54"/>
                    <a:pt x="23" y="56"/>
                  </a:cubicBezTo>
                  <a:cubicBezTo>
                    <a:pt x="18" y="58"/>
                    <a:pt x="12" y="60"/>
                    <a:pt x="6" y="60"/>
                  </a:cubicBezTo>
                  <a:cubicBezTo>
                    <a:pt x="5" y="60"/>
                    <a:pt x="5" y="60"/>
                    <a:pt x="5" y="60"/>
                  </a:cubicBezTo>
                  <a:lnTo>
                    <a:pt x="5" y="59"/>
                  </a:lnTo>
                  <a:close/>
                  <a:moveTo>
                    <a:pt x="19" y="103"/>
                  </a:moveTo>
                  <a:cubicBezTo>
                    <a:pt x="15" y="98"/>
                    <a:pt x="11" y="93"/>
                    <a:pt x="9" y="86"/>
                  </a:cubicBezTo>
                  <a:cubicBezTo>
                    <a:pt x="6" y="80"/>
                    <a:pt x="5" y="73"/>
                    <a:pt x="5" y="66"/>
                  </a:cubicBezTo>
                  <a:cubicBezTo>
                    <a:pt x="5" y="65"/>
                    <a:pt x="5" y="65"/>
                    <a:pt x="5" y="65"/>
                  </a:cubicBezTo>
                  <a:cubicBezTo>
                    <a:pt x="6" y="65"/>
                    <a:pt x="6" y="65"/>
                    <a:pt x="6" y="65"/>
                  </a:cubicBezTo>
                  <a:cubicBezTo>
                    <a:pt x="20" y="64"/>
                    <a:pt x="33" y="58"/>
                    <a:pt x="44" y="49"/>
                  </a:cubicBezTo>
                  <a:cubicBezTo>
                    <a:pt x="45" y="48"/>
                    <a:pt x="45" y="48"/>
                    <a:pt x="45" y="48"/>
                  </a:cubicBezTo>
                  <a:cubicBezTo>
                    <a:pt x="61" y="64"/>
                    <a:pt x="61" y="64"/>
                    <a:pt x="61" y="64"/>
                  </a:cubicBezTo>
                  <a:cubicBezTo>
                    <a:pt x="20" y="104"/>
                    <a:pt x="20" y="104"/>
                    <a:pt x="20" y="104"/>
                  </a:cubicBezTo>
                  <a:lnTo>
                    <a:pt x="19" y="103"/>
                  </a:lnTo>
                  <a:close/>
                  <a:moveTo>
                    <a:pt x="63" y="122"/>
                  </a:moveTo>
                  <a:cubicBezTo>
                    <a:pt x="63" y="123"/>
                    <a:pt x="63" y="123"/>
                    <a:pt x="63" y="123"/>
                  </a:cubicBezTo>
                  <a:cubicBezTo>
                    <a:pt x="62" y="123"/>
                    <a:pt x="62" y="123"/>
                    <a:pt x="62" y="123"/>
                  </a:cubicBezTo>
                  <a:cubicBezTo>
                    <a:pt x="55" y="123"/>
                    <a:pt x="48" y="122"/>
                    <a:pt x="42" y="119"/>
                  </a:cubicBezTo>
                  <a:cubicBezTo>
                    <a:pt x="35" y="117"/>
                    <a:pt x="30" y="113"/>
                    <a:pt x="25" y="109"/>
                  </a:cubicBezTo>
                  <a:cubicBezTo>
                    <a:pt x="24" y="108"/>
                    <a:pt x="24" y="108"/>
                    <a:pt x="24" y="108"/>
                  </a:cubicBezTo>
                  <a:cubicBezTo>
                    <a:pt x="64" y="67"/>
                    <a:pt x="64" y="67"/>
                    <a:pt x="64" y="67"/>
                  </a:cubicBezTo>
                  <a:cubicBezTo>
                    <a:pt x="80" y="83"/>
                    <a:pt x="80" y="83"/>
                    <a:pt x="80" y="83"/>
                  </a:cubicBezTo>
                  <a:cubicBezTo>
                    <a:pt x="79" y="84"/>
                    <a:pt x="79" y="84"/>
                    <a:pt x="79" y="84"/>
                  </a:cubicBezTo>
                  <a:cubicBezTo>
                    <a:pt x="70" y="95"/>
                    <a:pt x="64" y="108"/>
                    <a:pt x="63" y="122"/>
                  </a:cubicBezTo>
                  <a:close/>
                  <a:moveTo>
                    <a:pt x="103" y="109"/>
                  </a:moveTo>
                  <a:cubicBezTo>
                    <a:pt x="98" y="113"/>
                    <a:pt x="93" y="117"/>
                    <a:pt x="86" y="119"/>
                  </a:cubicBezTo>
                  <a:cubicBezTo>
                    <a:pt x="81" y="121"/>
                    <a:pt x="75" y="123"/>
                    <a:pt x="69" y="123"/>
                  </a:cubicBezTo>
                  <a:cubicBezTo>
                    <a:pt x="68" y="123"/>
                    <a:pt x="68" y="123"/>
                    <a:pt x="68" y="123"/>
                  </a:cubicBezTo>
                  <a:cubicBezTo>
                    <a:pt x="68" y="122"/>
                    <a:pt x="68" y="122"/>
                    <a:pt x="68" y="122"/>
                  </a:cubicBezTo>
                  <a:cubicBezTo>
                    <a:pt x="68" y="116"/>
                    <a:pt x="70" y="110"/>
                    <a:pt x="72" y="105"/>
                  </a:cubicBezTo>
                  <a:cubicBezTo>
                    <a:pt x="74" y="98"/>
                    <a:pt x="78" y="93"/>
                    <a:pt x="82" y="88"/>
                  </a:cubicBezTo>
                  <a:cubicBezTo>
                    <a:pt x="83" y="87"/>
                    <a:pt x="83" y="87"/>
                    <a:pt x="83" y="87"/>
                  </a:cubicBezTo>
                  <a:cubicBezTo>
                    <a:pt x="104" y="108"/>
                    <a:pt x="104" y="108"/>
                    <a:pt x="104" y="108"/>
                  </a:cubicBezTo>
                  <a:lnTo>
                    <a:pt x="103" y="109"/>
                  </a:lnTo>
                  <a:close/>
                  <a:moveTo>
                    <a:pt x="123" y="69"/>
                  </a:moveTo>
                  <a:cubicBezTo>
                    <a:pt x="123" y="75"/>
                    <a:pt x="121" y="81"/>
                    <a:pt x="119" y="86"/>
                  </a:cubicBezTo>
                  <a:cubicBezTo>
                    <a:pt x="117" y="93"/>
                    <a:pt x="113" y="98"/>
                    <a:pt x="109" y="103"/>
                  </a:cubicBezTo>
                  <a:cubicBezTo>
                    <a:pt x="108" y="104"/>
                    <a:pt x="108" y="104"/>
                    <a:pt x="108" y="104"/>
                  </a:cubicBezTo>
                  <a:cubicBezTo>
                    <a:pt x="87" y="83"/>
                    <a:pt x="87" y="83"/>
                    <a:pt x="87" y="83"/>
                  </a:cubicBezTo>
                  <a:cubicBezTo>
                    <a:pt x="88" y="82"/>
                    <a:pt x="88" y="82"/>
                    <a:pt x="88" y="82"/>
                  </a:cubicBezTo>
                  <a:cubicBezTo>
                    <a:pt x="93" y="78"/>
                    <a:pt x="98" y="74"/>
                    <a:pt x="105" y="72"/>
                  </a:cubicBezTo>
                  <a:cubicBezTo>
                    <a:pt x="110" y="70"/>
                    <a:pt x="116" y="68"/>
                    <a:pt x="122" y="68"/>
                  </a:cubicBezTo>
                  <a:cubicBezTo>
                    <a:pt x="123" y="68"/>
                    <a:pt x="123" y="68"/>
                    <a:pt x="123" y="68"/>
                  </a:cubicBezTo>
                  <a:lnTo>
                    <a:pt x="123"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0" name="Freeform 70"/>
            <p:cNvSpPr>
              <a:spLocks noEditPoints="1"/>
            </p:cNvSpPr>
            <p:nvPr/>
          </p:nvSpPr>
          <p:spPr bwMode="auto">
            <a:xfrm>
              <a:off x="963" y="2311"/>
              <a:ext cx="303" cy="304"/>
            </a:xfrm>
            <a:custGeom>
              <a:avLst/>
              <a:gdLst>
                <a:gd name="T0" fmla="*/ 111 w 128"/>
                <a:gd name="T1" fmla="*/ 62 h 128"/>
                <a:gd name="T2" fmla="*/ 68 w 128"/>
                <a:gd name="T3" fmla="*/ 17 h 128"/>
                <a:gd name="T4" fmla="*/ 66 w 128"/>
                <a:gd name="T5" fmla="*/ 2 h 128"/>
                <a:gd name="T6" fmla="*/ 62 w 128"/>
                <a:gd name="T7" fmla="*/ 2 h 128"/>
                <a:gd name="T8" fmla="*/ 60 w 128"/>
                <a:gd name="T9" fmla="*/ 17 h 128"/>
                <a:gd name="T10" fmla="*/ 17 w 128"/>
                <a:gd name="T11" fmla="*/ 62 h 128"/>
                <a:gd name="T12" fmla="*/ 0 w 128"/>
                <a:gd name="T13" fmla="*/ 64 h 128"/>
                <a:gd name="T14" fmla="*/ 17 w 128"/>
                <a:gd name="T15" fmla="*/ 66 h 128"/>
                <a:gd name="T16" fmla="*/ 60 w 128"/>
                <a:gd name="T17" fmla="*/ 111 h 128"/>
                <a:gd name="T18" fmla="*/ 62 w 128"/>
                <a:gd name="T19" fmla="*/ 126 h 128"/>
                <a:gd name="T20" fmla="*/ 66 w 128"/>
                <a:gd name="T21" fmla="*/ 126 h 128"/>
                <a:gd name="T22" fmla="*/ 68 w 128"/>
                <a:gd name="T23" fmla="*/ 111 h 128"/>
                <a:gd name="T24" fmla="*/ 111 w 128"/>
                <a:gd name="T25" fmla="*/ 66 h 128"/>
                <a:gd name="T26" fmla="*/ 128 w 128"/>
                <a:gd name="T27" fmla="*/ 64 h 128"/>
                <a:gd name="T28" fmla="*/ 62 w 128"/>
                <a:gd name="T29" fmla="*/ 106 h 128"/>
                <a:gd name="T30" fmla="*/ 48 w 128"/>
                <a:gd name="T31" fmla="*/ 103 h 128"/>
                <a:gd name="T32" fmla="*/ 25 w 128"/>
                <a:gd name="T33" fmla="*/ 80 h 128"/>
                <a:gd name="T34" fmla="*/ 22 w 128"/>
                <a:gd name="T35" fmla="*/ 66 h 128"/>
                <a:gd name="T36" fmla="*/ 62 w 128"/>
                <a:gd name="T37" fmla="*/ 106 h 128"/>
                <a:gd name="T38" fmla="*/ 22 w 128"/>
                <a:gd name="T39" fmla="*/ 62 h 128"/>
                <a:gd name="T40" fmla="*/ 25 w 128"/>
                <a:gd name="T41" fmla="*/ 48 h 128"/>
                <a:gd name="T42" fmla="*/ 48 w 128"/>
                <a:gd name="T43" fmla="*/ 25 h 128"/>
                <a:gd name="T44" fmla="*/ 62 w 128"/>
                <a:gd name="T45" fmla="*/ 22 h 128"/>
                <a:gd name="T46" fmla="*/ 106 w 128"/>
                <a:gd name="T47" fmla="*/ 68 h 128"/>
                <a:gd name="T48" fmla="*/ 94 w 128"/>
                <a:gd name="T49" fmla="*/ 94 h 128"/>
                <a:gd name="T50" fmla="*/ 68 w 128"/>
                <a:gd name="T51" fmla="*/ 106 h 128"/>
                <a:gd name="T52" fmla="*/ 66 w 128"/>
                <a:gd name="T53" fmla="*/ 66 h 128"/>
                <a:gd name="T54" fmla="*/ 106 w 128"/>
                <a:gd name="T55" fmla="*/ 68 h 128"/>
                <a:gd name="T56" fmla="*/ 66 w 128"/>
                <a:gd name="T57" fmla="*/ 22 h 128"/>
                <a:gd name="T58" fmla="*/ 80 w 128"/>
                <a:gd name="T59" fmla="*/ 25 h 128"/>
                <a:gd name="T60" fmla="*/ 103 w 128"/>
                <a:gd name="T61" fmla="*/ 48 h 128"/>
                <a:gd name="T62" fmla="*/ 106 w 128"/>
                <a:gd name="T63" fmla="*/ 6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8" h="128">
                  <a:moveTo>
                    <a:pt x="126" y="62"/>
                  </a:moveTo>
                  <a:cubicBezTo>
                    <a:pt x="111" y="62"/>
                    <a:pt x="111" y="62"/>
                    <a:pt x="111" y="62"/>
                  </a:cubicBezTo>
                  <a:cubicBezTo>
                    <a:pt x="111" y="60"/>
                    <a:pt x="111" y="60"/>
                    <a:pt x="111" y="60"/>
                  </a:cubicBezTo>
                  <a:cubicBezTo>
                    <a:pt x="109" y="38"/>
                    <a:pt x="90" y="19"/>
                    <a:pt x="68" y="17"/>
                  </a:cubicBezTo>
                  <a:cubicBezTo>
                    <a:pt x="66" y="17"/>
                    <a:pt x="66" y="17"/>
                    <a:pt x="66" y="17"/>
                  </a:cubicBezTo>
                  <a:cubicBezTo>
                    <a:pt x="66" y="2"/>
                    <a:pt x="66" y="2"/>
                    <a:pt x="66" y="2"/>
                  </a:cubicBezTo>
                  <a:cubicBezTo>
                    <a:pt x="66" y="1"/>
                    <a:pt x="65" y="0"/>
                    <a:pt x="64" y="0"/>
                  </a:cubicBezTo>
                  <a:cubicBezTo>
                    <a:pt x="63" y="0"/>
                    <a:pt x="62" y="1"/>
                    <a:pt x="62" y="2"/>
                  </a:cubicBezTo>
                  <a:cubicBezTo>
                    <a:pt x="62" y="17"/>
                    <a:pt x="62" y="17"/>
                    <a:pt x="62" y="17"/>
                  </a:cubicBezTo>
                  <a:cubicBezTo>
                    <a:pt x="60" y="17"/>
                    <a:pt x="60" y="17"/>
                    <a:pt x="60" y="17"/>
                  </a:cubicBezTo>
                  <a:cubicBezTo>
                    <a:pt x="38" y="19"/>
                    <a:pt x="19" y="38"/>
                    <a:pt x="17" y="60"/>
                  </a:cubicBezTo>
                  <a:cubicBezTo>
                    <a:pt x="17" y="62"/>
                    <a:pt x="17" y="62"/>
                    <a:pt x="17" y="62"/>
                  </a:cubicBezTo>
                  <a:cubicBezTo>
                    <a:pt x="2" y="62"/>
                    <a:pt x="2" y="62"/>
                    <a:pt x="2" y="62"/>
                  </a:cubicBezTo>
                  <a:cubicBezTo>
                    <a:pt x="1" y="62"/>
                    <a:pt x="0" y="63"/>
                    <a:pt x="0" y="64"/>
                  </a:cubicBezTo>
                  <a:cubicBezTo>
                    <a:pt x="0" y="65"/>
                    <a:pt x="1" y="66"/>
                    <a:pt x="2" y="66"/>
                  </a:cubicBezTo>
                  <a:cubicBezTo>
                    <a:pt x="17" y="66"/>
                    <a:pt x="17" y="66"/>
                    <a:pt x="17" y="66"/>
                  </a:cubicBezTo>
                  <a:cubicBezTo>
                    <a:pt x="17" y="68"/>
                    <a:pt x="17" y="68"/>
                    <a:pt x="17" y="68"/>
                  </a:cubicBezTo>
                  <a:cubicBezTo>
                    <a:pt x="19" y="90"/>
                    <a:pt x="38" y="109"/>
                    <a:pt x="60" y="111"/>
                  </a:cubicBezTo>
                  <a:cubicBezTo>
                    <a:pt x="62" y="111"/>
                    <a:pt x="62" y="111"/>
                    <a:pt x="62" y="111"/>
                  </a:cubicBezTo>
                  <a:cubicBezTo>
                    <a:pt x="62" y="126"/>
                    <a:pt x="62" y="126"/>
                    <a:pt x="62" y="126"/>
                  </a:cubicBezTo>
                  <a:cubicBezTo>
                    <a:pt x="62" y="127"/>
                    <a:pt x="63" y="128"/>
                    <a:pt x="64" y="128"/>
                  </a:cubicBezTo>
                  <a:cubicBezTo>
                    <a:pt x="65" y="128"/>
                    <a:pt x="66" y="127"/>
                    <a:pt x="66" y="126"/>
                  </a:cubicBezTo>
                  <a:cubicBezTo>
                    <a:pt x="66" y="111"/>
                    <a:pt x="66" y="111"/>
                    <a:pt x="66" y="111"/>
                  </a:cubicBezTo>
                  <a:cubicBezTo>
                    <a:pt x="68" y="111"/>
                    <a:pt x="68" y="111"/>
                    <a:pt x="68" y="111"/>
                  </a:cubicBezTo>
                  <a:cubicBezTo>
                    <a:pt x="90" y="109"/>
                    <a:pt x="109" y="90"/>
                    <a:pt x="111" y="68"/>
                  </a:cubicBezTo>
                  <a:cubicBezTo>
                    <a:pt x="111" y="66"/>
                    <a:pt x="111" y="66"/>
                    <a:pt x="111" y="66"/>
                  </a:cubicBezTo>
                  <a:cubicBezTo>
                    <a:pt x="126" y="66"/>
                    <a:pt x="126" y="66"/>
                    <a:pt x="126" y="66"/>
                  </a:cubicBezTo>
                  <a:cubicBezTo>
                    <a:pt x="127" y="66"/>
                    <a:pt x="128" y="65"/>
                    <a:pt x="128" y="64"/>
                  </a:cubicBezTo>
                  <a:cubicBezTo>
                    <a:pt x="128" y="63"/>
                    <a:pt x="127" y="62"/>
                    <a:pt x="126" y="62"/>
                  </a:cubicBezTo>
                  <a:close/>
                  <a:moveTo>
                    <a:pt x="62" y="106"/>
                  </a:moveTo>
                  <a:cubicBezTo>
                    <a:pt x="60" y="106"/>
                    <a:pt x="60" y="106"/>
                    <a:pt x="60" y="106"/>
                  </a:cubicBezTo>
                  <a:cubicBezTo>
                    <a:pt x="56" y="106"/>
                    <a:pt x="52" y="105"/>
                    <a:pt x="48" y="103"/>
                  </a:cubicBezTo>
                  <a:cubicBezTo>
                    <a:pt x="43" y="101"/>
                    <a:pt x="38" y="98"/>
                    <a:pt x="34" y="94"/>
                  </a:cubicBezTo>
                  <a:cubicBezTo>
                    <a:pt x="30" y="90"/>
                    <a:pt x="27" y="85"/>
                    <a:pt x="25" y="80"/>
                  </a:cubicBezTo>
                  <a:cubicBezTo>
                    <a:pt x="23" y="76"/>
                    <a:pt x="22" y="72"/>
                    <a:pt x="22" y="68"/>
                  </a:cubicBezTo>
                  <a:cubicBezTo>
                    <a:pt x="22" y="66"/>
                    <a:pt x="22" y="66"/>
                    <a:pt x="22" y="66"/>
                  </a:cubicBezTo>
                  <a:cubicBezTo>
                    <a:pt x="62" y="66"/>
                    <a:pt x="62" y="66"/>
                    <a:pt x="62" y="66"/>
                  </a:cubicBezTo>
                  <a:lnTo>
                    <a:pt x="62" y="106"/>
                  </a:lnTo>
                  <a:close/>
                  <a:moveTo>
                    <a:pt x="62" y="62"/>
                  </a:moveTo>
                  <a:cubicBezTo>
                    <a:pt x="22" y="62"/>
                    <a:pt x="22" y="62"/>
                    <a:pt x="22" y="62"/>
                  </a:cubicBezTo>
                  <a:cubicBezTo>
                    <a:pt x="22" y="60"/>
                    <a:pt x="22" y="60"/>
                    <a:pt x="22" y="60"/>
                  </a:cubicBezTo>
                  <a:cubicBezTo>
                    <a:pt x="22" y="56"/>
                    <a:pt x="23" y="52"/>
                    <a:pt x="25" y="48"/>
                  </a:cubicBezTo>
                  <a:cubicBezTo>
                    <a:pt x="27" y="43"/>
                    <a:pt x="30" y="38"/>
                    <a:pt x="34" y="34"/>
                  </a:cubicBezTo>
                  <a:cubicBezTo>
                    <a:pt x="38" y="30"/>
                    <a:pt x="43" y="27"/>
                    <a:pt x="48" y="25"/>
                  </a:cubicBezTo>
                  <a:cubicBezTo>
                    <a:pt x="52" y="23"/>
                    <a:pt x="56" y="22"/>
                    <a:pt x="60" y="22"/>
                  </a:cubicBezTo>
                  <a:cubicBezTo>
                    <a:pt x="62" y="22"/>
                    <a:pt x="62" y="22"/>
                    <a:pt x="62" y="22"/>
                  </a:cubicBezTo>
                  <a:lnTo>
                    <a:pt x="62" y="62"/>
                  </a:lnTo>
                  <a:close/>
                  <a:moveTo>
                    <a:pt x="106" y="68"/>
                  </a:moveTo>
                  <a:cubicBezTo>
                    <a:pt x="106" y="72"/>
                    <a:pt x="105" y="76"/>
                    <a:pt x="103" y="80"/>
                  </a:cubicBezTo>
                  <a:cubicBezTo>
                    <a:pt x="101" y="85"/>
                    <a:pt x="98" y="90"/>
                    <a:pt x="94" y="94"/>
                  </a:cubicBezTo>
                  <a:cubicBezTo>
                    <a:pt x="90" y="98"/>
                    <a:pt x="85" y="101"/>
                    <a:pt x="80" y="103"/>
                  </a:cubicBezTo>
                  <a:cubicBezTo>
                    <a:pt x="76" y="105"/>
                    <a:pt x="72" y="106"/>
                    <a:pt x="68" y="106"/>
                  </a:cubicBezTo>
                  <a:cubicBezTo>
                    <a:pt x="66" y="106"/>
                    <a:pt x="66" y="106"/>
                    <a:pt x="66" y="106"/>
                  </a:cubicBezTo>
                  <a:cubicBezTo>
                    <a:pt x="66" y="66"/>
                    <a:pt x="66" y="66"/>
                    <a:pt x="66" y="66"/>
                  </a:cubicBezTo>
                  <a:cubicBezTo>
                    <a:pt x="106" y="66"/>
                    <a:pt x="106" y="66"/>
                    <a:pt x="106" y="66"/>
                  </a:cubicBezTo>
                  <a:lnTo>
                    <a:pt x="106" y="68"/>
                  </a:lnTo>
                  <a:close/>
                  <a:moveTo>
                    <a:pt x="66" y="62"/>
                  </a:moveTo>
                  <a:cubicBezTo>
                    <a:pt x="66" y="22"/>
                    <a:pt x="66" y="22"/>
                    <a:pt x="66" y="22"/>
                  </a:cubicBezTo>
                  <a:cubicBezTo>
                    <a:pt x="68" y="22"/>
                    <a:pt x="68" y="22"/>
                    <a:pt x="68" y="22"/>
                  </a:cubicBezTo>
                  <a:cubicBezTo>
                    <a:pt x="72" y="22"/>
                    <a:pt x="76" y="23"/>
                    <a:pt x="80" y="25"/>
                  </a:cubicBezTo>
                  <a:cubicBezTo>
                    <a:pt x="85" y="27"/>
                    <a:pt x="90" y="30"/>
                    <a:pt x="94" y="34"/>
                  </a:cubicBezTo>
                  <a:cubicBezTo>
                    <a:pt x="98" y="38"/>
                    <a:pt x="101" y="43"/>
                    <a:pt x="103" y="48"/>
                  </a:cubicBezTo>
                  <a:cubicBezTo>
                    <a:pt x="105" y="52"/>
                    <a:pt x="106" y="56"/>
                    <a:pt x="106" y="60"/>
                  </a:cubicBezTo>
                  <a:cubicBezTo>
                    <a:pt x="106" y="62"/>
                    <a:pt x="106" y="62"/>
                    <a:pt x="106" y="62"/>
                  </a:cubicBezTo>
                  <a:lnTo>
                    <a:pt x="66" y="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1" name="Freeform 71"/>
            <p:cNvSpPr>
              <a:spLocks noEditPoints="1"/>
            </p:cNvSpPr>
            <p:nvPr/>
          </p:nvSpPr>
          <p:spPr bwMode="auto">
            <a:xfrm>
              <a:off x="358" y="2311"/>
              <a:ext cx="302" cy="304"/>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2"/>
                    <a:pt x="94" y="116"/>
                    <a:pt x="87" y="119"/>
                  </a:cubicBezTo>
                  <a:cubicBezTo>
                    <a:pt x="80" y="122"/>
                    <a:pt x="72" y="123"/>
                    <a:pt x="64" y="123"/>
                  </a:cubicBezTo>
                  <a:cubicBezTo>
                    <a:pt x="56" y="123"/>
                    <a:pt x="48" y="122"/>
                    <a:pt x="41" y="119"/>
                  </a:cubicBezTo>
                  <a:cubicBezTo>
                    <a:pt x="34" y="116"/>
                    <a:pt x="27" y="112"/>
                    <a:pt x="22" y="106"/>
                  </a:cubicBezTo>
                  <a:cubicBezTo>
                    <a:pt x="16" y="101"/>
                    <a:pt x="12" y="94"/>
                    <a:pt x="9" y="87"/>
                  </a:cubicBezTo>
                  <a:cubicBezTo>
                    <a:pt x="6" y="80"/>
                    <a:pt x="5" y="72"/>
                    <a:pt x="5" y="64"/>
                  </a:cubicBezTo>
                  <a:cubicBezTo>
                    <a:pt x="5" y="56"/>
                    <a:pt x="6" y="48"/>
                    <a:pt x="9" y="41"/>
                  </a:cubicBezTo>
                  <a:cubicBezTo>
                    <a:pt x="12" y="34"/>
                    <a:pt x="16"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2" name="Freeform 72"/>
            <p:cNvSpPr>
              <a:spLocks noEditPoints="1"/>
            </p:cNvSpPr>
            <p:nvPr/>
          </p:nvSpPr>
          <p:spPr bwMode="auto">
            <a:xfrm>
              <a:off x="421" y="2375"/>
              <a:ext cx="175" cy="176"/>
            </a:xfrm>
            <a:custGeom>
              <a:avLst/>
              <a:gdLst>
                <a:gd name="T0" fmla="*/ 37 w 74"/>
                <a:gd name="T1" fmla="*/ 0 h 74"/>
                <a:gd name="T2" fmla="*/ 0 w 74"/>
                <a:gd name="T3" fmla="*/ 37 h 74"/>
                <a:gd name="T4" fmla="*/ 37 w 74"/>
                <a:gd name="T5" fmla="*/ 74 h 74"/>
                <a:gd name="T6" fmla="*/ 74 w 74"/>
                <a:gd name="T7" fmla="*/ 37 h 74"/>
                <a:gd name="T8" fmla="*/ 37 w 74"/>
                <a:gd name="T9" fmla="*/ 0 h 74"/>
                <a:gd name="T10" fmla="*/ 60 w 74"/>
                <a:gd name="T11" fmla="*/ 60 h 74"/>
                <a:gd name="T12" fmla="*/ 37 w 74"/>
                <a:gd name="T13" fmla="*/ 69 h 74"/>
                <a:gd name="T14" fmla="*/ 14 w 74"/>
                <a:gd name="T15" fmla="*/ 60 h 74"/>
                <a:gd name="T16" fmla="*/ 5 w 74"/>
                <a:gd name="T17" fmla="*/ 37 h 74"/>
                <a:gd name="T18" fmla="*/ 14 w 74"/>
                <a:gd name="T19" fmla="*/ 14 h 74"/>
                <a:gd name="T20" fmla="*/ 37 w 74"/>
                <a:gd name="T21" fmla="*/ 5 h 74"/>
                <a:gd name="T22" fmla="*/ 60 w 74"/>
                <a:gd name="T23" fmla="*/ 14 h 74"/>
                <a:gd name="T24" fmla="*/ 69 w 74"/>
                <a:gd name="T25" fmla="*/ 37 h 74"/>
                <a:gd name="T26" fmla="*/ 60 w 74"/>
                <a:gd name="T27" fmla="*/ 6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74">
                  <a:moveTo>
                    <a:pt x="37" y="0"/>
                  </a:moveTo>
                  <a:cubicBezTo>
                    <a:pt x="17" y="0"/>
                    <a:pt x="0" y="17"/>
                    <a:pt x="0" y="37"/>
                  </a:cubicBezTo>
                  <a:cubicBezTo>
                    <a:pt x="0" y="57"/>
                    <a:pt x="17" y="74"/>
                    <a:pt x="37" y="74"/>
                  </a:cubicBezTo>
                  <a:cubicBezTo>
                    <a:pt x="57" y="74"/>
                    <a:pt x="74" y="57"/>
                    <a:pt x="74" y="37"/>
                  </a:cubicBezTo>
                  <a:cubicBezTo>
                    <a:pt x="74" y="17"/>
                    <a:pt x="57" y="0"/>
                    <a:pt x="37" y="0"/>
                  </a:cubicBezTo>
                  <a:close/>
                  <a:moveTo>
                    <a:pt x="60" y="60"/>
                  </a:moveTo>
                  <a:cubicBezTo>
                    <a:pt x="54" y="66"/>
                    <a:pt x="46" y="69"/>
                    <a:pt x="37" y="69"/>
                  </a:cubicBezTo>
                  <a:cubicBezTo>
                    <a:pt x="28" y="69"/>
                    <a:pt x="20" y="66"/>
                    <a:pt x="14" y="60"/>
                  </a:cubicBezTo>
                  <a:cubicBezTo>
                    <a:pt x="8" y="54"/>
                    <a:pt x="5" y="46"/>
                    <a:pt x="5" y="37"/>
                  </a:cubicBezTo>
                  <a:cubicBezTo>
                    <a:pt x="5" y="28"/>
                    <a:pt x="8" y="20"/>
                    <a:pt x="14" y="14"/>
                  </a:cubicBezTo>
                  <a:cubicBezTo>
                    <a:pt x="20" y="8"/>
                    <a:pt x="28" y="5"/>
                    <a:pt x="37" y="5"/>
                  </a:cubicBezTo>
                  <a:cubicBezTo>
                    <a:pt x="46" y="5"/>
                    <a:pt x="54" y="8"/>
                    <a:pt x="60" y="14"/>
                  </a:cubicBezTo>
                  <a:cubicBezTo>
                    <a:pt x="66" y="20"/>
                    <a:pt x="69" y="28"/>
                    <a:pt x="69" y="37"/>
                  </a:cubicBezTo>
                  <a:cubicBezTo>
                    <a:pt x="69" y="46"/>
                    <a:pt x="66" y="54"/>
                    <a:pt x="60"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3" name="Freeform 73"/>
            <p:cNvSpPr>
              <a:spLocks noEditPoints="1"/>
            </p:cNvSpPr>
            <p:nvPr/>
          </p:nvSpPr>
          <p:spPr bwMode="auto">
            <a:xfrm>
              <a:off x="485" y="2439"/>
              <a:ext cx="48" cy="48"/>
            </a:xfrm>
            <a:custGeom>
              <a:avLst/>
              <a:gdLst>
                <a:gd name="T0" fmla="*/ 10 w 20"/>
                <a:gd name="T1" fmla="*/ 0 h 20"/>
                <a:gd name="T2" fmla="*/ 0 w 20"/>
                <a:gd name="T3" fmla="*/ 10 h 20"/>
                <a:gd name="T4" fmla="*/ 10 w 20"/>
                <a:gd name="T5" fmla="*/ 20 h 20"/>
                <a:gd name="T6" fmla="*/ 20 w 20"/>
                <a:gd name="T7" fmla="*/ 10 h 20"/>
                <a:gd name="T8" fmla="*/ 10 w 20"/>
                <a:gd name="T9" fmla="*/ 0 h 20"/>
                <a:gd name="T10" fmla="*/ 10 w 20"/>
                <a:gd name="T11" fmla="*/ 15 h 20"/>
                <a:gd name="T12" fmla="*/ 5 w 20"/>
                <a:gd name="T13" fmla="*/ 10 h 20"/>
                <a:gd name="T14" fmla="*/ 10 w 20"/>
                <a:gd name="T15" fmla="*/ 5 h 20"/>
                <a:gd name="T16" fmla="*/ 15 w 20"/>
                <a:gd name="T17" fmla="*/ 10 h 20"/>
                <a:gd name="T18" fmla="*/ 10 w 20"/>
                <a:gd name="T19"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0"/>
                  </a:moveTo>
                  <a:cubicBezTo>
                    <a:pt x="5" y="0"/>
                    <a:pt x="0" y="5"/>
                    <a:pt x="0" y="10"/>
                  </a:cubicBezTo>
                  <a:cubicBezTo>
                    <a:pt x="0" y="15"/>
                    <a:pt x="5" y="20"/>
                    <a:pt x="10" y="20"/>
                  </a:cubicBezTo>
                  <a:cubicBezTo>
                    <a:pt x="15" y="20"/>
                    <a:pt x="20" y="15"/>
                    <a:pt x="20" y="10"/>
                  </a:cubicBezTo>
                  <a:cubicBezTo>
                    <a:pt x="20" y="5"/>
                    <a:pt x="15" y="0"/>
                    <a:pt x="10" y="0"/>
                  </a:cubicBezTo>
                  <a:close/>
                  <a:moveTo>
                    <a:pt x="10" y="15"/>
                  </a:moveTo>
                  <a:cubicBezTo>
                    <a:pt x="7" y="15"/>
                    <a:pt x="5" y="13"/>
                    <a:pt x="5" y="10"/>
                  </a:cubicBezTo>
                  <a:cubicBezTo>
                    <a:pt x="5" y="7"/>
                    <a:pt x="7" y="5"/>
                    <a:pt x="10" y="5"/>
                  </a:cubicBezTo>
                  <a:cubicBezTo>
                    <a:pt x="13" y="5"/>
                    <a:pt x="15" y="7"/>
                    <a:pt x="15" y="10"/>
                  </a:cubicBezTo>
                  <a:cubicBezTo>
                    <a:pt x="15" y="13"/>
                    <a:pt x="13" y="15"/>
                    <a:pt x="1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4" name="Freeform 74"/>
            <p:cNvSpPr>
              <a:spLocks noEditPoints="1"/>
            </p:cNvSpPr>
            <p:nvPr/>
          </p:nvSpPr>
          <p:spPr bwMode="auto">
            <a:xfrm>
              <a:off x="7041" y="1705"/>
              <a:ext cx="255" cy="303"/>
            </a:xfrm>
            <a:custGeom>
              <a:avLst/>
              <a:gdLst>
                <a:gd name="T0" fmla="*/ 106 w 108"/>
                <a:gd name="T1" fmla="*/ 19 h 128"/>
                <a:gd name="T2" fmla="*/ 108 w 108"/>
                <a:gd name="T3" fmla="*/ 17 h 128"/>
                <a:gd name="T4" fmla="*/ 108 w 108"/>
                <a:gd name="T5" fmla="*/ 2 h 128"/>
                <a:gd name="T6" fmla="*/ 106 w 108"/>
                <a:gd name="T7" fmla="*/ 0 h 128"/>
                <a:gd name="T8" fmla="*/ 2 w 108"/>
                <a:gd name="T9" fmla="*/ 0 h 128"/>
                <a:gd name="T10" fmla="*/ 0 w 108"/>
                <a:gd name="T11" fmla="*/ 2 h 128"/>
                <a:gd name="T12" fmla="*/ 0 w 108"/>
                <a:gd name="T13" fmla="*/ 17 h 128"/>
                <a:gd name="T14" fmla="*/ 2 w 108"/>
                <a:gd name="T15" fmla="*/ 19 h 128"/>
                <a:gd name="T16" fmla="*/ 7 w 108"/>
                <a:gd name="T17" fmla="*/ 19 h 128"/>
                <a:gd name="T18" fmla="*/ 7 w 108"/>
                <a:gd name="T19" fmla="*/ 109 h 128"/>
                <a:gd name="T20" fmla="*/ 2 w 108"/>
                <a:gd name="T21" fmla="*/ 109 h 128"/>
                <a:gd name="T22" fmla="*/ 0 w 108"/>
                <a:gd name="T23" fmla="*/ 111 h 128"/>
                <a:gd name="T24" fmla="*/ 0 w 108"/>
                <a:gd name="T25" fmla="*/ 126 h 128"/>
                <a:gd name="T26" fmla="*/ 2 w 108"/>
                <a:gd name="T27" fmla="*/ 128 h 128"/>
                <a:gd name="T28" fmla="*/ 106 w 108"/>
                <a:gd name="T29" fmla="*/ 128 h 128"/>
                <a:gd name="T30" fmla="*/ 108 w 108"/>
                <a:gd name="T31" fmla="*/ 126 h 128"/>
                <a:gd name="T32" fmla="*/ 108 w 108"/>
                <a:gd name="T33" fmla="*/ 111 h 128"/>
                <a:gd name="T34" fmla="*/ 106 w 108"/>
                <a:gd name="T35" fmla="*/ 109 h 128"/>
                <a:gd name="T36" fmla="*/ 101 w 108"/>
                <a:gd name="T37" fmla="*/ 109 h 128"/>
                <a:gd name="T38" fmla="*/ 101 w 108"/>
                <a:gd name="T39" fmla="*/ 19 h 128"/>
                <a:gd name="T40" fmla="*/ 106 w 108"/>
                <a:gd name="T41" fmla="*/ 19 h 128"/>
                <a:gd name="T42" fmla="*/ 104 w 108"/>
                <a:gd name="T43" fmla="*/ 113 h 128"/>
                <a:gd name="T44" fmla="*/ 104 w 108"/>
                <a:gd name="T45" fmla="*/ 123 h 128"/>
                <a:gd name="T46" fmla="*/ 4 w 108"/>
                <a:gd name="T47" fmla="*/ 123 h 128"/>
                <a:gd name="T48" fmla="*/ 4 w 108"/>
                <a:gd name="T49" fmla="*/ 113 h 128"/>
                <a:gd name="T50" fmla="*/ 104 w 108"/>
                <a:gd name="T51" fmla="*/ 113 h 128"/>
                <a:gd name="T52" fmla="*/ 12 w 108"/>
                <a:gd name="T53" fmla="*/ 109 h 128"/>
                <a:gd name="T54" fmla="*/ 12 w 108"/>
                <a:gd name="T55" fmla="*/ 19 h 128"/>
                <a:gd name="T56" fmla="*/ 96 w 108"/>
                <a:gd name="T57" fmla="*/ 19 h 128"/>
                <a:gd name="T58" fmla="*/ 96 w 108"/>
                <a:gd name="T59" fmla="*/ 109 h 128"/>
                <a:gd name="T60" fmla="*/ 12 w 108"/>
                <a:gd name="T61" fmla="*/ 109 h 128"/>
                <a:gd name="T62" fmla="*/ 4 w 108"/>
                <a:gd name="T63" fmla="*/ 15 h 128"/>
                <a:gd name="T64" fmla="*/ 4 w 108"/>
                <a:gd name="T65" fmla="*/ 5 h 128"/>
                <a:gd name="T66" fmla="*/ 104 w 108"/>
                <a:gd name="T67" fmla="*/ 5 h 128"/>
                <a:gd name="T68" fmla="*/ 104 w 108"/>
                <a:gd name="T69" fmla="*/ 15 h 128"/>
                <a:gd name="T70" fmla="*/ 4 w 108"/>
                <a:gd name="T71" fmla="*/ 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128">
                  <a:moveTo>
                    <a:pt x="106" y="19"/>
                  </a:moveTo>
                  <a:cubicBezTo>
                    <a:pt x="107" y="19"/>
                    <a:pt x="108" y="18"/>
                    <a:pt x="108" y="17"/>
                  </a:cubicBezTo>
                  <a:cubicBezTo>
                    <a:pt x="108" y="2"/>
                    <a:pt x="108" y="2"/>
                    <a:pt x="108" y="2"/>
                  </a:cubicBezTo>
                  <a:cubicBezTo>
                    <a:pt x="108" y="1"/>
                    <a:pt x="107" y="0"/>
                    <a:pt x="106" y="0"/>
                  </a:cubicBezTo>
                  <a:cubicBezTo>
                    <a:pt x="2" y="0"/>
                    <a:pt x="2" y="0"/>
                    <a:pt x="2" y="0"/>
                  </a:cubicBezTo>
                  <a:cubicBezTo>
                    <a:pt x="1" y="0"/>
                    <a:pt x="0" y="1"/>
                    <a:pt x="0" y="2"/>
                  </a:cubicBezTo>
                  <a:cubicBezTo>
                    <a:pt x="0" y="17"/>
                    <a:pt x="0" y="17"/>
                    <a:pt x="0" y="17"/>
                  </a:cubicBezTo>
                  <a:cubicBezTo>
                    <a:pt x="0" y="18"/>
                    <a:pt x="1" y="19"/>
                    <a:pt x="2" y="19"/>
                  </a:cubicBezTo>
                  <a:cubicBezTo>
                    <a:pt x="7" y="19"/>
                    <a:pt x="7" y="19"/>
                    <a:pt x="7" y="19"/>
                  </a:cubicBezTo>
                  <a:cubicBezTo>
                    <a:pt x="7" y="109"/>
                    <a:pt x="7" y="109"/>
                    <a:pt x="7" y="109"/>
                  </a:cubicBezTo>
                  <a:cubicBezTo>
                    <a:pt x="2" y="109"/>
                    <a:pt x="2" y="109"/>
                    <a:pt x="2" y="109"/>
                  </a:cubicBezTo>
                  <a:cubicBezTo>
                    <a:pt x="1" y="109"/>
                    <a:pt x="0" y="110"/>
                    <a:pt x="0" y="111"/>
                  </a:cubicBezTo>
                  <a:cubicBezTo>
                    <a:pt x="0" y="126"/>
                    <a:pt x="0" y="126"/>
                    <a:pt x="0" y="126"/>
                  </a:cubicBezTo>
                  <a:cubicBezTo>
                    <a:pt x="0" y="127"/>
                    <a:pt x="1" y="128"/>
                    <a:pt x="2" y="128"/>
                  </a:cubicBezTo>
                  <a:cubicBezTo>
                    <a:pt x="106" y="128"/>
                    <a:pt x="106" y="128"/>
                    <a:pt x="106" y="128"/>
                  </a:cubicBezTo>
                  <a:cubicBezTo>
                    <a:pt x="107" y="128"/>
                    <a:pt x="108" y="127"/>
                    <a:pt x="108" y="126"/>
                  </a:cubicBezTo>
                  <a:cubicBezTo>
                    <a:pt x="108" y="111"/>
                    <a:pt x="108" y="111"/>
                    <a:pt x="108" y="111"/>
                  </a:cubicBezTo>
                  <a:cubicBezTo>
                    <a:pt x="108" y="110"/>
                    <a:pt x="107" y="109"/>
                    <a:pt x="106" y="109"/>
                  </a:cubicBezTo>
                  <a:cubicBezTo>
                    <a:pt x="101" y="109"/>
                    <a:pt x="101" y="109"/>
                    <a:pt x="101" y="109"/>
                  </a:cubicBezTo>
                  <a:cubicBezTo>
                    <a:pt x="101" y="19"/>
                    <a:pt x="101" y="19"/>
                    <a:pt x="101" y="19"/>
                  </a:cubicBezTo>
                  <a:lnTo>
                    <a:pt x="106" y="19"/>
                  </a:lnTo>
                  <a:close/>
                  <a:moveTo>
                    <a:pt x="104" y="113"/>
                  </a:moveTo>
                  <a:cubicBezTo>
                    <a:pt x="104" y="123"/>
                    <a:pt x="104" y="123"/>
                    <a:pt x="104" y="123"/>
                  </a:cubicBezTo>
                  <a:cubicBezTo>
                    <a:pt x="4" y="123"/>
                    <a:pt x="4" y="123"/>
                    <a:pt x="4" y="123"/>
                  </a:cubicBezTo>
                  <a:cubicBezTo>
                    <a:pt x="4" y="113"/>
                    <a:pt x="4" y="113"/>
                    <a:pt x="4" y="113"/>
                  </a:cubicBezTo>
                  <a:lnTo>
                    <a:pt x="104" y="113"/>
                  </a:lnTo>
                  <a:close/>
                  <a:moveTo>
                    <a:pt x="12" y="109"/>
                  </a:moveTo>
                  <a:cubicBezTo>
                    <a:pt x="12" y="19"/>
                    <a:pt x="12" y="19"/>
                    <a:pt x="12" y="19"/>
                  </a:cubicBezTo>
                  <a:cubicBezTo>
                    <a:pt x="96" y="19"/>
                    <a:pt x="96" y="19"/>
                    <a:pt x="96" y="19"/>
                  </a:cubicBezTo>
                  <a:cubicBezTo>
                    <a:pt x="96" y="109"/>
                    <a:pt x="96" y="109"/>
                    <a:pt x="96" y="109"/>
                  </a:cubicBezTo>
                  <a:lnTo>
                    <a:pt x="12" y="109"/>
                  </a:lnTo>
                  <a:close/>
                  <a:moveTo>
                    <a:pt x="4" y="15"/>
                  </a:moveTo>
                  <a:cubicBezTo>
                    <a:pt x="4" y="5"/>
                    <a:pt x="4" y="5"/>
                    <a:pt x="4" y="5"/>
                  </a:cubicBezTo>
                  <a:cubicBezTo>
                    <a:pt x="104" y="5"/>
                    <a:pt x="104" y="5"/>
                    <a:pt x="104" y="5"/>
                  </a:cubicBezTo>
                  <a:cubicBezTo>
                    <a:pt x="104" y="15"/>
                    <a:pt x="104" y="15"/>
                    <a:pt x="104" y="15"/>
                  </a:cubicBezTo>
                  <a:lnTo>
                    <a:pt x="4"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5" name="Freeform 75"/>
            <p:cNvSpPr>
              <a:spLocks noEditPoints="1"/>
            </p:cNvSpPr>
            <p:nvPr/>
          </p:nvSpPr>
          <p:spPr bwMode="auto">
            <a:xfrm>
              <a:off x="7093" y="1788"/>
              <a:ext cx="151" cy="145"/>
            </a:xfrm>
            <a:custGeom>
              <a:avLst/>
              <a:gdLst>
                <a:gd name="T0" fmla="*/ 45 w 64"/>
                <a:gd name="T1" fmla="*/ 2 h 61"/>
                <a:gd name="T2" fmla="*/ 34 w 64"/>
                <a:gd name="T3" fmla="*/ 18 h 61"/>
                <a:gd name="T4" fmla="*/ 29 w 64"/>
                <a:gd name="T5" fmla="*/ 19 h 61"/>
                <a:gd name="T6" fmla="*/ 16 w 64"/>
                <a:gd name="T7" fmla="*/ 1 h 61"/>
                <a:gd name="T8" fmla="*/ 0 w 64"/>
                <a:gd name="T9" fmla="*/ 28 h 61"/>
                <a:gd name="T10" fmla="*/ 23 w 64"/>
                <a:gd name="T11" fmla="*/ 30 h 61"/>
                <a:gd name="T12" fmla="*/ 25 w 64"/>
                <a:gd name="T13" fmla="*/ 34 h 61"/>
                <a:gd name="T14" fmla="*/ 16 w 64"/>
                <a:gd name="T15" fmla="*/ 52 h 61"/>
                <a:gd name="T16" fmla="*/ 15 w 64"/>
                <a:gd name="T17" fmla="*/ 53 h 61"/>
                <a:gd name="T18" fmla="*/ 16 w 64"/>
                <a:gd name="T19" fmla="*/ 56 h 61"/>
                <a:gd name="T20" fmla="*/ 48 w 64"/>
                <a:gd name="T21" fmla="*/ 56 h 61"/>
                <a:gd name="T22" fmla="*/ 49 w 64"/>
                <a:gd name="T23" fmla="*/ 52 h 61"/>
                <a:gd name="T24" fmla="*/ 39 w 64"/>
                <a:gd name="T25" fmla="*/ 34 h 61"/>
                <a:gd name="T26" fmla="*/ 42 w 64"/>
                <a:gd name="T27" fmla="*/ 30 h 61"/>
                <a:gd name="T28" fmla="*/ 64 w 64"/>
                <a:gd name="T29" fmla="*/ 28 h 61"/>
                <a:gd name="T30" fmla="*/ 48 w 64"/>
                <a:gd name="T31" fmla="*/ 1 h 61"/>
                <a:gd name="T32" fmla="*/ 23 w 64"/>
                <a:gd name="T33" fmla="*/ 25 h 61"/>
                <a:gd name="T34" fmla="*/ 5 w 64"/>
                <a:gd name="T35" fmla="*/ 26 h 61"/>
                <a:gd name="T36" fmla="*/ 9 w 64"/>
                <a:gd name="T37" fmla="*/ 15 h 61"/>
                <a:gd name="T38" fmla="*/ 16 w 64"/>
                <a:gd name="T39" fmla="*/ 6 h 61"/>
                <a:gd name="T40" fmla="*/ 25 w 64"/>
                <a:gd name="T41" fmla="*/ 22 h 61"/>
                <a:gd name="T42" fmla="*/ 37 w 64"/>
                <a:gd name="T43" fmla="*/ 28 h 61"/>
                <a:gd name="T44" fmla="*/ 27 w 64"/>
                <a:gd name="T45" fmla="*/ 28 h 61"/>
                <a:gd name="T46" fmla="*/ 43 w 64"/>
                <a:gd name="T47" fmla="*/ 53 h 61"/>
                <a:gd name="T48" fmla="*/ 32 w 64"/>
                <a:gd name="T49" fmla="*/ 55 h 61"/>
                <a:gd name="T50" fmla="*/ 21 w 64"/>
                <a:gd name="T51" fmla="*/ 53 h 61"/>
                <a:gd name="T52" fmla="*/ 30 w 64"/>
                <a:gd name="T53" fmla="*/ 37 h 61"/>
                <a:gd name="T54" fmla="*/ 35 w 64"/>
                <a:gd name="T55" fmla="*/ 37 h 61"/>
                <a:gd name="T56" fmla="*/ 42 w 64"/>
                <a:gd name="T57" fmla="*/ 26 h 61"/>
                <a:gd name="T58" fmla="*/ 40 w 64"/>
                <a:gd name="T59" fmla="*/ 22 h 61"/>
                <a:gd name="T60" fmla="*/ 48 w 64"/>
                <a:gd name="T61" fmla="*/ 6 h 61"/>
                <a:gd name="T62" fmla="*/ 55 w 64"/>
                <a:gd name="T63" fmla="*/ 15 h 61"/>
                <a:gd name="T64" fmla="*/ 59 w 64"/>
                <a:gd name="T6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4" h="61">
                  <a:moveTo>
                    <a:pt x="48" y="1"/>
                  </a:moveTo>
                  <a:cubicBezTo>
                    <a:pt x="47" y="0"/>
                    <a:pt x="45" y="1"/>
                    <a:pt x="45" y="2"/>
                  </a:cubicBezTo>
                  <a:cubicBezTo>
                    <a:pt x="35" y="19"/>
                    <a:pt x="35" y="19"/>
                    <a:pt x="35" y="19"/>
                  </a:cubicBezTo>
                  <a:cubicBezTo>
                    <a:pt x="34" y="18"/>
                    <a:pt x="34" y="18"/>
                    <a:pt x="34" y="18"/>
                  </a:cubicBezTo>
                  <a:cubicBezTo>
                    <a:pt x="33" y="18"/>
                    <a:pt x="31" y="18"/>
                    <a:pt x="30" y="18"/>
                  </a:cubicBezTo>
                  <a:cubicBezTo>
                    <a:pt x="29" y="19"/>
                    <a:pt x="29" y="19"/>
                    <a:pt x="29" y="19"/>
                  </a:cubicBezTo>
                  <a:cubicBezTo>
                    <a:pt x="19" y="2"/>
                    <a:pt x="19" y="2"/>
                    <a:pt x="19" y="2"/>
                  </a:cubicBezTo>
                  <a:cubicBezTo>
                    <a:pt x="19" y="1"/>
                    <a:pt x="17" y="0"/>
                    <a:pt x="16" y="1"/>
                  </a:cubicBezTo>
                  <a:cubicBezTo>
                    <a:pt x="11" y="4"/>
                    <a:pt x="7" y="8"/>
                    <a:pt x="5" y="12"/>
                  </a:cubicBezTo>
                  <a:cubicBezTo>
                    <a:pt x="2" y="17"/>
                    <a:pt x="0" y="23"/>
                    <a:pt x="0" y="28"/>
                  </a:cubicBezTo>
                  <a:cubicBezTo>
                    <a:pt x="0" y="29"/>
                    <a:pt x="1" y="30"/>
                    <a:pt x="3" y="30"/>
                  </a:cubicBezTo>
                  <a:cubicBezTo>
                    <a:pt x="23" y="30"/>
                    <a:pt x="23" y="30"/>
                    <a:pt x="23" y="30"/>
                  </a:cubicBezTo>
                  <a:cubicBezTo>
                    <a:pt x="23" y="31"/>
                    <a:pt x="23" y="31"/>
                    <a:pt x="23" y="31"/>
                  </a:cubicBezTo>
                  <a:cubicBezTo>
                    <a:pt x="23" y="32"/>
                    <a:pt x="24" y="33"/>
                    <a:pt x="25" y="34"/>
                  </a:cubicBezTo>
                  <a:cubicBezTo>
                    <a:pt x="26" y="35"/>
                    <a:pt x="26" y="35"/>
                    <a:pt x="26" y="35"/>
                  </a:cubicBezTo>
                  <a:cubicBezTo>
                    <a:pt x="16" y="52"/>
                    <a:pt x="16" y="52"/>
                    <a:pt x="16" y="52"/>
                  </a:cubicBezTo>
                  <a:cubicBezTo>
                    <a:pt x="16" y="52"/>
                    <a:pt x="16" y="52"/>
                    <a:pt x="16" y="52"/>
                  </a:cubicBezTo>
                  <a:cubicBezTo>
                    <a:pt x="15" y="53"/>
                    <a:pt x="15" y="53"/>
                    <a:pt x="15" y="53"/>
                  </a:cubicBezTo>
                  <a:cubicBezTo>
                    <a:pt x="15" y="53"/>
                    <a:pt x="15" y="53"/>
                    <a:pt x="15" y="54"/>
                  </a:cubicBezTo>
                  <a:cubicBezTo>
                    <a:pt x="15" y="55"/>
                    <a:pt x="16" y="55"/>
                    <a:pt x="16" y="56"/>
                  </a:cubicBezTo>
                  <a:cubicBezTo>
                    <a:pt x="26" y="61"/>
                    <a:pt x="38" y="61"/>
                    <a:pt x="47" y="56"/>
                  </a:cubicBezTo>
                  <a:cubicBezTo>
                    <a:pt x="48" y="56"/>
                    <a:pt x="48" y="56"/>
                    <a:pt x="48" y="56"/>
                  </a:cubicBezTo>
                  <a:cubicBezTo>
                    <a:pt x="48" y="55"/>
                    <a:pt x="49" y="55"/>
                    <a:pt x="49" y="54"/>
                  </a:cubicBezTo>
                  <a:cubicBezTo>
                    <a:pt x="49" y="53"/>
                    <a:pt x="49" y="53"/>
                    <a:pt x="49" y="52"/>
                  </a:cubicBezTo>
                  <a:cubicBezTo>
                    <a:pt x="39" y="35"/>
                    <a:pt x="39" y="35"/>
                    <a:pt x="39" y="35"/>
                  </a:cubicBezTo>
                  <a:cubicBezTo>
                    <a:pt x="39" y="34"/>
                    <a:pt x="39" y="34"/>
                    <a:pt x="39" y="34"/>
                  </a:cubicBezTo>
                  <a:cubicBezTo>
                    <a:pt x="40" y="34"/>
                    <a:pt x="41" y="33"/>
                    <a:pt x="41" y="31"/>
                  </a:cubicBezTo>
                  <a:cubicBezTo>
                    <a:pt x="42" y="30"/>
                    <a:pt x="42" y="30"/>
                    <a:pt x="42" y="30"/>
                  </a:cubicBezTo>
                  <a:cubicBezTo>
                    <a:pt x="61" y="30"/>
                    <a:pt x="61" y="30"/>
                    <a:pt x="61" y="30"/>
                  </a:cubicBezTo>
                  <a:cubicBezTo>
                    <a:pt x="63" y="30"/>
                    <a:pt x="64" y="29"/>
                    <a:pt x="64" y="28"/>
                  </a:cubicBezTo>
                  <a:cubicBezTo>
                    <a:pt x="64" y="23"/>
                    <a:pt x="62" y="17"/>
                    <a:pt x="59" y="12"/>
                  </a:cubicBezTo>
                  <a:cubicBezTo>
                    <a:pt x="56" y="8"/>
                    <a:pt x="53" y="4"/>
                    <a:pt x="48" y="1"/>
                  </a:cubicBezTo>
                  <a:close/>
                  <a:moveTo>
                    <a:pt x="25" y="22"/>
                  </a:moveTo>
                  <a:cubicBezTo>
                    <a:pt x="24" y="23"/>
                    <a:pt x="23" y="24"/>
                    <a:pt x="23" y="25"/>
                  </a:cubicBezTo>
                  <a:cubicBezTo>
                    <a:pt x="23" y="26"/>
                    <a:pt x="23" y="26"/>
                    <a:pt x="23" y="26"/>
                  </a:cubicBezTo>
                  <a:cubicBezTo>
                    <a:pt x="5" y="26"/>
                    <a:pt x="5" y="26"/>
                    <a:pt x="5" y="26"/>
                  </a:cubicBezTo>
                  <a:cubicBezTo>
                    <a:pt x="5" y="24"/>
                    <a:pt x="5" y="24"/>
                    <a:pt x="5" y="24"/>
                  </a:cubicBezTo>
                  <a:cubicBezTo>
                    <a:pt x="6" y="21"/>
                    <a:pt x="7" y="18"/>
                    <a:pt x="9" y="15"/>
                  </a:cubicBezTo>
                  <a:cubicBezTo>
                    <a:pt x="10" y="12"/>
                    <a:pt x="13" y="9"/>
                    <a:pt x="15" y="7"/>
                  </a:cubicBezTo>
                  <a:cubicBezTo>
                    <a:pt x="16" y="6"/>
                    <a:pt x="16" y="6"/>
                    <a:pt x="16" y="6"/>
                  </a:cubicBezTo>
                  <a:cubicBezTo>
                    <a:pt x="25" y="21"/>
                    <a:pt x="25" y="21"/>
                    <a:pt x="25" y="21"/>
                  </a:cubicBezTo>
                  <a:lnTo>
                    <a:pt x="25" y="22"/>
                  </a:lnTo>
                  <a:close/>
                  <a:moveTo>
                    <a:pt x="32" y="23"/>
                  </a:moveTo>
                  <a:cubicBezTo>
                    <a:pt x="35" y="23"/>
                    <a:pt x="37" y="25"/>
                    <a:pt x="37" y="28"/>
                  </a:cubicBezTo>
                  <a:cubicBezTo>
                    <a:pt x="37" y="31"/>
                    <a:pt x="35" y="33"/>
                    <a:pt x="32" y="33"/>
                  </a:cubicBezTo>
                  <a:cubicBezTo>
                    <a:pt x="29" y="33"/>
                    <a:pt x="27" y="31"/>
                    <a:pt x="27" y="28"/>
                  </a:cubicBezTo>
                  <a:cubicBezTo>
                    <a:pt x="27" y="25"/>
                    <a:pt x="29" y="23"/>
                    <a:pt x="32" y="23"/>
                  </a:cubicBezTo>
                  <a:close/>
                  <a:moveTo>
                    <a:pt x="43" y="53"/>
                  </a:moveTo>
                  <a:cubicBezTo>
                    <a:pt x="42" y="53"/>
                    <a:pt x="42" y="53"/>
                    <a:pt x="42" y="53"/>
                  </a:cubicBezTo>
                  <a:cubicBezTo>
                    <a:pt x="39" y="55"/>
                    <a:pt x="35" y="55"/>
                    <a:pt x="32" y="55"/>
                  </a:cubicBezTo>
                  <a:cubicBezTo>
                    <a:pt x="29" y="55"/>
                    <a:pt x="25" y="55"/>
                    <a:pt x="22" y="53"/>
                  </a:cubicBezTo>
                  <a:cubicBezTo>
                    <a:pt x="21" y="53"/>
                    <a:pt x="21" y="53"/>
                    <a:pt x="21" y="53"/>
                  </a:cubicBezTo>
                  <a:cubicBezTo>
                    <a:pt x="29" y="37"/>
                    <a:pt x="29" y="37"/>
                    <a:pt x="29" y="37"/>
                  </a:cubicBezTo>
                  <a:cubicBezTo>
                    <a:pt x="30" y="37"/>
                    <a:pt x="30" y="37"/>
                    <a:pt x="30" y="37"/>
                  </a:cubicBezTo>
                  <a:cubicBezTo>
                    <a:pt x="31" y="38"/>
                    <a:pt x="33" y="38"/>
                    <a:pt x="34" y="37"/>
                  </a:cubicBezTo>
                  <a:cubicBezTo>
                    <a:pt x="35" y="37"/>
                    <a:pt x="35" y="37"/>
                    <a:pt x="35" y="37"/>
                  </a:cubicBezTo>
                  <a:lnTo>
                    <a:pt x="43" y="53"/>
                  </a:lnTo>
                  <a:close/>
                  <a:moveTo>
                    <a:pt x="42" y="26"/>
                  </a:moveTo>
                  <a:cubicBezTo>
                    <a:pt x="41" y="25"/>
                    <a:pt x="41" y="25"/>
                    <a:pt x="41" y="25"/>
                  </a:cubicBezTo>
                  <a:cubicBezTo>
                    <a:pt x="41" y="24"/>
                    <a:pt x="40" y="23"/>
                    <a:pt x="40" y="22"/>
                  </a:cubicBezTo>
                  <a:cubicBezTo>
                    <a:pt x="39" y="21"/>
                    <a:pt x="39" y="21"/>
                    <a:pt x="39" y="21"/>
                  </a:cubicBezTo>
                  <a:cubicBezTo>
                    <a:pt x="48" y="6"/>
                    <a:pt x="48" y="6"/>
                    <a:pt x="48" y="6"/>
                  </a:cubicBezTo>
                  <a:cubicBezTo>
                    <a:pt x="49" y="7"/>
                    <a:pt x="49" y="7"/>
                    <a:pt x="49" y="7"/>
                  </a:cubicBezTo>
                  <a:cubicBezTo>
                    <a:pt x="51" y="9"/>
                    <a:pt x="54" y="12"/>
                    <a:pt x="55" y="15"/>
                  </a:cubicBezTo>
                  <a:cubicBezTo>
                    <a:pt x="57" y="18"/>
                    <a:pt x="58" y="21"/>
                    <a:pt x="59" y="24"/>
                  </a:cubicBezTo>
                  <a:cubicBezTo>
                    <a:pt x="59" y="26"/>
                    <a:pt x="59" y="26"/>
                    <a:pt x="59" y="26"/>
                  </a:cubicBezTo>
                  <a:lnTo>
                    <a:pt x="42"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6" name="Freeform 76"/>
            <p:cNvSpPr>
              <a:spLocks noEditPoints="1"/>
            </p:cNvSpPr>
            <p:nvPr/>
          </p:nvSpPr>
          <p:spPr bwMode="auto">
            <a:xfrm>
              <a:off x="6412" y="1715"/>
              <a:ext cx="303" cy="284"/>
            </a:xfrm>
            <a:custGeom>
              <a:avLst/>
              <a:gdLst>
                <a:gd name="T0" fmla="*/ 93 w 128"/>
                <a:gd name="T1" fmla="*/ 1 h 120"/>
                <a:gd name="T2" fmla="*/ 70 w 128"/>
                <a:gd name="T3" fmla="*/ 39 h 120"/>
                <a:gd name="T4" fmla="*/ 57 w 128"/>
                <a:gd name="T5" fmla="*/ 40 h 120"/>
                <a:gd name="T6" fmla="*/ 33 w 128"/>
                <a:gd name="T7" fmla="*/ 0 h 120"/>
                <a:gd name="T8" fmla="*/ 9 w 128"/>
                <a:gd name="T9" fmla="*/ 23 h 120"/>
                <a:gd name="T10" fmla="*/ 2 w 128"/>
                <a:gd name="T11" fmla="*/ 58 h 120"/>
                <a:gd name="T12" fmla="*/ 47 w 128"/>
                <a:gd name="T13" fmla="*/ 59 h 120"/>
                <a:gd name="T14" fmla="*/ 54 w 128"/>
                <a:gd name="T15" fmla="*/ 69 h 120"/>
                <a:gd name="T16" fmla="*/ 31 w 128"/>
                <a:gd name="T17" fmla="*/ 109 h 120"/>
                <a:gd name="T18" fmla="*/ 64 w 128"/>
                <a:gd name="T19" fmla="*/ 120 h 120"/>
                <a:gd name="T20" fmla="*/ 97 w 128"/>
                <a:gd name="T21" fmla="*/ 109 h 120"/>
                <a:gd name="T22" fmla="*/ 74 w 128"/>
                <a:gd name="T23" fmla="*/ 70 h 120"/>
                <a:gd name="T24" fmla="*/ 81 w 128"/>
                <a:gd name="T25" fmla="*/ 59 h 120"/>
                <a:gd name="T26" fmla="*/ 126 w 128"/>
                <a:gd name="T27" fmla="*/ 58 h 120"/>
                <a:gd name="T28" fmla="*/ 119 w 128"/>
                <a:gd name="T29" fmla="*/ 23 h 120"/>
                <a:gd name="T30" fmla="*/ 47 w 128"/>
                <a:gd name="T31" fmla="*/ 53 h 120"/>
                <a:gd name="T32" fmla="*/ 5 w 128"/>
                <a:gd name="T33" fmla="*/ 52 h 120"/>
                <a:gd name="T34" fmla="*/ 31 w 128"/>
                <a:gd name="T35" fmla="*/ 6 h 120"/>
                <a:gd name="T36" fmla="*/ 53 w 128"/>
                <a:gd name="T37" fmla="*/ 42 h 120"/>
                <a:gd name="T38" fmla="*/ 47 w 128"/>
                <a:gd name="T39" fmla="*/ 52 h 120"/>
                <a:gd name="T40" fmla="*/ 92 w 128"/>
                <a:gd name="T41" fmla="*/ 109 h 120"/>
                <a:gd name="T42" fmla="*/ 64 w 128"/>
                <a:gd name="T43" fmla="*/ 115 h 120"/>
                <a:gd name="T44" fmla="*/ 36 w 128"/>
                <a:gd name="T45" fmla="*/ 109 h 120"/>
                <a:gd name="T46" fmla="*/ 59 w 128"/>
                <a:gd name="T47" fmla="*/ 72 h 120"/>
                <a:gd name="T48" fmla="*/ 70 w 128"/>
                <a:gd name="T49" fmla="*/ 72 h 120"/>
                <a:gd name="T50" fmla="*/ 64 w 128"/>
                <a:gd name="T51" fmla="*/ 68 h 120"/>
                <a:gd name="T52" fmla="*/ 64 w 128"/>
                <a:gd name="T53" fmla="*/ 43 h 120"/>
                <a:gd name="T54" fmla="*/ 64 w 128"/>
                <a:gd name="T55" fmla="*/ 68 h 120"/>
                <a:gd name="T56" fmla="*/ 81 w 128"/>
                <a:gd name="T57" fmla="*/ 53 h 120"/>
                <a:gd name="T58" fmla="*/ 76 w 128"/>
                <a:gd name="T59" fmla="*/ 43 h 120"/>
                <a:gd name="T60" fmla="*/ 96 w 128"/>
                <a:gd name="T61" fmla="*/ 6 h 120"/>
                <a:gd name="T62" fmla="*/ 115 w 128"/>
                <a:gd name="T63" fmla="*/ 26 h 120"/>
                <a:gd name="T64" fmla="*/ 123 w 128"/>
                <a:gd name="T65" fmla="*/ 53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0">
                  <a:moveTo>
                    <a:pt x="96" y="0"/>
                  </a:moveTo>
                  <a:cubicBezTo>
                    <a:pt x="95" y="0"/>
                    <a:pt x="93" y="0"/>
                    <a:pt x="93" y="1"/>
                  </a:cubicBezTo>
                  <a:cubicBezTo>
                    <a:pt x="71" y="40"/>
                    <a:pt x="71" y="40"/>
                    <a:pt x="71" y="40"/>
                  </a:cubicBezTo>
                  <a:cubicBezTo>
                    <a:pt x="70" y="39"/>
                    <a:pt x="70" y="39"/>
                    <a:pt x="70" y="39"/>
                  </a:cubicBezTo>
                  <a:cubicBezTo>
                    <a:pt x="66" y="38"/>
                    <a:pt x="62" y="38"/>
                    <a:pt x="58" y="40"/>
                  </a:cubicBezTo>
                  <a:cubicBezTo>
                    <a:pt x="57" y="40"/>
                    <a:pt x="57" y="40"/>
                    <a:pt x="57" y="40"/>
                  </a:cubicBezTo>
                  <a:cubicBezTo>
                    <a:pt x="35" y="1"/>
                    <a:pt x="35" y="1"/>
                    <a:pt x="35" y="1"/>
                  </a:cubicBezTo>
                  <a:cubicBezTo>
                    <a:pt x="35" y="1"/>
                    <a:pt x="34" y="0"/>
                    <a:pt x="33" y="0"/>
                  </a:cubicBezTo>
                  <a:cubicBezTo>
                    <a:pt x="33" y="0"/>
                    <a:pt x="32" y="0"/>
                    <a:pt x="32" y="1"/>
                  </a:cubicBezTo>
                  <a:cubicBezTo>
                    <a:pt x="22" y="6"/>
                    <a:pt x="14" y="14"/>
                    <a:pt x="9" y="23"/>
                  </a:cubicBezTo>
                  <a:cubicBezTo>
                    <a:pt x="3" y="33"/>
                    <a:pt x="0" y="44"/>
                    <a:pt x="0" y="56"/>
                  </a:cubicBezTo>
                  <a:cubicBezTo>
                    <a:pt x="0" y="57"/>
                    <a:pt x="1" y="58"/>
                    <a:pt x="2" y="58"/>
                  </a:cubicBezTo>
                  <a:cubicBezTo>
                    <a:pt x="47" y="58"/>
                    <a:pt x="47" y="58"/>
                    <a:pt x="47" y="58"/>
                  </a:cubicBezTo>
                  <a:cubicBezTo>
                    <a:pt x="47" y="59"/>
                    <a:pt x="47" y="59"/>
                    <a:pt x="47" y="59"/>
                  </a:cubicBezTo>
                  <a:cubicBezTo>
                    <a:pt x="48" y="63"/>
                    <a:pt x="50" y="66"/>
                    <a:pt x="53" y="68"/>
                  </a:cubicBezTo>
                  <a:cubicBezTo>
                    <a:pt x="54" y="69"/>
                    <a:pt x="54" y="69"/>
                    <a:pt x="54" y="69"/>
                  </a:cubicBezTo>
                  <a:cubicBezTo>
                    <a:pt x="31" y="108"/>
                    <a:pt x="31" y="108"/>
                    <a:pt x="31" y="108"/>
                  </a:cubicBezTo>
                  <a:cubicBezTo>
                    <a:pt x="31" y="109"/>
                    <a:pt x="31" y="109"/>
                    <a:pt x="31" y="109"/>
                  </a:cubicBezTo>
                  <a:cubicBezTo>
                    <a:pt x="31" y="110"/>
                    <a:pt x="31" y="111"/>
                    <a:pt x="32" y="111"/>
                  </a:cubicBezTo>
                  <a:cubicBezTo>
                    <a:pt x="42" y="117"/>
                    <a:pt x="53" y="120"/>
                    <a:pt x="64" y="120"/>
                  </a:cubicBezTo>
                  <a:cubicBezTo>
                    <a:pt x="75" y="120"/>
                    <a:pt x="86" y="117"/>
                    <a:pt x="96" y="111"/>
                  </a:cubicBezTo>
                  <a:cubicBezTo>
                    <a:pt x="97" y="111"/>
                    <a:pt x="97" y="110"/>
                    <a:pt x="97" y="109"/>
                  </a:cubicBezTo>
                  <a:cubicBezTo>
                    <a:pt x="97" y="109"/>
                    <a:pt x="97" y="109"/>
                    <a:pt x="97" y="108"/>
                  </a:cubicBezTo>
                  <a:cubicBezTo>
                    <a:pt x="74" y="70"/>
                    <a:pt x="74" y="70"/>
                    <a:pt x="74" y="70"/>
                  </a:cubicBezTo>
                  <a:cubicBezTo>
                    <a:pt x="75" y="69"/>
                    <a:pt x="75" y="69"/>
                    <a:pt x="75" y="69"/>
                  </a:cubicBezTo>
                  <a:cubicBezTo>
                    <a:pt x="78" y="66"/>
                    <a:pt x="80" y="63"/>
                    <a:pt x="81" y="59"/>
                  </a:cubicBezTo>
                  <a:cubicBezTo>
                    <a:pt x="81" y="58"/>
                    <a:pt x="81" y="58"/>
                    <a:pt x="81" y="58"/>
                  </a:cubicBezTo>
                  <a:cubicBezTo>
                    <a:pt x="126" y="58"/>
                    <a:pt x="126" y="58"/>
                    <a:pt x="126" y="58"/>
                  </a:cubicBezTo>
                  <a:cubicBezTo>
                    <a:pt x="127" y="58"/>
                    <a:pt x="128" y="57"/>
                    <a:pt x="128" y="56"/>
                  </a:cubicBezTo>
                  <a:cubicBezTo>
                    <a:pt x="128" y="44"/>
                    <a:pt x="125" y="33"/>
                    <a:pt x="119" y="23"/>
                  </a:cubicBezTo>
                  <a:cubicBezTo>
                    <a:pt x="114" y="14"/>
                    <a:pt x="106" y="6"/>
                    <a:pt x="96" y="0"/>
                  </a:cubicBezTo>
                  <a:close/>
                  <a:moveTo>
                    <a:pt x="47" y="53"/>
                  </a:moveTo>
                  <a:cubicBezTo>
                    <a:pt x="5" y="53"/>
                    <a:pt x="5" y="53"/>
                    <a:pt x="5" y="53"/>
                  </a:cubicBezTo>
                  <a:cubicBezTo>
                    <a:pt x="5" y="52"/>
                    <a:pt x="5" y="52"/>
                    <a:pt x="5" y="52"/>
                  </a:cubicBezTo>
                  <a:cubicBezTo>
                    <a:pt x="5" y="43"/>
                    <a:pt x="8" y="34"/>
                    <a:pt x="13" y="26"/>
                  </a:cubicBezTo>
                  <a:cubicBezTo>
                    <a:pt x="17" y="18"/>
                    <a:pt x="24" y="11"/>
                    <a:pt x="31" y="6"/>
                  </a:cubicBezTo>
                  <a:cubicBezTo>
                    <a:pt x="32" y="6"/>
                    <a:pt x="32" y="6"/>
                    <a:pt x="32" y="6"/>
                  </a:cubicBezTo>
                  <a:cubicBezTo>
                    <a:pt x="53" y="42"/>
                    <a:pt x="53" y="42"/>
                    <a:pt x="53" y="42"/>
                  </a:cubicBezTo>
                  <a:cubicBezTo>
                    <a:pt x="53" y="43"/>
                    <a:pt x="53" y="43"/>
                    <a:pt x="53" y="43"/>
                  </a:cubicBezTo>
                  <a:cubicBezTo>
                    <a:pt x="50" y="46"/>
                    <a:pt x="48" y="49"/>
                    <a:pt x="47" y="52"/>
                  </a:cubicBezTo>
                  <a:lnTo>
                    <a:pt x="47" y="53"/>
                  </a:lnTo>
                  <a:close/>
                  <a:moveTo>
                    <a:pt x="92" y="109"/>
                  </a:moveTo>
                  <a:cubicBezTo>
                    <a:pt x="90" y="109"/>
                    <a:pt x="90" y="109"/>
                    <a:pt x="90" y="109"/>
                  </a:cubicBezTo>
                  <a:cubicBezTo>
                    <a:pt x="82" y="113"/>
                    <a:pt x="73" y="115"/>
                    <a:pt x="64" y="115"/>
                  </a:cubicBezTo>
                  <a:cubicBezTo>
                    <a:pt x="55" y="115"/>
                    <a:pt x="46" y="113"/>
                    <a:pt x="38" y="109"/>
                  </a:cubicBezTo>
                  <a:cubicBezTo>
                    <a:pt x="36" y="109"/>
                    <a:pt x="36" y="109"/>
                    <a:pt x="36" y="109"/>
                  </a:cubicBezTo>
                  <a:cubicBezTo>
                    <a:pt x="58" y="72"/>
                    <a:pt x="58" y="72"/>
                    <a:pt x="58" y="72"/>
                  </a:cubicBezTo>
                  <a:cubicBezTo>
                    <a:pt x="59" y="72"/>
                    <a:pt x="59" y="72"/>
                    <a:pt x="59" y="72"/>
                  </a:cubicBezTo>
                  <a:cubicBezTo>
                    <a:pt x="62" y="73"/>
                    <a:pt x="66" y="73"/>
                    <a:pt x="69" y="72"/>
                  </a:cubicBezTo>
                  <a:cubicBezTo>
                    <a:pt x="70" y="72"/>
                    <a:pt x="70" y="72"/>
                    <a:pt x="70" y="72"/>
                  </a:cubicBezTo>
                  <a:lnTo>
                    <a:pt x="92" y="109"/>
                  </a:lnTo>
                  <a:close/>
                  <a:moveTo>
                    <a:pt x="64" y="68"/>
                  </a:moveTo>
                  <a:cubicBezTo>
                    <a:pt x="57" y="68"/>
                    <a:pt x="52" y="63"/>
                    <a:pt x="52" y="56"/>
                  </a:cubicBezTo>
                  <a:cubicBezTo>
                    <a:pt x="52" y="49"/>
                    <a:pt x="57" y="43"/>
                    <a:pt x="64" y="43"/>
                  </a:cubicBezTo>
                  <a:cubicBezTo>
                    <a:pt x="71" y="43"/>
                    <a:pt x="77" y="49"/>
                    <a:pt x="77" y="56"/>
                  </a:cubicBezTo>
                  <a:cubicBezTo>
                    <a:pt x="77" y="63"/>
                    <a:pt x="71" y="68"/>
                    <a:pt x="64" y="68"/>
                  </a:cubicBezTo>
                  <a:close/>
                  <a:moveTo>
                    <a:pt x="123" y="53"/>
                  </a:moveTo>
                  <a:cubicBezTo>
                    <a:pt x="81" y="53"/>
                    <a:pt x="81" y="53"/>
                    <a:pt x="81" y="53"/>
                  </a:cubicBezTo>
                  <a:cubicBezTo>
                    <a:pt x="81" y="52"/>
                    <a:pt x="81" y="52"/>
                    <a:pt x="81" y="52"/>
                  </a:cubicBezTo>
                  <a:cubicBezTo>
                    <a:pt x="80" y="49"/>
                    <a:pt x="78" y="45"/>
                    <a:pt x="76" y="43"/>
                  </a:cubicBezTo>
                  <a:cubicBezTo>
                    <a:pt x="75" y="42"/>
                    <a:pt x="75" y="42"/>
                    <a:pt x="75" y="42"/>
                  </a:cubicBezTo>
                  <a:cubicBezTo>
                    <a:pt x="96" y="6"/>
                    <a:pt x="96" y="6"/>
                    <a:pt x="96" y="6"/>
                  </a:cubicBezTo>
                  <a:cubicBezTo>
                    <a:pt x="97" y="6"/>
                    <a:pt x="97" y="6"/>
                    <a:pt x="97" y="6"/>
                  </a:cubicBezTo>
                  <a:cubicBezTo>
                    <a:pt x="104" y="11"/>
                    <a:pt x="111" y="18"/>
                    <a:pt x="115" y="26"/>
                  </a:cubicBezTo>
                  <a:cubicBezTo>
                    <a:pt x="120" y="34"/>
                    <a:pt x="123" y="43"/>
                    <a:pt x="123" y="52"/>
                  </a:cubicBezTo>
                  <a:lnTo>
                    <a:pt x="123"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7" name="Freeform 77"/>
            <p:cNvSpPr>
              <a:spLocks noEditPoints="1"/>
            </p:cNvSpPr>
            <p:nvPr/>
          </p:nvSpPr>
          <p:spPr bwMode="auto">
            <a:xfrm>
              <a:off x="5806" y="1843"/>
              <a:ext cx="116" cy="139"/>
            </a:xfrm>
            <a:custGeom>
              <a:avLst/>
              <a:gdLst>
                <a:gd name="T0" fmla="*/ 47 w 49"/>
                <a:gd name="T1" fmla="*/ 35 h 59"/>
                <a:gd name="T2" fmla="*/ 24 w 49"/>
                <a:gd name="T3" fmla="*/ 35 h 59"/>
                <a:gd name="T4" fmla="*/ 31 w 49"/>
                <a:gd name="T5" fmla="*/ 24 h 59"/>
                <a:gd name="T6" fmla="*/ 37 w 49"/>
                <a:gd name="T7" fmla="*/ 28 h 59"/>
                <a:gd name="T8" fmla="*/ 38 w 49"/>
                <a:gd name="T9" fmla="*/ 28 h 59"/>
                <a:gd name="T10" fmla="*/ 40 w 49"/>
                <a:gd name="T11" fmla="*/ 26 h 59"/>
                <a:gd name="T12" fmla="*/ 40 w 49"/>
                <a:gd name="T13" fmla="*/ 25 h 59"/>
                <a:gd name="T14" fmla="*/ 32 w 49"/>
                <a:gd name="T15" fmla="*/ 1 h 59"/>
                <a:gd name="T16" fmla="*/ 30 w 49"/>
                <a:gd name="T17" fmla="*/ 0 h 59"/>
                <a:gd name="T18" fmla="*/ 30 w 49"/>
                <a:gd name="T19" fmla="*/ 0 h 59"/>
                <a:gd name="T20" fmla="*/ 5 w 49"/>
                <a:gd name="T21" fmla="*/ 4 h 59"/>
                <a:gd name="T22" fmla="*/ 3 w 49"/>
                <a:gd name="T23" fmla="*/ 7 h 59"/>
                <a:gd name="T24" fmla="*/ 4 w 49"/>
                <a:gd name="T25" fmla="*/ 9 h 59"/>
                <a:gd name="T26" fmla="*/ 10 w 49"/>
                <a:gd name="T27" fmla="*/ 12 h 59"/>
                <a:gd name="T28" fmla="*/ 0 w 49"/>
                <a:gd name="T29" fmla="*/ 29 h 59"/>
                <a:gd name="T30" fmla="*/ 0 w 49"/>
                <a:gd name="T31" fmla="*/ 31 h 59"/>
                <a:gd name="T32" fmla="*/ 0 w 49"/>
                <a:gd name="T33" fmla="*/ 31 h 59"/>
                <a:gd name="T34" fmla="*/ 7 w 49"/>
                <a:gd name="T35" fmla="*/ 57 h 59"/>
                <a:gd name="T36" fmla="*/ 9 w 49"/>
                <a:gd name="T37" fmla="*/ 59 h 59"/>
                <a:gd name="T38" fmla="*/ 47 w 49"/>
                <a:gd name="T39" fmla="*/ 59 h 59"/>
                <a:gd name="T40" fmla="*/ 49 w 49"/>
                <a:gd name="T41" fmla="*/ 56 h 59"/>
                <a:gd name="T42" fmla="*/ 49 w 49"/>
                <a:gd name="T43" fmla="*/ 37 h 59"/>
                <a:gd name="T44" fmla="*/ 47 w 49"/>
                <a:gd name="T45" fmla="*/ 35 h 59"/>
                <a:gd name="T46" fmla="*/ 5 w 49"/>
                <a:gd name="T47" fmla="*/ 31 h 59"/>
                <a:gd name="T48" fmla="*/ 16 w 49"/>
                <a:gd name="T49" fmla="*/ 10 h 59"/>
                <a:gd name="T50" fmla="*/ 12 w 49"/>
                <a:gd name="T51" fmla="*/ 8 h 59"/>
                <a:gd name="T52" fmla="*/ 28 w 49"/>
                <a:gd name="T53" fmla="*/ 5 h 59"/>
                <a:gd name="T54" fmla="*/ 34 w 49"/>
                <a:gd name="T55" fmla="*/ 21 h 59"/>
                <a:gd name="T56" fmla="*/ 29 w 49"/>
                <a:gd name="T57" fmla="*/ 18 h 59"/>
                <a:gd name="T58" fmla="*/ 10 w 49"/>
                <a:gd name="T59" fmla="*/ 50 h 59"/>
                <a:gd name="T60" fmla="*/ 5 w 49"/>
                <a:gd name="T61" fmla="*/ 31 h 59"/>
                <a:gd name="T62" fmla="*/ 45 w 49"/>
                <a:gd name="T63" fmla="*/ 54 h 59"/>
                <a:gd name="T64" fmla="*/ 13 w 49"/>
                <a:gd name="T65" fmla="*/ 54 h 59"/>
                <a:gd name="T66" fmla="*/ 21 w 49"/>
                <a:gd name="T67" fmla="*/ 40 h 59"/>
                <a:gd name="T68" fmla="*/ 45 w 49"/>
                <a:gd name="T69" fmla="*/ 40 h 59"/>
                <a:gd name="T70" fmla="*/ 45 w 49"/>
                <a:gd name="T71" fmla="*/ 54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 h="59">
                  <a:moveTo>
                    <a:pt x="47" y="35"/>
                  </a:moveTo>
                  <a:cubicBezTo>
                    <a:pt x="24" y="35"/>
                    <a:pt x="24" y="35"/>
                    <a:pt x="24" y="35"/>
                  </a:cubicBezTo>
                  <a:cubicBezTo>
                    <a:pt x="31" y="24"/>
                    <a:pt x="31" y="24"/>
                    <a:pt x="31" y="24"/>
                  </a:cubicBezTo>
                  <a:cubicBezTo>
                    <a:pt x="37" y="28"/>
                    <a:pt x="37" y="28"/>
                    <a:pt x="37" y="28"/>
                  </a:cubicBezTo>
                  <a:cubicBezTo>
                    <a:pt x="37" y="28"/>
                    <a:pt x="38" y="28"/>
                    <a:pt x="38" y="28"/>
                  </a:cubicBezTo>
                  <a:cubicBezTo>
                    <a:pt x="39" y="28"/>
                    <a:pt x="40" y="27"/>
                    <a:pt x="40" y="26"/>
                  </a:cubicBezTo>
                  <a:cubicBezTo>
                    <a:pt x="40" y="25"/>
                    <a:pt x="40" y="25"/>
                    <a:pt x="40" y="25"/>
                  </a:cubicBezTo>
                  <a:cubicBezTo>
                    <a:pt x="32" y="1"/>
                    <a:pt x="32" y="1"/>
                    <a:pt x="32" y="1"/>
                  </a:cubicBezTo>
                  <a:cubicBezTo>
                    <a:pt x="32" y="0"/>
                    <a:pt x="31" y="0"/>
                    <a:pt x="30" y="0"/>
                  </a:cubicBezTo>
                  <a:cubicBezTo>
                    <a:pt x="30" y="0"/>
                    <a:pt x="30" y="0"/>
                    <a:pt x="30" y="0"/>
                  </a:cubicBezTo>
                  <a:cubicBezTo>
                    <a:pt x="5" y="4"/>
                    <a:pt x="5" y="4"/>
                    <a:pt x="5" y="4"/>
                  </a:cubicBezTo>
                  <a:cubicBezTo>
                    <a:pt x="4" y="5"/>
                    <a:pt x="3" y="6"/>
                    <a:pt x="3" y="7"/>
                  </a:cubicBezTo>
                  <a:cubicBezTo>
                    <a:pt x="3" y="8"/>
                    <a:pt x="4" y="8"/>
                    <a:pt x="4" y="9"/>
                  </a:cubicBezTo>
                  <a:cubicBezTo>
                    <a:pt x="10" y="12"/>
                    <a:pt x="10" y="12"/>
                    <a:pt x="10" y="12"/>
                  </a:cubicBezTo>
                  <a:cubicBezTo>
                    <a:pt x="0" y="29"/>
                    <a:pt x="0" y="29"/>
                    <a:pt x="0" y="29"/>
                  </a:cubicBezTo>
                  <a:cubicBezTo>
                    <a:pt x="0" y="30"/>
                    <a:pt x="0" y="30"/>
                    <a:pt x="0" y="31"/>
                  </a:cubicBezTo>
                  <a:cubicBezTo>
                    <a:pt x="0" y="31"/>
                    <a:pt x="0" y="31"/>
                    <a:pt x="0" y="31"/>
                  </a:cubicBezTo>
                  <a:cubicBezTo>
                    <a:pt x="7" y="57"/>
                    <a:pt x="7" y="57"/>
                    <a:pt x="7" y="57"/>
                  </a:cubicBezTo>
                  <a:cubicBezTo>
                    <a:pt x="7" y="58"/>
                    <a:pt x="8" y="59"/>
                    <a:pt x="9" y="59"/>
                  </a:cubicBezTo>
                  <a:cubicBezTo>
                    <a:pt x="47" y="59"/>
                    <a:pt x="47" y="59"/>
                    <a:pt x="47" y="59"/>
                  </a:cubicBezTo>
                  <a:cubicBezTo>
                    <a:pt x="48" y="59"/>
                    <a:pt x="49" y="58"/>
                    <a:pt x="49" y="56"/>
                  </a:cubicBezTo>
                  <a:cubicBezTo>
                    <a:pt x="49" y="37"/>
                    <a:pt x="49" y="37"/>
                    <a:pt x="49" y="37"/>
                  </a:cubicBezTo>
                  <a:cubicBezTo>
                    <a:pt x="49" y="36"/>
                    <a:pt x="48" y="35"/>
                    <a:pt x="47" y="35"/>
                  </a:cubicBezTo>
                  <a:close/>
                  <a:moveTo>
                    <a:pt x="5" y="31"/>
                  </a:moveTo>
                  <a:cubicBezTo>
                    <a:pt x="16" y="10"/>
                    <a:pt x="16" y="10"/>
                    <a:pt x="16" y="10"/>
                  </a:cubicBezTo>
                  <a:cubicBezTo>
                    <a:pt x="12" y="8"/>
                    <a:pt x="12" y="8"/>
                    <a:pt x="12" y="8"/>
                  </a:cubicBezTo>
                  <a:cubicBezTo>
                    <a:pt x="28" y="5"/>
                    <a:pt x="28" y="5"/>
                    <a:pt x="28" y="5"/>
                  </a:cubicBezTo>
                  <a:cubicBezTo>
                    <a:pt x="34" y="21"/>
                    <a:pt x="34" y="21"/>
                    <a:pt x="34" y="21"/>
                  </a:cubicBezTo>
                  <a:cubicBezTo>
                    <a:pt x="29" y="18"/>
                    <a:pt x="29" y="18"/>
                    <a:pt x="29" y="18"/>
                  </a:cubicBezTo>
                  <a:cubicBezTo>
                    <a:pt x="10" y="50"/>
                    <a:pt x="10" y="50"/>
                    <a:pt x="10" y="50"/>
                  </a:cubicBezTo>
                  <a:lnTo>
                    <a:pt x="5" y="31"/>
                  </a:lnTo>
                  <a:close/>
                  <a:moveTo>
                    <a:pt x="45" y="54"/>
                  </a:moveTo>
                  <a:cubicBezTo>
                    <a:pt x="13" y="54"/>
                    <a:pt x="13" y="54"/>
                    <a:pt x="13" y="54"/>
                  </a:cubicBezTo>
                  <a:cubicBezTo>
                    <a:pt x="21" y="40"/>
                    <a:pt x="21" y="40"/>
                    <a:pt x="21" y="40"/>
                  </a:cubicBezTo>
                  <a:cubicBezTo>
                    <a:pt x="45" y="40"/>
                    <a:pt x="45" y="40"/>
                    <a:pt x="45" y="40"/>
                  </a:cubicBezTo>
                  <a:lnTo>
                    <a:pt x="45"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8" name="Freeform 78"/>
            <p:cNvSpPr>
              <a:spLocks noEditPoints="1"/>
            </p:cNvSpPr>
            <p:nvPr/>
          </p:nvSpPr>
          <p:spPr bwMode="auto">
            <a:xfrm>
              <a:off x="5963" y="1850"/>
              <a:ext cx="146" cy="154"/>
            </a:xfrm>
            <a:custGeom>
              <a:avLst/>
              <a:gdLst>
                <a:gd name="T0" fmla="*/ 62 w 62"/>
                <a:gd name="T1" fmla="*/ 34 h 65"/>
                <a:gd name="T2" fmla="*/ 43 w 62"/>
                <a:gd name="T3" fmla="*/ 1 h 65"/>
                <a:gd name="T4" fmla="*/ 40 w 62"/>
                <a:gd name="T5" fmla="*/ 0 h 65"/>
                <a:gd name="T6" fmla="*/ 23 w 62"/>
                <a:gd name="T7" fmla="*/ 10 h 65"/>
                <a:gd name="T8" fmla="*/ 23 w 62"/>
                <a:gd name="T9" fmla="*/ 13 h 65"/>
                <a:gd name="T10" fmla="*/ 34 w 62"/>
                <a:gd name="T11" fmla="*/ 32 h 65"/>
                <a:gd name="T12" fmla="*/ 21 w 62"/>
                <a:gd name="T13" fmla="*/ 32 h 65"/>
                <a:gd name="T14" fmla="*/ 21 w 62"/>
                <a:gd name="T15" fmla="*/ 25 h 65"/>
                <a:gd name="T16" fmla="*/ 21 w 62"/>
                <a:gd name="T17" fmla="*/ 24 h 65"/>
                <a:gd name="T18" fmla="*/ 19 w 62"/>
                <a:gd name="T19" fmla="*/ 23 h 65"/>
                <a:gd name="T20" fmla="*/ 17 w 62"/>
                <a:gd name="T21" fmla="*/ 23 h 65"/>
                <a:gd name="T22" fmla="*/ 17 w 62"/>
                <a:gd name="T23" fmla="*/ 24 h 65"/>
                <a:gd name="T24" fmla="*/ 1 w 62"/>
                <a:gd name="T25" fmla="*/ 42 h 65"/>
                <a:gd name="T26" fmla="*/ 0 w 62"/>
                <a:gd name="T27" fmla="*/ 45 h 65"/>
                <a:gd name="T28" fmla="*/ 0 w 62"/>
                <a:gd name="T29" fmla="*/ 45 h 65"/>
                <a:gd name="T30" fmla="*/ 17 w 62"/>
                <a:gd name="T31" fmla="*/ 64 h 65"/>
                <a:gd name="T32" fmla="*/ 20 w 62"/>
                <a:gd name="T33" fmla="*/ 65 h 65"/>
                <a:gd name="T34" fmla="*/ 21 w 62"/>
                <a:gd name="T35" fmla="*/ 63 h 65"/>
                <a:gd name="T36" fmla="*/ 21 w 62"/>
                <a:gd name="T37" fmla="*/ 56 h 65"/>
                <a:gd name="T38" fmla="*/ 41 w 62"/>
                <a:gd name="T39" fmla="*/ 56 h 65"/>
                <a:gd name="T40" fmla="*/ 42 w 62"/>
                <a:gd name="T41" fmla="*/ 56 h 65"/>
                <a:gd name="T42" fmla="*/ 43 w 62"/>
                <a:gd name="T43" fmla="*/ 55 h 65"/>
                <a:gd name="T44" fmla="*/ 61 w 62"/>
                <a:gd name="T45" fmla="*/ 36 h 65"/>
                <a:gd name="T46" fmla="*/ 62 w 62"/>
                <a:gd name="T47" fmla="*/ 34 h 65"/>
                <a:gd name="T48" fmla="*/ 40 w 62"/>
                <a:gd name="T49" fmla="*/ 51 h 65"/>
                <a:gd name="T50" fmla="*/ 16 w 62"/>
                <a:gd name="T51" fmla="*/ 51 h 65"/>
                <a:gd name="T52" fmla="*/ 16 w 62"/>
                <a:gd name="T53" fmla="*/ 57 h 65"/>
                <a:gd name="T54" fmla="*/ 5 w 62"/>
                <a:gd name="T55" fmla="*/ 44 h 65"/>
                <a:gd name="T56" fmla="*/ 16 w 62"/>
                <a:gd name="T57" fmla="*/ 31 h 65"/>
                <a:gd name="T58" fmla="*/ 16 w 62"/>
                <a:gd name="T59" fmla="*/ 37 h 65"/>
                <a:gd name="T60" fmla="*/ 54 w 62"/>
                <a:gd name="T61" fmla="*/ 37 h 65"/>
                <a:gd name="T62" fmla="*/ 40 w 62"/>
                <a:gd name="T63" fmla="*/ 51 h 65"/>
                <a:gd name="T64" fmla="*/ 39 w 62"/>
                <a:gd name="T65" fmla="*/ 32 h 65"/>
                <a:gd name="T66" fmla="*/ 28 w 62"/>
                <a:gd name="T67" fmla="*/ 12 h 65"/>
                <a:gd name="T68" fmla="*/ 40 w 62"/>
                <a:gd name="T69" fmla="*/ 5 h 65"/>
                <a:gd name="T70" fmla="*/ 56 w 62"/>
                <a:gd name="T71" fmla="*/ 32 h 65"/>
                <a:gd name="T72" fmla="*/ 39 w 62"/>
                <a:gd name="T73" fmla="*/ 3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2" h="65">
                  <a:moveTo>
                    <a:pt x="62" y="34"/>
                  </a:moveTo>
                  <a:cubicBezTo>
                    <a:pt x="43" y="1"/>
                    <a:pt x="43" y="1"/>
                    <a:pt x="43" y="1"/>
                  </a:cubicBezTo>
                  <a:cubicBezTo>
                    <a:pt x="42" y="0"/>
                    <a:pt x="41" y="0"/>
                    <a:pt x="40" y="0"/>
                  </a:cubicBezTo>
                  <a:cubicBezTo>
                    <a:pt x="23" y="10"/>
                    <a:pt x="23" y="10"/>
                    <a:pt x="23" y="10"/>
                  </a:cubicBezTo>
                  <a:cubicBezTo>
                    <a:pt x="22" y="10"/>
                    <a:pt x="22" y="12"/>
                    <a:pt x="23" y="13"/>
                  </a:cubicBezTo>
                  <a:cubicBezTo>
                    <a:pt x="34" y="32"/>
                    <a:pt x="34" y="32"/>
                    <a:pt x="34" y="32"/>
                  </a:cubicBezTo>
                  <a:cubicBezTo>
                    <a:pt x="21" y="32"/>
                    <a:pt x="21" y="32"/>
                    <a:pt x="21" y="32"/>
                  </a:cubicBezTo>
                  <a:cubicBezTo>
                    <a:pt x="21" y="25"/>
                    <a:pt x="21" y="25"/>
                    <a:pt x="21" y="25"/>
                  </a:cubicBezTo>
                  <a:cubicBezTo>
                    <a:pt x="21" y="25"/>
                    <a:pt x="21" y="24"/>
                    <a:pt x="21" y="24"/>
                  </a:cubicBezTo>
                  <a:cubicBezTo>
                    <a:pt x="20" y="23"/>
                    <a:pt x="19" y="23"/>
                    <a:pt x="19" y="23"/>
                  </a:cubicBezTo>
                  <a:cubicBezTo>
                    <a:pt x="18" y="23"/>
                    <a:pt x="18" y="23"/>
                    <a:pt x="17" y="23"/>
                  </a:cubicBezTo>
                  <a:cubicBezTo>
                    <a:pt x="17" y="23"/>
                    <a:pt x="17" y="23"/>
                    <a:pt x="17" y="24"/>
                  </a:cubicBezTo>
                  <a:cubicBezTo>
                    <a:pt x="1" y="42"/>
                    <a:pt x="1" y="42"/>
                    <a:pt x="1" y="42"/>
                  </a:cubicBezTo>
                  <a:cubicBezTo>
                    <a:pt x="0" y="43"/>
                    <a:pt x="0" y="44"/>
                    <a:pt x="0" y="45"/>
                  </a:cubicBezTo>
                  <a:cubicBezTo>
                    <a:pt x="0" y="45"/>
                    <a:pt x="0" y="45"/>
                    <a:pt x="0" y="45"/>
                  </a:cubicBezTo>
                  <a:cubicBezTo>
                    <a:pt x="17" y="64"/>
                    <a:pt x="17" y="64"/>
                    <a:pt x="17" y="64"/>
                  </a:cubicBezTo>
                  <a:cubicBezTo>
                    <a:pt x="18" y="65"/>
                    <a:pt x="19" y="65"/>
                    <a:pt x="20" y="65"/>
                  </a:cubicBezTo>
                  <a:cubicBezTo>
                    <a:pt x="20" y="64"/>
                    <a:pt x="21" y="64"/>
                    <a:pt x="21" y="63"/>
                  </a:cubicBezTo>
                  <a:cubicBezTo>
                    <a:pt x="21" y="56"/>
                    <a:pt x="21" y="56"/>
                    <a:pt x="21" y="56"/>
                  </a:cubicBezTo>
                  <a:cubicBezTo>
                    <a:pt x="41" y="56"/>
                    <a:pt x="41" y="56"/>
                    <a:pt x="41" y="56"/>
                  </a:cubicBezTo>
                  <a:cubicBezTo>
                    <a:pt x="41" y="56"/>
                    <a:pt x="42" y="56"/>
                    <a:pt x="42" y="56"/>
                  </a:cubicBezTo>
                  <a:cubicBezTo>
                    <a:pt x="42" y="55"/>
                    <a:pt x="42" y="55"/>
                    <a:pt x="43" y="55"/>
                  </a:cubicBezTo>
                  <a:cubicBezTo>
                    <a:pt x="61" y="36"/>
                    <a:pt x="61" y="36"/>
                    <a:pt x="61" y="36"/>
                  </a:cubicBezTo>
                  <a:cubicBezTo>
                    <a:pt x="62" y="36"/>
                    <a:pt x="62" y="35"/>
                    <a:pt x="62" y="34"/>
                  </a:cubicBezTo>
                  <a:close/>
                  <a:moveTo>
                    <a:pt x="40" y="51"/>
                  </a:moveTo>
                  <a:cubicBezTo>
                    <a:pt x="16" y="51"/>
                    <a:pt x="16" y="51"/>
                    <a:pt x="16" y="51"/>
                  </a:cubicBezTo>
                  <a:cubicBezTo>
                    <a:pt x="16" y="57"/>
                    <a:pt x="16" y="57"/>
                    <a:pt x="16" y="57"/>
                  </a:cubicBezTo>
                  <a:cubicBezTo>
                    <a:pt x="5" y="44"/>
                    <a:pt x="5" y="44"/>
                    <a:pt x="5" y="44"/>
                  </a:cubicBezTo>
                  <a:cubicBezTo>
                    <a:pt x="16" y="31"/>
                    <a:pt x="16" y="31"/>
                    <a:pt x="16" y="31"/>
                  </a:cubicBezTo>
                  <a:cubicBezTo>
                    <a:pt x="16" y="37"/>
                    <a:pt x="16" y="37"/>
                    <a:pt x="16" y="37"/>
                  </a:cubicBezTo>
                  <a:cubicBezTo>
                    <a:pt x="54" y="37"/>
                    <a:pt x="54" y="37"/>
                    <a:pt x="54" y="37"/>
                  </a:cubicBezTo>
                  <a:lnTo>
                    <a:pt x="40" y="51"/>
                  </a:lnTo>
                  <a:close/>
                  <a:moveTo>
                    <a:pt x="39" y="32"/>
                  </a:moveTo>
                  <a:cubicBezTo>
                    <a:pt x="28" y="12"/>
                    <a:pt x="28" y="12"/>
                    <a:pt x="28" y="12"/>
                  </a:cubicBezTo>
                  <a:cubicBezTo>
                    <a:pt x="40" y="5"/>
                    <a:pt x="40" y="5"/>
                    <a:pt x="40" y="5"/>
                  </a:cubicBezTo>
                  <a:cubicBezTo>
                    <a:pt x="56" y="32"/>
                    <a:pt x="56" y="32"/>
                    <a:pt x="56" y="32"/>
                  </a:cubicBezTo>
                  <a:lnTo>
                    <a:pt x="39"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9" name="Freeform 79"/>
            <p:cNvSpPr>
              <a:spLocks noEditPoints="1"/>
            </p:cNvSpPr>
            <p:nvPr/>
          </p:nvSpPr>
          <p:spPr bwMode="auto">
            <a:xfrm>
              <a:off x="5877" y="1710"/>
              <a:ext cx="164" cy="119"/>
            </a:xfrm>
            <a:custGeom>
              <a:avLst/>
              <a:gdLst>
                <a:gd name="T0" fmla="*/ 58 w 69"/>
                <a:gd name="T1" fmla="*/ 50 h 50"/>
                <a:gd name="T2" fmla="*/ 60 w 69"/>
                <a:gd name="T3" fmla="*/ 49 h 50"/>
                <a:gd name="T4" fmla="*/ 60 w 69"/>
                <a:gd name="T5" fmla="*/ 48 h 50"/>
                <a:gd name="T6" fmla="*/ 68 w 69"/>
                <a:gd name="T7" fmla="*/ 24 h 50"/>
                <a:gd name="T8" fmla="*/ 67 w 69"/>
                <a:gd name="T9" fmla="*/ 22 h 50"/>
                <a:gd name="T10" fmla="*/ 65 w 69"/>
                <a:gd name="T11" fmla="*/ 22 h 50"/>
                <a:gd name="T12" fmla="*/ 59 w 69"/>
                <a:gd name="T13" fmla="*/ 25 h 50"/>
                <a:gd name="T14" fmla="*/ 49 w 69"/>
                <a:gd name="T15" fmla="*/ 8 h 50"/>
                <a:gd name="T16" fmla="*/ 48 w 69"/>
                <a:gd name="T17" fmla="*/ 7 h 50"/>
                <a:gd name="T18" fmla="*/ 47 w 69"/>
                <a:gd name="T19" fmla="*/ 7 h 50"/>
                <a:gd name="T20" fmla="*/ 22 w 69"/>
                <a:gd name="T21" fmla="*/ 0 h 50"/>
                <a:gd name="T22" fmla="*/ 19 w 69"/>
                <a:gd name="T23" fmla="*/ 1 h 50"/>
                <a:gd name="T24" fmla="*/ 1 w 69"/>
                <a:gd name="T25" fmla="*/ 34 h 50"/>
                <a:gd name="T26" fmla="*/ 1 w 69"/>
                <a:gd name="T27" fmla="*/ 37 h 50"/>
                <a:gd name="T28" fmla="*/ 18 w 69"/>
                <a:gd name="T29" fmla="*/ 46 h 50"/>
                <a:gd name="T30" fmla="*/ 21 w 69"/>
                <a:gd name="T31" fmla="*/ 45 h 50"/>
                <a:gd name="T32" fmla="*/ 32 w 69"/>
                <a:gd name="T33" fmla="*/ 26 h 50"/>
                <a:gd name="T34" fmla="*/ 39 w 69"/>
                <a:gd name="T35" fmla="*/ 37 h 50"/>
                <a:gd name="T36" fmla="*/ 32 w 69"/>
                <a:gd name="T37" fmla="*/ 41 h 50"/>
                <a:gd name="T38" fmla="*/ 31 w 69"/>
                <a:gd name="T39" fmla="*/ 41 h 50"/>
                <a:gd name="T40" fmla="*/ 32 w 69"/>
                <a:gd name="T41" fmla="*/ 45 h 50"/>
                <a:gd name="T42" fmla="*/ 33 w 69"/>
                <a:gd name="T43" fmla="*/ 45 h 50"/>
                <a:gd name="T44" fmla="*/ 57 w 69"/>
                <a:gd name="T45" fmla="*/ 50 h 50"/>
                <a:gd name="T46" fmla="*/ 58 w 69"/>
                <a:gd name="T47" fmla="*/ 50 h 50"/>
                <a:gd name="T48" fmla="*/ 18 w 69"/>
                <a:gd name="T49" fmla="*/ 41 h 50"/>
                <a:gd name="T50" fmla="*/ 6 w 69"/>
                <a:gd name="T51" fmla="*/ 34 h 50"/>
                <a:gd name="T52" fmla="*/ 21 w 69"/>
                <a:gd name="T53" fmla="*/ 7 h 50"/>
                <a:gd name="T54" fmla="*/ 30 w 69"/>
                <a:gd name="T55" fmla="*/ 21 h 50"/>
                <a:gd name="T56" fmla="*/ 18 w 69"/>
                <a:gd name="T57" fmla="*/ 41 h 50"/>
                <a:gd name="T58" fmla="*/ 40 w 69"/>
                <a:gd name="T59" fmla="*/ 42 h 50"/>
                <a:gd name="T60" fmla="*/ 45 w 69"/>
                <a:gd name="T61" fmla="*/ 39 h 50"/>
                <a:gd name="T62" fmla="*/ 26 w 69"/>
                <a:gd name="T63" fmla="*/ 6 h 50"/>
                <a:gd name="T64" fmla="*/ 46 w 69"/>
                <a:gd name="T65" fmla="*/ 11 h 50"/>
                <a:gd name="T66" fmla="*/ 57 w 69"/>
                <a:gd name="T67" fmla="*/ 31 h 50"/>
                <a:gd name="T68" fmla="*/ 62 w 69"/>
                <a:gd name="T69" fmla="*/ 29 h 50"/>
                <a:gd name="T70" fmla="*/ 57 w 69"/>
                <a:gd name="T71" fmla="*/ 45 h 50"/>
                <a:gd name="T72" fmla="*/ 40 w 69"/>
                <a:gd name="T73" fmla="*/ 4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9" h="50">
                  <a:moveTo>
                    <a:pt x="58" y="50"/>
                  </a:moveTo>
                  <a:cubicBezTo>
                    <a:pt x="59" y="50"/>
                    <a:pt x="60" y="49"/>
                    <a:pt x="60" y="49"/>
                  </a:cubicBezTo>
                  <a:cubicBezTo>
                    <a:pt x="60" y="48"/>
                    <a:pt x="60" y="48"/>
                    <a:pt x="60" y="48"/>
                  </a:cubicBezTo>
                  <a:cubicBezTo>
                    <a:pt x="68" y="24"/>
                    <a:pt x="68" y="24"/>
                    <a:pt x="68" y="24"/>
                  </a:cubicBezTo>
                  <a:cubicBezTo>
                    <a:pt x="69" y="23"/>
                    <a:pt x="68" y="22"/>
                    <a:pt x="67" y="22"/>
                  </a:cubicBezTo>
                  <a:cubicBezTo>
                    <a:pt x="67" y="21"/>
                    <a:pt x="66" y="21"/>
                    <a:pt x="65" y="22"/>
                  </a:cubicBezTo>
                  <a:cubicBezTo>
                    <a:pt x="59" y="25"/>
                    <a:pt x="59" y="25"/>
                    <a:pt x="59" y="25"/>
                  </a:cubicBezTo>
                  <a:cubicBezTo>
                    <a:pt x="49" y="8"/>
                    <a:pt x="49" y="8"/>
                    <a:pt x="49" y="8"/>
                  </a:cubicBezTo>
                  <a:cubicBezTo>
                    <a:pt x="49" y="8"/>
                    <a:pt x="49" y="7"/>
                    <a:pt x="48" y="7"/>
                  </a:cubicBezTo>
                  <a:cubicBezTo>
                    <a:pt x="48" y="7"/>
                    <a:pt x="48" y="7"/>
                    <a:pt x="47" y="7"/>
                  </a:cubicBezTo>
                  <a:cubicBezTo>
                    <a:pt x="22" y="0"/>
                    <a:pt x="22" y="0"/>
                    <a:pt x="22" y="0"/>
                  </a:cubicBezTo>
                  <a:cubicBezTo>
                    <a:pt x="21" y="0"/>
                    <a:pt x="20" y="0"/>
                    <a:pt x="19" y="1"/>
                  </a:cubicBezTo>
                  <a:cubicBezTo>
                    <a:pt x="1" y="34"/>
                    <a:pt x="1" y="34"/>
                    <a:pt x="1" y="34"/>
                  </a:cubicBezTo>
                  <a:cubicBezTo>
                    <a:pt x="0" y="35"/>
                    <a:pt x="0" y="36"/>
                    <a:pt x="1" y="37"/>
                  </a:cubicBezTo>
                  <a:cubicBezTo>
                    <a:pt x="18" y="46"/>
                    <a:pt x="18" y="46"/>
                    <a:pt x="18" y="46"/>
                  </a:cubicBezTo>
                  <a:cubicBezTo>
                    <a:pt x="19" y="47"/>
                    <a:pt x="20" y="46"/>
                    <a:pt x="21" y="45"/>
                  </a:cubicBezTo>
                  <a:cubicBezTo>
                    <a:pt x="32" y="26"/>
                    <a:pt x="32" y="26"/>
                    <a:pt x="32" y="26"/>
                  </a:cubicBezTo>
                  <a:cubicBezTo>
                    <a:pt x="39" y="37"/>
                    <a:pt x="39" y="37"/>
                    <a:pt x="39" y="37"/>
                  </a:cubicBezTo>
                  <a:cubicBezTo>
                    <a:pt x="32" y="41"/>
                    <a:pt x="32" y="41"/>
                    <a:pt x="32" y="41"/>
                  </a:cubicBezTo>
                  <a:cubicBezTo>
                    <a:pt x="32" y="41"/>
                    <a:pt x="32" y="41"/>
                    <a:pt x="31" y="41"/>
                  </a:cubicBezTo>
                  <a:cubicBezTo>
                    <a:pt x="31" y="43"/>
                    <a:pt x="31" y="44"/>
                    <a:pt x="32" y="45"/>
                  </a:cubicBezTo>
                  <a:cubicBezTo>
                    <a:pt x="33" y="45"/>
                    <a:pt x="33" y="45"/>
                    <a:pt x="33" y="45"/>
                  </a:cubicBezTo>
                  <a:cubicBezTo>
                    <a:pt x="57" y="50"/>
                    <a:pt x="57" y="50"/>
                    <a:pt x="57" y="50"/>
                  </a:cubicBezTo>
                  <a:cubicBezTo>
                    <a:pt x="58" y="50"/>
                    <a:pt x="58" y="50"/>
                    <a:pt x="58" y="50"/>
                  </a:cubicBezTo>
                  <a:close/>
                  <a:moveTo>
                    <a:pt x="18" y="41"/>
                  </a:moveTo>
                  <a:cubicBezTo>
                    <a:pt x="6" y="34"/>
                    <a:pt x="6" y="34"/>
                    <a:pt x="6" y="34"/>
                  </a:cubicBezTo>
                  <a:cubicBezTo>
                    <a:pt x="21" y="7"/>
                    <a:pt x="21" y="7"/>
                    <a:pt x="21" y="7"/>
                  </a:cubicBezTo>
                  <a:cubicBezTo>
                    <a:pt x="30" y="21"/>
                    <a:pt x="30" y="21"/>
                    <a:pt x="30" y="21"/>
                  </a:cubicBezTo>
                  <a:lnTo>
                    <a:pt x="18" y="41"/>
                  </a:lnTo>
                  <a:close/>
                  <a:moveTo>
                    <a:pt x="40" y="42"/>
                  </a:moveTo>
                  <a:cubicBezTo>
                    <a:pt x="45" y="39"/>
                    <a:pt x="45" y="39"/>
                    <a:pt x="45" y="39"/>
                  </a:cubicBezTo>
                  <a:cubicBezTo>
                    <a:pt x="26" y="6"/>
                    <a:pt x="26" y="6"/>
                    <a:pt x="26" y="6"/>
                  </a:cubicBezTo>
                  <a:cubicBezTo>
                    <a:pt x="46" y="11"/>
                    <a:pt x="46" y="11"/>
                    <a:pt x="46" y="11"/>
                  </a:cubicBezTo>
                  <a:cubicBezTo>
                    <a:pt x="57" y="31"/>
                    <a:pt x="57" y="31"/>
                    <a:pt x="57" y="31"/>
                  </a:cubicBezTo>
                  <a:cubicBezTo>
                    <a:pt x="62" y="29"/>
                    <a:pt x="62" y="29"/>
                    <a:pt x="62" y="29"/>
                  </a:cubicBezTo>
                  <a:cubicBezTo>
                    <a:pt x="57" y="45"/>
                    <a:pt x="57" y="45"/>
                    <a:pt x="57" y="45"/>
                  </a:cubicBezTo>
                  <a:lnTo>
                    <a:pt x="40" y="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0" name="Freeform 80"/>
            <p:cNvSpPr/>
            <p:nvPr/>
          </p:nvSpPr>
          <p:spPr bwMode="auto">
            <a:xfrm>
              <a:off x="5229" y="1736"/>
              <a:ext cx="38" cy="38"/>
            </a:xfrm>
            <a:custGeom>
              <a:avLst/>
              <a:gdLst>
                <a:gd name="T0" fmla="*/ 14 w 16"/>
                <a:gd name="T1" fmla="*/ 1 h 16"/>
                <a:gd name="T2" fmla="*/ 13 w 16"/>
                <a:gd name="T3" fmla="*/ 0 h 16"/>
                <a:gd name="T4" fmla="*/ 11 w 16"/>
                <a:gd name="T5" fmla="*/ 1 h 16"/>
                <a:gd name="T6" fmla="*/ 1 w 16"/>
                <a:gd name="T7" fmla="*/ 12 h 16"/>
                <a:gd name="T8" fmla="*/ 0 w 16"/>
                <a:gd name="T9" fmla="*/ 13 h 16"/>
                <a:gd name="T10" fmla="*/ 1 w 16"/>
                <a:gd name="T11" fmla="*/ 15 h 16"/>
                <a:gd name="T12" fmla="*/ 2 w 16"/>
                <a:gd name="T13" fmla="*/ 16 h 16"/>
                <a:gd name="T14" fmla="*/ 16 w 16"/>
                <a:gd name="T15" fmla="*/ 3 h 16"/>
                <a:gd name="T16" fmla="*/ 14 w 16"/>
                <a:gd name="T17"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1"/>
                  </a:moveTo>
                  <a:cubicBezTo>
                    <a:pt x="14" y="1"/>
                    <a:pt x="13" y="0"/>
                    <a:pt x="13" y="0"/>
                  </a:cubicBezTo>
                  <a:cubicBezTo>
                    <a:pt x="12" y="0"/>
                    <a:pt x="12" y="1"/>
                    <a:pt x="11" y="1"/>
                  </a:cubicBezTo>
                  <a:cubicBezTo>
                    <a:pt x="1" y="12"/>
                    <a:pt x="1" y="12"/>
                    <a:pt x="1" y="12"/>
                  </a:cubicBezTo>
                  <a:cubicBezTo>
                    <a:pt x="0" y="12"/>
                    <a:pt x="0" y="13"/>
                    <a:pt x="0" y="13"/>
                  </a:cubicBezTo>
                  <a:cubicBezTo>
                    <a:pt x="0" y="14"/>
                    <a:pt x="0" y="14"/>
                    <a:pt x="1" y="15"/>
                  </a:cubicBezTo>
                  <a:cubicBezTo>
                    <a:pt x="2" y="16"/>
                    <a:pt x="2" y="16"/>
                    <a:pt x="2" y="16"/>
                  </a:cubicBezTo>
                  <a:cubicBezTo>
                    <a:pt x="16" y="3"/>
                    <a:pt x="16" y="3"/>
                    <a:pt x="16" y="3"/>
                  </a:cubicBezTo>
                  <a:lnTo>
                    <a:pt x="14"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1" name="Freeform 81"/>
            <p:cNvSpPr>
              <a:spLocks noEditPoints="1"/>
            </p:cNvSpPr>
            <p:nvPr/>
          </p:nvSpPr>
          <p:spPr bwMode="auto">
            <a:xfrm>
              <a:off x="5244" y="1705"/>
              <a:ext cx="231" cy="303"/>
            </a:xfrm>
            <a:custGeom>
              <a:avLst/>
              <a:gdLst>
                <a:gd name="T0" fmla="*/ 96 w 98"/>
                <a:gd name="T1" fmla="*/ 0 h 128"/>
                <a:gd name="T2" fmla="*/ 41 w 98"/>
                <a:gd name="T3" fmla="*/ 0 h 128"/>
                <a:gd name="T4" fmla="*/ 39 w 98"/>
                <a:gd name="T5" fmla="*/ 1 h 128"/>
                <a:gd name="T6" fmla="*/ 1 w 98"/>
                <a:gd name="T7" fmla="*/ 39 h 128"/>
                <a:gd name="T8" fmla="*/ 1 w 98"/>
                <a:gd name="T9" fmla="*/ 39 h 128"/>
                <a:gd name="T10" fmla="*/ 0 w 98"/>
                <a:gd name="T11" fmla="*/ 40 h 128"/>
                <a:gd name="T12" fmla="*/ 0 w 98"/>
                <a:gd name="T13" fmla="*/ 122 h 128"/>
                <a:gd name="T14" fmla="*/ 6 w 98"/>
                <a:gd name="T15" fmla="*/ 128 h 128"/>
                <a:gd name="T16" fmla="*/ 92 w 98"/>
                <a:gd name="T17" fmla="*/ 128 h 128"/>
                <a:gd name="T18" fmla="*/ 98 w 98"/>
                <a:gd name="T19" fmla="*/ 122 h 128"/>
                <a:gd name="T20" fmla="*/ 98 w 98"/>
                <a:gd name="T21" fmla="*/ 2 h 128"/>
                <a:gd name="T22" fmla="*/ 96 w 98"/>
                <a:gd name="T23" fmla="*/ 0 h 128"/>
                <a:gd name="T24" fmla="*/ 93 w 98"/>
                <a:gd name="T25" fmla="*/ 123 h 128"/>
                <a:gd name="T26" fmla="*/ 5 w 98"/>
                <a:gd name="T27" fmla="*/ 123 h 128"/>
                <a:gd name="T28" fmla="*/ 5 w 98"/>
                <a:gd name="T29" fmla="*/ 41 h 128"/>
                <a:gd name="T30" fmla="*/ 27 w 98"/>
                <a:gd name="T31" fmla="*/ 19 h 128"/>
                <a:gd name="T32" fmla="*/ 93 w 98"/>
                <a:gd name="T33" fmla="*/ 19 h 128"/>
                <a:gd name="T34" fmla="*/ 93 w 98"/>
                <a:gd name="T35" fmla="*/ 123 h 128"/>
                <a:gd name="T36" fmla="*/ 93 w 98"/>
                <a:gd name="T37" fmla="*/ 15 h 128"/>
                <a:gd name="T38" fmla="*/ 31 w 98"/>
                <a:gd name="T39" fmla="*/ 15 h 128"/>
                <a:gd name="T40" fmla="*/ 42 w 98"/>
                <a:gd name="T41" fmla="*/ 5 h 128"/>
                <a:gd name="T42" fmla="*/ 93 w 98"/>
                <a:gd name="T43" fmla="*/ 5 h 128"/>
                <a:gd name="T44" fmla="*/ 93 w 98"/>
                <a:gd name="T45" fmla="*/ 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28">
                  <a:moveTo>
                    <a:pt x="96" y="0"/>
                  </a:moveTo>
                  <a:cubicBezTo>
                    <a:pt x="41" y="0"/>
                    <a:pt x="41" y="0"/>
                    <a:pt x="41" y="0"/>
                  </a:cubicBezTo>
                  <a:cubicBezTo>
                    <a:pt x="40" y="0"/>
                    <a:pt x="40" y="0"/>
                    <a:pt x="39" y="1"/>
                  </a:cubicBezTo>
                  <a:cubicBezTo>
                    <a:pt x="1" y="39"/>
                    <a:pt x="1" y="39"/>
                    <a:pt x="1" y="39"/>
                  </a:cubicBezTo>
                  <a:cubicBezTo>
                    <a:pt x="1" y="39"/>
                    <a:pt x="1" y="39"/>
                    <a:pt x="1" y="39"/>
                  </a:cubicBezTo>
                  <a:cubicBezTo>
                    <a:pt x="1" y="39"/>
                    <a:pt x="0" y="40"/>
                    <a:pt x="0" y="40"/>
                  </a:cubicBezTo>
                  <a:cubicBezTo>
                    <a:pt x="0" y="122"/>
                    <a:pt x="0" y="122"/>
                    <a:pt x="0" y="122"/>
                  </a:cubicBezTo>
                  <a:cubicBezTo>
                    <a:pt x="0" y="125"/>
                    <a:pt x="3" y="128"/>
                    <a:pt x="6" y="128"/>
                  </a:cubicBezTo>
                  <a:cubicBezTo>
                    <a:pt x="92" y="128"/>
                    <a:pt x="92" y="128"/>
                    <a:pt x="92" y="128"/>
                  </a:cubicBezTo>
                  <a:cubicBezTo>
                    <a:pt x="95" y="128"/>
                    <a:pt x="98" y="125"/>
                    <a:pt x="98" y="122"/>
                  </a:cubicBezTo>
                  <a:cubicBezTo>
                    <a:pt x="98" y="2"/>
                    <a:pt x="98" y="2"/>
                    <a:pt x="98" y="2"/>
                  </a:cubicBezTo>
                  <a:cubicBezTo>
                    <a:pt x="98" y="1"/>
                    <a:pt x="97" y="0"/>
                    <a:pt x="96" y="0"/>
                  </a:cubicBezTo>
                  <a:close/>
                  <a:moveTo>
                    <a:pt x="93" y="123"/>
                  </a:moveTo>
                  <a:cubicBezTo>
                    <a:pt x="5" y="123"/>
                    <a:pt x="5" y="123"/>
                    <a:pt x="5" y="123"/>
                  </a:cubicBezTo>
                  <a:cubicBezTo>
                    <a:pt x="5" y="41"/>
                    <a:pt x="5" y="41"/>
                    <a:pt x="5" y="41"/>
                  </a:cubicBezTo>
                  <a:cubicBezTo>
                    <a:pt x="27" y="19"/>
                    <a:pt x="27" y="19"/>
                    <a:pt x="27" y="19"/>
                  </a:cubicBezTo>
                  <a:cubicBezTo>
                    <a:pt x="93" y="19"/>
                    <a:pt x="93" y="19"/>
                    <a:pt x="93" y="19"/>
                  </a:cubicBezTo>
                  <a:lnTo>
                    <a:pt x="93" y="123"/>
                  </a:lnTo>
                  <a:close/>
                  <a:moveTo>
                    <a:pt x="93" y="15"/>
                  </a:moveTo>
                  <a:cubicBezTo>
                    <a:pt x="31" y="15"/>
                    <a:pt x="31" y="15"/>
                    <a:pt x="31" y="15"/>
                  </a:cubicBezTo>
                  <a:cubicBezTo>
                    <a:pt x="42" y="5"/>
                    <a:pt x="42" y="5"/>
                    <a:pt x="42" y="5"/>
                  </a:cubicBezTo>
                  <a:cubicBezTo>
                    <a:pt x="93" y="5"/>
                    <a:pt x="93" y="5"/>
                    <a:pt x="93" y="5"/>
                  </a:cubicBezTo>
                  <a:lnTo>
                    <a:pt x="93"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2" name="Freeform 82"/>
            <p:cNvSpPr>
              <a:spLocks noEditPoints="1"/>
            </p:cNvSpPr>
            <p:nvPr/>
          </p:nvSpPr>
          <p:spPr bwMode="auto">
            <a:xfrm>
              <a:off x="5296" y="1819"/>
              <a:ext cx="130" cy="130"/>
            </a:xfrm>
            <a:custGeom>
              <a:avLst/>
              <a:gdLst>
                <a:gd name="T0" fmla="*/ 8 w 55"/>
                <a:gd name="T1" fmla="*/ 42 h 55"/>
                <a:gd name="T2" fmla="*/ 9 w 55"/>
                <a:gd name="T3" fmla="*/ 43 h 55"/>
                <a:gd name="T4" fmla="*/ 1 w 55"/>
                <a:gd name="T5" fmla="*/ 51 h 55"/>
                <a:gd name="T6" fmla="*/ 0 w 55"/>
                <a:gd name="T7" fmla="*/ 53 h 55"/>
                <a:gd name="T8" fmla="*/ 1 w 55"/>
                <a:gd name="T9" fmla="*/ 55 h 55"/>
                <a:gd name="T10" fmla="*/ 4 w 55"/>
                <a:gd name="T11" fmla="*/ 55 h 55"/>
                <a:gd name="T12" fmla="*/ 12 w 55"/>
                <a:gd name="T13" fmla="*/ 47 h 55"/>
                <a:gd name="T14" fmla="*/ 13 w 55"/>
                <a:gd name="T15" fmla="*/ 47 h 55"/>
                <a:gd name="T16" fmla="*/ 26 w 55"/>
                <a:gd name="T17" fmla="*/ 51 h 55"/>
                <a:gd name="T18" fmla="*/ 41 w 55"/>
                <a:gd name="T19" fmla="*/ 45 h 55"/>
                <a:gd name="T20" fmla="*/ 55 w 55"/>
                <a:gd name="T21" fmla="*/ 4 h 55"/>
                <a:gd name="T22" fmla="*/ 55 w 55"/>
                <a:gd name="T23" fmla="*/ 4 h 55"/>
                <a:gd name="T24" fmla="*/ 55 w 55"/>
                <a:gd name="T25" fmla="*/ 3 h 55"/>
                <a:gd name="T26" fmla="*/ 54 w 55"/>
                <a:gd name="T27" fmla="*/ 1 h 55"/>
                <a:gd name="T28" fmla="*/ 52 w 55"/>
                <a:gd name="T29" fmla="*/ 0 h 55"/>
                <a:gd name="T30" fmla="*/ 51 w 55"/>
                <a:gd name="T31" fmla="*/ 1 h 55"/>
                <a:gd name="T32" fmla="*/ 51 w 55"/>
                <a:gd name="T33" fmla="*/ 1 h 55"/>
                <a:gd name="T34" fmla="*/ 10 w 55"/>
                <a:gd name="T35" fmla="*/ 14 h 55"/>
                <a:gd name="T36" fmla="*/ 8 w 55"/>
                <a:gd name="T37" fmla="*/ 42 h 55"/>
                <a:gd name="T38" fmla="*/ 13 w 55"/>
                <a:gd name="T39" fmla="*/ 17 h 55"/>
                <a:gd name="T40" fmla="*/ 23 w 55"/>
                <a:gd name="T41" fmla="*/ 13 h 55"/>
                <a:gd name="T42" fmla="*/ 38 w 55"/>
                <a:gd name="T43" fmla="*/ 8 h 55"/>
                <a:gd name="T44" fmla="*/ 48 w 55"/>
                <a:gd name="T45" fmla="*/ 6 h 55"/>
                <a:gd name="T46" fmla="*/ 50 w 55"/>
                <a:gd name="T47" fmla="*/ 5 h 55"/>
                <a:gd name="T48" fmla="*/ 49 w 55"/>
                <a:gd name="T49" fmla="*/ 8 h 55"/>
                <a:gd name="T50" fmla="*/ 47 w 55"/>
                <a:gd name="T51" fmla="*/ 17 h 55"/>
                <a:gd name="T52" fmla="*/ 43 w 55"/>
                <a:gd name="T53" fmla="*/ 33 h 55"/>
                <a:gd name="T54" fmla="*/ 38 w 55"/>
                <a:gd name="T55" fmla="*/ 42 h 55"/>
                <a:gd name="T56" fmla="*/ 26 w 55"/>
                <a:gd name="T57" fmla="*/ 47 h 55"/>
                <a:gd name="T58" fmla="*/ 13 w 55"/>
                <a:gd name="T59" fmla="*/ 42 h 55"/>
                <a:gd name="T60" fmla="*/ 13 w 55"/>
                <a:gd name="T61" fmla="*/ 1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55">
                  <a:moveTo>
                    <a:pt x="8" y="42"/>
                  </a:moveTo>
                  <a:cubicBezTo>
                    <a:pt x="9" y="43"/>
                    <a:pt x="9" y="43"/>
                    <a:pt x="9" y="43"/>
                  </a:cubicBezTo>
                  <a:cubicBezTo>
                    <a:pt x="1" y="51"/>
                    <a:pt x="1" y="51"/>
                    <a:pt x="1" y="51"/>
                  </a:cubicBezTo>
                  <a:cubicBezTo>
                    <a:pt x="0" y="52"/>
                    <a:pt x="0" y="52"/>
                    <a:pt x="0" y="53"/>
                  </a:cubicBezTo>
                  <a:cubicBezTo>
                    <a:pt x="0" y="54"/>
                    <a:pt x="0" y="54"/>
                    <a:pt x="1" y="55"/>
                  </a:cubicBezTo>
                  <a:cubicBezTo>
                    <a:pt x="1" y="55"/>
                    <a:pt x="3" y="55"/>
                    <a:pt x="4" y="55"/>
                  </a:cubicBezTo>
                  <a:cubicBezTo>
                    <a:pt x="12" y="47"/>
                    <a:pt x="12" y="47"/>
                    <a:pt x="12" y="47"/>
                  </a:cubicBezTo>
                  <a:cubicBezTo>
                    <a:pt x="13" y="47"/>
                    <a:pt x="13" y="47"/>
                    <a:pt x="13" y="47"/>
                  </a:cubicBezTo>
                  <a:cubicBezTo>
                    <a:pt x="17" y="50"/>
                    <a:pt x="21" y="51"/>
                    <a:pt x="26" y="51"/>
                  </a:cubicBezTo>
                  <a:cubicBezTo>
                    <a:pt x="31" y="51"/>
                    <a:pt x="37" y="49"/>
                    <a:pt x="41" y="45"/>
                  </a:cubicBezTo>
                  <a:cubicBezTo>
                    <a:pt x="48" y="38"/>
                    <a:pt x="53" y="14"/>
                    <a:pt x="55" y="4"/>
                  </a:cubicBezTo>
                  <a:cubicBezTo>
                    <a:pt x="55" y="4"/>
                    <a:pt x="55" y="4"/>
                    <a:pt x="55" y="4"/>
                  </a:cubicBezTo>
                  <a:cubicBezTo>
                    <a:pt x="55" y="3"/>
                    <a:pt x="55" y="3"/>
                    <a:pt x="55" y="3"/>
                  </a:cubicBezTo>
                  <a:cubicBezTo>
                    <a:pt x="55" y="2"/>
                    <a:pt x="55" y="2"/>
                    <a:pt x="54" y="1"/>
                  </a:cubicBezTo>
                  <a:cubicBezTo>
                    <a:pt x="54" y="1"/>
                    <a:pt x="53" y="0"/>
                    <a:pt x="52" y="0"/>
                  </a:cubicBezTo>
                  <a:cubicBezTo>
                    <a:pt x="51" y="1"/>
                    <a:pt x="51" y="1"/>
                    <a:pt x="51" y="1"/>
                  </a:cubicBezTo>
                  <a:cubicBezTo>
                    <a:pt x="51" y="1"/>
                    <a:pt x="51" y="1"/>
                    <a:pt x="51" y="1"/>
                  </a:cubicBezTo>
                  <a:cubicBezTo>
                    <a:pt x="41" y="3"/>
                    <a:pt x="17" y="8"/>
                    <a:pt x="10" y="14"/>
                  </a:cubicBezTo>
                  <a:cubicBezTo>
                    <a:pt x="3" y="22"/>
                    <a:pt x="2" y="34"/>
                    <a:pt x="8" y="42"/>
                  </a:cubicBezTo>
                  <a:close/>
                  <a:moveTo>
                    <a:pt x="13" y="17"/>
                  </a:moveTo>
                  <a:cubicBezTo>
                    <a:pt x="14" y="17"/>
                    <a:pt x="16" y="15"/>
                    <a:pt x="23" y="13"/>
                  </a:cubicBezTo>
                  <a:cubicBezTo>
                    <a:pt x="27" y="11"/>
                    <a:pt x="32" y="10"/>
                    <a:pt x="38" y="8"/>
                  </a:cubicBezTo>
                  <a:cubicBezTo>
                    <a:pt x="41" y="7"/>
                    <a:pt x="45" y="6"/>
                    <a:pt x="48" y="6"/>
                  </a:cubicBezTo>
                  <a:cubicBezTo>
                    <a:pt x="50" y="5"/>
                    <a:pt x="50" y="5"/>
                    <a:pt x="50" y="5"/>
                  </a:cubicBezTo>
                  <a:cubicBezTo>
                    <a:pt x="49" y="8"/>
                    <a:pt x="49" y="8"/>
                    <a:pt x="49" y="8"/>
                  </a:cubicBezTo>
                  <a:cubicBezTo>
                    <a:pt x="49" y="11"/>
                    <a:pt x="48" y="14"/>
                    <a:pt x="47" y="17"/>
                  </a:cubicBezTo>
                  <a:cubicBezTo>
                    <a:pt x="46" y="23"/>
                    <a:pt x="44" y="29"/>
                    <a:pt x="43" y="33"/>
                  </a:cubicBezTo>
                  <a:cubicBezTo>
                    <a:pt x="40" y="39"/>
                    <a:pt x="39" y="41"/>
                    <a:pt x="38" y="42"/>
                  </a:cubicBezTo>
                  <a:cubicBezTo>
                    <a:pt x="35" y="45"/>
                    <a:pt x="30" y="47"/>
                    <a:pt x="26" y="47"/>
                  </a:cubicBezTo>
                  <a:cubicBezTo>
                    <a:pt x="21" y="47"/>
                    <a:pt x="17" y="45"/>
                    <a:pt x="13" y="42"/>
                  </a:cubicBezTo>
                  <a:cubicBezTo>
                    <a:pt x="7" y="35"/>
                    <a:pt x="7" y="24"/>
                    <a:pt x="13"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3" name="Freeform 83"/>
            <p:cNvSpPr/>
            <p:nvPr/>
          </p:nvSpPr>
          <p:spPr bwMode="auto">
            <a:xfrm>
              <a:off x="4624" y="1739"/>
              <a:ext cx="38" cy="35"/>
            </a:xfrm>
            <a:custGeom>
              <a:avLst/>
              <a:gdLst>
                <a:gd name="T0" fmla="*/ 14 w 16"/>
                <a:gd name="T1" fmla="*/ 0 h 15"/>
                <a:gd name="T2" fmla="*/ 13 w 16"/>
                <a:gd name="T3" fmla="*/ 0 h 15"/>
                <a:gd name="T4" fmla="*/ 11 w 16"/>
                <a:gd name="T5" fmla="*/ 0 h 15"/>
                <a:gd name="T6" fmla="*/ 1 w 16"/>
                <a:gd name="T7" fmla="*/ 11 h 15"/>
                <a:gd name="T8" fmla="*/ 1 w 16"/>
                <a:gd name="T9" fmla="*/ 14 h 15"/>
                <a:gd name="T10" fmla="*/ 2 w 16"/>
                <a:gd name="T11" fmla="*/ 15 h 15"/>
                <a:gd name="T12" fmla="*/ 16 w 16"/>
                <a:gd name="T13" fmla="*/ 2 h 15"/>
                <a:gd name="T14" fmla="*/ 14 w 16"/>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5">
                  <a:moveTo>
                    <a:pt x="14" y="0"/>
                  </a:moveTo>
                  <a:cubicBezTo>
                    <a:pt x="14" y="0"/>
                    <a:pt x="13" y="0"/>
                    <a:pt x="13" y="0"/>
                  </a:cubicBezTo>
                  <a:cubicBezTo>
                    <a:pt x="12" y="0"/>
                    <a:pt x="12" y="0"/>
                    <a:pt x="11" y="0"/>
                  </a:cubicBezTo>
                  <a:cubicBezTo>
                    <a:pt x="1" y="11"/>
                    <a:pt x="1" y="11"/>
                    <a:pt x="1" y="11"/>
                  </a:cubicBezTo>
                  <a:cubicBezTo>
                    <a:pt x="0" y="12"/>
                    <a:pt x="0" y="13"/>
                    <a:pt x="1" y="14"/>
                  </a:cubicBezTo>
                  <a:cubicBezTo>
                    <a:pt x="2" y="15"/>
                    <a:pt x="2" y="15"/>
                    <a:pt x="2" y="15"/>
                  </a:cubicBezTo>
                  <a:cubicBezTo>
                    <a:pt x="16" y="2"/>
                    <a:pt x="16" y="2"/>
                    <a:pt x="16" y="2"/>
                  </a:cubicBezTo>
                  <a:lnTo>
                    <a:pt x="1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4" name="Freeform 84"/>
            <p:cNvSpPr>
              <a:spLocks noEditPoints="1"/>
            </p:cNvSpPr>
            <p:nvPr/>
          </p:nvSpPr>
          <p:spPr bwMode="auto">
            <a:xfrm>
              <a:off x="4638" y="1705"/>
              <a:ext cx="232" cy="303"/>
            </a:xfrm>
            <a:custGeom>
              <a:avLst/>
              <a:gdLst>
                <a:gd name="T0" fmla="*/ 96 w 98"/>
                <a:gd name="T1" fmla="*/ 0 h 128"/>
                <a:gd name="T2" fmla="*/ 41 w 98"/>
                <a:gd name="T3" fmla="*/ 0 h 128"/>
                <a:gd name="T4" fmla="*/ 39 w 98"/>
                <a:gd name="T5" fmla="*/ 1 h 128"/>
                <a:gd name="T6" fmla="*/ 39 w 98"/>
                <a:gd name="T7" fmla="*/ 1 h 128"/>
                <a:gd name="T8" fmla="*/ 1 w 98"/>
                <a:gd name="T9" fmla="*/ 39 h 128"/>
                <a:gd name="T10" fmla="*/ 0 w 98"/>
                <a:gd name="T11" fmla="*/ 40 h 128"/>
                <a:gd name="T12" fmla="*/ 0 w 98"/>
                <a:gd name="T13" fmla="*/ 41 h 128"/>
                <a:gd name="T14" fmla="*/ 0 w 98"/>
                <a:gd name="T15" fmla="*/ 122 h 128"/>
                <a:gd name="T16" fmla="*/ 6 w 98"/>
                <a:gd name="T17" fmla="*/ 128 h 128"/>
                <a:gd name="T18" fmla="*/ 92 w 98"/>
                <a:gd name="T19" fmla="*/ 128 h 128"/>
                <a:gd name="T20" fmla="*/ 98 w 98"/>
                <a:gd name="T21" fmla="*/ 122 h 128"/>
                <a:gd name="T22" fmla="*/ 98 w 98"/>
                <a:gd name="T23" fmla="*/ 2 h 128"/>
                <a:gd name="T24" fmla="*/ 96 w 98"/>
                <a:gd name="T25" fmla="*/ 0 h 128"/>
                <a:gd name="T26" fmla="*/ 93 w 98"/>
                <a:gd name="T27" fmla="*/ 123 h 128"/>
                <a:gd name="T28" fmla="*/ 5 w 98"/>
                <a:gd name="T29" fmla="*/ 123 h 128"/>
                <a:gd name="T30" fmla="*/ 5 w 98"/>
                <a:gd name="T31" fmla="*/ 41 h 128"/>
                <a:gd name="T32" fmla="*/ 27 w 98"/>
                <a:gd name="T33" fmla="*/ 19 h 128"/>
                <a:gd name="T34" fmla="*/ 93 w 98"/>
                <a:gd name="T35" fmla="*/ 19 h 128"/>
                <a:gd name="T36" fmla="*/ 93 w 98"/>
                <a:gd name="T37" fmla="*/ 123 h 128"/>
                <a:gd name="T38" fmla="*/ 93 w 98"/>
                <a:gd name="T39" fmla="*/ 15 h 128"/>
                <a:gd name="T40" fmla="*/ 31 w 98"/>
                <a:gd name="T41" fmla="*/ 15 h 128"/>
                <a:gd name="T42" fmla="*/ 42 w 98"/>
                <a:gd name="T43" fmla="*/ 5 h 128"/>
                <a:gd name="T44" fmla="*/ 93 w 98"/>
                <a:gd name="T45" fmla="*/ 5 h 128"/>
                <a:gd name="T46" fmla="*/ 93 w 98"/>
                <a:gd name="T47" fmla="*/ 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8" h="128">
                  <a:moveTo>
                    <a:pt x="96" y="0"/>
                  </a:moveTo>
                  <a:cubicBezTo>
                    <a:pt x="41" y="0"/>
                    <a:pt x="41" y="0"/>
                    <a:pt x="41" y="0"/>
                  </a:cubicBezTo>
                  <a:cubicBezTo>
                    <a:pt x="40" y="0"/>
                    <a:pt x="40" y="0"/>
                    <a:pt x="39" y="1"/>
                  </a:cubicBezTo>
                  <a:cubicBezTo>
                    <a:pt x="39" y="1"/>
                    <a:pt x="39" y="1"/>
                    <a:pt x="39" y="1"/>
                  </a:cubicBezTo>
                  <a:cubicBezTo>
                    <a:pt x="1" y="39"/>
                    <a:pt x="1" y="39"/>
                    <a:pt x="1" y="39"/>
                  </a:cubicBezTo>
                  <a:cubicBezTo>
                    <a:pt x="1" y="39"/>
                    <a:pt x="0" y="40"/>
                    <a:pt x="0" y="40"/>
                  </a:cubicBezTo>
                  <a:cubicBezTo>
                    <a:pt x="0" y="41"/>
                    <a:pt x="0" y="41"/>
                    <a:pt x="0" y="41"/>
                  </a:cubicBezTo>
                  <a:cubicBezTo>
                    <a:pt x="0" y="122"/>
                    <a:pt x="0" y="122"/>
                    <a:pt x="0" y="122"/>
                  </a:cubicBezTo>
                  <a:cubicBezTo>
                    <a:pt x="0" y="125"/>
                    <a:pt x="3" y="128"/>
                    <a:pt x="6" y="128"/>
                  </a:cubicBezTo>
                  <a:cubicBezTo>
                    <a:pt x="92" y="128"/>
                    <a:pt x="92" y="128"/>
                    <a:pt x="92" y="128"/>
                  </a:cubicBezTo>
                  <a:cubicBezTo>
                    <a:pt x="95" y="128"/>
                    <a:pt x="98" y="125"/>
                    <a:pt x="98" y="122"/>
                  </a:cubicBezTo>
                  <a:cubicBezTo>
                    <a:pt x="98" y="2"/>
                    <a:pt x="98" y="2"/>
                    <a:pt x="98" y="2"/>
                  </a:cubicBezTo>
                  <a:cubicBezTo>
                    <a:pt x="98" y="1"/>
                    <a:pt x="97" y="0"/>
                    <a:pt x="96" y="0"/>
                  </a:cubicBezTo>
                  <a:close/>
                  <a:moveTo>
                    <a:pt x="93" y="123"/>
                  </a:moveTo>
                  <a:cubicBezTo>
                    <a:pt x="5" y="123"/>
                    <a:pt x="5" y="123"/>
                    <a:pt x="5" y="123"/>
                  </a:cubicBezTo>
                  <a:cubicBezTo>
                    <a:pt x="5" y="41"/>
                    <a:pt x="5" y="41"/>
                    <a:pt x="5" y="41"/>
                  </a:cubicBezTo>
                  <a:cubicBezTo>
                    <a:pt x="27" y="19"/>
                    <a:pt x="27" y="19"/>
                    <a:pt x="27" y="19"/>
                  </a:cubicBezTo>
                  <a:cubicBezTo>
                    <a:pt x="93" y="19"/>
                    <a:pt x="93" y="19"/>
                    <a:pt x="93" y="19"/>
                  </a:cubicBezTo>
                  <a:lnTo>
                    <a:pt x="93" y="123"/>
                  </a:lnTo>
                  <a:close/>
                  <a:moveTo>
                    <a:pt x="93" y="15"/>
                  </a:moveTo>
                  <a:cubicBezTo>
                    <a:pt x="31" y="15"/>
                    <a:pt x="31" y="15"/>
                    <a:pt x="31" y="15"/>
                  </a:cubicBezTo>
                  <a:cubicBezTo>
                    <a:pt x="42" y="5"/>
                    <a:pt x="42" y="5"/>
                    <a:pt x="42" y="5"/>
                  </a:cubicBezTo>
                  <a:cubicBezTo>
                    <a:pt x="93" y="5"/>
                    <a:pt x="93" y="5"/>
                    <a:pt x="93" y="5"/>
                  </a:cubicBezTo>
                  <a:lnTo>
                    <a:pt x="93"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5" name="Freeform 85"/>
            <p:cNvSpPr>
              <a:spLocks noEditPoints="1"/>
            </p:cNvSpPr>
            <p:nvPr/>
          </p:nvSpPr>
          <p:spPr bwMode="auto">
            <a:xfrm>
              <a:off x="3990" y="1705"/>
              <a:ext cx="303" cy="303"/>
            </a:xfrm>
            <a:custGeom>
              <a:avLst/>
              <a:gdLst>
                <a:gd name="T0" fmla="*/ 127 w 128"/>
                <a:gd name="T1" fmla="*/ 1 h 128"/>
                <a:gd name="T2" fmla="*/ 126 w 128"/>
                <a:gd name="T3" fmla="*/ 0 h 128"/>
                <a:gd name="T4" fmla="*/ 125 w 128"/>
                <a:gd name="T5" fmla="*/ 0 h 128"/>
                <a:gd name="T6" fmla="*/ 25 w 128"/>
                <a:gd name="T7" fmla="*/ 32 h 128"/>
                <a:gd name="T8" fmla="*/ 23 w 128"/>
                <a:gd name="T9" fmla="*/ 100 h 128"/>
                <a:gd name="T10" fmla="*/ 24 w 128"/>
                <a:gd name="T11" fmla="*/ 101 h 128"/>
                <a:gd name="T12" fmla="*/ 1 w 128"/>
                <a:gd name="T13" fmla="*/ 124 h 128"/>
                <a:gd name="T14" fmla="*/ 1 w 128"/>
                <a:gd name="T15" fmla="*/ 127 h 128"/>
                <a:gd name="T16" fmla="*/ 4 w 128"/>
                <a:gd name="T17" fmla="*/ 127 h 128"/>
                <a:gd name="T18" fmla="*/ 27 w 128"/>
                <a:gd name="T19" fmla="*/ 104 h 128"/>
                <a:gd name="T20" fmla="*/ 28 w 128"/>
                <a:gd name="T21" fmla="*/ 105 h 128"/>
                <a:gd name="T22" fmla="*/ 61 w 128"/>
                <a:gd name="T23" fmla="*/ 117 h 128"/>
                <a:gd name="T24" fmla="*/ 96 w 128"/>
                <a:gd name="T25" fmla="*/ 103 h 128"/>
                <a:gd name="T26" fmla="*/ 128 w 128"/>
                <a:gd name="T27" fmla="*/ 3 h 128"/>
                <a:gd name="T28" fmla="*/ 128 w 128"/>
                <a:gd name="T29" fmla="*/ 3 h 128"/>
                <a:gd name="T30" fmla="*/ 128 w 128"/>
                <a:gd name="T31" fmla="*/ 3 h 128"/>
                <a:gd name="T32" fmla="*/ 127 w 128"/>
                <a:gd name="T33" fmla="*/ 1 h 128"/>
                <a:gd name="T34" fmla="*/ 123 w 128"/>
                <a:gd name="T35" fmla="*/ 7 h 128"/>
                <a:gd name="T36" fmla="*/ 115 w 128"/>
                <a:gd name="T37" fmla="*/ 42 h 128"/>
                <a:gd name="T38" fmla="*/ 93 w 128"/>
                <a:gd name="T39" fmla="*/ 99 h 128"/>
                <a:gd name="T40" fmla="*/ 78 w 128"/>
                <a:gd name="T41" fmla="*/ 109 h 128"/>
                <a:gd name="T42" fmla="*/ 61 w 128"/>
                <a:gd name="T43" fmla="*/ 113 h 128"/>
                <a:gd name="T44" fmla="*/ 44 w 128"/>
                <a:gd name="T45" fmla="*/ 109 h 128"/>
                <a:gd name="T46" fmla="*/ 31 w 128"/>
                <a:gd name="T47" fmla="*/ 102 h 128"/>
                <a:gd name="T48" fmla="*/ 30 w 128"/>
                <a:gd name="T49" fmla="*/ 101 h 128"/>
                <a:gd name="T50" fmla="*/ 91 w 128"/>
                <a:gd name="T51" fmla="*/ 40 h 128"/>
                <a:gd name="T52" fmla="*/ 91 w 128"/>
                <a:gd name="T53" fmla="*/ 37 h 128"/>
                <a:gd name="T54" fmla="*/ 88 w 128"/>
                <a:gd name="T55" fmla="*/ 37 h 128"/>
                <a:gd name="T56" fmla="*/ 27 w 128"/>
                <a:gd name="T57" fmla="*/ 98 h 128"/>
                <a:gd name="T58" fmla="*/ 26 w 128"/>
                <a:gd name="T59" fmla="*/ 97 h 128"/>
                <a:gd name="T60" fmla="*/ 19 w 128"/>
                <a:gd name="T61" fmla="*/ 84 h 128"/>
                <a:gd name="T62" fmla="*/ 15 w 128"/>
                <a:gd name="T63" fmla="*/ 67 h 128"/>
                <a:gd name="T64" fmla="*/ 19 w 128"/>
                <a:gd name="T65" fmla="*/ 50 h 128"/>
                <a:gd name="T66" fmla="*/ 29 w 128"/>
                <a:gd name="T67" fmla="*/ 35 h 128"/>
                <a:gd name="T68" fmla="*/ 86 w 128"/>
                <a:gd name="T69" fmla="*/ 13 h 128"/>
                <a:gd name="T70" fmla="*/ 121 w 128"/>
                <a:gd name="T71" fmla="*/ 5 h 128"/>
                <a:gd name="T72" fmla="*/ 123 w 128"/>
                <a:gd name="T73" fmla="*/ 5 h 128"/>
                <a:gd name="T74" fmla="*/ 123 w 128"/>
                <a:gd name="T75" fmla="*/ 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128">
                  <a:moveTo>
                    <a:pt x="127" y="1"/>
                  </a:moveTo>
                  <a:cubicBezTo>
                    <a:pt x="127" y="0"/>
                    <a:pt x="126" y="0"/>
                    <a:pt x="126" y="0"/>
                  </a:cubicBezTo>
                  <a:cubicBezTo>
                    <a:pt x="126" y="0"/>
                    <a:pt x="125" y="0"/>
                    <a:pt x="125" y="0"/>
                  </a:cubicBezTo>
                  <a:cubicBezTo>
                    <a:pt x="106" y="3"/>
                    <a:pt x="42" y="15"/>
                    <a:pt x="25" y="32"/>
                  </a:cubicBezTo>
                  <a:cubicBezTo>
                    <a:pt x="7" y="50"/>
                    <a:pt x="6" y="80"/>
                    <a:pt x="23" y="100"/>
                  </a:cubicBezTo>
                  <a:cubicBezTo>
                    <a:pt x="24" y="101"/>
                    <a:pt x="24" y="101"/>
                    <a:pt x="24" y="101"/>
                  </a:cubicBezTo>
                  <a:cubicBezTo>
                    <a:pt x="1" y="124"/>
                    <a:pt x="1" y="124"/>
                    <a:pt x="1" y="124"/>
                  </a:cubicBezTo>
                  <a:cubicBezTo>
                    <a:pt x="0" y="125"/>
                    <a:pt x="0" y="126"/>
                    <a:pt x="1" y="127"/>
                  </a:cubicBezTo>
                  <a:cubicBezTo>
                    <a:pt x="2" y="128"/>
                    <a:pt x="3" y="128"/>
                    <a:pt x="4" y="127"/>
                  </a:cubicBezTo>
                  <a:cubicBezTo>
                    <a:pt x="27" y="104"/>
                    <a:pt x="27" y="104"/>
                    <a:pt x="27" y="104"/>
                  </a:cubicBezTo>
                  <a:cubicBezTo>
                    <a:pt x="28" y="105"/>
                    <a:pt x="28" y="105"/>
                    <a:pt x="28" y="105"/>
                  </a:cubicBezTo>
                  <a:cubicBezTo>
                    <a:pt x="37" y="113"/>
                    <a:pt x="49" y="117"/>
                    <a:pt x="61" y="117"/>
                  </a:cubicBezTo>
                  <a:cubicBezTo>
                    <a:pt x="74" y="117"/>
                    <a:pt x="87" y="112"/>
                    <a:pt x="96" y="103"/>
                  </a:cubicBezTo>
                  <a:cubicBezTo>
                    <a:pt x="113" y="86"/>
                    <a:pt x="125" y="23"/>
                    <a:pt x="128" y="3"/>
                  </a:cubicBezTo>
                  <a:cubicBezTo>
                    <a:pt x="128" y="3"/>
                    <a:pt x="128" y="3"/>
                    <a:pt x="128" y="3"/>
                  </a:cubicBezTo>
                  <a:cubicBezTo>
                    <a:pt x="128" y="3"/>
                    <a:pt x="128" y="3"/>
                    <a:pt x="128" y="3"/>
                  </a:cubicBezTo>
                  <a:cubicBezTo>
                    <a:pt x="128" y="2"/>
                    <a:pt x="128" y="1"/>
                    <a:pt x="127" y="1"/>
                  </a:cubicBezTo>
                  <a:close/>
                  <a:moveTo>
                    <a:pt x="123" y="7"/>
                  </a:moveTo>
                  <a:cubicBezTo>
                    <a:pt x="121" y="15"/>
                    <a:pt x="119" y="28"/>
                    <a:pt x="115" y="42"/>
                  </a:cubicBezTo>
                  <a:cubicBezTo>
                    <a:pt x="106" y="82"/>
                    <a:pt x="97" y="95"/>
                    <a:pt x="93" y="99"/>
                  </a:cubicBezTo>
                  <a:cubicBezTo>
                    <a:pt x="88" y="104"/>
                    <a:pt x="83" y="107"/>
                    <a:pt x="78" y="109"/>
                  </a:cubicBezTo>
                  <a:cubicBezTo>
                    <a:pt x="72" y="112"/>
                    <a:pt x="67" y="113"/>
                    <a:pt x="61" y="113"/>
                  </a:cubicBezTo>
                  <a:cubicBezTo>
                    <a:pt x="55" y="113"/>
                    <a:pt x="49" y="112"/>
                    <a:pt x="44" y="109"/>
                  </a:cubicBezTo>
                  <a:cubicBezTo>
                    <a:pt x="39" y="108"/>
                    <a:pt x="35" y="105"/>
                    <a:pt x="31" y="102"/>
                  </a:cubicBezTo>
                  <a:cubicBezTo>
                    <a:pt x="30" y="101"/>
                    <a:pt x="30" y="101"/>
                    <a:pt x="30" y="101"/>
                  </a:cubicBezTo>
                  <a:cubicBezTo>
                    <a:pt x="91" y="40"/>
                    <a:pt x="91" y="40"/>
                    <a:pt x="91" y="40"/>
                  </a:cubicBezTo>
                  <a:cubicBezTo>
                    <a:pt x="92" y="39"/>
                    <a:pt x="92" y="38"/>
                    <a:pt x="91" y="37"/>
                  </a:cubicBezTo>
                  <a:cubicBezTo>
                    <a:pt x="90" y="36"/>
                    <a:pt x="89" y="36"/>
                    <a:pt x="88" y="37"/>
                  </a:cubicBezTo>
                  <a:cubicBezTo>
                    <a:pt x="27" y="98"/>
                    <a:pt x="27" y="98"/>
                    <a:pt x="27" y="98"/>
                  </a:cubicBezTo>
                  <a:cubicBezTo>
                    <a:pt x="26" y="97"/>
                    <a:pt x="26" y="97"/>
                    <a:pt x="26" y="97"/>
                  </a:cubicBezTo>
                  <a:cubicBezTo>
                    <a:pt x="23" y="93"/>
                    <a:pt x="20" y="89"/>
                    <a:pt x="19" y="84"/>
                  </a:cubicBezTo>
                  <a:cubicBezTo>
                    <a:pt x="16" y="79"/>
                    <a:pt x="15" y="73"/>
                    <a:pt x="15" y="67"/>
                  </a:cubicBezTo>
                  <a:cubicBezTo>
                    <a:pt x="15" y="61"/>
                    <a:pt x="16" y="56"/>
                    <a:pt x="19" y="50"/>
                  </a:cubicBezTo>
                  <a:cubicBezTo>
                    <a:pt x="21" y="45"/>
                    <a:pt x="24" y="40"/>
                    <a:pt x="29" y="35"/>
                  </a:cubicBezTo>
                  <a:cubicBezTo>
                    <a:pt x="33" y="31"/>
                    <a:pt x="46" y="22"/>
                    <a:pt x="86" y="13"/>
                  </a:cubicBezTo>
                  <a:cubicBezTo>
                    <a:pt x="100" y="9"/>
                    <a:pt x="113" y="7"/>
                    <a:pt x="121" y="5"/>
                  </a:cubicBezTo>
                  <a:cubicBezTo>
                    <a:pt x="123" y="5"/>
                    <a:pt x="123" y="5"/>
                    <a:pt x="123" y="5"/>
                  </a:cubicBezTo>
                  <a:lnTo>
                    <a:pt x="123"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6" name="Freeform 86"/>
            <p:cNvSpPr>
              <a:spLocks noEditPoints="1"/>
            </p:cNvSpPr>
            <p:nvPr/>
          </p:nvSpPr>
          <p:spPr bwMode="auto">
            <a:xfrm>
              <a:off x="3415" y="1703"/>
              <a:ext cx="242" cy="305"/>
            </a:xfrm>
            <a:custGeom>
              <a:avLst/>
              <a:gdLst>
                <a:gd name="T0" fmla="*/ 102 w 102"/>
                <a:gd name="T1" fmla="*/ 51 h 129"/>
                <a:gd name="T2" fmla="*/ 98 w 102"/>
                <a:gd name="T3" fmla="*/ 41 h 129"/>
                <a:gd name="T4" fmla="*/ 91 w 102"/>
                <a:gd name="T5" fmla="*/ 25 h 129"/>
                <a:gd name="T6" fmla="*/ 78 w 102"/>
                <a:gd name="T7" fmla="*/ 12 h 129"/>
                <a:gd name="T8" fmla="*/ 70 w 102"/>
                <a:gd name="T9" fmla="*/ 5 h 129"/>
                <a:gd name="T10" fmla="*/ 60 w 102"/>
                <a:gd name="T11" fmla="*/ 4 h 129"/>
                <a:gd name="T12" fmla="*/ 41 w 102"/>
                <a:gd name="T13" fmla="*/ 4 h 129"/>
                <a:gd name="T14" fmla="*/ 24 w 102"/>
                <a:gd name="T15" fmla="*/ 12 h 129"/>
                <a:gd name="T16" fmla="*/ 11 w 102"/>
                <a:gd name="T17" fmla="*/ 24 h 129"/>
                <a:gd name="T18" fmla="*/ 4 w 102"/>
                <a:gd name="T19" fmla="*/ 32 h 129"/>
                <a:gd name="T20" fmla="*/ 4 w 102"/>
                <a:gd name="T21" fmla="*/ 43 h 129"/>
                <a:gd name="T22" fmla="*/ 4 w 102"/>
                <a:gd name="T23" fmla="*/ 61 h 129"/>
                <a:gd name="T24" fmla="*/ 11 w 102"/>
                <a:gd name="T25" fmla="*/ 78 h 129"/>
                <a:gd name="T26" fmla="*/ 15 w 102"/>
                <a:gd name="T27" fmla="*/ 87 h 129"/>
                <a:gd name="T28" fmla="*/ 25 w 102"/>
                <a:gd name="T29" fmla="*/ 92 h 129"/>
                <a:gd name="T30" fmla="*/ 41 w 102"/>
                <a:gd name="T31" fmla="*/ 99 h 129"/>
                <a:gd name="T32" fmla="*/ 58 w 102"/>
                <a:gd name="T33" fmla="*/ 129 h 129"/>
                <a:gd name="T34" fmla="*/ 62 w 102"/>
                <a:gd name="T35" fmla="*/ 99 h 129"/>
                <a:gd name="T36" fmla="*/ 78 w 102"/>
                <a:gd name="T37" fmla="*/ 91 h 129"/>
                <a:gd name="T38" fmla="*/ 91 w 102"/>
                <a:gd name="T39" fmla="*/ 79 h 129"/>
                <a:gd name="T40" fmla="*/ 98 w 102"/>
                <a:gd name="T41" fmla="*/ 71 h 129"/>
                <a:gd name="T42" fmla="*/ 56 w 102"/>
                <a:gd name="T43" fmla="*/ 124 h 129"/>
                <a:gd name="T44" fmla="*/ 48 w 102"/>
                <a:gd name="T45" fmla="*/ 102 h 129"/>
                <a:gd name="T46" fmla="*/ 56 w 102"/>
                <a:gd name="T47" fmla="*/ 124 h 129"/>
                <a:gd name="T48" fmla="*/ 93 w 102"/>
                <a:gd name="T49" fmla="*/ 61 h 129"/>
                <a:gd name="T50" fmla="*/ 86 w 102"/>
                <a:gd name="T51" fmla="*/ 75 h 129"/>
                <a:gd name="T52" fmla="*/ 76 w 102"/>
                <a:gd name="T53" fmla="*/ 86 h 129"/>
                <a:gd name="T54" fmla="*/ 69 w 102"/>
                <a:gd name="T55" fmla="*/ 94 h 129"/>
                <a:gd name="T56" fmla="*/ 58 w 102"/>
                <a:gd name="T57" fmla="*/ 94 h 129"/>
                <a:gd name="T58" fmla="*/ 43 w 102"/>
                <a:gd name="T59" fmla="*/ 93 h 129"/>
                <a:gd name="T60" fmla="*/ 28 w 102"/>
                <a:gd name="T61" fmla="*/ 88 h 129"/>
                <a:gd name="T62" fmla="*/ 18 w 102"/>
                <a:gd name="T63" fmla="*/ 84 h 129"/>
                <a:gd name="T64" fmla="*/ 14 w 102"/>
                <a:gd name="T65" fmla="*/ 74 h 129"/>
                <a:gd name="T66" fmla="*/ 10 w 102"/>
                <a:gd name="T67" fmla="*/ 60 h 129"/>
                <a:gd name="T68" fmla="*/ 8 w 102"/>
                <a:gd name="T69" fmla="*/ 45 h 129"/>
                <a:gd name="T70" fmla="*/ 9 w 102"/>
                <a:gd name="T71" fmla="*/ 34 h 129"/>
                <a:gd name="T72" fmla="*/ 16 w 102"/>
                <a:gd name="T73" fmla="*/ 26 h 129"/>
                <a:gd name="T74" fmla="*/ 28 w 102"/>
                <a:gd name="T75" fmla="*/ 17 h 129"/>
                <a:gd name="T76" fmla="*/ 41 w 102"/>
                <a:gd name="T77" fmla="*/ 9 h 129"/>
                <a:gd name="T78" fmla="*/ 51 w 102"/>
                <a:gd name="T79" fmla="*/ 6 h 129"/>
                <a:gd name="T80" fmla="*/ 61 w 102"/>
                <a:gd name="T81" fmla="*/ 9 h 129"/>
                <a:gd name="T82" fmla="*/ 74 w 102"/>
                <a:gd name="T83" fmla="*/ 17 h 129"/>
                <a:gd name="T84" fmla="*/ 86 w 102"/>
                <a:gd name="T85" fmla="*/ 26 h 129"/>
                <a:gd name="T86" fmla="*/ 93 w 102"/>
                <a:gd name="T87" fmla="*/ 34 h 129"/>
                <a:gd name="T88" fmla="*/ 94 w 102"/>
                <a:gd name="T89" fmla="*/ 45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2" h="129">
                  <a:moveTo>
                    <a:pt x="98" y="61"/>
                  </a:moveTo>
                  <a:cubicBezTo>
                    <a:pt x="98" y="60"/>
                    <a:pt x="98" y="60"/>
                    <a:pt x="98" y="60"/>
                  </a:cubicBezTo>
                  <a:cubicBezTo>
                    <a:pt x="100" y="58"/>
                    <a:pt x="102" y="55"/>
                    <a:pt x="102" y="51"/>
                  </a:cubicBezTo>
                  <a:cubicBezTo>
                    <a:pt x="102" y="48"/>
                    <a:pt x="100" y="45"/>
                    <a:pt x="98" y="43"/>
                  </a:cubicBezTo>
                  <a:cubicBezTo>
                    <a:pt x="98" y="42"/>
                    <a:pt x="98" y="42"/>
                    <a:pt x="98" y="42"/>
                  </a:cubicBezTo>
                  <a:cubicBezTo>
                    <a:pt x="98" y="41"/>
                    <a:pt x="98" y="41"/>
                    <a:pt x="98" y="41"/>
                  </a:cubicBezTo>
                  <a:cubicBezTo>
                    <a:pt x="99" y="38"/>
                    <a:pt x="99" y="35"/>
                    <a:pt x="98" y="32"/>
                  </a:cubicBezTo>
                  <a:cubicBezTo>
                    <a:pt x="96" y="29"/>
                    <a:pt x="94" y="27"/>
                    <a:pt x="91" y="25"/>
                  </a:cubicBezTo>
                  <a:cubicBezTo>
                    <a:pt x="91" y="25"/>
                    <a:pt x="91" y="25"/>
                    <a:pt x="91" y="25"/>
                  </a:cubicBezTo>
                  <a:cubicBezTo>
                    <a:pt x="91" y="24"/>
                    <a:pt x="91" y="24"/>
                    <a:pt x="91" y="24"/>
                  </a:cubicBezTo>
                  <a:cubicBezTo>
                    <a:pt x="90" y="21"/>
                    <a:pt x="89" y="18"/>
                    <a:pt x="87" y="16"/>
                  </a:cubicBezTo>
                  <a:cubicBezTo>
                    <a:pt x="84" y="13"/>
                    <a:pt x="81" y="12"/>
                    <a:pt x="78" y="12"/>
                  </a:cubicBezTo>
                  <a:cubicBezTo>
                    <a:pt x="77" y="12"/>
                    <a:pt x="77" y="12"/>
                    <a:pt x="77" y="12"/>
                  </a:cubicBezTo>
                  <a:cubicBezTo>
                    <a:pt x="77" y="11"/>
                    <a:pt x="77" y="11"/>
                    <a:pt x="77" y="11"/>
                  </a:cubicBezTo>
                  <a:cubicBezTo>
                    <a:pt x="76" y="8"/>
                    <a:pt x="73" y="6"/>
                    <a:pt x="70" y="5"/>
                  </a:cubicBezTo>
                  <a:cubicBezTo>
                    <a:pt x="67" y="4"/>
                    <a:pt x="64" y="3"/>
                    <a:pt x="61" y="4"/>
                  </a:cubicBezTo>
                  <a:cubicBezTo>
                    <a:pt x="60" y="5"/>
                    <a:pt x="60" y="5"/>
                    <a:pt x="60" y="5"/>
                  </a:cubicBezTo>
                  <a:cubicBezTo>
                    <a:pt x="60" y="4"/>
                    <a:pt x="60" y="4"/>
                    <a:pt x="60" y="4"/>
                  </a:cubicBezTo>
                  <a:cubicBezTo>
                    <a:pt x="55" y="0"/>
                    <a:pt x="47" y="0"/>
                    <a:pt x="42" y="4"/>
                  </a:cubicBezTo>
                  <a:cubicBezTo>
                    <a:pt x="42" y="5"/>
                    <a:pt x="42" y="5"/>
                    <a:pt x="42" y="5"/>
                  </a:cubicBezTo>
                  <a:cubicBezTo>
                    <a:pt x="41" y="4"/>
                    <a:pt x="41" y="4"/>
                    <a:pt x="41" y="4"/>
                  </a:cubicBezTo>
                  <a:cubicBezTo>
                    <a:pt x="38" y="3"/>
                    <a:pt x="35" y="4"/>
                    <a:pt x="32" y="5"/>
                  </a:cubicBezTo>
                  <a:cubicBezTo>
                    <a:pt x="29" y="6"/>
                    <a:pt x="26" y="8"/>
                    <a:pt x="25" y="11"/>
                  </a:cubicBezTo>
                  <a:cubicBezTo>
                    <a:pt x="24" y="12"/>
                    <a:pt x="24" y="12"/>
                    <a:pt x="24" y="12"/>
                  </a:cubicBezTo>
                  <a:cubicBezTo>
                    <a:pt x="24" y="12"/>
                    <a:pt x="24" y="12"/>
                    <a:pt x="24" y="12"/>
                  </a:cubicBezTo>
                  <a:cubicBezTo>
                    <a:pt x="21" y="12"/>
                    <a:pt x="18" y="13"/>
                    <a:pt x="15" y="16"/>
                  </a:cubicBezTo>
                  <a:cubicBezTo>
                    <a:pt x="13" y="18"/>
                    <a:pt x="12" y="21"/>
                    <a:pt x="11" y="24"/>
                  </a:cubicBezTo>
                  <a:cubicBezTo>
                    <a:pt x="11" y="25"/>
                    <a:pt x="11" y="25"/>
                    <a:pt x="11" y="25"/>
                  </a:cubicBezTo>
                  <a:cubicBezTo>
                    <a:pt x="11" y="25"/>
                    <a:pt x="11" y="25"/>
                    <a:pt x="11" y="25"/>
                  </a:cubicBezTo>
                  <a:cubicBezTo>
                    <a:pt x="8" y="27"/>
                    <a:pt x="6" y="29"/>
                    <a:pt x="4" y="32"/>
                  </a:cubicBezTo>
                  <a:cubicBezTo>
                    <a:pt x="3" y="35"/>
                    <a:pt x="3" y="38"/>
                    <a:pt x="4" y="41"/>
                  </a:cubicBezTo>
                  <a:cubicBezTo>
                    <a:pt x="4" y="42"/>
                    <a:pt x="4" y="42"/>
                    <a:pt x="4" y="42"/>
                  </a:cubicBezTo>
                  <a:cubicBezTo>
                    <a:pt x="4" y="43"/>
                    <a:pt x="4" y="43"/>
                    <a:pt x="4" y="43"/>
                  </a:cubicBezTo>
                  <a:cubicBezTo>
                    <a:pt x="2" y="45"/>
                    <a:pt x="0" y="48"/>
                    <a:pt x="0" y="51"/>
                  </a:cubicBezTo>
                  <a:cubicBezTo>
                    <a:pt x="0" y="55"/>
                    <a:pt x="2" y="58"/>
                    <a:pt x="4" y="60"/>
                  </a:cubicBezTo>
                  <a:cubicBezTo>
                    <a:pt x="4" y="61"/>
                    <a:pt x="4" y="61"/>
                    <a:pt x="4" y="61"/>
                  </a:cubicBezTo>
                  <a:cubicBezTo>
                    <a:pt x="4" y="62"/>
                    <a:pt x="4" y="62"/>
                    <a:pt x="4" y="62"/>
                  </a:cubicBezTo>
                  <a:cubicBezTo>
                    <a:pt x="3" y="65"/>
                    <a:pt x="3" y="68"/>
                    <a:pt x="4" y="71"/>
                  </a:cubicBezTo>
                  <a:cubicBezTo>
                    <a:pt x="6" y="74"/>
                    <a:pt x="8" y="76"/>
                    <a:pt x="11" y="78"/>
                  </a:cubicBezTo>
                  <a:cubicBezTo>
                    <a:pt x="11" y="78"/>
                    <a:pt x="11" y="78"/>
                    <a:pt x="11" y="78"/>
                  </a:cubicBezTo>
                  <a:cubicBezTo>
                    <a:pt x="11" y="79"/>
                    <a:pt x="11" y="79"/>
                    <a:pt x="11" y="79"/>
                  </a:cubicBezTo>
                  <a:cubicBezTo>
                    <a:pt x="12" y="82"/>
                    <a:pt x="13" y="85"/>
                    <a:pt x="15" y="87"/>
                  </a:cubicBezTo>
                  <a:cubicBezTo>
                    <a:pt x="18" y="89"/>
                    <a:pt x="20" y="91"/>
                    <a:pt x="24" y="91"/>
                  </a:cubicBezTo>
                  <a:cubicBezTo>
                    <a:pt x="24" y="91"/>
                    <a:pt x="24" y="91"/>
                    <a:pt x="24" y="91"/>
                  </a:cubicBezTo>
                  <a:cubicBezTo>
                    <a:pt x="25" y="92"/>
                    <a:pt x="25" y="92"/>
                    <a:pt x="25" y="92"/>
                  </a:cubicBezTo>
                  <a:cubicBezTo>
                    <a:pt x="26" y="95"/>
                    <a:pt x="29" y="97"/>
                    <a:pt x="32" y="98"/>
                  </a:cubicBezTo>
                  <a:cubicBezTo>
                    <a:pt x="34" y="99"/>
                    <a:pt x="37" y="99"/>
                    <a:pt x="40" y="99"/>
                  </a:cubicBezTo>
                  <a:cubicBezTo>
                    <a:pt x="41" y="99"/>
                    <a:pt x="41" y="99"/>
                    <a:pt x="41" y="99"/>
                  </a:cubicBezTo>
                  <a:cubicBezTo>
                    <a:pt x="41" y="127"/>
                    <a:pt x="41" y="127"/>
                    <a:pt x="41" y="127"/>
                  </a:cubicBezTo>
                  <a:cubicBezTo>
                    <a:pt x="41" y="128"/>
                    <a:pt x="42" y="129"/>
                    <a:pt x="44" y="129"/>
                  </a:cubicBezTo>
                  <a:cubicBezTo>
                    <a:pt x="58" y="129"/>
                    <a:pt x="58" y="129"/>
                    <a:pt x="58" y="129"/>
                  </a:cubicBezTo>
                  <a:cubicBezTo>
                    <a:pt x="60" y="129"/>
                    <a:pt x="61" y="128"/>
                    <a:pt x="61" y="127"/>
                  </a:cubicBezTo>
                  <a:cubicBezTo>
                    <a:pt x="61" y="98"/>
                    <a:pt x="61" y="98"/>
                    <a:pt x="61" y="98"/>
                  </a:cubicBezTo>
                  <a:cubicBezTo>
                    <a:pt x="62" y="99"/>
                    <a:pt x="62" y="99"/>
                    <a:pt x="62" y="99"/>
                  </a:cubicBezTo>
                  <a:cubicBezTo>
                    <a:pt x="65" y="99"/>
                    <a:pt x="68" y="99"/>
                    <a:pt x="70" y="98"/>
                  </a:cubicBezTo>
                  <a:cubicBezTo>
                    <a:pt x="73" y="97"/>
                    <a:pt x="76" y="95"/>
                    <a:pt x="77" y="92"/>
                  </a:cubicBezTo>
                  <a:cubicBezTo>
                    <a:pt x="78" y="91"/>
                    <a:pt x="78" y="91"/>
                    <a:pt x="78" y="91"/>
                  </a:cubicBezTo>
                  <a:cubicBezTo>
                    <a:pt x="78" y="91"/>
                    <a:pt x="78" y="91"/>
                    <a:pt x="78" y="91"/>
                  </a:cubicBezTo>
                  <a:cubicBezTo>
                    <a:pt x="81" y="91"/>
                    <a:pt x="84" y="89"/>
                    <a:pt x="87" y="87"/>
                  </a:cubicBezTo>
                  <a:cubicBezTo>
                    <a:pt x="89" y="85"/>
                    <a:pt x="90" y="82"/>
                    <a:pt x="91" y="79"/>
                  </a:cubicBezTo>
                  <a:cubicBezTo>
                    <a:pt x="91" y="78"/>
                    <a:pt x="91" y="78"/>
                    <a:pt x="91" y="78"/>
                  </a:cubicBezTo>
                  <a:cubicBezTo>
                    <a:pt x="91" y="78"/>
                    <a:pt x="91" y="78"/>
                    <a:pt x="91" y="78"/>
                  </a:cubicBezTo>
                  <a:cubicBezTo>
                    <a:pt x="94" y="76"/>
                    <a:pt x="96" y="74"/>
                    <a:pt x="98" y="71"/>
                  </a:cubicBezTo>
                  <a:cubicBezTo>
                    <a:pt x="99" y="68"/>
                    <a:pt x="99" y="65"/>
                    <a:pt x="98" y="62"/>
                  </a:cubicBezTo>
                  <a:lnTo>
                    <a:pt x="98" y="61"/>
                  </a:lnTo>
                  <a:close/>
                  <a:moveTo>
                    <a:pt x="56" y="124"/>
                  </a:moveTo>
                  <a:cubicBezTo>
                    <a:pt x="46" y="124"/>
                    <a:pt x="46" y="124"/>
                    <a:pt x="46" y="124"/>
                  </a:cubicBezTo>
                  <a:cubicBezTo>
                    <a:pt x="46" y="101"/>
                    <a:pt x="46" y="101"/>
                    <a:pt x="46" y="101"/>
                  </a:cubicBezTo>
                  <a:cubicBezTo>
                    <a:pt x="48" y="102"/>
                    <a:pt x="48" y="102"/>
                    <a:pt x="48" y="102"/>
                  </a:cubicBezTo>
                  <a:cubicBezTo>
                    <a:pt x="50" y="102"/>
                    <a:pt x="52" y="102"/>
                    <a:pt x="54" y="102"/>
                  </a:cubicBezTo>
                  <a:cubicBezTo>
                    <a:pt x="56" y="101"/>
                    <a:pt x="56" y="101"/>
                    <a:pt x="56" y="101"/>
                  </a:cubicBezTo>
                  <a:lnTo>
                    <a:pt x="56" y="124"/>
                  </a:lnTo>
                  <a:close/>
                  <a:moveTo>
                    <a:pt x="94" y="58"/>
                  </a:moveTo>
                  <a:cubicBezTo>
                    <a:pt x="92" y="60"/>
                    <a:pt x="92" y="60"/>
                    <a:pt x="92" y="60"/>
                  </a:cubicBezTo>
                  <a:cubicBezTo>
                    <a:pt x="93" y="61"/>
                    <a:pt x="93" y="61"/>
                    <a:pt x="93" y="61"/>
                  </a:cubicBezTo>
                  <a:cubicBezTo>
                    <a:pt x="94" y="64"/>
                    <a:pt x="95" y="67"/>
                    <a:pt x="93" y="69"/>
                  </a:cubicBezTo>
                  <a:cubicBezTo>
                    <a:pt x="92" y="72"/>
                    <a:pt x="90" y="73"/>
                    <a:pt x="88" y="74"/>
                  </a:cubicBezTo>
                  <a:cubicBezTo>
                    <a:pt x="86" y="75"/>
                    <a:pt x="86" y="75"/>
                    <a:pt x="86" y="75"/>
                  </a:cubicBezTo>
                  <a:cubicBezTo>
                    <a:pt x="86" y="77"/>
                    <a:pt x="86" y="77"/>
                    <a:pt x="86" y="77"/>
                  </a:cubicBezTo>
                  <a:cubicBezTo>
                    <a:pt x="86" y="79"/>
                    <a:pt x="85" y="82"/>
                    <a:pt x="83" y="84"/>
                  </a:cubicBezTo>
                  <a:cubicBezTo>
                    <a:pt x="82" y="86"/>
                    <a:pt x="79" y="87"/>
                    <a:pt x="76" y="86"/>
                  </a:cubicBezTo>
                  <a:cubicBezTo>
                    <a:pt x="74" y="86"/>
                    <a:pt x="74" y="86"/>
                    <a:pt x="74" y="86"/>
                  </a:cubicBezTo>
                  <a:cubicBezTo>
                    <a:pt x="74" y="88"/>
                    <a:pt x="74" y="88"/>
                    <a:pt x="74" y="88"/>
                  </a:cubicBezTo>
                  <a:cubicBezTo>
                    <a:pt x="73" y="91"/>
                    <a:pt x="71" y="93"/>
                    <a:pt x="69" y="94"/>
                  </a:cubicBezTo>
                  <a:cubicBezTo>
                    <a:pt x="66" y="95"/>
                    <a:pt x="63" y="95"/>
                    <a:pt x="61" y="93"/>
                  </a:cubicBezTo>
                  <a:cubicBezTo>
                    <a:pt x="59" y="93"/>
                    <a:pt x="59" y="93"/>
                    <a:pt x="59" y="93"/>
                  </a:cubicBezTo>
                  <a:cubicBezTo>
                    <a:pt x="58" y="94"/>
                    <a:pt x="58" y="94"/>
                    <a:pt x="58" y="94"/>
                  </a:cubicBezTo>
                  <a:cubicBezTo>
                    <a:pt x="56" y="96"/>
                    <a:pt x="54" y="97"/>
                    <a:pt x="51" y="97"/>
                  </a:cubicBezTo>
                  <a:cubicBezTo>
                    <a:pt x="48" y="97"/>
                    <a:pt x="46" y="96"/>
                    <a:pt x="44" y="94"/>
                  </a:cubicBezTo>
                  <a:cubicBezTo>
                    <a:pt x="43" y="93"/>
                    <a:pt x="43" y="93"/>
                    <a:pt x="43" y="93"/>
                  </a:cubicBezTo>
                  <a:cubicBezTo>
                    <a:pt x="41" y="93"/>
                    <a:pt x="41" y="93"/>
                    <a:pt x="41" y="93"/>
                  </a:cubicBezTo>
                  <a:cubicBezTo>
                    <a:pt x="39" y="95"/>
                    <a:pt x="36" y="95"/>
                    <a:pt x="33" y="94"/>
                  </a:cubicBezTo>
                  <a:cubicBezTo>
                    <a:pt x="31" y="93"/>
                    <a:pt x="29" y="91"/>
                    <a:pt x="28" y="88"/>
                  </a:cubicBezTo>
                  <a:cubicBezTo>
                    <a:pt x="28" y="86"/>
                    <a:pt x="28" y="86"/>
                    <a:pt x="28" y="86"/>
                  </a:cubicBezTo>
                  <a:cubicBezTo>
                    <a:pt x="26" y="86"/>
                    <a:pt x="26" y="86"/>
                    <a:pt x="26" y="86"/>
                  </a:cubicBezTo>
                  <a:cubicBezTo>
                    <a:pt x="23" y="87"/>
                    <a:pt x="20" y="86"/>
                    <a:pt x="18" y="84"/>
                  </a:cubicBezTo>
                  <a:cubicBezTo>
                    <a:pt x="17" y="82"/>
                    <a:pt x="16" y="79"/>
                    <a:pt x="16" y="77"/>
                  </a:cubicBezTo>
                  <a:cubicBezTo>
                    <a:pt x="16" y="75"/>
                    <a:pt x="16" y="75"/>
                    <a:pt x="16" y="75"/>
                  </a:cubicBezTo>
                  <a:cubicBezTo>
                    <a:pt x="14" y="74"/>
                    <a:pt x="14" y="74"/>
                    <a:pt x="14" y="74"/>
                  </a:cubicBezTo>
                  <a:cubicBezTo>
                    <a:pt x="12" y="73"/>
                    <a:pt x="10" y="72"/>
                    <a:pt x="9" y="69"/>
                  </a:cubicBezTo>
                  <a:cubicBezTo>
                    <a:pt x="7" y="67"/>
                    <a:pt x="8" y="64"/>
                    <a:pt x="9" y="61"/>
                  </a:cubicBezTo>
                  <a:cubicBezTo>
                    <a:pt x="10" y="60"/>
                    <a:pt x="10" y="60"/>
                    <a:pt x="10" y="60"/>
                  </a:cubicBezTo>
                  <a:cubicBezTo>
                    <a:pt x="8" y="58"/>
                    <a:pt x="8" y="58"/>
                    <a:pt x="8" y="58"/>
                  </a:cubicBezTo>
                  <a:cubicBezTo>
                    <a:pt x="6" y="57"/>
                    <a:pt x="5" y="54"/>
                    <a:pt x="5" y="51"/>
                  </a:cubicBezTo>
                  <a:cubicBezTo>
                    <a:pt x="5" y="49"/>
                    <a:pt x="6" y="46"/>
                    <a:pt x="8" y="45"/>
                  </a:cubicBezTo>
                  <a:cubicBezTo>
                    <a:pt x="10" y="43"/>
                    <a:pt x="10" y="43"/>
                    <a:pt x="10" y="43"/>
                  </a:cubicBezTo>
                  <a:cubicBezTo>
                    <a:pt x="9" y="42"/>
                    <a:pt x="9" y="42"/>
                    <a:pt x="9" y="42"/>
                  </a:cubicBezTo>
                  <a:cubicBezTo>
                    <a:pt x="8" y="39"/>
                    <a:pt x="7" y="36"/>
                    <a:pt x="9" y="34"/>
                  </a:cubicBezTo>
                  <a:cubicBezTo>
                    <a:pt x="10" y="31"/>
                    <a:pt x="12" y="29"/>
                    <a:pt x="14" y="29"/>
                  </a:cubicBezTo>
                  <a:cubicBezTo>
                    <a:pt x="16" y="28"/>
                    <a:pt x="16" y="28"/>
                    <a:pt x="16" y="28"/>
                  </a:cubicBezTo>
                  <a:cubicBezTo>
                    <a:pt x="16" y="26"/>
                    <a:pt x="16" y="26"/>
                    <a:pt x="16" y="26"/>
                  </a:cubicBezTo>
                  <a:cubicBezTo>
                    <a:pt x="16" y="24"/>
                    <a:pt x="17" y="21"/>
                    <a:pt x="18" y="19"/>
                  </a:cubicBezTo>
                  <a:cubicBezTo>
                    <a:pt x="20" y="17"/>
                    <a:pt x="23" y="16"/>
                    <a:pt x="26" y="16"/>
                  </a:cubicBezTo>
                  <a:cubicBezTo>
                    <a:pt x="28" y="17"/>
                    <a:pt x="28" y="17"/>
                    <a:pt x="28" y="17"/>
                  </a:cubicBezTo>
                  <a:cubicBezTo>
                    <a:pt x="28" y="15"/>
                    <a:pt x="28" y="15"/>
                    <a:pt x="28" y="15"/>
                  </a:cubicBezTo>
                  <a:cubicBezTo>
                    <a:pt x="29" y="12"/>
                    <a:pt x="31" y="10"/>
                    <a:pt x="33" y="9"/>
                  </a:cubicBezTo>
                  <a:cubicBezTo>
                    <a:pt x="36" y="8"/>
                    <a:pt x="39" y="8"/>
                    <a:pt x="41" y="9"/>
                  </a:cubicBezTo>
                  <a:cubicBezTo>
                    <a:pt x="43" y="10"/>
                    <a:pt x="43" y="10"/>
                    <a:pt x="43" y="10"/>
                  </a:cubicBezTo>
                  <a:cubicBezTo>
                    <a:pt x="44" y="9"/>
                    <a:pt x="44" y="9"/>
                    <a:pt x="44" y="9"/>
                  </a:cubicBezTo>
                  <a:cubicBezTo>
                    <a:pt x="46" y="7"/>
                    <a:pt x="48" y="6"/>
                    <a:pt x="51" y="6"/>
                  </a:cubicBezTo>
                  <a:cubicBezTo>
                    <a:pt x="54" y="6"/>
                    <a:pt x="56" y="7"/>
                    <a:pt x="58" y="9"/>
                  </a:cubicBezTo>
                  <a:cubicBezTo>
                    <a:pt x="59" y="10"/>
                    <a:pt x="59" y="10"/>
                    <a:pt x="59" y="10"/>
                  </a:cubicBezTo>
                  <a:cubicBezTo>
                    <a:pt x="61" y="9"/>
                    <a:pt x="61" y="9"/>
                    <a:pt x="61" y="9"/>
                  </a:cubicBezTo>
                  <a:cubicBezTo>
                    <a:pt x="63" y="8"/>
                    <a:pt x="66" y="8"/>
                    <a:pt x="69" y="9"/>
                  </a:cubicBezTo>
                  <a:cubicBezTo>
                    <a:pt x="71" y="10"/>
                    <a:pt x="73" y="12"/>
                    <a:pt x="74" y="15"/>
                  </a:cubicBezTo>
                  <a:cubicBezTo>
                    <a:pt x="74" y="17"/>
                    <a:pt x="74" y="17"/>
                    <a:pt x="74" y="17"/>
                  </a:cubicBezTo>
                  <a:cubicBezTo>
                    <a:pt x="76" y="16"/>
                    <a:pt x="76" y="16"/>
                    <a:pt x="76" y="16"/>
                  </a:cubicBezTo>
                  <a:cubicBezTo>
                    <a:pt x="79" y="16"/>
                    <a:pt x="82" y="17"/>
                    <a:pt x="83" y="19"/>
                  </a:cubicBezTo>
                  <a:cubicBezTo>
                    <a:pt x="85" y="21"/>
                    <a:pt x="86" y="24"/>
                    <a:pt x="86" y="26"/>
                  </a:cubicBezTo>
                  <a:cubicBezTo>
                    <a:pt x="86" y="28"/>
                    <a:pt x="86" y="28"/>
                    <a:pt x="86" y="28"/>
                  </a:cubicBezTo>
                  <a:cubicBezTo>
                    <a:pt x="88" y="29"/>
                    <a:pt x="88" y="29"/>
                    <a:pt x="88" y="29"/>
                  </a:cubicBezTo>
                  <a:cubicBezTo>
                    <a:pt x="90" y="29"/>
                    <a:pt x="92" y="31"/>
                    <a:pt x="93" y="34"/>
                  </a:cubicBezTo>
                  <a:cubicBezTo>
                    <a:pt x="95" y="36"/>
                    <a:pt x="94" y="39"/>
                    <a:pt x="93" y="42"/>
                  </a:cubicBezTo>
                  <a:cubicBezTo>
                    <a:pt x="92" y="43"/>
                    <a:pt x="92" y="43"/>
                    <a:pt x="92" y="43"/>
                  </a:cubicBezTo>
                  <a:cubicBezTo>
                    <a:pt x="94" y="45"/>
                    <a:pt x="94" y="45"/>
                    <a:pt x="94" y="45"/>
                  </a:cubicBezTo>
                  <a:cubicBezTo>
                    <a:pt x="96" y="46"/>
                    <a:pt x="97" y="49"/>
                    <a:pt x="97" y="51"/>
                  </a:cubicBezTo>
                  <a:cubicBezTo>
                    <a:pt x="97" y="54"/>
                    <a:pt x="96" y="57"/>
                    <a:pt x="9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7" name="Freeform 87"/>
            <p:cNvSpPr>
              <a:spLocks noEditPoints="1"/>
            </p:cNvSpPr>
            <p:nvPr/>
          </p:nvSpPr>
          <p:spPr bwMode="auto">
            <a:xfrm>
              <a:off x="3470" y="1757"/>
              <a:ext cx="132" cy="135"/>
            </a:xfrm>
            <a:custGeom>
              <a:avLst/>
              <a:gdLst>
                <a:gd name="T0" fmla="*/ 52 w 56"/>
                <a:gd name="T1" fmla="*/ 18 h 57"/>
                <a:gd name="T2" fmla="*/ 38 w 56"/>
                <a:gd name="T3" fmla="*/ 5 h 57"/>
                <a:gd name="T4" fmla="*/ 37 w 56"/>
                <a:gd name="T5" fmla="*/ 4 h 57"/>
                <a:gd name="T6" fmla="*/ 19 w 56"/>
                <a:gd name="T7" fmla="*/ 4 h 57"/>
                <a:gd name="T8" fmla="*/ 18 w 56"/>
                <a:gd name="T9" fmla="*/ 5 h 57"/>
                <a:gd name="T10" fmla="*/ 4 w 56"/>
                <a:gd name="T11" fmla="*/ 18 h 57"/>
                <a:gd name="T12" fmla="*/ 4 w 56"/>
                <a:gd name="T13" fmla="*/ 19 h 57"/>
                <a:gd name="T14" fmla="*/ 4 w 56"/>
                <a:gd name="T15" fmla="*/ 38 h 57"/>
                <a:gd name="T16" fmla="*/ 4 w 56"/>
                <a:gd name="T17" fmla="*/ 39 h 57"/>
                <a:gd name="T18" fmla="*/ 17 w 56"/>
                <a:gd name="T19" fmla="*/ 52 h 57"/>
                <a:gd name="T20" fmla="*/ 19 w 56"/>
                <a:gd name="T21" fmla="*/ 53 h 57"/>
                <a:gd name="T22" fmla="*/ 37 w 56"/>
                <a:gd name="T23" fmla="*/ 53 h 57"/>
                <a:gd name="T24" fmla="*/ 38 w 56"/>
                <a:gd name="T25" fmla="*/ 52 h 57"/>
                <a:gd name="T26" fmla="*/ 52 w 56"/>
                <a:gd name="T27" fmla="*/ 39 h 57"/>
                <a:gd name="T28" fmla="*/ 52 w 56"/>
                <a:gd name="T29" fmla="*/ 38 h 57"/>
                <a:gd name="T30" fmla="*/ 52 w 56"/>
                <a:gd name="T31" fmla="*/ 19 h 57"/>
                <a:gd name="T32" fmla="*/ 47 w 56"/>
                <a:gd name="T33" fmla="*/ 36 h 57"/>
                <a:gd name="T34" fmla="*/ 45 w 56"/>
                <a:gd name="T35" fmla="*/ 45 h 57"/>
                <a:gd name="T36" fmla="*/ 36 w 56"/>
                <a:gd name="T37" fmla="*/ 48 h 57"/>
                <a:gd name="T38" fmla="*/ 28 w 56"/>
                <a:gd name="T39" fmla="*/ 52 h 57"/>
                <a:gd name="T40" fmla="*/ 20 w 56"/>
                <a:gd name="T41" fmla="*/ 48 h 57"/>
                <a:gd name="T42" fmla="*/ 11 w 56"/>
                <a:gd name="T43" fmla="*/ 45 h 57"/>
                <a:gd name="T44" fmla="*/ 9 w 56"/>
                <a:gd name="T45" fmla="*/ 36 h 57"/>
                <a:gd name="T46" fmla="*/ 4 w 56"/>
                <a:gd name="T47" fmla="*/ 28 h 57"/>
                <a:gd name="T48" fmla="*/ 9 w 56"/>
                <a:gd name="T49" fmla="*/ 21 h 57"/>
                <a:gd name="T50" fmla="*/ 11 w 56"/>
                <a:gd name="T51" fmla="*/ 12 h 57"/>
                <a:gd name="T52" fmla="*/ 20 w 56"/>
                <a:gd name="T53" fmla="*/ 9 h 57"/>
                <a:gd name="T54" fmla="*/ 28 w 56"/>
                <a:gd name="T55" fmla="*/ 5 h 57"/>
                <a:gd name="T56" fmla="*/ 36 w 56"/>
                <a:gd name="T57" fmla="*/ 9 h 57"/>
                <a:gd name="T58" fmla="*/ 45 w 56"/>
                <a:gd name="T59" fmla="*/ 12 h 57"/>
                <a:gd name="T60" fmla="*/ 47 w 56"/>
                <a:gd name="T61" fmla="*/ 21 h 57"/>
                <a:gd name="T62" fmla="*/ 52 w 56"/>
                <a:gd name="T63"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 h="57">
                  <a:moveTo>
                    <a:pt x="52" y="19"/>
                  </a:moveTo>
                  <a:cubicBezTo>
                    <a:pt x="52" y="18"/>
                    <a:pt x="52" y="18"/>
                    <a:pt x="52" y="18"/>
                  </a:cubicBezTo>
                  <a:cubicBezTo>
                    <a:pt x="52" y="14"/>
                    <a:pt x="50" y="11"/>
                    <a:pt x="48" y="8"/>
                  </a:cubicBezTo>
                  <a:cubicBezTo>
                    <a:pt x="45" y="6"/>
                    <a:pt x="42" y="5"/>
                    <a:pt x="38" y="5"/>
                  </a:cubicBezTo>
                  <a:cubicBezTo>
                    <a:pt x="38" y="5"/>
                    <a:pt x="38" y="5"/>
                    <a:pt x="38" y="5"/>
                  </a:cubicBezTo>
                  <a:cubicBezTo>
                    <a:pt x="37" y="4"/>
                    <a:pt x="37" y="4"/>
                    <a:pt x="37" y="4"/>
                  </a:cubicBezTo>
                  <a:cubicBezTo>
                    <a:pt x="35" y="2"/>
                    <a:pt x="32" y="0"/>
                    <a:pt x="28" y="0"/>
                  </a:cubicBezTo>
                  <a:cubicBezTo>
                    <a:pt x="24" y="0"/>
                    <a:pt x="21" y="2"/>
                    <a:pt x="19" y="4"/>
                  </a:cubicBezTo>
                  <a:cubicBezTo>
                    <a:pt x="18" y="5"/>
                    <a:pt x="18" y="5"/>
                    <a:pt x="18" y="5"/>
                  </a:cubicBezTo>
                  <a:cubicBezTo>
                    <a:pt x="18" y="5"/>
                    <a:pt x="18" y="5"/>
                    <a:pt x="18" y="5"/>
                  </a:cubicBezTo>
                  <a:cubicBezTo>
                    <a:pt x="14" y="5"/>
                    <a:pt x="11" y="6"/>
                    <a:pt x="8" y="8"/>
                  </a:cubicBezTo>
                  <a:cubicBezTo>
                    <a:pt x="6" y="11"/>
                    <a:pt x="4" y="14"/>
                    <a:pt x="4" y="18"/>
                  </a:cubicBezTo>
                  <a:cubicBezTo>
                    <a:pt x="4" y="19"/>
                    <a:pt x="4" y="19"/>
                    <a:pt x="4" y="19"/>
                  </a:cubicBezTo>
                  <a:cubicBezTo>
                    <a:pt x="4" y="19"/>
                    <a:pt x="4" y="19"/>
                    <a:pt x="4" y="19"/>
                  </a:cubicBezTo>
                  <a:cubicBezTo>
                    <a:pt x="1" y="21"/>
                    <a:pt x="0" y="25"/>
                    <a:pt x="0" y="28"/>
                  </a:cubicBezTo>
                  <a:cubicBezTo>
                    <a:pt x="0" y="32"/>
                    <a:pt x="1" y="35"/>
                    <a:pt x="4" y="38"/>
                  </a:cubicBezTo>
                  <a:cubicBezTo>
                    <a:pt x="4" y="38"/>
                    <a:pt x="4" y="38"/>
                    <a:pt x="4" y="38"/>
                  </a:cubicBezTo>
                  <a:cubicBezTo>
                    <a:pt x="4" y="39"/>
                    <a:pt x="4" y="39"/>
                    <a:pt x="4" y="39"/>
                  </a:cubicBezTo>
                  <a:cubicBezTo>
                    <a:pt x="4" y="42"/>
                    <a:pt x="6" y="46"/>
                    <a:pt x="8" y="48"/>
                  </a:cubicBezTo>
                  <a:cubicBezTo>
                    <a:pt x="11" y="51"/>
                    <a:pt x="14" y="52"/>
                    <a:pt x="17" y="52"/>
                  </a:cubicBezTo>
                  <a:cubicBezTo>
                    <a:pt x="18" y="52"/>
                    <a:pt x="18" y="52"/>
                    <a:pt x="18" y="52"/>
                  </a:cubicBezTo>
                  <a:cubicBezTo>
                    <a:pt x="19" y="53"/>
                    <a:pt x="19" y="53"/>
                    <a:pt x="19" y="53"/>
                  </a:cubicBezTo>
                  <a:cubicBezTo>
                    <a:pt x="21" y="55"/>
                    <a:pt x="24" y="57"/>
                    <a:pt x="28" y="57"/>
                  </a:cubicBezTo>
                  <a:cubicBezTo>
                    <a:pt x="32" y="57"/>
                    <a:pt x="35" y="55"/>
                    <a:pt x="37" y="53"/>
                  </a:cubicBezTo>
                  <a:cubicBezTo>
                    <a:pt x="38" y="52"/>
                    <a:pt x="38" y="52"/>
                    <a:pt x="38" y="52"/>
                  </a:cubicBezTo>
                  <a:cubicBezTo>
                    <a:pt x="38" y="52"/>
                    <a:pt x="38" y="52"/>
                    <a:pt x="38" y="52"/>
                  </a:cubicBezTo>
                  <a:cubicBezTo>
                    <a:pt x="42" y="52"/>
                    <a:pt x="45" y="51"/>
                    <a:pt x="48" y="48"/>
                  </a:cubicBezTo>
                  <a:cubicBezTo>
                    <a:pt x="50" y="46"/>
                    <a:pt x="52" y="42"/>
                    <a:pt x="52" y="39"/>
                  </a:cubicBezTo>
                  <a:cubicBezTo>
                    <a:pt x="52" y="38"/>
                    <a:pt x="52" y="38"/>
                    <a:pt x="52" y="38"/>
                  </a:cubicBezTo>
                  <a:cubicBezTo>
                    <a:pt x="52" y="38"/>
                    <a:pt x="52" y="38"/>
                    <a:pt x="52" y="38"/>
                  </a:cubicBezTo>
                  <a:cubicBezTo>
                    <a:pt x="55" y="35"/>
                    <a:pt x="56" y="32"/>
                    <a:pt x="56" y="28"/>
                  </a:cubicBezTo>
                  <a:cubicBezTo>
                    <a:pt x="56" y="25"/>
                    <a:pt x="55" y="21"/>
                    <a:pt x="52" y="19"/>
                  </a:cubicBezTo>
                  <a:close/>
                  <a:moveTo>
                    <a:pt x="48" y="36"/>
                  </a:moveTo>
                  <a:cubicBezTo>
                    <a:pt x="47" y="36"/>
                    <a:pt x="47" y="36"/>
                    <a:pt x="47" y="36"/>
                  </a:cubicBezTo>
                  <a:cubicBezTo>
                    <a:pt x="47" y="38"/>
                    <a:pt x="47" y="38"/>
                    <a:pt x="47" y="38"/>
                  </a:cubicBezTo>
                  <a:cubicBezTo>
                    <a:pt x="48" y="40"/>
                    <a:pt x="47" y="43"/>
                    <a:pt x="45" y="45"/>
                  </a:cubicBezTo>
                  <a:cubicBezTo>
                    <a:pt x="43" y="47"/>
                    <a:pt x="40" y="48"/>
                    <a:pt x="37" y="48"/>
                  </a:cubicBezTo>
                  <a:cubicBezTo>
                    <a:pt x="36" y="48"/>
                    <a:pt x="36" y="48"/>
                    <a:pt x="36" y="48"/>
                  </a:cubicBezTo>
                  <a:cubicBezTo>
                    <a:pt x="35" y="49"/>
                    <a:pt x="35" y="49"/>
                    <a:pt x="35" y="49"/>
                  </a:cubicBezTo>
                  <a:cubicBezTo>
                    <a:pt x="33" y="51"/>
                    <a:pt x="31" y="52"/>
                    <a:pt x="28" y="52"/>
                  </a:cubicBezTo>
                  <a:cubicBezTo>
                    <a:pt x="25" y="52"/>
                    <a:pt x="23" y="51"/>
                    <a:pt x="21" y="49"/>
                  </a:cubicBezTo>
                  <a:cubicBezTo>
                    <a:pt x="20" y="48"/>
                    <a:pt x="20" y="48"/>
                    <a:pt x="20" y="48"/>
                  </a:cubicBezTo>
                  <a:cubicBezTo>
                    <a:pt x="19" y="48"/>
                    <a:pt x="19" y="48"/>
                    <a:pt x="19" y="48"/>
                  </a:cubicBezTo>
                  <a:cubicBezTo>
                    <a:pt x="16" y="48"/>
                    <a:pt x="13" y="47"/>
                    <a:pt x="11" y="45"/>
                  </a:cubicBezTo>
                  <a:cubicBezTo>
                    <a:pt x="9" y="43"/>
                    <a:pt x="8" y="40"/>
                    <a:pt x="9" y="38"/>
                  </a:cubicBezTo>
                  <a:cubicBezTo>
                    <a:pt x="9" y="36"/>
                    <a:pt x="9" y="36"/>
                    <a:pt x="9" y="36"/>
                  </a:cubicBezTo>
                  <a:cubicBezTo>
                    <a:pt x="8" y="36"/>
                    <a:pt x="8" y="36"/>
                    <a:pt x="8" y="36"/>
                  </a:cubicBezTo>
                  <a:cubicBezTo>
                    <a:pt x="6" y="34"/>
                    <a:pt x="4" y="31"/>
                    <a:pt x="4" y="28"/>
                  </a:cubicBezTo>
                  <a:cubicBezTo>
                    <a:pt x="4" y="26"/>
                    <a:pt x="6" y="23"/>
                    <a:pt x="8" y="21"/>
                  </a:cubicBezTo>
                  <a:cubicBezTo>
                    <a:pt x="9" y="21"/>
                    <a:pt x="9" y="21"/>
                    <a:pt x="9" y="21"/>
                  </a:cubicBezTo>
                  <a:cubicBezTo>
                    <a:pt x="9" y="19"/>
                    <a:pt x="9" y="19"/>
                    <a:pt x="9" y="19"/>
                  </a:cubicBezTo>
                  <a:cubicBezTo>
                    <a:pt x="8" y="16"/>
                    <a:pt x="9" y="14"/>
                    <a:pt x="11" y="12"/>
                  </a:cubicBezTo>
                  <a:cubicBezTo>
                    <a:pt x="13" y="10"/>
                    <a:pt x="16" y="9"/>
                    <a:pt x="19" y="9"/>
                  </a:cubicBezTo>
                  <a:cubicBezTo>
                    <a:pt x="20" y="9"/>
                    <a:pt x="20" y="9"/>
                    <a:pt x="20" y="9"/>
                  </a:cubicBezTo>
                  <a:cubicBezTo>
                    <a:pt x="21" y="8"/>
                    <a:pt x="21" y="8"/>
                    <a:pt x="21" y="8"/>
                  </a:cubicBezTo>
                  <a:cubicBezTo>
                    <a:pt x="23" y="6"/>
                    <a:pt x="25" y="5"/>
                    <a:pt x="28" y="5"/>
                  </a:cubicBezTo>
                  <a:cubicBezTo>
                    <a:pt x="31" y="5"/>
                    <a:pt x="33" y="6"/>
                    <a:pt x="35" y="8"/>
                  </a:cubicBezTo>
                  <a:cubicBezTo>
                    <a:pt x="36" y="9"/>
                    <a:pt x="36" y="9"/>
                    <a:pt x="36" y="9"/>
                  </a:cubicBezTo>
                  <a:cubicBezTo>
                    <a:pt x="37" y="9"/>
                    <a:pt x="37" y="9"/>
                    <a:pt x="37" y="9"/>
                  </a:cubicBezTo>
                  <a:cubicBezTo>
                    <a:pt x="40" y="9"/>
                    <a:pt x="43" y="10"/>
                    <a:pt x="45" y="12"/>
                  </a:cubicBezTo>
                  <a:cubicBezTo>
                    <a:pt x="47" y="14"/>
                    <a:pt x="48" y="16"/>
                    <a:pt x="47" y="19"/>
                  </a:cubicBezTo>
                  <a:cubicBezTo>
                    <a:pt x="47" y="21"/>
                    <a:pt x="47" y="21"/>
                    <a:pt x="47" y="21"/>
                  </a:cubicBezTo>
                  <a:cubicBezTo>
                    <a:pt x="48" y="21"/>
                    <a:pt x="48" y="21"/>
                    <a:pt x="48" y="21"/>
                  </a:cubicBezTo>
                  <a:cubicBezTo>
                    <a:pt x="50" y="23"/>
                    <a:pt x="52" y="26"/>
                    <a:pt x="52" y="28"/>
                  </a:cubicBezTo>
                  <a:cubicBezTo>
                    <a:pt x="52" y="31"/>
                    <a:pt x="50" y="34"/>
                    <a:pt x="48"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8" name="Oval 88"/>
            <p:cNvSpPr>
              <a:spLocks noChangeArrowheads="1"/>
            </p:cNvSpPr>
            <p:nvPr/>
          </p:nvSpPr>
          <p:spPr bwMode="auto">
            <a:xfrm>
              <a:off x="3531" y="1819"/>
              <a:ext cx="10" cy="1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9" name="Freeform 89"/>
            <p:cNvSpPr>
              <a:spLocks noEditPoints="1"/>
            </p:cNvSpPr>
            <p:nvPr/>
          </p:nvSpPr>
          <p:spPr bwMode="auto">
            <a:xfrm>
              <a:off x="2834" y="1945"/>
              <a:ext cx="45" cy="63"/>
            </a:xfrm>
            <a:custGeom>
              <a:avLst/>
              <a:gdLst>
                <a:gd name="T0" fmla="*/ 9 w 19"/>
                <a:gd name="T1" fmla="*/ 0 h 27"/>
                <a:gd name="T2" fmla="*/ 0 w 19"/>
                <a:gd name="T3" fmla="*/ 17 h 27"/>
                <a:gd name="T4" fmla="*/ 9 w 19"/>
                <a:gd name="T5" fmla="*/ 27 h 27"/>
                <a:gd name="T6" fmla="*/ 19 w 19"/>
                <a:gd name="T7" fmla="*/ 17 h 27"/>
                <a:gd name="T8" fmla="*/ 9 w 19"/>
                <a:gd name="T9" fmla="*/ 0 h 27"/>
                <a:gd name="T10" fmla="*/ 14 w 19"/>
                <a:gd name="T11" fmla="*/ 17 h 27"/>
                <a:gd name="T12" fmla="*/ 9 w 19"/>
                <a:gd name="T13" fmla="*/ 22 h 27"/>
                <a:gd name="T14" fmla="*/ 5 w 19"/>
                <a:gd name="T15" fmla="*/ 17 h 27"/>
                <a:gd name="T16" fmla="*/ 7 w 19"/>
                <a:gd name="T17" fmla="*/ 10 h 27"/>
                <a:gd name="T18" fmla="*/ 9 w 19"/>
                <a:gd name="T19" fmla="*/ 7 h 27"/>
                <a:gd name="T20" fmla="*/ 11 w 19"/>
                <a:gd name="T21" fmla="*/ 10 h 27"/>
                <a:gd name="T22" fmla="*/ 14 w 19"/>
                <a:gd name="T23" fmla="*/ 1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27">
                  <a:moveTo>
                    <a:pt x="9" y="0"/>
                  </a:moveTo>
                  <a:cubicBezTo>
                    <a:pt x="8" y="1"/>
                    <a:pt x="0" y="12"/>
                    <a:pt x="0" y="17"/>
                  </a:cubicBezTo>
                  <a:cubicBezTo>
                    <a:pt x="0" y="23"/>
                    <a:pt x="4" y="27"/>
                    <a:pt x="9" y="27"/>
                  </a:cubicBezTo>
                  <a:cubicBezTo>
                    <a:pt x="15" y="27"/>
                    <a:pt x="19" y="23"/>
                    <a:pt x="19" y="17"/>
                  </a:cubicBezTo>
                  <a:cubicBezTo>
                    <a:pt x="19" y="12"/>
                    <a:pt x="11" y="1"/>
                    <a:pt x="9" y="0"/>
                  </a:cubicBezTo>
                  <a:close/>
                  <a:moveTo>
                    <a:pt x="14" y="17"/>
                  </a:moveTo>
                  <a:cubicBezTo>
                    <a:pt x="14" y="20"/>
                    <a:pt x="12" y="22"/>
                    <a:pt x="9" y="22"/>
                  </a:cubicBezTo>
                  <a:cubicBezTo>
                    <a:pt x="7" y="22"/>
                    <a:pt x="5" y="20"/>
                    <a:pt x="5" y="17"/>
                  </a:cubicBezTo>
                  <a:cubicBezTo>
                    <a:pt x="5" y="16"/>
                    <a:pt x="5" y="14"/>
                    <a:pt x="7" y="10"/>
                  </a:cubicBezTo>
                  <a:cubicBezTo>
                    <a:pt x="9" y="7"/>
                    <a:pt x="9" y="7"/>
                    <a:pt x="9" y="7"/>
                  </a:cubicBezTo>
                  <a:cubicBezTo>
                    <a:pt x="11" y="10"/>
                    <a:pt x="11" y="10"/>
                    <a:pt x="11" y="10"/>
                  </a:cubicBezTo>
                  <a:cubicBezTo>
                    <a:pt x="13" y="14"/>
                    <a:pt x="14" y="16"/>
                    <a:pt x="14"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0" name="Freeform 90"/>
            <p:cNvSpPr>
              <a:spLocks noEditPoints="1"/>
            </p:cNvSpPr>
            <p:nvPr/>
          </p:nvSpPr>
          <p:spPr bwMode="auto">
            <a:xfrm>
              <a:off x="2805" y="1705"/>
              <a:ext cx="251" cy="209"/>
            </a:xfrm>
            <a:custGeom>
              <a:avLst/>
              <a:gdLst>
                <a:gd name="T0" fmla="*/ 71 w 106"/>
                <a:gd name="T1" fmla="*/ 32 h 88"/>
                <a:gd name="T2" fmla="*/ 60 w 106"/>
                <a:gd name="T3" fmla="*/ 25 h 88"/>
                <a:gd name="T4" fmla="*/ 59 w 106"/>
                <a:gd name="T5" fmla="*/ 12 h 88"/>
                <a:gd name="T6" fmla="*/ 71 w 106"/>
                <a:gd name="T7" fmla="*/ 13 h 88"/>
                <a:gd name="T8" fmla="*/ 90 w 106"/>
                <a:gd name="T9" fmla="*/ 10 h 88"/>
                <a:gd name="T10" fmla="*/ 71 w 106"/>
                <a:gd name="T11" fmla="*/ 6 h 88"/>
                <a:gd name="T12" fmla="*/ 43 w 106"/>
                <a:gd name="T13" fmla="*/ 7 h 88"/>
                <a:gd name="T14" fmla="*/ 33 w 106"/>
                <a:gd name="T15" fmla="*/ 0 h 88"/>
                <a:gd name="T16" fmla="*/ 33 w 106"/>
                <a:gd name="T17" fmla="*/ 19 h 88"/>
                <a:gd name="T18" fmla="*/ 43 w 106"/>
                <a:gd name="T19" fmla="*/ 12 h 88"/>
                <a:gd name="T20" fmla="*/ 54 w 106"/>
                <a:gd name="T21" fmla="*/ 24 h 88"/>
                <a:gd name="T22" fmla="*/ 43 w 106"/>
                <a:gd name="T23" fmla="*/ 31 h 88"/>
                <a:gd name="T24" fmla="*/ 42 w 106"/>
                <a:gd name="T25" fmla="*/ 32 h 88"/>
                <a:gd name="T26" fmla="*/ 12 w 106"/>
                <a:gd name="T27" fmla="*/ 69 h 88"/>
                <a:gd name="T28" fmla="*/ 0 w 106"/>
                <a:gd name="T29" fmla="*/ 78 h 88"/>
                <a:gd name="T30" fmla="*/ 32 w 106"/>
                <a:gd name="T31" fmla="*/ 88 h 88"/>
                <a:gd name="T32" fmla="*/ 32 w 106"/>
                <a:gd name="T33" fmla="*/ 69 h 88"/>
                <a:gd name="T34" fmla="*/ 31 w 106"/>
                <a:gd name="T35" fmla="*/ 67 h 88"/>
                <a:gd name="T36" fmla="*/ 42 w 106"/>
                <a:gd name="T37" fmla="*/ 52 h 88"/>
                <a:gd name="T38" fmla="*/ 44 w 106"/>
                <a:gd name="T39" fmla="*/ 52 h 88"/>
                <a:gd name="T40" fmla="*/ 70 w 106"/>
                <a:gd name="T41" fmla="*/ 52 h 88"/>
                <a:gd name="T42" fmla="*/ 103 w 106"/>
                <a:gd name="T43" fmla="*/ 51 h 88"/>
                <a:gd name="T44" fmla="*/ 106 w 106"/>
                <a:gd name="T45" fmla="*/ 34 h 88"/>
                <a:gd name="T46" fmla="*/ 80 w 106"/>
                <a:gd name="T47" fmla="*/ 5 h 88"/>
                <a:gd name="T48" fmla="*/ 80 w 106"/>
                <a:gd name="T49" fmla="*/ 15 h 88"/>
                <a:gd name="T50" fmla="*/ 80 w 106"/>
                <a:gd name="T51" fmla="*/ 5 h 88"/>
                <a:gd name="T52" fmla="*/ 28 w 106"/>
                <a:gd name="T53" fmla="*/ 10 h 88"/>
                <a:gd name="T54" fmla="*/ 38 w 106"/>
                <a:gd name="T55" fmla="*/ 10 h 88"/>
                <a:gd name="T56" fmla="*/ 32 w 106"/>
                <a:gd name="T57" fmla="*/ 74 h 88"/>
                <a:gd name="T58" fmla="*/ 32 w 106"/>
                <a:gd name="T59" fmla="*/ 83 h 88"/>
                <a:gd name="T60" fmla="*/ 5 w 106"/>
                <a:gd name="T61" fmla="*/ 78 h 88"/>
                <a:gd name="T62" fmla="*/ 32 w 106"/>
                <a:gd name="T63" fmla="*/ 74 h 88"/>
                <a:gd name="T64" fmla="*/ 32 w 106"/>
                <a:gd name="T65" fmla="*/ 53 h 88"/>
                <a:gd name="T66" fmla="*/ 26 w 106"/>
                <a:gd name="T67" fmla="*/ 69 h 88"/>
                <a:gd name="T68" fmla="*/ 16 w 106"/>
                <a:gd name="T69" fmla="*/ 67 h 88"/>
                <a:gd name="T70" fmla="*/ 38 w 106"/>
                <a:gd name="T71" fmla="*/ 38 h 88"/>
                <a:gd name="T72" fmla="*/ 40 w 106"/>
                <a:gd name="T73" fmla="*/ 39 h 88"/>
                <a:gd name="T74" fmla="*/ 40 w 106"/>
                <a:gd name="T75" fmla="*/ 46 h 88"/>
                <a:gd name="T76" fmla="*/ 40 w 106"/>
                <a:gd name="T77" fmla="*/ 48 h 88"/>
                <a:gd name="T78" fmla="*/ 44 w 106"/>
                <a:gd name="T79" fmla="*/ 41 h 88"/>
                <a:gd name="T80" fmla="*/ 69 w 106"/>
                <a:gd name="T81" fmla="*/ 41 h 88"/>
                <a:gd name="T82" fmla="*/ 101 w 106"/>
                <a:gd name="T83" fmla="*/ 46 h 88"/>
                <a:gd name="T84" fmla="*/ 74 w 106"/>
                <a:gd name="T85" fmla="*/ 45 h 88"/>
                <a:gd name="T86" fmla="*/ 74 w 106"/>
                <a:gd name="T87" fmla="*/ 38 h 88"/>
                <a:gd name="T88" fmla="*/ 101 w 106"/>
                <a:gd name="T89" fmla="*/ 3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88">
                  <a:moveTo>
                    <a:pt x="103" y="32"/>
                  </a:moveTo>
                  <a:cubicBezTo>
                    <a:pt x="71" y="32"/>
                    <a:pt x="71" y="32"/>
                    <a:pt x="71" y="32"/>
                  </a:cubicBezTo>
                  <a:cubicBezTo>
                    <a:pt x="70" y="31"/>
                    <a:pt x="70" y="31"/>
                    <a:pt x="70" y="31"/>
                  </a:cubicBezTo>
                  <a:cubicBezTo>
                    <a:pt x="68" y="28"/>
                    <a:pt x="64" y="25"/>
                    <a:pt x="60" y="25"/>
                  </a:cubicBezTo>
                  <a:cubicBezTo>
                    <a:pt x="59" y="24"/>
                    <a:pt x="59" y="24"/>
                    <a:pt x="59" y="24"/>
                  </a:cubicBezTo>
                  <a:cubicBezTo>
                    <a:pt x="59" y="12"/>
                    <a:pt x="59" y="12"/>
                    <a:pt x="59" y="12"/>
                  </a:cubicBezTo>
                  <a:cubicBezTo>
                    <a:pt x="71" y="12"/>
                    <a:pt x="71" y="12"/>
                    <a:pt x="71" y="12"/>
                  </a:cubicBezTo>
                  <a:cubicBezTo>
                    <a:pt x="71" y="13"/>
                    <a:pt x="71" y="13"/>
                    <a:pt x="71" y="13"/>
                  </a:cubicBezTo>
                  <a:cubicBezTo>
                    <a:pt x="72" y="17"/>
                    <a:pt x="76" y="19"/>
                    <a:pt x="80" y="19"/>
                  </a:cubicBezTo>
                  <a:cubicBezTo>
                    <a:pt x="86" y="19"/>
                    <a:pt x="90" y="15"/>
                    <a:pt x="90" y="10"/>
                  </a:cubicBezTo>
                  <a:cubicBezTo>
                    <a:pt x="90" y="4"/>
                    <a:pt x="86" y="0"/>
                    <a:pt x="80" y="0"/>
                  </a:cubicBezTo>
                  <a:cubicBezTo>
                    <a:pt x="76" y="0"/>
                    <a:pt x="72" y="3"/>
                    <a:pt x="71" y="6"/>
                  </a:cubicBezTo>
                  <a:cubicBezTo>
                    <a:pt x="71" y="7"/>
                    <a:pt x="71" y="7"/>
                    <a:pt x="71" y="7"/>
                  </a:cubicBezTo>
                  <a:cubicBezTo>
                    <a:pt x="43" y="7"/>
                    <a:pt x="43" y="7"/>
                    <a:pt x="43" y="7"/>
                  </a:cubicBezTo>
                  <a:cubicBezTo>
                    <a:pt x="42" y="6"/>
                    <a:pt x="42" y="6"/>
                    <a:pt x="42" y="6"/>
                  </a:cubicBezTo>
                  <a:cubicBezTo>
                    <a:pt x="41" y="3"/>
                    <a:pt x="37" y="0"/>
                    <a:pt x="33" y="0"/>
                  </a:cubicBezTo>
                  <a:cubicBezTo>
                    <a:pt x="28" y="0"/>
                    <a:pt x="24" y="4"/>
                    <a:pt x="24" y="10"/>
                  </a:cubicBezTo>
                  <a:cubicBezTo>
                    <a:pt x="24" y="15"/>
                    <a:pt x="28" y="19"/>
                    <a:pt x="33" y="19"/>
                  </a:cubicBezTo>
                  <a:cubicBezTo>
                    <a:pt x="37" y="19"/>
                    <a:pt x="41" y="17"/>
                    <a:pt x="42" y="13"/>
                  </a:cubicBezTo>
                  <a:cubicBezTo>
                    <a:pt x="43" y="12"/>
                    <a:pt x="43" y="12"/>
                    <a:pt x="43" y="12"/>
                  </a:cubicBezTo>
                  <a:cubicBezTo>
                    <a:pt x="54" y="12"/>
                    <a:pt x="54" y="12"/>
                    <a:pt x="54" y="12"/>
                  </a:cubicBezTo>
                  <a:cubicBezTo>
                    <a:pt x="54" y="24"/>
                    <a:pt x="54" y="24"/>
                    <a:pt x="54" y="24"/>
                  </a:cubicBezTo>
                  <a:cubicBezTo>
                    <a:pt x="53" y="25"/>
                    <a:pt x="53" y="25"/>
                    <a:pt x="53" y="25"/>
                  </a:cubicBezTo>
                  <a:cubicBezTo>
                    <a:pt x="49" y="25"/>
                    <a:pt x="45" y="28"/>
                    <a:pt x="43" y="31"/>
                  </a:cubicBezTo>
                  <a:cubicBezTo>
                    <a:pt x="42" y="32"/>
                    <a:pt x="42" y="32"/>
                    <a:pt x="42" y="32"/>
                  </a:cubicBezTo>
                  <a:cubicBezTo>
                    <a:pt x="42" y="32"/>
                    <a:pt x="42" y="32"/>
                    <a:pt x="42" y="32"/>
                  </a:cubicBezTo>
                  <a:cubicBezTo>
                    <a:pt x="25" y="35"/>
                    <a:pt x="12" y="50"/>
                    <a:pt x="12" y="67"/>
                  </a:cubicBezTo>
                  <a:cubicBezTo>
                    <a:pt x="12" y="69"/>
                    <a:pt x="12" y="69"/>
                    <a:pt x="12" y="69"/>
                  </a:cubicBezTo>
                  <a:cubicBezTo>
                    <a:pt x="10" y="69"/>
                    <a:pt x="10" y="69"/>
                    <a:pt x="10" y="69"/>
                  </a:cubicBezTo>
                  <a:cubicBezTo>
                    <a:pt x="5" y="69"/>
                    <a:pt x="0" y="73"/>
                    <a:pt x="0" y="78"/>
                  </a:cubicBezTo>
                  <a:cubicBezTo>
                    <a:pt x="0" y="84"/>
                    <a:pt x="5" y="88"/>
                    <a:pt x="10" y="88"/>
                  </a:cubicBezTo>
                  <a:cubicBezTo>
                    <a:pt x="32" y="88"/>
                    <a:pt x="32" y="88"/>
                    <a:pt x="32" y="88"/>
                  </a:cubicBezTo>
                  <a:cubicBezTo>
                    <a:pt x="38" y="88"/>
                    <a:pt x="42" y="84"/>
                    <a:pt x="42" y="78"/>
                  </a:cubicBezTo>
                  <a:cubicBezTo>
                    <a:pt x="42" y="73"/>
                    <a:pt x="38" y="69"/>
                    <a:pt x="32" y="69"/>
                  </a:cubicBezTo>
                  <a:cubicBezTo>
                    <a:pt x="31" y="69"/>
                    <a:pt x="31" y="69"/>
                    <a:pt x="31" y="69"/>
                  </a:cubicBezTo>
                  <a:cubicBezTo>
                    <a:pt x="31" y="67"/>
                    <a:pt x="31" y="67"/>
                    <a:pt x="31" y="67"/>
                  </a:cubicBezTo>
                  <a:cubicBezTo>
                    <a:pt x="31" y="63"/>
                    <a:pt x="33" y="59"/>
                    <a:pt x="36" y="56"/>
                  </a:cubicBezTo>
                  <a:cubicBezTo>
                    <a:pt x="37" y="54"/>
                    <a:pt x="40" y="53"/>
                    <a:pt x="42" y="52"/>
                  </a:cubicBezTo>
                  <a:cubicBezTo>
                    <a:pt x="43" y="52"/>
                    <a:pt x="43" y="52"/>
                    <a:pt x="43" y="52"/>
                  </a:cubicBezTo>
                  <a:cubicBezTo>
                    <a:pt x="44" y="52"/>
                    <a:pt x="44" y="52"/>
                    <a:pt x="44" y="52"/>
                  </a:cubicBezTo>
                  <a:cubicBezTo>
                    <a:pt x="47" y="56"/>
                    <a:pt x="52" y="58"/>
                    <a:pt x="57" y="58"/>
                  </a:cubicBezTo>
                  <a:cubicBezTo>
                    <a:pt x="62" y="58"/>
                    <a:pt x="67" y="56"/>
                    <a:pt x="70" y="52"/>
                  </a:cubicBezTo>
                  <a:cubicBezTo>
                    <a:pt x="71" y="51"/>
                    <a:pt x="71" y="51"/>
                    <a:pt x="71" y="51"/>
                  </a:cubicBezTo>
                  <a:cubicBezTo>
                    <a:pt x="103" y="51"/>
                    <a:pt x="103" y="51"/>
                    <a:pt x="103" y="51"/>
                  </a:cubicBezTo>
                  <a:cubicBezTo>
                    <a:pt x="105" y="51"/>
                    <a:pt x="106" y="50"/>
                    <a:pt x="106" y="49"/>
                  </a:cubicBezTo>
                  <a:cubicBezTo>
                    <a:pt x="106" y="34"/>
                    <a:pt x="106" y="34"/>
                    <a:pt x="106" y="34"/>
                  </a:cubicBezTo>
                  <a:cubicBezTo>
                    <a:pt x="106" y="33"/>
                    <a:pt x="105" y="32"/>
                    <a:pt x="103" y="32"/>
                  </a:cubicBezTo>
                  <a:close/>
                  <a:moveTo>
                    <a:pt x="80" y="5"/>
                  </a:moveTo>
                  <a:cubicBezTo>
                    <a:pt x="83" y="5"/>
                    <a:pt x="85" y="7"/>
                    <a:pt x="85" y="10"/>
                  </a:cubicBezTo>
                  <a:cubicBezTo>
                    <a:pt x="85" y="13"/>
                    <a:pt x="83" y="15"/>
                    <a:pt x="80" y="15"/>
                  </a:cubicBezTo>
                  <a:cubicBezTo>
                    <a:pt x="77" y="15"/>
                    <a:pt x="75" y="13"/>
                    <a:pt x="75" y="10"/>
                  </a:cubicBezTo>
                  <a:cubicBezTo>
                    <a:pt x="75" y="7"/>
                    <a:pt x="77" y="5"/>
                    <a:pt x="80" y="5"/>
                  </a:cubicBezTo>
                  <a:close/>
                  <a:moveTo>
                    <a:pt x="33" y="15"/>
                  </a:moveTo>
                  <a:cubicBezTo>
                    <a:pt x="30" y="15"/>
                    <a:pt x="28" y="13"/>
                    <a:pt x="28" y="10"/>
                  </a:cubicBezTo>
                  <a:cubicBezTo>
                    <a:pt x="28" y="7"/>
                    <a:pt x="30" y="5"/>
                    <a:pt x="33" y="5"/>
                  </a:cubicBezTo>
                  <a:cubicBezTo>
                    <a:pt x="36" y="5"/>
                    <a:pt x="38" y="7"/>
                    <a:pt x="38" y="10"/>
                  </a:cubicBezTo>
                  <a:cubicBezTo>
                    <a:pt x="38" y="13"/>
                    <a:pt x="36" y="15"/>
                    <a:pt x="33" y="15"/>
                  </a:cubicBezTo>
                  <a:close/>
                  <a:moveTo>
                    <a:pt x="32" y="74"/>
                  </a:moveTo>
                  <a:cubicBezTo>
                    <a:pt x="35" y="74"/>
                    <a:pt x="37" y="76"/>
                    <a:pt x="37" y="78"/>
                  </a:cubicBezTo>
                  <a:cubicBezTo>
                    <a:pt x="37" y="81"/>
                    <a:pt x="35" y="83"/>
                    <a:pt x="32" y="83"/>
                  </a:cubicBezTo>
                  <a:cubicBezTo>
                    <a:pt x="10" y="83"/>
                    <a:pt x="10" y="83"/>
                    <a:pt x="10" y="83"/>
                  </a:cubicBezTo>
                  <a:cubicBezTo>
                    <a:pt x="7" y="83"/>
                    <a:pt x="5" y="81"/>
                    <a:pt x="5" y="78"/>
                  </a:cubicBezTo>
                  <a:cubicBezTo>
                    <a:pt x="5" y="76"/>
                    <a:pt x="7" y="74"/>
                    <a:pt x="10" y="74"/>
                  </a:cubicBezTo>
                  <a:lnTo>
                    <a:pt x="32" y="74"/>
                  </a:lnTo>
                  <a:close/>
                  <a:moveTo>
                    <a:pt x="40" y="48"/>
                  </a:moveTo>
                  <a:cubicBezTo>
                    <a:pt x="37" y="49"/>
                    <a:pt x="34" y="51"/>
                    <a:pt x="32" y="53"/>
                  </a:cubicBezTo>
                  <a:cubicBezTo>
                    <a:pt x="29" y="56"/>
                    <a:pt x="26" y="62"/>
                    <a:pt x="26" y="67"/>
                  </a:cubicBezTo>
                  <a:cubicBezTo>
                    <a:pt x="26" y="69"/>
                    <a:pt x="26" y="69"/>
                    <a:pt x="26" y="69"/>
                  </a:cubicBezTo>
                  <a:cubicBezTo>
                    <a:pt x="16" y="69"/>
                    <a:pt x="16" y="69"/>
                    <a:pt x="16" y="69"/>
                  </a:cubicBezTo>
                  <a:cubicBezTo>
                    <a:pt x="16" y="67"/>
                    <a:pt x="16" y="67"/>
                    <a:pt x="16" y="67"/>
                  </a:cubicBezTo>
                  <a:cubicBezTo>
                    <a:pt x="16" y="59"/>
                    <a:pt x="19" y="51"/>
                    <a:pt x="25" y="45"/>
                  </a:cubicBezTo>
                  <a:cubicBezTo>
                    <a:pt x="29" y="42"/>
                    <a:pt x="33" y="39"/>
                    <a:pt x="38" y="38"/>
                  </a:cubicBezTo>
                  <a:cubicBezTo>
                    <a:pt x="40" y="37"/>
                    <a:pt x="40" y="37"/>
                    <a:pt x="40" y="37"/>
                  </a:cubicBezTo>
                  <a:cubicBezTo>
                    <a:pt x="40" y="39"/>
                    <a:pt x="40" y="39"/>
                    <a:pt x="40" y="39"/>
                  </a:cubicBezTo>
                  <a:cubicBezTo>
                    <a:pt x="40" y="40"/>
                    <a:pt x="40" y="41"/>
                    <a:pt x="40" y="41"/>
                  </a:cubicBezTo>
                  <a:cubicBezTo>
                    <a:pt x="40" y="43"/>
                    <a:pt x="40" y="45"/>
                    <a:pt x="40" y="46"/>
                  </a:cubicBezTo>
                  <a:cubicBezTo>
                    <a:pt x="41" y="47"/>
                    <a:pt x="41" y="47"/>
                    <a:pt x="41" y="47"/>
                  </a:cubicBezTo>
                  <a:lnTo>
                    <a:pt x="40" y="48"/>
                  </a:lnTo>
                  <a:close/>
                  <a:moveTo>
                    <a:pt x="57" y="54"/>
                  </a:moveTo>
                  <a:cubicBezTo>
                    <a:pt x="50" y="54"/>
                    <a:pt x="44" y="48"/>
                    <a:pt x="44" y="41"/>
                  </a:cubicBezTo>
                  <a:cubicBezTo>
                    <a:pt x="44" y="34"/>
                    <a:pt x="50" y="29"/>
                    <a:pt x="57" y="29"/>
                  </a:cubicBezTo>
                  <a:cubicBezTo>
                    <a:pt x="64" y="29"/>
                    <a:pt x="69" y="34"/>
                    <a:pt x="69" y="41"/>
                  </a:cubicBezTo>
                  <a:cubicBezTo>
                    <a:pt x="69" y="48"/>
                    <a:pt x="64" y="54"/>
                    <a:pt x="57" y="54"/>
                  </a:cubicBezTo>
                  <a:close/>
                  <a:moveTo>
                    <a:pt x="101" y="46"/>
                  </a:moveTo>
                  <a:cubicBezTo>
                    <a:pt x="73" y="46"/>
                    <a:pt x="73" y="46"/>
                    <a:pt x="73" y="46"/>
                  </a:cubicBezTo>
                  <a:cubicBezTo>
                    <a:pt x="74" y="45"/>
                    <a:pt x="74" y="45"/>
                    <a:pt x="74" y="45"/>
                  </a:cubicBezTo>
                  <a:cubicBezTo>
                    <a:pt x="74" y="44"/>
                    <a:pt x="74" y="42"/>
                    <a:pt x="74" y="41"/>
                  </a:cubicBezTo>
                  <a:cubicBezTo>
                    <a:pt x="74" y="40"/>
                    <a:pt x="74" y="39"/>
                    <a:pt x="74" y="38"/>
                  </a:cubicBezTo>
                  <a:cubicBezTo>
                    <a:pt x="73" y="36"/>
                    <a:pt x="73" y="36"/>
                    <a:pt x="73" y="36"/>
                  </a:cubicBezTo>
                  <a:cubicBezTo>
                    <a:pt x="101" y="36"/>
                    <a:pt x="101" y="36"/>
                    <a:pt x="101" y="36"/>
                  </a:cubicBezTo>
                  <a:lnTo>
                    <a:pt x="101"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1" name="Freeform 91"/>
            <p:cNvSpPr>
              <a:spLocks noEditPoints="1"/>
            </p:cNvSpPr>
            <p:nvPr/>
          </p:nvSpPr>
          <p:spPr bwMode="auto">
            <a:xfrm>
              <a:off x="2226" y="1741"/>
              <a:ext cx="135" cy="133"/>
            </a:xfrm>
            <a:custGeom>
              <a:avLst/>
              <a:gdLst>
                <a:gd name="T0" fmla="*/ 54 w 57"/>
                <a:gd name="T1" fmla="*/ 0 h 56"/>
                <a:gd name="T2" fmla="*/ 3 w 57"/>
                <a:gd name="T3" fmla="*/ 0 h 56"/>
                <a:gd name="T4" fmla="*/ 0 w 57"/>
                <a:gd name="T5" fmla="*/ 2 h 56"/>
                <a:gd name="T6" fmla="*/ 0 w 57"/>
                <a:gd name="T7" fmla="*/ 54 h 56"/>
                <a:gd name="T8" fmla="*/ 3 w 57"/>
                <a:gd name="T9" fmla="*/ 56 h 56"/>
                <a:gd name="T10" fmla="*/ 54 w 57"/>
                <a:gd name="T11" fmla="*/ 56 h 56"/>
                <a:gd name="T12" fmla="*/ 57 w 57"/>
                <a:gd name="T13" fmla="*/ 54 h 56"/>
                <a:gd name="T14" fmla="*/ 57 w 57"/>
                <a:gd name="T15" fmla="*/ 2 h 56"/>
                <a:gd name="T16" fmla="*/ 54 w 57"/>
                <a:gd name="T17" fmla="*/ 0 h 56"/>
                <a:gd name="T18" fmla="*/ 52 w 57"/>
                <a:gd name="T19" fmla="*/ 52 h 56"/>
                <a:gd name="T20" fmla="*/ 5 w 57"/>
                <a:gd name="T21" fmla="*/ 52 h 56"/>
                <a:gd name="T22" fmla="*/ 5 w 57"/>
                <a:gd name="T23" fmla="*/ 4 h 56"/>
                <a:gd name="T24" fmla="*/ 52 w 57"/>
                <a:gd name="T25" fmla="*/ 4 h 56"/>
                <a:gd name="T26" fmla="*/ 52 w 57"/>
                <a:gd name="T27" fmla="*/ 5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 h="56">
                  <a:moveTo>
                    <a:pt x="54" y="0"/>
                  </a:moveTo>
                  <a:cubicBezTo>
                    <a:pt x="3" y="0"/>
                    <a:pt x="3" y="0"/>
                    <a:pt x="3" y="0"/>
                  </a:cubicBezTo>
                  <a:cubicBezTo>
                    <a:pt x="1" y="0"/>
                    <a:pt x="0" y="1"/>
                    <a:pt x="0" y="2"/>
                  </a:cubicBezTo>
                  <a:cubicBezTo>
                    <a:pt x="0" y="54"/>
                    <a:pt x="0" y="54"/>
                    <a:pt x="0" y="54"/>
                  </a:cubicBezTo>
                  <a:cubicBezTo>
                    <a:pt x="0" y="55"/>
                    <a:pt x="1" y="56"/>
                    <a:pt x="3" y="56"/>
                  </a:cubicBezTo>
                  <a:cubicBezTo>
                    <a:pt x="54" y="56"/>
                    <a:pt x="54" y="56"/>
                    <a:pt x="54" y="56"/>
                  </a:cubicBezTo>
                  <a:cubicBezTo>
                    <a:pt x="56" y="56"/>
                    <a:pt x="57" y="55"/>
                    <a:pt x="57" y="54"/>
                  </a:cubicBezTo>
                  <a:cubicBezTo>
                    <a:pt x="57" y="2"/>
                    <a:pt x="57" y="2"/>
                    <a:pt x="57" y="2"/>
                  </a:cubicBezTo>
                  <a:cubicBezTo>
                    <a:pt x="57" y="1"/>
                    <a:pt x="56" y="0"/>
                    <a:pt x="54" y="0"/>
                  </a:cubicBezTo>
                  <a:close/>
                  <a:moveTo>
                    <a:pt x="52" y="52"/>
                  </a:moveTo>
                  <a:cubicBezTo>
                    <a:pt x="5" y="52"/>
                    <a:pt x="5" y="52"/>
                    <a:pt x="5" y="52"/>
                  </a:cubicBezTo>
                  <a:cubicBezTo>
                    <a:pt x="5" y="4"/>
                    <a:pt x="5" y="4"/>
                    <a:pt x="5" y="4"/>
                  </a:cubicBezTo>
                  <a:cubicBezTo>
                    <a:pt x="52" y="4"/>
                    <a:pt x="52" y="4"/>
                    <a:pt x="52" y="4"/>
                  </a:cubicBezTo>
                  <a:lnTo>
                    <a:pt x="52"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2" name="Freeform 92"/>
            <p:cNvSpPr>
              <a:spLocks noEditPoints="1"/>
            </p:cNvSpPr>
            <p:nvPr/>
          </p:nvSpPr>
          <p:spPr bwMode="auto">
            <a:xfrm>
              <a:off x="2174" y="1705"/>
              <a:ext cx="303" cy="303"/>
            </a:xfrm>
            <a:custGeom>
              <a:avLst/>
              <a:gdLst>
                <a:gd name="T0" fmla="*/ 124 w 128"/>
                <a:gd name="T1" fmla="*/ 7 h 128"/>
                <a:gd name="T2" fmla="*/ 124 w 128"/>
                <a:gd name="T3" fmla="*/ 2 h 128"/>
                <a:gd name="T4" fmla="*/ 122 w 128"/>
                <a:gd name="T5" fmla="*/ 0 h 128"/>
                <a:gd name="T6" fmla="*/ 120 w 128"/>
                <a:gd name="T7" fmla="*/ 2 h 128"/>
                <a:gd name="T8" fmla="*/ 120 w 128"/>
                <a:gd name="T9" fmla="*/ 7 h 128"/>
                <a:gd name="T10" fmla="*/ 112 w 128"/>
                <a:gd name="T11" fmla="*/ 7 h 128"/>
                <a:gd name="T12" fmla="*/ 112 w 128"/>
                <a:gd name="T13" fmla="*/ 2 h 128"/>
                <a:gd name="T14" fmla="*/ 110 w 128"/>
                <a:gd name="T15" fmla="*/ 0 h 128"/>
                <a:gd name="T16" fmla="*/ 108 w 128"/>
                <a:gd name="T17" fmla="*/ 2 h 128"/>
                <a:gd name="T18" fmla="*/ 108 w 128"/>
                <a:gd name="T19" fmla="*/ 7 h 128"/>
                <a:gd name="T20" fmla="*/ 104 w 128"/>
                <a:gd name="T21" fmla="*/ 7 h 128"/>
                <a:gd name="T22" fmla="*/ 104 w 128"/>
                <a:gd name="T23" fmla="*/ 13 h 128"/>
                <a:gd name="T24" fmla="*/ 113 w 128"/>
                <a:gd name="T25" fmla="*/ 25 h 128"/>
                <a:gd name="T26" fmla="*/ 114 w 128"/>
                <a:gd name="T27" fmla="*/ 25 h 128"/>
                <a:gd name="T28" fmla="*/ 114 w 128"/>
                <a:gd name="T29" fmla="*/ 76 h 128"/>
                <a:gd name="T30" fmla="*/ 104 w 128"/>
                <a:gd name="T31" fmla="*/ 86 h 128"/>
                <a:gd name="T32" fmla="*/ 94 w 128"/>
                <a:gd name="T33" fmla="*/ 76 h 128"/>
                <a:gd name="T34" fmla="*/ 94 w 128"/>
                <a:gd name="T35" fmla="*/ 2 h 128"/>
                <a:gd name="T36" fmla="*/ 91 w 128"/>
                <a:gd name="T37" fmla="*/ 0 h 128"/>
                <a:gd name="T38" fmla="*/ 10 w 128"/>
                <a:gd name="T39" fmla="*/ 0 h 128"/>
                <a:gd name="T40" fmla="*/ 7 w 128"/>
                <a:gd name="T41" fmla="*/ 2 h 128"/>
                <a:gd name="T42" fmla="*/ 7 w 128"/>
                <a:gd name="T43" fmla="*/ 109 h 128"/>
                <a:gd name="T44" fmla="*/ 2 w 128"/>
                <a:gd name="T45" fmla="*/ 109 h 128"/>
                <a:gd name="T46" fmla="*/ 0 w 128"/>
                <a:gd name="T47" fmla="*/ 111 h 128"/>
                <a:gd name="T48" fmla="*/ 0 w 128"/>
                <a:gd name="T49" fmla="*/ 126 h 128"/>
                <a:gd name="T50" fmla="*/ 2 w 128"/>
                <a:gd name="T51" fmla="*/ 128 h 128"/>
                <a:gd name="T52" fmla="*/ 99 w 128"/>
                <a:gd name="T53" fmla="*/ 128 h 128"/>
                <a:gd name="T54" fmla="*/ 101 w 128"/>
                <a:gd name="T55" fmla="*/ 126 h 128"/>
                <a:gd name="T56" fmla="*/ 101 w 128"/>
                <a:gd name="T57" fmla="*/ 111 h 128"/>
                <a:gd name="T58" fmla="*/ 99 w 128"/>
                <a:gd name="T59" fmla="*/ 109 h 128"/>
                <a:gd name="T60" fmla="*/ 94 w 128"/>
                <a:gd name="T61" fmla="*/ 109 h 128"/>
                <a:gd name="T62" fmla="*/ 94 w 128"/>
                <a:gd name="T63" fmla="*/ 87 h 128"/>
                <a:gd name="T64" fmla="*/ 96 w 128"/>
                <a:gd name="T65" fmla="*/ 89 h 128"/>
                <a:gd name="T66" fmla="*/ 104 w 128"/>
                <a:gd name="T67" fmla="*/ 91 h 128"/>
                <a:gd name="T68" fmla="*/ 118 w 128"/>
                <a:gd name="T69" fmla="*/ 76 h 128"/>
                <a:gd name="T70" fmla="*/ 118 w 128"/>
                <a:gd name="T71" fmla="*/ 25 h 128"/>
                <a:gd name="T72" fmla="*/ 119 w 128"/>
                <a:gd name="T73" fmla="*/ 25 h 128"/>
                <a:gd name="T74" fmla="*/ 128 w 128"/>
                <a:gd name="T75" fmla="*/ 13 h 128"/>
                <a:gd name="T76" fmla="*/ 128 w 128"/>
                <a:gd name="T77" fmla="*/ 7 h 128"/>
                <a:gd name="T78" fmla="*/ 124 w 128"/>
                <a:gd name="T79" fmla="*/ 7 h 128"/>
                <a:gd name="T80" fmla="*/ 12 w 128"/>
                <a:gd name="T81" fmla="*/ 5 h 128"/>
                <a:gd name="T82" fmla="*/ 89 w 128"/>
                <a:gd name="T83" fmla="*/ 5 h 128"/>
                <a:gd name="T84" fmla="*/ 89 w 128"/>
                <a:gd name="T85" fmla="*/ 109 h 128"/>
                <a:gd name="T86" fmla="*/ 12 w 128"/>
                <a:gd name="T87" fmla="*/ 109 h 128"/>
                <a:gd name="T88" fmla="*/ 12 w 128"/>
                <a:gd name="T89" fmla="*/ 5 h 128"/>
                <a:gd name="T90" fmla="*/ 96 w 128"/>
                <a:gd name="T91" fmla="*/ 113 h 128"/>
                <a:gd name="T92" fmla="*/ 96 w 128"/>
                <a:gd name="T93" fmla="*/ 123 h 128"/>
                <a:gd name="T94" fmla="*/ 5 w 128"/>
                <a:gd name="T95" fmla="*/ 123 h 128"/>
                <a:gd name="T96" fmla="*/ 5 w 128"/>
                <a:gd name="T97" fmla="*/ 113 h 128"/>
                <a:gd name="T98" fmla="*/ 96 w 128"/>
                <a:gd name="T99" fmla="*/ 113 h 128"/>
                <a:gd name="T100" fmla="*/ 123 w 128"/>
                <a:gd name="T101" fmla="*/ 13 h 128"/>
                <a:gd name="T102" fmla="*/ 116 w 128"/>
                <a:gd name="T103" fmla="*/ 21 h 128"/>
                <a:gd name="T104" fmla="*/ 108 w 128"/>
                <a:gd name="T105" fmla="*/ 13 h 128"/>
                <a:gd name="T106" fmla="*/ 108 w 128"/>
                <a:gd name="T107" fmla="*/ 12 h 128"/>
                <a:gd name="T108" fmla="*/ 124 w 128"/>
                <a:gd name="T109" fmla="*/ 12 h 128"/>
                <a:gd name="T110" fmla="*/ 123 w 128"/>
                <a:gd name="T111" fmla="*/ 1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8" h="128">
                  <a:moveTo>
                    <a:pt x="124" y="7"/>
                  </a:moveTo>
                  <a:cubicBezTo>
                    <a:pt x="124" y="2"/>
                    <a:pt x="124" y="2"/>
                    <a:pt x="124" y="2"/>
                  </a:cubicBezTo>
                  <a:cubicBezTo>
                    <a:pt x="124" y="1"/>
                    <a:pt x="123" y="0"/>
                    <a:pt x="122" y="0"/>
                  </a:cubicBezTo>
                  <a:cubicBezTo>
                    <a:pt x="121" y="0"/>
                    <a:pt x="120" y="1"/>
                    <a:pt x="120" y="2"/>
                  </a:cubicBezTo>
                  <a:cubicBezTo>
                    <a:pt x="120" y="7"/>
                    <a:pt x="120" y="7"/>
                    <a:pt x="120" y="7"/>
                  </a:cubicBezTo>
                  <a:cubicBezTo>
                    <a:pt x="112" y="7"/>
                    <a:pt x="112" y="7"/>
                    <a:pt x="112" y="7"/>
                  </a:cubicBezTo>
                  <a:cubicBezTo>
                    <a:pt x="112" y="2"/>
                    <a:pt x="112" y="2"/>
                    <a:pt x="112" y="2"/>
                  </a:cubicBezTo>
                  <a:cubicBezTo>
                    <a:pt x="112" y="1"/>
                    <a:pt x="111" y="0"/>
                    <a:pt x="110" y="0"/>
                  </a:cubicBezTo>
                  <a:cubicBezTo>
                    <a:pt x="109" y="0"/>
                    <a:pt x="108" y="1"/>
                    <a:pt x="108" y="2"/>
                  </a:cubicBezTo>
                  <a:cubicBezTo>
                    <a:pt x="108" y="7"/>
                    <a:pt x="108" y="7"/>
                    <a:pt x="108" y="7"/>
                  </a:cubicBezTo>
                  <a:cubicBezTo>
                    <a:pt x="104" y="7"/>
                    <a:pt x="104" y="7"/>
                    <a:pt x="104" y="7"/>
                  </a:cubicBezTo>
                  <a:cubicBezTo>
                    <a:pt x="104" y="13"/>
                    <a:pt x="104" y="13"/>
                    <a:pt x="104" y="13"/>
                  </a:cubicBezTo>
                  <a:cubicBezTo>
                    <a:pt x="104" y="18"/>
                    <a:pt x="107" y="23"/>
                    <a:pt x="113" y="25"/>
                  </a:cubicBezTo>
                  <a:cubicBezTo>
                    <a:pt x="114" y="25"/>
                    <a:pt x="114" y="25"/>
                    <a:pt x="114" y="25"/>
                  </a:cubicBezTo>
                  <a:cubicBezTo>
                    <a:pt x="114" y="76"/>
                    <a:pt x="114" y="76"/>
                    <a:pt x="114" y="76"/>
                  </a:cubicBezTo>
                  <a:cubicBezTo>
                    <a:pt x="114" y="82"/>
                    <a:pt x="109" y="86"/>
                    <a:pt x="104" y="86"/>
                  </a:cubicBezTo>
                  <a:cubicBezTo>
                    <a:pt x="98" y="86"/>
                    <a:pt x="94" y="82"/>
                    <a:pt x="94" y="76"/>
                  </a:cubicBezTo>
                  <a:cubicBezTo>
                    <a:pt x="94" y="2"/>
                    <a:pt x="94" y="2"/>
                    <a:pt x="94" y="2"/>
                  </a:cubicBezTo>
                  <a:cubicBezTo>
                    <a:pt x="94" y="1"/>
                    <a:pt x="93" y="0"/>
                    <a:pt x="91" y="0"/>
                  </a:cubicBezTo>
                  <a:cubicBezTo>
                    <a:pt x="10" y="0"/>
                    <a:pt x="10" y="0"/>
                    <a:pt x="10" y="0"/>
                  </a:cubicBezTo>
                  <a:cubicBezTo>
                    <a:pt x="8" y="0"/>
                    <a:pt x="7" y="1"/>
                    <a:pt x="7" y="2"/>
                  </a:cubicBezTo>
                  <a:cubicBezTo>
                    <a:pt x="7" y="109"/>
                    <a:pt x="7" y="109"/>
                    <a:pt x="7" y="109"/>
                  </a:cubicBezTo>
                  <a:cubicBezTo>
                    <a:pt x="2" y="109"/>
                    <a:pt x="2" y="109"/>
                    <a:pt x="2" y="109"/>
                  </a:cubicBezTo>
                  <a:cubicBezTo>
                    <a:pt x="1" y="109"/>
                    <a:pt x="0" y="110"/>
                    <a:pt x="0" y="111"/>
                  </a:cubicBezTo>
                  <a:cubicBezTo>
                    <a:pt x="0" y="126"/>
                    <a:pt x="0" y="126"/>
                    <a:pt x="0" y="126"/>
                  </a:cubicBezTo>
                  <a:cubicBezTo>
                    <a:pt x="0" y="127"/>
                    <a:pt x="1" y="128"/>
                    <a:pt x="2" y="128"/>
                  </a:cubicBezTo>
                  <a:cubicBezTo>
                    <a:pt x="99" y="128"/>
                    <a:pt x="99" y="128"/>
                    <a:pt x="99" y="128"/>
                  </a:cubicBezTo>
                  <a:cubicBezTo>
                    <a:pt x="100" y="128"/>
                    <a:pt x="101" y="127"/>
                    <a:pt x="101" y="126"/>
                  </a:cubicBezTo>
                  <a:cubicBezTo>
                    <a:pt x="101" y="111"/>
                    <a:pt x="101" y="111"/>
                    <a:pt x="101" y="111"/>
                  </a:cubicBezTo>
                  <a:cubicBezTo>
                    <a:pt x="101" y="110"/>
                    <a:pt x="100" y="109"/>
                    <a:pt x="99" y="109"/>
                  </a:cubicBezTo>
                  <a:cubicBezTo>
                    <a:pt x="94" y="109"/>
                    <a:pt x="94" y="109"/>
                    <a:pt x="94" y="109"/>
                  </a:cubicBezTo>
                  <a:cubicBezTo>
                    <a:pt x="94" y="87"/>
                    <a:pt x="94" y="87"/>
                    <a:pt x="94" y="87"/>
                  </a:cubicBezTo>
                  <a:cubicBezTo>
                    <a:pt x="96" y="89"/>
                    <a:pt x="96" y="89"/>
                    <a:pt x="96" y="89"/>
                  </a:cubicBezTo>
                  <a:cubicBezTo>
                    <a:pt x="98" y="90"/>
                    <a:pt x="101" y="91"/>
                    <a:pt x="104" y="91"/>
                  </a:cubicBezTo>
                  <a:cubicBezTo>
                    <a:pt x="112" y="91"/>
                    <a:pt x="118" y="84"/>
                    <a:pt x="118" y="76"/>
                  </a:cubicBezTo>
                  <a:cubicBezTo>
                    <a:pt x="118" y="25"/>
                    <a:pt x="118" y="25"/>
                    <a:pt x="118" y="25"/>
                  </a:cubicBezTo>
                  <a:cubicBezTo>
                    <a:pt x="119" y="25"/>
                    <a:pt x="119" y="25"/>
                    <a:pt x="119" y="25"/>
                  </a:cubicBezTo>
                  <a:cubicBezTo>
                    <a:pt x="124" y="23"/>
                    <a:pt x="128" y="18"/>
                    <a:pt x="128" y="13"/>
                  </a:cubicBezTo>
                  <a:cubicBezTo>
                    <a:pt x="128" y="7"/>
                    <a:pt x="128" y="7"/>
                    <a:pt x="128" y="7"/>
                  </a:cubicBezTo>
                  <a:lnTo>
                    <a:pt x="124" y="7"/>
                  </a:lnTo>
                  <a:close/>
                  <a:moveTo>
                    <a:pt x="12" y="5"/>
                  </a:moveTo>
                  <a:cubicBezTo>
                    <a:pt x="89" y="5"/>
                    <a:pt x="89" y="5"/>
                    <a:pt x="89" y="5"/>
                  </a:cubicBezTo>
                  <a:cubicBezTo>
                    <a:pt x="89" y="109"/>
                    <a:pt x="89" y="109"/>
                    <a:pt x="89" y="109"/>
                  </a:cubicBezTo>
                  <a:cubicBezTo>
                    <a:pt x="12" y="109"/>
                    <a:pt x="12" y="109"/>
                    <a:pt x="12" y="109"/>
                  </a:cubicBezTo>
                  <a:lnTo>
                    <a:pt x="12" y="5"/>
                  </a:lnTo>
                  <a:close/>
                  <a:moveTo>
                    <a:pt x="96" y="113"/>
                  </a:moveTo>
                  <a:cubicBezTo>
                    <a:pt x="96" y="123"/>
                    <a:pt x="96" y="123"/>
                    <a:pt x="96" y="123"/>
                  </a:cubicBezTo>
                  <a:cubicBezTo>
                    <a:pt x="5" y="123"/>
                    <a:pt x="5" y="123"/>
                    <a:pt x="5" y="123"/>
                  </a:cubicBezTo>
                  <a:cubicBezTo>
                    <a:pt x="5" y="113"/>
                    <a:pt x="5" y="113"/>
                    <a:pt x="5" y="113"/>
                  </a:cubicBezTo>
                  <a:lnTo>
                    <a:pt x="96" y="113"/>
                  </a:lnTo>
                  <a:close/>
                  <a:moveTo>
                    <a:pt x="123" y="13"/>
                  </a:moveTo>
                  <a:cubicBezTo>
                    <a:pt x="123" y="17"/>
                    <a:pt x="120" y="21"/>
                    <a:pt x="116" y="21"/>
                  </a:cubicBezTo>
                  <a:cubicBezTo>
                    <a:pt x="112" y="21"/>
                    <a:pt x="109" y="17"/>
                    <a:pt x="108" y="13"/>
                  </a:cubicBezTo>
                  <a:cubicBezTo>
                    <a:pt x="108" y="12"/>
                    <a:pt x="108" y="12"/>
                    <a:pt x="108" y="12"/>
                  </a:cubicBezTo>
                  <a:cubicBezTo>
                    <a:pt x="124" y="12"/>
                    <a:pt x="124" y="12"/>
                    <a:pt x="124" y="12"/>
                  </a:cubicBezTo>
                  <a:lnTo>
                    <a:pt x="123" y="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3" name="Freeform 93"/>
            <p:cNvSpPr>
              <a:spLocks noEditPoints="1"/>
            </p:cNvSpPr>
            <p:nvPr/>
          </p:nvSpPr>
          <p:spPr bwMode="auto">
            <a:xfrm>
              <a:off x="1632" y="1741"/>
              <a:ext cx="135" cy="133"/>
            </a:xfrm>
            <a:custGeom>
              <a:avLst/>
              <a:gdLst>
                <a:gd name="T0" fmla="*/ 54 w 57"/>
                <a:gd name="T1" fmla="*/ 0 h 56"/>
                <a:gd name="T2" fmla="*/ 2 w 57"/>
                <a:gd name="T3" fmla="*/ 0 h 56"/>
                <a:gd name="T4" fmla="*/ 0 w 57"/>
                <a:gd name="T5" fmla="*/ 2 h 56"/>
                <a:gd name="T6" fmla="*/ 0 w 57"/>
                <a:gd name="T7" fmla="*/ 54 h 56"/>
                <a:gd name="T8" fmla="*/ 2 w 57"/>
                <a:gd name="T9" fmla="*/ 56 h 56"/>
                <a:gd name="T10" fmla="*/ 54 w 57"/>
                <a:gd name="T11" fmla="*/ 56 h 56"/>
                <a:gd name="T12" fmla="*/ 57 w 57"/>
                <a:gd name="T13" fmla="*/ 54 h 56"/>
                <a:gd name="T14" fmla="*/ 57 w 57"/>
                <a:gd name="T15" fmla="*/ 2 h 56"/>
                <a:gd name="T16" fmla="*/ 54 w 57"/>
                <a:gd name="T17" fmla="*/ 0 h 56"/>
                <a:gd name="T18" fmla="*/ 52 w 57"/>
                <a:gd name="T19" fmla="*/ 52 h 56"/>
                <a:gd name="T20" fmla="*/ 5 w 57"/>
                <a:gd name="T21" fmla="*/ 52 h 56"/>
                <a:gd name="T22" fmla="*/ 5 w 57"/>
                <a:gd name="T23" fmla="*/ 4 h 56"/>
                <a:gd name="T24" fmla="*/ 52 w 57"/>
                <a:gd name="T25" fmla="*/ 4 h 56"/>
                <a:gd name="T26" fmla="*/ 52 w 57"/>
                <a:gd name="T27" fmla="*/ 5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 h="56">
                  <a:moveTo>
                    <a:pt x="54" y="0"/>
                  </a:moveTo>
                  <a:cubicBezTo>
                    <a:pt x="2" y="0"/>
                    <a:pt x="2" y="0"/>
                    <a:pt x="2" y="0"/>
                  </a:cubicBezTo>
                  <a:cubicBezTo>
                    <a:pt x="1" y="0"/>
                    <a:pt x="0" y="1"/>
                    <a:pt x="0" y="2"/>
                  </a:cubicBezTo>
                  <a:cubicBezTo>
                    <a:pt x="0" y="54"/>
                    <a:pt x="0" y="54"/>
                    <a:pt x="0" y="54"/>
                  </a:cubicBezTo>
                  <a:cubicBezTo>
                    <a:pt x="0" y="55"/>
                    <a:pt x="1" y="56"/>
                    <a:pt x="2" y="56"/>
                  </a:cubicBezTo>
                  <a:cubicBezTo>
                    <a:pt x="54" y="56"/>
                    <a:pt x="54" y="56"/>
                    <a:pt x="54" y="56"/>
                  </a:cubicBezTo>
                  <a:cubicBezTo>
                    <a:pt x="56" y="56"/>
                    <a:pt x="57" y="55"/>
                    <a:pt x="57" y="54"/>
                  </a:cubicBezTo>
                  <a:cubicBezTo>
                    <a:pt x="57" y="2"/>
                    <a:pt x="57" y="2"/>
                    <a:pt x="57" y="2"/>
                  </a:cubicBezTo>
                  <a:cubicBezTo>
                    <a:pt x="57" y="1"/>
                    <a:pt x="56" y="0"/>
                    <a:pt x="54" y="0"/>
                  </a:cubicBezTo>
                  <a:close/>
                  <a:moveTo>
                    <a:pt x="52" y="52"/>
                  </a:moveTo>
                  <a:cubicBezTo>
                    <a:pt x="5" y="52"/>
                    <a:pt x="5" y="52"/>
                    <a:pt x="5" y="52"/>
                  </a:cubicBezTo>
                  <a:cubicBezTo>
                    <a:pt x="5" y="4"/>
                    <a:pt x="5" y="4"/>
                    <a:pt x="5" y="4"/>
                  </a:cubicBezTo>
                  <a:cubicBezTo>
                    <a:pt x="52" y="4"/>
                    <a:pt x="52" y="4"/>
                    <a:pt x="52" y="4"/>
                  </a:cubicBezTo>
                  <a:lnTo>
                    <a:pt x="52"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4" name="Freeform 94"/>
            <p:cNvSpPr>
              <a:spLocks noEditPoints="1"/>
            </p:cNvSpPr>
            <p:nvPr/>
          </p:nvSpPr>
          <p:spPr bwMode="auto">
            <a:xfrm>
              <a:off x="1580" y="1705"/>
              <a:ext cx="279" cy="303"/>
            </a:xfrm>
            <a:custGeom>
              <a:avLst/>
              <a:gdLst>
                <a:gd name="T0" fmla="*/ 97 w 118"/>
                <a:gd name="T1" fmla="*/ 15 h 128"/>
                <a:gd name="T2" fmla="*/ 95 w 118"/>
                <a:gd name="T3" fmla="*/ 15 h 128"/>
                <a:gd name="T4" fmla="*/ 93 w 118"/>
                <a:gd name="T5" fmla="*/ 15 h 128"/>
                <a:gd name="T6" fmla="*/ 93 w 118"/>
                <a:gd name="T7" fmla="*/ 2 h 128"/>
                <a:gd name="T8" fmla="*/ 91 w 118"/>
                <a:gd name="T9" fmla="*/ 0 h 128"/>
                <a:gd name="T10" fmla="*/ 10 w 118"/>
                <a:gd name="T11" fmla="*/ 0 h 128"/>
                <a:gd name="T12" fmla="*/ 7 w 118"/>
                <a:gd name="T13" fmla="*/ 2 h 128"/>
                <a:gd name="T14" fmla="*/ 7 w 118"/>
                <a:gd name="T15" fmla="*/ 109 h 128"/>
                <a:gd name="T16" fmla="*/ 2 w 118"/>
                <a:gd name="T17" fmla="*/ 109 h 128"/>
                <a:gd name="T18" fmla="*/ 0 w 118"/>
                <a:gd name="T19" fmla="*/ 111 h 128"/>
                <a:gd name="T20" fmla="*/ 0 w 118"/>
                <a:gd name="T21" fmla="*/ 126 h 128"/>
                <a:gd name="T22" fmla="*/ 2 w 118"/>
                <a:gd name="T23" fmla="*/ 128 h 128"/>
                <a:gd name="T24" fmla="*/ 99 w 118"/>
                <a:gd name="T25" fmla="*/ 128 h 128"/>
                <a:gd name="T26" fmla="*/ 101 w 118"/>
                <a:gd name="T27" fmla="*/ 126 h 128"/>
                <a:gd name="T28" fmla="*/ 101 w 118"/>
                <a:gd name="T29" fmla="*/ 111 h 128"/>
                <a:gd name="T30" fmla="*/ 99 w 118"/>
                <a:gd name="T31" fmla="*/ 109 h 128"/>
                <a:gd name="T32" fmla="*/ 93 w 118"/>
                <a:gd name="T33" fmla="*/ 109 h 128"/>
                <a:gd name="T34" fmla="*/ 93 w 118"/>
                <a:gd name="T35" fmla="*/ 87 h 128"/>
                <a:gd name="T36" fmla="*/ 96 w 118"/>
                <a:gd name="T37" fmla="*/ 89 h 128"/>
                <a:gd name="T38" fmla="*/ 103 w 118"/>
                <a:gd name="T39" fmla="*/ 91 h 128"/>
                <a:gd name="T40" fmla="*/ 118 w 118"/>
                <a:gd name="T41" fmla="*/ 76 h 128"/>
                <a:gd name="T42" fmla="*/ 118 w 118"/>
                <a:gd name="T43" fmla="*/ 36 h 128"/>
                <a:gd name="T44" fmla="*/ 97 w 118"/>
                <a:gd name="T45" fmla="*/ 15 h 128"/>
                <a:gd name="T46" fmla="*/ 12 w 118"/>
                <a:gd name="T47" fmla="*/ 5 h 128"/>
                <a:gd name="T48" fmla="*/ 89 w 118"/>
                <a:gd name="T49" fmla="*/ 5 h 128"/>
                <a:gd name="T50" fmla="*/ 89 w 118"/>
                <a:gd name="T51" fmla="*/ 109 h 128"/>
                <a:gd name="T52" fmla="*/ 12 w 118"/>
                <a:gd name="T53" fmla="*/ 109 h 128"/>
                <a:gd name="T54" fmla="*/ 12 w 118"/>
                <a:gd name="T55" fmla="*/ 5 h 128"/>
                <a:gd name="T56" fmla="*/ 96 w 118"/>
                <a:gd name="T57" fmla="*/ 113 h 128"/>
                <a:gd name="T58" fmla="*/ 96 w 118"/>
                <a:gd name="T59" fmla="*/ 123 h 128"/>
                <a:gd name="T60" fmla="*/ 4 w 118"/>
                <a:gd name="T61" fmla="*/ 123 h 128"/>
                <a:gd name="T62" fmla="*/ 4 w 118"/>
                <a:gd name="T63" fmla="*/ 113 h 128"/>
                <a:gd name="T64" fmla="*/ 96 w 118"/>
                <a:gd name="T65" fmla="*/ 113 h 128"/>
                <a:gd name="T66" fmla="*/ 114 w 118"/>
                <a:gd name="T67" fmla="*/ 76 h 128"/>
                <a:gd name="T68" fmla="*/ 103 w 118"/>
                <a:gd name="T69" fmla="*/ 86 h 128"/>
                <a:gd name="T70" fmla="*/ 93 w 118"/>
                <a:gd name="T71" fmla="*/ 76 h 128"/>
                <a:gd name="T72" fmla="*/ 93 w 118"/>
                <a:gd name="T73" fmla="*/ 20 h 128"/>
                <a:gd name="T74" fmla="*/ 95 w 118"/>
                <a:gd name="T75" fmla="*/ 20 h 128"/>
                <a:gd name="T76" fmla="*/ 97 w 118"/>
                <a:gd name="T77" fmla="*/ 19 h 128"/>
                <a:gd name="T78" fmla="*/ 114 w 118"/>
                <a:gd name="T79" fmla="*/ 36 h 128"/>
                <a:gd name="T80" fmla="*/ 114 w 118"/>
                <a:gd name="T81" fmla="*/ 7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8" h="128">
                  <a:moveTo>
                    <a:pt x="97" y="15"/>
                  </a:moveTo>
                  <a:cubicBezTo>
                    <a:pt x="97" y="15"/>
                    <a:pt x="96" y="15"/>
                    <a:pt x="95" y="15"/>
                  </a:cubicBezTo>
                  <a:cubicBezTo>
                    <a:pt x="93" y="15"/>
                    <a:pt x="93" y="15"/>
                    <a:pt x="93" y="15"/>
                  </a:cubicBezTo>
                  <a:cubicBezTo>
                    <a:pt x="93" y="2"/>
                    <a:pt x="93" y="2"/>
                    <a:pt x="93" y="2"/>
                  </a:cubicBezTo>
                  <a:cubicBezTo>
                    <a:pt x="93" y="1"/>
                    <a:pt x="92" y="0"/>
                    <a:pt x="91" y="0"/>
                  </a:cubicBezTo>
                  <a:cubicBezTo>
                    <a:pt x="10" y="0"/>
                    <a:pt x="10" y="0"/>
                    <a:pt x="10" y="0"/>
                  </a:cubicBezTo>
                  <a:cubicBezTo>
                    <a:pt x="8" y="0"/>
                    <a:pt x="7" y="1"/>
                    <a:pt x="7" y="2"/>
                  </a:cubicBezTo>
                  <a:cubicBezTo>
                    <a:pt x="7" y="109"/>
                    <a:pt x="7" y="109"/>
                    <a:pt x="7" y="109"/>
                  </a:cubicBezTo>
                  <a:cubicBezTo>
                    <a:pt x="2" y="109"/>
                    <a:pt x="2" y="109"/>
                    <a:pt x="2" y="109"/>
                  </a:cubicBezTo>
                  <a:cubicBezTo>
                    <a:pt x="1" y="109"/>
                    <a:pt x="0" y="110"/>
                    <a:pt x="0" y="111"/>
                  </a:cubicBezTo>
                  <a:cubicBezTo>
                    <a:pt x="0" y="126"/>
                    <a:pt x="0" y="126"/>
                    <a:pt x="0" y="126"/>
                  </a:cubicBezTo>
                  <a:cubicBezTo>
                    <a:pt x="0" y="127"/>
                    <a:pt x="1" y="128"/>
                    <a:pt x="2" y="128"/>
                  </a:cubicBezTo>
                  <a:cubicBezTo>
                    <a:pt x="99" y="128"/>
                    <a:pt x="99" y="128"/>
                    <a:pt x="99" y="128"/>
                  </a:cubicBezTo>
                  <a:cubicBezTo>
                    <a:pt x="100" y="128"/>
                    <a:pt x="101" y="127"/>
                    <a:pt x="101" y="126"/>
                  </a:cubicBezTo>
                  <a:cubicBezTo>
                    <a:pt x="101" y="111"/>
                    <a:pt x="101" y="111"/>
                    <a:pt x="101" y="111"/>
                  </a:cubicBezTo>
                  <a:cubicBezTo>
                    <a:pt x="101" y="110"/>
                    <a:pt x="100" y="109"/>
                    <a:pt x="99" y="109"/>
                  </a:cubicBezTo>
                  <a:cubicBezTo>
                    <a:pt x="93" y="109"/>
                    <a:pt x="93" y="109"/>
                    <a:pt x="93" y="109"/>
                  </a:cubicBezTo>
                  <a:cubicBezTo>
                    <a:pt x="93" y="87"/>
                    <a:pt x="93" y="87"/>
                    <a:pt x="93" y="87"/>
                  </a:cubicBezTo>
                  <a:cubicBezTo>
                    <a:pt x="96" y="89"/>
                    <a:pt x="96" y="89"/>
                    <a:pt x="96" y="89"/>
                  </a:cubicBezTo>
                  <a:cubicBezTo>
                    <a:pt x="98" y="90"/>
                    <a:pt x="101" y="91"/>
                    <a:pt x="103" y="91"/>
                  </a:cubicBezTo>
                  <a:cubicBezTo>
                    <a:pt x="112" y="91"/>
                    <a:pt x="118" y="84"/>
                    <a:pt x="118" y="76"/>
                  </a:cubicBezTo>
                  <a:cubicBezTo>
                    <a:pt x="118" y="36"/>
                    <a:pt x="118" y="36"/>
                    <a:pt x="118" y="36"/>
                  </a:cubicBezTo>
                  <a:cubicBezTo>
                    <a:pt x="118" y="24"/>
                    <a:pt x="109" y="15"/>
                    <a:pt x="97" y="15"/>
                  </a:cubicBezTo>
                  <a:close/>
                  <a:moveTo>
                    <a:pt x="12" y="5"/>
                  </a:moveTo>
                  <a:cubicBezTo>
                    <a:pt x="89" y="5"/>
                    <a:pt x="89" y="5"/>
                    <a:pt x="89" y="5"/>
                  </a:cubicBezTo>
                  <a:cubicBezTo>
                    <a:pt x="89" y="109"/>
                    <a:pt x="89" y="109"/>
                    <a:pt x="89" y="109"/>
                  </a:cubicBezTo>
                  <a:cubicBezTo>
                    <a:pt x="12" y="109"/>
                    <a:pt x="12" y="109"/>
                    <a:pt x="12" y="109"/>
                  </a:cubicBezTo>
                  <a:lnTo>
                    <a:pt x="12" y="5"/>
                  </a:lnTo>
                  <a:close/>
                  <a:moveTo>
                    <a:pt x="96" y="113"/>
                  </a:moveTo>
                  <a:cubicBezTo>
                    <a:pt x="96" y="123"/>
                    <a:pt x="96" y="123"/>
                    <a:pt x="96" y="123"/>
                  </a:cubicBezTo>
                  <a:cubicBezTo>
                    <a:pt x="4" y="123"/>
                    <a:pt x="4" y="123"/>
                    <a:pt x="4" y="123"/>
                  </a:cubicBezTo>
                  <a:cubicBezTo>
                    <a:pt x="4" y="113"/>
                    <a:pt x="4" y="113"/>
                    <a:pt x="4" y="113"/>
                  </a:cubicBezTo>
                  <a:lnTo>
                    <a:pt x="96" y="113"/>
                  </a:lnTo>
                  <a:close/>
                  <a:moveTo>
                    <a:pt x="114" y="76"/>
                  </a:moveTo>
                  <a:cubicBezTo>
                    <a:pt x="114" y="82"/>
                    <a:pt x="109" y="86"/>
                    <a:pt x="103" y="86"/>
                  </a:cubicBezTo>
                  <a:cubicBezTo>
                    <a:pt x="98" y="86"/>
                    <a:pt x="93" y="82"/>
                    <a:pt x="93" y="76"/>
                  </a:cubicBezTo>
                  <a:cubicBezTo>
                    <a:pt x="93" y="20"/>
                    <a:pt x="93" y="20"/>
                    <a:pt x="93" y="20"/>
                  </a:cubicBezTo>
                  <a:cubicBezTo>
                    <a:pt x="95" y="20"/>
                    <a:pt x="95" y="20"/>
                    <a:pt x="95" y="20"/>
                  </a:cubicBezTo>
                  <a:cubicBezTo>
                    <a:pt x="95" y="19"/>
                    <a:pt x="96" y="19"/>
                    <a:pt x="97" y="19"/>
                  </a:cubicBezTo>
                  <a:cubicBezTo>
                    <a:pt x="106" y="19"/>
                    <a:pt x="114" y="27"/>
                    <a:pt x="114" y="36"/>
                  </a:cubicBezTo>
                  <a:lnTo>
                    <a:pt x="114"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5" name="Freeform 95"/>
            <p:cNvSpPr>
              <a:spLocks noEditPoints="1"/>
            </p:cNvSpPr>
            <p:nvPr/>
          </p:nvSpPr>
          <p:spPr bwMode="auto">
            <a:xfrm>
              <a:off x="1010" y="1705"/>
              <a:ext cx="208" cy="303"/>
            </a:xfrm>
            <a:custGeom>
              <a:avLst/>
              <a:gdLst>
                <a:gd name="T0" fmla="*/ 87 w 88"/>
                <a:gd name="T1" fmla="*/ 52 h 128"/>
                <a:gd name="T2" fmla="*/ 88 w 88"/>
                <a:gd name="T3" fmla="*/ 50 h 128"/>
                <a:gd name="T4" fmla="*/ 87 w 88"/>
                <a:gd name="T5" fmla="*/ 48 h 128"/>
                <a:gd name="T6" fmla="*/ 49 w 88"/>
                <a:gd name="T7" fmla="*/ 41 h 128"/>
                <a:gd name="T8" fmla="*/ 35 w 88"/>
                <a:gd name="T9" fmla="*/ 42 h 128"/>
                <a:gd name="T10" fmla="*/ 29 w 88"/>
                <a:gd name="T11" fmla="*/ 29 h 128"/>
                <a:gd name="T12" fmla="*/ 1 w 88"/>
                <a:gd name="T13" fmla="*/ 0 h 128"/>
                <a:gd name="T14" fmla="*/ 12 w 88"/>
                <a:gd name="T15" fmla="*/ 39 h 128"/>
                <a:gd name="T16" fmla="*/ 20 w 88"/>
                <a:gd name="T17" fmla="*/ 51 h 128"/>
                <a:gd name="T18" fmla="*/ 12 w 88"/>
                <a:gd name="T19" fmla="*/ 62 h 128"/>
                <a:gd name="T20" fmla="*/ 1 w 88"/>
                <a:gd name="T21" fmla="*/ 101 h 128"/>
                <a:gd name="T22" fmla="*/ 4 w 88"/>
                <a:gd name="T23" fmla="*/ 101 h 128"/>
                <a:gd name="T24" fmla="*/ 18 w 88"/>
                <a:gd name="T25" fmla="*/ 88 h 128"/>
                <a:gd name="T26" fmla="*/ 20 w 88"/>
                <a:gd name="T27" fmla="*/ 126 h 128"/>
                <a:gd name="T28" fmla="*/ 37 w 88"/>
                <a:gd name="T29" fmla="*/ 128 h 128"/>
                <a:gd name="T30" fmla="*/ 40 w 88"/>
                <a:gd name="T31" fmla="*/ 60 h 128"/>
                <a:gd name="T32" fmla="*/ 49 w 88"/>
                <a:gd name="T33" fmla="*/ 60 h 128"/>
                <a:gd name="T34" fmla="*/ 7 w 88"/>
                <a:gd name="T35" fmla="*/ 16 h 128"/>
                <a:gd name="T36" fmla="*/ 5 w 88"/>
                <a:gd name="T37" fmla="*/ 7 h 128"/>
                <a:gd name="T38" fmla="*/ 11 w 88"/>
                <a:gd name="T39" fmla="*/ 14 h 128"/>
                <a:gd name="T40" fmla="*/ 29 w 88"/>
                <a:gd name="T41" fmla="*/ 39 h 128"/>
                <a:gd name="T42" fmla="*/ 28 w 88"/>
                <a:gd name="T43" fmla="*/ 41 h 128"/>
                <a:gd name="T44" fmla="*/ 23 w 88"/>
                <a:gd name="T45" fmla="*/ 44 h 128"/>
                <a:gd name="T46" fmla="*/ 21 w 88"/>
                <a:gd name="T47" fmla="*/ 44 h 128"/>
                <a:gd name="T48" fmla="*/ 12 w 88"/>
                <a:gd name="T49" fmla="*/ 88 h 128"/>
                <a:gd name="T50" fmla="*/ 5 w 88"/>
                <a:gd name="T51" fmla="*/ 94 h 128"/>
                <a:gd name="T52" fmla="*/ 7 w 88"/>
                <a:gd name="T53" fmla="*/ 85 h 128"/>
                <a:gd name="T54" fmla="*/ 21 w 88"/>
                <a:gd name="T55" fmla="*/ 57 h 128"/>
                <a:gd name="T56" fmla="*/ 23 w 88"/>
                <a:gd name="T57" fmla="*/ 57 h 128"/>
                <a:gd name="T58" fmla="*/ 30 w 88"/>
                <a:gd name="T59" fmla="*/ 60 h 128"/>
                <a:gd name="T60" fmla="*/ 25 w 88"/>
                <a:gd name="T61" fmla="*/ 70 h 128"/>
                <a:gd name="T62" fmla="*/ 35 w 88"/>
                <a:gd name="T63" fmla="*/ 123 h 128"/>
                <a:gd name="T64" fmla="*/ 25 w 88"/>
                <a:gd name="T65" fmla="*/ 79 h 128"/>
                <a:gd name="T66" fmla="*/ 29 w 88"/>
                <a:gd name="T67" fmla="*/ 72 h 128"/>
                <a:gd name="T68" fmla="*/ 35 w 88"/>
                <a:gd name="T69" fmla="*/ 60 h 128"/>
                <a:gd name="T70" fmla="*/ 33 w 88"/>
                <a:gd name="T71" fmla="*/ 55 h 128"/>
                <a:gd name="T72" fmla="*/ 26 w 88"/>
                <a:gd name="T73" fmla="*/ 53 h 128"/>
                <a:gd name="T74" fmla="*/ 35 w 88"/>
                <a:gd name="T75" fmla="*/ 48 h 128"/>
                <a:gd name="T76" fmla="*/ 39 w 88"/>
                <a:gd name="T77" fmla="*/ 55 h 128"/>
                <a:gd name="T78" fmla="*/ 39 w 88"/>
                <a:gd name="T79" fmla="*/ 48 h 128"/>
                <a:gd name="T80" fmla="*/ 41 w 88"/>
                <a:gd name="T81" fmla="*/ 46 h 128"/>
                <a:gd name="T82" fmla="*/ 50 w 88"/>
                <a:gd name="T83" fmla="*/ 45 h 128"/>
                <a:gd name="T84" fmla="*/ 75 w 88"/>
                <a:gd name="T85" fmla="*/ 49 h 128"/>
                <a:gd name="T86" fmla="*/ 75 w 88"/>
                <a:gd name="T87" fmla="*/ 52 h 128"/>
                <a:gd name="T88" fmla="*/ 49 w 88"/>
                <a:gd name="T89" fmla="*/ 56 h 128"/>
                <a:gd name="T90" fmla="*/ 41 w 88"/>
                <a:gd name="T91" fmla="*/ 5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8" h="128">
                  <a:moveTo>
                    <a:pt x="49" y="60"/>
                  </a:moveTo>
                  <a:cubicBezTo>
                    <a:pt x="62" y="60"/>
                    <a:pt x="75" y="57"/>
                    <a:pt x="87" y="52"/>
                  </a:cubicBezTo>
                  <a:cubicBezTo>
                    <a:pt x="87" y="52"/>
                    <a:pt x="87" y="52"/>
                    <a:pt x="87" y="52"/>
                  </a:cubicBezTo>
                  <a:cubicBezTo>
                    <a:pt x="88" y="52"/>
                    <a:pt x="88" y="51"/>
                    <a:pt x="88" y="50"/>
                  </a:cubicBezTo>
                  <a:cubicBezTo>
                    <a:pt x="88" y="49"/>
                    <a:pt x="88" y="49"/>
                    <a:pt x="87" y="48"/>
                  </a:cubicBezTo>
                  <a:cubicBezTo>
                    <a:pt x="87" y="48"/>
                    <a:pt x="87" y="48"/>
                    <a:pt x="87" y="48"/>
                  </a:cubicBezTo>
                  <a:cubicBezTo>
                    <a:pt x="75" y="43"/>
                    <a:pt x="63" y="41"/>
                    <a:pt x="50" y="41"/>
                  </a:cubicBezTo>
                  <a:cubicBezTo>
                    <a:pt x="49" y="41"/>
                    <a:pt x="49" y="41"/>
                    <a:pt x="49" y="41"/>
                  </a:cubicBezTo>
                  <a:cubicBezTo>
                    <a:pt x="45" y="41"/>
                    <a:pt x="40" y="41"/>
                    <a:pt x="36" y="42"/>
                  </a:cubicBezTo>
                  <a:cubicBezTo>
                    <a:pt x="35" y="42"/>
                    <a:pt x="35" y="42"/>
                    <a:pt x="35" y="42"/>
                  </a:cubicBezTo>
                  <a:cubicBezTo>
                    <a:pt x="35" y="41"/>
                    <a:pt x="35" y="41"/>
                    <a:pt x="35" y="41"/>
                  </a:cubicBezTo>
                  <a:cubicBezTo>
                    <a:pt x="33" y="37"/>
                    <a:pt x="31" y="33"/>
                    <a:pt x="29" y="29"/>
                  </a:cubicBezTo>
                  <a:cubicBezTo>
                    <a:pt x="22" y="18"/>
                    <a:pt x="14" y="8"/>
                    <a:pt x="3" y="0"/>
                  </a:cubicBezTo>
                  <a:cubicBezTo>
                    <a:pt x="3" y="0"/>
                    <a:pt x="2" y="0"/>
                    <a:pt x="1" y="0"/>
                  </a:cubicBezTo>
                  <a:cubicBezTo>
                    <a:pt x="0" y="1"/>
                    <a:pt x="0" y="2"/>
                    <a:pt x="0" y="3"/>
                  </a:cubicBezTo>
                  <a:cubicBezTo>
                    <a:pt x="1" y="15"/>
                    <a:pt x="6" y="28"/>
                    <a:pt x="12" y="39"/>
                  </a:cubicBezTo>
                  <a:cubicBezTo>
                    <a:pt x="14" y="43"/>
                    <a:pt x="17" y="46"/>
                    <a:pt x="19" y="50"/>
                  </a:cubicBezTo>
                  <a:cubicBezTo>
                    <a:pt x="20" y="51"/>
                    <a:pt x="20" y="51"/>
                    <a:pt x="20" y="51"/>
                  </a:cubicBezTo>
                  <a:cubicBezTo>
                    <a:pt x="19" y="51"/>
                    <a:pt x="19" y="51"/>
                    <a:pt x="19" y="51"/>
                  </a:cubicBezTo>
                  <a:cubicBezTo>
                    <a:pt x="17" y="55"/>
                    <a:pt x="14" y="59"/>
                    <a:pt x="12" y="62"/>
                  </a:cubicBezTo>
                  <a:cubicBezTo>
                    <a:pt x="6" y="74"/>
                    <a:pt x="2" y="86"/>
                    <a:pt x="0" y="99"/>
                  </a:cubicBezTo>
                  <a:cubicBezTo>
                    <a:pt x="0" y="100"/>
                    <a:pt x="0" y="101"/>
                    <a:pt x="1" y="101"/>
                  </a:cubicBezTo>
                  <a:cubicBezTo>
                    <a:pt x="2" y="101"/>
                    <a:pt x="3" y="101"/>
                    <a:pt x="3" y="101"/>
                  </a:cubicBezTo>
                  <a:cubicBezTo>
                    <a:pt x="4" y="101"/>
                    <a:pt x="4" y="101"/>
                    <a:pt x="4" y="101"/>
                  </a:cubicBezTo>
                  <a:cubicBezTo>
                    <a:pt x="4" y="101"/>
                    <a:pt x="4" y="101"/>
                    <a:pt x="4" y="101"/>
                  </a:cubicBezTo>
                  <a:cubicBezTo>
                    <a:pt x="9" y="97"/>
                    <a:pt x="14" y="92"/>
                    <a:pt x="18" y="88"/>
                  </a:cubicBezTo>
                  <a:cubicBezTo>
                    <a:pt x="20" y="85"/>
                    <a:pt x="20" y="85"/>
                    <a:pt x="20" y="85"/>
                  </a:cubicBezTo>
                  <a:cubicBezTo>
                    <a:pt x="20" y="126"/>
                    <a:pt x="20" y="126"/>
                    <a:pt x="20" y="126"/>
                  </a:cubicBezTo>
                  <a:cubicBezTo>
                    <a:pt x="20" y="127"/>
                    <a:pt x="21" y="128"/>
                    <a:pt x="23" y="128"/>
                  </a:cubicBezTo>
                  <a:cubicBezTo>
                    <a:pt x="37" y="128"/>
                    <a:pt x="37" y="128"/>
                    <a:pt x="37" y="128"/>
                  </a:cubicBezTo>
                  <a:cubicBezTo>
                    <a:pt x="39" y="128"/>
                    <a:pt x="40" y="127"/>
                    <a:pt x="40" y="126"/>
                  </a:cubicBezTo>
                  <a:cubicBezTo>
                    <a:pt x="40" y="60"/>
                    <a:pt x="40" y="60"/>
                    <a:pt x="40" y="60"/>
                  </a:cubicBezTo>
                  <a:cubicBezTo>
                    <a:pt x="41" y="60"/>
                    <a:pt x="41" y="60"/>
                    <a:pt x="41" y="60"/>
                  </a:cubicBezTo>
                  <a:cubicBezTo>
                    <a:pt x="44" y="60"/>
                    <a:pt x="46" y="60"/>
                    <a:pt x="49" y="60"/>
                  </a:cubicBezTo>
                  <a:close/>
                  <a:moveTo>
                    <a:pt x="16" y="37"/>
                  </a:moveTo>
                  <a:cubicBezTo>
                    <a:pt x="12" y="30"/>
                    <a:pt x="9" y="23"/>
                    <a:pt x="7" y="16"/>
                  </a:cubicBezTo>
                  <a:cubicBezTo>
                    <a:pt x="7" y="15"/>
                    <a:pt x="6" y="13"/>
                    <a:pt x="6" y="12"/>
                  </a:cubicBezTo>
                  <a:cubicBezTo>
                    <a:pt x="5" y="7"/>
                    <a:pt x="5" y="7"/>
                    <a:pt x="5" y="7"/>
                  </a:cubicBezTo>
                  <a:cubicBezTo>
                    <a:pt x="9" y="11"/>
                    <a:pt x="9" y="11"/>
                    <a:pt x="9" y="11"/>
                  </a:cubicBezTo>
                  <a:cubicBezTo>
                    <a:pt x="9" y="12"/>
                    <a:pt x="10" y="13"/>
                    <a:pt x="11" y="14"/>
                  </a:cubicBezTo>
                  <a:cubicBezTo>
                    <a:pt x="17" y="19"/>
                    <a:pt x="21" y="25"/>
                    <a:pt x="25" y="31"/>
                  </a:cubicBezTo>
                  <a:cubicBezTo>
                    <a:pt x="26" y="34"/>
                    <a:pt x="28" y="36"/>
                    <a:pt x="29" y="39"/>
                  </a:cubicBezTo>
                  <a:cubicBezTo>
                    <a:pt x="30" y="41"/>
                    <a:pt x="30" y="41"/>
                    <a:pt x="30" y="41"/>
                  </a:cubicBezTo>
                  <a:cubicBezTo>
                    <a:pt x="28" y="41"/>
                    <a:pt x="28" y="41"/>
                    <a:pt x="28" y="41"/>
                  </a:cubicBezTo>
                  <a:cubicBezTo>
                    <a:pt x="27" y="41"/>
                    <a:pt x="26" y="42"/>
                    <a:pt x="25" y="42"/>
                  </a:cubicBezTo>
                  <a:cubicBezTo>
                    <a:pt x="24" y="43"/>
                    <a:pt x="24" y="43"/>
                    <a:pt x="23" y="44"/>
                  </a:cubicBezTo>
                  <a:cubicBezTo>
                    <a:pt x="22" y="45"/>
                    <a:pt x="22" y="45"/>
                    <a:pt x="22" y="45"/>
                  </a:cubicBezTo>
                  <a:cubicBezTo>
                    <a:pt x="21" y="44"/>
                    <a:pt x="21" y="44"/>
                    <a:pt x="21" y="44"/>
                  </a:cubicBezTo>
                  <a:cubicBezTo>
                    <a:pt x="19" y="41"/>
                    <a:pt x="17" y="39"/>
                    <a:pt x="16" y="37"/>
                  </a:cubicBezTo>
                  <a:close/>
                  <a:moveTo>
                    <a:pt x="12" y="88"/>
                  </a:moveTo>
                  <a:cubicBezTo>
                    <a:pt x="11" y="89"/>
                    <a:pt x="10" y="90"/>
                    <a:pt x="9" y="91"/>
                  </a:cubicBezTo>
                  <a:cubicBezTo>
                    <a:pt x="5" y="94"/>
                    <a:pt x="5" y="94"/>
                    <a:pt x="5" y="94"/>
                  </a:cubicBezTo>
                  <a:cubicBezTo>
                    <a:pt x="6" y="89"/>
                    <a:pt x="6" y="89"/>
                    <a:pt x="6" y="89"/>
                  </a:cubicBezTo>
                  <a:cubicBezTo>
                    <a:pt x="7" y="88"/>
                    <a:pt x="7" y="87"/>
                    <a:pt x="7" y="85"/>
                  </a:cubicBezTo>
                  <a:cubicBezTo>
                    <a:pt x="10" y="78"/>
                    <a:pt x="12" y="71"/>
                    <a:pt x="16" y="65"/>
                  </a:cubicBezTo>
                  <a:cubicBezTo>
                    <a:pt x="18" y="62"/>
                    <a:pt x="19" y="60"/>
                    <a:pt x="21" y="57"/>
                  </a:cubicBezTo>
                  <a:cubicBezTo>
                    <a:pt x="22" y="56"/>
                    <a:pt x="22" y="56"/>
                    <a:pt x="22" y="56"/>
                  </a:cubicBezTo>
                  <a:cubicBezTo>
                    <a:pt x="23" y="57"/>
                    <a:pt x="23" y="57"/>
                    <a:pt x="23" y="57"/>
                  </a:cubicBezTo>
                  <a:cubicBezTo>
                    <a:pt x="24" y="59"/>
                    <a:pt x="26" y="60"/>
                    <a:pt x="28" y="60"/>
                  </a:cubicBezTo>
                  <a:cubicBezTo>
                    <a:pt x="30" y="60"/>
                    <a:pt x="30" y="60"/>
                    <a:pt x="30" y="60"/>
                  </a:cubicBezTo>
                  <a:cubicBezTo>
                    <a:pt x="29" y="62"/>
                    <a:pt x="29" y="62"/>
                    <a:pt x="29" y="62"/>
                  </a:cubicBezTo>
                  <a:cubicBezTo>
                    <a:pt x="28" y="65"/>
                    <a:pt x="27" y="67"/>
                    <a:pt x="25" y="70"/>
                  </a:cubicBezTo>
                  <a:cubicBezTo>
                    <a:pt x="21" y="76"/>
                    <a:pt x="17" y="82"/>
                    <a:pt x="12" y="88"/>
                  </a:cubicBezTo>
                  <a:close/>
                  <a:moveTo>
                    <a:pt x="35" y="123"/>
                  </a:moveTo>
                  <a:cubicBezTo>
                    <a:pt x="25" y="123"/>
                    <a:pt x="25" y="123"/>
                    <a:pt x="25" y="123"/>
                  </a:cubicBezTo>
                  <a:cubicBezTo>
                    <a:pt x="25" y="79"/>
                    <a:pt x="25" y="79"/>
                    <a:pt x="25" y="79"/>
                  </a:cubicBezTo>
                  <a:cubicBezTo>
                    <a:pt x="25" y="78"/>
                    <a:pt x="25" y="78"/>
                    <a:pt x="25" y="78"/>
                  </a:cubicBezTo>
                  <a:cubicBezTo>
                    <a:pt x="27" y="76"/>
                    <a:pt x="28" y="74"/>
                    <a:pt x="29" y="72"/>
                  </a:cubicBezTo>
                  <a:cubicBezTo>
                    <a:pt x="30" y="70"/>
                    <a:pt x="31" y="68"/>
                    <a:pt x="32" y="65"/>
                  </a:cubicBezTo>
                  <a:cubicBezTo>
                    <a:pt x="35" y="60"/>
                    <a:pt x="35" y="60"/>
                    <a:pt x="35" y="60"/>
                  </a:cubicBezTo>
                  <a:lnTo>
                    <a:pt x="35" y="123"/>
                  </a:lnTo>
                  <a:close/>
                  <a:moveTo>
                    <a:pt x="33" y="55"/>
                  </a:moveTo>
                  <a:cubicBezTo>
                    <a:pt x="32" y="55"/>
                    <a:pt x="31" y="56"/>
                    <a:pt x="30" y="56"/>
                  </a:cubicBezTo>
                  <a:cubicBezTo>
                    <a:pt x="28" y="56"/>
                    <a:pt x="27" y="55"/>
                    <a:pt x="26" y="53"/>
                  </a:cubicBezTo>
                  <a:cubicBezTo>
                    <a:pt x="24" y="51"/>
                    <a:pt x="25" y="48"/>
                    <a:pt x="28" y="46"/>
                  </a:cubicBezTo>
                  <a:cubicBezTo>
                    <a:pt x="30" y="45"/>
                    <a:pt x="33" y="46"/>
                    <a:pt x="35" y="48"/>
                  </a:cubicBezTo>
                  <a:cubicBezTo>
                    <a:pt x="36" y="50"/>
                    <a:pt x="35" y="54"/>
                    <a:pt x="33" y="55"/>
                  </a:cubicBezTo>
                  <a:close/>
                  <a:moveTo>
                    <a:pt x="39" y="55"/>
                  </a:moveTo>
                  <a:cubicBezTo>
                    <a:pt x="39" y="53"/>
                    <a:pt x="39" y="53"/>
                    <a:pt x="39" y="53"/>
                  </a:cubicBezTo>
                  <a:cubicBezTo>
                    <a:pt x="40" y="51"/>
                    <a:pt x="40" y="49"/>
                    <a:pt x="39" y="48"/>
                  </a:cubicBezTo>
                  <a:cubicBezTo>
                    <a:pt x="39" y="46"/>
                    <a:pt x="39" y="46"/>
                    <a:pt x="39" y="46"/>
                  </a:cubicBezTo>
                  <a:cubicBezTo>
                    <a:pt x="41" y="46"/>
                    <a:pt x="41" y="46"/>
                    <a:pt x="41" y="46"/>
                  </a:cubicBezTo>
                  <a:cubicBezTo>
                    <a:pt x="43" y="45"/>
                    <a:pt x="46" y="45"/>
                    <a:pt x="49" y="45"/>
                  </a:cubicBezTo>
                  <a:cubicBezTo>
                    <a:pt x="50" y="45"/>
                    <a:pt x="50" y="45"/>
                    <a:pt x="50" y="45"/>
                  </a:cubicBezTo>
                  <a:cubicBezTo>
                    <a:pt x="57" y="45"/>
                    <a:pt x="64" y="46"/>
                    <a:pt x="72" y="48"/>
                  </a:cubicBezTo>
                  <a:cubicBezTo>
                    <a:pt x="73" y="48"/>
                    <a:pt x="74" y="49"/>
                    <a:pt x="75" y="49"/>
                  </a:cubicBezTo>
                  <a:cubicBezTo>
                    <a:pt x="80" y="50"/>
                    <a:pt x="80" y="50"/>
                    <a:pt x="80" y="50"/>
                  </a:cubicBezTo>
                  <a:cubicBezTo>
                    <a:pt x="75" y="52"/>
                    <a:pt x="75" y="52"/>
                    <a:pt x="75" y="52"/>
                  </a:cubicBezTo>
                  <a:cubicBezTo>
                    <a:pt x="74" y="52"/>
                    <a:pt x="73" y="52"/>
                    <a:pt x="72" y="53"/>
                  </a:cubicBezTo>
                  <a:cubicBezTo>
                    <a:pt x="64" y="55"/>
                    <a:pt x="57" y="56"/>
                    <a:pt x="49" y="56"/>
                  </a:cubicBezTo>
                  <a:cubicBezTo>
                    <a:pt x="49" y="56"/>
                    <a:pt x="49" y="56"/>
                    <a:pt x="49" y="56"/>
                  </a:cubicBezTo>
                  <a:cubicBezTo>
                    <a:pt x="46" y="56"/>
                    <a:pt x="43" y="55"/>
                    <a:pt x="41" y="55"/>
                  </a:cubicBezTo>
                  <a:lnTo>
                    <a:pt x="39" y="5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6" name="Freeform 96"/>
            <p:cNvSpPr>
              <a:spLocks noEditPoints="1"/>
            </p:cNvSpPr>
            <p:nvPr/>
          </p:nvSpPr>
          <p:spPr bwMode="auto">
            <a:xfrm>
              <a:off x="358" y="1705"/>
              <a:ext cx="302" cy="303"/>
            </a:xfrm>
            <a:custGeom>
              <a:avLst/>
              <a:gdLst>
                <a:gd name="T0" fmla="*/ 64 w 128"/>
                <a:gd name="T1" fmla="*/ 128 h 128"/>
                <a:gd name="T2" fmla="*/ 20 w 128"/>
                <a:gd name="T3" fmla="*/ 24 h 128"/>
                <a:gd name="T4" fmla="*/ 48 w 128"/>
                <a:gd name="T5" fmla="*/ 7 h 128"/>
                <a:gd name="T6" fmla="*/ 33 w 128"/>
                <a:gd name="T7" fmla="*/ 30 h 128"/>
                <a:gd name="T8" fmla="*/ 21 w 128"/>
                <a:gd name="T9" fmla="*/ 26 h 128"/>
                <a:gd name="T10" fmla="*/ 5 w 128"/>
                <a:gd name="T11" fmla="*/ 60 h 128"/>
                <a:gd name="T12" fmla="*/ 16 w 128"/>
                <a:gd name="T13" fmla="*/ 29 h 128"/>
                <a:gd name="T14" fmla="*/ 30 w 128"/>
                <a:gd name="T15" fmla="*/ 35 h 128"/>
                <a:gd name="T16" fmla="*/ 24 w 128"/>
                <a:gd name="T17" fmla="*/ 62 h 128"/>
                <a:gd name="T18" fmla="*/ 17 w 128"/>
                <a:gd name="T19" fmla="*/ 98 h 128"/>
                <a:gd name="T20" fmla="*/ 9 w 128"/>
                <a:gd name="T21" fmla="*/ 87 h 128"/>
                <a:gd name="T22" fmla="*/ 24 w 128"/>
                <a:gd name="T23" fmla="*/ 66 h 128"/>
                <a:gd name="T24" fmla="*/ 30 w 128"/>
                <a:gd name="T25" fmla="*/ 93 h 128"/>
                <a:gd name="T26" fmla="*/ 48 w 128"/>
                <a:gd name="T27" fmla="*/ 121 h 128"/>
                <a:gd name="T28" fmla="*/ 20 w 128"/>
                <a:gd name="T29" fmla="*/ 104 h 128"/>
                <a:gd name="T30" fmla="*/ 31 w 128"/>
                <a:gd name="T31" fmla="*/ 98 h 128"/>
                <a:gd name="T32" fmla="*/ 49 w 128"/>
                <a:gd name="T33" fmla="*/ 119 h 128"/>
                <a:gd name="T34" fmla="*/ 62 w 128"/>
                <a:gd name="T35" fmla="*/ 122 h 128"/>
                <a:gd name="T36" fmla="*/ 37 w 128"/>
                <a:gd name="T37" fmla="*/ 97 h 128"/>
                <a:gd name="T38" fmla="*/ 60 w 128"/>
                <a:gd name="T39" fmla="*/ 92 h 128"/>
                <a:gd name="T40" fmla="*/ 62 w 128"/>
                <a:gd name="T41" fmla="*/ 88 h 128"/>
                <a:gd name="T42" fmla="*/ 34 w 128"/>
                <a:gd name="T43" fmla="*/ 92 h 128"/>
                <a:gd name="T44" fmla="*/ 29 w 128"/>
                <a:gd name="T45" fmla="*/ 66 h 128"/>
                <a:gd name="T46" fmla="*/ 62 w 128"/>
                <a:gd name="T47" fmla="*/ 62 h 128"/>
                <a:gd name="T48" fmla="*/ 34 w 128"/>
                <a:gd name="T49" fmla="*/ 38 h 128"/>
                <a:gd name="T50" fmla="*/ 60 w 128"/>
                <a:gd name="T51" fmla="*/ 40 h 128"/>
                <a:gd name="T52" fmla="*/ 62 w 128"/>
                <a:gd name="T53" fmla="*/ 36 h 128"/>
                <a:gd name="T54" fmla="*/ 36 w 128"/>
                <a:gd name="T55" fmla="*/ 32 h 128"/>
                <a:gd name="T56" fmla="*/ 60 w 128"/>
                <a:gd name="T57" fmla="*/ 7 h 128"/>
                <a:gd name="T58" fmla="*/ 111 w 128"/>
                <a:gd name="T59" fmla="*/ 30 h 128"/>
                <a:gd name="T60" fmla="*/ 119 w 128"/>
                <a:gd name="T61" fmla="*/ 41 h 128"/>
                <a:gd name="T62" fmla="*/ 104 w 128"/>
                <a:gd name="T63" fmla="*/ 62 h 128"/>
                <a:gd name="T64" fmla="*/ 98 w 128"/>
                <a:gd name="T65" fmla="*/ 35 h 128"/>
                <a:gd name="T66" fmla="*/ 80 w 128"/>
                <a:gd name="T67" fmla="*/ 7 h 128"/>
                <a:gd name="T68" fmla="*/ 108 w 128"/>
                <a:gd name="T69" fmla="*/ 24 h 128"/>
                <a:gd name="T70" fmla="*/ 97 w 128"/>
                <a:gd name="T71" fmla="*/ 30 h 128"/>
                <a:gd name="T72" fmla="*/ 79 w 128"/>
                <a:gd name="T73" fmla="*/ 9 h 128"/>
                <a:gd name="T74" fmla="*/ 66 w 128"/>
                <a:gd name="T75" fmla="*/ 6 h 128"/>
                <a:gd name="T76" fmla="*/ 91 w 128"/>
                <a:gd name="T77" fmla="*/ 31 h 128"/>
                <a:gd name="T78" fmla="*/ 68 w 128"/>
                <a:gd name="T79" fmla="*/ 36 h 128"/>
                <a:gd name="T80" fmla="*/ 66 w 128"/>
                <a:gd name="T81" fmla="*/ 40 h 128"/>
                <a:gd name="T82" fmla="*/ 94 w 128"/>
                <a:gd name="T83" fmla="*/ 36 h 128"/>
                <a:gd name="T84" fmla="*/ 99 w 128"/>
                <a:gd name="T85" fmla="*/ 62 h 128"/>
                <a:gd name="T86" fmla="*/ 66 w 128"/>
                <a:gd name="T87" fmla="*/ 66 h 128"/>
                <a:gd name="T88" fmla="*/ 94 w 128"/>
                <a:gd name="T89" fmla="*/ 90 h 128"/>
                <a:gd name="T90" fmla="*/ 68 w 128"/>
                <a:gd name="T91" fmla="*/ 88 h 128"/>
                <a:gd name="T92" fmla="*/ 66 w 128"/>
                <a:gd name="T93" fmla="*/ 122 h 128"/>
                <a:gd name="T94" fmla="*/ 90 w 128"/>
                <a:gd name="T95" fmla="*/ 95 h 128"/>
                <a:gd name="T96" fmla="*/ 80 w 128"/>
                <a:gd name="T97" fmla="*/ 112 h 128"/>
                <a:gd name="T98" fmla="*/ 108 w 128"/>
                <a:gd name="T99" fmla="*/ 104 h 128"/>
                <a:gd name="T100" fmla="*/ 80 w 128"/>
                <a:gd name="T101" fmla="*/ 121 h 128"/>
                <a:gd name="T102" fmla="*/ 95 w 128"/>
                <a:gd name="T103" fmla="*/ 98 h 128"/>
                <a:gd name="T104" fmla="*/ 107 w 128"/>
                <a:gd name="T105" fmla="*/ 102 h 128"/>
                <a:gd name="T106" fmla="*/ 123 w 128"/>
                <a:gd name="T107" fmla="*/ 68 h 128"/>
                <a:gd name="T108" fmla="*/ 112 w 128"/>
                <a:gd name="T109" fmla="*/ 99 h 128"/>
                <a:gd name="T110" fmla="*/ 98 w 128"/>
                <a:gd name="T111" fmla="*/ 93 h 128"/>
                <a:gd name="T112" fmla="*/ 104 w 128"/>
                <a:gd name="T113" fmla="*/ 6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20" y="24"/>
                  </a:moveTo>
                  <a:cubicBezTo>
                    <a:pt x="21" y="23"/>
                    <a:pt x="21" y="23"/>
                    <a:pt x="22" y="22"/>
                  </a:cubicBezTo>
                  <a:cubicBezTo>
                    <a:pt x="27" y="17"/>
                    <a:pt x="34" y="12"/>
                    <a:pt x="41" y="9"/>
                  </a:cubicBezTo>
                  <a:cubicBezTo>
                    <a:pt x="43" y="8"/>
                    <a:pt x="46" y="7"/>
                    <a:pt x="48" y="7"/>
                  </a:cubicBezTo>
                  <a:cubicBezTo>
                    <a:pt x="54" y="5"/>
                    <a:pt x="54" y="5"/>
                    <a:pt x="54" y="5"/>
                  </a:cubicBezTo>
                  <a:cubicBezTo>
                    <a:pt x="49" y="9"/>
                    <a:pt x="49" y="9"/>
                    <a:pt x="49" y="9"/>
                  </a:cubicBezTo>
                  <a:cubicBezTo>
                    <a:pt x="43" y="15"/>
                    <a:pt x="37" y="22"/>
                    <a:pt x="33" y="30"/>
                  </a:cubicBezTo>
                  <a:cubicBezTo>
                    <a:pt x="32" y="31"/>
                    <a:pt x="32" y="31"/>
                    <a:pt x="32" y="31"/>
                  </a:cubicBezTo>
                  <a:cubicBezTo>
                    <a:pt x="31" y="30"/>
                    <a:pt x="31" y="30"/>
                    <a:pt x="31" y="30"/>
                  </a:cubicBezTo>
                  <a:cubicBezTo>
                    <a:pt x="27" y="29"/>
                    <a:pt x="24" y="28"/>
                    <a:pt x="21" y="26"/>
                  </a:cubicBezTo>
                  <a:cubicBezTo>
                    <a:pt x="19" y="25"/>
                    <a:pt x="19" y="25"/>
                    <a:pt x="19" y="25"/>
                  </a:cubicBezTo>
                  <a:lnTo>
                    <a:pt x="20" y="24"/>
                  </a:lnTo>
                  <a:close/>
                  <a:moveTo>
                    <a:pt x="5" y="60"/>
                  </a:moveTo>
                  <a:cubicBezTo>
                    <a:pt x="5" y="54"/>
                    <a:pt x="7" y="47"/>
                    <a:pt x="9" y="41"/>
                  </a:cubicBezTo>
                  <a:cubicBezTo>
                    <a:pt x="11" y="37"/>
                    <a:pt x="13" y="33"/>
                    <a:pt x="15" y="30"/>
                  </a:cubicBezTo>
                  <a:cubicBezTo>
                    <a:pt x="16" y="29"/>
                    <a:pt x="16" y="29"/>
                    <a:pt x="16" y="29"/>
                  </a:cubicBezTo>
                  <a:cubicBezTo>
                    <a:pt x="17" y="30"/>
                    <a:pt x="17" y="30"/>
                    <a:pt x="17" y="30"/>
                  </a:cubicBezTo>
                  <a:cubicBezTo>
                    <a:pt x="21" y="31"/>
                    <a:pt x="25" y="33"/>
                    <a:pt x="29" y="34"/>
                  </a:cubicBezTo>
                  <a:cubicBezTo>
                    <a:pt x="30" y="35"/>
                    <a:pt x="30" y="35"/>
                    <a:pt x="30" y="35"/>
                  </a:cubicBezTo>
                  <a:cubicBezTo>
                    <a:pt x="29" y="36"/>
                    <a:pt x="29" y="36"/>
                    <a:pt x="29" y="36"/>
                  </a:cubicBezTo>
                  <a:cubicBezTo>
                    <a:pt x="26" y="44"/>
                    <a:pt x="24" y="52"/>
                    <a:pt x="24" y="60"/>
                  </a:cubicBezTo>
                  <a:cubicBezTo>
                    <a:pt x="24" y="62"/>
                    <a:pt x="24" y="62"/>
                    <a:pt x="24" y="62"/>
                  </a:cubicBezTo>
                  <a:cubicBezTo>
                    <a:pt x="5" y="62"/>
                    <a:pt x="5" y="62"/>
                    <a:pt x="5" y="62"/>
                  </a:cubicBezTo>
                  <a:lnTo>
                    <a:pt x="5" y="60"/>
                  </a:lnTo>
                  <a:close/>
                  <a:moveTo>
                    <a:pt x="17" y="98"/>
                  </a:moveTo>
                  <a:cubicBezTo>
                    <a:pt x="16" y="99"/>
                    <a:pt x="16" y="99"/>
                    <a:pt x="16" y="99"/>
                  </a:cubicBezTo>
                  <a:cubicBezTo>
                    <a:pt x="15" y="98"/>
                    <a:pt x="15" y="98"/>
                    <a:pt x="15" y="98"/>
                  </a:cubicBezTo>
                  <a:cubicBezTo>
                    <a:pt x="13" y="95"/>
                    <a:pt x="11" y="91"/>
                    <a:pt x="9" y="87"/>
                  </a:cubicBezTo>
                  <a:cubicBezTo>
                    <a:pt x="7" y="81"/>
                    <a:pt x="5" y="74"/>
                    <a:pt x="5" y="68"/>
                  </a:cubicBezTo>
                  <a:cubicBezTo>
                    <a:pt x="5" y="66"/>
                    <a:pt x="5" y="66"/>
                    <a:pt x="5" y="66"/>
                  </a:cubicBezTo>
                  <a:cubicBezTo>
                    <a:pt x="24" y="66"/>
                    <a:pt x="24" y="66"/>
                    <a:pt x="24" y="66"/>
                  </a:cubicBezTo>
                  <a:cubicBezTo>
                    <a:pt x="24" y="68"/>
                    <a:pt x="24" y="68"/>
                    <a:pt x="24" y="68"/>
                  </a:cubicBezTo>
                  <a:cubicBezTo>
                    <a:pt x="24" y="76"/>
                    <a:pt x="26" y="84"/>
                    <a:pt x="29" y="92"/>
                  </a:cubicBezTo>
                  <a:cubicBezTo>
                    <a:pt x="30" y="93"/>
                    <a:pt x="30" y="93"/>
                    <a:pt x="30" y="93"/>
                  </a:cubicBezTo>
                  <a:cubicBezTo>
                    <a:pt x="29" y="94"/>
                    <a:pt x="29" y="94"/>
                    <a:pt x="29" y="94"/>
                  </a:cubicBezTo>
                  <a:cubicBezTo>
                    <a:pt x="25" y="95"/>
                    <a:pt x="21" y="97"/>
                    <a:pt x="17" y="98"/>
                  </a:cubicBezTo>
                  <a:close/>
                  <a:moveTo>
                    <a:pt x="48" y="121"/>
                  </a:moveTo>
                  <a:cubicBezTo>
                    <a:pt x="46" y="121"/>
                    <a:pt x="43" y="120"/>
                    <a:pt x="41" y="119"/>
                  </a:cubicBezTo>
                  <a:cubicBezTo>
                    <a:pt x="34" y="116"/>
                    <a:pt x="27" y="112"/>
                    <a:pt x="22" y="106"/>
                  </a:cubicBezTo>
                  <a:cubicBezTo>
                    <a:pt x="21" y="105"/>
                    <a:pt x="21" y="105"/>
                    <a:pt x="20" y="104"/>
                  </a:cubicBezTo>
                  <a:cubicBezTo>
                    <a:pt x="19" y="103"/>
                    <a:pt x="19" y="103"/>
                    <a:pt x="19" y="103"/>
                  </a:cubicBezTo>
                  <a:cubicBezTo>
                    <a:pt x="21" y="102"/>
                    <a:pt x="21" y="102"/>
                    <a:pt x="21" y="102"/>
                  </a:cubicBezTo>
                  <a:cubicBezTo>
                    <a:pt x="24" y="100"/>
                    <a:pt x="27" y="99"/>
                    <a:pt x="31" y="98"/>
                  </a:cubicBezTo>
                  <a:cubicBezTo>
                    <a:pt x="32" y="97"/>
                    <a:pt x="32" y="97"/>
                    <a:pt x="32" y="97"/>
                  </a:cubicBezTo>
                  <a:cubicBezTo>
                    <a:pt x="33" y="98"/>
                    <a:pt x="33" y="98"/>
                    <a:pt x="33" y="98"/>
                  </a:cubicBezTo>
                  <a:cubicBezTo>
                    <a:pt x="37" y="106"/>
                    <a:pt x="43" y="113"/>
                    <a:pt x="49" y="119"/>
                  </a:cubicBezTo>
                  <a:cubicBezTo>
                    <a:pt x="54" y="123"/>
                    <a:pt x="54" y="123"/>
                    <a:pt x="54" y="123"/>
                  </a:cubicBezTo>
                  <a:lnTo>
                    <a:pt x="48" y="121"/>
                  </a:lnTo>
                  <a:close/>
                  <a:moveTo>
                    <a:pt x="62" y="122"/>
                  </a:moveTo>
                  <a:cubicBezTo>
                    <a:pt x="60" y="121"/>
                    <a:pt x="60" y="121"/>
                    <a:pt x="60" y="121"/>
                  </a:cubicBezTo>
                  <a:cubicBezTo>
                    <a:pt x="55" y="118"/>
                    <a:pt x="52" y="115"/>
                    <a:pt x="48" y="112"/>
                  </a:cubicBezTo>
                  <a:cubicBezTo>
                    <a:pt x="44" y="107"/>
                    <a:pt x="40" y="103"/>
                    <a:pt x="37" y="97"/>
                  </a:cubicBezTo>
                  <a:cubicBezTo>
                    <a:pt x="36" y="96"/>
                    <a:pt x="36" y="96"/>
                    <a:pt x="36" y="96"/>
                  </a:cubicBezTo>
                  <a:cubicBezTo>
                    <a:pt x="38" y="95"/>
                    <a:pt x="38" y="95"/>
                    <a:pt x="38" y="95"/>
                  </a:cubicBezTo>
                  <a:cubicBezTo>
                    <a:pt x="45" y="94"/>
                    <a:pt x="53" y="93"/>
                    <a:pt x="60" y="92"/>
                  </a:cubicBezTo>
                  <a:cubicBezTo>
                    <a:pt x="62" y="92"/>
                    <a:pt x="62" y="92"/>
                    <a:pt x="62" y="92"/>
                  </a:cubicBezTo>
                  <a:lnTo>
                    <a:pt x="62" y="122"/>
                  </a:lnTo>
                  <a:close/>
                  <a:moveTo>
                    <a:pt x="62" y="88"/>
                  </a:moveTo>
                  <a:cubicBezTo>
                    <a:pt x="60" y="88"/>
                    <a:pt x="60" y="88"/>
                    <a:pt x="60" y="88"/>
                  </a:cubicBezTo>
                  <a:cubicBezTo>
                    <a:pt x="52" y="88"/>
                    <a:pt x="44" y="89"/>
                    <a:pt x="36" y="91"/>
                  </a:cubicBezTo>
                  <a:cubicBezTo>
                    <a:pt x="34" y="92"/>
                    <a:pt x="34" y="92"/>
                    <a:pt x="34" y="92"/>
                  </a:cubicBezTo>
                  <a:cubicBezTo>
                    <a:pt x="34" y="90"/>
                    <a:pt x="34" y="90"/>
                    <a:pt x="34" y="90"/>
                  </a:cubicBezTo>
                  <a:cubicBezTo>
                    <a:pt x="31" y="83"/>
                    <a:pt x="29" y="76"/>
                    <a:pt x="29" y="68"/>
                  </a:cubicBezTo>
                  <a:cubicBezTo>
                    <a:pt x="29" y="66"/>
                    <a:pt x="29" y="66"/>
                    <a:pt x="29" y="66"/>
                  </a:cubicBezTo>
                  <a:cubicBezTo>
                    <a:pt x="62" y="66"/>
                    <a:pt x="62" y="66"/>
                    <a:pt x="62" y="66"/>
                  </a:cubicBezTo>
                  <a:lnTo>
                    <a:pt x="62" y="88"/>
                  </a:lnTo>
                  <a:close/>
                  <a:moveTo>
                    <a:pt x="62" y="62"/>
                  </a:moveTo>
                  <a:cubicBezTo>
                    <a:pt x="29" y="62"/>
                    <a:pt x="29" y="62"/>
                    <a:pt x="29" y="62"/>
                  </a:cubicBezTo>
                  <a:cubicBezTo>
                    <a:pt x="29" y="60"/>
                    <a:pt x="29" y="60"/>
                    <a:pt x="29" y="60"/>
                  </a:cubicBezTo>
                  <a:cubicBezTo>
                    <a:pt x="29" y="52"/>
                    <a:pt x="31" y="45"/>
                    <a:pt x="34" y="38"/>
                  </a:cubicBezTo>
                  <a:cubicBezTo>
                    <a:pt x="34" y="37"/>
                    <a:pt x="34" y="37"/>
                    <a:pt x="34" y="37"/>
                  </a:cubicBezTo>
                  <a:cubicBezTo>
                    <a:pt x="36" y="37"/>
                    <a:pt x="36" y="37"/>
                    <a:pt x="36" y="37"/>
                  </a:cubicBezTo>
                  <a:cubicBezTo>
                    <a:pt x="44" y="39"/>
                    <a:pt x="52" y="40"/>
                    <a:pt x="60" y="40"/>
                  </a:cubicBezTo>
                  <a:cubicBezTo>
                    <a:pt x="62" y="40"/>
                    <a:pt x="62" y="40"/>
                    <a:pt x="62" y="40"/>
                  </a:cubicBezTo>
                  <a:lnTo>
                    <a:pt x="62" y="62"/>
                  </a:lnTo>
                  <a:close/>
                  <a:moveTo>
                    <a:pt x="62" y="36"/>
                  </a:moveTo>
                  <a:cubicBezTo>
                    <a:pt x="60" y="36"/>
                    <a:pt x="60" y="36"/>
                    <a:pt x="60" y="36"/>
                  </a:cubicBezTo>
                  <a:cubicBezTo>
                    <a:pt x="53" y="35"/>
                    <a:pt x="45" y="34"/>
                    <a:pt x="38" y="33"/>
                  </a:cubicBezTo>
                  <a:cubicBezTo>
                    <a:pt x="36" y="32"/>
                    <a:pt x="36" y="32"/>
                    <a:pt x="36" y="32"/>
                  </a:cubicBezTo>
                  <a:cubicBezTo>
                    <a:pt x="37" y="31"/>
                    <a:pt x="37" y="31"/>
                    <a:pt x="37" y="31"/>
                  </a:cubicBezTo>
                  <a:cubicBezTo>
                    <a:pt x="40" y="25"/>
                    <a:pt x="44" y="21"/>
                    <a:pt x="48" y="17"/>
                  </a:cubicBezTo>
                  <a:cubicBezTo>
                    <a:pt x="52" y="13"/>
                    <a:pt x="55" y="10"/>
                    <a:pt x="60" y="7"/>
                  </a:cubicBezTo>
                  <a:cubicBezTo>
                    <a:pt x="62" y="6"/>
                    <a:pt x="62" y="6"/>
                    <a:pt x="62" y="6"/>
                  </a:cubicBezTo>
                  <a:lnTo>
                    <a:pt x="62" y="36"/>
                  </a:lnTo>
                  <a:close/>
                  <a:moveTo>
                    <a:pt x="111" y="30"/>
                  </a:moveTo>
                  <a:cubicBezTo>
                    <a:pt x="112" y="29"/>
                    <a:pt x="112" y="29"/>
                    <a:pt x="112" y="29"/>
                  </a:cubicBezTo>
                  <a:cubicBezTo>
                    <a:pt x="113" y="30"/>
                    <a:pt x="113" y="30"/>
                    <a:pt x="113" y="30"/>
                  </a:cubicBezTo>
                  <a:cubicBezTo>
                    <a:pt x="115" y="33"/>
                    <a:pt x="117" y="37"/>
                    <a:pt x="119" y="41"/>
                  </a:cubicBezTo>
                  <a:cubicBezTo>
                    <a:pt x="121" y="47"/>
                    <a:pt x="123" y="54"/>
                    <a:pt x="123" y="60"/>
                  </a:cubicBezTo>
                  <a:cubicBezTo>
                    <a:pt x="123" y="62"/>
                    <a:pt x="123" y="62"/>
                    <a:pt x="123" y="62"/>
                  </a:cubicBezTo>
                  <a:cubicBezTo>
                    <a:pt x="104" y="62"/>
                    <a:pt x="104" y="62"/>
                    <a:pt x="104" y="62"/>
                  </a:cubicBezTo>
                  <a:cubicBezTo>
                    <a:pt x="104" y="60"/>
                    <a:pt x="104" y="60"/>
                    <a:pt x="104" y="60"/>
                  </a:cubicBezTo>
                  <a:cubicBezTo>
                    <a:pt x="104" y="52"/>
                    <a:pt x="102" y="44"/>
                    <a:pt x="98" y="36"/>
                  </a:cubicBezTo>
                  <a:cubicBezTo>
                    <a:pt x="98" y="35"/>
                    <a:pt x="98" y="35"/>
                    <a:pt x="98" y="35"/>
                  </a:cubicBezTo>
                  <a:cubicBezTo>
                    <a:pt x="99" y="34"/>
                    <a:pt x="99" y="34"/>
                    <a:pt x="99" y="34"/>
                  </a:cubicBezTo>
                  <a:cubicBezTo>
                    <a:pt x="103" y="33"/>
                    <a:pt x="107" y="31"/>
                    <a:pt x="111" y="30"/>
                  </a:cubicBezTo>
                  <a:close/>
                  <a:moveTo>
                    <a:pt x="80" y="7"/>
                  </a:moveTo>
                  <a:cubicBezTo>
                    <a:pt x="82" y="7"/>
                    <a:pt x="85" y="8"/>
                    <a:pt x="87" y="9"/>
                  </a:cubicBezTo>
                  <a:cubicBezTo>
                    <a:pt x="94" y="12"/>
                    <a:pt x="101" y="17"/>
                    <a:pt x="106" y="22"/>
                  </a:cubicBezTo>
                  <a:cubicBezTo>
                    <a:pt x="107" y="23"/>
                    <a:pt x="107" y="23"/>
                    <a:pt x="108" y="24"/>
                  </a:cubicBezTo>
                  <a:cubicBezTo>
                    <a:pt x="109" y="25"/>
                    <a:pt x="109" y="25"/>
                    <a:pt x="109" y="25"/>
                  </a:cubicBezTo>
                  <a:cubicBezTo>
                    <a:pt x="107" y="26"/>
                    <a:pt x="107" y="26"/>
                    <a:pt x="107" y="26"/>
                  </a:cubicBezTo>
                  <a:cubicBezTo>
                    <a:pt x="104" y="28"/>
                    <a:pt x="101" y="29"/>
                    <a:pt x="97" y="30"/>
                  </a:cubicBezTo>
                  <a:cubicBezTo>
                    <a:pt x="96" y="31"/>
                    <a:pt x="96" y="31"/>
                    <a:pt x="96" y="31"/>
                  </a:cubicBezTo>
                  <a:cubicBezTo>
                    <a:pt x="95" y="30"/>
                    <a:pt x="95" y="30"/>
                    <a:pt x="95" y="30"/>
                  </a:cubicBezTo>
                  <a:cubicBezTo>
                    <a:pt x="91" y="22"/>
                    <a:pt x="85" y="15"/>
                    <a:pt x="79" y="9"/>
                  </a:cubicBezTo>
                  <a:cubicBezTo>
                    <a:pt x="74" y="5"/>
                    <a:pt x="74" y="5"/>
                    <a:pt x="74" y="5"/>
                  </a:cubicBezTo>
                  <a:lnTo>
                    <a:pt x="80" y="7"/>
                  </a:lnTo>
                  <a:close/>
                  <a:moveTo>
                    <a:pt x="66" y="6"/>
                  </a:moveTo>
                  <a:cubicBezTo>
                    <a:pt x="68" y="7"/>
                    <a:pt x="68" y="7"/>
                    <a:pt x="68" y="7"/>
                  </a:cubicBezTo>
                  <a:cubicBezTo>
                    <a:pt x="73" y="10"/>
                    <a:pt x="76" y="13"/>
                    <a:pt x="80" y="16"/>
                  </a:cubicBezTo>
                  <a:cubicBezTo>
                    <a:pt x="84" y="21"/>
                    <a:pt x="88" y="25"/>
                    <a:pt x="91" y="31"/>
                  </a:cubicBezTo>
                  <a:cubicBezTo>
                    <a:pt x="91" y="32"/>
                    <a:pt x="91" y="32"/>
                    <a:pt x="91" y="32"/>
                  </a:cubicBezTo>
                  <a:cubicBezTo>
                    <a:pt x="90" y="33"/>
                    <a:pt x="90" y="33"/>
                    <a:pt x="90" y="33"/>
                  </a:cubicBezTo>
                  <a:cubicBezTo>
                    <a:pt x="83" y="34"/>
                    <a:pt x="75" y="35"/>
                    <a:pt x="68" y="36"/>
                  </a:cubicBezTo>
                  <a:cubicBezTo>
                    <a:pt x="66" y="36"/>
                    <a:pt x="66" y="36"/>
                    <a:pt x="66" y="36"/>
                  </a:cubicBezTo>
                  <a:lnTo>
                    <a:pt x="66" y="6"/>
                  </a:lnTo>
                  <a:close/>
                  <a:moveTo>
                    <a:pt x="66" y="40"/>
                  </a:moveTo>
                  <a:cubicBezTo>
                    <a:pt x="68" y="40"/>
                    <a:pt x="68" y="40"/>
                    <a:pt x="68" y="40"/>
                  </a:cubicBezTo>
                  <a:cubicBezTo>
                    <a:pt x="76" y="40"/>
                    <a:pt x="84" y="39"/>
                    <a:pt x="92" y="37"/>
                  </a:cubicBezTo>
                  <a:cubicBezTo>
                    <a:pt x="94" y="36"/>
                    <a:pt x="94" y="36"/>
                    <a:pt x="94" y="36"/>
                  </a:cubicBezTo>
                  <a:cubicBezTo>
                    <a:pt x="94" y="38"/>
                    <a:pt x="94" y="38"/>
                    <a:pt x="94" y="38"/>
                  </a:cubicBezTo>
                  <a:cubicBezTo>
                    <a:pt x="97" y="45"/>
                    <a:pt x="99" y="52"/>
                    <a:pt x="99" y="60"/>
                  </a:cubicBezTo>
                  <a:cubicBezTo>
                    <a:pt x="99" y="62"/>
                    <a:pt x="99" y="62"/>
                    <a:pt x="99" y="62"/>
                  </a:cubicBezTo>
                  <a:cubicBezTo>
                    <a:pt x="66" y="62"/>
                    <a:pt x="66" y="62"/>
                    <a:pt x="66" y="62"/>
                  </a:cubicBezTo>
                  <a:lnTo>
                    <a:pt x="66" y="40"/>
                  </a:lnTo>
                  <a:close/>
                  <a:moveTo>
                    <a:pt x="66" y="66"/>
                  </a:moveTo>
                  <a:cubicBezTo>
                    <a:pt x="99" y="66"/>
                    <a:pt x="99" y="66"/>
                    <a:pt x="99" y="66"/>
                  </a:cubicBezTo>
                  <a:cubicBezTo>
                    <a:pt x="99" y="68"/>
                    <a:pt x="99" y="68"/>
                    <a:pt x="99" y="68"/>
                  </a:cubicBezTo>
                  <a:cubicBezTo>
                    <a:pt x="99" y="76"/>
                    <a:pt x="97" y="83"/>
                    <a:pt x="94" y="90"/>
                  </a:cubicBezTo>
                  <a:cubicBezTo>
                    <a:pt x="94" y="91"/>
                    <a:pt x="94" y="91"/>
                    <a:pt x="94" y="91"/>
                  </a:cubicBezTo>
                  <a:cubicBezTo>
                    <a:pt x="92" y="91"/>
                    <a:pt x="92" y="91"/>
                    <a:pt x="92" y="91"/>
                  </a:cubicBezTo>
                  <a:cubicBezTo>
                    <a:pt x="84" y="89"/>
                    <a:pt x="76" y="88"/>
                    <a:pt x="68" y="88"/>
                  </a:cubicBezTo>
                  <a:cubicBezTo>
                    <a:pt x="66" y="88"/>
                    <a:pt x="66" y="88"/>
                    <a:pt x="66" y="88"/>
                  </a:cubicBezTo>
                  <a:lnTo>
                    <a:pt x="66" y="66"/>
                  </a:lnTo>
                  <a:close/>
                  <a:moveTo>
                    <a:pt x="66" y="122"/>
                  </a:moveTo>
                  <a:cubicBezTo>
                    <a:pt x="66" y="92"/>
                    <a:pt x="66" y="92"/>
                    <a:pt x="66" y="92"/>
                  </a:cubicBezTo>
                  <a:cubicBezTo>
                    <a:pt x="68" y="92"/>
                    <a:pt x="68" y="92"/>
                    <a:pt x="68" y="92"/>
                  </a:cubicBezTo>
                  <a:cubicBezTo>
                    <a:pt x="75" y="93"/>
                    <a:pt x="83" y="94"/>
                    <a:pt x="90" y="95"/>
                  </a:cubicBezTo>
                  <a:cubicBezTo>
                    <a:pt x="91" y="96"/>
                    <a:pt x="91" y="96"/>
                    <a:pt x="91" y="96"/>
                  </a:cubicBezTo>
                  <a:cubicBezTo>
                    <a:pt x="91" y="97"/>
                    <a:pt x="91" y="97"/>
                    <a:pt x="91" y="97"/>
                  </a:cubicBezTo>
                  <a:cubicBezTo>
                    <a:pt x="88" y="103"/>
                    <a:pt x="84" y="107"/>
                    <a:pt x="80" y="112"/>
                  </a:cubicBezTo>
                  <a:cubicBezTo>
                    <a:pt x="76" y="115"/>
                    <a:pt x="73" y="118"/>
                    <a:pt x="68" y="121"/>
                  </a:cubicBezTo>
                  <a:lnTo>
                    <a:pt x="66" y="122"/>
                  </a:lnTo>
                  <a:close/>
                  <a:moveTo>
                    <a:pt x="108" y="104"/>
                  </a:moveTo>
                  <a:cubicBezTo>
                    <a:pt x="107" y="105"/>
                    <a:pt x="107" y="105"/>
                    <a:pt x="106" y="106"/>
                  </a:cubicBezTo>
                  <a:cubicBezTo>
                    <a:pt x="101" y="112"/>
                    <a:pt x="94" y="116"/>
                    <a:pt x="87" y="119"/>
                  </a:cubicBezTo>
                  <a:cubicBezTo>
                    <a:pt x="85" y="120"/>
                    <a:pt x="82" y="121"/>
                    <a:pt x="80" y="121"/>
                  </a:cubicBezTo>
                  <a:cubicBezTo>
                    <a:pt x="74" y="123"/>
                    <a:pt x="74" y="123"/>
                    <a:pt x="74" y="123"/>
                  </a:cubicBezTo>
                  <a:cubicBezTo>
                    <a:pt x="79" y="119"/>
                    <a:pt x="79" y="119"/>
                    <a:pt x="79" y="119"/>
                  </a:cubicBezTo>
                  <a:cubicBezTo>
                    <a:pt x="85" y="113"/>
                    <a:pt x="91" y="106"/>
                    <a:pt x="95" y="98"/>
                  </a:cubicBezTo>
                  <a:cubicBezTo>
                    <a:pt x="96" y="97"/>
                    <a:pt x="96" y="97"/>
                    <a:pt x="96" y="97"/>
                  </a:cubicBezTo>
                  <a:cubicBezTo>
                    <a:pt x="97" y="98"/>
                    <a:pt x="97" y="98"/>
                    <a:pt x="97" y="98"/>
                  </a:cubicBezTo>
                  <a:cubicBezTo>
                    <a:pt x="101" y="99"/>
                    <a:pt x="104" y="100"/>
                    <a:pt x="107" y="102"/>
                  </a:cubicBezTo>
                  <a:cubicBezTo>
                    <a:pt x="109" y="103"/>
                    <a:pt x="109" y="103"/>
                    <a:pt x="109" y="103"/>
                  </a:cubicBezTo>
                  <a:lnTo>
                    <a:pt x="108" y="104"/>
                  </a:lnTo>
                  <a:close/>
                  <a:moveTo>
                    <a:pt x="123" y="68"/>
                  </a:moveTo>
                  <a:cubicBezTo>
                    <a:pt x="123" y="74"/>
                    <a:pt x="121" y="81"/>
                    <a:pt x="119" y="87"/>
                  </a:cubicBezTo>
                  <a:cubicBezTo>
                    <a:pt x="117" y="91"/>
                    <a:pt x="115" y="95"/>
                    <a:pt x="113" y="98"/>
                  </a:cubicBezTo>
                  <a:cubicBezTo>
                    <a:pt x="112" y="99"/>
                    <a:pt x="112" y="99"/>
                    <a:pt x="112" y="99"/>
                  </a:cubicBezTo>
                  <a:cubicBezTo>
                    <a:pt x="111" y="98"/>
                    <a:pt x="111" y="98"/>
                    <a:pt x="111" y="98"/>
                  </a:cubicBezTo>
                  <a:cubicBezTo>
                    <a:pt x="107" y="97"/>
                    <a:pt x="103" y="95"/>
                    <a:pt x="99" y="94"/>
                  </a:cubicBezTo>
                  <a:cubicBezTo>
                    <a:pt x="98" y="93"/>
                    <a:pt x="98" y="93"/>
                    <a:pt x="98" y="93"/>
                  </a:cubicBezTo>
                  <a:cubicBezTo>
                    <a:pt x="98" y="92"/>
                    <a:pt x="98" y="92"/>
                    <a:pt x="98" y="92"/>
                  </a:cubicBezTo>
                  <a:cubicBezTo>
                    <a:pt x="102" y="84"/>
                    <a:pt x="104" y="76"/>
                    <a:pt x="104" y="68"/>
                  </a:cubicBezTo>
                  <a:cubicBezTo>
                    <a:pt x="104" y="66"/>
                    <a:pt x="104" y="66"/>
                    <a:pt x="104" y="66"/>
                  </a:cubicBezTo>
                  <a:cubicBezTo>
                    <a:pt x="123" y="66"/>
                    <a:pt x="123" y="66"/>
                    <a:pt x="123" y="66"/>
                  </a:cubicBezTo>
                  <a:lnTo>
                    <a:pt x="123" y="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7" name="Freeform 97"/>
            <p:cNvSpPr>
              <a:spLocks noEditPoints="1"/>
            </p:cNvSpPr>
            <p:nvPr/>
          </p:nvSpPr>
          <p:spPr bwMode="auto">
            <a:xfrm>
              <a:off x="7053" y="1277"/>
              <a:ext cx="45" cy="45"/>
            </a:xfrm>
            <a:custGeom>
              <a:avLst/>
              <a:gdLst>
                <a:gd name="T0" fmla="*/ 10 w 19"/>
                <a:gd name="T1" fmla="*/ 19 h 19"/>
                <a:gd name="T2" fmla="*/ 19 w 19"/>
                <a:gd name="T3" fmla="*/ 9 h 19"/>
                <a:gd name="T4" fmla="*/ 10 w 19"/>
                <a:gd name="T5" fmla="*/ 0 h 19"/>
                <a:gd name="T6" fmla="*/ 0 w 19"/>
                <a:gd name="T7" fmla="*/ 9 h 19"/>
                <a:gd name="T8" fmla="*/ 10 w 19"/>
                <a:gd name="T9" fmla="*/ 19 h 19"/>
                <a:gd name="T10" fmla="*/ 10 w 19"/>
                <a:gd name="T11" fmla="*/ 4 h 19"/>
                <a:gd name="T12" fmla="*/ 15 w 19"/>
                <a:gd name="T13" fmla="*/ 9 h 19"/>
                <a:gd name="T14" fmla="*/ 10 w 19"/>
                <a:gd name="T15" fmla="*/ 14 h 19"/>
                <a:gd name="T16" fmla="*/ 4 w 19"/>
                <a:gd name="T17" fmla="*/ 9 h 19"/>
                <a:gd name="T18" fmla="*/ 10 w 19"/>
                <a:gd name="T1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9">
                  <a:moveTo>
                    <a:pt x="10" y="19"/>
                  </a:moveTo>
                  <a:cubicBezTo>
                    <a:pt x="15" y="19"/>
                    <a:pt x="19" y="15"/>
                    <a:pt x="19" y="9"/>
                  </a:cubicBezTo>
                  <a:cubicBezTo>
                    <a:pt x="19" y="4"/>
                    <a:pt x="15" y="0"/>
                    <a:pt x="10" y="0"/>
                  </a:cubicBezTo>
                  <a:cubicBezTo>
                    <a:pt x="4" y="0"/>
                    <a:pt x="0" y="4"/>
                    <a:pt x="0" y="9"/>
                  </a:cubicBezTo>
                  <a:cubicBezTo>
                    <a:pt x="0" y="15"/>
                    <a:pt x="4" y="19"/>
                    <a:pt x="10" y="19"/>
                  </a:cubicBezTo>
                  <a:close/>
                  <a:moveTo>
                    <a:pt x="10" y="4"/>
                  </a:moveTo>
                  <a:cubicBezTo>
                    <a:pt x="12" y="4"/>
                    <a:pt x="15" y="7"/>
                    <a:pt x="15" y="9"/>
                  </a:cubicBezTo>
                  <a:cubicBezTo>
                    <a:pt x="15" y="12"/>
                    <a:pt x="12" y="14"/>
                    <a:pt x="10" y="14"/>
                  </a:cubicBezTo>
                  <a:cubicBezTo>
                    <a:pt x="7" y="14"/>
                    <a:pt x="4" y="12"/>
                    <a:pt x="4" y="9"/>
                  </a:cubicBezTo>
                  <a:cubicBezTo>
                    <a:pt x="4" y="7"/>
                    <a:pt x="7" y="4"/>
                    <a:pt x="1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8" name="Freeform 98"/>
            <p:cNvSpPr>
              <a:spLocks noEditPoints="1"/>
            </p:cNvSpPr>
            <p:nvPr/>
          </p:nvSpPr>
          <p:spPr bwMode="auto">
            <a:xfrm>
              <a:off x="7240" y="1277"/>
              <a:ext cx="45" cy="45"/>
            </a:xfrm>
            <a:custGeom>
              <a:avLst/>
              <a:gdLst>
                <a:gd name="T0" fmla="*/ 9 w 19"/>
                <a:gd name="T1" fmla="*/ 19 h 19"/>
                <a:gd name="T2" fmla="*/ 19 w 19"/>
                <a:gd name="T3" fmla="*/ 9 h 19"/>
                <a:gd name="T4" fmla="*/ 9 w 19"/>
                <a:gd name="T5" fmla="*/ 0 h 19"/>
                <a:gd name="T6" fmla="*/ 0 w 19"/>
                <a:gd name="T7" fmla="*/ 9 h 19"/>
                <a:gd name="T8" fmla="*/ 9 w 19"/>
                <a:gd name="T9" fmla="*/ 19 h 19"/>
                <a:gd name="T10" fmla="*/ 9 w 19"/>
                <a:gd name="T11" fmla="*/ 4 h 19"/>
                <a:gd name="T12" fmla="*/ 15 w 19"/>
                <a:gd name="T13" fmla="*/ 9 h 19"/>
                <a:gd name="T14" fmla="*/ 9 w 19"/>
                <a:gd name="T15" fmla="*/ 14 h 19"/>
                <a:gd name="T16" fmla="*/ 4 w 19"/>
                <a:gd name="T17" fmla="*/ 9 h 19"/>
                <a:gd name="T18" fmla="*/ 9 w 19"/>
                <a:gd name="T1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9">
                  <a:moveTo>
                    <a:pt x="9" y="19"/>
                  </a:moveTo>
                  <a:cubicBezTo>
                    <a:pt x="15" y="19"/>
                    <a:pt x="19" y="15"/>
                    <a:pt x="19" y="9"/>
                  </a:cubicBezTo>
                  <a:cubicBezTo>
                    <a:pt x="19" y="4"/>
                    <a:pt x="15" y="0"/>
                    <a:pt x="9" y="0"/>
                  </a:cubicBezTo>
                  <a:cubicBezTo>
                    <a:pt x="4" y="0"/>
                    <a:pt x="0" y="4"/>
                    <a:pt x="0" y="9"/>
                  </a:cubicBezTo>
                  <a:cubicBezTo>
                    <a:pt x="0" y="15"/>
                    <a:pt x="4" y="19"/>
                    <a:pt x="9" y="19"/>
                  </a:cubicBezTo>
                  <a:close/>
                  <a:moveTo>
                    <a:pt x="9" y="4"/>
                  </a:moveTo>
                  <a:cubicBezTo>
                    <a:pt x="12" y="4"/>
                    <a:pt x="15" y="7"/>
                    <a:pt x="15" y="9"/>
                  </a:cubicBezTo>
                  <a:cubicBezTo>
                    <a:pt x="15" y="12"/>
                    <a:pt x="12" y="14"/>
                    <a:pt x="9" y="14"/>
                  </a:cubicBezTo>
                  <a:cubicBezTo>
                    <a:pt x="7" y="14"/>
                    <a:pt x="4" y="12"/>
                    <a:pt x="4" y="9"/>
                  </a:cubicBezTo>
                  <a:cubicBezTo>
                    <a:pt x="4" y="7"/>
                    <a:pt x="7" y="4"/>
                    <a:pt x="9"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9" name="Freeform 99"/>
            <p:cNvSpPr>
              <a:spLocks noEditPoints="1"/>
            </p:cNvSpPr>
            <p:nvPr/>
          </p:nvSpPr>
          <p:spPr bwMode="auto">
            <a:xfrm>
              <a:off x="7017" y="1099"/>
              <a:ext cx="303" cy="303"/>
            </a:xfrm>
            <a:custGeom>
              <a:avLst/>
              <a:gdLst>
                <a:gd name="T0" fmla="*/ 114 w 128"/>
                <a:gd name="T1" fmla="*/ 64 h 128"/>
                <a:gd name="T2" fmla="*/ 113 w 128"/>
                <a:gd name="T3" fmla="*/ 26 h 128"/>
                <a:gd name="T4" fmla="*/ 92 w 128"/>
                <a:gd name="T5" fmla="*/ 17 h 128"/>
                <a:gd name="T6" fmla="*/ 86 w 128"/>
                <a:gd name="T7" fmla="*/ 0 h 128"/>
                <a:gd name="T8" fmla="*/ 36 w 128"/>
                <a:gd name="T9" fmla="*/ 6 h 128"/>
                <a:gd name="T10" fmla="*/ 35 w 128"/>
                <a:gd name="T11" fmla="*/ 17 h 128"/>
                <a:gd name="T12" fmla="*/ 15 w 128"/>
                <a:gd name="T13" fmla="*/ 26 h 128"/>
                <a:gd name="T14" fmla="*/ 14 w 128"/>
                <a:gd name="T15" fmla="*/ 64 h 128"/>
                <a:gd name="T16" fmla="*/ 0 w 128"/>
                <a:gd name="T17" fmla="*/ 70 h 128"/>
                <a:gd name="T18" fmla="*/ 2 w 128"/>
                <a:gd name="T19" fmla="*/ 105 h 128"/>
                <a:gd name="T20" fmla="*/ 11 w 128"/>
                <a:gd name="T21" fmla="*/ 115 h 128"/>
                <a:gd name="T22" fmla="*/ 38 w 128"/>
                <a:gd name="T23" fmla="*/ 115 h 128"/>
                <a:gd name="T24" fmla="*/ 90 w 128"/>
                <a:gd name="T25" fmla="*/ 105 h 128"/>
                <a:gd name="T26" fmla="*/ 103 w 128"/>
                <a:gd name="T27" fmla="*/ 128 h 128"/>
                <a:gd name="T28" fmla="*/ 117 w 128"/>
                <a:gd name="T29" fmla="*/ 105 h 128"/>
                <a:gd name="T30" fmla="*/ 128 w 128"/>
                <a:gd name="T31" fmla="*/ 103 h 128"/>
                <a:gd name="T32" fmla="*/ 122 w 128"/>
                <a:gd name="T33" fmla="*/ 64 h 128"/>
                <a:gd name="T34" fmla="*/ 88 w 128"/>
                <a:gd name="T35" fmla="*/ 5 h 128"/>
                <a:gd name="T36" fmla="*/ 86 w 128"/>
                <a:gd name="T37" fmla="*/ 15 h 128"/>
                <a:gd name="T38" fmla="*/ 40 w 128"/>
                <a:gd name="T39" fmla="*/ 16 h 128"/>
                <a:gd name="T40" fmla="*/ 18 w 128"/>
                <a:gd name="T41" fmla="*/ 29 h 128"/>
                <a:gd name="T42" fmla="*/ 38 w 128"/>
                <a:gd name="T43" fmla="*/ 21 h 128"/>
                <a:gd name="T44" fmla="*/ 109 w 128"/>
                <a:gd name="T45" fmla="*/ 29 h 128"/>
                <a:gd name="T46" fmla="*/ 110 w 128"/>
                <a:gd name="T47" fmla="*/ 64 h 128"/>
                <a:gd name="T48" fmla="*/ 18 w 128"/>
                <a:gd name="T49" fmla="*/ 29 h 128"/>
                <a:gd name="T50" fmla="*/ 25 w 128"/>
                <a:gd name="T51" fmla="*/ 123 h 128"/>
                <a:gd name="T52" fmla="*/ 16 w 128"/>
                <a:gd name="T53" fmla="*/ 105 h 128"/>
                <a:gd name="T54" fmla="*/ 33 w 128"/>
                <a:gd name="T55" fmla="*/ 115 h 128"/>
                <a:gd name="T56" fmla="*/ 103 w 128"/>
                <a:gd name="T57" fmla="*/ 123 h 128"/>
                <a:gd name="T58" fmla="*/ 95 w 128"/>
                <a:gd name="T59" fmla="*/ 105 h 128"/>
                <a:gd name="T60" fmla="*/ 112 w 128"/>
                <a:gd name="T61" fmla="*/ 115 h 128"/>
                <a:gd name="T62" fmla="*/ 5 w 128"/>
                <a:gd name="T63" fmla="*/ 101 h 128"/>
                <a:gd name="T64" fmla="*/ 123 w 128"/>
                <a:gd name="T65" fmla="*/ 6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8">
                  <a:moveTo>
                    <a:pt x="122" y="64"/>
                  </a:moveTo>
                  <a:cubicBezTo>
                    <a:pt x="114" y="64"/>
                    <a:pt x="114" y="64"/>
                    <a:pt x="114" y="64"/>
                  </a:cubicBezTo>
                  <a:cubicBezTo>
                    <a:pt x="114" y="28"/>
                    <a:pt x="114" y="28"/>
                    <a:pt x="114" y="28"/>
                  </a:cubicBezTo>
                  <a:cubicBezTo>
                    <a:pt x="114" y="27"/>
                    <a:pt x="114" y="26"/>
                    <a:pt x="113" y="26"/>
                  </a:cubicBezTo>
                  <a:cubicBezTo>
                    <a:pt x="107" y="22"/>
                    <a:pt x="100" y="19"/>
                    <a:pt x="93" y="17"/>
                  </a:cubicBezTo>
                  <a:cubicBezTo>
                    <a:pt x="92" y="17"/>
                    <a:pt x="92" y="17"/>
                    <a:pt x="92" y="17"/>
                  </a:cubicBezTo>
                  <a:cubicBezTo>
                    <a:pt x="92" y="6"/>
                    <a:pt x="92" y="6"/>
                    <a:pt x="92" y="6"/>
                  </a:cubicBezTo>
                  <a:cubicBezTo>
                    <a:pt x="92" y="3"/>
                    <a:pt x="90" y="0"/>
                    <a:pt x="86" y="0"/>
                  </a:cubicBezTo>
                  <a:cubicBezTo>
                    <a:pt x="42" y="0"/>
                    <a:pt x="42" y="0"/>
                    <a:pt x="42" y="0"/>
                  </a:cubicBezTo>
                  <a:cubicBezTo>
                    <a:pt x="38" y="0"/>
                    <a:pt x="36" y="3"/>
                    <a:pt x="36" y="6"/>
                  </a:cubicBezTo>
                  <a:cubicBezTo>
                    <a:pt x="36" y="17"/>
                    <a:pt x="36" y="17"/>
                    <a:pt x="36" y="17"/>
                  </a:cubicBezTo>
                  <a:cubicBezTo>
                    <a:pt x="35" y="17"/>
                    <a:pt x="35" y="17"/>
                    <a:pt x="35" y="17"/>
                  </a:cubicBezTo>
                  <a:cubicBezTo>
                    <a:pt x="28" y="19"/>
                    <a:pt x="21" y="22"/>
                    <a:pt x="15" y="26"/>
                  </a:cubicBezTo>
                  <a:cubicBezTo>
                    <a:pt x="15" y="26"/>
                    <a:pt x="15" y="26"/>
                    <a:pt x="15" y="26"/>
                  </a:cubicBezTo>
                  <a:cubicBezTo>
                    <a:pt x="14" y="27"/>
                    <a:pt x="14" y="27"/>
                    <a:pt x="14" y="28"/>
                  </a:cubicBezTo>
                  <a:cubicBezTo>
                    <a:pt x="14" y="64"/>
                    <a:pt x="14" y="64"/>
                    <a:pt x="14" y="64"/>
                  </a:cubicBezTo>
                  <a:cubicBezTo>
                    <a:pt x="6" y="64"/>
                    <a:pt x="6" y="64"/>
                    <a:pt x="6" y="64"/>
                  </a:cubicBezTo>
                  <a:cubicBezTo>
                    <a:pt x="3" y="64"/>
                    <a:pt x="0" y="66"/>
                    <a:pt x="0" y="70"/>
                  </a:cubicBezTo>
                  <a:cubicBezTo>
                    <a:pt x="0" y="103"/>
                    <a:pt x="0" y="103"/>
                    <a:pt x="0" y="103"/>
                  </a:cubicBezTo>
                  <a:cubicBezTo>
                    <a:pt x="0" y="104"/>
                    <a:pt x="1" y="105"/>
                    <a:pt x="2" y="105"/>
                  </a:cubicBezTo>
                  <a:cubicBezTo>
                    <a:pt x="11" y="105"/>
                    <a:pt x="11" y="105"/>
                    <a:pt x="11" y="105"/>
                  </a:cubicBezTo>
                  <a:cubicBezTo>
                    <a:pt x="11" y="115"/>
                    <a:pt x="11" y="115"/>
                    <a:pt x="11" y="115"/>
                  </a:cubicBezTo>
                  <a:cubicBezTo>
                    <a:pt x="11" y="122"/>
                    <a:pt x="17" y="128"/>
                    <a:pt x="25" y="128"/>
                  </a:cubicBezTo>
                  <a:cubicBezTo>
                    <a:pt x="32" y="128"/>
                    <a:pt x="38" y="122"/>
                    <a:pt x="38" y="115"/>
                  </a:cubicBezTo>
                  <a:cubicBezTo>
                    <a:pt x="38" y="105"/>
                    <a:pt x="38" y="105"/>
                    <a:pt x="38" y="105"/>
                  </a:cubicBezTo>
                  <a:cubicBezTo>
                    <a:pt x="90" y="105"/>
                    <a:pt x="90" y="105"/>
                    <a:pt x="90" y="105"/>
                  </a:cubicBezTo>
                  <a:cubicBezTo>
                    <a:pt x="90" y="115"/>
                    <a:pt x="90" y="115"/>
                    <a:pt x="90" y="115"/>
                  </a:cubicBezTo>
                  <a:cubicBezTo>
                    <a:pt x="90" y="122"/>
                    <a:pt x="96" y="128"/>
                    <a:pt x="103" y="128"/>
                  </a:cubicBezTo>
                  <a:cubicBezTo>
                    <a:pt x="111" y="128"/>
                    <a:pt x="117" y="122"/>
                    <a:pt x="117" y="115"/>
                  </a:cubicBezTo>
                  <a:cubicBezTo>
                    <a:pt x="117" y="105"/>
                    <a:pt x="117" y="105"/>
                    <a:pt x="117" y="105"/>
                  </a:cubicBezTo>
                  <a:cubicBezTo>
                    <a:pt x="126" y="105"/>
                    <a:pt x="126" y="105"/>
                    <a:pt x="126" y="105"/>
                  </a:cubicBezTo>
                  <a:cubicBezTo>
                    <a:pt x="127" y="105"/>
                    <a:pt x="128" y="104"/>
                    <a:pt x="128" y="103"/>
                  </a:cubicBezTo>
                  <a:cubicBezTo>
                    <a:pt x="128" y="70"/>
                    <a:pt x="128" y="70"/>
                    <a:pt x="128" y="70"/>
                  </a:cubicBezTo>
                  <a:cubicBezTo>
                    <a:pt x="128" y="66"/>
                    <a:pt x="125" y="64"/>
                    <a:pt x="122" y="64"/>
                  </a:cubicBezTo>
                  <a:close/>
                  <a:moveTo>
                    <a:pt x="40" y="5"/>
                  </a:moveTo>
                  <a:cubicBezTo>
                    <a:pt x="88" y="5"/>
                    <a:pt x="88" y="5"/>
                    <a:pt x="88" y="5"/>
                  </a:cubicBezTo>
                  <a:cubicBezTo>
                    <a:pt x="88" y="16"/>
                    <a:pt x="88" y="16"/>
                    <a:pt x="88" y="16"/>
                  </a:cubicBezTo>
                  <a:cubicBezTo>
                    <a:pt x="86" y="15"/>
                    <a:pt x="86" y="15"/>
                    <a:pt x="86" y="15"/>
                  </a:cubicBezTo>
                  <a:cubicBezTo>
                    <a:pt x="72" y="12"/>
                    <a:pt x="56" y="12"/>
                    <a:pt x="42" y="15"/>
                  </a:cubicBezTo>
                  <a:cubicBezTo>
                    <a:pt x="40" y="16"/>
                    <a:pt x="40" y="16"/>
                    <a:pt x="40" y="16"/>
                  </a:cubicBezTo>
                  <a:lnTo>
                    <a:pt x="40" y="5"/>
                  </a:lnTo>
                  <a:close/>
                  <a:moveTo>
                    <a:pt x="18" y="29"/>
                  </a:moveTo>
                  <a:cubicBezTo>
                    <a:pt x="19" y="29"/>
                    <a:pt x="19" y="29"/>
                    <a:pt x="19" y="29"/>
                  </a:cubicBezTo>
                  <a:cubicBezTo>
                    <a:pt x="25" y="26"/>
                    <a:pt x="31" y="23"/>
                    <a:pt x="38" y="21"/>
                  </a:cubicBezTo>
                  <a:cubicBezTo>
                    <a:pt x="55" y="16"/>
                    <a:pt x="73" y="16"/>
                    <a:pt x="90" y="21"/>
                  </a:cubicBezTo>
                  <a:cubicBezTo>
                    <a:pt x="96" y="23"/>
                    <a:pt x="103" y="25"/>
                    <a:pt x="109" y="29"/>
                  </a:cubicBezTo>
                  <a:cubicBezTo>
                    <a:pt x="110" y="29"/>
                    <a:pt x="110" y="29"/>
                    <a:pt x="110" y="29"/>
                  </a:cubicBezTo>
                  <a:cubicBezTo>
                    <a:pt x="110" y="64"/>
                    <a:pt x="110" y="64"/>
                    <a:pt x="110" y="64"/>
                  </a:cubicBezTo>
                  <a:cubicBezTo>
                    <a:pt x="18" y="64"/>
                    <a:pt x="18" y="64"/>
                    <a:pt x="18" y="64"/>
                  </a:cubicBezTo>
                  <a:lnTo>
                    <a:pt x="18" y="29"/>
                  </a:lnTo>
                  <a:close/>
                  <a:moveTo>
                    <a:pt x="33" y="115"/>
                  </a:moveTo>
                  <a:cubicBezTo>
                    <a:pt x="33" y="119"/>
                    <a:pt x="29" y="123"/>
                    <a:pt x="25" y="123"/>
                  </a:cubicBezTo>
                  <a:cubicBezTo>
                    <a:pt x="20" y="123"/>
                    <a:pt x="16" y="119"/>
                    <a:pt x="16" y="115"/>
                  </a:cubicBezTo>
                  <a:cubicBezTo>
                    <a:pt x="16" y="105"/>
                    <a:pt x="16" y="105"/>
                    <a:pt x="16" y="105"/>
                  </a:cubicBezTo>
                  <a:cubicBezTo>
                    <a:pt x="33" y="105"/>
                    <a:pt x="33" y="105"/>
                    <a:pt x="33" y="105"/>
                  </a:cubicBezTo>
                  <a:lnTo>
                    <a:pt x="33" y="115"/>
                  </a:lnTo>
                  <a:close/>
                  <a:moveTo>
                    <a:pt x="112" y="115"/>
                  </a:moveTo>
                  <a:cubicBezTo>
                    <a:pt x="112" y="119"/>
                    <a:pt x="108" y="123"/>
                    <a:pt x="103" y="123"/>
                  </a:cubicBezTo>
                  <a:cubicBezTo>
                    <a:pt x="99" y="123"/>
                    <a:pt x="95" y="119"/>
                    <a:pt x="95" y="115"/>
                  </a:cubicBezTo>
                  <a:cubicBezTo>
                    <a:pt x="95" y="105"/>
                    <a:pt x="95" y="105"/>
                    <a:pt x="95" y="105"/>
                  </a:cubicBezTo>
                  <a:cubicBezTo>
                    <a:pt x="112" y="105"/>
                    <a:pt x="112" y="105"/>
                    <a:pt x="112" y="105"/>
                  </a:cubicBezTo>
                  <a:lnTo>
                    <a:pt x="112" y="115"/>
                  </a:lnTo>
                  <a:close/>
                  <a:moveTo>
                    <a:pt x="123" y="101"/>
                  </a:moveTo>
                  <a:cubicBezTo>
                    <a:pt x="5" y="101"/>
                    <a:pt x="5" y="101"/>
                    <a:pt x="5" y="101"/>
                  </a:cubicBezTo>
                  <a:cubicBezTo>
                    <a:pt x="5" y="68"/>
                    <a:pt x="5" y="68"/>
                    <a:pt x="5" y="68"/>
                  </a:cubicBezTo>
                  <a:cubicBezTo>
                    <a:pt x="123" y="68"/>
                    <a:pt x="123" y="68"/>
                    <a:pt x="123" y="68"/>
                  </a:cubicBezTo>
                  <a:lnTo>
                    <a:pt x="123" y="1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0" name="Freeform 100"/>
            <p:cNvSpPr>
              <a:spLocks noEditPoints="1"/>
            </p:cNvSpPr>
            <p:nvPr/>
          </p:nvSpPr>
          <p:spPr bwMode="auto">
            <a:xfrm>
              <a:off x="6447" y="1260"/>
              <a:ext cx="45" cy="48"/>
            </a:xfrm>
            <a:custGeom>
              <a:avLst/>
              <a:gdLst>
                <a:gd name="T0" fmla="*/ 10 w 19"/>
                <a:gd name="T1" fmla="*/ 20 h 20"/>
                <a:gd name="T2" fmla="*/ 19 w 19"/>
                <a:gd name="T3" fmla="*/ 10 h 20"/>
                <a:gd name="T4" fmla="*/ 10 w 19"/>
                <a:gd name="T5" fmla="*/ 0 h 20"/>
                <a:gd name="T6" fmla="*/ 0 w 19"/>
                <a:gd name="T7" fmla="*/ 10 h 20"/>
                <a:gd name="T8" fmla="*/ 10 w 19"/>
                <a:gd name="T9" fmla="*/ 20 h 20"/>
                <a:gd name="T10" fmla="*/ 10 w 19"/>
                <a:gd name="T11" fmla="*/ 5 h 20"/>
                <a:gd name="T12" fmla="*/ 15 w 19"/>
                <a:gd name="T13" fmla="*/ 10 h 20"/>
                <a:gd name="T14" fmla="*/ 10 w 19"/>
                <a:gd name="T15" fmla="*/ 15 h 20"/>
                <a:gd name="T16" fmla="*/ 4 w 19"/>
                <a:gd name="T17" fmla="*/ 10 h 20"/>
                <a:gd name="T18" fmla="*/ 10 w 19"/>
                <a:gd name="T19" fmla="*/ 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0">
                  <a:moveTo>
                    <a:pt x="10" y="20"/>
                  </a:moveTo>
                  <a:cubicBezTo>
                    <a:pt x="15" y="20"/>
                    <a:pt x="19" y="15"/>
                    <a:pt x="19" y="10"/>
                  </a:cubicBezTo>
                  <a:cubicBezTo>
                    <a:pt x="19" y="5"/>
                    <a:pt x="15" y="0"/>
                    <a:pt x="10" y="0"/>
                  </a:cubicBezTo>
                  <a:cubicBezTo>
                    <a:pt x="4" y="0"/>
                    <a:pt x="0" y="5"/>
                    <a:pt x="0" y="10"/>
                  </a:cubicBezTo>
                  <a:cubicBezTo>
                    <a:pt x="0" y="15"/>
                    <a:pt x="4" y="20"/>
                    <a:pt x="10" y="20"/>
                  </a:cubicBezTo>
                  <a:close/>
                  <a:moveTo>
                    <a:pt x="10" y="5"/>
                  </a:moveTo>
                  <a:cubicBezTo>
                    <a:pt x="12" y="5"/>
                    <a:pt x="15" y="7"/>
                    <a:pt x="15" y="10"/>
                  </a:cubicBezTo>
                  <a:cubicBezTo>
                    <a:pt x="15" y="13"/>
                    <a:pt x="12" y="15"/>
                    <a:pt x="10" y="15"/>
                  </a:cubicBezTo>
                  <a:cubicBezTo>
                    <a:pt x="7" y="15"/>
                    <a:pt x="4" y="13"/>
                    <a:pt x="4" y="10"/>
                  </a:cubicBezTo>
                  <a:cubicBezTo>
                    <a:pt x="4" y="7"/>
                    <a:pt x="7" y="5"/>
                    <a:pt x="1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1" name="Freeform 101"/>
            <p:cNvSpPr>
              <a:spLocks noEditPoints="1"/>
            </p:cNvSpPr>
            <p:nvPr/>
          </p:nvSpPr>
          <p:spPr bwMode="auto">
            <a:xfrm>
              <a:off x="6634" y="1260"/>
              <a:ext cx="45" cy="48"/>
            </a:xfrm>
            <a:custGeom>
              <a:avLst/>
              <a:gdLst>
                <a:gd name="T0" fmla="*/ 9 w 19"/>
                <a:gd name="T1" fmla="*/ 20 h 20"/>
                <a:gd name="T2" fmla="*/ 19 w 19"/>
                <a:gd name="T3" fmla="*/ 10 h 20"/>
                <a:gd name="T4" fmla="*/ 9 w 19"/>
                <a:gd name="T5" fmla="*/ 0 h 20"/>
                <a:gd name="T6" fmla="*/ 0 w 19"/>
                <a:gd name="T7" fmla="*/ 10 h 20"/>
                <a:gd name="T8" fmla="*/ 9 w 19"/>
                <a:gd name="T9" fmla="*/ 20 h 20"/>
                <a:gd name="T10" fmla="*/ 9 w 19"/>
                <a:gd name="T11" fmla="*/ 5 h 20"/>
                <a:gd name="T12" fmla="*/ 15 w 19"/>
                <a:gd name="T13" fmla="*/ 10 h 20"/>
                <a:gd name="T14" fmla="*/ 9 w 19"/>
                <a:gd name="T15" fmla="*/ 15 h 20"/>
                <a:gd name="T16" fmla="*/ 4 w 19"/>
                <a:gd name="T17" fmla="*/ 10 h 20"/>
                <a:gd name="T18" fmla="*/ 9 w 19"/>
                <a:gd name="T19" fmla="*/ 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0">
                  <a:moveTo>
                    <a:pt x="9" y="20"/>
                  </a:moveTo>
                  <a:cubicBezTo>
                    <a:pt x="15" y="20"/>
                    <a:pt x="19" y="15"/>
                    <a:pt x="19" y="10"/>
                  </a:cubicBezTo>
                  <a:cubicBezTo>
                    <a:pt x="19" y="5"/>
                    <a:pt x="15" y="0"/>
                    <a:pt x="9" y="0"/>
                  </a:cubicBezTo>
                  <a:cubicBezTo>
                    <a:pt x="4" y="0"/>
                    <a:pt x="0" y="5"/>
                    <a:pt x="0" y="10"/>
                  </a:cubicBezTo>
                  <a:cubicBezTo>
                    <a:pt x="0" y="15"/>
                    <a:pt x="4" y="20"/>
                    <a:pt x="9" y="20"/>
                  </a:cubicBezTo>
                  <a:close/>
                  <a:moveTo>
                    <a:pt x="9" y="5"/>
                  </a:moveTo>
                  <a:cubicBezTo>
                    <a:pt x="12" y="5"/>
                    <a:pt x="15" y="7"/>
                    <a:pt x="15" y="10"/>
                  </a:cubicBezTo>
                  <a:cubicBezTo>
                    <a:pt x="15" y="13"/>
                    <a:pt x="12" y="15"/>
                    <a:pt x="9" y="15"/>
                  </a:cubicBezTo>
                  <a:cubicBezTo>
                    <a:pt x="7" y="15"/>
                    <a:pt x="4" y="13"/>
                    <a:pt x="4" y="10"/>
                  </a:cubicBezTo>
                  <a:cubicBezTo>
                    <a:pt x="4" y="7"/>
                    <a:pt x="7" y="5"/>
                    <a:pt x="9"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2" name="Freeform 102"/>
            <p:cNvSpPr>
              <a:spLocks noEditPoints="1"/>
            </p:cNvSpPr>
            <p:nvPr/>
          </p:nvSpPr>
          <p:spPr bwMode="auto">
            <a:xfrm>
              <a:off x="6412" y="1114"/>
              <a:ext cx="303" cy="274"/>
            </a:xfrm>
            <a:custGeom>
              <a:avLst/>
              <a:gdLst>
                <a:gd name="T0" fmla="*/ 122 w 128"/>
                <a:gd name="T1" fmla="*/ 51 h 116"/>
                <a:gd name="T2" fmla="*/ 114 w 128"/>
                <a:gd name="T3" fmla="*/ 51 h 116"/>
                <a:gd name="T4" fmla="*/ 114 w 128"/>
                <a:gd name="T5" fmla="*/ 16 h 116"/>
                <a:gd name="T6" fmla="*/ 113 w 128"/>
                <a:gd name="T7" fmla="*/ 14 h 116"/>
                <a:gd name="T8" fmla="*/ 64 w 128"/>
                <a:gd name="T9" fmla="*/ 0 h 116"/>
                <a:gd name="T10" fmla="*/ 15 w 128"/>
                <a:gd name="T11" fmla="*/ 14 h 116"/>
                <a:gd name="T12" fmla="*/ 15 w 128"/>
                <a:gd name="T13" fmla="*/ 14 h 116"/>
                <a:gd name="T14" fmla="*/ 14 w 128"/>
                <a:gd name="T15" fmla="*/ 16 h 116"/>
                <a:gd name="T16" fmla="*/ 14 w 128"/>
                <a:gd name="T17" fmla="*/ 51 h 116"/>
                <a:gd name="T18" fmla="*/ 6 w 128"/>
                <a:gd name="T19" fmla="*/ 51 h 116"/>
                <a:gd name="T20" fmla="*/ 0 w 128"/>
                <a:gd name="T21" fmla="*/ 57 h 116"/>
                <a:gd name="T22" fmla="*/ 0 w 128"/>
                <a:gd name="T23" fmla="*/ 91 h 116"/>
                <a:gd name="T24" fmla="*/ 2 w 128"/>
                <a:gd name="T25" fmla="*/ 93 h 116"/>
                <a:gd name="T26" fmla="*/ 11 w 128"/>
                <a:gd name="T27" fmla="*/ 93 h 116"/>
                <a:gd name="T28" fmla="*/ 11 w 128"/>
                <a:gd name="T29" fmla="*/ 102 h 116"/>
                <a:gd name="T30" fmla="*/ 25 w 128"/>
                <a:gd name="T31" fmla="*/ 116 h 116"/>
                <a:gd name="T32" fmla="*/ 38 w 128"/>
                <a:gd name="T33" fmla="*/ 102 h 116"/>
                <a:gd name="T34" fmla="*/ 38 w 128"/>
                <a:gd name="T35" fmla="*/ 93 h 116"/>
                <a:gd name="T36" fmla="*/ 90 w 128"/>
                <a:gd name="T37" fmla="*/ 93 h 116"/>
                <a:gd name="T38" fmla="*/ 90 w 128"/>
                <a:gd name="T39" fmla="*/ 102 h 116"/>
                <a:gd name="T40" fmla="*/ 103 w 128"/>
                <a:gd name="T41" fmla="*/ 116 h 116"/>
                <a:gd name="T42" fmla="*/ 117 w 128"/>
                <a:gd name="T43" fmla="*/ 102 h 116"/>
                <a:gd name="T44" fmla="*/ 117 w 128"/>
                <a:gd name="T45" fmla="*/ 93 h 116"/>
                <a:gd name="T46" fmla="*/ 126 w 128"/>
                <a:gd name="T47" fmla="*/ 93 h 116"/>
                <a:gd name="T48" fmla="*/ 128 w 128"/>
                <a:gd name="T49" fmla="*/ 91 h 116"/>
                <a:gd name="T50" fmla="*/ 128 w 128"/>
                <a:gd name="T51" fmla="*/ 57 h 116"/>
                <a:gd name="T52" fmla="*/ 122 w 128"/>
                <a:gd name="T53" fmla="*/ 51 h 116"/>
                <a:gd name="T54" fmla="*/ 18 w 128"/>
                <a:gd name="T55" fmla="*/ 17 h 116"/>
                <a:gd name="T56" fmla="*/ 19 w 128"/>
                <a:gd name="T57" fmla="*/ 17 h 116"/>
                <a:gd name="T58" fmla="*/ 38 w 128"/>
                <a:gd name="T59" fmla="*/ 9 h 116"/>
                <a:gd name="T60" fmla="*/ 90 w 128"/>
                <a:gd name="T61" fmla="*/ 8 h 116"/>
                <a:gd name="T62" fmla="*/ 109 w 128"/>
                <a:gd name="T63" fmla="*/ 17 h 116"/>
                <a:gd name="T64" fmla="*/ 110 w 128"/>
                <a:gd name="T65" fmla="*/ 17 h 116"/>
                <a:gd name="T66" fmla="*/ 110 w 128"/>
                <a:gd name="T67" fmla="*/ 51 h 116"/>
                <a:gd name="T68" fmla="*/ 18 w 128"/>
                <a:gd name="T69" fmla="*/ 51 h 116"/>
                <a:gd name="T70" fmla="*/ 18 w 128"/>
                <a:gd name="T71" fmla="*/ 17 h 116"/>
                <a:gd name="T72" fmla="*/ 33 w 128"/>
                <a:gd name="T73" fmla="*/ 102 h 116"/>
                <a:gd name="T74" fmla="*/ 25 w 128"/>
                <a:gd name="T75" fmla="*/ 111 h 116"/>
                <a:gd name="T76" fmla="*/ 16 w 128"/>
                <a:gd name="T77" fmla="*/ 102 h 116"/>
                <a:gd name="T78" fmla="*/ 16 w 128"/>
                <a:gd name="T79" fmla="*/ 93 h 116"/>
                <a:gd name="T80" fmla="*/ 33 w 128"/>
                <a:gd name="T81" fmla="*/ 93 h 116"/>
                <a:gd name="T82" fmla="*/ 33 w 128"/>
                <a:gd name="T83" fmla="*/ 102 h 116"/>
                <a:gd name="T84" fmla="*/ 112 w 128"/>
                <a:gd name="T85" fmla="*/ 102 h 116"/>
                <a:gd name="T86" fmla="*/ 103 w 128"/>
                <a:gd name="T87" fmla="*/ 111 h 116"/>
                <a:gd name="T88" fmla="*/ 95 w 128"/>
                <a:gd name="T89" fmla="*/ 102 h 116"/>
                <a:gd name="T90" fmla="*/ 95 w 128"/>
                <a:gd name="T91" fmla="*/ 93 h 116"/>
                <a:gd name="T92" fmla="*/ 112 w 128"/>
                <a:gd name="T93" fmla="*/ 93 h 116"/>
                <a:gd name="T94" fmla="*/ 112 w 128"/>
                <a:gd name="T95" fmla="*/ 102 h 116"/>
                <a:gd name="T96" fmla="*/ 123 w 128"/>
                <a:gd name="T97" fmla="*/ 88 h 116"/>
                <a:gd name="T98" fmla="*/ 5 w 128"/>
                <a:gd name="T99" fmla="*/ 88 h 116"/>
                <a:gd name="T100" fmla="*/ 5 w 128"/>
                <a:gd name="T101" fmla="*/ 56 h 116"/>
                <a:gd name="T102" fmla="*/ 123 w 128"/>
                <a:gd name="T103" fmla="*/ 56 h 116"/>
                <a:gd name="T104" fmla="*/ 123 w 128"/>
                <a:gd name="T105" fmla="*/ 8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16">
                  <a:moveTo>
                    <a:pt x="122" y="51"/>
                  </a:moveTo>
                  <a:cubicBezTo>
                    <a:pt x="114" y="51"/>
                    <a:pt x="114" y="51"/>
                    <a:pt x="114" y="51"/>
                  </a:cubicBezTo>
                  <a:cubicBezTo>
                    <a:pt x="114" y="16"/>
                    <a:pt x="114" y="16"/>
                    <a:pt x="114" y="16"/>
                  </a:cubicBezTo>
                  <a:cubicBezTo>
                    <a:pt x="114" y="15"/>
                    <a:pt x="114" y="14"/>
                    <a:pt x="113" y="14"/>
                  </a:cubicBezTo>
                  <a:cubicBezTo>
                    <a:pt x="98" y="5"/>
                    <a:pt x="81" y="0"/>
                    <a:pt x="64" y="0"/>
                  </a:cubicBezTo>
                  <a:cubicBezTo>
                    <a:pt x="47" y="0"/>
                    <a:pt x="30" y="5"/>
                    <a:pt x="15" y="14"/>
                  </a:cubicBezTo>
                  <a:cubicBezTo>
                    <a:pt x="15" y="14"/>
                    <a:pt x="15" y="14"/>
                    <a:pt x="15" y="14"/>
                  </a:cubicBezTo>
                  <a:cubicBezTo>
                    <a:pt x="14" y="14"/>
                    <a:pt x="14" y="15"/>
                    <a:pt x="14" y="16"/>
                  </a:cubicBezTo>
                  <a:cubicBezTo>
                    <a:pt x="14" y="51"/>
                    <a:pt x="14" y="51"/>
                    <a:pt x="14" y="51"/>
                  </a:cubicBezTo>
                  <a:cubicBezTo>
                    <a:pt x="6" y="51"/>
                    <a:pt x="6" y="51"/>
                    <a:pt x="6" y="51"/>
                  </a:cubicBezTo>
                  <a:cubicBezTo>
                    <a:pt x="3" y="51"/>
                    <a:pt x="0" y="54"/>
                    <a:pt x="0" y="57"/>
                  </a:cubicBezTo>
                  <a:cubicBezTo>
                    <a:pt x="0" y="91"/>
                    <a:pt x="0" y="91"/>
                    <a:pt x="0" y="91"/>
                  </a:cubicBezTo>
                  <a:cubicBezTo>
                    <a:pt x="0" y="92"/>
                    <a:pt x="1" y="93"/>
                    <a:pt x="2" y="93"/>
                  </a:cubicBezTo>
                  <a:cubicBezTo>
                    <a:pt x="11" y="93"/>
                    <a:pt x="11" y="93"/>
                    <a:pt x="11" y="93"/>
                  </a:cubicBezTo>
                  <a:cubicBezTo>
                    <a:pt x="11" y="102"/>
                    <a:pt x="11" y="102"/>
                    <a:pt x="11" y="102"/>
                  </a:cubicBezTo>
                  <a:cubicBezTo>
                    <a:pt x="11" y="110"/>
                    <a:pt x="17" y="116"/>
                    <a:pt x="25" y="116"/>
                  </a:cubicBezTo>
                  <a:cubicBezTo>
                    <a:pt x="32" y="116"/>
                    <a:pt x="38" y="110"/>
                    <a:pt x="38" y="102"/>
                  </a:cubicBezTo>
                  <a:cubicBezTo>
                    <a:pt x="38" y="93"/>
                    <a:pt x="38" y="93"/>
                    <a:pt x="38" y="93"/>
                  </a:cubicBezTo>
                  <a:cubicBezTo>
                    <a:pt x="90" y="93"/>
                    <a:pt x="90" y="93"/>
                    <a:pt x="90" y="93"/>
                  </a:cubicBezTo>
                  <a:cubicBezTo>
                    <a:pt x="90" y="102"/>
                    <a:pt x="90" y="102"/>
                    <a:pt x="90" y="102"/>
                  </a:cubicBezTo>
                  <a:cubicBezTo>
                    <a:pt x="90" y="110"/>
                    <a:pt x="96" y="116"/>
                    <a:pt x="103" y="116"/>
                  </a:cubicBezTo>
                  <a:cubicBezTo>
                    <a:pt x="111" y="116"/>
                    <a:pt x="117" y="110"/>
                    <a:pt x="117" y="102"/>
                  </a:cubicBezTo>
                  <a:cubicBezTo>
                    <a:pt x="117" y="93"/>
                    <a:pt x="117" y="93"/>
                    <a:pt x="117" y="93"/>
                  </a:cubicBezTo>
                  <a:cubicBezTo>
                    <a:pt x="126" y="93"/>
                    <a:pt x="126" y="93"/>
                    <a:pt x="126" y="93"/>
                  </a:cubicBezTo>
                  <a:cubicBezTo>
                    <a:pt x="127" y="93"/>
                    <a:pt x="128" y="92"/>
                    <a:pt x="128" y="91"/>
                  </a:cubicBezTo>
                  <a:cubicBezTo>
                    <a:pt x="128" y="57"/>
                    <a:pt x="128" y="57"/>
                    <a:pt x="128" y="57"/>
                  </a:cubicBezTo>
                  <a:cubicBezTo>
                    <a:pt x="128" y="54"/>
                    <a:pt x="125" y="51"/>
                    <a:pt x="122" y="51"/>
                  </a:cubicBezTo>
                  <a:close/>
                  <a:moveTo>
                    <a:pt x="18" y="17"/>
                  </a:moveTo>
                  <a:cubicBezTo>
                    <a:pt x="19" y="17"/>
                    <a:pt x="19" y="17"/>
                    <a:pt x="19" y="17"/>
                  </a:cubicBezTo>
                  <a:cubicBezTo>
                    <a:pt x="25" y="13"/>
                    <a:pt x="31" y="10"/>
                    <a:pt x="38" y="9"/>
                  </a:cubicBezTo>
                  <a:cubicBezTo>
                    <a:pt x="55" y="4"/>
                    <a:pt x="73" y="4"/>
                    <a:pt x="90" y="8"/>
                  </a:cubicBezTo>
                  <a:cubicBezTo>
                    <a:pt x="96" y="10"/>
                    <a:pt x="103" y="13"/>
                    <a:pt x="109" y="17"/>
                  </a:cubicBezTo>
                  <a:cubicBezTo>
                    <a:pt x="110" y="17"/>
                    <a:pt x="110" y="17"/>
                    <a:pt x="110" y="17"/>
                  </a:cubicBezTo>
                  <a:cubicBezTo>
                    <a:pt x="110" y="51"/>
                    <a:pt x="110" y="51"/>
                    <a:pt x="110" y="51"/>
                  </a:cubicBezTo>
                  <a:cubicBezTo>
                    <a:pt x="18" y="51"/>
                    <a:pt x="18" y="51"/>
                    <a:pt x="18" y="51"/>
                  </a:cubicBezTo>
                  <a:lnTo>
                    <a:pt x="18" y="17"/>
                  </a:lnTo>
                  <a:close/>
                  <a:moveTo>
                    <a:pt x="33" y="102"/>
                  </a:moveTo>
                  <a:cubicBezTo>
                    <a:pt x="33" y="107"/>
                    <a:pt x="29" y="111"/>
                    <a:pt x="25" y="111"/>
                  </a:cubicBezTo>
                  <a:cubicBezTo>
                    <a:pt x="20" y="111"/>
                    <a:pt x="16" y="107"/>
                    <a:pt x="16" y="102"/>
                  </a:cubicBezTo>
                  <a:cubicBezTo>
                    <a:pt x="16" y="93"/>
                    <a:pt x="16" y="93"/>
                    <a:pt x="16" y="93"/>
                  </a:cubicBezTo>
                  <a:cubicBezTo>
                    <a:pt x="33" y="93"/>
                    <a:pt x="33" y="93"/>
                    <a:pt x="33" y="93"/>
                  </a:cubicBezTo>
                  <a:lnTo>
                    <a:pt x="33" y="102"/>
                  </a:lnTo>
                  <a:close/>
                  <a:moveTo>
                    <a:pt x="112" y="102"/>
                  </a:moveTo>
                  <a:cubicBezTo>
                    <a:pt x="112" y="107"/>
                    <a:pt x="108" y="111"/>
                    <a:pt x="103" y="111"/>
                  </a:cubicBezTo>
                  <a:cubicBezTo>
                    <a:pt x="99" y="111"/>
                    <a:pt x="95" y="107"/>
                    <a:pt x="95" y="102"/>
                  </a:cubicBezTo>
                  <a:cubicBezTo>
                    <a:pt x="95" y="93"/>
                    <a:pt x="95" y="93"/>
                    <a:pt x="95" y="93"/>
                  </a:cubicBezTo>
                  <a:cubicBezTo>
                    <a:pt x="112" y="93"/>
                    <a:pt x="112" y="93"/>
                    <a:pt x="112" y="93"/>
                  </a:cubicBezTo>
                  <a:lnTo>
                    <a:pt x="112" y="102"/>
                  </a:lnTo>
                  <a:close/>
                  <a:moveTo>
                    <a:pt x="123" y="88"/>
                  </a:moveTo>
                  <a:cubicBezTo>
                    <a:pt x="5" y="88"/>
                    <a:pt x="5" y="88"/>
                    <a:pt x="5" y="88"/>
                  </a:cubicBezTo>
                  <a:cubicBezTo>
                    <a:pt x="5" y="56"/>
                    <a:pt x="5" y="56"/>
                    <a:pt x="5" y="56"/>
                  </a:cubicBezTo>
                  <a:cubicBezTo>
                    <a:pt x="123" y="56"/>
                    <a:pt x="123" y="56"/>
                    <a:pt x="123" y="56"/>
                  </a:cubicBezTo>
                  <a:lnTo>
                    <a:pt x="123" y="8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3" name="Freeform 103"/>
            <p:cNvSpPr>
              <a:spLocks noEditPoints="1"/>
            </p:cNvSpPr>
            <p:nvPr/>
          </p:nvSpPr>
          <p:spPr bwMode="auto">
            <a:xfrm>
              <a:off x="5840" y="1099"/>
              <a:ext cx="236" cy="303"/>
            </a:xfrm>
            <a:custGeom>
              <a:avLst/>
              <a:gdLst>
                <a:gd name="T0" fmla="*/ 94 w 100"/>
                <a:gd name="T1" fmla="*/ 0 h 128"/>
                <a:gd name="T2" fmla="*/ 6 w 100"/>
                <a:gd name="T3" fmla="*/ 0 h 128"/>
                <a:gd name="T4" fmla="*/ 0 w 100"/>
                <a:gd name="T5" fmla="*/ 6 h 128"/>
                <a:gd name="T6" fmla="*/ 0 w 100"/>
                <a:gd name="T7" fmla="*/ 111 h 128"/>
                <a:gd name="T8" fmla="*/ 2 w 100"/>
                <a:gd name="T9" fmla="*/ 113 h 128"/>
                <a:gd name="T10" fmla="*/ 11 w 100"/>
                <a:gd name="T11" fmla="*/ 113 h 128"/>
                <a:gd name="T12" fmla="*/ 11 w 100"/>
                <a:gd name="T13" fmla="*/ 118 h 128"/>
                <a:gd name="T14" fmla="*/ 20 w 100"/>
                <a:gd name="T15" fmla="*/ 128 h 128"/>
                <a:gd name="T16" fmla="*/ 30 w 100"/>
                <a:gd name="T17" fmla="*/ 118 h 128"/>
                <a:gd name="T18" fmla="*/ 30 w 100"/>
                <a:gd name="T19" fmla="*/ 113 h 128"/>
                <a:gd name="T20" fmla="*/ 70 w 100"/>
                <a:gd name="T21" fmla="*/ 113 h 128"/>
                <a:gd name="T22" fmla="*/ 70 w 100"/>
                <a:gd name="T23" fmla="*/ 118 h 128"/>
                <a:gd name="T24" fmla="*/ 80 w 100"/>
                <a:gd name="T25" fmla="*/ 128 h 128"/>
                <a:gd name="T26" fmla="*/ 89 w 100"/>
                <a:gd name="T27" fmla="*/ 118 h 128"/>
                <a:gd name="T28" fmla="*/ 89 w 100"/>
                <a:gd name="T29" fmla="*/ 113 h 128"/>
                <a:gd name="T30" fmla="*/ 98 w 100"/>
                <a:gd name="T31" fmla="*/ 113 h 128"/>
                <a:gd name="T32" fmla="*/ 100 w 100"/>
                <a:gd name="T33" fmla="*/ 111 h 128"/>
                <a:gd name="T34" fmla="*/ 100 w 100"/>
                <a:gd name="T35" fmla="*/ 6 h 128"/>
                <a:gd name="T36" fmla="*/ 94 w 100"/>
                <a:gd name="T37" fmla="*/ 0 h 128"/>
                <a:gd name="T38" fmla="*/ 4 w 100"/>
                <a:gd name="T39" fmla="*/ 27 h 128"/>
                <a:gd name="T40" fmla="*/ 48 w 100"/>
                <a:gd name="T41" fmla="*/ 27 h 128"/>
                <a:gd name="T42" fmla="*/ 48 w 100"/>
                <a:gd name="T43" fmla="*/ 72 h 128"/>
                <a:gd name="T44" fmla="*/ 4 w 100"/>
                <a:gd name="T45" fmla="*/ 72 h 128"/>
                <a:gd name="T46" fmla="*/ 4 w 100"/>
                <a:gd name="T47" fmla="*/ 27 h 128"/>
                <a:gd name="T48" fmla="*/ 25 w 100"/>
                <a:gd name="T49" fmla="*/ 118 h 128"/>
                <a:gd name="T50" fmla="*/ 20 w 100"/>
                <a:gd name="T51" fmla="*/ 123 h 128"/>
                <a:gd name="T52" fmla="*/ 15 w 100"/>
                <a:gd name="T53" fmla="*/ 118 h 128"/>
                <a:gd name="T54" fmla="*/ 15 w 100"/>
                <a:gd name="T55" fmla="*/ 113 h 128"/>
                <a:gd name="T56" fmla="*/ 25 w 100"/>
                <a:gd name="T57" fmla="*/ 113 h 128"/>
                <a:gd name="T58" fmla="*/ 25 w 100"/>
                <a:gd name="T59" fmla="*/ 118 h 128"/>
                <a:gd name="T60" fmla="*/ 85 w 100"/>
                <a:gd name="T61" fmla="*/ 118 h 128"/>
                <a:gd name="T62" fmla="*/ 80 w 100"/>
                <a:gd name="T63" fmla="*/ 123 h 128"/>
                <a:gd name="T64" fmla="*/ 75 w 100"/>
                <a:gd name="T65" fmla="*/ 118 h 128"/>
                <a:gd name="T66" fmla="*/ 75 w 100"/>
                <a:gd name="T67" fmla="*/ 113 h 128"/>
                <a:gd name="T68" fmla="*/ 85 w 100"/>
                <a:gd name="T69" fmla="*/ 113 h 128"/>
                <a:gd name="T70" fmla="*/ 85 w 100"/>
                <a:gd name="T71" fmla="*/ 118 h 128"/>
                <a:gd name="T72" fmla="*/ 96 w 100"/>
                <a:gd name="T73" fmla="*/ 109 h 128"/>
                <a:gd name="T74" fmla="*/ 4 w 100"/>
                <a:gd name="T75" fmla="*/ 109 h 128"/>
                <a:gd name="T76" fmla="*/ 4 w 100"/>
                <a:gd name="T77" fmla="*/ 76 h 128"/>
                <a:gd name="T78" fmla="*/ 96 w 100"/>
                <a:gd name="T79" fmla="*/ 76 h 128"/>
                <a:gd name="T80" fmla="*/ 96 w 100"/>
                <a:gd name="T81" fmla="*/ 109 h 128"/>
                <a:gd name="T82" fmla="*/ 96 w 100"/>
                <a:gd name="T83" fmla="*/ 72 h 128"/>
                <a:gd name="T84" fmla="*/ 52 w 100"/>
                <a:gd name="T85" fmla="*/ 72 h 128"/>
                <a:gd name="T86" fmla="*/ 52 w 100"/>
                <a:gd name="T87" fmla="*/ 27 h 128"/>
                <a:gd name="T88" fmla="*/ 96 w 100"/>
                <a:gd name="T89" fmla="*/ 27 h 128"/>
                <a:gd name="T90" fmla="*/ 96 w 100"/>
                <a:gd name="T91" fmla="*/ 72 h 128"/>
                <a:gd name="T92" fmla="*/ 96 w 100"/>
                <a:gd name="T93" fmla="*/ 22 h 128"/>
                <a:gd name="T94" fmla="*/ 4 w 100"/>
                <a:gd name="T95" fmla="*/ 22 h 128"/>
                <a:gd name="T96" fmla="*/ 4 w 100"/>
                <a:gd name="T97" fmla="*/ 5 h 128"/>
                <a:gd name="T98" fmla="*/ 96 w 100"/>
                <a:gd name="T99" fmla="*/ 5 h 128"/>
                <a:gd name="T100" fmla="*/ 96 w 100"/>
                <a:gd name="T101" fmla="*/ 2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0" h="128">
                  <a:moveTo>
                    <a:pt x="94" y="0"/>
                  </a:moveTo>
                  <a:cubicBezTo>
                    <a:pt x="6" y="0"/>
                    <a:pt x="6" y="0"/>
                    <a:pt x="6" y="0"/>
                  </a:cubicBezTo>
                  <a:cubicBezTo>
                    <a:pt x="2" y="0"/>
                    <a:pt x="0" y="3"/>
                    <a:pt x="0" y="6"/>
                  </a:cubicBezTo>
                  <a:cubicBezTo>
                    <a:pt x="0" y="111"/>
                    <a:pt x="0" y="111"/>
                    <a:pt x="0" y="111"/>
                  </a:cubicBezTo>
                  <a:cubicBezTo>
                    <a:pt x="0" y="112"/>
                    <a:pt x="1" y="113"/>
                    <a:pt x="2" y="113"/>
                  </a:cubicBezTo>
                  <a:cubicBezTo>
                    <a:pt x="11" y="113"/>
                    <a:pt x="11" y="113"/>
                    <a:pt x="11" y="113"/>
                  </a:cubicBezTo>
                  <a:cubicBezTo>
                    <a:pt x="11" y="118"/>
                    <a:pt x="11" y="118"/>
                    <a:pt x="11" y="118"/>
                  </a:cubicBezTo>
                  <a:cubicBezTo>
                    <a:pt x="11" y="124"/>
                    <a:pt x="15" y="128"/>
                    <a:pt x="20" y="128"/>
                  </a:cubicBezTo>
                  <a:cubicBezTo>
                    <a:pt x="26" y="128"/>
                    <a:pt x="30" y="124"/>
                    <a:pt x="30" y="118"/>
                  </a:cubicBezTo>
                  <a:cubicBezTo>
                    <a:pt x="30" y="113"/>
                    <a:pt x="30" y="113"/>
                    <a:pt x="30" y="113"/>
                  </a:cubicBezTo>
                  <a:cubicBezTo>
                    <a:pt x="70" y="113"/>
                    <a:pt x="70" y="113"/>
                    <a:pt x="70" y="113"/>
                  </a:cubicBezTo>
                  <a:cubicBezTo>
                    <a:pt x="70" y="118"/>
                    <a:pt x="70" y="118"/>
                    <a:pt x="70" y="118"/>
                  </a:cubicBezTo>
                  <a:cubicBezTo>
                    <a:pt x="70" y="124"/>
                    <a:pt x="74" y="128"/>
                    <a:pt x="80" y="128"/>
                  </a:cubicBezTo>
                  <a:cubicBezTo>
                    <a:pt x="85" y="128"/>
                    <a:pt x="89" y="124"/>
                    <a:pt x="89" y="118"/>
                  </a:cubicBezTo>
                  <a:cubicBezTo>
                    <a:pt x="89" y="113"/>
                    <a:pt x="89" y="113"/>
                    <a:pt x="89" y="113"/>
                  </a:cubicBezTo>
                  <a:cubicBezTo>
                    <a:pt x="98" y="113"/>
                    <a:pt x="98" y="113"/>
                    <a:pt x="98" y="113"/>
                  </a:cubicBezTo>
                  <a:cubicBezTo>
                    <a:pt x="99" y="113"/>
                    <a:pt x="100" y="112"/>
                    <a:pt x="100" y="111"/>
                  </a:cubicBezTo>
                  <a:cubicBezTo>
                    <a:pt x="100" y="6"/>
                    <a:pt x="100" y="6"/>
                    <a:pt x="100" y="6"/>
                  </a:cubicBezTo>
                  <a:cubicBezTo>
                    <a:pt x="100" y="3"/>
                    <a:pt x="98" y="0"/>
                    <a:pt x="94" y="0"/>
                  </a:cubicBezTo>
                  <a:close/>
                  <a:moveTo>
                    <a:pt x="4" y="27"/>
                  </a:moveTo>
                  <a:cubicBezTo>
                    <a:pt x="48" y="27"/>
                    <a:pt x="48" y="27"/>
                    <a:pt x="48" y="27"/>
                  </a:cubicBezTo>
                  <a:cubicBezTo>
                    <a:pt x="48" y="72"/>
                    <a:pt x="48" y="72"/>
                    <a:pt x="48" y="72"/>
                  </a:cubicBezTo>
                  <a:cubicBezTo>
                    <a:pt x="4" y="72"/>
                    <a:pt x="4" y="72"/>
                    <a:pt x="4" y="72"/>
                  </a:cubicBezTo>
                  <a:lnTo>
                    <a:pt x="4" y="27"/>
                  </a:lnTo>
                  <a:close/>
                  <a:moveTo>
                    <a:pt x="25" y="118"/>
                  </a:moveTo>
                  <a:cubicBezTo>
                    <a:pt x="25" y="121"/>
                    <a:pt x="23" y="123"/>
                    <a:pt x="20" y="123"/>
                  </a:cubicBezTo>
                  <a:cubicBezTo>
                    <a:pt x="18" y="123"/>
                    <a:pt x="15" y="121"/>
                    <a:pt x="15" y="118"/>
                  </a:cubicBezTo>
                  <a:cubicBezTo>
                    <a:pt x="15" y="113"/>
                    <a:pt x="15" y="113"/>
                    <a:pt x="15" y="113"/>
                  </a:cubicBezTo>
                  <a:cubicBezTo>
                    <a:pt x="25" y="113"/>
                    <a:pt x="25" y="113"/>
                    <a:pt x="25" y="113"/>
                  </a:cubicBezTo>
                  <a:lnTo>
                    <a:pt x="25" y="118"/>
                  </a:lnTo>
                  <a:close/>
                  <a:moveTo>
                    <a:pt x="85" y="118"/>
                  </a:moveTo>
                  <a:cubicBezTo>
                    <a:pt x="85" y="121"/>
                    <a:pt x="82" y="123"/>
                    <a:pt x="80" y="123"/>
                  </a:cubicBezTo>
                  <a:cubicBezTo>
                    <a:pt x="77" y="123"/>
                    <a:pt x="75" y="121"/>
                    <a:pt x="75" y="118"/>
                  </a:cubicBezTo>
                  <a:cubicBezTo>
                    <a:pt x="75" y="113"/>
                    <a:pt x="75" y="113"/>
                    <a:pt x="75" y="113"/>
                  </a:cubicBezTo>
                  <a:cubicBezTo>
                    <a:pt x="85" y="113"/>
                    <a:pt x="85" y="113"/>
                    <a:pt x="85" y="113"/>
                  </a:cubicBezTo>
                  <a:lnTo>
                    <a:pt x="85" y="118"/>
                  </a:lnTo>
                  <a:close/>
                  <a:moveTo>
                    <a:pt x="96" y="109"/>
                  </a:moveTo>
                  <a:cubicBezTo>
                    <a:pt x="4" y="109"/>
                    <a:pt x="4" y="109"/>
                    <a:pt x="4" y="109"/>
                  </a:cubicBezTo>
                  <a:cubicBezTo>
                    <a:pt x="4" y="76"/>
                    <a:pt x="4" y="76"/>
                    <a:pt x="4" y="76"/>
                  </a:cubicBezTo>
                  <a:cubicBezTo>
                    <a:pt x="96" y="76"/>
                    <a:pt x="96" y="76"/>
                    <a:pt x="96" y="76"/>
                  </a:cubicBezTo>
                  <a:lnTo>
                    <a:pt x="96" y="109"/>
                  </a:lnTo>
                  <a:close/>
                  <a:moveTo>
                    <a:pt x="96" y="72"/>
                  </a:moveTo>
                  <a:cubicBezTo>
                    <a:pt x="52" y="72"/>
                    <a:pt x="52" y="72"/>
                    <a:pt x="52" y="72"/>
                  </a:cubicBezTo>
                  <a:cubicBezTo>
                    <a:pt x="52" y="27"/>
                    <a:pt x="52" y="27"/>
                    <a:pt x="52" y="27"/>
                  </a:cubicBezTo>
                  <a:cubicBezTo>
                    <a:pt x="96" y="27"/>
                    <a:pt x="96" y="27"/>
                    <a:pt x="96" y="27"/>
                  </a:cubicBezTo>
                  <a:lnTo>
                    <a:pt x="96" y="72"/>
                  </a:lnTo>
                  <a:close/>
                  <a:moveTo>
                    <a:pt x="96" y="22"/>
                  </a:moveTo>
                  <a:cubicBezTo>
                    <a:pt x="4" y="22"/>
                    <a:pt x="4" y="22"/>
                    <a:pt x="4" y="22"/>
                  </a:cubicBezTo>
                  <a:cubicBezTo>
                    <a:pt x="4" y="5"/>
                    <a:pt x="4" y="5"/>
                    <a:pt x="4" y="5"/>
                  </a:cubicBezTo>
                  <a:cubicBezTo>
                    <a:pt x="96" y="5"/>
                    <a:pt x="96" y="5"/>
                    <a:pt x="96" y="5"/>
                  </a:cubicBezTo>
                  <a:lnTo>
                    <a:pt x="96"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4" name="Freeform 104"/>
            <p:cNvSpPr/>
            <p:nvPr/>
          </p:nvSpPr>
          <p:spPr bwMode="auto">
            <a:xfrm>
              <a:off x="5908" y="1125"/>
              <a:ext cx="99" cy="12"/>
            </a:xfrm>
            <a:custGeom>
              <a:avLst/>
              <a:gdLst>
                <a:gd name="T0" fmla="*/ 2 w 42"/>
                <a:gd name="T1" fmla="*/ 5 h 5"/>
                <a:gd name="T2" fmla="*/ 40 w 42"/>
                <a:gd name="T3" fmla="*/ 5 h 5"/>
                <a:gd name="T4" fmla="*/ 42 w 42"/>
                <a:gd name="T5" fmla="*/ 2 h 5"/>
                <a:gd name="T6" fmla="*/ 40 w 42"/>
                <a:gd name="T7" fmla="*/ 0 h 5"/>
                <a:gd name="T8" fmla="*/ 2 w 42"/>
                <a:gd name="T9" fmla="*/ 0 h 5"/>
                <a:gd name="T10" fmla="*/ 0 w 42"/>
                <a:gd name="T11" fmla="*/ 2 h 5"/>
                <a:gd name="T12" fmla="*/ 2 w 42"/>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2" h="5">
                  <a:moveTo>
                    <a:pt x="2" y="5"/>
                  </a:moveTo>
                  <a:cubicBezTo>
                    <a:pt x="40" y="5"/>
                    <a:pt x="40" y="5"/>
                    <a:pt x="40" y="5"/>
                  </a:cubicBezTo>
                  <a:cubicBezTo>
                    <a:pt x="41" y="5"/>
                    <a:pt x="42" y="4"/>
                    <a:pt x="42" y="2"/>
                  </a:cubicBezTo>
                  <a:cubicBezTo>
                    <a:pt x="42" y="1"/>
                    <a:pt x="41" y="0"/>
                    <a:pt x="40" y="0"/>
                  </a:cubicBezTo>
                  <a:cubicBezTo>
                    <a:pt x="2" y="0"/>
                    <a:pt x="2" y="0"/>
                    <a:pt x="2" y="0"/>
                  </a:cubicBezTo>
                  <a:cubicBezTo>
                    <a:pt x="1" y="0"/>
                    <a:pt x="0" y="1"/>
                    <a:pt x="0" y="2"/>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5" name="Freeform 105"/>
            <p:cNvSpPr>
              <a:spLocks noEditPoints="1"/>
            </p:cNvSpPr>
            <p:nvPr/>
          </p:nvSpPr>
          <p:spPr bwMode="auto">
            <a:xfrm>
              <a:off x="5873" y="1296"/>
              <a:ext cx="47" cy="45"/>
            </a:xfrm>
            <a:custGeom>
              <a:avLst/>
              <a:gdLst>
                <a:gd name="T0" fmla="*/ 10 w 20"/>
                <a:gd name="T1" fmla="*/ 19 h 19"/>
                <a:gd name="T2" fmla="*/ 20 w 20"/>
                <a:gd name="T3" fmla="*/ 9 h 19"/>
                <a:gd name="T4" fmla="*/ 10 w 20"/>
                <a:gd name="T5" fmla="*/ 0 h 19"/>
                <a:gd name="T6" fmla="*/ 0 w 20"/>
                <a:gd name="T7" fmla="*/ 9 h 19"/>
                <a:gd name="T8" fmla="*/ 10 w 20"/>
                <a:gd name="T9" fmla="*/ 19 h 19"/>
                <a:gd name="T10" fmla="*/ 10 w 20"/>
                <a:gd name="T11" fmla="*/ 4 h 19"/>
                <a:gd name="T12" fmla="*/ 15 w 20"/>
                <a:gd name="T13" fmla="*/ 9 h 19"/>
                <a:gd name="T14" fmla="*/ 10 w 20"/>
                <a:gd name="T15" fmla="*/ 14 h 19"/>
                <a:gd name="T16" fmla="*/ 5 w 20"/>
                <a:gd name="T17" fmla="*/ 9 h 19"/>
                <a:gd name="T18" fmla="*/ 10 w 20"/>
                <a:gd name="T1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19">
                  <a:moveTo>
                    <a:pt x="10" y="19"/>
                  </a:moveTo>
                  <a:cubicBezTo>
                    <a:pt x="15" y="19"/>
                    <a:pt x="20" y="15"/>
                    <a:pt x="20" y="9"/>
                  </a:cubicBezTo>
                  <a:cubicBezTo>
                    <a:pt x="20" y="4"/>
                    <a:pt x="15" y="0"/>
                    <a:pt x="10" y="0"/>
                  </a:cubicBezTo>
                  <a:cubicBezTo>
                    <a:pt x="5" y="0"/>
                    <a:pt x="0" y="4"/>
                    <a:pt x="0" y="9"/>
                  </a:cubicBezTo>
                  <a:cubicBezTo>
                    <a:pt x="0" y="15"/>
                    <a:pt x="5" y="19"/>
                    <a:pt x="10" y="19"/>
                  </a:cubicBezTo>
                  <a:close/>
                  <a:moveTo>
                    <a:pt x="10" y="4"/>
                  </a:moveTo>
                  <a:cubicBezTo>
                    <a:pt x="13" y="4"/>
                    <a:pt x="15" y="7"/>
                    <a:pt x="15" y="9"/>
                  </a:cubicBezTo>
                  <a:cubicBezTo>
                    <a:pt x="15" y="12"/>
                    <a:pt x="13" y="14"/>
                    <a:pt x="10" y="14"/>
                  </a:cubicBezTo>
                  <a:cubicBezTo>
                    <a:pt x="7" y="14"/>
                    <a:pt x="5" y="12"/>
                    <a:pt x="5" y="9"/>
                  </a:cubicBezTo>
                  <a:cubicBezTo>
                    <a:pt x="5" y="7"/>
                    <a:pt x="7" y="4"/>
                    <a:pt x="1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6" name="Freeform 106"/>
            <p:cNvSpPr>
              <a:spLocks noEditPoints="1"/>
            </p:cNvSpPr>
            <p:nvPr/>
          </p:nvSpPr>
          <p:spPr bwMode="auto">
            <a:xfrm>
              <a:off x="5996" y="1296"/>
              <a:ext cx="47" cy="45"/>
            </a:xfrm>
            <a:custGeom>
              <a:avLst/>
              <a:gdLst>
                <a:gd name="T0" fmla="*/ 10 w 20"/>
                <a:gd name="T1" fmla="*/ 19 h 19"/>
                <a:gd name="T2" fmla="*/ 20 w 20"/>
                <a:gd name="T3" fmla="*/ 9 h 19"/>
                <a:gd name="T4" fmla="*/ 10 w 20"/>
                <a:gd name="T5" fmla="*/ 0 h 19"/>
                <a:gd name="T6" fmla="*/ 0 w 20"/>
                <a:gd name="T7" fmla="*/ 9 h 19"/>
                <a:gd name="T8" fmla="*/ 10 w 20"/>
                <a:gd name="T9" fmla="*/ 19 h 19"/>
                <a:gd name="T10" fmla="*/ 10 w 20"/>
                <a:gd name="T11" fmla="*/ 4 h 19"/>
                <a:gd name="T12" fmla="*/ 15 w 20"/>
                <a:gd name="T13" fmla="*/ 9 h 19"/>
                <a:gd name="T14" fmla="*/ 10 w 20"/>
                <a:gd name="T15" fmla="*/ 14 h 19"/>
                <a:gd name="T16" fmla="*/ 5 w 20"/>
                <a:gd name="T17" fmla="*/ 9 h 19"/>
                <a:gd name="T18" fmla="*/ 10 w 20"/>
                <a:gd name="T1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19">
                  <a:moveTo>
                    <a:pt x="10" y="19"/>
                  </a:moveTo>
                  <a:cubicBezTo>
                    <a:pt x="15" y="19"/>
                    <a:pt x="20" y="15"/>
                    <a:pt x="20" y="9"/>
                  </a:cubicBezTo>
                  <a:cubicBezTo>
                    <a:pt x="20" y="4"/>
                    <a:pt x="15" y="0"/>
                    <a:pt x="10" y="0"/>
                  </a:cubicBezTo>
                  <a:cubicBezTo>
                    <a:pt x="5" y="0"/>
                    <a:pt x="0" y="4"/>
                    <a:pt x="0" y="9"/>
                  </a:cubicBezTo>
                  <a:cubicBezTo>
                    <a:pt x="0" y="15"/>
                    <a:pt x="5" y="19"/>
                    <a:pt x="10" y="19"/>
                  </a:cubicBezTo>
                  <a:close/>
                  <a:moveTo>
                    <a:pt x="10" y="4"/>
                  </a:moveTo>
                  <a:cubicBezTo>
                    <a:pt x="13" y="4"/>
                    <a:pt x="15" y="7"/>
                    <a:pt x="15" y="9"/>
                  </a:cubicBezTo>
                  <a:cubicBezTo>
                    <a:pt x="15" y="12"/>
                    <a:pt x="13" y="14"/>
                    <a:pt x="10" y="14"/>
                  </a:cubicBezTo>
                  <a:cubicBezTo>
                    <a:pt x="7" y="14"/>
                    <a:pt x="5" y="12"/>
                    <a:pt x="5" y="9"/>
                  </a:cubicBezTo>
                  <a:cubicBezTo>
                    <a:pt x="5" y="7"/>
                    <a:pt x="7" y="4"/>
                    <a:pt x="1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7" name="Freeform 107"/>
            <p:cNvSpPr>
              <a:spLocks noEditPoints="1"/>
            </p:cNvSpPr>
            <p:nvPr/>
          </p:nvSpPr>
          <p:spPr bwMode="auto">
            <a:xfrm>
              <a:off x="5229" y="1099"/>
              <a:ext cx="246" cy="303"/>
            </a:xfrm>
            <a:custGeom>
              <a:avLst/>
              <a:gdLst>
                <a:gd name="T0" fmla="*/ 103 w 104"/>
                <a:gd name="T1" fmla="*/ 124 h 128"/>
                <a:gd name="T2" fmla="*/ 85 w 104"/>
                <a:gd name="T3" fmla="*/ 109 h 128"/>
                <a:gd name="T4" fmla="*/ 87 w 104"/>
                <a:gd name="T5" fmla="*/ 108 h 128"/>
                <a:gd name="T6" fmla="*/ 91 w 104"/>
                <a:gd name="T7" fmla="*/ 102 h 128"/>
                <a:gd name="T8" fmla="*/ 91 w 104"/>
                <a:gd name="T9" fmla="*/ 6 h 128"/>
                <a:gd name="T10" fmla="*/ 85 w 104"/>
                <a:gd name="T11" fmla="*/ 0 h 128"/>
                <a:gd name="T12" fmla="*/ 19 w 104"/>
                <a:gd name="T13" fmla="*/ 0 h 128"/>
                <a:gd name="T14" fmla="*/ 13 w 104"/>
                <a:gd name="T15" fmla="*/ 6 h 128"/>
                <a:gd name="T16" fmla="*/ 13 w 104"/>
                <a:gd name="T17" fmla="*/ 102 h 128"/>
                <a:gd name="T18" fmla="*/ 17 w 104"/>
                <a:gd name="T19" fmla="*/ 108 h 128"/>
                <a:gd name="T20" fmla="*/ 19 w 104"/>
                <a:gd name="T21" fmla="*/ 109 h 128"/>
                <a:gd name="T22" fmla="*/ 1 w 104"/>
                <a:gd name="T23" fmla="*/ 124 h 128"/>
                <a:gd name="T24" fmla="*/ 0 w 104"/>
                <a:gd name="T25" fmla="*/ 126 h 128"/>
                <a:gd name="T26" fmla="*/ 2 w 104"/>
                <a:gd name="T27" fmla="*/ 128 h 128"/>
                <a:gd name="T28" fmla="*/ 25 w 104"/>
                <a:gd name="T29" fmla="*/ 128 h 128"/>
                <a:gd name="T30" fmla="*/ 26 w 104"/>
                <a:gd name="T31" fmla="*/ 127 h 128"/>
                <a:gd name="T32" fmla="*/ 47 w 104"/>
                <a:gd name="T33" fmla="*/ 108 h 128"/>
                <a:gd name="T34" fmla="*/ 57 w 104"/>
                <a:gd name="T35" fmla="*/ 108 h 128"/>
                <a:gd name="T36" fmla="*/ 78 w 104"/>
                <a:gd name="T37" fmla="*/ 127 h 128"/>
                <a:gd name="T38" fmla="*/ 79 w 104"/>
                <a:gd name="T39" fmla="*/ 128 h 128"/>
                <a:gd name="T40" fmla="*/ 102 w 104"/>
                <a:gd name="T41" fmla="*/ 128 h 128"/>
                <a:gd name="T42" fmla="*/ 104 w 104"/>
                <a:gd name="T43" fmla="*/ 126 h 128"/>
                <a:gd name="T44" fmla="*/ 103 w 104"/>
                <a:gd name="T45" fmla="*/ 124 h 128"/>
                <a:gd name="T46" fmla="*/ 17 w 104"/>
                <a:gd name="T47" fmla="*/ 5 h 128"/>
                <a:gd name="T48" fmla="*/ 87 w 104"/>
                <a:gd name="T49" fmla="*/ 5 h 128"/>
                <a:gd name="T50" fmla="*/ 87 w 104"/>
                <a:gd name="T51" fmla="*/ 22 h 128"/>
                <a:gd name="T52" fmla="*/ 17 w 104"/>
                <a:gd name="T53" fmla="*/ 22 h 128"/>
                <a:gd name="T54" fmla="*/ 17 w 104"/>
                <a:gd name="T55" fmla="*/ 5 h 128"/>
                <a:gd name="T56" fmla="*/ 17 w 104"/>
                <a:gd name="T57" fmla="*/ 27 h 128"/>
                <a:gd name="T58" fmla="*/ 87 w 104"/>
                <a:gd name="T59" fmla="*/ 27 h 128"/>
                <a:gd name="T60" fmla="*/ 87 w 104"/>
                <a:gd name="T61" fmla="*/ 67 h 128"/>
                <a:gd name="T62" fmla="*/ 17 w 104"/>
                <a:gd name="T63" fmla="*/ 67 h 128"/>
                <a:gd name="T64" fmla="*/ 17 w 104"/>
                <a:gd name="T65" fmla="*/ 27 h 128"/>
                <a:gd name="T66" fmla="*/ 24 w 104"/>
                <a:gd name="T67" fmla="*/ 123 h 128"/>
                <a:gd name="T68" fmla="*/ 8 w 104"/>
                <a:gd name="T69" fmla="*/ 123 h 128"/>
                <a:gd name="T70" fmla="*/ 27 w 104"/>
                <a:gd name="T71" fmla="*/ 108 h 128"/>
                <a:gd name="T72" fmla="*/ 41 w 104"/>
                <a:gd name="T73" fmla="*/ 108 h 128"/>
                <a:gd name="T74" fmla="*/ 24 w 104"/>
                <a:gd name="T75" fmla="*/ 123 h 128"/>
                <a:gd name="T76" fmla="*/ 17 w 104"/>
                <a:gd name="T77" fmla="*/ 104 h 128"/>
                <a:gd name="T78" fmla="*/ 17 w 104"/>
                <a:gd name="T79" fmla="*/ 71 h 128"/>
                <a:gd name="T80" fmla="*/ 87 w 104"/>
                <a:gd name="T81" fmla="*/ 71 h 128"/>
                <a:gd name="T82" fmla="*/ 87 w 104"/>
                <a:gd name="T83" fmla="*/ 104 h 128"/>
                <a:gd name="T84" fmla="*/ 17 w 104"/>
                <a:gd name="T85" fmla="*/ 104 h 128"/>
                <a:gd name="T86" fmla="*/ 80 w 104"/>
                <a:gd name="T87" fmla="*/ 123 h 128"/>
                <a:gd name="T88" fmla="*/ 63 w 104"/>
                <a:gd name="T89" fmla="*/ 108 h 128"/>
                <a:gd name="T90" fmla="*/ 77 w 104"/>
                <a:gd name="T91" fmla="*/ 108 h 128"/>
                <a:gd name="T92" fmla="*/ 96 w 104"/>
                <a:gd name="T93" fmla="*/ 123 h 128"/>
                <a:gd name="T94" fmla="*/ 80 w 104"/>
                <a:gd name="T9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4" h="128">
                  <a:moveTo>
                    <a:pt x="103" y="124"/>
                  </a:moveTo>
                  <a:cubicBezTo>
                    <a:pt x="85" y="109"/>
                    <a:pt x="85" y="109"/>
                    <a:pt x="85" y="109"/>
                  </a:cubicBezTo>
                  <a:cubicBezTo>
                    <a:pt x="87" y="108"/>
                    <a:pt x="87" y="108"/>
                    <a:pt x="87" y="108"/>
                  </a:cubicBezTo>
                  <a:cubicBezTo>
                    <a:pt x="90" y="107"/>
                    <a:pt x="91" y="105"/>
                    <a:pt x="91" y="102"/>
                  </a:cubicBezTo>
                  <a:cubicBezTo>
                    <a:pt x="91" y="6"/>
                    <a:pt x="91" y="6"/>
                    <a:pt x="91" y="6"/>
                  </a:cubicBezTo>
                  <a:cubicBezTo>
                    <a:pt x="91" y="3"/>
                    <a:pt x="89" y="0"/>
                    <a:pt x="85" y="0"/>
                  </a:cubicBezTo>
                  <a:cubicBezTo>
                    <a:pt x="19" y="0"/>
                    <a:pt x="19" y="0"/>
                    <a:pt x="19" y="0"/>
                  </a:cubicBezTo>
                  <a:cubicBezTo>
                    <a:pt x="15" y="0"/>
                    <a:pt x="13" y="3"/>
                    <a:pt x="13" y="6"/>
                  </a:cubicBezTo>
                  <a:cubicBezTo>
                    <a:pt x="13" y="102"/>
                    <a:pt x="13" y="102"/>
                    <a:pt x="13" y="102"/>
                  </a:cubicBezTo>
                  <a:cubicBezTo>
                    <a:pt x="13" y="105"/>
                    <a:pt x="14" y="107"/>
                    <a:pt x="17" y="108"/>
                  </a:cubicBezTo>
                  <a:cubicBezTo>
                    <a:pt x="19" y="109"/>
                    <a:pt x="19" y="109"/>
                    <a:pt x="19" y="109"/>
                  </a:cubicBezTo>
                  <a:cubicBezTo>
                    <a:pt x="1" y="124"/>
                    <a:pt x="1" y="124"/>
                    <a:pt x="1" y="124"/>
                  </a:cubicBezTo>
                  <a:cubicBezTo>
                    <a:pt x="0" y="124"/>
                    <a:pt x="0" y="125"/>
                    <a:pt x="0" y="126"/>
                  </a:cubicBezTo>
                  <a:cubicBezTo>
                    <a:pt x="0" y="127"/>
                    <a:pt x="1" y="128"/>
                    <a:pt x="2" y="128"/>
                  </a:cubicBezTo>
                  <a:cubicBezTo>
                    <a:pt x="25" y="128"/>
                    <a:pt x="25" y="128"/>
                    <a:pt x="25" y="128"/>
                  </a:cubicBezTo>
                  <a:cubicBezTo>
                    <a:pt x="25" y="128"/>
                    <a:pt x="26" y="128"/>
                    <a:pt x="26" y="127"/>
                  </a:cubicBezTo>
                  <a:cubicBezTo>
                    <a:pt x="47" y="108"/>
                    <a:pt x="47" y="108"/>
                    <a:pt x="47" y="108"/>
                  </a:cubicBezTo>
                  <a:cubicBezTo>
                    <a:pt x="57" y="108"/>
                    <a:pt x="57" y="108"/>
                    <a:pt x="57" y="108"/>
                  </a:cubicBezTo>
                  <a:cubicBezTo>
                    <a:pt x="78" y="127"/>
                    <a:pt x="78" y="127"/>
                    <a:pt x="78" y="127"/>
                  </a:cubicBezTo>
                  <a:cubicBezTo>
                    <a:pt x="78" y="128"/>
                    <a:pt x="79" y="128"/>
                    <a:pt x="79" y="128"/>
                  </a:cubicBezTo>
                  <a:cubicBezTo>
                    <a:pt x="102" y="128"/>
                    <a:pt x="102" y="128"/>
                    <a:pt x="102" y="128"/>
                  </a:cubicBezTo>
                  <a:cubicBezTo>
                    <a:pt x="103" y="128"/>
                    <a:pt x="104" y="127"/>
                    <a:pt x="104" y="126"/>
                  </a:cubicBezTo>
                  <a:cubicBezTo>
                    <a:pt x="104" y="125"/>
                    <a:pt x="104" y="124"/>
                    <a:pt x="103" y="124"/>
                  </a:cubicBezTo>
                  <a:close/>
                  <a:moveTo>
                    <a:pt x="17" y="5"/>
                  </a:moveTo>
                  <a:cubicBezTo>
                    <a:pt x="87" y="5"/>
                    <a:pt x="87" y="5"/>
                    <a:pt x="87" y="5"/>
                  </a:cubicBezTo>
                  <a:cubicBezTo>
                    <a:pt x="87" y="22"/>
                    <a:pt x="87" y="22"/>
                    <a:pt x="87" y="22"/>
                  </a:cubicBezTo>
                  <a:cubicBezTo>
                    <a:pt x="17" y="22"/>
                    <a:pt x="17" y="22"/>
                    <a:pt x="17" y="22"/>
                  </a:cubicBezTo>
                  <a:lnTo>
                    <a:pt x="17" y="5"/>
                  </a:lnTo>
                  <a:close/>
                  <a:moveTo>
                    <a:pt x="17" y="27"/>
                  </a:moveTo>
                  <a:cubicBezTo>
                    <a:pt x="87" y="27"/>
                    <a:pt x="87" y="27"/>
                    <a:pt x="87" y="27"/>
                  </a:cubicBezTo>
                  <a:cubicBezTo>
                    <a:pt x="87" y="67"/>
                    <a:pt x="87" y="67"/>
                    <a:pt x="87" y="67"/>
                  </a:cubicBezTo>
                  <a:cubicBezTo>
                    <a:pt x="17" y="67"/>
                    <a:pt x="17" y="67"/>
                    <a:pt x="17" y="67"/>
                  </a:cubicBezTo>
                  <a:lnTo>
                    <a:pt x="17" y="27"/>
                  </a:lnTo>
                  <a:close/>
                  <a:moveTo>
                    <a:pt x="24" y="123"/>
                  </a:moveTo>
                  <a:cubicBezTo>
                    <a:pt x="8" y="123"/>
                    <a:pt x="8" y="123"/>
                    <a:pt x="8" y="123"/>
                  </a:cubicBezTo>
                  <a:cubicBezTo>
                    <a:pt x="27" y="108"/>
                    <a:pt x="27" y="108"/>
                    <a:pt x="27" y="108"/>
                  </a:cubicBezTo>
                  <a:cubicBezTo>
                    <a:pt x="41" y="108"/>
                    <a:pt x="41" y="108"/>
                    <a:pt x="41" y="108"/>
                  </a:cubicBezTo>
                  <a:lnTo>
                    <a:pt x="24" y="123"/>
                  </a:lnTo>
                  <a:close/>
                  <a:moveTo>
                    <a:pt x="17" y="104"/>
                  </a:moveTo>
                  <a:cubicBezTo>
                    <a:pt x="17" y="71"/>
                    <a:pt x="17" y="71"/>
                    <a:pt x="17" y="71"/>
                  </a:cubicBezTo>
                  <a:cubicBezTo>
                    <a:pt x="87" y="71"/>
                    <a:pt x="87" y="71"/>
                    <a:pt x="87" y="71"/>
                  </a:cubicBezTo>
                  <a:cubicBezTo>
                    <a:pt x="87" y="104"/>
                    <a:pt x="87" y="104"/>
                    <a:pt x="87" y="104"/>
                  </a:cubicBezTo>
                  <a:lnTo>
                    <a:pt x="17" y="104"/>
                  </a:lnTo>
                  <a:close/>
                  <a:moveTo>
                    <a:pt x="80" y="123"/>
                  </a:moveTo>
                  <a:cubicBezTo>
                    <a:pt x="63" y="108"/>
                    <a:pt x="63" y="108"/>
                    <a:pt x="63" y="108"/>
                  </a:cubicBezTo>
                  <a:cubicBezTo>
                    <a:pt x="77" y="108"/>
                    <a:pt x="77" y="108"/>
                    <a:pt x="77" y="108"/>
                  </a:cubicBezTo>
                  <a:cubicBezTo>
                    <a:pt x="96" y="123"/>
                    <a:pt x="96" y="123"/>
                    <a:pt x="96" y="123"/>
                  </a:cubicBezTo>
                  <a:lnTo>
                    <a:pt x="80"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8" name="Freeform 108"/>
            <p:cNvSpPr/>
            <p:nvPr/>
          </p:nvSpPr>
          <p:spPr bwMode="auto">
            <a:xfrm>
              <a:off x="5322" y="1125"/>
              <a:ext cx="61" cy="12"/>
            </a:xfrm>
            <a:custGeom>
              <a:avLst/>
              <a:gdLst>
                <a:gd name="T0" fmla="*/ 24 w 26"/>
                <a:gd name="T1" fmla="*/ 0 h 5"/>
                <a:gd name="T2" fmla="*/ 2 w 26"/>
                <a:gd name="T3" fmla="*/ 0 h 5"/>
                <a:gd name="T4" fmla="*/ 0 w 26"/>
                <a:gd name="T5" fmla="*/ 2 h 5"/>
                <a:gd name="T6" fmla="*/ 2 w 26"/>
                <a:gd name="T7" fmla="*/ 5 h 5"/>
                <a:gd name="T8" fmla="*/ 24 w 26"/>
                <a:gd name="T9" fmla="*/ 5 h 5"/>
                <a:gd name="T10" fmla="*/ 26 w 26"/>
                <a:gd name="T11" fmla="*/ 2 h 5"/>
                <a:gd name="T12" fmla="*/ 24 w 26"/>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6" h="5">
                  <a:moveTo>
                    <a:pt x="24" y="0"/>
                  </a:moveTo>
                  <a:cubicBezTo>
                    <a:pt x="2" y="0"/>
                    <a:pt x="2" y="0"/>
                    <a:pt x="2" y="0"/>
                  </a:cubicBezTo>
                  <a:cubicBezTo>
                    <a:pt x="1" y="0"/>
                    <a:pt x="0" y="1"/>
                    <a:pt x="0" y="2"/>
                  </a:cubicBezTo>
                  <a:cubicBezTo>
                    <a:pt x="0" y="4"/>
                    <a:pt x="1" y="5"/>
                    <a:pt x="2" y="5"/>
                  </a:cubicBezTo>
                  <a:cubicBezTo>
                    <a:pt x="24" y="5"/>
                    <a:pt x="24" y="5"/>
                    <a:pt x="24" y="5"/>
                  </a:cubicBezTo>
                  <a:cubicBezTo>
                    <a:pt x="25" y="5"/>
                    <a:pt x="26" y="4"/>
                    <a:pt x="26" y="2"/>
                  </a:cubicBezTo>
                  <a:cubicBezTo>
                    <a:pt x="26" y="1"/>
                    <a:pt x="25"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9" name="Freeform 109"/>
            <p:cNvSpPr>
              <a:spLocks noEditPoints="1"/>
            </p:cNvSpPr>
            <p:nvPr/>
          </p:nvSpPr>
          <p:spPr bwMode="auto">
            <a:xfrm>
              <a:off x="5286" y="1284"/>
              <a:ext cx="45" cy="45"/>
            </a:xfrm>
            <a:custGeom>
              <a:avLst/>
              <a:gdLst>
                <a:gd name="T0" fmla="*/ 9 w 19"/>
                <a:gd name="T1" fmla="*/ 0 h 19"/>
                <a:gd name="T2" fmla="*/ 0 w 19"/>
                <a:gd name="T3" fmla="*/ 10 h 19"/>
                <a:gd name="T4" fmla="*/ 9 w 19"/>
                <a:gd name="T5" fmla="*/ 19 h 19"/>
                <a:gd name="T6" fmla="*/ 19 w 19"/>
                <a:gd name="T7" fmla="*/ 10 h 19"/>
                <a:gd name="T8" fmla="*/ 9 w 19"/>
                <a:gd name="T9" fmla="*/ 0 h 19"/>
                <a:gd name="T10" fmla="*/ 9 w 19"/>
                <a:gd name="T11" fmla="*/ 15 h 19"/>
                <a:gd name="T12" fmla="*/ 4 w 19"/>
                <a:gd name="T13" fmla="*/ 10 h 19"/>
                <a:gd name="T14" fmla="*/ 9 w 19"/>
                <a:gd name="T15" fmla="*/ 4 h 19"/>
                <a:gd name="T16" fmla="*/ 15 w 19"/>
                <a:gd name="T17" fmla="*/ 10 h 19"/>
                <a:gd name="T18" fmla="*/ 9 w 19"/>
                <a:gd name="T19"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9">
                  <a:moveTo>
                    <a:pt x="9" y="0"/>
                  </a:moveTo>
                  <a:cubicBezTo>
                    <a:pt x="4" y="0"/>
                    <a:pt x="0" y="4"/>
                    <a:pt x="0" y="10"/>
                  </a:cubicBezTo>
                  <a:cubicBezTo>
                    <a:pt x="0" y="15"/>
                    <a:pt x="4" y="19"/>
                    <a:pt x="9" y="19"/>
                  </a:cubicBezTo>
                  <a:cubicBezTo>
                    <a:pt x="15" y="19"/>
                    <a:pt x="19" y="15"/>
                    <a:pt x="19" y="10"/>
                  </a:cubicBezTo>
                  <a:cubicBezTo>
                    <a:pt x="19" y="4"/>
                    <a:pt x="15" y="0"/>
                    <a:pt x="9" y="0"/>
                  </a:cubicBezTo>
                  <a:close/>
                  <a:moveTo>
                    <a:pt x="9" y="15"/>
                  </a:moveTo>
                  <a:cubicBezTo>
                    <a:pt x="7" y="15"/>
                    <a:pt x="4" y="12"/>
                    <a:pt x="4" y="10"/>
                  </a:cubicBezTo>
                  <a:cubicBezTo>
                    <a:pt x="4" y="7"/>
                    <a:pt x="7" y="4"/>
                    <a:pt x="9" y="4"/>
                  </a:cubicBezTo>
                  <a:cubicBezTo>
                    <a:pt x="12" y="4"/>
                    <a:pt x="15" y="7"/>
                    <a:pt x="15" y="10"/>
                  </a:cubicBezTo>
                  <a:cubicBezTo>
                    <a:pt x="15" y="12"/>
                    <a:pt x="12" y="15"/>
                    <a:pt x="9"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0" name="Freeform 110"/>
            <p:cNvSpPr>
              <a:spLocks noEditPoints="1"/>
            </p:cNvSpPr>
            <p:nvPr/>
          </p:nvSpPr>
          <p:spPr bwMode="auto">
            <a:xfrm>
              <a:off x="5374" y="1284"/>
              <a:ext cx="45" cy="45"/>
            </a:xfrm>
            <a:custGeom>
              <a:avLst/>
              <a:gdLst>
                <a:gd name="T0" fmla="*/ 10 w 19"/>
                <a:gd name="T1" fmla="*/ 0 h 19"/>
                <a:gd name="T2" fmla="*/ 0 w 19"/>
                <a:gd name="T3" fmla="*/ 10 h 19"/>
                <a:gd name="T4" fmla="*/ 10 w 19"/>
                <a:gd name="T5" fmla="*/ 19 h 19"/>
                <a:gd name="T6" fmla="*/ 19 w 19"/>
                <a:gd name="T7" fmla="*/ 10 h 19"/>
                <a:gd name="T8" fmla="*/ 10 w 19"/>
                <a:gd name="T9" fmla="*/ 0 h 19"/>
                <a:gd name="T10" fmla="*/ 10 w 19"/>
                <a:gd name="T11" fmla="*/ 15 h 19"/>
                <a:gd name="T12" fmla="*/ 4 w 19"/>
                <a:gd name="T13" fmla="*/ 10 h 19"/>
                <a:gd name="T14" fmla="*/ 10 w 19"/>
                <a:gd name="T15" fmla="*/ 4 h 19"/>
                <a:gd name="T16" fmla="*/ 15 w 19"/>
                <a:gd name="T17" fmla="*/ 10 h 19"/>
                <a:gd name="T18" fmla="*/ 10 w 19"/>
                <a:gd name="T19"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9">
                  <a:moveTo>
                    <a:pt x="10" y="0"/>
                  </a:moveTo>
                  <a:cubicBezTo>
                    <a:pt x="4" y="0"/>
                    <a:pt x="0" y="4"/>
                    <a:pt x="0" y="10"/>
                  </a:cubicBezTo>
                  <a:cubicBezTo>
                    <a:pt x="0" y="15"/>
                    <a:pt x="4" y="19"/>
                    <a:pt x="10" y="19"/>
                  </a:cubicBezTo>
                  <a:cubicBezTo>
                    <a:pt x="15" y="19"/>
                    <a:pt x="19" y="15"/>
                    <a:pt x="19" y="10"/>
                  </a:cubicBezTo>
                  <a:cubicBezTo>
                    <a:pt x="19" y="4"/>
                    <a:pt x="15" y="0"/>
                    <a:pt x="10" y="0"/>
                  </a:cubicBezTo>
                  <a:close/>
                  <a:moveTo>
                    <a:pt x="10" y="15"/>
                  </a:moveTo>
                  <a:cubicBezTo>
                    <a:pt x="7" y="15"/>
                    <a:pt x="4" y="12"/>
                    <a:pt x="4" y="10"/>
                  </a:cubicBezTo>
                  <a:cubicBezTo>
                    <a:pt x="4" y="7"/>
                    <a:pt x="7" y="4"/>
                    <a:pt x="10" y="4"/>
                  </a:cubicBezTo>
                  <a:cubicBezTo>
                    <a:pt x="12" y="4"/>
                    <a:pt x="15" y="7"/>
                    <a:pt x="15" y="10"/>
                  </a:cubicBezTo>
                  <a:cubicBezTo>
                    <a:pt x="15" y="12"/>
                    <a:pt x="12" y="15"/>
                    <a:pt x="1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1" name="Freeform 111"/>
            <p:cNvSpPr>
              <a:spLocks noEditPoints="1"/>
            </p:cNvSpPr>
            <p:nvPr/>
          </p:nvSpPr>
          <p:spPr bwMode="auto">
            <a:xfrm>
              <a:off x="4570" y="1088"/>
              <a:ext cx="305" cy="305"/>
            </a:xfrm>
            <a:custGeom>
              <a:avLst/>
              <a:gdLst>
                <a:gd name="T0" fmla="*/ 82 w 129"/>
                <a:gd name="T1" fmla="*/ 104 h 129"/>
                <a:gd name="T2" fmla="*/ 83 w 129"/>
                <a:gd name="T3" fmla="*/ 102 h 129"/>
                <a:gd name="T4" fmla="*/ 80 w 129"/>
                <a:gd name="T5" fmla="*/ 86 h 129"/>
                <a:gd name="T6" fmla="*/ 100 w 129"/>
                <a:gd name="T7" fmla="*/ 72 h 129"/>
                <a:gd name="T8" fmla="*/ 108 w 129"/>
                <a:gd name="T9" fmla="*/ 64 h 129"/>
                <a:gd name="T10" fmla="*/ 127 w 129"/>
                <a:gd name="T11" fmla="*/ 33 h 129"/>
                <a:gd name="T12" fmla="*/ 128 w 129"/>
                <a:gd name="T13" fmla="*/ 19 h 129"/>
                <a:gd name="T14" fmla="*/ 122 w 129"/>
                <a:gd name="T15" fmla="*/ 7 h 129"/>
                <a:gd name="T16" fmla="*/ 122 w 129"/>
                <a:gd name="T17" fmla="*/ 7 h 129"/>
                <a:gd name="T18" fmla="*/ 110 w 129"/>
                <a:gd name="T19" fmla="*/ 1 h 129"/>
                <a:gd name="T20" fmla="*/ 96 w 129"/>
                <a:gd name="T21" fmla="*/ 2 h 129"/>
                <a:gd name="T22" fmla="*/ 65 w 129"/>
                <a:gd name="T23" fmla="*/ 21 h 129"/>
                <a:gd name="T24" fmla="*/ 57 w 129"/>
                <a:gd name="T25" fmla="*/ 29 h 129"/>
                <a:gd name="T26" fmla="*/ 43 w 129"/>
                <a:gd name="T27" fmla="*/ 49 h 129"/>
                <a:gd name="T28" fmla="*/ 27 w 129"/>
                <a:gd name="T29" fmla="*/ 46 h 129"/>
                <a:gd name="T30" fmla="*/ 25 w 129"/>
                <a:gd name="T31" fmla="*/ 47 h 129"/>
                <a:gd name="T32" fmla="*/ 1 w 129"/>
                <a:gd name="T33" fmla="*/ 71 h 129"/>
                <a:gd name="T34" fmla="*/ 0 w 129"/>
                <a:gd name="T35" fmla="*/ 73 h 129"/>
                <a:gd name="T36" fmla="*/ 1 w 129"/>
                <a:gd name="T37" fmla="*/ 74 h 129"/>
                <a:gd name="T38" fmla="*/ 2 w 129"/>
                <a:gd name="T39" fmla="*/ 75 h 129"/>
                <a:gd name="T40" fmla="*/ 25 w 129"/>
                <a:gd name="T41" fmla="*/ 79 h 129"/>
                <a:gd name="T42" fmla="*/ 26 w 129"/>
                <a:gd name="T43" fmla="*/ 80 h 129"/>
                <a:gd name="T44" fmla="*/ 16 w 129"/>
                <a:gd name="T45" fmla="*/ 85 h 129"/>
                <a:gd name="T46" fmla="*/ 15 w 129"/>
                <a:gd name="T47" fmla="*/ 85 h 129"/>
                <a:gd name="T48" fmla="*/ 14 w 129"/>
                <a:gd name="T49" fmla="*/ 87 h 129"/>
                <a:gd name="T50" fmla="*/ 15 w 129"/>
                <a:gd name="T51" fmla="*/ 88 h 129"/>
                <a:gd name="T52" fmla="*/ 40 w 129"/>
                <a:gd name="T53" fmla="*/ 114 h 129"/>
                <a:gd name="T54" fmla="*/ 44 w 129"/>
                <a:gd name="T55" fmla="*/ 114 h 129"/>
                <a:gd name="T56" fmla="*/ 44 w 129"/>
                <a:gd name="T57" fmla="*/ 113 h 129"/>
                <a:gd name="T58" fmla="*/ 49 w 129"/>
                <a:gd name="T59" fmla="*/ 103 h 129"/>
                <a:gd name="T60" fmla="*/ 50 w 129"/>
                <a:gd name="T61" fmla="*/ 104 h 129"/>
                <a:gd name="T62" fmla="*/ 54 w 129"/>
                <a:gd name="T63" fmla="*/ 127 h 129"/>
                <a:gd name="T64" fmla="*/ 55 w 129"/>
                <a:gd name="T65" fmla="*/ 128 h 129"/>
                <a:gd name="T66" fmla="*/ 58 w 129"/>
                <a:gd name="T67" fmla="*/ 128 h 129"/>
                <a:gd name="T68" fmla="*/ 82 w 129"/>
                <a:gd name="T69" fmla="*/ 104 h 129"/>
                <a:gd name="T70" fmla="*/ 21 w 129"/>
                <a:gd name="T71" fmla="*/ 88 h 129"/>
                <a:gd name="T72" fmla="*/ 29 w 129"/>
                <a:gd name="T73" fmla="*/ 84 h 129"/>
                <a:gd name="T74" fmla="*/ 45 w 129"/>
                <a:gd name="T75" fmla="*/ 100 h 129"/>
                <a:gd name="T76" fmla="*/ 41 w 129"/>
                <a:gd name="T77" fmla="*/ 108 h 129"/>
                <a:gd name="T78" fmla="*/ 21 w 129"/>
                <a:gd name="T79" fmla="*/ 88 h 129"/>
                <a:gd name="T80" fmla="*/ 55 w 129"/>
                <a:gd name="T81" fmla="*/ 102 h 129"/>
                <a:gd name="T82" fmla="*/ 27 w 129"/>
                <a:gd name="T83" fmla="*/ 74 h 129"/>
                <a:gd name="T84" fmla="*/ 7 w 129"/>
                <a:gd name="T85" fmla="*/ 71 h 129"/>
                <a:gd name="T86" fmla="*/ 28 w 129"/>
                <a:gd name="T87" fmla="*/ 51 h 129"/>
                <a:gd name="T88" fmla="*/ 45 w 129"/>
                <a:gd name="T89" fmla="*/ 54 h 129"/>
                <a:gd name="T90" fmla="*/ 61 w 129"/>
                <a:gd name="T91" fmla="*/ 32 h 129"/>
                <a:gd name="T92" fmla="*/ 68 w 129"/>
                <a:gd name="T93" fmla="*/ 24 h 129"/>
                <a:gd name="T94" fmla="*/ 97 w 129"/>
                <a:gd name="T95" fmla="*/ 6 h 129"/>
                <a:gd name="T96" fmla="*/ 119 w 129"/>
                <a:gd name="T97" fmla="*/ 10 h 129"/>
                <a:gd name="T98" fmla="*/ 123 w 129"/>
                <a:gd name="T99" fmla="*/ 32 h 129"/>
                <a:gd name="T100" fmla="*/ 105 w 129"/>
                <a:gd name="T101" fmla="*/ 61 h 129"/>
                <a:gd name="T102" fmla="*/ 97 w 129"/>
                <a:gd name="T103" fmla="*/ 68 h 129"/>
                <a:gd name="T104" fmla="*/ 75 w 129"/>
                <a:gd name="T105" fmla="*/ 84 h 129"/>
                <a:gd name="T106" fmla="*/ 78 w 129"/>
                <a:gd name="T107" fmla="*/ 101 h 129"/>
                <a:gd name="T108" fmla="*/ 58 w 129"/>
                <a:gd name="T109" fmla="*/ 122 h 129"/>
                <a:gd name="T110" fmla="*/ 55 w 129"/>
                <a:gd name="T111" fmla="*/ 10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9" h="129">
                  <a:moveTo>
                    <a:pt x="82" y="104"/>
                  </a:moveTo>
                  <a:cubicBezTo>
                    <a:pt x="83" y="103"/>
                    <a:pt x="83" y="102"/>
                    <a:pt x="83" y="102"/>
                  </a:cubicBezTo>
                  <a:cubicBezTo>
                    <a:pt x="80" y="86"/>
                    <a:pt x="80" y="86"/>
                    <a:pt x="80" y="86"/>
                  </a:cubicBezTo>
                  <a:cubicBezTo>
                    <a:pt x="100" y="72"/>
                    <a:pt x="100" y="72"/>
                    <a:pt x="100" y="72"/>
                  </a:cubicBezTo>
                  <a:cubicBezTo>
                    <a:pt x="100" y="71"/>
                    <a:pt x="106" y="67"/>
                    <a:pt x="108" y="64"/>
                  </a:cubicBezTo>
                  <a:cubicBezTo>
                    <a:pt x="118" y="55"/>
                    <a:pt x="124" y="44"/>
                    <a:pt x="127" y="33"/>
                  </a:cubicBezTo>
                  <a:cubicBezTo>
                    <a:pt x="128" y="28"/>
                    <a:pt x="129" y="23"/>
                    <a:pt x="128" y="19"/>
                  </a:cubicBezTo>
                  <a:cubicBezTo>
                    <a:pt x="127" y="14"/>
                    <a:pt x="125" y="10"/>
                    <a:pt x="122" y="7"/>
                  </a:cubicBezTo>
                  <a:cubicBezTo>
                    <a:pt x="122" y="7"/>
                    <a:pt x="122" y="7"/>
                    <a:pt x="122" y="7"/>
                  </a:cubicBezTo>
                  <a:cubicBezTo>
                    <a:pt x="119" y="4"/>
                    <a:pt x="115" y="2"/>
                    <a:pt x="110" y="1"/>
                  </a:cubicBezTo>
                  <a:cubicBezTo>
                    <a:pt x="106" y="0"/>
                    <a:pt x="101" y="1"/>
                    <a:pt x="96" y="2"/>
                  </a:cubicBezTo>
                  <a:cubicBezTo>
                    <a:pt x="85" y="5"/>
                    <a:pt x="74" y="11"/>
                    <a:pt x="65" y="21"/>
                  </a:cubicBezTo>
                  <a:cubicBezTo>
                    <a:pt x="63" y="23"/>
                    <a:pt x="59" y="27"/>
                    <a:pt x="57" y="29"/>
                  </a:cubicBezTo>
                  <a:cubicBezTo>
                    <a:pt x="43" y="49"/>
                    <a:pt x="43" y="49"/>
                    <a:pt x="43" y="49"/>
                  </a:cubicBezTo>
                  <a:cubicBezTo>
                    <a:pt x="27" y="46"/>
                    <a:pt x="27" y="46"/>
                    <a:pt x="27" y="46"/>
                  </a:cubicBezTo>
                  <a:cubicBezTo>
                    <a:pt x="27" y="46"/>
                    <a:pt x="26" y="46"/>
                    <a:pt x="25" y="47"/>
                  </a:cubicBezTo>
                  <a:cubicBezTo>
                    <a:pt x="1" y="71"/>
                    <a:pt x="1" y="71"/>
                    <a:pt x="1" y="71"/>
                  </a:cubicBezTo>
                  <a:cubicBezTo>
                    <a:pt x="1" y="71"/>
                    <a:pt x="0" y="72"/>
                    <a:pt x="0" y="73"/>
                  </a:cubicBezTo>
                  <a:cubicBezTo>
                    <a:pt x="0" y="73"/>
                    <a:pt x="1" y="74"/>
                    <a:pt x="1" y="74"/>
                  </a:cubicBezTo>
                  <a:cubicBezTo>
                    <a:pt x="1" y="75"/>
                    <a:pt x="2" y="75"/>
                    <a:pt x="2" y="75"/>
                  </a:cubicBezTo>
                  <a:cubicBezTo>
                    <a:pt x="25" y="79"/>
                    <a:pt x="25" y="79"/>
                    <a:pt x="25" y="79"/>
                  </a:cubicBezTo>
                  <a:cubicBezTo>
                    <a:pt x="26" y="80"/>
                    <a:pt x="26" y="80"/>
                    <a:pt x="26" y="80"/>
                  </a:cubicBezTo>
                  <a:cubicBezTo>
                    <a:pt x="16" y="85"/>
                    <a:pt x="16" y="85"/>
                    <a:pt x="16" y="85"/>
                  </a:cubicBezTo>
                  <a:cubicBezTo>
                    <a:pt x="16" y="85"/>
                    <a:pt x="15" y="85"/>
                    <a:pt x="15" y="85"/>
                  </a:cubicBezTo>
                  <a:cubicBezTo>
                    <a:pt x="15" y="86"/>
                    <a:pt x="14" y="86"/>
                    <a:pt x="14" y="87"/>
                  </a:cubicBezTo>
                  <a:cubicBezTo>
                    <a:pt x="14" y="87"/>
                    <a:pt x="15" y="88"/>
                    <a:pt x="15" y="88"/>
                  </a:cubicBezTo>
                  <a:cubicBezTo>
                    <a:pt x="40" y="114"/>
                    <a:pt x="40" y="114"/>
                    <a:pt x="40" y="114"/>
                  </a:cubicBezTo>
                  <a:cubicBezTo>
                    <a:pt x="41" y="115"/>
                    <a:pt x="43" y="115"/>
                    <a:pt x="44" y="114"/>
                  </a:cubicBezTo>
                  <a:cubicBezTo>
                    <a:pt x="44" y="114"/>
                    <a:pt x="44" y="113"/>
                    <a:pt x="44" y="113"/>
                  </a:cubicBezTo>
                  <a:cubicBezTo>
                    <a:pt x="49" y="103"/>
                    <a:pt x="49" y="103"/>
                    <a:pt x="49" y="103"/>
                  </a:cubicBezTo>
                  <a:cubicBezTo>
                    <a:pt x="50" y="104"/>
                    <a:pt x="50" y="104"/>
                    <a:pt x="50" y="104"/>
                  </a:cubicBezTo>
                  <a:cubicBezTo>
                    <a:pt x="54" y="127"/>
                    <a:pt x="54" y="127"/>
                    <a:pt x="54" y="127"/>
                  </a:cubicBezTo>
                  <a:cubicBezTo>
                    <a:pt x="54" y="127"/>
                    <a:pt x="54" y="128"/>
                    <a:pt x="55" y="128"/>
                  </a:cubicBezTo>
                  <a:cubicBezTo>
                    <a:pt x="56" y="129"/>
                    <a:pt x="57" y="129"/>
                    <a:pt x="58" y="128"/>
                  </a:cubicBezTo>
                  <a:lnTo>
                    <a:pt x="82" y="104"/>
                  </a:lnTo>
                  <a:close/>
                  <a:moveTo>
                    <a:pt x="21" y="88"/>
                  </a:moveTo>
                  <a:cubicBezTo>
                    <a:pt x="29" y="84"/>
                    <a:pt x="29" y="84"/>
                    <a:pt x="29" y="84"/>
                  </a:cubicBezTo>
                  <a:cubicBezTo>
                    <a:pt x="45" y="100"/>
                    <a:pt x="45" y="100"/>
                    <a:pt x="45" y="100"/>
                  </a:cubicBezTo>
                  <a:cubicBezTo>
                    <a:pt x="41" y="108"/>
                    <a:pt x="41" y="108"/>
                    <a:pt x="41" y="108"/>
                  </a:cubicBezTo>
                  <a:lnTo>
                    <a:pt x="21" y="88"/>
                  </a:lnTo>
                  <a:close/>
                  <a:moveTo>
                    <a:pt x="55" y="102"/>
                  </a:moveTo>
                  <a:cubicBezTo>
                    <a:pt x="27" y="74"/>
                    <a:pt x="27" y="74"/>
                    <a:pt x="27" y="74"/>
                  </a:cubicBezTo>
                  <a:cubicBezTo>
                    <a:pt x="7" y="71"/>
                    <a:pt x="7" y="71"/>
                    <a:pt x="7" y="71"/>
                  </a:cubicBezTo>
                  <a:cubicBezTo>
                    <a:pt x="28" y="51"/>
                    <a:pt x="28" y="51"/>
                    <a:pt x="28" y="51"/>
                  </a:cubicBezTo>
                  <a:cubicBezTo>
                    <a:pt x="45" y="54"/>
                    <a:pt x="45" y="54"/>
                    <a:pt x="45" y="54"/>
                  </a:cubicBezTo>
                  <a:cubicBezTo>
                    <a:pt x="61" y="32"/>
                    <a:pt x="61" y="32"/>
                    <a:pt x="61" y="32"/>
                  </a:cubicBezTo>
                  <a:cubicBezTo>
                    <a:pt x="61" y="32"/>
                    <a:pt x="66" y="26"/>
                    <a:pt x="68" y="24"/>
                  </a:cubicBezTo>
                  <a:cubicBezTo>
                    <a:pt x="77" y="15"/>
                    <a:pt x="87" y="9"/>
                    <a:pt x="97" y="6"/>
                  </a:cubicBezTo>
                  <a:cubicBezTo>
                    <a:pt x="106" y="4"/>
                    <a:pt x="114" y="5"/>
                    <a:pt x="119" y="10"/>
                  </a:cubicBezTo>
                  <a:cubicBezTo>
                    <a:pt x="124" y="15"/>
                    <a:pt x="125" y="23"/>
                    <a:pt x="123" y="32"/>
                  </a:cubicBezTo>
                  <a:cubicBezTo>
                    <a:pt x="120" y="42"/>
                    <a:pt x="114" y="52"/>
                    <a:pt x="105" y="61"/>
                  </a:cubicBezTo>
                  <a:cubicBezTo>
                    <a:pt x="103" y="63"/>
                    <a:pt x="99" y="66"/>
                    <a:pt x="97" y="68"/>
                  </a:cubicBezTo>
                  <a:cubicBezTo>
                    <a:pt x="75" y="84"/>
                    <a:pt x="75" y="84"/>
                    <a:pt x="75" y="84"/>
                  </a:cubicBezTo>
                  <a:cubicBezTo>
                    <a:pt x="78" y="101"/>
                    <a:pt x="78" y="101"/>
                    <a:pt x="78" y="101"/>
                  </a:cubicBezTo>
                  <a:cubicBezTo>
                    <a:pt x="58" y="122"/>
                    <a:pt x="58" y="122"/>
                    <a:pt x="58" y="122"/>
                  </a:cubicBezTo>
                  <a:lnTo>
                    <a:pt x="55" y="1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2" name="Freeform 112"/>
            <p:cNvSpPr>
              <a:spLocks noEditPoints="1"/>
            </p:cNvSpPr>
            <p:nvPr/>
          </p:nvSpPr>
          <p:spPr bwMode="auto">
            <a:xfrm>
              <a:off x="4719" y="1196"/>
              <a:ext cx="47" cy="48"/>
            </a:xfrm>
            <a:custGeom>
              <a:avLst/>
              <a:gdLst>
                <a:gd name="T0" fmla="*/ 17 w 20"/>
                <a:gd name="T1" fmla="*/ 3 h 20"/>
                <a:gd name="T2" fmla="*/ 10 w 20"/>
                <a:gd name="T3" fmla="*/ 0 h 20"/>
                <a:gd name="T4" fmla="*/ 4 w 20"/>
                <a:gd name="T5" fmla="*/ 3 h 20"/>
                <a:gd name="T6" fmla="*/ 4 w 20"/>
                <a:gd name="T7" fmla="*/ 16 h 20"/>
                <a:gd name="T8" fmla="*/ 17 w 20"/>
                <a:gd name="T9" fmla="*/ 16 h 20"/>
                <a:gd name="T10" fmla="*/ 20 w 20"/>
                <a:gd name="T11" fmla="*/ 10 h 20"/>
                <a:gd name="T12" fmla="*/ 17 w 20"/>
                <a:gd name="T13" fmla="*/ 3 h 20"/>
                <a:gd name="T14" fmla="*/ 10 w 20"/>
                <a:gd name="T15" fmla="*/ 15 h 20"/>
                <a:gd name="T16" fmla="*/ 7 w 20"/>
                <a:gd name="T17" fmla="*/ 13 h 20"/>
                <a:gd name="T18" fmla="*/ 5 w 20"/>
                <a:gd name="T19" fmla="*/ 10 h 20"/>
                <a:gd name="T20" fmla="*/ 7 w 20"/>
                <a:gd name="T21" fmla="*/ 6 h 20"/>
                <a:gd name="T22" fmla="*/ 14 w 20"/>
                <a:gd name="T23" fmla="*/ 6 h 20"/>
                <a:gd name="T24" fmla="*/ 14 w 20"/>
                <a:gd name="T25" fmla="*/ 13 h 20"/>
                <a:gd name="T26" fmla="*/ 10 w 20"/>
                <a:gd name="T27"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 h="20">
                  <a:moveTo>
                    <a:pt x="17" y="3"/>
                  </a:moveTo>
                  <a:cubicBezTo>
                    <a:pt x="15" y="1"/>
                    <a:pt x="13" y="0"/>
                    <a:pt x="10" y="0"/>
                  </a:cubicBezTo>
                  <a:cubicBezTo>
                    <a:pt x="8" y="0"/>
                    <a:pt x="5" y="1"/>
                    <a:pt x="4" y="3"/>
                  </a:cubicBezTo>
                  <a:cubicBezTo>
                    <a:pt x="0" y="7"/>
                    <a:pt x="0" y="13"/>
                    <a:pt x="4" y="16"/>
                  </a:cubicBezTo>
                  <a:cubicBezTo>
                    <a:pt x="7" y="20"/>
                    <a:pt x="14" y="20"/>
                    <a:pt x="17" y="16"/>
                  </a:cubicBezTo>
                  <a:cubicBezTo>
                    <a:pt x="19" y="15"/>
                    <a:pt x="20" y="12"/>
                    <a:pt x="20" y="10"/>
                  </a:cubicBezTo>
                  <a:cubicBezTo>
                    <a:pt x="20" y="7"/>
                    <a:pt x="19" y="5"/>
                    <a:pt x="17" y="3"/>
                  </a:cubicBezTo>
                  <a:close/>
                  <a:moveTo>
                    <a:pt x="10" y="15"/>
                  </a:moveTo>
                  <a:cubicBezTo>
                    <a:pt x="9" y="15"/>
                    <a:pt x="8" y="14"/>
                    <a:pt x="7" y="13"/>
                  </a:cubicBezTo>
                  <a:cubicBezTo>
                    <a:pt x="6" y="12"/>
                    <a:pt x="5" y="11"/>
                    <a:pt x="5" y="10"/>
                  </a:cubicBezTo>
                  <a:cubicBezTo>
                    <a:pt x="5" y="8"/>
                    <a:pt x="6" y="7"/>
                    <a:pt x="7" y="6"/>
                  </a:cubicBezTo>
                  <a:cubicBezTo>
                    <a:pt x="9" y="4"/>
                    <a:pt x="12" y="4"/>
                    <a:pt x="14" y="6"/>
                  </a:cubicBezTo>
                  <a:cubicBezTo>
                    <a:pt x="16" y="8"/>
                    <a:pt x="16" y="11"/>
                    <a:pt x="14" y="13"/>
                  </a:cubicBezTo>
                  <a:cubicBezTo>
                    <a:pt x="13" y="14"/>
                    <a:pt x="12" y="15"/>
                    <a:pt x="1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3" name="Freeform 113"/>
            <p:cNvSpPr>
              <a:spLocks noEditPoints="1"/>
            </p:cNvSpPr>
            <p:nvPr/>
          </p:nvSpPr>
          <p:spPr bwMode="auto">
            <a:xfrm>
              <a:off x="4773" y="1140"/>
              <a:ext cx="52" cy="49"/>
            </a:xfrm>
            <a:custGeom>
              <a:avLst/>
              <a:gdLst>
                <a:gd name="T0" fmla="*/ 18 w 22"/>
                <a:gd name="T1" fmla="*/ 3 h 21"/>
                <a:gd name="T2" fmla="*/ 11 w 22"/>
                <a:gd name="T3" fmla="*/ 0 h 21"/>
                <a:gd name="T4" fmla="*/ 4 w 22"/>
                <a:gd name="T5" fmla="*/ 3 h 21"/>
                <a:gd name="T6" fmla="*/ 4 w 22"/>
                <a:gd name="T7" fmla="*/ 17 h 21"/>
                <a:gd name="T8" fmla="*/ 18 w 22"/>
                <a:gd name="T9" fmla="*/ 17 h 21"/>
                <a:gd name="T10" fmla="*/ 18 w 22"/>
                <a:gd name="T11" fmla="*/ 3 h 21"/>
                <a:gd name="T12" fmla="*/ 11 w 22"/>
                <a:gd name="T13" fmla="*/ 15 h 21"/>
                <a:gd name="T14" fmla="*/ 7 w 22"/>
                <a:gd name="T15" fmla="*/ 14 h 21"/>
                <a:gd name="T16" fmla="*/ 6 w 22"/>
                <a:gd name="T17" fmla="*/ 10 h 21"/>
                <a:gd name="T18" fmla="*/ 7 w 22"/>
                <a:gd name="T19" fmla="*/ 6 h 21"/>
                <a:gd name="T20" fmla="*/ 15 w 22"/>
                <a:gd name="T21" fmla="*/ 6 h 21"/>
                <a:gd name="T22" fmla="*/ 15 w 22"/>
                <a:gd name="T23" fmla="*/ 14 h 21"/>
                <a:gd name="T24" fmla="*/ 11 w 22"/>
                <a:gd name="T25"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21">
                  <a:moveTo>
                    <a:pt x="18" y="3"/>
                  </a:moveTo>
                  <a:cubicBezTo>
                    <a:pt x="16" y="1"/>
                    <a:pt x="14" y="0"/>
                    <a:pt x="11" y="0"/>
                  </a:cubicBezTo>
                  <a:cubicBezTo>
                    <a:pt x="8" y="0"/>
                    <a:pt x="6" y="1"/>
                    <a:pt x="4" y="3"/>
                  </a:cubicBezTo>
                  <a:cubicBezTo>
                    <a:pt x="0" y="7"/>
                    <a:pt x="0" y="13"/>
                    <a:pt x="4" y="17"/>
                  </a:cubicBezTo>
                  <a:cubicBezTo>
                    <a:pt x="8" y="21"/>
                    <a:pt x="14" y="21"/>
                    <a:pt x="18" y="17"/>
                  </a:cubicBezTo>
                  <a:cubicBezTo>
                    <a:pt x="22" y="13"/>
                    <a:pt x="22" y="7"/>
                    <a:pt x="18" y="3"/>
                  </a:cubicBezTo>
                  <a:close/>
                  <a:moveTo>
                    <a:pt x="11" y="15"/>
                  </a:moveTo>
                  <a:cubicBezTo>
                    <a:pt x="10" y="15"/>
                    <a:pt x="8" y="15"/>
                    <a:pt x="7" y="14"/>
                  </a:cubicBezTo>
                  <a:cubicBezTo>
                    <a:pt x="6" y="13"/>
                    <a:pt x="6" y="11"/>
                    <a:pt x="6" y="10"/>
                  </a:cubicBezTo>
                  <a:cubicBezTo>
                    <a:pt x="6" y="9"/>
                    <a:pt x="6" y="7"/>
                    <a:pt x="7" y="6"/>
                  </a:cubicBezTo>
                  <a:cubicBezTo>
                    <a:pt x="9" y="4"/>
                    <a:pt x="13" y="4"/>
                    <a:pt x="15" y="6"/>
                  </a:cubicBezTo>
                  <a:cubicBezTo>
                    <a:pt x="17" y="8"/>
                    <a:pt x="17" y="12"/>
                    <a:pt x="15" y="14"/>
                  </a:cubicBezTo>
                  <a:cubicBezTo>
                    <a:pt x="14" y="15"/>
                    <a:pt x="12" y="15"/>
                    <a:pt x="11"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4" name="Freeform 114"/>
            <p:cNvSpPr>
              <a:spLocks noEditPoints="1"/>
            </p:cNvSpPr>
            <p:nvPr/>
          </p:nvSpPr>
          <p:spPr bwMode="auto">
            <a:xfrm>
              <a:off x="3990" y="1099"/>
              <a:ext cx="303" cy="303"/>
            </a:xfrm>
            <a:custGeom>
              <a:avLst/>
              <a:gdLst>
                <a:gd name="T0" fmla="*/ 127 w 128"/>
                <a:gd name="T1" fmla="*/ 1 h 128"/>
                <a:gd name="T2" fmla="*/ 125 w 128"/>
                <a:gd name="T3" fmla="*/ 0 h 128"/>
                <a:gd name="T4" fmla="*/ 109 w 128"/>
                <a:gd name="T5" fmla="*/ 3 h 128"/>
                <a:gd name="T6" fmla="*/ 108 w 128"/>
                <a:gd name="T7" fmla="*/ 4 h 128"/>
                <a:gd name="T8" fmla="*/ 82 w 128"/>
                <a:gd name="T9" fmla="*/ 29 h 128"/>
                <a:gd name="T10" fmla="*/ 11 w 128"/>
                <a:gd name="T11" fmla="*/ 8 h 128"/>
                <a:gd name="T12" fmla="*/ 9 w 128"/>
                <a:gd name="T13" fmla="*/ 9 h 128"/>
                <a:gd name="T14" fmla="*/ 1 w 128"/>
                <a:gd name="T15" fmla="*/ 17 h 128"/>
                <a:gd name="T16" fmla="*/ 1 w 128"/>
                <a:gd name="T17" fmla="*/ 20 h 128"/>
                <a:gd name="T18" fmla="*/ 1 w 128"/>
                <a:gd name="T19" fmla="*/ 21 h 128"/>
                <a:gd name="T20" fmla="*/ 54 w 128"/>
                <a:gd name="T21" fmla="*/ 58 h 128"/>
                <a:gd name="T22" fmla="*/ 31 w 128"/>
                <a:gd name="T23" fmla="*/ 81 h 128"/>
                <a:gd name="T24" fmla="*/ 11 w 128"/>
                <a:gd name="T25" fmla="*/ 76 h 128"/>
                <a:gd name="T26" fmla="*/ 9 w 128"/>
                <a:gd name="T27" fmla="*/ 76 h 128"/>
                <a:gd name="T28" fmla="*/ 1 w 128"/>
                <a:gd name="T29" fmla="*/ 84 h 128"/>
                <a:gd name="T30" fmla="*/ 1 w 128"/>
                <a:gd name="T31" fmla="*/ 87 h 128"/>
                <a:gd name="T32" fmla="*/ 1 w 128"/>
                <a:gd name="T33" fmla="*/ 88 h 128"/>
                <a:gd name="T34" fmla="*/ 2 w 128"/>
                <a:gd name="T35" fmla="*/ 88 h 128"/>
                <a:gd name="T36" fmla="*/ 25 w 128"/>
                <a:gd name="T37" fmla="*/ 104 h 128"/>
                <a:gd name="T38" fmla="*/ 40 w 128"/>
                <a:gd name="T39" fmla="*/ 126 h 128"/>
                <a:gd name="T40" fmla="*/ 40 w 128"/>
                <a:gd name="T41" fmla="*/ 126 h 128"/>
                <a:gd name="T42" fmla="*/ 40 w 128"/>
                <a:gd name="T43" fmla="*/ 127 h 128"/>
                <a:gd name="T44" fmla="*/ 41 w 128"/>
                <a:gd name="T45" fmla="*/ 127 h 128"/>
                <a:gd name="T46" fmla="*/ 44 w 128"/>
                <a:gd name="T47" fmla="*/ 127 h 128"/>
                <a:gd name="T48" fmla="*/ 52 w 128"/>
                <a:gd name="T49" fmla="*/ 119 h 128"/>
                <a:gd name="T50" fmla="*/ 52 w 128"/>
                <a:gd name="T51" fmla="*/ 117 h 128"/>
                <a:gd name="T52" fmla="*/ 47 w 128"/>
                <a:gd name="T53" fmla="*/ 97 h 128"/>
                <a:gd name="T54" fmla="*/ 70 w 128"/>
                <a:gd name="T55" fmla="*/ 74 h 128"/>
                <a:gd name="T56" fmla="*/ 107 w 128"/>
                <a:gd name="T57" fmla="*/ 127 h 128"/>
                <a:gd name="T58" fmla="*/ 108 w 128"/>
                <a:gd name="T59" fmla="*/ 127 h 128"/>
                <a:gd name="T60" fmla="*/ 111 w 128"/>
                <a:gd name="T61" fmla="*/ 127 h 128"/>
                <a:gd name="T62" fmla="*/ 119 w 128"/>
                <a:gd name="T63" fmla="*/ 119 h 128"/>
                <a:gd name="T64" fmla="*/ 119 w 128"/>
                <a:gd name="T65" fmla="*/ 119 h 128"/>
                <a:gd name="T66" fmla="*/ 120 w 128"/>
                <a:gd name="T67" fmla="*/ 117 h 128"/>
                <a:gd name="T68" fmla="*/ 99 w 128"/>
                <a:gd name="T69" fmla="*/ 46 h 128"/>
                <a:gd name="T70" fmla="*/ 124 w 128"/>
                <a:gd name="T71" fmla="*/ 20 h 128"/>
                <a:gd name="T72" fmla="*/ 125 w 128"/>
                <a:gd name="T73" fmla="*/ 19 h 128"/>
                <a:gd name="T74" fmla="*/ 128 w 128"/>
                <a:gd name="T75" fmla="*/ 3 h 128"/>
                <a:gd name="T76" fmla="*/ 127 w 128"/>
                <a:gd name="T77" fmla="*/ 1 h 128"/>
                <a:gd name="T78" fmla="*/ 115 w 128"/>
                <a:gd name="T79" fmla="*/ 117 h 128"/>
                <a:gd name="T80" fmla="*/ 110 w 128"/>
                <a:gd name="T81" fmla="*/ 122 h 128"/>
                <a:gd name="T82" fmla="*/ 74 w 128"/>
                <a:gd name="T83" fmla="*/ 71 h 128"/>
                <a:gd name="T84" fmla="*/ 95 w 128"/>
                <a:gd name="T85" fmla="*/ 50 h 128"/>
                <a:gd name="T86" fmla="*/ 115 w 128"/>
                <a:gd name="T87" fmla="*/ 117 h 128"/>
                <a:gd name="T88" fmla="*/ 120 w 128"/>
                <a:gd name="T89" fmla="*/ 18 h 128"/>
                <a:gd name="T90" fmla="*/ 120 w 128"/>
                <a:gd name="T91" fmla="*/ 18 h 128"/>
                <a:gd name="T92" fmla="*/ 42 w 128"/>
                <a:gd name="T93" fmla="*/ 96 h 128"/>
                <a:gd name="T94" fmla="*/ 48 w 128"/>
                <a:gd name="T95" fmla="*/ 117 h 128"/>
                <a:gd name="T96" fmla="*/ 43 w 128"/>
                <a:gd name="T97" fmla="*/ 122 h 128"/>
                <a:gd name="T98" fmla="*/ 28 w 128"/>
                <a:gd name="T99" fmla="*/ 100 h 128"/>
                <a:gd name="T100" fmla="*/ 6 w 128"/>
                <a:gd name="T101" fmla="*/ 85 h 128"/>
                <a:gd name="T102" fmla="*/ 11 w 128"/>
                <a:gd name="T103" fmla="*/ 80 h 128"/>
                <a:gd name="T104" fmla="*/ 32 w 128"/>
                <a:gd name="T105" fmla="*/ 86 h 128"/>
                <a:gd name="T106" fmla="*/ 61 w 128"/>
                <a:gd name="T107" fmla="*/ 57 h 128"/>
                <a:gd name="T108" fmla="*/ 6 w 128"/>
                <a:gd name="T109" fmla="*/ 18 h 128"/>
                <a:gd name="T110" fmla="*/ 11 w 128"/>
                <a:gd name="T111" fmla="*/ 13 h 128"/>
                <a:gd name="T112" fmla="*/ 83 w 128"/>
                <a:gd name="T113" fmla="*/ 35 h 128"/>
                <a:gd name="T114" fmla="*/ 110 w 128"/>
                <a:gd name="T115" fmla="*/ 8 h 128"/>
                <a:gd name="T116" fmla="*/ 123 w 128"/>
                <a:gd name="T117" fmla="*/ 5 h 128"/>
                <a:gd name="T118" fmla="*/ 120 w 128"/>
                <a:gd name="T119" fmla="*/ 1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 h="128">
                  <a:moveTo>
                    <a:pt x="127" y="1"/>
                  </a:moveTo>
                  <a:cubicBezTo>
                    <a:pt x="127" y="0"/>
                    <a:pt x="126" y="0"/>
                    <a:pt x="125" y="0"/>
                  </a:cubicBezTo>
                  <a:cubicBezTo>
                    <a:pt x="109" y="3"/>
                    <a:pt x="109" y="3"/>
                    <a:pt x="109" y="3"/>
                  </a:cubicBezTo>
                  <a:cubicBezTo>
                    <a:pt x="108" y="3"/>
                    <a:pt x="108" y="4"/>
                    <a:pt x="108" y="4"/>
                  </a:cubicBezTo>
                  <a:cubicBezTo>
                    <a:pt x="82" y="29"/>
                    <a:pt x="82" y="29"/>
                    <a:pt x="82" y="29"/>
                  </a:cubicBezTo>
                  <a:cubicBezTo>
                    <a:pt x="11" y="8"/>
                    <a:pt x="11" y="8"/>
                    <a:pt x="11" y="8"/>
                  </a:cubicBezTo>
                  <a:cubicBezTo>
                    <a:pt x="11" y="8"/>
                    <a:pt x="10" y="8"/>
                    <a:pt x="9" y="9"/>
                  </a:cubicBezTo>
                  <a:cubicBezTo>
                    <a:pt x="1" y="17"/>
                    <a:pt x="1" y="17"/>
                    <a:pt x="1" y="17"/>
                  </a:cubicBezTo>
                  <a:cubicBezTo>
                    <a:pt x="0" y="18"/>
                    <a:pt x="0" y="19"/>
                    <a:pt x="1" y="20"/>
                  </a:cubicBezTo>
                  <a:cubicBezTo>
                    <a:pt x="1" y="21"/>
                    <a:pt x="1" y="21"/>
                    <a:pt x="1" y="21"/>
                  </a:cubicBezTo>
                  <a:cubicBezTo>
                    <a:pt x="54" y="58"/>
                    <a:pt x="54" y="58"/>
                    <a:pt x="54" y="58"/>
                  </a:cubicBezTo>
                  <a:cubicBezTo>
                    <a:pt x="31" y="81"/>
                    <a:pt x="31" y="81"/>
                    <a:pt x="31" y="81"/>
                  </a:cubicBezTo>
                  <a:cubicBezTo>
                    <a:pt x="11" y="76"/>
                    <a:pt x="11" y="76"/>
                    <a:pt x="11" y="76"/>
                  </a:cubicBezTo>
                  <a:cubicBezTo>
                    <a:pt x="10" y="75"/>
                    <a:pt x="9" y="76"/>
                    <a:pt x="9" y="76"/>
                  </a:cubicBezTo>
                  <a:cubicBezTo>
                    <a:pt x="8" y="76"/>
                    <a:pt x="1" y="84"/>
                    <a:pt x="1" y="84"/>
                  </a:cubicBezTo>
                  <a:cubicBezTo>
                    <a:pt x="0" y="85"/>
                    <a:pt x="0" y="86"/>
                    <a:pt x="1" y="87"/>
                  </a:cubicBezTo>
                  <a:cubicBezTo>
                    <a:pt x="1" y="87"/>
                    <a:pt x="1" y="87"/>
                    <a:pt x="1" y="88"/>
                  </a:cubicBezTo>
                  <a:cubicBezTo>
                    <a:pt x="2" y="88"/>
                    <a:pt x="2" y="88"/>
                    <a:pt x="2" y="88"/>
                  </a:cubicBezTo>
                  <a:cubicBezTo>
                    <a:pt x="25" y="104"/>
                    <a:pt x="25" y="104"/>
                    <a:pt x="25" y="104"/>
                  </a:cubicBezTo>
                  <a:cubicBezTo>
                    <a:pt x="40" y="126"/>
                    <a:pt x="40" y="126"/>
                    <a:pt x="40" y="126"/>
                  </a:cubicBezTo>
                  <a:cubicBezTo>
                    <a:pt x="40" y="126"/>
                    <a:pt x="40" y="126"/>
                    <a:pt x="40" y="126"/>
                  </a:cubicBezTo>
                  <a:cubicBezTo>
                    <a:pt x="40" y="127"/>
                    <a:pt x="40" y="127"/>
                    <a:pt x="40" y="127"/>
                  </a:cubicBezTo>
                  <a:cubicBezTo>
                    <a:pt x="41" y="127"/>
                    <a:pt x="41" y="127"/>
                    <a:pt x="41" y="127"/>
                  </a:cubicBezTo>
                  <a:cubicBezTo>
                    <a:pt x="42" y="128"/>
                    <a:pt x="43" y="128"/>
                    <a:pt x="44" y="127"/>
                  </a:cubicBezTo>
                  <a:cubicBezTo>
                    <a:pt x="52" y="119"/>
                    <a:pt x="52" y="119"/>
                    <a:pt x="52" y="119"/>
                  </a:cubicBezTo>
                  <a:cubicBezTo>
                    <a:pt x="52" y="119"/>
                    <a:pt x="53" y="118"/>
                    <a:pt x="52" y="117"/>
                  </a:cubicBezTo>
                  <a:cubicBezTo>
                    <a:pt x="47" y="97"/>
                    <a:pt x="47" y="97"/>
                    <a:pt x="47" y="97"/>
                  </a:cubicBezTo>
                  <a:cubicBezTo>
                    <a:pt x="70" y="74"/>
                    <a:pt x="70" y="74"/>
                    <a:pt x="70" y="74"/>
                  </a:cubicBezTo>
                  <a:cubicBezTo>
                    <a:pt x="107" y="127"/>
                    <a:pt x="107" y="127"/>
                    <a:pt x="107" y="127"/>
                  </a:cubicBezTo>
                  <a:cubicBezTo>
                    <a:pt x="107" y="127"/>
                    <a:pt x="108" y="127"/>
                    <a:pt x="108" y="127"/>
                  </a:cubicBezTo>
                  <a:cubicBezTo>
                    <a:pt x="109" y="128"/>
                    <a:pt x="110" y="128"/>
                    <a:pt x="111" y="127"/>
                  </a:cubicBezTo>
                  <a:cubicBezTo>
                    <a:pt x="116" y="122"/>
                    <a:pt x="118" y="120"/>
                    <a:pt x="119" y="119"/>
                  </a:cubicBezTo>
                  <a:cubicBezTo>
                    <a:pt x="119" y="119"/>
                    <a:pt x="119" y="119"/>
                    <a:pt x="119" y="119"/>
                  </a:cubicBezTo>
                  <a:cubicBezTo>
                    <a:pt x="120" y="118"/>
                    <a:pt x="120" y="117"/>
                    <a:pt x="120" y="117"/>
                  </a:cubicBezTo>
                  <a:cubicBezTo>
                    <a:pt x="99" y="46"/>
                    <a:pt x="99" y="46"/>
                    <a:pt x="99" y="46"/>
                  </a:cubicBezTo>
                  <a:cubicBezTo>
                    <a:pt x="124" y="20"/>
                    <a:pt x="124" y="20"/>
                    <a:pt x="124" y="20"/>
                  </a:cubicBezTo>
                  <a:cubicBezTo>
                    <a:pt x="124" y="20"/>
                    <a:pt x="125" y="20"/>
                    <a:pt x="125" y="19"/>
                  </a:cubicBezTo>
                  <a:cubicBezTo>
                    <a:pt x="128" y="3"/>
                    <a:pt x="128" y="3"/>
                    <a:pt x="128" y="3"/>
                  </a:cubicBezTo>
                  <a:cubicBezTo>
                    <a:pt x="128" y="2"/>
                    <a:pt x="128" y="1"/>
                    <a:pt x="127" y="1"/>
                  </a:cubicBezTo>
                  <a:close/>
                  <a:moveTo>
                    <a:pt x="115" y="117"/>
                  </a:moveTo>
                  <a:cubicBezTo>
                    <a:pt x="110" y="122"/>
                    <a:pt x="110" y="122"/>
                    <a:pt x="110" y="122"/>
                  </a:cubicBezTo>
                  <a:cubicBezTo>
                    <a:pt x="74" y="71"/>
                    <a:pt x="74" y="71"/>
                    <a:pt x="74" y="71"/>
                  </a:cubicBezTo>
                  <a:cubicBezTo>
                    <a:pt x="95" y="50"/>
                    <a:pt x="95" y="50"/>
                    <a:pt x="95" y="50"/>
                  </a:cubicBezTo>
                  <a:lnTo>
                    <a:pt x="115" y="117"/>
                  </a:lnTo>
                  <a:close/>
                  <a:moveTo>
                    <a:pt x="120" y="18"/>
                  </a:moveTo>
                  <a:cubicBezTo>
                    <a:pt x="120" y="18"/>
                    <a:pt x="120" y="18"/>
                    <a:pt x="120" y="18"/>
                  </a:cubicBezTo>
                  <a:cubicBezTo>
                    <a:pt x="42" y="96"/>
                    <a:pt x="42" y="96"/>
                    <a:pt x="42" y="96"/>
                  </a:cubicBezTo>
                  <a:cubicBezTo>
                    <a:pt x="48" y="117"/>
                    <a:pt x="48" y="117"/>
                    <a:pt x="48" y="117"/>
                  </a:cubicBezTo>
                  <a:cubicBezTo>
                    <a:pt x="43" y="122"/>
                    <a:pt x="43" y="122"/>
                    <a:pt x="43" y="122"/>
                  </a:cubicBezTo>
                  <a:cubicBezTo>
                    <a:pt x="28" y="100"/>
                    <a:pt x="28" y="100"/>
                    <a:pt x="28" y="100"/>
                  </a:cubicBezTo>
                  <a:cubicBezTo>
                    <a:pt x="6" y="85"/>
                    <a:pt x="6" y="85"/>
                    <a:pt x="6" y="85"/>
                  </a:cubicBezTo>
                  <a:cubicBezTo>
                    <a:pt x="11" y="80"/>
                    <a:pt x="11" y="80"/>
                    <a:pt x="11" y="80"/>
                  </a:cubicBezTo>
                  <a:cubicBezTo>
                    <a:pt x="32" y="86"/>
                    <a:pt x="32" y="86"/>
                    <a:pt x="32" y="86"/>
                  </a:cubicBezTo>
                  <a:cubicBezTo>
                    <a:pt x="61" y="57"/>
                    <a:pt x="61" y="57"/>
                    <a:pt x="61" y="57"/>
                  </a:cubicBezTo>
                  <a:cubicBezTo>
                    <a:pt x="6" y="18"/>
                    <a:pt x="6" y="18"/>
                    <a:pt x="6" y="18"/>
                  </a:cubicBezTo>
                  <a:cubicBezTo>
                    <a:pt x="11" y="13"/>
                    <a:pt x="11" y="13"/>
                    <a:pt x="11" y="13"/>
                  </a:cubicBezTo>
                  <a:cubicBezTo>
                    <a:pt x="83" y="35"/>
                    <a:pt x="83" y="35"/>
                    <a:pt x="83" y="35"/>
                  </a:cubicBezTo>
                  <a:cubicBezTo>
                    <a:pt x="110" y="8"/>
                    <a:pt x="110" y="8"/>
                    <a:pt x="110" y="8"/>
                  </a:cubicBezTo>
                  <a:cubicBezTo>
                    <a:pt x="123" y="5"/>
                    <a:pt x="123" y="5"/>
                    <a:pt x="123" y="5"/>
                  </a:cubicBezTo>
                  <a:lnTo>
                    <a:pt x="120"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5" name="Freeform 115"/>
            <p:cNvSpPr>
              <a:spLocks noEditPoints="1"/>
            </p:cNvSpPr>
            <p:nvPr/>
          </p:nvSpPr>
          <p:spPr bwMode="auto">
            <a:xfrm>
              <a:off x="3387" y="1099"/>
              <a:ext cx="298" cy="303"/>
            </a:xfrm>
            <a:custGeom>
              <a:avLst/>
              <a:gdLst>
                <a:gd name="T0" fmla="*/ 126 w 126"/>
                <a:gd name="T1" fmla="*/ 61 h 128"/>
                <a:gd name="T2" fmla="*/ 124 w 126"/>
                <a:gd name="T3" fmla="*/ 59 h 128"/>
                <a:gd name="T4" fmla="*/ 102 w 126"/>
                <a:gd name="T5" fmla="*/ 51 h 128"/>
                <a:gd name="T6" fmla="*/ 102 w 126"/>
                <a:gd name="T7" fmla="*/ 6 h 128"/>
                <a:gd name="T8" fmla="*/ 96 w 126"/>
                <a:gd name="T9" fmla="*/ 0 h 128"/>
                <a:gd name="T10" fmla="*/ 29 w 126"/>
                <a:gd name="T11" fmla="*/ 0 h 128"/>
                <a:gd name="T12" fmla="*/ 23 w 126"/>
                <a:gd name="T13" fmla="*/ 6 h 128"/>
                <a:gd name="T14" fmla="*/ 23 w 126"/>
                <a:gd name="T15" fmla="*/ 51 h 128"/>
                <a:gd name="T16" fmla="*/ 2 w 126"/>
                <a:gd name="T17" fmla="*/ 59 h 128"/>
                <a:gd name="T18" fmla="*/ 0 w 126"/>
                <a:gd name="T19" fmla="*/ 61 h 128"/>
                <a:gd name="T20" fmla="*/ 1 w 126"/>
                <a:gd name="T21" fmla="*/ 62 h 128"/>
                <a:gd name="T22" fmla="*/ 30 w 126"/>
                <a:gd name="T23" fmla="*/ 127 h 128"/>
                <a:gd name="T24" fmla="*/ 32 w 126"/>
                <a:gd name="T25" fmla="*/ 128 h 128"/>
                <a:gd name="T26" fmla="*/ 94 w 126"/>
                <a:gd name="T27" fmla="*/ 128 h 128"/>
                <a:gd name="T28" fmla="*/ 96 w 126"/>
                <a:gd name="T29" fmla="*/ 127 h 128"/>
                <a:gd name="T30" fmla="*/ 125 w 126"/>
                <a:gd name="T31" fmla="*/ 62 h 128"/>
                <a:gd name="T32" fmla="*/ 126 w 126"/>
                <a:gd name="T33" fmla="*/ 61 h 128"/>
                <a:gd name="T34" fmla="*/ 61 w 126"/>
                <a:gd name="T35" fmla="*/ 123 h 128"/>
                <a:gd name="T36" fmla="*/ 33 w 126"/>
                <a:gd name="T37" fmla="*/ 123 h 128"/>
                <a:gd name="T38" fmla="*/ 6 w 126"/>
                <a:gd name="T39" fmla="*/ 62 h 128"/>
                <a:gd name="T40" fmla="*/ 61 w 126"/>
                <a:gd name="T41" fmla="*/ 43 h 128"/>
                <a:gd name="T42" fmla="*/ 61 w 126"/>
                <a:gd name="T43" fmla="*/ 123 h 128"/>
                <a:gd name="T44" fmla="*/ 62 w 126"/>
                <a:gd name="T45" fmla="*/ 37 h 128"/>
                <a:gd name="T46" fmla="*/ 28 w 126"/>
                <a:gd name="T47" fmla="*/ 49 h 128"/>
                <a:gd name="T48" fmla="*/ 28 w 126"/>
                <a:gd name="T49" fmla="*/ 5 h 128"/>
                <a:gd name="T50" fmla="*/ 98 w 126"/>
                <a:gd name="T51" fmla="*/ 5 h 128"/>
                <a:gd name="T52" fmla="*/ 98 w 126"/>
                <a:gd name="T53" fmla="*/ 49 h 128"/>
                <a:gd name="T54" fmla="*/ 64 w 126"/>
                <a:gd name="T55" fmla="*/ 37 h 128"/>
                <a:gd name="T56" fmla="*/ 62 w 126"/>
                <a:gd name="T57" fmla="*/ 37 h 128"/>
                <a:gd name="T58" fmla="*/ 93 w 126"/>
                <a:gd name="T59" fmla="*/ 123 h 128"/>
                <a:gd name="T60" fmla="*/ 65 w 126"/>
                <a:gd name="T61" fmla="*/ 123 h 128"/>
                <a:gd name="T62" fmla="*/ 65 w 126"/>
                <a:gd name="T63" fmla="*/ 43 h 128"/>
                <a:gd name="T64" fmla="*/ 120 w 126"/>
                <a:gd name="T65" fmla="*/ 62 h 128"/>
                <a:gd name="T66" fmla="*/ 93 w 126"/>
                <a:gd name="T6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6" h="128">
                  <a:moveTo>
                    <a:pt x="126" y="61"/>
                  </a:moveTo>
                  <a:cubicBezTo>
                    <a:pt x="126" y="60"/>
                    <a:pt x="125" y="59"/>
                    <a:pt x="124" y="59"/>
                  </a:cubicBezTo>
                  <a:cubicBezTo>
                    <a:pt x="102" y="51"/>
                    <a:pt x="102" y="51"/>
                    <a:pt x="102" y="51"/>
                  </a:cubicBezTo>
                  <a:cubicBezTo>
                    <a:pt x="102" y="6"/>
                    <a:pt x="102" y="6"/>
                    <a:pt x="102" y="6"/>
                  </a:cubicBezTo>
                  <a:cubicBezTo>
                    <a:pt x="102" y="3"/>
                    <a:pt x="99" y="0"/>
                    <a:pt x="96" y="0"/>
                  </a:cubicBezTo>
                  <a:cubicBezTo>
                    <a:pt x="29" y="0"/>
                    <a:pt x="29" y="0"/>
                    <a:pt x="29" y="0"/>
                  </a:cubicBezTo>
                  <a:cubicBezTo>
                    <a:pt x="26" y="0"/>
                    <a:pt x="23" y="3"/>
                    <a:pt x="23" y="6"/>
                  </a:cubicBezTo>
                  <a:cubicBezTo>
                    <a:pt x="23" y="51"/>
                    <a:pt x="23" y="51"/>
                    <a:pt x="23" y="51"/>
                  </a:cubicBezTo>
                  <a:cubicBezTo>
                    <a:pt x="2" y="59"/>
                    <a:pt x="2" y="59"/>
                    <a:pt x="2" y="59"/>
                  </a:cubicBezTo>
                  <a:cubicBezTo>
                    <a:pt x="1" y="59"/>
                    <a:pt x="0" y="60"/>
                    <a:pt x="0" y="61"/>
                  </a:cubicBezTo>
                  <a:cubicBezTo>
                    <a:pt x="0" y="61"/>
                    <a:pt x="0" y="61"/>
                    <a:pt x="1" y="62"/>
                  </a:cubicBezTo>
                  <a:cubicBezTo>
                    <a:pt x="30" y="127"/>
                    <a:pt x="30" y="127"/>
                    <a:pt x="30" y="127"/>
                  </a:cubicBezTo>
                  <a:cubicBezTo>
                    <a:pt x="30" y="128"/>
                    <a:pt x="31" y="128"/>
                    <a:pt x="32" y="128"/>
                  </a:cubicBezTo>
                  <a:cubicBezTo>
                    <a:pt x="94" y="128"/>
                    <a:pt x="94" y="128"/>
                    <a:pt x="94" y="128"/>
                  </a:cubicBezTo>
                  <a:cubicBezTo>
                    <a:pt x="95" y="128"/>
                    <a:pt x="96" y="128"/>
                    <a:pt x="96" y="127"/>
                  </a:cubicBezTo>
                  <a:cubicBezTo>
                    <a:pt x="125" y="62"/>
                    <a:pt x="125" y="62"/>
                    <a:pt x="125" y="62"/>
                  </a:cubicBezTo>
                  <a:cubicBezTo>
                    <a:pt x="126" y="61"/>
                    <a:pt x="126" y="61"/>
                    <a:pt x="126" y="61"/>
                  </a:cubicBezTo>
                  <a:close/>
                  <a:moveTo>
                    <a:pt x="61" y="123"/>
                  </a:moveTo>
                  <a:cubicBezTo>
                    <a:pt x="33" y="123"/>
                    <a:pt x="33" y="123"/>
                    <a:pt x="33" y="123"/>
                  </a:cubicBezTo>
                  <a:cubicBezTo>
                    <a:pt x="6" y="62"/>
                    <a:pt x="6" y="62"/>
                    <a:pt x="6" y="62"/>
                  </a:cubicBezTo>
                  <a:cubicBezTo>
                    <a:pt x="61" y="43"/>
                    <a:pt x="61" y="43"/>
                    <a:pt x="61" y="43"/>
                  </a:cubicBezTo>
                  <a:lnTo>
                    <a:pt x="61" y="123"/>
                  </a:lnTo>
                  <a:close/>
                  <a:moveTo>
                    <a:pt x="62" y="37"/>
                  </a:moveTo>
                  <a:cubicBezTo>
                    <a:pt x="28" y="49"/>
                    <a:pt x="28" y="49"/>
                    <a:pt x="28" y="49"/>
                  </a:cubicBezTo>
                  <a:cubicBezTo>
                    <a:pt x="28" y="5"/>
                    <a:pt x="28" y="5"/>
                    <a:pt x="28" y="5"/>
                  </a:cubicBezTo>
                  <a:cubicBezTo>
                    <a:pt x="98" y="5"/>
                    <a:pt x="98" y="5"/>
                    <a:pt x="98" y="5"/>
                  </a:cubicBezTo>
                  <a:cubicBezTo>
                    <a:pt x="98" y="49"/>
                    <a:pt x="98" y="49"/>
                    <a:pt x="98" y="49"/>
                  </a:cubicBezTo>
                  <a:cubicBezTo>
                    <a:pt x="64" y="37"/>
                    <a:pt x="64" y="37"/>
                    <a:pt x="64" y="37"/>
                  </a:cubicBezTo>
                  <a:cubicBezTo>
                    <a:pt x="63" y="37"/>
                    <a:pt x="63" y="37"/>
                    <a:pt x="62" y="37"/>
                  </a:cubicBezTo>
                  <a:close/>
                  <a:moveTo>
                    <a:pt x="93" y="123"/>
                  </a:moveTo>
                  <a:cubicBezTo>
                    <a:pt x="65" y="123"/>
                    <a:pt x="65" y="123"/>
                    <a:pt x="65" y="123"/>
                  </a:cubicBezTo>
                  <a:cubicBezTo>
                    <a:pt x="65" y="43"/>
                    <a:pt x="65" y="43"/>
                    <a:pt x="65" y="43"/>
                  </a:cubicBezTo>
                  <a:cubicBezTo>
                    <a:pt x="120" y="62"/>
                    <a:pt x="120" y="62"/>
                    <a:pt x="120" y="62"/>
                  </a:cubicBezTo>
                  <a:lnTo>
                    <a:pt x="93"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6" name="Freeform 116"/>
            <p:cNvSpPr>
              <a:spLocks noEditPoints="1"/>
            </p:cNvSpPr>
            <p:nvPr/>
          </p:nvSpPr>
          <p:spPr bwMode="auto">
            <a:xfrm>
              <a:off x="2779" y="1187"/>
              <a:ext cx="303" cy="128"/>
            </a:xfrm>
            <a:custGeom>
              <a:avLst/>
              <a:gdLst>
                <a:gd name="T0" fmla="*/ 126 w 128"/>
                <a:gd name="T1" fmla="*/ 25 h 54"/>
                <a:gd name="T2" fmla="*/ 103 w 128"/>
                <a:gd name="T3" fmla="*/ 25 h 54"/>
                <a:gd name="T4" fmla="*/ 103 w 128"/>
                <a:gd name="T5" fmla="*/ 2 h 54"/>
                <a:gd name="T6" fmla="*/ 101 w 128"/>
                <a:gd name="T7" fmla="*/ 0 h 54"/>
                <a:gd name="T8" fmla="*/ 76 w 128"/>
                <a:gd name="T9" fmla="*/ 0 h 54"/>
                <a:gd name="T10" fmla="*/ 74 w 128"/>
                <a:gd name="T11" fmla="*/ 2 h 54"/>
                <a:gd name="T12" fmla="*/ 74 w 128"/>
                <a:gd name="T13" fmla="*/ 25 h 54"/>
                <a:gd name="T14" fmla="*/ 54 w 128"/>
                <a:gd name="T15" fmla="*/ 25 h 54"/>
                <a:gd name="T16" fmla="*/ 54 w 128"/>
                <a:gd name="T17" fmla="*/ 2 h 54"/>
                <a:gd name="T18" fmla="*/ 52 w 128"/>
                <a:gd name="T19" fmla="*/ 0 h 54"/>
                <a:gd name="T20" fmla="*/ 27 w 128"/>
                <a:gd name="T21" fmla="*/ 0 h 54"/>
                <a:gd name="T22" fmla="*/ 25 w 128"/>
                <a:gd name="T23" fmla="*/ 2 h 54"/>
                <a:gd name="T24" fmla="*/ 25 w 128"/>
                <a:gd name="T25" fmla="*/ 25 h 54"/>
                <a:gd name="T26" fmla="*/ 2 w 128"/>
                <a:gd name="T27" fmla="*/ 25 h 54"/>
                <a:gd name="T28" fmla="*/ 0 w 128"/>
                <a:gd name="T29" fmla="*/ 27 h 54"/>
                <a:gd name="T30" fmla="*/ 0 w 128"/>
                <a:gd name="T31" fmla="*/ 52 h 54"/>
                <a:gd name="T32" fmla="*/ 2 w 128"/>
                <a:gd name="T33" fmla="*/ 54 h 54"/>
                <a:gd name="T34" fmla="*/ 27 w 128"/>
                <a:gd name="T35" fmla="*/ 54 h 54"/>
                <a:gd name="T36" fmla="*/ 29 w 128"/>
                <a:gd name="T37" fmla="*/ 52 h 54"/>
                <a:gd name="T38" fmla="*/ 29 w 128"/>
                <a:gd name="T39" fmla="*/ 29 h 54"/>
                <a:gd name="T40" fmla="*/ 49 w 128"/>
                <a:gd name="T41" fmla="*/ 29 h 54"/>
                <a:gd name="T42" fmla="*/ 49 w 128"/>
                <a:gd name="T43" fmla="*/ 52 h 54"/>
                <a:gd name="T44" fmla="*/ 52 w 128"/>
                <a:gd name="T45" fmla="*/ 54 h 54"/>
                <a:gd name="T46" fmla="*/ 76 w 128"/>
                <a:gd name="T47" fmla="*/ 54 h 54"/>
                <a:gd name="T48" fmla="*/ 79 w 128"/>
                <a:gd name="T49" fmla="*/ 52 h 54"/>
                <a:gd name="T50" fmla="*/ 79 w 128"/>
                <a:gd name="T51" fmla="*/ 29 h 54"/>
                <a:gd name="T52" fmla="*/ 99 w 128"/>
                <a:gd name="T53" fmla="*/ 29 h 54"/>
                <a:gd name="T54" fmla="*/ 99 w 128"/>
                <a:gd name="T55" fmla="*/ 52 h 54"/>
                <a:gd name="T56" fmla="*/ 101 w 128"/>
                <a:gd name="T57" fmla="*/ 54 h 54"/>
                <a:gd name="T58" fmla="*/ 126 w 128"/>
                <a:gd name="T59" fmla="*/ 54 h 54"/>
                <a:gd name="T60" fmla="*/ 128 w 128"/>
                <a:gd name="T61" fmla="*/ 52 h 54"/>
                <a:gd name="T62" fmla="*/ 128 w 128"/>
                <a:gd name="T63" fmla="*/ 27 h 54"/>
                <a:gd name="T64" fmla="*/ 126 w 128"/>
                <a:gd name="T65" fmla="*/ 25 h 54"/>
                <a:gd name="T66" fmla="*/ 25 w 128"/>
                <a:gd name="T67" fmla="*/ 49 h 54"/>
                <a:gd name="T68" fmla="*/ 5 w 128"/>
                <a:gd name="T69" fmla="*/ 49 h 54"/>
                <a:gd name="T70" fmla="*/ 5 w 128"/>
                <a:gd name="T71" fmla="*/ 29 h 54"/>
                <a:gd name="T72" fmla="*/ 25 w 128"/>
                <a:gd name="T73" fmla="*/ 29 h 54"/>
                <a:gd name="T74" fmla="*/ 25 w 128"/>
                <a:gd name="T75" fmla="*/ 49 h 54"/>
                <a:gd name="T76" fmla="*/ 49 w 128"/>
                <a:gd name="T77" fmla="*/ 25 h 54"/>
                <a:gd name="T78" fmla="*/ 29 w 128"/>
                <a:gd name="T79" fmla="*/ 25 h 54"/>
                <a:gd name="T80" fmla="*/ 29 w 128"/>
                <a:gd name="T81" fmla="*/ 5 h 54"/>
                <a:gd name="T82" fmla="*/ 49 w 128"/>
                <a:gd name="T83" fmla="*/ 5 h 54"/>
                <a:gd name="T84" fmla="*/ 49 w 128"/>
                <a:gd name="T85" fmla="*/ 25 h 54"/>
                <a:gd name="T86" fmla="*/ 74 w 128"/>
                <a:gd name="T87" fmla="*/ 49 h 54"/>
                <a:gd name="T88" fmla="*/ 54 w 128"/>
                <a:gd name="T89" fmla="*/ 49 h 54"/>
                <a:gd name="T90" fmla="*/ 54 w 128"/>
                <a:gd name="T91" fmla="*/ 29 h 54"/>
                <a:gd name="T92" fmla="*/ 74 w 128"/>
                <a:gd name="T93" fmla="*/ 29 h 54"/>
                <a:gd name="T94" fmla="*/ 74 w 128"/>
                <a:gd name="T95" fmla="*/ 49 h 54"/>
                <a:gd name="T96" fmla="*/ 99 w 128"/>
                <a:gd name="T97" fmla="*/ 25 h 54"/>
                <a:gd name="T98" fmla="*/ 79 w 128"/>
                <a:gd name="T99" fmla="*/ 25 h 54"/>
                <a:gd name="T100" fmla="*/ 79 w 128"/>
                <a:gd name="T101" fmla="*/ 5 h 54"/>
                <a:gd name="T102" fmla="*/ 99 w 128"/>
                <a:gd name="T103" fmla="*/ 5 h 54"/>
                <a:gd name="T104" fmla="*/ 99 w 128"/>
                <a:gd name="T105" fmla="*/ 25 h 54"/>
                <a:gd name="T106" fmla="*/ 123 w 128"/>
                <a:gd name="T107" fmla="*/ 49 h 54"/>
                <a:gd name="T108" fmla="*/ 103 w 128"/>
                <a:gd name="T109" fmla="*/ 49 h 54"/>
                <a:gd name="T110" fmla="*/ 103 w 128"/>
                <a:gd name="T111" fmla="*/ 29 h 54"/>
                <a:gd name="T112" fmla="*/ 123 w 128"/>
                <a:gd name="T113" fmla="*/ 29 h 54"/>
                <a:gd name="T114" fmla="*/ 123 w 128"/>
                <a:gd name="T115" fmla="*/ 4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8" h="54">
                  <a:moveTo>
                    <a:pt x="126" y="25"/>
                  </a:moveTo>
                  <a:cubicBezTo>
                    <a:pt x="103" y="25"/>
                    <a:pt x="103" y="25"/>
                    <a:pt x="103" y="25"/>
                  </a:cubicBezTo>
                  <a:cubicBezTo>
                    <a:pt x="103" y="2"/>
                    <a:pt x="103" y="2"/>
                    <a:pt x="103" y="2"/>
                  </a:cubicBezTo>
                  <a:cubicBezTo>
                    <a:pt x="103" y="1"/>
                    <a:pt x="102" y="0"/>
                    <a:pt x="101" y="0"/>
                  </a:cubicBezTo>
                  <a:cubicBezTo>
                    <a:pt x="76" y="0"/>
                    <a:pt x="76" y="0"/>
                    <a:pt x="76" y="0"/>
                  </a:cubicBezTo>
                  <a:cubicBezTo>
                    <a:pt x="75" y="0"/>
                    <a:pt x="74" y="1"/>
                    <a:pt x="74" y="2"/>
                  </a:cubicBezTo>
                  <a:cubicBezTo>
                    <a:pt x="74" y="25"/>
                    <a:pt x="74" y="25"/>
                    <a:pt x="74" y="25"/>
                  </a:cubicBezTo>
                  <a:cubicBezTo>
                    <a:pt x="54" y="25"/>
                    <a:pt x="54" y="25"/>
                    <a:pt x="54" y="25"/>
                  </a:cubicBezTo>
                  <a:cubicBezTo>
                    <a:pt x="54" y="2"/>
                    <a:pt x="54" y="2"/>
                    <a:pt x="54" y="2"/>
                  </a:cubicBezTo>
                  <a:cubicBezTo>
                    <a:pt x="54" y="1"/>
                    <a:pt x="53" y="0"/>
                    <a:pt x="52" y="0"/>
                  </a:cubicBezTo>
                  <a:cubicBezTo>
                    <a:pt x="27" y="0"/>
                    <a:pt x="27" y="0"/>
                    <a:pt x="27" y="0"/>
                  </a:cubicBezTo>
                  <a:cubicBezTo>
                    <a:pt x="26" y="0"/>
                    <a:pt x="25" y="1"/>
                    <a:pt x="25" y="2"/>
                  </a:cubicBezTo>
                  <a:cubicBezTo>
                    <a:pt x="25" y="25"/>
                    <a:pt x="25" y="25"/>
                    <a:pt x="25" y="25"/>
                  </a:cubicBezTo>
                  <a:cubicBezTo>
                    <a:pt x="2" y="25"/>
                    <a:pt x="2" y="25"/>
                    <a:pt x="2" y="25"/>
                  </a:cubicBezTo>
                  <a:cubicBezTo>
                    <a:pt x="1" y="25"/>
                    <a:pt x="0" y="26"/>
                    <a:pt x="0" y="27"/>
                  </a:cubicBezTo>
                  <a:cubicBezTo>
                    <a:pt x="0" y="52"/>
                    <a:pt x="0" y="52"/>
                    <a:pt x="0" y="52"/>
                  </a:cubicBezTo>
                  <a:cubicBezTo>
                    <a:pt x="0" y="53"/>
                    <a:pt x="1" y="54"/>
                    <a:pt x="2" y="54"/>
                  </a:cubicBezTo>
                  <a:cubicBezTo>
                    <a:pt x="27" y="54"/>
                    <a:pt x="27" y="54"/>
                    <a:pt x="27" y="54"/>
                  </a:cubicBezTo>
                  <a:cubicBezTo>
                    <a:pt x="28" y="54"/>
                    <a:pt x="29" y="53"/>
                    <a:pt x="29" y="52"/>
                  </a:cubicBezTo>
                  <a:cubicBezTo>
                    <a:pt x="29" y="29"/>
                    <a:pt x="29" y="29"/>
                    <a:pt x="29" y="29"/>
                  </a:cubicBezTo>
                  <a:cubicBezTo>
                    <a:pt x="49" y="29"/>
                    <a:pt x="49" y="29"/>
                    <a:pt x="49" y="29"/>
                  </a:cubicBezTo>
                  <a:cubicBezTo>
                    <a:pt x="49" y="52"/>
                    <a:pt x="49" y="52"/>
                    <a:pt x="49" y="52"/>
                  </a:cubicBezTo>
                  <a:cubicBezTo>
                    <a:pt x="49" y="53"/>
                    <a:pt x="50" y="54"/>
                    <a:pt x="52" y="54"/>
                  </a:cubicBezTo>
                  <a:cubicBezTo>
                    <a:pt x="76" y="54"/>
                    <a:pt x="76" y="54"/>
                    <a:pt x="76" y="54"/>
                  </a:cubicBezTo>
                  <a:cubicBezTo>
                    <a:pt x="78" y="54"/>
                    <a:pt x="79" y="53"/>
                    <a:pt x="79" y="52"/>
                  </a:cubicBezTo>
                  <a:cubicBezTo>
                    <a:pt x="79" y="29"/>
                    <a:pt x="79" y="29"/>
                    <a:pt x="79" y="29"/>
                  </a:cubicBezTo>
                  <a:cubicBezTo>
                    <a:pt x="99" y="29"/>
                    <a:pt x="99" y="29"/>
                    <a:pt x="99" y="29"/>
                  </a:cubicBezTo>
                  <a:cubicBezTo>
                    <a:pt x="99" y="52"/>
                    <a:pt x="99" y="52"/>
                    <a:pt x="99" y="52"/>
                  </a:cubicBezTo>
                  <a:cubicBezTo>
                    <a:pt x="99" y="53"/>
                    <a:pt x="100" y="54"/>
                    <a:pt x="101" y="54"/>
                  </a:cubicBezTo>
                  <a:cubicBezTo>
                    <a:pt x="126" y="54"/>
                    <a:pt x="126" y="54"/>
                    <a:pt x="126" y="54"/>
                  </a:cubicBezTo>
                  <a:cubicBezTo>
                    <a:pt x="127" y="54"/>
                    <a:pt x="128" y="53"/>
                    <a:pt x="128" y="52"/>
                  </a:cubicBezTo>
                  <a:cubicBezTo>
                    <a:pt x="128" y="27"/>
                    <a:pt x="128" y="27"/>
                    <a:pt x="128" y="27"/>
                  </a:cubicBezTo>
                  <a:cubicBezTo>
                    <a:pt x="128" y="26"/>
                    <a:pt x="127" y="25"/>
                    <a:pt x="126" y="25"/>
                  </a:cubicBezTo>
                  <a:close/>
                  <a:moveTo>
                    <a:pt x="25" y="49"/>
                  </a:moveTo>
                  <a:cubicBezTo>
                    <a:pt x="5" y="49"/>
                    <a:pt x="5" y="49"/>
                    <a:pt x="5" y="49"/>
                  </a:cubicBezTo>
                  <a:cubicBezTo>
                    <a:pt x="5" y="29"/>
                    <a:pt x="5" y="29"/>
                    <a:pt x="5" y="29"/>
                  </a:cubicBezTo>
                  <a:cubicBezTo>
                    <a:pt x="25" y="29"/>
                    <a:pt x="25" y="29"/>
                    <a:pt x="25" y="29"/>
                  </a:cubicBezTo>
                  <a:lnTo>
                    <a:pt x="25" y="49"/>
                  </a:lnTo>
                  <a:close/>
                  <a:moveTo>
                    <a:pt x="49" y="25"/>
                  </a:moveTo>
                  <a:cubicBezTo>
                    <a:pt x="29" y="25"/>
                    <a:pt x="29" y="25"/>
                    <a:pt x="29" y="25"/>
                  </a:cubicBezTo>
                  <a:cubicBezTo>
                    <a:pt x="29" y="5"/>
                    <a:pt x="29" y="5"/>
                    <a:pt x="29" y="5"/>
                  </a:cubicBezTo>
                  <a:cubicBezTo>
                    <a:pt x="49" y="5"/>
                    <a:pt x="49" y="5"/>
                    <a:pt x="49" y="5"/>
                  </a:cubicBezTo>
                  <a:lnTo>
                    <a:pt x="49" y="25"/>
                  </a:lnTo>
                  <a:close/>
                  <a:moveTo>
                    <a:pt x="74" y="49"/>
                  </a:moveTo>
                  <a:cubicBezTo>
                    <a:pt x="54" y="49"/>
                    <a:pt x="54" y="49"/>
                    <a:pt x="54" y="49"/>
                  </a:cubicBezTo>
                  <a:cubicBezTo>
                    <a:pt x="54" y="29"/>
                    <a:pt x="54" y="29"/>
                    <a:pt x="54" y="29"/>
                  </a:cubicBezTo>
                  <a:cubicBezTo>
                    <a:pt x="74" y="29"/>
                    <a:pt x="74" y="29"/>
                    <a:pt x="74" y="29"/>
                  </a:cubicBezTo>
                  <a:lnTo>
                    <a:pt x="74" y="49"/>
                  </a:lnTo>
                  <a:close/>
                  <a:moveTo>
                    <a:pt x="99" y="25"/>
                  </a:moveTo>
                  <a:cubicBezTo>
                    <a:pt x="79" y="25"/>
                    <a:pt x="79" y="25"/>
                    <a:pt x="79" y="25"/>
                  </a:cubicBezTo>
                  <a:cubicBezTo>
                    <a:pt x="79" y="5"/>
                    <a:pt x="79" y="5"/>
                    <a:pt x="79" y="5"/>
                  </a:cubicBezTo>
                  <a:cubicBezTo>
                    <a:pt x="99" y="5"/>
                    <a:pt x="99" y="5"/>
                    <a:pt x="99" y="5"/>
                  </a:cubicBezTo>
                  <a:lnTo>
                    <a:pt x="99" y="25"/>
                  </a:lnTo>
                  <a:close/>
                  <a:moveTo>
                    <a:pt x="123" y="49"/>
                  </a:moveTo>
                  <a:cubicBezTo>
                    <a:pt x="103" y="49"/>
                    <a:pt x="103" y="49"/>
                    <a:pt x="103" y="49"/>
                  </a:cubicBezTo>
                  <a:cubicBezTo>
                    <a:pt x="103" y="29"/>
                    <a:pt x="103" y="29"/>
                    <a:pt x="103" y="29"/>
                  </a:cubicBezTo>
                  <a:cubicBezTo>
                    <a:pt x="123" y="29"/>
                    <a:pt x="123" y="29"/>
                    <a:pt x="123" y="29"/>
                  </a:cubicBezTo>
                  <a:lnTo>
                    <a:pt x="123"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7" name="Freeform 117"/>
            <p:cNvSpPr>
              <a:spLocks noEditPoints="1"/>
            </p:cNvSpPr>
            <p:nvPr/>
          </p:nvSpPr>
          <p:spPr bwMode="auto">
            <a:xfrm>
              <a:off x="2174" y="1099"/>
              <a:ext cx="303" cy="303"/>
            </a:xfrm>
            <a:custGeom>
              <a:avLst/>
              <a:gdLst>
                <a:gd name="T0" fmla="*/ 120 w 128"/>
                <a:gd name="T1" fmla="*/ 32 h 128"/>
                <a:gd name="T2" fmla="*/ 96 w 128"/>
                <a:gd name="T3" fmla="*/ 9 h 128"/>
                <a:gd name="T4" fmla="*/ 96 w 128"/>
                <a:gd name="T5" fmla="*/ 8 h 128"/>
                <a:gd name="T6" fmla="*/ 0 w 128"/>
                <a:gd name="T7" fmla="*/ 64 h 128"/>
                <a:gd name="T8" fmla="*/ 128 w 128"/>
                <a:gd name="T9" fmla="*/ 64 h 128"/>
                <a:gd name="T10" fmla="*/ 106 w 128"/>
                <a:gd name="T11" fmla="*/ 106 h 128"/>
                <a:gd name="T12" fmla="*/ 64 w 128"/>
                <a:gd name="T13" fmla="*/ 123 h 128"/>
                <a:gd name="T14" fmla="*/ 22 w 128"/>
                <a:gd name="T15" fmla="*/ 106 h 128"/>
                <a:gd name="T16" fmla="*/ 5 w 128"/>
                <a:gd name="T17" fmla="*/ 64 h 128"/>
                <a:gd name="T18" fmla="*/ 11 w 128"/>
                <a:gd name="T19" fmla="*/ 38 h 128"/>
                <a:gd name="T20" fmla="*/ 24 w 128"/>
                <a:gd name="T21" fmla="*/ 44 h 128"/>
                <a:gd name="T22" fmla="*/ 27 w 128"/>
                <a:gd name="T23" fmla="*/ 40 h 128"/>
                <a:gd name="T24" fmla="*/ 15 w 128"/>
                <a:gd name="T25" fmla="*/ 31 h 128"/>
                <a:gd name="T26" fmla="*/ 31 w 128"/>
                <a:gd name="T27" fmla="*/ 15 h 128"/>
                <a:gd name="T28" fmla="*/ 40 w 128"/>
                <a:gd name="T29" fmla="*/ 27 h 128"/>
                <a:gd name="T30" fmla="*/ 44 w 128"/>
                <a:gd name="T31" fmla="*/ 26 h 128"/>
                <a:gd name="T32" fmla="*/ 36 w 128"/>
                <a:gd name="T33" fmla="*/ 11 h 128"/>
                <a:gd name="T34" fmla="*/ 41 w 128"/>
                <a:gd name="T35" fmla="*/ 9 h 128"/>
                <a:gd name="T36" fmla="*/ 62 w 128"/>
                <a:gd name="T37" fmla="*/ 5 h 128"/>
                <a:gd name="T38" fmla="*/ 64 w 128"/>
                <a:gd name="T39" fmla="*/ 22 h 128"/>
                <a:gd name="T40" fmla="*/ 66 w 128"/>
                <a:gd name="T41" fmla="*/ 5 h 128"/>
                <a:gd name="T42" fmla="*/ 87 w 128"/>
                <a:gd name="T43" fmla="*/ 9 h 128"/>
                <a:gd name="T44" fmla="*/ 92 w 128"/>
                <a:gd name="T45" fmla="*/ 11 h 128"/>
                <a:gd name="T46" fmla="*/ 84 w 128"/>
                <a:gd name="T47" fmla="*/ 26 h 128"/>
                <a:gd name="T48" fmla="*/ 88 w 128"/>
                <a:gd name="T49" fmla="*/ 27 h 128"/>
                <a:gd name="T50" fmla="*/ 97 w 128"/>
                <a:gd name="T51" fmla="*/ 15 h 128"/>
                <a:gd name="T52" fmla="*/ 113 w 128"/>
                <a:gd name="T53" fmla="*/ 31 h 128"/>
                <a:gd name="T54" fmla="*/ 101 w 128"/>
                <a:gd name="T55" fmla="*/ 40 h 128"/>
                <a:gd name="T56" fmla="*/ 104 w 128"/>
                <a:gd name="T57" fmla="*/ 44 h 128"/>
                <a:gd name="T58" fmla="*/ 117 w 128"/>
                <a:gd name="T59" fmla="*/ 38 h 128"/>
                <a:gd name="T60" fmla="*/ 123 w 128"/>
                <a:gd name="T61" fmla="*/ 64 h 128"/>
                <a:gd name="T62" fmla="*/ 106 w 128"/>
                <a:gd name="T63"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8" h="128">
                  <a:moveTo>
                    <a:pt x="120" y="32"/>
                  </a:moveTo>
                  <a:cubicBezTo>
                    <a:pt x="120" y="32"/>
                    <a:pt x="120" y="32"/>
                    <a:pt x="120" y="32"/>
                  </a:cubicBezTo>
                  <a:cubicBezTo>
                    <a:pt x="119" y="32"/>
                    <a:pt x="119" y="32"/>
                    <a:pt x="119" y="32"/>
                  </a:cubicBezTo>
                  <a:cubicBezTo>
                    <a:pt x="114" y="22"/>
                    <a:pt x="106" y="14"/>
                    <a:pt x="96" y="9"/>
                  </a:cubicBezTo>
                  <a:cubicBezTo>
                    <a:pt x="97" y="7"/>
                    <a:pt x="97" y="7"/>
                    <a:pt x="97" y="7"/>
                  </a:cubicBezTo>
                  <a:cubicBezTo>
                    <a:pt x="96" y="8"/>
                    <a:pt x="96" y="8"/>
                    <a:pt x="96" y="8"/>
                  </a:cubicBezTo>
                  <a:cubicBezTo>
                    <a:pt x="86" y="3"/>
                    <a:pt x="75" y="0"/>
                    <a:pt x="64" y="0"/>
                  </a:cubicBezTo>
                  <a:cubicBezTo>
                    <a:pt x="29" y="0"/>
                    <a:pt x="0" y="29"/>
                    <a:pt x="0" y="64"/>
                  </a:cubicBezTo>
                  <a:cubicBezTo>
                    <a:pt x="0" y="99"/>
                    <a:pt x="29" y="128"/>
                    <a:pt x="64" y="128"/>
                  </a:cubicBezTo>
                  <a:cubicBezTo>
                    <a:pt x="99" y="128"/>
                    <a:pt x="128" y="99"/>
                    <a:pt x="128" y="64"/>
                  </a:cubicBezTo>
                  <a:cubicBezTo>
                    <a:pt x="128" y="53"/>
                    <a:pt x="125" y="42"/>
                    <a:pt x="120" y="32"/>
                  </a:cubicBezTo>
                  <a:close/>
                  <a:moveTo>
                    <a:pt x="106" y="106"/>
                  </a:moveTo>
                  <a:cubicBezTo>
                    <a:pt x="101" y="112"/>
                    <a:pt x="94" y="116"/>
                    <a:pt x="87" y="119"/>
                  </a:cubicBezTo>
                  <a:cubicBezTo>
                    <a:pt x="80" y="122"/>
                    <a:pt x="72" y="123"/>
                    <a:pt x="64" y="123"/>
                  </a:cubicBezTo>
                  <a:cubicBezTo>
                    <a:pt x="56" y="123"/>
                    <a:pt x="48" y="122"/>
                    <a:pt x="41" y="119"/>
                  </a:cubicBezTo>
                  <a:cubicBezTo>
                    <a:pt x="34" y="116"/>
                    <a:pt x="27" y="112"/>
                    <a:pt x="22" y="106"/>
                  </a:cubicBezTo>
                  <a:cubicBezTo>
                    <a:pt x="17" y="101"/>
                    <a:pt x="12" y="94"/>
                    <a:pt x="9" y="87"/>
                  </a:cubicBezTo>
                  <a:cubicBezTo>
                    <a:pt x="6" y="80"/>
                    <a:pt x="5" y="72"/>
                    <a:pt x="5" y="64"/>
                  </a:cubicBezTo>
                  <a:cubicBezTo>
                    <a:pt x="5" y="56"/>
                    <a:pt x="6" y="48"/>
                    <a:pt x="9" y="41"/>
                  </a:cubicBezTo>
                  <a:cubicBezTo>
                    <a:pt x="10" y="40"/>
                    <a:pt x="10" y="39"/>
                    <a:pt x="11" y="38"/>
                  </a:cubicBezTo>
                  <a:cubicBezTo>
                    <a:pt x="11" y="36"/>
                    <a:pt x="11" y="36"/>
                    <a:pt x="11" y="36"/>
                  </a:cubicBezTo>
                  <a:cubicBezTo>
                    <a:pt x="24" y="44"/>
                    <a:pt x="24" y="44"/>
                    <a:pt x="24" y="44"/>
                  </a:cubicBezTo>
                  <a:cubicBezTo>
                    <a:pt x="26" y="45"/>
                    <a:pt x="28" y="44"/>
                    <a:pt x="28" y="42"/>
                  </a:cubicBezTo>
                  <a:cubicBezTo>
                    <a:pt x="28" y="41"/>
                    <a:pt x="27" y="40"/>
                    <a:pt x="27" y="40"/>
                  </a:cubicBezTo>
                  <a:cubicBezTo>
                    <a:pt x="14" y="32"/>
                    <a:pt x="14" y="32"/>
                    <a:pt x="14" y="32"/>
                  </a:cubicBezTo>
                  <a:cubicBezTo>
                    <a:pt x="15" y="31"/>
                    <a:pt x="15" y="31"/>
                    <a:pt x="15" y="31"/>
                  </a:cubicBezTo>
                  <a:cubicBezTo>
                    <a:pt x="17" y="28"/>
                    <a:pt x="19" y="25"/>
                    <a:pt x="22" y="22"/>
                  </a:cubicBezTo>
                  <a:cubicBezTo>
                    <a:pt x="25" y="19"/>
                    <a:pt x="28" y="17"/>
                    <a:pt x="31" y="15"/>
                  </a:cubicBezTo>
                  <a:cubicBezTo>
                    <a:pt x="32" y="14"/>
                    <a:pt x="32" y="14"/>
                    <a:pt x="32" y="14"/>
                  </a:cubicBezTo>
                  <a:cubicBezTo>
                    <a:pt x="40" y="27"/>
                    <a:pt x="40" y="27"/>
                    <a:pt x="40" y="27"/>
                  </a:cubicBezTo>
                  <a:cubicBezTo>
                    <a:pt x="40" y="27"/>
                    <a:pt x="41" y="28"/>
                    <a:pt x="42" y="28"/>
                  </a:cubicBezTo>
                  <a:cubicBezTo>
                    <a:pt x="43" y="28"/>
                    <a:pt x="44" y="27"/>
                    <a:pt x="44" y="26"/>
                  </a:cubicBezTo>
                  <a:cubicBezTo>
                    <a:pt x="44" y="25"/>
                    <a:pt x="44" y="25"/>
                    <a:pt x="44" y="24"/>
                  </a:cubicBezTo>
                  <a:cubicBezTo>
                    <a:pt x="36" y="11"/>
                    <a:pt x="36" y="11"/>
                    <a:pt x="36" y="11"/>
                  </a:cubicBezTo>
                  <a:cubicBezTo>
                    <a:pt x="38" y="11"/>
                    <a:pt x="38" y="11"/>
                    <a:pt x="38" y="11"/>
                  </a:cubicBezTo>
                  <a:cubicBezTo>
                    <a:pt x="39" y="10"/>
                    <a:pt x="40" y="10"/>
                    <a:pt x="41" y="9"/>
                  </a:cubicBezTo>
                  <a:cubicBezTo>
                    <a:pt x="47" y="7"/>
                    <a:pt x="54" y="5"/>
                    <a:pt x="60" y="5"/>
                  </a:cubicBezTo>
                  <a:cubicBezTo>
                    <a:pt x="62" y="5"/>
                    <a:pt x="62" y="5"/>
                    <a:pt x="62" y="5"/>
                  </a:cubicBezTo>
                  <a:cubicBezTo>
                    <a:pt x="62" y="20"/>
                    <a:pt x="62" y="20"/>
                    <a:pt x="62" y="20"/>
                  </a:cubicBezTo>
                  <a:cubicBezTo>
                    <a:pt x="62" y="21"/>
                    <a:pt x="63" y="22"/>
                    <a:pt x="64" y="22"/>
                  </a:cubicBezTo>
                  <a:cubicBezTo>
                    <a:pt x="65" y="22"/>
                    <a:pt x="66" y="21"/>
                    <a:pt x="66" y="20"/>
                  </a:cubicBezTo>
                  <a:cubicBezTo>
                    <a:pt x="66" y="5"/>
                    <a:pt x="66" y="5"/>
                    <a:pt x="66" y="5"/>
                  </a:cubicBezTo>
                  <a:cubicBezTo>
                    <a:pt x="68" y="5"/>
                    <a:pt x="68" y="5"/>
                    <a:pt x="68" y="5"/>
                  </a:cubicBezTo>
                  <a:cubicBezTo>
                    <a:pt x="74" y="5"/>
                    <a:pt x="81" y="7"/>
                    <a:pt x="87" y="9"/>
                  </a:cubicBezTo>
                  <a:cubicBezTo>
                    <a:pt x="88" y="10"/>
                    <a:pt x="89" y="10"/>
                    <a:pt x="90" y="11"/>
                  </a:cubicBezTo>
                  <a:cubicBezTo>
                    <a:pt x="92" y="11"/>
                    <a:pt x="92" y="11"/>
                    <a:pt x="92" y="11"/>
                  </a:cubicBezTo>
                  <a:cubicBezTo>
                    <a:pt x="84" y="24"/>
                    <a:pt x="84" y="24"/>
                    <a:pt x="84" y="24"/>
                  </a:cubicBezTo>
                  <a:cubicBezTo>
                    <a:pt x="84" y="25"/>
                    <a:pt x="84" y="25"/>
                    <a:pt x="84" y="26"/>
                  </a:cubicBezTo>
                  <a:cubicBezTo>
                    <a:pt x="84" y="27"/>
                    <a:pt x="85" y="28"/>
                    <a:pt x="86" y="28"/>
                  </a:cubicBezTo>
                  <a:cubicBezTo>
                    <a:pt x="87" y="28"/>
                    <a:pt x="88" y="27"/>
                    <a:pt x="88" y="27"/>
                  </a:cubicBezTo>
                  <a:cubicBezTo>
                    <a:pt x="96" y="14"/>
                    <a:pt x="96" y="14"/>
                    <a:pt x="96" y="14"/>
                  </a:cubicBezTo>
                  <a:cubicBezTo>
                    <a:pt x="97" y="15"/>
                    <a:pt x="97" y="15"/>
                    <a:pt x="97" y="15"/>
                  </a:cubicBezTo>
                  <a:cubicBezTo>
                    <a:pt x="100" y="17"/>
                    <a:pt x="103" y="19"/>
                    <a:pt x="106" y="22"/>
                  </a:cubicBezTo>
                  <a:cubicBezTo>
                    <a:pt x="109" y="25"/>
                    <a:pt x="111" y="28"/>
                    <a:pt x="113" y="31"/>
                  </a:cubicBezTo>
                  <a:cubicBezTo>
                    <a:pt x="114" y="32"/>
                    <a:pt x="114" y="32"/>
                    <a:pt x="114" y="32"/>
                  </a:cubicBezTo>
                  <a:cubicBezTo>
                    <a:pt x="101" y="40"/>
                    <a:pt x="101" y="40"/>
                    <a:pt x="101" y="40"/>
                  </a:cubicBezTo>
                  <a:cubicBezTo>
                    <a:pt x="101" y="40"/>
                    <a:pt x="100" y="41"/>
                    <a:pt x="100" y="42"/>
                  </a:cubicBezTo>
                  <a:cubicBezTo>
                    <a:pt x="100" y="44"/>
                    <a:pt x="102" y="45"/>
                    <a:pt x="104" y="44"/>
                  </a:cubicBezTo>
                  <a:cubicBezTo>
                    <a:pt x="117" y="36"/>
                    <a:pt x="117" y="36"/>
                    <a:pt x="117" y="36"/>
                  </a:cubicBezTo>
                  <a:cubicBezTo>
                    <a:pt x="117" y="38"/>
                    <a:pt x="117" y="38"/>
                    <a:pt x="117" y="38"/>
                  </a:cubicBezTo>
                  <a:cubicBezTo>
                    <a:pt x="118" y="39"/>
                    <a:pt x="118" y="40"/>
                    <a:pt x="119" y="41"/>
                  </a:cubicBezTo>
                  <a:cubicBezTo>
                    <a:pt x="122" y="48"/>
                    <a:pt x="123" y="56"/>
                    <a:pt x="123" y="64"/>
                  </a:cubicBezTo>
                  <a:cubicBezTo>
                    <a:pt x="123" y="72"/>
                    <a:pt x="122" y="80"/>
                    <a:pt x="119" y="87"/>
                  </a:cubicBezTo>
                  <a:cubicBezTo>
                    <a:pt x="116" y="94"/>
                    <a:pt x="111" y="101"/>
                    <a:pt x="106" y="10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8" name="Freeform 118"/>
            <p:cNvSpPr>
              <a:spLocks noEditPoints="1"/>
            </p:cNvSpPr>
            <p:nvPr/>
          </p:nvSpPr>
          <p:spPr bwMode="auto">
            <a:xfrm>
              <a:off x="2302" y="1185"/>
              <a:ext cx="47" cy="125"/>
            </a:xfrm>
            <a:custGeom>
              <a:avLst/>
              <a:gdLst>
                <a:gd name="T0" fmla="*/ 13 w 20"/>
                <a:gd name="T1" fmla="*/ 34 h 53"/>
                <a:gd name="T2" fmla="*/ 12 w 20"/>
                <a:gd name="T3" fmla="*/ 33 h 53"/>
                <a:gd name="T4" fmla="*/ 12 w 20"/>
                <a:gd name="T5" fmla="*/ 2 h 53"/>
                <a:gd name="T6" fmla="*/ 10 w 20"/>
                <a:gd name="T7" fmla="*/ 0 h 53"/>
                <a:gd name="T8" fmla="*/ 8 w 20"/>
                <a:gd name="T9" fmla="*/ 2 h 53"/>
                <a:gd name="T10" fmla="*/ 8 w 20"/>
                <a:gd name="T11" fmla="*/ 33 h 53"/>
                <a:gd name="T12" fmla="*/ 7 w 20"/>
                <a:gd name="T13" fmla="*/ 34 h 53"/>
                <a:gd name="T14" fmla="*/ 0 w 20"/>
                <a:gd name="T15" fmla="*/ 43 h 53"/>
                <a:gd name="T16" fmla="*/ 10 w 20"/>
                <a:gd name="T17" fmla="*/ 53 h 53"/>
                <a:gd name="T18" fmla="*/ 20 w 20"/>
                <a:gd name="T19" fmla="*/ 43 h 53"/>
                <a:gd name="T20" fmla="*/ 13 w 20"/>
                <a:gd name="T21" fmla="*/ 34 h 53"/>
                <a:gd name="T22" fmla="*/ 10 w 20"/>
                <a:gd name="T23" fmla="*/ 48 h 53"/>
                <a:gd name="T24" fmla="*/ 5 w 20"/>
                <a:gd name="T25" fmla="*/ 43 h 53"/>
                <a:gd name="T26" fmla="*/ 10 w 20"/>
                <a:gd name="T27" fmla="*/ 38 h 53"/>
                <a:gd name="T28" fmla="*/ 15 w 20"/>
                <a:gd name="T29" fmla="*/ 43 h 53"/>
                <a:gd name="T30" fmla="*/ 10 w 20"/>
                <a:gd name="T31" fmla="*/ 48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53">
                  <a:moveTo>
                    <a:pt x="13" y="34"/>
                  </a:moveTo>
                  <a:cubicBezTo>
                    <a:pt x="12" y="33"/>
                    <a:pt x="12" y="33"/>
                    <a:pt x="12" y="33"/>
                  </a:cubicBezTo>
                  <a:cubicBezTo>
                    <a:pt x="12" y="2"/>
                    <a:pt x="12" y="2"/>
                    <a:pt x="12" y="2"/>
                  </a:cubicBezTo>
                  <a:cubicBezTo>
                    <a:pt x="12" y="1"/>
                    <a:pt x="11" y="0"/>
                    <a:pt x="10" y="0"/>
                  </a:cubicBezTo>
                  <a:cubicBezTo>
                    <a:pt x="9" y="0"/>
                    <a:pt x="8" y="1"/>
                    <a:pt x="8" y="2"/>
                  </a:cubicBezTo>
                  <a:cubicBezTo>
                    <a:pt x="8" y="33"/>
                    <a:pt x="8" y="33"/>
                    <a:pt x="8" y="33"/>
                  </a:cubicBezTo>
                  <a:cubicBezTo>
                    <a:pt x="7" y="34"/>
                    <a:pt x="7" y="34"/>
                    <a:pt x="7" y="34"/>
                  </a:cubicBezTo>
                  <a:cubicBezTo>
                    <a:pt x="3" y="35"/>
                    <a:pt x="0" y="39"/>
                    <a:pt x="0" y="43"/>
                  </a:cubicBezTo>
                  <a:cubicBezTo>
                    <a:pt x="0" y="48"/>
                    <a:pt x="5" y="53"/>
                    <a:pt x="10" y="53"/>
                  </a:cubicBezTo>
                  <a:cubicBezTo>
                    <a:pt x="15" y="53"/>
                    <a:pt x="20" y="48"/>
                    <a:pt x="20" y="43"/>
                  </a:cubicBezTo>
                  <a:cubicBezTo>
                    <a:pt x="20" y="39"/>
                    <a:pt x="17" y="35"/>
                    <a:pt x="13" y="34"/>
                  </a:cubicBezTo>
                  <a:close/>
                  <a:moveTo>
                    <a:pt x="10" y="48"/>
                  </a:moveTo>
                  <a:cubicBezTo>
                    <a:pt x="7" y="48"/>
                    <a:pt x="5" y="46"/>
                    <a:pt x="5" y="43"/>
                  </a:cubicBezTo>
                  <a:cubicBezTo>
                    <a:pt x="5" y="40"/>
                    <a:pt x="7" y="38"/>
                    <a:pt x="10" y="38"/>
                  </a:cubicBezTo>
                  <a:cubicBezTo>
                    <a:pt x="13" y="38"/>
                    <a:pt x="15" y="40"/>
                    <a:pt x="15" y="43"/>
                  </a:cubicBezTo>
                  <a:cubicBezTo>
                    <a:pt x="15" y="46"/>
                    <a:pt x="13" y="48"/>
                    <a:pt x="10"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9" name="Freeform 119"/>
            <p:cNvSpPr>
              <a:spLocks noEditPoints="1"/>
            </p:cNvSpPr>
            <p:nvPr/>
          </p:nvSpPr>
          <p:spPr bwMode="auto">
            <a:xfrm>
              <a:off x="1609" y="1099"/>
              <a:ext cx="222" cy="303"/>
            </a:xfrm>
            <a:custGeom>
              <a:avLst/>
              <a:gdLst>
                <a:gd name="T0" fmla="*/ 94 w 94"/>
                <a:gd name="T1" fmla="*/ 93 h 128"/>
                <a:gd name="T2" fmla="*/ 94 w 94"/>
                <a:gd name="T3" fmla="*/ 92 h 128"/>
                <a:gd name="T4" fmla="*/ 92 w 94"/>
                <a:gd name="T5" fmla="*/ 90 h 128"/>
                <a:gd name="T6" fmla="*/ 70 w 94"/>
                <a:gd name="T7" fmla="*/ 90 h 128"/>
                <a:gd name="T8" fmla="*/ 68 w 94"/>
                <a:gd name="T9" fmla="*/ 92 h 128"/>
                <a:gd name="T10" fmla="*/ 70 w 94"/>
                <a:gd name="T11" fmla="*/ 95 h 128"/>
                <a:gd name="T12" fmla="*/ 89 w 94"/>
                <a:gd name="T13" fmla="*/ 95 h 128"/>
                <a:gd name="T14" fmla="*/ 88 w 94"/>
                <a:gd name="T15" fmla="*/ 97 h 128"/>
                <a:gd name="T16" fmla="*/ 78 w 94"/>
                <a:gd name="T17" fmla="*/ 111 h 128"/>
                <a:gd name="T18" fmla="*/ 64 w 94"/>
                <a:gd name="T19" fmla="*/ 120 h 128"/>
                <a:gd name="T20" fmla="*/ 51 w 94"/>
                <a:gd name="T21" fmla="*/ 123 h 128"/>
                <a:gd name="T22" fmla="*/ 49 w 94"/>
                <a:gd name="T23" fmla="*/ 123 h 128"/>
                <a:gd name="T24" fmla="*/ 49 w 94"/>
                <a:gd name="T25" fmla="*/ 56 h 128"/>
                <a:gd name="T26" fmla="*/ 69 w 94"/>
                <a:gd name="T27" fmla="*/ 56 h 128"/>
                <a:gd name="T28" fmla="*/ 72 w 94"/>
                <a:gd name="T29" fmla="*/ 54 h 128"/>
                <a:gd name="T30" fmla="*/ 69 w 94"/>
                <a:gd name="T31" fmla="*/ 52 h 128"/>
                <a:gd name="T32" fmla="*/ 49 w 94"/>
                <a:gd name="T33" fmla="*/ 52 h 128"/>
                <a:gd name="T34" fmla="*/ 49 w 94"/>
                <a:gd name="T35" fmla="*/ 27 h 128"/>
                <a:gd name="T36" fmla="*/ 50 w 94"/>
                <a:gd name="T37" fmla="*/ 26 h 128"/>
                <a:gd name="T38" fmla="*/ 60 w 94"/>
                <a:gd name="T39" fmla="*/ 13 h 128"/>
                <a:gd name="T40" fmla="*/ 47 w 94"/>
                <a:gd name="T41" fmla="*/ 0 h 128"/>
                <a:gd name="T42" fmla="*/ 34 w 94"/>
                <a:gd name="T43" fmla="*/ 13 h 128"/>
                <a:gd name="T44" fmla="*/ 44 w 94"/>
                <a:gd name="T45" fmla="*/ 26 h 128"/>
                <a:gd name="T46" fmla="*/ 45 w 94"/>
                <a:gd name="T47" fmla="*/ 27 h 128"/>
                <a:gd name="T48" fmla="*/ 45 w 94"/>
                <a:gd name="T49" fmla="*/ 52 h 128"/>
                <a:gd name="T50" fmla="*/ 25 w 94"/>
                <a:gd name="T51" fmla="*/ 52 h 128"/>
                <a:gd name="T52" fmla="*/ 22 w 94"/>
                <a:gd name="T53" fmla="*/ 54 h 128"/>
                <a:gd name="T54" fmla="*/ 25 w 94"/>
                <a:gd name="T55" fmla="*/ 56 h 128"/>
                <a:gd name="T56" fmla="*/ 45 w 94"/>
                <a:gd name="T57" fmla="*/ 56 h 128"/>
                <a:gd name="T58" fmla="*/ 45 w 94"/>
                <a:gd name="T59" fmla="*/ 123 h 128"/>
                <a:gd name="T60" fmla="*/ 43 w 94"/>
                <a:gd name="T61" fmla="*/ 123 h 128"/>
                <a:gd name="T62" fmla="*/ 30 w 94"/>
                <a:gd name="T63" fmla="*/ 120 h 128"/>
                <a:gd name="T64" fmla="*/ 16 w 94"/>
                <a:gd name="T65" fmla="*/ 111 h 128"/>
                <a:gd name="T66" fmla="*/ 6 w 94"/>
                <a:gd name="T67" fmla="*/ 97 h 128"/>
                <a:gd name="T68" fmla="*/ 5 w 94"/>
                <a:gd name="T69" fmla="*/ 95 h 128"/>
                <a:gd name="T70" fmla="*/ 24 w 94"/>
                <a:gd name="T71" fmla="*/ 95 h 128"/>
                <a:gd name="T72" fmla="*/ 26 w 94"/>
                <a:gd name="T73" fmla="*/ 92 h 128"/>
                <a:gd name="T74" fmla="*/ 24 w 94"/>
                <a:gd name="T75" fmla="*/ 90 h 128"/>
                <a:gd name="T76" fmla="*/ 2 w 94"/>
                <a:gd name="T77" fmla="*/ 90 h 128"/>
                <a:gd name="T78" fmla="*/ 0 w 94"/>
                <a:gd name="T79" fmla="*/ 92 h 128"/>
                <a:gd name="T80" fmla="*/ 0 w 94"/>
                <a:gd name="T81" fmla="*/ 93 h 128"/>
                <a:gd name="T82" fmla="*/ 0 w 94"/>
                <a:gd name="T83" fmla="*/ 93 h 128"/>
                <a:gd name="T84" fmla="*/ 0 w 94"/>
                <a:gd name="T85" fmla="*/ 93 h 128"/>
                <a:gd name="T86" fmla="*/ 47 w 94"/>
                <a:gd name="T87" fmla="*/ 128 h 128"/>
                <a:gd name="T88" fmla="*/ 47 w 94"/>
                <a:gd name="T89" fmla="*/ 128 h 128"/>
                <a:gd name="T90" fmla="*/ 94 w 94"/>
                <a:gd name="T91" fmla="*/ 93 h 128"/>
                <a:gd name="T92" fmla="*/ 38 w 94"/>
                <a:gd name="T93" fmla="*/ 13 h 128"/>
                <a:gd name="T94" fmla="*/ 47 w 94"/>
                <a:gd name="T95" fmla="*/ 5 h 128"/>
                <a:gd name="T96" fmla="*/ 56 w 94"/>
                <a:gd name="T97" fmla="*/ 13 h 128"/>
                <a:gd name="T98" fmla="*/ 47 w 94"/>
                <a:gd name="T99" fmla="*/ 22 h 128"/>
                <a:gd name="T100" fmla="*/ 38 w 94"/>
                <a:gd name="T101" fmla="*/ 1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128">
                  <a:moveTo>
                    <a:pt x="94" y="93"/>
                  </a:moveTo>
                  <a:cubicBezTo>
                    <a:pt x="94" y="93"/>
                    <a:pt x="94" y="93"/>
                    <a:pt x="94" y="92"/>
                  </a:cubicBezTo>
                  <a:cubicBezTo>
                    <a:pt x="94" y="91"/>
                    <a:pt x="93" y="90"/>
                    <a:pt x="92" y="90"/>
                  </a:cubicBezTo>
                  <a:cubicBezTo>
                    <a:pt x="70" y="90"/>
                    <a:pt x="70" y="90"/>
                    <a:pt x="70" y="90"/>
                  </a:cubicBezTo>
                  <a:cubicBezTo>
                    <a:pt x="69" y="90"/>
                    <a:pt x="68" y="91"/>
                    <a:pt x="68" y="92"/>
                  </a:cubicBezTo>
                  <a:cubicBezTo>
                    <a:pt x="68" y="94"/>
                    <a:pt x="69" y="95"/>
                    <a:pt x="70" y="95"/>
                  </a:cubicBezTo>
                  <a:cubicBezTo>
                    <a:pt x="89" y="95"/>
                    <a:pt x="89" y="95"/>
                    <a:pt x="89" y="95"/>
                  </a:cubicBezTo>
                  <a:cubicBezTo>
                    <a:pt x="88" y="97"/>
                    <a:pt x="88" y="97"/>
                    <a:pt x="88" y="97"/>
                  </a:cubicBezTo>
                  <a:cubicBezTo>
                    <a:pt x="85" y="102"/>
                    <a:pt x="82" y="106"/>
                    <a:pt x="78" y="111"/>
                  </a:cubicBezTo>
                  <a:cubicBezTo>
                    <a:pt x="74" y="115"/>
                    <a:pt x="69" y="118"/>
                    <a:pt x="64" y="120"/>
                  </a:cubicBezTo>
                  <a:cubicBezTo>
                    <a:pt x="60" y="122"/>
                    <a:pt x="55" y="123"/>
                    <a:pt x="51" y="123"/>
                  </a:cubicBezTo>
                  <a:cubicBezTo>
                    <a:pt x="49" y="123"/>
                    <a:pt x="49" y="123"/>
                    <a:pt x="49" y="123"/>
                  </a:cubicBezTo>
                  <a:cubicBezTo>
                    <a:pt x="49" y="56"/>
                    <a:pt x="49" y="56"/>
                    <a:pt x="49" y="56"/>
                  </a:cubicBezTo>
                  <a:cubicBezTo>
                    <a:pt x="69" y="56"/>
                    <a:pt x="69" y="56"/>
                    <a:pt x="69" y="56"/>
                  </a:cubicBezTo>
                  <a:cubicBezTo>
                    <a:pt x="70" y="56"/>
                    <a:pt x="72" y="55"/>
                    <a:pt x="72" y="54"/>
                  </a:cubicBezTo>
                  <a:cubicBezTo>
                    <a:pt x="72" y="53"/>
                    <a:pt x="70" y="52"/>
                    <a:pt x="69" y="52"/>
                  </a:cubicBezTo>
                  <a:cubicBezTo>
                    <a:pt x="49" y="52"/>
                    <a:pt x="49" y="52"/>
                    <a:pt x="49" y="52"/>
                  </a:cubicBezTo>
                  <a:cubicBezTo>
                    <a:pt x="49" y="27"/>
                    <a:pt x="49" y="27"/>
                    <a:pt x="49" y="27"/>
                  </a:cubicBezTo>
                  <a:cubicBezTo>
                    <a:pt x="50" y="26"/>
                    <a:pt x="50" y="26"/>
                    <a:pt x="50" y="26"/>
                  </a:cubicBezTo>
                  <a:cubicBezTo>
                    <a:pt x="56" y="25"/>
                    <a:pt x="60" y="20"/>
                    <a:pt x="60" y="13"/>
                  </a:cubicBezTo>
                  <a:cubicBezTo>
                    <a:pt x="60" y="6"/>
                    <a:pt x="54" y="0"/>
                    <a:pt x="47" y="0"/>
                  </a:cubicBezTo>
                  <a:cubicBezTo>
                    <a:pt x="40" y="0"/>
                    <a:pt x="34" y="6"/>
                    <a:pt x="34" y="13"/>
                  </a:cubicBezTo>
                  <a:cubicBezTo>
                    <a:pt x="34" y="20"/>
                    <a:pt x="38" y="25"/>
                    <a:pt x="44" y="26"/>
                  </a:cubicBezTo>
                  <a:cubicBezTo>
                    <a:pt x="45" y="27"/>
                    <a:pt x="45" y="27"/>
                    <a:pt x="45" y="27"/>
                  </a:cubicBezTo>
                  <a:cubicBezTo>
                    <a:pt x="45" y="52"/>
                    <a:pt x="45" y="52"/>
                    <a:pt x="45" y="52"/>
                  </a:cubicBezTo>
                  <a:cubicBezTo>
                    <a:pt x="25" y="52"/>
                    <a:pt x="25" y="52"/>
                    <a:pt x="25" y="52"/>
                  </a:cubicBezTo>
                  <a:cubicBezTo>
                    <a:pt x="23" y="52"/>
                    <a:pt x="22" y="53"/>
                    <a:pt x="22" y="54"/>
                  </a:cubicBezTo>
                  <a:cubicBezTo>
                    <a:pt x="22" y="55"/>
                    <a:pt x="23" y="56"/>
                    <a:pt x="25" y="56"/>
                  </a:cubicBezTo>
                  <a:cubicBezTo>
                    <a:pt x="45" y="56"/>
                    <a:pt x="45" y="56"/>
                    <a:pt x="45" y="56"/>
                  </a:cubicBezTo>
                  <a:cubicBezTo>
                    <a:pt x="45" y="123"/>
                    <a:pt x="45" y="123"/>
                    <a:pt x="45" y="123"/>
                  </a:cubicBezTo>
                  <a:cubicBezTo>
                    <a:pt x="43" y="123"/>
                    <a:pt x="43" y="123"/>
                    <a:pt x="43" y="123"/>
                  </a:cubicBezTo>
                  <a:cubicBezTo>
                    <a:pt x="39" y="123"/>
                    <a:pt x="34" y="122"/>
                    <a:pt x="30" y="120"/>
                  </a:cubicBezTo>
                  <a:cubicBezTo>
                    <a:pt x="25" y="118"/>
                    <a:pt x="20" y="115"/>
                    <a:pt x="16" y="111"/>
                  </a:cubicBezTo>
                  <a:cubicBezTo>
                    <a:pt x="12" y="106"/>
                    <a:pt x="9" y="102"/>
                    <a:pt x="6" y="97"/>
                  </a:cubicBezTo>
                  <a:cubicBezTo>
                    <a:pt x="5" y="95"/>
                    <a:pt x="5" y="95"/>
                    <a:pt x="5" y="95"/>
                  </a:cubicBezTo>
                  <a:cubicBezTo>
                    <a:pt x="24" y="95"/>
                    <a:pt x="24" y="95"/>
                    <a:pt x="24" y="95"/>
                  </a:cubicBezTo>
                  <a:cubicBezTo>
                    <a:pt x="25" y="95"/>
                    <a:pt x="26" y="94"/>
                    <a:pt x="26" y="92"/>
                  </a:cubicBezTo>
                  <a:cubicBezTo>
                    <a:pt x="26" y="91"/>
                    <a:pt x="25" y="90"/>
                    <a:pt x="24" y="90"/>
                  </a:cubicBezTo>
                  <a:cubicBezTo>
                    <a:pt x="2" y="90"/>
                    <a:pt x="2" y="90"/>
                    <a:pt x="2" y="90"/>
                  </a:cubicBezTo>
                  <a:cubicBezTo>
                    <a:pt x="1" y="90"/>
                    <a:pt x="0" y="91"/>
                    <a:pt x="0" y="92"/>
                  </a:cubicBezTo>
                  <a:cubicBezTo>
                    <a:pt x="0" y="93"/>
                    <a:pt x="0" y="93"/>
                    <a:pt x="0" y="93"/>
                  </a:cubicBezTo>
                  <a:cubicBezTo>
                    <a:pt x="0" y="93"/>
                    <a:pt x="0" y="93"/>
                    <a:pt x="0" y="93"/>
                  </a:cubicBezTo>
                  <a:cubicBezTo>
                    <a:pt x="0" y="93"/>
                    <a:pt x="0" y="93"/>
                    <a:pt x="0" y="93"/>
                  </a:cubicBezTo>
                  <a:cubicBezTo>
                    <a:pt x="7" y="114"/>
                    <a:pt x="26" y="128"/>
                    <a:pt x="47" y="128"/>
                  </a:cubicBezTo>
                  <a:cubicBezTo>
                    <a:pt x="47" y="128"/>
                    <a:pt x="47" y="128"/>
                    <a:pt x="47" y="128"/>
                  </a:cubicBezTo>
                  <a:cubicBezTo>
                    <a:pt x="68" y="128"/>
                    <a:pt x="88" y="114"/>
                    <a:pt x="94" y="93"/>
                  </a:cubicBezTo>
                  <a:close/>
                  <a:moveTo>
                    <a:pt x="38" y="13"/>
                  </a:moveTo>
                  <a:cubicBezTo>
                    <a:pt x="38" y="9"/>
                    <a:pt x="42" y="5"/>
                    <a:pt x="47" y="5"/>
                  </a:cubicBezTo>
                  <a:cubicBezTo>
                    <a:pt x="52" y="5"/>
                    <a:pt x="56" y="9"/>
                    <a:pt x="56" y="13"/>
                  </a:cubicBezTo>
                  <a:cubicBezTo>
                    <a:pt x="56" y="18"/>
                    <a:pt x="52" y="22"/>
                    <a:pt x="47" y="22"/>
                  </a:cubicBezTo>
                  <a:cubicBezTo>
                    <a:pt x="42" y="22"/>
                    <a:pt x="38" y="18"/>
                    <a:pt x="38"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0" name="Freeform 120"/>
            <p:cNvSpPr>
              <a:spLocks noEditPoints="1"/>
            </p:cNvSpPr>
            <p:nvPr/>
          </p:nvSpPr>
          <p:spPr bwMode="auto">
            <a:xfrm>
              <a:off x="982" y="1099"/>
              <a:ext cx="265" cy="303"/>
            </a:xfrm>
            <a:custGeom>
              <a:avLst/>
              <a:gdLst>
                <a:gd name="T0" fmla="*/ 95 w 112"/>
                <a:gd name="T1" fmla="*/ 89 h 128"/>
                <a:gd name="T2" fmla="*/ 111 w 112"/>
                <a:gd name="T3" fmla="*/ 96 h 128"/>
                <a:gd name="T4" fmla="*/ 111 w 112"/>
                <a:gd name="T5" fmla="*/ 93 h 128"/>
                <a:gd name="T6" fmla="*/ 98 w 112"/>
                <a:gd name="T7" fmla="*/ 84 h 128"/>
                <a:gd name="T8" fmla="*/ 98 w 112"/>
                <a:gd name="T9" fmla="*/ 44 h 128"/>
                <a:gd name="T10" fmla="*/ 111 w 112"/>
                <a:gd name="T11" fmla="*/ 35 h 128"/>
                <a:gd name="T12" fmla="*/ 111 w 112"/>
                <a:gd name="T13" fmla="*/ 32 h 128"/>
                <a:gd name="T14" fmla="*/ 95 w 112"/>
                <a:gd name="T15" fmla="*/ 39 h 128"/>
                <a:gd name="T16" fmla="*/ 60 w 112"/>
                <a:gd name="T17" fmla="*/ 17 h 128"/>
                <a:gd name="T18" fmla="*/ 58 w 112"/>
                <a:gd name="T19" fmla="*/ 2 h 128"/>
                <a:gd name="T20" fmla="*/ 54 w 112"/>
                <a:gd name="T21" fmla="*/ 2 h 128"/>
                <a:gd name="T22" fmla="*/ 52 w 112"/>
                <a:gd name="T23" fmla="*/ 17 h 128"/>
                <a:gd name="T24" fmla="*/ 17 w 112"/>
                <a:gd name="T25" fmla="*/ 39 h 128"/>
                <a:gd name="T26" fmla="*/ 1 w 112"/>
                <a:gd name="T27" fmla="*/ 32 h 128"/>
                <a:gd name="T28" fmla="*/ 1 w 112"/>
                <a:gd name="T29" fmla="*/ 35 h 128"/>
                <a:gd name="T30" fmla="*/ 14 w 112"/>
                <a:gd name="T31" fmla="*/ 44 h 128"/>
                <a:gd name="T32" fmla="*/ 14 w 112"/>
                <a:gd name="T33" fmla="*/ 84 h 128"/>
                <a:gd name="T34" fmla="*/ 1 w 112"/>
                <a:gd name="T35" fmla="*/ 93 h 128"/>
                <a:gd name="T36" fmla="*/ 1 w 112"/>
                <a:gd name="T37" fmla="*/ 96 h 128"/>
                <a:gd name="T38" fmla="*/ 17 w 112"/>
                <a:gd name="T39" fmla="*/ 89 h 128"/>
                <a:gd name="T40" fmla="*/ 52 w 112"/>
                <a:gd name="T41" fmla="*/ 111 h 128"/>
                <a:gd name="T42" fmla="*/ 54 w 112"/>
                <a:gd name="T43" fmla="*/ 126 h 128"/>
                <a:gd name="T44" fmla="*/ 58 w 112"/>
                <a:gd name="T45" fmla="*/ 126 h 128"/>
                <a:gd name="T46" fmla="*/ 60 w 112"/>
                <a:gd name="T47" fmla="*/ 111 h 128"/>
                <a:gd name="T48" fmla="*/ 95 w 112"/>
                <a:gd name="T49" fmla="*/ 47 h 128"/>
                <a:gd name="T50" fmla="*/ 98 w 112"/>
                <a:gd name="T51" fmla="*/ 64 h 128"/>
                <a:gd name="T52" fmla="*/ 95 w 112"/>
                <a:gd name="T53" fmla="*/ 81 h 128"/>
                <a:gd name="T54" fmla="*/ 65 w 112"/>
                <a:gd name="T55" fmla="*/ 67 h 128"/>
                <a:gd name="T56" fmla="*/ 66 w 112"/>
                <a:gd name="T57" fmla="*/ 64 h 128"/>
                <a:gd name="T58" fmla="*/ 65 w 112"/>
                <a:gd name="T59" fmla="*/ 61 h 128"/>
                <a:gd name="T60" fmla="*/ 95 w 112"/>
                <a:gd name="T61" fmla="*/ 47 h 128"/>
                <a:gd name="T62" fmla="*/ 60 w 112"/>
                <a:gd name="T63" fmla="*/ 22 h 128"/>
                <a:gd name="T64" fmla="*/ 86 w 112"/>
                <a:gd name="T65" fmla="*/ 34 h 128"/>
                <a:gd name="T66" fmla="*/ 91 w 112"/>
                <a:gd name="T67" fmla="*/ 41 h 128"/>
                <a:gd name="T68" fmla="*/ 62 w 112"/>
                <a:gd name="T69" fmla="*/ 57 h 128"/>
                <a:gd name="T70" fmla="*/ 58 w 112"/>
                <a:gd name="T71" fmla="*/ 55 h 128"/>
                <a:gd name="T72" fmla="*/ 22 w 112"/>
                <a:gd name="T73" fmla="*/ 40 h 128"/>
                <a:gd name="T74" fmla="*/ 40 w 112"/>
                <a:gd name="T75" fmla="*/ 25 h 128"/>
                <a:gd name="T76" fmla="*/ 54 w 112"/>
                <a:gd name="T77" fmla="*/ 22 h 128"/>
                <a:gd name="T78" fmla="*/ 53 w 112"/>
                <a:gd name="T79" fmla="*/ 55 h 128"/>
                <a:gd name="T80" fmla="*/ 49 w 112"/>
                <a:gd name="T81" fmla="*/ 57 h 128"/>
                <a:gd name="T82" fmla="*/ 22 w 112"/>
                <a:gd name="T83" fmla="*/ 40 h 128"/>
                <a:gd name="T84" fmla="*/ 17 w 112"/>
                <a:gd name="T85" fmla="*/ 80 h 128"/>
                <a:gd name="T86" fmla="*/ 17 w 112"/>
                <a:gd name="T87" fmla="*/ 48 h 128"/>
                <a:gd name="T88" fmla="*/ 18 w 112"/>
                <a:gd name="T89" fmla="*/ 45 h 128"/>
                <a:gd name="T90" fmla="*/ 46 w 112"/>
                <a:gd name="T91" fmla="*/ 62 h 128"/>
                <a:gd name="T92" fmla="*/ 46 w 112"/>
                <a:gd name="T93" fmla="*/ 66 h 128"/>
                <a:gd name="T94" fmla="*/ 18 w 112"/>
                <a:gd name="T95" fmla="*/ 83 h 128"/>
                <a:gd name="T96" fmla="*/ 54 w 112"/>
                <a:gd name="T97" fmla="*/ 106 h 128"/>
                <a:gd name="T98" fmla="*/ 40 w 112"/>
                <a:gd name="T99" fmla="*/ 103 h 128"/>
                <a:gd name="T100" fmla="*/ 22 w 112"/>
                <a:gd name="T101" fmla="*/ 88 h 128"/>
                <a:gd name="T102" fmla="*/ 49 w 112"/>
                <a:gd name="T103" fmla="*/ 71 h 128"/>
                <a:gd name="T104" fmla="*/ 53 w 112"/>
                <a:gd name="T105" fmla="*/ 73 h 128"/>
                <a:gd name="T106" fmla="*/ 54 w 112"/>
                <a:gd name="T107" fmla="*/ 106 h 128"/>
                <a:gd name="T108" fmla="*/ 51 w 112"/>
                <a:gd name="T109" fmla="*/ 64 h 128"/>
                <a:gd name="T110" fmla="*/ 61 w 112"/>
                <a:gd name="T111" fmla="*/ 64 h 128"/>
                <a:gd name="T112" fmla="*/ 58 w 112"/>
                <a:gd name="T113" fmla="*/ 73 h 128"/>
                <a:gd name="T114" fmla="*/ 62 w 112"/>
                <a:gd name="T115" fmla="*/ 71 h 128"/>
                <a:gd name="T116" fmla="*/ 91 w 112"/>
                <a:gd name="T117" fmla="*/ 87 h 128"/>
                <a:gd name="T118" fmla="*/ 86 w 112"/>
                <a:gd name="T119" fmla="*/ 94 h 128"/>
                <a:gd name="T120" fmla="*/ 60 w 112"/>
                <a:gd name="T121" fmla="*/ 106 h 128"/>
                <a:gd name="T122" fmla="*/ 58 w 112"/>
                <a:gd name="T123" fmla="*/ 7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2" h="128">
                  <a:moveTo>
                    <a:pt x="95" y="90"/>
                  </a:moveTo>
                  <a:cubicBezTo>
                    <a:pt x="95" y="89"/>
                    <a:pt x="95" y="89"/>
                    <a:pt x="95" y="89"/>
                  </a:cubicBezTo>
                  <a:cubicBezTo>
                    <a:pt x="108" y="97"/>
                    <a:pt x="108" y="97"/>
                    <a:pt x="108" y="97"/>
                  </a:cubicBezTo>
                  <a:cubicBezTo>
                    <a:pt x="109" y="97"/>
                    <a:pt x="111" y="97"/>
                    <a:pt x="111" y="96"/>
                  </a:cubicBezTo>
                  <a:cubicBezTo>
                    <a:pt x="112" y="95"/>
                    <a:pt x="112" y="95"/>
                    <a:pt x="112" y="94"/>
                  </a:cubicBezTo>
                  <a:cubicBezTo>
                    <a:pt x="111" y="94"/>
                    <a:pt x="111" y="93"/>
                    <a:pt x="111" y="93"/>
                  </a:cubicBezTo>
                  <a:cubicBezTo>
                    <a:pt x="98" y="85"/>
                    <a:pt x="98" y="85"/>
                    <a:pt x="98" y="85"/>
                  </a:cubicBezTo>
                  <a:cubicBezTo>
                    <a:pt x="98" y="84"/>
                    <a:pt x="98" y="84"/>
                    <a:pt x="98" y="84"/>
                  </a:cubicBezTo>
                  <a:cubicBezTo>
                    <a:pt x="101" y="78"/>
                    <a:pt x="103" y="71"/>
                    <a:pt x="103" y="64"/>
                  </a:cubicBezTo>
                  <a:cubicBezTo>
                    <a:pt x="103" y="57"/>
                    <a:pt x="101" y="50"/>
                    <a:pt x="98" y="44"/>
                  </a:cubicBezTo>
                  <a:cubicBezTo>
                    <a:pt x="98" y="43"/>
                    <a:pt x="98" y="43"/>
                    <a:pt x="98" y="43"/>
                  </a:cubicBezTo>
                  <a:cubicBezTo>
                    <a:pt x="111" y="35"/>
                    <a:pt x="111" y="35"/>
                    <a:pt x="111" y="35"/>
                  </a:cubicBezTo>
                  <a:cubicBezTo>
                    <a:pt x="111" y="35"/>
                    <a:pt x="111" y="34"/>
                    <a:pt x="112" y="34"/>
                  </a:cubicBezTo>
                  <a:cubicBezTo>
                    <a:pt x="112" y="33"/>
                    <a:pt x="112" y="33"/>
                    <a:pt x="111" y="32"/>
                  </a:cubicBezTo>
                  <a:cubicBezTo>
                    <a:pt x="111" y="31"/>
                    <a:pt x="109" y="31"/>
                    <a:pt x="108" y="31"/>
                  </a:cubicBezTo>
                  <a:cubicBezTo>
                    <a:pt x="95" y="39"/>
                    <a:pt x="95" y="39"/>
                    <a:pt x="95" y="39"/>
                  </a:cubicBezTo>
                  <a:cubicBezTo>
                    <a:pt x="95" y="38"/>
                    <a:pt x="95" y="38"/>
                    <a:pt x="95" y="38"/>
                  </a:cubicBezTo>
                  <a:cubicBezTo>
                    <a:pt x="87" y="26"/>
                    <a:pt x="74" y="18"/>
                    <a:pt x="60" y="17"/>
                  </a:cubicBezTo>
                  <a:cubicBezTo>
                    <a:pt x="58" y="17"/>
                    <a:pt x="58" y="17"/>
                    <a:pt x="58" y="17"/>
                  </a:cubicBezTo>
                  <a:cubicBezTo>
                    <a:pt x="58" y="2"/>
                    <a:pt x="58" y="2"/>
                    <a:pt x="58" y="2"/>
                  </a:cubicBezTo>
                  <a:cubicBezTo>
                    <a:pt x="58" y="1"/>
                    <a:pt x="57" y="0"/>
                    <a:pt x="56" y="0"/>
                  </a:cubicBezTo>
                  <a:cubicBezTo>
                    <a:pt x="55" y="0"/>
                    <a:pt x="54" y="1"/>
                    <a:pt x="54" y="2"/>
                  </a:cubicBezTo>
                  <a:cubicBezTo>
                    <a:pt x="54" y="17"/>
                    <a:pt x="54" y="17"/>
                    <a:pt x="54" y="17"/>
                  </a:cubicBezTo>
                  <a:cubicBezTo>
                    <a:pt x="52" y="17"/>
                    <a:pt x="52" y="17"/>
                    <a:pt x="52" y="17"/>
                  </a:cubicBezTo>
                  <a:cubicBezTo>
                    <a:pt x="38" y="18"/>
                    <a:pt x="25" y="26"/>
                    <a:pt x="17" y="38"/>
                  </a:cubicBezTo>
                  <a:cubicBezTo>
                    <a:pt x="17" y="39"/>
                    <a:pt x="17" y="39"/>
                    <a:pt x="17" y="39"/>
                  </a:cubicBezTo>
                  <a:cubicBezTo>
                    <a:pt x="4" y="31"/>
                    <a:pt x="4" y="31"/>
                    <a:pt x="4" y="31"/>
                  </a:cubicBezTo>
                  <a:cubicBezTo>
                    <a:pt x="3" y="31"/>
                    <a:pt x="1" y="31"/>
                    <a:pt x="1" y="32"/>
                  </a:cubicBezTo>
                  <a:cubicBezTo>
                    <a:pt x="0" y="33"/>
                    <a:pt x="0" y="33"/>
                    <a:pt x="0" y="34"/>
                  </a:cubicBezTo>
                  <a:cubicBezTo>
                    <a:pt x="1" y="34"/>
                    <a:pt x="1" y="35"/>
                    <a:pt x="1" y="35"/>
                  </a:cubicBezTo>
                  <a:cubicBezTo>
                    <a:pt x="14" y="43"/>
                    <a:pt x="14" y="43"/>
                    <a:pt x="14" y="43"/>
                  </a:cubicBezTo>
                  <a:cubicBezTo>
                    <a:pt x="14" y="44"/>
                    <a:pt x="14" y="44"/>
                    <a:pt x="14" y="44"/>
                  </a:cubicBezTo>
                  <a:cubicBezTo>
                    <a:pt x="11" y="50"/>
                    <a:pt x="9" y="57"/>
                    <a:pt x="9" y="64"/>
                  </a:cubicBezTo>
                  <a:cubicBezTo>
                    <a:pt x="9" y="71"/>
                    <a:pt x="11" y="78"/>
                    <a:pt x="14" y="84"/>
                  </a:cubicBezTo>
                  <a:cubicBezTo>
                    <a:pt x="14" y="85"/>
                    <a:pt x="14" y="85"/>
                    <a:pt x="14" y="85"/>
                  </a:cubicBezTo>
                  <a:cubicBezTo>
                    <a:pt x="1" y="93"/>
                    <a:pt x="1" y="93"/>
                    <a:pt x="1" y="93"/>
                  </a:cubicBezTo>
                  <a:cubicBezTo>
                    <a:pt x="1" y="93"/>
                    <a:pt x="1" y="94"/>
                    <a:pt x="0" y="94"/>
                  </a:cubicBezTo>
                  <a:cubicBezTo>
                    <a:pt x="0" y="95"/>
                    <a:pt x="0" y="95"/>
                    <a:pt x="1" y="96"/>
                  </a:cubicBezTo>
                  <a:cubicBezTo>
                    <a:pt x="1" y="97"/>
                    <a:pt x="3" y="97"/>
                    <a:pt x="4" y="97"/>
                  </a:cubicBezTo>
                  <a:cubicBezTo>
                    <a:pt x="17" y="89"/>
                    <a:pt x="17" y="89"/>
                    <a:pt x="17" y="89"/>
                  </a:cubicBezTo>
                  <a:cubicBezTo>
                    <a:pt x="17" y="90"/>
                    <a:pt x="17" y="90"/>
                    <a:pt x="17" y="90"/>
                  </a:cubicBezTo>
                  <a:cubicBezTo>
                    <a:pt x="25" y="102"/>
                    <a:pt x="38" y="109"/>
                    <a:pt x="52" y="111"/>
                  </a:cubicBezTo>
                  <a:cubicBezTo>
                    <a:pt x="54" y="111"/>
                    <a:pt x="54" y="111"/>
                    <a:pt x="54" y="111"/>
                  </a:cubicBezTo>
                  <a:cubicBezTo>
                    <a:pt x="54" y="126"/>
                    <a:pt x="54" y="126"/>
                    <a:pt x="54" y="126"/>
                  </a:cubicBezTo>
                  <a:cubicBezTo>
                    <a:pt x="54" y="127"/>
                    <a:pt x="55" y="128"/>
                    <a:pt x="56" y="128"/>
                  </a:cubicBezTo>
                  <a:cubicBezTo>
                    <a:pt x="57" y="128"/>
                    <a:pt x="58" y="127"/>
                    <a:pt x="58" y="126"/>
                  </a:cubicBezTo>
                  <a:cubicBezTo>
                    <a:pt x="58" y="111"/>
                    <a:pt x="58" y="111"/>
                    <a:pt x="58" y="111"/>
                  </a:cubicBezTo>
                  <a:cubicBezTo>
                    <a:pt x="60" y="111"/>
                    <a:pt x="60" y="111"/>
                    <a:pt x="60" y="111"/>
                  </a:cubicBezTo>
                  <a:cubicBezTo>
                    <a:pt x="74" y="109"/>
                    <a:pt x="87" y="102"/>
                    <a:pt x="95" y="90"/>
                  </a:cubicBezTo>
                  <a:close/>
                  <a:moveTo>
                    <a:pt x="95" y="47"/>
                  </a:moveTo>
                  <a:cubicBezTo>
                    <a:pt x="95" y="47"/>
                    <a:pt x="95" y="47"/>
                    <a:pt x="95" y="48"/>
                  </a:cubicBezTo>
                  <a:cubicBezTo>
                    <a:pt x="97" y="53"/>
                    <a:pt x="98" y="58"/>
                    <a:pt x="98" y="64"/>
                  </a:cubicBezTo>
                  <a:cubicBezTo>
                    <a:pt x="98" y="70"/>
                    <a:pt x="97" y="75"/>
                    <a:pt x="95" y="80"/>
                  </a:cubicBezTo>
                  <a:cubicBezTo>
                    <a:pt x="95" y="81"/>
                    <a:pt x="95" y="81"/>
                    <a:pt x="95" y="81"/>
                  </a:cubicBezTo>
                  <a:cubicBezTo>
                    <a:pt x="94" y="83"/>
                    <a:pt x="94" y="83"/>
                    <a:pt x="94" y="83"/>
                  </a:cubicBezTo>
                  <a:cubicBezTo>
                    <a:pt x="65" y="67"/>
                    <a:pt x="65" y="67"/>
                    <a:pt x="65" y="67"/>
                  </a:cubicBezTo>
                  <a:cubicBezTo>
                    <a:pt x="66" y="66"/>
                    <a:pt x="66" y="66"/>
                    <a:pt x="66" y="66"/>
                  </a:cubicBezTo>
                  <a:cubicBezTo>
                    <a:pt x="66" y="65"/>
                    <a:pt x="66" y="65"/>
                    <a:pt x="66" y="64"/>
                  </a:cubicBezTo>
                  <a:cubicBezTo>
                    <a:pt x="66" y="63"/>
                    <a:pt x="66" y="63"/>
                    <a:pt x="66" y="62"/>
                  </a:cubicBezTo>
                  <a:cubicBezTo>
                    <a:pt x="65" y="61"/>
                    <a:pt x="65" y="61"/>
                    <a:pt x="65" y="61"/>
                  </a:cubicBezTo>
                  <a:cubicBezTo>
                    <a:pt x="94" y="45"/>
                    <a:pt x="94" y="45"/>
                    <a:pt x="94" y="45"/>
                  </a:cubicBezTo>
                  <a:lnTo>
                    <a:pt x="95" y="47"/>
                  </a:lnTo>
                  <a:close/>
                  <a:moveTo>
                    <a:pt x="58" y="22"/>
                  </a:moveTo>
                  <a:cubicBezTo>
                    <a:pt x="60" y="22"/>
                    <a:pt x="60" y="22"/>
                    <a:pt x="60" y="22"/>
                  </a:cubicBezTo>
                  <a:cubicBezTo>
                    <a:pt x="64" y="22"/>
                    <a:pt x="68" y="23"/>
                    <a:pt x="72" y="25"/>
                  </a:cubicBezTo>
                  <a:cubicBezTo>
                    <a:pt x="77" y="27"/>
                    <a:pt x="82" y="30"/>
                    <a:pt x="86" y="34"/>
                  </a:cubicBezTo>
                  <a:cubicBezTo>
                    <a:pt x="87" y="36"/>
                    <a:pt x="89" y="38"/>
                    <a:pt x="90" y="40"/>
                  </a:cubicBezTo>
                  <a:cubicBezTo>
                    <a:pt x="91" y="41"/>
                    <a:pt x="91" y="41"/>
                    <a:pt x="91" y="41"/>
                  </a:cubicBezTo>
                  <a:cubicBezTo>
                    <a:pt x="63" y="57"/>
                    <a:pt x="63" y="57"/>
                    <a:pt x="63" y="57"/>
                  </a:cubicBezTo>
                  <a:cubicBezTo>
                    <a:pt x="62" y="57"/>
                    <a:pt x="62" y="57"/>
                    <a:pt x="62" y="57"/>
                  </a:cubicBezTo>
                  <a:cubicBezTo>
                    <a:pt x="61" y="56"/>
                    <a:pt x="60" y="55"/>
                    <a:pt x="59" y="55"/>
                  </a:cubicBezTo>
                  <a:cubicBezTo>
                    <a:pt x="58" y="55"/>
                    <a:pt x="58" y="55"/>
                    <a:pt x="58" y="55"/>
                  </a:cubicBezTo>
                  <a:lnTo>
                    <a:pt x="58" y="22"/>
                  </a:lnTo>
                  <a:close/>
                  <a:moveTo>
                    <a:pt x="22" y="40"/>
                  </a:moveTo>
                  <a:cubicBezTo>
                    <a:pt x="23" y="38"/>
                    <a:pt x="25" y="36"/>
                    <a:pt x="26" y="34"/>
                  </a:cubicBezTo>
                  <a:cubicBezTo>
                    <a:pt x="30" y="30"/>
                    <a:pt x="35" y="27"/>
                    <a:pt x="40" y="25"/>
                  </a:cubicBezTo>
                  <a:cubicBezTo>
                    <a:pt x="44" y="23"/>
                    <a:pt x="48" y="22"/>
                    <a:pt x="52" y="22"/>
                  </a:cubicBezTo>
                  <a:cubicBezTo>
                    <a:pt x="54" y="22"/>
                    <a:pt x="54" y="22"/>
                    <a:pt x="54" y="22"/>
                  </a:cubicBezTo>
                  <a:cubicBezTo>
                    <a:pt x="54" y="55"/>
                    <a:pt x="54" y="55"/>
                    <a:pt x="54" y="55"/>
                  </a:cubicBezTo>
                  <a:cubicBezTo>
                    <a:pt x="53" y="55"/>
                    <a:pt x="53" y="55"/>
                    <a:pt x="53" y="55"/>
                  </a:cubicBezTo>
                  <a:cubicBezTo>
                    <a:pt x="52" y="55"/>
                    <a:pt x="51" y="56"/>
                    <a:pt x="50" y="57"/>
                  </a:cubicBezTo>
                  <a:cubicBezTo>
                    <a:pt x="49" y="57"/>
                    <a:pt x="49" y="57"/>
                    <a:pt x="49" y="57"/>
                  </a:cubicBezTo>
                  <a:cubicBezTo>
                    <a:pt x="21" y="41"/>
                    <a:pt x="21" y="41"/>
                    <a:pt x="21" y="41"/>
                  </a:cubicBezTo>
                  <a:lnTo>
                    <a:pt x="22" y="40"/>
                  </a:lnTo>
                  <a:close/>
                  <a:moveTo>
                    <a:pt x="17" y="81"/>
                  </a:moveTo>
                  <a:cubicBezTo>
                    <a:pt x="17" y="81"/>
                    <a:pt x="17" y="81"/>
                    <a:pt x="17" y="80"/>
                  </a:cubicBezTo>
                  <a:cubicBezTo>
                    <a:pt x="15" y="75"/>
                    <a:pt x="14" y="70"/>
                    <a:pt x="14" y="64"/>
                  </a:cubicBezTo>
                  <a:cubicBezTo>
                    <a:pt x="14" y="58"/>
                    <a:pt x="15" y="53"/>
                    <a:pt x="17" y="48"/>
                  </a:cubicBezTo>
                  <a:cubicBezTo>
                    <a:pt x="17" y="47"/>
                    <a:pt x="17" y="47"/>
                    <a:pt x="17" y="47"/>
                  </a:cubicBezTo>
                  <a:cubicBezTo>
                    <a:pt x="18" y="45"/>
                    <a:pt x="18" y="45"/>
                    <a:pt x="18" y="45"/>
                  </a:cubicBezTo>
                  <a:cubicBezTo>
                    <a:pt x="47" y="61"/>
                    <a:pt x="47" y="61"/>
                    <a:pt x="47" y="61"/>
                  </a:cubicBezTo>
                  <a:cubicBezTo>
                    <a:pt x="46" y="62"/>
                    <a:pt x="46" y="62"/>
                    <a:pt x="46" y="62"/>
                  </a:cubicBezTo>
                  <a:cubicBezTo>
                    <a:pt x="46" y="63"/>
                    <a:pt x="46" y="63"/>
                    <a:pt x="46" y="64"/>
                  </a:cubicBezTo>
                  <a:cubicBezTo>
                    <a:pt x="46" y="65"/>
                    <a:pt x="46" y="65"/>
                    <a:pt x="46" y="66"/>
                  </a:cubicBezTo>
                  <a:cubicBezTo>
                    <a:pt x="47" y="67"/>
                    <a:pt x="47" y="67"/>
                    <a:pt x="47" y="67"/>
                  </a:cubicBezTo>
                  <a:cubicBezTo>
                    <a:pt x="18" y="83"/>
                    <a:pt x="18" y="83"/>
                    <a:pt x="18" y="83"/>
                  </a:cubicBezTo>
                  <a:lnTo>
                    <a:pt x="17" y="81"/>
                  </a:lnTo>
                  <a:close/>
                  <a:moveTo>
                    <a:pt x="54" y="106"/>
                  </a:moveTo>
                  <a:cubicBezTo>
                    <a:pt x="52" y="106"/>
                    <a:pt x="52" y="106"/>
                    <a:pt x="52" y="106"/>
                  </a:cubicBezTo>
                  <a:cubicBezTo>
                    <a:pt x="48" y="106"/>
                    <a:pt x="44" y="105"/>
                    <a:pt x="40" y="103"/>
                  </a:cubicBezTo>
                  <a:cubicBezTo>
                    <a:pt x="35" y="101"/>
                    <a:pt x="30" y="98"/>
                    <a:pt x="26" y="94"/>
                  </a:cubicBezTo>
                  <a:cubicBezTo>
                    <a:pt x="25" y="92"/>
                    <a:pt x="23" y="90"/>
                    <a:pt x="22" y="88"/>
                  </a:cubicBezTo>
                  <a:cubicBezTo>
                    <a:pt x="21" y="87"/>
                    <a:pt x="21" y="87"/>
                    <a:pt x="21" y="87"/>
                  </a:cubicBezTo>
                  <a:cubicBezTo>
                    <a:pt x="49" y="71"/>
                    <a:pt x="49" y="71"/>
                    <a:pt x="49" y="71"/>
                  </a:cubicBezTo>
                  <a:cubicBezTo>
                    <a:pt x="50" y="71"/>
                    <a:pt x="50" y="71"/>
                    <a:pt x="50" y="71"/>
                  </a:cubicBezTo>
                  <a:cubicBezTo>
                    <a:pt x="51" y="72"/>
                    <a:pt x="52" y="73"/>
                    <a:pt x="53" y="73"/>
                  </a:cubicBezTo>
                  <a:cubicBezTo>
                    <a:pt x="54" y="73"/>
                    <a:pt x="54" y="73"/>
                    <a:pt x="54" y="73"/>
                  </a:cubicBezTo>
                  <a:lnTo>
                    <a:pt x="54" y="106"/>
                  </a:lnTo>
                  <a:close/>
                  <a:moveTo>
                    <a:pt x="56" y="69"/>
                  </a:moveTo>
                  <a:cubicBezTo>
                    <a:pt x="53" y="69"/>
                    <a:pt x="51" y="67"/>
                    <a:pt x="51" y="64"/>
                  </a:cubicBezTo>
                  <a:cubicBezTo>
                    <a:pt x="51" y="61"/>
                    <a:pt x="53" y="59"/>
                    <a:pt x="56" y="59"/>
                  </a:cubicBezTo>
                  <a:cubicBezTo>
                    <a:pt x="59" y="59"/>
                    <a:pt x="61" y="61"/>
                    <a:pt x="61" y="64"/>
                  </a:cubicBezTo>
                  <a:cubicBezTo>
                    <a:pt x="61" y="67"/>
                    <a:pt x="59" y="69"/>
                    <a:pt x="56" y="69"/>
                  </a:cubicBezTo>
                  <a:close/>
                  <a:moveTo>
                    <a:pt x="58" y="73"/>
                  </a:moveTo>
                  <a:cubicBezTo>
                    <a:pt x="59" y="73"/>
                    <a:pt x="59" y="73"/>
                    <a:pt x="59" y="73"/>
                  </a:cubicBezTo>
                  <a:cubicBezTo>
                    <a:pt x="60" y="73"/>
                    <a:pt x="61" y="72"/>
                    <a:pt x="62" y="71"/>
                  </a:cubicBezTo>
                  <a:cubicBezTo>
                    <a:pt x="63" y="71"/>
                    <a:pt x="63" y="71"/>
                    <a:pt x="63" y="71"/>
                  </a:cubicBezTo>
                  <a:cubicBezTo>
                    <a:pt x="91" y="87"/>
                    <a:pt x="91" y="87"/>
                    <a:pt x="91" y="87"/>
                  </a:cubicBezTo>
                  <a:cubicBezTo>
                    <a:pt x="90" y="88"/>
                    <a:pt x="90" y="88"/>
                    <a:pt x="90" y="88"/>
                  </a:cubicBezTo>
                  <a:cubicBezTo>
                    <a:pt x="89" y="90"/>
                    <a:pt x="87" y="92"/>
                    <a:pt x="86" y="94"/>
                  </a:cubicBezTo>
                  <a:cubicBezTo>
                    <a:pt x="82" y="98"/>
                    <a:pt x="77" y="101"/>
                    <a:pt x="72" y="103"/>
                  </a:cubicBezTo>
                  <a:cubicBezTo>
                    <a:pt x="68" y="105"/>
                    <a:pt x="64" y="106"/>
                    <a:pt x="60" y="106"/>
                  </a:cubicBezTo>
                  <a:cubicBezTo>
                    <a:pt x="58" y="106"/>
                    <a:pt x="58" y="106"/>
                    <a:pt x="58" y="106"/>
                  </a:cubicBezTo>
                  <a:lnTo>
                    <a:pt x="58" y="7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1" name="Freeform 121"/>
            <p:cNvSpPr>
              <a:spLocks noEditPoints="1"/>
            </p:cNvSpPr>
            <p:nvPr/>
          </p:nvSpPr>
          <p:spPr bwMode="auto">
            <a:xfrm>
              <a:off x="358" y="1099"/>
              <a:ext cx="302" cy="303"/>
            </a:xfrm>
            <a:custGeom>
              <a:avLst/>
              <a:gdLst>
                <a:gd name="T0" fmla="*/ 0 w 128"/>
                <a:gd name="T1" fmla="*/ 64 h 128"/>
                <a:gd name="T2" fmla="*/ 128 w 128"/>
                <a:gd name="T3" fmla="*/ 64 h 128"/>
                <a:gd name="T4" fmla="*/ 109 w 128"/>
                <a:gd name="T5" fmla="*/ 25 h 128"/>
                <a:gd name="T6" fmla="*/ 118 w 128"/>
                <a:gd name="T7" fmla="*/ 39 h 128"/>
                <a:gd name="T8" fmla="*/ 99 w 128"/>
                <a:gd name="T9" fmla="*/ 46 h 128"/>
                <a:gd name="T10" fmla="*/ 94 w 128"/>
                <a:gd name="T11" fmla="*/ 38 h 128"/>
                <a:gd name="T12" fmla="*/ 109 w 128"/>
                <a:gd name="T13" fmla="*/ 25 h 128"/>
                <a:gd name="T14" fmla="*/ 89 w 128"/>
                <a:gd name="T15" fmla="*/ 89 h 128"/>
                <a:gd name="T16" fmla="*/ 39 w 128"/>
                <a:gd name="T17" fmla="*/ 89 h 128"/>
                <a:gd name="T18" fmla="*/ 39 w 128"/>
                <a:gd name="T19" fmla="*/ 39 h 128"/>
                <a:gd name="T20" fmla="*/ 89 w 128"/>
                <a:gd name="T21" fmla="*/ 39 h 128"/>
                <a:gd name="T22" fmla="*/ 90 w 128"/>
                <a:gd name="T23" fmla="*/ 11 h 128"/>
                <a:gd name="T24" fmla="*/ 105 w 128"/>
                <a:gd name="T25" fmla="*/ 21 h 128"/>
                <a:gd name="T26" fmla="*/ 89 w 128"/>
                <a:gd name="T27" fmla="*/ 34 h 128"/>
                <a:gd name="T28" fmla="*/ 81 w 128"/>
                <a:gd name="T29" fmla="*/ 29 h 128"/>
                <a:gd name="T30" fmla="*/ 90 w 128"/>
                <a:gd name="T31" fmla="*/ 11 h 128"/>
                <a:gd name="T32" fmla="*/ 83 w 128"/>
                <a:gd name="T33" fmla="*/ 8 h 128"/>
                <a:gd name="T34" fmla="*/ 77 w 128"/>
                <a:gd name="T35" fmla="*/ 27 h 128"/>
                <a:gd name="T36" fmla="*/ 52 w 128"/>
                <a:gd name="T37" fmla="*/ 26 h 128"/>
                <a:gd name="T38" fmla="*/ 43 w 128"/>
                <a:gd name="T39" fmla="*/ 8 h 128"/>
                <a:gd name="T40" fmla="*/ 25 w 128"/>
                <a:gd name="T41" fmla="*/ 19 h 128"/>
                <a:gd name="T42" fmla="*/ 39 w 128"/>
                <a:gd name="T43" fmla="*/ 10 h 128"/>
                <a:gd name="T44" fmla="*/ 46 w 128"/>
                <a:gd name="T45" fmla="*/ 29 h 128"/>
                <a:gd name="T46" fmla="*/ 38 w 128"/>
                <a:gd name="T47" fmla="*/ 35 h 128"/>
                <a:gd name="T48" fmla="*/ 25 w 128"/>
                <a:gd name="T49" fmla="*/ 19 h 128"/>
                <a:gd name="T50" fmla="*/ 19 w 128"/>
                <a:gd name="T51" fmla="*/ 25 h 128"/>
                <a:gd name="T52" fmla="*/ 35 w 128"/>
                <a:gd name="T53" fmla="*/ 38 h 128"/>
                <a:gd name="T54" fmla="*/ 29 w 128"/>
                <a:gd name="T55" fmla="*/ 46 h 128"/>
                <a:gd name="T56" fmla="*/ 10 w 128"/>
                <a:gd name="T57" fmla="*/ 39 h 128"/>
                <a:gd name="T58" fmla="*/ 8 w 128"/>
                <a:gd name="T59" fmla="*/ 84 h 128"/>
                <a:gd name="T60" fmla="*/ 8 w 128"/>
                <a:gd name="T61" fmla="*/ 45 h 128"/>
                <a:gd name="T62" fmla="*/ 27 w 128"/>
                <a:gd name="T63" fmla="*/ 51 h 128"/>
                <a:gd name="T64" fmla="*/ 25 w 128"/>
                <a:gd name="T65" fmla="*/ 64 h 128"/>
                <a:gd name="T66" fmla="*/ 27 w 128"/>
                <a:gd name="T67" fmla="*/ 77 h 128"/>
                <a:gd name="T68" fmla="*/ 8 w 128"/>
                <a:gd name="T69" fmla="*/ 84 h 128"/>
                <a:gd name="T70" fmla="*/ 11 w 128"/>
                <a:gd name="T71" fmla="*/ 91 h 128"/>
                <a:gd name="T72" fmla="*/ 29 w 128"/>
                <a:gd name="T73" fmla="*/ 81 h 128"/>
                <a:gd name="T74" fmla="*/ 34 w 128"/>
                <a:gd name="T75" fmla="*/ 89 h 128"/>
                <a:gd name="T76" fmla="*/ 21 w 128"/>
                <a:gd name="T77" fmla="*/ 105 h 128"/>
                <a:gd name="T78" fmla="*/ 38 w 128"/>
                <a:gd name="T79" fmla="*/ 118 h 128"/>
                <a:gd name="T80" fmla="*/ 24 w 128"/>
                <a:gd name="T81" fmla="*/ 108 h 128"/>
                <a:gd name="T82" fmla="*/ 39 w 128"/>
                <a:gd name="T83" fmla="*/ 94 h 128"/>
                <a:gd name="T84" fmla="*/ 47 w 128"/>
                <a:gd name="T85" fmla="*/ 100 h 128"/>
                <a:gd name="T86" fmla="*/ 38 w 128"/>
                <a:gd name="T87" fmla="*/ 118 h 128"/>
                <a:gd name="T88" fmla="*/ 64 w 128"/>
                <a:gd name="T89" fmla="*/ 123 h 128"/>
                <a:gd name="T90" fmla="*/ 44 w 128"/>
                <a:gd name="T91" fmla="*/ 120 h 128"/>
                <a:gd name="T92" fmla="*/ 53 w 128"/>
                <a:gd name="T93" fmla="*/ 102 h 128"/>
                <a:gd name="T94" fmla="*/ 77 w 128"/>
                <a:gd name="T95" fmla="*/ 101 h 128"/>
                <a:gd name="T96" fmla="*/ 83 w 128"/>
                <a:gd name="T97" fmla="*/ 120 h 128"/>
                <a:gd name="T98" fmla="*/ 90 w 128"/>
                <a:gd name="T99" fmla="*/ 117 h 128"/>
                <a:gd name="T100" fmla="*/ 81 w 128"/>
                <a:gd name="T101" fmla="*/ 99 h 128"/>
                <a:gd name="T102" fmla="*/ 89 w 128"/>
                <a:gd name="T103" fmla="*/ 94 h 128"/>
                <a:gd name="T104" fmla="*/ 104 w 128"/>
                <a:gd name="T105" fmla="*/ 108 h 128"/>
                <a:gd name="T106" fmla="*/ 117 w 128"/>
                <a:gd name="T107" fmla="*/ 90 h 128"/>
                <a:gd name="T108" fmla="*/ 108 w 128"/>
                <a:gd name="T109" fmla="*/ 104 h 128"/>
                <a:gd name="T110" fmla="*/ 94 w 128"/>
                <a:gd name="T111" fmla="*/ 89 h 128"/>
                <a:gd name="T112" fmla="*/ 99 w 128"/>
                <a:gd name="T113" fmla="*/ 81 h 128"/>
                <a:gd name="T114" fmla="*/ 117 w 128"/>
                <a:gd name="T115" fmla="*/ 90 h 128"/>
                <a:gd name="T116" fmla="*/ 101 w 128"/>
                <a:gd name="T117" fmla="*/ 77 h 128"/>
                <a:gd name="T118" fmla="*/ 103 w 128"/>
                <a:gd name="T119" fmla="*/ 64 h 128"/>
                <a:gd name="T120" fmla="*/ 101 w 128"/>
                <a:gd name="T121" fmla="*/ 51 h 128"/>
                <a:gd name="T122" fmla="*/ 120 w 128"/>
                <a:gd name="T123" fmla="*/ 45 h 128"/>
                <a:gd name="T124" fmla="*/ 120 w 128"/>
                <a:gd name="T125" fmla="*/ 8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9" y="25"/>
                  </a:moveTo>
                  <a:cubicBezTo>
                    <a:pt x="112" y="29"/>
                    <a:pt x="115" y="33"/>
                    <a:pt x="118" y="38"/>
                  </a:cubicBezTo>
                  <a:cubicBezTo>
                    <a:pt x="118" y="39"/>
                    <a:pt x="118" y="39"/>
                    <a:pt x="118" y="39"/>
                  </a:cubicBezTo>
                  <a:cubicBezTo>
                    <a:pt x="100" y="47"/>
                    <a:pt x="100" y="47"/>
                    <a:pt x="100" y="47"/>
                  </a:cubicBezTo>
                  <a:cubicBezTo>
                    <a:pt x="99" y="46"/>
                    <a:pt x="99" y="46"/>
                    <a:pt x="99" y="46"/>
                  </a:cubicBezTo>
                  <a:cubicBezTo>
                    <a:pt x="98" y="44"/>
                    <a:pt x="96" y="41"/>
                    <a:pt x="94" y="39"/>
                  </a:cubicBezTo>
                  <a:cubicBezTo>
                    <a:pt x="94" y="38"/>
                    <a:pt x="94" y="38"/>
                    <a:pt x="94" y="38"/>
                  </a:cubicBezTo>
                  <a:cubicBezTo>
                    <a:pt x="108" y="24"/>
                    <a:pt x="108" y="24"/>
                    <a:pt x="108" y="24"/>
                  </a:cubicBezTo>
                  <a:lnTo>
                    <a:pt x="109" y="25"/>
                  </a:lnTo>
                  <a:close/>
                  <a:moveTo>
                    <a:pt x="99" y="64"/>
                  </a:moveTo>
                  <a:cubicBezTo>
                    <a:pt x="99" y="73"/>
                    <a:pt x="95" y="82"/>
                    <a:pt x="89" y="89"/>
                  </a:cubicBezTo>
                  <a:cubicBezTo>
                    <a:pt x="82" y="95"/>
                    <a:pt x="73" y="99"/>
                    <a:pt x="64" y="99"/>
                  </a:cubicBezTo>
                  <a:cubicBezTo>
                    <a:pt x="55" y="99"/>
                    <a:pt x="46" y="95"/>
                    <a:pt x="39" y="89"/>
                  </a:cubicBezTo>
                  <a:cubicBezTo>
                    <a:pt x="33" y="82"/>
                    <a:pt x="29" y="73"/>
                    <a:pt x="29" y="64"/>
                  </a:cubicBezTo>
                  <a:cubicBezTo>
                    <a:pt x="29" y="55"/>
                    <a:pt x="33" y="46"/>
                    <a:pt x="39" y="39"/>
                  </a:cubicBezTo>
                  <a:cubicBezTo>
                    <a:pt x="46" y="33"/>
                    <a:pt x="55" y="29"/>
                    <a:pt x="64" y="29"/>
                  </a:cubicBezTo>
                  <a:cubicBezTo>
                    <a:pt x="73" y="29"/>
                    <a:pt x="82" y="33"/>
                    <a:pt x="89" y="39"/>
                  </a:cubicBezTo>
                  <a:cubicBezTo>
                    <a:pt x="95" y="46"/>
                    <a:pt x="99" y="55"/>
                    <a:pt x="99" y="64"/>
                  </a:cubicBezTo>
                  <a:close/>
                  <a:moveTo>
                    <a:pt x="90" y="11"/>
                  </a:moveTo>
                  <a:cubicBezTo>
                    <a:pt x="95" y="13"/>
                    <a:pt x="100" y="16"/>
                    <a:pt x="104" y="20"/>
                  </a:cubicBezTo>
                  <a:cubicBezTo>
                    <a:pt x="105" y="21"/>
                    <a:pt x="105" y="21"/>
                    <a:pt x="105" y="21"/>
                  </a:cubicBezTo>
                  <a:cubicBezTo>
                    <a:pt x="90" y="35"/>
                    <a:pt x="90" y="35"/>
                    <a:pt x="90" y="35"/>
                  </a:cubicBezTo>
                  <a:cubicBezTo>
                    <a:pt x="89" y="34"/>
                    <a:pt x="89" y="34"/>
                    <a:pt x="89" y="34"/>
                  </a:cubicBezTo>
                  <a:cubicBezTo>
                    <a:pt x="87" y="32"/>
                    <a:pt x="85" y="31"/>
                    <a:pt x="83" y="29"/>
                  </a:cubicBezTo>
                  <a:cubicBezTo>
                    <a:pt x="81" y="29"/>
                    <a:pt x="81" y="29"/>
                    <a:pt x="81" y="29"/>
                  </a:cubicBezTo>
                  <a:cubicBezTo>
                    <a:pt x="89" y="10"/>
                    <a:pt x="89" y="10"/>
                    <a:pt x="89" y="10"/>
                  </a:cubicBezTo>
                  <a:lnTo>
                    <a:pt x="90" y="11"/>
                  </a:lnTo>
                  <a:close/>
                  <a:moveTo>
                    <a:pt x="45" y="8"/>
                  </a:moveTo>
                  <a:cubicBezTo>
                    <a:pt x="57" y="3"/>
                    <a:pt x="71" y="4"/>
                    <a:pt x="83" y="8"/>
                  </a:cubicBezTo>
                  <a:cubicBezTo>
                    <a:pt x="85" y="8"/>
                    <a:pt x="85" y="8"/>
                    <a:pt x="85" y="8"/>
                  </a:cubicBezTo>
                  <a:cubicBezTo>
                    <a:pt x="77" y="27"/>
                    <a:pt x="77" y="27"/>
                    <a:pt x="77" y="27"/>
                  </a:cubicBezTo>
                  <a:cubicBezTo>
                    <a:pt x="76" y="27"/>
                    <a:pt x="76" y="27"/>
                    <a:pt x="76" y="27"/>
                  </a:cubicBezTo>
                  <a:cubicBezTo>
                    <a:pt x="68" y="24"/>
                    <a:pt x="60" y="24"/>
                    <a:pt x="52" y="26"/>
                  </a:cubicBezTo>
                  <a:cubicBezTo>
                    <a:pt x="51" y="27"/>
                    <a:pt x="51" y="27"/>
                    <a:pt x="51" y="27"/>
                  </a:cubicBezTo>
                  <a:cubicBezTo>
                    <a:pt x="43" y="8"/>
                    <a:pt x="43" y="8"/>
                    <a:pt x="43" y="8"/>
                  </a:cubicBezTo>
                  <a:lnTo>
                    <a:pt x="45" y="8"/>
                  </a:lnTo>
                  <a:close/>
                  <a:moveTo>
                    <a:pt x="25" y="19"/>
                  </a:moveTo>
                  <a:cubicBezTo>
                    <a:pt x="29" y="16"/>
                    <a:pt x="33" y="13"/>
                    <a:pt x="38" y="11"/>
                  </a:cubicBezTo>
                  <a:cubicBezTo>
                    <a:pt x="39" y="10"/>
                    <a:pt x="39" y="10"/>
                    <a:pt x="39" y="10"/>
                  </a:cubicBezTo>
                  <a:cubicBezTo>
                    <a:pt x="47" y="29"/>
                    <a:pt x="47" y="29"/>
                    <a:pt x="47" y="29"/>
                  </a:cubicBezTo>
                  <a:cubicBezTo>
                    <a:pt x="46" y="29"/>
                    <a:pt x="46" y="29"/>
                    <a:pt x="46" y="29"/>
                  </a:cubicBezTo>
                  <a:cubicBezTo>
                    <a:pt x="43" y="30"/>
                    <a:pt x="41" y="32"/>
                    <a:pt x="39" y="34"/>
                  </a:cubicBezTo>
                  <a:cubicBezTo>
                    <a:pt x="38" y="35"/>
                    <a:pt x="38" y="35"/>
                    <a:pt x="38" y="35"/>
                  </a:cubicBezTo>
                  <a:cubicBezTo>
                    <a:pt x="24" y="20"/>
                    <a:pt x="24" y="20"/>
                    <a:pt x="24" y="20"/>
                  </a:cubicBezTo>
                  <a:lnTo>
                    <a:pt x="25" y="19"/>
                  </a:lnTo>
                  <a:close/>
                  <a:moveTo>
                    <a:pt x="11" y="38"/>
                  </a:moveTo>
                  <a:cubicBezTo>
                    <a:pt x="13" y="33"/>
                    <a:pt x="16" y="29"/>
                    <a:pt x="19" y="25"/>
                  </a:cubicBezTo>
                  <a:cubicBezTo>
                    <a:pt x="20" y="24"/>
                    <a:pt x="20" y="24"/>
                    <a:pt x="20" y="24"/>
                  </a:cubicBezTo>
                  <a:cubicBezTo>
                    <a:pt x="35" y="38"/>
                    <a:pt x="35" y="38"/>
                    <a:pt x="35" y="38"/>
                  </a:cubicBezTo>
                  <a:cubicBezTo>
                    <a:pt x="34" y="39"/>
                    <a:pt x="34" y="39"/>
                    <a:pt x="34" y="39"/>
                  </a:cubicBezTo>
                  <a:cubicBezTo>
                    <a:pt x="32" y="41"/>
                    <a:pt x="30" y="43"/>
                    <a:pt x="29" y="46"/>
                  </a:cubicBezTo>
                  <a:cubicBezTo>
                    <a:pt x="28" y="47"/>
                    <a:pt x="28" y="47"/>
                    <a:pt x="28" y="47"/>
                  </a:cubicBezTo>
                  <a:cubicBezTo>
                    <a:pt x="10" y="39"/>
                    <a:pt x="10" y="39"/>
                    <a:pt x="10" y="39"/>
                  </a:cubicBezTo>
                  <a:lnTo>
                    <a:pt x="11" y="38"/>
                  </a:lnTo>
                  <a:close/>
                  <a:moveTo>
                    <a:pt x="8" y="84"/>
                  </a:moveTo>
                  <a:cubicBezTo>
                    <a:pt x="6" y="77"/>
                    <a:pt x="5" y="71"/>
                    <a:pt x="5" y="64"/>
                  </a:cubicBezTo>
                  <a:cubicBezTo>
                    <a:pt x="5" y="57"/>
                    <a:pt x="6" y="51"/>
                    <a:pt x="8" y="45"/>
                  </a:cubicBezTo>
                  <a:cubicBezTo>
                    <a:pt x="8" y="44"/>
                    <a:pt x="8" y="44"/>
                    <a:pt x="8" y="44"/>
                  </a:cubicBezTo>
                  <a:cubicBezTo>
                    <a:pt x="27" y="51"/>
                    <a:pt x="27" y="51"/>
                    <a:pt x="27" y="51"/>
                  </a:cubicBezTo>
                  <a:cubicBezTo>
                    <a:pt x="26" y="52"/>
                    <a:pt x="26" y="52"/>
                    <a:pt x="26" y="52"/>
                  </a:cubicBezTo>
                  <a:cubicBezTo>
                    <a:pt x="25" y="56"/>
                    <a:pt x="25" y="60"/>
                    <a:pt x="25" y="64"/>
                  </a:cubicBezTo>
                  <a:cubicBezTo>
                    <a:pt x="25" y="68"/>
                    <a:pt x="25" y="72"/>
                    <a:pt x="27" y="76"/>
                  </a:cubicBezTo>
                  <a:cubicBezTo>
                    <a:pt x="27" y="77"/>
                    <a:pt x="27" y="77"/>
                    <a:pt x="27" y="77"/>
                  </a:cubicBezTo>
                  <a:cubicBezTo>
                    <a:pt x="8" y="85"/>
                    <a:pt x="8" y="85"/>
                    <a:pt x="8" y="85"/>
                  </a:cubicBezTo>
                  <a:lnTo>
                    <a:pt x="8" y="84"/>
                  </a:lnTo>
                  <a:close/>
                  <a:moveTo>
                    <a:pt x="20" y="104"/>
                  </a:moveTo>
                  <a:cubicBezTo>
                    <a:pt x="16" y="100"/>
                    <a:pt x="13" y="95"/>
                    <a:pt x="11" y="91"/>
                  </a:cubicBezTo>
                  <a:cubicBezTo>
                    <a:pt x="10" y="89"/>
                    <a:pt x="10" y="89"/>
                    <a:pt x="10" y="89"/>
                  </a:cubicBezTo>
                  <a:cubicBezTo>
                    <a:pt x="29" y="81"/>
                    <a:pt x="29" y="81"/>
                    <a:pt x="29" y="81"/>
                  </a:cubicBezTo>
                  <a:cubicBezTo>
                    <a:pt x="29" y="83"/>
                    <a:pt x="29" y="83"/>
                    <a:pt x="29" y="83"/>
                  </a:cubicBezTo>
                  <a:cubicBezTo>
                    <a:pt x="31" y="85"/>
                    <a:pt x="32" y="87"/>
                    <a:pt x="34" y="89"/>
                  </a:cubicBezTo>
                  <a:cubicBezTo>
                    <a:pt x="35" y="90"/>
                    <a:pt x="35" y="90"/>
                    <a:pt x="35" y="90"/>
                  </a:cubicBezTo>
                  <a:cubicBezTo>
                    <a:pt x="21" y="105"/>
                    <a:pt x="21" y="105"/>
                    <a:pt x="21" y="105"/>
                  </a:cubicBezTo>
                  <a:lnTo>
                    <a:pt x="20" y="104"/>
                  </a:lnTo>
                  <a:close/>
                  <a:moveTo>
                    <a:pt x="38" y="118"/>
                  </a:moveTo>
                  <a:cubicBezTo>
                    <a:pt x="33" y="115"/>
                    <a:pt x="29" y="112"/>
                    <a:pt x="25" y="109"/>
                  </a:cubicBezTo>
                  <a:cubicBezTo>
                    <a:pt x="24" y="108"/>
                    <a:pt x="24" y="108"/>
                    <a:pt x="24" y="108"/>
                  </a:cubicBezTo>
                  <a:cubicBezTo>
                    <a:pt x="38" y="94"/>
                    <a:pt x="38" y="94"/>
                    <a:pt x="38" y="94"/>
                  </a:cubicBezTo>
                  <a:cubicBezTo>
                    <a:pt x="39" y="94"/>
                    <a:pt x="39" y="94"/>
                    <a:pt x="39" y="94"/>
                  </a:cubicBezTo>
                  <a:cubicBezTo>
                    <a:pt x="41" y="96"/>
                    <a:pt x="44" y="98"/>
                    <a:pt x="46" y="99"/>
                  </a:cubicBezTo>
                  <a:cubicBezTo>
                    <a:pt x="47" y="100"/>
                    <a:pt x="47" y="100"/>
                    <a:pt x="47" y="100"/>
                  </a:cubicBezTo>
                  <a:cubicBezTo>
                    <a:pt x="39" y="118"/>
                    <a:pt x="39" y="118"/>
                    <a:pt x="39" y="118"/>
                  </a:cubicBezTo>
                  <a:lnTo>
                    <a:pt x="38" y="118"/>
                  </a:lnTo>
                  <a:close/>
                  <a:moveTo>
                    <a:pt x="83" y="120"/>
                  </a:moveTo>
                  <a:cubicBezTo>
                    <a:pt x="77" y="122"/>
                    <a:pt x="71" y="123"/>
                    <a:pt x="64" y="123"/>
                  </a:cubicBezTo>
                  <a:cubicBezTo>
                    <a:pt x="58" y="123"/>
                    <a:pt x="51" y="122"/>
                    <a:pt x="45" y="120"/>
                  </a:cubicBezTo>
                  <a:cubicBezTo>
                    <a:pt x="44" y="120"/>
                    <a:pt x="44" y="120"/>
                    <a:pt x="44" y="120"/>
                  </a:cubicBezTo>
                  <a:cubicBezTo>
                    <a:pt x="51" y="101"/>
                    <a:pt x="51" y="101"/>
                    <a:pt x="51" y="101"/>
                  </a:cubicBezTo>
                  <a:cubicBezTo>
                    <a:pt x="53" y="102"/>
                    <a:pt x="53" y="102"/>
                    <a:pt x="53" y="102"/>
                  </a:cubicBezTo>
                  <a:cubicBezTo>
                    <a:pt x="60" y="104"/>
                    <a:pt x="68" y="104"/>
                    <a:pt x="76" y="102"/>
                  </a:cubicBezTo>
                  <a:cubicBezTo>
                    <a:pt x="77" y="101"/>
                    <a:pt x="77" y="101"/>
                    <a:pt x="77" y="101"/>
                  </a:cubicBezTo>
                  <a:cubicBezTo>
                    <a:pt x="85" y="120"/>
                    <a:pt x="85" y="120"/>
                    <a:pt x="85" y="120"/>
                  </a:cubicBezTo>
                  <a:lnTo>
                    <a:pt x="83" y="120"/>
                  </a:lnTo>
                  <a:close/>
                  <a:moveTo>
                    <a:pt x="103" y="109"/>
                  </a:moveTo>
                  <a:cubicBezTo>
                    <a:pt x="99" y="112"/>
                    <a:pt x="95" y="115"/>
                    <a:pt x="90" y="117"/>
                  </a:cubicBezTo>
                  <a:cubicBezTo>
                    <a:pt x="89" y="118"/>
                    <a:pt x="89" y="118"/>
                    <a:pt x="89" y="118"/>
                  </a:cubicBezTo>
                  <a:cubicBezTo>
                    <a:pt x="81" y="99"/>
                    <a:pt x="81" y="99"/>
                    <a:pt x="81" y="99"/>
                  </a:cubicBezTo>
                  <a:cubicBezTo>
                    <a:pt x="82" y="99"/>
                    <a:pt x="82" y="99"/>
                    <a:pt x="82" y="99"/>
                  </a:cubicBezTo>
                  <a:cubicBezTo>
                    <a:pt x="85" y="98"/>
                    <a:pt x="87" y="96"/>
                    <a:pt x="89" y="94"/>
                  </a:cubicBezTo>
                  <a:cubicBezTo>
                    <a:pt x="90" y="93"/>
                    <a:pt x="90" y="93"/>
                    <a:pt x="90" y="93"/>
                  </a:cubicBezTo>
                  <a:cubicBezTo>
                    <a:pt x="104" y="108"/>
                    <a:pt x="104" y="108"/>
                    <a:pt x="104" y="108"/>
                  </a:cubicBezTo>
                  <a:lnTo>
                    <a:pt x="103" y="109"/>
                  </a:lnTo>
                  <a:close/>
                  <a:moveTo>
                    <a:pt x="117" y="90"/>
                  </a:moveTo>
                  <a:cubicBezTo>
                    <a:pt x="115" y="95"/>
                    <a:pt x="112" y="99"/>
                    <a:pt x="109" y="103"/>
                  </a:cubicBezTo>
                  <a:cubicBezTo>
                    <a:pt x="108" y="104"/>
                    <a:pt x="108" y="104"/>
                    <a:pt x="108" y="104"/>
                  </a:cubicBezTo>
                  <a:cubicBezTo>
                    <a:pt x="93" y="90"/>
                    <a:pt x="93" y="90"/>
                    <a:pt x="93" y="90"/>
                  </a:cubicBezTo>
                  <a:cubicBezTo>
                    <a:pt x="94" y="89"/>
                    <a:pt x="94" y="89"/>
                    <a:pt x="94" y="89"/>
                  </a:cubicBezTo>
                  <a:cubicBezTo>
                    <a:pt x="96" y="87"/>
                    <a:pt x="97" y="85"/>
                    <a:pt x="99" y="82"/>
                  </a:cubicBezTo>
                  <a:cubicBezTo>
                    <a:pt x="99" y="81"/>
                    <a:pt x="99" y="81"/>
                    <a:pt x="99" y="81"/>
                  </a:cubicBezTo>
                  <a:cubicBezTo>
                    <a:pt x="118" y="89"/>
                    <a:pt x="118" y="89"/>
                    <a:pt x="118" y="89"/>
                  </a:cubicBezTo>
                  <a:lnTo>
                    <a:pt x="117" y="90"/>
                  </a:lnTo>
                  <a:close/>
                  <a:moveTo>
                    <a:pt x="120" y="85"/>
                  </a:moveTo>
                  <a:cubicBezTo>
                    <a:pt x="101" y="77"/>
                    <a:pt x="101" y="77"/>
                    <a:pt x="101" y="77"/>
                  </a:cubicBezTo>
                  <a:cubicBezTo>
                    <a:pt x="102" y="76"/>
                    <a:pt x="102" y="76"/>
                    <a:pt x="102" y="76"/>
                  </a:cubicBezTo>
                  <a:cubicBezTo>
                    <a:pt x="103" y="72"/>
                    <a:pt x="103" y="68"/>
                    <a:pt x="103" y="64"/>
                  </a:cubicBezTo>
                  <a:cubicBezTo>
                    <a:pt x="103" y="60"/>
                    <a:pt x="103" y="56"/>
                    <a:pt x="102" y="53"/>
                  </a:cubicBezTo>
                  <a:cubicBezTo>
                    <a:pt x="101" y="51"/>
                    <a:pt x="101" y="51"/>
                    <a:pt x="101" y="51"/>
                  </a:cubicBezTo>
                  <a:cubicBezTo>
                    <a:pt x="120" y="44"/>
                    <a:pt x="120" y="44"/>
                    <a:pt x="120" y="44"/>
                  </a:cubicBezTo>
                  <a:cubicBezTo>
                    <a:pt x="120" y="45"/>
                    <a:pt x="120" y="45"/>
                    <a:pt x="120" y="45"/>
                  </a:cubicBezTo>
                  <a:cubicBezTo>
                    <a:pt x="122" y="51"/>
                    <a:pt x="123" y="58"/>
                    <a:pt x="123" y="64"/>
                  </a:cubicBezTo>
                  <a:cubicBezTo>
                    <a:pt x="123" y="71"/>
                    <a:pt x="122" y="77"/>
                    <a:pt x="120" y="83"/>
                  </a:cubicBezTo>
                  <a:lnTo>
                    <a:pt x="120" y="8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2" name="Freeform 122"/>
            <p:cNvSpPr>
              <a:spLocks noEditPoints="1"/>
            </p:cNvSpPr>
            <p:nvPr/>
          </p:nvSpPr>
          <p:spPr bwMode="auto">
            <a:xfrm>
              <a:off x="7017" y="529"/>
              <a:ext cx="303" cy="232"/>
            </a:xfrm>
            <a:custGeom>
              <a:avLst/>
              <a:gdLst>
                <a:gd name="T0" fmla="*/ 128 w 128"/>
                <a:gd name="T1" fmla="*/ 2 h 98"/>
                <a:gd name="T2" fmla="*/ 126 w 128"/>
                <a:gd name="T3" fmla="*/ 0 h 98"/>
                <a:gd name="T4" fmla="*/ 2 w 128"/>
                <a:gd name="T5" fmla="*/ 0 h 98"/>
                <a:gd name="T6" fmla="*/ 0 w 128"/>
                <a:gd name="T7" fmla="*/ 2 h 98"/>
                <a:gd name="T8" fmla="*/ 0 w 128"/>
                <a:gd name="T9" fmla="*/ 35 h 98"/>
                <a:gd name="T10" fmla="*/ 64 w 128"/>
                <a:gd name="T11" fmla="*/ 98 h 98"/>
                <a:gd name="T12" fmla="*/ 128 w 128"/>
                <a:gd name="T13" fmla="*/ 35 h 98"/>
                <a:gd name="T14" fmla="*/ 128 w 128"/>
                <a:gd name="T15" fmla="*/ 2 h 98"/>
                <a:gd name="T16" fmla="*/ 48 w 128"/>
                <a:gd name="T17" fmla="*/ 92 h 98"/>
                <a:gd name="T18" fmla="*/ 41 w 128"/>
                <a:gd name="T19" fmla="*/ 89 h 98"/>
                <a:gd name="T20" fmla="*/ 22 w 128"/>
                <a:gd name="T21" fmla="*/ 77 h 98"/>
                <a:gd name="T22" fmla="*/ 9 w 128"/>
                <a:gd name="T23" fmla="*/ 58 h 98"/>
                <a:gd name="T24" fmla="*/ 5 w 128"/>
                <a:gd name="T25" fmla="*/ 44 h 98"/>
                <a:gd name="T26" fmla="*/ 5 w 128"/>
                <a:gd name="T27" fmla="*/ 42 h 98"/>
                <a:gd name="T28" fmla="*/ 7 w 128"/>
                <a:gd name="T29" fmla="*/ 43 h 98"/>
                <a:gd name="T30" fmla="*/ 14 w 128"/>
                <a:gd name="T31" fmla="*/ 45 h 98"/>
                <a:gd name="T32" fmla="*/ 33 w 128"/>
                <a:gd name="T33" fmla="*/ 58 h 98"/>
                <a:gd name="T34" fmla="*/ 46 w 128"/>
                <a:gd name="T35" fmla="*/ 77 h 98"/>
                <a:gd name="T36" fmla="*/ 50 w 128"/>
                <a:gd name="T37" fmla="*/ 90 h 98"/>
                <a:gd name="T38" fmla="*/ 50 w 128"/>
                <a:gd name="T39" fmla="*/ 92 h 98"/>
                <a:gd name="T40" fmla="*/ 48 w 128"/>
                <a:gd name="T41" fmla="*/ 92 h 98"/>
                <a:gd name="T42" fmla="*/ 123 w 128"/>
                <a:gd name="T43" fmla="*/ 44 h 98"/>
                <a:gd name="T44" fmla="*/ 119 w 128"/>
                <a:gd name="T45" fmla="*/ 58 h 98"/>
                <a:gd name="T46" fmla="*/ 106 w 128"/>
                <a:gd name="T47" fmla="*/ 77 h 98"/>
                <a:gd name="T48" fmla="*/ 87 w 128"/>
                <a:gd name="T49" fmla="*/ 89 h 98"/>
                <a:gd name="T50" fmla="*/ 80 w 128"/>
                <a:gd name="T51" fmla="*/ 92 h 98"/>
                <a:gd name="T52" fmla="*/ 78 w 128"/>
                <a:gd name="T53" fmla="*/ 92 h 98"/>
                <a:gd name="T54" fmla="*/ 78 w 128"/>
                <a:gd name="T55" fmla="*/ 90 h 98"/>
                <a:gd name="T56" fmla="*/ 82 w 128"/>
                <a:gd name="T57" fmla="*/ 77 h 98"/>
                <a:gd name="T58" fmla="*/ 95 w 128"/>
                <a:gd name="T59" fmla="*/ 58 h 98"/>
                <a:gd name="T60" fmla="*/ 114 w 128"/>
                <a:gd name="T61" fmla="*/ 45 h 98"/>
                <a:gd name="T62" fmla="*/ 121 w 128"/>
                <a:gd name="T63" fmla="*/ 43 h 98"/>
                <a:gd name="T64" fmla="*/ 123 w 128"/>
                <a:gd name="T65" fmla="*/ 42 h 98"/>
                <a:gd name="T66" fmla="*/ 123 w 128"/>
                <a:gd name="T67" fmla="*/ 44 h 98"/>
                <a:gd name="T68" fmla="*/ 123 w 128"/>
                <a:gd name="T69" fmla="*/ 18 h 98"/>
                <a:gd name="T70" fmla="*/ 96 w 128"/>
                <a:gd name="T71" fmla="*/ 18 h 98"/>
                <a:gd name="T72" fmla="*/ 94 w 128"/>
                <a:gd name="T73" fmla="*/ 20 h 98"/>
                <a:gd name="T74" fmla="*/ 96 w 128"/>
                <a:gd name="T75" fmla="*/ 23 h 98"/>
                <a:gd name="T76" fmla="*/ 123 w 128"/>
                <a:gd name="T77" fmla="*/ 23 h 98"/>
                <a:gd name="T78" fmla="*/ 123 w 128"/>
                <a:gd name="T79" fmla="*/ 37 h 98"/>
                <a:gd name="T80" fmla="*/ 122 w 128"/>
                <a:gd name="T81" fmla="*/ 38 h 98"/>
                <a:gd name="T82" fmla="*/ 74 w 128"/>
                <a:gd name="T83" fmla="*/ 92 h 98"/>
                <a:gd name="T84" fmla="*/ 73 w 128"/>
                <a:gd name="T85" fmla="*/ 93 h 98"/>
                <a:gd name="T86" fmla="*/ 72 w 128"/>
                <a:gd name="T87" fmla="*/ 93 h 98"/>
                <a:gd name="T88" fmla="*/ 64 w 128"/>
                <a:gd name="T89" fmla="*/ 94 h 98"/>
                <a:gd name="T90" fmla="*/ 56 w 128"/>
                <a:gd name="T91" fmla="*/ 93 h 98"/>
                <a:gd name="T92" fmla="*/ 55 w 128"/>
                <a:gd name="T93" fmla="*/ 93 h 98"/>
                <a:gd name="T94" fmla="*/ 55 w 128"/>
                <a:gd name="T95" fmla="*/ 92 h 98"/>
                <a:gd name="T96" fmla="*/ 6 w 128"/>
                <a:gd name="T97" fmla="*/ 38 h 98"/>
                <a:gd name="T98" fmla="*/ 5 w 128"/>
                <a:gd name="T99" fmla="*/ 37 h 98"/>
                <a:gd name="T100" fmla="*/ 5 w 128"/>
                <a:gd name="T101" fmla="*/ 35 h 98"/>
                <a:gd name="T102" fmla="*/ 5 w 128"/>
                <a:gd name="T103" fmla="*/ 23 h 98"/>
                <a:gd name="T104" fmla="*/ 32 w 128"/>
                <a:gd name="T105" fmla="*/ 23 h 98"/>
                <a:gd name="T106" fmla="*/ 34 w 128"/>
                <a:gd name="T107" fmla="*/ 20 h 98"/>
                <a:gd name="T108" fmla="*/ 32 w 128"/>
                <a:gd name="T109" fmla="*/ 18 h 98"/>
                <a:gd name="T110" fmla="*/ 5 w 128"/>
                <a:gd name="T111" fmla="*/ 18 h 98"/>
                <a:gd name="T112" fmla="*/ 5 w 128"/>
                <a:gd name="T113" fmla="*/ 4 h 98"/>
                <a:gd name="T114" fmla="*/ 123 w 128"/>
                <a:gd name="T115" fmla="*/ 4 h 98"/>
                <a:gd name="T116" fmla="*/ 123 w 128"/>
                <a:gd name="T117" fmla="*/ 1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98">
                  <a:moveTo>
                    <a:pt x="128" y="2"/>
                  </a:moveTo>
                  <a:cubicBezTo>
                    <a:pt x="128" y="1"/>
                    <a:pt x="127" y="0"/>
                    <a:pt x="126" y="0"/>
                  </a:cubicBezTo>
                  <a:cubicBezTo>
                    <a:pt x="2" y="0"/>
                    <a:pt x="2" y="0"/>
                    <a:pt x="2" y="0"/>
                  </a:cubicBezTo>
                  <a:cubicBezTo>
                    <a:pt x="1" y="0"/>
                    <a:pt x="0" y="1"/>
                    <a:pt x="0" y="2"/>
                  </a:cubicBezTo>
                  <a:cubicBezTo>
                    <a:pt x="0" y="35"/>
                    <a:pt x="0" y="35"/>
                    <a:pt x="0" y="35"/>
                  </a:cubicBezTo>
                  <a:cubicBezTo>
                    <a:pt x="0" y="70"/>
                    <a:pt x="29" y="98"/>
                    <a:pt x="64" y="98"/>
                  </a:cubicBezTo>
                  <a:cubicBezTo>
                    <a:pt x="99" y="98"/>
                    <a:pt x="128" y="70"/>
                    <a:pt x="128" y="35"/>
                  </a:cubicBezTo>
                  <a:lnTo>
                    <a:pt x="128" y="2"/>
                  </a:lnTo>
                  <a:close/>
                  <a:moveTo>
                    <a:pt x="48" y="92"/>
                  </a:moveTo>
                  <a:cubicBezTo>
                    <a:pt x="46" y="91"/>
                    <a:pt x="43" y="90"/>
                    <a:pt x="41" y="89"/>
                  </a:cubicBezTo>
                  <a:cubicBezTo>
                    <a:pt x="34" y="86"/>
                    <a:pt x="28" y="82"/>
                    <a:pt x="22" y="77"/>
                  </a:cubicBezTo>
                  <a:cubicBezTo>
                    <a:pt x="17" y="71"/>
                    <a:pt x="12" y="65"/>
                    <a:pt x="9" y="58"/>
                  </a:cubicBezTo>
                  <a:cubicBezTo>
                    <a:pt x="8" y="54"/>
                    <a:pt x="6" y="49"/>
                    <a:pt x="5" y="44"/>
                  </a:cubicBezTo>
                  <a:cubicBezTo>
                    <a:pt x="5" y="42"/>
                    <a:pt x="5" y="42"/>
                    <a:pt x="5" y="42"/>
                  </a:cubicBezTo>
                  <a:cubicBezTo>
                    <a:pt x="7" y="43"/>
                    <a:pt x="7" y="43"/>
                    <a:pt x="7" y="43"/>
                  </a:cubicBezTo>
                  <a:cubicBezTo>
                    <a:pt x="10" y="43"/>
                    <a:pt x="12" y="44"/>
                    <a:pt x="14" y="45"/>
                  </a:cubicBezTo>
                  <a:cubicBezTo>
                    <a:pt x="21" y="48"/>
                    <a:pt x="28" y="52"/>
                    <a:pt x="33" y="58"/>
                  </a:cubicBezTo>
                  <a:cubicBezTo>
                    <a:pt x="38" y="63"/>
                    <a:pt x="43" y="70"/>
                    <a:pt x="46" y="77"/>
                  </a:cubicBezTo>
                  <a:cubicBezTo>
                    <a:pt x="48" y="81"/>
                    <a:pt x="49" y="85"/>
                    <a:pt x="50" y="90"/>
                  </a:cubicBezTo>
                  <a:cubicBezTo>
                    <a:pt x="50" y="92"/>
                    <a:pt x="50" y="92"/>
                    <a:pt x="50" y="92"/>
                  </a:cubicBezTo>
                  <a:lnTo>
                    <a:pt x="48" y="92"/>
                  </a:lnTo>
                  <a:close/>
                  <a:moveTo>
                    <a:pt x="123" y="44"/>
                  </a:moveTo>
                  <a:cubicBezTo>
                    <a:pt x="122" y="49"/>
                    <a:pt x="120" y="54"/>
                    <a:pt x="119" y="58"/>
                  </a:cubicBezTo>
                  <a:cubicBezTo>
                    <a:pt x="116" y="65"/>
                    <a:pt x="111" y="71"/>
                    <a:pt x="106" y="77"/>
                  </a:cubicBezTo>
                  <a:cubicBezTo>
                    <a:pt x="100" y="82"/>
                    <a:pt x="94" y="86"/>
                    <a:pt x="87" y="89"/>
                  </a:cubicBezTo>
                  <a:cubicBezTo>
                    <a:pt x="85" y="90"/>
                    <a:pt x="82" y="91"/>
                    <a:pt x="80" y="92"/>
                  </a:cubicBezTo>
                  <a:cubicBezTo>
                    <a:pt x="78" y="92"/>
                    <a:pt x="78" y="92"/>
                    <a:pt x="78" y="92"/>
                  </a:cubicBezTo>
                  <a:cubicBezTo>
                    <a:pt x="78" y="90"/>
                    <a:pt x="78" y="90"/>
                    <a:pt x="78" y="90"/>
                  </a:cubicBezTo>
                  <a:cubicBezTo>
                    <a:pt x="79" y="85"/>
                    <a:pt x="80" y="81"/>
                    <a:pt x="82" y="77"/>
                  </a:cubicBezTo>
                  <a:cubicBezTo>
                    <a:pt x="85" y="70"/>
                    <a:pt x="90" y="63"/>
                    <a:pt x="95" y="58"/>
                  </a:cubicBezTo>
                  <a:cubicBezTo>
                    <a:pt x="100" y="52"/>
                    <a:pt x="107" y="48"/>
                    <a:pt x="114" y="45"/>
                  </a:cubicBezTo>
                  <a:cubicBezTo>
                    <a:pt x="116" y="44"/>
                    <a:pt x="118" y="43"/>
                    <a:pt x="121" y="43"/>
                  </a:cubicBezTo>
                  <a:cubicBezTo>
                    <a:pt x="123" y="42"/>
                    <a:pt x="123" y="42"/>
                    <a:pt x="123" y="42"/>
                  </a:cubicBezTo>
                  <a:lnTo>
                    <a:pt x="123" y="44"/>
                  </a:lnTo>
                  <a:close/>
                  <a:moveTo>
                    <a:pt x="123" y="18"/>
                  </a:moveTo>
                  <a:cubicBezTo>
                    <a:pt x="96" y="18"/>
                    <a:pt x="96" y="18"/>
                    <a:pt x="96" y="18"/>
                  </a:cubicBezTo>
                  <a:cubicBezTo>
                    <a:pt x="95" y="18"/>
                    <a:pt x="94" y="19"/>
                    <a:pt x="94" y="20"/>
                  </a:cubicBezTo>
                  <a:cubicBezTo>
                    <a:pt x="94" y="22"/>
                    <a:pt x="95" y="23"/>
                    <a:pt x="96" y="23"/>
                  </a:cubicBezTo>
                  <a:cubicBezTo>
                    <a:pt x="123" y="23"/>
                    <a:pt x="123" y="23"/>
                    <a:pt x="123" y="23"/>
                  </a:cubicBezTo>
                  <a:cubicBezTo>
                    <a:pt x="123" y="37"/>
                    <a:pt x="123" y="37"/>
                    <a:pt x="123" y="37"/>
                  </a:cubicBezTo>
                  <a:cubicBezTo>
                    <a:pt x="122" y="38"/>
                    <a:pt x="122" y="38"/>
                    <a:pt x="122" y="38"/>
                  </a:cubicBezTo>
                  <a:cubicBezTo>
                    <a:pt x="96" y="44"/>
                    <a:pt x="77" y="66"/>
                    <a:pt x="74" y="92"/>
                  </a:cubicBezTo>
                  <a:cubicBezTo>
                    <a:pt x="73" y="93"/>
                    <a:pt x="73" y="93"/>
                    <a:pt x="73" y="93"/>
                  </a:cubicBezTo>
                  <a:cubicBezTo>
                    <a:pt x="72" y="93"/>
                    <a:pt x="72" y="93"/>
                    <a:pt x="72" y="93"/>
                  </a:cubicBezTo>
                  <a:cubicBezTo>
                    <a:pt x="70" y="94"/>
                    <a:pt x="67" y="94"/>
                    <a:pt x="64" y="94"/>
                  </a:cubicBezTo>
                  <a:cubicBezTo>
                    <a:pt x="61" y="94"/>
                    <a:pt x="58" y="94"/>
                    <a:pt x="56" y="93"/>
                  </a:cubicBezTo>
                  <a:cubicBezTo>
                    <a:pt x="55" y="93"/>
                    <a:pt x="55" y="93"/>
                    <a:pt x="55" y="93"/>
                  </a:cubicBezTo>
                  <a:cubicBezTo>
                    <a:pt x="55" y="92"/>
                    <a:pt x="55" y="92"/>
                    <a:pt x="55" y="92"/>
                  </a:cubicBezTo>
                  <a:cubicBezTo>
                    <a:pt x="51" y="66"/>
                    <a:pt x="32" y="44"/>
                    <a:pt x="6" y="38"/>
                  </a:cubicBezTo>
                  <a:cubicBezTo>
                    <a:pt x="5" y="37"/>
                    <a:pt x="5" y="37"/>
                    <a:pt x="5" y="37"/>
                  </a:cubicBezTo>
                  <a:cubicBezTo>
                    <a:pt x="5" y="35"/>
                    <a:pt x="5" y="35"/>
                    <a:pt x="5" y="35"/>
                  </a:cubicBezTo>
                  <a:cubicBezTo>
                    <a:pt x="5" y="23"/>
                    <a:pt x="5" y="23"/>
                    <a:pt x="5" y="23"/>
                  </a:cubicBezTo>
                  <a:cubicBezTo>
                    <a:pt x="32" y="23"/>
                    <a:pt x="32" y="23"/>
                    <a:pt x="32" y="23"/>
                  </a:cubicBezTo>
                  <a:cubicBezTo>
                    <a:pt x="33" y="23"/>
                    <a:pt x="34" y="22"/>
                    <a:pt x="34" y="20"/>
                  </a:cubicBezTo>
                  <a:cubicBezTo>
                    <a:pt x="34" y="19"/>
                    <a:pt x="33" y="18"/>
                    <a:pt x="32" y="18"/>
                  </a:cubicBezTo>
                  <a:cubicBezTo>
                    <a:pt x="5" y="18"/>
                    <a:pt x="5" y="18"/>
                    <a:pt x="5" y="18"/>
                  </a:cubicBezTo>
                  <a:cubicBezTo>
                    <a:pt x="5" y="4"/>
                    <a:pt x="5" y="4"/>
                    <a:pt x="5" y="4"/>
                  </a:cubicBezTo>
                  <a:cubicBezTo>
                    <a:pt x="123" y="4"/>
                    <a:pt x="123" y="4"/>
                    <a:pt x="123" y="4"/>
                  </a:cubicBezTo>
                  <a:lnTo>
                    <a:pt x="123"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3" name="Freeform 123"/>
            <p:cNvSpPr>
              <a:spLocks noEditPoints="1"/>
            </p:cNvSpPr>
            <p:nvPr/>
          </p:nvSpPr>
          <p:spPr bwMode="auto">
            <a:xfrm>
              <a:off x="6414" y="493"/>
              <a:ext cx="298" cy="303"/>
            </a:xfrm>
            <a:custGeom>
              <a:avLst/>
              <a:gdLst>
                <a:gd name="T0" fmla="*/ 126 w 126"/>
                <a:gd name="T1" fmla="*/ 31 h 128"/>
                <a:gd name="T2" fmla="*/ 126 w 126"/>
                <a:gd name="T3" fmla="*/ 29 h 128"/>
                <a:gd name="T4" fmla="*/ 97 w 126"/>
                <a:gd name="T5" fmla="*/ 1 h 128"/>
                <a:gd name="T6" fmla="*/ 96 w 126"/>
                <a:gd name="T7" fmla="*/ 0 h 128"/>
                <a:gd name="T8" fmla="*/ 82 w 126"/>
                <a:gd name="T9" fmla="*/ 0 h 128"/>
                <a:gd name="T10" fmla="*/ 80 w 126"/>
                <a:gd name="T11" fmla="*/ 2 h 128"/>
                <a:gd name="T12" fmla="*/ 63 w 126"/>
                <a:gd name="T13" fmla="*/ 19 h 128"/>
                <a:gd name="T14" fmla="*/ 46 w 126"/>
                <a:gd name="T15" fmla="*/ 3 h 128"/>
                <a:gd name="T16" fmla="*/ 46 w 126"/>
                <a:gd name="T17" fmla="*/ 2 h 128"/>
                <a:gd name="T18" fmla="*/ 44 w 126"/>
                <a:gd name="T19" fmla="*/ 0 h 128"/>
                <a:gd name="T20" fmla="*/ 30 w 126"/>
                <a:gd name="T21" fmla="*/ 0 h 128"/>
                <a:gd name="T22" fmla="*/ 29 w 126"/>
                <a:gd name="T23" fmla="*/ 1 h 128"/>
                <a:gd name="T24" fmla="*/ 0 w 126"/>
                <a:gd name="T25" fmla="*/ 29 h 128"/>
                <a:gd name="T26" fmla="*/ 0 w 126"/>
                <a:gd name="T27" fmla="*/ 31 h 128"/>
                <a:gd name="T28" fmla="*/ 0 w 126"/>
                <a:gd name="T29" fmla="*/ 33 h 128"/>
                <a:gd name="T30" fmla="*/ 20 w 126"/>
                <a:gd name="T31" fmla="*/ 53 h 128"/>
                <a:gd name="T32" fmla="*/ 23 w 126"/>
                <a:gd name="T33" fmla="*/ 53 h 128"/>
                <a:gd name="T34" fmla="*/ 25 w 126"/>
                <a:gd name="T35" fmla="*/ 52 h 128"/>
                <a:gd name="T36" fmla="*/ 23 w 126"/>
                <a:gd name="T37" fmla="*/ 97 h 128"/>
                <a:gd name="T38" fmla="*/ 24 w 126"/>
                <a:gd name="T39" fmla="*/ 99 h 128"/>
                <a:gd name="T40" fmla="*/ 48 w 126"/>
                <a:gd name="T41" fmla="*/ 127 h 128"/>
                <a:gd name="T42" fmla="*/ 49 w 126"/>
                <a:gd name="T43" fmla="*/ 128 h 128"/>
                <a:gd name="T44" fmla="*/ 77 w 126"/>
                <a:gd name="T45" fmla="*/ 128 h 128"/>
                <a:gd name="T46" fmla="*/ 78 w 126"/>
                <a:gd name="T47" fmla="*/ 127 h 128"/>
                <a:gd name="T48" fmla="*/ 102 w 126"/>
                <a:gd name="T49" fmla="*/ 99 h 128"/>
                <a:gd name="T50" fmla="*/ 103 w 126"/>
                <a:gd name="T51" fmla="*/ 97 h 128"/>
                <a:gd name="T52" fmla="*/ 101 w 126"/>
                <a:gd name="T53" fmla="*/ 52 h 128"/>
                <a:gd name="T54" fmla="*/ 103 w 126"/>
                <a:gd name="T55" fmla="*/ 53 h 128"/>
                <a:gd name="T56" fmla="*/ 106 w 126"/>
                <a:gd name="T57" fmla="*/ 53 h 128"/>
                <a:gd name="T58" fmla="*/ 126 w 126"/>
                <a:gd name="T59" fmla="*/ 33 h 128"/>
                <a:gd name="T60" fmla="*/ 126 w 126"/>
                <a:gd name="T61" fmla="*/ 31 h 128"/>
                <a:gd name="T62" fmla="*/ 104 w 126"/>
                <a:gd name="T63" fmla="*/ 48 h 128"/>
                <a:gd name="T64" fmla="*/ 101 w 126"/>
                <a:gd name="T65" fmla="*/ 45 h 128"/>
                <a:gd name="T66" fmla="*/ 101 w 126"/>
                <a:gd name="T67" fmla="*/ 45 h 128"/>
                <a:gd name="T68" fmla="*/ 100 w 126"/>
                <a:gd name="T69" fmla="*/ 43 h 128"/>
                <a:gd name="T70" fmla="*/ 98 w 126"/>
                <a:gd name="T71" fmla="*/ 43 h 128"/>
                <a:gd name="T72" fmla="*/ 96 w 126"/>
                <a:gd name="T73" fmla="*/ 45 h 128"/>
                <a:gd name="T74" fmla="*/ 98 w 126"/>
                <a:gd name="T75" fmla="*/ 97 h 128"/>
                <a:gd name="T76" fmla="*/ 76 w 126"/>
                <a:gd name="T77" fmla="*/ 123 h 128"/>
                <a:gd name="T78" fmla="*/ 50 w 126"/>
                <a:gd name="T79" fmla="*/ 123 h 128"/>
                <a:gd name="T80" fmla="*/ 28 w 126"/>
                <a:gd name="T81" fmla="*/ 97 h 128"/>
                <a:gd name="T82" fmla="*/ 30 w 126"/>
                <a:gd name="T83" fmla="*/ 45 h 128"/>
                <a:gd name="T84" fmla="*/ 28 w 126"/>
                <a:gd name="T85" fmla="*/ 43 h 128"/>
                <a:gd name="T86" fmla="*/ 26 w 126"/>
                <a:gd name="T87" fmla="*/ 43 h 128"/>
                <a:gd name="T88" fmla="*/ 22 w 126"/>
                <a:gd name="T89" fmla="*/ 48 h 128"/>
                <a:gd name="T90" fmla="*/ 5 w 126"/>
                <a:gd name="T91" fmla="*/ 31 h 128"/>
                <a:gd name="T92" fmla="*/ 31 w 126"/>
                <a:gd name="T93" fmla="*/ 5 h 128"/>
                <a:gd name="T94" fmla="*/ 42 w 126"/>
                <a:gd name="T95" fmla="*/ 5 h 128"/>
                <a:gd name="T96" fmla="*/ 42 w 126"/>
                <a:gd name="T97" fmla="*/ 6 h 128"/>
                <a:gd name="T98" fmla="*/ 48 w 126"/>
                <a:gd name="T99" fmla="*/ 17 h 128"/>
                <a:gd name="T100" fmla="*/ 63 w 126"/>
                <a:gd name="T101" fmla="*/ 23 h 128"/>
                <a:gd name="T102" fmla="*/ 78 w 126"/>
                <a:gd name="T103" fmla="*/ 17 h 128"/>
                <a:gd name="T104" fmla="*/ 84 w 126"/>
                <a:gd name="T105" fmla="*/ 6 h 128"/>
                <a:gd name="T106" fmla="*/ 84 w 126"/>
                <a:gd name="T107" fmla="*/ 5 h 128"/>
                <a:gd name="T108" fmla="*/ 95 w 126"/>
                <a:gd name="T109" fmla="*/ 5 h 128"/>
                <a:gd name="T110" fmla="*/ 121 w 126"/>
                <a:gd name="T111" fmla="*/ 31 h 128"/>
                <a:gd name="T112" fmla="*/ 104 w 126"/>
                <a:gd name="T113"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6" h="128">
                  <a:moveTo>
                    <a:pt x="126" y="31"/>
                  </a:moveTo>
                  <a:cubicBezTo>
                    <a:pt x="126" y="30"/>
                    <a:pt x="126" y="30"/>
                    <a:pt x="126" y="29"/>
                  </a:cubicBezTo>
                  <a:cubicBezTo>
                    <a:pt x="97" y="1"/>
                    <a:pt x="97" y="1"/>
                    <a:pt x="97" y="1"/>
                  </a:cubicBezTo>
                  <a:cubicBezTo>
                    <a:pt x="97" y="0"/>
                    <a:pt x="96" y="0"/>
                    <a:pt x="96" y="0"/>
                  </a:cubicBezTo>
                  <a:cubicBezTo>
                    <a:pt x="82" y="0"/>
                    <a:pt x="82" y="0"/>
                    <a:pt x="82" y="0"/>
                  </a:cubicBezTo>
                  <a:cubicBezTo>
                    <a:pt x="81" y="0"/>
                    <a:pt x="80" y="1"/>
                    <a:pt x="80" y="2"/>
                  </a:cubicBezTo>
                  <a:cubicBezTo>
                    <a:pt x="80" y="11"/>
                    <a:pt x="72" y="19"/>
                    <a:pt x="63" y="19"/>
                  </a:cubicBezTo>
                  <a:cubicBezTo>
                    <a:pt x="54" y="19"/>
                    <a:pt x="47" y="12"/>
                    <a:pt x="46" y="3"/>
                  </a:cubicBezTo>
                  <a:cubicBezTo>
                    <a:pt x="46" y="2"/>
                    <a:pt x="46" y="2"/>
                    <a:pt x="46" y="2"/>
                  </a:cubicBezTo>
                  <a:cubicBezTo>
                    <a:pt x="46" y="1"/>
                    <a:pt x="45" y="0"/>
                    <a:pt x="44" y="0"/>
                  </a:cubicBezTo>
                  <a:cubicBezTo>
                    <a:pt x="30" y="0"/>
                    <a:pt x="30" y="0"/>
                    <a:pt x="30" y="0"/>
                  </a:cubicBezTo>
                  <a:cubicBezTo>
                    <a:pt x="30" y="0"/>
                    <a:pt x="29" y="0"/>
                    <a:pt x="29" y="1"/>
                  </a:cubicBezTo>
                  <a:cubicBezTo>
                    <a:pt x="0" y="29"/>
                    <a:pt x="0" y="29"/>
                    <a:pt x="0" y="29"/>
                  </a:cubicBezTo>
                  <a:cubicBezTo>
                    <a:pt x="0" y="30"/>
                    <a:pt x="0" y="30"/>
                    <a:pt x="0" y="31"/>
                  </a:cubicBezTo>
                  <a:cubicBezTo>
                    <a:pt x="0" y="32"/>
                    <a:pt x="0" y="32"/>
                    <a:pt x="0" y="33"/>
                  </a:cubicBezTo>
                  <a:cubicBezTo>
                    <a:pt x="20" y="53"/>
                    <a:pt x="20" y="53"/>
                    <a:pt x="20" y="53"/>
                  </a:cubicBezTo>
                  <a:cubicBezTo>
                    <a:pt x="21" y="53"/>
                    <a:pt x="22" y="54"/>
                    <a:pt x="23" y="53"/>
                  </a:cubicBezTo>
                  <a:cubicBezTo>
                    <a:pt x="25" y="52"/>
                    <a:pt x="25" y="52"/>
                    <a:pt x="25" y="52"/>
                  </a:cubicBezTo>
                  <a:cubicBezTo>
                    <a:pt x="23" y="97"/>
                    <a:pt x="23" y="97"/>
                    <a:pt x="23" y="97"/>
                  </a:cubicBezTo>
                  <a:cubicBezTo>
                    <a:pt x="23" y="98"/>
                    <a:pt x="24" y="98"/>
                    <a:pt x="24" y="99"/>
                  </a:cubicBezTo>
                  <a:cubicBezTo>
                    <a:pt x="48" y="127"/>
                    <a:pt x="48" y="127"/>
                    <a:pt x="48" y="127"/>
                  </a:cubicBezTo>
                  <a:cubicBezTo>
                    <a:pt x="48" y="128"/>
                    <a:pt x="49" y="128"/>
                    <a:pt x="49" y="128"/>
                  </a:cubicBezTo>
                  <a:cubicBezTo>
                    <a:pt x="77" y="128"/>
                    <a:pt x="77" y="128"/>
                    <a:pt x="77" y="128"/>
                  </a:cubicBezTo>
                  <a:cubicBezTo>
                    <a:pt x="77" y="128"/>
                    <a:pt x="78" y="128"/>
                    <a:pt x="78" y="127"/>
                  </a:cubicBezTo>
                  <a:cubicBezTo>
                    <a:pt x="102" y="99"/>
                    <a:pt x="102" y="99"/>
                    <a:pt x="102" y="99"/>
                  </a:cubicBezTo>
                  <a:cubicBezTo>
                    <a:pt x="102" y="98"/>
                    <a:pt x="103" y="98"/>
                    <a:pt x="103" y="97"/>
                  </a:cubicBezTo>
                  <a:cubicBezTo>
                    <a:pt x="101" y="52"/>
                    <a:pt x="101" y="52"/>
                    <a:pt x="101" y="52"/>
                  </a:cubicBezTo>
                  <a:cubicBezTo>
                    <a:pt x="103" y="53"/>
                    <a:pt x="103" y="53"/>
                    <a:pt x="103" y="53"/>
                  </a:cubicBezTo>
                  <a:cubicBezTo>
                    <a:pt x="104" y="54"/>
                    <a:pt x="105" y="53"/>
                    <a:pt x="106" y="53"/>
                  </a:cubicBezTo>
                  <a:cubicBezTo>
                    <a:pt x="126" y="33"/>
                    <a:pt x="126" y="33"/>
                    <a:pt x="126" y="33"/>
                  </a:cubicBezTo>
                  <a:cubicBezTo>
                    <a:pt x="126" y="32"/>
                    <a:pt x="126" y="32"/>
                    <a:pt x="126" y="31"/>
                  </a:cubicBezTo>
                  <a:close/>
                  <a:moveTo>
                    <a:pt x="104" y="48"/>
                  </a:moveTo>
                  <a:cubicBezTo>
                    <a:pt x="101" y="45"/>
                    <a:pt x="101" y="45"/>
                    <a:pt x="101" y="45"/>
                  </a:cubicBezTo>
                  <a:cubicBezTo>
                    <a:pt x="101" y="45"/>
                    <a:pt x="101" y="45"/>
                    <a:pt x="101" y="45"/>
                  </a:cubicBezTo>
                  <a:cubicBezTo>
                    <a:pt x="100" y="43"/>
                    <a:pt x="100" y="43"/>
                    <a:pt x="100" y="43"/>
                  </a:cubicBezTo>
                  <a:cubicBezTo>
                    <a:pt x="99" y="43"/>
                    <a:pt x="99" y="43"/>
                    <a:pt x="98" y="43"/>
                  </a:cubicBezTo>
                  <a:cubicBezTo>
                    <a:pt x="97" y="43"/>
                    <a:pt x="96" y="44"/>
                    <a:pt x="96" y="45"/>
                  </a:cubicBezTo>
                  <a:cubicBezTo>
                    <a:pt x="98" y="97"/>
                    <a:pt x="98" y="97"/>
                    <a:pt x="98" y="97"/>
                  </a:cubicBezTo>
                  <a:cubicBezTo>
                    <a:pt x="76" y="123"/>
                    <a:pt x="76" y="123"/>
                    <a:pt x="76" y="123"/>
                  </a:cubicBezTo>
                  <a:cubicBezTo>
                    <a:pt x="50" y="123"/>
                    <a:pt x="50" y="123"/>
                    <a:pt x="50" y="123"/>
                  </a:cubicBezTo>
                  <a:cubicBezTo>
                    <a:pt x="28" y="97"/>
                    <a:pt x="28" y="97"/>
                    <a:pt x="28" y="97"/>
                  </a:cubicBezTo>
                  <a:cubicBezTo>
                    <a:pt x="30" y="45"/>
                    <a:pt x="30" y="45"/>
                    <a:pt x="30" y="45"/>
                  </a:cubicBezTo>
                  <a:cubicBezTo>
                    <a:pt x="30" y="44"/>
                    <a:pt x="29" y="43"/>
                    <a:pt x="28" y="43"/>
                  </a:cubicBezTo>
                  <a:cubicBezTo>
                    <a:pt x="27" y="43"/>
                    <a:pt x="27" y="43"/>
                    <a:pt x="26" y="43"/>
                  </a:cubicBezTo>
                  <a:cubicBezTo>
                    <a:pt x="22" y="48"/>
                    <a:pt x="22" y="48"/>
                    <a:pt x="22" y="48"/>
                  </a:cubicBezTo>
                  <a:cubicBezTo>
                    <a:pt x="5" y="31"/>
                    <a:pt x="5" y="31"/>
                    <a:pt x="5" y="31"/>
                  </a:cubicBezTo>
                  <a:cubicBezTo>
                    <a:pt x="31" y="5"/>
                    <a:pt x="31" y="5"/>
                    <a:pt x="31" y="5"/>
                  </a:cubicBezTo>
                  <a:cubicBezTo>
                    <a:pt x="42" y="5"/>
                    <a:pt x="42" y="5"/>
                    <a:pt x="42" y="5"/>
                  </a:cubicBezTo>
                  <a:cubicBezTo>
                    <a:pt x="42" y="6"/>
                    <a:pt x="42" y="6"/>
                    <a:pt x="42" y="6"/>
                  </a:cubicBezTo>
                  <a:cubicBezTo>
                    <a:pt x="43" y="10"/>
                    <a:pt x="45" y="14"/>
                    <a:pt x="48" y="17"/>
                  </a:cubicBezTo>
                  <a:cubicBezTo>
                    <a:pt x="52" y="21"/>
                    <a:pt x="57" y="23"/>
                    <a:pt x="63" y="23"/>
                  </a:cubicBezTo>
                  <a:cubicBezTo>
                    <a:pt x="69" y="23"/>
                    <a:pt x="74" y="21"/>
                    <a:pt x="78" y="17"/>
                  </a:cubicBezTo>
                  <a:cubicBezTo>
                    <a:pt x="81" y="14"/>
                    <a:pt x="83" y="10"/>
                    <a:pt x="84" y="6"/>
                  </a:cubicBezTo>
                  <a:cubicBezTo>
                    <a:pt x="84" y="5"/>
                    <a:pt x="84" y="5"/>
                    <a:pt x="84" y="5"/>
                  </a:cubicBezTo>
                  <a:cubicBezTo>
                    <a:pt x="95" y="5"/>
                    <a:pt x="95" y="5"/>
                    <a:pt x="95" y="5"/>
                  </a:cubicBezTo>
                  <a:cubicBezTo>
                    <a:pt x="121" y="31"/>
                    <a:pt x="121" y="31"/>
                    <a:pt x="121" y="31"/>
                  </a:cubicBezTo>
                  <a:lnTo>
                    <a:pt x="104"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4" name="Freeform 124"/>
            <p:cNvSpPr>
              <a:spLocks noEditPoints="1"/>
            </p:cNvSpPr>
            <p:nvPr/>
          </p:nvSpPr>
          <p:spPr bwMode="auto">
            <a:xfrm>
              <a:off x="5806" y="493"/>
              <a:ext cx="303" cy="303"/>
            </a:xfrm>
            <a:custGeom>
              <a:avLst/>
              <a:gdLst>
                <a:gd name="T0" fmla="*/ 126 w 128"/>
                <a:gd name="T1" fmla="*/ 29 h 128"/>
                <a:gd name="T2" fmla="*/ 113 w 128"/>
                <a:gd name="T3" fmla="*/ 29 h 128"/>
                <a:gd name="T4" fmla="*/ 113 w 128"/>
                <a:gd name="T5" fmla="*/ 28 h 128"/>
                <a:gd name="T6" fmla="*/ 102 w 128"/>
                <a:gd name="T7" fmla="*/ 9 h 128"/>
                <a:gd name="T8" fmla="*/ 79 w 128"/>
                <a:gd name="T9" fmla="*/ 0 h 128"/>
                <a:gd name="T10" fmla="*/ 54 w 128"/>
                <a:gd name="T11" fmla="*/ 10 h 128"/>
                <a:gd name="T12" fmla="*/ 43 w 128"/>
                <a:gd name="T13" fmla="*/ 35 h 128"/>
                <a:gd name="T14" fmla="*/ 47 w 128"/>
                <a:gd name="T15" fmla="*/ 51 h 128"/>
                <a:gd name="T16" fmla="*/ 53 w 128"/>
                <a:gd name="T17" fmla="*/ 60 h 128"/>
                <a:gd name="T18" fmla="*/ 55 w 128"/>
                <a:gd name="T19" fmla="*/ 62 h 128"/>
                <a:gd name="T20" fmla="*/ 53 w 128"/>
                <a:gd name="T21" fmla="*/ 62 h 128"/>
                <a:gd name="T22" fmla="*/ 42 w 128"/>
                <a:gd name="T23" fmla="*/ 64 h 128"/>
                <a:gd name="T24" fmla="*/ 23 w 128"/>
                <a:gd name="T25" fmla="*/ 58 h 128"/>
                <a:gd name="T26" fmla="*/ 4 w 128"/>
                <a:gd name="T27" fmla="*/ 39 h 128"/>
                <a:gd name="T28" fmla="*/ 2 w 128"/>
                <a:gd name="T29" fmla="*/ 38 h 128"/>
                <a:gd name="T30" fmla="*/ 0 w 128"/>
                <a:gd name="T31" fmla="*/ 41 h 128"/>
                <a:gd name="T32" fmla="*/ 0 w 128"/>
                <a:gd name="T33" fmla="*/ 94 h 128"/>
                <a:gd name="T34" fmla="*/ 11 w 128"/>
                <a:gd name="T35" fmla="*/ 118 h 128"/>
                <a:gd name="T36" fmla="*/ 35 w 128"/>
                <a:gd name="T37" fmla="*/ 128 h 128"/>
                <a:gd name="T38" fmla="*/ 84 w 128"/>
                <a:gd name="T39" fmla="*/ 128 h 128"/>
                <a:gd name="T40" fmla="*/ 109 w 128"/>
                <a:gd name="T41" fmla="*/ 118 h 128"/>
                <a:gd name="T42" fmla="*/ 120 w 128"/>
                <a:gd name="T43" fmla="*/ 93 h 128"/>
                <a:gd name="T44" fmla="*/ 104 w 128"/>
                <a:gd name="T45" fmla="*/ 63 h 128"/>
                <a:gd name="T46" fmla="*/ 102 w 128"/>
                <a:gd name="T47" fmla="*/ 62 h 128"/>
                <a:gd name="T48" fmla="*/ 103 w 128"/>
                <a:gd name="T49" fmla="*/ 61 h 128"/>
                <a:gd name="T50" fmla="*/ 110 w 128"/>
                <a:gd name="T51" fmla="*/ 53 h 128"/>
                <a:gd name="T52" fmla="*/ 110 w 128"/>
                <a:gd name="T53" fmla="*/ 52 h 128"/>
                <a:gd name="T54" fmla="*/ 111 w 128"/>
                <a:gd name="T55" fmla="*/ 52 h 128"/>
                <a:gd name="T56" fmla="*/ 122 w 128"/>
                <a:gd name="T57" fmla="*/ 45 h 128"/>
                <a:gd name="T58" fmla="*/ 128 w 128"/>
                <a:gd name="T59" fmla="*/ 31 h 128"/>
                <a:gd name="T60" fmla="*/ 126 w 128"/>
                <a:gd name="T61" fmla="*/ 29 h 128"/>
                <a:gd name="T62" fmla="*/ 123 w 128"/>
                <a:gd name="T63" fmla="*/ 35 h 128"/>
                <a:gd name="T64" fmla="*/ 108 w 128"/>
                <a:gd name="T65" fmla="*/ 48 h 128"/>
                <a:gd name="T66" fmla="*/ 107 w 128"/>
                <a:gd name="T67" fmla="*/ 48 h 128"/>
                <a:gd name="T68" fmla="*/ 106 w 128"/>
                <a:gd name="T69" fmla="*/ 49 h 128"/>
                <a:gd name="T70" fmla="*/ 97 w 128"/>
                <a:gd name="T71" fmla="*/ 60 h 128"/>
                <a:gd name="T72" fmla="*/ 97 w 128"/>
                <a:gd name="T73" fmla="*/ 60 h 128"/>
                <a:gd name="T74" fmla="*/ 97 w 128"/>
                <a:gd name="T75" fmla="*/ 61 h 128"/>
                <a:gd name="T76" fmla="*/ 96 w 128"/>
                <a:gd name="T77" fmla="*/ 62 h 128"/>
                <a:gd name="T78" fmla="*/ 97 w 128"/>
                <a:gd name="T79" fmla="*/ 65 h 128"/>
                <a:gd name="T80" fmla="*/ 115 w 128"/>
                <a:gd name="T81" fmla="*/ 93 h 128"/>
                <a:gd name="T82" fmla="*/ 84 w 128"/>
                <a:gd name="T83" fmla="*/ 123 h 128"/>
                <a:gd name="T84" fmla="*/ 35 w 128"/>
                <a:gd name="T85" fmla="*/ 123 h 128"/>
                <a:gd name="T86" fmla="*/ 5 w 128"/>
                <a:gd name="T87" fmla="*/ 93 h 128"/>
                <a:gd name="T88" fmla="*/ 5 w 128"/>
                <a:gd name="T89" fmla="*/ 46 h 128"/>
                <a:gd name="T90" fmla="*/ 20 w 128"/>
                <a:gd name="T91" fmla="*/ 61 h 128"/>
                <a:gd name="T92" fmla="*/ 42 w 128"/>
                <a:gd name="T93" fmla="*/ 69 h 128"/>
                <a:gd name="T94" fmla="*/ 60 w 128"/>
                <a:gd name="T95" fmla="*/ 64 h 128"/>
                <a:gd name="T96" fmla="*/ 61 w 128"/>
                <a:gd name="T97" fmla="*/ 62 h 128"/>
                <a:gd name="T98" fmla="*/ 60 w 128"/>
                <a:gd name="T99" fmla="*/ 60 h 128"/>
                <a:gd name="T100" fmla="*/ 48 w 128"/>
                <a:gd name="T101" fmla="*/ 35 h 128"/>
                <a:gd name="T102" fmla="*/ 79 w 128"/>
                <a:gd name="T103" fmla="*/ 5 h 128"/>
                <a:gd name="T104" fmla="*/ 109 w 128"/>
                <a:gd name="T105" fmla="*/ 31 h 128"/>
                <a:gd name="T106" fmla="*/ 109 w 128"/>
                <a:gd name="T107" fmla="*/ 33 h 128"/>
                <a:gd name="T108" fmla="*/ 123 w 128"/>
                <a:gd name="T109" fmla="*/ 33 h 128"/>
                <a:gd name="T110" fmla="*/ 123 w 128"/>
                <a:gd name="T111" fmla="*/ 3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8" h="128">
                  <a:moveTo>
                    <a:pt x="126" y="29"/>
                  </a:moveTo>
                  <a:cubicBezTo>
                    <a:pt x="113" y="29"/>
                    <a:pt x="113" y="29"/>
                    <a:pt x="113" y="29"/>
                  </a:cubicBezTo>
                  <a:cubicBezTo>
                    <a:pt x="113" y="28"/>
                    <a:pt x="113" y="28"/>
                    <a:pt x="113" y="28"/>
                  </a:cubicBezTo>
                  <a:cubicBezTo>
                    <a:pt x="112" y="20"/>
                    <a:pt x="108" y="14"/>
                    <a:pt x="102" y="9"/>
                  </a:cubicBezTo>
                  <a:cubicBezTo>
                    <a:pt x="96" y="3"/>
                    <a:pt x="87" y="0"/>
                    <a:pt x="79" y="0"/>
                  </a:cubicBezTo>
                  <a:cubicBezTo>
                    <a:pt x="69" y="0"/>
                    <a:pt x="60" y="4"/>
                    <a:pt x="54" y="10"/>
                  </a:cubicBezTo>
                  <a:cubicBezTo>
                    <a:pt x="47" y="17"/>
                    <a:pt x="43" y="26"/>
                    <a:pt x="43" y="35"/>
                  </a:cubicBezTo>
                  <a:cubicBezTo>
                    <a:pt x="43" y="41"/>
                    <a:pt x="45" y="47"/>
                    <a:pt x="47" y="51"/>
                  </a:cubicBezTo>
                  <a:cubicBezTo>
                    <a:pt x="49" y="55"/>
                    <a:pt x="51" y="58"/>
                    <a:pt x="53" y="60"/>
                  </a:cubicBezTo>
                  <a:cubicBezTo>
                    <a:pt x="55" y="62"/>
                    <a:pt x="55" y="62"/>
                    <a:pt x="55" y="62"/>
                  </a:cubicBezTo>
                  <a:cubicBezTo>
                    <a:pt x="53" y="62"/>
                    <a:pt x="53" y="62"/>
                    <a:pt x="53" y="62"/>
                  </a:cubicBezTo>
                  <a:cubicBezTo>
                    <a:pt x="49" y="64"/>
                    <a:pt x="46" y="64"/>
                    <a:pt x="42" y="64"/>
                  </a:cubicBezTo>
                  <a:cubicBezTo>
                    <a:pt x="35" y="64"/>
                    <a:pt x="28" y="62"/>
                    <a:pt x="23" y="58"/>
                  </a:cubicBezTo>
                  <a:cubicBezTo>
                    <a:pt x="4" y="39"/>
                    <a:pt x="4" y="39"/>
                    <a:pt x="4" y="39"/>
                  </a:cubicBezTo>
                  <a:cubicBezTo>
                    <a:pt x="3" y="39"/>
                    <a:pt x="3" y="38"/>
                    <a:pt x="2" y="38"/>
                  </a:cubicBezTo>
                  <a:cubicBezTo>
                    <a:pt x="1" y="38"/>
                    <a:pt x="0" y="39"/>
                    <a:pt x="0" y="41"/>
                  </a:cubicBezTo>
                  <a:cubicBezTo>
                    <a:pt x="0" y="94"/>
                    <a:pt x="0" y="94"/>
                    <a:pt x="0" y="94"/>
                  </a:cubicBezTo>
                  <a:cubicBezTo>
                    <a:pt x="0" y="103"/>
                    <a:pt x="4" y="111"/>
                    <a:pt x="11" y="118"/>
                  </a:cubicBezTo>
                  <a:cubicBezTo>
                    <a:pt x="17" y="124"/>
                    <a:pt x="26" y="128"/>
                    <a:pt x="35" y="128"/>
                  </a:cubicBezTo>
                  <a:cubicBezTo>
                    <a:pt x="84" y="128"/>
                    <a:pt x="84" y="128"/>
                    <a:pt x="84" y="128"/>
                  </a:cubicBezTo>
                  <a:cubicBezTo>
                    <a:pt x="94" y="128"/>
                    <a:pt x="103" y="124"/>
                    <a:pt x="109" y="118"/>
                  </a:cubicBezTo>
                  <a:cubicBezTo>
                    <a:pt x="116" y="111"/>
                    <a:pt x="120" y="102"/>
                    <a:pt x="120" y="93"/>
                  </a:cubicBezTo>
                  <a:cubicBezTo>
                    <a:pt x="120" y="81"/>
                    <a:pt x="114" y="69"/>
                    <a:pt x="104" y="63"/>
                  </a:cubicBezTo>
                  <a:cubicBezTo>
                    <a:pt x="102" y="62"/>
                    <a:pt x="102" y="62"/>
                    <a:pt x="102" y="62"/>
                  </a:cubicBezTo>
                  <a:cubicBezTo>
                    <a:pt x="103" y="61"/>
                    <a:pt x="103" y="61"/>
                    <a:pt x="103" y="61"/>
                  </a:cubicBezTo>
                  <a:cubicBezTo>
                    <a:pt x="106" y="58"/>
                    <a:pt x="108" y="56"/>
                    <a:pt x="110" y="53"/>
                  </a:cubicBezTo>
                  <a:cubicBezTo>
                    <a:pt x="110" y="52"/>
                    <a:pt x="110" y="52"/>
                    <a:pt x="110" y="52"/>
                  </a:cubicBezTo>
                  <a:cubicBezTo>
                    <a:pt x="111" y="52"/>
                    <a:pt x="111" y="52"/>
                    <a:pt x="111" y="52"/>
                  </a:cubicBezTo>
                  <a:cubicBezTo>
                    <a:pt x="115" y="51"/>
                    <a:pt x="119" y="49"/>
                    <a:pt x="122" y="45"/>
                  </a:cubicBezTo>
                  <a:cubicBezTo>
                    <a:pt x="126" y="42"/>
                    <a:pt x="128" y="36"/>
                    <a:pt x="128" y="31"/>
                  </a:cubicBezTo>
                  <a:cubicBezTo>
                    <a:pt x="128" y="30"/>
                    <a:pt x="127" y="29"/>
                    <a:pt x="126" y="29"/>
                  </a:cubicBezTo>
                  <a:close/>
                  <a:moveTo>
                    <a:pt x="123" y="35"/>
                  </a:moveTo>
                  <a:cubicBezTo>
                    <a:pt x="121" y="42"/>
                    <a:pt x="115" y="47"/>
                    <a:pt x="108" y="48"/>
                  </a:cubicBezTo>
                  <a:cubicBezTo>
                    <a:pt x="107" y="48"/>
                    <a:pt x="107" y="48"/>
                    <a:pt x="107" y="48"/>
                  </a:cubicBezTo>
                  <a:cubicBezTo>
                    <a:pt x="106" y="49"/>
                    <a:pt x="106" y="49"/>
                    <a:pt x="106" y="49"/>
                  </a:cubicBezTo>
                  <a:cubicBezTo>
                    <a:pt x="104" y="53"/>
                    <a:pt x="101" y="57"/>
                    <a:pt x="97" y="60"/>
                  </a:cubicBezTo>
                  <a:cubicBezTo>
                    <a:pt x="97" y="60"/>
                    <a:pt x="97" y="60"/>
                    <a:pt x="97" y="60"/>
                  </a:cubicBezTo>
                  <a:cubicBezTo>
                    <a:pt x="97" y="61"/>
                    <a:pt x="97" y="61"/>
                    <a:pt x="97" y="61"/>
                  </a:cubicBezTo>
                  <a:cubicBezTo>
                    <a:pt x="96" y="61"/>
                    <a:pt x="96" y="62"/>
                    <a:pt x="96" y="62"/>
                  </a:cubicBezTo>
                  <a:cubicBezTo>
                    <a:pt x="96" y="63"/>
                    <a:pt x="96" y="64"/>
                    <a:pt x="97" y="65"/>
                  </a:cubicBezTo>
                  <a:cubicBezTo>
                    <a:pt x="108" y="70"/>
                    <a:pt x="115" y="81"/>
                    <a:pt x="115" y="93"/>
                  </a:cubicBezTo>
                  <a:cubicBezTo>
                    <a:pt x="115" y="110"/>
                    <a:pt x="101" y="123"/>
                    <a:pt x="84" y="123"/>
                  </a:cubicBezTo>
                  <a:cubicBezTo>
                    <a:pt x="35" y="123"/>
                    <a:pt x="35" y="123"/>
                    <a:pt x="35" y="123"/>
                  </a:cubicBezTo>
                  <a:cubicBezTo>
                    <a:pt x="19" y="123"/>
                    <a:pt x="5" y="110"/>
                    <a:pt x="5" y="93"/>
                  </a:cubicBezTo>
                  <a:cubicBezTo>
                    <a:pt x="5" y="46"/>
                    <a:pt x="5" y="46"/>
                    <a:pt x="5" y="46"/>
                  </a:cubicBezTo>
                  <a:cubicBezTo>
                    <a:pt x="20" y="61"/>
                    <a:pt x="20" y="61"/>
                    <a:pt x="20" y="61"/>
                  </a:cubicBezTo>
                  <a:cubicBezTo>
                    <a:pt x="26" y="66"/>
                    <a:pt x="33" y="69"/>
                    <a:pt x="42" y="69"/>
                  </a:cubicBezTo>
                  <a:cubicBezTo>
                    <a:pt x="48" y="69"/>
                    <a:pt x="54" y="67"/>
                    <a:pt x="60" y="64"/>
                  </a:cubicBezTo>
                  <a:cubicBezTo>
                    <a:pt x="61" y="64"/>
                    <a:pt x="61" y="63"/>
                    <a:pt x="61" y="62"/>
                  </a:cubicBezTo>
                  <a:cubicBezTo>
                    <a:pt x="61" y="61"/>
                    <a:pt x="61" y="61"/>
                    <a:pt x="60" y="60"/>
                  </a:cubicBezTo>
                  <a:cubicBezTo>
                    <a:pt x="52" y="54"/>
                    <a:pt x="48" y="45"/>
                    <a:pt x="48" y="35"/>
                  </a:cubicBezTo>
                  <a:cubicBezTo>
                    <a:pt x="48" y="18"/>
                    <a:pt x="62" y="5"/>
                    <a:pt x="79" y="5"/>
                  </a:cubicBezTo>
                  <a:cubicBezTo>
                    <a:pt x="94" y="5"/>
                    <a:pt x="107" y="16"/>
                    <a:pt x="109" y="31"/>
                  </a:cubicBezTo>
                  <a:cubicBezTo>
                    <a:pt x="109" y="33"/>
                    <a:pt x="109" y="33"/>
                    <a:pt x="109" y="33"/>
                  </a:cubicBezTo>
                  <a:cubicBezTo>
                    <a:pt x="123" y="33"/>
                    <a:pt x="123" y="33"/>
                    <a:pt x="123" y="33"/>
                  </a:cubicBezTo>
                  <a:lnTo>
                    <a:pt x="123"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5" name="Freeform 125"/>
            <p:cNvSpPr>
              <a:spLocks noEditPoints="1"/>
            </p:cNvSpPr>
            <p:nvPr/>
          </p:nvSpPr>
          <p:spPr bwMode="auto">
            <a:xfrm>
              <a:off x="5199" y="493"/>
              <a:ext cx="314" cy="306"/>
            </a:xfrm>
            <a:custGeom>
              <a:avLst/>
              <a:gdLst>
                <a:gd name="T0" fmla="*/ 64 w 133"/>
                <a:gd name="T1" fmla="*/ 80 h 129"/>
                <a:gd name="T2" fmla="*/ 116 w 133"/>
                <a:gd name="T3" fmla="*/ 74 h 129"/>
                <a:gd name="T4" fmla="*/ 121 w 133"/>
                <a:gd name="T5" fmla="*/ 19 h 129"/>
                <a:gd name="T6" fmla="*/ 119 w 133"/>
                <a:gd name="T7" fmla="*/ 10 h 129"/>
                <a:gd name="T8" fmla="*/ 110 w 133"/>
                <a:gd name="T9" fmla="*/ 7 h 129"/>
                <a:gd name="T10" fmla="*/ 86 w 133"/>
                <a:gd name="T11" fmla="*/ 0 h 129"/>
                <a:gd name="T12" fmla="*/ 49 w 133"/>
                <a:gd name="T13" fmla="*/ 65 h 129"/>
                <a:gd name="T14" fmla="*/ 48 w 133"/>
                <a:gd name="T15" fmla="*/ 66 h 129"/>
                <a:gd name="T16" fmla="*/ 5 w 133"/>
                <a:gd name="T17" fmla="*/ 105 h 129"/>
                <a:gd name="T18" fmla="*/ 5 w 133"/>
                <a:gd name="T19" fmla="*/ 105 h 129"/>
                <a:gd name="T20" fmla="*/ 5 w 133"/>
                <a:gd name="T21" fmla="*/ 124 h 129"/>
                <a:gd name="T22" fmla="*/ 24 w 133"/>
                <a:gd name="T23" fmla="*/ 124 h 129"/>
                <a:gd name="T24" fmla="*/ 63 w 133"/>
                <a:gd name="T25" fmla="*/ 80 h 129"/>
                <a:gd name="T26" fmla="*/ 70 w 133"/>
                <a:gd name="T27" fmla="*/ 8 h 129"/>
                <a:gd name="T28" fmla="*/ 107 w 133"/>
                <a:gd name="T29" fmla="*/ 11 h 129"/>
                <a:gd name="T30" fmla="*/ 111 w 133"/>
                <a:gd name="T31" fmla="*/ 12 h 129"/>
                <a:gd name="T32" fmla="*/ 117 w 133"/>
                <a:gd name="T33" fmla="*/ 18 h 129"/>
                <a:gd name="T34" fmla="*/ 118 w 133"/>
                <a:gd name="T35" fmla="*/ 22 h 129"/>
                <a:gd name="T36" fmla="*/ 121 w 133"/>
                <a:gd name="T37" fmla="*/ 59 h 129"/>
                <a:gd name="T38" fmla="*/ 115 w 133"/>
                <a:gd name="T39" fmla="*/ 69 h 129"/>
                <a:gd name="T40" fmla="*/ 62 w 133"/>
                <a:gd name="T41" fmla="*/ 13 h 129"/>
                <a:gd name="T42" fmla="*/ 50 w 133"/>
                <a:gd name="T43" fmla="*/ 29 h 129"/>
                <a:gd name="T44" fmla="*/ 57 w 133"/>
                <a:gd name="T45" fmla="*/ 17 h 129"/>
                <a:gd name="T46" fmla="*/ 110 w 133"/>
                <a:gd name="T47" fmla="*/ 73 h 129"/>
                <a:gd name="T48" fmla="*/ 86 w 133"/>
                <a:gd name="T49" fmla="*/ 82 h 129"/>
                <a:gd name="T50" fmla="*/ 59 w 133"/>
                <a:gd name="T51" fmla="*/ 70 h 129"/>
                <a:gd name="T52" fmla="*/ 47 w 133"/>
                <a:gd name="T53" fmla="*/ 43 h 129"/>
                <a:gd name="T54" fmla="*/ 21 w 133"/>
                <a:gd name="T55" fmla="*/ 121 h 129"/>
                <a:gd name="T56" fmla="*/ 8 w 133"/>
                <a:gd name="T57" fmla="*/ 121 h 129"/>
                <a:gd name="T58" fmla="*/ 42 w 133"/>
                <a:gd name="T59" fmla="*/ 78 h 129"/>
                <a:gd name="T60" fmla="*/ 53 w 133"/>
                <a:gd name="T61" fmla="*/ 70 h 129"/>
                <a:gd name="T62" fmla="*/ 59 w 133"/>
                <a:gd name="T63" fmla="*/ 76 h 129"/>
                <a:gd name="T64" fmla="*/ 59 w 133"/>
                <a:gd name="T65" fmla="*/ 7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29">
                  <a:moveTo>
                    <a:pt x="63" y="80"/>
                  </a:moveTo>
                  <a:cubicBezTo>
                    <a:pt x="64" y="80"/>
                    <a:pt x="64" y="80"/>
                    <a:pt x="64" y="80"/>
                  </a:cubicBezTo>
                  <a:cubicBezTo>
                    <a:pt x="71" y="84"/>
                    <a:pt x="78" y="86"/>
                    <a:pt x="86" y="86"/>
                  </a:cubicBezTo>
                  <a:cubicBezTo>
                    <a:pt x="97" y="86"/>
                    <a:pt x="108" y="82"/>
                    <a:pt x="116" y="74"/>
                  </a:cubicBezTo>
                  <a:cubicBezTo>
                    <a:pt x="131" y="59"/>
                    <a:pt x="133" y="36"/>
                    <a:pt x="122" y="19"/>
                  </a:cubicBezTo>
                  <a:cubicBezTo>
                    <a:pt x="121" y="19"/>
                    <a:pt x="121" y="19"/>
                    <a:pt x="121" y="19"/>
                  </a:cubicBezTo>
                  <a:cubicBezTo>
                    <a:pt x="122" y="18"/>
                    <a:pt x="122" y="18"/>
                    <a:pt x="122" y="18"/>
                  </a:cubicBezTo>
                  <a:cubicBezTo>
                    <a:pt x="122" y="15"/>
                    <a:pt x="121" y="12"/>
                    <a:pt x="119" y="10"/>
                  </a:cubicBezTo>
                  <a:cubicBezTo>
                    <a:pt x="117" y="8"/>
                    <a:pt x="114" y="7"/>
                    <a:pt x="111" y="7"/>
                  </a:cubicBezTo>
                  <a:cubicBezTo>
                    <a:pt x="110" y="7"/>
                    <a:pt x="110" y="7"/>
                    <a:pt x="110" y="7"/>
                  </a:cubicBezTo>
                  <a:cubicBezTo>
                    <a:pt x="110" y="7"/>
                    <a:pt x="110" y="7"/>
                    <a:pt x="110" y="7"/>
                  </a:cubicBezTo>
                  <a:cubicBezTo>
                    <a:pt x="103" y="2"/>
                    <a:pt x="94" y="0"/>
                    <a:pt x="86" y="0"/>
                  </a:cubicBezTo>
                  <a:cubicBezTo>
                    <a:pt x="74" y="0"/>
                    <a:pt x="64" y="4"/>
                    <a:pt x="55" y="13"/>
                  </a:cubicBezTo>
                  <a:cubicBezTo>
                    <a:pt x="42" y="26"/>
                    <a:pt x="39" y="48"/>
                    <a:pt x="49" y="65"/>
                  </a:cubicBezTo>
                  <a:cubicBezTo>
                    <a:pt x="49" y="66"/>
                    <a:pt x="49" y="66"/>
                    <a:pt x="49" y="66"/>
                  </a:cubicBezTo>
                  <a:cubicBezTo>
                    <a:pt x="48" y="66"/>
                    <a:pt x="48" y="66"/>
                    <a:pt x="48" y="66"/>
                  </a:cubicBezTo>
                  <a:cubicBezTo>
                    <a:pt x="22" y="89"/>
                    <a:pt x="6" y="104"/>
                    <a:pt x="5" y="105"/>
                  </a:cubicBezTo>
                  <a:cubicBezTo>
                    <a:pt x="5" y="105"/>
                    <a:pt x="5" y="105"/>
                    <a:pt x="5" y="105"/>
                  </a:cubicBezTo>
                  <a:cubicBezTo>
                    <a:pt x="5" y="105"/>
                    <a:pt x="5" y="105"/>
                    <a:pt x="5" y="105"/>
                  </a:cubicBezTo>
                  <a:cubicBezTo>
                    <a:pt x="5" y="105"/>
                    <a:pt x="5" y="105"/>
                    <a:pt x="5" y="105"/>
                  </a:cubicBezTo>
                  <a:cubicBezTo>
                    <a:pt x="4" y="105"/>
                    <a:pt x="4" y="105"/>
                    <a:pt x="4" y="105"/>
                  </a:cubicBezTo>
                  <a:cubicBezTo>
                    <a:pt x="0" y="111"/>
                    <a:pt x="0" y="119"/>
                    <a:pt x="5" y="124"/>
                  </a:cubicBezTo>
                  <a:cubicBezTo>
                    <a:pt x="5" y="124"/>
                    <a:pt x="5" y="124"/>
                    <a:pt x="5" y="124"/>
                  </a:cubicBezTo>
                  <a:cubicBezTo>
                    <a:pt x="10" y="129"/>
                    <a:pt x="19" y="129"/>
                    <a:pt x="24" y="124"/>
                  </a:cubicBezTo>
                  <a:cubicBezTo>
                    <a:pt x="25" y="123"/>
                    <a:pt x="39" y="107"/>
                    <a:pt x="63" y="81"/>
                  </a:cubicBezTo>
                  <a:lnTo>
                    <a:pt x="63" y="80"/>
                  </a:lnTo>
                  <a:close/>
                  <a:moveTo>
                    <a:pt x="62" y="13"/>
                  </a:moveTo>
                  <a:cubicBezTo>
                    <a:pt x="64" y="11"/>
                    <a:pt x="67" y="9"/>
                    <a:pt x="70" y="8"/>
                  </a:cubicBezTo>
                  <a:cubicBezTo>
                    <a:pt x="74" y="6"/>
                    <a:pt x="78" y="5"/>
                    <a:pt x="82" y="5"/>
                  </a:cubicBezTo>
                  <a:cubicBezTo>
                    <a:pt x="91" y="4"/>
                    <a:pt x="100" y="6"/>
                    <a:pt x="107" y="11"/>
                  </a:cubicBezTo>
                  <a:cubicBezTo>
                    <a:pt x="109" y="12"/>
                    <a:pt x="109" y="12"/>
                    <a:pt x="109" y="12"/>
                  </a:cubicBezTo>
                  <a:cubicBezTo>
                    <a:pt x="111" y="12"/>
                    <a:pt x="111" y="12"/>
                    <a:pt x="111" y="12"/>
                  </a:cubicBezTo>
                  <a:cubicBezTo>
                    <a:pt x="113" y="12"/>
                    <a:pt x="114" y="12"/>
                    <a:pt x="116" y="13"/>
                  </a:cubicBezTo>
                  <a:cubicBezTo>
                    <a:pt x="117" y="14"/>
                    <a:pt x="117" y="16"/>
                    <a:pt x="117" y="18"/>
                  </a:cubicBezTo>
                  <a:cubicBezTo>
                    <a:pt x="117" y="20"/>
                    <a:pt x="117" y="20"/>
                    <a:pt x="117" y="20"/>
                  </a:cubicBezTo>
                  <a:cubicBezTo>
                    <a:pt x="118" y="22"/>
                    <a:pt x="118" y="22"/>
                    <a:pt x="118" y="22"/>
                  </a:cubicBezTo>
                  <a:cubicBezTo>
                    <a:pt x="123" y="29"/>
                    <a:pt x="125" y="38"/>
                    <a:pt x="124" y="47"/>
                  </a:cubicBezTo>
                  <a:cubicBezTo>
                    <a:pt x="124" y="51"/>
                    <a:pt x="123" y="55"/>
                    <a:pt x="121" y="59"/>
                  </a:cubicBezTo>
                  <a:cubicBezTo>
                    <a:pt x="120" y="62"/>
                    <a:pt x="118" y="65"/>
                    <a:pt x="116" y="67"/>
                  </a:cubicBezTo>
                  <a:cubicBezTo>
                    <a:pt x="115" y="69"/>
                    <a:pt x="115" y="69"/>
                    <a:pt x="115" y="69"/>
                  </a:cubicBezTo>
                  <a:cubicBezTo>
                    <a:pt x="60" y="14"/>
                    <a:pt x="60" y="14"/>
                    <a:pt x="60" y="14"/>
                  </a:cubicBezTo>
                  <a:lnTo>
                    <a:pt x="62" y="13"/>
                  </a:lnTo>
                  <a:close/>
                  <a:moveTo>
                    <a:pt x="47" y="43"/>
                  </a:moveTo>
                  <a:cubicBezTo>
                    <a:pt x="47" y="38"/>
                    <a:pt x="48" y="33"/>
                    <a:pt x="50" y="29"/>
                  </a:cubicBezTo>
                  <a:cubicBezTo>
                    <a:pt x="52" y="25"/>
                    <a:pt x="54" y="22"/>
                    <a:pt x="56" y="19"/>
                  </a:cubicBezTo>
                  <a:cubicBezTo>
                    <a:pt x="57" y="17"/>
                    <a:pt x="57" y="17"/>
                    <a:pt x="57" y="17"/>
                  </a:cubicBezTo>
                  <a:cubicBezTo>
                    <a:pt x="112" y="72"/>
                    <a:pt x="112" y="72"/>
                    <a:pt x="112" y="72"/>
                  </a:cubicBezTo>
                  <a:cubicBezTo>
                    <a:pt x="110" y="73"/>
                    <a:pt x="110" y="73"/>
                    <a:pt x="110" y="73"/>
                  </a:cubicBezTo>
                  <a:cubicBezTo>
                    <a:pt x="107" y="75"/>
                    <a:pt x="104" y="77"/>
                    <a:pt x="100" y="79"/>
                  </a:cubicBezTo>
                  <a:cubicBezTo>
                    <a:pt x="96" y="81"/>
                    <a:pt x="91" y="82"/>
                    <a:pt x="86" y="82"/>
                  </a:cubicBezTo>
                  <a:cubicBezTo>
                    <a:pt x="81" y="82"/>
                    <a:pt x="76" y="81"/>
                    <a:pt x="71" y="79"/>
                  </a:cubicBezTo>
                  <a:cubicBezTo>
                    <a:pt x="67" y="77"/>
                    <a:pt x="62" y="74"/>
                    <a:pt x="59" y="70"/>
                  </a:cubicBezTo>
                  <a:cubicBezTo>
                    <a:pt x="55" y="67"/>
                    <a:pt x="52" y="62"/>
                    <a:pt x="50" y="58"/>
                  </a:cubicBezTo>
                  <a:cubicBezTo>
                    <a:pt x="48" y="53"/>
                    <a:pt x="47" y="48"/>
                    <a:pt x="47" y="43"/>
                  </a:cubicBezTo>
                  <a:close/>
                  <a:moveTo>
                    <a:pt x="59" y="78"/>
                  </a:moveTo>
                  <a:cubicBezTo>
                    <a:pt x="45" y="93"/>
                    <a:pt x="23" y="119"/>
                    <a:pt x="21" y="121"/>
                  </a:cubicBezTo>
                  <a:cubicBezTo>
                    <a:pt x="19" y="123"/>
                    <a:pt x="17" y="123"/>
                    <a:pt x="15" y="123"/>
                  </a:cubicBezTo>
                  <a:cubicBezTo>
                    <a:pt x="12" y="123"/>
                    <a:pt x="10" y="122"/>
                    <a:pt x="8" y="121"/>
                  </a:cubicBezTo>
                  <a:cubicBezTo>
                    <a:pt x="5" y="117"/>
                    <a:pt x="5" y="111"/>
                    <a:pt x="8" y="108"/>
                  </a:cubicBezTo>
                  <a:cubicBezTo>
                    <a:pt x="10" y="106"/>
                    <a:pt x="27" y="91"/>
                    <a:pt x="42" y="78"/>
                  </a:cubicBezTo>
                  <a:cubicBezTo>
                    <a:pt x="52" y="69"/>
                    <a:pt x="52" y="69"/>
                    <a:pt x="52" y="69"/>
                  </a:cubicBezTo>
                  <a:cubicBezTo>
                    <a:pt x="53" y="70"/>
                    <a:pt x="53" y="70"/>
                    <a:pt x="53" y="70"/>
                  </a:cubicBezTo>
                  <a:cubicBezTo>
                    <a:pt x="54" y="72"/>
                    <a:pt x="55" y="73"/>
                    <a:pt x="55" y="74"/>
                  </a:cubicBezTo>
                  <a:cubicBezTo>
                    <a:pt x="56" y="75"/>
                    <a:pt x="57" y="75"/>
                    <a:pt x="59" y="76"/>
                  </a:cubicBezTo>
                  <a:cubicBezTo>
                    <a:pt x="60" y="77"/>
                    <a:pt x="60" y="77"/>
                    <a:pt x="60" y="77"/>
                  </a:cubicBezTo>
                  <a:lnTo>
                    <a:pt x="59" y="7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6" name="Freeform 126"/>
            <p:cNvSpPr>
              <a:spLocks noEditPoints="1"/>
            </p:cNvSpPr>
            <p:nvPr/>
          </p:nvSpPr>
          <p:spPr bwMode="auto">
            <a:xfrm>
              <a:off x="4596" y="493"/>
              <a:ext cx="302" cy="303"/>
            </a:xfrm>
            <a:custGeom>
              <a:avLst/>
              <a:gdLst>
                <a:gd name="T0" fmla="*/ 105 w 128"/>
                <a:gd name="T1" fmla="*/ 38 h 128"/>
                <a:gd name="T2" fmla="*/ 67 w 128"/>
                <a:gd name="T3" fmla="*/ 2 h 128"/>
                <a:gd name="T4" fmla="*/ 66 w 128"/>
                <a:gd name="T5" fmla="*/ 1 h 128"/>
                <a:gd name="T6" fmla="*/ 61 w 128"/>
                <a:gd name="T7" fmla="*/ 2 h 128"/>
                <a:gd name="T8" fmla="*/ 23 w 128"/>
                <a:gd name="T9" fmla="*/ 38 h 128"/>
                <a:gd name="T10" fmla="*/ 0 w 128"/>
                <a:gd name="T11" fmla="*/ 48 h 128"/>
                <a:gd name="T12" fmla="*/ 22 w 128"/>
                <a:gd name="T13" fmla="*/ 58 h 128"/>
                <a:gd name="T14" fmla="*/ 21 w 128"/>
                <a:gd name="T15" fmla="*/ 102 h 128"/>
                <a:gd name="T16" fmla="*/ 25 w 128"/>
                <a:gd name="T17" fmla="*/ 128 h 128"/>
                <a:gd name="T18" fmla="*/ 28 w 128"/>
                <a:gd name="T19" fmla="*/ 102 h 128"/>
                <a:gd name="T20" fmla="*/ 27 w 128"/>
                <a:gd name="T21" fmla="*/ 58 h 128"/>
                <a:gd name="T22" fmla="*/ 62 w 128"/>
                <a:gd name="T23" fmla="*/ 78 h 128"/>
                <a:gd name="T24" fmla="*/ 51 w 128"/>
                <a:gd name="T25" fmla="*/ 91 h 128"/>
                <a:gd name="T26" fmla="*/ 77 w 128"/>
                <a:gd name="T27" fmla="*/ 91 h 128"/>
                <a:gd name="T28" fmla="*/ 66 w 128"/>
                <a:gd name="T29" fmla="*/ 78 h 128"/>
                <a:gd name="T30" fmla="*/ 101 w 128"/>
                <a:gd name="T31" fmla="*/ 58 h 128"/>
                <a:gd name="T32" fmla="*/ 100 w 128"/>
                <a:gd name="T33" fmla="*/ 102 h 128"/>
                <a:gd name="T34" fmla="*/ 103 w 128"/>
                <a:gd name="T35" fmla="*/ 128 h 128"/>
                <a:gd name="T36" fmla="*/ 107 w 128"/>
                <a:gd name="T37" fmla="*/ 102 h 128"/>
                <a:gd name="T38" fmla="*/ 106 w 128"/>
                <a:gd name="T39" fmla="*/ 58 h 128"/>
                <a:gd name="T40" fmla="*/ 128 w 128"/>
                <a:gd name="T41" fmla="*/ 48 h 128"/>
                <a:gd name="T42" fmla="*/ 64 w 128"/>
                <a:gd name="T43" fmla="*/ 6 h 128"/>
                <a:gd name="T44" fmla="*/ 30 w 128"/>
                <a:gd name="T45" fmla="*/ 38 h 128"/>
                <a:gd name="T46" fmla="*/ 33 w 128"/>
                <a:gd name="T47" fmla="*/ 115 h 128"/>
                <a:gd name="T48" fmla="*/ 16 w 128"/>
                <a:gd name="T49" fmla="*/ 115 h 128"/>
                <a:gd name="T50" fmla="*/ 33 w 128"/>
                <a:gd name="T51" fmla="*/ 115 h 128"/>
                <a:gd name="T52" fmla="*/ 64 w 128"/>
                <a:gd name="T53" fmla="*/ 100 h 128"/>
                <a:gd name="T54" fmla="*/ 64 w 128"/>
                <a:gd name="T55" fmla="*/ 82 h 128"/>
                <a:gd name="T56" fmla="*/ 112 w 128"/>
                <a:gd name="T57" fmla="*/ 115 h 128"/>
                <a:gd name="T58" fmla="*/ 95 w 128"/>
                <a:gd name="T59" fmla="*/ 115 h 128"/>
                <a:gd name="T60" fmla="*/ 112 w 128"/>
                <a:gd name="T61" fmla="*/ 115 h 128"/>
                <a:gd name="T62" fmla="*/ 10 w 128"/>
                <a:gd name="T63" fmla="*/ 53 h 128"/>
                <a:gd name="T64" fmla="*/ 10 w 128"/>
                <a:gd name="T65" fmla="*/ 43 h 128"/>
                <a:gd name="T66" fmla="*/ 123 w 128"/>
                <a:gd name="T67"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28">
                  <a:moveTo>
                    <a:pt x="118" y="38"/>
                  </a:moveTo>
                  <a:cubicBezTo>
                    <a:pt x="105" y="38"/>
                    <a:pt x="105" y="38"/>
                    <a:pt x="105" y="38"/>
                  </a:cubicBezTo>
                  <a:cubicBezTo>
                    <a:pt x="104" y="38"/>
                    <a:pt x="104" y="38"/>
                    <a:pt x="104" y="38"/>
                  </a:cubicBezTo>
                  <a:cubicBezTo>
                    <a:pt x="67" y="2"/>
                    <a:pt x="67" y="2"/>
                    <a:pt x="67" y="2"/>
                  </a:cubicBezTo>
                  <a:cubicBezTo>
                    <a:pt x="67" y="2"/>
                    <a:pt x="67" y="2"/>
                    <a:pt x="67" y="2"/>
                  </a:cubicBezTo>
                  <a:cubicBezTo>
                    <a:pt x="66" y="1"/>
                    <a:pt x="66" y="1"/>
                    <a:pt x="66" y="1"/>
                  </a:cubicBezTo>
                  <a:cubicBezTo>
                    <a:pt x="65" y="0"/>
                    <a:pt x="63" y="0"/>
                    <a:pt x="62" y="1"/>
                  </a:cubicBezTo>
                  <a:cubicBezTo>
                    <a:pt x="61" y="2"/>
                    <a:pt x="61" y="2"/>
                    <a:pt x="61" y="2"/>
                  </a:cubicBezTo>
                  <a:cubicBezTo>
                    <a:pt x="61" y="2"/>
                    <a:pt x="61" y="2"/>
                    <a:pt x="61" y="2"/>
                  </a:cubicBezTo>
                  <a:cubicBezTo>
                    <a:pt x="23" y="38"/>
                    <a:pt x="23" y="38"/>
                    <a:pt x="23" y="38"/>
                  </a:cubicBezTo>
                  <a:cubicBezTo>
                    <a:pt x="10" y="38"/>
                    <a:pt x="10" y="38"/>
                    <a:pt x="10" y="38"/>
                  </a:cubicBezTo>
                  <a:cubicBezTo>
                    <a:pt x="4" y="38"/>
                    <a:pt x="0" y="43"/>
                    <a:pt x="0" y="48"/>
                  </a:cubicBezTo>
                  <a:cubicBezTo>
                    <a:pt x="0" y="53"/>
                    <a:pt x="4" y="58"/>
                    <a:pt x="10" y="58"/>
                  </a:cubicBezTo>
                  <a:cubicBezTo>
                    <a:pt x="22" y="58"/>
                    <a:pt x="22" y="58"/>
                    <a:pt x="22" y="58"/>
                  </a:cubicBezTo>
                  <a:cubicBezTo>
                    <a:pt x="22" y="101"/>
                    <a:pt x="22" y="101"/>
                    <a:pt x="22" y="101"/>
                  </a:cubicBezTo>
                  <a:cubicBezTo>
                    <a:pt x="21" y="102"/>
                    <a:pt x="21" y="102"/>
                    <a:pt x="21" y="102"/>
                  </a:cubicBezTo>
                  <a:cubicBezTo>
                    <a:pt x="15" y="103"/>
                    <a:pt x="11" y="108"/>
                    <a:pt x="11" y="115"/>
                  </a:cubicBezTo>
                  <a:cubicBezTo>
                    <a:pt x="11" y="122"/>
                    <a:pt x="17" y="128"/>
                    <a:pt x="25" y="128"/>
                  </a:cubicBezTo>
                  <a:cubicBezTo>
                    <a:pt x="32" y="128"/>
                    <a:pt x="38" y="122"/>
                    <a:pt x="38" y="115"/>
                  </a:cubicBezTo>
                  <a:cubicBezTo>
                    <a:pt x="38" y="108"/>
                    <a:pt x="34" y="103"/>
                    <a:pt x="28" y="102"/>
                  </a:cubicBezTo>
                  <a:cubicBezTo>
                    <a:pt x="27" y="101"/>
                    <a:pt x="27" y="101"/>
                    <a:pt x="27" y="101"/>
                  </a:cubicBezTo>
                  <a:cubicBezTo>
                    <a:pt x="27" y="58"/>
                    <a:pt x="27" y="58"/>
                    <a:pt x="27" y="58"/>
                  </a:cubicBezTo>
                  <a:cubicBezTo>
                    <a:pt x="62" y="58"/>
                    <a:pt x="62" y="58"/>
                    <a:pt x="62" y="58"/>
                  </a:cubicBezTo>
                  <a:cubicBezTo>
                    <a:pt x="62" y="78"/>
                    <a:pt x="62" y="78"/>
                    <a:pt x="62" y="78"/>
                  </a:cubicBezTo>
                  <a:cubicBezTo>
                    <a:pt x="61" y="78"/>
                    <a:pt x="61" y="78"/>
                    <a:pt x="61" y="78"/>
                  </a:cubicBezTo>
                  <a:cubicBezTo>
                    <a:pt x="55" y="80"/>
                    <a:pt x="51" y="85"/>
                    <a:pt x="51" y="91"/>
                  </a:cubicBezTo>
                  <a:cubicBezTo>
                    <a:pt x="51" y="99"/>
                    <a:pt x="57" y="105"/>
                    <a:pt x="64" y="105"/>
                  </a:cubicBezTo>
                  <a:cubicBezTo>
                    <a:pt x="71" y="105"/>
                    <a:pt x="77" y="99"/>
                    <a:pt x="77" y="91"/>
                  </a:cubicBezTo>
                  <a:cubicBezTo>
                    <a:pt x="77" y="85"/>
                    <a:pt x="73" y="80"/>
                    <a:pt x="67" y="78"/>
                  </a:cubicBezTo>
                  <a:cubicBezTo>
                    <a:pt x="66" y="78"/>
                    <a:pt x="66" y="78"/>
                    <a:pt x="66" y="78"/>
                  </a:cubicBezTo>
                  <a:cubicBezTo>
                    <a:pt x="66" y="58"/>
                    <a:pt x="66" y="58"/>
                    <a:pt x="66" y="58"/>
                  </a:cubicBezTo>
                  <a:cubicBezTo>
                    <a:pt x="101" y="58"/>
                    <a:pt x="101" y="58"/>
                    <a:pt x="101" y="58"/>
                  </a:cubicBezTo>
                  <a:cubicBezTo>
                    <a:pt x="101" y="101"/>
                    <a:pt x="101" y="101"/>
                    <a:pt x="101" y="101"/>
                  </a:cubicBezTo>
                  <a:cubicBezTo>
                    <a:pt x="100" y="102"/>
                    <a:pt x="100" y="102"/>
                    <a:pt x="100" y="102"/>
                  </a:cubicBezTo>
                  <a:cubicBezTo>
                    <a:pt x="94" y="103"/>
                    <a:pt x="90" y="108"/>
                    <a:pt x="90" y="115"/>
                  </a:cubicBezTo>
                  <a:cubicBezTo>
                    <a:pt x="90" y="122"/>
                    <a:pt x="96" y="128"/>
                    <a:pt x="103" y="128"/>
                  </a:cubicBezTo>
                  <a:cubicBezTo>
                    <a:pt x="111" y="128"/>
                    <a:pt x="117" y="122"/>
                    <a:pt x="117" y="115"/>
                  </a:cubicBezTo>
                  <a:cubicBezTo>
                    <a:pt x="117" y="108"/>
                    <a:pt x="113" y="103"/>
                    <a:pt x="107" y="102"/>
                  </a:cubicBezTo>
                  <a:cubicBezTo>
                    <a:pt x="106" y="101"/>
                    <a:pt x="106" y="101"/>
                    <a:pt x="106" y="101"/>
                  </a:cubicBezTo>
                  <a:cubicBezTo>
                    <a:pt x="106" y="58"/>
                    <a:pt x="106" y="58"/>
                    <a:pt x="106" y="58"/>
                  </a:cubicBezTo>
                  <a:cubicBezTo>
                    <a:pt x="118" y="58"/>
                    <a:pt x="118" y="58"/>
                    <a:pt x="118" y="58"/>
                  </a:cubicBezTo>
                  <a:cubicBezTo>
                    <a:pt x="124" y="58"/>
                    <a:pt x="128" y="53"/>
                    <a:pt x="128" y="48"/>
                  </a:cubicBezTo>
                  <a:cubicBezTo>
                    <a:pt x="128" y="43"/>
                    <a:pt x="124" y="38"/>
                    <a:pt x="118" y="38"/>
                  </a:cubicBezTo>
                  <a:close/>
                  <a:moveTo>
                    <a:pt x="64" y="6"/>
                  </a:moveTo>
                  <a:cubicBezTo>
                    <a:pt x="98" y="38"/>
                    <a:pt x="98" y="38"/>
                    <a:pt x="98" y="38"/>
                  </a:cubicBezTo>
                  <a:cubicBezTo>
                    <a:pt x="30" y="38"/>
                    <a:pt x="30" y="38"/>
                    <a:pt x="30" y="38"/>
                  </a:cubicBezTo>
                  <a:lnTo>
                    <a:pt x="64" y="6"/>
                  </a:lnTo>
                  <a:close/>
                  <a:moveTo>
                    <a:pt x="33" y="115"/>
                  </a:moveTo>
                  <a:cubicBezTo>
                    <a:pt x="33" y="119"/>
                    <a:pt x="29" y="123"/>
                    <a:pt x="25" y="123"/>
                  </a:cubicBezTo>
                  <a:cubicBezTo>
                    <a:pt x="20" y="123"/>
                    <a:pt x="16" y="119"/>
                    <a:pt x="16" y="115"/>
                  </a:cubicBezTo>
                  <a:cubicBezTo>
                    <a:pt x="16" y="110"/>
                    <a:pt x="20" y="106"/>
                    <a:pt x="25" y="106"/>
                  </a:cubicBezTo>
                  <a:cubicBezTo>
                    <a:pt x="29" y="106"/>
                    <a:pt x="33" y="110"/>
                    <a:pt x="33" y="115"/>
                  </a:cubicBezTo>
                  <a:close/>
                  <a:moveTo>
                    <a:pt x="73" y="91"/>
                  </a:moveTo>
                  <a:cubicBezTo>
                    <a:pt x="73" y="96"/>
                    <a:pt x="69" y="100"/>
                    <a:pt x="64" y="100"/>
                  </a:cubicBezTo>
                  <a:cubicBezTo>
                    <a:pt x="59" y="100"/>
                    <a:pt x="55" y="96"/>
                    <a:pt x="55" y="91"/>
                  </a:cubicBezTo>
                  <a:cubicBezTo>
                    <a:pt x="55" y="86"/>
                    <a:pt x="59" y="82"/>
                    <a:pt x="64" y="82"/>
                  </a:cubicBezTo>
                  <a:cubicBezTo>
                    <a:pt x="69" y="82"/>
                    <a:pt x="73" y="86"/>
                    <a:pt x="73" y="91"/>
                  </a:cubicBezTo>
                  <a:close/>
                  <a:moveTo>
                    <a:pt x="112" y="115"/>
                  </a:moveTo>
                  <a:cubicBezTo>
                    <a:pt x="112" y="119"/>
                    <a:pt x="108" y="123"/>
                    <a:pt x="103" y="123"/>
                  </a:cubicBezTo>
                  <a:cubicBezTo>
                    <a:pt x="99" y="123"/>
                    <a:pt x="95" y="119"/>
                    <a:pt x="95" y="115"/>
                  </a:cubicBezTo>
                  <a:cubicBezTo>
                    <a:pt x="95" y="110"/>
                    <a:pt x="99" y="106"/>
                    <a:pt x="103" y="106"/>
                  </a:cubicBezTo>
                  <a:cubicBezTo>
                    <a:pt x="108" y="106"/>
                    <a:pt x="112" y="110"/>
                    <a:pt x="112" y="115"/>
                  </a:cubicBezTo>
                  <a:close/>
                  <a:moveTo>
                    <a:pt x="118" y="53"/>
                  </a:moveTo>
                  <a:cubicBezTo>
                    <a:pt x="10" y="53"/>
                    <a:pt x="10" y="53"/>
                    <a:pt x="10" y="53"/>
                  </a:cubicBezTo>
                  <a:cubicBezTo>
                    <a:pt x="7" y="53"/>
                    <a:pt x="5" y="51"/>
                    <a:pt x="5" y="48"/>
                  </a:cubicBezTo>
                  <a:cubicBezTo>
                    <a:pt x="5" y="45"/>
                    <a:pt x="7" y="43"/>
                    <a:pt x="10" y="43"/>
                  </a:cubicBezTo>
                  <a:cubicBezTo>
                    <a:pt x="118" y="43"/>
                    <a:pt x="118" y="43"/>
                    <a:pt x="118" y="43"/>
                  </a:cubicBezTo>
                  <a:cubicBezTo>
                    <a:pt x="121" y="43"/>
                    <a:pt x="123" y="45"/>
                    <a:pt x="123" y="48"/>
                  </a:cubicBezTo>
                  <a:cubicBezTo>
                    <a:pt x="123" y="51"/>
                    <a:pt x="121" y="53"/>
                    <a:pt x="118"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7" name="Freeform 127"/>
            <p:cNvSpPr>
              <a:spLocks noEditPoints="1"/>
            </p:cNvSpPr>
            <p:nvPr/>
          </p:nvSpPr>
          <p:spPr bwMode="auto">
            <a:xfrm>
              <a:off x="4101" y="593"/>
              <a:ext cx="81" cy="80"/>
            </a:xfrm>
            <a:custGeom>
              <a:avLst/>
              <a:gdLst>
                <a:gd name="T0" fmla="*/ 17 w 34"/>
                <a:gd name="T1" fmla="*/ 0 h 34"/>
                <a:gd name="T2" fmla="*/ 0 w 34"/>
                <a:gd name="T3" fmla="*/ 17 h 34"/>
                <a:gd name="T4" fmla="*/ 17 w 34"/>
                <a:gd name="T5" fmla="*/ 34 h 34"/>
                <a:gd name="T6" fmla="*/ 34 w 34"/>
                <a:gd name="T7" fmla="*/ 17 h 34"/>
                <a:gd name="T8" fmla="*/ 17 w 34"/>
                <a:gd name="T9" fmla="*/ 0 h 34"/>
                <a:gd name="T10" fmla="*/ 17 w 34"/>
                <a:gd name="T11" fmla="*/ 30 h 34"/>
                <a:gd name="T12" fmla="*/ 4 w 34"/>
                <a:gd name="T13" fmla="*/ 17 h 34"/>
                <a:gd name="T14" fmla="*/ 17 w 34"/>
                <a:gd name="T15" fmla="*/ 5 h 34"/>
                <a:gd name="T16" fmla="*/ 30 w 34"/>
                <a:gd name="T17" fmla="*/ 17 h 34"/>
                <a:gd name="T18" fmla="*/ 17 w 34"/>
                <a:gd name="T19"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0"/>
                  </a:moveTo>
                  <a:cubicBezTo>
                    <a:pt x="8" y="0"/>
                    <a:pt x="0" y="8"/>
                    <a:pt x="0" y="17"/>
                  </a:cubicBezTo>
                  <a:cubicBezTo>
                    <a:pt x="0" y="27"/>
                    <a:pt x="8" y="34"/>
                    <a:pt x="17" y="34"/>
                  </a:cubicBezTo>
                  <a:cubicBezTo>
                    <a:pt x="26" y="34"/>
                    <a:pt x="34" y="27"/>
                    <a:pt x="34" y="17"/>
                  </a:cubicBezTo>
                  <a:cubicBezTo>
                    <a:pt x="34" y="8"/>
                    <a:pt x="26" y="0"/>
                    <a:pt x="17" y="0"/>
                  </a:cubicBezTo>
                  <a:close/>
                  <a:moveTo>
                    <a:pt x="17" y="30"/>
                  </a:moveTo>
                  <a:cubicBezTo>
                    <a:pt x="10" y="30"/>
                    <a:pt x="4" y="24"/>
                    <a:pt x="4" y="17"/>
                  </a:cubicBezTo>
                  <a:cubicBezTo>
                    <a:pt x="4" y="10"/>
                    <a:pt x="10" y="5"/>
                    <a:pt x="17" y="5"/>
                  </a:cubicBezTo>
                  <a:cubicBezTo>
                    <a:pt x="24" y="5"/>
                    <a:pt x="30" y="10"/>
                    <a:pt x="30" y="17"/>
                  </a:cubicBezTo>
                  <a:cubicBezTo>
                    <a:pt x="30" y="24"/>
                    <a:pt x="24" y="30"/>
                    <a:pt x="17"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8" name="Oval 128"/>
            <p:cNvSpPr>
              <a:spLocks noChangeArrowheads="1"/>
            </p:cNvSpPr>
            <p:nvPr/>
          </p:nvSpPr>
          <p:spPr bwMode="auto">
            <a:xfrm>
              <a:off x="4137" y="612"/>
              <a:ext cx="9" cy="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9" name="Oval 129"/>
            <p:cNvSpPr>
              <a:spLocks noChangeArrowheads="1"/>
            </p:cNvSpPr>
            <p:nvPr/>
          </p:nvSpPr>
          <p:spPr bwMode="auto">
            <a:xfrm>
              <a:off x="4163" y="564"/>
              <a:ext cx="9" cy="1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0" name="Oval 130"/>
            <p:cNvSpPr>
              <a:spLocks noChangeArrowheads="1"/>
            </p:cNvSpPr>
            <p:nvPr/>
          </p:nvSpPr>
          <p:spPr bwMode="auto">
            <a:xfrm>
              <a:off x="4111" y="564"/>
              <a:ext cx="9" cy="1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1" name="Freeform 131"/>
            <p:cNvSpPr>
              <a:spLocks noEditPoints="1"/>
            </p:cNvSpPr>
            <p:nvPr/>
          </p:nvSpPr>
          <p:spPr bwMode="auto">
            <a:xfrm>
              <a:off x="4023" y="493"/>
              <a:ext cx="237" cy="303"/>
            </a:xfrm>
            <a:custGeom>
              <a:avLst/>
              <a:gdLst>
                <a:gd name="T0" fmla="*/ 83 w 100"/>
                <a:gd name="T1" fmla="*/ 63 h 128"/>
                <a:gd name="T2" fmla="*/ 79 w 100"/>
                <a:gd name="T3" fmla="*/ 60 h 128"/>
                <a:gd name="T4" fmla="*/ 83 w 100"/>
                <a:gd name="T5" fmla="*/ 34 h 128"/>
                <a:gd name="T6" fmla="*/ 84 w 100"/>
                <a:gd name="T7" fmla="*/ 33 h 128"/>
                <a:gd name="T8" fmla="*/ 77 w 100"/>
                <a:gd name="T9" fmla="*/ 0 h 128"/>
                <a:gd name="T10" fmla="*/ 61 w 100"/>
                <a:gd name="T11" fmla="*/ 10 h 128"/>
                <a:gd name="T12" fmla="*/ 40 w 100"/>
                <a:gd name="T13" fmla="*/ 10 h 128"/>
                <a:gd name="T14" fmla="*/ 38 w 100"/>
                <a:gd name="T15" fmla="*/ 9 h 128"/>
                <a:gd name="T16" fmla="*/ 6 w 100"/>
                <a:gd name="T17" fmla="*/ 17 h 128"/>
                <a:gd name="T18" fmla="*/ 17 w 100"/>
                <a:gd name="T19" fmla="*/ 33 h 128"/>
                <a:gd name="T20" fmla="*/ 16 w 100"/>
                <a:gd name="T21" fmla="*/ 42 h 128"/>
                <a:gd name="T22" fmla="*/ 23 w 100"/>
                <a:gd name="T23" fmla="*/ 63 h 128"/>
                <a:gd name="T24" fmla="*/ 0 w 100"/>
                <a:gd name="T25" fmla="*/ 80 h 128"/>
                <a:gd name="T26" fmla="*/ 14 w 100"/>
                <a:gd name="T27" fmla="*/ 97 h 128"/>
                <a:gd name="T28" fmla="*/ 12 w 100"/>
                <a:gd name="T29" fmla="*/ 107 h 128"/>
                <a:gd name="T30" fmla="*/ 71 w 100"/>
                <a:gd name="T31" fmla="*/ 128 h 128"/>
                <a:gd name="T32" fmla="*/ 87 w 100"/>
                <a:gd name="T33" fmla="*/ 98 h 128"/>
                <a:gd name="T34" fmla="*/ 88 w 100"/>
                <a:gd name="T35" fmla="*/ 96 h 128"/>
                <a:gd name="T36" fmla="*/ 66 w 100"/>
                <a:gd name="T37" fmla="*/ 11 h 128"/>
                <a:gd name="T38" fmla="*/ 89 w 100"/>
                <a:gd name="T39" fmla="*/ 17 h 128"/>
                <a:gd name="T40" fmla="*/ 81 w 100"/>
                <a:gd name="T41" fmla="*/ 29 h 128"/>
                <a:gd name="T42" fmla="*/ 67 w 100"/>
                <a:gd name="T43" fmla="*/ 13 h 128"/>
                <a:gd name="T44" fmla="*/ 66 w 100"/>
                <a:gd name="T45" fmla="*/ 11 h 128"/>
                <a:gd name="T46" fmla="*/ 18 w 100"/>
                <a:gd name="T47" fmla="*/ 28 h 128"/>
                <a:gd name="T48" fmla="*/ 23 w 100"/>
                <a:gd name="T49" fmla="*/ 5 h 128"/>
                <a:gd name="T50" fmla="*/ 35 w 100"/>
                <a:gd name="T51" fmla="*/ 12 h 128"/>
                <a:gd name="T52" fmla="*/ 19 w 100"/>
                <a:gd name="T53" fmla="*/ 28 h 128"/>
                <a:gd name="T54" fmla="*/ 29 w 100"/>
                <a:gd name="T55" fmla="*/ 123 h 128"/>
                <a:gd name="T56" fmla="*/ 16 w 100"/>
                <a:gd name="T57" fmla="*/ 107 h 128"/>
                <a:gd name="T58" fmla="*/ 37 w 100"/>
                <a:gd name="T59" fmla="*/ 95 h 128"/>
                <a:gd name="T60" fmla="*/ 37 w 100"/>
                <a:gd name="T61" fmla="*/ 119 h 128"/>
                <a:gd name="T62" fmla="*/ 80 w 100"/>
                <a:gd name="T63" fmla="*/ 119 h 128"/>
                <a:gd name="T64" fmla="*/ 63 w 100"/>
                <a:gd name="T65" fmla="*/ 119 h 128"/>
                <a:gd name="T66" fmla="*/ 63 w 100"/>
                <a:gd name="T67" fmla="*/ 95 h 128"/>
                <a:gd name="T68" fmla="*/ 84 w 100"/>
                <a:gd name="T69" fmla="*/ 107 h 128"/>
                <a:gd name="T70" fmla="*/ 84 w 100"/>
                <a:gd name="T71" fmla="*/ 92 h 128"/>
                <a:gd name="T72" fmla="*/ 83 w 100"/>
                <a:gd name="T73" fmla="*/ 92 h 128"/>
                <a:gd name="T74" fmla="*/ 54 w 100"/>
                <a:gd name="T75" fmla="*/ 107 h 128"/>
                <a:gd name="T76" fmla="*/ 60 w 100"/>
                <a:gd name="T77" fmla="*/ 123 h 128"/>
                <a:gd name="T78" fmla="*/ 42 w 100"/>
                <a:gd name="T79" fmla="*/ 121 h 128"/>
                <a:gd name="T80" fmla="*/ 29 w 100"/>
                <a:gd name="T81" fmla="*/ 86 h 128"/>
                <a:gd name="T82" fmla="*/ 17 w 100"/>
                <a:gd name="T83" fmla="*/ 92 h 128"/>
                <a:gd name="T84" fmla="*/ 4 w 100"/>
                <a:gd name="T85" fmla="*/ 80 h 128"/>
                <a:gd name="T86" fmla="*/ 27 w 100"/>
                <a:gd name="T87" fmla="*/ 67 h 128"/>
                <a:gd name="T88" fmla="*/ 29 w 100"/>
                <a:gd name="T89" fmla="*/ 64 h 128"/>
                <a:gd name="T90" fmla="*/ 21 w 100"/>
                <a:gd name="T91" fmla="*/ 42 h 128"/>
                <a:gd name="T92" fmla="*/ 50 w 100"/>
                <a:gd name="T93" fmla="*/ 13 h 128"/>
                <a:gd name="T94" fmla="*/ 79 w 100"/>
                <a:gd name="T95" fmla="*/ 42 h 128"/>
                <a:gd name="T96" fmla="*/ 71 w 100"/>
                <a:gd name="T97" fmla="*/ 64 h 128"/>
                <a:gd name="T98" fmla="*/ 73 w 100"/>
                <a:gd name="T99" fmla="*/ 67 h 128"/>
                <a:gd name="T100" fmla="*/ 96 w 100"/>
                <a:gd name="T101" fmla="*/ 8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0" h="128">
                  <a:moveTo>
                    <a:pt x="100" y="80"/>
                  </a:moveTo>
                  <a:cubicBezTo>
                    <a:pt x="100" y="70"/>
                    <a:pt x="93" y="63"/>
                    <a:pt x="83" y="63"/>
                  </a:cubicBezTo>
                  <a:cubicBezTo>
                    <a:pt x="77" y="63"/>
                    <a:pt x="77" y="63"/>
                    <a:pt x="77" y="63"/>
                  </a:cubicBezTo>
                  <a:cubicBezTo>
                    <a:pt x="79" y="60"/>
                    <a:pt x="79" y="60"/>
                    <a:pt x="79" y="60"/>
                  </a:cubicBezTo>
                  <a:cubicBezTo>
                    <a:pt x="82" y="55"/>
                    <a:pt x="84" y="49"/>
                    <a:pt x="84" y="42"/>
                  </a:cubicBezTo>
                  <a:cubicBezTo>
                    <a:pt x="84" y="40"/>
                    <a:pt x="84" y="37"/>
                    <a:pt x="83" y="34"/>
                  </a:cubicBezTo>
                  <a:cubicBezTo>
                    <a:pt x="83" y="33"/>
                    <a:pt x="83" y="33"/>
                    <a:pt x="83" y="33"/>
                  </a:cubicBezTo>
                  <a:cubicBezTo>
                    <a:pt x="84" y="33"/>
                    <a:pt x="84" y="33"/>
                    <a:pt x="84" y="33"/>
                  </a:cubicBezTo>
                  <a:cubicBezTo>
                    <a:pt x="90" y="30"/>
                    <a:pt x="94" y="24"/>
                    <a:pt x="94" y="17"/>
                  </a:cubicBezTo>
                  <a:cubicBezTo>
                    <a:pt x="94" y="8"/>
                    <a:pt x="86" y="0"/>
                    <a:pt x="77" y="0"/>
                  </a:cubicBezTo>
                  <a:cubicBezTo>
                    <a:pt x="70" y="0"/>
                    <a:pt x="65" y="4"/>
                    <a:pt x="62" y="9"/>
                  </a:cubicBezTo>
                  <a:cubicBezTo>
                    <a:pt x="61" y="10"/>
                    <a:pt x="61" y="10"/>
                    <a:pt x="61" y="10"/>
                  </a:cubicBezTo>
                  <a:cubicBezTo>
                    <a:pt x="60" y="10"/>
                    <a:pt x="60" y="10"/>
                    <a:pt x="60" y="10"/>
                  </a:cubicBezTo>
                  <a:cubicBezTo>
                    <a:pt x="54" y="8"/>
                    <a:pt x="46" y="8"/>
                    <a:pt x="40" y="10"/>
                  </a:cubicBezTo>
                  <a:cubicBezTo>
                    <a:pt x="39" y="10"/>
                    <a:pt x="39" y="10"/>
                    <a:pt x="39" y="10"/>
                  </a:cubicBezTo>
                  <a:cubicBezTo>
                    <a:pt x="38" y="9"/>
                    <a:pt x="38" y="9"/>
                    <a:pt x="38" y="9"/>
                  </a:cubicBezTo>
                  <a:cubicBezTo>
                    <a:pt x="35" y="4"/>
                    <a:pt x="30" y="0"/>
                    <a:pt x="23" y="0"/>
                  </a:cubicBezTo>
                  <a:cubicBezTo>
                    <a:pt x="14" y="0"/>
                    <a:pt x="6" y="8"/>
                    <a:pt x="6" y="17"/>
                  </a:cubicBezTo>
                  <a:cubicBezTo>
                    <a:pt x="6" y="24"/>
                    <a:pt x="10" y="30"/>
                    <a:pt x="16" y="33"/>
                  </a:cubicBezTo>
                  <a:cubicBezTo>
                    <a:pt x="17" y="33"/>
                    <a:pt x="17" y="33"/>
                    <a:pt x="17" y="33"/>
                  </a:cubicBezTo>
                  <a:cubicBezTo>
                    <a:pt x="17" y="34"/>
                    <a:pt x="17" y="34"/>
                    <a:pt x="17" y="34"/>
                  </a:cubicBezTo>
                  <a:cubicBezTo>
                    <a:pt x="16" y="37"/>
                    <a:pt x="16" y="40"/>
                    <a:pt x="16" y="42"/>
                  </a:cubicBezTo>
                  <a:cubicBezTo>
                    <a:pt x="16" y="49"/>
                    <a:pt x="18" y="55"/>
                    <a:pt x="21" y="60"/>
                  </a:cubicBezTo>
                  <a:cubicBezTo>
                    <a:pt x="23" y="63"/>
                    <a:pt x="23" y="63"/>
                    <a:pt x="23" y="63"/>
                  </a:cubicBezTo>
                  <a:cubicBezTo>
                    <a:pt x="17" y="63"/>
                    <a:pt x="17" y="63"/>
                    <a:pt x="17" y="63"/>
                  </a:cubicBezTo>
                  <a:cubicBezTo>
                    <a:pt x="7" y="63"/>
                    <a:pt x="0" y="70"/>
                    <a:pt x="0" y="80"/>
                  </a:cubicBezTo>
                  <a:cubicBezTo>
                    <a:pt x="0" y="88"/>
                    <a:pt x="5" y="94"/>
                    <a:pt x="12" y="96"/>
                  </a:cubicBezTo>
                  <a:cubicBezTo>
                    <a:pt x="14" y="97"/>
                    <a:pt x="14" y="97"/>
                    <a:pt x="14" y="97"/>
                  </a:cubicBezTo>
                  <a:cubicBezTo>
                    <a:pt x="13" y="98"/>
                    <a:pt x="13" y="98"/>
                    <a:pt x="13" y="98"/>
                  </a:cubicBezTo>
                  <a:cubicBezTo>
                    <a:pt x="12" y="101"/>
                    <a:pt x="12" y="104"/>
                    <a:pt x="12" y="107"/>
                  </a:cubicBezTo>
                  <a:cubicBezTo>
                    <a:pt x="12" y="119"/>
                    <a:pt x="19" y="128"/>
                    <a:pt x="29" y="128"/>
                  </a:cubicBezTo>
                  <a:cubicBezTo>
                    <a:pt x="71" y="128"/>
                    <a:pt x="71" y="128"/>
                    <a:pt x="71" y="128"/>
                  </a:cubicBezTo>
                  <a:cubicBezTo>
                    <a:pt x="81" y="128"/>
                    <a:pt x="88" y="119"/>
                    <a:pt x="88" y="107"/>
                  </a:cubicBezTo>
                  <a:cubicBezTo>
                    <a:pt x="88" y="104"/>
                    <a:pt x="88" y="101"/>
                    <a:pt x="87" y="98"/>
                  </a:cubicBezTo>
                  <a:cubicBezTo>
                    <a:pt x="86" y="97"/>
                    <a:pt x="86" y="97"/>
                    <a:pt x="86" y="97"/>
                  </a:cubicBezTo>
                  <a:cubicBezTo>
                    <a:pt x="88" y="96"/>
                    <a:pt x="88" y="96"/>
                    <a:pt x="88" y="96"/>
                  </a:cubicBezTo>
                  <a:cubicBezTo>
                    <a:pt x="95" y="94"/>
                    <a:pt x="100" y="88"/>
                    <a:pt x="100" y="80"/>
                  </a:cubicBezTo>
                  <a:close/>
                  <a:moveTo>
                    <a:pt x="66" y="11"/>
                  </a:moveTo>
                  <a:cubicBezTo>
                    <a:pt x="68" y="7"/>
                    <a:pt x="72" y="5"/>
                    <a:pt x="77" y="5"/>
                  </a:cubicBezTo>
                  <a:cubicBezTo>
                    <a:pt x="84" y="5"/>
                    <a:pt x="89" y="10"/>
                    <a:pt x="89" y="17"/>
                  </a:cubicBezTo>
                  <a:cubicBezTo>
                    <a:pt x="89" y="22"/>
                    <a:pt x="87" y="26"/>
                    <a:pt x="82" y="28"/>
                  </a:cubicBezTo>
                  <a:cubicBezTo>
                    <a:pt x="81" y="29"/>
                    <a:pt x="81" y="29"/>
                    <a:pt x="81" y="29"/>
                  </a:cubicBezTo>
                  <a:cubicBezTo>
                    <a:pt x="81" y="28"/>
                    <a:pt x="81" y="28"/>
                    <a:pt x="81" y="28"/>
                  </a:cubicBezTo>
                  <a:cubicBezTo>
                    <a:pt x="78" y="21"/>
                    <a:pt x="73" y="16"/>
                    <a:pt x="67" y="13"/>
                  </a:cubicBezTo>
                  <a:cubicBezTo>
                    <a:pt x="65" y="12"/>
                    <a:pt x="65" y="12"/>
                    <a:pt x="65" y="12"/>
                  </a:cubicBezTo>
                  <a:lnTo>
                    <a:pt x="66" y="11"/>
                  </a:lnTo>
                  <a:close/>
                  <a:moveTo>
                    <a:pt x="19" y="29"/>
                  </a:moveTo>
                  <a:cubicBezTo>
                    <a:pt x="18" y="28"/>
                    <a:pt x="18" y="28"/>
                    <a:pt x="18" y="28"/>
                  </a:cubicBezTo>
                  <a:cubicBezTo>
                    <a:pt x="13" y="26"/>
                    <a:pt x="11" y="22"/>
                    <a:pt x="11" y="17"/>
                  </a:cubicBezTo>
                  <a:cubicBezTo>
                    <a:pt x="11" y="10"/>
                    <a:pt x="16" y="5"/>
                    <a:pt x="23" y="5"/>
                  </a:cubicBezTo>
                  <a:cubicBezTo>
                    <a:pt x="28" y="5"/>
                    <a:pt x="32" y="7"/>
                    <a:pt x="34" y="11"/>
                  </a:cubicBezTo>
                  <a:cubicBezTo>
                    <a:pt x="35" y="12"/>
                    <a:pt x="35" y="12"/>
                    <a:pt x="35" y="12"/>
                  </a:cubicBezTo>
                  <a:cubicBezTo>
                    <a:pt x="33" y="13"/>
                    <a:pt x="33" y="13"/>
                    <a:pt x="33" y="13"/>
                  </a:cubicBezTo>
                  <a:cubicBezTo>
                    <a:pt x="27" y="16"/>
                    <a:pt x="23" y="21"/>
                    <a:pt x="19" y="28"/>
                  </a:cubicBezTo>
                  <a:lnTo>
                    <a:pt x="19" y="29"/>
                  </a:lnTo>
                  <a:close/>
                  <a:moveTo>
                    <a:pt x="29" y="123"/>
                  </a:moveTo>
                  <a:cubicBezTo>
                    <a:pt x="26" y="123"/>
                    <a:pt x="23" y="122"/>
                    <a:pt x="20" y="119"/>
                  </a:cubicBezTo>
                  <a:cubicBezTo>
                    <a:pt x="18" y="116"/>
                    <a:pt x="16" y="112"/>
                    <a:pt x="16" y="107"/>
                  </a:cubicBezTo>
                  <a:cubicBezTo>
                    <a:pt x="16" y="103"/>
                    <a:pt x="18" y="98"/>
                    <a:pt x="20" y="95"/>
                  </a:cubicBezTo>
                  <a:cubicBezTo>
                    <a:pt x="25" y="90"/>
                    <a:pt x="33" y="90"/>
                    <a:pt x="37" y="95"/>
                  </a:cubicBezTo>
                  <a:cubicBezTo>
                    <a:pt x="40" y="98"/>
                    <a:pt x="41" y="103"/>
                    <a:pt x="41" y="107"/>
                  </a:cubicBezTo>
                  <a:cubicBezTo>
                    <a:pt x="41" y="112"/>
                    <a:pt x="40" y="116"/>
                    <a:pt x="37" y="119"/>
                  </a:cubicBezTo>
                  <a:cubicBezTo>
                    <a:pt x="35" y="122"/>
                    <a:pt x="32" y="123"/>
                    <a:pt x="29" y="123"/>
                  </a:cubicBezTo>
                  <a:close/>
                  <a:moveTo>
                    <a:pt x="80" y="119"/>
                  </a:moveTo>
                  <a:cubicBezTo>
                    <a:pt x="77" y="122"/>
                    <a:pt x="74" y="123"/>
                    <a:pt x="71" y="123"/>
                  </a:cubicBezTo>
                  <a:cubicBezTo>
                    <a:pt x="68" y="123"/>
                    <a:pt x="65" y="122"/>
                    <a:pt x="63" y="119"/>
                  </a:cubicBezTo>
                  <a:cubicBezTo>
                    <a:pt x="60" y="116"/>
                    <a:pt x="59" y="112"/>
                    <a:pt x="59" y="107"/>
                  </a:cubicBezTo>
                  <a:cubicBezTo>
                    <a:pt x="59" y="103"/>
                    <a:pt x="60" y="98"/>
                    <a:pt x="63" y="95"/>
                  </a:cubicBezTo>
                  <a:cubicBezTo>
                    <a:pt x="67" y="90"/>
                    <a:pt x="75" y="90"/>
                    <a:pt x="80" y="95"/>
                  </a:cubicBezTo>
                  <a:cubicBezTo>
                    <a:pt x="82" y="98"/>
                    <a:pt x="84" y="103"/>
                    <a:pt x="84" y="107"/>
                  </a:cubicBezTo>
                  <a:cubicBezTo>
                    <a:pt x="84" y="112"/>
                    <a:pt x="82" y="116"/>
                    <a:pt x="80" y="119"/>
                  </a:cubicBezTo>
                  <a:close/>
                  <a:moveTo>
                    <a:pt x="84" y="92"/>
                  </a:moveTo>
                  <a:cubicBezTo>
                    <a:pt x="83" y="92"/>
                    <a:pt x="83" y="92"/>
                    <a:pt x="83" y="92"/>
                  </a:cubicBezTo>
                  <a:cubicBezTo>
                    <a:pt x="83" y="92"/>
                    <a:pt x="83" y="92"/>
                    <a:pt x="83" y="92"/>
                  </a:cubicBezTo>
                  <a:cubicBezTo>
                    <a:pt x="79" y="88"/>
                    <a:pt x="75" y="86"/>
                    <a:pt x="71" y="86"/>
                  </a:cubicBezTo>
                  <a:cubicBezTo>
                    <a:pt x="62" y="86"/>
                    <a:pt x="54" y="96"/>
                    <a:pt x="54" y="107"/>
                  </a:cubicBezTo>
                  <a:cubicBezTo>
                    <a:pt x="54" y="112"/>
                    <a:pt x="56" y="117"/>
                    <a:pt x="58" y="121"/>
                  </a:cubicBezTo>
                  <a:cubicBezTo>
                    <a:pt x="60" y="123"/>
                    <a:pt x="60" y="123"/>
                    <a:pt x="60" y="123"/>
                  </a:cubicBezTo>
                  <a:cubicBezTo>
                    <a:pt x="40" y="123"/>
                    <a:pt x="40" y="123"/>
                    <a:pt x="40" y="123"/>
                  </a:cubicBezTo>
                  <a:cubicBezTo>
                    <a:pt x="42" y="121"/>
                    <a:pt x="42" y="121"/>
                    <a:pt x="42" y="121"/>
                  </a:cubicBezTo>
                  <a:cubicBezTo>
                    <a:pt x="44" y="117"/>
                    <a:pt x="46" y="112"/>
                    <a:pt x="46" y="107"/>
                  </a:cubicBezTo>
                  <a:cubicBezTo>
                    <a:pt x="46" y="96"/>
                    <a:pt x="38" y="86"/>
                    <a:pt x="29" y="86"/>
                  </a:cubicBezTo>
                  <a:cubicBezTo>
                    <a:pt x="25" y="86"/>
                    <a:pt x="21" y="88"/>
                    <a:pt x="17" y="92"/>
                  </a:cubicBezTo>
                  <a:cubicBezTo>
                    <a:pt x="17" y="92"/>
                    <a:pt x="17" y="92"/>
                    <a:pt x="17" y="92"/>
                  </a:cubicBezTo>
                  <a:cubicBezTo>
                    <a:pt x="16" y="92"/>
                    <a:pt x="16" y="92"/>
                    <a:pt x="16" y="92"/>
                  </a:cubicBezTo>
                  <a:cubicBezTo>
                    <a:pt x="9" y="92"/>
                    <a:pt x="4" y="87"/>
                    <a:pt x="4" y="80"/>
                  </a:cubicBezTo>
                  <a:cubicBezTo>
                    <a:pt x="4" y="73"/>
                    <a:pt x="10" y="67"/>
                    <a:pt x="17" y="67"/>
                  </a:cubicBezTo>
                  <a:cubicBezTo>
                    <a:pt x="27" y="67"/>
                    <a:pt x="27" y="67"/>
                    <a:pt x="27" y="67"/>
                  </a:cubicBezTo>
                  <a:cubicBezTo>
                    <a:pt x="28" y="67"/>
                    <a:pt x="29" y="66"/>
                    <a:pt x="29" y="65"/>
                  </a:cubicBezTo>
                  <a:cubicBezTo>
                    <a:pt x="29" y="64"/>
                    <a:pt x="29" y="64"/>
                    <a:pt x="29" y="64"/>
                  </a:cubicBezTo>
                  <a:cubicBezTo>
                    <a:pt x="25" y="58"/>
                    <a:pt x="25" y="58"/>
                    <a:pt x="25" y="58"/>
                  </a:cubicBezTo>
                  <a:cubicBezTo>
                    <a:pt x="22" y="53"/>
                    <a:pt x="21" y="48"/>
                    <a:pt x="21" y="42"/>
                  </a:cubicBezTo>
                  <a:cubicBezTo>
                    <a:pt x="21" y="35"/>
                    <a:pt x="24" y="27"/>
                    <a:pt x="29" y="22"/>
                  </a:cubicBezTo>
                  <a:cubicBezTo>
                    <a:pt x="35" y="16"/>
                    <a:pt x="42" y="13"/>
                    <a:pt x="50" y="13"/>
                  </a:cubicBezTo>
                  <a:cubicBezTo>
                    <a:pt x="58" y="13"/>
                    <a:pt x="65" y="16"/>
                    <a:pt x="71" y="22"/>
                  </a:cubicBezTo>
                  <a:cubicBezTo>
                    <a:pt x="76" y="27"/>
                    <a:pt x="79" y="35"/>
                    <a:pt x="79" y="42"/>
                  </a:cubicBezTo>
                  <a:cubicBezTo>
                    <a:pt x="79" y="48"/>
                    <a:pt x="78" y="53"/>
                    <a:pt x="75" y="58"/>
                  </a:cubicBezTo>
                  <a:cubicBezTo>
                    <a:pt x="71" y="64"/>
                    <a:pt x="71" y="64"/>
                    <a:pt x="71" y="64"/>
                  </a:cubicBezTo>
                  <a:cubicBezTo>
                    <a:pt x="71" y="64"/>
                    <a:pt x="71" y="64"/>
                    <a:pt x="71" y="65"/>
                  </a:cubicBezTo>
                  <a:cubicBezTo>
                    <a:pt x="71" y="66"/>
                    <a:pt x="72" y="67"/>
                    <a:pt x="73" y="67"/>
                  </a:cubicBezTo>
                  <a:cubicBezTo>
                    <a:pt x="83" y="67"/>
                    <a:pt x="83" y="67"/>
                    <a:pt x="83" y="67"/>
                  </a:cubicBezTo>
                  <a:cubicBezTo>
                    <a:pt x="90" y="67"/>
                    <a:pt x="96" y="73"/>
                    <a:pt x="96" y="80"/>
                  </a:cubicBezTo>
                  <a:cubicBezTo>
                    <a:pt x="96" y="87"/>
                    <a:pt x="91" y="92"/>
                    <a:pt x="84" y="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2" name="Freeform 132"/>
            <p:cNvSpPr>
              <a:spLocks noEditPoints="1"/>
            </p:cNvSpPr>
            <p:nvPr/>
          </p:nvSpPr>
          <p:spPr bwMode="auto">
            <a:xfrm>
              <a:off x="3420" y="697"/>
              <a:ext cx="64" cy="66"/>
            </a:xfrm>
            <a:custGeom>
              <a:avLst/>
              <a:gdLst>
                <a:gd name="T0" fmla="*/ 4 w 27"/>
                <a:gd name="T1" fmla="*/ 4 h 28"/>
                <a:gd name="T2" fmla="*/ 0 w 27"/>
                <a:gd name="T3" fmla="*/ 13 h 28"/>
                <a:gd name="T4" fmla="*/ 4 w 27"/>
                <a:gd name="T5" fmla="*/ 23 h 28"/>
                <a:gd name="T6" fmla="*/ 23 w 27"/>
                <a:gd name="T7" fmla="*/ 23 h 28"/>
                <a:gd name="T8" fmla="*/ 27 w 27"/>
                <a:gd name="T9" fmla="*/ 13 h 28"/>
                <a:gd name="T10" fmla="*/ 23 w 27"/>
                <a:gd name="T11" fmla="*/ 4 h 28"/>
                <a:gd name="T12" fmla="*/ 14 w 27"/>
                <a:gd name="T13" fmla="*/ 0 h 28"/>
                <a:gd name="T14" fmla="*/ 4 w 27"/>
                <a:gd name="T15" fmla="*/ 4 h 28"/>
                <a:gd name="T16" fmla="*/ 23 w 27"/>
                <a:gd name="T17" fmla="*/ 13 h 28"/>
                <a:gd name="T18" fmla="*/ 20 w 27"/>
                <a:gd name="T19" fmla="*/ 19 h 28"/>
                <a:gd name="T20" fmla="*/ 14 w 27"/>
                <a:gd name="T21" fmla="*/ 22 h 28"/>
                <a:gd name="T22" fmla="*/ 8 w 27"/>
                <a:gd name="T23" fmla="*/ 19 h 28"/>
                <a:gd name="T24" fmla="*/ 8 w 27"/>
                <a:gd name="T25" fmla="*/ 7 h 28"/>
                <a:gd name="T26" fmla="*/ 20 w 27"/>
                <a:gd name="T27" fmla="*/ 7 h 28"/>
                <a:gd name="T28" fmla="*/ 23 w 27"/>
                <a:gd name="T29"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8">
                  <a:moveTo>
                    <a:pt x="4" y="4"/>
                  </a:moveTo>
                  <a:cubicBezTo>
                    <a:pt x="2" y="6"/>
                    <a:pt x="0" y="10"/>
                    <a:pt x="0" y="13"/>
                  </a:cubicBezTo>
                  <a:cubicBezTo>
                    <a:pt x="0" y="17"/>
                    <a:pt x="2" y="20"/>
                    <a:pt x="4" y="23"/>
                  </a:cubicBezTo>
                  <a:cubicBezTo>
                    <a:pt x="9" y="28"/>
                    <a:pt x="18" y="28"/>
                    <a:pt x="23" y="23"/>
                  </a:cubicBezTo>
                  <a:cubicBezTo>
                    <a:pt x="26" y="20"/>
                    <a:pt x="27" y="17"/>
                    <a:pt x="27" y="13"/>
                  </a:cubicBezTo>
                  <a:cubicBezTo>
                    <a:pt x="27" y="10"/>
                    <a:pt x="26" y="6"/>
                    <a:pt x="23" y="4"/>
                  </a:cubicBezTo>
                  <a:cubicBezTo>
                    <a:pt x="21" y="1"/>
                    <a:pt x="17" y="0"/>
                    <a:pt x="14" y="0"/>
                  </a:cubicBezTo>
                  <a:cubicBezTo>
                    <a:pt x="10" y="0"/>
                    <a:pt x="7" y="1"/>
                    <a:pt x="4" y="4"/>
                  </a:cubicBezTo>
                  <a:close/>
                  <a:moveTo>
                    <a:pt x="23" y="13"/>
                  </a:moveTo>
                  <a:cubicBezTo>
                    <a:pt x="23" y="16"/>
                    <a:pt x="22" y="18"/>
                    <a:pt x="20" y="19"/>
                  </a:cubicBezTo>
                  <a:cubicBezTo>
                    <a:pt x="18" y="21"/>
                    <a:pt x="16" y="22"/>
                    <a:pt x="14" y="22"/>
                  </a:cubicBezTo>
                  <a:cubicBezTo>
                    <a:pt x="11" y="22"/>
                    <a:pt x="9" y="21"/>
                    <a:pt x="8" y="19"/>
                  </a:cubicBezTo>
                  <a:cubicBezTo>
                    <a:pt x="4" y="16"/>
                    <a:pt x="4" y="10"/>
                    <a:pt x="8" y="7"/>
                  </a:cubicBezTo>
                  <a:cubicBezTo>
                    <a:pt x="11" y="3"/>
                    <a:pt x="17" y="3"/>
                    <a:pt x="20" y="7"/>
                  </a:cubicBezTo>
                  <a:cubicBezTo>
                    <a:pt x="22" y="9"/>
                    <a:pt x="23" y="11"/>
                    <a:pt x="23"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3" name="Freeform 133"/>
            <p:cNvSpPr>
              <a:spLocks noEditPoints="1"/>
            </p:cNvSpPr>
            <p:nvPr/>
          </p:nvSpPr>
          <p:spPr bwMode="auto">
            <a:xfrm>
              <a:off x="3380" y="493"/>
              <a:ext cx="307" cy="303"/>
            </a:xfrm>
            <a:custGeom>
              <a:avLst/>
              <a:gdLst>
                <a:gd name="T0" fmla="*/ 122 w 130"/>
                <a:gd name="T1" fmla="*/ 8 h 128"/>
                <a:gd name="T2" fmla="*/ 102 w 130"/>
                <a:gd name="T3" fmla="*/ 0 h 128"/>
                <a:gd name="T4" fmla="*/ 82 w 130"/>
                <a:gd name="T5" fmla="*/ 8 h 128"/>
                <a:gd name="T6" fmla="*/ 74 w 130"/>
                <a:gd name="T7" fmla="*/ 35 h 128"/>
                <a:gd name="T8" fmla="*/ 75 w 130"/>
                <a:gd name="T9" fmla="*/ 36 h 128"/>
                <a:gd name="T10" fmla="*/ 47 w 130"/>
                <a:gd name="T11" fmla="*/ 64 h 128"/>
                <a:gd name="T12" fmla="*/ 28 w 130"/>
                <a:gd name="T13" fmla="*/ 46 h 128"/>
                <a:gd name="T14" fmla="*/ 21 w 130"/>
                <a:gd name="T15" fmla="*/ 43 h 128"/>
                <a:gd name="T16" fmla="*/ 14 w 130"/>
                <a:gd name="T17" fmla="*/ 46 h 128"/>
                <a:gd name="T18" fmla="*/ 14 w 130"/>
                <a:gd name="T19" fmla="*/ 59 h 128"/>
                <a:gd name="T20" fmla="*/ 26 w 130"/>
                <a:gd name="T21" fmla="*/ 71 h 128"/>
                <a:gd name="T22" fmla="*/ 23 w 130"/>
                <a:gd name="T23" fmla="*/ 72 h 128"/>
                <a:gd name="T24" fmla="*/ 11 w 130"/>
                <a:gd name="T25" fmla="*/ 79 h 128"/>
                <a:gd name="T26" fmla="*/ 11 w 130"/>
                <a:gd name="T27" fmla="*/ 119 h 128"/>
                <a:gd name="T28" fmla="*/ 31 w 130"/>
                <a:gd name="T29" fmla="*/ 128 h 128"/>
                <a:gd name="T30" fmla="*/ 51 w 130"/>
                <a:gd name="T31" fmla="*/ 119 h 128"/>
                <a:gd name="T32" fmla="*/ 58 w 130"/>
                <a:gd name="T33" fmla="*/ 107 h 128"/>
                <a:gd name="T34" fmla="*/ 59 w 130"/>
                <a:gd name="T35" fmla="*/ 104 h 128"/>
                <a:gd name="T36" fmla="*/ 71 w 130"/>
                <a:gd name="T37" fmla="*/ 116 h 128"/>
                <a:gd name="T38" fmla="*/ 84 w 130"/>
                <a:gd name="T39" fmla="*/ 116 h 128"/>
                <a:gd name="T40" fmla="*/ 84 w 130"/>
                <a:gd name="T41" fmla="*/ 102 h 128"/>
                <a:gd name="T42" fmla="*/ 66 w 130"/>
                <a:gd name="T43" fmla="*/ 83 h 128"/>
                <a:gd name="T44" fmla="*/ 94 w 130"/>
                <a:gd name="T45" fmla="*/ 55 h 128"/>
                <a:gd name="T46" fmla="*/ 95 w 130"/>
                <a:gd name="T47" fmla="*/ 56 h 128"/>
                <a:gd name="T48" fmla="*/ 102 w 130"/>
                <a:gd name="T49" fmla="*/ 56 h 128"/>
                <a:gd name="T50" fmla="*/ 122 w 130"/>
                <a:gd name="T51" fmla="*/ 48 h 128"/>
                <a:gd name="T52" fmla="*/ 130 w 130"/>
                <a:gd name="T53" fmla="*/ 28 h 128"/>
                <a:gd name="T54" fmla="*/ 122 w 130"/>
                <a:gd name="T55" fmla="*/ 8 h 128"/>
                <a:gd name="T56" fmla="*/ 81 w 130"/>
                <a:gd name="T57" fmla="*/ 105 h 128"/>
                <a:gd name="T58" fmla="*/ 81 w 130"/>
                <a:gd name="T59" fmla="*/ 112 h 128"/>
                <a:gd name="T60" fmla="*/ 74 w 130"/>
                <a:gd name="T61" fmla="*/ 112 h 128"/>
                <a:gd name="T62" fmla="*/ 59 w 130"/>
                <a:gd name="T63" fmla="*/ 98 h 128"/>
                <a:gd name="T64" fmla="*/ 56 w 130"/>
                <a:gd name="T65" fmla="*/ 98 h 128"/>
                <a:gd name="T66" fmla="*/ 56 w 130"/>
                <a:gd name="T67" fmla="*/ 99 h 128"/>
                <a:gd name="T68" fmla="*/ 54 w 130"/>
                <a:gd name="T69" fmla="*/ 105 h 128"/>
                <a:gd name="T70" fmla="*/ 48 w 130"/>
                <a:gd name="T71" fmla="*/ 116 h 128"/>
                <a:gd name="T72" fmla="*/ 31 w 130"/>
                <a:gd name="T73" fmla="*/ 123 h 128"/>
                <a:gd name="T74" fmla="*/ 14 w 130"/>
                <a:gd name="T75" fmla="*/ 116 h 128"/>
                <a:gd name="T76" fmla="*/ 7 w 130"/>
                <a:gd name="T77" fmla="*/ 99 h 128"/>
                <a:gd name="T78" fmla="*/ 14 w 130"/>
                <a:gd name="T79" fmla="*/ 82 h 128"/>
                <a:gd name="T80" fmla="*/ 25 w 130"/>
                <a:gd name="T81" fmla="*/ 76 h 128"/>
                <a:gd name="T82" fmla="*/ 31 w 130"/>
                <a:gd name="T83" fmla="*/ 74 h 128"/>
                <a:gd name="T84" fmla="*/ 32 w 130"/>
                <a:gd name="T85" fmla="*/ 74 h 128"/>
                <a:gd name="T86" fmla="*/ 32 w 130"/>
                <a:gd name="T87" fmla="*/ 71 h 128"/>
                <a:gd name="T88" fmla="*/ 18 w 130"/>
                <a:gd name="T89" fmla="*/ 56 h 128"/>
                <a:gd name="T90" fmla="*/ 16 w 130"/>
                <a:gd name="T91" fmla="*/ 53 h 128"/>
                <a:gd name="T92" fmla="*/ 18 w 130"/>
                <a:gd name="T93" fmla="*/ 49 h 128"/>
                <a:gd name="T94" fmla="*/ 25 w 130"/>
                <a:gd name="T95" fmla="*/ 49 h 128"/>
                <a:gd name="T96" fmla="*/ 81 w 130"/>
                <a:gd name="T97" fmla="*/ 105 h 128"/>
                <a:gd name="T98" fmla="*/ 119 w 130"/>
                <a:gd name="T99" fmla="*/ 45 h 128"/>
                <a:gd name="T100" fmla="*/ 96 w 130"/>
                <a:gd name="T101" fmla="*/ 51 h 128"/>
                <a:gd name="T102" fmla="*/ 92 w 130"/>
                <a:gd name="T103" fmla="*/ 50 h 128"/>
                <a:gd name="T104" fmla="*/ 63 w 130"/>
                <a:gd name="T105" fmla="*/ 80 h 128"/>
                <a:gd name="T106" fmla="*/ 50 w 130"/>
                <a:gd name="T107" fmla="*/ 67 h 128"/>
                <a:gd name="T108" fmla="*/ 80 w 130"/>
                <a:gd name="T109" fmla="*/ 38 h 128"/>
                <a:gd name="T110" fmla="*/ 79 w 130"/>
                <a:gd name="T111" fmla="*/ 34 h 128"/>
                <a:gd name="T112" fmla="*/ 79 w 130"/>
                <a:gd name="T113" fmla="*/ 22 h 128"/>
                <a:gd name="T114" fmla="*/ 85 w 130"/>
                <a:gd name="T115" fmla="*/ 11 h 128"/>
                <a:gd name="T116" fmla="*/ 102 w 130"/>
                <a:gd name="T117" fmla="*/ 4 h 128"/>
                <a:gd name="T118" fmla="*/ 119 w 130"/>
                <a:gd name="T119" fmla="*/ 11 h 128"/>
                <a:gd name="T120" fmla="*/ 126 w 130"/>
                <a:gd name="T121" fmla="*/ 28 h 128"/>
                <a:gd name="T122" fmla="*/ 119 w 130"/>
                <a:gd name="T123" fmla="*/ 4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0" h="128">
                  <a:moveTo>
                    <a:pt x="122" y="8"/>
                  </a:moveTo>
                  <a:cubicBezTo>
                    <a:pt x="117" y="3"/>
                    <a:pt x="110" y="0"/>
                    <a:pt x="102" y="0"/>
                  </a:cubicBezTo>
                  <a:cubicBezTo>
                    <a:pt x="94" y="0"/>
                    <a:pt x="87" y="3"/>
                    <a:pt x="82" y="8"/>
                  </a:cubicBezTo>
                  <a:cubicBezTo>
                    <a:pt x="75" y="15"/>
                    <a:pt x="72" y="26"/>
                    <a:pt x="74" y="35"/>
                  </a:cubicBezTo>
                  <a:cubicBezTo>
                    <a:pt x="75" y="36"/>
                    <a:pt x="75" y="36"/>
                    <a:pt x="75" y="36"/>
                  </a:cubicBezTo>
                  <a:cubicBezTo>
                    <a:pt x="47" y="64"/>
                    <a:pt x="47" y="64"/>
                    <a:pt x="47" y="64"/>
                  </a:cubicBezTo>
                  <a:cubicBezTo>
                    <a:pt x="28" y="46"/>
                    <a:pt x="28" y="46"/>
                    <a:pt x="28" y="46"/>
                  </a:cubicBezTo>
                  <a:cubicBezTo>
                    <a:pt x="26" y="44"/>
                    <a:pt x="24" y="43"/>
                    <a:pt x="21" y="43"/>
                  </a:cubicBezTo>
                  <a:cubicBezTo>
                    <a:pt x="19" y="43"/>
                    <a:pt x="16" y="44"/>
                    <a:pt x="14" y="46"/>
                  </a:cubicBezTo>
                  <a:cubicBezTo>
                    <a:pt x="11" y="49"/>
                    <a:pt x="11" y="56"/>
                    <a:pt x="14" y="59"/>
                  </a:cubicBezTo>
                  <a:cubicBezTo>
                    <a:pt x="26" y="71"/>
                    <a:pt x="26" y="71"/>
                    <a:pt x="26" y="71"/>
                  </a:cubicBezTo>
                  <a:cubicBezTo>
                    <a:pt x="23" y="72"/>
                    <a:pt x="23" y="72"/>
                    <a:pt x="23" y="72"/>
                  </a:cubicBezTo>
                  <a:cubicBezTo>
                    <a:pt x="19" y="73"/>
                    <a:pt x="14" y="75"/>
                    <a:pt x="11" y="79"/>
                  </a:cubicBezTo>
                  <a:cubicBezTo>
                    <a:pt x="0" y="90"/>
                    <a:pt x="0" y="108"/>
                    <a:pt x="11" y="119"/>
                  </a:cubicBezTo>
                  <a:cubicBezTo>
                    <a:pt x="16" y="125"/>
                    <a:pt x="23" y="128"/>
                    <a:pt x="31" y="128"/>
                  </a:cubicBezTo>
                  <a:cubicBezTo>
                    <a:pt x="38" y="128"/>
                    <a:pt x="46" y="125"/>
                    <a:pt x="51" y="119"/>
                  </a:cubicBezTo>
                  <a:cubicBezTo>
                    <a:pt x="55" y="116"/>
                    <a:pt x="57" y="111"/>
                    <a:pt x="58" y="107"/>
                  </a:cubicBezTo>
                  <a:cubicBezTo>
                    <a:pt x="59" y="104"/>
                    <a:pt x="59" y="104"/>
                    <a:pt x="59" y="104"/>
                  </a:cubicBezTo>
                  <a:cubicBezTo>
                    <a:pt x="71" y="116"/>
                    <a:pt x="71" y="116"/>
                    <a:pt x="71" y="116"/>
                  </a:cubicBezTo>
                  <a:cubicBezTo>
                    <a:pt x="74" y="119"/>
                    <a:pt x="81" y="119"/>
                    <a:pt x="84" y="116"/>
                  </a:cubicBezTo>
                  <a:cubicBezTo>
                    <a:pt x="88" y="112"/>
                    <a:pt x="88" y="106"/>
                    <a:pt x="84" y="102"/>
                  </a:cubicBezTo>
                  <a:cubicBezTo>
                    <a:pt x="66" y="83"/>
                    <a:pt x="66" y="83"/>
                    <a:pt x="66" y="83"/>
                  </a:cubicBezTo>
                  <a:cubicBezTo>
                    <a:pt x="94" y="55"/>
                    <a:pt x="94" y="55"/>
                    <a:pt x="94" y="55"/>
                  </a:cubicBezTo>
                  <a:cubicBezTo>
                    <a:pt x="95" y="56"/>
                    <a:pt x="95" y="56"/>
                    <a:pt x="95" y="56"/>
                  </a:cubicBezTo>
                  <a:cubicBezTo>
                    <a:pt x="97" y="56"/>
                    <a:pt x="99" y="56"/>
                    <a:pt x="102" y="56"/>
                  </a:cubicBezTo>
                  <a:cubicBezTo>
                    <a:pt x="110" y="56"/>
                    <a:pt x="117" y="54"/>
                    <a:pt x="122" y="48"/>
                  </a:cubicBezTo>
                  <a:cubicBezTo>
                    <a:pt x="127" y="43"/>
                    <a:pt x="130" y="36"/>
                    <a:pt x="130" y="28"/>
                  </a:cubicBezTo>
                  <a:cubicBezTo>
                    <a:pt x="130" y="20"/>
                    <a:pt x="127" y="13"/>
                    <a:pt x="122" y="8"/>
                  </a:cubicBezTo>
                  <a:close/>
                  <a:moveTo>
                    <a:pt x="81" y="105"/>
                  </a:moveTo>
                  <a:cubicBezTo>
                    <a:pt x="83" y="107"/>
                    <a:pt x="83" y="110"/>
                    <a:pt x="81" y="112"/>
                  </a:cubicBezTo>
                  <a:cubicBezTo>
                    <a:pt x="79" y="114"/>
                    <a:pt x="76" y="114"/>
                    <a:pt x="74" y="112"/>
                  </a:cubicBezTo>
                  <a:cubicBezTo>
                    <a:pt x="59" y="98"/>
                    <a:pt x="59" y="98"/>
                    <a:pt x="59" y="98"/>
                  </a:cubicBezTo>
                  <a:cubicBezTo>
                    <a:pt x="59" y="97"/>
                    <a:pt x="57" y="97"/>
                    <a:pt x="56" y="98"/>
                  </a:cubicBezTo>
                  <a:cubicBezTo>
                    <a:pt x="56" y="98"/>
                    <a:pt x="56" y="99"/>
                    <a:pt x="56" y="99"/>
                  </a:cubicBezTo>
                  <a:cubicBezTo>
                    <a:pt x="54" y="105"/>
                    <a:pt x="54" y="105"/>
                    <a:pt x="54" y="105"/>
                  </a:cubicBezTo>
                  <a:cubicBezTo>
                    <a:pt x="53" y="109"/>
                    <a:pt x="51" y="113"/>
                    <a:pt x="48" y="116"/>
                  </a:cubicBezTo>
                  <a:cubicBezTo>
                    <a:pt x="43" y="121"/>
                    <a:pt x="37" y="123"/>
                    <a:pt x="31" y="123"/>
                  </a:cubicBezTo>
                  <a:cubicBezTo>
                    <a:pt x="24" y="123"/>
                    <a:pt x="19" y="121"/>
                    <a:pt x="14" y="116"/>
                  </a:cubicBezTo>
                  <a:cubicBezTo>
                    <a:pt x="9" y="112"/>
                    <a:pt x="7" y="106"/>
                    <a:pt x="7" y="99"/>
                  </a:cubicBezTo>
                  <a:cubicBezTo>
                    <a:pt x="7" y="93"/>
                    <a:pt x="9" y="87"/>
                    <a:pt x="14" y="82"/>
                  </a:cubicBezTo>
                  <a:cubicBezTo>
                    <a:pt x="17" y="79"/>
                    <a:pt x="21" y="77"/>
                    <a:pt x="25" y="76"/>
                  </a:cubicBezTo>
                  <a:cubicBezTo>
                    <a:pt x="31" y="74"/>
                    <a:pt x="31" y="74"/>
                    <a:pt x="31" y="74"/>
                  </a:cubicBezTo>
                  <a:cubicBezTo>
                    <a:pt x="31" y="74"/>
                    <a:pt x="32" y="74"/>
                    <a:pt x="32" y="74"/>
                  </a:cubicBezTo>
                  <a:cubicBezTo>
                    <a:pt x="33" y="73"/>
                    <a:pt x="33" y="71"/>
                    <a:pt x="32" y="71"/>
                  </a:cubicBezTo>
                  <a:cubicBezTo>
                    <a:pt x="18" y="56"/>
                    <a:pt x="18" y="56"/>
                    <a:pt x="18" y="56"/>
                  </a:cubicBezTo>
                  <a:cubicBezTo>
                    <a:pt x="17" y="55"/>
                    <a:pt x="16" y="54"/>
                    <a:pt x="16" y="53"/>
                  </a:cubicBezTo>
                  <a:cubicBezTo>
                    <a:pt x="16" y="51"/>
                    <a:pt x="17" y="50"/>
                    <a:pt x="18" y="49"/>
                  </a:cubicBezTo>
                  <a:cubicBezTo>
                    <a:pt x="20" y="47"/>
                    <a:pt x="23" y="47"/>
                    <a:pt x="25" y="49"/>
                  </a:cubicBezTo>
                  <a:lnTo>
                    <a:pt x="81" y="105"/>
                  </a:lnTo>
                  <a:close/>
                  <a:moveTo>
                    <a:pt x="119" y="45"/>
                  </a:moveTo>
                  <a:cubicBezTo>
                    <a:pt x="113" y="51"/>
                    <a:pt x="104" y="53"/>
                    <a:pt x="96" y="51"/>
                  </a:cubicBezTo>
                  <a:cubicBezTo>
                    <a:pt x="92" y="50"/>
                    <a:pt x="92" y="50"/>
                    <a:pt x="92" y="50"/>
                  </a:cubicBezTo>
                  <a:cubicBezTo>
                    <a:pt x="63" y="80"/>
                    <a:pt x="63" y="80"/>
                    <a:pt x="63" y="80"/>
                  </a:cubicBezTo>
                  <a:cubicBezTo>
                    <a:pt x="50" y="67"/>
                    <a:pt x="50" y="67"/>
                    <a:pt x="50" y="67"/>
                  </a:cubicBezTo>
                  <a:cubicBezTo>
                    <a:pt x="80" y="38"/>
                    <a:pt x="80" y="38"/>
                    <a:pt x="80" y="38"/>
                  </a:cubicBezTo>
                  <a:cubicBezTo>
                    <a:pt x="79" y="34"/>
                    <a:pt x="79" y="34"/>
                    <a:pt x="79" y="34"/>
                  </a:cubicBezTo>
                  <a:cubicBezTo>
                    <a:pt x="78" y="30"/>
                    <a:pt x="78" y="26"/>
                    <a:pt x="79" y="22"/>
                  </a:cubicBezTo>
                  <a:cubicBezTo>
                    <a:pt x="80" y="18"/>
                    <a:pt x="82" y="14"/>
                    <a:pt x="85" y="11"/>
                  </a:cubicBezTo>
                  <a:cubicBezTo>
                    <a:pt x="90" y="7"/>
                    <a:pt x="96" y="4"/>
                    <a:pt x="102" y="4"/>
                  </a:cubicBezTo>
                  <a:cubicBezTo>
                    <a:pt x="108" y="4"/>
                    <a:pt x="114" y="7"/>
                    <a:pt x="119" y="11"/>
                  </a:cubicBezTo>
                  <a:cubicBezTo>
                    <a:pt x="123" y="16"/>
                    <a:pt x="126" y="22"/>
                    <a:pt x="126" y="28"/>
                  </a:cubicBezTo>
                  <a:cubicBezTo>
                    <a:pt x="126" y="34"/>
                    <a:pt x="123" y="40"/>
                    <a:pt x="119"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4" name="Freeform 134"/>
            <p:cNvSpPr>
              <a:spLocks noEditPoints="1"/>
            </p:cNvSpPr>
            <p:nvPr/>
          </p:nvSpPr>
          <p:spPr bwMode="auto">
            <a:xfrm>
              <a:off x="2855" y="493"/>
              <a:ext cx="151" cy="303"/>
            </a:xfrm>
            <a:custGeom>
              <a:avLst/>
              <a:gdLst>
                <a:gd name="T0" fmla="*/ 64 w 64"/>
                <a:gd name="T1" fmla="*/ 40 h 128"/>
                <a:gd name="T2" fmla="*/ 58 w 64"/>
                <a:gd name="T3" fmla="*/ 34 h 128"/>
                <a:gd name="T4" fmla="*/ 57 w 64"/>
                <a:gd name="T5" fmla="*/ 34 h 128"/>
                <a:gd name="T6" fmla="*/ 57 w 64"/>
                <a:gd name="T7" fmla="*/ 33 h 128"/>
                <a:gd name="T8" fmla="*/ 36 w 64"/>
                <a:gd name="T9" fmla="*/ 9 h 128"/>
                <a:gd name="T10" fmla="*/ 34 w 64"/>
                <a:gd name="T11" fmla="*/ 9 h 128"/>
                <a:gd name="T12" fmla="*/ 34 w 64"/>
                <a:gd name="T13" fmla="*/ 2 h 128"/>
                <a:gd name="T14" fmla="*/ 32 w 64"/>
                <a:gd name="T15" fmla="*/ 0 h 128"/>
                <a:gd name="T16" fmla="*/ 30 w 64"/>
                <a:gd name="T17" fmla="*/ 2 h 128"/>
                <a:gd name="T18" fmla="*/ 30 w 64"/>
                <a:gd name="T19" fmla="*/ 9 h 128"/>
                <a:gd name="T20" fmla="*/ 28 w 64"/>
                <a:gd name="T21" fmla="*/ 9 h 128"/>
                <a:gd name="T22" fmla="*/ 7 w 64"/>
                <a:gd name="T23" fmla="*/ 33 h 128"/>
                <a:gd name="T24" fmla="*/ 7 w 64"/>
                <a:gd name="T25" fmla="*/ 34 h 128"/>
                <a:gd name="T26" fmla="*/ 6 w 64"/>
                <a:gd name="T27" fmla="*/ 34 h 128"/>
                <a:gd name="T28" fmla="*/ 0 w 64"/>
                <a:gd name="T29" fmla="*/ 40 h 128"/>
                <a:gd name="T30" fmla="*/ 0 w 64"/>
                <a:gd name="T31" fmla="*/ 122 h 128"/>
                <a:gd name="T32" fmla="*/ 6 w 64"/>
                <a:gd name="T33" fmla="*/ 128 h 128"/>
                <a:gd name="T34" fmla="*/ 58 w 64"/>
                <a:gd name="T35" fmla="*/ 128 h 128"/>
                <a:gd name="T36" fmla="*/ 64 w 64"/>
                <a:gd name="T37" fmla="*/ 122 h 128"/>
                <a:gd name="T38" fmla="*/ 64 w 64"/>
                <a:gd name="T39" fmla="*/ 40 h 128"/>
                <a:gd name="T40" fmla="*/ 12 w 64"/>
                <a:gd name="T41" fmla="*/ 33 h 128"/>
                <a:gd name="T42" fmla="*/ 18 w 64"/>
                <a:gd name="T43" fmla="*/ 19 h 128"/>
                <a:gd name="T44" fmla="*/ 32 w 64"/>
                <a:gd name="T45" fmla="*/ 13 h 128"/>
                <a:gd name="T46" fmla="*/ 46 w 64"/>
                <a:gd name="T47" fmla="*/ 19 h 128"/>
                <a:gd name="T48" fmla="*/ 52 w 64"/>
                <a:gd name="T49" fmla="*/ 33 h 128"/>
                <a:gd name="T50" fmla="*/ 52 w 64"/>
                <a:gd name="T51" fmla="*/ 34 h 128"/>
                <a:gd name="T52" fmla="*/ 12 w 64"/>
                <a:gd name="T53" fmla="*/ 34 h 128"/>
                <a:gd name="T54" fmla="*/ 12 w 64"/>
                <a:gd name="T55" fmla="*/ 33 h 128"/>
                <a:gd name="T56" fmla="*/ 59 w 64"/>
                <a:gd name="T57" fmla="*/ 123 h 128"/>
                <a:gd name="T58" fmla="*/ 5 w 64"/>
                <a:gd name="T59" fmla="*/ 123 h 128"/>
                <a:gd name="T60" fmla="*/ 5 w 64"/>
                <a:gd name="T61" fmla="*/ 106 h 128"/>
                <a:gd name="T62" fmla="*/ 17 w 64"/>
                <a:gd name="T63" fmla="*/ 106 h 128"/>
                <a:gd name="T64" fmla="*/ 19 w 64"/>
                <a:gd name="T65" fmla="*/ 103 h 128"/>
                <a:gd name="T66" fmla="*/ 17 w 64"/>
                <a:gd name="T67" fmla="*/ 101 h 128"/>
                <a:gd name="T68" fmla="*/ 5 w 64"/>
                <a:gd name="T69" fmla="*/ 101 h 128"/>
                <a:gd name="T70" fmla="*/ 5 w 64"/>
                <a:gd name="T71" fmla="*/ 84 h 128"/>
                <a:gd name="T72" fmla="*/ 17 w 64"/>
                <a:gd name="T73" fmla="*/ 84 h 128"/>
                <a:gd name="T74" fmla="*/ 19 w 64"/>
                <a:gd name="T75" fmla="*/ 81 h 128"/>
                <a:gd name="T76" fmla="*/ 17 w 64"/>
                <a:gd name="T77" fmla="*/ 79 h 128"/>
                <a:gd name="T78" fmla="*/ 5 w 64"/>
                <a:gd name="T79" fmla="*/ 79 h 128"/>
                <a:gd name="T80" fmla="*/ 5 w 64"/>
                <a:gd name="T81" fmla="*/ 61 h 128"/>
                <a:gd name="T82" fmla="*/ 17 w 64"/>
                <a:gd name="T83" fmla="*/ 61 h 128"/>
                <a:gd name="T84" fmla="*/ 19 w 64"/>
                <a:gd name="T85" fmla="*/ 59 h 128"/>
                <a:gd name="T86" fmla="*/ 17 w 64"/>
                <a:gd name="T87" fmla="*/ 57 h 128"/>
                <a:gd name="T88" fmla="*/ 5 w 64"/>
                <a:gd name="T89" fmla="*/ 57 h 128"/>
                <a:gd name="T90" fmla="*/ 5 w 64"/>
                <a:gd name="T91" fmla="*/ 39 h 128"/>
                <a:gd name="T92" fmla="*/ 59 w 64"/>
                <a:gd name="T93" fmla="*/ 39 h 128"/>
                <a:gd name="T94" fmla="*/ 59 w 64"/>
                <a:gd name="T9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4" h="128">
                  <a:moveTo>
                    <a:pt x="64" y="40"/>
                  </a:moveTo>
                  <a:cubicBezTo>
                    <a:pt x="64" y="37"/>
                    <a:pt x="61" y="34"/>
                    <a:pt x="58" y="34"/>
                  </a:cubicBezTo>
                  <a:cubicBezTo>
                    <a:pt x="57" y="34"/>
                    <a:pt x="57" y="34"/>
                    <a:pt x="57" y="34"/>
                  </a:cubicBezTo>
                  <a:cubicBezTo>
                    <a:pt x="57" y="33"/>
                    <a:pt x="57" y="33"/>
                    <a:pt x="57" y="33"/>
                  </a:cubicBezTo>
                  <a:cubicBezTo>
                    <a:pt x="57" y="21"/>
                    <a:pt x="47" y="10"/>
                    <a:pt x="36" y="9"/>
                  </a:cubicBezTo>
                  <a:cubicBezTo>
                    <a:pt x="34" y="9"/>
                    <a:pt x="34" y="9"/>
                    <a:pt x="34" y="9"/>
                  </a:cubicBezTo>
                  <a:cubicBezTo>
                    <a:pt x="34" y="2"/>
                    <a:pt x="34" y="2"/>
                    <a:pt x="34" y="2"/>
                  </a:cubicBezTo>
                  <a:cubicBezTo>
                    <a:pt x="34" y="1"/>
                    <a:pt x="33" y="0"/>
                    <a:pt x="32" y="0"/>
                  </a:cubicBezTo>
                  <a:cubicBezTo>
                    <a:pt x="31" y="0"/>
                    <a:pt x="30" y="1"/>
                    <a:pt x="30" y="2"/>
                  </a:cubicBezTo>
                  <a:cubicBezTo>
                    <a:pt x="30" y="9"/>
                    <a:pt x="30" y="9"/>
                    <a:pt x="30" y="9"/>
                  </a:cubicBezTo>
                  <a:cubicBezTo>
                    <a:pt x="28" y="9"/>
                    <a:pt x="28" y="9"/>
                    <a:pt x="28" y="9"/>
                  </a:cubicBezTo>
                  <a:cubicBezTo>
                    <a:pt x="17" y="10"/>
                    <a:pt x="7" y="21"/>
                    <a:pt x="7" y="33"/>
                  </a:cubicBezTo>
                  <a:cubicBezTo>
                    <a:pt x="7" y="34"/>
                    <a:pt x="7" y="34"/>
                    <a:pt x="7" y="34"/>
                  </a:cubicBezTo>
                  <a:cubicBezTo>
                    <a:pt x="6" y="34"/>
                    <a:pt x="6" y="34"/>
                    <a:pt x="6" y="34"/>
                  </a:cubicBezTo>
                  <a:cubicBezTo>
                    <a:pt x="3" y="34"/>
                    <a:pt x="0" y="37"/>
                    <a:pt x="0" y="40"/>
                  </a:cubicBezTo>
                  <a:cubicBezTo>
                    <a:pt x="0" y="122"/>
                    <a:pt x="0" y="122"/>
                    <a:pt x="0" y="122"/>
                  </a:cubicBezTo>
                  <a:cubicBezTo>
                    <a:pt x="0" y="125"/>
                    <a:pt x="3" y="128"/>
                    <a:pt x="6" y="128"/>
                  </a:cubicBezTo>
                  <a:cubicBezTo>
                    <a:pt x="58" y="128"/>
                    <a:pt x="58" y="128"/>
                    <a:pt x="58" y="128"/>
                  </a:cubicBezTo>
                  <a:cubicBezTo>
                    <a:pt x="61" y="128"/>
                    <a:pt x="64" y="125"/>
                    <a:pt x="64" y="122"/>
                  </a:cubicBezTo>
                  <a:lnTo>
                    <a:pt x="64" y="40"/>
                  </a:lnTo>
                  <a:close/>
                  <a:moveTo>
                    <a:pt x="12" y="33"/>
                  </a:moveTo>
                  <a:cubicBezTo>
                    <a:pt x="12" y="28"/>
                    <a:pt x="14" y="23"/>
                    <a:pt x="18" y="19"/>
                  </a:cubicBezTo>
                  <a:cubicBezTo>
                    <a:pt x="22" y="15"/>
                    <a:pt x="27" y="13"/>
                    <a:pt x="32" y="13"/>
                  </a:cubicBezTo>
                  <a:cubicBezTo>
                    <a:pt x="37" y="13"/>
                    <a:pt x="42" y="15"/>
                    <a:pt x="46" y="19"/>
                  </a:cubicBezTo>
                  <a:cubicBezTo>
                    <a:pt x="50" y="23"/>
                    <a:pt x="52" y="28"/>
                    <a:pt x="52" y="33"/>
                  </a:cubicBezTo>
                  <a:cubicBezTo>
                    <a:pt x="52" y="34"/>
                    <a:pt x="52" y="34"/>
                    <a:pt x="52" y="34"/>
                  </a:cubicBezTo>
                  <a:cubicBezTo>
                    <a:pt x="12" y="34"/>
                    <a:pt x="12" y="34"/>
                    <a:pt x="12" y="34"/>
                  </a:cubicBezTo>
                  <a:lnTo>
                    <a:pt x="12" y="33"/>
                  </a:lnTo>
                  <a:close/>
                  <a:moveTo>
                    <a:pt x="59" y="123"/>
                  </a:moveTo>
                  <a:cubicBezTo>
                    <a:pt x="5" y="123"/>
                    <a:pt x="5" y="123"/>
                    <a:pt x="5" y="123"/>
                  </a:cubicBezTo>
                  <a:cubicBezTo>
                    <a:pt x="5" y="106"/>
                    <a:pt x="5" y="106"/>
                    <a:pt x="5" y="106"/>
                  </a:cubicBezTo>
                  <a:cubicBezTo>
                    <a:pt x="17" y="106"/>
                    <a:pt x="17" y="106"/>
                    <a:pt x="17" y="106"/>
                  </a:cubicBezTo>
                  <a:cubicBezTo>
                    <a:pt x="18" y="106"/>
                    <a:pt x="19" y="105"/>
                    <a:pt x="19" y="103"/>
                  </a:cubicBezTo>
                  <a:cubicBezTo>
                    <a:pt x="19" y="102"/>
                    <a:pt x="18" y="101"/>
                    <a:pt x="17" y="101"/>
                  </a:cubicBezTo>
                  <a:cubicBezTo>
                    <a:pt x="5" y="101"/>
                    <a:pt x="5" y="101"/>
                    <a:pt x="5" y="101"/>
                  </a:cubicBezTo>
                  <a:cubicBezTo>
                    <a:pt x="5" y="84"/>
                    <a:pt x="5" y="84"/>
                    <a:pt x="5" y="84"/>
                  </a:cubicBezTo>
                  <a:cubicBezTo>
                    <a:pt x="17" y="84"/>
                    <a:pt x="17" y="84"/>
                    <a:pt x="17" y="84"/>
                  </a:cubicBezTo>
                  <a:cubicBezTo>
                    <a:pt x="18" y="84"/>
                    <a:pt x="19" y="82"/>
                    <a:pt x="19" y="81"/>
                  </a:cubicBezTo>
                  <a:cubicBezTo>
                    <a:pt x="19" y="80"/>
                    <a:pt x="18" y="79"/>
                    <a:pt x="17" y="79"/>
                  </a:cubicBezTo>
                  <a:cubicBezTo>
                    <a:pt x="5" y="79"/>
                    <a:pt x="5" y="79"/>
                    <a:pt x="5" y="79"/>
                  </a:cubicBezTo>
                  <a:cubicBezTo>
                    <a:pt x="5" y="61"/>
                    <a:pt x="5" y="61"/>
                    <a:pt x="5" y="61"/>
                  </a:cubicBezTo>
                  <a:cubicBezTo>
                    <a:pt x="17" y="61"/>
                    <a:pt x="17" y="61"/>
                    <a:pt x="17" y="61"/>
                  </a:cubicBezTo>
                  <a:cubicBezTo>
                    <a:pt x="18" y="61"/>
                    <a:pt x="19" y="60"/>
                    <a:pt x="19" y="59"/>
                  </a:cubicBezTo>
                  <a:cubicBezTo>
                    <a:pt x="19" y="58"/>
                    <a:pt x="18" y="57"/>
                    <a:pt x="17" y="57"/>
                  </a:cubicBezTo>
                  <a:cubicBezTo>
                    <a:pt x="5" y="57"/>
                    <a:pt x="5" y="57"/>
                    <a:pt x="5" y="57"/>
                  </a:cubicBezTo>
                  <a:cubicBezTo>
                    <a:pt x="5" y="39"/>
                    <a:pt x="5" y="39"/>
                    <a:pt x="5" y="39"/>
                  </a:cubicBezTo>
                  <a:cubicBezTo>
                    <a:pt x="59" y="39"/>
                    <a:pt x="59" y="39"/>
                    <a:pt x="59" y="39"/>
                  </a:cubicBezTo>
                  <a:lnTo>
                    <a:pt x="5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5" name="Freeform 135"/>
            <p:cNvSpPr>
              <a:spLocks noEditPoints="1"/>
            </p:cNvSpPr>
            <p:nvPr/>
          </p:nvSpPr>
          <p:spPr bwMode="auto">
            <a:xfrm>
              <a:off x="2174" y="515"/>
              <a:ext cx="303" cy="260"/>
            </a:xfrm>
            <a:custGeom>
              <a:avLst/>
              <a:gdLst>
                <a:gd name="T0" fmla="*/ 128 w 128"/>
                <a:gd name="T1" fmla="*/ 10 h 110"/>
                <a:gd name="T2" fmla="*/ 118 w 128"/>
                <a:gd name="T3" fmla="*/ 0 h 110"/>
                <a:gd name="T4" fmla="*/ 109 w 128"/>
                <a:gd name="T5" fmla="*/ 10 h 110"/>
                <a:gd name="T6" fmla="*/ 115 w 128"/>
                <a:gd name="T7" fmla="*/ 19 h 110"/>
                <a:gd name="T8" fmla="*/ 116 w 128"/>
                <a:gd name="T9" fmla="*/ 20 h 110"/>
                <a:gd name="T10" fmla="*/ 116 w 128"/>
                <a:gd name="T11" fmla="*/ 38 h 110"/>
                <a:gd name="T12" fmla="*/ 12 w 128"/>
                <a:gd name="T13" fmla="*/ 38 h 110"/>
                <a:gd name="T14" fmla="*/ 12 w 128"/>
                <a:gd name="T15" fmla="*/ 20 h 110"/>
                <a:gd name="T16" fmla="*/ 13 w 128"/>
                <a:gd name="T17" fmla="*/ 19 h 110"/>
                <a:gd name="T18" fmla="*/ 19 w 128"/>
                <a:gd name="T19" fmla="*/ 10 h 110"/>
                <a:gd name="T20" fmla="*/ 10 w 128"/>
                <a:gd name="T21" fmla="*/ 0 h 110"/>
                <a:gd name="T22" fmla="*/ 0 w 128"/>
                <a:gd name="T23" fmla="*/ 10 h 110"/>
                <a:gd name="T24" fmla="*/ 6 w 128"/>
                <a:gd name="T25" fmla="*/ 19 h 110"/>
                <a:gd name="T26" fmla="*/ 7 w 128"/>
                <a:gd name="T27" fmla="*/ 20 h 110"/>
                <a:gd name="T28" fmla="*/ 7 w 128"/>
                <a:gd name="T29" fmla="*/ 107 h 110"/>
                <a:gd name="T30" fmla="*/ 10 w 128"/>
                <a:gd name="T31" fmla="*/ 110 h 110"/>
                <a:gd name="T32" fmla="*/ 12 w 128"/>
                <a:gd name="T33" fmla="*/ 107 h 110"/>
                <a:gd name="T34" fmla="*/ 12 w 128"/>
                <a:gd name="T35" fmla="*/ 95 h 110"/>
                <a:gd name="T36" fmla="*/ 116 w 128"/>
                <a:gd name="T37" fmla="*/ 95 h 110"/>
                <a:gd name="T38" fmla="*/ 116 w 128"/>
                <a:gd name="T39" fmla="*/ 107 h 110"/>
                <a:gd name="T40" fmla="*/ 118 w 128"/>
                <a:gd name="T41" fmla="*/ 110 h 110"/>
                <a:gd name="T42" fmla="*/ 121 w 128"/>
                <a:gd name="T43" fmla="*/ 107 h 110"/>
                <a:gd name="T44" fmla="*/ 121 w 128"/>
                <a:gd name="T45" fmla="*/ 20 h 110"/>
                <a:gd name="T46" fmla="*/ 122 w 128"/>
                <a:gd name="T47" fmla="*/ 19 h 110"/>
                <a:gd name="T48" fmla="*/ 128 w 128"/>
                <a:gd name="T49" fmla="*/ 10 h 110"/>
                <a:gd name="T50" fmla="*/ 10 w 128"/>
                <a:gd name="T51" fmla="*/ 15 h 110"/>
                <a:gd name="T52" fmla="*/ 5 w 128"/>
                <a:gd name="T53" fmla="*/ 10 h 110"/>
                <a:gd name="T54" fmla="*/ 10 w 128"/>
                <a:gd name="T55" fmla="*/ 5 h 110"/>
                <a:gd name="T56" fmla="*/ 15 w 128"/>
                <a:gd name="T57" fmla="*/ 10 h 110"/>
                <a:gd name="T58" fmla="*/ 10 w 128"/>
                <a:gd name="T59" fmla="*/ 15 h 110"/>
                <a:gd name="T60" fmla="*/ 28 w 128"/>
                <a:gd name="T61" fmla="*/ 90 h 110"/>
                <a:gd name="T62" fmla="*/ 12 w 128"/>
                <a:gd name="T63" fmla="*/ 90 h 110"/>
                <a:gd name="T64" fmla="*/ 12 w 128"/>
                <a:gd name="T65" fmla="*/ 43 h 110"/>
                <a:gd name="T66" fmla="*/ 28 w 128"/>
                <a:gd name="T67" fmla="*/ 43 h 110"/>
                <a:gd name="T68" fmla="*/ 28 w 128"/>
                <a:gd name="T69" fmla="*/ 90 h 110"/>
                <a:gd name="T70" fmla="*/ 51 w 128"/>
                <a:gd name="T71" fmla="*/ 90 h 110"/>
                <a:gd name="T72" fmla="*/ 33 w 128"/>
                <a:gd name="T73" fmla="*/ 90 h 110"/>
                <a:gd name="T74" fmla="*/ 33 w 128"/>
                <a:gd name="T75" fmla="*/ 43 h 110"/>
                <a:gd name="T76" fmla="*/ 51 w 128"/>
                <a:gd name="T77" fmla="*/ 43 h 110"/>
                <a:gd name="T78" fmla="*/ 51 w 128"/>
                <a:gd name="T79" fmla="*/ 90 h 110"/>
                <a:gd name="T80" fmla="*/ 73 w 128"/>
                <a:gd name="T81" fmla="*/ 90 h 110"/>
                <a:gd name="T82" fmla="*/ 55 w 128"/>
                <a:gd name="T83" fmla="*/ 90 h 110"/>
                <a:gd name="T84" fmla="*/ 55 w 128"/>
                <a:gd name="T85" fmla="*/ 43 h 110"/>
                <a:gd name="T86" fmla="*/ 73 w 128"/>
                <a:gd name="T87" fmla="*/ 43 h 110"/>
                <a:gd name="T88" fmla="*/ 73 w 128"/>
                <a:gd name="T89" fmla="*/ 90 h 110"/>
                <a:gd name="T90" fmla="*/ 95 w 128"/>
                <a:gd name="T91" fmla="*/ 90 h 110"/>
                <a:gd name="T92" fmla="*/ 77 w 128"/>
                <a:gd name="T93" fmla="*/ 90 h 110"/>
                <a:gd name="T94" fmla="*/ 77 w 128"/>
                <a:gd name="T95" fmla="*/ 43 h 110"/>
                <a:gd name="T96" fmla="*/ 95 w 128"/>
                <a:gd name="T97" fmla="*/ 43 h 110"/>
                <a:gd name="T98" fmla="*/ 95 w 128"/>
                <a:gd name="T99" fmla="*/ 90 h 110"/>
                <a:gd name="T100" fmla="*/ 116 w 128"/>
                <a:gd name="T101" fmla="*/ 90 h 110"/>
                <a:gd name="T102" fmla="*/ 100 w 128"/>
                <a:gd name="T103" fmla="*/ 90 h 110"/>
                <a:gd name="T104" fmla="*/ 100 w 128"/>
                <a:gd name="T105" fmla="*/ 43 h 110"/>
                <a:gd name="T106" fmla="*/ 116 w 128"/>
                <a:gd name="T107" fmla="*/ 43 h 110"/>
                <a:gd name="T108" fmla="*/ 116 w 128"/>
                <a:gd name="T109" fmla="*/ 90 h 110"/>
                <a:gd name="T110" fmla="*/ 118 w 128"/>
                <a:gd name="T111" fmla="*/ 15 h 110"/>
                <a:gd name="T112" fmla="*/ 113 w 128"/>
                <a:gd name="T113" fmla="*/ 10 h 110"/>
                <a:gd name="T114" fmla="*/ 118 w 128"/>
                <a:gd name="T115" fmla="*/ 5 h 110"/>
                <a:gd name="T116" fmla="*/ 123 w 128"/>
                <a:gd name="T117" fmla="*/ 10 h 110"/>
                <a:gd name="T118" fmla="*/ 118 w 128"/>
                <a:gd name="T119" fmla="*/ 1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 h="110">
                  <a:moveTo>
                    <a:pt x="128" y="10"/>
                  </a:moveTo>
                  <a:cubicBezTo>
                    <a:pt x="128" y="5"/>
                    <a:pt x="124" y="0"/>
                    <a:pt x="118" y="0"/>
                  </a:cubicBezTo>
                  <a:cubicBezTo>
                    <a:pt x="113" y="0"/>
                    <a:pt x="109" y="5"/>
                    <a:pt x="109" y="10"/>
                  </a:cubicBezTo>
                  <a:cubicBezTo>
                    <a:pt x="109" y="14"/>
                    <a:pt x="111" y="18"/>
                    <a:pt x="115" y="19"/>
                  </a:cubicBezTo>
                  <a:cubicBezTo>
                    <a:pt x="116" y="20"/>
                    <a:pt x="116" y="20"/>
                    <a:pt x="116" y="20"/>
                  </a:cubicBezTo>
                  <a:cubicBezTo>
                    <a:pt x="116" y="38"/>
                    <a:pt x="116" y="38"/>
                    <a:pt x="116" y="38"/>
                  </a:cubicBezTo>
                  <a:cubicBezTo>
                    <a:pt x="12" y="38"/>
                    <a:pt x="12" y="38"/>
                    <a:pt x="12" y="38"/>
                  </a:cubicBezTo>
                  <a:cubicBezTo>
                    <a:pt x="12" y="20"/>
                    <a:pt x="12" y="20"/>
                    <a:pt x="12" y="20"/>
                  </a:cubicBezTo>
                  <a:cubicBezTo>
                    <a:pt x="13" y="19"/>
                    <a:pt x="13" y="19"/>
                    <a:pt x="13" y="19"/>
                  </a:cubicBezTo>
                  <a:cubicBezTo>
                    <a:pt x="17" y="18"/>
                    <a:pt x="19" y="14"/>
                    <a:pt x="19" y="10"/>
                  </a:cubicBezTo>
                  <a:cubicBezTo>
                    <a:pt x="19" y="5"/>
                    <a:pt x="15" y="0"/>
                    <a:pt x="10" y="0"/>
                  </a:cubicBezTo>
                  <a:cubicBezTo>
                    <a:pt x="4" y="0"/>
                    <a:pt x="0" y="5"/>
                    <a:pt x="0" y="10"/>
                  </a:cubicBezTo>
                  <a:cubicBezTo>
                    <a:pt x="0" y="14"/>
                    <a:pt x="3" y="18"/>
                    <a:pt x="6" y="19"/>
                  </a:cubicBezTo>
                  <a:cubicBezTo>
                    <a:pt x="7" y="20"/>
                    <a:pt x="7" y="20"/>
                    <a:pt x="7" y="20"/>
                  </a:cubicBezTo>
                  <a:cubicBezTo>
                    <a:pt x="7" y="107"/>
                    <a:pt x="7" y="107"/>
                    <a:pt x="7" y="107"/>
                  </a:cubicBezTo>
                  <a:cubicBezTo>
                    <a:pt x="7" y="109"/>
                    <a:pt x="8" y="110"/>
                    <a:pt x="10" y="110"/>
                  </a:cubicBezTo>
                  <a:cubicBezTo>
                    <a:pt x="11" y="110"/>
                    <a:pt x="12" y="109"/>
                    <a:pt x="12" y="107"/>
                  </a:cubicBezTo>
                  <a:cubicBezTo>
                    <a:pt x="12" y="95"/>
                    <a:pt x="12" y="95"/>
                    <a:pt x="12" y="95"/>
                  </a:cubicBezTo>
                  <a:cubicBezTo>
                    <a:pt x="116" y="95"/>
                    <a:pt x="116" y="95"/>
                    <a:pt x="116" y="95"/>
                  </a:cubicBezTo>
                  <a:cubicBezTo>
                    <a:pt x="116" y="107"/>
                    <a:pt x="116" y="107"/>
                    <a:pt x="116" y="107"/>
                  </a:cubicBezTo>
                  <a:cubicBezTo>
                    <a:pt x="116" y="109"/>
                    <a:pt x="117" y="110"/>
                    <a:pt x="118" y="110"/>
                  </a:cubicBezTo>
                  <a:cubicBezTo>
                    <a:pt x="120" y="110"/>
                    <a:pt x="121" y="109"/>
                    <a:pt x="121" y="107"/>
                  </a:cubicBezTo>
                  <a:cubicBezTo>
                    <a:pt x="121" y="20"/>
                    <a:pt x="121" y="20"/>
                    <a:pt x="121" y="20"/>
                  </a:cubicBezTo>
                  <a:cubicBezTo>
                    <a:pt x="122" y="19"/>
                    <a:pt x="122" y="19"/>
                    <a:pt x="122" y="19"/>
                  </a:cubicBezTo>
                  <a:cubicBezTo>
                    <a:pt x="125" y="18"/>
                    <a:pt x="128" y="14"/>
                    <a:pt x="128" y="10"/>
                  </a:cubicBezTo>
                  <a:close/>
                  <a:moveTo>
                    <a:pt x="10" y="15"/>
                  </a:moveTo>
                  <a:cubicBezTo>
                    <a:pt x="7" y="15"/>
                    <a:pt x="5" y="13"/>
                    <a:pt x="5" y="10"/>
                  </a:cubicBezTo>
                  <a:cubicBezTo>
                    <a:pt x="5" y="7"/>
                    <a:pt x="7" y="5"/>
                    <a:pt x="10" y="5"/>
                  </a:cubicBezTo>
                  <a:cubicBezTo>
                    <a:pt x="13" y="5"/>
                    <a:pt x="15" y="7"/>
                    <a:pt x="15" y="10"/>
                  </a:cubicBezTo>
                  <a:cubicBezTo>
                    <a:pt x="15" y="13"/>
                    <a:pt x="13" y="15"/>
                    <a:pt x="10" y="15"/>
                  </a:cubicBezTo>
                  <a:close/>
                  <a:moveTo>
                    <a:pt x="28" y="90"/>
                  </a:moveTo>
                  <a:cubicBezTo>
                    <a:pt x="12" y="90"/>
                    <a:pt x="12" y="90"/>
                    <a:pt x="12" y="90"/>
                  </a:cubicBezTo>
                  <a:cubicBezTo>
                    <a:pt x="12" y="43"/>
                    <a:pt x="12" y="43"/>
                    <a:pt x="12" y="43"/>
                  </a:cubicBezTo>
                  <a:cubicBezTo>
                    <a:pt x="28" y="43"/>
                    <a:pt x="28" y="43"/>
                    <a:pt x="28" y="43"/>
                  </a:cubicBezTo>
                  <a:lnTo>
                    <a:pt x="28" y="90"/>
                  </a:lnTo>
                  <a:close/>
                  <a:moveTo>
                    <a:pt x="51" y="90"/>
                  </a:moveTo>
                  <a:cubicBezTo>
                    <a:pt x="33" y="90"/>
                    <a:pt x="33" y="90"/>
                    <a:pt x="33" y="90"/>
                  </a:cubicBezTo>
                  <a:cubicBezTo>
                    <a:pt x="33" y="43"/>
                    <a:pt x="33" y="43"/>
                    <a:pt x="33" y="43"/>
                  </a:cubicBezTo>
                  <a:cubicBezTo>
                    <a:pt x="51" y="43"/>
                    <a:pt x="51" y="43"/>
                    <a:pt x="51" y="43"/>
                  </a:cubicBezTo>
                  <a:lnTo>
                    <a:pt x="51" y="90"/>
                  </a:lnTo>
                  <a:close/>
                  <a:moveTo>
                    <a:pt x="73" y="90"/>
                  </a:moveTo>
                  <a:cubicBezTo>
                    <a:pt x="55" y="90"/>
                    <a:pt x="55" y="90"/>
                    <a:pt x="55" y="90"/>
                  </a:cubicBezTo>
                  <a:cubicBezTo>
                    <a:pt x="55" y="43"/>
                    <a:pt x="55" y="43"/>
                    <a:pt x="55" y="43"/>
                  </a:cubicBezTo>
                  <a:cubicBezTo>
                    <a:pt x="73" y="43"/>
                    <a:pt x="73" y="43"/>
                    <a:pt x="73" y="43"/>
                  </a:cubicBezTo>
                  <a:lnTo>
                    <a:pt x="73" y="90"/>
                  </a:lnTo>
                  <a:close/>
                  <a:moveTo>
                    <a:pt x="95" y="90"/>
                  </a:moveTo>
                  <a:cubicBezTo>
                    <a:pt x="77" y="90"/>
                    <a:pt x="77" y="90"/>
                    <a:pt x="77" y="90"/>
                  </a:cubicBezTo>
                  <a:cubicBezTo>
                    <a:pt x="77" y="43"/>
                    <a:pt x="77" y="43"/>
                    <a:pt x="77" y="43"/>
                  </a:cubicBezTo>
                  <a:cubicBezTo>
                    <a:pt x="95" y="43"/>
                    <a:pt x="95" y="43"/>
                    <a:pt x="95" y="43"/>
                  </a:cubicBezTo>
                  <a:lnTo>
                    <a:pt x="95" y="90"/>
                  </a:lnTo>
                  <a:close/>
                  <a:moveTo>
                    <a:pt x="116" y="90"/>
                  </a:moveTo>
                  <a:cubicBezTo>
                    <a:pt x="100" y="90"/>
                    <a:pt x="100" y="90"/>
                    <a:pt x="100" y="90"/>
                  </a:cubicBezTo>
                  <a:cubicBezTo>
                    <a:pt x="100" y="43"/>
                    <a:pt x="100" y="43"/>
                    <a:pt x="100" y="43"/>
                  </a:cubicBezTo>
                  <a:cubicBezTo>
                    <a:pt x="116" y="43"/>
                    <a:pt x="116" y="43"/>
                    <a:pt x="116" y="43"/>
                  </a:cubicBezTo>
                  <a:lnTo>
                    <a:pt x="116" y="90"/>
                  </a:lnTo>
                  <a:close/>
                  <a:moveTo>
                    <a:pt x="118" y="15"/>
                  </a:moveTo>
                  <a:cubicBezTo>
                    <a:pt x="115" y="15"/>
                    <a:pt x="113" y="13"/>
                    <a:pt x="113" y="10"/>
                  </a:cubicBezTo>
                  <a:cubicBezTo>
                    <a:pt x="113" y="7"/>
                    <a:pt x="115" y="5"/>
                    <a:pt x="118" y="5"/>
                  </a:cubicBezTo>
                  <a:cubicBezTo>
                    <a:pt x="121" y="5"/>
                    <a:pt x="123" y="7"/>
                    <a:pt x="123" y="10"/>
                  </a:cubicBezTo>
                  <a:cubicBezTo>
                    <a:pt x="123" y="13"/>
                    <a:pt x="121" y="15"/>
                    <a:pt x="118"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6" name="Oval 136"/>
            <p:cNvSpPr>
              <a:spLocks noChangeArrowheads="1"/>
            </p:cNvSpPr>
            <p:nvPr/>
          </p:nvSpPr>
          <p:spPr bwMode="auto">
            <a:xfrm>
              <a:off x="1694" y="744"/>
              <a:ext cx="12" cy="1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7" name="Oval 137"/>
            <p:cNvSpPr>
              <a:spLocks noChangeArrowheads="1"/>
            </p:cNvSpPr>
            <p:nvPr/>
          </p:nvSpPr>
          <p:spPr bwMode="auto">
            <a:xfrm>
              <a:off x="1798" y="744"/>
              <a:ext cx="12" cy="1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8" name="Freeform 138"/>
            <p:cNvSpPr>
              <a:spLocks noEditPoints="1"/>
            </p:cNvSpPr>
            <p:nvPr/>
          </p:nvSpPr>
          <p:spPr bwMode="auto">
            <a:xfrm>
              <a:off x="1568" y="498"/>
              <a:ext cx="303" cy="294"/>
            </a:xfrm>
            <a:custGeom>
              <a:avLst/>
              <a:gdLst>
                <a:gd name="T0" fmla="*/ 128 w 128"/>
                <a:gd name="T1" fmla="*/ 40 h 124"/>
                <a:gd name="T2" fmla="*/ 85 w 128"/>
                <a:gd name="T3" fmla="*/ 0 h 124"/>
                <a:gd name="T4" fmla="*/ 83 w 128"/>
                <a:gd name="T5" fmla="*/ 34 h 124"/>
                <a:gd name="T6" fmla="*/ 3 w 128"/>
                <a:gd name="T7" fmla="*/ 17 h 124"/>
                <a:gd name="T8" fmla="*/ 1 w 128"/>
                <a:gd name="T9" fmla="*/ 21 h 124"/>
                <a:gd name="T10" fmla="*/ 27 w 128"/>
                <a:gd name="T11" fmla="*/ 38 h 124"/>
                <a:gd name="T12" fmla="*/ 63 w 128"/>
                <a:gd name="T13" fmla="*/ 79 h 124"/>
                <a:gd name="T14" fmla="*/ 74 w 128"/>
                <a:gd name="T15" fmla="*/ 88 h 124"/>
                <a:gd name="T16" fmla="*/ 66 w 128"/>
                <a:gd name="T17" fmla="*/ 93 h 124"/>
                <a:gd name="T18" fmla="*/ 38 w 128"/>
                <a:gd name="T19" fmla="*/ 105 h 124"/>
                <a:gd name="T20" fmla="*/ 55 w 128"/>
                <a:gd name="T21" fmla="*/ 124 h 124"/>
                <a:gd name="T22" fmla="*/ 70 w 128"/>
                <a:gd name="T23" fmla="*/ 98 h 124"/>
                <a:gd name="T24" fmla="*/ 78 w 128"/>
                <a:gd name="T25" fmla="*/ 91 h 124"/>
                <a:gd name="T26" fmla="*/ 85 w 128"/>
                <a:gd name="T27" fmla="*/ 98 h 124"/>
                <a:gd name="T28" fmla="*/ 100 w 128"/>
                <a:gd name="T29" fmla="*/ 124 h 124"/>
                <a:gd name="T30" fmla="*/ 100 w 128"/>
                <a:gd name="T31" fmla="*/ 89 h 124"/>
                <a:gd name="T32" fmla="*/ 88 w 128"/>
                <a:gd name="T33" fmla="*/ 94 h 124"/>
                <a:gd name="T34" fmla="*/ 92 w 128"/>
                <a:gd name="T35" fmla="*/ 79 h 124"/>
                <a:gd name="T36" fmla="*/ 55 w 128"/>
                <a:gd name="T37" fmla="*/ 119 h 124"/>
                <a:gd name="T38" fmla="*/ 47 w 128"/>
                <a:gd name="T39" fmla="*/ 97 h 124"/>
                <a:gd name="T40" fmla="*/ 55 w 128"/>
                <a:gd name="T41" fmla="*/ 94 h 124"/>
                <a:gd name="T42" fmla="*/ 63 w 128"/>
                <a:gd name="T43" fmla="*/ 116 h 124"/>
                <a:gd name="T44" fmla="*/ 112 w 128"/>
                <a:gd name="T45" fmla="*/ 106 h 124"/>
                <a:gd name="T46" fmla="*/ 87 w 128"/>
                <a:gd name="T47" fmla="*/ 106 h 124"/>
                <a:gd name="T48" fmla="*/ 78 w 128"/>
                <a:gd name="T49" fmla="*/ 85 h 124"/>
                <a:gd name="T50" fmla="*/ 84 w 128"/>
                <a:gd name="T51" fmla="*/ 79 h 124"/>
                <a:gd name="T52" fmla="*/ 66 w 128"/>
                <a:gd name="T53" fmla="*/ 75 h 124"/>
                <a:gd name="T54" fmla="*/ 32 w 128"/>
                <a:gd name="T55" fmla="*/ 40 h 124"/>
                <a:gd name="T56" fmla="*/ 87 w 128"/>
                <a:gd name="T57" fmla="*/ 38 h 124"/>
                <a:gd name="T58" fmla="*/ 89 w 128"/>
                <a:gd name="T59" fmla="*/ 5 h 124"/>
                <a:gd name="T60" fmla="*/ 123 w 128"/>
                <a:gd name="T61" fmla="*/ 40 h 124"/>
                <a:gd name="T62" fmla="*/ 89 w 128"/>
                <a:gd name="T63" fmla="*/ 7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8" h="124">
                  <a:moveTo>
                    <a:pt x="92" y="79"/>
                  </a:moveTo>
                  <a:cubicBezTo>
                    <a:pt x="112" y="77"/>
                    <a:pt x="128" y="60"/>
                    <a:pt x="128" y="40"/>
                  </a:cubicBezTo>
                  <a:cubicBezTo>
                    <a:pt x="128" y="18"/>
                    <a:pt x="110" y="0"/>
                    <a:pt x="89" y="0"/>
                  </a:cubicBezTo>
                  <a:cubicBezTo>
                    <a:pt x="85" y="0"/>
                    <a:pt x="85" y="0"/>
                    <a:pt x="85" y="0"/>
                  </a:cubicBezTo>
                  <a:cubicBezTo>
                    <a:pt x="84" y="0"/>
                    <a:pt x="83" y="1"/>
                    <a:pt x="83" y="3"/>
                  </a:cubicBezTo>
                  <a:cubicBezTo>
                    <a:pt x="83" y="34"/>
                    <a:pt x="83" y="34"/>
                    <a:pt x="83" y="34"/>
                  </a:cubicBezTo>
                  <a:cubicBezTo>
                    <a:pt x="30" y="34"/>
                    <a:pt x="30" y="34"/>
                    <a:pt x="30" y="34"/>
                  </a:cubicBezTo>
                  <a:cubicBezTo>
                    <a:pt x="3" y="17"/>
                    <a:pt x="3" y="17"/>
                    <a:pt x="3" y="17"/>
                  </a:cubicBezTo>
                  <a:cubicBezTo>
                    <a:pt x="2" y="17"/>
                    <a:pt x="1" y="17"/>
                    <a:pt x="0" y="18"/>
                  </a:cubicBezTo>
                  <a:cubicBezTo>
                    <a:pt x="0" y="19"/>
                    <a:pt x="0" y="20"/>
                    <a:pt x="1" y="21"/>
                  </a:cubicBezTo>
                  <a:cubicBezTo>
                    <a:pt x="27" y="37"/>
                    <a:pt x="27" y="37"/>
                    <a:pt x="27" y="37"/>
                  </a:cubicBezTo>
                  <a:cubicBezTo>
                    <a:pt x="27" y="38"/>
                    <a:pt x="27" y="38"/>
                    <a:pt x="27" y="38"/>
                  </a:cubicBezTo>
                  <a:cubicBezTo>
                    <a:pt x="27" y="39"/>
                    <a:pt x="27" y="39"/>
                    <a:pt x="27" y="40"/>
                  </a:cubicBezTo>
                  <a:cubicBezTo>
                    <a:pt x="27" y="60"/>
                    <a:pt x="43" y="77"/>
                    <a:pt x="63" y="79"/>
                  </a:cubicBezTo>
                  <a:cubicBezTo>
                    <a:pt x="63" y="79"/>
                    <a:pt x="63" y="79"/>
                    <a:pt x="63" y="79"/>
                  </a:cubicBezTo>
                  <a:cubicBezTo>
                    <a:pt x="74" y="88"/>
                    <a:pt x="74" y="88"/>
                    <a:pt x="74" y="88"/>
                  </a:cubicBezTo>
                  <a:cubicBezTo>
                    <a:pt x="67" y="94"/>
                    <a:pt x="67" y="94"/>
                    <a:pt x="67" y="94"/>
                  </a:cubicBezTo>
                  <a:cubicBezTo>
                    <a:pt x="66" y="93"/>
                    <a:pt x="66" y="93"/>
                    <a:pt x="66" y="93"/>
                  </a:cubicBezTo>
                  <a:cubicBezTo>
                    <a:pt x="60" y="88"/>
                    <a:pt x="50" y="88"/>
                    <a:pt x="44" y="93"/>
                  </a:cubicBezTo>
                  <a:cubicBezTo>
                    <a:pt x="41" y="96"/>
                    <a:pt x="39" y="100"/>
                    <a:pt x="38" y="105"/>
                  </a:cubicBezTo>
                  <a:cubicBezTo>
                    <a:pt x="38" y="110"/>
                    <a:pt x="39" y="114"/>
                    <a:pt x="42" y="117"/>
                  </a:cubicBezTo>
                  <a:cubicBezTo>
                    <a:pt x="45" y="121"/>
                    <a:pt x="50" y="124"/>
                    <a:pt x="55" y="124"/>
                  </a:cubicBezTo>
                  <a:cubicBezTo>
                    <a:pt x="59" y="124"/>
                    <a:pt x="63" y="122"/>
                    <a:pt x="66" y="120"/>
                  </a:cubicBezTo>
                  <a:cubicBezTo>
                    <a:pt x="72" y="114"/>
                    <a:pt x="74" y="105"/>
                    <a:pt x="70" y="98"/>
                  </a:cubicBezTo>
                  <a:cubicBezTo>
                    <a:pt x="70" y="97"/>
                    <a:pt x="70" y="97"/>
                    <a:pt x="70" y="97"/>
                  </a:cubicBezTo>
                  <a:cubicBezTo>
                    <a:pt x="78" y="91"/>
                    <a:pt x="78" y="91"/>
                    <a:pt x="78" y="91"/>
                  </a:cubicBezTo>
                  <a:cubicBezTo>
                    <a:pt x="85" y="97"/>
                    <a:pt x="85" y="97"/>
                    <a:pt x="85" y="97"/>
                  </a:cubicBezTo>
                  <a:cubicBezTo>
                    <a:pt x="85" y="98"/>
                    <a:pt x="85" y="98"/>
                    <a:pt x="85" y="98"/>
                  </a:cubicBezTo>
                  <a:cubicBezTo>
                    <a:pt x="83" y="101"/>
                    <a:pt x="83" y="104"/>
                    <a:pt x="83" y="106"/>
                  </a:cubicBezTo>
                  <a:cubicBezTo>
                    <a:pt x="83" y="116"/>
                    <a:pt x="90" y="124"/>
                    <a:pt x="100" y="124"/>
                  </a:cubicBezTo>
                  <a:cubicBezTo>
                    <a:pt x="109" y="124"/>
                    <a:pt x="117" y="116"/>
                    <a:pt x="117" y="106"/>
                  </a:cubicBezTo>
                  <a:cubicBezTo>
                    <a:pt x="117" y="97"/>
                    <a:pt x="109" y="89"/>
                    <a:pt x="100" y="89"/>
                  </a:cubicBezTo>
                  <a:cubicBezTo>
                    <a:pt x="96" y="89"/>
                    <a:pt x="92" y="91"/>
                    <a:pt x="89" y="93"/>
                  </a:cubicBezTo>
                  <a:cubicBezTo>
                    <a:pt x="88" y="94"/>
                    <a:pt x="88" y="94"/>
                    <a:pt x="88" y="94"/>
                  </a:cubicBezTo>
                  <a:cubicBezTo>
                    <a:pt x="81" y="88"/>
                    <a:pt x="81" y="88"/>
                    <a:pt x="81" y="88"/>
                  </a:cubicBezTo>
                  <a:cubicBezTo>
                    <a:pt x="92" y="79"/>
                    <a:pt x="92" y="79"/>
                    <a:pt x="92" y="79"/>
                  </a:cubicBezTo>
                  <a:close/>
                  <a:moveTo>
                    <a:pt x="63" y="116"/>
                  </a:moveTo>
                  <a:cubicBezTo>
                    <a:pt x="61" y="118"/>
                    <a:pt x="58" y="119"/>
                    <a:pt x="55" y="119"/>
                  </a:cubicBezTo>
                  <a:cubicBezTo>
                    <a:pt x="52" y="119"/>
                    <a:pt x="48" y="117"/>
                    <a:pt x="46" y="115"/>
                  </a:cubicBezTo>
                  <a:cubicBezTo>
                    <a:pt x="41" y="109"/>
                    <a:pt x="42" y="101"/>
                    <a:pt x="47" y="97"/>
                  </a:cubicBezTo>
                  <a:cubicBezTo>
                    <a:pt x="49" y="95"/>
                    <a:pt x="52" y="94"/>
                    <a:pt x="55" y="94"/>
                  </a:cubicBezTo>
                  <a:cubicBezTo>
                    <a:pt x="55" y="94"/>
                    <a:pt x="55" y="94"/>
                    <a:pt x="55" y="94"/>
                  </a:cubicBezTo>
                  <a:cubicBezTo>
                    <a:pt x="59" y="94"/>
                    <a:pt x="62" y="96"/>
                    <a:pt x="65" y="98"/>
                  </a:cubicBezTo>
                  <a:cubicBezTo>
                    <a:pt x="69" y="104"/>
                    <a:pt x="69" y="112"/>
                    <a:pt x="63" y="116"/>
                  </a:cubicBezTo>
                  <a:close/>
                  <a:moveTo>
                    <a:pt x="100" y="94"/>
                  </a:moveTo>
                  <a:cubicBezTo>
                    <a:pt x="107" y="94"/>
                    <a:pt x="112" y="100"/>
                    <a:pt x="112" y="106"/>
                  </a:cubicBezTo>
                  <a:cubicBezTo>
                    <a:pt x="112" y="113"/>
                    <a:pt x="107" y="119"/>
                    <a:pt x="100" y="119"/>
                  </a:cubicBezTo>
                  <a:cubicBezTo>
                    <a:pt x="93" y="119"/>
                    <a:pt x="87" y="113"/>
                    <a:pt x="87" y="106"/>
                  </a:cubicBezTo>
                  <a:cubicBezTo>
                    <a:pt x="87" y="100"/>
                    <a:pt x="93" y="94"/>
                    <a:pt x="100" y="94"/>
                  </a:cubicBezTo>
                  <a:close/>
                  <a:moveTo>
                    <a:pt x="78" y="85"/>
                  </a:moveTo>
                  <a:cubicBezTo>
                    <a:pt x="71" y="79"/>
                    <a:pt x="71" y="79"/>
                    <a:pt x="71" y="79"/>
                  </a:cubicBezTo>
                  <a:cubicBezTo>
                    <a:pt x="84" y="79"/>
                    <a:pt x="84" y="79"/>
                    <a:pt x="84" y="79"/>
                  </a:cubicBezTo>
                  <a:lnTo>
                    <a:pt x="78" y="85"/>
                  </a:lnTo>
                  <a:close/>
                  <a:moveTo>
                    <a:pt x="66" y="75"/>
                  </a:moveTo>
                  <a:cubicBezTo>
                    <a:pt x="57" y="75"/>
                    <a:pt x="48" y="71"/>
                    <a:pt x="42" y="64"/>
                  </a:cubicBezTo>
                  <a:cubicBezTo>
                    <a:pt x="35" y="58"/>
                    <a:pt x="32" y="49"/>
                    <a:pt x="32" y="40"/>
                  </a:cubicBezTo>
                  <a:cubicBezTo>
                    <a:pt x="32" y="38"/>
                    <a:pt x="32" y="38"/>
                    <a:pt x="32" y="38"/>
                  </a:cubicBezTo>
                  <a:cubicBezTo>
                    <a:pt x="87" y="38"/>
                    <a:pt x="87" y="38"/>
                    <a:pt x="87" y="38"/>
                  </a:cubicBezTo>
                  <a:cubicBezTo>
                    <a:pt x="87" y="5"/>
                    <a:pt x="87" y="5"/>
                    <a:pt x="87" y="5"/>
                  </a:cubicBezTo>
                  <a:cubicBezTo>
                    <a:pt x="89" y="5"/>
                    <a:pt x="89" y="5"/>
                    <a:pt x="89" y="5"/>
                  </a:cubicBezTo>
                  <a:cubicBezTo>
                    <a:pt x="98" y="5"/>
                    <a:pt x="107" y="9"/>
                    <a:pt x="113" y="15"/>
                  </a:cubicBezTo>
                  <a:cubicBezTo>
                    <a:pt x="120" y="22"/>
                    <a:pt x="123" y="30"/>
                    <a:pt x="123" y="40"/>
                  </a:cubicBezTo>
                  <a:cubicBezTo>
                    <a:pt x="123" y="49"/>
                    <a:pt x="120" y="58"/>
                    <a:pt x="113" y="64"/>
                  </a:cubicBezTo>
                  <a:cubicBezTo>
                    <a:pt x="107" y="71"/>
                    <a:pt x="98" y="75"/>
                    <a:pt x="89" y="75"/>
                  </a:cubicBezTo>
                  <a:lnTo>
                    <a:pt x="66" y="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9" name="Freeform 139"/>
            <p:cNvSpPr>
              <a:spLocks noEditPoints="1"/>
            </p:cNvSpPr>
            <p:nvPr/>
          </p:nvSpPr>
          <p:spPr bwMode="auto">
            <a:xfrm>
              <a:off x="963" y="503"/>
              <a:ext cx="303" cy="284"/>
            </a:xfrm>
            <a:custGeom>
              <a:avLst/>
              <a:gdLst>
                <a:gd name="T0" fmla="*/ 11 w 128"/>
                <a:gd name="T1" fmla="*/ 58 h 120"/>
                <a:gd name="T2" fmla="*/ 0 w 128"/>
                <a:gd name="T3" fmla="*/ 70 h 120"/>
                <a:gd name="T4" fmla="*/ 11 w 128"/>
                <a:gd name="T5" fmla="*/ 82 h 120"/>
                <a:gd name="T6" fmla="*/ 29 w 128"/>
                <a:gd name="T7" fmla="*/ 108 h 120"/>
                <a:gd name="T8" fmla="*/ 83 w 128"/>
                <a:gd name="T9" fmla="*/ 116 h 120"/>
                <a:gd name="T10" fmla="*/ 117 w 128"/>
                <a:gd name="T11" fmla="*/ 82 h 120"/>
                <a:gd name="T12" fmla="*/ 118 w 128"/>
                <a:gd name="T13" fmla="*/ 81 h 120"/>
                <a:gd name="T14" fmla="*/ 118 w 128"/>
                <a:gd name="T15" fmla="*/ 58 h 120"/>
                <a:gd name="T16" fmla="*/ 117 w 128"/>
                <a:gd name="T17" fmla="*/ 57 h 120"/>
                <a:gd name="T18" fmla="*/ 100 w 128"/>
                <a:gd name="T19" fmla="*/ 32 h 120"/>
                <a:gd name="T20" fmla="*/ 96 w 128"/>
                <a:gd name="T21" fmla="*/ 1 h 120"/>
                <a:gd name="T22" fmla="*/ 73 w 128"/>
                <a:gd name="T23" fmla="*/ 12 h 120"/>
                <a:gd name="T24" fmla="*/ 55 w 128"/>
                <a:gd name="T25" fmla="*/ 13 h 120"/>
                <a:gd name="T26" fmla="*/ 31 w 128"/>
                <a:gd name="T27" fmla="*/ 1 h 120"/>
                <a:gd name="T28" fmla="*/ 28 w 128"/>
                <a:gd name="T29" fmla="*/ 32 h 120"/>
                <a:gd name="T30" fmla="*/ 11 w 128"/>
                <a:gd name="T31" fmla="*/ 57 h 120"/>
                <a:gd name="T32" fmla="*/ 76 w 128"/>
                <a:gd name="T33" fmla="*/ 17 h 120"/>
                <a:gd name="T34" fmla="*/ 95 w 128"/>
                <a:gd name="T35" fmla="*/ 39 h 120"/>
                <a:gd name="T36" fmla="*/ 76 w 128"/>
                <a:gd name="T37" fmla="*/ 27 h 120"/>
                <a:gd name="T38" fmla="*/ 76 w 128"/>
                <a:gd name="T39" fmla="*/ 18 h 120"/>
                <a:gd name="T40" fmla="*/ 73 w 128"/>
                <a:gd name="T41" fmla="*/ 23 h 120"/>
                <a:gd name="T42" fmla="*/ 55 w 128"/>
                <a:gd name="T43" fmla="*/ 23 h 120"/>
                <a:gd name="T44" fmla="*/ 33 w 128"/>
                <a:gd name="T45" fmla="*/ 7 h 120"/>
                <a:gd name="T46" fmla="*/ 52 w 128"/>
                <a:gd name="T47" fmla="*/ 18 h 120"/>
                <a:gd name="T48" fmla="*/ 52 w 128"/>
                <a:gd name="T49" fmla="*/ 27 h 120"/>
                <a:gd name="T50" fmla="*/ 33 w 128"/>
                <a:gd name="T51" fmla="*/ 39 h 120"/>
                <a:gd name="T52" fmla="*/ 32 w 128"/>
                <a:gd name="T53" fmla="*/ 44 h 120"/>
                <a:gd name="T54" fmla="*/ 55 w 128"/>
                <a:gd name="T55" fmla="*/ 33 h 120"/>
                <a:gd name="T56" fmla="*/ 73 w 128"/>
                <a:gd name="T57" fmla="*/ 32 h 120"/>
                <a:gd name="T58" fmla="*/ 100 w 128"/>
                <a:gd name="T59" fmla="*/ 42 h 120"/>
                <a:gd name="T60" fmla="*/ 102 w 128"/>
                <a:gd name="T61" fmla="*/ 41 h 120"/>
                <a:gd name="T62" fmla="*/ 113 w 128"/>
                <a:gd name="T63" fmla="*/ 63 h 120"/>
                <a:gd name="T64" fmla="*/ 116 w 128"/>
                <a:gd name="T65" fmla="*/ 63 h 120"/>
                <a:gd name="T66" fmla="*/ 116 w 128"/>
                <a:gd name="T67" fmla="*/ 77 h 120"/>
                <a:gd name="T68" fmla="*/ 113 w 128"/>
                <a:gd name="T69" fmla="*/ 77 h 120"/>
                <a:gd name="T70" fmla="*/ 64 w 128"/>
                <a:gd name="T71" fmla="*/ 115 h 120"/>
                <a:gd name="T72" fmla="*/ 15 w 128"/>
                <a:gd name="T73" fmla="*/ 77 h 120"/>
                <a:gd name="T74" fmla="*/ 12 w 128"/>
                <a:gd name="T75" fmla="*/ 77 h 120"/>
                <a:gd name="T76" fmla="*/ 12 w 128"/>
                <a:gd name="T77" fmla="*/ 63 h 120"/>
                <a:gd name="T78" fmla="*/ 15 w 128"/>
                <a:gd name="T79" fmla="*/ 63 h 120"/>
                <a:gd name="T80" fmla="*/ 26 w 128"/>
                <a:gd name="T81" fmla="*/ 41 h 120"/>
                <a:gd name="T82" fmla="*/ 28 w 128"/>
                <a:gd name="T83" fmla="*/ 4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20">
                  <a:moveTo>
                    <a:pt x="11" y="57"/>
                  </a:moveTo>
                  <a:cubicBezTo>
                    <a:pt x="11" y="58"/>
                    <a:pt x="11" y="58"/>
                    <a:pt x="11" y="58"/>
                  </a:cubicBezTo>
                  <a:cubicBezTo>
                    <a:pt x="10" y="58"/>
                    <a:pt x="10" y="58"/>
                    <a:pt x="10" y="58"/>
                  </a:cubicBezTo>
                  <a:cubicBezTo>
                    <a:pt x="4" y="59"/>
                    <a:pt x="0" y="64"/>
                    <a:pt x="0" y="70"/>
                  </a:cubicBezTo>
                  <a:cubicBezTo>
                    <a:pt x="0" y="76"/>
                    <a:pt x="4" y="81"/>
                    <a:pt x="10" y="81"/>
                  </a:cubicBezTo>
                  <a:cubicBezTo>
                    <a:pt x="11" y="82"/>
                    <a:pt x="11" y="82"/>
                    <a:pt x="11" y="82"/>
                  </a:cubicBezTo>
                  <a:cubicBezTo>
                    <a:pt x="11" y="82"/>
                    <a:pt x="11" y="82"/>
                    <a:pt x="11" y="82"/>
                  </a:cubicBezTo>
                  <a:cubicBezTo>
                    <a:pt x="14" y="92"/>
                    <a:pt x="21" y="102"/>
                    <a:pt x="29" y="108"/>
                  </a:cubicBezTo>
                  <a:cubicBezTo>
                    <a:pt x="34" y="112"/>
                    <a:pt x="39" y="115"/>
                    <a:pt x="45" y="116"/>
                  </a:cubicBezTo>
                  <a:cubicBezTo>
                    <a:pt x="57" y="120"/>
                    <a:pt x="71" y="120"/>
                    <a:pt x="83" y="116"/>
                  </a:cubicBezTo>
                  <a:cubicBezTo>
                    <a:pt x="89" y="115"/>
                    <a:pt x="94" y="112"/>
                    <a:pt x="99" y="108"/>
                  </a:cubicBezTo>
                  <a:cubicBezTo>
                    <a:pt x="107" y="102"/>
                    <a:pt x="114" y="92"/>
                    <a:pt x="117" y="82"/>
                  </a:cubicBezTo>
                  <a:cubicBezTo>
                    <a:pt x="117" y="82"/>
                    <a:pt x="117" y="82"/>
                    <a:pt x="117" y="82"/>
                  </a:cubicBezTo>
                  <a:cubicBezTo>
                    <a:pt x="118" y="81"/>
                    <a:pt x="118" y="81"/>
                    <a:pt x="118" y="81"/>
                  </a:cubicBezTo>
                  <a:cubicBezTo>
                    <a:pt x="124" y="81"/>
                    <a:pt x="128" y="76"/>
                    <a:pt x="128" y="70"/>
                  </a:cubicBezTo>
                  <a:cubicBezTo>
                    <a:pt x="128" y="64"/>
                    <a:pt x="124" y="59"/>
                    <a:pt x="118" y="58"/>
                  </a:cubicBezTo>
                  <a:cubicBezTo>
                    <a:pt x="117" y="58"/>
                    <a:pt x="117" y="58"/>
                    <a:pt x="117" y="58"/>
                  </a:cubicBezTo>
                  <a:cubicBezTo>
                    <a:pt x="117" y="57"/>
                    <a:pt x="117" y="57"/>
                    <a:pt x="117" y="57"/>
                  </a:cubicBezTo>
                  <a:cubicBezTo>
                    <a:pt x="114" y="48"/>
                    <a:pt x="108" y="39"/>
                    <a:pt x="100" y="33"/>
                  </a:cubicBezTo>
                  <a:cubicBezTo>
                    <a:pt x="100" y="32"/>
                    <a:pt x="100" y="32"/>
                    <a:pt x="100" y="32"/>
                  </a:cubicBezTo>
                  <a:cubicBezTo>
                    <a:pt x="100" y="3"/>
                    <a:pt x="100" y="3"/>
                    <a:pt x="100" y="3"/>
                  </a:cubicBezTo>
                  <a:cubicBezTo>
                    <a:pt x="100" y="1"/>
                    <a:pt x="98" y="0"/>
                    <a:pt x="96" y="1"/>
                  </a:cubicBezTo>
                  <a:cubicBezTo>
                    <a:pt x="73" y="13"/>
                    <a:pt x="73" y="13"/>
                    <a:pt x="73" y="13"/>
                  </a:cubicBezTo>
                  <a:cubicBezTo>
                    <a:pt x="73" y="12"/>
                    <a:pt x="73" y="12"/>
                    <a:pt x="73" y="12"/>
                  </a:cubicBezTo>
                  <a:cubicBezTo>
                    <a:pt x="68" y="8"/>
                    <a:pt x="60" y="8"/>
                    <a:pt x="55" y="12"/>
                  </a:cubicBezTo>
                  <a:cubicBezTo>
                    <a:pt x="55" y="13"/>
                    <a:pt x="55" y="13"/>
                    <a:pt x="55" y="13"/>
                  </a:cubicBezTo>
                  <a:cubicBezTo>
                    <a:pt x="32" y="1"/>
                    <a:pt x="32" y="1"/>
                    <a:pt x="32" y="1"/>
                  </a:cubicBezTo>
                  <a:cubicBezTo>
                    <a:pt x="31" y="1"/>
                    <a:pt x="31" y="1"/>
                    <a:pt x="31" y="1"/>
                  </a:cubicBezTo>
                  <a:cubicBezTo>
                    <a:pt x="29" y="1"/>
                    <a:pt x="28" y="2"/>
                    <a:pt x="28" y="3"/>
                  </a:cubicBezTo>
                  <a:cubicBezTo>
                    <a:pt x="28" y="32"/>
                    <a:pt x="28" y="32"/>
                    <a:pt x="28" y="32"/>
                  </a:cubicBezTo>
                  <a:cubicBezTo>
                    <a:pt x="28" y="33"/>
                    <a:pt x="28" y="33"/>
                    <a:pt x="28" y="33"/>
                  </a:cubicBezTo>
                  <a:cubicBezTo>
                    <a:pt x="20" y="39"/>
                    <a:pt x="14" y="48"/>
                    <a:pt x="11" y="57"/>
                  </a:cubicBezTo>
                  <a:close/>
                  <a:moveTo>
                    <a:pt x="76" y="18"/>
                  </a:moveTo>
                  <a:cubicBezTo>
                    <a:pt x="76" y="17"/>
                    <a:pt x="76" y="17"/>
                    <a:pt x="76" y="17"/>
                  </a:cubicBezTo>
                  <a:cubicBezTo>
                    <a:pt x="95" y="7"/>
                    <a:pt x="95" y="7"/>
                    <a:pt x="95" y="7"/>
                  </a:cubicBezTo>
                  <a:cubicBezTo>
                    <a:pt x="95" y="39"/>
                    <a:pt x="95" y="39"/>
                    <a:pt x="95" y="39"/>
                  </a:cubicBezTo>
                  <a:cubicBezTo>
                    <a:pt x="76" y="29"/>
                    <a:pt x="76" y="29"/>
                    <a:pt x="76" y="29"/>
                  </a:cubicBezTo>
                  <a:cubicBezTo>
                    <a:pt x="76" y="27"/>
                    <a:pt x="76" y="27"/>
                    <a:pt x="76" y="27"/>
                  </a:cubicBezTo>
                  <a:cubicBezTo>
                    <a:pt x="77" y="26"/>
                    <a:pt x="77" y="24"/>
                    <a:pt x="77" y="23"/>
                  </a:cubicBezTo>
                  <a:cubicBezTo>
                    <a:pt x="77" y="21"/>
                    <a:pt x="77" y="19"/>
                    <a:pt x="76" y="18"/>
                  </a:cubicBezTo>
                  <a:close/>
                  <a:moveTo>
                    <a:pt x="64" y="14"/>
                  </a:moveTo>
                  <a:cubicBezTo>
                    <a:pt x="69" y="14"/>
                    <a:pt x="73" y="18"/>
                    <a:pt x="73" y="23"/>
                  </a:cubicBezTo>
                  <a:cubicBezTo>
                    <a:pt x="73" y="28"/>
                    <a:pt x="69" y="31"/>
                    <a:pt x="64" y="31"/>
                  </a:cubicBezTo>
                  <a:cubicBezTo>
                    <a:pt x="59" y="31"/>
                    <a:pt x="55" y="28"/>
                    <a:pt x="55" y="23"/>
                  </a:cubicBezTo>
                  <a:cubicBezTo>
                    <a:pt x="55" y="18"/>
                    <a:pt x="59" y="14"/>
                    <a:pt x="64" y="14"/>
                  </a:cubicBezTo>
                  <a:close/>
                  <a:moveTo>
                    <a:pt x="33" y="7"/>
                  </a:moveTo>
                  <a:cubicBezTo>
                    <a:pt x="52" y="17"/>
                    <a:pt x="52" y="17"/>
                    <a:pt x="52" y="17"/>
                  </a:cubicBezTo>
                  <a:cubicBezTo>
                    <a:pt x="52" y="18"/>
                    <a:pt x="52" y="18"/>
                    <a:pt x="52" y="18"/>
                  </a:cubicBezTo>
                  <a:cubicBezTo>
                    <a:pt x="51" y="19"/>
                    <a:pt x="51" y="21"/>
                    <a:pt x="51" y="23"/>
                  </a:cubicBezTo>
                  <a:cubicBezTo>
                    <a:pt x="51" y="24"/>
                    <a:pt x="51" y="26"/>
                    <a:pt x="52" y="27"/>
                  </a:cubicBezTo>
                  <a:cubicBezTo>
                    <a:pt x="52" y="29"/>
                    <a:pt x="52" y="29"/>
                    <a:pt x="52" y="29"/>
                  </a:cubicBezTo>
                  <a:cubicBezTo>
                    <a:pt x="33" y="39"/>
                    <a:pt x="33" y="39"/>
                    <a:pt x="33" y="39"/>
                  </a:cubicBezTo>
                  <a:lnTo>
                    <a:pt x="33" y="7"/>
                  </a:lnTo>
                  <a:close/>
                  <a:moveTo>
                    <a:pt x="32" y="44"/>
                  </a:moveTo>
                  <a:cubicBezTo>
                    <a:pt x="55" y="32"/>
                    <a:pt x="55" y="32"/>
                    <a:pt x="55" y="32"/>
                  </a:cubicBezTo>
                  <a:cubicBezTo>
                    <a:pt x="55" y="33"/>
                    <a:pt x="55" y="33"/>
                    <a:pt x="55" y="33"/>
                  </a:cubicBezTo>
                  <a:cubicBezTo>
                    <a:pt x="60" y="37"/>
                    <a:pt x="68" y="37"/>
                    <a:pt x="73" y="33"/>
                  </a:cubicBezTo>
                  <a:cubicBezTo>
                    <a:pt x="73" y="32"/>
                    <a:pt x="73" y="32"/>
                    <a:pt x="73" y="32"/>
                  </a:cubicBezTo>
                  <a:cubicBezTo>
                    <a:pt x="96" y="44"/>
                    <a:pt x="96" y="44"/>
                    <a:pt x="96" y="44"/>
                  </a:cubicBezTo>
                  <a:cubicBezTo>
                    <a:pt x="98" y="45"/>
                    <a:pt x="100" y="44"/>
                    <a:pt x="100" y="42"/>
                  </a:cubicBezTo>
                  <a:cubicBezTo>
                    <a:pt x="100" y="38"/>
                    <a:pt x="100" y="38"/>
                    <a:pt x="100" y="38"/>
                  </a:cubicBezTo>
                  <a:cubicBezTo>
                    <a:pt x="102" y="41"/>
                    <a:pt x="102" y="41"/>
                    <a:pt x="102" y="41"/>
                  </a:cubicBezTo>
                  <a:cubicBezTo>
                    <a:pt x="108" y="47"/>
                    <a:pt x="111" y="54"/>
                    <a:pt x="113" y="61"/>
                  </a:cubicBezTo>
                  <a:cubicBezTo>
                    <a:pt x="113" y="63"/>
                    <a:pt x="113" y="63"/>
                    <a:pt x="113" y="63"/>
                  </a:cubicBezTo>
                  <a:cubicBezTo>
                    <a:pt x="115" y="63"/>
                    <a:pt x="115" y="63"/>
                    <a:pt x="115" y="63"/>
                  </a:cubicBezTo>
                  <a:cubicBezTo>
                    <a:pt x="116" y="63"/>
                    <a:pt x="116" y="63"/>
                    <a:pt x="116" y="63"/>
                  </a:cubicBezTo>
                  <a:cubicBezTo>
                    <a:pt x="120" y="63"/>
                    <a:pt x="123" y="66"/>
                    <a:pt x="123" y="70"/>
                  </a:cubicBezTo>
                  <a:cubicBezTo>
                    <a:pt x="123" y="74"/>
                    <a:pt x="120" y="77"/>
                    <a:pt x="116" y="77"/>
                  </a:cubicBezTo>
                  <a:cubicBezTo>
                    <a:pt x="116" y="77"/>
                    <a:pt x="116" y="77"/>
                    <a:pt x="115" y="77"/>
                  </a:cubicBezTo>
                  <a:cubicBezTo>
                    <a:pt x="113" y="77"/>
                    <a:pt x="113" y="77"/>
                    <a:pt x="113" y="77"/>
                  </a:cubicBezTo>
                  <a:cubicBezTo>
                    <a:pt x="113" y="79"/>
                    <a:pt x="113" y="79"/>
                    <a:pt x="113" y="79"/>
                  </a:cubicBezTo>
                  <a:cubicBezTo>
                    <a:pt x="108" y="100"/>
                    <a:pt x="88" y="115"/>
                    <a:pt x="64" y="115"/>
                  </a:cubicBezTo>
                  <a:cubicBezTo>
                    <a:pt x="40" y="115"/>
                    <a:pt x="20" y="100"/>
                    <a:pt x="15" y="79"/>
                  </a:cubicBezTo>
                  <a:cubicBezTo>
                    <a:pt x="15" y="77"/>
                    <a:pt x="15" y="77"/>
                    <a:pt x="15" y="77"/>
                  </a:cubicBezTo>
                  <a:cubicBezTo>
                    <a:pt x="13" y="77"/>
                    <a:pt x="13" y="77"/>
                    <a:pt x="13" y="77"/>
                  </a:cubicBezTo>
                  <a:cubicBezTo>
                    <a:pt x="12" y="77"/>
                    <a:pt x="12" y="77"/>
                    <a:pt x="12" y="77"/>
                  </a:cubicBezTo>
                  <a:cubicBezTo>
                    <a:pt x="8" y="77"/>
                    <a:pt x="5" y="74"/>
                    <a:pt x="5" y="70"/>
                  </a:cubicBezTo>
                  <a:cubicBezTo>
                    <a:pt x="5" y="66"/>
                    <a:pt x="8" y="63"/>
                    <a:pt x="12" y="63"/>
                  </a:cubicBezTo>
                  <a:cubicBezTo>
                    <a:pt x="12" y="63"/>
                    <a:pt x="12" y="63"/>
                    <a:pt x="12" y="63"/>
                  </a:cubicBezTo>
                  <a:cubicBezTo>
                    <a:pt x="15" y="63"/>
                    <a:pt x="15" y="63"/>
                    <a:pt x="15" y="63"/>
                  </a:cubicBezTo>
                  <a:cubicBezTo>
                    <a:pt x="15" y="61"/>
                    <a:pt x="15" y="61"/>
                    <a:pt x="15" y="61"/>
                  </a:cubicBezTo>
                  <a:cubicBezTo>
                    <a:pt x="17" y="54"/>
                    <a:pt x="20" y="47"/>
                    <a:pt x="26" y="41"/>
                  </a:cubicBezTo>
                  <a:cubicBezTo>
                    <a:pt x="28" y="38"/>
                    <a:pt x="28" y="38"/>
                    <a:pt x="28" y="38"/>
                  </a:cubicBezTo>
                  <a:cubicBezTo>
                    <a:pt x="28" y="42"/>
                    <a:pt x="28" y="42"/>
                    <a:pt x="28" y="42"/>
                  </a:cubicBezTo>
                  <a:cubicBezTo>
                    <a:pt x="28" y="44"/>
                    <a:pt x="30" y="45"/>
                    <a:pt x="32"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0" name="Freeform 140"/>
            <p:cNvSpPr>
              <a:spLocks noEditPoints="1"/>
            </p:cNvSpPr>
            <p:nvPr/>
          </p:nvSpPr>
          <p:spPr bwMode="auto">
            <a:xfrm>
              <a:off x="358" y="526"/>
              <a:ext cx="302" cy="240"/>
            </a:xfrm>
            <a:custGeom>
              <a:avLst/>
              <a:gdLst>
                <a:gd name="T0" fmla="*/ 117 w 128"/>
                <a:gd name="T1" fmla="*/ 63 h 101"/>
                <a:gd name="T2" fmla="*/ 117 w 128"/>
                <a:gd name="T3" fmla="*/ 62 h 101"/>
                <a:gd name="T4" fmla="*/ 118 w 128"/>
                <a:gd name="T5" fmla="*/ 62 h 101"/>
                <a:gd name="T6" fmla="*/ 128 w 128"/>
                <a:gd name="T7" fmla="*/ 50 h 101"/>
                <a:gd name="T8" fmla="*/ 118 w 128"/>
                <a:gd name="T9" fmla="*/ 38 h 101"/>
                <a:gd name="T10" fmla="*/ 117 w 128"/>
                <a:gd name="T11" fmla="*/ 38 h 101"/>
                <a:gd name="T12" fmla="*/ 117 w 128"/>
                <a:gd name="T13" fmla="*/ 37 h 101"/>
                <a:gd name="T14" fmla="*/ 99 w 128"/>
                <a:gd name="T15" fmla="*/ 12 h 101"/>
                <a:gd name="T16" fmla="*/ 83 w 128"/>
                <a:gd name="T17" fmla="*/ 3 h 101"/>
                <a:gd name="T18" fmla="*/ 64 w 128"/>
                <a:gd name="T19" fmla="*/ 0 h 101"/>
                <a:gd name="T20" fmla="*/ 45 w 128"/>
                <a:gd name="T21" fmla="*/ 3 h 101"/>
                <a:gd name="T22" fmla="*/ 29 w 128"/>
                <a:gd name="T23" fmla="*/ 12 h 101"/>
                <a:gd name="T24" fmla="*/ 11 w 128"/>
                <a:gd name="T25" fmla="*/ 37 h 101"/>
                <a:gd name="T26" fmla="*/ 11 w 128"/>
                <a:gd name="T27" fmla="*/ 38 h 101"/>
                <a:gd name="T28" fmla="*/ 10 w 128"/>
                <a:gd name="T29" fmla="*/ 38 h 101"/>
                <a:gd name="T30" fmla="*/ 0 w 128"/>
                <a:gd name="T31" fmla="*/ 50 h 101"/>
                <a:gd name="T32" fmla="*/ 10 w 128"/>
                <a:gd name="T33" fmla="*/ 62 h 101"/>
                <a:gd name="T34" fmla="*/ 11 w 128"/>
                <a:gd name="T35" fmla="*/ 62 h 101"/>
                <a:gd name="T36" fmla="*/ 11 w 128"/>
                <a:gd name="T37" fmla="*/ 63 h 101"/>
                <a:gd name="T38" fmla="*/ 29 w 128"/>
                <a:gd name="T39" fmla="*/ 88 h 101"/>
                <a:gd name="T40" fmla="*/ 45 w 128"/>
                <a:gd name="T41" fmla="*/ 97 h 101"/>
                <a:gd name="T42" fmla="*/ 83 w 128"/>
                <a:gd name="T43" fmla="*/ 97 h 101"/>
                <a:gd name="T44" fmla="*/ 99 w 128"/>
                <a:gd name="T45" fmla="*/ 88 h 101"/>
                <a:gd name="T46" fmla="*/ 117 w 128"/>
                <a:gd name="T47" fmla="*/ 63 h 101"/>
                <a:gd name="T48" fmla="*/ 64 w 128"/>
                <a:gd name="T49" fmla="*/ 95 h 101"/>
                <a:gd name="T50" fmla="*/ 15 w 128"/>
                <a:gd name="T51" fmla="*/ 59 h 101"/>
                <a:gd name="T52" fmla="*/ 15 w 128"/>
                <a:gd name="T53" fmla="*/ 57 h 101"/>
                <a:gd name="T54" fmla="*/ 13 w 128"/>
                <a:gd name="T55" fmla="*/ 57 h 101"/>
                <a:gd name="T56" fmla="*/ 12 w 128"/>
                <a:gd name="T57" fmla="*/ 57 h 101"/>
                <a:gd name="T58" fmla="*/ 5 w 128"/>
                <a:gd name="T59" fmla="*/ 50 h 101"/>
                <a:gd name="T60" fmla="*/ 12 w 128"/>
                <a:gd name="T61" fmla="*/ 43 h 101"/>
                <a:gd name="T62" fmla="*/ 13 w 128"/>
                <a:gd name="T63" fmla="*/ 43 h 101"/>
                <a:gd name="T64" fmla="*/ 15 w 128"/>
                <a:gd name="T65" fmla="*/ 43 h 101"/>
                <a:gd name="T66" fmla="*/ 15 w 128"/>
                <a:gd name="T67" fmla="*/ 41 h 101"/>
                <a:gd name="T68" fmla="*/ 64 w 128"/>
                <a:gd name="T69" fmla="*/ 5 h 101"/>
                <a:gd name="T70" fmla="*/ 113 w 128"/>
                <a:gd name="T71" fmla="*/ 41 h 101"/>
                <a:gd name="T72" fmla="*/ 113 w 128"/>
                <a:gd name="T73" fmla="*/ 43 h 101"/>
                <a:gd name="T74" fmla="*/ 115 w 128"/>
                <a:gd name="T75" fmla="*/ 43 h 101"/>
                <a:gd name="T76" fmla="*/ 116 w 128"/>
                <a:gd name="T77" fmla="*/ 43 h 101"/>
                <a:gd name="T78" fmla="*/ 123 w 128"/>
                <a:gd name="T79" fmla="*/ 50 h 101"/>
                <a:gd name="T80" fmla="*/ 116 w 128"/>
                <a:gd name="T81" fmla="*/ 57 h 101"/>
                <a:gd name="T82" fmla="*/ 115 w 128"/>
                <a:gd name="T83" fmla="*/ 57 h 101"/>
                <a:gd name="T84" fmla="*/ 113 w 128"/>
                <a:gd name="T85" fmla="*/ 57 h 101"/>
                <a:gd name="T86" fmla="*/ 113 w 128"/>
                <a:gd name="T87" fmla="*/ 59 h 101"/>
                <a:gd name="T88" fmla="*/ 64 w 128"/>
                <a:gd name="T89"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1">
                  <a:moveTo>
                    <a:pt x="117" y="63"/>
                  </a:moveTo>
                  <a:cubicBezTo>
                    <a:pt x="117" y="62"/>
                    <a:pt x="117" y="62"/>
                    <a:pt x="117" y="62"/>
                  </a:cubicBezTo>
                  <a:cubicBezTo>
                    <a:pt x="118" y="62"/>
                    <a:pt x="118" y="62"/>
                    <a:pt x="118" y="62"/>
                  </a:cubicBezTo>
                  <a:cubicBezTo>
                    <a:pt x="124" y="61"/>
                    <a:pt x="128" y="56"/>
                    <a:pt x="128" y="50"/>
                  </a:cubicBezTo>
                  <a:cubicBezTo>
                    <a:pt x="128" y="44"/>
                    <a:pt x="124" y="39"/>
                    <a:pt x="118" y="38"/>
                  </a:cubicBezTo>
                  <a:cubicBezTo>
                    <a:pt x="117" y="38"/>
                    <a:pt x="117" y="38"/>
                    <a:pt x="117" y="38"/>
                  </a:cubicBezTo>
                  <a:cubicBezTo>
                    <a:pt x="117" y="37"/>
                    <a:pt x="117" y="37"/>
                    <a:pt x="117" y="37"/>
                  </a:cubicBezTo>
                  <a:cubicBezTo>
                    <a:pt x="114" y="27"/>
                    <a:pt x="107" y="18"/>
                    <a:pt x="99" y="12"/>
                  </a:cubicBezTo>
                  <a:cubicBezTo>
                    <a:pt x="94" y="8"/>
                    <a:pt x="89" y="5"/>
                    <a:pt x="83" y="3"/>
                  </a:cubicBezTo>
                  <a:cubicBezTo>
                    <a:pt x="77" y="1"/>
                    <a:pt x="70" y="0"/>
                    <a:pt x="64" y="0"/>
                  </a:cubicBezTo>
                  <a:cubicBezTo>
                    <a:pt x="58" y="0"/>
                    <a:pt x="51" y="1"/>
                    <a:pt x="45" y="3"/>
                  </a:cubicBezTo>
                  <a:cubicBezTo>
                    <a:pt x="39" y="5"/>
                    <a:pt x="34" y="8"/>
                    <a:pt x="29" y="12"/>
                  </a:cubicBezTo>
                  <a:cubicBezTo>
                    <a:pt x="21" y="18"/>
                    <a:pt x="14" y="27"/>
                    <a:pt x="11" y="37"/>
                  </a:cubicBezTo>
                  <a:cubicBezTo>
                    <a:pt x="11" y="38"/>
                    <a:pt x="11" y="38"/>
                    <a:pt x="11" y="38"/>
                  </a:cubicBezTo>
                  <a:cubicBezTo>
                    <a:pt x="10" y="38"/>
                    <a:pt x="10" y="38"/>
                    <a:pt x="10" y="38"/>
                  </a:cubicBezTo>
                  <a:cubicBezTo>
                    <a:pt x="4" y="39"/>
                    <a:pt x="0" y="44"/>
                    <a:pt x="0" y="50"/>
                  </a:cubicBezTo>
                  <a:cubicBezTo>
                    <a:pt x="0" y="56"/>
                    <a:pt x="4" y="61"/>
                    <a:pt x="10" y="62"/>
                  </a:cubicBezTo>
                  <a:cubicBezTo>
                    <a:pt x="11" y="62"/>
                    <a:pt x="11" y="62"/>
                    <a:pt x="11" y="62"/>
                  </a:cubicBezTo>
                  <a:cubicBezTo>
                    <a:pt x="11" y="63"/>
                    <a:pt x="11" y="63"/>
                    <a:pt x="11" y="63"/>
                  </a:cubicBezTo>
                  <a:cubicBezTo>
                    <a:pt x="14" y="73"/>
                    <a:pt x="21" y="82"/>
                    <a:pt x="29" y="88"/>
                  </a:cubicBezTo>
                  <a:cubicBezTo>
                    <a:pt x="34" y="92"/>
                    <a:pt x="39" y="95"/>
                    <a:pt x="45" y="97"/>
                  </a:cubicBezTo>
                  <a:cubicBezTo>
                    <a:pt x="57" y="101"/>
                    <a:pt x="71" y="101"/>
                    <a:pt x="83" y="97"/>
                  </a:cubicBezTo>
                  <a:cubicBezTo>
                    <a:pt x="89" y="95"/>
                    <a:pt x="94" y="92"/>
                    <a:pt x="99" y="88"/>
                  </a:cubicBezTo>
                  <a:cubicBezTo>
                    <a:pt x="107" y="82"/>
                    <a:pt x="114" y="73"/>
                    <a:pt x="117" y="63"/>
                  </a:cubicBezTo>
                  <a:close/>
                  <a:moveTo>
                    <a:pt x="64" y="95"/>
                  </a:moveTo>
                  <a:cubicBezTo>
                    <a:pt x="40" y="95"/>
                    <a:pt x="20" y="80"/>
                    <a:pt x="15" y="59"/>
                  </a:cubicBezTo>
                  <a:cubicBezTo>
                    <a:pt x="15" y="57"/>
                    <a:pt x="15" y="57"/>
                    <a:pt x="15" y="57"/>
                  </a:cubicBezTo>
                  <a:cubicBezTo>
                    <a:pt x="13" y="57"/>
                    <a:pt x="13" y="57"/>
                    <a:pt x="13" y="57"/>
                  </a:cubicBezTo>
                  <a:cubicBezTo>
                    <a:pt x="12" y="57"/>
                    <a:pt x="12" y="57"/>
                    <a:pt x="12" y="57"/>
                  </a:cubicBezTo>
                  <a:cubicBezTo>
                    <a:pt x="8" y="57"/>
                    <a:pt x="5" y="54"/>
                    <a:pt x="5" y="50"/>
                  </a:cubicBezTo>
                  <a:cubicBezTo>
                    <a:pt x="5" y="46"/>
                    <a:pt x="8" y="43"/>
                    <a:pt x="12" y="43"/>
                  </a:cubicBezTo>
                  <a:cubicBezTo>
                    <a:pt x="12" y="43"/>
                    <a:pt x="12" y="43"/>
                    <a:pt x="13" y="43"/>
                  </a:cubicBezTo>
                  <a:cubicBezTo>
                    <a:pt x="15" y="43"/>
                    <a:pt x="15" y="43"/>
                    <a:pt x="15" y="43"/>
                  </a:cubicBezTo>
                  <a:cubicBezTo>
                    <a:pt x="15" y="41"/>
                    <a:pt x="15" y="41"/>
                    <a:pt x="15" y="41"/>
                  </a:cubicBezTo>
                  <a:cubicBezTo>
                    <a:pt x="20" y="20"/>
                    <a:pt x="40" y="5"/>
                    <a:pt x="64" y="5"/>
                  </a:cubicBezTo>
                  <a:cubicBezTo>
                    <a:pt x="88" y="5"/>
                    <a:pt x="108" y="20"/>
                    <a:pt x="113" y="41"/>
                  </a:cubicBezTo>
                  <a:cubicBezTo>
                    <a:pt x="113" y="43"/>
                    <a:pt x="113" y="43"/>
                    <a:pt x="113" y="43"/>
                  </a:cubicBezTo>
                  <a:cubicBezTo>
                    <a:pt x="115" y="43"/>
                    <a:pt x="115" y="43"/>
                    <a:pt x="115" y="43"/>
                  </a:cubicBezTo>
                  <a:cubicBezTo>
                    <a:pt x="116" y="43"/>
                    <a:pt x="116" y="43"/>
                    <a:pt x="116" y="43"/>
                  </a:cubicBezTo>
                  <a:cubicBezTo>
                    <a:pt x="120" y="43"/>
                    <a:pt x="123" y="46"/>
                    <a:pt x="123" y="50"/>
                  </a:cubicBezTo>
                  <a:cubicBezTo>
                    <a:pt x="123" y="54"/>
                    <a:pt x="120" y="57"/>
                    <a:pt x="116" y="57"/>
                  </a:cubicBezTo>
                  <a:cubicBezTo>
                    <a:pt x="116" y="57"/>
                    <a:pt x="116" y="57"/>
                    <a:pt x="115" y="57"/>
                  </a:cubicBezTo>
                  <a:cubicBezTo>
                    <a:pt x="113" y="57"/>
                    <a:pt x="113" y="57"/>
                    <a:pt x="113" y="57"/>
                  </a:cubicBezTo>
                  <a:cubicBezTo>
                    <a:pt x="113" y="59"/>
                    <a:pt x="113" y="59"/>
                    <a:pt x="113" y="59"/>
                  </a:cubicBezTo>
                  <a:cubicBezTo>
                    <a:pt x="108" y="80"/>
                    <a:pt x="88" y="95"/>
                    <a:pt x="64" y="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Tree>
  </p:cSld>
  <p:clrMapOvr>
    <a:masterClrMapping/>
  </p:clrMapOvr>
  <p:transition spd="med">
    <p:pull/>
  </p:transition>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a:off x="568325" y="782638"/>
            <a:ext cx="11052175" cy="5292725"/>
            <a:chOff x="358" y="493"/>
            <a:chExt cx="6962" cy="3334"/>
          </a:xfrm>
          <a:solidFill>
            <a:schemeClr val="bg1"/>
          </a:solidFill>
        </p:grpSpPr>
        <p:sp>
          <p:nvSpPr>
            <p:cNvPr id="5" name="Freeform 5"/>
            <p:cNvSpPr>
              <a:spLocks noEditPoints="1"/>
            </p:cNvSpPr>
            <p:nvPr/>
          </p:nvSpPr>
          <p:spPr bwMode="auto">
            <a:xfrm>
              <a:off x="7017" y="3540"/>
              <a:ext cx="303" cy="270"/>
            </a:xfrm>
            <a:custGeom>
              <a:avLst/>
              <a:gdLst>
                <a:gd name="T0" fmla="*/ 128 w 128"/>
                <a:gd name="T1" fmla="*/ 73 h 114"/>
                <a:gd name="T2" fmla="*/ 128 w 128"/>
                <a:gd name="T3" fmla="*/ 13 h 114"/>
                <a:gd name="T4" fmla="*/ 127 w 128"/>
                <a:gd name="T5" fmla="*/ 12 h 114"/>
                <a:gd name="T6" fmla="*/ 116 w 128"/>
                <a:gd name="T7" fmla="*/ 1 h 114"/>
                <a:gd name="T8" fmla="*/ 115 w 128"/>
                <a:gd name="T9" fmla="*/ 0 h 114"/>
                <a:gd name="T10" fmla="*/ 71 w 128"/>
                <a:gd name="T11" fmla="*/ 0 h 114"/>
                <a:gd name="T12" fmla="*/ 69 w 128"/>
                <a:gd name="T13" fmla="*/ 1 h 114"/>
                <a:gd name="T14" fmla="*/ 60 w 128"/>
                <a:gd name="T15" fmla="*/ 10 h 114"/>
                <a:gd name="T16" fmla="*/ 42 w 128"/>
                <a:gd name="T17" fmla="*/ 10 h 114"/>
                <a:gd name="T18" fmla="*/ 42 w 128"/>
                <a:gd name="T19" fmla="*/ 8 h 114"/>
                <a:gd name="T20" fmla="*/ 36 w 128"/>
                <a:gd name="T21" fmla="*/ 2 h 114"/>
                <a:gd name="T22" fmla="*/ 6 w 128"/>
                <a:gd name="T23" fmla="*/ 2 h 114"/>
                <a:gd name="T24" fmla="*/ 0 w 128"/>
                <a:gd name="T25" fmla="*/ 8 h 114"/>
                <a:gd name="T26" fmla="*/ 0 w 128"/>
                <a:gd name="T27" fmla="*/ 68 h 114"/>
                <a:gd name="T28" fmla="*/ 6 w 128"/>
                <a:gd name="T29" fmla="*/ 74 h 114"/>
                <a:gd name="T30" fmla="*/ 36 w 128"/>
                <a:gd name="T31" fmla="*/ 74 h 114"/>
                <a:gd name="T32" fmla="*/ 42 w 128"/>
                <a:gd name="T33" fmla="*/ 68 h 114"/>
                <a:gd name="T34" fmla="*/ 42 w 128"/>
                <a:gd name="T35" fmla="*/ 66 h 114"/>
                <a:gd name="T36" fmla="*/ 43 w 128"/>
                <a:gd name="T37" fmla="*/ 66 h 114"/>
                <a:gd name="T38" fmla="*/ 47 w 128"/>
                <a:gd name="T39" fmla="*/ 66 h 114"/>
                <a:gd name="T40" fmla="*/ 59 w 128"/>
                <a:gd name="T41" fmla="*/ 71 h 114"/>
                <a:gd name="T42" fmla="*/ 62 w 128"/>
                <a:gd name="T43" fmla="*/ 74 h 114"/>
                <a:gd name="T44" fmla="*/ 78 w 128"/>
                <a:gd name="T45" fmla="*/ 113 h 114"/>
                <a:gd name="T46" fmla="*/ 81 w 128"/>
                <a:gd name="T47" fmla="*/ 114 h 114"/>
                <a:gd name="T48" fmla="*/ 99 w 128"/>
                <a:gd name="T49" fmla="*/ 114 h 114"/>
                <a:gd name="T50" fmla="*/ 101 w 128"/>
                <a:gd name="T51" fmla="*/ 112 h 114"/>
                <a:gd name="T52" fmla="*/ 101 w 128"/>
                <a:gd name="T53" fmla="*/ 101 h 114"/>
                <a:gd name="T54" fmla="*/ 101 w 128"/>
                <a:gd name="T55" fmla="*/ 101 h 114"/>
                <a:gd name="T56" fmla="*/ 98 w 128"/>
                <a:gd name="T57" fmla="*/ 92 h 114"/>
                <a:gd name="T58" fmla="*/ 98 w 128"/>
                <a:gd name="T59" fmla="*/ 81 h 114"/>
                <a:gd name="T60" fmla="*/ 117 w 128"/>
                <a:gd name="T61" fmla="*/ 81 h 114"/>
                <a:gd name="T62" fmla="*/ 118 w 128"/>
                <a:gd name="T63" fmla="*/ 81 h 114"/>
                <a:gd name="T64" fmla="*/ 127 w 128"/>
                <a:gd name="T65" fmla="*/ 75 h 114"/>
                <a:gd name="T66" fmla="*/ 128 w 128"/>
                <a:gd name="T67" fmla="*/ 73 h 114"/>
                <a:gd name="T68" fmla="*/ 37 w 128"/>
                <a:gd name="T69" fmla="*/ 69 h 114"/>
                <a:gd name="T70" fmla="*/ 5 w 128"/>
                <a:gd name="T71" fmla="*/ 69 h 114"/>
                <a:gd name="T72" fmla="*/ 5 w 128"/>
                <a:gd name="T73" fmla="*/ 7 h 114"/>
                <a:gd name="T74" fmla="*/ 37 w 128"/>
                <a:gd name="T75" fmla="*/ 7 h 114"/>
                <a:gd name="T76" fmla="*/ 37 w 128"/>
                <a:gd name="T77" fmla="*/ 69 h 114"/>
                <a:gd name="T78" fmla="*/ 116 w 128"/>
                <a:gd name="T79" fmla="*/ 76 h 114"/>
                <a:gd name="T80" fmla="*/ 94 w 128"/>
                <a:gd name="T81" fmla="*/ 76 h 114"/>
                <a:gd name="T82" fmla="*/ 94 w 128"/>
                <a:gd name="T83" fmla="*/ 92 h 114"/>
                <a:gd name="T84" fmla="*/ 96 w 128"/>
                <a:gd name="T85" fmla="*/ 102 h 114"/>
                <a:gd name="T86" fmla="*/ 96 w 128"/>
                <a:gd name="T87" fmla="*/ 109 h 114"/>
                <a:gd name="T88" fmla="*/ 82 w 128"/>
                <a:gd name="T89" fmla="*/ 109 h 114"/>
                <a:gd name="T90" fmla="*/ 66 w 128"/>
                <a:gd name="T91" fmla="*/ 72 h 114"/>
                <a:gd name="T92" fmla="*/ 63 w 128"/>
                <a:gd name="T93" fmla="*/ 67 h 114"/>
                <a:gd name="T94" fmla="*/ 47 w 128"/>
                <a:gd name="T95" fmla="*/ 61 h 114"/>
                <a:gd name="T96" fmla="*/ 42 w 128"/>
                <a:gd name="T97" fmla="*/ 61 h 114"/>
                <a:gd name="T98" fmla="*/ 42 w 128"/>
                <a:gd name="T99" fmla="*/ 15 h 114"/>
                <a:gd name="T100" fmla="*/ 62 w 128"/>
                <a:gd name="T101" fmla="*/ 15 h 114"/>
                <a:gd name="T102" fmla="*/ 72 w 128"/>
                <a:gd name="T103" fmla="*/ 5 h 114"/>
                <a:gd name="T104" fmla="*/ 114 w 128"/>
                <a:gd name="T105" fmla="*/ 5 h 114"/>
                <a:gd name="T106" fmla="*/ 123 w 128"/>
                <a:gd name="T107" fmla="*/ 14 h 114"/>
                <a:gd name="T108" fmla="*/ 123 w 128"/>
                <a:gd name="T109" fmla="*/ 72 h 114"/>
                <a:gd name="T110" fmla="*/ 116 w 128"/>
                <a:gd name="T111" fmla="*/ 7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8" h="114">
                  <a:moveTo>
                    <a:pt x="128" y="73"/>
                  </a:moveTo>
                  <a:cubicBezTo>
                    <a:pt x="128" y="13"/>
                    <a:pt x="128" y="13"/>
                    <a:pt x="128" y="13"/>
                  </a:cubicBezTo>
                  <a:cubicBezTo>
                    <a:pt x="128" y="13"/>
                    <a:pt x="128" y="12"/>
                    <a:pt x="127" y="12"/>
                  </a:cubicBezTo>
                  <a:cubicBezTo>
                    <a:pt x="116" y="1"/>
                    <a:pt x="116" y="1"/>
                    <a:pt x="116" y="1"/>
                  </a:cubicBezTo>
                  <a:cubicBezTo>
                    <a:pt x="116" y="0"/>
                    <a:pt x="115" y="0"/>
                    <a:pt x="115" y="0"/>
                  </a:cubicBezTo>
                  <a:cubicBezTo>
                    <a:pt x="71" y="0"/>
                    <a:pt x="71" y="0"/>
                    <a:pt x="71" y="0"/>
                  </a:cubicBezTo>
                  <a:cubicBezTo>
                    <a:pt x="70" y="0"/>
                    <a:pt x="70" y="0"/>
                    <a:pt x="69" y="1"/>
                  </a:cubicBezTo>
                  <a:cubicBezTo>
                    <a:pt x="60" y="10"/>
                    <a:pt x="60" y="10"/>
                    <a:pt x="60" y="10"/>
                  </a:cubicBezTo>
                  <a:cubicBezTo>
                    <a:pt x="42" y="10"/>
                    <a:pt x="42" y="10"/>
                    <a:pt x="42" y="10"/>
                  </a:cubicBezTo>
                  <a:cubicBezTo>
                    <a:pt x="42" y="8"/>
                    <a:pt x="42" y="8"/>
                    <a:pt x="42" y="8"/>
                  </a:cubicBezTo>
                  <a:cubicBezTo>
                    <a:pt x="42" y="5"/>
                    <a:pt x="39" y="2"/>
                    <a:pt x="36" y="2"/>
                  </a:cubicBezTo>
                  <a:cubicBezTo>
                    <a:pt x="6" y="2"/>
                    <a:pt x="6" y="2"/>
                    <a:pt x="6" y="2"/>
                  </a:cubicBezTo>
                  <a:cubicBezTo>
                    <a:pt x="3" y="2"/>
                    <a:pt x="0" y="5"/>
                    <a:pt x="0" y="8"/>
                  </a:cubicBezTo>
                  <a:cubicBezTo>
                    <a:pt x="0" y="68"/>
                    <a:pt x="0" y="68"/>
                    <a:pt x="0" y="68"/>
                  </a:cubicBezTo>
                  <a:cubicBezTo>
                    <a:pt x="0" y="71"/>
                    <a:pt x="3" y="74"/>
                    <a:pt x="6" y="74"/>
                  </a:cubicBezTo>
                  <a:cubicBezTo>
                    <a:pt x="36" y="74"/>
                    <a:pt x="36" y="74"/>
                    <a:pt x="36" y="74"/>
                  </a:cubicBezTo>
                  <a:cubicBezTo>
                    <a:pt x="39" y="74"/>
                    <a:pt x="42" y="71"/>
                    <a:pt x="42" y="68"/>
                  </a:cubicBezTo>
                  <a:cubicBezTo>
                    <a:pt x="42" y="66"/>
                    <a:pt x="42" y="66"/>
                    <a:pt x="42" y="66"/>
                  </a:cubicBezTo>
                  <a:cubicBezTo>
                    <a:pt x="43" y="66"/>
                    <a:pt x="43" y="66"/>
                    <a:pt x="43" y="66"/>
                  </a:cubicBezTo>
                  <a:cubicBezTo>
                    <a:pt x="45" y="66"/>
                    <a:pt x="47" y="66"/>
                    <a:pt x="47" y="66"/>
                  </a:cubicBezTo>
                  <a:cubicBezTo>
                    <a:pt x="52" y="66"/>
                    <a:pt x="56" y="67"/>
                    <a:pt x="59" y="71"/>
                  </a:cubicBezTo>
                  <a:cubicBezTo>
                    <a:pt x="60" y="72"/>
                    <a:pt x="61" y="73"/>
                    <a:pt x="62" y="74"/>
                  </a:cubicBezTo>
                  <a:cubicBezTo>
                    <a:pt x="78" y="113"/>
                    <a:pt x="78" y="113"/>
                    <a:pt x="78" y="113"/>
                  </a:cubicBezTo>
                  <a:cubicBezTo>
                    <a:pt x="79" y="113"/>
                    <a:pt x="80" y="114"/>
                    <a:pt x="81" y="114"/>
                  </a:cubicBezTo>
                  <a:cubicBezTo>
                    <a:pt x="99" y="114"/>
                    <a:pt x="99" y="114"/>
                    <a:pt x="99" y="114"/>
                  </a:cubicBezTo>
                  <a:cubicBezTo>
                    <a:pt x="100" y="114"/>
                    <a:pt x="101" y="113"/>
                    <a:pt x="101" y="112"/>
                  </a:cubicBezTo>
                  <a:cubicBezTo>
                    <a:pt x="101" y="101"/>
                    <a:pt x="101" y="101"/>
                    <a:pt x="101" y="101"/>
                  </a:cubicBezTo>
                  <a:cubicBezTo>
                    <a:pt x="101" y="101"/>
                    <a:pt x="101" y="101"/>
                    <a:pt x="101" y="101"/>
                  </a:cubicBezTo>
                  <a:cubicBezTo>
                    <a:pt x="98" y="92"/>
                    <a:pt x="98" y="92"/>
                    <a:pt x="98" y="92"/>
                  </a:cubicBezTo>
                  <a:cubicBezTo>
                    <a:pt x="98" y="81"/>
                    <a:pt x="98" y="81"/>
                    <a:pt x="98" y="81"/>
                  </a:cubicBezTo>
                  <a:cubicBezTo>
                    <a:pt x="117" y="81"/>
                    <a:pt x="117" y="81"/>
                    <a:pt x="117" y="81"/>
                  </a:cubicBezTo>
                  <a:cubicBezTo>
                    <a:pt x="117" y="81"/>
                    <a:pt x="118" y="81"/>
                    <a:pt x="118" y="81"/>
                  </a:cubicBezTo>
                  <a:cubicBezTo>
                    <a:pt x="127" y="75"/>
                    <a:pt x="127" y="75"/>
                    <a:pt x="127" y="75"/>
                  </a:cubicBezTo>
                  <a:cubicBezTo>
                    <a:pt x="127" y="75"/>
                    <a:pt x="128" y="74"/>
                    <a:pt x="128" y="73"/>
                  </a:cubicBezTo>
                  <a:close/>
                  <a:moveTo>
                    <a:pt x="37" y="69"/>
                  </a:moveTo>
                  <a:cubicBezTo>
                    <a:pt x="5" y="69"/>
                    <a:pt x="5" y="69"/>
                    <a:pt x="5" y="69"/>
                  </a:cubicBezTo>
                  <a:cubicBezTo>
                    <a:pt x="5" y="7"/>
                    <a:pt x="5" y="7"/>
                    <a:pt x="5" y="7"/>
                  </a:cubicBezTo>
                  <a:cubicBezTo>
                    <a:pt x="37" y="7"/>
                    <a:pt x="37" y="7"/>
                    <a:pt x="37" y="7"/>
                  </a:cubicBezTo>
                  <a:lnTo>
                    <a:pt x="37" y="69"/>
                  </a:lnTo>
                  <a:close/>
                  <a:moveTo>
                    <a:pt x="116" y="76"/>
                  </a:moveTo>
                  <a:cubicBezTo>
                    <a:pt x="94" y="76"/>
                    <a:pt x="94" y="76"/>
                    <a:pt x="94" y="76"/>
                  </a:cubicBezTo>
                  <a:cubicBezTo>
                    <a:pt x="94" y="92"/>
                    <a:pt x="94" y="92"/>
                    <a:pt x="94" y="92"/>
                  </a:cubicBezTo>
                  <a:cubicBezTo>
                    <a:pt x="96" y="102"/>
                    <a:pt x="96" y="102"/>
                    <a:pt x="96" y="102"/>
                  </a:cubicBezTo>
                  <a:cubicBezTo>
                    <a:pt x="96" y="109"/>
                    <a:pt x="96" y="109"/>
                    <a:pt x="96" y="109"/>
                  </a:cubicBezTo>
                  <a:cubicBezTo>
                    <a:pt x="82" y="109"/>
                    <a:pt x="82" y="109"/>
                    <a:pt x="82" y="109"/>
                  </a:cubicBezTo>
                  <a:cubicBezTo>
                    <a:pt x="66" y="72"/>
                    <a:pt x="66" y="72"/>
                    <a:pt x="66" y="72"/>
                  </a:cubicBezTo>
                  <a:cubicBezTo>
                    <a:pt x="65" y="71"/>
                    <a:pt x="64" y="69"/>
                    <a:pt x="63" y="67"/>
                  </a:cubicBezTo>
                  <a:cubicBezTo>
                    <a:pt x="58" y="63"/>
                    <a:pt x="53" y="61"/>
                    <a:pt x="47" y="61"/>
                  </a:cubicBezTo>
                  <a:cubicBezTo>
                    <a:pt x="42" y="61"/>
                    <a:pt x="42" y="61"/>
                    <a:pt x="42" y="61"/>
                  </a:cubicBezTo>
                  <a:cubicBezTo>
                    <a:pt x="42" y="15"/>
                    <a:pt x="42" y="15"/>
                    <a:pt x="42" y="15"/>
                  </a:cubicBezTo>
                  <a:cubicBezTo>
                    <a:pt x="62" y="15"/>
                    <a:pt x="62" y="15"/>
                    <a:pt x="62" y="15"/>
                  </a:cubicBezTo>
                  <a:cubicBezTo>
                    <a:pt x="72" y="5"/>
                    <a:pt x="72" y="5"/>
                    <a:pt x="72" y="5"/>
                  </a:cubicBezTo>
                  <a:cubicBezTo>
                    <a:pt x="114" y="5"/>
                    <a:pt x="114" y="5"/>
                    <a:pt x="114" y="5"/>
                  </a:cubicBezTo>
                  <a:cubicBezTo>
                    <a:pt x="123" y="14"/>
                    <a:pt x="123" y="14"/>
                    <a:pt x="123" y="14"/>
                  </a:cubicBezTo>
                  <a:cubicBezTo>
                    <a:pt x="123" y="72"/>
                    <a:pt x="123" y="72"/>
                    <a:pt x="123" y="72"/>
                  </a:cubicBezTo>
                  <a:lnTo>
                    <a:pt x="116"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 name="Freeform 6"/>
            <p:cNvSpPr>
              <a:spLocks noEditPoints="1"/>
            </p:cNvSpPr>
            <p:nvPr/>
          </p:nvSpPr>
          <p:spPr bwMode="auto">
            <a:xfrm>
              <a:off x="6412" y="3540"/>
              <a:ext cx="303" cy="270"/>
            </a:xfrm>
            <a:custGeom>
              <a:avLst/>
              <a:gdLst>
                <a:gd name="T0" fmla="*/ 128 w 128"/>
                <a:gd name="T1" fmla="*/ 101 h 114"/>
                <a:gd name="T2" fmla="*/ 128 w 128"/>
                <a:gd name="T3" fmla="*/ 41 h 114"/>
                <a:gd name="T4" fmla="*/ 127 w 128"/>
                <a:gd name="T5" fmla="*/ 39 h 114"/>
                <a:gd name="T6" fmla="*/ 118 w 128"/>
                <a:gd name="T7" fmla="*/ 34 h 114"/>
                <a:gd name="T8" fmla="*/ 117 w 128"/>
                <a:gd name="T9" fmla="*/ 33 h 114"/>
                <a:gd name="T10" fmla="*/ 98 w 128"/>
                <a:gd name="T11" fmla="*/ 33 h 114"/>
                <a:gd name="T12" fmla="*/ 98 w 128"/>
                <a:gd name="T13" fmla="*/ 22 h 114"/>
                <a:gd name="T14" fmla="*/ 101 w 128"/>
                <a:gd name="T15" fmla="*/ 13 h 114"/>
                <a:gd name="T16" fmla="*/ 101 w 128"/>
                <a:gd name="T17" fmla="*/ 13 h 114"/>
                <a:gd name="T18" fmla="*/ 101 w 128"/>
                <a:gd name="T19" fmla="*/ 2 h 114"/>
                <a:gd name="T20" fmla="*/ 99 w 128"/>
                <a:gd name="T21" fmla="*/ 0 h 114"/>
                <a:gd name="T22" fmla="*/ 81 w 128"/>
                <a:gd name="T23" fmla="*/ 0 h 114"/>
                <a:gd name="T24" fmla="*/ 78 w 128"/>
                <a:gd name="T25" fmla="*/ 1 h 114"/>
                <a:gd name="T26" fmla="*/ 62 w 128"/>
                <a:gd name="T27" fmla="*/ 39 h 114"/>
                <a:gd name="T28" fmla="*/ 59 w 128"/>
                <a:gd name="T29" fmla="*/ 43 h 114"/>
                <a:gd name="T30" fmla="*/ 47 w 128"/>
                <a:gd name="T31" fmla="*/ 48 h 114"/>
                <a:gd name="T32" fmla="*/ 42 w 128"/>
                <a:gd name="T33" fmla="*/ 48 h 114"/>
                <a:gd name="T34" fmla="*/ 42 w 128"/>
                <a:gd name="T35" fmla="*/ 46 h 114"/>
                <a:gd name="T36" fmla="*/ 36 w 128"/>
                <a:gd name="T37" fmla="*/ 40 h 114"/>
                <a:gd name="T38" fmla="*/ 6 w 128"/>
                <a:gd name="T39" fmla="*/ 40 h 114"/>
                <a:gd name="T40" fmla="*/ 0 w 128"/>
                <a:gd name="T41" fmla="*/ 46 h 114"/>
                <a:gd name="T42" fmla="*/ 0 w 128"/>
                <a:gd name="T43" fmla="*/ 106 h 114"/>
                <a:gd name="T44" fmla="*/ 6 w 128"/>
                <a:gd name="T45" fmla="*/ 112 h 114"/>
                <a:gd name="T46" fmla="*/ 36 w 128"/>
                <a:gd name="T47" fmla="*/ 112 h 114"/>
                <a:gd name="T48" fmla="*/ 42 w 128"/>
                <a:gd name="T49" fmla="*/ 106 h 114"/>
                <a:gd name="T50" fmla="*/ 42 w 128"/>
                <a:gd name="T51" fmla="*/ 104 h 114"/>
                <a:gd name="T52" fmla="*/ 60 w 128"/>
                <a:gd name="T53" fmla="*/ 104 h 114"/>
                <a:gd name="T54" fmla="*/ 69 w 128"/>
                <a:gd name="T55" fmla="*/ 113 h 114"/>
                <a:gd name="T56" fmla="*/ 71 w 128"/>
                <a:gd name="T57" fmla="*/ 114 h 114"/>
                <a:gd name="T58" fmla="*/ 115 w 128"/>
                <a:gd name="T59" fmla="*/ 114 h 114"/>
                <a:gd name="T60" fmla="*/ 116 w 128"/>
                <a:gd name="T61" fmla="*/ 113 h 114"/>
                <a:gd name="T62" fmla="*/ 127 w 128"/>
                <a:gd name="T63" fmla="*/ 102 h 114"/>
                <a:gd name="T64" fmla="*/ 128 w 128"/>
                <a:gd name="T65" fmla="*/ 101 h 114"/>
                <a:gd name="T66" fmla="*/ 37 w 128"/>
                <a:gd name="T67" fmla="*/ 107 h 114"/>
                <a:gd name="T68" fmla="*/ 5 w 128"/>
                <a:gd name="T69" fmla="*/ 107 h 114"/>
                <a:gd name="T70" fmla="*/ 5 w 128"/>
                <a:gd name="T71" fmla="*/ 45 h 114"/>
                <a:gd name="T72" fmla="*/ 37 w 128"/>
                <a:gd name="T73" fmla="*/ 45 h 114"/>
                <a:gd name="T74" fmla="*/ 37 w 128"/>
                <a:gd name="T75" fmla="*/ 107 h 114"/>
                <a:gd name="T76" fmla="*/ 123 w 128"/>
                <a:gd name="T77" fmla="*/ 43 h 114"/>
                <a:gd name="T78" fmla="*/ 123 w 128"/>
                <a:gd name="T79" fmla="*/ 100 h 114"/>
                <a:gd name="T80" fmla="*/ 114 w 128"/>
                <a:gd name="T81" fmla="*/ 109 h 114"/>
                <a:gd name="T82" fmla="*/ 72 w 128"/>
                <a:gd name="T83" fmla="*/ 109 h 114"/>
                <a:gd name="T84" fmla="*/ 62 w 128"/>
                <a:gd name="T85" fmla="*/ 99 h 114"/>
                <a:gd name="T86" fmla="*/ 42 w 128"/>
                <a:gd name="T87" fmla="*/ 99 h 114"/>
                <a:gd name="T88" fmla="*/ 42 w 128"/>
                <a:gd name="T89" fmla="*/ 53 h 114"/>
                <a:gd name="T90" fmla="*/ 47 w 128"/>
                <a:gd name="T91" fmla="*/ 53 h 114"/>
                <a:gd name="T92" fmla="*/ 63 w 128"/>
                <a:gd name="T93" fmla="*/ 47 h 114"/>
                <a:gd name="T94" fmla="*/ 66 w 128"/>
                <a:gd name="T95" fmla="*/ 42 h 114"/>
                <a:gd name="T96" fmla="*/ 82 w 128"/>
                <a:gd name="T97" fmla="*/ 5 h 114"/>
                <a:gd name="T98" fmla="*/ 96 w 128"/>
                <a:gd name="T99" fmla="*/ 5 h 114"/>
                <a:gd name="T100" fmla="*/ 96 w 128"/>
                <a:gd name="T101" fmla="*/ 13 h 114"/>
                <a:gd name="T102" fmla="*/ 94 w 128"/>
                <a:gd name="T103" fmla="*/ 22 h 114"/>
                <a:gd name="T104" fmla="*/ 94 w 128"/>
                <a:gd name="T105" fmla="*/ 38 h 114"/>
                <a:gd name="T106" fmla="*/ 116 w 128"/>
                <a:gd name="T107" fmla="*/ 38 h 114"/>
                <a:gd name="T108" fmla="*/ 123 w 128"/>
                <a:gd name="T109" fmla="*/ 42 h 114"/>
                <a:gd name="T110" fmla="*/ 123 w 128"/>
                <a:gd name="T111" fmla="*/ 4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8" h="114">
                  <a:moveTo>
                    <a:pt x="128" y="101"/>
                  </a:moveTo>
                  <a:cubicBezTo>
                    <a:pt x="128" y="41"/>
                    <a:pt x="128" y="41"/>
                    <a:pt x="128" y="41"/>
                  </a:cubicBezTo>
                  <a:cubicBezTo>
                    <a:pt x="128" y="40"/>
                    <a:pt x="127" y="39"/>
                    <a:pt x="127" y="39"/>
                  </a:cubicBezTo>
                  <a:cubicBezTo>
                    <a:pt x="118" y="34"/>
                    <a:pt x="118" y="34"/>
                    <a:pt x="118" y="34"/>
                  </a:cubicBezTo>
                  <a:cubicBezTo>
                    <a:pt x="117" y="33"/>
                    <a:pt x="117" y="33"/>
                    <a:pt x="117" y="33"/>
                  </a:cubicBezTo>
                  <a:cubicBezTo>
                    <a:pt x="98" y="33"/>
                    <a:pt x="98" y="33"/>
                    <a:pt x="98" y="33"/>
                  </a:cubicBezTo>
                  <a:cubicBezTo>
                    <a:pt x="98" y="22"/>
                    <a:pt x="98" y="22"/>
                    <a:pt x="98" y="22"/>
                  </a:cubicBezTo>
                  <a:cubicBezTo>
                    <a:pt x="101" y="13"/>
                    <a:pt x="101" y="13"/>
                    <a:pt x="101" y="13"/>
                  </a:cubicBezTo>
                  <a:cubicBezTo>
                    <a:pt x="101" y="13"/>
                    <a:pt x="101" y="13"/>
                    <a:pt x="101" y="13"/>
                  </a:cubicBezTo>
                  <a:cubicBezTo>
                    <a:pt x="101" y="2"/>
                    <a:pt x="101" y="2"/>
                    <a:pt x="101" y="2"/>
                  </a:cubicBezTo>
                  <a:cubicBezTo>
                    <a:pt x="101" y="1"/>
                    <a:pt x="100" y="0"/>
                    <a:pt x="99" y="0"/>
                  </a:cubicBezTo>
                  <a:cubicBezTo>
                    <a:pt x="81" y="0"/>
                    <a:pt x="81" y="0"/>
                    <a:pt x="81" y="0"/>
                  </a:cubicBezTo>
                  <a:cubicBezTo>
                    <a:pt x="80" y="0"/>
                    <a:pt x="79" y="1"/>
                    <a:pt x="78" y="1"/>
                  </a:cubicBezTo>
                  <a:cubicBezTo>
                    <a:pt x="62" y="39"/>
                    <a:pt x="62" y="39"/>
                    <a:pt x="62" y="39"/>
                  </a:cubicBezTo>
                  <a:cubicBezTo>
                    <a:pt x="61" y="41"/>
                    <a:pt x="60" y="42"/>
                    <a:pt x="59" y="43"/>
                  </a:cubicBezTo>
                  <a:cubicBezTo>
                    <a:pt x="56" y="47"/>
                    <a:pt x="52" y="48"/>
                    <a:pt x="47" y="48"/>
                  </a:cubicBezTo>
                  <a:cubicBezTo>
                    <a:pt x="42" y="48"/>
                    <a:pt x="42" y="48"/>
                    <a:pt x="42" y="48"/>
                  </a:cubicBezTo>
                  <a:cubicBezTo>
                    <a:pt x="42" y="46"/>
                    <a:pt x="42" y="46"/>
                    <a:pt x="42" y="46"/>
                  </a:cubicBezTo>
                  <a:cubicBezTo>
                    <a:pt x="42" y="43"/>
                    <a:pt x="39" y="40"/>
                    <a:pt x="36" y="40"/>
                  </a:cubicBezTo>
                  <a:cubicBezTo>
                    <a:pt x="6" y="40"/>
                    <a:pt x="6" y="40"/>
                    <a:pt x="6" y="40"/>
                  </a:cubicBezTo>
                  <a:cubicBezTo>
                    <a:pt x="3" y="40"/>
                    <a:pt x="0" y="43"/>
                    <a:pt x="0" y="46"/>
                  </a:cubicBezTo>
                  <a:cubicBezTo>
                    <a:pt x="0" y="106"/>
                    <a:pt x="0" y="106"/>
                    <a:pt x="0" y="106"/>
                  </a:cubicBezTo>
                  <a:cubicBezTo>
                    <a:pt x="0" y="109"/>
                    <a:pt x="3" y="112"/>
                    <a:pt x="6" y="112"/>
                  </a:cubicBezTo>
                  <a:cubicBezTo>
                    <a:pt x="36" y="112"/>
                    <a:pt x="36" y="112"/>
                    <a:pt x="36" y="112"/>
                  </a:cubicBezTo>
                  <a:cubicBezTo>
                    <a:pt x="39" y="112"/>
                    <a:pt x="42" y="109"/>
                    <a:pt x="42" y="106"/>
                  </a:cubicBezTo>
                  <a:cubicBezTo>
                    <a:pt x="42" y="104"/>
                    <a:pt x="42" y="104"/>
                    <a:pt x="42" y="104"/>
                  </a:cubicBezTo>
                  <a:cubicBezTo>
                    <a:pt x="60" y="104"/>
                    <a:pt x="60" y="104"/>
                    <a:pt x="60" y="104"/>
                  </a:cubicBezTo>
                  <a:cubicBezTo>
                    <a:pt x="69" y="113"/>
                    <a:pt x="69" y="113"/>
                    <a:pt x="69" y="113"/>
                  </a:cubicBezTo>
                  <a:cubicBezTo>
                    <a:pt x="70" y="114"/>
                    <a:pt x="70" y="114"/>
                    <a:pt x="71" y="114"/>
                  </a:cubicBezTo>
                  <a:cubicBezTo>
                    <a:pt x="115" y="114"/>
                    <a:pt x="115" y="114"/>
                    <a:pt x="115" y="114"/>
                  </a:cubicBezTo>
                  <a:cubicBezTo>
                    <a:pt x="115" y="114"/>
                    <a:pt x="116" y="114"/>
                    <a:pt x="116" y="113"/>
                  </a:cubicBezTo>
                  <a:cubicBezTo>
                    <a:pt x="127" y="102"/>
                    <a:pt x="127" y="102"/>
                    <a:pt x="127" y="102"/>
                  </a:cubicBezTo>
                  <a:cubicBezTo>
                    <a:pt x="128" y="102"/>
                    <a:pt x="128" y="101"/>
                    <a:pt x="128" y="101"/>
                  </a:cubicBezTo>
                  <a:close/>
                  <a:moveTo>
                    <a:pt x="37" y="107"/>
                  </a:moveTo>
                  <a:cubicBezTo>
                    <a:pt x="5" y="107"/>
                    <a:pt x="5" y="107"/>
                    <a:pt x="5" y="107"/>
                  </a:cubicBezTo>
                  <a:cubicBezTo>
                    <a:pt x="5" y="45"/>
                    <a:pt x="5" y="45"/>
                    <a:pt x="5" y="45"/>
                  </a:cubicBezTo>
                  <a:cubicBezTo>
                    <a:pt x="37" y="45"/>
                    <a:pt x="37" y="45"/>
                    <a:pt x="37" y="45"/>
                  </a:cubicBezTo>
                  <a:lnTo>
                    <a:pt x="37" y="107"/>
                  </a:lnTo>
                  <a:close/>
                  <a:moveTo>
                    <a:pt x="123" y="43"/>
                  </a:moveTo>
                  <a:cubicBezTo>
                    <a:pt x="123" y="100"/>
                    <a:pt x="123" y="100"/>
                    <a:pt x="123" y="100"/>
                  </a:cubicBezTo>
                  <a:cubicBezTo>
                    <a:pt x="114" y="109"/>
                    <a:pt x="114" y="109"/>
                    <a:pt x="114" y="109"/>
                  </a:cubicBezTo>
                  <a:cubicBezTo>
                    <a:pt x="72" y="109"/>
                    <a:pt x="72" y="109"/>
                    <a:pt x="72" y="109"/>
                  </a:cubicBezTo>
                  <a:cubicBezTo>
                    <a:pt x="62" y="99"/>
                    <a:pt x="62" y="99"/>
                    <a:pt x="62" y="99"/>
                  </a:cubicBezTo>
                  <a:cubicBezTo>
                    <a:pt x="42" y="99"/>
                    <a:pt x="42" y="99"/>
                    <a:pt x="42" y="99"/>
                  </a:cubicBezTo>
                  <a:cubicBezTo>
                    <a:pt x="42" y="53"/>
                    <a:pt x="42" y="53"/>
                    <a:pt x="42" y="53"/>
                  </a:cubicBezTo>
                  <a:cubicBezTo>
                    <a:pt x="47" y="53"/>
                    <a:pt x="47" y="53"/>
                    <a:pt x="47" y="53"/>
                  </a:cubicBezTo>
                  <a:cubicBezTo>
                    <a:pt x="53" y="53"/>
                    <a:pt x="58" y="51"/>
                    <a:pt x="63" y="47"/>
                  </a:cubicBezTo>
                  <a:cubicBezTo>
                    <a:pt x="64" y="45"/>
                    <a:pt x="65" y="43"/>
                    <a:pt x="66" y="42"/>
                  </a:cubicBezTo>
                  <a:cubicBezTo>
                    <a:pt x="82" y="5"/>
                    <a:pt x="82" y="5"/>
                    <a:pt x="82" y="5"/>
                  </a:cubicBezTo>
                  <a:cubicBezTo>
                    <a:pt x="96" y="5"/>
                    <a:pt x="96" y="5"/>
                    <a:pt x="96" y="5"/>
                  </a:cubicBezTo>
                  <a:cubicBezTo>
                    <a:pt x="96" y="13"/>
                    <a:pt x="96" y="13"/>
                    <a:pt x="96" y="13"/>
                  </a:cubicBezTo>
                  <a:cubicBezTo>
                    <a:pt x="94" y="22"/>
                    <a:pt x="94" y="22"/>
                    <a:pt x="94" y="22"/>
                  </a:cubicBezTo>
                  <a:cubicBezTo>
                    <a:pt x="94" y="38"/>
                    <a:pt x="94" y="38"/>
                    <a:pt x="94" y="38"/>
                  </a:cubicBezTo>
                  <a:cubicBezTo>
                    <a:pt x="116" y="38"/>
                    <a:pt x="116" y="38"/>
                    <a:pt x="116" y="38"/>
                  </a:cubicBezTo>
                  <a:cubicBezTo>
                    <a:pt x="123" y="42"/>
                    <a:pt x="123" y="42"/>
                    <a:pt x="123" y="42"/>
                  </a:cubicBezTo>
                  <a:lnTo>
                    <a:pt x="123"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 name="Freeform 7"/>
            <p:cNvSpPr>
              <a:spLocks noEditPoints="1"/>
            </p:cNvSpPr>
            <p:nvPr/>
          </p:nvSpPr>
          <p:spPr bwMode="auto">
            <a:xfrm>
              <a:off x="5937" y="3775"/>
              <a:ext cx="42" cy="45"/>
            </a:xfrm>
            <a:custGeom>
              <a:avLst/>
              <a:gdLst>
                <a:gd name="T0" fmla="*/ 9 w 18"/>
                <a:gd name="T1" fmla="*/ 0 h 19"/>
                <a:gd name="T2" fmla="*/ 0 w 18"/>
                <a:gd name="T3" fmla="*/ 9 h 19"/>
                <a:gd name="T4" fmla="*/ 9 w 18"/>
                <a:gd name="T5" fmla="*/ 19 h 19"/>
                <a:gd name="T6" fmla="*/ 18 w 18"/>
                <a:gd name="T7" fmla="*/ 9 h 19"/>
                <a:gd name="T8" fmla="*/ 9 w 18"/>
                <a:gd name="T9" fmla="*/ 0 h 19"/>
                <a:gd name="T10" fmla="*/ 9 w 18"/>
                <a:gd name="T11" fmla="*/ 14 h 19"/>
                <a:gd name="T12" fmla="*/ 4 w 18"/>
                <a:gd name="T13" fmla="*/ 9 h 19"/>
                <a:gd name="T14" fmla="*/ 9 w 18"/>
                <a:gd name="T15" fmla="*/ 4 h 19"/>
                <a:gd name="T16" fmla="*/ 14 w 18"/>
                <a:gd name="T17" fmla="*/ 9 h 19"/>
                <a:gd name="T18" fmla="*/ 9 w 18"/>
                <a:gd name="T19"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9">
                  <a:moveTo>
                    <a:pt x="9" y="0"/>
                  </a:moveTo>
                  <a:cubicBezTo>
                    <a:pt x="4" y="0"/>
                    <a:pt x="0" y="4"/>
                    <a:pt x="0" y="9"/>
                  </a:cubicBezTo>
                  <a:cubicBezTo>
                    <a:pt x="0" y="15"/>
                    <a:pt x="4" y="19"/>
                    <a:pt x="9" y="19"/>
                  </a:cubicBezTo>
                  <a:cubicBezTo>
                    <a:pt x="14" y="19"/>
                    <a:pt x="18" y="15"/>
                    <a:pt x="18" y="9"/>
                  </a:cubicBezTo>
                  <a:cubicBezTo>
                    <a:pt x="18" y="4"/>
                    <a:pt x="14" y="0"/>
                    <a:pt x="9" y="0"/>
                  </a:cubicBezTo>
                  <a:close/>
                  <a:moveTo>
                    <a:pt x="9" y="14"/>
                  </a:moveTo>
                  <a:cubicBezTo>
                    <a:pt x="6" y="14"/>
                    <a:pt x="4" y="12"/>
                    <a:pt x="4" y="9"/>
                  </a:cubicBezTo>
                  <a:cubicBezTo>
                    <a:pt x="4" y="7"/>
                    <a:pt x="6" y="4"/>
                    <a:pt x="9" y="4"/>
                  </a:cubicBezTo>
                  <a:cubicBezTo>
                    <a:pt x="12" y="4"/>
                    <a:pt x="14" y="7"/>
                    <a:pt x="14" y="9"/>
                  </a:cubicBezTo>
                  <a:cubicBezTo>
                    <a:pt x="14" y="12"/>
                    <a:pt x="12" y="14"/>
                    <a:pt x="9"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 name="Freeform 8"/>
            <p:cNvSpPr/>
            <p:nvPr/>
          </p:nvSpPr>
          <p:spPr bwMode="auto">
            <a:xfrm>
              <a:off x="5854" y="3618"/>
              <a:ext cx="208" cy="41"/>
            </a:xfrm>
            <a:custGeom>
              <a:avLst/>
              <a:gdLst>
                <a:gd name="T0" fmla="*/ 87 w 88"/>
                <a:gd name="T1" fmla="*/ 12 h 17"/>
                <a:gd name="T2" fmla="*/ 87 w 88"/>
                <a:gd name="T3" fmla="*/ 12 h 17"/>
                <a:gd name="T4" fmla="*/ 44 w 88"/>
                <a:gd name="T5" fmla="*/ 0 h 17"/>
                <a:gd name="T6" fmla="*/ 1 w 88"/>
                <a:gd name="T7" fmla="*/ 12 h 17"/>
                <a:gd name="T8" fmla="*/ 0 w 88"/>
                <a:gd name="T9" fmla="*/ 14 h 17"/>
                <a:gd name="T10" fmla="*/ 3 w 88"/>
                <a:gd name="T11" fmla="*/ 16 h 17"/>
                <a:gd name="T12" fmla="*/ 14 w 88"/>
                <a:gd name="T13" fmla="*/ 10 h 17"/>
                <a:gd name="T14" fmla="*/ 44 w 88"/>
                <a:gd name="T15" fmla="*/ 4 h 17"/>
                <a:gd name="T16" fmla="*/ 74 w 88"/>
                <a:gd name="T17" fmla="*/ 10 h 17"/>
                <a:gd name="T18" fmla="*/ 84 w 88"/>
                <a:gd name="T19" fmla="*/ 16 h 17"/>
                <a:gd name="T20" fmla="*/ 88 w 88"/>
                <a:gd name="T21" fmla="*/ 14 h 17"/>
                <a:gd name="T22" fmla="*/ 87 w 88"/>
                <a:gd name="T23"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8" h="17">
                  <a:moveTo>
                    <a:pt x="87" y="12"/>
                  </a:moveTo>
                  <a:cubicBezTo>
                    <a:pt x="87" y="12"/>
                    <a:pt x="87" y="12"/>
                    <a:pt x="87" y="12"/>
                  </a:cubicBezTo>
                  <a:cubicBezTo>
                    <a:pt x="74" y="4"/>
                    <a:pt x="59" y="0"/>
                    <a:pt x="44" y="0"/>
                  </a:cubicBezTo>
                  <a:cubicBezTo>
                    <a:pt x="29" y="0"/>
                    <a:pt x="14" y="4"/>
                    <a:pt x="1" y="12"/>
                  </a:cubicBezTo>
                  <a:cubicBezTo>
                    <a:pt x="0" y="12"/>
                    <a:pt x="0" y="13"/>
                    <a:pt x="0" y="14"/>
                  </a:cubicBezTo>
                  <a:cubicBezTo>
                    <a:pt x="0" y="16"/>
                    <a:pt x="2" y="17"/>
                    <a:pt x="3" y="16"/>
                  </a:cubicBezTo>
                  <a:cubicBezTo>
                    <a:pt x="7" y="14"/>
                    <a:pt x="10" y="12"/>
                    <a:pt x="14" y="10"/>
                  </a:cubicBezTo>
                  <a:cubicBezTo>
                    <a:pt x="23" y="6"/>
                    <a:pt x="34" y="4"/>
                    <a:pt x="44" y="4"/>
                  </a:cubicBezTo>
                  <a:cubicBezTo>
                    <a:pt x="54" y="4"/>
                    <a:pt x="65" y="6"/>
                    <a:pt x="74" y="10"/>
                  </a:cubicBezTo>
                  <a:cubicBezTo>
                    <a:pt x="78" y="12"/>
                    <a:pt x="81" y="14"/>
                    <a:pt x="84" y="16"/>
                  </a:cubicBezTo>
                  <a:cubicBezTo>
                    <a:pt x="86" y="17"/>
                    <a:pt x="88" y="16"/>
                    <a:pt x="88" y="14"/>
                  </a:cubicBezTo>
                  <a:cubicBezTo>
                    <a:pt x="88" y="13"/>
                    <a:pt x="88" y="13"/>
                    <a:pt x="87"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 name="Freeform 9"/>
            <p:cNvSpPr/>
            <p:nvPr/>
          </p:nvSpPr>
          <p:spPr bwMode="auto">
            <a:xfrm>
              <a:off x="5806" y="3531"/>
              <a:ext cx="303" cy="54"/>
            </a:xfrm>
            <a:custGeom>
              <a:avLst/>
              <a:gdLst>
                <a:gd name="T0" fmla="*/ 127 w 128"/>
                <a:gd name="T1" fmla="*/ 18 h 23"/>
                <a:gd name="T2" fmla="*/ 64 w 128"/>
                <a:gd name="T3" fmla="*/ 0 h 23"/>
                <a:gd name="T4" fmla="*/ 1 w 128"/>
                <a:gd name="T5" fmla="*/ 18 h 23"/>
                <a:gd name="T6" fmla="*/ 1 w 128"/>
                <a:gd name="T7" fmla="*/ 18 h 23"/>
                <a:gd name="T8" fmla="*/ 1 w 128"/>
                <a:gd name="T9" fmla="*/ 18 h 23"/>
                <a:gd name="T10" fmla="*/ 0 w 128"/>
                <a:gd name="T11" fmla="*/ 20 h 23"/>
                <a:gd name="T12" fmla="*/ 4 w 128"/>
                <a:gd name="T13" fmla="*/ 22 h 23"/>
                <a:gd name="T14" fmla="*/ 20 w 128"/>
                <a:gd name="T15" fmla="*/ 14 h 23"/>
                <a:gd name="T16" fmla="*/ 64 w 128"/>
                <a:gd name="T17" fmla="*/ 5 h 23"/>
                <a:gd name="T18" fmla="*/ 108 w 128"/>
                <a:gd name="T19" fmla="*/ 14 h 23"/>
                <a:gd name="T20" fmla="*/ 124 w 128"/>
                <a:gd name="T21" fmla="*/ 22 h 23"/>
                <a:gd name="T22" fmla="*/ 128 w 128"/>
                <a:gd name="T23" fmla="*/ 20 h 23"/>
                <a:gd name="T24" fmla="*/ 127 w 128"/>
                <a:gd name="T25"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8" h="23">
                  <a:moveTo>
                    <a:pt x="127" y="18"/>
                  </a:moveTo>
                  <a:cubicBezTo>
                    <a:pt x="108" y="7"/>
                    <a:pt x="86" y="0"/>
                    <a:pt x="64" y="0"/>
                  </a:cubicBezTo>
                  <a:cubicBezTo>
                    <a:pt x="42" y="0"/>
                    <a:pt x="20" y="7"/>
                    <a:pt x="1" y="18"/>
                  </a:cubicBezTo>
                  <a:cubicBezTo>
                    <a:pt x="1" y="18"/>
                    <a:pt x="1" y="18"/>
                    <a:pt x="1" y="18"/>
                  </a:cubicBezTo>
                  <a:cubicBezTo>
                    <a:pt x="1" y="18"/>
                    <a:pt x="1" y="18"/>
                    <a:pt x="1" y="18"/>
                  </a:cubicBezTo>
                  <a:cubicBezTo>
                    <a:pt x="0" y="19"/>
                    <a:pt x="0" y="20"/>
                    <a:pt x="0" y="20"/>
                  </a:cubicBezTo>
                  <a:cubicBezTo>
                    <a:pt x="0" y="22"/>
                    <a:pt x="2" y="23"/>
                    <a:pt x="4" y="22"/>
                  </a:cubicBezTo>
                  <a:cubicBezTo>
                    <a:pt x="9" y="19"/>
                    <a:pt x="14" y="16"/>
                    <a:pt x="20" y="14"/>
                  </a:cubicBezTo>
                  <a:cubicBezTo>
                    <a:pt x="34" y="8"/>
                    <a:pt x="49" y="5"/>
                    <a:pt x="64" y="5"/>
                  </a:cubicBezTo>
                  <a:cubicBezTo>
                    <a:pt x="79" y="5"/>
                    <a:pt x="94" y="8"/>
                    <a:pt x="108" y="14"/>
                  </a:cubicBezTo>
                  <a:cubicBezTo>
                    <a:pt x="114" y="16"/>
                    <a:pt x="119" y="19"/>
                    <a:pt x="124" y="22"/>
                  </a:cubicBezTo>
                  <a:cubicBezTo>
                    <a:pt x="126" y="23"/>
                    <a:pt x="128" y="22"/>
                    <a:pt x="128" y="20"/>
                  </a:cubicBezTo>
                  <a:cubicBezTo>
                    <a:pt x="128" y="20"/>
                    <a:pt x="128" y="19"/>
                    <a:pt x="12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 name="Freeform 10"/>
            <p:cNvSpPr/>
            <p:nvPr/>
          </p:nvSpPr>
          <p:spPr bwMode="auto">
            <a:xfrm>
              <a:off x="5899" y="3704"/>
              <a:ext cx="118" cy="28"/>
            </a:xfrm>
            <a:custGeom>
              <a:avLst/>
              <a:gdLst>
                <a:gd name="T0" fmla="*/ 49 w 50"/>
                <a:gd name="T1" fmla="*/ 7 h 12"/>
                <a:gd name="T2" fmla="*/ 25 w 50"/>
                <a:gd name="T3" fmla="*/ 0 h 12"/>
                <a:gd name="T4" fmla="*/ 1 w 50"/>
                <a:gd name="T5" fmla="*/ 7 h 12"/>
                <a:gd name="T6" fmla="*/ 0 w 50"/>
                <a:gd name="T7" fmla="*/ 9 h 12"/>
                <a:gd name="T8" fmla="*/ 4 w 50"/>
                <a:gd name="T9" fmla="*/ 11 h 12"/>
                <a:gd name="T10" fmla="*/ 9 w 50"/>
                <a:gd name="T11" fmla="*/ 8 h 12"/>
                <a:gd name="T12" fmla="*/ 25 w 50"/>
                <a:gd name="T13" fmla="*/ 5 h 12"/>
                <a:gd name="T14" fmla="*/ 41 w 50"/>
                <a:gd name="T15" fmla="*/ 8 h 12"/>
                <a:gd name="T16" fmla="*/ 46 w 50"/>
                <a:gd name="T17" fmla="*/ 11 h 12"/>
                <a:gd name="T18" fmla="*/ 50 w 50"/>
                <a:gd name="T19" fmla="*/ 9 h 12"/>
                <a:gd name="T20" fmla="*/ 49 w 50"/>
                <a:gd name="T21"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12">
                  <a:moveTo>
                    <a:pt x="49" y="7"/>
                  </a:moveTo>
                  <a:cubicBezTo>
                    <a:pt x="42" y="2"/>
                    <a:pt x="33" y="0"/>
                    <a:pt x="25" y="0"/>
                  </a:cubicBezTo>
                  <a:cubicBezTo>
                    <a:pt x="17" y="0"/>
                    <a:pt x="8" y="2"/>
                    <a:pt x="1" y="7"/>
                  </a:cubicBezTo>
                  <a:cubicBezTo>
                    <a:pt x="0" y="7"/>
                    <a:pt x="0" y="8"/>
                    <a:pt x="0" y="9"/>
                  </a:cubicBezTo>
                  <a:cubicBezTo>
                    <a:pt x="0" y="11"/>
                    <a:pt x="2" y="12"/>
                    <a:pt x="4" y="11"/>
                  </a:cubicBezTo>
                  <a:cubicBezTo>
                    <a:pt x="5" y="10"/>
                    <a:pt x="7" y="9"/>
                    <a:pt x="9" y="8"/>
                  </a:cubicBezTo>
                  <a:cubicBezTo>
                    <a:pt x="14" y="6"/>
                    <a:pt x="19" y="5"/>
                    <a:pt x="25" y="5"/>
                  </a:cubicBezTo>
                  <a:cubicBezTo>
                    <a:pt x="31" y="5"/>
                    <a:pt x="36" y="6"/>
                    <a:pt x="41" y="8"/>
                  </a:cubicBezTo>
                  <a:cubicBezTo>
                    <a:pt x="43" y="9"/>
                    <a:pt x="45" y="10"/>
                    <a:pt x="46" y="11"/>
                  </a:cubicBezTo>
                  <a:cubicBezTo>
                    <a:pt x="48" y="12"/>
                    <a:pt x="50" y="11"/>
                    <a:pt x="50" y="9"/>
                  </a:cubicBezTo>
                  <a:cubicBezTo>
                    <a:pt x="50" y="8"/>
                    <a:pt x="50" y="7"/>
                    <a:pt x="49"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 name="Freeform 11"/>
            <p:cNvSpPr>
              <a:spLocks noEditPoints="1"/>
            </p:cNvSpPr>
            <p:nvPr/>
          </p:nvSpPr>
          <p:spPr bwMode="auto">
            <a:xfrm>
              <a:off x="5201" y="3763"/>
              <a:ext cx="64" cy="64"/>
            </a:xfrm>
            <a:custGeom>
              <a:avLst/>
              <a:gdLst>
                <a:gd name="T0" fmla="*/ 13 w 27"/>
                <a:gd name="T1" fmla="*/ 0 h 27"/>
                <a:gd name="T2" fmla="*/ 0 w 27"/>
                <a:gd name="T3" fmla="*/ 14 h 27"/>
                <a:gd name="T4" fmla="*/ 13 w 27"/>
                <a:gd name="T5" fmla="*/ 27 h 27"/>
                <a:gd name="T6" fmla="*/ 27 w 27"/>
                <a:gd name="T7" fmla="*/ 14 h 27"/>
                <a:gd name="T8" fmla="*/ 13 w 27"/>
                <a:gd name="T9" fmla="*/ 0 h 27"/>
                <a:gd name="T10" fmla="*/ 13 w 27"/>
                <a:gd name="T11" fmla="*/ 22 h 27"/>
                <a:gd name="T12" fmla="*/ 5 w 27"/>
                <a:gd name="T13" fmla="*/ 14 h 27"/>
                <a:gd name="T14" fmla="*/ 13 w 27"/>
                <a:gd name="T15" fmla="*/ 5 h 27"/>
                <a:gd name="T16" fmla="*/ 22 w 27"/>
                <a:gd name="T17" fmla="*/ 14 h 27"/>
                <a:gd name="T18" fmla="*/ 13 w 27"/>
                <a:gd name="T19" fmla="*/ 2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13" y="0"/>
                  </a:moveTo>
                  <a:cubicBezTo>
                    <a:pt x="6" y="0"/>
                    <a:pt x="0" y="6"/>
                    <a:pt x="0" y="14"/>
                  </a:cubicBezTo>
                  <a:cubicBezTo>
                    <a:pt x="0" y="21"/>
                    <a:pt x="6" y="27"/>
                    <a:pt x="13" y="27"/>
                  </a:cubicBezTo>
                  <a:cubicBezTo>
                    <a:pt x="21" y="27"/>
                    <a:pt x="27" y="21"/>
                    <a:pt x="27" y="14"/>
                  </a:cubicBezTo>
                  <a:cubicBezTo>
                    <a:pt x="27" y="6"/>
                    <a:pt x="21" y="0"/>
                    <a:pt x="13" y="0"/>
                  </a:cubicBezTo>
                  <a:close/>
                  <a:moveTo>
                    <a:pt x="13" y="22"/>
                  </a:moveTo>
                  <a:cubicBezTo>
                    <a:pt x="9" y="22"/>
                    <a:pt x="5" y="18"/>
                    <a:pt x="5" y="14"/>
                  </a:cubicBezTo>
                  <a:cubicBezTo>
                    <a:pt x="5" y="9"/>
                    <a:pt x="9" y="5"/>
                    <a:pt x="13" y="5"/>
                  </a:cubicBezTo>
                  <a:cubicBezTo>
                    <a:pt x="18" y="5"/>
                    <a:pt x="22" y="9"/>
                    <a:pt x="22" y="14"/>
                  </a:cubicBezTo>
                  <a:cubicBezTo>
                    <a:pt x="22" y="18"/>
                    <a:pt x="18" y="22"/>
                    <a:pt x="13"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 name="Freeform 12"/>
            <p:cNvSpPr>
              <a:spLocks noEditPoints="1"/>
            </p:cNvSpPr>
            <p:nvPr/>
          </p:nvSpPr>
          <p:spPr bwMode="auto">
            <a:xfrm>
              <a:off x="5201" y="3644"/>
              <a:ext cx="182" cy="183"/>
            </a:xfrm>
            <a:custGeom>
              <a:avLst/>
              <a:gdLst>
                <a:gd name="T0" fmla="*/ 13 w 77"/>
                <a:gd name="T1" fmla="*/ 0 h 77"/>
                <a:gd name="T2" fmla="*/ 2 w 77"/>
                <a:gd name="T3" fmla="*/ 0 h 77"/>
                <a:gd name="T4" fmla="*/ 0 w 77"/>
                <a:gd name="T5" fmla="*/ 2 h 77"/>
                <a:gd name="T6" fmla="*/ 0 w 77"/>
                <a:gd name="T7" fmla="*/ 24 h 77"/>
                <a:gd name="T8" fmla="*/ 2 w 77"/>
                <a:gd name="T9" fmla="*/ 26 h 77"/>
                <a:gd name="T10" fmla="*/ 13 w 77"/>
                <a:gd name="T11" fmla="*/ 26 h 77"/>
                <a:gd name="T12" fmla="*/ 40 w 77"/>
                <a:gd name="T13" fmla="*/ 37 h 77"/>
                <a:gd name="T14" fmla="*/ 51 w 77"/>
                <a:gd name="T15" fmla="*/ 64 h 77"/>
                <a:gd name="T16" fmla="*/ 51 w 77"/>
                <a:gd name="T17" fmla="*/ 75 h 77"/>
                <a:gd name="T18" fmla="*/ 53 w 77"/>
                <a:gd name="T19" fmla="*/ 77 h 77"/>
                <a:gd name="T20" fmla="*/ 75 w 77"/>
                <a:gd name="T21" fmla="*/ 77 h 77"/>
                <a:gd name="T22" fmla="*/ 77 w 77"/>
                <a:gd name="T23" fmla="*/ 75 h 77"/>
                <a:gd name="T24" fmla="*/ 77 w 77"/>
                <a:gd name="T25" fmla="*/ 64 h 77"/>
                <a:gd name="T26" fmla="*/ 13 w 77"/>
                <a:gd name="T27" fmla="*/ 0 h 77"/>
                <a:gd name="T28" fmla="*/ 73 w 77"/>
                <a:gd name="T29" fmla="*/ 64 h 77"/>
                <a:gd name="T30" fmla="*/ 73 w 77"/>
                <a:gd name="T31" fmla="*/ 72 h 77"/>
                <a:gd name="T32" fmla="*/ 55 w 77"/>
                <a:gd name="T33" fmla="*/ 72 h 77"/>
                <a:gd name="T34" fmla="*/ 55 w 77"/>
                <a:gd name="T35" fmla="*/ 64 h 77"/>
                <a:gd name="T36" fmla="*/ 43 w 77"/>
                <a:gd name="T37" fmla="*/ 34 h 77"/>
                <a:gd name="T38" fmla="*/ 13 w 77"/>
                <a:gd name="T39" fmla="*/ 22 h 77"/>
                <a:gd name="T40" fmla="*/ 5 w 77"/>
                <a:gd name="T41" fmla="*/ 22 h 77"/>
                <a:gd name="T42" fmla="*/ 5 w 77"/>
                <a:gd name="T43" fmla="*/ 4 h 77"/>
                <a:gd name="T44" fmla="*/ 13 w 77"/>
                <a:gd name="T45" fmla="*/ 4 h 77"/>
                <a:gd name="T46" fmla="*/ 37 w 77"/>
                <a:gd name="T47" fmla="*/ 9 h 77"/>
                <a:gd name="T48" fmla="*/ 55 w 77"/>
                <a:gd name="T49" fmla="*/ 22 h 77"/>
                <a:gd name="T50" fmla="*/ 68 w 77"/>
                <a:gd name="T51" fmla="*/ 40 h 77"/>
                <a:gd name="T52" fmla="*/ 73 w 77"/>
                <a:gd name="T53"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7" h="77">
                  <a:moveTo>
                    <a:pt x="13" y="0"/>
                  </a:moveTo>
                  <a:cubicBezTo>
                    <a:pt x="2" y="0"/>
                    <a:pt x="2" y="0"/>
                    <a:pt x="2" y="0"/>
                  </a:cubicBezTo>
                  <a:cubicBezTo>
                    <a:pt x="1" y="0"/>
                    <a:pt x="0" y="1"/>
                    <a:pt x="0" y="2"/>
                  </a:cubicBezTo>
                  <a:cubicBezTo>
                    <a:pt x="0" y="24"/>
                    <a:pt x="0" y="24"/>
                    <a:pt x="0" y="24"/>
                  </a:cubicBezTo>
                  <a:cubicBezTo>
                    <a:pt x="0" y="25"/>
                    <a:pt x="1" y="26"/>
                    <a:pt x="2" y="26"/>
                  </a:cubicBezTo>
                  <a:cubicBezTo>
                    <a:pt x="13" y="26"/>
                    <a:pt x="13" y="26"/>
                    <a:pt x="13" y="26"/>
                  </a:cubicBezTo>
                  <a:cubicBezTo>
                    <a:pt x="23" y="26"/>
                    <a:pt x="33" y="30"/>
                    <a:pt x="40" y="37"/>
                  </a:cubicBezTo>
                  <a:cubicBezTo>
                    <a:pt x="47" y="44"/>
                    <a:pt x="51" y="54"/>
                    <a:pt x="51" y="64"/>
                  </a:cubicBezTo>
                  <a:cubicBezTo>
                    <a:pt x="51" y="75"/>
                    <a:pt x="51" y="75"/>
                    <a:pt x="51" y="75"/>
                  </a:cubicBezTo>
                  <a:cubicBezTo>
                    <a:pt x="51" y="76"/>
                    <a:pt x="52" y="77"/>
                    <a:pt x="53" y="77"/>
                  </a:cubicBezTo>
                  <a:cubicBezTo>
                    <a:pt x="75" y="77"/>
                    <a:pt x="75" y="77"/>
                    <a:pt x="75" y="77"/>
                  </a:cubicBezTo>
                  <a:cubicBezTo>
                    <a:pt x="76" y="77"/>
                    <a:pt x="77" y="76"/>
                    <a:pt x="77" y="75"/>
                  </a:cubicBezTo>
                  <a:cubicBezTo>
                    <a:pt x="77" y="64"/>
                    <a:pt x="77" y="64"/>
                    <a:pt x="77" y="64"/>
                  </a:cubicBezTo>
                  <a:cubicBezTo>
                    <a:pt x="77" y="28"/>
                    <a:pt x="49" y="0"/>
                    <a:pt x="13" y="0"/>
                  </a:cubicBezTo>
                  <a:close/>
                  <a:moveTo>
                    <a:pt x="73" y="64"/>
                  </a:moveTo>
                  <a:cubicBezTo>
                    <a:pt x="73" y="72"/>
                    <a:pt x="73" y="72"/>
                    <a:pt x="73" y="72"/>
                  </a:cubicBezTo>
                  <a:cubicBezTo>
                    <a:pt x="55" y="72"/>
                    <a:pt x="55" y="72"/>
                    <a:pt x="55" y="72"/>
                  </a:cubicBezTo>
                  <a:cubicBezTo>
                    <a:pt x="55" y="64"/>
                    <a:pt x="55" y="64"/>
                    <a:pt x="55" y="64"/>
                  </a:cubicBezTo>
                  <a:cubicBezTo>
                    <a:pt x="55" y="52"/>
                    <a:pt x="51" y="42"/>
                    <a:pt x="43" y="34"/>
                  </a:cubicBezTo>
                  <a:cubicBezTo>
                    <a:pt x="35" y="26"/>
                    <a:pt x="25" y="22"/>
                    <a:pt x="13" y="22"/>
                  </a:cubicBezTo>
                  <a:cubicBezTo>
                    <a:pt x="5" y="22"/>
                    <a:pt x="5" y="22"/>
                    <a:pt x="5" y="22"/>
                  </a:cubicBezTo>
                  <a:cubicBezTo>
                    <a:pt x="5" y="4"/>
                    <a:pt x="5" y="4"/>
                    <a:pt x="5" y="4"/>
                  </a:cubicBezTo>
                  <a:cubicBezTo>
                    <a:pt x="13" y="4"/>
                    <a:pt x="13" y="4"/>
                    <a:pt x="13" y="4"/>
                  </a:cubicBezTo>
                  <a:cubicBezTo>
                    <a:pt x="21" y="4"/>
                    <a:pt x="29" y="6"/>
                    <a:pt x="37" y="9"/>
                  </a:cubicBezTo>
                  <a:cubicBezTo>
                    <a:pt x="44" y="12"/>
                    <a:pt x="50" y="16"/>
                    <a:pt x="55" y="22"/>
                  </a:cubicBezTo>
                  <a:cubicBezTo>
                    <a:pt x="61" y="27"/>
                    <a:pt x="65" y="33"/>
                    <a:pt x="68" y="40"/>
                  </a:cubicBezTo>
                  <a:cubicBezTo>
                    <a:pt x="71" y="48"/>
                    <a:pt x="73" y="56"/>
                    <a:pt x="73"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 name="Freeform 13"/>
            <p:cNvSpPr>
              <a:spLocks noEditPoints="1"/>
            </p:cNvSpPr>
            <p:nvPr/>
          </p:nvSpPr>
          <p:spPr bwMode="auto">
            <a:xfrm>
              <a:off x="5201" y="3524"/>
              <a:ext cx="303" cy="303"/>
            </a:xfrm>
            <a:custGeom>
              <a:avLst/>
              <a:gdLst>
                <a:gd name="T0" fmla="*/ 13 w 128"/>
                <a:gd name="T1" fmla="*/ 0 h 128"/>
                <a:gd name="T2" fmla="*/ 2 w 128"/>
                <a:gd name="T3" fmla="*/ 0 h 128"/>
                <a:gd name="T4" fmla="*/ 0 w 128"/>
                <a:gd name="T5" fmla="*/ 2 h 128"/>
                <a:gd name="T6" fmla="*/ 0 w 128"/>
                <a:gd name="T7" fmla="*/ 25 h 128"/>
                <a:gd name="T8" fmla="*/ 2 w 128"/>
                <a:gd name="T9" fmla="*/ 27 h 128"/>
                <a:gd name="T10" fmla="*/ 13 w 128"/>
                <a:gd name="T11" fmla="*/ 27 h 128"/>
                <a:gd name="T12" fmla="*/ 48 w 128"/>
                <a:gd name="T13" fmla="*/ 34 h 128"/>
                <a:gd name="T14" fmla="*/ 62 w 128"/>
                <a:gd name="T15" fmla="*/ 42 h 128"/>
                <a:gd name="T16" fmla="*/ 75 w 128"/>
                <a:gd name="T17" fmla="*/ 53 h 128"/>
                <a:gd name="T18" fmla="*/ 86 w 128"/>
                <a:gd name="T19" fmla="*/ 66 h 128"/>
                <a:gd name="T20" fmla="*/ 94 w 128"/>
                <a:gd name="T21" fmla="*/ 80 h 128"/>
                <a:gd name="T22" fmla="*/ 101 w 128"/>
                <a:gd name="T23" fmla="*/ 115 h 128"/>
                <a:gd name="T24" fmla="*/ 101 w 128"/>
                <a:gd name="T25" fmla="*/ 126 h 128"/>
                <a:gd name="T26" fmla="*/ 103 w 128"/>
                <a:gd name="T27" fmla="*/ 128 h 128"/>
                <a:gd name="T28" fmla="*/ 126 w 128"/>
                <a:gd name="T29" fmla="*/ 128 h 128"/>
                <a:gd name="T30" fmla="*/ 128 w 128"/>
                <a:gd name="T31" fmla="*/ 126 h 128"/>
                <a:gd name="T32" fmla="*/ 128 w 128"/>
                <a:gd name="T33" fmla="*/ 115 h 128"/>
                <a:gd name="T34" fmla="*/ 13 w 128"/>
                <a:gd name="T35" fmla="*/ 0 h 128"/>
                <a:gd name="T36" fmla="*/ 123 w 128"/>
                <a:gd name="T37" fmla="*/ 123 h 128"/>
                <a:gd name="T38" fmla="*/ 106 w 128"/>
                <a:gd name="T39" fmla="*/ 123 h 128"/>
                <a:gd name="T40" fmla="*/ 106 w 128"/>
                <a:gd name="T41" fmla="*/ 115 h 128"/>
                <a:gd name="T42" fmla="*/ 99 w 128"/>
                <a:gd name="T43" fmla="*/ 79 h 128"/>
                <a:gd name="T44" fmla="*/ 90 w 128"/>
                <a:gd name="T45" fmla="*/ 63 h 128"/>
                <a:gd name="T46" fmla="*/ 79 w 128"/>
                <a:gd name="T47" fmla="*/ 49 h 128"/>
                <a:gd name="T48" fmla="*/ 65 w 128"/>
                <a:gd name="T49" fmla="*/ 38 h 128"/>
                <a:gd name="T50" fmla="*/ 49 w 128"/>
                <a:gd name="T51" fmla="*/ 30 h 128"/>
                <a:gd name="T52" fmla="*/ 13 w 128"/>
                <a:gd name="T53" fmla="*/ 22 h 128"/>
                <a:gd name="T54" fmla="*/ 5 w 128"/>
                <a:gd name="T55" fmla="*/ 22 h 128"/>
                <a:gd name="T56" fmla="*/ 5 w 128"/>
                <a:gd name="T57" fmla="*/ 5 h 128"/>
                <a:gd name="T58" fmla="*/ 13 w 128"/>
                <a:gd name="T59" fmla="*/ 5 h 128"/>
                <a:gd name="T60" fmla="*/ 56 w 128"/>
                <a:gd name="T61" fmla="*/ 13 h 128"/>
                <a:gd name="T62" fmla="*/ 75 w 128"/>
                <a:gd name="T63" fmla="*/ 23 h 128"/>
                <a:gd name="T64" fmla="*/ 91 w 128"/>
                <a:gd name="T65" fmla="*/ 37 h 128"/>
                <a:gd name="T66" fmla="*/ 105 w 128"/>
                <a:gd name="T67" fmla="*/ 53 h 128"/>
                <a:gd name="T68" fmla="*/ 115 w 128"/>
                <a:gd name="T69" fmla="*/ 72 h 128"/>
                <a:gd name="T70" fmla="*/ 123 w 128"/>
                <a:gd name="T71" fmla="*/ 115 h 128"/>
                <a:gd name="T72" fmla="*/ 123 w 128"/>
                <a:gd name="T73"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8">
                  <a:moveTo>
                    <a:pt x="13" y="0"/>
                  </a:moveTo>
                  <a:cubicBezTo>
                    <a:pt x="2" y="0"/>
                    <a:pt x="2" y="0"/>
                    <a:pt x="2" y="0"/>
                  </a:cubicBezTo>
                  <a:cubicBezTo>
                    <a:pt x="1" y="0"/>
                    <a:pt x="0" y="1"/>
                    <a:pt x="0" y="2"/>
                  </a:cubicBezTo>
                  <a:cubicBezTo>
                    <a:pt x="0" y="25"/>
                    <a:pt x="0" y="25"/>
                    <a:pt x="0" y="25"/>
                  </a:cubicBezTo>
                  <a:cubicBezTo>
                    <a:pt x="0" y="26"/>
                    <a:pt x="1" y="27"/>
                    <a:pt x="2" y="27"/>
                  </a:cubicBezTo>
                  <a:cubicBezTo>
                    <a:pt x="13" y="27"/>
                    <a:pt x="13" y="27"/>
                    <a:pt x="13" y="27"/>
                  </a:cubicBezTo>
                  <a:cubicBezTo>
                    <a:pt x="25" y="27"/>
                    <a:pt x="37" y="29"/>
                    <a:pt x="48" y="34"/>
                  </a:cubicBezTo>
                  <a:cubicBezTo>
                    <a:pt x="53" y="36"/>
                    <a:pt x="58" y="39"/>
                    <a:pt x="62" y="42"/>
                  </a:cubicBezTo>
                  <a:cubicBezTo>
                    <a:pt x="67" y="45"/>
                    <a:pt x="71" y="49"/>
                    <a:pt x="75" y="53"/>
                  </a:cubicBezTo>
                  <a:cubicBezTo>
                    <a:pt x="79" y="57"/>
                    <a:pt x="83" y="61"/>
                    <a:pt x="86" y="66"/>
                  </a:cubicBezTo>
                  <a:cubicBezTo>
                    <a:pt x="89" y="70"/>
                    <a:pt x="92" y="75"/>
                    <a:pt x="94" y="80"/>
                  </a:cubicBezTo>
                  <a:cubicBezTo>
                    <a:pt x="99" y="91"/>
                    <a:pt x="101" y="103"/>
                    <a:pt x="101" y="115"/>
                  </a:cubicBezTo>
                  <a:cubicBezTo>
                    <a:pt x="101" y="126"/>
                    <a:pt x="101" y="126"/>
                    <a:pt x="101" y="126"/>
                  </a:cubicBezTo>
                  <a:cubicBezTo>
                    <a:pt x="101" y="127"/>
                    <a:pt x="102" y="128"/>
                    <a:pt x="103" y="128"/>
                  </a:cubicBezTo>
                  <a:cubicBezTo>
                    <a:pt x="126" y="128"/>
                    <a:pt x="126" y="128"/>
                    <a:pt x="126" y="128"/>
                  </a:cubicBezTo>
                  <a:cubicBezTo>
                    <a:pt x="127" y="128"/>
                    <a:pt x="128" y="127"/>
                    <a:pt x="128" y="126"/>
                  </a:cubicBezTo>
                  <a:cubicBezTo>
                    <a:pt x="128" y="115"/>
                    <a:pt x="128" y="115"/>
                    <a:pt x="128" y="115"/>
                  </a:cubicBezTo>
                  <a:cubicBezTo>
                    <a:pt x="128" y="51"/>
                    <a:pt x="77" y="0"/>
                    <a:pt x="13" y="0"/>
                  </a:cubicBezTo>
                  <a:close/>
                  <a:moveTo>
                    <a:pt x="123" y="123"/>
                  </a:moveTo>
                  <a:cubicBezTo>
                    <a:pt x="106" y="123"/>
                    <a:pt x="106" y="123"/>
                    <a:pt x="106" y="123"/>
                  </a:cubicBezTo>
                  <a:cubicBezTo>
                    <a:pt x="106" y="115"/>
                    <a:pt x="106" y="115"/>
                    <a:pt x="106" y="115"/>
                  </a:cubicBezTo>
                  <a:cubicBezTo>
                    <a:pt x="106" y="102"/>
                    <a:pt x="103" y="90"/>
                    <a:pt x="99" y="79"/>
                  </a:cubicBezTo>
                  <a:cubicBezTo>
                    <a:pt x="96" y="73"/>
                    <a:pt x="93" y="68"/>
                    <a:pt x="90" y="63"/>
                  </a:cubicBezTo>
                  <a:cubicBezTo>
                    <a:pt x="87" y="58"/>
                    <a:pt x="83" y="53"/>
                    <a:pt x="79" y="49"/>
                  </a:cubicBezTo>
                  <a:cubicBezTo>
                    <a:pt x="75" y="45"/>
                    <a:pt x="70" y="41"/>
                    <a:pt x="65" y="38"/>
                  </a:cubicBezTo>
                  <a:cubicBezTo>
                    <a:pt x="60" y="35"/>
                    <a:pt x="55" y="32"/>
                    <a:pt x="49" y="30"/>
                  </a:cubicBezTo>
                  <a:cubicBezTo>
                    <a:pt x="38" y="25"/>
                    <a:pt x="26" y="22"/>
                    <a:pt x="13" y="22"/>
                  </a:cubicBezTo>
                  <a:cubicBezTo>
                    <a:pt x="5" y="22"/>
                    <a:pt x="5" y="22"/>
                    <a:pt x="5" y="22"/>
                  </a:cubicBezTo>
                  <a:cubicBezTo>
                    <a:pt x="5" y="5"/>
                    <a:pt x="5" y="5"/>
                    <a:pt x="5" y="5"/>
                  </a:cubicBezTo>
                  <a:cubicBezTo>
                    <a:pt x="13" y="5"/>
                    <a:pt x="13" y="5"/>
                    <a:pt x="13" y="5"/>
                  </a:cubicBezTo>
                  <a:cubicBezTo>
                    <a:pt x="28" y="5"/>
                    <a:pt x="43" y="7"/>
                    <a:pt x="56" y="13"/>
                  </a:cubicBezTo>
                  <a:cubicBezTo>
                    <a:pt x="63" y="16"/>
                    <a:pt x="69" y="19"/>
                    <a:pt x="75" y="23"/>
                  </a:cubicBezTo>
                  <a:cubicBezTo>
                    <a:pt x="81" y="27"/>
                    <a:pt x="86" y="32"/>
                    <a:pt x="91" y="37"/>
                  </a:cubicBezTo>
                  <a:cubicBezTo>
                    <a:pt x="96" y="42"/>
                    <a:pt x="101" y="47"/>
                    <a:pt x="105" y="53"/>
                  </a:cubicBezTo>
                  <a:cubicBezTo>
                    <a:pt x="109" y="59"/>
                    <a:pt x="112" y="65"/>
                    <a:pt x="115" y="72"/>
                  </a:cubicBezTo>
                  <a:cubicBezTo>
                    <a:pt x="121" y="85"/>
                    <a:pt x="123" y="100"/>
                    <a:pt x="123" y="115"/>
                  </a:cubicBezTo>
                  <a:lnTo>
                    <a:pt x="123"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 name="Freeform 14"/>
            <p:cNvSpPr>
              <a:spLocks noEditPoints="1"/>
            </p:cNvSpPr>
            <p:nvPr/>
          </p:nvSpPr>
          <p:spPr bwMode="auto">
            <a:xfrm>
              <a:off x="4671" y="3706"/>
              <a:ext cx="152" cy="45"/>
            </a:xfrm>
            <a:custGeom>
              <a:avLst/>
              <a:gdLst>
                <a:gd name="T0" fmla="*/ 54 w 64"/>
                <a:gd name="T1" fmla="*/ 0 h 19"/>
                <a:gd name="T2" fmla="*/ 10 w 64"/>
                <a:gd name="T3" fmla="*/ 0 h 19"/>
                <a:gd name="T4" fmla="*/ 0 w 64"/>
                <a:gd name="T5" fmla="*/ 9 h 19"/>
                <a:gd name="T6" fmla="*/ 10 w 64"/>
                <a:gd name="T7" fmla="*/ 19 h 19"/>
                <a:gd name="T8" fmla="*/ 54 w 64"/>
                <a:gd name="T9" fmla="*/ 19 h 19"/>
                <a:gd name="T10" fmla="*/ 64 w 64"/>
                <a:gd name="T11" fmla="*/ 9 h 19"/>
                <a:gd name="T12" fmla="*/ 54 w 64"/>
                <a:gd name="T13" fmla="*/ 0 h 19"/>
                <a:gd name="T14" fmla="*/ 54 w 64"/>
                <a:gd name="T15" fmla="*/ 14 h 19"/>
                <a:gd name="T16" fmla="*/ 10 w 64"/>
                <a:gd name="T17" fmla="*/ 14 h 19"/>
                <a:gd name="T18" fmla="*/ 4 w 64"/>
                <a:gd name="T19" fmla="*/ 9 h 19"/>
                <a:gd name="T20" fmla="*/ 10 w 64"/>
                <a:gd name="T21" fmla="*/ 4 h 19"/>
                <a:gd name="T22" fmla="*/ 54 w 64"/>
                <a:gd name="T23" fmla="*/ 4 h 19"/>
                <a:gd name="T24" fmla="*/ 60 w 64"/>
                <a:gd name="T25" fmla="*/ 9 h 19"/>
                <a:gd name="T26" fmla="*/ 54 w 64"/>
                <a:gd name="T27"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19">
                  <a:moveTo>
                    <a:pt x="54" y="0"/>
                  </a:moveTo>
                  <a:cubicBezTo>
                    <a:pt x="10" y="0"/>
                    <a:pt x="10" y="0"/>
                    <a:pt x="10" y="0"/>
                  </a:cubicBezTo>
                  <a:cubicBezTo>
                    <a:pt x="4" y="0"/>
                    <a:pt x="0" y="4"/>
                    <a:pt x="0" y="9"/>
                  </a:cubicBezTo>
                  <a:cubicBezTo>
                    <a:pt x="0" y="15"/>
                    <a:pt x="4" y="19"/>
                    <a:pt x="10" y="19"/>
                  </a:cubicBezTo>
                  <a:cubicBezTo>
                    <a:pt x="54" y="19"/>
                    <a:pt x="54" y="19"/>
                    <a:pt x="54" y="19"/>
                  </a:cubicBezTo>
                  <a:cubicBezTo>
                    <a:pt x="60" y="19"/>
                    <a:pt x="64" y="15"/>
                    <a:pt x="64" y="9"/>
                  </a:cubicBezTo>
                  <a:cubicBezTo>
                    <a:pt x="64" y="4"/>
                    <a:pt x="60" y="0"/>
                    <a:pt x="54" y="0"/>
                  </a:cubicBezTo>
                  <a:close/>
                  <a:moveTo>
                    <a:pt x="54" y="14"/>
                  </a:moveTo>
                  <a:cubicBezTo>
                    <a:pt x="10" y="14"/>
                    <a:pt x="10" y="14"/>
                    <a:pt x="10" y="14"/>
                  </a:cubicBezTo>
                  <a:cubicBezTo>
                    <a:pt x="7" y="14"/>
                    <a:pt x="4" y="12"/>
                    <a:pt x="4" y="9"/>
                  </a:cubicBezTo>
                  <a:cubicBezTo>
                    <a:pt x="4" y="6"/>
                    <a:pt x="7" y="4"/>
                    <a:pt x="10" y="4"/>
                  </a:cubicBezTo>
                  <a:cubicBezTo>
                    <a:pt x="54" y="4"/>
                    <a:pt x="54" y="4"/>
                    <a:pt x="54" y="4"/>
                  </a:cubicBezTo>
                  <a:cubicBezTo>
                    <a:pt x="57" y="4"/>
                    <a:pt x="60" y="6"/>
                    <a:pt x="60" y="9"/>
                  </a:cubicBezTo>
                  <a:cubicBezTo>
                    <a:pt x="60" y="12"/>
                    <a:pt x="57" y="14"/>
                    <a:pt x="5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5" name="Freeform 15"/>
            <p:cNvSpPr>
              <a:spLocks noEditPoints="1"/>
            </p:cNvSpPr>
            <p:nvPr/>
          </p:nvSpPr>
          <p:spPr bwMode="auto">
            <a:xfrm>
              <a:off x="4596" y="3524"/>
              <a:ext cx="302" cy="303"/>
            </a:xfrm>
            <a:custGeom>
              <a:avLst/>
              <a:gdLst>
                <a:gd name="T0" fmla="*/ 120 w 128"/>
                <a:gd name="T1" fmla="*/ 46 h 128"/>
                <a:gd name="T2" fmla="*/ 110 w 128"/>
                <a:gd name="T3" fmla="*/ 46 h 128"/>
                <a:gd name="T4" fmla="*/ 106 w 128"/>
                <a:gd name="T5" fmla="*/ 43 h 128"/>
                <a:gd name="T6" fmla="*/ 106 w 128"/>
                <a:gd name="T7" fmla="*/ 40 h 128"/>
                <a:gd name="T8" fmla="*/ 94 w 128"/>
                <a:gd name="T9" fmla="*/ 12 h 128"/>
                <a:gd name="T10" fmla="*/ 66 w 128"/>
                <a:gd name="T11" fmla="*/ 0 h 128"/>
                <a:gd name="T12" fmla="*/ 40 w 128"/>
                <a:gd name="T13" fmla="*/ 0 h 128"/>
                <a:gd name="T14" fmla="*/ 12 w 128"/>
                <a:gd name="T15" fmla="*/ 12 h 128"/>
                <a:gd name="T16" fmla="*/ 0 w 128"/>
                <a:gd name="T17" fmla="*/ 40 h 128"/>
                <a:gd name="T18" fmla="*/ 0 w 128"/>
                <a:gd name="T19" fmla="*/ 88 h 128"/>
                <a:gd name="T20" fmla="*/ 12 w 128"/>
                <a:gd name="T21" fmla="*/ 116 h 128"/>
                <a:gd name="T22" fmla="*/ 40 w 128"/>
                <a:gd name="T23" fmla="*/ 128 h 128"/>
                <a:gd name="T24" fmla="*/ 88 w 128"/>
                <a:gd name="T25" fmla="*/ 128 h 128"/>
                <a:gd name="T26" fmla="*/ 116 w 128"/>
                <a:gd name="T27" fmla="*/ 116 h 128"/>
                <a:gd name="T28" fmla="*/ 128 w 128"/>
                <a:gd name="T29" fmla="*/ 88 h 128"/>
                <a:gd name="T30" fmla="*/ 128 w 128"/>
                <a:gd name="T31" fmla="*/ 55 h 128"/>
                <a:gd name="T32" fmla="*/ 120 w 128"/>
                <a:gd name="T33" fmla="*/ 46 h 128"/>
                <a:gd name="T34" fmla="*/ 123 w 128"/>
                <a:gd name="T35" fmla="*/ 88 h 128"/>
                <a:gd name="T36" fmla="*/ 113 w 128"/>
                <a:gd name="T37" fmla="*/ 113 h 128"/>
                <a:gd name="T38" fmla="*/ 88 w 128"/>
                <a:gd name="T39" fmla="*/ 123 h 128"/>
                <a:gd name="T40" fmla="*/ 40 w 128"/>
                <a:gd name="T41" fmla="*/ 123 h 128"/>
                <a:gd name="T42" fmla="*/ 15 w 128"/>
                <a:gd name="T43" fmla="*/ 113 h 128"/>
                <a:gd name="T44" fmla="*/ 5 w 128"/>
                <a:gd name="T45" fmla="*/ 88 h 128"/>
                <a:gd name="T46" fmla="*/ 5 w 128"/>
                <a:gd name="T47" fmla="*/ 40 h 128"/>
                <a:gd name="T48" fmla="*/ 40 w 128"/>
                <a:gd name="T49" fmla="*/ 5 h 128"/>
                <a:gd name="T50" fmla="*/ 66 w 128"/>
                <a:gd name="T51" fmla="*/ 5 h 128"/>
                <a:gd name="T52" fmla="*/ 101 w 128"/>
                <a:gd name="T53" fmla="*/ 40 h 128"/>
                <a:gd name="T54" fmla="*/ 101 w 128"/>
                <a:gd name="T55" fmla="*/ 43 h 128"/>
                <a:gd name="T56" fmla="*/ 110 w 128"/>
                <a:gd name="T57" fmla="*/ 51 h 128"/>
                <a:gd name="T58" fmla="*/ 120 w 128"/>
                <a:gd name="T59" fmla="*/ 51 h 128"/>
                <a:gd name="T60" fmla="*/ 123 w 128"/>
                <a:gd name="T61" fmla="*/ 55 h 128"/>
                <a:gd name="T62" fmla="*/ 123 w 128"/>
                <a:gd name="T63" fmla="*/ 8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8" h="128">
                  <a:moveTo>
                    <a:pt x="120" y="46"/>
                  </a:moveTo>
                  <a:cubicBezTo>
                    <a:pt x="110" y="46"/>
                    <a:pt x="110" y="46"/>
                    <a:pt x="110" y="46"/>
                  </a:cubicBezTo>
                  <a:cubicBezTo>
                    <a:pt x="107" y="46"/>
                    <a:pt x="106" y="45"/>
                    <a:pt x="106" y="43"/>
                  </a:cubicBezTo>
                  <a:cubicBezTo>
                    <a:pt x="106" y="40"/>
                    <a:pt x="106" y="40"/>
                    <a:pt x="106" y="40"/>
                  </a:cubicBezTo>
                  <a:cubicBezTo>
                    <a:pt x="106" y="29"/>
                    <a:pt x="102" y="19"/>
                    <a:pt x="94" y="12"/>
                  </a:cubicBezTo>
                  <a:cubicBezTo>
                    <a:pt x="87" y="4"/>
                    <a:pt x="77" y="0"/>
                    <a:pt x="66" y="0"/>
                  </a:cubicBezTo>
                  <a:cubicBezTo>
                    <a:pt x="40" y="0"/>
                    <a:pt x="40" y="0"/>
                    <a:pt x="40" y="0"/>
                  </a:cubicBezTo>
                  <a:cubicBezTo>
                    <a:pt x="29" y="0"/>
                    <a:pt x="19" y="4"/>
                    <a:pt x="12" y="12"/>
                  </a:cubicBezTo>
                  <a:cubicBezTo>
                    <a:pt x="4" y="19"/>
                    <a:pt x="0" y="29"/>
                    <a:pt x="0" y="40"/>
                  </a:cubicBezTo>
                  <a:cubicBezTo>
                    <a:pt x="0" y="88"/>
                    <a:pt x="0" y="88"/>
                    <a:pt x="0" y="88"/>
                  </a:cubicBezTo>
                  <a:cubicBezTo>
                    <a:pt x="0" y="99"/>
                    <a:pt x="4" y="109"/>
                    <a:pt x="12" y="116"/>
                  </a:cubicBezTo>
                  <a:cubicBezTo>
                    <a:pt x="19" y="124"/>
                    <a:pt x="29" y="128"/>
                    <a:pt x="40" y="128"/>
                  </a:cubicBezTo>
                  <a:cubicBezTo>
                    <a:pt x="88" y="128"/>
                    <a:pt x="88" y="128"/>
                    <a:pt x="88" y="128"/>
                  </a:cubicBezTo>
                  <a:cubicBezTo>
                    <a:pt x="99" y="128"/>
                    <a:pt x="109" y="124"/>
                    <a:pt x="116" y="116"/>
                  </a:cubicBezTo>
                  <a:cubicBezTo>
                    <a:pt x="124" y="109"/>
                    <a:pt x="128" y="99"/>
                    <a:pt x="128" y="88"/>
                  </a:cubicBezTo>
                  <a:cubicBezTo>
                    <a:pt x="128" y="55"/>
                    <a:pt x="128" y="55"/>
                    <a:pt x="128" y="55"/>
                  </a:cubicBezTo>
                  <a:cubicBezTo>
                    <a:pt x="128" y="50"/>
                    <a:pt x="124" y="46"/>
                    <a:pt x="120" y="46"/>
                  </a:cubicBezTo>
                  <a:close/>
                  <a:moveTo>
                    <a:pt x="123" y="88"/>
                  </a:moveTo>
                  <a:cubicBezTo>
                    <a:pt x="123" y="98"/>
                    <a:pt x="120" y="106"/>
                    <a:pt x="113" y="113"/>
                  </a:cubicBezTo>
                  <a:cubicBezTo>
                    <a:pt x="106" y="120"/>
                    <a:pt x="98" y="123"/>
                    <a:pt x="88" y="123"/>
                  </a:cubicBezTo>
                  <a:cubicBezTo>
                    <a:pt x="40" y="123"/>
                    <a:pt x="40" y="123"/>
                    <a:pt x="40" y="123"/>
                  </a:cubicBezTo>
                  <a:cubicBezTo>
                    <a:pt x="30" y="123"/>
                    <a:pt x="22" y="120"/>
                    <a:pt x="15" y="113"/>
                  </a:cubicBezTo>
                  <a:cubicBezTo>
                    <a:pt x="8" y="106"/>
                    <a:pt x="5" y="98"/>
                    <a:pt x="5" y="88"/>
                  </a:cubicBezTo>
                  <a:cubicBezTo>
                    <a:pt x="5" y="40"/>
                    <a:pt x="5" y="40"/>
                    <a:pt x="5" y="40"/>
                  </a:cubicBezTo>
                  <a:cubicBezTo>
                    <a:pt x="5" y="20"/>
                    <a:pt x="20" y="5"/>
                    <a:pt x="40" y="5"/>
                  </a:cubicBezTo>
                  <a:cubicBezTo>
                    <a:pt x="66" y="5"/>
                    <a:pt x="66" y="5"/>
                    <a:pt x="66" y="5"/>
                  </a:cubicBezTo>
                  <a:cubicBezTo>
                    <a:pt x="85" y="5"/>
                    <a:pt x="101" y="20"/>
                    <a:pt x="101" y="40"/>
                  </a:cubicBezTo>
                  <a:cubicBezTo>
                    <a:pt x="101" y="43"/>
                    <a:pt x="101" y="43"/>
                    <a:pt x="101" y="43"/>
                  </a:cubicBezTo>
                  <a:cubicBezTo>
                    <a:pt x="101" y="47"/>
                    <a:pt x="105" y="51"/>
                    <a:pt x="110" y="51"/>
                  </a:cubicBezTo>
                  <a:cubicBezTo>
                    <a:pt x="120" y="51"/>
                    <a:pt x="120" y="51"/>
                    <a:pt x="120" y="51"/>
                  </a:cubicBezTo>
                  <a:cubicBezTo>
                    <a:pt x="122" y="51"/>
                    <a:pt x="123" y="53"/>
                    <a:pt x="123" y="55"/>
                  </a:cubicBezTo>
                  <a:lnTo>
                    <a:pt x="123" y="8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6" name="Freeform 16"/>
            <p:cNvSpPr>
              <a:spLocks noEditPoints="1"/>
            </p:cNvSpPr>
            <p:nvPr/>
          </p:nvSpPr>
          <p:spPr bwMode="auto">
            <a:xfrm>
              <a:off x="4671" y="3599"/>
              <a:ext cx="100" cy="45"/>
            </a:xfrm>
            <a:custGeom>
              <a:avLst/>
              <a:gdLst>
                <a:gd name="T0" fmla="*/ 10 w 42"/>
                <a:gd name="T1" fmla="*/ 19 h 19"/>
                <a:gd name="T2" fmla="*/ 32 w 42"/>
                <a:gd name="T3" fmla="*/ 19 h 19"/>
                <a:gd name="T4" fmla="*/ 42 w 42"/>
                <a:gd name="T5" fmla="*/ 9 h 19"/>
                <a:gd name="T6" fmla="*/ 32 w 42"/>
                <a:gd name="T7" fmla="*/ 0 h 19"/>
                <a:gd name="T8" fmla="*/ 10 w 42"/>
                <a:gd name="T9" fmla="*/ 0 h 19"/>
                <a:gd name="T10" fmla="*/ 0 w 42"/>
                <a:gd name="T11" fmla="*/ 9 h 19"/>
                <a:gd name="T12" fmla="*/ 10 w 42"/>
                <a:gd name="T13" fmla="*/ 19 h 19"/>
                <a:gd name="T14" fmla="*/ 10 w 42"/>
                <a:gd name="T15" fmla="*/ 4 h 19"/>
                <a:gd name="T16" fmla="*/ 32 w 42"/>
                <a:gd name="T17" fmla="*/ 4 h 19"/>
                <a:gd name="T18" fmla="*/ 37 w 42"/>
                <a:gd name="T19" fmla="*/ 9 h 19"/>
                <a:gd name="T20" fmla="*/ 32 w 42"/>
                <a:gd name="T21" fmla="*/ 14 h 19"/>
                <a:gd name="T22" fmla="*/ 10 w 42"/>
                <a:gd name="T23" fmla="*/ 14 h 19"/>
                <a:gd name="T24" fmla="*/ 4 w 42"/>
                <a:gd name="T25" fmla="*/ 9 h 19"/>
                <a:gd name="T26" fmla="*/ 10 w 42"/>
                <a:gd name="T27"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2" h="19">
                  <a:moveTo>
                    <a:pt x="10" y="19"/>
                  </a:moveTo>
                  <a:cubicBezTo>
                    <a:pt x="32" y="19"/>
                    <a:pt x="32" y="19"/>
                    <a:pt x="32" y="19"/>
                  </a:cubicBezTo>
                  <a:cubicBezTo>
                    <a:pt x="37" y="19"/>
                    <a:pt x="42" y="15"/>
                    <a:pt x="42" y="9"/>
                  </a:cubicBezTo>
                  <a:cubicBezTo>
                    <a:pt x="42" y="4"/>
                    <a:pt x="37" y="0"/>
                    <a:pt x="32" y="0"/>
                  </a:cubicBezTo>
                  <a:cubicBezTo>
                    <a:pt x="10" y="0"/>
                    <a:pt x="10" y="0"/>
                    <a:pt x="10" y="0"/>
                  </a:cubicBezTo>
                  <a:cubicBezTo>
                    <a:pt x="4" y="0"/>
                    <a:pt x="0" y="4"/>
                    <a:pt x="0" y="9"/>
                  </a:cubicBezTo>
                  <a:cubicBezTo>
                    <a:pt x="0" y="15"/>
                    <a:pt x="4" y="19"/>
                    <a:pt x="10" y="19"/>
                  </a:cubicBezTo>
                  <a:close/>
                  <a:moveTo>
                    <a:pt x="10" y="4"/>
                  </a:moveTo>
                  <a:cubicBezTo>
                    <a:pt x="32" y="4"/>
                    <a:pt x="32" y="4"/>
                    <a:pt x="32" y="4"/>
                  </a:cubicBezTo>
                  <a:cubicBezTo>
                    <a:pt x="35" y="4"/>
                    <a:pt x="37" y="6"/>
                    <a:pt x="37" y="9"/>
                  </a:cubicBezTo>
                  <a:cubicBezTo>
                    <a:pt x="37" y="12"/>
                    <a:pt x="35" y="14"/>
                    <a:pt x="32" y="14"/>
                  </a:cubicBezTo>
                  <a:cubicBezTo>
                    <a:pt x="10" y="14"/>
                    <a:pt x="10" y="14"/>
                    <a:pt x="10" y="14"/>
                  </a:cubicBezTo>
                  <a:cubicBezTo>
                    <a:pt x="7" y="14"/>
                    <a:pt x="4" y="12"/>
                    <a:pt x="4" y="9"/>
                  </a:cubicBezTo>
                  <a:cubicBezTo>
                    <a:pt x="4" y="6"/>
                    <a:pt x="7" y="4"/>
                    <a:pt x="1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7" name="Freeform 17"/>
            <p:cNvSpPr>
              <a:spLocks noEditPoints="1"/>
            </p:cNvSpPr>
            <p:nvPr/>
          </p:nvSpPr>
          <p:spPr bwMode="auto">
            <a:xfrm>
              <a:off x="4021" y="3524"/>
              <a:ext cx="241" cy="303"/>
            </a:xfrm>
            <a:custGeom>
              <a:avLst/>
              <a:gdLst>
                <a:gd name="T0" fmla="*/ 1 w 102"/>
                <a:gd name="T1" fmla="*/ 34 h 128"/>
                <a:gd name="T2" fmla="*/ 55 w 102"/>
                <a:gd name="T3" fmla="*/ 113 h 128"/>
                <a:gd name="T4" fmla="*/ 96 w 102"/>
                <a:gd name="T5" fmla="*/ 128 h 128"/>
                <a:gd name="T6" fmla="*/ 99 w 102"/>
                <a:gd name="T7" fmla="*/ 128 h 128"/>
                <a:gd name="T8" fmla="*/ 102 w 102"/>
                <a:gd name="T9" fmla="*/ 81 h 128"/>
                <a:gd name="T10" fmla="*/ 49 w 102"/>
                <a:gd name="T11" fmla="*/ 2 h 128"/>
                <a:gd name="T12" fmla="*/ 47 w 102"/>
                <a:gd name="T13" fmla="*/ 1 h 128"/>
                <a:gd name="T14" fmla="*/ 17 w 102"/>
                <a:gd name="T15" fmla="*/ 7 h 128"/>
                <a:gd name="T16" fmla="*/ 55 w 102"/>
                <a:gd name="T17" fmla="*/ 107 h 128"/>
                <a:gd name="T18" fmla="*/ 16 w 102"/>
                <a:gd name="T19" fmla="*/ 48 h 128"/>
                <a:gd name="T20" fmla="*/ 28 w 102"/>
                <a:gd name="T21" fmla="*/ 29 h 128"/>
                <a:gd name="T22" fmla="*/ 59 w 102"/>
                <a:gd name="T23" fmla="*/ 73 h 128"/>
                <a:gd name="T24" fmla="*/ 56 w 102"/>
                <a:gd name="T25" fmla="*/ 106 h 128"/>
                <a:gd name="T26" fmla="*/ 95 w 102"/>
                <a:gd name="T27" fmla="*/ 123 h 128"/>
                <a:gd name="T28" fmla="*/ 87 w 102"/>
                <a:gd name="T29" fmla="*/ 119 h 128"/>
                <a:gd name="T30" fmla="*/ 95 w 102"/>
                <a:gd name="T31" fmla="*/ 114 h 128"/>
                <a:gd name="T32" fmla="*/ 95 w 102"/>
                <a:gd name="T33" fmla="*/ 123 h 128"/>
                <a:gd name="T34" fmla="*/ 94 w 102"/>
                <a:gd name="T35" fmla="*/ 108 h 128"/>
                <a:gd name="T36" fmla="*/ 82 w 102"/>
                <a:gd name="T37" fmla="*/ 116 h 128"/>
                <a:gd name="T38" fmla="*/ 59 w 102"/>
                <a:gd name="T39" fmla="*/ 110 h 128"/>
                <a:gd name="T40" fmla="*/ 68 w 102"/>
                <a:gd name="T41" fmla="*/ 84 h 128"/>
                <a:gd name="T42" fmla="*/ 70 w 102"/>
                <a:gd name="T43" fmla="*/ 83 h 128"/>
                <a:gd name="T44" fmla="*/ 97 w 102"/>
                <a:gd name="T45" fmla="*/ 84 h 128"/>
                <a:gd name="T46" fmla="*/ 56 w 102"/>
                <a:gd name="T47" fmla="*/ 21 h 128"/>
                <a:gd name="T48" fmla="*/ 94 w 102"/>
                <a:gd name="T49" fmla="*/ 80 h 128"/>
                <a:gd name="T50" fmla="*/ 80 w 102"/>
                <a:gd name="T51" fmla="*/ 82 h 128"/>
                <a:gd name="T52" fmla="*/ 33 w 102"/>
                <a:gd name="T53" fmla="*/ 26 h 128"/>
                <a:gd name="T54" fmla="*/ 45 w 102"/>
                <a:gd name="T55" fmla="*/ 21 h 128"/>
                <a:gd name="T56" fmla="*/ 33 w 102"/>
                <a:gd name="T57" fmla="*/ 5 h 128"/>
                <a:gd name="T58" fmla="*/ 45 w 102"/>
                <a:gd name="T59" fmla="*/ 5 h 128"/>
                <a:gd name="T60" fmla="*/ 50 w 102"/>
                <a:gd name="T61" fmla="*/ 16 h 128"/>
                <a:gd name="T62" fmla="*/ 14 w 102"/>
                <a:gd name="T63" fmla="*/ 41 h 128"/>
                <a:gd name="T64" fmla="*/ 5 w 102"/>
                <a:gd name="T65" fmla="*/ 32 h 128"/>
                <a:gd name="T66" fmla="*/ 10 w 102"/>
                <a:gd name="T67" fmla="*/ 21 h 128"/>
                <a:gd name="T68" fmla="*/ 33 w 102"/>
                <a:gd name="T69" fmla="*/ 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2" h="128">
                  <a:moveTo>
                    <a:pt x="0" y="32"/>
                  </a:moveTo>
                  <a:cubicBezTo>
                    <a:pt x="0" y="33"/>
                    <a:pt x="0" y="33"/>
                    <a:pt x="1" y="34"/>
                  </a:cubicBezTo>
                  <a:cubicBezTo>
                    <a:pt x="53" y="112"/>
                    <a:pt x="53" y="112"/>
                    <a:pt x="53" y="112"/>
                  </a:cubicBezTo>
                  <a:cubicBezTo>
                    <a:pt x="54" y="113"/>
                    <a:pt x="54" y="113"/>
                    <a:pt x="55" y="113"/>
                  </a:cubicBezTo>
                  <a:cubicBezTo>
                    <a:pt x="55" y="113"/>
                    <a:pt x="55" y="113"/>
                    <a:pt x="55" y="113"/>
                  </a:cubicBezTo>
                  <a:cubicBezTo>
                    <a:pt x="96" y="128"/>
                    <a:pt x="96" y="128"/>
                    <a:pt x="96" y="128"/>
                  </a:cubicBezTo>
                  <a:cubicBezTo>
                    <a:pt x="97" y="128"/>
                    <a:pt x="97" y="128"/>
                    <a:pt x="97" y="128"/>
                  </a:cubicBezTo>
                  <a:cubicBezTo>
                    <a:pt x="98" y="128"/>
                    <a:pt x="98" y="128"/>
                    <a:pt x="99" y="128"/>
                  </a:cubicBezTo>
                  <a:cubicBezTo>
                    <a:pt x="99" y="127"/>
                    <a:pt x="100" y="126"/>
                    <a:pt x="100" y="126"/>
                  </a:cubicBezTo>
                  <a:cubicBezTo>
                    <a:pt x="102" y="81"/>
                    <a:pt x="102" y="81"/>
                    <a:pt x="102" y="81"/>
                  </a:cubicBezTo>
                  <a:cubicBezTo>
                    <a:pt x="102" y="81"/>
                    <a:pt x="102" y="80"/>
                    <a:pt x="101" y="80"/>
                  </a:cubicBezTo>
                  <a:cubicBezTo>
                    <a:pt x="49" y="2"/>
                    <a:pt x="49" y="2"/>
                    <a:pt x="49" y="2"/>
                  </a:cubicBezTo>
                  <a:cubicBezTo>
                    <a:pt x="48" y="1"/>
                    <a:pt x="48" y="1"/>
                    <a:pt x="47" y="1"/>
                  </a:cubicBezTo>
                  <a:cubicBezTo>
                    <a:pt x="47" y="1"/>
                    <a:pt x="47" y="1"/>
                    <a:pt x="47" y="1"/>
                  </a:cubicBezTo>
                  <a:cubicBezTo>
                    <a:pt x="44" y="0"/>
                    <a:pt x="42" y="0"/>
                    <a:pt x="40" y="0"/>
                  </a:cubicBezTo>
                  <a:cubicBezTo>
                    <a:pt x="32" y="0"/>
                    <a:pt x="24" y="2"/>
                    <a:pt x="17" y="7"/>
                  </a:cubicBezTo>
                  <a:cubicBezTo>
                    <a:pt x="9" y="13"/>
                    <a:pt x="3" y="22"/>
                    <a:pt x="0" y="32"/>
                  </a:cubicBezTo>
                  <a:close/>
                  <a:moveTo>
                    <a:pt x="55" y="107"/>
                  </a:moveTo>
                  <a:cubicBezTo>
                    <a:pt x="16" y="48"/>
                    <a:pt x="16" y="48"/>
                    <a:pt x="16" y="48"/>
                  </a:cubicBezTo>
                  <a:cubicBezTo>
                    <a:pt x="16" y="48"/>
                    <a:pt x="16" y="48"/>
                    <a:pt x="16" y="48"/>
                  </a:cubicBezTo>
                  <a:cubicBezTo>
                    <a:pt x="17" y="44"/>
                    <a:pt x="18" y="41"/>
                    <a:pt x="20" y="38"/>
                  </a:cubicBezTo>
                  <a:cubicBezTo>
                    <a:pt x="22" y="35"/>
                    <a:pt x="25" y="32"/>
                    <a:pt x="28" y="29"/>
                  </a:cubicBezTo>
                  <a:cubicBezTo>
                    <a:pt x="29" y="28"/>
                    <a:pt x="29" y="28"/>
                    <a:pt x="29" y="28"/>
                  </a:cubicBezTo>
                  <a:cubicBezTo>
                    <a:pt x="59" y="73"/>
                    <a:pt x="59" y="73"/>
                    <a:pt x="59" y="73"/>
                  </a:cubicBezTo>
                  <a:cubicBezTo>
                    <a:pt x="63" y="79"/>
                    <a:pt x="64" y="86"/>
                    <a:pt x="63" y="93"/>
                  </a:cubicBezTo>
                  <a:cubicBezTo>
                    <a:pt x="62" y="98"/>
                    <a:pt x="60" y="102"/>
                    <a:pt x="56" y="106"/>
                  </a:cubicBezTo>
                  <a:lnTo>
                    <a:pt x="55" y="107"/>
                  </a:lnTo>
                  <a:close/>
                  <a:moveTo>
                    <a:pt x="95" y="123"/>
                  </a:moveTo>
                  <a:cubicBezTo>
                    <a:pt x="87" y="120"/>
                    <a:pt x="87" y="120"/>
                    <a:pt x="87" y="120"/>
                  </a:cubicBezTo>
                  <a:cubicBezTo>
                    <a:pt x="87" y="119"/>
                    <a:pt x="87" y="119"/>
                    <a:pt x="87" y="119"/>
                  </a:cubicBezTo>
                  <a:cubicBezTo>
                    <a:pt x="86" y="117"/>
                    <a:pt x="87" y="115"/>
                    <a:pt x="89" y="113"/>
                  </a:cubicBezTo>
                  <a:cubicBezTo>
                    <a:pt x="91" y="112"/>
                    <a:pt x="93" y="112"/>
                    <a:pt x="95" y="114"/>
                  </a:cubicBezTo>
                  <a:cubicBezTo>
                    <a:pt x="96" y="114"/>
                    <a:pt x="96" y="114"/>
                    <a:pt x="96" y="114"/>
                  </a:cubicBezTo>
                  <a:lnTo>
                    <a:pt x="95" y="123"/>
                  </a:lnTo>
                  <a:close/>
                  <a:moveTo>
                    <a:pt x="96" y="109"/>
                  </a:moveTo>
                  <a:cubicBezTo>
                    <a:pt x="94" y="108"/>
                    <a:pt x="94" y="108"/>
                    <a:pt x="94" y="108"/>
                  </a:cubicBezTo>
                  <a:cubicBezTo>
                    <a:pt x="91" y="107"/>
                    <a:pt x="89" y="108"/>
                    <a:pt x="86" y="109"/>
                  </a:cubicBezTo>
                  <a:cubicBezTo>
                    <a:pt x="84" y="111"/>
                    <a:pt x="82" y="113"/>
                    <a:pt x="82" y="116"/>
                  </a:cubicBezTo>
                  <a:cubicBezTo>
                    <a:pt x="82" y="118"/>
                    <a:pt x="82" y="118"/>
                    <a:pt x="82" y="118"/>
                  </a:cubicBezTo>
                  <a:cubicBezTo>
                    <a:pt x="59" y="110"/>
                    <a:pt x="59" y="110"/>
                    <a:pt x="59" y="110"/>
                  </a:cubicBezTo>
                  <a:cubicBezTo>
                    <a:pt x="60" y="108"/>
                    <a:pt x="60" y="108"/>
                    <a:pt x="60" y="108"/>
                  </a:cubicBezTo>
                  <a:cubicBezTo>
                    <a:pt x="66" y="102"/>
                    <a:pt x="69" y="93"/>
                    <a:pt x="68" y="84"/>
                  </a:cubicBezTo>
                  <a:cubicBezTo>
                    <a:pt x="68" y="82"/>
                    <a:pt x="68" y="82"/>
                    <a:pt x="68" y="82"/>
                  </a:cubicBezTo>
                  <a:cubicBezTo>
                    <a:pt x="70" y="83"/>
                    <a:pt x="70" y="83"/>
                    <a:pt x="70" y="83"/>
                  </a:cubicBezTo>
                  <a:cubicBezTo>
                    <a:pt x="78" y="87"/>
                    <a:pt x="87" y="88"/>
                    <a:pt x="95" y="85"/>
                  </a:cubicBezTo>
                  <a:cubicBezTo>
                    <a:pt x="97" y="84"/>
                    <a:pt x="97" y="84"/>
                    <a:pt x="97" y="84"/>
                  </a:cubicBezTo>
                  <a:lnTo>
                    <a:pt x="96" y="109"/>
                  </a:lnTo>
                  <a:close/>
                  <a:moveTo>
                    <a:pt x="56" y="21"/>
                  </a:moveTo>
                  <a:cubicBezTo>
                    <a:pt x="96" y="80"/>
                    <a:pt x="96" y="80"/>
                    <a:pt x="96" y="80"/>
                  </a:cubicBezTo>
                  <a:cubicBezTo>
                    <a:pt x="94" y="80"/>
                    <a:pt x="94" y="80"/>
                    <a:pt x="94" y="80"/>
                  </a:cubicBezTo>
                  <a:cubicBezTo>
                    <a:pt x="91" y="82"/>
                    <a:pt x="88" y="82"/>
                    <a:pt x="85" y="82"/>
                  </a:cubicBezTo>
                  <a:cubicBezTo>
                    <a:pt x="83" y="82"/>
                    <a:pt x="81" y="82"/>
                    <a:pt x="80" y="82"/>
                  </a:cubicBezTo>
                  <a:cubicBezTo>
                    <a:pt x="73" y="80"/>
                    <a:pt x="67" y="76"/>
                    <a:pt x="63" y="71"/>
                  </a:cubicBezTo>
                  <a:cubicBezTo>
                    <a:pt x="33" y="26"/>
                    <a:pt x="33" y="26"/>
                    <a:pt x="33" y="26"/>
                  </a:cubicBezTo>
                  <a:cubicBezTo>
                    <a:pt x="34" y="25"/>
                    <a:pt x="34" y="25"/>
                    <a:pt x="34" y="25"/>
                  </a:cubicBezTo>
                  <a:cubicBezTo>
                    <a:pt x="38" y="23"/>
                    <a:pt x="41" y="22"/>
                    <a:pt x="45" y="21"/>
                  </a:cubicBezTo>
                  <a:cubicBezTo>
                    <a:pt x="48" y="21"/>
                    <a:pt x="52" y="21"/>
                    <a:pt x="56" y="21"/>
                  </a:cubicBezTo>
                  <a:close/>
                  <a:moveTo>
                    <a:pt x="33" y="5"/>
                  </a:moveTo>
                  <a:cubicBezTo>
                    <a:pt x="37" y="4"/>
                    <a:pt x="41" y="4"/>
                    <a:pt x="45" y="5"/>
                  </a:cubicBezTo>
                  <a:cubicBezTo>
                    <a:pt x="45" y="5"/>
                    <a:pt x="45" y="5"/>
                    <a:pt x="45" y="5"/>
                  </a:cubicBezTo>
                  <a:cubicBezTo>
                    <a:pt x="53" y="16"/>
                    <a:pt x="53" y="16"/>
                    <a:pt x="53" y="16"/>
                  </a:cubicBezTo>
                  <a:cubicBezTo>
                    <a:pt x="50" y="16"/>
                    <a:pt x="50" y="16"/>
                    <a:pt x="50" y="16"/>
                  </a:cubicBezTo>
                  <a:cubicBezTo>
                    <a:pt x="43" y="16"/>
                    <a:pt x="35" y="19"/>
                    <a:pt x="28" y="23"/>
                  </a:cubicBezTo>
                  <a:cubicBezTo>
                    <a:pt x="22" y="28"/>
                    <a:pt x="17" y="34"/>
                    <a:pt x="14" y="41"/>
                  </a:cubicBezTo>
                  <a:cubicBezTo>
                    <a:pt x="13" y="43"/>
                    <a:pt x="13" y="43"/>
                    <a:pt x="13" y="43"/>
                  </a:cubicBezTo>
                  <a:cubicBezTo>
                    <a:pt x="5" y="32"/>
                    <a:pt x="5" y="32"/>
                    <a:pt x="5" y="32"/>
                  </a:cubicBezTo>
                  <a:cubicBezTo>
                    <a:pt x="5" y="32"/>
                    <a:pt x="5" y="32"/>
                    <a:pt x="5" y="32"/>
                  </a:cubicBezTo>
                  <a:cubicBezTo>
                    <a:pt x="6" y="28"/>
                    <a:pt x="8" y="24"/>
                    <a:pt x="10" y="21"/>
                  </a:cubicBezTo>
                  <a:cubicBezTo>
                    <a:pt x="12" y="17"/>
                    <a:pt x="16" y="13"/>
                    <a:pt x="20" y="11"/>
                  </a:cubicBezTo>
                  <a:cubicBezTo>
                    <a:pt x="24" y="8"/>
                    <a:pt x="29" y="6"/>
                    <a:pt x="3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8" name="Freeform 18"/>
            <p:cNvSpPr>
              <a:spLocks noEditPoints="1"/>
            </p:cNvSpPr>
            <p:nvPr/>
          </p:nvSpPr>
          <p:spPr bwMode="auto">
            <a:xfrm>
              <a:off x="3411" y="3524"/>
              <a:ext cx="250" cy="303"/>
            </a:xfrm>
            <a:custGeom>
              <a:avLst/>
              <a:gdLst>
                <a:gd name="T0" fmla="*/ 106 w 106"/>
                <a:gd name="T1" fmla="*/ 125 h 128"/>
                <a:gd name="T2" fmla="*/ 55 w 106"/>
                <a:gd name="T3" fmla="*/ 1 h 128"/>
                <a:gd name="T4" fmla="*/ 53 w 106"/>
                <a:gd name="T5" fmla="*/ 0 h 128"/>
                <a:gd name="T6" fmla="*/ 51 w 106"/>
                <a:gd name="T7" fmla="*/ 1 h 128"/>
                <a:gd name="T8" fmla="*/ 0 w 106"/>
                <a:gd name="T9" fmla="*/ 125 h 128"/>
                <a:gd name="T10" fmla="*/ 0 w 106"/>
                <a:gd name="T11" fmla="*/ 126 h 128"/>
                <a:gd name="T12" fmla="*/ 2 w 106"/>
                <a:gd name="T13" fmla="*/ 128 h 128"/>
                <a:gd name="T14" fmla="*/ 104 w 106"/>
                <a:gd name="T15" fmla="*/ 128 h 128"/>
                <a:gd name="T16" fmla="*/ 106 w 106"/>
                <a:gd name="T17" fmla="*/ 126 h 128"/>
                <a:gd name="T18" fmla="*/ 106 w 106"/>
                <a:gd name="T19" fmla="*/ 125 h 128"/>
                <a:gd name="T20" fmla="*/ 55 w 106"/>
                <a:gd name="T21" fmla="*/ 123 h 128"/>
                <a:gd name="T22" fmla="*/ 55 w 106"/>
                <a:gd name="T23" fmla="*/ 109 h 128"/>
                <a:gd name="T24" fmla="*/ 78 w 106"/>
                <a:gd name="T25" fmla="*/ 97 h 128"/>
                <a:gd name="T26" fmla="*/ 80 w 106"/>
                <a:gd name="T27" fmla="*/ 96 h 128"/>
                <a:gd name="T28" fmla="*/ 79 w 106"/>
                <a:gd name="T29" fmla="*/ 94 h 128"/>
                <a:gd name="T30" fmla="*/ 76 w 106"/>
                <a:gd name="T31" fmla="*/ 93 h 128"/>
                <a:gd name="T32" fmla="*/ 55 w 106"/>
                <a:gd name="T33" fmla="*/ 104 h 128"/>
                <a:gd name="T34" fmla="*/ 55 w 106"/>
                <a:gd name="T35" fmla="*/ 93 h 128"/>
                <a:gd name="T36" fmla="*/ 69 w 106"/>
                <a:gd name="T37" fmla="*/ 86 h 128"/>
                <a:gd name="T38" fmla="*/ 70 w 106"/>
                <a:gd name="T39" fmla="*/ 85 h 128"/>
                <a:gd name="T40" fmla="*/ 70 w 106"/>
                <a:gd name="T41" fmla="*/ 83 h 128"/>
                <a:gd name="T42" fmla="*/ 67 w 106"/>
                <a:gd name="T43" fmla="*/ 82 h 128"/>
                <a:gd name="T44" fmla="*/ 55 w 106"/>
                <a:gd name="T45" fmla="*/ 88 h 128"/>
                <a:gd name="T46" fmla="*/ 55 w 106"/>
                <a:gd name="T47" fmla="*/ 78 h 128"/>
                <a:gd name="T48" fmla="*/ 53 w 106"/>
                <a:gd name="T49" fmla="*/ 76 h 128"/>
                <a:gd name="T50" fmla="*/ 51 w 106"/>
                <a:gd name="T51" fmla="*/ 78 h 128"/>
                <a:gd name="T52" fmla="*/ 51 w 106"/>
                <a:gd name="T53" fmla="*/ 99 h 128"/>
                <a:gd name="T54" fmla="*/ 38 w 106"/>
                <a:gd name="T55" fmla="*/ 91 h 128"/>
                <a:gd name="T56" fmla="*/ 35 w 106"/>
                <a:gd name="T57" fmla="*/ 91 h 128"/>
                <a:gd name="T58" fmla="*/ 35 w 106"/>
                <a:gd name="T59" fmla="*/ 93 h 128"/>
                <a:gd name="T60" fmla="*/ 36 w 106"/>
                <a:gd name="T61" fmla="*/ 94 h 128"/>
                <a:gd name="T62" fmla="*/ 51 w 106"/>
                <a:gd name="T63" fmla="*/ 105 h 128"/>
                <a:gd name="T64" fmla="*/ 51 w 106"/>
                <a:gd name="T65" fmla="*/ 123 h 128"/>
                <a:gd name="T66" fmla="*/ 5 w 106"/>
                <a:gd name="T67" fmla="*/ 123 h 128"/>
                <a:gd name="T68" fmla="*/ 53 w 106"/>
                <a:gd name="T69" fmla="*/ 8 h 128"/>
                <a:gd name="T70" fmla="*/ 100 w 106"/>
                <a:gd name="T71" fmla="*/ 123 h 128"/>
                <a:gd name="T72" fmla="*/ 55 w 106"/>
                <a:gd name="T73"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6" h="128">
                  <a:moveTo>
                    <a:pt x="106" y="125"/>
                  </a:moveTo>
                  <a:cubicBezTo>
                    <a:pt x="55" y="1"/>
                    <a:pt x="55" y="1"/>
                    <a:pt x="55" y="1"/>
                  </a:cubicBezTo>
                  <a:cubicBezTo>
                    <a:pt x="55" y="1"/>
                    <a:pt x="54" y="0"/>
                    <a:pt x="53" y="0"/>
                  </a:cubicBezTo>
                  <a:cubicBezTo>
                    <a:pt x="52" y="0"/>
                    <a:pt x="51" y="1"/>
                    <a:pt x="51" y="1"/>
                  </a:cubicBezTo>
                  <a:cubicBezTo>
                    <a:pt x="0" y="125"/>
                    <a:pt x="0" y="125"/>
                    <a:pt x="0" y="125"/>
                  </a:cubicBezTo>
                  <a:cubicBezTo>
                    <a:pt x="0" y="125"/>
                    <a:pt x="0" y="125"/>
                    <a:pt x="0" y="126"/>
                  </a:cubicBezTo>
                  <a:cubicBezTo>
                    <a:pt x="0" y="127"/>
                    <a:pt x="1" y="128"/>
                    <a:pt x="2" y="128"/>
                  </a:cubicBezTo>
                  <a:cubicBezTo>
                    <a:pt x="104" y="128"/>
                    <a:pt x="104" y="128"/>
                    <a:pt x="104" y="128"/>
                  </a:cubicBezTo>
                  <a:cubicBezTo>
                    <a:pt x="105" y="128"/>
                    <a:pt x="106" y="127"/>
                    <a:pt x="106" y="126"/>
                  </a:cubicBezTo>
                  <a:cubicBezTo>
                    <a:pt x="106" y="125"/>
                    <a:pt x="106" y="125"/>
                    <a:pt x="106" y="125"/>
                  </a:cubicBezTo>
                  <a:close/>
                  <a:moveTo>
                    <a:pt x="55" y="123"/>
                  </a:moveTo>
                  <a:cubicBezTo>
                    <a:pt x="55" y="109"/>
                    <a:pt x="55" y="109"/>
                    <a:pt x="55" y="109"/>
                  </a:cubicBezTo>
                  <a:cubicBezTo>
                    <a:pt x="78" y="97"/>
                    <a:pt x="78" y="97"/>
                    <a:pt x="78" y="97"/>
                  </a:cubicBezTo>
                  <a:cubicBezTo>
                    <a:pt x="79" y="97"/>
                    <a:pt x="79" y="96"/>
                    <a:pt x="80" y="96"/>
                  </a:cubicBezTo>
                  <a:cubicBezTo>
                    <a:pt x="80" y="95"/>
                    <a:pt x="80" y="95"/>
                    <a:pt x="79" y="94"/>
                  </a:cubicBezTo>
                  <a:cubicBezTo>
                    <a:pt x="79" y="93"/>
                    <a:pt x="77" y="92"/>
                    <a:pt x="76" y="93"/>
                  </a:cubicBezTo>
                  <a:cubicBezTo>
                    <a:pt x="55" y="104"/>
                    <a:pt x="55" y="104"/>
                    <a:pt x="55" y="104"/>
                  </a:cubicBezTo>
                  <a:cubicBezTo>
                    <a:pt x="55" y="93"/>
                    <a:pt x="55" y="93"/>
                    <a:pt x="55" y="93"/>
                  </a:cubicBezTo>
                  <a:cubicBezTo>
                    <a:pt x="69" y="86"/>
                    <a:pt x="69" y="86"/>
                    <a:pt x="69" y="86"/>
                  </a:cubicBezTo>
                  <a:cubicBezTo>
                    <a:pt x="69" y="86"/>
                    <a:pt x="70" y="85"/>
                    <a:pt x="70" y="85"/>
                  </a:cubicBezTo>
                  <a:cubicBezTo>
                    <a:pt x="70" y="84"/>
                    <a:pt x="70" y="84"/>
                    <a:pt x="70" y="83"/>
                  </a:cubicBezTo>
                  <a:cubicBezTo>
                    <a:pt x="69" y="82"/>
                    <a:pt x="68" y="81"/>
                    <a:pt x="67" y="82"/>
                  </a:cubicBezTo>
                  <a:cubicBezTo>
                    <a:pt x="55" y="88"/>
                    <a:pt x="55" y="88"/>
                    <a:pt x="55" y="88"/>
                  </a:cubicBezTo>
                  <a:cubicBezTo>
                    <a:pt x="55" y="78"/>
                    <a:pt x="55" y="78"/>
                    <a:pt x="55" y="78"/>
                  </a:cubicBezTo>
                  <a:cubicBezTo>
                    <a:pt x="55" y="77"/>
                    <a:pt x="54" y="76"/>
                    <a:pt x="53" y="76"/>
                  </a:cubicBezTo>
                  <a:cubicBezTo>
                    <a:pt x="52" y="76"/>
                    <a:pt x="51" y="77"/>
                    <a:pt x="51" y="78"/>
                  </a:cubicBezTo>
                  <a:cubicBezTo>
                    <a:pt x="51" y="99"/>
                    <a:pt x="51" y="99"/>
                    <a:pt x="51" y="99"/>
                  </a:cubicBezTo>
                  <a:cubicBezTo>
                    <a:pt x="38" y="91"/>
                    <a:pt x="38" y="91"/>
                    <a:pt x="38" y="91"/>
                  </a:cubicBezTo>
                  <a:cubicBezTo>
                    <a:pt x="37" y="90"/>
                    <a:pt x="36" y="90"/>
                    <a:pt x="35" y="91"/>
                  </a:cubicBezTo>
                  <a:cubicBezTo>
                    <a:pt x="35" y="92"/>
                    <a:pt x="35" y="92"/>
                    <a:pt x="35" y="93"/>
                  </a:cubicBezTo>
                  <a:cubicBezTo>
                    <a:pt x="35" y="93"/>
                    <a:pt x="35" y="94"/>
                    <a:pt x="36" y="94"/>
                  </a:cubicBezTo>
                  <a:cubicBezTo>
                    <a:pt x="51" y="105"/>
                    <a:pt x="51" y="105"/>
                    <a:pt x="51" y="105"/>
                  </a:cubicBezTo>
                  <a:cubicBezTo>
                    <a:pt x="51" y="123"/>
                    <a:pt x="51" y="123"/>
                    <a:pt x="51" y="123"/>
                  </a:cubicBezTo>
                  <a:cubicBezTo>
                    <a:pt x="5" y="123"/>
                    <a:pt x="5" y="123"/>
                    <a:pt x="5" y="123"/>
                  </a:cubicBezTo>
                  <a:cubicBezTo>
                    <a:pt x="53" y="8"/>
                    <a:pt x="53" y="8"/>
                    <a:pt x="53" y="8"/>
                  </a:cubicBezTo>
                  <a:cubicBezTo>
                    <a:pt x="100" y="123"/>
                    <a:pt x="100" y="123"/>
                    <a:pt x="100" y="123"/>
                  </a:cubicBezTo>
                  <a:lnTo>
                    <a:pt x="55"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9" name="Freeform 19"/>
            <p:cNvSpPr>
              <a:spLocks noEditPoints="1"/>
            </p:cNvSpPr>
            <p:nvPr/>
          </p:nvSpPr>
          <p:spPr bwMode="auto">
            <a:xfrm>
              <a:off x="2779" y="3524"/>
              <a:ext cx="303" cy="303"/>
            </a:xfrm>
            <a:custGeom>
              <a:avLst/>
              <a:gdLst>
                <a:gd name="T0" fmla="*/ 2 w 128"/>
                <a:gd name="T1" fmla="*/ 0 h 128"/>
                <a:gd name="T2" fmla="*/ 0 w 128"/>
                <a:gd name="T3" fmla="*/ 126 h 128"/>
                <a:gd name="T4" fmla="*/ 126 w 128"/>
                <a:gd name="T5" fmla="*/ 128 h 128"/>
                <a:gd name="T6" fmla="*/ 128 w 128"/>
                <a:gd name="T7" fmla="*/ 2 h 128"/>
                <a:gd name="T8" fmla="*/ 66 w 128"/>
                <a:gd name="T9" fmla="*/ 5 h 128"/>
                <a:gd name="T10" fmla="*/ 66 w 128"/>
                <a:gd name="T11" fmla="*/ 17 h 128"/>
                <a:gd name="T12" fmla="*/ 66 w 128"/>
                <a:gd name="T13" fmla="*/ 23 h 128"/>
                <a:gd name="T14" fmla="*/ 99 w 128"/>
                <a:gd name="T15" fmla="*/ 5 h 128"/>
                <a:gd name="T16" fmla="*/ 66 w 128"/>
                <a:gd name="T17" fmla="*/ 23 h 128"/>
                <a:gd name="T18" fmla="*/ 106 w 128"/>
                <a:gd name="T19" fmla="*/ 5 h 128"/>
                <a:gd name="T20" fmla="*/ 66 w 128"/>
                <a:gd name="T21" fmla="*/ 59 h 128"/>
                <a:gd name="T22" fmla="*/ 5 w 128"/>
                <a:gd name="T23" fmla="*/ 66 h 128"/>
                <a:gd name="T24" fmla="*/ 5 w 128"/>
                <a:gd name="T25" fmla="*/ 78 h 128"/>
                <a:gd name="T26" fmla="*/ 5 w 128"/>
                <a:gd name="T27" fmla="*/ 85 h 128"/>
                <a:gd name="T28" fmla="*/ 20 w 128"/>
                <a:gd name="T29" fmla="*/ 66 h 128"/>
                <a:gd name="T30" fmla="*/ 38 w 128"/>
                <a:gd name="T31" fmla="*/ 66 h 128"/>
                <a:gd name="T32" fmla="*/ 5 w 128"/>
                <a:gd name="T33" fmla="*/ 85 h 128"/>
                <a:gd name="T34" fmla="*/ 44 w 128"/>
                <a:gd name="T35" fmla="*/ 66 h 128"/>
                <a:gd name="T36" fmla="*/ 5 w 128"/>
                <a:gd name="T37" fmla="*/ 120 h 128"/>
                <a:gd name="T38" fmla="*/ 62 w 128"/>
                <a:gd name="T39" fmla="*/ 123 h 128"/>
                <a:gd name="T40" fmla="*/ 62 w 128"/>
                <a:gd name="T41" fmla="*/ 111 h 128"/>
                <a:gd name="T42" fmla="*/ 62 w 128"/>
                <a:gd name="T43" fmla="*/ 105 h 128"/>
                <a:gd name="T44" fmla="*/ 29 w 128"/>
                <a:gd name="T45" fmla="*/ 123 h 128"/>
                <a:gd name="T46" fmla="*/ 62 w 128"/>
                <a:gd name="T47" fmla="*/ 105 h 128"/>
                <a:gd name="T48" fmla="*/ 22 w 128"/>
                <a:gd name="T49" fmla="*/ 123 h 128"/>
                <a:gd name="T50" fmla="*/ 62 w 128"/>
                <a:gd name="T51" fmla="*/ 69 h 128"/>
                <a:gd name="T52" fmla="*/ 62 w 128"/>
                <a:gd name="T53" fmla="*/ 62 h 128"/>
                <a:gd name="T54" fmla="*/ 5 w 128"/>
                <a:gd name="T55" fmla="*/ 5 h 128"/>
                <a:gd name="T56" fmla="*/ 62 w 128"/>
                <a:gd name="T57" fmla="*/ 62 h 128"/>
                <a:gd name="T58" fmla="*/ 66 w 128"/>
                <a:gd name="T59" fmla="*/ 123 h 128"/>
                <a:gd name="T60" fmla="*/ 123 w 128"/>
                <a:gd name="T61" fmla="*/ 66 h 128"/>
                <a:gd name="T62" fmla="*/ 123 w 128"/>
                <a:gd name="T63" fmla="*/ 62 h 128"/>
                <a:gd name="T64" fmla="*/ 123 w 128"/>
                <a:gd name="T65" fmla="*/ 50 h 128"/>
                <a:gd name="T66" fmla="*/ 123 w 128"/>
                <a:gd name="T67" fmla="*/ 43 h 128"/>
                <a:gd name="T68" fmla="*/ 90 w 128"/>
                <a:gd name="T69" fmla="*/ 62 h 128"/>
                <a:gd name="T70" fmla="*/ 123 w 128"/>
                <a:gd name="T71" fmla="*/ 43 h 128"/>
                <a:gd name="T72" fmla="*/ 84 w 128"/>
                <a:gd name="T73" fmla="*/ 62 h 128"/>
                <a:gd name="T74" fmla="*/ 123 w 128"/>
                <a:gd name="T75" fmla="*/ 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128">
                  <a:moveTo>
                    <a:pt x="126" y="0"/>
                  </a:moveTo>
                  <a:cubicBezTo>
                    <a:pt x="2" y="0"/>
                    <a:pt x="2" y="0"/>
                    <a:pt x="2" y="0"/>
                  </a:cubicBezTo>
                  <a:cubicBezTo>
                    <a:pt x="1" y="0"/>
                    <a:pt x="0" y="1"/>
                    <a:pt x="0" y="2"/>
                  </a:cubicBezTo>
                  <a:cubicBezTo>
                    <a:pt x="0" y="126"/>
                    <a:pt x="0" y="126"/>
                    <a:pt x="0" y="126"/>
                  </a:cubicBezTo>
                  <a:cubicBezTo>
                    <a:pt x="0" y="127"/>
                    <a:pt x="1" y="128"/>
                    <a:pt x="2" y="128"/>
                  </a:cubicBezTo>
                  <a:cubicBezTo>
                    <a:pt x="126" y="128"/>
                    <a:pt x="126" y="128"/>
                    <a:pt x="126" y="128"/>
                  </a:cubicBezTo>
                  <a:cubicBezTo>
                    <a:pt x="127" y="128"/>
                    <a:pt x="128" y="127"/>
                    <a:pt x="128" y="126"/>
                  </a:cubicBezTo>
                  <a:cubicBezTo>
                    <a:pt x="128" y="2"/>
                    <a:pt x="128" y="2"/>
                    <a:pt x="128" y="2"/>
                  </a:cubicBezTo>
                  <a:cubicBezTo>
                    <a:pt x="128" y="1"/>
                    <a:pt x="127" y="0"/>
                    <a:pt x="126" y="0"/>
                  </a:cubicBezTo>
                  <a:close/>
                  <a:moveTo>
                    <a:pt x="66" y="5"/>
                  </a:moveTo>
                  <a:cubicBezTo>
                    <a:pt x="78" y="5"/>
                    <a:pt x="78" y="5"/>
                    <a:pt x="78" y="5"/>
                  </a:cubicBezTo>
                  <a:cubicBezTo>
                    <a:pt x="66" y="17"/>
                    <a:pt x="66" y="17"/>
                    <a:pt x="66" y="17"/>
                  </a:cubicBezTo>
                  <a:lnTo>
                    <a:pt x="66" y="5"/>
                  </a:lnTo>
                  <a:close/>
                  <a:moveTo>
                    <a:pt x="66" y="23"/>
                  </a:moveTo>
                  <a:cubicBezTo>
                    <a:pt x="85" y="5"/>
                    <a:pt x="85" y="5"/>
                    <a:pt x="85" y="5"/>
                  </a:cubicBezTo>
                  <a:cubicBezTo>
                    <a:pt x="99" y="5"/>
                    <a:pt x="99" y="5"/>
                    <a:pt x="99" y="5"/>
                  </a:cubicBezTo>
                  <a:cubicBezTo>
                    <a:pt x="66" y="38"/>
                    <a:pt x="66" y="38"/>
                    <a:pt x="66" y="38"/>
                  </a:cubicBezTo>
                  <a:lnTo>
                    <a:pt x="66" y="23"/>
                  </a:lnTo>
                  <a:close/>
                  <a:moveTo>
                    <a:pt x="66" y="44"/>
                  </a:moveTo>
                  <a:cubicBezTo>
                    <a:pt x="106" y="5"/>
                    <a:pt x="106" y="5"/>
                    <a:pt x="106" y="5"/>
                  </a:cubicBezTo>
                  <a:cubicBezTo>
                    <a:pt x="120" y="5"/>
                    <a:pt x="120" y="5"/>
                    <a:pt x="120" y="5"/>
                  </a:cubicBezTo>
                  <a:cubicBezTo>
                    <a:pt x="66" y="59"/>
                    <a:pt x="66" y="59"/>
                    <a:pt x="66" y="59"/>
                  </a:cubicBezTo>
                  <a:lnTo>
                    <a:pt x="66" y="44"/>
                  </a:lnTo>
                  <a:close/>
                  <a:moveTo>
                    <a:pt x="5" y="66"/>
                  </a:moveTo>
                  <a:cubicBezTo>
                    <a:pt x="17" y="66"/>
                    <a:pt x="17" y="66"/>
                    <a:pt x="17" y="66"/>
                  </a:cubicBezTo>
                  <a:cubicBezTo>
                    <a:pt x="5" y="78"/>
                    <a:pt x="5" y="78"/>
                    <a:pt x="5" y="78"/>
                  </a:cubicBezTo>
                  <a:lnTo>
                    <a:pt x="5" y="66"/>
                  </a:lnTo>
                  <a:close/>
                  <a:moveTo>
                    <a:pt x="5" y="85"/>
                  </a:moveTo>
                  <a:cubicBezTo>
                    <a:pt x="21" y="68"/>
                    <a:pt x="21" y="68"/>
                    <a:pt x="21" y="68"/>
                  </a:cubicBezTo>
                  <a:cubicBezTo>
                    <a:pt x="20" y="66"/>
                    <a:pt x="20" y="66"/>
                    <a:pt x="20" y="66"/>
                  </a:cubicBezTo>
                  <a:cubicBezTo>
                    <a:pt x="23" y="66"/>
                    <a:pt x="23" y="66"/>
                    <a:pt x="23" y="66"/>
                  </a:cubicBezTo>
                  <a:cubicBezTo>
                    <a:pt x="38" y="66"/>
                    <a:pt x="38" y="66"/>
                    <a:pt x="38" y="66"/>
                  </a:cubicBezTo>
                  <a:cubicBezTo>
                    <a:pt x="5" y="99"/>
                    <a:pt x="5" y="99"/>
                    <a:pt x="5" y="99"/>
                  </a:cubicBezTo>
                  <a:lnTo>
                    <a:pt x="5" y="85"/>
                  </a:lnTo>
                  <a:close/>
                  <a:moveTo>
                    <a:pt x="5" y="106"/>
                  </a:moveTo>
                  <a:cubicBezTo>
                    <a:pt x="44" y="66"/>
                    <a:pt x="44" y="66"/>
                    <a:pt x="44" y="66"/>
                  </a:cubicBezTo>
                  <a:cubicBezTo>
                    <a:pt x="58" y="66"/>
                    <a:pt x="58" y="66"/>
                    <a:pt x="58" y="66"/>
                  </a:cubicBezTo>
                  <a:cubicBezTo>
                    <a:pt x="5" y="120"/>
                    <a:pt x="5" y="120"/>
                    <a:pt x="5" y="120"/>
                  </a:cubicBezTo>
                  <a:lnTo>
                    <a:pt x="5" y="106"/>
                  </a:lnTo>
                  <a:close/>
                  <a:moveTo>
                    <a:pt x="62" y="123"/>
                  </a:moveTo>
                  <a:cubicBezTo>
                    <a:pt x="50" y="123"/>
                    <a:pt x="50" y="123"/>
                    <a:pt x="50" y="123"/>
                  </a:cubicBezTo>
                  <a:cubicBezTo>
                    <a:pt x="62" y="111"/>
                    <a:pt x="62" y="111"/>
                    <a:pt x="62" y="111"/>
                  </a:cubicBezTo>
                  <a:lnTo>
                    <a:pt x="62" y="123"/>
                  </a:lnTo>
                  <a:close/>
                  <a:moveTo>
                    <a:pt x="62" y="105"/>
                  </a:moveTo>
                  <a:cubicBezTo>
                    <a:pt x="43" y="123"/>
                    <a:pt x="43" y="123"/>
                    <a:pt x="43" y="123"/>
                  </a:cubicBezTo>
                  <a:cubicBezTo>
                    <a:pt x="29" y="123"/>
                    <a:pt x="29" y="123"/>
                    <a:pt x="29" y="123"/>
                  </a:cubicBezTo>
                  <a:cubicBezTo>
                    <a:pt x="62" y="90"/>
                    <a:pt x="62" y="90"/>
                    <a:pt x="62" y="90"/>
                  </a:cubicBezTo>
                  <a:lnTo>
                    <a:pt x="62" y="105"/>
                  </a:lnTo>
                  <a:close/>
                  <a:moveTo>
                    <a:pt x="62" y="84"/>
                  </a:moveTo>
                  <a:cubicBezTo>
                    <a:pt x="22" y="123"/>
                    <a:pt x="22" y="123"/>
                    <a:pt x="22" y="123"/>
                  </a:cubicBezTo>
                  <a:cubicBezTo>
                    <a:pt x="8" y="123"/>
                    <a:pt x="8" y="123"/>
                    <a:pt x="8" y="123"/>
                  </a:cubicBezTo>
                  <a:cubicBezTo>
                    <a:pt x="62" y="69"/>
                    <a:pt x="62" y="69"/>
                    <a:pt x="62" y="69"/>
                  </a:cubicBezTo>
                  <a:lnTo>
                    <a:pt x="62" y="84"/>
                  </a:lnTo>
                  <a:close/>
                  <a:moveTo>
                    <a:pt x="62" y="62"/>
                  </a:moveTo>
                  <a:cubicBezTo>
                    <a:pt x="5" y="62"/>
                    <a:pt x="5" y="62"/>
                    <a:pt x="5" y="62"/>
                  </a:cubicBezTo>
                  <a:cubicBezTo>
                    <a:pt x="5" y="5"/>
                    <a:pt x="5" y="5"/>
                    <a:pt x="5" y="5"/>
                  </a:cubicBezTo>
                  <a:cubicBezTo>
                    <a:pt x="62" y="5"/>
                    <a:pt x="62" y="5"/>
                    <a:pt x="62" y="5"/>
                  </a:cubicBezTo>
                  <a:lnTo>
                    <a:pt x="62" y="62"/>
                  </a:lnTo>
                  <a:close/>
                  <a:moveTo>
                    <a:pt x="123" y="123"/>
                  </a:moveTo>
                  <a:cubicBezTo>
                    <a:pt x="66" y="123"/>
                    <a:pt x="66" y="123"/>
                    <a:pt x="66" y="123"/>
                  </a:cubicBezTo>
                  <a:cubicBezTo>
                    <a:pt x="66" y="66"/>
                    <a:pt x="66" y="66"/>
                    <a:pt x="66" y="66"/>
                  </a:cubicBezTo>
                  <a:cubicBezTo>
                    <a:pt x="123" y="66"/>
                    <a:pt x="123" y="66"/>
                    <a:pt x="123" y="66"/>
                  </a:cubicBezTo>
                  <a:lnTo>
                    <a:pt x="123" y="123"/>
                  </a:lnTo>
                  <a:close/>
                  <a:moveTo>
                    <a:pt x="123" y="62"/>
                  </a:moveTo>
                  <a:cubicBezTo>
                    <a:pt x="111" y="62"/>
                    <a:pt x="111" y="62"/>
                    <a:pt x="111" y="62"/>
                  </a:cubicBezTo>
                  <a:cubicBezTo>
                    <a:pt x="123" y="50"/>
                    <a:pt x="123" y="50"/>
                    <a:pt x="123" y="50"/>
                  </a:cubicBezTo>
                  <a:lnTo>
                    <a:pt x="123" y="62"/>
                  </a:lnTo>
                  <a:close/>
                  <a:moveTo>
                    <a:pt x="123" y="43"/>
                  </a:moveTo>
                  <a:cubicBezTo>
                    <a:pt x="105" y="62"/>
                    <a:pt x="105" y="62"/>
                    <a:pt x="105" y="62"/>
                  </a:cubicBezTo>
                  <a:cubicBezTo>
                    <a:pt x="90" y="62"/>
                    <a:pt x="90" y="62"/>
                    <a:pt x="90" y="62"/>
                  </a:cubicBezTo>
                  <a:cubicBezTo>
                    <a:pt x="123" y="29"/>
                    <a:pt x="123" y="29"/>
                    <a:pt x="123" y="29"/>
                  </a:cubicBezTo>
                  <a:lnTo>
                    <a:pt x="123" y="43"/>
                  </a:lnTo>
                  <a:close/>
                  <a:moveTo>
                    <a:pt x="123" y="22"/>
                  </a:moveTo>
                  <a:cubicBezTo>
                    <a:pt x="84" y="62"/>
                    <a:pt x="84" y="62"/>
                    <a:pt x="84" y="62"/>
                  </a:cubicBezTo>
                  <a:cubicBezTo>
                    <a:pt x="69" y="62"/>
                    <a:pt x="69" y="62"/>
                    <a:pt x="69" y="62"/>
                  </a:cubicBezTo>
                  <a:cubicBezTo>
                    <a:pt x="123" y="8"/>
                    <a:pt x="123" y="8"/>
                    <a:pt x="123" y="8"/>
                  </a:cubicBezTo>
                  <a:lnTo>
                    <a:pt x="123"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0" name="Freeform 20"/>
            <p:cNvSpPr>
              <a:spLocks noEditPoints="1"/>
            </p:cNvSpPr>
            <p:nvPr/>
          </p:nvSpPr>
          <p:spPr bwMode="auto">
            <a:xfrm>
              <a:off x="2342" y="3606"/>
              <a:ext cx="135" cy="138"/>
            </a:xfrm>
            <a:custGeom>
              <a:avLst/>
              <a:gdLst>
                <a:gd name="T0" fmla="*/ 28 w 57"/>
                <a:gd name="T1" fmla="*/ 0 h 58"/>
                <a:gd name="T2" fmla="*/ 0 w 57"/>
                <a:gd name="T3" fmla="*/ 29 h 58"/>
                <a:gd name="T4" fmla="*/ 28 w 57"/>
                <a:gd name="T5" fmla="*/ 58 h 58"/>
                <a:gd name="T6" fmla="*/ 57 w 57"/>
                <a:gd name="T7" fmla="*/ 29 h 58"/>
                <a:gd name="T8" fmla="*/ 28 w 57"/>
                <a:gd name="T9" fmla="*/ 0 h 58"/>
                <a:gd name="T10" fmla="*/ 45 w 57"/>
                <a:gd name="T11" fmla="*/ 46 h 58"/>
                <a:gd name="T12" fmla="*/ 28 w 57"/>
                <a:gd name="T13" fmla="*/ 53 h 58"/>
                <a:gd name="T14" fmla="*/ 11 w 57"/>
                <a:gd name="T15" fmla="*/ 46 h 58"/>
                <a:gd name="T16" fmla="*/ 4 w 57"/>
                <a:gd name="T17" fmla="*/ 29 h 58"/>
                <a:gd name="T18" fmla="*/ 11 w 57"/>
                <a:gd name="T19" fmla="*/ 12 h 58"/>
                <a:gd name="T20" fmla="*/ 28 w 57"/>
                <a:gd name="T21" fmla="*/ 5 h 58"/>
                <a:gd name="T22" fmla="*/ 45 w 57"/>
                <a:gd name="T23" fmla="*/ 12 h 58"/>
                <a:gd name="T24" fmla="*/ 52 w 57"/>
                <a:gd name="T25" fmla="*/ 29 h 58"/>
                <a:gd name="T26" fmla="*/ 45 w 57"/>
                <a:gd name="T27" fmla="*/ 46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 h="58">
                  <a:moveTo>
                    <a:pt x="28" y="0"/>
                  </a:moveTo>
                  <a:cubicBezTo>
                    <a:pt x="13" y="0"/>
                    <a:pt x="0" y="13"/>
                    <a:pt x="0" y="29"/>
                  </a:cubicBezTo>
                  <a:cubicBezTo>
                    <a:pt x="0" y="45"/>
                    <a:pt x="13" y="58"/>
                    <a:pt x="28" y="58"/>
                  </a:cubicBezTo>
                  <a:cubicBezTo>
                    <a:pt x="44" y="58"/>
                    <a:pt x="57" y="45"/>
                    <a:pt x="57" y="29"/>
                  </a:cubicBezTo>
                  <a:cubicBezTo>
                    <a:pt x="57" y="13"/>
                    <a:pt x="44" y="0"/>
                    <a:pt x="28" y="0"/>
                  </a:cubicBezTo>
                  <a:close/>
                  <a:moveTo>
                    <a:pt x="45" y="46"/>
                  </a:moveTo>
                  <a:cubicBezTo>
                    <a:pt x="41" y="51"/>
                    <a:pt x="35" y="53"/>
                    <a:pt x="28" y="53"/>
                  </a:cubicBezTo>
                  <a:cubicBezTo>
                    <a:pt x="22" y="53"/>
                    <a:pt x="16" y="51"/>
                    <a:pt x="11" y="46"/>
                  </a:cubicBezTo>
                  <a:cubicBezTo>
                    <a:pt x="7" y="42"/>
                    <a:pt x="4" y="35"/>
                    <a:pt x="4" y="29"/>
                  </a:cubicBezTo>
                  <a:cubicBezTo>
                    <a:pt x="4" y="23"/>
                    <a:pt x="7" y="17"/>
                    <a:pt x="11" y="12"/>
                  </a:cubicBezTo>
                  <a:cubicBezTo>
                    <a:pt x="16" y="7"/>
                    <a:pt x="22" y="5"/>
                    <a:pt x="28" y="5"/>
                  </a:cubicBezTo>
                  <a:cubicBezTo>
                    <a:pt x="35" y="5"/>
                    <a:pt x="41" y="7"/>
                    <a:pt x="45" y="12"/>
                  </a:cubicBezTo>
                  <a:cubicBezTo>
                    <a:pt x="50" y="17"/>
                    <a:pt x="52" y="23"/>
                    <a:pt x="52" y="29"/>
                  </a:cubicBezTo>
                  <a:cubicBezTo>
                    <a:pt x="52" y="35"/>
                    <a:pt x="50" y="42"/>
                    <a:pt x="45"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1" name="Freeform 21"/>
            <p:cNvSpPr>
              <a:spLocks noEditPoints="1"/>
            </p:cNvSpPr>
            <p:nvPr/>
          </p:nvSpPr>
          <p:spPr bwMode="auto">
            <a:xfrm>
              <a:off x="2174" y="3606"/>
              <a:ext cx="135" cy="138"/>
            </a:xfrm>
            <a:custGeom>
              <a:avLst/>
              <a:gdLst>
                <a:gd name="T0" fmla="*/ 29 w 57"/>
                <a:gd name="T1" fmla="*/ 0 h 58"/>
                <a:gd name="T2" fmla="*/ 0 w 57"/>
                <a:gd name="T3" fmla="*/ 29 h 58"/>
                <a:gd name="T4" fmla="*/ 29 w 57"/>
                <a:gd name="T5" fmla="*/ 58 h 58"/>
                <a:gd name="T6" fmla="*/ 57 w 57"/>
                <a:gd name="T7" fmla="*/ 29 h 58"/>
                <a:gd name="T8" fmla="*/ 29 w 57"/>
                <a:gd name="T9" fmla="*/ 0 h 58"/>
                <a:gd name="T10" fmla="*/ 5 w 57"/>
                <a:gd name="T11" fmla="*/ 25 h 58"/>
                <a:gd name="T12" fmla="*/ 12 w 57"/>
                <a:gd name="T13" fmla="*/ 12 h 58"/>
                <a:gd name="T14" fmla="*/ 25 w 57"/>
                <a:gd name="T15" fmla="*/ 5 h 58"/>
                <a:gd name="T16" fmla="*/ 29 w 57"/>
                <a:gd name="T17" fmla="*/ 4 h 58"/>
                <a:gd name="T18" fmla="*/ 4 w 57"/>
                <a:gd name="T19" fmla="*/ 29 h 58"/>
                <a:gd name="T20" fmla="*/ 5 w 57"/>
                <a:gd name="T21" fmla="*/ 25 h 58"/>
                <a:gd name="T22" fmla="*/ 9 w 57"/>
                <a:gd name="T23" fmla="*/ 43 h 58"/>
                <a:gd name="T24" fmla="*/ 5 w 57"/>
                <a:gd name="T25" fmla="*/ 36 h 58"/>
                <a:gd name="T26" fmla="*/ 5 w 57"/>
                <a:gd name="T27" fmla="*/ 35 h 58"/>
                <a:gd name="T28" fmla="*/ 34 w 57"/>
                <a:gd name="T29" fmla="*/ 6 h 58"/>
                <a:gd name="T30" fmla="*/ 35 w 57"/>
                <a:gd name="T31" fmla="*/ 6 h 58"/>
                <a:gd name="T32" fmla="*/ 43 w 57"/>
                <a:gd name="T33" fmla="*/ 9 h 58"/>
                <a:gd name="T34" fmla="*/ 44 w 57"/>
                <a:gd name="T35" fmla="*/ 10 h 58"/>
                <a:gd name="T36" fmla="*/ 10 w 57"/>
                <a:gd name="T37" fmla="*/ 44 h 58"/>
                <a:gd name="T38" fmla="*/ 9 w 57"/>
                <a:gd name="T39" fmla="*/ 43 h 58"/>
                <a:gd name="T40" fmla="*/ 52 w 57"/>
                <a:gd name="T41" fmla="*/ 33 h 58"/>
                <a:gd name="T42" fmla="*/ 46 w 57"/>
                <a:gd name="T43" fmla="*/ 46 h 58"/>
                <a:gd name="T44" fmla="*/ 33 w 57"/>
                <a:gd name="T45" fmla="*/ 53 h 58"/>
                <a:gd name="T46" fmla="*/ 28 w 57"/>
                <a:gd name="T47" fmla="*/ 54 h 58"/>
                <a:gd name="T48" fmla="*/ 53 w 57"/>
                <a:gd name="T49" fmla="*/ 29 h 58"/>
                <a:gd name="T50" fmla="*/ 52 w 57"/>
                <a:gd name="T51" fmla="*/ 33 h 58"/>
                <a:gd name="T52" fmla="*/ 52 w 57"/>
                <a:gd name="T53" fmla="*/ 23 h 58"/>
                <a:gd name="T54" fmla="*/ 23 w 57"/>
                <a:gd name="T55" fmla="*/ 52 h 58"/>
                <a:gd name="T56" fmla="*/ 22 w 57"/>
                <a:gd name="T57" fmla="*/ 52 h 58"/>
                <a:gd name="T58" fmla="*/ 15 w 57"/>
                <a:gd name="T59" fmla="*/ 49 h 58"/>
                <a:gd name="T60" fmla="*/ 13 w 57"/>
                <a:gd name="T61" fmla="*/ 48 h 58"/>
                <a:gd name="T62" fmla="*/ 47 w 57"/>
                <a:gd name="T63" fmla="*/ 14 h 58"/>
                <a:gd name="T64" fmla="*/ 48 w 57"/>
                <a:gd name="T65" fmla="*/ 15 h 58"/>
                <a:gd name="T66" fmla="*/ 52 w 57"/>
                <a:gd name="T67"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 h="58">
                  <a:moveTo>
                    <a:pt x="29" y="0"/>
                  </a:moveTo>
                  <a:cubicBezTo>
                    <a:pt x="13" y="0"/>
                    <a:pt x="0" y="13"/>
                    <a:pt x="0" y="29"/>
                  </a:cubicBezTo>
                  <a:cubicBezTo>
                    <a:pt x="0" y="45"/>
                    <a:pt x="13" y="58"/>
                    <a:pt x="29" y="58"/>
                  </a:cubicBezTo>
                  <a:cubicBezTo>
                    <a:pt x="44" y="58"/>
                    <a:pt x="57" y="45"/>
                    <a:pt x="57" y="29"/>
                  </a:cubicBezTo>
                  <a:cubicBezTo>
                    <a:pt x="57" y="13"/>
                    <a:pt x="44" y="0"/>
                    <a:pt x="29" y="0"/>
                  </a:cubicBezTo>
                  <a:close/>
                  <a:moveTo>
                    <a:pt x="5" y="25"/>
                  </a:moveTo>
                  <a:cubicBezTo>
                    <a:pt x="6" y="20"/>
                    <a:pt x="8" y="16"/>
                    <a:pt x="12" y="12"/>
                  </a:cubicBezTo>
                  <a:cubicBezTo>
                    <a:pt x="15" y="8"/>
                    <a:pt x="20" y="6"/>
                    <a:pt x="25" y="5"/>
                  </a:cubicBezTo>
                  <a:cubicBezTo>
                    <a:pt x="29" y="4"/>
                    <a:pt x="29" y="4"/>
                    <a:pt x="29" y="4"/>
                  </a:cubicBezTo>
                  <a:cubicBezTo>
                    <a:pt x="4" y="29"/>
                    <a:pt x="4" y="29"/>
                    <a:pt x="4" y="29"/>
                  </a:cubicBezTo>
                  <a:lnTo>
                    <a:pt x="5" y="25"/>
                  </a:lnTo>
                  <a:close/>
                  <a:moveTo>
                    <a:pt x="9" y="43"/>
                  </a:moveTo>
                  <a:cubicBezTo>
                    <a:pt x="7" y="41"/>
                    <a:pt x="6" y="38"/>
                    <a:pt x="5" y="36"/>
                  </a:cubicBezTo>
                  <a:cubicBezTo>
                    <a:pt x="5" y="35"/>
                    <a:pt x="5" y="35"/>
                    <a:pt x="5" y="35"/>
                  </a:cubicBezTo>
                  <a:cubicBezTo>
                    <a:pt x="34" y="6"/>
                    <a:pt x="34" y="6"/>
                    <a:pt x="34" y="6"/>
                  </a:cubicBezTo>
                  <a:cubicBezTo>
                    <a:pt x="35" y="6"/>
                    <a:pt x="35" y="6"/>
                    <a:pt x="35" y="6"/>
                  </a:cubicBezTo>
                  <a:cubicBezTo>
                    <a:pt x="38" y="7"/>
                    <a:pt x="40" y="8"/>
                    <a:pt x="43" y="9"/>
                  </a:cubicBezTo>
                  <a:cubicBezTo>
                    <a:pt x="44" y="10"/>
                    <a:pt x="44" y="10"/>
                    <a:pt x="44" y="10"/>
                  </a:cubicBezTo>
                  <a:cubicBezTo>
                    <a:pt x="10" y="44"/>
                    <a:pt x="10" y="44"/>
                    <a:pt x="10" y="44"/>
                  </a:cubicBezTo>
                  <a:lnTo>
                    <a:pt x="9" y="43"/>
                  </a:lnTo>
                  <a:close/>
                  <a:moveTo>
                    <a:pt x="52" y="33"/>
                  </a:moveTo>
                  <a:cubicBezTo>
                    <a:pt x="52" y="38"/>
                    <a:pt x="49" y="43"/>
                    <a:pt x="46" y="46"/>
                  </a:cubicBezTo>
                  <a:cubicBezTo>
                    <a:pt x="42" y="50"/>
                    <a:pt x="38" y="52"/>
                    <a:pt x="33" y="53"/>
                  </a:cubicBezTo>
                  <a:cubicBezTo>
                    <a:pt x="28" y="54"/>
                    <a:pt x="28" y="54"/>
                    <a:pt x="28" y="54"/>
                  </a:cubicBezTo>
                  <a:cubicBezTo>
                    <a:pt x="53" y="29"/>
                    <a:pt x="53" y="29"/>
                    <a:pt x="53" y="29"/>
                  </a:cubicBezTo>
                  <a:lnTo>
                    <a:pt x="52" y="33"/>
                  </a:lnTo>
                  <a:close/>
                  <a:moveTo>
                    <a:pt x="52" y="23"/>
                  </a:moveTo>
                  <a:cubicBezTo>
                    <a:pt x="23" y="52"/>
                    <a:pt x="23" y="52"/>
                    <a:pt x="23" y="52"/>
                  </a:cubicBezTo>
                  <a:cubicBezTo>
                    <a:pt x="22" y="52"/>
                    <a:pt x="22" y="52"/>
                    <a:pt x="22" y="52"/>
                  </a:cubicBezTo>
                  <a:cubicBezTo>
                    <a:pt x="19" y="51"/>
                    <a:pt x="17" y="50"/>
                    <a:pt x="15" y="49"/>
                  </a:cubicBezTo>
                  <a:cubicBezTo>
                    <a:pt x="13" y="48"/>
                    <a:pt x="13" y="48"/>
                    <a:pt x="13" y="48"/>
                  </a:cubicBezTo>
                  <a:cubicBezTo>
                    <a:pt x="47" y="14"/>
                    <a:pt x="47" y="14"/>
                    <a:pt x="47" y="14"/>
                  </a:cubicBezTo>
                  <a:cubicBezTo>
                    <a:pt x="48" y="15"/>
                    <a:pt x="48" y="15"/>
                    <a:pt x="48" y="15"/>
                  </a:cubicBezTo>
                  <a:cubicBezTo>
                    <a:pt x="50" y="17"/>
                    <a:pt x="51" y="20"/>
                    <a:pt x="52"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2" name="Freeform 22"/>
            <p:cNvSpPr>
              <a:spLocks noEditPoints="1"/>
            </p:cNvSpPr>
            <p:nvPr/>
          </p:nvSpPr>
          <p:spPr bwMode="auto">
            <a:xfrm>
              <a:off x="1628" y="3524"/>
              <a:ext cx="189" cy="303"/>
            </a:xfrm>
            <a:custGeom>
              <a:avLst/>
              <a:gdLst>
                <a:gd name="T0" fmla="*/ 79 w 80"/>
                <a:gd name="T1" fmla="*/ 121 h 128"/>
                <a:gd name="T2" fmla="*/ 80 w 80"/>
                <a:gd name="T3" fmla="*/ 119 h 128"/>
                <a:gd name="T4" fmla="*/ 80 w 80"/>
                <a:gd name="T5" fmla="*/ 100 h 128"/>
                <a:gd name="T6" fmla="*/ 77 w 80"/>
                <a:gd name="T7" fmla="*/ 98 h 128"/>
                <a:gd name="T8" fmla="*/ 59 w 80"/>
                <a:gd name="T9" fmla="*/ 103 h 128"/>
                <a:gd name="T10" fmla="*/ 51 w 80"/>
                <a:gd name="T11" fmla="*/ 101 h 128"/>
                <a:gd name="T12" fmla="*/ 48 w 80"/>
                <a:gd name="T13" fmla="*/ 98 h 128"/>
                <a:gd name="T14" fmla="*/ 47 w 80"/>
                <a:gd name="T15" fmla="*/ 85 h 128"/>
                <a:gd name="T16" fmla="*/ 47 w 80"/>
                <a:gd name="T17" fmla="*/ 55 h 128"/>
                <a:gd name="T18" fmla="*/ 74 w 80"/>
                <a:gd name="T19" fmla="*/ 55 h 128"/>
                <a:gd name="T20" fmla="*/ 76 w 80"/>
                <a:gd name="T21" fmla="*/ 53 h 128"/>
                <a:gd name="T22" fmla="*/ 76 w 80"/>
                <a:gd name="T23" fmla="*/ 34 h 128"/>
                <a:gd name="T24" fmla="*/ 74 w 80"/>
                <a:gd name="T25" fmla="*/ 31 h 128"/>
                <a:gd name="T26" fmla="*/ 47 w 80"/>
                <a:gd name="T27" fmla="*/ 31 h 128"/>
                <a:gd name="T28" fmla="*/ 47 w 80"/>
                <a:gd name="T29" fmla="*/ 2 h 128"/>
                <a:gd name="T30" fmla="*/ 44 w 80"/>
                <a:gd name="T31" fmla="*/ 0 h 128"/>
                <a:gd name="T32" fmla="*/ 27 w 80"/>
                <a:gd name="T33" fmla="*/ 0 h 128"/>
                <a:gd name="T34" fmla="*/ 25 w 80"/>
                <a:gd name="T35" fmla="*/ 2 h 128"/>
                <a:gd name="T36" fmla="*/ 21 w 80"/>
                <a:gd name="T37" fmla="*/ 17 h 128"/>
                <a:gd name="T38" fmla="*/ 13 w 80"/>
                <a:gd name="T39" fmla="*/ 27 h 128"/>
                <a:gd name="T40" fmla="*/ 1 w 80"/>
                <a:gd name="T41" fmla="*/ 33 h 128"/>
                <a:gd name="T42" fmla="*/ 0 w 80"/>
                <a:gd name="T43" fmla="*/ 35 h 128"/>
                <a:gd name="T44" fmla="*/ 0 w 80"/>
                <a:gd name="T45" fmla="*/ 53 h 128"/>
                <a:gd name="T46" fmla="*/ 2 w 80"/>
                <a:gd name="T47" fmla="*/ 55 h 128"/>
                <a:gd name="T48" fmla="*/ 13 w 80"/>
                <a:gd name="T49" fmla="*/ 55 h 128"/>
                <a:gd name="T50" fmla="*/ 13 w 80"/>
                <a:gd name="T51" fmla="*/ 96 h 128"/>
                <a:gd name="T52" fmla="*/ 15 w 80"/>
                <a:gd name="T53" fmla="*/ 110 h 128"/>
                <a:gd name="T54" fmla="*/ 22 w 80"/>
                <a:gd name="T55" fmla="*/ 119 h 128"/>
                <a:gd name="T56" fmla="*/ 34 w 80"/>
                <a:gd name="T57" fmla="*/ 126 h 128"/>
                <a:gd name="T58" fmla="*/ 50 w 80"/>
                <a:gd name="T59" fmla="*/ 128 h 128"/>
                <a:gd name="T60" fmla="*/ 64 w 80"/>
                <a:gd name="T61" fmla="*/ 126 h 128"/>
                <a:gd name="T62" fmla="*/ 78 w 80"/>
                <a:gd name="T63" fmla="*/ 121 h 128"/>
                <a:gd name="T64" fmla="*/ 79 w 80"/>
                <a:gd name="T65" fmla="*/ 121 h 128"/>
                <a:gd name="T66" fmla="*/ 76 w 80"/>
                <a:gd name="T67" fmla="*/ 118 h 128"/>
                <a:gd name="T68" fmla="*/ 75 w 80"/>
                <a:gd name="T69" fmla="*/ 118 h 128"/>
                <a:gd name="T70" fmla="*/ 63 w 80"/>
                <a:gd name="T71" fmla="*/ 122 h 128"/>
                <a:gd name="T72" fmla="*/ 50 w 80"/>
                <a:gd name="T73" fmla="*/ 123 h 128"/>
                <a:gd name="T74" fmla="*/ 35 w 80"/>
                <a:gd name="T75" fmla="*/ 121 h 128"/>
                <a:gd name="T76" fmla="*/ 25 w 80"/>
                <a:gd name="T77" fmla="*/ 116 h 128"/>
                <a:gd name="T78" fmla="*/ 19 w 80"/>
                <a:gd name="T79" fmla="*/ 108 h 128"/>
                <a:gd name="T80" fmla="*/ 18 w 80"/>
                <a:gd name="T81" fmla="*/ 96 h 128"/>
                <a:gd name="T82" fmla="*/ 18 w 80"/>
                <a:gd name="T83" fmla="*/ 51 h 128"/>
                <a:gd name="T84" fmla="*/ 4 w 80"/>
                <a:gd name="T85" fmla="*/ 51 h 128"/>
                <a:gd name="T86" fmla="*/ 4 w 80"/>
                <a:gd name="T87" fmla="*/ 37 h 128"/>
                <a:gd name="T88" fmla="*/ 5 w 80"/>
                <a:gd name="T89" fmla="*/ 37 h 128"/>
                <a:gd name="T90" fmla="*/ 16 w 80"/>
                <a:gd name="T91" fmla="*/ 30 h 128"/>
                <a:gd name="T92" fmla="*/ 25 w 80"/>
                <a:gd name="T93" fmla="*/ 19 h 128"/>
                <a:gd name="T94" fmla="*/ 29 w 80"/>
                <a:gd name="T95" fmla="*/ 6 h 128"/>
                <a:gd name="T96" fmla="*/ 29 w 80"/>
                <a:gd name="T97" fmla="*/ 5 h 128"/>
                <a:gd name="T98" fmla="*/ 42 w 80"/>
                <a:gd name="T99" fmla="*/ 5 h 128"/>
                <a:gd name="T100" fmla="*/ 42 w 80"/>
                <a:gd name="T101" fmla="*/ 36 h 128"/>
                <a:gd name="T102" fmla="*/ 72 w 80"/>
                <a:gd name="T103" fmla="*/ 36 h 128"/>
                <a:gd name="T104" fmla="*/ 72 w 80"/>
                <a:gd name="T105" fmla="*/ 51 h 128"/>
                <a:gd name="T106" fmla="*/ 42 w 80"/>
                <a:gd name="T107" fmla="*/ 51 h 128"/>
                <a:gd name="T108" fmla="*/ 42 w 80"/>
                <a:gd name="T109" fmla="*/ 85 h 128"/>
                <a:gd name="T110" fmla="*/ 43 w 80"/>
                <a:gd name="T111" fmla="*/ 99 h 128"/>
                <a:gd name="T112" fmla="*/ 49 w 80"/>
                <a:gd name="T113" fmla="*/ 105 h 128"/>
                <a:gd name="T114" fmla="*/ 74 w 80"/>
                <a:gd name="T115" fmla="*/ 105 h 128"/>
                <a:gd name="T116" fmla="*/ 76 w 80"/>
                <a:gd name="T117" fmla="*/ 104 h 128"/>
                <a:gd name="T118" fmla="*/ 76 w 80"/>
                <a:gd name="T119" fmla="*/ 11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 h="128">
                  <a:moveTo>
                    <a:pt x="79" y="121"/>
                  </a:moveTo>
                  <a:cubicBezTo>
                    <a:pt x="80" y="121"/>
                    <a:pt x="80" y="120"/>
                    <a:pt x="80" y="119"/>
                  </a:cubicBezTo>
                  <a:cubicBezTo>
                    <a:pt x="80" y="100"/>
                    <a:pt x="80" y="100"/>
                    <a:pt x="80" y="100"/>
                  </a:cubicBezTo>
                  <a:cubicBezTo>
                    <a:pt x="80" y="98"/>
                    <a:pt x="78" y="97"/>
                    <a:pt x="77" y="98"/>
                  </a:cubicBezTo>
                  <a:cubicBezTo>
                    <a:pt x="71" y="101"/>
                    <a:pt x="65" y="103"/>
                    <a:pt x="59" y="103"/>
                  </a:cubicBezTo>
                  <a:cubicBezTo>
                    <a:pt x="56" y="103"/>
                    <a:pt x="53" y="103"/>
                    <a:pt x="51" y="101"/>
                  </a:cubicBezTo>
                  <a:cubicBezTo>
                    <a:pt x="49" y="100"/>
                    <a:pt x="48" y="99"/>
                    <a:pt x="48" y="98"/>
                  </a:cubicBezTo>
                  <a:cubicBezTo>
                    <a:pt x="47" y="96"/>
                    <a:pt x="47" y="93"/>
                    <a:pt x="47" y="85"/>
                  </a:cubicBezTo>
                  <a:cubicBezTo>
                    <a:pt x="47" y="55"/>
                    <a:pt x="47" y="55"/>
                    <a:pt x="47" y="55"/>
                  </a:cubicBezTo>
                  <a:cubicBezTo>
                    <a:pt x="74" y="55"/>
                    <a:pt x="74" y="55"/>
                    <a:pt x="74" y="55"/>
                  </a:cubicBezTo>
                  <a:cubicBezTo>
                    <a:pt x="75" y="55"/>
                    <a:pt x="76" y="54"/>
                    <a:pt x="76" y="53"/>
                  </a:cubicBezTo>
                  <a:cubicBezTo>
                    <a:pt x="76" y="34"/>
                    <a:pt x="76" y="34"/>
                    <a:pt x="76" y="34"/>
                  </a:cubicBezTo>
                  <a:cubicBezTo>
                    <a:pt x="76" y="32"/>
                    <a:pt x="75" y="31"/>
                    <a:pt x="74" y="31"/>
                  </a:cubicBezTo>
                  <a:cubicBezTo>
                    <a:pt x="47" y="31"/>
                    <a:pt x="47" y="31"/>
                    <a:pt x="47" y="31"/>
                  </a:cubicBezTo>
                  <a:cubicBezTo>
                    <a:pt x="47" y="2"/>
                    <a:pt x="47" y="2"/>
                    <a:pt x="47" y="2"/>
                  </a:cubicBezTo>
                  <a:cubicBezTo>
                    <a:pt x="47" y="1"/>
                    <a:pt x="46" y="0"/>
                    <a:pt x="44" y="0"/>
                  </a:cubicBezTo>
                  <a:cubicBezTo>
                    <a:pt x="27" y="0"/>
                    <a:pt x="27" y="0"/>
                    <a:pt x="27" y="0"/>
                  </a:cubicBezTo>
                  <a:cubicBezTo>
                    <a:pt x="26" y="0"/>
                    <a:pt x="25" y="1"/>
                    <a:pt x="25" y="2"/>
                  </a:cubicBezTo>
                  <a:cubicBezTo>
                    <a:pt x="24" y="8"/>
                    <a:pt x="23" y="13"/>
                    <a:pt x="21" y="17"/>
                  </a:cubicBezTo>
                  <a:cubicBezTo>
                    <a:pt x="19" y="21"/>
                    <a:pt x="16" y="24"/>
                    <a:pt x="13" y="27"/>
                  </a:cubicBezTo>
                  <a:cubicBezTo>
                    <a:pt x="10" y="30"/>
                    <a:pt x="6" y="32"/>
                    <a:pt x="1" y="33"/>
                  </a:cubicBezTo>
                  <a:cubicBezTo>
                    <a:pt x="0" y="33"/>
                    <a:pt x="0" y="34"/>
                    <a:pt x="0" y="35"/>
                  </a:cubicBezTo>
                  <a:cubicBezTo>
                    <a:pt x="0" y="53"/>
                    <a:pt x="0" y="53"/>
                    <a:pt x="0" y="53"/>
                  </a:cubicBezTo>
                  <a:cubicBezTo>
                    <a:pt x="0" y="54"/>
                    <a:pt x="1" y="55"/>
                    <a:pt x="2" y="55"/>
                  </a:cubicBezTo>
                  <a:cubicBezTo>
                    <a:pt x="13" y="55"/>
                    <a:pt x="13" y="55"/>
                    <a:pt x="13" y="55"/>
                  </a:cubicBezTo>
                  <a:cubicBezTo>
                    <a:pt x="13" y="96"/>
                    <a:pt x="13" y="96"/>
                    <a:pt x="13" y="96"/>
                  </a:cubicBezTo>
                  <a:cubicBezTo>
                    <a:pt x="13" y="102"/>
                    <a:pt x="14" y="107"/>
                    <a:pt x="15" y="110"/>
                  </a:cubicBezTo>
                  <a:cubicBezTo>
                    <a:pt x="16" y="113"/>
                    <a:pt x="19" y="116"/>
                    <a:pt x="22" y="119"/>
                  </a:cubicBezTo>
                  <a:cubicBezTo>
                    <a:pt x="25" y="122"/>
                    <a:pt x="29" y="124"/>
                    <a:pt x="34" y="126"/>
                  </a:cubicBezTo>
                  <a:cubicBezTo>
                    <a:pt x="39" y="127"/>
                    <a:pt x="44" y="128"/>
                    <a:pt x="50" y="128"/>
                  </a:cubicBezTo>
                  <a:cubicBezTo>
                    <a:pt x="55" y="128"/>
                    <a:pt x="60" y="127"/>
                    <a:pt x="64" y="126"/>
                  </a:cubicBezTo>
                  <a:cubicBezTo>
                    <a:pt x="68" y="125"/>
                    <a:pt x="73" y="124"/>
                    <a:pt x="78" y="121"/>
                  </a:cubicBezTo>
                  <a:lnTo>
                    <a:pt x="79" y="121"/>
                  </a:lnTo>
                  <a:close/>
                  <a:moveTo>
                    <a:pt x="76" y="118"/>
                  </a:moveTo>
                  <a:cubicBezTo>
                    <a:pt x="75" y="118"/>
                    <a:pt x="75" y="118"/>
                    <a:pt x="75" y="118"/>
                  </a:cubicBezTo>
                  <a:cubicBezTo>
                    <a:pt x="71" y="120"/>
                    <a:pt x="67" y="121"/>
                    <a:pt x="63" y="122"/>
                  </a:cubicBezTo>
                  <a:cubicBezTo>
                    <a:pt x="59" y="123"/>
                    <a:pt x="54" y="123"/>
                    <a:pt x="50" y="123"/>
                  </a:cubicBezTo>
                  <a:cubicBezTo>
                    <a:pt x="44" y="123"/>
                    <a:pt x="40" y="123"/>
                    <a:pt x="35" y="121"/>
                  </a:cubicBezTo>
                  <a:cubicBezTo>
                    <a:pt x="31" y="120"/>
                    <a:pt x="28" y="118"/>
                    <a:pt x="25" y="116"/>
                  </a:cubicBezTo>
                  <a:cubicBezTo>
                    <a:pt x="22" y="113"/>
                    <a:pt x="20" y="111"/>
                    <a:pt x="19" y="108"/>
                  </a:cubicBezTo>
                  <a:cubicBezTo>
                    <a:pt x="18" y="106"/>
                    <a:pt x="18" y="102"/>
                    <a:pt x="18" y="96"/>
                  </a:cubicBezTo>
                  <a:cubicBezTo>
                    <a:pt x="18" y="51"/>
                    <a:pt x="18" y="51"/>
                    <a:pt x="18" y="51"/>
                  </a:cubicBezTo>
                  <a:cubicBezTo>
                    <a:pt x="4" y="51"/>
                    <a:pt x="4" y="51"/>
                    <a:pt x="4" y="51"/>
                  </a:cubicBezTo>
                  <a:cubicBezTo>
                    <a:pt x="4" y="37"/>
                    <a:pt x="4" y="37"/>
                    <a:pt x="4" y="37"/>
                  </a:cubicBezTo>
                  <a:cubicBezTo>
                    <a:pt x="5" y="37"/>
                    <a:pt x="5" y="37"/>
                    <a:pt x="5" y="37"/>
                  </a:cubicBezTo>
                  <a:cubicBezTo>
                    <a:pt x="9" y="35"/>
                    <a:pt x="13" y="33"/>
                    <a:pt x="16" y="30"/>
                  </a:cubicBezTo>
                  <a:cubicBezTo>
                    <a:pt x="20" y="27"/>
                    <a:pt x="22" y="23"/>
                    <a:pt x="25" y="19"/>
                  </a:cubicBezTo>
                  <a:cubicBezTo>
                    <a:pt x="27" y="15"/>
                    <a:pt x="28" y="11"/>
                    <a:pt x="29" y="6"/>
                  </a:cubicBezTo>
                  <a:cubicBezTo>
                    <a:pt x="29" y="5"/>
                    <a:pt x="29" y="5"/>
                    <a:pt x="29" y="5"/>
                  </a:cubicBezTo>
                  <a:cubicBezTo>
                    <a:pt x="42" y="5"/>
                    <a:pt x="42" y="5"/>
                    <a:pt x="42" y="5"/>
                  </a:cubicBezTo>
                  <a:cubicBezTo>
                    <a:pt x="42" y="36"/>
                    <a:pt x="42" y="36"/>
                    <a:pt x="42" y="36"/>
                  </a:cubicBezTo>
                  <a:cubicBezTo>
                    <a:pt x="72" y="36"/>
                    <a:pt x="72" y="36"/>
                    <a:pt x="72" y="36"/>
                  </a:cubicBezTo>
                  <a:cubicBezTo>
                    <a:pt x="72" y="51"/>
                    <a:pt x="72" y="51"/>
                    <a:pt x="72" y="51"/>
                  </a:cubicBezTo>
                  <a:cubicBezTo>
                    <a:pt x="42" y="51"/>
                    <a:pt x="42" y="51"/>
                    <a:pt x="42" y="51"/>
                  </a:cubicBezTo>
                  <a:cubicBezTo>
                    <a:pt x="42" y="85"/>
                    <a:pt x="42" y="85"/>
                    <a:pt x="42" y="85"/>
                  </a:cubicBezTo>
                  <a:cubicBezTo>
                    <a:pt x="42" y="88"/>
                    <a:pt x="42" y="96"/>
                    <a:pt x="43" y="99"/>
                  </a:cubicBezTo>
                  <a:cubicBezTo>
                    <a:pt x="44" y="102"/>
                    <a:pt x="46" y="104"/>
                    <a:pt x="49" y="105"/>
                  </a:cubicBezTo>
                  <a:cubicBezTo>
                    <a:pt x="56" y="109"/>
                    <a:pt x="65" y="109"/>
                    <a:pt x="74" y="105"/>
                  </a:cubicBezTo>
                  <a:cubicBezTo>
                    <a:pt x="76" y="104"/>
                    <a:pt x="76" y="104"/>
                    <a:pt x="76" y="104"/>
                  </a:cubicBezTo>
                  <a:lnTo>
                    <a:pt x="76" y="1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3" name="Freeform 23"/>
            <p:cNvSpPr>
              <a:spLocks noEditPoints="1"/>
            </p:cNvSpPr>
            <p:nvPr/>
          </p:nvSpPr>
          <p:spPr bwMode="auto">
            <a:xfrm>
              <a:off x="970" y="3580"/>
              <a:ext cx="123" cy="159"/>
            </a:xfrm>
            <a:custGeom>
              <a:avLst/>
              <a:gdLst>
                <a:gd name="T0" fmla="*/ 52 w 52"/>
                <a:gd name="T1" fmla="*/ 27 h 67"/>
                <a:gd name="T2" fmla="*/ 51 w 52"/>
                <a:gd name="T3" fmla="*/ 26 h 67"/>
                <a:gd name="T4" fmla="*/ 37 w 52"/>
                <a:gd name="T5" fmla="*/ 2 h 67"/>
                <a:gd name="T6" fmla="*/ 35 w 52"/>
                <a:gd name="T7" fmla="*/ 0 h 67"/>
                <a:gd name="T8" fmla="*/ 10 w 52"/>
                <a:gd name="T9" fmla="*/ 0 h 67"/>
                <a:gd name="T10" fmla="*/ 7 w 52"/>
                <a:gd name="T11" fmla="*/ 3 h 67"/>
                <a:gd name="T12" fmla="*/ 8 w 52"/>
                <a:gd name="T13" fmla="*/ 4 h 67"/>
                <a:gd name="T14" fmla="*/ 21 w 52"/>
                <a:gd name="T15" fmla="*/ 27 h 67"/>
                <a:gd name="T16" fmla="*/ 1 w 52"/>
                <a:gd name="T17" fmla="*/ 64 h 67"/>
                <a:gd name="T18" fmla="*/ 0 w 52"/>
                <a:gd name="T19" fmla="*/ 65 h 67"/>
                <a:gd name="T20" fmla="*/ 3 w 52"/>
                <a:gd name="T21" fmla="*/ 67 h 67"/>
                <a:gd name="T22" fmla="*/ 28 w 52"/>
                <a:gd name="T23" fmla="*/ 67 h 67"/>
                <a:gd name="T24" fmla="*/ 30 w 52"/>
                <a:gd name="T25" fmla="*/ 66 h 67"/>
                <a:gd name="T26" fmla="*/ 52 w 52"/>
                <a:gd name="T27" fmla="*/ 28 h 67"/>
                <a:gd name="T28" fmla="*/ 52 w 52"/>
                <a:gd name="T29" fmla="*/ 27 h 67"/>
                <a:gd name="T30" fmla="*/ 27 w 52"/>
                <a:gd name="T31" fmla="*/ 63 h 67"/>
                <a:gd name="T32" fmla="*/ 6 w 52"/>
                <a:gd name="T33" fmla="*/ 63 h 67"/>
                <a:gd name="T34" fmla="*/ 26 w 52"/>
                <a:gd name="T35" fmla="*/ 29 h 67"/>
                <a:gd name="T36" fmla="*/ 26 w 52"/>
                <a:gd name="T37" fmla="*/ 27 h 67"/>
                <a:gd name="T38" fmla="*/ 26 w 52"/>
                <a:gd name="T39" fmla="*/ 26 h 67"/>
                <a:gd name="T40" fmla="*/ 26 w 52"/>
                <a:gd name="T41" fmla="*/ 26 h 67"/>
                <a:gd name="T42" fmla="*/ 14 w 52"/>
                <a:gd name="T43" fmla="*/ 5 h 67"/>
                <a:gd name="T44" fmla="*/ 34 w 52"/>
                <a:gd name="T45" fmla="*/ 5 h 67"/>
                <a:gd name="T46" fmla="*/ 47 w 52"/>
                <a:gd name="T47" fmla="*/ 27 h 67"/>
                <a:gd name="T48" fmla="*/ 27 w 52"/>
                <a:gd name="T49"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67">
                  <a:moveTo>
                    <a:pt x="52" y="27"/>
                  </a:moveTo>
                  <a:cubicBezTo>
                    <a:pt x="52" y="27"/>
                    <a:pt x="52" y="27"/>
                    <a:pt x="51" y="26"/>
                  </a:cubicBezTo>
                  <a:cubicBezTo>
                    <a:pt x="37" y="2"/>
                    <a:pt x="37" y="2"/>
                    <a:pt x="37" y="2"/>
                  </a:cubicBezTo>
                  <a:cubicBezTo>
                    <a:pt x="37" y="1"/>
                    <a:pt x="36" y="0"/>
                    <a:pt x="35" y="0"/>
                  </a:cubicBezTo>
                  <a:cubicBezTo>
                    <a:pt x="10" y="0"/>
                    <a:pt x="10" y="0"/>
                    <a:pt x="10" y="0"/>
                  </a:cubicBezTo>
                  <a:cubicBezTo>
                    <a:pt x="8" y="0"/>
                    <a:pt x="7" y="1"/>
                    <a:pt x="7" y="3"/>
                  </a:cubicBezTo>
                  <a:cubicBezTo>
                    <a:pt x="7" y="3"/>
                    <a:pt x="7" y="4"/>
                    <a:pt x="8" y="4"/>
                  </a:cubicBezTo>
                  <a:cubicBezTo>
                    <a:pt x="21" y="27"/>
                    <a:pt x="21" y="27"/>
                    <a:pt x="21" y="27"/>
                  </a:cubicBezTo>
                  <a:cubicBezTo>
                    <a:pt x="1" y="64"/>
                    <a:pt x="1" y="64"/>
                    <a:pt x="1" y="64"/>
                  </a:cubicBezTo>
                  <a:cubicBezTo>
                    <a:pt x="0" y="64"/>
                    <a:pt x="0" y="64"/>
                    <a:pt x="0" y="65"/>
                  </a:cubicBezTo>
                  <a:cubicBezTo>
                    <a:pt x="0" y="66"/>
                    <a:pt x="1" y="67"/>
                    <a:pt x="3" y="67"/>
                  </a:cubicBezTo>
                  <a:cubicBezTo>
                    <a:pt x="28" y="67"/>
                    <a:pt x="28" y="67"/>
                    <a:pt x="28" y="67"/>
                  </a:cubicBezTo>
                  <a:cubicBezTo>
                    <a:pt x="29" y="67"/>
                    <a:pt x="30" y="67"/>
                    <a:pt x="30" y="66"/>
                  </a:cubicBezTo>
                  <a:cubicBezTo>
                    <a:pt x="52" y="28"/>
                    <a:pt x="52" y="28"/>
                    <a:pt x="52" y="28"/>
                  </a:cubicBezTo>
                  <a:cubicBezTo>
                    <a:pt x="52" y="28"/>
                    <a:pt x="52" y="28"/>
                    <a:pt x="52" y="27"/>
                  </a:cubicBezTo>
                  <a:close/>
                  <a:moveTo>
                    <a:pt x="27" y="63"/>
                  </a:moveTo>
                  <a:cubicBezTo>
                    <a:pt x="6" y="63"/>
                    <a:pt x="6" y="63"/>
                    <a:pt x="6" y="63"/>
                  </a:cubicBezTo>
                  <a:cubicBezTo>
                    <a:pt x="26" y="29"/>
                    <a:pt x="26" y="29"/>
                    <a:pt x="26" y="29"/>
                  </a:cubicBezTo>
                  <a:cubicBezTo>
                    <a:pt x="26" y="28"/>
                    <a:pt x="26" y="28"/>
                    <a:pt x="26" y="27"/>
                  </a:cubicBezTo>
                  <a:cubicBezTo>
                    <a:pt x="26" y="27"/>
                    <a:pt x="26" y="27"/>
                    <a:pt x="26" y="26"/>
                  </a:cubicBezTo>
                  <a:cubicBezTo>
                    <a:pt x="26" y="26"/>
                    <a:pt x="26" y="26"/>
                    <a:pt x="26" y="26"/>
                  </a:cubicBezTo>
                  <a:cubicBezTo>
                    <a:pt x="14" y="5"/>
                    <a:pt x="14" y="5"/>
                    <a:pt x="14" y="5"/>
                  </a:cubicBezTo>
                  <a:cubicBezTo>
                    <a:pt x="34" y="5"/>
                    <a:pt x="34" y="5"/>
                    <a:pt x="34" y="5"/>
                  </a:cubicBezTo>
                  <a:cubicBezTo>
                    <a:pt x="47" y="27"/>
                    <a:pt x="47" y="27"/>
                    <a:pt x="47" y="27"/>
                  </a:cubicBezTo>
                  <a:lnTo>
                    <a:pt x="27"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4" name="Freeform 24"/>
            <p:cNvSpPr>
              <a:spLocks noEditPoints="1"/>
            </p:cNvSpPr>
            <p:nvPr/>
          </p:nvSpPr>
          <p:spPr bwMode="auto">
            <a:xfrm>
              <a:off x="1088" y="3524"/>
              <a:ext cx="171" cy="303"/>
            </a:xfrm>
            <a:custGeom>
              <a:avLst/>
              <a:gdLst>
                <a:gd name="T0" fmla="*/ 72 w 72"/>
                <a:gd name="T1" fmla="*/ 2 h 128"/>
                <a:gd name="T2" fmla="*/ 69 w 72"/>
                <a:gd name="T3" fmla="*/ 0 h 128"/>
                <a:gd name="T4" fmla="*/ 44 w 72"/>
                <a:gd name="T5" fmla="*/ 0 h 128"/>
                <a:gd name="T6" fmla="*/ 42 w 72"/>
                <a:gd name="T7" fmla="*/ 1 h 128"/>
                <a:gd name="T8" fmla="*/ 0 w 72"/>
                <a:gd name="T9" fmla="*/ 75 h 128"/>
                <a:gd name="T10" fmla="*/ 0 w 72"/>
                <a:gd name="T11" fmla="*/ 76 h 128"/>
                <a:gd name="T12" fmla="*/ 0 w 72"/>
                <a:gd name="T13" fmla="*/ 77 h 128"/>
                <a:gd name="T14" fmla="*/ 28 w 72"/>
                <a:gd name="T15" fmla="*/ 127 h 128"/>
                <a:gd name="T16" fmla="*/ 28 w 72"/>
                <a:gd name="T17" fmla="*/ 127 h 128"/>
                <a:gd name="T18" fmla="*/ 29 w 72"/>
                <a:gd name="T19" fmla="*/ 128 h 128"/>
                <a:gd name="T20" fmla="*/ 55 w 72"/>
                <a:gd name="T21" fmla="*/ 128 h 128"/>
                <a:gd name="T22" fmla="*/ 57 w 72"/>
                <a:gd name="T23" fmla="*/ 126 h 128"/>
                <a:gd name="T24" fmla="*/ 57 w 72"/>
                <a:gd name="T25" fmla="*/ 125 h 128"/>
                <a:gd name="T26" fmla="*/ 56 w 72"/>
                <a:gd name="T27" fmla="*/ 124 h 128"/>
                <a:gd name="T28" fmla="*/ 57 w 72"/>
                <a:gd name="T29" fmla="*/ 124 h 128"/>
                <a:gd name="T30" fmla="*/ 30 w 72"/>
                <a:gd name="T31" fmla="*/ 76 h 128"/>
                <a:gd name="T32" fmla="*/ 71 w 72"/>
                <a:gd name="T33" fmla="*/ 3 h 128"/>
                <a:gd name="T34" fmla="*/ 72 w 72"/>
                <a:gd name="T35" fmla="*/ 2 h 128"/>
                <a:gd name="T36" fmla="*/ 25 w 72"/>
                <a:gd name="T37" fmla="*/ 75 h 128"/>
                <a:gd name="T38" fmla="*/ 25 w 72"/>
                <a:gd name="T39" fmla="*/ 76 h 128"/>
                <a:gd name="T40" fmla="*/ 26 w 72"/>
                <a:gd name="T41" fmla="*/ 77 h 128"/>
                <a:gd name="T42" fmla="*/ 26 w 72"/>
                <a:gd name="T43" fmla="*/ 78 h 128"/>
                <a:gd name="T44" fmla="*/ 51 w 72"/>
                <a:gd name="T45" fmla="*/ 123 h 128"/>
                <a:gd name="T46" fmla="*/ 31 w 72"/>
                <a:gd name="T47" fmla="*/ 123 h 128"/>
                <a:gd name="T48" fmla="*/ 4 w 72"/>
                <a:gd name="T49" fmla="*/ 76 h 128"/>
                <a:gd name="T50" fmla="*/ 45 w 72"/>
                <a:gd name="T51" fmla="*/ 5 h 128"/>
                <a:gd name="T52" fmla="*/ 66 w 72"/>
                <a:gd name="T53" fmla="*/ 5 h 128"/>
                <a:gd name="T54" fmla="*/ 25 w 72"/>
                <a:gd name="T55" fmla="*/ 7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2" h="128">
                  <a:moveTo>
                    <a:pt x="72" y="2"/>
                  </a:moveTo>
                  <a:cubicBezTo>
                    <a:pt x="72" y="1"/>
                    <a:pt x="71" y="0"/>
                    <a:pt x="69" y="0"/>
                  </a:cubicBezTo>
                  <a:cubicBezTo>
                    <a:pt x="44" y="0"/>
                    <a:pt x="44" y="0"/>
                    <a:pt x="44" y="0"/>
                  </a:cubicBezTo>
                  <a:cubicBezTo>
                    <a:pt x="43" y="0"/>
                    <a:pt x="42" y="0"/>
                    <a:pt x="42" y="1"/>
                  </a:cubicBezTo>
                  <a:cubicBezTo>
                    <a:pt x="0" y="75"/>
                    <a:pt x="0" y="75"/>
                    <a:pt x="0" y="75"/>
                  </a:cubicBezTo>
                  <a:cubicBezTo>
                    <a:pt x="0" y="75"/>
                    <a:pt x="0" y="76"/>
                    <a:pt x="0" y="76"/>
                  </a:cubicBezTo>
                  <a:cubicBezTo>
                    <a:pt x="0" y="76"/>
                    <a:pt x="0" y="77"/>
                    <a:pt x="0" y="77"/>
                  </a:cubicBezTo>
                  <a:cubicBezTo>
                    <a:pt x="28" y="127"/>
                    <a:pt x="28" y="127"/>
                    <a:pt x="28" y="127"/>
                  </a:cubicBezTo>
                  <a:cubicBezTo>
                    <a:pt x="28" y="127"/>
                    <a:pt x="28" y="127"/>
                    <a:pt x="28" y="127"/>
                  </a:cubicBezTo>
                  <a:cubicBezTo>
                    <a:pt x="28" y="128"/>
                    <a:pt x="29" y="128"/>
                    <a:pt x="29" y="128"/>
                  </a:cubicBezTo>
                  <a:cubicBezTo>
                    <a:pt x="55" y="128"/>
                    <a:pt x="55" y="128"/>
                    <a:pt x="55" y="128"/>
                  </a:cubicBezTo>
                  <a:cubicBezTo>
                    <a:pt x="56" y="128"/>
                    <a:pt x="57" y="127"/>
                    <a:pt x="57" y="126"/>
                  </a:cubicBezTo>
                  <a:cubicBezTo>
                    <a:pt x="57" y="125"/>
                    <a:pt x="57" y="125"/>
                    <a:pt x="57" y="125"/>
                  </a:cubicBezTo>
                  <a:cubicBezTo>
                    <a:pt x="56" y="124"/>
                    <a:pt x="56" y="124"/>
                    <a:pt x="56" y="124"/>
                  </a:cubicBezTo>
                  <a:cubicBezTo>
                    <a:pt x="57" y="124"/>
                    <a:pt x="57" y="124"/>
                    <a:pt x="57" y="124"/>
                  </a:cubicBezTo>
                  <a:cubicBezTo>
                    <a:pt x="30" y="76"/>
                    <a:pt x="30" y="76"/>
                    <a:pt x="30" y="76"/>
                  </a:cubicBezTo>
                  <a:cubicBezTo>
                    <a:pt x="71" y="3"/>
                    <a:pt x="71" y="3"/>
                    <a:pt x="71" y="3"/>
                  </a:cubicBezTo>
                  <a:cubicBezTo>
                    <a:pt x="72" y="3"/>
                    <a:pt x="72" y="3"/>
                    <a:pt x="72" y="2"/>
                  </a:cubicBezTo>
                  <a:close/>
                  <a:moveTo>
                    <a:pt x="25" y="75"/>
                  </a:moveTo>
                  <a:cubicBezTo>
                    <a:pt x="25" y="75"/>
                    <a:pt x="25" y="76"/>
                    <a:pt x="25" y="76"/>
                  </a:cubicBezTo>
                  <a:cubicBezTo>
                    <a:pt x="25" y="76"/>
                    <a:pt x="25" y="77"/>
                    <a:pt x="26" y="77"/>
                  </a:cubicBezTo>
                  <a:cubicBezTo>
                    <a:pt x="26" y="78"/>
                    <a:pt x="26" y="78"/>
                    <a:pt x="26" y="78"/>
                  </a:cubicBezTo>
                  <a:cubicBezTo>
                    <a:pt x="51" y="123"/>
                    <a:pt x="51" y="123"/>
                    <a:pt x="51" y="123"/>
                  </a:cubicBezTo>
                  <a:cubicBezTo>
                    <a:pt x="31" y="123"/>
                    <a:pt x="31" y="123"/>
                    <a:pt x="31" y="123"/>
                  </a:cubicBezTo>
                  <a:cubicBezTo>
                    <a:pt x="4" y="76"/>
                    <a:pt x="4" y="76"/>
                    <a:pt x="4" y="76"/>
                  </a:cubicBezTo>
                  <a:cubicBezTo>
                    <a:pt x="45" y="5"/>
                    <a:pt x="45" y="5"/>
                    <a:pt x="45" y="5"/>
                  </a:cubicBezTo>
                  <a:cubicBezTo>
                    <a:pt x="66" y="5"/>
                    <a:pt x="66" y="5"/>
                    <a:pt x="66" y="5"/>
                  </a:cubicBezTo>
                  <a:lnTo>
                    <a:pt x="25" y="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5" name="Freeform 25"/>
            <p:cNvSpPr>
              <a:spLocks noEditPoints="1"/>
            </p:cNvSpPr>
            <p:nvPr/>
          </p:nvSpPr>
          <p:spPr bwMode="auto">
            <a:xfrm>
              <a:off x="362" y="3621"/>
              <a:ext cx="71" cy="206"/>
            </a:xfrm>
            <a:custGeom>
              <a:avLst/>
              <a:gdLst>
                <a:gd name="T0" fmla="*/ 28 w 30"/>
                <a:gd name="T1" fmla="*/ 0 h 87"/>
                <a:gd name="T2" fmla="*/ 3 w 30"/>
                <a:gd name="T3" fmla="*/ 0 h 87"/>
                <a:gd name="T4" fmla="*/ 0 w 30"/>
                <a:gd name="T5" fmla="*/ 2 h 87"/>
                <a:gd name="T6" fmla="*/ 0 w 30"/>
                <a:gd name="T7" fmla="*/ 85 h 87"/>
                <a:gd name="T8" fmla="*/ 3 w 30"/>
                <a:gd name="T9" fmla="*/ 87 h 87"/>
                <a:gd name="T10" fmla="*/ 28 w 30"/>
                <a:gd name="T11" fmla="*/ 87 h 87"/>
                <a:gd name="T12" fmla="*/ 30 w 30"/>
                <a:gd name="T13" fmla="*/ 85 h 87"/>
                <a:gd name="T14" fmla="*/ 30 w 30"/>
                <a:gd name="T15" fmla="*/ 2 h 87"/>
                <a:gd name="T16" fmla="*/ 28 w 30"/>
                <a:gd name="T17" fmla="*/ 0 h 87"/>
                <a:gd name="T18" fmla="*/ 26 w 30"/>
                <a:gd name="T19" fmla="*/ 82 h 87"/>
                <a:gd name="T20" fmla="*/ 5 w 30"/>
                <a:gd name="T21" fmla="*/ 82 h 87"/>
                <a:gd name="T22" fmla="*/ 5 w 30"/>
                <a:gd name="T23" fmla="*/ 5 h 87"/>
                <a:gd name="T24" fmla="*/ 26 w 30"/>
                <a:gd name="T25" fmla="*/ 5 h 87"/>
                <a:gd name="T26" fmla="*/ 26 w 30"/>
                <a:gd name="T27" fmla="*/ 8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 h="87">
                  <a:moveTo>
                    <a:pt x="28" y="0"/>
                  </a:moveTo>
                  <a:cubicBezTo>
                    <a:pt x="3" y="0"/>
                    <a:pt x="3" y="0"/>
                    <a:pt x="3" y="0"/>
                  </a:cubicBezTo>
                  <a:cubicBezTo>
                    <a:pt x="1" y="0"/>
                    <a:pt x="0" y="1"/>
                    <a:pt x="0" y="2"/>
                  </a:cubicBezTo>
                  <a:cubicBezTo>
                    <a:pt x="0" y="85"/>
                    <a:pt x="0" y="85"/>
                    <a:pt x="0" y="85"/>
                  </a:cubicBezTo>
                  <a:cubicBezTo>
                    <a:pt x="0" y="86"/>
                    <a:pt x="1" y="87"/>
                    <a:pt x="3" y="87"/>
                  </a:cubicBezTo>
                  <a:cubicBezTo>
                    <a:pt x="28" y="87"/>
                    <a:pt x="28" y="87"/>
                    <a:pt x="28" y="87"/>
                  </a:cubicBezTo>
                  <a:cubicBezTo>
                    <a:pt x="29" y="87"/>
                    <a:pt x="30" y="86"/>
                    <a:pt x="30" y="85"/>
                  </a:cubicBezTo>
                  <a:cubicBezTo>
                    <a:pt x="30" y="2"/>
                    <a:pt x="30" y="2"/>
                    <a:pt x="30" y="2"/>
                  </a:cubicBezTo>
                  <a:cubicBezTo>
                    <a:pt x="30" y="1"/>
                    <a:pt x="29" y="0"/>
                    <a:pt x="28" y="0"/>
                  </a:cubicBezTo>
                  <a:close/>
                  <a:moveTo>
                    <a:pt x="26" y="82"/>
                  </a:moveTo>
                  <a:cubicBezTo>
                    <a:pt x="5" y="82"/>
                    <a:pt x="5" y="82"/>
                    <a:pt x="5" y="82"/>
                  </a:cubicBezTo>
                  <a:cubicBezTo>
                    <a:pt x="5" y="5"/>
                    <a:pt x="5" y="5"/>
                    <a:pt x="5" y="5"/>
                  </a:cubicBezTo>
                  <a:cubicBezTo>
                    <a:pt x="26" y="5"/>
                    <a:pt x="26" y="5"/>
                    <a:pt x="26" y="5"/>
                  </a:cubicBezTo>
                  <a:lnTo>
                    <a:pt x="26" y="8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6" name="Freeform 26"/>
            <p:cNvSpPr>
              <a:spLocks noEditPoints="1"/>
            </p:cNvSpPr>
            <p:nvPr/>
          </p:nvSpPr>
          <p:spPr bwMode="auto">
            <a:xfrm>
              <a:off x="358" y="3524"/>
              <a:ext cx="82" cy="82"/>
            </a:xfrm>
            <a:custGeom>
              <a:avLst/>
              <a:gdLst>
                <a:gd name="T0" fmla="*/ 17 w 35"/>
                <a:gd name="T1" fmla="*/ 0 h 35"/>
                <a:gd name="T2" fmla="*/ 0 w 35"/>
                <a:gd name="T3" fmla="*/ 17 h 35"/>
                <a:gd name="T4" fmla="*/ 17 w 35"/>
                <a:gd name="T5" fmla="*/ 35 h 35"/>
                <a:gd name="T6" fmla="*/ 35 w 35"/>
                <a:gd name="T7" fmla="*/ 17 h 35"/>
                <a:gd name="T8" fmla="*/ 17 w 35"/>
                <a:gd name="T9" fmla="*/ 0 h 35"/>
                <a:gd name="T10" fmla="*/ 17 w 35"/>
                <a:gd name="T11" fmla="*/ 30 h 35"/>
                <a:gd name="T12" fmla="*/ 5 w 35"/>
                <a:gd name="T13" fmla="*/ 17 h 35"/>
                <a:gd name="T14" fmla="*/ 17 w 35"/>
                <a:gd name="T15" fmla="*/ 5 h 35"/>
                <a:gd name="T16" fmla="*/ 30 w 35"/>
                <a:gd name="T17" fmla="*/ 17 h 35"/>
                <a:gd name="T18" fmla="*/ 17 w 35"/>
                <a:gd name="T1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0"/>
                  </a:moveTo>
                  <a:cubicBezTo>
                    <a:pt x="8" y="0"/>
                    <a:pt x="0" y="8"/>
                    <a:pt x="0" y="17"/>
                  </a:cubicBezTo>
                  <a:cubicBezTo>
                    <a:pt x="0" y="27"/>
                    <a:pt x="8" y="35"/>
                    <a:pt x="17" y="35"/>
                  </a:cubicBezTo>
                  <a:cubicBezTo>
                    <a:pt x="27" y="35"/>
                    <a:pt x="35" y="27"/>
                    <a:pt x="35" y="17"/>
                  </a:cubicBezTo>
                  <a:cubicBezTo>
                    <a:pt x="35" y="8"/>
                    <a:pt x="27" y="0"/>
                    <a:pt x="17" y="0"/>
                  </a:cubicBezTo>
                  <a:close/>
                  <a:moveTo>
                    <a:pt x="17" y="30"/>
                  </a:moveTo>
                  <a:cubicBezTo>
                    <a:pt x="10" y="30"/>
                    <a:pt x="5" y="25"/>
                    <a:pt x="5" y="17"/>
                  </a:cubicBezTo>
                  <a:cubicBezTo>
                    <a:pt x="5" y="10"/>
                    <a:pt x="10" y="5"/>
                    <a:pt x="17" y="5"/>
                  </a:cubicBezTo>
                  <a:cubicBezTo>
                    <a:pt x="24" y="5"/>
                    <a:pt x="30" y="10"/>
                    <a:pt x="30" y="17"/>
                  </a:cubicBezTo>
                  <a:cubicBezTo>
                    <a:pt x="30" y="25"/>
                    <a:pt x="24" y="30"/>
                    <a:pt x="17"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7" name="Freeform 27"/>
            <p:cNvSpPr>
              <a:spLocks noEditPoints="1"/>
            </p:cNvSpPr>
            <p:nvPr/>
          </p:nvSpPr>
          <p:spPr bwMode="auto">
            <a:xfrm>
              <a:off x="462" y="3616"/>
              <a:ext cx="198" cy="211"/>
            </a:xfrm>
            <a:custGeom>
              <a:avLst/>
              <a:gdLst>
                <a:gd name="T0" fmla="*/ 82 w 84"/>
                <a:gd name="T1" fmla="*/ 19 h 89"/>
                <a:gd name="T2" fmla="*/ 75 w 84"/>
                <a:gd name="T3" fmla="*/ 8 h 89"/>
                <a:gd name="T4" fmla="*/ 52 w 84"/>
                <a:gd name="T5" fmla="*/ 0 h 89"/>
                <a:gd name="T6" fmla="*/ 32 w 84"/>
                <a:gd name="T7" fmla="*/ 7 h 89"/>
                <a:gd name="T8" fmla="*/ 29 w 84"/>
                <a:gd name="T9" fmla="*/ 9 h 89"/>
                <a:gd name="T10" fmla="*/ 29 w 84"/>
                <a:gd name="T11" fmla="*/ 5 h 89"/>
                <a:gd name="T12" fmla="*/ 27 w 84"/>
                <a:gd name="T13" fmla="*/ 2 h 89"/>
                <a:gd name="T14" fmla="*/ 3 w 84"/>
                <a:gd name="T15" fmla="*/ 2 h 89"/>
                <a:gd name="T16" fmla="*/ 0 w 84"/>
                <a:gd name="T17" fmla="*/ 4 h 89"/>
                <a:gd name="T18" fmla="*/ 0 w 84"/>
                <a:gd name="T19" fmla="*/ 87 h 89"/>
                <a:gd name="T20" fmla="*/ 3 w 84"/>
                <a:gd name="T21" fmla="*/ 89 h 89"/>
                <a:gd name="T22" fmla="*/ 27 w 84"/>
                <a:gd name="T23" fmla="*/ 89 h 89"/>
                <a:gd name="T24" fmla="*/ 29 w 84"/>
                <a:gd name="T25" fmla="*/ 87 h 89"/>
                <a:gd name="T26" fmla="*/ 29 w 84"/>
                <a:gd name="T27" fmla="*/ 44 h 89"/>
                <a:gd name="T28" fmla="*/ 33 w 84"/>
                <a:gd name="T29" fmla="*/ 31 h 89"/>
                <a:gd name="T30" fmla="*/ 42 w 84"/>
                <a:gd name="T31" fmla="*/ 27 h 89"/>
                <a:gd name="T32" fmla="*/ 54 w 84"/>
                <a:gd name="T33" fmla="*/ 44 h 89"/>
                <a:gd name="T34" fmla="*/ 54 w 84"/>
                <a:gd name="T35" fmla="*/ 87 h 89"/>
                <a:gd name="T36" fmla="*/ 56 w 84"/>
                <a:gd name="T37" fmla="*/ 89 h 89"/>
                <a:gd name="T38" fmla="*/ 82 w 84"/>
                <a:gd name="T39" fmla="*/ 89 h 89"/>
                <a:gd name="T40" fmla="*/ 84 w 84"/>
                <a:gd name="T41" fmla="*/ 87 h 89"/>
                <a:gd name="T42" fmla="*/ 84 w 84"/>
                <a:gd name="T43" fmla="*/ 35 h 89"/>
                <a:gd name="T44" fmla="*/ 82 w 84"/>
                <a:gd name="T45" fmla="*/ 19 h 89"/>
                <a:gd name="T46" fmla="*/ 79 w 84"/>
                <a:gd name="T47" fmla="*/ 84 h 89"/>
                <a:gd name="T48" fmla="*/ 59 w 84"/>
                <a:gd name="T49" fmla="*/ 84 h 89"/>
                <a:gd name="T50" fmla="*/ 59 w 84"/>
                <a:gd name="T51" fmla="*/ 44 h 89"/>
                <a:gd name="T52" fmla="*/ 55 w 84"/>
                <a:gd name="T53" fmla="*/ 29 h 89"/>
                <a:gd name="T54" fmla="*/ 42 w 84"/>
                <a:gd name="T55" fmla="*/ 23 h 89"/>
                <a:gd name="T56" fmla="*/ 29 w 84"/>
                <a:gd name="T57" fmla="*/ 29 h 89"/>
                <a:gd name="T58" fmla="*/ 25 w 84"/>
                <a:gd name="T59" fmla="*/ 44 h 89"/>
                <a:gd name="T60" fmla="*/ 25 w 84"/>
                <a:gd name="T61" fmla="*/ 84 h 89"/>
                <a:gd name="T62" fmla="*/ 5 w 84"/>
                <a:gd name="T63" fmla="*/ 84 h 89"/>
                <a:gd name="T64" fmla="*/ 5 w 84"/>
                <a:gd name="T65" fmla="*/ 7 h 89"/>
                <a:gd name="T66" fmla="*/ 25 w 84"/>
                <a:gd name="T67" fmla="*/ 7 h 89"/>
                <a:gd name="T68" fmla="*/ 25 w 84"/>
                <a:gd name="T69" fmla="*/ 16 h 89"/>
                <a:gd name="T70" fmla="*/ 27 w 84"/>
                <a:gd name="T71" fmla="*/ 18 h 89"/>
                <a:gd name="T72" fmla="*/ 29 w 84"/>
                <a:gd name="T73" fmla="*/ 17 h 89"/>
                <a:gd name="T74" fmla="*/ 52 w 84"/>
                <a:gd name="T75" fmla="*/ 4 h 89"/>
                <a:gd name="T76" fmla="*/ 72 w 84"/>
                <a:gd name="T77" fmla="*/ 12 h 89"/>
                <a:gd name="T78" fmla="*/ 79 w 84"/>
                <a:gd name="T79" fmla="*/ 35 h 89"/>
                <a:gd name="T80" fmla="*/ 79 w 84"/>
                <a:gd name="T81" fmla="*/ 84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4" h="89">
                  <a:moveTo>
                    <a:pt x="82" y="19"/>
                  </a:moveTo>
                  <a:cubicBezTo>
                    <a:pt x="80" y="15"/>
                    <a:pt x="78" y="11"/>
                    <a:pt x="75" y="8"/>
                  </a:cubicBezTo>
                  <a:cubicBezTo>
                    <a:pt x="69" y="3"/>
                    <a:pt x="61" y="0"/>
                    <a:pt x="52" y="0"/>
                  </a:cubicBezTo>
                  <a:cubicBezTo>
                    <a:pt x="44" y="0"/>
                    <a:pt x="37" y="2"/>
                    <a:pt x="32" y="7"/>
                  </a:cubicBezTo>
                  <a:cubicBezTo>
                    <a:pt x="29" y="9"/>
                    <a:pt x="29" y="9"/>
                    <a:pt x="29" y="9"/>
                  </a:cubicBezTo>
                  <a:cubicBezTo>
                    <a:pt x="29" y="5"/>
                    <a:pt x="29" y="5"/>
                    <a:pt x="29" y="5"/>
                  </a:cubicBezTo>
                  <a:cubicBezTo>
                    <a:pt x="29" y="3"/>
                    <a:pt x="28" y="2"/>
                    <a:pt x="27" y="2"/>
                  </a:cubicBezTo>
                  <a:cubicBezTo>
                    <a:pt x="3" y="2"/>
                    <a:pt x="3" y="2"/>
                    <a:pt x="3" y="2"/>
                  </a:cubicBezTo>
                  <a:cubicBezTo>
                    <a:pt x="1" y="2"/>
                    <a:pt x="0" y="3"/>
                    <a:pt x="0" y="4"/>
                  </a:cubicBezTo>
                  <a:cubicBezTo>
                    <a:pt x="0" y="87"/>
                    <a:pt x="0" y="87"/>
                    <a:pt x="0" y="87"/>
                  </a:cubicBezTo>
                  <a:cubicBezTo>
                    <a:pt x="0" y="88"/>
                    <a:pt x="1" y="89"/>
                    <a:pt x="3" y="89"/>
                  </a:cubicBezTo>
                  <a:cubicBezTo>
                    <a:pt x="27" y="89"/>
                    <a:pt x="27" y="89"/>
                    <a:pt x="27" y="89"/>
                  </a:cubicBezTo>
                  <a:cubicBezTo>
                    <a:pt x="28" y="89"/>
                    <a:pt x="29" y="88"/>
                    <a:pt x="29" y="87"/>
                  </a:cubicBezTo>
                  <a:cubicBezTo>
                    <a:pt x="29" y="44"/>
                    <a:pt x="29" y="44"/>
                    <a:pt x="29" y="44"/>
                  </a:cubicBezTo>
                  <a:cubicBezTo>
                    <a:pt x="29" y="38"/>
                    <a:pt x="30" y="34"/>
                    <a:pt x="33" y="31"/>
                  </a:cubicBezTo>
                  <a:cubicBezTo>
                    <a:pt x="35" y="29"/>
                    <a:pt x="38" y="27"/>
                    <a:pt x="42" y="27"/>
                  </a:cubicBezTo>
                  <a:cubicBezTo>
                    <a:pt x="45" y="27"/>
                    <a:pt x="54" y="27"/>
                    <a:pt x="54" y="44"/>
                  </a:cubicBezTo>
                  <a:cubicBezTo>
                    <a:pt x="54" y="87"/>
                    <a:pt x="54" y="87"/>
                    <a:pt x="54" y="87"/>
                  </a:cubicBezTo>
                  <a:cubicBezTo>
                    <a:pt x="54" y="88"/>
                    <a:pt x="55" y="89"/>
                    <a:pt x="56" y="89"/>
                  </a:cubicBezTo>
                  <a:cubicBezTo>
                    <a:pt x="82" y="89"/>
                    <a:pt x="82" y="89"/>
                    <a:pt x="82" y="89"/>
                  </a:cubicBezTo>
                  <a:cubicBezTo>
                    <a:pt x="83" y="89"/>
                    <a:pt x="84" y="88"/>
                    <a:pt x="84" y="87"/>
                  </a:cubicBezTo>
                  <a:cubicBezTo>
                    <a:pt x="84" y="35"/>
                    <a:pt x="84" y="35"/>
                    <a:pt x="84" y="35"/>
                  </a:cubicBezTo>
                  <a:cubicBezTo>
                    <a:pt x="84" y="29"/>
                    <a:pt x="83" y="24"/>
                    <a:pt x="82" y="19"/>
                  </a:cubicBezTo>
                  <a:close/>
                  <a:moveTo>
                    <a:pt x="79" y="84"/>
                  </a:moveTo>
                  <a:cubicBezTo>
                    <a:pt x="59" y="84"/>
                    <a:pt x="59" y="84"/>
                    <a:pt x="59" y="84"/>
                  </a:cubicBezTo>
                  <a:cubicBezTo>
                    <a:pt x="59" y="44"/>
                    <a:pt x="59" y="44"/>
                    <a:pt x="59" y="44"/>
                  </a:cubicBezTo>
                  <a:cubicBezTo>
                    <a:pt x="59" y="37"/>
                    <a:pt x="57" y="32"/>
                    <a:pt x="55" y="29"/>
                  </a:cubicBezTo>
                  <a:cubicBezTo>
                    <a:pt x="52" y="25"/>
                    <a:pt x="48" y="23"/>
                    <a:pt x="42" y="23"/>
                  </a:cubicBezTo>
                  <a:cubicBezTo>
                    <a:pt x="37" y="23"/>
                    <a:pt x="32" y="25"/>
                    <a:pt x="29" y="29"/>
                  </a:cubicBezTo>
                  <a:cubicBezTo>
                    <a:pt x="26" y="32"/>
                    <a:pt x="25" y="37"/>
                    <a:pt x="25" y="44"/>
                  </a:cubicBezTo>
                  <a:cubicBezTo>
                    <a:pt x="25" y="84"/>
                    <a:pt x="25" y="84"/>
                    <a:pt x="25" y="84"/>
                  </a:cubicBezTo>
                  <a:cubicBezTo>
                    <a:pt x="5" y="84"/>
                    <a:pt x="5" y="84"/>
                    <a:pt x="5" y="84"/>
                  </a:cubicBezTo>
                  <a:cubicBezTo>
                    <a:pt x="5" y="7"/>
                    <a:pt x="5" y="7"/>
                    <a:pt x="5" y="7"/>
                  </a:cubicBezTo>
                  <a:cubicBezTo>
                    <a:pt x="25" y="7"/>
                    <a:pt x="25" y="7"/>
                    <a:pt x="25" y="7"/>
                  </a:cubicBezTo>
                  <a:cubicBezTo>
                    <a:pt x="25" y="16"/>
                    <a:pt x="25" y="16"/>
                    <a:pt x="25" y="16"/>
                  </a:cubicBezTo>
                  <a:cubicBezTo>
                    <a:pt x="25" y="17"/>
                    <a:pt x="26" y="18"/>
                    <a:pt x="27" y="18"/>
                  </a:cubicBezTo>
                  <a:cubicBezTo>
                    <a:pt x="28" y="18"/>
                    <a:pt x="29" y="17"/>
                    <a:pt x="29" y="17"/>
                  </a:cubicBezTo>
                  <a:cubicBezTo>
                    <a:pt x="29" y="16"/>
                    <a:pt x="36" y="4"/>
                    <a:pt x="52" y="4"/>
                  </a:cubicBezTo>
                  <a:cubicBezTo>
                    <a:pt x="60" y="4"/>
                    <a:pt x="67" y="7"/>
                    <a:pt x="72" y="12"/>
                  </a:cubicBezTo>
                  <a:cubicBezTo>
                    <a:pt x="77" y="17"/>
                    <a:pt x="79" y="25"/>
                    <a:pt x="79" y="35"/>
                  </a:cubicBezTo>
                  <a:lnTo>
                    <a:pt x="79" y="8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8" name="Freeform 28"/>
            <p:cNvSpPr/>
            <p:nvPr/>
          </p:nvSpPr>
          <p:spPr bwMode="auto">
            <a:xfrm>
              <a:off x="7240" y="2922"/>
              <a:ext cx="80" cy="83"/>
            </a:xfrm>
            <a:custGeom>
              <a:avLst/>
              <a:gdLst>
                <a:gd name="T0" fmla="*/ 32 w 34"/>
                <a:gd name="T1" fmla="*/ 15 h 35"/>
                <a:gd name="T2" fmla="*/ 19 w 34"/>
                <a:gd name="T3" fmla="*/ 15 h 35"/>
                <a:gd name="T4" fmla="*/ 19 w 34"/>
                <a:gd name="T5" fmla="*/ 3 h 35"/>
                <a:gd name="T6" fmla="*/ 17 w 34"/>
                <a:gd name="T7" fmla="*/ 0 h 35"/>
                <a:gd name="T8" fmla="*/ 15 w 34"/>
                <a:gd name="T9" fmla="*/ 3 h 35"/>
                <a:gd name="T10" fmla="*/ 15 w 34"/>
                <a:gd name="T11" fmla="*/ 15 h 35"/>
                <a:gd name="T12" fmla="*/ 2 w 34"/>
                <a:gd name="T13" fmla="*/ 15 h 35"/>
                <a:gd name="T14" fmla="*/ 0 w 34"/>
                <a:gd name="T15" fmla="*/ 18 h 35"/>
                <a:gd name="T16" fmla="*/ 2 w 34"/>
                <a:gd name="T17" fmla="*/ 20 h 35"/>
                <a:gd name="T18" fmla="*/ 15 w 34"/>
                <a:gd name="T19" fmla="*/ 20 h 35"/>
                <a:gd name="T20" fmla="*/ 15 w 34"/>
                <a:gd name="T21" fmla="*/ 32 h 35"/>
                <a:gd name="T22" fmla="*/ 17 w 34"/>
                <a:gd name="T23" fmla="*/ 35 h 35"/>
                <a:gd name="T24" fmla="*/ 19 w 34"/>
                <a:gd name="T25" fmla="*/ 32 h 35"/>
                <a:gd name="T26" fmla="*/ 19 w 34"/>
                <a:gd name="T27" fmla="*/ 20 h 35"/>
                <a:gd name="T28" fmla="*/ 32 w 34"/>
                <a:gd name="T29" fmla="*/ 20 h 35"/>
                <a:gd name="T30" fmla="*/ 34 w 34"/>
                <a:gd name="T31" fmla="*/ 18 h 35"/>
                <a:gd name="T32" fmla="*/ 32 w 34"/>
                <a:gd name="T33" fmla="*/ 1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5">
                  <a:moveTo>
                    <a:pt x="32" y="15"/>
                  </a:moveTo>
                  <a:cubicBezTo>
                    <a:pt x="19" y="15"/>
                    <a:pt x="19" y="15"/>
                    <a:pt x="19" y="15"/>
                  </a:cubicBezTo>
                  <a:cubicBezTo>
                    <a:pt x="19" y="3"/>
                    <a:pt x="19" y="3"/>
                    <a:pt x="19" y="3"/>
                  </a:cubicBezTo>
                  <a:cubicBezTo>
                    <a:pt x="19" y="1"/>
                    <a:pt x="18" y="0"/>
                    <a:pt x="17" y="0"/>
                  </a:cubicBezTo>
                  <a:cubicBezTo>
                    <a:pt x="16" y="0"/>
                    <a:pt x="15" y="1"/>
                    <a:pt x="15" y="3"/>
                  </a:cubicBezTo>
                  <a:cubicBezTo>
                    <a:pt x="15" y="15"/>
                    <a:pt x="15" y="15"/>
                    <a:pt x="15" y="15"/>
                  </a:cubicBezTo>
                  <a:cubicBezTo>
                    <a:pt x="2" y="15"/>
                    <a:pt x="2" y="15"/>
                    <a:pt x="2" y="15"/>
                  </a:cubicBezTo>
                  <a:cubicBezTo>
                    <a:pt x="1" y="15"/>
                    <a:pt x="0" y="16"/>
                    <a:pt x="0" y="18"/>
                  </a:cubicBezTo>
                  <a:cubicBezTo>
                    <a:pt x="0" y="19"/>
                    <a:pt x="1" y="20"/>
                    <a:pt x="2" y="20"/>
                  </a:cubicBezTo>
                  <a:cubicBezTo>
                    <a:pt x="15" y="20"/>
                    <a:pt x="15" y="20"/>
                    <a:pt x="15" y="20"/>
                  </a:cubicBezTo>
                  <a:cubicBezTo>
                    <a:pt x="15" y="32"/>
                    <a:pt x="15" y="32"/>
                    <a:pt x="15" y="32"/>
                  </a:cubicBezTo>
                  <a:cubicBezTo>
                    <a:pt x="15" y="34"/>
                    <a:pt x="16" y="35"/>
                    <a:pt x="17" y="35"/>
                  </a:cubicBezTo>
                  <a:cubicBezTo>
                    <a:pt x="18" y="35"/>
                    <a:pt x="19" y="34"/>
                    <a:pt x="19" y="32"/>
                  </a:cubicBezTo>
                  <a:cubicBezTo>
                    <a:pt x="19" y="20"/>
                    <a:pt x="19" y="20"/>
                    <a:pt x="19" y="20"/>
                  </a:cubicBezTo>
                  <a:cubicBezTo>
                    <a:pt x="32" y="20"/>
                    <a:pt x="32" y="20"/>
                    <a:pt x="32" y="20"/>
                  </a:cubicBezTo>
                  <a:cubicBezTo>
                    <a:pt x="33" y="20"/>
                    <a:pt x="34" y="19"/>
                    <a:pt x="34" y="18"/>
                  </a:cubicBezTo>
                  <a:cubicBezTo>
                    <a:pt x="34" y="16"/>
                    <a:pt x="33" y="15"/>
                    <a:pt x="32"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29" name="Freeform 29"/>
            <p:cNvSpPr>
              <a:spLocks noEditPoints="1"/>
            </p:cNvSpPr>
            <p:nvPr/>
          </p:nvSpPr>
          <p:spPr bwMode="auto">
            <a:xfrm>
              <a:off x="7017" y="2922"/>
              <a:ext cx="197" cy="294"/>
            </a:xfrm>
            <a:custGeom>
              <a:avLst/>
              <a:gdLst>
                <a:gd name="T0" fmla="*/ 81 w 83"/>
                <a:gd name="T1" fmla="*/ 0 h 124"/>
                <a:gd name="T2" fmla="*/ 46 w 83"/>
                <a:gd name="T3" fmla="*/ 0 h 124"/>
                <a:gd name="T4" fmla="*/ 15 w 83"/>
                <a:gd name="T5" fmla="*/ 28 h 124"/>
                <a:gd name="T6" fmla="*/ 46 w 83"/>
                <a:gd name="T7" fmla="*/ 56 h 124"/>
                <a:gd name="T8" fmla="*/ 50 w 83"/>
                <a:gd name="T9" fmla="*/ 56 h 124"/>
                <a:gd name="T10" fmla="*/ 52 w 83"/>
                <a:gd name="T11" fmla="*/ 55 h 124"/>
                <a:gd name="T12" fmla="*/ 52 w 83"/>
                <a:gd name="T13" fmla="*/ 58 h 124"/>
                <a:gd name="T14" fmla="*/ 51 w 83"/>
                <a:gd name="T15" fmla="*/ 63 h 124"/>
                <a:gd name="T16" fmla="*/ 51 w 83"/>
                <a:gd name="T17" fmla="*/ 67 h 124"/>
                <a:gd name="T18" fmla="*/ 52 w 83"/>
                <a:gd name="T19" fmla="*/ 69 h 124"/>
                <a:gd name="T20" fmla="*/ 50 w 83"/>
                <a:gd name="T21" fmla="*/ 69 h 124"/>
                <a:gd name="T22" fmla="*/ 38 w 83"/>
                <a:gd name="T23" fmla="*/ 68 h 124"/>
                <a:gd name="T24" fmla="*/ 0 w 83"/>
                <a:gd name="T25" fmla="*/ 96 h 124"/>
                <a:gd name="T26" fmla="*/ 38 w 83"/>
                <a:gd name="T27" fmla="*/ 124 h 124"/>
                <a:gd name="T28" fmla="*/ 77 w 83"/>
                <a:gd name="T29" fmla="*/ 96 h 124"/>
                <a:gd name="T30" fmla="*/ 61 w 83"/>
                <a:gd name="T31" fmla="*/ 73 h 124"/>
                <a:gd name="T32" fmla="*/ 55 w 83"/>
                <a:gd name="T33" fmla="*/ 63 h 124"/>
                <a:gd name="T34" fmla="*/ 61 w 83"/>
                <a:gd name="T35" fmla="*/ 53 h 124"/>
                <a:gd name="T36" fmla="*/ 78 w 83"/>
                <a:gd name="T37" fmla="*/ 28 h 124"/>
                <a:gd name="T38" fmla="*/ 68 w 83"/>
                <a:gd name="T39" fmla="*/ 8 h 124"/>
                <a:gd name="T40" fmla="*/ 64 w 83"/>
                <a:gd name="T41" fmla="*/ 5 h 124"/>
                <a:gd name="T42" fmla="*/ 81 w 83"/>
                <a:gd name="T43" fmla="*/ 5 h 124"/>
                <a:gd name="T44" fmla="*/ 83 w 83"/>
                <a:gd name="T45" fmla="*/ 3 h 124"/>
                <a:gd name="T46" fmla="*/ 81 w 83"/>
                <a:gd name="T47" fmla="*/ 0 h 124"/>
                <a:gd name="T48" fmla="*/ 63 w 83"/>
                <a:gd name="T49" fmla="*/ 80 h 124"/>
                <a:gd name="T50" fmla="*/ 70 w 83"/>
                <a:gd name="T51" fmla="*/ 88 h 124"/>
                <a:gd name="T52" fmla="*/ 72 w 83"/>
                <a:gd name="T53" fmla="*/ 96 h 124"/>
                <a:gd name="T54" fmla="*/ 70 w 83"/>
                <a:gd name="T55" fmla="*/ 104 h 124"/>
                <a:gd name="T56" fmla="*/ 63 w 83"/>
                <a:gd name="T57" fmla="*/ 111 h 124"/>
                <a:gd name="T58" fmla="*/ 52 w 83"/>
                <a:gd name="T59" fmla="*/ 116 h 124"/>
                <a:gd name="T60" fmla="*/ 38 w 83"/>
                <a:gd name="T61" fmla="*/ 118 h 124"/>
                <a:gd name="T62" fmla="*/ 24 w 83"/>
                <a:gd name="T63" fmla="*/ 116 h 124"/>
                <a:gd name="T64" fmla="*/ 13 w 83"/>
                <a:gd name="T65" fmla="*/ 111 h 124"/>
                <a:gd name="T66" fmla="*/ 7 w 83"/>
                <a:gd name="T67" fmla="*/ 104 h 124"/>
                <a:gd name="T68" fmla="*/ 4 w 83"/>
                <a:gd name="T69" fmla="*/ 96 h 124"/>
                <a:gd name="T70" fmla="*/ 7 w 83"/>
                <a:gd name="T71" fmla="*/ 88 h 124"/>
                <a:gd name="T72" fmla="*/ 13 w 83"/>
                <a:gd name="T73" fmla="*/ 80 h 124"/>
                <a:gd name="T74" fmla="*/ 24 w 83"/>
                <a:gd name="T75" fmla="*/ 75 h 124"/>
                <a:gd name="T76" fmla="*/ 52 w 83"/>
                <a:gd name="T77" fmla="*/ 75 h 124"/>
                <a:gd name="T78" fmla="*/ 63 w 83"/>
                <a:gd name="T79" fmla="*/ 80 h 124"/>
                <a:gd name="T80" fmla="*/ 66 w 83"/>
                <a:gd name="T81" fmla="*/ 12 h 124"/>
                <a:gd name="T82" fmla="*/ 74 w 83"/>
                <a:gd name="T83" fmla="*/ 28 h 124"/>
                <a:gd name="T84" fmla="*/ 66 w 83"/>
                <a:gd name="T85" fmla="*/ 44 h 124"/>
                <a:gd name="T86" fmla="*/ 61 w 83"/>
                <a:gd name="T87" fmla="*/ 48 h 124"/>
                <a:gd name="T88" fmla="*/ 59 w 83"/>
                <a:gd name="T89" fmla="*/ 49 h 124"/>
                <a:gd name="T90" fmla="*/ 57 w 83"/>
                <a:gd name="T91" fmla="*/ 49 h 124"/>
                <a:gd name="T92" fmla="*/ 46 w 83"/>
                <a:gd name="T93" fmla="*/ 51 h 124"/>
                <a:gd name="T94" fmla="*/ 36 w 83"/>
                <a:gd name="T95" fmla="*/ 49 h 124"/>
                <a:gd name="T96" fmla="*/ 27 w 83"/>
                <a:gd name="T97" fmla="*/ 44 h 124"/>
                <a:gd name="T98" fmla="*/ 19 w 83"/>
                <a:gd name="T99" fmla="*/ 28 h 124"/>
                <a:gd name="T100" fmla="*/ 27 w 83"/>
                <a:gd name="T101" fmla="*/ 12 h 124"/>
                <a:gd name="T102" fmla="*/ 36 w 83"/>
                <a:gd name="T103" fmla="*/ 7 h 124"/>
                <a:gd name="T104" fmla="*/ 57 w 83"/>
                <a:gd name="T105" fmla="*/ 7 h 124"/>
                <a:gd name="T106" fmla="*/ 66 w 83"/>
                <a:gd name="T107" fmla="*/ 1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3" h="124">
                  <a:moveTo>
                    <a:pt x="81" y="0"/>
                  </a:moveTo>
                  <a:cubicBezTo>
                    <a:pt x="46" y="0"/>
                    <a:pt x="46" y="0"/>
                    <a:pt x="46" y="0"/>
                  </a:cubicBezTo>
                  <a:cubicBezTo>
                    <a:pt x="29" y="0"/>
                    <a:pt x="15" y="13"/>
                    <a:pt x="15" y="28"/>
                  </a:cubicBezTo>
                  <a:cubicBezTo>
                    <a:pt x="15" y="43"/>
                    <a:pt x="29" y="56"/>
                    <a:pt x="46" y="56"/>
                  </a:cubicBezTo>
                  <a:cubicBezTo>
                    <a:pt x="48" y="56"/>
                    <a:pt x="49" y="56"/>
                    <a:pt x="50" y="56"/>
                  </a:cubicBezTo>
                  <a:cubicBezTo>
                    <a:pt x="52" y="55"/>
                    <a:pt x="52" y="55"/>
                    <a:pt x="52" y="55"/>
                  </a:cubicBezTo>
                  <a:cubicBezTo>
                    <a:pt x="52" y="58"/>
                    <a:pt x="52" y="58"/>
                    <a:pt x="52" y="58"/>
                  </a:cubicBezTo>
                  <a:cubicBezTo>
                    <a:pt x="51" y="59"/>
                    <a:pt x="51" y="61"/>
                    <a:pt x="51" y="63"/>
                  </a:cubicBezTo>
                  <a:cubicBezTo>
                    <a:pt x="51" y="64"/>
                    <a:pt x="51" y="66"/>
                    <a:pt x="51" y="67"/>
                  </a:cubicBezTo>
                  <a:cubicBezTo>
                    <a:pt x="52" y="69"/>
                    <a:pt x="52" y="69"/>
                    <a:pt x="52" y="69"/>
                  </a:cubicBezTo>
                  <a:cubicBezTo>
                    <a:pt x="50" y="69"/>
                    <a:pt x="50" y="69"/>
                    <a:pt x="50" y="69"/>
                  </a:cubicBezTo>
                  <a:cubicBezTo>
                    <a:pt x="46" y="68"/>
                    <a:pt x="42" y="68"/>
                    <a:pt x="38" y="68"/>
                  </a:cubicBezTo>
                  <a:cubicBezTo>
                    <a:pt x="17" y="68"/>
                    <a:pt x="0" y="80"/>
                    <a:pt x="0" y="96"/>
                  </a:cubicBezTo>
                  <a:cubicBezTo>
                    <a:pt x="0" y="111"/>
                    <a:pt x="17" y="124"/>
                    <a:pt x="38" y="124"/>
                  </a:cubicBezTo>
                  <a:cubicBezTo>
                    <a:pt x="60" y="124"/>
                    <a:pt x="77" y="111"/>
                    <a:pt x="77" y="96"/>
                  </a:cubicBezTo>
                  <a:cubicBezTo>
                    <a:pt x="77" y="87"/>
                    <a:pt x="71" y="78"/>
                    <a:pt x="61" y="73"/>
                  </a:cubicBezTo>
                  <a:cubicBezTo>
                    <a:pt x="57" y="71"/>
                    <a:pt x="55" y="67"/>
                    <a:pt x="55" y="63"/>
                  </a:cubicBezTo>
                  <a:cubicBezTo>
                    <a:pt x="55" y="59"/>
                    <a:pt x="58" y="55"/>
                    <a:pt x="61" y="53"/>
                  </a:cubicBezTo>
                  <a:cubicBezTo>
                    <a:pt x="72" y="48"/>
                    <a:pt x="78" y="38"/>
                    <a:pt x="78" y="28"/>
                  </a:cubicBezTo>
                  <a:cubicBezTo>
                    <a:pt x="78" y="20"/>
                    <a:pt x="74" y="13"/>
                    <a:pt x="68" y="8"/>
                  </a:cubicBezTo>
                  <a:cubicBezTo>
                    <a:pt x="64" y="5"/>
                    <a:pt x="64" y="5"/>
                    <a:pt x="64" y="5"/>
                  </a:cubicBezTo>
                  <a:cubicBezTo>
                    <a:pt x="81" y="5"/>
                    <a:pt x="81" y="5"/>
                    <a:pt x="81" y="5"/>
                  </a:cubicBezTo>
                  <a:cubicBezTo>
                    <a:pt x="82" y="5"/>
                    <a:pt x="83" y="4"/>
                    <a:pt x="83" y="3"/>
                  </a:cubicBezTo>
                  <a:cubicBezTo>
                    <a:pt x="83" y="1"/>
                    <a:pt x="82" y="0"/>
                    <a:pt x="81" y="0"/>
                  </a:cubicBezTo>
                  <a:close/>
                  <a:moveTo>
                    <a:pt x="63" y="80"/>
                  </a:moveTo>
                  <a:cubicBezTo>
                    <a:pt x="66" y="82"/>
                    <a:pt x="69" y="85"/>
                    <a:pt x="70" y="88"/>
                  </a:cubicBezTo>
                  <a:cubicBezTo>
                    <a:pt x="72" y="90"/>
                    <a:pt x="72" y="93"/>
                    <a:pt x="72" y="96"/>
                  </a:cubicBezTo>
                  <a:cubicBezTo>
                    <a:pt x="72" y="98"/>
                    <a:pt x="72" y="101"/>
                    <a:pt x="70" y="104"/>
                  </a:cubicBezTo>
                  <a:cubicBezTo>
                    <a:pt x="69" y="106"/>
                    <a:pt x="66" y="109"/>
                    <a:pt x="63" y="111"/>
                  </a:cubicBezTo>
                  <a:cubicBezTo>
                    <a:pt x="60" y="113"/>
                    <a:pt x="56" y="115"/>
                    <a:pt x="52" y="116"/>
                  </a:cubicBezTo>
                  <a:cubicBezTo>
                    <a:pt x="48" y="118"/>
                    <a:pt x="43" y="118"/>
                    <a:pt x="38" y="118"/>
                  </a:cubicBezTo>
                  <a:cubicBezTo>
                    <a:pt x="34" y="118"/>
                    <a:pt x="29" y="118"/>
                    <a:pt x="24" y="116"/>
                  </a:cubicBezTo>
                  <a:cubicBezTo>
                    <a:pt x="20" y="115"/>
                    <a:pt x="17" y="113"/>
                    <a:pt x="13" y="111"/>
                  </a:cubicBezTo>
                  <a:cubicBezTo>
                    <a:pt x="10" y="109"/>
                    <a:pt x="8" y="106"/>
                    <a:pt x="7" y="104"/>
                  </a:cubicBezTo>
                  <a:cubicBezTo>
                    <a:pt x="5" y="101"/>
                    <a:pt x="4" y="98"/>
                    <a:pt x="4" y="96"/>
                  </a:cubicBezTo>
                  <a:cubicBezTo>
                    <a:pt x="4" y="93"/>
                    <a:pt x="5" y="90"/>
                    <a:pt x="7" y="88"/>
                  </a:cubicBezTo>
                  <a:cubicBezTo>
                    <a:pt x="8" y="85"/>
                    <a:pt x="10" y="82"/>
                    <a:pt x="13" y="80"/>
                  </a:cubicBezTo>
                  <a:cubicBezTo>
                    <a:pt x="17" y="78"/>
                    <a:pt x="20" y="76"/>
                    <a:pt x="24" y="75"/>
                  </a:cubicBezTo>
                  <a:cubicBezTo>
                    <a:pt x="33" y="72"/>
                    <a:pt x="44" y="72"/>
                    <a:pt x="52" y="75"/>
                  </a:cubicBezTo>
                  <a:cubicBezTo>
                    <a:pt x="56" y="76"/>
                    <a:pt x="60" y="78"/>
                    <a:pt x="63" y="80"/>
                  </a:cubicBezTo>
                  <a:close/>
                  <a:moveTo>
                    <a:pt x="66" y="12"/>
                  </a:moveTo>
                  <a:cubicBezTo>
                    <a:pt x="71" y="16"/>
                    <a:pt x="74" y="22"/>
                    <a:pt x="74" y="28"/>
                  </a:cubicBezTo>
                  <a:cubicBezTo>
                    <a:pt x="74" y="34"/>
                    <a:pt x="71" y="40"/>
                    <a:pt x="66" y="44"/>
                  </a:cubicBezTo>
                  <a:cubicBezTo>
                    <a:pt x="64" y="46"/>
                    <a:pt x="63" y="47"/>
                    <a:pt x="61" y="48"/>
                  </a:cubicBezTo>
                  <a:cubicBezTo>
                    <a:pt x="60" y="48"/>
                    <a:pt x="60" y="48"/>
                    <a:pt x="59" y="49"/>
                  </a:cubicBezTo>
                  <a:cubicBezTo>
                    <a:pt x="58" y="49"/>
                    <a:pt x="58" y="49"/>
                    <a:pt x="57" y="49"/>
                  </a:cubicBezTo>
                  <a:cubicBezTo>
                    <a:pt x="54" y="51"/>
                    <a:pt x="50" y="51"/>
                    <a:pt x="46" y="51"/>
                  </a:cubicBezTo>
                  <a:cubicBezTo>
                    <a:pt x="43" y="51"/>
                    <a:pt x="39" y="51"/>
                    <a:pt x="36" y="49"/>
                  </a:cubicBezTo>
                  <a:cubicBezTo>
                    <a:pt x="32" y="48"/>
                    <a:pt x="29" y="46"/>
                    <a:pt x="27" y="44"/>
                  </a:cubicBezTo>
                  <a:cubicBezTo>
                    <a:pt x="22" y="40"/>
                    <a:pt x="19" y="34"/>
                    <a:pt x="19" y="28"/>
                  </a:cubicBezTo>
                  <a:cubicBezTo>
                    <a:pt x="19" y="22"/>
                    <a:pt x="22" y="16"/>
                    <a:pt x="27" y="12"/>
                  </a:cubicBezTo>
                  <a:cubicBezTo>
                    <a:pt x="29" y="10"/>
                    <a:pt x="32" y="8"/>
                    <a:pt x="36" y="7"/>
                  </a:cubicBezTo>
                  <a:cubicBezTo>
                    <a:pt x="42" y="4"/>
                    <a:pt x="50" y="4"/>
                    <a:pt x="57" y="7"/>
                  </a:cubicBezTo>
                  <a:cubicBezTo>
                    <a:pt x="61" y="8"/>
                    <a:pt x="63" y="10"/>
                    <a:pt x="6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0" name="Freeform 30"/>
            <p:cNvSpPr>
              <a:spLocks noEditPoints="1"/>
            </p:cNvSpPr>
            <p:nvPr/>
          </p:nvSpPr>
          <p:spPr bwMode="auto">
            <a:xfrm>
              <a:off x="6445" y="2918"/>
              <a:ext cx="236" cy="305"/>
            </a:xfrm>
            <a:custGeom>
              <a:avLst/>
              <a:gdLst>
                <a:gd name="T0" fmla="*/ 100 w 100"/>
                <a:gd name="T1" fmla="*/ 43 h 129"/>
                <a:gd name="T2" fmla="*/ 87 w 100"/>
                <a:gd name="T3" fmla="*/ 13 h 129"/>
                <a:gd name="T4" fmla="*/ 30 w 100"/>
                <a:gd name="T5" fmla="*/ 4 h 129"/>
                <a:gd name="T6" fmla="*/ 0 w 100"/>
                <a:gd name="T7" fmla="*/ 47 h 129"/>
                <a:gd name="T8" fmla="*/ 12 w 100"/>
                <a:gd name="T9" fmla="*/ 74 h 129"/>
                <a:gd name="T10" fmla="*/ 20 w 100"/>
                <a:gd name="T11" fmla="*/ 57 h 129"/>
                <a:gd name="T12" fmla="*/ 19 w 100"/>
                <a:gd name="T13" fmla="*/ 55 h 129"/>
                <a:gd name="T14" fmla="*/ 18 w 100"/>
                <a:gd name="T15" fmla="*/ 48 h 129"/>
                <a:gd name="T16" fmla="*/ 51 w 100"/>
                <a:gd name="T17" fmla="*/ 17 h 129"/>
                <a:gd name="T18" fmla="*/ 78 w 100"/>
                <a:gd name="T19" fmla="*/ 42 h 129"/>
                <a:gd name="T20" fmla="*/ 58 w 100"/>
                <a:gd name="T21" fmla="*/ 77 h 129"/>
                <a:gd name="T22" fmla="*/ 49 w 100"/>
                <a:gd name="T23" fmla="*/ 66 h 129"/>
                <a:gd name="T24" fmla="*/ 55 w 100"/>
                <a:gd name="T25" fmla="*/ 40 h 129"/>
                <a:gd name="T26" fmla="*/ 43 w 100"/>
                <a:gd name="T27" fmla="*/ 28 h 129"/>
                <a:gd name="T28" fmla="*/ 28 w 100"/>
                <a:gd name="T29" fmla="*/ 48 h 129"/>
                <a:gd name="T30" fmla="*/ 30 w 100"/>
                <a:gd name="T31" fmla="*/ 60 h 129"/>
                <a:gd name="T32" fmla="*/ 21 w 100"/>
                <a:gd name="T33" fmla="*/ 126 h 129"/>
                <a:gd name="T34" fmla="*/ 39 w 100"/>
                <a:gd name="T35" fmla="*/ 103 h 129"/>
                <a:gd name="T36" fmla="*/ 43 w 100"/>
                <a:gd name="T37" fmla="*/ 88 h 129"/>
                <a:gd name="T38" fmla="*/ 60 w 100"/>
                <a:gd name="T39" fmla="*/ 94 h 129"/>
                <a:gd name="T40" fmla="*/ 89 w 100"/>
                <a:gd name="T41" fmla="*/ 79 h 129"/>
                <a:gd name="T42" fmla="*/ 44 w 100"/>
                <a:gd name="T43" fmla="*/ 82 h 129"/>
                <a:gd name="T44" fmla="*/ 35 w 100"/>
                <a:gd name="T45" fmla="*/ 102 h 129"/>
                <a:gd name="T46" fmla="*/ 25 w 100"/>
                <a:gd name="T47" fmla="*/ 120 h 129"/>
                <a:gd name="T48" fmla="*/ 25 w 100"/>
                <a:gd name="T49" fmla="*/ 99 h 129"/>
                <a:gd name="T50" fmla="*/ 34 w 100"/>
                <a:gd name="T51" fmla="*/ 59 h 129"/>
                <a:gd name="T52" fmla="*/ 32 w 100"/>
                <a:gd name="T53" fmla="*/ 48 h 129"/>
                <a:gd name="T54" fmla="*/ 49 w 100"/>
                <a:gd name="T55" fmla="*/ 34 h 129"/>
                <a:gd name="T56" fmla="*/ 47 w 100"/>
                <a:gd name="T57" fmla="*/ 55 h 129"/>
                <a:gd name="T58" fmla="*/ 47 w 100"/>
                <a:gd name="T59" fmla="*/ 76 h 129"/>
                <a:gd name="T60" fmla="*/ 76 w 100"/>
                <a:gd name="T61" fmla="*/ 69 h 129"/>
                <a:gd name="T62" fmla="*/ 74 w 100"/>
                <a:gd name="T63" fmla="*/ 21 h 129"/>
                <a:gd name="T64" fmla="*/ 36 w 100"/>
                <a:gd name="T65" fmla="*/ 15 h 129"/>
                <a:gd name="T66" fmla="*/ 14 w 100"/>
                <a:gd name="T67" fmla="*/ 48 h 129"/>
                <a:gd name="T68" fmla="*/ 15 w 100"/>
                <a:gd name="T69" fmla="*/ 56 h 129"/>
                <a:gd name="T70" fmla="*/ 10 w 100"/>
                <a:gd name="T71" fmla="*/ 66 h 129"/>
                <a:gd name="T72" fmla="*/ 5 w 100"/>
                <a:gd name="T73" fmla="*/ 47 h 129"/>
                <a:gd name="T74" fmla="*/ 17 w 100"/>
                <a:gd name="T75" fmla="*/ 18 h 129"/>
                <a:gd name="T76" fmla="*/ 70 w 100"/>
                <a:gd name="T77" fmla="*/ 8 h 129"/>
                <a:gd name="T78" fmla="*/ 92 w 100"/>
                <a:gd name="T79" fmla="*/ 29 h 129"/>
                <a:gd name="T80" fmla="*/ 85 w 100"/>
                <a:gd name="T81" fmla="*/ 76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 h="129">
                  <a:moveTo>
                    <a:pt x="89" y="79"/>
                  </a:moveTo>
                  <a:cubicBezTo>
                    <a:pt x="96" y="70"/>
                    <a:pt x="100" y="57"/>
                    <a:pt x="100" y="43"/>
                  </a:cubicBezTo>
                  <a:cubicBezTo>
                    <a:pt x="100" y="37"/>
                    <a:pt x="99" y="32"/>
                    <a:pt x="97" y="27"/>
                  </a:cubicBezTo>
                  <a:cubicBezTo>
                    <a:pt x="94" y="22"/>
                    <a:pt x="91" y="17"/>
                    <a:pt x="87" y="13"/>
                  </a:cubicBezTo>
                  <a:cubicBezTo>
                    <a:pt x="78" y="5"/>
                    <a:pt x="66" y="0"/>
                    <a:pt x="53" y="0"/>
                  </a:cubicBezTo>
                  <a:cubicBezTo>
                    <a:pt x="45" y="0"/>
                    <a:pt x="37" y="1"/>
                    <a:pt x="30" y="4"/>
                  </a:cubicBezTo>
                  <a:cubicBezTo>
                    <a:pt x="24" y="7"/>
                    <a:pt x="18" y="11"/>
                    <a:pt x="13" y="15"/>
                  </a:cubicBezTo>
                  <a:cubicBezTo>
                    <a:pt x="5" y="24"/>
                    <a:pt x="0" y="35"/>
                    <a:pt x="0" y="47"/>
                  </a:cubicBezTo>
                  <a:cubicBezTo>
                    <a:pt x="0" y="53"/>
                    <a:pt x="1" y="59"/>
                    <a:pt x="4" y="64"/>
                  </a:cubicBezTo>
                  <a:cubicBezTo>
                    <a:pt x="6" y="68"/>
                    <a:pt x="9" y="72"/>
                    <a:pt x="12" y="74"/>
                  </a:cubicBezTo>
                  <a:cubicBezTo>
                    <a:pt x="14" y="75"/>
                    <a:pt x="15" y="74"/>
                    <a:pt x="16" y="73"/>
                  </a:cubicBezTo>
                  <a:cubicBezTo>
                    <a:pt x="20" y="57"/>
                    <a:pt x="20" y="57"/>
                    <a:pt x="20" y="57"/>
                  </a:cubicBezTo>
                  <a:cubicBezTo>
                    <a:pt x="20" y="57"/>
                    <a:pt x="20" y="56"/>
                    <a:pt x="20" y="56"/>
                  </a:cubicBezTo>
                  <a:cubicBezTo>
                    <a:pt x="20" y="56"/>
                    <a:pt x="20" y="56"/>
                    <a:pt x="19" y="55"/>
                  </a:cubicBezTo>
                  <a:cubicBezTo>
                    <a:pt x="19" y="55"/>
                    <a:pt x="19" y="55"/>
                    <a:pt x="19" y="55"/>
                  </a:cubicBezTo>
                  <a:cubicBezTo>
                    <a:pt x="19" y="53"/>
                    <a:pt x="18" y="51"/>
                    <a:pt x="18" y="48"/>
                  </a:cubicBezTo>
                  <a:cubicBezTo>
                    <a:pt x="18" y="40"/>
                    <a:pt x="22" y="32"/>
                    <a:pt x="27" y="26"/>
                  </a:cubicBezTo>
                  <a:cubicBezTo>
                    <a:pt x="33" y="20"/>
                    <a:pt x="41" y="17"/>
                    <a:pt x="51" y="17"/>
                  </a:cubicBezTo>
                  <a:cubicBezTo>
                    <a:pt x="59" y="17"/>
                    <a:pt x="66" y="19"/>
                    <a:pt x="71" y="24"/>
                  </a:cubicBezTo>
                  <a:cubicBezTo>
                    <a:pt x="76" y="28"/>
                    <a:pt x="78" y="34"/>
                    <a:pt x="78" y="42"/>
                  </a:cubicBezTo>
                  <a:cubicBezTo>
                    <a:pt x="78" y="51"/>
                    <a:pt x="76" y="60"/>
                    <a:pt x="72" y="67"/>
                  </a:cubicBezTo>
                  <a:cubicBezTo>
                    <a:pt x="67" y="75"/>
                    <a:pt x="62" y="77"/>
                    <a:pt x="58" y="77"/>
                  </a:cubicBezTo>
                  <a:cubicBezTo>
                    <a:pt x="55" y="77"/>
                    <a:pt x="52" y="76"/>
                    <a:pt x="51" y="74"/>
                  </a:cubicBezTo>
                  <a:cubicBezTo>
                    <a:pt x="49" y="72"/>
                    <a:pt x="48" y="69"/>
                    <a:pt x="49" y="66"/>
                  </a:cubicBezTo>
                  <a:cubicBezTo>
                    <a:pt x="50" y="63"/>
                    <a:pt x="51" y="60"/>
                    <a:pt x="52" y="57"/>
                  </a:cubicBezTo>
                  <a:cubicBezTo>
                    <a:pt x="54" y="51"/>
                    <a:pt x="55" y="45"/>
                    <a:pt x="55" y="40"/>
                  </a:cubicBezTo>
                  <a:cubicBezTo>
                    <a:pt x="55" y="37"/>
                    <a:pt x="54" y="34"/>
                    <a:pt x="52" y="32"/>
                  </a:cubicBezTo>
                  <a:cubicBezTo>
                    <a:pt x="50" y="29"/>
                    <a:pt x="47" y="28"/>
                    <a:pt x="43" y="28"/>
                  </a:cubicBezTo>
                  <a:cubicBezTo>
                    <a:pt x="39" y="28"/>
                    <a:pt x="35" y="30"/>
                    <a:pt x="32" y="34"/>
                  </a:cubicBezTo>
                  <a:cubicBezTo>
                    <a:pt x="29" y="37"/>
                    <a:pt x="28" y="43"/>
                    <a:pt x="28" y="48"/>
                  </a:cubicBezTo>
                  <a:cubicBezTo>
                    <a:pt x="28" y="53"/>
                    <a:pt x="29" y="57"/>
                    <a:pt x="30" y="59"/>
                  </a:cubicBezTo>
                  <a:cubicBezTo>
                    <a:pt x="30" y="60"/>
                    <a:pt x="30" y="60"/>
                    <a:pt x="30" y="60"/>
                  </a:cubicBezTo>
                  <a:cubicBezTo>
                    <a:pt x="21" y="98"/>
                    <a:pt x="21" y="98"/>
                    <a:pt x="21" y="98"/>
                  </a:cubicBezTo>
                  <a:cubicBezTo>
                    <a:pt x="18" y="108"/>
                    <a:pt x="21" y="123"/>
                    <a:pt x="21" y="126"/>
                  </a:cubicBezTo>
                  <a:cubicBezTo>
                    <a:pt x="22" y="128"/>
                    <a:pt x="24" y="129"/>
                    <a:pt x="25" y="127"/>
                  </a:cubicBezTo>
                  <a:cubicBezTo>
                    <a:pt x="25" y="127"/>
                    <a:pt x="36" y="114"/>
                    <a:pt x="39" y="103"/>
                  </a:cubicBezTo>
                  <a:cubicBezTo>
                    <a:pt x="40" y="101"/>
                    <a:pt x="42" y="95"/>
                    <a:pt x="43" y="90"/>
                  </a:cubicBezTo>
                  <a:cubicBezTo>
                    <a:pt x="43" y="88"/>
                    <a:pt x="43" y="88"/>
                    <a:pt x="43" y="88"/>
                  </a:cubicBezTo>
                  <a:cubicBezTo>
                    <a:pt x="45" y="89"/>
                    <a:pt x="45" y="89"/>
                    <a:pt x="45" y="89"/>
                  </a:cubicBezTo>
                  <a:cubicBezTo>
                    <a:pt x="49" y="92"/>
                    <a:pt x="54" y="94"/>
                    <a:pt x="60" y="94"/>
                  </a:cubicBezTo>
                  <a:cubicBezTo>
                    <a:pt x="65" y="94"/>
                    <a:pt x="71" y="92"/>
                    <a:pt x="76" y="90"/>
                  </a:cubicBezTo>
                  <a:cubicBezTo>
                    <a:pt x="81" y="87"/>
                    <a:pt x="85" y="84"/>
                    <a:pt x="89" y="79"/>
                  </a:cubicBezTo>
                  <a:close/>
                  <a:moveTo>
                    <a:pt x="60" y="89"/>
                  </a:moveTo>
                  <a:cubicBezTo>
                    <a:pt x="53" y="89"/>
                    <a:pt x="46" y="85"/>
                    <a:pt x="44" y="82"/>
                  </a:cubicBezTo>
                  <a:cubicBezTo>
                    <a:pt x="43" y="80"/>
                    <a:pt x="40" y="80"/>
                    <a:pt x="40" y="82"/>
                  </a:cubicBezTo>
                  <a:cubicBezTo>
                    <a:pt x="40" y="82"/>
                    <a:pt x="36" y="98"/>
                    <a:pt x="35" y="102"/>
                  </a:cubicBezTo>
                  <a:cubicBezTo>
                    <a:pt x="34" y="106"/>
                    <a:pt x="31" y="111"/>
                    <a:pt x="27" y="117"/>
                  </a:cubicBezTo>
                  <a:cubicBezTo>
                    <a:pt x="25" y="120"/>
                    <a:pt x="25" y="120"/>
                    <a:pt x="25" y="120"/>
                  </a:cubicBezTo>
                  <a:cubicBezTo>
                    <a:pt x="24" y="116"/>
                    <a:pt x="24" y="116"/>
                    <a:pt x="24" y="116"/>
                  </a:cubicBezTo>
                  <a:cubicBezTo>
                    <a:pt x="24" y="111"/>
                    <a:pt x="24" y="104"/>
                    <a:pt x="25" y="99"/>
                  </a:cubicBezTo>
                  <a:cubicBezTo>
                    <a:pt x="27" y="93"/>
                    <a:pt x="34" y="62"/>
                    <a:pt x="34" y="60"/>
                  </a:cubicBezTo>
                  <a:cubicBezTo>
                    <a:pt x="34" y="60"/>
                    <a:pt x="34" y="60"/>
                    <a:pt x="34" y="59"/>
                  </a:cubicBezTo>
                  <a:cubicBezTo>
                    <a:pt x="34" y="59"/>
                    <a:pt x="34" y="59"/>
                    <a:pt x="34" y="58"/>
                  </a:cubicBezTo>
                  <a:cubicBezTo>
                    <a:pt x="34" y="58"/>
                    <a:pt x="32" y="54"/>
                    <a:pt x="32" y="48"/>
                  </a:cubicBezTo>
                  <a:cubicBezTo>
                    <a:pt x="32" y="39"/>
                    <a:pt x="37" y="32"/>
                    <a:pt x="43" y="32"/>
                  </a:cubicBezTo>
                  <a:cubicBezTo>
                    <a:pt x="46" y="32"/>
                    <a:pt x="48" y="33"/>
                    <a:pt x="49" y="34"/>
                  </a:cubicBezTo>
                  <a:cubicBezTo>
                    <a:pt x="50" y="36"/>
                    <a:pt x="51" y="38"/>
                    <a:pt x="51" y="40"/>
                  </a:cubicBezTo>
                  <a:cubicBezTo>
                    <a:pt x="51" y="44"/>
                    <a:pt x="49" y="50"/>
                    <a:pt x="47" y="55"/>
                  </a:cubicBezTo>
                  <a:cubicBezTo>
                    <a:pt x="46" y="58"/>
                    <a:pt x="45" y="62"/>
                    <a:pt x="45" y="65"/>
                  </a:cubicBezTo>
                  <a:cubicBezTo>
                    <a:pt x="44" y="69"/>
                    <a:pt x="44" y="73"/>
                    <a:pt x="47" y="76"/>
                  </a:cubicBezTo>
                  <a:cubicBezTo>
                    <a:pt x="50" y="80"/>
                    <a:pt x="54" y="82"/>
                    <a:pt x="58" y="82"/>
                  </a:cubicBezTo>
                  <a:cubicBezTo>
                    <a:pt x="65" y="82"/>
                    <a:pt x="72" y="77"/>
                    <a:pt x="76" y="69"/>
                  </a:cubicBezTo>
                  <a:cubicBezTo>
                    <a:pt x="80" y="62"/>
                    <a:pt x="83" y="52"/>
                    <a:pt x="83" y="42"/>
                  </a:cubicBezTo>
                  <a:cubicBezTo>
                    <a:pt x="83" y="33"/>
                    <a:pt x="80" y="26"/>
                    <a:pt x="74" y="21"/>
                  </a:cubicBezTo>
                  <a:cubicBezTo>
                    <a:pt x="69" y="15"/>
                    <a:pt x="61" y="12"/>
                    <a:pt x="51" y="12"/>
                  </a:cubicBezTo>
                  <a:cubicBezTo>
                    <a:pt x="45" y="12"/>
                    <a:pt x="40" y="13"/>
                    <a:pt x="36" y="15"/>
                  </a:cubicBezTo>
                  <a:cubicBezTo>
                    <a:pt x="31" y="17"/>
                    <a:pt x="27" y="20"/>
                    <a:pt x="24" y="23"/>
                  </a:cubicBezTo>
                  <a:cubicBezTo>
                    <a:pt x="17" y="30"/>
                    <a:pt x="14" y="39"/>
                    <a:pt x="14" y="48"/>
                  </a:cubicBezTo>
                  <a:cubicBezTo>
                    <a:pt x="14" y="51"/>
                    <a:pt x="14" y="53"/>
                    <a:pt x="15" y="56"/>
                  </a:cubicBezTo>
                  <a:cubicBezTo>
                    <a:pt x="15" y="56"/>
                    <a:pt x="15" y="56"/>
                    <a:pt x="15" y="56"/>
                  </a:cubicBezTo>
                  <a:cubicBezTo>
                    <a:pt x="12" y="68"/>
                    <a:pt x="12" y="68"/>
                    <a:pt x="12" y="68"/>
                  </a:cubicBezTo>
                  <a:cubicBezTo>
                    <a:pt x="10" y="66"/>
                    <a:pt x="10" y="66"/>
                    <a:pt x="10" y="66"/>
                  </a:cubicBezTo>
                  <a:cubicBezTo>
                    <a:pt x="9" y="65"/>
                    <a:pt x="9" y="63"/>
                    <a:pt x="8" y="62"/>
                  </a:cubicBezTo>
                  <a:cubicBezTo>
                    <a:pt x="6" y="58"/>
                    <a:pt x="5" y="52"/>
                    <a:pt x="5" y="47"/>
                  </a:cubicBezTo>
                  <a:cubicBezTo>
                    <a:pt x="5" y="42"/>
                    <a:pt x="6" y="37"/>
                    <a:pt x="8" y="32"/>
                  </a:cubicBezTo>
                  <a:cubicBezTo>
                    <a:pt x="10" y="27"/>
                    <a:pt x="13" y="22"/>
                    <a:pt x="17" y="18"/>
                  </a:cubicBezTo>
                  <a:cubicBezTo>
                    <a:pt x="23" y="12"/>
                    <a:pt x="34" y="5"/>
                    <a:pt x="53" y="5"/>
                  </a:cubicBezTo>
                  <a:cubicBezTo>
                    <a:pt x="59" y="5"/>
                    <a:pt x="65" y="6"/>
                    <a:pt x="70" y="8"/>
                  </a:cubicBezTo>
                  <a:cubicBezTo>
                    <a:pt x="76" y="10"/>
                    <a:pt x="80" y="13"/>
                    <a:pt x="84" y="16"/>
                  </a:cubicBezTo>
                  <a:cubicBezTo>
                    <a:pt x="87" y="20"/>
                    <a:pt x="90" y="24"/>
                    <a:pt x="92" y="29"/>
                  </a:cubicBezTo>
                  <a:cubicBezTo>
                    <a:pt x="94" y="33"/>
                    <a:pt x="95" y="38"/>
                    <a:pt x="95" y="43"/>
                  </a:cubicBezTo>
                  <a:cubicBezTo>
                    <a:pt x="95" y="56"/>
                    <a:pt x="92" y="68"/>
                    <a:pt x="85" y="76"/>
                  </a:cubicBezTo>
                  <a:cubicBezTo>
                    <a:pt x="79" y="85"/>
                    <a:pt x="70" y="89"/>
                    <a:pt x="60" y="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1" name="Freeform 31"/>
            <p:cNvSpPr>
              <a:spLocks noEditPoints="1"/>
            </p:cNvSpPr>
            <p:nvPr/>
          </p:nvSpPr>
          <p:spPr bwMode="auto">
            <a:xfrm>
              <a:off x="5806" y="2936"/>
              <a:ext cx="303" cy="266"/>
            </a:xfrm>
            <a:custGeom>
              <a:avLst/>
              <a:gdLst>
                <a:gd name="T0" fmla="*/ 121 w 128"/>
                <a:gd name="T1" fmla="*/ 49 h 112"/>
                <a:gd name="T2" fmla="*/ 122 w 128"/>
                <a:gd name="T3" fmla="*/ 6 h 112"/>
                <a:gd name="T4" fmla="*/ 107 w 128"/>
                <a:gd name="T5" fmla="*/ 0 h 112"/>
                <a:gd name="T6" fmla="*/ 70 w 128"/>
                <a:gd name="T7" fmla="*/ 31 h 112"/>
                <a:gd name="T8" fmla="*/ 73 w 128"/>
                <a:gd name="T9" fmla="*/ 34 h 112"/>
                <a:gd name="T10" fmla="*/ 87 w 128"/>
                <a:gd name="T11" fmla="*/ 33 h 112"/>
                <a:gd name="T12" fmla="*/ 80 w 128"/>
                <a:gd name="T13" fmla="*/ 57 h 112"/>
                <a:gd name="T14" fmla="*/ 70 w 128"/>
                <a:gd name="T15" fmla="*/ 69 h 112"/>
                <a:gd name="T16" fmla="*/ 64 w 128"/>
                <a:gd name="T17" fmla="*/ 51 h 112"/>
                <a:gd name="T18" fmla="*/ 53 w 128"/>
                <a:gd name="T19" fmla="*/ 7 h 112"/>
                <a:gd name="T20" fmla="*/ 19 w 128"/>
                <a:gd name="T21" fmla="*/ 13 h 112"/>
                <a:gd name="T22" fmla="*/ 0 w 128"/>
                <a:gd name="T23" fmla="*/ 31 h 112"/>
                <a:gd name="T24" fmla="*/ 6 w 128"/>
                <a:gd name="T25" fmla="*/ 40 h 112"/>
                <a:gd name="T26" fmla="*/ 18 w 128"/>
                <a:gd name="T27" fmla="*/ 35 h 112"/>
                <a:gd name="T28" fmla="*/ 19 w 128"/>
                <a:gd name="T29" fmla="*/ 35 h 112"/>
                <a:gd name="T30" fmla="*/ 27 w 128"/>
                <a:gd name="T31" fmla="*/ 53 h 112"/>
                <a:gd name="T32" fmla="*/ 58 w 128"/>
                <a:gd name="T33" fmla="*/ 112 h 112"/>
                <a:gd name="T34" fmla="*/ 102 w 128"/>
                <a:gd name="T35" fmla="*/ 78 h 112"/>
                <a:gd name="T36" fmla="*/ 42 w 128"/>
                <a:gd name="T37" fmla="*/ 88 h 112"/>
                <a:gd name="T38" fmla="*/ 26 w 128"/>
                <a:gd name="T39" fmla="*/ 37 h 112"/>
                <a:gd name="T40" fmla="*/ 17 w 128"/>
                <a:gd name="T41" fmla="*/ 30 h 112"/>
                <a:gd name="T42" fmla="*/ 9 w 128"/>
                <a:gd name="T43" fmla="*/ 35 h 112"/>
                <a:gd name="T44" fmla="*/ 6 w 128"/>
                <a:gd name="T45" fmla="*/ 30 h 112"/>
                <a:gd name="T46" fmla="*/ 39 w 128"/>
                <a:gd name="T47" fmla="*/ 6 h 112"/>
                <a:gd name="T48" fmla="*/ 54 w 128"/>
                <a:gd name="T49" fmla="*/ 24 h 112"/>
                <a:gd name="T50" fmla="*/ 64 w 128"/>
                <a:gd name="T51" fmla="*/ 67 h 112"/>
                <a:gd name="T52" fmla="*/ 84 w 128"/>
                <a:gd name="T53" fmla="*/ 60 h 112"/>
                <a:gd name="T54" fmla="*/ 90 w 128"/>
                <a:gd name="T55" fmla="*/ 30 h 112"/>
                <a:gd name="T56" fmla="*/ 79 w 128"/>
                <a:gd name="T57" fmla="*/ 27 h 112"/>
                <a:gd name="T58" fmla="*/ 78 w 128"/>
                <a:gd name="T59" fmla="*/ 25 h 112"/>
                <a:gd name="T60" fmla="*/ 107 w 128"/>
                <a:gd name="T61" fmla="*/ 4 h 112"/>
                <a:gd name="T62" fmla="*/ 119 w 128"/>
                <a:gd name="T63" fmla="*/ 9 h 112"/>
                <a:gd name="T64" fmla="*/ 99 w 128"/>
                <a:gd name="T65" fmla="*/ 75 h 112"/>
                <a:gd name="T66" fmla="*/ 58 w 128"/>
                <a:gd name="T67" fmla="*/ 10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12">
                  <a:moveTo>
                    <a:pt x="102" y="78"/>
                  </a:moveTo>
                  <a:cubicBezTo>
                    <a:pt x="110" y="67"/>
                    <a:pt x="117" y="58"/>
                    <a:pt x="121" y="49"/>
                  </a:cubicBezTo>
                  <a:cubicBezTo>
                    <a:pt x="125" y="41"/>
                    <a:pt x="128" y="33"/>
                    <a:pt x="128" y="27"/>
                  </a:cubicBezTo>
                  <a:cubicBezTo>
                    <a:pt x="128" y="17"/>
                    <a:pt x="126" y="10"/>
                    <a:pt x="122" y="6"/>
                  </a:cubicBezTo>
                  <a:cubicBezTo>
                    <a:pt x="119" y="2"/>
                    <a:pt x="114" y="0"/>
                    <a:pt x="108" y="0"/>
                  </a:cubicBezTo>
                  <a:cubicBezTo>
                    <a:pt x="107" y="0"/>
                    <a:pt x="107" y="0"/>
                    <a:pt x="107" y="0"/>
                  </a:cubicBezTo>
                  <a:cubicBezTo>
                    <a:pt x="98" y="0"/>
                    <a:pt x="90" y="3"/>
                    <a:pt x="84" y="9"/>
                  </a:cubicBezTo>
                  <a:cubicBezTo>
                    <a:pt x="78" y="15"/>
                    <a:pt x="73" y="22"/>
                    <a:pt x="70" y="31"/>
                  </a:cubicBezTo>
                  <a:cubicBezTo>
                    <a:pt x="70" y="31"/>
                    <a:pt x="70" y="32"/>
                    <a:pt x="70" y="32"/>
                  </a:cubicBezTo>
                  <a:cubicBezTo>
                    <a:pt x="70" y="34"/>
                    <a:pt x="72" y="35"/>
                    <a:pt x="73" y="34"/>
                  </a:cubicBezTo>
                  <a:cubicBezTo>
                    <a:pt x="74" y="34"/>
                    <a:pt x="80" y="31"/>
                    <a:pt x="82" y="31"/>
                  </a:cubicBezTo>
                  <a:cubicBezTo>
                    <a:pt x="84" y="31"/>
                    <a:pt x="86" y="32"/>
                    <a:pt x="87" y="33"/>
                  </a:cubicBezTo>
                  <a:cubicBezTo>
                    <a:pt x="88" y="34"/>
                    <a:pt x="88" y="37"/>
                    <a:pt x="88" y="39"/>
                  </a:cubicBezTo>
                  <a:cubicBezTo>
                    <a:pt x="88" y="43"/>
                    <a:pt x="85" y="49"/>
                    <a:pt x="80" y="57"/>
                  </a:cubicBezTo>
                  <a:cubicBezTo>
                    <a:pt x="75" y="65"/>
                    <a:pt x="72" y="67"/>
                    <a:pt x="71" y="68"/>
                  </a:cubicBezTo>
                  <a:cubicBezTo>
                    <a:pt x="70" y="69"/>
                    <a:pt x="70" y="69"/>
                    <a:pt x="70" y="69"/>
                  </a:cubicBezTo>
                  <a:cubicBezTo>
                    <a:pt x="70" y="68"/>
                    <a:pt x="70" y="68"/>
                    <a:pt x="70" y="68"/>
                  </a:cubicBezTo>
                  <a:cubicBezTo>
                    <a:pt x="68" y="67"/>
                    <a:pt x="66" y="63"/>
                    <a:pt x="64" y="51"/>
                  </a:cubicBezTo>
                  <a:cubicBezTo>
                    <a:pt x="63" y="47"/>
                    <a:pt x="61" y="38"/>
                    <a:pt x="59" y="23"/>
                  </a:cubicBezTo>
                  <a:cubicBezTo>
                    <a:pt x="57" y="16"/>
                    <a:pt x="55" y="11"/>
                    <a:pt x="53" y="7"/>
                  </a:cubicBezTo>
                  <a:cubicBezTo>
                    <a:pt x="49" y="3"/>
                    <a:pt x="44" y="1"/>
                    <a:pt x="38" y="1"/>
                  </a:cubicBezTo>
                  <a:cubicBezTo>
                    <a:pt x="34" y="2"/>
                    <a:pt x="27" y="6"/>
                    <a:pt x="19" y="13"/>
                  </a:cubicBezTo>
                  <a:cubicBezTo>
                    <a:pt x="13" y="18"/>
                    <a:pt x="1" y="29"/>
                    <a:pt x="1" y="29"/>
                  </a:cubicBezTo>
                  <a:cubicBezTo>
                    <a:pt x="0" y="30"/>
                    <a:pt x="0" y="30"/>
                    <a:pt x="0" y="31"/>
                  </a:cubicBezTo>
                  <a:cubicBezTo>
                    <a:pt x="0" y="31"/>
                    <a:pt x="0" y="32"/>
                    <a:pt x="1" y="32"/>
                  </a:cubicBezTo>
                  <a:cubicBezTo>
                    <a:pt x="6" y="40"/>
                    <a:pt x="6" y="40"/>
                    <a:pt x="6" y="40"/>
                  </a:cubicBezTo>
                  <a:cubicBezTo>
                    <a:pt x="7" y="41"/>
                    <a:pt x="8" y="41"/>
                    <a:pt x="9" y="40"/>
                  </a:cubicBezTo>
                  <a:cubicBezTo>
                    <a:pt x="15" y="36"/>
                    <a:pt x="18" y="35"/>
                    <a:pt x="18" y="35"/>
                  </a:cubicBezTo>
                  <a:cubicBezTo>
                    <a:pt x="19" y="35"/>
                    <a:pt x="19" y="35"/>
                    <a:pt x="19" y="35"/>
                  </a:cubicBezTo>
                  <a:cubicBezTo>
                    <a:pt x="19" y="35"/>
                    <a:pt x="19" y="35"/>
                    <a:pt x="19" y="35"/>
                  </a:cubicBezTo>
                  <a:cubicBezTo>
                    <a:pt x="20" y="35"/>
                    <a:pt x="21" y="37"/>
                    <a:pt x="23" y="40"/>
                  </a:cubicBezTo>
                  <a:cubicBezTo>
                    <a:pt x="24" y="43"/>
                    <a:pt x="26" y="47"/>
                    <a:pt x="27" y="53"/>
                  </a:cubicBezTo>
                  <a:cubicBezTo>
                    <a:pt x="37" y="90"/>
                    <a:pt x="37" y="90"/>
                    <a:pt x="37" y="90"/>
                  </a:cubicBezTo>
                  <a:cubicBezTo>
                    <a:pt x="43" y="105"/>
                    <a:pt x="50" y="112"/>
                    <a:pt x="58" y="112"/>
                  </a:cubicBezTo>
                  <a:cubicBezTo>
                    <a:pt x="64" y="112"/>
                    <a:pt x="71" y="109"/>
                    <a:pt x="79" y="103"/>
                  </a:cubicBezTo>
                  <a:cubicBezTo>
                    <a:pt x="86" y="97"/>
                    <a:pt x="94" y="89"/>
                    <a:pt x="102" y="78"/>
                  </a:cubicBezTo>
                  <a:close/>
                  <a:moveTo>
                    <a:pt x="58" y="108"/>
                  </a:moveTo>
                  <a:cubicBezTo>
                    <a:pt x="52" y="108"/>
                    <a:pt x="47" y="101"/>
                    <a:pt x="42" y="88"/>
                  </a:cubicBezTo>
                  <a:cubicBezTo>
                    <a:pt x="32" y="52"/>
                    <a:pt x="32" y="52"/>
                    <a:pt x="32" y="52"/>
                  </a:cubicBezTo>
                  <a:cubicBezTo>
                    <a:pt x="30" y="45"/>
                    <a:pt x="28" y="40"/>
                    <a:pt x="26" y="37"/>
                  </a:cubicBezTo>
                  <a:cubicBezTo>
                    <a:pt x="25" y="35"/>
                    <a:pt x="23" y="30"/>
                    <a:pt x="19" y="30"/>
                  </a:cubicBezTo>
                  <a:cubicBezTo>
                    <a:pt x="18" y="30"/>
                    <a:pt x="18" y="30"/>
                    <a:pt x="17" y="30"/>
                  </a:cubicBezTo>
                  <a:cubicBezTo>
                    <a:pt x="16" y="31"/>
                    <a:pt x="13" y="32"/>
                    <a:pt x="10" y="34"/>
                  </a:cubicBezTo>
                  <a:cubicBezTo>
                    <a:pt x="9" y="35"/>
                    <a:pt x="9" y="35"/>
                    <a:pt x="9" y="35"/>
                  </a:cubicBezTo>
                  <a:cubicBezTo>
                    <a:pt x="5" y="31"/>
                    <a:pt x="5" y="31"/>
                    <a:pt x="5" y="31"/>
                  </a:cubicBezTo>
                  <a:cubicBezTo>
                    <a:pt x="6" y="30"/>
                    <a:pt x="6" y="30"/>
                    <a:pt x="6" y="30"/>
                  </a:cubicBezTo>
                  <a:cubicBezTo>
                    <a:pt x="12" y="25"/>
                    <a:pt x="17" y="21"/>
                    <a:pt x="22" y="16"/>
                  </a:cubicBezTo>
                  <a:cubicBezTo>
                    <a:pt x="31" y="8"/>
                    <a:pt x="36" y="6"/>
                    <a:pt x="39" y="6"/>
                  </a:cubicBezTo>
                  <a:cubicBezTo>
                    <a:pt x="43" y="5"/>
                    <a:pt x="46" y="7"/>
                    <a:pt x="49" y="10"/>
                  </a:cubicBezTo>
                  <a:cubicBezTo>
                    <a:pt x="51" y="13"/>
                    <a:pt x="53" y="18"/>
                    <a:pt x="54" y="24"/>
                  </a:cubicBezTo>
                  <a:cubicBezTo>
                    <a:pt x="56" y="39"/>
                    <a:pt x="58" y="48"/>
                    <a:pt x="59" y="52"/>
                  </a:cubicBezTo>
                  <a:cubicBezTo>
                    <a:pt x="61" y="59"/>
                    <a:pt x="62" y="64"/>
                    <a:pt x="64" y="67"/>
                  </a:cubicBezTo>
                  <a:cubicBezTo>
                    <a:pt x="64" y="68"/>
                    <a:pt x="67" y="73"/>
                    <a:pt x="70" y="73"/>
                  </a:cubicBezTo>
                  <a:cubicBezTo>
                    <a:pt x="74" y="73"/>
                    <a:pt x="78" y="69"/>
                    <a:pt x="84" y="60"/>
                  </a:cubicBezTo>
                  <a:cubicBezTo>
                    <a:pt x="89" y="51"/>
                    <a:pt x="92" y="45"/>
                    <a:pt x="93" y="40"/>
                  </a:cubicBezTo>
                  <a:cubicBezTo>
                    <a:pt x="93" y="35"/>
                    <a:pt x="92" y="32"/>
                    <a:pt x="90" y="30"/>
                  </a:cubicBezTo>
                  <a:cubicBezTo>
                    <a:pt x="88" y="28"/>
                    <a:pt x="86" y="27"/>
                    <a:pt x="82" y="27"/>
                  </a:cubicBezTo>
                  <a:cubicBezTo>
                    <a:pt x="81" y="27"/>
                    <a:pt x="80" y="27"/>
                    <a:pt x="79" y="27"/>
                  </a:cubicBezTo>
                  <a:cubicBezTo>
                    <a:pt x="76" y="28"/>
                    <a:pt x="76" y="28"/>
                    <a:pt x="76" y="28"/>
                  </a:cubicBezTo>
                  <a:cubicBezTo>
                    <a:pt x="78" y="25"/>
                    <a:pt x="78" y="25"/>
                    <a:pt x="78" y="25"/>
                  </a:cubicBezTo>
                  <a:cubicBezTo>
                    <a:pt x="80" y="20"/>
                    <a:pt x="83" y="16"/>
                    <a:pt x="87" y="13"/>
                  </a:cubicBezTo>
                  <a:cubicBezTo>
                    <a:pt x="93" y="7"/>
                    <a:pt x="100" y="4"/>
                    <a:pt x="107" y="4"/>
                  </a:cubicBezTo>
                  <a:cubicBezTo>
                    <a:pt x="107" y="4"/>
                    <a:pt x="107" y="4"/>
                    <a:pt x="108" y="4"/>
                  </a:cubicBezTo>
                  <a:cubicBezTo>
                    <a:pt x="113" y="5"/>
                    <a:pt x="116" y="6"/>
                    <a:pt x="119" y="9"/>
                  </a:cubicBezTo>
                  <a:cubicBezTo>
                    <a:pt x="122" y="12"/>
                    <a:pt x="124" y="18"/>
                    <a:pt x="123" y="27"/>
                  </a:cubicBezTo>
                  <a:cubicBezTo>
                    <a:pt x="123" y="38"/>
                    <a:pt x="115" y="54"/>
                    <a:pt x="99" y="75"/>
                  </a:cubicBezTo>
                  <a:cubicBezTo>
                    <a:pt x="99" y="75"/>
                    <a:pt x="99" y="75"/>
                    <a:pt x="99" y="75"/>
                  </a:cubicBezTo>
                  <a:cubicBezTo>
                    <a:pt x="82" y="97"/>
                    <a:pt x="68" y="108"/>
                    <a:pt x="58" y="1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2" name="Freeform 32"/>
            <p:cNvSpPr>
              <a:spLocks noEditPoints="1"/>
            </p:cNvSpPr>
            <p:nvPr/>
          </p:nvSpPr>
          <p:spPr bwMode="auto">
            <a:xfrm>
              <a:off x="5201" y="2960"/>
              <a:ext cx="303" cy="218"/>
            </a:xfrm>
            <a:custGeom>
              <a:avLst/>
              <a:gdLst>
                <a:gd name="T0" fmla="*/ 127 w 128"/>
                <a:gd name="T1" fmla="*/ 23 h 92"/>
                <a:gd name="T2" fmla="*/ 119 w 128"/>
                <a:gd name="T3" fmla="*/ 6 h 92"/>
                <a:gd name="T4" fmla="*/ 103 w 128"/>
                <a:gd name="T5" fmla="*/ 1 h 92"/>
                <a:gd name="T6" fmla="*/ 64 w 128"/>
                <a:gd name="T7" fmla="*/ 0 h 92"/>
                <a:gd name="T8" fmla="*/ 25 w 128"/>
                <a:gd name="T9" fmla="*/ 1 h 92"/>
                <a:gd name="T10" fmla="*/ 9 w 128"/>
                <a:gd name="T11" fmla="*/ 6 h 92"/>
                <a:gd name="T12" fmla="*/ 1 w 128"/>
                <a:gd name="T13" fmla="*/ 23 h 92"/>
                <a:gd name="T14" fmla="*/ 1 w 128"/>
                <a:gd name="T15" fmla="*/ 69 h 92"/>
                <a:gd name="T16" fmla="*/ 9 w 128"/>
                <a:gd name="T17" fmla="*/ 86 h 92"/>
                <a:gd name="T18" fmla="*/ 25 w 128"/>
                <a:gd name="T19" fmla="*/ 91 h 92"/>
                <a:gd name="T20" fmla="*/ 64 w 128"/>
                <a:gd name="T21" fmla="*/ 92 h 92"/>
                <a:gd name="T22" fmla="*/ 64 w 128"/>
                <a:gd name="T23" fmla="*/ 92 h 92"/>
                <a:gd name="T24" fmla="*/ 103 w 128"/>
                <a:gd name="T25" fmla="*/ 91 h 92"/>
                <a:gd name="T26" fmla="*/ 119 w 128"/>
                <a:gd name="T27" fmla="*/ 86 h 92"/>
                <a:gd name="T28" fmla="*/ 127 w 128"/>
                <a:gd name="T29" fmla="*/ 69 h 92"/>
                <a:gd name="T30" fmla="*/ 127 w 128"/>
                <a:gd name="T31" fmla="*/ 23 h 92"/>
                <a:gd name="T32" fmla="*/ 122 w 128"/>
                <a:gd name="T33" fmla="*/ 68 h 92"/>
                <a:gd name="T34" fmla="*/ 103 w 128"/>
                <a:gd name="T35" fmla="*/ 86 h 92"/>
                <a:gd name="T36" fmla="*/ 64 w 128"/>
                <a:gd name="T37" fmla="*/ 87 h 92"/>
                <a:gd name="T38" fmla="*/ 25 w 128"/>
                <a:gd name="T39" fmla="*/ 86 h 92"/>
                <a:gd name="T40" fmla="*/ 6 w 128"/>
                <a:gd name="T41" fmla="*/ 68 h 92"/>
                <a:gd name="T42" fmla="*/ 6 w 128"/>
                <a:gd name="T43" fmla="*/ 24 h 92"/>
                <a:gd name="T44" fmla="*/ 25 w 128"/>
                <a:gd name="T45" fmla="*/ 6 h 92"/>
                <a:gd name="T46" fmla="*/ 64 w 128"/>
                <a:gd name="T47" fmla="*/ 5 h 92"/>
                <a:gd name="T48" fmla="*/ 103 w 128"/>
                <a:gd name="T49" fmla="*/ 6 h 92"/>
                <a:gd name="T50" fmla="*/ 122 w 128"/>
                <a:gd name="T51" fmla="*/ 24 h 92"/>
                <a:gd name="T52" fmla="*/ 122 w 128"/>
                <a:gd name="T53" fmla="*/ 6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8" h="92">
                  <a:moveTo>
                    <a:pt x="127" y="23"/>
                  </a:moveTo>
                  <a:cubicBezTo>
                    <a:pt x="126" y="14"/>
                    <a:pt x="124" y="9"/>
                    <a:pt x="119" y="6"/>
                  </a:cubicBezTo>
                  <a:cubicBezTo>
                    <a:pt x="116" y="3"/>
                    <a:pt x="110" y="2"/>
                    <a:pt x="103" y="1"/>
                  </a:cubicBezTo>
                  <a:cubicBezTo>
                    <a:pt x="95" y="1"/>
                    <a:pt x="80" y="0"/>
                    <a:pt x="64" y="0"/>
                  </a:cubicBezTo>
                  <a:cubicBezTo>
                    <a:pt x="48" y="0"/>
                    <a:pt x="33" y="1"/>
                    <a:pt x="25" y="1"/>
                  </a:cubicBezTo>
                  <a:cubicBezTo>
                    <a:pt x="18" y="2"/>
                    <a:pt x="12" y="3"/>
                    <a:pt x="9" y="6"/>
                  </a:cubicBezTo>
                  <a:cubicBezTo>
                    <a:pt x="4" y="9"/>
                    <a:pt x="2" y="14"/>
                    <a:pt x="1" y="23"/>
                  </a:cubicBezTo>
                  <a:cubicBezTo>
                    <a:pt x="0" y="35"/>
                    <a:pt x="0" y="57"/>
                    <a:pt x="1" y="69"/>
                  </a:cubicBezTo>
                  <a:cubicBezTo>
                    <a:pt x="2" y="78"/>
                    <a:pt x="4" y="83"/>
                    <a:pt x="9" y="86"/>
                  </a:cubicBezTo>
                  <a:cubicBezTo>
                    <a:pt x="12" y="89"/>
                    <a:pt x="18" y="90"/>
                    <a:pt x="25" y="91"/>
                  </a:cubicBezTo>
                  <a:cubicBezTo>
                    <a:pt x="33" y="91"/>
                    <a:pt x="48" y="92"/>
                    <a:pt x="64" y="92"/>
                  </a:cubicBezTo>
                  <a:cubicBezTo>
                    <a:pt x="64" y="92"/>
                    <a:pt x="64" y="92"/>
                    <a:pt x="64" y="92"/>
                  </a:cubicBezTo>
                  <a:cubicBezTo>
                    <a:pt x="80" y="92"/>
                    <a:pt x="95" y="91"/>
                    <a:pt x="103" y="91"/>
                  </a:cubicBezTo>
                  <a:cubicBezTo>
                    <a:pt x="110" y="90"/>
                    <a:pt x="116" y="89"/>
                    <a:pt x="119" y="86"/>
                  </a:cubicBezTo>
                  <a:cubicBezTo>
                    <a:pt x="124" y="83"/>
                    <a:pt x="126" y="78"/>
                    <a:pt x="127" y="69"/>
                  </a:cubicBezTo>
                  <a:cubicBezTo>
                    <a:pt x="128" y="57"/>
                    <a:pt x="128" y="35"/>
                    <a:pt x="127" y="23"/>
                  </a:cubicBezTo>
                  <a:close/>
                  <a:moveTo>
                    <a:pt x="122" y="68"/>
                  </a:moveTo>
                  <a:cubicBezTo>
                    <a:pt x="121" y="83"/>
                    <a:pt x="115" y="85"/>
                    <a:pt x="103" y="86"/>
                  </a:cubicBezTo>
                  <a:cubicBezTo>
                    <a:pt x="94" y="87"/>
                    <a:pt x="80" y="87"/>
                    <a:pt x="64" y="87"/>
                  </a:cubicBezTo>
                  <a:cubicBezTo>
                    <a:pt x="48" y="87"/>
                    <a:pt x="34" y="87"/>
                    <a:pt x="25" y="86"/>
                  </a:cubicBezTo>
                  <a:cubicBezTo>
                    <a:pt x="13" y="85"/>
                    <a:pt x="7" y="83"/>
                    <a:pt x="6" y="68"/>
                  </a:cubicBezTo>
                  <a:cubicBezTo>
                    <a:pt x="4" y="56"/>
                    <a:pt x="4" y="36"/>
                    <a:pt x="6" y="24"/>
                  </a:cubicBezTo>
                  <a:cubicBezTo>
                    <a:pt x="7" y="9"/>
                    <a:pt x="13" y="7"/>
                    <a:pt x="25" y="6"/>
                  </a:cubicBezTo>
                  <a:cubicBezTo>
                    <a:pt x="34" y="5"/>
                    <a:pt x="48" y="5"/>
                    <a:pt x="64" y="5"/>
                  </a:cubicBezTo>
                  <a:cubicBezTo>
                    <a:pt x="80" y="5"/>
                    <a:pt x="94" y="5"/>
                    <a:pt x="103" y="6"/>
                  </a:cubicBezTo>
                  <a:cubicBezTo>
                    <a:pt x="115" y="7"/>
                    <a:pt x="121" y="9"/>
                    <a:pt x="122" y="24"/>
                  </a:cubicBezTo>
                  <a:cubicBezTo>
                    <a:pt x="124" y="36"/>
                    <a:pt x="124" y="56"/>
                    <a:pt x="122"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3" name="Freeform 33"/>
            <p:cNvSpPr>
              <a:spLocks noEditPoints="1"/>
            </p:cNvSpPr>
            <p:nvPr/>
          </p:nvSpPr>
          <p:spPr bwMode="auto">
            <a:xfrm>
              <a:off x="5317" y="3024"/>
              <a:ext cx="90" cy="92"/>
            </a:xfrm>
            <a:custGeom>
              <a:avLst/>
              <a:gdLst>
                <a:gd name="T0" fmla="*/ 37 w 38"/>
                <a:gd name="T1" fmla="*/ 17 h 39"/>
                <a:gd name="T2" fmla="*/ 4 w 38"/>
                <a:gd name="T3" fmla="*/ 0 h 39"/>
                <a:gd name="T4" fmla="*/ 3 w 38"/>
                <a:gd name="T5" fmla="*/ 0 h 39"/>
                <a:gd name="T6" fmla="*/ 0 w 38"/>
                <a:gd name="T7" fmla="*/ 2 h 39"/>
                <a:gd name="T8" fmla="*/ 0 w 38"/>
                <a:gd name="T9" fmla="*/ 36 h 39"/>
                <a:gd name="T10" fmla="*/ 4 w 38"/>
                <a:gd name="T11" fmla="*/ 38 h 39"/>
                <a:gd name="T12" fmla="*/ 37 w 38"/>
                <a:gd name="T13" fmla="*/ 21 h 39"/>
                <a:gd name="T14" fmla="*/ 38 w 38"/>
                <a:gd name="T15" fmla="*/ 19 h 39"/>
                <a:gd name="T16" fmla="*/ 37 w 38"/>
                <a:gd name="T17" fmla="*/ 17 h 39"/>
                <a:gd name="T18" fmla="*/ 5 w 38"/>
                <a:gd name="T19" fmla="*/ 32 h 39"/>
                <a:gd name="T20" fmla="*/ 5 w 38"/>
                <a:gd name="T21" fmla="*/ 6 h 39"/>
                <a:gd name="T22" fmla="*/ 31 w 38"/>
                <a:gd name="T23" fmla="*/ 19 h 39"/>
                <a:gd name="T24" fmla="*/ 5 w 38"/>
                <a:gd name="T25" fmla="*/ 3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9">
                  <a:moveTo>
                    <a:pt x="37" y="17"/>
                  </a:moveTo>
                  <a:cubicBezTo>
                    <a:pt x="4" y="0"/>
                    <a:pt x="4" y="0"/>
                    <a:pt x="4" y="0"/>
                  </a:cubicBezTo>
                  <a:cubicBezTo>
                    <a:pt x="3" y="0"/>
                    <a:pt x="3" y="0"/>
                    <a:pt x="3" y="0"/>
                  </a:cubicBezTo>
                  <a:cubicBezTo>
                    <a:pt x="1" y="0"/>
                    <a:pt x="0" y="1"/>
                    <a:pt x="0" y="2"/>
                  </a:cubicBezTo>
                  <a:cubicBezTo>
                    <a:pt x="0" y="36"/>
                    <a:pt x="0" y="36"/>
                    <a:pt x="0" y="36"/>
                  </a:cubicBezTo>
                  <a:cubicBezTo>
                    <a:pt x="0" y="38"/>
                    <a:pt x="2" y="39"/>
                    <a:pt x="4" y="38"/>
                  </a:cubicBezTo>
                  <a:cubicBezTo>
                    <a:pt x="37" y="21"/>
                    <a:pt x="37" y="21"/>
                    <a:pt x="37" y="21"/>
                  </a:cubicBezTo>
                  <a:cubicBezTo>
                    <a:pt x="38" y="21"/>
                    <a:pt x="38" y="20"/>
                    <a:pt x="38" y="19"/>
                  </a:cubicBezTo>
                  <a:cubicBezTo>
                    <a:pt x="38" y="18"/>
                    <a:pt x="38" y="17"/>
                    <a:pt x="37" y="17"/>
                  </a:cubicBezTo>
                  <a:close/>
                  <a:moveTo>
                    <a:pt x="5" y="32"/>
                  </a:moveTo>
                  <a:cubicBezTo>
                    <a:pt x="5" y="6"/>
                    <a:pt x="5" y="6"/>
                    <a:pt x="5" y="6"/>
                  </a:cubicBezTo>
                  <a:cubicBezTo>
                    <a:pt x="31" y="19"/>
                    <a:pt x="31" y="19"/>
                    <a:pt x="31" y="19"/>
                  </a:cubicBezTo>
                  <a:lnTo>
                    <a:pt x="5"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4" name="Freeform 34"/>
            <p:cNvSpPr>
              <a:spLocks noEditPoints="1"/>
            </p:cNvSpPr>
            <p:nvPr/>
          </p:nvSpPr>
          <p:spPr bwMode="auto">
            <a:xfrm>
              <a:off x="4615" y="3048"/>
              <a:ext cx="264" cy="173"/>
            </a:xfrm>
            <a:custGeom>
              <a:avLst/>
              <a:gdLst>
                <a:gd name="T0" fmla="*/ 106 w 112"/>
                <a:gd name="T1" fmla="*/ 0 h 73"/>
                <a:gd name="T2" fmla="*/ 6 w 112"/>
                <a:gd name="T3" fmla="*/ 0 h 73"/>
                <a:gd name="T4" fmla="*/ 0 w 112"/>
                <a:gd name="T5" fmla="*/ 6 h 73"/>
                <a:gd name="T6" fmla="*/ 0 w 112"/>
                <a:gd name="T7" fmla="*/ 67 h 73"/>
                <a:gd name="T8" fmla="*/ 6 w 112"/>
                <a:gd name="T9" fmla="*/ 73 h 73"/>
                <a:gd name="T10" fmla="*/ 106 w 112"/>
                <a:gd name="T11" fmla="*/ 73 h 73"/>
                <a:gd name="T12" fmla="*/ 112 w 112"/>
                <a:gd name="T13" fmla="*/ 67 h 73"/>
                <a:gd name="T14" fmla="*/ 112 w 112"/>
                <a:gd name="T15" fmla="*/ 6 h 73"/>
                <a:gd name="T16" fmla="*/ 106 w 112"/>
                <a:gd name="T17" fmla="*/ 0 h 73"/>
                <a:gd name="T18" fmla="*/ 107 w 112"/>
                <a:gd name="T19" fmla="*/ 68 h 73"/>
                <a:gd name="T20" fmla="*/ 5 w 112"/>
                <a:gd name="T21" fmla="*/ 68 h 73"/>
                <a:gd name="T22" fmla="*/ 5 w 112"/>
                <a:gd name="T23" fmla="*/ 5 h 73"/>
                <a:gd name="T24" fmla="*/ 107 w 112"/>
                <a:gd name="T25" fmla="*/ 5 h 73"/>
                <a:gd name="T26" fmla="*/ 107 w 112"/>
                <a:gd name="T27" fmla="*/ 68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2" h="73">
                  <a:moveTo>
                    <a:pt x="106" y="0"/>
                  </a:moveTo>
                  <a:cubicBezTo>
                    <a:pt x="6" y="0"/>
                    <a:pt x="6" y="0"/>
                    <a:pt x="6" y="0"/>
                  </a:cubicBezTo>
                  <a:cubicBezTo>
                    <a:pt x="3" y="0"/>
                    <a:pt x="0" y="3"/>
                    <a:pt x="0" y="6"/>
                  </a:cubicBezTo>
                  <a:cubicBezTo>
                    <a:pt x="0" y="67"/>
                    <a:pt x="0" y="67"/>
                    <a:pt x="0" y="67"/>
                  </a:cubicBezTo>
                  <a:cubicBezTo>
                    <a:pt x="0" y="70"/>
                    <a:pt x="3" y="73"/>
                    <a:pt x="6" y="73"/>
                  </a:cubicBezTo>
                  <a:cubicBezTo>
                    <a:pt x="106" y="73"/>
                    <a:pt x="106" y="73"/>
                    <a:pt x="106" y="73"/>
                  </a:cubicBezTo>
                  <a:cubicBezTo>
                    <a:pt x="109" y="73"/>
                    <a:pt x="112" y="70"/>
                    <a:pt x="112" y="67"/>
                  </a:cubicBezTo>
                  <a:cubicBezTo>
                    <a:pt x="112" y="6"/>
                    <a:pt x="112" y="6"/>
                    <a:pt x="112" y="6"/>
                  </a:cubicBezTo>
                  <a:cubicBezTo>
                    <a:pt x="112" y="3"/>
                    <a:pt x="109" y="0"/>
                    <a:pt x="106" y="0"/>
                  </a:cubicBezTo>
                  <a:close/>
                  <a:moveTo>
                    <a:pt x="107" y="68"/>
                  </a:moveTo>
                  <a:cubicBezTo>
                    <a:pt x="5" y="68"/>
                    <a:pt x="5" y="68"/>
                    <a:pt x="5" y="68"/>
                  </a:cubicBezTo>
                  <a:cubicBezTo>
                    <a:pt x="5" y="5"/>
                    <a:pt x="5" y="5"/>
                    <a:pt x="5" y="5"/>
                  </a:cubicBezTo>
                  <a:cubicBezTo>
                    <a:pt x="107" y="5"/>
                    <a:pt x="107" y="5"/>
                    <a:pt x="107" y="5"/>
                  </a:cubicBezTo>
                  <a:lnTo>
                    <a:pt x="107" y="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5" name="Freeform 35"/>
            <p:cNvSpPr/>
            <p:nvPr/>
          </p:nvSpPr>
          <p:spPr bwMode="auto">
            <a:xfrm>
              <a:off x="4671" y="2918"/>
              <a:ext cx="50" cy="106"/>
            </a:xfrm>
            <a:custGeom>
              <a:avLst/>
              <a:gdLst>
                <a:gd name="T0" fmla="*/ 19 w 50"/>
                <a:gd name="T1" fmla="*/ 106 h 106"/>
                <a:gd name="T2" fmla="*/ 31 w 50"/>
                <a:gd name="T3" fmla="*/ 106 h 106"/>
                <a:gd name="T4" fmla="*/ 31 w 50"/>
                <a:gd name="T5" fmla="*/ 63 h 106"/>
                <a:gd name="T6" fmla="*/ 50 w 50"/>
                <a:gd name="T7" fmla="*/ 0 h 106"/>
                <a:gd name="T8" fmla="*/ 38 w 50"/>
                <a:gd name="T9" fmla="*/ 0 h 106"/>
                <a:gd name="T10" fmla="*/ 26 w 50"/>
                <a:gd name="T11" fmla="*/ 56 h 106"/>
                <a:gd name="T12" fmla="*/ 10 w 50"/>
                <a:gd name="T13" fmla="*/ 0 h 106"/>
                <a:gd name="T14" fmla="*/ 0 w 50"/>
                <a:gd name="T15" fmla="*/ 0 h 106"/>
                <a:gd name="T16" fmla="*/ 19 w 50"/>
                <a:gd name="T17" fmla="*/ 63 h 106"/>
                <a:gd name="T18" fmla="*/ 19 w 50"/>
                <a:gd name="T19"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106">
                  <a:moveTo>
                    <a:pt x="19" y="106"/>
                  </a:moveTo>
                  <a:lnTo>
                    <a:pt x="31" y="106"/>
                  </a:lnTo>
                  <a:lnTo>
                    <a:pt x="31" y="63"/>
                  </a:lnTo>
                  <a:lnTo>
                    <a:pt x="50" y="0"/>
                  </a:lnTo>
                  <a:lnTo>
                    <a:pt x="38" y="0"/>
                  </a:lnTo>
                  <a:lnTo>
                    <a:pt x="26" y="56"/>
                  </a:lnTo>
                  <a:lnTo>
                    <a:pt x="10" y="0"/>
                  </a:lnTo>
                  <a:lnTo>
                    <a:pt x="0" y="0"/>
                  </a:lnTo>
                  <a:lnTo>
                    <a:pt x="19" y="63"/>
                  </a:lnTo>
                  <a:lnTo>
                    <a:pt x="19" y="10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6" name="Freeform 36"/>
            <p:cNvSpPr/>
            <p:nvPr/>
          </p:nvSpPr>
          <p:spPr bwMode="auto">
            <a:xfrm>
              <a:off x="4787" y="2948"/>
              <a:ext cx="36" cy="78"/>
            </a:xfrm>
            <a:custGeom>
              <a:avLst/>
              <a:gdLst>
                <a:gd name="T0" fmla="*/ 3 w 15"/>
                <a:gd name="T1" fmla="*/ 33 h 33"/>
                <a:gd name="T2" fmla="*/ 9 w 15"/>
                <a:gd name="T3" fmla="*/ 29 h 33"/>
                <a:gd name="T4" fmla="*/ 12 w 15"/>
                <a:gd name="T5" fmla="*/ 26 h 33"/>
                <a:gd name="T6" fmla="*/ 12 w 15"/>
                <a:gd name="T7" fmla="*/ 32 h 33"/>
                <a:gd name="T8" fmla="*/ 15 w 15"/>
                <a:gd name="T9" fmla="*/ 32 h 33"/>
                <a:gd name="T10" fmla="*/ 15 w 15"/>
                <a:gd name="T11" fmla="*/ 0 h 33"/>
                <a:gd name="T12" fmla="*/ 12 w 15"/>
                <a:gd name="T13" fmla="*/ 0 h 33"/>
                <a:gd name="T14" fmla="*/ 12 w 15"/>
                <a:gd name="T15" fmla="*/ 26 h 33"/>
                <a:gd name="T16" fmla="*/ 11 w 15"/>
                <a:gd name="T17" fmla="*/ 26 h 33"/>
                <a:gd name="T18" fmla="*/ 6 w 15"/>
                <a:gd name="T19" fmla="*/ 29 h 33"/>
                <a:gd name="T20" fmla="*/ 3 w 15"/>
                <a:gd name="T21" fmla="*/ 25 h 33"/>
                <a:gd name="T22" fmla="*/ 3 w 15"/>
                <a:gd name="T23" fmla="*/ 0 h 33"/>
                <a:gd name="T24" fmla="*/ 0 w 15"/>
                <a:gd name="T25" fmla="*/ 0 h 33"/>
                <a:gd name="T26" fmla="*/ 0 w 15"/>
                <a:gd name="T27" fmla="*/ 28 h 33"/>
                <a:gd name="T28" fmla="*/ 3 w 15"/>
                <a:gd name="T29"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33">
                  <a:moveTo>
                    <a:pt x="3" y="33"/>
                  </a:moveTo>
                  <a:cubicBezTo>
                    <a:pt x="4" y="33"/>
                    <a:pt x="6" y="32"/>
                    <a:pt x="9" y="29"/>
                  </a:cubicBezTo>
                  <a:cubicBezTo>
                    <a:pt x="12" y="26"/>
                    <a:pt x="12" y="26"/>
                    <a:pt x="12" y="26"/>
                  </a:cubicBezTo>
                  <a:cubicBezTo>
                    <a:pt x="12" y="32"/>
                    <a:pt x="12" y="32"/>
                    <a:pt x="12" y="32"/>
                  </a:cubicBezTo>
                  <a:cubicBezTo>
                    <a:pt x="15" y="32"/>
                    <a:pt x="15" y="32"/>
                    <a:pt x="15" y="32"/>
                  </a:cubicBezTo>
                  <a:cubicBezTo>
                    <a:pt x="15" y="0"/>
                    <a:pt x="15" y="0"/>
                    <a:pt x="15" y="0"/>
                  </a:cubicBezTo>
                  <a:cubicBezTo>
                    <a:pt x="12" y="0"/>
                    <a:pt x="12" y="0"/>
                    <a:pt x="12" y="0"/>
                  </a:cubicBezTo>
                  <a:cubicBezTo>
                    <a:pt x="12" y="26"/>
                    <a:pt x="12" y="26"/>
                    <a:pt x="12" y="26"/>
                  </a:cubicBezTo>
                  <a:cubicBezTo>
                    <a:pt x="11" y="26"/>
                    <a:pt x="11" y="26"/>
                    <a:pt x="11" y="26"/>
                  </a:cubicBezTo>
                  <a:cubicBezTo>
                    <a:pt x="11" y="26"/>
                    <a:pt x="9" y="29"/>
                    <a:pt x="6" y="29"/>
                  </a:cubicBezTo>
                  <a:cubicBezTo>
                    <a:pt x="5" y="29"/>
                    <a:pt x="3" y="29"/>
                    <a:pt x="3" y="25"/>
                  </a:cubicBezTo>
                  <a:cubicBezTo>
                    <a:pt x="3" y="0"/>
                    <a:pt x="3" y="0"/>
                    <a:pt x="3" y="0"/>
                  </a:cubicBezTo>
                  <a:cubicBezTo>
                    <a:pt x="0" y="0"/>
                    <a:pt x="0" y="0"/>
                    <a:pt x="0" y="0"/>
                  </a:cubicBezTo>
                  <a:cubicBezTo>
                    <a:pt x="0" y="28"/>
                    <a:pt x="0" y="28"/>
                    <a:pt x="0" y="28"/>
                  </a:cubicBezTo>
                  <a:cubicBezTo>
                    <a:pt x="0" y="33"/>
                    <a:pt x="2" y="33"/>
                    <a:pt x="3"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7" name="Freeform 37"/>
            <p:cNvSpPr>
              <a:spLocks noEditPoints="1"/>
            </p:cNvSpPr>
            <p:nvPr/>
          </p:nvSpPr>
          <p:spPr bwMode="auto">
            <a:xfrm>
              <a:off x="4728" y="2946"/>
              <a:ext cx="38" cy="80"/>
            </a:xfrm>
            <a:custGeom>
              <a:avLst/>
              <a:gdLst>
                <a:gd name="T0" fmla="*/ 8 w 16"/>
                <a:gd name="T1" fmla="*/ 34 h 34"/>
                <a:gd name="T2" fmla="*/ 16 w 16"/>
                <a:gd name="T3" fmla="*/ 26 h 34"/>
                <a:gd name="T4" fmla="*/ 16 w 16"/>
                <a:gd name="T5" fmla="*/ 8 h 34"/>
                <a:gd name="T6" fmla="*/ 8 w 16"/>
                <a:gd name="T7" fmla="*/ 0 h 34"/>
                <a:gd name="T8" fmla="*/ 0 w 16"/>
                <a:gd name="T9" fmla="*/ 8 h 34"/>
                <a:gd name="T10" fmla="*/ 0 w 16"/>
                <a:gd name="T11" fmla="*/ 26 h 34"/>
                <a:gd name="T12" fmla="*/ 8 w 16"/>
                <a:gd name="T13" fmla="*/ 34 h 34"/>
                <a:gd name="T14" fmla="*/ 4 w 16"/>
                <a:gd name="T15" fmla="*/ 9 h 34"/>
                <a:gd name="T16" fmla="*/ 8 w 16"/>
                <a:gd name="T17" fmla="*/ 4 h 34"/>
                <a:gd name="T18" fmla="*/ 12 w 16"/>
                <a:gd name="T19" fmla="*/ 9 h 34"/>
                <a:gd name="T20" fmla="*/ 12 w 16"/>
                <a:gd name="T21" fmla="*/ 26 h 34"/>
                <a:gd name="T22" fmla="*/ 8 w 16"/>
                <a:gd name="T23" fmla="*/ 30 h 34"/>
                <a:gd name="T24" fmla="*/ 4 w 16"/>
                <a:gd name="T25" fmla="*/ 26 h 34"/>
                <a:gd name="T26" fmla="*/ 4 w 16"/>
                <a:gd name="T27" fmla="*/ 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4">
                  <a:moveTo>
                    <a:pt x="8" y="34"/>
                  </a:moveTo>
                  <a:cubicBezTo>
                    <a:pt x="13" y="34"/>
                    <a:pt x="16" y="31"/>
                    <a:pt x="16" y="26"/>
                  </a:cubicBezTo>
                  <a:cubicBezTo>
                    <a:pt x="16" y="8"/>
                    <a:pt x="16" y="8"/>
                    <a:pt x="16" y="8"/>
                  </a:cubicBezTo>
                  <a:cubicBezTo>
                    <a:pt x="16" y="4"/>
                    <a:pt x="13" y="0"/>
                    <a:pt x="8" y="0"/>
                  </a:cubicBezTo>
                  <a:cubicBezTo>
                    <a:pt x="3" y="0"/>
                    <a:pt x="0" y="4"/>
                    <a:pt x="0" y="8"/>
                  </a:cubicBezTo>
                  <a:cubicBezTo>
                    <a:pt x="0" y="26"/>
                    <a:pt x="0" y="26"/>
                    <a:pt x="0" y="26"/>
                  </a:cubicBezTo>
                  <a:cubicBezTo>
                    <a:pt x="0" y="31"/>
                    <a:pt x="3" y="34"/>
                    <a:pt x="8" y="34"/>
                  </a:cubicBezTo>
                  <a:close/>
                  <a:moveTo>
                    <a:pt x="4" y="9"/>
                  </a:moveTo>
                  <a:cubicBezTo>
                    <a:pt x="4" y="6"/>
                    <a:pt x="5" y="4"/>
                    <a:pt x="8" y="4"/>
                  </a:cubicBezTo>
                  <a:cubicBezTo>
                    <a:pt x="11" y="4"/>
                    <a:pt x="12" y="6"/>
                    <a:pt x="12" y="9"/>
                  </a:cubicBezTo>
                  <a:cubicBezTo>
                    <a:pt x="12" y="26"/>
                    <a:pt x="12" y="26"/>
                    <a:pt x="12" y="26"/>
                  </a:cubicBezTo>
                  <a:cubicBezTo>
                    <a:pt x="12" y="28"/>
                    <a:pt x="11" y="30"/>
                    <a:pt x="8" y="30"/>
                  </a:cubicBezTo>
                  <a:cubicBezTo>
                    <a:pt x="6" y="30"/>
                    <a:pt x="4" y="28"/>
                    <a:pt x="4" y="26"/>
                  </a:cubicBezTo>
                  <a:lnTo>
                    <a:pt x="4"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8" name="Freeform 38"/>
            <p:cNvSpPr>
              <a:spLocks noEditPoints="1"/>
            </p:cNvSpPr>
            <p:nvPr/>
          </p:nvSpPr>
          <p:spPr bwMode="auto">
            <a:xfrm>
              <a:off x="4808" y="3112"/>
              <a:ext cx="38" cy="78"/>
            </a:xfrm>
            <a:custGeom>
              <a:avLst/>
              <a:gdLst>
                <a:gd name="T0" fmla="*/ 8 w 16"/>
                <a:gd name="T1" fmla="*/ 33 h 33"/>
                <a:gd name="T2" fmla="*/ 16 w 16"/>
                <a:gd name="T3" fmla="*/ 24 h 33"/>
                <a:gd name="T4" fmla="*/ 16 w 16"/>
                <a:gd name="T5" fmla="*/ 23 h 33"/>
                <a:gd name="T6" fmla="*/ 12 w 16"/>
                <a:gd name="T7" fmla="*/ 23 h 33"/>
                <a:gd name="T8" fmla="*/ 12 w 16"/>
                <a:gd name="T9" fmla="*/ 24 h 33"/>
                <a:gd name="T10" fmla="*/ 8 w 16"/>
                <a:gd name="T11" fmla="*/ 30 h 33"/>
                <a:gd name="T12" fmla="*/ 4 w 16"/>
                <a:gd name="T13" fmla="*/ 24 h 33"/>
                <a:gd name="T14" fmla="*/ 4 w 16"/>
                <a:gd name="T15" fmla="*/ 16 h 33"/>
                <a:gd name="T16" fmla="*/ 16 w 16"/>
                <a:gd name="T17" fmla="*/ 16 h 33"/>
                <a:gd name="T18" fmla="*/ 16 w 16"/>
                <a:gd name="T19" fmla="*/ 9 h 33"/>
                <a:gd name="T20" fmla="*/ 8 w 16"/>
                <a:gd name="T21" fmla="*/ 0 h 33"/>
                <a:gd name="T22" fmla="*/ 0 w 16"/>
                <a:gd name="T23" fmla="*/ 9 h 33"/>
                <a:gd name="T24" fmla="*/ 0 w 16"/>
                <a:gd name="T25" fmla="*/ 24 h 33"/>
                <a:gd name="T26" fmla="*/ 8 w 16"/>
                <a:gd name="T27" fmla="*/ 33 h 33"/>
                <a:gd name="T28" fmla="*/ 4 w 16"/>
                <a:gd name="T29" fmla="*/ 8 h 33"/>
                <a:gd name="T30" fmla="*/ 8 w 16"/>
                <a:gd name="T31" fmla="*/ 3 h 33"/>
                <a:gd name="T32" fmla="*/ 12 w 16"/>
                <a:gd name="T33" fmla="*/ 8 h 33"/>
                <a:gd name="T34" fmla="*/ 12 w 16"/>
                <a:gd name="T35" fmla="*/ 13 h 33"/>
                <a:gd name="T36" fmla="*/ 4 w 16"/>
                <a:gd name="T37" fmla="*/ 13 h 33"/>
                <a:gd name="T38" fmla="*/ 4 w 16"/>
                <a:gd name="T39" fmla="*/ 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 h="33">
                  <a:moveTo>
                    <a:pt x="8" y="33"/>
                  </a:moveTo>
                  <a:cubicBezTo>
                    <a:pt x="13" y="33"/>
                    <a:pt x="16" y="30"/>
                    <a:pt x="16" y="24"/>
                  </a:cubicBezTo>
                  <a:cubicBezTo>
                    <a:pt x="16" y="23"/>
                    <a:pt x="16" y="23"/>
                    <a:pt x="16" y="23"/>
                  </a:cubicBezTo>
                  <a:cubicBezTo>
                    <a:pt x="12" y="23"/>
                    <a:pt x="12" y="23"/>
                    <a:pt x="12" y="23"/>
                  </a:cubicBezTo>
                  <a:cubicBezTo>
                    <a:pt x="12" y="24"/>
                    <a:pt x="12" y="24"/>
                    <a:pt x="12" y="24"/>
                  </a:cubicBezTo>
                  <a:cubicBezTo>
                    <a:pt x="12" y="26"/>
                    <a:pt x="12" y="30"/>
                    <a:pt x="8" y="30"/>
                  </a:cubicBezTo>
                  <a:cubicBezTo>
                    <a:pt x="4" y="30"/>
                    <a:pt x="4" y="26"/>
                    <a:pt x="4" y="24"/>
                  </a:cubicBezTo>
                  <a:cubicBezTo>
                    <a:pt x="4" y="16"/>
                    <a:pt x="4" y="16"/>
                    <a:pt x="4" y="16"/>
                  </a:cubicBezTo>
                  <a:cubicBezTo>
                    <a:pt x="16" y="16"/>
                    <a:pt x="16" y="16"/>
                    <a:pt x="16" y="16"/>
                  </a:cubicBezTo>
                  <a:cubicBezTo>
                    <a:pt x="16" y="9"/>
                    <a:pt x="16" y="9"/>
                    <a:pt x="16" y="9"/>
                  </a:cubicBezTo>
                  <a:cubicBezTo>
                    <a:pt x="16" y="3"/>
                    <a:pt x="13" y="0"/>
                    <a:pt x="8" y="0"/>
                  </a:cubicBezTo>
                  <a:cubicBezTo>
                    <a:pt x="4" y="0"/>
                    <a:pt x="0" y="3"/>
                    <a:pt x="0" y="9"/>
                  </a:cubicBezTo>
                  <a:cubicBezTo>
                    <a:pt x="0" y="24"/>
                    <a:pt x="0" y="24"/>
                    <a:pt x="0" y="24"/>
                  </a:cubicBezTo>
                  <a:cubicBezTo>
                    <a:pt x="0" y="26"/>
                    <a:pt x="1" y="33"/>
                    <a:pt x="8" y="33"/>
                  </a:cubicBezTo>
                  <a:close/>
                  <a:moveTo>
                    <a:pt x="4" y="8"/>
                  </a:moveTo>
                  <a:cubicBezTo>
                    <a:pt x="4" y="7"/>
                    <a:pt x="4" y="3"/>
                    <a:pt x="8" y="3"/>
                  </a:cubicBezTo>
                  <a:cubicBezTo>
                    <a:pt x="11" y="3"/>
                    <a:pt x="12" y="5"/>
                    <a:pt x="12" y="8"/>
                  </a:cubicBezTo>
                  <a:cubicBezTo>
                    <a:pt x="12" y="13"/>
                    <a:pt x="12" y="13"/>
                    <a:pt x="12" y="13"/>
                  </a:cubicBezTo>
                  <a:cubicBezTo>
                    <a:pt x="4" y="13"/>
                    <a:pt x="4" y="13"/>
                    <a:pt x="4" y="13"/>
                  </a:cubicBezTo>
                  <a:lnTo>
                    <a:pt x="4"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39" name="Freeform 39"/>
            <p:cNvSpPr/>
            <p:nvPr/>
          </p:nvSpPr>
          <p:spPr bwMode="auto">
            <a:xfrm>
              <a:off x="4768" y="3112"/>
              <a:ext cx="24" cy="75"/>
            </a:xfrm>
            <a:custGeom>
              <a:avLst/>
              <a:gdLst>
                <a:gd name="T0" fmla="*/ 5 w 10"/>
                <a:gd name="T1" fmla="*/ 32 h 32"/>
                <a:gd name="T2" fmla="*/ 10 w 10"/>
                <a:gd name="T3" fmla="*/ 26 h 32"/>
                <a:gd name="T4" fmla="*/ 10 w 10"/>
                <a:gd name="T5" fmla="*/ 8 h 32"/>
                <a:gd name="T6" fmla="*/ 5 w 10"/>
                <a:gd name="T7" fmla="*/ 0 h 32"/>
                <a:gd name="T8" fmla="*/ 1 w 10"/>
                <a:gd name="T9" fmla="*/ 3 h 32"/>
                <a:gd name="T10" fmla="*/ 0 w 10"/>
                <a:gd name="T11" fmla="*/ 3 h 32"/>
                <a:gd name="T12" fmla="*/ 5 w 10"/>
                <a:gd name="T13" fmla="*/ 4 h 32"/>
                <a:gd name="T14" fmla="*/ 6 w 10"/>
                <a:gd name="T15" fmla="*/ 8 h 32"/>
                <a:gd name="T16" fmla="*/ 6 w 10"/>
                <a:gd name="T17" fmla="*/ 25 h 32"/>
                <a:gd name="T18" fmla="*/ 5 w 10"/>
                <a:gd name="T19" fmla="*/ 29 h 32"/>
                <a:gd name="T20" fmla="*/ 0 w 10"/>
                <a:gd name="T21" fmla="*/ 29 h 32"/>
                <a:gd name="T22" fmla="*/ 0 w 10"/>
                <a:gd name="T23" fmla="*/ 29 h 32"/>
                <a:gd name="T24" fmla="*/ 1 w 10"/>
                <a:gd name="T25" fmla="*/ 30 h 32"/>
                <a:gd name="T26" fmla="*/ 5 w 10"/>
                <a:gd name="T27"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32">
                  <a:moveTo>
                    <a:pt x="5" y="32"/>
                  </a:moveTo>
                  <a:cubicBezTo>
                    <a:pt x="6" y="32"/>
                    <a:pt x="10" y="32"/>
                    <a:pt x="10" y="26"/>
                  </a:cubicBezTo>
                  <a:cubicBezTo>
                    <a:pt x="10" y="8"/>
                    <a:pt x="10" y="8"/>
                    <a:pt x="10" y="8"/>
                  </a:cubicBezTo>
                  <a:cubicBezTo>
                    <a:pt x="10" y="3"/>
                    <a:pt x="8" y="0"/>
                    <a:pt x="5" y="0"/>
                  </a:cubicBezTo>
                  <a:cubicBezTo>
                    <a:pt x="3" y="0"/>
                    <a:pt x="2" y="2"/>
                    <a:pt x="1" y="3"/>
                  </a:cubicBezTo>
                  <a:cubicBezTo>
                    <a:pt x="0" y="3"/>
                    <a:pt x="0" y="3"/>
                    <a:pt x="0" y="3"/>
                  </a:cubicBezTo>
                  <a:cubicBezTo>
                    <a:pt x="2" y="3"/>
                    <a:pt x="4" y="3"/>
                    <a:pt x="5" y="4"/>
                  </a:cubicBezTo>
                  <a:cubicBezTo>
                    <a:pt x="6" y="5"/>
                    <a:pt x="6" y="6"/>
                    <a:pt x="6" y="8"/>
                  </a:cubicBezTo>
                  <a:cubicBezTo>
                    <a:pt x="6" y="25"/>
                    <a:pt x="6" y="25"/>
                    <a:pt x="6" y="25"/>
                  </a:cubicBezTo>
                  <a:cubicBezTo>
                    <a:pt x="6" y="27"/>
                    <a:pt x="6" y="28"/>
                    <a:pt x="5" y="29"/>
                  </a:cubicBezTo>
                  <a:cubicBezTo>
                    <a:pt x="4" y="30"/>
                    <a:pt x="2" y="30"/>
                    <a:pt x="0" y="29"/>
                  </a:cubicBezTo>
                  <a:cubicBezTo>
                    <a:pt x="0" y="29"/>
                    <a:pt x="0" y="29"/>
                    <a:pt x="0" y="29"/>
                  </a:cubicBezTo>
                  <a:cubicBezTo>
                    <a:pt x="1" y="30"/>
                    <a:pt x="1" y="30"/>
                    <a:pt x="1" y="30"/>
                  </a:cubicBezTo>
                  <a:cubicBezTo>
                    <a:pt x="2" y="32"/>
                    <a:pt x="3" y="32"/>
                    <a:pt x="5"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0" name="Rectangle 40"/>
            <p:cNvSpPr>
              <a:spLocks noChangeArrowheads="1"/>
            </p:cNvSpPr>
            <p:nvPr/>
          </p:nvSpPr>
          <p:spPr bwMode="auto">
            <a:xfrm>
              <a:off x="4756" y="3086"/>
              <a:ext cx="7" cy="10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1" name="Freeform 41"/>
            <p:cNvSpPr/>
            <p:nvPr/>
          </p:nvSpPr>
          <p:spPr bwMode="auto">
            <a:xfrm>
              <a:off x="4648" y="3086"/>
              <a:ext cx="45" cy="101"/>
            </a:xfrm>
            <a:custGeom>
              <a:avLst/>
              <a:gdLst>
                <a:gd name="T0" fmla="*/ 16 w 45"/>
                <a:gd name="T1" fmla="*/ 101 h 101"/>
                <a:gd name="T2" fmla="*/ 28 w 45"/>
                <a:gd name="T3" fmla="*/ 101 h 101"/>
                <a:gd name="T4" fmla="*/ 28 w 45"/>
                <a:gd name="T5" fmla="*/ 9 h 101"/>
                <a:gd name="T6" fmla="*/ 45 w 45"/>
                <a:gd name="T7" fmla="*/ 9 h 101"/>
                <a:gd name="T8" fmla="*/ 45 w 45"/>
                <a:gd name="T9" fmla="*/ 0 h 101"/>
                <a:gd name="T10" fmla="*/ 0 w 45"/>
                <a:gd name="T11" fmla="*/ 0 h 101"/>
                <a:gd name="T12" fmla="*/ 0 w 45"/>
                <a:gd name="T13" fmla="*/ 9 h 101"/>
                <a:gd name="T14" fmla="*/ 16 w 45"/>
                <a:gd name="T15" fmla="*/ 9 h 101"/>
                <a:gd name="T16" fmla="*/ 16 w 45"/>
                <a:gd name="T17" fmla="*/ 10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01">
                  <a:moveTo>
                    <a:pt x="16" y="101"/>
                  </a:moveTo>
                  <a:lnTo>
                    <a:pt x="28" y="101"/>
                  </a:lnTo>
                  <a:lnTo>
                    <a:pt x="28" y="9"/>
                  </a:lnTo>
                  <a:lnTo>
                    <a:pt x="45" y="9"/>
                  </a:lnTo>
                  <a:lnTo>
                    <a:pt x="45" y="0"/>
                  </a:lnTo>
                  <a:lnTo>
                    <a:pt x="0" y="0"/>
                  </a:lnTo>
                  <a:lnTo>
                    <a:pt x="0" y="9"/>
                  </a:lnTo>
                  <a:lnTo>
                    <a:pt x="16" y="9"/>
                  </a:lnTo>
                  <a:lnTo>
                    <a:pt x="16" y="1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2" name="Freeform 42"/>
            <p:cNvSpPr/>
            <p:nvPr/>
          </p:nvSpPr>
          <p:spPr bwMode="auto">
            <a:xfrm>
              <a:off x="4700" y="3114"/>
              <a:ext cx="23" cy="73"/>
            </a:xfrm>
            <a:custGeom>
              <a:avLst/>
              <a:gdLst>
                <a:gd name="T0" fmla="*/ 3 w 10"/>
                <a:gd name="T1" fmla="*/ 31 h 31"/>
                <a:gd name="T2" fmla="*/ 6 w 10"/>
                <a:gd name="T3" fmla="*/ 30 h 31"/>
                <a:gd name="T4" fmla="*/ 9 w 10"/>
                <a:gd name="T5" fmla="*/ 28 h 31"/>
                <a:gd name="T6" fmla="*/ 10 w 10"/>
                <a:gd name="T7" fmla="*/ 26 h 31"/>
                <a:gd name="T8" fmla="*/ 6 w 10"/>
                <a:gd name="T9" fmla="*/ 28 h 31"/>
                <a:gd name="T10" fmla="*/ 3 w 10"/>
                <a:gd name="T11" fmla="*/ 24 h 31"/>
                <a:gd name="T12" fmla="*/ 3 w 10"/>
                <a:gd name="T13" fmla="*/ 0 h 31"/>
                <a:gd name="T14" fmla="*/ 0 w 10"/>
                <a:gd name="T15" fmla="*/ 0 h 31"/>
                <a:gd name="T16" fmla="*/ 0 w 10"/>
                <a:gd name="T17" fmla="*/ 27 h 31"/>
                <a:gd name="T18" fmla="*/ 3 w 10"/>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31">
                  <a:moveTo>
                    <a:pt x="3" y="31"/>
                  </a:moveTo>
                  <a:cubicBezTo>
                    <a:pt x="3" y="31"/>
                    <a:pt x="5" y="31"/>
                    <a:pt x="6" y="30"/>
                  </a:cubicBezTo>
                  <a:cubicBezTo>
                    <a:pt x="7" y="30"/>
                    <a:pt x="8" y="29"/>
                    <a:pt x="9" y="28"/>
                  </a:cubicBezTo>
                  <a:cubicBezTo>
                    <a:pt x="10" y="26"/>
                    <a:pt x="10" y="26"/>
                    <a:pt x="10" y="26"/>
                  </a:cubicBezTo>
                  <a:cubicBezTo>
                    <a:pt x="9" y="27"/>
                    <a:pt x="8" y="28"/>
                    <a:pt x="6" y="28"/>
                  </a:cubicBezTo>
                  <a:cubicBezTo>
                    <a:pt x="5" y="28"/>
                    <a:pt x="3" y="28"/>
                    <a:pt x="3" y="24"/>
                  </a:cubicBezTo>
                  <a:cubicBezTo>
                    <a:pt x="3" y="0"/>
                    <a:pt x="3" y="0"/>
                    <a:pt x="3" y="0"/>
                  </a:cubicBezTo>
                  <a:cubicBezTo>
                    <a:pt x="0" y="0"/>
                    <a:pt x="0" y="0"/>
                    <a:pt x="0" y="0"/>
                  </a:cubicBezTo>
                  <a:cubicBezTo>
                    <a:pt x="0" y="27"/>
                    <a:pt x="0" y="27"/>
                    <a:pt x="0" y="27"/>
                  </a:cubicBezTo>
                  <a:cubicBezTo>
                    <a:pt x="0" y="30"/>
                    <a:pt x="1" y="31"/>
                    <a:pt x="3"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3" name="Rectangle 43"/>
            <p:cNvSpPr>
              <a:spLocks noChangeArrowheads="1"/>
            </p:cNvSpPr>
            <p:nvPr/>
          </p:nvSpPr>
          <p:spPr bwMode="auto">
            <a:xfrm>
              <a:off x="4726" y="3114"/>
              <a:ext cx="9" cy="7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4" name="Freeform 44"/>
            <p:cNvSpPr>
              <a:spLocks noEditPoints="1"/>
            </p:cNvSpPr>
            <p:nvPr/>
          </p:nvSpPr>
          <p:spPr bwMode="auto">
            <a:xfrm>
              <a:off x="3990" y="3029"/>
              <a:ext cx="303" cy="80"/>
            </a:xfrm>
            <a:custGeom>
              <a:avLst/>
              <a:gdLst>
                <a:gd name="T0" fmla="*/ 126 w 128"/>
                <a:gd name="T1" fmla="*/ 0 h 34"/>
                <a:gd name="T2" fmla="*/ 111 w 128"/>
                <a:gd name="T3" fmla="*/ 0 h 34"/>
                <a:gd name="T4" fmla="*/ 109 w 128"/>
                <a:gd name="T5" fmla="*/ 2 h 34"/>
                <a:gd name="T6" fmla="*/ 109 w 128"/>
                <a:gd name="T7" fmla="*/ 15 h 34"/>
                <a:gd name="T8" fmla="*/ 19 w 128"/>
                <a:gd name="T9" fmla="*/ 15 h 34"/>
                <a:gd name="T10" fmla="*/ 19 w 128"/>
                <a:gd name="T11" fmla="*/ 2 h 34"/>
                <a:gd name="T12" fmla="*/ 17 w 128"/>
                <a:gd name="T13" fmla="*/ 0 h 34"/>
                <a:gd name="T14" fmla="*/ 2 w 128"/>
                <a:gd name="T15" fmla="*/ 0 h 34"/>
                <a:gd name="T16" fmla="*/ 0 w 128"/>
                <a:gd name="T17" fmla="*/ 2 h 34"/>
                <a:gd name="T18" fmla="*/ 0 w 128"/>
                <a:gd name="T19" fmla="*/ 32 h 34"/>
                <a:gd name="T20" fmla="*/ 2 w 128"/>
                <a:gd name="T21" fmla="*/ 34 h 34"/>
                <a:gd name="T22" fmla="*/ 126 w 128"/>
                <a:gd name="T23" fmla="*/ 34 h 34"/>
                <a:gd name="T24" fmla="*/ 128 w 128"/>
                <a:gd name="T25" fmla="*/ 32 h 34"/>
                <a:gd name="T26" fmla="*/ 128 w 128"/>
                <a:gd name="T27" fmla="*/ 2 h 34"/>
                <a:gd name="T28" fmla="*/ 126 w 128"/>
                <a:gd name="T29" fmla="*/ 0 h 34"/>
                <a:gd name="T30" fmla="*/ 123 w 128"/>
                <a:gd name="T31" fmla="*/ 30 h 34"/>
                <a:gd name="T32" fmla="*/ 5 w 128"/>
                <a:gd name="T33" fmla="*/ 30 h 34"/>
                <a:gd name="T34" fmla="*/ 5 w 128"/>
                <a:gd name="T35" fmla="*/ 4 h 34"/>
                <a:gd name="T36" fmla="*/ 15 w 128"/>
                <a:gd name="T37" fmla="*/ 4 h 34"/>
                <a:gd name="T38" fmla="*/ 15 w 128"/>
                <a:gd name="T39" fmla="*/ 19 h 34"/>
                <a:gd name="T40" fmla="*/ 113 w 128"/>
                <a:gd name="T41" fmla="*/ 19 h 34"/>
                <a:gd name="T42" fmla="*/ 113 w 128"/>
                <a:gd name="T43" fmla="*/ 4 h 34"/>
                <a:gd name="T44" fmla="*/ 123 w 128"/>
                <a:gd name="T45" fmla="*/ 4 h 34"/>
                <a:gd name="T46" fmla="*/ 123 w 128"/>
                <a:gd name="T4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8" h="34">
                  <a:moveTo>
                    <a:pt x="126" y="0"/>
                  </a:moveTo>
                  <a:cubicBezTo>
                    <a:pt x="111" y="0"/>
                    <a:pt x="111" y="0"/>
                    <a:pt x="111" y="0"/>
                  </a:cubicBezTo>
                  <a:cubicBezTo>
                    <a:pt x="110" y="0"/>
                    <a:pt x="109" y="1"/>
                    <a:pt x="109" y="2"/>
                  </a:cubicBezTo>
                  <a:cubicBezTo>
                    <a:pt x="109" y="15"/>
                    <a:pt x="109" y="15"/>
                    <a:pt x="109" y="15"/>
                  </a:cubicBezTo>
                  <a:cubicBezTo>
                    <a:pt x="19" y="15"/>
                    <a:pt x="19" y="15"/>
                    <a:pt x="19" y="15"/>
                  </a:cubicBezTo>
                  <a:cubicBezTo>
                    <a:pt x="19" y="2"/>
                    <a:pt x="19" y="2"/>
                    <a:pt x="19" y="2"/>
                  </a:cubicBezTo>
                  <a:cubicBezTo>
                    <a:pt x="19" y="1"/>
                    <a:pt x="18" y="0"/>
                    <a:pt x="17" y="0"/>
                  </a:cubicBezTo>
                  <a:cubicBezTo>
                    <a:pt x="2" y="0"/>
                    <a:pt x="2" y="0"/>
                    <a:pt x="2" y="0"/>
                  </a:cubicBezTo>
                  <a:cubicBezTo>
                    <a:pt x="1" y="0"/>
                    <a:pt x="0" y="1"/>
                    <a:pt x="0" y="2"/>
                  </a:cubicBezTo>
                  <a:cubicBezTo>
                    <a:pt x="0" y="32"/>
                    <a:pt x="0" y="32"/>
                    <a:pt x="0" y="32"/>
                  </a:cubicBezTo>
                  <a:cubicBezTo>
                    <a:pt x="0" y="33"/>
                    <a:pt x="1" y="34"/>
                    <a:pt x="2" y="34"/>
                  </a:cubicBezTo>
                  <a:cubicBezTo>
                    <a:pt x="126" y="34"/>
                    <a:pt x="126" y="34"/>
                    <a:pt x="126" y="34"/>
                  </a:cubicBezTo>
                  <a:cubicBezTo>
                    <a:pt x="127" y="34"/>
                    <a:pt x="128" y="33"/>
                    <a:pt x="128" y="32"/>
                  </a:cubicBezTo>
                  <a:cubicBezTo>
                    <a:pt x="128" y="2"/>
                    <a:pt x="128" y="2"/>
                    <a:pt x="128" y="2"/>
                  </a:cubicBezTo>
                  <a:cubicBezTo>
                    <a:pt x="128" y="1"/>
                    <a:pt x="127" y="0"/>
                    <a:pt x="126" y="0"/>
                  </a:cubicBezTo>
                  <a:close/>
                  <a:moveTo>
                    <a:pt x="123" y="30"/>
                  </a:moveTo>
                  <a:cubicBezTo>
                    <a:pt x="5" y="30"/>
                    <a:pt x="5" y="30"/>
                    <a:pt x="5" y="30"/>
                  </a:cubicBezTo>
                  <a:cubicBezTo>
                    <a:pt x="5" y="4"/>
                    <a:pt x="5" y="4"/>
                    <a:pt x="5" y="4"/>
                  </a:cubicBezTo>
                  <a:cubicBezTo>
                    <a:pt x="15" y="4"/>
                    <a:pt x="15" y="4"/>
                    <a:pt x="15" y="4"/>
                  </a:cubicBezTo>
                  <a:cubicBezTo>
                    <a:pt x="15" y="19"/>
                    <a:pt x="15" y="19"/>
                    <a:pt x="15" y="19"/>
                  </a:cubicBezTo>
                  <a:cubicBezTo>
                    <a:pt x="113" y="19"/>
                    <a:pt x="113" y="19"/>
                    <a:pt x="113" y="19"/>
                  </a:cubicBezTo>
                  <a:cubicBezTo>
                    <a:pt x="113" y="4"/>
                    <a:pt x="113" y="4"/>
                    <a:pt x="113" y="4"/>
                  </a:cubicBezTo>
                  <a:cubicBezTo>
                    <a:pt x="123" y="4"/>
                    <a:pt x="123" y="4"/>
                    <a:pt x="123" y="4"/>
                  </a:cubicBezTo>
                  <a:lnTo>
                    <a:pt x="123"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5" name="Freeform 45"/>
            <p:cNvSpPr>
              <a:spLocks noEditPoints="1"/>
            </p:cNvSpPr>
            <p:nvPr/>
          </p:nvSpPr>
          <p:spPr bwMode="auto">
            <a:xfrm>
              <a:off x="3385" y="2918"/>
              <a:ext cx="302" cy="303"/>
            </a:xfrm>
            <a:custGeom>
              <a:avLst/>
              <a:gdLst>
                <a:gd name="T0" fmla="*/ 0 w 128"/>
                <a:gd name="T1" fmla="*/ 64 h 128"/>
                <a:gd name="T2" fmla="*/ 128 w 128"/>
                <a:gd name="T3" fmla="*/ 64 h 128"/>
                <a:gd name="T4" fmla="*/ 39 w 128"/>
                <a:gd name="T5" fmla="*/ 10 h 128"/>
                <a:gd name="T6" fmla="*/ 87 w 128"/>
                <a:gd name="T7" fmla="*/ 9 h 128"/>
                <a:gd name="T8" fmla="*/ 107 w 128"/>
                <a:gd name="T9" fmla="*/ 22 h 128"/>
                <a:gd name="T10" fmla="*/ 91 w 128"/>
                <a:gd name="T11" fmla="*/ 35 h 128"/>
                <a:gd name="T12" fmla="*/ 70 w 128"/>
                <a:gd name="T13" fmla="*/ 46 h 128"/>
                <a:gd name="T14" fmla="*/ 39 w 128"/>
                <a:gd name="T15" fmla="*/ 12 h 128"/>
                <a:gd name="T16" fmla="*/ 39 w 128"/>
                <a:gd name="T17" fmla="*/ 10 h 128"/>
                <a:gd name="T18" fmla="*/ 9 w 128"/>
                <a:gd name="T19" fmla="*/ 41 h 128"/>
                <a:gd name="T20" fmla="*/ 32 w 128"/>
                <a:gd name="T21" fmla="*/ 14 h 128"/>
                <a:gd name="T22" fmla="*/ 34 w 128"/>
                <a:gd name="T23" fmla="*/ 14 h 128"/>
                <a:gd name="T24" fmla="*/ 65 w 128"/>
                <a:gd name="T25" fmla="*/ 46 h 128"/>
                <a:gd name="T26" fmla="*/ 64 w 128"/>
                <a:gd name="T27" fmla="*/ 48 h 128"/>
                <a:gd name="T28" fmla="*/ 21 w 128"/>
                <a:gd name="T29" fmla="*/ 56 h 128"/>
                <a:gd name="T30" fmla="*/ 5 w 128"/>
                <a:gd name="T31" fmla="*/ 55 h 128"/>
                <a:gd name="T32" fmla="*/ 20 w 128"/>
                <a:gd name="T33" fmla="*/ 104 h 128"/>
                <a:gd name="T34" fmla="*/ 9 w 128"/>
                <a:gd name="T35" fmla="*/ 87 h 128"/>
                <a:gd name="T36" fmla="*/ 5 w 128"/>
                <a:gd name="T37" fmla="*/ 61 h 128"/>
                <a:gd name="T38" fmla="*/ 6 w 128"/>
                <a:gd name="T39" fmla="*/ 60 h 128"/>
                <a:gd name="T40" fmla="*/ 67 w 128"/>
                <a:gd name="T41" fmla="*/ 52 h 128"/>
                <a:gd name="T42" fmla="*/ 69 w 128"/>
                <a:gd name="T43" fmla="*/ 53 h 128"/>
                <a:gd name="T44" fmla="*/ 78 w 128"/>
                <a:gd name="T45" fmla="*/ 71 h 128"/>
                <a:gd name="T46" fmla="*/ 21 w 128"/>
                <a:gd name="T47" fmla="*/ 103 h 128"/>
                <a:gd name="T48" fmla="*/ 86 w 128"/>
                <a:gd name="T49" fmla="*/ 118 h 128"/>
                <a:gd name="T50" fmla="*/ 85 w 128"/>
                <a:gd name="T51" fmla="*/ 120 h 128"/>
                <a:gd name="T52" fmla="*/ 41 w 128"/>
                <a:gd name="T53" fmla="*/ 119 h 128"/>
                <a:gd name="T54" fmla="*/ 23 w 128"/>
                <a:gd name="T55" fmla="*/ 107 h 128"/>
                <a:gd name="T56" fmla="*/ 40 w 128"/>
                <a:gd name="T57" fmla="*/ 92 h 128"/>
                <a:gd name="T58" fmla="*/ 78 w 128"/>
                <a:gd name="T59" fmla="*/ 75 h 128"/>
                <a:gd name="T60" fmla="*/ 80 w 128"/>
                <a:gd name="T61" fmla="*/ 76 h 128"/>
                <a:gd name="T62" fmla="*/ 86 w 128"/>
                <a:gd name="T63" fmla="*/ 116 h 128"/>
                <a:gd name="T64" fmla="*/ 123 w 128"/>
                <a:gd name="T65" fmla="*/ 73 h 128"/>
                <a:gd name="T66" fmla="*/ 106 w 128"/>
                <a:gd name="T67" fmla="*/ 106 h 128"/>
                <a:gd name="T68" fmla="*/ 91 w 128"/>
                <a:gd name="T69" fmla="*/ 117 h 128"/>
                <a:gd name="T70" fmla="*/ 84 w 128"/>
                <a:gd name="T71" fmla="*/ 75 h 128"/>
                <a:gd name="T72" fmla="*/ 85 w 128"/>
                <a:gd name="T73" fmla="*/ 74 h 128"/>
                <a:gd name="T74" fmla="*/ 123 w 128"/>
                <a:gd name="T75" fmla="*/ 72 h 128"/>
                <a:gd name="T76" fmla="*/ 123 w 128"/>
                <a:gd name="T77" fmla="*/ 67 h 128"/>
                <a:gd name="T78" fmla="*/ 83 w 128"/>
                <a:gd name="T79" fmla="*/ 69 h 128"/>
                <a:gd name="T80" fmla="*/ 82 w 128"/>
                <a:gd name="T81" fmla="*/ 68 h 128"/>
                <a:gd name="T82" fmla="*/ 73 w 128"/>
                <a:gd name="T83" fmla="*/ 50 h 128"/>
                <a:gd name="T84" fmla="*/ 108 w 128"/>
                <a:gd name="T85" fmla="*/ 27 h 128"/>
                <a:gd name="T86" fmla="*/ 111 w 128"/>
                <a:gd name="T87" fmla="*/ 27 h 128"/>
                <a:gd name="T88" fmla="*/ 123 w 128"/>
                <a:gd name="T89" fmla="*/ 64 h 128"/>
                <a:gd name="T90" fmla="*/ 123 w 128"/>
                <a:gd name="T91" fmla="*/ 6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39" y="10"/>
                  </a:moveTo>
                  <a:cubicBezTo>
                    <a:pt x="40" y="10"/>
                    <a:pt x="40" y="9"/>
                    <a:pt x="41" y="9"/>
                  </a:cubicBezTo>
                  <a:cubicBezTo>
                    <a:pt x="55" y="3"/>
                    <a:pt x="72" y="3"/>
                    <a:pt x="87" y="9"/>
                  </a:cubicBezTo>
                  <a:cubicBezTo>
                    <a:pt x="94" y="12"/>
                    <a:pt x="100" y="16"/>
                    <a:pt x="105" y="21"/>
                  </a:cubicBezTo>
                  <a:cubicBezTo>
                    <a:pt x="107" y="22"/>
                    <a:pt x="107" y="22"/>
                    <a:pt x="107" y="22"/>
                  </a:cubicBezTo>
                  <a:cubicBezTo>
                    <a:pt x="105" y="23"/>
                    <a:pt x="105" y="23"/>
                    <a:pt x="105" y="23"/>
                  </a:cubicBezTo>
                  <a:cubicBezTo>
                    <a:pt x="101" y="28"/>
                    <a:pt x="96" y="31"/>
                    <a:pt x="91" y="35"/>
                  </a:cubicBezTo>
                  <a:cubicBezTo>
                    <a:pt x="85" y="39"/>
                    <a:pt x="78" y="43"/>
                    <a:pt x="72" y="46"/>
                  </a:cubicBezTo>
                  <a:cubicBezTo>
                    <a:pt x="70" y="46"/>
                    <a:pt x="70" y="46"/>
                    <a:pt x="70" y="46"/>
                  </a:cubicBezTo>
                  <a:cubicBezTo>
                    <a:pt x="70" y="45"/>
                    <a:pt x="70" y="45"/>
                    <a:pt x="70" y="45"/>
                  </a:cubicBezTo>
                  <a:cubicBezTo>
                    <a:pt x="62" y="32"/>
                    <a:pt x="51" y="21"/>
                    <a:pt x="39" y="12"/>
                  </a:cubicBezTo>
                  <a:cubicBezTo>
                    <a:pt x="37" y="11"/>
                    <a:pt x="37" y="11"/>
                    <a:pt x="37" y="11"/>
                  </a:cubicBezTo>
                  <a:lnTo>
                    <a:pt x="39" y="10"/>
                  </a:lnTo>
                  <a:close/>
                  <a:moveTo>
                    <a:pt x="5" y="54"/>
                  </a:moveTo>
                  <a:cubicBezTo>
                    <a:pt x="6" y="49"/>
                    <a:pt x="7" y="45"/>
                    <a:pt x="9" y="41"/>
                  </a:cubicBezTo>
                  <a:cubicBezTo>
                    <a:pt x="12" y="34"/>
                    <a:pt x="17" y="27"/>
                    <a:pt x="22" y="22"/>
                  </a:cubicBezTo>
                  <a:cubicBezTo>
                    <a:pt x="25" y="19"/>
                    <a:pt x="28" y="16"/>
                    <a:pt x="32" y="14"/>
                  </a:cubicBezTo>
                  <a:cubicBezTo>
                    <a:pt x="33" y="13"/>
                    <a:pt x="33" y="13"/>
                    <a:pt x="33" y="13"/>
                  </a:cubicBezTo>
                  <a:cubicBezTo>
                    <a:pt x="34" y="14"/>
                    <a:pt x="34" y="14"/>
                    <a:pt x="34" y="14"/>
                  </a:cubicBezTo>
                  <a:cubicBezTo>
                    <a:pt x="39" y="18"/>
                    <a:pt x="45" y="23"/>
                    <a:pt x="50" y="27"/>
                  </a:cubicBezTo>
                  <a:cubicBezTo>
                    <a:pt x="55" y="33"/>
                    <a:pt x="60" y="39"/>
                    <a:pt x="65" y="46"/>
                  </a:cubicBezTo>
                  <a:cubicBezTo>
                    <a:pt x="66" y="47"/>
                    <a:pt x="66" y="47"/>
                    <a:pt x="66" y="47"/>
                  </a:cubicBezTo>
                  <a:cubicBezTo>
                    <a:pt x="64" y="48"/>
                    <a:pt x="64" y="48"/>
                    <a:pt x="64" y="48"/>
                  </a:cubicBezTo>
                  <a:cubicBezTo>
                    <a:pt x="58" y="51"/>
                    <a:pt x="52" y="52"/>
                    <a:pt x="46" y="54"/>
                  </a:cubicBezTo>
                  <a:cubicBezTo>
                    <a:pt x="38" y="55"/>
                    <a:pt x="29" y="56"/>
                    <a:pt x="21" y="56"/>
                  </a:cubicBezTo>
                  <a:cubicBezTo>
                    <a:pt x="16" y="56"/>
                    <a:pt x="11" y="56"/>
                    <a:pt x="7" y="55"/>
                  </a:cubicBezTo>
                  <a:cubicBezTo>
                    <a:pt x="5" y="55"/>
                    <a:pt x="5" y="55"/>
                    <a:pt x="5" y="55"/>
                  </a:cubicBezTo>
                  <a:lnTo>
                    <a:pt x="5" y="54"/>
                  </a:lnTo>
                  <a:close/>
                  <a:moveTo>
                    <a:pt x="20" y="104"/>
                  </a:moveTo>
                  <a:cubicBezTo>
                    <a:pt x="19" y="102"/>
                    <a:pt x="19" y="102"/>
                    <a:pt x="19" y="102"/>
                  </a:cubicBezTo>
                  <a:cubicBezTo>
                    <a:pt x="15" y="98"/>
                    <a:pt x="12" y="93"/>
                    <a:pt x="9" y="87"/>
                  </a:cubicBezTo>
                  <a:cubicBezTo>
                    <a:pt x="6" y="80"/>
                    <a:pt x="5" y="72"/>
                    <a:pt x="5" y="64"/>
                  </a:cubicBezTo>
                  <a:cubicBezTo>
                    <a:pt x="5" y="63"/>
                    <a:pt x="5" y="62"/>
                    <a:pt x="5" y="61"/>
                  </a:cubicBezTo>
                  <a:cubicBezTo>
                    <a:pt x="5" y="60"/>
                    <a:pt x="5" y="60"/>
                    <a:pt x="5" y="60"/>
                  </a:cubicBezTo>
                  <a:cubicBezTo>
                    <a:pt x="6" y="60"/>
                    <a:pt x="6" y="60"/>
                    <a:pt x="6" y="60"/>
                  </a:cubicBezTo>
                  <a:cubicBezTo>
                    <a:pt x="11" y="61"/>
                    <a:pt x="16" y="61"/>
                    <a:pt x="21" y="61"/>
                  </a:cubicBezTo>
                  <a:cubicBezTo>
                    <a:pt x="37" y="61"/>
                    <a:pt x="53" y="58"/>
                    <a:pt x="67" y="52"/>
                  </a:cubicBezTo>
                  <a:cubicBezTo>
                    <a:pt x="69" y="52"/>
                    <a:pt x="69" y="52"/>
                    <a:pt x="69" y="52"/>
                  </a:cubicBezTo>
                  <a:cubicBezTo>
                    <a:pt x="69" y="53"/>
                    <a:pt x="69" y="53"/>
                    <a:pt x="69" y="53"/>
                  </a:cubicBezTo>
                  <a:cubicBezTo>
                    <a:pt x="72" y="57"/>
                    <a:pt x="74" y="62"/>
                    <a:pt x="76" y="67"/>
                  </a:cubicBezTo>
                  <a:cubicBezTo>
                    <a:pt x="78" y="71"/>
                    <a:pt x="78" y="71"/>
                    <a:pt x="78" y="71"/>
                  </a:cubicBezTo>
                  <a:cubicBezTo>
                    <a:pt x="76" y="71"/>
                    <a:pt x="76" y="71"/>
                    <a:pt x="76" y="71"/>
                  </a:cubicBezTo>
                  <a:cubicBezTo>
                    <a:pt x="56" y="77"/>
                    <a:pt x="36" y="88"/>
                    <a:pt x="21" y="103"/>
                  </a:cubicBezTo>
                  <a:lnTo>
                    <a:pt x="20" y="104"/>
                  </a:lnTo>
                  <a:close/>
                  <a:moveTo>
                    <a:pt x="86" y="118"/>
                  </a:moveTo>
                  <a:cubicBezTo>
                    <a:pt x="86" y="119"/>
                    <a:pt x="86" y="119"/>
                    <a:pt x="86" y="119"/>
                  </a:cubicBezTo>
                  <a:cubicBezTo>
                    <a:pt x="85" y="120"/>
                    <a:pt x="85" y="120"/>
                    <a:pt x="85" y="120"/>
                  </a:cubicBezTo>
                  <a:cubicBezTo>
                    <a:pt x="78" y="122"/>
                    <a:pt x="71" y="123"/>
                    <a:pt x="64" y="123"/>
                  </a:cubicBezTo>
                  <a:cubicBezTo>
                    <a:pt x="56" y="123"/>
                    <a:pt x="48" y="122"/>
                    <a:pt x="41" y="119"/>
                  </a:cubicBezTo>
                  <a:cubicBezTo>
                    <a:pt x="35" y="116"/>
                    <a:pt x="29" y="112"/>
                    <a:pt x="24" y="108"/>
                  </a:cubicBezTo>
                  <a:cubicBezTo>
                    <a:pt x="23" y="107"/>
                    <a:pt x="23" y="107"/>
                    <a:pt x="23" y="107"/>
                  </a:cubicBezTo>
                  <a:cubicBezTo>
                    <a:pt x="24" y="106"/>
                    <a:pt x="24" y="106"/>
                    <a:pt x="24" y="106"/>
                  </a:cubicBezTo>
                  <a:cubicBezTo>
                    <a:pt x="29" y="101"/>
                    <a:pt x="35" y="96"/>
                    <a:pt x="40" y="92"/>
                  </a:cubicBezTo>
                  <a:cubicBezTo>
                    <a:pt x="47" y="88"/>
                    <a:pt x="54" y="84"/>
                    <a:pt x="62" y="81"/>
                  </a:cubicBezTo>
                  <a:cubicBezTo>
                    <a:pt x="67" y="79"/>
                    <a:pt x="72" y="77"/>
                    <a:pt x="78" y="75"/>
                  </a:cubicBezTo>
                  <a:cubicBezTo>
                    <a:pt x="79" y="75"/>
                    <a:pt x="79" y="75"/>
                    <a:pt x="79" y="75"/>
                  </a:cubicBezTo>
                  <a:cubicBezTo>
                    <a:pt x="80" y="76"/>
                    <a:pt x="80" y="76"/>
                    <a:pt x="80" y="76"/>
                  </a:cubicBezTo>
                  <a:cubicBezTo>
                    <a:pt x="81" y="81"/>
                    <a:pt x="83" y="86"/>
                    <a:pt x="84" y="91"/>
                  </a:cubicBezTo>
                  <a:cubicBezTo>
                    <a:pt x="85" y="99"/>
                    <a:pt x="86" y="107"/>
                    <a:pt x="86" y="116"/>
                  </a:cubicBezTo>
                  <a:cubicBezTo>
                    <a:pt x="86" y="117"/>
                    <a:pt x="86" y="117"/>
                    <a:pt x="86" y="118"/>
                  </a:cubicBezTo>
                  <a:close/>
                  <a:moveTo>
                    <a:pt x="123" y="73"/>
                  </a:moveTo>
                  <a:cubicBezTo>
                    <a:pt x="122" y="78"/>
                    <a:pt x="121" y="83"/>
                    <a:pt x="119" y="87"/>
                  </a:cubicBezTo>
                  <a:cubicBezTo>
                    <a:pt x="116" y="94"/>
                    <a:pt x="111" y="101"/>
                    <a:pt x="106" y="106"/>
                  </a:cubicBezTo>
                  <a:cubicBezTo>
                    <a:pt x="102" y="110"/>
                    <a:pt x="98" y="113"/>
                    <a:pt x="93" y="116"/>
                  </a:cubicBezTo>
                  <a:cubicBezTo>
                    <a:pt x="91" y="117"/>
                    <a:pt x="91" y="117"/>
                    <a:pt x="91" y="117"/>
                  </a:cubicBezTo>
                  <a:cubicBezTo>
                    <a:pt x="91" y="115"/>
                    <a:pt x="91" y="115"/>
                    <a:pt x="91" y="115"/>
                  </a:cubicBezTo>
                  <a:cubicBezTo>
                    <a:pt x="91" y="101"/>
                    <a:pt x="88" y="88"/>
                    <a:pt x="84" y="75"/>
                  </a:cubicBezTo>
                  <a:cubicBezTo>
                    <a:pt x="84" y="74"/>
                    <a:pt x="84" y="74"/>
                    <a:pt x="84" y="74"/>
                  </a:cubicBezTo>
                  <a:cubicBezTo>
                    <a:pt x="85" y="74"/>
                    <a:pt x="85" y="74"/>
                    <a:pt x="85" y="74"/>
                  </a:cubicBezTo>
                  <a:cubicBezTo>
                    <a:pt x="97" y="71"/>
                    <a:pt x="110" y="70"/>
                    <a:pt x="121" y="72"/>
                  </a:cubicBezTo>
                  <a:cubicBezTo>
                    <a:pt x="123" y="72"/>
                    <a:pt x="123" y="72"/>
                    <a:pt x="123" y="72"/>
                  </a:cubicBezTo>
                  <a:lnTo>
                    <a:pt x="123" y="73"/>
                  </a:lnTo>
                  <a:close/>
                  <a:moveTo>
                    <a:pt x="123" y="67"/>
                  </a:moveTo>
                  <a:cubicBezTo>
                    <a:pt x="122" y="67"/>
                    <a:pt x="122" y="67"/>
                    <a:pt x="122" y="67"/>
                  </a:cubicBezTo>
                  <a:cubicBezTo>
                    <a:pt x="109" y="66"/>
                    <a:pt x="96" y="67"/>
                    <a:pt x="83" y="69"/>
                  </a:cubicBezTo>
                  <a:cubicBezTo>
                    <a:pt x="82" y="70"/>
                    <a:pt x="82" y="70"/>
                    <a:pt x="82" y="70"/>
                  </a:cubicBezTo>
                  <a:cubicBezTo>
                    <a:pt x="82" y="68"/>
                    <a:pt x="82" y="68"/>
                    <a:pt x="82" y="68"/>
                  </a:cubicBezTo>
                  <a:cubicBezTo>
                    <a:pt x="80" y="63"/>
                    <a:pt x="77" y="57"/>
                    <a:pt x="74" y="51"/>
                  </a:cubicBezTo>
                  <a:cubicBezTo>
                    <a:pt x="73" y="50"/>
                    <a:pt x="73" y="50"/>
                    <a:pt x="73" y="50"/>
                  </a:cubicBezTo>
                  <a:cubicBezTo>
                    <a:pt x="74" y="49"/>
                    <a:pt x="74" y="49"/>
                    <a:pt x="74" y="49"/>
                  </a:cubicBezTo>
                  <a:cubicBezTo>
                    <a:pt x="87" y="44"/>
                    <a:pt x="98" y="36"/>
                    <a:pt x="108" y="27"/>
                  </a:cubicBezTo>
                  <a:cubicBezTo>
                    <a:pt x="110" y="26"/>
                    <a:pt x="110" y="26"/>
                    <a:pt x="110" y="26"/>
                  </a:cubicBezTo>
                  <a:cubicBezTo>
                    <a:pt x="111" y="27"/>
                    <a:pt x="111" y="27"/>
                    <a:pt x="111" y="27"/>
                  </a:cubicBezTo>
                  <a:cubicBezTo>
                    <a:pt x="114" y="31"/>
                    <a:pt x="117" y="36"/>
                    <a:pt x="119" y="41"/>
                  </a:cubicBezTo>
                  <a:cubicBezTo>
                    <a:pt x="122" y="48"/>
                    <a:pt x="123" y="56"/>
                    <a:pt x="123" y="64"/>
                  </a:cubicBezTo>
                  <a:cubicBezTo>
                    <a:pt x="123" y="65"/>
                    <a:pt x="123" y="65"/>
                    <a:pt x="123" y="66"/>
                  </a:cubicBezTo>
                  <a:lnTo>
                    <a:pt x="12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6" name="Freeform 46"/>
            <p:cNvSpPr>
              <a:spLocks noEditPoints="1"/>
            </p:cNvSpPr>
            <p:nvPr/>
          </p:nvSpPr>
          <p:spPr bwMode="auto">
            <a:xfrm>
              <a:off x="2779" y="2918"/>
              <a:ext cx="303" cy="303"/>
            </a:xfrm>
            <a:custGeom>
              <a:avLst/>
              <a:gdLst>
                <a:gd name="T0" fmla="*/ 122 w 128"/>
                <a:gd name="T1" fmla="*/ 0 h 128"/>
                <a:gd name="T2" fmla="*/ 6 w 128"/>
                <a:gd name="T3" fmla="*/ 0 h 128"/>
                <a:gd name="T4" fmla="*/ 0 w 128"/>
                <a:gd name="T5" fmla="*/ 6 h 128"/>
                <a:gd name="T6" fmla="*/ 0 w 128"/>
                <a:gd name="T7" fmla="*/ 122 h 128"/>
                <a:gd name="T8" fmla="*/ 6 w 128"/>
                <a:gd name="T9" fmla="*/ 128 h 128"/>
                <a:gd name="T10" fmla="*/ 122 w 128"/>
                <a:gd name="T11" fmla="*/ 128 h 128"/>
                <a:gd name="T12" fmla="*/ 128 w 128"/>
                <a:gd name="T13" fmla="*/ 122 h 128"/>
                <a:gd name="T14" fmla="*/ 128 w 128"/>
                <a:gd name="T15" fmla="*/ 6 h 128"/>
                <a:gd name="T16" fmla="*/ 122 w 128"/>
                <a:gd name="T17" fmla="*/ 0 h 128"/>
                <a:gd name="T18" fmla="*/ 123 w 128"/>
                <a:gd name="T19" fmla="*/ 123 h 128"/>
                <a:gd name="T20" fmla="*/ 5 w 128"/>
                <a:gd name="T21" fmla="*/ 123 h 128"/>
                <a:gd name="T22" fmla="*/ 5 w 128"/>
                <a:gd name="T23" fmla="*/ 49 h 128"/>
                <a:gd name="T24" fmla="*/ 34 w 128"/>
                <a:gd name="T25" fmla="*/ 49 h 128"/>
                <a:gd name="T26" fmla="*/ 33 w 128"/>
                <a:gd name="T27" fmla="*/ 52 h 128"/>
                <a:gd name="T28" fmla="*/ 28 w 128"/>
                <a:gd name="T29" fmla="*/ 69 h 128"/>
                <a:gd name="T30" fmla="*/ 64 w 128"/>
                <a:gd name="T31" fmla="*/ 104 h 128"/>
                <a:gd name="T32" fmla="*/ 100 w 128"/>
                <a:gd name="T33" fmla="*/ 69 h 128"/>
                <a:gd name="T34" fmla="*/ 95 w 128"/>
                <a:gd name="T35" fmla="*/ 52 h 128"/>
                <a:gd name="T36" fmla="*/ 94 w 128"/>
                <a:gd name="T37" fmla="*/ 49 h 128"/>
                <a:gd name="T38" fmla="*/ 123 w 128"/>
                <a:gd name="T39" fmla="*/ 49 h 128"/>
                <a:gd name="T40" fmla="*/ 123 w 128"/>
                <a:gd name="T41" fmla="*/ 123 h 128"/>
                <a:gd name="T42" fmla="*/ 42 w 128"/>
                <a:gd name="T43" fmla="*/ 47 h 128"/>
                <a:gd name="T44" fmla="*/ 64 w 128"/>
                <a:gd name="T45" fmla="*/ 38 h 128"/>
                <a:gd name="T46" fmla="*/ 86 w 128"/>
                <a:gd name="T47" fmla="*/ 47 h 128"/>
                <a:gd name="T48" fmla="*/ 95 w 128"/>
                <a:gd name="T49" fmla="*/ 69 h 128"/>
                <a:gd name="T50" fmla="*/ 86 w 128"/>
                <a:gd name="T51" fmla="*/ 91 h 128"/>
                <a:gd name="T52" fmla="*/ 64 w 128"/>
                <a:gd name="T53" fmla="*/ 100 h 128"/>
                <a:gd name="T54" fmla="*/ 42 w 128"/>
                <a:gd name="T55" fmla="*/ 91 h 128"/>
                <a:gd name="T56" fmla="*/ 33 w 128"/>
                <a:gd name="T57" fmla="*/ 69 h 128"/>
                <a:gd name="T58" fmla="*/ 42 w 128"/>
                <a:gd name="T59" fmla="*/ 47 h 128"/>
                <a:gd name="T60" fmla="*/ 123 w 128"/>
                <a:gd name="T61" fmla="*/ 45 h 128"/>
                <a:gd name="T62" fmla="*/ 90 w 128"/>
                <a:gd name="T63" fmla="*/ 45 h 128"/>
                <a:gd name="T64" fmla="*/ 90 w 128"/>
                <a:gd name="T65" fmla="*/ 44 h 128"/>
                <a:gd name="T66" fmla="*/ 64 w 128"/>
                <a:gd name="T67" fmla="*/ 33 h 128"/>
                <a:gd name="T68" fmla="*/ 38 w 128"/>
                <a:gd name="T69" fmla="*/ 44 h 128"/>
                <a:gd name="T70" fmla="*/ 37 w 128"/>
                <a:gd name="T71" fmla="*/ 45 h 128"/>
                <a:gd name="T72" fmla="*/ 5 w 128"/>
                <a:gd name="T73" fmla="*/ 45 h 128"/>
                <a:gd name="T74" fmla="*/ 5 w 128"/>
                <a:gd name="T75" fmla="*/ 5 h 128"/>
                <a:gd name="T76" fmla="*/ 15 w 128"/>
                <a:gd name="T77" fmla="*/ 5 h 128"/>
                <a:gd name="T78" fmla="*/ 15 w 128"/>
                <a:gd name="T79" fmla="*/ 28 h 128"/>
                <a:gd name="T80" fmla="*/ 17 w 128"/>
                <a:gd name="T81" fmla="*/ 30 h 128"/>
                <a:gd name="T82" fmla="*/ 19 w 128"/>
                <a:gd name="T83" fmla="*/ 28 h 128"/>
                <a:gd name="T84" fmla="*/ 19 w 128"/>
                <a:gd name="T85" fmla="*/ 5 h 128"/>
                <a:gd name="T86" fmla="*/ 30 w 128"/>
                <a:gd name="T87" fmla="*/ 5 h 128"/>
                <a:gd name="T88" fmla="*/ 30 w 128"/>
                <a:gd name="T89" fmla="*/ 28 h 128"/>
                <a:gd name="T90" fmla="*/ 32 w 128"/>
                <a:gd name="T91" fmla="*/ 30 h 128"/>
                <a:gd name="T92" fmla="*/ 34 w 128"/>
                <a:gd name="T93" fmla="*/ 28 h 128"/>
                <a:gd name="T94" fmla="*/ 34 w 128"/>
                <a:gd name="T95" fmla="*/ 5 h 128"/>
                <a:gd name="T96" fmla="*/ 123 w 128"/>
                <a:gd name="T97" fmla="*/ 5 h 128"/>
                <a:gd name="T98" fmla="*/ 123 w 128"/>
                <a:gd name="T99" fmla="*/ 4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8" h="128">
                  <a:moveTo>
                    <a:pt x="122" y="0"/>
                  </a:moveTo>
                  <a:cubicBezTo>
                    <a:pt x="6" y="0"/>
                    <a:pt x="6" y="0"/>
                    <a:pt x="6" y="0"/>
                  </a:cubicBezTo>
                  <a:cubicBezTo>
                    <a:pt x="3" y="0"/>
                    <a:pt x="0" y="3"/>
                    <a:pt x="0" y="6"/>
                  </a:cubicBezTo>
                  <a:cubicBezTo>
                    <a:pt x="0" y="122"/>
                    <a:pt x="0" y="122"/>
                    <a:pt x="0" y="122"/>
                  </a:cubicBezTo>
                  <a:cubicBezTo>
                    <a:pt x="0" y="125"/>
                    <a:pt x="3" y="128"/>
                    <a:pt x="6" y="128"/>
                  </a:cubicBezTo>
                  <a:cubicBezTo>
                    <a:pt x="122" y="128"/>
                    <a:pt x="122" y="128"/>
                    <a:pt x="122" y="128"/>
                  </a:cubicBezTo>
                  <a:cubicBezTo>
                    <a:pt x="125" y="128"/>
                    <a:pt x="128" y="125"/>
                    <a:pt x="128" y="122"/>
                  </a:cubicBezTo>
                  <a:cubicBezTo>
                    <a:pt x="128" y="6"/>
                    <a:pt x="128" y="6"/>
                    <a:pt x="128" y="6"/>
                  </a:cubicBezTo>
                  <a:cubicBezTo>
                    <a:pt x="128" y="3"/>
                    <a:pt x="125" y="0"/>
                    <a:pt x="122" y="0"/>
                  </a:cubicBezTo>
                  <a:close/>
                  <a:moveTo>
                    <a:pt x="123" y="123"/>
                  </a:moveTo>
                  <a:cubicBezTo>
                    <a:pt x="5" y="123"/>
                    <a:pt x="5" y="123"/>
                    <a:pt x="5" y="123"/>
                  </a:cubicBezTo>
                  <a:cubicBezTo>
                    <a:pt x="5" y="49"/>
                    <a:pt x="5" y="49"/>
                    <a:pt x="5" y="49"/>
                  </a:cubicBezTo>
                  <a:cubicBezTo>
                    <a:pt x="34" y="49"/>
                    <a:pt x="34" y="49"/>
                    <a:pt x="34" y="49"/>
                  </a:cubicBezTo>
                  <a:cubicBezTo>
                    <a:pt x="33" y="52"/>
                    <a:pt x="33" y="52"/>
                    <a:pt x="33" y="52"/>
                  </a:cubicBezTo>
                  <a:cubicBezTo>
                    <a:pt x="30" y="57"/>
                    <a:pt x="28" y="63"/>
                    <a:pt x="28" y="69"/>
                  </a:cubicBezTo>
                  <a:cubicBezTo>
                    <a:pt x="28" y="88"/>
                    <a:pt x="44" y="104"/>
                    <a:pt x="64" y="104"/>
                  </a:cubicBezTo>
                  <a:cubicBezTo>
                    <a:pt x="84" y="104"/>
                    <a:pt x="100" y="88"/>
                    <a:pt x="100" y="69"/>
                  </a:cubicBezTo>
                  <a:cubicBezTo>
                    <a:pt x="100" y="63"/>
                    <a:pt x="98" y="57"/>
                    <a:pt x="95" y="52"/>
                  </a:cubicBezTo>
                  <a:cubicBezTo>
                    <a:pt x="94" y="49"/>
                    <a:pt x="94" y="49"/>
                    <a:pt x="94" y="49"/>
                  </a:cubicBezTo>
                  <a:cubicBezTo>
                    <a:pt x="123" y="49"/>
                    <a:pt x="123" y="49"/>
                    <a:pt x="123" y="49"/>
                  </a:cubicBezTo>
                  <a:lnTo>
                    <a:pt x="123" y="123"/>
                  </a:lnTo>
                  <a:close/>
                  <a:moveTo>
                    <a:pt x="42" y="47"/>
                  </a:moveTo>
                  <a:cubicBezTo>
                    <a:pt x="48" y="41"/>
                    <a:pt x="56" y="38"/>
                    <a:pt x="64" y="38"/>
                  </a:cubicBezTo>
                  <a:cubicBezTo>
                    <a:pt x="72" y="38"/>
                    <a:pt x="80" y="41"/>
                    <a:pt x="86" y="47"/>
                  </a:cubicBezTo>
                  <a:cubicBezTo>
                    <a:pt x="92" y="53"/>
                    <a:pt x="95" y="60"/>
                    <a:pt x="95" y="69"/>
                  </a:cubicBezTo>
                  <a:cubicBezTo>
                    <a:pt x="95" y="77"/>
                    <a:pt x="92" y="85"/>
                    <a:pt x="86" y="91"/>
                  </a:cubicBezTo>
                  <a:cubicBezTo>
                    <a:pt x="80" y="97"/>
                    <a:pt x="72" y="100"/>
                    <a:pt x="64" y="100"/>
                  </a:cubicBezTo>
                  <a:cubicBezTo>
                    <a:pt x="56" y="100"/>
                    <a:pt x="48" y="97"/>
                    <a:pt x="42" y="91"/>
                  </a:cubicBezTo>
                  <a:cubicBezTo>
                    <a:pt x="36" y="85"/>
                    <a:pt x="33" y="77"/>
                    <a:pt x="33" y="69"/>
                  </a:cubicBezTo>
                  <a:cubicBezTo>
                    <a:pt x="33" y="60"/>
                    <a:pt x="36" y="53"/>
                    <a:pt x="42" y="47"/>
                  </a:cubicBezTo>
                  <a:close/>
                  <a:moveTo>
                    <a:pt x="123" y="45"/>
                  </a:moveTo>
                  <a:cubicBezTo>
                    <a:pt x="90" y="45"/>
                    <a:pt x="90" y="45"/>
                    <a:pt x="90" y="45"/>
                  </a:cubicBezTo>
                  <a:cubicBezTo>
                    <a:pt x="90" y="44"/>
                    <a:pt x="90" y="44"/>
                    <a:pt x="90" y="44"/>
                  </a:cubicBezTo>
                  <a:cubicBezTo>
                    <a:pt x="83" y="37"/>
                    <a:pt x="74" y="33"/>
                    <a:pt x="64" y="33"/>
                  </a:cubicBezTo>
                  <a:cubicBezTo>
                    <a:pt x="54" y="33"/>
                    <a:pt x="45" y="37"/>
                    <a:pt x="38" y="44"/>
                  </a:cubicBezTo>
                  <a:cubicBezTo>
                    <a:pt x="37" y="45"/>
                    <a:pt x="37" y="45"/>
                    <a:pt x="37" y="45"/>
                  </a:cubicBezTo>
                  <a:cubicBezTo>
                    <a:pt x="5" y="45"/>
                    <a:pt x="5" y="45"/>
                    <a:pt x="5" y="45"/>
                  </a:cubicBezTo>
                  <a:cubicBezTo>
                    <a:pt x="5" y="5"/>
                    <a:pt x="5" y="5"/>
                    <a:pt x="5" y="5"/>
                  </a:cubicBezTo>
                  <a:cubicBezTo>
                    <a:pt x="15" y="5"/>
                    <a:pt x="15" y="5"/>
                    <a:pt x="15" y="5"/>
                  </a:cubicBezTo>
                  <a:cubicBezTo>
                    <a:pt x="15" y="28"/>
                    <a:pt x="15" y="28"/>
                    <a:pt x="15" y="28"/>
                  </a:cubicBezTo>
                  <a:cubicBezTo>
                    <a:pt x="15" y="29"/>
                    <a:pt x="16" y="30"/>
                    <a:pt x="17" y="30"/>
                  </a:cubicBezTo>
                  <a:cubicBezTo>
                    <a:pt x="18" y="30"/>
                    <a:pt x="19" y="29"/>
                    <a:pt x="19" y="28"/>
                  </a:cubicBezTo>
                  <a:cubicBezTo>
                    <a:pt x="19" y="5"/>
                    <a:pt x="19" y="5"/>
                    <a:pt x="19" y="5"/>
                  </a:cubicBezTo>
                  <a:cubicBezTo>
                    <a:pt x="30" y="5"/>
                    <a:pt x="30" y="5"/>
                    <a:pt x="30" y="5"/>
                  </a:cubicBezTo>
                  <a:cubicBezTo>
                    <a:pt x="30" y="28"/>
                    <a:pt x="30" y="28"/>
                    <a:pt x="30" y="28"/>
                  </a:cubicBezTo>
                  <a:cubicBezTo>
                    <a:pt x="30" y="29"/>
                    <a:pt x="31" y="30"/>
                    <a:pt x="32" y="30"/>
                  </a:cubicBezTo>
                  <a:cubicBezTo>
                    <a:pt x="33" y="30"/>
                    <a:pt x="34" y="29"/>
                    <a:pt x="34" y="28"/>
                  </a:cubicBezTo>
                  <a:cubicBezTo>
                    <a:pt x="34" y="5"/>
                    <a:pt x="34" y="5"/>
                    <a:pt x="34" y="5"/>
                  </a:cubicBezTo>
                  <a:cubicBezTo>
                    <a:pt x="123" y="5"/>
                    <a:pt x="123" y="5"/>
                    <a:pt x="123" y="5"/>
                  </a:cubicBezTo>
                  <a:lnTo>
                    <a:pt x="123" y="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7" name="Freeform 47"/>
            <p:cNvSpPr>
              <a:spLocks noEditPoints="1"/>
            </p:cNvSpPr>
            <p:nvPr/>
          </p:nvSpPr>
          <p:spPr bwMode="auto">
            <a:xfrm>
              <a:off x="2881" y="3031"/>
              <a:ext cx="99" cy="97"/>
            </a:xfrm>
            <a:custGeom>
              <a:avLst/>
              <a:gdLst>
                <a:gd name="T0" fmla="*/ 21 w 42"/>
                <a:gd name="T1" fmla="*/ 41 h 41"/>
                <a:gd name="T2" fmla="*/ 42 w 42"/>
                <a:gd name="T3" fmla="*/ 21 h 41"/>
                <a:gd name="T4" fmla="*/ 21 w 42"/>
                <a:gd name="T5" fmla="*/ 0 h 41"/>
                <a:gd name="T6" fmla="*/ 0 w 42"/>
                <a:gd name="T7" fmla="*/ 21 h 41"/>
                <a:gd name="T8" fmla="*/ 21 w 42"/>
                <a:gd name="T9" fmla="*/ 41 h 41"/>
                <a:gd name="T10" fmla="*/ 21 w 42"/>
                <a:gd name="T11" fmla="*/ 4 h 41"/>
                <a:gd name="T12" fmla="*/ 37 w 42"/>
                <a:gd name="T13" fmla="*/ 21 h 41"/>
                <a:gd name="T14" fmla="*/ 21 w 42"/>
                <a:gd name="T15" fmla="*/ 37 h 41"/>
                <a:gd name="T16" fmla="*/ 5 w 42"/>
                <a:gd name="T17" fmla="*/ 21 h 41"/>
                <a:gd name="T18" fmla="*/ 21 w 42"/>
                <a:gd name="T19" fmla="*/ 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1">
                  <a:moveTo>
                    <a:pt x="21" y="41"/>
                  </a:moveTo>
                  <a:cubicBezTo>
                    <a:pt x="32" y="41"/>
                    <a:pt x="42" y="32"/>
                    <a:pt x="42" y="21"/>
                  </a:cubicBezTo>
                  <a:cubicBezTo>
                    <a:pt x="42" y="9"/>
                    <a:pt x="32" y="0"/>
                    <a:pt x="21" y="0"/>
                  </a:cubicBezTo>
                  <a:cubicBezTo>
                    <a:pt x="10" y="0"/>
                    <a:pt x="0" y="9"/>
                    <a:pt x="0" y="21"/>
                  </a:cubicBezTo>
                  <a:cubicBezTo>
                    <a:pt x="0" y="32"/>
                    <a:pt x="10" y="41"/>
                    <a:pt x="21" y="41"/>
                  </a:cubicBezTo>
                  <a:close/>
                  <a:moveTo>
                    <a:pt x="21" y="4"/>
                  </a:moveTo>
                  <a:cubicBezTo>
                    <a:pt x="30" y="4"/>
                    <a:pt x="37" y="12"/>
                    <a:pt x="37" y="21"/>
                  </a:cubicBezTo>
                  <a:cubicBezTo>
                    <a:pt x="37" y="30"/>
                    <a:pt x="30" y="37"/>
                    <a:pt x="21" y="37"/>
                  </a:cubicBezTo>
                  <a:cubicBezTo>
                    <a:pt x="12" y="37"/>
                    <a:pt x="5" y="30"/>
                    <a:pt x="5" y="21"/>
                  </a:cubicBezTo>
                  <a:cubicBezTo>
                    <a:pt x="5" y="12"/>
                    <a:pt x="12" y="4"/>
                    <a:pt x="2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8" name="Freeform 48"/>
            <p:cNvSpPr>
              <a:spLocks noEditPoints="1"/>
            </p:cNvSpPr>
            <p:nvPr/>
          </p:nvSpPr>
          <p:spPr bwMode="auto">
            <a:xfrm>
              <a:off x="3002" y="2953"/>
              <a:ext cx="45" cy="45"/>
            </a:xfrm>
            <a:custGeom>
              <a:avLst/>
              <a:gdLst>
                <a:gd name="T0" fmla="*/ 2 w 19"/>
                <a:gd name="T1" fmla="*/ 19 h 19"/>
                <a:gd name="T2" fmla="*/ 17 w 19"/>
                <a:gd name="T3" fmla="*/ 19 h 19"/>
                <a:gd name="T4" fmla="*/ 19 w 19"/>
                <a:gd name="T5" fmla="*/ 17 h 19"/>
                <a:gd name="T6" fmla="*/ 19 w 19"/>
                <a:gd name="T7" fmla="*/ 2 h 19"/>
                <a:gd name="T8" fmla="*/ 17 w 19"/>
                <a:gd name="T9" fmla="*/ 0 h 19"/>
                <a:gd name="T10" fmla="*/ 2 w 19"/>
                <a:gd name="T11" fmla="*/ 0 h 19"/>
                <a:gd name="T12" fmla="*/ 0 w 19"/>
                <a:gd name="T13" fmla="*/ 2 h 19"/>
                <a:gd name="T14" fmla="*/ 0 w 19"/>
                <a:gd name="T15" fmla="*/ 17 h 19"/>
                <a:gd name="T16" fmla="*/ 2 w 19"/>
                <a:gd name="T17" fmla="*/ 19 h 19"/>
                <a:gd name="T18" fmla="*/ 4 w 19"/>
                <a:gd name="T19" fmla="*/ 4 h 19"/>
                <a:gd name="T20" fmla="*/ 15 w 19"/>
                <a:gd name="T21" fmla="*/ 4 h 19"/>
                <a:gd name="T22" fmla="*/ 15 w 19"/>
                <a:gd name="T23" fmla="*/ 15 h 19"/>
                <a:gd name="T24" fmla="*/ 4 w 19"/>
                <a:gd name="T25" fmla="*/ 15 h 19"/>
                <a:gd name="T26" fmla="*/ 4 w 19"/>
                <a:gd name="T27"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19">
                  <a:moveTo>
                    <a:pt x="2" y="19"/>
                  </a:moveTo>
                  <a:cubicBezTo>
                    <a:pt x="17" y="19"/>
                    <a:pt x="17" y="19"/>
                    <a:pt x="17" y="19"/>
                  </a:cubicBezTo>
                  <a:cubicBezTo>
                    <a:pt x="18" y="19"/>
                    <a:pt x="19" y="18"/>
                    <a:pt x="19" y="17"/>
                  </a:cubicBezTo>
                  <a:cubicBezTo>
                    <a:pt x="19" y="2"/>
                    <a:pt x="19" y="2"/>
                    <a:pt x="19" y="2"/>
                  </a:cubicBezTo>
                  <a:cubicBezTo>
                    <a:pt x="19" y="1"/>
                    <a:pt x="18" y="0"/>
                    <a:pt x="17" y="0"/>
                  </a:cubicBezTo>
                  <a:cubicBezTo>
                    <a:pt x="2" y="0"/>
                    <a:pt x="2" y="0"/>
                    <a:pt x="2" y="0"/>
                  </a:cubicBezTo>
                  <a:cubicBezTo>
                    <a:pt x="1" y="0"/>
                    <a:pt x="0" y="1"/>
                    <a:pt x="0" y="2"/>
                  </a:cubicBezTo>
                  <a:cubicBezTo>
                    <a:pt x="0" y="17"/>
                    <a:pt x="0" y="17"/>
                    <a:pt x="0" y="17"/>
                  </a:cubicBezTo>
                  <a:cubicBezTo>
                    <a:pt x="0" y="18"/>
                    <a:pt x="1" y="19"/>
                    <a:pt x="2" y="19"/>
                  </a:cubicBezTo>
                  <a:close/>
                  <a:moveTo>
                    <a:pt x="4" y="4"/>
                  </a:moveTo>
                  <a:cubicBezTo>
                    <a:pt x="15" y="4"/>
                    <a:pt x="15" y="4"/>
                    <a:pt x="15" y="4"/>
                  </a:cubicBezTo>
                  <a:cubicBezTo>
                    <a:pt x="15" y="15"/>
                    <a:pt x="15" y="15"/>
                    <a:pt x="15" y="15"/>
                  </a:cubicBezTo>
                  <a:cubicBezTo>
                    <a:pt x="4" y="15"/>
                    <a:pt x="4" y="15"/>
                    <a:pt x="4" y="15"/>
                  </a:cubicBezTo>
                  <a:lnTo>
                    <a:pt x="4"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49" name="Freeform 49"/>
            <p:cNvSpPr>
              <a:spLocks noEditPoints="1"/>
            </p:cNvSpPr>
            <p:nvPr/>
          </p:nvSpPr>
          <p:spPr bwMode="auto">
            <a:xfrm>
              <a:off x="2174" y="2979"/>
              <a:ext cx="307" cy="180"/>
            </a:xfrm>
            <a:custGeom>
              <a:avLst/>
              <a:gdLst>
                <a:gd name="T0" fmla="*/ 124 w 130"/>
                <a:gd name="T1" fmla="*/ 61 h 76"/>
                <a:gd name="T2" fmla="*/ 113 w 130"/>
                <a:gd name="T3" fmla="*/ 50 h 76"/>
                <a:gd name="T4" fmla="*/ 108 w 130"/>
                <a:gd name="T5" fmla="*/ 43 h 76"/>
                <a:gd name="T6" fmla="*/ 112 w 130"/>
                <a:gd name="T7" fmla="*/ 35 h 76"/>
                <a:gd name="T8" fmla="*/ 127 w 130"/>
                <a:gd name="T9" fmla="*/ 7 h 76"/>
                <a:gd name="T10" fmla="*/ 101 w 130"/>
                <a:gd name="T11" fmla="*/ 4 h 76"/>
                <a:gd name="T12" fmla="*/ 93 w 130"/>
                <a:gd name="T13" fmla="*/ 11 h 76"/>
                <a:gd name="T14" fmla="*/ 79 w 130"/>
                <a:gd name="T15" fmla="*/ 34 h 76"/>
                <a:gd name="T16" fmla="*/ 77 w 130"/>
                <a:gd name="T17" fmla="*/ 33 h 76"/>
                <a:gd name="T18" fmla="*/ 77 w 130"/>
                <a:gd name="T19" fmla="*/ 22 h 76"/>
                <a:gd name="T20" fmla="*/ 76 w 130"/>
                <a:gd name="T21" fmla="*/ 6 h 76"/>
                <a:gd name="T22" fmla="*/ 47 w 130"/>
                <a:gd name="T23" fmla="*/ 2 h 76"/>
                <a:gd name="T24" fmla="*/ 42 w 130"/>
                <a:gd name="T25" fmla="*/ 10 h 76"/>
                <a:gd name="T26" fmla="*/ 47 w 130"/>
                <a:gd name="T27" fmla="*/ 13 h 76"/>
                <a:gd name="T28" fmla="*/ 47 w 130"/>
                <a:gd name="T29" fmla="*/ 36 h 76"/>
                <a:gd name="T30" fmla="*/ 39 w 130"/>
                <a:gd name="T31" fmla="*/ 26 h 76"/>
                <a:gd name="T32" fmla="*/ 31 w 130"/>
                <a:gd name="T33" fmla="*/ 10 h 76"/>
                <a:gd name="T34" fmla="*/ 6 w 130"/>
                <a:gd name="T35" fmla="*/ 4 h 76"/>
                <a:gd name="T36" fmla="*/ 1 w 130"/>
                <a:gd name="T37" fmla="*/ 12 h 76"/>
                <a:gd name="T38" fmla="*/ 30 w 130"/>
                <a:gd name="T39" fmla="*/ 61 h 76"/>
                <a:gd name="T40" fmla="*/ 65 w 130"/>
                <a:gd name="T41" fmla="*/ 76 h 76"/>
                <a:gd name="T42" fmla="*/ 75 w 130"/>
                <a:gd name="T43" fmla="*/ 74 h 76"/>
                <a:gd name="T44" fmla="*/ 78 w 130"/>
                <a:gd name="T45" fmla="*/ 60 h 76"/>
                <a:gd name="T46" fmla="*/ 80 w 130"/>
                <a:gd name="T47" fmla="*/ 59 h 76"/>
                <a:gd name="T48" fmla="*/ 88 w 130"/>
                <a:gd name="T49" fmla="*/ 67 h 76"/>
                <a:gd name="T50" fmla="*/ 120 w 130"/>
                <a:gd name="T51" fmla="*/ 75 h 76"/>
                <a:gd name="T52" fmla="*/ 128 w 130"/>
                <a:gd name="T53" fmla="*/ 72 h 76"/>
                <a:gd name="T54" fmla="*/ 120 w 130"/>
                <a:gd name="T55" fmla="*/ 71 h 76"/>
                <a:gd name="T56" fmla="*/ 91 w 130"/>
                <a:gd name="T57" fmla="*/ 64 h 76"/>
                <a:gd name="T58" fmla="*/ 75 w 130"/>
                <a:gd name="T59" fmla="*/ 57 h 76"/>
                <a:gd name="T60" fmla="*/ 72 w 130"/>
                <a:gd name="T61" fmla="*/ 70 h 76"/>
                <a:gd name="T62" fmla="*/ 71 w 130"/>
                <a:gd name="T63" fmla="*/ 71 h 76"/>
                <a:gd name="T64" fmla="*/ 65 w 130"/>
                <a:gd name="T65" fmla="*/ 71 h 76"/>
                <a:gd name="T66" fmla="*/ 14 w 130"/>
                <a:gd name="T67" fmla="*/ 29 h 76"/>
                <a:gd name="T68" fmla="*/ 4 w 130"/>
                <a:gd name="T69" fmla="*/ 9 h 76"/>
                <a:gd name="T70" fmla="*/ 26 w 130"/>
                <a:gd name="T71" fmla="*/ 9 h 76"/>
                <a:gd name="T72" fmla="*/ 27 w 130"/>
                <a:gd name="T73" fmla="*/ 12 h 76"/>
                <a:gd name="T74" fmla="*/ 47 w 130"/>
                <a:gd name="T75" fmla="*/ 40 h 76"/>
                <a:gd name="T76" fmla="*/ 51 w 130"/>
                <a:gd name="T77" fmla="*/ 10 h 76"/>
                <a:gd name="T78" fmla="*/ 48 w 130"/>
                <a:gd name="T79" fmla="*/ 7 h 76"/>
                <a:gd name="T80" fmla="*/ 60 w 130"/>
                <a:gd name="T81" fmla="*/ 5 h 76"/>
                <a:gd name="T82" fmla="*/ 72 w 130"/>
                <a:gd name="T83" fmla="*/ 8 h 76"/>
                <a:gd name="T84" fmla="*/ 72 w 130"/>
                <a:gd name="T85" fmla="*/ 21 h 76"/>
                <a:gd name="T86" fmla="*/ 75 w 130"/>
                <a:gd name="T87" fmla="*/ 39 h 76"/>
                <a:gd name="T88" fmla="*/ 88 w 130"/>
                <a:gd name="T89" fmla="*/ 30 h 76"/>
                <a:gd name="T90" fmla="*/ 98 w 130"/>
                <a:gd name="T91" fmla="*/ 12 h 76"/>
                <a:gd name="T92" fmla="*/ 99 w 130"/>
                <a:gd name="T93" fmla="*/ 9 h 76"/>
                <a:gd name="T94" fmla="*/ 101 w 130"/>
                <a:gd name="T95" fmla="*/ 9 h 76"/>
                <a:gd name="T96" fmla="*/ 123 w 130"/>
                <a:gd name="T97" fmla="*/ 10 h 76"/>
                <a:gd name="T98" fmla="*/ 109 w 130"/>
                <a:gd name="T99" fmla="*/ 32 h 76"/>
                <a:gd name="T100" fmla="*/ 103 w 130"/>
                <a:gd name="T101" fmla="*/ 44 h 76"/>
                <a:gd name="T102" fmla="*/ 111 w 130"/>
                <a:gd name="T103" fmla="*/ 53 h 76"/>
                <a:gd name="T104" fmla="*/ 123 w 130"/>
                <a:gd name="T105" fmla="*/ 69 h 76"/>
                <a:gd name="T106" fmla="*/ 122 w 130"/>
                <a:gd name="T107" fmla="*/ 71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0" h="76">
                  <a:moveTo>
                    <a:pt x="128" y="72"/>
                  </a:moveTo>
                  <a:cubicBezTo>
                    <a:pt x="129" y="68"/>
                    <a:pt x="126" y="64"/>
                    <a:pt x="124" y="61"/>
                  </a:cubicBezTo>
                  <a:cubicBezTo>
                    <a:pt x="121" y="57"/>
                    <a:pt x="117" y="53"/>
                    <a:pt x="114" y="50"/>
                  </a:cubicBezTo>
                  <a:cubicBezTo>
                    <a:pt x="113" y="50"/>
                    <a:pt x="113" y="50"/>
                    <a:pt x="113" y="50"/>
                  </a:cubicBezTo>
                  <a:cubicBezTo>
                    <a:pt x="111" y="48"/>
                    <a:pt x="110" y="46"/>
                    <a:pt x="109" y="45"/>
                  </a:cubicBezTo>
                  <a:cubicBezTo>
                    <a:pt x="108" y="44"/>
                    <a:pt x="108" y="43"/>
                    <a:pt x="108" y="43"/>
                  </a:cubicBezTo>
                  <a:cubicBezTo>
                    <a:pt x="108" y="43"/>
                    <a:pt x="108" y="42"/>
                    <a:pt x="108" y="41"/>
                  </a:cubicBezTo>
                  <a:cubicBezTo>
                    <a:pt x="109" y="39"/>
                    <a:pt x="111" y="37"/>
                    <a:pt x="112" y="35"/>
                  </a:cubicBezTo>
                  <a:cubicBezTo>
                    <a:pt x="113" y="35"/>
                    <a:pt x="113" y="35"/>
                    <a:pt x="113" y="35"/>
                  </a:cubicBezTo>
                  <a:cubicBezTo>
                    <a:pt x="123" y="21"/>
                    <a:pt x="130" y="12"/>
                    <a:pt x="127" y="7"/>
                  </a:cubicBezTo>
                  <a:cubicBezTo>
                    <a:pt x="126" y="5"/>
                    <a:pt x="124" y="4"/>
                    <a:pt x="121" y="4"/>
                  </a:cubicBezTo>
                  <a:cubicBezTo>
                    <a:pt x="101" y="4"/>
                    <a:pt x="101" y="4"/>
                    <a:pt x="101" y="4"/>
                  </a:cubicBezTo>
                  <a:cubicBezTo>
                    <a:pt x="96" y="4"/>
                    <a:pt x="95" y="7"/>
                    <a:pt x="94" y="10"/>
                  </a:cubicBezTo>
                  <a:cubicBezTo>
                    <a:pt x="93" y="11"/>
                    <a:pt x="93" y="11"/>
                    <a:pt x="93" y="11"/>
                  </a:cubicBezTo>
                  <a:cubicBezTo>
                    <a:pt x="91" y="16"/>
                    <a:pt x="88" y="22"/>
                    <a:pt x="85" y="27"/>
                  </a:cubicBezTo>
                  <a:cubicBezTo>
                    <a:pt x="82" y="31"/>
                    <a:pt x="80" y="33"/>
                    <a:pt x="79" y="34"/>
                  </a:cubicBezTo>
                  <a:cubicBezTo>
                    <a:pt x="77" y="36"/>
                    <a:pt x="77" y="36"/>
                    <a:pt x="77" y="36"/>
                  </a:cubicBezTo>
                  <a:cubicBezTo>
                    <a:pt x="77" y="33"/>
                    <a:pt x="77" y="33"/>
                    <a:pt x="77" y="33"/>
                  </a:cubicBezTo>
                  <a:cubicBezTo>
                    <a:pt x="77" y="33"/>
                    <a:pt x="77" y="32"/>
                    <a:pt x="77" y="32"/>
                  </a:cubicBezTo>
                  <a:cubicBezTo>
                    <a:pt x="76" y="29"/>
                    <a:pt x="76" y="26"/>
                    <a:pt x="77" y="22"/>
                  </a:cubicBezTo>
                  <a:cubicBezTo>
                    <a:pt x="77" y="19"/>
                    <a:pt x="77" y="15"/>
                    <a:pt x="77" y="12"/>
                  </a:cubicBezTo>
                  <a:cubicBezTo>
                    <a:pt x="77" y="10"/>
                    <a:pt x="77" y="8"/>
                    <a:pt x="76" y="6"/>
                  </a:cubicBezTo>
                  <a:cubicBezTo>
                    <a:pt x="75" y="3"/>
                    <a:pt x="72" y="2"/>
                    <a:pt x="69" y="2"/>
                  </a:cubicBezTo>
                  <a:cubicBezTo>
                    <a:pt x="62" y="0"/>
                    <a:pt x="54" y="0"/>
                    <a:pt x="47" y="2"/>
                  </a:cubicBezTo>
                  <a:cubicBezTo>
                    <a:pt x="43" y="4"/>
                    <a:pt x="41" y="5"/>
                    <a:pt x="41" y="7"/>
                  </a:cubicBezTo>
                  <a:cubicBezTo>
                    <a:pt x="41" y="8"/>
                    <a:pt x="41" y="9"/>
                    <a:pt x="42" y="10"/>
                  </a:cubicBezTo>
                  <a:cubicBezTo>
                    <a:pt x="43" y="10"/>
                    <a:pt x="43" y="11"/>
                    <a:pt x="44" y="11"/>
                  </a:cubicBezTo>
                  <a:cubicBezTo>
                    <a:pt x="45" y="11"/>
                    <a:pt x="46" y="12"/>
                    <a:pt x="47" y="13"/>
                  </a:cubicBezTo>
                  <a:cubicBezTo>
                    <a:pt x="50" y="17"/>
                    <a:pt x="49" y="28"/>
                    <a:pt x="48" y="33"/>
                  </a:cubicBezTo>
                  <a:cubicBezTo>
                    <a:pt x="47" y="36"/>
                    <a:pt x="47" y="36"/>
                    <a:pt x="47" y="36"/>
                  </a:cubicBezTo>
                  <a:cubicBezTo>
                    <a:pt x="45" y="34"/>
                    <a:pt x="45" y="34"/>
                    <a:pt x="45" y="34"/>
                  </a:cubicBezTo>
                  <a:cubicBezTo>
                    <a:pt x="44" y="33"/>
                    <a:pt x="42" y="31"/>
                    <a:pt x="39" y="26"/>
                  </a:cubicBezTo>
                  <a:cubicBezTo>
                    <a:pt x="36" y="22"/>
                    <a:pt x="34" y="16"/>
                    <a:pt x="31" y="11"/>
                  </a:cubicBezTo>
                  <a:cubicBezTo>
                    <a:pt x="31" y="10"/>
                    <a:pt x="31" y="10"/>
                    <a:pt x="31" y="10"/>
                  </a:cubicBezTo>
                  <a:cubicBezTo>
                    <a:pt x="30" y="7"/>
                    <a:pt x="29" y="4"/>
                    <a:pt x="23" y="4"/>
                  </a:cubicBezTo>
                  <a:cubicBezTo>
                    <a:pt x="6" y="4"/>
                    <a:pt x="6" y="4"/>
                    <a:pt x="6" y="4"/>
                  </a:cubicBezTo>
                  <a:cubicBezTo>
                    <a:pt x="4" y="4"/>
                    <a:pt x="2" y="5"/>
                    <a:pt x="1" y="6"/>
                  </a:cubicBezTo>
                  <a:cubicBezTo>
                    <a:pt x="0" y="7"/>
                    <a:pt x="0" y="9"/>
                    <a:pt x="1" y="12"/>
                  </a:cubicBezTo>
                  <a:cubicBezTo>
                    <a:pt x="1" y="13"/>
                    <a:pt x="5" y="21"/>
                    <a:pt x="10" y="31"/>
                  </a:cubicBezTo>
                  <a:cubicBezTo>
                    <a:pt x="19" y="47"/>
                    <a:pt x="26" y="56"/>
                    <a:pt x="30" y="61"/>
                  </a:cubicBezTo>
                  <a:cubicBezTo>
                    <a:pt x="36" y="67"/>
                    <a:pt x="42" y="71"/>
                    <a:pt x="49" y="73"/>
                  </a:cubicBezTo>
                  <a:cubicBezTo>
                    <a:pt x="55" y="75"/>
                    <a:pt x="61" y="76"/>
                    <a:pt x="65" y="76"/>
                  </a:cubicBezTo>
                  <a:cubicBezTo>
                    <a:pt x="70" y="75"/>
                    <a:pt x="70" y="75"/>
                    <a:pt x="70" y="75"/>
                  </a:cubicBezTo>
                  <a:cubicBezTo>
                    <a:pt x="72" y="75"/>
                    <a:pt x="74" y="74"/>
                    <a:pt x="75" y="74"/>
                  </a:cubicBezTo>
                  <a:cubicBezTo>
                    <a:pt x="76" y="72"/>
                    <a:pt x="77" y="71"/>
                    <a:pt x="77" y="68"/>
                  </a:cubicBezTo>
                  <a:cubicBezTo>
                    <a:pt x="77" y="64"/>
                    <a:pt x="77" y="61"/>
                    <a:pt x="78" y="60"/>
                  </a:cubicBezTo>
                  <a:cubicBezTo>
                    <a:pt x="79" y="59"/>
                    <a:pt x="79" y="59"/>
                    <a:pt x="79" y="59"/>
                  </a:cubicBezTo>
                  <a:cubicBezTo>
                    <a:pt x="80" y="59"/>
                    <a:pt x="80" y="59"/>
                    <a:pt x="80" y="59"/>
                  </a:cubicBezTo>
                  <a:cubicBezTo>
                    <a:pt x="80" y="60"/>
                    <a:pt x="82" y="60"/>
                    <a:pt x="83" y="62"/>
                  </a:cubicBezTo>
                  <a:cubicBezTo>
                    <a:pt x="85" y="64"/>
                    <a:pt x="87" y="66"/>
                    <a:pt x="88" y="67"/>
                  </a:cubicBezTo>
                  <a:cubicBezTo>
                    <a:pt x="92" y="72"/>
                    <a:pt x="95" y="75"/>
                    <a:pt x="103" y="75"/>
                  </a:cubicBezTo>
                  <a:cubicBezTo>
                    <a:pt x="120" y="75"/>
                    <a:pt x="120" y="75"/>
                    <a:pt x="120" y="75"/>
                  </a:cubicBezTo>
                  <a:cubicBezTo>
                    <a:pt x="122" y="75"/>
                    <a:pt x="123" y="75"/>
                    <a:pt x="125" y="75"/>
                  </a:cubicBezTo>
                  <a:cubicBezTo>
                    <a:pt x="126" y="74"/>
                    <a:pt x="127" y="73"/>
                    <a:pt x="128" y="72"/>
                  </a:cubicBezTo>
                  <a:close/>
                  <a:moveTo>
                    <a:pt x="122" y="71"/>
                  </a:moveTo>
                  <a:cubicBezTo>
                    <a:pt x="122" y="71"/>
                    <a:pt x="121" y="71"/>
                    <a:pt x="120" y="71"/>
                  </a:cubicBezTo>
                  <a:cubicBezTo>
                    <a:pt x="103" y="71"/>
                    <a:pt x="103" y="71"/>
                    <a:pt x="103" y="71"/>
                  </a:cubicBezTo>
                  <a:cubicBezTo>
                    <a:pt x="97" y="71"/>
                    <a:pt x="95" y="69"/>
                    <a:pt x="91" y="64"/>
                  </a:cubicBezTo>
                  <a:cubicBezTo>
                    <a:pt x="90" y="62"/>
                    <a:pt x="89" y="61"/>
                    <a:pt x="87" y="59"/>
                  </a:cubicBezTo>
                  <a:cubicBezTo>
                    <a:pt x="82" y="54"/>
                    <a:pt x="78" y="54"/>
                    <a:pt x="75" y="57"/>
                  </a:cubicBezTo>
                  <a:cubicBezTo>
                    <a:pt x="73" y="59"/>
                    <a:pt x="72" y="65"/>
                    <a:pt x="72" y="69"/>
                  </a:cubicBezTo>
                  <a:cubicBezTo>
                    <a:pt x="72" y="69"/>
                    <a:pt x="72" y="70"/>
                    <a:pt x="72" y="70"/>
                  </a:cubicBezTo>
                  <a:cubicBezTo>
                    <a:pt x="72" y="71"/>
                    <a:pt x="72" y="71"/>
                    <a:pt x="72" y="71"/>
                  </a:cubicBezTo>
                  <a:cubicBezTo>
                    <a:pt x="71" y="71"/>
                    <a:pt x="71" y="71"/>
                    <a:pt x="71" y="71"/>
                  </a:cubicBezTo>
                  <a:cubicBezTo>
                    <a:pt x="71" y="71"/>
                    <a:pt x="70" y="71"/>
                    <a:pt x="70" y="71"/>
                  </a:cubicBezTo>
                  <a:cubicBezTo>
                    <a:pt x="65" y="71"/>
                    <a:pt x="65" y="71"/>
                    <a:pt x="65" y="71"/>
                  </a:cubicBezTo>
                  <a:cubicBezTo>
                    <a:pt x="56" y="71"/>
                    <a:pt x="45" y="70"/>
                    <a:pt x="34" y="58"/>
                  </a:cubicBezTo>
                  <a:cubicBezTo>
                    <a:pt x="26" y="49"/>
                    <a:pt x="19" y="37"/>
                    <a:pt x="14" y="29"/>
                  </a:cubicBezTo>
                  <a:cubicBezTo>
                    <a:pt x="9" y="20"/>
                    <a:pt x="6" y="13"/>
                    <a:pt x="5" y="11"/>
                  </a:cubicBezTo>
                  <a:cubicBezTo>
                    <a:pt x="4" y="9"/>
                    <a:pt x="4" y="9"/>
                    <a:pt x="4" y="9"/>
                  </a:cubicBezTo>
                  <a:cubicBezTo>
                    <a:pt x="23" y="9"/>
                    <a:pt x="23" y="9"/>
                    <a:pt x="23" y="9"/>
                  </a:cubicBezTo>
                  <a:cubicBezTo>
                    <a:pt x="24" y="9"/>
                    <a:pt x="25" y="9"/>
                    <a:pt x="26" y="9"/>
                  </a:cubicBezTo>
                  <a:cubicBezTo>
                    <a:pt x="26" y="10"/>
                    <a:pt x="26" y="10"/>
                    <a:pt x="27" y="11"/>
                  </a:cubicBezTo>
                  <a:cubicBezTo>
                    <a:pt x="27" y="12"/>
                    <a:pt x="27" y="12"/>
                    <a:pt x="27" y="12"/>
                  </a:cubicBezTo>
                  <a:cubicBezTo>
                    <a:pt x="28" y="15"/>
                    <a:pt x="31" y="22"/>
                    <a:pt x="36" y="29"/>
                  </a:cubicBezTo>
                  <a:cubicBezTo>
                    <a:pt x="40" y="36"/>
                    <a:pt x="44" y="40"/>
                    <a:pt x="47" y="40"/>
                  </a:cubicBezTo>
                  <a:cubicBezTo>
                    <a:pt x="49" y="40"/>
                    <a:pt x="51" y="38"/>
                    <a:pt x="52" y="34"/>
                  </a:cubicBezTo>
                  <a:cubicBezTo>
                    <a:pt x="54" y="28"/>
                    <a:pt x="54" y="16"/>
                    <a:pt x="51" y="10"/>
                  </a:cubicBezTo>
                  <a:cubicBezTo>
                    <a:pt x="50" y="10"/>
                    <a:pt x="50" y="9"/>
                    <a:pt x="49" y="9"/>
                  </a:cubicBezTo>
                  <a:cubicBezTo>
                    <a:pt x="48" y="7"/>
                    <a:pt x="48" y="7"/>
                    <a:pt x="48" y="7"/>
                  </a:cubicBezTo>
                  <a:cubicBezTo>
                    <a:pt x="50" y="6"/>
                    <a:pt x="50" y="6"/>
                    <a:pt x="50" y="6"/>
                  </a:cubicBezTo>
                  <a:cubicBezTo>
                    <a:pt x="52" y="6"/>
                    <a:pt x="55" y="5"/>
                    <a:pt x="60" y="5"/>
                  </a:cubicBezTo>
                  <a:cubicBezTo>
                    <a:pt x="63" y="5"/>
                    <a:pt x="66" y="5"/>
                    <a:pt x="68" y="6"/>
                  </a:cubicBezTo>
                  <a:cubicBezTo>
                    <a:pt x="71" y="7"/>
                    <a:pt x="72" y="8"/>
                    <a:pt x="72" y="8"/>
                  </a:cubicBezTo>
                  <a:cubicBezTo>
                    <a:pt x="73" y="9"/>
                    <a:pt x="73" y="10"/>
                    <a:pt x="73" y="12"/>
                  </a:cubicBezTo>
                  <a:cubicBezTo>
                    <a:pt x="72" y="15"/>
                    <a:pt x="72" y="19"/>
                    <a:pt x="72" y="21"/>
                  </a:cubicBezTo>
                  <a:cubicBezTo>
                    <a:pt x="72" y="26"/>
                    <a:pt x="72" y="29"/>
                    <a:pt x="72" y="32"/>
                  </a:cubicBezTo>
                  <a:cubicBezTo>
                    <a:pt x="72" y="34"/>
                    <a:pt x="73" y="38"/>
                    <a:pt x="75" y="39"/>
                  </a:cubicBezTo>
                  <a:cubicBezTo>
                    <a:pt x="76" y="40"/>
                    <a:pt x="77" y="40"/>
                    <a:pt x="77" y="40"/>
                  </a:cubicBezTo>
                  <a:cubicBezTo>
                    <a:pt x="79" y="40"/>
                    <a:pt x="82" y="39"/>
                    <a:pt x="88" y="30"/>
                  </a:cubicBezTo>
                  <a:cubicBezTo>
                    <a:pt x="91" y="25"/>
                    <a:pt x="95" y="19"/>
                    <a:pt x="97" y="13"/>
                  </a:cubicBezTo>
                  <a:cubicBezTo>
                    <a:pt x="98" y="12"/>
                    <a:pt x="98" y="12"/>
                    <a:pt x="98" y="12"/>
                  </a:cubicBezTo>
                  <a:cubicBezTo>
                    <a:pt x="98" y="10"/>
                    <a:pt x="99" y="10"/>
                    <a:pt x="99" y="9"/>
                  </a:cubicBezTo>
                  <a:cubicBezTo>
                    <a:pt x="99" y="9"/>
                    <a:pt x="99" y="9"/>
                    <a:pt x="99" y="9"/>
                  </a:cubicBezTo>
                  <a:cubicBezTo>
                    <a:pt x="100" y="9"/>
                    <a:pt x="100" y="9"/>
                    <a:pt x="100" y="9"/>
                  </a:cubicBezTo>
                  <a:cubicBezTo>
                    <a:pt x="100" y="9"/>
                    <a:pt x="100" y="9"/>
                    <a:pt x="101" y="9"/>
                  </a:cubicBezTo>
                  <a:cubicBezTo>
                    <a:pt x="123" y="9"/>
                    <a:pt x="123" y="9"/>
                    <a:pt x="123" y="9"/>
                  </a:cubicBezTo>
                  <a:cubicBezTo>
                    <a:pt x="123" y="10"/>
                    <a:pt x="123" y="10"/>
                    <a:pt x="123" y="10"/>
                  </a:cubicBezTo>
                  <a:cubicBezTo>
                    <a:pt x="123" y="12"/>
                    <a:pt x="122" y="14"/>
                    <a:pt x="119" y="18"/>
                  </a:cubicBezTo>
                  <a:cubicBezTo>
                    <a:pt x="116" y="23"/>
                    <a:pt x="112" y="28"/>
                    <a:pt x="109" y="32"/>
                  </a:cubicBezTo>
                  <a:cubicBezTo>
                    <a:pt x="109" y="32"/>
                    <a:pt x="109" y="32"/>
                    <a:pt x="109" y="32"/>
                  </a:cubicBezTo>
                  <a:cubicBezTo>
                    <a:pt x="105" y="37"/>
                    <a:pt x="103" y="40"/>
                    <a:pt x="103" y="44"/>
                  </a:cubicBezTo>
                  <a:cubicBezTo>
                    <a:pt x="103" y="47"/>
                    <a:pt x="106" y="49"/>
                    <a:pt x="110" y="53"/>
                  </a:cubicBezTo>
                  <a:cubicBezTo>
                    <a:pt x="111" y="53"/>
                    <a:pt x="111" y="53"/>
                    <a:pt x="111" y="53"/>
                  </a:cubicBezTo>
                  <a:cubicBezTo>
                    <a:pt x="114" y="57"/>
                    <a:pt x="117" y="60"/>
                    <a:pt x="120" y="63"/>
                  </a:cubicBezTo>
                  <a:cubicBezTo>
                    <a:pt x="122" y="66"/>
                    <a:pt x="123" y="68"/>
                    <a:pt x="123" y="69"/>
                  </a:cubicBezTo>
                  <a:cubicBezTo>
                    <a:pt x="124" y="70"/>
                    <a:pt x="124" y="70"/>
                    <a:pt x="124" y="70"/>
                  </a:cubicBezTo>
                  <a:lnTo>
                    <a:pt x="122"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0" name="Freeform 50"/>
            <p:cNvSpPr>
              <a:spLocks noEditPoints="1"/>
            </p:cNvSpPr>
            <p:nvPr/>
          </p:nvSpPr>
          <p:spPr bwMode="auto">
            <a:xfrm>
              <a:off x="1568" y="2918"/>
              <a:ext cx="303" cy="303"/>
            </a:xfrm>
            <a:custGeom>
              <a:avLst/>
              <a:gdLst>
                <a:gd name="T0" fmla="*/ 123 w 128"/>
                <a:gd name="T1" fmla="*/ 74 h 128"/>
                <a:gd name="T2" fmla="*/ 122 w 128"/>
                <a:gd name="T3" fmla="*/ 73 h 128"/>
                <a:gd name="T4" fmla="*/ 122 w 128"/>
                <a:gd name="T5" fmla="*/ 73 h 128"/>
                <a:gd name="T6" fmla="*/ 123 w 128"/>
                <a:gd name="T7" fmla="*/ 64 h 128"/>
                <a:gd name="T8" fmla="*/ 118 w 128"/>
                <a:gd name="T9" fmla="*/ 41 h 128"/>
                <a:gd name="T10" fmla="*/ 106 w 128"/>
                <a:gd name="T11" fmla="*/ 22 h 128"/>
                <a:gd name="T12" fmla="*/ 87 w 128"/>
                <a:gd name="T13" fmla="*/ 10 h 128"/>
                <a:gd name="T14" fmla="*/ 55 w 128"/>
                <a:gd name="T15" fmla="*/ 6 h 128"/>
                <a:gd name="T16" fmla="*/ 55 w 128"/>
                <a:gd name="T17" fmla="*/ 6 h 128"/>
                <a:gd name="T18" fmla="*/ 54 w 128"/>
                <a:gd name="T19" fmla="*/ 5 h 128"/>
                <a:gd name="T20" fmla="*/ 35 w 128"/>
                <a:gd name="T21" fmla="*/ 0 h 128"/>
                <a:gd name="T22" fmla="*/ 10 w 128"/>
                <a:gd name="T23" fmla="*/ 10 h 128"/>
                <a:gd name="T24" fmla="*/ 0 w 128"/>
                <a:gd name="T25" fmla="*/ 35 h 128"/>
                <a:gd name="T26" fmla="*/ 5 w 128"/>
                <a:gd name="T27" fmla="*/ 54 h 128"/>
                <a:gd name="T28" fmla="*/ 6 w 128"/>
                <a:gd name="T29" fmla="*/ 55 h 128"/>
                <a:gd name="T30" fmla="*/ 6 w 128"/>
                <a:gd name="T31" fmla="*/ 55 h 128"/>
                <a:gd name="T32" fmla="*/ 5 w 128"/>
                <a:gd name="T33" fmla="*/ 64 h 128"/>
                <a:gd name="T34" fmla="*/ 10 w 128"/>
                <a:gd name="T35" fmla="*/ 87 h 128"/>
                <a:gd name="T36" fmla="*/ 22 w 128"/>
                <a:gd name="T37" fmla="*/ 106 h 128"/>
                <a:gd name="T38" fmla="*/ 41 w 128"/>
                <a:gd name="T39" fmla="*/ 118 h 128"/>
                <a:gd name="T40" fmla="*/ 73 w 128"/>
                <a:gd name="T41" fmla="*/ 122 h 128"/>
                <a:gd name="T42" fmla="*/ 73 w 128"/>
                <a:gd name="T43" fmla="*/ 122 h 128"/>
                <a:gd name="T44" fmla="*/ 74 w 128"/>
                <a:gd name="T45" fmla="*/ 123 h 128"/>
                <a:gd name="T46" fmla="*/ 93 w 128"/>
                <a:gd name="T47" fmla="*/ 128 h 128"/>
                <a:gd name="T48" fmla="*/ 118 w 128"/>
                <a:gd name="T49" fmla="*/ 118 h 128"/>
                <a:gd name="T50" fmla="*/ 128 w 128"/>
                <a:gd name="T51" fmla="*/ 93 h 128"/>
                <a:gd name="T52" fmla="*/ 123 w 128"/>
                <a:gd name="T53" fmla="*/ 74 h 128"/>
                <a:gd name="T54" fmla="*/ 93 w 128"/>
                <a:gd name="T55" fmla="*/ 123 h 128"/>
                <a:gd name="T56" fmla="*/ 75 w 128"/>
                <a:gd name="T57" fmla="*/ 118 h 128"/>
                <a:gd name="T58" fmla="*/ 74 w 128"/>
                <a:gd name="T59" fmla="*/ 118 h 128"/>
                <a:gd name="T60" fmla="*/ 73 w 128"/>
                <a:gd name="T61" fmla="*/ 118 h 128"/>
                <a:gd name="T62" fmla="*/ 64 w 128"/>
                <a:gd name="T63" fmla="*/ 119 h 128"/>
                <a:gd name="T64" fmla="*/ 25 w 128"/>
                <a:gd name="T65" fmla="*/ 103 h 128"/>
                <a:gd name="T66" fmla="*/ 9 w 128"/>
                <a:gd name="T67" fmla="*/ 64 h 128"/>
                <a:gd name="T68" fmla="*/ 10 w 128"/>
                <a:gd name="T69" fmla="*/ 55 h 128"/>
                <a:gd name="T70" fmla="*/ 10 w 128"/>
                <a:gd name="T71" fmla="*/ 54 h 128"/>
                <a:gd name="T72" fmla="*/ 10 w 128"/>
                <a:gd name="T73" fmla="*/ 53 h 128"/>
                <a:gd name="T74" fmla="*/ 5 w 128"/>
                <a:gd name="T75" fmla="*/ 35 h 128"/>
                <a:gd name="T76" fmla="*/ 35 w 128"/>
                <a:gd name="T77" fmla="*/ 5 h 128"/>
                <a:gd name="T78" fmla="*/ 53 w 128"/>
                <a:gd name="T79" fmla="*/ 10 h 128"/>
                <a:gd name="T80" fmla="*/ 54 w 128"/>
                <a:gd name="T81" fmla="*/ 10 h 128"/>
                <a:gd name="T82" fmla="*/ 55 w 128"/>
                <a:gd name="T83" fmla="*/ 10 h 128"/>
                <a:gd name="T84" fmla="*/ 64 w 128"/>
                <a:gd name="T85" fmla="*/ 9 h 128"/>
                <a:gd name="T86" fmla="*/ 103 w 128"/>
                <a:gd name="T87" fmla="*/ 25 h 128"/>
                <a:gd name="T88" fmla="*/ 119 w 128"/>
                <a:gd name="T89" fmla="*/ 64 h 128"/>
                <a:gd name="T90" fmla="*/ 118 w 128"/>
                <a:gd name="T91" fmla="*/ 73 h 128"/>
                <a:gd name="T92" fmla="*/ 118 w 128"/>
                <a:gd name="T93" fmla="*/ 74 h 128"/>
                <a:gd name="T94" fmla="*/ 118 w 128"/>
                <a:gd name="T95" fmla="*/ 75 h 128"/>
                <a:gd name="T96" fmla="*/ 123 w 128"/>
                <a:gd name="T97" fmla="*/ 93 h 128"/>
                <a:gd name="T98" fmla="*/ 93 w 128"/>
                <a:gd name="T9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8" h="128">
                  <a:moveTo>
                    <a:pt x="123" y="74"/>
                  </a:moveTo>
                  <a:cubicBezTo>
                    <a:pt x="122" y="73"/>
                    <a:pt x="122" y="73"/>
                    <a:pt x="122" y="73"/>
                  </a:cubicBezTo>
                  <a:cubicBezTo>
                    <a:pt x="122" y="73"/>
                    <a:pt x="122" y="73"/>
                    <a:pt x="122" y="73"/>
                  </a:cubicBezTo>
                  <a:cubicBezTo>
                    <a:pt x="123" y="70"/>
                    <a:pt x="123" y="67"/>
                    <a:pt x="123" y="64"/>
                  </a:cubicBezTo>
                  <a:cubicBezTo>
                    <a:pt x="123" y="56"/>
                    <a:pt x="121" y="48"/>
                    <a:pt x="118" y="41"/>
                  </a:cubicBezTo>
                  <a:cubicBezTo>
                    <a:pt x="115" y="34"/>
                    <a:pt x="111" y="28"/>
                    <a:pt x="106" y="22"/>
                  </a:cubicBezTo>
                  <a:cubicBezTo>
                    <a:pt x="100" y="17"/>
                    <a:pt x="94" y="13"/>
                    <a:pt x="87" y="10"/>
                  </a:cubicBezTo>
                  <a:cubicBezTo>
                    <a:pt x="77" y="5"/>
                    <a:pt x="66" y="4"/>
                    <a:pt x="55" y="6"/>
                  </a:cubicBezTo>
                  <a:cubicBezTo>
                    <a:pt x="55" y="6"/>
                    <a:pt x="55" y="6"/>
                    <a:pt x="55" y="6"/>
                  </a:cubicBezTo>
                  <a:cubicBezTo>
                    <a:pt x="54" y="5"/>
                    <a:pt x="54" y="5"/>
                    <a:pt x="54" y="5"/>
                  </a:cubicBezTo>
                  <a:cubicBezTo>
                    <a:pt x="49" y="2"/>
                    <a:pt x="42" y="0"/>
                    <a:pt x="35" y="0"/>
                  </a:cubicBezTo>
                  <a:cubicBezTo>
                    <a:pt x="26" y="0"/>
                    <a:pt x="17" y="4"/>
                    <a:pt x="10" y="10"/>
                  </a:cubicBezTo>
                  <a:cubicBezTo>
                    <a:pt x="4" y="17"/>
                    <a:pt x="0" y="26"/>
                    <a:pt x="0" y="35"/>
                  </a:cubicBezTo>
                  <a:cubicBezTo>
                    <a:pt x="0" y="42"/>
                    <a:pt x="2" y="49"/>
                    <a:pt x="5" y="54"/>
                  </a:cubicBezTo>
                  <a:cubicBezTo>
                    <a:pt x="6" y="55"/>
                    <a:pt x="6" y="55"/>
                    <a:pt x="6" y="55"/>
                  </a:cubicBezTo>
                  <a:cubicBezTo>
                    <a:pt x="6" y="55"/>
                    <a:pt x="6" y="55"/>
                    <a:pt x="6" y="55"/>
                  </a:cubicBezTo>
                  <a:cubicBezTo>
                    <a:pt x="5" y="58"/>
                    <a:pt x="5" y="61"/>
                    <a:pt x="5" y="64"/>
                  </a:cubicBezTo>
                  <a:cubicBezTo>
                    <a:pt x="5" y="72"/>
                    <a:pt x="6" y="80"/>
                    <a:pt x="10" y="87"/>
                  </a:cubicBezTo>
                  <a:cubicBezTo>
                    <a:pt x="13" y="94"/>
                    <a:pt x="17" y="100"/>
                    <a:pt x="22" y="106"/>
                  </a:cubicBezTo>
                  <a:cubicBezTo>
                    <a:pt x="28" y="111"/>
                    <a:pt x="34" y="115"/>
                    <a:pt x="41" y="118"/>
                  </a:cubicBezTo>
                  <a:cubicBezTo>
                    <a:pt x="51" y="123"/>
                    <a:pt x="62" y="124"/>
                    <a:pt x="73" y="122"/>
                  </a:cubicBezTo>
                  <a:cubicBezTo>
                    <a:pt x="73" y="122"/>
                    <a:pt x="73" y="122"/>
                    <a:pt x="73" y="122"/>
                  </a:cubicBezTo>
                  <a:cubicBezTo>
                    <a:pt x="74" y="123"/>
                    <a:pt x="74" y="123"/>
                    <a:pt x="74" y="123"/>
                  </a:cubicBezTo>
                  <a:cubicBezTo>
                    <a:pt x="79" y="126"/>
                    <a:pt x="86" y="128"/>
                    <a:pt x="93" y="128"/>
                  </a:cubicBezTo>
                  <a:cubicBezTo>
                    <a:pt x="102" y="128"/>
                    <a:pt x="111" y="124"/>
                    <a:pt x="118" y="118"/>
                  </a:cubicBezTo>
                  <a:cubicBezTo>
                    <a:pt x="124" y="111"/>
                    <a:pt x="128" y="102"/>
                    <a:pt x="128" y="93"/>
                  </a:cubicBezTo>
                  <a:cubicBezTo>
                    <a:pt x="128" y="86"/>
                    <a:pt x="126" y="79"/>
                    <a:pt x="123" y="74"/>
                  </a:cubicBezTo>
                  <a:close/>
                  <a:moveTo>
                    <a:pt x="93" y="123"/>
                  </a:moveTo>
                  <a:cubicBezTo>
                    <a:pt x="86" y="123"/>
                    <a:pt x="80" y="122"/>
                    <a:pt x="75" y="118"/>
                  </a:cubicBezTo>
                  <a:cubicBezTo>
                    <a:pt x="74" y="118"/>
                    <a:pt x="74" y="118"/>
                    <a:pt x="74" y="118"/>
                  </a:cubicBezTo>
                  <a:cubicBezTo>
                    <a:pt x="73" y="118"/>
                    <a:pt x="73" y="118"/>
                    <a:pt x="73" y="118"/>
                  </a:cubicBezTo>
                  <a:cubicBezTo>
                    <a:pt x="70" y="118"/>
                    <a:pt x="67" y="119"/>
                    <a:pt x="64" y="119"/>
                  </a:cubicBezTo>
                  <a:cubicBezTo>
                    <a:pt x="49" y="119"/>
                    <a:pt x="36" y="113"/>
                    <a:pt x="25" y="103"/>
                  </a:cubicBezTo>
                  <a:cubicBezTo>
                    <a:pt x="15" y="92"/>
                    <a:pt x="9" y="79"/>
                    <a:pt x="9" y="64"/>
                  </a:cubicBezTo>
                  <a:cubicBezTo>
                    <a:pt x="9" y="61"/>
                    <a:pt x="10" y="58"/>
                    <a:pt x="10" y="55"/>
                  </a:cubicBezTo>
                  <a:cubicBezTo>
                    <a:pt x="10" y="54"/>
                    <a:pt x="10" y="54"/>
                    <a:pt x="10" y="54"/>
                  </a:cubicBezTo>
                  <a:cubicBezTo>
                    <a:pt x="10" y="53"/>
                    <a:pt x="10" y="53"/>
                    <a:pt x="10" y="53"/>
                  </a:cubicBezTo>
                  <a:cubicBezTo>
                    <a:pt x="6" y="48"/>
                    <a:pt x="5" y="42"/>
                    <a:pt x="5" y="35"/>
                  </a:cubicBezTo>
                  <a:cubicBezTo>
                    <a:pt x="5" y="18"/>
                    <a:pt x="18" y="5"/>
                    <a:pt x="35" y="5"/>
                  </a:cubicBezTo>
                  <a:cubicBezTo>
                    <a:pt x="42" y="5"/>
                    <a:pt x="48" y="6"/>
                    <a:pt x="53" y="10"/>
                  </a:cubicBezTo>
                  <a:cubicBezTo>
                    <a:pt x="54" y="10"/>
                    <a:pt x="54" y="10"/>
                    <a:pt x="54" y="10"/>
                  </a:cubicBezTo>
                  <a:cubicBezTo>
                    <a:pt x="55" y="10"/>
                    <a:pt x="55" y="10"/>
                    <a:pt x="55" y="10"/>
                  </a:cubicBezTo>
                  <a:cubicBezTo>
                    <a:pt x="58" y="10"/>
                    <a:pt x="61" y="9"/>
                    <a:pt x="64" y="9"/>
                  </a:cubicBezTo>
                  <a:cubicBezTo>
                    <a:pt x="79" y="9"/>
                    <a:pt x="92" y="15"/>
                    <a:pt x="103" y="25"/>
                  </a:cubicBezTo>
                  <a:cubicBezTo>
                    <a:pt x="113" y="36"/>
                    <a:pt x="119" y="49"/>
                    <a:pt x="119" y="64"/>
                  </a:cubicBezTo>
                  <a:cubicBezTo>
                    <a:pt x="119" y="67"/>
                    <a:pt x="118" y="70"/>
                    <a:pt x="118" y="73"/>
                  </a:cubicBezTo>
                  <a:cubicBezTo>
                    <a:pt x="118" y="74"/>
                    <a:pt x="118" y="74"/>
                    <a:pt x="118" y="74"/>
                  </a:cubicBezTo>
                  <a:cubicBezTo>
                    <a:pt x="118" y="75"/>
                    <a:pt x="118" y="75"/>
                    <a:pt x="118" y="75"/>
                  </a:cubicBezTo>
                  <a:cubicBezTo>
                    <a:pt x="122" y="80"/>
                    <a:pt x="123" y="86"/>
                    <a:pt x="123" y="93"/>
                  </a:cubicBezTo>
                  <a:cubicBezTo>
                    <a:pt x="123" y="110"/>
                    <a:pt x="110" y="123"/>
                    <a:pt x="93" y="1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1" name="Freeform 51"/>
            <p:cNvSpPr/>
            <p:nvPr/>
          </p:nvSpPr>
          <p:spPr bwMode="auto">
            <a:xfrm>
              <a:off x="1654" y="2984"/>
              <a:ext cx="132" cy="170"/>
            </a:xfrm>
            <a:custGeom>
              <a:avLst/>
              <a:gdLst>
                <a:gd name="T0" fmla="*/ 28 w 56"/>
                <a:gd name="T1" fmla="*/ 32 h 72"/>
                <a:gd name="T2" fmla="*/ 12 w 56"/>
                <a:gd name="T3" fmla="*/ 27 h 72"/>
                <a:gd name="T4" fmla="*/ 7 w 56"/>
                <a:gd name="T5" fmla="*/ 18 h 72"/>
                <a:gd name="T6" fmla="*/ 12 w 56"/>
                <a:gd name="T7" fmla="*/ 9 h 72"/>
                <a:gd name="T8" fmla="*/ 28 w 56"/>
                <a:gd name="T9" fmla="*/ 4 h 72"/>
                <a:gd name="T10" fmla="*/ 44 w 56"/>
                <a:gd name="T11" fmla="*/ 9 h 72"/>
                <a:gd name="T12" fmla="*/ 49 w 56"/>
                <a:gd name="T13" fmla="*/ 16 h 72"/>
                <a:gd name="T14" fmla="*/ 49 w 56"/>
                <a:gd name="T15" fmla="*/ 16 h 72"/>
                <a:gd name="T16" fmla="*/ 49 w 56"/>
                <a:gd name="T17" fmla="*/ 18 h 72"/>
                <a:gd name="T18" fmla="*/ 52 w 56"/>
                <a:gd name="T19" fmla="*/ 20 h 72"/>
                <a:gd name="T20" fmla="*/ 54 w 56"/>
                <a:gd name="T21" fmla="*/ 18 h 72"/>
                <a:gd name="T22" fmla="*/ 54 w 56"/>
                <a:gd name="T23" fmla="*/ 17 h 72"/>
                <a:gd name="T24" fmla="*/ 28 w 56"/>
                <a:gd name="T25" fmla="*/ 0 h 72"/>
                <a:gd name="T26" fmla="*/ 2 w 56"/>
                <a:gd name="T27" fmla="*/ 18 h 72"/>
                <a:gd name="T28" fmla="*/ 28 w 56"/>
                <a:gd name="T29" fmla="*/ 36 h 72"/>
                <a:gd name="T30" fmla="*/ 38 w 56"/>
                <a:gd name="T31" fmla="*/ 38 h 72"/>
                <a:gd name="T32" fmla="*/ 45 w 56"/>
                <a:gd name="T33" fmla="*/ 42 h 72"/>
                <a:gd name="T34" fmla="*/ 52 w 56"/>
                <a:gd name="T35" fmla="*/ 52 h 72"/>
                <a:gd name="T36" fmla="*/ 45 w 56"/>
                <a:gd name="T37" fmla="*/ 63 h 72"/>
                <a:gd name="T38" fmla="*/ 38 w 56"/>
                <a:gd name="T39" fmla="*/ 66 h 72"/>
                <a:gd name="T40" fmla="*/ 18 w 56"/>
                <a:gd name="T41" fmla="*/ 66 h 72"/>
                <a:gd name="T42" fmla="*/ 11 w 56"/>
                <a:gd name="T43" fmla="*/ 63 h 72"/>
                <a:gd name="T44" fmla="*/ 4 w 56"/>
                <a:gd name="T45" fmla="*/ 52 h 72"/>
                <a:gd name="T46" fmla="*/ 2 w 56"/>
                <a:gd name="T47" fmla="*/ 50 h 72"/>
                <a:gd name="T48" fmla="*/ 0 w 56"/>
                <a:gd name="T49" fmla="*/ 52 h 72"/>
                <a:gd name="T50" fmla="*/ 28 w 56"/>
                <a:gd name="T51" fmla="*/ 72 h 72"/>
                <a:gd name="T52" fmla="*/ 56 w 56"/>
                <a:gd name="T53" fmla="*/ 52 h 72"/>
                <a:gd name="T54" fmla="*/ 28 w 56"/>
                <a:gd name="T55" fmla="*/ 3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6" h="72">
                  <a:moveTo>
                    <a:pt x="28" y="32"/>
                  </a:moveTo>
                  <a:cubicBezTo>
                    <a:pt x="22" y="32"/>
                    <a:pt x="16" y="30"/>
                    <a:pt x="12" y="27"/>
                  </a:cubicBezTo>
                  <a:cubicBezTo>
                    <a:pt x="10" y="25"/>
                    <a:pt x="7" y="22"/>
                    <a:pt x="7" y="18"/>
                  </a:cubicBezTo>
                  <a:cubicBezTo>
                    <a:pt x="7" y="13"/>
                    <a:pt x="10" y="10"/>
                    <a:pt x="12" y="9"/>
                  </a:cubicBezTo>
                  <a:cubicBezTo>
                    <a:pt x="16" y="6"/>
                    <a:pt x="22" y="4"/>
                    <a:pt x="28" y="4"/>
                  </a:cubicBezTo>
                  <a:cubicBezTo>
                    <a:pt x="34" y="4"/>
                    <a:pt x="40" y="6"/>
                    <a:pt x="44" y="9"/>
                  </a:cubicBezTo>
                  <a:cubicBezTo>
                    <a:pt x="46" y="10"/>
                    <a:pt x="49" y="13"/>
                    <a:pt x="49" y="16"/>
                  </a:cubicBezTo>
                  <a:cubicBezTo>
                    <a:pt x="49" y="16"/>
                    <a:pt x="49" y="16"/>
                    <a:pt x="49" y="16"/>
                  </a:cubicBezTo>
                  <a:cubicBezTo>
                    <a:pt x="49" y="18"/>
                    <a:pt x="49" y="18"/>
                    <a:pt x="49" y="18"/>
                  </a:cubicBezTo>
                  <a:cubicBezTo>
                    <a:pt x="49" y="19"/>
                    <a:pt x="50" y="20"/>
                    <a:pt x="52" y="20"/>
                  </a:cubicBezTo>
                  <a:cubicBezTo>
                    <a:pt x="53" y="20"/>
                    <a:pt x="54" y="19"/>
                    <a:pt x="54" y="18"/>
                  </a:cubicBezTo>
                  <a:cubicBezTo>
                    <a:pt x="54" y="17"/>
                    <a:pt x="54" y="17"/>
                    <a:pt x="54" y="17"/>
                  </a:cubicBezTo>
                  <a:cubicBezTo>
                    <a:pt x="54" y="8"/>
                    <a:pt x="42" y="0"/>
                    <a:pt x="28" y="0"/>
                  </a:cubicBezTo>
                  <a:cubicBezTo>
                    <a:pt x="14" y="0"/>
                    <a:pt x="2" y="8"/>
                    <a:pt x="2" y="18"/>
                  </a:cubicBezTo>
                  <a:cubicBezTo>
                    <a:pt x="2" y="28"/>
                    <a:pt x="14" y="36"/>
                    <a:pt x="28" y="36"/>
                  </a:cubicBezTo>
                  <a:cubicBezTo>
                    <a:pt x="31" y="36"/>
                    <a:pt x="35" y="37"/>
                    <a:pt x="38" y="38"/>
                  </a:cubicBezTo>
                  <a:cubicBezTo>
                    <a:pt x="41" y="39"/>
                    <a:pt x="43" y="40"/>
                    <a:pt x="45" y="42"/>
                  </a:cubicBezTo>
                  <a:cubicBezTo>
                    <a:pt x="48" y="44"/>
                    <a:pt x="52" y="47"/>
                    <a:pt x="52" y="52"/>
                  </a:cubicBezTo>
                  <a:cubicBezTo>
                    <a:pt x="52" y="57"/>
                    <a:pt x="48" y="61"/>
                    <a:pt x="45" y="63"/>
                  </a:cubicBezTo>
                  <a:cubicBezTo>
                    <a:pt x="43" y="64"/>
                    <a:pt x="41" y="66"/>
                    <a:pt x="38" y="66"/>
                  </a:cubicBezTo>
                  <a:cubicBezTo>
                    <a:pt x="32" y="68"/>
                    <a:pt x="24" y="68"/>
                    <a:pt x="18" y="66"/>
                  </a:cubicBezTo>
                  <a:cubicBezTo>
                    <a:pt x="15" y="66"/>
                    <a:pt x="13" y="64"/>
                    <a:pt x="11" y="63"/>
                  </a:cubicBezTo>
                  <a:cubicBezTo>
                    <a:pt x="8" y="61"/>
                    <a:pt x="4" y="57"/>
                    <a:pt x="4" y="52"/>
                  </a:cubicBezTo>
                  <a:cubicBezTo>
                    <a:pt x="4" y="51"/>
                    <a:pt x="3" y="50"/>
                    <a:pt x="2" y="50"/>
                  </a:cubicBezTo>
                  <a:cubicBezTo>
                    <a:pt x="1" y="50"/>
                    <a:pt x="0" y="51"/>
                    <a:pt x="0" y="52"/>
                  </a:cubicBezTo>
                  <a:cubicBezTo>
                    <a:pt x="0" y="63"/>
                    <a:pt x="12" y="72"/>
                    <a:pt x="28" y="72"/>
                  </a:cubicBezTo>
                  <a:cubicBezTo>
                    <a:pt x="44" y="72"/>
                    <a:pt x="56" y="63"/>
                    <a:pt x="56" y="52"/>
                  </a:cubicBezTo>
                  <a:cubicBezTo>
                    <a:pt x="56" y="41"/>
                    <a:pt x="43" y="32"/>
                    <a:pt x="28"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2" name="Freeform 52"/>
            <p:cNvSpPr>
              <a:spLocks noEditPoints="1"/>
            </p:cNvSpPr>
            <p:nvPr/>
          </p:nvSpPr>
          <p:spPr bwMode="auto">
            <a:xfrm>
              <a:off x="998" y="2918"/>
              <a:ext cx="232" cy="303"/>
            </a:xfrm>
            <a:custGeom>
              <a:avLst/>
              <a:gdLst>
                <a:gd name="T0" fmla="*/ 98 w 98"/>
                <a:gd name="T1" fmla="*/ 110 h 128"/>
                <a:gd name="T2" fmla="*/ 80 w 98"/>
                <a:gd name="T3" fmla="*/ 92 h 128"/>
                <a:gd name="T4" fmla="*/ 49 w 98"/>
                <a:gd name="T5" fmla="*/ 92 h 128"/>
                <a:gd name="T6" fmla="*/ 40 w 98"/>
                <a:gd name="T7" fmla="*/ 88 h 128"/>
                <a:gd name="T8" fmla="*/ 36 w 98"/>
                <a:gd name="T9" fmla="*/ 78 h 128"/>
                <a:gd name="T10" fmla="*/ 36 w 98"/>
                <a:gd name="T11" fmla="*/ 68 h 128"/>
                <a:gd name="T12" fmla="*/ 80 w 98"/>
                <a:gd name="T13" fmla="*/ 68 h 128"/>
                <a:gd name="T14" fmla="*/ 98 w 98"/>
                <a:gd name="T15" fmla="*/ 50 h 128"/>
                <a:gd name="T16" fmla="*/ 80 w 98"/>
                <a:gd name="T17" fmla="*/ 32 h 128"/>
                <a:gd name="T18" fmla="*/ 36 w 98"/>
                <a:gd name="T19" fmla="*/ 32 h 128"/>
                <a:gd name="T20" fmla="*/ 36 w 98"/>
                <a:gd name="T21" fmla="*/ 18 h 128"/>
                <a:gd name="T22" fmla="*/ 18 w 98"/>
                <a:gd name="T23" fmla="*/ 0 h 128"/>
                <a:gd name="T24" fmla="*/ 0 w 98"/>
                <a:gd name="T25" fmla="*/ 18 h 128"/>
                <a:gd name="T26" fmla="*/ 0 w 98"/>
                <a:gd name="T27" fmla="*/ 78 h 128"/>
                <a:gd name="T28" fmla="*/ 4 w 98"/>
                <a:gd name="T29" fmla="*/ 98 h 128"/>
                <a:gd name="T30" fmla="*/ 14 w 98"/>
                <a:gd name="T31" fmla="*/ 113 h 128"/>
                <a:gd name="T32" fmla="*/ 30 w 98"/>
                <a:gd name="T33" fmla="*/ 124 h 128"/>
                <a:gd name="T34" fmla="*/ 49 w 98"/>
                <a:gd name="T35" fmla="*/ 128 h 128"/>
                <a:gd name="T36" fmla="*/ 80 w 98"/>
                <a:gd name="T37" fmla="*/ 128 h 128"/>
                <a:gd name="T38" fmla="*/ 98 w 98"/>
                <a:gd name="T39" fmla="*/ 110 h 128"/>
                <a:gd name="T40" fmla="*/ 80 w 98"/>
                <a:gd name="T41" fmla="*/ 123 h 128"/>
                <a:gd name="T42" fmla="*/ 49 w 98"/>
                <a:gd name="T43" fmla="*/ 123 h 128"/>
                <a:gd name="T44" fmla="*/ 18 w 98"/>
                <a:gd name="T45" fmla="*/ 110 h 128"/>
                <a:gd name="T46" fmla="*/ 4 w 98"/>
                <a:gd name="T47" fmla="*/ 78 h 128"/>
                <a:gd name="T48" fmla="*/ 4 w 98"/>
                <a:gd name="T49" fmla="*/ 18 h 128"/>
                <a:gd name="T50" fmla="*/ 18 w 98"/>
                <a:gd name="T51" fmla="*/ 5 h 128"/>
                <a:gd name="T52" fmla="*/ 31 w 98"/>
                <a:gd name="T53" fmla="*/ 18 h 128"/>
                <a:gd name="T54" fmla="*/ 31 w 98"/>
                <a:gd name="T55" fmla="*/ 36 h 128"/>
                <a:gd name="T56" fmla="*/ 80 w 98"/>
                <a:gd name="T57" fmla="*/ 36 h 128"/>
                <a:gd name="T58" fmla="*/ 94 w 98"/>
                <a:gd name="T59" fmla="*/ 50 h 128"/>
                <a:gd name="T60" fmla="*/ 80 w 98"/>
                <a:gd name="T61" fmla="*/ 63 h 128"/>
                <a:gd name="T62" fmla="*/ 31 w 98"/>
                <a:gd name="T63" fmla="*/ 63 h 128"/>
                <a:gd name="T64" fmla="*/ 31 w 98"/>
                <a:gd name="T65" fmla="*/ 78 h 128"/>
                <a:gd name="T66" fmla="*/ 37 w 98"/>
                <a:gd name="T67" fmla="*/ 91 h 128"/>
                <a:gd name="T68" fmla="*/ 49 w 98"/>
                <a:gd name="T69" fmla="*/ 96 h 128"/>
                <a:gd name="T70" fmla="*/ 80 w 98"/>
                <a:gd name="T71" fmla="*/ 96 h 128"/>
                <a:gd name="T72" fmla="*/ 94 w 98"/>
                <a:gd name="T73" fmla="*/ 110 h 128"/>
                <a:gd name="T74" fmla="*/ 80 w 98"/>
                <a:gd name="T7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8" h="128">
                  <a:moveTo>
                    <a:pt x="98" y="110"/>
                  </a:moveTo>
                  <a:cubicBezTo>
                    <a:pt x="98" y="100"/>
                    <a:pt x="90" y="92"/>
                    <a:pt x="80" y="92"/>
                  </a:cubicBezTo>
                  <a:cubicBezTo>
                    <a:pt x="49" y="92"/>
                    <a:pt x="49" y="92"/>
                    <a:pt x="49" y="92"/>
                  </a:cubicBezTo>
                  <a:cubicBezTo>
                    <a:pt x="45" y="92"/>
                    <a:pt x="41" y="89"/>
                    <a:pt x="40" y="88"/>
                  </a:cubicBezTo>
                  <a:cubicBezTo>
                    <a:pt x="38" y="86"/>
                    <a:pt x="36" y="83"/>
                    <a:pt x="36" y="78"/>
                  </a:cubicBezTo>
                  <a:cubicBezTo>
                    <a:pt x="36" y="68"/>
                    <a:pt x="36" y="68"/>
                    <a:pt x="36" y="68"/>
                  </a:cubicBezTo>
                  <a:cubicBezTo>
                    <a:pt x="80" y="68"/>
                    <a:pt x="80" y="68"/>
                    <a:pt x="80" y="68"/>
                  </a:cubicBezTo>
                  <a:cubicBezTo>
                    <a:pt x="90" y="68"/>
                    <a:pt x="98" y="60"/>
                    <a:pt x="98" y="50"/>
                  </a:cubicBezTo>
                  <a:cubicBezTo>
                    <a:pt x="98" y="40"/>
                    <a:pt x="90" y="32"/>
                    <a:pt x="80" y="32"/>
                  </a:cubicBezTo>
                  <a:cubicBezTo>
                    <a:pt x="36" y="32"/>
                    <a:pt x="36" y="32"/>
                    <a:pt x="36" y="32"/>
                  </a:cubicBezTo>
                  <a:cubicBezTo>
                    <a:pt x="36" y="18"/>
                    <a:pt x="36" y="18"/>
                    <a:pt x="36" y="18"/>
                  </a:cubicBezTo>
                  <a:cubicBezTo>
                    <a:pt x="36" y="8"/>
                    <a:pt x="28" y="0"/>
                    <a:pt x="18" y="0"/>
                  </a:cubicBezTo>
                  <a:cubicBezTo>
                    <a:pt x="8" y="0"/>
                    <a:pt x="0" y="8"/>
                    <a:pt x="0" y="18"/>
                  </a:cubicBezTo>
                  <a:cubicBezTo>
                    <a:pt x="0" y="78"/>
                    <a:pt x="0" y="78"/>
                    <a:pt x="0" y="78"/>
                  </a:cubicBezTo>
                  <a:cubicBezTo>
                    <a:pt x="0" y="85"/>
                    <a:pt x="1" y="92"/>
                    <a:pt x="4" y="98"/>
                  </a:cubicBezTo>
                  <a:cubicBezTo>
                    <a:pt x="6" y="104"/>
                    <a:pt x="10" y="109"/>
                    <a:pt x="14" y="113"/>
                  </a:cubicBezTo>
                  <a:cubicBezTo>
                    <a:pt x="19" y="118"/>
                    <a:pt x="24" y="122"/>
                    <a:pt x="30" y="124"/>
                  </a:cubicBezTo>
                  <a:cubicBezTo>
                    <a:pt x="36" y="127"/>
                    <a:pt x="43" y="128"/>
                    <a:pt x="49" y="128"/>
                  </a:cubicBezTo>
                  <a:cubicBezTo>
                    <a:pt x="80" y="128"/>
                    <a:pt x="80" y="128"/>
                    <a:pt x="80" y="128"/>
                  </a:cubicBezTo>
                  <a:cubicBezTo>
                    <a:pt x="90" y="128"/>
                    <a:pt x="98" y="120"/>
                    <a:pt x="98" y="110"/>
                  </a:cubicBezTo>
                  <a:close/>
                  <a:moveTo>
                    <a:pt x="80" y="123"/>
                  </a:moveTo>
                  <a:cubicBezTo>
                    <a:pt x="49" y="123"/>
                    <a:pt x="49" y="123"/>
                    <a:pt x="49" y="123"/>
                  </a:cubicBezTo>
                  <a:cubicBezTo>
                    <a:pt x="37" y="123"/>
                    <a:pt x="26" y="119"/>
                    <a:pt x="18" y="110"/>
                  </a:cubicBezTo>
                  <a:cubicBezTo>
                    <a:pt x="9" y="102"/>
                    <a:pt x="4" y="90"/>
                    <a:pt x="4" y="78"/>
                  </a:cubicBezTo>
                  <a:cubicBezTo>
                    <a:pt x="4" y="18"/>
                    <a:pt x="4" y="18"/>
                    <a:pt x="4" y="18"/>
                  </a:cubicBezTo>
                  <a:cubicBezTo>
                    <a:pt x="4" y="11"/>
                    <a:pt x="10" y="5"/>
                    <a:pt x="18" y="5"/>
                  </a:cubicBezTo>
                  <a:cubicBezTo>
                    <a:pt x="25" y="5"/>
                    <a:pt x="31" y="11"/>
                    <a:pt x="31" y="18"/>
                  </a:cubicBezTo>
                  <a:cubicBezTo>
                    <a:pt x="31" y="36"/>
                    <a:pt x="31" y="36"/>
                    <a:pt x="31" y="36"/>
                  </a:cubicBezTo>
                  <a:cubicBezTo>
                    <a:pt x="80" y="36"/>
                    <a:pt x="80" y="36"/>
                    <a:pt x="80" y="36"/>
                  </a:cubicBezTo>
                  <a:cubicBezTo>
                    <a:pt x="88" y="36"/>
                    <a:pt x="94" y="42"/>
                    <a:pt x="94" y="50"/>
                  </a:cubicBezTo>
                  <a:cubicBezTo>
                    <a:pt x="94" y="57"/>
                    <a:pt x="88" y="63"/>
                    <a:pt x="80" y="63"/>
                  </a:cubicBezTo>
                  <a:cubicBezTo>
                    <a:pt x="31" y="63"/>
                    <a:pt x="31" y="63"/>
                    <a:pt x="31" y="63"/>
                  </a:cubicBezTo>
                  <a:cubicBezTo>
                    <a:pt x="31" y="78"/>
                    <a:pt x="31" y="78"/>
                    <a:pt x="31" y="78"/>
                  </a:cubicBezTo>
                  <a:cubicBezTo>
                    <a:pt x="31" y="85"/>
                    <a:pt x="35" y="89"/>
                    <a:pt x="37" y="91"/>
                  </a:cubicBezTo>
                  <a:cubicBezTo>
                    <a:pt x="39" y="93"/>
                    <a:pt x="43" y="96"/>
                    <a:pt x="49" y="96"/>
                  </a:cubicBezTo>
                  <a:cubicBezTo>
                    <a:pt x="80" y="96"/>
                    <a:pt x="80" y="96"/>
                    <a:pt x="80" y="96"/>
                  </a:cubicBezTo>
                  <a:cubicBezTo>
                    <a:pt x="88" y="96"/>
                    <a:pt x="94" y="103"/>
                    <a:pt x="94" y="110"/>
                  </a:cubicBezTo>
                  <a:cubicBezTo>
                    <a:pt x="94" y="117"/>
                    <a:pt x="88" y="123"/>
                    <a:pt x="80" y="1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3" name="Freeform 53"/>
            <p:cNvSpPr>
              <a:spLocks noEditPoints="1"/>
            </p:cNvSpPr>
            <p:nvPr/>
          </p:nvSpPr>
          <p:spPr bwMode="auto">
            <a:xfrm>
              <a:off x="433" y="2918"/>
              <a:ext cx="152" cy="303"/>
            </a:xfrm>
            <a:custGeom>
              <a:avLst/>
              <a:gdLst>
                <a:gd name="T0" fmla="*/ 62 w 64"/>
                <a:gd name="T1" fmla="*/ 50 h 128"/>
                <a:gd name="T2" fmla="*/ 60 w 64"/>
                <a:gd name="T3" fmla="*/ 48 h 128"/>
                <a:gd name="T4" fmla="*/ 43 w 64"/>
                <a:gd name="T5" fmla="*/ 48 h 128"/>
                <a:gd name="T6" fmla="*/ 43 w 64"/>
                <a:gd name="T7" fmla="*/ 30 h 128"/>
                <a:gd name="T8" fmla="*/ 46 w 64"/>
                <a:gd name="T9" fmla="*/ 27 h 128"/>
                <a:gd name="T10" fmla="*/ 62 w 64"/>
                <a:gd name="T11" fmla="*/ 27 h 128"/>
                <a:gd name="T12" fmla="*/ 64 w 64"/>
                <a:gd name="T13" fmla="*/ 25 h 128"/>
                <a:gd name="T14" fmla="*/ 64 w 64"/>
                <a:gd name="T15" fmla="*/ 2 h 128"/>
                <a:gd name="T16" fmla="*/ 62 w 64"/>
                <a:gd name="T17" fmla="*/ 0 h 128"/>
                <a:gd name="T18" fmla="*/ 38 w 64"/>
                <a:gd name="T19" fmla="*/ 0 h 128"/>
                <a:gd name="T20" fmla="*/ 21 w 64"/>
                <a:gd name="T21" fmla="*/ 8 h 128"/>
                <a:gd name="T22" fmla="*/ 14 w 64"/>
                <a:gd name="T23" fmla="*/ 26 h 128"/>
                <a:gd name="T24" fmla="*/ 14 w 64"/>
                <a:gd name="T25" fmla="*/ 48 h 128"/>
                <a:gd name="T26" fmla="*/ 2 w 64"/>
                <a:gd name="T27" fmla="*/ 48 h 128"/>
                <a:gd name="T28" fmla="*/ 0 w 64"/>
                <a:gd name="T29" fmla="*/ 50 h 128"/>
                <a:gd name="T30" fmla="*/ 0 w 64"/>
                <a:gd name="T31" fmla="*/ 73 h 128"/>
                <a:gd name="T32" fmla="*/ 2 w 64"/>
                <a:gd name="T33" fmla="*/ 75 h 128"/>
                <a:gd name="T34" fmla="*/ 14 w 64"/>
                <a:gd name="T35" fmla="*/ 75 h 128"/>
                <a:gd name="T36" fmla="*/ 14 w 64"/>
                <a:gd name="T37" fmla="*/ 126 h 128"/>
                <a:gd name="T38" fmla="*/ 16 w 64"/>
                <a:gd name="T39" fmla="*/ 128 h 128"/>
                <a:gd name="T40" fmla="*/ 41 w 64"/>
                <a:gd name="T41" fmla="*/ 128 h 128"/>
                <a:gd name="T42" fmla="*/ 43 w 64"/>
                <a:gd name="T43" fmla="*/ 126 h 128"/>
                <a:gd name="T44" fmla="*/ 43 w 64"/>
                <a:gd name="T45" fmla="*/ 72 h 128"/>
                <a:gd name="T46" fmla="*/ 57 w 64"/>
                <a:gd name="T47" fmla="*/ 72 h 128"/>
                <a:gd name="T48" fmla="*/ 59 w 64"/>
                <a:gd name="T49" fmla="*/ 71 h 128"/>
                <a:gd name="T50" fmla="*/ 62 w 64"/>
                <a:gd name="T51" fmla="*/ 51 h 128"/>
                <a:gd name="T52" fmla="*/ 62 w 64"/>
                <a:gd name="T53" fmla="*/ 50 h 128"/>
                <a:gd name="T54" fmla="*/ 55 w 64"/>
                <a:gd name="T55" fmla="*/ 68 h 128"/>
                <a:gd name="T56" fmla="*/ 39 w 64"/>
                <a:gd name="T57" fmla="*/ 68 h 128"/>
                <a:gd name="T58" fmla="*/ 39 w 64"/>
                <a:gd name="T59" fmla="*/ 123 h 128"/>
                <a:gd name="T60" fmla="*/ 19 w 64"/>
                <a:gd name="T61" fmla="*/ 123 h 128"/>
                <a:gd name="T62" fmla="*/ 19 w 64"/>
                <a:gd name="T63" fmla="*/ 71 h 128"/>
                <a:gd name="T64" fmla="*/ 5 w 64"/>
                <a:gd name="T65" fmla="*/ 71 h 128"/>
                <a:gd name="T66" fmla="*/ 5 w 64"/>
                <a:gd name="T67" fmla="*/ 53 h 128"/>
                <a:gd name="T68" fmla="*/ 19 w 64"/>
                <a:gd name="T69" fmla="*/ 53 h 128"/>
                <a:gd name="T70" fmla="*/ 19 w 64"/>
                <a:gd name="T71" fmla="*/ 26 h 128"/>
                <a:gd name="T72" fmla="*/ 24 w 64"/>
                <a:gd name="T73" fmla="*/ 11 h 128"/>
                <a:gd name="T74" fmla="*/ 38 w 64"/>
                <a:gd name="T75" fmla="*/ 5 h 128"/>
                <a:gd name="T76" fmla="*/ 59 w 64"/>
                <a:gd name="T77" fmla="*/ 5 h 128"/>
                <a:gd name="T78" fmla="*/ 59 w 64"/>
                <a:gd name="T79" fmla="*/ 23 h 128"/>
                <a:gd name="T80" fmla="*/ 46 w 64"/>
                <a:gd name="T81" fmla="*/ 23 h 128"/>
                <a:gd name="T82" fmla="*/ 39 w 64"/>
                <a:gd name="T83" fmla="*/ 30 h 128"/>
                <a:gd name="T84" fmla="*/ 39 w 64"/>
                <a:gd name="T85" fmla="*/ 53 h 128"/>
                <a:gd name="T86" fmla="*/ 57 w 64"/>
                <a:gd name="T87" fmla="*/ 53 h 128"/>
                <a:gd name="T88" fmla="*/ 55 w 64"/>
                <a:gd name="T89" fmla="*/ 6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4" h="128">
                  <a:moveTo>
                    <a:pt x="62" y="50"/>
                  </a:moveTo>
                  <a:cubicBezTo>
                    <a:pt x="62" y="49"/>
                    <a:pt x="61" y="48"/>
                    <a:pt x="60" y="48"/>
                  </a:cubicBezTo>
                  <a:cubicBezTo>
                    <a:pt x="43" y="48"/>
                    <a:pt x="43" y="48"/>
                    <a:pt x="43" y="48"/>
                  </a:cubicBezTo>
                  <a:cubicBezTo>
                    <a:pt x="43" y="30"/>
                    <a:pt x="43" y="30"/>
                    <a:pt x="43" y="30"/>
                  </a:cubicBezTo>
                  <a:cubicBezTo>
                    <a:pt x="43" y="28"/>
                    <a:pt x="44" y="27"/>
                    <a:pt x="46" y="27"/>
                  </a:cubicBezTo>
                  <a:cubicBezTo>
                    <a:pt x="62" y="27"/>
                    <a:pt x="62" y="27"/>
                    <a:pt x="62" y="27"/>
                  </a:cubicBezTo>
                  <a:cubicBezTo>
                    <a:pt x="63" y="27"/>
                    <a:pt x="64" y="26"/>
                    <a:pt x="64" y="25"/>
                  </a:cubicBezTo>
                  <a:cubicBezTo>
                    <a:pt x="64" y="2"/>
                    <a:pt x="64" y="2"/>
                    <a:pt x="64" y="2"/>
                  </a:cubicBezTo>
                  <a:cubicBezTo>
                    <a:pt x="64" y="1"/>
                    <a:pt x="63" y="0"/>
                    <a:pt x="62" y="0"/>
                  </a:cubicBezTo>
                  <a:cubicBezTo>
                    <a:pt x="62" y="0"/>
                    <a:pt x="38" y="0"/>
                    <a:pt x="38" y="0"/>
                  </a:cubicBezTo>
                  <a:cubicBezTo>
                    <a:pt x="31" y="1"/>
                    <a:pt x="25" y="4"/>
                    <a:pt x="21" y="8"/>
                  </a:cubicBezTo>
                  <a:cubicBezTo>
                    <a:pt x="16" y="13"/>
                    <a:pt x="14" y="19"/>
                    <a:pt x="14" y="26"/>
                  </a:cubicBezTo>
                  <a:cubicBezTo>
                    <a:pt x="14" y="48"/>
                    <a:pt x="14" y="48"/>
                    <a:pt x="14" y="48"/>
                  </a:cubicBezTo>
                  <a:cubicBezTo>
                    <a:pt x="2" y="48"/>
                    <a:pt x="2" y="48"/>
                    <a:pt x="2" y="48"/>
                  </a:cubicBezTo>
                  <a:cubicBezTo>
                    <a:pt x="1" y="48"/>
                    <a:pt x="0" y="49"/>
                    <a:pt x="0" y="50"/>
                  </a:cubicBezTo>
                  <a:cubicBezTo>
                    <a:pt x="0" y="73"/>
                    <a:pt x="0" y="73"/>
                    <a:pt x="0" y="73"/>
                  </a:cubicBezTo>
                  <a:cubicBezTo>
                    <a:pt x="0" y="74"/>
                    <a:pt x="1" y="75"/>
                    <a:pt x="2" y="75"/>
                  </a:cubicBezTo>
                  <a:cubicBezTo>
                    <a:pt x="14" y="75"/>
                    <a:pt x="14" y="75"/>
                    <a:pt x="14" y="75"/>
                  </a:cubicBezTo>
                  <a:cubicBezTo>
                    <a:pt x="14" y="126"/>
                    <a:pt x="14" y="126"/>
                    <a:pt x="14" y="126"/>
                  </a:cubicBezTo>
                  <a:cubicBezTo>
                    <a:pt x="14" y="127"/>
                    <a:pt x="15" y="128"/>
                    <a:pt x="16" y="128"/>
                  </a:cubicBezTo>
                  <a:cubicBezTo>
                    <a:pt x="41" y="128"/>
                    <a:pt x="41" y="128"/>
                    <a:pt x="41" y="128"/>
                  </a:cubicBezTo>
                  <a:cubicBezTo>
                    <a:pt x="42" y="128"/>
                    <a:pt x="43" y="127"/>
                    <a:pt x="43" y="126"/>
                  </a:cubicBezTo>
                  <a:cubicBezTo>
                    <a:pt x="43" y="72"/>
                    <a:pt x="43" y="72"/>
                    <a:pt x="43" y="72"/>
                  </a:cubicBezTo>
                  <a:cubicBezTo>
                    <a:pt x="57" y="72"/>
                    <a:pt x="57" y="72"/>
                    <a:pt x="57" y="72"/>
                  </a:cubicBezTo>
                  <a:cubicBezTo>
                    <a:pt x="58" y="72"/>
                    <a:pt x="59" y="72"/>
                    <a:pt x="59" y="71"/>
                  </a:cubicBezTo>
                  <a:cubicBezTo>
                    <a:pt x="62" y="51"/>
                    <a:pt x="62" y="51"/>
                    <a:pt x="62" y="51"/>
                  </a:cubicBezTo>
                  <a:cubicBezTo>
                    <a:pt x="62" y="51"/>
                    <a:pt x="62" y="50"/>
                    <a:pt x="62" y="50"/>
                  </a:cubicBezTo>
                  <a:close/>
                  <a:moveTo>
                    <a:pt x="55" y="68"/>
                  </a:moveTo>
                  <a:cubicBezTo>
                    <a:pt x="39" y="68"/>
                    <a:pt x="39" y="68"/>
                    <a:pt x="39" y="68"/>
                  </a:cubicBezTo>
                  <a:cubicBezTo>
                    <a:pt x="39" y="123"/>
                    <a:pt x="39" y="123"/>
                    <a:pt x="39" y="123"/>
                  </a:cubicBezTo>
                  <a:cubicBezTo>
                    <a:pt x="19" y="123"/>
                    <a:pt x="19" y="123"/>
                    <a:pt x="19" y="123"/>
                  </a:cubicBezTo>
                  <a:cubicBezTo>
                    <a:pt x="19" y="71"/>
                    <a:pt x="19" y="71"/>
                    <a:pt x="19" y="71"/>
                  </a:cubicBezTo>
                  <a:cubicBezTo>
                    <a:pt x="5" y="71"/>
                    <a:pt x="5" y="71"/>
                    <a:pt x="5" y="71"/>
                  </a:cubicBezTo>
                  <a:cubicBezTo>
                    <a:pt x="5" y="53"/>
                    <a:pt x="5" y="53"/>
                    <a:pt x="5" y="53"/>
                  </a:cubicBezTo>
                  <a:cubicBezTo>
                    <a:pt x="19" y="53"/>
                    <a:pt x="19" y="53"/>
                    <a:pt x="19" y="53"/>
                  </a:cubicBezTo>
                  <a:cubicBezTo>
                    <a:pt x="19" y="26"/>
                    <a:pt x="19" y="26"/>
                    <a:pt x="19" y="26"/>
                  </a:cubicBezTo>
                  <a:cubicBezTo>
                    <a:pt x="19" y="21"/>
                    <a:pt x="21" y="15"/>
                    <a:pt x="24" y="11"/>
                  </a:cubicBezTo>
                  <a:cubicBezTo>
                    <a:pt x="28" y="7"/>
                    <a:pt x="33" y="5"/>
                    <a:pt x="38" y="5"/>
                  </a:cubicBezTo>
                  <a:cubicBezTo>
                    <a:pt x="59" y="5"/>
                    <a:pt x="59" y="5"/>
                    <a:pt x="59" y="5"/>
                  </a:cubicBezTo>
                  <a:cubicBezTo>
                    <a:pt x="59" y="23"/>
                    <a:pt x="59" y="23"/>
                    <a:pt x="59" y="23"/>
                  </a:cubicBezTo>
                  <a:cubicBezTo>
                    <a:pt x="46" y="23"/>
                    <a:pt x="46" y="23"/>
                    <a:pt x="46" y="23"/>
                  </a:cubicBezTo>
                  <a:cubicBezTo>
                    <a:pt x="42" y="23"/>
                    <a:pt x="39" y="26"/>
                    <a:pt x="39" y="30"/>
                  </a:cubicBezTo>
                  <a:cubicBezTo>
                    <a:pt x="39" y="53"/>
                    <a:pt x="39" y="53"/>
                    <a:pt x="39" y="53"/>
                  </a:cubicBezTo>
                  <a:cubicBezTo>
                    <a:pt x="57" y="53"/>
                    <a:pt x="57" y="53"/>
                    <a:pt x="57" y="53"/>
                  </a:cubicBezTo>
                  <a:lnTo>
                    <a:pt x="55" y="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4" name="Freeform 54"/>
            <p:cNvSpPr>
              <a:spLocks noEditPoints="1"/>
            </p:cNvSpPr>
            <p:nvPr/>
          </p:nvSpPr>
          <p:spPr bwMode="auto">
            <a:xfrm>
              <a:off x="7107" y="2311"/>
              <a:ext cx="123" cy="304"/>
            </a:xfrm>
            <a:custGeom>
              <a:avLst/>
              <a:gdLst>
                <a:gd name="T0" fmla="*/ 47 w 52"/>
                <a:gd name="T1" fmla="*/ 72 h 128"/>
                <a:gd name="T2" fmla="*/ 38 w 52"/>
                <a:gd name="T3" fmla="*/ 45 h 128"/>
                <a:gd name="T4" fmla="*/ 38 w 52"/>
                <a:gd name="T5" fmla="*/ 45 h 128"/>
                <a:gd name="T6" fmla="*/ 38 w 52"/>
                <a:gd name="T7" fmla="*/ 44 h 128"/>
                <a:gd name="T8" fmla="*/ 43 w 52"/>
                <a:gd name="T9" fmla="*/ 17 h 128"/>
                <a:gd name="T10" fmla="*/ 39 w 52"/>
                <a:gd name="T11" fmla="*/ 5 h 128"/>
                <a:gd name="T12" fmla="*/ 26 w 52"/>
                <a:gd name="T13" fmla="*/ 0 h 128"/>
                <a:gd name="T14" fmla="*/ 13 w 52"/>
                <a:gd name="T15" fmla="*/ 5 h 128"/>
                <a:gd name="T16" fmla="*/ 9 w 52"/>
                <a:gd name="T17" fmla="*/ 17 h 128"/>
                <a:gd name="T18" fmla="*/ 14 w 52"/>
                <a:gd name="T19" fmla="*/ 44 h 128"/>
                <a:gd name="T20" fmla="*/ 14 w 52"/>
                <a:gd name="T21" fmla="*/ 45 h 128"/>
                <a:gd name="T22" fmla="*/ 14 w 52"/>
                <a:gd name="T23" fmla="*/ 45 h 128"/>
                <a:gd name="T24" fmla="*/ 5 w 52"/>
                <a:gd name="T25" fmla="*/ 72 h 128"/>
                <a:gd name="T26" fmla="*/ 0 w 52"/>
                <a:gd name="T27" fmla="*/ 96 h 128"/>
                <a:gd name="T28" fmla="*/ 9 w 52"/>
                <a:gd name="T29" fmla="*/ 127 h 128"/>
                <a:gd name="T30" fmla="*/ 11 w 52"/>
                <a:gd name="T31" fmla="*/ 128 h 128"/>
                <a:gd name="T32" fmla="*/ 41 w 52"/>
                <a:gd name="T33" fmla="*/ 128 h 128"/>
                <a:gd name="T34" fmla="*/ 42 w 52"/>
                <a:gd name="T35" fmla="*/ 127 h 128"/>
                <a:gd name="T36" fmla="*/ 52 w 52"/>
                <a:gd name="T37" fmla="*/ 96 h 128"/>
                <a:gd name="T38" fmla="*/ 47 w 52"/>
                <a:gd name="T39" fmla="*/ 72 h 128"/>
                <a:gd name="T40" fmla="*/ 14 w 52"/>
                <a:gd name="T41" fmla="*/ 16 h 128"/>
                <a:gd name="T42" fmla="*/ 17 w 52"/>
                <a:gd name="T43" fmla="*/ 9 h 128"/>
                <a:gd name="T44" fmla="*/ 26 w 52"/>
                <a:gd name="T45" fmla="*/ 5 h 128"/>
                <a:gd name="T46" fmla="*/ 26 w 52"/>
                <a:gd name="T47" fmla="*/ 5 h 128"/>
                <a:gd name="T48" fmla="*/ 35 w 52"/>
                <a:gd name="T49" fmla="*/ 9 h 128"/>
                <a:gd name="T50" fmla="*/ 38 w 52"/>
                <a:gd name="T51" fmla="*/ 16 h 128"/>
                <a:gd name="T52" fmla="*/ 35 w 52"/>
                <a:gd name="T53" fmla="*/ 34 h 128"/>
                <a:gd name="T54" fmla="*/ 35 w 52"/>
                <a:gd name="T55" fmla="*/ 35 h 128"/>
                <a:gd name="T56" fmla="*/ 17 w 52"/>
                <a:gd name="T57" fmla="*/ 35 h 128"/>
                <a:gd name="T58" fmla="*/ 17 w 52"/>
                <a:gd name="T59" fmla="*/ 34 h 128"/>
                <a:gd name="T60" fmla="*/ 14 w 52"/>
                <a:gd name="T61" fmla="*/ 16 h 128"/>
                <a:gd name="T62" fmla="*/ 18 w 52"/>
                <a:gd name="T63" fmla="*/ 41 h 128"/>
                <a:gd name="T64" fmla="*/ 18 w 52"/>
                <a:gd name="T65" fmla="*/ 39 h 128"/>
                <a:gd name="T66" fmla="*/ 34 w 52"/>
                <a:gd name="T67" fmla="*/ 39 h 128"/>
                <a:gd name="T68" fmla="*/ 34 w 52"/>
                <a:gd name="T69" fmla="*/ 41 h 128"/>
                <a:gd name="T70" fmla="*/ 33 w 52"/>
                <a:gd name="T71" fmla="*/ 45 h 128"/>
                <a:gd name="T72" fmla="*/ 35 w 52"/>
                <a:gd name="T73" fmla="*/ 50 h 128"/>
                <a:gd name="T74" fmla="*/ 17 w 52"/>
                <a:gd name="T75" fmla="*/ 50 h 128"/>
                <a:gd name="T76" fmla="*/ 19 w 52"/>
                <a:gd name="T77" fmla="*/ 45 h 128"/>
                <a:gd name="T78" fmla="*/ 18 w 52"/>
                <a:gd name="T79" fmla="*/ 41 h 128"/>
                <a:gd name="T80" fmla="*/ 40 w 52"/>
                <a:gd name="T81" fmla="*/ 123 h 128"/>
                <a:gd name="T82" fmla="*/ 40 w 52"/>
                <a:gd name="T83" fmla="*/ 123 h 128"/>
                <a:gd name="T84" fmla="*/ 12 w 52"/>
                <a:gd name="T85" fmla="*/ 123 h 128"/>
                <a:gd name="T86" fmla="*/ 12 w 52"/>
                <a:gd name="T87" fmla="*/ 123 h 128"/>
                <a:gd name="T88" fmla="*/ 7 w 52"/>
                <a:gd name="T89" fmla="*/ 112 h 128"/>
                <a:gd name="T90" fmla="*/ 5 w 52"/>
                <a:gd name="T91" fmla="*/ 96 h 128"/>
                <a:gd name="T92" fmla="*/ 9 w 52"/>
                <a:gd name="T93" fmla="*/ 74 h 128"/>
                <a:gd name="T94" fmla="*/ 15 w 52"/>
                <a:gd name="T95" fmla="*/ 55 h 128"/>
                <a:gd name="T96" fmla="*/ 16 w 52"/>
                <a:gd name="T97" fmla="*/ 54 h 128"/>
                <a:gd name="T98" fmla="*/ 36 w 52"/>
                <a:gd name="T99" fmla="*/ 54 h 128"/>
                <a:gd name="T100" fmla="*/ 37 w 52"/>
                <a:gd name="T101" fmla="*/ 55 h 128"/>
                <a:gd name="T102" fmla="*/ 43 w 52"/>
                <a:gd name="T103" fmla="*/ 74 h 128"/>
                <a:gd name="T104" fmla="*/ 47 w 52"/>
                <a:gd name="T105" fmla="*/ 96 h 128"/>
                <a:gd name="T106" fmla="*/ 45 w 52"/>
                <a:gd name="T107" fmla="*/ 112 h 128"/>
                <a:gd name="T108" fmla="*/ 40 w 52"/>
                <a:gd name="T10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 h="128">
                  <a:moveTo>
                    <a:pt x="47" y="72"/>
                  </a:moveTo>
                  <a:cubicBezTo>
                    <a:pt x="45" y="66"/>
                    <a:pt x="40" y="50"/>
                    <a:pt x="38" y="45"/>
                  </a:cubicBezTo>
                  <a:cubicBezTo>
                    <a:pt x="38" y="45"/>
                    <a:pt x="38" y="45"/>
                    <a:pt x="38" y="45"/>
                  </a:cubicBezTo>
                  <a:cubicBezTo>
                    <a:pt x="38" y="44"/>
                    <a:pt x="38" y="44"/>
                    <a:pt x="38" y="44"/>
                  </a:cubicBezTo>
                  <a:cubicBezTo>
                    <a:pt x="39" y="41"/>
                    <a:pt x="42" y="24"/>
                    <a:pt x="43" y="17"/>
                  </a:cubicBezTo>
                  <a:cubicBezTo>
                    <a:pt x="43" y="13"/>
                    <a:pt x="42" y="9"/>
                    <a:pt x="39" y="5"/>
                  </a:cubicBezTo>
                  <a:cubicBezTo>
                    <a:pt x="35" y="2"/>
                    <a:pt x="31" y="0"/>
                    <a:pt x="26" y="0"/>
                  </a:cubicBezTo>
                  <a:cubicBezTo>
                    <a:pt x="21" y="0"/>
                    <a:pt x="17" y="2"/>
                    <a:pt x="13" y="5"/>
                  </a:cubicBezTo>
                  <a:cubicBezTo>
                    <a:pt x="10" y="9"/>
                    <a:pt x="9" y="13"/>
                    <a:pt x="9" y="17"/>
                  </a:cubicBezTo>
                  <a:cubicBezTo>
                    <a:pt x="10" y="24"/>
                    <a:pt x="13" y="41"/>
                    <a:pt x="14" y="44"/>
                  </a:cubicBezTo>
                  <a:cubicBezTo>
                    <a:pt x="14" y="45"/>
                    <a:pt x="14" y="45"/>
                    <a:pt x="14" y="45"/>
                  </a:cubicBezTo>
                  <a:cubicBezTo>
                    <a:pt x="14" y="45"/>
                    <a:pt x="14" y="45"/>
                    <a:pt x="14" y="45"/>
                  </a:cubicBezTo>
                  <a:cubicBezTo>
                    <a:pt x="12" y="50"/>
                    <a:pt x="7" y="66"/>
                    <a:pt x="5" y="72"/>
                  </a:cubicBezTo>
                  <a:cubicBezTo>
                    <a:pt x="2" y="80"/>
                    <a:pt x="0" y="87"/>
                    <a:pt x="0" y="96"/>
                  </a:cubicBezTo>
                  <a:cubicBezTo>
                    <a:pt x="0" y="108"/>
                    <a:pt x="3" y="119"/>
                    <a:pt x="9" y="127"/>
                  </a:cubicBezTo>
                  <a:cubicBezTo>
                    <a:pt x="10" y="128"/>
                    <a:pt x="11" y="128"/>
                    <a:pt x="11" y="128"/>
                  </a:cubicBezTo>
                  <a:cubicBezTo>
                    <a:pt x="41" y="128"/>
                    <a:pt x="41" y="128"/>
                    <a:pt x="41" y="128"/>
                  </a:cubicBezTo>
                  <a:cubicBezTo>
                    <a:pt x="41" y="128"/>
                    <a:pt x="42" y="128"/>
                    <a:pt x="42" y="127"/>
                  </a:cubicBezTo>
                  <a:cubicBezTo>
                    <a:pt x="49" y="120"/>
                    <a:pt x="52" y="108"/>
                    <a:pt x="52" y="96"/>
                  </a:cubicBezTo>
                  <a:cubicBezTo>
                    <a:pt x="52" y="87"/>
                    <a:pt x="50" y="80"/>
                    <a:pt x="47" y="72"/>
                  </a:cubicBezTo>
                  <a:close/>
                  <a:moveTo>
                    <a:pt x="14" y="16"/>
                  </a:moveTo>
                  <a:cubicBezTo>
                    <a:pt x="14" y="13"/>
                    <a:pt x="15" y="11"/>
                    <a:pt x="17" y="9"/>
                  </a:cubicBezTo>
                  <a:cubicBezTo>
                    <a:pt x="19" y="6"/>
                    <a:pt x="22" y="5"/>
                    <a:pt x="26" y="5"/>
                  </a:cubicBezTo>
                  <a:cubicBezTo>
                    <a:pt x="26" y="5"/>
                    <a:pt x="26" y="5"/>
                    <a:pt x="26" y="5"/>
                  </a:cubicBezTo>
                  <a:cubicBezTo>
                    <a:pt x="30" y="5"/>
                    <a:pt x="33" y="6"/>
                    <a:pt x="35" y="9"/>
                  </a:cubicBezTo>
                  <a:cubicBezTo>
                    <a:pt x="37" y="11"/>
                    <a:pt x="38" y="13"/>
                    <a:pt x="38" y="16"/>
                  </a:cubicBezTo>
                  <a:cubicBezTo>
                    <a:pt x="38" y="19"/>
                    <a:pt x="37" y="25"/>
                    <a:pt x="35" y="34"/>
                  </a:cubicBezTo>
                  <a:cubicBezTo>
                    <a:pt x="35" y="35"/>
                    <a:pt x="35" y="35"/>
                    <a:pt x="35" y="35"/>
                  </a:cubicBezTo>
                  <a:cubicBezTo>
                    <a:pt x="17" y="35"/>
                    <a:pt x="17" y="35"/>
                    <a:pt x="17" y="35"/>
                  </a:cubicBezTo>
                  <a:cubicBezTo>
                    <a:pt x="17" y="34"/>
                    <a:pt x="17" y="34"/>
                    <a:pt x="17" y="34"/>
                  </a:cubicBezTo>
                  <a:cubicBezTo>
                    <a:pt x="15" y="25"/>
                    <a:pt x="14" y="19"/>
                    <a:pt x="14" y="16"/>
                  </a:cubicBezTo>
                  <a:close/>
                  <a:moveTo>
                    <a:pt x="18" y="41"/>
                  </a:moveTo>
                  <a:cubicBezTo>
                    <a:pt x="18" y="39"/>
                    <a:pt x="18" y="39"/>
                    <a:pt x="18" y="39"/>
                  </a:cubicBezTo>
                  <a:cubicBezTo>
                    <a:pt x="34" y="39"/>
                    <a:pt x="34" y="39"/>
                    <a:pt x="34" y="39"/>
                  </a:cubicBezTo>
                  <a:cubicBezTo>
                    <a:pt x="34" y="41"/>
                    <a:pt x="34" y="41"/>
                    <a:pt x="34" y="41"/>
                  </a:cubicBezTo>
                  <a:cubicBezTo>
                    <a:pt x="34" y="43"/>
                    <a:pt x="33" y="44"/>
                    <a:pt x="33" y="45"/>
                  </a:cubicBezTo>
                  <a:cubicBezTo>
                    <a:pt x="35" y="50"/>
                    <a:pt x="35" y="50"/>
                    <a:pt x="35" y="50"/>
                  </a:cubicBezTo>
                  <a:cubicBezTo>
                    <a:pt x="17" y="50"/>
                    <a:pt x="17" y="50"/>
                    <a:pt x="17" y="50"/>
                  </a:cubicBezTo>
                  <a:cubicBezTo>
                    <a:pt x="19" y="45"/>
                    <a:pt x="19" y="45"/>
                    <a:pt x="19" y="45"/>
                  </a:cubicBezTo>
                  <a:cubicBezTo>
                    <a:pt x="19" y="44"/>
                    <a:pt x="18" y="43"/>
                    <a:pt x="18" y="41"/>
                  </a:cubicBezTo>
                  <a:close/>
                  <a:moveTo>
                    <a:pt x="40" y="123"/>
                  </a:moveTo>
                  <a:cubicBezTo>
                    <a:pt x="40" y="123"/>
                    <a:pt x="40" y="123"/>
                    <a:pt x="40" y="123"/>
                  </a:cubicBezTo>
                  <a:cubicBezTo>
                    <a:pt x="12" y="123"/>
                    <a:pt x="12" y="123"/>
                    <a:pt x="12" y="123"/>
                  </a:cubicBezTo>
                  <a:cubicBezTo>
                    <a:pt x="12" y="123"/>
                    <a:pt x="12" y="123"/>
                    <a:pt x="12" y="123"/>
                  </a:cubicBezTo>
                  <a:cubicBezTo>
                    <a:pt x="10" y="120"/>
                    <a:pt x="8" y="116"/>
                    <a:pt x="7" y="112"/>
                  </a:cubicBezTo>
                  <a:cubicBezTo>
                    <a:pt x="5" y="107"/>
                    <a:pt x="5" y="102"/>
                    <a:pt x="5" y="96"/>
                  </a:cubicBezTo>
                  <a:cubicBezTo>
                    <a:pt x="5" y="88"/>
                    <a:pt x="6" y="81"/>
                    <a:pt x="9" y="74"/>
                  </a:cubicBezTo>
                  <a:cubicBezTo>
                    <a:pt x="10" y="71"/>
                    <a:pt x="12" y="65"/>
                    <a:pt x="15" y="55"/>
                  </a:cubicBezTo>
                  <a:cubicBezTo>
                    <a:pt x="16" y="54"/>
                    <a:pt x="16" y="54"/>
                    <a:pt x="16" y="54"/>
                  </a:cubicBezTo>
                  <a:cubicBezTo>
                    <a:pt x="36" y="54"/>
                    <a:pt x="36" y="54"/>
                    <a:pt x="36" y="54"/>
                  </a:cubicBezTo>
                  <a:cubicBezTo>
                    <a:pt x="37" y="55"/>
                    <a:pt x="37" y="55"/>
                    <a:pt x="37" y="55"/>
                  </a:cubicBezTo>
                  <a:cubicBezTo>
                    <a:pt x="40" y="65"/>
                    <a:pt x="42" y="71"/>
                    <a:pt x="43" y="74"/>
                  </a:cubicBezTo>
                  <a:cubicBezTo>
                    <a:pt x="46" y="81"/>
                    <a:pt x="47" y="88"/>
                    <a:pt x="47" y="96"/>
                  </a:cubicBezTo>
                  <a:cubicBezTo>
                    <a:pt x="47" y="102"/>
                    <a:pt x="47" y="107"/>
                    <a:pt x="45" y="112"/>
                  </a:cubicBezTo>
                  <a:cubicBezTo>
                    <a:pt x="44" y="116"/>
                    <a:pt x="42" y="120"/>
                    <a:pt x="40" y="1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5" name="Freeform 55"/>
            <p:cNvSpPr>
              <a:spLocks noEditPoints="1"/>
            </p:cNvSpPr>
            <p:nvPr/>
          </p:nvSpPr>
          <p:spPr bwMode="auto">
            <a:xfrm>
              <a:off x="6412" y="2311"/>
              <a:ext cx="317" cy="304"/>
            </a:xfrm>
            <a:custGeom>
              <a:avLst/>
              <a:gdLst>
                <a:gd name="T0" fmla="*/ 45 w 134"/>
                <a:gd name="T1" fmla="*/ 102 h 128"/>
                <a:gd name="T2" fmla="*/ 72 w 134"/>
                <a:gd name="T3" fmla="*/ 104 h 128"/>
                <a:gd name="T4" fmla="*/ 72 w 134"/>
                <a:gd name="T5" fmla="*/ 104 h 128"/>
                <a:gd name="T6" fmla="*/ 84 w 134"/>
                <a:gd name="T7" fmla="*/ 103 h 128"/>
                <a:gd name="T8" fmla="*/ 111 w 134"/>
                <a:gd name="T9" fmla="*/ 87 h 128"/>
                <a:gd name="T10" fmla="*/ 114 w 134"/>
                <a:gd name="T11" fmla="*/ 14 h 128"/>
                <a:gd name="T12" fmla="*/ 81 w 134"/>
                <a:gd name="T13" fmla="*/ 0 h 128"/>
                <a:gd name="T14" fmla="*/ 41 w 134"/>
                <a:gd name="T15" fmla="*/ 17 h 128"/>
                <a:gd name="T16" fmla="*/ 25 w 134"/>
                <a:gd name="T17" fmla="*/ 44 h 128"/>
                <a:gd name="T18" fmla="*/ 26 w 134"/>
                <a:gd name="T19" fmla="*/ 83 h 128"/>
                <a:gd name="T20" fmla="*/ 26 w 134"/>
                <a:gd name="T21" fmla="*/ 83 h 128"/>
                <a:gd name="T22" fmla="*/ 1 w 134"/>
                <a:gd name="T23" fmla="*/ 108 h 128"/>
                <a:gd name="T24" fmla="*/ 0 w 134"/>
                <a:gd name="T25" fmla="*/ 110 h 128"/>
                <a:gd name="T26" fmla="*/ 1 w 134"/>
                <a:gd name="T27" fmla="*/ 112 h 128"/>
                <a:gd name="T28" fmla="*/ 16 w 134"/>
                <a:gd name="T29" fmla="*/ 127 h 128"/>
                <a:gd name="T30" fmla="*/ 20 w 134"/>
                <a:gd name="T31" fmla="*/ 127 h 128"/>
                <a:gd name="T32" fmla="*/ 45 w 134"/>
                <a:gd name="T33" fmla="*/ 102 h 128"/>
                <a:gd name="T34" fmla="*/ 29 w 134"/>
                <a:gd name="T35" fmla="*/ 50 h 128"/>
                <a:gd name="T36" fmla="*/ 29 w 134"/>
                <a:gd name="T37" fmla="*/ 45 h 128"/>
                <a:gd name="T38" fmla="*/ 44 w 134"/>
                <a:gd name="T39" fmla="*/ 20 h 128"/>
                <a:gd name="T40" fmla="*/ 60 w 134"/>
                <a:gd name="T41" fmla="*/ 9 h 128"/>
                <a:gd name="T42" fmla="*/ 79 w 134"/>
                <a:gd name="T43" fmla="*/ 5 h 128"/>
                <a:gd name="T44" fmla="*/ 96 w 134"/>
                <a:gd name="T45" fmla="*/ 7 h 128"/>
                <a:gd name="T46" fmla="*/ 111 w 134"/>
                <a:gd name="T47" fmla="*/ 17 h 128"/>
                <a:gd name="T48" fmla="*/ 121 w 134"/>
                <a:gd name="T49" fmla="*/ 32 h 128"/>
                <a:gd name="T50" fmla="*/ 123 w 134"/>
                <a:gd name="T51" fmla="*/ 49 h 128"/>
                <a:gd name="T52" fmla="*/ 119 w 134"/>
                <a:gd name="T53" fmla="*/ 68 h 128"/>
                <a:gd name="T54" fmla="*/ 108 w 134"/>
                <a:gd name="T55" fmla="*/ 84 h 128"/>
                <a:gd name="T56" fmla="*/ 83 w 134"/>
                <a:gd name="T57" fmla="*/ 99 h 128"/>
                <a:gd name="T58" fmla="*/ 78 w 134"/>
                <a:gd name="T59" fmla="*/ 99 h 128"/>
                <a:gd name="T60" fmla="*/ 77 w 134"/>
                <a:gd name="T61" fmla="*/ 99 h 128"/>
                <a:gd name="T62" fmla="*/ 77 w 134"/>
                <a:gd name="T63" fmla="*/ 99 h 128"/>
                <a:gd name="T64" fmla="*/ 29 w 134"/>
                <a:gd name="T65" fmla="*/ 51 h 128"/>
                <a:gd name="T66" fmla="*/ 29 w 134"/>
                <a:gd name="T67" fmla="*/ 50 h 128"/>
                <a:gd name="T68" fmla="*/ 18 w 134"/>
                <a:gd name="T69" fmla="*/ 123 h 128"/>
                <a:gd name="T70" fmla="*/ 5 w 134"/>
                <a:gd name="T71" fmla="*/ 110 h 128"/>
                <a:gd name="T72" fmla="*/ 30 w 134"/>
                <a:gd name="T73" fmla="*/ 85 h 128"/>
                <a:gd name="T74" fmla="*/ 30 w 134"/>
                <a:gd name="T75" fmla="*/ 82 h 128"/>
                <a:gd name="T76" fmla="*/ 29 w 134"/>
                <a:gd name="T77" fmla="*/ 61 h 128"/>
                <a:gd name="T78" fmla="*/ 29 w 134"/>
                <a:gd name="T79" fmla="*/ 57 h 128"/>
                <a:gd name="T80" fmla="*/ 71 w 134"/>
                <a:gd name="T81" fmla="*/ 99 h 128"/>
                <a:gd name="T82" fmla="*/ 67 w 134"/>
                <a:gd name="T83" fmla="*/ 99 h 128"/>
                <a:gd name="T84" fmla="*/ 46 w 134"/>
                <a:gd name="T85" fmla="*/ 98 h 128"/>
                <a:gd name="T86" fmla="*/ 43 w 134"/>
                <a:gd name="T87" fmla="*/ 98 h 128"/>
                <a:gd name="T88" fmla="*/ 18 w 134"/>
                <a:gd name="T89"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4" h="128">
                  <a:moveTo>
                    <a:pt x="45" y="102"/>
                  </a:moveTo>
                  <a:cubicBezTo>
                    <a:pt x="46" y="102"/>
                    <a:pt x="60" y="104"/>
                    <a:pt x="72" y="104"/>
                  </a:cubicBezTo>
                  <a:cubicBezTo>
                    <a:pt x="72" y="104"/>
                    <a:pt x="72" y="104"/>
                    <a:pt x="72" y="104"/>
                  </a:cubicBezTo>
                  <a:cubicBezTo>
                    <a:pt x="77" y="104"/>
                    <a:pt x="81" y="103"/>
                    <a:pt x="84" y="103"/>
                  </a:cubicBezTo>
                  <a:cubicBezTo>
                    <a:pt x="93" y="101"/>
                    <a:pt x="102" y="96"/>
                    <a:pt x="111" y="87"/>
                  </a:cubicBezTo>
                  <a:cubicBezTo>
                    <a:pt x="132" y="66"/>
                    <a:pt x="134" y="33"/>
                    <a:pt x="114" y="14"/>
                  </a:cubicBezTo>
                  <a:cubicBezTo>
                    <a:pt x="106" y="5"/>
                    <a:pt x="94" y="0"/>
                    <a:pt x="81" y="0"/>
                  </a:cubicBezTo>
                  <a:cubicBezTo>
                    <a:pt x="66" y="0"/>
                    <a:pt x="52" y="6"/>
                    <a:pt x="41" y="17"/>
                  </a:cubicBezTo>
                  <a:cubicBezTo>
                    <a:pt x="32" y="26"/>
                    <a:pt x="27" y="35"/>
                    <a:pt x="25" y="44"/>
                  </a:cubicBezTo>
                  <a:cubicBezTo>
                    <a:pt x="23" y="55"/>
                    <a:pt x="26" y="82"/>
                    <a:pt x="26" y="83"/>
                  </a:cubicBezTo>
                  <a:cubicBezTo>
                    <a:pt x="26" y="83"/>
                    <a:pt x="26" y="83"/>
                    <a:pt x="26" y="83"/>
                  </a:cubicBezTo>
                  <a:cubicBezTo>
                    <a:pt x="1" y="108"/>
                    <a:pt x="1" y="108"/>
                    <a:pt x="1" y="108"/>
                  </a:cubicBezTo>
                  <a:cubicBezTo>
                    <a:pt x="0" y="109"/>
                    <a:pt x="0" y="109"/>
                    <a:pt x="0" y="110"/>
                  </a:cubicBezTo>
                  <a:cubicBezTo>
                    <a:pt x="0" y="111"/>
                    <a:pt x="0" y="111"/>
                    <a:pt x="1" y="112"/>
                  </a:cubicBezTo>
                  <a:cubicBezTo>
                    <a:pt x="16" y="127"/>
                    <a:pt x="16" y="127"/>
                    <a:pt x="16" y="127"/>
                  </a:cubicBezTo>
                  <a:cubicBezTo>
                    <a:pt x="17" y="128"/>
                    <a:pt x="19" y="128"/>
                    <a:pt x="20" y="127"/>
                  </a:cubicBezTo>
                  <a:cubicBezTo>
                    <a:pt x="45" y="102"/>
                    <a:pt x="45" y="102"/>
                    <a:pt x="45" y="102"/>
                  </a:cubicBezTo>
                  <a:close/>
                  <a:moveTo>
                    <a:pt x="29" y="50"/>
                  </a:moveTo>
                  <a:cubicBezTo>
                    <a:pt x="29" y="48"/>
                    <a:pt x="29" y="47"/>
                    <a:pt x="29" y="45"/>
                  </a:cubicBezTo>
                  <a:cubicBezTo>
                    <a:pt x="31" y="37"/>
                    <a:pt x="36" y="29"/>
                    <a:pt x="44" y="20"/>
                  </a:cubicBezTo>
                  <a:cubicBezTo>
                    <a:pt x="49" y="16"/>
                    <a:pt x="54" y="12"/>
                    <a:pt x="60" y="9"/>
                  </a:cubicBezTo>
                  <a:cubicBezTo>
                    <a:pt x="66" y="6"/>
                    <a:pt x="72" y="5"/>
                    <a:pt x="79" y="5"/>
                  </a:cubicBezTo>
                  <a:cubicBezTo>
                    <a:pt x="85" y="4"/>
                    <a:pt x="91" y="5"/>
                    <a:pt x="96" y="7"/>
                  </a:cubicBezTo>
                  <a:cubicBezTo>
                    <a:pt x="102" y="9"/>
                    <a:pt x="107" y="13"/>
                    <a:pt x="111" y="17"/>
                  </a:cubicBezTo>
                  <a:cubicBezTo>
                    <a:pt x="116" y="21"/>
                    <a:pt x="119" y="26"/>
                    <a:pt x="121" y="32"/>
                  </a:cubicBezTo>
                  <a:cubicBezTo>
                    <a:pt x="123" y="37"/>
                    <a:pt x="124" y="43"/>
                    <a:pt x="123" y="49"/>
                  </a:cubicBezTo>
                  <a:cubicBezTo>
                    <a:pt x="123" y="56"/>
                    <a:pt x="122" y="62"/>
                    <a:pt x="119" y="68"/>
                  </a:cubicBezTo>
                  <a:cubicBezTo>
                    <a:pt x="116" y="74"/>
                    <a:pt x="112" y="79"/>
                    <a:pt x="108" y="84"/>
                  </a:cubicBezTo>
                  <a:cubicBezTo>
                    <a:pt x="99" y="92"/>
                    <a:pt x="91" y="97"/>
                    <a:pt x="83" y="99"/>
                  </a:cubicBezTo>
                  <a:cubicBezTo>
                    <a:pt x="81" y="99"/>
                    <a:pt x="80" y="99"/>
                    <a:pt x="78" y="99"/>
                  </a:cubicBezTo>
                  <a:cubicBezTo>
                    <a:pt x="77" y="99"/>
                    <a:pt x="77" y="99"/>
                    <a:pt x="77" y="99"/>
                  </a:cubicBezTo>
                  <a:cubicBezTo>
                    <a:pt x="77" y="99"/>
                    <a:pt x="77" y="99"/>
                    <a:pt x="77" y="99"/>
                  </a:cubicBezTo>
                  <a:cubicBezTo>
                    <a:pt x="29" y="51"/>
                    <a:pt x="29" y="51"/>
                    <a:pt x="29" y="51"/>
                  </a:cubicBezTo>
                  <a:lnTo>
                    <a:pt x="29" y="50"/>
                  </a:lnTo>
                  <a:close/>
                  <a:moveTo>
                    <a:pt x="18" y="123"/>
                  </a:moveTo>
                  <a:cubicBezTo>
                    <a:pt x="5" y="110"/>
                    <a:pt x="5" y="110"/>
                    <a:pt x="5" y="110"/>
                  </a:cubicBezTo>
                  <a:cubicBezTo>
                    <a:pt x="30" y="85"/>
                    <a:pt x="30" y="85"/>
                    <a:pt x="30" y="85"/>
                  </a:cubicBezTo>
                  <a:cubicBezTo>
                    <a:pt x="30" y="82"/>
                    <a:pt x="30" y="82"/>
                    <a:pt x="30" y="82"/>
                  </a:cubicBezTo>
                  <a:cubicBezTo>
                    <a:pt x="30" y="77"/>
                    <a:pt x="29" y="69"/>
                    <a:pt x="29" y="61"/>
                  </a:cubicBezTo>
                  <a:cubicBezTo>
                    <a:pt x="29" y="57"/>
                    <a:pt x="29" y="57"/>
                    <a:pt x="29" y="57"/>
                  </a:cubicBezTo>
                  <a:cubicBezTo>
                    <a:pt x="71" y="99"/>
                    <a:pt x="71" y="99"/>
                    <a:pt x="71" y="99"/>
                  </a:cubicBezTo>
                  <a:cubicBezTo>
                    <a:pt x="67" y="99"/>
                    <a:pt x="67" y="99"/>
                    <a:pt x="67" y="99"/>
                  </a:cubicBezTo>
                  <a:cubicBezTo>
                    <a:pt x="59" y="99"/>
                    <a:pt x="50" y="98"/>
                    <a:pt x="46" y="98"/>
                  </a:cubicBezTo>
                  <a:cubicBezTo>
                    <a:pt x="43" y="98"/>
                    <a:pt x="43" y="98"/>
                    <a:pt x="43" y="98"/>
                  </a:cubicBezTo>
                  <a:lnTo>
                    <a:pt x="18"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6" name="Freeform 56"/>
            <p:cNvSpPr>
              <a:spLocks noEditPoints="1"/>
            </p:cNvSpPr>
            <p:nvPr/>
          </p:nvSpPr>
          <p:spPr bwMode="auto">
            <a:xfrm>
              <a:off x="5806" y="2311"/>
              <a:ext cx="303" cy="304"/>
            </a:xfrm>
            <a:custGeom>
              <a:avLst/>
              <a:gdLst>
                <a:gd name="T0" fmla="*/ 128 w 128"/>
                <a:gd name="T1" fmla="*/ 35 h 128"/>
                <a:gd name="T2" fmla="*/ 55 w 128"/>
                <a:gd name="T3" fmla="*/ 17 h 128"/>
                <a:gd name="T4" fmla="*/ 34 w 128"/>
                <a:gd name="T5" fmla="*/ 83 h 128"/>
                <a:gd name="T6" fmla="*/ 1 w 128"/>
                <a:gd name="T7" fmla="*/ 117 h 128"/>
                <a:gd name="T8" fmla="*/ 45 w 128"/>
                <a:gd name="T9" fmla="*/ 96 h 128"/>
                <a:gd name="T10" fmla="*/ 50 w 128"/>
                <a:gd name="T11" fmla="*/ 83 h 128"/>
                <a:gd name="T12" fmla="*/ 32 w 128"/>
                <a:gd name="T13" fmla="*/ 88 h 128"/>
                <a:gd name="T14" fmla="*/ 65 w 128"/>
                <a:gd name="T15" fmla="*/ 77 h 128"/>
                <a:gd name="T16" fmla="*/ 79 w 128"/>
                <a:gd name="T17" fmla="*/ 56 h 128"/>
                <a:gd name="T18" fmla="*/ 79 w 128"/>
                <a:gd name="T19" fmla="*/ 56 h 128"/>
                <a:gd name="T20" fmla="*/ 83 w 128"/>
                <a:gd name="T21" fmla="*/ 53 h 128"/>
                <a:gd name="T22" fmla="*/ 83 w 128"/>
                <a:gd name="T23" fmla="*/ 74 h 128"/>
                <a:gd name="T24" fmla="*/ 93 w 128"/>
                <a:gd name="T25" fmla="*/ 48 h 128"/>
                <a:gd name="T26" fmla="*/ 96 w 128"/>
                <a:gd name="T27" fmla="*/ 45 h 128"/>
                <a:gd name="T28" fmla="*/ 96 w 128"/>
                <a:gd name="T29" fmla="*/ 45 h 128"/>
                <a:gd name="T30" fmla="*/ 114 w 128"/>
                <a:gd name="T31" fmla="*/ 42 h 128"/>
                <a:gd name="T32" fmla="*/ 104 w 128"/>
                <a:gd name="T33" fmla="*/ 17 h 128"/>
                <a:gd name="T34" fmla="*/ 93 w 128"/>
                <a:gd name="T35" fmla="*/ 42 h 128"/>
                <a:gd name="T36" fmla="*/ 83 w 128"/>
                <a:gd name="T37" fmla="*/ 32 h 128"/>
                <a:gd name="T38" fmla="*/ 83 w 128"/>
                <a:gd name="T39" fmla="*/ 32 h 128"/>
                <a:gd name="T40" fmla="*/ 72 w 128"/>
                <a:gd name="T41" fmla="*/ 27 h 128"/>
                <a:gd name="T42" fmla="*/ 54 w 128"/>
                <a:gd name="T43" fmla="*/ 45 h 128"/>
                <a:gd name="T44" fmla="*/ 51 w 128"/>
                <a:gd name="T45" fmla="*/ 63 h 128"/>
                <a:gd name="T46" fmla="*/ 62 w 128"/>
                <a:gd name="T47" fmla="*/ 59 h 128"/>
                <a:gd name="T48" fmla="*/ 62 w 128"/>
                <a:gd name="T49" fmla="*/ 59 h 128"/>
                <a:gd name="T50" fmla="*/ 83 w 128"/>
                <a:gd name="T51" fmla="*/ 80 h 128"/>
                <a:gd name="T52" fmla="*/ 92 w 128"/>
                <a:gd name="T53" fmla="*/ 81 h 128"/>
                <a:gd name="T54" fmla="*/ 93 w 128"/>
                <a:gd name="T55" fmla="*/ 69 h 128"/>
                <a:gd name="T56" fmla="*/ 107 w 128"/>
                <a:gd name="T57" fmla="*/ 70 h 128"/>
                <a:gd name="T58" fmla="*/ 104 w 128"/>
                <a:gd name="T59" fmla="*/ 59 h 128"/>
                <a:gd name="T60" fmla="*/ 115 w 128"/>
                <a:gd name="T61" fmla="*/ 61 h 128"/>
                <a:gd name="T62" fmla="*/ 119 w 128"/>
                <a:gd name="T63" fmla="*/ 53 h 128"/>
                <a:gd name="T64" fmla="*/ 121 w 128"/>
                <a:gd name="T65" fmla="*/ 49 h 128"/>
                <a:gd name="T66" fmla="*/ 122 w 128"/>
                <a:gd name="T67" fmla="*/ 23 h 128"/>
                <a:gd name="T68" fmla="*/ 121 w 128"/>
                <a:gd name="T69" fmla="*/ 21 h 128"/>
                <a:gd name="T70" fmla="*/ 118 w 128"/>
                <a:gd name="T71" fmla="*/ 16 h 128"/>
                <a:gd name="T72" fmla="*/ 111 w 128"/>
                <a:gd name="T73" fmla="*/ 9 h 128"/>
                <a:gd name="T74" fmla="*/ 107 w 128"/>
                <a:gd name="T75" fmla="*/ 7 h 128"/>
                <a:gd name="T76" fmla="*/ 100 w 128"/>
                <a:gd name="T77" fmla="*/ 14 h 128"/>
                <a:gd name="T78" fmla="*/ 100 w 128"/>
                <a:gd name="T79" fmla="*/ 14 h 128"/>
                <a:gd name="T80" fmla="*/ 83 w 128"/>
                <a:gd name="T81" fmla="*/ 11 h 128"/>
                <a:gd name="T82" fmla="*/ 73 w 128"/>
                <a:gd name="T83" fmla="*/ 10 h 128"/>
                <a:gd name="T84" fmla="*/ 72 w 128"/>
                <a:gd name="T85" fmla="*/ 21 h 128"/>
                <a:gd name="T86" fmla="*/ 58 w 128"/>
                <a:gd name="T87" fmla="*/ 21 h 128"/>
                <a:gd name="T88" fmla="*/ 62 w 128"/>
                <a:gd name="T89" fmla="*/ 32 h 128"/>
                <a:gd name="T90" fmla="*/ 51 w 128"/>
                <a:gd name="T91" fmla="*/ 29 h 128"/>
                <a:gd name="T92" fmla="*/ 46 w 128"/>
                <a:gd name="T93" fmla="*/ 37 h 128"/>
                <a:gd name="T94" fmla="*/ 45 w 128"/>
                <a:gd name="T95" fmla="*/ 42 h 128"/>
                <a:gd name="T96" fmla="*/ 43 w 128"/>
                <a:gd name="T97" fmla="*/ 65 h 128"/>
                <a:gd name="T98" fmla="*/ 50 w 128"/>
                <a:gd name="T99" fmla="*/ 7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8" h="128">
                  <a:moveTo>
                    <a:pt x="72" y="91"/>
                  </a:moveTo>
                  <a:cubicBezTo>
                    <a:pt x="73" y="90"/>
                    <a:pt x="73" y="90"/>
                    <a:pt x="73" y="90"/>
                  </a:cubicBezTo>
                  <a:cubicBezTo>
                    <a:pt x="86" y="90"/>
                    <a:pt x="100" y="84"/>
                    <a:pt x="111" y="73"/>
                  </a:cubicBezTo>
                  <a:cubicBezTo>
                    <a:pt x="121" y="62"/>
                    <a:pt x="128" y="49"/>
                    <a:pt x="128" y="35"/>
                  </a:cubicBezTo>
                  <a:cubicBezTo>
                    <a:pt x="128" y="35"/>
                    <a:pt x="128" y="35"/>
                    <a:pt x="128" y="35"/>
                  </a:cubicBezTo>
                  <a:cubicBezTo>
                    <a:pt x="128" y="25"/>
                    <a:pt x="125" y="16"/>
                    <a:pt x="118" y="10"/>
                  </a:cubicBezTo>
                  <a:cubicBezTo>
                    <a:pt x="112" y="3"/>
                    <a:pt x="104" y="0"/>
                    <a:pt x="94" y="0"/>
                  </a:cubicBezTo>
                  <a:cubicBezTo>
                    <a:pt x="80" y="0"/>
                    <a:pt x="66" y="6"/>
                    <a:pt x="55" y="17"/>
                  </a:cubicBezTo>
                  <a:cubicBezTo>
                    <a:pt x="37" y="36"/>
                    <a:pt x="32" y="62"/>
                    <a:pt x="45" y="78"/>
                  </a:cubicBezTo>
                  <a:cubicBezTo>
                    <a:pt x="45" y="79"/>
                    <a:pt x="45" y="79"/>
                    <a:pt x="45" y="79"/>
                  </a:cubicBezTo>
                  <a:cubicBezTo>
                    <a:pt x="38" y="87"/>
                    <a:pt x="38" y="87"/>
                    <a:pt x="38" y="87"/>
                  </a:cubicBezTo>
                  <a:cubicBezTo>
                    <a:pt x="34" y="83"/>
                    <a:pt x="34" y="83"/>
                    <a:pt x="34" y="83"/>
                  </a:cubicBezTo>
                  <a:cubicBezTo>
                    <a:pt x="34" y="83"/>
                    <a:pt x="33" y="83"/>
                    <a:pt x="32" y="83"/>
                  </a:cubicBezTo>
                  <a:cubicBezTo>
                    <a:pt x="32" y="83"/>
                    <a:pt x="31" y="83"/>
                    <a:pt x="31" y="83"/>
                  </a:cubicBezTo>
                  <a:cubicBezTo>
                    <a:pt x="1" y="114"/>
                    <a:pt x="1" y="114"/>
                    <a:pt x="1" y="114"/>
                  </a:cubicBezTo>
                  <a:cubicBezTo>
                    <a:pt x="0" y="115"/>
                    <a:pt x="0" y="116"/>
                    <a:pt x="1" y="117"/>
                  </a:cubicBezTo>
                  <a:cubicBezTo>
                    <a:pt x="11" y="127"/>
                    <a:pt x="11" y="127"/>
                    <a:pt x="11" y="127"/>
                  </a:cubicBezTo>
                  <a:cubicBezTo>
                    <a:pt x="12" y="128"/>
                    <a:pt x="13" y="128"/>
                    <a:pt x="14" y="127"/>
                  </a:cubicBezTo>
                  <a:cubicBezTo>
                    <a:pt x="45" y="97"/>
                    <a:pt x="45" y="97"/>
                    <a:pt x="45" y="97"/>
                  </a:cubicBezTo>
                  <a:cubicBezTo>
                    <a:pt x="45" y="97"/>
                    <a:pt x="45" y="96"/>
                    <a:pt x="45" y="96"/>
                  </a:cubicBezTo>
                  <a:cubicBezTo>
                    <a:pt x="45" y="95"/>
                    <a:pt x="45" y="94"/>
                    <a:pt x="45" y="94"/>
                  </a:cubicBezTo>
                  <a:cubicBezTo>
                    <a:pt x="41" y="90"/>
                    <a:pt x="41" y="90"/>
                    <a:pt x="41" y="90"/>
                  </a:cubicBezTo>
                  <a:cubicBezTo>
                    <a:pt x="49" y="83"/>
                    <a:pt x="49" y="83"/>
                    <a:pt x="49" y="83"/>
                  </a:cubicBezTo>
                  <a:cubicBezTo>
                    <a:pt x="50" y="83"/>
                    <a:pt x="50" y="83"/>
                    <a:pt x="50" y="83"/>
                  </a:cubicBezTo>
                  <a:cubicBezTo>
                    <a:pt x="56" y="88"/>
                    <a:pt x="63" y="91"/>
                    <a:pt x="72" y="91"/>
                  </a:cubicBezTo>
                  <a:close/>
                  <a:moveTo>
                    <a:pt x="13" y="123"/>
                  </a:moveTo>
                  <a:cubicBezTo>
                    <a:pt x="5" y="115"/>
                    <a:pt x="5" y="115"/>
                    <a:pt x="5" y="115"/>
                  </a:cubicBezTo>
                  <a:cubicBezTo>
                    <a:pt x="32" y="88"/>
                    <a:pt x="32" y="88"/>
                    <a:pt x="32" y="88"/>
                  </a:cubicBezTo>
                  <a:cubicBezTo>
                    <a:pt x="40" y="96"/>
                    <a:pt x="40" y="96"/>
                    <a:pt x="40" y="96"/>
                  </a:cubicBezTo>
                  <a:lnTo>
                    <a:pt x="13" y="123"/>
                  </a:lnTo>
                  <a:close/>
                  <a:moveTo>
                    <a:pt x="72" y="84"/>
                  </a:moveTo>
                  <a:cubicBezTo>
                    <a:pt x="65" y="77"/>
                    <a:pt x="65" y="77"/>
                    <a:pt x="65" y="77"/>
                  </a:cubicBezTo>
                  <a:cubicBezTo>
                    <a:pt x="72" y="69"/>
                    <a:pt x="72" y="69"/>
                    <a:pt x="72" y="69"/>
                  </a:cubicBezTo>
                  <a:cubicBezTo>
                    <a:pt x="79" y="77"/>
                    <a:pt x="79" y="77"/>
                    <a:pt x="79" y="77"/>
                  </a:cubicBezTo>
                  <a:lnTo>
                    <a:pt x="72" y="84"/>
                  </a:lnTo>
                  <a:close/>
                  <a:moveTo>
                    <a:pt x="79" y="56"/>
                  </a:moveTo>
                  <a:cubicBezTo>
                    <a:pt x="72" y="63"/>
                    <a:pt x="72" y="63"/>
                    <a:pt x="72" y="63"/>
                  </a:cubicBezTo>
                  <a:cubicBezTo>
                    <a:pt x="65" y="56"/>
                    <a:pt x="65" y="56"/>
                    <a:pt x="65" y="56"/>
                  </a:cubicBezTo>
                  <a:cubicBezTo>
                    <a:pt x="72" y="48"/>
                    <a:pt x="72" y="48"/>
                    <a:pt x="72" y="48"/>
                  </a:cubicBezTo>
                  <a:lnTo>
                    <a:pt x="79" y="56"/>
                  </a:lnTo>
                  <a:close/>
                  <a:moveTo>
                    <a:pt x="75" y="45"/>
                  </a:moveTo>
                  <a:cubicBezTo>
                    <a:pt x="83" y="38"/>
                    <a:pt x="83" y="38"/>
                    <a:pt x="83" y="38"/>
                  </a:cubicBezTo>
                  <a:cubicBezTo>
                    <a:pt x="90" y="45"/>
                    <a:pt x="90" y="45"/>
                    <a:pt x="90" y="45"/>
                  </a:cubicBezTo>
                  <a:cubicBezTo>
                    <a:pt x="83" y="53"/>
                    <a:pt x="83" y="53"/>
                    <a:pt x="83" y="53"/>
                  </a:cubicBezTo>
                  <a:lnTo>
                    <a:pt x="75" y="45"/>
                  </a:lnTo>
                  <a:close/>
                  <a:moveTo>
                    <a:pt x="83" y="59"/>
                  </a:moveTo>
                  <a:cubicBezTo>
                    <a:pt x="90" y="66"/>
                    <a:pt x="90" y="66"/>
                    <a:pt x="90" y="66"/>
                  </a:cubicBezTo>
                  <a:cubicBezTo>
                    <a:pt x="83" y="74"/>
                    <a:pt x="83" y="74"/>
                    <a:pt x="83" y="74"/>
                  </a:cubicBezTo>
                  <a:cubicBezTo>
                    <a:pt x="75" y="66"/>
                    <a:pt x="75" y="66"/>
                    <a:pt x="75" y="66"/>
                  </a:cubicBezTo>
                  <a:lnTo>
                    <a:pt x="83" y="59"/>
                  </a:lnTo>
                  <a:close/>
                  <a:moveTo>
                    <a:pt x="86" y="56"/>
                  </a:moveTo>
                  <a:cubicBezTo>
                    <a:pt x="93" y="48"/>
                    <a:pt x="93" y="48"/>
                    <a:pt x="93" y="48"/>
                  </a:cubicBezTo>
                  <a:cubicBezTo>
                    <a:pt x="100" y="56"/>
                    <a:pt x="100" y="56"/>
                    <a:pt x="100" y="56"/>
                  </a:cubicBezTo>
                  <a:cubicBezTo>
                    <a:pt x="93" y="63"/>
                    <a:pt x="93" y="63"/>
                    <a:pt x="93" y="63"/>
                  </a:cubicBezTo>
                  <a:lnTo>
                    <a:pt x="86" y="56"/>
                  </a:lnTo>
                  <a:close/>
                  <a:moveTo>
                    <a:pt x="96" y="45"/>
                  </a:moveTo>
                  <a:cubicBezTo>
                    <a:pt x="104" y="38"/>
                    <a:pt x="104" y="38"/>
                    <a:pt x="104" y="38"/>
                  </a:cubicBezTo>
                  <a:cubicBezTo>
                    <a:pt x="111" y="45"/>
                    <a:pt x="111" y="45"/>
                    <a:pt x="111" y="45"/>
                  </a:cubicBezTo>
                  <a:cubicBezTo>
                    <a:pt x="104" y="53"/>
                    <a:pt x="104" y="53"/>
                    <a:pt x="104" y="53"/>
                  </a:cubicBezTo>
                  <a:lnTo>
                    <a:pt x="96" y="45"/>
                  </a:lnTo>
                  <a:close/>
                  <a:moveTo>
                    <a:pt x="107" y="35"/>
                  </a:moveTo>
                  <a:cubicBezTo>
                    <a:pt x="114" y="27"/>
                    <a:pt x="114" y="27"/>
                    <a:pt x="114" y="27"/>
                  </a:cubicBezTo>
                  <a:cubicBezTo>
                    <a:pt x="121" y="35"/>
                    <a:pt x="121" y="35"/>
                    <a:pt x="121" y="35"/>
                  </a:cubicBezTo>
                  <a:cubicBezTo>
                    <a:pt x="114" y="42"/>
                    <a:pt x="114" y="42"/>
                    <a:pt x="114" y="42"/>
                  </a:cubicBezTo>
                  <a:lnTo>
                    <a:pt x="107" y="35"/>
                  </a:lnTo>
                  <a:close/>
                  <a:moveTo>
                    <a:pt x="104" y="32"/>
                  </a:moveTo>
                  <a:cubicBezTo>
                    <a:pt x="96" y="24"/>
                    <a:pt x="96" y="24"/>
                    <a:pt x="96" y="24"/>
                  </a:cubicBezTo>
                  <a:cubicBezTo>
                    <a:pt x="104" y="17"/>
                    <a:pt x="104" y="17"/>
                    <a:pt x="104" y="17"/>
                  </a:cubicBezTo>
                  <a:cubicBezTo>
                    <a:pt x="111" y="24"/>
                    <a:pt x="111" y="24"/>
                    <a:pt x="111" y="24"/>
                  </a:cubicBezTo>
                  <a:lnTo>
                    <a:pt x="104" y="32"/>
                  </a:lnTo>
                  <a:close/>
                  <a:moveTo>
                    <a:pt x="100" y="35"/>
                  </a:moveTo>
                  <a:cubicBezTo>
                    <a:pt x="93" y="42"/>
                    <a:pt x="93" y="42"/>
                    <a:pt x="93" y="42"/>
                  </a:cubicBezTo>
                  <a:cubicBezTo>
                    <a:pt x="86" y="35"/>
                    <a:pt x="86" y="35"/>
                    <a:pt x="86" y="35"/>
                  </a:cubicBezTo>
                  <a:cubicBezTo>
                    <a:pt x="93" y="27"/>
                    <a:pt x="93" y="27"/>
                    <a:pt x="93" y="27"/>
                  </a:cubicBezTo>
                  <a:lnTo>
                    <a:pt x="100" y="35"/>
                  </a:lnTo>
                  <a:close/>
                  <a:moveTo>
                    <a:pt x="83" y="32"/>
                  </a:moveTo>
                  <a:cubicBezTo>
                    <a:pt x="75" y="24"/>
                    <a:pt x="75" y="24"/>
                    <a:pt x="75" y="24"/>
                  </a:cubicBezTo>
                  <a:cubicBezTo>
                    <a:pt x="83" y="17"/>
                    <a:pt x="83" y="17"/>
                    <a:pt x="83" y="17"/>
                  </a:cubicBezTo>
                  <a:cubicBezTo>
                    <a:pt x="90" y="24"/>
                    <a:pt x="90" y="24"/>
                    <a:pt x="90" y="24"/>
                  </a:cubicBezTo>
                  <a:lnTo>
                    <a:pt x="83" y="32"/>
                  </a:lnTo>
                  <a:close/>
                  <a:moveTo>
                    <a:pt x="79" y="35"/>
                  </a:moveTo>
                  <a:cubicBezTo>
                    <a:pt x="72" y="42"/>
                    <a:pt x="72" y="42"/>
                    <a:pt x="72" y="42"/>
                  </a:cubicBezTo>
                  <a:cubicBezTo>
                    <a:pt x="65" y="35"/>
                    <a:pt x="65" y="35"/>
                    <a:pt x="65" y="35"/>
                  </a:cubicBezTo>
                  <a:cubicBezTo>
                    <a:pt x="72" y="27"/>
                    <a:pt x="72" y="27"/>
                    <a:pt x="72" y="27"/>
                  </a:cubicBezTo>
                  <a:lnTo>
                    <a:pt x="79" y="35"/>
                  </a:lnTo>
                  <a:close/>
                  <a:moveTo>
                    <a:pt x="69" y="45"/>
                  </a:moveTo>
                  <a:cubicBezTo>
                    <a:pt x="62" y="53"/>
                    <a:pt x="62" y="53"/>
                    <a:pt x="62" y="53"/>
                  </a:cubicBezTo>
                  <a:cubicBezTo>
                    <a:pt x="54" y="45"/>
                    <a:pt x="54" y="45"/>
                    <a:pt x="54" y="45"/>
                  </a:cubicBezTo>
                  <a:cubicBezTo>
                    <a:pt x="62" y="38"/>
                    <a:pt x="62" y="38"/>
                    <a:pt x="62" y="38"/>
                  </a:cubicBezTo>
                  <a:lnTo>
                    <a:pt x="69" y="45"/>
                  </a:lnTo>
                  <a:close/>
                  <a:moveTo>
                    <a:pt x="59" y="56"/>
                  </a:moveTo>
                  <a:cubicBezTo>
                    <a:pt x="51" y="63"/>
                    <a:pt x="51" y="63"/>
                    <a:pt x="51" y="63"/>
                  </a:cubicBezTo>
                  <a:cubicBezTo>
                    <a:pt x="44" y="56"/>
                    <a:pt x="44" y="56"/>
                    <a:pt x="44" y="56"/>
                  </a:cubicBezTo>
                  <a:cubicBezTo>
                    <a:pt x="51" y="48"/>
                    <a:pt x="51" y="48"/>
                    <a:pt x="51" y="48"/>
                  </a:cubicBezTo>
                  <a:lnTo>
                    <a:pt x="59" y="56"/>
                  </a:lnTo>
                  <a:close/>
                  <a:moveTo>
                    <a:pt x="62" y="59"/>
                  </a:moveTo>
                  <a:cubicBezTo>
                    <a:pt x="69" y="66"/>
                    <a:pt x="69" y="66"/>
                    <a:pt x="69" y="66"/>
                  </a:cubicBezTo>
                  <a:cubicBezTo>
                    <a:pt x="62" y="74"/>
                    <a:pt x="62" y="74"/>
                    <a:pt x="62" y="74"/>
                  </a:cubicBezTo>
                  <a:cubicBezTo>
                    <a:pt x="54" y="66"/>
                    <a:pt x="54" y="66"/>
                    <a:pt x="54" y="66"/>
                  </a:cubicBezTo>
                  <a:lnTo>
                    <a:pt x="62" y="59"/>
                  </a:lnTo>
                  <a:close/>
                  <a:moveTo>
                    <a:pt x="84" y="84"/>
                  </a:moveTo>
                  <a:cubicBezTo>
                    <a:pt x="83" y="84"/>
                    <a:pt x="82" y="85"/>
                    <a:pt x="82" y="85"/>
                  </a:cubicBezTo>
                  <a:cubicBezTo>
                    <a:pt x="77" y="86"/>
                    <a:pt x="77" y="86"/>
                    <a:pt x="77" y="86"/>
                  </a:cubicBezTo>
                  <a:cubicBezTo>
                    <a:pt x="83" y="80"/>
                    <a:pt x="83" y="80"/>
                    <a:pt x="83" y="80"/>
                  </a:cubicBezTo>
                  <a:cubicBezTo>
                    <a:pt x="86" y="83"/>
                    <a:pt x="86" y="83"/>
                    <a:pt x="86" y="83"/>
                  </a:cubicBezTo>
                  <a:lnTo>
                    <a:pt x="84" y="84"/>
                  </a:lnTo>
                  <a:close/>
                  <a:moveTo>
                    <a:pt x="98" y="77"/>
                  </a:moveTo>
                  <a:cubicBezTo>
                    <a:pt x="97" y="78"/>
                    <a:pt x="94" y="80"/>
                    <a:pt x="92" y="81"/>
                  </a:cubicBezTo>
                  <a:cubicBezTo>
                    <a:pt x="91" y="81"/>
                    <a:pt x="91" y="81"/>
                    <a:pt x="91" y="81"/>
                  </a:cubicBezTo>
                  <a:cubicBezTo>
                    <a:pt x="90" y="81"/>
                    <a:pt x="90" y="81"/>
                    <a:pt x="90" y="81"/>
                  </a:cubicBezTo>
                  <a:cubicBezTo>
                    <a:pt x="86" y="77"/>
                    <a:pt x="86" y="77"/>
                    <a:pt x="86" y="77"/>
                  </a:cubicBezTo>
                  <a:cubicBezTo>
                    <a:pt x="93" y="69"/>
                    <a:pt x="93" y="69"/>
                    <a:pt x="93" y="69"/>
                  </a:cubicBezTo>
                  <a:cubicBezTo>
                    <a:pt x="100" y="76"/>
                    <a:pt x="100" y="76"/>
                    <a:pt x="100" y="76"/>
                  </a:cubicBezTo>
                  <a:lnTo>
                    <a:pt x="98" y="77"/>
                  </a:lnTo>
                  <a:close/>
                  <a:moveTo>
                    <a:pt x="110" y="67"/>
                  </a:moveTo>
                  <a:cubicBezTo>
                    <a:pt x="109" y="68"/>
                    <a:pt x="108" y="69"/>
                    <a:pt x="107" y="70"/>
                  </a:cubicBezTo>
                  <a:cubicBezTo>
                    <a:pt x="106" y="71"/>
                    <a:pt x="105" y="72"/>
                    <a:pt x="105" y="72"/>
                  </a:cubicBezTo>
                  <a:cubicBezTo>
                    <a:pt x="104" y="73"/>
                    <a:pt x="104" y="73"/>
                    <a:pt x="104" y="73"/>
                  </a:cubicBezTo>
                  <a:cubicBezTo>
                    <a:pt x="96" y="66"/>
                    <a:pt x="96" y="66"/>
                    <a:pt x="96" y="66"/>
                  </a:cubicBezTo>
                  <a:cubicBezTo>
                    <a:pt x="104" y="59"/>
                    <a:pt x="104" y="59"/>
                    <a:pt x="104" y="59"/>
                  </a:cubicBezTo>
                  <a:cubicBezTo>
                    <a:pt x="111" y="66"/>
                    <a:pt x="111" y="66"/>
                    <a:pt x="111" y="66"/>
                  </a:cubicBezTo>
                  <a:lnTo>
                    <a:pt x="110" y="67"/>
                  </a:lnTo>
                  <a:close/>
                  <a:moveTo>
                    <a:pt x="118" y="55"/>
                  </a:moveTo>
                  <a:cubicBezTo>
                    <a:pt x="117" y="57"/>
                    <a:pt x="116" y="59"/>
                    <a:pt x="115" y="61"/>
                  </a:cubicBezTo>
                  <a:cubicBezTo>
                    <a:pt x="114" y="62"/>
                    <a:pt x="114" y="62"/>
                    <a:pt x="114" y="62"/>
                  </a:cubicBezTo>
                  <a:cubicBezTo>
                    <a:pt x="107" y="56"/>
                    <a:pt x="107" y="56"/>
                    <a:pt x="107" y="56"/>
                  </a:cubicBezTo>
                  <a:cubicBezTo>
                    <a:pt x="114" y="48"/>
                    <a:pt x="114" y="48"/>
                    <a:pt x="114" y="48"/>
                  </a:cubicBezTo>
                  <a:cubicBezTo>
                    <a:pt x="119" y="53"/>
                    <a:pt x="119" y="53"/>
                    <a:pt x="119" y="53"/>
                  </a:cubicBezTo>
                  <a:lnTo>
                    <a:pt x="118" y="55"/>
                  </a:lnTo>
                  <a:close/>
                  <a:moveTo>
                    <a:pt x="122" y="44"/>
                  </a:moveTo>
                  <a:cubicBezTo>
                    <a:pt x="122" y="45"/>
                    <a:pt x="122" y="46"/>
                    <a:pt x="122" y="46"/>
                  </a:cubicBezTo>
                  <a:cubicBezTo>
                    <a:pt x="121" y="49"/>
                    <a:pt x="121" y="49"/>
                    <a:pt x="121" y="49"/>
                  </a:cubicBezTo>
                  <a:cubicBezTo>
                    <a:pt x="117" y="45"/>
                    <a:pt x="117" y="45"/>
                    <a:pt x="117" y="45"/>
                  </a:cubicBezTo>
                  <a:cubicBezTo>
                    <a:pt x="123" y="39"/>
                    <a:pt x="123" y="39"/>
                    <a:pt x="123" y="39"/>
                  </a:cubicBezTo>
                  <a:lnTo>
                    <a:pt x="122" y="44"/>
                  </a:lnTo>
                  <a:close/>
                  <a:moveTo>
                    <a:pt x="122" y="23"/>
                  </a:moveTo>
                  <a:cubicBezTo>
                    <a:pt x="122" y="24"/>
                    <a:pt x="122" y="25"/>
                    <a:pt x="122" y="25"/>
                  </a:cubicBezTo>
                  <a:cubicBezTo>
                    <a:pt x="124" y="31"/>
                    <a:pt x="124" y="31"/>
                    <a:pt x="124" y="31"/>
                  </a:cubicBezTo>
                  <a:cubicBezTo>
                    <a:pt x="117" y="24"/>
                    <a:pt x="117" y="24"/>
                    <a:pt x="117" y="24"/>
                  </a:cubicBezTo>
                  <a:cubicBezTo>
                    <a:pt x="121" y="21"/>
                    <a:pt x="121" y="21"/>
                    <a:pt x="121" y="21"/>
                  </a:cubicBezTo>
                  <a:lnTo>
                    <a:pt x="122" y="23"/>
                  </a:lnTo>
                  <a:close/>
                  <a:moveTo>
                    <a:pt x="112" y="10"/>
                  </a:moveTo>
                  <a:cubicBezTo>
                    <a:pt x="113" y="11"/>
                    <a:pt x="114" y="12"/>
                    <a:pt x="115" y="13"/>
                  </a:cubicBezTo>
                  <a:cubicBezTo>
                    <a:pt x="116" y="14"/>
                    <a:pt x="117" y="15"/>
                    <a:pt x="118" y="16"/>
                  </a:cubicBezTo>
                  <a:cubicBezTo>
                    <a:pt x="118" y="17"/>
                    <a:pt x="118" y="17"/>
                    <a:pt x="118" y="17"/>
                  </a:cubicBezTo>
                  <a:cubicBezTo>
                    <a:pt x="114" y="21"/>
                    <a:pt x="114" y="21"/>
                    <a:pt x="114" y="21"/>
                  </a:cubicBezTo>
                  <a:cubicBezTo>
                    <a:pt x="107" y="14"/>
                    <a:pt x="107" y="14"/>
                    <a:pt x="107" y="14"/>
                  </a:cubicBezTo>
                  <a:cubicBezTo>
                    <a:pt x="111" y="9"/>
                    <a:pt x="111" y="9"/>
                    <a:pt x="111" y="9"/>
                  </a:cubicBezTo>
                  <a:lnTo>
                    <a:pt x="112" y="10"/>
                  </a:lnTo>
                  <a:close/>
                  <a:moveTo>
                    <a:pt x="103" y="6"/>
                  </a:moveTo>
                  <a:cubicBezTo>
                    <a:pt x="103" y="6"/>
                    <a:pt x="104" y="6"/>
                    <a:pt x="105" y="6"/>
                  </a:cubicBezTo>
                  <a:cubicBezTo>
                    <a:pt x="107" y="7"/>
                    <a:pt x="107" y="7"/>
                    <a:pt x="107" y="7"/>
                  </a:cubicBezTo>
                  <a:cubicBezTo>
                    <a:pt x="104" y="11"/>
                    <a:pt x="104" y="11"/>
                    <a:pt x="104" y="11"/>
                  </a:cubicBezTo>
                  <a:cubicBezTo>
                    <a:pt x="97" y="4"/>
                    <a:pt x="97" y="4"/>
                    <a:pt x="97" y="4"/>
                  </a:cubicBezTo>
                  <a:lnTo>
                    <a:pt x="103" y="6"/>
                  </a:lnTo>
                  <a:close/>
                  <a:moveTo>
                    <a:pt x="100" y="14"/>
                  </a:moveTo>
                  <a:cubicBezTo>
                    <a:pt x="93" y="21"/>
                    <a:pt x="93" y="21"/>
                    <a:pt x="93" y="21"/>
                  </a:cubicBezTo>
                  <a:cubicBezTo>
                    <a:pt x="86" y="14"/>
                    <a:pt x="86" y="14"/>
                    <a:pt x="86" y="14"/>
                  </a:cubicBezTo>
                  <a:cubicBezTo>
                    <a:pt x="93" y="7"/>
                    <a:pt x="93" y="7"/>
                    <a:pt x="93" y="7"/>
                  </a:cubicBezTo>
                  <a:lnTo>
                    <a:pt x="100" y="14"/>
                  </a:lnTo>
                  <a:close/>
                  <a:moveTo>
                    <a:pt x="82" y="6"/>
                  </a:moveTo>
                  <a:cubicBezTo>
                    <a:pt x="82" y="6"/>
                    <a:pt x="83" y="6"/>
                    <a:pt x="84" y="6"/>
                  </a:cubicBezTo>
                  <a:cubicBezTo>
                    <a:pt x="89" y="5"/>
                    <a:pt x="89" y="5"/>
                    <a:pt x="89" y="5"/>
                  </a:cubicBezTo>
                  <a:cubicBezTo>
                    <a:pt x="83" y="11"/>
                    <a:pt x="83" y="11"/>
                    <a:pt x="83" y="11"/>
                  </a:cubicBezTo>
                  <a:cubicBezTo>
                    <a:pt x="79" y="7"/>
                    <a:pt x="79" y="7"/>
                    <a:pt x="79" y="7"/>
                  </a:cubicBezTo>
                  <a:lnTo>
                    <a:pt x="82" y="6"/>
                  </a:lnTo>
                  <a:close/>
                  <a:moveTo>
                    <a:pt x="67" y="13"/>
                  </a:moveTo>
                  <a:cubicBezTo>
                    <a:pt x="69" y="12"/>
                    <a:pt x="71" y="11"/>
                    <a:pt x="73" y="10"/>
                  </a:cubicBezTo>
                  <a:cubicBezTo>
                    <a:pt x="75" y="9"/>
                    <a:pt x="75" y="9"/>
                    <a:pt x="75" y="9"/>
                  </a:cubicBezTo>
                  <a:cubicBezTo>
                    <a:pt x="75" y="10"/>
                    <a:pt x="75" y="10"/>
                    <a:pt x="75" y="10"/>
                  </a:cubicBezTo>
                  <a:cubicBezTo>
                    <a:pt x="79" y="14"/>
                    <a:pt x="79" y="14"/>
                    <a:pt x="79" y="14"/>
                  </a:cubicBezTo>
                  <a:cubicBezTo>
                    <a:pt x="72" y="21"/>
                    <a:pt x="72" y="21"/>
                    <a:pt x="72" y="21"/>
                  </a:cubicBezTo>
                  <a:cubicBezTo>
                    <a:pt x="65" y="14"/>
                    <a:pt x="65" y="14"/>
                    <a:pt x="65" y="14"/>
                  </a:cubicBezTo>
                  <a:lnTo>
                    <a:pt x="67" y="13"/>
                  </a:lnTo>
                  <a:close/>
                  <a:moveTo>
                    <a:pt x="56" y="23"/>
                  </a:moveTo>
                  <a:cubicBezTo>
                    <a:pt x="56" y="22"/>
                    <a:pt x="57" y="22"/>
                    <a:pt x="58" y="21"/>
                  </a:cubicBezTo>
                  <a:cubicBezTo>
                    <a:pt x="59" y="20"/>
                    <a:pt x="60" y="19"/>
                    <a:pt x="61" y="18"/>
                  </a:cubicBezTo>
                  <a:cubicBezTo>
                    <a:pt x="62" y="17"/>
                    <a:pt x="62" y="17"/>
                    <a:pt x="62" y="17"/>
                  </a:cubicBezTo>
                  <a:cubicBezTo>
                    <a:pt x="69" y="24"/>
                    <a:pt x="69" y="24"/>
                    <a:pt x="69" y="24"/>
                  </a:cubicBezTo>
                  <a:cubicBezTo>
                    <a:pt x="62" y="32"/>
                    <a:pt x="62" y="32"/>
                    <a:pt x="62" y="32"/>
                  </a:cubicBezTo>
                  <a:cubicBezTo>
                    <a:pt x="55" y="24"/>
                    <a:pt x="55" y="24"/>
                    <a:pt x="55" y="24"/>
                  </a:cubicBezTo>
                  <a:lnTo>
                    <a:pt x="56" y="23"/>
                  </a:lnTo>
                  <a:close/>
                  <a:moveTo>
                    <a:pt x="47" y="36"/>
                  </a:moveTo>
                  <a:cubicBezTo>
                    <a:pt x="48" y="34"/>
                    <a:pt x="49" y="31"/>
                    <a:pt x="51" y="29"/>
                  </a:cubicBezTo>
                  <a:cubicBezTo>
                    <a:pt x="52" y="28"/>
                    <a:pt x="52" y="28"/>
                    <a:pt x="52" y="28"/>
                  </a:cubicBezTo>
                  <a:cubicBezTo>
                    <a:pt x="59" y="35"/>
                    <a:pt x="59" y="35"/>
                    <a:pt x="59" y="35"/>
                  </a:cubicBezTo>
                  <a:cubicBezTo>
                    <a:pt x="51" y="42"/>
                    <a:pt x="51" y="42"/>
                    <a:pt x="51" y="42"/>
                  </a:cubicBezTo>
                  <a:cubicBezTo>
                    <a:pt x="46" y="37"/>
                    <a:pt x="46" y="37"/>
                    <a:pt x="46" y="37"/>
                  </a:cubicBezTo>
                  <a:lnTo>
                    <a:pt x="47" y="36"/>
                  </a:lnTo>
                  <a:close/>
                  <a:moveTo>
                    <a:pt x="43" y="46"/>
                  </a:moveTo>
                  <a:cubicBezTo>
                    <a:pt x="43" y="46"/>
                    <a:pt x="44" y="45"/>
                    <a:pt x="44" y="44"/>
                  </a:cubicBezTo>
                  <a:cubicBezTo>
                    <a:pt x="45" y="42"/>
                    <a:pt x="45" y="42"/>
                    <a:pt x="45" y="42"/>
                  </a:cubicBezTo>
                  <a:cubicBezTo>
                    <a:pt x="48" y="45"/>
                    <a:pt x="48" y="45"/>
                    <a:pt x="48" y="45"/>
                  </a:cubicBezTo>
                  <a:cubicBezTo>
                    <a:pt x="42" y="51"/>
                    <a:pt x="42" y="51"/>
                    <a:pt x="42" y="51"/>
                  </a:cubicBezTo>
                  <a:lnTo>
                    <a:pt x="43" y="46"/>
                  </a:lnTo>
                  <a:close/>
                  <a:moveTo>
                    <a:pt x="43" y="65"/>
                  </a:moveTo>
                  <a:cubicBezTo>
                    <a:pt x="42" y="60"/>
                    <a:pt x="42" y="60"/>
                    <a:pt x="42" y="60"/>
                  </a:cubicBezTo>
                  <a:cubicBezTo>
                    <a:pt x="68" y="86"/>
                    <a:pt x="68" y="86"/>
                    <a:pt x="68" y="86"/>
                  </a:cubicBezTo>
                  <a:cubicBezTo>
                    <a:pt x="63" y="85"/>
                    <a:pt x="63" y="85"/>
                    <a:pt x="63" y="85"/>
                  </a:cubicBezTo>
                  <a:cubicBezTo>
                    <a:pt x="58" y="84"/>
                    <a:pt x="54" y="81"/>
                    <a:pt x="50" y="78"/>
                  </a:cubicBezTo>
                  <a:cubicBezTo>
                    <a:pt x="47" y="74"/>
                    <a:pt x="44" y="70"/>
                    <a:pt x="43"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7" name="Freeform 57"/>
            <p:cNvSpPr>
              <a:spLocks noEditPoints="1"/>
            </p:cNvSpPr>
            <p:nvPr/>
          </p:nvSpPr>
          <p:spPr bwMode="auto">
            <a:xfrm>
              <a:off x="5201" y="2309"/>
              <a:ext cx="303" cy="306"/>
            </a:xfrm>
            <a:custGeom>
              <a:avLst/>
              <a:gdLst>
                <a:gd name="T0" fmla="*/ 128 w 128"/>
                <a:gd name="T1" fmla="*/ 12 h 129"/>
                <a:gd name="T2" fmla="*/ 125 w 128"/>
                <a:gd name="T3" fmla="*/ 4 h 129"/>
                <a:gd name="T4" fmla="*/ 109 w 128"/>
                <a:gd name="T5" fmla="*/ 4 h 129"/>
                <a:gd name="T6" fmla="*/ 61 w 128"/>
                <a:gd name="T7" fmla="*/ 52 h 129"/>
                <a:gd name="T8" fmla="*/ 4 w 128"/>
                <a:gd name="T9" fmla="*/ 114 h 129"/>
                <a:gd name="T10" fmla="*/ 3 w 128"/>
                <a:gd name="T11" fmla="*/ 114 h 129"/>
                <a:gd name="T12" fmla="*/ 1 w 128"/>
                <a:gd name="T13" fmla="*/ 114 h 129"/>
                <a:gd name="T14" fmla="*/ 0 w 128"/>
                <a:gd name="T15" fmla="*/ 117 h 129"/>
                <a:gd name="T16" fmla="*/ 0 w 128"/>
                <a:gd name="T17" fmla="*/ 117 h 129"/>
                <a:gd name="T18" fmla="*/ 12 w 128"/>
                <a:gd name="T19" fmla="*/ 129 h 129"/>
                <a:gd name="T20" fmla="*/ 12 w 128"/>
                <a:gd name="T21" fmla="*/ 129 h 129"/>
                <a:gd name="T22" fmla="*/ 13 w 128"/>
                <a:gd name="T23" fmla="*/ 129 h 129"/>
                <a:gd name="T24" fmla="*/ 15 w 128"/>
                <a:gd name="T25" fmla="*/ 128 h 129"/>
                <a:gd name="T26" fmla="*/ 15 w 128"/>
                <a:gd name="T27" fmla="*/ 126 h 129"/>
                <a:gd name="T28" fmla="*/ 15 w 128"/>
                <a:gd name="T29" fmla="*/ 125 h 129"/>
                <a:gd name="T30" fmla="*/ 16 w 128"/>
                <a:gd name="T31" fmla="*/ 125 h 129"/>
                <a:gd name="T32" fmla="*/ 77 w 128"/>
                <a:gd name="T33" fmla="*/ 68 h 129"/>
                <a:gd name="T34" fmla="*/ 125 w 128"/>
                <a:gd name="T35" fmla="*/ 20 h 129"/>
                <a:gd name="T36" fmla="*/ 128 w 128"/>
                <a:gd name="T37" fmla="*/ 12 h 129"/>
                <a:gd name="T38" fmla="*/ 12 w 128"/>
                <a:gd name="T39" fmla="*/ 122 h 129"/>
                <a:gd name="T40" fmla="*/ 7 w 128"/>
                <a:gd name="T41" fmla="*/ 117 h 129"/>
                <a:gd name="T42" fmla="*/ 14 w 128"/>
                <a:gd name="T43" fmla="*/ 110 h 129"/>
                <a:gd name="T44" fmla="*/ 19 w 128"/>
                <a:gd name="T45" fmla="*/ 115 h 129"/>
                <a:gd name="T46" fmla="*/ 12 w 128"/>
                <a:gd name="T47" fmla="*/ 122 h 129"/>
                <a:gd name="T48" fmla="*/ 23 w 128"/>
                <a:gd name="T49" fmla="*/ 112 h 129"/>
                <a:gd name="T50" fmla="*/ 17 w 128"/>
                <a:gd name="T51" fmla="*/ 106 h 129"/>
                <a:gd name="T52" fmla="*/ 24 w 128"/>
                <a:gd name="T53" fmla="*/ 99 h 129"/>
                <a:gd name="T54" fmla="*/ 30 w 128"/>
                <a:gd name="T55" fmla="*/ 105 h 129"/>
                <a:gd name="T56" fmla="*/ 23 w 128"/>
                <a:gd name="T57" fmla="*/ 112 h 129"/>
                <a:gd name="T58" fmla="*/ 33 w 128"/>
                <a:gd name="T59" fmla="*/ 102 h 129"/>
                <a:gd name="T60" fmla="*/ 27 w 128"/>
                <a:gd name="T61" fmla="*/ 96 h 129"/>
                <a:gd name="T62" fmla="*/ 34 w 128"/>
                <a:gd name="T63" fmla="*/ 88 h 129"/>
                <a:gd name="T64" fmla="*/ 41 w 128"/>
                <a:gd name="T65" fmla="*/ 95 h 129"/>
                <a:gd name="T66" fmla="*/ 33 w 128"/>
                <a:gd name="T67" fmla="*/ 102 h 129"/>
                <a:gd name="T68" fmla="*/ 44 w 128"/>
                <a:gd name="T69" fmla="*/ 92 h 129"/>
                <a:gd name="T70" fmla="*/ 37 w 128"/>
                <a:gd name="T71" fmla="*/ 85 h 129"/>
                <a:gd name="T72" fmla="*/ 44 w 128"/>
                <a:gd name="T73" fmla="*/ 77 h 129"/>
                <a:gd name="T74" fmla="*/ 52 w 128"/>
                <a:gd name="T75" fmla="*/ 85 h 129"/>
                <a:gd name="T76" fmla="*/ 44 w 128"/>
                <a:gd name="T77" fmla="*/ 92 h 129"/>
                <a:gd name="T78" fmla="*/ 122 w 128"/>
                <a:gd name="T79" fmla="*/ 16 h 129"/>
                <a:gd name="T80" fmla="*/ 74 w 128"/>
                <a:gd name="T81" fmla="*/ 64 h 129"/>
                <a:gd name="T82" fmla="*/ 55 w 128"/>
                <a:gd name="T83" fmla="*/ 82 h 129"/>
                <a:gd name="T84" fmla="*/ 47 w 128"/>
                <a:gd name="T85" fmla="*/ 74 h 129"/>
                <a:gd name="T86" fmla="*/ 65 w 128"/>
                <a:gd name="T87" fmla="*/ 55 h 129"/>
                <a:gd name="T88" fmla="*/ 113 w 128"/>
                <a:gd name="T89" fmla="*/ 7 h 129"/>
                <a:gd name="T90" fmla="*/ 122 w 128"/>
                <a:gd name="T91" fmla="*/ 7 h 129"/>
                <a:gd name="T92" fmla="*/ 124 w 128"/>
                <a:gd name="T93" fmla="*/ 12 h 129"/>
                <a:gd name="T94" fmla="*/ 122 w 128"/>
                <a:gd name="T95" fmla="*/ 16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 h="129">
                  <a:moveTo>
                    <a:pt x="128" y="12"/>
                  </a:moveTo>
                  <a:cubicBezTo>
                    <a:pt x="128" y="9"/>
                    <a:pt x="127" y="6"/>
                    <a:pt x="125" y="4"/>
                  </a:cubicBezTo>
                  <a:cubicBezTo>
                    <a:pt x="121" y="0"/>
                    <a:pt x="113" y="0"/>
                    <a:pt x="109" y="4"/>
                  </a:cubicBezTo>
                  <a:cubicBezTo>
                    <a:pt x="109" y="4"/>
                    <a:pt x="66" y="47"/>
                    <a:pt x="61" y="52"/>
                  </a:cubicBezTo>
                  <a:cubicBezTo>
                    <a:pt x="4" y="114"/>
                    <a:pt x="4" y="114"/>
                    <a:pt x="4" y="114"/>
                  </a:cubicBezTo>
                  <a:cubicBezTo>
                    <a:pt x="3" y="114"/>
                    <a:pt x="3" y="114"/>
                    <a:pt x="3" y="114"/>
                  </a:cubicBezTo>
                  <a:cubicBezTo>
                    <a:pt x="2" y="114"/>
                    <a:pt x="1" y="114"/>
                    <a:pt x="1" y="114"/>
                  </a:cubicBezTo>
                  <a:cubicBezTo>
                    <a:pt x="0" y="115"/>
                    <a:pt x="0" y="116"/>
                    <a:pt x="0" y="117"/>
                  </a:cubicBezTo>
                  <a:cubicBezTo>
                    <a:pt x="0" y="117"/>
                    <a:pt x="0" y="117"/>
                    <a:pt x="0" y="117"/>
                  </a:cubicBezTo>
                  <a:cubicBezTo>
                    <a:pt x="12" y="129"/>
                    <a:pt x="12" y="129"/>
                    <a:pt x="12" y="129"/>
                  </a:cubicBezTo>
                  <a:cubicBezTo>
                    <a:pt x="12" y="129"/>
                    <a:pt x="12" y="129"/>
                    <a:pt x="12" y="129"/>
                  </a:cubicBezTo>
                  <a:cubicBezTo>
                    <a:pt x="13" y="129"/>
                    <a:pt x="13" y="129"/>
                    <a:pt x="13" y="129"/>
                  </a:cubicBezTo>
                  <a:cubicBezTo>
                    <a:pt x="14" y="129"/>
                    <a:pt x="14" y="129"/>
                    <a:pt x="15" y="128"/>
                  </a:cubicBezTo>
                  <a:cubicBezTo>
                    <a:pt x="15" y="128"/>
                    <a:pt x="15" y="127"/>
                    <a:pt x="15" y="126"/>
                  </a:cubicBezTo>
                  <a:cubicBezTo>
                    <a:pt x="15" y="125"/>
                    <a:pt x="15" y="125"/>
                    <a:pt x="15" y="125"/>
                  </a:cubicBezTo>
                  <a:cubicBezTo>
                    <a:pt x="16" y="125"/>
                    <a:pt x="16" y="125"/>
                    <a:pt x="16" y="125"/>
                  </a:cubicBezTo>
                  <a:cubicBezTo>
                    <a:pt x="77" y="68"/>
                    <a:pt x="77" y="68"/>
                    <a:pt x="77" y="68"/>
                  </a:cubicBezTo>
                  <a:cubicBezTo>
                    <a:pt x="77" y="68"/>
                    <a:pt x="124" y="20"/>
                    <a:pt x="125" y="20"/>
                  </a:cubicBezTo>
                  <a:cubicBezTo>
                    <a:pt x="127" y="18"/>
                    <a:pt x="128" y="15"/>
                    <a:pt x="128" y="12"/>
                  </a:cubicBezTo>
                  <a:close/>
                  <a:moveTo>
                    <a:pt x="12" y="122"/>
                  </a:moveTo>
                  <a:cubicBezTo>
                    <a:pt x="7" y="117"/>
                    <a:pt x="7" y="117"/>
                    <a:pt x="7" y="117"/>
                  </a:cubicBezTo>
                  <a:cubicBezTo>
                    <a:pt x="14" y="110"/>
                    <a:pt x="14" y="110"/>
                    <a:pt x="14" y="110"/>
                  </a:cubicBezTo>
                  <a:cubicBezTo>
                    <a:pt x="19" y="115"/>
                    <a:pt x="19" y="115"/>
                    <a:pt x="19" y="115"/>
                  </a:cubicBezTo>
                  <a:lnTo>
                    <a:pt x="12" y="122"/>
                  </a:lnTo>
                  <a:close/>
                  <a:moveTo>
                    <a:pt x="23" y="112"/>
                  </a:moveTo>
                  <a:cubicBezTo>
                    <a:pt x="17" y="106"/>
                    <a:pt x="17" y="106"/>
                    <a:pt x="17" y="106"/>
                  </a:cubicBezTo>
                  <a:cubicBezTo>
                    <a:pt x="24" y="99"/>
                    <a:pt x="24" y="99"/>
                    <a:pt x="24" y="99"/>
                  </a:cubicBezTo>
                  <a:cubicBezTo>
                    <a:pt x="30" y="105"/>
                    <a:pt x="30" y="105"/>
                    <a:pt x="30" y="105"/>
                  </a:cubicBezTo>
                  <a:lnTo>
                    <a:pt x="23" y="112"/>
                  </a:lnTo>
                  <a:close/>
                  <a:moveTo>
                    <a:pt x="33" y="102"/>
                  </a:moveTo>
                  <a:cubicBezTo>
                    <a:pt x="27" y="96"/>
                    <a:pt x="27" y="96"/>
                    <a:pt x="27" y="96"/>
                  </a:cubicBezTo>
                  <a:cubicBezTo>
                    <a:pt x="34" y="88"/>
                    <a:pt x="34" y="88"/>
                    <a:pt x="34" y="88"/>
                  </a:cubicBezTo>
                  <a:cubicBezTo>
                    <a:pt x="41" y="95"/>
                    <a:pt x="41" y="95"/>
                    <a:pt x="41" y="95"/>
                  </a:cubicBezTo>
                  <a:lnTo>
                    <a:pt x="33" y="102"/>
                  </a:lnTo>
                  <a:close/>
                  <a:moveTo>
                    <a:pt x="44" y="92"/>
                  </a:moveTo>
                  <a:cubicBezTo>
                    <a:pt x="37" y="85"/>
                    <a:pt x="37" y="85"/>
                    <a:pt x="37" y="85"/>
                  </a:cubicBezTo>
                  <a:cubicBezTo>
                    <a:pt x="44" y="77"/>
                    <a:pt x="44" y="77"/>
                    <a:pt x="44" y="77"/>
                  </a:cubicBezTo>
                  <a:cubicBezTo>
                    <a:pt x="52" y="85"/>
                    <a:pt x="52" y="85"/>
                    <a:pt x="52" y="85"/>
                  </a:cubicBezTo>
                  <a:lnTo>
                    <a:pt x="44" y="92"/>
                  </a:lnTo>
                  <a:close/>
                  <a:moveTo>
                    <a:pt x="122" y="16"/>
                  </a:moveTo>
                  <a:cubicBezTo>
                    <a:pt x="74" y="64"/>
                    <a:pt x="74" y="64"/>
                    <a:pt x="74" y="64"/>
                  </a:cubicBezTo>
                  <a:cubicBezTo>
                    <a:pt x="55" y="82"/>
                    <a:pt x="55" y="82"/>
                    <a:pt x="55" y="82"/>
                  </a:cubicBezTo>
                  <a:cubicBezTo>
                    <a:pt x="47" y="74"/>
                    <a:pt x="47" y="74"/>
                    <a:pt x="47" y="74"/>
                  </a:cubicBezTo>
                  <a:cubicBezTo>
                    <a:pt x="65" y="55"/>
                    <a:pt x="65" y="55"/>
                    <a:pt x="65" y="55"/>
                  </a:cubicBezTo>
                  <a:cubicBezTo>
                    <a:pt x="113" y="7"/>
                    <a:pt x="113" y="7"/>
                    <a:pt x="113" y="7"/>
                  </a:cubicBezTo>
                  <a:cubicBezTo>
                    <a:pt x="115" y="5"/>
                    <a:pt x="119" y="5"/>
                    <a:pt x="122" y="7"/>
                  </a:cubicBezTo>
                  <a:cubicBezTo>
                    <a:pt x="123" y="9"/>
                    <a:pt x="124" y="10"/>
                    <a:pt x="124" y="12"/>
                  </a:cubicBezTo>
                  <a:cubicBezTo>
                    <a:pt x="124" y="14"/>
                    <a:pt x="123" y="15"/>
                    <a:pt x="12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8" name="Freeform 58"/>
            <p:cNvSpPr>
              <a:spLocks noEditPoints="1"/>
            </p:cNvSpPr>
            <p:nvPr/>
          </p:nvSpPr>
          <p:spPr bwMode="auto">
            <a:xfrm>
              <a:off x="4596" y="2311"/>
              <a:ext cx="302" cy="306"/>
            </a:xfrm>
            <a:custGeom>
              <a:avLst/>
              <a:gdLst>
                <a:gd name="T0" fmla="*/ 3 w 128"/>
                <a:gd name="T1" fmla="*/ 91 h 129"/>
                <a:gd name="T2" fmla="*/ 0 w 128"/>
                <a:gd name="T3" fmla="*/ 98 h 129"/>
                <a:gd name="T4" fmla="*/ 0 w 128"/>
                <a:gd name="T5" fmla="*/ 106 h 129"/>
                <a:gd name="T6" fmla="*/ 8 w 128"/>
                <a:gd name="T7" fmla="*/ 120 h 129"/>
                <a:gd name="T8" fmla="*/ 16 w 128"/>
                <a:gd name="T9" fmla="*/ 126 h 129"/>
                <a:gd name="T10" fmla="*/ 37 w 128"/>
                <a:gd name="T11" fmla="*/ 125 h 129"/>
                <a:gd name="T12" fmla="*/ 119 w 128"/>
                <a:gd name="T13" fmla="*/ 85 h 129"/>
                <a:gd name="T14" fmla="*/ 123 w 128"/>
                <a:gd name="T15" fmla="*/ 82 h 129"/>
                <a:gd name="T16" fmla="*/ 128 w 128"/>
                <a:gd name="T17" fmla="*/ 71 h 129"/>
                <a:gd name="T18" fmla="*/ 123 w 128"/>
                <a:gd name="T19" fmla="*/ 59 h 129"/>
                <a:gd name="T20" fmla="*/ 115 w 128"/>
                <a:gd name="T21" fmla="*/ 55 h 129"/>
                <a:gd name="T22" fmla="*/ 114 w 128"/>
                <a:gd name="T23" fmla="*/ 55 h 129"/>
                <a:gd name="T24" fmla="*/ 114 w 128"/>
                <a:gd name="T25" fmla="*/ 54 h 129"/>
                <a:gd name="T26" fmla="*/ 110 w 128"/>
                <a:gd name="T27" fmla="*/ 46 h 129"/>
                <a:gd name="T28" fmla="*/ 102 w 128"/>
                <a:gd name="T29" fmla="*/ 41 h 129"/>
                <a:gd name="T30" fmla="*/ 101 w 128"/>
                <a:gd name="T31" fmla="*/ 41 h 129"/>
                <a:gd name="T32" fmla="*/ 100 w 128"/>
                <a:gd name="T33" fmla="*/ 40 h 129"/>
                <a:gd name="T34" fmla="*/ 96 w 128"/>
                <a:gd name="T35" fmla="*/ 32 h 129"/>
                <a:gd name="T36" fmla="*/ 88 w 128"/>
                <a:gd name="T37" fmla="*/ 28 h 129"/>
                <a:gd name="T38" fmla="*/ 87 w 128"/>
                <a:gd name="T39" fmla="*/ 27 h 129"/>
                <a:gd name="T40" fmla="*/ 87 w 128"/>
                <a:gd name="T41" fmla="*/ 27 h 129"/>
                <a:gd name="T42" fmla="*/ 82 w 128"/>
                <a:gd name="T43" fmla="*/ 18 h 129"/>
                <a:gd name="T44" fmla="*/ 74 w 128"/>
                <a:gd name="T45" fmla="*/ 14 h 129"/>
                <a:gd name="T46" fmla="*/ 73 w 128"/>
                <a:gd name="T47" fmla="*/ 14 h 129"/>
                <a:gd name="T48" fmla="*/ 73 w 128"/>
                <a:gd name="T49" fmla="*/ 13 h 129"/>
                <a:gd name="T50" fmla="*/ 69 w 128"/>
                <a:gd name="T51" fmla="*/ 5 h 129"/>
                <a:gd name="T52" fmla="*/ 58 w 128"/>
                <a:gd name="T53" fmla="*/ 0 h 129"/>
                <a:gd name="T54" fmla="*/ 46 w 128"/>
                <a:gd name="T55" fmla="*/ 5 h 129"/>
                <a:gd name="T56" fmla="*/ 43 w 128"/>
                <a:gd name="T57" fmla="*/ 9 h 129"/>
                <a:gd name="T58" fmla="*/ 3 w 128"/>
                <a:gd name="T59" fmla="*/ 91 h 129"/>
                <a:gd name="T60" fmla="*/ 35 w 128"/>
                <a:gd name="T61" fmla="*/ 121 h 129"/>
                <a:gd name="T62" fmla="*/ 26 w 128"/>
                <a:gd name="T63" fmla="*/ 123 h 129"/>
                <a:gd name="T64" fmla="*/ 11 w 128"/>
                <a:gd name="T65" fmla="*/ 117 h 129"/>
                <a:gd name="T66" fmla="*/ 7 w 128"/>
                <a:gd name="T67" fmla="*/ 93 h 129"/>
                <a:gd name="T68" fmla="*/ 8 w 128"/>
                <a:gd name="T69" fmla="*/ 90 h 129"/>
                <a:gd name="T70" fmla="*/ 38 w 128"/>
                <a:gd name="T71" fmla="*/ 120 h 129"/>
                <a:gd name="T72" fmla="*/ 35 w 128"/>
                <a:gd name="T73" fmla="*/ 121 h 129"/>
                <a:gd name="T74" fmla="*/ 43 w 128"/>
                <a:gd name="T75" fmla="*/ 118 h 129"/>
                <a:gd name="T76" fmla="*/ 10 w 128"/>
                <a:gd name="T77" fmla="*/ 85 h 129"/>
                <a:gd name="T78" fmla="*/ 40 w 128"/>
                <a:gd name="T79" fmla="*/ 25 h 129"/>
                <a:gd name="T80" fmla="*/ 103 w 128"/>
                <a:gd name="T81" fmla="*/ 88 h 129"/>
                <a:gd name="T82" fmla="*/ 43 w 128"/>
                <a:gd name="T83" fmla="*/ 118 h 129"/>
                <a:gd name="T84" fmla="*/ 47 w 128"/>
                <a:gd name="T85" fmla="*/ 11 h 129"/>
                <a:gd name="T86" fmla="*/ 50 w 128"/>
                <a:gd name="T87" fmla="*/ 8 h 129"/>
                <a:gd name="T88" fmla="*/ 65 w 128"/>
                <a:gd name="T89" fmla="*/ 8 h 129"/>
                <a:gd name="T90" fmla="*/ 68 w 128"/>
                <a:gd name="T91" fmla="*/ 19 h 129"/>
                <a:gd name="T92" fmla="*/ 79 w 128"/>
                <a:gd name="T93" fmla="*/ 22 h 129"/>
                <a:gd name="T94" fmla="*/ 82 w 128"/>
                <a:gd name="T95" fmla="*/ 32 h 129"/>
                <a:gd name="T96" fmla="*/ 93 w 128"/>
                <a:gd name="T97" fmla="*/ 35 h 129"/>
                <a:gd name="T98" fmla="*/ 96 w 128"/>
                <a:gd name="T99" fmla="*/ 46 h 129"/>
                <a:gd name="T100" fmla="*/ 106 w 128"/>
                <a:gd name="T101" fmla="*/ 49 h 129"/>
                <a:gd name="T102" fmla="*/ 109 w 128"/>
                <a:gd name="T103" fmla="*/ 60 h 129"/>
                <a:gd name="T104" fmla="*/ 120 w 128"/>
                <a:gd name="T105" fmla="*/ 63 h 129"/>
                <a:gd name="T106" fmla="*/ 120 w 128"/>
                <a:gd name="T107" fmla="*/ 79 h 129"/>
                <a:gd name="T108" fmla="*/ 117 w 128"/>
                <a:gd name="T109" fmla="*/ 81 h 129"/>
                <a:gd name="T110" fmla="*/ 107 w 128"/>
                <a:gd name="T111" fmla="*/ 85 h 129"/>
                <a:gd name="T112" fmla="*/ 107 w 128"/>
                <a:gd name="T113" fmla="*/ 85 h 129"/>
                <a:gd name="T114" fmla="*/ 43 w 128"/>
                <a:gd name="T115" fmla="*/ 21 h 129"/>
                <a:gd name="T116" fmla="*/ 47 w 128"/>
                <a:gd name="T117" fmla="*/ 11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29">
                  <a:moveTo>
                    <a:pt x="3" y="91"/>
                  </a:moveTo>
                  <a:cubicBezTo>
                    <a:pt x="1" y="93"/>
                    <a:pt x="1" y="96"/>
                    <a:pt x="0" y="98"/>
                  </a:cubicBezTo>
                  <a:cubicBezTo>
                    <a:pt x="0" y="101"/>
                    <a:pt x="0" y="104"/>
                    <a:pt x="0" y="106"/>
                  </a:cubicBezTo>
                  <a:cubicBezTo>
                    <a:pt x="1" y="112"/>
                    <a:pt x="4" y="117"/>
                    <a:pt x="8" y="120"/>
                  </a:cubicBezTo>
                  <a:cubicBezTo>
                    <a:pt x="10" y="123"/>
                    <a:pt x="13" y="125"/>
                    <a:pt x="16" y="126"/>
                  </a:cubicBezTo>
                  <a:cubicBezTo>
                    <a:pt x="23" y="129"/>
                    <a:pt x="31" y="129"/>
                    <a:pt x="37" y="125"/>
                  </a:cubicBezTo>
                  <a:cubicBezTo>
                    <a:pt x="119" y="85"/>
                    <a:pt x="119" y="85"/>
                    <a:pt x="119" y="85"/>
                  </a:cubicBezTo>
                  <a:cubicBezTo>
                    <a:pt x="121" y="84"/>
                    <a:pt x="122" y="83"/>
                    <a:pt x="123" y="82"/>
                  </a:cubicBezTo>
                  <a:cubicBezTo>
                    <a:pt x="126" y="79"/>
                    <a:pt x="128" y="75"/>
                    <a:pt x="128" y="71"/>
                  </a:cubicBezTo>
                  <a:cubicBezTo>
                    <a:pt x="128" y="66"/>
                    <a:pt x="126" y="62"/>
                    <a:pt x="123" y="59"/>
                  </a:cubicBezTo>
                  <a:cubicBezTo>
                    <a:pt x="121" y="57"/>
                    <a:pt x="118" y="56"/>
                    <a:pt x="115" y="55"/>
                  </a:cubicBezTo>
                  <a:cubicBezTo>
                    <a:pt x="114" y="55"/>
                    <a:pt x="114" y="55"/>
                    <a:pt x="114" y="55"/>
                  </a:cubicBezTo>
                  <a:cubicBezTo>
                    <a:pt x="114" y="54"/>
                    <a:pt x="114" y="54"/>
                    <a:pt x="114" y="54"/>
                  </a:cubicBezTo>
                  <a:cubicBezTo>
                    <a:pt x="113" y="51"/>
                    <a:pt x="112" y="48"/>
                    <a:pt x="110" y="46"/>
                  </a:cubicBezTo>
                  <a:cubicBezTo>
                    <a:pt x="107" y="43"/>
                    <a:pt x="105" y="42"/>
                    <a:pt x="102" y="41"/>
                  </a:cubicBezTo>
                  <a:cubicBezTo>
                    <a:pt x="101" y="41"/>
                    <a:pt x="101" y="41"/>
                    <a:pt x="101" y="41"/>
                  </a:cubicBezTo>
                  <a:cubicBezTo>
                    <a:pt x="100" y="40"/>
                    <a:pt x="100" y="40"/>
                    <a:pt x="100" y="40"/>
                  </a:cubicBezTo>
                  <a:cubicBezTo>
                    <a:pt x="100" y="37"/>
                    <a:pt x="98" y="34"/>
                    <a:pt x="96" y="32"/>
                  </a:cubicBezTo>
                  <a:cubicBezTo>
                    <a:pt x="94" y="30"/>
                    <a:pt x="91" y="28"/>
                    <a:pt x="88" y="28"/>
                  </a:cubicBezTo>
                  <a:cubicBezTo>
                    <a:pt x="87" y="27"/>
                    <a:pt x="87" y="27"/>
                    <a:pt x="87" y="27"/>
                  </a:cubicBezTo>
                  <a:cubicBezTo>
                    <a:pt x="87" y="27"/>
                    <a:pt x="87" y="27"/>
                    <a:pt x="87" y="27"/>
                  </a:cubicBezTo>
                  <a:cubicBezTo>
                    <a:pt x="86" y="23"/>
                    <a:pt x="85" y="21"/>
                    <a:pt x="82" y="18"/>
                  </a:cubicBezTo>
                  <a:cubicBezTo>
                    <a:pt x="80" y="16"/>
                    <a:pt x="77" y="15"/>
                    <a:pt x="74" y="14"/>
                  </a:cubicBezTo>
                  <a:cubicBezTo>
                    <a:pt x="73" y="14"/>
                    <a:pt x="73" y="14"/>
                    <a:pt x="73" y="14"/>
                  </a:cubicBezTo>
                  <a:cubicBezTo>
                    <a:pt x="73" y="13"/>
                    <a:pt x="73" y="13"/>
                    <a:pt x="73" y="13"/>
                  </a:cubicBezTo>
                  <a:cubicBezTo>
                    <a:pt x="72" y="10"/>
                    <a:pt x="71" y="7"/>
                    <a:pt x="69" y="5"/>
                  </a:cubicBezTo>
                  <a:cubicBezTo>
                    <a:pt x="66" y="2"/>
                    <a:pt x="62" y="0"/>
                    <a:pt x="58" y="0"/>
                  </a:cubicBezTo>
                  <a:cubicBezTo>
                    <a:pt x="53" y="0"/>
                    <a:pt x="49" y="2"/>
                    <a:pt x="46" y="5"/>
                  </a:cubicBezTo>
                  <a:cubicBezTo>
                    <a:pt x="45" y="6"/>
                    <a:pt x="43" y="9"/>
                    <a:pt x="43" y="9"/>
                  </a:cubicBezTo>
                  <a:lnTo>
                    <a:pt x="3" y="91"/>
                  </a:lnTo>
                  <a:close/>
                  <a:moveTo>
                    <a:pt x="35" y="121"/>
                  </a:moveTo>
                  <a:cubicBezTo>
                    <a:pt x="32" y="123"/>
                    <a:pt x="29" y="123"/>
                    <a:pt x="26" y="123"/>
                  </a:cubicBezTo>
                  <a:cubicBezTo>
                    <a:pt x="20" y="123"/>
                    <a:pt x="15" y="121"/>
                    <a:pt x="11" y="117"/>
                  </a:cubicBezTo>
                  <a:cubicBezTo>
                    <a:pt x="4" y="111"/>
                    <a:pt x="3" y="101"/>
                    <a:pt x="7" y="93"/>
                  </a:cubicBezTo>
                  <a:cubicBezTo>
                    <a:pt x="8" y="90"/>
                    <a:pt x="8" y="90"/>
                    <a:pt x="8" y="90"/>
                  </a:cubicBezTo>
                  <a:cubicBezTo>
                    <a:pt x="38" y="120"/>
                    <a:pt x="38" y="120"/>
                    <a:pt x="38" y="120"/>
                  </a:cubicBezTo>
                  <a:lnTo>
                    <a:pt x="35" y="121"/>
                  </a:lnTo>
                  <a:close/>
                  <a:moveTo>
                    <a:pt x="43" y="118"/>
                  </a:moveTo>
                  <a:cubicBezTo>
                    <a:pt x="10" y="85"/>
                    <a:pt x="10" y="85"/>
                    <a:pt x="10" y="85"/>
                  </a:cubicBezTo>
                  <a:cubicBezTo>
                    <a:pt x="40" y="25"/>
                    <a:pt x="40" y="25"/>
                    <a:pt x="40" y="25"/>
                  </a:cubicBezTo>
                  <a:cubicBezTo>
                    <a:pt x="103" y="88"/>
                    <a:pt x="103" y="88"/>
                    <a:pt x="103" y="88"/>
                  </a:cubicBezTo>
                  <a:lnTo>
                    <a:pt x="43" y="118"/>
                  </a:lnTo>
                  <a:close/>
                  <a:moveTo>
                    <a:pt x="47" y="11"/>
                  </a:moveTo>
                  <a:cubicBezTo>
                    <a:pt x="48" y="11"/>
                    <a:pt x="49" y="9"/>
                    <a:pt x="50" y="8"/>
                  </a:cubicBezTo>
                  <a:cubicBezTo>
                    <a:pt x="54" y="4"/>
                    <a:pt x="61" y="4"/>
                    <a:pt x="65" y="8"/>
                  </a:cubicBezTo>
                  <a:cubicBezTo>
                    <a:pt x="68" y="11"/>
                    <a:pt x="69" y="15"/>
                    <a:pt x="68" y="19"/>
                  </a:cubicBezTo>
                  <a:cubicBezTo>
                    <a:pt x="72" y="18"/>
                    <a:pt x="76" y="19"/>
                    <a:pt x="79" y="22"/>
                  </a:cubicBezTo>
                  <a:cubicBezTo>
                    <a:pt x="82" y="24"/>
                    <a:pt x="83" y="28"/>
                    <a:pt x="82" y="32"/>
                  </a:cubicBezTo>
                  <a:cubicBezTo>
                    <a:pt x="86" y="31"/>
                    <a:pt x="90" y="32"/>
                    <a:pt x="93" y="35"/>
                  </a:cubicBezTo>
                  <a:cubicBezTo>
                    <a:pt x="96" y="38"/>
                    <a:pt x="97" y="42"/>
                    <a:pt x="96" y="46"/>
                  </a:cubicBezTo>
                  <a:cubicBezTo>
                    <a:pt x="100" y="45"/>
                    <a:pt x="104" y="46"/>
                    <a:pt x="106" y="49"/>
                  </a:cubicBezTo>
                  <a:cubicBezTo>
                    <a:pt x="109" y="52"/>
                    <a:pt x="110" y="56"/>
                    <a:pt x="109" y="60"/>
                  </a:cubicBezTo>
                  <a:cubicBezTo>
                    <a:pt x="113" y="59"/>
                    <a:pt x="117" y="60"/>
                    <a:pt x="120" y="63"/>
                  </a:cubicBezTo>
                  <a:cubicBezTo>
                    <a:pt x="125" y="67"/>
                    <a:pt x="125" y="74"/>
                    <a:pt x="120" y="79"/>
                  </a:cubicBezTo>
                  <a:cubicBezTo>
                    <a:pt x="119" y="79"/>
                    <a:pt x="118" y="80"/>
                    <a:pt x="117" y="81"/>
                  </a:cubicBezTo>
                  <a:cubicBezTo>
                    <a:pt x="107" y="85"/>
                    <a:pt x="107" y="85"/>
                    <a:pt x="107" y="85"/>
                  </a:cubicBezTo>
                  <a:cubicBezTo>
                    <a:pt x="107" y="85"/>
                    <a:pt x="107" y="85"/>
                    <a:pt x="107" y="85"/>
                  </a:cubicBezTo>
                  <a:cubicBezTo>
                    <a:pt x="43" y="21"/>
                    <a:pt x="43" y="21"/>
                    <a:pt x="43" y="21"/>
                  </a:cubicBezTo>
                  <a:lnTo>
                    <a:pt x="47"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59" name="Freeform 59"/>
            <p:cNvSpPr>
              <a:spLocks noEditPoints="1"/>
            </p:cNvSpPr>
            <p:nvPr/>
          </p:nvSpPr>
          <p:spPr bwMode="auto">
            <a:xfrm>
              <a:off x="3976" y="2311"/>
              <a:ext cx="331" cy="304"/>
            </a:xfrm>
            <a:custGeom>
              <a:avLst/>
              <a:gdLst>
                <a:gd name="T0" fmla="*/ 70 w 140"/>
                <a:gd name="T1" fmla="*/ 0 h 128"/>
                <a:gd name="T2" fmla="*/ 25 w 140"/>
                <a:gd name="T3" fmla="*/ 19 h 128"/>
                <a:gd name="T4" fmla="*/ 25 w 140"/>
                <a:gd name="T5" fmla="*/ 109 h 128"/>
                <a:gd name="T6" fmla="*/ 70 w 140"/>
                <a:gd name="T7" fmla="*/ 128 h 128"/>
                <a:gd name="T8" fmla="*/ 115 w 140"/>
                <a:gd name="T9" fmla="*/ 109 h 128"/>
                <a:gd name="T10" fmla="*/ 115 w 140"/>
                <a:gd name="T11" fmla="*/ 19 h 128"/>
                <a:gd name="T12" fmla="*/ 70 w 140"/>
                <a:gd name="T13" fmla="*/ 0 h 128"/>
                <a:gd name="T14" fmla="*/ 12 w 140"/>
                <a:gd name="T15" fmla="*/ 49 h 128"/>
                <a:gd name="T16" fmla="*/ 15 w 140"/>
                <a:gd name="T17" fmla="*/ 42 h 128"/>
                <a:gd name="T18" fmla="*/ 28 w 140"/>
                <a:gd name="T19" fmla="*/ 22 h 128"/>
                <a:gd name="T20" fmla="*/ 48 w 140"/>
                <a:gd name="T21" fmla="*/ 9 h 128"/>
                <a:gd name="T22" fmla="*/ 55 w 140"/>
                <a:gd name="T23" fmla="*/ 6 h 128"/>
                <a:gd name="T24" fmla="*/ 56 w 140"/>
                <a:gd name="T25" fmla="*/ 6 h 128"/>
                <a:gd name="T26" fmla="*/ 85 w 140"/>
                <a:gd name="T27" fmla="*/ 35 h 128"/>
                <a:gd name="T28" fmla="*/ 94 w 140"/>
                <a:gd name="T29" fmla="*/ 57 h 128"/>
                <a:gd name="T30" fmla="*/ 85 w 140"/>
                <a:gd name="T31" fmla="*/ 79 h 128"/>
                <a:gd name="T32" fmla="*/ 63 w 140"/>
                <a:gd name="T33" fmla="*/ 88 h 128"/>
                <a:gd name="T34" fmla="*/ 41 w 140"/>
                <a:gd name="T35" fmla="*/ 79 h 128"/>
                <a:gd name="T36" fmla="*/ 12 w 140"/>
                <a:gd name="T37" fmla="*/ 50 h 128"/>
                <a:gd name="T38" fmla="*/ 12 w 140"/>
                <a:gd name="T39" fmla="*/ 49 h 128"/>
                <a:gd name="T40" fmla="*/ 129 w 140"/>
                <a:gd name="T41" fmla="*/ 64 h 128"/>
                <a:gd name="T42" fmla="*/ 125 w 140"/>
                <a:gd name="T43" fmla="*/ 86 h 128"/>
                <a:gd name="T44" fmla="*/ 112 w 140"/>
                <a:gd name="T45" fmla="*/ 106 h 128"/>
                <a:gd name="T46" fmla="*/ 92 w 140"/>
                <a:gd name="T47" fmla="*/ 119 h 128"/>
                <a:gd name="T48" fmla="*/ 70 w 140"/>
                <a:gd name="T49" fmla="*/ 123 h 128"/>
                <a:gd name="T50" fmla="*/ 48 w 140"/>
                <a:gd name="T51" fmla="*/ 119 h 128"/>
                <a:gd name="T52" fmla="*/ 28 w 140"/>
                <a:gd name="T53" fmla="*/ 106 h 128"/>
                <a:gd name="T54" fmla="*/ 15 w 140"/>
                <a:gd name="T55" fmla="*/ 86 h 128"/>
                <a:gd name="T56" fmla="*/ 11 w 140"/>
                <a:gd name="T57" fmla="*/ 64 h 128"/>
                <a:gd name="T58" fmla="*/ 11 w 140"/>
                <a:gd name="T59" fmla="*/ 59 h 128"/>
                <a:gd name="T60" fmla="*/ 11 w 140"/>
                <a:gd name="T61" fmla="*/ 55 h 128"/>
                <a:gd name="T62" fmla="*/ 38 w 140"/>
                <a:gd name="T63" fmla="*/ 82 h 128"/>
                <a:gd name="T64" fmla="*/ 63 w 140"/>
                <a:gd name="T65" fmla="*/ 93 h 128"/>
                <a:gd name="T66" fmla="*/ 88 w 140"/>
                <a:gd name="T67" fmla="*/ 82 h 128"/>
                <a:gd name="T68" fmla="*/ 88 w 140"/>
                <a:gd name="T69" fmla="*/ 32 h 128"/>
                <a:gd name="T70" fmla="*/ 61 w 140"/>
                <a:gd name="T71" fmla="*/ 5 h 128"/>
                <a:gd name="T72" fmla="*/ 65 w 140"/>
                <a:gd name="T73" fmla="*/ 5 h 128"/>
                <a:gd name="T74" fmla="*/ 92 w 140"/>
                <a:gd name="T75" fmla="*/ 9 h 128"/>
                <a:gd name="T76" fmla="*/ 112 w 140"/>
                <a:gd name="T77" fmla="*/ 22 h 128"/>
                <a:gd name="T78" fmla="*/ 125 w 140"/>
                <a:gd name="T79" fmla="*/ 42 h 128"/>
                <a:gd name="T80" fmla="*/ 129 w 140"/>
                <a:gd name="T81"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0" h="128">
                  <a:moveTo>
                    <a:pt x="70" y="0"/>
                  </a:moveTo>
                  <a:cubicBezTo>
                    <a:pt x="53" y="0"/>
                    <a:pt x="37" y="7"/>
                    <a:pt x="25" y="19"/>
                  </a:cubicBezTo>
                  <a:cubicBezTo>
                    <a:pt x="0" y="44"/>
                    <a:pt x="0" y="84"/>
                    <a:pt x="25" y="109"/>
                  </a:cubicBezTo>
                  <a:cubicBezTo>
                    <a:pt x="37" y="121"/>
                    <a:pt x="53" y="128"/>
                    <a:pt x="70" y="128"/>
                  </a:cubicBezTo>
                  <a:cubicBezTo>
                    <a:pt x="87" y="128"/>
                    <a:pt x="103" y="121"/>
                    <a:pt x="115" y="109"/>
                  </a:cubicBezTo>
                  <a:cubicBezTo>
                    <a:pt x="140" y="84"/>
                    <a:pt x="140" y="44"/>
                    <a:pt x="115" y="19"/>
                  </a:cubicBezTo>
                  <a:cubicBezTo>
                    <a:pt x="103" y="7"/>
                    <a:pt x="87" y="0"/>
                    <a:pt x="70" y="0"/>
                  </a:cubicBezTo>
                  <a:close/>
                  <a:moveTo>
                    <a:pt x="12" y="49"/>
                  </a:moveTo>
                  <a:cubicBezTo>
                    <a:pt x="13" y="47"/>
                    <a:pt x="14" y="44"/>
                    <a:pt x="15" y="42"/>
                  </a:cubicBezTo>
                  <a:cubicBezTo>
                    <a:pt x="18" y="34"/>
                    <a:pt x="22" y="28"/>
                    <a:pt x="28" y="22"/>
                  </a:cubicBezTo>
                  <a:cubicBezTo>
                    <a:pt x="34" y="16"/>
                    <a:pt x="40" y="12"/>
                    <a:pt x="48" y="9"/>
                  </a:cubicBezTo>
                  <a:cubicBezTo>
                    <a:pt x="50" y="8"/>
                    <a:pt x="53" y="7"/>
                    <a:pt x="55" y="6"/>
                  </a:cubicBezTo>
                  <a:cubicBezTo>
                    <a:pt x="56" y="6"/>
                    <a:pt x="56" y="6"/>
                    <a:pt x="56" y="6"/>
                  </a:cubicBezTo>
                  <a:cubicBezTo>
                    <a:pt x="85" y="35"/>
                    <a:pt x="85" y="35"/>
                    <a:pt x="85" y="35"/>
                  </a:cubicBezTo>
                  <a:cubicBezTo>
                    <a:pt x="91" y="41"/>
                    <a:pt x="94" y="49"/>
                    <a:pt x="94" y="57"/>
                  </a:cubicBezTo>
                  <a:cubicBezTo>
                    <a:pt x="94" y="65"/>
                    <a:pt x="91" y="73"/>
                    <a:pt x="85" y="79"/>
                  </a:cubicBezTo>
                  <a:cubicBezTo>
                    <a:pt x="79" y="85"/>
                    <a:pt x="71" y="88"/>
                    <a:pt x="63" y="88"/>
                  </a:cubicBezTo>
                  <a:cubicBezTo>
                    <a:pt x="55" y="88"/>
                    <a:pt x="47" y="85"/>
                    <a:pt x="41" y="79"/>
                  </a:cubicBezTo>
                  <a:cubicBezTo>
                    <a:pt x="12" y="50"/>
                    <a:pt x="12" y="50"/>
                    <a:pt x="12" y="50"/>
                  </a:cubicBezTo>
                  <a:lnTo>
                    <a:pt x="12" y="49"/>
                  </a:lnTo>
                  <a:close/>
                  <a:moveTo>
                    <a:pt x="129" y="64"/>
                  </a:moveTo>
                  <a:cubicBezTo>
                    <a:pt x="129" y="72"/>
                    <a:pt x="128" y="79"/>
                    <a:pt x="125" y="86"/>
                  </a:cubicBezTo>
                  <a:cubicBezTo>
                    <a:pt x="122" y="94"/>
                    <a:pt x="118" y="100"/>
                    <a:pt x="112" y="106"/>
                  </a:cubicBezTo>
                  <a:cubicBezTo>
                    <a:pt x="106" y="112"/>
                    <a:pt x="100" y="116"/>
                    <a:pt x="92" y="119"/>
                  </a:cubicBezTo>
                  <a:cubicBezTo>
                    <a:pt x="85" y="122"/>
                    <a:pt x="78" y="123"/>
                    <a:pt x="70" y="123"/>
                  </a:cubicBezTo>
                  <a:cubicBezTo>
                    <a:pt x="62" y="123"/>
                    <a:pt x="55" y="122"/>
                    <a:pt x="48" y="119"/>
                  </a:cubicBezTo>
                  <a:cubicBezTo>
                    <a:pt x="40" y="116"/>
                    <a:pt x="34" y="112"/>
                    <a:pt x="28" y="106"/>
                  </a:cubicBezTo>
                  <a:cubicBezTo>
                    <a:pt x="22" y="100"/>
                    <a:pt x="18" y="94"/>
                    <a:pt x="15" y="86"/>
                  </a:cubicBezTo>
                  <a:cubicBezTo>
                    <a:pt x="12" y="79"/>
                    <a:pt x="11" y="72"/>
                    <a:pt x="11" y="64"/>
                  </a:cubicBezTo>
                  <a:cubicBezTo>
                    <a:pt x="11" y="62"/>
                    <a:pt x="11" y="60"/>
                    <a:pt x="11" y="59"/>
                  </a:cubicBezTo>
                  <a:cubicBezTo>
                    <a:pt x="11" y="55"/>
                    <a:pt x="11" y="55"/>
                    <a:pt x="11" y="55"/>
                  </a:cubicBezTo>
                  <a:cubicBezTo>
                    <a:pt x="38" y="82"/>
                    <a:pt x="38" y="82"/>
                    <a:pt x="38" y="82"/>
                  </a:cubicBezTo>
                  <a:cubicBezTo>
                    <a:pt x="45" y="89"/>
                    <a:pt x="54" y="93"/>
                    <a:pt x="63" y="93"/>
                  </a:cubicBezTo>
                  <a:cubicBezTo>
                    <a:pt x="73" y="93"/>
                    <a:pt x="82" y="89"/>
                    <a:pt x="88" y="82"/>
                  </a:cubicBezTo>
                  <a:cubicBezTo>
                    <a:pt x="102" y="68"/>
                    <a:pt x="102" y="46"/>
                    <a:pt x="88" y="32"/>
                  </a:cubicBezTo>
                  <a:cubicBezTo>
                    <a:pt x="61" y="5"/>
                    <a:pt x="61" y="5"/>
                    <a:pt x="61" y="5"/>
                  </a:cubicBezTo>
                  <a:cubicBezTo>
                    <a:pt x="65" y="5"/>
                    <a:pt x="65" y="5"/>
                    <a:pt x="65" y="5"/>
                  </a:cubicBezTo>
                  <a:cubicBezTo>
                    <a:pt x="74" y="4"/>
                    <a:pt x="84" y="5"/>
                    <a:pt x="92" y="9"/>
                  </a:cubicBezTo>
                  <a:cubicBezTo>
                    <a:pt x="100" y="12"/>
                    <a:pt x="106" y="16"/>
                    <a:pt x="112" y="22"/>
                  </a:cubicBezTo>
                  <a:cubicBezTo>
                    <a:pt x="118" y="28"/>
                    <a:pt x="122" y="34"/>
                    <a:pt x="125" y="42"/>
                  </a:cubicBezTo>
                  <a:cubicBezTo>
                    <a:pt x="128" y="49"/>
                    <a:pt x="129" y="56"/>
                    <a:pt x="129"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0" name="Freeform 60"/>
            <p:cNvSpPr/>
            <p:nvPr/>
          </p:nvSpPr>
          <p:spPr bwMode="auto">
            <a:xfrm>
              <a:off x="3522" y="2392"/>
              <a:ext cx="28" cy="43"/>
            </a:xfrm>
            <a:custGeom>
              <a:avLst/>
              <a:gdLst>
                <a:gd name="T0" fmla="*/ 10 w 12"/>
                <a:gd name="T1" fmla="*/ 0 h 18"/>
                <a:gd name="T2" fmla="*/ 8 w 12"/>
                <a:gd name="T3" fmla="*/ 1 h 18"/>
                <a:gd name="T4" fmla="*/ 8 w 12"/>
                <a:gd name="T5" fmla="*/ 2 h 18"/>
                <a:gd name="T6" fmla="*/ 0 w 12"/>
                <a:gd name="T7" fmla="*/ 14 h 18"/>
                <a:gd name="T8" fmla="*/ 1 w 12"/>
                <a:gd name="T9" fmla="*/ 17 h 18"/>
                <a:gd name="T10" fmla="*/ 4 w 12"/>
                <a:gd name="T11" fmla="*/ 17 h 18"/>
                <a:gd name="T12" fmla="*/ 4 w 12"/>
                <a:gd name="T13" fmla="*/ 17 h 18"/>
                <a:gd name="T14" fmla="*/ 4 w 12"/>
                <a:gd name="T15" fmla="*/ 17 h 18"/>
                <a:gd name="T16" fmla="*/ 12 w 12"/>
                <a:gd name="T17" fmla="*/ 4 h 18"/>
                <a:gd name="T18" fmla="*/ 12 w 12"/>
                <a:gd name="T19" fmla="*/ 3 h 18"/>
                <a:gd name="T20" fmla="*/ 12 w 12"/>
                <a:gd name="T21" fmla="*/ 1 h 18"/>
                <a:gd name="T22" fmla="*/ 10 w 12"/>
                <a:gd name="T2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8">
                  <a:moveTo>
                    <a:pt x="10" y="0"/>
                  </a:moveTo>
                  <a:cubicBezTo>
                    <a:pt x="9" y="0"/>
                    <a:pt x="9" y="1"/>
                    <a:pt x="8" y="1"/>
                  </a:cubicBezTo>
                  <a:cubicBezTo>
                    <a:pt x="8" y="1"/>
                    <a:pt x="8" y="1"/>
                    <a:pt x="8" y="2"/>
                  </a:cubicBezTo>
                  <a:cubicBezTo>
                    <a:pt x="6" y="6"/>
                    <a:pt x="3" y="10"/>
                    <a:pt x="0" y="14"/>
                  </a:cubicBezTo>
                  <a:cubicBezTo>
                    <a:pt x="0" y="15"/>
                    <a:pt x="0" y="16"/>
                    <a:pt x="1" y="17"/>
                  </a:cubicBezTo>
                  <a:cubicBezTo>
                    <a:pt x="1" y="18"/>
                    <a:pt x="3" y="18"/>
                    <a:pt x="4" y="17"/>
                  </a:cubicBezTo>
                  <a:cubicBezTo>
                    <a:pt x="4" y="17"/>
                    <a:pt x="4" y="17"/>
                    <a:pt x="4" y="17"/>
                  </a:cubicBezTo>
                  <a:cubicBezTo>
                    <a:pt x="4" y="17"/>
                    <a:pt x="4" y="17"/>
                    <a:pt x="4" y="17"/>
                  </a:cubicBezTo>
                  <a:cubicBezTo>
                    <a:pt x="7" y="12"/>
                    <a:pt x="10" y="8"/>
                    <a:pt x="12" y="4"/>
                  </a:cubicBezTo>
                  <a:cubicBezTo>
                    <a:pt x="12" y="3"/>
                    <a:pt x="12" y="3"/>
                    <a:pt x="12" y="3"/>
                  </a:cubicBezTo>
                  <a:cubicBezTo>
                    <a:pt x="12" y="3"/>
                    <a:pt x="12" y="2"/>
                    <a:pt x="12" y="1"/>
                  </a:cubicBezTo>
                  <a:cubicBezTo>
                    <a:pt x="11" y="1"/>
                    <a:pt x="11" y="0"/>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1" name="Freeform 61"/>
            <p:cNvSpPr/>
            <p:nvPr/>
          </p:nvSpPr>
          <p:spPr bwMode="auto">
            <a:xfrm>
              <a:off x="3465" y="2449"/>
              <a:ext cx="43" cy="28"/>
            </a:xfrm>
            <a:custGeom>
              <a:avLst/>
              <a:gdLst>
                <a:gd name="T0" fmla="*/ 16 w 18"/>
                <a:gd name="T1" fmla="*/ 0 h 12"/>
                <a:gd name="T2" fmla="*/ 14 w 18"/>
                <a:gd name="T3" fmla="*/ 0 h 12"/>
                <a:gd name="T4" fmla="*/ 2 w 18"/>
                <a:gd name="T5" fmla="*/ 8 h 12"/>
                <a:gd name="T6" fmla="*/ 1 w 18"/>
                <a:gd name="T7" fmla="*/ 8 h 12"/>
                <a:gd name="T8" fmla="*/ 1 w 18"/>
                <a:gd name="T9" fmla="*/ 12 h 12"/>
                <a:gd name="T10" fmla="*/ 4 w 18"/>
                <a:gd name="T11" fmla="*/ 12 h 12"/>
                <a:gd name="T12" fmla="*/ 17 w 18"/>
                <a:gd name="T13" fmla="*/ 4 h 12"/>
                <a:gd name="T14" fmla="*/ 17 w 18"/>
                <a:gd name="T15" fmla="*/ 4 h 12"/>
                <a:gd name="T16" fmla="*/ 18 w 18"/>
                <a:gd name="T17" fmla="*/ 2 h 12"/>
                <a:gd name="T18" fmla="*/ 17 w 18"/>
                <a:gd name="T19" fmla="*/ 1 h 12"/>
                <a:gd name="T20" fmla="*/ 16 w 18"/>
                <a:gd name="T2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2">
                  <a:moveTo>
                    <a:pt x="16" y="0"/>
                  </a:moveTo>
                  <a:cubicBezTo>
                    <a:pt x="15" y="0"/>
                    <a:pt x="15" y="0"/>
                    <a:pt x="14" y="0"/>
                  </a:cubicBezTo>
                  <a:cubicBezTo>
                    <a:pt x="10" y="3"/>
                    <a:pt x="6" y="6"/>
                    <a:pt x="2" y="8"/>
                  </a:cubicBezTo>
                  <a:cubicBezTo>
                    <a:pt x="1" y="8"/>
                    <a:pt x="1" y="8"/>
                    <a:pt x="1" y="8"/>
                  </a:cubicBezTo>
                  <a:cubicBezTo>
                    <a:pt x="0" y="9"/>
                    <a:pt x="0" y="11"/>
                    <a:pt x="1" y="12"/>
                  </a:cubicBezTo>
                  <a:cubicBezTo>
                    <a:pt x="2" y="12"/>
                    <a:pt x="3" y="12"/>
                    <a:pt x="4" y="12"/>
                  </a:cubicBezTo>
                  <a:cubicBezTo>
                    <a:pt x="8" y="10"/>
                    <a:pt x="13" y="7"/>
                    <a:pt x="17" y="4"/>
                  </a:cubicBezTo>
                  <a:cubicBezTo>
                    <a:pt x="17" y="4"/>
                    <a:pt x="17" y="4"/>
                    <a:pt x="17" y="4"/>
                  </a:cubicBezTo>
                  <a:cubicBezTo>
                    <a:pt x="18" y="3"/>
                    <a:pt x="18" y="3"/>
                    <a:pt x="18" y="2"/>
                  </a:cubicBezTo>
                  <a:cubicBezTo>
                    <a:pt x="18" y="2"/>
                    <a:pt x="18" y="1"/>
                    <a:pt x="17" y="1"/>
                  </a:cubicBezTo>
                  <a:cubicBezTo>
                    <a:pt x="17" y="0"/>
                    <a:pt x="16" y="0"/>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2" name="Freeform 62"/>
            <p:cNvSpPr/>
            <p:nvPr/>
          </p:nvSpPr>
          <p:spPr bwMode="auto">
            <a:xfrm>
              <a:off x="3564" y="2449"/>
              <a:ext cx="43" cy="28"/>
            </a:xfrm>
            <a:custGeom>
              <a:avLst/>
              <a:gdLst>
                <a:gd name="T0" fmla="*/ 15 w 18"/>
                <a:gd name="T1" fmla="*/ 0 h 12"/>
                <a:gd name="T2" fmla="*/ 14 w 18"/>
                <a:gd name="T3" fmla="*/ 0 h 12"/>
                <a:gd name="T4" fmla="*/ 1 w 18"/>
                <a:gd name="T5" fmla="*/ 8 h 12"/>
                <a:gd name="T6" fmla="*/ 1 w 18"/>
                <a:gd name="T7" fmla="*/ 8 h 12"/>
                <a:gd name="T8" fmla="*/ 1 w 18"/>
                <a:gd name="T9" fmla="*/ 11 h 12"/>
                <a:gd name="T10" fmla="*/ 4 w 18"/>
                <a:gd name="T11" fmla="*/ 12 h 12"/>
                <a:gd name="T12" fmla="*/ 4 w 18"/>
                <a:gd name="T13" fmla="*/ 12 h 12"/>
                <a:gd name="T14" fmla="*/ 16 w 18"/>
                <a:gd name="T15" fmla="*/ 4 h 12"/>
                <a:gd name="T16" fmla="*/ 17 w 18"/>
                <a:gd name="T17" fmla="*/ 4 h 12"/>
                <a:gd name="T18" fmla="*/ 17 w 18"/>
                <a:gd name="T19" fmla="*/ 0 h 12"/>
                <a:gd name="T20" fmla="*/ 15 w 18"/>
                <a:gd name="T2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2">
                  <a:moveTo>
                    <a:pt x="15" y="0"/>
                  </a:moveTo>
                  <a:cubicBezTo>
                    <a:pt x="14" y="0"/>
                    <a:pt x="14" y="0"/>
                    <a:pt x="14" y="0"/>
                  </a:cubicBezTo>
                  <a:cubicBezTo>
                    <a:pt x="10" y="2"/>
                    <a:pt x="5" y="5"/>
                    <a:pt x="1" y="8"/>
                  </a:cubicBezTo>
                  <a:cubicBezTo>
                    <a:pt x="1" y="8"/>
                    <a:pt x="1" y="8"/>
                    <a:pt x="1" y="8"/>
                  </a:cubicBezTo>
                  <a:cubicBezTo>
                    <a:pt x="0" y="9"/>
                    <a:pt x="0" y="11"/>
                    <a:pt x="1" y="11"/>
                  </a:cubicBezTo>
                  <a:cubicBezTo>
                    <a:pt x="2" y="12"/>
                    <a:pt x="3" y="12"/>
                    <a:pt x="4" y="12"/>
                  </a:cubicBezTo>
                  <a:cubicBezTo>
                    <a:pt x="4" y="12"/>
                    <a:pt x="4" y="12"/>
                    <a:pt x="4" y="12"/>
                  </a:cubicBezTo>
                  <a:cubicBezTo>
                    <a:pt x="8" y="9"/>
                    <a:pt x="12" y="6"/>
                    <a:pt x="16" y="4"/>
                  </a:cubicBezTo>
                  <a:cubicBezTo>
                    <a:pt x="17" y="4"/>
                    <a:pt x="17" y="4"/>
                    <a:pt x="17" y="4"/>
                  </a:cubicBezTo>
                  <a:cubicBezTo>
                    <a:pt x="18" y="3"/>
                    <a:pt x="18" y="1"/>
                    <a:pt x="17" y="0"/>
                  </a:cubicBezTo>
                  <a:cubicBezTo>
                    <a:pt x="16" y="0"/>
                    <a:pt x="15" y="0"/>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3" name="Freeform 63"/>
            <p:cNvSpPr/>
            <p:nvPr/>
          </p:nvSpPr>
          <p:spPr bwMode="auto">
            <a:xfrm>
              <a:off x="3522" y="2491"/>
              <a:ext cx="28" cy="43"/>
            </a:xfrm>
            <a:custGeom>
              <a:avLst/>
              <a:gdLst>
                <a:gd name="T0" fmla="*/ 10 w 12"/>
                <a:gd name="T1" fmla="*/ 0 h 18"/>
                <a:gd name="T2" fmla="*/ 8 w 12"/>
                <a:gd name="T3" fmla="*/ 1 h 18"/>
                <a:gd name="T4" fmla="*/ 8 w 12"/>
                <a:gd name="T5" fmla="*/ 1 h 18"/>
                <a:gd name="T6" fmla="*/ 0 w 12"/>
                <a:gd name="T7" fmla="*/ 14 h 18"/>
                <a:gd name="T8" fmla="*/ 0 w 12"/>
                <a:gd name="T9" fmla="*/ 17 h 18"/>
                <a:gd name="T10" fmla="*/ 4 w 12"/>
                <a:gd name="T11" fmla="*/ 17 h 18"/>
                <a:gd name="T12" fmla="*/ 4 w 12"/>
                <a:gd name="T13" fmla="*/ 16 h 18"/>
                <a:gd name="T14" fmla="*/ 12 w 12"/>
                <a:gd name="T15" fmla="*/ 4 h 18"/>
                <a:gd name="T16" fmla="*/ 11 w 12"/>
                <a:gd name="T17" fmla="*/ 1 h 18"/>
                <a:gd name="T18" fmla="*/ 10 w 1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8">
                  <a:moveTo>
                    <a:pt x="10" y="0"/>
                  </a:moveTo>
                  <a:cubicBezTo>
                    <a:pt x="9" y="0"/>
                    <a:pt x="9" y="0"/>
                    <a:pt x="8" y="1"/>
                  </a:cubicBezTo>
                  <a:cubicBezTo>
                    <a:pt x="8" y="1"/>
                    <a:pt x="8" y="1"/>
                    <a:pt x="8" y="1"/>
                  </a:cubicBezTo>
                  <a:cubicBezTo>
                    <a:pt x="5" y="5"/>
                    <a:pt x="2" y="10"/>
                    <a:pt x="0" y="14"/>
                  </a:cubicBezTo>
                  <a:cubicBezTo>
                    <a:pt x="0" y="15"/>
                    <a:pt x="0" y="16"/>
                    <a:pt x="0" y="17"/>
                  </a:cubicBezTo>
                  <a:cubicBezTo>
                    <a:pt x="1" y="18"/>
                    <a:pt x="3" y="18"/>
                    <a:pt x="4" y="17"/>
                  </a:cubicBezTo>
                  <a:cubicBezTo>
                    <a:pt x="4" y="17"/>
                    <a:pt x="4" y="17"/>
                    <a:pt x="4" y="16"/>
                  </a:cubicBezTo>
                  <a:cubicBezTo>
                    <a:pt x="6" y="12"/>
                    <a:pt x="9" y="8"/>
                    <a:pt x="12" y="4"/>
                  </a:cubicBezTo>
                  <a:cubicBezTo>
                    <a:pt x="12" y="3"/>
                    <a:pt x="12" y="2"/>
                    <a:pt x="11" y="1"/>
                  </a:cubicBezTo>
                  <a:cubicBezTo>
                    <a:pt x="11" y="0"/>
                    <a:pt x="10" y="0"/>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4" name="Freeform 64"/>
            <p:cNvSpPr>
              <a:spLocks noEditPoints="1"/>
            </p:cNvSpPr>
            <p:nvPr/>
          </p:nvSpPr>
          <p:spPr bwMode="auto">
            <a:xfrm>
              <a:off x="3385" y="2311"/>
              <a:ext cx="302" cy="304"/>
            </a:xfrm>
            <a:custGeom>
              <a:avLst/>
              <a:gdLst>
                <a:gd name="T0" fmla="*/ 64 w 128"/>
                <a:gd name="T1" fmla="*/ 0 h 128"/>
                <a:gd name="T2" fmla="*/ 0 w 128"/>
                <a:gd name="T3" fmla="*/ 64 h 128"/>
                <a:gd name="T4" fmla="*/ 64 w 128"/>
                <a:gd name="T5" fmla="*/ 128 h 128"/>
                <a:gd name="T6" fmla="*/ 128 w 128"/>
                <a:gd name="T7" fmla="*/ 64 h 128"/>
                <a:gd name="T8" fmla="*/ 106 w 128"/>
                <a:gd name="T9" fmla="*/ 106 h 128"/>
                <a:gd name="T10" fmla="*/ 64 w 128"/>
                <a:gd name="T11" fmla="*/ 123 h 128"/>
                <a:gd name="T12" fmla="*/ 57 w 128"/>
                <a:gd name="T13" fmla="*/ 123 h 128"/>
                <a:gd name="T14" fmla="*/ 57 w 128"/>
                <a:gd name="T15" fmla="*/ 116 h 128"/>
                <a:gd name="T16" fmla="*/ 57 w 128"/>
                <a:gd name="T17" fmla="*/ 106 h 128"/>
                <a:gd name="T18" fmla="*/ 53 w 128"/>
                <a:gd name="T19" fmla="*/ 107 h 128"/>
                <a:gd name="T20" fmla="*/ 53 w 128"/>
                <a:gd name="T21" fmla="*/ 120 h 128"/>
                <a:gd name="T22" fmla="*/ 51 w 128"/>
                <a:gd name="T23" fmla="*/ 122 h 128"/>
                <a:gd name="T24" fmla="*/ 22 w 128"/>
                <a:gd name="T25" fmla="*/ 106 h 128"/>
                <a:gd name="T26" fmla="*/ 6 w 128"/>
                <a:gd name="T27" fmla="*/ 77 h 128"/>
                <a:gd name="T28" fmla="*/ 7 w 128"/>
                <a:gd name="T29" fmla="*/ 75 h 128"/>
                <a:gd name="T30" fmla="*/ 21 w 128"/>
                <a:gd name="T31" fmla="*/ 75 h 128"/>
                <a:gd name="T32" fmla="*/ 22 w 128"/>
                <a:gd name="T33" fmla="*/ 74 h 128"/>
                <a:gd name="T34" fmla="*/ 20 w 128"/>
                <a:gd name="T35" fmla="*/ 70 h 128"/>
                <a:gd name="T36" fmla="*/ 5 w 128"/>
                <a:gd name="T37" fmla="*/ 71 h 128"/>
                <a:gd name="T38" fmla="*/ 5 w 128"/>
                <a:gd name="T39" fmla="*/ 64 h 128"/>
                <a:gd name="T40" fmla="*/ 22 w 128"/>
                <a:gd name="T41" fmla="*/ 22 h 128"/>
                <a:gd name="T42" fmla="*/ 69 w 128"/>
                <a:gd name="T43" fmla="*/ 5 h 128"/>
                <a:gd name="T44" fmla="*/ 71 w 128"/>
                <a:gd name="T45" fmla="*/ 6 h 128"/>
                <a:gd name="T46" fmla="*/ 70 w 128"/>
                <a:gd name="T47" fmla="*/ 20 h 128"/>
                <a:gd name="T48" fmla="*/ 74 w 128"/>
                <a:gd name="T49" fmla="*/ 22 h 128"/>
                <a:gd name="T50" fmla="*/ 75 w 128"/>
                <a:gd name="T51" fmla="*/ 8 h 128"/>
                <a:gd name="T52" fmla="*/ 77 w 128"/>
                <a:gd name="T53" fmla="*/ 6 h 128"/>
                <a:gd name="T54" fmla="*/ 106 w 128"/>
                <a:gd name="T55" fmla="*/ 22 h 128"/>
                <a:gd name="T56" fmla="*/ 122 w 128"/>
                <a:gd name="T57" fmla="*/ 51 h 128"/>
                <a:gd name="T58" fmla="*/ 120 w 128"/>
                <a:gd name="T59" fmla="*/ 53 h 128"/>
                <a:gd name="T60" fmla="*/ 106 w 128"/>
                <a:gd name="T61" fmla="*/ 54 h 128"/>
                <a:gd name="T62" fmla="*/ 106 w 128"/>
                <a:gd name="T63" fmla="*/ 57 h 128"/>
                <a:gd name="T64" fmla="*/ 108 w 128"/>
                <a:gd name="T65" fmla="*/ 58 h 128"/>
                <a:gd name="T66" fmla="*/ 123 w 128"/>
                <a:gd name="T67" fmla="*/ 57 h 128"/>
                <a:gd name="T68" fmla="*/ 123 w 128"/>
                <a:gd name="T69" fmla="*/ 64 h 128"/>
                <a:gd name="T70" fmla="*/ 106 w 128"/>
                <a:gd name="T7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8" h="128">
                  <a:moveTo>
                    <a:pt x="109" y="19"/>
                  </a:moveTo>
                  <a:cubicBezTo>
                    <a:pt x="97" y="7"/>
                    <a:pt x="81" y="0"/>
                    <a:pt x="64" y="0"/>
                  </a:cubicBezTo>
                  <a:cubicBezTo>
                    <a:pt x="47" y="0"/>
                    <a:pt x="31" y="7"/>
                    <a:pt x="19" y="19"/>
                  </a:cubicBezTo>
                  <a:cubicBezTo>
                    <a:pt x="7" y="31"/>
                    <a:pt x="0" y="47"/>
                    <a:pt x="0" y="64"/>
                  </a:cubicBezTo>
                  <a:cubicBezTo>
                    <a:pt x="0" y="81"/>
                    <a:pt x="7" y="97"/>
                    <a:pt x="19" y="109"/>
                  </a:cubicBezTo>
                  <a:cubicBezTo>
                    <a:pt x="31" y="121"/>
                    <a:pt x="47" y="128"/>
                    <a:pt x="64" y="128"/>
                  </a:cubicBezTo>
                  <a:cubicBezTo>
                    <a:pt x="81" y="128"/>
                    <a:pt x="97" y="121"/>
                    <a:pt x="109" y="109"/>
                  </a:cubicBezTo>
                  <a:cubicBezTo>
                    <a:pt x="121" y="97"/>
                    <a:pt x="128" y="81"/>
                    <a:pt x="128" y="64"/>
                  </a:cubicBezTo>
                  <a:cubicBezTo>
                    <a:pt x="128" y="47"/>
                    <a:pt x="121" y="31"/>
                    <a:pt x="109" y="19"/>
                  </a:cubicBezTo>
                  <a:close/>
                  <a:moveTo>
                    <a:pt x="106" y="106"/>
                  </a:moveTo>
                  <a:cubicBezTo>
                    <a:pt x="100" y="112"/>
                    <a:pt x="94" y="116"/>
                    <a:pt x="86" y="119"/>
                  </a:cubicBezTo>
                  <a:cubicBezTo>
                    <a:pt x="79" y="122"/>
                    <a:pt x="72" y="123"/>
                    <a:pt x="64" y="123"/>
                  </a:cubicBezTo>
                  <a:cubicBezTo>
                    <a:pt x="62" y="123"/>
                    <a:pt x="60" y="123"/>
                    <a:pt x="59" y="123"/>
                  </a:cubicBezTo>
                  <a:cubicBezTo>
                    <a:pt x="57" y="123"/>
                    <a:pt x="57" y="123"/>
                    <a:pt x="57" y="123"/>
                  </a:cubicBezTo>
                  <a:cubicBezTo>
                    <a:pt x="57" y="122"/>
                    <a:pt x="57" y="122"/>
                    <a:pt x="57" y="122"/>
                  </a:cubicBezTo>
                  <a:cubicBezTo>
                    <a:pt x="57" y="120"/>
                    <a:pt x="57" y="118"/>
                    <a:pt x="57" y="116"/>
                  </a:cubicBezTo>
                  <a:cubicBezTo>
                    <a:pt x="57" y="114"/>
                    <a:pt x="57" y="111"/>
                    <a:pt x="58" y="108"/>
                  </a:cubicBezTo>
                  <a:cubicBezTo>
                    <a:pt x="58" y="107"/>
                    <a:pt x="57" y="107"/>
                    <a:pt x="57" y="106"/>
                  </a:cubicBezTo>
                  <a:cubicBezTo>
                    <a:pt x="56" y="105"/>
                    <a:pt x="55" y="105"/>
                    <a:pt x="54" y="106"/>
                  </a:cubicBezTo>
                  <a:cubicBezTo>
                    <a:pt x="53" y="106"/>
                    <a:pt x="53" y="107"/>
                    <a:pt x="53" y="107"/>
                  </a:cubicBezTo>
                  <a:cubicBezTo>
                    <a:pt x="53" y="108"/>
                    <a:pt x="53" y="108"/>
                    <a:pt x="53" y="108"/>
                  </a:cubicBezTo>
                  <a:cubicBezTo>
                    <a:pt x="52" y="112"/>
                    <a:pt x="52" y="116"/>
                    <a:pt x="53" y="120"/>
                  </a:cubicBezTo>
                  <a:cubicBezTo>
                    <a:pt x="53" y="122"/>
                    <a:pt x="53" y="122"/>
                    <a:pt x="53" y="122"/>
                  </a:cubicBezTo>
                  <a:cubicBezTo>
                    <a:pt x="51" y="122"/>
                    <a:pt x="51" y="122"/>
                    <a:pt x="51" y="122"/>
                  </a:cubicBezTo>
                  <a:cubicBezTo>
                    <a:pt x="48" y="121"/>
                    <a:pt x="45" y="120"/>
                    <a:pt x="42" y="119"/>
                  </a:cubicBezTo>
                  <a:cubicBezTo>
                    <a:pt x="34" y="116"/>
                    <a:pt x="28" y="112"/>
                    <a:pt x="22" y="106"/>
                  </a:cubicBezTo>
                  <a:cubicBezTo>
                    <a:pt x="16" y="100"/>
                    <a:pt x="12" y="94"/>
                    <a:pt x="9" y="86"/>
                  </a:cubicBezTo>
                  <a:cubicBezTo>
                    <a:pt x="8" y="83"/>
                    <a:pt x="7" y="80"/>
                    <a:pt x="6" y="77"/>
                  </a:cubicBezTo>
                  <a:cubicBezTo>
                    <a:pt x="6" y="75"/>
                    <a:pt x="6" y="75"/>
                    <a:pt x="6" y="75"/>
                  </a:cubicBezTo>
                  <a:cubicBezTo>
                    <a:pt x="7" y="75"/>
                    <a:pt x="7" y="75"/>
                    <a:pt x="7" y="75"/>
                  </a:cubicBezTo>
                  <a:cubicBezTo>
                    <a:pt x="12" y="76"/>
                    <a:pt x="16" y="76"/>
                    <a:pt x="20" y="75"/>
                  </a:cubicBezTo>
                  <a:cubicBezTo>
                    <a:pt x="21" y="75"/>
                    <a:pt x="21" y="75"/>
                    <a:pt x="21" y="75"/>
                  </a:cubicBezTo>
                  <a:cubicBezTo>
                    <a:pt x="21" y="75"/>
                    <a:pt x="21" y="75"/>
                    <a:pt x="21" y="75"/>
                  </a:cubicBezTo>
                  <a:cubicBezTo>
                    <a:pt x="21" y="75"/>
                    <a:pt x="22" y="75"/>
                    <a:pt x="22" y="74"/>
                  </a:cubicBezTo>
                  <a:cubicBezTo>
                    <a:pt x="23" y="73"/>
                    <a:pt x="23" y="72"/>
                    <a:pt x="22" y="71"/>
                  </a:cubicBezTo>
                  <a:cubicBezTo>
                    <a:pt x="21" y="71"/>
                    <a:pt x="21" y="70"/>
                    <a:pt x="20" y="70"/>
                  </a:cubicBezTo>
                  <a:cubicBezTo>
                    <a:pt x="15" y="71"/>
                    <a:pt x="11" y="71"/>
                    <a:pt x="6" y="71"/>
                  </a:cubicBezTo>
                  <a:cubicBezTo>
                    <a:pt x="5" y="71"/>
                    <a:pt x="5" y="71"/>
                    <a:pt x="5" y="71"/>
                  </a:cubicBezTo>
                  <a:cubicBezTo>
                    <a:pt x="5" y="69"/>
                    <a:pt x="5" y="69"/>
                    <a:pt x="5" y="69"/>
                  </a:cubicBezTo>
                  <a:cubicBezTo>
                    <a:pt x="5" y="68"/>
                    <a:pt x="5" y="66"/>
                    <a:pt x="5" y="64"/>
                  </a:cubicBezTo>
                  <a:cubicBezTo>
                    <a:pt x="5" y="56"/>
                    <a:pt x="6" y="49"/>
                    <a:pt x="9" y="42"/>
                  </a:cubicBezTo>
                  <a:cubicBezTo>
                    <a:pt x="12" y="34"/>
                    <a:pt x="16" y="28"/>
                    <a:pt x="22" y="22"/>
                  </a:cubicBezTo>
                  <a:cubicBezTo>
                    <a:pt x="28" y="16"/>
                    <a:pt x="34" y="12"/>
                    <a:pt x="42" y="9"/>
                  </a:cubicBezTo>
                  <a:cubicBezTo>
                    <a:pt x="50" y="5"/>
                    <a:pt x="60" y="4"/>
                    <a:pt x="69" y="5"/>
                  </a:cubicBezTo>
                  <a:cubicBezTo>
                    <a:pt x="71" y="5"/>
                    <a:pt x="71" y="5"/>
                    <a:pt x="71" y="5"/>
                  </a:cubicBezTo>
                  <a:cubicBezTo>
                    <a:pt x="71" y="6"/>
                    <a:pt x="71" y="6"/>
                    <a:pt x="71" y="6"/>
                  </a:cubicBezTo>
                  <a:cubicBezTo>
                    <a:pt x="71" y="8"/>
                    <a:pt x="71" y="10"/>
                    <a:pt x="71" y="12"/>
                  </a:cubicBezTo>
                  <a:cubicBezTo>
                    <a:pt x="71" y="14"/>
                    <a:pt x="71" y="17"/>
                    <a:pt x="70" y="20"/>
                  </a:cubicBezTo>
                  <a:cubicBezTo>
                    <a:pt x="70" y="21"/>
                    <a:pt x="71" y="21"/>
                    <a:pt x="71" y="22"/>
                  </a:cubicBezTo>
                  <a:cubicBezTo>
                    <a:pt x="72" y="23"/>
                    <a:pt x="73" y="23"/>
                    <a:pt x="74" y="22"/>
                  </a:cubicBezTo>
                  <a:cubicBezTo>
                    <a:pt x="75" y="21"/>
                    <a:pt x="75" y="21"/>
                    <a:pt x="75" y="20"/>
                  </a:cubicBezTo>
                  <a:cubicBezTo>
                    <a:pt x="76" y="16"/>
                    <a:pt x="76" y="12"/>
                    <a:pt x="75" y="8"/>
                  </a:cubicBezTo>
                  <a:cubicBezTo>
                    <a:pt x="75" y="6"/>
                    <a:pt x="75" y="6"/>
                    <a:pt x="75" y="6"/>
                  </a:cubicBezTo>
                  <a:cubicBezTo>
                    <a:pt x="77" y="6"/>
                    <a:pt x="77" y="6"/>
                    <a:pt x="77" y="6"/>
                  </a:cubicBezTo>
                  <a:cubicBezTo>
                    <a:pt x="80" y="7"/>
                    <a:pt x="83" y="8"/>
                    <a:pt x="86" y="9"/>
                  </a:cubicBezTo>
                  <a:cubicBezTo>
                    <a:pt x="94" y="12"/>
                    <a:pt x="100" y="16"/>
                    <a:pt x="106" y="22"/>
                  </a:cubicBezTo>
                  <a:cubicBezTo>
                    <a:pt x="112" y="28"/>
                    <a:pt x="116" y="34"/>
                    <a:pt x="119" y="42"/>
                  </a:cubicBezTo>
                  <a:cubicBezTo>
                    <a:pt x="120" y="45"/>
                    <a:pt x="121" y="48"/>
                    <a:pt x="122" y="51"/>
                  </a:cubicBezTo>
                  <a:cubicBezTo>
                    <a:pt x="122" y="53"/>
                    <a:pt x="122" y="53"/>
                    <a:pt x="122" y="53"/>
                  </a:cubicBezTo>
                  <a:cubicBezTo>
                    <a:pt x="120" y="53"/>
                    <a:pt x="120" y="53"/>
                    <a:pt x="120" y="53"/>
                  </a:cubicBezTo>
                  <a:cubicBezTo>
                    <a:pt x="116" y="52"/>
                    <a:pt x="112" y="52"/>
                    <a:pt x="108" y="53"/>
                  </a:cubicBezTo>
                  <a:cubicBezTo>
                    <a:pt x="107" y="53"/>
                    <a:pt x="107" y="53"/>
                    <a:pt x="106" y="54"/>
                  </a:cubicBezTo>
                  <a:cubicBezTo>
                    <a:pt x="106" y="54"/>
                    <a:pt x="105" y="55"/>
                    <a:pt x="105" y="55"/>
                  </a:cubicBezTo>
                  <a:cubicBezTo>
                    <a:pt x="105" y="56"/>
                    <a:pt x="106" y="56"/>
                    <a:pt x="106" y="57"/>
                  </a:cubicBezTo>
                  <a:cubicBezTo>
                    <a:pt x="107" y="57"/>
                    <a:pt x="107" y="58"/>
                    <a:pt x="108" y="58"/>
                  </a:cubicBezTo>
                  <a:cubicBezTo>
                    <a:pt x="108" y="58"/>
                    <a:pt x="108" y="58"/>
                    <a:pt x="108" y="58"/>
                  </a:cubicBezTo>
                  <a:cubicBezTo>
                    <a:pt x="113" y="57"/>
                    <a:pt x="117" y="57"/>
                    <a:pt x="122" y="57"/>
                  </a:cubicBezTo>
                  <a:cubicBezTo>
                    <a:pt x="123" y="57"/>
                    <a:pt x="123" y="57"/>
                    <a:pt x="123" y="57"/>
                  </a:cubicBezTo>
                  <a:cubicBezTo>
                    <a:pt x="123" y="59"/>
                    <a:pt x="123" y="59"/>
                    <a:pt x="123" y="59"/>
                  </a:cubicBezTo>
                  <a:cubicBezTo>
                    <a:pt x="123" y="60"/>
                    <a:pt x="123" y="62"/>
                    <a:pt x="123" y="64"/>
                  </a:cubicBezTo>
                  <a:cubicBezTo>
                    <a:pt x="123" y="72"/>
                    <a:pt x="122" y="79"/>
                    <a:pt x="119" y="86"/>
                  </a:cubicBezTo>
                  <a:cubicBezTo>
                    <a:pt x="116" y="94"/>
                    <a:pt x="112" y="100"/>
                    <a:pt x="106" y="10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5" name="Freeform 65"/>
            <p:cNvSpPr>
              <a:spLocks noEditPoints="1"/>
            </p:cNvSpPr>
            <p:nvPr/>
          </p:nvSpPr>
          <p:spPr bwMode="auto">
            <a:xfrm>
              <a:off x="2765" y="2311"/>
              <a:ext cx="331" cy="304"/>
            </a:xfrm>
            <a:custGeom>
              <a:avLst/>
              <a:gdLst>
                <a:gd name="T0" fmla="*/ 130 w 140"/>
                <a:gd name="T1" fmla="*/ 6 h 128"/>
                <a:gd name="T2" fmla="*/ 129 w 140"/>
                <a:gd name="T3" fmla="*/ 5 h 128"/>
                <a:gd name="T4" fmla="*/ 128 w 140"/>
                <a:gd name="T5" fmla="*/ 4 h 128"/>
                <a:gd name="T6" fmla="*/ 101 w 140"/>
                <a:gd name="T7" fmla="*/ 0 h 128"/>
                <a:gd name="T8" fmla="*/ 34 w 140"/>
                <a:gd name="T9" fmla="*/ 28 h 128"/>
                <a:gd name="T10" fmla="*/ 10 w 140"/>
                <a:gd name="T11" fmla="*/ 122 h 128"/>
                <a:gd name="T12" fmla="*/ 11 w 140"/>
                <a:gd name="T13" fmla="*/ 123 h 128"/>
                <a:gd name="T14" fmla="*/ 12 w 140"/>
                <a:gd name="T15" fmla="*/ 124 h 128"/>
                <a:gd name="T16" fmla="*/ 39 w 140"/>
                <a:gd name="T17" fmla="*/ 128 h 128"/>
                <a:gd name="T18" fmla="*/ 106 w 140"/>
                <a:gd name="T19" fmla="*/ 100 h 128"/>
                <a:gd name="T20" fmla="*/ 130 w 140"/>
                <a:gd name="T21" fmla="*/ 6 h 128"/>
                <a:gd name="T22" fmla="*/ 52 w 140"/>
                <a:gd name="T23" fmla="*/ 123 h 128"/>
                <a:gd name="T24" fmla="*/ 39 w 140"/>
                <a:gd name="T25" fmla="*/ 123 h 128"/>
                <a:gd name="T26" fmla="*/ 15 w 140"/>
                <a:gd name="T27" fmla="*/ 120 h 128"/>
                <a:gd name="T28" fmla="*/ 14 w 140"/>
                <a:gd name="T29" fmla="*/ 120 h 128"/>
                <a:gd name="T30" fmla="*/ 14 w 140"/>
                <a:gd name="T31" fmla="*/ 119 h 128"/>
                <a:gd name="T32" fmla="*/ 11 w 140"/>
                <a:gd name="T33" fmla="*/ 82 h 128"/>
                <a:gd name="T34" fmla="*/ 12 w 140"/>
                <a:gd name="T35" fmla="*/ 79 h 128"/>
                <a:gd name="T36" fmla="*/ 55 w 140"/>
                <a:gd name="T37" fmla="*/ 122 h 128"/>
                <a:gd name="T38" fmla="*/ 52 w 140"/>
                <a:gd name="T39" fmla="*/ 123 h 128"/>
                <a:gd name="T40" fmla="*/ 127 w 140"/>
                <a:gd name="T41" fmla="*/ 53 h 128"/>
                <a:gd name="T42" fmla="*/ 118 w 140"/>
                <a:gd name="T43" fmla="*/ 77 h 128"/>
                <a:gd name="T44" fmla="*/ 103 w 140"/>
                <a:gd name="T45" fmla="*/ 97 h 128"/>
                <a:gd name="T46" fmla="*/ 83 w 140"/>
                <a:gd name="T47" fmla="*/ 112 h 128"/>
                <a:gd name="T48" fmla="*/ 61 w 140"/>
                <a:gd name="T49" fmla="*/ 121 h 128"/>
                <a:gd name="T50" fmla="*/ 60 w 140"/>
                <a:gd name="T51" fmla="*/ 121 h 128"/>
                <a:gd name="T52" fmla="*/ 13 w 140"/>
                <a:gd name="T53" fmla="*/ 74 h 128"/>
                <a:gd name="T54" fmla="*/ 13 w 140"/>
                <a:gd name="T55" fmla="*/ 73 h 128"/>
                <a:gd name="T56" fmla="*/ 22 w 140"/>
                <a:gd name="T57" fmla="*/ 51 h 128"/>
                <a:gd name="T58" fmla="*/ 37 w 140"/>
                <a:gd name="T59" fmla="*/ 31 h 128"/>
                <a:gd name="T60" fmla="*/ 57 w 140"/>
                <a:gd name="T61" fmla="*/ 16 h 128"/>
                <a:gd name="T62" fmla="*/ 81 w 140"/>
                <a:gd name="T63" fmla="*/ 7 h 128"/>
                <a:gd name="T64" fmla="*/ 82 w 140"/>
                <a:gd name="T65" fmla="*/ 7 h 128"/>
                <a:gd name="T66" fmla="*/ 83 w 140"/>
                <a:gd name="T67" fmla="*/ 6 h 128"/>
                <a:gd name="T68" fmla="*/ 128 w 140"/>
                <a:gd name="T69" fmla="*/ 51 h 128"/>
                <a:gd name="T70" fmla="*/ 127 w 140"/>
                <a:gd name="T71" fmla="*/ 53 h 128"/>
                <a:gd name="T72" fmla="*/ 129 w 140"/>
                <a:gd name="T73" fmla="*/ 43 h 128"/>
                <a:gd name="T74" fmla="*/ 129 w 140"/>
                <a:gd name="T75" fmla="*/ 46 h 128"/>
                <a:gd name="T76" fmla="*/ 88 w 140"/>
                <a:gd name="T77" fmla="*/ 5 h 128"/>
                <a:gd name="T78" fmla="*/ 91 w 140"/>
                <a:gd name="T79" fmla="*/ 5 h 128"/>
                <a:gd name="T80" fmla="*/ 125 w 140"/>
                <a:gd name="T81" fmla="*/ 8 h 128"/>
                <a:gd name="T82" fmla="*/ 126 w 140"/>
                <a:gd name="T83" fmla="*/ 8 h 128"/>
                <a:gd name="T84" fmla="*/ 126 w 140"/>
                <a:gd name="T85" fmla="*/ 9 h 128"/>
                <a:gd name="T86" fmla="*/ 129 w 140"/>
                <a:gd name="T87"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0" h="128">
                  <a:moveTo>
                    <a:pt x="130" y="6"/>
                  </a:moveTo>
                  <a:cubicBezTo>
                    <a:pt x="130" y="5"/>
                    <a:pt x="130" y="5"/>
                    <a:pt x="129" y="5"/>
                  </a:cubicBezTo>
                  <a:cubicBezTo>
                    <a:pt x="129" y="4"/>
                    <a:pt x="129" y="4"/>
                    <a:pt x="128" y="4"/>
                  </a:cubicBezTo>
                  <a:cubicBezTo>
                    <a:pt x="119" y="1"/>
                    <a:pt x="110" y="0"/>
                    <a:pt x="101" y="0"/>
                  </a:cubicBezTo>
                  <a:cubicBezTo>
                    <a:pt x="76" y="0"/>
                    <a:pt x="52" y="10"/>
                    <a:pt x="34" y="28"/>
                  </a:cubicBezTo>
                  <a:cubicBezTo>
                    <a:pt x="9" y="53"/>
                    <a:pt x="0" y="89"/>
                    <a:pt x="10" y="122"/>
                  </a:cubicBezTo>
                  <a:cubicBezTo>
                    <a:pt x="10" y="123"/>
                    <a:pt x="10" y="123"/>
                    <a:pt x="11" y="123"/>
                  </a:cubicBezTo>
                  <a:cubicBezTo>
                    <a:pt x="11" y="124"/>
                    <a:pt x="11" y="124"/>
                    <a:pt x="12" y="124"/>
                  </a:cubicBezTo>
                  <a:cubicBezTo>
                    <a:pt x="21" y="127"/>
                    <a:pt x="30" y="128"/>
                    <a:pt x="39" y="128"/>
                  </a:cubicBezTo>
                  <a:cubicBezTo>
                    <a:pt x="64" y="128"/>
                    <a:pt x="88" y="118"/>
                    <a:pt x="106" y="100"/>
                  </a:cubicBezTo>
                  <a:cubicBezTo>
                    <a:pt x="131" y="75"/>
                    <a:pt x="140" y="39"/>
                    <a:pt x="130" y="6"/>
                  </a:cubicBezTo>
                  <a:close/>
                  <a:moveTo>
                    <a:pt x="52" y="123"/>
                  </a:moveTo>
                  <a:cubicBezTo>
                    <a:pt x="48" y="123"/>
                    <a:pt x="43" y="123"/>
                    <a:pt x="39" y="123"/>
                  </a:cubicBezTo>
                  <a:cubicBezTo>
                    <a:pt x="31" y="123"/>
                    <a:pt x="23" y="122"/>
                    <a:pt x="15" y="120"/>
                  </a:cubicBezTo>
                  <a:cubicBezTo>
                    <a:pt x="14" y="120"/>
                    <a:pt x="14" y="120"/>
                    <a:pt x="14" y="120"/>
                  </a:cubicBezTo>
                  <a:cubicBezTo>
                    <a:pt x="14" y="119"/>
                    <a:pt x="14" y="119"/>
                    <a:pt x="14" y="119"/>
                  </a:cubicBezTo>
                  <a:cubicBezTo>
                    <a:pt x="11" y="107"/>
                    <a:pt x="10" y="95"/>
                    <a:pt x="11" y="82"/>
                  </a:cubicBezTo>
                  <a:cubicBezTo>
                    <a:pt x="12" y="79"/>
                    <a:pt x="12" y="79"/>
                    <a:pt x="12" y="79"/>
                  </a:cubicBezTo>
                  <a:cubicBezTo>
                    <a:pt x="55" y="122"/>
                    <a:pt x="55" y="122"/>
                    <a:pt x="55" y="122"/>
                  </a:cubicBezTo>
                  <a:lnTo>
                    <a:pt x="52" y="123"/>
                  </a:lnTo>
                  <a:close/>
                  <a:moveTo>
                    <a:pt x="127" y="53"/>
                  </a:moveTo>
                  <a:cubicBezTo>
                    <a:pt x="125" y="62"/>
                    <a:pt x="122" y="69"/>
                    <a:pt x="118" y="77"/>
                  </a:cubicBezTo>
                  <a:cubicBezTo>
                    <a:pt x="114" y="84"/>
                    <a:pt x="109" y="91"/>
                    <a:pt x="103" y="97"/>
                  </a:cubicBezTo>
                  <a:cubicBezTo>
                    <a:pt x="97" y="103"/>
                    <a:pt x="90" y="108"/>
                    <a:pt x="83" y="112"/>
                  </a:cubicBezTo>
                  <a:cubicBezTo>
                    <a:pt x="76" y="116"/>
                    <a:pt x="68" y="119"/>
                    <a:pt x="61" y="121"/>
                  </a:cubicBezTo>
                  <a:cubicBezTo>
                    <a:pt x="60" y="121"/>
                    <a:pt x="60" y="121"/>
                    <a:pt x="60" y="121"/>
                  </a:cubicBezTo>
                  <a:cubicBezTo>
                    <a:pt x="13" y="74"/>
                    <a:pt x="13" y="74"/>
                    <a:pt x="13" y="74"/>
                  </a:cubicBezTo>
                  <a:cubicBezTo>
                    <a:pt x="13" y="73"/>
                    <a:pt x="13" y="73"/>
                    <a:pt x="13" y="73"/>
                  </a:cubicBezTo>
                  <a:cubicBezTo>
                    <a:pt x="15" y="66"/>
                    <a:pt x="18" y="58"/>
                    <a:pt x="22" y="51"/>
                  </a:cubicBezTo>
                  <a:cubicBezTo>
                    <a:pt x="26" y="44"/>
                    <a:pt x="31" y="37"/>
                    <a:pt x="37" y="31"/>
                  </a:cubicBezTo>
                  <a:cubicBezTo>
                    <a:pt x="43" y="25"/>
                    <a:pt x="50" y="20"/>
                    <a:pt x="57" y="16"/>
                  </a:cubicBezTo>
                  <a:cubicBezTo>
                    <a:pt x="65" y="12"/>
                    <a:pt x="72" y="9"/>
                    <a:pt x="81" y="7"/>
                  </a:cubicBezTo>
                  <a:cubicBezTo>
                    <a:pt x="81" y="7"/>
                    <a:pt x="81" y="7"/>
                    <a:pt x="82" y="7"/>
                  </a:cubicBezTo>
                  <a:cubicBezTo>
                    <a:pt x="83" y="6"/>
                    <a:pt x="83" y="6"/>
                    <a:pt x="83" y="6"/>
                  </a:cubicBezTo>
                  <a:cubicBezTo>
                    <a:pt x="128" y="51"/>
                    <a:pt x="128" y="51"/>
                    <a:pt x="128" y="51"/>
                  </a:cubicBezTo>
                  <a:lnTo>
                    <a:pt x="127" y="53"/>
                  </a:lnTo>
                  <a:close/>
                  <a:moveTo>
                    <a:pt x="129" y="43"/>
                  </a:moveTo>
                  <a:cubicBezTo>
                    <a:pt x="129" y="46"/>
                    <a:pt x="129" y="46"/>
                    <a:pt x="129" y="46"/>
                  </a:cubicBezTo>
                  <a:cubicBezTo>
                    <a:pt x="88" y="5"/>
                    <a:pt x="88" y="5"/>
                    <a:pt x="88" y="5"/>
                  </a:cubicBezTo>
                  <a:cubicBezTo>
                    <a:pt x="91" y="5"/>
                    <a:pt x="91" y="5"/>
                    <a:pt x="91" y="5"/>
                  </a:cubicBezTo>
                  <a:cubicBezTo>
                    <a:pt x="103" y="4"/>
                    <a:pt x="114" y="5"/>
                    <a:pt x="125" y="8"/>
                  </a:cubicBezTo>
                  <a:cubicBezTo>
                    <a:pt x="126" y="8"/>
                    <a:pt x="126" y="8"/>
                    <a:pt x="126" y="8"/>
                  </a:cubicBezTo>
                  <a:cubicBezTo>
                    <a:pt x="126" y="9"/>
                    <a:pt x="126" y="9"/>
                    <a:pt x="126" y="9"/>
                  </a:cubicBezTo>
                  <a:cubicBezTo>
                    <a:pt x="129" y="20"/>
                    <a:pt x="130" y="31"/>
                    <a:pt x="129" y="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6" name="Freeform 66"/>
            <p:cNvSpPr/>
            <p:nvPr/>
          </p:nvSpPr>
          <p:spPr bwMode="auto">
            <a:xfrm>
              <a:off x="2876" y="2409"/>
              <a:ext cx="109" cy="108"/>
            </a:xfrm>
            <a:custGeom>
              <a:avLst/>
              <a:gdLst>
                <a:gd name="T0" fmla="*/ 29 w 46"/>
                <a:gd name="T1" fmla="*/ 3 h 46"/>
                <a:gd name="T2" fmla="*/ 29 w 46"/>
                <a:gd name="T3" fmla="*/ 5 h 46"/>
                <a:gd name="T4" fmla="*/ 29 w 46"/>
                <a:gd name="T5" fmla="*/ 6 h 46"/>
                <a:gd name="T6" fmla="*/ 33 w 46"/>
                <a:gd name="T7" fmla="*/ 10 h 46"/>
                <a:gd name="T8" fmla="*/ 23 w 46"/>
                <a:gd name="T9" fmla="*/ 20 h 46"/>
                <a:gd name="T10" fmla="*/ 19 w 46"/>
                <a:gd name="T11" fmla="*/ 16 h 46"/>
                <a:gd name="T12" fmla="*/ 16 w 46"/>
                <a:gd name="T13" fmla="*/ 16 h 46"/>
                <a:gd name="T14" fmla="*/ 15 w 46"/>
                <a:gd name="T15" fmla="*/ 18 h 46"/>
                <a:gd name="T16" fmla="*/ 16 w 46"/>
                <a:gd name="T17" fmla="*/ 19 h 46"/>
                <a:gd name="T18" fmla="*/ 20 w 46"/>
                <a:gd name="T19" fmla="*/ 23 h 46"/>
                <a:gd name="T20" fmla="*/ 10 w 46"/>
                <a:gd name="T21" fmla="*/ 33 h 46"/>
                <a:gd name="T22" fmla="*/ 6 w 46"/>
                <a:gd name="T23" fmla="*/ 29 h 46"/>
                <a:gd name="T24" fmla="*/ 5 w 46"/>
                <a:gd name="T25" fmla="*/ 29 h 46"/>
                <a:gd name="T26" fmla="*/ 3 w 46"/>
                <a:gd name="T27" fmla="*/ 29 h 46"/>
                <a:gd name="T28" fmla="*/ 3 w 46"/>
                <a:gd name="T29" fmla="*/ 32 h 46"/>
                <a:gd name="T30" fmla="*/ 7 w 46"/>
                <a:gd name="T31" fmla="*/ 36 h 46"/>
                <a:gd name="T32" fmla="*/ 0 w 46"/>
                <a:gd name="T33" fmla="*/ 42 h 46"/>
                <a:gd name="T34" fmla="*/ 0 w 46"/>
                <a:gd name="T35" fmla="*/ 46 h 46"/>
                <a:gd name="T36" fmla="*/ 4 w 46"/>
                <a:gd name="T37" fmla="*/ 46 h 46"/>
                <a:gd name="T38" fmla="*/ 10 w 46"/>
                <a:gd name="T39" fmla="*/ 39 h 46"/>
                <a:gd name="T40" fmla="*/ 14 w 46"/>
                <a:gd name="T41" fmla="*/ 43 h 46"/>
                <a:gd name="T42" fmla="*/ 17 w 46"/>
                <a:gd name="T43" fmla="*/ 43 h 46"/>
                <a:gd name="T44" fmla="*/ 17 w 46"/>
                <a:gd name="T45" fmla="*/ 41 h 46"/>
                <a:gd name="T46" fmla="*/ 17 w 46"/>
                <a:gd name="T47" fmla="*/ 40 h 46"/>
                <a:gd name="T48" fmla="*/ 13 w 46"/>
                <a:gd name="T49" fmla="*/ 36 h 46"/>
                <a:gd name="T50" fmla="*/ 23 w 46"/>
                <a:gd name="T51" fmla="*/ 26 h 46"/>
                <a:gd name="T52" fmla="*/ 27 w 46"/>
                <a:gd name="T53" fmla="*/ 30 h 46"/>
                <a:gd name="T54" fmla="*/ 30 w 46"/>
                <a:gd name="T55" fmla="*/ 30 h 46"/>
                <a:gd name="T56" fmla="*/ 31 w 46"/>
                <a:gd name="T57" fmla="*/ 28 h 46"/>
                <a:gd name="T58" fmla="*/ 30 w 46"/>
                <a:gd name="T59" fmla="*/ 27 h 46"/>
                <a:gd name="T60" fmla="*/ 26 w 46"/>
                <a:gd name="T61" fmla="*/ 23 h 46"/>
                <a:gd name="T62" fmla="*/ 36 w 46"/>
                <a:gd name="T63" fmla="*/ 13 h 46"/>
                <a:gd name="T64" fmla="*/ 40 w 46"/>
                <a:gd name="T65" fmla="*/ 17 h 46"/>
                <a:gd name="T66" fmla="*/ 43 w 46"/>
                <a:gd name="T67" fmla="*/ 17 h 46"/>
                <a:gd name="T68" fmla="*/ 44 w 46"/>
                <a:gd name="T69" fmla="*/ 15 h 46"/>
                <a:gd name="T70" fmla="*/ 43 w 46"/>
                <a:gd name="T71" fmla="*/ 14 h 46"/>
                <a:gd name="T72" fmla="*/ 39 w 46"/>
                <a:gd name="T73" fmla="*/ 10 h 46"/>
                <a:gd name="T74" fmla="*/ 46 w 46"/>
                <a:gd name="T75" fmla="*/ 4 h 46"/>
                <a:gd name="T76" fmla="*/ 46 w 46"/>
                <a:gd name="T77" fmla="*/ 0 h 46"/>
                <a:gd name="T78" fmla="*/ 42 w 46"/>
                <a:gd name="T79" fmla="*/ 0 h 46"/>
                <a:gd name="T80" fmla="*/ 36 w 46"/>
                <a:gd name="T81" fmla="*/ 7 h 46"/>
                <a:gd name="T82" fmla="*/ 32 w 46"/>
                <a:gd name="T83" fmla="*/ 3 h 46"/>
                <a:gd name="T84" fmla="*/ 29 w 46"/>
                <a:gd name="T85" fmla="*/ 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6" h="46">
                  <a:moveTo>
                    <a:pt x="29" y="3"/>
                  </a:moveTo>
                  <a:cubicBezTo>
                    <a:pt x="29" y="3"/>
                    <a:pt x="29" y="4"/>
                    <a:pt x="29" y="5"/>
                  </a:cubicBezTo>
                  <a:cubicBezTo>
                    <a:pt x="29" y="5"/>
                    <a:pt x="29" y="6"/>
                    <a:pt x="29" y="6"/>
                  </a:cubicBezTo>
                  <a:cubicBezTo>
                    <a:pt x="33" y="10"/>
                    <a:pt x="33" y="10"/>
                    <a:pt x="33" y="10"/>
                  </a:cubicBezTo>
                  <a:cubicBezTo>
                    <a:pt x="23" y="20"/>
                    <a:pt x="23" y="20"/>
                    <a:pt x="23" y="20"/>
                  </a:cubicBezTo>
                  <a:cubicBezTo>
                    <a:pt x="19" y="16"/>
                    <a:pt x="19" y="16"/>
                    <a:pt x="19" y="16"/>
                  </a:cubicBezTo>
                  <a:cubicBezTo>
                    <a:pt x="19" y="15"/>
                    <a:pt x="17" y="15"/>
                    <a:pt x="16" y="16"/>
                  </a:cubicBezTo>
                  <a:cubicBezTo>
                    <a:pt x="16" y="17"/>
                    <a:pt x="15" y="17"/>
                    <a:pt x="15" y="18"/>
                  </a:cubicBezTo>
                  <a:cubicBezTo>
                    <a:pt x="15" y="18"/>
                    <a:pt x="16" y="19"/>
                    <a:pt x="16" y="19"/>
                  </a:cubicBezTo>
                  <a:cubicBezTo>
                    <a:pt x="20" y="23"/>
                    <a:pt x="20" y="23"/>
                    <a:pt x="20" y="23"/>
                  </a:cubicBezTo>
                  <a:cubicBezTo>
                    <a:pt x="10" y="33"/>
                    <a:pt x="10" y="33"/>
                    <a:pt x="10" y="33"/>
                  </a:cubicBezTo>
                  <a:cubicBezTo>
                    <a:pt x="6" y="29"/>
                    <a:pt x="6" y="29"/>
                    <a:pt x="6" y="29"/>
                  </a:cubicBezTo>
                  <a:cubicBezTo>
                    <a:pt x="6" y="29"/>
                    <a:pt x="5" y="29"/>
                    <a:pt x="5" y="29"/>
                  </a:cubicBezTo>
                  <a:cubicBezTo>
                    <a:pt x="4" y="29"/>
                    <a:pt x="3" y="29"/>
                    <a:pt x="3" y="29"/>
                  </a:cubicBezTo>
                  <a:cubicBezTo>
                    <a:pt x="2" y="30"/>
                    <a:pt x="2" y="32"/>
                    <a:pt x="3" y="32"/>
                  </a:cubicBezTo>
                  <a:cubicBezTo>
                    <a:pt x="7" y="36"/>
                    <a:pt x="7" y="36"/>
                    <a:pt x="7" y="36"/>
                  </a:cubicBezTo>
                  <a:cubicBezTo>
                    <a:pt x="0" y="42"/>
                    <a:pt x="0" y="42"/>
                    <a:pt x="0" y="42"/>
                  </a:cubicBezTo>
                  <a:cubicBezTo>
                    <a:pt x="0" y="43"/>
                    <a:pt x="0" y="45"/>
                    <a:pt x="0" y="46"/>
                  </a:cubicBezTo>
                  <a:cubicBezTo>
                    <a:pt x="1" y="46"/>
                    <a:pt x="3" y="46"/>
                    <a:pt x="4" y="46"/>
                  </a:cubicBezTo>
                  <a:cubicBezTo>
                    <a:pt x="10" y="39"/>
                    <a:pt x="10" y="39"/>
                    <a:pt x="10" y="39"/>
                  </a:cubicBezTo>
                  <a:cubicBezTo>
                    <a:pt x="14" y="43"/>
                    <a:pt x="14" y="43"/>
                    <a:pt x="14" y="43"/>
                  </a:cubicBezTo>
                  <a:cubicBezTo>
                    <a:pt x="14" y="44"/>
                    <a:pt x="16" y="44"/>
                    <a:pt x="17" y="43"/>
                  </a:cubicBezTo>
                  <a:cubicBezTo>
                    <a:pt x="17" y="43"/>
                    <a:pt x="17" y="42"/>
                    <a:pt x="17" y="41"/>
                  </a:cubicBezTo>
                  <a:cubicBezTo>
                    <a:pt x="17" y="41"/>
                    <a:pt x="17" y="40"/>
                    <a:pt x="17" y="40"/>
                  </a:cubicBezTo>
                  <a:cubicBezTo>
                    <a:pt x="13" y="36"/>
                    <a:pt x="13" y="36"/>
                    <a:pt x="13" y="36"/>
                  </a:cubicBezTo>
                  <a:cubicBezTo>
                    <a:pt x="23" y="26"/>
                    <a:pt x="23" y="26"/>
                    <a:pt x="23" y="26"/>
                  </a:cubicBezTo>
                  <a:cubicBezTo>
                    <a:pt x="27" y="30"/>
                    <a:pt x="27" y="30"/>
                    <a:pt x="27" y="30"/>
                  </a:cubicBezTo>
                  <a:cubicBezTo>
                    <a:pt x="27" y="31"/>
                    <a:pt x="29" y="31"/>
                    <a:pt x="30" y="30"/>
                  </a:cubicBezTo>
                  <a:cubicBezTo>
                    <a:pt x="30" y="29"/>
                    <a:pt x="31" y="29"/>
                    <a:pt x="31" y="28"/>
                  </a:cubicBezTo>
                  <a:cubicBezTo>
                    <a:pt x="31" y="28"/>
                    <a:pt x="30" y="27"/>
                    <a:pt x="30" y="27"/>
                  </a:cubicBezTo>
                  <a:cubicBezTo>
                    <a:pt x="26" y="23"/>
                    <a:pt x="26" y="23"/>
                    <a:pt x="26" y="23"/>
                  </a:cubicBezTo>
                  <a:cubicBezTo>
                    <a:pt x="36" y="13"/>
                    <a:pt x="36" y="13"/>
                    <a:pt x="36" y="13"/>
                  </a:cubicBezTo>
                  <a:cubicBezTo>
                    <a:pt x="40" y="17"/>
                    <a:pt x="40" y="17"/>
                    <a:pt x="40" y="17"/>
                  </a:cubicBezTo>
                  <a:cubicBezTo>
                    <a:pt x="41" y="18"/>
                    <a:pt x="42" y="18"/>
                    <a:pt x="43" y="17"/>
                  </a:cubicBezTo>
                  <a:cubicBezTo>
                    <a:pt x="43" y="16"/>
                    <a:pt x="44" y="16"/>
                    <a:pt x="44" y="15"/>
                  </a:cubicBezTo>
                  <a:cubicBezTo>
                    <a:pt x="44" y="15"/>
                    <a:pt x="43" y="14"/>
                    <a:pt x="43" y="14"/>
                  </a:cubicBezTo>
                  <a:cubicBezTo>
                    <a:pt x="39" y="10"/>
                    <a:pt x="39" y="10"/>
                    <a:pt x="39" y="10"/>
                  </a:cubicBezTo>
                  <a:cubicBezTo>
                    <a:pt x="46" y="4"/>
                    <a:pt x="46" y="4"/>
                    <a:pt x="46" y="4"/>
                  </a:cubicBezTo>
                  <a:cubicBezTo>
                    <a:pt x="46" y="3"/>
                    <a:pt x="46" y="1"/>
                    <a:pt x="46" y="0"/>
                  </a:cubicBezTo>
                  <a:cubicBezTo>
                    <a:pt x="45" y="0"/>
                    <a:pt x="43" y="0"/>
                    <a:pt x="42" y="0"/>
                  </a:cubicBezTo>
                  <a:cubicBezTo>
                    <a:pt x="36" y="7"/>
                    <a:pt x="36" y="7"/>
                    <a:pt x="36" y="7"/>
                  </a:cubicBezTo>
                  <a:cubicBezTo>
                    <a:pt x="32" y="3"/>
                    <a:pt x="32" y="3"/>
                    <a:pt x="32" y="3"/>
                  </a:cubicBezTo>
                  <a:cubicBezTo>
                    <a:pt x="32" y="2"/>
                    <a:pt x="30" y="2"/>
                    <a:pt x="29"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7" name="Freeform 67"/>
            <p:cNvSpPr>
              <a:spLocks noEditPoints="1"/>
            </p:cNvSpPr>
            <p:nvPr/>
          </p:nvSpPr>
          <p:spPr bwMode="auto">
            <a:xfrm>
              <a:off x="2174" y="2311"/>
              <a:ext cx="303" cy="304"/>
            </a:xfrm>
            <a:custGeom>
              <a:avLst/>
              <a:gdLst>
                <a:gd name="T0" fmla="*/ 0 w 128"/>
                <a:gd name="T1" fmla="*/ 64 h 128"/>
                <a:gd name="T2" fmla="*/ 128 w 128"/>
                <a:gd name="T3" fmla="*/ 64 h 128"/>
                <a:gd name="T4" fmla="*/ 99 w 128"/>
                <a:gd name="T5" fmla="*/ 16 h 128"/>
                <a:gd name="T6" fmla="*/ 112 w 128"/>
                <a:gd name="T7" fmla="*/ 29 h 128"/>
                <a:gd name="T8" fmla="*/ 101 w 128"/>
                <a:gd name="T9" fmla="*/ 27 h 128"/>
                <a:gd name="T10" fmla="*/ 99 w 128"/>
                <a:gd name="T11" fmla="*/ 16 h 128"/>
                <a:gd name="T12" fmla="*/ 41 w 128"/>
                <a:gd name="T13" fmla="*/ 9 h 128"/>
                <a:gd name="T14" fmla="*/ 51 w 128"/>
                <a:gd name="T15" fmla="*/ 6 h 128"/>
                <a:gd name="T16" fmla="*/ 25 w 128"/>
                <a:gd name="T17" fmla="*/ 19 h 128"/>
                <a:gd name="T18" fmla="*/ 9 w 128"/>
                <a:gd name="T19" fmla="*/ 87 h 128"/>
                <a:gd name="T20" fmla="*/ 5 w 128"/>
                <a:gd name="T21" fmla="*/ 64 h 128"/>
                <a:gd name="T22" fmla="*/ 12 w 128"/>
                <a:gd name="T23" fmla="*/ 72 h 128"/>
                <a:gd name="T24" fmla="*/ 64 w 128"/>
                <a:gd name="T25" fmla="*/ 123 h 128"/>
                <a:gd name="T26" fmla="*/ 40 w 128"/>
                <a:gd name="T27" fmla="*/ 119 h 128"/>
                <a:gd name="T28" fmla="*/ 70 w 128"/>
                <a:gd name="T29" fmla="*/ 123 h 128"/>
                <a:gd name="T30" fmla="*/ 121 w 128"/>
                <a:gd name="T31" fmla="*/ 82 h 128"/>
                <a:gd name="T32" fmla="*/ 112 w 128"/>
                <a:gd name="T33" fmla="*/ 99 h 128"/>
                <a:gd name="T34" fmla="*/ 111 w 128"/>
                <a:gd name="T35" fmla="*/ 88 h 128"/>
                <a:gd name="T36" fmla="*/ 121 w 128"/>
                <a:gd name="T37" fmla="*/ 82 h 128"/>
                <a:gd name="T38" fmla="*/ 107 w 128"/>
                <a:gd name="T39" fmla="*/ 85 h 128"/>
                <a:gd name="T40" fmla="*/ 104 w 128"/>
                <a:gd name="T41" fmla="*/ 108 h 128"/>
                <a:gd name="T42" fmla="*/ 95 w 128"/>
                <a:gd name="T43" fmla="*/ 115 h 128"/>
                <a:gd name="T44" fmla="*/ 76 w 128"/>
                <a:gd name="T45" fmla="*/ 122 h 128"/>
                <a:gd name="T46" fmla="*/ 56 w 128"/>
                <a:gd name="T47" fmla="*/ 111 h 128"/>
                <a:gd name="T48" fmla="*/ 33 w 128"/>
                <a:gd name="T49" fmla="*/ 115 h 128"/>
                <a:gd name="T50" fmla="*/ 13 w 128"/>
                <a:gd name="T51" fmla="*/ 94 h 128"/>
                <a:gd name="T52" fmla="*/ 17 w 128"/>
                <a:gd name="T53" fmla="*/ 72 h 128"/>
                <a:gd name="T54" fmla="*/ 17 w 128"/>
                <a:gd name="T55" fmla="*/ 71 h 128"/>
                <a:gd name="T56" fmla="*/ 6 w 128"/>
                <a:gd name="T57" fmla="*/ 51 h 128"/>
                <a:gd name="T58" fmla="*/ 20 w 128"/>
                <a:gd name="T59" fmla="*/ 25 h 128"/>
                <a:gd name="T60" fmla="*/ 41 w 128"/>
                <a:gd name="T61" fmla="*/ 22 h 128"/>
                <a:gd name="T62" fmla="*/ 58 w 128"/>
                <a:gd name="T63" fmla="*/ 5 h 128"/>
                <a:gd name="T64" fmla="*/ 64 w 128"/>
                <a:gd name="T65" fmla="*/ 5 h 128"/>
                <a:gd name="T66" fmla="*/ 88 w 128"/>
                <a:gd name="T67" fmla="*/ 10 h 128"/>
                <a:gd name="T68" fmla="*/ 98 w 128"/>
                <a:gd name="T69" fmla="*/ 31 h 128"/>
                <a:gd name="T70" fmla="*/ 119 w 128"/>
                <a:gd name="T71" fmla="*/ 41 h 128"/>
                <a:gd name="T72" fmla="*/ 123 w 128"/>
                <a:gd name="T73" fmla="*/ 7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99" y="16"/>
                  </a:moveTo>
                  <a:cubicBezTo>
                    <a:pt x="102" y="18"/>
                    <a:pt x="104" y="20"/>
                    <a:pt x="106" y="22"/>
                  </a:cubicBezTo>
                  <a:cubicBezTo>
                    <a:pt x="108" y="24"/>
                    <a:pt x="110" y="26"/>
                    <a:pt x="112" y="29"/>
                  </a:cubicBezTo>
                  <a:cubicBezTo>
                    <a:pt x="115" y="33"/>
                    <a:pt x="115" y="33"/>
                    <a:pt x="115" y="33"/>
                  </a:cubicBezTo>
                  <a:cubicBezTo>
                    <a:pt x="101" y="27"/>
                    <a:pt x="101" y="27"/>
                    <a:pt x="101" y="27"/>
                  </a:cubicBezTo>
                  <a:cubicBezTo>
                    <a:pt x="95" y="13"/>
                    <a:pt x="95" y="13"/>
                    <a:pt x="95" y="13"/>
                  </a:cubicBezTo>
                  <a:lnTo>
                    <a:pt x="99" y="16"/>
                  </a:lnTo>
                  <a:close/>
                  <a:moveTo>
                    <a:pt x="29" y="16"/>
                  </a:moveTo>
                  <a:cubicBezTo>
                    <a:pt x="33" y="13"/>
                    <a:pt x="37" y="11"/>
                    <a:pt x="41" y="9"/>
                  </a:cubicBezTo>
                  <a:cubicBezTo>
                    <a:pt x="42" y="9"/>
                    <a:pt x="44" y="8"/>
                    <a:pt x="45" y="8"/>
                  </a:cubicBezTo>
                  <a:cubicBezTo>
                    <a:pt x="51" y="6"/>
                    <a:pt x="51" y="6"/>
                    <a:pt x="51" y="6"/>
                  </a:cubicBezTo>
                  <a:cubicBezTo>
                    <a:pt x="40" y="17"/>
                    <a:pt x="40" y="17"/>
                    <a:pt x="40" y="17"/>
                  </a:cubicBezTo>
                  <a:cubicBezTo>
                    <a:pt x="25" y="19"/>
                    <a:pt x="25" y="19"/>
                    <a:pt x="25" y="19"/>
                  </a:cubicBezTo>
                  <a:lnTo>
                    <a:pt x="29" y="16"/>
                  </a:lnTo>
                  <a:close/>
                  <a:moveTo>
                    <a:pt x="9" y="87"/>
                  </a:moveTo>
                  <a:cubicBezTo>
                    <a:pt x="7" y="82"/>
                    <a:pt x="7" y="82"/>
                    <a:pt x="7" y="82"/>
                  </a:cubicBezTo>
                  <a:cubicBezTo>
                    <a:pt x="6" y="76"/>
                    <a:pt x="5" y="70"/>
                    <a:pt x="5" y="64"/>
                  </a:cubicBezTo>
                  <a:cubicBezTo>
                    <a:pt x="5" y="59"/>
                    <a:pt x="5" y="59"/>
                    <a:pt x="5" y="59"/>
                  </a:cubicBezTo>
                  <a:cubicBezTo>
                    <a:pt x="12" y="72"/>
                    <a:pt x="12" y="72"/>
                    <a:pt x="12" y="72"/>
                  </a:cubicBezTo>
                  <a:lnTo>
                    <a:pt x="9" y="87"/>
                  </a:lnTo>
                  <a:close/>
                  <a:moveTo>
                    <a:pt x="64" y="123"/>
                  </a:moveTo>
                  <a:cubicBezTo>
                    <a:pt x="58" y="123"/>
                    <a:pt x="51" y="122"/>
                    <a:pt x="45" y="120"/>
                  </a:cubicBezTo>
                  <a:cubicBezTo>
                    <a:pt x="40" y="119"/>
                    <a:pt x="40" y="119"/>
                    <a:pt x="40" y="119"/>
                  </a:cubicBezTo>
                  <a:cubicBezTo>
                    <a:pt x="56" y="116"/>
                    <a:pt x="56" y="116"/>
                    <a:pt x="56" y="116"/>
                  </a:cubicBezTo>
                  <a:cubicBezTo>
                    <a:pt x="70" y="123"/>
                    <a:pt x="70" y="123"/>
                    <a:pt x="70" y="123"/>
                  </a:cubicBezTo>
                  <a:lnTo>
                    <a:pt x="64" y="123"/>
                  </a:lnTo>
                  <a:close/>
                  <a:moveTo>
                    <a:pt x="121" y="82"/>
                  </a:moveTo>
                  <a:cubicBezTo>
                    <a:pt x="120" y="84"/>
                    <a:pt x="119" y="86"/>
                    <a:pt x="119" y="87"/>
                  </a:cubicBezTo>
                  <a:cubicBezTo>
                    <a:pt x="117" y="91"/>
                    <a:pt x="115" y="95"/>
                    <a:pt x="112" y="99"/>
                  </a:cubicBezTo>
                  <a:cubicBezTo>
                    <a:pt x="109" y="103"/>
                    <a:pt x="109" y="103"/>
                    <a:pt x="109" y="103"/>
                  </a:cubicBezTo>
                  <a:cubicBezTo>
                    <a:pt x="111" y="88"/>
                    <a:pt x="111" y="88"/>
                    <a:pt x="111" y="88"/>
                  </a:cubicBezTo>
                  <a:cubicBezTo>
                    <a:pt x="122" y="77"/>
                    <a:pt x="122" y="77"/>
                    <a:pt x="122" y="77"/>
                  </a:cubicBezTo>
                  <a:lnTo>
                    <a:pt x="121" y="82"/>
                  </a:lnTo>
                  <a:close/>
                  <a:moveTo>
                    <a:pt x="123" y="70"/>
                  </a:moveTo>
                  <a:cubicBezTo>
                    <a:pt x="107" y="85"/>
                    <a:pt x="107" y="85"/>
                    <a:pt x="107" y="85"/>
                  </a:cubicBezTo>
                  <a:cubicBezTo>
                    <a:pt x="107" y="85"/>
                    <a:pt x="106" y="86"/>
                    <a:pt x="106" y="86"/>
                  </a:cubicBezTo>
                  <a:cubicBezTo>
                    <a:pt x="104" y="108"/>
                    <a:pt x="104" y="108"/>
                    <a:pt x="104" y="108"/>
                  </a:cubicBezTo>
                  <a:cubicBezTo>
                    <a:pt x="103" y="109"/>
                    <a:pt x="103" y="109"/>
                    <a:pt x="103" y="109"/>
                  </a:cubicBezTo>
                  <a:cubicBezTo>
                    <a:pt x="101" y="111"/>
                    <a:pt x="98" y="113"/>
                    <a:pt x="95" y="115"/>
                  </a:cubicBezTo>
                  <a:cubicBezTo>
                    <a:pt x="89" y="118"/>
                    <a:pt x="83" y="121"/>
                    <a:pt x="77" y="122"/>
                  </a:cubicBezTo>
                  <a:cubicBezTo>
                    <a:pt x="76" y="122"/>
                    <a:pt x="76" y="122"/>
                    <a:pt x="76" y="122"/>
                  </a:cubicBezTo>
                  <a:cubicBezTo>
                    <a:pt x="57" y="111"/>
                    <a:pt x="57" y="111"/>
                    <a:pt x="57" y="111"/>
                  </a:cubicBezTo>
                  <a:cubicBezTo>
                    <a:pt x="57" y="111"/>
                    <a:pt x="56" y="111"/>
                    <a:pt x="56" y="111"/>
                  </a:cubicBezTo>
                  <a:cubicBezTo>
                    <a:pt x="34" y="115"/>
                    <a:pt x="34" y="115"/>
                    <a:pt x="34" y="115"/>
                  </a:cubicBezTo>
                  <a:cubicBezTo>
                    <a:pt x="33" y="115"/>
                    <a:pt x="33" y="115"/>
                    <a:pt x="33" y="115"/>
                  </a:cubicBezTo>
                  <a:cubicBezTo>
                    <a:pt x="29" y="112"/>
                    <a:pt x="25" y="109"/>
                    <a:pt x="22" y="106"/>
                  </a:cubicBezTo>
                  <a:cubicBezTo>
                    <a:pt x="18" y="102"/>
                    <a:pt x="15" y="98"/>
                    <a:pt x="13" y="94"/>
                  </a:cubicBezTo>
                  <a:cubicBezTo>
                    <a:pt x="12" y="94"/>
                    <a:pt x="12" y="94"/>
                    <a:pt x="12" y="94"/>
                  </a:cubicBezTo>
                  <a:cubicBezTo>
                    <a:pt x="17" y="72"/>
                    <a:pt x="17" y="72"/>
                    <a:pt x="17" y="72"/>
                  </a:cubicBezTo>
                  <a:cubicBezTo>
                    <a:pt x="17" y="72"/>
                    <a:pt x="17" y="72"/>
                    <a:pt x="17" y="72"/>
                  </a:cubicBezTo>
                  <a:cubicBezTo>
                    <a:pt x="17" y="71"/>
                    <a:pt x="17" y="71"/>
                    <a:pt x="17" y="71"/>
                  </a:cubicBezTo>
                  <a:cubicBezTo>
                    <a:pt x="6" y="52"/>
                    <a:pt x="6" y="52"/>
                    <a:pt x="6" y="52"/>
                  </a:cubicBezTo>
                  <a:cubicBezTo>
                    <a:pt x="6" y="51"/>
                    <a:pt x="6" y="51"/>
                    <a:pt x="6" y="51"/>
                  </a:cubicBezTo>
                  <a:cubicBezTo>
                    <a:pt x="7" y="48"/>
                    <a:pt x="8" y="44"/>
                    <a:pt x="9" y="41"/>
                  </a:cubicBezTo>
                  <a:cubicBezTo>
                    <a:pt x="12" y="35"/>
                    <a:pt x="15" y="29"/>
                    <a:pt x="20" y="25"/>
                  </a:cubicBezTo>
                  <a:cubicBezTo>
                    <a:pt x="20" y="24"/>
                    <a:pt x="20" y="24"/>
                    <a:pt x="20" y="24"/>
                  </a:cubicBezTo>
                  <a:cubicBezTo>
                    <a:pt x="41" y="22"/>
                    <a:pt x="41" y="22"/>
                    <a:pt x="41" y="22"/>
                  </a:cubicBezTo>
                  <a:cubicBezTo>
                    <a:pt x="42" y="21"/>
                    <a:pt x="42" y="21"/>
                    <a:pt x="43" y="21"/>
                  </a:cubicBezTo>
                  <a:cubicBezTo>
                    <a:pt x="58" y="5"/>
                    <a:pt x="58" y="5"/>
                    <a:pt x="58" y="5"/>
                  </a:cubicBezTo>
                  <a:cubicBezTo>
                    <a:pt x="58" y="5"/>
                    <a:pt x="58" y="5"/>
                    <a:pt x="58" y="5"/>
                  </a:cubicBezTo>
                  <a:cubicBezTo>
                    <a:pt x="60" y="5"/>
                    <a:pt x="62" y="5"/>
                    <a:pt x="64" y="5"/>
                  </a:cubicBezTo>
                  <a:cubicBezTo>
                    <a:pt x="72" y="5"/>
                    <a:pt x="80" y="6"/>
                    <a:pt x="87" y="9"/>
                  </a:cubicBezTo>
                  <a:cubicBezTo>
                    <a:pt x="88" y="10"/>
                    <a:pt x="88" y="10"/>
                    <a:pt x="88" y="10"/>
                  </a:cubicBezTo>
                  <a:cubicBezTo>
                    <a:pt x="97" y="29"/>
                    <a:pt x="97" y="29"/>
                    <a:pt x="97" y="29"/>
                  </a:cubicBezTo>
                  <a:cubicBezTo>
                    <a:pt x="98" y="30"/>
                    <a:pt x="98" y="30"/>
                    <a:pt x="98" y="31"/>
                  </a:cubicBezTo>
                  <a:cubicBezTo>
                    <a:pt x="118" y="40"/>
                    <a:pt x="118" y="40"/>
                    <a:pt x="118" y="40"/>
                  </a:cubicBezTo>
                  <a:cubicBezTo>
                    <a:pt x="119" y="41"/>
                    <a:pt x="119" y="41"/>
                    <a:pt x="119" y="41"/>
                  </a:cubicBezTo>
                  <a:cubicBezTo>
                    <a:pt x="122" y="48"/>
                    <a:pt x="123" y="56"/>
                    <a:pt x="123" y="64"/>
                  </a:cubicBezTo>
                  <a:cubicBezTo>
                    <a:pt x="123" y="66"/>
                    <a:pt x="123" y="68"/>
                    <a:pt x="123"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8" name="Freeform 68"/>
            <p:cNvSpPr>
              <a:spLocks noEditPoints="1"/>
            </p:cNvSpPr>
            <p:nvPr/>
          </p:nvSpPr>
          <p:spPr bwMode="auto">
            <a:xfrm>
              <a:off x="2261" y="2406"/>
              <a:ext cx="121" cy="121"/>
            </a:xfrm>
            <a:custGeom>
              <a:avLst/>
              <a:gdLst>
                <a:gd name="T0" fmla="*/ 46 w 51"/>
                <a:gd name="T1" fmla="*/ 7 h 51"/>
                <a:gd name="T2" fmla="*/ 44 w 51"/>
                <a:gd name="T3" fmla="*/ 5 h 51"/>
                <a:gd name="T4" fmla="*/ 16 w 51"/>
                <a:gd name="T5" fmla="*/ 0 h 51"/>
                <a:gd name="T6" fmla="*/ 15 w 51"/>
                <a:gd name="T7" fmla="*/ 0 h 51"/>
                <a:gd name="T8" fmla="*/ 13 w 51"/>
                <a:gd name="T9" fmla="*/ 1 h 51"/>
                <a:gd name="T10" fmla="*/ 0 w 51"/>
                <a:gd name="T11" fmla="*/ 27 h 51"/>
                <a:gd name="T12" fmla="*/ 0 w 51"/>
                <a:gd name="T13" fmla="*/ 28 h 51"/>
                <a:gd name="T14" fmla="*/ 0 w 51"/>
                <a:gd name="T15" fmla="*/ 30 h 51"/>
                <a:gd name="T16" fmla="*/ 21 w 51"/>
                <a:gd name="T17" fmla="*/ 51 h 51"/>
                <a:gd name="T18" fmla="*/ 24 w 51"/>
                <a:gd name="T19" fmla="*/ 51 h 51"/>
                <a:gd name="T20" fmla="*/ 49 w 51"/>
                <a:gd name="T21" fmla="*/ 38 h 51"/>
                <a:gd name="T22" fmla="*/ 51 w 51"/>
                <a:gd name="T23" fmla="*/ 36 h 51"/>
                <a:gd name="T24" fmla="*/ 51 w 51"/>
                <a:gd name="T25" fmla="*/ 35 h 51"/>
                <a:gd name="T26" fmla="*/ 46 w 51"/>
                <a:gd name="T27" fmla="*/ 7 h 51"/>
                <a:gd name="T28" fmla="*/ 23 w 51"/>
                <a:gd name="T29" fmla="*/ 46 h 51"/>
                <a:gd name="T30" fmla="*/ 5 w 51"/>
                <a:gd name="T31" fmla="*/ 28 h 51"/>
                <a:gd name="T32" fmla="*/ 16 w 51"/>
                <a:gd name="T33" fmla="*/ 5 h 51"/>
                <a:gd name="T34" fmla="*/ 42 w 51"/>
                <a:gd name="T35" fmla="*/ 9 h 51"/>
                <a:gd name="T36" fmla="*/ 46 w 51"/>
                <a:gd name="T37" fmla="*/ 34 h 51"/>
                <a:gd name="T38" fmla="*/ 23 w 51"/>
                <a:gd name="T39" fmla="*/ 4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 h="51">
                  <a:moveTo>
                    <a:pt x="46" y="7"/>
                  </a:moveTo>
                  <a:cubicBezTo>
                    <a:pt x="46" y="5"/>
                    <a:pt x="45" y="5"/>
                    <a:pt x="44" y="5"/>
                  </a:cubicBezTo>
                  <a:cubicBezTo>
                    <a:pt x="16" y="0"/>
                    <a:pt x="16" y="0"/>
                    <a:pt x="16" y="0"/>
                  </a:cubicBezTo>
                  <a:cubicBezTo>
                    <a:pt x="15" y="0"/>
                    <a:pt x="15" y="0"/>
                    <a:pt x="15" y="0"/>
                  </a:cubicBezTo>
                  <a:cubicBezTo>
                    <a:pt x="14" y="0"/>
                    <a:pt x="14" y="0"/>
                    <a:pt x="13" y="1"/>
                  </a:cubicBezTo>
                  <a:cubicBezTo>
                    <a:pt x="0" y="27"/>
                    <a:pt x="0" y="27"/>
                    <a:pt x="0" y="27"/>
                  </a:cubicBezTo>
                  <a:cubicBezTo>
                    <a:pt x="0" y="28"/>
                    <a:pt x="0" y="28"/>
                    <a:pt x="0" y="28"/>
                  </a:cubicBezTo>
                  <a:cubicBezTo>
                    <a:pt x="0" y="29"/>
                    <a:pt x="0" y="29"/>
                    <a:pt x="0" y="30"/>
                  </a:cubicBezTo>
                  <a:cubicBezTo>
                    <a:pt x="21" y="51"/>
                    <a:pt x="21" y="51"/>
                    <a:pt x="21" y="51"/>
                  </a:cubicBezTo>
                  <a:cubicBezTo>
                    <a:pt x="22" y="51"/>
                    <a:pt x="23" y="51"/>
                    <a:pt x="24" y="51"/>
                  </a:cubicBezTo>
                  <a:cubicBezTo>
                    <a:pt x="49" y="38"/>
                    <a:pt x="49" y="38"/>
                    <a:pt x="49" y="38"/>
                  </a:cubicBezTo>
                  <a:cubicBezTo>
                    <a:pt x="50" y="37"/>
                    <a:pt x="51" y="37"/>
                    <a:pt x="51" y="36"/>
                  </a:cubicBezTo>
                  <a:cubicBezTo>
                    <a:pt x="51" y="36"/>
                    <a:pt x="51" y="35"/>
                    <a:pt x="51" y="35"/>
                  </a:cubicBezTo>
                  <a:lnTo>
                    <a:pt x="46" y="7"/>
                  </a:lnTo>
                  <a:close/>
                  <a:moveTo>
                    <a:pt x="23" y="46"/>
                  </a:moveTo>
                  <a:cubicBezTo>
                    <a:pt x="5" y="28"/>
                    <a:pt x="5" y="28"/>
                    <a:pt x="5" y="28"/>
                  </a:cubicBezTo>
                  <a:cubicBezTo>
                    <a:pt x="16" y="5"/>
                    <a:pt x="16" y="5"/>
                    <a:pt x="16" y="5"/>
                  </a:cubicBezTo>
                  <a:cubicBezTo>
                    <a:pt x="42" y="9"/>
                    <a:pt x="42" y="9"/>
                    <a:pt x="42" y="9"/>
                  </a:cubicBezTo>
                  <a:cubicBezTo>
                    <a:pt x="46" y="34"/>
                    <a:pt x="46" y="34"/>
                    <a:pt x="46" y="34"/>
                  </a:cubicBezTo>
                  <a:lnTo>
                    <a:pt x="23"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69" name="Freeform 69"/>
            <p:cNvSpPr>
              <a:spLocks noEditPoints="1"/>
            </p:cNvSpPr>
            <p:nvPr/>
          </p:nvSpPr>
          <p:spPr bwMode="auto">
            <a:xfrm>
              <a:off x="1568" y="2311"/>
              <a:ext cx="303" cy="304"/>
            </a:xfrm>
            <a:custGeom>
              <a:avLst/>
              <a:gdLst>
                <a:gd name="T0" fmla="*/ 64 w 128"/>
                <a:gd name="T1" fmla="*/ 0 h 128"/>
                <a:gd name="T2" fmla="*/ 0 w 128"/>
                <a:gd name="T3" fmla="*/ 64 h 128"/>
                <a:gd name="T4" fmla="*/ 64 w 128"/>
                <a:gd name="T5" fmla="*/ 128 h 128"/>
                <a:gd name="T6" fmla="*/ 128 w 128"/>
                <a:gd name="T7" fmla="*/ 64 h 128"/>
                <a:gd name="T8" fmla="*/ 109 w 128"/>
                <a:gd name="T9" fmla="*/ 25 h 128"/>
                <a:gd name="T10" fmla="*/ 123 w 128"/>
                <a:gd name="T11" fmla="*/ 62 h 128"/>
                <a:gd name="T12" fmla="*/ 122 w 128"/>
                <a:gd name="T13" fmla="*/ 63 h 128"/>
                <a:gd name="T14" fmla="*/ 83 w 128"/>
                <a:gd name="T15" fmla="*/ 80 h 128"/>
                <a:gd name="T16" fmla="*/ 108 w 128"/>
                <a:gd name="T17" fmla="*/ 24 h 128"/>
                <a:gd name="T18" fmla="*/ 65 w 128"/>
                <a:gd name="T19" fmla="*/ 6 h 128"/>
                <a:gd name="T20" fmla="*/ 66 w 128"/>
                <a:gd name="T21" fmla="*/ 5 h 128"/>
                <a:gd name="T22" fmla="*/ 103 w 128"/>
                <a:gd name="T23" fmla="*/ 19 h 128"/>
                <a:gd name="T24" fmla="*/ 64 w 128"/>
                <a:gd name="T25" fmla="*/ 61 h 128"/>
                <a:gd name="T26" fmla="*/ 49 w 128"/>
                <a:gd name="T27" fmla="*/ 44 h 128"/>
                <a:gd name="T28" fmla="*/ 25 w 128"/>
                <a:gd name="T29" fmla="*/ 19 h 128"/>
                <a:gd name="T30" fmla="*/ 59 w 128"/>
                <a:gd name="T31" fmla="*/ 5 h 128"/>
                <a:gd name="T32" fmla="*/ 60 w 128"/>
                <a:gd name="T33" fmla="*/ 6 h 128"/>
                <a:gd name="T34" fmla="*/ 46 w 128"/>
                <a:gd name="T35" fmla="*/ 40 h 128"/>
                <a:gd name="T36" fmla="*/ 24 w 128"/>
                <a:gd name="T37" fmla="*/ 20 h 128"/>
                <a:gd name="T38" fmla="*/ 5 w 128"/>
                <a:gd name="T39" fmla="*/ 59 h 128"/>
                <a:gd name="T40" fmla="*/ 19 w 128"/>
                <a:gd name="T41" fmla="*/ 25 h 128"/>
                <a:gd name="T42" fmla="*/ 41 w 128"/>
                <a:gd name="T43" fmla="*/ 45 h 128"/>
                <a:gd name="T44" fmla="*/ 23 w 128"/>
                <a:gd name="T45" fmla="*/ 56 h 128"/>
                <a:gd name="T46" fmla="*/ 5 w 128"/>
                <a:gd name="T47" fmla="*/ 60 h 128"/>
                <a:gd name="T48" fmla="*/ 19 w 128"/>
                <a:gd name="T49" fmla="*/ 103 h 128"/>
                <a:gd name="T50" fmla="*/ 5 w 128"/>
                <a:gd name="T51" fmla="*/ 66 h 128"/>
                <a:gd name="T52" fmla="*/ 6 w 128"/>
                <a:gd name="T53" fmla="*/ 65 h 128"/>
                <a:gd name="T54" fmla="*/ 45 w 128"/>
                <a:gd name="T55" fmla="*/ 48 h 128"/>
                <a:gd name="T56" fmla="*/ 20 w 128"/>
                <a:gd name="T57" fmla="*/ 104 h 128"/>
                <a:gd name="T58" fmla="*/ 63 w 128"/>
                <a:gd name="T59" fmla="*/ 122 h 128"/>
                <a:gd name="T60" fmla="*/ 62 w 128"/>
                <a:gd name="T61" fmla="*/ 123 h 128"/>
                <a:gd name="T62" fmla="*/ 25 w 128"/>
                <a:gd name="T63" fmla="*/ 109 h 128"/>
                <a:gd name="T64" fmla="*/ 64 w 128"/>
                <a:gd name="T65" fmla="*/ 67 h 128"/>
                <a:gd name="T66" fmla="*/ 79 w 128"/>
                <a:gd name="T67" fmla="*/ 84 h 128"/>
                <a:gd name="T68" fmla="*/ 103 w 128"/>
                <a:gd name="T69" fmla="*/ 109 h 128"/>
                <a:gd name="T70" fmla="*/ 69 w 128"/>
                <a:gd name="T71" fmla="*/ 123 h 128"/>
                <a:gd name="T72" fmla="*/ 68 w 128"/>
                <a:gd name="T73" fmla="*/ 122 h 128"/>
                <a:gd name="T74" fmla="*/ 82 w 128"/>
                <a:gd name="T75" fmla="*/ 88 h 128"/>
                <a:gd name="T76" fmla="*/ 104 w 128"/>
                <a:gd name="T77" fmla="*/ 108 h 128"/>
                <a:gd name="T78" fmla="*/ 123 w 128"/>
                <a:gd name="T79" fmla="*/ 69 h 128"/>
                <a:gd name="T80" fmla="*/ 109 w 128"/>
                <a:gd name="T81" fmla="*/ 103 h 128"/>
                <a:gd name="T82" fmla="*/ 87 w 128"/>
                <a:gd name="T83" fmla="*/ 83 h 128"/>
                <a:gd name="T84" fmla="*/ 105 w 128"/>
                <a:gd name="T85" fmla="*/ 72 h 128"/>
                <a:gd name="T86" fmla="*/ 123 w 128"/>
                <a:gd name="T87" fmla="*/ 6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8" h="128">
                  <a:moveTo>
                    <a:pt x="109" y="19"/>
                  </a:moveTo>
                  <a:cubicBezTo>
                    <a:pt x="97" y="7"/>
                    <a:pt x="81" y="0"/>
                    <a:pt x="64" y="0"/>
                  </a:cubicBezTo>
                  <a:cubicBezTo>
                    <a:pt x="47" y="0"/>
                    <a:pt x="31" y="7"/>
                    <a:pt x="19" y="19"/>
                  </a:cubicBezTo>
                  <a:cubicBezTo>
                    <a:pt x="7" y="31"/>
                    <a:pt x="0" y="47"/>
                    <a:pt x="0" y="64"/>
                  </a:cubicBezTo>
                  <a:cubicBezTo>
                    <a:pt x="0" y="81"/>
                    <a:pt x="7" y="97"/>
                    <a:pt x="19" y="109"/>
                  </a:cubicBezTo>
                  <a:cubicBezTo>
                    <a:pt x="31" y="121"/>
                    <a:pt x="47" y="128"/>
                    <a:pt x="64" y="128"/>
                  </a:cubicBezTo>
                  <a:cubicBezTo>
                    <a:pt x="81" y="128"/>
                    <a:pt x="97" y="121"/>
                    <a:pt x="109" y="109"/>
                  </a:cubicBezTo>
                  <a:cubicBezTo>
                    <a:pt x="121" y="97"/>
                    <a:pt x="128" y="81"/>
                    <a:pt x="128" y="64"/>
                  </a:cubicBezTo>
                  <a:cubicBezTo>
                    <a:pt x="128" y="47"/>
                    <a:pt x="121" y="31"/>
                    <a:pt x="109" y="19"/>
                  </a:cubicBezTo>
                  <a:close/>
                  <a:moveTo>
                    <a:pt x="109" y="25"/>
                  </a:moveTo>
                  <a:cubicBezTo>
                    <a:pt x="113" y="30"/>
                    <a:pt x="117" y="35"/>
                    <a:pt x="119" y="42"/>
                  </a:cubicBezTo>
                  <a:cubicBezTo>
                    <a:pt x="122" y="48"/>
                    <a:pt x="123" y="55"/>
                    <a:pt x="123" y="62"/>
                  </a:cubicBezTo>
                  <a:cubicBezTo>
                    <a:pt x="123" y="63"/>
                    <a:pt x="123" y="63"/>
                    <a:pt x="123" y="63"/>
                  </a:cubicBezTo>
                  <a:cubicBezTo>
                    <a:pt x="122" y="63"/>
                    <a:pt x="122" y="63"/>
                    <a:pt x="122" y="63"/>
                  </a:cubicBezTo>
                  <a:cubicBezTo>
                    <a:pt x="108" y="64"/>
                    <a:pt x="95" y="70"/>
                    <a:pt x="84" y="79"/>
                  </a:cubicBezTo>
                  <a:cubicBezTo>
                    <a:pt x="83" y="80"/>
                    <a:pt x="83" y="80"/>
                    <a:pt x="83" y="80"/>
                  </a:cubicBezTo>
                  <a:cubicBezTo>
                    <a:pt x="67" y="64"/>
                    <a:pt x="67" y="64"/>
                    <a:pt x="67" y="64"/>
                  </a:cubicBezTo>
                  <a:cubicBezTo>
                    <a:pt x="108" y="24"/>
                    <a:pt x="108" y="24"/>
                    <a:pt x="108" y="24"/>
                  </a:cubicBezTo>
                  <a:lnTo>
                    <a:pt x="109" y="25"/>
                  </a:lnTo>
                  <a:close/>
                  <a:moveTo>
                    <a:pt x="65" y="6"/>
                  </a:moveTo>
                  <a:cubicBezTo>
                    <a:pt x="65" y="5"/>
                    <a:pt x="65" y="5"/>
                    <a:pt x="65" y="5"/>
                  </a:cubicBezTo>
                  <a:cubicBezTo>
                    <a:pt x="66" y="5"/>
                    <a:pt x="66" y="5"/>
                    <a:pt x="66" y="5"/>
                  </a:cubicBezTo>
                  <a:cubicBezTo>
                    <a:pt x="73" y="5"/>
                    <a:pt x="80" y="6"/>
                    <a:pt x="86" y="9"/>
                  </a:cubicBezTo>
                  <a:cubicBezTo>
                    <a:pt x="93" y="11"/>
                    <a:pt x="98" y="15"/>
                    <a:pt x="103" y="19"/>
                  </a:cubicBezTo>
                  <a:cubicBezTo>
                    <a:pt x="104" y="20"/>
                    <a:pt x="104" y="20"/>
                    <a:pt x="104" y="20"/>
                  </a:cubicBezTo>
                  <a:cubicBezTo>
                    <a:pt x="64" y="61"/>
                    <a:pt x="64" y="61"/>
                    <a:pt x="64" y="61"/>
                  </a:cubicBezTo>
                  <a:cubicBezTo>
                    <a:pt x="48" y="45"/>
                    <a:pt x="48" y="45"/>
                    <a:pt x="48" y="45"/>
                  </a:cubicBezTo>
                  <a:cubicBezTo>
                    <a:pt x="49" y="44"/>
                    <a:pt x="49" y="44"/>
                    <a:pt x="49" y="44"/>
                  </a:cubicBezTo>
                  <a:cubicBezTo>
                    <a:pt x="58" y="33"/>
                    <a:pt x="64" y="20"/>
                    <a:pt x="65" y="6"/>
                  </a:cubicBezTo>
                  <a:close/>
                  <a:moveTo>
                    <a:pt x="25" y="19"/>
                  </a:moveTo>
                  <a:cubicBezTo>
                    <a:pt x="30" y="15"/>
                    <a:pt x="35" y="11"/>
                    <a:pt x="42" y="9"/>
                  </a:cubicBezTo>
                  <a:cubicBezTo>
                    <a:pt x="47" y="7"/>
                    <a:pt x="53" y="5"/>
                    <a:pt x="59" y="5"/>
                  </a:cubicBezTo>
                  <a:cubicBezTo>
                    <a:pt x="60" y="5"/>
                    <a:pt x="60" y="5"/>
                    <a:pt x="60" y="5"/>
                  </a:cubicBezTo>
                  <a:cubicBezTo>
                    <a:pt x="60" y="6"/>
                    <a:pt x="60" y="6"/>
                    <a:pt x="60" y="6"/>
                  </a:cubicBezTo>
                  <a:cubicBezTo>
                    <a:pt x="60" y="12"/>
                    <a:pt x="58" y="18"/>
                    <a:pt x="56" y="23"/>
                  </a:cubicBezTo>
                  <a:cubicBezTo>
                    <a:pt x="54" y="30"/>
                    <a:pt x="50" y="35"/>
                    <a:pt x="46" y="40"/>
                  </a:cubicBezTo>
                  <a:cubicBezTo>
                    <a:pt x="45" y="41"/>
                    <a:pt x="45" y="41"/>
                    <a:pt x="45" y="41"/>
                  </a:cubicBezTo>
                  <a:cubicBezTo>
                    <a:pt x="24" y="20"/>
                    <a:pt x="24" y="20"/>
                    <a:pt x="24" y="20"/>
                  </a:cubicBezTo>
                  <a:lnTo>
                    <a:pt x="25" y="19"/>
                  </a:lnTo>
                  <a:close/>
                  <a:moveTo>
                    <a:pt x="5" y="59"/>
                  </a:moveTo>
                  <a:cubicBezTo>
                    <a:pt x="5" y="53"/>
                    <a:pt x="7" y="47"/>
                    <a:pt x="9" y="42"/>
                  </a:cubicBezTo>
                  <a:cubicBezTo>
                    <a:pt x="11" y="35"/>
                    <a:pt x="15" y="30"/>
                    <a:pt x="19" y="25"/>
                  </a:cubicBezTo>
                  <a:cubicBezTo>
                    <a:pt x="20" y="24"/>
                    <a:pt x="20" y="24"/>
                    <a:pt x="20" y="24"/>
                  </a:cubicBezTo>
                  <a:cubicBezTo>
                    <a:pt x="41" y="45"/>
                    <a:pt x="41" y="45"/>
                    <a:pt x="41" y="45"/>
                  </a:cubicBezTo>
                  <a:cubicBezTo>
                    <a:pt x="40" y="46"/>
                    <a:pt x="40" y="46"/>
                    <a:pt x="40" y="46"/>
                  </a:cubicBezTo>
                  <a:cubicBezTo>
                    <a:pt x="35" y="50"/>
                    <a:pt x="30" y="54"/>
                    <a:pt x="23" y="56"/>
                  </a:cubicBezTo>
                  <a:cubicBezTo>
                    <a:pt x="18" y="58"/>
                    <a:pt x="12" y="60"/>
                    <a:pt x="6" y="60"/>
                  </a:cubicBezTo>
                  <a:cubicBezTo>
                    <a:pt x="5" y="60"/>
                    <a:pt x="5" y="60"/>
                    <a:pt x="5" y="60"/>
                  </a:cubicBezTo>
                  <a:lnTo>
                    <a:pt x="5" y="59"/>
                  </a:lnTo>
                  <a:close/>
                  <a:moveTo>
                    <a:pt x="19" y="103"/>
                  </a:moveTo>
                  <a:cubicBezTo>
                    <a:pt x="15" y="98"/>
                    <a:pt x="11" y="93"/>
                    <a:pt x="9" y="86"/>
                  </a:cubicBezTo>
                  <a:cubicBezTo>
                    <a:pt x="6" y="80"/>
                    <a:pt x="5" y="73"/>
                    <a:pt x="5" y="66"/>
                  </a:cubicBezTo>
                  <a:cubicBezTo>
                    <a:pt x="5" y="65"/>
                    <a:pt x="5" y="65"/>
                    <a:pt x="5" y="65"/>
                  </a:cubicBezTo>
                  <a:cubicBezTo>
                    <a:pt x="6" y="65"/>
                    <a:pt x="6" y="65"/>
                    <a:pt x="6" y="65"/>
                  </a:cubicBezTo>
                  <a:cubicBezTo>
                    <a:pt x="20" y="64"/>
                    <a:pt x="33" y="58"/>
                    <a:pt x="44" y="49"/>
                  </a:cubicBezTo>
                  <a:cubicBezTo>
                    <a:pt x="45" y="48"/>
                    <a:pt x="45" y="48"/>
                    <a:pt x="45" y="48"/>
                  </a:cubicBezTo>
                  <a:cubicBezTo>
                    <a:pt x="61" y="64"/>
                    <a:pt x="61" y="64"/>
                    <a:pt x="61" y="64"/>
                  </a:cubicBezTo>
                  <a:cubicBezTo>
                    <a:pt x="20" y="104"/>
                    <a:pt x="20" y="104"/>
                    <a:pt x="20" y="104"/>
                  </a:cubicBezTo>
                  <a:lnTo>
                    <a:pt x="19" y="103"/>
                  </a:lnTo>
                  <a:close/>
                  <a:moveTo>
                    <a:pt x="63" y="122"/>
                  </a:moveTo>
                  <a:cubicBezTo>
                    <a:pt x="63" y="123"/>
                    <a:pt x="63" y="123"/>
                    <a:pt x="63" y="123"/>
                  </a:cubicBezTo>
                  <a:cubicBezTo>
                    <a:pt x="62" y="123"/>
                    <a:pt x="62" y="123"/>
                    <a:pt x="62" y="123"/>
                  </a:cubicBezTo>
                  <a:cubicBezTo>
                    <a:pt x="55" y="123"/>
                    <a:pt x="48" y="122"/>
                    <a:pt x="42" y="119"/>
                  </a:cubicBezTo>
                  <a:cubicBezTo>
                    <a:pt x="35" y="117"/>
                    <a:pt x="30" y="113"/>
                    <a:pt x="25" y="109"/>
                  </a:cubicBezTo>
                  <a:cubicBezTo>
                    <a:pt x="24" y="108"/>
                    <a:pt x="24" y="108"/>
                    <a:pt x="24" y="108"/>
                  </a:cubicBezTo>
                  <a:cubicBezTo>
                    <a:pt x="64" y="67"/>
                    <a:pt x="64" y="67"/>
                    <a:pt x="64" y="67"/>
                  </a:cubicBezTo>
                  <a:cubicBezTo>
                    <a:pt x="80" y="83"/>
                    <a:pt x="80" y="83"/>
                    <a:pt x="80" y="83"/>
                  </a:cubicBezTo>
                  <a:cubicBezTo>
                    <a:pt x="79" y="84"/>
                    <a:pt x="79" y="84"/>
                    <a:pt x="79" y="84"/>
                  </a:cubicBezTo>
                  <a:cubicBezTo>
                    <a:pt x="70" y="95"/>
                    <a:pt x="64" y="108"/>
                    <a:pt x="63" y="122"/>
                  </a:cubicBezTo>
                  <a:close/>
                  <a:moveTo>
                    <a:pt x="103" y="109"/>
                  </a:moveTo>
                  <a:cubicBezTo>
                    <a:pt x="98" y="113"/>
                    <a:pt x="93" y="117"/>
                    <a:pt x="86" y="119"/>
                  </a:cubicBezTo>
                  <a:cubicBezTo>
                    <a:pt x="81" y="121"/>
                    <a:pt x="75" y="123"/>
                    <a:pt x="69" y="123"/>
                  </a:cubicBezTo>
                  <a:cubicBezTo>
                    <a:pt x="68" y="123"/>
                    <a:pt x="68" y="123"/>
                    <a:pt x="68" y="123"/>
                  </a:cubicBezTo>
                  <a:cubicBezTo>
                    <a:pt x="68" y="122"/>
                    <a:pt x="68" y="122"/>
                    <a:pt x="68" y="122"/>
                  </a:cubicBezTo>
                  <a:cubicBezTo>
                    <a:pt x="68" y="116"/>
                    <a:pt x="70" y="110"/>
                    <a:pt x="72" y="105"/>
                  </a:cubicBezTo>
                  <a:cubicBezTo>
                    <a:pt x="74" y="98"/>
                    <a:pt x="78" y="93"/>
                    <a:pt x="82" y="88"/>
                  </a:cubicBezTo>
                  <a:cubicBezTo>
                    <a:pt x="83" y="87"/>
                    <a:pt x="83" y="87"/>
                    <a:pt x="83" y="87"/>
                  </a:cubicBezTo>
                  <a:cubicBezTo>
                    <a:pt x="104" y="108"/>
                    <a:pt x="104" y="108"/>
                    <a:pt x="104" y="108"/>
                  </a:cubicBezTo>
                  <a:lnTo>
                    <a:pt x="103" y="109"/>
                  </a:lnTo>
                  <a:close/>
                  <a:moveTo>
                    <a:pt x="123" y="69"/>
                  </a:moveTo>
                  <a:cubicBezTo>
                    <a:pt x="123" y="75"/>
                    <a:pt x="121" y="81"/>
                    <a:pt x="119" y="86"/>
                  </a:cubicBezTo>
                  <a:cubicBezTo>
                    <a:pt x="117" y="93"/>
                    <a:pt x="113" y="98"/>
                    <a:pt x="109" y="103"/>
                  </a:cubicBezTo>
                  <a:cubicBezTo>
                    <a:pt x="108" y="104"/>
                    <a:pt x="108" y="104"/>
                    <a:pt x="108" y="104"/>
                  </a:cubicBezTo>
                  <a:cubicBezTo>
                    <a:pt x="87" y="83"/>
                    <a:pt x="87" y="83"/>
                    <a:pt x="87" y="83"/>
                  </a:cubicBezTo>
                  <a:cubicBezTo>
                    <a:pt x="88" y="82"/>
                    <a:pt x="88" y="82"/>
                    <a:pt x="88" y="82"/>
                  </a:cubicBezTo>
                  <a:cubicBezTo>
                    <a:pt x="93" y="78"/>
                    <a:pt x="98" y="74"/>
                    <a:pt x="105" y="72"/>
                  </a:cubicBezTo>
                  <a:cubicBezTo>
                    <a:pt x="110" y="70"/>
                    <a:pt x="116" y="68"/>
                    <a:pt x="122" y="68"/>
                  </a:cubicBezTo>
                  <a:cubicBezTo>
                    <a:pt x="123" y="68"/>
                    <a:pt x="123" y="68"/>
                    <a:pt x="123" y="68"/>
                  </a:cubicBezTo>
                  <a:lnTo>
                    <a:pt x="123"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0" name="Freeform 70"/>
            <p:cNvSpPr>
              <a:spLocks noEditPoints="1"/>
            </p:cNvSpPr>
            <p:nvPr/>
          </p:nvSpPr>
          <p:spPr bwMode="auto">
            <a:xfrm>
              <a:off x="963" y="2311"/>
              <a:ext cx="303" cy="304"/>
            </a:xfrm>
            <a:custGeom>
              <a:avLst/>
              <a:gdLst>
                <a:gd name="T0" fmla="*/ 111 w 128"/>
                <a:gd name="T1" fmla="*/ 62 h 128"/>
                <a:gd name="T2" fmla="*/ 68 w 128"/>
                <a:gd name="T3" fmla="*/ 17 h 128"/>
                <a:gd name="T4" fmla="*/ 66 w 128"/>
                <a:gd name="T5" fmla="*/ 2 h 128"/>
                <a:gd name="T6" fmla="*/ 62 w 128"/>
                <a:gd name="T7" fmla="*/ 2 h 128"/>
                <a:gd name="T8" fmla="*/ 60 w 128"/>
                <a:gd name="T9" fmla="*/ 17 h 128"/>
                <a:gd name="T10" fmla="*/ 17 w 128"/>
                <a:gd name="T11" fmla="*/ 62 h 128"/>
                <a:gd name="T12" fmla="*/ 0 w 128"/>
                <a:gd name="T13" fmla="*/ 64 h 128"/>
                <a:gd name="T14" fmla="*/ 17 w 128"/>
                <a:gd name="T15" fmla="*/ 66 h 128"/>
                <a:gd name="T16" fmla="*/ 60 w 128"/>
                <a:gd name="T17" fmla="*/ 111 h 128"/>
                <a:gd name="T18" fmla="*/ 62 w 128"/>
                <a:gd name="T19" fmla="*/ 126 h 128"/>
                <a:gd name="T20" fmla="*/ 66 w 128"/>
                <a:gd name="T21" fmla="*/ 126 h 128"/>
                <a:gd name="T22" fmla="*/ 68 w 128"/>
                <a:gd name="T23" fmla="*/ 111 h 128"/>
                <a:gd name="T24" fmla="*/ 111 w 128"/>
                <a:gd name="T25" fmla="*/ 66 h 128"/>
                <a:gd name="T26" fmla="*/ 128 w 128"/>
                <a:gd name="T27" fmla="*/ 64 h 128"/>
                <a:gd name="T28" fmla="*/ 62 w 128"/>
                <a:gd name="T29" fmla="*/ 106 h 128"/>
                <a:gd name="T30" fmla="*/ 48 w 128"/>
                <a:gd name="T31" fmla="*/ 103 h 128"/>
                <a:gd name="T32" fmla="*/ 25 w 128"/>
                <a:gd name="T33" fmla="*/ 80 h 128"/>
                <a:gd name="T34" fmla="*/ 22 w 128"/>
                <a:gd name="T35" fmla="*/ 66 h 128"/>
                <a:gd name="T36" fmla="*/ 62 w 128"/>
                <a:gd name="T37" fmla="*/ 106 h 128"/>
                <a:gd name="T38" fmla="*/ 22 w 128"/>
                <a:gd name="T39" fmla="*/ 62 h 128"/>
                <a:gd name="T40" fmla="*/ 25 w 128"/>
                <a:gd name="T41" fmla="*/ 48 h 128"/>
                <a:gd name="T42" fmla="*/ 48 w 128"/>
                <a:gd name="T43" fmla="*/ 25 h 128"/>
                <a:gd name="T44" fmla="*/ 62 w 128"/>
                <a:gd name="T45" fmla="*/ 22 h 128"/>
                <a:gd name="T46" fmla="*/ 106 w 128"/>
                <a:gd name="T47" fmla="*/ 68 h 128"/>
                <a:gd name="T48" fmla="*/ 94 w 128"/>
                <a:gd name="T49" fmla="*/ 94 h 128"/>
                <a:gd name="T50" fmla="*/ 68 w 128"/>
                <a:gd name="T51" fmla="*/ 106 h 128"/>
                <a:gd name="T52" fmla="*/ 66 w 128"/>
                <a:gd name="T53" fmla="*/ 66 h 128"/>
                <a:gd name="T54" fmla="*/ 106 w 128"/>
                <a:gd name="T55" fmla="*/ 68 h 128"/>
                <a:gd name="T56" fmla="*/ 66 w 128"/>
                <a:gd name="T57" fmla="*/ 22 h 128"/>
                <a:gd name="T58" fmla="*/ 80 w 128"/>
                <a:gd name="T59" fmla="*/ 25 h 128"/>
                <a:gd name="T60" fmla="*/ 103 w 128"/>
                <a:gd name="T61" fmla="*/ 48 h 128"/>
                <a:gd name="T62" fmla="*/ 106 w 128"/>
                <a:gd name="T63" fmla="*/ 6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8" h="128">
                  <a:moveTo>
                    <a:pt x="126" y="62"/>
                  </a:moveTo>
                  <a:cubicBezTo>
                    <a:pt x="111" y="62"/>
                    <a:pt x="111" y="62"/>
                    <a:pt x="111" y="62"/>
                  </a:cubicBezTo>
                  <a:cubicBezTo>
                    <a:pt x="111" y="60"/>
                    <a:pt x="111" y="60"/>
                    <a:pt x="111" y="60"/>
                  </a:cubicBezTo>
                  <a:cubicBezTo>
                    <a:pt x="109" y="38"/>
                    <a:pt x="90" y="19"/>
                    <a:pt x="68" y="17"/>
                  </a:cubicBezTo>
                  <a:cubicBezTo>
                    <a:pt x="66" y="17"/>
                    <a:pt x="66" y="17"/>
                    <a:pt x="66" y="17"/>
                  </a:cubicBezTo>
                  <a:cubicBezTo>
                    <a:pt x="66" y="2"/>
                    <a:pt x="66" y="2"/>
                    <a:pt x="66" y="2"/>
                  </a:cubicBezTo>
                  <a:cubicBezTo>
                    <a:pt x="66" y="1"/>
                    <a:pt x="65" y="0"/>
                    <a:pt x="64" y="0"/>
                  </a:cubicBezTo>
                  <a:cubicBezTo>
                    <a:pt x="63" y="0"/>
                    <a:pt x="62" y="1"/>
                    <a:pt x="62" y="2"/>
                  </a:cubicBezTo>
                  <a:cubicBezTo>
                    <a:pt x="62" y="17"/>
                    <a:pt x="62" y="17"/>
                    <a:pt x="62" y="17"/>
                  </a:cubicBezTo>
                  <a:cubicBezTo>
                    <a:pt x="60" y="17"/>
                    <a:pt x="60" y="17"/>
                    <a:pt x="60" y="17"/>
                  </a:cubicBezTo>
                  <a:cubicBezTo>
                    <a:pt x="38" y="19"/>
                    <a:pt x="19" y="38"/>
                    <a:pt x="17" y="60"/>
                  </a:cubicBezTo>
                  <a:cubicBezTo>
                    <a:pt x="17" y="62"/>
                    <a:pt x="17" y="62"/>
                    <a:pt x="17" y="62"/>
                  </a:cubicBezTo>
                  <a:cubicBezTo>
                    <a:pt x="2" y="62"/>
                    <a:pt x="2" y="62"/>
                    <a:pt x="2" y="62"/>
                  </a:cubicBezTo>
                  <a:cubicBezTo>
                    <a:pt x="1" y="62"/>
                    <a:pt x="0" y="63"/>
                    <a:pt x="0" y="64"/>
                  </a:cubicBezTo>
                  <a:cubicBezTo>
                    <a:pt x="0" y="65"/>
                    <a:pt x="1" y="66"/>
                    <a:pt x="2" y="66"/>
                  </a:cubicBezTo>
                  <a:cubicBezTo>
                    <a:pt x="17" y="66"/>
                    <a:pt x="17" y="66"/>
                    <a:pt x="17" y="66"/>
                  </a:cubicBezTo>
                  <a:cubicBezTo>
                    <a:pt x="17" y="68"/>
                    <a:pt x="17" y="68"/>
                    <a:pt x="17" y="68"/>
                  </a:cubicBezTo>
                  <a:cubicBezTo>
                    <a:pt x="19" y="90"/>
                    <a:pt x="38" y="109"/>
                    <a:pt x="60" y="111"/>
                  </a:cubicBezTo>
                  <a:cubicBezTo>
                    <a:pt x="62" y="111"/>
                    <a:pt x="62" y="111"/>
                    <a:pt x="62" y="111"/>
                  </a:cubicBezTo>
                  <a:cubicBezTo>
                    <a:pt x="62" y="126"/>
                    <a:pt x="62" y="126"/>
                    <a:pt x="62" y="126"/>
                  </a:cubicBezTo>
                  <a:cubicBezTo>
                    <a:pt x="62" y="127"/>
                    <a:pt x="63" y="128"/>
                    <a:pt x="64" y="128"/>
                  </a:cubicBezTo>
                  <a:cubicBezTo>
                    <a:pt x="65" y="128"/>
                    <a:pt x="66" y="127"/>
                    <a:pt x="66" y="126"/>
                  </a:cubicBezTo>
                  <a:cubicBezTo>
                    <a:pt x="66" y="111"/>
                    <a:pt x="66" y="111"/>
                    <a:pt x="66" y="111"/>
                  </a:cubicBezTo>
                  <a:cubicBezTo>
                    <a:pt x="68" y="111"/>
                    <a:pt x="68" y="111"/>
                    <a:pt x="68" y="111"/>
                  </a:cubicBezTo>
                  <a:cubicBezTo>
                    <a:pt x="90" y="109"/>
                    <a:pt x="109" y="90"/>
                    <a:pt x="111" y="68"/>
                  </a:cubicBezTo>
                  <a:cubicBezTo>
                    <a:pt x="111" y="66"/>
                    <a:pt x="111" y="66"/>
                    <a:pt x="111" y="66"/>
                  </a:cubicBezTo>
                  <a:cubicBezTo>
                    <a:pt x="126" y="66"/>
                    <a:pt x="126" y="66"/>
                    <a:pt x="126" y="66"/>
                  </a:cubicBezTo>
                  <a:cubicBezTo>
                    <a:pt x="127" y="66"/>
                    <a:pt x="128" y="65"/>
                    <a:pt x="128" y="64"/>
                  </a:cubicBezTo>
                  <a:cubicBezTo>
                    <a:pt x="128" y="63"/>
                    <a:pt x="127" y="62"/>
                    <a:pt x="126" y="62"/>
                  </a:cubicBezTo>
                  <a:close/>
                  <a:moveTo>
                    <a:pt x="62" y="106"/>
                  </a:moveTo>
                  <a:cubicBezTo>
                    <a:pt x="60" y="106"/>
                    <a:pt x="60" y="106"/>
                    <a:pt x="60" y="106"/>
                  </a:cubicBezTo>
                  <a:cubicBezTo>
                    <a:pt x="56" y="106"/>
                    <a:pt x="52" y="105"/>
                    <a:pt x="48" y="103"/>
                  </a:cubicBezTo>
                  <a:cubicBezTo>
                    <a:pt x="43" y="101"/>
                    <a:pt x="38" y="98"/>
                    <a:pt x="34" y="94"/>
                  </a:cubicBezTo>
                  <a:cubicBezTo>
                    <a:pt x="30" y="90"/>
                    <a:pt x="27" y="85"/>
                    <a:pt x="25" y="80"/>
                  </a:cubicBezTo>
                  <a:cubicBezTo>
                    <a:pt x="23" y="76"/>
                    <a:pt x="22" y="72"/>
                    <a:pt x="22" y="68"/>
                  </a:cubicBezTo>
                  <a:cubicBezTo>
                    <a:pt x="22" y="66"/>
                    <a:pt x="22" y="66"/>
                    <a:pt x="22" y="66"/>
                  </a:cubicBezTo>
                  <a:cubicBezTo>
                    <a:pt x="62" y="66"/>
                    <a:pt x="62" y="66"/>
                    <a:pt x="62" y="66"/>
                  </a:cubicBezTo>
                  <a:lnTo>
                    <a:pt x="62" y="106"/>
                  </a:lnTo>
                  <a:close/>
                  <a:moveTo>
                    <a:pt x="62" y="62"/>
                  </a:moveTo>
                  <a:cubicBezTo>
                    <a:pt x="22" y="62"/>
                    <a:pt x="22" y="62"/>
                    <a:pt x="22" y="62"/>
                  </a:cubicBezTo>
                  <a:cubicBezTo>
                    <a:pt x="22" y="60"/>
                    <a:pt x="22" y="60"/>
                    <a:pt x="22" y="60"/>
                  </a:cubicBezTo>
                  <a:cubicBezTo>
                    <a:pt x="22" y="56"/>
                    <a:pt x="23" y="52"/>
                    <a:pt x="25" y="48"/>
                  </a:cubicBezTo>
                  <a:cubicBezTo>
                    <a:pt x="27" y="43"/>
                    <a:pt x="30" y="38"/>
                    <a:pt x="34" y="34"/>
                  </a:cubicBezTo>
                  <a:cubicBezTo>
                    <a:pt x="38" y="30"/>
                    <a:pt x="43" y="27"/>
                    <a:pt x="48" y="25"/>
                  </a:cubicBezTo>
                  <a:cubicBezTo>
                    <a:pt x="52" y="23"/>
                    <a:pt x="56" y="22"/>
                    <a:pt x="60" y="22"/>
                  </a:cubicBezTo>
                  <a:cubicBezTo>
                    <a:pt x="62" y="22"/>
                    <a:pt x="62" y="22"/>
                    <a:pt x="62" y="22"/>
                  </a:cubicBezTo>
                  <a:lnTo>
                    <a:pt x="62" y="62"/>
                  </a:lnTo>
                  <a:close/>
                  <a:moveTo>
                    <a:pt x="106" y="68"/>
                  </a:moveTo>
                  <a:cubicBezTo>
                    <a:pt x="106" y="72"/>
                    <a:pt x="105" y="76"/>
                    <a:pt x="103" y="80"/>
                  </a:cubicBezTo>
                  <a:cubicBezTo>
                    <a:pt x="101" y="85"/>
                    <a:pt x="98" y="90"/>
                    <a:pt x="94" y="94"/>
                  </a:cubicBezTo>
                  <a:cubicBezTo>
                    <a:pt x="90" y="98"/>
                    <a:pt x="85" y="101"/>
                    <a:pt x="80" y="103"/>
                  </a:cubicBezTo>
                  <a:cubicBezTo>
                    <a:pt x="76" y="105"/>
                    <a:pt x="72" y="106"/>
                    <a:pt x="68" y="106"/>
                  </a:cubicBezTo>
                  <a:cubicBezTo>
                    <a:pt x="66" y="106"/>
                    <a:pt x="66" y="106"/>
                    <a:pt x="66" y="106"/>
                  </a:cubicBezTo>
                  <a:cubicBezTo>
                    <a:pt x="66" y="66"/>
                    <a:pt x="66" y="66"/>
                    <a:pt x="66" y="66"/>
                  </a:cubicBezTo>
                  <a:cubicBezTo>
                    <a:pt x="106" y="66"/>
                    <a:pt x="106" y="66"/>
                    <a:pt x="106" y="66"/>
                  </a:cubicBezTo>
                  <a:lnTo>
                    <a:pt x="106" y="68"/>
                  </a:lnTo>
                  <a:close/>
                  <a:moveTo>
                    <a:pt x="66" y="62"/>
                  </a:moveTo>
                  <a:cubicBezTo>
                    <a:pt x="66" y="22"/>
                    <a:pt x="66" y="22"/>
                    <a:pt x="66" y="22"/>
                  </a:cubicBezTo>
                  <a:cubicBezTo>
                    <a:pt x="68" y="22"/>
                    <a:pt x="68" y="22"/>
                    <a:pt x="68" y="22"/>
                  </a:cubicBezTo>
                  <a:cubicBezTo>
                    <a:pt x="72" y="22"/>
                    <a:pt x="76" y="23"/>
                    <a:pt x="80" y="25"/>
                  </a:cubicBezTo>
                  <a:cubicBezTo>
                    <a:pt x="85" y="27"/>
                    <a:pt x="90" y="30"/>
                    <a:pt x="94" y="34"/>
                  </a:cubicBezTo>
                  <a:cubicBezTo>
                    <a:pt x="98" y="38"/>
                    <a:pt x="101" y="43"/>
                    <a:pt x="103" y="48"/>
                  </a:cubicBezTo>
                  <a:cubicBezTo>
                    <a:pt x="105" y="52"/>
                    <a:pt x="106" y="56"/>
                    <a:pt x="106" y="60"/>
                  </a:cubicBezTo>
                  <a:cubicBezTo>
                    <a:pt x="106" y="62"/>
                    <a:pt x="106" y="62"/>
                    <a:pt x="106" y="62"/>
                  </a:cubicBezTo>
                  <a:lnTo>
                    <a:pt x="66" y="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1" name="Freeform 71"/>
            <p:cNvSpPr>
              <a:spLocks noEditPoints="1"/>
            </p:cNvSpPr>
            <p:nvPr/>
          </p:nvSpPr>
          <p:spPr bwMode="auto">
            <a:xfrm>
              <a:off x="358" y="2311"/>
              <a:ext cx="302" cy="304"/>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2"/>
                    <a:pt x="94" y="116"/>
                    <a:pt x="87" y="119"/>
                  </a:cubicBezTo>
                  <a:cubicBezTo>
                    <a:pt x="80" y="122"/>
                    <a:pt x="72" y="123"/>
                    <a:pt x="64" y="123"/>
                  </a:cubicBezTo>
                  <a:cubicBezTo>
                    <a:pt x="56" y="123"/>
                    <a:pt x="48" y="122"/>
                    <a:pt x="41" y="119"/>
                  </a:cubicBezTo>
                  <a:cubicBezTo>
                    <a:pt x="34" y="116"/>
                    <a:pt x="27" y="112"/>
                    <a:pt x="22" y="106"/>
                  </a:cubicBezTo>
                  <a:cubicBezTo>
                    <a:pt x="16" y="101"/>
                    <a:pt x="12" y="94"/>
                    <a:pt x="9" y="87"/>
                  </a:cubicBezTo>
                  <a:cubicBezTo>
                    <a:pt x="6" y="80"/>
                    <a:pt x="5" y="72"/>
                    <a:pt x="5" y="64"/>
                  </a:cubicBezTo>
                  <a:cubicBezTo>
                    <a:pt x="5" y="56"/>
                    <a:pt x="6" y="48"/>
                    <a:pt x="9" y="41"/>
                  </a:cubicBezTo>
                  <a:cubicBezTo>
                    <a:pt x="12" y="34"/>
                    <a:pt x="16"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1" y="101"/>
                    <a:pt x="106" y="10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2" name="Freeform 72"/>
            <p:cNvSpPr>
              <a:spLocks noEditPoints="1"/>
            </p:cNvSpPr>
            <p:nvPr/>
          </p:nvSpPr>
          <p:spPr bwMode="auto">
            <a:xfrm>
              <a:off x="421" y="2375"/>
              <a:ext cx="175" cy="176"/>
            </a:xfrm>
            <a:custGeom>
              <a:avLst/>
              <a:gdLst>
                <a:gd name="T0" fmla="*/ 37 w 74"/>
                <a:gd name="T1" fmla="*/ 0 h 74"/>
                <a:gd name="T2" fmla="*/ 0 w 74"/>
                <a:gd name="T3" fmla="*/ 37 h 74"/>
                <a:gd name="T4" fmla="*/ 37 w 74"/>
                <a:gd name="T5" fmla="*/ 74 h 74"/>
                <a:gd name="T6" fmla="*/ 74 w 74"/>
                <a:gd name="T7" fmla="*/ 37 h 74"/>
                <a:gd name="T8" fmla="*/ 37 w 74"/>
                <a:gd name="T9" fmla="*/ 0 h 74"/>
                <a:gd name="T10" fmla="*/ 60 w 74"/>
                <a:gd name="T11" fmla="*/ 60 h 74"/>
                <a:gd name="T12" fmla="*/ 37 w 74"/>
                <a:gd name="T13" fmla="*/ 69 h 74"/>
                <a:gd name="T14" fmla="*/ 14 w 74"/>
                <a:gd name="T15" fmla="*/ 60 h 74"/>
                <a:gd name="T16" fmla="*/ 5 w 74"/>
                <a:gd name="T17" fmla="*/ 37 h 74"/>
                <a:gd name="T18" fmla="*/ 14 w 74"/>
                <a:gd name="T19" fmla="*/ 14 h 74"/>
                <a:gd name="T20" fmla="*/ 37 w 74"/>
                <a:gd name="T21" fmla="*/ 5 h 74"/>
                <a:gd name="T22" fmla="*/ 60 w 74"/>
                <a:gd name="T23" fmla="*/ 14 h 74"/>
                <a:gd name="T24" fmla="*/ 69 w 74"/>
                <a:gd name="T25" fmla="*/ 37 h 74"/>
                <a:gd name="T26" fmla="*/ 60 w 74"/>
                <a:gd name="T27" fmla="*/ 6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74">
                  <a:moveTo>
                    <a:pt x="37" y="0"/>
                  </a:moveTo>
                  <a:cubicBezTo>
                    <a:pt x="17" y="0"/>
                    <a:pt x="0" y="17"/>
                    <a:pt x="0" y="37"/>
                  </a:cubicBezTo>
                  <a:cubicBezTo>
                    <a:pt x="0" y="57"/>
                    <a:pt x="17" y="74"/>
                    <a:pt x="37" y="74"/>
                  </a:cubicBezTo>
                  <a:cubicBezTo>
                    <a:pt x="57" y="74"/>
                    <a:pt x="74" y="57"/>
                    <a:pt x="74" y="37"/>
                  </a:cubicBezTo>
                  <a:cubicBezTo>
                    <a:pt x="74" y="17"/>
                    <a:pt x="57" y="0"/>
                    <a:pt x="37" y="0"/>
                  </a:cubicBezTo>
                  <a:close/>
                  <a:moveTo>
                    <a:pt x="60" y="60"/>
                  </a:moveTo>
                  <a:cubicBezTo>
                    <a:pt x="54" y="66"/>
                    <a:pt x="46" y="69"/>
                    <a:pt x="37" y="69"/>
                  </a:cubicBezTo>
                  <a:cubicBezTo>
                    <a:pt x="28" y="69"/>
                    <a:pt x="20" y="66"/>
                    <a:pt x="14" y="60"/>
                  </a:cubicBezTo>
                  <a:cubicBezTo>
                    <a:pt x="8" y="54"/>
                    <a:pt x="5" y="46"/>
                    <a:pt x="5" y="37"/>
                  </a:cubicBezTo>
                  <a:cubicBezTo>
                    <a:pt x="5" y="28"/>
                    <a:pt x="8" y="20"/>
                    <a:pt x="14" y="14"/>
                  </a:cubicBezTo>
                  <a:cubicBezTo>
                    <a:pt x="20" y="8"/>
                    <a:pt x="28" y="5"/>
                    <a:pt x="37" y="5"/>
                  </a:cubicBezTo>
                  <a:cubicBezTo>
                    <a:pt x="46" y="5"/>
                    <a:pt x="54" y="8"/>
                    <a:pt x="60" y="14"/>
                  </a:cubicBezTo>
                  <a:cubicBezTo>
                    <a:pt x="66" y="20"/>
                    <a:pt x="69" y="28"/>
                    <a:pt x="69" y="37"/>
                  </a:cubicBezTo>
                  <a:cubicBezTo>
                    <a:pt x="69" y="46"/>
                    <a:pt x="66" y="54"/>
                    <a:pt x="60"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3" name="Freeform 73"/>
            <p:cNvSpPr>
              <a:spLocks noEditPoints="1"/>
            </p:cNvSpPr>
            <p:nvPr/>
          </p:nvSpPr>
          <p:spPr bwMode="auto">
            <a:xfrm>
              <a:off x="485" y="2439"/>
              <a:ext cx="48" cy="48"/>
            </a:xfrm>
            <a:custGeom>
              <a:avLst/>
              <a:gdLst>
                <a:gd name="T0" fmla="*/ 10 w 20"/>
                <a:gd name="T1" fmla="*/ 0 h 20"/>
                <a:gd name="T2" fmla="*/ 0 w 20"/>
                <a:gd name="T3" fmla="*/ 10 h 20"/>
                <a:gd name="T4" fmla="*/ 10 w 20"/>
                <a:gd name="T5" fmla="*/ 20 h 20"/>
                <a:gd name="T6" fmla="*/ 20 w 20"/>
                <a:gd name="T7" fmla="*/ 10 h 20"/>
                <a:gd name="T8" fmla="*/ 10 w 20"/>
                <a:gd name="T9" fmla="*/ 0 h 20"/>
                <a:gd name="T10" fmla="*/ 10 w 20"/>
                <a:gd name="T11" fmla="*/ 15 h 20"/>
                <a:gd name="T12" fmla="*/ 5 w 20"/>
                <a:gd name="T13" fmla="*/ 10 h 20"/>
                <a:gd name="T14" fmla="*/ 10 w 20"/>
                <a:gd name="T15" fmla="*/ 5 h 20"/>
                <a:gd name="T16" fmla="*/ 15 w 20"/>
                <a:gd name="T17" fmla="*/ 10 h 20"/>
                <a:gd name="T18" fmla="*/ 10 w 20"/>
                <a:gd name="T19"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0"/>
                  </a:moveTo>
                  <a:cubicBezTo>
                    <a:pt x="5" y="0"/>
                    <a:pt x="0" y="5"/>
                    <a:pt x="0" y="10"/>
                  </a:cubicBezTo>
                  <a:cubicBezTo>
                    <a:pt x="0" y="15"/>
                    <a:pt x="5" y="20"/>
                    <a:pt x="10" y="20"/>
                  </a:cubicBezTo>
                  <a:cubicBezTo>
                    <a:pt x="15" y="20"/>
                    <a:pt x="20" y="15"/>
                    <a:pt x="20" y="10"/>
                  </a:cubicBezTo>
                  <a:cubicBezTo>
                    <a:pt x="20" y="5"/>
                    <a:pt x="15" y="0"/>
                    <a:pt x="10" y="0"/>
                  </a:cubicBezTo>
                  <a:close/>
                  <a:moveTo>
                    <a:pt x="10" y="15"/>
                  </a:moveTo>
                  <a:cubicBezTo>
                    <a:pt x="7" y="15"/>
                    <a:pt x="5" y="13"/>
                    <a:pt x="5" y="10"/>
                  </a:cubicBezTo>
                  <a:cubicBezTo>
                    <a:pt x="5" y="7"/>
                    <a:pt x="7" y="5"/>
                    <a:pt x="10" y="5"/>
                  </a:cubicBezTo>
                  <a:cubicBezTo>
                    <a:pt x="13" y="5"/>
                    <a:pt x="15" y="7"/>
                    <a:pt x="15" y="10"/>
                  </a:cubicBezTo>
                  <a:cubicBezTo>
                    <a:pt x="15" y="13"/>
                    <a:pt x="13" y="15"/>
                    <a:pt x="1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4" name="Freeform 74"/>
            <p:cNvSpPr>
              <a:spLocks noEditPoints="1"/>
            </p:cNvSpPr>
            <p:nvPr/>
          </p:nvSpPr>
          <p:spPr bwMode="auto">
            <a:xfrm>
              <a:off x="7041" y="1705"/>
              <a:ext cx="255" cy="303"/>
            </a:xfrm>
            <a:custGeom>
              <a:avLst/>
              <a:gdLst>
                <a:gd name="T0" fmla="*/ 106 w 108"/>
                <a:gd name="T1" fmla="*/ 19 h 128"/>
                <a:gd name="T2" fmla="*/ 108 w 108"/>
                <a:gd name="T3" fmla="*/ 17 h 128"/>
                <a:gd name="T4" fmla="*/ 108 w 108"/>
                <a:gd name="T5" fmla="*/ 2 h 128"/>
                <a:gd name="T6" fmla="*/ 106 w 108"/>
                <a:gd name="T7" fmla="*/ 0 h 128"/>
                <a:gd name="T8" fmla="*/ 2 w 108"/>
                <a:gd name="T9" fmla="*/ 0 h 128"/>
                <a:gd name="T10" fmla="*/ 0 w 108"/>
                <a:gd name="T11" fmla="*/ 2 h 128"/>
                <a:gd name="T12" fmla="*/ 0 w 108"/>
                <a:gd name="T13" fmla="*/ 17 h 128"/>
                <a:gd name="T14" fmla="*/ 2 w 108"/>
                <a:gd name="T15" fmla="*/ 19 h 128"/>
                <a:gd name="T16" fmla="*/ 7 w 108"/>
                <a:gd name="T17" fmla="*/ 19 h 128"/>
                <a:gd name="T18" fmla="*/ 7 w 108"/>
                <a:gd name="T19" fmla="*/ 109 h 128"/>
                <a:gd name="T20" fmla="*/ 2 w 108"/>
                <a:gd name="T21" fmla="*/ 109 h 128"/>
                <a:gd name="T22" fmla="*/ 0 w 108"/>
                <a:gd name="T23" fmla="*/ 111 h 128"/>
                <a:gd name="T24" fmla="*/ 0 w 108"/>
                <a:gd name="T25" fmla="*/ 126 h 128"/>
                <a:gd name="T26" fmla="*/ 2 w 108"/>
                <a:gd name="T27" fmla="*/ 128 h 128"/>
                <a:gd name="T28" fmla="*/ 106 w 108"/>
                <a:gd name="T29" fmla="*/ 128 h 128"/>
                <a:gd name="T30" fmla="*/ 108 w 108"/>
                <a:gd name="T31" fmla="*/ 126 h 128"/>
                <a:gd name="T32" fmla="*/ 108 w 108"/>
                <a:gd name="T33" fmla="*/ 111 h 128"/>
                <a:gd name="T34" fmla="*/ 106 w 108"/>
                <a:gd name="T35" fmla="*/ 109 h 128"/>
                <a:gd name="T36" fmla="*/ 101 w 108"/>
                <a:gd name="T37" fmla="*/ 109 h 128"/>
                <a:gd name="T38" fmla="*/ 101 w 108"/>
                <a:gd name="T39" fmla="*/ 19 h 128"/>
                <a:gd name="T40" fmla="*/ 106 w 108"/>
                <a:gd name="T41" fmla="*/ 19 h 128"/>
                <a:gd name="T42" fmla="*/ 104 w 108"/>
                <a:gd name="T43" fmla="*/ 113 h 128"/>
                <a:gd name="T44" fmla="*/ 104 w 108"/>
                <a:gd name="T45" fmla="*/ 123 h 128"/>
                <a:gd name="T46" fmla="*/ 4 w 108"/>
                <a:gd name="T47" fmla="*/ 123 h 128"/>
                <a:gd name="T48" fmla="*/ 4 w 108"/>
                <a:gd name="T49" fmla="*/ 113 h 128"/>
                <a:gd name="T50" fmla="*/ 104 w 108"/>
                <a:gd name="T51" fmla="*/ 113 h 128"/>
                <a:gd name="T52" fmla="*/ 12 w 108"/>
                <a:gd name="T53" fmla="*/ 109 h 128"/>
                <a:gd name="T54" fmla="*/ 12 w 108"/>
                <a:gd name="T55" fmla="*/ 19 h 128"/>
                <a:gd name="T56" fmla="*/ 96 w 108"/>
                <a:gd name="T57" fmla="*/ 19 h 128"/>
                <a:gd name="T58" fmla="*/ 96 w 108"/>
                <a:gd name="T59" fmla="*/ 109 h 128"/>
                <a:gd name="T60" fmla="*/ 12 w 108"/>
                <a:gd name="T61" fmla="*/ 109 h 128"/>
                <a:gd name="T62" fmla="*/ 4 w 108"/>
                <a:gd name="T63" fmla="*/ 15 h 128"/>
                <a:gd name="T64" fmla="*/ 4 w 108"/>
                <a:gd name="T65" fmla="*/ 5 h 128"/>
                <a:gd name="T66" fmla="*/ 104 w 108"/>
                <a:gd name="T67" fmla="*/ 5 h 128"/>
                <a:gd name="T68" fmla="*/ 104 w 108"/>
                <a:gd name="T69" fmla="*/ 15 h 128"/>
                <a:gd name="T70" fmla="*/ 4 w 108"/>
                <a:gd name="T71" fmla="*/ 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128">
                  <a:moveTo>
                    <a:pt x="106" y="19"/>
                  </a:moveTo>
                  <a:cubicBezTo>
                    <a:pt x="107" y="19"/>
                    <a:pt x="108" y="18"/>
                    <a:pt x="108" y="17"/>
                  </a:cubicBezTo>
                  <a:cubicBezTo>
                    <a:pt x="108" y="2"/>
                    <a:pt x="108" y="2"/>
                    <a:pt x="108" y="2"/>
                  </a:cubicBezTo>
                  <a:cubicBezTo>
                    <a:pt x="108" y="1"/>
                    <a:pt x="107" y="0"/>
                    <a:pt x="106" y="0"/>
                  </a:cubicBezTo>
                  <a:cubicBezTo>
                    <a:pt x="2" y="0"/>
                    <a:pt x="2" y="0"/>
                    <a:pt x="2" y="0"/>
                  </a:cubicBezTo>
                  <a:cubicBezTo>
                    <a:pt x="1" y="0"/>
                    <a:pt x="0" y="1"/>
                    <a:pt x="0" y="2"/>
                  </a:cubicBezTo>
                  <a:cubicBezTo>
                    <a:pt x="0" y="17"/>
                    <a:pt x="0" y="17"/>
                    <a:pt x="0" y="17"/>
                  </a:cubicBezTo>
                  <a:cubicBezTo>
                    <a:pt x="0" y="18"/>
                    <a:pt x="1" y="19"/>
                    <a:pt x="2" y="19"/>
                  </a:cubicBezTo>
                  <a:cubicBezTo>
                    <a:pt x="7" y="19"/>
                    <a:pt x="7" y="19"/>
                    <a:pt x="7" y="19"/>
                  </a:cubicBezTo>
                  <a:cubicBezTo>
                    <a:pt x="7" y="109"/>
                    <a:pt x="7" y="109"/>
                    <a:pt x="7" y="109"/>
                  </a:cubicBezTo>
                  <a:cubicBezTo>
                    <a:pt x="2" y="109"/>
                    <a:pt x="2" y="109"/>
                    <a:pt x="2" y="109"/>
                  </a:cubicBezTo>
                  <a:cubicBezTo>
                    <a:pt x="1" y="109"/>
                    <a:pt x="0" y="110"/>
                    <a:pt x="0" y="111"/>
                  </a:cubicBezTo>
                  <a:cubicBezTo>
                    <a:pt x="0" y="126"/>
                    <a:pt x="0" y="126"/>
                    <a:pt x="0" y="126"/>
                  </a:cubicBezTo>
                  <a:cubicBezTo>
                    <a:pt x="0" y="127"/>
                    <a:pt x="1" y="128"/>
                    <a:pt x="2" y="128"/>
                  </a:cubicBezTo>
                  <a:cubicBezTo>
                    <a:pt x="106" y="128"/>
                    <a:pt x="106" y="128"/>
                    <a:pt x="106" y="128"/>
                  </a:cubicBezTo>
                  <a:cubicBezTo>
                    <a:pt x="107" y="128"/>
                    <a:pt x="108" y="127"/>
                    <a:pt x="108" y="126"/>
                  </a:cubicBezTo>
                  <a:cubicBezTo>
                    <a:pt x="108" y="111"/>
                    <a:pt x="108" y="111"/>
                    <a:pt x="108" y="111"/>
                  </a:cubicBezTo>
                  <a:cubicBezTo>
                    <a:pt x="108" y="110"/>
                    <a:pt x="107" y="109"/>
                    <a:pt x="106" y="109"/>
                  </a:cubicBezTo>
                  <a:cubicBezTo>
                    <a:pt x="101" y="109"/>
                    <a:pt x="101" y="109"/>
                    <a:pt x="101" y="109"/>
                  </a:cubicBezTo>
                  <a:cubicBezTo>
                    <a:pt x="101" y="19"/>
                    <a:pt x="101" y="19"/>
                    <a:pt x="101" y="19"/>
                  </a:cubicBezTo>
                  <a:lnTo>
                    <a:pt x="106" y="19"/>
                  </a:lnTo>
                  <a:close/>
                  <a:moveTo>
                    <a:pt x="104" y="113"/>
                  </a:moveTo>
                  <a:cubicBezTo>
                    <a:pt x="104" y="123"/>
                    <a:pt x="104" y="123"/>
                    <a:pt x="104" y="123"/>
                  </a:cubicBezTo>
                  <a:cubicBezTo>
                    <a:pt x="4" y="123"/>
                    <a:pt x="4" y="123"/>
                    <a:pt x="4" y="123"/>
                  </a:cubicBezTo>
                  <a:cubicBezTo>
                    <a:pt x="4" y="113"/>
                    <a:pt x="4" y="113"/>
                    <a:pt x="4" y="113"/>
                  </a:cubicBezTo>
                  <a:lnTo>
                    <a:pt x="104" y="113"/>
                  </a:lnTo>
                  <a:close/>
                  <a:moveTo>
                    <a:pt x="12" y="109"/>
                  </a:moveTo>
                  <a:cubicBezTo>
                    <a:pt x="12" y="19"/>
                    <a:pt x="12" y="19"/>
                    <a:pt x="12" y="19"/>
                  </a:cubicBezTo>
                  <a:cubicBezTo>
                    <a:pt x="96" y="19"/>
                    <a:pt x="96" y="19"/>
                    <a:pt x="96" y="19"/>
                  </a:cubicBezTo>
                  <a:cubicBezTo>
                    <a:pt x="96" y="109"/>
                    <a:pt x="96" y="109"/>
                    <a:pt x="96" y="109"/>
                  </a:cubicBezTo>
                  <a:lnTo>
                    <a:pt x="12" y="109"/>
                  </a:lnTo>
                  <a:close/>
                  <a:moveTo>
                    <a:pt x="4" y="15"/>
                  </a:moveTo>
                  <a:cubicBezTo>
                    <a:pt x="4" y="5"/>
                    <a:pt x="4" y="5"/>
                    <a:pt x="4" y="5"/>
                  </a:cubicBezTo>
                  <a:cubicBezTo>
                    <a:pt x="104" y="5"/>
                    <a:pt x="104" y="5"/>
                    <a:pt x="104" y="5"/>
                  </a:cubicBezTo>
                  <a:cubicBezTo>
                    <a:pt x="104" y="15"/>
                    <a:pt x="104" y="15"/>
                    <a:pt x="104" y="15"/>
                  </a:cubicBezTo>
                  <a:lnTo>
                    <a:pt x="4"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5" name="Freeform 75"/>
            <p:cNvSpPr>
              <a:spLocks noEditPoints="1"/>
            </p:cNvSpPr>
            <p:nvPr/>
          </p:nvSpPr>
          <p:spPr bwMode="auto">
            <a:xfrm>
              <a:off x="7093" y="1788"/>
              <a:ext cx="151" cy="145"/>
            </a:xfrm>
            <a:custGeom>
              <a:avLst/>
              <a:gdLst>
                <a:gd name="T0" fmla="*/ 45 w 64"/>
                <a:gd name="T1" fmla="*/ 2 h 61"/>
                <a:gd name="T2" fmla="*/ 34 w 64"/>
                <a:gd name="T3" fmla="*/ 18 h 61"/>
                <a:gd name="T4" fmla="*/ 29 w 64"/>
                <a:gd name="T5" fmla="*/ 19 h 61"/>
                <a:gd name="T6" fmla="*/ 16 w 64"/>
                <a:gd name="T7" fmla="*/ 1 h 61"/>
                <a:gd name="T8" fmla="*/ 0 w 64"/>
                <a:gd name="T9" fmla="*/ 28 h 61"/>
                <a:gd name="T10" fmla="*/ 23 w 64"/>
                <a:gd name="T11" fmla="*/ 30 h 61"/>
                <a:gd name="T12" fmla="*/ 25 w 64"/>
                <a:gd name="T13" fmla="*/ 34 h 61"/>
                <a:gd name="T14" fmla="*/ 16 w 64"/>
                <a:gd name="T15" fmla="*/ 52 h 61"/>
                <a:gd name="T16" fmla="*/ 15 w 64"/>
                <a:gd name="T17" fmla="*/ 53 h 61"/>
                <a:gd name="T18" fmla="*/ 16 w 64"/>
                <a:gd name="T19" fmla="*/ 56 h 61"/>
                <a:gd name="T20" fmla="*/ 48 w 64"/>
                <a:gd name="T21" fmla="*/ 56 h 61"/>
                <a:gd name="T22" fmla="*/ 49 w 64"/>
                <a:gd name="T23" fmla="*/ 52 h 61"/>
                <a:gd name="T24" fmla="*/ 39 w 64"/>
                <a:gd name="T25" fmla="*/ 34 h 61"/>
                <a:gd name="T26" fmla="*/ 42 w 64"/>
                <a:gd name="T27" fmla="*/ 30 h 61"/>
                <a:gd name="T28" fmla="*/ 64 w 64"/>
                <a:gd name="T29" fmla="*/ 28 h 61"/>
                <a:gd name="T30" fmla="*/ 48 w 64"/>
                <a:gd name="T31" fmla="*/ 1 h 61"/>
                <a:gd name="T32" fmla="*/ 23 w 64"/>
                <a:gd name="T33" fmla="*/ 25 h 61"/>
                <a:gd name="T34" fmla="*/ 5 w 64"/>
                <a:gd name="T35" fmla="*/ 26 h 61"/>
                <a:gd name="T36" fmla="*/ 9 w 64"/>
                <a:gd name="T37" fmla="*/ 15 h 61"/>
                <a:gd name="T38" fmla="*/ 16 w 64"/>
                <a:gd name="T39" fmla="*/ 6 h 61"/>
                <a:gd name="T40" fmla="*/ 25 w 64"/>
                <a:gd name="T41" fmla="*/ 22 h 61"/>
                <a:gd name="T42" fmla="*/ 37 w 64"/>
                <a:gd name="T43" fmla="*/ 28 h 61"/>
                <a:gd name="T44" fmla="*/ 27 w 64"/>
                <a:gd name="T45" fmla="*/ 28 h 61"/>
                <a:gd name="T46" fmla="*/ 43 w 64"/>
                <a:gd name="T47" fmla="*/ 53 h 61"/>
                <a:gd name="T48" fmla="*/ 32 w 64"/>
                <a:gd name="T49" fmla="*/ 55 h 61"/>
                <a:gd name="T50" fmla="*/ 21 w 64"/>
                <a:gd name="T51" fmla="*/ 53 h 61"/>
                <a:gd name="T52" fmla="*/ 30 w 64"/>
                <a:gd name="T53" fmla="*/ 37 h 61"/>
                <a:gd name="T54" fmla="*/ 35 w 64"/>
                <a:gd name="T55" fmla="*/ 37 h 61"/>
                <a:gd name="T56" fmla="*/ 42 w 64"/>
                <a:gd name="T57" fmla="*/ 26 h 61"/>
                <a:gd name="T58" fmla="*/ 40 w 64"/>
                <a:gd name="T59" fmla="*/ 22 h 61"/>
                <a:gd name="T60" fmla="*/ 48 w 64"/>
                <a:gd name="T61" fmla="*/ 6 h 61"/>
                <a:gd name="T62" fmla="*/ 55 w 64"/>
                <a:gd name="T63" fmla="*/ 15 h 61"/>
                <a:gd name="T64" fmla="*/ 59 w 64"/>
                <a:gd name="T6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4" h="61">
                  <a:moveTo>
                    <a:pt x="48" y="1"/>
                  </a:moveTo>
                  <a:cubicBezTo>
                    <a:pt x="47" y="0"/>
                    <a:pt x="45" y="1"/>
                    <a:pt x="45" y="2"/>
                  </a:cubicBezTo>
                  <a:cubicBezTo>
                    <a:pt x="35" y="19"/>
                    <a:pt x="35" y="19"/>
                    <a:pt x="35" y="19"/>
                  </a:cubicBezTo>
                  <a:cubicBezTo>
                    <a:pt x="34" y="18"/>
                    <a:pt x="34" y="18"/>
                    <a:pt x="34" y="18"/>
                  </a:cubicBezTo>
                  <a:cubicBezTo>
                    <a:pt x="33" y="18"/>
                    <a:pt x="31" y="18"/>
                    <a:pt x="30" y="18"/>
                  </a:cubicBezTo>
                  <a:cubicBezTo>
                    <a:pt x="29" y="19"/>
                    <a:pt x="29" y="19"/>
                    <a:pt x="29" y="19"/>
                  </a:cubicBezTo>
                  <a:cubicBezTo>
                    <a:pt x="19" y="2"/>
                    <a:pt x="19" y="2"/>
                    <a:pt x="19" y="2"/>
                  </a:cubicBezTo>
                  <a:cubicBezTo>
                    <a:pt x="19" y="1"/>
                    <a:pt x="17" y="0"/>
                    <a:pt x="16" y="1"/>
                  </a:cubicBezTo>
                  <a:cubicBezTo>
                    <a:pt x="11" y="4"/>
                    <a:pt x="7" y="8"/>
                    <a:pt x="5" y="12"/>
                  </a:cubicBezTo>
                  <a:cubicBezTo>
                    <a:pt x="2" y="17"/>
                    <a:pt x="0" y="23"/>
                    <a:pt x="0" y="28"/>
                  </a:cubicBezTo>
                  <a:cubicBezTo>
                    <a:pt x="0" y="29"/>
                    <a:pt x="1" y="30"/>
                    <a:pt x="3" y="30"/>
                  </a:cubicBezTo>
                  <a:cubicBezTo>
                    <a:pt x="23" y="30"/>
                    <a:pt x="23" y="30"/>
                    <a:pt x="23" y="30"/>
                  </a:cubicBezTo>
                  <a:cubicBezTo>
                    <a:pt x="23" y="31"/>
                    <a:pt x="23" y="31"/>
                    <a:pt x="23" y="31"/>
                  </a:cubicBezTo>
                  <a:cubicBezTo>
                    <a:pt x="23" y="32"/>
                    <a:pt x="24" y="33"/>
                    <a:pt x="25" y="34"/>
                  </a:cubicBezTo>
                  <a:cubicBezTo>
                    <a:pt x="26" y="35"/>
                    <a:pt x="26" y="35"/>
                    <a:pt x="26" y="35"/>
                  </a:cubicBezTo>
                  <a:cubicBezTo>
                    <a:pt x="16" y="52"/>
                    <a:pt x="16" y="52"/>
                    <a:pt x="16" y="52"/>
                  </a:cubicBezTo>
                  <a:cubicBezTo>
                    <a:pt x="16" y="52"/>
                    <a:pt x="16" y="52"/>
                    <a:pt x="16" y="52"/>
                  </a:cubicBezTo>
                  <a:cubicBezTo>
                    <a:pt x="15" y="53"/>
                    <a:pt x="15" y="53"/>
                    <a:pt x="15" y="53"/>
                  </a:cubicBezTo>
                  <a:cubicBezTo>
                    <a:pt x="15" y="53"/>
                    <a:pt x="15" y="53"/>
                    <a:pt x="15" y="54"/>
                  </a:cubicBezTo>
                  <a:cubicBezTo>
                    <a:pt x="15" y="55"/>
                    <a:pt x="16" y="55"/>
                    <a:pt x="16" y="56"/>
                  </a:cubicBezTo>
                  <a:cubicBezTo>
                    <a:pt x="26" y="61"/>
                    <a:pt x="38" y="61"/>
                    <a:pt x="47" y="56"/>
                  </a:cubicBezTo>
                  <a:cubicBezTo>
                    <a:pt x="48" y="56"/>
                    <a:pt x="48" y="56"/>
                    <a:pt x="48" y="56"/>
                  </a:cubicBezTo>
                  <a:cubicBezTo>
                    <a:pt x="48" y="55"/>
                    <a:pt x="49" y="55"/>
                    <a:pt x="49" y="54"/>
                  </a:cubicBezTo>
                  <a:cubicBezTo>
                    <a:pt x="49" y="53"/>
                    <a:pt x="49" y="53"/>
                    <a:pt x="49" y="52"/>
                  </a:cubicBezTo>
                  <a:cubicBezTo>
                    <a:pt x="39" y="35"/>
                    <a:pt x="39" y="35"/>
                    <a:pt x="39" y="35"/>
                  </a:cubicBezTo>
                  <a:cubicBezTo>
                    <a:pt x="39" y="34"/>
                    <a:pt x="39" y="34"/>
                    <a:pt x="39" y="34"/>
                  </a:cubicBezTo>
                  <a:cubicBezTo>
                    <a:pt x="40" y="34"/>
                    <a:pt x="41" y="33"/>
                    <a:pt x="41" y="31"/>
                  </a:cubicBezTo>
                  <a:cubicBezTo>
                    <a:pt x="42" y="30"/>
                    <a:pt x="42" y="30"/>
                    <a:pt x="42" y="30"/>
                  </a:cubicBezTo>
                  <a:cubicBezTo>
                    <a:pt x="61" y="30"/>
                    <a:pt x="61" y="30"/>
                    <a:pt x="61" y="30"/>
                  </a:cubicBezTo>
                  <a:cubicBezTo>
                    <a:pt x="63" y="30"/>
                    <a:pt x="64" y="29"/>
                    <a:pt x="64" y="28"/>
                  </a:cubicBezTo>
                  <a:cubicBezTo>
                    <a:pt x="64" y="23"/>
                    <a:pt x="62" y="17"/>
                    <a:pt x="59" y="12"/>
                  </a:cubicBezTo>
                  <a:cubicBezTo>
                    <a:pt x="56" y="8"/>
                    <a:pt x="53" y="4"/>
                    <a:pt x="48" y="1"/>
                  </a:cubicBezTo>
                  <a:close/>
                  <a:moveTo>
                    <a:pt x="25" y="22"/>
                  </a:moveTo>
                  <a:cubicBezTo>
                    <a:pt x="24" y="23"/>
                    <a:pt x="23" y="24"/>
                    <a:pt x="23" y="25"/>
                  </a:cubicBezTo>
                  <a:cubicBezTo>
                    <a:pt x="23" y="26"/>
                    <a:pt x="23" y="26"/>
                    <a:pt x="23" y="26"/>
                  </a:cubicBezTo>
                  <a:cubicBezTo>
                    <a:pt x="5" y="26"/>
                    <a:pt x="5" y="26"/>
                    <a:pt x="5" y="26"/>
                  </a:cubicBezTo>
                  <a:cubicBezTo>
                    <a:pt x="5" y="24"/>
                    <a:pt x="5" y="24"/>
                    <a:pt x="5" y="24"/>
                  </a:cubicBezTo>
                  <a:cubicBezTo>
                    <a:pt x="6" y="21"/>
                    <a:pt x="7" y="18"/>
                    <a:pt x="9" y="15"/>
                  </a:cubicBezTo>
                  <a:cubicBezTo>
                    <a:pt x="10" y="12"/>
                    <a:pt x="13" y="9"/>
                    <a:pt x="15" y="7"/>
                  </a:cubicBezTo>
                  <a:cubicBezTo>
                    <a:pt x="16" y="6"/>
                    <a:pt x="16" y="6"/>
                    <a:pt x="16" y="6"/>
                  </a:cubicBezTo>
                  <a:cubicBezTo>
                    <a:pt x="25" y="21"/>
                    <a:pt x="25" y="21"/>
                    <a:pt x="25" y="21"/>
                  </a:cubicBezTo>
                  <a:lnTo>
                    <a:pt x="25" y="22"/>
                  </a:lnTo>
                  <a:close/>
                  <a:moveTo>
                    <a:pt x="32" y="23"/>
                  </a:moveTo>
                  <a:cubicBezTo>
                    <a:pt x="35" y="23"/>
                    <a:pt x="37" y="25"/>
                    <a:pt x="37" y="28"/>
                  </a:cubicBezTo>
                  <a:cubicBezTo>
                    <a:pt x="37" y="31"/>
                    <a:pt x="35" y="33"/>
                    <a:pt x="32" y="33"/>
                  </a:cubicBezTo>
                  <a:cubicBezTo>
                    <a:pt x="29" y="33"/>
                    <a:pt x="27" y="31"/>
                    <a:pt x="27" y="28"/>
                  </a:cubicBezTo>
                  <a:cubicBezTo>
                    <a:pt x="27" y="25"/>
                    <a:pt x="29" y="23"/>
                    <a:pt x="32" y="23"/>
                  </a:cubicBezTo>
                  <a:close/>
                  <a:moveTo>
                    <a:pt x="43" y="53"/>
                  </a:moveTo>
                  <a:cubicBezTo>
                    <a:pt x="42" y="53"/>
                    <a:pt x="42" y="53"/>
                    <a:pt x="42" y="53"/>
                  </a:cubicBezTo>
                  <a:cubicBezTo>
                    <a:pt x="39" y="55"/>
                    <a:pt x="35" y="55"/>
                    <a:pt x="32" y="55"/>
                  </a:cubicBezTo>
                  <a:cubicBezTo>
                    <a:pt x="29" y="55"/>
                    <a:pt x="25" y="55"/>
                    <a:pt x="22" y="53"/>
                  </a:cubicBezTo>
                  <a:cubicBezTo>
                    <a:pt x="21" y="53"/>
                    <a:pt x="21" y="53"/>
                    <a:pt x="21" y="53"/>
                  </a:cubicBezTo>
                  <a:cubicBezTo>
                    <a:pt x="29" y="37"/>
                    <a:pt x="29" y="37"/>
                    <a:pt x="29" y="37"/>
                  </a:cubicBezTo>
                  <a:cubicBezTo>
                    <a:pt x="30" y="37"/>
                    <a:pt x="30" y="37"/>
                    <a:pt x="30" y="37"/>
                  </a:cubicBezTo>
                  <a:cubicBezTo>
                    <a:pt x="31" y="38"/>
                    <a:pt x="33" y="38"/>
                    <a:pt x="34" y="37"/>
                  </a:cubicBezTo>
                  <a:cubicBezTo>
                    <a:pt x="35" y="37"/>
                    <a:pt x="35" y="37"/>
                    <a:pt x="35" y="37"/>
                  </a:cubicBezTo>
                  <a:lnTo>
                    <a:pt x="43" y="53"/>
                  </a:lnTo>
                  <a:close/>
                  <a:moveTo>
                    <a:pt x="42" y="26"/>
                  </a:moveTo>
                  <a:cubicBezTo>
                    <a:pt x="41" y="25"/>
                    <a:pt x="41" y="25"/>
                    <a:pt x="41" y="25"/>
                  </a:cubicBezTo>
                  <a:cubicBezTo>
                    <a:pt x="41" y="24"/>
                    <a:pt x="40" y="23"/>
                    <a:pt x="40" y="22"/>
                  </a:cubicBezTo>
                  <a:cubicBezTo>
                    <a:pt x="39" y="21"/>
                    <a:pt x="39" y="21"/>
                    <a:pt x="39" y="21"/>
                  </a:cubicBezTo>
                  <a:cubicBezTo>
                    <a:pt x="48" y="6"/>
                    <a:pt x="48" y="6"/>
                    <a:pt x="48" y="6"/>
                  </a:cubicBezTo>
                  <a:cubicBezTo>
                    <a:pt x="49" y="7"/>
                    <a:pt x="49" y="7"/>
                    <a:pt x="49" y="7"/>
                  </a:cubicBezTo>
                  <a:cubicBezTo>
                    <a:pt x="51" y="9"/>
                    <a:pt x="54" y="12"/>
                    <a:pt x="55" y="15"/>
                  </a:cubicBezTo>
                  <a:cubicBezTo>
                    <a:pt x="57" y="18"/>
                    <a:pt x="58" y="21"/>
                    <a:pt x="59" y="24"/>
                  </a:cubicBezTo>
                  <a:cubicBezTo>
                    <a:pt x="59" y="26"/>
                    <a:pt x="59" y="26"/>
                    <a:pt x="59" y="26"/>
                  </a:cubicBezTo>
                  <a:lnTo>
                    <a:pt x="42"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6" name="Freeform 76"/>
            <p:cNvSpPr>
              <a:spLocks noEditPoints="1"/>
            </p:cNvSpPr>
            <p:nvPr/>
          </p:nvSpPr>
          <p:spPr bwMode="auto">
            <a:xfrm>
              <a:off x="6412" y="1715"/>
              <a:ext cx="303" cy="284"/>
            </a:xfrm>
            <a:custGeom>
              <a:avLst/>
              <a:gdLst>
                <a:gd name="T0" fmla="*/ 93 w 128"/>
                <a:gd name="T1" fmla="*/ 1 h 120"/>
                <a:gd name="T2" fmla="*/ 70 w 128"/>
                <a:gd name="T3" fmla="*/ 39 h 120"/>
                <a:gd name="T4" fmla="*/ 57 w 128"/>
                <a:gd name="T5" fmla="*/ 40 h 120"/>
                <a:gd name="T6" fmla="*/ 33 w 128"/>
                <a:gd name="T7" fmla="*/ 0 h 120"/>
                <a:gd name="T8" fmla="*/ 9 w 128"/>
                <a:gd name="T9" fmla="*/ 23 h 120"/>
                <a:gd name="T10" fmla="*/ 2 w 128"/>
                <a:gd name="T11" fmla="*/ 58 h 120"/>
                <a:gd name="T12" fmla="*/ 47 w 128"/>
                <a:gd name="T13" fmla="*/ 59 h 120"/>
                <a:gd name="T14" fmla="*/ 54 w 128"/>
                <a:gd name="T15" fmla="*/ 69 h 120"/>
                <a:gd name="T16" fmla="*/ 31 w 128"/>
                <a:gd name="T17" fmla="*/ 109 h 120"/>
                <a:gd name="T18" fmla="*/ 64 w 128"/>
                <a:gd name="T19" fmla="*/ 120 h 120"/>
                <a:gd name="T20" fmla="*/ 97 w 128"/>
                <a:gd name="T21" fmla="*/ 109 h 120"/>
                <a:gd name="T22" fmla="*/ 74 w 128"/>
                <a:gd name="T23" fmla="*/ 70 h 120"/>
                <a:gd name="T24" fmla="*/ 81 w 128"/>
                <a:gd name="T25" fmla="*/ 59 h 120"/>
                <a:gd name="T26" fmla="*/ 126 w 128"/>
                <a:gd name="T27" fmla="*/ 58 h 120"/>
                <a:gd name="T28" fmla="*/ 119 w 128"/>
                <a:gd name="T29" fmla="*/ 23 h 120"/>
                <a:gd name="T30" fmla="*/ 47 w 128"/>
                <a:gd name="T31" fmla="*/ 53 h 120"/>
                <a:gd name="T32" fmla="*/ 5 w 128"/>
                <a:gd name="T33" fmla="*/ 52 h 120"/>
                <a:gd name="T34" fmla="*/ 31 w 128"/>
                <a:gd name="T35" fmla="*/ 6 h 120"/>
                <a:gd name="T36" fmla="*/ 53 w 128"/>
                <a:gd name="T37" fmla="*/ 42 h 120"/>
                <a:gd name="T38" fmla="*/ 47 w 128"/>
                <a:gd name="T39" fmla="*/ 52 h 120"/>
                <a:gd name="T40" fmla="*/ 92 w 128"/>
                <a:gd name="T41" fmla="*/ 109 h 120"/>
                <a:gd name="T42" fmla="*/ 64 w 128"/>
                <a:gd name="T43" fmla="*/ 115 h 120"/>
                <a:gd name="T44" fmla="*/ 36 w 128"/>
                <a:gd name="T45" fmla="*/ 109 h 120"/>
                <a:gd name="T46" fmla="*/ 59 w 128"/>
                <a:gd name="T47" fmla="*/ 72 h 120"/>
                <a:gd name="T48" fmla="*/ 70 w 128"/>
                <a:gd name="T49" fmla="*/ 72 h 120"/>
                <a:gd name="T50" fmla="*/ 64 w 128"/>
                <a:gd name="T51" fmla="*/ 68 h 120"/>
                <a:gd name="T52" fmla="*/ 64 w 128"/>
                <a:gd name="T53" fmla="*/ 43 h 120"/>
                <a:gd name="T54" fmla="*/ 64 w 128"/>
                <a:gd name="T55" fmla="*/ 68 h 120"/>
                <a:gd name="T56" fmla="*/ 81 w 128"/>
                <a:gd name="T57" fmla="*/ 53 h 120"/>
                <a:gd name="T58" fmla="*/ 76 w 128"/>
                <a:gd name="T59" fmla="*/ 43 h 120"/>
                <a:gd name="T60" fmla="*/ 96 w 128"/>
                <a:gd name="T61" fmla="*/ 6 h 120"/>
                <a:gd name="T62" fmla="*/ 115 w 128"/>
                <a:gd name="T63" fmla="*/ 26 h 120"/>
                <a:gd name="T64" fmla="*/ 123 w 128"/>
                <a:gd name="T65" fmla="*/ 53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0">
                  <a:moveTo>
                    <a:pt x="96" y="0"/>
                  </a:moveTo>
                  <a:cubicBezTo>
                    <a:pt x="95" y="0"/>
                    <a:pt x="93" y="0"/>
                    <a:pt x="93" y="1"/>
                  </a:cubicBezTo>
                  <a:cubicBezTo>
                    <a:pt x="71" y="40"/>
                    <a:pt x="71" y="40"/>
                    <a:pt x="71" y="40"/>
                  </a:cubicBezTo>
                  <a:cubicBezTo>
                    <a:pt x="70" y="39"/>
                    <a:pt x="70" y="39"/>
                    <a:pt x="70" y="39"/>
                  </a:cubicBezTo>
                  <a:cubicBezTo>
                    <a:pt x="66" y="38"/>
                    <a:pt x="62" y="38"/>
                    <a:pt x="58" y="40"/>
                  </a:cubicBezTo>
                  <a:cubicBezTo>
                    <a:pt x="57" y="40"/>
                    <a:pt x="57" y="40"/>
                    <a:pt x="57" y="40"/>
                  </a:cubicBezTo>
                  <a:cubicBezTo>
                    <a:pt x="35" y="1"/>
                    <a:pt x="35" y="1"/>
                    <a:pt x="35" y="1"/>
                  </a:cubicBezTo>
                  <a:cubicBezTo>
                    <a:pt x="35" y="1"/>
                    <a:pt x="34" y="0"/>
                    <a:pt x="33" y="0"/>
                  </a:cubicBezTo>
                  <a:cubicBezTo>
                    <a:pt x="33" y="0"/>
                    <a:pt x="32" y="0"/>
                    <a:pt x="32" y="1"/>
                  </a:cubicBezTo>
                  <a:cubicBezTo>
                    <a:pt x="22" y="6"/>
                    <a:pt x="14" y="14"/>
                    <a:pt x="9" y="23"/>
                  </a:cubicBezTo>
                  <a:cubicBezTo>
                    <a:pt x="3" y="33"/>
                    <a:pt x="0" y="44"/>
                    <a:pt x="0" y="56"/>
                  </a:cubicBezTo>
                  <a:cubicBezTo>
                    <a:pt x="0" y="57"/>
                    <a:pt x="1" y="58"/>
                    <a:pt x="2" y="58"/>
                  </a:cubicBezTo>
                  <a:cubicBezTo>
                    <a:pt x="47" y="58"/>
                    <a:pt x="47" y="58"/>
                    <a:pt x="47" y="58"/>
                  </a:cubicBezTo>
                  <a:cubicBezTo>
                    <a:pt x="47" y="59"/>
                    <a:pt x="47" y="59"/>
                    <a:pt x="47" y="59"/>
                  </a:cubicBezTo>
                  <a:cubicBezTo>
                    <a:pt x="48" y="63"/>
                    <a:pt x="50" y="66"/>
                    <a:pt x="53" y="68"/>
                  </a:cubicBezTo>
                  <a:cubicBezTo>
                    <a:pt x="54" y="69"/>
                    <a:pt x="54" y="69"/>
                    <a:pt x="54" y="69"/>
                  </a:cubicBezTo>
                  <a:cubicBezTo>
                    <a:pt x="31" y="108"/>
                    <a:pt x="31" y="108"/>
                    <a:pt x="31" y="108"/>
                  </a:cubicBezTo>
                  <a:cubicBezTo>
                    <a:pt x="31" y="109"/>
                    <a:pt x="31" y="109"/>
                    <a:pt x="31" y="109"/>
                  </a:cubicBezTo>
                  <a:cubicBezTo>
                    <a:pt x="31" y="110"/>
                    <a:pt x="31" y="111"/>
                    <a:pt x="32" y="111"/>
                  </a:cubicBezTo>
                  <a:cubicBezTo>
                    <a:pt x="42" y="117"/>
                    <a:pt x="53" y="120"/>
                    <a:pt x="64" y="120"/>
                  </a:cubicBezTo>
                  <a:cubicBezTo>
                    <a:pt x="75" y="120"/>
                    <a:pt x="86" y="117"/>
                    <a:pt x="96" y="111"/>
                  </a:cubicBezTo>
                  <a:cubicBezTo>
                    <a:pt x="97" y="111"/>
                    <a:pt x="97" y="110"/>
                    <a:pt x="97" y="109"/>
                  </a:cubicBezTo>
                  <a:cubicBezTo>
                    <a:pt x="97" y="109"/>
                    <a:pt x="97" y="109"/>
                    <a:pt x="97" y="108"/>
                  </a:cubicBezTo>
                  <a:cubicBezTo>
                    <a:pt x="74" y="70"/>
                    <a:pt x="74" y="70"/>
                    <a:pt x="74" y="70"/>
                  </a:cubicBezTo>
                  <a:cubicBezTo>
                    <a:pt x="75" y="69"/>
                    <a:pt x="75" y="69"/>
                    <a:pt x="75" y="69"/>
                  </a:cubicBezTo>
                  <a:cubicBezTo>
                    <a:pt x="78" y="66"/>
                    <a:pt x="80" y="63"/>
                    <a:pt x="81" y="59"/>
                  </a:cubicBezTo>
                  <a:cubicBezTo>
                    <a:pt x="81" y="58"/>
                    <a:pt x="81" y="58"/>
                    <a:pt x="81" y="58"/>
                  </a:cubicBezTo>
                  <a:cubicBezTo>
                    <a:pt x="126" y="58"/>
                    <a:pt x="126" y="58"/>
                    <a:pt x="126" y="58"/>
                  </a:cubicBezTo>
                  <a:cubicBezTo>
                    <a:pt x="127" y="58"/>
                    <a:pt x="128" y="57"/>
                    <a:pt x="128" y="56"/>
                  </a:cubicBezTo>
                  <a:cubicBezTo>
                    <a:pt x="128" y="44"/>
                    <a:pt x="125" y="33"/>
                    <a:pt x="119" y="23"/>
                  </a:cubicBezTo>
                  <a:cubicBezTo>
                    <a:pt x="114" y="14"/>
                    <a:pt x="106" y="6"/>
                    <a:pt x="96" y="0"/>
                  </a:cubicBezTo>
                  <a:close/>
                  <a:moveTo>
                    <a:pt x="47" y="53"/>
                  </a:moveTo>
                  <a:cubicBezTo>
                    <a:pt x="5" y="53"/>
                    <a:pt x="5" y="53"/>
                    <a:pt x="5" y="53"/>
                  </a:cubicBezTo>
                  <a:cubicBezTo>
                    <a:pt x="5" y="52"/>
                    <a:pt x="5" y="52"/>
                    <a:pt x="5" y="52"/>
                  </a:cubicBezTo>
                  <a:cubicBezTo>
                    <a:pt x="5" y="43"/>
                    <a:pt x="8" y="34"/>
                    <a:pt x="13" y="26"/>
                  </a:cubicBezTo>
                  <a:cubicBezTo>
                    <a:pt x="17" y="18"/>
                    <a:pt x="24" y="11"/>
                    <a:pt x="31" y="6"/>
                  </a:cubicBezTo>
                  <a:cubicBezTo>
                    <a:pt x="32" y="6"/>
                    <a:pt x="32" y="6"/>
                    <a:pt x="32" y="6"/>
                  </a:cubicBezTo>
                  <a:cubicBezTo>
                    <a:pt x="53" y="42"/>
                    <a:pt x="53" y="42"/>
                    <a:pt x="53" y="42"/>
                  </a:cubicBezTo>
                  <a:cubicBezTo>
                    <a:pt x="53" y="43"/>
                    <a:pt x="53" y="43"/>
                    <a:pt x="53" y="43"/>
                  </a:cubicBezTo>
                  <a:cubicBezTo>
                    <a:pt x="50" y="46"/>
                    <a:pt x="48" y="49"/>
                    <a:pt x="47" y="52"/>
                  </a:cubicBezTo>
                  <a:lnTo>
                    <a:pt x="47" y="53"/>
                  </a:lnTo>
                  <a:close/>
                  <a:moveTo>
                    <a:pt x="92" y="109"/>
                  </a:moveTo>
                  <a:cubicBezTo>
                    <a:pt x="90" y="109"/>
                    <a:pt x="90" y="109"/>
                    <a:pt x="90" y="109"/>
                  </a:cubicBezTo>
                  <a:cubicBezTo>
                    <a:pt x="82" y="113"/>
                    <a:pt x="73" y="115"/>
                    <a:pt x="64" y="115"/>
                  </a:cubicBezTo>
                  <a:cubicBezTo>
                    <a:pt x="55" y="115"/>
                    <a:pt x="46" y="113"/>
                    <a:pt x="38" y="109"/>
                  </a:cubicBezTo>
                  <a:cubicBezTo>
                    <a:pt x="36" y="109"/>
                    <a:pt x="36" y="109"/>
                    <a:pt x="36" y="109"/>
                  </a:cubicBezTo>
                  <a:cubicBezTo>
                    <a:pt x="58" y="72"/>
                    <a:pt x="58" y="72"/>
                    <a:pt x="58" y="72"/>
                  </a:cubicBezTo>
                  <a:cubicBezTo>
                    <a:pt x="59" y="72"/>
                    <a:pt x="59" y="72"/>
                    <a:pt x="59" y="72"/>
                  </a:cubicBezTo>
                  <a:cubicBezTo>
                    <a:pt x="62" y="73"/>
                    <a:pt x="66" y="73"/>
                    <a:pt x="69" y="72"/>
                  </a:cubicBezTo>
                  <a:cubicBezTo>
                    <a:pt x="70" y="72"/>
                    <a:pt x="70" y="72"/>
                    <a:pt x="70" y="72"/>
                  </a:cubicBezTo>
                  <a:lnTo>
                    <a:pt x="92" y="109"/>
                  </a:lnTo>
                  <a:close/>
                  <a:moveTo>
                    <a:pt x="64" y="68"/>
                  </a:moveTo>
                  <a:cubicBezTo>
                    <a:pt x="57" y="68"/>
                    <a:pt x="52" y="63"/>
                    <a:pt x="52" y="56"/>
                  </a:cubicBezTo>
                  <a:cubicBezTo>
                    <a:pt x="52" y="49"/>
                    <a:pt x="57" y="43"/>
                    <a:pt x="64" y="43"/>
                  </a:cubicBezTo>
                  <a:cubicBezTo>
                    <a:pt x="71" y="43"/>
                    <a:pt x="77" y="49"/>
                    <a:pt x="77" y="56"/>
                  </a:cubicBezTo>
                  <a:cubicBezTo>
                    <a:pt x="77" y="63"/>
                    <a:pt x="71" y="68"/>
                    <a:pt x="64" y="68"/>
                  </a:cubicBezTo>
                  <a:close/>
                  <a:moveTo>
                    <a:pt x="123" y="53"/>
                  </a:moveTo>
                  <a:cubicBezTo>
                    <a:pt x="81" y="53"/>
                    <a:pt x="81" y="53"/>
                    <a:pt x="81" y="53"/>
                  </a:cubicBezTo>
                  <a:cubicBezTo>
                    <a:pt x="81" y="52"/>
                    <a:pt x="81" y="52"/>
                    <a:pt x="81" y="52"/>
                  </a:cubicBezTo>
                  <a:cubicBezTo>
                    <a:pt x="80" y="49"/>
                    <a:pt x="78" y="45"/>
                    <a:pt x="76" y="43"/>
                  </a:cubicBezTo>
                  <a:cubicBezTo>
                    <a:pt x="75" y="42"/>
                    <a:pt x="75" y="42"/>
                    <a:pt x="75" y="42"/>
                  </a:cubicBezTo>
                  <a:cubicBezTo>
                    <a:pt x="96" y="6"/>
                    <a:pt x="96" y="6"/>
                    <a:pt x="96" y="6"/>
                  </a:cubicBezTo>
                  <a:cubicBezTo>
                    <a:pt x="97" y="6"/>
                    <a:pt x="97" y="6"/>
                    <a:pt x="97" y="6"/>
                  </a:cubicBezTo>
                  <a:cubicBezTo>
                    <a:pt x="104" y="11"/>
                    <a:pt x="111" y="18"/>
                    <a:pt x="115" y="26"/>
                  </a:cubicBezTo>
                  <a:cubicBezTo>
                    <a:pt x="120" y="34"/>
                    <a:pt x="123" y="43"/>
                    <a:pt x="123" y="52"/>
                  </a:cubicBezTo>
                  <a:lnTo>
                    <a:pt x="123"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7" name="Freeform 77"/>
            <p:cNvSpPr>
              <a:spLocks noEditPoints="1"/>
            </p:cNvSpPr>
            <p:nvPr/>
          </p:nvSpPr>
          <p:spPr bwMode="auto">
            <a:xfrm>
              <a:off x="5806" y="1843"/>
              <a:ext cx="116" cy="139"/>
            </a:xfrm>
            <a:custGeom>
              <a:avLst/>
              <a:gdLst>
                <a:gd name="T0" fmla="*/ 47 w 49"/>
                <a:gd name="T1" fmla="*/ 35 h 59"/>
                <a:gd name="T2" fmla="*/ 24 w 49"/>
                <a:gd name="T3" fmla="*/ 35 h 59"/>
                <a:gd name="T4" fmla="*/ 31 w 49"/>
                <a:gd name="T5" fmla="*/ 24 h 59"/>
                <a:gd name="T6" fmla="*/ 37 w 49"/>
                <a:gd name="T7" fmla="*/ 28 h 59"/>
                <a:gd name="T8" fmla="*/ 38 w 49"/>
                <a:gd name="T9" fmla="*/ 28 h 59"/>
                <a:gd name="T10" fmla="*/ 40 w 49"/>
                <a:gd name="T11" fmla="*/ 26 h 59"/>
                <a:gd name="T12" fmla="*/ 40 w 49"/>
                <a:gd name="T13" fmla="*/ 25 h 59"/>
                <a:gd name="T14" fmla="*/ 32 w 49"/>
                <a:gd name="T15" fmla="*/ 1 h 59"/>
                <a:gd name="T16" fmla="*/ 30 w 49"/>
                <a:gd name="T17" fmla="*/ 0 h 59"/>
                <a:gd name="T18" fmla="*/ 30 w 49"/>
                <a:gd name="T19" fmla="*/ 0 h 59"/>
                <a:gd name="T20" fmla="*/ 5 w 49"/>
                <a:gd name="T21" fmla="*/ 4 h 59"/>
                <a:gd name="T22" fmla="*/ 3 w 49"/>
                <a:gd name="T23" fmla="*/ 7 h 59"/>
                <a:gd name="T24" fmla="*/ 4 w 49"/>
                <a:gd name="T25" fmla="*/ 9 h 59"/>
                <a:gd name="T26" fmla="*/ 10 w 49"/>
                <a:gd name="T27" fmla="*/ 12 h 59"/>
                <a:gd name="T28" fmla="*/ 0 w 49"/>
                <a:gd name="T29" fmla="*/ 29 h 59"/>
                <a:gd name="T30" fmla="*/ 0 w 49"/>
                <a:gd name="T31" fmla="*/ 31 h 59"/>
                <a:gd name="T32" fmla="*/ 0 w 49"/>
                <a:gd name="T33" fmla="*/ 31 h 59"/>
                <a:gd name="T34" fmla="*/ 7 w 49"/>
                <a:gd name="T35" fmla="*/ 57 h 59"/>
                <a:gd name="T36" fmla="*/ 9 w 49"/>
                <a:gd name="T37" fmla="*/ 59 h 59"/>
                <a:gd name="T38" fmla="*/ 47 w 49"/>
                <a:gd name="T39" fmla="*/ 59 h 59"/>
                <a:gd name="T40" fmla="*/ 49 w 49"/>
                <a:gd name="T41" fmla="*/ 56 h 59"/>
                <a:gd name="T42" fmla="*/ 49 w 49"/>
                <a:gd name="T43" fmla="*/ 37 h 59"/>
                <a:gd name="T44" fmla="*/ 47 w 49"/>
                <a:gd name="T45" fmla="*/ 35 h 59"/>
                <a:gd name="T46" fmla="*/ 5 w 49"/>
                <a:gd name="T47" fmla="*/ 31 h 59"/>
                <a:gd name="T48" fmla="*/ 16 w 49"/>
                <a:gd name="T49" fmla="*/ 10 h 59"/>
                <a:gd name="T50" fmla="*/ 12 w 49"/>
                <a:gd name="T51" fmla="*/ 8 h 59"/>
                <a:gd name="T52" fmla="*/ 28 w 49"/>
                <a:gd name="T53" fmla="*/ 5 h 59"/>
                <a:gd name="T54" fmla="*/ 34 w 49"/>
                <a:gd name="T55" fmla="*/ 21 h 59"/>
                <a:gd name="T56" fmla="*/ 29 w 49"/>
                <a:gd name="T57" fmla="*/ 18 h 59"/>
                <a:gd name="T58" fmla="*/ 10 w 49"/>
                <a:gd name="T59" fmla="*/ 50 h 59"/>
                <a:gd name="T60" fmla="*/ 5 w 49"/>
                <a:gd name="T61" fmla="*/ 31 h 59"/>
                <a:gd name="T62" fmla="*/ 45 w 49"/>
                <a:gd name="T63" fmla="*/ 54 h 59"/>
                <a:gd name="T64" fmla="*/ 13 w 49"/>
                <a:gd name="T65" fmla="*/ 54 h 59"/>
                <a:gd name="T66" fmla="*/ 21 w 49"/>
                <a:gd name="T67" fmla="*/ 40 h 59"/>
                <a:gd name="T68" fmla="*/ 45 w 49"/>
                <a:gd name="T69" fmla="*/ 40 h 59"/>
                <a:gd name="T70" fmla="*/ 45 w 49"/>
                <a:gd name="T71" fmla="*/ 54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 h="59">
                  <a:moveTo>
                    <a:pt x="47" y="35"/>
                  </a:moveTo>
                  <a:cubicBezTo>
                    <a:pt x="24" y="35"/>
                    <a:pt x="24" y="35"/>
                    <a:pt x="24" y="35"/>
                  </a:cubicBezTo>
                  <a:cubicBezTo>
                    <a:pt x="31" y="24"/>
                    <a:pt x="31" y="24"/>
                    <a:pt x="31" y="24"/>
                  </a:cubicBezTo>
                  <a:cubicBezTo>
                    <a:pt x="37" y="28"/>
                    <a:pt x="37" y="28"/>
                    <a:pt x="37" y="28"/>
                  </a:cubicBezTo>
                  <a:cubicBezTo>
                    <a:pt x="37" y="28"/>
                    <a:pt x="38" y="28"/>
                    <a:pt x="38" y="28"/>
                  </a:cubicBezTo>
                  <a:cubicBezTo>
                    <a:pt x="39" y="28"/>
                    <a:pt x="40" y="27"/>
                    <a:pt x="40" y="26"/>
                  </a:cubicBezTo>
                  <a:cubicBezTo>
                    <a:pt x="40" y="25"/>
                    <a:pt x="40" y="25"/>
                    <a:pt x="40" y="25"/>
                  </a:cubicBezTo>
                  <a:cubicBezTo>
                    <a:pt x="32" y="1"/>
                    <a:pt x="32" y="1"/>
                    <a:pt x="32" y="1"/>
                  </a:cubicBezTo>
                  <a:cubicBezTo>
                    <a:pt x="32" y="0"/>
                    <a:pt x="31" y="0"/>
                    <a:pt x="30" y="0"/>
                  </a:cubicBezTo>
                  <a:cubicBezTo>
                    <a:pt x="30" y="0"/>
                    <a:pt x="30" y="0"/>
                    <a:pt x="30" y="0"/>
                  </a:cubicBezTo>
                  <a:cubicBezTo>
                    <a:pt x="5" y="4"/>
                    <a:pt x="5" y="4"/>
                    <a:pt x="5" y="4"/>
                  </a:cubicBezTo>
                  <a:cubicBezTo>
                    <a:pt x="4" y="5"/>
                    <a:pt x="3" y="6"/>
                    <a:pt x="3" y="7"/>
                  </a:cubicBezTo>
                  <a:cubicBezTo>
                    <a:pt x="3" y="8"/>
                    <a:pt x="4" y="8"/>
                    <a:pt x="4" y="9"/>
                  </a:cubicBezTo>
                  <a:cubicBezTo>
                    <a:pt x="10" y="12"/>
                    <a:pt x="10" y="12"/>
                    <a:pt x="10" y="12"/>
                  </a:cubicBezTo>
                  <a:cubicBezTo>
                    <a:pt x="0" y="29"/>
                    <a:pt x="0" y="29"/>
                    <a:pt x="0" y="29"/>
                  </a:cubicBezTo>
                  <a:cubicBezTo>
                    <a:pt x="0" y="30"/>
                    <a:pt x="0" y="30"/>
                    <a:pt x="0" y="31"/>
                  </a:cubicBezTo>
                  <a:cubicBezTo>
                    <a:pt x="0" y="31"/>
                    <a:pt x="0" y="31"/>
                    <a:pt x="0" y="31"/>
                  </a:cubicBezTo>
                  <a:cubicBezTo>
                    <a:pt x="7" y="57"/>
                    <a:pt x="7" y="57"/>
                    <a:pt x="7" y="57"/>
                  </a:cubicBezTo>
                  <a:cubicBezTo>
                    <a:pt x="7" y="58"/>
                    <a:pt x="8" y="59"/>
                    <a:pt x="9" y="59"/>
                  </a:cubicBezTo>
                  <a:cubicBezTo>
                    <a:pt x="47" y="59"/>
                    <a:pt x="47" y="59"/>
                    <a:pt x="47" y="59"/>
                  </a:cubicBezTo>
                  <a:cubicBezTo>
                    <a:pt x="48" y="59"/>
                    <a:pt x="49" y="58"/>
                    <a:pt x="49" y="56"/>
                  </a:cubicBezTo>
                  <a:cubicBezTo>
                    <a:pt x="49" y="37"/>
                    <a:pt x="49" y="37"/>
                    <a:pt x="49" y="37"/>
                  </a:cubicBezTo>
                  <a:cubicBezTo>
                    <a:pt x="49" y="36"/>
                    <a:pt x="48" y="35"/>
                    <a:pt x="47" y="35"/>
                  </a:cubicBezTo>
                  <a:close/>
                  <a:moveTo>
                    <a:pt x="5" y="31"/>
                  </a:moveTo>
                  <a:cubicBezTo>
                    <a:pt x="16" y="10"/>
                    <a:pt x="16" y="10"/>
                    <a:pt x="16" y="10"/>
                  </a:cubicBezTo>
                  <a:cubicBezTo>
                    <a:pt x="12" y="8"/>
                    <a:pt x="12" y="8"/>
                    <a:pt x="12" y="8"/>
                  </a:cubicBezTo>
                  <a:cubicBezTo>
                    <a:pt x="28" y="5"/>
                    <a:pt x="28" y="5"/>
                    <a:pt x="28" y="5"/>
                  </a:cubicBezTo>
                  <a:cubicBezTo>
                    <a:pt x="34" y="21"/>
                    <a:pt x="34" y="21"/>
                    <a:pt x="34" y="21"/>
                  </a:cubicBezTo>
                  <a:cubicBezTo>
                    <a:pt x="29" y="18"/>
                    <a:pt x="29" y="18"/>
                    <a:pt x="29" y="18"/>
                  </a:cubicBezTo>
                  <a:cubicBezTo>
                    <a:pt x="10" y="50"/>
                    <a:pt x="10" y="50"/>
                    <a:pt x="10" y="50"/>
                  </a:cubicBezTo>
                  <a:lnTo>
                    <a:pt x="5" y="31"/>
                  </a:lnTo>
                  <a:close/>
                  <a:moveTo>
                    <a:pt x="45" y="54"/>
                  </a:moveTo>
                  <a:cubicBezTo>
                    <a:pt x="13" y="54"/>
                    <a:pt x="13" y="54"/>
                    <a:pt x="13" y="54"/>
                  </a:cubicBezTo>
                  <a:cubicBezTo>
                    <a:pt x="21" y="40"/>
                    <a:pt x="21" y="40"/>
                    <a:pt x="21" y="40"/>
                  </a:cubicBezTo>
                  <a:cubicBezTo>
                    <a:pt x="45" y="40"/>
                    <a:pt x="45" y="40"/>
                    <a:pt x="45" y="40"/>
                  </a:cubicBezTo>
                  <a:lnTo>
                    <a:pt x="45"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8" name="Freeform 78"/>
            <p:cNvSpPr>
              <a:spLocks noEditPoints="1"/>
            </p:cNvSpPr>
            <p:nvPr/>
          </p:nvSpPr>
          <p:spPr bwMode="auto">
            <a:xfrm>
              <a:off x="5963" y="1850"/>
              <a:ext cx="146" cy="154"/>
            </a:xfrm>
            <a:custGeom>
              <a:avLst/>
              <a:gdLst>
                <a:gd name="T0" fmla="*/ 62 w 62"/>
                <a:gd name="T1" fmla="*/ 34 h 65"/>
                <a:gd name="T2" fmla="*/ 43 w 62"/>
                <a:gd name="T3" fmla="*/ 1 h 65"/>
                <a:gd name="T4" fmla="*/ 40 w 62"/>
                <a:gd name="T5" fmla="*/ 0 h 65"/>
                <a:gd name="T6" fmla="*/ 23 w 62"/>
                <a:gd name="T7" fmla="*/ 10 h 65"/>
                <a:gd name="T8" fmla="*/ 23 w 62"/>
                <a:gd name="T9" fmla="*/ 13 h 65"/>
                <a:gd name="T10" fmla="*/ 34 w 62"/>
                <a:gd name="T11" fmla="*/ 32 h 65"/>
                <a:gd name="T12" fmla="*/ 21 w 62"/>
                <a:gd name="T13" fmla="*/ 32 h 65"/>
                <a:gd name="T14" fmla="*/ 21 w 62"/>
                <a:gd name="T15" fmla="*/ 25 h 65"/>
                <a:gd name="T16" fmla="*/ 21 w 62"/>
                <a:gd name="T17" fmla="*/ 24 h 65"/>
                <a:gd name="T18" fmla="*/ 19 w 62"/>
                <a:gd name="T19" fmla="*/ 23 h 65"/>
                <a:gd name="T20" fmla="*/ 17 w 62"/>
                <a:gd name="T21" fmla="*/ 23 h 65"/>
                <a:gd name="T22" fmla="*/ 17 w 62"/>
                <a:gd name="T23" fmla="*/ 24 h 65"/>
                <a:gd name="T24" fmla="*/ 1 w 62"/>
                <a:gd name="T25" fmla="*/ 42 h 65"/>
                <a:gd name="T26" fmla="*/ 0 w 62"/>
                <a:gd name="T27" fmla="*/ 45 h 65"/>
                <a:gd name="T28" fmla="*/ 0 w 62"/>
                <a:gd name="T29" fmla="*/ 45 h 65"/>
                <a:gd name="T30" fmla="*/ 17 w 62"/>
                <a:gd name="T31" fmla="*/ 64 h 65"/>
                <a:gd name="T32" fmla="*/ 20 w 62"/>
                <a:gd name="T33" fmla="*/ 65 h 65"/>
                <a:gd name="T34" fmla="*/ 21 w 62"/>
                <a:gd name="T35" fmla="*/ 63 h 65"/>
                <a:gd name="T36" fmla="*/ 21 w 62"/>
                <a:gd name="T37" fmla="*/ 56 h 65"/>
                <a:gd name="T38" fmla="*/ 41 w 62"/>
                <a:gd name="T39" fmla="*/ 56 h 65"/>
                <a:gd name="T40" fmla="*/ 42 w 62"/>
                <a:gd name="T41" fmla="*/ 56 h 65"/>
                <a:gd name="T42" fmla="*/ 43 w 62"/>
                <a:gd name="T43" fmla="*/ 55 h 65"/>
                <a:gd name="T44" fmla="*/ 61 w 62"/>
                <a:gd name="T45" fmla="*/ 36 h 65"/>
                <a:gd name="T46" fmla="*/ 62 w 62"/>
                <a:gd name="T47" fmla="*/ 34 h 65"/>
                <a:gd name="T48" fmla="*/ 40 w 62"/>
                <a:gd name="T49" fmla="*/ 51 h 65"/>
                <a:gd name="T50" fmla="*/ 16 w 62"/>
                <a:gd name="T51" fmla="*/ 51 h 65"/>
                <a:gd name="T52" fmla="*/ 16 w 62"/>
                <a:gd name="T53" fmla="*/ 57 h 65"/>
                <a:gd name="T54" fmla="*/ 5 w 62"/>
                <a:gd name="T55" fmla="*/ 44 h 65"/>
                <a:gd name="T56" fmla="*/ 16 w 62"/>
                <a:gd name="T57" fmla="*/ 31 h 65"/>
                <a:gd name="T58" fmla="*/ 16 w 62"/>
                <a:gd name="T59" fmla="*/ 37 h 65"/>
                <a:gd name="T60" fmla="*/ 54 w 62"/>
                <a:gd name="T61" fmla="*/ 37 h 65"/>
                <a:gd name="T62" fmla="*/ 40 w 62"/>
                <a:gd name="T63" fmla="*/ 51 h 65"/>
                <a:gd name="T64" fmla="*/ 39 w 62"/>
                <a:gd name="T65" fmla="*/ 32 h 65"/>
                <a:gd name="T66" fmla="*/ 28 w 62"/>
                <a:gd name="T67" fmla="*/ 12 h 65"/>
                <a:gd name="T68" fmla="*/ 40 w 62"/>
                <a:gd name="T69" fmla="*/ 5 h 65"/>
                <a:gd name="T70" fmla="*/ 56 w 62"/>
                <a:gd name="T71" fmla="*/ 32 h 65"/>
                <a:gd name="T72" fmla="*/ 39 w 62"/>
                <a:gd name="T73" fmla="*/ 3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2" h="65">
                  <a:moveTo>
                    <a:pt x="62" y="34"/>
                  </a:moveTo>
                  <a:cubicBezTo>
                    <a:pt x="43" y="1"/>
                    <a:pt x="43" y="1"/>
                    <a:pt x="43" y="1"/>
                  </a:cubicBezTo>
                  <a:cubicBezTo>
                    <a:pt x="42" y="0"/>
                    <a:pt x="41" y="0"/>
                    <a:pt x="40" y="0"/>
                  </a:cubicBezTo>
                  <a:cubicBezTo>
                    <a:pt x="23" y="10"/>
                    <a:pt x="23" y="10"/>
                    <a:pt x="23" y="10"/>
                  </a:cubicBezTo>
                  <a:cubicBezTo>
                    <a:pt x="22" y="10"/>
                    <a:pt x="22" y="12"/>
                    <a:pt x="23" y="13"/>
                  </a:cubicBezTo>
                  <a:cubicBezTo>
                    <a:pt x="34" y="32"/>
                    <a:pt x="34" y="32"/>
                    <a:pt x="34" y="32"/>
                  </a:cubicBezTo>
                  <a:cubicBezTo>
                    <a:pt x="21" y="32"/>
                    <a:pt x="21" y="32"/>
                    <a:pt x="21" y="32"/>
                  </a:cubicBezTo>
                  <a:cubicBezTo>
                    <a:pt x="21" y="25"/>
                    <a:pt x="21" y="25"/>
                    <a:pt x="21" y="25"/>
                  </a:cubicBezTo>
                  <a:cubicBezTo>
                    <a:pt x="21" y="25"/>
                    <a:pt x="21" y="24"/>
                    <a:pt x="21" y="24"/>
                  </a:cubicBezTo>
                  <a:cubicBezTo>
                    <a:pt x="20" y="23"/>
                    <a:pt x="19" y="23"/>
                    <a:pt x="19" y="23"/>
                  </a:cubicBezTo>
                  <a:cubicBezTo>
                    <a:pt x="18" y="23"/>
                    <a:pt x="18" y="23"/>
                    <a:pt x="17" y="23"/>
                  </a:cubicBezTo>
                  <a:cubicBezTo>
                    <a:pt x="17" y="23"/>
                    <a:pt x="17" y="23"/>
                    <a:pt x="17" y="24"/>
                  </a:cubicBezTo>
                  <a:cubicBezTo>
                    <a:pt x="1" y="42"/>
                    <a:pt x="1" y="42"/>
                    <a:pt x="1" y="42"/>
                  </a:cubicBezTo>
                  <a:cubicBezTo>
                    <a:pt x="0" y="43"/>
                    <a:pt x="0" y="44"/>
                    <a:pt x="0" y="45"/>
                  </a:cubicBezTo>
                  <a:cubicBezTo>
                    <a:pt x="0" y="45"/>
                    <a:pt x="0" y="45"/>
                    <a:pt x="0" y="45"/>
                  </a:cubicBezTo>
                  <a:cubicBezTo>
                    <a:pt x="17" y="64"/>
                    <a:pt x="17" y="64"/>
                    <a:pt x="17" y="64"/>
                  </a:cubicBezTo>
                  <a:cubicBezTo>
                    <a:pt x="18" y="65"/>
                    <a:pt x="19" y="65"/>
                    <a:pt x="20" y="65"/>
                  </a:cubicBezTo>
                  <a:cubicBezTo>
                    <a:pt x="20" y="64"/>
                    <a:pt x="21" y="64"/>
                    <a:pt x="21" y="63"/>
                  </a:cubicBezTo>
                  <a:cubicBezTo>
                    <a:pt x="21" y="56"/>
                    <a:pt x="21" y="56"/>
                    <a:pt x="21" y="56"/>
                  </a:cubicBezTo>
                  <a:cubicBezTo>
                    <a:pt x="41" y="56"/>
                    <a:pt x="41" y="56"/>
                    <a:pt x="41" y="56"/>
                  </a:cubicBezTo>
                  <a:cubicBezTo>
                    <a:pt x="41" y="56"/>
                    <a:pt x="42" y="56"/>
                    <a:pt x="42" y="56"/>
                  </a:cubicBezTo>
                  <a:cubicBezTo>
                    <a:pt x="42" y="55"/>
                    <a:pt x="42" y="55"/>
                    <a:pt x="43" y="55"/>
                  </a:cubicBezTo>
                  <a:cubicBezTo>
                    <a:pt x="61" y="36"/>
                    <a:pt x="61" y="36"/>
                    <a:pt x="61" y="36"/>
                  </a:cubicBezTo>
                  <a:cubicBezTo>
                    <a:pt x="62" y="36"/>
                    <a:pt x="62" y="35"/>
                    <a:pt x="62" y="34"/>
                  </a:cubicBezTo>
                  <a:close/>
                  <a:moveTo>
                    <a:pt x="40" y="51"/>
                  </a:moveTo>
                  <a:cubicBezTo>
                    <a:pt x="16" y="51"/>
                    <a:pt x="16" y="51"/>
                    <a:pt x="16" y="51"/>
                  </a:cubicBezTo>
                  <a:cubicBezTo>
                    <a:pt x="16" y="57"/>
                    <a:pt x="16" y="57"/>
                    <a:pt x="16" y="57"/>
                  </a:cubicBezTo>
                  <a:cubicBezTo>
                    <a:pt x="5" y="44"/>
                    <a:pt x="5" y="44"/>
                    <a:pt x="5" y="44"/>
                  </a:cubicBezTo>
                  <a:cubicBezTo>
                    <a:pt x="16" y="31"/>
                    <a:pt x="16" y="31"/>
                    <a:pt x="16" y="31"/>
                  </a:cubicBezTo>
                  <a:cubicBezTo>
                    <a:pt x="16" y="37"/>
                    <a:pt x="16" y="37"/>
                    <a:pt x="16" y="37"/>
                  </a:cubicBezTo>
                  <a:cubicBezTo>
                    <a:pt x="54" y="37"/>
                    <a:pt x="54" y="37"/>
                    <a:pt x="54" y="37"/>
                  </a:cubicBezTo>
                  <a:lnTo>
                    <a:pt x="40" y="51"/>
                  </a:lnTo>
                  <a:close/>
                  <a:moveTo>
                    <a:pt x="39" y="32"/>
                  </a:moveTo>
                  <a:cubicBezTo>
                    <a:pt x="28" y="12"/>
                    <a:pt x="28" y="12"/>
                    <a:pt x="28" y="12"/>
                  </a:cubicBezTo>
                  <a:cubicBezTo>
                    <a:pt x="40" y="5"/>
                    <a:pt x="40" y="5"/>
                    <a:pt x="40" y="5"/>
                  </a:cubicBezTo>
                  <a:cubicBezTo>
                    <a:pt x="56" y="32"/>
                    <a:pt x="56" y="32"/>
                    <a:pt x="56" y="32"/>
                  </a:cubicBezTo>
                  <a:lnTo>
                    <a:pt x="39"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79" name="Freeform 79"/>
            <p:cNvSpPr>
              <a:spLocks noEditPoints="1"/>
            </p:cNvSpPr>
            <p:nvPr/>
          </p:nvSpPr>
          <p:spPr bwMode="auto">
            <a:xfrm>
              <a:off x="5877" y="1710"/>
              <a:ext cx="164" cy="119"/>
            </a:xfrm>
            <a:custGeom>
              <a:avLst/>
              <a:gdLst>
                <a:gd name="T0" fmla="*/ 58 w 69"/>
                <a:gd name="T1" fmla="*/ 50 h 50"/>
                <a:gd name="T2" fmla="*/ 60 w 69"/>
                <a:gd name="T3" fmla="*/ 49 h 50"/>
                <a:gd name="T4" fmla="*/ 60 w 69"/>
                <a:gd name="T5" fmla="*/ 48 h 50"/>
                <a:gd name="T6" fmla="*/ 68 w 69"/>
                <a:gd name="T7" fmla="*/ 24 h 50"/>
                <a:gd name="T8" fmla="*/ 67 w 69"/>
                <a:gd name="T9" fmla="*/ 22 h 50"/>
                <a:gd name="T10" fmla="*/ 65 w 69"/>
                <a:gd name="T11" fmla="*/ 22 h 50"/>
                <a:gd name="T12" fmla="*/ 59 w 69"/>
                <a:gd name="T13" fmla="*/ 25 h 50"/>
                <a:gd name="T14" fmla="*/ 49 w 69"/>
                <a:gd name="T15" fmla="*/ 8 h 50"/>
                <a:gd name="T16" fmla="*/ 48 w 69"/>
                <a:gd name="T17" fmla="*/ 7 h 50"/>
                <a:gd name="T18" fmla="*/ 47 w 69"/>
                <a:gd name="T19" fmla="*/ 7 h 50"/>
                <a:gd name="T20" fmla="*/ 22 w 69"/>
                <a:gd name="T21" fmla="*/ 0 h 50"/>
                <a:gd name="T22" fmla="*/ 19 w 69"/>
                <a:gd name="T23" fmla="*/ 1 h 50"/>
                <a:gd name="T24" fmla="*/ 1 w 69"/>
                <a:gd name="T25" fmla="*/ 34 h 50"/>
                <a:gd name="T26" fmla="*/ 1 w 69"/>
                <a:gd name="T27" fmla="*/ 37 h 50"/>
                <a:gd name="T28" fmla="*/ 18 w 69"/>
                <a:gd name="T29" fmla="*/ 46 h 50"/>
                <a:gd name="T30" fmla="*/ 21 w 69"/>
                <a:gd name="T31" fmla="*/ 45 h 50"/>
                <a:gd name="T32" fmla="*/ 32 w 69"/>
                <a:gd name="T33" fmla="*/ 26 h 50"/>
                <a:gd name="T34" fmla="*/ 39 w 69"/>
                <a:gd name="T35" fmla="*/ 37 h 50"/>
                <a:gd name="T36" fmla="*/ 32 w 69"/>
                <a:gd name="T37" fmla="*/ 41 h 50"/>
                <a:gd name="T38" fmla="*/ 31 w 69"/>
                <a:gd name="T39" fmla="*/ 41 h 50"/>
                <a:gd name="T40" fmla="*/ 32 w 69"/>
                <a:gd name="T41" fmla="*/ 45 h 50"/>
                <a:gd name="T42" fmla="*/ 33 w 69"/>
                <a:gd name="T43" fmla="*/ 45 h 50"/>
                <a:gd name="T44" fmla="*/ 57 w 69"/>
                <a:gd name="T45" fmla="*/ 50 h 50"/>
                <a:gd name="T46" fmla="*/ 58 w 69"/>
                <a:gd name="T47" fmla="*/ 50 h 50"/>
                <a:gd name="T48" fmla="*/ 18 w 69"/>
                <a:gd name="T49" fmla="*/ 41 h 50"/>
                <a:gd name="T50" fmla="*/ 6 w 69"/>
                <a:gd name="T51" fmla="*/ 34 h 50"/>
                <a:gd name="T52" fmla="*/ 21 w 69"/>
                <a:gd name="T53" fmla="*/ 7 h 50"/>
                <a:gd name="T54" fmla="*/ 30 w 69"/>
                <a:gd name="T55" fmla="*/ 21 h 50"/>
                <a:gd name="T56" fmla="*/ 18 w 69"/>
                <a:gd name="T57" fmla="*/ 41 h 50"/>
                <a:gd name="T58" fmla="*/ 40 w 69"/>
                <a:gd name="T59" fmla="*/ 42 h 50"/>
                <a:gd name="T60" fmla="*/ 45 w 69"/>
                <a:gd name="T61" fmla="*/ 39 h 50"/>
                <a:gd name="T62" fmla="*/ 26 w 69"/>
                <a:gd name="T63" fmla="*/ 6 h 50"/>
                <a:gd name="T64" fmla="*/ 46 w 69"/>
                <a:gd name="T65" fmla="*/ 11 h 50"/>
                <a:gd name="T66" fmla="*/ 57 w 69"/>
                <a:gd name="T67" fmla="*/ 31 h 50"/>
                <a:gd name="T68" fmla="*/ 62 w 69"/>
                <a:gd name="T69" fmla="*/ 29 h 50"/>
                <a:gd name="T70" fmla="*/ 57 w 69"/>
                <a:gd name="T71" fmla="*/ 45 h 50"/>
                <a:gd name="T72" fmla="*/ 40 w 69"/>
                <a:gd name="T73" fmla="*/ 4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9" h="50">
                  <a:moveTo>
                    <a:pt x="58" y="50"/>
                  </a:moveTo>
                  <a:cubicBezTo>
                    <a:pt x="59" y="50"/>
                    <a:pt x="60" y="49"/>
                    <a:pt x="60" y="49"/>
                  </a:cubicBezTo>
                  <a:cubicBezTo>
                    <a:pt x="60" y="48"/>
                    <a:pt x="60" y="48"/>
                    <a:pt x="60" y="48"/>
                  </a:cubicBezTo>
                  <a:cubicBezTo>
                    <a:pt x="68" y="24"/>
                    <a:pt x="68" y="24"/>
                    <a:pt x="68" y="24"/>
                  </a:cubicBezTo>
                  <a:cubicBezTo>
                    <a:pt x="69" y="23"/>
                    <a:pt x="68" y="22"/>
                    <a:pt x="67" y="22"/>
                  </a:cubicBezTo>
                  <a:cubicBezTo>
                    <a:pt x="67" y="21"/>
                    <a:pt x="66" y="21"/>
                    <a:pt x="65" y="22"/>
                  </a:cubicBezTo>
                  <a:cubicBezTo>
                    <a:pt x="59" y="25"/>
                    <a:pt x="59" y="25"/>
                    <a:pt x="59" y="25"/>
                  </a:cubicBezTo>
                  <a:cubicBezTo>
                    <a:pt x="49" y="8"/>
                    <a:pt x="49" y="8"/>
                    <a:pt x="49" y="8"/>
                  </a:cubicBezTo>
                  <a:cubicBezTo>
                    <a:pt x="49" y="8"/>
                    <a:pt x="49" y="7"/>
                    <a:pt x="48" y="7"/>
                  </a:cubicBezTo>
                  <a:cubicBezTo>
                    <a:pt x="48" y="7"/>
                    <a:pt x="48" y="7"/>
                    <a:pt x="47" y="7"/>
                  </a:cubicBezTo>
                  <a:cubicBezTo>
                    <a:pt x="22" y="0"/>
                    <a:pt x="22" y="0"/>
                    <a:pt x="22" y="0"/>
                  </a:cubicBezTo>
                  <a:cubicBezTo>
                    <a:pt x="21" y="0"/>
                    <a:pt x="20" y="0"/>
                    <a:pt x="19" y="1"/>
                  </a:cubicBezTo>
                  <a:cubicBezTo>
                    <a:pt x="1" y="34"/>
                    <a:pt x="1" y="34"/>
                    <a:pt x="1" y="34"/>
                  </a:cubicBezTo>
                  <a:cubicBezTo>
                    <a:pt x="0" y="35"/>
                    <a:pt x="0" y="36"/>
                    <a:pt x="1" y="37"/>
                  </a:cubicBezTo>
                  <a:cubicBezTo>
                    <a:pt x="18" y="46"/>
                    <a:pt x="18" y="46"/>
                    <a:pt x="18" y="46"/>
                  </a:cubicBezTo>
                  <a:cubicBezTo>
                    <a:pt x="19" y="47"/>
                    <a:pt x="20" y="46"/>
                    <a:pt x="21" y="45"/>
                  </a:cubicBezTo>
                  <a:cubicBezTo>
                    <a:pt x="32" y="26"/>
                    <a:pt x="32" y="26"/>
                    <a:pt x="32" y="26"/>
                  </a:cubicBezTo>
                  <a:cubicBezTo>
                    <a:pt x="39" y="37"/>
                    <a:pt x="39" y="37"/>
                    <a:pt x="39" y="37"/>
                  </a:cubicBezTo>
                  <a:cubicBezTo>
                    <a:pt x="32" y="41"/>
                    <a:pt x="32" y="41"/>
                    <a:pt x="32" y="41"/>
                  </a:cubicBezTo>
                  <a:cubicBezTo>
                    <a:pt x="32" y="41"/>
                    <a:pt x="32" y="41"/>
                    <a:pt x="31" y="41"/>
                  </a:cubicBezTo>
                  <a:cubicBezTo>
                    <a:pt x="31" y="43"/>
                    <a:pt x="31" y="44"/>
                    <a:pt x="32" y="45"/>
                  </a:cubicBezTo>
                  <a:cubicBezTo>
                    <a:pt x="33" y="45"/>
                    <a:pt x="33" y="45"/>
                    <a:pt x="33" y="45"/>
                  </a:cubicBezTo>
                  <a:cubicBezTo>
                    <a:pt x="57" y="50"/>
                    <a:pt x="57" y="50"/>
                    <a:pt x="57" y="50"/>
                  </a:cubicBezTo>
                  <a:cubicBezTo>
                    <a:pt x="58" y="50"/>
                    <a:pt x="58" y="50"/>
                    <a:pt x="58" y="50"/>
                  </a:cubicBezTo>
                  <a:close/>
                  <a:moveTo>
                    <a:pt x="18" y="41"/>
                  </a:moveTo>
                  <a:cubicBezTo>
                    <a:pt x="6" y="34"/>
                    <a:pt x="6" y="34"/>
                    <a:pt x="6" y="34"/>
                  </a:cubicBezTo>
                  <a:cubicBezTo>
                    <a:pt x="21" y="7"/>
                    <a:pt x="21" y="7"/>
                    <a:pt x="21" y="7"/>
                  </a:cubicBezTo>
                  <a:cubicBezTo>
                    <a:pt x="30" y="21"/>
                    <a:pt x="30" y="21"/>
                    <a:pt x="30" y="21"/>
                  </a:cubicBezTo>
                  <a:lnTo>
                    <a:pt x="18" y="41"/>
                  </a:lnTo>
                  <a:close/>
                  <a:moveTo>
                    <a:pt x="40" y="42"/>
                  </a:moveTo>
                  <a:cubicBezTo>
                    <a:pt x="45" y="39"/>
                    <a:pt x="45" y="39"/>
                    <a:pt x="45" y="39"/>
                  </a:cubicBezTo>
                  <a:cubicBezTo>
                    <a:pt x="26" y="6"/>
                    <a:pt x="26" y="6"/>
                    <a:pt x="26" y="6"/>
                  </a:cubicBezTo>
                  <a:cubicBezTo>
                    <a:pt x="46" y="11"/>
                    <a:pt x="46" y="11"/>
                    <a:pt x="46" y="11"/>
                  </a:cubicBezTo>
                  <a:cubicBezTo>
                    <a:pt x="57" y="31"/>
                    <a:pt x="57" y="31"/>
                    <a:pt x="57" y="31"/>
                  </a:cubicBezTo>
                  <a:cubicBezTo>
                    <a:pt x="62" y="29"/>
                    <a:pt x="62" y="29"/>
                    <a:pt x="62" y="29"/>
                  </a:cubicBezTo>
                  <a:cubicBezTo>
                    <a:pt x="57" y="45"/>
                    <a:pt x="57" y="45"/>
                    <a:pt x="57" y="45"/>
                  </a:cubicBezTo>
                  <a:lnTo>
                    <a:pt x="40" y="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0" name="Freeform 80"/>
            <p:cNvSpPr/>
            <p:nvPr/>
          </p:nvSpPr>
          <p:spPr bwMode="auto">
            <a:xfrm>
              <a:off x="5229" y="1736"/>
              <a:ext cx="38" cy="38"/>
            </a:xfrm>
            <a:custGeom>
              <a:avLst/>
              <a:gdLst>
                <a:gd name="T0" fmla="*/ 14 w 16"/>
                <a:gd name="T1" fmla="*/ 1 h 16"/>
                <a:gd name="T2" fmla="*/ 13 w 16"/>
                <a:gd name="T3" fmla="*/ 0 h 16"/>
                <a:gd name="T4" fmla="*/ 11 w 16"/>
                <a:gd name="T5" fmla="*/ 1 h 16"/>
                <a:gd name="T6" fmla="*/ 1 w 16"/>
                <a:gd name="T7" fmla="*/ 12 h 16"/>
                <a:gd name="T8" fmla="*/ 0 w 16"/>
                <a:gd name="T9" fmla="*/ 13 h 16"/>
                <a:gd name="T10" fmla="*/ 1 w 16"/>
                <a:gd name="T11" fmla="*/ 15 h 16"/>
                <a:gd name="T12" fmla="*/ 2 w 16"/>
                <a:gd name="T13" fmla="*/ 16 h 16"/>
                <a:gd name="T14" fmla="*/ 16 w 16"/>
                <a:gd name="T15" fmla="*/ 3 h 16"/>
                <a:gd name="T16" fmla="*/ 14 w 16"/>
                <a:gd name="T17"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1"/>
                  </a:moveTo>
                  <a:cubicBezTo>
                    <a:pt x="14" y="1"/>
                    <a:pt x="13" y="0"/>
                    <a:pt x="13" y="0"/>
                  </a:cubicBezTo>
                  <a:cubicBezTo>
                    <a:pt x="12" y="0"/>
                    <a:pt x="12" y="1"/>
                    <a:pt x="11" y="1"/>
                  </a:cubicBezTo>
                  <a:cubicBezTo>
                    <a:pt x="1" y="12"/>
                    <a:pt x="1" y="12"/>
                    <a:pt x="1" y="12"/>
                  </a:cubicBezTo>
                  <a:cubicBezTo>
                    <a:pt x="0" y="12"/>
                    <a:pt x="0" y="13"/>
                    <a:pt x="0" y="13"/>
                  </a:cubicBezTo>
                  <a:cubicBezTo>
                    <a:pt x="0" y="14"/>
                    <a:pt x="0" y="14"/>
                    <a:pt x="1" y="15"/>
                  </a:cubicBezTo>
                  <a:cubicBezTo>
                    <a:pt x="2" y="16"/>
                    <a:pt x="2" y="16"/>
                    <a:pt x="2" y="16"/>
                  </a:cubicBezTo>
                  <a:cubicBezTo>
                    <a:pt x="16" y="3"/>
                    <a:pt x="16" y="3"/>
                    <a:pt x="16" y="3"/>
                  </a:cubicBezTo>
                  <a:lnTo>
                    <a:pt x="14"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1" name="Freeform 81"/>
            <p:cNvSpPr>
              <a:spLocks noEditPoints="1"/>
            </p:cNvSpPr>
            <p:nvPr/>
          </p:nvSpPr>
          <p:spPr bwMode="auto">
            <a:xfrm>
              <a:off x="5244" y="1705"/>
              <a:ext cx="231" cy="303"/>
            </a:xfrm>
            <a:custGeom>
              <a:avLst/>
              <a:gdLst>
                <a:gd name="T0" fmla="*/ 96 w 98"/>
                <a:gd name="T1" fmla="*/ 0 h 128"/>
                <a:gd name="T2" fmla="*/ 41 w 98"/>
                <a:gd name="T3" fmla="*/ 0 h 128"/>
                <a:gd name="T4" fmla="*/ 39 w 98"/>
                <a:gd name="T5" fmla="*/ 1 h 128"/>
                <a:gd name="T6" fmla="*/ 1 w 98"/>
                <a:gd name="T7" fmla="*/ 39 h 128"/>
                <a:gd name="T8" fmla="*/ 1 w 98"/>
                <a:gd name="T9" fmla="*/ 39 h 128"/>
                <a:gd name="T10" fmla="*/ 0 w 98"/>
                <a:gd name="T11" fmla="*/ 40 h 128"/>
                <a:gd name="T12" fmla="*/ 0 w 98"/>
                <a:gd name="T13" fmla="*/ 122 h 128"/>
                <a:gd name="T14" fmla="*/ 6 w 98"/>
                <a:gd name="T15" fmla="*/ 128 h 128"/>
                <a:gd name="T16" fmla="*/ 92 w 98"/>
                <a:gd name="T17" fmla="*/ 128 h 128"/>
                <a:gd name="T18" fmla="*/ 98 w 98"/>
                <a:gd name="T19" fmla="*/ 122 h 128"/>
                <a:gd name="T20" fmla="*/ 98 w 98"/>
                <a:gd name="T21" fmla="*/ 2 h 128"/>
                <a:gd name="T22" fmla="*/ 96 w 98"/>
                <a:gd name="T23" fmla="*/ 0 h 128"/>
                <a:gd name="T24" fmla="*/ 93 w 98"/>
                <a:gd name="T25" fmla="*/ 123 h 128"/>
                <a:gd name="T26" fmla="*/ 5 w 98"/>
                <a:gd name="T27" fmla="*/ 123 h 128"/>
                <a:gd name="T28" fmla="*/ 5 w 98"/>
                <a:gd name="T29" fmla="*/ 41 h 128"/>
                <a:gd name="T30" fmla="*/ 27 w 98"/>
                <a:gd name="T31" fmla="*/ 19 h 128"/>
                <a:gd name="T32" fmla="*/ 93 w 98"/>
                <a:gd name="T33" fmla="*/ 19 h 128"/>
                <a:gd name="T34" fmla="*/ 93 w 98"/>
                <a:gd name="T35" fmla="*/ 123 h 128"/>
                <a:gd name="T36" fmla="*/ 93 w 98"/>
                <a:gd name="T37" fmla="*/ 15 h 128"/>
                <a:gd name="T38" fmla="*/ 31 w 98"/>
                <a:gd name="T39" fmla="*/ 15 h 128"/>
                <a:gd name="T40" fmla="*/ 42 w 98"/>
                <a:gd name="T41" fmla="*/ 5 h 128"/>
                <a:gd name="T42" fmla="*/ 93 w 98"/>
                <a:gd name="T43" fmla="*/ 5 h 128"/>
                <a:gd name="T44" fmla="*/ 93 w 98"/>
                <a:gd name="T45" fmla="*/ 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28">
                  <a:moveTo>
                    <a:pt x="96" y="0"/>
                  </a:moveTo>
                  <a:cubicBezTo>
                    <a:pt x="41" y="0"/>
                    <a:pt x="41" y="0"/>
                    <a:pt x="41" y="0"/>
                  </a:cubicBezTo>
                  <a:cubicBezTo>
                    <a:pt x="40" y="0"/>
                    <a:pt x="40" y="0"/>
                    <a:pt x="39" y="1"/>
                  </a:cubicBezTo>
                  <a:cubicBezTo>
                    <a:pt x="1" y="39"/>
                    <a:pt x="1" y="39"/>
                    <a:pt x="1" y="39"/>
                  </a:cubicBezTo>
                  <a:cubicBezTo>
                    <a:pt x="1" y="39"/>
                    <a:pt x="1" y="39"/>
                    <a:pt x="1" y="39"/>
                  </a:cubicBezTo>
                  <a:cubicBezTo>
                    <a:pt x="1" y="39"/>
                    <a:pt x="0" y="40"/>
                    <a:pt x="0" y="40"/>
                  </a:cubicBezTo>
                  <a:cubicBezTo>
                    <a:pt x="0" y="122"/>
                    <a:pt x="0" y="122"/>
                    <a:pt x="0" y="122"/>
                  </a:cubicBezTo>
                  <a:cubicBezTo>
                    <a:pt x="0" y="125"/>
                    <a:pt x="3" y="128"/>
                    <a:pt x="6" y="128"/>
                  </a:cubicBezTo>
                  <a:cubicBezTo>
                    <a:pt x="92" y="128"/>
                    <a:pt x="92" y="128"/>
                    <a:pt x="92" y="128"/>
                  </a:cubicBezTo>
                  <a:cubicBezTo>
                    <a:pt x="95" y="128"/>
                    <a:pt x="98" y="125"/>
                    <a:pt x="98" y="122"/>
                  </a:cubicBezTo>
                  <a:cubicBezTo>
                    <a:pt x="98" y="2"/>
                    <a:pt x="98" y="2"/>
                    <a:pt x="98" y="2"/>
                  </a:cubicBezTo>
                  <a:cubicBezTo>
                    <a:pt x="98" y="1"/>
                    <a:pt x="97" y="0"/>
                    <a:pt x="96" y="0"/>
                  </a:cubicBezTo>
                  <a:close/>
                  <a:moveTo>
                    <a:pt x="93" y="123"/>
                  </a:moveTo>
                  <a:cubicBezTo>
                    <a:pt x="5" y="123"/>
                    <a:pt x="5" y="123"/>
                    <a:pt x="5" y="123"/>
                  </a:cubicBezTo>
                  <a:cubicBezTo>
                    <a:pt x="5" y="41"/>
                    <a:pt x="5" y="41"/>
                    <a:pt x="5" y="41"/>
                  </a:cubicBezTo>
                  <a:cubicBezTo>
                    <a:pt x="27" y="19"/>
                    <a:pt x="27" y="19"/>
                    <a:pt x="27" y="19"/>
                  </a:cubicBezTo>
                  <a:cubicBezTo>
                    <a:pt x="93" y="19"/>
                    <a:pt x="93" y="19"/>
                    <a:pt x="93" y="19"/>
                  </a:cubicBezTo>
                  <a:lnTo>
                    <a:pt x="93" y="123"/>
                  </a:lnTo>
                  <a:close/>
                  <a:moveTo>
                    <a:pt x="93" y="15"/>
                  </a:moveTo>
                  <a:cubicBezTo>
                    <a:pt x="31" y="15"/>
                    <a:pt x="31" y="15"/>
                    <a:pt x="31" y="15"/>
                  </a:cubicBezTo>
                  <a:cubicBezTo>
                    <a:pt x="42" y="5"/>
                    <a:pt x="42" y="5"/>
                    <a:pt x="42" y="5"/>
                  </a:cubicBezTo>
                  <a:cubicBezTo>
                    <a:pt x="93" y="5"/>
                    <a:pt x="93" y="5"/>
                    <a:pt x="93" y="5"/>
                  </a:cubicBezTo>
                  <a:lnTo>
                    <a:pt x="93"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2" name="Freeform 82"/>
            <p:cNvSpPr>
              <a:spLocks noEditPoints="1"/>
            </p:cNvSpPr>
            <p:nvPr/>
          </p:nvSpPr>
          <p:spPr bwMode="auto">
            <a:xfrm>
              <a:off x="5296" y="1819"/>
              <a:ext cx="130" cy="130"/>
            </a:xfrm>
            <a:custGeom>
              <a:avLst/>
              <a:gdLst>
                <a:gd name="T0" fmla="*/ 8 w 55"/>
                <a:gd name="T1" fmla="*/ 42 h 55"/>
                <a:gd name="T2" fmla="*/ 9 w 55"/>
                <a:gd name="T3" fmla="*/ 43 h 55"/>
                <a:gd name="T4" fmla="*/ 1 w 55"/>
                <a:gd name="T5" fmla="*/ 51 h 55"/>
                <a:gd name="T6" fmla="*/ 0 w 55"/>
                <a:gd name="T7" fmla="*/ 53 h 55"/>
                <a:gd name="T8" fmla="*/ 1 w 55"/>
                <a:gd name="T9" fmla="*/ 55 h 55"/>
                <a:gd name="T10" fmla="*/ 4 w 55"/>
                <a:gd name="T11" fmla="*/ 55 h 55"/>
                <a:gd name="T12" fmla="*/ 12 w 55"/>
                <a:gd name="T13" fmla="*/ 47 h 55"/>
                <a:gd name="T14" fmla="*/ 13 w 55"/>
                <a:gd name="T15" fmla="*/ 47 h 55"/>
                <a:gd name="T16" fmla="*/ 26 w 55"/>
                <a:gd name="T17" fmla="*/ 51 h 55"/>
                <a:gd name="T18" fmla="*/ 41 w 55"/>
                <a:gd name="T19" fmla="*/ 45 h 55"/>
                <a:gd name="T20" fmla="*/ 55 w 55"/>
                <a:gd name="T21" fmla="*/ 4 h 55"/>
                <a:gd name="T22" fmla="*/ 55 w 55"/>
                <a:gd name="T23" fmla="*/ 4 h 55"/>
                <a:gd name="T24" fmla="*/ 55 w 55"/>
                <a:gd name="T25" fmla="*/ 3 h 55"/>
                <a:gd name="T26" fmla="*/ 54 w 55"/>
                <a:gd name="T27" fmla="*/ 1 h 55"/>
                <a:gd name="T28" fmla="*/ 52 w 55"/>
                <a:gd name="T29" fmla="*/ 0 h 55"/>
                <a:gd name="T30" fmla="*/ 51 w 55"/>
                <a:gd name="T31" fmla="*/ 1 h 55"/>
                <a:gd name="T32" fmla="*/ 51 w 55"/>
                <a:gd name="T33" fmla="*/ 1 h 55"/>
                <a:gd name="T34" fmla="*/ 10 w 55"/>
                <a:gd name="T35" fmla="*/ 14 h 55"/>
                <a:gd name="T36" fmla="*/ 8 w 55"/>
                <a:gd name="T37" fmla="*/ 42 h 55"/>
                <a:gd name="T38" fmla="*/ 13 w 55"/>
                <a:gd name="T39" fmla="*/ 17 h 55"/>
                <a:gd name="T40" fmla="*/ 23 w 55"/>
                <a:gd name="T41" fmla="*/ 13 h 55"/>
                <a:gd name="T42" fmla="*/ 38 w 55"/>
                <a:gd name="T43" fmla="*/ 8 h 55"/>
                <a:gd name="T44" fmla="*/ 48 w 55"/>
                <a:gd name="T45" fmla="*/ 6 h 55"/>
                <a:gd name="T46" fmla="*/ 50 w 55"/>
                <a:gd name="T47" fmla="*/ 5 h 55"/>
                <a:gd name="T48" fmla="*/ 49 w 55"/>
                <a:gd name="T49" fmla="*/ 8 h 55"/>
                <a:gd name="T50" fmla="*/ 47 w 55"/>
                <a:gd name="T51" fmla="*/ 17 h 55"/>
                <a:gd name="T52" fmla="*/ 43 w 55"/>
                <a:gd name="T53" fmla="*/ 33 h 55"/>
                <a:gd name="T54" fmla="*/ 38 w 55"/>
                <a:gd name="T55" fmla="*/ 42 h 55"/>
                <a:gd name="T56" fmla="*/ 26 w 55"/>
                <a:gd name="T57" fmla="*/ 47 h 55"/>
                <a:gd name="T58" fmla="*/ 13 w 55"/>
                <a:gd name="T59" fmla="*/ 42 h 55"/>
                <a:gd name="T60" fmla="*/ 13 w 55"/>
                <a:gd name="T61" fmla="*/ 1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55">
                  <a:moveTo>
                    <a:pt x="8" y="42"/>
                  </a:moveTo>
                  <a:cubicBezTo>
                    <a:pt x="9" y="43"/>
                    <a:pt x="9" y="43"/>
                    <a:pt x="9" y="43"/>
                  </a:cubicBezTo>
                  <a:cubicBezTo>
                    <a:pt x="1" y="51"/>
                    <a:pt x="1" y="51"/>
                    <a:pt x="1" y="51"/>
                  </a:cubicBezTo>
                  <a:cubicBezTo>
                    <a:pt x="0" y="52"/>
                    <a:pt x="0" y="52"/>
                    <a:pt x="0" y="53"/>
                  </a:cubicBezTo>
                  <a:cubicBezTo>
                    <a:pt x="0" y="54"/>
                    <a:pt x="0" y="54"/>
                    <a:pt x="1" y="55"/>
                  </a:cubicBezTo>
                  <a:cubicBezTo>
                    <a:pt x="1" y="55"/>
                    <a:pt x="3" y="55"/>
                    <a:pt x="4" y="55"/>
                  </a:cubicBezTo>
                  <a:cubicBezTo>
                    <a:pt x="12" y="47"/>
                    <a:pt x="12" y="47"/>
                    <a:pt x="12" y="47"/>
                  </a:cubicBezTo>
                  <a:cubicBezTo>
                    <a:pt x="13" y="47"/>
                    <a:pt x="13" y="47"/>
                    <a:pt x="13" y="47"/>
                  </a:cubicBezTo>
                  <a:cubicBezTo>
                    <a:pt x="17" y="50"/>
                    <a:pt x="21" y="51"/>
                    <a:pt x="26" y="51"/>
                  </a:cubicBezTo>
                  <a:cubicBezTo>
                    <a:pt x="31" y="51"/>
                    <a:pt x="37" y="49"/>
                    <a:pt x="41" y="45"/>
                  </a:cubicBezTo>
                  <a:cubicBezTo>
                    <a:pt x="48" y="38"/>
                    <a:pt x="53" y="14"/>
                    <a:pt x="55" y="4"/>
                  </a:cubicBezTo>
                  <a:cubicBezTo>
                    <a:pt x="55" y="4"/>
                    <a:pt x="55" y="4"/>
                    <a:pt x="55" y="4"/>
                  </a:cubicBezTo>
                  <a:cubicBezTo>
                    <a:pt x="55" y="3"/>
                    <a:pt x="55" y="3"/>
                    <a:pt x="55" y="3"/>
                  </a:cubicBezTo>
                  <a:cubicBezTo>
                    <a:pt x="55" y="2"/>
                    <a:pt x="55" y="2"/>
                    <a:pt x="54" y="1"/>
                  </a:cubicBezTo>
                  <a:cubicBezTo>
                    <a:pt x="54" y="1"/>
                    <a:pt x="53" y="0"/>
                    <a:pt x="52" y="0"/>
                  </a:cubicBezTo>
                  <a:cubicBezTo>
                    <a:pt x="51" y="1"/>
                    <a:pt x="51" y="1"/>
                    <a:pt x="51" y="1"/>
                  </a:cubicBezTo>
                  <a:cubicBezTo>
                    <a:pt x="51" y="1"/>
                    <a:pt x="51" y="1"/>
                    <a:pt x="51" y="1"/>
                  </a:cubicBezTo>
                  <a:cubicBezTo>
                    <a:pt x="41" y="3"/>
                    <a:pt x="17" y="8"/>
                    <a:pt x="10" y="14"/>
                  </a:cubicBezTo>
                  <a:cubicBezTo>
                    <a:pt x="3" y="22"/>
                    <a:pt x="2" y="34"/>
                    <a:pt x="8" y="42"/>
                  </a:cubicBezTo>
                  <a:close/>
                  <a:moveTo>
                    <a:pt x="13" y="17"/>
                  </a:moveTo>
                  <a:cubicBezTo>
                    <a:pt x="14" y="17"/>
                    <a:pt x="16" y="15"/>
                    <a:pt x="23" y="13"/>
                  </a:cubicBezTo>
                  <a:cubicBezTo>
                    <a:pt x="27" y="11"/>
                    <a:pt x="32" y="10"/>
                    <a:pt x="38" y="8"/>
                  </a:cubicBezTo>
                  <a:cubicBezTo>
                    <a:pt x="41" y="7"/>
                    <a:pt x="45" y="6"/>
                    <a:pt x="48" y="6"/>
                  </a:cubicBezTo>
                  <a:cubicBezTo>
                    <a:pt x="50" y="5"/>
                    <a:pt x="50" y="5"/>
                    <a:pt x="50" y="5"/>
                  </a:cubicBezTo>
                  <a:cubicBezTo>
                    <a:pt x="49" y="8"/>
                    <a:pt x="49" y="8"/>
                    <a:pt x="49" y="8"/>
                  </a:cubicBezTo>
                  <a:cubicBezTo>
                    <a:pt x="49" y="11"/>
                    <a:pt x="48" y="14"/>
                    <a:pt x="47" y="17"/>
                  </a:cubicBezTo>
                  <a:cubicBezTo>
                    <a:pt x="46" y="23"/>
                    <a:pt x="44" y="29"/>
                    <a:pt x="43" y="33"/>
                  </a:cubicBezTo>
                  <a:cubicBezTo>
                    <a:pt x="40" y="39"/>
                    <a:pt x="39" y="41"/>
                    <a:pt x="38" y="42"/>
                  </a:cubicBezTo>
                  <a:cubicBezTo>
                    <a:pt x="35" y="45"/>
                    <a:pt x="30" y="47"/>
                    <a:pt x="26" y="47"/>
                  </a:cubicBezTo>
                  <a:cubicBezTo>
                    <a:pt x="21" y="47"/>
                    <a:pt x="17" y="45"/>
                    <a:pt x="13" y="42"/>
                  </a:cubicBezTo>
                  <a:cubicBezTo>
                    <a:pt x="7" y="35"/>
                    <a:pt x="7" y="24"/>
                    <a:pt x="13"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3" name="Freeform 83"/>
            <p:cNvSpPr/>
            <p:nvPr/>
          </p:nvSpPr>
          <p:spPr bwMode="auto">
            <a:xfrm>
              <a:off x="4624" y="1739"/>
              <a:ext cx="38" cy="35"/>
            </a:xfrm>
            <a:custGeom>
              <a:avLst/>
              <a:gdLst>
                <a:gd name="T0" fmla="*/ 14 w 16"/>
                <a:gd name="T1" fmla="*/ 0 h 15"/>
                <a:gd name="T2" fmla="*/ 13 w 16"/>
                <a:gd name="T3" fmla="*/ 0 h 15"/>
                <a:gd name="T4" fmla="*/ 11 w 16"/>
                <a:gd name="T5" fmla="*/ 0 h 15"/>
                <a:gd name="T6" fmla="*/ 1 w 16"/>
                <a:gd name="T7" fmla="*/ 11 h 15"/>
                <a:gd name="T8" fmla="*/ 1 w 16"/>
                <a:gd name="T9" fmla="*/ 14 h 15"/>
                <a:gd name="T10" fmla="*/ 2 w 16"/>
                <a:gd name="T11" fmla="*/ 15 h 15"/>
                <a:gd name="T12" fmla="*/ 16 w 16"/>
                <a:gd name="T13" fmla="*/ 2 h 15"/>
                <a:gd name="T14" fmla="*/ 14 w 16"/>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5">
                  <a:moveTo>
                    <a:pt x="14" y="0"/>
                  </a:moveTo>
                  <a:cubicBezTo>
                    <a:pt x="14" y="0"/>
                    <a:pt x="13" y="0"/>
                    <a:pt x="13" y="0"/>
                  </a:cubicBezTo>
                  <a:cubicBezTo>
                    <a:pt x="12" y="0"/>
                    <a:pt x="12" y="0"/>
                    <a:pt x="11" y="0"/>
                  </a:cubicBezTo>
                  <a:cubicBezTo>
                    <a:pt x="1" y="11"/>
                    <a:pt x="1" y="11"/>
                    <a:pt x="1" y="11"/>
                  </a:cubicBezTo>
                  <a:cubicBezTo>
                    <a:pt x="0" y="12"/>
                    <a:pt x="0" y="13"/>
                    <a:pt x="1" y="14"/>
                  </a:cubicBezTo>
                  <a:cubicBezTo>
                    <a:pt x="2" y="15"/>
                    <a:pt x="2" y="15"/>
                    <a:pt x="2" y="15"/>
                  </a:cubicBezTo>
                  <a:cubicBezTo>
                    <a:pt x="16" y="2"/>
                    <a:pt x="16" y="2"/>
                    <a:pt x="16" y="2"/>
                  </a:cubicBezTo>
                  <a:lnTo>
                    <a:pt x="1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4" name="Freeform 84"/>
            <p:cNvSpPr>
              <a:spLocks noEditPoints="1"/>
            </p:cNvSpPr>
            <p:nvPr/>
          </p:nvSpPr>
          <p:spPr bwMode="auto">
            <a:xfrm>
              <a:off x="4638" y="1705"/>
              <a:ext cx="232" cy="303"/>
            </a:xfrm>
            <a:custGeom>
              <a:avLst/>
              <a:gdLst>
                <a:gd name="T0" fmla="*/ 96 w 98"/>
                <a:gd name="T1" fmla="*/ 0 h 128"/>
                <a:gd name="T2" fmla="*/ 41 w 98"/>
                <a:gd name="T3" fmla="*/ 0 h 128"/>
                <a:gd name="T4" fmla="*/ 39 w 98"/>
                <a:gd name="T5" fmla="*/ 1 h 128"/>
                <a:gd name="T6" fmla="*/ 39 w 98"/>
                <a:gd name="T7" fmla="*/ 1 h 128"/>
                <a:gd name="T8" fmla="*/ 1 w 98"/>
                <a:gd name="T9" fmla="*/ 39 h 128"/>
                <a:gd name="T10" fmla="*/ 0 w 98"/>
                <a:gd name="T11" fmla="*/ 40 h 128"/>
                <a:gd name="T12" fmla="*/ 0 w 98"/>
                <a:gd name="T13" fmla="*/ 41 h 128"/>
                <a:gd name="T14" fmla="*/ 0 w 98"/>
                <a:gd name="T15" fmla="*/ 122 h 128"/>
                <a:gd name="T16" fmla="*/ 6 w 98"/>
                <a:gd name="T17" fmla="*/ 128 h 128"/>
                <a:gd name="T18" fmla="*/ 92 w 98"/>
                <a:gd name="T19" fmla="*/ 128 h 128"/>
                <a:gd name="T20" fmla="*/ 98 w 98"/>
                <a:gd name="T21" fmla="*/ 122 h 128"/>
                <a:gd name="T22" fmla="*/ 98 w 98"/>
                <a:gd name="T23" fmla="*/ 2 h 128"/>
                <a:gd name="T24" fmla="*/ 96 w 98"/>
                <a:gd name="T25" fmla="*/ 0 h 128"/>
                <a:gd name="T26" fmla="*/ 93 w 98"/>
                <a:gd name="T27" fmla="*/ 123 h 128"/>
                <a:gd name="T28" fmla="*/ 5 w 98"/>
                <a:gd name="T29" fmla="*/ 123 h 128"/>
                <a:gd name="T30" fmla="*/ 5 w 98"/>
                <a:gd name="T31" fmla="*/ 41 h 128"/>
                <a:gd name="T32" fmla="*/ 27 w 98"/>
                <a:gd name="T33" fmla="*/ 19 h 128"/>
                <a:gd name="T34" fmla="*/ 93 w 98"/>
                <a:gd name="T35" fmla="*/ 19 h 128"/>
                <a:gd name="T36" fmla="*/ 93 w 98"/>
                <a:gd name="T37" fmla="*/ 123 h 128"/>
                <a:gd name="T38" fmla="*/ 93 w 98"/>
                <a:gd name="T39" fmla="*/ 15 h 128"/>
                <a:gd name="T40" fmla="*/ 31 w 98"/>
                <a:gd name="T41" fmla="*/ 15 h 128"/>
                <a:gd name="T42" fmla="*/ 42 w 98"/>
                <a:gd name="T43" fmla="*/ 5 h 128"/>
                <a:gd name="T44" fmla="*/ 93 w 98"/>
                <a:gd name="T45" fmla="*/ 5 h 128"/>
                <a:gd name="T46" fmla="*/ 93 w 98"/>
                <a:gd name="T47" fmla="*/ 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8" h="128">
                  <a:moveTo>
                    <a:pt x="96" y="0"/>
                  </a:moveTo>
                  <a:cubicBezTo>
                    <a:pt x="41" y="0"/>
                    <a:pt x="41" y="0"/>
                    <a:pt x="41" y="0"/>
                  </a:cubicBezTo>
                  <a:cubicBezTo>
                    <a:pt x="40" y="0"/>
                    <a:pt x="40" y="0"/>
                    <a:pt x="39" y="1"/>
                  </a:cubicBezTo>
                  <a:cubicBezTo>
                    <a:pt x="39" y="1"/>
                    <a:pt x="39" y="1"/>
                    <a:pt x="39" y="1"/>
                  </a:cubicBezTo>
                  <a:cubicBezTo>
                    <a:pt x="1" y="39"/>
                    <a:pt x="1" y="39"/>
                    <a:pt x="1" y="39"/>
                  </a:cubicBezTo>
                  <a:cubicBezTo>
                    <a:pt x="1" y="39"/>
                    <a:pt x="0" y="40"/>
                    <a:pt x="0" y="40"/>
                  </a:cubicBezTo>
                  <a:cubicBezTo>
                    <a:pt x="0" y="41"/>
                    <a:pt x="0" y="41"/>
                    <a:pt x="0" y="41"/>
                  </a:cubicBezTo>
                  <a:cubicBezTo>
                    <a:pt x="0" y="122"/>
                    <a:pt x="0" y="122"/>
                    <a:pt x="0" y="122"/>
                  </a:cubicBezTo>
                  <a:cubicBezTo>
                    <a:pt x="0" y="125"/>
                    <a:pt x="3" y="128"/>
                    <a:pt x="6" y="128"/>
                  </a:cubicBezTo>
                  <a:cubicBezTo>
                    <a:pt x="92" y="128"/>
                    <a:pt x="92" y="128"/>
                    <a:pt x="92" y="128"/>
                  </a:cubicBezTo>
                  <a:cubicBezTo>
                    <a:pt x="95" y="128"/>
                    <a:pt x="98" y="125"/>
                    <a:pt x="98" y="122"/>
                  </a:cubicBezTo>
                  <a:cubicBezTo>
                    <a:pt x="98" y="2"/>
                    <a:pt x="98" y="2"/>
                    <a:pt x="98" y="2"/>
                  </a:cubicBezTo>
                  <a:cubicBezTo>
                    <a:pt x="98" y="1"/>
                    <a:pt x="97" y="0"/>
                    <a:pt x="96" y="0"/>
                  </a:cubicBezTo>
                  <a:close/>
                  <a:moveTo>
                    <a:pt x="93" y="123"/>
                  </a:moveTo>
                  <a:cubicBezTo>
                    <a:pt x="5" y="123"/>
                    <a:pt x="5" y="123"/>
                    <a:pt x="5" y="123"/>
                  </a:cubicBezTo>
                  <a:cubicBezTo>
                    <a:pt x="5" y="41"/>
                    <a:pt x="5" y="41"/>
                    <a:pt x="5" y="41"/>
                  </a:cubicBezTo>
                  <a:cubicBezTo>
                    <a:pt x="27" y="19"/>
                    <a:pt x="27" y="19"/>
                    <a:pt x="27" y="19"/>
                  </a:cubicBezTo>
                  <a:cubicBezTo>
                    <a:pt x="93" y="19"/>
                    <a:pt x="93" y="19"/>
                    <a:pt x="93" y="19"/>
                  </a:cubicBezTo>
                  <a:lnTo>
                    <a:pt x="93" y="123"/>
                  </a:lnTo>
                  <a:close/>
                  <a:moveTo>
                    <a:pt x="93" y="15"/>
                  </a:moveTo>
                  <a:cubicBezTo>
                    <a:pt x="31" y="15"/>
                    <a:pt x="31" y="15"/>
                    <a:pt x="31" y="15"/>
                  </a:cubicBezTo>
                  <a:cubicBezTo>
                    <a:pt x="42" y="5"/>
                    <a:pt x="42" y="5"/>
                    <a:pt x="42" y="5"/>
                  </a:cubicBezTo>
                  <a:cubicBezTo>
                    <a:pt x="93" y="5"/>
                    <a:pt x="93" y="5"/>
                    <a:pt x="93" y="5"/>
                  </a:cubicBezTo>
                  <a:lnTo>
                    <a:pt x="93"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5" name="Freeform 85"/>
            <p:cNvSpPr>
              <a:spLocks noEditPoints="1"/>
            </p:cNvSpPr>
            <p:nvPr/>
          </p:nvSpPr>
          <p:spPr bwMode="auto">
            <a:xfrm>
              <a:off x="3990" y="1705"/>
              <a:ext cx="303" cy="303"/>
            </a:xfrm>
            <a:custGeom>
              <a:avLst/>
              <a:gdLst>
                <a:gd name="T0" fmla="*/ 127 w 128"/>
                <a:gd name="T1" fmla="*/ 1 h 128"/>
                <a:gd name="T2" fmla="*/ 126 w 128"/>
                <a:gd name="T3" fmla="*/ 0 h 128"/>
                <a:gd name="T4" fmla="*/ 125 w 128"/>
                <a:gd name="T5" fmla="*/ 0 h 128"/>
                <a:gd name="T6" fmla="*/ 25 w 128"/>
                <a:gd name="T7" fmla="*/ 32 h 128"/>
                <a:gd name="T8" fmla="*/ 23 w 128"/>
                <a:gd name="T9" fmla="*/ 100 h 128"/>
                <a:gd name="T10" fmla="*/ 24 w 128"/>
                <a:gd name="T11" fmla="*/ 101 h 128"/>
                <a:gd name="T12" fmla="*/ 1 w 128"/>
                <a:gd name="T13" fmla="*/ 124 h 128"/>
                <a:gd name="T14" fmla="*/ 1 w 128"/>
                <a:gd name="T15" fmla="*/ 127 h 128"/>
                <a:gd name="T16" fmla="*/ 4 w 128"/>
                <a:gd name="T17" fmla="*/ 127 h 128"/>
                <a:gd name="T18" fmla="*/ 27 w 128"/>
                <a:gd name="T19" fmla="*/ 104 h 128"/>
                <a:gd name="T20" fmla="*/ 28 w 128"/>
                <a:gd name="T21" fmla="*/ 105 h 128"/>
                <a:gd name="T22" fmla="*/ 61 w 128"/>
                <a:gd name="T23" fmla="*/ 117 h 128"/>
                <a:gd name="T24" fmla="*/ 96 w 128"/>
                <a:gd name="T25" fmla="*/ 103 h 128"/>
                <a:gd name="T26" fmla="*/ 128 w 128"/>
                <a:gd name="T27" fmla="*/ 3 h 128"/>
                <a:gd name="T28" fmla="*/ 128 w 128"/>
                <a:gd name="T29" fmla="*/ 3 h 128"/>
                <a:gd name="T30" fmla="*/ 128 w 128"/>
                <a:gd name="T31" fmla="*/ 3 h 128"/>
                <a:gd name="T32" fmla="*/ 127 w 128"/>
                <a:gd name="T33" fmla="*/ 1 h 128"/>
                <a:gd name="T34" fmla="*/ 123 w 128"/>
                <a:gd name="T35" fmla="*/ 7 h 128"/>
                <a:gd name="T36" fmla="*/ 115 w 128"/>
                <a:gd name="T37" fmla="*/ 42 h 128"/>
                <a:gd name="T38" fmla="*/ 93 w 128"/>
                <a:gd name="T39" fmla="*/ 99 h 128"/>
                <a:gd name="T40" fmla="*/ 78 w 128"/>
                <a:gd name="T41" fmla="*/ 109 h 128"/>
                <a:gd name="T42" fmla="*/ 61 w 128"/>
                <a:gd name="T43" fmla="*/ 113 h 128"/>
                <a:gd name="T44" fmla="*/ 44 w 128"/>
                <a:gd name="T45" fmla="*/ 109 h 128"/>
                <a:gd name="T46" fmla="*/ 31 w 128"/>
                <a:gd name="T47" fmla="*/ 102 h 128"/>
                <a:gd name="T48" fmla="*/ 30 w 128"/>
                <a:gd name="T49" fmla="*/ 101 h 128"/>
                <a:gd name="T50" fmla="*/ 91 w 128"/>
                <a:gd name="T51" fmla="*/ 40 h 128"/>
                <a:gd name="T52" fmla="*/ 91 w 128"/>
                <a:gd name="T53" fmla="*/ 37 h 128"/>
                <a:gd name="T54" fmla="*/ 88 w 128"/>
                <a:gd name="T55" fmla="*/ 37 h 128"/>
                <a:gd name="T56" fmla="*/ 27 w 128"/>
                <a:gd name="T57" fmla="*/ 98 h 128"/>
                <a:gd name="T58" fmla="*/ 26 w 128"/>
                <a:gd name="T59" fmla="*/ 97 h 128"/>
                <a:gd name="T60" fmla="*/ 19 w 128"/>
                <a:gd name="T61" fmla="*/ 84 h 128"/>
                <a:gd name="T62" fmla="*/ 15 w 128"/>
                <a:gd name="T63" fmla="*/ 67 h 128"/>
                <a:gd name="T64" fmla="*/ 19 w 128"/>
                <a:gd name="T65" fmla="*/ 50 h 128"/>
                <a:gd name="T66" fmla="*/ 29 w 128"/>
                <a:gd name="T67" fmla="*/ 35 h 128"/>
                <a:gd name="T68" fmla="*/ 86 w 128"/>
                <a:gd name="T69" fmla="*/ 13 h 128"/>
                <a:gd name="T70" fmla="*/ 121 w 128"/>
                <a:gd name="T71" fmla="*/ 5 h 128"/>
                <a:gd name="T72" fmla="*/ 123 w 128"/>
                <a:gd name="T73" fmla="*/ 5 h 128"/>
                <a:gd name="T74" fmla="*/ 123 w 128"/>
                <a:gd name="T75" fmla="*/ 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128">
                  <a:moveTo>
                    <a:pt x="127" y="1"/>
                  </a:moveTo>
                  <a:cubicBezTo>
                    <a:pt x="127" y="0"/>
                    <a:pt x="126" y="0"/>
                    <a:pt x="126" y="0"/>
                  </a:cubicBezTo>
                  <a:cubicBezTo>
                    <a:pt x="126" y="0"/>
                    <a:pt x="125" y="0"/>
                    <a:pt x="125" y="0"/>
                  </a:cubicBezTo>
                  <a:cubicBezTo>
                    <a:pt x="106" y="3"/>
                    <a:pt x="42" y="15"/>
                    <a:pt x="25" y="32"/>
                  </a:cubicBezTo>
                  <a:cubicBezTo>
                    <a:pt x="7" y="50"/>
                    <a:pt x="6" y="80"/>
                    <a:pt x="23" y="100"/>
                  </a:cubicBezTo>
                  <a:cubicBezTo>
                    <a:pt x="24" y="101"/>
                    <a:pt x="24" y="101"/>
                    <a:pt x="24" y="101"/>
                  </a:cubicBezTo>
                  <a:cubicBezTo>
                    <a:pt x="1" y="124"/>
                    <a:pt x="1" y="124"/>
                    <a:pt x="1" y="124"/>
                  </a:cubicBezTo>
                  <a:cubicBezTo>
                    <a:pt x="0" y="125"/>
                    <a:pt x="0" y="126"/>
                    <a:pt x="1" y="127"/>
                  </a:cubicBezTo>
                  <a:cubicBezTo>
                    <a:pt x="2" y="128"/>
                    <a:pt x="3" y="128"/>
                    <a:pt x="4" y="127"/>
                  </a:cubicBezTo>
                  <a:cubicBezTo>
                    <a:pt x="27" y="104"/>
                    <a:pt x="27" y="104"/>
                    <a:pt x="27" y="104"/>
                  </a:cubicBezTo>
                  <a:cubicBezTo>
                    <a:pt x="28" y="105"/>
                    <a:pt x="28" y="105"/>
                    <a:pt x="28" y="105"/>
                  </a:cubicBezTo>
                  <a:cubicBezTo>
                    <a:pt x="37" y="113"/>
                    <a:pt x="49" y="117"/>
                    <a:pt x="61" y="117"/>
                  </a:cubicBezTo>
                  <a:cubicBezTo>
                    <a:pt x="74" y="117"/>
                    <a:pt x="87" y="112"/>
                    <a:pt x="96" y="103"/>
                  </a:cubicBezTo>
                  <a:cubicBezTo>
                    <a:pt x="113" y="86"/>
                    <a:pt x="125" y="23"/>
                    <a:pt x="128" y="3"/>
                  </a:cubicBezTo>
                  <a:cubicBezTo>
                    <a:pt x="128" y="3"/>
                    <a:pt x="128" y="3"/>
                    <a:pt x="128" y="3"/>
                  </a:cubicBezTo>
                  <a:cubicBezTo>
                    <a:pt x="128" y="3"/>
                    <a:pt x="128" y="3"/>
                    <a:pt x="128" y="3"/>
                  </a:cubicBezTo>
                  <a:cubicBezTo>
                    <a:pt x="128" y="2"/>
                    <a:pt x="128" y="1"/>
                    <a:pt x="127" y="1"/>
                  </a:cubicBezTo>
                  <a:close/>
                  <a:moveTo>
                    <a:pt x="123" y="7"/>
                  </a:moveTo>
                  <a:cubicBezTo>
                    <a:pt x="121" y="15"/>
                    <a:pt x="119" y="28"/>
                    <a:pt x="115" y="42"/>
                  </a:cubicBezTo>
                  <a:cubicBezTo>
                    <a:pt x="106" y="82"/>
                    <a:pt x="97" y="95"/>
                    <a:pt x="93" y="99"/>
                  </a:cubicBezTo>
                  <a:cubicBezTo>
                    <a:pt x="88" y="104"/>
                    <a:pt x="83" y="107"/>
                    <a:pt x="78" y="109"/>
                  </a:cubicBezTo>
                  <a:cubicBezTo>
                    <a:pt x="72" y="112"/>
                    <a:pt x="67" y="113"/>
                    <a:pt x="61" y="113"/>
                  </a:cubicBezTo>
                  <a:cubicBezTo>
                    <a:pt x="55" y="113"/>
                    <a:pt x="49" y="112"/>
                    <a:pt x="44" y="109"/>
                  </a:cubicBezTo>
                  <a:cubicBezTo>
                    <a:pt x="39" y="108"/>
                    <a:pt x="35" y="105"/>
                    <a:pt x="31" y="102"/>
                  </a:cubicBezTo>
                  <a:cubicBezTo>
                    <a:pt x="30" y="101"/>
                    <a:pt x="30" y="101"/>
                    <a:pt x="30" y="101"/>
                  </a:cubicBezTo>
                  <a:cubicBezTo>
                    <a:pt x="91" y="40"/>
                    <a:pt x="91" y="40"/>
                    <a:pt x="91" y="40"/>
                  </a:cubicBezTo>
                  <a:cubicBezTo>
                    <a:pt x="92" y="39"/>
                    <a:pt x="92" y="38"/>
                    <a:pt x="91" y="37"/>
                  </a:cubicBezTo>
                  <a:cubicBezTo>
                    <a:pt x="90" y="36"/>
                    <a:pt x="89" y="36"/>
                    <a:pt x="88" y="37"/>
                  </a:cubicBezTo>
                  <a:cubicBezTo>
                    <a:pt x="27" y="98"/>
                    <a:pt x="27" y="98"/>
                    <a:pt x="27" y="98"/>
                  </a:cubicBezTo>
                  <a:cubicBezTo>
                    <a:pt x="26" y="97"/>
                    <a:pt x="26" y="97"/>
                    <a:pt x="26" y="97"/>
                  </a:cubicBezTo>
                  <a:cubicBezTo>
                    <a:pt x="23" y="93"/>
                    <a:pt x="20" y="89"/>
                    <a:pt x="19" y="84"/>
                  </a:cubicBezTo>
                  <a:cubicBezTo>
                    <a:pt x="16" y="79"/>
                    <a:pt x="15" y="73"/>
                    <a:pt x="15" y="67"/>
                  </a:cubicBezTo>
                  <a:cubicBezTo>
                    <a:pt x="15" y="61"/>
                    <a:pt x="16" y="56"/>
                    <a:pt x="19" y="50"/>
                  </a:cubicBezTo>
                  <a:cubicBezTo>
                    <a:pt x="21" y="45"/>
                    <a:pt x="24" y="40"/>
                    <a:pt x="29" y="35"/>
                  </a:cubicBezTo>
                  <a:cubicBezTo>
                    <a:pt x="33" y="31"/>
                    <a:pt x="46" y="22"/>
                    <a:pt x="86" y="13"/>
                  </a:cubicBezTo>
                  <a:cubicBezTo>
                    <a:pt x="100" y="9"/>
                    <a:pt x="113" y="7"/>
                    <a:pt x="121" y="5"/>
                  </a:cubicBezTo>
                  <a:cubicBezTo>
                    <a:pt x="123" y="5"/>
                    <a:pt x="123" y="5"/>
                    <a:pt x="123" y="5"/>
                  </a:cubicBezTo>
                  <a:lnTo>
                    <a:pt x="123"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6" name="Freeform 86"/>
            <p:cNvSpPr>
              <a:spLocks noEditPoints="1"/>
            </p:cNvSpPr>
            <p:nvPr/>
          </p:nvSpPr>
          <p:spPr bwMode="auto">
            <a:xfrm>
              <a:off x="3415" y="1703"/>
              <a:ext cx="242" cy="305"/>
            </a:xfrm>
            <a:custGeom>
              <a:avLst/>
              <a:gdLst>
                <a:gd name="T0" fmla="*/ 102 w 102"/>
                <a:gd name="T1" fmla="*/ 51 h 129"/>
                <a:gd name="T2" fmla="*/ 98 w 102"/>
                <a:gd name="T3" fmla="*/ 41 h 129"/>
                <a:gd name="T4" fmla="*/ 91 w 102"/>
                <a:gd name="T5" fmla="*/ 25 h 129"/>
                <a:gd name="T6" fmla="*/ 78 w 102"/>
                <a:gd name="T7" fmla="*/ 12 h 129"/>
                <a:gd name="T8" fmla="*/ 70 w 102"/>
                <a:gd name="T9" fmla="*/ 5 h 129"/>
                <a:gd name="T10" fmla="*/ 60 w 102"/>
                <a:gd name="T11" fmla="*/ 4 h 129"/>
                <a:gd name="T12" fmla="*/ 41 w 102"/>
                <a:gd name="T13" fmla="*/ 4 h 129"/>
                <a:gd name="T14" fmla="*/ 24 w 102"/>
                <a:gd name="T15" fmla="*/ 12 h 129"/>
                <a:gd name="T16" fmla="*/ 11 w 102"/>
                <a:gd name="T17" fmla="*/ 24 h 129"/>
                <a:gd name="T18" fmla="*/ 4 w 102"/>
                <a:gd name="T19" fmla="*/ 32 h 129"/>
                <a:gd name="T20" fmla="*/ 4 w 102"/>
                <a:gd name="T21" fmla="*/ 43 h 129"/>
                <a:gd name="T22" fmla="*/ 4 w 102"/>
                <a:gd name="T23" fmla="*/ 61 h 129"/>
                <a:gd name="T24" fmla="*/ 11 w 102"/>
                <a:gd name="T25" fmla="*/ 78 h 129"/>
                <a:gd name="T26" fmla="*/ 15 w 102"/>
                <a:gd name="T27" fmla="*/ 87 h 129"/>
                <a:gd name="T28" fmla="*/ 25 w 102"/>
                <a:gd name="T29" fmla="*/ 92 h 129"/>
                <a:gd name="T30" fmla="*/ 41 w 102"/>
                <a:gd name="T31" fmla="*/ 99 h 129"/>
                <a:gd name="T32" fmla="*/ 58 w 102"/>
                <a:gd name="T33" fmla="*/ 129 h 129"/>
                <a:gd name="T34" fmla="*/ 62 w 102"/>
                <a:gd name="T35" fmla="*/ 99 h 129"/>
                <a:gd name="T36" fmla="*/ 78 w 102"/>
                <a:gd name="T37" fmla="*/ 91 h 129"/>
                <a:gd name="T38" fmla="*/ 91 w 102"/>
                <a:gd name="T39" fmla="*/ 79 h 129"/>
                <a:gd name="T40" fmla="*/ 98 w 102"/>
                <a:gd name="T41" fmla="*/ 71 h 129"/>
                <a:gd name="T42" fmla="*/ 56 w 102"/>
                <a:gd name="T43" fmla="*/ 124 h 129"/>
                <a:gd name="T44" fmla="*/ 48 w 102"/>
                <a:gd name="T45" fmla="*/ 102 h 129"/>
                <a:gd name="T46" fmla="*/ 56 w 102"/>
                <a:gd name="T47" fmla="*/ 124 h 129"/>
                <a:gd name="T48" fmla="*/ 93 w 102"/>
                <a:gd name="T49" fmla="*/ 61 h 129"/>
                <a:gd name="T50" fmla="*/ 86 w 102"/>
                <a:gd name="T51" fmla="*/ 75 h 129"/>
                <a:gd name="T52" fmla="*/ 76 w 102"/>
                <a:gd name="T53" fmla="*/ 86 h 129"/>
                <a:gd name="T54" fmla="*/ 69 w 102"/>
                <a:gd name="T55" fmla="*/ 94 h 129"/>
                <a:gd name="T56" fmla="*/ 58 w 102"/>
                <a:gd name="T57" fmla="*/ 94 h 129"/>
                <a:gd name="T58" fmla="*/ 43 w 102"/>
                <a:gd name="T59" fmla="*/ 93 h 129"/>
                <a:gd name="T60" fmla="*/ 28 w 102"/>
                <a:gd name="T61" fmla="*/ 88 h 129"/>
                <a:gd name="T62" fmla="*/ 18 w 102"/>
                <a:gd name="T63" fmla="*/ 84 h 129"/>
                <a:gd name="T64" fmla="*/ 14 w 102"/>
                <a:gd name="T65" fmla="*/ 74 h 129"/>
                <a:gd name="T66" fmla="*/ 10 w 102"/>
                <a:gd name="T67" fmla="*/ 60 h 129"/>
                <a:gd name="T68" fmla="*/ 8 w 102"/>
                <a:gd name="T69" fmla="*/ 45 h 129"/>
                <a:gd name="T70" fmla="*/ 9 w 102"/>
                <a:gd name="T71" fmla="*/ 34 h 129"/>
                <a:gd name="T72" fmla="*/ 16 w 102"/>
                <a:gd name="T73" fmla="*/ 26 h 129"/>
                <a:gd name="T74" fmla="*/ 28 w 102"/>
                <a:gd name="T75" fmla="*/ 17 h 129"/>
                <a:gd name="T76" fmla="*/ 41 w 102"/>
                <a:gd name="T77" fmla="*/ 9 h 129"/>
                <a:gd name="T78" fmla="*/ 51 w 102"/>
                <a:gd name="T79" fmla="*/ 6 h 129"/>
                <a:gd name="T80" fmla="*/ 61 w 102"/>
                <a:gd name="T81" fmla="*/ 9 h 129"/>
                <a:gd name="T82" fmla="*/ 74 w 102"/>
                <a:gd name="T83" fmla="*/ 17 h 129"/>
                <a:gd name="T84" fmla="*/ 86 w 102"/>
                <a:gd name="T85" fmla="*/ 26 h 129"/>
                <a:gd name="T86" fmla="*/ 93 w 102"/>
                <a:gd name="T87" fmla="*/ 34 h 129"/>
                <a:gd name="T88" fmla="*/ 94 w 102"/>
                <a:gd name="T89" fmla="*/ 45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2" h="129">
                  <a:moveTo>
                    <a:pt x="98" y="61"/>
                  </a:moveTo>
                  <a:cubicBezTo>
                    <a:pt x="98" y="60"/>
                    <a:pt x="98" y="60"/>
                    <a:pt x="98" y="60"/>
                  </a:cubicBezTo>
                  <a:cubicBezTo>
                    <a:pt x="100" y="58"/>
                    <a:pt x="102" y="55"/>
                    <a:pt x="102" y="51"/>
                  </a:cubicBezTo>
                  <a:cubicBezTo>
                    <a:pt x="102" y="48"/>
                    <a:pt x="100" y="45"/>
                    <a:pt x="98" y="43"/>
                  </a:cubicBezTo>
                  <a:cubicBezTo>
                    <a:pt x="98" y="42"/>
                    <a:pt x="98" y="42"/>
                    <a:pt x="98" y="42"/>
                  </a:cubicBezTo>
                  <a:cubicBezTo>
                    <a:pt x="98" y="41"/>
                    <a:pt x="98" y="41"/>
                    <a:pt x="98" y="41"/>
                  </a:cubicBezTo>
                  <a:cubicBezTo>
                    <a:pt x="99" y="38"/>
                    <a:pt x="99" y="35"/>
                    <a:pt x="98" y="32"/>
                  </a:cubicBezTo>
                  <a:cubicBezTo>
                    <a:pt x="96" y="29"/>
                    <a:pt x="94" y="27"/>
                    <a:pt x="91" y="25"/>
                  </a:cubicBezTo>
                  <a:cubicBezTo>
                    <a:pt x="91" y="25"/>
                    <a:pt x="91" y="25"/>
                    <a:pt x="91" y="25"/>
                  </a:cubicBezTo>
                  <a:cubicBezTo>
                    <a:pt x="91" y="24"/>
                    <a:pt x="91" y="24"/>
                    <a:pt x="91" y="24"/>
                  </a:cubicBezTo>
                  <a:cubicBezTo>
                    <a:pt x="90" y="21"/>
                    <a:pt x="89" y="18"/>
                    <a:pt x="87" y="16"/>
                  </a:cubicBezTo>
                  <a:cubicBezTo>
                    <a:pt x="84" y="13"/>
                    <a:pt x="81" y="12"/>
                    <a:pt x="78" y="12"/>
                  </a:cubicBezTo>
                  <a:cubicBezTo>
                    <a:pt x="77" y="12"/>
                    <a:pt x="77" y="12"/>
                    <a:pt x="77" y="12"/>
                  </a:cubicBezTo>
                  <a:cubicBezTo>
                    <a:pt x="77" y="11"/>
                    <a:pt x="77" y="11"/>
                    <a:pt x="77" y="11"/>
                  </a:cubicBezTo>
                  <a:cubicBezTo>
                    <a:pt x="76" y="8"/>
                    <a:pt x="73" y="6"/>
                    <a:pt x="70" y="5"/>
                  </a:cubicBezTo>
                  <a:cubicBezTo>
                    <a:pt x="67" y="4"/>
                    <a:pt x="64" y="3"/>
                    <a:pt x="61" y="4"/>
                  </a:cubicBezTo>
                  <a:cubicBezTo>
                    <a:pt x="60" y="5"/>
                    <a:pt x="60" y="5"/>
                    <a:pt x="60" y="5"/>
                  </a:cubicBezTo>
                  <a:cubicBezTo>
                    <a:pt x="60" y="4"/>
                    <a:pt x="60" y="4"/>
                    <a:pt x="60" y="4"/>
                  </a:cubicBezTo>
                  <a:cubicBezTo>
                    <a:pt x="55" y="0"/>
                    <a:pt x="47" y="0"/>
                    <a:pt x="42" y="4"/>
                  </a:cubicBezTo>
                  <a:cubicBezTo>
                    <a:pt x="42" y="5"/>
                    <a:pt x="42" y="5"/>
                    <a:pt x="42" y="5"/>
                  </a:cubicBezTo>
                  <a:cubicBezTo>
                    <a:pt x="41" y="4"/>
                    <a:pt x="41" y="4"/>
                    <a:pt x="41" y="4"/>
                  </a:cubicBezTo>
                  <a:cubicBezTo>
                    <a:pt x="38" y="3"/>
                    <a:pt x="35" y="4"/>
                    <a:pt x="32" y="5"/>
                  </a:cubicBezTo>
                  <a:cubicBezTo>
                    <a:pt x="29" y="6"/>
                    <a:pt x="26" y="8"/>
                    <a:pt x="25" y="11"/>
                  </a:cubicBezTo>
                  <a:cubicBezTo>
                    <a:pt x="24" y="12"/>
                    <a:pt x="24" y="12"/>
                    <a:pt x="24" y="12"/>
                  </a:cubicBezTo>
                  <a:cubicBezTo>
                    <a:pt x="24" y="12"/>
                    <a:pt x="24" y="12"/>
                    <a:pt x="24" y="12"/>
                  </a:cubicBezTo>
                  <a:cubicBezTo>
                    <a:pt x="21" y="12"/>
                    <a:pt x="18" y="13"/>
                    <a:pt x="15" y="16"/>
                  </a:cubicBezTo>
                  <a:cubicBezTo>
                    <a:pt x="13" y="18"/>
                    <a:pt x="12" y="21"/>
                    <a:pt x="11" y="24"/>
                  </a:cubicBezTo>
                  <a:cubicBezTo>
                    <a:pt x="11" y="25"/>
                    <a:pt x="11" y="25"/>
                    <a:pt x="11" y="25"/>
                  </a:cubicBezTo>
                  <a:cubicBezTo>
                    <a:pt x="11" y="25"/>
                    <a:pt x="11" y="25"/>
                    <a:pt x="11" y="25"/>
                  </a:cubicBezTo>
                  <a:cubicBezTo>
                    <a:pt x="8" y="27"/>
                    <a:pt x="6" y="29"/>
                    <a:pt x="4" y="32"/>
                  </a:cubicBezTo>
                  <a:cubicBezTo>
                    <a:pt x="3" y="35"/>
                    <a:pt x="3" y="38"/>
                    <a:pt x="4" y="41"/>
                  </a:cubicBezTo>
                  <a:cubicBezTo>
                    <a:pt x="4" y="42"/>
                    <a:pt x="4" y="42"/>
                    <a:pt x="4" y="42"/>
                  </a:cubicBezTo>
                  <a:cubicBezTo>
                    <a:pt x="4" y="43"/>
                    <a:pt x="4" y="43"/>
                    <a:pt x="4" y="43"/>
                  </a:cubicBezTo>
                  <a:cubicBezTo>
                    <a:pt x="2" y="45"/>
                    <a:pt x="0" y="48"/>
                    <a:pt x="0" y="51"/>
                  </a:cubicBezTo>
                  <a:cubicBezTo>
                    <a:pt x="0" y="55"/>
                    <a:pt x="2" y="58"/>
                    <a:pt x="4" y="60"/>
                  </a:cubicBezTo>
                  <a:cubicBezTo>
                    <a:pt x="4" y="61"/>
                    <a:pt x="4" y="61"/>
                    <a:pt x="4" y="61"/>
                  </a:cubicBezTo>
                  <a:cubicBezTo>
                    <a:pt x="4" y="62"/>
                    <a:pt x="4" y="62"/>
                    <a:pt x="4" y="62"/>
                  </a:cubicBezTo>
                  <a:cubicBezTo>
                    <a:pt x="3" y="65"/>
                    <a:pt x="3" y="68"/>
                    <a:pt x="4" y="71"/>
                  </a:cubicBezTo>
                  <a:cubicBezTo>
                    <a:pt x="6" y="74"/>
                    <a:pt x="8" y="76"/>
                    <a:pt x="11" y="78"/>
                  </a:cubicBezTo>
                  <a:cubicBezTo>
                    <a:pt x="11" y="78"/>
                    <a:pt x="11" y="78"/>
                    <a:pt x="11" y="78"/>
                  </a:cubicBezTo>
                  <a:cubicBezTo>
                    <a:pt x="11" y="79"/>
                    <a:pt x="11" y="79"/>
                    <a:pt x="11" y="79"/>
                  </a:cubicBezTo>
                  <a:cubicBezTo>
                    <a:pt x="12" y="82"/>
                    <a:pt x="13" y="85"/>
                    <a:pt x="15" y="87"/>
                  </a:cubicBezTo>
                  <a:cubicBezTo>
                    <a:pt x="18" y="89"/>
                    <a:pt x="20" y="91"/>
                    <a:pt x="24" y="91"/>
                  </a:cubicBezTo>
                  <a:cubicBezTo>
                    <a:pt x="24" y="91"/>
                    <a:pt x="24" y="91"/>
                    <a:pt x="24" y="91"/>
                  </a:cubicBezTo>
                  <a:cubicBezTo>
                    <a:pt x="25" y="92"/>
                    <a:pt x="25" y="92"/>
                    <a:pt x="25" y="92"/>
                  </a:cubicBezTo>
                  <a:cubicBezTo>
                    <a:pt x="26" y="95"/>
                    <a:pt x="29" y="97"/>
                    <a:pt x="32" y="98"/>
                  </a:cubicBezTo>
                  <a:cubicBezTo>
                    <a:pt x="34" y="99"/>
                    <a:pt x="37" y="99"/>
                    <a:pt x="40" y="99"/>
                  </a:cubicBezTo>
                  <a:cubicBezTo>
                    <a:pt x="41" y="99"/>
                    <a:pt x="41" y="99"/>
                    <a:pt x="41" y="99"/>
                  </a:cubicBezTo>
                  <a:cubicBezTo>
                    <a:pt x="41" y="127"/>
                    <a:pt x="41" y="127"/>
                    <a:pt x="41" y="127"/>
                  </a:cubicBezTo>
                  <a:cubicBezTo>
                    <a:pt x="41" y="128"/>
                    <a:pt x="42" y="129"/>
                    <a:pt x="44" y="129"/>
                  </a:cubicBezTo>
                  <a:cubicBezTo>
                    <a:pt x="58" y="129"/>
                    <a:pt x="58" y="129"/>
                    <a:pt x="58" y="129"/>
                  </a:cubicBezTo>
                  <a:cubicBezTo>
                    <a:pt x="60" y="129"/>
                    <a:pt x="61" y="128"/>
                    <a:pt x="61" y="127"/>
                  </a:cubicBezTo>
                  <a:cubicBezTo>
                    <a:pt x="61" y="98"/>
                    <a:pt x="61" y="98"/>
                    <a:pt x="61" y="98"/>
                  </a:cubicBezTo>
                  <a:cubicBezTo>
                    <a:pt x="62" y="99"/>
                    <a:pt x="62" y="99"/>
                    <a:pt x="62" y="99"/>
                  </a:cubicBezTo>
                  <a:cubicBezTo>
                    <a:pt x="65" y="99"/>
                    <a:pt x="68" y="99"/>
                    <a:pt x="70" y="98"/>
                  </a:cubicBezTo>
                  <a:cubicBezTo>
                    <a:pt x="73" y="97"/>
                    <a:pt x="76" y="95"/>
                    <a:pt x="77" y="92"/>
                  </a:cubicBezTo>
                  <a:cubicBezTo>
                    <a:pt x="78" y="91"/>
                    <a:pt x="78" y="91"/>
                    <a:pt x="78" y="91"/>
                  </a:cubicBezTo>
                  <a:cubicBezTo>
                    <a:pt x="78" y="91"/>
                    <a:pt x="78" y="91"/>
                    <a:pt x="78" y="91"/>
                  </a:cubicBezTo>
                  <a:cubicBezTo>
                    <a:pt x="81" y="91"/>
                    <a:pt x="84" y="89"/>
                    <a:pt x="87" y="87"/>
                  </a:cubicBezTo>
                  <a:cubicBezTo>
                    <a:pt x="89" y="85"/>
                    <a:pt x="90" y="82"/>
                    <a:pt x="91" y="79"/>
                  </a:cubicBezTo>
                  <a:cubicBezTo>
                    <a:pt x="91" y="78"/>
                    <a:pt x="91" y="78"/>
                    <a:pt x="91" y="78"/>
                  </a:cubicBezTo>
                  <a:cubicBezTo>
                    <a:pt x="91" y="78"/>
                    <a:pt x="91" y="78"/>
                    <a:pt x="91" y="78"/>
                  </a:cubicBezTo>
                  <a:cubicBezTo>
                    <a:pt x="94" y="76"/>
                    <a:pt x="96" y="74"/>
                    <a:pt x="98" y="71"/>
                  </a:cubicBezTo>
                  <a:cubicBezTo>
                    <a:pt x="99" y="68"/>
                    <a:pt x="99" y="65"/>
                    <a:pt x="98" y="62"/>
                  </a:cubicBezTo>
                  <a:lnTo>
                    <a:pt x="98" y="61"/>
                  </a:lnTo>
                  <a:close/>
                  <a:moveTo>
                    <a:pt x="56" y="124"/>
                  </a:moveTo>
                  <a:cubicBezTo>
                    <a:pt x="46" y="124"/>
                    <a:pt x="46" y="124"/>
                    <a:pt x="46" y="124"/>
                  </a:cubicBezTo>
                  <a:cubicBezTo>
                    <a:pt x="46" y="101"/>
                    <a:pt x="46" y="101"/>
                    <a:pt x="46" y="101"/>
                  </a:cubicBezTo>
                  <a:cubicBezTo>
                    <a:pt x="48" y="102"/>
                    <a:pt x="48" y="102"/>
                    <a:pt x="48" y="102"/>
                  </a:cubicBezTo>
                  <a:cubicBezTo>
                    <a:pt x="50" y="102"/>
                    <a:pt x="52" y="102"/>
                    <a:pt x="54" y="102"/>
                  </a:cubicBezTo>
                  <a:cubicBezTo>
                    <a:pt x="56" y="101"/>
                    <a:pt x="56" y="101"/>
                    <a:pt x="56" y="101"/>
                  </a:cubicBezTo>
                  <a:lnTo>
                    <a:pt x="56" y="124"/>
                  </a:lnTo>
                  <a:close/>
                  <a:moveTo>
                    <a:pt x="94" y="58"/>
                  </a:moveTo>
                  <a:cubicBezTo>
                    <a:pt x="92" y="60"/>
                    <a:pt x="92" y="60"/>
                    <a:pt x="92" y="60"/>
                  </a:cubicBezTo>
                  <a:cubicBezTo>
                    <a:pt x="93" y="61"/>
                    <a:pt x="93" y="61"/>
                    <a:pt x="93" y="61"/>
                  </a:cubicBezTo>
                  <a:cubicBezTo>
                    <a:pt x="94" y="64"/>
                    <a:pt x="95" y="67"/>
                    <a:pt x="93" y="69"/>
                  </a:cubicBezTo>
                  <a:cubicBezTo>
                    <a:pt x="92" y="72"/>
                    <a:pt x="90" y="73"/>
                    <a:pt x="88" y="74"/>
                  </a:cubicBezTo>
                  <a:cubicBezTo>
                    <a:pt x="86" y="75"/>
                    <a:pt x="86" y="75"/>
                    <a:pt x="86" y="75"/>
                  </a:cubicBezTo>
                  <a:cubicBezTo>
                    <a:pt x="86" y="77"/>
                    <a:pt x="86" y="77"/>
                    <a:pt x="86" y="77"/>
                  </a:cubicBezTo>
                  <a:cubicBezTo>
                    <a:pt x="86" y="79"/>
                    <a:pt x="85" y="82"/>
                    <a:pt x="83" y="84"/>
                  </a:cubicBezTo>
                  <a:cubicBezTo>
                    <a:pt x="82" y="86"/>
                    <a:pt x="79" y="87"/>
                    <a:pt x="76" y="86"/>
                  </a:cubicBezTo>
                  <a:cubicBezTo>
                    <a:pt x="74" y="86"/>
                    <a:pt x="74" y="86"/>
                    <a:pt x="74" y="86"/>
                  </a:cubicBezTo>
                  <a:cubicBezTo>
                    <a:pt x="74" y="88"/>
                    <a:pt x="74" y="88"/>
                    <a:pt x="74" y="88"/>
                  </a:cubicBezTo>
                  <a:cubicBezTo>
                    <a:pt x="73" y="91"/>
                    <a:pt x="71" y="93"/>
                    <a:pt x="69" y="94"/>
                  </a:cubicBezTo>
                  <a:cubicBezTo>
                    <a:pt x="66" y="95"/>
                    <a:pt x="63" y="95"/>
                    <a:pt x="61" y="93"/>
                  </a:cubicBezTo>
                  <a:cubicBezTo>
                    <a:pt x="59" y="93"/>
                    <a:pt x="59" y="93"/>
                    <a:pt x="59" y="93"/>
                  </a:cubicBezTo>
                  <a:cubicBezTo>
                    <a:pt x="58" y="94"/>
                    <a:pt x="58" y="94"/>
                    <a:pt x="58" y="94"/>
                  </a:cubicBezTo>
                  <a:cubicBezTo>
                    <a:pt x="56" y="96"/>
                    <a:pt x="54" y="97"/>
                    <a:pt x="51" y="97"/>
                  </a:cubicBezTo>
                  <a:cubicBezTo>
                    <a:pt x="48" y="97"/>
                    <a:pt x="46" y="96"/>
                    <a:pt x="44" y="94"/>
                  </a:cubicBezTo>
                  <a:cubicBezTo>
                    <a:pt x="43" y="93"/>
                    <a:pt x="43" y="93"/>
                    <a:pt x="43" y="93"/>
                  </a:cubicBezTo>
                  <a:cubicBezTo>
                    <a:pt x="41" y="93"/>
                    <a:pt x="41" y="93"/>
                    <a:pt x="41" y="93"/>
                  </a:cubicBezTo>
                  <a:cubicBezTo>
                    <a:pt x="39" y="95"/>
                    <a:pt x="36" y="95"/>
                    <a:pt x="33" y="94"/>
                  </a:cubicBezTo>
                  <a:cubicBezTo>
                    <a:pt x="31" y="93"/>
                    <a:pt x="29" y="91"/>
                    <a:pt x="28" y="88"/>
                  </a:cubicBezTo>
                  <a:cubicBezTo>
                    <a:pt x="28" y="86"/>
                    <a:pt x="28" y="86"/>
                    <a:pt x="28" y="86"/>
                  </a:cubicBezTo>
                  <a:cubicBezTo>
                    <a:pt x="26" y="86"/>
                    <a:pt x="26" y="86"/>
                    <a:pt x="26" y="86"/>
                  </a:cubicBezTo>
                  <a:cubicBezTo>
                    <a:pt x="23" y="87"/>
                    <a:pt x="20" y="86"/>
                    <a:pt x="18" y="84"/>
                  </a:cubicBezTo>
                  <a:cubicBezTo>
                    <a:pt x="17" y="82"/>
                    <a:pt x="16" y="79"/>
                    <a:pt x="16" y="77"/>
                  </a:cubicBezTo>
                  <a:cubicBezTo>
                    <a:pt x="16" y="75"/>
                    <a:pt x="16" y="75"/>
                    <a:pt x="16" y="75"/>
                  </a:cubicBezTo>
                  <a:cubicBezTo>
                    <a:pt x="14" y="74"/>
                    <a:pt x="14" y="74"/>
                    <a:pt x="14" y="74"/>
                  </a:cubicBezTo>
                  <a:cubicBezTo>
                    <a:pt x="12" y="73"/>
                    <a:pt x="10" y="72"/>
                    <a:pt x="9" y="69"/>
                  </a:cubicBezTo>
                  <a:cubicBezTo>
                    <a:pt x="7" y="67"/>
                    <a:pt x="8" y="64"/>
                    <a:pt x="9" y="61"/>
                  </a:cubicBezTo>
                  <a:cubicBezTo>
                    <a:pt x="10" y="60"/>
                    <a:pt x="10" y="60"/>
                    <a:pt x="10" y="60"/>
                  </a:cubicBezTo>
                  <a:cubicBezTo>
                    <a:pt x="8" y="58"/>
                    <a:pt x="8" y="58"/>
                    <a:pt x="8" y="58"/>
                  </a:cubicBezTo>
                  <a:cubicBezTo>
                    <a:pt x="6" y="57"/>
                    <a:pt x="5" y="54"/>
                    <a:pt x="5" y="51"/>
                  </a:cubicBezTo>
                  <a:cubicBezTo>
                    <a:pt x="5" y="49"/>
                    <a:pt x="6" y="46"/>
                    <a:pt x="8" y="45"/>
                  </a:cubicBezTo>
                  <a:cubicBezTo>
                    <a:pt x="10" y="43"/>
                    <a:pt x="10" y="43"/>
                    <a:pt x="10" y="43"/>
                  </a:cubicBezTo>
                  <a:cubicBezTo>
                    <a:pt x="9" y="42"/>
                    <a:pt x="9" y="42"/>
                    <a:pt x="9" y="42"/>
                  </a:cubicBezTo>
                  <a:cubicBezTo>
                    <a:pt x="8" y="39"/>
                    <a:pt x="7" y="36"/>
                    <a:pt x="9" y="34"/>
                  </a:cubicBezTo>
                  <a:cubicBezTo>
                    <a:pt x="10" y="31"/>
                    <a:pt x="12" y="29"/>
                    <a:pt x="14" y="29"/>
                  </a:cubicBezTo>
                  <a:cubicBezTo>
                    <a:pt x="16" y="28"/>
                    <a:pt x="16" y="28"/>
                    <a:pt x="16" y="28"/>
                  </a:cubicBezTo>
                  <a:cubicBezTo>
                    <a:pt x="16" y="26"/>
                    <a:pt x="16" y="26"/>
                    <a:pt x="16" y="26"/>
                  </a:cubicBezTo>
                  <a:cubicBezTo>
                    <a:pt x="16" y="24"/>
                    <a:pt x="17" y="21"/>
                    <a:pt x="18" y="19"/>
                  </a:cubicBezTo>
                  <a:cubicBezTo>
                    <a:pt x="20" y="17"/>
                    <a:pt x="23" y="16"/>
                    <a:pt x="26" y="16"/>
                  </a:cubicBezTo>
                  <a:cubicBezTo>
                    <a:pt x="28" y="17"/>
                    <a:pt x="28" y="17"/>
                    <a:pt x="28" y="17"/>
                  </a:cubicBezTo>
                  <a:cubicBezTo>
                    <a:pt x="28" y="15"/>
                    <a:pt x="28" y="15"/>
                    <a:pt x="28" y="15"/>
                  </a:cubicBezTo>
                  <a:cubicBezTo>
                    <a:pt x="29" y="12"/>
                    <a:pt x="31" y="10"/>
                    <a:pt x="33" y="9"/>
                  </a:cubicBezTo>
                  <a:cubicBezTo>
                    <a:pt x="36" y="8"/>
                    <a:pt x="39" y="8"/>
                    <a:pt x="41" y="9"/>
                  </a:cubicBezTo>
                  <a:cubicBezTo>
                    <a:pt x="43" y="10"/>
                    <a:pt x="43" y="10"/>
                    <a:pt x="43" y="10"/>
                  </a:cubicBezTo>
                  <a:cubicBezTo>
                    <a:pt x="44" y="9"/>
                    <a:pt x="44" y="9"/>
                    <a:pt x="44" y="9"/>
                  </a:cubicBezTo>
                  <a:cubicBezTo>
                    <a:pt x="46" y="7"/>
                    <a:pt x="48" y="6"/>
                    <a:pt x="51" y="6"/>
                  </a:cubicBezTo>
                  <a:cubicBezTo>
                    <a:pt x="54" y="6"/>
                    <a:pt x="56" y="7"/>
                    <a:pt x="58" y="9"/>
                  </a:cubicBezTo>
                  <a:cubicBezTo>
                    <a:pt x="59" y="10"/>
                    <a:pt x="59" y="10"/>
                    <a:pt x="59" y="10"/>
                  </a:cubicBezTo>
                  <a:cubicBezTo>
                    <a:pt x="61" y="9"/>
                    <a:pt x="61" y="9"/>
                    <a:pt x="61" y="9"/>
                  </a:cubicBezTo>
                  <a:cubicBezTo>
                    <a:pt x="63" y="8"/>
                    <a:pt x="66" y="8"/>
                    <a:pt x="69" y="9"/>
                  </a:cubicBezTo>
                  <a:cubicBezTo>
                    <a:pt x="71" y="10"/>
                    <a:pt x="73" y="12"/>
                    <a:pt x="74" y="15"/>
                  </a:cubicBezTo>
                  <a:cubicBezTo>
                    <a:pt x="74" y="17"/>
                    <a:pt x="74" y="17"/>
                    <a:pt x="74" y="17"/>
                  </a:cubicBezTo>
                  <a:cubicBezTo>
                    <a:pt x="76" y="16"/>
                    <a:pt x="76" y="16"/>
                    <a:pt x="76" y="16"/>
                  </a:cubicBezTo>
                  <a:cubicBezTo>
                    <a:pt x="79" y="16"/>
                    <a:pt x="82" y="17"/>
                    <a:pt x="83" y="19"/>
                  </a:cubicBezTo>
                  <a:cubicBezTo>
                    <a:pt x="85" y="21"/>
                    <a:pt x="86" y="24"/>
                    <a:pt x="86" y="26"/>
                  </a:cubicBezTo>
                  <a:cubicBezTo>
                    <a:pt x="86" y="28"/>
                    <a:pt x="86" y="28"/>
                    <a:pt x="86" y="28"/>
                  </a:cubicBezTo>
                  <a:cubicBezTo>
                    <a:pt x="88" y="29"/>
                    <a:pt x="88" y="29"/>
                    <a:pt x="88" y="29"/>
                  </a:cubicBezTo>
                  <a:cubicBezTo>
                    <a:pt x="90" y="29"/>
                    <a:pt x="92" y="31"/>
                    <a:pt x="93" y="34"/>
                  </a:cubicBezTo>
                  <a:cubicBezTo>
                    <a:pt x="95" y="36"/>
                    <a:pt x="94" y="39"/>
                    <a:pt x="93" y="42"/>
                  </a:cubicBezTo>
                  <a:cubicBezTo>
                    <a:pt x="92" y="43"/>
                    <a:pt x="92" y="43"/>
                    <a:pt x="92" y="43"/>
                  </a:cubicBezTo>
                  <a:cubicBezTo>
                    <a:pt x="94" y="45"/>
                    <a:pt x="94" y="45"/>
                    <a:pt x="94" y="45"/>
                  </a:cubicBezTo>
                  <a:cubicBezTo>
                    <a:pt x="96" y="46"/>
                    <a:pt x="97" y="49"/>
                    <a:pt x="97" y="51"/>
                  </a:cubicBezTo>
                  <a:cubicBezTo>
                    <a:pt x="97" y="54"/>
                    <a:pt x="96" y="57"/>
                    <a:pt x="9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7" name="Freeform 87"/>
            <p:cNvSpPr>
              <a:spLocks noEditPoints="1"/>
            </p:cNvSpPr>
            <p:nvPr/>
          </p:nvSpPr>
          <p:spPr bwMode="auto">
            <a:xfrm>
              <a:off x="3470" y="1757"/>
              <a:ext cx="132" cy="135"/>
            </a:xfrm>
            <a:custGeom>
              <a:avLst/>
              <a:gdLst>
                <a:gd name="T0" fmla="*/ 52 w 56"/>
                <a:gd name="T1" fmla="*/ 18 h 57"/>
                <a:gd name="T2" fmla="*/ 38 w 56"/>
                <a:gd name="T3" fmla="*/ 5 h 57"/>
                <a:gd name="T4" fmla="*/ 37 w 56"/>
                <a:gd name="T5" fmla="*/ 4 h 57"/>
                <a:gd name="T6" fmla="*/ 19 w 56"/>
                <a:gd name="T7" fmla="*/ 4 h 57"/>
                <a:gd name="T8" fmla="*/ 18 w 56"/>
                <a:gd name="T9" fmla="*/ 5 h 57"/>
                <a:gd name="T10" fmla="*/ 4 w 56"/>
                <a:gd name="T11" fmla="*/ 18 h 57"/>
                <a:gd name="T12" fmla="*/ 4 w 56"/>
                <a:gd name="T13" fmla="*/ 19 h 57"/>
                <a:gd name="T14" fmla="*/ 4 w 56"/>
                <a:gd name="T15" fmla="*/ 38 h 57"/>
                <a:gd name="T16" fmla="*/ 4 w 56"/>
                <a:gd name="T17" fmla="*/ 39 h 57"/>
                <a:gd name="T18" fmla="*/ 17 w 56"/>
                <a:gd name="T19" fmla="*/ 52 h 57"/>
                <a:gd name="T20" fmla="*/ 19 w 56"/>
                <a:gd name="T21" fmla="*/ 53 h 57"/>
                <a:gd name="T22" fmla="*/ 37 w 56"/>
                <a:gd name="T23" fmla="*/ 53 h 57"/>
                <a:gd name="T24" fmla="*/ 38 w 56"/>
                <a:gd name="T25" fmla="*/ 52 h 57"/>
                <a:gd name="T26" fmla="*/ 52 w 56"/>
                <a:gd name="T27" fmla="*/ 39 h 57"/>
                <a:gd name="T28" fmla="*/ 52 w 56"/>
                <a:gd name="T29" fmla="*/ 38 h 57"/>
                <a:gd name="T30" fmla="*/ 52 w 56"/>
                <a:gd name="T31" fmla="*/ 19 h 57"/>
                <a:gd name="T32" fmla="*/ 47 w 56"/>
                <a:gd name="T33" fmla="*/ 36 h 57"/>
                <a:gd name="T34" fmla="*/ 45 w 56"/>
                <a:gd name="T35" fmla="*/ 45 h 57"/>
                <a:gd name="T36" fmla="*/ 36 w 56"/>
                <a:gd name="T37" fmla="*/ 48 h 57"/>
                <a:gd name="T38" fmla="*/ 28 w 56"/>
                <a:gd name="T39" fmla="*/ 52 h 57"/>
                <a:gd name="T40" fmla="*/ 20 w 56"/>
                <a:gd name="T41" fmla="*/ 48 h 57"/>
                <a:gd name="T42" fmla="*/ 11 w 56"/>
                <a:gd name="T43" fmla="*/ 45 h 57"/>
                <a:gd name="T44" fmla="*/ 9 w 56"/>
                <a:gd name="T45" fmla="*/ 36 h 57"/>
                <a:gd name="T46" fmla="*/ 4 w 56"/>
                <a:gd name="T47" fmla="*/ 28 h 57"/>
                <a:gd name="T48" fmla="*/ 9 w 56"/>
                <a:gd name="T49" fmla="*/ 21 h 57"/>
                <a:gd name="T50" fmla="*/ 11 w 56"/>
                <a:gd name="T51" fmla="*/ 12 h 57"/>
                <a:gd name="T52" fmla="*/ 20 w 56"/>
                <a:gd name="T53" fmla="*/ 9 h 57"/>
                <a:gd name="T54" fmla="*/ 28 w 56"/>
                <a:gd name="T55" fmla="*/ 5 h 57"/>
                <a:gd name="T56" fmla="*/ 36 w 56"/>
                <a:gd name="T57" fmla="*/ 9 h 57"/>
                <a:gd name="T58" fmla="*/ 45 w 56"/>
                <a:gd name="T59" fmla="*/ 12 h 57"/>
                <a:gd name="T60" fmla="*/ 47 w 56"/>
                <a:gd name="T61" fmla="*/ 21 h 57"/>
                <a:gd name="T62" fmla="*/ 52 w 56"/>
                <a:gd name="T63"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 h="57">
                  <a:moveTo>
                    <a:pt x="52" y="19"/>
                  </a:moveTo>
                  <a:cubicBezTo>
                    <a:pt x="52" y="18"/>
                    <a:pt x="52" y="18"/>
                    <a:pt x="52" y="18"/>
                  </a:cubicBezTo>
                  <a:cubicBezTo>
                    <a:pt x="52" y="14"/>
                    <a:pt x="50" y="11"/>
                    <a:pt x="48" y="8"/>
                  </a:cubicBezTo>
                  <a:cubicBezTo>
                    <a:pt x="45" y="6"/>
                    <a:pt x="42" y="5"/>
                    <a:pt x="38" y="5"/>
                  </a:cubicBezTo>
                  <a:cubicBezTo>
                    <a:pt x="38" y="5"/>
                    <a:pt x="38" y="5"/>
                    <a:pt x="38" y="5"/>
                  </a:cubicBezTo>
                  <a:cubicBezTo>
                    <a:pt x="37" y="4"/>
                    <a:pt x="37" y="4"/>
                    <a:pt x="37" y="4"/>
                  </a:cubicBezTo>
                  <a:cubicBezTo>
                    <a:pt x="35" y="2"/>
                    <a:pt x="32" y="0"/>
                    <a:pt x="28" y="0"/>
                  </a:cubicBezTo>
                  <a:cubicBezTo>
                    <a:pt x="24" y="0"/>
                    <a:pt x="21" y="2"/>
                    <a:pt x="19" y="4"/>
                  </a:cubicBezTo>
                  <a:cubicBezTo>
                    <a:pt x="18" y="5"/>
                    <a:pt x="18" y="5"/>
                    <a:pt x="18" y="5"/>
                  </a:cubicBezTo>
                  <a:cubicBezTo>
                    <a:pt x="18" y="5"/>
                    <a:pt x="18" y="5"/>
                    <a:pt x="18" y="5"/>
                  </a:cubicBezTo>
                  <a:cubicBezTo>
                    <a:pt x="14" y="5"/>
                    <a:pt x="11" y="6"/>
                    <a:pt x="8" y="8"/>
                  </a:cubicBezTo>
                  <a:cubicBezTo>
                    <a:pt x="6" y="11"/>
                    <a:pt x="4" y="14"/>
                    <a:pt x="4" y="18"/>
                  </a:cubicBezTo>
                  <a:cubicBezTo>
                    <a:pt x="4" y="19"/>
                    <a:pt x="4" y="19"/>
                    <a:pt x="4" y="19"/>
                  </a:cubicBezTo>
                  <a:cubicBezTo>
                    <a:pt x="4" y="19"/>
                    <a:pt x="4" y="19"/>
                    <a:pt x="4" y="19"/>
                  </a:cubicBezTo>
                  <a:cubicBezTo>
                    <a:pt x="1" y="21"/>
                    <a:pt x="0" y="25"/>
                    <a:pt x="0" y="28"/>
                  </a:cubicBezTo>
                  <a:cubicBezTo>
                    <a:pt x="0" y="32"/>
                    <a:pt x="1" y="35"/>
                    <a:pt x="4" y="38"/>
                  </a:cubicBezTo>
                  <a:cubicBezTo>
                    <a:pt x="4" y="38"/>
                    <a:pt x="4" y="38"/>
                    <a:pt x="4" y="38"/>
                  </a:cubicBezTo>
                  <a:cubicBezTo>
                    <a:pt x="4" y="39"/>
                    <a:pt x="4" y="39"/>
                    <a:pt x="4" y="39"/>
                  </a:cubicBezTo>
                  <a:cubicBezTo>
                    <a:pt x="4" y="42"/>
                    <a:pt x="6" y="46"/>
                    <a:pt x="8" y="48"/>
                  </a:cubicBezTo>
                  <a:cubicBezTo>
                    <a:pt x="11" y="51"/>
                    <a:pt x="14" y="52"/>
                    <a:pt x="17" y="52"/>
                  </a:cubicBezTo>
                  <a:cubicBezTo>
                    <a:pt x="18" y="52"/>
                    <a:pt x="18" y="52"/>
                    <a:pt x="18" y="52"/>
                  </a:cubicBezTo>
                  <a:cubicBezTo>
                    <a:pt x="19" y="53"/>
                    <a:pt x="19" y="53"/>
                    <a:pt x="19" y="53"/>
                  </a:cubicBezTo>
                  <a:cubicBezTo>
                    <a:pt x="21" y="55"/>
                    <a:pt x="24" y="57"/>
                    <a:pt x="28" y="57"/>
                  </a:cubicBezTo>
                  <a:cubicBezTo>
                    <a:pt x="32" y="57"/>
                    <a:pt x="35" y="55"/>
                    <a:pt x="37" y="53"/>
                  </a:cubicBezTo>
                  <a:cubicBezTo>
                    <a:pt x="38" y="52"/>
                    <a:pt x="38" y="52"/>
                    <a:pt x="38" y="52"/>
                  </a:cubicBezTo>
                  <a:cubicBezTo>
                    <a:pt x="38" y="52"/>
                    <a:pt x="38" y="52"/>
                    <a:pt x="38" y="52"/>
                  </a:cubicBezTo>
                  <a:cubicBezTo>
                    <a:pt x="42" y="52"/>
                    <a:pt x="45" y="51"/>
                    <a:pt x="48" y="48"/>
                  </a:cubicBezTo>
                  <a:cubicBezTo>
                    <a:pt x="50" y="46"/>
                    <a:pt x="52" y="42"/>
                    <a:pt x="52" y="39"/>
                  </a:cubicBezTo>
                  <a:cubicBezTo>
                    <a:pt x="52" y="38"/>
                    <a:pt x="52" y="38"/>
                    <a:pt x="52" y="38"/>
                  </a:cubicBezTo>
                  <a:cubicBezTo>
                    <a:pt x="52" y="38"/>
                    <a:pt x="52" y="38"/>
                    <a:pt x="52" y="38"/>
                  </a:cubicBezTo>
                  <a:cubicBezTo>
                    <a:pt x="55" y="35"/>
                    <a:pt x="56" y="32"/>
                    <a:pt x="56" y="28"/>
                  </a:cubicBezTo>
                  <a:cubicBezTo>
                    <a:pt x="56" y="25"/>
                    <a:pt x="55" y="21"/>
                    <a:pt x="52" y="19"/>
                  </a:cubicBezTo>
                  <a:close/>
                  <a:moveTo>
                    <a:pt x="48" y="36"/>
                  </a:moveTo>
                  <a:cubicBezTo>
                    <a:pt x="47" y="36"/>
                    <a:pt x="47" y="36"/>
                    <a:pt x="47" y="36"/>
                  </a:cubicBezTo>
                  <a:cubicBezTo>
                    <a:pt x="47" y="38"/>
                    <a:pt x="47" y="38"/>
                    <a:pt x="47" y="38"/>
                  </a:cubicBezTo>
                  <a:cubicBezTo>
                    <a:pt x="48" y="40"/>
                    <a:pt x="47" y="43"/>
                    <a:pt x="45" y="45"/>
                  </a:cubicBezTo>
                  <a:cubicBezTo>
                    <a:pt x="43" y="47"/>
                    <a:pt x="40" y="48"/>
                    <a:pt x="37" y="48"/>
                  </a:cubicBezTo>
                  <a:cubicBezTo>
                    <a:pt x="36" y="48"/>
                    <a:pt x="36" y="48"/>
                    <a:pt x="36" y="48"/>
                  </a:cubicBezTo>
                  <a:cubicBezTo>
                    <a:pt x="35" y="49"/>
                    <a:pt x="35" y="49"/>
                    <a:pt x="35" y="49"/>
                  </a:cubicBezTo>
                  <a:cubicBezTo>
                    <a:pt x="33" y="51"/>
                    <a:pt x="31" y="52"/>
                    <a:pt x="28" y="52"/>
                  </a:cubicBezTo>
                  <a:cubicBezTo>
                    <a:pt x="25" y="52"/>
                    <a:pt x="23" y="51"/>
                    <a:pt x="21" y="49"/>
                  </a:cubicBezTo>
                  <a:cubicBezTo>
                    <a:pt x="20" y="48"/>
                    <a:pt x="20" y="48"/>
                    <a:pt x="20" y="48"/>
                  </a:cubicBezTo>
                  <a:cubicBezTo>
                    <a:pt x="19" y="48"/>
                    <a:pt x="19" y="48"/>
                    <a:pt x="19" y="48"/>
                  </a:cubicBezTo>
                  <a:cubicBezTo>
                    <a:pt x="16" y="48"/>
                    <a:pt x="13" y="47"/>
                    <a:pt x="11" y="45"/>
                  </a:cubicBezTo>
                  <a:cubicBezTo>
                    <a:pt x="9" y="43"/>
                    <a:pt x="8" y="40"/>
                    <a:pt x="9" y="38"/>
                  </a:cubicBezTo>
                  <a:cubicBezTo>
                    <a:pt x="9" y="36"/>
                    <a:pt x="9" y="36"/>
                    <a:pt x="9" y="36"/>
                  </a:cubicBezTo>
                  <a:cubicBezTo>
                    <a:pt x="8" y="36"/>
                    <a:pt x="8" y="36"/>
                    <a:pt x="8" y="36"/>
                  </a:cubicBezTo>
                  <a:cubicBezTo>
                    <a:pt x="6" y="34"/>
                    <a:pt x="4" y="31"/>
                    <a:pt x="4" y="28"/>
                  </a:cubicBezTo>
                  <a:cubicBezTo>
                    <a:pt x="4" y="26"/>
                    <a:pt x="6" y="23"/>
                    <a:pt x="8" y="21"/>
                  </a:cubicBezTo>
                  <a:cubicBezTo>
                    <a:pt x="9" y="21"/>
                    <a:pt x="9" y="21"/>
                    <a:pt x="9" y="21"/>
                  </a:cubicBezTo>
                  <a:cubicBezTo>
                    <a:pt x="9" y="19"/>
                    <a:pt x="9" y="19"/>
                    <a:pt x="9" y="19"/>
                  </a:cubicBezTo>
                  <a:cubicBezTo>
                    <a:pt x="8" y="16"/>
                    <a:pt x="9" y="14"/>
                    <a:pt x="11" y="12"/>
                  </a:cubicBezTo>
                  <a:cubicBezTo>
                    <a:pt x="13" y="10"/>
                    <a:pt x="16" y="9"/>
                    <a:pt x="19" y="9"/>
                  </a:cubicBezTo>
                  <a:cubicBezTo>
                    <a:pt x="20" y="9"/>
                    <a:pt x="20" y="9"/>
                    <a:pt x="20" y="9"/>
                  </a:cubicBezTo>
                  <a:cubicBezTo>
                    <a:pt x="21" y="8"/>
                    <a:pt x="21" y="8"/>
                    <a:pt x="21" y="8"/>
                  </a:cubicBezTo>
                  <a:cubicBezTo>
                    <a:pt x="23" y="6"/>
                    <a:pt x="25" y="5"/>
                    <a:pt x="28" y="5"/>
                  </a:cubicBezTo>
                  <a:cubicBezTo>
                    <a:pt x="31" y="5"/>
                    <a:pt x="33" y="6"/>
                    <a:pt x="35" y="8"/>
                  </a:cubicBezTo>
                  <a:cubicBezTo>
                    <a:pt x="36" y="9"/>
                    <a:pt x="36" y="9"/>
                    <a:pt x="36" y="9"/>
                  </a:cubicBezTo>
                  <a:cubicBezTo>
                    <a:pt x="37" y="9"/>
                    <a:pt x="37" y="9"/>
                    <a:pt x="37" y="9"/>
                  </a:cubicBezTo>
                  <a:cubicBezTo>
                    <a:pt x="40" y="9"/>
                    <a:pt x="43" y="10"/>
                    <a:pt x="45" y="12"/>
                  </a:cubicBezTo>
                  <a:cubicBezTo>
                    <a:pt x="47" y="14"/>
                    <a:pt x="48" y="16"/>
                    <a:pt x="47" y="19"/>
                  </a:cubicBezTo>
                  <a:cubicBezTo>
                    <a:pt x="47" y="21"/>
                    <a:pt x="47" y="21"/>
                    <a:pt x="47" y="21"/>
                  </a:cubicBezTo>
                  <a:cubicBezTo>
                    <a:pt x="48" y="21"/>
                    <a:pt x="48" y="21"/>
                    <a:pt x="48" y="21"/>
                  </a:cubicBezTo>
                  <a:cubicBezTo>
                    <a:pt x="50" y="23"/>
                    <a:pt x="52" y="26"/>
                    <a:pt x="52" y="28"/>
                  </a:cubicBezTo>
                  <a:cubicBezTo>
                    <a:pt x="52" y="31"/>
                    <a:pt x="50" y="34"/>
                    <a:pt x="48"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8" name="Oval 88"/>
            <p:cNvSpPr>
              <a:spLocks noChangeArrowheads="1"/>
            </p:cNvSpPr>
            <p:nvPr/>
          </p:nvSpPr>
          <p:spPr bwMode="auto">
            <a:xfrm>
              <a:off x="3531" y="1819"/>
              <a:ext cx="10" cy="1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89" name="Freeform 89"/>
            <p:cNvSpPr>
              <a:spLocks noEditPoints="1"/>
            </p:cNvSpPr>
            <p:nvPr/>
          </p:nvSpPr>
          <p:spPr bwMode="auto">
            <a:xfrm>
              <a:off x="2834" y="1945"/>
              <a:ext cx="45" cy="63"/>
            </a:xfrm>
            <a:custGeom>
              <a:avLst/>
              <a:gdLst>
                <a:gd name="T0" fmla="*/ 9 w 19"/>
                <a:gd name="T1" fmla="*/ 0 h 27"/>
                <a:gd name="T2" fmla="*/ 0 w 19"/>
                <a:gd name="T3" fmla="*/ 17 h 27"/>
                <a:gd name="T4" fmla="*/ 9 w 19"/>
                <a:gd name="T5" fmla="*/ 27 h 27"/>
                <a:gd name="T6" fmla="*/ 19 w 19"/>
                <a:gd name="T7" fmla="*/ 17 h 27"/>
                <a:gd name="T8" fmla="*/ 9 w 19"/>
                <a:gd name="T9" fmla="*/ 0 h 27"/>
                <a:gd name="T10" fmla="*/ 14 w 19"/>
                <a:gd name="T11" fmla="*/ 17 h 27"/>
                <a:gd name="T12" fmla="*/ 9 w 19"/>
                <a:gd name="T13" fmla="*/ 22 h 27"/>
                <a:gd name="T14" fmla="*/ 5 w 19"/>
                <a:gd name="T15" fmla="*/ 17 h 27"/>
                <a:gd name="T16" fmla="*/ 7 w 19"/>
                <a:gd name="T17" fmla="*/ 10 h 27"/>
                <a:gd name="T18" fmla="*/ 9 w 19"/>
                <a:gd name="T19" fmla="*/ 7 h 27"/>
                <a:gd name="T20" fmla="*/ 11 w 19"/>
                <a:gd name="T21" fmla="*/ 10 h 27"/>
                <a:gd name="T22" fmla="*/ 14 w 19"/>
                <a:gd name="T23" fmla="*/ 1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27">
                  <a:moveTo>
                    <a:pt x="9" y="0"/>
                  </a:moveTo>
                  <a:cubicBezTo>
                    <a:pt x="8" y="1"/>
                    <a:pt x="0" y="12"/>
                    <a:pt x="0" y="17"/>
                  </a:cubicBezTo>
                  <a:cubicBezTo>
                    <a:pt x="0" y="23"/>
                    <a:pt x="4" y="27"/>
                    <a:pt x="9" y="27"/>
                  </a:cubicBezTo>
                  <a:cubicBezTo>
                    <a:pt x="15" y="27"/>
                    <a:pt x="19" y="23"/>
                    <a:pt x="19" y="17"/>
                  </a:cubicBezTo>
                  <a:cubicBezTo>
                    <a:pt x="19" y="12"/>
                    <a:pt x="11" y="1"/>
                    <a:pt x="9" y="0"/>
                  </a:cubicBezTo>
                  <a:close/>
                  <a:moveTo>
                    <a:pt x="14" y="17"/>
                  </a:moveTo>
                  <a:cubicBezTo>
                    <a:pt x="14" y="20"/>
                    <a:pt x="12" y="22"/>
                    <a:pt x="9" y="22"/>
                  </a:cubicBezTo>
                  <a:cubicBezTo>
                    <a:pt x="7" y="22"/>
                    <a:pt x="5" y="20"/>
                    <a:pt x="5" y="17"/>
                  </a:cubicBezTo>
                  <a:cubicBezTo>
                    <a:pt x="5" y="16"/>
                    <a:pt x="5" y="14"/>
                    <a:pt x="7" y="10"/>
                  </a:cubicBezTo>
                  <a:cubicBezTo>
                    <a:pt x="9" y="7"/>
                    <a:pt x="9" y="7"/>
                    <a:pt x="9" y="7"/>
                  </a:cubicBezTo>
                  <a:cubicBezTo>
                    <a:pt x="11" y="10"/>
                    <a:pt x="11" y="10"/>
                    <a:pt x="11" y="10"/>
                  </a:cubicBezTo>
                  <a:cubicBezTo>
                    <a:pt x="13" y="14"/>
                    <a:pt x="14" y="16"/>
                    <a:pt x="14"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0" name="Freeform 90"/>
            <p:cNvSpPr>
              <a:spLocks noEditPoints="1"/>
            </p:cNvSpPr>
            <p:nvPr/>
          </p:nvSpPr>
          <p:spPr bwMode="auto">
            <a:xfrm>
              <a:off x="2805" y="1705"/>
              <a:ext cx="251" cy="209"/>
            </a:xfrm>
            <a:custGeom>
              <a:avLst/>
              <a:gdLst>
                <a:gd name="T0" fmla="*/ 71 w 106"/>
                <a:gd name="T1" fmla="*/ 32 h 88"/>
                <a:gd name="T2" fmla="*/ 60 w 106"/>
                <a:gd name="T3" fmla="*/ 25 h 88"/>
                <a:gd name="T4" fmla="*/ 59 w 106"/>
                <a:gd name="T5" fmla="*/ 12 h 88"/>
                <a:gd name="T6" fmla="*/ 71 w 106"/>
                <a:gd name="T7" fmla="*/ 13 h 88"/>
                <a:gd name="T8" fmla="*/ 90 w 106"/>
                <a:gd name="T9" fmla="*/ 10 h 88"/>
                <a:gd name="T10" fmla="*/ 71 w 106"/>
                <a:gd name="T11" fmla="*/ 6 h 88"/>
                <a:gd name="T12" fmla="*/ 43 w 106"/>
                <a:gd name="T13" fmla="*/ 7 h 88"/>
                <a:gd name="T14" fmla="*/ 33 w 106"/>
                <a:gd name="T15" fmla="*/ 0 h 88"/>
                <a:gd name="T16" fmla="*/ 33 w 106"/>
                <a:gd name="T17" fmla="*/ 19 h 88"/>
                <a:gd name="T18" fmla="*/ 43 w 106"/>
                <a:gd name="T19" fmla="*/ 12 h 88"/>
                <a:gd name="T20" fmla="*/ 54 w 106"/>
                <a:gd name="T21" fmla="*/ 24 h 88"/>
                <a:gd name="T22" fmla="*/ 43 w 106"/>
                <a:gd name="T23" fmla="*/ 31 h 88"/>
                <a:gd name="T24" fmla="*/ 42 w 106"/>
                <a:gd name="T25" fmla="*/ 32 h 88"/>
                <a:gd name="T26" fmla="*/ 12 w 106"/>
                <a:gd name="T27" fmla="*/ 69 h 88"/>
                <a:gd name="T28" fmla="*/ 0 w 106"/>
                <a:gd name="T29" fmla="*/ 78 h 88"/>
                <a:gd name="T30" fmla="*/ 32 w 106"/>
                <a:gd name="T31" fmla="*/ 88 h 88"/>
                <a:gd name="T32" fmla="*/ 32 w 106"/>
                <a:gd name="T33" fmla="*/ 69 h 88"/>
                <a:gd name="T34" fmla="*/ 31 w 106"/>
                <a:gd name="T35" fmla="*/ 67 h 88"/>
                <a:gd name="T36" fmla="*/ 42 w 106"/>
                <a:gd name="T37" fmla="*/ 52 h 88"/>
                <a:gd name="T38" fmla="*/ 44 w 106"/>
                <a:gd name="T39" fmla="*/ 52 h 88"/>
                <a:gd name="T40" fmla="*/ 70 w 106"/>
                <a:gd name="T41" fmla="*/ 52 h 88"/>
                <a:gd name="T42" fmla="*/ 103 w 106"/>
                <a:gd name="T43" fmla="*/ 51 h 88"/>
                <a:gd name="T44" fmla="*/ 106 w 106"/>
                <a:gd name="T45" fmla="*/ 34 h 88"/>
                <a:gd name="T46" fmla="*/ 80 w 106"/>
                <a:gd name="T47" fmla="*/ 5 h 88"/>
                <a:gd name="T48" fmla="*/ 80 w 106"/>
                <a:gd name="T49" fmla="*/ 15 h 88"/>
                <a:gd name="T50" fmla="*/ 80 w 106"/>
                <a:gd name="T51" fmla="*/ 5 h 88"/>
                <a:gd name="T52" fmla="*/ 28 w 106"/>
                <a:gd name="T53" fmla="*/ 10 h 88"/>
                <a:gd name="T54" fmla="*/ 38 w 106"/>
                <a:gd name="T55" fmla="*/ 10 h 88"/>
                <a:gd name="T56" fmla="*/ 32 w 106"/>
                <a:gd name="T57" fmla="*/ 74 h 88"/>
                <a:gd name="T58" fmla="*/ 32 w 106"/>
                <a:gd name="T59" fmla="*/ 83 h 88"/>
                <a:gd name="T60" fmla="*/ 5 w 106"/>
                <a:gd name="T61" fmla="*/ 78 h 88"/>
                <a:gd name="T62" fmla="*/ 32 w 106"/>
                <a:gd name="T63" fmla="*/ 74 h 88"/>
                <a:gd name="T64" fmla="*/ 32 w 106"/>
                <a:gd name="T65" fmla="*/ 53 h 88"/>
                <a:gd name="T66" fmla="*/ 26 w 106"/>
                <a:gd name="T67" fmla="*/ 69 h 88"/>
                <a:gd name="T68" fmla="*/ 16 w 106"/>
                <a:gd name="T69" fmla="*/ 67 h 88"/>
                <a:gd name="T70" fmla="*/ 38 w 106"/>
                <a:gd name="T71" fmla="*/ 38 h 88"/>
                <a:gd name="T72" fmla="*/ 40 w 106"/>
                <a:gd name="T73" fmla="*/ 39 h 88"/>
                <a:gd name="T74" fmla="*/ 40 w 106"/>
                <a:gd name="T75" fmla="*/ 46 h 88"/>
                <a:gd name="T76" fmla="*/ 40 w 106"/>
                <a:gd name="T77" fmla="*/ 48 h 88"/>
                <a:gd name="T78" fmla="*/ 44 w 106"/>
                <a:gd name="T79" fmla="*/ 41 h 88"/>
                <a:gd name="T80" fmla="*/ 69 w 106"/>
                <a:gd name="T81" fmla="*/ 41 h 88"/>
                <a:gd name="T82" fmla="*/ 101 w 106"/>
                <a:gd name="T83" fmla="*/ 46 h 88"/>
                <a:gd name="T84" fmla="*/ 74 w 106"/>
                <a:gd name="T85" fmla="*/ 45 h 88"/>
                <a:gd name="T86" fmla="*/ 74 w 106"/>
                <a:gd name="T87" fmla="*/ 38 h 88"/>
                <a:gd name="T88" fmla="*/ 101 w 106"/>
                <a:gd name="T89" fmla="*/ 3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88">
                  <a:moveTo>
                    <a:pt x="103" y="32"/>
                  </a:moveTo>
                  <a:cubicBezTo>
                    <a:pt x="71" y="32"/>
                    <a:pt x="71" y="32"/>
                    <a:pt x="71" y="32"/>
                  </a:cubicBezTo>
                  <a:cubicBezTo>
                    <a:pt x="70" y="31"/>
                    <a:pt x="70" y="31"/>
                    <a:pt x="70" y="31"/>
                  </a:cubicBezTo>
                  <a:cubicBezTo>
                    <a:pt x="68" y="28"/>
                    <a:pt x="64" y="25"/>
                    <a:pt x="60" y="25"/>
                  </a:cubicBezTo>
                  <a:cubicBezTo>
                    <a:pt x="59" y="24"/>
                    <a:pt x="59" y="24"/>
                    <a:pt x="59" y="24"/>
                  </a:cubicBezTo>
                  <a:cubicBezTo>
                    <a:pt x="59" y="12"/>
                    <a:pt x="59" y="12"/>
                    <a:pt x="59" y="12"/>
                  </a:cubicBezTo>
                  <a:cubicBezTo>
                    <a:pt x="71" y="12"/>
                    <a:pt x="71" y="12"/>
                    <a:pt x="71" y="12"/>
                  </a:cubicBezTo>
                  <a:cubicBezTo>
                    <a:pt x="71" y="13"/>
                    <a:pt x="71" y="13"/>
                    <a:pt x="71" y="13"/>
                  </a:cubicBezTo>
                  <a:cubicBezTo>
                    <a:pt x="72" y="17"/>
                    <a:pt x="76" y="19"/>
                    <a:pt x="80" y="19"/>
                  </a:cubicBezTo>
                  <a:cubicBezTo>
                    <a:pt x="86" y="19"/>
                    <a:pt x="90" y="15"/>
                    <a:pt x="90" y="10"/>
                  </a:cubicBezTo>
                  <a:cubicBezTo>
                    <a:pt x="90" y="4"/>
                    <a:pt x="86" y="0"/>
                    <a:pt x="80" y="0"/>
                  </a:cubicBezTo>
                  <a:cubicBezTo>
                    <a:pt x="76" y="0"/>
                    <a:pt x="72" y="3"/>
                    <a:pt x="71" y="6"/>
                  </a:cubicBezTo>
                  <a:cubicBezTo>
                    <a:pt x="71" y="7"/>
                    <a:pt x="71" y="7"/>
                    <a:pt x="71" y="7"/>
                  </a:cubicBezTo>
                  <a:cubicBezTo>
                    <a:pt x="43" y="7"/>
                    <a:pt x="43" y="7"/>
                    <a:pt x="43" y="7"/>
                  </a:cubicBezTo>
                  <a:cubicBezTo>
                    <a:pt x="42" y="6"/>
                    <a:pt x="42" y="6"/>
                    <a:pt x="42" y="6"/>
                  </a:cubicBezTo>
                  <a:cubicBezTo>
                    <a:pt x="41" y="3"/>
                    <a:pt x="37" y="0"/>
                    <a:pt x="33" y="0"/>
                  </a:cubicBezTo>
                  <a:cubicBezTo>
                    <a:pt x="28" y="0"/>
                    <a:pt x="24" y="4"/>
                    <a:pt x="24" y="10"/>
                  </a:cubicBezTo>
                  <a:cubicBezTo>
                    <a:pt x="24" y="15"/>
                    <a:pt x="28" y="19"/>
                    <a:pt x="33" y="19"/>
                  </a:cubicBezTo>
                  <a:cubicBezTo>
                    <a:pt x="37" y="19"/>
                    <a:pt x="41" y="17"/>
                    <a:pt x="42" y="13"/>
                  </a:cubicBezTo>
                  <a:cubicBezTo>
                    <a:pt x="43" y="12"/>
                    <a:pt x="43" y="12"/>
                    <a:pt x="43" y="12"/>
                  </a:cubicBezTo>
                  <a:cubicBezTo>
                    <a:pt x="54" y="12"/>
                    <a:pt x="54" y="12"/>
                    <a:pt x="54" y="12"/>
                  </a:cubicBezTo>
                  <a:cubicBezTo>
                    <a:pt x="54" y="24"/>
                    <a:pt x="54" y="24"/>
                    <a:pt x="54" y="24"/>
                  </a:cubicBezTo>
                  <a:cubicBezTo>
                    <a:pt x="53" y="25"/>
                    <a:pt x="53" y="25"/>
                    <a:pt x="53" y="25"/>
                  </a:cubicBezTo>
                  <a:cubicBezTo>
                    <a:pt x="49" y="25"/>
                    <a:pt x="45" y="28"/>
                    <a:pt x="43" y="31"/>
                  </a:cubicBezTo>
                  <a:cubicBezTo>
                    <a:pt x="42" y="32"/>
                    <a:pt x="42" y="32"/>
                    <a:pt x="42" y="32"/>
                  </a:cubicBezTo>
                  <a:cubicBezTo>
                    <a:pt x="42" y="32"/>
                    <a:pt x="42" y="32"/>
                    <a:pt x="42" y="32"/>
                  </a:cubicBezTo>
                  <a:cubicBezTo>
                    <a:pt x="25" y="35"/>
                    <a:pt x="12" y="50"/>
                    <a:pt x="12" y="67"/>
                  </a:cubicBezTo>
                  <a:cubicBezTo>
                    <a:pt x="12" y="69"/>
                    <a:pt x="12" y="69"/>
                    <a:pt x="12" y="69"/>
                  </a:cubicBezTo>
                  <a:cubicBezTo>
                    <a:pt x="10" y="69"/>
                    <a:pt x="10" y="69"/>
                    <a:pt x="10" y="69"/>
                  </a:cubicBezTo>
                  <a:cubicBezTo>
                    <a:pt x="5" y="69"/>
                    <a:pt x="0" y="73"/>
                    <a:pt x="0" y="78"/>
                  </a:cubicBezTo>
                  <a:cubicBezTo>
                    <a:pt x="0" y="84"/>
                    <a:pt x="5" y="88"/>
                    <a:pt x="10" y="88"/>
                  </a:cubicBezTo>
                  <a:cubicBezTo>
                    <a:pt x="32" y="88"/>
                    <a:pt x="32" y="88"/>
                    <a:pt x="32" y="88"/>
                  </a:cubicBezTo>
                  <a:cubicBezTo>
                    <a:pt x="38" y="88"/>
                    <a:pt x="42" y="84"/>
                    <a:pt x="42" y="78"/>
                  </a:cubicBezTo>
                  <a:cubicBezTo>
                    <a:pt x="42" y="73"/>
                    <a:pt x="38" y="69"/>
                    <a:pt x="32" y="69"/>
                  </a:cubicBezTo>
                  <a:cubicBezTo>
                    <a:pt x="31" y="69"/>
                    <a:pt x="31" y="69"/>
                    <a:pt x="31" y="69"/>
                  </a:cubicBezTo>
                  <a:cubicBezTo>
                    <a:pt x="31" y="67"/>
                    <a:pt x="31" y="67"/>
                    <a:pt x="31" y="67"/>
                  </a:cubicBezTo>
                  <a:cubicBezTo>
                    <a:pt x="31" y="63"/>
                    <a:pt x="33" y="59"/>
                    <a:pt x="36" y="56"/>
                  </a:cubicBezTo>
                  <a:cubicBezTo>
                    <a:pt x="37" y="54"/>
                    <a:pt x="40" y="53"/>
                    <a:pt x="42" y="52"/>
                  </a:cubicBezTo>
                  <a:cubicBezTo>
                    <a:pt x="43" y="52"/>
                    <a:pt x="43" y="52"/>
                    <a:pt x="43" y="52"/>
                  </a:cubicBezTo>
                  <a:cubicBezTo>
                    <a:pt x="44" y="52"/>
                    <a:pt x="44" y="52"/>
                    <a:pt x="44" y="52"/>
                  </a:cubicBezTo>
                  <a:cubicBezTo>
                    <a:pt x="47" y="56"/>
                    <a:pt x="52" y="58"/>
                    <a:pt x="57" y="58"/>
                  </a:cubicBezTo>
                  <a:cubicBezTo>
                    <a:pt x="62" y="58"/>
                    <a:pt x="67" y="56"/>
                    <a:pt x="70" y="52"/>
                  </a:cubicBezTo>
                  <a:cubicBezTo>
                    <a:pt x="71" y="51"/>
                    <a:pt x="71" y="51"/>
                    <a:pt x="71" y="51"/>
                  </a:cubicBezTo>
                  <a:cubicBezTo>
                    <a:pt x="103" y="51"/>
                    <a:pt x="103" y="51"/>
                    <a:pt x="103" y="51"/>
                  </a:cubicBezTo>
                  <a:cubicBezTo>
                    <a:pt x="105" y="51"/>
                    <a:pt x="106" y="50"/>
                    <a:pt x="106" y="49"/>
                  </a:cubicBezTo>
                  <a:cubicBezTo>
                    <a:pt x="106" y="34"/>
                    <a:pt x="106" y="34"/>
                    <a:pt x="106" y="34"/>
                  </a:cubicBezTo>
                  <a:cubicBezTo>
                    <a:pt x="106" y="33"/>
                    <a:pt x="105" y="32"/>
                    <a:pt x="103" y="32"/>
                  </a:cubicBezTo>
                  <a:close/>
                  <a:moveTo>
                    <a:pt x="80" y="5"/>
                  </a:moveTo>
                  <a:cubicBezTo>
                    <a:pt x="83" y="5"/>
                    <a:pt x="85" y="7"/>
                    <a:pt x="85" y="10"/>
                  </a:cubicBezTo>
                  <a:cubicBezTo>
                    <a:pt x="85" y="13"/>
                    <a:pt x="83" y="15"/>
                    <a:pt x="80" y="15"/>
                  </a:cubicBezTo>
                  <a:cubicBezTo>
                    <a:pt x="77" y="15"/>
                    <a:pt x="75" y="13"/>
                    <a:pt x="75" y="10"/>
                  </a:cubicBezTo>
                  <a:cubicBezTo>
                    <a:pt x="75" y="7"/>
                    <a:pt x="77" y="5"/>
                    <a:pt x="80" y="5"/>
                  </a:cubicBezTo>
                  <a:close/>
                  <a:moveTo>
                    <a:pt x="33" y="15"/>
                  </a:moveTo>
                  <a:cubicBezTo>
                    <a:pt x="30" y="15"/>
                    <a:pt x="28" y="13"/>
                    <a:pt x="28" y="10"/>
                  </a:cubicBezTo>
                  <a:cubicBezTo>
                    <a:pt x="28" y="7"/>
                    <a:pt x="30" y="5"/>
                    <a:pt x="33" y="5"/>
                  </a:cubicBezTo>
                  <a:cubicBezTo>
                    <a:pt x="36" y="5"/>
                    <a:pt x="38" y="7"/>
                    <a:pt x="38" y="10"/>
                  </a:cubicBezTo>
                  <a:cubicBezTo>
                    <a:pt x="38" y="13"/>
                    <a:pt x="36" y="15"/>
                    <a:pt x="33" y="15"/>
                  </a:cubicBezTo>
                  <a:close/>
                  <a:moveTo>
                    <a:pt x="32" y="74"/>
                  </a:moveTo>
                  <a:cubicBezTo>
                    <a:pt x="35" y="74"/>
                    <a:pt x="37" y="76"/>
                    <a:pt x="37" y="78"/>
                  </a:cubicBezTo>
                  <a:cubicBezTo>
                    <a:pt x="37" y="81"/>
                    <a:pt x="35" y="83"/>
                    <a:pt x="32" y="83"/>
                  </a:cubicBezTo>
                  <a:cubicBezTo>
                    <a:pt x="10" y="83"/>
                    <a:pt x="10" y="83"/>
                    <a:pt x="10" y="83"/>
                  </a:cubicBezTo>
                  <a:cubicBezTo>
                    <a:pt x="7" y="83"/>
                    <a:pt x="5" y="81"/>
                    <a:pt x="5" y="78"/>
                  </a:cubicBezTo>
                  <a:cubicBezTo>
                    <a:pt x="5" y="76"/>
                    <a:pt x="7" y="74"/>
                    <a:pt x="10" y="74"/>
                  </a:cubicBezTo>
                  <a:lnTo>
                    <a:pt x="32" y="74"/>
                  </a:lnTo>
                  <a:close/>
                  <a:moveTo>
                    <a:pt x="40" y="48"/>
                  </a:moveTo>
                  <a:cubicBezTo>
                    <a:pt x="37" y="49"/>
                    <a:pt x="34" y="51"/>
                    <a:pt x="32" y="53"/>
                  </a:cubicBezTo>
                  <a:cubicBezTo>
                    <a:pt x="29" y="56"/>
                    <a:pt x="26" y="62"/>
                    <a:pt x="26" y="67"/>
                  </a:cubicBezTo>
                  <a:cubicBezTo>
                    <a:pt x="26" y="69"/>
                    <a:pt x="26" y="69"/>
                    <a:pt x="26" y="69"/>
                  </a:cubicBezTo>
                  <a:cubicBezTo>
                    <a:pt x="16" y="69"/>
                    <a:pt x="16" y="69"/>
                    <a:pt x="16" y="69"/>
                  </a:cubicBezTo>
                  <a:cubicBezTo>
                    <a:pt x="16" y="67"/>
                    <a:pt x="16" y="67"/>
                    <a:pt x="16" y="67"/>
                  </a:cubicBezTo>
                  <a:cubicBezTo>
                    <a:pt x="16" y="59"/>
                    <a:pt x="19" y="51"/>
                    <a:pt x="25" y="45"/>
                  </a:cubicBezTo>
                  <a:cubicBezTo>
                    <a:pt x="29" y="42"/>
                    <a:pt x="33" y="39"/>
                    <a:pt x="38" y="38"/>
                  </a:cubicBezTo>
                  <a:cubicBezTo>
                    <a:pt x="40" y="37"/>
                    <a:pt x="40" y="37"/>
                    <a:pt x="40" y="37"/>
                  </a:cubicBezTo>
                  <a:cubicBezTo>
                    <a:pt x="40" y="39"/>
                    <a:pt x="40" y="39"/>
                    <a:pt x="40" y="39"/>
                  </a:cubicBezTo>
                  <a:cubicBezTo>
                    <a:pt x="40" y="40"/>
                    <a:pt x="40" y="41"/>
                    <a:pt x="40" y="41"/>
                  </a:cubicBezTo>
                  <a:cubicBezTo>
                    <a:pt x="40" y="43"/>
                    <a:pt x="40" y="45"/>
                    <a:pt x="40" y="46"/>
                  </a:cubicBezTo>
                  <a:cubicBezTo>
                    <a:pt x="41" y="47"/>
                    <a:pt x="41" y="47"/>
                    <a:pt x="41" y="47"/>
                  </a:cubicBezTo>
                  <a:lnTo>
                    <a:pt x="40" y="48"/>
                  </a:lnTo>
                  <a:close/>
                  <a:moveTo>
                    <a:pt x="57" y="54"/>
                  </a:moveTo>
                  <a:cubicBezTo>
                    <a:pt x="50" y="54"/>
                    <a:pt x="44" y="48"/>
                    <a:pt x="44" y="41"/>
                  </a:cubicBezTo>
                  <a:cubicBezTo>
                    <a:pt x="44" y="34"/>
                    <a:pt x="50" y="29"/>
                    <a:pt x="57" y="29"/>
                  </a:cubicBezTo>
                  <a:cubicBezTo>
                    <a:pt x="64" y="29"/>
                    <a:pt x="69" y="34"/>
                    <a:pt x="69" y="41"/>
                  </a:cubicBezTo>
                  <a:cubicBezTo>
                    <a:pt x="69" y="48"/>
                    <a:pt x="64" y="54"/>
                    <a:pt x="57" y="54"/>
                  </a:cubicBezTo>
                  <a:close/>
                  <a:moveTo>
                    <a:pt x="101" y="46"/>
                  </a:moveTo>
                  <a:cubicBezTo>
                    <a:pt x="73" y="46"/>
                    <a:pt x="73" y="46"/>
                    <a:pt x="73" y="46"/>
                  </a:cubicBezTo>
                  <a:cubicBezTo>
                    <a:pt x="74" y="45"/>
                    <a:pt x="74" y="45"/>
                    <a:pt x="74" y="45"/>
                  </a:cubicBezTo>
                  <a:cubicBezTo>
                    <a:pt x="74" y="44"/>
                    <a:pt x="74" y="42"/>
                    <a:pt x="74" y="41"/>
                  </a:cubicBezTo>
                  <a:cubicBezTo>
                    <a:pt x="74" y="40"/>
                    <a:pt x="74" y="39"/>
                    <a:pt x="74" y="38"/>
                  </a:cubicBezTo>
                  <a:cubicBezTo>
                    <a:pt x="73" y="36"/>
                    <a:pt x="73" y="36"/>
                    <a:pt x="73" y="36"/>
                  </a:cubicBezTo>
                  <a:cubicBezTo>
                    <a:pt x="101" y="36"/>
                    <a:pt x="101" y="36"/>
                    <a:pt x="101" y="36"/>
                  </a:cubicBezTo>
                  <a:lnTo>
                    <a:pt x="101"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1" name="Freeform 91"/>
            <p:cNvSpPr>
              <a:spLocks noEditPoints="1"/>
            </p:cNvSpPr>
            <p:nvPr/>
          </p:nvSpPr>
          <p:spPr bwMode="auto">
            <a:xfrm>
              <a:off x="2226" y="1741"/>
              <a:ext cx="135" cy="133"/>
            </a:xfrm>
            <a:custGeom>
              <a:avLst/>
              <a:gdLst>
                <a:gd name="T0" fmla="*/ 54 w 57"/>
                <a:gd name="T1" fmla="*/ 0 h 56"/>
                <a:gd name="T2" fmla="*/ 3 w 57"/>
                <a:gd name="T3" fmla="*/ 0 h 56"/>
                <a:gd name="T4" fmla="*/ 0 w 57"/>
                <a:gd name="T5" fmla="*/ 2 h 56"/>
                <a:gd name="T6" fmla="*/ 0 w 57"/>
                <a:gd name="T7" fmla="*/ 54 h 56"/>
                <a:gd name="T8" fmla="*/ 3 w 57"/>
                <a:gd name="T9" fmla="*/ 56 h 56"/>
                <a:gd name="T10" fmla="*/ 54 w 57"/>
                <a:gd name="T11" fmla="*/ 56 h 56"/>
                <a:gd name="T12" fmla="*/ 57 w 57"/>
                <a:gd name="T13" fmla="*/ 54 h 56"/>
                <a:gd name="T14" fmla="*/ 57 w 57"/>
                <a:gd name="T15" fmla="*/ 2 h 56"/>
                <a:gd name="T16" fmla="*/ 54 w 57"/>
                <a:gd name="T17" fmla="*/ 0 h 56"/>
                <a:gd name="T18" fmla="*/ 52 w 57"/>
                <a:gd name="T19" fmla="*/ 52 h 56"/>
                <a:gd name="T20" fmla="*/ 5 w 57"/>
                <a:gd name="T21" fmla="*/ 52 h 56"/>
                <a:gd name="T22" fmla="*/ 5 w 57"/>
                <a:gd name="T23" fmla="*/ 4 h 56"/>
                <a:gd name="T24" fmla="*/ 52 w 57"/>
                <a:gd name="T25" fmla="*/ 4 h 56"/>
                <a:gd name="T26" fmla="*/ 52 w 57"/>
                <a:gd name="T27" fmla="*/ 5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 h="56">
                  <a:moveTo>
                    <a:pt x="54" y="0"/>
                  </a:moveTo>
                  <a:cubicBezTo>
                    <a:pt x="3" y="0"/>
                    <a:pt x="3" y="0"/>
                    <a:pt x="3" y="0"/>
                  </a:cubicBezTo>
                  <a:cubicBezTo>
                    <a:pt x="1" y="0"/>
                    <a:pt x="0" y="1"/>
                    <a:pt x="0" y="2"/>
                  </a:cubicBezTo>
                  <a:cubicBezTo>
                    <a:pt x="0" y="54"/>
                    <a:pt x="0" y="54"/>
                    <a:pt x="0" y="54"/>
                  </a:cubicBezTo>
                  <a:cubicBezTo>
                    <a:pt x="0" y="55"/>
                    <a:pt x="1" y="56"/>
                    <a:pt x="3" y="56"/>
                  </a:cubicBezTo>
                  <a:cubicBezTo>
                    <a:pt x="54" y="56"/>
                    <a:pt x="54" y="56"/>
                    <a:pt x="54" y="56"/>
                  </a:cubicBezTo>
                  <a:cubicBezTo>
                    <a:pt x="56" y="56"/>
                    <a:pt x="57" y="55"/>
                    <a:pt x="57" y="54"/>
                  </a:cubicBezTo>
                  <a:cubicBezTo>
                    <a:pt x="57" y="2"/>
                    <a:pt x="57" y="2"/>
                    <a:pt x="57" y="2"/>
                  </a:cubicBezTo>
                  <a:cubicBezTo>
                    <a:pt x="57" y="1"/>
                    <a:pt x="56" y="0"/>
                    <a:pt x="54" y="0"/>
                  </a:cubicBezTo>
                  <a:close/>
                  <a:moveTo>
                    <a:pt x="52" y="52"/>
                  </a:moveTo>
                  <a:cubicBezTo>
                    <a:pt x="5" y="52"/>
                    <a:pt x="5" y="52"/>
                    <a:pt x="5" y="52"/>
                  </a:cubicBezTo>
                  <a:cubicBezTo>
                    <a:pt x="5" y="4"/>
                    <a:pt x="5" y="4"/>
                    <a:pt x="5" y="4"/>
                  </a:cubicBezTo>
                  <a:cubicBezTo>
                    <a:pt x="52" y="4"/>
                    <a:pt x="52" y="4"/>
                    <a:pt x="52" y="4"/>
                  </a:cubicBezTo>
                  <a:lnTo>
                    <a:pt x="52"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2" name="Freeform 92"/>
            <p:cNvSpPr>
              <a:spLocks noEditPoints="1"/>
            </p:cNvSpPr>
            <p:nvPr/>
          </p:nvSpPr>
          <p:spPr bwMode="auto">
            <a:xfrm>
              <a:off x="2174" y="1705"/>
              <a:ext cx="303" cy="303"/>
            </a:xfrm>
            <a:custGeom>
              <a:avLst/>
              <a:gdLst>
                <a:gd name="T0" fmla="*/ 124 w 128"/>
                <a:gd name="T1" fmla="*/ 7 h 128"/>
                <a:gd name="T2" fmla="*/ 124 w 128"/>
                <a:gd name="T3" fmla="*/ 2 h 128"/>
                <a:gd name="T4" fmla="*/ 122 w 128"/>
                <a:gd name="T5" fmla="*/ 0 h 128"/>
                <a:gd name="T6" fmla="*/ 120 w 128"/>
                <a:gd name="T7" fmla="*/ 2 h 128"/>
                <a:gd name="T8" fmla="*/ 120 w 128"/>
                <a:gd name="T9" fmla="*/ 7 h 128"/>
                <a:gd name="T10" fmla="*/ 112 w 128"/>
                <a:gd name="T11" fmla="*/ 7 h 128"/>
                <a:gd name="T12" fmla="*/ 112 w 128"/>
                <a:gd name="T13" fmla="*/ 2 h 128"/>
                <a:gd name="T14" fmla="*/ 110 w 128"/>
                <a:gd name="T15" fmla="*/ 0 h 128"/>
                <a:gd name="T16" fmla="*/ 108 w 128"/>
                <a:gd name="T17" fmla="*/ 2 h 128"/>
                <a:gd name="T18" fmla="*/ 108 w 128"/>
                <a:gd name="T19" fmla="*/ 7 h 128"/>
                <a:gd name="T20" fmla="*/ 104 w 128"/>
                <a:gd name="T21" fmla="*/ 7 h 128"/>
                <a:gd name="T22" fmla="*/ 104 w 128"/>
                <a:gd name="T23" fmla="*/ 13 h 128"/>
                <a:gd name="T24" fmla="*/ 113 w 128"/>
                <a:gd name="T25" fmla="*/ 25 h 128"/>
                <a:gd name="T26" fmla="*/ 114 w 128"/>
                <a:gd name="T27" fmla="*/ 25 h 128"/>
                <a:gd name="T28" fmla="*/ 114 w 128"/>
                <a:gd name="T29" fmla="*/ 76 h 128"/>
                <a:gd name="T30" fmla="*/ 104 w 128"/>
                <a:gd name="T31" fmla="*/ 86 h 128"/>
                <a:gd name="T32" fmla="*/ 94 w 128"/>
                <a:gd name="T33" fmla="*/ 76 h 128"/>
                <a:gd name="T34" fmla="*/ 94 w 128"/>
                <a:gd name="T35" fmla="*/ 2 h 128"/>
                <a:gd name="T36" fmla="*/ 91 w 128"/>
                <a:gd name="T37" fmla="*/ 0 h 128"/>
                <a:gd name="T38" fmla="*/ 10 w 128"/>
                <a:gd name="T39" fmla="*/ 0 h 128"/>
                <a:gd name="T40" fmla="*/ 7 w 128"/>
                <a:gd name="T41" fmla="*/ 2 h 128"/>
                <a:gd name="T42" fmla="*/ 7 w 128"/>
                <a:gd name="T43" fmla="*/ 109 h 128"/>
                <a:gd name="T44" fmla="*/ 2 w 128"/>
                <a:gd name="T45" fmla="*/ 109 h 128"/>
                <a:gd name="T46" fmla="*/ 0 w 128"/>
                <a:gd name="T47" fmla="*/ 111 h 128"/>
                <a:gd name="T48" fmla="*/ 0 w 128"/>
                <a:gd name="T49" fmla="*/ 126 h 128"/>
                <a:gd name="T50" fmla="*/ 2 w 128"/>
                <a:gd name="T51" fmla="*/ 128 h 128"/>
                <a:gd name="T52" fmla="*/ 99 w 128"/>
                <a:gd name="T53" fmla="*/ 128 h 128"/>
                <a:gd name="T54" fmla="*/ 101 w 128"/>
                <a:gd name="T55" fmla="*/ 126 h 128"/>
                <a:gd name="T56" fmla="*/ 101 w 128"/>
                <a:gd name="T57" fmla="*/ 111 h 128"/>
                <a:gd name="T58" fmla="*/ 99 w 128"/>
                <a:gd name="T59" fmla="*/ 109 h 128"/>
                <a:gd name="T60" fmla="*/ 94 w 128"/>
                <a:gd name="T61" fmla="*/ 109 h 128"/>
                <a:gd name="T62" fmla="*/ 94 w 128"/>
                <a:gd name="T63" fmla="*/ 87 h 128"/>
                <a:gd name="T64" fmla="*/ 96 w 128"/>
                <a:gd name="T65" fmla="*/ 89 h 128"/>
                <a:gd name="T66" fmla="*/ 104 w 128"/>
                <a:gd name="T67" fmla="*/ 91 h 128"/>
                <a:gd name="T68" fmla="*/ 118 w 128"/>
                <a:gd name="T69" fmla="*/ 76 h 128"/>
                <a:gd name="T70" fmla="*/ 118 w 128"/>
                <a:gd name="T71" fmla="*/ 25 h 128"/>
                <a:gd name="T72" fmla="*/ 119 w 128"/>
                <a:gd name="T73" fmla="*/ 25 h 128"/>
                <a:gd name="T74" fmla="*/ 128 w 128"/>
                <a:gd name="T75" fmla="*/ 13 h 128"/>
                <a:gd name="T76" fmla="*/ 128 w 128"/>
                <a:gd name="T77" fmla="*/ 7 h 128"/>
                <a:gd name="T78" fmla="*/ 124 w 128"/>
                <a:gd name="T79" fmla="*/ 7 h 128"/>
                <a:gd name="T80" fmla="*/ 12 w 128"/>
                <a:gd name="T81" fmla="*/ 5 h 128"/>
                <a:gd name="T82" fmla="*/ 89 w 128"/>
                <a:gd name="T83" fmla="*/ 5 h 128"/>
                <a:gd name="T84" fmla="*/ 89 w 128"/>
                <a:gd name="T85" fmla="*/ 109 h 128"/>
                <a:gd name="T86" fmla="*/ 12 w 128"/>
                <a:gd name="T87" fmla="*/ 109 h 128"/>
                <a:gd name="T88" fmla="*/ 12 w 128"/>
                <a:gd name="T89" fmla="*/ 5 h 128"/>
                <a:gd name="T90" fmla="*/ 96 w 128"/>
                <a:gd name="T91" fmla="*/ 113 h 128"/>
                <a:gd name="T92" fmla="*/ 96 w 128"/>
                <a:gd name="T93" fmla="*/ 123 h 128"/>
                <a:gd name="T94" fmla="*/ 5 w 128"/>
                <a:gd name="T95" fmla="*/ 123 h 128"/>
                <a:gd name="T96" fmla="*/ 5 w 128"/>
                <a:gd name="T97" fmla="*/ 113 h 128"/>
                <a:gd name="T98" fmla="*/ 96 w 128"/>
                <a:gd name="T99" fmla="*/ 113 h 128"/>
                <a:gd name="T100" fmla="*/ 123 w 128"/>
                <a:gd name="T101" fmla="*/ 13 h 128"/>
                <a:gd name="T102" fmla="*/ 116 w 128"/>
                <a:gd name="T103" fmla="*/ 21 h 128"/>
                <a:gd name="T104" fmla="*/ 108 w 128"/>
                <a:gd name="T105" fmla="*/ 13 h 128"/>
                <a:gd name="T106" fmla="*/ 108 w 128"/>
                <a:gd name="T107" fmla="*/ 12 h 128"/>
                <a:gd name="T108" fmla="*/ 124 w 128"/>
                <a:gd name="T109" fmla="*/ 12 h 128"/>
                <a:gd name="T110" fmla="*/ 123 w 128"/>
                <a:gd name="T111" fmla="*/ 1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8" h="128">
                  <a:moveTo>
                    <a:pt x="124" y="7"/>
                  </a:moveTo>
                  <a:cubicBezTo>
                    <a:pt x="124" y="2"/>
                    <a:pt x="124" y="2"/>
                    <a:pt x="124" y="2"/>
                  </a:cubicBezTo>
                  <a:cubicBezTo>
                    <a:pt x="124" y="1"/>
                    <a:pt x="123" y="0"/>
                    <a:pt x="122" y="0"/>
                  </a:cubicBezTo>
                  <a:cubicBezTo>
                    <a:pt x="121" y="0"/>
                    <a:pt x="120" y="1"/>
                    <a:pt x="120" y="2"/>
                  </a:cubicBezTo>
                  <a:cubicBezTo>
                    <a:pt x="120" y="7"/>
                    <a:pt x="120" y="7"/>
                    <a:pt x="120" y="7"/>
                  </a:cubicBezTo>
                  <a:cubicBezTo>
                    <a:pt x="112" y="7"/>
                    <a:pt x="112" y="7"/>
                    <a:pt x="112" y="7"/>
                  </a:cubicBezTo>
                  <a:cubicBezTo>
                    <a:pt x="112" y="2"/>
                    <a:pt x="112" y="2"/>
                    <a:pt x="112" y="2"/>
                  </a:cubicBezTo>
                  <a:cubicBezTo>
                    <a:pt x="112" y="1"/>
                    <a:pt x="111" y="0"/>
                    <a:pt x="110" y="0"/>
                  </a:cubicBezTo>
                  <a:cubicBezTo>
                    <a:pt x="109" y="0"/>
                    <a:pt x="108" y="1"/>
                    <a:pt x="108" y="2"/>
                  </a:cubicBezTo>
                  <a:cubicBezTo>
                    <a:pt x="108" y="7"/>
                    <a:pt x="108" y="7"/>
                    <a:pt x="108" y="7"/>
                  </a:cubicBezTo>
                  <a:cubicBezTo>
                    <a:pt x="104" y="7"/>
                    <a:pt x="104" y="7"/>
                    <a:pt x="104" y="7"/>
                  </a:cubicBezTo>
                  <a:cubicBezTo>
                    <a:pt x="104" y="13"/>
                    <a:pt x="104" y="13"/>
                    <a:pt x="104" y="13"/>
                  </a:cubicBezTo>
                  <a:cubicBezTo>
                    <a:pt x="104" y="18"/>
                    <a:pt x="107" y="23"/>
                    <a:pt x="113" y="25"/>
                  </a:cubicBezTo>
                  <a:cubicBezTo>
                    <a:pt x="114" y="25"/>
                    <a:pt x="114" y="25"/>
                    <a:pt x="114" y="25"/>
                  </a:cubicBezTo>
                  <a:cubicBezTo>
                    <a:pt x="114" y="76"/>
                    <a:pt x="114" y="76"/>
                    <a:pt x="114" y="76"/>
                  </a:cubicBezTo>
                  <a:cubicBezTo>
                    <a:pt x="114" y="82"/>
                    <a:pt x="109" y="86"/>
                    <a:pt x="104" y="86"/>
                  </a:cubicBezTo>
                  <a:cubicBezTo>
                    <a:pt x="98" y="86"/>
                    <a:pt x="94" y="82"/>
                    <a:pt x="94" y="76"/>
                  </a:cubicBezTo>
                  <a:cubicBezTo>
                    <a:pt x="94" y="2"/>
                    <a:pt x="94" y="2"/>
                    <a:pt x="94" y="2"/>
                  </a:cubicBezTo>
                  <a:cubicBezTo>
                    <a:pt x="94" y="1"/>
                    <a:pt x="93" y="0"/>
                    <a:pt x="91" y="0"/>
                  </a:cubicBezTo>
                  <a:cubicBezTo>
                    <a:pt x="10" y="0"/>
                    <a:pt x="10" y="0"/>
                    <a:pt x="10" y="0"/>
                  </a:cubicBezTo>
                  <a:cubicBezTo>
                    <a:pt x="8" y="0"/>
                    <a:pt x="7" y="1"/>
                    <a:pt x="7" y="2"/>
                  </a:cubicBezTo>
                  <a:cubicBezTo>
                    <a:pt x="7" y="109"/>
                    <a:pt x="7" y="109"/>
                    <a:pt x="7" y="109"/>
                  </a:cubicBezTo>
                  <a:cubicBezTo>
                    <a:pt x="2" y="109"/>
                    <a:pt x="2" y="109"/>
                    <a:pt x="2" y="109"/>
                  </a:cubicBezTo>
                  <a:cubicBezTo>
                    <a:pt x="1" y="109"/>
                    <a:pt x="0" y="110"/>
                    <a:pt x="0" y="111"/>
                  </a:cubicBezTo>
                  <a:cubicBezTo>
                    <a:pt x="0" y="126"/>
                    <a:pt x="0" y="126"/>
                    <a:pt x="0" y="126"/>
                  </a:cubicBezTo>
                  <a:cubicBezTo>
                    <a:pt x="0" y="127"/>
                    <a:pt x="1" y="128"/>
                    <a:pt x="2" y="128"/>
                  </a:cubicBezTo>
                  <a:cubicBezTo>
                    <a:pt x="99" y="128"/>
                    <a:pt x="99" y="128"/>
                    <a:pt x="99" y="128"/>
                  </a:cubicBezTo>
                  <a:cubicBezTo>
                    <a:pt x="100" y="128"/>
                    <a:pt x="101" y="127"/>
                    <a:pt x="101" y="126"/>
                  </a:cubicBezTo>
                  <a:cubicBezTo>
                    <a:pt x="101" y="111"/>
                    <a:pt x="101" y="111"/>
                    <a:pt x="101" y="111"/>
                  </a:cubicBezTo>
                  <a:cubicBezTo>
                    <a:pt x="101" y="110"/>
                    <a:pt x="100" y="109"/>
                    <a:pt x="99" y="109"/>
                  </a:cubicBezTo>
                  <a:cubicBezTo>
                    <a:pt x="94" y="109"/>
                    <a:pt x="94" y="109"/>
                    <a:pt x="94" y="109"/>
                  </a:cubicBezTo>
                  <a:cubicBezTo>
                    <a:pt x="94" y="87"/>
                    <a:pt x="94" y="87"/>
                    <a:pt x="94" y="87"/>
                  </a:cubicBezTo>
                  <a:cubicBezTo>
                    <a:pt x="96" y="89"/>
                    <a:pt x="96" y="89"/>
                    <a:pt x="96" y="89"/>
                  </a:cubicBezTo>
                  <a:cubicBezTo>
                    <a:pt x="98" y="90"/>
                    <a:pt x="101" y="91"/>
                    <a:pt x="104" y="91"/>
                  </a:cubicBezTo>
                  <a:cubicBezTo>
                    <a:pt x="112" y="91"/>
                    <a:pt x="118" y="84"/>
                    <a:pt x="118" y="76"/>
                  </a:cubicBezTo>
                  <a:cubicBezTo>
                    <a:pt x="118" y="25"/>
                    <a:pt x="118" y="25"/>
                    <a:pt x="118" y="25"/>
                  </a:cubicBezTo>
                  <a:cubicBezTo>
                    <a:pt x="119" y="25"/>
                    <a:pt x="119" y="25"/>
                    <a:pt x="119" y="25"/>
                  </a:cubicBezTo>
                  <a:cubicBezTo>
                    <a:pt x="124" y="23"/>
                    <a:pt x="128" y="18"/>
                    <a:pt x="128" y="13"/>
                  </a:cubicBezTo>
                  <a:cubicBezTo>
                    <a:pt x="128" y="7"/>
                    <a:pt x="128" y="7"/>
                    <a:pt x="128" y="7"/>
                  </a:cubicBezTo>
                  <a:lnTo>
                    <a:pt x="124" y="7"/>
                  </a:lnTo>
                  <a:close/>
                  <a:moveTo>
                    <a:pt x="12" y="5"/>
                  </a:moveTo>
                  <a:cubicBezTo>
                    <a:pt x="89" y="5"/>
                    <a:pt x="89" y="5"/>
                    <a:pt x="89" y="5"/>
                  </a:cubicBezTo>
                  <a:cubicBezTo>
                    <a:pt x="89" y="109"/>
                    <a:pt x="89" y="109"/>
                    <a:pt x="89" y="109"/>
                  </a:cubicBezTo>
                  <a:cubicBezTo>
                    <a:pt x="12" y="109"/>
                    <a:pt x="12" y="109"/>
                    <a:pt x="12" y="109"/>
                  </a:cubicBezTo>
                  <a:lnTo>
                    <a:pt x="12" y="5"/>
                  </a:lnTo>
                  <a:close/>
                  <a:moveTo>
                    <a:pt x="96" y="113"/>
                  </a:moveTo>
                  <a:cubicBezTo>
                    <a:pt x="96" y="123"/>
                    <a:pt x="96" y="123"/>
                    <a:pt x="96" y="123"/>
                  </a:cubicBezTo>
                  <a:cubicBezTo>
                    <a:pt x="5" y="123"/>
                    <a:pt x="5" y="123"/>
                    <a:pt x="5" y="123"/>
                  </a:cubicBezTo>
                  <a:cubicBezTo>
                    <a:pt x="5" y="113"/>
                    <a:pt x="5" y="113"/>
                    <a:pt x="5" y="113"/>
                  </a:cubicBezTo>
                  <a:lnTo>
                    <a:pt x="96" y="113"/>
                  </a:lnTo>
                  <a:close/>
                  <a:moveTo>
                    <a:pt x="123" y="13"/>
                  </a:moveTo>
                  <a:cubicBezTo>
                    <a:pt x="123" y="17"/>
                    <a:pt x="120" y="21"/>
                    <a:pt x="116" y="21"/>
                  </a:cubicBezTo>
                  <a:cubicBezTo>
                    <a:pt x="112" y="21"/>
                    <a:pt x="109" y="17"/>
                    <a:pt x="108" y="13"/>
                  </a:cubicBezTo>
                  <a:cubicBezTo>
                    <a:pt x="108" y="12"/>
                    <a:pt x="108" y="12"/>
                    <a:pt x="108" y="12"/>
                  </a:cubicBezTo>
                  <a:cubicBezTo>
                    <a:pt x="124" y="12"/>
                    <a:pt x="124" y="12"/>
                    <a:pt x="124" y="12"/>
                  </a:cubicBezTo>
                  <a:lnTo>
                    <a:pt x="123" y="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3" name="Freeform 93"/>
            <p:cNvSpPr>
              <a:spLocks noEditPoints="1"/>
            </p:cNvSpPr>
            <p:nvPr/>
          </p:nvSpPr>
          <p:spPr bwMode="auto">
            <a:xfrm>
              <a:off x="1632" y="1741"/>
              <a:ext cx="135" cy="133"/>
            </a:xfrm>
            <a:custGeom>
              <a:avLst/>
              <a:gdLst>
                <a:gd name="T0" fmla="*/ 54 w 57"/>
                <a:gd name="T1" fmla="*/ 0 h 56"/>
                <a:gd name="T2" fmla="*/ 2 w 57"/>
                <a:gd name="T3" fmla="*/ 0 h 56"/>
                <a:gd name="T4" fmla="*/ 0 w 57"/>
                <a:gd name="T5" fmla="*/ 2 h 56"/>
                <a:gd name="T6" fmla="*/ 0 w 57"/>
                <a:gd name="T7" fmla="*/ 54 h 56"/>
                <a:gd name="T8" fmla="*/ 2 w 57"/>
                <a:gd name="T9" fmla="*/ 56 h 56"/>
                <a:gd name="T10" fmla="*/ 54 w 57"/>
                <a:gd name="T11" fmla="*/ 56 h 56"/>
                <a:gd name="T12" fmla="*/ 57 w 57"/>
                <a:gd name="T13" fmla="*/ 54 h 56"/>
                <a:gd name="T14" fmla="*/ 57 w 57"/>
                <a:gd name="T15" fmla="*/ 2 h 56"/>
                <a:gd name="T16" fmla="*/ 54 w 57"/>
                <a:gd name="T17" fmla="*/ 0 h 56"/>
                <a:gd name="T18" fmla="*/ 52 w 57"/>
                <a:gd name="T19" fmla="*/ 52 h 56"/>
                <a:gd name="T20" fmla="*/ 5 w 57"/>
                <a:gd name="T21" fmla="*/ 52 h 56"/>
                <a:gd name="T22" fmla="*/ 5 w 57"/>
                <a:gd name="T23" fmla="*/ 4 h 56"/>
                <a:gd name="T24" fmla="*/ 52 w 57"/>
                <a:gd name="T25" fmla="*/ 4 h 56"/>
                <a:gd name="T26" fmla="*/ 52 w 57"/>
                <a:gd name="T27" fmla="*/ 5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 h="56">
                  <a:moveTo>
                    <a:pt x="54" y="0"/>
                  </a:moveTo>
                  <a:cubicBezTo>
                    <a:pt x="2" y="0"/>
                    <a:pt x="2" y="0"/>
                    <a:pt x="2" y="0"/>
                  </a:cubicBezTo>
                  <a:cubicBezTo>
                    <a:pt x="1" y="0"/>
                    <a:pt x="0" y="1"/>
                    <a:pt x="0" y="2"/>
                  </a:cubicBezTo>
                  <a:cubicBezTo>
                    <a:pt x="0" y="54"/>
                    <a:pt x="0" y="54"/>
                    <a:pt x="0" y="54"/>
                  </a:cubicBezTo>
                  <a:cubicBezTo>
                    <a:pt x="0" y="55"/>
                    <a:pt x="1" y="56"/>
                    <a:pt x="2" y="56"/>
                  </a:cubicBezTo>
                  <a:cubicBezTo>
                    <a:pt x="54" y="56"/>
                    <a:pt x="54" y="56"/>
                    <a:pt x="54" y="56"/>
                  </a:cubicBezTo>
                  <a:cubicBezTo>
                    <a:pt x="56" y="56"/>
                    <a:pt x="57" y="55"/>
                    <a:pt x="57" y="54"/>
                  </a:cubicBezTo>
                  <a:cubicBezTo>
                    <a:pt x="57" y="2"/>
                    <a:pt x="57" y="2"/>
                    <a:pt x="57" y="2"/>
                  </a:cubicBezTo>
                  <a:cubicBezTo>
                    <a:pt x="57" y="1"/>
                    <a:pt x="56" y="0"/>
                    <a:pt x="54" y="0"/>
                  </a:cubicBezTo>
                  <a:close/>
                  <a:moveTo>
                    <a:pt x="52" y="52"/>
                  </a:moveTo>
                  <a:cubicBezTo>
                    <a:pt x="5" y="52"/>
                    <a:pt x="5" y="52"/>
                    <a:pt x="5" y="52"/>
                  </a:cubicBezTo>
                  <a:cubicBezTo>
                    <a:pt x="5" y="4"/>
                    <a:pt x="5" y="4"/>
                    <a:pt x="5" y="4"/>
                  </a:cubicBezTo>
                  <a:cubicBezTo>
                    <a:pt x="52" y="4"/>
                    <a:pt x="52" y="4"/>
                    <a:pt x="52" y="4"/>
                  </a:cubicBezTo>
                  <a:lnTo>
                    <a:pt x="52"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4" name="Freeform 94"/>
            <p:cNvSpPr>
              <a:spLocks noEditPoints="1"/>
            </p:cNvSpPr>
            <p:nvPr/>
          </p:nvSpPr>
          <p:spPr bwMode="auto">
            <a:xfrm>
              <a:off x="1580" y="1705"/>
              <a:ext cx="279" cy="303"/>
            </a:xfrm>
            <a:custGeom>
              <a:avLst/>
              <a:gdLst>
                <a:gd name="T0" fmla="*/ 97 w 118"/>
                <a:gd name="T1" fmla="*/ 15 h 128"/>
                <a:gd name="T2" fmla="*/ 95 w 118"/>
                <a:gd name="T3" fmla="*/ 15 h 128"/>
                <a:gd name="T4" fmla="*/ 93 w 118"/>
                <a:gd name="T5" fmla="*/ 15 h 128"/>
                <a:gd name="T6" fmla="*/ 93 w 118"/>
                <a:gd name="T7" fmla="*/ 2 h 128"/>
                <a:gd name="T8" fmla="*/ 91 w 118"/>
                <a:gd name="T9" fmla="*/ 0 h 128"/>
                <a:gd name="T10" fmla="*/ 10 w 118"/>
                <a:gd name="T11" fmla="*/ 0 h 128"/>
                <a:gd name="T12" fmla="*/ 7 w 118"/>
                <a:gd name="T13" fmla="*/ 2 h 128"/>
                <a:gd name="T14" fmla="*/ 7 w 118"/>
                <a:gd name="T15" fmla="*/ 109 h 128"/>
                <a:gd name="T16" fmla="*/ 2 w 118"/>
                <a:gd name="T17" fmla="*/ 109 h 128"/>
                <a:gd name="T18" fmla="*/ 0 w 118"/>
                <a:gd name="T19" fmla="*/ 111 h 128"/>
                <a:gd name="T20" fmla="*/ 0 w 118"/>
                <a:gd name="T21" fmla="*/ 126 h 128"/>
                <a:gd name="T22" fmla="*/ 2 w 118"/>
                <a:gd name="T23" fmla="*/ 128 h 128"/>
                <a:gd name="T24" fmla="*/ 99 w 118"/>
                <a:gd name="T25" fmla="*/ 128 h 128"/>
                <a:gd name="T26" fmla="*/ 101 w 118"/>
                <a:gd name="T27" fmla="*/ 126 h 128"/>
                <a:gd name="T28" fmla="*/ 101 w 118"/>
                <a:gd name="T29" fmla="*/ 111 h 128"/>
                <a:gd name="T30" fmla="*/ 99 w 118"/>
                <a:gd name="T31" fmla="*/ 109 h 128"/>
                <a:gd name="T32" fmla="*/ 93 w 118"/>
                <a:gd name="T33" fmla="*/ 109 h 128"/>
                <a:gd name="T34" fmla="*/ 93 w 118"/>
                <a:gd name="T35" fmla="*/ 87 h 128"/>
                <a:gd name="T36" fmla="*/ 96 w 118"/>
                <a:gd name="T37" fmla="*/ 89 h 128"/>
                <a:gd name="T38" fmla="*/ 103 w 118"/>
                <a:gd name="T39" fmla="*/ 91 h 128"/>
                <a:gd name="T40" fmla="*/ 118 w 118"/>
                <a:gd name="T41" fmla="*/ 76 h 128"/>
                <a:gd name="T42" fmla="*/ 118 w 118"/>
                <a:gd name="T43" fmla="*/ 36 h 128"/>
                <a:gd name="T44" fmla="*/ 97 w 118"/>
                <a:gd name="T45" fmla="*/ 15 h 128"/>
                <a:gd name="T46" fmla="*/ 12 w 118"/>
                <a:gd name="T47" fmla="*/ 5 h 128"/>
                <a:gd name="T48" fmla="*/ 89 w 118"/>
                <a:gd name="T49" fmla="*/ 5 h 128"/>
                <a:gd name="T50" fmla="*/ 89 w 118"/>
                <a:gd name="T51" fmla="*/ 109 h 128"/>
                <a:gd name="T52" fmla="*/ 12 w 118"/>
                <a:gd name="T53" fmla="*/ 109 h 128"/>
                <a:gd name="T54" fmla="*/ 12 w 118"/>
                <a:gd name="T55" fmla="*/ 5 h 128"/>
                <a:gd name="T56" fmla="*/ 96 w 118"/>
                <a:gd name="T57" fmla="*/ 113 h 128"/>
                <a:gd name="T58" fmla="*/ 96 w 118"/>
                <a:gd name="T59" fmla="*/ 123 h 128"/>
                <a:gd name="T60" fmla="*/ 4 w 118"/>
                <a:gd name="T61" fmla="*/ 123 h 128"/>
                <a:gd name="T62" fmla="*/ 4 w 118"/>
                <a:gd name="T63" fmla="*/ 113 h 128"/>
                <a:gd name="T64" fmla="*/ 96 w 118"/>
                <a:gd name="T65" fmla="*/ 113 h 128"/>
                <a:gd name="T66" fmla="*/ 114 w 118"/>
                <a:gd name="T67" fmla="*/ 76 h 128"/>
                <a:gd name="T68" fmla="*/ 103 w 118"/>
                <a:gd name="T69" fmla="*/ 86 h 128"/>
                <a:gd name="T70" fmla="*/ 93 w 118"/>
                <a:gd name="T71" fmla="*/ 76 h 128"/>
                <a:gd name="T72" fmla="*/ 93 w 118"/>
                <a:gd name="T73" fmla="*/ 20 h 128"/>
                <a:gd name="T74" fmla="*/ 95 w 118"/>
                <a:gd name="T75" fmla="*/ 20 h 128"/>
                <a:gd name="T76" fmla="*/ 97 w 118"/>
                <a:gd name="T77" fmla="*/ 19 h 128"/>
                <a:gd name="T78" fmla="*/ 114 w 118"/>
                <a:gd name="T79" fmla="*/ 36 h 128"/>
                <a:gd name="T80" fmla="*/ 114 w 118"/>
                <a:gd name="T81" fmla="*/ 7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8" h="128">
                  <a:moveTo>
                    <a:pt x="97" y="15"/>
                  </a:moveTo>
                  <a:cubicBezTo>
                    <a:pt x="97" y="15"/>
                    <a:pt x="96" y="15"/>
                    <a:pt x="95" y="15"/>
                  </a:cubicBezTo>
                  <a:cubicBezTo>
                    <a:pt x="93" y="15"/>
                    <a:pt x="93" y="15"/>
                    <a:pt x="93" y="15"/>
                  </a:cubicBezTo>
                  <a:cubicBezTo>
                    <a:pt x="93" y="2"/>
                    <a:pt x="93" y="2"/>
                    <a:pt x="93" y="2"/>
                  </a:cubicBezTo>
                  <a:cubicBezTo>
                    <a:pt x="93" y="1"/>
                    <a:pt x="92" y="0"/>
                    <a:pt x="91" y="0"/>
                  </a:cubicBezTo>
                  <a:cubicBezTo>
                    <a:pt x="10" y="0"/>
                    <a:pt x="10" y="0"/>
                    <a:pt x="10" y="0"/>
                  </a:cubicBezTo>
                  <a:cubicBezTo>
                    <a:pt x="8" y="0"/>
                    <a:pt x="7" y="1"/>
                    <a:pt x="7" y="2"/>
                  </a:cubicBezTo>
                  <a:cubicBezTo>
                    <a:pt x="7" y="109"/>
                    <a:pt x="7" y="109"/>
                    <a:pt x="7" y="109"/>
                  </a:cubicBezTo>
                  <a:cubicBezTo>
                    <a:pt x="2" y="109"/>
                    <a:pt x="2" y="109"/>
                    <a:pt x="2" y="109"/>
                  </a:cubicBezTo>
                  <a:cubicBezTo>
                    <a:pt x="1" y="109"/>
                    <a:pt x="0" y="110"/>
                    <a:pt x="0" y="111"/>
                  </a:cubicBezTo>
                  <a:cubicBezTo>
                    <a:pt x="0" y="126"/>
                    <a:pt x="0" y="126"/>
                    <a:pt x="0" y="126"/>
                  </a:cubicBezTo>
                  <a:cubicBezTo>
                    <a:pt x="0" y="127"/>
                    <a:pt x="1" y="128"/>
                    <a:pt x="2" y="128"/>
                  </a:cubicBezTo>
                  <a:cubicBezTo>
                    <a:pt x="99" y="128"/>
                    <a:pt x="99" y="128"/>
                    <a:pt x="99" y="128"/>
                  </a:cubicBezTo>
                  <a:cubicBezTo>
                    <a:pt x="100" y="128"/>
                    <a:pt x="101" y="127"/>
                    <a:pt x="101" y="126"/>
                  </a:cubicBezTo>
                  <a:cubicBezTo>
                    <a:pt x="101" y="111"/>
                    <a:pt x="101" y="111"/>
                    <a:pt x="101" y="111"/>
                  </a:cubicBezTo>
                  <a:cubicBezTo>
                    <a:pt x="101" y="110"/>
                    <a:pt x="100" y="109"/>
                    <a:pt x="99" y="109"/>
                  </a:cubicBezTo>
                  <a:cubicBezTo>
                    <a:pt x="93" y="109"/>
                    <a:pt x="93" y="109"/>
                    <a:pt x="93" y="109"/>
                  </a:cubicBezTo>
                  <a:cubicBezTo>
                    <a:pt x="93" y="87"/>
                    <a:pt x="93" y="87"/>
                    <a:pt x="93" y="87"/>
                  </a:cubicBezTo>
                  <a:cubicBezTo>
                    <a:pt x="96" y="89"/>
                    <a:pt x="96" y="89"/>
                    <a:pt x="96" y="89"/>
                  </a:cubicBezTo>
                  <a:cubicBezTo>
                    <a:pt x="98" y="90"/>
                    <a:pt x="101" y="91"/>
                    <a:pt x="103" y="91"/>
                  </a:cubicBezTo>
                  <a:cubicBezTo>
                    <a:pt x="112" y="91"/>
                    <a:pt x="118" y="84"/>
                    <a:pt x="118" y="76"/>
                  </a:cubicBezTo>
                  <a:cubicBezTo>
                    <a:pt x="118" y="36"/>
                    <a:pt x="118" y="36"/>
                    <a:pt x="118" y="36"/>
                  </a:cubicBezTo>
                  <a:cubicBezTo>
                    <a:pt x="118" y="24"/>
                    <a:pt x="109" y="15"/>
                    <a:pt x="97" y="15"/>
                  </a:cubicBezTo>
                  <a:close/>
                  <a:moveTo>
                    <a:pt x="12" y="5"/>
                  </a:moveTo>
                  <a:cubicBezTo>
                    <a:pt x="89" y="5"/>
                    <a:pt x="89" y="5"/>
                    <a:pt x="89" y="5"/>
                  </a:cubicBezTo>
                  <a:cubicBezTo>
                    <a:pt x="89" y="109"/>
                    <a:pt x="89" y="109"/>
                    <a:pt x="89" y="109"/>
                  </a:cubicBezTo>
                  <a:cubicBezTo>
                    <a:pt x="12" y="109"/>
                    <a:pt x="12" y="109"/>
                    <a:pt x="12" y="109"/>
                  </a:cubicBezTo>
                  <a:lnTo>
                    <a:pt x="12" y="5"/>
                  </a:lnTo>
                  <a:close/>
                  <a:moveTo>
                    <a:pt x="96" y="113"/>
                  </a:moveTo>
                  <a:cubicBezTo>
                    <a:pt x="96" y="123"/>
                    <a:pt x="96" y="123"/>
                    <a:pt x="96" y="123"/>
                  </a:cubicBezTo>
                  <a:cubicBezTo>
                    <a:pt x="4" y="123"/>
                    <a:pt x="4" y="123"/>
                    <a:pt x="4" y="123"/>
                  </a:cubicBezTo>
                  <a:cubicBezTo>
                    <a:pt x="4" y="113"/>
                    <a:pt x="4" y="113"/>
                    <a:pt x="4" y="113"/>
                  </a:cubicBezTo>
                  <a:lnTo>
                    <a:pt x="96" y="113"/>
                  </a:lnTo>
                  <a:close/>
                  <a:moveTo>
                    <a:pt x="114" y="76"/>
                  </a:moveTo>
                  <a:cubicBezTo>
                    <a:pt x="114" y="82"/>
                    <a:pt x="109" y="86"/>
                    <a:pt x="103" y="86"/>
                  </a:cubicBezTo>
                  <a:cubicBezTo>
                    <a:pt x="98" y="86"/>
                    <a:pt x="93" y="82"/>
                    <a:pt x="93" y="76"/>
                  </a:cubicBezTo>
                  <a:cubicBezTo>
                    <a:pt x="93" y="20"/>
                    <a:pt x="93" y="20"/>
                    <a:pt x="93" y="20"/>
                  </a:cubicBezTo>
                  <a:cubicBezTo>
                    <a:pt x="95" y="20"/>
                    <a:pt x="95" y="20"/>
                    <a:pt x="95" y="20"/>
                  </a:cubicBezTo>
                  <a:cubicBezTo>
                    <a:pt x="95" y="19"/>
                    <a:pt x="96" y="19"/>
                    <a:pt x="97" y="19"/>
                  </a:cubicBezTo>
                  <a:cubicBezTo>
                    <a:pt x="106" y="19"/>
                    <a:pt x="114" y="27"/>
                    <a:pt x="114" y="36"/>
                  </a:cubicBezTo>
                  <a:lnTo>
                    <a:pt x="114"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5" name="Freeform 95"/>
            <p:cNvSpPr>
              <a:spLocks noEditPoints="1"/>
            </p:cNvSpPr>
            <p:nvPr/>
          </p:nvSpPr>
          <p:spPr bwMode="auto">
            <a:xfrm>
              <a:off x="1010" y="1705"/>
              <a:ext cx="208" cy="303"/>
            </a:xfrm>
            <a:custGeom>
              <a:avLst/>
              <a:gdLst>
                <a:gd name="T0" fmla="*/ 87 w 88"/>
                <a:gd name="T1" fmla="*/ 52 h 128"/>
                <a:gd name="T2" fmla="*/ 88 w 88"/>
                <a:gd name="T3" fmla="*/ 50 h 128"/>
                <a:gd name="T4" fmla="*/ 87 w 88"/>
                <a:gd name="T5" fmla="*/ 48 h 128"/>
                <a:gd name="T6" fmla="*/ 49 w 88"/>
                <a:gd name="T7" fmla="*/ 41 h 128"/>
                <a:gd name="T8" fmla="*/ 35 w 88"/>
                <a:gd name="T9" fmla="*/ 42 h 128"/>
                <a:gd name="T10" fmla="*/ 29 w 88"/>
                <a:gd name="T11" fmla="*/ 29 h 128"/>
                <a:gd name="T12" fmla="*/ 1 w 88"/>
                <a:gd name="T13" fmla="*/ 0 h 128"/>
                <a:gd name="T14" fmla="*/ 12 w 88"/>
                <a:gd name="T15" fmla="*/ 39 h 128"/>
                <a:gd name="T16" fmla="*/ 20 w 88"/>
                <a:gd name="T17" fmla="*/ 51 h 128"/>
                <a:gd name="T18" fmla="*/ 12 w 88"/>
                <a:gd name="T19" fmla="*/ 62 h 128"/>
                <a:gd name="T20" fmla="*/ 1 w 88"/>
                <a:gd name="T21" fmla="*/ 101 h 128"/>
                <a:gd name="T22" fmla="*/ 4 w 88"/>
                <a:gd name="T23" fmla="*/ 101 h 128"/>
                <a:gd name="T24" fmla="*/ 18 w 88"/>
                <a:gd name="T25" fmla="*/ 88 h 128"/>
                <a:gd name="T26" fmla="*/ 20 w 88"/>
                <a:gd name="T27" fmla="*/ 126 h 128"/>
                <a:gd name="T28" fmla="*/ 37 w 88"/>
                <a:gd name="T29" fmla="*/ 128 h 128"/>
                <a:gd name="T30" fmla="*/ 40 w 88"/>
                <a:gd name="T31" fmla="*/ 60 h 128"/>
                <a:gd name="T32" fmla="*/ 49 w 88"/>
                <a:gd name="T33" fmla="*/ 60 h 128"/>
                <a:gd name="T34" fmla="*/ 7 w 88"/>
                <a:gd name="T35" fmla="*/ 16 h 128"/>
                <a:gd name="T36" fmla="*/ 5 w 88"/>
                <a:gd name="T37" fmla="*/ 7 h 128"/>
                <a:gd name="T38" fmla="*/ 11 w 88"/>
                <a:gd name="T39" fmla="*/ 14 h 128"/>
                <a:gd name="T40" fmla="*/ 29 w 88"/>
                <a:gd name="T41" fmla="*/ 39 h 128"/>
                <a:gd name="T42" fmla="*/ 28 w 88"/>
                <a:gd name="T43" fmla="*/ 41 h 128"/>
                <a:gd name="T44" fmla="*/ 23 w 88"/>
                <a:gd name="T45" fmla="*/ 44 h 128"/>
                <a:gd name="T46" fmla="*/ 21 w 88"/>
                <a:gd name="T47" fmla="*/ 44 h 128"/>
                <a:gd name="T48" fmla="*/ 12 w 88"/>
                <a:gd name="T49" fmla="*/ 88 h 128"/>
                <a:gd name="T50" fmla="*/ 5 w 88"/>
                <a:gd name="T51" fmla="*/ 94 h 128"/>
                <a:gd name="T52" fmla="*/ 7 w 88"/>
                <a:gd name="T53" fmla="*/ 85 h 128"/>
                <a:gd name="T54" fmla="*/ 21 w 88"/>
                <a:gd name="T55" fmla="*/ 57 h 128"/>
                <a:gd name="T56" fmla="*/ 23 w 88"/>
                <a:gd name="T57" fmla="*/ 57 h 128"/>
                <a:gd name="T58" fmla="*/ 30 w 88"/>
                <a:gd name="T59" fmla="*/ 60 h 128"/>
                <a:gd name="T60" fmla="*/ 25 w 88"/>
                <a:gd name="T61" fmla="*/ 70 h 128"/>
                <a:gd name="T62" fmla="*/ 35 w 88"/>
                <a:gd name="T63" fmla="*/ 123 h 128"/>
                <a:gd name="T64" fmla="*/ 25 w 88"/>
                <a:gd name="T65" fmla="*/ 79 h 128"/>
                <a:gd name="T66" fmla="*/ 29 w 88"/>
                <a:gd name="T67" fmla="*/ 72 h 128"/>
                <a:gd name="T68" fmla="*/ 35 w 88"/>
                <a:gd name="T69" fmla="*/ 60 h 128"/>
                <a:gd name="T70" fmla="*/ 33 w 88"/>
                <a:gd name="T71" fmla="*/ 55 h 128"/>
                <a:gd name="T72" fmla="*/ 26 w 88"/>
                <a:gd name="T73" fmla="*/ 53 h 128"/>
                <a:gd name="T74" fmla="*/ 35 w 88"/>
                <a:gd name="T75" fmla="*/ 48 h 128"/>
                <a:gd name="T76" fmla="*/ 39 w 88"/>
                <a:gd name="T77" fmla="*/ 55 h 128"/>
                <a:gd name="T78" fmla="*/ 39 w 88"/>
                <a:gd name="T79" fmla="*/ 48 h 128"/>
                <a:gd name="T80" fmla="*/ 41 w 88"/>
                <a:gd name="T81" fmla="*/ 46 h 128"/>
                <a:gd name="T82" fmla="*/ 50 w 88"/>
                <a:gd name="T83" fmla="*/ 45 h 128"/>
                <a:gd name="T84" fmla="*/ 75 w 88"/>
                <a:gd name="T85" fmla="*/ 49 h 128"/>
                <a:gd name="T86" fmla="*/ 75 w 88"/>
                <a:gd name="T87" fmla="*/ 52 h 128"/>
                <a:gd name="T88" fmla="*/ 49 w 88"/>
                <a:gd name="T89" fmla="*/ 56 h 128"/>
                <a:gd name="T90" fmla="*/ 41 w 88"/>
                <a:gd name="T91" fmla="*/ 5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8" h="128">
                  <a:moveTo>
                    <a:pt x="49" y="60"/>
                  </a:moveTo>
                  <a:cubicBezTo>
                    <a:pt x="62" y="60"/>
                    <a:pt x="75" y="57"/>
                    <a:pt x="87" y="52"/>
                  </a:cubicBezTo>
                  <a:cubicBezTo>
                    <a:pt x="87" y="52"/>
                    <a:pt x="87" y="52"/>
                    <a:pt x="87" y="52"/>
                  </a:cubicBezTo>
                  <a:cubicBezTo>
                    <a:pt x="88" y="52"/>
                    <a:pt x="88" y="51"/>
                    <a:pt x="88" y="50"/>
                  </a:cubicBezTo>
                  <a:cubicBezTo>
                    <a:pt x="88" y="49"/>
                    <a:pt x="88" y="49"/>
                    <a:pt x="87" y="48"/>
                  </a:cubicBezTo>
                  <a:cubicBezTo>
                    <a:pt x="87" y="48"/>
                    <a:pt x="87" y="48"/>
                    <a:pt x="87" y="48"/>
                  </a:cubicBezTo>
                  <a:cubicBezTo>
                    <a:pt x="75" y="43"/>
                    <a:pt x="63" y="41"/>
                    <a:pt x="50" y="41"/>
                  </a:cubicBezTo>
                  <a:cubicBezTo>
                    <a:pt x="49" y="41"/>
                    <a:pt x="49" y="41"/>
                    <a:pt x="49" y="41"/>
                  </a:cubicBezTo>
                  <a:cubicBezTo>
                    <a:pt x="45" y="41"/>
                    <a:pt x="40" y="41"/>
                    <a:pt x="36" y="42"/>
                  </a:cubicBezTo>
                  <a:cubicBezTo>
                    <a:pt x="35" y="42"/>
                    <a:pt x="35" y="42"/>
                    <a:pt x="35" y="42"/>
                  </a:cubicBezTo>
                  <a:cubicBezTo>
                    <a:pt x="35" y="41"/>
                    <a:pt x="35" y="41"/>
                    <a:pt x="35" y="41"/>
                  </a:cubicBezTo>
                  <a:cubicBezTo>
                    <a:pt x="33" y="37"/>
                    <a:pt x="31" y="33"/>
                    <a:pt x="29" y="29"/>
                  </a:cubicBezTo>
                  <a:cubicBezTo>
                    <a:pt x="22" y="18"/>
                    <a:pt x="14" y="8"/>
                    <a:pt x="3" y="0"/>
                  </a:cubicBezTo>
                  <a:cubicBezTo>
                    <a:pt x="3" y="0"/>
                    <a:pt x="2" y="0"/>
                    <a:pt x="1" y="0"/>
                  </a:cubicBezTo>
                  <a:cubicBezTo>
                    <a:pt x="0" y="1"/>
                    <a:pt x="0" y="2"/>
                    <a:pt x="0" y="3"/>
                  </a:cubicBezTo>
                  <a:cubicBezTo>
                    <a:pt x="1" y="15"/>
                    <a:pt x="6" y="28"/>
                    <a:pt x="12" y="39"/>
                  </a:cubicBezTo>
                  <a:cubicBezTo>
                    <a:pt x="14" y="43"/>
                    <a:pt x="17" y="46"/>
                    <a:pt x="19" y="50"/>
                  </a:cubicBezTo>
                  <a:cubicBezTo>
                    <a:pt x="20" y="51"/>
                    <a:pt x="20" y="51"/>
                    <a:pt x="20" y="51"/>
                  </a:cubicBezTo>
                  <a:cubicBezTo>
                    <a:pt x="19" y="51"/>
                    <a:pt x="19" y="51"/>
                    <a:pt x="19" y="51"/>
                  </a:cubicBezTo>
                  <a:cubicBezTo>
                    <a:pt x="17" y="55"/>
                    <a:pt x="14" y="59"/>
                    <a:pt x="12" y="62"/>
                  </a:cubicBezTo>
                  <a:cubicBezTo>
                    <a:pt x="6" y="74"/>
                    <a:pt x="2" y="86"/>
                    <a:pt x="0" y="99"/>
                  </a:cubicBezTo>
                  <a:cubicBezTo>
                    <a:pt x="0" y="100"/>
                    <a:pt x="0" y="101"/>
                    <a:pt x="1" y="101"/>
                  </a:cubicBezTo>
                  <a:cubicBezTo>
                    <a:pt x="2" y="101"/>
                    <a:pt x="3" y="101"/>
                    <a:pt x="3" y="101"/>
                  </a:cubicBezTo>
                  <a:cubicBezTo>
                    <a:pt x="4" y="101"/>
                    <a:pt x="4" y="101"/>
                    <a:pt x="4" y="101"/>
                  </a:cubicBezTo>
                  <a:cubicBezTo>
                    <a:pt x="4" y="101"/>
                    <a:pt x="4" y="101"/>
                    <a:pt x="4" y="101"/>
                  </a:cubicBezTo>
                  <a:cubicBezTo>
                    <a:pt x="9" y="97"/>
                    <a:pt x="14" y="92"/>
                    <a:pt x="18" y="88"/>
                  </a:cubicBezTo>
                  <a:cubicBezTo>
                    <a:pt x="20" y="85"/>
                    <a:pt x="20" y="85"/>
                    <a:pt x="20" y="85"/>
                  </a:cubicBezTo>
                  <a:cubicBezTo>
                    <a:pt x="20" y="126"/>
                    <a:pt x="20" y="126"/>
                    <a:pt x="20" y="126"/>
                  </a:cubicBezTo>
                  <a:cubicBezTo>
                    <a:pt x="20" y="127"/>
                    <a:pt x="21" y="128"/>
                    <a:pt x="23" y="128"/>
                  </a:cubicBezTo>
                  <a:cubicBezTo>
                    <a:pt x="37" y="128"/>
                    <a:pt x="37" y="128"/>
                    <a:pt x="37" y="128"/>
                  </a:cubicBezTo>
                  <a:cubicBezTo>
                    <a:pt x="39" y="128"/>
                    <a:pt x="40" y="127"/>
                    <a:pt x="40" y="126"/>
                  </a:cubicBezTo>
                  <a:cubicBezTo>
                    <a:pt x="40" y="60"/>
                    <a:pt x="40" y="60"/>
                    <a:pt x="40" y="60"/>
                  </a:cubicBezTo>
                  <a:cubicBezTo>
                    <a:pt x="41" y="60"/>
                    <a:pt x="41" y="60"/>
                    <a:pt x="41" y="60"/>
                  </a:cubicBezTo>
                  <a:cubicBezTo>
                    <a:pt x="44" y="60"/>
                    <a:pt x="46" y="60"/>
                    <a:pt x="49" y="60"/>
                  </a:cubicBezTo>
                  <a:close/>
                  <a:moveTo>
                    <a:pt x="16" y="37"/>
                  </a:moveTo>
                  <a:cubicBezTo>
                    <a:pt x="12" y="30"/>
                    <a:pt x="9" y="23"/>
                    <a:pt x="7" y="16"/>
                  </a:cubicBezTo>
                  <a:cubicBezTo>
                    <a:pt x="7" y="15"/>
                    <a:pt x="6" y="13"/>
                    <a:pt x="6" y="12"/>
                  </a:cubicBezTo>
                  <a:cubicBezTo>
                    <a:pt x="5" y="7"/>
                    <a:pt x="5" y="7"/>
                    <a:pt x="5" y="7"/>
                  </a:cubicBezTo>
                  <a:cubicBezTo>
                    <a:pt x="9" y="11"/>
                    <a:pt x="9" y="11"/>
                    <a:pt x="9" y="11"/>
                  </a:cubicBezTo>
                  <a:cubicBezTo>
                    <a:pt x="9" y="12"/>
                    <a:pt x="10" y="13"/>
                    <a:pt x="11" y="14"/>
                  </a:cubicBezTo>
                  <a:cubicBezTo>
                    <a:pt x="17" y="19"/>
                    <a:pt x="21" y="25"/>
                    <a:pt x="25" y="31"/>
                  </a:cubicBezTo>
                  <a:cubicBezTo>
                    <a:pt x="26" y="34"/>
                    <a:pt x="28" y="36"/>
                    <a:pt x="29" y="39"/>
                  </a:cubicBezTo>
                  <a:cubicBezTo>
                    <a:pt x="30" y="41"/>
                    <a:pt x="30" y="41"/>
                    <a:pt x="30" y="41"/>
                  </a:cubicBezTo>
                  <a:cubicBezTo>
                    <a:pt x="28" y="41"/>
                    <a:pt x="28" y="41"/>
                    <a:pt x="28" y="41"/>
                  </a:cubicBezTo>
                  <a:cubicBezTo>
                    <a:pt x="27" y="41"/>
                    <a:pt x="26" y="42"/>
                    <a:pt x="25" y="42"/>
                  </a:cubicBezTo>
                  <a:cubicBezTo>
                    <a:pt x="24" y="43"/>
                    <a:pt x="24" y="43"/>
                    <a:pt x="23" y="44"/>
                  </a:cubicBezTo>
                  <a:cubicBezTo>
                    <a:pt x="22" y="45"/>
                    <a:pt x="22" y="45"/>
                    <a:pt x="22" y="45"/>
                  </a:cubicBezTo>
                  <a:cubicBezTo>
                    <a:pt x="21" y="44"/>
                    <a:pt x="21" y="44"/>
                    <a:pt x="21" y="44"/>
                  </a:cubicBezTo>
                  <a:cubicBezTo>
                    <a:pt x="19" y="41"/>
                    <a:pt x="17" y="39"/>
                    <a:pt x="16" y="37"/>
                  </a:cubicBezTo>
                  <a:close/>
                  <a:moveTo>
                    <a:pt x="12" y="88"/>
                  </a:moveTo>
                  <a:cubicBezTo>
                    <a:pt x="11" y="89"/>
                    <a:pt x="10" y="90"/>
                    <a:pt x="9" y="91"/>
                  </a:cubicBezTo>
                  <a:cubicBezTo>
                    <a:pt x="5" y="94"/>
                    <a:pt x="5" y="94"/>
                    <a:pt x="5" y="94"/>
                  </a:cubicBezTo>
                  <a:cubicBezTo>
                    <a:pt x="6" y="89"/>
                    <a:pt x="6" y="89"/>
                    <a:pt x="6" y="89"/>
                  </a:cubicBezTo>
                  <a:cubicBezTo>
                    <a:pt x="7" y="88"/>
                    <a:pt x="7" y="87"/>
                    <a:pt x="7" y="85"/>
                  </a:cubicBezTo>
                  <a:cubicBezTo>
                    <a:pt x="10" y="78"/>
                    <a:pt x="12" y="71"/>
                    <a:pt x="16" y="65"/>
                  </a:cubicBezTo>
                  <a:cubicBezTo>
                    <a:pt x="18" y="62"/>
                    <a:pt x="19" y="60"/>
                    <a:pt x="21" y="57"/>
                  </a:cubicBezTo>
                  <a:cubicBezTo>
                    <a:pt x="22" y="56"/>
                    <a:pt x="22" y="56"/>
                    <a:pt x="22" y="56"/>
                  </a:cubicBezTo>
                  <a:cubicBezTo>
                    <a:pt x="23" y="57"/>
                    <a:pt x="23" y="57"/>
                    <a:pt x="23" y="57"/>
                  </a:cubicBezTo>
                  <a:cubicBezTo>
                    <a:pt x="24" y="59"/>
                    <a:pt x="26" y="60"/>
                    <a:pt x="28" y="60"/>
                  </a:cubicBezTo>
                  <a:cubicBezTo>
                    <a:pt x="30" y="60"/>
                    <a:pt x="30" y="60"/>
                    <a:pt x="30" y="60"/>
                  </a:cubicBezTo>
                  <a:cubicBezTo>
                    <a:pt x="29" y="62"/>
                    <a:pt x="29" y="62"/>
                    <a:pt x="29" y="62"/>
                  </a:cubicBezTo>
                  <a:cubicBezTo>
                    <a:pt x="28" y="65"/>
                    <a:pt x="27" y="67"/>
                    <a:pt x="25" y="70"/>
                  </a:cubicBezTo>
                  <a:cubicBezTo>
                    <a:pt x="21" y="76"/>
                    <a:pt x="17" y="82"/>
                    <a:pt x="12" y="88"/>
                  </a:cubicBezTo>
                  <a:close/>
                  <a:moveTo>
                    <a:pt x="35" y="123"/>
                  </a:moveTo>
                  <a:cubicBezTo>
                    <a:pt x="25" y="123"/>
                    <a:pt x="25" y="123"/>
                    <a:pt x="25" y="123"/>
                  </a:cubicBezTo>
                  <a:cubicBezTo>
                    <a:pt x="25" y="79"/>
                    <a:pt x="25" y="79"/>
                    <a:pt x="25" y="79"/>
                  </a:cubicBezTo>
                  <a:cubicBezTo>
                    <a:pt x="25" y="78"/>
                    <a:pt x="25" y="78"/>
                    <a:pt x="25" y="78"/>
                  </a:cubicBezTo>
                  <a:cubicBezTo>
                    <a:pt x="27" y="76"/>
                    <a:pt x="28" y="74"/>
                    <a:pt x="29" y="72"/>
                  </a:cubicBezTo>
                  <a:cubicBezTo>
                    <a:pt x="30" y="70"/>
                    <a:pt x="31" y="68"/>
                    <a:pt x="32" y="65"/>
                  </a:cubicBezTo>
                  <a:cubicBezTo>
                    <a:pt x="35" y="60"/>
                    <a:pt x="35" y="60"/>
                    <a:pt x="35" y="60"/>
                  </a:cubicBezTo>
                  <a:lnTo>
                    <a:pt x="35" y="123"/>
                  </a:lnTo>
                  <a:close/>
                  <a:moveTo>
                    <a:pt x="33" y="55"/>
                  </a:moveTo>
                  <a:cubicBezTo>
                    <a:pt x="32" y="55"/>
                    <a:pt x="31" y="56"/>
                    <a:pt x="30" y="56"/>
                  </a:cubicBezTo>
                  <a:cubicBezTo>
                    <a:pt x="28" y="56"/>
                    <a:pt x="27" y="55"/>
                    <a:pt x="26" y="53"/>
                  </a:cubicBezTo>
                  <a:cubicBezTo>
                    <a:pt x="24" y="51"/>
                    <a:pt x="25" y="48"/>
                    <a:pt x="28" y="46"/>
                  </a:cubicBezTo>
                  <a:cubicBezTo>
                    <a:pt x="30" y="45"/>
                    <a:pt x="33" y="46"/>
                    <a:pt x="35" y="48"/>
                  </a:cubicBezTo>
                  <a:cubicBezTo>
                    <a:pt x="36" y="50"/>
                    <a:pt x="35" y="54"/>
                    <a:pt x="33" y="55"/>
                  </a:cubicBezTo>
                  <a:close/>
                  <a:moveTo>
                    <a:pt x="39" y="55"/>
                  </a:moveTo>
                  <a:cubicBezTo>
                    <a:pt x="39" y="53"/>
                    <a:pt x="39" y="53"/>
                    <a:pt x="39" y="53"/>
                  </a:cubicBezTo>
                  <a:cubicBezTo>
                    <a:pt x="40" y="51"/>
                    <a:pt x="40" y="49"/>
                    <a:pt x="39" y="48"/>
                  </a:cubicBezTo>
                  <a:cubicBezTo>
                    <a:pt x="39" y="46"/>
                    <a:pt x="39" y="46"/>
                    <a:pt x="39" y="46"/>
                  </a:cubicBezTo>
                  <a:cubicBezTo>
                    <a:pt x="41" y="46"/>
                    <a:pt x="41" y="46"/>
                    <a:pt x="41" y="46"/>
                  </a:cubicBezTo>
                  <a:cubicBezTo>
                    <a:pt x="43" y="45"/>
                    <a:pt x="46" y="45"/>
                    <a:pt x="49" y="45"/>
                  </a:cubicBezTo>
                  <a:cubicBezTo>
                    <a:pt x="50" y="45"/>
                    <a:pt x="50" y="45"/>
                    <a:pt x="50" y="45"/>
                  </a:cubicBezTo>
                  <a:cubicBezTo>
                    <a:pt x="57" y="45"/>
                    <a:pt x="64" y="46"/>
                    <a:pt x="72" y="48"/>
                  </a:cubicBezTo>
                  <a:cubicBezTo>
                    <a:pt x="73" y="48"/>
                    <a:pt x="74" y="49"/>
                    <a:pt x="75" y="49"/>
                  </a:cubicBezTo>
                  <a:cubicBezTo>
                    <a:pt x="80" y="50"/>
                    <a:pt x="80" y="50"/>
                    <a:pt x="80" y="50"/>
                  </a:cubicBezTo>
                  <a:cubicBezTo>
                    <a:pt x="75" y="52"/>
                    <a:pt x="75" y="52"/>
                    <a:pt x="75" y="52"/>
                  </a:cubicBezTo>
                  <a:cubicBezTo>
                    <a:pt x="74" y="52"/>
                    <a:pt x="73" y="52"/>
                    <a:pt x="72" y="53"/>
                  </a:cubicBezTo>
                  <a:cubicBezTo>
                    <a:pt x="64" y="55"/>
                    <a:pt x="57" y="56"/>
                    <a:pt x="49" y="56"/>
                  </a:cubicBezTo>
                  <a:cubicBezTo>
                    <a:pt x="49" y="56"/>
                    <a:pt x="49" y="56"/>
                    <a:pt x="49" y="56"/>
                  </a:cubicBezTo>
                  <a:cubicBezTo>
                    <a:pt x="46" y="56"/>
                    <a:pt x="43" y="55"/>
                    <a:pt x="41" y="55"/>
                  </a:cubicBezTo>
                  <a:lnTo>
                    <a:pt x="39" y="5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6" name="Freeform 96"/>
            <p:cNvSpPr>
              <a:spLocks noEditPoints="1"/>
            </p:cNvSpPr>
            <p:nvPr/>
          </p:nvSpPr>
          <p:spPr bwMode="auto">
            <a:xfrm>
              <a:off x="358" y="1705"/>
              <a:ext cx="302" cy="303"/>
            </a:xfrm>
            <a:custGeom>
              <a:avLst/>
              <a:gdLst>
                <a:gd name="T0" fmla="*/ 64 w 128"/>
                <a:gd name="T1" fmla="*/ 128 h 128"/>
                <a:gd name="T2" fmla="*/ 20 w 128"/>
                <a:gd name="T3" fmla="*/ 24 h 128"/>
                <a:gd name="T4" fmla="*/ 48 w 128"/>
                <a:gd name="T5" fmla="*/ 7 h 128"/>
                <a:gd name="T6" fmla="*/ 33 w 128"/>
                <a:gd name="T7" fmla="*/ 30 h 128"/>
                <a:gd name="T8" fmla="*/ 21 w 128"/>
                <a:gd name="T9" fmla="*/ 26 h 128"/>
                <a:gd name="T10" fmla="*/ 5 w 128"/>
                <a:gd name="T11" fmla="*/ 60 h 128"/>
                <a:gd name="T12" fmla="*/ 16 w 128"/>
                <a:gd name="T13" fmla="*/ 29 h 128"/>
                <a:gd name="T14" fmla="*/ 30 w 128"/>
                <a:gd name="T15" fmla="*/ 35 h 128"/>
                <a:gd name="T16" fmla="*/ 24 w 128"/>
                <a:gd name="T17" fmla="*/ 62 h 128"/>
                <a:gd name="T18" fmla="*/ 17 w 128"/>
                <a:gd name="T19" fmla="*/ 98 h 128"/>
                <a:gd name="T20" fmla="*/ 9 w 128"/>
                <a:gd name="T21" fmla="*/ 87 h 128"/>
                <a:gd name="T22" fmla="*/ 24 w 128"/>
                <a:gd name="T23" fmla="*/ 66 h 128"/>
                <a:gd name="T24" fmla="*/ 30 w 128"/>
                <a:gd name="T25" fmla="*/ 93 h 128"/>
                <a:gd name="T26" fmla="*/ 48 w 128"/>
                <a:gd name="T27" fmla="*/ 121 h 128"/>
                <a:gd name="T28" fmla="*/ 20 w 128"/>
                <a:gd name="T29" fmla="*/ 104 h 128"/>
                <a:gd name="T30" fmla="*/ 31 w 128"/>
                <a:gd name="T31" fmla="*/ 98 h 128"/>
                <a:gd name="T32" fmla="*/ 49 w 128"/>
                <a:gd name="T33" fmla="*/ 119 h 128"/>
                <a:gd name="T34" fmla="*/ 62 w 128"/>
                <a:gd name="T35" fmla="*/ 122 h 128"/>
                <a:gd name="T36" fmla="*/ 37 w 128"/>
                <a:gd name="T37" fmla="*/ 97 h 128"/>
                <a:gd name="T38" fmla="*/ 60 w 128"/>
                <a:gd name="T39" fmla="*/ 92 h 128"/>
                <a:gd name="T40" fmla="*/ 62 w 128"/>
                <a:gd name="T41" fmla="*/ 88 h 128"/>
                <a:gd name="T42" fmla="*/ 34 w 128"/>
                <a:gd name="T43" fmla="*/ 92 h 128"/>
                <a:gd name="T44" fmla="*/ 29 w 128"/>
                <a:gd name="T45" fmla="*/ 66 h 128"/>
                <a:gd name="T46" fmla="*/ 62 w 128"/>
                <a:gd name="T47" fmla="*/ 62 h 128"/>
                <a:gd name="T48" fmla="*/ 34 w 128"/>
                <a:gd name="T49" fmla="*/ 38 h 128"/>
                <a:gd name="T50" fmla="*/ 60 w 128"/>
                <a:gd name="T51" fmla="*/ 40 h 128"/>
                <a:gd name="T52" fmla="*/ 62 w 128"/>
                <a:gd name="T53" fmla="*/ 36 h 128"/>
                <a:gd name="T54" fmla="*/ 36 w 128"/>
                <a:gd name="T55" fmla="*/ 32 h 128"/>
                <a:gd name="T56" fmla="*/ 60 w 128"/>
                <a:gd name="T57" fmla="*/ 7 h 128"/>
                <a:gd name="T58" fmla="*/ 111 w 128"/>
                <a:gd name="T59" fmla="*/ 30 h 128"/>
                <a:gd name="T60" fmla="*/ 119 w 128"/>
                <a:gd name="T61" fmla="*/ 41 h 128"/>
                <a:gd name="T62" fmla="*/ 104 w 128"/>
                <a:gd name="T63" fmla="*/ 62 h 128"/>
                <a:gd name="T64" fmla="*/ 98 w 128"/>
                <a:gd name="T65" fmla="*/ 35 h 128"/>
                <a:gd name="T66" fmla="*/ 80 w 128"/>
                <a:gd name="T67" fmla="*/ 7 h 128"/>
                <a:gd name="T68" fmla="*/ 108 w 128"/>
                <a:gd name="T69" fmla="*/ 24 h 128"/>
                <a:gd name="T70" fmla="*/ 97 w 128"/>
                <a:gd name="T71" fmla="*/ 30 h 128"/>
                <a:gd name="T72" fmla="*/ 79 w 128"/>
                <a:gd name="T73" fmla="*/ 9 h 128"/>
                <a:gd name="T74" fmla="*/ 66 w 128"/>
                <a:gd name="T75" fmla="*/ 6 h 128"/>
                <a:gd name="T76" fmla="*/ 91 w 128"/>
                <a:gd name="T77" fmla="*/ 31 h 128"/>
                <a:gd name="T78" fmla="*/ 68 w 128"/>
                <a:gd name="T79" fmla="*/ 36 h 128"/>
                <a:gd name="T80" fmla="*/ 66 w 128"/>
                <a:gd name="T81" fmla="*/ 40 h 128"/>
                <a:gd name="T82" fmla="*/ 94 w 128"/>
                <a:gd name="T83" fmla="*/ 36 h 128"/>
                <a:gd name="T84" fmla="*/ 99 w 128"/>
                <a:gd name="T85" fmla="*/ 62 h 128"/>
                <a:gd name="T86" fmla="*/ 66 w 128"/>
                <a:gd name="T87" fmla="*/ 66 h 128"/>
                <a:gd name="T88" fmla="*/ 94 w 128"/>
                <a:gd name="T89" fmla="*/ 90 h 128"/>
                <a:gd name="T90" fmla="*/ 68 w 128"/>
                <a:gd name="T91" fmla="*/ 88 h 128"/>
                <a:gd name="T92" fmla="*/ 66 w 128"/>
                <a:gd name="T93" fmla="*/ 122 h 128"/>
                <a:gd name="T94" fmla="*/ 90 w 128"/>
                <a:gd name="T95" fmla="*/ 95 h 128"/>
                <a:gd name="T96" fmla="*/ 80 w 128"/>
                <a:gd name="T97" fmla="*/ 112 h 128"/>
                <a:gd name="T98" fmla="*/ 108 w 128"/>
                <a:gd name="T99" fmla="*/ 104 h 128"/>
                <a:gd name="T100" fmla="*/ 80 w 128"/>
                <a:gd name="T101" fmla="*/ 121 h 128"/>
                <a:gd name="T102" fmla="*/ 95 w 128"/>
                <a:gd name="T103" fmla="*/ 98 h 128"/>
                <a:gd name="T104" fmla="*/ 107 w 128"/>
                <a:gd name="T105" fmla="*/ 102 h 128"/>
                <a:gd name="T106" fmla="*/ 123 w 128"/>
                <a:gd name="T107" fmla="*/ 68 h 128"/>
                <a:gd name="T108" fmla="*/ 112 w 128"/>
                <a:gd name="T109" fmla="*/ 99 h 128"/>
                <a:gd name="T110" fmla="*/ 98 w 128"/>
                <a:gd name="T111" fmla="*/ 93 h 128"/>
                <a:gd name="T112" fmla="*/ 104 w 128"/>
                <a:gd name="T113" fmla="*/ 6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20" y="24"/>
                  </a:moveTo>
                  <a:cubicBezTo>
                    <a:pt x="21" y="23"/>
                    <a:pt x="21" y="23"/>
                    <a:pt x="22" y="22"/>
                  </a:cubicBezTo>
                  <a:cubicBezTo>
                    <a:pt x="27" y="17"/>
                    <a:pt x="34" y="12"/>
                    <a:pt x="41" y="9"/>
                  </a:cubicBezTo>
                  <a:cubicBezTo>
                    <a:pt x="43" y="8"/>
                    <a:pt x="46" y="7"/>
                    <a:pt x="48" y="7"/>
                  </a:cubicBezTo>
                  <a:cubicBezTo>
                    <a:pt x="54" y="5"/>
                    <a:pt x="54" y="5"/>
                    <a:pt x="54" y="5"/>
                  </a:cubicBezTo>
                  <a:cubicBezTo>
                    <a:pt x="49" y="9"/>
                    <a:pt x="49" y="9"/>
                    <a:pt x="49" y="9"/>
                  </a:cubicBezTo>
                  <a:cubicBezTo>
                    <a:pt x="43" y="15"/>
                    <a:pt x="37" y="22"/>
                    <a:pt x="33" y="30"/>
                  </a:cubicBezTo>
                  <a:cubicBezTo>
                    <a:pt x="32" y="31"/>
                    <a:pt x="32" y="31"/>
                    <a:pt x="32" y="31"/>
                  </a:cubicBezTo>
                  <a:cubicBezTo>
                    <a:pt x="31" y="30"/>
                    <a:pt x="31" y="30"/>
                    <a:pt x="31" y="30"/>
                  </a:cubicBezTo>
                  <a:cubicBezTo>
                    <a:pt x="27" y="29"/>
                    <a:pt x="24" y="28"/>
                    <a:pt x="21" y="26"/>
                  </a:cubicBezTo>
                  <a:cubicBezTo>
                    <a:pt x="19" y="25"/>
                    <a:pt x="19" y="25"/>
                    <a:pt x="19" y="25"/>
                  </a:cubicBezTo>
                  <a:lnTo>
                    <a:pt x="20" y="24"/>
                  </a:lnTo>
                  <a:close/>
                  <a:moveTo>
                    <a:pt x="5" y="60"/>
                  </a:moveTo>
                  <a:cubicBezTo>
                    <a:pt x="5" y="54"/>
                    <a:pt x="7" y="47"/>
                    <a:pt x="9" y="41"/>
                  </a:cubicBezTo>
                  <a:cubicBezTo>
                    <a:pt x="11" y="37"/>
                    <a:pt x="13" y="33"/>
                    <a:pt x="15" y="30"/>
                  </a:cubicBezTo>
                  <a:cubicBezTo>
                    <a:pt x="16" y="29"/>
                    <a:pt x="16" y="29"/>
                    <a:pt x="16" y="29"/>
                  </a:cubicBezTo>
                  <a:cubicBezTo>
                    <a:pt x="17" y="30"/>
                    <a:pt x="17" y="30"/>
                    <a:pt x="17" y="30"/>
                  </a:cubicBezTo>
                  <a:cubicBezTo>
                    <a:pt x="21" y="31"/>
                    <a:pt x="25" y="33"/>
                    <a:pt x="29" y="34"/>
                  </a:cubicBezTo>
                  <a:cubicBezTo>
                    <a:pt x="30" y="35"/>
                    <a:pt x="30" y="35"/>
                    <a:pt x="30" y="35"/>
                  </a:cubicBezTo>
                  <a:cubicBezTo>
                    <a:pt x="29" y="36"/>
                    <a:pt x="29" y="36"/>
                    <a:pt x="29" y="36"/>
                  </a:cubicBezTo>
                  <a:cubicBezTo>
                    <a:pt x="26" y="44"/>
                    <a:pt x="24" y="52"/>
                    <a:pt x="24" y="60"/>
                  </a:cubicBezTo>
                  <a:cubicBezTo>
                    <a:pt x="24" y="62"/>
                    <a:pt x="24" y="62"/>
                    <a:pt x="24" y="62"/>
                  </a:cubicBezTo>
                  <a:cubicBezTo>
                    <a:pt x="5" y="62"/>
                    <a:pt x="5" y="62"/>
                    <a:pt x="5" y="62"/>
                  </a:cubicBezTo>
                  <a:lnTo>
                    <a:pt x="5" y="60"/>
                  </a:lnTo>
                  <a:close/>
                  <a:moveTo>
                    <a:pt x="17" y="98"/>
                  </a:moveTo>
                  <a:cubicBezTo>
                    <a:pt x="16" y="99"/>
                    <a:pt x="16" y="99"/>
                    <a:pt x="16" y="99"/>
                  </a:cubicBezTo>
                  <a:cubicBezTo>
                    <a:pt x="15" y="98"/>
                    <a:pt x="15" y="98"/>
                    <a:pt x="15" y="98"/>
                  </a:cubicBezTo>
                  <a:cubicBezTo>
                    <a:pt x="13" y="95"/>
                    <a:pt x="11" y="91"/>
                    <a:pt x="9" y="87"/>
                  </a:cubicBezTo>
                  <a:cubicBezTo>
                    <a:pt x="7" y="81"/>
                    <a:pt x="5" y="74"/>
                    <a:pt x="5" y="68"/>
                  </a:cubicBezTo>
                  <a:cubicBezTo>
                    <a:pt x="5" y="66"/>
                    <a:pt x="5" y="66"/>
                    <a:pt x="5" y="66"/>
                  </a:cubicBezTo>
                  <a:cubicBezTo>
                    <a:pt x="24" y="66"/>
                    <a:pt x="24" y="66"/>
                    <a:pt x="24" y="66"/>
                  </a:cubicBezTo>
                  <a:cubicBezTo>
                    <a:pt x="24" y="68"/>
                    <a:pt x="24" y="68"/>
                    <a:pt x="24" y="68"/>
                  </a:cubicBezTo>
                  <a:cubicBezTo>
                    <a:pt x="24" y="76"/>
                    <a:pt x="26" y="84"/>
                    <a:pt x="29" y="92"/>
                  </a:cubicBezTo>
                  <a:cubicBezTo>
                    <a:pt x="30" y="93"/>
                    <a:pt x="30" y="93"/>
                    <a:pt x="30" y="93"/>
                  </a:cubicBezTo>
                  <a:cubicBezTo>
                    <a:pt x="29" y="94"/>
                    <a:pt x="29" y="94"/>
                    <a:pt x="29" y="94"/>
                  </a:cubicBezTo>
                  <a:cubicBezTo>
                    <a:pt x="25" y="95"/>
                    <a:pt x="21" y="97"/>
                    <a:pt x="17" y="98"/>
                  </a:cubicBezTo>
                  <a:close/>
                  <a:moveTo>
                    <a:pt x="48" y="121"/>
                  </a:moveTo>
                  <a:cubicBezTo>
                    <a:pt x="46" y="121"/>
                    <a:pt x="43" y="120"/>
                    <a:pt x="41" y="119"/>
                  </a:cubicBezTo>
                  <a:cubicBezTo>
                    <a:pt x="34" y="116"/>
                    <a:pt x="27" y="112"/>
                    <a:pt x="22" y="106"/>
                  </a:cubicBezTo>
                  <a:cubicBezTo>
                    <a:pt x="21" y="105"/>
                    <a:pt x="21" y="105"/>
                    <a:pt x="20" y="104"/>
                  </a:cubicBezTo>
                  <a:cubicBezTo>
                    <a:pt x="19" y="103"/>
                    <a:pt x="19" y="103"/>
                    <a:pt x="19" y="103"/>
                  </a:cubicBezTo>
                  <a:cubicBezTo>
                    <a:pt x="21" y="102"/>
                    <a:pt x="21" y="102"/>
                    <a:pt x="21" y="102"/>
                  </a:cubicBezTo>
                  <a:cubicBezTo>
                    <a:pt x="24" y="100"/>
                    <a:pt x="27" y="99"/>
                    <a:pt x="31" y="98"/>
                  </a:cubicBezTo>
                  <a:cubicBezTo>
                    <a:pt x="32" y="97"/>
                    <a:pt x="32" y="97"/>
                    <a:pt x="32" y="97"/>
                  </a:cubicBezTo>
                  <a:cubicBezTo>
                    <a:pt x="33" y="98"/>
                    <a:pt x="33" y="98"/>
                    <a:pt x="33" y="98"/>
                  </a:cubicBezTo>
                  <a:cubicBezTo>
                    <a:pt x="37" y="106"/>
                    <a:pt x="43" y="113"/>
                    <a:pt x="49" y="119"/>
                  </a:cubicBezTo>
                  <a:cubicBezTo>
                    <a:pt x="54" y="123"/>
                    <a:pt x="54" y="123"/>
                    <a:pt x="54" y="123"/>
                  </a:cubicBezTo>
                  <a:lnTo>
                    <a:pt x="48" y="121"/>
                  </a:lnTo>
                  <a:close/>
                  <a:moveTo>
                    <a:pt x="62" y="122"/>
                  </a:moveTo>
                  <a:cubicBezTo>
                    <a:pt x="60" y="121"/>
                    <a:pt x="60" y="121"/>
                    <a:pt x="60" y="121"/>
                  </a:cubicBezTo>
                  <a:cubicBezTo>
                    <a:pt x="55" y="118"/>
                    <a:pt x="52" y="115"/>
                    <a:pt x="48" y="112"/>
                  </a:cubicBezTo>
                  <a:cubicBezTo>
                    <a:pt x="44" y="107"/>
                    <a:pt x="40" y="103"/>
                    <a:pt x="37" y="97"/>
                  </a:cubicBezTo>
                  <a:cubicBezTo>
                    <a:pt x="36" y="96"/>
                    <a:pt x="36" y="96"/>
                    <a:pt x="36" y="96"/>
                  </a:cubicBezTo>
                  <a:cubicBezTo>
                    <a:pt x="38" y="95"/>
                    <a:pt x="38" y="95"/>
                    <a:pt x="38" y="95"/>
                  </a:cubicBezTo>
                  <a:cubicBezTo>
                    <a:pt x="45" y="94"/>
                    <a:pt x="53" y="93"/>
                    <a:pt x="60" y="92"/>
                  </a:cubicBezTo>
                  <a:cubicBezTo>
                    <a:pt x="62" y="92"/>
                    <a:pt x="62" y="92"/>
                    <a:pt x="62" y="92"/>
                  </a:cubicBezTo>
                  <a:lnTo>
                    <a:pt x="62" y="122"/>
                  </a:lnTo>
                  <a:close/>
                  <a:moveTo>
                    <a:pt x="62" y="88"/>
                  </a:moveTo>
                  <a:cubicBezTo>
                    <a:pt x="60" y="88"/>
                    <a:pt x="60" y="88"/>
                    <a:pt x="60" y="88"/>
                  </a:cubicBezTo>
                  <a:cubicBezTo>
                    <a:pt x="52" y="88"/>
                    <a:pt x="44" y="89"/>
                    <a:pt x="36" y="91"/>
                  </a:cubicBezTo>
                  <a:cubicBezTo>
                    <a:pt x="34" y="92"/>
                    <a:pt x="34" y="92"/>
                    <a:pt x="34" y="92"/>
                  </a:cubicBezTo>
                  <a:cubicBezTo>
                    <a:pt x="34" y="90"/>
                    <a:pt x="34" y="90"/>
                    <a:pt x="34" y="90"/>
                  </a:cubicBezTo>
                  <a:cubicBezTo>
                    <a:pt x="31" y="83"/>
                    <a:pt x="29" y="76"/>
                    <a:pt x="29" y="68"/>
                  </a:cubicBezTo>
                  <a:cubicBezTo>
                    <a:pt x="29" y="66"/>
                    <a:pt x="29" y="66"/>
                    <a:pt x="29" y="66"/>
                  </a:cubicBezTo>
                  <a:cubicBezTo>
                    <a:pt x="62" y="66"/>
                    <a:pt x="62" y="66"/>
                    <a:pt x="62" y="66"/>
                  </a:cubicBezTo>
                  <a:lnTo>
                    <a:pt x="62" y="88"/>
                  </a:lnTo>
                  <a:close/>
                  <a:moveTo>
                    <a:pt x="62" y="62"/>
                  </a:moveTo>
                  <a:cubicBezTo>
                    <a:pt x="29" y="62"/>
                    <a:pt x="29" y="62"/>
                    <a:pt x="29" y="62"/>
                  </a:cubicBezTo>
                  <a:cubicBezTo>
                    <a:pt x="29" y="60"/>
                    <a:pt x="29" y="60"/>
                    <a:pt x="29" y="60"/>
                  </a:cubicBezTo>
                  <a:cubicBezTo>
                    <a:pt x="29" y="52"/>
                    <a:pt x="31" y="45"/>
                    <a:pt x="34" y="38"/>
                  </a:cubicBezTo>
                  <a:cubicBezTo>
                    <a:pt x="34" y="37"/>
                    <a:pt x="34" y="37"/>
                    <a:pt x="34" y="37"/>
                  </a:cubicBezTo>
                  <a:cubicBezTo>
                    <a:pt x="36" y="37"/>
                    <a:pt x="36" y="37"/>
                    <a:pt x="36" y="37"/>
                  </a:cubicBezTo>
                  <a:cubicBezTo>
                    <a:pt x="44" y="39"/>
                    <a:pt x="52" y="40"/>
                    <a:pt x="60" y="40"/>
                  </a:cubicBezTo>
                  <a:cubicBezTo>
                    <a:pt x="62" y="40"/>
                    <a:pt x="62" y="40"/>
                    <a:pt x="62" y="40"/>
                  </a:cubicBezTo>
                  <a:lnTo>
                    <a:pt x="62" y="62"/>
                  </a:lnTo>
                  <a:close/>
                  <a:moveTo>
                    <a:pt x="62" y="36"/>
                  </a:moveTo>
                  <a:cubicBezTo>
                    <a:pt x="60" y="36"/>
                    <a:pt x="60" y="36"/>
                    <a:pt x="60" y="36"/>
                  </a:cubicBezTo>
                  <a:cubicBezTo>
                    <a:pt x="53" y="35"/>
                    <a:pt x="45" y="34"/>
                    <a:pt x="38" y="33"/>
                  </a:cubicBezTo>
                  <a:cubicBezTo>
                    <a:pt x="36" y="32"/>
                    <a:pt x="36" y="32"/>
                    <a:pt x="36" y="32"/>
                  </a:cubicBezTo>
                  <a:cubicBezTo>
                    <a:pt x="37" y="31"/>
                    <a:pt x="37" y="31"/>
                    <a:pt x="37" y="31"/>
                  </a:cubicBezTo>
                  <a:cubicBezTo>
                    <a:pt x="40" y="25"/>
                    <a:pt x="44" y="21"/>
                    <a:pt x="48" y="17"/>
                  </a:cubicBezTo>
                  <a:cubicBezTo>
                    <a:pt x="52" y="13"/>
                    <a:pt x="55" y="10"/>
                    <a:pt x="60" y="7"/>
                  </a:cubicBezTo>
                  <a:cubicBezTo>
                    <a:pt x="62" y="6"/>
                    <a:pt x="62" y="6"/>
                    <a:pt x="62" y="6"/>
                  </a:cubicBezTo>
                  <a:lnTo>
                    <a:pt x="62" y="36"/>
                  </a:lnTo>
                  <a:close/>
                  <a:moveTo>
                    <a:pt x="111" y="30"/>
                  </a:moveTo>
                  <a:cubicBezTo>
                    <a:pt x="112" y="29"/>
                    <a:pt x="112" y="29"/>
                    <a:pt x="112" y="29"/>
                  </a:cubicBezTo>
                  <a:cubicBezTo>
                    <a:pt x="113" y="30"/>
                    <a:pt x="113" y="30"/>
                    <a:pt x="113" y="30"/>
                  </a:cubicBezTo>
                  <a:cubicBezTo>
                    <a:pt x="115" y="33"/>
                    <a:pt x="117" y="37"/>
                    <a:pt x="119" y="41"/>
                  </a:cubicBezTo>
                  <a:cubicBezTo>
                    <a:pt x="121" y="47"/>
                    <a:pt x="123" y="54"/>
                    <a:pt x="123" y="60"/>
                  </a:cubicBezTo>
                  <a:cubicBezTo>
                    <a:pt x="123" y="62"/>
                    <a:pt x="123" y="62"/>
                    <a:pt x="123" y="62"/>
                  </a:cubicBezTo>
                  <a:cubicBezTo>
                    <a:pt x="104" y="62"/>
                    <a:pt x="104" y="62"/>
                    <a:pt x="104" y="62"/>
                  </a:cubicBezTo>
                  <a:cubicBezTo>
                    <a:pt x="104" y="60"/>
                    <a:pt x="104" y="60"/>
                    <a:pt x="104" y="60"/>
                  </a:cubicBezTo>
                  <a:cubicBezTo>
                    <a:pt x="104" y="52"/>
                    <a:pt x="102" y="44"/>
                    <a:pt x="98" y="36"/>
                  </a:cubicBezTo>
                  <a:cubicBezTo>
                    <a:pt x="98" y="35"/>
                    <a:pt x="98" y="35"/>
                    <a:pt x="98" y="35"/>
                  </a:cubicBezTo>
                  <a:cubicBezTo>
                    <a:pt x="99" y="34"/>
                    <a:pt x="99" y="34"/>
                    <a:pt x="99" y="34"/>
                  </a:cubicBezTo>
                  <a:cubicBezTo>
                    <a:pt x="103" y="33"/>
                    <a:pt x="107" y="31"/>
                    <a:pt x="111" y="30"/>
                  </a:cubicBezTo>
                  <a:close/>
                  <a:moveTo>
                    <a:pt x="80" y="7"/>
                  </a:moveTo>
                  <a:cubicBezTo>
                    <a:pt x="82" y="7"/>
                    <a:pt x="85" y="8"/>
                    <a:pt x="87" y="9"/>
                  </a:cubicBezTo>
                  <a:cubicBezTo>
                    <a:pt x="94" y="12"/>
                    <a:pt x="101" y="17"/>
                    <a:pt x="106" y="22"/>
                  </a:cubicBezTo>
                  <a:cubicBezTo>
                    <a:pt x="107" y="23"/>
                    <a:pt x="107" y="23"/>
                    <a:pt x="108" y="24"/>
                  </a:cubicBezTo>
                  <a:cubicBezTo>
                    <a:pt x="109" y="25"/>
                    <a:pt x="109" y="25"/>
                    <a:pt x="109" y="25"/>
                  </a:cubicBezTo>
                  <a:cubicBezTo>
                    <a:pt x="107" y="26"/>
                    <a:pt x="107" y="26"/>
                    <a:pt x="107" y="26"/>
                  </a:cubicBezTo>
                  <a:cubicBezTo>
                    <a:pt x="104" y="28"/>
                    <a:pt x="101" y="29"/>
                    <a:pt x="97" y="30"/>
                  </a:cubicBezTo>
                  <a:cubicBezTo>
                    <a:pt x="96" y="31"/>
                    <a:pt x="96" y="31"/>
                    <a:pt x="96" y="31"/>
                  </a:cubicBezTo>
                  <a:cubicBezTo>
                    <a:pt x="95" y="30"/>
                    <a:pt x="95" y="30"/>
                    <a:pt x="95" y="30"/>
                  </a:cubicBezTo>
                  <a:cubicBezTo>
                    <a:pt x="91" y="22"/>
                    <a:pt x="85" y="15"/>
                    <a:pt x="79" y="9"/>
                  </a:cubicBezTo>
                  <a:cubicBezTo>
                    <a:pt x="74" y="5"/>
                    <a:pt x="74" y="5"/>
                    <a:pt x="74" y="5"/>
                  </a:cubicBezTo>
                  <a:lnTo>
                    <a:pt x="80" y="7"/>
                  </a:lnTo>
                  <a:close/>
                  <a:moveTo>
                    <a:pt x="66" y="6"/>
                  </a:moveTo>
                  <a:cubicBezTo>
                    <a:pt x="68" y="7"/>
                    <a:pt x="68" y="7"/>
                    <a:pt x="68" y="7"/>
                  </a:cubicBezTo>
                  <a:cubicBezTo>
                    <a:pt x="73" y="10"/>
                    <a:pt x="76" y="13"/>
                    <a:pt x="80" y="16"/>
                  </a:cubicBezTo>
                  <a:cubicBezTo>
                    <a:pt x="84" y="21"/>
                    <a:pt x="88" y="25"/>
                    <a:pt x="91" y="31"/>
                  </a:cubicBezTo>
                  <a:cubicBezTo>
                    <a:pt x="91" y="32"/>
                    <a:pt x="91" y="32"/>
                    <a:pt x="91" y="32"/>
                  </a:cubicBezTo>
                  <a:cubicBezTo>
                    <a:pt x="90" y="33"/>
                    <a:pt x="90" y="33"/>
                    <a:pt x="90" y="33"/>
                  </a:cubicBezTo>
                  <a:cubicBezTo>
                    <a:pt x="83" y="34"/>
                    <a:pt x="75" y="35"/>
                    <a:pt x="68" y="36"/>
                  </a:cubicBezTo>
                  <a:cubicBezTo>
                    <a:pt x="66" y="36"/>
                    <a:pt x="66" y="36"/>
                    <a:pt x="66" y="36"/>
                  </a:cubicBezTo>
                  <a:lnTo>
                    <a:pt x="66" y="6"/>
                  </a:lnTo>
                  <a:close/>
                  <a:moveTo>
                    <a:pt x="66" y="40"/>
                  </a:moveTo>
                  <a:cubicBezTo>
                    <a:pt x="68" y="40"/>
                    <a:pt x="68" y="40"/>
                    <a:pt x="68" y="40"/>
                  </a:cubicBezTo>
                  <a:cubicBezTo>
                    <a:pt x="76" y="40"/>
                    <a:pt x="84" y="39"/>
                    <a:pt x="92" y="37"/>
                  </a:cubicBezTo>
                  <a:cubicBezTo>
                    <a:pt x="94" y="36"/>
                    <a:pt x="94" y="36"/>
                    <a:pt x="94" y="36"/>
                  </a:cubicBezTo>
                  <a:cubicBezTo>
                    <a:pt x="94" y="38"/>
                    <a:pt x="94" y="38"/>
                    <a:pt x="94" y="38"/>
                  </a:cubicBezTo>
                  <a:cubicBezTo>
                    <a:pt x="97" y="45"/>
                    <a:pt x="99" y="52"/>
                    <a:pt x="99" y="60"/>
                  </a:cubicBezTo>
                  <a:cubicBezTo>
                    <a:pt x="99" y="62"/>
                    <a:pt x="99" y="62"/>
                    <a:pt x="99" y="62"/>
                  </a:cubicBezTo>
                  <a:cubicBezTo>
                    <a:pt x="66" y="62"/>
                    <a:pt x="66" y="62"/>
                    <a:pt x="66" y="62"/>
                  </a:cubicBezTo>
                  <a:lnTo>
                    <a:pt x="66" y="40"/>
                  </a:lnTo>
                  <a:close/>
                  <a:moveTo>
                    <a:pt x="66" y="66"/>
                  </a:moveTo>
                  <a:cubicBezTo>
                    <a:pt x="99" y="66"/>
                    <a:pt x="99" y="66"/>
                    <a:pt x="99" y="66"/>
                  </a:cubicBezTo>
                  <a:cubicBezTo>
                    <a:pt x="99" y="68"/>
                    <a:pt x="99" y="68"/>
                    <a:pt x="99" y="68"/>
                  </a:cubicBezTo>
                  <a:cubicBezTo>
                    <a:pt x="99" y="76"/>
                    <a:pt x="97" y="83"/>
                    <a:pt x="94" y="90"/>
                  </a:cubicBezTo>
                  <a:cubicBezTo>
                    <a:pt x="94" y="91"/>
                    <a:pt x="94" y="91"/>
                    <a:pt x="94" y="91"/>
                  </a:cubicBezTo>
                  <a:cubicBezTo>
                    <a:pt x="92" y="91"/>
                    <a:pt x="92" y="91"/>
                    <a:pt x="92" y="91"/>
                  </a:cubicBezTo>
                  <a:cubicBezTo>
                    <a:pt x="84" y="89"/>
                    <a:pt x="76" y="88"/>
                    <a:pt x="68" y="88"/>
                  </a:cubicBezTo>
                  <a:cubicBezTo>
                    <a:pt x="66" y="88"/>
                    <a:pt x="66" y="88"/>
                    <a:pt x="66" y="88"/>
                  </a:cubicBezTo>
                  <a:lnTo>
                    <a:pt x="66" y="66"/>
                  </a:lnTo>
                  <a:close/>
                  <a:moveTo>
                    <a:pt x="66" y="122"/>
                  </a:moveTo>
                  <a:cubicBezTo>
                    <a:pt x="66" y="92"/>
                    <a:pt x="66" y="92"/>
                    <a:pt x="66" y="92"/>
                  </a:cubicBezTo>
                  <a:cubicBezTo>
                    <a:pt x="68" y="92"/>
                    <a:pt x="68" y="92"/>
                    <a:pt x="68" y="92"/>
                  </a:cubicBezTo>
                  <a:cubicBezTo>
                    <a:pt x="75" y="93"/>
                    <a:pt x="83" y="94"/>
                    <a:pt x="90" y="95"/>
                  </a:cubicBezTo>
                  <a:cubicBezTo>
                    <a:pt x="91" y="96"/>
                    <a:pt x="91" y="96"/>
                    <a:pt x="91" y="96"/>
                  </a:cubicBezTo>
                  <a:cubicBezTo>
                    <a:pt x="91" y="97"/>
                    <a:pt x="91" y="97"/>
                    <a:pt x="91" y="97"/>
                  </a:cubicBezTo>
                  <a:cubicBezTo>
                    <a:pt x="88" y="103"/>
                    <a:pt x="84" y="107"/>
                    <a:pt x="80" y="112"/>
                  </a:cubicBezTo>
                  <a:cubicBezTo>
                    <a:pt x="76" y="115"/>
                    <a:pt x="73" y="118"/>
                    <a:pt x="68" y="121"/>
                  </a:cubicBezTo>
                  <a:lnTo>
                    <a:pt x="66" y="122"/>
                  </a:lnTo>
                  <a:close/>
                  <a:moveTo>
                    <a:pt x="108" y="104"/>
                  </a:moveTo>
                  <a:cubicBezTo>
                    <a:pt x="107" y="105"/>
                    <a:pt x="107" y="105"/>
                    <a:pt x="106" y="106"/>
                  </a:cubicBezTo>
                  <a:cubicBezTo>
                    <a:pt x="101" y="112"/>
                    <a:pt x="94" y="116"/>
                    <a:pt x="87" y="119"/>
                  </a:cubicBezTo>
                  <a:cubicBezTo>
                    <a:pt x="85" y="120"/>
                    <a:pt x="82" y="121"/>
                    <a:pt x="80" y="121"/>
                  </a:cubicBezTo>
                  <a:cubicBezTo>
                    <a:pt x="74" y="123"/>
                    <a:pt x="74" y="123"/>
                    <a:pt x="74" y="123"/>
                  </a:cubicBezTo>
                  <a:cubicBezTo>
                    <a:pt x="79" y="119"/>
                    <a:pt x="79" y="119"/>
                    <a:pt x="79" y="119"/>
                  </a:cubicBezTo>
                  <a:cubicBezTo>
                    <a:pt x="85" y="113"/>
                    <a:pt x="91" y="106"/>
                    <a:pt x="95" y="98"/>
                  </a:cubicBezTo>
                  <a:cubicBezTo>
                    <a:pt x="96" y="97"/>
                    <a:pt x="96" y="97"/>
                    <a:pt x="96" y="97"/>
                  </a:cubicBezTo>
                  <a:cubicBezTo>
                    <a:pt x="97" y="98"/>
                    <a:pt x="97" y="98"/>
                    <a:pt x="97" y="98"/>
                  </a:cubicBezTo>
                  <a:cubicBezTo>
                    <a:pt x="101" y="99"/>
                    <a:pt x="104" y="100"/>
                    <a:pt x="107" y="102"/>
                  </a:cubicBezTo>
                  <a:cubicBezTo>
                    <a:pt x="109" y="103"/>
                    <a:pt x="109" y="103"/>
                    <a:pt x="109" y="103"/>
                  </a:cubicBezTo>
                  <a:lnTo>
                    <a:pt x="108" y="104"/>
                  </a:lnTo>
                  <a:close/>
                  <a:moveTo>
                    <a:pt x="123" y="68"/>
                  </a:moveTo>
                  <a:cubicBezTo>
                    <a:pt x="123" y="74"/>
                    <a:pt x="121" y="81"/>
                    <a:pt x="119" y="87"/>
                  </a:cubicBezTo>
                  <a:cubicBezTo>
                    <a:pt x="117" y="91"/>
                    <a:pt x="115" y="95"/>
                    <a:pt x="113" y="98"/>
                  </a:cubicBezTo>
                  <a:cubicBezTo>
                    <a:pt x="112" y="99"/>
                    <a:pt x="112" y="99"/>
                    <a:pt x="112" y="99"/>
                  </a:cubicBezTo>
                  <a:cubicBezTo>
                    <a:pt x="111" y="98"/>
                    <a:pt x="111" y="98"/>
                    <a:pt x="111" y="98"/>
                  </a:cubicBezTo>
                  <a:cubicBezTo>
                    <a:pt x="107" y="97"/>
                    <a:pt x="103" y="95"/>
                    <a:pt x="99" y="94"/>
                  </a:cubicBezTo>
                  <a:cubicBezTo>
                    <a:pt x="98" y="93"/>
                    <a:pt x="98" y="93"/>
                    <a:pt x="98" y="93"/>
                  </a:cubicBezTo>
                  <a:cubicBezTo>
                    <a:pt x="98" y="92"/>
                    <a:pt x="98" y="92"/>
                    <a:pt x="98" y="92"/>
                  </a:cubicBezTo>
                  <a:cubicBezTo>
                    <a:pt x="102" y="84"/>
                    <a:pt x="104" y="76"/>
                    <a:pt x="104" y="68"/>
                  </a:cubicBezTo>
                  <a:cubicBezTo>
                    <a:pt x="104" y="66"/>
                    <a:pt x="104" y="66"/>
                    <a:pt x="104" y="66"/>
                  </a:cubicBezTo>
                  <a:cubicBezTo>
                    <a:pt x="123" y="66"/>
                    <a:pt x="123" y="66"/>
                    <a:pt x="123" y="66"/>
                  </a:cubicBezTo>
                  <a:lnTo>
                    <a:pt x="123" y="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7" name="Freeform 97"/>
            <p:cNvSpPr>
              <a:spLocks noEditPoints="1"/>
            </p:cNvSpPr>
            <p:nvPr/>
          </p:nvSpPr>
          <p:spPr bwMode="auto">
            <a:xfrm>
              <a:off x="7053" y="1277"/>
              <a:ext cx="45" cy="45"/>
            </a:xfrm>
            <a:custGeom>
              <a:avLst/>
              <a:gdLst>
                <a:gd name="T0" fmla="*/ 10 w 19"/>
                <a:gd name="T1" fmla="*/ 19 h 19"/>
                <a:gd name="T2" fmla="*/ 19 w 19"/>
                <a:gd name="T3" fmla="*/ 9 h 19"/>
                <a:gd name="T4" fmla="*/ 10 w 19"/>
                <a:gd name="T5" fmla="*/ 0 h 19"/>
                <a:gd name="T6" fmla="*/ 0 w 19"/>
                <a:gd name="T7" fmla="*/ 9 h 19"/>
                <a:gd name="T8" fmla="*/ 10 w 19"/>
                <a:gd name="T9" fmla="*/ 19 h 19"/>
                <a:gd name="T10" fmla="*/ 10 w 19"/>
                <a:gd name="T11" fmla="*/ 4 h 19"/>
                <a:gd name="T12" fmla="*/ 15 w 19"/>
                <a:gd name="T13" fmla="*/ 9 h 19"/>
                <a:gd name="T14" fmla="*/ 10 w 19"/>
                <a:gd name="T15" fmla="*/ 14 h 19"/>
                <a:gd name="T16" fmla="*/ 4 w 19"/>
                <a:gd name="T17" fmla="*/ 9 h 19"/>
                <a:gd name="T18" fmla="*/ 10 w 19"/>
                <a:gd name="T1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9">
                  <a:moveTo>
                    <a:pt x="10" y="19"/>
                  </a:moveTo>
                  <a:cubicBezTo>
                    <a:pt x="15" y="19"/>
                    <a:pt x="19" y="15"/>
                    <a:pt x="19" y="9"/>
                  </a:cubicBezTo>
                  <a:cubicBezTo>
                    <a:pt x="19" y="4"/>
                    <a:pt x="15" y="0"/>
                    <a:pt x="10" y="0"/>
                  </a:cubicBezTo>
                  <a:cubicBezTo>
                    <a:pt x="4" y="0"/>
                    <a:pt x="0" y="4"/>
                    <a:pt x="0" y="9"/>
                  </a:cubicBezTo>
                  <a:cubicBezTo>
                    <a:pt x="0" y="15"/>
                    <a:pt x="4" y="19"/>
                    <a:pt x="10" y="19"/>
                  </a:cubicBezTo>
                  <a:close/>
                  <a:moveTo>
                    <a:pt x="10" y="4"/>
                  </a:moveTo>
                  <a:cubicBezTo>
                    <a:pt x="12" y="4"/>
                    <a:pt x="15" y="7"/>
                    <a:pt x="15" y="9"/>
                  </a:cubicBezTo>
                  <a:cubicBezTo>
                    <a:pt x="15" y="12"/>
                    <a:pt x="12" y="14"/>
                    <a:pt x="10" y="14"/>
                  </a:cubicBezTo>
                  <a:cubicBezTo>
                    <a:pt x="7" y="14"/>
                    <a:pt x="4" y="12"/>
                    <a:pt x="4" y="9"/>
                  </a:cubicBezTo>
                  <a:cubicBezTo>
                    <a:pt x="4" y="7"/>
                    <a:pt x="7" y="4"/>
                    <a:pt x="1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8" name="Freeform 98"/>
            <p:cNvSpPr>
              <a:spLocks noEditPoints="1"/>
            </p:cNvSpPr>
            <p:nvPr/>
          </p:nvSpPr>
          <p:spPr bwMode="auto">
            <a:xfrm>
              <a:off x="7240" y="1277"/>
              <a:ext cx="45" cy="45"/>
            </a:xfrm>
            <a:custGeom>
              <a:avLst/>
              <a:gdLst>
                <a:gd name="T0" fmla="*/ 9 w 19"/>
                <a:gd name="T1" fmla="*/ 19 h 19"/>
                <a:gd name="T2" fmla="*/ 19 w 19"/>
                <a:gd name="T3" fmla="*/ 9 h 19"/>
                <a:gd name="T4" fmla="*/ 9 w 19"/>
                <a:gd name="T5" fmla="*/ 0 h 19"/>
                <a:gd name="T6" fmla="*/ 0 w 19"/>
                <a:gd name="T7" fmla="*/ 9 h 19"/>
                <a:gd name="T8" fmla="*/ 9 w 19"/>
                <a:gd name="T9" fmla="*/ 19 h 19"/>
                <a:gd name="T10" fmla="*/ 9 w 19"/>
                <a:gd name="T11" fmla="*/ 4 h 19"/>
                <a:gd name="T12" fmla="*/ 15 w 19"/>
                <a:gd name="T13" fmla="*/ 9 h 19"/>
                <a:gd name="T14" fmla="*/ 9 w 19"/>
                <a:gd name="T15" fmla="*/ 14 h 19"/>
                <a:gd name="T16" fmla="*/ 4 w 19"/>
                <a:gd name="T17" fmla="*/ 9 h 19"/>
                <a:gd name="T18" fmla="*/ 9 w 19"/>
                <a:gd name="T1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9">
                  <a:moveTo>
                    <a:pt x="9" y="19"/>
                  </a:moveTo>
                  <a:cubicBezTo>
                    <a:pt x="15" y="19"/>
                    <a:pt x="19" y="15"/>
                    <a:pt x="19" y="9"/>
                  </a:cubicBezTo>
                  <a:cubicBezTo>
                    <a:pt x="19" y="4"/>
                    <a:pt x="15" y="0"/>
                    <a:pt x="9" y="0"/>
                  </a:cubicBezTo>
                  <a:cubicBezTo>
                    <a:pt x="4" y="0"/>
                    <a:pt x="0" y="4"/>
                    <a:pt x="0" y="9"/>
                  </a:cubicBezTo>
                  <a:cubicBezTo>
                    <a:pt x="0" y="15"/>
                    <a:pt x="4" y="19"/>
                    <a:pt x="9" y="19"/>
                  </a:cubicBezTo>
                  <a:close/>
                  <a:moveTo>
                    <a:pt x="9" y="4"/>
                  </a:moveTo>
                  <a:cubicBezTo>
                    <a:pt x="12" y="4"/>
                    <a:pt x="15" y="7"/>
                    <a:pt x="15" y="9"/>
                  </a:cubicBezTo>
                  <a:cubicBezTo>
                    <a:pt x="15" y="12"/>
                    <a:pt x="12" y="14"/>
                    <a:pt x="9" y="14"/>
                  </a:cubicBezTo>
                  <a:cubicBezTo>
                    <a:pt x="7" y="14"/>
                    <a:pt x="4" y="12"/>
                    <a:pt x="4" y="9"/>
                  </a:cubicBezTo>
                  <a:cubicBezTo>
                    <a:pt x="4" y="7"/>
                    <a:pt x="7" y="4"/>
                    <a:pt x="9"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99" name="Freeform 99"/>
            <p:cNvSpPr>
              <a:spLocks noEditPoints="1"/>
            </p:cNvSpPr>
            <p:nvPr/>
          </p:nvSpPr>
          <p:spPr bwMode="auto">
            <a:xfrm>
              <a:off x="7017" y="1099"/>
              <a:ext cx="303" cy="303"/>
            </a:xfrm>
            <a:custGeom>
              <a:avLst/>
              <a:gdLst>
                <a:gd name="T0" fmla="*/ 114 w 128"/>
                <a:gd name="T1" fmla="*/ 64 h 128"/>
                <a:gd name="T2" fmla="*/ 113 w 128"/>
                <a:gd name="T3" fmla="*/ 26 h 128"/>
                <a:gd name="T4" fmla="*/ 92 w 128"/>
                <a:gd name="T5" fmla="*/ 17 h 128"/>
                <a:gd name="T6" fmla="*/ 86 w 128"/>
                <a:gd name="T7" fmla="*/ 0 h 128"/>
                <a:gd name="T8" fmla="*/ 36 w 128"/>
                <a:gd name="T9" fmla="*/ 6 h 128"/>
                <a:gd name="T10" fmla="*/ 35 w 128"/>
                <a:gd name="T11" fmla="*/ 17 h 128"/>
                <a:gd name="T12" fmla="*/ 15 w 128"/>
                <a:gd name="T13" fmla="*/ 26 h 128"/>
                <a:gd name="T14" fmla="*/ 14 w 128"/>
                <a:gd name="T15" fmla="*/ 64 h 128"/>
                <a:gd name="T16" fmla="*/ 0 w 128"/>
                <a:gd name="T17" fmla="*/ 70 h 128"/>
                <a:gd name="T18" fmla="*/ 2 w 128"/>
                <a:gd name="T19" fmla="*/ 105 h 128"/>
                <a:gd name="T20" fmla="*/ 11 w 128"/>
                <a:gd name="T21" fmla="*/ 115 h 128"/>
                <a:gd name="T22" fmla="*/ 38 w 128"/>
                <a:gd name="T23" fmla="*/ 115 h 128"/>
                <a:gd name="T24" fmla="*/ 90 w 128"/>
                <a:gd name="T25" fmla="*/ 105 h 128"/>
                <a:gd name="T26" fmla="*/ 103 w 128"/>
                <a:gd name="T27" fmla="*/ 128 h 128"/>
                <a:gd name="T28" fmla="*/ 117 w 128"/>
                <a:gd name="T29" fmla="*/ 105 h 128"/>
                <a:gd name="T30" fmla="*/ 128 w 128"/>
                <a:gd name="T31" fmla="*/ 103 h 128"/>
                <a:gd name="T32" fmla="*/ 122 w 128"/>
                <a:gd name="T33" fmla="*/ 64 h 128"/>
                <a:gd name="T34" fmla="*/ 88 w 128"/>
                <a:gd name="T35" fmla="*/ 5 h 128"/>
                <a:gd name="T36" fmla="*/ 86 w 128"/>
                <a:gd name="T37" fmla="*/ 15 h 128"/>
                <a:gd name="T38" fmla="*/ 40 w 128"/>
                <a:gd name="T39" fmla="*/ 16 h 128"/>
                <a:gd name="T40" fmla="*/ 18 w 128"/>
                <a:gd name="T41" fmla="*/ 29 h 128"/>
                <a:gd name="T42" fmla="*/ 38 w 128"/>
                <a:gd name="T43" fmla="*/ 21 h 128"/>
                <a:gd name="T44" fmla="*/ 109 w 128"/>
                <a:gd name="T45" fmla="*/ 29 h 128"/>
                <a:gd name="T46" fmla="*/ 110 w 128"/>
                <a:gd name="T47" fmla="*/ 64 h 128"/>
                <a:gd name="T48" fmla="*/ 18 w 128"/>
                <a:gd name="T49" fmla="*/ 29 h 128"/>
                <a:gd name="T50" fmla="*/ 25 w 128"/>
                <a:gd name="T51" fmla="*/ 123 h 128"/>
                <a:gd name="T52" fmla="*/ 16 w 128"/>
                <a:gd name="T53" fmla="*/ 105 h 128"/>
                <a:gd name="T54" fmla="*/ 33 w 128"/>
                <a:gd name="T55" fmla="*/ 115 h 128"/>
                <a:gd name="T56" fmla="*/ 103 w 128"/>
                <a:gd name="T57" fmla="*/ 123 h 128"/>
                <a:gd name="T58" fmla="*/ 95 w 128"/>
                <a:gd name="T59" fmla="*/ 105 h 128"/>
                <a:gd name="T60" fmla="*/ 112 w 128"/>
                <a:gd name="T61" fmla="*/ 115 h 128"/>
                <a:gd name="T62" fmla="*/ 5 w 128"/>
                <a:gd name="T63" fmla="*/ 101 h 128"/>
                <a:gd name="T64" fmla="*/ 123 w 128"/>
                <a:gd name="T65" fmla="*/ 6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8">
                  <a:moveTo>
                    <a:pt x="122" y="64"/>
                  </a:moveTo>
                  <a:cubicBezTo>
                    <a:pt x="114" y="64"/>
                    <a:pt x="114" y="64"/>
                    <a:pt x="114" y="64"/>
                  </a:cubicBezTo>
                  <a:cubicBezTo>
                    <a:pt x="114" y="28"/>
                    <a:pt x="114" y="28"/>
                    <a:pt x="114" y="28"/>
                  </a:cubicBezTo>
                  <a:cubicBezTo>
                    <a:pt x="114" y="27"/>
                    <a:pt x="114" y="26"/>
                    <a:pt x="113" y="26"/>
                  </a:cubicBezTo>
                  <a:cubicBezTo>
                    <a:pt x="107" y="22"/>
                    <a:pt x="100" y="19"/>
                    <a:pt x="93" y="17"/>
                  </a:cubicBezTo>
                  <a:cubicBezTo>
                    <a:pt x="92" y="17"/>
                    <a:pt x="92" y="17"/>
                    <a:pt x="92" y="17"/>
                  </a:cubicBezTo>
                  <a:cubicBezTo>
                    <a:pt x="92" y="6"/>
                    <a:pt x="92" y="6"/>
                    <a:pt x="92" y="6"/>
                  </a:cubicBezTo>
                  <a:cubicBezTo>
                    <a:pt x="92" y="3"/>
                    <a:pt x="90" y="0"/>
                    <a:pt x="86" y="0"/>
                  </a:cubicBezTo>
                  <a:cubicBezTo>
                    <a:pt x="42" y="0"/>
                    <a:pt x="42" y="0"/>
                    <a:pt x="42" y="0"/>
                  </a:cubicBezTo>
                  <a:cubicBezTo>
                    <a:pt x="38" y="0"/>
                    <a:pt x="36" y="3"/>
                    <a:pt x="36" y="6"/>
                  </a:cubicBezTo>
                  <a:cubicBezTo>
                    <a:pt x="36" y="17"/>
                    <a:pt x="36" y="17"/>
                    <a:pt x="36" y="17"/>
                  </a:cubicBezTo>
                  <a:cubicBezTo>
                    <a:pt x="35" y="17"/>
                    <a:pt x="35" y="17"/>
                    <a:pt x="35" y="17"/>
                  </a:cubicBezTo>
                  <a:cubicBezTo>
                    <a:pt x="28" y="19"/>
                    <a:pt x="21" y="22"/>
                    <a:pt x="15" y="26"/>
                  </a:cubicBezTo>
                  <a:cubicBezTo>
                    <a:pt x="15" y="26"/>
                    <a:pt x="15" y="26"/>
                    <a:pt x="15" y="26"/>
                  </a:cubicBezTo>
                  <a:cubicBezTo>
                    <a:pt x="14" y="27"/>
                    <a:pt x="14" y="27"/>
                    <a:pt x="14" y="28"/>
                  </a:cubicBezTo>
                  <a:cubicBezTo>
                    <a:pt x="14" y="64"/>
                    <a:pt x="14" y="64"/>
                    <a:pt x="14" y="64"/>
                  </a:cubicBezTo>
                  <a:cubicBezTo>
                    <a:pt x="6" y="64"/>
                    <a:pt x="6" y="64"/>
                    <a:pt x="6" y="64"/>
                  </a:cubicBezTo>
                  <a:cubicBezTo>
                    <a:pt x="3" y="64"/>
                    <a:pt x="0" y="66"/>
                    <a:pt x="0" y="70"/>
                  </a:cubicBezTo>
                  <a:cubicBezTo>
                    <a:pt x="0" y="103"/>
                    <a:pt x="0" y="103"/>
                    <a:pt x="0" y="103"/>
                  </a:cubicBezTo>
                  <a:cubicBezTo>
                    <a:pt x="0" y="104"/>
                    <a:pt x="1" y="105"/>
                    <a:pt x="2" y="105"/>
                  </a:cubicBezTo>
                  <a:cubicBezTo>
                    <a:pt x="11" y="105"/>
                    <a:pt x="11" y="105"/>
                    <a:pt x="11" y="105"/>
                  </a:cubicBezTo>
                  <a:cubicBezTo>
                    <a:pt x="11" y="115"/>
                    <a:pt x="11" y="115"/>
                    <a:pt x="11" y="115"/>
                  </a:cubicBezTo>
                  <a:cubicBezTo>
                    <a:pt x="11" y="122"/>
                    <a:pt x="17" y="128"/>
                    <a:pt x="25" y="128"/>
                  </a:cubicBezTo>
                  <a:cubicBezTo>
                    <a:pt x="32" y="128"/>
                    <a:pt x="38" y="122"/>
                    <a:pt x="38" y="115"/>
                  </a:cubicBezTo>
                  <a:cubicBezTo>
                    <a:pt x="38" y="105"/>
                    <a:pt x="38" y="105"/>
                    <a:pt x="38" y="105"/>
                  </a:cubicBezTo>
                  <a:cubicBezTo>
                    <a:pt x="90" y="105"/>
                    <a:pt x="90" y="105"/>
                    <a:pt x="90" y="105"/>
                  </a:cubicBezTo>
                  <a:cubicBezTo>
                    <a:pt x="90" y="115"/>
                    <a:pt x="90" y="115"/>
                    <a:pt x="90" y="115"/>
                  </a:cubicBezTo>
                  <a:cubicBezTo>
                    <a:pt x="90" y="122"/>
                    <a:pt x="96" y="128"/>
                    <a:pt x="103" y="128"/>
                  </a:cubicBezTo>
                  <a:cubicBezTo>
                    <a:pt x="111" y="128"/>
                    <a:pt x="117" y="122"/>
                    <a:pt x="117" y="115"/>
                  </a:cubicBezTo>
                  <a:cubicBezTo>
                    <a:pt x="117" y="105"/>
                    <a:pt x="117" y="105"/>
                    <a:pt x="117" y="105"/>
                  </a:cubicBezTo>
                  <a:cubicBezTo>
                    <a:pt x="126" y="105"/>
                    <a:pt x="126" y="105"/>
                    <a:pt x="126" y="105"/>
                  </a:cubicBezTo>
                  <a:cubicBezTo>
                    <a:pt x="127" y="105"/>
                    <a:pt x="128" y="104"/>
                    <a:pt x="128" y="103"/>
                  </a:cubicBezTo>
                  <a:cubicBezTo>
                    <a:pt x="128" y="70"/>
                    <a:pt x="128" y="70"/>
                    <a:pt x="128" y="70"/>
                  </a:cubicBezTo>
                  <a:cubicBezTo>
                    <a:pt x="128" y="66"/>
                    <a:pt x="125" y="64"/>
                    <a:pt x="122" y="64"/>
                  </a:cubicBezTo>
                  <a:close/>
                  <a:moveTo>
                    <a:pt x="40" y="5"/>
                  </a:moveTo>
                  <a:cubicBezTo>
                    <a:pt x="88" y="5"/>
                    <a:pt x="88" y="5"/>
                    <a:pt x="88" y="5"/>
                  </a:cubicBezTo>
                  <a:cubicBezTo>
                    <a:pt x="88" y="16"/>
                    <a:pt x="88" y="16"/>
                    <a:pt x="88" y="16"/>
                  </a:cubicBezTo>
                  <a:cubicBezTo>
                    <a:pt x="86" y="15"/>
                    <a:pt x="86" y="15"/>
                    <a:pt x="86" y="15"/>
                  </a:cubicBezTo>
                  <a:cubicBezTo>
                    <a:pt x="72" y="12"/>
                    <a:pt x="56" y="12"/>
                    <a:pt x="42" y="15"/>
                  </a:cubicBezTo>
                  <a:cubicBezTo>
                    <a:pt x="40" y="16"/>
                    <a:pt x="40" y="16"/>
                    <a:pt x="40" y="16"/>
                  </a:cubicBezTo>
                  <a:lnTo>
                    <a:pt x="40" y="5"/>
                  </a:lnTo>
                  <a:close/>
                  <a:moveTo>
                    <a:pt x="18" y="29"/>
                  </a:moveTo>
                  <a:cubicBezTo>
                    <a:pt x="19" y="29"/>
                    <a:pt x="19" y="29"/>
                    <a:pt x="19" y="29"/>
                  </a:cubicBezTo>
                  <a:cubicBezTo>
                    <a:pt x="25" y="26"/>
                    <a:pt x="31" y="23"/>
                    <a:pt x="38" y="21"/>
                  </a:cubicBezTo>
                  <a:cubicBezTo>
                    <a:pt x="55" y="16"/>
                    <a:pt x="73" y="16"/>
                    <a:pt x="90" y="21"/>
                  </a:cubicBezTo>
                  <a:cubicBezTo>
                    <a:pt x="96" y="23"/>
                    <a:pt x="103" y="25"/>
                    <a:pt x="109" y="29"/>
                  </a:cubicBezTo>
                  <a:cubicBezTo>
                    <a:pt x="110" y="29"/>
                    <a:pt x="110" y="29"/>
                    <a:pt x="110" y="29"/>
                  </a:cubicBezTo>
                  <a:cubicBezTo>
                    <a:pt x="110" y="64"/>
                    <a:pt x="110" y="64"/>
                    <a:pt x="110" y="64"/>
                  </a:cubicBezTo>
                  <a:cubicBezTo>
                    <a:pt x="18" y="64"/>
                    <a:pt x="18" y="64"/>
                    <a:pt x="18" y="64"/>
                  </a:cubicBezTo>
                  <a:lnTo>
                    <a:pt x="18" y="29"/>
                  </a:lnTo>
                  <a:close/>
                  <a:moveTo>
                    <a:pt x="33" y="115"/>
                  </a:moveTo>
                  <a:cubicBezTo>
                    <a:pt x="33" y="119"/>
                    <a:pt x="29" y="123"/>
                    <a:pt x="25" y="123"/>
                  </a:cubicBezTo>
                  <a:cubicBezTo>
                    <a:pt x="20" y="123"/>
                    <a:pt x="16" y="119"/>
                    <a:pt x="16" y="115"/>
                  </a:cubicBezTo>
                  <a:cubicBezTo>
                    <a:pt x="16" y="105"/>
                    <a:pt x="16" y="105"/>
                    <a:pt x="16" y="105"/>
                  </a:cubicBezTo>
                  <a:cubicBezTo>
                    <a:pt x="33" y="105"/>
                    <a:pt x="33" y="105"/>
                    <a:pt x="33" y="105"/>
                  </a:cubicBezTo>
                  <a:lnTo>
                    <a:pt x="33" y="115"/>
                  </a:lnTo>
                  <a:close/>
                  <a:moveTo>
                    <a:pt x="112" y="115"/>
                  </a:moveTo>
                  <a:cubicBezTo>
                    <a:pt x="112" y="119"/>
                    <a:pt x="108" y="123"/>
                    <a:pt x="103" y="123"/>
                  </a:cubicBezTo>
                  <a:cubicBezTo>
                    <a:pt x="99" y="123"/>
                    <a:pt x="95" y="119"/>
                    <a:pt x="95" y="115"/>
                  </a:cubicBezTo>
                  <a:cubicBezTo>
                    <a:pt x="95" y="105"/>
                    <a:pt x="95" y="105"/>
                    <a:pt x="95" y="105"/>
                  </a:cubicBezTo>
                  <a:cubicBezTo>
                    <a:pt x="112" y="105"/>
                    <a:pt x="112" y="105"/>
                    <a:pt x="112" y="105"/>
                  </a:cubicBezTo>
                  <a:lnTo>
                    <a:pt x="112" y="115"/>
                  </a:lnTo>
                  <a:close/>
                  <a:moveTo>
                    <a:pt x="123" y="101"/>
                  </a:moveTo>
                  <a:cubicBezTo>
                    <a:pt x="5" y="101"/>
                    <a:pt x="5" y="101"/>
                    <a:pt x="5" y="101"/>
                  </a:cubicBezTo>
                  <a:cubicBezTo>
                    <a:pt x="5" y="68"/>
                    <a:pt x="5" y="68"/>
                    <a:pt x="5" y="68"/>
                  </a:cubicBezTo>
                  <a:cubicBezTo>
                    <a:pt x="123" y="68"/>
                    <a:pt x="123" y="68"/>
                    <a:pt x="123" y="68"/>
                  </a:cubicBezTo>
                  <a:lnTo>
                    <a:pt x="123" y="1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0" name="Freeform 100"/>
            <p:cNvSpPr>
              <a:spLocks noEditPoints="1"/>
            </p:cNvSpPr>
            <p:nvPr/>
          </p:nvSpPr>
          <p:spPr bwMode="auto">
            <a:xfrm>
              <a:off x="6447" y="1260"/>
              <a:ext cx="45" cy="48"/>
            </a:xfrm>
            <a:custGeom>
              <a:avLst/>
              <a:gdLst>
                <a:gd name="T0" fmla="*/ 10 w 19"/>
                <a:gd name="T1" fmla="*/ 20 h 20"/>
                <a:gd name="T2" fmla="*/ 19 w 19"/>
                <a:gd name="T3" fmla="*/ 10 h 20"/>
                <a:gd name="T4" fmla="*/ 10 w 19"/>
                <a:gd name="T5" fmla="*/ 0 h 20"/>
                <a:gd name="T6" fmla="*/ 0 w 19"/>
                <a:gd name="T7" fmla="*/ 10 h 20"/>
                <a:gd name="T8" fmla="*/ 10 w 19"/>
                <a:gd name="T9" fmla="*/ 20 h 20"/>
                <a:gd name="T10" fmla="*/ 10 w 19"/>
                <a:gd name="T11" fmla="*/ 5 h 20"/>
                <a:gd name="T12" fmla="*/ 15 w 19"/>
                <a:gd name="T13" fmla="*/ 10 h 20"/>
                <a:gd name="T14" fmla="*/ 10 w 19"/>
                <a:gd name="T15" fmla="*/ 15 h 20"/>
                <a:gd name="T16" fmla="*/ 4 w 19"/>
                <a:gd name="T17" fmla="*/ 10 h 20"/>
                <a:gd name="T18" fmla="*/ 10 w 19"/>
                <a:gd name="T19" fmla="*/ 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0">
                  <a:moveTo>
                    <a:pt x="10" y="20"/>
                  </a:moveTo>
                  <a:cubicBezTo>
                    <a:pt x="15" y="20"/>
                    <a:pt x="19" y="15"/>
                    <a:pt x="19" y="10"/>
                  </a:cubicBezTo>
                  <a:cubicBezTo>
                    <a:pt x="19" y="5"/>
                    <a:pt x="15" y="0"/>
                    <a:pt x="10" y="0"/>
                  </a:cubicBezTo>
                  <a:cubicBezTo>
                    <a:pt x="4" y="0"/>
                    <a:pt x="0" y="5"/>
                    <a:pt x="0" y="10"/>
                  </a:cubicBezTo>
                  <a:cubicBezTo>
                    <a:pt x="0" y="15"/>
                    <a:pt x="4" y="20"/>
                    <a:pt x="10" y="20"/>
                  </a:cubicBezTo>
                  <a:close/>
                  <a:moveTo>
                    <a:pt x="10" y="5"/>
                  </a:moveTo>
                  <a:cubicBezTo>
                    <a:pt x="12" y="5"/>
                    <a:pt x="15" y="7"/>
                    <a:pt x="15" y="10"/>
                  </a:cubicBezTo>
                  <a:cubicBezTo>
                    <a:pt x="15" y="13"/>
                    <a:pt x="12" y="15"/>
                    <a:pt x="10" y="15"/>
                  </a:cubicBezTo>
                  <a:cubicBezTo>
                    <a:pt x="7" y="15"/>
                    <a:pt x="4" y="13"/>
                    <a:pt x="4" y="10"/>
                  </a:cubicBezTo>
                  <a:cubicBezTo>
                    <a:pt x="4" y="7"/>
                    <a:pt x="7" y="5"/>
                    <a:pt x="1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1" name="Freeform 101"/>
            <p:cNvSpPr>
              <a:spLocks noEditPoints="1"/>
            </p:cNvSpPr>
            <p:nvPr/>
          </p:nvSpPr>
          <p:spPr bwMode="auto">
            <a:xfrm>
              <a:off x="6634" y="1260"/>
              <a:ext cx="45" cy="48"/>
            </a:xfrm>
            <a:custGeom>
              <a:avLst/>
              <a:gdLst>
                <a:gd name="T0" fmla="*/ 9 w 19"/>
                <a:gd name="T1" fmla="*/ 20 h 20"/>
                <a:gd name="T2" fmla="*/ 19 w 19"/>
                <a:gd name="T3" fmla="*/ 10 h 20"/>
                <a:gd name="T4" fmla="*/ 9 w 19"/>
                <a:gd name="T5" fmla="*/ 0 h 20"/>
                <a:gd name="T6" fmla="*/ 0 w 19"/>
                <a:gd name="T7" fmla="*/ 10 h 20"/>
                <a:gd name="T8" fmla="*/ 9 w 19"/>
                <a:gd name="T9" fmla="*/ 20 h 20"/>
                <a:gd name="T10" fmla="*/ 9 w 19"/>
                <a:gd name="T11" fmla="*/ 5 h 20"/>
                <a:gd name="T12" fmla="*/ 15 w 19"/>
                <a:gd name="T13" fmla="*/ 10 h 20"/>
                <a:gd name="T14" fmla="*/ 9 w 19"/>
                <a:gd name="T15" fmla="*/ 15 h 20"/>
                <a:gd name="T16" fmla="*/ 4 w 19"/>
                <a:gd name="T17" fmla="*/ 10 h 20"/>
                <a:gd name="T18" fmla="*/ 9 w 19"/>
                <a:gd name="T19" fmla="*/ 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0">
                  <a:moveTo>
                    <a:pt x="9" y="20"/>
                  </a:moveTo>
                  <a:cubicBezTo>
                    <a:pt x="15" y="20"/>
                    <a:pt x="19" y="15"/>
                    <a:pt x="19" y="10"/>
                  </a:cubicBezTo>
                  <a:cubicBezTo>
                    <a:pt x="19" y="5"/>
                    <a:pt x="15" y="0"/>
                    <a:pt x="9" y="0"/>
                  </a:cubicBezTo>
                  <a:cubicBezTo>
                    <a:pt x="4" y="0"/>
                    <a:pt x="0" y="5"/>
                    <a:pt x="0" y="10"/>
                  </a:cubicBezTo>
                  <a:cubicBezTo>
                    <a:pt x="0" y="15"/>
                    <a:pt x="4" y="20"/>
                    <a:pt x="9" y="20"/>
                  </a:cubicBezTo>
                  <a:close/>
                  <a:moveTo>
                    <a:pt x="9" y="5"/>
                  </a:moveTo>
                  <a:cubicBezTo>
                    <a:pt x="12" y="5"/>
                    <a:pt x="15" y="7"/>
                    <a:pt x="15" y="10"/>
                  </a:cubicBezTo>
                  <a:cubicBezTo>
                    <a:pt x="15" y="13"/>
                    <a:pt x="12" y="15"/>
                    <a:pt x="9" y="15"/>
                  </a:cubicBezTo>
                  <a:cubicBezTo>
                    <a:pt x="7" y="15"/>
                    <a:pt x="4" y="13"/>
                    <a:pt x="4" y="10"/>
                  </a:cubicBezTo>
                  <a:cubicBezTo>
                    <a:pt x="4" y="7"/>
                    <a:pt x="7" y="5"/>
                    <a:pt x="9"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2" name="Freeform 102"/>
            <p:cNvSpPr>
              <a:spLocks noEditPoints="1"/>
            </p:cNvSpPr>
            <p:nvPr/>
          </p:nvSpPr>
          <p:spPr bwMode="auto">
            <a:xfrm>
              <a:off x="6412" y="1114"/>
              <a:ext cx="303" cy="274"/>
            </a:xfrm>
            <a:custGeom>
              <a:avLst/>
              <a:gdLst>
                <a:gd name="T0" fmla="*/ 122 w 128"/>
                <a:gd name="T1" fmla="*/ 51 h 116"/>
                <a:gd name="T2" fmla="*/ 114 w 128"/>
                <a:gd name="T3" fmla="*/ 51 h 116"/>
                <a:gd name="T4" fmla="*/ 114 w 128"/>
                <a:gd name="T5" fmla="*/ 16 h 116"/>
                <a:gd name="T6" fmla="*/ 113 w 128"/>
                <a:gd name="T7" fmla="*/ 14 h 116"/>
                <a:gd name="T8" fmla="*/ 64 w 128"/>
                <a:gd name="T9" fmla="*/ 0 h 116"/>
                <a:gd name="T10" fmla="*/ 15 w 128"/>
                <a:gd name="T11" fmla="*/ 14 h 116"/>
                <a:gd name="T12" fmla="*/ 15 w 128"/>
                <a:gd name="T13" fmla="*/ 14 h 116"/>
                <a:gd name="T14" fmla="*/ 14 w 128"/>
                <a:gd name="T15" fmla="*/ 16 h 116"/>
                <a:gd name="T16" fmla="*/ 14 w 128"/>
                <a:gd name="T17" fmla="*/ 51 h 116"/>
                <a:gd name="T18" fmla="*/ 6 w 128"/>
                <a:gd name="T19" fmla="*/ 51 h 116"/>
                <a:gd name="T20" fmla="*/ 0 w 128"/>
                <a:gd name="T21" fmla="*/ 57 h 116"/>
                <a:gd name="T22" fmla="*/ 0 w 128"/>
                <a:gd name="T23" fmla="*/ 91 h 116"/>
                <a:gd name="T24" fmla="*/ 2 w 128"/>
                <a:gd name="T25" fmla="*/ 93 h 116"/>
                <a:gd name="T26" fmla="*/ 11 w 128"/>
                <a:gd name="T27" fmla="*/ 93 h 116"/>
                <a:gd name="T28" fmla="*/ 11 w 128"/>
                <a:gd name="T29" fmla="*/ 102 h 116"/>
                <a:gd name="T30" fmla="*/ 25 w 128"/>
                <a:gd name="T31" fmla="*/ 116 h 116"/>
                <a:gd name="T32" fmla="*/ 38 w 128"/>
                <a:gd name="T33" fmla="*/ 102 h 116"/>
                <a:gd name="T34" fmla="*/ 38 w 128"/>
                <a:gd name="T35" fmla="*/ 93 h 116"/>
                <a:gd name="T36" fmla="*/ 90 w 128"/>
                <a:gd name="T37" fmla="*/ 93 h 116"/>
                <a:gd name="T38" fmla="*/ 90 w 128"/>
                <a:gd name="T39" fmla="*/ 102 h 116"/>
                <a:gd name="T40" fmla="*/ 103 w 128"/>
                <a:gd name="T41" fmla="*/ 116 h 116"/>
                <a:gd name="T42" fmla="*/ 117 w 128"/>
                <a:gd name="T43" fmla="*/ 102 h 116"/>
                <a:gd name="T44" fmla="*/ 117 w 128"/>
                <a:gd name="T45" fmla="*/ 93 h 116"/>
                <a:gd name="T46" fmla="*/ 126 w 128"/>
                <a:gd name="T47" fmla="*/ 93 h 116"/>
                <a:gd name="T48" fmla="*/ 128 w 128"/>
                <a:gd name="T49" fmla="*/ 91 h 116"/>
                <a:gd name="T50" fmla="*/ 128 w 128"/>
                <a:gd name="T51" fmla="*/ 57 h 116"/>
                <a:gd name="T52" fmla="*/ 122 w 128"/>
                <a:gd name="T53" fmla="*/ 51 h 116"/>
                <a:gd name="T54" fmla="*/ 18 w 128"/>
                <a:gd name="T55" fmla="*/ 17 h 116"/>
                <a:gd name="T56" fmla="*/ 19 w 128"/>
                <a:gd name="T57" fmla="*/ 17 h 116"/>
                <a:gd name="T58" fmla="*/ 38 w 128"/>
                <a:gd name="T59" fmla="*/ 9 h 116"/>
                <a:gd name="T60" fmla="*/ 90 w 128"/>
                <a:gd name="T61" fmla="*/ 8 h 116"/>
                <a:gd name="T62" fmla="*/ 109 w 128"/>
                <a:gd name="T63" fmla="*/ 17 h 116"/>
                <a:gd name="T64" fmla="*/ 110 w 128"/>
                <a:gd name="T65" fmla="*/ 17 h 116"/>
                <a:gd name="T66" fmla="*/ 110 w 128"/>
                <a:gd name="T67" fmla="*/ 51 h 116"/>
                <a:gd name="T68" fmla="*/ 18 w 128"/>
                <a:gd name="T69" fmla="*/ 51 h 116"/>
                <a:gd name="T70" fmla="*/ 18 w 128"/>
                <a:gd name="T71" fmla="*/ 17 h 116"/>
                <a:gd name="T72" fmla="*/ 33 w 128"/>
                <a:gd name="T73" fmla="*/ 102 h 116"/>
                <a:gd name="T74" fmla="*/ 25 w 128"/>
                <a:gd name="T75" fmla="*/ 111 h 116"/>
                <a:gd name="T76" fmla="*/ 16 w 128"/>
                <a:gd name="T77" fmla="*/ 102 h 116"/>
                <a:gd name="T78" fmla="*/ 16 w 128"/>
                <a:gd name="T79" fmla="*/ 93 h 116"/>
                <a:gd name="T80" fmla="*/ 33 w 128"/>
                <a:gd name="T81" fmla="*/ 93 h 116"/>
                <a:gd name="T82" fmla="*/ 33 w 128"/>
                <a:gd name="T83" fmla="*/ 102 h 116"/>
                <a:gd name="T84" fmla="*/ 112 w 128"/>
                <a:gd name="T85" fmla="*/ 102 h 116"/>
                <a:gd name="T86" fmla="*/ 103 w 128"/>
                <a:gd name="T87" fmla="*/ 111 h 116"/>
                <a:gd name="T88" fmla="*/ 95 w 128"/>
                <a:gd name="T89" fmla="*/ 102 h 116"/>
                <a:gd name="T90" fmla="*/ 95 w 128"/>
                <a:gd name="T91" fmla="*/ 93 h 116"/>
                <a:gd name="T92" fmla="*/ 112 w 128"/>
                <a:gd name="T93" fmla="*/ 93 h 116"/>
                <a:gd name="T94" fmla="*/ 112 w 128"/>
                <a:gd name="T95" fmla="*/ 102 h 116"/>
                <a:gd name="T96" fmla="*/ 123 w 128"/>
                <a:gd name="T97" fmla="*/ 88 h 116"/>
                <a:gd name="T98" fmla="*/ 5 w 128"/>
                <a:gd name="T99" fmla="*/ 88 h 116"/>
                <a:gd name="T100" fmla="*/ 5 w 128"/>
                <a:gd name="T101" fmla="*/ 56 h 116"/>
                <a:gd name="T102" fmla="*/ 123 w 128"/>
                <a:gd name="T103" fmla="*/ 56 h 116"/>
                <a:gd name="T104" fmla="*/ 123 w 128"/>
                <a:gd name="T105" fmla="*/ 8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16">
                  <a:moveTo>
                    <a:pt x="122" y="51"/>
                  </a:moveTo>
                  <a:cubicBezTo>
                    <a:pt x="114" y="51"/>
                    <a:pt x="114" y="51"/>
                    <a:pt x="114" y="51"/>
                  </a:cubicBezTo>
                  <a:cubicBezTo>
                    <a:pt x="114" y="16"/>
                    <a:pt x="114" y="16"/>
                    <a:pt x="114" y="16"/>
                  </a:cubicBezTo>
                  <a:cubicBezTo>
                    <a:pt x="114" y="15"/>
                    <a:pt x="114" y="14"/>
                    <a:pt x="113" y="14"/>
                  </a:cubicBezTo>
                  <a:cubicBezTo>
                    <a:pt x="98" y="5"/>
                    <a:pt x="81" y="0"/>
                    <a:pt x="64" y="0"/>
                  </a:cubicBezTo>
                  <a:cubicBezTo>
                    <a:pt x="47" y="0"/>
                    <a:pt x="30" y="5"/>
                    <a:pt x="15" y="14"/>
                  </a:cubicBezTo>
                  <a:cubicBezTo>
                    <a:pt x="15" y="14"/>
                    <a:pt x="15" y="14"/>
                    <a:pt x="15" y="14"/>
                  </a:cubicBezTo>
                  <a:cubicBezTo>
                    <a:pt x="14" y="14"/>
                    <a:pt x="14" y="15"/>
                    <a:pt x="14" y="16"/>
                  </a:cubicBezTo>
                  <a:cubicBezTo>
                    <a:pt x="14" y="51"/>
                    <a:pt x="14" y="51"/>
                    <a:pt x="14" y="51"/>
                  </a:cubicBezTo>
                  <a:cubicBezTo>
                    <a:pt x="6" y="51"/>
                    <a:pt x="6" y="51"/>
                    <a:pt x="6" y="51"/>
                  </a:cubicBezTo>
                  <a:cubicBezTo>
                    <a:pt x="3" y="51"/>
                    <a:pt x="0" y="54"/>
                    <a:pt x="0" y="57"/>
                  </a:cubicBezTo>
                  <a:cubicBezTo>
                    <a:pt x="0" y="91"/>
                    <a:pt x="0" y="91"/>
                    <a:pt x="0" y="91"/>
                  </a:cubicBezTo>
                  <a:cubicBezTo>
                    <a:pt x="0" y="92"/>
                    <a:pt x="1" y="93"/>
                    <a:pt x="2" y="93"/>
                  </a:cubicBezTo>
                  <a:cubicBezTo>
                    <a:pt x="11" y="93"/>
                    <a:pt x="11" y="93"/>
                    <a:pt x="11" y="93"/>
                  </a:cubicBezTo>
                  <a:cubicBezTo>
                    <a:pt x="11" y="102"/>
                    <a:pt x="11" y="102"/>
                    <a:pt x="11" y="102"/>
                  </a:cubicBezTo>
                  <a:cubicBezTo>
                    <a:pt x="11" y="110"/>
                    <a:pt x="17" y="116"/>
                    <a:pt x="25" y="116"/>
                  </a:cubicBezTo>
                  <a:cubicBezTo>
                    <a:pt x="32" y="116"/>
                    <a:pt x="38" y="110"/>
                    <a:pt x="38" y="102"/>
                  </a:cubicBezTo>
                  <a:cubicBezTo>
                    <a:pt x="38" y="93"/>
                    <a:pt x="38" y="93"/>
                    <a:pt x="38" y="93"/>
                  </a:cubicBezTo>
                  <a:cubicBezTo>
                    <a:pt x="90" y="93"/>
                    <a:pt x="90" y="93"/>
                    <a:pt x="90" y="93"/>
                  </a:cubicBezTo>
                  <a:cubicBezTo>
                    <a:pt x="90" y="102"/>
                    <a:pt x="90" y="102"/>
                    <a:pt x="90" y="102"/>
                  </a:cubicBezTo>
                  <a:cubicBezTo>
                    <a:pt x="90" y="110"/>
                    <a:pt x="96" y="116"/>
                    <a:pt x="103" y="116"/>
                  </a:cubicBezTo>
                  <a:cubicBezTo>
                    <a:pt x="111" y="116"/>
                    <a:pt x="117" y="110"/>
                    <a:pt x="117" y="102"/>
                  </a:cubicBezTo>
                  <a:cubicBezTo>
                    <a:pt x="117" y="93"/>
                    <a:pt x="117" y="93"/>
                    <a:pt x="117" y="93"/>
                  </a:cubicBezTo>
                  <a:cubicBezTo>
                    <a:pt x="126" y="93"/>
                    <a:pt x="126" y="93"/>
                    <a:pt x="126" y="93"/>
                  </a:cubicBezTo>
                  <a:cubicBezTo>
                    <a:pt x="127" y="93"/>
                    <a:pt x="128" y="92"/>
                    <a:pt x="128" y="91"/>
                  </a:cubicBezTo>
                  <a:cubicBezTo>
                    <a:pt x="128" y="57"/>
                    <a:pt x="128" y="57"/>
                    <a:pt x="128" y="57"/>
                  </a:cubicBezTo>
                  <a:cubicBezTo>
                    <a:pt x="128" y="54"/>
                    <a:pt x="125" y="51"/>
                    <a:pt x="122" y="51"/>
                  </a:cubicBezTo>
                  <a:close/>
                  <a:moveTo>
                    <a:pt x="18" y="17"/>
                  </a:moveTo>
                  <a:cubicBezTo>
                    <a:pt x="19" y="17"/>
                    <a:pt x="19" y="17"/>
                    <a:pt x="19" y="17"/>
                  </a:cubicBezTo>
                  <a:cubicBezTo>
                    <a:pt x="25" y="13"/>
                    <a:pt x="31" y="10"/>
                    <a:pt x="38" y="9"/>
                  </a:cubicBezTo>
                  <a:cubicBezTo>
                    <a:pt x="55" y="4"/>
                    <a:pt x="73" y="4"/>
                    <a:pt x="90" y="8"/>
                  </a:cubicBezTo>
                  <a:cubicBezTo>
                    <a:pt x="96" y="10"/>
                    <a:pt x="103" y="13"/>
                    <a:pt x="109" y="17"/>
                  </a:cubicBezTo>
                  <a:cubicBezTo>
                    <a:pt x="110" y="17"/>
                    <a:pt x="110" y="17"/>
                    <a:pt x="110" y="17"/>
                  </a:cubicBezTo>
                  <a:cubicBezTo>
                    <a:pt x="110" y="51"/>
                    <a:pt x="110" y="51"/>
                    <a:pt x="110" y="51"/>
                  </a:cubicBezTo>
                  <a:cubicBezTo>
                    <a:pt x="18" y="51"/>
                    <a:pt x="18" y="51"/>
                    <a:pt x="18" y="51"/>
                  </a:cubicBezTo>
                  <a:lnTo>
                    <a:pt x="18" y="17"/>
                  </a:lnTo>
                  <a:close/>
                  <a:moveTo>
                    <a:pt x="33" y="102"/>
                  </a:moveTo>
                  <a:cubicBezTo>
                    <a:pt x="33" y="107"/>
                    <a:pt x="29" y="111"/>
                    <a:pt x="25" y="111"/>
                  </a:cubicBezTo>
                  <a:cubicBezTo>
                    <a:pt x="20" y="111"/>
                    <a:pt x="16" y="107"/>
                    <a:pt x="16" y="102"/>
                  </a:cubicBezTo>
                  <a:cubicBezTo>
                    <a:pt x="16" y="93"/>
                    <a:pt x="16" y="93"/>
                    <a:pt x="16" y="93"/>
                  </a:cubicBezTo>
                  <a:cubicBezTo>
                    <a:pt x="33" y="93"/>
                    <a:pt x="33" y="93"/>
                    <a:pt x="33" y="93"/>
                  </a:cubicBezTo>
                  <a:lnTo>
                    <a:pt x="33" y="102"/>
                  </a:lnTo>
                  <a:close/>
                  <a:moveTo>
                    <a:pt x="112" y="102"/>
                  </a:moveTo>
                  <a:cubicBezTo>
                    <a:pt x="112" y="107"/>
                    <a:pt x="108" y="111"/>
                    <a:pt x="103" y="111"/>
                  </a:cubicBezTo>
                  <a:cubicBezTo>
                    <a:pt x="99" y="111"/>
                    <a:pt x="95" y="107"/>
                    <a:pt x="95" y="102"/>
                  </a:cubicBezTo>
                  <a:cubicBezTo>
                    <a:pt x="95" y="93"/>
                    <a:pt x="95" y="93"/>
                    <a:pt x="95" y="93"/>
                  </a:cubicBezTo>
                  <a:cubicBezTo>
                    <a:pt x="112" y="93"/>
                    <a:pt x="112" y="93"/>
                    <a:pt x="112" y="93"/>
                  </a:cubicBezTo>
                  <a:lnTo>
                    <a:pt x="112" y="102"/>
                  </a:lnTo>
                  <a:close/>
                  <a:moveTo>
                    <a:pt x="123" y="88"/>
                  </a:moveTo>
                  <a:cubicBezTo>
                    <a:pt x="5" y="88"/>
                    <a:pt x="5" y="88"/>
                    <a:pt x="5" y="88"/>
                  </a:cubicBezTo>
                  <a:cubicBezTo>
                    <a:pt x="5" y="56"/>
                    <a:pt x="5" y="56"/>
                    <a:pt x="5" y="56"/>
                  </a:cubicBezTo>
                  <a:cubicBezTo>
                    <a:pt x="123" y="56"/>
                    <a:pt x="123" y="56"/>
                    <a:pt x="123" y="56"/>
                  </a:cubicBezTo>
                  <a:lnTo>
                    <a:pt x="123" y="8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3" name="Freeform 103"/>
            <p:cNvSpPr>
              <a:spLocks noEditPoints="1"/>
            </p:cNvSpPr>
            <p:nvPr/>
          </p:nvSpPr>
          <p:spPr bwMode="auto">
            <a:xfrm>
              <a:off x="5840" y="1099"/>
              <a:ext cx="236" cy="303"/>
            </a:xfrm>
            <a:custGeom>
              <a:avLst/>
              <a:gdLst>
                <a:gd name="T0" fmla="*/ 94 w 100"/>
                <a:gd name="T1" fmla="*/ 0 h 128"/>
                <a:gd name="T2" fmla="*/ 6 w 100"/>
                <a:gd name="T3" fmla="*/ 0 h 128"/>
                <a:gd name="T4" fmla="*/ 0 w 100"/>
                <a:gd name="T5" fmla="*/ 6 h 128"/>
                <a:gd name="T6" fmla="*/ 0 w 100"/>
                <a:gd name="T7" fmla="*/ 111 h 128"/>
                <a:gd name="T8" fmla="*/ 2 w 100"/>
                <a:gd name="T9" fmla="*/ 113 h 128"/>
                <a:gd name="T10" fmla="*/ 11 w 100"/>
                <a:gd name="T11" fmla="*/ 113 h 128"/>
                <a:gd name="T12" fmla="*/ 11 w 100"/>
                <a:gd name="T13" fmla="*/ 118 h 128"/>
                <a:gd name="T14" fmla="*/ 20 w 100"/>
                <a:gd name="T15" fmla="*/ 128 h 128"/>
                <a:gd name="T16" fmla="*/ 30 w 100"/>
                <a:gd name="T17" fmla="*/ 118 h 128"/>
                <a:gd name="T18" fmla="*/ 30 w 100"/>
                <a:gd name="T19" fmla="*/ 113 h 128"/>
                <a:gd name="T20" fmla="*/ 70 w 100"/>
                <a:gd name="T21" fmla="*/ 113 h 128"/>
                <a:gd name="T22" fmla="*/ 70 w 100"/>
                <a:gd name="T23" fmla="*/ 118 h 128"/>
                <a:gd name="T24" fmla="*/ 80 w 100"/>
                <a:gd name="T25" fmla="*/ 128 h 128"/>
                <a:gd name="T26" fmla="*/ 89 w 100"/>
                <a:gd name="T27" fmla="*/ 118 h 128"/>
                <a:gd name="T28" fmla="*/ 89 w 100"/>
                <a:gd name="T29" fmla="*/ 113 h 128"/>
                <a:gd name="T30" fmla="*/ 98 w 100"/>
                <a:gd name="T31" fmla="*/ 113 h 128"/>
                <a:gd name="T32" fmla="*/ 100 w 100"/>
                <a:gd name="T33" fmla="*/ 111 h 128"/>
                <a:gd name="T34" fmla="*/ 100 w 100"/>
                <a:gd name="T35" fmla="*/ 6 h 128"/>
                <a:gd name="T36" fmla="*/ 94 w 100"/>
                <a:gd name="T37" fmla="*/ 0 h 128"/>
                <a:gd name="T38" fmla="*/ 4 w 100"/>
                <a:gd name="T39" fmla="*/ 27 h 128"/>
                <a:gd name="T40" fmla="*/ 48 w 100"/>
                <a:gd name="T41" fmla="*/ 27 h 128"/>
                <a:gd name="T42" fmla="*/ 48 w 100"/>
                <a:gd name="T43" fmla="*/ 72 h 128"/>
                <a:gd name="T44" fmla="*/ 4 w 100"/>
                <a:gd name="T45" fmla="*/ 72 h 128"/>
                <a:gd name="T46" fmla="*/ 4 w 100"/>
                <a:gd name="T47" fmla="*/ 27 h 128"/>
                <a:gd name="T48" fmla="*/ 25 w 100"/>
                <a:gd name="T49" fmla="*/ 118 h 128"/>
                <a:gd name="T50" fmla="*/ 20 w 100"/>
                <a:gd name="T51" fmla="*/ 123 h 128"/>
                <a:gd name="T52" fmla="*/ 15 w 100"/>
                <a:gd name="T53" fmla="*/ 118 h 128"/>
                <a:gd name="T54" fmla="*/ 15 w 100"/>
                <a:gd name="T55" fmla="*/ 113 h 128"/>
                <a:gd name="T56" fmla="*/ 25 w 100"/>
                <a:gd name="T57" fmla="*/ 113 h 128"/>
                <a:gd name="T58" fmla="*/ 25 w 100"/>
                <a:gd name="T59" fmla="*/ 118 h 128"/>
                <a:gd name="T60" fmla="*/ 85 w 100"/>
                <a:gd name="T61" fmla="*/ 118 h 128"/>
                <a:gd name="T62" fmla="*/ 80 w 100"/>
                <a:gd name="T63" fmla="*/ 123 h 128"/>
                <a:gd name="T64" fmla="*/ 75 w 100"/>
                <a:gd name="T65" fmla="*/ 118 h 128"/>
                <a:gd name="T66" fmla="*/ 75 w 100"/>
                <a:gd name="T67" fmla="*/ 113 h 128"/>
                <a:gd name="T68" fmla="*/ 85 w 100"/>
                <a:gd name="T69" fmla="*/ 113 h 128"/>
                <a:gd name="T70" fmla="*/ 85 w 100"/>
                <a:gd name="T71" fmla="*/ 118 h 128"/>
                <a:gd name="T72" fmla="*/ 96 w 100"/>
                <a:gd name="T73" fmla="*/ 109 h 128"/>
                <a:gd name="T74" fmla="*/ 4 w 100"/>
                <a:gd name="T75" fmla="*/ 109 h 128"/>
                <a:gd name="T76" fmla="*/ 4 w 100"/>
                <a:gd name="T77" fmla="*/ 76 h 128"/>
                <a:gd name="T78" fmla="*/ 96 w 100"/>
                <a:gd name="T79" fmla="*/ 76 h 128"/>
                <a:gd name="T80" fmla="*/ 96 w 100"/>
                <a:gd name="T81" fmla="*/ 109 h 128"/>
                <a:gd name="T82" fmla="*/ 96 w 100"/>
                <a:gd name="T83" fmla="*/ 72 h 128"/>
                <a:gd name="T84" fmla="*/ 52 w 100"/>
                <a:gd name="T85" fmla="*/ 72 h 128"/>
                <a:gd name="T86" fmla="*/ 52 w 100"/>
                <a:gd name="T87" fmla="*/ 27 h 128"/>
                <a:gd name="T88" fmla="*/ 96 w 100"/>
                <a:gd name="T89" fmla="*/ 27 h 128"/>
                <a:gd name="T90" fmla="*/ 96 w 100"/>
                <a:gd name="T91" fmla="*/ 72 h 128"/>
                <a:gd name="T92" fmla="*/ 96 w 100"/>
                <a:gd name="T93" fmla="*/ 22 h 128"/>
                <a:gd name="T94" fmla="*/ 4 w 100"/>
                <a:gd name="T95" fmla="*/ 22 h 128"/>
                <a:gd name="T96" fmla="*/ 4 w 100"/>
                <a:gd name="T97" fmla="*/ 5 h 128"/>
                <a:gd name="T98" fmla="*/ 96 w 100"/>
                <a:gd name="T99" fmla="*/ 5 h 128"/>
                <a:gd name="T100" fmla="*/ 96 w 100"/>
                <a:gd name="T101" fmla="*/ 2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0" h="128">
                  <a:moveTo>
                    <a:pt x="94" y="0"/>
                  </a:moveTo>
                  <a:cubicBezTo>
                    <a:pt x="6" y="0"/>
                    <a:pt x="6" y="0"/>
                    <a:pt x="6" y="0"/>
                  </a:cubicBezTo>
                  <a:cubicBezTo>
                    <a:pt x="2" y="0"/>
                    <a:pt x="0" y="3"/>
                    <a:pt x="0" y="6"/>
                  </a:cubicBezTo>
                  <a:cubicBezTo>
                    <a:pt x="0" y="111"/>
                    <a:pt x="0" y="111"/>
                    <a:pt x="0" y="111"/>
                  </a:cubicBezTo>
                  <a:cubicBezTo>
                    <a:pt x="0" y="112"/>
                    <a:pt x="1" y="113"/>
                    <a:pt x="2" y="113"/>
                  </a:cubicBezTo>
                  <a:cubicBezTo>
                    <a:pt x="11" y="113"/>
                    <a:pt x="11" y="113"/>
                    <a:pt x="11" y="113"/>
                  </a:cubicBezTo>
                  <a:cubicBezTo>
                    <a:pt x="11" y="118"/>
                    <a:pt x="11" y="118"/>
                    <a:pt x="11" y="118"/>
                  </a:cubicBezTo>
                  <a:cubicBezTo>
                    <a:pt x="11" y="124"/>
                    <a:pt x="15" y="128"/>
                    <a:pt x="20" y="128"/>
                  </a:cubicBezTo>
                  <a:cubicBezTo>
                    <a:pt x="26" y="128"/>
                    <a:pt x="30" y="124"/>
                    <a:pt x="30" y="118"/>
                  </a:cubicBezTo>
                  <a:cubicBezTo>
                    <a:pt x="30" y="113"/>
                    <a:pt x="30" y="113"/>
                    <a:pt x="30" y="113"/>
                  </a:cubicBezTo>
                  <a:cubicBezTo>
                    <a:pt x="70" y="113"/>
                    <a:pt x="70" y="113"/>
                    <a:pt x="70" y="113"/>
                  </a:cubicBezTo>
                  <a:cubicBezTo>
                    <a:pt x="70" y="118"/>
                    <a:pt x="70" y="118"/>
                    <a:pt x="70" y="118"/>
                  </a:cubicBezTo>
                  <a:cubicBezTo>
                    <a:pt x="70" y="124"/>
                    <a:pt x="74" y="128"/>
                    <a:pt x="80" y="128"/>
                  </a:cubicBezTo>
                  <a:cubicBezTo>
                    <a:pt x="85" y="128"/>
                    <a:pt x="89" y="124"/>
                    <a:pt x="89" y="118"/>
                  </a:cubicBezTo>
                  <a:cubicBezTo>
                    <a:pt x="89" y="113"/>
                    <a:pt x="89" y="113"/>
                    <a:pt x="89" y="113"/>
                  </a:cubicBezTo>
                  <a:cubicBezTo>
                    <a:pt x="98" y="113"/>
                    <a:pt x="98" y="113"/>
                    <a:pt x="98" y="113"/>
                  </a:cubicBezTo>
                  <a:cubicBezTo>
                    <a:pt x="99" y="113"/>
                    <a:pt x="100" y="112"/>
                    <a:pt x="100" y="111"/>
                  </a:cubicBezTo>
                  <a:cubicBezTo>
                    <a:pt x="100" y="6"/>
                    <a:pt x="100" y="6"/>
                    <a:pt x="100" y="6"/>
                  </a:cubicBezTo>
                  <a:cubicBezTo>
                    <a:pt x="100" y="3"/>
                    <a:pt x="98" y="0"/>
                    <a:pt x="94" y="0"/>
                  </a:cubicBezTo>
                  <a:close/>
                  <a:moveTo>
                    <a:pt x="4" y="27"/>
                  </a:moveTo>
                  <a:cubicBezTo>
                    <a:pt x="48" y="27"/>
                    <a:pt x="48" y="27"/>
                    <a:pt x="48" y="27"/>
                  </a:cubicBezTo>
                  <a:cubicBezTo>
                    <a:pt x="48" y="72"/>
                    <a:pt x="48" y="72"/>
                    <a:pt x="48" y="72"/>
                  </a:cubicBezTo>
                  <a:cubicBezTo>
                    <a:pt x="4" y="72"/>
                    <a:pt x="4" y="72"/>
                    <a:pt x="4" y="72"/>
                  </a:cubicBezTo>
                  <a:lnTo>
                    <a:pt x="4" y="27"/>
                  </a:lnTo>
                  <a:close/>
                  <a:moveTo>
                    <a:pt x="25" y="118"/>
                  </a:moveTo>
                  <a:cubicBezTo>
                    <a:pt x="25" y="121"/>
                    <a:pt x="23" y="123"/>
                    <a:pt x="20" y="123"/>
                  </a:cubicBezTo>
                  <a:cubicBezTo>
                    <a:pt x="18" y="123"/>
                    <a:pt x="15" y="121"/>
                    <a:pt x="15" y="118"/>
                  </a:cubicBezTo>
                  <a:cubicBezTo>
                    <a:pt x="15" y="113"/>
                    <a:pt x="15" y="113"/>
                    <a:pt x="15" y="113"/>
                  </a:cubicBezTo>
                  <a:cubicBezTo>
                    <a:pt x="25" y="113"/>
                    <a:pt x="25" y="113"/>
                    <a:pt x="25" y="113"/>
                  </a:cubicBezTo>
                  <a:lnTo>
                    <a:pt x="25" y="118"/>
                  </a:lnTo>
                  <a:close/>
                  <a:moveTo>
                    <a:pt x="85" y="118"/>
                  </a:moveTo>
                  <a:cubicBezTo>
                    <a:pt x="85" y="121"/>
                    <a:pt x="82" y="123"/>
                    <a:pt x="80" y="123"/>
                  </a:cubicBezTo>
                  <a:cubicBezTo>
                    <a:pt x="77" y="123"/>
                    <a:pt x="75" y="121"/>
                    <a:pt x="75" y="118"/>
                  </a:cubicBezTo>
                  <a:cubicBezTo>
                    <a:pt x="75" y="113"/>
                    <a:pt x="75" y="113"/>
                    <a:pt x="75" y="113"/>
                  </a:cubicBezTo>
                  <a:cubicBezTo>
                    <a:pt x="85" y="113"/>
                    <a:pt x="85" y="113"/>
                    <a:pt x="85" y="113"/>
                  </a:cubicBezTo>
                  <a:lnTo>
                    <a:pt x="85" y="118"/>
                  </a:lnTo>
                  <a:close/>
                  <a:moveTo>
                    <a:pt x="96" y="109"/>
                  </a:moveTo>
                  <a:cubicBezTo>
                    <a:pt x="4" y="109"/>
                    <a:pt x="4" y="109"/>
                    <a:pt x="4" y="109"/>
                  </a:cubicBezTo>
                  <a:cubicBezTo>
                    <a:pt x="4" y="76"/>
                    <a:pt x="4" y="76"/>
                    <a:pt x="4" y="76"/>
                  </a:cubicBezTo>
                  <a:cubicBezTo>
                    <a:pt x="96" y="76"/>
                    <a:pt x="96" y="76"/>
                    <a:pt x="96" y="76"/>
                  </a:cubicBezTo>
                  <a:lnTo>
                    <a:pt x="96" y="109"/>
                  </a:lnTo>
                  <a:close/>
                  <a:moveTo>
                    <a:pt x="96" y="72"/>
                  </a:moveTo>
                  <a:cubicBezTo>
                    <a:pt x="52" y="72"/>
                    <a:pt x="52" y="72"/>
                    <a:pt x="52" y="72"/>
                  </a:cubicBezTo>
                  <a:cubicBezTo>
                    <a:pt x="52" y="27"/>
                    <a:pt x="52" y="27"/>
                    <a:pt x="52" y="27"/>
                  </a:cubicBezTo>
                  <a:cubicBezTo>
                    <a:pt x="96" y="27"/>
                    <a:pt x="96" y="27"/>
                    <a:pt x="96" y="27"/>
                  </a:cubicBezTo>
                  <a:lnTo>
                    <a:pt x="96" y="72"/>
                  </a:lnTo>
                  <a:close/>
                  <a:moveTo>
                    <a:pt x="96" y="22"/>
                  </a:moveTo>
                  <a:cubicBezTo>
                    <a:pt x="4" y="22"/>
                    <a:pt x="4" y="22"/>
                    <a:pt x="4" y="22"/>
                  </a:cubicBezTo>
                  <a:cubicBezTo>
                    <a:pt x="4" y="5"/>
                    <a:pt x="4" y="5"/>
                    <a:pt x="4" y="5"/>
                  </a:cubicBezTo>
                  <a:cubicBezTo>
                    <a:pt x="96" y="5"/>
                    <a:pt x="96" y="5"/>
                    <a:pt x="96" y="5"/>
                  </a:cubicBezTo>
                  <a:lnTo>
                    <a:pt x="96"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4" name="Freeform 104"/>
            <p:cNvSpPr/>
            <p:nvPr/>
          </p:nvSpPr>
          <p:spPr bwMode="auto">
            <a:xfrm>
              <a:off x="5908" y="1125"/>
              <a:ext cx="99" cy="12"/>
            </a:xfrm>
            <a:custGeom>
              <a:avLst/>
              <a:gdLst>
                <a:gd name="T0" fmla="*/ 2 w 42"/>
                <a:gd name="T1" fmla="*/ 5 h 5"/>
                <a:gd name="T2" fmla="*/ 40 w 42"/>
                <a:gd name="T3" fmla="*/ 5 h 5"/>
                <a:gd name="T4" fmla="*/ 42 w 42"/>
                <a:gd name="T5" fmla="*/ 2 h 5"/>
                <a:gd name="T6" fmla="*/ 40 w 42"/>
                <a:gd name="T7" fmla="*/ 0 h 5"/>
                <a:gd name="T8" fmla="*/ 2 w 42"/>
                <a:gd name="T9" fmla="*/ 0 h 5"/>
                <a:gd name="T10" fmla="*/ 0 w 42"/>
                <a:gd name="T11" fmla="*/ 2 h 5"/>
                <a:gd name="T12" fmla="*/ 2 w 42"/>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2" h="5">
                  <a:moveTo>
                    <a:pt x="2" y="5"/>
                  </a:moveTo>
                  <a:cubicBezTo>
                    <a:pt x="40" y="5"/>
                    <a:pt x="40" y="5"/>
                    <a:pt x="40" y="5"/>
                  </a:cubicBezTo>
                  <a:cubicBezTo>
                    <a:pt x="41" y="5"/>
                    <a:pt x="42" y="4"/>
                    <a:pt x="42" y="2"/>
                  </a:cubicBezTo>
                  <a:cubicBezTo>
                    <a:pt x="42" y="1"/>
                    <a:pt x="41" y="0"/>
                    <a:pt x="40" y="0"/>
                  </a:cubicBezTo>
                  <a:cubicBezTo>
                    <a:pt x="2" y="0"/>
                    <a:pt x="2" y="0"/>
                    <a:pt x="2" y="0"/>
                  </a:cubicBezTo>
                  <a:cubicBezTo>
                    <a:pt x="1" y="0"/>
                    <a:pt x="0" y="1"/>
                    <a:pt x="0" y="2"/>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5" name="Freeform 105"/>
            <p:cNvSpPr>
              <a:spLocks noEditPoints="1"/>
            </p:cNvSpPr>
            <p:nvPr/>
          </p:nvSpPr>
          <p:spPr bwMode="auto">
            <a:xfrm>
              <a:off x="5873" y="1296"/>
              <a:ext cx="47" cy="45"/>
            </a:xfrm>
            <a:custGeom>
              <a:avLst/>
              <a:gdLst>
                <a:gd name="T0" fmla="*/ 10 w 20"/>
                <a:gd name="T1" fmla="*/ 19 h 19"/>
                <a:gd name="T2" fmla="*/ 20 w 20"/>
                <a:gd name="T3" fmla="*/ 9 h 19"/>
                <a:gd name="T4" fmla="*/ 10 w 20"/>
                <a:gd name="T5" fmla="*/ 0 h 19"/>
                <a:gd name="T6" fmla="*/ 0 w 20"/>
                <a:gd name="T7" fmla="*/ 9 h 19"/>
                <a:gd name="T8" fmla="*/ 10 w 20"/>
                <a:gd name="T9" fmla="*/ 19 h 19"/>
                <a:gd name="T10" fmla="*/ 10 w 20"/>
                <a:gd name="T11" fmla="*/ 4 h 19"/>
                <a:gd name="T12" fmla="*/ 15 w 20"/>
                <a:gd name="T13" fmla="*/ 9 h 19"/>
                <a:gd name="T14" fmla="*/ 10 w 20"/>
                <a:gd name="T15" fmla="*/ 14 h 19"/>
                <a:gd name="T16" fmla="*/ 5 w 20"/>
                <a:gd name="T17" fmla="*/ 9 h 19"/>
                <a:gd name="T18" fmla="*/ 10 w 20"/>
                <a:gd name="T1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19">
                  <a:moveTo>
                    <a:pt x="10" y="19"/>
                  </a:moveTo>
                  <a:cubicBezTo>
                    <a:pt x="15" y="19"/>
                    <a:pt x="20" y="15"/>
                    <a:pt x="20" y="9"/>
                  </a:cubicBezTo>
                  <a:cubicBezTo>
                    <a:pt x="20" y="4"/>
                    <a:pt x="15" y="0"/>
                    <a:pt x="10" y="0"/>
                  </a:cubicBezTo>
                  <a:cubicBezTo>
                    <a:pt x="5" y="0"/>
                    <a:pt x="0" y="4"/>
                    <a:pt x="0" y="9"/>
                  </a:cubicBezTo>
                  <a:cubicBezTo>
                    <a:pt x="0" y="15"/>
                    <a:pt x="5" y="19"/>
                    <a:pt x="10" y="19"/>
                  </a:cubicBezTo>
                  <a:close/>
                  <a:moveTo>
                    <a:pt x="10" y="4"/>
                  </a:moveTo>
                  <a:cubicBezTo>
                    <a:pt x="13" y="4"/>
                    <a:pt x="15" y="7"/>
                    <a:pt x="15" y="9"/>
                  </a:cubicBezTo>
                  <a:cubicBezTo>
                    <a:pt x="15" y="12"/>
                    <a:pt x="13" y="14"/>
                    <a:pt x="10" y="14"/>
                  </a:cubicBezTo>
                  <a:cubicBezTo>
                    <a:pt x="7" y="14"/>
                    <a:pt x="5" y="12"/>
                    <a:pt x="5" y="9"/>
                  </a:cubicBezTo>
                  <a:cubicBezTo>
                    <a:pt x="5" y="7"/>
                    <a:pt x="7" y="4"/>
                    <a:pt x="1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6" name="Freeform 106"/>
            <p:cNvSpPr>
              <a:spLocks noEditPoints="1"/>
            </p:cNvSpPr>
            <p:nvPr/>
          </p:nvSpPr>
          <p:spPr bwMode="auto">
            <a:xfrm>
              <a:off x="5996" y="1296"/>
              <a:ext cx="47" cy="45"/>
            </a:xfrm>
            <a:custGeom>
              <a:avLst/>
              <a:gdLst>
                <a:gd name="T0" fmla="*/ 10 w 20"/>
                <a:gd name="T1" fmla="*/ 19 h 19"/>
                <a:gd name="T2" fmla="*/ 20 w 20"/>
                <a:gd name="T3" fmla="*/ 9 h 19"/>
                <a:gd name="T4" fmla="*/ 10 w 20"/>
                <a:gd name="T5" fmla="*/ 0 h 19"/>
                <a:gd name="T6" fmla="*/ 0 w 20"/>
                <a:gd name="T7" fmla="*/ 9 h 19"/>
                <a:gd name="T8" fmla="*/ 10 w 20"/>
                <a:gd name="T9" fmla="*/ 19 h 19"/>
                <a:gd name="T10" fmla="*/ 10 w 20"/>
                <a:gd name="T11" fmla="*/ 4 h 19"/>
                <a:gd name="T12" fmla="*/ 15 w 20"/>
                <a:gd name="T13" fmla="*/ 9 h 19"/>
                <a:gd name="T14" fmla="*/ 10 w 20"/>
                <a:gd name="T15" fmla="*/ 14 h 19"/>
                <a:gd name="T16" fmla="*/ 5 w 20"/>
                <a:gd name="T17" fmla="*/ 9 h 19"/>
                <a:gd name="T18" fmla="*/ 10 w 20"/>
                <a:gd name="T1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19">
                  <a:moveTo>
                    <a:pt x="10" y="19"/>
                  </a:moveTo>
                  <a:cubicBezTo>
                    <a:pt x="15" y="19"/>
                    <a:pt x="20" y="15"/>
                    <a:pt x="20" y="9"/>
                  </a:cubicBezTo>
                  <a:cubicBezTo>
                    <a:pt x="20" y="4"/>
                    <a:pt x="15" y="0"/>
                    <a:pt x="10" y="0"/>
                  </a:cubicBezTo>
                  <a:cubicBezTo>
                    <a:pt x="5" y="0"/>
                    <a:pt x="0" y="4"/>
                    <a:pt x="0" y="9"/>
                  </a:cubicBezTo>
                  <a:cubicBezTo>
                    <a:pt x="0" y="15"/>
                    <a:pt x="5" y="19"/>
                    <a:pt x="10" y="19"/>
                  </a:cubicBezTo>
                  <a:close/>
                  <a:moveTo>
                    <a:pt x="10" y="4"/>
                  </a:moveTo>
                  <a:cubicBezTo>
                    <a:pt x="13" y="4"/>
                    <a:pt x="15" y="7"/>
                    <a:pt x="15" y="9"/>
                  </a:cubicBezTo>
                  <a:cubicBezTo>
                    <a:pt x="15" y="12"/>
                    <a:pt x="13" y="14"/>
                    <a:pt x="10" y="14"/>
                  </a:cubicBezTo>
                  <a:cubicBezTo>
                    <a:pt x="7" y="14"/>
                    <a:pt x="5" y="12"/>
                    <a:pt x="5" y="9"/>
                  </a:cubicBezTo>
                  <a:cubicBezTo>
                    <a:pt x="5" y="7"/>
                    <a:pt x="7" y="4"/>
                    <a:pt x="1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7" name="Freeform 107"/>
            <p:cNvSpPr>
              <a:spLocks noEditPoints="1"/>
            </p:cNvSpPr>
            <p:nvPr/>
          </p:nvSpPr>
          <p:spPr bwMode="auto">
            <a:xfrm>
              <a:off x="5229" y="1099"/>
              <a:ext cx="246" cy="303"/>
            </a:xfrm>
            <a:custGeom>
              <a:avLst/>
              <a:gdLst>
                <a:gd name="T0" fmla="*/ 103 w 104"/>
                <a:gd name="T1" fmla="*/ 124 h 128"/>
                <a:gd name="T2" fmla="*/ 85 w 104"/>
                <a:gd name="T3" fmla="*/ 109 h 128"/>
                <a:gd name="T4" fmla="*/ 87 w 104"/>
                <a:gd name="T5" fmla="*/ 108 h 128"/>
                <a:gd name="T6" fmla="*/ 91 w 104"/>
                <a:gd name="T7" fmla="*/ 102 h 128"/>
                <a:gd name="T8" fmla="*/ 91 w 104"/>
                <a:gd name="T9" fmla="*/ 6 h 128"/>
                <a:gd name="T10" fmla="*/ 85 w 104"/>
                <a:gd name="T11" fmla="*/ 0 h 128"/>
                <a:gd name="T12" fmla="*/ 19 w 104"/>
                <a:gd name="T13" fmla="*/ 0 h 128"/>
                <a:gd name="T14" fmla="*/ 13 w 104"/>
                <a:gd name="T15" fmla="*/ 6 h 128"/>
                <a:gd name="T16" fmla="*/ 13 w 104"/>
                <a:gd name="T17" fmla="*/ 102 h 128"/>
                <a:gd name="T18" fmla="*/ 17 w 104"/>
                <a:gd name="T19" fmla="*/ 108 h 128"/>
                <a:gd name="T20" fmla="*/ 19 w 104"/>
                <a:gd name="T21" fmla="*/ 109 h 128"/>
                <a:gd name="T22" fmla="*/ 1 w 104"/>
                <a:gd name="T23" fmla="*/ 124 h 128"/>
                <a:gd name="T24" fmla="*/ 0 w 104"/>
                <a:gd name="T25" fmla="*/ 126 h 128"/>
                <a:gd name="T26" fmla="*/ 2 w 104"/>
                <a:gd name="T27" fmla="*/ 128 h 128"/>
                <a:gd name="T28" fmla="*/ 25 w 104"/>
                <a:gd name="T29" fmla="*/ 128 h 128"/>
                <a:gd name="T30" fmla="*/ 26 w 104"/>
                <a:gd name="T31" fmla="*/ 127 h 128"/>
                <a:gd name="T32" fmla="*/ 47 w 104"/>
                <a:gd name="T33" fmla="*/ 108 h 128"/>
                <a:gd name="T34" fmla="*/ 57 w 104"/>
                <a:gd name="T35" fmla="*/ 108 h 128"/>
                <a:gd name="T36" fmla="*/ 78 w 104"/>
                <a:gd name="T37" fmla="*/ 127 h 128"/>
                <a:gd name="T38" fmla="*/ 79 w 104"/>
                <a:gd name="T39" fmla="*/ 128 h 128"/>
                <a:gd name="T40" fmla="*/ 102 w 104"/>
                <a:gd name="T41" fmla="*/ 128 h 128"/>
                <a:gd name="T42" fmla="*/ 104 w 104"/>
                <a:gd name="T43" fmla="*/ 126 h 128"/>
                <a:gd name="T44" fmla="*/ 103 w 104"/>
                <a:gd name="T45" fmla="*/ 124 h 128"/>
                <a:gd name="T46" fmla="*/ 17 w 104"/>
                <a:gd name="T47" fmla="*/ 5 h 128"/>
                <a:gd name="T48" fmla="*/ 87 w 104"/>
                <a:gd name="T49" fmla="*/ 5 h 128"/>
                <a:gd name="T50" fmla="*/ 87 w 104"/>
                <a:gd name="T51" fmla="*/ 22 h 128"/>
                <a:gd name="T52" fmla="*/ 17 w 104"/>
                <a:gd name="T53" fmla="*/ 22 h 128"/>
                <a:gd name="T54" fmla="*/ 17 w 104"/>
                <a:gd name="T55" fmla="*/ 5 h 128"/>
                <a:gd name="T56" fmla="*/ 17 w 104"/>
                <a:gd name="T57" fmla="*/ 27 h 128"/>
                <a:gd name="T58" fmla="*/ 87 w 104"/>
                <a:gd name="T59" fmla="*/ 27 h 128"/>
                <a:gd name="T60" fmla="*/ 87 w 104"/>
                <a:gd name="T61" fmla="*/ 67 h 128"/>
                <a:gd name="T62" fmla="*/ 17 w 104"/>
                <a:gd name="T63" fmla="*/ 67 h 128"/>
                <a:gd name="T64" fmla="*/ 17 w 104"/>
                <a:gd name="T65" fmla="*/ 27 h 128"/>
                <a:gd name="T66" fmla="*/ 24 w 104"/>
                <a:gd name="T67" fmla="*/ 123 h 128"/>
                <a:gd name="T68" fmla="*/ 8 w 104"/>
                <a:gd name="T69" fmla="*/ 123 h 128"/>
                <a:gd name="T70" fmla="*/ 27 w 104"/>
                <a:gd name="T71" fmla="*/ 108 h 128"/>
                <a:gd name="T72" fmla="*/ 41 w 104"/>
                <a:gd name="T73" fmla="*/ 108 h 128"/>
                <a:gd name="T74" fmla="*/ 24 w 104"/>
                <a:gd name="T75" fmla="*/ 123 h 128"/>
                <a:gd name="T76" fmla="*/ 17 w 104"/>
                <a:gd name="T77" fmla="*/ 104 h 128"/>
                <a:gd name="T78" fmla="*/ 17 w 104"/>
                <a:gd name="T79" fmla="*/ 71 h 128"/>
                <a:gd name="T80" fmla="*/ 87 w 104"/>
                <a:gd name="T81" fmla="*/ 71 h 128"/>
                <a:gd name="T82" fmla="*/ 87 w 104"/>
                <a:gd name="T83" fmla="*/ 104 h 128"/>
                <a:gd name="T84" fmla="*/ 17 w 104"/>
                <a:gd name="T85" fmla="*/ 104 h 128"/>
                <a:gd name="T86" fmla="*/ 80 w 104"/>
                <a:gd name="T87" fmla="*/ 123 h 128"/>
                <a:gd name="T88" fmla="*/ 63 w 104"/>
                <a:gd name="T89" fmla="*/ 108 h 128"/>
                <a:gd name="T90" fmla="*/ 77 w 104"/>
                <a:gd name="T91" fmla="*/ 108 h 128"/>
                <a:gd name="T92" fmla="*/ 96 w 104"/>
                <a:gd name="T93" fmla="*/ 123 h 128"/>
                <a:gd name="T94" fmla="*/ 80 w 104"/>
                <a:gd name="T9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4" h="128">
                  <a:moveTo>
                    <a:pt x="103" y="124"/>
                  </a:moveTo>
                  <a:cubicBezTo>
                    <a:pt x="85" y="109"/>
                    <a:pt x="85" y="109"/>
                    <a:pt x="85" y="109"/>
                  </a:cubicBezTo>
                  <a:cubicBezTo>
                    <a:pt x="87" y="108"/>
                    <a:pt x="87" y="108"/>
                    <a:pt x="87" y="108"/>
                  </a:cubicBezTo>
                  <a:cubicBezTo>
                    <a:pt x="90" y="107"/>
                    <a:pt x="91" y="105"/>
                    <a:pt x="91" y="102"/>
                  </a:cubicBezTo>
                  <a:cubicBezTo>
                    <a:pt x="91" y="6"/>
                    <a:pt x="91" y="6"/>
                    <a:pt x="91" y="6"/>
                  </a:cubicBezTo>
                  <a:cubicBezTo>
                    <a:pt x="91" y="3"/>
                    <a:pt x="89" y="0"/>
                    <a:pt x="85" y="0"/>
                  </a:cubicBezTo>
                  <a:cubicBezTo>
                    <a:pt x="19" y="0"/>
                    <a:pt x="19" y="0"/>
                    <a:pt x="19" y="0"/>
                  </a:cubicBezTo>
                  <a:cubicBezTo>
                    <a:pt x="15" y="0"/>
                    <a:pt x="13" y="3"/>
                    <a:pt x="13" y="6"/>
                  </a:cubicBezTo>
                  <a:cubicBezTo>
                    <a:pt x="13" y="102"/>
                    <a:pt x="13" y="102"/>
                    <a:pt x="13" y="102"/>
                  </a:cubicBezTo>
                  <a:cubicBezTo>
                    <a:pt x="13" y="105"/>
                    <a:pt x="14" y="107"/>
                    <a:pt x="17" y="108"/>
                  </a:cubicBezTo>
                  <a:cubicBezTo>
                    <a:pt x="19" y="109"/>
                    <a:pt x="19" y="109"/>
                    <a:pt x="19" y="109"/>
                  </a:cubicBezTo>
                  <a:cubicBezTo>
                    <a:pt x="1" y="124"/>
                    <a:pt x="1" y="124"/>
                    <a:pt x="1" y="124"/>
                  </a:cubicBezTo>
                  <a:cubicBezTo>
                    <a:pt x="0" y="124"/>
                    <a:pt x="0" y="125"/>
                    <a:pt x="0" y="126"/>
                  </a:cubicBezTo>
                  <a:cubicBezTo>
                    <a:pt x="0" y="127"/>
                    <a:pt x="1" y="128"/>
                    <a:pt x="2" y="128"/>
                  </a:cubicBezTo>
                  <a:cubicBezTo>
                    <a:pt x="25" y="128"/>
                    <a:pt x="25" y="128"/>
                    <a:pt x="25" y="128"/>
                  </a:cubicBezTo>
                  <a:cubicBezTo>
                    <a:pt x="25" y="128"/>
                    <a:pt x="26" y="128"/>
                    <a:pt x="26" y="127"/>
                  </a:cubicBezTo>
                  <a:cubicBezTo>
                    <a:pt x="47" y="108"/>
                    <a:pt x="47" y="108"/>
                    <a:pt x="47" y="108"/>
                  </a:cubicBezTo>
                  <a:cubicBezTo>
                    <a:pt x="57" y="108"/>
                    <a:pt x="57" y="108"/>
                    <a:pt x="57" y="108"/>
                  </a:cubicBezTo>
                  <a:cubicBezTo>
                    <a:pt x="78" y="127"/>
                    <a:pt x="78" y="127"/>
                    <a:pt x="78" y="127"/>
                  </a:cubicBezTo>
                  <a:cubicBezTo>
                    <a:pt x="78" y="128"/>
                    <a:pt x="79" y="128"/>
                    <a:pt x="79" y="128"/>
                  </a:cubicBezTo>
                  <a:cubicBezTo>
                    <a:pt x="102" y="128"/>
                    <a:pt x="102" y="128"/>
                    <a:pt x="102" y="128"/>
                  </a:cubicBezTo>
                  <a:cubicBezTo>
                    <a:pt x="103" y="128"/>
                    <a:pt x="104" y="127"/>
                    <a:pt x="104" y="126"/>
                  </a:cubicBezTo>
                  <a:cubicBezTo>
                    <a:pt x="104" y="125"/>
                    <a:pt x="104" y="124"/>
                    <a:pt x="103" y="124"/>
                  </a:cubicBezTo>
                  <a:close/>
                  <a:moveTo>
                    <a:pt x="17" y="5"/>
                  </a:moveTo>
                  <a:cubicBezTo>
                    <a:pt x="87" y="5"/>
                    <a:pt x="87" y="5"/>
                    <a:pt x="87" y="5"/>
                  </a:cubicBezTo>
                  <a:cubicBezTo>
                    <a:pt x="87" y="22"/>
                    <a:pt x="87" y="22"/>
                    <a:pt x="87" y="22"/>
                  </a:cubicBezTo>
                  <a:cubicBezTo>
                    <a:pt x="17" y="22"/>
                    <a:pt x="17" y="22"/>
                    <a:pt x="17" y="22"/>
                  </a:cubicBezTo>
                  <a:lnTo>
                    <a:pt x="17" y="5"/>
                  </a:lnTo>
                  <a:close/>
                  <a:moveTo>
                    <a:pt x="17" y="27"/>
                  </a:moveTo>
                  <a:cubicBezTo>
                    <a:pt x="87" y="27"/>
                    <a:pt x="87" y="27"/>
                    <a:pt x="87" y="27"/>
                  </a:cubicBezTo>
                  <a:cubicBezTo>
                    <a:pt x="87" y="67"/>
                    <a:pt x="87" y="67"/>
                    <a:pt x="87" y="67"/>
                  </a:cubicBezTo>
                  <a:cubicBezTo>
                    <a:pt x="17" y="67"/>
                    <a:pt x="17" y="67"/>
                    <a:pt x="17" y="67"/>
                  </a:cubicBezTo>
                  <a:lnTo>
                    <a:pt x="17" y="27"/>
                  </a:lnTo>
                  <a:close/>
                  <a:moveTo>
                    <a:pt x="24" y="123"/>
                  </a:moveTo>
                  <a:cubicBezTo>
                    <a:pt x="8" y="123"/>
                    <a:pt x="8" y="123"/>
                    <a:pt x="8" y="123"/>
                  </a:cubicBezTo>
                  <a:cubicBezTo>
                    <a:pt x="27" y="108"/>
                    <a:pt x="27" y="108"/>
                    <a:pt x="27" y="108"/>
                  </a:cubicBezTo>
                  <a:cubicBezTo>
                    <a:pt x="41" y="108"/>
                    <a:pt x="41" y="108"/>
                    <a:pt x="41" y="108"/>
                  </a:cubicBezTo>
                  <a:lnTo>
                    <a:pt x="24" y="123"/>
                  </a:lnTo>
                  <a:close/>
                  <a:moveTo>
                    <a:pt x="17" y="104"/>
                  </a:moveTo>
                  <a:cubicBezTo>
                    <a:pt x="17" y="71"/>
                    <a:pt x="17" y="71"/>
                    <a:pt x="17" y="71"/>
                  </a:cubicBezTo>
                  <a:cubicBezTo>
                    <a:pt x="87" y="71"/>
                    <a:pt x="87" y="71"/>
                    <a:pt x="87" y="71"/>
                  </a:cubicBezTo>
                  <a:cubicBezTo>
                    <a:pt x="87" y="104"/>
                    <a:pt x="87" y="104"/>
                    <a:pt x="87" y="104"/>
                  </a:cubicBezTo>
                  <a:lnTo>
                    <a:pt x="17" y="104"/>
                  </a:lnTo>
                  <a:close/>
                  <a:moveTo>
                    <a:pt x="80" y="123"/>
                  </a:moveTo>
                  <a:cubicBezTo>
                    <a:pt x="63" y="108"/>
                    <a:pt x="63" y="108"/>
                    <a:pt x="63" y="108"/>
                  </a:cubicBezTo>
                  <a:cubicBezTo>
                    <a:pt x="77" y="108"/>
                    <a:pt x="77" y="108"/>
                    <a:pt x="77" y="108"/>
                  </a:cubicBezTo>
                  <a:cubicBezTo>
                    <a:pt x="96" y="123"/>
                    <a:pt x="96" y="123"/>
                    <a:pt x="96" y="123"/>
                  </a:cubicBezTo>
                  <a:lnTo>
                    <a:pt x="80"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8" name="Freeform 108"/>
            <p:cNvSpPr/>
            <p:nvPr/>
          </p:nvSpPr>
          <p:spPr bwMode="auto">
            <a:xfrm>
              <a:off x="5322" y="1125"/>
              <a:ext cx="61" cy="12"/>
            </a:xfrm>
            <a:custGeom>
              <a:avLst/>
              <a:gdLst>
                <a:gd name="T0" fmla="*/ 24 w 26"/>
                <a:gd name="T1" fmla="*/ 0 h 5"/>
                <a:gd name="T2" fmla="*/ 2 w 26"/>
                <a:gd name="T3" fmla="*/ 0 h 5"/>
                <a:gd name="T4" fmla="*/ 0 w 26"/>
                <a:gd name="T5" fmla="*/ 2 h 5"/>
                <a:gd name="T6" fmla="*/ 2 w 26"/>
                <a:gd name="T7" fmla="*/ 5 h 5"/>
                <a:gd name="T8" fmla="*/ 24 w 26"/>
                <a:gd name="T9" fmla="*/ 5 h 5"/>
                <a:gd name="T10" fmla="*/ 26 w 26"/>
                <a:gd name="T11" fmla="*/ 2 h 5"/>
                <a:gd name="T12" fmla="*/ 24 w 26"/>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6" h="5">
                  <a:moveTo>
                    <a:pt x="24" y="0"/>
                  </a:moveTo>
                  <a:cubicBezTo>
                    <a:pt x="2" y="0"/>
                    <a:pt x="2" y="0"/>
                    <a:pt x="2" y="0"/>
                  </a:cubicBezTo>
                  <a:cubicBezTo>
                    <a:pt x="1" y="0"/>
                    <a:pt x="0" y="1"/>
                    <a:pt x="0" y="2"/>
                  </a:cubicBezTo>
                  <a:cubicBezTo>
                    <a:pt x="0" y="4"/>
                    <a:pt x="1" y="5"/>
                    <a:pt x="2" y="5"/>
                  </a:cubicBezTo>
                  <a:cubicBezTo>
                    <a:pt x="24" y="5"/>
                    <a:pt x="24" y="5"/>
                    <a:pt x="24" y="5"/>
                  </a:cubicBezTo>
                  <a:cubicBezTo>
                    <a:pt x="25" y="5"/>
                    <a:pt x="26" y="4"/>
                    <a:pt x="26" y="2"/>
                  </a:cubicBezTo>
                  <a:cubicBezTo>
                    <a:pt x="26" y="1"/>
                    <a:pt x="25"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09" name="Freeform 109"/>
            <p:cNvSpPr>
              <a:spLocks noEditPoints="1"/>
            </p:cNvSpPr>
            <p:nvPr/>
          </p:nvSpPr>
          <p:spPr bwMode="auto">
            <a:xfrm>
              <a:off x="5286" y="1284"/>
              <a:ext cx="45" cy="45"/>
            </a:xfrm>
            <a:custGeom>
              <a:avLst/>
              <a:gdLst>
                <a:gd name="T0" fmla="*/ 9 w 19"/>
                <a:gd name="T1" fmla="*/ 0 h 19"/>
                <a:gd name="T2" fmla="*/ 0 w 19"/>
                <a:gd name="T3" fmla="*/ 10 h 19"/>
                <a:gd name="T4" fmla="*/ 9 w 19"/>
                <a:gd name="T5" fmla="*/ 19 h 19"/>
                <a:gd name="T6" fmla="*/ 19 w 19"/>
                <a:gd name="T7" fmla="*/ 10 h 19"/>
                <a:gd name="T8" fmla="*/ 9 w 19"/>
                <a:gd name="T9" fmla="*/ 0 h 19"/>
                <a:gd name="T10" fmla="*/ 9 w 19"/>
                <a:gd name="T11" fmla="*/ 15 h 19"/>
                <a:gd name="T12" fmla="*/ 4 w 19"/>
                <a:gd name="T13" fmla="*/ 10 h 19"/>
                <a:gd name="T14" fmla="*/ 9 w 19"/>
                <a:gd name="T15" fmla="*/ 4 h 19"/>
                <a:gd name="T16" fmla="*/ 15 w 19"/>
                <a:gd name="T17" fmla="*/ 10 h 19"/>
                <a:gd name="T18" fmla="*/ 9 w 19"/>
                <a:gd name="T19"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9">
                  <a:moveTo>
                    <a:pt x="9" y="0"/>
                  </a:moveTo>
                  <a:cubicBezTo>
                    <a:pt x="4" y="0"/>
                    <a:pt x="0" y="4"/>
                    <a:pt x="0" y="10"/>
                  </a:cubicBezTo>
                  <a:cubicBezTo>
                    <a:pt x="0" y="15"/>
                    <a:pt x="4" y="19"/>
                    <a:pt x="9" y="19"/>
                  </a:cubicBezTo>
                  <a:cubicBezTo>
                    <a:pt x="15" y="19"/>
                    <a:pt x="19" y="15"/>
                    <a:pt x="19" y="10"/>
                  </a:cubicBezTo>
                  <a:cubicBezTo>
                    <a:pt x="19" y="4"/>
                    <a:pt x="15" y="0"/>
                    <a:pt x="9" y="0"/>
                  </a:cubicBezTo>
                  <a:close/>
                  <a:moveTo>
                    <a:pt x="9" y="15"/>
                  </a:moveTo>
                  <a:cubicBezTo>
                    <a:pt x="7" y="15"/>
                    <a:pt x="4" y="12"/>
                    <a:pt x="4" y="10"/>
                  </a:cubicBezTo>
                  <a:cubicBezTo>
                    <a:pt x="4" y="7"/>
                    <a:pt x="7" y="4"/>
                    <a:pt x="9" y="4"/>
                  </a:cubicBezTo>
                  <a:cubicBezTo>
                    <a:pt x="12" y="4"/>
                    <a:pt x="15" y="7"/>
                    <a:pt x="15" y="10"/>
                  </a:cubicBezTo>
                  <a:cubicBezTo>
                    <a:pt x="15" y="12"/>
                    <a:pt x="12" y="15"/>
                    <a:pt x="9"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0" name="Freeform 110"/>
            <p:cNvSpPr>
              <a:spLocks noEditPoints="1"/>
            </p:cNvSpPr>
            <p:nvPr/>
          </p:nvSpPr>
          <p:spPr bwMode="auto">
            <a:xfrm>
              <a:off x="5374" y="1284"/>
              <a:ext cx="45" cy="45"/>
            </a:xfrm>
            <a:custGeom>
              <a:avLst/>
              <a:gdLst>
                <a:gd name="T0" fmla="*/ 10 w 19"/>
                <a:gd name="T1" fmla="*/ 0 h 19"/>
                <a:gd name="T2" fmla="*/ 0 w 19"/>
                <a:gd name="T3" fmla="*/ 10 h 19"/>
                <a:gd name="T4" fmla="*/ 10 w 19"/>
                <a:gd name="T5" fmla="*/ 19 h 19"/>
                <a:gd name="T6" fmla="*/ 19 w 19"/>
                <a:gd name="T7" fmla="*/ 10 h 19"/>
                <a:gd name="T8" fmla="*/ 10 w 19"/>
                <a:gd name="T9" fmla="*/ 0 h 19"/>
                <a:gd name="T10" fmla="*/ 10 w 19"/>
                <a:gd name="T11" fmla="*/ 15 h 19"/>
                <a:gd name="T12" fmla="*/ 4 w 19"/>
                <a:gd name="T13" fmla="*/ 10 h 19"/>
                <a:gd name="T14" fmla="*/ 10 w 19"/>
                <a:gd name="T15" fmla="*/ 4 h 19"/>
                <a:gd name="T16" fmla="*/ 15 w 19"/>
                <a:gd name="T17" fmla="*/ 10 h 19"/>
                <a:gd name="T18" fmla="*/ 10 w 19"/>
                <a:gd name="T19"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9">
                  <a:moveTo>
                    <a:pt x="10" y="0"/>
                  </a:moveTo>
                  <a:cubicBezTo>
                    <a:pt x="4" y="0"/>
                    <a:pt x="0" y="4"/>
                    <a:pt x="0" y="10"/>
                  </a:cubicBezTo>
                  <a:cubicBezTo>
                    <a:pt x="0" y="15"/>
                    <a:pt x="4" y="19"/>
                    <a:pt x="10" y="19"/>
                  </a:cubicBezTo>
                  <a:cubicBezTo>
                    <a:pt x="15" y="19"/>
                    <a:pt x="19" y="15"/>
                    <a:pt x="19" y="10"/>
                  </a:cubicBezTo>
                  <a:cubicBezTo>
                    <a:pt x="19" y="4"/>
                    <a:pt x="15" y="0"/>
                    <a:pt x="10" y="0"/>
                  </a:cubicBezTo>
                  <a:close/>
                  <a:moveTo>
                    <a:pt x="10" y="15"/>
                  </a:moveTo>
                  <a:cubicBezTo>
                    <a:pt x="7" y="15"/>
                    <a:pt x="4" y="12"/>
                    <a:pt x="4" y="10"/>
                  </a:cubicBezTo>
                  <a:cubicBezTo>
                    <a:pt x="4" y="7"/>
                    <a:pt x="7" y="4"/>
                    <a:pt x="10" y="4"/>
                  </a:cubicBezTo>
                  <a:cubicBezTo>
                    <a:pt x="12" y="4"/>
                    <a:pt x="15" y="7"/>
                    <a:pt x="15" y="10"/>
                  </a:cubicBezTo>
                  <a:cubicBezTo>
                    <a:pt x="15" y="12"/>
                    <a:pt x="12" y="15"/>
                    <a:pt x="1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1" name="Freeform 111"/>
            <p:cNvSpPr>
              <a:spLocks noEditPoints="1"/>
            </p:cNvSpPr>
            <p:nvPr/>
          </p:nvSpPr>
          <p:spPr bwMode="auto">
            <a:xfrm>
              <a:off x="4570" y="1088"/>
              <a:ext cx="305" cy="305"/>
            </a:xfrm>
            <a:custGeom>
              <a:avLst/>
              <a:gdLst>
                <a:gd name="T0" fmla="*/ 82 w 129"/>
                <a:gd name="T1" fmla="*/ 104 h 129"/>
                <a:gd name="T2" fmla="*/ 83 w 129"/>
                <a:gd name="T3" fmla="*/ 102 h 129"/>
                <a:gd name="T4" fmla="*/ 80 w 129"/>
                <a:gd name="T5" fmla="*/ 86 h 129"/>
                <a:gd name="T6" fmla="*/ 100 w 129"/>
                <a:gd name="T7" fmla="*/ 72 h 129"/>
                <a:gd name="T8" fmla="*/ 108 w 129"/>
                <a:gd name="T9" fmla="*/ 64 h 129"/>
                <a:gd name="T10" fmla="*/ 127 w 129"/>
                <a:gd name="T11" fmla="*/ 33 h 129"/>
                <a:gd name="T12" fmla="*/ 128 w 129"/>
                <a:gd name="T13" fmla="*/ 19 h 129"/>
                <a:gd name="T14" fmla="*/ 122 w 129"/>
                <a:gd name="T15" fmla="*/ 7 h 129"/>
                <a:gd name="T16" fmla="*/ 122 w 129"/>
                <a:gd name="T17" fmla="*/ 7 h 129"/>
                <a:gd name="T18" fmla="*/ 110 w 129"/>
                <a:gd name="T19" fmla="*/ 1 h 129"/>
                <a:gd name="T20" fmla="*/ 96 w 129"/>
                <a:gd name="T21" fmla="*/ 2 h 129"/>
                <a:gd name="T22" fmla="*/ 65 w 129"/>
                <a:gd name="T23" fmla="*/ 21 h 129"/>
                <a:gd name="T24" fmla="*/ 57 w 129"/>
                <a:gd name="T25" fmla="*/ 29 h 129"/>
                <a:gd name="T26" fmla="*/ 43 w 129"/>
                <a:gd name="T27" fmla="*/ 49 h 129"/>
                <a:gd name="T28" fmla="*/ 27 w 129"/>
                <a:gd name="T29" fmla="*/ 46 h 129"/>
                <a:gd name="T30" fmla="*/ 25 w 129"/>
                <a:gd name="T31" fmla="*/ 47 h 129"/>
                <a:gd name="T32" fmla="*/ 1 w 129"/>
                <a:gd name="T33" fmla="*/ 71 h 129"/>
                <a:gd name="T34" fmla="*/ 0 w 129"/>
                <a:gd name="T35" fmla="*/ 73 h 129"/>
                <a:gd name="T36" fmla="*/ 1 w 129"/>
                <a:gd name="T37" fmla="*/ 74 h 129"/>
                <a:gd name="T38" fmla="*/ 2 w 129"/>
                <a:gd name="T39" fmla="*/ 75 h 129"/>
                <a:gd name="T40" fmla="*/ 25 w 129"/>
                <a:gd name="T41" fmla="*/ 79 h 129"/>
                <a:gd name="T42" fmla="*/ 26 w 129"/>
                <a:gd name="T43" fmla="*/ 80 h 129"/>
                <a:gd name="T44" fmla="*/ 16 w 129"/>
                <a:gd name="T45" fmla="*/ 85 h 129"/>
                <a:gd name="T46" fmla="*/ 15 w 129"/>
                <a:gd name="T47" fmla="*/ 85 h 129"/>
                <a:gd name="T48" fmla="*/ 14 w 129"/>
                <a:gd name="T49" fmla="*/ 87 h 129"/>
                <a:gd name="T50" fmla="*/ 15 w 129"/>
                <a:gd name="T51" fmla="*/ 88 h 129"/>
                <a:gd name="T52" fmla="*/ 40 w 129"/>
                <a:gd name="T53" fmla="*/ 114 h 129"/>
                <a:gd name="T54" fmla="*/ 44 w 129"/>
                <a:gd name="T55" fmla="*/ 114 h 129"/>
                <a:gd name="T56" fmla="*/ 44 w 129"/>
                <a:gd name="T57" fmla="*/ 113 h 129"/>
                <a:gd name="T58" fmla="*/ 49 w 129"/>
                <a:gd name="T59" fmla="*/ 103 h 129"/>
                <a:gd name="T60" fmla="*/ 50 w 129"/>
                <a:gd name="T61" fmla="*/ 104 h 129"/>
                <a:gd name="T62" fmla="*/ 54 w 129"/>
                <a:gd name="T63" fmla="*/ 127 h 129"/>
                <a:gd name="T64" fmla="*/ 55 w 129"/>
                <a:gd name="T65" fmla="*/ 128 h 129"/>
                <a:gd name="T66" fmla="*/ 58 w 129"/>
                <a:gd name="T67" fmla="*/ 128 h 129"/>
                <a:gd name="T68" fmla="*/ 82 w 129"/>
                <a:gd name="T69" fmla="*/ 104 h 129"/>
                <a:gd name="T70" fmla="*/ 21 w 129"/>
                <a:gd name="T71" fmla="*/ 88 h 129"/>
                <a:gd name="T72" fmla="*/ 29 w 129"/>
                <a:gd name="T73" fmla="*/ 84 h 129"/>
                <a:gd name="T74" fmla="*/ 45 w 129"/>
                <a:gd name="T75" fmla="*/ 100 h 129"/>
                <a:gd name="T76" fmla="*/ 41 w 129"/>
                <a:gd name="T77" fmla="*/ 108 h 129"/>
                <a:gd name="T78" fmla="*/ 21 w 129"/>
                <a:gd name="T79" fmla="*/ 88 h 129"/>
                <a:gd name="T80" fmla="*/ 55 w 129"/>
                <a:gd name="T81" fmla="*/ 102 h 129"/>
                <a:gd name="T82" fmla="*/ 27 w 129"/>
                <a:gd name="T83" fmla="*/ 74 h 129"/>
                <a:gd name="T84" fmla="*/ 7 w 129"/>
                <a:gd name="T85" fmla="*/ 71 h 129"/>
                <a:gd name="T86" fmla="*/ 28 w 129"/>
                <a:gd name="T87" fmla="*/ 51 h 129"/>
                <a:gd name="T88" fmla="*/ 45 w 129"/>
                <a:gd name="T89" fmla="*/ 54 h 129"/>
                <a:gd name="T90" fmla="*/ 61 w 129"/>
                <a:gd name="T91" fmla="*/ 32 h 129"/>
                <a:gd name="T92" fmla="*/ 68 w 129"/>
                <a:gd name="T93" fmla="*/ 24 h 129"/>
                <a:gd name="T94" fmla="*/ 97 w 129"/>
                <a:gd name="T95" fmla="*/ 6 h 129"/>
                <a:gd name="T96" fmla="*/ 119 w 129"/>
                <a:gd name="T97" fmla="*/ 10 h 129"/>
                <a:gd name="T98" fmla="*/ 123 w 129"/>
                <a:gd name="T99" fmla="*/ 32 h 129"/>
                <a:gd name="T100" fmla="*/ 105 w 129"/>
                <a:gd name="T101" fmla="*/ 61 h 129"/>
                <a:gd name="T102" fmla="*/ 97 w 129"/>
                <a:gd name="T103" fmla="*/ 68 h 129"/>
                <a:gd name="T104" fmla="*/ 75 w 129"/>
                <a:gd name="T105" fmla="*/ 84 h 129"/>
                <a:gd name="T106" fmla="*/ 78 w 129"/>
                <a:gd name="T107" fmla="*/ 101 h 129"/>
                <a:gd name="T108" fmla="*/ 58 w 129"/>
                <a:gd name="T109" fmla="*/ 122 h 129"/>
                <a:gd name="T110" fmla="*/ 55 w 129"/>
                <a:gd name="T111" fmla="*/ 10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9" h="129">
                  <a:moveTo>
                    <a:pt x="82" y="104"/>
                  </a:moveTo>
                  <a:cubicBezTo>
                    <a:pt x="83" y="103"/>
                    <a:pt x="83" y="102"/>
                    <a:pt x="83" y="102"/>
                  </a:cubicBezTo>
                  <a:cubicBezTo>
                    <a:pt x="80" y="86"/>
                    <a:pt x="80" y="86"/>
                    <a:pt x="80" y="86"/>
                  </a:cubicBezTo>
                  <a:cubicBezTo>
                    <a:pt x="100" y="72"/>
                    <a:pt x="100" y="72"/>
                    <a:pt x="100" y="72"/>
                  </a:cubicBezTo>
                  <a:cubicBezTo>
                    <a:pt x="100" y="71"/>
                    <a:pt x="106" y="67"/>
                    <a:pt x="108" y="64"/>
                  </a:cubicBezTo>
                  <a:cubicBezTo>
                    <a:pt x="118" y="55"/>
                    <a:pt x="124" y="44"/>
                    <a:pt x="127" y="33"/>
                  </a:cubicBezTo>
                  <a:cubicBezTo>
                    <a:pt x="128" y="28"/>
                    <a:pt x="129" y="23"/>
                    <a:pt x="128" y="19"/>
                  </a:cubicBezTo>
                  <a:cubicBezTo>
                    <a:pt x="127" y="14"/>
                    <a:pt x="125" y="10"/>
                    <a:pt x="122" y="7"/>
                  </a:cubicBezTo>
                  <a:cubicBezTo>
                    <a:pt x="122" y="7"/>
                    <a:pt x="122" y="7"/>
                    <a:pt x="122" y="7"/>
                  </a:cubicBezTo>
                  <a:cubicBezTo>
                    <a:pt x="119" y="4"/>
                    <a:pt x="115" y="2"/>
                    <a:pt x="110" y="1"/>
                  </a:cubicBezTo>
                  <a:cubicBezTo>
                    <a:pt x="106" y="0"/>
                    <a:pt x="101" y="1"/>
                    <a:pt x="96" y="2"/>
                  </a:cubicBezTo>
                  <a:cubicBezTo>
                    <a:pt x="85" y="5"/>
                    <a:pt x="74" y="11"/>
                    <a:pt x="65" y="21"/>
                  </a:cubicBezTo>
                  <a:cubicBezTo>
                    <a:pt x="63" y="23"/>
                    <a:pt x="59" y="27"/>
                    <a:pt x="57" y="29"/>
                  </a:cubicBezTo>
                  <a:cubicBezTo>
                    <a:pt x="43" y="49"/>
                    <a:pt x="43" y="49"/>
                    <a:pt x="43" y="49"/>
                  </a:cubicBezTo>
                  <a:cubicBezTo>
                    <a:pt x="27" y="46"/>
                    <a:pt x="27" y="46"/>
                    <a:pt x="27" y="46"/>
                  </a:cubicBezTo>
                  <a:cubicBezTo>
                    <a:pt x="27" y="46"/>
                    <a:pt x="26" y="46"/>
                    <a:pt x="25" y="47"/>
                  </a:cubicBezTo>
                  <a:cubicBezTo>
                    <a:pt x="1" y="71"/>
                    <a:pt x="1" y="71"/>
                    <a:pt x="1" y="71"/>
                  </a:cubicBezTo>
                  <a:cubicBezTo>
                    <a:pt x="1" y="71"/>
                    <a:pt x="0" y="72"/>
                    <a:pt x="0" y="73"/>
                  </a:cubicBezTo>
                  <a:cubicBezTo>
                    <a:pt x="0" y="73"/>
                    <a:pt x="1" y="74"/>
                    <a:pt x="1" y="74"/>
                  </a:cubicBezTo>
                  <a:cubicBezTo>
                    <a:pt x="1" y="75"/>
                    <a:pt x="2" y="75"/>
                    <a:pt x="2" y="75"/>
                  </a:cubicBezTo>
                  <a:cubicBezTo>
                    <a:pt x="25" y="79"/>
                    <a:pt x="25" y="79"/>
                    <a:pt x="25" y="79"/>
                  </a:cubicBezTo>
                  <a:cubicBezTo>
                    <a:pt x="26" y="80"/>
                    <a:pt x="26" y="80"/>
                    <a:pt x="26" y="80"/>
                  </a:cubicBezTo>
                  <a:cubicBezTo>
                    <a:pt x="16" y="85"/>
                    <a:pt x="16" y="85"/>
                    <a:pt x="16" y="85"/>
                  </a:cubicBezTo>
                  <a:cubicBezTo>
                    <a:pt x="16" y="85"/>
                    <a:pt x="15" y="85"/>
                    <a:pt x="15" y="85"/>
                  </a:cubicBezTo>
                  <a:cubicBezTo>
                    <a:pt x="15" y="86"/>
                    <a:pt x="14" y="86"/>
                    <a:pt x="14" y="87"/>
                  </a:cubicBezTo>
                  <a:cubicBezTo>
                    <a:pt x="14" y="87"/>
                    <a:pt x="15" y="88"/>
                    <a:pt x="15" y="88"/>
                  </a:cubicBezTo>
                  <a:cubicBezTo>
                    <a:pt x="40" y="114"/>
                    <a:pt x="40" y="114"/>
                    <a:pt x="40" y="114"/>
                  </a:cubicBezTo>
                  <a:cubicBezTo>
                    <a:pt x="41" y="115"/>
                    <a:pt x="43" y="115"/>
                    <a:pt x="44" y="114"/>
                  </a:cubicBezTo>
                  <a:cubicBezTo>
                    <a:pt x="44" y="114"/>
                    <a:pt x="44" y="113"/>
                    <a:pt x="44" y="113"/>
                  </a:cubicBezTo>
                  <a:cubicBezTo>
                    <a:pt x="49" y="103"/>
                    <a:pt x="49" y="103"/>
                    <a:pt x="49" y="103"/>
                  </a:cubicBezTo>
                  <a:cubicBezTo>
                    <a:pt x="50" y="104"/>
                    <a:pt x="50" y="104"/>
                    <a:pt x="50" y="104"/>
                  </a:cubicBezTo>
                  <a:cubicBezTo>
                    <a:pt x="54" y="127"/>
                    <a:pt x="54" y="127"/>
                    <a:pt x="54" y="127"/>
                  </a:cubicBezTo>
                  <a:cubicBezTo>
                    <a:pt x="54" y="127"/>
                    <a:pt x="54" y="128"/>
                    <a:pt x="55" y="128"/>
                  </a:cubicBezTo>
                  <a:cubicBezTo>
                    <a:pt x="56" y="129"/>
                    <a:pt x="57" y="129"/>
                    <a:pt x="58" y="128"/>
                  </a:cubicBezTo>
                  <a:lnTo>
                    <a:pt x="82" y="104"/>
                  </a:lnTo>
                  <a:close/>
                  <a:moveTo>
                    <a:pt x="21" y="88"/>
                  </a:moveTo>
                  <a:cubicBezTo>
                    <a:pt x="29" y="84"/>
                    <a:pt x="29" y="84"/>
                    <a:pt x="29" y="84"/>
                  </a:cubicBezTo>
                  <a:cubicBezTo>
                    <a:pt x="45" y="100"/>
                    <a:pt x="45" y="100"/>
                    <a:pt x="45" y="100"/>
                  </a:cubicBezTo>
                  <a:cubicBezTo>
                    <a:pt x="41" y="108"/>
                    <a:pt x="41" y="108"/>
                    <a:pt x="41" y="108"/>
                  </a:cubicBezTo>
                  <a:lnTo>
                    <a:pt x="21" y="88"/>
                  </a:lnTo>
                  <a:close/>
                  <a:moveTo>
                    <a:pt x="55" y="102"/>
                  </a:moveTo>
                  <a:cubicBezTo>
                    <a:pt x="27" y="74"/>
                    <a:pt x="27" y="74"/>
                    <a:pt x="27" y="74"/>
                  </a:cubicBezTo>
                  <a:cubicBezTo>
                    <a:pt x="7" y="71"/>
                    <a:pt x="7" y="71"/>
                    <a:pt x="7" y="71"/>
                  </a:cubicBezTo>
                  <a:cubicBezTo>
                    <a:pt x="28" y="51"/>
                    <a:pt x="28" y="51"/>
                    <a:pt x="28" y="51"/>
                  </a:cubicBezTo>
                  <a:cubicBezTo>
                    <a:pt x="45" y="54"/>
                    <a:pt x="45" y="54"/>
                    <a:pt x="45" y="54"/>
                  </a:cubicBezTo>
                  <a:cubicBezTo>
                    <a:pt x="61" y="32"/>
                    <a:pt x="61" y="32"/>
                    <a:pt x="61" y="32"/>
                  </a:cubicBezTo>
                  <a:cubicBezTo>
                    <a:pt x="61" y="32"/>
                    <a:pt x="66" y="26"/>
                    <a:pt x="68" y="24"/>
                  </a:cubicBezTo>
                  <a:cubicBezTo>
                    <a:pt x="77" y="15"/>
                    <a:pt x="87" y="9"/>
                    <a:pt x="97" y="6"/>
                  </a:cubicBezTo>
                  <a:cubicBezTo>
                    <a:pt x="106" y="4"/>
                    <a:pt x="114" y="5"/>
                    <a:pt x="119" y="10"/>
                  </a:cubicBezTo>
                  <a:cubicBezTo>
                    <a:pt x="124" y="15"/>
                    <a:pt x="125" y="23"/>
                    <a:pt x="123" y="32"/>
                  </a:cubicBezTo>
                  <a:cubicBezTo>
                    <a:pt x="120" y="42"/>
                    <a:pt x="114" y="52"/>
                    <a:pt x="105" y="61"/>
                  </a:cubicBezTo>
                  <a:cubicBezTo>
                    <a:pt x="103" y="63"/>
                    <a:pt x="99" y="66"/>
                    <a:pt x="97" y="68"/>
                  </a:cubicBezTo>
                  <a:cubicBezTo>
                    <a:pt x="75" y="84"/>
                    <a:pt x="75" y="84"/>
                    <a:pt x="75" y="84"/>
                  </a:cubicBezTo>
                  <a:cubicBezTo>
                    <a:pt x="78" y="101"/>
                    <a:pt x="78" y="101"/>
                    <a:pt x="78" y="101"/>
                  </a:cubicBezTo>
                  <a:cubicBezTo>
                    <a:pt x="58" y="122"/>
                    <a:pt x="58" y="122"/>
                    <a:pt x="58" y="122"/>
                  </a:cubicBezTo>
                  <a:lnTo>
                    <a:pt x="55" y="1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2" name="Freeform 112"/>
            <p:cNvSpPr>
              <a:spLocks noEditPoints="1"/>
            </p:cNvSpPr>
            <p:nvPr/>
          </p:nvSpPr>
          <p:spPr bwMode="auto">
            <a:xfrm>
              <a:off x="4719" y="1196"/>
              <a:ext cx="47" cy="48"/>
            </a:xfrm>
            <a:custGeom>
              <a:avLst/>
              <a:gdLst>
                <a:gd name="T0" fmla="*/ 17 w 20"/>
                <a:gd name="T1" fmla="*/ 3 h 20"/>
                <a:gd name="T2" fmla="*/ 10 w 20"/>
                <a:gd name="T3" fmla="*/ 0 h 20"/>
                <a:gd name="T4" fmla="*/ 4 w 20"/>
                <a:gd name="T5" fmla="*/ 3 h 20"/>
                <a:gd name="T6" fmla="*/ 4 w 20"/>
                <a:gd name="T7" fmla="*/ 16 h 20"/>
                <a:gd name="T8" fmla="*/ 17 w 20"/>
                <a:gd name="T9" fmla="*/ 16 h 20"/>
                <a:gd name="T10" fmla="*/ 20 w 20"/>
                <a:gd name="T11" fmla="*/ 10 h 20"/>
                <a:gd name="T12" fmla="*/ 17 w 20"/>
                <a:gd name="T13" fmla="*/ 3 h 20"/>
                <a:gd name="T14" fmla="*/ 10 w 20"/>
                <a:gd name="T15" fmla="*/ 15 h 20"/>
                <a:gd name="T16" fmla="*/ 7 w 20"/>
                <a:gd name="T17" fmla="*/ 13 h 20"/>
                <a:gd name="T18" fmla="*/ 5 w 20"/>
                <a:gd name="T19" fmla="*/ 10 h 20"/>
                <a:gd name="T20" fmla="*/ 7 w 20"/>
                <a:gd name="T21" fmla="*/ 6 h 20"/>
                <a:gd name="T22" fmla="*/ 14 w 20"/>
                <a:gd name="T23" fmla="*/ 6 h 20"/>
                <a:gd name="T24" fmla="*/ 14 w 20"/>
                <a:gd name="T25" fmla="*/ 13 h 20"/>
                <a:gd name="T26" fmla="*/ 10 w 20"/>
                <a:gd name="T27"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 h="20">
                  <a:moveTo>
                    <a:pt x="17" y="3"/>
                  </a:moveTo>
                  <a:cubicBezTo>
                    <a:pt x="15" y="1"/>
                    <a:pt x="13" y="0"/>
                    <a:pt x="10" y="0"/>
                  </a:cubicBezTo>
                  <a:cubicBezTo>
                    <a:pt x="8" y="0"/>
                    <a:pt x="5" y="1"/>
                    <a:pt x="4" y="3"/>
                  </a:cubicBezTo>
                  <a:cubicBezTo>
                    <a:pt x="0" y="7"/>
                    <a:pt x="0" y="13"/>
                    <a:pt x="4" y="16"/>
                  </a:cubicBezTo>
                  <a:cubicBezTo>
                    <a:pt x="7" y="20"/>
                    <a:pt x="14" y="20"/>
                    <a:pt x="17" y="16"/>
                  </a:cubicBezTo>
                  <a:cubicBezTo>
                    <a:pt x="19" y="15"/>
                    <a:pt x="20" y="12"/>
                    <a:pt x="20" y="10"/>
                  </a:cubicBezTo>
                  <a:cubicBezTo>
                    <a:pt x="20" y="7"/>
                    <a:pt x="19" y="5"/>
                    <a:pt x="17" y="3"/>
                  </a:cubicBezTo>
                  <a:close/>
                  <a:moveTo>
                    <a:pt x="10" y="15"/>
                  </a:moveTo>
                  <a:cubicBezTo>
                    <a:pt x="9" y="15"/>
                    <a:pt x="8" y="14"/>
                    <a:pt x="7" y="13"/>
                  </a:cubicBezTo>
                  <a:cubicBezTo>
                    <a:pt x="6" y="12"/>
                    <a:pt x="5" y="11"/>
                    <a:pt x="5" y="10"/>
                  </a:cubicBezTo>
                  <a:cubicBezTo>
                    <a:pt x="5" y="8"/>
                    <a:pt x="6" y="7"/>
                    <a:pt x="7" y="6"/>
                  </a:cubicBezTo>
                  <a:cubicBezTo>
                    <a:pt x="9" y="4"/>
                    <a:pt x="12" y="4"/>
                    <a:pt x="14" y="6"/>
                  </a:cubicBezTo>
                  <a:cubicBezTo>
                    <a:pt x="16" y="8"/>
                    <a:pt x="16" y="11"/>
                    <a:pt x="14" y="13"/>
                  </a:cubicBezTo>
                  <a:cubicBezTo>
                    <a:pt x="13" y="14"/>
                    <a:pt x="12" y="15"/>
                    <a:pt x="1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3" name="Freeform 113"/>
            <p:cNvSpPr>
              <a:spLocks noEditPoints="1"/>
            </p:cNvSpPr>
            <p:nvPr/>
          </p:nvSpPr>
          <p:spPr bwMode="auto">
            <a:xfrm>
              <a:off x="4773" y="1140"/>
              <a:ext cx="52" cy="49"/>
            </a:xfrm>
            <a:custGeom>
              <a:avLst/>
              <a:gdLst>
                <a:gd name="T0" fmla="*/ 18 w 22"/>
                <a:gd name="T1" fmla="*/ 3 h 21"/>
                <a:gd name="T2" fmla="*/ 11 w 22"/>
                <a:gd name="T3" fmla="*/ 0 h 21"/>
                <a:gd name="T4" fmla="*/ 4 w 22"/>
                <a:gd name="T5" fmla="*/ 3 h 21"/>
                <a:gd name="T6" fmla="*/ 4 w 22"/>
                <a:gd name="T7" fmla="*/ 17 h 21"/>
                <a:gd name="T8" fmla="*/ 18 w 22"/>
                <a:gd name="T9" fmla="*/ 17 h 21"/>
                <a:gd name="T10" fmla="*/ 18 w 22"/>
                <a:gd name="T11" fmla="*/ 3 h 21"/>
                <a:gd name="T12" fmla="*/ 11 w 22"/>
                <a:gd name="T13" fmla="*/ 15 h 21"/>
                <a:gd name="T14" fmla="*/ 7 w 22"/>
                <a:gd name="T15" fmla="*/ 14 h 21"/>
                <a:gd name="T16" fmla="*/ 6 w 22"/>
                <a:gd name="T17" fmla="*/ 10 h 21"/>
                <a:gd name="T18" fmla="*/ 7 w 22"/>
                <a:gd name="T19" fmla="*/ 6 h 21"/>
                <a:gd name="T20" fmla="*/ 15 w 22"/>
                <a:gd name="T21" fmla="*/ 6 h 21"/>
                <a:gd name="T22" fmla="*/ 15 w 22"/>
                <a:gd name="T23" fmla="*/ 14 h 21"/>
                <a:gd name="T24" fmla="*/ 11 w 22"/>
                <a:gd name="T25"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21">
                  <a:moveTo>
                    <a:pt x="18" y="3"/>
                  </a:moveTo>
                  <a:cubicBezTo>
                    <a:pt x="16" y="1"/>
                    <a:pt x="14" y="0"/>
                    <a:pt x="11" y="0"/>
                  </a:cubicBezTo>
                  <a:cubicBezTo>
                    <a:pt x="8" y="0"/>
                    <a:pt x="6" y="1"/>
                    <a:pt x="4" y="3"/>
                  </a:cubicBezTo>
                  <a:cubicBezTo>
                    <a:pt x="0" y="7"/>
                    <a:pt x="0" y="13"/>
                    <a:pt x="4" y="17"/>
                  </a:cubicBezTo>
                  <a:cubicBezTo>
                    <a:pt x="8" y="21"/>
                    <a:pt x="14" y="21"/>
                    <a:pt x="18" y="17"/>
                  </a:cubicBezTo>
                  <a:cubicBezTo>
                    <a:pt x="22" y="13"/>
                    <a:pt x="22" y="7"/>
                    <a:pt x="18" y="3"/>
                  </a:cubicBezTo>
                  <a:close/>
                  <a:moveTo>
                    <a:pt x="11" y="15"/>
                  </a:moveTo>
                  <a:cubicBezTo>
                    <a:pt x="10" y="15"/>
                    <a:pt x="8" y="15"/>
                    <a:pt x="7" y="14"/>
                  </a:cubicBezTo>
                  <a:cubicBezTo>
                    <a:pt x="6" y="13"/>
                    <a:pt x="6" y="11"/>
                    <a:pt x="6" y="10"/>
                  </a:cubicBezTo>
                  <a:cubicBezTo>
                    <a:pt x="6" y="9"/>
                    <a:pt x="6" y="7"/>
                    <a:pt x="7" y="6"/>
                  </a:cubicBezTo>
                  <a:cubicBezTo>
                    <a:pt x="9" y="4"/>
                    <a:pt x="13" y="4"/>
                    <a:pt x="15" y="6"/>
                  </a:cubicBezTo>
                  <a:cubicBezTo>
                    <a:pt x="17" y="8"/>
                    <a:pt x="17" y="12"/>
                    <a:pt x="15" y="14"/>
                  </a:cubicBezTo>
                  <a:cubicBezTo>
                    <a:pt x="14" y="15"/>
                    <a:pt x="12" y="15"/>
                    <a:pt x="11"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4" name="Freeform 114"/>
            <p:cNvSpPr>
              <a:spLocks noEditPoints="1"/>
            </p:cNvSpPr>
            <p:nvPr/>
          </p:nvSpPr>
          <p:spPr bwMode="auto">
            <a:xfrm>
              <a:off x="3990" y="1099"/>
              <a:ext cx="303" cy="303"/>
            </a:xfrm>
            <a:custGeom>
              <a:avLst/>
              <a:gdLst>
                <a:gd name="T0" fmla="*/ 127 w 128"/>
                <a:gd name="T1" fmla="*/ 1 h 128"/>
                <a:gd name="T2" fmla="*/ 125 w 128"/>
                <a:gd name="T3" fmla="*/ 0 h 128"/>
                <a:gd name="T4" fmla="*/ 109 w 128"/>
                <a:gd name="T5" fmla="*/ 3 h 128"/>
                <a:gd name="T6" fmla="*/ 108 w 128"/>
                <a:gd name="T7" fmla="*/ 4 h 128"/>
                <a:gd name="T8" fmla="*/ 82 w 128"/>
                <a:gd name="T9" fmla="*/ 29 h 128"/>
                <a:gd name="T10" fmla="*/ 11 w 128"/>
                <a:gd name="T11" fmla="*/ 8 h 128"/>
                <a:gd name="T12" fmla="*/ 9 w 128"/>
                <a:gd name="T13" fmla="*/ 9 h 128"/>
                <a:gd name="T14" fmla="*/ 1 w 128"/>
                <a:gd name="T15" fmla="*/ 17 h 128"/>
                <a:gd name="T16" fmla="*/ 1 w 128"/>
                <a:gd name="T17" fmla="*/ 20 h 128"/>
                <a:gd name="T18" fmla="*/ 1 w 128"/>
                <a:gd name="T19" fmla="*/ 21 h 128"/>
                <a:gd name="T20" fmla="*/ 54 w 128"/>
                <a:gd name="T21" fmla="*/ 58 h 128"/>
                <a:gd name="T22" fmla="*/ 31 w 128"/>
                <a:gd name="T23" fmla="*/ 81 h 128"/>
                <a:gd name="T24" fmla="*/ 11 w 128"/>
                <a:gd name="T25" fmla="*/ 76 h 128"/>
                <a:gd name="T26" fmla="*/ 9 w 128"/>
                <a:gd name="T27" fmla="*/ 76 h 128"/>
                <a:gd name="T28" fmla="*/ 1 w 128"/>
                <a:gd name="T29" fmla="*/ 84 h 128"/>
                <a:gd name="T30" fmla="*/ 1 w 128"/>
                <a:gd name="T31" fmla="*/ 87 h 128"/>
                <a:gd name="T32" fmla="*/ 1 w 128"/>
                <a:gd name="T33" fmla="*/ 88 h 128"/>
                <a:gd name="T34" fmla="*/ 2 w 128"/>
                <a:gd name="T35" fmla="*/ 88 h 128"/>
                <a:gd name="T36" fmla="*/ 25 w 128"/>
                <a:gd name="T37" fmla="*/ 104 h 128"/>
                <a:gd name="T38" fmla="*/ 40 w 128"/>
                <a:gd name="T39" fmla="*/ 126 h 128"/>
                <a:gd name="T40" fmla="*/ 40 w 128"/>
                <a:gd name="T41" fmla="*/ 126 h 128"/>
                <a:gd name="T42" fmla="*/ 40 w 128"/>
                <a:gd name="T43" fmla="*/ 127 h 128"/>
                <a:gd name="T44" fmla="*/ 41 w 128"/>
                <a:gd name="T45" fmla="*/ 127 h 128"/>
                <a:gd name="T46" fmla="*/ 44 w 128"/>
                <a:gd name="T47" fmla="*/ 127 h 128"/>
                <a:gd name="T48" fmla="*/ 52 w 128"/>
                <a:gd name="T49" fmla="*/ 119 h 128"/>
                <a:gd name="T50" fmla="*/ 52 w 128"/>
                <a:gd name="T51" fmla="*/ 117 h 128"/>
                <a:gd name="T52" fmla="*/ 47 w 128"/>
                <a:gd name="T53" fmla="*/ 97 h 128"/>
                <a:gd name="T54" fmla="*/ 70 w 128"/>
                <a:gd name="T55" fmla="*/ 74 h 128"/>
                <a:gd name="T56" fmla="*/ 107 w 128"/>
                <a:gd name="T57" fmla="*/ 127 h 128"/>
                <a:gd name="T58" fmla="*/ 108 w 128"/>
                <a:gd name="T59" fmla="*/ 127 h 128"/>
                <a:gd name="T60" fmla="*/ 111 w 128"/>
                <a:gd name="T61" fmla="*/ 127 h 128"/>
                <a:gd name="T62" fmla="*/ 119 w 128"/>
                <a:gd name="T63" fmla="*/ 119 h 128"/>
                <a:gd name="T64" fmla="*/ 119 w 128"/>
                <a:gd name="T65" fmla="*/ 119 h 128"/>
                <a:gd name="T66" fmla="*/ 120 w 128"/>
                <a:gd name="T67" fmla="*/ 117 h 128"/>
                <a:gd name="T68" fmla="*/ 99 w 128"/>
                <a:gd name="T69" fmla="*/ 46 h 128"/>
                <a:gd name="T70" fmla="*/ 124 w 128"/>
                <a:gd name="T71" fmla="*/ 20 h 128"/>
                <a:gd name="T72" fmla="*/ 125 w 128"/>
                <a:gd name="T73" fmla="*/ 19 h 128"/>
                <a:gd name="T74" fmla="*/ 128 w 128"/>
                <a:gd name="T75" fmla="*/ 3 h 128"/>
                <a:gd name="T76" fmla="*/ 127 w 128"/>
                <a:gd name="T77" fmla="*/ 1 h 128"/>
                <a:gd name="T78" fmla="*/ 115 w 128"/>
                <a:gd name="T79" fmla="*/ 117 h 128"/>
                <a:gd name="T80" fmla="*/ 110 w 128"/>
                <a:gd name="T81" fmla="*/ 122 h 128"/>
                <a:gd name="T82" fmla="*/ 74 w 128"/>
                <a:gd name="T83" fmla="*/ 71 h 128"/>
                <a:gd name="T84" fmla="*/ 95 w 128"/>
                <a:gd name="T85" fmla="*/ 50 h 128"/>
                <a:gd name="T86" fmla="*/ 115 w 128"/>
                <a:gd name="T87" fmla="*/ 117 h 128"/>
                <a:gd name="T88" fmla="*/ 120 w 128"/>
                <a:gd name="T89" fmla="*/ 18 h 128"/>
                <a:gd name="T90" fmla="*/ 120 w 128"/>
                <a:gd name="T91" fmla="*/ 18 h 128"/>
                <a:gd name="T92" fmla="*/ 42 w 128"/>
                <a:gd name="T93" fmla="*/ 96 h 128"/>
                <a:gd name="T94" fmla="*/ 48 w 128"/>
                <a:gd name="T95" fmla="*/ 117 h 128"/>
                <a:gd name="T96" fmla="*/ 43 w 128"/>
                <a:gd name="T97" fmla="*/ 122 h 128"/>
                <a:gd name="T98" fmla="*/ 28 w 128"/>
                <a:gd name="T99" fmla="*/ 100 h 128"/>
                <a:gd name="T100" fmla="*/ 6 w 128"/>
                <a:gd name="T101" fmla="*/ 85 h 128"/>
                <a:gd name="T102" fmla="*/ 11 w 128"/>
                <a:gd name="T103" fmla="*/ 80 h 128"/>
                <a:gd name="T104" fmla="*/ 32 w 128"/>
                <a:gd name="T105" fmla="*/ 86 h 128"/>
                <a:gd name="T106" fmla="*/ 61 w 128"/>
                <a:gd name="T107" fmla="*/ 57 h 128"/>
                <a:gd name="T108" fmla="*/ 6 w 128"/>
                <a:gd name="T109" fmla="*/ 18 h 128"/>
                <a:gd name="T110" fmla="*/ 11 w 128"/>
                <a:gd name="T111" fmla="*/ 13 h 128"/>
                <a:gd name="T112" fmla="*/ 83 w 128"/>
                <a:gd name="T113" fmla="*/ 35 h 128"/>
                <a:gd name="T114" fmla="*/ 110 w 128"/>
                <a:gd name="T115" fmla="*/ 8 h 128"/>
                <a:gd name="T116" fmla="*/ 123 w 128"/>
                <a:gd name="T117" fmla="*/ 5 h 128"/>
                <a:gd name="T118" fmla="*/ 120 w 128"/>
                <a:gd name="T119" fmla="*/ 1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 h="128">
                  <a:moveTo>
                    <a:pt x="127" y="1"/>
                  </a:moveTo>
                  <a:cubicBezTo>
                    <a:pt x="127" y="0"/>
                    <a:pt x="126" y="0"/>
                    <a:pt x="125" y="0"/>
                  </a:cubicBezTo>
                  <a:cubicBezTo>
                    <a:pt x="109" y="3"/>
                    <a:pt x="109" y="3"/>
                    <a:pt x="109" y="3"/>
                  </a:cubicBezTo>
                  <a:cubicBezTo>
                    <a:pt x="108" y="3"/>
                    <a:pt x="108" y="4"/>
                    <a:pt x="108" y="4"/>
                  </a:cubicBezTo>
                  <a:cubicBezTo>
                    <a:pt x="82" y="29"/>
                    <a:pt x="82" y="29"/>
                    <a:pt x="82" y="29"/>
                  </a:cubicBezTo>
                  <a:cubicBezTo>
                    <a:pt x="11" y="8"/>
                    <a:pt x="11" y="8"/>
                    <a:pt x="11" y="8"/>
                  </a:cubicBezTo>
                  <a:cubicBezTo>
                    <a:pt x="11" y="8"/>
                    <a:pt x="10" y="8"/>
                    <a:pt x="9" y="9"/>
                  </a:cubicBezTo>
                  <a:cubicBezTo>
                    <a:pt x="1" y="17"/>
                    <a:pt x="1" y="17"/>
                    <a:pt x="1" y="17"/>
                  </a:cubicBezTo>
                  <a:cubicBezTo>
                    <a:pt x="0" y="18"/>
                    <a:pt x="0" y="19"/>
                    <a:pt x="1" y="20"/>
                  </a:cubicBezTo>
                  <a:cubicBezTo>
                    <a:pt x="1" y="21"/>
                    <a:pt x="1" y="21"/>
                    <a:pt x="1" y="21"/>
                  </a:cubicBezTo>
                  <a:cubicBezTo>
                    <a:pt x="54" y="58"/>
                    <a:pt x="54" y="58"/>
                    <a:pt x="54" y="58"/>
                  </a:cubicBezTo>
                  <a:cubicBezTo>
                    <a:pt x="31" y="81"/>
                    <a:pt x="31" y="81"/>
                    <a:pt x="31" y="81"/>
                  </a:cubicBezTo>
                  <a:cubicBezTo>
                    <a:pt x="11" y="76"/>
                    <a:pt x="11" y="76"/>
                    <a:pt x="11" y="76"/>
                  </a:cubicBezTo>
                  <a:cubicBezTo>
                    <a:pt x="10" y="75"/>
                    <a:pt x="9" y="76"/>
                    <a:pt x="9" y="76"/>
                  </a:cubicBezTo>
                  <a:cubicBezTo>
                    <a:pt x="8" y="76"/>
                    <a:pt x="1" y="84"/>
                    <a:pt x="1" y="84"/>
                  </a:cubicBezTo>
                  <a:cubicBezTo>
                    <a:pt x="0" y="85"/>
                    <a:pt x="0" y="86"/>
                    <a:pt x="1" y="87"/>
                  </a:cubicBezTo>
                  <a:cubicBezTo>
                    <a:pt x="1" y="87"/>
                    <a:pt x="1" y="87"/>
                    <a:pt x="1" y="88"/>
                  </a:cubicBezTo>
                  <a:cubicBezTo>
                    <a:pt x="2" y="88"/>
                    <a:pt x="2" y="88"/>
                    <a:pt x="2" y="88"/>
                  </a:cubicBezTo>
                  <a:cubicBezTo>
                    <a:pt x="25" y="104"/>
                    <a:pt x="25" y="104"/>
                    <a:pt x="25" y="104"/>
                  </a:cubicBezTo>
                  <a:cubicBezTo>
                    <a:pt x="40" y="126"/>
                    <a:pt x="40" y="126"/>
                    <a:pt x="40" y="126"/>
                  </a:cubicBezTo>
                  <a:cubicBezTo>
                    <a:pt x="40" y="126"/>
                    <a:pt x="40" y="126"/>
                    <a:pt x="40" y="126"/>
                  </a:cubicBezTo>
                  <a:cubicBezTo>
                    <a:pt x="40" y="127"/>
                    <a:pt x="40" y="127"/>
                    <a:pt x="40" y="127"/>
                  </a:cubicBezTo>
                  <a:cubicBezTo>
                    <a:pt x="41" y="127"/>
                    <a:pt x="41" y="127"/>
                    <a:pt x="41" y="127"/>
                  </a:cubicBezTo>
                  <a:cubicBezTo>
                    <a:pt x="42" y="128"/>
                    <a:pt x="43" y="128"/>
                    <a:pt x="44" y="127"/>
                  </a:cubicBezTo>
                  <a:cubicBezTo>
                    <a:pt x="52" y="119"/>
                    <a:pt x="52" y="119"/>
                    <a:pt x="52" y="119"/>
                  </a:cubicBezTo>
                  <a:cubicBezTo>
                    <a:pt x="52" y="119"/>
                    <a:pt x="53" y="118"/>
                    <a:pt x="52" y="117"/>
                  </a:cubicBezTo>
                  <a:cubicBezTo>
                    <a:pt x="47" y="97"/>
                    <a:pt x="47" y="97"/>
                    <a:pt x="47" y="97"/>
                  </a:cubicBezTo>
                  <a:cubicBezTo>
                    <a:pt x="70" y="74"/>
                    <a:pt x="70" y="74"/>
                    <a:pt x="70" y="74"/>
                  </a:cubicBezTo>
                  <a:cubicBezTo>
                    <a:pt x="107" y="127"/>
                    <a:pt x="107" y="127"/>
                    <a:pt x="107" y="127"/>
                  </a:cubicBezTo>
                  <a:cubicBezTo>
                    <a:pt x="107" y="127"/>
                    <a:pt x="108" y="127"/>
                    <a:pt x="108" y="127"/>
                  </a:cubicBezTo>
                  <a:cubicBezTo>
                    <a:pt x="109" y="128"/>
                    <a:pt x="110" y="128"/>
                    <a:pt x="111" y="127"/>
                  </a:cubicBezTo>
                  <a:cubicBezTo>
                    <a:pt x="116" y="122"/>
                    <a:pt x="118" y="120"/>
                    <a:pt x="119" y="119"/>
                  </a:cubicBezTo>
                  <a:cubicBezTo>
                    <a:pt x="119" y="119"/>
                    <a:pt x="119" y="119"/>
                    <a:pt x="119" y="119"/>
                  </a:cubicBezTo>
                  <a:cubicBezTo>
                    <a:pt x="120" y="118"/>
                    <a:pt x="120" y="117"/>
                    <a:pt x="120" y="117"/>
                  </a:cubicBezTo>
                  <a:cubicBezTo>
                    <a:pt x="99" y="46"/>
                    <a:pt x="99" y="46"/>
                    <a:pt x="99" y="46"/>
                  </a:cubicBezTo>
                  <a:cubicBezTo>
                    <a:pt x="124" y="20"/>
                    <a:pt x="124" y="20"/>
                    <a:pt x="124" y="20"/>
                  </a:cubicBezTo>
                  <a:cubicBezTo>
                    <a:pt x="124" y="20"/>
                    <a:pt x="125" y="20"/>
                    <a:pt x="125" y="19"/>
                  </a:cubicBezTo>
                  <a:cubicBezTo>
                    <a:pt x="128" y="3"/>
                    <a:pt x="128" y="3"/>
                    <a:pt x="128" y="3"/>
                  </a:cubicBezTo>
                  <a:cubicBezTo>
                    <a:pt x="128" y="2"/>
                    <a:pt x="128" y="1"/>
                    <a:pt x="127" y="1"/>
                  </a:cubicBezTo>
                  <a:close/>
                  <a:moveTo>
                    <a:pt x="115" y="117"/>
                  </a:moveTo>
                  <a:cubicBezTo>
                    <a:pt x="110" y="122"/>
                    <a:pt x="110" y="122"/>
                    <a:pt x="110" y="122"/>
                  </a:cubicBezTo>
                  <a:cubicBezTo>
                    <a:pt x="74" y="71"/>
                    <a:pt x="74" y="71"/>
                    <a:pt x="74" y="71"/>
                  </a:cubicBezTo>
                  <a:cubicBezTo>
                    <a:pt x="95" y="50"/>
                    <a:pt x="95" y="50"/>
                    <a:pt x="95" y="50"/>
                  </a:cubicBezTo>
                  <a:lnTo>
                    <a:pt x="115" y="117"/>
                  </a:lnTo>
                  <a:close/>
                  <a:moveTo>
                    <a:pt x="120" y="18"/>
                  </a:moveTo>
                  <a:cubicBezTo>
                    <a:pt x="120" y="18"/>
                    <a:pt x="120" y="18"/>
                    <a:pt x="120" y="18"/>
                  </a:cubicBezTo>
                  <a:cubicBezTo>
                    <a:pt x="42" y="96"/>
                    <a:pt x="42" y="96"/>
                    <a:pt x="42" y="96"/>
                  </a:cubicBezTo>
                  <a:cubicBezTo>
                    <a:pt x="48" y="117"/>
                    <a:pt x="48" y="117"/>
                    <a:pt x="48" y="117"/>
                  </a:cubicBezTo>
                  <a:cubicBezTo>
                    <a:pt x="43" y="122"/>
                    <a:pt x="43" y="122"/>
                    <a:pt x="43" y="122"/>
                  </a:cubicBezTo>
                  <a:cubicBezTo>
                    <a:pt x="28" y="100"/>
                    <a:pt x="28" y="100"/>
                    <a:pt x="28" y="100"/>
                  </a:cubicBezTo>
                  <a:cubicBezTo>
                    <a:pt x="6" y="85"/>
                    <a:pt x="6" y="85"/>
                    <a:pt x="6" y="85"/>
                  </a:cubicBezTo>
                  <a:cubicBezTo>
                    <a:pt x="11" y="80"/>
                    <a:pt x="11" y="80"/>
                    <a:pt x="11" y="80"/>
                  </a:cubicBezTo>
                  <a:cubicBezTo>
                    <a:pt x="32" y="86"/>
                    <a:pt x="32" y="86"/>
                    <a:pt x="32" y="86"/>
                  </a:cubicBezTo>
                  <a:cubicBezTo>
                    <a:pt x="61" y="57"/>
                    <a:pt x="61" y="57"/>
                    <a:pt x="61" y="57"/>
                  </a:cubicBezTo>
                  <a:cubicBezTo>
                    <a:pt x="6" y="18"/>
                    <a:pt x="6" y="18"/>
                    <a:pt x="6" y="18"/>
                  </a:cubicBezTo>
                  <a:cubicBezTo>
                    <a:pt x="11" y="13"/>
                    <a:pt x="11" y="13"/>
                    <a:pt x="11" y="13"/>
                  </a:cubicBezTo>
                  <a:cubicBezTo>
                    <a:pt x="83" y="35"/>
                    <a:pt x="83" y="35"/>
                    <a:pt x="83" y="35"/>
                  </a:cubicBezTo>
                  <a:cubicBezTo>
                    <a:pt x="110" y="8"/>
                    <a:pt x="110" y="8"/>
                    <a:pt x="110" y="8"/>
                  </a:cubicBezTo>
                  <a:cubicBezTo>
                    <a:pt x="123" y="5"/>
                    <a:pt x="123" y="5"/>
                    <a:pt x="123" y="5"/>
                  </a:cubicBezTo>
                  <a:lnTo>
                    <a:pt x="120"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5" name="Freeform 115"/>
            <p:cNvSpPr>
              <a:spLocks noEditPoints="1"/>
            </p:cNvSpPr>
            <p:nvPr/>
          </p:nvSpPr>
          <p:spPr bwMode="auto">
            <a:xfrm>
              <a:off x="3387" y="1099"/>
              <a:ext cx="298" cy="303"/>
            </a:xfrm>
            <a:custGeom>
              <a:avLst/>
              <a:gdLst>
                <a:gd name="T0" fmla="*/ 126 w 126"/>
                <a:gd name="T1" fmla="*/ 61 h 128"/>
                <a:gd name="T2" fmla="*/ 124 w 126"/>
                <a:gd name="T3" fmla="*/ 59 h 128"/>
                <a:gd name="T4" fmla="*/ 102 w 126"/>
                <a:gd name="T5" fmla="*/ 51 h 128"/>
                <a:gd name="T6" fmla="*/ 102 w 126"/>
                <a:gd name="T7" fmla="*/ 6 h 128"/>
                <a:gd name="T8" fmla="*/ 96 w 126"/>
                <a:gd name="T9" fmla="*/ 0 h 128"/>
                <a:gd name="T10" fmla="*/ 29 w 126"/>
                <a:gd name="T11" fmla="*/ 0 h 128"/>
                <a:gd name="T12" fmla="*/ 23 w 126"/>
                <a:gd name="T13" fmla="*/ 6 h 128"/>
                <a:gd name="T14" fmla="*/ 23 w 126"/>
                <a:gd name="T15" fmla="*/ 51 h 128"/>
                <a:gd name="T16" fmla="*/ 2 w 126"/>
                <a:gd name="T17" fmla="*/ 59 h 128"/>
                <a:gd name="T18" fmla="*/ 0 w 126"/>
                <a:gd name="T19" fmla="*/ 61 h 128"/>
                <a:gd name="T20" fmla="*/ 1 w 126"/>
                <a:gd name="T21" fmla="*/ 62 h 128"/>
                <a:gd name="T22" fmla="*/ 30 w 126"/>
                <a:gd name="T23" fmla="*/ 127 h 128"/>
                <a:gd name="T24" fmla="*/ 32 w 126"/>
                <a:gd name="T25" fmla="*/ 128 h 128"/>
                <a:gd name="T26" fmla="*/ 94 w 126"/>
                <a:gd name="T27" fmla="*/ 128 h 128"/>
                <a:gd name="T28" fmla="*/ 96 w 126"/>
                <a:gd name="T29" fmla="*/ 127 h 128"/>
                <a:gd name="T30" fmla="*/ 125 w 126"/>
                <a:gd name="T31" fmla="*/ 62 h 128"/>
                <a:gd name="T32" fmla="*/ 126 w 126"/>
                <a:gd name="T33" fmla="*/ 61 h 128"/>
                <a:gd name="T34" fmla="*/ 61 w 126"/>
                <a:gd name="T35" fmla="*/ 123 h 128"/>
                <a:gd name="T36" fmla="*/ 33 w 126"/>
                <a:gd name="T37" fmla="*/ 123 h 128"/>
                <a:gd name="T38" fmla="*/ 6 w 126"/>
                <a:gd name="T39" fmla="*/ 62 h 128"/>
                <a:gd name="T40" fmla="*/ 61 w 126"/>
                <a:gd name="T41" fmla="*/ 43 h 128"/>
                <a:gd name="T42" fmla="*/ 61 w 126"/>
                <a:gd name="T43" fmla="*/ 123 h 128"/>
                <a:gd name="T44" fmla="*/ 62 w 126"/>
                <a:gd name="T45" fmla="*/ 37 h 128"/>
                <a:gd name="T46" fmla="*/ 28 w 126"/>
                <a:gd name="T47" fmla="*/ 49 h 128"/>
                <a:gd name="T48" fmla="*/ 28 w 126"/>
                <a:gd name="T49" fmla="*/ 5 h 128"/>
                <a:gd name="T50" fmla="*/ 98 w 126"/>
                <a:gd name="T51" fmla="*/ 5 h 128"/>
                <a:gd name="T52" fmla="*/ 98 w 126"/>
                <a:gd name="T53" fmla="*/ 49 h 128"/>
                <a:gd name="T54" fmla="*/ 64 w 126"/>
                <a:gd name="T55" fmla="*/ 37 h 128"/>
                <a:gd name="T56" fmla="*/ 62 w 126"/>
                <a:gd name="T57" fmla="*/ 37 h 128"/>
                <a:gd name="T58" fmla="*/ 93 w 126"/>
                <a:gd name="T59" fmla="*/ 123 h 128"/>
                <a:gd name="T60" fmla="*/ 65 w 126"/>
                <a:gd name="T61" fmla="*/ 123 h 128"/>
                <a:gd name="T62" fmla="*/ 65 w 126"/>
                <a:gd name="T63" fmla="*/ 43 h 128"/>
                <a:gd name="T64" fmla="*/ 120 w 126"/>
                <a:gd name="T65" fmla="*/ 62 h 128"/>
                <a:gd name="T66" fmla="*/ 93 w 126"/>
                <a:gd name="T67"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6" h="128">
                  <a:moveTo>
                    <a:pt x="126" y="61"/>
                  </a:moveTo>
                  <a:cubicBezTo>
                    <a:pt x="126" y="60"/>
                    <a:pt x="125" y="59"/>
                    <a:pt x="124" y="59"/>
                  </a:cubicBezTo>
                  <a:cubicBezTo>
                    <a:pt x="102" y="51"/>
                    <a:pt x="102" y="51"/>
                    <a:pt x="102" y="51"/>
                  </a:cubicBezTo>
                  <a:cubicBezTo>
                    <a:pt x="102" y="6"/>
                    <a:pt x="102" y="6"/>
                    <a:pt x="102" y="6"/>
                  </a:cubicBezTo>
                  <a:cubicBezTo>
                    <a:pt x="102" y="3"/>
                    <a:pt x="99" y="0"/>
                    <a:pt x="96" y="0"/>
                  </a:cubicBezTo>
                  <a:cubicBezTo>
                    <a:pt x="29" y="0"/>
                    <a:pt x="29" y="0"/>
                    <a:pt x="29" y="0"/>
                  </a:cubicBezTo>
                  <a:cubicBezTo>
                    <a:pt x="26" y="0"/>
                    <a:pt x="23" y="3"/>
                    <a:pt x="23" y="6"/>
                  </a:cubicBezTo>
                  <a:cubicBezTo>
                    <a:pt x="23" y="51"/>
                    <a:pt x="23" y="51"/>
                    <a:pt x="23" y="51"/>
                  </a:cubicBezTo>
                  <a:cubicBezTo>
                    <a:pt x="2" y="59"/>
                    <a:pt x="2" y="59"/>
                    <a:pt x="2" y="59"/>
                  </a:cubicBezTo>
                  <a:cubicBezTo>
                    <a:pt x="1" y="59"/>
                    <a:pt x="0" y="60"/>
                    <a:pt x="0" y="61"/>
                  </a:cubicBezTo>
                  <a:cubicBezTo>
                    <a:pt x="0" y="61"/>
                    <a:pt x="0" y="61"/>
                    <a:pt x="1" y="62"/>
                  </a:cubicBezTo>
                  <a:cubicBezTo>
                    <a:pt x="30" y="127"/>
                    <a:pt x="30" y="127"/>
                    <a:pt x="30" y="127"/>
                  </a:cubicBezTo>
                  <a:cubicBezTo>
                    <a:pt x="30" y="128"/>
                    <a:pt x="31" y="128"/>
                    <a:pt x="32" y="128"/>
                  </a:cubicBezTo>
                  <a:cubicBezTo>
                    <a:pt x="94" y="128"/>
                    <a:pt x="94" y="128"/>
                    <a:pt x="94" y="128"/>
                  </a:cubicBezTo>
                  <a:cubicBezTo>
                    <a:pt x="95" y="128"/>
                    <a:pt x="96" y="128"/>
                    <a:pt x="96" y="127"/>
                  </a:cubicBezTo>
                  <a:cubicBezTo>
                    <a:pt x="125" y="62"/>
                    <a:pt x="125" y="62"/>
                    <a:pt x="125" y="62"/>
                  </a:cubicBezTo>
                  <a:cubicBezTo>
                    <a:pt x="126" y="61"/>
                    <a:pt x="126" y="61"/>
                    <a:pt x="126" y="61"/>
                  </a:cubicBezTo>
                  <a:close/>
                  <a:moveTo>
                    <a:pt x="61" y="123"/>
                  </a:moveTo>
                  <a:cubicBezTo>
                    <a:pt x="33" y="123"/>
                    <a:pt x="33" y="123"/>
                    <a:pt x="33" y="123"/>
                  </a:cubicBezTo>
                  <a:cubicBezTo>
                    <a:pt x="6" y="62"/>
                    <a:pt x="6" y="62"/>
                    <a:pt x="6" y="62"/>
                  </a:cubicBezTo>
                  <a:cubicBezTo>
                    <a:pt x="61" y="43"/>
                    <a:pt x="61" y="43"/>
                    <a:pt x="61" y="43"/>
                  </a:cubicBezTo>
                  <a:lnTo>
                    <a:pt x="61" y="123"/>
                  </a:lnTo>
                  <a:close/>
                  <a:moveTo>
                    <a:pt x="62" y="37"/>
                  </a:moveTo>
                  <a:cubicBezTo>
                    <a:pt x="28" y="49"/>
                    <a:pt x="28" y="49"/>
                    <a:pt x="28" y="49"/>
                  </a:cubicBezTo>
                  <a:cubicBezTo>
                    <a:pt x="28" y="5"/>
                    <a:pt x="28" y="5"/>
                    <a:pt x="28" y="5"/>
                  </a:cubicBezTo>
                  <a:cubicBezTo>
                    <a:pt x="98" y="5"/>
                    <a:pt x="98" y="5"/>
                    <a:pt x="98" y="5"/>
                  </a:cubicBezTo>
                  <a:cubicBezTo>
                    <a:pt x="98" y="49"/>
                    <a:pt x="98" y="49"/>
                    <a:pt x="98" y="49"/>
                  </a:cubicBezTo>
                  <a:cubicBezTo>
                    <a:pt x="64" y="37"/>
                    <a:pt x="64" y="37"/>
                    <a:pt x="64" y="37"/>
                  </a:cubicBezTo>
                  <a:cubicBezTo>
                    <a:pt x="63" y="37"/>
                    <a:pt x="63" y="37"/>
                    <a:pt x="62" y="37"/>
                  </a:cubicBezTo>
                  <a:close/>
                  <a:moveTo>
                    <a:pt x="93" y="123"/>
                  </a:moveTo>
                  <a:cubicBezTo>
                    <a:pt x="65" y="123"/>
                    <a:pt x="65" y="123"/>
                    <a:pt x="65" y="123"/>
                  </a:cubicBezTo>
                  <a:cubicBezTo>
                    <a:pt x="65" y="43"/>
                    <a:pt x="65" y="43"/>
                    <a:pt x="65" y="43"/>
                  </a:cubicBezTo>
                  <a:cubicBezTo>
                    <a:pt x="120" y="62"/>
                    <a:pt x="120" y="62"/>
                    <a:pt x="120" y="62"/>
                  </a:cubicBezTo>
                  <a:lnTo>
                    <a:pt x="93"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6" name="Freeform 116"/>
            <p:cNvSpPr>
              <a:spLocks noEditPoints="1"/>
            </p:cNvSpPr>
            <p:nvPr/>
          </p:nvSpPr>
          <p:spPr bwMode="auto">
            <a:xfrm>
              <a:off x="2779" y="1187"/>
              <a:ext cx="303" cy="128"/>
            </a:xfrm>
            <a:custGeom>
              <a:avLst/>
              <a:gdLst>
                <a:gd name="T0" fmla="*/ 126 w 128"/>
                <a:gd name="T1" fmla="*/ 25 h 54"/>
                <a:gd name="T2" fmla="*/ 103 w 128"/>
                <a:gd name="T3" fmla="*/ 25 h 54"/>
                <a:gd name="T4" fmla="*/ 103 w 128"/>
                <a:gd name="T5" fmla="*/ 2 h 54"/>
                <a:gd name="T6" fmla="*/ 101 w 128"/>
                <a:gd name="T7" fmla="*/ 0 h 54"/>
                <a:gd name="T8" fmla="*/ 76 w 128"/>
                <a:gd name="T9" fmla="*/ 0 h 54"/>
                <a:gd name="T10" fmla="*/ 74 w 128"/>
                <a:gd name="T11" fmla="*/ 2 h 54"/>
                <a:gd name="T12" fmla="*/ 74 w 128"/>
                <a:gd name="T13" fmla="*/ 25 h 54"/>
                <a:gd name="T14" fmla="*/ 54 w 128"/>
                <a:gd name="T15" fmla="*/ 25 h 54"/>
                <a:gd name="T16" fmla="*/ 54 w 128"/>
                <a:gd name="T17" fmla="*/ 2 h 54"/>
                <a:gd name="T18" fmla="*/ 52 w 128"/>
                <a:gd name="T19" fmla="*/ 0 h 54"/>
                <a:gd name="T20" fmla="*/ 27 w 128"/>
                <a:gd name="T21" fmla="*/ 0 h 54"/>
                <a:gd name="T22" fmla="*/ 25 w 128"/>
                <a:gd name="T23" fmla="*/ 2 h 54"/>
                <a:gd name="T24" fmla="*/ 25 w 128"/>
                <a:gd name="T25" fmla="*/ 25 h 54"/>
                <a:gd name="T26" fmla="*/ 2 w 128"/>
                <a:gd name="T27" fmla="*/ 25 h 54"/>
                <a:gd name="T28" fmla="*/ 0 w 128"/>
                <a:gd name="T29" fmla="*/ 27 h 54"/>
                <a:gd name="T30" fmla="*/ 0 w 128"/>
                <a:gd name="T31" fmla="*/ 52 h 54"/>
                <a:gd name="T32" fmla="*/ 2 w 128"/>
                <a:gd name="T33" fmla="*/ 54 h 54"/>
                <a:gd name="T34" fmla="*/ 27 w 128"/>
                <a:gd name="T35" fmla="*/ 54 h 54"/>
                <a:gd name="T36" fmla="*/ 29 w 128"/>
                <a:gd name="T37" fmla="*/ 52 h 54"/>
                <a:gd name="T38" fmla="*/ 29 w 128"/>
                <a:gd name="T39" fmla="*/ 29 h 54"/>
                <a:gd name="T40" fmla="*/ 49 w 128"/>
                <a:gd name="T41" fmla="*/ 29 h 54"/>
                <a:gd name="T42" fmla="*/ 49 w 128"/>
                <a:gd name="T43" fmla="*/ 52 h 54"/>
                <a:gd name="T44" fmla="*/ 52 w 128"/>
                <a:gd name="T45" fmla="*/ 54 h 54"/>
                <a:gd name="T46" fmla="*/ 76 w 128"/>
                <a:gd name="T47" fmla="*/ 54 h 54"/>
                <a:gd name="T48" fmla="*/ 79 w 128"/>
                <a:gd name="T49" fmla="*/ 52 h 54"/>
                <a:gd name="T50" fmla="*/ 79 w 128"/>
                <a:gd name="T51" fmla="*/ 29 h 54"/>
                <a:gd name="T52" fmla="*/ 99 w 128"/>
                <a:gd name="T53" fmla="*/ 29 h 54"/>
                <a:gd name="T54" fmla="*/ 99 w 128"/>
                <a:gd name="T55" fmla="*/ 52 h 54"/>
                <a:gd name="T56" fmla="*/ 101 w 128"/>
                <a:gd name="T57" fmla="*/ 54 h 54"/>
                <a:gd name="T58" fmla="*/ 126 w 128"/>
                <a:gd name="T59" fmla="*/ 54 h 54"/>
                <a:gd name="T60" fmla="*/ 128 w 128"/>
                <a:gd name="T61" fmla="*/ 52 h 54"/>
                <a:gd name="T62" fmla="*/ 128 w 128"/>
                <a:gd name="T63" fmla="*/ 27 h 54"/>
                <a:gd name="T64" fmla="*/ 126 w 128"/>
                <a:gd name="T65" fmla="*/ 25 h 54"/>
                <a:gd name="T66" fmla="*/ 25 w 128"/>
                <a:gd name="T67" fmla="*/ 49 h 54"/>
                <a:gd name="T68" fmla="*/ 5 w 128"/>
                <a:gd name="T69" fmla="*/ 49 h 54"/>
                <a:gd name="T70" fmla="*/ 5 w 128"/>
                <a:gd name="T71" fmla="*/ 29 h 54"/>
                <a:gd name="T72" fmla="*/ 25 w 128"/>
                <a:gd name="T73" fmla="*/ 29 h 54"/>
                <a:gd name="T74" fmla="*/ 25 w 128"/>
                <a:gd name="T75" fmla="*/ 49 h 54"/>
                <a:gd name="T76" fmla="*/ 49 w 128"/>
                <a:gd name="T77" fmla="*/ 25 h 54"/>
                <a:gd name="T78" fmla="*/ 29 w 128"/>
                <a:gd name="T79" fmla="*/ 25 h 54"/>
                <a:gd name="T80" fmla="*/ 29 w 128"/>
                <a:gd name="T81" fmla="*/ 5 h 54"/>
                <a:gd name="T82" fmla="*/ 49 w 128"/>
                <a:gd name="T83" fmla="*/ 5 h 54"/>
                <a:gd name="T84" fmla="*/ 49 w 128"/>
                <a:gd name="T85" fmla="*/ 25 h 54"/>
                <a:gd name="T86" fmla="*/ 74 w 128"/>
                <a:gd name="T87" fmla="*/ 49 h 54"/>
                <a:gd name="T88" fmla="*/ 54 w 128"/>
                <a:gd name="T89" fmla="*/ 49 h 54"/>
                <a:gd name="T90" fmla="*/ 54 w 128"/>
                <a:gd name="T91" fmla="*/ 29 h 54"/>
                <a:gd name="T92" fmla="*/ 74 w 128"/>
                <a:gd name="T93" fmla="*/ 29 h 54"/>
                <a:gd name="T94" fmla="*/ 74 w 128"/>
                <a:gd name="T95" fmla="*/ 49 h 54"/>
                <a:gd name="T96" fmla="*/ 99 w 128"/>
                <a:gd name="T97" fmla="*/ 25 h 54"/>
                <a:gd name="T98" fmla="*/ 79 w 128"/>
                <a:gd name="T99" fmla="*/ 25 h 54"/>
                <a:gd name="T100" fmla="*/ 79 w 128"/>
                <a:gd name="T101" fmla="*/ 5 h 54"/>
                <a:gd name="T102" fmla="*/ 99 w 128"/>
                <a:gd name="T103" fmla="*/ 5 h 54"/>
                <a:gd name="T104" fmla="*/ 99 w 128"/>
                <a:gd name="T105" fmla="*/ 25 h 54"/>
                <a:gd name="T106" fmla="*/ 123 w 128"/>
                <a:gd name="T107" fmla="*/ 49 h 54"/>
                <a:gd name="T108" fmla="*/ 103 w 128"/>
                <a:gd name="T109" fmla="*/ 49 h 54"/>
                <a:gd name="T110" fmla="*/ 103 w 128"/>
                <a:gd name="T111" fmla="*/ 29 h 54"/>
                <a:gd name="T112" fmla="*/ 123 w 128"/>
                <a:gd name="T113" fmla="*/ 29 h 54"/>
                <a:gd name="T114" fmla="*/ 123 w 128"/>
                <a:gd name="T115" fmla="*/ 4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8" h="54">
                  <a:moveTo>
                    <a:pt x="126" y="25"/>
                  </a:moveTo>
                  <a:cubicBezTo>
                    <a:pt x="103" y="25"/>
                    <a:pt x="103" y="25"/>
                    <a:pt x="103" y="25"/>
                  </a:cubicBezTo>
                  <a:cubicBezTo>
                    <a:pt x="103" y="2"/>
                    <a:pt x="103" y="2"/>
                    <a:pt x="103" y="2"/>
                  </a:cubicBezTo>
                  <a:cubicBezTo>
                    <a:pt x="103" y="1"/>
                    <a:pt x="102" y="0"/>
                    <a:pt x="101" y="0"/>
                  </a:cubicBezTo>
                  <a:cubicBezTo>
                    <a:pt x="76" y="0"/>
                    <a:pt x="76" y="0"/>
                    <a:pt x="76" y="0"/>
                  </a:cubicBezTo>
                  <a:cubicBezTo>
                    <a:pt x="75" y="0"/>
                    <a:pt x="74" y="1"/>
                    <a:pt x="74" y="2"/>
                  </a:cubicBezTo>
                  <a:cubicBezTo>
                    <a:pt x="74" y="25"/>
                    <a:pt x="74" y="25"/>
                    <a:pt x="74" y="25"/>
                  </a:cubicBezTo>
                  <a:cubicBezTo>
                    <a:pt x="54" y="25"/>
                    <a:pt x="54" y="25"/>
                    <a:pt x="54" y="25"/>
                  </a:cubicBezTo>
                  <a:cubicBezTo>
                    <a:pt x="54" y="2"/>
                    <a:pt x="54" y="2"/>
                    <a:pt x="54" y="2"/>
                  </a:cubicBezTo>
                  <a:cubicBezTo>
                    <a:pt x="54" y="1"/>
                    <a:pt x="53" y="0"/>
                    <a:pt x="52" y="0"/>
                  </a:cubicBezTo>
                  <a:cubicBezTo>
                    <a:pt x="27" y="0"/>
                    <a:pt x="27" y="0"/>
                    <a:pt x="27" y="0"/>
                  </a:cubicBezTo>
                  <a:cubicBezTo>
                    <a:pt x="26" y="0"/>
                    <a:pt x="25" y="1"/>
                    <a:pt x="25" y="2"/>
                  </a:cubicBezTo>
                  <a:cubicBezTo>
                    <a:pt x="25" y="25"/>
                    <a:pt x="25" y="25"/>
                    <a:pt x="25" y="25"/>
                  </a:cubicBezTo>
                  <a:cubicBezTo>
                    <a:pt x="2" y="25"/>
                    <a:pt x="2" y="25"/>
                    <a:pt x="2" y="25"/>
                  </a:cubicBezTo>
                  <a:cubicBezTo>
                    <a:pt x="1" y="25"/>
                    <a:pt x="0" y="26"/>
                    <a:pt x="0" y="27"/>
                  </a:cubicBezTo>
                  <a:cubicBezTo>
                    <a:pt x="0" y="52"/>
                    <a:pt x="0" y="52"/>
                    <a:pt x="0" y="52"/>
                  </a:cubicBezTo>
                  <a:cubicBezTo>
                    <a:pt x="0" y="53"/>
                    <a:pt x="1" y="54"/>
                    <a:pt x="2" y="54"/>
                  </a:cubicBezTo>
                  <a:cubicBezTo>
                    <a:pt x="27" y="54"/>
                    <a:pt x="27" y="54"/>
                    <a:pt x="27" y="54"/>
                  </a:cubicBezTo>
                  <a:cubicBezTo>
                    <a:pt x="28" y="54"/>
                    <a:pt x="29" y="53"/>
                    <a:pt x="29" y="52"/>
                  </a:cubicBezTo>
                  <a:cubicBezTo>
                    <a:pt x="29" y="29"/>
                    <a:pt x="29" y="29"/>
                    <a:pt x="29" y="29"/>
                  </a:cubicBezTo>
                  <a:cubicBezTo>
                    <a:pt x="49" y="29"/>
                    <a:pt x="49" y="29"/>
                    <a:pt x="49" y="29"/>
                  </a:cubicBezTo>
                  <a:cubicBezTo>
                    <a:pt x="49" y="52"/>
                    <a:pt x="49" y="52"/>
                    <a:pt x="49" y="52"/>
                  </a:cubicBezTo>
                  <a:cubicBezTo>
                    <a:pt x="49" y="53"/>
                    <a:pt x="50" y="54"/>
                    <a:pt x="52" y="54"/>
                  </a:cubicBezTo>
                  <a:cubicBezTo>
                    <a:pt x="76" y="54"/>
                    <a:pt x="76" y="54"/>
                    <a:pt x="76" y="54"/>
                  </a:cubicBezTo>
                  <a:cubicBezTo>
                    <a:pt x="78" y="54"/>
                    <a:pt x="79" y="53"/>
                    <a:pt x="79" y="52"/>
                  </a:cubicBezTo>
                  <a:cubicBezTo>
                    <a:pt x="79" y="29"/>
                    <a:pt x="79" y="29"/>
                    <a:pt x="79" y="29"/>
                  </a:cubicBezTo>
                  <a:cubicBezTo>
                    <a:pt x="99" y="29"/>
                    <a:pt x="99" y="29"/>
                    <a:pt x="99" y="29"/>
                  </a:cubicBezTo>
                  <a:cubicBezTo>
                    <a:pt x="99" y="52"/>
                    <a:pt x="99" y="52"/>
                    <a:pt x="99" y="52"/>
                  </a:cubicBezTo>
                  <a:cubicBezTo>
                    <a:pt x="99" y="53"/>
                    <a:pt x="100" y="54"/>
                    <a:pt x="101" y="54"/>
                  </a:cubicBezTo>
                  <a:cubicBezTo>
                    <a:pt x="126" y="54"/>
                    <a:pt x="126" y="54"/>
                    <a:pt x="126" y="54"/>
                  </a:cubicBezTo>
                  <a:cubicBezTo>
                    <a:pt x="127" y="54"/>
                    <a:pt x="128" y="53"/>
                    <a:pt x="128" y="52"/>
                  </a:cubicBezTo>
                  <a:cubicBezTo>
                    <a:pt x="128" y="27"/>
                    <a:pt x="128" y="27"/>
                    <a:pt x="128" y="27"/>
                  </a:cubicBezTo>
                  <a:cubicBezTo>
                    <a:pt x="128" y="26"/>
                    <a:pt x="127" y="25"/>
                    <a:pt x="126" y="25"/>
                  </a:cubicBezTo>
                  <a:close/>
                  <a:moveTo>
                    <a:pt x="25" y="49"/>
                  </a:moveTo>
                  <a:cubicBezTo>
                    <a:pt x="5" y="49"/>
                    <a:pt x="5" y="49"/>
                    <a:pt x="5" y="49"/>
                  </a:cubicBezTo>
                  <a:cubicBezTo>
                    <a:pt x="5" y="29"/>
                    <a:pt x="5" y="29"/>
                    <a:pt x="5" y="29"/>
                  </a:cubicBezTo>
                  <a:cubicBezTo>
                    <a:pt x="25" y="29"/>
                    <a:pt x="25" y="29"/>
                    <a:pt x="25" y="29"/>
                  </a:cubicBezTo>
                  <a:lnTo>
                    <a:pt x="25" y="49"/>
                  </a:lnTo>
                  <a:close/>
                  <a:moveTo>
                    <a:pt x="49" y="25"/>
                  </a:moveTo>
                  <a:cubicBezTo>
                    <a:pt x="29" y="25"/>
                    <a:pt x="29" y="25"/>
                    <a:pt x="29" y="25"/>
                  </a:cubicBezTo>
                  <a:cubicBezTo>
                    <a:pt x="29" y="5"/>
                    <a:pt x="29" y="5"/>
                    <a:pt x="29" y="5"/>
                  </a:cubicBezTo>
                  <a:cubicBezTo>
                    <a:pt x="49" y="5"/>
                    <a:pt x="49" y="5"/>
                    <a:pt x="49" y="5"/>
                  </a:cubicBezTo>
                  <a:lnTo>
                    <a:pt x="49" y="25"/>
                  </a:lnTo>
                  <a:close/>
                  <a:moveTo>
                    <a:pt x="74" y="49"/>
                  </a:moveTo>
                  <a:cubicBezTo>
                    <a:pt x="54" y="49"/>
                    <a:pt x="54" y="49"/>
                    <a:pt x="54" y="49"/>
                  </a:cubicBezTo>
                  <a:cubicBezTo>
                    <a:pt x="54" y="29"/>
                    <a:pt x="54" y="29"/>
                    <a:pt x="54" y="29"/>
                  </a:cubicBezTo>
                  <a:cubicBezTo>
                    <a:pt x="74" y="29"/>
                    <a:pt x="74" y="29"/>
                    <a:pt x="74" y="29"/>
                  </a:cubicBezTo>
                  <a:lnTo>
                    <a:pt x="74" y="49"/>
                  </a:lnTo>
                  <a:close/>
                  <a:moveTo>
                    <a:pt x="99" y="25"/>
                  </a:moveTo>
                  <a:cubicBezTo>
                    <a:pt x="79" y="25"/>
                    <a:pt x="79" y="25"/>
                    <a:pt x="79" y="25"/>
                  </a:cubicBezTo>
                  <a:cubicBezTo>
                    <a:pt x="79" y="5"/>
                    <a:pt x="79" y="5"/>
                    <a:pt x="79" y="5"/>
                  </a:cubicBezTo>
                  <a:cubicBezTo>
                    <a:pt x="99" y="5"/>
                    <a:pt x="99" y="5"/>
                    <a:pt x="99" y="5"/>
                  </a:cubicBezTo>
                  <a:lnTo>
                    <a:pt x="99" y="25"/>
                  </a:lnTo>
                  <a:close/>
                  <a:moveTo>
                    <a:pt x="123" y="49"/>
                  </a:moveTo>
                  <a:cubicBezTo>
                    <a:pt x="103" y="49"/>
                    <a:pt x="103" y="49"/>
                    <a:pt x="103" y="49"/>
                  </a:cubicBezTo>
                  <a:cubicBezTo>
                    <a:pt x="103" y="29"/>
                    <a:pt x="103" y="29"/>
                    <a:pt x="103" y="29"/>
                  </a:cubicBezTo>
                  <a:cubicBezTo>
                    <a:pt x="123" y="29"/>
                    <a:pt x="123" y="29"/>
                    <a:pt x="123" y="29"/>
                  </a:cubicBezTo>
                  <a:lnTo>
                    <a:pt x="123"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7" name="Freeform 117"/>
            <p:cNvSpPr>
              <a:spLocks noEditPoints="1"/>
            </p:cNvSpPr>
            <p:nvPr/>
          </p:nvSpPr>
          <p:spPr bwMode="auto">
            <a:xfrm>
              <a:off x="2174" y="1099"/>
              <a:ext cx="303" cy="303"/>
            </a:xfrm>
            <a:custGeom>
              <a:avLst/>
              <a:gdLst>
                <a:gd name="T0" fmla="*/ 120 w 128"/>
                <a:gd name="T1" fmla="*/ 32 h 128"/>
                <a:gd name="T2" fmla="*/ 96 w 128"/>
                <a:gd name="T3" fmla="*/ 9 h 128"/>
                <a:gd name="T4" fmla="*/ 96 w 128"/>
                <a:gd name="T5" fmla="*/ 8 h 128"/>
                <a:gd name="T6" fmla="*/ 0 w 128"/>
                <a:gd name="T7" fmla="*/ 64 h 128"/>
                <a:gd name="T8" fmla="*/ 128 w 128"/>
                <a:gd name="T9" fmla="*/ 64 h 128"/>
                <a:gd name="T10" fmla="*/ 106 w 128"/>
                <a:gd name="T11" fmla="*/ 106 h 128"/>
                <a:gd name="T12" fmla="*/ 64 w 128"/>
                <a:gd name="T13" fmla="*/ 123 h 128"/>
                <a:gd name="T14" fmla="*/ 22 w 128"/>
                <a:gd name="T15" fmla="*/ 106 h 128"/>
                <a:gd name="T16" fmla="*/ 5 w 128"/>
                <a:gd name="T17" fmla="*/ 64 h 128"/>
                <a:gd name="T18" fmla="*/ 11 w 128"/>
                <a:gd name="T19" fmla="*/ 38 h 128"/>
                <a:gd name="T20" fmla="*/ 24 w 128"/>
                <a:gd name="T21" fmla="*/ 44 h 128"/>
                <a:gd name="T22" fmla="*/ 27 w 128"/>
                <a:gd name="T23" fmla="*/ 40 h 128"/>
                <a:gd name="T24" fmla="*/ 15 w 128"/>
                <a:gd name="T25" fmla="*/ 31 h 128"/>
                <a:gd name="T26" fmla="*/ 31 w 128"/>
                <a:gd name="T27" fmla="*/ 15 h 128"/>
                <a:gd name="T28" fmla="*/ 40 w 128"/>
                <a:gd name="T29" fmla="*/ 27 h 128"/>
                <a:gd name="T30" fmla="*/ 44 w 128"/>
                <a:gd name="T31" fmla="*/ 26 h 128"/>
                <a:gd name="T32" fmla="*/ 36 w 128"/>
                <a:gd name="T33" fmla="*/ 11 h 128"/>
                <a:gd name="T34" fmla="*/ 41 w 128"/>
                <a:gd name="T35" fmla="*/ 9 h 128"/>
                <a:gd name="T36" fmla="*/ 62 w 128"/>
                <a:gd name="T37" fmla="*/ 5 h 128"/>
                <a:gd name="T38" fmla="*/ 64 w 128"/>
                <a:gd name="T39" fmla="*/ 22 h 128"/>
                <a:gd name="T40" fmla="*/ 66 w 128"/>
                <a:gd name="T41" fmla="*/ 5 h 128"/>
                <a:gd name="T42" fmla="*/ 87 w 128"/>
                <a:gd name="T43" fmla="*/ 9 h 128"/>
                <a:gd name="T44" fmla="*/ 92 w 128"/>
                <a:gd name="T45" fmla="*/ 11 h 128"/>
                <a:gd name="T46" fmla="*/ 84 w 128"/>
                <a:gd name="T47" fmla="*/ 26 h 128"/>
                <a:gd name="T48" fmla="*/ 88 w 128"/>
                <a:gd name="T49" fmla="*/ 27 h 128"/>
                <a:gd name="T50" fmla="*/ 97 w 128"/>
                <a:gd name="T51" fmla="*/ 15 h 128"/>
                <a:gd name="T52" fmla="*/ 113 w 128"/>
                <a:gd name="T53" fmla="*/ 31 h 128"/>
                <a:gd name="T54" fmla="*/ 101 w 128"/>
                <a:gd name="T55" fmla="*/ 40 h 128"/>
                <a:gd name="T56" fmla="*/ 104 w 128"/>
                <a:gd name="T57" fmla="*/ 44 h 128"/>
                <a:gd name="T58" fmla="*/ 117 w 128"/>
                <a:gd name="T59" fmla="*/ 38 h 128"/>
                <a:gd name="T60" fmla="*/ 123 w 128"/>
                <a:gd name="T61" fmla="*/ 64 h 128"/>
                <a:gd name="T62" fmla="*/ 106 w 128"/>
                <a:gd name="T63"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8" h="128">
                  <a:moveTo>
                    <a:pt x="120" y="32"/>
                  </a:moveTo>
                  <a:cubicBezTo>
                    <a:pt x="120" y="32"/>
                    <a:pt x="120" y="32"/>
                    <a:pt x="120" y="32"/>
                  </a:cubicBezTo>
                  <a:cubicBezTo>
                    <a:pt x="119" y="32"/>
                    <a:pt x="119" y="32"/>
                    <a:pt x="119" y="32"/>
                  </a:cubicBezTo>
                  <a:cubicBezTo>
                    <a:pt x="114" y="22"/>
                    <a:pt x="106" y="14"/>
                    <a:pt x="96" y="9"/>
                  </a:cubicBezTo>
                  <a:cubicBezTo>
                    <a:pt x="97" y="7"/>
                    <a:pt x="97" y="7"/>
                    <a:pt x="97" y="7"/>
                  </a:cubicBezTo>
                  <a:cubicBezTo>
                    <a:pt x="96" y="8"/>
                    <a:pt x="96" y="8"/>
                    <a:pt x="96" y="8"/>
                  </a:cubicBezTo>
                  <a:cubicBezTo>
                    <a:pt x="86" y="3"/>
                    <a:pt x="75" y="0"/>
                    <a:pt x="64" y="0"/>
                  </a:cubicBezTo>
                  <a:cubicBezTo>
                    <a:pt x="29" y="0"/>
                    <a:pt x="0" y="29"/>
                    <a:pt x="0" y="64"/>
                  </a:cubicBezTo>
                  <a:cubicBezTo>
                    <a:pt x="0" y="99"/>
                    <a:pt x="29" y="128"/>
                    <a:pt x="64" y="128"/>
                  </a:cubicBezTo>
                  <a:cubicBezTo>
                    <a:pt x="99" y="128"/>
                    <a:pt x="128" y="99"/>
                    <a:pt x="128" y="64"/>
                  </a:cubicBezTo>
                  <a:cubicBezTo>
                    <a:pt x="128" y="53"/>
                    <a:pt x="125" y="42"/>
                    <a:pt x="120" y="32"/>
                  </a:cubicBezTo>
                  <a:close/>
                  <a:moveTo>
                    <a:pt x="106" y="106"/>
                  </a:moveTo>
                  <a:cubicBezTo>
                    <a:pt x="101" y="112"/>
                    <a:pt x="94" y="116"/>
                    <a:pt x="87" y="119"/>
                  </a:cubicBezTo>
                  <a:cubicBezTo>
                    <a:pt x="80" y="122"/>
                    <a:pt x="72" y="123"/>
                    <a:pt x="64" y="123"/>
                  </a:cubicBezTo>
                  <a:cubicBezTo>
                    <a:pt x="56" y="123"/>
                    <a:pt x="48" y="122"/>
                    <a:pt x="41" y="119"/>
                  </a:cubicBezTo>
                  <a:cubicBezTo>
                    <a:pt x="34" y="116"/>
                    <a:pt x="27" y="112"/>
                    <a:pt x="22" y="106"/>
                  </a:cubicBezTo>
                  <a:cubicBezTo>
                    <a:pt x="17" y="101"/>
                    <a:pt x="12" y="94"/>
                    <a:pt x="9" y="87"/>
                  </a:cubicBezTo>
                  <a:cubicBezTo>
                    <a:pt x="6" y="80"/>
                    <a:pt x="5" y="72"/>
                    <a:pt x="5" y="64"/>
                  </a:cubicBezTo>
                  <a:cubicBezTo>
                    <a:pt x="5" y="56"/>
                    <a:pt x="6" y="48"/>
                    <a:pt x="9" y="41"/>
                  </a:cubicBezTo>
                  <a:cubicBezTo>
                    <a:pt x="10" y="40"/>
                    <a:pt x="10" y="39"/>
                    <a:pt x="11" y="38"/>
                  </a:cubicBezTo>
                  <a:cubicBezTo>
                    <a:pt x="11" y="36"/>
                    <a:pt x="11" y="36"/>
                    <a:pt x="11" y="36"/>
                  </a:cubicBezTo>
                  <a:cubicBezTo>
                    <a:pt x="24" y="44"/>
                    <a:pt x="24" y="44"/>
                    <a:pt x="24" y="44"/>
                  </a:cubicBezTo>
                  <a:cubicBezTo>
                    <a:pt x="26" y="45"/>
                    <a:pt x="28" y="44"/>
                    <a:pt x="28" y="42"/>
                  </a:cubicBezTo>
                  <a:cubicBezTo>
                    <a:pt x="28" y="41"/>
                    <a:pt x="27" y="40"/>
                    <a:pt x="27" y="40"/>
                  </a:cubicBezTo>
                  <a:cubicBezTo>
                    <a:pt x="14" y="32"/>
                    <a:pt x="14" y="32"/>
                    <a:pt x="14" y="32"/>
                  </a:cubicBezTo>
                  <a:cubicBezTo>
                    <a:pt x="15" y="31"/>
                    <a:pt x="15" y="31"/>
                    <a:pt x="15" y="31"/>
                  </a:cubicBezTo>
                  <a:cubicBezTo>
                    <a:pt x="17" y="28"/>
                    <a:pt x="19" y="25"/>
                    <a:pt x="22" y="22"/>
                  </a:cubicBezTo>
                  <a:cubicBezTo>
                    <a:pt x="25" y="19"/>
                    <a:pt x="28" y="17"/>
                    <a:pt x="31" y="15"/>
                  </a:cubicBezTo>
                  <a:cubicBezTo>
                    <a:pt x="32" y="14"/>
                    <a:pt x="32" y="14"/>
                    <a:pt x="32" y="14"/>
                  </a:cubicBezTo>
                  <a:cubicBezTo>
                    <a:pt x="40" y="27"/>
                    <a:pt x="40" y="27"/>
                    <a:pt x="40" y="27"/>
                  </a:cubicBezTo>
                  <a:cubicBezTo>
                    <a:pt x="40" y="27"/>
                    <a:pt x="41" y="28"/>
                    <a:pt x="42" y="28"/>
                  </a:cubicBezTo>
                  <a:cubicBezTo>
                    <a:pt x="43" y="28"/>
                    <a:pt x="44" y="27"/>
                    <a:pt x="44" y="26"/>
                  </a:cubicBezTo>
                  <a:cubicBezTo>
                    <a:pt x="44" y="25"/>
                    <a:pt x="44" y="25"/>
                    <a:pt x="44" y="24"/>
                  </a:cubicBezTo>
                  <a:cubicBezTo>
                    <a:pt x="36" y="11"/>
                    <a:pt x="36" y="11"/>
                    <a:pt x="36" y="11"/>
                  </a:cubicBezTo>
                  <a:cubicBezTo>
                    <a:pt x="38" y="11"/>
                    <a:pt x="38" y="11"/>
                    <a:pt x="38" y="11"/>
                  </a:cubicBezTo>
                  <a:cubicBezTo>
                    <a:pt x="39" y="10"/>
                    <a:pt x="40" y="10"/>
                    <a:pt x="41" y="9"/>
                  </a:cubicBezTo>
                  <a:cubicBezTo>
                    <a:pt x="47" y="7"/>
                    <a:pt x="54" y="5"/>
                    <a:pt x="60" y="5"/>
                  </a:cubicBezTo>
                  <a:cubicBezTo>
                    <a:pt x="62" y="5"/>
                    <a:pt x="62" y="5"/>
                    <a:pt x="62" y="5"/>
                  </a:cubicBezTo>
                  <a:cubicBezTo>
                    <a:pt x="62" y="20"/>
                    <a:pt x="62" y="20"/>
                    <a:pt x="62" y="20"/>
                  </a:cubicBezTo>
                  <a:cubicBezTo>
                    <a:pt x="62" y="21"/>
                    <a:pt x="63" y="22"/>
                    <a:pt x="64" y="22"/>
                  </a:cubicBezTo>
                  <a:cubicBezTo>
                    <a:pt x="65" y="22"/>
                    <a:pt x="66" y="21"/>
                    <a:pt x="66" y="20"/>
                  </a:cubicBezTo>
                  <a:cubicBezTo>
                    <a:pt x="66" y="5"/>
                    <a:pt x="66" y="5"/>
                    <a:pt x="66" y="5"/>
                  </a:cubicBezTo>
                  <a:cubicBezTo>
                    <a:pt x="68" y="5"/>
                    <a:pt x="68" y="5"/>
                    <a:pt x="68" y="5"/>
                  </a:cubicBezTo>
                  <a:cubicBezTo>
                    <a:pt x="74" y="5"/>
                    <a:pt x="81" y="7"/>
                    <a:pt x="87" y="9"/>
                  </a:cubicBezTo>
                  <a:cubicBezTo>
                    <a:pt x="88" y="10"/>
                    <a:pt x="89" y="10"/>
                    <a:pt x="90" y="11"/>
                  </a:cubicBezTo>
                  <a:cubicBezTo>
                    <a:pt x="92" y="11"/>
                    <a:pt x="92" y="11"/>
                    <a:pt x="92" y="11"/>
                  </a:cubicBezTo>
                  <a:cubicBezTo>
                    <a:pt x="84" y="24"/>
                    <a:pt x="84" y="24"/>
                    <a:pt x="84" y="24"/>
                  </a:cubicBezTo>
                  <a:cubicBezTo>
                    <a:pt x="84" y="25"/>
                    <a:pt x="84" y="25"/>
                    <a:pt x="84" y="26"/>
                  </a:cubicBezTo>
                  <a:cubicBezTo>
                    <a:pt x="84" y="27"/>
                    <a:pt x="85" y="28"/>
                    <a:pt x="86" y="28"/>
                  </a:cubicBezTo>
                  <a:cubicBezTo>
                    <a:pt x="87" y="28"/>
                    <a:pt x="88" y="27"/>
                    <a:pt x="88" y="27"/>
                  </a:cubicBezTo>
                  <a:cubicBezTo>
                    <a:pt x="96" y="14"/>
                    <a:pt x="96" y="14"/>
                    <a:pt x="96" y="14"/>
                  </a:cubicBezTo>
                  <a:cubicBezTo>
                    <a:pt x="97" y="15"/>
                    <a:pt x="97" y="15"/>
                    <a:pt x="97" y="15"/>
                  </a:cubicBezTo>
                  <a:cubicBezTo>
                    <a:pt x="100" y="17"/>
                    <a:pt x="103" y="19"/>
                    <a:pt x="106" y="22"/>
                  </a:cubicBezTo>
                  <a:cubicBezTo>
                    <a:pt x="109" y="25"/>
                    <a:pt x="111" y="28"/>
                    <a:pt x="113" y="31"/>
                  </a:cubicBezTo>
                  <a:cubicBezTo>
                    <a:pt x="114" y="32"/>
                    <a:pt x="114" y="32"/>
                    <a:pt x="114" y="32"/>
                  </a:cubicBezTo>
                  <a:cubicBezTo>
                    <a:pt x="101" y="40"/>
                    <a:pt x="101" y="40"/>
                    <a:pt x="101" y="40"/>
                  </a:cubicBezTo>
                  <a:cubicBezTo>
                    <a:pt x="101" y="40"/>
                    <a:pt x="100" y="41"/>
                    <a:pt x="100" y="42"/>
                  </a:cubicBezTo>
                  <a:cubicBezTo>
                    <a:pt x="100" y="44"/>
                    <a:pt x="102" y="45"/>
                    <a:pt x="104" y="44"/>
                  </a:cubicBezTo>
                  <a:cubicBezTo>
                    <a:pt x="117" y="36"/>
                    <a:pt x="117" y="36"/>
                    <a:pt x="117" y="36"/>
                  </a:cubicBezTo>
                  <a:cubicBezTo>
                    <a:pt x="117" y="38"/>
                    <a:pt x="117" y="38"/>
                    <a:pt x="117" y="38"/>
                  </a:cubicBezTo>
                  <a:cubicBezTo>
                    <a:pt x="118" y="39"/>
                    <a:pt x="118" y="40"/>
                    <a:pt x="119" y="41"/>
                  </a:cubicBezTo>
                  <a:cubicBezTo>
                    <a:pt x="122" y="48"/>
                    <a:pt x="123" y="56"/>
                    <a:pt x="123" y="64"/>
                  </a:cubicBezTo>
                  <a:cubicBezTo>
                    <a:pt x="123" y="72"/>
                    <a:pt x="122" y="80"/>
                    <a:pt x="119" y="87"/>
                  </a:cubicBezTo>
                  <a:cubicBezTo>
                    <a:pt x="116" y="94"/>
                    <a:pt x="111" y="101"/>
                    <a:pt x="106" y="10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8" name="Freeform 118"/>
            <p:cNvSpPr>
              <a:spLocks noEditPoints="1"/>
            </p:cNvSpPr>
            <p:nvPr/>
          </p:nvSpPr>
          <p:spPr bwMode="auto">
            <a:xfrm>
              <a:off x="2302" y="1185"/>
              <a:ext cx="47" cy="125"/>
            </a:xfrm>
            <a:custGeom>
              <a:avLst/>
              <a:gdLst>
                <a:gd name="T0" fmla="*/ 13 w 20"/>
                <a:gd name="T1" fmla="*/ 34 h 53"/>
                <a:gd name="T2" fmla="*/ 12 w 20"/>
                <a:gd name="T3" fmla="*/ 33 h 53"/>
                <a:gd name="T4" fmla="*/ 12 w 20"/>
                <a:gd name="T5" fmla="*/ 2 h 53"/>
                <a:gd name="T6" fmla="*/ 10 w 20"/>
                <a:gd name="T7" fmla="*/ 0 h 53"/>
                <a:gd name="T8" fmla="*/ 8 w 20"/>
                <a:gd name="T9" fmla="*/ 2 h 53"/>
                <a:gd name="T10" fmla="*/ 8 w 20"/>
                <a:gd name="T11" fmla="*/ 33 h 53"/>
                <a:gd name="T12" fmla="*/ 7 w 20"/>
                <a:gd name="T13" fmla="*/ 34 h 53"/>
                <a:gd name="T14" fmla="*/ 0 w 20"/>
                <a:gd name="T15" fmla="*/ 43 h 53"/>
                <a:gd name="T16" fmla="*/ 10 w 20"/>
                <a:gd name="T17" fmla="*/ 53 h 53"/>
                <a:gd name="T18" fmla="*/ 20 w 20"/>
                <a:gd name="T19" fmla="*/ 43 h 53"/>
                <a:gd name="T20" fmla="*/ 13 w 20"/>
                <a:gd name="T21" fmla="*/ 34 h 53"/>
                <a:gd name="T22" fmla="*/ 10 w 20"/>
                <a:gd name="T23" fmla="*/ 48 h 53"/>
                <a:gd name="T24" fmla="*/ 5 w 20"/>
                <a:gd name="T25" fmla="*/ 43 h 53"/>
                <a:gd name="T26" fmla="*/ 10 w 20"/>
                <a:gd name="T27" fmla="*/ 38 h 53"/>
                <a:gd name="T28" fmla="*/ 15 w 20"/>
                <a:gd name="T29" fmla="*/ 43 h 53"/>
                <a:gd name="T30" fmla="*/ 10 w 20"/>
                <a:gd name="T31" fmla="*/ 48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53">
                  <a:moveTo>
                    <a:pt x="13" y="34"/>
                  </a:moveTo>
                  <a:cubicBezTo>
                    <a:pt x="12" y="33"/>
                    <a:pt x="12" y="33"/>
                    <a:pt x="12" y="33"/>
                  </a:cubicBezTo>
                  <a:cubicBezTo>
                    <a:pt x="12" y="2"/>
                    <a:pt x="12" y="2"/>
                    <a:pt x="12" y="2"/>
                  </a:cubicBezTo>
                  <a:cubicBezTo>
                    <a:pt x="12" y="1"/>
                    <a:pt x="11" y="0"/>
                    <a:pt x="10" y="0"/>
                  </a:cubicBezTo>
                  <a:cubicBezTo>
                    <a:pt x="9" y="0"/>
                    <a:pt x="8" y="1"/>
                    <a:pt x="8" y="2"/>
                  </a:cubicBezTo>
                  <a:cubicBezTo>
                    <a:pt x="8" y="33"/>
                    <a:pt x="8" y="33"/>
                    <a:pt x="8" y="33"/>
                  </a:cubicBezTo>
                  <a:cubicBezTo>
                    <a:pt x="7" y="34"/>
                    <a:pt x="7" y="34"/>
                    <a:pt x="7" y="34"/>
                  </a:cubicBezTo>
                  <a:cubicBezTo>
                    <a:pt x="3" y="35"/>
                    <a:pt x="0" y="39"/>
                    <a:pt x="0" y="43"/>
                  </a:cubicBezTo>
                  <a:cubicBezTo>
                    <a:pt x="0" y="48"/>
                    <a:pt x="5" y="53"/>
                    <a:pt x="10" y="53"/>
                  </a:cubicBezTo>
                  <a:cubicBezTo>
                    <a:pt x="15" y="53"/>
                    <a:pt x="20" y="48"/>
                    <a:pt x="20" y="43"/>
                  </a:cubicBezTo>
                  <a:cubicBezTo>
                    <a:pt x="20" y="39"/>
                    <a:pt x="17" y="35"/>
                    <a:pt x="13" y="34"/>
                  </a:cubicBezTo>
                  <a:close/>
                  <a:moveTo>
                    <a:pt x="10" y="48"/>
                  </a:moveTo>
                  <a:cubicBezTo>
                    <a:pt x="7" y="48"/>
                    <a:pt x="5" y="46"/>
                    <a:pt x="5" y="43"/>
                  </a:cubicBezTo>
                  <a:cubicBezTo>
                    <a:pt x="5" y="40"/>
                    <a:pt x="7" y="38"/>
                    <a:pt x="10" y="38"/>
                  </a:cubicBezTo>
                  <a:cubicBezTo>
                    <a:pt x="13" y="38"/>
                    <a:pt x="15" y="40"/>
                    <a:pt x="15" y="43"/>
                  </a:cubicBezTo>
                  <a:cubicBezTo>
                    <a:pt x="15" y="46"/>
                    <a:pt x="13" y="48"/>
                    <a:pt x="10"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19" name="Freeform 119"/>
            <p:cNvSpPr>
              <a:spLocks noEditPoints="1"/>
            </p:cNvSpPr>
            <p:nvPr/>
          </p:nvSpPr>
          <p:spPr bwMode="auto">
            <a:xfrm>
              <a:off x="1609" y="1099"/>
              <a:ext cx="222" cy="303"/>
            </a:xfrm>
            <a:custGeom>
              <a:avLst/>
              <a:gdLst>
                <a:gd name="T0" fmla="*/ 94 w 94"/>
                <a:gd name="T1" fmla="*/ 93 h 128"/>
                <a:gd name="T2" fmla="*/ 94 w 94"/>
                <a:gd name="T3" fmla="*/ 92 h 128"/>
                <a:gd name="T4" fmla="*/ 92 w 94"/>
                <a:gd name="T5" fmla="*/ 90 h 128"/>
                <a:gd name="T6" fmla="*/ 70 w 94"/>
                <a:gd name="T7" fmla="*/ 90 h 128"/>
                <a:gd name="T8" fmla="*/ 68 w 94"/>
                <a:gd name="T9" fmla="*/ 92 h 128"/>
                <a:gd name="T10" fmla="*/ 70 w 94"/>
                <a:gd name="T11" fmla="*/ 95 h 128"/>
                <a:gd name="T12" fmla="*/ 89 w 94"/>
                <a:gd name="T13" fmla="*/ 95 h 128"/>
                <a:gd name="T14" fmla="*/ 88 w 94"/>
                <a:gd name="T15" fmla="*/ 97 h 128"/>
                <a:gd name="T16" fmla="*/ 78 w 94"/>
                <a:gd name="T17" fmla="*/ 111 h 128"/>
                <a:gd name="T18" fmla="*/ 64 w 94"/>
                <a:gd name="T19" fmla="*/ 120 h 128"/>
                <a:gd name="T20" fmla="*/ 51 w 94"/>
                <a:gd name="T21" fmla="*/ 123 h 128"/>
                <a:gd name="T22" fmla="*/ 49 w 94"/>
                <a:gd name="T23" fmla="*/ 123 h 128"/>
                <a:gd name="T24" fmla="*/ 49 w 94"/>
                <a:gd name="T25" fmla="*/ 56 h 128"/>
                <a:gd name="T26" fmla="*/ 69 w 94"/>
                <a:gd name="T27" fmla="*/ 56 h 128"/>
                <a:gd name="T28" fmla="*/ 72 w 94"/>
                <a:gd name="T29" fmla="*/ 54 h 128"/>
                <a:gd name="T30" fmla="*/ 69 w 94"/>
                <a:gd name="T31" fmla="*/ 52 h 128"/>
                <a:gd name="T32" fmla="*/ 49 w 94"/>
                <a:gd name="T33" fmla="*/ 52 h 128"/>
                <a:gd name="T34" fmla="*/ 49 w 94"/>
                <a:gd name="T35" fmla="*/ 27 h 128"/>
                <a:gd name="T36" fmla="*/ 50 w 94"/>
                <a:gd name="T37" fmla="*/ 26 h 128"/>
                <a:gd name="T38" fmla="*/ 60 w 94"/>
                <a:gd name="T39" fmla="*/ 13 h 128"/>
                <a:gd name="T40" fmla="*/ 47 w 94"/>
                <a:gd name="T41" fmla="*/ 0 h 128"/>
                <a:gd name="T42" fmla="*/ 34 w 94"/>
                <a:gd name="T43" fmla="*/ 13 h 128"/>
                <a:gd name="T44" fmla="*/ 44 w 94"/>
                <a:gd name="T45" fmla="*/ 26 h 128"/>
                <a:gd name="T46" fmla="*/ 45 w 94"/>
                <a:gd name="T47" fmla="*/ 27 h 128"/>
                <a:gd name="T48" fmla="*/ 45 w 94"/>
                <a:gd name="T49" fmla="*/ 52 h 128"/>
                <a:gd name="T50" fmla="*/ 25 w 94"/>
                <a:gd name="T51" fmla="*/ 52 h 128"/>
                <a:gd name="T52" fmla="*/ 22 w 94"/>
                <a:gd name="T53" fmla="*/ 54 h 128"/>
                <a:gd name="T54" fmla="*/ 25 w 94"/>
                <a:gd name="T55" fmla="*/ 56 h 128"/>
                <a:gd name="T56" fmla="*/ 45 w 94"/>
                <a:gd name="T57" fmla="*/ 56 h 128"/>
                <a:gd name="T58" fmla="*/ 45 w 94"/>
                <a:gd name="T59" fmla="*/ 123 h 128"/>
                <a:gd name="T60" fmla="*/ 43 w 94"/>
                <a:gd name="T61" fmla="*/ 123 h 128"/>
                <a:gd name="T62" fmla="*/ 30 w 94"/>
                <a:gd name="T63" fmla="*/ 120 h 128"/>
                <a:gd name="T64" fmla="*/ 16 w 94"/>
                <a:gd name="T65" fmla="*/ 111 h 128"/>
                <a:gd name="T66" fmla="*/ 6 w 94"/>
                <a:gd name="T67" fmla="*/ 97 h 128"/>
                <a:gd name="T68" fmla="*/ 5 w 94"/>
                <a:gd name="T69" fmla="*/ 95 h 128"/>
                <a:gd name="T70" fmla="*/ 24 w 94"/>
                <a:gd name="T71" fmla="*/ 95 h 128"/>
                <a:gd name="T72" fmla="*/ 26 w 94"/>
                <a:gd name="T73" fmla="*/ 92 h 128"/>
                <a:gd name="T74" fmla="*/ 24 w 94"/>
                <a:gd name="T75" fmla="*/ 90 h 128"/>
                <a:gd name="T76" fmla="*/ 2 w 94"/>
                <a:gd name="T77" fmla="*/ 90 h 128"/>
                <a:gd name="T78" fmla="*/ 0 w 94"/>
                <a:gd name="T79" fmla="*/ 92 h 128"/>
                <a:gd name="T80" fmla="*/ 0 w 94"/>
                <a:gd name="T81" fmla="*/ 93 h 128"/>
                <a:gd name="T82" fmla="*/ 0 w 94"/>
                <a:gd name="T83" fmla="*/ 93 h 128"/>
                <a:gd name="T84" fmla="*/ 0 w 94"/>
                <a:gd name="T85" fmla="*/ 93 h 128"/>
                <a:gd name="T86" fmla="*/ 47 w 94"/>
                <a:gd name="T87" fmla="*/ 128 h 128"/>
                <a:gd name="T88" fmla="*/ 47 w 94"/>
                <a:gd name="T89" fmla="*/ 128 h 128"/>
                <a:gd name="T90" fmla="*/ 94 w 94"/>
                <a:gd name="T91" fmla="*/ 93 h 128"/>
                <a:gd name="T92" fmla="*/ 38 w 94"/>
                <a:gd name="T93" fmla="*/ 13 h 128"/>
                <a:gd name="T94" fmla="*/ 47 w 94"/>
                <a:gd name="T95" fmla="*/ 5 h 128"/>
                <a:gd name="T96" fmla="*/ 56 w 94"/>
                <a:gd name="T97" fmla="*/ 13 h 128"/>
                <a:gd name="T98" fmla="*/ 47 w 94"/>
                <a:gd name="T99" fmla="*/ 22 h 128"/>
                <a:gd name="T100" fmla="*/ 38 w 94"/>
                <a:gd name="T101" fmla="*/ 1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128">
                  <a:moveTo>
                    <a:pt x="94" y="93"/>
                  </a:moveTo>
                  <a:cubicBezTo>
                    <a:pt x="94" y="93"/>
                    <a:pt x="94" y="93"/>
                    <a:pt x="94" y="92"/>
                  </a:cubicBezTo>
                  <a:cubicBezTo>
                    <a:pt x="94" y="91"/>
                    <a:pt x="93" y="90"/>
                    <a:pt x="92" y="90"/>
                  </a:cubicBezTo>
                  <a:cubicBezTo>
                    <a:pt x="70" y="90"/>
                    <a:pt x="70" y="90"/>
                    <a:pt x="70" y="90"/>
                  </a:cubicBezTo>
                  <a:cubicBezTo>
                    <a:pt x="69" y="90"/>
                    <a:pt x="68" y="91"/>
                    <a:pt x="68" y="92"/>
                  </a:cubicBezTo>
                  <a:cubicBezTo>
                    <a:pt x="68" y="94"/>
                    <a:pt x="69" y="95"/>
                    <a:pt x="70" y="95"/>
                  </a:cubicBezTo>
                  <a:cubicBezTo>
                    <a:pt x="89" y="95"/>
                    <a:pt x="89" y="95"/>
                    <a:pt x="89" y="95"/>
                  </a:cubicBezTo>
                  <a:cubicBezTo>
                    <a:pt x="88" y="97"/>
                    <a:pt x="88" y="97"/>
                    <a:pt x="88" y="97"/>
                  </a:cubicBezTo>
                  <a:cubicBezTo>
                    <a:pt x="85" y="102"/>
                    <a:pt x="82" y="106"/>
                    <a:pt x="78" y="111"/>
                  </a:cubicBezTo>
                  <a:cubicBezTo>
                    <a:pt x="74" y="115"/>
                    <a:pt x="69" y="118"/>
                    <a:pt x="64" y="120"/>
                  </a:cubicBezTo>
                  <a:cubicBezTo>
                    <a:pt x="60" y="122"/>
                    <a:pt x="55" y="123"/>
                    <a:pt x="51" y="123"/>
                  </a:cubicBezTo>
                  <a:cubicBezTo>
                    <a:pt x="49" y="123"/>
                    <a:pt x="49" y="123"/>
                    <a:pt x="49" y="123"/>
                  </a:cubicBezTo>
                  <a:cubicBezTo>
                    <a:pt x="49" y="56"/>
                    <a:pt x="49" y="56"/>
                    <a:pt x="49" y="56"/>
                  </a:cubicBezTo>
                  <a:cubicBezTo>
                    <a:pt x="69" y="56"/>
                    <a:pt x="69" y="56"/>
                    <a:pt x="69" y="56"/>
                  </a:cubicBezTo>
                  <a:cubicBezTo>
                    <a:pt x="70" y="56"/>
                    <a:pt x="72" y="55"/>
                    <a:pt x="72" y="54"/>
                  </a:cubicBezTo>
                  <a:cubicBezTo>
                    <a:pt x="72" y="53"/>
                    <a:pt x="70" y="52"/>
                    <a:pt x="69" y="52"/>
                  </a:cubicBezTo>
                  <a:cubicBezTo>
                    <a:pt x="49" y="52"/>
                    <a:pt x="49" y="52"/>
                    <a:pt x="49" y="52"/>
                  </a:cubicBezTo>
                  <a:cubicBezTo>
                    <a:pt x="49" y="27"/>
                    <a:pt x="49" y="27"/>
                    <a:pt x="49" y="27"/>
                  </a:cubicBezTo>
                  <a:cubicBezTo>
                    <a:pt x="50" y="26"/>
                    <a:pt x="50" y="26"/>
                    <a:pt x="50" y="26"/>
                  </a:cubicBezTo>
                  <a:cubicBezTo>
                    <a:pt x="56" y="25"/>
                    <a:pt x="60" y="20"/>
                    <a:pt x="60" y="13"/>
                  </a:cubicBezTo>
                  <a:cubicBezTo>
                    <a:pt x="60" y="6"/>
                    <a:pt x="54" y="0"/>
                    <a:pt x="47" y="0"/>
                  </a:cubicBezTo>
                  <a:cubicBezTo>
                    <a:pt x="40" y="0"/>
                    <a:pt x="34" y="6"/>
                    <a:pt x="34" y="13"/>
                  </a:cubicBezTo>
                  <a:cubicBezTo>
                    <a:pt x="34" y="20"/>
                    <a:pt x="38" y="25"/>
                    <a:pt x="44" y="26"/>
                  </a:cubicBezTo>
                  <a:cubicBezTo>
                    <a:pt x="45" y="27"/>
                    <a:pt x="45" y="27"/>
                    <a:pt x="45" y="27"/>
                  </a:cubicBezTo>
                  <a:cubicBezTo>
                    <a:pt x="45" y="52"/>
                    <a:pt x="45" y="52"/>
                    <a:pt x="45" y="52"/>
                  </a:cubicBezTo>
                  <a:cubicBezTo>
                    <a:pt x="25" y="52"/>
                    <a:pt x="25" y="52"/>
                    <a:pt x="25" y="52"/>
                  </a:cubicBezTo>
                  <a:cubicBezTo>
                    <a:pt x="23" y="52"/>
                    <a:pt x="22" y="53"/>
                    <a:pt x="22" y="54"/>
                  </a:cubicBezTo>
                  <a:cubicBezTo>
                    <a:pt x="22" y="55"/>
                    <a:pt x="23" y="56"/>
                    <a:pt x="25" y="56"/>
                  </a:cubicBezTo>
                  <a:cubicBezTo>
                    <a:pt x="45" y="56"/>
                    <a:pt x="45" y="56"/>
                    <a:pt x="45" y="56"/>
                  </a:cubicBezTo>
                  <a:cubicBezTo>
                    <a:pt x="45" y="123"/>
                    <a:pt x="45" y="123"/>
                    <a:pt x="45" y="123"/>
                  </a:cubicBezTo>
                  <a:cubicBezTo>
                    <a:pt x="43" y="123"/>
                    <a:pt x="43" y="123"/>
                    <a:pt x="43" y="123"/>
                  </a:cubicBezTo>
                  <a:cubicBezTo>
                    <a:pt x="39" y="123"/>
                    <a:pt x="34" y="122"/>
                    <a:pt x="30" y="120"/>
                  </a:cubicBezTo>
                  <a:cubicBezTo>
                    <a:pt x="25" y="118"/>
                    <a:pt x="20" y="115"/>
                    <a:pt x="16" y="111"/>
                  </a:cubicBezTo>
                  <a:cubicBezTo>
                    <a:pt x="12" y="106"/>
                    <a:pt x="9" y="102"/>
                    <a:pt x="6" y="97"/>
                  </a:cubicBezTo>
                  <a:cubicBezTo>
                    <a:pt x="5" y="95"/>
                    <a:pt x="5" y="95"/>
                    <a:pt x="5" y="95"/>
                  </a:cubicBezTo>
                  <a:cubicBezTo>
                    <a:pt x="24" y="95"/>
                    <a:pt x="24" y="95"/>
                    <a:pt x="24" y="95"/>
                  </a:cubicBezTo>
                  <a:cubicBezTo>
                    <a:pt x="25" y="95"/>
                    <a:pt x="26" y="94"/>
                    <a:pt x="26" y="92"/>
                  </a:cubicBezTo>
                  <a:cubicBezTo>
                    <a:pt x="26" y="91"/>
                    <a:pt x="25" y="90"/>
                    <a:pt x="24" y="90"/>
                  </a:cubicBezTo>
                  <a:cubicBezTo>
                    <a:pt x="2" y="90"/>
                    <a:pt x="2" y="90"/>
                    <a:pt x="2" y="90"/>
                  </a:cubicBezTo>
                  <a:cubicBezTo>
                    <a:pt x="1" y="90"/>
                    <a:pt x="0" y="91"/>
                    <a:pt x="0" y="92"/>
                  </a:cubicBezTo>
                  <a:cubicBezTo>
                    <a:pt x="0" y="93"/>
                    <a:pt x="0" y="93"/>
                    <a:pt x="0" y="93"/>
                  </a:cubicBezTo>
                  <a:cubicBezTo>
                    <a:pt x="0" y="93"/>
                    <a:pt x="0" y="93"/>
                    <a:pt x="0" y="93"/>
                  </a:cubicBezTo>
                  <a:cubicBezTo>
                    <a:pt x="0" y="93"/>
                    <a:pt x="0" y="93"/>
                    <a:pt x="0" y="93"/>
                  </a:cubicBezTo>
                  <a:cubicBezTo>
                    <a:pt x="7" y="114"/>
                    <a:pt x="26" y="128"/>
                    <a:pt x="47" y="128"/>
                  </a:cubicBezTo>
                  <a:cubicBezTo>
                    <a:pt x="47" y="128"/>
                    <a:pt x="47" y="128"/>
                    <a:pt x="47" y="128"/>
                  </a:cubicBezTo>
                  <a:cubicBezTo>
                    <a:pt x="68" y="128"/>
                    <a:pt x="88" y="114"/>
                    <a:pt x="94" y="93"/>
                  </a:cubicBezTo>
                  <a:close/>
                  <a:moveTo>
                    <a:pt x="38" y="13"/>
                  </a:moveTo>
                  <a:cubicBezTo>
                    <a:pt x="38" y="9"/>
                    <a:pt x="42" y="5"/>
                    <a:pt x="47" y="5"/>
                  </a:cubicBezTo>
                  <a:cubicBezTo>
                    <a:pt x="52" y="5"/>
                    <a:pt x="56" y="9"/>
                    <a:pt x="56" y="13"/>
                  </a:cubicBezTo>
                  <a:cubicBezTo>
                    <a:pt x="56" y="18"/>
                    <a:pt x="52" y="22"/>
                    <a:pt x="47" y="22"/>
                  </a:cubicBezTo>
                  <a:cubicBezTo>
                    <a:pt x="42" y="22"/>
                    <a:pt x="38" y="18"/>
                    <a:pt x="38"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0" name="Freeform 120"/>
            <p:cNvSpPr>
              <a:spLocks noEditPoints="1"/>
            </p:cNvSpPr>
            <p:nvPr/>
          </p:nvSpPr>
          <p:spPr bwMode="auto">
            <a:xfrm>
              <a:off x="982" y="1099"/>
              <a:ext cx="265" cy="303"/>
            </a:xfrm>
            <a:custGeom>
              <a:avLst/>
              <a:gdLst>
                <a:gd name="T0" fmla="*/ 95 w 112"/>
                <a:gd name="T1" fmla="*/ 89 h 128"/>
                <a:gd name="T2" fmla="*/ 111 w 112"/>
                <a:gd name="T3" fmla="*/ 96 h 128"/>
                <a:gd name="T4" fmla="*/ 111 w 112"/>
                <a:gd name="T5" fmla="*/ 93 h 128"/>
                <a:gd name="T6" fmla="*/ 98 w 112"/>
                <a:gd name="T7" fmla="*/ 84 h 128"/>
                <a:gd name="T8" fmla="*/ 98 w 112"/>
                <a:gd name="T9" fmla="*/ 44 h 128"/>
                <a:gd name="T10" fmla="*/ 111 w 112"/>
                <a:gd name="T11" fmla="*/ 35 h 128"/>
                <a:gd name="T12" fmla="*/ 111 w 112"/>
                <a:gd name="T13" fmla="*/ 32 h 128"/>
                <a:gd name="T14" fmla="*/ 95 w 112"/>
                <a:gd name="T15" fmla="*/ 39 h 128"/>
                <a:gd name="T16" fmla="*/ 60 w 112"/>
                <a:gd name="T17" fmla="*/ 17 h 128"/>
                <a:gd name="T18" fmla="*/ 58 w 112"/>
                <a:gd name="T19" fmla="*/ 2 h 128"/>
                <a:gd name="T20" fmla="*/ 54 w 112"/>
                <a:gd name="T21" fmla="*/ 2 h 128"/>
                <a:gd name="T22" fmla="*/ 52 w 112"/>
                <a:gd name="T23" fmla="*/ 17 h 128"/>
                <a:gd name="T24" fmla="*/ 17 w 112"/>
                <a:gd name="T25" fmla="*/ 39 h 128"/>
                <a:gd name="T26" fmla="*/ 1 w 112"/>
                <a:gd name="T27" fmla="*/ 32 h 128"/>
                <a:gd name="T28" fmla="*/ 1 w 112"/>
                <a:gd name="T29" fmla="*/ 35 h 128"/>
                <a:gd name="T30" fmla="*/ 14 w 112"/>
                <a:gd name="T31" fmla="*/ 44 h 128"/>
                <a:gd name="T32" fmla="*/ 14 w 112"/>
                <a:gd name="T33" fmla="*/ 84 h 128"/>
                <a:gd name="T34" fmla="*/ 1 w 112"/>
                <a:gd name="T35" fmla="*/ 93 h 128"/>
                <a:gd name="T36" fmla="*/ 1 w 112"/>
                <a:gd name="T37" fmla="*/ 96 h 128"/>
                <a:gd name="T38" fmla="*/ 17 w 112"/>
                <a:gd name="T39" fmla="*/ 89 h 128"/>
                <a:gd name="T40" fmla="*/ 52 w 112"/>
                <a:gd name="T41" fmla="*/ 111 h 128"/>
                <a:gd name="T42" fmla="*/ 54 w 112"/>
                <a:gd name="T43" fmla="*/ 126 h 128"/>
                <a:gd name="T44" fmla="*/ 58 w 112"/>
                <a:gd name="T45" fmla="*/ 126 h 128"/>
                <a:gd name="T46" fmla="*/ 60 w 112"/>
                <a:gd name="T47" fmla="*/ 111 h 128"/>
                <a:gd name="T48" fmla="*/ 95 w 112"/>
                <a:gd name="T49" fmla="*/ 47 h 128"/>
                <a:gd name="T50" fmla="*/ 98 w 112"/>
                <a:gd name="T51" fmla="*/ 64 h 128"/>
                <a:gd name="T52" fmla="*/ 95 w 112"/>
                <a:gd name="T53" fmla="*/ 81 h 128"/>
                <a:gd name="T54" fmla="*/ 65 w 112"/>
                <a:gd name="T55" fmla="*/ 67 h 128"/>
                <a:gd name="T56" fmla="*/ 66 w 112"/>
                <a:gd name="T57" fmla="*/ 64 h 128"/>
                <a:gd name="T58" fmla="*/ 65 w 112"/>
                <a:gd name="T59" fmla="*/ 61 h 128"/>
                <a:gd name="T60" fmla="*/ 95 w 112"/>
                <a:gd name="T61" fmla="*/ 47 h 128"/>
                <a:gd name="T62" fmla="*/ 60 w 112"/>
                <a:gd name="T63" fmla="*/ 22 h 128"/>
                <a:gd name="T64" fmla="*/ 86 w 112"/>
                <a:gd name="T65" fmla="*/ 34 h 128"/>
                <a:gd name="T66" fmla="*/ 91 w 112"/>
                <a:gd name="T67" fmla="*/ 41 h 128"/>
                <a:gd name="T68" fmla="*/ 62 w 112"/>
                <a:gd name="T69" fmla="*/ 57 h 128"/>
                <a:gd name="T70" fmla="*/ 58 w 112"/>
                <a:gd name="T71" fmla="*/ 55 h 128"/>
                <a:gd name="T72" fmla="*/ 22 w 112"/>
                <a:gd name="T73" fmla="*/ 40 h 128"/>
                <a:gd name="T74" fmla="*/ 40 w 112"/>
                <a:gd name="T75" fmla="*/ 25 h 128"/>
                <a:gd name="T76" fmla="*/ 54 w 112"/>
                <a:gd name="T77" fmla="*/ 22 h 128"/>
                <a:gd name="T78" fmla="*/ 53 w 112"/>
                <a:gd name="T79" fmla="*/ 55 h 128"/>
                <a:gd name="T80" fmla="*/ 49 w 112"/>
                <a:gd name="T81" fmla="*/ 57 h 128"/>
                <a:gd name="T82" fmla="*/ 22 w 112"/>
                <a:gd name="T83" fmla="*/ 40 h 128"/>
                <a:gd name="T84" fmla="*/ 17 w 112"/>
                <a:gd name="T85" fmla="*/ 80 h 128"/>
                <a:gd name="T86" fmla="*/ 17 w 112"/>
                <a:gd name="T87" fmla="*/ 48 h 128"/>
                <a:gd name="T88" fmla="*/ 18 w 112"/>
                <a:gd name="T89" fmla="*/ 45 h 128"/>
                <a:gd name="T90" fmla="*/ 46 w 112"/>
                <a:gd name="T91" fmla="*/ 62 h 128"/>
                <a:gd name="T92" fmla="*/ 46 w 112"/>
                <a:gd name="T93" fmla="*/ 66 h 128"/>
                <a:gd name="T94" fmla="*/ 18 w 112"/>
                <a:gd name="T95" fmla="*/ 83 h 128"/>
                <a:gd name="T96" fmla="*/ 54 w 112"/>
                <a:gd name="T97" fmla="*/ 106 h 128"/>
                <a:gd name="T98" fmla="*/ 40 w 112"/>
                <a:gd name="T99" fmla="*/ 103 h 128"/>
                <a:gd name="T100" fmla="*/ 22 w 112"/>
                <a:gd name="T101" fmla="*/ 88 h 128"/>
                <a:gd name="T102" fmla="*/ 49 w 112"/>
                <a:gd name="T103" fmla="*/ 71 h 128"/>
                <a:gd name="T104" fmla="*/ 53 w 112"/>
                <a:gd name="T105" fmla="*/ 73 h 128"/>
                <a:gd name="T106" fmla="*/ 54 w 112"/>
                <a:gd name="T107" fmla="*/ 106 h 128"/>
                <a:gd name="T108" fmla="*/ 51 w 112"/>
                <a:gd name="T109" fmla="*/ 64 h 128"/>
                <a:gd name="T110" fmla="*/ 61 w 112"/>
                <a:gd name="T111" fmla="*/ 64 h 128"/>
                <a:gd name="T112" fmla="*/ 58 w 112"/>
                <a:gd name="T113" fmla="*/ 73 h 128"/>
                <a:gd name="T114" fmla="*/ 62 w 112"/>
                <a:gd name="T115" fmla="*/ 71 h 128"/>
                <a:gd name="T116" fmla="*/ 91 w 112"/>
                <a:gd name="T117" fmla="*/ 87 h 128"/>
                <a:gd name="T118" fmla="*/ 86 w 112"/>
                <a:gd name="T119" fmla="*/ 94 h 128"/>
                <a:gd name="T120" fmla="*/ 60 w 112"/>
                <a:gd name="T121" fmla="*/ 106 h 128"/>
                <a:gd name="T122" fmla="*/ 58 w 112"/>
                <a:gd name="T123" fmla="*/ 7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2" h="128">
                  <a:moveTo>
                    <a:pt x="95" y="90"/>
                  </a:moveTo>
                  <a:cubicBezTo>
                    <a:pt x="95" y="89"/>
                    <a:pt x="95" y="89"/>
                    <a:pt x="95" y="89"/>
                  </a:cubicBezTo>
                  <a:cubicBezTo>
                    <a:pt x="108" y="97"/>
                    <a:pt x="108" y="97"/>
                    <a:pt x="108" y="97"/>
                  </a:cubicBezTo>
                  <a:cubicBezTo>
                    <a:pt x="109" y="97"/>
                    <a:pt x="111" y="97"/>
                    <a:pt x="111" y="96"/>
                  </a:cubicBezTo>
                  <a:cubicBezTo>
                    <a:pt x="112" y="95"/>
                    <a:pt x="112" y="95"/>
                    <a:pt x="112" y="94"/>
                  </a:cubicBezTo>
                  <a:cubicBezTo>
                    <a:pt x="111" y="94"/>
                    <a:pt x="111" y="93"/>
                    <a:pt x="111" y="93"/>
                  </a:cubicBezTo>
                  <a:cubicBezTo>
                    <a:pt x="98" y="85"/>
                    <a:pt x="98" y="85"/>
                    <a:pt x="98" y="85"/>
                  </a:cubicBezTo>
                  <a:cubicBezTo>
                    <a:pt x="98" y="84"/>
                    <a:pt x="98" y="84"/>
                    <a:pt x="98" y="84"/>
                  </a:cubicBezTo>
                  <a:cubicBezTo>
                    <a:pt x="101" y="78"/>
                    <a:pt x="103" y="71"/>
                    <a:pt x="103" y="64"/>
                  </a:cubicBezTo>
                  <a:cubicBezTo>
                    <a:pt x="103" y="57"/>
                    <a:pt x="101" y="50"/>
                    <a:pt x="98" y="44"/>
                  </a:cubicBezTo>
                  <a:cubicBezTo>
                    <a:pt x="98" y="43"/>
                    <a:pt x="98" y="43"/>
                    <a:pt x="98" y="43"/>
                  </a:cubicBezTo>
                  <a:cubicBezTo>
                    <a:pt x="111" y="35"/>
                    <a:pt x="111" y="35"/>
                    <a:pt x="111" y="35"/>
                  </a:cubicBezTo>
                  <a:cubicBezTo>
                    <a:pt x="111" y="35"/>
                    <a:pt x="111" y="34"/>
                    <a:pt x="112" y="34"/>
                  </a:cubicBezTo>
                  <a:cubicBezTo>
                    <a:pt x="112" y="33"/>
                    <a:pt x="112" y="33"/>
                    <a:pt x="111" y="32"/>
                  </a:cubicBezTo>
                  <a:cubicBezTo>
                    <a:pt x="111" y="31"/>
                    <a:pt x="109" y="31"/>
                    <a:pt x="108" y="31"/>
                  </a:cubicBezTo>
                  <a:cubicBezTo>
                    <a:pt x="95" y="39"/>
                    <a:pt x="95" y="39"/>
                    <a:pt x="95" y="39"/>
                  </a:cubicBezTo>
                  <a:cubicBezTo>
                    <a:pt x="95" y="38"/>
                    <a:pt x="95" y="38"/>
                    <a:pt x="95" y="38"/>
                  </a:cubicBezTo>
                  <a:cubicBezTo>
                    <a:pt x="87" y="26"/>
                    <a:pt x="74" y="18"/>
                    <a:pt x="60" y="17"/>
                  </a:cubicBezTo>
                  <a:cubicBezTo>
                    <a:pt x="58" y="17"/>
                    <a:pt x="58" y="17"/>
                    <a:pt x="58" y="17"/>
                  </a:cubicBezTo>
                  <a:cubicBezTo>
                    <a:pt x="58" y="2"/>
                    <a:pt x="58" y="2"/>
                    <a:pt x="58" y="2"/>
                  </a:cubicBezTo>
                  <a:cubicBezTo>
                    <a:pt x="58" y="1"/>
                    <a:pt x="57" y="0"/>
                    <a:pt x="56" y="0"/>
                  </a:cubicBezTo>
                  <a:cubicBezTo>
                    <a:pt x="55" y="0"/>
                    <a:pt x="54" y="1"/>
                    <a:pt x="54" y="2"/>
                  </a:cubicBezTo>
                  <a:cubicBezTo>
                    <a:pt x="54" y="17"/>
                    <a:pt x="54" y="17"/>
                    <a:pt x="54" y="17"/>
                  </a:cubicBezTo>
                  <a:cubicBezTo>
                    <a:pt x="52" y="17"/>
                    <a:pt x="52" y="17"/>
                    <a:pt x="52" y="17"/>
                  </a:cubicBezTo>
                  <a:cubicBezTo>
                    <a:pt x="38" y="18"/>
                    <a:pt x="25" y="26"/>
                    <a:pt x="17" y="38"/>
                  </a:cubicBezTo>
                  <a:cubicBezTo>
                    <a:pt x="17" y="39"/>
                    <a:pt x="17" y="39"/>
                    <a:pt x="17" y="39"/>
                  </a:cubicBezTo>
                  <a:cubicBezTo>
                    <a:pt x="4" y="31"/>
                    <a:pt x="4" y="31"/>
                    <a:pt x="4" y="31"/>
                  </a:cubicBezTo>
                  <a:cubicBezTo>
                    <a:pt x="3" y="31"/>
                    <a:pt x="1" y="31"/>
                    <a:pt x="1" y="32"/>
                  </a:cubicBezTo>
                  <a:cubicBezTo>
                    <a:pt x="0" y="33"/>
                    <a:pt x="0" y="33"/>
                    <a:pt x="0" y="34"/>
                  </a:cubicBezTo>
                  <a:cubicBezTo>
                    <a:pt x="1" y="34"/>
                    <a:pt x="1" y="35"/>
                    <a:pt x="1" y="35"/>
                  </a:cubicBezTo>
                  <a:cubicBezTo>
                    <a:pt x="14" y="43"/>
                    <a:pt x="14" y="43"/>
                    <a:pt x="14" y="43"/>
                  </a:cubicBezTo>
                  <a:cubicBezTo>
                    <a:pt x="14" y="44"/>
                    <a:pt x="14" y="44"/>
                    <a:pt x="14" y="44"/>
                  </a:cubicBezTo>
                  <a:cubicBezTo>
                    <a:pt x="11" y="50"/>
                    <a:pt x="9" y="57"/>
                    <a:pt x="9" y="64"/>
                  </a:cubicBezTo>
                  <a:cubicBezTo>
                    <a:pt x="9" y="71"/>
                    <a:pt x="11" y="78"/>
                    <a:pt x="14" y="84"/>
                  </a:cubicBezTo>
                  <a:cubicBezTo>
                    <a:pt x="14" y="85"/>
                    <a:pt x="14" y="85"/>
                    <a:pt x="14" y="85"/>
                  </a:cubicBezTo>
                  <a:cubicBezTo>
                    <a:pt x="1" y="93"/>
                    <a:pt x="1" y="93"/>
                    <a:pt x="1" y="93"/>
                  </a:cubicBezTo>
                  <a:cubicBezTo>
                    <a:pt x="1" y="93"/>
                    <a:pt x="1" y="94"/>
                    <a:pt x="0" y="94"/>
                  </a:cubicBezTo>
                  <a:cubicBezTo>
                    <a:pt x="0" y="95"/>
                    <a:pt x="0" y="95"/>
                    <a:pt x="1" y="96"/>
                  </a:cubicBezTo>
                  <a:cubicBezTo>
                    <a:pt x="1" y="97"/>
                    <a:pt x="3" y="97"/>
                    <a:pt x="4" y="97"/>
                  </a:cubicBezTo>
                  <a:cubicBezTo>
                    <a:pt x="17" y="89"/>
                    <a:pt x="17" y="89"/>
                    <a:pt x="17" y="89"/>
                  </a:cubicBezTo>
                  <a:cubicBezTo>
                    <a:pt x="17" y="90"/>
                    <a:pt x="17" y="90"/>
                    <a:pt x="17" y="90"/>
                  </a:cubicBezTo>
                  <a:cubicBezTo>
                    <a:pt x="25" y="102"/>
                    <a:pt x="38" y="109"/>
                    <a:pt x="52" y="111"/>
                  </a:cubicBezTo>
                  <a:cubicBezTo>
                    <a:pt x="54" y="111"/>
                    <a:pt x="54" y="111"/>
                    <a:pt x="54" y="111"/>
                  </a:cubicBezTo>
                  <a:cubicBezTo>
                    <a:pt x="54" y="126"/>
                    <a:pt x="54" y="126"/>
                    <a:pt x="54" y="126"/>
                  </a:cubicBezTo>
                  <a:cubicBezTo>
                    <a:pt x="54" y="127"/>
                    <a:pt x="55" y="128"/>
                    <a:pt x="56" y="128"/>
                  </a:cubicBezTo>
                  <a:cubicBezTo>
                    <a:pt x="57" y="128"/>
                    <a:pt x="58" y="127"/>
                    <a:pt x="58" y="126"/>
                  </a:cubicBezTo>
                  <a:cubicBezTo>
                    <a:pt x="58" y="111"/>
                    <a:pt x="58" y="111"/>
                    <a:pt x="58" y="111"/>
                  </a:cubicBezTo>
                  <a:cubicBezTo>
                    <a:pt x="60" y="111"/>
                    <a:pt x="60" y="111"/>
                    <a:pt x="60" y="111"/>
                  </a:cubicBezTo>
                  <a:cubicBezTo>
                    <a:pt x="74" y="109"/>
                    <a:pt x="87" y="102"/>
                    <a:pt x="95" y="90"/>
                  </a:cubicBezTo>
                  <a:close/>
                  <a:moveTo>
                    <a:pt x="95" y="47"/>
                  </a:moveTo>
                  <a:cubicBezTo>
                    <a:pt x="95" y="47"/>
                    <a:pt x="95" y="47"/>
                    <a:pt x="95" y="48"/>
                  </a:cubicBezTo>
                  <a:cubicBezTo>
                    <a:pt x="97" y="53"/>
                    <a:pt x="98" y="58"/>
                    <a:pt x="98" y="64"/>
                  </a:cubicBezTo>
                  <a:cubicBezTo>
                    <a:pt x="98" y="70"/>
                    <a:pt x="97" y="75"/>
                    <a:pt x="95" y="80"/>
                  </a:cubicBezTo>
                  <a:cubicBezTo>
                    <a:pt x="95" y="81"/>
                    <a:pt x="95" y="81"/>
                    <a:pt x="95" y="81"/>
                  </a:cubicBezTo>
                  <a:cubicBezTo>
                    <a:pt x="94" y="83"/>
                    <a:pt x="94" y="83"/>
                    <a:pt x="94" y="83"/>
                  </a:cubicBezTo>
                  <a:cubicBezTo>
                    <a:pt x="65" y="67"/>
                    <a:pt x="65" y="67"/>
                    <a:pt x="65" y="67"/>
                  </a:cubicBezTo>
                  <a:cubicBezTo>
                    <a:pt x="66" y="66"/>
                    <a:pt x="66" y="66"/>
                    <a:pt x="66" y="66"/>
                  </a:cubicBezTo>
                  <a:cubicBezTo>
                    <a:pt x="66" y="65"/>
                    <a:pt x="66" y="65"/>
                    <a:pt x="66" y="64"/>
                  </a:cubicBezTo>
                  <a:cubicBezTo>
                    <a:pt x="66" y="63"/>
                    <a:pt x="66" y="63"/>
                    <a:pt x="66" y="62"/>
                  </a:cubicBezTo>
                  <a:cubicBezTo>
                    <a:pt x="65" y="61"/>
                    <a:pt x="65" y="61"/>
                    <a:pt x="65" y="61"/>
                  </a:cubicBezTo>
                  <a:cubicBezTo>
                    <a:pt x="94" y="45"/>
                    <a:pt x="94" y="45"/>
                    <a:pt x="94" y="45"/>
                  </a:cubicBezTo>
                  <a:lnTo>
                    <a:pt x="95" y="47"/>
                  </a:lnTo>
                  <a:close/>
                  <a:moveTo>
                    <a:pt x="58" y="22"/>
                  </a:moveTo>
                  <a:cubicBezTo>
                    <a:pt x="60" y="22"/>
                    <a:pt x="60" y="22"/>
                    <a:pt x="60" y="22"/>
                  </a:cubicBezTo>
                  <a:cubicBezTo>
                    <a:pt x="64" y="22"/>
                    <a:pt x="68" y="23"/>
                    <a:pt x="72" y="25"/>
                  </a:cubicBezTo>
                  <a:cubicBezTo>
                    <a:pt x="77" y="27"/>
                    <a:pt x="82" y="30"/>
                    <a:pt x="86" y="34"/>
                  </a:cubicBezTo>
                  <a:cubicBezTo>
                    <a:pt x="87" y="36"/>
                    <a:pt x="89" y="38"/>
                    <a:pt x="90" y="40"/>
                  </a:cubicBezTo>
                  <a:cubicBezTo>
                    <a:pt x="91" y="41"/>
                    <a:pt x="91" y="41"/>
                    <a:pt x="91" y="41"/>
                  </a:cubicBezTo>
                  <a:cubicBezTo>
                    <a:pt x="63" y="57"/>
                    <a:pt x="63" y="57"/>
                    <a:pt x="63" y="57"/>
                  </a:cubicBezTo>
                  <a:cubicBezTo>
                    <a:pt x="62" y="57"/>
                    <a:pt x="62" y="57"/>
                    <a:pt x="62" y="57"/>
                  </a:cubicBezTo>
                  <a:cubicBezTo>
                    <a:pt x="61" y="56"/>
                    <a:pt x="60" y="55"/>
                    <a:pt x="59" y="55"/>
                  </a:cubicBezTo>
                  <a:cubicBezTo>
                    <a:pt x="58" y="55"/>
                    <a:pt x="58" y="55"/>
                    <a:pt x="58" y="55"/>
                  </a:cubicBezTo>
                  <a:lnTo>
                    <a:pt x="58" y="22"/>
                  </a:lnTo>
                  <a:close/>
                  <a:moveTo>
                    <a:pt x="22" y="40"/>
                  </a:moveTo>
                  <a:cubicBezTo>
                    <a:pt x="23" y="38"/>
                    <a:pt x="25" y="36"/>
                    <a:pt x="26" y="34"/>
                  </a:cubicBezTo>
                  <a:cubicBezTo>
                    <a:pt x="30" y="30"/>
                    <a:pt x="35" y="27"/>
                    <a:pt x="40" y="25"/>
                  </a:cubicBezTo>
                  <a:cubicBezTo>
                    <a:pt x="44" y="23"/>
                    <a:pt x="48" y="22"/>
                    <a:pt x="52" y="22"/>
                  </a:cubicBezTo>
                  <a:cubicBezTo>
                    <a:pt x="54" y="22"/>
                    <a:pt x="54" y="22"/>
                    <a:pt x="54" y="22"/>
                  </a:cubicBezTo>
                  <a:cubicBezTo>
                    <a:pt x="54" y="55"/>
                    <a:pt x="54" y="55"/>
                    <a:pt x="54" y="55"/>
                  </a:cubicBezTo>
                  <a:cubicBezTo>
                    <a:pt x="53" y="55"/>
                    <a:pt x="53" y="55"/>
                    <a:pt x="53" y="55"/>
                  </a:cubicBezTo>
                  <a:cubicBezTo>
                    <a:pt x="52" y="55"/>
                    <a:pt x="51" y="56"/>
                    <a:pt x="50" y="57"/>
                  </a:cubicBezTo>
                  <a:cubicBezTo>
                    <a:pt x="49" y="57"/>
                    <a:pt x="49" y="57"/>
                    <a:pt x="49" y="57"/>
                  </a:cubicBezTo>
                  <a:cubicBezTo>
                    <a:pt x="21" y="41"/>
                    <a:pt x="21" y="41"/>
                    <a:pt x="21" y="41"/>
                  </a:cubicBezTo>
                  <a:lnTo>
                    <a:pt x="22" y="40"/>
                  </a:lnTo>
                  <a:close/>
                  <a:moveTo>
                    <a:pt x="17" y="81"/>
                  </a:moveTo>
                  <a:cubicBezTo>
                    <a:pt x="17" y="81"/>
                    <a:pt x="17" y="81"/>
                    <a:pt x="17" y="80"/>
                  </a:cubicBezTo>
                  <a:cubicBezTo>
                    <a:pt x="15" y="75"/>
                    <a:pt x="14" y="70"/>
                    <a:pt x="14" y="64"/>
                  </a:cubicBezTo>
                  <a:cubicBezTo>
                    <a:pt x="14" y="58"/>
                    <a:pt x="15" y="53"/>
                    <a:pt x="17" y="48"/>
                  </a:cubicBezTo>
                  <a:cubicBezTo>
                    <a:pt x="17" y="47"/>
                    <a:pt x="17" y="47"/>
                    <a:pt x="17" y="47"/>
                  </a:cubicBezTo>
                  <a:cubicBezTo>
                    <a:pt x="18" y="45"/>
                    <a:pt x="18" y="45"/>
                    <a:pt x="18" y="45"/>
                  </a:cubicBezTo>
                  <a:cubicBezTo>
                    <a:pt x="47" y="61"/>
                    <a:pt x="47" y="61"/>
                    <a:pt x="47" y="61"/>
                  </a:cubicBezTo>
                  <a:cubicBezTo>
                    <a:pt x="46" y="62"/>
                    <a:pt x="46" y="62"/>
                    <a:pt x="46" y="62"/>
                  </a:cubicBezTo>
                  <a:cubicBezTo>
                    <a:pt x="46" y="63"/>
                    <a:pt x="46" y="63"/>
                    <a:pt x="46" y="64"/>
                  </a:cubicBezTo>
                  <a:cubicBezTo>
                    <a:pt x="46" y="65"/>
                    <a:pt x="46" y="65"/>
                    <a:pt x="46" y="66"/>
                  </a:cubicBezTo>
                  <a:cubicBezTo>
                    <a:pt x="47" y="67"/>
                    <a:pt x="47" y="67"/>
                    <a:pt x="47" y="67"/>
                  </a:cubicBezTo>
                  <a:cubicBezTo>
                    <a:pt x="18" y="83"/>
                    <a:pt x="18" y="83"/>
                    <a:pt x="18" y="83"/>
                  </a:cubicBezTo>
                  <a:lnTo>
                    <a:pt x="17" y="81"/>
                  </a:lnTo>
                  <a:close/>
                  <a:moveTo>
                    <a:pt x="54" y="106"/>
                  </a:moveTo>
                  <a:cubicBezTo>
                    <a:pt x="52" y="106"/>
                    <a:pt x="52" y="106"/>
                    <a:pt x="52" y="106"/>
                  </a:cubicBezTo>
                  <a:cubicBezTo>
                    <a:pt x="48" y="106"/>
                    <a:pt x="44" y="105"/>
                    <a:pt x="40" y="103"/>
                  </a:cubicBezTo>
                  <a:cubicBezTo>
                    <a:pt x="35" y="101"/>
                    <a:pt x="30" y="98"/>
                    <a:pt x="26" y="94"/>
                  </a:cubicBezTo>
                  <a:cubicBezTo>
                    <a:pt x="25" y="92"/>
                    <a:pt x="23" y="90"/>
                    <a:pt x="22" y="88"/>
                  </a:cubicBezTo>
                  <a:cubicBezTo>
                    <a:pt x="21" y="87"/>
                    <a:pt x="21" y="87"/>
                    <a:pt x="21" y="87"/>
                  </a:cubicBezTo>
                  <a:cubicBezTo>
                    <a:pt x="49" y="71"/>
                    <a:pt x="49" y="71"/>
                    <a:pt x="49" y="71"/>
                  </a:cubicBezTo>
                  <a:cubicBezTo>
                    <a:pt x="50" y="71"/>
                    <a:pt x="50" y="71"/>
                    <a:pt x="50" y="71"/>
                  </a:cubicBezTo>
                  <a:cubicBezTo>
                    <a:pt x="51" y="72"/>
                    <a:pt x="52" y="73"/>
                    <a:pt x="53" y="73"/>
                  </a:cubicBezTo>
                  <a:cubicBezTo>
                    <a:pt x="54" y="73"/>
                    <a:pt x="54" y="73"/>
                    <a:pt x="54" y="73"/>
                  </a:cubicBezTo>
                  <a:lnTo>
                    <a:pt x="54" y="106"/>
                  </a:lnTo>
                  <a:close/>
                  <a:moveTo>
                    <a:pt x="56" y="69"/>
                  </a:moveTo>
                  <a:cubicBezTo>
                    <a:pt x="53" y="69"/>
                    <a:pt x="51" y="67"/>
                    <a:pt x="51" y="64"/>
                  </a:cubicBezTo>
                  <a:cubicBezTo>
                    <a:pt x="51" y="61"/>
                    <a:pt x="53" y="59"/>
                    <a:pt x="56" y="59"/>
                  </a:cubicBezTo>
                  <a:cubicBezTo>
                    <a:pt x="59" y="59"/>
                    <a:pt x="61" y="61"/>
                    <a:pt x="61" y="64"/>
                  </a:cubicBezTo>
                  <a:cubicBezTo>
                    <a:pt x="61" y="67"/>
                    <a:pt x="59" y="69"/>
                    <a:pt x="56" y="69"/>
                  </a:cubicBezTo>
                  <a:close/>
                  <a:moveTo>
                    <a:pt x="58" y="73"/>
                  </a:moveTo>
                  <a:cubicBezTo>
                    <a:pt x="59" y="73"/>
                    <a:pt x="59" y="73"/>
                    <a:pt x="59" y="73"/>
                  </a:cubicBezTo>
                  <a:cubicBezTo>
                    <a:pt x="60" y="73"/>
                    <a:pt x="61" y="72"/>
                    <a:pt x="62" y="71"/>
                  </a:cubicBezTo>
                  <a:cubicBezTo>
                    <a:pt x="63" y="71"/>
                    <a:pt x="63" y="71"/>
                    <a:pt x="63" y="71"/>
                  </a:cubicBezTo>
                  <a:cubicBezTo>
                    <a:pt x="91" y="87"/>
                    <a:pt x="91" y="87"/>
                    <a:pt x="91" y="87"/>
                  </a:cubicBezTo>
                  <a:cubicBezTo>
                    <a:pt x="90" y="88"/>
                    <a:pt x="90" y="88"/>
                    <a:pt x="90" y="88"/>
                  </a:cubicBezTo>
                  <a:cubicBezTo>
                    <a:pt x="89" y="90"/>
                    <a:pt x="87" y="92"/>
                    <a:pt x="86" y="94"/>
                  </a:cubicBezTo>
                  <a:cubicBezTo>
                    <a:pt x="82" y="98"/>
                    <a:pt x="77" y="101"/>
                    <a:pt x="72" y="103"/>
                  </a:cubicBezTo>
                  <a:cubicBezTo>
                    <a:pt x="68" y="105"/>
                    <a:pt x="64" y="106"/>
                    <a:pt x="60" y="106"/>
                  </a:cubicBezTo>
                  <a:cubicBezTo>
                    <a:pt x="58" y="106"/>
                    <a:pt x="58" y="106"/>
                    <a:pt x="58" y="106"/>
                  </a:cubicBezTo>
                  <a:lnTo>
                    <a:pt x="58" y="7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1" name="Freeform 121"/>
            <p:cNvSpPr>
              <a:spLocks noEditPoints="1"/>
            </p:cNvSpPr>
            <p:nvPr/>
          </p:nvSpPr>
          <p:spPr bwMode="auto">
            <a:xfrm>
              <a:off x="358" y="1099"/>
              <a:ext cx="302" cy="303"/>
            </a:xfrm>
            <a:custGeom>
              <a:avLst/>
              <a:gdLst>
                <a:gd name="T0" fmla="*/ 0 w 128"/>
                <a:gd name="T1" fmla="*/ 64 h 128"/>
                <a:gd name="T2" fmla="*/ 128 w 128"/>
                <a:gd name="T3" fmla="*/ 64 h 128"/>
                <a:gd name="T4" fmla="*/ 109 w 128"/>
                <a:gd name="T5" fmla="*/ 25 h 128"/>
                <a:gd name="T6" fmla="*/ 118 w 128"/>
                <a:gd name="T7" fmla="*/ 39 h 128"/>
                <a:gd name="T8" fmla="*/ 99 w 128"/>
                <a:gd name="T9" fmla="*/ 46 h 128"/>
                <a:gd name="T10" fmla="*/ 94 w 128"/>
                <a:gd name="T11" fmla="*/ 38 h 128"/>
                <a:gd name="T12" fmla="*/ 109 w 128"/>
                <a:gd name="T13" fmla="*/ 25 h 128"/>
                <a:gd name="T14" fmla="*/ 89 w 128"/>
                <a:gd name="T15" fmla="*/ 89 h 128"/>
                <a:gd name="T16" fmla="*/ 39 w 128"/>
                <a:gd name="T17" fmla="*/ 89 h 128"/>
                <a:gd name="T18" fmla="*/ 39 w 128"/>
                <a:gd name="T19" fmla="*/ 39 h 128"/>
                <a:gd name="T20" fmla="*/ 89 w 128"/>
                <a:gd name="T21" fmla="*/ 39 h 128"/>
                <a:gd name="T22" fmla="*/ 90 w 128"/>
                <a:gd name="T23" fmla="*/ 11 h 128"/>
                <a:gd name="T24" fmla="*/ 105 w 128"/>
                <a:gd name="T25" fmla="*/ 21 h 128"/>
                <a:gd name="T26" fmla="*/ 89 w 128"/>
                <a:gd name="T27" fmla="*/ 34 h 128"/>
                <a:gd name="T28" fmla="*/ 81 w 128"/>
                <a:gd name="T29" fmla="*/ 29 h 128"/>
                <a:gd name="T30" fmla="*/ 90 w 128"/>
                <a:gd name="T31" fmla="*/ 11 h 128"/>
                <a:gd name="T32" fmla="*/ 83 w 128"/>
                <a:gd name="T33" fmla="*/ 8 h 128"/>
                <a:gd name="T34" fmla="*/ 77 w 128"/>
                <a:gd name="T35" fmla="*/ 27 h 128"/>
                <a:gd name="T36" fmla="*/ 52 w 128"/>
                <a:gd name="T37" fmla="*/ 26 h 128"/>
                <a:gd name="T38" fmla="*/ 43 w 128"/>
                <a:gd name="T39" fmla="*/ 8 h 128"/>
                <a:gd name="T40" fmla="*/ 25 w 128"/>
                <a:gd name="T41" fmla="*/ 19 h 128"/>
                <a:gd name="T42" fmla="*/ 39 w 128"/>
                <a:gd name="T43" fmla="*/ 10 h 128"/>
                <a:gd name="T44" fmla="*/ 46 w 128"/>
                <a:gd name="T45" fmla="*/ 29 h 128"/>
                <a:gd name="T46" fmla="*/ 38 w 128"/>
                <a:gd name="T47" fmla="*/ 35 h 128"/>
                <a:gd name="T48" fmla="*/ 25 w 128"/>
                <a:gd name="T49" fmla="*/ 19 h 128"/>
                <a:gd name="T50" fmla="*/ 19 w 128"/>
                <a:gd name="T51" fmla="*/ 25 h 128"/>
                <a:gd name="T52" fmla="*/ 35 w 128"/>
                <a:gd name="T53" fmla="*/ 38 h 128"/>
                <a:gd name="T54" fmla="*/ 29 w 128"/>
                <a:gd name="T55" fmla="*/ 46 h 128"/>
                <a:gd name="T56" fmla="*/ 10 w 128"/>
                <a:gd name="T57" fmla="*/ 39 h 128"/>
                <a:gd name="T58" fmla="*/ 8 w 128"/>
                <a:gd name="T59" fmla="*/ 84 h 128"/>
                <a:gd name="T60" fmla="*/ 8 w 128"/>
                <a:gd name="T61" fmla="*/ 45 h 128"/>
                <a:gd name="T62" fmla="*/ 27 w 128"/>
                <a:gd name="T63" fmla="*/ 51 h 128"/>
                <a:gd name="T64" fmla="*/ 25 w 128"/>
                <a:gd name="T65" fmla="*/ 64 h 128"/>
                <a:gd name="T66" fmla="*/ 27 w 128"/>
                <a:gd name="T67" fmla="*/ 77 h 128"/>
                <a:gd name="T68" fmla="*/ 8 w 128"/>
                <a:gd name="T69" fmla="*/ 84 h 128"/>
                <a:gd name="T70" fmla="*/ 11 w 128"/>
                <a:gd name="T71" fmla="*/ 91 h 128"/>
                <a:gd name="T72" fmla="*/ 29 w 128"/>
                <a:gd name="T73" fmla="*/ 81 h 128"/>
                <a:gd name="T74" fmla="*/ 34 w 128"/>
                <a:gd name="T75" fmla="*/ 89 h 128"/>
                <a:gd name="T76" fmla="*/ 21 w 128"/>
                <a:gd name="T77" fmla="*/ 105 h 128"/>
                <a:gd name="T78" fmla="*/ 38 w 128"/>
                <a:gd name="T79" fmla="*/ 118 h 128"/>
                <a:gd name="T80" fmla="*/ 24 w 128"/>
                <a:gd name="T81" fmla="*/ 108 h 128"/>
                <a:gd name="T82" fmla="*/ 39 w 128"/>
                <a:gd name="T83" fmla="*/ 94 h 128"/>
                <a:gd name="T84" fmla="*/ 47 w 128"/>
                <a:gd name="T85" fmla="*/ 100 h 128"/>
                <a:gd name="T86" fmla="*/ 38 w 128"/>
                <a:gd name="T87" fmla="*/ 118 h 128"/>
                <a:gd name="T88" fmla="*/ 64 w 128"/>
                <a:gd name="T89" fmla="*/ 123 h 128"/>
                <a:gd name="T90" fmla="*/ 44 w 128"/>
                <a:gd name="T91" fmla="*/ 120 h 128"/>
                <a:gd name="T92" fmla="*/ 53 w 128"/>
                <a:gd name="T93" fmla="*/ 102 h 128"/>
                <a:gd name="T94" fmla="*/ 77 w 128"/>
                <a:gd name="T95" fmla="*/ 101 h 128"/>
                <a:gd name="T96" fmla="*/ 83 w 128"/>
                <a:gd name="T97" fmla="*/ 120 h 128"/>
                <a:gd name="T98" fmla="*/ 90 w 128"/>
                <a:gd name="T99" fmla="*/ 117 h 128"/>
                <a:gd name="T100" fmla="*/ 81 w 128"/>
                <a:gd name="T101" fmla="*/ 99 h 128"/>
                <a:gd name="T102" fmla="*/ 89 w 128"/>
                <a:gd name="T103" fmla="*/ 94 h 128"/>
                <a:gd name="T104" fmla="*/ 104 w 128"/>
                <a:gd name="T105" fmla="*/ 108 h 128"/>
                <a:gd name="T106" fmla="*/ 117 w 128"/>
                <a:gd name="T107" fmla="*/ 90 h 128"/>
                <a:gd name="T108" fmla="*/ 108 w 128"/>
                <a:gd name="T109" fmla="*/ 104 h 128"/>
                <a:gd name="T110" fmla="*/ 94 w 128"/>
                <a:gd name="T111" fmla="*/ 89 h 128"/>
                <a:gd name="T112" fmla="*/ 99 w 128"/>
                <a:gd name="T113" fmla="*/ 81 h 128"/>
                <a:gd name="T114" fmla="*/ 117 w 128"/>
                <a:gd name="T115" fmla="*/ 90 h 128"/>
                <a:gd name="T116" fmla="*/ 101 w 128"/>
                <a:gd name="T117" fmla="*/ 77 h 128"/>
                <a:gd name="T118" fmla="*/ 103 w 128"/>
                <a:gd name="T119" fmla="*/ 64 h 128"/>
                <a:gd name="T120" fmla="*/ 101 w 128"/>
                <a:gd name="T121" fmla="*/ 51 h 128"/>
                <a:gd name="T122" fmla="*/ 120 w 128"/>
                <a:gd name="T123" fmla="*/ 45 h 128"/>
                <a:gd name="T124" fmla="*/ 120 w 128"/>
                <a:gd name="T125" fmla="*/ 8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9" y="25"/>
                  </a:moveTo>
                  <a:cubicBezTo>
                    <a:pt x="112" y="29"/>
                    <a:pt x="115" y="33"/>
                    <a:pt x="118" y="38"/>
                  </a:cubicBezTo>
                  <a:cubicBezTo>
                    <a:pt x="118" y="39"/>
                    <a:pt x="118" y="39"/>
                    <a:pt x="118" y="39"/>
                  </a:cubicBezTo>
                  <a:cubicBezTo>
                    <a:pt x="100" y="47"/>
                    <a:pt x="100" y="47"/>
                    <a:pt x="100" y="47"/>
                  </a:cubicBezTo>
                  <a:cubicBezTo>
                    <a:pt x="99" y="46"/>
                    <a:pt x="99" y="46"/>
                    <a:pt x="99" y="46"/>
                  </a:cubicBezTo>
                  <a:cubicBezTo>
                    <a:pt x="98" y="44"/>
                    <a:pt x="96" y="41"/>
                    <a:pt x="94" y="39"/>
                  </a:cubicBezTo>
                  <a:cubicBezTo>
                    <a:pt x="94" y="38"/>
                    <a:pt x="94" y="38"/>
                    <a:pt x="94" y="38"/>
                  </a:cubicBezTo>
                  <a:cubicBezTo>
                    <a:pt x="108" y="24"/>
                    <a:pt x="108" y="24"/>
                    <a:pt x="108" y="24"/>
                  </a:cubicBezTo>
                  <a:lnTo>
                    <a:pt x="109" y="25"/>
                  </a:lnTo>
                  <a:close/>
                  <a:moveTo>
                    <a:pt x="99" y="64"/>
                  </a:moveTo>
                  <a:cubicBezTo>
                    <a:pt x="99" y="73"/>
                    <a:pt x="95" y="82"/>
                    <a:pt x="89" y="89"/>
                  </a:cubicBezTo>
                  <a:cubicBezTo>
                    <a:pt x="82" y="95"/>
                    <a:pt x="73" y="99"/>
                    <a:pt x="64" y="99"/>
                  </a:cubicBezTo>
                  <a:cubicBezTo>
                    <a:pt x="55" y="99"/>
                    <a:pt x="46" y="95"/>
                    <a:pt x="39" y="89"/>
                  </a:cubicBezTo>
                  <a:cubicBezTo>
                    <a:pt x="33" y="82"/>
                    <a:pt x="29" y="73"/>
                    <a:pt x="29" y="64"/>
                  </a:cubicBezTo>
                  <a:cubicBezTo>
                    <a:pt x="29" y="55"/>
                    <a:pt x="33" y="46"/>
                    <a:pt x="39" y="39"/>
                  </a:cubicBezTo>
                  <a:cubicBezTo>
                    <a:pt x="46" y="33"/>
                    <a:pt x="55" y="29"/>
                    <a:pt x="64" y="29"/>
                  </a:cubicBezTo>
                  <a:cubicBezTo>
                    <a:pt x="73" y="29"/>
                    <a:pt x="82" y="33"/>
                    <a:pt x="89" y="39"/>
                  </a:cubicBezTo>
                  <a:cubicBezTo>
                    <a:pt x="95" y="46"/>
                    <a:pt x="99" y="55"/>
                    <a:pt x="99" y="64"/>
                  </a:cubicBezTo>
                  <a:close/>
                  <a:moveTo>
                    <a:pt x="90" y="11"/>
                  </a:moveTo>
                  <a:cubicBezTo>
                    <a:pt x="95" y="13"/>
                    <a:pt x="100" y="16"/>
                    <a:pt x="104" y="20"/>
                  </a:cubicBezTo>
                  <a:cubicBezTo>
                    <a:pt x="105" y="21"/>
                    <a:pt x="105" y="21"/>
                    <a:pt x="105" y="21"/>
                  </a:cubicBezTo>
                  <a:cubicBezTo>
                    <a:pt x="90" y="35"/>
                    <a:pt x="90" y="35"/>
                    <a:pt x="90" y="35"/>
                  </a:cubicBezTo>
                  <a:cubicBezTo>
                    <a:pt x="89" y="34"/>
                    <a:pt x="89" y="34"/>
                    <a:pt x="89" y="34"/>
                  </a:cubicBezTo>
                  <a:cubicBezTo>
                    <a:pt x="87" y="32"/>
                    <a:pt x="85" y="31"/>
                    <a:pt x="83" y="29"/>
                  </a:cubicBezTo>
                  <a:cubicBezTo>
                    <a:pt x="81" y="29"/>
                    <a:pt x="81" y="29"/>
                    <a:pt x="81" y="29"/>
                  </a:cubicBezTo>
                  <a:cubicBezTo>
                    <a:pt x="89" y="10"/>
                    <a:pt x="89" y="10"/>
                    <a:pt x="89" y="10"/>
                  </a:cubicBezTo>
                  <a:lnTo>
                    <a:pt x="90" y="11"/>
                  </a:lnTo>
                  <a:close/>
                  <a:moveTo>
                    <a:pt x="45" y="8"/>
                  </a:moveTo>
                  <a:cubicBezTo>
                    <a:pt x="57" y="3"/>
                    <a:pt x="71" y="4"/>
                    <a:pt x="83" y="8"/>
                  </a:cubicBezTo>
                  <a:cubicBezTo>
                    <a:pt x="85" y="8"/>
                    <a:pt x="85" y="8"/>
                    <a:pt x="85" y="8"/>
                  </a:cubicBezTo>
                  <a:cubicBezTo>
                    <a:pt x="77" y="27"/>
                    <a:pt x="77" y="27"/>
                    <a:pt x="77" y="27"/>
                  </a:cubicBezTo>
                  <a:cubicBezTo>
                    <a:pt x="76" y="27"/>
                    <a:pt x="76" y="27"/>
                    <a:pt x="76" y="27"/>
                  </a:cubicBezTo>
                  <a:cubicBezTo>
                    <a:pt x="68" y="24"/>
                    <a:pt x="60" y="24"/>
                    <a:pt x="52" y="26"/>
                  </a:cubicBezTo>
                  <a:cubicBezTo>
                    <a:pt x="51" y="27"/>
                    <a:pt x="51" y="27"/>
                    <a:pt x="51" y="27"/>
                  </a:cubicBezTo>
                  <a:cubicBezTo>
                    <a:pt x="43" y="8"/>
                    <a:pt x="43" y="8"/>
                    <a:pt x="43" y="8"/>
                  </a:cubicBezTo>
                  <a:lnTo>
                    <a:pt x="45" y="8"/>
                  </a:lnTo>
                  <a:close/>
                  <a:moveTo>
                    <a:pt x="25" y="19"/>
                  </a:moveTo>
                  <a:cubicBezTo>
                    <a:pt x="29" y="16"/>
                    <a:pt x="33" y="13"/>
                    <a:pt x="38" y="11"/>
                  </a:cubicBezTo>
                  <a:cubicBezTo>
                    <a:pt x="39" y="10"/>
                    <a:pt x="39" y="10"/>
                    <a:pt x="39" y="10"/>
                  </a:cubicBezTo>
                  <a:cubicBezTo>
                    <a:pt x="47" y="29"/>
                    <a:pt x="47" y="29"/>
                    <a:pt x="47" y="29"/>
                  </a:cubicBezTo>
                  <a:cubicBezTo>
                    <a:pt x="46" y="29"/>
                    <a:pt x="46" y="29"/>
                    <a:pt x="46" y="29"/>
                  </a:cubicBezTo>
                  <a:cubicBezTo>
                    <a:pt x="43" y="30"/>
                    <a:pt x="41" y="32"/>
                    <a:pt x="39" y="34"/>
                  </a:cubicBezTo>
                  <a:cubicBezTo>
                    <a:pt x="38" y="35"/>
                    <a:pt x="38" y="35"/>
                    <a:pt x="38" y="35"/>
                  </a:cubicBezTo>
                  <a:cubicBezTo>
                    <a:pt x="24" y="20"/>
                    <a:pt x="24" y="20"/>
                    <a:pt x="24" y="20"/>
                  </a:cubicBezTo>
                  <a:lnTo>
                    <a:pt x="25" y="19"/>
                  </a:lnTo>
                  <a:close/>
                  <a:moveTo>
                    <a:pt x="11" y="38"/>
                  </a:moveTo>
                  <a:cubicBezTo>
                    <a:pt x="13" y="33"/>
                    <a:pt x="16" y="29"/>
                    <a:pt x="19" y="25"/>
                  </a:cubicBezTo>
                  <a:cubicBezTo>
                    <a:pt x="20" y="24"/>
                    <a:pt x="20" y="24"/>
                    <a:pt x="20" y="24"/>
                  </a:cubicBezTo>
                  <a:cubicBezTo>
                    <a:pt x="35" y="38"/>
                    <a:pt x="35" y="38"/>
                    <a:pt x="35" y="38"/>
                  </a:cubicBezTo>
                  <a:cubicBezTo>
                    <a:pt x="34" y="39"/>
                    <a:pt x="34" y="39"/>
                    <a:pt x="34" y="39"/>
                  </a:cubicBezTo>
                  <a:cubicBezTo>
                    <a:pt x="32" y="41"/>
                    <a:pt x="30" y="43"/>
                    <a:pt x="29" y="46"/>
                  </a:cubicBezTo>
                  <a:cubicBezTo>
                    <a:pt x="28" y="47"/>
                    <a:pt x="28" y="47"/>
                    <a:pt x="28" y="47"/>
                  </a:cubicBezTo>
                  <a:cubicBezTo>
                    <a:pt x="10" y="39"/>
                    <a:pt x="10" y="39"/>
                    <a:pt x="10" y="39"/>
                  </a:cubicBezTo>
                  <a:lnTo>
                    <a:pt x="11" y="38"/>
                  </a:lnTo>
                  <a:close/>
                  <a:moveTo>
                    <a:pt x="8" y="84"/>
                  </a:moveTo>
                  <a:cubicBezTo>
                    <a:pt x="6" y="77"/>
                    <a:pt x="5" y="71"/>
                    <a:pt x="5" y="64"/>
                  </a:cubicBezTo>
                  <a:cubicBezTo>
                    <a:pt x="5" y="57"/>
                    <a:pt x="6" y="51"/>
                    <a:pt x="8" y="45"/>
                  </a:cubicBezTo>
                  <a:cubicBezTo>
                    <a:pt x="8" y="44"/>
                    <a:pt x="8" y="44"/>
                    <a:pt x="8" y="44"/>
                  </a:cubicBezTo>
                  <a:cubicBezTo>
                    <a:pt x="27" y="51"/>
                    <a:pt x="27" y="51"/>
                    <a:pt x="27" y="51"/>
                  </a:cubicBezTo>
                  <a:cubicBezTo>
                    <a:pt x="26" y="52"/>
                    <a:pt x="26" y="52"/>
                    <a:pt x="26" y="52"/>
                  </a:cubicBezTo>
                  <a:cubicBezTo>
                    <a:pt x="25" y="56"/>
                    <a:pt x="25" y="60"/>
                    <a:pt x="25" y="64"/>
                  </a:cubicBezTo>
                  <a:cubicBezTo>
                    <a:pt x="25" y="68"/>
                    <a:pt x="25" y="72"/>
                    <a:pt x="27" y="76"/>
                  </a:cubicBezTo>
                  <a:cubicBezTo>
                    <a:pt x="27" y="77"/>
                    <a:pt x="27" y="77"/>
                    <a:pt x="27" y="77"/>
                  </a:cubicBezTo>
                  <a:cubicBezTo>
                    <a:pt x="8" y="85"/>
                    <a:pt x="8" y="85"/>
                    <a:pt x="8" y="85"/>
                  </a:cubicBezTo>
                  <a:lnTo>
                    <a:pt x="8" y="84"/>
                  </a:lnTo>
                  <a:close/>
                  <a:moveTo>
                    <a:pt x="20" y="104"/>
                  </a:moveTo>
                  <a:cubicBezTo>
                    <a:pt x="16" y="100"/>
                    <a:pt x="13" y="95"/>
                    <a:pt x="11" y="91"/>
                  </a:cubicBezTo>
                  <a:cubicBezTo>
                    <a:pt x="10" y="89"/>
                    <a:pt x="10" y="89"/>
                    <a:pt x="10" y="89"/>
                  </a:cubicBezTo>
                  <a:cubicBezTo>
                    <a:pt x="29" y="81"/>
                    <a:pt x="29" y="81"/>
                    <a:pt x="29" y="81"/>
                  </a:cubicBezTo>
                  <a:cubicBezTo>
                    <a:pt x="29" y="83"/>
                    <a:pt x="29" y="83"/>
                    <a:pt x="29" y="83"/>
                  </a:cubicBezTo>
                  <a:cubicBezTo>
                    <a:pt x="31" y="85"/>
                    <a:pt x="32" y="87"/>
                    <a:pt x="34" y="89"/>
                  </a:cubicBezTo>
                  <a:cubicBezTo>
                    <a:pt x="35" y="90"/>
                    <a:pt x="35" y="90"/>
                    <a:pt x="35" y="90"/>
                  </a:cubicBezTo>
                  <a:cubicBezTo>
                    <a:pt x="21" y="105"/>
                    <a:pt x="21" y="105"/>
                    <a:pt x="21" y="105"/>
                  </a:cubicBezTo>
                  <a:lnTo>
                    <a:pt x="20" y="104"/>
                  </a:lnTo>
                  <a:close/>
                  <a:moveTo>
                    <a:pt x="38" y="118"/>
                  </a:moveTo>
                  <a:cubicBezTo>
                    <a:pt x="33" y="115"/>
                    <a:pt x="29" y="112"/>
                    <a:pt x="25" y="109"/>
                  </a:cubicBezTo>
                  <a:cubicBezTo>
                    <a:pt x="24" y="108"/>
                    <a:pt x="24" y="108"/>
                    <a:pt x="24" y="108"/>
                  </a:cubicBezTo>
                  <a:cubicBezTo>
                    <a:pt x="38" y="94"/>
                    <a:pt x="38" y="94"/>
                    <a:pt x="38" y="94"/>
                  </a:cubicBezTo>
                  <a:cubicBezTo>
                    <a:pt x="39" y="94"/>
                    <a:pt x="39" y="94"/>
                    <a:pt x="39" y="94"/>
                  </a:cubicBezTo>
                  <a:cubicBezTo>
                    <a:pt x="41" y="96"/>
                    <a:pt x="44" y="98"/>
                    <a:pt x="46" y="99"/>
                  </a:cubicBezTo>
                  <a:cubicBezTo>
                    <a:pt x="47" y="100"/>
                    <a:pt x="47" y="100"/>
                    <a:pt x="47" y="100"/>
                  </a:cubicBezTo>
                  <a:cubicBezTo>
                    <a:pt x="39" y="118"/>
                    <a:pt x="39" y="118"/>
                    <a:pt x="39" y="118"/>
                  </a:cubicBezTo>
                  <a:lnTo>
                    <a:pt x="38" y="118"/>
                  </a:lnTo>
                  <a:close/>
                  <a:moveTo>
                    <a:pt x="83" y="120"/>
                  </a:moveTo>
                  <a:cubicBezTo>
                    <a:pt x="77" y="122"/>
                    <a:pt x="71" y="123"/>
                    <a:pt x="64" y="123"/>
                  </a:cubicBezTo>
                  <a:cubicBezTo>
                    <a:pt x="58" y="123"/>
                    <a:pt x="51" y="122"/>
                    <a:pt x="45" y="120"/>
                  </a:cubicBezTo>
                  <a:cubicBezTo>
                    <a:pt x="44" y="120"/>
                    <a:pt x="44" y="120"/>
                    <a:pt x="44" y="120"/>
                  </a:cubicBezTo>
                  <a:cubicBezTo>
                    <a:pt x="51" y="101"/>
                    <a:pt x="51" y="101"/>
                    <a:pt x="51" y="101"/>
                  </a:cubicBezTo>
                  <a:cubicBezTo>
                    <a:pt x="53" y="102"/>
                    <a:pt x="53" y="102"/>
                    <a:pt x="53" y="102"/>
                  </a:cubicBezTo>
                  <a:cubicBezTo>
                    <a:pt x="60" y="104"/>
                    <a:pt x="68" y="104"/>
                    <a:pt x="76" y="102"/>
                  </a:cubicBezTo>
                  <a:cubicBezTo>
                    <a:pt x="77" y="101"/>
                    <a:pt x="77" y="101"/>
                    <a:pt x="77" y="101"/>
                  </a:cubicBezTo>
                  <a:cubicBezTo>
                    <a:pt x="85" y="120"/>
                    <a:pt x="85" y="120"/>
                    <a:pt x="85" y="120"/>
                  </a:cubicBezTo>
                  <a:lnTo>
                    <a:pt x="83" y="120"/>
                  </a:lnTo>
                  <a:close/>
                  <a:moveTo>
                    <a:pt x="103" y="109"/>
                  </a:moveTo>
                  <a:cubicBezTo>
                    <a:pt x="99" y="112"/>
                    <a:pt x="95" y="115"/>
                    <a:pt x="90" y="117"/>
                  </a:cubicBezTo>
                  <a:cubicBezTo>
                    <a:pt x="89" y="118"/>
                    <a:pt x="89" y="118"/>
                    <a:pt x="89" y="118"/>
                  </a:cubicBezTo>
                  <a:cubicBezTo>
                    <a:pt x="81" y="99"/>
                    <a:pt x="81" y="99"/>
                    <a:pt x="81" y="99"/>
                  </a:cubicBezTo>
                  <a:cubicBezTo>
                    <a:pt x="82" y="99"/>
                    <a:pt x="82" y="99"/>
                    <a:pt x="82" y="99"/>
                  </a:cubicBezTo>
                  <a:cubicBezTo>
                    <a:pt x="85" y="98"/>
                    <a:pt x="87" y="96"/>
                    <a:pt x="89" y="94"/>
                  </a:cubicBezTo>
                  <a:cubicBezTo>
                    <a:pt x="90" y="93"/>
                    <a:pt x="90" y="93"/>
                    <a:pt x="90" y="93"/>
                  </a:cubicBezTo>
                  <a:cubicBezTo>
                    <a:pt x="104" y="108"/>
                    <a:pt x="104" y="108"/>
                    <a:pt x="104" y="108"/>
                  </a:cubicBezTo>
                  <a:lnTo>
                    <a:pt x="103" y="109"/>
                  </a:lnTo>
                  <a:close/>
                  <a:moveTo>
                    <a:pt x="117" y="90"/>
                  </a:moveTo>
                  <a:cubicBezTo>
                    <a:pt x="115" y="95"/>
                    <a:pt x="112" y="99"/>
                    <a:pt x="109" y="103"/>
                  </a:cubicBezTo>
                  <a:cubicBezTo>
                    <a:pt x="108" y="104"/>
                    <a:pt x="108" y="104"/>
                    <a:pt x="108" y="104"/>
                  </a:cubicBezTo>
                  <a:cubicBezTo>
                    <a:pt x="93" y="90"/>
                    <a:pt x="93" y="90"/>
                    <a:pt x="93" y="90"/>
                  </a:cubicBezTo>
                  <a:cubicBezTo>
                    <a:pt x="94" y="89"/>
                    <a:pt x="94" y="89"/>
                    <a:pt x="94" y="89"/>
                  </a:cubicBezTo>
                  <a:cubicBezTo>
                    <a:pt x="96" y="87"/>
                    <a:pt x="97" y="85"/>
                    <a:pt x="99" y="82"/>
                  </a:cubicBezTo>
                  <a:cubicBezTo>
                    <a:pt x="99" y="81"/>
                    <a:pt x="99" y="81"/>
                    <a:pt x="99" y="81"/>
                  </a:cubicBezTo>
                  <a:cubicBezTo>
                    <a:pt x="118" y="89"/>
                    <a:pt x="118" y="89"/>
                    <a:pt x="118" y="89"/>
                  </a:cubicBezTo>
                  <a:lnTo>
                    <a:pt x="117" y="90"/>
                  </a:lnTo>
                  <a:close/>
                  <a:moveTo>
                    <a:pt x="120" y="85"/>
                  </a:moveTo>
                  <a:cubicBezTo>
                    <a:pt x="101" y="77"/>
                    <a:pt x="101" y="77"/>
                    <a:pt x="101" y="77"/>
                  </a:cubicBezTo>
                  <a:cubicBezTo>
                    <a:pt x="102" y="76"/>
                    <a:pt x="102" y="76"/>
                    <a:pt x="102" y="76"/>
                  </a:cubicBezTo>
                  <a:cubicBezTo>
                    <a:pt x="103" y="72"/>
                    <a:pt x="103" y="68"/>
                    <a:pt x="103" y="64"/>
                  </a:cubicBezTo>
                  <a:cubicBezTo>
                    <a:pt x="103" y="60"/>
                    <a:pt x="103" y="56"/>
                    <a:pt x="102" y="53"/>
                  </a:cubicBezTo>
                  <a:cubicBezTo>
                    <a:pt x="101" y="51"/>
                    <a:pt x="101" y="51"/>
                    <a:pt x="101" y="51"/>
                  </a:cubicBezTo>
                  <a:cubicBezTo>
                    <a:pt x="120" y="44"/>
                    <a:pt x="120" y="44"/>
                    <a:pt x="120" y="44"/>
                  </a:cubicBezTo>
                  <a:cubicBezTo>
                    <a:pt x="120" y="45"/>
                    <a:pt x="120" y="45"/>
                    <a:pt x="120" y="45"/>
                  </a:cubicBezTo>
                  <a:cubicBezTo>
                    <a:pt x="122" y="51"/>
                    <a:pt x="123" y="58"/>
                    <a:pt x="123" y="64"/>
                  </a:cubicBezTo>
                  <a:cubicBezTo>
                    <a:pt x="123" y="71"/>
                    <a:pt x="122" y="77"/>
                    <a:pt x="120" y="83"/>
                  </a:cubicBezTo>
                  <a:lnTo>
                    <a:pt x="120" y="8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2" name="Freeform 122"/>
            <p:cNvSpPr>
              <a:spLocks noEditPoints="1"/>
            </p:cNvSpPr>
            <p:nvPr/>
          </p:nvSpPr>
          <p:spPr bwMode="auto">
            <a:xfrm>
              <a:off x="7017" y="529"/>
              <a:ext cx="303" cy="232"/>
            </a:xfrm>
            <a:custGeom>
              <a:avLst/>
              <a:gdLst>
                <a:gd name="T0" fmla="*/ 128 w 128"/>
                <a:gd name="T1" fmla="*/ 2 h 98"/>
                <a:gd name="T2" fmla="*/ 126 w 128"/>
                <a:gd name="T3" fmla="*/ 0 h 98"/>
                <a:gd name="T4" fmla="*/ 2 w 128"/>
                <a:gd name="T5" fmla="*/ 0 h 98"/>
                <a:gd name="T6" fmla="*/ 0 w 128"/>
                <a:gd name="T7" fmla="*/ 2 h 98"/>
                <a:gd name="T8" fmla="*/ 0 w 128"/>
                <a:gd name="T9" fmla="*/ 35 h 98"/>
                <a:gd name="T10" fmla="*/ 64 w 128"/>
                <a:gd name="T11" fmla="*/ 98 h 98"/>
                <a:gd name="T12" fmla="*/ 128 w 128"/>
                <a:gd name="T13" fmla="*/ 35 h 98"/>
                <a:gd name="T14" fmla="*/ 128 w 128"/>
                <a:gd name="T15" fmla="*/ 2 h 98"/>
                <a:gd name="T16" fmla="*/ 48 w 128"/>
                <a:gd name="T17" fmla="*/ 92 h 98"/>
                <a:gd name="T18" fmla="*/ 41 w 128"/>
                <a:gd name="T19" fmla="*/ 89 h 98"/>
                <a:gd name="T20" fmla="*/ 22 w 128"/>
                <a:gd name="T21" fmla="*/ 77 h 98"/>
                <a:gd name="T22" fmla="*/ 9 w 128"/>
                <a:gd name="T23" fmla="*/ 58 h 98"/>
                <a:gd name="T24" fmla="*/ 5 w 128"/>
                <a:gd name="T25" fmla="*/ 44 h 98"/>
                <a:gd name="T26" fmla="*/ 5 w 128"/>
                <a:gd name="T27" fmla="*/ 42 h 98"/>
                <a:gd name="T28" fmla="*/ 7 w 128"/>
                <a:gd name="T29" fmla="*/ 43 h 98"/>
                <a:gd name="T30" fmla="*/ 14 w 128"/>
                <a:gd name="T31" fmla="*/ 45 h 98"/>
                <a:gd name="T32" fmla="*/ 33 w 128"/>
                <a:gd name="T33" fmla="*/ 58 h 98"/>
                <a:gd name="T34" fmla="*/ 46 w 128"/>
                <a:gd name="T35" fmla="*/ 77 h 98"/>
                <a:gd name="T36" fmla="*/ 50 w 128"/>
                <a:gd name="T37" fmla="*/ 90 h 98"/>
                <a:gd name="T38" fmla="*/ 50 w 128"/>
                <a:gd name="T39" fmla="*/ 92 h 98"/>
                <a:gd name="T40" fmla="*/ 48 w 128"/>
                <a:gd name="T41" fmla="*/ 92 h 98"/>
                <a:gd name="T42" fmla="*/ 123 w 128"/>
                <a:gd name="T43" fmla="*/ 44 h 98"/>
                <a:gd name="T44" fmla="*/ 119 w 128"/>
                <a:gd name="T45" fmla="*/ 58 h 98"/>
                <a:gd name="T46" fmla="*/ 106 w 128"/>
                <a:gd name="T47" fmla="*/ 77 h 98"/>
                <a:gd name="T48" fmla="*/ 87 w 128"/>
                <a:gd name="T49" fmla="*/ 89 h 98"/>
                <a:gd name="T50" fmla="*/ 80 w 128"/>
                <a:gd name="T51" fmla="*/ 92 h 98"/>
                <a:gd name="T52" fmla="*/ 78 w 128"/>
                <a:gd name="T53" fmla="*/ 92 h 98"/>
                <a:gd name="T54" fmla="*/ 78 w 128"/>
                <a:gd name="T55" fmla="*/ 90 h 98"/>
                <a:gd name="T56" fmla="*/ 82 w 128"/>
                <a:gd name="T57" fmla="*/ 77 h 98"/>
                <a:gd name="T58" fmla="*/ 95 w 128"/>
                <a:gd name="T59" fmla="*/ 58 h 98"/>
                <a:gd name="T60" fmla="*/ 114 w 128"/>
                <a:gd name="T61" fmla="*/ 45 h 98"/>
                <a:gd name="T62" fmla="*/ 121 w 128"/>
                <a:gd name="T63" fmla="*/ 43 h 98"/>
                <a:gd name="T64" fmla="*/ 123 w 128"/>
                <a:gd name="T65" fmla="*/ 42 h 98"/>
                <a:gd name="T66" fmla="*/ 123 w 128"/>
                <a:gd name="T67" fmla="*/ 44 h 98"/>
                <a:gd name="T68" fmla="*/ 123 w 128"/>
                <a:gd name="T69" fmla="*/ 18 h 98"/>
                <a:gd name="T70" fmla="*/ 96 w 128"/>
                <a:gd name="T71" fmla="*/ 18 h 98"/>
                <a:gd name="T72" fmla="*/ 94 w 128"/>
                <a:gd name="T73" fmla="*/ 20 h 98"/>
                <a:gd name="T74" fmla="*/ 96 w 128"/>
                <a:gd name="T75" fmla="*/ 23 h 98"/>
                <a:gd name="T76" fmla="*/ 123 w 128"/>
                <a:gd name="T77" fmla="*/ 23 h 98"/>
                <a:gd name="T78" fmla="*/ 123 w 128"/>
                <a:gd name="T79" fmla="*/ 37 h 98"/>
                <a:gd name="T80" fmla="*/ 122 w 128"/>
                <a:gd name="T81" fmla="*/ 38 h 98"/>
                <a:gd name="T82" fmla="*/ 74 w 128"/>
                <a:gd name="T83" fmla="*/ 92 h 98"/>
                <a:gd name="T84" fmla="*/ 73 w 128"/>
                <a:gd name="T85" fmla="*/ 93 h 98"/>
                <a:gd name="T86" fmla="*/ 72 w 128"/>
                <a:gd name="T87" fmla="*/ 93 h 98"/>
                <a:gd name="T88" fmla="*/ 64 w 128"/>
                <a:gd name="T89" fmla="*/ 94 h 98"/>
                <a:gd name="T90" fmla="*/ 56 w 128"/>
                <a:gd name="T91" fmla="*/ 93 h 98"/>
                <a:gd name="T92" fmla="*/ 55 w 128"/>
                <a:gd name="T93" fmla="*/ 93 h 98"/>
                <a:gd name="T94" fmla="*/ 55 w 128"/>
                <a:gd name="T95" fmla="*/ 92 h 98"/>
                <a:gd name="T96" fmla="*/ 6 w 128"/>
                <a:gd name="T97" fmla="*/ 38 h 98"/>
                <a:gd name="T98" fmla="*/ 5 w 128"/>
                <a:gd name="T99" fmla="*/ 37 h 98"/>
                <a:gd name="T100" fmla="*/ 5 w 128"/>
                <a:gd name="T101" fmla="*/ 35 h 98"/>
                <a:gd name="T102" fmla="*/ 5 w 128"/>
                <a:gd name="T103" fmla="*/ 23 h 98"/>
                <a:gd name="T104" fmla="*/ 32 w 128"/>
                <a:gd name="T105" fmla="*/ 23 h 98"/>
                <a:gd name="T106" fmla="*/ 34 w 128"/>
                <a:gd name="T107" fmla="*/ 20 h 98"/>
                <a:gd name="T108" fmla="*/ 32 w 128"/>
                <a:gd name="T109" fmla="*/ 18 h 98"/>
                <a:gd name="T110" fmla="*/ 5 w 128"/>
                <a:gd name="T111" fmla="*/ 18 h 98"/>
                <a:gd name="T112" fmla="*/ 5 w 128"/>
                <a:gd name="T113" fmla="*/ 4 h 98"/>
                <a:gd name="T114" fmla="*/ 123 w 128"/>
                <a:gd name="T115" fmla="*/ 4 h 98"/>
                <a:gd name="T116" fmla="*/ 123 w 128"/>
                <a:gd name="T117" fmla="*/ 1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98">
                  <a:moveTo>
                    <a:pt x="128" y="2"/>
                  </a:moveTo>
                  <a:cubicBezTo>
                    <a:pt x="128" y="1"/>
                    <a:pt x="127" y="0"/>
                    <a:pt x="126" y="0"/>
                  </a:cubicBezTo>
                  <a:cubicBezTo>
                    <a:pt x="2" y="0"/>
                    <a:pt x="2" y="0"/>
                    <a:pt x="2" y="0"/>
                  </a:cubicBezTo>
                  <a:cubicBezTo>
                    <a:pt x="1" y="0"/>
                    <a:pt x="0" y="1"/>
                    <a:pt x="0" y="2"/>
                  </a:cubicBezTo>
                  <a:cubicBezTo>
                    <a:pt x="0" y="35"/>
                    <a:pt x="0" y="35"/>
                    <a:pt x="0" y="35"/>
                  </a:cubicBezTo>
                  <a:cubicBezTo>
                    <a:pt x="0" y="70"/>
                    <a:pt x="29" y="98"/>
                    <a:pt x="64" y="98"/>
                  </a:cubicBezTo>
                  <a:cubicBezTo>
                    <a:pt x="99" y="98"/>
                    <a:pt x="128" y="70"/>
                    <a:pt x="128" y="35"/>
                  </a:cubicBezTo>
                  <a:lnTo>
                    <a:pt x="128" y="2"/>
                  </a:lnTo>
                  <a:close/>
                  <a:moveTo>
                    <a:pt x="48" y="92"/>
                  </a:moveTo>
                  <a:cubicBezTo>
                    <a:pt x="46" y="91"/>
                    <a:pt x="43" y="90"/>
                    <a:pt x="41" y="89"/>
                  </a:cubicBezTo>
                  <a:cubicBezTo>
                    <a:pt x="34" y="86"/>
                    <a:pt x="28" y="82"/>
                    <a:pt x="22" y="77"/>
                  </a:cubicBezTo>
                  <a:cubicBezTo>
                    <a:pt x="17" y="71"/>
                    <a:pt x="12" y="65"/>
                    <a:pt x="9" y="58"/>
                  </a:cubicBezTo>
                  <a:cubicBezTo>
                    <a:pt x="8" y="54"/>
                    <a:pt x="6" y="49"/>
                    <a:pt x="5" y="44"/>
                  </a:cubicBezTo>
                  <a:cubicBezTo>
                    <a:pt x="5" y="42"/>
                    <a:pt x="5" y="42"/>
                    <a:pt x="5" y="42"/>
                  </a:cubicBezTo>
                  <a:cubicBezTo>
                    <a:pt x="7" y="43"/>
                    <a:pt x="7" y="43"/>
                    <a:pt x="7" y="43"/>
                  </a:cubicBezTo>
                  <a:cubicBezTo>
                    <a:pt x="10" y="43"/>
                    <a:pt x="12" y="44"/>
                    <a:pt x="14" y="45"/>
                  </a:cubicBezTo>
                  <a:cubicBezTo>
                    <a:pt x="21" y="48"/>
                    <a:pt x="28" y="52"/>
                    <a:pt x="33" y="58"/>
                  </a:cubicBezTo>
                  <a:cubicBezTo>
                    <a:pt x="38" y="63"/>
                    <a:pt x="43" y="70"/>
                    <a:pt x="46" y="77"/>
                  </a:cubicBezTo>
                  <a:cubicBezTo>
                    <a:pt x="48" y="81"/>
                    <a:pt x="49" y="85"/>
                    <a:pt x="50" y="90"/>
                  </a:cubicBezTo>
                  <a:cubicBezTo>
                    <a:pt x="50" y="92"/>
                    <a:pt x="50" y="92"/>
                    <a:pt x="50" y="92"/>
                  </a:cubicBezTo>
                  <a:lnTo>
                    <a:pt x="48" y="92"/>
                  </a:lnTo>
                  <a:close/>
                  <a:moveTo>
                    <a:pt x="123" y="44"/>
                  </a:moveTo>
                  <a:cubicBezTo>
                    <a:pt x="122" y="49"/>
                    <a:pt x="120" y="54"/>
                    <a:pt x="119" y="58"/>
                  </a:cubicBezTo>
                  <a:cubicBezTo>
                    <a:pt x="116" y="65"/>
                    <a:pt x="111" y="71"/>
                    <a:pt x="106" y="77"/>
                  </a:cubicBezTo>
                  <a:cubicBezTo>
                    <a:pt x="100" y="82"/>
                    <a:pt x="94" y="86"/>
                    <a:pt x="87" y="89"/>
                  </a:cubicBezTo>
                  <a:cubicBezTo>
                    <a:pt x="85" y="90"/>
                    <a:pt x="82" y="91"/>
                    <a:pt x="80" y="92"/>
                  </a:cubicBezTo>
                  <a:cubicBezTo>
                    <a:pt x="78" y="92"/>
                    <a:pt x="78" y="92"/>
                    <a:pt x="78" y="92"/>
                  </a:cubicBezTo>
                  <a:cubicBezTo>
                    <a:pt x="78" y="90"/>
                    <a:pt x="78" y="90"/>
                    <a:pt x="78" y="90"/>
                  </a:cubicBezTo>
                  <a:cubicBezTo>
                    <a:pt x="79" y="85"/>
                    <a:pt x="80" y="81"/>
                    <a:pt x="82" y="77"/>
                  </a:cubicBezTo>
                  <a:cubicBezTo>
                    <a:pt x="85" y="70"/>
                    <a:pt x="90" y="63"/>
                    <a:pt x="95" y="58"/>
                  </a:cubicBezTo>
                  <a:cubicBezTo>
                    <a:pt x="100" y="52"/>
                    <a:pt x="107" y="48"/>
                    <a:pt x="114" y="45"/>
                  </a:cubicBezTo>
                  <a:cubicBezTo>
                    <a:pt x="116" y="44"/>
                    <a:pt x="118" y="43"/>
                    <a:pt x="121" y="43"/>
                  </a:cubicBezTo>
                  <a:cubicBezTo>
                    <a:pt x="123" y="42"/>
                    <a:pt x="123" y="42"/>
                    <a:pt x="123" y="42"/>
                  </a:cubicBezTo>
                  <a:lnTo>
                    <a:pt x="123" y="44"/>
                  </a:lnTo>
                  <a:close/>
                  <a:moveTo>
                    <a:pt x="123" y="18"/>
                  </a:moveTo>
                  <a:cubicBezTo>
                    <a:pt x="96" y="18"/>
                    <a:pt x="96" y="18"/>
                    <a:pt x="96" y="18"/>
                  </a:cubicBezTo>
                  <a:cubicBezTo>
                    <a:pt x="95" y="18"/>
                    <a:pt x="94" y="19"/>
                    <a:pt x="94" y="20"/>
                  </a:cubicBezTo>
                  <a:cubicBezTo>
                    <a:pt x="94" y="22"/>
                    <a:pt x="95" y="23"/>
                    <a:pt x="96" y="23"/>
                  </a:cubicBezTo>
                  <a:cubicBezTo>
                    <a:pt x="123" y="23"/>
                    <a:pt x="123" y="23"/>
                    <a:pt x="123" y="23"/>
                  </a:cubicBezTo>
                  <a:cubicBezTo>
                    <a:pt x="123" y="37"/>
                    <a:pt x="123" y="37"/>
                    <a:pt x="123" y="37"/>
                  </a:cubicBezTo>
                  <a:cubicBezTo>
                    <a:pt x="122" y="38"/>
                    <a:pt x="122" y="38"/>
                    <a:pt x="122" y="38"/>
                  </a:cubicBezTo>
                  <a:cubicBezTo>
                    <a:pt x="96" y="44"/>
                    <a:pt x="77" y="66"/>
                    <a:pt x="74" y="92"/>
                  </a:cubicBezTo>
                  <a:cubicBezTo>
                    <a:pt x="73" y="93"/>
                    <a:pt x="73" y="93"/>
                    <a:pt x="73" y="93"/>
                  </a:cubicBezTo>
                  <a:cubicBezTo>
                    <a:pt x="72" y="93"/>
                    <a:pt x="72" y="93"/>
                    <a:pt x="72" y="93"/>
                  </a:cubicBezTo>
                  <a:cubicBezTo>
                    <a:pt x="70" y="94"/>
                    <a:pt x="67" y="94"/>
                    <a:pt x="64" y="94"/>
                  </a:cubicBezTo>
                  <a:cubicBezTo>
                    <a:pt x="61" y="94"/>
                    <a:pt x="58" y="94"/>
                    <a:pt x="56" y="93"/>
                  </a:cubicBezTo>
                  <a:cubicBezTo>
                    <a:pt x="55" y="93"/>
                    <a:pt x="55" y="93"/>
                    <a:pt x="55" y="93"/>
                  </a:cubicBezTo>
                  <a:cubicBezTo>
                    <a:pt x="55" y="92"/>
                    <a:pt x="55" y="92"/>
                    <a:pt x="55" y="92"/>
                  </a:cubicBezTo>
                  <a:cubicBezTo>
                    <a:pt x="51" y="66"/>
                    <a:pt x="32" y="44"/>
                    <a:pt x="6" y="38"/>
                  </a:cubicBezTo>
                  <a:cubicBezTo>
                    <a:pt x="5" y="37"/>
                    <a:pt x="5" y="37"/>
                    <a:pt x="5" y="37"/>
                  </a:cubicBezTo>
                  <a:cubicBezTo>
                    <a:pt x="5" y="35"/>
                    <a:pt x="5" y="35"/>
                    <a:pt x="5" y="35"/>
                  </a:cubicBezTo>
                  <a:cubicBezTo>
                    <a:pt x="5" y="23"/>
                    <a:pt x="5" y="23"/>
                    <a:pt x="5" y="23"/>
                  </a:cubicBezTo>
                  <a:cubicBezTo>
                    <a:pt x="32" y="23"/>
                    <a:pt x="32" y="23"/>
                    <a:pt x="32" y="23"/>
                  </a:cubicBezTo>
                  <a:cubicBezTo>
                    <a:pt x="33" y="23"/>
                    <a:pt x="34" y="22"/>
                    <a:pt x="34" y="20"/>
                  </a:cubicBezTo>
                  <a:cubicBezTo>
                    <a:pt x="34" y="19"/>
                    <a:pt x="33" y="18"/>
                    <a:pt x="32" y="18"/>
                  </a:cubicBezTo>
                  <a:cubicBezTo>
                    <a:pt x="5" y="18"/>
                    <a:pt x="5" y="18"/>
                    <a:pt x="5" y="18"/>
                  </a:cubicBezTo>
                  <a:cubicBezTo>
                    <a:pt x="5" y="4"/>
                    <a:pt x="5" y="4"/>
                    <a:pt x="5" y="4"/>
                  </a:cubicBezTo>
                  <a:cubicBezTo>
                    <a:pt x="123" y="4"/>
                    <a:pt x="123" y="4"/>
                    <a:pt x="123" y="4"/>
                  </a:cubicBezTo>
                  <a:lnTo>
                    <a:pt x="123"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3" name="Freeform 123"/>
            <p:cNvSpPr>
              <a:spLocks noEditPoints="1"/>
            </p:cNvSpPr>
            <p:nvPr/>
          </p:nvSpPr>
          <p:spPr bwMode="auto">
            <a:xfrm>
              <a:off x="6414" y="493"/>
              <a:ext cx="298" cy="303"/>
            </a:xfrm>
            <a:custGeom>
              <a:avLst/>
              <a:gdLst>
                <a:gd name="T0" fmla="*/ 126 w 126"/>
                <a:gd name="T1" fmla="*/ 31 h 128"/>
                <a:gd name="T2" fmla="*/ 126 w 126"/>
                <a:gd name="T3" fmla="*/ 29 h 128"/>
                <a:gd name="T4" fmla="*/ 97 w 126"/>
                <a:gd name="T5" fmla="*/ 1 h 128"/>
                <a:gd name="T6" fmla="*/ 96 w 126"/>
                <a:gd name="T7" fmla="*/ 0 h 128"/>
                <a:gd name="T8" fmla="*/ 82 w 126"/>
                <a:gd name="T9" fmla="*/ 0 h 128"/>
                <a:gd name="T10" fmla="*/ 80 w 126"/>
                <a:gd name="T11" fmla="*/ 2 h 128"/>
                <a:gd name="T12" fmla="*/ 63 w 126"/>
                <a:gd name="T13" fmla="*/ 19 h 128"/>
                <a:gd name="T14" fmla="*/ 46 w 126"/>
                <a:gd name="T15" fmla="*/ 3 h 128"/>
                <a:gd name="T16" fmla="*/ 46 w 126"/>
                <a:gd name="T17" fmla="*/ 2 h 128"/>
                <a:gd name="T18" fmla="*/ 44 w 126"/>
                <a:gd name="T19" fmla="*/ 0 h 128"/>
                <a:gd name="T20" fmla="*/ 30 w 126"/>
                <a:gd name="T21" fmla="*/ 0 h 128"/>
                <a:gd name="T22" fmla="*/ 29 w 126"/>
                <a:gd name="T23" fmla="*/ 1 h 128"/>
                <a:gd name="T24" fmla="*/ 0 w 126"/>
                <a:gd name="T25" fmla="*/ 29 h 128"/>
                <a:gd name="T26" fmla="*/ 0 w 126"/>
                <a:gd name="T27" fmla="*/ 31 h 128"/>
                <a:gd name="T28" fmla="*/ 0 w 126"/>
                <a:gd name="T29" fmla="*/ 33 h 128"/>
                <a:gd name="T30" fmla="*/ 20 w 126"/>
                <a:gd name="T31" fmla="*/ 53 h 128"/>
                <a:gd name="T32" fmla="*/ 23 w 126"/>
                <a:gd name="T33" fmla="*/ 53 h 128"/>
                <a:gd name="T34" fmla="*/ 25 w 126"/>
                <a:gd name="T35" fmla="*/ 52 h 128"/>
                <a:gd name="T36" fmla="*/ 23 w 126"/>
                <a:gd name="T37" fmla="*/ 97 h 128"/>
                <a:gd name="T38" fmla="*/ 24 w 126"/>
                <a:gd name="T39" fmla="*/ 99 h 128"/>
                <a:gd name="T40" fmla="*/ 48 w 126"/>
                <a:gd name="T41" fmla="*/ 127 h 128"/>
                <a:gd name="T42" fmla="*/ 49 w 126"/>
                <a:gd name="T43" fmla="*/ 128 h 128"/>
                <a:gd name="T44" fmla="*/ 77 w 126"/>
                <a:gd name="T45" fmla="*/ 128 h 128"/>
                <a:gd name="T46" fmla="*/ 78 w 126"/>
                <a:gd name="T47" fmla="*/ 127 h 128"/>
                <a:gd name="T48" fmla="*/ 102 w 126"/>
                <a:gd name="T49" fmla="*/ 99 h 128"/>
                <a:gd name="T50" fmla="*/ 103 w 126"/>
                <a:gd name="T51" fmla="*/ 97 h 128"/>
                <a:gd name="T52" fmla="*/ 101 w 126"/>
                <a:gd name="T53" fmla="*/ 52 h 128"/>
                <a:gd name="T54" fmla="*/ 103 w 126"/>
                <a:gd name="T55" fmla="*/ 53 h 128"/>
                <a:gd name="T56" fmla="*/ 106 w 126"/>
                <a:gd name="T57" fmla="*/ 53 h 128"/>
                <a:gd name="T58" fmla="*/ 126 w 126"/>
                <a:gd name="T59" fmla="*/ 33 h 128"/>
                <a:gd name="T60" fmla="*/ 126 w 126"/>
                <a:gd name="T61" fmla="*/ 31 h 128"/>
                <a:gd name="T62" fmla="*/ 104 w 126"/>
                <a:gd name="T63" fmla="*/ 48 h 128"/>
                <a:gd name="T64" fmla="*/ 101 w 126"/>
                <a:gd name="T65" fmla="*/ 45 h 128"/>
                <a:gd name="T66" fmla="*/ 101 w 126"/>
                <a:gd name="T67" fmla="*/ 45 h 128"/>
                <a:gd name="T68" fmla="*/ 100 w 126"/>
                <a:gd name="T69" fmla="*/ 43 h 128"/>
                <a:gd name="T70" fmla="*/ 98 w 126"/>
                <a:gd name="T71" fmla="*/ 43 h 128"/>
                <a:gd name="T72" fmla="*/ 96 w 126"/>
                <a:gd name="T73" fmla="*/ 45 h 128"/>
                <a:gd name="T74" fmla="*/ 98 w 126"/>
                <a:gd name="T75" fmla="*/ 97 h 128"/>
                <a:gd name="T76" fmla="*/ 76 w 126"/>
                <a:gd name="T77" fmla="*/ 123 h 128"/>
                <a:gd name="T78" fmla="*/ 50 w 126"/>
                <a:gd name="T79" fmla="*/ 123 h 128"/>
                <a:gd name="T80" fmla="*/ 28 w 126"/>
                <a:gd name="T81" fmla="*/ 97 h 128"/>
                <a:gd name="T82" fmla="*/ 30 w 126"/>
                <a:gd name="T83" fmla="*/ 45 h 128"/>
                <a:gd name="T84" fmla="*/ 28 w 126"/>
                <a:gd name="T85" fmla="*/ 43 h 128"/>
                <a:gd name="T86" fmla="*/ 26 w 126"/>
                <a:gd name="T87" fmla="*/ 43 h 128"/>
                <a:gd name="T88" fmla="*/ 22 w 126"/>
                <a:gd name="T89" fmla="*/ 48 h 128"/>
                <a:gd name="T90" fmla="*/ 5 w 126"/>
                <a:gd name="T91" fmla="*/ 31 h 128"/>
                <a:gd name="T92" fmla="*/ 31 w 126"/>
                <a:gd name="T93" fmla="*/ 5 h 128"/>
                <a:gd name="T94" fmla="*/ 42 w 126"/>
                <a:gd name="T95" fmla="*/ 5 h 128"/>
                <a:gd name="T96" fmla="*/ 42 w 126"/>
                <a:gd name="T97" fmla="*/ 6 h 128"/>
                <a:gd name="T98" fmla="*/ 48 w 126"/>
                <a:gd name="T99" fmla="*/ 17 h 128"/>
                <a:gd name="T100" fmla="*/ 63 w 126"/>
                <a:gd name="T101" fmla="*/ 23 h 128"/>
                <a:gd name="T102" fmla="*/ 78 w 126"/>
                <a:gd name="T103" fmla="*/ 17 h 128"/>
                <a:gd name="T104" fmla="*/ 84 w 126"/>
                <a:gd name="T105" fmla="*/ 6 h 128"/>
                <a:gd name="T106" fmla="*/ 84 w 126"/>
                <a:gd name="T107" fmla="*/ 5 h 128"/>
                <a:gd name="T108" fmla="*/ 95 w 126"/>
                <a:gd name="T109" fmla="*/ 5 h 128"/>
                <a:gd name="T110" fmla="*/ 121 w 126"/>
                <a:gd name="T111" fmla="*/ 31 h 128"/>
                <a:gd name="T112" fmla="*/ 104 w 126"/>
                <a:gd name="T113"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6" h="128">
                  <a:moveTo>
                    <a:pt x="126" y="31"/>
                  </a:moveTo>
                  <a:cubicBezTo>
                    <a:pt x="126" y="30"/>
                    <a:pt x="126" y="30"/>
                    <a:pt x="126" y="29"/>
                  </a:cubicBezTo>
                  <a:cubicBezTo>
                    <a:pt x="97" y="1"/>
                    <a:pt x="97" y="1"/>
                    <a:pt x="97" y="1"/>
                  </a:cubicBezTo>
                  <a:cubicBezTo>
                    <a:pt x="97" y="0"/>
                    <a:pt x="96" y="0"/>
                    <a:pt x="96" y="0"/>
                  </a:cubicBezTo>
                  <a:cubicBezTo>
                    <a:pt x="82" y="0"/>
                    <a:pt x="82" y="0"/>
                    <a:pt x="82" y="0"/>
                  </a:cubicBezTo>
                  <a:cubicBezTo>
                    <a:pt x="81" y="0"/>
                    <a:pt x="80" y="1"/>
                    <a:pt x="80" y="2"/>
                  </a:cubicBezTo>
                  <a:cubicBezTo>
                    <a:pt x="80" y="11"/>
                    <a:pt x="72" y="19"/>
                    <a:pt x="63" y="19"/>
                  </a:cubicBezTo>
                  <a:cubicBezTo>
                    <a:pt x="54" y="19"/>
                    <a:pt x="47" y="12"/>
                    <a:pt x="46" y="3"/>
                  </a:cubicBezTo>
                  <a:cubicBezTo>
                    <a:pt x="46" y="2"/>
                    <a:pt x="46" y="2"/>
                    <a:pt x="46" y="2"/>
                  </a:cubicBezTo>
                  <a:cubicBezTo>
                    <a:pt x="46" y="1"/>
                    <a:pt x="45" y="0"/>
                    <a:pt x="44" y="0"/>
                  </a:cubicBezTo>
                  <a:cubicBezTo>
                    <a:pt x="30" y="0"/>
                    <a:pt x="30" y="0"/>
                    <a:pt x="30" y="0"/>
                  </a:cubicBezTo>
                  <a:cubicBezTo>
                    <a:pt x="30" y="0"/>
                    <a:pt x="29" y="0"/>
                    <a:pt x="29" y="1"/>
                  </a:cubicBezTo>
                  <a:cubicBezTo>
                    <a:pt x="0" y="29"/>
                    <a:pt x="0" y="29"/>
                    <a:pt x="0" y="29"/>
                  </a:cubicBezTo>
                  <a:cubicBezTo>
                    <a:pt x="0" y="30"/>
                    <a:pt x="0" y="30"/>
                    <a:pt x="0" y="31"/>
                  </a:cubicBezTo>
                  <a:cubicBezTo>
                    <a:pt x="0" y="32"/>
                    <a:pt x="0" y="32"/>
                    <a:pt x="0" y="33"/>
                  </a:cubicBezTo>
                  <a:cubicBezTo>
                    <a:pt x="20" y="53"/>
                    <a:pt x="20" y="53"/>
                    <a:pt x="20" y="53"/>
                  </a:cubicBezTo>
                  <a:cubicBezTo>
                    <a:pt x="21" y="53"/>
                    <a:pt x="22" y="54"/>
                    <a:pt x="23" y="53"/>
                  </a:cubicBezTo>
                  <a:cubicBezTo>
                    <a:pt x="25" y="52"/>
                    <a:pt x="25" y="52"/>
                    <a:pt x="25" y="52"/>
                  </a:cubicBezTo>
                  <a:cubicBezTo>
                    <a:pt x="23" y="97"/>
                    <a:pt x="23" y="97"/>
                    <a:pt x="23" y="97"/>
                  </a:cubicBezTo>
                  <a:cubicBezTo>
                    <a:pt x="23" y="98"/>
                    <a:pt x="24" y="98"/>
                    <a:pt x="24" y="99"/>
                  </a:cubicBezTo>
                  <a:cubicBezTo>
                    <a:pt x="48" y="127"/>
                    <a:pt x="48" y="127"/>
                    <a:pt x="48" y="127"/>
                  </a:cubicBezTo>
                  <a:cubicBezTo>
                    <a:pt x="48" y="128"/>
                    <a:pt x="49" y="128"/>
                    <a:pt x="49" y="128"/>
                  </a:cubicBezTo>
                  <a:cubicBezTo>
                    <a:pt x="77" y="128"/>
                    <a:pt x="77" y="128"/>
                    <a:pt x="77" y="128"/>
                  </a:cubicBezTo>
                  <a:cubicBezTo>
                    <a:pt x="77" y="128"/>
                    <a:pt x="78" y="128"/>
                    <a:pt x="78" y="127"/>
                  </a:cubicBezTo>
                  <a:cubicBezTo>
                    <a:pt x="102" y="99"/>
                    <a:pt x="102" y="99"/>
                    <a:pt x="102" y="99"/>
                  </a:cubicBezTo>
                  <a:cubicBezTo>
                    <a:pt x="102" y="98"/>
                    <a:pt x="103" y="98"/>
                    <a:pt x="103" y="97"/>
                  </a:cubicBezTo>
                  <a:cubicBezTo>
                    <a:pt x="101" y="52"/>
                    <a:pt x="101" y="52"/>
                    <a:pt x="101" y="52"/>
                  </a:cubicBezTo>
                  <a:cubicBezTo>
                    <a:pt x="103" y="53"/>
                    <a:pt x="103" y="53"/>
                    <a:pt x="103" y="53"/>
                  </a:cubicBezTo>
                  <a:cubicBezTo>
                    <a:pt x="104" y="54"/>
                    <a:pt x="105" y="53"/>
                    <a:pt x="106" y="53"/>
                  </a:cubicBezTo>
                  <a:cubicBezTo>
                    <a:pt x="126" y="33"/>
                    <a:pt x="126" y="33"/>
                    <a:pt x="126" y="33"/>
                  </a:cubicBezTo>
                  <a:cubicBezTo>
                    <a:pt x="126" y="32"/>
                    <a:pt x="126" y="32"/>
                    <a:pt x="126" y="31"/>
                  </a:cubicBezTo>
                  <a:close/>
                  <a:moveTo>
                    <a:pt x="104" y="48"/>
                  </a:moveTo>
                  <a:cubicBezTo>
                    <a:pt x="101" y="45"/>
                    <a:pt x="101" y="45"/>
                    <a:pt x="101" y="45"/>
                  </a:cubicBezTo>
                  <a:cubicBezTo>
                    <a:pt x="101" y="45"/>
                    <a:pt x="101" y="45"/>
                    <a:pt x="101" y="45"/>
                  </a:cubicBezTo>
                  <a:cubicBezTo>
                    <a:pt x="100" y="43"/>
                    <a:pt x="100" y="43"/>
                    <a:pt x="100" y="43"/>
                  </a:cubicBezTo>
                  <a:cubicBezTo>
                    <a:pt x="99" y="43"/>
                    <a:pt x="99" y="43"/>
                    <a:pt x="98" y="43"/>
                  </a:cubicBezTo>
                  <a:cubicBezTo>
                    <a:pt x="97" y="43"/>
                    <a:pt x="96" y="44"/>
                    <a:pt x="96" y="45"/>
                  </a:cubicBezTo>
                  <a:cubicBezTo>
                    <a:pt x="98" y="97"/>
                    <a:pt x="98" y="97"/>
                    <a:pt x="98" y="97"/>
                  </a:cubicBezTo>
                  <a:cubicBezTo>
                    <a:pt x="76" y="123"/>
                    <a:pt x="76" y="123"/>
                    <a:pt x="76" y="123"/>
                  </a:cubicBezTo>
                  <a:cubicBezTo>
                    <a:pt x="50" y="123"/>
                    <a:pt x="50" y="123"/>
                    <a:pt x="50" y="123"/>
                  </a:cubicBezTo>
                  <a:cubicBezTo>
                    <a:pt x="28" y="97"/>
                    <a:pt x="28" y="97"/>
                    <a:pt x="28" y="97"/>
                  </a:cubicBezTo>
                  <a:cubicBezTo>
                    <a:pt x="30" y="45"/>
                    <a:pt x="30" y="45"/>
                    <a:pt x="30" y="45"/>
                  </a:cubicBezTo>
                  <a:cubicBezTo>
                    <a:pt x="30" y="44"/>
                    <a:pt x="29" y="43"/>
                    <a:pt x="28" y="43"/>
                  </a:cubicBezTo>
                  <a:cubicBezTo>
                    <a:pt x="27" y="43"/>
                    <a:pt x="27" y="43"/>
                    <a:pt x="26" y="43"/>
                  </a:cubicBezTo>
                  <a:cubicBezTo>
                    <a:pt x="22" y="48"/>
                    <a:pt x="22" y="48"/>
                    <a:pt x="22" y="48"/>
                  </a:cubicBezTo>
                  <a:cubicBezTo>
                    <a:pt x="5" y="31"/>
                    <a:pt x="5" y="31"/>
                    <a:pt x="5" y="31"/>
                  </a:cubicBezTo>
                  <a:cubicBezTo>
                    <a:pt x="31" y="5"/>
                    <a:pt x="31" y="5"/>
                    <a:pt x="31" y="5"/>
                  </a:cubicBezTo>
                  <a:cubicBezTo>
                    <a:pt x="42" y="5"/>
                    <a:pt x="42" y="5"/>
                    <a:pt x="42" y="5"/>
                  </a:cubicBezTo>
                  <a:cubicBezTo>
                    <a:pt x="42" y="6"/>
                    <a:pt x="42" y="6"/>
                    <a:pt x="42" y="6"/>
                  </a:cubicBezTo>
                  <a:cubicBezTo>
                    <a:pt x="43" y="10"/>
                    <a:pt x="45" y="14"/>
                    <a:pt x="48" y="17"/>
                  </a:cubicBezTo>
                  <a:cubicBezTo>
                    <a:pt x="52" y="21"/>
                    <a:pt x="57" y="23"/>
                    <a:pt x="63" y="23"/>
                  </a:cubicBezTo>
                  <a:cubicBezTo>
                    <a:pt x="69" y="23"/>
                    <a:pt x="74" y="21"/>
                    <a:pt x="78" y="17"/>
                  </a:cubicBezTo>
                  <a:cubicBezTo>
                    <a:pt x="81" y="14"/>
                    <a:pt x="83" y="10"/>
                    <a:pt x="84" y="6"/>
                  </a:cubicBezTo>
                  <a:cubicBezTo>
                    <a:pt x="84" y="5"/>
                    <a:pt x="84" y="5"/>
                    <a:pt x="84" y="5"/>
                  </a:cubicBezTo>
                  <a:cubicBezTo>
                    <a:pt x="95" y="5"/>
                    <a:pt x="95" y="5"/>
                    <a:pt x="95" y="5"/>
                  </a:cubicBezTo>
                  <a:cubicBezTo>
                    <a:pt x="121" y="31"/>
                    <a:pt x="121" y="31"/>
                    <a:pt x="121" y="31"/>
                  </a:cubicBezTo>
                  <a:lnTo>
                    <a:pt x="104"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4" name="Freeform 124"/>
            <p:cNvSpPr>
              <a:spLocks noEditPoints="1"/>
            </p:cNvSpPr>
            <p:nvPr/>
          </p:nvSpPr>
          <p:spPr bwMode="auto">
            <a:xfrm>
              <a:off x="5806" y="493"/>
              <a:ext cx="303" cy="303"/>
            </a:xfrm>
            <a:custGeom>
              <a:avLst/>
              <a:gdLst>
                <a:gd name="T0" fmla="*/ 126 w 128"/>
                <a:gd name="T1" fmla="*/ 29 h 128"/>
                <a:gd name="T2" fmla="*/ 113 w 128"/>
                <a:gd name="T3" fmla="*/ 29 h 128"/>
                <a:gd name="T4" fmla="*/ 113 w 128"/>
                <a:gd name="T5" fmla="*/ 28 h 128"/>
                <a:gd name="T6" fmla="*/ 102 w 128"/>
                <a:gd name="T7" fmla="*/ 9 h 128"/>
                <a:gd name="T8" fmla="*/ 79 w 128"/>
                <a:gd name="T9" fmla="*/ 0 h 128"/>
                <a:gd name="T10" fmla="*/ 54 w 128"/>
                <a:gd name="T11" fmla="*/ 10 h 128"/>
                <a:gd name="T12" fmla="*/ 43 w 128"/>
                <a:gd name="T13" fmla="*/ 35 h 128"/>
                <a:gd name="T14" fmla="*/ 47 w 128"/>
                <a:gd name="T15" fmla="*/ 51 h 128"/>
                <a:gd name="T16" fmla="*/ 53 w 128"/>
                <a:gd name="T17" fmla="*/ 60 h 128"/>
                <a:gd name="T18" fmla="*/ 55 w 128"/>
                <a:gd name="T19" fmla="*/ 62 h 128"/>
                <a:gd name="T20" fmla="*/ 53 w 128"/>
                <a:gd name="T21" fmla="*/ 62 h 128"/>
                <a:gd name="T22" fmla="*/ 42 w 128"/>
                <a:gd name="T23" fmla="*/ 64 h 128"/>
                <a:gd name="T24" fmla="*/ 23 w 128"/>
                <a:gd name="T25" fmla="*/ 58 h 128"/>
                <a:gd name="T26" fmla="*/ 4 w 128"/>
                <a:gd name="T27" fmla="*/ 39 h 128"/>
                <a:gd name="T28" fmla="*/ 2 w 128"/>
                <a:gd name="T29" fmla="*/ 38 h 128"/>
                <a:gd name="T30" fmla="*/ 0 w 128"/>
                <a:gd name="T31" fmla="*/ 41 h 128"/>
                <a:gd name="T32" fmla="*/ 0 w 128"/>
                <a:gd name="T33" fmla="*/ 94 h 128"/>
                <a:gd name="T34" fmla="*/ 11 w 128"/>
                <a:gd name="T35" fmla="*/ 118 h 128"/>
                <a:gd name="T36" fmla="*/ 35 w 128"/>
                <a:gd name="T37" fmla="*/ 128 h 128"/>
                <a:gd name="T38" fmla="*/ 84 w 128"/>
                <a:gd name="T39" fmla="*/ 128 h 128"/>
                <a:gd name="T40" fmla="*/ 109 w 128"/>
                <a:gd name="T41" fmla="*/ 118 h 128"/>
                <a:gd name="T42" fmla="*/ 120 w 128"/>
                <a:gd name="T43" fmla="*/ 93 h 128"/>
                <a:gd name="T44" fmla="*/ 104 w 128"/>
                <a:gd name="T45" fmla="*/ 63 h 128"/>
                <a:gd name="T46" fmla="*/ 102 w 128"/>
                <a:gd name="T47" fmla="*/ 62 h 128"/>
                <a:gd name="T48" fmla="*/ 103 w 128"/>
                <a:gd name="T49" fmla="*/ 61 h 128"/>
                <a:gd name="T50" fmla="*/ 110 w 128"/>
                <a:gd name="T51" fmla="*/ 53 h 128"/>
                <a:gd name="T52" fmla="*/ 110 w 128"/>
                <a:gd name="T53" fmla="*/ 52 h 128"/>
                <a:gd name="T54" fmla="*/ 111 w 128"/>
                <a:gd name="T55" fmla="*/ 52 h 128"/>
                <a:gd name="T56" fmla="*/ 122 w 128"/>
                <a:gd name="T57" fmla="*/ 45 h 128"/>
                <a:gd name="T58" fmla="*/ 128 w 128"/>
                <a:gd name="T59" fmla="*/ 31 h 128"/>
                <a:gd name="T60" fmla="*/ 126 w 128"/>
                <a:gd name="T61" fmla="*/ 29 h 128"/>
                <a:gd name="T62" fmla="*/ 123 w 128"/>
                <a:gd name="T63" fmla="*/ 35 h 128"/>
                <a:gd name="T64" fmla="*/ 108 w 128"/>
                <a:gd name="T65" fmla="*/ 48 h 128"/>
                <a:gd name="T66" fmla="*/ 107 w 128"/>
                <a:gd name="T67" fmla="*/ 48 h 128"/>
                <a:gd name="T68" fmla="*/ 106 w 128"/>
                <a:gd name="T69" fmla="*/ 49 h 128"/>
                <a:gd name="T70" fmla="*/ 97 w 128"/>
                <a:gd name="T71" fmla="*/ 60 h 128"/>
                <a:gd name="T72" fmla="*/ 97 w 128"/>
                <a:gd name="T73" fmla="*/ 60 h 128"/>
                <a:gd name="T74" fmla="*/ 97 w 128"/>
                <a:gd name="T75" fmla="*/ 61 h 128"/>
                <a:gd name="T76" fmla="*/ 96 w 128"/>
                <a:gd name="T77" fmla="*/ 62 h 128"/>
                <a:gd name="T78" fmla="*/ 97 w 128"/>
                <a:gd name="T79" fmla="*/ 65 h 128"/>
                <a:gd name="T80" fmla="*/ 115 w 128"/>
                <a:gd name="T81" fmla="*/ 93 h 128"/>
                <a:gd name="T82" fmla="*/ 84 w 128"/>
                <a:gd name="T83" fmla="*/ 123 h 128"/>
                <a:gd name="T84" fmla="*/ 35 w 128"/>
                <a:gd name="T85" fmla="*/ 123 h 128"/>
                <a:gd name="T86" fmla="*/ 5 w 128"/>
                <a:gd name="T87" fmla="*/ 93 h 128"/>
                <a:gd name="T88" fmla="*/ 5 w 128"/>
                <a:gd name="T89" fmla="*/ 46 h 128"/>
                <a:gd name="T90" fmla="*/ 20 w 128"/>
                <a:gd name="T91" fmla="*/ 61 h 128"/>
                <a:gd name="T92" fmla="*/ 42 w 128"/>
                <a:gd name="T93" fmla="*/ 69 h 128"/>
                <a:gd name="T94" fmla="*/ 60 w 128"/>
                <a:gd name="T95" fmla="*/ 64 h 128"/>
                <a:gd name="T96" fmla="*/ 61 w 128"/>
                <a:gd name="T97" fmla="*/ 62 h 128"/>
                <a:gd name="T98" fmla="*/ 60 w 128"/>
                <a:gd name="T99" fmla="*/ 60 h 128"/>
                <a:gd name="T100" fmla="*/ 48 w 128"/>
                <a:gd name="T101" fmla="*/ 35 h 128"/>
                <a:gd name="T102" fmla="*/ 79 w 128"/>
                <a:gd name="T103" fmla="*/ 5 h 128"/>
                <a:gd name="T104" fmla="*/ 109 w 128"/>
                <a:gd name="T105" fmla="*/ 31 h 128"/>
                <a:gd name="T106" fmla="*/ 109 w 128"/>
                <a:gd name="T107" fmla="*/ 33 h 128"/>
                <a:gd name="T108" fmla="*/ 123 w 128"/>
                <a:gd name="T109" fmla="*/ 33 h 128"/>
                <a:gd name="T110" fmla="*/ 123 w 128"/>
                <a:gd name="T111" fmla="*/ 3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8" h="128">
                  <a:moveTo>
                    <a:pt x="126" y="29"/>
                  </a:moveTo>
                  <a:cubicBezTo>
                    <a:pt x="113" y="29"/>
                    <a:pt x="113" y="29"/>
                    <a:pt x="113" y="29"/>
                  </a:cubicBezTo>
                  <a:cubicBezTo>
                    <a:pt x="113" y="28"/>
                    <a:pt x="113" y="28"/>
                    <a:pt x="113" y="28"/>
                  </a:cubicBezTo>
                  <a:cubicBezTo>
                    <a:pt x="112" y="20"/>
                    <a:pt x="108" y="14"/>
                    <a:pt x="102" y="9"/>
                  </a:cubicBezTo>
                  <a:cubicBezTo>
                    <a:pt x="96" y="3"/>
                    <a:pt x="87" y="0"/>
                    <a:pt x="79" y="0"/>
                  </a:cubicBezTo>
                  <a:cubicBezTo>
                    <a:pt x="69" y="0"/>
                    <a:pt x="60" y="4"/>
                    <a:pt x="54" y="10"/>
                  </a:cubicBezTo>
                  <a:cubicBezTo>
                    <a:pt x="47" y="17"/>
                    <a:pt x="43" y="26"/>
                    <a:pt x="43" y="35"/>
                  </a:cubicBezTo>
                  <a:cubicBezTo>
                    <a:pt x="43" y="41"/>
                    <a:pt x="45" y="47"/>
                    <a:pt x="47" y="51"/>
                  </a:cubicBezTo>
                  <a:cubicBezTo>
                    <a:pt x="49" y="55"/>
                    <a:pt x="51" y="58"/>
                    <a:pt x="53" y="60"/>
                  </a:cubicBezTo>
                  <a:cubicBezTo>
                    <a:pt x="55" y="62"/>
                    <a:pt x="55" y="62"/>
                    <a:pt x="55" y="62"/>
                  </a:cubicBezTo>
                  <a:cubicBezTo>
                    <a:pt x="53" y="62"/>
                    <a:pt x="53" y="62"/>
                    <a:pt x="53" y="62"/>
                  </a:cubicBezTo>
                  <a:cubicBezTo>
                    <a:pt x="49" y="64"/>
                    <a:pt x="46" y="64"/>
                    <a:pt x="42" y="64"/>
                  </a:cubicBezTo>
                  <a:cubicBezTo>
                    <a:pt x="35" y="64"/>
                    <a:pt x="28" y="62"/>
                    <a:pt x="23" y="58"/>
                  </a:cubicBezTo>
                  <a:cubicBezTo>
                    <a:pt x="4" y="39"/>
                    <a:pt x="4" y="39"/>
                    <a:pt x="4" y="39"/>
                  </a:cubicBezTo>
                  <a:cubicBezTo>
                    <a:pt x="3" y="39"/>
                    <a:pt x="3" y="38"/>
                    <a:pt x="2" y="38"/>
                  </a:cubicBezTo>
                  <a:cubicBezTo>
                    <a:pt x="1" y="38"/>
                    <a:pt x="0" y="39"/>
                    <a:pt x="0" y="41"/>
                  </a:cubicBezTo>
                  <a:cubicBezTo>
                    <a:pt x="0" y="94"/>
                    <a:pt x="0" y="94"/>
                    <a:pt x="0" y="94"/>
                  </a:cubicBezTo>
                  <a:cubicBezTo>
                    <a:pt x="0" y="103"/>
                    <a:pt x="4" y="111"/>
                    <a:pt x="11" y="118"/>
                  </a:cubicBezTo>
                  <a:cubicBezTo>
                    <a:pt x="17" y="124"/>
                    <a:pt x="26" y="128"/>
                    <a:pt x="35" y="128"/>
                  </a:cubicBezTo>
                  <a:cubicBezTo>
                    <a:pt x="84" y="128"/>
                    <a:pt x="84" y="128"/>
                    <a:pt x="84" y="128"/>
                  </a:cubicBezTo>
                  <a:cubicBezTo>
                    <a:pt x="94" y="128"/>
                    <a:pt x="103" y="124"/>
                    <a:pt x="109" y="118"/>
                  </a:cubicBezTo>
                  <a:cubicBezTo>
                    <a:pt x="116" y="111"/>
                    <a:pt x="120" y="102"/>
                    <a:pt x="120" y="93"/>
                  </a:cubicBezTo>
                  <a:cubicBezTo>
                    <a:pt x="120" y="81"/>
                    <a:pt x="114" y="69"/>
                    <a:pt x="104" y="63"/>
                  </a:cubicBezTo>
                  <a:cubicBezTo>
                    <a:pt x="102" y="62"/>
                    <a:pt x="102" y="62"/>
                    <a:pt x="102" y="62"/>
                  </a:cubicBezTo>
                  <a:cubicBezTo>
                    <a:pt x="103" y="61"/>
                    <a:pt x="103" y="61"/>
                    <a:pt x="103" y="61"/>
                  </a:cubicBezTo>
                  <a:cubicBezTo>
                    <a:pt x="106" y="58"/>
                    <a:pt x="108" y="56"/>
                    <a:pt x="110" y="53"/>
                  </a:cubicBezTo>
                  <a:cubicBezTo>
                    <a:pt x="110" y="52"/>
                    <a:pt x="110" y="52"/>
                    <a:pt x="110" y="52"/>
                  </a:cubicBezTo>
                  <a:cubicBezTo>
                    <a:pt x="111" y="52"/>
                    <a:pt x="111" y="52"/>
                    <a:pt x="111" y="52"/>
                  </a:cubicBezTo>
                  <a:cubicBezTo>
                    <a:pt x="115" y="51"/>
                    <a:pt x="119" y="49"/>
                    <a:pt x="122" y="45"/>
                  </a:cubicBezTo>
                  <a:cubicBezTo>
                    <a:pt x="126" y="42"/>
                    <a:pt x="128" y="36"/>
                    <a:pt x="128" y="31"/>
                  </a:cubicBezTo>
                  <a:cubicBezTo>
                    <a:pt x="128" y="30"/>
                    <a:pt x="127" y="29"/>
                    <a:pt x="126" y="29"/>
                  </a:cubicBezTo>
                  <a:close/>
                  <a:moveTo>
                    <a:pt x="123" y="35"/>
                  </a:moveTo>
                  <a:cubicBezTo>
                    <a:pt x="121" y="42"/>
                    <a:pt x="115" y="47"/>
                    <a:pt x="108" y="48"/>
                  </a:cubicBezTo>
                  <a:cubicBezTo>
                    <a:pt x="107" y="48"/>
                    <a:pt x="107" y="48"/>
                    <a:pt x="107" y="48"/>
                  </a:cubicBezTo>
                  <a:cubicBezTo>
                    <a:pt x="106" y="49"/>
                    <a:pt x="106" y="49"/>
                    <a:pt x="106" y="49"/>
                  </a:cubicBezTo>
                  <a:cubicBezTo>
                    <a:pt x="104" y="53"/>
                    <a:pt x="101" y="57"/>
                    <a:pt x="97" y="60"/>
                  </a:cubicBezTo>
                  <a:cubicBezTo>
                    <a:pt x="97" y="60"/>
                    <a:pt x="97" y="60"/>
                    <a:pt x="97" y="60"/>
                  </a:cubicBezTo>
                  <a:cubicBezTo>
                    <a:pt x="97" y="61"/>
                    <a:pt x="97" y="61"/>
                    <a:pt x="97" y="61"/>
                  </a:cubicBezTo>
                  <a:cubicBezTo>
                    <a:pt x="96" y="61"/>
                    <a:pt x="96" y="62"/>
                    <a:pt x="96" y="62"/>
                  </a:cubicBezTo>
                  <a:cubicBezTo>
                    <a:pt x="96" y="63"/>
                    <a:pt x="96" y="64"/>
                    <a:pt x="97" y="65"/>
                  </a:cubicBezTo>
                  <a:cubicBezTo>
                    <a:pt x="108" y="70"/>
                    <a:pt x="115" y="81"/>
                    <a:pt x="115" y="93"/>
                  </a:cubicBezTo>
                  <a:cubicBezTo>
                    <a:pt x="115" y="110"/>
                    <a:pt x="101" y="123"/>
                    <a:pt x="84" y="123"/>
                  </a:cubicBezTo>
                  <a:cubicBezTo>
                    <a:pt x="35" y="123"/>
                    <a:pt x="35" y="123"/>
                    <a:pt x="35" y="123"/>
                  </a:cubicBezTo>
                  <a:cubicBezTo>
                    <a:pt x="19" y="123"/>
                    <a:pt x="5" y="110"/>
                    <a:pt x="5" y="93"/>
                  </a:cubicBezTo>
                  <a:cubicBezTo>
                    <a:pt x="5" y="46"/>
                    <a:pt x="5" y="46"/>
                    <a:pt x="5" y="46"/>
                  </a:cubicBezTo>
                  <a:cubicBezTo>
                    <a:pt x="20" y="61"/>
                    <a:pt x="20" y="61"/>
                    <a:pt x="20" y="61"/>
                  </a:cubicBezTo>
                  <a:cubicBezTo>
                    <a:pt x="26" y="66"/>
                    <a:pt x="33" y="69"/>
                    <a:pt x="42" y="69"/>
                  </a:cubicBezTo>
                  <a:cubicBezTo>
                    <a:pt x="48" y="69"/>
                    <a:pt x="54" y="67"/>
                    <a:pt x="60" y="64"/>
                  </a:cubicBezTo>
                  <a:cubicBezTo>
                    <a:pt x="61" y="64"/>
                    <a:pt x="61" y="63"/>
                    <a:pt x="61" y="62"/>
                  </a:cubicBezTo>
                  <a:cubicBezTo>
                    <a:pt x="61" y="61"/>
                    <a:pt x="61" y="61"/>
                    <a:pt x="60" y="60"/>
                  </a:cubicBezTo>
                  <a:cubicBezTo>
                    <a:pt x="52" y="54"/>
                    <a:pt x="48" y="45"/>
                    <a:pt x="48" y="35"/>
                  </a:cubicBezTo>
                  <a:cubicBezTo>
                    <a:pt x="48" y="18"/>
                    <a:pt x="62" y="5"/>
                    <a:pt x="79" y="5"/>
                  </a:cubicBezTo>
                  <a:cubicBezTo>
                    <a:pt x="94" y="5"/>
                    <a:pt x="107" y="16"/>
                    <a:pt x="109" y="31"/>
                  </a:cubicBezTo>
                  <a:cubicBezTo>
                    <a:pt x="109" y="33"/>
                    <a:pt x="109" y="33"/>
                    <a:pt x="109" y="33"/>
                  </a:cubicBezTo>
                  <a:cubicBezTo>
                    <a:pt x="123" y="33"/>
                    <a:pt x="123" y="33"/>
                    <a:pt x="123" y="33"/>
                  </a:cubicBezTo>
                  <a:lnTo>
                    <a:pt x="123"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5" name="Freeform 125"/>
            <p:cNvSpPr>
              <a:spLocks noEditPoints="1"/>
            </p:cNvSpPr>
            <p:nvPr/>
          </p:nvSpPr>
          <p:spPr bwMode="auto">
            <a:xfrm>
              <a:off x="5199" y="493"/>
              <a:ext cx="314" cy="306"/>
            </a:xfrm>
            <a:custGeom>
              <a:avLst/>
              <a:gdLst>
                <a:gd name="T0" fmla="*/ 64 w 133"/>
                <a:gd name="T1" fmla="*/ 80 h 129"/>
                <a:gd name="T2" fmla="*/ 116 w 133"/>
                <a:gd name="T3" fmla="*/ 74 h 129"/>
                <a:gd name="T4" fmla="*/ 121 w 133"/>
                <a:gd name="T5" fmla="*/ 19 h 129"/>
                <a:gd name="T6" fmla="*/ 119 w 133"/>
                <a:gd name="T7" fmla="*/ 10 h 129"/>
                <a:gd name="T8" fmla="*/ 110 w 133"/>
                <a:gd name="T9" fmla="*/ 7 h 129"/>
                <a:gd name="T10" fmla="*/ 86 w 133"/>
                <a:gd name="T11" fmla="*/ 0 h 129"/>
                <a:gd name="T12" fmla="*/ 49 w 133"/>
                <a:gd name="T13" fmla="*/ 65 h 129"/>
                <a:gd name="T14" fmla="*/ 48 w 133"/>
                <a:gd name="T15" fmla="*/ 66 h 129"/>
                <a:gd name="T16" fmla="*/ 5 w 133"/>
                <a:gd name="T17" fmla="*/ 105 h 129"/>
                <a:gd name="T18" fmla="*/ 5 w 133"/>
                <a:gd name="T19" fmla="*/ 105 h 129"/>
                <a:gd name="T20" fmla="*/ 5 w 133"/>
                <a:gd name="T21" fmla="*/ 124 h 129"/>
                <a:gd name="T22" fmla="*/ 24 w 133"/>
                <a:gd name="T23" fmla="*/ 124 h 129"/>
                <a:gd name="T24" fmla="*/ 63 w 133"/>
                <a:gd name="T25" fmla="*/ 80 h 129"/>
                <a:gd name="T26" fmla="*/ 70 w 133"/>
                <a:gd name="T27" fmla="*/ 8 h 129"/>
                <a:gd name="T28" fmla="*/ 107 w 133"/>
                <a:gd name="T29" fmla="*/ 11 h 129"/>
                <a:gd name="T30" fmla="*/ 111 w 133"/>
                <a:gd name="T31" fmla="*/ 12 h 129"/>
                <a:gd name="T32" fmla="*/ 117 w 133"/>
                <a:gd name="T33" fmla="*/ 18 h 129"/>
                <a:gd name="T34" fmla="*/ 118 w 133"/>
                <a:gd name="T35" fmla="*/ 22 h 129"/>
                <a:gd name="T36" fmla="*/ 121 w 133"/>
                <a:gd name="T37" fmla="*/ 59 h 129"/>
                <a:gd name="T38" fmla="*/ 115 w 133"/>
                <a:gd name="T39" fmla="*/ 69 h 129"/>
                <a:gd name="T40" fmla="*/ 62 w 133"/>
                <a:gd name="T41" fmla="*/ 13 h 129"/>
                <a:gd name="T42" fmla="*/ 50 w 133"/>
                <a:gd name="T43" fmla="*/ 29 h 129"/>
                <a:gd name="T44" fmla="*/ 57 w 133"/>
                <a:gd name="T45" fmla="*/ 17 h 129"/>
                <a:gd name="T46" fmla="*/ 110 w 133"/>
                <a:gd name="T47" fmla="*/ 73 h 129"/>
                <a:gd name="T48" fmla="*/ 86 w 133"/>
                <a:gd name="T49" fmla="*/ 82 h 129"/>
                <a:gd name="T50" fmla="*/ 59 w 133"/>
                <a:gd name="T51" fmla="*/ 70 h 129"/>
                <a:gd name="T52" fmla="*/ 47 w 133"/>
                <a:gd name="T53" fmla="*/ 43 h 129"/>
                <a:gd name="T54" fmla="*/ 21 w 133"/>
                <a:gd name="T55" fmla="*/ 121 h 129"/>
                <a:gd name="T56" fmla="*/ 8 w 133"/>
                <a:gd name="T57" fmla="*/ 121 h 129"/>
                <a:gd name="T58" fmla="*/ 42 w 133"/>
                <a:gd name="T59" fmla="*/ 78 h 129"/>
                <a:gd name="T60" fmla="*/ 53 w 133"/>
                <a:gd name="T61" fmla="*/ 70 h 129"/>
                <a:gd name="T62" fmla="*/ 59 w 133"/>
                <a:gd name="T63" fmla="*/ 76 h 129"/>
                <a:gd name="T64" fmla="*/ 59 w 133"/>
                <a:gd name="T65" fmla="*/ 7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29">
                  <a:moveTo>
                    <a:pt x="63" y="80"/>
                  </a:moveTo>
                  <a:cubicBezTo>
                    <a:pt x="64" y="80"/>
                    <a:pt x="64" y="80"/>
                    <a:pt x="64" y="80"/>
                  </a:cubicBezTo>
                  <a:cubicBezTo>
                    <a:pt x="71" y="84"/>
                    <a:pt x="78" y="86"/>
                    <a:pt x="86" y="86"/>
                  </a:cubicBezTo>
                  <a:cubicBezTo>
                    <a:pt x="97" y="86"/>
                    <a:pt x="108" y="82"/>
                    <a:pt x="116" y="74"/>
                  </a:cubicBezTo>
                  <a:cubicBezTo>
                    <a:pt x="131" y="59"/>
                    <a:pt x="133" y="36"/>
                    <a:pt x="122" y="19"/>
                  </a:cubicBezTo>
                  <a:cubicBezTo>
                    <a:pt x="121" y="19"/>
                    <a:pt x="121" y="19"/>
                    <a:pt x="121" y="19"/>
                  </a:cubicBezTo>
                  <a:cubicBezTo>
                    <a:pt x="122" y="18"/>
                    <a:pt x="122" y="18"/>
                    <a:pt x="122" y="18"/>
                  </a:cubicBezTo>
                  <a:cubicBezTo>
                    <a:pt x="122" y="15"/>
                    <a:pt x="121" y="12"/>
                    <a:pt x="119" y="10"/>
                  </a:cubicBezTo>
                  <a:cubicBezTo>
                    <a:pt x="117" y="8"/>
                    <a:pt x="114" y="7"/>
                    <a:pt x="111" y="7"/>
                  </a:cubicBezTo>
                  <a:cubicBezTo>
                    <a:pt x="110" y="7"/>
                    <a:pt x="110" y="7"/>
                    <a:pt x="110" y="7"/>
                  </a:cubicBezTo>
                  <a:cubicBezTo>
                    <a:pt x="110" y="7"/>
                    <a:pt x="110" y="7"/>
                    <a:pt x="110" y="7"/>
                  </a:cubicBezTo>
                  <a:cubicBezTo>
                    <a:pt x="103" y="2"/>
                    <a:pt x="94" y="0"/>
                    <a:pt x="86" y="0"/>
                  </a:cubicBezTo>
                  <a:cubicBezTo>
                    <a:pt x="74" y="0"/>
                    <a:pt x="64" y="4"/>
                    <a:pt x="55" y="13"/>
                  </a:cubicBezTo>
                  <a:cubicBezTo>
                    <a:pt x="42" y="26"/>
                    <a:pt x="39" y="48"/>
                    <a:pt x="49" y="65"/>
                  </a:cubicBezTo>
                  <a:cubicBezTo>
                    <a:pt x="49" y="66"/>
                    <a:pt x="49" y="66"/>
                    <a:pt x="49" y="66"/>
                  </a:cubicBezTo>
                  <a:cubicBezTo>
                    <a:pt x="48" y="66"/>
                    <a:pt x="48" y="66"/>
                    <a:pt x="48" y="66"/>
                  </a:cubicBezTo>
                  <a:cubicBezTo>
                    <a:pt x="22" y="89"/>
                    <a:pt x="6" y="104"/>
                    <a:pt x="5" y="105"/>
                  </a:cubicBezTo>
                  <a:cubicBezTo>
                    <a:pt x="5" y="105"/>
                    <a:pt x="5" y="105"/>
                    <a:pt x="5" y="105"/>
                  </a:cubicBezTo>
                  <a:cubicBezTo>
                    <a:pt x="5" y="105"/>
                    <a:pt x="5" y="105"/>
                    <a:pt x="5" y="105"/>
                  </a:cubicBezTo>
                  <a:cubicBezTo>
                    <a:pt x="5" y="105"/>
                    <a:pt x="5" y="105"/>
                    <a:pt x="5" y="105"/>
                  </a:cubicBezTo>
                  <a:cubicBezTo>
                    <a:pt x="4" y="105"/>
                    <a:pt x="4" y="105"/>
                    <a:pt x="4" y="105"/>
                  </a:cubicBezTo>
                  <a:cubicBezTo>
                    <a:pt x="0" y="111"/>
                    <a:pt x="0" y="119"/>
                    <a:pt x="5" y="124"/>
                  </a:cubicBezTo>
                  <a:cubicBezTo>
                    <a:pt x="5" y="124"/>
                    <a:pt x="5" y="124"/>
                    <a:pt x="5" y="124"/>
                  </a:cubicBezTo>
                  <a:cubicBezTo>
                    <a:pt x="10" y="129"/>
                    <a:pt x="19" y="129"/>
                    <a:pt x="24" y="124"/>
                  </a:cubicBezTo>
                  <a:cubicBezTo>
                    <a:pt x="25" y="123"/>
                    <a:pt x="39" y="107"/>
                    <a:pt x="63" y="81"/>
                  </a:cubicBezTo>
                  <a:lnTo>
                    <a:pt x="63" y="80"/>
                  </a:lnTo>
                  <a:close/>
                  <a:moveTo>
                    <a:pt x="62" y="13"/>
                  </a:moveTo>
                  <a:cubicBezTo>
                    <a:pt x="64" y="11"/>
                    <a:pt x="67" y="9"/>
                    <a:pt x="70" y="8"/>
                  </a:cubicBezTo>
                  <a:cubicBezTo>
                    <a:pt x="74" y="6"/>
                    <a:pt x="78" y="5"/>
                    <a:pt x="82" y="5"/>
                  </a:cubicBezTo>
                  <a:cubicBezTo>
                    <a:pt x="91" y="4"/>
                    <a:pt x="100" y="6"/>
                    <a:pt x="107" y="11"/>
                  </a:cubicBezTo>
                  <a:cubicBezTo>
                    <a:pt x="109" y="12"/>
                    <a:pt x="109" y="12"/>
                    <a:pt x="109" y="12"/>
                  </a:cubicBezTo>
                  <a:cubicBezTo>
                    <a:pt x="111" y="12"/>
                    <a:pt x="111" y="12"/>
                    <a:pt x="111" y="12"/>
                  </a:cubicBezTo>
                  <a:cubicBezTo>
                    <a:pt x="113" y="12"/>
                    <a:pt x="114" y="12"/>
                    <a:pt x="116" y="13"/>
                  </a:cubicBezTo>
                  <a:cubicBezTo>
                    <a:pt x="117" y="14"/>
                    <a:pt x="117" y="16"/>
                    <a:pt x="117" y="18"/>
                  </a:cubicBezTo>
                  <a:cubicBezTo>
                    <a:pt x="117" y="20"/>
                    <a:pt x="117" y="20"/>
                    <a:pt x="117" y="20"/>
                  </a:cubicBezTo>
                  <a:cubicBezTo>
                    <a:pt x="118" y="22"/>
                    <a:pt x="118" y="22"/>
                    <a:pt x="118" y="22"/>
                  </a:cubicBezTo>
                  <a:cubicBezTo>
                    <a:pt x="123" y="29"/>
                    <a:pt x="125" y="38"/>
                    <a:pt x="124" y="47"/>
                  </a:cubicBezTo>
                  <a:cubicBezTo>
                    <a:pt x="124" y="51"/>
                    <a:pt x="123" y="55"/>
                    <a:pt x="121" y="59"/>
                  </a:cubicBezTo>
                  <a:cubicBezTo>
                    <a:pt x="120" y="62"/>
                    <a:pt x="118" y="65"/>
                    <a:pt x="116" y="67"/>
                  </a:cubicBezTo>
                  <a:cubicBezTo>
                    <a:pt x="115" y="69"/>
                    <a:pt x="115" y="69"/>
                    <a:pt x="115" y="69"/>
                  </a:cubicBezTo>
                  <a:cubicBezTo>
                    <a:pt x="60" y="14"/>
                    <a:pt x="60" y="14"/>
                    <a:pt x="60" y="14"/>
                  </a:cubicBezTo>
                  <a:lnTo>
                    <a:pt x="62" y="13"/>
                  </a:lnTo>
                  <a:close/>
                  <a:moveTo>
                    <a:pt x="47" y="43"/>
                  </a:moveTo>
                  <a:cubicBezTo>
                    <a:pt x="47" y="38"/>
                    <a:pt x="48" y="33"/>
                    <a:pt x="50" y="29"/>
                  </a:cubicBezTo>
                  <a:cubicBezTo>
                    <a:pt x="52" y="25"/>
                    <a:pt x="54" y="22"/>
                    <a:pt x="56" y="19"/>
                  </a:cubicBezTo>
                  <a:cubicBezTo>
                    <a:pt x="57" y="17"/>
                    <a:pt x="57" y="17"/>
                    <a:pt x="57" y="17"/>
                  </a:cubicBezTo>
                  <a:cubicBezTo>
                    <a:pt x="112" y="72"/>
                    <a:pt x="112" y="72"/>
                    <a:pt x="112" y="72"/>
                  </a:cubicBezTo>
                  <a:cubicBezTo>
                    <a:pt x="110" y="73"/>
                    <a:pt x="110" y="73"/>
                    <a:pt x="110" y="73"/>
                  </a:cubicBezTo>
                  <a:cubicBezTo>
                    <a:pt x="107" y="75"/>
                    <a:pt x="104" y="77"/>
                    <a:pt x="100" y="79"/>
                  </a:cubicBezTo>
                  <a:cubicBezTo>
                    <a:pt x="96" y="81"/>
                    <a:pt x="91" y="82"/>
                    <a:pt x="86" y="82"/>
                  </a:cubicBezTo>
                  <a:cubicBezTo>
                    <a:pt x="81" y="82"/>
                    <a:pt x="76" y="81"/>
                    <a:pt x="71" y="79"/>
                  </a:cubicBezTo>
                  <a:cubicBezTo>
                    <a:pt x="67" y="77"/>
                    <a:pt x="62" y="74"/>
                    <a:pt x="59" y="70"/>
                  </a:cubicBezTo>
                  <a:cubicBezTo>
                    <a:pt x="55" y="67"/>
                    <a:pt x="52" y="62"/>
                    <a:pt x="50" y="58"/>
                  </a:cubicBezTo>
                  <a:cubicBezTo>
                    <a:pt x="48" y="53"/>
                    <a:pt x="47" y="48"/>
                    <a:pt x="47" y="43"/>
                  </a:cubicBezTo>
                  <a:close/>
                  <a:moveTo>
                    <a:pt x="59" y="78"/>
                  </a:moveTo>
                  <a:cubicBezTo>
                    <a:pt x="45" y="93"/>
                    <a:pt x="23" y="119"/>
                    <a:pt x="21" y="121"/>
                  </a:cubicBezTo>
                  <a:cubicBezTo>
                    <a:pt x="19" y="123"/>
                    <a:pt x="17" y="123"/>
                    <a:pt x="15" y="123"/>
                  </a:cubicBezTo>
                  <a:cubicBezTo>
                    <a:pt x="12" y="123"/>
                    <a:pt x="10" y="122"/>
                    <a:pt x="8" y="121"/>
                  </a:cubicBezTo>
                  <a:cubicBezTo>
                    <a:pt x="5" y="117"/>
                    <a:pt x="5" y="111"/>
                    <a:pt x="8" y="108"/>
                  </a:cubicBezTo>
                  <a:cubicBezTo>
                    <a:pt x="10" y="106"/>
                    <a:pt x="27" y="91"/>
                    <a:pt x="42" y="78"/>
                  </a:cubicBezTo>
                  <a:cubicBezTo>
                    <a:pt x="52" y="69"/>
                    <a:pt x="52" y="69"/>
                    <a:pt x="52" y="69"/>
                  </a:cubicBezTo>
                  <a:cubicBezTo>
                    <a:pt x="53" y="70"/>
                    <a:pt x="53" y="70"/>
                    <a:pt x="53" y="70"/>
                  </a:cubicBezTo>
                  <a:cubicBezTo>
                    <a:pt x="54" y="72"/>
                    <a:pt x="55" y="73"/>
                    <a:pt x="55" y="74"/>
                  </a:cubicBezTo>
                  <a:cubicBezTo>
                    <a:pt x="56" y="75"/>
                    <a:pt x="57" y="75"/>
                    <a:pt x="59" y="76"/>
                  </a:cubicBezTo>
                  <a:cubicBezTo>
                    <a:pt x="60" y="77"/>
                    <a:pt x="60" y="77"/>
                    <a:pt x="60" y="77"/>
                  </a:cubicBezTo>
                  <a:lnTo>
                    <a:pt x="59" y="7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6" name="Freeform 126"/>
            <p:cNvSpPr>
              <a:spLocks noEditPoints="1"/>
            </p:cNvSpPr>
            <p:nvPr/>
          </p:nvSpPr>
          <p:spPr bwMode="auto">
            <a:xfrm>
              <a:off x="4596" y="493"/>
              <a:ext cx="302" cy="303"/>
            </a:xfrm>
            <a:custGeom>
              <a:avLst/>
              <a:gdLst>
                <a:gd name="T0" fmla="*/ 105 w 128"/>
                <a:gd name="T1" fmla="*/ 38 h 128"/>
                <a:gd name="T2" fmla="*/ 67 w 128"/>
                <a:gd name="T3" fmla="*/ 2 h 128"/>
                <a:gd name="T4" fmla="*/ 66 w 128"/>
                <a:gd name="T5" fmla="*/ 1 h 128"/>
                <a:gd name="T6" fmla="*/ 61 w 128"/>
                <a:gd name="T7" fmla="*/ 2 h 128"/>
                <a:gd name="T8" fmla="*/ 23 w 128"/>
                <a:gd name="T9" fmla="*/ 38 h 128"/>
                <a:gd name="T10" fmla="*/ 0 w 128"/>
                <a:gd name="T11" fmla="*/ 48 h 128"/>
                <a:gd name="T12" fmla="*/ 22 w 128"/>
                <a:gd name="T13" fmla="*/ 58 h 128"/>
                <a:gd name="T14" fmla="*/ 21 w 128"/>
                <a:gd name="T15" fmla="*/ 102 h 128"/>
                <a:gd name="T16" fmla="*/ 25 w 128"/>
                <a:gd name="T17" fmla="*/ 128 h 128"/>
                <a:gd name="T18" fmla="*/ 28 w 128"/>
                <a:gd name="T19" fmla="*/ 102 h 128"/>
                <a:gd name="T20" fmla="*/ 27 w 128"/>
                <a:gd name="T21" fmla="*/ 58 h 128"/>
                <a:gd name="T22" fmla="*/ 62 w 128"/>
                <a:gd name="T23" fmla="*/ 78 h 128"/>
                <a:gd name="T24" fmla="*/ 51 w 128"/>
                <a:gd name="T25" fmla="*/ 91 h 128"/>
                <a:gd name="T26" fmla="*/ 77 w 128"/>
                <a:gd name="T27" fmla="*/ 91 h 128"/>
                <a:gd name="T28" fmla="*/ 66 w 128"/>
                <a:gd name="T29" fmla="*/ 78 h 128"/>
                <a:gd name="T30" fmla="*/ 101 w 128"/>
                <a:gd name="T31" fmla="*/ 58 h 128"/>
                <a:gd name="T32" fmla="*/ 100 w 128"/>
                <a:gd name="T33" fmla="*/ 102 h 128"/>
                <a:gd name="T34" fmla="*/ 103 w 128"/>
                <a:gd name="T35" fmla="*/ 128 h 128"/>
                <a:gd name="T36" fmla="*/ 107 w 128"/>
                <a:gd name="T37" fmla="*/ 102 h 128"/>
                <a:gd name="T38" fmla="*/ 106 w 128"/>
                <a:gd name="T39" fmla="*/ 58 h 128"/>
                <a:gd name="T40" fmla="*/ 128 w 128"/>
                <a:gd name="T41" fmla="*/ 48 h 128"/>
                <a:gd name="T42" fmla="*/ 64 w 128"/>
                <a:gd name="T43" fmla="*/ 6 h 128"/>
                <a:gd name="T44" fmla="*/ 30 w 128"/>
                <a:gd name="T45" fmla="*/ 38 h 128"/>
                <a:gd name="T46" fmla="*/ 33 w 128"/>
                <a:gd name="T47" fmla="*/ 115 h 128"/>
                <a:gd name="T48" fmla="*/ 16 w 128"/>
                <a:gd name="T49" fmla="*/ 115 h 128"/>
                <a:gd name="T50" fmla="*/ 33 w 128"/>
                <a:gd name="T51" fmla="*/ 115 h 128"/>
                <a:gd name="T52" fmla="*/ 64 w 128"/>
                <a:gd name="T53" fmla="*/ 100 h 128"/>
                <a:gd name="T54" fmla="*/ 64 w 128"/>
                <a:gd name="T55" fmla="*/ 82 h 128"/>
                <a:gd name="T56" fmla="*/ 112 w 128"/>
                <a:gd name="T57" fmla="*/ 115 h 128"/>
                <a:gd name="T58" fmla="*/ 95 w 128"/>
                <a:gd name="T59" fmla="*/ 115 h 128"/>
                <a:gd name="T60" fmla="*/ 112 w 128"/>
                <a:gd name="T61" fmla="*/ 115 h 128"/>
                <a:gd name="T62" fmla="*/ 10 w 128"/>
                <a:gd name="T63" fmla="*/ 53 h 128"/>
                <a:gd name="T64" fmla="*/ 10 w 128"/>
                <a:gd name="T65" fmla="*/ 43 h 128"/>
                <a:gd name="T66" fmla="*/ 123 w 128"/>
                <a:gd name="T67"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28">
                  <a:moveTo>
                    <a:pt x="118" y="38"/>
                  </a:moveTo>
                  <a:cubicBezTo>
                    <a:pt x="105" y="38"/>
                    <a:pt x="105" y="38"/>
                    <a:pt x="105" y="38"/>
                  </a:cubicBezTo>
                  <a:cubicBezTo>
                    <a:pt x="104" y="38"/>
                    <a:pt x="104" y="38"/>
                    <a:pt x="104" y="38"/>
                  </a:cubicBezTo>
                  <a:cubicBezTo>
                    <a:pt x="67" y="2"/>
                    <a:pt x="67" y="2"/>
                    <a:pt x="67" y="2"/>
                  </a:cubicBezTo>
                  <a:cubicBezTo>
                    <a:pt x="67" y="2"/>
                    <a:pt x="67" y="2"/>
                    <a:pt x="67" y="2"/>
                  </a:cubicBezTo>
                  <a:cubicBezTo>
                    <a:pt x="66" y="1"/>
                    <a:pt x="66" y="1"/>
                    <a:pt x="66" y="1"/>
                  </a:cubicBezTo>
                  <a:cubicBezTo>
                    <a:pt x="65" y="0"/>
                    <a:pt x="63" y="0"/>
                    <a:pt x="62" y="1"/>
                  </a:cubicBezTo>
                  <a:cubicBezTo>
                    <a:pt x="61" y="2"/>
                    <a:pt x="61" y="2"/>
                    <a:pt x="61" y="2"/>
                  </a:cubicBezTo>
                  <a:cubicBezTo>
                    <a:pt x="61" y="2"/>
                    <a:pt x="61" y="2"/>
                    <a:pt x="61" y="2"/>
                  </a:cubicBezTo>
                  <a:cubicBezTo>
                    <a:pt x="23" y="38"/>
                    <a:pt x="23" y="38"/>
                    <a:pt x="23" y="38"/>
                  </a:cubicBezTo>
                  <a:cubicBezTo>
                    <a:pt x="10" y="38"/>
                    <a:pt x="10" y="38"/>
                    <a:pt x="10" y="38"/>
                  </a:cubicBezTo>
                  <a:cubicBezTo>
                    <a:pt x="4" y="38"/>
                    <a:pt x="0" y="43"/>
                    <a:pt x="0" y="48"/>
                  </a:cubicBezTo>
                  <a:cubicBezTo>
                    <a:pt x="0" y="53"/>
                    <a:pt x="4" y="58"/>
                    <a:pt x="10" y="58"/>
                  </a:cubicBezTo>
                  <a:cubicBezTo>
                    <a:pt x="22" y="58"/>
                    <a:pt x="22" y="58"/>
                    <a:pt x="22" y="58"/>
                  </a:cubicBezTo>
                  <a:cubicBezTo>
                    <a:pt x="22" y="101"/>
                    <a:pt x="22" y="101"/>
                    <a:pt x="22" y="101"/>
                  </a:cubicBezTo>
                  <a:cubicBezTo>
                    <a:pt x="21" y="102"/>
                    <a:pt x="21" y="102"/>
                    <a:pt x="21" y="102"/>
                  </a:cubicBezTo>
                  <a:cubicBezTo>
                    <a:pt x="15" y="103"/>
                    <a:pt x="11" y="108"/>
                    <a:pt x="11" y="115"/>
                  </a:cubicBezTo>
                  <a:cubicBezTo>
                    <a:pt x="11" y="122"/>
                    <a:pt x="17" y="128"/>
                    <a:pt x="25" y="128"/>
                  </a:cubicBezTo>
                  <a:cubicBezTo>
                    <a:pt x="32" y="128"/>
                    <a:pt x="38" y="122"/>
                    <a:pt x="38" y="115"/>
                  </a:cubicBezTo>
                  <a:cubicBezTo>
                    <a:pt x="38" y="108"/>
                    <a:pt x="34" y="103"/>
                    <a:pt x="28" y="102"/>
                  </a:cubicBezTo>
                  <a:cubicBezTo>
                    <a:pt x="27" y="101"/>
                    <a:pt x="27" y="101"/>
                    <a:pt x="27" y="101"/>
                  </a:cubicBezTo>
                  <a:cubicBezTo>
                    <a:pt x="27" y="58"/>
                    <a:pt x="27" y="58"/>
                    <a:pt x="27" y="58"/>
                  </a:cubicBezTo>
                  <a:cubicBezTo>
                    <a:pt x="62" y="58"/>
                    <a:pt x="62" y="58"/>
                    <a:pt x="62" y="58"/>
                  </a:cubicBezTo>
                  <a:cubicBezTo>
                    <a:pt x="62" y="78"/>
                    <a:pt x="62" y="78"/>
                    <a:pt x="62" y="78"/>
                  </a:cubicBezTo>
                  <a:cubicBezTo>
                    <a:pt x="61" y="78"/>
                    <a:pt x="61" y="78"/>
                    <a:pt x="61" y="78"/>
                  </a:cubicBezTo>
                  <a:cubicBezTo>
                    <a:pt x="55" y="80"/>
                    <a:pt x="51" y="85"/>
                    <a:pt x="51" y="91"/>
                  </a:cubicBezTo>
                  <a:cubicBezTo>
                    <a:pt x="51" y="99"/>
                    <a:pt x="57" y="105"/>
                    <a:pt x="64" y="105"/>
                  </a:cubicBezTo>
                  <a:cubicBezTo>
                    <a:pt x="71" y="105"/>
                    <a:pt x="77" y="99"/>
                    <a:pt x="77" y="91"/>
                  </a:cubicBezTo>
                  <a:cubicBezTo>
                    <a:pt x="77" y="85"/>
                    <a:pt x="73" y="80"/>
                    <a:pt x="67" y="78"/>
                  </a:cubicBezTo>
                  <a:cubicBezTo>
                    <a:pt x="66" y="78"/>
                    <a:pt x="66" y="78"/>
                    <a:pt x="66" y="78"/>
                  </a:cubicBezTo>
                  <a:cubicBezTo>
                    <a:pt x="66" y="58"/>
                    <a:pt x="66" y="58"/>
                    <a:pt x="66" y="58"/>
                  </a:cubicBezTo>
                  <a:cubicBezTo>
                    <a:pt x="101" y="58"/>
                    <a:pt x="101" y="58"/>
                    <a:pt x="101" y="58"/>
                  </a:cubicBezTo>
                  <a:cubicBezTo>
                    <a:pt x="101" y="101"/>
                    <a:pt x="101" y="101"/>
                    <a:pt x="101" y="101"/>
                  </a:cubicBezTo>
                  <a:cubicBezTo>
                    <a:pt x="100" y="102"/>
                    <a:pt x="100" y="102"/>
                    <a:pt x="100" y="102"/>
                  </a:cubicBezTo>
                  <a:cubicBezTo>
                    <a:pt x="94" y="103"/>
                    <a:pt x="90" y="108"/>
                    <a:pt x="90" y="115"/>
                  </a:cubicBezTo>
                  <a:cubicBezTo>
                    <a:pt x="90" y="122"/>
                    <a:pt x="96" y="128"/>
                    <a:pt x="103" y="128"/>
                  </a:cubicBezTo>
                  <a:cubicBezTo>
                    <a:pt x="111" y="128"/>
                    <a:pt x="117" y="122"/>
                    <a:pt x="117" y="115"/>
                  </a:cubicBezTo>
                  <a:cubicBezTo>
                    <a:pt x="117" y="108"/>
                    <a:pt x="113" y="103"/>
                    <a:pt x="107" y="102"/>
                  </a:cubicBezTo>
                  <a:cubicBezTo>
                    <a:pt x="106" y="101"/>
                    <a:pt x="106" y="101"/>
                    <a:pt x="106" y="101"/>
                  </a:cubicBezTo>
                  <a:cubicBezTo>
                    <a:pt x="106" y="58"/>
                    <a:pt x="106" y="58"/>
                    <a:pt x="106" y="58"/>
                  </a:cubicBezTo>
                  <a:cubicBezTo>
                    <a:pt x="118" y="58"/>
                    <a:pt x="118" y="58"/>
                    <a:pt x="118" y="58"/>
                  </a:cubicBezTo>
                  <a:cubicBezTo>
                    <a:pt x="124" y="58"/>
                    <a:pt x="128" y="53"/>
                    <a:pt x="128" y="48"/>
                  </a:cubicBezTo>
                  <a:cubicBezTo>
                    <a:pt x="128" y="43"/>
                    <a:pt x="124" y="38"/>
                    <a:pt x="118" y="38"/>
                  </a:cubicBezTo>
                  <a:close/>
                  <a:moveTo>
                    <a:pt x="64" y="6"/>
                  </a:moveTo>
                  <a:cubicBezTo>
                    <a:pt x="98" y="38"/>
                    <a:pt x="98" y="38"/>
                    <a:pt x="98" y="38"/>
                  </a:cubicBezTo>
                  <a:cubicBezTo>
                    <a:pt x="30" y="38"/>
                    <a:pt x="30" y="38"/>
                    <a:pt x="30" y="38"/>
                  </a:cubicBezTo>
                  <a:lnTo>
                    <a:pt x="64" y="6"/>
                  </a:lnTo>
                  <a:close/>
                  <a:moveTo>
                    <a:pt x="33" y="115"/>
                  </a:moveTo>
                  <a:cubicBezTo>
                    <a:pt x="33" y="119"/>
                    <a:pt x="29" y="123"/>
                    <a:pt x="25" y="123"/>
                  </a:cubicBezTo>
                  <a:cubicBezTo>
                    <a:pt x="20" y="123"/>
                    <a:pt x="16" y="119"/>
                    <a:pt x="16" y="115"/>
                  </a:cubicBezTo>
                  <a:cubicBezTo>
                    <a:pt x="16" y="110"/>
                    <a:pt x="20" y="106"/>
                    <a:pt x="25" y="106"/>
                  </a:cubicBezTo>
                  <a:cubicBezTo>
                    <a:pt x="29" y="106"/>
                    <a:pt x="33" y="110"/>
                    <a:pt x="33" y="115"/>
                  </a:cubicBezTo>
                  <a:close/>
                  <a:moveTo>
                    <a:pt x="73" y="91"/>
                  </a:moveTo>
                  <a:cubicBezTo>
                    <a:pt x="73" y="96"/>
                    <a:pt x="69" y="100"/>
                    <a:pt x="64" y="100"/>
                  </a:cubicBezTo>
                  <a:cubicBezTo>
                    <a:pt x="59" y="100"/>
                    <a:pt x="55" y="96"/>
                    <a:pt x="55" y="91"/>
                  </a:cubicBezTo>
                  <a:cubicBezTo>
                    <a:pt x="55" y="86"/>
                    <a:pt x="59" y="82"/>
                    <a:pt x="64" y="82"/>
                  </a:cubicBezTo>
                  <a:cubicBezTo>
                    <a:pt x="69" y="82"/>
                    <a:pt x="73" y="86"/>
                    <a:pt x="73" y="91"/>
                  </a:cubicBezTo>
                  <a:close/>
                  <a:moveTo>
                    <a:pt x="112" y="115"/>
                  </a:moveTo>
                  <a:cubicBezTo>
                    <a:pt x="112" y="119"/>
                    <a:pt x="108" y="123"/>
                    <a:pt x="103" y="123"/>
                  </a:cubicBezTo>
                  <a:cubicBezTo>
                    <a:pt x="99" y="123"/>
                    <a:pt x="95" y="119"/>
                    <a:pt x="95" y="115"/>
                  </a:cubicBezTo>
                  <a:cubicBezTo>
                    <a:pt x="95" y="110"/>
                    <a:pt x="99" y="106"/>
                    <a:pt x="103" y="106"/>
                  </a:cubicBezTo>
                  <a:cubicBezTo>
                    <a:pt x="108" y="106"/>
                    <a:pt x="112" y="110"/>
                    <a:pt x="112" y="115"/>
                  </a:cubicBezTo>
                  <a:close/>
                  <a:moveTo>
                    <a:pt x="118" y="53"/>
                  </a:moveTo>
                  <a:cubicBezTo>
                    <a:pt x="10" y="53"/>
                    <a:pt x="10" y="53"/>
                    <a:pt x="10" y="53"/>
                  </a:cubicBezTo>
                  <a:cubicBezTo>
                    <a:pt x="7" y="53"/>
                    <a:pt x="5" y="51"/>
                    <a:pt x="5" y="48"/>
                  </a:cubicBezTo>
                  <a:cubicBezTo>
                    <a:pt x="5" y="45"/>
                    <a:pt x="7" y="43"/>
                    <a:pt x="10" y="43"/>
                  </a:cubicBezTo>
                  <a:cubicBezTo>
                    <a:pt x="118" y="43"/>
                    <a:pt x="118" y="43"/>
                    <a:pt x="118" y="43"/>
                  </a:cubicBezTo>
                  <a:cubicBezTo>
                    <a:pt x="121" y="43"/>
                    <a:pt x="123" y="45"/>
                    <a:pt x="123" y="48"/>
                  </a:cubicBezTo>
                  <a:cubicBezTo>
                    <a:pt x="123" y="51"/>
                    <a:pt x="121" y="53"/>
                    <a:pt x="118"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7" name="Freeform 127"/>
            <p:cNvSpPr>
              <a:spLocks noEditPoints="1"/>
            </p:cNvSpPr>
            <p:nvPr/>
          </p:nvSpPr>
          <p:spPr bwMode="auto">
            <a:xfrm>
              <a:off x="4101" y="593"/>
              <a:ext cx="81" cy="80"/>
            </a:xfrm>
            <a:custGeom>
              <a:avLst/>
              <a:gdLst>
                <a:gd name="T0" fmla="*/ 17 w 34"/>
                <a:gd name="T1" fmla="*/ 0 h 34"/>
                <a:gd name="T2" fmla="*/ 0 w 34"/>
                <a:gd name="T3" fmla="*/ 17 h 34"/>
                <a:gd name="T4" fmla="*/ 17 w 34"/>
                <a:gd name="T5" fmla="*/ 34 h 34"/>
                <a:gd name="T6" fmla="*/ 34 w 34"/>
                <a:gd name="T7" fmla="*/ 17 h 34"/>
                <a:gd name="T8" fmla="*/ 17 w 34"/>
                <a:gd name="T9" fmla="*/ 0 h 34"/>
                <a:gd name="T10" fmla="*/ 17 w 34"/>
                <a:gd name="T11" fmla="*/ 30 h 34"/>
                <a:gd name="T12" fmla="*/ 4 w 34"/>
                <a:gd name="T13" fmla="*/ 17 h 34"/>
                <a:gd name="T14" fmla="*/ 17 w 34"/>
                <a:gd name="T15" fmla="*/ 5 h 34"/>
                <a:gd name="T16" fmla="*/ 30 w 34"/>
                <a:gd name="T17" fmla="*/ 17 h 34"/>
                <a:gd name="T18" fmla="*/ 17 w 34"/>
                <a:gd name="T19"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0"/>
                  </a:moveTo>
                  <a:cubicBezTo>
                    <a:pt x="8" y="0"/>
                    <a:pt x="0" y="8"/>
                    <a:pt x="0" y="17"/>
                  </a:cubicBezTo>
                  <a:cubicBezTo>
                    <a:pt x="0" y="27"/>
                    <a:pt x="8" y="34"/>
                    <a:pt x="17" y="34"/>
                  </a:cubicBezTo>
                  <a:cubicBezTo>
                    <a:pt x="26" y="34"/>
                    <a:pt x="34" y="27"/>
                    <a:pt x="34" y="17"/>
                  </a:cubicBezTo>
                  <a:cubicBezTo>
                    <a:pt x="34" y="8"/>
                    <a:pt x="26" y="0"/>
                    <a:pt x="17" y="0"/>
                  </a:cubicBezTo>
                  <a:close/>
                  <a:moveTo>
                    <a:pt x="17" y="30"/>
                  </a:moveTo>
                  <a:cubicBezTo>
                    <a:pt x="10" y="30"/>
                    <a:pt x="4" y="24"/>
                    <a:pt x="4" y="17"/>
                  </a:cubicBezTo>
                  <a:cubicBezTo>
                    <a:pt x="4" y="10"/>
                    <a:pt x="10" y="5"/>
                    <a:pt x="17" y="5"/>
                  </a:cubicBezTo>
                  <a:cubicBezTo>
                    <a:pt x="24" y="5"/>
                    <a:pt x="30" y="10"/>
                    <a:pt x="30" y="17"/>
                  </a:cubicBezTo>
                  <a:cubicBezTo>
                    <a:pt x="30" y="24"/>
                    <a:pt x="24" y="30"/>
                    <a:pt x="17"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8" name="Oval 128"/>
            <p:cNvSpPr>
              <a:spLocks noChangeArrowheads="1"/>
            </p:cNvSpPr>
            <p:nvPr/>
          </p:nvSpPr>
          <p:spPr bwMode="auto">
            <a:xfrm>
              <a:off x="4137" y="612"/>
              <a:ext cx="9" cy="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29" name="Oval 129"/>
            <p:cNvSpPr>
              <a:spLocks noChangeArrowheads="1"/>
            </p:cNvSpPr>
            <p:nvPr/>
          </p:nvSpPr>
          <p:spPr bwMode="auto">
            <a:xfrm>
              <a:off x="4163" y="564"/>
              <a:ext cx="9" cy="1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0" name="Oval 130"/>
            <p:cNvSpPr>
              <a:spLocks noChangeArrowheads="1"/>
            </p:cNvSpPr>
            <p:nvPr/>
          </p:nvSpPr>
          <p:spPr bwMode="auto">
            <a:xfrm>
              <a:off x="4111" y="564"/>
              <a:ext cx="9" cy="1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1" name="Freeform 131"/>
            <p:cNvSpPr>
              <a:spLocks noEditPoints="1"/>
            </p:cNvSpPr>
            <p:nvPr/>
          </p:nvSpPr>
          <p:spPr bwMode="auto">
            <a:xfrm>
              <a:off x="4023" y="493"/>
              <a:ext cx="237" cy="303"/>
            </a:xfrm>
            <a:custGeom>
              <a:avLst/>
              <a:gdLst>
                <a:gd name="T0" fmla="*/ 83 w 100"/>
                <a:gd name="T1" fmla="*/ 63 h 128"/>
                <a:gd name="T2" fmla="*/ 79 w 100"/>
                <a:gd name="T3" fmla="*/ 60 h 128"/>
                <a:gd name="T4" fmla="*/ 83 w 100"/>
                <a:gd name="T5" fmla="*/ 34 h 128"/>
                <a:gd name="T6" fmla="*/ 84 w 100"/>
                <a:gd name="T7" fmla="*/ 33 h 128"/>
                <a:gd name="T8" fmla="*/ 77 w 100"/>
                <a:gd name="T9" fmla="*/ 0 h 128"/>
                <a:gd name="T10" fmla="*/ 61 w 100"/>
                <a:gd name="T11" fmla="*/ 10 h 128"/>
                <a:gd name="T12" fmla="*/ 40 w 100"/>
                <a:gd name="T13" fmla="*/ 10 h 128"/>
                <a:gd name="T14" fmla="*/ 38 w 100"/>
                <a:gd name="T15" fmla="*/ 9 h 128"/>
                <a:gd name="T16" fmla="*/ 6 w 100"/>
                <a:gd name="T17" fmla="*/ 17 h 128"/>
                <a:gd name="T18" fmla="*/ 17 w 100"/>
                <a:gd name="T19" fmla="*/ 33 h 128"/>
                <a:gd name="T20" fmla="*/ 16 w 100"/>
                <a:gd name="T21" fmla="*/ 42 h 128"/>
                <a:gd name="T22" fmla="*/ 23 w 100"/>
                <a:gd name="T23" fmla="*/ 63 h 128"/>
                <a:gd name="T24" fmla="*/ 0 w 100"/>
                <a:gd name="T25" fmla="*/ 80 h 128"/>
                <a:gd name="T26" fmla="*/ 14 w 100"/>
                <a:gd name="T27" fmla="*/ 97 h 128"/>
                <a:gd name="T28" fmla="*/ 12 w 100"/>
                <a:gd name="T29" fmla="*/ 107 h 128"/>
                <a:gd name="T30" fmla="*/ 71 w 100"/>
                <a:gd name="T31" fmla="*/ 128 h 128"/>
                <a:gd name="T32" fmla="*/ 87 w 100"/>
                <a:gd name="T33" fmla="*/ 98 h 128"/>
                <a:gd name="T34" fmla="*/ 88 w 100"/>
                <a:gd name="T35" fmla="*/ 96 h 128"/>
                <a:gd name="T36" fmla="*/ 66 w 100"/>
                <a:gd name="T37" fmla="*/ 11 h 128"/>
                <a:gd name="T38" fmla="*/ 89 w 100"/>
                <a:gd name="T39" fmla="*/ 17 h 128"/>
                <a:gd name="T40" fmla="*/ 81 w 100"/>
                <a:gd name="T41" fmla="*/ 29 h 128"/>
                <a:gd name="T42" fmla="*/ 67 w 100"/>
                <a:gd name="T43" fmla="*/ 13 h 128"/>
                <a:gd name="T44" fmla="*/ 66 w 100"/>
                <a:gd name="T45" fmla="*/ 11 h 128"/>
                <a:gd name="T46" fmla="*/ 18 w 100"/>
                <a:gd name="T47" fmla="*/ 28 h 128"/>
                <a:gd name="T48" fmla="*/ 23 w 100"/>
                <a:gd name="T49" fmla="*/ 5 h 128"/>
                <a:gd name="T50" fmla="*/ 35 w 100"/>
                <a:gd name="T51" fmla="*/ 12 h 128"/>
                <a:gd name="T52" fmla="*/ 19 w 100"/>
                <a:gd name="T53" fmla="*/ 28 h 128"/>
                <a:gd name="T54" fmla="*/ 29 w 100"/>
                <a:gd name="T55" fmla="*/ 123 h 128"/>
                <a:gd name="T56" fmla="*/ 16 w 100"/>
                <a:gd name="T57" fmla="*/ 107 h 128"/>
                <a:gd name="T58" fmla="*/ 37 w 100"/>
                <a:gd name="T59" fmla="*/ 95 h 128"/>
                <a:gd name="T60" fmla="*/ 37 w 100"/>
                <a:gd name="T61" fmla="*/ 119 h 128"/>
                <a:gd name="T62" fmla="*/ 80 w 100"/>
                <a:gd name="T63" fmla="*/ 119 h 128"/>
                <a:gd name="T64" fmla="*/ 63 w 100"/>
                <a:gd name="T65" fmla="*/ 119 h 128"/>
                <a:gd name="T66" fmla="*/ 63 w 100"/>
                <a:gd name="T67" fmla="*/ 95 h 128"/>
                <a:gd name="T68" fmla="*/ 84 w 100"/>
                <a:gd name="T69" fmla="*/ 107 h 128"/>
                <a:gd name="T70" fmla="*/ 84 w 100"/>
                <a:gd name="T71" fmla="*/ 92 h 128"/>
                <a:gd name="T72" fmla="*/ 83 w 100"/>
                <a:gd name="T73" fmla="*/ 92 h 128"/>
                <a:gd name="T74" fmla="*/ 54 w 100"/>
                <a:gd name="T75" fmla="*/ 107 h 128"/>
                <a:gd name="T76" fmla="*/ 60 w 100"/>
                <a:gd name="T77" fmla="*/ 123 h 128"/>
                <a:gd name="T78" fmla="*/ 42 w 100"/>
                <a:gd name="T79" fmla="*/ 121 h 128"/>
                <a:gd name="T80" fmla="*/ 29 w 100"/>
                <a:gd name="T81" fmla="*/ 86 h 128"/>
                <a:gd name="T82" fmla="*/ 17 w 100"/>
                <a:gd name="T83" fmla="*/ 92 h 128"/>
                <a:gd name="T84" fmla="*/ 4 w 100"/>
                <a:gd name="T85" fmla="*/ 80 h 128"/>
                <a:gd name="T86" fmla="*/ 27 w 100"/>
                <a:gd name="T87" fmla="*/ 67 h 128"/>
                <a:gd name="T88" fmla="*/ 29 w 100"/>
                <a:gd name="T89" fmla="*/ 64 h 128"/>
                <a:gd name="T90" fmla="*/ 21 w 100"/>
                <a:gd name="T91" fmla="*/ 42 h 128"/>
                <a:gd name="T92" fmla="*/ 50 w 100"/>
                <a:gd name="T93" fmla="*/ 13 h 128"/>
                <a:gd name="T94" fmla="*/ 79 w 100"/>
                <a:gd name="T95" fmla="*/ 42 h 128"/>
                <a:gd name="T96" fmla="*/ 71 w 100"/>
                <a:gd name="T97" fmla="*/ 64 h 128"/>
                <a:gd name="T98" fmla="*/ 73 w 100"/>
                <a:gd name="T99" fmla="*/ 67 h 128"/>
                <a:gd name="T100" fmla="*/ 96 w 100"/>
                <a:gd name="T101" fmla="*/ 8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0" h="128">
                  <a:moveTo>
                    <a:pt x="100" y="80"/>
                  </a:moveTo>
                  <a:cubicBezTo>
                    <a:pt x="100" y="70"/>
                    <a:pt x="93" y="63"/>
                    <a:pt x="83" y="63"/>
                  </a:cubicBezTo>
                  <a:cubicBezTo>
                    <a:pt x="77" y="63"/>
                    <a:pt x="77" y="63"/>
                    <a:pt x="77" y="63"/>
                  </a:cubicBezTo>
                  <a:cubicBezTo>
                    <a:pt x="79" y="60"/>
                    <a:pt x="79" y="60"/>
                    <a:pt x="79" y="60"/>
                  </a:cubicBezTo>
                  <a:cubicBezTo>
                    <a:pt x="82" y="55"/>
                    <a:pt x="84" y="49"/>
                    <a:pt x="84" y="42"/>
                  </a:cubicBezTo>
                  <a:cubicBezTo>
                    <a:pt x="84" y="40"/>
                    <a:pt x="84" y="37"/>
                    <a:pt x="83" y="34"/>
                  </a:cubicBezTo>
                  <a:cubicBezTo>
                    <a:pt x="83" y="33"/>
                    <a:pt x="83" y="33"/>
                    <a:pt x="83" y="33"/>
                  </a:cubicBezTo>
                  <a:cubicBezTo>
                    <a:pt x="84" y="33"/>
                    <a:pt x="84" y="33"/>
                    <a:pt x="84" y="33"/>
                  </a:cubicBezTo>
                  <a:cubicBezTo>
                    <a:pt x="90" y="30"/>
                    <a:pt x="94" y="24"/>
                    <a:pt x="94" y="17"/>
                  </a:cubicBezTo>
                  <a:cubicBezTo>
                    <a:pt x="94" y="8"/>
                    <a:pt x="86" y="0"/>
                    <a:pt x="77" y="0"/>
                  </a:cubicBezTo>
                  <a:cubicBezTo>
                    <a:pt x="70" y="0"/>
                    <a:pt x="65" y="4"/>
                    <a:pt x="62" y="9"/>
                  </a:cubicBezTo>
                  <a:cubicBezTo>
                    <a:pt x="61" y="10"/>
                    <a:pt x="61" y="10"/>
                    <a:pt x="61" y="10"/>
                  </a:cubicBezTo>
                  <a:cubicBezTo>
                    <a:pt x="60" y="10"/>
                    <a:pt x="60" y="10"/>
                    <a:pt x="60" y="10"/>
                  </a:cubicBezTo>
                  <a:cubicBezTo>
                    <a:pt x="54" y="8"/>
                    <a:pt x="46" y="8"/>
                    <a:pt x="40" y="10"/>
                  </a:cubicBezTo>
                  <a:cubicBezTo>
                    <a:pt x="39" y="10"/>
                    <a:pt x="39" y="10"/>
                    <a:pt x="39" y="10"/>
                  </a:cubicBezTo>
                  <a:cubicBezTo>
                    <a:pt x="38" y="9"/>
                    <a:pt x="38" y="9"/>
                    <a:pt x="38" y="9"/>
                  </a:cubicBezTo>
                  <a:cubicBezTo>
                    <a:pt x="35" y="4"/>
                    <a:pt x="30" y="0"/>
                    <a:pt x="23" y="0"/>
                  </a:cubicBezTo>
                  <a:cubicBezTo>
                    <a:pt x="14" y="0"/>
                    <a:pt x="6" y="8"/>
                    <a:pt x="6" y="17"/>
                  </a:cubicBezTo>
                  <a:cubicBezTo>
                    <a:pt x="6" y="24"/>
                    <a:pt x="10" y="30"/>
                    <a:pt x="16" y="33"/>
                  </a:cubicBezTo>
                  <a:cubicBezTo>
                    <a:pt x="17" y="33"/>
                    <a:pt x="17" y="33"/>
                    <a:pt x="17" y="33"/>
                  </a:cubicBezTo>
                  <a:cubicBezTo>
                    <a:pt x="17" y="34"/>
                    <a:pt x="17" y="34"/>
                    <a:pt x="17" y="34"/>
                  </a:cubicBezTo>
                  <a:cubicBezTo>
                    <a:pt x="16" y="37"/>
                    <a:pt x="16" y="40"/>
                    <a:pt x="16" y="42"/>
                  </a:cubicBezTo>
                  <a:cubicBezTo>
                    <a:pt x="16" y="49"/>
                    <a:pt x="18" y="55"/>
                    <a:pt x="21" y="60"/>
                  </a:cubicBezTo>
                  <a:cubicBezTo>
                    <a:pt x="23" y="63"/>
                    <a:pt x="23" y="63"/>
                    <a:pt x="23" y="63"/>
                  </a:cubicBezTo>
                  <a:cubicBezTo>
                    <a:pt x="17" y="63"/>
                    <a:pt x="17" y="63"/>
                    <a:pt x="17" y="63"/>
                  </a:cubicBezTo>
                  <a:cubicBezTo>
                    <a:pt x="7" y="63"/>
                    <a:pt x="0" y="70"/>
                    <a:pt x="0" y="80"/>
                  </a:cubicBezTo>
                  <a:cubicBezTo>
                    <a:pt x="0" y="88"/>
                    <a:pt x="5" y="94"/>
                    <a:pt x="12" y="96"/>
                  </a:cubicBezTo>
                  <a:cubicBezTo>
                    <a:pt x="14" y="97"/>
                    <a:pt x="14" y="97"/>
                    <a:pt x="14" y="97"/>
                  </a:cubicBezTo>
                  <a:cubicBezTo>
                    <a:pt x="13" y="98"/>
                    <a:pt x="13" y="98"/>
                    <a:pt x="13" y="98"/>
                  </a:cubicBezTo>
                  <a:cubicBezTo>
                    <a:pt x="12" y="101"/>
                    <a:pt x="12" y="104"/>
                    <a:pt x="12" y="107"/>
                  </a:cubicBezTo>
                  <a:cubicBezTo>
                    <a:pt x="12" y="119"/>
                    <a:pt x="19" y="128"/>
                    <a:pt x="29" y="128"/>
                  </a:cubicBezTo>
                  <a:cubicBezTo>
                    <a:pt x="71" y="128"/>
                    <a:pt x="71" y="128"/>
                    <a:pt x="71" y="128"/>
                  </a:cubicBezTo>
                  <a:cubicBezTo>
                    <a:pt x="81" y="128"/>
                    <a:pt x="88" y="119"/>
                    <a:pt x="88" y="107"/>
                  </a:cubicBezTo>
                  <a:cubicBezTo>
                    <a:pt x="88" y="104"/>
                    <a:pt x="88" y="101"/>
                    <a:pt x="87" y="98"/>
                  </a:cubicBezTo>
                  <a:cubicBezTo>
                    <a:pt x="86" y="97"/>
                    <a:pt x="86" y="97"/>
                    <a:pt x="86" y="97"/>
                  </a:cubicBezTo>
                  <a:cubicBezTo>
                    <a:pt x="88" y="96"/>
                    <a:pt x="88" y="96"/>
                    <a:pt x="88" y="96"/>
                  </a:cubicBezTo>
                  <a:cubicBezTo>
                    <a:pt x="95" y="94"/>
                    <a:pt x="100" y="88"/>
                    <a:pt x="100" y="80"/>
                  </a:cubicBezTo>
                  <a:close/>
                  <a:moveTo>
                    <a:pt x="66" y="11"/>
                  </a:moveTo>
                  <a:cubicBezTo>
                    <a:pt x="68" y="7"/>
                    <a:pt x="72" y="5"/>
                    <a:pt x="77" y="5"/>
                  </a:cubicBezTo>
                  <a:cubicBezTo>
                    <a:pt x="84" y="5"/>
                    <a:pt x="89" y="10"/>
                    <a:pt x="89" y="17"/>
                  </a:cubicBezTo>
                  <a:cubicBezTo>
                    <a:pt x="89" y="22"/>
                    <a:pt x="87" y="26"/>
                    <a:pt x="82" y="28"/>
                  </a:cubicBezTo>
                  <a:cubicBezTo>
                    <a:pt x="81" y="29"/>
                    <a:pt x="81" y="29"/>
                    <a:pt x="81" y="29"/>
                  </a:cubicBezTo>
                  <a:cubicBezTo>
                    <a:pt x="81" y="28"/>
                    <a:pt x="81" y="28"/>
                    <a:pt x="81" y="28"/>
                  </a:cubicBezTo>
                  <a:cubicBezTo>
                    <a:pt x="78" y="21"/>
                    <a:pt x="73" y="16"/>
                    <a:pt x="67" y="13"/>
                  </a:cubicBezTo>
                  <a:cubicBezTo>
                    <a:pt x="65" y="12"/>
                    <a:pt x="65" y="12"/>
                    <a:pt x="65" y="12"/>
                  </a:cubicBezTo>
                  <a:lnTo>
                    <a:pt x="66" y="11"/>
                  </a:lnTo>
                  <a:close/>
                  <a:moveTo>
                    <a:pt x="19" y="29"/>
                  </a:moveTo>
                  <a:cubicBezTo>
                    <a:pt x="18" y="28"/>
                    <a:pt x="18" y="28"/>
                    <a:pt x="18" y="28"/>
                  </a:cubicBezTo>
                  <a:cubicBezTo>
                    <a:pt x="13" y="26"/>
                    <a:pt x="11" y="22"/>
                    <a:pt x="11" y="17"/>
                  </a:cubicBezTo>
                  <a:cubicBezTo>
                    <a:pt x="11" y="10"/>
                    <a:pt x="16" y="5"/>
                    <a:pt x="23" y="5"/>
                  </a:cubicBezTo>
                  <a:cubicBezTo>
                    <a:pt x="28" y="5"/>
                    <a:pt x="32" y="7"/>
                    <a:pt x="34" y="11"/>
                  </a:cubicBezTo>
                  <a:cubicBezTo>
                    <a:pt x="35" y="12"/>
                    <a:pt x="35" y="12"/>
                    <a:pt x="35" y="12"/>
                  </a:cubicBezTo>
                  <a:cubicBezTo>
                    <a:pt x="33" y="13"/>
                    <a:pt x="33" y="13"/>
                    <a:pt x="33" y="13"/>
                  </a:cubicBezTo>
                  <a:cubicBezTo>
                    <a:pt x="27" y="16"/>
                    <a:pt x="23" y="21"/>
                    <a:pt x="19" y="28"/>
                  </a:cubicBezTo>
                  <a:lnTo>
                    <a:pt x="19" y="29"/>
                  </a:lnTo>
                  <a:close/>
                  <a:moveTo>
                    <a:pt x="29" y="123"/>
                  </a:moveTo>
                  <a:cubicBezTo>
                    <a:pt x="26" y="123"/>
                    <a:pt x="23" y="122"/>
                    <a:pt x="20" y="119"/>
                  </a:cubicBezTo>
                  <a:cubicBezTo>
                    <a:pt x="18" y="116"/>
                    <a:pt x="16" y="112"/>
                    <a:pt x="16" y="107"/>
                  </a:cubicBezTo>
                  <a:cubicBezTo>
                    <a:pt x="16" y="103"/>
                    <a:pt x="18" y="98"/>
                    <a:pt x="20" y="95"/>
                  </a:cubicBezTo>
                  <a:cubicBezTo>
                    <a:pt x="25" y="90"/>
                    <a:pt x="33" y="90"/>
                    <a:pt x="37" y="95"/>
                  </a:cubicBezTo>
                  <a:cubicBezTo>
                    <a:pt x="40" y="98"/>
                    <a:pt x="41" y="103"/>
                    <a:pt x="41" y="107"/>
                  </a:cubicBezTo>
                  <a:cubicBezTo>
                    <a:pt x="41" y="112"/>
                    <a:pt x="40" y="116"/>
                    <a:pt x="37" y="119"/>
                  </a:cubicBezTo>
                  <a:cubicBezTo>
                    <a:pt x="35" y="122"/>
                    <a:pt x="32" y="123"/>
                    <a:pt x="29" y="123"/>
                  </a:cubicBezTo>
                  <a:close/>
                  <a:moveTo>
                    <a:pt x="80" y="119"/>
                  </a:moveTo>
                  <a:cubicBezTo>
                    <a:pt x="77" y="122"/>
                    <a:pt x="74" y="123"/>
                    <a:pt x="71" y="123"/>
                  </a:cubicBezTo>
                  <a:cubicBezTo>
                    <a:pt x="68" y="123"/>
                    <a:pt x="65" y="122"/>
                    <a:pt x="63" y="119"/>
                  </a:cubicBezTo>
                  <a:cubicBezTo>
                    <a:pt x="60" y="116"/>
                    <a:pt x="59" y="112"/>
                    <a:pt x="59" y="107"/>
                  </a:cubicBezTo>
                  <a:cubicBezTo>
                    <a:pt x="59" y="103"/>
                    <a:pt x="60" y="98"/>
                    <a:pt x="63" y="95"/>
                  </a:cubicBezTo>
                  <a:cubicBezTo>
                    <a:pt x="67" y="90"/>
                    <a:pt x="75" y="90"/>
                    <a:pt x="80" y="95"/>
                  </a:cubicBezTo>
                  <a:cubicBezTo>
                    <a:pt x="82" y="98"/>
                    <a:pt x="84" y="103"/>
                    <a:pt x="84" y="107"/>
                  </a:cubicBezTo>
                  <a:cubicBezTo>
                    <a:pt x="84" y="112"/>
                    <a:pt x="82" y="116"/>
                    <a:pt x="80" y="119"/>
                  </a:cubicBezTo>
                  <a:close/>
                  <a:moveTo>
                    <a:pt x="84" y="92"/>
                  </a:moveTo>
                  <a:cubicBezTo>
                    <a:pt x="83" y="92"/>
                    <a:pt x="83" y="92"/>
                    <a:pt x="83" y="92"/>
                  </a:cubicBezTo>
                  <a:cubicBezTo>
                    <a:pt x="83" y="92"/>
                    <a:pt x="83" y="92"/>
                    <a:pt x="83" y="92"/>
                  </a:cubicBezTo>
                  <a:cubicBezTo>
                    <a:pt x="79" y="88"/>
                    <a:pt x="75" y="86"/>
                    <a:pt x="71" y="86"/>
                  </a:cubicBezTo>
                  <a:cubicBezTo>
                    <a:pt x="62" y="86"/>
                    <a:pt x="54" y="96"/>
                    <a:pt x="54" y="107"/>
                  </a:cubicBezTo>
                  <a:cubicBezTo>
                    <a:pt x="54" y="112"/>
                    <a:pt x="56" y="117"/>
                    <a:pt x="58" y="121"/>
                  </a:cubicBezTo>
                  <a:cubicBezTo>
                    <a:pt x="60" y="123"/>
                    <a:pt x="60" y="123"/>
                    <a:pt x="60" y="123"/>
                  </a:cubicBezTo>
                  <a:cubicBezTo>
                    <a:pt x="40" y="123"/>
                    <a:pt x="40" y="123"/>
                    <a:pt x="40" y="123"/>
                  </a:cubicBezTo>
                  <a:cubicBezTo>
                    <a:pt x="42" y="121"/>
                    <a:pt x="42" y="121"/>
                    <a:pt x="42" y="121"/>
                  </a:cubicBezTo>
                  <a:cubicBezTo>
                    <a:pt x="44" y="117"/>
                    <a:pt x="46" y="112"/>
                    <a:pt x="46" y="107"/>
                  </a:cubicBezTo>
                  <a:cubicBezTo>
                    <a:pt x="46" y="96"/>
                    <a:pt x="38" y="86"/>
                    <a:pt x="29" y="86"/>
                  </a:cubicBezTo>
                  <a:cubicBezTo>
                    <a:pt x="25" y="86"/>
                    <a:pt x="21" y="88"/>
                    <a:pt x="17" y="92"/>
                  </a:cubicBezTo>
                  <a:cubicBezTo>
                    <a:pt x="17" y="92"/>
                    <a:pt x="17" y="92"/>
                    <a:pt x="17" y="92"/>
                  </a:cubicBezTo>
                  <a:cubicBezTo>
                    <a:pt x="16" y="92"/>
                    <a:pt x="16" y="92"/>
                    <a:pt x="16" y="92"/>
                  </a:cubicBezTo>
                  <a:cubicBezTo>
                    <a:pt x="9" y="92"/>
                    <a:pt x="4" y="87"/>
                    <a:pt x="4" y="80"/>
                  </a:cubicBezTo>
                  <a:cubicBezTo>
                    <a:pt x="4" y="73"/>
                    <a:pt x="10" y="67"/>
                    <a:pt x="17" y="67"/>
                  </a:cubicBezTo>
                  <a:cubicBezTo>
                    <a:pt x="27" y="67"/>
                    <a:pt x="27" y="67"/>
                    <a:pt x="27" y="67"/>
                  </a:cubicBezTo>
                  <a:cubicBezTo>
                    <a:pt x="28" y="67"/>
                    <a:pt x="29" y="66"/>
                    <a:pt x="29" y="65"/>
                  </a:cubicBezTo>
                  <a:cubicBezTo>
                    <a:pt x="29" y="64"/>
                    <a:pt x="29" y="64"/>
                    <a:pt x="29" y="64"/>
                  </a:cubicBezTo>
                  <a:cubicBezTo>
                    <a:pt x="25" y="58"/>
                    <a:pt x="25" y="58"/>
                    <a:pt x="25" y="58"/>
                  </a:cubicBezTo>
                  <a:cubicBezTo>
                    <a:pt x="22" y="53"/>
                    <a:pt x="21" y="48"/>
                    <a:pt x="21" y="42"/>
                  </a:cubicBezTo>
                  <a:cubicBezTo>
                    <a:pt x="21" y="35"/>
                    <a:pt x="24" y="27"/>
                    <a:pt x="29" y="22"/>
                  </a:cubicBezTo>
                  <a:cubicBezTo>
                    <a:pt x="35" y="16"/>
                    <a:pt x="42" y="13"/>
                    <a:pt x="50" y="13"/>
                  </a:cubicBezTo>
                  <a:cubicBezTo>
                    <a:pt x="58" y="13"/>
                    <a:pt x="65" y="16"/>
                    <a:pt x="71" y="22"/>
                  </a:cubicBezTo>
                  <a:cubicBezTo>
                    <a:pt x="76" y="27"/>
                    <a:pt x="79" y="35"/>
                    <a:pt x="79" y="42"/>
                  </a:cubicBezTo>
                  <a:cubicBezTo>
                    <a:pt x="79" y="48"/>
                    <a:pt x="78" y="53"/>
                    <a:pt x="75" y="58"/>
                  </a:cubicBezTo>
                  <a:cubicBezTo>
                    <a:pt x="71" y="64"/>
                    <a:pt x="71" y="64"/>
                    <a:pt x="71" y="64"/>
                  </a:cubicBezTo>
                  <a:cubicBezTo>
                    <a:pt x="71" y="64"/>
                    <a:pt x="71" y="64"/>
                    <a:pt x="71" y="65"/>
                  </a:cubicBezTo>
                  <a:cubicBezTo>
                    <a:pt x="71" y="66"/>
                    <a:pt x="72" y="67"/>
                    <a:pt x="73" y="67"/>
                  </a:cubicBezTo>
                  <a:cubicBezTo>
                    <a:pt x="83" y="67"/>
                    <a:pt x="83" y="67"/>
                    <a:pt x="83" y="67"/>
                  </a:cubicBezTo>
                  <a:cubicBezTo>
                    <a:pt x="90" y="67"/>
                    <a:pt x="96" y="73"/>
                    <a:pt x="96" y="80"/>
                  </a:cubicBezTo>
                  <a:cubicBezTo>
                    <a:pt x="96" y="87"/>
                    <a:pt x="91" y="92"/>
                    <a:pt x="84" y="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2" name="Freeform 132"/>
            <p:cNvSpPr>
              <a:spLocks noEditPoints="1"/>
            </p:cNvSpPr>
            <p:nvPr/>
          </p:nvSpPr>
          <p:spPr bwMode="auto">
            <a:xfrm>
              <a:off x="3420" y="697"/>
              <a:ext cx="64" cy="66"/>
            </a:xfrm>
            <a:custGeom>
              <a:avLst/>
              <a:gdLst>
                <a:gd name="T0" fmla="*/ 4 w 27"/>
                <a:gd name="T1" fmla="*/ 4 h 28"/>
                <a:gd name="T2" fmla="*/ 0 w 27"/>
                <a:gd name="T3" fmla="*/ 13 h 28"/>
                <a:gd name="T4" fmla="*/ 4 w 27"/>
                <a:gd name="T5" fmla="*/ 23 h 28"/>
                <a:gd name="T6" fmla="*/ 23 w 27"/>
                <a:gd name="T7" fmla="*/ 23 h 28"/>
                <a:gd name="T8" fmla="*/ 27 w 27"/>
                <a:gd name="T9" fmla="*/ 13 h 28"/>
                <a:gd name="T10" fmla="*/ 23 w 27"/>
                <a:gd name="T11" fmla="*/ 4 h 28"/>
                <a:gd name="T12" fmla="*/ 14 w 27"/>
                <a:gd name="T13" fmla="*/ 0 h 28"/>
                <a:gd name="T14" fmla="*/ 4 w 27"/>
                <a:gd name="T15" fmla="*/ 4 h 28"/>
                <a:gd name="T16" fmla="*/ 23 w 27"/>
                <a:gd name="T17" fmla="*/ 13 h 28"/>
                <a:gd name="T18" fmla="*/ 20 w 27"/>
                <a:gd name="T19" fmla="*/ 19 h 28"/>
                <a:gd name="T20" fmla="*/ 14 w 27"/>
                <a:gd name="T21" fmla="*/ 22 h 28"/>
                <a:gd name="T22" fmla="*/ 8 w 27"/>
                <a:gd name="T23" fmla="*/ 19 h 28"/>
                <a:gd name="T24" fmla="*/ 8 w 27"/>
                <a:gd name="T25" fmla="*/ 7 h 28"/>
                <a:gd name="T26" fmla="*/ 20 w 27"/>
                <a:gd name="T27" fmla="*/ 7 h 28"/>
                <a:gd name="T28" fmla="*/ 23 w 27"/>
                <a:gd name="T29"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8">
                  <a:moveTo>
                    <a:pt x="4" y="4"/>
                  </a:moveTo>
                  <a:cubicBezTo>
                    <a:pt x="2" y="6"/>
                    <a:pt x="0" y="10"/>
                    <a:pt x="0" y="13"/>
                  </a:cubicBezTo>
                  <a:cubicBezTo>
                    <a:pt x="0" y="17"/>
                    <a:pt x="2" y="20"/>
                    <a:pt x="4" y="23"/>
                  </a:cubicBezTo>
                  <a:cubicBezTo>
                    <a:pt x="9" y="28"/>
                    <a:pt x="18" y="28"/>
                    <a:pt x="23" y="23"/>
                  </a:cubicBezTo>
                  <a:cubicBezTo>
                    <a:pt x="26" y="20"/>
                    <a:pt x="27" y="17"/>
                    <a:pt x="27" y="13"/>
                  </a:cubicBezTo>
                  <a:cubicBezTo>
                    <a:pt x="27" y="10"/>
                    <a:pt x="26" y="6"/>
                    <a:pt x="23" y="4"/>
                  </a:cubicBezTo>
                  <a:cubicBezTo>
                    <a:pt x="21" y="1"/>
                    <a:pt x="17" y="0"/>
                    <a:pt x="14" y="0"/>
                  </a:cubicBezTo>
                  <a:cubicBezTo>
                    <a:pt x="10" y="0"/>
                    <a:pt x="7" y="1"/>
                    <a:pt x="4" y="4"/>
                  </a:cubicBezTo>
                  <a:close/>
                  <a:moveTo>
                    <a:pt x="23" y="13"/>
                  </a:moveTo>
                  <a:cubicBezTo>
                    <a:pt x="23" y="16"/>
                    <a:pt x="22" y="18"/>
                    <a:pt x="20" y="19"/>
                  </a:cubicBezTo>
                  <a:cubicBezTo>
                    <a:pt x="18" y="21"/>
                    <a:pt x="16" y="22"/>
                    <a:pt x="14" y="22"/>
                  </a:cubicBezTo>
                  <a:cubicBezTo>
                    <a:pt x="11" y="22"/>
                    <a:pt x="9" y="21"/>
                    <a:pt x="8" y="19"/>
                  </a:cubicBezTo>
                  <a:cubicBezTo>
                    <a:pt x="4" y="16"/>
                    <a:pt x="4" y="10"/>
                    <a:pt x="8" y="7"/>
                  </a:cubicBezTo>
                  <a:cubicBezTo>
                    <a:pt x="11" y="3"/>
                    <a:pt x="17" y="3"/>
                    <a:pt x="20" y="7"/>
                  </a:cubicBezTo>
                  <a:cubicBezTo>
                    <a:pt x="22" y="9"/>
                    <a:pt x="23" y="11"/>
                    <a:pt x="23"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3" name="Freeform 133"/>
            <p:cNvSpPr>
              <a:spLocks noEditPoints="1"/>
            </p:cNvSpPr>
            <p:nvPr/>
          </p:nvSpPr>
          <p:spPr bwMode="auto">
            <a:xfrm>
              <a:off x="3380" y="493"/>
              <a:ext cx="307" cy="303"/>
            </a:xfrm>
            <a:custGeom>
              <a:avLst/>
              <a:gdLst>
                <a:gd name="T0" fmla="*/ 122 w 130"/>
                <a:gd name="T1" fmla="*/ 8 h 128"/>
                <a:gd name="T2" fmla="*/ 102 w 130"/>
                <a:gd name="T3" fmla="*/ 0 h 128"/>
                <a:gd name="T4" fmla="*/ 82 w 130"/>
                <a:gd name="T5" fmla="*/ 8 h 128"/>
                <a:gd name="T6" fmla="*/ 74 w 130"/>
                <a:gd name="T7" fmla="*/ 35 h 128"/>
                <a:gd name="T8" fmla="*/ 75 w 130"/>
                <a:gd name="T9" fmla="*/ 36 h 128"/>
                <a:gd name="T10" fmla="*/ 47 w 130"/>
                <a:gd name="T11" fmla="*/ 64 h 128"/>
                <a:gd name="T12" fmla="*/ 28 w 130"/>
                <a:gd name="T13" fmla="*/ 46 h 128"/>
                <a:gd name="T14" fmla="*/ 21 w 130"/>
                <a:gd name="T15" fmla="*/ 43 h 128"/>
                <a:gd name="T16" fmla="*/ 14 w 130"/>
                <a:gd name="T17" fmla="*/ 46 h 128"/>
                <a:gd name="T18" fmla="*/ 14 w 130"/>
                <a:gd name="T19" fmla="*/ 59 h 128"/>
                <a:gd name="T20" fmla="*/ 26 w 130"/>
                <a:gd name="T21" fmla="*/ 71 h 128"/>
                <a:gd name="T22" fmla="*/ 23 w 130"/>
                <a:gd name="T23" fmla="*/ 72 h 128"/>
                <a:gd name="T24" fmla="*/ 11 w 130"/>
                <a:gd name="T25" fmla="*/ 79 h 128"/>
                <a:gd name="T26" fmla="*/ 11 w 130"/>
                <a:gd name="T27" fmla="*/ 119 h 128"/>
                <a:gd name="T28" fmla="*/ 31 w 130"/>
                <a:gd name="T29" fmla="*/ 128 h 128"/>
                <a:gd name="T30" fmla="*/ 51 w 130"/>
                <a:gd name="T31" fmla="*/ 119 h 128"/>
                <a:gd name="T32" fmla="*/ 58 w 130"/>
                <a:gd name="T33" fmla="*/ 107 h 128"/>
                <a:gd name="T34" fmla="*/ 59 w 130"/>
                <a:gd name="T35" fmla="*/ 104 h 128"/>
                <a:gd name="T36" fmla="*/ 71 w 130"/>
                <a:gd name="T37" fmla="*/ 116 h 128"/>
                <a:gd name="T38" fmla="*/ 84 w 130"/>
                <a:gd name="T39" fmla="*/ 116 h 128"/>
                <a:gd name="T40" fmla="*/ 84 w 130"/>
                <a:gd name="T41" fmla="*/ 102 h 128"/>
                <a:gd name="T42" fmla="*/ 66 w 130"/>
                <a:gd name="T43" fmla="*/ 83 h 128"/>
                <a:gd name="T44" fmla="*/ 94 w 130"/>
                <a:gd name="T45" fmla="*/ 55 h 128"/>
                <a:gd name="T46" fmla="*/ 95 w 130"/>
                <a:gd name="T47" fmla="*/ 56 h 128"/>
                <a:gd name="T48" fmla="*/ 102 w 130"/>
                <a:gd name="T49" fmla="*/ 56 h 128"/>
                <a:gd name="T50" fmla="*/ 122 w 130"/>
                <a:gd name="T51" fmla="*/ 48 h 128"/>
                <a:gd name="T52" fmla="*/ 130 w 130"/>
                <a:gd name="T53" fmla="*/ 28 h 128"/>
                <a:gd name="T54" fmla="*/ 122 w 130"/>
                <a:gd name="T55" fmla="*/ 8 h 128"/>
                <a:gd name="T56" fmla="*/ 81 w 130"/>
                <a:gd name="T57" fmla="*/ 105 h 128"/>
                <a:gd name="T58" fmla="*/ 81 w 130"/>
                <a:gd name="T59" fmla="*/ 112 h 128"/>
                <a:gd name="T60" fmla="*/ 74 w 130"/>
                <a:gd name="T61" fmla="*/ 112 h 128"/>
                <a:gd name="T62" fmla="*/ 59 w 130"/>
                <a:gd name="T63" fmla="*/ 98 h 128"/>
                <a:gd name="T64" fmla="*/ 56 w 130"/>
                <a:gd name="T65" fmla="*/ 98 h 128"/>
                <a:gd name="T66" fmla="*/ 56 w 130"/>
                <a:gd name="T67" fmla="*/ 99 h 128"/>
                <a:gd name="T68" fmla="*/ 54 w 130"/>
                <a:gd name="T69" fmla="*/ 105 h 128"/>
                <a:gd name="T70" fmla="*/ 48 w 130"/>
                <a:gd name="T71" fmla="*/ 116 h 128"/>
                <a:gd name="T72" fmla="*/ 31 w 130"/>
                <a:gd name="T73" fmla="*/ 123 h 128"/>
                <a:gd name="T74" fmla="*/ 14 w 130"/>
                <a:gd name="T75" fmla="*/ 116 h 128"/>
                <a:gd name="T76" fmla="*/ 7 w 130"/>
                <a:gd name="T77" fmla="*/ 99 h 128"/>
                <a:gd name="T78" fmla="*/ 14 w 130"/>
                <a:gd name="T79" fmla="*/ 82 h 128"/>
                <a:gd name="T80" fmla="*/ 25 w 130"/>
                <a:gd name="T81" fmla="*/ 76 h 128"/>
                <a:gd name="T82" fmla="*/ 31 w 130"/>
                <a:gd name="T83" fmla="*/ 74 h 128"/>
                <a:gd name="T84" fmla="*/ 32 w 130"/>
                <a:gd name="T85" fmla="*/ 74 h 128"/>
                <a:gd name="T86" fmla="*/ 32 w 130"/>
                <a:gd name="T87" fmla="*/ 71 h 128"/>
                <a:gd name="T88" fmla="*/ 18 w 130"/>
                <a:gd name="T89" fmla="*/ 56 h 128"/>
                <a:gd name="T90" fmla="*/ 16 w 130"/>
                <a:gd name="T91" fmla="*/ 53 h 128"/>
                <a:gd name="T92" fmla="*/ 18 w 130"/>
                <a:gd name="T93" fmla="*/ 49 h 128"/>
                <a:gd name="T94" fmla="*/ 25 w 130"/>
                <a:gd name="T95" fmla="*/ 49 h 128"/>
                <a:gd name="T96" fmla="*/ 81 w 130"/>
                <a:gd name="T97" fmla="*/ 105 h 128"/>
                <a:gd name="T98" fmla="*/ 119 w 130"/>
                <a:gd name="T99" fmla="*/ 45 h 128"/>
                <a:gd name="T100" fmla="*/ 96 w 130"/>
                <a:gd name="T101" fmla="*/ 51 h 128"/>
                <a:gd name="T102" fmla="*/ 92 w 130"/>
                <a:gd name="T103" fmla="*/ 50 h 128"/>
                <a:gd name="T104" fmla="*/ 63 w 130"/>
                <a:gd name="T105" fmla="*/ 80 h 128"/>
                <a:gd name="T106" fmla="*/ 50 w 130"/>
                <a:gd name="T107" fmla="*/ 67 h 128"/>
                <a:gd name="T108" fmla="*/ 80 w 130"/>
                <a:gd name="T109" fmla="*/ 38 h 128"/>
                <a:gd name="T110" fmla="*/ 79 w 130"/>
                <a:gd name="T111" fmla="*/ 34 h 128"/>
                <a:gd name="T112" fmla="*/ 79 w 130"/>
                <a:gd name="T113" fmla="*/ 22 h 128"/>
                <a:gd name="T114" fmla="*/ 85 w 130"/>
                <a:gd name="T115" fmla="*/ 11 h 128"/>
                <a:gd name="T116" fmla="*/ 102 w 130"/>
                <a:gd name="T117" fmla="*/ 4 h 128"/>
                <a:gd name="T118" fmla="*/ 119 w 130"/>
                <a:gd name="T119" fmla="*/ 11 h 128"/>
                <a:gd name="T120" fmla="*/ 126 w 130"/>
                <a:gd name="T121" fmla="*/ 28 h 128"/>
                <a:gd name="T122" fmla="*/ 119 w 130"/>
                <a:gd name="T123" fmla="*/ 4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0" h="128">
                  <a:moveTo>
                    <a:pt x="122" y="8"/>
                  </a:moveTo>
                  <a:cubicBezTo>
                    <a:pt x="117" y="3"/>
                    <a:pt x="110" y="0"/>
                    <a:pt x="102" y="0"/>
                  </a:cubicBezTo>
                  <a:cubicBezTo>
                    <a:pt x="94" y="0"/>
                    <a:pt x="87" y="3"/>
                    <a:pt x="82" y="8"/>
                  </a:cubicBezTo>
                  <a:cubicBezTo>
                    <a:pt x="75" y="15"/>
                    <a:pt x="72" y="26"/>
                    <a:pt x="74" y="35"/>
                  </a:cubicBezTo>
                  <a:cubicBezTo>
                    <a:pt x="75" y="36"/>
                    <a:pt x="75" y="36"/>
                    <a:pt x="75" y="36"/>
                  </a:cubicBezTo>
                  <a:cubicBezTo>
                    <a:pt x="47" y="64"/>
                    <a:pt x="47" y="64"/>
                    <a:pt x="47" y="64"/>
                  </a:cubicBezTo>
                  <a:cubicBezTo>
                    <a:pt x="28" y="46"/>
                    <a:pt x="28" y="46"/>
                    <a:pt x="28" y="46"/>
                  </a:cubicBezTo>
                  <a:cubicBezTo>
                    <a:pt x="26" y="44"/>
                    <a:pt x="24" y="43"/>
                    <a:pt x="21" y="43"/>
                  </a:cubicBezTo>
                  <a:cubicBezTo>
                    <a:pt x="19" y="43"/>
                    <a:pt x="16" y="44"/>
                    <a:pt x="14" y="46"/>
                  </a:cubicBezTo>
                  <a:cubicBezTo>
                    <a:pt x="11" y="49"/>
                    <a:pt x="11" y="56"/>
                    <a:pt x="14" y="59"/>
                  </a:cubicBezTo>
                  <a:cubicBezTo>
                    <a:pt x="26" y="71"/>
                    <a:pt x="26" y="71"/>
                    <a:pt x="26" y="71"/>
                  </a:cubicBezTo>
                  <a:cubicBezTo>
                    <a:pt x="23" y="72"/>
                    <a:pt x="23" y="72"/>
                    <a:pt x="23" y="72"/>
                  </a:cubicBezTo>
                  <a:cubicBezTo>
                    <a:pt x="19" y="73"/>
                    <a:pt x="14" y="75"/>
                    <a:pt x="11" y="79"/>
                  </a:cubicBezTo>
                  <a:cubicBezTo>
                    <a:pt x="0" y="90"/>
                    <a:pt x="0" y="108"/>
                    <a:pt x="11" y="119"/>
                  </a:cubicBezTo>
                  <a:cubicBezTo>
                    <a:pt x="16" y="125"/>
                    <a:pt x="23" y="128"/>
                    <a:pt x="31" y="128"/>
                  </a:cubicBezTo>
                  <a:cubicBezTo>
                    <a:pt x="38" y="128"/>
                    <a:pt x="46" y="125"/>
                    <a:pt x="51" y="119"/>
                  </a:cubicBezTo>
                  <a:cubicBezTo>
                    <a:pt x="55" y="116"/>
                    <a:pt x="57" y="111"/>
                    <a:pt x="58" y="107"/>
                  </a:cubicBezTo>
                  <a:cubicBezTo>
                    <a:pt x="59" y="104"/>
                    <a:pt x="59" y="104"/>
                    <a:pt x="59" y="104"/>
                  </a:cubicBezTo>
                  <a:cubicBezTo>
                    <a:pt x="71" y="116"/>
                    <a:pt x="71" y="116"/>
                    <a:pt x="71" y="116"/>
                  </a:cubicBezTo>
                  <a:cubicBezTo>
                    <a:pt x="74" y="119"/>
                    <a:pt x="81" y="119"/>
                    <a:pt x="84" y="116"/>
                  </a:cubicBezTo>
                  <a:cubicBezTo>
                    <a:pt x="88" y="112"/>
                    <a:pt x="88" y="106"/>
                    <a:pt x="84" y="102"/>
                  </a:cubicBezTo>
                  <a:cubicBezTo>
                    <a:pt x="66" y="83"/>
                    <a:pt x="66" y="83"/>
                    <a:pt x="66" y="83"/>
                  </a:cubicBezTo>
                  <a:cubicBezTo>
                    <a:pt x="94" y="55"/>
                    <a:pt x="94" y="55"/>
                    <a:pt x="94" y="55"/>
                  </a:cubicBezTo>
                  <a:cubicBezTo>
                    <a:pt x="95" y="56"/>
                    <a:pt x="95" y="56"/>
                    <a:pt x="95" y="56"/>
                  </a:cubicBezTo>
                  <a:cubicBezTo>
                    <a:pt x="97" y="56"/>
                    <a:pt x="99" y="56"/>
                    <a:pt x="102" y="56"/>
                  </a:cubicBezTo>
                  <a:cubicBezTo>
                    <a:pt x="110" y="56"/>
                    <a:pt x="117" y="54"/>
                    <a:pt x="122" y="48"/>
                  </a:cubicBezTo>
                  <a:cubicBezTo>
                    <a:pt x="127" y="43"/>
                    <a:pt x="130" y="36"/>
                    <a:pt x="130" y="28"/>
                  </a:cubicBezTo>
                  <a:cubicBezTo>
                    <a:pt x="130" y="20"/>
                    <a:pt x="127" y="13"/>
                    <a:pt x="122" y="8"/>
                  </a:cubicBezTo>
                  <a:close/>
                  <a:moveTo>
                    <a:pt x="81" y="105"/>
                  </a:moveTo>
                  <a:cubicBezTo>
                    <a:pt x="83" y="107"/>
                    <a:pt x="83" y="110"/>
                    <a:pt x="81" y="112"/>
                  </a:cubicBezTo>
                  <a:cubicBezTo>
                    <a:pt x="79" y="114"/>
                    <a:pt x="76" y="114"/>
                    <a:pt x="74" y="112"/>
                  </a:cubicBezTo>
                  <a:cubicBezTo>
                    <a:pt x="59" y="98"/>
                    <a:pt x="59" y="98"/>
                    <a:pt x="59" y="98"/>
                  </a:cubicBezTo>
                  <a:cubicBezTo>
                    <a:pt x="59" y="97"/>
                    <a:pt x="57" y="97"/>
                    <a:pt x="56" y="98"/>
                  </a:cubicBezTo>
                  <a:cubicBezTo>
                    <a:pt x="56" y="98"/>
                    <a:pt x="56" y="99"/>
                    <a:pt x="56" y="99"/>
                  </a:cubicBezTo>
                  <a:cubicBezTo>
                    <a:pt x="54" y="105"/>
                    <a:pt x="54" y="105"/>
                    <a:pt x="54" y="105"/>
                  </a:cubicBezTo>
                  <a:cubicBezTo>
                    <a:pt x="53" y="109"/>
                    <a:pt x="51" y="113"/>
                    <a:pt x="48" y="116"/>
                  </a:cubicBezTo>
                  <a:cubicBezTo>
                    <a:pt x="43" y="121"/>
                    <a:pt x="37" y="123"/>
                    <a:pt x="31" y="123"/>
                  </a:cubicBezTo>
                  <a:cubicBezTo>
                    <a:pt x="24" y="123"/>
                    <a:pt x="19" y="121"/>
                    <a:pt x="14" y="116"/>
                  </a:cubicBezTo>
                  <a:cubicBezTo>
                    <a:pt x="9" y="112"/>
                    <a:pt x="7" y="106"/>
                    <a:pt x="7" y="99"/>
                  </a:cubicBezTo>
                  <a:cubicBezTo>
                    <a:pt x="7" y="93"/>
                    <a:pt x="9" y="87"/>
                    <a:pt x="14" y="82"/>
                  </a:cubicBezTo>
                  <a:cubicBezTo>
                    <a:pt x="17" y="79"/>
                    <a:pt x="21" y="77"/>
                    <a:pt x="25" y="76"/>
                  </a:cubicBezTo>
                  <a:cubicBezTo>
                    <a:pt x="31" y="74"/>
                    <a:pt x="31" y="74"/>
                    <a:pt x="31" y="74"/>
                  </a:cubicBezTo>
                  <a:cubicBezTo>
                    <a:pt x="31" y="74"/>
                    <a:pt x="32" y="74"/>
                    <a:pt x="32" y="74"/>
                  </a:cubicBezTo>
                  <a:cubicBezTo>
                    <a:pt x="33" y="73"/>
                    <a:pt x="33" y="71"/>
                    <a:pt x="32" y="71"/>
                  </a:cubicBezTo>
                  <a:cubicBezTo>
                    <a:pt x="18" y="56"/>
                    <a:pt x="18" y="56"/>
                    <a:pt x="18" y="56"/>
                  </a:cubicBezTo>
                  <a:cubicBezTo>
                    <a:pt x="17" y="55"/>
                    <a:pt x="16" y="54"/>
                    <a:pt x="16" y="53"/>
                  </a:cubicBezTo>
                  <a:cubicBezTo>
                    <a:pt x="16" y="51"/>
                    <a:pt x="17" y="50"/>
                    <a:pt x="18" y="49"/>
                  </a:cubicBezTo>
                  <a:cubicBezTo>
                    <a:pt x="20" y="47"/>
                    <a:pt x="23" y="47"/>
                    <a:pt x="25" y="49"/>
                  </a:cubicBezTo>
                  <a:lnTo>
                    <a:pt x="81" y="105"/>
                  </a:lnTo>
                  <a:close/>
                  <a:moveTo>
                    <a:pt x="119" y="45"/>
                  </a:moveTo>
                  <a:cubicBezTo>
                    <a:pt x="113" y="51"/>
                    <a:pt x="104" y="53"/>
                    <a:pt x="96" y="51"/>
                  </a:cubicBezTo>
                  <a:cubicBezTo>
                    <a:pt x="92" y="50"/>
                    <a:pt x="92" y="50"/>
                    <a:pt x="92" y="50"/>
                  </a:cubicBezTo>
                  <a:cubicBezTo>
                    <a:pt x="63" y="80"/>
                    <a:pt x="63" y="80"/>
                    <a:pt x="63" y="80"/>
                  </a:cubicBezTo>
                  <a:cubicBezTo>
                    <a:pt x="50" y="67"/>
                    <a:pt x="50" y="67"/>
                    <a:pt x="50" y="67"/>
                  </a:cubicBezTo>
                  <a:cubicBezTo>
                    <a:pt x="80" y="38"/>
                    <a:pt x="80" y="38"/>
                    <a:pt x="80" y="38"/>
                  </a:cubicBezTo>
                  <a:cubicBezTo>
                    <a:pt x="79" y="34"/>
                    <a:pt x="79" y="34"/>
                    <a:pt x="79" y="34"/>
                  </a:cubicBezTo>
                  <a:cubicBezTo>
                    <a:pt x="78" y="30"/>
                    <a:pt x="78" y="26"/>
                    <a:pt x="79" y="22"/>
                  </a:cubicBezTo>
                  <a:cubicBezTo>
                    <a:pt x="80" y="18"/>
                    <a:pt x="82" y="14"/>
                    <a:pt x="85" y="11"/>
                  </a:cubicBezTo>
                  <a:cubicBezTo>
                    <a:pt x="90" y="7"/>
                    <a:pt x="96" y="4"/>
                    <a:pt x="102" y="4"/>
                  </a:cubicBezTo>
                  <a:cubicBezTo>
                    <a:pt x="108" y="4"/>
                    <a:pt x="114" y="7"/>
                    <a:pt x="119" y="11"/>
                  </a:cubicBezTo>
                  <a:cubicBezTo>
                    <a:pt x="123" y="16"/>
                    <a:pt x="126" y="22"/>
                    <a:pt x="126" y="28"/>
                  </a:cubicBezTo>
                  <a:cubicBezTo>
                    <a:pt x="126" y="34"/>
                    <a:pt x="123" y="40"/>
                    <a:pt x="119"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4" name="Freeform 134"/>
            <p:cNvSpPr>
              <a:spLocks noEditPoints="1"/>
            </p:cNvSpPr>
            <p:nvPr/>
          </p:nvSpPr>
          <p:spPr bwMode="auto">
            <a:xfrm>
              <a:off x="2855" y="493"/>
              <a:ext cx="151" cy="303"/>
            </a:xfrm>
            <a:custGeom>
              <a:avLst/>
              <a:gdLst>
                <a:gd name="T0" fmla="*/ 64 w 64"/>
                <a:gd name="T1" fmla="*/ 40 h 128"/>
                <a:gd name="T2" fmla="*/ 58 w 64"/>
                <a:gd name="T3" fmla="*/ 34 h 128"/>
                <a:gd name="T4" fmla="*/ 57 w 64"/>
                <a:gd name="T5" fmla="*/ 34 h 128"/>
                <a:gd name="T6" fmla="*/ 57 w 64"/>
                <a:gd name="T7" fmla="*/ 33 h 128"/>
                <a:gd name="T8" fmla="*/ 36 w 64"/>
                <a:gd name="T9" fmla="*/ 9 h 128"/>
                <a:gd name="T10" fmla="*/ 34 w 64"/>
                <a:gd name="T11" fmla="*/ 9 h 128"/>
                <a:gd name="T12" fmla="*/ 34 w 64"/>
                <a:gd name="T13" fmla="*/ 2 h 128"/>
                <a:gd name="T14" fmla="*/ 32 w 64"/>
                <a:gd name="T15" fmla="*/ 0 h 128"/>
                <a:gd name="T16" fmla="*/ 30 w 64"/>
                <a:gd name="T17" fmla="*/ 2 h 128"/>
                <a:gd name="T18" fmla="*/ 30 w 64"/>
                <a:gd name="T19" fmla="*/ 9 h 128"/>
                <a:gd name="T20" fmla="*/ 28 w 64"/>
                <a:gd name="T21" fmla="*/ 9 h 128"/>
                <a:gd name="T22" fmla="*/ 7 w 64"/>
                <a:gd name="T23" fmla="*/ 33 h 128"/>
                <a:gd name="T24" fmla="*/ 7 w 64"/>
                <a:gd name="T25" fmla="*/ 34 h 128"/>
                <a:gd name="T26" fmla="*/ 6 w 64"/>
                <a:gd name="T27" fmla="*/ 34 h 128"/>
                <a:gd name="T28" fmla="*/ 0 w 64"/>
                <a:gd name="T29" fmla="*/ 40 h 128"/>
                <a:gd name="T30" fmla="*/ 0 w 64"/>
                <a:gd name="T31" fmla="*/ 122 h 128"/>
                <a:gd name="T32" fmla="*/ 6 w 64"/>
                <a:gd name="T33" fmla="*/ 128 h 128"/>
                <a:gd name="T34" fmla="*/ 58 w 64"/>
                <a:gd name="T35" fmla="*/ 128 h 128"/>
                <a:gd name="T36" fmla="*/ 64 w 64"/>
                <a:gd name="T37" fmla="*/ 122 h 128"/>
                <a:gd name="T38" fmla="*/ 64 w 64"/>
                <a:gd name="T39" fmla="*/ 40 h 128"/>
                <a:gd name="T40" fmla="*/ 12 w 64"/>
                <a:gd name="T41" fmla="*/ 33 h 128"/>
                <a:gd name="T42" fmla="*/ 18 w 64"/>
                <a:gd name="T43" fmla="*/ 19 h 128"/>
                <a:gd name="T44" fmla="*/ 32 w 64"/>
                <a:gd name="T45" fmla="*/ 13 h 128"/>
                <a:gd name="T46" fmla="*/ 46 w 64"/>
                <a:gd name="T47" fmla="*/ 19 h 128"/>
                <a:gd name="T48" fmla="*/ 52 w 64"/>
                <a:gd name="T49" fmla="*/ 33 h 128"/>
                <a:gd name="T50" fmla="*/ 52 w 64"/>
                <a:gd name="T51" fmla="*/ 34 h 128"/>
                <a:gd name="T52" fmla="*/ 12 w 64"/>
                <a:gd name="T53" fmla="*/ 34 h 128"/>
                <a:gd name="T54" fmla="*/ 12 w 64"/>
                <a:gd name="T55" fmla="*/ 33 h 128"/>
                <a:gd name="T56" fmla="*/ 59 w 64"/>
                <a:gd name="T57" fmla="*/ 123 h 128"/>
                <a:gd name="T58" fmla="*/ 5 w 64"/>
                <a:gd name="T59" fmla="*/ 123 h 128"/>
                <a:gd name="T60" fmla="*/ 5 w 64"/>
                <a:gd name="T61" fmla="*/ 106 h 128"/>
                <a:gd name="T62" fmla="*/ 17 w 64"/>
                <a:gd name="T63" fmla="*/ 106 h 128"/>
                <a:gd name="T64" fmla="*/ 19 w 64"/>
                <a:gd name="T65" fmla="*/ 103 h 128"/>
                <a:gd name="T66" fmla="*/ 17 w 64"/>
                <a:gd name="T67" fmla="*/ 101 h 128"/>
                <a:gd name="T68" fmla="*/ 5 w 64"/>
                <a:gd name="T69" fmla="*/ 101 h 128"/>
                <a:gd name="T70" fmla="*/ 5 w 64"/>
                <a:gd name="T71" fmla="*/ 84 h 128"/>
                <a:gd name="T72" fmla="*/ 17 w 64"/>
                <a:gd name="T73" fmla="*/ 84 h 128"/>
                <a:gd name="T74" fmla="*/ 19 w 64"/>
                <a:gd name="T75" fmla="*/ 81 h 128"/>
                <a:gd name="T76" fmla="*/ 17 w 64"/>
                <a:gd name="T77" fmla="*/ 79 h 128"/>
                <a:gd name="T78" fmla="*/ 5 w 64"/>
                <a:gd name="T79" fmla="*/ 79 h 128"/>
                <a:gd name="T80" fmla="*/ 5 w 64"/>
                <a:gd name="T81" fmla="*/ 61 h 128"/>
                <a:gd name="T82" fmla="*/ 17 w 64"/>
                <a:gd name="T83" fmla="*/ 61 h 128"/>
                <a:gd name="T84" fmla="*/ 19 w 64"/>
                <a:gd name="T85" fmla="*/ 59 h 128"/>
                <a:gd name="T86" fmla="*/ 17 w 64"/>
                <a:gd name="T87" fmla="*/ 57 h 128"/>
                <a:gd name="T88" fmla="*/ 5 w 64"/>
                <a:gd name="T89" fmla="*/ 57 h 128"/>
                <a:gd name="T90" fmla="*/ 5 w 64"/>
                <a:gd name="T91" fmla="*/ 39 h 128"/>
                <a:gd name="T92" fmla="*/ 59 w 64"/>
                <a:gd name="T93" fmla="*/ 39 h 128"/>
                <a:gd name="T94" fmla="*/ 59 w 64"/>
                <a:gd name="T9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4" h="128">
                  <a:moveTo>
                    <a:pt x="64" y="40"/>
                  </a:moveTo>
                  <a:cubicBezTo>
                    <a:pt x="64" y="37"/>
                    <a:pt x="61" y="34"/>
                    <a:pt x="58" y="34"/>
                  </a:cubicBezTo>
                  <a:cubicBezTo>
                    <a:pt x="57" y="34"/>
                    <a:pt x="57" y="34"/>
                    <a:pt x="57" y="34"/>
                  </a:cubicBezTo>
                  <a:cubicBezTo>
                    <a:pt x="57" y="33"/>
                    <a:pt x="57" y="33"/>
                    <a:pt x="57" y="33"/>
                  </a:cubicBezTo>
                  <a:cubicBezTo>
                    <a:pt x="57" y="21"/>
                    <a:pt x="47" y="10"/>
                    <a:pt x="36" y="9"/>
                  </a:cubicBezTo>
                  <a:cubicBezTo>
                    <a:pt x="34" y="9"/>
                    <a:pt x="34" y="9"/>
                    <a:pt x="34" y="9"/>
                  </a:cubicBezTo>
                  <a:cubicBezTo>
                    <a:pt x="34" y="2"/>
                    <a:pt x="34" y="2"/>
                    <a:pt x="34" y="2"/>
                  </a:cubicBezTo>
                  <a:cubicBezTo>
                    <a:pt x="34" y="1"/>
                    <a:pt x="33" y="0"/>
                    <a:pt x="32" y="0"/>
                  </a:cubicBezTo>
                  <a:cubicBezTo>
                    <a:pt x="31" y="0"/>
                    <a:pt x="30" y="1"/>
                    <a:pt x="30" y="2"/>
                  </a:cubicBezTo>
                  <a:cubicBezTo>
                    <a:pt x="30" y="9"/>
                    <a:pt x="30" y="9"/>
                    <a:pt x="30" y="9"/>
                  </a:cubicBezTo>
                  <a:cubicBezTo>
                    <a:pt x="28" y="9"/>
                    <a:pt x="28" y="9"/>
                    <a:pt x="28" y="9"/>
                  </a:cubicBezTo>
                  <a:cubicBezTo>
                    <a:pt x="17" y="10"/>
                    <a:pt x="7" y="21"/>
                    <a:pt x="7" y="33"/>
                  </a:cubicBezTo>
                  <a:cubicBezTo>
                    <a:pt x="7" y="34"/>
                    <a:pt x="7" y="34"/>
                    <a:pt x="7" y="34"/>
                  </a:cubicBezTo>
                  <a:cubicBezTo>
                    <a:pt x="6" y="34"/>
                    <a:pt x="6" y="34"/>
                    <a:pt x="6" y="34"/>
                  </a:cubicBezTo>
                  <a:cubicBezTo>
                    <a:pt x="3" y="34"/>
                    <a:pt x="0" y="37"/>
                    <a:pt x="0" y="40"/>
                  </a:cubicBezTo>
                  <a:cubicBezTo>
                    <a:pt x="0" y="122"/>
                    <a:pt x="0" y="122"/>
                    <a:pt x="0" y="122"/>
                  </a:cubicBezTo>
                  <a:cubicBezTo>
                    <a:pt x="0" y="125"/>
                    <a:pt x="3" y="128"/>
                    <a:pt x="6" y="128"/>
                  </a:cubicBezTo>
                  <a:cubicBezTo>
                    <a:pt x="58" y="128"/>
                    <a:pt x="58" y="128"/>
                    <a:pt x="58" y="128"/>
                  </a:cubicBezTo>
                  <a:cubicBezTo>
                    <a:pt x="61" y="128"/>
                    <a:pt x="64" y="125"/>
                    <a:pt x="64" y="122"/>
                  </a:cubicBezTo>
                  <a:lnTo>
                    <a:pt x="64" y="40"/>
                  </a:lnTo>
                  <a:close/>
                  <a:moveTo>
                    <a:pt x="12" y="33"/>
                  </a:moveTo>
                  <a:cubicBezTo>
                    <a:pt x="12" y="28"/>
                    <a:pt x="14" y="23"/>
                    <a:pt x="18" y="19"/>
                  </a:cubicBezTo>
                  <a:cubicBezTo>
                    <a:pt x="22" y="15"/>
                    <a:pt x="27" y="13"/>
                    <a:pt x="32" y="13"/>
                  </a:cubicBezTo>
                  <a:cubicBezTo>
                    <a:pt x="37" y="13"/>
                    <a:pt x="42" y="15"/>
                    <a:pt x="46" y="19"/>
                  </a:cubicBezTo>
                  <a:cubicBezTo>
                    <a:pt x="50" y="23"/>
                    <a:pt x="52" y="28"/>
                    <a:pt x="52" y="33"/>
                  </a:cubicBezTo>
                  <a:cubicBezTo>
                    <a:pt x="52" y="34"/>
                    <a:pt x="52" y="34"/>
                    <a:pt x="52" y="34"/>
                  </a:cubicBezTo>
                  <a:cubicBezTo>
                    <a:pt x="12" y="34"/>
                    <a:pt x="12" y="34"/>
                    <a:pt x="12" y="34"/>
                  </a:cubicBezTo>
                  <a:lnTo>
                    <a:pt x="12" y="33"/>
                  </a:lnTo>
                  <a:close/>
                  <a:moveTo>
                    <a:pt x="59" y="123"/>
                  </a:moveTo>
                  <a:cubicBezTo>
                    <a:pt x="5" y="123"/>
                    <a:pt x="5" y="123"/>
                    <a:pt x="5" y="123"/>
                  </a:cubicBezTo>
                  <a:cubicBezTo>
                    <a:pt x="5" y="106"/>
                    <a:pt x="5" y="106"/>
                    <a:pt x="5" y="106"/>
                  </a:cubicBezTo>
                  <a:cubicBezTo>
                    <a:pt x="17" y="106"/>
                    <a:pt x="17" y="106"/>
                    <a:pt x="17" y="106"/>
                  </a:cubicBezTo>
                  <a:cubicBezTo>
                    <a:pt x="18" y="106"/>
                    <a:pt x="19" y="105"/>
                    <a:pt x="19" y="103"/>
                  </a:cubicBezTo>
                  <a:cubicBezTo>
                    <a:pt x="19" y="102"/>
                    <a:pt x="18" y="101"/>
                    <a:pt x="17" y="101"/>
                  </a:cubicBezTo>
                  <a:cubicBezTo>
                    <a:pt x="5" y="101"/>
                    <a:pt x="5" y="101"/>
                    <a:pt x="5" y="101"/>
                  </a:cubicBezTo>
                  <a:cubicBezTo>
                    <a:pt x="5" y="84"/>
                    <a:pt x="5" y="84"/>
                    <a:pt x="5" y="84"/>
                  </a:cubicBezTo>
                  <a:cubicBezTo>
                    <a:pt x="17" y="84"/>
                    <a:pt x="17" y="84"/>
                    <a:pt x="17" y="84"/>
                  </a:cubicBezTo>
                  <a:cubicBezTo>
                    <a:pt x="18" y="84"/>
                    <a:pt x="19" y="82"/>
                    <a:pt x="19" y="81"/>
                  </a:cubicBezTo>
                  <a:cubicBezTo>
                    <a:pt x="19" y="80"/>
                    <a:pt x="18" y="79"/>
                    <a:pt x="17" y="79"/>
                  </a:cubicBezTo>
                  <a:cubicBezTo>
                    <a:pt x="5" y="79"/>
                    <a:pt x="5" y="79"/>
                    <a:pt x="5" y="79"/>
                  </a:cubicBezTo>
                  <a:cubicBezTo>
                    <a:pt x="5" y="61"/>
                    <a:pt x="5" y="61"/>
                    <a:pt x="5" y="61"/>
                  </a:cubicBezTo>
                  <a:cubicBezTo>
                    <a:pt x="17" y="61"/>
                    <a:pt x="17" y="61"/>
                    <a:pt x="17" y="61"/>
                  </a:cubicBezTo>
                  <a:cubicBezTo>
                    <a:pt x="18" y="61"/>
                    <a:pt x="19" y="60"/>
                    <a:pt x="19" y="59"/>
                  </a:cubicBezTo>
                  <a:cubicBezTo>
                    <a:pt x="19" y="58"/>
                    <a:pt x="18" y="57"/>
                    <a:pt x="17" y="57"/>
                  </a:cubicBezTo>
                  <a:cubicBezTo>
                    <a:pt x="5" y="57"/>
                    <a:pt x="5" y="57"/>
                    <a:pt x="5" y="57"/>
                  </a:cubicBezTo>
                  <a:cubicBezTo>
                    <a:pt x="5" y="39"/>
                    <a:pt x="5" y="39"/>
                    <a:pt x="5" y="39"/>
                  </a:cubicBezTo>
                  <a:cubicBezTo>
                    <a:pt x="59" y="39"/>
                    <a:pt x="59" y="39"/>
                    <a:pt x="59" y="39"/>
                  </a:cubicBezTo>
                  <a:lnTo>
                    <a:pt x="59"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5" name="Freeform 135"/>
            <p:cNvSpPr>
              <a:spLocks noEditPoints="1"/>
            </p:cNvSpPr>
            <p:nvPr/>
          </p:nvSpPr>
          <p:spPr bwMode="auto">
            <a:xfrm>
              <a:off x="2174" y="515"/>
              <a:ext cx="303" cy="260"/>
            </a:xfrm>
            <a:custGeom>
              <a:avLst/>
              <a:gdLst>
                <a:gd name="T0" fmla="*/ 128 w 128"/>
                <a:gd name="T1" fmla="*/ 10 h 110"/>
                <a:gd name="T2" fmla="*/ 118 w 128"/>
                <a:gd name="T3" fmla="*/ 0 h 110"/>
                <a:gd name="T4" fmla="*/ 109 w 128"/>
                <a:gd name="T5" fmla="*/ 10 h 110"/>
                <a:gd name="T6" fmla="*/ 115 w 128"/>
                <a:gd name="T7" fmla="*/ 19 h 110"/>
                <a:gd name="T8" fmla="*/ 116 w 128"/>
                <a:gd name="T9" fmla="*/ 20 h 110"/>
                <a:gd name="T10" fmla="*/ 116 w 128"/>
                <a:gd name="T11" fmla="*/ 38 h 110"/>
                <a:gd name="T12" fmla="*/ 12 w 128"/>
                <a:gd name="T13" fmla="*/ 38 h 110"/>
                <a:gd name="T14" fmla="*/ 12 w 128"/>
                <a:gd name="T15" fmla="*/ 20 h 110"/>
                <a:gd name="T16" fmla="*/ 13 w 128"/>
                <a:gd name="T17" fmla="*/ 19 h 110"/>
                <a:gd name="T18" fmla="*/ 19 w 128"/>
                <a:gd name="T19" fmla="*/ 10 h 110"/>
                <a:gd name="T20" fmla="*/ 10 w 128"/>
                <a:gd name="T21" fmla="*/ 0 h 110"/>
                <a:gd name="T22" fmla="*/ 0 w 128"/>
                <a:gd name="T23" fmla="*/ 10 h 110"/>
                <a:gd name="T24" fmla="*/ 6 w 128"/>
                <a:gd name="T25" fmla="*/ 19 h 110"/>
                <a:gd name="T26" fmla="*/ 7 w 128"/>
                <a:gd name="T27" fmla="*/ 20 h 110"/>
                <a:gd name="T28" fmla="*/ 7 w 128"/>
                <a:gd name="T29" fmla="*/ 107 h 110"/>
                <a:gd name="T30" fmla="*/ 10 w 128"/>
                <a:gd name="T31" fmla="*/ 110 h 110"/>
                <a:gd name="T32" fmla="*/ 12 w 128"/>
                <a:gd name="T33" fmla="*/ 107 h 110"/>
                <a:gd name="T34" fmla="*/ 12 w 128"/>
                <a:gd name="T35" fmla="*/ 95 h 110"/>
                <a:gd name="T36" fmla="*/ 116 w 128"/>
                <a:gd name="T37" fmla="*/ 95 h 110"/>
                <a:gd name="T38" fmla="*/ 116 w 128"/>
                <a:gd name="T39" fmla="*/ 107 h 110"/>
                <a:gd name="T40" fmla="*/ 118 w 128"/>
                <a:gd name="T41" fmla="*/ 110 h 110"/>
                <a:gd name="T42" fmla="*/ 121 w 128"/>
                <a:gd name="T43" fmla="*/ 107 h 110"/>
                <a:gd name="T44" fmla="*/ 121 w 128"/>
                <a:gd name="T45" fmla="*/ 20 h 110"/>
                <a:gd name="T46" fmla="*/ 122 w 128"/>
                <a:gd name="T47" fmla="*/ 19 h 110"/>
                <a:gd name="T48" fmla="*/ 128 w 128"/>
                <a:gd name="T49" fmla="*/ 10 h 110"/>
                <a:gd name="T50" fmla="*/ 10 w 128"/>
                <a:gd name="T51" fmla="*/ 15 h 110"/>
                <a:gd name="T52" fmla="*/ 5 w 128"/>
                <a:gd name="T53" fmla="*/ 10 h 110"/>
                <a:gd name="T54" fmla="*/ 10 w 128"/>
                <a:gd name="T55" fmla="*/ 5 h 110"/>
                <a:gd name="T56" fmla="*/ 15 w 128"/>
                <a:gd name="T57" fmla="*/ 10 h 110"/>
                <a:gd name="T58" fmla="*/ 10 w 128"/>
                <a:gd name="T59" fmla="*/ 15 h 110"/>
                <a:gd name="T60" fmla="*/ 28 w 128"/>
                <a:gd name="T61" fmla="*/ 90 h 110"/>
                <a:gd name="T62" fmla="*/ 12 w 128"/>
                <a:gd name="T63" fmla="*/ 90 h 110"/>
                <a:gd name="T64" fmla="*/ 12 w 128"/>
                <a:gd name="T65" fmla="*/ 43 h 110"/>
                <a:gd name="T66" fmla="*/ 28 w 128"/>
                <a:gd name="T67" fmla="*/ 43 h 110"/>
                <a:gd name="T68" fmla="*/ 28 w 128"/>
                <a:gd name="T69" fmla="*/ 90 h 110"/>
                <a:gd name="T70" fmla="*/ 51 w 128"/>
                <a:gd name="T71" fmla="*/ 90 h 110"/>
                <a:gd name="T72" fmla="*/ 33 w 128"/>
                <a:gd name="T73" fmla="*/ 90 h 110"/>
                <a:gd name="T74" fmla="*/ 33 w 128"/>
                <a:gd name="T75" fmla="*/ 43 h 110"/>
                <a:gd name="T76" fmla="*/ 51 w 128"/>
                <a:gd name="T77" fmla="*/ 43 h 110"/>
                <a:gd name="T78" fmla="*/ 51 w 128"/>
                <a:gd name="T79" fmla="*/ 90 h 110"/>
                <a:gd name="T80" fmla="*/ 73 w 128"/>
                <a:gd name="T81" fmla="*/ 90 h 110"/>
                <a:gd name="T82" fmla="*/ 55 w 128"/>
                <a:gd name="T83" fmla="*/ 90 h 110"/>
                <a:gd name="T84" fmla="*/ 55 w 128"/>
                <a:gd name="T85" fmla="*/ 43 h 110"/>
                <a:gd name="T86" fmla="*/ 73 w 128"/>
                <a:gd name="T87" fmla="*/ 43 h 110"/>
                <a:gd name="T88" fmla="*/ 73 w 128"/>
                <a:gd name="T89" fmla="*/ 90 h 110"/>
                <a:gd name="T90" fmla="*/ 95 w 128"/>
                <a:gd name="T91" fmla="*/ 90 h 110"/>
                <a:gd name="T92" fmla="*/ 77 w 128"/>
                <a:gd name="T93" fmla="*/ 90 h 110"/>
                <a:gd name="T94" fmla="*/ 77 w 128"/>
                <a:gd name="T95" fmla="*/ 43 h 110"/>
                <a:gd name="T96" fmla="*/ 95 w 128"/>
                <a:gd name="T97" fmla="*/ 43 h 110"/>
                <a:gd name="T98" fmla="*/ 95 w 128"/>
                <a:gd name="T99" fmla="*/ 90 h 110"/>
                <a:gd name="T100" fmla="*/ 116 w 128"/>
                <a:gd name="T101" fmla="*/ 90 h 110"/>
                <a:gd name="T102" fmla="*/ 100 w 128"/>
                <a:gd name="T103" fmla="*/ 90 h 110"/>
                <a:gd name="T104" fmla="*/ 100 w 128"/>
                <a:gd name="T105" fmla="*/ 43 h 110"/>
                <a:gd name="T106" fmla="*/ 116 w 128"/>
                <a:gd name="T107" fmla="*/ 43 h 110"/>
                <a:gd name="T108" fmla="*/ 116 w 128"/>
                <a:gd name="T109" fmla="*/ 90 h 110"/>
                <a:gd name="T110" fmla="*/ 118 w 128"/>
                <a:gd name="T111" fmla="*/ 15 h 110"/>
                <a:gd name="T112" fmla="*/ 113 w 128"/>
                <a:gd name="T113" fmla="*/ 10 h 110"/>
                <a:gd name="T114" fmla="*/ 118 w 128"/>
                <a:gd name="T115" fmla="*/ 5 h 110"/>
                <a:gd name="T116" fmla="*/ 123 w 128"/>
                <a:gd name="T117" fmla="*/ 10 h 110"/>
                <a:gd name="T118" fmla="*/ 118 w 128"/>
                <a:gd name="T119" fmla="*/ 1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 h="110">
                  <a:moveTo>
                    <a:pt x="128" y="10"/>
                  </a:moveTo>
                  <a:cubicBezTo>
                    <a:pt x="128" y="5"/>
                    <a:pt x="124" y="0"/>
                    <a:pt x="118" y="0"/>
                  </a:cubicBezTo>
                  <a:cubicBezTo>
                    <a:pt x="113" y="0"/>
                    <a:pt x="109" y="5"/>
                    <a:pt x="109" y="10"/>
                  </a:cubicBezTo>
                  <a:cubicBezTo>
                    <a:pt x="109" y="14"/>
                    <a:pt x="111" y="18"/>
                    <a:pt x="115" y="19"/>
                  </a:cubicBezTo>
                  <a:cubicBezTo>
                    <a:pt x="116" y="20"/>
                    <a:pt x="116" y="20"/>
                    <a:pt x="116" y="20"/>
                  </a:cubicBezTo>
                  <a:cubicBezTo>
                    <a:pt x="116" y="38"/>
                    <a:pt x="116" y="38"/>
                    <a:pt x="116" y="38"/>
                  </a:cubicBezTo>
                  <a:cubicBezTo>
                    <a:pt x="12" y="38"/>
                    <a:pt x="12" y="38"/>
                    <a:pt x="12" y="38"/>
                  </a:cubicBezTo>
                  <a:cubicBezTo>
                    <a:pt x="12" y="20"/>
                    <a:pt x="12" y="20"/>
                    <a:pt x="12" y="20"/>
                  </a:cubicBezTo>
                  <a:cubicBezTo>
                    <a:pt x="13" y="19"/>
                    <a:pt x="13" y="19"/>
                    <a:pt x="13" y="19"/>
                  </a:cubicBezTo>
                  <a:cubicBezTo>
                    <a:pt x="17" y="18"/>
                    <a:pt x="19" y="14"/>
                    <a:pt x="19" y="10"/>
                  </a:cubicBezTo>
                  <a:cubicBezTo>
                    <a:pt x="19" y="5"/>
                    <a:pt x="15" y="0"/>
                    <a:pt x="10" y="0"/>
                  </a:cubicBezTo>
                  <a:cubicBezTo>
                    <a:pt x="4" y="0"/>
                    <a:pt x="0" y="5"/>
                    <a:pt x="0" y="10"/>
                  </a:cubicBezTo>
                  <a:cubicBezTo>
                    <a:pt x="0" y="14"/>
                    <a:pt x="3" y="18"/>
                    <a:pt x="6" y="19"/>
                  </a:cubicBezTo>
                  <a:cubicBezTo>
                    <a:pt x="7" y="20"/>
                    <a:pt x="7" y="20"/>
                    <a:pt x="7" y="20"/>
                  </a:cubicBezTo>
                  <a:cubicBezTo>
                    <a:pt x="7" y="107"/>
                    <a:pt x="7" y="107"/>
                    <a:pt x="7" y="107"/>
                  </a:cubicBezTo>
                  <a:cubicBezTo>
                    <a:pt x="7" y="109"/>
                    <a:pt x="8" y="110"/>
                    <a:pt x="10" y="110"/>
                  </a:cubicBezTo>
                  <a:cubicBezTo>
                    <a:pt x="11" y="110"/>
                    <a:pt x="12" y="109"/>
                    <a:pt x="12" y="107"/>
                  </a:cubicBezTo>
                  <a:cubicBezTo>
                    <a:pt x="12" y="95"/>
                    <a:pt x="12" y="95"/>
                    <a:pt x="12" y="95"/>
                  </a:cubicBezTo>
                  <a:cubicBezTo>
                    <a:pt x="116" y="95"/>
                    <a:pt x="116" y="95"/>
                    <a:pt x="116" y="95"/>
                  </a:cubicBezTo>
                  <a:cubicBezTo>
                    <a:pt x="116" y="107"/>
                    <a:pt x="116" y="107"/>
                    <a:pt x="116" y="107"/>
                  </a:cubicBezTo>
                  <a:cubicBezTo>
                    <a:pt x="116" y="109"/>
                    <a:pt x="117" y="110"/>
                    <a:pt x="118" y="110"/>
                  </a:cubicBezTo>
                  <a:cubicBezTo>
                    <a:pt x="120" y="110"/>
                    <a:pt x="121" y="109"/>
                    <a:pt x="121" y="107"/>
                  </a:cubicBezTo>
                  <a:cubicBezTo>
                    <a:pt x="121" y="20"/>
                    <a:pt x="121" y="20"/>
                    <a:pt x="121" y="20"/>
                  </a:cubicBezTo>
                  <a:cubicBezTo>
                    <a:pt x="122" y="19"/>
                    <a:pt x="122" y="19"/>
                    <a:pt x="122" y="19"/>
                  </a:cubicBezTo>
                  <a:cubicBezTo>
                    <a:pt x="125" y="18"/>
                    <a:pt x="128" y="14"/>
                    <a:pt x="128" y="10"/>
                  </a:cubicBezTo>
                  <a:close/>
                  <a:moveTo>
                    <a:pt x="10" y="15"/>
                  </a:moveTo>
                  <a:cubicBezTo>
                    <a:pt x="7" y="15"/>
                    <a:pt x="5" y="13"/>
                    <a:pt x="5" y="10"/>
                  </a:cubicBezTo>
                  <a:cubicBezTo>
                    <a:pt x="5" y="7"/>
                    <a:pt x="7" y="5"/>
                    <a:pt x="10" y="5"/>
                  </a:cubicBezTo>
                  <a:cubicBezTo>
                    <a:pt x="13" y="5"/>
                    <a:pt x="15" y="7"/>
                    <a:pt x="15" y="10"/>
                  </a:cubicBezTo>
                  <a:cubicBezTo>
                    <a:pt x="15" y="13"/>
                    <a:pt x="13" y="15"/>
                    <a:pt x="10" y="15"/>
                  </a:cubicBezTo>
                  <a:close/>
                  <a:moveTo>
                    <a:pt x="28" y="90"/>
                  </a:moveTo>
                  <a:cubicBezTo>
                    <a:pt x="12" y="90"/>
                    <a:pt x="12" y="90"/>
                    <a:pt x="12" y="90"/>
                  </a:cubicBezTo>
                  <a:cubicBezTo>
                    <a:pt x="12" y="43"/>
                    <a:pt x="12" y="43"/>
                    <a:pt x="12" y="43"/>
                  </a:cubicBezTo>
                  <a:cubicBezTo>
                    <a:pt x="28" y="43"/>
                    <a:pt x="28" y="43"/>
                    <a:pt x="28" y="43"/>
                  </a:cubicBezTo>
                  <a:lnTo>
                    <a:pt x="28" y="90"/>
                  </a:lnTo>
                  <a:close/>
                  <a:moveTo>
                    <a:pt x="51" y="90"/>
                  </a:moveTo>
                  <a:cubicBezTo>
                    <a:pt x="33" y="90"/>
                    <a:pt x="33" y="90"/>
                    <a:pt x="33" y="90"/>
                  </a:cubicBezTo>
                  <a:cubicBezTo>
                    <a:pt x="33" y="43"/>
                    <a:pt x="33" y="43"/>
                    <a:pt x="33" y="43"/>
                  </a:cubicBezTo>
                  <a:cubicBezTo>
                    <a:pt x="51" y="43"/>
                    <a:pt x="51" y="43"/>
                    <a:pt x="51" y="43"/>
                  </a:cubicBezTo>
                  <a:lnTo>
                    <a:pt x="51" y="90"/>
                  </a:lnTo>
                  <a:close/>
                  <a:moveTo>
                    <a:pt x="73" y="90"/>
                  </a:moveTo>
                  <a:cubicBezTo>
                    <a:pt x="55" y="90"/>
                    <a:pt x="55" y="90"/>
                    <a:pt x="55" y="90"/>
                  </a:cubicBezTo>
                  <a:cubicBezTo>
                    <a:pt x="55" y="43"/>
                    <a:pt x="55" y="43"/>
                    <a:pt x="55" y="43"/>
                  </a:cubicBezTo>
                  <a:cubicBezTo>
                    <a:pt x="73" y="43"/>
                    <a:pt x="73" y="43"/>
                    <a:pt x="73" y="43"/>
                  </a:cubicBezTo>
                  <a:lnTo>
                    <a:pt x="73" y="90"/>
                  </a:lnTo>
                  <a:close/>
                  <a:moveTo>
                    <a:pt x="95" y="90"/>
                  </a:moveTo>
                  <a:cubicBezTo>
                    <a:pt x="77" y="90"/>
                    <a:pt x="77" y="90"/>
                    <a:pt x="77" y="90"/>
                  </a:cubicBezTo>
                  <a:cubicBezTo>
                    <a:pt x="77" y="43"/>
                    <a:pt x="77" y="43"/>
                    <a:pt x="77" y="43"/>
                  </a:cubicBezTo>
                  <a:cubicBezTo>
                    <a:pt x="95" y="43"/>
                    <a:pt x="95" y="43"/>
                    <a:pt x="95" y="43"/>
                  </a:cubicBezTo>
                  <a:lnTo>
                    <a:pt x="95" y="90"/>
                  </a:lnTo>
                  <a:close/>
                  <a:moveTo>
                    <a:pt x="116" y="90"/>
                  </a:moveTo>
                  <a:cubicBezTo>
                    <a:pt x="100" y="90"/>
                    <a:pt x="100" y="90"/>
                    <a:pt x="100" y="90"/>
                  </a:cubicBezTo>
                  <a:cubicBezTo>
                    <a:pt x="100" y="43"/>
                    <a:pt x="100" y="43"/>
                    <a:pt x="100" y="43"/>
                  </a:cubicBezTo>
                  <a:cubicBezTo>
                    <a:pt x="116" y="43"/>
                    <a:pt x="116" y="43"/>
                    <a:pt x="116" y="43"/>
                  </a:cubicBezTo>
                  <a:lnTo>
                    <a:pt x="116" y="90"/>
                  </a:lnTo>
                  <a:close/>
                  <a:moveTo>
                    <a:pt x="118" y="15"/>
                  </a:moveTo>
                  <a:cubicBezTo>
                    <a:pt x="115" y="15"/>
                    <a:pt x="113" y="13"/>
                    <a:pt x="113" y="10"/>
                  </a:cubicBezTo>
                  <a:cubicBezTo>
                    <a:pt x="113" y="7"/>
                    <a:pt x="115" y="5"/>
                    <a:pt x="118" y="5"/>
                  </a:cubicBezTo>
                  <a:cubicBezTo>
                    <a:pt x="121" y="5"/>
                    <a:pt x="123" y="7"/>
                    <a:pt x="123" y="10"/>
                  </a:cubicBezTo>
                  <a:cubicBezTo>
                    <a:pt x="123" y="13"/>
                    <a:pt x="121" y="15"/>
                    <a:pt x="118"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6" name="Oval 136"/>
            <p:cNvSpPr>
              <a:spLocks noChangeArrowheads="1"/>
            </p:cNvSpPr>
            <p:nvPr/>
          </p:nvSpPr>
          <p:spPr bwMode="auto">
            <a:xfrm>
              <a:off x="1694" y="744"/>
              <a:ext cx="12" cy="1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7" name="Oval 137"/>
            <p:cNvSpPr>
              <a:spLocks noChangeArrowheads="1"/>
            </p:cNvSpPr>
            <p:nvPr/>
          </p:nvSpPr>
          <p:spPr bwMode="auto">
            <a:xfrm>
              <a:off x="1798" y="744"/>
              <a:ext cx="12" cy="1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8" name="Freeform 138"/>
            <p:cNvSpPr>
              <a:spLocks noEditPoints="1"/>
            </p:cNvSpPr>
            <p:nvPr/>
          </p:nvSpPr>
          <p:spPr bwMode="auto">
            <a:xfrm>
              <a:off x="1568" y="498"/>
              <a:ext cx="303" cy="294"/>
            </a:xfrm>
            <a:custGeom>
              <a:avLst/>
              <a:gdLst>
                <a:gd name="T0" fmla="*/ 128 w 128"/>
                <a:gd name="T1" fmla="*/ 40 h 124"/>
                <a:gd name="T2" fmla="*/ 85 w 128"/>
                <a:gd name="T3" fmla="*/ 0 h 124"/>
                <a:gd name="T4" fmla="*/ 83 w 128"/>
                <a:gd name="T5" fmla="*/ 34 h 124"/>
                <a:gd name="T6" fmla="*/ 3 w 128"/>
                <a:gd name="T7" fmla="*/ 17 h 124"/>
                <a:gd name="T8" fmla="*/ 1 w 128"/>
                <a:gd name="T9" fmla="*/ 21 h 124"/>
                <a:gd name="T10" fmla="*/ 27 w 128"/>
                <a:gd name="T11" fmla="*/ 38 h 124"/>
                <a:gd name="T12" fmla="*/ 63 w 128"/>
                <a:gd name="T13" fmla="*/ 79 h 124"/>
                <a:gd name="T14" fmla="*/ 74 w 128"/>
                <a:gd name="T15" fmla="*/ 88 h 124"/>
                <a:gd name="T16" fmla="*/ 66 w 128"/>
                <a:gd name="T17" fmla="*/ 93 h 124"/>
                <a:gd name="T18" fmla="*/ 38 w 128"/>
                <a:gd name="T19" fmla="*/ 105 h 124"/>
                <a:gd name="T20" fmla="*/ 55 w 128"/>
                <a:gd name="T21" fmla="*/ 124 h 124"/>
                <a:gd name="T22" fmla="*/ 70 w 128"/>
                <a:gd name="T23" fmla="*/ 98 h 124"/>
                <a:gd name="T24" fmla="*/ 78 w 128"/>
                <a:gd name="T25" fmla="*/ 91 h 124"/>
                <a:gd name="T26" fmla="*/ 85 w 128"/>
                <a:gd name="T27" fmla="*/ 98 h 124"/>
                <a:gd name="T28" fmla="*/ 100 w 128"/>
                <a:gd name="T29" fmla="*/ 124 h 124"/>
                <a:gd name="T30" fmla="*/ 100 w 128"/>
                <a:gd name="T31" fmla="*/ 89 h 124"/>
                <a:gd name="T32" fmla="*/ 88 w 128"/>
                <a:gd name="T33" fmla="*/ 94 h 124"/>
                <a:gd name="T34" fmla="*/ 92 w 128"/>
                <a:gd name="T35" fmla="*/ 79 h 124"/>
                <a:gd name="T36" fmla="*/ 55 w 128"/>
                <a:gd name="T37" fmla="*/ 119 h 124"/>
                <a:gd name="T38" fmla="*/ 47 w 128"/>
                <a:gd name="T39" fmla="*/ 97 h 124"/>
                <a:gd name="T40" fmla="*/ 55 w 128"/>
                <a:gd name="T41" fmla="*/ 94 h 124"/>
                <a:gd name="T42" fmla="*/ 63 w 128"/>
                <a:gd name="T43" fmla="*/ 116 h 124"/>
                <a:gd name="T44" fmla="*/ 112 w 128"/>
                <a:gd name="T45" fmla="*/ 106 h 124"/>
                <a:gd name="T46" fmla="*/ 87 w 128"/>
                <a:gd name="T47" fmla="*/ 106 h 124"/>
                <a:gd name="T48" fmla="*/ 78 w 128"/>
                <a:gd name="T49" fmla="*/ 85 h 124"/>
                <a:gd name="T50" fmla="*/ 84 w 128"/>
                <a:gd name="T51" fmla="*/ 79 h 124"/>
                <a:gd name="T52" fmla="*/ 66 w 128"/>
                <a:gd name="T53" fmla="*/ 75 h 124"/>
                <a:gd name="T54" fmla="*/ 32 w 128"/>
                <a:gd name="T55" fmla="*/ 40 h 124"/>
                <a:gd name="T56" fmla="*/ 87 w 128"/>
                <a:gd name="T57" fmla="*/ 38 h 124"/>
                <a:gd name="T58" fmla="*/ 89 w 128"/>
                <a:gd name="T59" fmla="*/ 5 h 124"/>
                <a:gd name="T60" fmla="*/ 123 w 128"/>
                <a:gd name="T61" fmla="*/ 40 h 124"/>
                <a:gd name="T62" fmla="*/ 89 w 128"/>
                <a:gd name="T63" fmla="*/ 7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8" h="124">
                  <a:moveTo>
                    <a:pt x="92" y="79"/>
                  </a:moveTo>
                  <a:cubicBezTo>
                    <a:pt x="112" y="77"/>
                    <a:pt x="128" y="60"/>
                    <a:pt x="128" y="40"/>
                  </a:cubicBezTo>
                  <a:cubicBezTo>
                    <a:pt x="128" y="18"/>
                    <a:pt x="110" y="0"/>
                    <a:pt x="89" y="0"/>
                  </a:cubicBezTo>
                  <a:cubicBezTo>
                    <a:pt x="85" y="0"/>
                    <a:pt x="85" y="0"/>
                    <a:pt x="85" y="0"/>
                  </a:cubicBezTo>
                  <a:cubicBezTo>
                    <a:pt x="84" y="0"/>
                    <a:pt x="83" y="1"/>
                    <a:pt x="83" y="3"/>
                  </a:cubicBezTo>
                  <a:cubicBezTo>
                    <a:pt x="83" y="34"/>
                    <a:pt x="83" y="34"/>
                    <a:pt x="83" y="34"/>
                  </a:cubicBezTo>
                  <a:cubicBezTo>
                    <a:pt x="30" y="34"/>
                    <a:pt x="30" y="34"/>
                    <a:pt x="30" y="34"/>
                  </a:cubicBezTo>
                  <a:cubicBezTo>
                    <a:pt x="3" y="17"/>
                    <a:pt x="3" y="17"/>
                    <a:pt x="3" y="17"/>
                  </a:cubicBezTo>
                  <a:cubicBezTo>
                    <a:pt x="2" y="17"/>
                    <a:pt x="1" y="17"/>
                    <a:pt x="0" y="18"/>
                  </a:cubicBezTo>
                  <a:cubicBezTo>
                    <a:pt x="0" y="19"/>
                    <a:pt x="0" y="20"/>
                    <a:pt x="1" y="21"/>
                  </a:cubicBezTo>
                  <a:cubicBezTo>
                    <a:pt x="27" y="37"/>
                    <a:pt x="27" y="37"/>
                    <a:pt x="27" y="37"/>
                  </a:cubicBezTo>
                  <a:cubicBezTo>
                    <a:pt x="27" y="38"/>
                    <a:pt x="27" y="38"/>
                    <a:pt x="27" y="38"/>
                  </a:cubicBezTo>
                  <a:cubicBezTo>
                    <a:pt x="27" y="39"/>
                    <a:pt x="27" y="39"/>
                    <a:pt x="27" y="40"/>
                  </a:cubicBezTo>
                  <a:cubicBezTo>
                    <a:pt x="27" y="60"/>
                    <a:pt x="43" y="77"/>
                    <a:pt x="63" y="79"/>
                  </a:cubicBezTo>
                  <a:cubicBezTo>
                    <a:pt x="63" y="79"/>
                    <a:pt x="63" y="79"/>
                    <a:pt x="63" y="79"/>
                  </a:cubicBezTo>
                  <a:cubicBezTo>
                    <a:pt x="74" y="88"/>
                    <a:pt x="74" y="88"/>
                    <a:pt x="74" y="88"/>
                  </a:cubicBezTo>
                  <a:cubicBezTo>
                    <a:pt x="67" y="94"/>
                    <a:pt x="67" y="94"/>
                    <a:pt x="67" y="94"/>
                  </a:cubicBezTo>
                  <a:cubicBezTo>
                    <a:pt x="66" y="93"/>
                    <a:pt x="66" y="93"/>
                    <a:pt x="66" y="93"/>
                  </a:cubicBezTo>
                  <a:cubicBezTo>
                    <a:pt x="60" y="88"/>
                    <a:pt x="50" y="88"/>
                    <a:pt x="44" y="93"/>
                  </a:cubicBezTo>
                  <a:cubicBezTo>
                    <a:pt x="41" y="96"/>
                    <a:pt x="39" y="100"/>
                    <a:pt x="38" y="105"/>
                  </a:cubicBezTo>
                  <a:cubicBezTo>
                    <a:pt x="38" y="110"/>
                    <a:pt x="39" y="114"/>
                    <a:pt x="42" y="117"/>
                  </a:cubicBezTo>
                  <a:cubicBezTo>
                    <a:pt x="45" y="121"/>
                    <a:pt x="50" y="124"/>
                    <a:pt x="55" y="124"/>
                  </a:cubicBezTo>
                  <a:cubicBezTo>
                    <a:pt x="59" y="124"/>
                    <a:pt x="63" y="122"/>
                    <a:pt x="66" y="120"/>
                  </a:cubicBezTo>
                  <a:cubicBezTo>
                    <a:pt x="72" y="114"/>
                    <a:pt x="74" y="105"/>
                    <a:pt x="70" y="98"/>
                  </a:cubicBezTo>
                  <a:cubicBezTo>
                    <a:pt x="70" y="97"/>
                    <a:pt x="70" y="97"/>
                    <a:pt x="70" y="97"/>
                  </a:cubicBezTo>
                  <a:cubicBezTo>
                    <a:pt x="78" y="91"/>
                    <a:pt x="78" y="91"/>
                    <a:pt x="78" y="91"/>
                  </a:cubicBezTo>
                  <a:cubicBezTo>
                    <a:pt x="85" y="97"/>
                    <a:pt x="85" y="97"/>
                    <a:pt x="85" y="97"/>
                  </a:cubicBezTo>
                  <a:cubicBezTo>
                    <a:pt x="85" y="98"/>
                    <a:pt x="85" y="98"/>
                    <a:pt x="85" y="98"/>
                  </a:cubicBezTo>
                  <a:cubicBezTo>
                    <a:pt x="83" y="101"/>
                    <a:pt x="83" y="104"/>
                    <a:pt x="83" y="106"/>
                  </a:cubicBezTo>
                  <a:cubicBezTo>
                    <a:pt x="83" y="116"/>
                    <a:pt x="90" y="124"/>
                    <a:pt x="100" y="124"/>
                  </a:cubicBezTo>
                  <a:cubicBezTo>
                    <a:pt x="109" y="124"/>
                    <a:pt x="117" y="116"/>
                    <a:pt x="117" y="106"/>
                  </a:cubicBezTo>
                  <a:cubicBezTo>
                    <a:pt x="117" y="97"/>
                    <a:pt x="109" y="89"/>
                    <a:pt x="100" y="89"/>
                  </a:cubicBezTo>
                  <a:cubicBezTo>
                    <a:pt x="96" y="89"/>
                    <a:pt x="92" y="91"/>
                    <a:pt x="89" y="93"/>
                  </a:cubicBezTo>
                  <a:cubicBezTo>
                    <a:pt x="88" y="94"/>
                    <a:pt x="88" y="94"/>
                    <a:pt x="88" y="94"/>
                  </a:cubicBezTo>
                  <a:cubicBezTo>
                    <a:pt x="81" y="88"/>
                    <a:pt x="81" y="88"/>
                    <a:pt x="81" y="88"/>
                  </a:cubicBezTo>
                  <a:cubicBezTo>
                    <a:pt x="92" y="79"/>
                    <a:pt x="92" y="79"/>
                    <a:pt x="92" y="79"/>
                  </a:cubicBezTo>
                  <a:close/>
                  <a:moveTo>
                    <a:pt x="63" y="116"/>
                  </a:moveTo>
                  <a:cubicBezTo>
                    <a:pt x="61" y="118"/>
                    <a:pt x="58" y="119"/>
                    <a:pt x="55" y="119"/>
                  </a:cubicBezTo>
                  <a:cubicBezTo>
                    <a:pt x="52" y="119"/>
                    <a:pt x="48" y="117"/>
                    <a:pt x="46" y="115"/>
                  </a:cubicBezTo>
                  <a:cubicBezTo>
                    <a:pt x="41" y="109"/>
                    <a:pt x="42" y="101"/>
                    <a:pt x="47" y="97"/>
                  </a:cubicBezTo>
                  <a:cubicBezTo>
                    <a:pt x="49" y="95"/>
                    <a:pt x="52" y="94"/>
                    <a:pt x="55" y="94"/>
                  </a:cubicBezTo>
                  <a:cubicBezTo>
                    <a:pt x="55" y="94"/>
                    <a:pt x="55" y="94"/>
                    <a:pt x="55" y="94"/>
                  </a:cubicBezTo>
                  <a:cubicBezTo>
                    <a:pt x="59" y="94"/>
                    <a:pt x="62" y="96"/>
                    <a:pt x="65" y="98"/>
                  </a:cubicBezTo>
                  <a:cubicBezTo>
                    <a:pt x="69" y="104"/>
                    <a:pt x="69" y="112"/>
                    <a:pt x="63" y="116"/>
                  </a:cubicBezTo>
                  <a:close/>
                  <a:moveTo>
                    <a:pt x="100" y="94"/>
                  </a:moveTo>
                  <a:cubicBezTo>
                    <a:pt x="107" y="94"/>
                    <a:pt x="112" y="100"/>
                    <a:pt x="112" y="106"/>
                  </a:cubicBezTo>
                  <a:cubicBezTo>
                    <a:pt x="112" y="113"/>
                    <a:pt x="107" y="119"/>
                    <a:pt x="100" y="119"/>
                  </a:cubicBezTo>
                  <a:cubicBezTo>
                    <a:pt x="93" y="119"/>
                    <a:pt x="87" y="113"/>
                    <a:pt x="87" y="106"/>
                  </a:cubicBezTo>
                  <a:cubicBezTo>
                    <a:pt x="87" y="100"/>
                    <a:pt x="93" y="94"/>
                    <a:pt x="100" y="94"/>
                  </a:cubicBezTo>
                  <a:close/>
                  <a:moveTo>
                    <a:pt x="78" y="85"/>
                  </a:moveTo>
                  <a:cubicBezTo>
                    <a:pt x="71" y="79"/>
                    <a:pt x="71" y="79"/>
                    <a:pt x="71" y="79"/>
                  </a:cubicBezTo>
                  <a:cubicBezTo>
                    <a:pt x="84" y="79"/>
                    <a:pt x="84" y="79"/>
                    <a:pt x="84" y="79"/>
                  </a:cubicBezTo>
                  <a:lnTo>
                    <a:pt x="78" y="85"/>
                  </a:lnTo>
                  <a:close/>
                  <a:moveTo>
                    <a:pt x="66" y="75"/>
                  </a:moveTo>
                  <a:cubicBezTo>
                    <a:pt x="57" y="75"/>
                    <a:pt x="48" y="71"/>
                    <a:pt x="42" y="64"/>
                  </a:cubicBezTo>
                  <a:cubicBezTo>
                    <a:pt x="35" y="58"/>
                    <a:pt x="32" y="49"/>
                    <a:pt x="32" y="40"/>
                  </a:cubicBezTo>
                  <a:cubicBezTo>
                    <a:pt x="32" y="38"/>
                    <a:pt x="32" y="38"/>
                    <a:pt x="32" y="38"/>
                  </a:cubicBezTo>
                  <a:cubicBezTo>
                    <a:pt x="87" y="38"/>
                    <a:pt x="87" y="38"/>
                    <a:pt x="87" y="38"/>
                  </a:cubicBezTo>
                  <a:cubicBezTo>
                    <a:pt x="87" y="5"/>
                    <a:pt x="87" y="5"/>
                    <a:pt x="87" y="5"/>
                  </a:cubicBezTo>
                  <a:cubicBezTo>
                    <a:pt x="89" y="5"/>
                    <a:pt x="89" y="5"/>
                    <a:pt x="89" y="5"/>
                  </a:cubicBezTo>
                  <a:cubicBezTo>
                    <a:pt x="98" y="5"/>
                    <a:pt x="107" y="9"/>
                    <a:pt x="113" y="15"/>
                  </a:cubicBezTo>
                  <a:cubicBezTo>
                    <a:pt x="120" y="22"/>
                    <a:pt x="123" y="30"/>
                    <a:pt x="123" y="40"/>
                  </a:cubicBezTo>
                  <a:cubicBezTo>
                    <a:pt x="123" y="49"/>
                    <a:pt x="120" y="58"/>
                    <a:pt x="113" y="64"/>
                  </a:cubicBezTo>
                  <a:cubicBezTo>
                    <a:pt x="107" y="71"/>
                    <a:pt x="98" y="75"/>
                    <a:pt x="89" y="75"/>
                  </a:cubicBezTo>
                  <a:lnTo>
                    <a:pt x="66" y="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9" name="Freeform 139"/>
            <p:cNvSpPr>
              <a:spLocks noEditPoints="1"/>
            </p:cNvSpPr>
            <p:nvPr/>
          </p:nvSpPr>
          <p:spPr bwMode="auto">
            <a:xfrm>
              <a:off x="963" y="503"/>
              <a:ext cx="303" cy="284"/>
            </a:xfrm>
            <a:custGeom>
              <a:avLst/>
              <a:gdLst>
                <a:gd name="T0" fmla="*/ 11 w 128"/>
                <a:gd name="T1" fmla="*/ 58 h 120"/>
                <a:gd name="T2" fmla="*/ 0 w 128"/>
                <a:gd name="T3" fmla="*/ 70 h 120"/>
                <a:gd name="T4" fmla="*/ 11 w 128"/>
                <a:gd name="T5" fmla="*/ 82 h 120"/>
                <a:gd name="T6" fmla="*/ 29 w 128"/>
                <a:gd name="T7" fmla="*/ 108 h 120"/>
                <a:gd name="T8" fmla="*/ 83 w 128"/>
                <a:gd name="T9" fmla="*/ 116 h 120"/>
                <a:gd name="T10" fmla="*/ 117 w 128"/>
                <a:gd name="T11" fmla="*/ 82 h 120"/>
                <a:gd name="T12" fmla="*/ 118 w 128"/>
                <a:gd name="T13" fmla="*/ 81 h 120"/>
                <a:gd name="T14" fmla="*/ 118 w 128"/>
                <a:gd name="T15" fmla="*/ 58 h 120"/>
                <a:gd name="T16" fmla="*/ 117 w 128"/>
                <a:gd name="T17" fmla="*/ 57 h 120"/>
                <a:gd name="T18" fmla="*/ 100 w 128"/>
                <a:gd name="T19" fmla="*/ 32 h 120"/>
                <a:gd name="T20" fmla="*/ 96 w 128"/>
                <a:gd name="T21" fmla="*/ 1 h 120"/>
                <a:gd name="T22" fmla="*/ 73 w 128"/>
                <a:gd name="T23" fmla="*/ 12 h 120"/>
                <a:gd name="T24" fmla="*/ 55 w 128"/>
                <a:gd name="T25" fmla="*/ 13 h 120"/>
                <a:gd name="T26" fmla="*/ 31 w 128"/>
                <a:gd name="T27" fmla="*/ 1 h 120"/>
                <a:gd name="T28" fmla="*/ 28 w 128"/>
                <a:gd name="T29" fmla="*/ 32 h 120"/>
                <a:gd name="T30" fmla="*/ 11 w 128"/>
                <a:gd name="T31" fmla="*/ 57 h 120"/>
                <a:gd name="T32" fmla="*/ 76 w 128"/>
                <a:gd name="T33" fmla="*/ 17 h 120"/>
                <a:gd name="T34" fmla="*/ 95 w 128"/>
                <a:gd name="T35" fmla="*/ 39 h 120"/>
                <a:gd name="T36" fmla="*/ 76 w 128"/>
                <a:gd name="T37" fmla="*/ 27 h 120"/>
                <a:gd name="T38" fmla="*/ 76 w 128"/>
                <a:gd name="T39" fmla="*/ 18 h 120"/>
                <a:gd name="T40" fmla="*/ 73 w 128"/>
                <a:gd name="T41" fmla="*/ 23 h 120"/>
                <a:gd name="T42" fmla="*/ 55 w 128"/>
                <a:gd name="T43" fmla="*/ 23 h 120"/>
                <a:gd name="T44" fmla="*/ 33 w 128"/>
                <a:gd name="T45" fmla="*/ 7 h 120"/>
                <a:gd name="T46" fmla="*/ 52 w 128"/>
                <a:gd name="T47" fmla="*/ 18 h 120"/>
                <a:gd name="T48" fmla="*/ 52 w 128"/>
                <a:gd name="T49" fmla="*/ 27 h 120"/>
                <a:gd name="T50" fmla="*/ 33 w 128"/>
                <a:gd name="T51" fmla="*/ 39 h 120"/>
                <a:gd name="T52" fmla="*/ 32 w 128"/>
                <a:gd name="T53" fmla="*/ 44 h 120"/>
                <a:gd name="T54" fmla="*/ 55 w 128"/>
                <a:gd name="T55" fmla="*/ 33 h 120"/>
                <a:gd name="T56" fmla="*/ 73 w 128"/>
                <a:gd name="T57" fmla="*/ 32 h 120"/>
                <a:gd name="T58" fmla="*/ 100 w 128"/>
                <a:gd name="T59" fmla="*/ 42 h 120"/>
                <a:gd name="T60" fmla="*/ 102 w 128"/>
                <a:gd name="T61" fmla="*/ 41 h 120"/>
                <a:gd name="T62" fmla="*/ 113 w 128"/>
                <a:gd name="T63" fmla="*/ 63 h 120"/>
                <a:gd name="T64" fmla="*/ 116 w 128"/>
                <a:gd name="T65" fmla="*/ 63 h 120"/>
                <a:gd name="T66" fmla="*/ 116 w 128"/>
                <a:gd name="T67" fmla="*/ 77 h 120"/>
                <a:gd name="T68" fmla="*/ 113 w 128"/>
                <a:gd name="T69" fmla="*/ 77 h 120"/>
                <a:gd name="T70" fmla="*/ 64 w 128"/>
                <a:gd name="T71" fmla="*/ 115 h 120"/>
                <a:gd name="T72" fmla="*/ 15 w 128"/>
                <a:gd name="T73" fmla="*/ 77 h 120"/>
                <a:gd name="T74" fmla="*/ 12 w 128"/>
                <a:gd name="T75" fmla="*/ 77 h 120"/>
                <a:gd name="T76" fmla="*/ 12 w 128"/>
                <a:gd name="T77" fmla="*/ 63 h 120"/>
                <a:gd name="T78" fmla="*/ 15 w 128"/>
                <a:gd name="T79" fmla="*/ 63 h 120"/>
                <a:gd name="T80" fmla="*/ 26 w 128"/>
                <a:gd name="T81" fmla="*/ 41 h 120"/>
                <a:gd name="T82" fmla="*/ 28 w 128"/>
                <a:gd name="T83" fmla="*/ 4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20">
                  <a:moveTo>
                    <a:pt x="11" y="57"/>
                  </a:moveTo>
                  <a:cubicBezTo>
                    <a:pt x="11" y="58"/>
                    <a:pt x="11" y="58"/>
                    <a:pt x="11" y="58"/>
                  </a:cubicBezTo>
                  <a:cubicBezTo>
                    <a:pt x="10" y="58"/>
                    <a:pt x="10" y="58"/>
                    <a:pt x="10" y="58"/>
                  </a:cubicBezTo>
                  <a:cubicBezTo>
                    <a:pt x="4" y="59"/>
                    <a:pt x="0" y="64"/>
                    <a:pt x="0" y="70"/>
                  </a:cubicBezTo>
                  <a:cubicBezTo>
                    <a:pt x="0" y="76"/>
                    <a:pt x="4" y="81"/>
                    <a:pt x="10" y="81"/>
                  </a:cubicBezTo>
                  <a:cubicBezTo>
                    <a:pt x="11" y="82"/>
                    <a:pt x="11" y="82"/>
                    <a:pt x="11" y="82"/>
                  </a:cubicBezTo>
                  <a:cubicBezTo>
                    <a:pt x="11" y="82"/>
                    <a:pt x="11" y="82"/>
                    <a:pt x="11" y="82"/>
                  </a:cubicBezTo>
                  <a:cubicBezTo>
                    <a:pt x="14" y="92"/>
                    <a:pt x="21" y="102"/>
                    <a:pt x="29" y="108"/>
                  </a:cubicBezTo>
                  <a:cubicBezTo>
                    <a:pt x="34" y="112"/>
                    <a:pt x="39" y="115"/>
                    <a:pt x="45" y="116"/>
                  </a:cubicBezTo>
                  <a:cubicBezTo>
                    <a:pt x="57" y="120"/>
                    <a:pt x="71" y="120"/>
                    <a:pt x="83" y="116"/>
                  </a:cubicBezTo>
                  <a:cubicBezTo>
                    <a:pt x="89" y="115"/>
                    <a:pt x="94" y="112"/>
                    <a:pt x="99" y="108"/>
                  </a:cubicBezTo>
                  <a:cubicBezTo>
                    <a:pt x="107" y="102"/>
                    <a:pt x="114" y="92"/>
                    <a:pt x="117" y="82"/>
                  </a:cubicBezTo>
                  <a:cubicBezTo>
                    <a:pt x="117" y="82"/>
                    <a:pt x="117" y="82"/>
                    <a:pt x="117" y="82"/>
                  </a:cubicBezTo>
                  <a:cubicBezTo>
                    <a:pt x="118" y="81"/>
                    <a:pt x="118" y="81"/>
                    <a:pt x="118" y="81"/>
                  </a:cubicBezTo>
                  <a:cubicBezTo>
                    <a:pt x="124" y="81"/>
                    <a:pt x="128" y="76"/>
                    <a:pt x="128" y="70"/>
                  </a:cubicBezTo>
                  <a:cubicBezTo>
                    <a:pt x="128" y="64"/>
                    <a:pt x="124" y="59"/>
                    <a:pt x="118" y="58"/>
                  </a:cubicBezTo>
                  <a:cubicBezTo>
                    <a:pt x="117" y="58"/>
                    <a:pt x="117" y="58"/>
                    <a:pt x="117" y="58"/>
                  </a:cubicBezTo>
                  <a:cubicBezTo>
                    <a:pt x="117" y="57"/>
                    <a:pt x="117" y="57"/>
                    <a:pt x="117" y="57"/>
                  </a:cubicBezTo>
                  <a:cubicBezTo>
                    <a:pt x="114" y="48"/>
                    <a:pt x="108" y="39"/>
                    <a:pt x="100" y="33"/>
                  </a:cubicBezTo>
                  <a:cubicBezTo>
                    <a:pt x="100" y="32"/>
                    <a:pt x="100" y="32"/>
                    <a:pt x="100" y="32"/>
                  </a:cubicBezTo>
                  <a:cubicBezTo>
                    <a:pt x="100" y="3"/>
                    <a:pt x="100" y="3"/>
                    <a:pt x="100" y="3"/>
                  </a:cubicBezTo>
                  <a:cubicBezTo>
                    <a:pt x="100" y="1"/>
                    <a:pt x="98" y="0"/>
                    <a:pt x="96" y="1"/>
                  </a:cubicBezTo>
                  <a:cubicBezTo>
                    <a:pt x="73" y="13"/>
                    <a:pt x="73" y="13"/>
                    <a:pt x="73" y="13"/>
                  </a:cubicBezTo>
                  <a:cubicBezTo>
                    <a:pt x="73" y="12"/>
                    <a:pt x="73" y="12"/>
                    <a:pt x="73" y="12"/>
                  </a:cubicBezTo>
                  <a:cubicBezTo>
                    <a:pt x="68" y="8"/>
                    <a:pt x="60" y="8"/>
                    <a:pt x="55" y="12"/>
                  </a:cubicBezTo>
                  <a:cubicBezTo>
                    <a:pt x="55" y="13"/>
                    <a:pt x="55" y="13"/>
                    <a:pt x="55" y="13"/>
                  </a:cubicBezTo>
                  <a:cubicBezTo>
                    <a:pt x="32" y="1"/>
                    <a:pt x="32" y="1"/>
                    <a:pt x="32" y="1"/>
                  </a:cubicBezTo>
                  <a:cubicBezTo>
                    <a:pt x="31" y="1"/>
                    <a:pt x="31" y="1"/>
                    <a:pt x="31" y="1"/>
                  </a:cubicBezTo>
                  <a:cubicBezTo>
                    <a:pt x="29" y="1"/>
                    <a:pt x="28" y="2"/>
                    <a:pt x="28" y="3"/>
                  </a:cubicBezTo>
                  <a:cubicBezTo>
                    <a:pt x="28" y="32"/>
                    <a:pt x="28" y="32"/>
                    <a:pt x="28" y="32"/>
                  </a:cubicBezTo>
                  <a:cubicBezTo>
                    <a:pt x="28" y="33"/>
                    <a:pt x="28" y="33"/>
                    <a:pt x="28" y="33"/>
                  </a:cubicBezTo>
                  <a:cubicBezTo>
                    <a:pt x="20" y="39"/>
                    <a:pt x="14" y="48"/>
                    <a:pt x="11" y="57"/>
                  </a:cubicBezTo>
                  <a:close/>
                  <a:moveTo>
                    <a:pt x="76" y="18"/>
                  </a:moveTo>
                  <a:cubicBezTo>
                    <a:pt x="76" y="17"/>
                    <a:pt x="76" y="17"/>
                    <a:pt x="76" y="17"/>
                  </a:cubicBezTo>
                  <a:cubicBezTo>
                    <a:pt x="95" y="7"/>
                    <a:pt x="95" y="7"/>
                    <a:pt x="95" y="7"/>
                  </a:cubicBezTo>
                  <a:cubicBezTo>
                    <a:pt x="95" y="39"/>
                    <a:pt x="95" y="39"/>
                    <a:pt x="95" y="39"/>
                  </a:cubicBezTo>
                  <a:cubicBezTo>
                    <a:pt x="76" y="29"/>
                    <a:pt x="76" y="29"/>
                    <a:pt x="76" y="29"/>
                  </a:cubicBezTo>
                  <a:cubicBezTo>
                    <a:pt x="76" y="27"/>
                    <a:pt x="76" y="27"/>
                    <a:pt x="76" y="27"/>
                  </a:cubicBezTo>
                  <a:cubicBezTo>
                    <a:pt x="77" y="26"/>
                    <a:pt x="77" y="24"/>
                    <a:pt x="77" y="23"/>
                  </a:cubicBezTo>
                  <a:cubicBezTo>
                    <a:pt x="77" y="21"/>
                    <a:pt x="77" y="19"/>
                    <a:pt x="76" y="18"/>
                  </a:cubicBezTo>
                  <a:close/>
                  <a:moveTo>
                    <a:pt x="64" y="14"/>
                  </a:moveTo>
                  <a:cubicBezTo>
                    <a:pt x="69" y="14"/>
                    <a:pt x="73" y="18"/>
                    <a:pt x="73" y="23"/>
                  </a:cubicBezTo>
                  <a:cubicBezTo>
                    <a:pt x="73" y="28"/>
                    <a:pt x="69" y="31"/>
                    <a:pt x="64" y="31"/>
                  </a:cubicBezTo>
                  <a:cubicBezTo>
                    <a:pt x="59" y="31"/>
                    <a:pt x="55" y="28"/>
                    <a:pt x="55" y="23"/>
                  </a:cubicBezTo>
                  <a:cubicBezTo>
                    <a:pt x="55" y="18"/>
                    <a:pt x="59" y="14"/>
                    <a:pt x="64" y="14"/>
                  </a:cubicBezTo>
                  <a:close/>
                  <a:moveTo>
                    <a:pt x="33" y="7"/>
                  </a:moveTo>
                  <a:cubicBezTo>
                    <a:pt x="52" y="17"/>
                    <a:pt x="52" y="17"/>
                    <a:pt x="52" y="17"/>
                  </a:cubicBezTo>
                  <a:cubicBezTo>
                    <a:pt x="52" y="18"/>
                    <a:pt x="52" y="18"/>
                    <a:pt x="52" y="18"/>
                  </a:cubicBezTo>
                  <a:cubicBezTo>
                    <a:pt x="51" y="19"/>
                    <a:pt x="51" y="21"/>
                    <a:pt x="51" y="23"/>
                  </a:cubicBezTo>
                  <a:cubicBezTo>
                    <a:pt x="51" y="24"/>
                    <a:pt x="51" y="26"/>
                    <a:pt x="52" y="27"/>
                  </a:cubicBezTo>
                  <a:cubicBezTo>
                    <a:pt x="52" y="29"/>
                    <a:pt x="52" y="29"/>
                    <a:pt x="52" y="29"/>
                  </a:cubicBezTo>
                  <a:cubicBezTo>
                    <a:pt x="33" y="39"/>
                    <a:pt x="33" y="39"/>
                    <a:pt x="33" y="39"/>
                  </a:cubicBezTo>
                  <a:lnTo>
                    <a:pt x="33" y="7"/>
                  </a:lnTo>
                  <a:close/>
                  <a:moveTo>
                    <a:pt x="32" y="44"/>
                  </a:moveTo>
                  <a:cubicBezTo>
                    <a:pt x="55" y="32"/>
                    <a:pt x="55" y="32"/>
                    <a:pt x="55" y="32"/>
                  </a:cubicBezTo>
                  <a:cubicBezTo>
                    <a:pt x="55" y="33"/>
                    <a:pt x="55" y="33"/>
                    <a:pt x="55" y="33"/>
                  </a:cubicBezTo>
                  <a:cubicBezTo>
                    <a:pt x="60" y="37"/>
                    <a:pt x="68" y="37"/>
                    <a:pt x="73" y="33"/>
                  </a:cubicBezTo>
                  <a:cubicBezTo>
                    <a:pt x="73" y="32"/>
                    <a:pt x="73" y="32"/>
                    <a:pt x="73" y="32"/>
                  </a:cubicBezTo>
                  <a:cubicBezTo>
                    <a:pt x="96" y="44"/>
                    <a:pt x="96" y="44"/>
                    <a:pt x="96" y="44"/>
                  </a:cubicBezTo>
                  <a:cubicBezTo>
                    <a:pt x="98" y="45"/>
                    <a:pt x="100" y="44"/>
                    <a:pt x="100" y="42"/>
                  </a:cubicBezTo>
                  <a:cubicBezTo>
                    <a:pt x="100" y="38"/>
                    <a:pt x="100" y="38"/>
                    <a:pt x="100" y="38"/>
                  </a:cubicBezTo>
                  <a:cubicBezTo>
                    <a:pt x="102" y="41"/>
                    <a:pt x="102" y="41"/>
                    <a:pt x="102" y="41"/>
                  </a:cubicBezTo>
                  <a:cubicBezTo>
                    <a:pt x="108" y="47"/>
                    <a:pt x="111" y="54"/>
                    <a:pt x="113" y="61"/>
                  </a:cubicBezTo>
                  <a:cubicBezTo>
                    <a:pt x="113" y="63"/>
                    <a:pt x="113" y="63"/>
                    <a:pt x="113" y="63"/>
                  </a:cubicBezTo>
                  <a:cubicBezTo>
                    <a:pt x="115" y="63"/>
                    <a:pt x="115" y="63"/>
                    <a:pt x="115" y="63"/>
                  </a:cubicBezTo>
                  <a:cubicBezTo>
                    <a:pt x="116" y="63"/>
                    <a:pt x="116" y="63"/>
                    <a:pt x="116" y="63"/>
                  </a:cubicBezTo>
                  <a:cubicBezTo>
                    <a:pt x="120" y="63"/>
                    <a:pt x="123" y="66"/>
                    <a:pt x="123" y="70"/>
                  </a:cubicBezTo>
                  <a:cubicBezTo>
                    <a:pt x="123" y="74"/>
                    <a:pt x="120" y="77"/>
                    <a:pt x="116" y="77"/>
                  </a:cubicBezTo>
                  <a:cubicBezTo>
                    <a:pt x="116" y="77"/>
                    <a:pt x="116" y="77"/>
                    <a:pt x="115" y="77"/>
                  </a:cubicBezTo>
                  <a:cubicBezTo>
                    <a:pt x="113" y="77"/>
                    <a:pt x="113" y="77"/>
                    <a:pt x="113" y="77"/>
                  </a:cubicBezTo>
                  <a:cubicBezTo>
                    <a:pt x="113" y="79"/>
                    <a:pt x="113" y="79"/>
                    <a:pt x="113" y="79"/>
                  </a:cubicBezTo>
                  <a:cubicBezTo>
                    <a:pt x="108" y="100"/>
                    <a:pt x="88" y="115"/>
                    <a:pt x="64" y="115"/>
                  </a:cubicBezTo>
                  <a:cubicBezTo>
                    <a:pt x="40" y="115"/>
                    <a:pt x="20" y="100"/>
                    <a:pt x="15" y="79"/>
                  </a:cubicBezTo>
                  <a:cubicBezTo>
                    <a:pt x="15" y="77"/>
                    <a:pt x="15" y="77"/>
                    <a:pt x="15" y="77"/>
                  </a:cubicBezTo>
                  <a:cubicBezTo>
                    <a:pt x="13" y="77"/>
                    <a:pt x="13" y="77"/>
                    <a:pt x="13" y="77"/>
                  </a:cubicBezTo>
                  <a:cubicBezTo>
                    <a:pt x="12" y="77"/>
                    <a:pt x="12" y="77"/>
                    <a:pt x="12" y="77"/>
                  </a:cubicBezTo>
                  <a:cubicBezTo>
                    <a:pt x="8" y="77"/>
                    <a:pt x="5" y="74"/>
                    <a:pt x="5" y="70"/>
                  </a:cubicBezTo>
                  <a:cubicBezTo>
                    <a:pt x="5" y="66"/>
                    <a:pt x="8" y="63"/>
                    <a:pt x="12" y="63"/>
                  </a:cubicBezTo>
                  <a:cubicBezTo>
                    <a:pt x="12" y="63"/>
                    <a:pt x="12" y="63"/>
                    <a:pt x="12" y="63"/>
                  </a:cubicBezTo>
                  <a:cubicBezTo>
                    <a:pt x="15" y="63"/>
                    <a:pt x="15" y="63"/>
                    <a:pt x="15" y="63"/>
                  </a:cubicBezTo>
                  <a:cubicBezTo>
                    <a:pt x="15" y="61"/>
                    <a:pt x="15" y="61"/>
                    <a:pt x="15" y="61"/>
                  </a:cubicBezTo>
                  <a:cubicBezTo>
                    <a:pt x="17" y="54"/>
                    <a:pt x="20" y="47"/>
                    <a:pt x="26" y="41"/>
                  </a:cubicBezTo>
                  <a:cubicBezTo>
                    <a:pt x="28" y="38"/>
                    <a:pt x="28" y="38"/>
                    <a:pt x="28" y="38"/>
                  </a:cubicBezTo>
                  <a:cubicBezTo>
                    <a:pt x="28" y="42"/>
                    <a:pt x="28" y="42"/>
                    <a:pt x="28" y="42"/>
                  </a:cubicBezTo>
                  <a:cubicBezTo>
                    <a:pt x="28" y="44"/>
                    <a:pt x="30" y="45"/>
                    <a:pt x="32"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40" name="Freeform 140"/>
            <p:cNvSpPr>
              <a:spLocks noEditPoints="1"/>
            </p:cNvSpPr>
            <p:nvPr/>
          </p:nvSpPr>
          <p:spPr bwMode="auto">
            <a:xfrm>
              <a:off x="358" y="526"/>
              <a:ext cx="302" cy="240"/>
            </a:xfrm>
            <a:custGeom>
              <a:avLst/>
              <a:gdLst>
                <a:gd name="T0" fmla="*/ 117 w 128"/>
                <a:gd name="T1" fmla="*/ 63 h 101"/>
                <a:gd name="T2" fmla="*/ 117 w 128"/>
                <a:gd name="T3" fmla="*/ 62 h 101"/>
                <a:gd name="T4" fmla="*/ 118 w 128"/>
                <a:gd name="T5" fmla="*/ 62 h 101"/>
                <a:gd name="T6" fmla="*/ 128 w 128"/>
                <a:gd name="T7" fmla="*/ 50 h 101"/>
                <a:gd name="T8" fmla="*/ 118 w 128"/>
                <a:gd name="T9" fmla="*/ 38 h 101"/>
                <a:gd name="T10" fmla="*/ 117 w 128"/>
                <a:gd name="T11" fmla="*/ 38 h 101"/>
                <a:gd name="T12" fmla="*/ 117 w 128"/>
                <a:gd name="T13" fmla="*/ 37 h 101"/>
                <a:gd name="T14" fmla="*/ 99 w 128"/>
                <a:gd name="T15" fmla="*/ 12 h 101"/>
                <a:gd name="T16" fmla="*/ 83 w 128"/>
                <a:gd name="T17" fmla="*/ 3 h 101"/>
                <a:gd name="T18" fmla="*/ 64 w 128"/>
                <a:gd name="T19" fmla="*/ 0 h 101"/>
                <a:gd name="T20" fmla="*/ 45 w 128"/>
                <a:gd name="T21" fmla="*/ 3 h 101"/>
                <a:gd name="T22" fmla="*/ 29 w 128"/>
                <a:gd name="T23" fmla="*/ 12 h 101"/>
                <a:gd name="T24" fmla="*/ 11 w 128"/>
                <a:gd name="T25" fmla="*/ 37 h 101"/>
                <a:gd name="T26" fmla="*/ 11 w 128"/>
                <a:gd name="T27" fmla="*/ 38 h 101"/>
                <a:gd name="T28" fmla="*/ 10 w 128"/>
                <a:gd name="T29" fmla="*/ 38 h 101"/>
                <a:gd name="T30" fmla="*/ 0 w 128"/>
                <a:gd name="T31" fmla="*/ 50 h 101"/>
                <a:gd name="T32" fmla="*/ 10 w 128"/>
                <a:gd name="T33" fmla="*/ 62 h 101"/>
                <a:gd name="T34" fmla="*/ 11 w 128"/>
                <a:gd name="T35" fmla="*/ 62 h 101"/>
                <a:gd name="T36" fmla="*/ 11 w 128"/>
                <a:gd name="T37" fmla="*/ 63 h 101"/>
                <a:gd name="T38" fmla="*/ 29 w 128"/>
                <a:gd name="T39" fmla="*/ 88 h 101"/>
                <a:gd name="T40" fmla="*/ 45 w 128"/>
                <a:gd name="T41" fmla="*/ 97 h 101"/>
                <a:gd name="T42" fmla="*/ 83 w 128"/>
                <a:gd name="T43" fmla="*/ 97 h 101"/>
                <a:gd name="T44" fmla="*/ 99 w 128"/>
                <a:gd name="T45" fmla="*/ 88 h 101"/>
                <a:gd name="T46" fmla="*/ 117 w 128"/>
                <a:gd name="T47" fmla="*/ 63 h 101"/>
                <a:gd name="T48" fmla="*/ 64 w 128"/>
                <a:gd name="T49" fmla="*/ 95 h 101"/>
                <a:gd name="T50" fmla="*/ 15 w 128"/>
                <a:gd name="T51" fmla="*/ 59 h 101"/>
                <a:gd name="T52" fmla="*/ 15 w 128"/>
                <a:gd name="T53" fmla="*/ 57 h 101"/>
                <a:gd name="T54" fmla="*/ 13 w 128"/>
                <a:gd name="T55" fmla="*/ 57 h 101"/>
                <a:gd name="T56" fmla="*/ 12 w 128"/>
                <a:gd name="T57" fmla="*/ 57 h 101"/>
                <a:gd name="T58" fmla="*/ 5 w 128"/>
                <a:gd name="T59" fmla="*/ 50 h 101"/>
                <a:gd name="T60" fmla="*/ 12 w 128"/>
                <a:gd name="T61" fmla="*/ 43 h 101"/>
                <a:gd name="T62" fmla="*/ 13 w 128"/>
                <a:gd name="T63" fmla="*/ 43 h 101"/>
                <a:gd name="T64" fmla="*/ 15 w 128"/>
                <a:gd name="T65" fmla="*/ 43 h 101"/>
                <a:gd name="T66" fmla="*/ 15 w 128"/>
                <a:gd name="T67" fmla="*/ 41 h 101"/>
                <a:gd name="T68" fmla="*/ 64 w 128"/>
                <a:gd name="T69" fmla="*/ 5 h 101"/>
                <a:gd name="T70" fmla="*/ 113 w 128"/>
                <a:gd name="T71" fmla="*/ 41 h 101"/>
                <a:gd name="T72" fmla="*/ 113 w 128"/>
                <a:gd name="T73" fmla="*/ 43 h 101"/>
                <a:gd name="T74" fmla="*/ 115 w 128"/>
                <a:gd name="T75" fmla="*/ 43 h 101"/>
                <a:gd name="T76" fmla="*/ 116 w 128"/>
                <a:gd name="T77" fmla="*/ 43 h 101"/>
                <a:gd name="T78" fmla="*/ 123 w 128"/>
                <a:gd name="T79" fmla="*/ 50 h 101"/>
                <a:gd name="T80" fmla="*/ 116 w 128"/>
                <a:gd name="T81" fmla="*/ 57 h 101"/>
                <a:gd name="T82" fmla="*/ 115 w 128"/>
                <a:gd name="T83" fmla="*/ 57 h 101"/>
                <a:gd name="T84" fmla="*/ 113 w 128"/>
                <a:gd name="T85" fmla="*/ 57 h 101"/>
                <a:gd name="T86" fmla="*/ 113 w 128"/>
                <a:gd name="T87" fmla="*/ 59 h 101"/>
                <a:gd name="T88" fmla="*/ 64 w 128"/>
                <a:gd name="T89"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1">
                  <a:moveTo>
                    <a:pt x="117" y="63"/>
                  </a:moveTo>
                  <a:cubicBezTo>
                    <a:pt x="117" y="62"/>
                    <a:pt x="117" y="62"/>
                    <a:pt x="117" y="62"/>
                  </a:cubicBezTo>
                  <a:cubicBezTo>
                    <a:pt x="118" y="62"/>
                    <a:pt x="118" y="62"/>
                    <a:pt x="118" y="62"/>
                  </a:cubicBezTo>
                  <a:cubicBezTo>
                    <a:pt x="124" y="61"/>
                    <a:pt x="128" y="56"/>
                    <a:pt x="128" y="50"/>
                  </a:cubicBezTo>
                  <a:cubicBezTo>
                    <a:pt x="128" y="44"/>
                    <a:pt x="124" y="39"/>
                    <a:pt x="118" y="38"/>
                  </a:cubicBezTo>
                  <a:cubicBezTo>
                    <a:pt x="117" y="38"/>
                    <a:pt x="117" y="38"/>
                    <a:pt x="117" y="38"/>
                  </a:cubicBezTo>
                  <a:cubicBezTo>
                    <a:pt x="117" y="37"/>
                    <a:pt x="117" y="37"/>
                    <a:pt x="117" y="37"/>
                  </a:cubicBezTo>
                  <a:cubicBezTo>
                    <a:pt x="114" y="27"/>
                    <a:pt x="107" y="18"/>
                    <a:pt x="99" y="12"/>
                  </a:cubicBezTo>
                  <a:cubicBezTo>
                    <a:pt x="94" y="8"/>
                    <a:pt x="89" y="5"/>
                    <a:pt x="83" y="3"/>
                  </a:cubicBezTo>
                  <a:cubicBezTo>
                    <a:pt x="77" y="1"/>
                    <a:pt x="70" y="0"/>
                    <a:pt x="64" y="0"/>
                  </a:cubicBezTo>
                  <a:cubicBezTo>
                    <a:pt x="58" y="0"/>
                    <a:pt x="51" y="1"/>
                    <a:pt x="45" y="3"/>
                  </a:cubicBezTo>
                  <a:cubicBezTo>
                    <a:pt x="39" y="5"/>
                    <a:pt x="34" y="8"/>
                    <a:pt x="29" y="12"/>
                  </a:cubicBezTo>
                  <a:cubicBezTo>
                    <a:pt x="21" y="18"/>
                    <a:pt x="14" y="27"/>
                    <a:pt x="11" y="37"/>
                  </a:cubicBezTo>
                  <a:cubicBezTo>
                    <a:pt x="11" y="38"/>
                    <a:pt x="11" y="38"/>
                    <a:pt x="11" y="38"/>
                  </a:cubicBezTo>
                  <a:cubicBezTo>
                    <a:pt x="10" y="38"/>
                    <a:pt x="10" y="38"/>
                    <a:pt x="10" y="38"/>
                  </a:cubicBezTo>
                  <a:cubicBezTo>
                    <a:pt x="4" y="39"/>
                    <a:pt x="0" y="44"/>
                    <a:pt x="0" y="50"/>
                  </a:cubicBezTo>
                  <a:cubicBezTo>
                    <a:pt x="0" y="56"/>
                    <a:pt x="4" y="61"/>
                    <a:pt x="10" y="62"/>
                  </a:cubicBezTo>
                  <a:cubicBezTo>
                    <a:pt x="11" y="62"/>
                    <a:pt x="11" y="62"/>
                    <a:pt x="11" y="62"/>
                  </a:cubicBezTo>
                  <a:cubicBezTo>
                    <a:pt x="11" y="63"/>
                    <a:pt x="11" y="63"/>
                    <a:pt x="11" y="63"/>
                  </a:cubicBezTo>
                  <a:cubicBezTo>
                    <a:pt x="14" y="73"/>
                    <a:pt x="21" y="82"/>
                    <a:pt x="29" y="88"/>
                  </a:cubicBezTo>
                  <a:cubicBezTo>
                    <a:pt x="34" y="92"/>
                    <a:pt x="39" y="95"/>
                    <a:pt x="45" y="97"/>
                  </a:cubicBezTo>
                  <a:cubicBezTo>
                    <a:pt x="57" y="101"/>
                    <a:pt x="71" y="101"/>
                    <a:pt x="83" y="97"/>
                  </a:cubicBezTo>
                  <a:cubicBezTo>
                    <a:pt x="89" y="95"/>
                    <a:pt x="94" y="92"/>
                    <a:pt x="99" y="88"/>
                  </a:cubicBezTo>
                  <a:cubicBezTo>
                    <a:pt x="107" y="82"/>
                    <a:pt x="114" y="73"/>
                    <a:pt x="117" y="63"/>
                  </a:cubicBezTo>
                  <a:close/>
                  <a:moveTo>
                    <a:pt x="64" y="95"/>
                  </a:moveTo>
                  <a:cubicBezTo>
                    <a:pt x="40" y="95"/>
                    <a:pt x="20" y="80"/>
                    <a:pt x="15" y="59"/>
                  </a:cubicBezTo>
                  <a:cubicBezTo>
                    <a:pt x="15" y="57"/>
                    <a:pt x="15" y="57"/>
                    <a:pt x="15" y="57"/>
                  </a:cubicBezTo>
                  <a:cubicBezTo>
                    <a:pt x="13" y="57"/>
                    <a:pt x="13" y="57"/>
                    <a:pt x="13" y="57"/>
                  </a:cubicBezTo>
                  <a:cubicBezTo>
                    <a:pt x="12" y="57"/>
                    <a:pt x="12" y="57"/>
                    <a:pt x="12" y="57"/>
                  </a:cubicBezTo>
                  <a:cubicBezTo>
                    <a:pt x="8" y="57"/>
                    <a:pt x="5" y="54"/>
                    <a:pt x="5" y="50"/>
                  </a:cubicBezTo>
                  <a:cubicBezTo>
                    <a:pt x="5" y="46"/>
                    <a:pt x="8" y="43"/>
                    <a:pt x="12" y="43"/>
                  </a:cubicBezTo>
                  <a:cubicBezTo>
                    <a:pt x="12" y="43"/>
                    <a:pt x="12" y="43"/>
                    <a:pt x="13" y="43"/>
                  </a:cubicBezTo>
                  <a:cubicBezTo>
                    <a:pt x="15" y="43"/>
                    <a:pt x="15" y="43"/>
                    <a:pt x="15" y="43"/>
                  </a:cubicBezTo>
                  <a:cubicBezTo>
                    <a:pt x="15" y="41"/>
                    <a:pt x="15" y="41"/>
                    <a:pt x="15" y="41"/>
                  </a:cubicBezTo>
                  <a:cubicBezTo>
                    <a:pt x="20" y="20"/>
                    <a:pt x="40" y="5"/>
                    <a:pt x="64" y="5"/>
                  </a:cubicBezTo>
                  <a:cubicBezTo>
                    <a:pt x="88" y="5"/>
                    <a:pt x="108" y="20"/>
                    <a:pt x="113" y="41"/>
                  </a:cubicBezTo>
                  <a:cubicBezTo>
                    <a:pt x="113" y="43"/>
                    <a:pt x="113" y="43"/>
                    <a:pt x="113" y="43"/>
                  </a:cubicBezTo>
                  <a:cubicBezTo>
                    <a:pt x="115" y="43"/>
                    <a:pt x="115" y="43"/>
                    <a:pt x="115" y="43"/>
                  </a:cubicBezTo>
                  <a:cubicBezTo>
                    <a:pt x="116" y="43"/>
                    <a:pt x="116" y="43"/>
                    <a:pt x="116" y="43"/>
                  </a:cubicBezTo>
                  <a:cubicBezTo>
                    <a:pt x="120" y="43"/>
                    <a:pt x="123" y="46"/>
                    <a:pt x="123" y="50"/>
                  </a:cubicBezTo>
                  <a:cubicBezTo>
                    <a:pt x="123" y="54"/>
                    <a:pt x="120" y="57"/>
                    <a:pt x="116" y="57"/>
                  </a:cubicBezTo>
                  <a:cubicBezTo>
                    <a:pt x="116" y="57"/>
                    <a:pt x="116" y="57"/>
                    <a:pt x="115" y="57"/>
                  </a:cubicBezTo>
                  <a:cubicBezTo>
                    <a:pt x="113" y="57"/>
                    <a:pt x="113" y="57"/>
                    <a:pt x="113" y="57"/>
                  </a:cubicBezTo>
                  <a:cubicBezTo>
                    <a:pt x="113" y="59"/>
                    <a:pt x="113" y="59"/>
                    <a:pt x="113" y="59"/>
                  </a:cubicBezTo>
                  <a:cubicBezTo>
                    <a:pt x="108" y="80"/>
                    <a:pt x="88" y="95"/>
                    <a:pt x="64" y="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grpSp>
    </p:spTree>
  </p:cSld>
  <p:clrMapOvr>
    <a:masterClrMapping/>
  </p:clrMapOvr>
  <p:transition spd="med">
    <p:pull/>
  </p:transition>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03" name="组合 902"/>
          <p:cNvGrpSpPr/>
          <p:nvPr/>
        </p:nvGrpSpPr>
        <p:grpSpPr>
          <a:xfrm>
            <a:off x="918238" y="981240"/>
            <a:ext cx="529500" cy="421875"/>
            <a:chOff x="363166" y="1434600"/>
            <a:chExt cx="529500" cy="421875"/>
          </a:xfrm>
          <a:solidFill>
            <a:schemeClr val="accent4"/>
          </a:solidFill>
        </p:grpSpPr>
        <p:sp>
          <p:nvSpPr>
            <p:cNvPr id="391" name="任意多边形: 形状 390"/>
            <p:cNvSpPr/>
            <p:nvPr/>
          </p:nvSpPr>
          <p:spPr>
            <a:xfrm>
              <a:off x="363166" y="1497839"/>
              <a:ext cx="185625" cy="270000"/>
            </a:xfrm>
            <a:custGeom>
              <a:avLst/>
              <a:gdLst>
                <a:gd name="connsiteX0" fmla="*/ 180715 w 185625"/>
                <a:gd name="connsiteY0" fmla="*/ 203599 h 270000"/>
                <a:gd name="connsiteX1" fmla="*/ 102955 w 185625"/>
                <a:gd name="connsiteY1" fmla="*/ 138208 h 270000"/>
                <a:gd name="connsiteX2" fmla="*/ 181036 w 185625"/>
                <a:gd name="connsiteY2" fmla="*/ 71147 h 270000"/>
                <a:gd name="connsiteX3" fmla="*/ 185389 w 185625"/>
                <a:gd name="connsiteY3" fmla="*/ 14092 h 270000"/>
                <a:gd name="connsiteX4" fmla="*/ 128301 w 185625"/>
                <a:gd name="connsiteY4" fmla="*/ 9772 h 270000"/>
                <a:gd name="connsiteX5" fmla="*/ 14091 w 185625"/>
                <a:gd name="connsiteY5" fmla="*/ 107850 h 270000"/>
                <a:gd name="connsiteX6" fmla="*/ 1 w 185625"/>
                <a:gd name="connsiteY6" fmla="*/ 138782 h 270000"/>
                <a:gd name="connsiteX7" fmla="*/ 14412 w 185625"/>
                <a:gd name="connsiteY7" fmla="*/ 169545 h 270000"/>
                <a:gd name="connsiteX8" fmla="*/ 128639 w 185625"/>
                <a:gd name="connsiteY8" fmla="*/ 265564 h 270000"/>
                <a:gd name="connsiteX9" fmla="*/ 154643 w 185625"/>
                <a:gd name="connsiteY9" fmla="*/ 275047 h 270000"/>
                <a:gd name="connsiteX10" fmla="*/ 185626 w 185625"/>
                <a:gd name="connsiteY10" fmla="*/ 260636 h 270000"/>
                <a:gd name="connsiteX11" fmla="*/ 180715 w 185625"/>
                <a:gd name="connsiteY11" fmla="*/ 203599 h 27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625" h="270000">
                  <a:moveTo>
                    <a:pt x="180715" y="203599"/>
                  </a:moveTo>
                  <a:lnTo>
                    <a:pt x="102955" y="138208"/>
                  </a:lnTo>
                  <a:lnTo>
                    <a:pt x="181036" y="71147"/>
                  </a:lnTo>
                  <a:cubicBezTo>
                    <a:pt x="197995" y="56584"/>
                    <a:pt x="199936" y="31035"/>
                    <a:pt x="185389" y="14092"/>
                  </a:cubicBezTo>
                  <a:cubicBezTo>
                    <a:pt x="170826" y="-2833"/>
                    <a:pt x="145244" y="-4808"/>
                    <a:pt x="128301" y="9772"/>
                  </a:cubicBezTo>
                  <a:lnTo>
                    <a:pt x="14091" y="107850"/>
                  </a:lnTo>
                  <a:cubicBezTo>
                    <a:pt x="5097" y="115612"/>
                    <a:pt x="-67" y="126919"/>
                    <a:pt x="1" y="138782"/>
                  </a:cubicBezTo>
                  <a:cubicBezTo>
                    <a:pt x="68" y="150662"/>
                    <a:pt x="5333" y="161900"/>
                    <a:pt x="14412" y="169545"/>
                  </a:cubicBezTo>
                  <a:lnTo>
                    <a:pt x="128639" y="265564"/>
                  </a:lnTo>
                  <a:cubicBezTo>
                    <a:pt x="136216" y="271925"/>
                    <a:pt x="145463" y="275047"/>
                    <a:pt x="154643" y="275047"/>
                  </a:cubicBezTo>
                  <a:cubicBezTo>
                    <a:pt x="166186" y="275047"/>
                    <a:pt x="177627" y="270137"/>
                    <a:pt x="185626" y="260636"/>
                  </a:cubicBezTo>
                  <a:cubicBezTo>
                    <a:pt x="200003" y="243525"/>
                    <a:pt x="197826" y="217993"/>
                    <a:pt x="180715" y="20359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392" name="任意多边形: 形状 391"/>
            <p:cNvSpPr/>
            <p:nvPr/>
          </p:nvSpPr>
          <p:spPr>
            <a:xfrm>
              <a:off x="707041" y="1497872"/>
              <a:ext cx="185625" cy="270000"/>
            </a:xfrm>
            <a:custGeom>
              <a:avLst/>
              <a:gdLst>
                <a:gd name="connsiteX0" fmla="*/ 181023 w 185625"/>
                <a:gd name="connsiteY0" fmla="*/ 107834 h 270000"/>
                <a:gd name="connsiteX1" fmla="*/ 66813 w 185625"/>
                <a:gd name="connsiteY1" fmla="*/ 9757 h 270000"/>
                <a:gd name="connsiteX2" fmla="*/ 9742 w 185625"/>
                <a:gd name="connsiteY2" fmla="*/ 14110 h 270000"/>
                <a:gd name="connsiteX3" fmla="*/ 14095 w 185625"/>
                <a:gd name="connsiteY3" fmla="*/ 71165 h 270000"/>
                <a:gd name="connsiteX4" fmla="*/ 92176 w 185625"/>
                <a:gd name="connsiteY4" fmla="*/ 138226 h 270000"/>
                <a:gd name="connsiteX5" fmla="*/ 14450 w 185625"/>
                <a:gd name="connsiteY5" fmla="*/ 203617 h 270000"/>
                <a:gd name="connsiteX6" fmla="*/ 9539 w 185625"/>
                <a:gd name="connsiteY6" fmla="*/ 260637 h 270000"/>
                <a:gd name="connsiteX7" fmla="*/ 40522 w 185625"/>
                <a:gd name="connsiteY7" fmla="*/ 275049 h 270000"/>
                <a:gd name="connsiteX8" fmla="*/ 66526 w 185625"/>
                <a:gd name="connsiteY8" fmla="*/ 265565 h 270000"/>
                <a:gd name="connsiteX9" fmla="*/ 180753 w 185625"/>
                <a:gd name="connsiteY9" fmla="*/ 169546 h 270000"/>
                <a:gd name="connsiteX10" fmla="*/ 195164 w 185625"/>
                <a:gd name="connsiteY10" fmla="*/ 138783 h 270000"/>
                <a:gd name="connsiteX11" fmla="*/ 181023 w 185625"/>
                <a:gd name="connsiteY11" fmla="*/ 107834 h 27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625" h="270000">
                  <a:moveTo>
                    <a:pt x="181023" y="107834"/>
                  </a:moveTo>
                  <a:lnTo>
                    <a:pt x="66813" y="9757"/>
                  </a:lnTo>
                  <a:cubicBezTo>
                    <a:pt x="49854" y="-4806"/>
                    <a:pt x="24288" y="-2832"/>
                    <a:pt x="9742" y="14110"/>
                  </a:cubicBezTo>
                  <a:cubicBezTo>
                    <a:pt x="-4771" y="31053"/>
                    <a:pt x="-2864" y="56585"/>
                    <a:pt x="14095" y="71165"/>
                  </a:cubicBezTo>
                  <a:lnTo>
                    <a:pt x="92176" y="138226"/>
                  </a:lnTo>
                  <a:lnTo>
                    <a:pt x="14450" y="203617"/>
                  </a:lnTo>
                  <a:cubicBezTo>
                    <a:pt x="-2661" y="218011"/>
                    <a:pt x="-4889" y="243492"/>
                    <a:pt x="9539" y="260637"/>
                  </a:cubicBezTo>
                  <a:cubicBezTo>
                    <a:pt x="17538" y="270121"/>
                    <a:pt x="28929" y="275049"/>
                    <a:pt x="40522" y="275049"/>
                  </a:cubicBezTo>
                  <a:cubicBezTo>
                    <a:pt x="49702" y="275049"/>
                    <a:pt x="58949" y="271893"/>
                    <a:pt x="66526" y="265565"/>
                  </a:cubicBezTo>
                  <a:lnTo>
                    <a:pt x="180753" y="169546"/>
                  </a:lnTo>
                  <a:cubicBezTo>
                    <a:pt x="189832" y="161902"/>
                    <a:pt x="195114" y="150663"/>
                    <a:pt x="195164" y="138783"/>
                  </a:cubicBezTo>
                  <a:cubicBezTo>
                    <a:pt x="195198" y="126886"/>
                    <a:pt x="190068" y="115580"/>
                    <a:pt x="181023" y="10783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393" name="任意多边形: 形状 392"/>
            <p:cNvSpPr/>
            <p:nvPr/>
          </p:nvSpPr>
          <p:spPr>
            <a:xfrm>
              <a:off x="553833" y="1434600"/>
              <a:ext cx="135000" cy="421875"/>
            </a:xfrm>
            <a:custGeom>
              <a:avLst/>
              <a:gdLst>
                <a:gd name="connsiteX0" fmla="*/ 114839 w 135000"/>
                <a:gd name="connsiteY0" fmla="*/ 736 h 421875"/>
                <a:gd name="connsiteX1" fmla="*/ 67420 w 135000"/>
                <a:gd name="connsiteY1" fmla="*/ 32782 h 421875"/>
                <a:gd name="connsiteX2" fmla="*/ 747 w 135000"/>
                <a:gd name="connsiteY2" fmla="*/ 377386 h 421875"/>
                <a:gd name="connsiteX3" fmla="*/ 32775 w 135000"/>
                <a:gd name="connsiteY3" fmla="*/ 424805 h 421875"/>
                <a:gd name="connsiteX4" fmla="*/ 40504 w 135000"/>
                <a:gd name="connsiteY4" fmla="*/ 425547 h 421875"/>
                <a:gd name="connsiteX5" fmla="*/ 80194 w 135000"/>
                <a:gd name="connsiteY5" fmla="*/ 392793 h 421875"/>
                <a:gd name="connsiteX6" fmla="*/ 146867 w 135000"/>
                <a:gd name="connsiteY6" fmla="*/ 48205 h 421875"/>
                <a:gd name="connsiteX7" fmla="*/ 114839 w 135000"/>
                <a:gd name="connsiteY7" fmla="*/ 736 h 42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000" h="421875">
                  <a:moveTo>
                    <a:pt x="114839" y="736"/>
                  </a:moveTo>
                  <a:cubicBezTo>
                    <a:pt x="92918" y="-3483"/>
                    <a:pt x="71655" y="10861"/>
                    <a:pt x="67420" y="32782"/>
                  </a:cubicBezTo>
                  <a:lnTo>
                    <a:pt x="747" y="377386"/>
                  </a:lnTo>
                  <a:cubicBezTo>
                    <a:pt x="-3506" y="399324"/>
                    <a:pt x="10838" y="420569"/>
                    <a:pt x="32775" y="424805"/>
                  </a:cubicBezTo>
                  <a:cubicBezTo>
                    <a:pt x="35357" y="425294"/>
                    <a:pt x="37956" y="425547"/>
                    <a:pt x="40504" y="425547"/>
                  </a:cubicBezTo>
                  <a:cubicBezTo>
                    <a:pt x="59505" y="425547"/>
                    <a:pt x="76431" y="412115"/>
                    <a:pt x="80194" y="392793"/>
                  </a:cubicBezTo>
                  <a:lnTo>
                    <a:pt x="146867" y="48205"/>
                  </a:lnTo>
                  <a:cubicBezTo>
                    <a:pt x="151137" y="26234"/>
                    <a:pt x="136776" y="4989"/>
                    <a:pt x="114839" y="73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04" name="组合 903"/>
          <p:cNvGrpSpPr/>
          <p:nvPr/>
        </p:nvGrpSpPr>
        <p:grpSpPr>
          <a:xfrm>
            <a:off x="2137438" y="973804"/>
            <a:ext cx="535022" cy="436747"/>
            <a:chOff x="1443167" y="1430394"/>
            <a:chExt cx="535022" cy="436747"/>
          </a:xfrm>
          <a:solidFill>
            <a:schemeClr val="accent4"/>
          </a:solidFill>
        </p:grpSpPr>
        <p:sp>
          <p:nvSpPr>
            <p:cNvPr id="395" name="任意多边形: 形状 394"/>
            <p:cNvSpPr/>
            <p:nvPr/>
          </p:nvSpPr>
          <p:spPr>
            <a:xfrm>
              <a:off x="1623814" y="1430394"/>
              <a:ext cx="354375" cy="320625"/>
            </a:xfrm>
            <a:custGeom>
              <a:avLst/>
              <a:gdLst>
                <a:gd name="connsiteX0" fmla="*/ 177778 w 354375"/>
                <a:gd name="connsiteY0" fmla="*/ 26711 h 320625"/>
                <a:gd name="connsiteX1" fmla="*/ 0 w 354375"/>
                <a:gd name="connsiteY1" fmla="*/ 51838 h 320625"/>
                <a:gd name="connsiteX2" fmla="*/ 7898 w 354375"/>
                <a:gd name="connsiteY2" fmla="*/ 114646 h 320625"/>
                <a:gd name="connsiteX3" fmla="*/ 81911 w 354375"/>
                <a:gd name="connsiteY3" fmla="*/ 99712 h 320625"/>
                <a:gd name="connsiteX4" fmla="*/ 140467 w 354375"/>
                <a:gd name="connsiteY4" fmla="*/ 88304 h 320625"/>
                <a:gd name="connsiteX5" fmla="*/ 197066 w 354375"/>
                <a:gd name="connsiteY5" fmla="*/ 127927 h 320625"/>
                <a:gd name="connsiteX6" fmla="*/ 197134 w 354375"/>
                <a:gd name="connsiteY6" fmla="*/ 127606 h 320625"/>
                <a:gd name="connsiteX7" fmla="*/ 276143 w 354375"/>
                <a:gd name="connsiteY7" fmla="*/ 127606 h 320625"/>
                <a:gd name="connsiteX8" fmla="*/ 277425 w 354375"/>
                <a:gd name="connsiteY8" fmla="*/ 135082 h 320625"/>
                <a:gd name="connsiteX9" fmla="*/ 236655 w 354375"/>
                <a:gd name="connsiteY9" fmla="*/ 166469 h 320625"/>
                <a:gd name="connsiteX10" fmla="*/ 201960 w 354375"/>
                <a:gd name="connsiteY10" fmla="*/ 151619 h 320625"/>
                <a:gd name="connsiteX11" fmla="*/ 202736 w 354375"/>
                <a:gd name="connsiteY11" fmla="*/ 167938 h 320625"/>
                <a:gd name="connsiteX12" fmla="*/ 196189 w 354375"/>
                <a:gd name="connsiteY12" fmla="*/ 227608 h 320625"/>
                <a:gd name="connsiteX13" fmla="*/ 241262 w 354375"/>
                <a:gd name="connsiteY13" fmla="*/ 278334 h 320625"/>
                <a:gd name="connsiteX14" fmla="*/ 223644 w 354375"/>
                <a:gd name="connsiteY14" fmla="*/ 272191 h 320625"/>
                <a:gd name="connsiteX15" fmla="*/ 192915 w 354375"/>
                <a:gd name="connsiteY15" fmla="*/ 242609 h 320625"/>
                <a:gd name="connsiteX16" fmla="*/ 161021 w 354375"/>
                <a:gd name="connsiteY16" fmla="*/ 334342 h 320625"/>
                <a:gd name="connsiteX17" fmla="*/ 177778 w 354375"/>
                <a:gd name="connsiteY17" fmla="*/ 336131 h 320625"/>
                <a:gd name="connsiteX18" fmla="*/ 355556 w 354375"/>
                <a:gd name="connsiteY18" fmla="*/ 51821 h 320625"/>
                <a:gd name="connsiteX19" fmla="*/ 177778 w 354375"/>
                <a:gd name="connsiteY19" fmla="*/ 26711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4375" h="320625">
                  <a:moveTo>
                    <a:pt x="177778" y="26711"/>
                  </a:moveTo>
                  <a:cubicBezTo>
                    <a:pt x="79599" y="26711"/>
                    <a:pt x="0" y="-47641"/>
                    <a:pt x="0" y="51838"/>
                  </a:cubicBezTo>
                  <a:cubicBezTo>
                    <a:pt x="0" y="70400"/>
                    <a:pt x="2768" y="91916"/>
                    <a:pt x="7898" y="114646"/>
                  </a:cubicBezTo>
                  <a:cubicBezTo>
                    <a:pt x="34054" y="113043"/>
                    <a:pt x="59299" y="105989"/>
                    <a:pt x="81911" y="99712"/>
                  </a:cubicBezTo>
                  <a:cubicBezTo>
                    <a:pt x="103883" y="93586"/>
                    <a:pt x="122867" y="88304"/>
                    <a:pt x="140467" y="88304"/>
                  </a:cubicBezTo>
                  <a:cubicBezTo>
                    <a:pt x="161831" y="88304"/>
                    <a:pt x="186249" y="96084"/>
                    <a:pt x="197066" y="127927"/>
                  </a:cubicBezTo>
                  <a:cubicBezTo>
                    <a:pt x="197100" y="127826"/>
                    <a:pt x="197134" y="127606"/>
                    <a:pt x="197134" y="127606"/>
                  </a:cubicBezTo>
                  <a:lnTo>
                    <a:pt x="276143" y="127606"/>
                  </a:lnTo>
                  <a:cubicBezTo>
                    <a:pt x="276902" y="130694"/>
                    <a:pt x="277425" y="132500"/>
                    <a:pt x="277425" y="135082"/>
                  </a:cubicBezTo>
                  <a:cubicBezTo>
                    <a:pt x="277425" y="152413"/>
                    <a:pt x="259166" y="166469"/>
                    <a:pt x="236655" y="166469"/>
                  </a:cubicBezTo>
                  <a:cubicBezTo>
                    <a:pt x="221991" y="166469"/>
                    <a:pt x="209166" y="160529"/>
                    <a:pt x="201960" y="151619"/>
                  </a:cubicBezTo>
                  <a:cubicBezTo>
                    <a:pt x="202466" y="156665"/>
                    <a:pt x="202736" y="162082"/>
                    <a:pt x="202736" y="167938"/>
                  </a:cubicBezTo>
                  <a:cubicBezTo>
                    <a:pt x="202736" y="185808"/>
                    <a:pt x="200475" y="206092"/>
                    <a:pt x="196189" y="227608"/>
                  </a:cubicBezTo>
                  <a:cubicBezTo>
                    <a:pt x="218835" y="234914"/>
                    <a:pt x="236554" y="254034"/>
                    <a:pt x="241262" y="278334"/>
                  </a:cubicBezTo>
                  <a:lnTo>
                    <a:pt x="223644" y="272191"/>
                  </a:lnTo>
                  <a:cubicBezTo>
                    <a:pt x="218160" y="258303"/>
                    <a:pt x="206803" y="247537"/>
                    <a:pt x="192915" y="242609"/>
                  </a:cubicBezTo>
                  <a:cubicBezTo>
                    <a:pt x="185811" y="272563"/>
                    <a:pt x="175011" y="304203"/>
                    <a:pt x="161021" y="334342"/>
                  </a:cubicBezTo>
                  <a:cubicBezTo>
                    <a:pt x="166539" y="335473"/>
                    <a:pt x="172108" y="336131"/>
                    <a:pt x="177778" y="336131"/>
                  </a:cubicBezTo>
                  <a:cubicBezTo>
                    <a:pt x="275957" y="336131"/>
                    <a:pt x="355556" y="151316"/>
                    <a:pt x="355556" y="51821"/>
                  </a:cubicBezTo>
                  <a:cubicBezTo>
                    <a:pt x="355556" y="-47674"/>
                    <a:pt x="275974" y="26711"/>
                    <a:pt x="177778" y="2671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396" name="任意多边形: 形状 395"/>
            <p:cNvSpPr/>
            <p:nvPr/>
          </p:nvSpPr>
          <p:spPr>
            <a:xfrm>
              <a:off x="1443167" y="1546516"/>
              <a:ext cx="354375" cy="320625"/>
            </a:xfrm>
            <a:custGeom>
              <a:avLst/>
              <a:gdLst>
                <a:gd name="connsiteX0" fmla="*/ 265731 w 354375"/>
                <a:gd name="connsiteY0" fmla="*/ 11585 h 320625"/>
                <a:gd name="connsiteX1" fmla="*/ 258441 w 354375"/>
                <a:gd name="connsiteY1" fmla="*/ 13594 h 320625"/>
                <a:gd name="connsiteX2" fmla="*/ 177795 w 354375"/>
                <a:gd name="connsiteY2" fmla="*/ 26655 h 320625"/>
                <a:gd name="connsiteX3" fmla="*/ 0 w 354375"/>
                <a:gd name="connsiteY3" fmla="*/ 51849 h 320625"/>
                <a:gd name="connsiteX4" fmla="*/ 177795 w 354375"/>
                <a:gd name="connsiteY4" fmla="*/ 336125 h 320625"/>
                <a:gd name="connsiteX5" fmla="*/ 355556 w 354375"/>
                <a:gd name="connsiteY5" fmla="*/ 51849 h 320625"/>
                <a:gd name="connsiteX6" fmla="*/ 265731 w 354375"/>
                <a:gd name="connsiteY6" fmla="*/ 11585 h 320625"/>
                <a:gd name="connsiteX7" fmla="*/ 78351 w 354375"/>
                <a:gd name="connsiteY7" fmla="*/ 146552 h 320625"/>
                <a:gd name="connsiteX8" fmla="*/ 77068 w 354375"/>
                <a:gd name="connsiteY8" fmla="*/ 139363 h 320625"/>
                <a:gd name="connsiteX9" fmla="*/ 117855 w 354375"/>
                <a:gd name="connsiteY9" fmla="*/ 108245 h 320625"/>
                <a:gd name="connsiteX10" fmla="*/ 158642 w 354375"/>
                <a:gd name="connsiteY10" fmla="*/ 139363 h 320625"/>
                <a:gd name="connsiteX11" fmla="*/ 157359 w 354375"/>
                <a:gd name="connsiteY11" fmla="*/ 146552 h 320625"/>
                <a:gd name="connsiteX12" fmla="*/ 78351 w 354375"/>
                <a:gd name="connsiteY12" fmla="*/ 146552 h 320625"/>
                <a:gd name="connsiteX13" fmla="*/ 177795 w 354375"/>
                <a:gd name="connsiteY13" fmla="*/ 272304 h 320625"/>
                <a:gd name="connsiteX14" fmla="*/ 107224 w 354375"/>
                <a:gd name="connsiteY14" fmla="*/ 214136 h 320625"/>
                <a:gd name="connsiteX15" fmla="*/ 248366 w 354375"/>
                <a:gd name="connsiteY15" fmla="*/ 214136 h 320625"/>
                <a:gd name="connsiteX16" fmla="*/ 177795 w 354375"/>
                <a:gd name="connsiteY16" fmla="*/ 272304 h 320625"/>
                <a:gd name="connsiteX17" fmla="*/ 276143 w 354375"/>
                <a:gd name="connsiteY17" fmla="*/ 146552 h 320625"/>
                <a:gd name="connsiteX18" fmla="*/ 197151 w 354375"/>
                <a:gd name="connsiteY18" fmla="*/ 146552 h 320625"/>
                <a:gd name="connsiteX19" fmla="*/ 195868 w 354375"/>
                <a:gd name="connsiteY19" fmla="*/ 139363 h 320625"/>
                <a:gd name="connsiteX20" fmla="*/ 236655 w 354375"/>
                <a:gd name="connsiteY20" fmla="*/ 108245 h 320625"/>
                <a:gd name="connsiteX21" fmla="*/ 277442 w 354375"/>
                <a:gd name="connsiteY21" fmla="*/ 139363 h 320625"/>
                <a:gd name="connsiteX22" fmla="*/ 276143 w 354375"/>
                <a:gd name="connsiteY22" fmla="*/ 146552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54375" h="320625">
                  <a:moveTo>
                    <a:pt x="265731" y="11585"/>
                  </a:moveTo>
                  <a:cubicBezTo>
                    <a:pt x="263334" y="12244"/>
                    <a:pt x="260904" y="12919"/>
                    <a:pt x="258441" y="13594"/>
                  </a:cubicBezTo>
                  <a:cubicBezTo>
                    <a:pt x="234225" y="20175"/>
                    <a:pt x="206820" y="26655"/>
                    <a:pt x="177795" y="26655"/>
                  </a:cubicBezTo>
                  <a:cubicBezTo>
                    <a:pt x="79599" y="26672"/>
                    <a:pt x="0" y="-47629"/>
                    <a:pt x="0" y="51849"/>
                  </a:cubicBezTo>
                  <a:cubicBezTo>
                    <a:pt x="0" y="151310"/>
                    <a:pt x="79599" y="336125"/>
                    <a:pt x="177795" y="336125"/>
                  </a:cubicBezTo>
                  <a:cubicBezTo>
                    <a:pt x="275974" y="336125"/>
                    <a:pt x="355556" y="151310"/>
                    <a:pt x="355556" y="51849"/>
                  </a:cubicBezTo>
                  <a:cubicBezTo>
                    <a:pt x="355556" y="-15229"/>
                    <a:pt x="319376" y="-3315"/>
                    <a:pt x="265731" y="11585"/>
                  </a:cubicBezTo>
                  <a:close/>
                  <a:moveTo>
                    <a:pt x="78351" y="146552"/>
                  </a:moveTo>
                  <a:cubicBezTo>
                    <a:pt x="77608" y="144999"/>
                    <a:pt x="77068" y="141979"/>
                    <a:pt x="77068" y="139363"/>
                  </a:cubicBezTo>
                  <a:cubicBezTo>
                    <a:pt x="77068" y="122066"/>
                    <a:pt x="95327" y="108245"/>
                    <a:pt x="117855" y="108245"/>
                  </a:cubicBezTo>
                  <a:cubicBezTo>
                    <a:pt x="140383" y="108245"/>
                    <a:pt x="158642" y="122015"/>
                    <a:pt x="158642" y="139363"/>
                  </a:cubicBezTo>
                  <a:cubicBezTo>
                    <a:pt x="158642" y="141928"/>
                    <a:pt x="158119" y="144999"/>
                    <a:pt x="157359" y="146552"/>
                  </a:cubicBezTo>
                  <a:lnTo>
                    <a:pt x="78351" y="146552"/>
                  </a:lnTo>
                  <a:close/>
                  <a:moveTo>
                    <a:pt x="177795" y="272304"/>
                  </a:moveTo>
                  <a:cubicBezTo>
                    <a:pt x="142763" y="272304"/>
                    <a:pt x="113653" y="246367"/>
                    <a:pt x="107224" y="214136"/>
                  </a:cubicBezTo>
                  <a:lnTo>
                    <a:pt x="248366" y="214136"/>
                  </a:lnTo>
                  <a:cubicBezTo>
                    <a:pt x="241903" y="246350"/>
                    <a:pt x="212811" y="272304"/>
                    <a:pt x="177795" y="272304"/>
                  </a:cubicBezTo>
                  <a:close/>
                  <a:moveTo>
                    <a:pt x="276143" y="146552"/>
                  </a:moveTo>
                  <a:lnTo>
                    <a:pt x="197151" y="146552"/>
                  </a:lnTo>
                  <a:cubicBezTo>
                    <a:pt x="196391" y="144999"/>
                    <a:pt x="195868" y="141979"/>
                    <a:pt x="195868" y="139363"/>
                  </a:cubicBezTo>
                  <a:cubicBezTo>
                    <a:pt x="195868" y="122066"/>
                    <a:pt x="214127" y="108245"/>
                    <a:pt x="236655" y="108245"/>
                  </a:cubicBezTo>
                  <a:cubicBezTo>
                    <a:pt x="259183" y="108245"/>
                    <a:pt x="277442" y="122015"/>
                    <a:pt x="277442" y="139363"/>
                  </a:cubicBezTo>
                  <a:cubicBezTo>
                    <a:pt x="277425" y="141979"/>
                    <a:pt x="276902" y="145050"/>
                    <a:pt x="276143" y="14655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05" name="组合 904"/>
          <p:cNvGrpSpPr/>
          <p:nvPr/>
        </p:nvGrpSpPr>
        <p:grpSpPr>
          <a:xfrm>
            <a:off x="3356638" y="930615"/>
            <a:ext cx="523125" cy="523125"/>
            <a:chOff x="2525665" y="1373843"/>
            <a:chExt cx="523125" cy="523125"/>
          </a:xfrm>
          <a:solidFill>
            <a:schemeClr val="accent4"/>
          </a:solidFill>
        </p:grpSpPr>
        <p:sp>
          <p:nvSpPr>
            <p:cNvPr id="398" name="任意多边形: 形状 397"/>
            <p:cNvSpPr/>
            <p:nvPr/>
          </p:nvSpPr>
          <p:spPr>
            <a:xfrm>
              <a:off x="2525665" y="1373843"/>
              <a:ext cx="523125" cy="523125"/>
            </a:xfrm>
            <a:custGeom>
              <a:avLst/>
              <a:gdLst>
                <a:gd name="connsiteX0" fmla="*/ 267486 w 523125"/>
                <a:gd name="connsiteY0" fmla="*/ 0 h 523125"/>
                <a:gd name="connsiteX1" fmla="*/ 0 w 523125"/>
                <a:gd name="connsiteY1" fmla="*/ 267486 h 523125"/>
                <a:gd name="connsiteX2" fmla="*/ 267486 w 523125"/>
                <a:gd name="connsiteY2" fmla="*/ 534988 h 523125"/>
                <a:gd name="connsiteX3" fmla="*/ 535005 w 523125"/>
                <a:gd name="connsiteY3" fmla="*/ 267486 h 523125"/>
                <a:gd name="connsiteX4" fmla="*/ 267486 w 523125"/>
                <a:gd name="connsiteY4" fmla="*/ 0 h 523125"/>
                <a:gd name="connsiteX5" fmla="*/ 267486 w 523125"/>
                <a:gd name="connsiteY5" fmla="*/ 473243 h 523125"/>
                <a:gd name="connsiteX6" fmla="*/ 61779 w 523125"/>
                <a:gd name="connsiteY6" fmla="*/ 267503 h 523125"/>
                <a:gd name="connsiteX7" fmla="*/ 267486 w 523125"/>
                <a:gd name="connsiteY7" fmla="*/ 61746 h 523125"/>
                <a:gd name="connsiteX8" fmla="*/ 473226 w 523125"/>
                <a:gd name="connsiteY8" fmla="*/ 267503 h 523125"/>
                <a:gd name="connsiteX9" fmla="*/ 267486 w 523125"/>
                <a:gd name="connsiteY9" fmla="*/ 47324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3125" h="523125">
                  <a:moveTo>
                    <a:pt x="267486" y="0"/>
                  </a:moveTo>
                  <a:cubicBezTo>
                    <a:pt x="119981" y="0"/>
                    <a:pt x="0" y="119981"/>
                    <a:pt x="0" y="267486"/>
                  </a:cubicBezTo>
                  <a:cubicBezTo>
                    <a:pt x="0" y="414973"/>
                    <a:pt x="119981" y="534988"/>
                    <a:pt x="267486" y="534988"/>
                  </a:cubicBezTo>
                  <a:cubicBezTo>
                    <a:pt x="415007" y="534988"/>
                    <a:pt x="535005" y="415007"/>
                    <a:pt x="535005" y="267486"/>
                  </a:cubicBezTo>
                  <a:cubicBezTo>
                    <a:pt x="535005" y="119964"/>
                    <a:pt x="415007" y="0"/>
                    <a:pt x="267486" y="0"/>
                  </a:cubicBezTo>
                  <a:close/>
                  <a:moveTo>
                    <a:pt x="267486" y="473243"/>
                  </a:moveTo>
                  <a:cubicBezTo>
                    <a:pt x="154052" y="473243"/>
                    <a:pt x="61779" y="380919"/>
                    <a:pt x="61779" y="267503"/>
                  </a:cubicBezTo>
                  <a:cubicBezTo>
                    <a:pt x="61779" y="154052"/>
                    <a:pt x="154069" y="61746"/>
                    <a:pt x="267486" y="61746"/>
                  </a:cubicBezTo>
                  <a:cubicBezTo>
                    <a:pt x="380953" y="61746"/>
                    <a:pt x="473226" y="154052"/>
                    <a:pt x="473226" y="267503"/>
                  </a:cubicBezTo>
                  <a:cubicBezTo>
                    <a:pt x="473226" y="380936"/>
                    <a:pt x="380953" y="473243"/>
                    <a:pt x="267486" y="47324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399" name="任意多边形: 形状 398"/>
            <p:cNvSpPr/>
            <p:nvPr/>
          </p:nvSpPr>
          <p:spPr>
            <a:xfrm>
              <a:off x="2754709" y="1741465"/>
              <a:ext cx="67500" cy="84375"/>
            </a:xfrm>
            <a:custGeom>
              <a:avLst/>
              <a:gdLst>
                <a:gd name="connsiteX0" fmla="*/ 0 w 67500"/>
                <a:gd name="connsiteY0" fmla="*/ 0 h 84375"/>
                <a:gd name="connsiteX1" fmla="*/ 23963 w 67500"/>
                <a:gd name="connsiteY1" fmla="*/ 85894 h 84375"/>
                <a:gd name="connsiteX2" fmla="*/ 53072 w 67500"/>
                <a:gd name="connsiteY2" fmla="*/ 85894 h 84375"/>
                <a:gd name="connsiteX3" fmla="*/ 79583 w 67500"/>
                <a:gd name="connsiteY3" fmla="*/ 557 h 84375"/>
                <a:gd name="connsiteX4" fmla="*/ 40348 w 67500"/>
                <a:gd name="connsiteY4" fmla="*/ 9433 h 84375"/>
                <a:gd name="connsiteX5" fmla="*/ 0 w 67500"/>
                <a:gd name="connsiteY5" fmla="*/ 0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500" h="84375">
                  <a:moveTo>
                    <a:pt x="0" y="0"/>
                  </a:moveTo>
                  <a:lnTo>
                    <a:pt x="23963" y="85894"/>
                  </a:lnTo>
                  <a:lnTo>
                    <a:pt x="53072" y="85894"/>
                  </a:lnTo>
                  <a:lnTo>
                    <a:pt x="79583" y="557"/>
                  </a:lnTo>
                  <a:cubicBezTo>
                    <a:pt x="67719" y="6261"/>
                    <a:pt x="54405" y="9433"/>
                    <a:pt x="40348" y="9433"/>
                  </a:cubicBezTo>
                  <a:cubicBezTo>
                    <a:pt x="25869" y="9433"/>
                    <a:pt x="12150" y="6041"/>
                    <a:pt x="0"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00" name="任意多边形: 形状 399"/>
            <p:cNvSpPr/>
            <p:nvPr/>
          </p:nvSpPr>
          <p:spPr>
            <a:xfrm>
              <a:off x="2743116" y="1459889"/>
              <a:ext cx="101250" cy="118125"/>
            </a:xfrm>
            <a:custGeom>
              <a:avLst/>
              <a:gdLst>
                <a:gd name="connsiteX0" fmla="*/ 102786 w 101250"/>
                <a:gd name="connsiteY0" fmla="*/ 124892 h 118125"/>
                <a:gd name="connsiteX1" fmla="*/ 64648 w 101250"/>
                <a:gd name="connsiteY1" fmla="*/ 0 h 118125"/>
                <a:gd name="connsiteX2" fmla="*/ 35539 w 101250"/>
                <a:gd name="connsiteY2" fmla="*/ 0 h 118125"/>
                <a:gd name="connsiteX3" fmla="*/ 0 w 101250"/>
                <a:gd name="connsiteY3" fmla="*/ 125668 h 118125"/>
                <a:gd name="connsiteX4" fmla="*/ 51958 w 101250"/>
                <a:gd name="connsiteY4" fmla="*/ 109384 h 118125"/>
                <a:gd name="connsiteX5" fmla="*/ 102786 w 101250"/>
                <a:gd name="connsiteY5" fmla="*/ 124892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250" h="118125">
                  <a:moveTo>
                    <a:pt x="102786" y="124892"/>
                  </a:moveTo>
                  <a:lnTo>
                    <a:pt x="64648" y="0"/>
                  </a:lnTo>
                  <a:lnTo>
                    <a:pt x="35539" y="0"/>
                  </a:lnTo>
                  <a:lnTo>
                    <a:pt x="0" y="125668"/>
                  </a:lnTo>
                  <a:cubicBezTo>
                    <a:pt x="14766" y="115408"/>
                    <a:pt x="32653" y="109384"/>
                    <a:pt x="51958" y="109384"/>
                  </a:cubicBezTo>
                  <a:cubicBezTo>
                    <a:pt x="70791" y="109384"/>
                    <a:pt x="88290" y="115104"/>
                    <a:pt x="102786" y="12489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01" name="任意多边形: 形状 400"/>
            <p:cNvSpPr/>
            <p:nvPr/>
          </p:nvSpPr>
          <p:spPr>
            <a:xfrm>
              <a:off x="2722258" y="1580393"/>
              <a:ext cx="135000" cy="135000"/>
            </a:xfrm>
            <a:custGeom>
              <a:avLst/>
              <a:gdLst>
                <a:gd name="connsiteX0" fmla="*/ 142560 w 135000"/>
                <a:gd name="connsiteY0" fmla="*/ 71280 h 135000"/>
                <a:gd name="connsiteX1" fmla="*/ 71280 w 135000"/>
                <a:gd name="connsiteY1" fmla="*/ 142560 h 135000"/>
                <a:gd name="connsiteX2" fmla="*/ 0 w 135000"/>
                <a:gd name="connsiteY2" fmla="*/ 71280 h 135000"/>
                <a:gd name="connsiteX3" fmla="*/ 71280 w 135000"/>
                <a:gd name="connsiteY3" fmla="*/ 0 h 135000"/>
                <a:gd name="connsiteX4" fmla="*/ 142560 w 135000"/>
                <a:gd name="connsiteY4" fmla="*/ 71280 h 13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000" h="135000">
                  <a:moveTo>
                    <a:pt x="142560" y="71280"/>
                  </a:moveTo>
                  <a:cubicBezTo>
                    <a:pt x="142560" y="110647"/>
                    <a:pt x="110647" y="142560"/>
                    <a:pt x="71280" y="142560"/>
                  </a:cubicBezTo>
                  <a:cubicBezTo>
                    <a:pt x="31913" y="142560"/>
                    <a:pt x="0" y="110647"/>
                    <a:pt x="0" y="71280"/>
                  </a:cubicBezTo>
                  <a:cubicBezTo>
                    <a:pt x="0" y="31913"/>
                    <a:pt x="31913" y="0"/>
                    <a:pt x="71280" y="0"/>
                  </a:cubicBezTo>
                  <a:cubicBezTo>
                    <a:pt x="110647" y="0"/>
                    <a:pt x="142560" y="31913"/>
                    <a:pt x="142560" y="7128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402" name="图形 49"/>
          <p:cNvSpPr/>
          <p:nvPr/>
        </p:nvSpPr>
        <p:spPr>
          <a:xfrm>
            <a:off x="4575838" y="930615"/>
            <a:ext cx="421875" cy="523125"/>
          </a:xfrm>
          <a:custGeom>
            <a:avLst/>
            <a:gdLst>
              <a:gd name="connsiteX0" fmla="*/ 405427 w 421875"/>
              <a:gd name="connsiteY0" fmla="*/ 477816 h 523125"/>
              <a:gd name="connsiteX1" fmla="*/ 421307 w 421875"/>
              <a:gd name="connsiteY1" fmla="*/ 469446 h 523125"/>
              <a:gd name="connsiteX2" fmla="*/ 292399 w 421875"/>
              <a:gd name="connsiteY2" fmla="*/ 224353 h 523125"/>
              <a:gd name="connsiteX3" fmla="*/ 320175 w 421875"/>
              <a:gd name="connsiteY3" fmla="*/ 152348 h 523125"/>
              <a:gd name="connsiteX4" fmla="*/ 238280 w 421875"/>
              <a:gd name="connsiteY4" fmla="*/ 47571 h 523125"/>
              <a:gd name="connsiteX5" fmla="*/ 238280 w 421875"/>
              <a:gd name="connsiteY5" fmla="*/ 22714 h 523125"/>
              <a:gd name="connsiteX6" fmla="*/ 215567 w 421875"/>
              <a:gd name="connsiteY6" fmla="*/ 0 h 523125"/>
              <a:gd name="connsiteX7" fmla="*/ 212242 w 421875"/>
              <a:gd name="connsiteY7" fmla="*/ 0 h 523125"/>
              <a:gd name="connsiteX8" fmla="*/ 189529 w 421875"/>
              <a:gd name="connsiteY8" fmla="*/ 22714 h 523125"/>
              <a:gd name="connsiteX9" fmla="*/ 189529 w 421875"/>
              <a:gd name="connsiteY9" fmla="*/ 47064 h 523125"/>
              <a:gd name="connsiteX10" fmla="*/ 104698 w 421875"/>
              <a:gd name="connsiteY10" fmla="*/ 152348 h 523125"/>
              <a:gd name="connsiteX11" fmla="*/ 129589 w 421875"/>
              <a:gd name="connsiteY11" fmla="*/ 221569 h 523125"/>
              <a:gd name="connsiteX12" fmla="*/ 3364 w 421875"/>
              <a:gd name="connsiteY12" fmla="*/ 469918 h 523125"/>
              <a:gd name="connsiteX13" fmla="*/ 19294 w 421875"/>
              <a:gd name="connsiteY13" fmla="*/ 478035 h 523125"/>
              <a:gd name="connsiteX14" fmla="*/ 1592 w 421875"/>
              <a:gd name="connsiteY14" fmla="*/ 512831 h 523125"/>
              <a:gd name="connsiteX15" fmla="*/ 714 w 421875"/>
              <a:gd name="connsiteY15" fmla="*/ 523986 h 523125"/>
              <a:gd name="connsiteX16" fmla="*/ 7987 w 421875"/>
              <a:gd name="connsiteY16" fmla="*/ 532508 h 523125"/>
              <a:gd name="connsiteX17" fmla="*/ 14045 w 421875"/>
              <a:gd name="connsiteY17" fmla="*/ 535613 h 523125"/>
              <a:gd name="connsiteX18" fmla="*/ 25217 w 421875"/>
              <a:gd name="connsiteY18" fmla="*/ 536473 h 523125"/>
              <a:gd name="connsiteX19" fmla="*/ 33722 w 421875"/>
              <a:gd name="connsiteY19" fmla="*/ 529149 h 523125"/>
              <a:gd name="connsiteX20" fmla="*/ 51373 w 421875"/>
              <a:gd name="connsiteY20" fmla="*/ 494353 h 523125"/>
              <a:gd name="connsiteX21" fmla="*/ 67505 w 421875"/>
              <a:gd name="connsiteY21" fmla="*/ 502538 h 523125"/>
              <a:gd name="connsiteX22" fmla="*/ 163524 w 421875"/>
              <a:gd name="connsiteY22" fmla="*/ 313487 h 523125"/>
              <a:gd name="connsiteX23" fmla="*/ 163524 w 421875"/>
              <a:gd name="connsiteY23" fmla="*/ 328371 h 523125"/>
              <a:gd name="connsiteX24" fmla="*/ 264319 w 421875"/>
              <a:gd name="connsiteY24" fmla="*/ 328371 h 523125"/>
              <a:gd name="connsiteX25" fmla="*/ 264319 w 421875"/>
              <a:gd name="connsiteY25" fmla="*/ 322988 h 523125"/>
              <a:gd name="connsiteX26" fmla="*/ 358211 w 421875"/>
              <a:gd name="connsiteY26" fmla="*/ 503010 h 523125"/>
              <a:gd name="connsiteX27" fmla="*/ 373837 w 421875"/>
              <a:gd name="connsiteY27" fmla="*/ 494606 h 523125"/>
              <a:gd name="connsiteX28" fmla="*/ 391202 w 421875"/>
              <a:gd name="connsiteY28" fmla="*/ 529048 h 523125"/>
              <a:gd name="connsiteX29" fmla="*/ 399707 w 421875"/>
              <a:gd name="connsiteY29" fmla="*/ 536406 h 523125"/>
              <a:gd name="connsiteX30" fmla="*/ 410912 w 421875"/>
              <a:gd name="connsiteY30" fmla="*/ 535511 h 523125"/>
              <a:gd name="connsiteX31" fmla="*/ 416784 w 421875"/>
              <a:gd name="connsiteY31" fmla="*/ 532508 h 523125"/>
              <a:gd name="connsiteX32" fmla="*/ 423180 w 421875"/>
              <a:gd name="connsiteY32" fmla="*/ 512865 h 523125"/>
              <a:gd name="connsiteX33" fmla="*/ 405427 w 421875"/>
              <a:gd name="connsiteY33" fmla="*/ 477816 h 523125"/>
              <a:gd name="connsiteX34" fmla="*/ 213154 w 421875"/>
              <a:gd name="connsiteY34" fmla="*/ 260111 h 523125"/>
              <a:gd name="connsiteX35" fmla="*/ 186609 w 421875"/>
              <a:gd name="connsiteY35" fmla="*/ 233567 h 523125"/>
              <a:gd name="connsiteX36" fmla="*/ 213154 w 421875"/>
              <a:gd name="connsiteY36" fmla="*/ 207023 h 523125"/>
              <a:gd name="connsiteX37" fmla="*/ 239681 w 421875"/>
              <a:gd name="connsiteY37" fmla="*/ 233567 h 523125"/>
              <a:gd name="connsiteX38" fmla="*/ 213154 w 421875"/>
              <a:gd name="connsiteY38" fmla="*/ 260111 h 523125"/>
              <a:gd name="connsiteX39" fmla="*/ 264335 w 421875"/>
              <a:gd name="connsiteY39" fmla="*/ 203243 h 523125"/>
              <a:gd name="connsiteX40" fmla="*/ 264335 w 421875"/>
              <a:gd name="connsiteY40" fmla="*/ 162928 h 523125"/>
              <a:gd name="connsiteX41" fmla="*/ 241217 w 421875"/>
              <a:gd name="connsiteY41" fmla="*/ 139809 h 523125"/>
              <a:gd name="connsiteX42" fmla="*/ 186643 w 421875"/>
              <a:gd name="connsiteY42" fmla="*/ 139809 h 523125"/>
              <a:gd name="connsiteX43" fmla="*/ 163524 w 421875"/>
              <a:gd name="connsiteY43" fmla="*/ 162928 h 523125"/>
              <a:gd name="connsiteX44" fmla="*/ 163524 w 421875"/>
              <a:gd name="connsiteY44" fmla="*/ 205318 h 523125"/>
              <a:gd name="connsiteX45" fmla="*/ 140169 w 421875"/>
              <a:gd name="connsiteY45" fmla="*/ 152348 h 523125"/>
              <a:gd name="connsiteX46" fmla="*/ 212040 w 421875"/>
              <a:gd name="connsiteY46" fmla="*/ 80460 h 523125"/>
              <a:gd name="connsiteX47" fmla="*/ 284704 w 421875"/>
              <a:gd name="connsiteY47" fmla="*/ 152348 h 523125"/>
              <a:gd name="connsiteX48" fmla="*/ 264335 w 421875"/>
              <a:gd name="connsiteY48" fmla="*/ 20324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421875" h="523125">
                <a:moveTo>
                  <a:pt x="405427" y="477816"/>
                </a:moveTo>
                <a:lnTo>
                  <a:pt x="421307" y="469446"/>
                </a:lnTo>
                <a:lnTo>
                  <a:pt x="292399" y="224353"/>
                </a:lnTo>
                <a:cubicBezTo>
                  <a:pt x="309560" y="205251"/>
                  <a:pt x="320175" y="179989"/>
                  <a:pt x="320175" y="152348"/>
                </a:cubicBezTo>
                <a:cubicBezTo>
                  <a:pt x="320175" y="101756"/>
                  <a:pt x="283826" y="59214"/>
                  <a:pt x="238280" y="47571"/>
                </a:cubicBezTo>
                <a:lnTo>
                  <a:pt x="238280" y="22714"/>
                </a:lnTo>
                <a:cubicBezTo>
                  <a:pt x="238280" y="10159"/>
                  <a:pt x="228088" y="0"/>
                  <a:pt x="215567" y="0"/>
                </a:cubicBezTo>
                <a:lnTo>
                  <a:pt x="212242" y="0"/>
                </a:lnTo>
                <a:cubicBezTo>
                  <a:pt x="199687" y="0"/>
                  <a:pt x="189529" y="10159"/>
                  <a:pt x="189529" y="22714"/>
                </a:cubicBezTo>
                <a:lnTo>
                  <a:pt x="189529" y="47064"/>
                </a:lnTo>
                <a:cubicBezTo>
                  <a:pt x="140760" y="57915"/>
                  <a:pt x="104698" y="100980"/>
                  <a:pt x="104698" y="152348"/>
                </a:cubicBezTo>
                <a:cubicBezTo>
                  <a:pt x="104698" y="178673"/>
                  <a:pt x="113878" y="202821"/>
                  <a:pt x="129589" y="221569"/>
                </a:cubicBezTo>
                <a:lnTo>
                  <a:pt x="3364" y="469918"/>
                </a:lnTo>
                <a:lnTo>
                  <a:pt x="19294" y="478035"/>
                </a:lnTo>
                <a:lnTo>
                  <a:pt x="1592" y="512831"/>
                </a:lnTo>
                <a:cubicBezTo>
                  <a:pt x="-163" y="516291"/>
                  <a:pt x="-484" y="520307"/>
                  <a:pt x="714" y="523986"/>
                </a:cubicBezTo>
                <a:cubicBezTo>
                  <a:pt x="1912" y="527698"/>
                  <a:pt x="4545" y="530736"/>
                  <a:pt x="7987" y="532508"/>
                </a:cubicBezTo>
                <a:lnTo>
                  <a:pt x="14045" y="535613"/>
                </a:lnTo>
                <a:cubicBezTo>
                  <a:pt x="17505" y="537368"/>
                  <a:pt x="21521" y="537654"/>
                  <a:pt x="25217" y="536473"/>
                </a:cubicBezTo>
                <a:cubicBezTo>
                  <a:pt x="28895" y="535292"/>
                  <a:pt x="31967" y="532643"/>
                  <a:pt x="33722" y="529149"/>
                </a:cubicBezTo>
                <a:lnTo>
                  <a:pt x="51373" y="494353"/>
                </a:lnTo>
                <a:lnTo>
                  <a:pt x="67505" y="502538"/>
                </a:lnTo>
                <a:lnTo>
                  <a:pt x="163524" y="313487"/>
                </a:lnTo>
                <a:lnTo>
                  <a:pt x="163524" y="328371"/>
                </a:lnTo>
                <a:lnTo>
                  <a:pt x="264319" y="328371"/>
                </a:lnTo>
                <a:lnTo>
                  <a:pt x="264319" y="322988"/>
                </a:lnTo>
                <a:lnTo>
                  <a:pt x="358211" y="503010"/>
                </a:lnTo>
                <a:lnTo>
                  <a:pt x="373837" y="494606"/>
                </a:lnTo>
                <a:lnTo>
                  <a:pt x="391202" y="529048"/>
                </a:lnTo>
                <a:cubicBezTo>
                  <a:pt x="392957" y="532541"/>
                  <a:pt x="395994" y="535157"/>
                  <a:pt x="399707" y="536406"/>
                </a:cubicBezTo>
                <a:cubicBezTo>
                  <a:pt x="403402" y="537587"/>
                  <a:pt x="407452" y="537300"/>
                  <a:pt x="410912" y="535511"/>
                </a:cubicBezTo>
                <a:lnTo>
                  <a:pt x="416784" y="532508"/>
                </a:lnTo>
                <a:cubicBezTo>
                  <a:pt x="423973" y="528829"/>
                  <a:pt x="426825" y="520054"/>
                  <a:pt x="423180" y="512865"/>
                </a:cubicBezTo>
                <a:lnTo>
                  <a:pt x="405427" y="477816"/>
                </a:lnTo>
                <a:close/>
                <a:moveTo>
                  <a:pt x="213154" y="260111"/>
                </a:moveTo>
                <a:cubicBezTo>
                  <a:pt x="198506" y="260111"/>
                  <a:pt x="186609" y="248231"/>
                  <a:pt x="186609" y="233567"/>
                </a:cubicBezTo>
                <a:cubicBezTo>
                  <a:pt x="186609" y="218919"/>
                  <a:pt x="198506" y="207023"/>
                  <a:pt x="213154" y="207023"/>
                </a:cubicBezTo>
                <a:cubicBezTo>
                  <a:pt x="227801" y="207023"/>
                  <a:pt x="239681" y="218919"/>
                  <a:pt x="239681" y="233567"/>
                </a:cubicBezTo>
                <a:cubicBezTo>
                  <a:pt x="239681" y="248231"/>
                  <a:pt x="227801" y="260111"/>
                  <a:pt x="213154" y="260111"/>
                </a:cubicBezTo>
                <a:close/>
                <a:moveTo>
                  <a:pt x="264335" y="203243"/>
                </a:moveTo>
                <a:lnTo>
                  <a:pt x="264335" y="162928"/>
                </a:lnTo>
                <a:cubicBezTo>
                  <a:pt x="264335" y="150171"/>
                  <a:pt x="253991" y="139809"/>
                  <a:pt x="241217" y="139809"/>
                </a:cubicBezTo>
                <a:lnTo>
                  <a:pt x="186643" y="139809"/>
                </a:lnTo>
                <a:cubicBezTo>
                  <a:pt x="173885" y="139809"/>
                  <a:pt x="163524" y="150154"/>
                  <a:pt x="163524" y="162928"/>
                </a:cubicBezTo>
                <a:lnTo>
                  <a:pt x="163524" y="205318"/>
                </a:lnTo>
                <a:cubicBezTo>
                  <a:pt x="150514" y="192173"/>
                  <a:pt x="140169" y="173289"/>
                  <a:pt x="140169" y="152348"/>
                </a:cubicBezTo>
                <a:cubicBezTo>
                  <a:pt x="140169" y="112691"/>
                  <a:pt x="172400" y="80460"/>
                  <a:pt x="212040" y="80460"/>
                </a:cubicBezTo>
                <a:cubicBezTo>
                  <a:pt x="251696" y="80460"/>
                  <a:pt x="284704" y="112691"/>
                  <a:pt x="284704" y="152348"/>
                </a:cubicBezTo>
                <a:cubicBezTo>
                  <a:pt x="284720" y="172209"/>
                  <a:pt x="277346" y="190215"/>
                  <a:pt x="264335" y="203243"/>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906" name="组合 905"/>
          <p:cNvGrpSpPr/>
          <p:nvPr/>
        </p:nvGrpSpPr>
        <p:grpSpPr>
          <a:xfrm>
            <a:off x="5795038" y="1047618"/>
            <a:ext cx="525808" cy="289119"/>
            <a:chOff x="4684888" y="1505924"/>
            <a:chExt cx="525808" cy="289119"/>
          </a:xfrm>
          <a:solidFill>
            <a:schemeClr val="accent4"/>
          </a:solidFill>
        </p:grpSpPr>
        <p:sp>
          <p:nvSpPr>
            <p:cNvPr id="404" name="任意多边形: 形状 403"/>
            <p:cNvSpPr/>
            <p:nvPr/>
          </p:nvSpPr>
          <p:spPr>
            <a:xfrm>
              <a:off x="4684888" y="1508168"/>
              <a:ext cx="320625" cy="286875"/>
            </a:xfrm>
            <a:custGeom>
              <a:avLst/>
              <a:gdLst>
                <a:gd name="connsiteX0" fmla="*/ 314145 w 320625"/>
                <a:gd name="connsiteY0" fmla="*/ 0 h 286875"/>
                <a:gd name="connsiteX1" fmla="*/ 14732 w 320625"/>
                <a:gd name="connsiteY1" fmla="*/ 0 h 286875"/>
                <a:gd name="connsiteX2" fmla="*/ 0 w 320625"/>
                <a:gd name="connsiteY2" fmla="*/ 16132 h 286875"/>
                <a:gd name="connsiteX3" fmla="*/ 0 w 320625"/>
                <a:gd name="connsiteY3" fmla="*/ 215730 h 286875"/>
                <a:gd name="connsiteX4" fmla="*/ 14732 w 320625"/>
                <a:gd name="connsiteY4" fmla="*/ 232858 h 286875"/>
                <a:gd name="connsiteX5" fmla="*/ 144636 w 320625"/>
                <a:gd name="connsiteY5" fmla="*/ 232858 h 286875"/>
                <a:gd name="connsiteX6" fmla="*/ 144636 w 320625"/>
                <a:gd name="connsiteY6" fmla="*/ 256635 h 286875"/>
                <a:gd name="connsiteX7" fmla="*/ 144636 w 320625"/>
                <a:gd name="connsiteY7" fmla="*/ 257681 h 286875"/>
                <a:gd name="connsiteX8" fmla="*/ 98753 w 320625"/>
                <a:gd name="connsiteY8" fmla="*/ 257681 h 286875"/>
                <a:gd name="connsiteX9" fmla="*/ 72309 w 320625"/>
                <a:gd name="connsiteY9" fmla="*/ 284108 h 286875"/>
                <a:gd name="connsiteX10" fmla="*/ 72309 w 320625"/>
                <a:gd name="connsiteY10" fmla="*/ 289339 h 286875"/>
                <a:gd name="connsiteX11" fmla="*/ 250864 w 320625"/>
                <a:gd name="connsiteY11" fmla="*/ 289339 h 286875"/>
                <a:gd name="connsiteX12" fmla="*/ 250864 w 320625"/>
                <a:gd name="connsiteY12" fmla="*/ 284108 h 286875"/>
                <a:gd name="connsiteX13" fmla="*/ 224421 w 320625"/>
                <a:gd name="connsiteY13" fmla="*/ 257681 h 286875"/>
                <a:gd name="connsiteX14" fmla="*/ 178538 w 320625"/>
                <a:gd name="connsiteY14" fmla="*/ 257681 h 286875"/>
                <a:gd name="connsiteX15" fmla="*/ 178538 w 320625"/>
                <a:gd name="connsiteY15" fmla="*/ 256635 h 286875"/>
                <a:gd name="connsiteX16" fmla="*/ 178538 w 320625"/>
                <a:gd name="connsiteY16" fmla="*/ 232858 h 286875"/>
                <a:gd name="connsiteX17" fmla="*/ 314145 w 320625"/>
                <a:gd name="connsiteY17" fmla="*/ 232858 h 286875"/>
                <a:gd name="connsiteX18" fmla="*/ 329957 w 320625"/>
                <a:gd name="connsiteY18" fmla="*/ 215730 h 286875"/>
                <a:gd name="connsiteX19" fmla="*/ 329957 w 320625"/>
                <a:gd name="connsiteY19" fmla="*/ 16116 h 286875"/>
                <a:gd name="connsiteX20" fmla="*/ 314145 w 320625"/>
                <a:gd name="connsiteY20" fmla="*/ 0 h 286875"/>
                <a:gd name="connsiteX21" fmla="*/ 296038 w 320625"/>
                <a:gd name="connsiteY21" fmla="*/ 179769 h 286875"/>
                <a:gd name="connsiteX22" fmla="*/ 274641 w 320625"/>
                <a:gd name="connsiteY22" fmla="*/ 201167 h 286875"/>
                <a:gd name="connsiteX23" fmla="*/ 53021 w 320625"/>
                <a:gd name="connsiteY23" fmla="*/ 201167 h 286875"/>
                <a:gd name="connsiteX24" fmla="*/ 31624 w 320625"/>
                <a:gd name="connsiteY24" fmla="*/ 179769 h 286875"/>
                <a:gd name="connsiteX25" fmla="*/ 31624 w 320625"/>
                <a:gd name="connsiteY25" fmla="*/ 55299 h 286875"/>
                <a:gd name="connsiteX26" fmla="*/ 53021 w 320625"/>
                <a:gd name="connsiteY26" fmla="*/ 33919 h 286875"/>
                <a:gd name="connsiteX27" fmla="*/ 274658 w 320625"/>
                <a:gd name="connsiteY27" fmla="*/ 33919 h 286875"/>
                <a:gd name="connsiteX28" fmla="*/ 296072 w 320625"/>
                <a:gd name="connsiteY28" fmla="*/ 55299 h 286875"/>
                <a:gd name="connsiteX29" fmla="*/ 296072 w 320625"/>
                <a:gd name="connsiteY29" fmla="*/ 179769 h 286875"/>
                <a:gd name="connsiteX30" fmla="*/ 296038 w 320625"/>
                <a:gd name="connsiteY30" fmla="*/ 179769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20625" h="286875">
                  <a:moveTo>
                    <a:pt x="314145" y="0"/>
                  </a:moveTo>
                  <a:lnTo>
                    <a:pt x="14732" y="0"/>
                  </a:lnTo>
                  <a:cubicBezTo>
                    <a:pt x="5569" y="0"/>
                    <a:pt x="0" y="6936"/>
                    <a:pt x="0" y="16132"/>
                  </a:cubicBezTo>
                  <a:lnTo>
                    <a:pt x="0" y="215730"/>
                  </a:lnTo>
                  <a:cubicBezTo>
                    <a:pt x="0" y="224927"/>
                    <a:pt x="5569" y="232858"/>
                    <a:pt x="14732" y="232858"/>
                  </a:cubicBezTo>
                  <a:lnTo>
                    <a:pt x="144636" y="232858"/>
                  </a:lnTo>
                  <a:lnTo>
                    <a:pt x="144636" y="256635"/>
                  </a:lnTo>
                  <a:lnTo>
                    <a:pt x="144636" y="257681"/>
                  </a:lnTo>
                  <a:lnTo>
                    <a:pt x="98753" y="257681"/>
                  </a:lnTo>
                  <a:cubicBezTo>
                    <a:pt x="84156" y="257681"/>
                    <a:pt x="72309" y="269528"/>
                    <a:pt x="72309" y="284108"/>
                  </a:cubicBezTo>
                  <a:lnTo>
                    <a:pt x="72309" y="289339"/>
                  </a:lnTo>
                  <a:lnTo>
                    <a:pt x="250864" y="289339"/>
                  </a:lnTo>
                  <a:lnTo>
                    <a:pt x="250864" y="284108"/>
                  </a:lnTo>
                  <a:cubicBezTo>
                    <a:pt x="250864" y="269511"/>
                    <a:pt x="239018" y="257681"/>
                    <a:pt x="224421" y="257681"/>
                  </a:cubicBezTo>
                  <a:lnTo>
                    <a:pt x="178538" y="257681"/>
                  </a:lnTo>
                  <a:lnTo>
                    <a:pt x="178538" y="256635"/>
                  </a:lnTo>
                  <a:lnTo>
                    <a:pt x="178538" y="232858"/>
                  </a:lnTo>
                  <a:lnTo>
                    <a:pt x="314145" y="232858"/>
                  </a:lnTo>
                  <a:cubicBezTo>
                    <a:pt x="323325" y="232858"/>
                    <a:pt x="329957" y="224961"/>
                    <a:pt x="329957" y="215730"/>
                  </a:cubicBezTo>
                  <a:lnTo>
                    <a:pt x="329957" y="16116"/>
                  </a:lnTo>
                  <a:cubicBezTo>
                    <a:pt x="329940" y="6936"/>
                    <a:pt x="323325" y="0"/>
                    <a:pt x="314145" y="0"/>
                  </a:cubicBezTo>
                  <a:close/>
                  <a:moveTo>
                    <a:pt x="296038" y="179769"/>
                  </a:moveTo>
                  <a:cubicBezTo>
                    <a:pt x="296038" y="191582"/>
                    <a:pt x="286504" y="201167"/>
                    <a:pt x="274641" y="201167"/>
                  </a:cubicBezTo>
                  <a:lnTo>
                    <a:pt x="53021" y="201167"/>
                  </a:lnTo>
                  <a:cubicBezTo>
                    <a:pt x="41209" y="201167"/>
                    <a:pt x="31624" y="191616"/>
                    <a:pt x="31624" y="179769"/>
                  </a:cubicBezTo>
                  <a:lnTo>
                    <a:pt x="31624" y="55299"/>
                  </a:lnTo>
                  <a:cubicBezTo>
                    <a:pt x="31624" y="43487"/>
                    <a:pt x="41192" y="33919"/>
                    <a:pt x="53021" y="33919"/>
                  </a:cubicBezTo>
                  <a:lnTo>
                    <a:pt x="274658" y="33919"/>
                  </a:lnTo>
                  <a:cubicBezTo>
                    <a:pt x="286470" y="33919"/>
                    <a:pt x="296072" y="43487"/>
                    <a:pt x="296072" y="55299"/>
                  </a:cubicBezTo>
                  <a:lnTo>
                    <a:pt x="296072" y="179769"/>
                  </a:lnTo>
                  <a:lnTo>
                    <a:pt x="296038" y="17976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05" name="任意多边形: 形状 404"/>
            <p:cNvSpPr/>
            <p:nvPr/>
          </p:nvSpPr>
          <p:spPr>
            <a:xfrm>
              <a:off x="5041946" y="1505924"/>
              <a:ext cx="168750" cy="286875"/>
            </a:xfrm>
            <a:custGeom>
              <a:avLst/>
              <a:gdLst>
                <a:gd name="connsiteX0" fmla="*/ 33953 w 168750"/>
                <a:gd name="connsiteY0" fmla="*/ 0 h 286875"/>
                <a:gd name="connsiteX1" fmla="*/ 0 w 168750"/>
                <a:gd name="connsiteY1" fmla="*/ 33936 h 286875"/>
                <a:gd name="connsiteX2" fmla="*/ 0 w 168750"/>
                <a:gd name="connsiteY2" fmla="*/ 293794 h 286875"/>
                <a:gd name="connsiteX3" fmla="*/ 176259 w 168750"/>
                <a:gd name="connsiteY3" fmla="*/ 293794 h 286875"/>
                <a:gd name="connsiteX4" fmla="*/ 176259 w 168750"/>
                <a:gd name="connsiteY4" fmla="*/ 26443 h 286875"/>
                <a:gd name="connsiteX5" fmla="*/ 149833 w 168750"/>
                <a:gd name="connsiteY5" fmla="*/ 0 h 286875"/>
                <a:gd name="connsiteX6" fmla="*/ 33953 w 168750"/>
                <a:gd name="connsiteY6" fmla="*/ 0 h 286875"/>
                <a:gd name="connsiteX7" fmla="*/ 88611 w 168750"/>
                <a:gd name="connsiteY7" fmla="*/ 261664 h 286875"/>
                <a:gd name="connsiteX8" fmla="*/ 74115 w 168750"/>
                <a:gd name="connsiteY8" fmla="*/ 247556 h 286875"/>
                <a:gd name="connsiteX9" fmla="*/ 88611 w 168750"/>
                <a:gd name="connsiteY9" fmla="*/ 233449 h 286875"/>
                <a:gd name="connsiteX10" fmla="*/ 103089 w 168750"/>
                <a:gd name="connsiteY10" fmla="*/ 247556 h 286875"/>
                <a:gd name="connsiteX11" fmla="*/ 88611 w 168750"/>
                <a:gd name="connsiteY11" fmla="*/ 261664 h 286875"/>
                <a:gd name="connsiteX12" fmla="*/ 137919 w 168750"/>
                <a:gd name="connsiteY12" fmla="*/ 101706 h 286875"/>
                <a:gd name="connsiteX13" fmla="*/ 38458 w 168750"/>
                <a:gd name="connsiteY13" fmla="*/ 101706 h 286875"/>
                <a:gd name="connsiteX14" fmla="*/ 38458 w 168750"/>
                <a:gd name="connsiteY14" fmla="*/ 85877 h 286875"/>
                <a:gd name="connsiteX15" fmla="*/ 137919 w 168750"/>
                <a:gd name="connsiteY15" fmla="*/ 85877 h 286875"/>
                <a:gd name="connsiteX16" fmla="*/ 137919 w 168750"/>
                <a:gd name="connsiteY16" fmla="*/ 101706 h 286875"/>
                <a:gd name="connsiteX17" fmla="*/ 137919 w 168750"/>
                <a:gd name="connsiteY17" fmla="*/ 67804 h 286875"/>
                <a:gd name="connsiteX18" fmla="*/ 38458 w 168750"/>
                <a:gd name="connsiteY18" fmla="*/ 67804 h 286875"/>
                <a:gd name="connsiteX19" fmla="*/ 38458 w 168750"/>
                <a:gd name="connsiteY19" fmla="*/ 51975 h 286875"/>
                <a:gd name="connsiteX20" fmla="*/ 137919 w 168750"/>
                <a:gd name="connsiteY20" fmla="*/ 51975 h 286875"/>
                <a:gd name="connsiteX21" fmla="*/ 137919 w 168750"/>
                <a:gd name="connsiteY21" fmla="*/ 67804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8750" h="286875">
                  <a:moveTo>
                    <a:pt x="33953" y="0"/>
                  </a:moveTo>
                  <a:cubicBezTo>
                    <a:pt x="15221" y="0"/>
                    <a:pt x="0" y="15188"/>
                    <a:pt x="0" y="33936"/>
                  </a:cubicBezTo>
                  <a:lnTo>
                    <a:pt x="0" y="293794"/>
                  </a:lnTo>
                  <a:lnTo>
                    <a:pt x="176259" y="293794"/>
                  </a:lnTo>
                  <a:lnTo>
                    <a:pt x="176259" y="26443"/>
                  </a:lnTo>
                  <a:cubicBezTo>
                    <a:pt x="176259" y="11829"/>
                    <a:pt x="164413" y="0"/>
                    <a:pt x="149833" y="0"/>
                  </a:cubicBezTo>
                  <a:lnTo>
                    <a:pt x="33953" y="0"/>
                  </a:lnTo>
                  <a:close/>
                  <a:moveTo>
                    <a:pt x="88611" y="261664"/>
                  </a:moveTo>
                  <a:cubicBezTo>
                    <a:pt x="80578" y="261664"/>
                    <a:pt x="74115" y="255336"/>
                    <a:pt x="74115" y="247556"/>
                  </a:cubicBezTo>
                  <a:cubicBezTo>
                    <a:pt x="74115" y="239777"/>
                    <a:pt x="80629" y="233449"/>
                    <a:pt x="88611" y="233449"/>
                  </a:cubicBezTo>
                  <a:cubicBezTo>
                    <a:pt x="96593" y="233449"/>
                    <a:pt x="103089" y="239777"/>
                    <a:pt x="103089" y="247556"/>
                  </a:cubicBezTo>
                  <a:cubicBezTo>
                    <a:pt x="103089" y="255336"/>
                    <a:pt x="96576" y="261664"/>
                    <a:pt x="88611" y="261664"/>
                  </a:cubicBezTo>
                  <a:close/>
                  <a:moveTo>
                    <a:pt x="137919" y="101706"/>
                  </a:moveTo>
                  <a:lnTo>
                    <a:pt x="38458" y="101706"/>
                  </a:lnTo>
                  <a:lnTo>
                    <a:pt x="38458" y="85877"/>
                  </a:lnTo>
                  <a:lnTo>
                    <a:pt x="137919" y="85877"/>
                  </a:lnTo>
                  <a:lnTo>
                    <a:pt x="137919" y="101706"/>
                  </a:lnTo>
                  <a:close/>
                  <a:moveTo>
                    <a:pt x="137919" y="67804"/>
                  </a:moveTo>
                  <a:lnTo>
                    <a:pt x="38458" y="67804"/>
                  </a:lnTo>
                  <a:lnTo>
                    <a:pt x="38458" y="51975"/>
                  </a:lnTo>
                  <a:lnTo>
                    <a:pt x="137919" y="51975"/>
                  </a:lnTo>
                  <a:lnTo>
                    <a:pt x="137919" y="6780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10" name="组合 909"/>
          <p:cNvGrpSpPr/>
          <p:nvPr/>
        </p:nvGrpSpPr>
        <p:grpSpPr>
          <a:xfrm>
            <a:off x="7014238" y="929375"/>
            <a:ext cx="405000" cy="525605"/>
            <a:chOff x="441754" y="2453118"/>
            <a:chExt cx="405000" cy="525605"/>
          </a:xfrm>
          <a:solidFill>
            <a:schemeClr val="accent4"/>
          </a:solidFill>
        </p:grpSpPr>
        <p:sp>
          <p:nvSpPr>
            <p:cNvPr id="470" name="任意多边形: 形状 469"/>
            <p:cNvSpPr/>
            <p:nvPr/>
          </p:nvSpPr>
          <p:spPr>
            <a:xfrm>
              <a:off x="551441" y="2928098"/>
              <a:ext cx="202500" cy="50625"/>
            </a:xfrm>
            <a:custGeom>
              <a:avLst/>
              <a:gdLst>
                <a:gd name="connsiteX0" fmla="*/ 0 w 202500"/>
                <a:gd name="connsiteY0" fmla="*/ 6412 h 50625"/>
                <a:gd name="connsiteX1" fmla="*/ 100373 w 202500"/>
                <a:gd name="connsiteY1" fmla="*/ 58792 h 50625"/>
                <a:gd name="connsiteX2" fmla="*/ 213064 w 202500"/>
                <a:gd name="connsiteY2" fmla="*/ 0 h 50625"/>
                <a:gd name="connsiteX3" fmla="*/ 95428 w 202500"/>
                <a:gd name="connsiteY3" fmla="*/ 15491 h 50625"/>
                <a:gd name="connsiteX4" fmla="*/ 0 w 202500"/>
                <a:gd name="connsiteY4" fmla="*/ 6412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500" h="50625">
                  <a:moveTo>
                    <a:pt x="0" y="6412"/>
                  </a:moveTo>
                  <a:cubicBezTo>
                    <a:pt x="37834" y="39319"/>
                    <a:pt x="76646" y="58792"/>
                    <a:pt x="100373" y="58792"/>
                  </a:cubicBezTo>
                  <a:cubicBezTo>
                    <a:pt x="130849" y="58792"/>
                    <a:pt x="173846" y="36771"/>
                    <a:pt x="213064" y="0"/>
                  </a:cubicBezTo>
                  <a:cubicBezTo>
                    <a:pt x="171804" y="11543"/>
                    <a:pt x="131473" y="15491"/>
                    <a:pt x="95428" y="15491"/>
                  </a:cubicBezTo>
                  <a:cubicBezTo>
                    <a:pt x="57578" y="15458"/>
                    <a:pt x="24486" y="11053"/>
                    <a:pt x="0" y="641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71" name="任意多边形: 形状 470"/>
            <p:cNvSpPr/>
            <p:nvPr/>
          </p:nvSpPr>
          <p:spPr>
            <a:xfrm>
              <a:off x="556943" y="2453118"/>
              <a:ext cx="185625" cy="50625"/>
            </a:xfrm>
            <a:custGeom>
              <a:avLst/>
              <a:gdLst>
                <a:gd name="connsiteX0" fmla="*/ 195075 w 185625"/>
                <a:gd name="connsiteY0" fmla="*/ 51671 h 50625"/>
                <a:gd name="connsiteX1" fmla="*/ 94871 w 185625"/>
                <a:gd name="connsiteY1" fmla="*/ 0 h 50625"/>
                <a:gd name="connsiteX2" fmla="*/ 0 w 185625"/>
                <a:gd name="connsiteY2" fmla="*/ 47689 h 50625"/>
                <a:gd name="connsiteX3" fmla="*/ 195075 w 185625"/>
                <a:gd name="connsiteY3" fmla="*/ 51671 h 50625"/>
              </a:gdLst>
              <a:ahLst/>
              <a:cxnLst>
                <a:cxn ang="0">
                  <a:pos x="connsiteX0" y="connsiteY0"/>
                </a:cxn>
                <a:cxn ang="0">
                  <a:pos x="connsiteX1" y="connsiteY1"/>
                </a:cxn>
                <a:cxn ang="0">
                  <a:pos x="connsiteX2" y="connsiteY2"/>
                </a:cxn>
                <a:cxn ang="0">
                  <a:pos x="connsiteX3" y="connsiteY3"/>
                </a:cxn>
              </a:cxnLst>
              <a:rect l="l" t="t" r="r" b="b"/>
              <a:pathLst>
                <a:path w="185625" h="50625">
                  <a:moveTo>
                    <a:pt x="195075" y="51671"/>
                  </a:moveTo>
                  <a:cubicBezTo>
                    <a:pt x="157562" y="19204"/>
                    <a:pt x="119053" y="0"/>
                    <a:pt x="94871" y="0"/>
                  </a:cubicBezTo>
                  <a:cubicBezTo>
                    <a:pt x="72293" y="0"/>
                    <a:pt x="36079" y="17634"/>
                    <a:pt x="0" y="47689"/>
                  </a:cubicBezTo>
                  <a:cubicBezTo>
                    <a:pt x="45765" y="39488"/>
                    <a:pt x="118176" y="33008"/>
                    <a:pt x="195075" y="5167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72" name="任意多边形: 形状 471"/>
            <p:cNvSpPr/>
            <p:nvPr/>
          </p:nvSpPr>
          <p:spPr>
            <a:xfrm>
              <a:off x="441754" y="2514847"/>
              <a:ext cx="405000" cy="405000"/>
            </a:xfrm>
            <a:custGeom>
              <a:avLst/>
              <a:gdLst>
                <a:gd name="connsiteX0" fmla="*/ 353835 w 405000"/>
                <a:gd name="connsiteY0" fmla="*/ 379721 h 405000"/>
                <a:gd name="connsiteX1" fmla="*/ 420188 w 405000"/>
                <a:gd name="connsiteY1" fmla="*/ 205166 h 405000"/>
                <a:gd name="connsiteX2" fmla="*/ 343356 w 405000"/>
                <a:gd name="connsiteY2" fmla="*/ 22646 h 405000"/>
                <a:gd name="connsiteX3" fmla="*/ 84156 w 405000"/>
                <a:gd name="connsiteY3" fmla="*/ 15204 h 405000"/>
                <a:gd name="connsiteX4" fmla="*/ 0 w 405000"/>
                <a:gd name="connsiteY4" fmla="*/ 205166 h 405000"/>
                <a:gd name="connsiteX5" fmla="*/ 79650 w 405000"/>
                <a:gd name="connsiteY5" fmla="*/ 390267 h 405000"/>
                <a:gd name="connsiteX6" fmla="*/ 353835 w 405000"/>
                <a:gd name="connsiteY6" fmla="*/ 379721 h 405000"/>
                <a:gd name="connsiteX7" fmla="*/ 157224 w 405000"/>
                <a:gd name="connsiteY7" fmla="*/ 194247 h 405000"/>
                <a:gd name="connsiteX8" fmla="*/ 168126 w 405000"/>
                <a:gd name="connsiteY8" fmla="*/ 205098 h 405000"/>
                <a:gd name="connsiteX9" fmla="*/ 157224 w 405000"/>
                <a:gd name="connsiteY9" fmla="*/ 215949 h 405000"/>
                <a:gd name="connsiteX10" fmla="*/ 130376 w 405000"/>
                <a:gd name="connsiteY10" fmla="*/ 215949 h 405000"/>
                <a:gd name="connsiteX11" fmla="*/ 146880 w 405000"/>
                <a:gd name="connsiteY11" fmla="*/ 280985 h 405000"/>
                <a:gd name="connsiteX12" fmla="*/ 178352 w 405000"/>
                <a:gd name="connsiteY12" fmla="*/ 280985 h 405000"/>
                <a:gd name="connsiteX13" fmla="*/ 189253 w 405000"/>
                <a:gd name="connsiteY13" fmla="*/ 291852 h 405000"/>
                <a:gd name="connsiteX14" fmla="*/ 178352 w 405000"/>
                <a:gd name="connsiteY14" fmla="*/ 302686 h 405000"/>
                <a:gd name="connsiteX15" fmla="*/ 158963 w 405000"/>
                <a:gd name="connsiteY15" fmla="*/ 302686 h 405000"/>
                <a:gd name="connsiteX16" fmla="*/ 175213 w 405000"/>
                <a:gd name="connsiteY16" fmla="*/ 324691 h 405000"/>
                <a:gd name="connsiteX17" fmla="*/ 172311 w 405000"/>
                <a:gd name="connsiteY17" fmla="*/ 355269 h 405000"/>
                <a:gd name="connsiteX18" fmla="*/ 158423 w 405000"/>
                <a:gd name="connsiteY18" fmla="*/ 360213 h 405000"/>
                <a:gd name="connsiteX19" fmla="*/ 141598 w 405000"/>
                <a:gd name="connsiteY19" fmla="*/ 352501 h 405000"/>
                <a:gd name="connsiteX20" fmla="*/ 108928 w 405000"/>
                <a:gd name="connsiteY20" fmla="*/ 302669 h 405000"/>
                <a:gd name="connsiteX21" fmla="*/ 79954 w 405000"/>
                <a:gd name="connsiteY21" fmla="*/ 302669 h 405000"/>
                <a:gd name="connsiteX22" fmla="*/ 69052 w 405000"/>
                <a:gd name="connsiteY22" fmla="*/ 291819 h 405000"/>
                <a:gd name="connsiteX23" fmla="*/ 79954 w 405000"/>
                <a:gd name="connsiteY23" fmla="*/ 280968 h 405000"/>
                <a:gd name="connsiteX24" fmla="*/ 99579 w 405000"/>
                <a:gd name="connsiteY24" fmla="*/ 280968 h 405000"/>
                <a:gd name="connsiteX25" fmla="*/ 86957 w 405000"/>
                <a:gd name="connsiteY25" fmla="*/ 215932 h 405000"/>
                <a:gd name="connsiteX26" fmla="*/ 58843 w 405000"/>
                <a:gd name="connsiteY26" fmla="*/ 215932 h 405000"/>
                <a:gd name="connsiteX27" fmla="*/ 47942 w 405000"/>
                <a:gd name="connsiteY27" fmla="*/ 205081 h 405000"/>
                <a:gd name="connsiteX28" fmla="*/ 58843 w 405000"/>
                <a:gd name="connsiteY28" fmla="*/ 194231 h 405000"/>
                <a:gd name="connsiteX29" fmla="*/ 87362 w 405000"/>
                <a:gd name="connsiteY29" fmla="*/ 194231 h 405000"/>
                <a:gd name="connsiteX30" fmla="*/ 101486 w 405000"/>
                <a:gd name="connsiteY30" fmla="*/ 127389 h 405000"/>
                <a:gd name="connsiteX31" fmla="*/ 79954 w 405000"/>
                <a:gd name="connsiteY31" fmla="*/ 127389 h 405000"/>
                <a:gd name="connsiteX32" fmla="*/ 69052 w 405000"/>
                <a:gd name="connsiteY32" fmla="*/ 116538 h 405000"/>
                <a:gd name="connsiteX33" fmla="*/ 79954 w 405000"/>
                <a:gd name="connsiteY33" fmla="*/ 105704 h 405000"/>
                <a:gd name="connsiteX34" fmla="*/ 110329 w 405000"/>
                <a:gd name="connsiteY34" fmla="*/ 105704 h 405000"/>
                <a:gd name="connsiteX35" fmla="*/ 141581 w 405000"/>
                <a:gd name="connsiteY35" fmla="*/ 52666 h 405000"/>
                <a:gd name="connsiteX36" fmla="*/ 172277 w 405000"/>
                <a:gd name="connsiteY36" fmla="*/ 49679 h 405000"/>
                <a:gd name="connsiteX37" fmla="*/ 175213 w 405000"/>
                <a:gd name="connsiteY37" fmla="*/ 80476 h 405000"/>
                <a:gd name="connsiteX38" fmla="*/ 158558 w 405000"/>
                <a:gd name="connsiteY38" fmla="*/ 105704 h 405000"/>
                <a:gd name="connsiteX39" fmla="*/ 178318 w 405000"/>
                <a:gd name="connsiteY39" fmla="*/ 105704 h 405000"/>
                <a:gd name="connsiteX40" fmla="*/ 189219 w 405000"/>
                <a:gd name="connsiteY40" fmla="*/ 116538 h 405000"/>
                <a:gd name="connsiteX41" fmla="*/ 178318 w 405000"/>
                <a:gd name="connsiteY41" fmla="*/ 127389 h 405000"/>
                <a:gd name="connsiteX42" fmla="*/ 147623 w 405000"/>
                <a:gd name="connsiteY42" fmla="*/ 127389 h 405000"/>
                <a:gd name="connsiteX43" fmla="*/ 130663 w 405000"/>
                <a:gd name="connsiteY43" fmla="*/ 194231 h 405000"/>
                <a:gd name="connsiteX44" fmla="*/ 157224 w 405000"/>
                <a:gd name="connsiteY44" fmla="*/ 194231 h 405000"/>
                <a:gd name="connsiteX45" fmla="*/ 157224 w 405000"/>
                <a:gd name="connsiteY45" fmla="*/ 194247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405000" h="405000">
                  <a:moveTo>
                    <a:pt x="353835" y="379721"/>
                  </a:moveTo>
                  <a:cubicBezTo>
                    <a:pt x="391652" y="332960"/>
                    <a:pt x="420188" y="271906"/>
                    <a:pt x="420188" y="205166"/>
                  </a:cubicBezTo>
                  <a:cubicBezTo>
                    <a:pt x="420188" y="134561"/>
                    <a:pt x="385813" y="70368"/>
                    <a:pt x="343356" y="22646"/>
                  </a:cubicBezTo>
                  <a:cubicBezTo>
                    <a:pt x="232217" y="-17433"/>
                    <a:pt x="119441" y="6024"/>
                    <a:pt x="84156" y="15204"/>
                  </a:cubicBezTo>
                  <a:cubicBezTo>
                    <a:pt x="38475" y="63601"/>
                    <a:pt x="0" y="130831"/>
                    <a:pt x="0" y="205166"/>
                  </a:cubicBezTo>
                  <a:cubicBezTo>
                    <a:pt x="0" y="277053"/>
                    <a:pt x="35978" y="342275"/>
                    <a:pt x="79650" y="390267"/>
                  </a:cubicBezTo>
                  <a:cubicBezTo>
                    <a:pt x="110447" y="398705"/>
                    <a:pt x="234562" y="427359"/>
                    <a:pt x="353835" y="379721"/>
                  </a:cubicBezTo>
                  <a:close/>
                  <a:moveTo>
                    <a:pt x="157224" y="194247"/>
                  </a:moveTo>
                  <a:cubicBezTo>
                    <a:pt x="163249" y="194247"/>
                    <a:pt x="168126" y="199057"/>
                    <a:pt x="168126" y="205098"/>
                  </a:cubicBezTo>
                  <a:cubicBezTo>
                    <a:pt x="168126" y="211122"/>
                    <a:pt x="163249" y="215949"/>
                    <a:pt x="157224" y="215949"/>
                  </a:cubicBezTo>
                  <a:lnTo>
                    <a:pt x="130376" y="215949"/>
                  </a:lnTo>
                  <a:cubicBezTo>
                    <a:pt x="131389" y="235844"/>
                    <a:pt x="136232" y="257512"/>
                    <a:pt x="146880" y="280985"/>
                  </a:cubicBezTo>
                  <a:lnTo>
                    <a:pt x="178352" y="280985"/>
                  </a:lnTo>
                  <a:cubicBezTo>
                    <a:pt x="184376" y="280985"/>
                    <a:pt x="189253" y="285794"/>
                    <a:pt x="189253" y="291852"/>
                  </a:cubicBezTo>
                  <a:cubicBezTo>
                    <a:pt x="189253" y="297843"/>
                    <a:pt x="184359" y="302686"/>
                    <a:pt x="178352" y="302686"/>
                  </a:cubicBezTo>
                  <a:lnTo>
                    <a:pt x="158963" y="302686"/>
                  </a:lnTo>
                  <a:cubicBezTo>
                    <a:pt x="163688" y="309909"/>
                    <a:pt x="169088" y="317266"/>
                    <a:pt x="175213" y="324691"/>
                  </a:cubicBezTo>
                  <a:cubicBezTo>
                    <a:pt x="182891" y="333956"/>
                    <a:pt x="181592" y="347591"/>
                    <a:pt x="172311" y="355269"/>
                  </a:cubicBezTo>
                  <a:cubicBezTo>
                    <a:pt x="168244" y="358627"/>
                    <a:pt x="163316" y="360213"/>
                    <a:pt x="158423" y="360213"/>
                  </a:cubicBezTo>
                  <a:cubicBezTo>
                    <a:pt x="152145" y="360213"/>
                    <a:pt x="145918" y="357716"/>
                    <a:pt x="141598" y="352501"/>
                  </a:cubicBezTo>
                  <a:cubicBezTo>
                    <a:pt x="127761" y="335778"/>
                    <a:pt x="117062" y="318937"/>
                    <a:pt x="108928" y="302669"/>
                  </a:cubicBezTo>
                  <a:lnTo>
                    <a:pt x="79954" y="302669"/>
                  </a:lnTo>
                  <a:cubicBezTo>
                    <a:pt x="73929" y="302669"/>
                    <a:pt x="69052" y="297860"/>
                    <a:pt x="69052" y="291819"/>
                  </a:cubicBezTo>
                  <a:cubicBezTo>
                    <a:pt x="69052" y="285811"/>
                    <a:pt x="73929" y="280968"/>
                    <a:pt x="79954" y="280968"/>
                  </a:cubicBezTo>
                  <a:lnTo>
                    <a:pt x="99579" y="280968"/>
                  </a:lnTo>
                  <a:cubicBezTo>
                    <a:pt x="91395" y="257461"/>
                    <a:pt x="87632" y="235777"/>
                    <a:pt x="86957" y="215932"/>
                  </a:cubicBezTo>
                  <a:lnTo>
                    <a:pt x="58843" y="215932"/>
                  </a:lnTo>
                  <a:cubicBezTo>
                    <a:pt x="52819" y="215932"/>
                    <a:pt x="47942" y="211106"/>
                    <a:pt x="47942" y="205081"/>
                  </a:cubicBezTo>
                  <a:cubicBezTo>
                    <a:pt x="47942" y="199040"/>
                    <a:pt x="52819" y="194231"/>
                    <a:pt x="58843" y="194231"/>
                  </a:cubicBezTo>
                  <a:lnTo>
                    <a:pt x="87362" y="194231"/>
                  </a:lnTo>
                  <a:cubicBezTo>
                    <a:pt x="89016" y="168935"/>
                    <a:pt x="94551" y="147267"/>
                    <a:pt x="101486" y="127389"/>
                  </a:cubicBezTo>
                  <a:lnTo>
                    <a:pt x="79954" y="127389"/>
                  </a:lnTo>
                  <a:cubicBezTo>
                    <a:pt x="73929" y="127389"/>
                    <a:pt x="69052" y="122579"/>
                    <a:pt x="69052" y="116538"/>
                  </a:cubicBezTo>
                  <a:cubicBezTo>
                    <a:pt x="69052" y="110514"/>
                    <a:pt x="73929" y="105704"/>
                    <a:pt x="79954" y="105704"/>
                  </a:cubicBezTo>
                  <a:lnTo>
                    <a:pt x="110329" y="105704"/>
                  </a:lnTo>
                  <a:cubicBezTo>
                    <a:pt x="124976" y="73186"/>
                    <a:pt x="141126" y="53223"/>
                    <a:pt x="141581" y="52666"/>
                  </a:cubicBezTo>
                  <a:cubicBezTo>
                    <a:pt x="149276" y="43385"/>
                    <a:pt x="162996" y="42001"/>
                    <a:pt x="172277" y="49679"/>
                  </a:cubicBezTo>
                  <a:cubicBezTo>
                    <a:pt x="181558" y="57341"/>
                    <a:pt x="182874" y="71195"/>
                    <a:pt x="175213" y="80476"/>
                  </a:cubicBezTo>
                  <a:cubicBezTo>
                    <a:pt x="174150" y="81776"/>
                    <a:pt x="166911" y="91259"/>
                    <a:pt x="158558" y="105704"/>
                  </a:cubicBezTo>
                  <a:lnTo>
                    <a:pt x="178318" y="105704"/>
                  </a:lnTo>
                  <a:cubicBezTo>
                    <a:pt x="184343" y="105704"/>
                    <a:pt x="189219" y="110514"/>
                    <a:pt x="189219" y="116538"/>
                  </a:cubicBezTo>
                  <a:cubicBezTo>
                    <a:pt x="189219" y="122579"/>
                    <a:pt x="184326" y="127389"/>
                    <a:pt x="178318" y="127389"/>
                  </a:cubicBezTo>
                  <a:lnTo>
                    <a:pt x="147623" y="127389"/>
                  </a:lnTo>
                  <a:cubicBezTo>
                    <a:pt x="139624" y="145445"/>
                    <a:pt x="132553" y="168935"/>
                    <a:pt x="130663" y="194231"/>
                  </a:cubicBezTo>
                  <a:lnTo>
                    <a:pt x="157224" y="194231"/>
                  </a:lnTo>
                  <a:lnTo>
                    <a:pt x="157224" y="19424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473" name="图形 85"/>
          <p:cNvSpPr/>
          <p:nvPr/>
        </p:nvSpPr>
        <p:spPr>
          <a:xfrm>
            <a:off x="8233438" y="955927"/>
            <a:ext cx="523125" cy="472500"/>
          </a:xfrm>
          <a:custGeom>
            <a:avLst/>
            <a:gdLst>
              <a:gd name="connsiteX0" fmla="*/ 533419 w 523125"/>
              <a:gd name="connsiteY0" fmla="*/ 157593 h 472500"/>
              <a:gd name="connsiteX1" fmla="*/ 458207 w 523125"/>
              <a:gd name="connsiteY1" fmla="*/ 117110 h 472500"/>
              <a:gd name="connsiteX2" fmla="*/ 417775 w 523125"/>
              <a:gd name="connsiteY2" fmla="*/ 192355 h 472500"/>
              <a:gd name="connsiteX3" fmla="*/ 419091 w 523125"/>
              <a:gd name="connsiteY3" fmla="*/ 196220 h 472500"/>
              <a:gd name="connsiteX4" fmla="*/ 383164 w 523125"/>
              <a:gd name="connsiteY4" fmla="*/ 227574 h 472500"/>
              <a:gd name="connsiteX5" fmla="*/ 354662 w 523125"/>
              <a:gd name="connsiteY5" fmla="*/ 226983 h 472500"/>
              <a:gd name="connsiteX6" fmla="*/ 342563 w 523125"/>
              <a:gd name="connsiteY6" fmla="*/ 126020 h 472500"/>
              <a:gd name="connsiteX7" fmla="*/ 380177 w 523125"/>
              <a:gd name="connsiteY7" fmla="*/ 51787 h 472500"/>
              <a:gd name="connsiteX8" fmla="*/ 304931 w 523125"/>
              <a:gd name="connsiteY8" fmla="*/ 11287 h 472500"/>
              <a:gd name="connsiteX9" fmla="*/ 264499 w 523125"/>
              <a:gd name="connsiteY9" fmla="*/ 86532 h 472500"/>
              <a:gd name="connsiteX10" fmla="*/ 294857 w 523125"/>
              <a:gd name="connsiteY10" fmla="*/ 122898 h 472500"/>
              <a:gd name="connsiteX11" fmla="*/ 289811 w 523125"/>
              <a:gd name="connsiteY11" fmla="*/ 235522 h 472500"/>
              <a:gd name="connsiteX12" fmla="*/ 275080 w 523125"/>
              <a:gd name="connsiteY12" fmla="*/ 239200 h 472500"/>
              <a:gd name="connsiteX13" fmla="*/ 196594 w 523125"/>
              <a:gd name="connsiteY13" fmla="*/ 97720 h 472500"/>
              <a:gd name="connsiteX14" fmla="*/ 206938 w 523125"/>
              <a:gd name="connsiteY14" fmla="*/ 43062 h 472500"/>
              <a:gd name="connsiteX15" fmla="*/ 131726 w 523125"/>
              <a:gd name="connsiteY15" fmla="*/ 2562 h 472500"/>
              <a:gd name="connsiteX16" fmla="*/ 91260 w 523125"/>
              <a:gd name="connsiteY16" fmla="*/ 77842 h 472500"/>
              <a:gd name="connsiteX17" fmla="*/ 154643 w 523125"/>
              <a:gd name="connsiteY17" fmla="*/ 120586 h 472500"/>
              <a:gd name="connsiteX18" fmla="*/ 210701 w 523125"/>
              <a:gd name="connsiteY18" fmla="*/ 258556 h 472500"/>
              <a:gd name="connsiteX19" fmla="*/ 186165 w 523125"/>
              <a:gd name="connsiteY19" fmla="*/ 268580 h 472500"/>
              <a:gd name="connsiteX20" fmla="*/ 117130 w 523125"/>
              <a:gd name="connsiteY20" fmla="*/ 229379 h 472500"/>
              <a:gd name="connsiteX21" fmla="*/ 118260 w 523125"/>
              <a:gd name="connsiteY21" fmla="*/ 191242 h 472500"/>
              <a:gd name="connsiteX22" fmla="*/ 43031 w 523125"/>
              <a:gd name="connsiteY22" fmla="*/ 150792 h 472500"/>
              <a:gd name="connsiteX23" fmla="*/ 2565 w 523125"/>
              <a:gd name="connsiteY23" fmla="*/ 226004 h 472500"/>
              <a:gd name="connsiteX24" fmla="*/ 77794 w 523125"/>
              <a:gd name="connsiteY24" fmla="*/ 266454 h 472500"/>
              <a:gd name="connsiteX25" fmla="*/ 92492 w 523125"/>
              <a:gd name="connsiteY25" fmla="*/ 259771 h 472500"/>
              <a:gd name="connsiteX26" fmla="*/ 147943 w 523125"/>
              <a:gd name="connsiteY26" fmla="*/ 314260 h 472500"/>
              <a:gd name="connsiteX27" fmla="*/ 176445 w 523125"/>
              <a:gd name="connsiteY27" fmla="*/ 384882 h 472500"/>
              <a:gd name="connsiteX28" fmla="*/ 383198 w 523125"/>
              <a:gd name="connsiteY28" fmla="*/ 469932 h 472500"/>
              <a:gd name="connsiteX29" fmla="*/ 429081 w 523125"/>
              <a:gd name="connsiteY29" fmla="*/ 278975 h 472500"/>
              <a:gd name="connsiteX30" fmla="*/ 433451 w 523125"/>
              <a:gd name="connsiteY30" fmla="*/ 269525 h 472500"/>
              <a:gd name="connsiteX31" fmla="*/ 459996 w 523125"/>
              <a:gd name="connsiteY31" fmla="*/ 233345 h 472500"/>
              <a:gd name="connsiteX32" fmla="*/ 492970 w 523125"/>
              <a:gd name="connsiteY32" fmla="*/ 232805 h 472500"/>
              <a:gd name="connsiteX33" fmla="*/ 533419 w 523125"/>
              <a:gd name="connsiteY33" fmla="*/ 157593 h 47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23125" h="472500">
                <a:moveTo>
                  <a:pt x="533419" y="157593"/>
                </a:moveTo>
                <a:cubicBezTo>
                  <a:pt x="523851" y="125649"/>
                  <a:pt x="490185" y="107491"/>
                  <a:pt x="458207" y="117110"/>
                </a:cubicBezTo>
                <a:cubicBezTo>
                  <a:pt x="426246" y="126729"/>
                  <a:pt x="408139" y="160411"/>
                  <a:pt x="417775" y="192355"/>
                </a:cubicBezTo>
                <a:cubicBezTo>
                  <a:pt x="418129" y="193672"/>
                  <a:pt x="418601" y="194954"/>
                  <a:pt x="419091" y="196220"/>
                </a:cubicBezTo>
                <a:lnTo>
                  <a:pt x="383164" y="227574"/>
                </a:lnTo>
                <a:cubicBezTo>
                  <a:pt x="374271" y="226797"/>
                  <a:pt x="364601" y="226645"/>
                  <a:pt x="354662" y="226983"/>
                </a:cubicBezTo>
                <a:lnTo>
                  <a:pt x="342563" y="126020"/>
                </a:lnTo>
                <a:cubicBezTo>
                  <a:pt x="372718" y="115321"/>
                  <a:pt x="389425" y="82735"/>
                  <a:pt x="380177" y="51787"/>
                </a:cubicBezTo>
                <a:cubicBezTo>
                  <a:pt x="370558" y="19825"/>
                  <a:pt x="336910" y="1668"/>
                  <a:pt x="304931" y="11287"/>
                </a:cubicBezTo>
                <a:cubicBezTo>
                  <a:pt x="272970" y="20905"/>
                  <a:pt x="254897" y="54571"/>
                  <a:pt x="264499" y="86532"/>
                </a:cubicBezTo>
                <a:cubicBezTo>
                  <a:pt x="269410" y="102952"/>
                  <a:pt x="280716" y="115692"/>
                  <a:pt x="294857" y="122898"/>
                </a:cubicBezTo>
                <a:lnTo>
                  <a:pt x="289811" y="235522"/>
                </a:lnTo>
                <a:cubicBezTo>
                  <a:pt x="284783" y="236669"/>
                  <a:pt x="279855" y="237884"/>
                  <a:pt x="275080" y="239200"/>
                </a:cubicBezTo>
                <a:lnTo>
                  <a:pt x="196594" y="97720"/>
                </a:lnTo>
                <a:cubicBezTo>
                  <a:pt x="208288" y="82769"/>
                  <a:pt x="212794" y="62604"/>
                  <a:pt x="206938" y="43062"/>
                </a:cubicBezTo>
                <a:cubicBezTo>
                  <a:pt x="197320" y="11118"/>
                  <a:pt x="163671" y="-7023"/>
                  <a:pt x="131726" y="2562"/>
                </a:cubicBezTo>
                <a:cubicBezTo>
                  <a:pt x="99765" y="12215"/>
                  <a:pt x="81658" y="45914"/>
                  <a:pt x="91260" y="77842"/>
                </a:cubicBezTo>
                <a:cubicBezTo>
                  <a:pt x="99664" y="105820"/>
                  <a:pt x="126596" y="123219"/>
                  <a:pt x="154643" y="120586"/>
                </a:cubicBezTo>
                <a:lnTo>
                  <a:pt x="210701" y="258556"/>
                </a:lnTo>
                <a:cubicBezTo>
                  <a:pt x="201977" y="261593"/>
                  <a:pt x="193691" y="264884"/>
                  <a:pt x="186165" y="268580"/>
                </a:cubicBezTo>
                <a:lnTo>
                  <a:pt x="117130" y="229379"/>
                </a:lnTo>
                <a:cubicBezTo>
                  <a:pt x="121483" y="217533"/>
                  <a:pt x="122158" y="204235"/>
                  <a:pt x="118260" y="191242"/>
                </a:cubicBezTo>
                <a:cubicBezTo>
                  <a:pt x="108658" y="159314"/>
                  <a:pt x="74993" y="141157"/>
                  <a:pt x="43031" y="150792"/>
                </a:cubicBezTo>
                <a:cubicBezTo>
                  <a:pt x="11087" y="160394"/>
                  <a:pt x="-7020" y="194060"/>
                  <a:pt x="2565" y="226004"/>
                </a:cubicBezTo>
                <a:cubicBezTo>
                  <a:pt x="12167" y="257932"/>
                  <a:pt x="45833" y="276089"/>
                  <a:pt x="77794" y="266454"/>
                </a:cubicBezTo>
                <a:cubicBezTo>
                  <a:pt x="83093" y="264867"/>
                  <a:pt x="88020" y="262589"/>
                  <a:pt x="92492" y="259771"/>
                </a:cubicBezTo>
                <a:lnTo>
                  <a:pt x="147943" y="314260"/>
                </a:lnTo>
                <a:cubicBezTo>
                  <a:pt x="146560" y="331945"/>
                  <a:pt x="154592" y="354693"/>
                  <a:pt x="176445" y="384882"/>
                </a:cubicBezTo>
                <a:cubicBezTo>
                  <a:pt x="215342" y="438629"/>
                  <a:pt x="274624" y="503750"/>
                  <a:pt x="383198" y="469932"/>
                </a:cubicBezTo>
                <a:cubicBezTo>
                  <a:pt x="475571" y="441160"/>
                  <a:pt x="393677" y="341024"/>
                  <a:pt x="429081" y="278975"/>
                </a:cubicBezTo>
                <a:cubicBezTo>
                  <a:pt x="430988" y="275650"/>
                  <a:pt x="432405" y="272478"/>
                  <a:pt x="433451" y="269525"/>
                </a:cubicBezTo>
                <a:lnTo>
                  <a:pt x="459996" y="233345"/>
                </a:lnTo>
                <a:cubicBezTo>
                  <a:pt x="470475" y="236129"/>
                  <a:pt x="481832" y="236180"/>
                  <a:pt x="492970" y="232805"/>
                </a:cubicBezTo>
                <a:cubicBezTo>
                  <a:pt x="524914" y="223203"/>
                  <a:pt x="543004" y="189537"/>
                  <a:pt x="533419" y="157593"/>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911" name="组合 910"/>
          <p:cNvGrpSpPr/>
          <p:nvPr/>
        </p:nvGrpSpPr>
        <p:grpSpPr>
          <a:xfrm>
            <a:off x="9452638" y="939052"/>
            <a:ext cx="523125" cy="506250"/>
            <a:chOff x="2523160" y="2467128"/>
            <a:chExt cx="523125" cy="506250"/>
          </a:xfrm>
          <a:solidFill>
            <a:schemeClr val="accent4"/>
          </a:solidFill>
        </p:grpSpPr>
        <p:sp>
          <p:nvSpPr>
            <p:cNvPr id="475" name="任意多边形: 形状 474"/>
            <p:cNvSpPr/>
            <p:nvPr/>
          </p:nvSpPr>
          <p:spPr>
            <a:xfrm>
              <a:off x="2753308" y="2698109"/>
              <a:ext cx="16875" cy="16875"/>
            </a:xfrm>
            <a:custGeom>
              <a:avLst/>
              <a:gdLst>
                <a:gd name="connsiteX0" fmla="*/ 0 w 0"/>
                <a:gd name="connsiteY0" fmla="*/ 0 h 0"/>
                <a:gd name="connsiteX1" fmla="*/ 68 w 0"/>
                <a:gd name="connsiteY1" fmla="*/ 253 h 0"/>
                <a:gd name="connsiteX2" fmla="*/ 135 w 0"/>
                <a:gd name="connsiteY2" fmla="*/ 253 h 0"/>
                <a:gd name="connsiteX3" fmla="*/ 0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0" y="0"/>
                  </a:moveTo>
                  <a:cubicBezTo>
                    <a:pt x="17" y="84"/>
                    <a:pt x="34" y="186"/>
                    <a:pt x="68" y="253"/>
                  </a:cubicBezTo>
                  <a:lnTo>
                    <a:pt x="135" y="253"/>
                  </a:lnTo>
                  <a:cubicBezTo>
                    <a:pt x="84" y="253"/>
                    <a:pt x="34" y="152"/>
                    <a:pt x="0"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76" name="任意多边形: 形状 475"/>
            <p:cNvSpPr/>
            <p:nvPr/>
          </p:nvSpPr>
          <p:spPr>
            <a:xfrm>
              <a:off x="2753055" y="2697046"/>
              <a:ext cx="16875" cy="16875"/>
            </a:xfrm>
            <a:custGeom>
              <a:avLst/>
              <a:gdLst>
                <a:gd name="connsiteX0" fmla="*/ 253 w 0"/>
                <a:gd name="connsiteY0" fmla="*/ 1063 h 0"/>
                <a:gd name="connsiteX1" fmla="*/ 0 w 0"/>
                <a:gd name="connsiteY1" fmla="*/ 0 h 0"/>
                <a:gd name="connsiteX2" fmla="*/ 253 w 0"/>
                <a:gd name="connsiteY2" fmla="*/ 1063 h 0"/>
              </a:gdLst>
              <a:ahLst/>
              <a:cxnLst>
                <a:cxn ang="0">
                  <a:pos x="connsiteX0" y="connsiteY0"/>
                </a:cxn>
                <a:cxn ang="0">
                  <a:pos x="connsiteX1" y="connsiteY1"/>
                </a:cxn>
                <a:cxn ang="0">
                  <a:pos x="connsiteX2" y="connsiteY2"/>
                </a:cxn>
              </a:cxnLst>
              <a:rect l="l" t="t" r="r" b="b"/>
              <a:pathLst>
                <a:path>
                  <a:moveTo>
                    <a:pt x="253" y="1063"/>
                  </a:moveTo>
                  <a:cubicBezTo>
                    <a:pt x="186" y="709"/>
                    <a:pt x="118" y="304"/>
                    <a:pt x="0" y="0"/>
                  </a:cubicBezTo>
                  <a:cubicBezTo>
                    <a:pt x="118" y="338"/>
                    <a:pt x="186" y="776"/>
                    <a:pt x="253" y="106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77" name="任意多边形: 形状 476"/>
            <p:cNvSpPr/>
            <p:nvPr/>
          </p:nvSpPr>
          <p:spPr>
            <a:xfrm>
              <a:off x="2960550" y="2698345"/>
              <a:ext cx="16875" cy="16875"/>
            </a:xfrm>
            <a:custGeom>
              <a:avLst/>
              <a:gdLst>
                <a:gd name="connsiteX0" fmla="*/ 0 w 0"/>
                <a:gd name="connsiteY0" fmla="*/ 17 h 0"/>
                <a:gd name="connsiteX1" fmla="*/ 34 w 0"/>
                <a:gd name="connsiteY1" fmla="*/ 17 h 0"/>
                <a:gd name="connsiteX2" fmla="*/ 34 w 0"/>
                <a:gd name="connsiteY2" fmla="*/ 0 h 0"/>
              </a:gdLst>
              <a:ahLst/>
              <a:cxnLst>
                <a:cxn ang="0">
                  <a:pos x="connsiteX0" y="connsiteY0"/>
                </a:cxn>
                <a:cxn ang="0">
                  <a:pos x="connsiteX1" y="connsiteY1"/>
                </a:cxn>
                <a:cxn ang="0">
                  <a:pos x="connsiteX2" y="connsiteY2"/>
                </a:cxn>
              </a:cxnLst>
              <a:rect l="l" t="t" r="r" b="b"/>
              <a:pathLst>
                <a:path>
                  <a:moveTo>
                    <a:pt x="0" y="17"/>
                  </a:moveTo>
                  <a:lnTo>
                    <a:pt x="34" y="17"/>
                  </a:lnTo>
                  <a:lnTo>
                    <a:pt x="34"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78" name="任意多边形: 形状 477"/>
            <p:cNvSpPr/>
            <p:nvPr/>
          </p:nvSpPr>
          <p:spPr>
            <a:xfrm>
              <a:off x="2960584" y="2698235"/>
              <a:ext cx="16875" cy="16875"/>
            </a:xfrm>
            <a:custGeom>
              <a:avLst/>
              <a:gdLst>
                <a:gd name="connsiteX0" fmla="*/ 0 w 0"/>
                <a:gd name="connsiteY0" fmla="*/ 110 h 0"/>
                <a:gd name="connsiteX1" fmla="*/ 0 w 0"/>
                <a:gd name="connsiteY1" fmla="*/ 110 h 0"/>
                <a:gd name="connsiteX2" fmla="*/ 0 w 0"/>
                <a:gd name="connsiteY2" fmla="*/ 110 h 0"/>
              </a:gdLst>
              <a:ahLst/>
              <a:cxnLst>
                <a:cxn ang="0">
                  <a:pos x="connsiteX0" y="connsiteY0"/>
                </a:cxn>
                <a:cxn ang="0">
                  <a:pos x="connsiteX1" y="connsiteY1"/>
                </a:cxn>
                <a:cxn ang="0">
                  <a:pos x="connsiteX2" y="connsiteY2"/>
                </a:cxn>
              </a:cxnLst>
              <a:rect l="l" t="t" r="r" b="b"/>
              <a:pathLst>
                <a:path>
                  <a:moveTo>
                    <a:pt x="0" y="110"/>
                  </a:moveTo>
                  <a:cubicBezTo>
                    <a:pt x="67" y="59"/>
                    <a:pt x="67" y="-110"/>
                    <a:pt x="0" y="110"/>
                  </a:cubicBezTo>
                  <a:lnTo>
                    <a:pt x="0" y="1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79" name="任意多边形: 形状 478"/>
            <p:cNvSpPr/>
            <p:nvPr/>
          </p:nvSpPr>
          <p:spPr>
            <a:xfrm>
              <a:off x="2523160" y="2467128"/>
              <a:ext cx="523125" cy="506250"/>
            </a:xfrm>
            <a:custGeom>
              <a:avLst/>
              <a:gdLst>
                <a:gd name="connsiteX0" fmla="*/ 495694 w 523125"/>
                <a:gd name="connsiteY0" fmla="*/ 72778 h 506250"/>
                <a:gd name="connsiteX1" fmla="*/ 215383 w 523125"/>
                <a:gd name="connsiteY1" fmla="*/ 10914 h 506250"/>
                <a:gd name="connsiteX2" fmla="*/ 37655 w 523125"/>
                <a:gd name="connsiteY2" fmla="*/ 239840 h 506250"/>
                <a:gd name="connsiteX3" fmla="*/ 30568 w 523125"/>
                <a:gd name="connsiteY3" fmla="*/ 266823 h 506250"/>
                <a:gd name="connsiteX4" fmla="*/ 1813 w 523125"/>
                <a:gd name="connsiteY4" fmla="*/ 325531 h 506250"/>
                <a:gd name="connsiteX5" fmla="*/ 1391 w 523125"/>
                <a:gd name="connsiteY5" fmla="*/ 340297 h 506250"/>
                <a:gd name="connsiteX6" fmla="*/ 12242 w 523125"/>
                <a:gd name="connsiteY6" fmla="*/ 350321 h 506250"/>
                <a:gd name="connsiteX7" fmla="*/ 21624 w 523125"/>
                <a:gd name="connsiteY7" fmla="*/ 353476 h 506250"/>
                <a:gd name="connsiteX8" fmla="*/ 34939 w 523125"/>
                <a:gd name="connsiteY8" fmla="*/ 372410 h 506250"/>
                <a:gd name="connsiteX9" fmla="*/ 157063 w 523125"/>
                <a:gd name="connsiteY9" fmla="*/ 513384 h 506250"/>
                <a:gd name="connsiteX10" fmla="*/ 420566 w 523125"/>
                <a:gd name="connsiteY10" fmla="*/ 402043 h 506250"/>
                <a:gd name="connsiteX11" fmla="*/ 495694 w 523125"/>
                <a:gd name="connsiteY11" fmla="*/ 72778 h 506250"/>
                <a:gd name="connsiteX12" fmla="*/ 464795 w 523125"/>
                <a:gd name="connsiteY12" fmla="*/ 218662 h 506250"/>
                <a:gd name="connsiteX13" fmla="*/ 451903 w 523125"/>
                <a:gd name="connsiteY13" fmla="*/ 231234 h 506250"/>
                <a:gd name="connsiteX14" fmla="*/ 437424 w 523125"/>
                <a:gd name="connsiteY14" fmla="*/ 231234 h 506250"/>
                <a:gd name="connsiteX15" fmla="*/ 437390 w 523125"/>
                <a:gd name="connsiteY15" fmla="*/ 231369 h 506250"/>
                <a:gd name="connsiteX16" fmla="*/ 425510 w 523125"/>
                <a:gd name="connsiteY16" fmla="*/ 260174 h 506250"/>
                <a:gd name="connsiteX17" fmla="*/ 435635 w 523125"/>
                <a:gd name="connsiteY17" fmla="*/ 270384 h 506250"/>
                <a:gd name="connsiteX18" fmla="*/ 435635 w 523125"/>
                <a:gd name="connsiteY18" fmla="*/ 288727 h 506250"/>
                <a:gd name="connsiteX19" fmla="*/ 417005 w 523125"/>
                <a:gd name="connsiteY19" fmla="*/ 307391 h 506250"/>
                <a:gd name="connsiteX20" fmla="*/ 398679 w 523125"/>
                <a:gd name="connsiteY20" fmla="*/ 307391 h 506250"/>
                <a:gd name="connsiteX21" fmla="*/ 388520 w 523125"/>
                <a:gd name="connsiteY21" fmla="*/ 297215 h 506250"/>
                <a:gd name="connsiteX22" fmla="*/ 360407 w 523125"/>
                <a:gd name="connsiteY22" fmla="*/ 308926 h 506250"/>
                <a:gd name="connsiteX23" fmla="*/ 360238 w 523125"/>
                <a:gd name="connsiteY23" fmla="*/ 323338 h 506250"/>
                <a:gd name="connsiteX24" fmla="*/ 347295 w 523125"/>
                <a:gd name="connsiteY24" fmla="*/ 336163 h 506250"/>
                <a:gd name="connsiteX25" fmla="*/ 320919 w 523125"/>
                <a:gd name="connsiteY25" fmla="*/ 336163 h 506250"/>
                <a:gd name="connsiteX26" fmla="*/ 311722 w 523125"/>
                <a:gd name="connsiteY26" fmla="*/ 332349 h 506250"/>
                <a:gd name="connsiteX27" fmla="*/ 307959 w 523125"/>
                <a:gd name="connsiteY27" fmla="*/ 323135 h 506250"/>
                <a:gd name="connsiteX28" fmla="*/ 308111 w 523125"/>
                <a:gd name="connsiteY28" fmla="*/ 309163 h 506250"/>
                <a:gd name="connsiteX29" fmla="*/ 279086 w 523125"/>
                <a:gd name="connsiteY29" fmla="*/ 297215 h 506250"/>
                <a:gd name="connsiteX30" fmla="*/ 268978 w 523125"/>
                <a:gd name="connsiteY30" fmla="*/ 307391 h 506250"/>
                <a:gd name="connsiteX31" fmla="*/ 259798 w 523125"/>
                <a:gd name="connsiteY31" fmla="*/ 311204 h 506250"/>
                <a:gd name="connsiteX32" fmla="*/ 250635 w 523125"/>
                <a:gd name="connsiteY32" fmla="*/ 307391 h 506250"/>
                <a:gd name="connsiteX33" fmla="*/ 231920 w 523125"/>
                <a:gd name="connsiteY33" fmla="*/ 288744 h 506250"/>
                <a:gd name="connsiteX34" fmla="*/ 228157 w 523125"/>
                <a:gd name="connsiteY34" fmla="*/ 279581 h 506250"/>
                <a:gd name="connsiteX35" fmla="*/ 231920 w 523125"/>
                <a:gd name="connsiteY35" fmla="*/ 270418 h 506250"/>
                <a:gd name="connsiteX36" fmla="*/ 242079 w 523125"/>
                <a:gd name="connsiteY36" fmla="*/ 260276 h 506250"/>
                <a:gd name="connsiteX37" fmla="*/ 230233 w 523125"/>
                <a:gd name="connsiteY37" fmla="*/ 231571 h 506250"/>
                <a:gd name="connsiteX38" fmla="*/ 230165 w 523125"/>
                <a:gd name="connsiteY38" fmla="*/ 231251 h 506250"/>
                <a:gd name="connsiteX39" fmla="*/ 216159 w 523125"/>
                <a:gd name="connsiteY39" fmla="*/ 231251 h 506250"/>
                <a:gd name="connsiteX40" fmla="*/ 203334 w 523125"/>
                <a:gd name="connsiteY40" fmla="*/ 218679 h 506250"/>
                <a:gd name="connsiteX41" fmla="*/ 203334 w 523125"/>
                <a:gd name="connsiteY41" fmla="*/ 192253 h 506250"/>
                <a:gd name="connsiteX42" fmla="*/ 216227 w 523125"/>
                <a:gd name="connsiteY42" fmla="*/ 179293 h 506250"/>
                <a:gd name="connsiteX43" fmla="*/ 230368 w 523125"/>
                <a:gd name="connsiteY43" fmla="*/ 179293 h 506250"/>
                <a:gd name="connsiteX44" fmla="*/ 230385 w 523125"/>
                <a:gd name="connsiteY44" fmla="*/ 179259 h 506250"/>
                <a:gd name="connsiteX45" fmla="*/ 242113 w 523125"/>
                <a:gd name="connsiteY45" fmla="*/ 150926 h 506250"/>
                <a:gd name="connsiteX46" fmla="*/ 231920 w 523125"/>
                <a:gd name="connsiteY46" fmla="*/ 140750 h 506250"/>
                <a:gd name="connsiteX47" fmla="*/ 231920 w 523125"/>
                <a:gd name="connsiteY47" fmla="*/ 122424 h 506250"/>
                <a:gd name="connsiteX48" fmla="*/ 250618 w 523125"/>
                <a:gd name="connsiteY48" fmla="*/ 103743 h 506250"/>
                <a:gd name="connsiteX49" fmla="*/ 259798 w 523125"/>
                <a:gd name="connsiteY49" fmla="*/ 99963 h 506250"/>
                <a:gd name="connsiteX50" fmla="*/ 268978 w 523125"/>
                <a:gd name="connsiteY50" fmla="*/ 103743 h 506250"/>
                <a:gd name="connsiteX51" fmla="*/ 279103 w 523125"/>
                <a:gd name="connsiteY51" fmla="*/ 113885 h 506250"/>
                <a:gd name="connsiteX52" fmla="*/ 308162 w 523125"/>
                <a:gd name="connsiteY52" fmla="*/ 101887 h 506250"/>
                <a:gd name="connsiteX53" fmla="*/ 307976 w 523125"/>
                <a:gd name="connsiteY53" fmla="*/ 87729 h 506250"/>
                <a:gd name="connsiteX54" fmla="*/ 311790 w 523125"/>
                <a:gd name="connsiteY54" fmla="*/ 78515 h 506250"/>
                <a:gd name="connsiteX55" fmla="*/ 320987 w 523125"/>
                <a:gd name="connsiteY55" fmla="*/ 74718 h 506250"/>
                <a:gd name="connsiteX56" fmla="*/ 347345 w 523125"/>
                <a:gd name="connsiteY56" fmla="*/ 74718 h 506250"/>
                <a:gd name="connsiteX57" fmla="*/ 360305 w 523125"/>
                <a:gd name="connsiteY57" fmla="*/ 87560 h 506250"/>
                <a:gd name="connsiteX58" fmla="*/ 360474 w 523125"/>
                <a:gd name="connsiteY58" fmla="*/ 102208 h 506250"/>
                <a:gd name="connsiteX59" fmla="*/ 388554 w 523125"/>
                <a:gd name="connsiteY59" fmla="*/ 113936 h 506250"/>
                <a:gd name="connsiteX60" fmla="*/ 398730 w 523125"/>
                <a:gd name="connsiteY60" fmla="*/ 103760 h 506250"/>
                <a:gd name="connsiteX61" fmla="*/ 407910 w 523125"/>
                <a:gd name="connsiteY61" fmla="*/ 99963 h 506250"/>
                <a:gd name="connsiteX62" fmla="*/ 417073 w 523125"/>
                <a:gd name="connsiteY62" fmla="*/ 103743 h 506250"/>
                <a:gd name="connsiteX63" fmla="*/ 435770 w 523125"/>
                <a:gd name="connsiteY63" fmla="*/ 122424 h 506250"/>
                <a:gd name="connsiteX64" fmla="*/ 435770 w 523125"/>
                <a:gd name="connsiteY64" fmla="*/ 140733 h 506250"/>
                <a:gd name="connsiteX65" fmla="*/ 425578 w 523125"/>
                <a:gd name="connsiteY65" fmla="*/ 150909 h 506250"/>
                <a:gd name="connsiteX66" fmla="*/ 437340 w 523125"/>
                <a:gd name="connsiteY66" fmla="*/ 179411 h 506250"/>
                <a:gd name="connsiteX67" fmla="*/ 437374 w 523125"/>
                <a:gd name="connsiteY67" fmla="*/ 179647 h 506250"/>
                <a:gd name="connsiteX68" fmla="*/ 451970 w 523125"/>
                <a:gd name="connsiteY68" fmla="*/ 179647 h 506250"/>
                <a:gd name="connsiteX69" fmla="*/ 464846 w 523125"/>
                <a:gd name="connsiteY69" fmla="*/ 192253 h 506250"/>
                <a:gd name="connsiteX70" fmla="*/ 464846 w 523125"/>
                <a:gd name="connsiteY70" fmla="*/ 218662 h 506250"/>
                <a:gd name="connsiteX71" fmla="*/ 464795 w 523125"/>
                <a:gd name="connsiteY71" fmla="*/ 218662 h 50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23125" h="506250">
                  <a:moveTo>
                    <a:pt x="495694" y="72778"/>
                  </a:moveTo>
                  <a:cubicBezTo>
                    <a:pt x="450485" y="18541"/>
                    <a:pt x="323012" y="-19782"/>
                    <a:pt x="215383" y="10914"/>
                  </a:cubicBezTo>
                  <a:cubicBezTo>
                    <a:pt x="102084" y="43213"/>
                    <a:pt x="45131" y="114256"/>
                    <a:pt x="37655" y="239840"/>
                  </a:cubicBezTo>
                  <a:cubicBezTo>
                    <a:pt x="37099" y="249189"/>
                    <a:pt x="34685" y="258419"/>
                    <a:pt x="30568" y="266823"/>
                  </a:cubicBezTo>
                  <a:lnTo>
                    <a:pt x="1813" y="325531"/>
                  </a:lnTo>
                  <a:cubicBezTo>
                    <a:pt x="-448" y="330138"/>
                    <a:pt x="-600" y="335555"/>
                    <a:pt x="1391" y="340297"/>
                  </a:cubicBezTo>
                  <a:cubicBezTo>
                    <a:pt x="3399" y="345039"/>
                    <a:pt x="7348" y="348701"/>
                    <a:pt x="12242" y="350321"/>
                  </a:cubicBezTo>
                  <a:lnTo>
                    <a:pt x="21624" y="353476"/>
                  </a:lnTo>
                  <a:cubicBezTo>
                    <a:pt x="29758" y="356176"/>
                    <a:pt x="35141" y="363838"/>
                    <a:pt x="34939" y="372410"/>
                  </a:cubicBezTo>
                  <a:cubicBezTo>
                    <a:pt x="32407" y="484747"/>
                    <a:pt x="38212" y="513384"/>
                    <a:pt x="157063" y="513384"/>
                  </a:cubicBezTo>
                  <a:cubicBezTo>
                    <a:pt x="283744" y="513384"/>
                    <a:pt x="267493" y="420217"/>
                    <a:pt x="420566" y="402043"/>
                  </a:cubicBezTo>
                  <a:cubicBezTo>
                    <a:pt x="533730" y="388559"/>
                    <a:pt x="573268" y="165877"/>
                    <a:pt x="495694" y="72778"/>
                  </a:cubicBezTo>
                  <a:close/>
                  <a:moveTo>
                    <a:pt x="464795" y="218662"/>
                  </a:moveTo>
                  <a:cubicBezTo>
                    <a:pt x="464795" y="225817"/>
                    <a:pt x="459075" y="231234"/>
                    <a:pt x="451903" y="231234"/>
                  </a:cubicBezTo>
                  <a:lnTo>
                    <a:pt x="437424" y="231234"/>
                  </a:lnTo>
                  <a:cubicBezTo>
                    <a:pt x="437407" y="231284"/>
                    <a:pt x="437390" y="231318"/>
                    <a:pt x="437390" y="231369"/>
                  </a:cubicBezTo>
                  <a:cubicBezTo>
                    <a:pt x="434809" y="241595"/>
                    <a:pt x="430775" y="251332"/>
                    <a:pt x="425510" y="260174"/>
                  </a:cubicBezTo>
                  <a:lnTo>
                    <a:pt x="435635" y="270384"/>
                  </a:lnTo>
                  <a:cubicBezTo>
                    <a:pt x="440732" y="275429"/>
                    <a:pt x="440732" y="283664"/>
                    <a:pt x="435635" y="288727"/>
                  </a:cubicBezTo>
                  <a:lnTo>
                    <a:pt x="417005" y="307391"/>
                  </a:lnTo>
                  <a:cubicBezTo>
                    <a:pt x="411943" y="312453"/>
                    <a:pt x="403759" y="312453"/>
                    <a:pt x="398679" y="307391"/>
                  </a:cubicBezTo>
                  <a:lnTo>
                    <a:pt x="388520" y="297215"/>
                  </a:lnTo>
                  <a:cubicBezTo>
                    <a:pt x="379880" y="302413"/>
                    <a:pt x="370447" y="306361"/>
                    <a:pt x="360407" y="308926"/>
                  </a:cubicBezTo>
                  <a:cubicBezTo>
                    <a:pt x="360373" y="308926"/>
                    <a:pt x="360339" y="316284"/>
                    <a:pt x="360238" y="323338"/>
                  </a:cubicBezTo>
                  <a:cubicBezTo>
                    <a:pt x="360204" y="330459"/>
                    <a:pt x="354416" y="336163"/>
                    <a:pt x="347295" y="336163"/>
                  </a:cubicBezTo>
                  <a:lnTo>
                    <a:pt x="320919" y="336163"/>
                  </a:lnTo>
                  <a:cubicBezTo>
                    <a:pt x="317460" y="336163"/>
                    <a:pt x="314203" y="334813"/>
                    <a:pt x="311722" y="332349"/>
                  </a:cubicBezTo>
                  <a:cubicBezTo>
                    <a:pt x="309275" y="329885"/>
                    <a:pt x="307909" y="326578"/>
                    <a:pt x="307959" y="323135"/>
                  </a:cubicBezTo>
                  <a:lnTo>
                    <a:pt x="308111" y="309163"/>
                  </a:lnTo>
                  <a:cubicBezTo>
                    <a:pt x="297750" y="306598"/>
                    <a:pt x="288030" y="302531"/>
                    <a:pt x="279086" y="297215"/>
                  </a:cubicBezTo>
                  <a:lnTo>
                    <a:pt x="268978" y="307391"/>
                  </a:lnTo>
                  <a:cubicBezTo>
                    <a:pt x="266531" y="309838"/>
                    <a:pt x="263240" y="311204"/>
                    <a:pt x="259798" y="311204"/>
                  </a:cubicBezTo>
                  <a:cubicBezTo>
                    <a:pt x="256355" y="311204"/>
                    <a:pt x="253065" y="309838"/>
                    <a:pt x="250635" y="307391"/>
                  </a:cubicBezTo>
                  <a:lnTo>
                    <a:pt x="231920" y="288744"/>
                  </a:lnTo>
                  <a:cubicBezTo>
                    <a:pt x="229507" y="286297"/>
                    <a:pt x="228157" y="283023"/>
                    <a:pt x="228157" y="279581"/>
                  </a:cubicBezTo>
                  <a:cubicBezTo>
                    <a:pt x="228157" y="276138"/>
                    <a:pt x="229507" y="272864"/>
                    <a:pt x="231920" y="270418"/>
                  </a:cubicBezTo>
                  <a:lnTo>
                    <a:pt x="242079" y="260276"/>
                  </a:lnTo>
                  <a:cubicBezTo>
                    <a:pt x="236814" y="251450"/>
                    <a:pt x="232781" y="241814"/>
                    <a:pt x="230233" y="231571"/>
                  </a:cubicBezTo>
                  <a:cubicBezTo>
                    <a:pt x="230199" y="231470"/>
                    <a:pt x="230182" y="231369"/>
                    <a:pt x="230165" y="231251"/>
                  </a:cubicBezTo>
                  <a:lnTo>
                    <a:pt x="216159" y="231251"/>
                  </a:lnTo>
                  <a:cubicBezTo>
                    <a:pt x="209021" y="231251"/>
                    <a:pt x="203334" y="225817"/>
                    <a:pt x="203334" y="218679"/>
                  </a:cubicBezTo>
                  <a:lnTo>
                    <a:pt x="203334" y="192253"/>
                  </a:lnTo>
                  <a:cubicBezTo>
                    <a:pt x="203334" y="185098"/>
                    <a:pt x="209089" y="179293"/>
                    <a:pt x="216227" y="179293"/>
                  </a:cubicBezTo>
                  <a:lnTo>
                    <a:pt x="230368" y="179293"/>
                  </a:lnTo>
                  <a:cubicBezTo>
                    <a:pt x="230368" y="179293"/>
                    <a:pt x="230351" y="179293"/>
                    <a:pt x="230385" y="179259"/>
                  </a:cubicBezTo>
                  <a:cubicBezTo>
                    <a:pt x="232916" y="169168"/>
                    <a:pt x="236915" y="159633"/>
                    <a:pt x="242113" y="150926"/>
                  </a:cubicBezTo>
                  <a:lnTo>
                    <a:pt x="231920" y="140750"/>
                  </a:lnTo>
                  <a:cubicBezTo>
                    <a:pt x="226892" y="135688"/>
                    <a:pt x="226892" y="127503"/>
                    <a:pt x="231920" y="122424"/>
                  </a:cubicBezTo>
                  <a:lnTo>
                    <a:pt x="250618" y="103743"/>
                  </a:lnTo>
                  <a:cubicBezTo>
                    <a:pt x="253065" y="101313"/>
                    <a:pt x="256355" y="99963"/>
                    <a:pt x="259798" y="99963"/>
                  </a:cubicBezTo>
                  <a:cubicBezTo>
                    <a:pt x="263240" y="99963"/>
                    <a:pt x="266531" y="101330"/>
                    <a:pt x="268978" y="103743"/>
                  </a:cubicBezTo>
                  <a:lnTo>
                    <a:pt x="279103" y="113885"/>
                  </a:lnTo>
                  <a:cubicBezTo>
                    <a:pt x="288047" y="108536"/>
                    <a:pt x="297767" y="104081"/>
                    <a:pt x="308162" y="101887"/>
                  </a:cubicBezTo>
                  <a:lnTo>
                    <a:pt x="307976" y="87729"/>
                  </a:lnTo>
                  <a:cubicBezTo>
                    <a:pt x="307959" y="84253"/>
                    <a:pt x="309309" y="80979"/>
                    <a:pt x="311790" y="78515"/>
                  </a:cubicBezTo>
                  <a:cubicBezTo>
                    <a:pt x="314237" y="76068"/>
                    <a:pt x="317494" y="74718"/>
                    <a:pt x="320987" y="74718"/>
                  </a:cubicBezTo>
                  <a:lnTo>
                    <a:pt x="347345" y="74718"/>
                  </a:lnTo>
                  <a:cubicBezTo>
                    <a:pt x="354467" y="74718"/>
                    <a:pt x="360272" y="80439"/>
                    <a:pt x="360305" y="87560"/>
                  </a:cubicBezTo>
                  <a:cubicBezTo>
                    <a:pt x="360373" y="94732"/>
                    <a:pt x="360407" y="102191"/>
                    <a:pt x="360474" y="102208"/>
                  </a:cubicBezTo>
                  <a:cubicBezTo>
                    <a:pt x="370498" y="104756"/>
                    <a:pt x="379914" y="108755"/>
                    <a:pt x="388554" y="113936"/>
                  </a:cubicBezTo>
                  <a:lnTo>
                    <a:pt x="398730" y="103760"/>
                  </a:lnTo>
                  <a:cubicBezTo>
                    <a:pt x="401194" y="101330"/>
                    <a:pt x="404467" y="99963"/>
                    <a:pt x="407910" y="99963"/>
                  </a:cubicBezTo>
                  <a:cubicBezTo>
                    <a:pt x="411352" y="99963"/>
                    <a:pt x="414626" y="101330"/>
                    <a:pt x="417073" y="103743"/>
                  </a:cubicBezTo>
                  <a:lnTo>
                    <a:pt x="435770" y="122424"/>
                  </a:lnTo>
                  <a:cubicBezTo>
                    <a:pt x="440782" y="127486"/>
                    <a:pt x="440799" y="135671"/>
                    <a:pt x="435770" y="140733"/>
                  </a:cubicBezTo>
                  <a:lnTo>
                    <a:pt x="425578" y="150909"/>
                  </a:lnTo>
                  <a:cubicBezTo>
                    <a:pt x="430792" y="159616"/>
                    <a:pt x="434809" y="169319"/>
                    <a:pt x="437340" y="179411"/>
                  </a:cubicBezTo>
                  <a:cubicBezTo>
                    <a:pt x="437357" y="179444"/>
                    <a:pt x="437357" y="179647"/>
                    <a:pt x="437374" y="179647"/>
                  </a:cubicBezTo>
                  <a:lnTo>
                    <a:pt x="451970" y="179647"/>
                  </a:lnTo>
                  <a:cubicBezTo>
                    <a:pt x="459125" y="179647"/>
                    <a:pt x="464846" y="185098"/>
                    <a:pt x="464846" y="192253"/>
                  </a:cubicBezTo>
                  <a:lnTo>
                    <a:pt x="464846" y="218662"/>
                  </a:lnTo>
                  <a:lnTo>
                    <a:pt x="464795" y="21866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80" name="任意多边形: 形状 479"/>
            <p:cNvSpPr/>
            <p:nvPr/>
          </p:nvSpPr>
          <p:spPr>
            <a:xfrm>
              <a:off x="2820538" y="2636262"/>
              <a:ext cx="67500" cy="67500"/>
            </a:xfrm>
            <a:custGeom>
              <a:avLst/>
              <a:gdLst>
                <a:gd name="connsiteX0" fmla="*/ 72866 w 67500"/>
                <a:gd name="connsiteY0" fmla="*/ 36433 h 67500"/>
                <a:gd name="connsiteX1" fmla="*/ 36433 w 67500"/>
                <a:gd name="connsiteY1" fmla="*/ 72866 h 67500"/>
                <a:gd name="connsiteX2" fmla="*/ 0 w 67500"/>
                <a:gd name="connsiteY2" fmla="*/ 36433 h 67500"/>
                <a:gd name="connsiteX3" fmla="*/ 36433 w 67500"/>
                <a:gd name="connsiteY3" fmla="*/ 0 h 67500"/>
                <a:gd name="connsiteX4" fmla="*/ 72866 w 67500"/>
                <a:gd name="connsiteY4" fmla="*/ 36433 h 67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500" h="67500">
                  <a:moveTo>
                    <a:pt x="72866" y="36433"/>
                  </a:moveTo>
                  <a:cubicBezTo>
                    <a:pt x="72866" y="56555"/>
                    <a:pt x="56555" y="72866"/>
                    <a:pt x="36433" y="72866"/>
                  </a:cubicBezTo>
                  <a:cubicBezTo>
                    <a:pt x="16312" y="72866"/>
                    <a:pt x="0" y="56555"/>
                    <a:pt x="0" y="36433"/>
                  </a:cubicBezTo>
                  <a:cubicBezTo>
                    <a:pt x="0" y="16312"/>
                    <a:pt x="16312" y="0"/>
                    <a:pt x="36433" y="0"/>
                  </a:cubicBezTo>
                  <a:cubicBezTo>
                    <a:pt x="56555" y="0"/>
                    <a:pt x="72866" y="16312"/>
                    <a:pt x="72866" y="3643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481" name="图形 89"/>
          <p:cNvSpPr/>
          <p:nvPr/>
        </p:nvSpPr>
        <p:spPr>
          <a:xfrm>
            <a:off x="10671838" y="930615"/>
            <a:ext cx="523125" cy="523125"/>
          </a:xfrm>
          <a:custGeom>
            <a:avLst/>
            <a:gdLst>
              <a:gd name="connsiteX0" fmla="*/ 505018 w 523125"/>
              <a:gd name="connsiteY0" fmla="*/ 318786 h 523125"/>
              <a:gd name="connsiteX1" fmla="*/ 531343 w 523125"/>
              <a:gd name="connsiteY1" fmla="*/ 292444 h 523125"/>
              <a:gd name="connsiteX2" fmla="*/ 531343 w 523125"/>
              <a:gd name="connsiteY2" fmla="*/ 238849 h 523125"/>
              <a:gd name="connsiteX3" fmla="*/ 505018 w 523125"/>
              <a:gd name="connsiteY3" fmla="*/ 212524 h 523125"/>
              <a:gd name="connsiteX4" fmla="*/ 475403 w 523125"/>
              <a:gd name="connsiteY4" fmla="*/ 212524 h 523125"/>
              <a:gd name="connsiteX5" fmla="*/ 475335 w 523125"/>
              <a:gd name="connsiteY5" fmla="*/ 212423 h 523125"/>
              <a:gd name="connsiteX6" fmla="*/ 451406 w 523125"/>
              <a:gd name="connsiteY6" fmla="*/ 154879 h 523125"/>
              <a:gd name="connsiteX7" fmla="*/ 472044 w 523125"/>
              <a:gd name="connsiteY7" fmla="*/ 134207 h 523125"/>
              <a:gd name="connsiteX8" fmla="*/ 472044 w 523125"/>
              <a:gd name="connsiteY8" fmla="*/ 96998 h 523125"/>
              <a:gd name="connsiteX9" fmla="*/ 434126 w 523125"/>
              <a:gd name="connsiteY9" fmla="*/ 59096 h 523125"/>
              <a:gd name="connsiteX10" fmla="*/ 415496 w 523125"/>
              <a:gd name="connsiteY10" fmla="*/ 51384 h 523125"/>
              <a:gd name="connsiteX11" fmla="*/ 396883 w 523125"/>
              <a:gd name="connsiteY11" fmla="*/ 59113 h 523125"/>
              <a:gd name="connsiteX12" fmla="*/ 376262 w 523125"/>
              <a:gd name="connsiteY12" fmla="*/ 79751 h 523125"/>
              <a:gd name="connsiteX13" fmla="*/ 319208 w 523125"/>
              <a:gd name="connsiteY13" fmla="*/ 55924 h 523125"/>
              <a:gd name="connsiteX14" fmla="*/ 318887 w 523125"/>
              <a:gd name="connsiteY14" fmla="*/ 26139 h 523125"/>
              <a:gd name="connsiteX15" fmla="*/ 292579 w 523125"/>
              <a:gd name="connsiteY15" fmla="*/ 0 h 523125"/>
              <a:gd name="connsiteX16" fmla="*/ 239001 w 523125"/>
              <a:gd name="connsiteY16" fmla="*/ 0 h 523125"/>
              <a:gd name="connsiteX17" fmla="*/ 220320 w 523125"/>
              <a:gd name="connsiteY17" fmla="*/ 7779 h 523125"/>
              <a:gd name="connsiteX18" fmla="*/ 212693 w 523125"/>
              <a:gd name="connsiteY18" fmla="*/ 26528 h 523125"/>
              <a:gd name="connsiteX19" fmla="*/ 212946 w 523125"/>
              <a:gd name="connsiteY19" fmla="*/ 55316 h 523125"/>
              <a:gd name="connsiteX20" fmla="*/ 154035 w 523125"/>
              <a:gd name="connsiteY20" fmla="*/ 79650 h 523125"/>
              <a:gd name="connsiteX21" fmla="*/ 133515 w 523125"/>
              <a:gd name="connsiteY21" fmla="*/ 59096 h 523125"/>
              <a:gd name="connsiteX22" fmla="*/ 114919 w 523125"/>
              <a:gd name="connsiteY22" fmla="*/ 51384 h 523125"/>
              <a:gd name="connsiteX23" fmla="*/ 96306 w 523125"/>
              <a:gd name="connsiteY23" fmla="*/ 59096 h 523125"/>
              <a:gd name="connsiteX24" fmla="*/ 58354 w 523125"/>
              <a:gd name="connsiteY24" fmla="*/ 97031 h 523125"/>
              <a:gd name="connsiteX25" fmla="*/ 58354 w 523125"/>
              <a:gd name="connsiteY25" fmla="*/ 134241 h 523125"/>
              <a:gd name="connsiteX26" fmla="*/ 78992 w 523125"/>
              <a:gd name="connsiteY26" fmla="*/ 154879 h 523125"/>
              <a:gd name="connsiteX27" fmla="*/ 55097 w 523125"/>
              <a:gd name="connsiteY27" fmla="*/ 212423 h 523125"/>
              <a:gd name="connsiteX28" fmla="*/ 55046 w 523125"/>
              <a:gd name="connsiteY28" fmla="*/ 212524 h 523125"/>
              <a:gd name="connsiteX29" fmla="*/ 26325 w 523125"/>
              <a:gd name="connsiteY29" fmla="*/ 212524 h 523125"/>
              <a:gd name="connsiteX30" fmla="*/ 0 w 523125"/>
              <a:gd name="connsiteY30" fmla="*/ 238849 h 523125"/>
              <a:gd name="connsiteX31" fmla="*/ 0 w 523125"/>
              <a:gd name="connsiteY31" fmla="*/ 292494 h 523125"/>
              <a:gd name="connsiteX32" fmla="*/ 26325 w 523125"/>
              <a:gd name="connsiteY32" fmla="*/ 318836 h 523125"/>
              <a:gd name="connsiteX33" fmla="*/ 54911 w 523125"/>
              <a:gd name="connsiteY33" fmla="*/ 318836 h 523125"/>
              <a:gd name="connsiteX34" fmla="*/ 54203 w 523125"/>
              <a:gd name="connsiteY34" fmla="*/ 315748 h 523125"/>
              <a:gd name="connsiteX35" fmla="*/ 54911 w 523125"/>
              <a:gd name="connsiteY35" fmla="*/ 318701 h 523125"/>
              <a:gd name="connsiteX36" fmla="*/ 79026 w 523125"/>
              <a:gd name="connsiteY36" fmla="*/ 377004 h 523125"/>
              <a:gd name="connsiteX37" fmla="*/ 58404 w 523125"/>
              <a:gd name="connsiteY37" fmla="*/ 397609 h 523125"/>
              <a:gd name="connsiteX38" fmla="*/ 50693 w 523125"/>
              <a:gd name="connsiteY38" fmla="*/ 416239 h 523125"/>
              <a:gd name="connsiteX39" fmla="*/ 58404 w 523125"/>
              <a:gd name="connsiteY39" fmla="*/ 434869 h 523125"/>
              <a:gd name="connsiteX40" fmla="*/ 96323 w 523125"/>
              <a:gd name="connsiteY40" fmla="*/ 472804 h 523125"/>
              <a:gd name="connsiteX41" fmla="*/ 114919 w 523125"/>
              <a:gd name="connsiteY41" fmla="*/ 480516 h 523125"/>
              <a:gd name="connsiteX42" fmla="*/ 133532 w 523125"/>
              <a:gd name="connsiteY42" fmla="*/ 472804 h 523125"/>
              <a:gd name="connsiteX43" fmla="*/ 154136 w 523125"/>
              <a:gd name="connsiteY43" fmla="*/ 452166 h 523125"/>
              <a:gd name="connsiteX44" fmla="*/ 212996 w 523125"/>
              <a:gd name="connsiteY44" fmla="*/ 476432 h 523125"/>
              <a:gd name="connsiteX45" fmla="*/ 212743 w 523125"/>
              <a:gd name="connsiteY45" fmla="*/ 504900 h 523125"/>
              <a:gd name="connsiteX46" fmla="*/ 220371 w 523125"/>
              <a:gd name="connsiteY46" fmla="*/ 523648 h 523125"/>
              <a:gd name="connsiteX47" fmla="*/ 239051 w 523125"/>
              <a:gd name="connsiteY47" fmla="*/ 531428 h 523125"/>
              <a:gd name="connsiteX48" fmla="*/ 292629 w 523125"/>
              <a:gd name="connsiteY48" fmla="*/ 531428 h 523125"/>
              <a:gd name="connsiteX49" fmla="*/ 318954 w 523125"/>
              <a:gd name="connsiteY49" fmla="*/ 505271 h 523125"/>
              <a:gd name="connsiteX50" fmla="*/ 319275 w 523125"/>
              <a:gd name="connsiteY50" fmla="*/ 476027 h 523125"/>
              <a:gd name="connsiteX51" fmla="*/ 376296 w 523125"/>
              <a:gd name="connsiteY51" fmla="*/ 452216 h 523125"/>
              <a:gd name="connsiteX52" fmla="*/ 396917 w 523125"/>
              <a:gd name="connsiteY52" fmla="*/ 472821 h 523125"/>
              <a:gd name="connsiteX53" fmla="*/ 434126 w 523125"/>
              <a:gd name="connsiteY53" fmla="*/ 472821 h 523125"/>
              <a:gd name="connsiteX54" fmla="*/ 472044 w 523125"/>
              <a:gd name="connsiteY54" fmla="*/ 434970 h 523125"/>
              <a:gd name="connsiteX55" fmla="*/ 472044 w 523125"/>
              <a:gd name="connsiteY55" fmla="*/ 397727 h 523125"/>
              <a:gd name="connsiteX56" fmla="*/ 451389 w 523125"/>
              <a:gd name="connsiteY56" fmla="*/ 377072 h 523125"/>
              <a:gd name="connsiteX57" fmla="*/ 475554 w 523125"/>
              <a:gd name="connsiteY57" fmla="*/ 318769 h 523125"/>
              <a:gd name="connsiteX58" fmla="*/ 475554 w 523125"/>
              <a:gd name="connsiteY58" fmla="*/ 318904 h 523125"/>
              <a:gd name="connsiteX59" fmla="*/ 505052 w 523125"/>
              <a:gd name="connsiteY59" fmla="*/ 318904 h 523125"/>
              <a:gd name="connsiteX60" fmla="*/ 505018 w 523125"/>
              <a:gd name="connsiteY60" fmla="*/ 318786 h 523125"/>
              <a:gd name="connsiteX61" fmla="*/ 505018 w 523125"/>
              <a:gd name="connsiteY61" fmla="*/ 318786 h 523125"/>
              <a:gd name="connsiteX62" fmla="*/ 265224 w 523125"/>
              <a:gd name="connsiteY62" fmla="*/ 339913 h 523125"/>
              <a:gd name="connsiteX63" fmla="*/ 191244 w 523125"/>
              <a:gd name="connsiteY63" fmla="*/ 265916 h 523125"/>
              <a:gd name="connsiteX64" fmla="*/ 265224 w 523125"/>
              <a:gd name="connsiteY64" fmla="*/ 191919 h 523125"/>
              <a:gd name="connsiteX65" fmla="*/ 339221 w 523125"/>
              <a:gd name="connsiteY65" fmla="*/ 265916 h 523125"/>
              <a:gd name="connsiteX66" fmla="*/ 265224 w 523125"/>
              <a:gd name="connsiteY66" fmla="*/ 33991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23125" h="523125">
                <a:moveTo>
                  <a:pt x="505018" y="318786"/>
                </a:moveTo>
                <a:cubicBezTo>
                  <a:pt x="519531" y="318786"/>
                  <a:pt x="531343" y="307024"/>
                  <a:pt x="531343" y="292444"/>
                </a:cubicBezTo>
                <a:lnTo>
                  <a:pt x="531343" y="238849"/>
                </a:lnTo>
                <a:cubicBezTo>
                  <a:pt x="531343" y="224319"/>
                  <a:pt x="519581" y="212524"/>
                  <a:pt x="505018" y="212524"/>
                </a:cubicBezTo>
                <a:lnTo>
                  <a:pt x="475403" y="212524"/>
                </a:lnTo>
                <a:cubicBezTo>
                  <a:pt x="475386" y="212507"/>
                  <a:pt x="475386" y="212490"/>
                  <a:pt x="475335" y="212423"/>
                </a:cubicBezTo>
                <a:cubicBezTo>
                  <a:pt x="470154" y="191919"/>
                  <a:pt x="462004" y="172581"/>
                  <a:pt x="451406" y="154879"/>
                </a:cubicBezTo>
                <a:lnTo>
                  <a:pt x="472044" y="134207"/>
                </a:lnTo>
                <a:cubicBezTo>
                  <a:pt x="482288" y="123930"/>
                  <a:pt x="482288" y="107274"/>
                  <a:pt x="472044" y="96998"/>
                </a:cubicBezTo>
                <a:lnTo>
                  <a:pt x="434126" y="59096"/>
                </a:lnTo>
                <a:cubicBezTo>
                  <a:pt x="429182" y="54152"/>
                  <a:pt x="422483" y="51384"/>
                  <a:pt x="415496" y="51384"/>
                </a:cubicBezTo>
                <a:cubicBezTo>
                  <a:pt x="408544" y="51384"/>
                  <a:pt x="401811" y="54169"/>
                  <a:pt x="396883" y="59113"/>
                </a:cubicBezTo>
                <a:lnTo>
                  <a:pt x="376262" y="79751"/>
                </a:lnTo>
                <a:cubicBezTo>
                  <a:pt x="358729" y="69238"/>
                  <a:pt x="339542" y="61121"/>
                  <a:pt x="319208" y="55924"/>
                </a:cubicBezTo>
                <a:cubicBezTo>
                  <a:pt x="319140" y="55907"/>
                  <a:pt x="319005" y="40686"/>
                  <a:pt x="318887" y="26139"/>
                </a:cubicBezTo>
                <a:cubicBezTo>
                  <a:pt x="318803" y="11678"/>
                  <a:pt x="307074" y="0"/>
                  <a:pt x="292579" y="0"/>
                </a:cubicBezTo>
                <a:lnTo>
                  <a:pt x="239001" y="0"/>
                </a:lnTo>
                <a:cubicBezTo>
                  <a:pt x="231981" y="0"/>
                  <a:pt x="225264" y="2801"/>
                  <a:pt x="220320" y="7779"/>
                </a:cubicBezTo>
                <a:cubicBezTo>
                  <a:pt x="215376" y="12758"/>
                  <a:pt x="212625" y="19524"/>
                  <a:pt x="212693" y="26528"/>
                </a:cubicBezTo>
                <a:lnTo>
                  <a:pt x="212946" y="55316"/>
                </a:lnTo>
                <a:cubicBezTo>
                  <a:pt x="191953" y="59771"/>
                  <a:pt x="172159" y="68816"/>
                  <a:pt x="154035" y="79650"/>
                </a:cubicBezTo>
                <a:lnTo>
                  <a:pt x="133515" y="59096"/>
                </a:lnTo>
                <a:cubicBezTo>
                  <a:pt x="128588" y="54152"/>
                  <a:pt x="121888" y="51384"/>
                  <a:pt x="114919" y="51384"/>
                </a:cubicBezTo>
                <a:cubicBezTo>
                  <a:pt x="107933" y="51384"/>
                  <a:pt x="101233" y="54169"/>
                  <a:pt x="96306" y="59096"/>
                </a:cubicBezTo>
                <a:lnTo>
                  <a:pt x="58354" y="97031"/>
                </a:lnTo>
                <a:cubicBezTo>
                  <a:pt x="48094" y="107308"/>
                  <a:pt x="48077" y="123964"/>
                  <a:pt x="58354" y="134241"/>
                </a:cubicBezTo>
                <a:lnTo>
                  <a:pt x="78992" y="154879"/>
                </a:lnTo>
                <a:cubicBezTo>
                  <a:pt x="68428" y="172598"/>
                  <a:pt x="60294" y="191919"/>
                  <a:pt x="55097" y="212423"/>
                </a:cubicBezTo>
                <a:cubicBezTo>
                  <a:pt x="55080" y="212490"/>
                  <a:pt x="55080" y="212507"/>
                  <a:pt x="55046" y="212524"/>
                </a:cubicBezTo>
                <a:lnTo>
                  <a:pt x="26325" y="212524"/>
                </a:lnTo>
                <a:cubicBezTo>
                  <a:pt x="11796" y="212524"/>
                  <a:pt x="0" y="224303"/>
                  <a:pt x="0" y="238849"/>
                </a:cubicBezTo>
                <a:lnTo>
                  <a:pt x="0" y="292494"/>
                </a:lnTo>
                <a:cubicBezTo>
                  <a:pt x="0" y="307024"/>
                  <a:pt x="11779" y="318836"/>
                  <a:pt x="26325" y="318836"/>
                </a:cubicBezTo>
                <a:lnTo>
                  <a:pt x="54911" y="318836"/>
                </a:lnTo>
                <a:cubicBezTo>
                  <a:pt x="54658" y="317790"/>
                  <a:pt x="54456" y="316828"/>
                  <a:pt x="54203" y="315748"/>
                </a:cubicBezTo>
                <a:cubicBezTo>
                  <a:pt x="54456" y="316727"/>
                  <a:pt x="54658" y="317739"/>
                  <a:pt x="54911" y="318701"/>
                </a:cubicBezTo>
                <a:cubicBezTo>
                  <a:pt x="60109" y="339491"/>
                  <a:pt x="68293" y="359100"/>
                  <a:pt x="79026" y="377004"/>
                </a:cubicBezTo>
                <a:lnTo>
                  <a:pt x="58404" y="397609"/>
                </a:lnTo>
                <a:cubicBezTo>
                  <a:pt x="53460" y="402519"/>
                  <a:pt x="50693" y="409219"/>
                  <a:pt x="50693" y="416239"/>
                </a:cubicBezTo>
                <a:cubicBezTo>
                  <a:pt x="50693" y="423259"/>
                  <a:pt x="53460" y="429924"/>
                  <a:pt x="58404" y="434869"/>
                </a:cubicBezTo>
                <a:lnTo>
                  <a:pt x="96323" y="472804"/>
                </a:lnTo>
                <a:cubicBezTo>
                  <a:pt x="101250" y="477714"/>
                  <a:pt x="107933" y="480516"/>
                  <a:pt x="114919" y="480516"/>
                </a:cubicBezTo>
                <a:cubicBezTo>
                  <a:pt x="121888" y="480516"/>
                  <a:pt x="128604" y="477714"/>
                  <a:pt x="133532" y="472804"/>
                </a:cubicBezTo>
                <a:lnTo>
                  <a:pt x="154136" y="452166"/>
                </a:lnTo>
                <a:cubicBezTo>
                  <a:pt x="172209" y="462983"/>
                  <a:pt x="192021" y="471251"/>
                  <a:pt x="212996" y="476432"/>
                </a:cubicBezTo>
                <a:lnTo>
                  <a:pt x="212743" y="504900"/>
                </a:lnTo>
                <a:cubicBezTo>
                  <a:pt x="212676" y="511920"/>
                  <a:pt x="215426" y="518670"/>
                  <a:pt x="220371" y="523648"/>
                </a:cubicBezTo>
                <a:cubicBezTo>
                  <a:pt x="225315" y="528626"/>
                  <a:pt x="232031" y="531428"/>
                  <a:pt x="239051" y="531428"/>
                </a:cubicBezTo>
                <a:lnTo>
                  <a:pt x="292629" y="531428"/>
                </a:lnTo>
                <a:cubicBezTo>
                  <a:pt x="307074" y="531428"/>
                  <a:pt x="318853" y="519750"/>
                  <a:pt x="318954" y="505271"/>
                </a:cubicBezTo>
                <a:cubicBezTo>
                  <a:pt x="319056" y="490928"/>
                  <a:pt x="319157" y="476044"/>
                  <a:pt x="319275" y="476027"/>
                </a:cubicBezTo>
                <a:cubicBezTo>
                  <a:pt x="339593" y="470796"/>
                  <a:pt x="358746" y="462713"/>
                  <a:pt x="376296" y="452216"/>
                </a:cubicBezTo>
                <a:lnTo>
                  <a:pt x="396917" y="472821"/>
                </a:lnTo>
                <a:cubicBezTo>
                  <a:pt x="407194" y="483098"/>
                  <a:pt x="423883" y="483098"/>
                  <a:pt x="434126" y="472821"/>
                </a:cubicBezTo>
                <a:lnTo>
                  <a:pt x="472044" y="434970"/>
                </a:lnTo>
                <a:cubicBezTo>
                  <a:pt x="482271" y="424693"/>
                  <a:pt x="482304" y="408021"/>
                  <a:pt x="472044" y="397727"/>
                </a:cubicBezTo>
                <a:lnTo>
                  <a:pt x="451389" y="377072"/>
                </a:lnTo>
                <a:cubicBezTo>
                  <a:pt x="462139" y="359151"/>
                  <a:pt x="470306" y="339559"/>
                  <a:pt x="475554" y="318769"/>
                </a:cubicBezTo>
                <a:cubicBezTo>
                  <a:pt x="475824" y="317790"/>
                  <a:pt x="475824" y="317858"/>
                  <a:pt x="475554" y="318904"/>
                </a:cubicBezTo>
                <a:lnTo>
                  <a:pt x="505052" y="318904"/>
                </a:lnTo>
                <a:lnTo>
                  <a:pt x="505018" y="318786"/>
                </a:lnTo>
                <a:lnTo>
                  <a:pt x="505018" y="318786"/>
                </a:lnTo>
                <a:close/>
                <a:moveTo>
                  <a:pt x="265224" y="339913"/>
                </a:moveTo>
                <a:cubicBezTo>
                  <a:pt x="224370" y="339913"/>
                  <a:pt x="191244" y="306754"/>
                  <a:pt x="191244" y="265916"/>
                </a:cubicBezTo>
                <a:cubicBezTo>
                  <a:pt x="191244" y="225079"/>
                  <a:pt x="224370" y="191919"/>
                  <a:pt x="265224" y="191919"/>
                </a:cubicBezTo>
                <a:cubicBezTo>
                  <a:pt x="306096" y="191919"/>
                  <a:pt x="339221" y="225062"/>
                  <a:pt x="339221" y="265916"/>
                </a:cubicBezTo>
                <a:cubicBezTo>
                  <a:pt x="339221" y="306771"/>
                  <a:pt x="306096" y="339913"/>
                  <a:pt x="265224" y="339913"/>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912" name="组合 911"/>
          <p:cNvGrpSpPr/>
          <p:nvPr/>
        </p:nvGrpSpPr>
        <p:grpSpPr>
          <a:xfrm>
            <a:off x="918238" y="2160275"/>
            <a:ext cx="523125" cy="421875"/>
            <a:chOff x="4685394" y="2520330"/>
            <a:chExt cx="523125" cy="421875"/>
          </a:xfrm>
          <a:solidFill>
            <a:schemeClr val="accent4"/>
          </a:solidFill>
        </p:grpSpPr>
        <p:sp>
          <p:nvSpPr>
            <p:cNvPr id="483" name="任意多边形: 形状 482"/>
            <p:cNvSpPr/>
            <p:nvPr/>
          </p:nvSpPr>
          <p:spPr>
            <a:xfrm>
              <a:off x="4875610" y="2728298"/>
              <a:ext cx="33750" cy="33750"/>
            </a:xfrm>
            <a:custGeom>
              <a:avLst/>
              <a:gdLst>
                <a:gd name="connsiteX0" fmla="*/ 45411 w 33750"/>
                <a:gd name="connsiteY0" fmla="*/ 22714 h 33750"/>
                <a:gd name="connsiteX1" fmla="*/ 22714 w 33750"/>
                <a:gd name="connsiteY1" fmla="*/ 0 h 33750"/>
                <a:gd name="connsiteX2" fmla="*/ 0 w 33750"/>
                <a:gd name="connsiteY2" fmla="*/ 22714 h 33750"/>
                <a:gd name="connsiteX3" fmla="*/ 22714 w 33750"/>
                <a:gd name="connsiteY3" fmla="*/ 45411 h 33750"/>
                <a:gd name="connsiteX4" fmla="*/ 45411 w 33750"/>
                <a:gd name="connsiteY4" fmla="*/ 22714 h 33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33750">
                  <a:moveTo>
                    <a:pt x="45411" y="22714"/>
                  </a:moveTo>
                  <a:cubicBezTo>
                    <a:pt x="45411" y="10176"/>
                    <a:pt x="35218" y="0"/>
                    <a:pt x="22714" y="0"/>
                  </a:cubicBezTo>
                  <a:cubicBezTo>
                    <a:pt x="10176" y="0"/>
                    <a:pt x="0" y="10176"/>
                    <a:pt x="0" y="22714"/>
                  </a:cubicBezTo>
                  <a:cubicBezTo>
                    <a:pt x="0" y="35201"/>
                    <a:pt x="10159" y="45411"/>
                    <a:pt x="22714" y="45411"/>
                  </a:cubicBezTo>
                  <a:cubicBezTo>
                    <a:pt x="35218" y="45411"/>
                    <a:pt x="45411" y="35201"/>
                    <a:pt x="45411" y="2271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84" name="任意多边形: 形状 483"/>
            <p:cNvSpPr/>
            <p:nvPr/>
          </p:nvSpPr>
          <p:spPr>
            <a:xfrm>
              <a:off x="5003235" y="2728298"/>
              <a:ext cx="33750" cy="33750"/>
            </a:xfrm>
            <a:custGeom>
              <a:avLst/>
              <a:gdLst>
                <a:gd name="connsiteX0" fmla="*/ 45394 w 33750"/>
                <a:gd name="connsiteY0" fmla="*/ 22697 h 33750"/>
                <a:gd name="connsiteX1" fmla="*/ 22697 w 33750"/>
                <a:gd name="connsiteY1" fmla="*/ 45394 h 33750"/>
                <a:gd name="connsiteX2" fmla="*/ 0 w 33750"/>
                <a:gd name="connsiteY2" fmla="*/ 22697 h 33750"/>
                <a:gd name="connsiteX3" fmla="*/ 22697 w 33750"/>
                <a:gd name="connsiteY3" fmla="*/ 0 h 33750"/>
                <a:gd name="connsiteX4" fmla="*/ 45394 w 33750"/>
                <a:gd name="connsiteY4" fmla="*/ 22697 h 33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33750">
                  <a:moveTo>
                    <a:pt x="45394" y="22697"/>
                  </a:moveTo>
                  <a:cubicBezTo>
                    <a:pt x="45394" y="35232"/>
                    <a:pt x="35232" y="45394"/>
                    <a:pt x="22697" y="45394"/>
                  </a:cubicBezTo>
                  <a:cubicBezTo>
                    <a:pt x="10162" y="45394"/>
                    <a:pt x="0" y="35232"/>
                    <a:pt x="0" y="22697"/>
                  </a:cubicBezTo>
                  <a:cubicBezTo>
                    <a:pt x="0" y="10162"/>
                    <a:pt x="10162" y="0"/>
                    <a:pt x="22697" y="0"/>
                  </a:cubicBezTo>
                  <a:cubicBezTo>
                    <a:pt x="35232" y="0"/>
                    <a:pt x="45394" y="10162"/>
                    <a:pt x="45394" y="2269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85" name="任意多边形: 形状 484"/>
            <p:cNvSpPr/>
            <p:nvPr/>
          </p:nvSpPr>
          <p:spPr>
            <a:xfrm>
              <a:off x="4905664" y="2799612"/>
              <a:ext cx="101250" cy="33750"/>
            </a:xfrm>
            <a:custGeom>
              <a:avLst/>
              <a:gdLst>
                <a:gd name="connsiteX0" fmla="*/ 56362 w 101250"/>
                <a:gd name="connsiteY0" fmla="*/ 42677 h 33750"/>
                <a:gd name="connsiteX1" fmla="*/ 112742 w 101250"/>
                <a:gd name="connsiteY1" fmla="*/ 0 h 33750"/>
                <a:gd name="connsiteX2" fmla="*/ 0 w 101250"/>
                <a:gd name="connsiteY2" fmla="*/ 0 h 33750"/>
                <a:gd name="connsiteX3" fmla="*/ 56362 w 101250"/>
                <a:gd name="connsiteY3" fmla="*/ 42677 h 33750"/>
              </a:gdLst>
              <a:ahLst/>
              <a:cxnLst>
                <a:cxn ang="0">
                  <a:pos x="connsiteX0" y="connsiteY0"/>
                </a:cxn>
                <a:cxn ang="0">
                  <a:pos x="connsiteX1" y="connsiteY1"/>
                </a:cxn>
                <a:cxn ang="0">
                  <a:pos x="connsiteX2" y="connsiteY2"/>
                </a:cxn>
                <a:cxn ang="0">
                  <a:pos x="connsiteX3" y="connsiteY3"/>
                </a:cxn>
              </a:cxnLst>
              <a:rect l="l" t="t" r="r" b="b"/>
              <a:pathLst>
                <a:path w="101250" h="33750">
                  <a:moveTo>
                    <a:pt x="56362" y="42677"/>
                  </a:moveTo>
                  <a:cubicBezTo>
                    <a:pt x="83228" y="42677"/>
                    <a:pt x="105637" y="23929"/>
                    <a:pt x="112742" y="0"/>
                  </a:cubicBezTo>
                  <a:lnTo>
                    <a:pt x="0" y="0"/>
                  </a:lnTo>
                  <a:cubicBezTo>
                    <a:pt x="7087" y="23929"/>
                    <a:pt x="29531" y="42677"/>
                    <a:pt x="56362" y="4267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86" name="任意多边形: 形状 485"/>
            <p:cNvSpPr/>
            <p:nvPr/>
          </p:nvSpPr>
          <p:spPr>
            <a:xfrm>
              <a:off x="4685394" y="2520330"/>
              <a:ext cx="523125" cy="421875"/>
            </a:xfrm>
            <a:custGeom>
              <a:avLst/>
              <a:gdLst>
                <a:gd name="connsiteX0" fmla="*/ 535528 w 523125"/>
                <a:gd name="connsiteY0" fmla="*/ 27439 h 421875"/>
                <a:gd name="connsiteX1" fmla="*/ 399904 w 523125"/>
                <a:gd name="connsiteY1" fmla="*/ 48955 h 421875"/>
                <a:gd name="connsiteX2" fmla="*/ 272211 w 523125"/>
                <a:gd name="connsiteY2" fmla="*/ 5215 h 421875"/>
                <a:gd name="connsiteX3" fmla="*/ 139101 w 523125"/>
                <a:gd name="connsiteY3" fmla="*/ 53292 h 421875"/>
                <a:gd name="connsiteX4" fmla="*/ 0 w 523125"/>
                <a:gd name="connsiteY4" fmla="*/ 27439 h 421875"/>
                <a:gd name="connsiteX5" fmla="*/ 106498 w 523125"/>
                <a:gd name="connsiteY5" fmla="*/ 87194 h 421875"/>
                <a:gd name="connsiteX6" fmla="*/ 63450 w 523125"/>
                <a:gd name="connsiteY6" fmla="*/ 213993 h 421875"/>
                <a:gd name="connsiteX7" fmla="*/ 272211 w 523125"/>
                <a:gd name="connsiteY7" fmla="*/ 422719 h 421875"/>
                <a:gd name="connsiteX8" fmla="*/ 480954 w 523125"/>
                <a:gd name="connsiteY8" fmla="*/ 213993 h 421875"/>
                <a:gd name="connsiteX9" fmla="*/ 438497 w 523125"/>
                <a:gd name="connsiteY9" fmla="*/ 87919 h 421875"/>
                <a:gd name="connsiteX10" fmla="*/ 535528 w 523125"/>
                <a:gd name="connsiteY10" fmla="*/ 27439 h 421875"/>
                <a:gd name="connsiteX11" fmla="*/ 272211 w 523125"/>
                <a:gd name="connsiteY11" fmla="*/ 371858 h 421875"/>
                <a:gd name="connsiteX12" fmla="*/ 114328 w 523125"/>
                <a:gd name="connsiteY12" fmla="*/ 213993 h 421875"/>
                <a:gd name="connsiteX13" fmla="*/ 117939 w 523125"/>
                <a:gd name="connsiteY13" fmla="*/ 180394 h 421875"/>
                <a:gd name="connsiteX14" fmla="*/ 218784 w 523125"/>
                <a:gd name="connsiteY14" fmla="*/ 180394 h 421875"/>
                <a:gd name="connsiteX15" fmla="*/ 218379 w 523125"/>
                <a:gd name="connsiteY15" fmla="*/ 137903 h 421875"/>
                <a:gd name="connsiteX16" fmla="*/ 261816 w 523125"/>
                <a:gd name="connsiteY16" fmla="*/ 180394 h 421875"/>
                <a:gd name="connsiteX17" fmla="*/ 426516 w 523125"/>
                <a:gd name="connsiteY17" fmla="*/ 180394 h 421875"/>
                <a:gd name="connsiteX18" fmla="*/ 430127 w 523125"/>
                <a:gd name="connsiteY18" fmla="*/ 213993 h 421875"/>
                <a:gd name="connsiteX19" fmla="*/ 272211 w 523125"/>
                <a:gd name="connsiteY19" fmla="*/ 371858 h 42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23125" h="421875">
                  <a:moveTo>
                    <a:pt x="535528" y="27439"/>
                  </a:moveTo>
                  <a:cubicBezTo>
                    <a:pt x="479199" y="-33226"/>
                    <a:pt x="422297" y="21719"/>
                    <a:pt x="399904" y="48955"/>
                  </a:cubicBezTo>
                  <a:cubicBezTo>
                    <a:pt x="364568" y="21550"/>
                    <a:pt x="320271" y="5215"/>
                    <a:pt x="272211" y="5215"/>
                  </a:cubicBezTo>
                  <a:cubicBezTo>
                    <a:pt x="221653" y="5215"/>
                    <a:pt x="175247" y="23271"/>
                    <a:pt x="139101" y="53292"/>
                  </a:cubicBezTo>
                  <a:cubicBezTo>
                    <a:pt x="119661" y="28300"/>
                    <a:pt x="59484" y="-36652"/>
                    <a:pt x="0" y="27439"/>
                  </a:cubicBezTo>
                  <a:cubicBezTo>
                    <a:pt x="0" y="27439"/>
                    <a:pt x="19727" y="96644"/>
                    <a:pt x="106498" y="87194"/>
                  </a:cubicBezTo>
                  <a:cubicBezTo>
                    <a:pt x="79498" y="122378"/>
                    <a:pt x="63450" y="166321"/>
                    <a:pt x="63450" y="213993"/>
                  </a:cubicBezTo>
                  <a:cubicBezTo>
                    <a:pt x="63450" y="329097"/>
                    <a:pt x="157106" y="422719"/>
                    <a:pt x="272211" y="422719"/>
                  </a:cubicBezTo>
                  <a:cubicBezTo>
                    <a:pt x="387315" y="422719"/>
                    <a:pt x="480954" y="329097"/>
                    <a:pt x="480954" y="213993"/>
                  </a:cubicBezTo>
                  <a:cubicBezTo>
                    <a:pt x="480954" y="166675"/>
                    <a:pt x="465126" y="122969"/>
                    <a:pt x="438497" y="87919"/>
                  </a:cubicBezTo>
                  <a:cubicBezTo>
                    <a:pt x="517253" y="91564"/>
                    <a:pt x="535528" y="27439"/>
                    <a:pt x="535528" y="27439"/>
                  </a:cubicBezTo>
                  <a:close/>
                  <a:moveTo>
                    <a:pt x="272211" y="371858"/>
                  </a:moveTo>
                  <a:cubicBezTo>
                    <a:pt x="185169" y="371858"/>
                    <a:pt x="114328" y="301034"/>
                    <a:pt x="114328" y="213993"/>
                  </a:cubicBezTo>
                  <a:cubicBezTo>
                    <a:pt x="114328" y="202467"/>
                    <a:pt x="115577" y="191228"/>
                    <a:pt x="117939" y="180394"/>
                  </a:cubicBezTo>
                  <a:lnTo>
                    <a:pt x="218784" y="180394"/>
                  </a:lnTo>
                  <a:lnTo>
                    <a:pt x="218379" y="137903"/>
                  </a:lnTo>
                  <a:lnTo>
                    <a:pt x="261816" y="180394"/>
                  </a:lnTo>
                  <a:lnTo>
                    <a:pt x="426516" y="180394"/>
                  </a:lnTo>
                  <a:cubicBezTo>
                    <a:pt x="428861" y="191245"/>
                    <a:pt x="430127" y="202484"/>
                    <a:pt x="430127" y="213993"/>
                  </a:cubicBezTo>
                  <a:cubicBezTo>
                    <a:pt x="430093" y="301034"/>
                    <a:pt x="359269" y="371858"/>
                    <a:pt x="272211" y="37185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15" name="组合 914"/>
          <p:cNvGrpSpPr/>
          <p:nvPr/>
        </p:nvGrpSpPr>
        <p:grpSpPr>
          <a:xfrm>
            <a:off x="2137438" y="2121403"/>
            <a:ext cx="519420" cy="499619"/>
            <a:chOff x="366416" y="3535193"/>
            <a:chExt cx="519420" cy="499619"/>
          </a:xfrm>
          <a:solidFill>
            <a:schemeClr val="accent4"/>
          </a:solidFill>
        </p:grpSpPr>
        <p:sp>
          <p:nvSpPr>
            <p:cNvPr id="530" name="任意多边形: 形状 529"/>
            <p:cNvSpPr/>
            <p:nvPr/>
          </p:nvSpPr>
          <p:spPr>
            <a:xfrm>
              <a:off x="366416" y="3984187"/>
              <a:ext cx="67500" cy="50625"/>
            </a:xfrm>
            <a:custGeom>
              <a:avLst/>
              <a:gdLst>
                <a:gd name="connsiteX0" fmla="*/ 3720 w 67500"/>
                <a:gd name="connsiteY0" fmla="*/ 22494 h 50625"/>
                <a:gd name="connsiteX1" fmla="*/ 277 w 67500"/>
                <a:gd name="connsiteY1" fmla="*/ 34509 h 50625"/>
                <a:gd name="connsiteX2" fmla="*/ 8158 w 67500"/>
                <a:gd name="connsiteY2" fmla="*/ 44196 h 50625"/>
                <a:gd name="connsiteX3" fmla="*/ 52539 w 67500"/>
                <a:gd name="connsiteY3" fmla="*/ 63366 h 50625"/>
                <a:gd name="connsiteX4" fmla="*/ 67693 w 67500"/>
                <a:gd name="connsiteY4" fmla="*/ 60261 h 50625"/>
                <a:gd name="connsiteX5" fmla="*/ 77565 w 67500"/>
                <a:gd name="connsiteY5" fmla="*/ 49866 h 50625"/>
                <a:gd name="connsiteX6" fmla="*/ 25084 w 67500"/>
                <a:gd name="connsiteY6" fmla="*/ 0 h 50625"/>
                <a:gd name="connsiteX7" fmla="*/ 3720 w 67500"/>
                <a:gd name="connsiteY7" fmla="*/ 22494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500" h="50625">
                  <a:moveTo>
                    <a:pt x="3720" y="22494"/>
                  </a:moveTo>
                  <a:cubicBezTo>
                    <a:pt x="682" y="25701"/>
                    <a:pt x="-617" y="30173"/>
                    <a:pt x="277" y="34509"/>
                  </a:cubicBezTo>
                  <a:cubicBezTo>
                    <a:pt x="1155" y="38829"/>
                    <a:pt x="4108" y="42457"/>
                    <a:pt x="8158" y="44196"/>
                  </a:cubicBezTo>
                  <a:lnTo>
                    <a:pt x="52539" y="63366"/>
                  </a:lnTo>
                  <a:cubicBezTo>
                    <a:pt x="57737" y="65627"/>
                    <a:pt x="63795" y="64378"/>
                    <a:pt x="67693" y="60261"/>
                  </a:cubicBezTo>
                  <a:lnTo>
                    <a:pt x="77565" y="49866"/>
                  </a:lnTo>
                  <a:lnTo>
                    <a:pt x="25084" y="0"/>
                  </a:lnTo>
                  <a:lnTo>
                    <a:pt x="3720" y="2249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31" name="任意多边形: 形状 530"/>
            <p:cNvSpPr/>
            <p:nvPr/>
          </p:nvSpPr>
          <p:spPr>
            <a:xfrm>
              <a:off x="396461" y="3535193"/>
              <a:ext cx="489375" cy="489375"/>
            </a:xfrm>
            <a:custGeom>
              <a:avLst/>
              <a:gdLst>
                <a:gd name="connsiteX0" fmla="*/ 466324 w 489375"/>
                <a:gd name="connsiteY0" fmla="*/ 153124 h 489375"/>
                <a:gd name="connsiteX1" fmla="*/ 467387 w 489375"/>
                <a:gd name="connsiteY1" fmla="*/ 151976 h 489375"/>
                <a:gd name="connsiteX2" fmla="*/ 466543 w 489375"/>
                <a:gd name="connsiteY2" fmla="*/ 127524 h 489375"/>
                <a:gd name="connsiteX3" fmla="*/ 479419 w 489375"/>
                <a:gd name="connsiteY3" fmla="*/ 113704 h 489375"/>
                <a:gd name="connsiteX4" fmla="*/ 357733 w 489375"/>
                <a:gd name="connsiteY4" fmla="*/ 0 h 489375"/>
                <a:gd name="connsiteX5" fmla="*/ 344874 w 489375"/>
                <a:gd name="connsiteY5" fmla="*/ 13804 h 489375"/>
                <a:gd name="connsiteX6" fmla="*/ 342124 w 489375"/>
                <a:gd name="connsiteY6" fmla="*/ 11239 h 489375"/>
                <a:gd name="connsiteX7" fmla="*/ 313656 w 489375"/>
                <a:gd name="connsiteY7" fmla="*/ 12218 h 489375"/>
                <a:gd name="connsiteX8" fmla="*/ 146813 w 489375"/>
                <a:gd name="connsiteY8" fmla="*/ 190772 h 489375"/>
                <a:gd name="connsiteX9" fmla="*/ 141767 w 489375"/>
                <a:gd name="connsiteY9" fmla="*/ 204255 h 489375"/>
                <a:gd name="connsiteX10" fmla="*/ 147724 w 489375"/>
                <a:gd name="connsiteY10" fmla="*/ 217350 h 489375"/>
                <a:gd name="connsiteX11" fmla="*/ 24621 w 489375"/>
                <a:gd name="connsiteY11" fmla="*/ 346933 h 489375"/>
                <a:gd name="connsiteX12" fmla="*/ 32046 w 489375"/>
                <a:gd name="connsiteY12" fmla="*/ 393964 h 489375"/>
                <a:gd name="connsiteX13" fmla="*/ 0 w 489375"/>
                <a:gd name="connsiteY13" fmla="*/ 427697 h 489375"/>
                <a:gd name="connsiteX14" fmla="*/ 68479 w 489375"/>
                <a:gd name="connsiteY14" fmla="*/ 492733 h 489375"/>
                <a:gd name="connsiteX15" fmla="*/ 101267 w 489375"/>
                <a:gd name="connsiteY15" fmla="*/ 458224 h 489375"/>
                <a:gd name="connsiteX16" fmla="*/ 147893 w 489375"/>
                <a:gd name="connsiteY16" fmla="*/ 463995 h 489375"/>
                <a:gd name="connsiteX17" fmla="*/ 271941 w 489375"/>
                <a:gd name="connsiteY17" fmla="*/ 333383 h 489375"/>
                <a:gd name="connsiteX18" fmla="*/ 272093 w 489375"/>
                <a:gd name="connsiteY18" fmla="*/ 333534 h 489375"/>
                <a:gd name="connsiteX19" fmla="*/ 298637 w 489375"/>
                <a:gd name="connsiteY19" fmla="*/ 332589 h 489375"/>
                <a:gd name="connsiteX20" fmla="*/ 388935 w 489375"/>
                <a:gd name="connsiteY20" fmla="*/ 235913 h 489375"/>
                <a:gd name="connsiteX21" fmla="*/ 406401 w 489375"/>
                <a:gd name="connsiteY21" fmla="*/ 252231 h 489375"/>
                <a:gd name="connsiteX22" fmla="*/ 277476 w 489375"/>
                <a:gd name="connsiteY22" fmla="*/ 390268 h 489375"/>
                <a:gd name="connsiteX23" fmla="*/ 290486 w 489375"/>
                <a:gd name="connsiteY23" fmla="*/ 402435 h 489375"/>
                <a:gd name="connsiteX24" fmla="*/ 304830 w 489375"/>
                <a:gd name="connsiteY24" fmla="*/ 407801 h 489375"/>
                <a:gd name="connsiteX25" fmla="*/ 318701 w 489375"/>
                <a:gd name="connsiteY25" fmla="*/ 401473 h 489375"/>
                <a:gd name="connsiteX26" fmla="*/ 491974 w 489375"/>
                <a:gd name="connsiteY26" fmla="*/ 216017 h 489375"/>
                <a:gd name="connsiteX27" fmla="*/ 499618 w 489375"/>
                <a:gd name="connsiteY27" fmla="*/ 195598 h 489375"/>
                <a:gd name="connsiteX28" fmla="*/ 490590 w 489375"/>
                <a:gd name="connsiteY28" fmla="*/ 175753 h 489375"/>
                <a:gd name="connsiteX29" fmla="*/ 466324 w 489375"/>
                <a:gd name="connsiteY29" fmla="*/ 153124 h 489375"/>
                <a:gd name="connsiteX30" fmla="*/ 341550 w 489375"/>
                <a:gd name="connsiteY30" fmla="*/ 78047 h 489375"/>
                <a:gd name="connsiteX31" fmla="*/ 230749 w 489375"/>
                <a:gd name="connsiteY31" fmla="*/ 196104 h 489375"/>
                <a:gd name="connsiteX32" fmla="*/ 216236 w 489375"/>
                <a:gd name="connsiteY32" fmla="*/ 202382 h 489375"/>
                <a:gd name="connsiteX33" fmla="*/ 202652 w 489375"/>
                <a:gd name="connsiteY33" fmla="*/ 196982 h 489375"/>
                <a:gd name="connsiteX34" fmla="*/ 201758 w 489375"/>
                <a:gd name="connsiteY34" fmla="*/ 168885 h 489375"/>
                <a:gd name="connsiteX35" fmla="*/ 312559 w 489375"/>
                <a:gd name="connsiteY35" fmla="*/ 50828 h 489375"/>
                <a:gd name="connsiteX36" fmla="*/ 340673 w 489375"/>
                <a:gd name="connsiteY36" fmla="*/ 49933 h 489375"/>
                <a:gd name="connsiteX37" fmla="*/ 341550 w 489375"/>
                <a:gd name="connsiteY37" fmla="*/ 78047 h 48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89375" h="489375">
                  <a:moveTo>
                    <a:pt x="466324" y="153124"/>
                  </a:moveTo>
                  <a:lnTo>
                    <a:pt x="467387" y="151976"/>
                  </a:lnTo>
                  <a:cubicBezTo>
                    <a:pt x="473934" y="144990"/>
                    <a:pt x="473529" y="134038"/>
                    <a:pt x="466543" y="127524"/>
                  </a:cubicBezTo>
                  <a:lnTo>
                    <a:pt x="479419" y="113704"/>
                  </a:lnTo>
                  <a:lnTo>
                    <a:pt x="357733" y="0"/>
                  </a:lnTo>
                  <a:lnTo>
                    <a:pt x="344874" y="13804"/>
                  </a:lnTo>
                  <a:lnTo>
                    <a:pt x="342124" y="11239"/>
                  </a:lnTo>
                  <a:cubicBezTo>
                    <a:pt x="334007" y="3662"/>
                    <a:pt x="321283" y="4101"/>
                    <a:pt x="313656" y="12218"/>
                  </a:cubicBezTo>
                  <a:lnTo>
                    <a:pt x="146813" y="190772"/>
                  </a:lnTo>
                  <a:cubicBezTo>
                    <a:pt x="143404" y="194417"/>
                    <a:pt x="141581" y="199277"/>
                    <a:pt x="141767" y="204255"/>
                  </a:cubicBezTo>
                  <a:cubicBezTo>
                    <a:pt x="141936" y="209233"/>
                    <a:pt x="144079" y="213958"/>
                    <a:pt x="147724" y="217350"/>
                  </a:cubicBezTo>
                  <a:lnTo>
                    <a:pt x="24621" y="346933"/>
                  </a:lnTo>
                  <a:cubicBezTo>
                    <a:pt x="24621" y="346933"/>
                    <a:pt x="22275" y="368601"/>
                    <a:pt x="32046" y="393964"/>
                  </a:cubicBezTo>
                  <a:lnTo>
                    <a:pt x="0" y="427697"/>
                  </a:lnTo>
                  <a:lnTo>
                    <a:pt x="68479" y="492733"/>
                  </a:lnTo>
                  <a:lnTo>
                    <a:pt x="101267" y="458224"/>
                  </a:lnTo>
                  <a:cubicBezTo>
                    <a:pt x="126714" y="466374"/>
                    <a:pt x="147893" y="463995"/>
                    <a:pt x="147893" y="463995"/>
                  </a:cubicBezTo>
                  <a:lnTo>
                    <a:pt x="271941" y="333383"/>
                  </a:lnTo>
                  <a:lnTo>
                    <a:pt x="272093" y="333534"/>
                  </a:lnTo>
                  <a:cubicBezTo>
                    <a:pt x="279686" y="340605"/>
                    <a:pt x="291566" y="340217"/>
                    <a:pt x="298637" y="332589"/>
                  </a:cubicBezTo>
                  <a:lnTo>
                    <a:pt x="388935" y="235913"/>
                  </a:lnTo>
                  <a:lnTo>
                    <a:pt x="406401" y="252231"/>
                  </a:lnTo>
                  <a:lnTo>
                    <a:pt x="277476" y="390268"/>
                  </a:lnTo>
                  <a:lnTo>
                    <a:pt x="290486" y="402435"/>
                  </a:lnTo>
                  <a:cubicBezTo>
                    <a:pt x="294368" y="406046"/>
                    <a:pt x="299514" y="407970"/>
                    <a:pt x="304830" y="407801"/>
                  </a:cubicBezTo>
                  <a:cubicBezTo>
                    <a:pt x="310095" y="407582"/>
                    <a:pt x="315107" y="405338"/>
                    <a:pt x="318701" y="401473"/>
                  </a:cubicBezTo>
                  <a:lnTo>
                    <a:pt x="491974" y="216017"/>
                  </a:lnTo>
                  <a:cubicBezTo>
                    <a:pt x="497121" y="210499"/>
                    <a:pt x="499888" y="203158"/>
                    <a:pt x="499618" y="195598"/>
                  </a:cubicBezTo>
                  <a:cubicBezTo>
                    <a:pt x="499348" y="188055"/>
                    <a:pt x="496125" y="180917"/>
                    <a:pt x="490590" y="175753"/>
                  </a:cubicBezTo>
                  <a:lnTo>
                    <a:pt x="466324" y="153124"/>
                  </a:lnTo>
                  <a:close/>
                  <a:moveTo>
                    <a:pt x="341550" y="78047"/>
                  </a:moveTo>
                  <a:lnTo>
                    <a:pt x="230749" y="196104"/>
                  </a:lnTo>
                  <a:cubicBezTo>
                    <a:pt x="226834" y="200273"/>
                    <a:pt x="221552" y="202382"/>
                    <a:pt x="216236" y="202382"/>
                  </a:cubicBezTo>
                  <a:cubicBezTo>
                    <a:pt x="211393" y="202382"/>
                    <a:pt x="206499" y="200593"/>
                    <a:pt x="202652" y="196982"/>
                  </a:cubicBezTo>
                  <a:cubicBezTo>
                    <a:pt x="194636" y="189473"/>
                    <a:pt x="194231" y="176901"/>
                    <a:pt x="201758" y="168885"/>
                  </a:cubicBezTo>
                  <a:lnTo>
                    <a:pt x="312559" y="50828"/>
                  </a:lnTo>
                  <a:cubicBezTo>
                    <a:pt x="320085" y="42795"/>
                    <a:pt x="332606" y="42390"/>
                    <a:pt x="340673" y="49933"/>
                  </a:cubicBezTo>
                  <a:cubicBezTo>
                    <a:pt x="348654" y="57459"/>
                    <a:pt x="349059" y="70048"/>
                    <a:pt x="341550" y="7804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532" name="图形 125"/>
          <p:cNvSpPr/>
          <p:nvPr/>
        </p:nvSpPr>
        <p:spPr>
          <a:xfrm>
            <a:off x="3356638" y="2109650"/>
            <a:ext cx="523125" cy="523125"/>
          </a:xfrm>
          <a:custGeom>
            <a:avLst/>
            <a:gdLst>
              <a:gd name="connsiteX0" fmla="*/ 529920 w 523125"/>
              <a:gd name="connsiteY0" fmla="*/ 167026 h 523125"/>
              <a:gd name="connsiteX1" fmla="*/ 419962 w 523125"/>
              <a:gd name="connsiteY1" fmla="*/ 273068 h 523125"/>
              <a:gd name="connsiteX2" fmla="*/ 397400 w 523125"/>
              <a:gd name="connsiteY2" fmla="*/ 249139 h 523125"/>
              <a:gd name="connsiteX3" fmla="*/ 480628 w 523125"/>
              <a:gd name="connsiteY3" fmla="*/ 168882 h 523125"/>
              <a:gd name="connsiteX4" fmla="*/ 481134 w 523125"/>
              <a:gd name="connsiteY4" fmla="*/ 140262 h 523125"/>
              <a:gd name="connsiteX5" fmla="*/ 406817 w 523125"/>
              <a:gd name="connsiteY5" fmla="*/ 63211 h 523125"/>
              <a:gd name="connsiteX6" fmla="*/ 392608 w 523125"/>
              <a:gd name="connsiteY6" fmla="*/ 57034 h 523125"/>
              <a:gd name="connsiteX7" fmla="*/ 378197 w 523125"/>
              <a:gd name="connsiteY7" fmla="*/ 62688 h 523125"/>
              <a:gd name="connsiteX8" fmla="*/ 312603 w 523125"/>
              <a:gd name="connsiteY8" fmla="*/ 125918 h 523125"/>
              <a:gd name="connsiteX9" fmla="*/ 369557 w 523125"/>
              <a:gd name="connsiteY9" fmla="*/ 184896 h 523125"/>
              <a:gd name="connsiteX10" fmla="*/ 368966 w 523125"/>
              <a:gd name="connsiteY10" fmla="*/ 202548 h 523125"/>
              <a:gd name="connsiteX11" fmla="*/ 356276 w 523125"/>
              <a:gd name="connsiteY11" fmla="*/ 205467 h 523125"/>
              <a:gd name="connsiteX12" fmla="*/ 273656 w 523125"/>
              <a:gd name="connsiteY12" fmla="*/ 117869 h 523125"/>
              <a:gd name="connsiteX13" fmla="*/ 381757 w 523125"/>
              <a:gd name="connsiteY13" fmla="*/ 13531 h 523125"/>
              <a:gd name="connsiteX14" fmla="*/ 405146 w 523125"/>
              <a:gd name="connsiteY14" fmla="*/ 14155 h 523125"/>
              <a:gd name="connsiteX15" fmla="*/ 530105 w 523125"/>
              <a:gd name="connsiteY15" fmla="*/ 143688 h 523125"/>
              <a:gd name="connsiteX16" fmla="*/ 529920 w 523125"/>
              <a:gd name="connsiteY16" fmla="*/ 167026 h 523125"/>
              <a:gd name="connsiteX17" fmla="*/ 156594 w 523125"/>
              <a:gd name="connsiteY17" fmla="*/ 481424 h 523125"/>
              <a:gd name="connsiteX18" fmla="*/ 142217 w 523125"/>
              <a:gd name="connsiteY18" fmla="*/ 487060 h 523125"/>
              <a:gd name="connsiteX19" fmla="*/ 127974 w 523125"/>
              <a:gd name="connsiteY19" fmla="*/ 480901 h 523125"/>
              <a:gd name="connsiteX20" fmla="*/ 53673 w 523125"/>
              <a:gd name="connsiteY20" fmla="*/ 403816 h 523125"/>
              <a:gd name="connsiteX21" fmla="*/ 54180 w 523125"/>
              <a:gd name="connsiteY21" fmla="*/ 375246 h 523125"/>
              <a:gd name="connsiteX22" fmla="*/ 88352 w 523125"/>
              <a:gd name="connsiteY22" fmla="*/ 410734 h 523125"/>
              <a:gd name="connsiteX23" fmla="*/ 105665 w 523125"/>
              <a:gd name="connsiteY23" fmla="*/ 411089 h 523125"/>
              <a:gd name="connsiteX24" fmla="*/ 105918 w 523125"/>
              <a:gd name="connsiteY24" fmla="*/ 393809 h 523125"/>
              <a:gd name="connsiteX25" fmla="*/ 71797 w 523125"/>
              <a:gd name="connsiteY25" fmla="*/ 358253 h 523125"/>
              <a:gd name="connsiteX26" fmla="*/ 80893 w 523125"/>
              <a:gd name="connsiteY26" fmla="*/ 349461 h 523125"/>
              <a:gd name="connsiteX27" fmla="*/ 115065 w 523125"/>
              <a:gd name="connsiteY27" fmla="*/ 384966 h 523125"/>
              <a:gd name="connsiteX28" fmla="*/ 132378 w 523125"/>
              <a:gd name="connsiteY28" fmla="*/ 385321 h 523125"/>
              <a:gd name="connsiteX29" fmla="*/ 132632 w 523125"/>
              <a:gd name="connsiteY29" fmla="*/ 368024 h 523125"/>
              <a:gd name="connsiteX30" fmla="*/ 98477 w 523125"/>
              <a:gd name="connsiteY30" fmla="*/ 332569 h 523125"/>
              <a:gd name="connsiteX31" fmla="*/ 107589 w 523125"/>
              <a:gd name="connsiteY31" fmla="*/ 323778 h 523125"/>
              <a:gd name="connsiteX32" fmla="*/ 141727 w 523125"/>
              <a:gd name="connsiteY32" fmla="*/ 359232 h 523125"/>
              <a:gd name="connsiteX33" fmla="*/ 159041 w 523125"/>
              <a:gd name="connsiteY33" fmla="*/ 359586 h 523125"/>
              <a:gd name="connsiteX34" fmla="*/ 159345 w 523125"/>
              <a:gd name="connsiteY34" fmla="*/ 342273 h 523125"/>
              <a:gd name="connsiteX35" fmla="*/ 125173 w 523125"/>
              <a:gd name="connsiteY35" fmla="*/ 306818 h 523125"/>
              <a:gd name="connsiteX36" fmla="*/ 134268 w 523125"/>
              <a:gd name="connsiteY36" fmla="*/ 298026 h 523125"/>
              <a:gd name="connsiteX37" fmla="*/ 168440 w 523125"/>
              <a:gd name="connsiteY37" fmla="*/ 333464 h 523125"/>
              <a:gd name="connsiteX38" fmla="*/ 185754 w 523125"/>
              <a:gd name="connsiteY38" fmla="*/ 333818 h 523125"/>
              <a:gd name="connsiteX39" fmla="*/ 189213 w 523125"/>
              <a:gd name="connsiteY39" fmla="*/ 327608 h 523125"/>
              <a:gd name="connsiteX40" fmla="*/ 125949 w 523125"/>
              <a:gd name="connsiteY40" fmla="*/ 260446 h 523125"/>
              <a:gd name="connsiteX41" fmla="*/ 4888 w 523125"/>
              <a:gd name="connsiteY41" fmla="*/ 377119 h 523125"/>
              <a:gd name="connsiteX42" fmla="*/ 4668 w 523125"/>
              <a:gd name="connsiteY42" fmla="*/ 400458 h 523125"/>
              <a:gd name="connsiteX43" fmla="*/ 129628 w 523125"/>
              <a:gd name="connsiteY43" fmla="*/ 530058 h 523125"/>
              <a:gd name="connsiteX44" fmla="*/ 152949 w 523125"/>
              <a:gd name="connsiteY44" fmla="*/ 530615 h 523125"/>
              <a:gd name="connsiteX45" fmla="*/ 272205 w 523125"/>
              <a:gd name="connsiteY45" fmla="*/ 415645 h 523125"/>
              <a:gd name="connsiteX46" fmla="*/ 249660 w 523125"/>
              <a:gd name="connsiteY46" fmla="*/ 391733 h 523125"/>
              <a:gd name="connsiteX47" fmla="*/ 156594 w 523125"/>
              <a:gd name="connsiteY47" fmla="*/ 481424 h 523125"/>
              <a:gd name="connsiteX48" fmla="*/ 374940 w 523125"/>
              <a:gd name="connsiteY48" fmla="*/ 162925 h 523125"/>
              <a:gd name="connsiteX49" fmla="*/ 375986 w 523125"/>
              <a:gd name="connsiteY49" fmla="*/ 104841 h 523125"/>
              <a:gd name="connsiteX50" fmla="*/ 434036 w 523125"/>
              <a:gd name="connsiteY50" fmla="*/ 105871 h 523125"/>
              <a:gd name="connsiteX51" fmla="*/ 432990 w 523125"/>
              <a:gd name="connsiteY51" fmla="*/ 163954 h 523125"/>
              <a:gd name="connsiteX52" fmla="*/ 374940 w 523125"/>
              <a:gd name="connsiteY52" fmla="*/ 162925 h 523125"/>
              <a:gd name="connsiteX53" fmla="*/ 392574 w 523125"/>
              <a:gd name="connsiteY53" fmla="*/ 145915 h 523125"/>
              <a:gd name="connsiteX54" fmla="*/ 415980 w 523125"/>
              <a:gd name="connsiteY54" fmla="*/ 146303 h 523125"/>
              <a:gd name="connsiteX55" fmla="*/ 416368 w 523125"/>
              <a:gd name="connsiteY55" fmla="*/ 122931 h 523125"/>
              <a:gd name="connsiteX56" fmla="*/ 392996 w 523125"/>
              <a:gd name="connsiteY56" fmla="*/ 122493 h 523125"/>
              <a:gd name="connsiteX57" fmla="*/ 392574 w 523125"/>
              <a:gd name="connsiteY57" fmla="*/ 145915 h 523125"/>
              <a:gd name="connsiteX58" fmla="*/ 458927 w 523125"/>
              <a:gd name="connsiteY58" fmla="*/ 356329 h 523125"/>
              <a:gd name="connsiteX59" fmla="*/ 351382 w 523125"/>
              <a:gd name="connsiteY59" fmla="*/ 457664 h 523125"/>
              <a:gd name="connsiteX60" fmla="*/ 111723 w 523125"/>
              <a:gd name="connsiteY60" fmla="*/ 203358 h 523125"/>
              <a:gd name="connsiteX61" fmla="*/ 219302 w 523125"/>
              <a:gd name="connsiteY61" fmla="*/ 102023 h 523125"/>
              <a:gd name="connsiteX62" fmla="*/ 458927 w 523125"/>
              <a:gd name="connsiteY62" fmla="*/ 356329 h 523125"/>
              <a:gd name="connsiteX63" fmla="*/ 237341 w 523125"/>
              <a:gd name="connsiteY63" fmla="*/ 172932 h 523125"/>
              <a:gd name="connsiteX64" fmla="*/ 234793 w 523125"/>
              <a:gd name="connsiteY64" fmla="*/ 166317 h 523125"/>
              <a:gd name="connsiteX65" fmla="*/ 223082 w 523125"/>
              <a:gd name="connsiteY65" fmla="*/ 153931 h 523125"/>
              <a:gd name="connsiteX66" fmla="*/ 210020 w 523125"/>
              <a:gd name="connsiteY66" fmla="*/ 153543 h 523125"/>
              <a:gd name="connsiteX67" fmla="*/ 203675 w 523125"/>
              <a:gd name="connsiteY67" fmla="*/ 159499 h 523125"/>
              <a:gd name="connsiteX68" fmla="*/ 203270 w 523125"/>
              <a:gd name="connsiteY68" fmla="*/ 172561 h 523125"/>
              <a:gd name="connsiteX69" fmla="*/ 214914 w 523125"/>
              <a:gd name="connsiteY69" fmla="*/ 185031 h 523125"/>
              <a:gd name="connsiteX70" fmla="*/ 221428 w 523125"/>
              <a:gd name="connsiteY70" fmla="*/ 187917 h 523125"/>
              <a:gd name="connsiteX71" fmla="*/ 234405 w 523125"/>
              <a:gd name="connsiteY71" fmla="*/ 179429 h 523125"/>
              <a:gd name="connsiteX72" fmla="*/ 237341 w 523125"/>
              <a:gd name="connsiteY72" fmla="*/ 172932 h 523125"/>
              <a:gd name="connsiteX73" fmla="*/ 403830 w 523125"/>
              <a:gd name="connsiteY73" fmla="*/ 359215 h 523125"/>
              <a:gd name="connsiteX74" fmla="*/ 404201 w 523125"/>
              <a:gd name="connsiteY74" fmla="*/ 346120 h 523125"/>
              <a:gd name="connsiteX75" fmla="*/ 269555 w 523125"/>
              <a:gd name="connsiteY75" fmla="*/ 203273 h 523125"/>
              <a:gd name="connsiteX76" fmla="*/ 263075 w 523125"/>
              <a:gd name="connsiteY76" fmla="*/ 200354 h 523125"/>
              <a:gd name="connsiteX77" fmla="*/ 256477 w 523125"/>
              <a:gd name="connsiteY77" fmla="*/ 202851 h 523125"/>
              <a:gd name="connsiteX78" fmla="*/ 250115 w 523125"/>
              <a:gd name="connsiteY78" fmla="*/ 208859 h 523125"/>
              <a:gd name="connsiteX79" fmla="*/ 249727 w 523125"/>
              <a:gd name="connsiteY79" fmla="*/ 221920 h 523125"/>
              <a:gd name="connsiteX80" fmla="*/ 384339 w 523125"/>
              <a:gd name="connsiteY80" fmla="*/ 364784 h 523125"/>
              <a:gd name="connsiteX81" fmla="*/ 390870 w 523125"/>
              <a:gd name="connsiteY81" fmla="*/ 367720 h 523125"/>
              <a:gd name="connsiteX82" fmla="*/ 397518 w 523125"/>
              <a:gd name="connsiteY82" fmla="*/ 365189 h 523125"/>
              <a:gd name="connsiteX83" fmla="*/ 403830 w 523125"/>
              <a:gd name="connsiteY83" fmla="*/ 359215 h 523125"/>
              <a:gd name="connsiteX84" fmla="*/ 100839 w 523125"/>
              <a:gd name="connsiteY84" fmla="*/ 191764 h 523125"/>
              <a:gd name="connsiteX85" fmla="*/ 208383 w 523125"/>
              <a:gd name="connsiteY85" fmla="*/ 90396 h 523125"/>
              <a:gd name="connsiteX86" fmla="*/ 180607 w 523125"/>
              <a:gd name="connsiteY86" fmla="*/ 60933 h 523125"/>
              <a:gd name="connsiteX87" fmla="*/ 73080 w 523125"/>
              <a:gd name="connsiteY87" fmla="*/ 162318 h 523125"/>
              <a:gd name="connsiteX88" fmla="*/ 100839 w 523125"/>
              <a:gd name="connsiteY88" fmla="*/ 191764 h 523125"/>
              <a:gd name="connsiteX89" fmla="*/ 25138 w 523125"/>
              <a:gd name="connsiteY89" fmla="*/ 111389 h 523125"/>
              <a:gd name="connsiteX90" fmla="*/ 16413 w 523125"/>
              <a:gd name="connsiteY90" fmla="*/ 88489 h 523125"/>
              <a:gd name="connsiteX91" fmla="*/ 26471 w 523125"/>
              <a:gd name="connsiteY91" fmla="*/ 66181 h 523125"/>
              <a:gd name="connsiteX92" fmla="*/ 87423 w 523125"/>
              <a:gd name="connsiteY92" fmla="*/ 8755 h 523125"/>
              <a:gd name="connsiteX93" fmla="*/ 132632 w 523125"/>
              <a:gd name="connsiteY93" fmla="*/ 10054 h 523125"/>
              <a:gd name="connsiteX94" fmla="*/ 170415 w 523125"/>
              <a:gd name="connsiteY94" fmla="*/ 50133 h 523125"/>
              <a:gd name="connsiteX95" fmla="*/ 62870 w 523125"/>
              <a:gd name="connsiteY95" fmla="*/ 151467 h 523125"/>
              <a:gd name="connsiteX96" fmla="*/ 25138 w 523125"/>
              <a:gd name="connsiteY96" fmla="*/ 111389 h 523125"/>
              <a:gd name="connsiteX97" fmla="*/ 44325 w 523125"/>
              <a:gd name="connsiteY97" fmla="*/ 89333 h 523125"/>
              <a:gd name="connsiteX98" fmla="*/ 64068 w 523125"/>
              <a:gd name="connsiteY98" fmla="*/ 110326 h 523125"/>
              <a:gd name="connsiteX99" fmla="*/ 129257 w 523125"/>
              <a:gd name="connsiteY99" fmla="*/ 48901 h 523125"/>
              <a:gd name="connsiteX100" fmla="*/ 109462 w 523125"/>
              <a:gd name="connsiteY100" fmla="*/ 27942 h 523125"/>
              <a:gd name="connsiteX101" fmla="*/ 44325 w 523125"/>
              <a:gd name="connsiteY101" fmla="*/ 89333 h 523125"/>
              <a:gd name="connsiteX102" fmla="*/ 513500 w 523125"/>
              <a:gd name="connsiteY102" fmla="*/ 501100 h 523125"/>
              <a:gd name="connsiteX103" fmla="*/ 509248 w 523125"/>
              <a:gd name="connsiteY103" fmla="*/ 517469 h 523125"/>
              <a:gd name="connsiteX104" fmla="*/ 492643 w 523125"/>
              <a:gd name="connsiteY104" fmla="*/ 520743 h 523125"/>
              <a:gd name="connsiteX105" fmla="*/ 365000 w 523125"/>
              <a:gd name="connsiteY105" fmla="*/ 472041 h 523125"/>
              <a:gd name="connsiteX106" fmla="*/ 472427 w 523125"/>
              <a:gd name="connsiteY106" fmla="*/ 370673 h 523125"/>
              <a:gd name="connsiteX107" fmla="*/ 513500 w 523125"/>
              <a:gd name="connsiteY107" fmla="*/ 501100 h 523125"/>
              <a:gd name="connsiteX108" fmla="*/ 479396 w 523125"/>
              <a:gd name="connsiteY108" fmla="*/ 457309 h 523125"/>
              <a:gd name="connsiteX109" fmla="*/ 463247 w 523125"/>
              <a:gd name="connsiteY109" fmla="*/ 406026 h 523125"/>
              <a:gd name="connsiteX110" fmla="*/ 400792 w 523125"/>
              <a:gd name="connsiteY110" fmla="*/ 464937 h 523125"/>
              <a:gd name="connsiteX111" fmla="*/ 451046 w 523125"/>
              <a:gd name="connsiteY111" fmla="*/ 484107 h 523125"/>
              <a:gd name="connsiteX112" fmla="*/ 479396 w 523125"/>
              <a:gd name="connsiteY112" fmla="*/ 457309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523125" h="523125">
                <a:moveTo>
                  <a:pt x="529920" y="167026"/>
                </a:moveTo>
                <a:lnTo>
                  <a:pt x="419962" y="273068"/>
                </a:lnTo>
                <a:lnTo>
                  <a:pt x="397400" y="249139"/>
                </a:lnTo>
                <a:lnTo>
                  <a:pt x="480628" y="168882"/>
                </a:lnTo>
                <a:cubicBezTo>
                  <a:pt x="488660" y="161119"/>
                  <a:pt x="488897" y="148311"/>
                  <a:pt x="481134" y="140262"/>
                </a:cubicBezTo>
                <a:lnTo>
                  <a:pt x="406817" y="63211"/>
                </a:lnTo>
                <a:cubicBezTo>
                  <a:pt x="403070" y="59329"/>
                  <a:pt x="397991" y="57119"/>
                  <a:pt x="392608" y="57034"/>
                </a:cubicBezTo>
                <a:cubicBezTo>
                  <a:pt x="387242" y="56916"/>
                  <a:pt x="382078" y="58958"/>
                  <a:pt x="378197" y="62688"/>
                </a:cubicBezTo>
                <a:lnTo>
                  <a:pt x="312603" y="125918"/>
                </a:lnTo>
                <a:lnTo>
                  <a:pt x="369557" y="184896"/>
                </a:lnTo>
                <a:cubicBezTo>
                  <a:pt x="374231" y="189773"/>
                  <a:pt x="373843" y="197806"/>
                  <a:pt x="368966" y="202548"/>
                </a:cubicBezTo>
                <a:cubicBezTo>
                  <a:pt x="365540" y="205821"/>
                  <a:pt x="360528" y="206851"/>
                  <a:pt x="356276" y="205467"/>
                </a:cubicBezTo>
                <a:lnTo>
                  <a:pt x="273656" y="117869"/>
                </a:lnTo>
                <a:lnTo>
                  <a:pt x="381757" y="13531"/>
                </a:lnTo>
                <a:cubicBezTo>
                  <a:pt x="388322" y="7270"/>
                  <a:pt x="398852" y="7624"/>
                  <a:pt x="405146" y="14155"/>
                </a:cubicBezTo>
                <a:lnTo>
                  <a:pt x="530105" y="143688"/>
                </a:lnTo>
                <a:cubicBezTo>
                  <a:pt x="536400" y="150218"/>
                  <a:pt x="536400" y="160731"/>
                  <a:pt x="529920" y="167026"/>
                </a:cubicBezTo>
                <a:close/>
                <a:moveTo>
                  <a:pt x="156594" y="481424"/>
                </a:moveTo>
                <a:cubicBezTo>
                  <a:pt x="152763" y="485136"/>
                  <a:pt x="147566" y="487178"/>
                  <a:pt x="142217" y="487060"/>
                </a:cubicBezTo>
                <a:cubicBezTo>
                  <a:pt x="136833" y="486959"/>
                  <a:pt x="131720" y="484748"/>
                  <a:pt x="127974" y="480901"/>
                </a:cubicBezTo>
                <a:lnTo>
                  <a:pt x="53673" y="403816"/>
                </a:lnTo>
                <a:cubicBezTo>
                  <a:pt x="45928" y="395766"/>
                  <a:pt x="46130" y="383076"/>
                  <a:pt x="54180" y="375246"/>
                </a:cubicBezTo>
                <a:lnTo>
                  <a:pt x="88352" y="410734"/>
                </a:lnTo>
                <a:cubicBezTo>
                  <a:pt x="93060" y="415611"/>
                  <a:pt x="100788" y="415746"/>
                  <a:pt x="105665" y="411089"/>
                </a:cubicBezTo>
                <a:cubicBezTo>
                  <a:pt x="110542" y="406414"/>
                  <a:pt x="110643" y="398703"/>
                  <a:pt x="105918" y="393809"/>
                </a:cubicBezTo>
                <a:lnTo>
                  <a:pt x="71797" y="358253"/>
                </a:lnTo>
                <a:lnTo>
                  <a:pt x="80893" y="349461"/>
                </a:lnTo>
                <a:lnTo>
                  <a:pt x="115065" y="384966"/>
                </a:lnTo>
                <a:cubicBezTo>
                  <a:pt x="119739" y="389809"/>
                  <a:pt x="127468" y="389978"/>
                  <a:pt x="132378" y="385321"/>
                </a:cubicBezTo>
                <a:cubicBezTo>
                  <a:pt x="137238" y="380613"/>
                  <a:pt x="137357" y="372934"/>
                  <a:pt x="132632" y="368024"/>
                </a:cubicBezTo>
                <a:lnTo>
                  <a:pt x="98477" y="332569"/>
                </a:lnTo>
                <a:lnTo>
                  <a:pt x="107589" y="323778"/>
                </a:lnTo>
                <a:lnTo>
                  <a:pt x="141727" y="359232"/>
                </a:lnTo>
                <a:cubicBezTo>
                  <a:pt x="146435" y="364075"/>
                  <a:pt x="154198" y="364244"/>
                  <a:pt x="159041" y="359586"/>
                </a:cubicBezTo>
                <a:cubicBezTo>
                  <a:pt x="163952" y="354878"/>
                  <a:pt x="164036" y="347183"/>
                  <a:pt x="159345" y="342273"/>
                </a:cubicBezTo>
                <a:lnTo>
                  <a:pt x="125173" y="306818"/>
                </a:lnTo>
                <a:lnTo>
                  <a:pt x="134268" y="298026"/>
                </a:lnTo>
                <a:lnTo>
                  <a:pt x="168440" y="333464"/>
                </a:lnTo>
                <a:cubicBezTo>
                  <a:pt x="173132" y="338374"/>
                  <a:pt x="180860" y="338526"/>
                  <a:pt x="185754" y="333818"/>
                </a:cubicBezTo>
                <a:cubicBezTo>
                  <a:pt x="187560" y="332080"/>
                  <a:pt x="188741" y="329869"/>
                  <a:pt x="189213" y="327608"/>
                </a:cubicBezTo>
                <a:lnTo>
                  <a:pt x="125949" y="260446"/>
                </a:lnTo>
                <a:lnTo>
                  <a:pt x="4888" y="377119"/>
                </a:lnTo>
                <a:cubicBezTo>
                  <a:pt x="-1592" y="383414"/>
                  <a:pt x="-1592" y="393961"/>
                  <a:pt x="4668" y="400458"/>
                </a:cubicBezTo>
                <a:lnTo>
                  <a:pt x="129628" y="530058"/>
                </a:lnTo>
                <a:cubicBezTo>
                  <a:pt x="135905" y="536571"/>
                  <a:pt x="146469" y="536943"/>
                  <a:pt x="152949" y="530615"/>
                </a:cubicBezTo>
                <a:lnTo>
                  <a:pt x="272205" y="415645"/>
                </a:lnTo>
                <a:lnTo>
                  <a:pt x="249660" y="391733"/>
                </a:lnTo>
                <a:lnTo>
                  <a:pt x="156594" y="481424"/>
                </a:lnTo>
                <a:close/>
                <a:moveTo>
                  <a:pt x="374940" y="162925"/>
                </a:moveTo>
                <a:cubicBezTo>
                  <a:pt x="359178" y="146641"/>
                  <a:pt x="359651" y="120552"/>
                  <a:pt x="375986" y="104841"/>
                </a:cubicBezTo>
                <a:cubicBezTo>
                  <a:pt x="392237" y="89097"/>
                  <a:pt x="418308" y="89569"/>
                  <a:pt x="434036" y="105871"/>
                </a:cubicBezTo>
                <a:cubicBezTo>
                  <a:pt x="449780" y="122189"/>
                  <a:pt x="449240" y="148278"/>
                  <a:pt x="432990" y="163954"/>
                </a:cubicBezTo>
                <a:cubicBezTo>
                  <a:pt x="416739" y="179699"/>
                  <a:pt x="390667" y="179226"/>
                  <a:pt x="374940" y="162925"/>
                </a:cubicBezTo>
                <a:close/>
                <a:moveTo>
                  <a:pt x="392574" y="145915"/>
                </a:moveTo>
                <a:cubicBezTo>
                  <a:pt x="398919" y="152429"/>
                  <a:pt x="409382" y="152614"/>
                  <a:pt x="415980" y="146303"/>
                </a:cubicBezTo>
                <a:cubicBezTo>
                  <a:pt x="422510" y="139975"/>
                  <a:pt x="422713" y="129479"/>
                  <a:pt x="416368" y="122931"/>
                </a:cubicBezTo>
                <a:cubicBezTo>
                  <a:pt x="410040" y="116384"/>
                  <a:pt x="399543" y="116164"/>
                  <a:pt x="392996" y="122493"/>
                </a:cubicBezTo>
                <a:cubicBezTo>
                  <a:pt x="386448" y="128821"/>
                  <a:pt x="386246" y="139317"/>
                  <a:pt x="392574" y="145915"/>
                </a:cubicBezTo>
                <a:close/>
                <a:moveTo>
                  <a:pt x="458927" y="356329"/>
                </a:moveTo>
                <a:lnTo>
                  <a:pt x="351382" y="457664"/>
                </a:lnTo>
                <a:lnTo>
                  <a:pt x="111723" y="203358"/>
                </a:lnTo>
                <a:lnTo>
                  <a:pt x="219302" y="102023"/>
                </a:lnTo>
                <a:lnTo>
                  <a:pt x="458927" y="356329"/>
                </a:lnTo>
                <a:close/>
                <a:moveTo>
                  <a:pt x="237341" y="172932"/>
                </a:moveTo>
                <a:cubicBezTo>
                  <a:pt x="237392" y="170502"/>
                  <a:pt x="236514" y="168106"/>
                  <a:pt x="234793" y="166317"/>
                </a:cubicBezTo>
                <a:lnTo>
                  <a:pt x="223082" y="153931"/>
                </a:lnTo>
                <a:cubicBezTo>
                  <a:pt x="219605" y="150235"/>
                  <a:pt x="213750" y="150049"/>
                  <a:pt x="210020" y="153543"/>
                </a:cubicBezTo>
                <a:lnTo>
                  <a:pt x="203675" y="159499"/>
                </a:lnTo>
                <a:cubicBezTo>
                  <a:pt x="199946" y="162976"/>
                  <a:pt x="199794" y="168882"/>
                  <a:pt x="203270" y="172561"/>
                </a:cubicBezTo>
                <a:lnTo>
                  <a:pt x="214914" y="185031"/>
                </a:lnTo>
                <a:cubicBezTo>
                  <a:pt x="216652" y="186820"/>
                  <a:pt x="218947" y="187900"/>
                  <a:pt x="221428" y="187917"/>
                </a:cubicBezTo>
                <a:cubicBezTo>
                  <a:pt x="223875" y="188018"/>
                  <a:pt x="234405" y="179429"/>
                  <a:pt x="234405" y="179429"/>
                </a:cubicBezTo>
                <a:cubicBezTo>
                  <a:pt x="236193" y="177724"/>
                  <a:pt x="237240" y="175396"/>
                  <a:pt x="237341" y="172932"/>
                </a:cubicBezTo>
                <a:close/>
                <a:moveTo>
                  <a:pt x="403830" y="359215"/>
                </a:moveTo>
                <a:cubicBezTo>
                  <a:pt x="407576" y="355705"/>
                  <a:pt x="407728" y="349849"/>
                  <a:pt x="404201" y="346120"/>
                </a:cubicBezTo>
                <a:lnTo>
                  <a:pt x="269555" y="203273"/>
                </a:lnTo>
                <a:cubicBezTo>
                  <a:pt x="267868" y="201451"/>
                  <a:pt x="265573" y="200404"/>
                  <a:pt x="263075" y="200354"/>
                </a:cubicBezTo>
                <a:cubicBezTo>
                  <a:pt x="260662" y="200269"/>
                  <a:pt x="258249" y="201198"/>
                  <a:pt x="256477" y="202851"/>
                </a:cubicBezTo>
                <a:lnTo>
                  <a:pt x="250115" y="208859"/>
                </a:lnTo>
                <a:cubicBezTo>
                  <a:pt x="246386" y="212352"/>
                  <a:pt x="246217" y="218191"/>
                  <a:pt x="249727" y="221920"/>
                </a:cubicBezTo>
                <a:lnTo>
                  <a:pt x="384339" y="364784"/>
                </a:lnTo>
                <a:cubicBezTo>
                  <a:pt x="386094" y="366590"/>
                  <a:pt x="388372" y="367653"/>
                  <a:pt x="390870" y="367720"/>
                </a:cubicBezTo>
                <a:cubicBezTo>
                  <a:pt x="393333" y="367804"/>
                  <a:pt x="395713" y="366876"/>
                  <a:pt x="397518" y="365189"/>
                </a:cubicBezTo>
                <a:lnTo>
                  <a:pt x="403830" y="359215"/>
                </a:lnTo>
                <a:close/>
                <a:moveTo>
                  <a:pt x="100839" y="191764"/>
                </a:moveTo>
                <a:lnTo>
                  <a:pt x="208383" y="90396"/>
                </a:lnTo>
                <a:lnTo>
                  <a:pt x="180607" y="60933"/>
                </a:lnTo>
                <a:lnTo>
                  <a:pt x="73080" y="162318"/>
                </a:lnTo>
                <a:lnTo>
                  <a:pt x="100839" y="191764"/>
                </a:lnTo>
                <a:close/>
                <a:moveTo>
                  <a:pt x="25138" y="111389"/>
                </a:moveTo>
                <a:cubicBezTo>
                  <a:pt x="19282" y="105179"/>
                  <a:pt x="16177" y="96994"/>
                  <a:pt x="16413" y="88489"/>
                </a:cubicBezTo>
                <a:cubicBezTo>
                  <a:pt x="16683" y="80001"/>
                  <a:pt x="20278" y="72003"/>
                  <a:pt x="26471" y="66181"/>
                </a:cubicBezTo>
                <a:lnTo>
                  <a:pt x="87423" y="8755"/>
                </a:lnTo>
                <a:cubicBezTo>
                  <a:pt x="100248" y="-3429"/>
                  <a:pt x="120498" y="-2804"/>
                  <a:pt x="132632" y="10054"/>
                </a:cubicBezTo>
                <a:lnTo>
                  <a:pt x="170415" y="50133"/>
                </a:lnTo>
                <a:lnTo>
                  <a:pt x="62870" y="151467"/>
                </a:lnTo>
                <a:lnTo>
                  <a:pt x="25138" y="111389"/>
                </a:lnTo>
                <a:close/>
                <a:moveTo>
                  <a:pt x="44325" y="89333"/>
                </a:moveTo>
                <a:lnTo>
                  <a:pt x="64068" y="110326"/>
                </a:lnTo>
                <a:lnTo>
                  <a:pt x="129257" y="48901"/>
                </a:lnTo>
                <a:lnTo>
                  <a:pt x="109462" y="27942"/>
                </a:lnTo>
                <a:lnTo>
                  <a:pt x="44325" y="89333"/>
                </a:lnTo>
                <a:close/>
                <a:moveTo>
                  <a:pt x="513500" y="501100"/>
                </a:moveTo>
                <a:cubicBezTo>
                  <a:pt x="515340" y="506922"/>
                  <a:pt x="513669" y="513284"/>
                  <a:pt x="509248" y="517469"/>
                </a:cubicBezTo>
                <a:cubicBezTo>
                  <a:pt x="504793" y="521671"/>
                  <a:pt x="498347" y="522920"/>
                  <a:pt x="492643" y="520743"/>
                </a:cubicBezTo>
                <a:lnTo>
                  <a:pt x="365000" y="472041"/>
                </a:lnTo>
                <a:lnTo>
                  <a:pt x="472427" y="370673"/>
                </a:lnTo>
                <a:lnTo>
                  <a:pt x="513500" y="501100"/>
                </a:lnTo>
                <a:close/>
                <a:moveTo>
                  <a:pt x="479396" y="457309"/>
                </a:moveTo>
                <a:lnTo>
                  <a:pt x="463247" y="406026"/>
                </a:lnTo>
                <a:lnTo>
                  <a:pt x="400792" y="464937"/>
                </a:lnTo>
                <a:lnTo>
                  <a:pt x="451046" y="484107"/>
                </a:lnTo>
                <a:lnTo>
                  <a:pt x="479396" y="457309"/>
                </a:ln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916" name="组合 915"/>
          <p:cNvGrpSpPr/>
          <p:nvPr/>
        </p:nvGrpSpPr>
        <p:grpSpPr>
          <a:xfrm>
            <a:off x="4575838" y="2111025"/>
            <a:ext cx="525285" cy="520374"/>
            <a:chOff x="2522543" y="3542652"/>
            <a:chExt cx="525285" cy="520374"/>
          </a:xfrm>
          <a:solidFill>
            <a:schemeClr val="accent4"/>
          </a:solidFill>
        </p:grpSpPr>
        <p:sp>
          <p:nvSpPr>
            <p:cNvPr id="534" name="任意多边形: 形状 533"/>
            <p:cNvSpPr/>
            <p:nvPr/>
          </p:nvSpPr>
          <p:spPr>
            <a:xfrm>
              <a:off x="2655838" y="3651175"/>
              <a:ext cx="50625" cy="118125"/>
            </a:xfrm>
            <a:custGeom>
              <a:avLst/>
              <a:gdLst>
                <a:gd name="connsiteX0" fmla="*/ 1822 w 50625"/>
                <a:gd name="connsiteY0" fmla="*/ 23794 h 118125"/>
                <a:gd name="connsiteX1" fmla="*/ 5046 w 50625"/>
                <a:gd name="connsiteY1" fmla="*/ 38441 h 118125"/>
                <a:gd name="connsiteX2" fmla="*/ 29818 w 50625"/>
                <a:gd name="connsiteY2" fmla="*/ 26646 h 118125"/>
                <a:gd name="connsiteX3" fmla="*/ 30443 w 50625"/>
                <a:gd name="connsiteY3" fmla="*/ 26646 h 118125"/>
                <a:gd name="connsiteX4" fmla="*/ 30443 w 50625"/>
                <a:gd name="connsiteY4" fmla="*/ 129482 h 118125"/>
                <a:gd name="connsiteX5" fmla="*/ 59012 w 50625"/>
                <a:gd name="connsiteY5" fmla="*/ 129482 h 118125"/>
                <a:gd name="connsiteX6" fmla="*/ 59012 w 50625"/>
                <a:gd name="connsiteY6" fmla="*/ 0 h 118125"/>
                <a:gd name="connsiteX7" fmla="*/ 34459 w 50625"/>
                <a:gd name="connsiteY7" fmla="*/ 0 h 118125"/>
                <a:gd name="connsiteX8" fmla="*/ 0 w 50625"/>
                <a:gd name="connsiteY8" fmla="*/ 15626 h 118125"/>
                <a:gd name="connsiteX9" fmla="*/ 34 w 50625"/>
                <a:gd name="connsiteY9" fmla="*/ 15728 h 118125"/>
                <a:gd name="connsiteX10" fmla="*/ 0 w 50625"/>
                <a:gd name="connsiteY10" fmla="*/ 15728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25" h="118125">
                  <a:moveTo>
                    <a:pt x="1822" y="23794"/>
                  </a:moveTo>
                  <a:lnTo>
                    <a:pt x="5046" y="38441"/>
                  </a:lnTo>
                  <a:lnTo>
                    <a:pt x="29818" y="26646"/>
                  </a:lnTo>
                  <a:lnTo>
                    <a:pt x="30443" y="26646"/>
                  </a:lnTo>
                  <a:lnTo>
                    <a:pt x="30443" y="129482"/>
                  </a:lnTo>
                  <a:lnTo>
                    <a:pt x="59012" y="129482"/>
                  </a:lnTo>
                  <a:lnTo>
                    <a:pt x="59012" y="0"/>
                  </a:lnTo>
                  <a:lnTo>
                    <a:pt x="34459" y="0"/>
                  </a:lnTo>
                  <a:lnTo>
                    <a:pt x="0" y="15626"/>
                  </a:lnTo>
                  <a:lnTo>
                    <a:pt x="34" y="15728"/>
                  </a:lnTo>
                  <a:lnTo>
                    <a:pt x="0" y="1572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35" name="任意多边形: 形状 534"/>
            <p:cNvSpPr/>
            <p:nvPr/>
          </p:nvSpPr>
          <p:spPr>
            <a:xfrm>
              <a:off x="2541578" y="3542652"/>
              <a:ext cx="506250" cy="354375"/>
            </a:xfrm>
            <a:custGeom>
              <a:avLst/>
              <a:gdLst>
                <a:gd name="connsiteX0" fmla="*/ 495096 w 506250"/>
                <a:gd name="connsiteY0" fmla="*/ 0 h 354375"/>
                <a:gd name="connsiteX1" fmla="*/ 18023 w 506250"/>
                <a:gd name="connsiteY1" fmla="*/ 0 h 354375"/>
                <a:gd name="connsiteX2" fmla="*/ 0 w 506250"/>
                <a:gd name="connsiteY2" fmla="*/ 18698 h 354375"/>
                <a:gd name="connsiteX3" fmla="*/ 0 w 506250"/>
                <a:gd name="connsiteY3" fmla="*/ 326582 h 354375"/>
                <a:gd name="connsiteX4" fmla="*/ 36180 w 506250"/>
                <a:gd name="connsiteY4" fmla="*/ 292309 h 354375"/>
                <a:gd name="connsiteX5" fmla="*/ 36180 w 506250"/>
                <a:gd name="connsiteY5" fmla="*/ 36180 h 354375"/>
                <a:gd name="connsiteX6" fmla="*/ 475993 w 506250"/>
                <a:gd name="connsiteY6" fmla="*/ 36180 h 354375"/>
                <a:gd name="connsiteX7" fmla="*/ 475993 w 506250"/>
                <a:gd name="connsiteY7" fmla="*/ 305016 h 354375"/>
                <a:gd name="connsiteX8" fmla="*/ 502318 w 506250"/>
                <a:gd name="connsiteY8" fmla="*/ 363876 h 354375"/>
                <a:gd name="connsiteX9" fmla="*/ 502251 w 506250"/>
                <a:gd name="connsiteY9" fmla="*/ 366053 h 354375"/>
                <a:gd name="connsiteX10" fmla="*/ 514080 w 506250"/>
                <a:gd name="connsiteY10" fmla="*/ 348975 h 354375"/>
                <a:gd name="connsiteX11" fmla="*/ 514080 w 506250"/>
                <a:gd name="connsiteY11" fmla="*/ 18698 h 354375"/>
                <a:gd name="connsiteX12" fmla="*/ 495096 w 506250"/>
                <a:gd name="connsiteY12" fmla="*/ 0 h 35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6250" h="354375">
                  <a:moveTo>
                    <a:pt x="495096" y="0"/>
                  </a:moveTo>
                  <a:lnTo>
                    <a:pt x="18023" y="0"/>
                  </a:lnTo>
                  <a:cubicBezTo>
                    <a:pt x="7881" y="0"/>
                    <a:pt x="0" y="8573"/>
                    <a:pt x="0" y="18698"/>
                  </a:cubicBezTo>
                  <a:lnTo>
                    <a:pt x="0" y="326582"/>
                  </a:lnTo>
                  <a:cubicBezTo>
                    <a:pt x="8033" y="311597"/>
                    <a:pt x="20756" y="299514"/>
                    <a:pt x="36180" y="292309"/>
                  </a:cubicBezTo>
                  <a:lnTo>
                    <a:pt x="36180" y="36180"/>
                  </a:lnTo>
                  <a:lnTo>
                    <a:pt x="475993" y="36180"/>
                  </a:lnTo>
                  <a:lnTo>
                    <a:pt x="475993" y="305016"/>
                  </a:lnTo>
                  <a:cubicBezTo>
                    <a:pt x="492143" y="319511"/>
                    <a:pt x="502318" y="340521"/>
                    <a:pt x="502318" y="363876"/>
                  </a:cubicBezTo>
                  <a:cubicBezTo>
                    <a:pt x="502318" y="364601"/>
                    <a:pt x="502251" y="365327"/>
                    <a:pt x="502251" y="366053"/>
                  </a:cubicBezTo>
                  <a:cubicBezTo>
                    <a:pt x="509051" y="363218"/>
                    <a:pt x="514080" y="356619"/>
                    <a:pt x="514080" y="348975"/>
                  </a:cubicBezTo>
                  <a:lnTo>
                    <a:pt x="514080" y="18698"/>
                  </a:lnTo>
                  <a:cubicBezTo>
                    <a:pt x="514080" y="8573"/>
                    <a:pt x="505204" y="0"/>
                    <a:pt x="49509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36" name="任意多边形: 形状 535"/>
            <p:cNvSpPr/>
            <p:nvPr/>
          </p:nvSpPr>
          <p:spPr>
            <a:xfrm>
              <a:off x="2683328" y="3873976"/>
              <a:ext cx="16875" cy="33750"/>
            </a:xfrm>
            <a:custGeom>
              <a:avLst/>
              <a:gdLst>
                <a:gd name="connsiteX0" fmla="*/ 0 w 16875"/>
                <a:gd name="connsiteY0" fmla="*/ 0 h 33750"/>
                <a:gd name="connsiteX1" fmla="*/ 7037 w 16875"/>
                <a:gd name="connsiteY1" fmla="*/ 32569 h 33750"/>
                <a:gd name="connsiteX2" fmla="*/ 6952 w 16875"/>
                <a:gd name="connsiteY2" fmla="*/ 36214 h 33750"/>
                <a:gd name="connsiteX3" fmla="*/ 25734 w 16875"/>
                <a:gd name="connsiteY3" fmla="*/ 36214 h 33750"/>
                <a:gd name="connsiteX4" fmla="*/ 25633 w 16875"/>
                <a:gd name="connsiteY4" fmla="*/ 32569 h 33750"/>
                <a:gd name="connsiteX5" fmla="*/ 32687 w 16875"/>
                <a:gd name="connsiteY5" fmla="*/ 0 h 33750"/>
                <a:gd name="connsiteX6" fmla="*/ 0 w 1687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75" h="33750">
                  <a:moveTo>
                    <a:pt x="0" y="0"/>
                  </a:moveTo>
                  <a:cubicBezTo>
                    <a:pt x="4506" y="9922"/>
                    <a:pt x="7037" y="20925"/>
                    <a:pt x="7037" y="32569"/>
                  </a:cubicBezTo>
                  <a:cubicBezTo>
                    <a:pt x="7037" y="33750"/>
                    <a:pt x="7003" y="34999"/>
                    <a:pt x="6952" y="36214"/>
                  </a:cubicBezTo>
                  <a:lnTo>
                    <a:pt x="25734" y="36214"/>
                  </a:lnTo>
                  <a:cubicBezTo>
                    <a:pt x="25684" y="34999"/>
                    <a:pt x="25633" y="33750"/>
                    <a:pt x="25633" y="32569"/>
                  </a:cubicBezTo>
                  <a:cubicBezTo>
                    <a:pt x="25633" y="20959"/>
                    <a:pt x="28181" y="9922"/>
                    <a:pt x="32687" y="0"/>
                  </a:cubicBezTo>
                  <a:lnTo>
                    <a:pt x="0"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37" name="任意多边形: 形状 536"/>
            <p:cNvSpPr/>
            <p:nvPr/>
          </p:nvSpPr>
          <p:spPr>
            <a:xfrm>
              <a:off x="2860093" y="3873976"/>
              <a:ext cx="16875" cy="33750"/>
            </a:xfrm>
            <a:custGeom>
              <a:avLst/>
              <a:gdLst>
                <a:gd name="connsiteX0" fmla="*/ 0 w 16875"/>
                <a:gd name="connsiteY0" fmla="*/ 0 h 33750"/>
                <a:gd name="connsiteX1" fmla="*/ 7037 w 16875"/>
                <a:gd name="connsiteY1" fmla="*/ 32569 h 33750"/>
                <a:gd name="connsiteX2" fmla="*/ 6953 w 16875"/>
                <a:gd name="connsiteY2" fmla="*/ 36214 h 33750"/>
                <a:gd name="connsiteX3" fmla="*/ 25734 w 16875"/>
                <a:gd name="connsiteY3" fmla="*/ 36214 h 33750"/>
                <a:gd name="connsiteX4" fmla="*/ 25650 w 16875"/>
                <a:gd name="connsiteY4" fmla="*/ 32569 h 33750"/>
                <a:gd name="connsiteX5" fmla="*/ 32670 w 16875"/>
                <a:gd name="connsiteY5" fmla="*/ 0 h 33750"/>
                <a:gd name="connsiteX6" fmla="*/ 0 w 1687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75" h="33750">
                  <a:moveTo>
                    <a:pt x="0" y="0"/>
                  </a:moveTo>
                  <a:cubicBezTo>
                    <a:pt x="4506" y="9922"/>
                    <a:pt x="7037" y="20925"/>
                    <a:pt x="7037" y="32569"/>
                  </a:cubicBezTo>
                  <a:cubicBezTo>
                    <a:pt x="7037" y="33750"/>
                    <a:pt x="6986" y="34999"/>
                    <a:pt x="6953" y="36214"/>
                  </a:cubicBezTo>
                  <a:lnTo>
                    <a:pt x="25734" y="36214"/>
                  </a:lnTo>
                  <a:cubicBezTo>
                    <a:pt x="25684" y="34999"/>
                    <a:pt x="25650" y="33750"/>
                    <a:pt x="25650" y="32569"/>
                  </a:cubicBezTo>
                  <a:cubicBezTo>
                    <a:pt x="25650" y="20959"/>
                    <a:pt x="28181" y="9922"/>
                    <a:pt x="32670" y="0"/>
                  </a:cubicBezTo>
                  <a:lnTo>
                    <a:pt x="0"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38" name="任意多边形: 形状 537"/>
            <p:cNvSpPr/>
            <p:nvPr/>
          </p:nvSpPr>
          <p:spPr>
            <a:xfrm>
              <a:off x="2731978" y="3674041"/>
              <a:ext cx="101250" cy="101250"/>
            </a:xfrm>
            <a:custGeom>
              <a:avLst/>
              <a:gdLst>
                <a:gd name="connsiteX0" fmla="*/ 41884 w 101250"/>
                <a:gd name="connsiteY0" fmla="*/ 0 h 101250"/>
                <a:gd name="connsiteX1" fmla="*/ 41884 w 101250"/>
                <a:gd name="connsiteY1" fmla="*/ 43791 h 101250"/>
                <a:gd name="connsiteX2" fmla="*/ 0 w 101250"/>
                <a:gd name="connsiteY2" fmla="*/ 43791 h 101250"/>
                <a:gd name="connsiteX3" fmla="*/ 0 w 101250"/>
                <a:gd name="connsiteY3" fmla="*/ 62826 h 101250"/>
                <a:gd name="connsiteX4" fmla="*/ 41884 w 101250"/>
                <a:gd name="connsiteY4" fmla="*/ 62826 h 101250"/>
                <a:gd name="connsiteX5" fmla="*/ 41884 w 101250"/>
                <a:gd name="connsiteY5" fmla="*/ 106616 h 101250"/>
                <a:gd name="connsiteX6" fmla="*/ 62826 w 101250"/>
                <a:gd name="connsiteY6" fmla="*/ 106616 h 101250"/>
                <a:gd name="connsiteX7" fmla="*/ 62826 w 101250"/>
                <a:gd name="connsiteY7" fmla="*/ 62826 h 101250"/>
                <a:gd name="connsiteX8" fmla="*/ 104709 w 101250"/>
                <a:gd name="connsiteY8" fmla="*/ 62826 h 101250"/>
                <a:gd name="connsiteX9" fmla="*/ 104709 w 101250"/>
                <a:gd name="connsiteY9" fmla="*/ 43791 h 101250"/>
                <a:gd name="connsiteX10" fmla="*/ 62826 w 101250"/>
                <a:gd name="connsiteY10" fmla="*/ 43791 h 101250"/>
                <a:gd name="connsiteX11" fmla="*/ 62826 w 101250"/>
                <a:gd name="connsiteY11" fmla="*/ 0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1250" h="101250">
                  <a:moveTo>
                    <a:pt x="41884" y="0"/>
                  </a:moveTo>
                  <a:lnTo>
                    <a:pt x="41884" y="43791"/>
                  </a:lnTo>
                  <a:lnTo>
                    <a:pt x="0" y="43791"/>
                  </a:lnTo>
                  <a:lnTo>
                    <a:pt x="0" y="62826"/>
                  </a:lnTo>
                  <a:lnTo>
                    <a:pt x="41884" y="62826"/>
                  </a:lnTo>
                  <a:lnTo>
                    <a:pt x="41884" y="106616"/>
                  </a:lnTo>
                  <a:lnTo>
                    <a:pt x="62826" y="106616"/>
                  </a:lnTo>
                  <a:lnTo>
                    <a:pt x="62826" y="62826"/>
                  </a:lnTo>
                  <a:lnTo>
                    <a:pt x="104709" y="62826"/>
                  </a:lnTo>
                  <a:lnTo>
                    <a:pt x="104709" y="43791"/>
                  </a:lnTo>
                  <a:lnTo>
                    <a:pt x="62826" y="43791"/>
                  </a:lnTo>
                  <a:lnTo>
                    <a:pt x="62826"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39" name="任意多边形: 形状 538"/>
            <p:cNvSpPr/>
            <p:nvPr/>
          </p:nvSpPr>
          <p:spPr>
            <a:xfrm>
              <a:off x="2836738" y="3647378"/>
              <a:ext cx="84375" cy="118125"/>
            </a:xfrm>
            <a:custGeom>
              <a:avLst/>
              <a:gdLst>
                <a:gd name="connsiteX0" fmla="*/ 16521 w 84375"/>
                <a:gd name="connsiteY0" fmla="*/ 99461 h 118125"/>
                <a:gd name="connsiteX1" fmla="*/ 0 w 84375"/>
                <a:gd name="connsiteY1" fmla="*/ 114716 h 118125"/>
                <a:gd name="connsiteX2" fmla="*/ 0 w 84375"/>
                <a:gd name="connsiteY2" fmla="*/ 133279 h 118125"/>
                <a:gd name="connsiteX3" fmla="*/ 91395 w 84375"/>
                <a:gd name="connsiteY3" fmla="*/ 133279 h 118125"/>
                <a:gd name="connsiteX4" fmla="*/ 91395 w 84375"/>
                <a:gd name="connsiteY4" fmla="*/ 108523 h 118125"/>
                <a:gd name="connsiteX5" fmla="*/ 41867 w 84375"/>
                <a:gd name="connsiteY5" fmla="*/ 108523 h 118125"/>
                <a:gd name="connsiteX6" fmla="*/ 41867 w 84375"/>
                <a:gd name="connsiteY6" fmla="*/ 107663 h 118125"/>
                <a:gd name="connsiteX7" fmla="*/ 54287 w 84375"/>
                <a:gd name="connsiteY7" fmla="*/ 97673 h 118125"/>
                <a:gd name="connsiteX8" fmla="*/ 89319 w 84375"/>
                <a:gd name="connsiteY8" fmla="*/ 41243 h 118125"/>
                <a:gd name="connsiteX9" fmla="*/ 43689 w 84375"/>
                <a:gd name="connsiteY9" fmla="*/ 0 h 118125"/>
                <a:gd name="connsiteX10" fmla="*/ 43639 w 84375"/>
                <a:gd name="connsiteY10" fmla="*/ 0 h 118125"/>
                <a:gd name="connsiteX11" fmla="*/ 43605 w 84375"/>
                <a:gd name="connsiteY11" fmla="*/ 0 h 118125"/>
                <a:gd name="connsiteX12" fmla="*/ 962 w 84375"/>
                <a:gd name="connsiteY12" fmla="*/ 13787 h 118125"/>
                <a:gd name="connsiteX13" fmla="*/ 9585 w 84375"/>
                <a:gd name="connsiteY13" fmla="*/ 35826 h 118125"/>
                <a:gd name="connsiteX14" fmla="*/ 9652 w 84375"/>
                <a:gd name="connsiteY14" fmla="*/ 35910 h 118125"/>
                <a:gd name="connsiteX15" fmla="*/ 9652 w 84375"/>
                <a:gd name="connsiteY15" fmla="*/ 35994 h 118125"/>
                <a:gd name="connsiteX16" fmla="*/ 37496 w 84375"/>
                <a:gd name="connsiteY16" fmla="*/ 25194 h 118125"/>
                <a:gd name="connsiteX17" fmla="*/ 58911 w 84375"/>
                <a:gd name="connsiteY17" fmla="*/ 44213 h 118125"/>
                <a:gd name="connsiteX18" fmla="*/ 16521 w 84375"/>
                <a:gd name="connsiteY18" fmla="*/ 99461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4375" h="118125">
                  <a:moveTo>
                    <a:pt x="16521" y="99461"/>
                  </a:moveTo>
                  <a:lnTo>
                    <a:pt x="0" y="114716"/>
                  </a:lnTo>
                  <a:lnTo>
                    <a:pt x="0" y="133279"/>
                  </a:lnTo>
                  <a:lnTo>
                    <a:pt x="91395" y="133279"/>
                  </a:lnTo>
                  <a:lnTo>
                    <a:pt x="91395" y="108523"/>
                  </a:lnTo>
                  <a:lnTo>
                    <a:pt x="41867" y="108523"/>
                  </a:lnTo>
                  <a:lnTo>
                    <a:pt x="41867" y="107663"/>
                  </a:lnTo>
                  <a:lnTo>
                    <a:pt x="54287" y="97673"/>
                  </a:lnTo>
                  <a:cubicBezTo>
                    <a:pt x="73102" y="80865"/>
                    <a:pt x="89319" y="63045"/>
                    <a:pt x="89319" y="41243"/>
                  </a:cubicBezTo>
                  <a:cubicBezTo>
                    <a:pt x="89319" y="17584"/>
                    <a:pt x="73102" y="0"/>
                    <a:pt x="43689" y="0"/>
                  </a:cubicBezTo>
                  <a:cubicBezTo>
                    <a:pt x="43672" y="0"/>
                    <a:pt x="43656" y="0"/>
                    <a:pt x="43639" y="0"/>
                  </a:cubicBezTo>
                  <a:lnTo>
                    <a:pt x="43605" y="0"/>
                  </a:lnTo>
                  <a:cubicBezTo>
                    <a:pt x="25954" y="0"/>
                    <a:pt x="10749" y="6379"/>
                    <a:pt x="962" y="13787"/>
                  </a:cubicBezTo>
                  <a:lnTo>
                    <a:pt x="9585" y="35826"/>
                  </a:lnTo>
                  <a:cubicBezTo>
                    <a:pt x="9619" y="35826"/>
                    <a:pt x="9619" y="35927"/>
                    <a:pt x="9652" y="35910"/>
                  </a:cubicBezTo>
                  <a:lnTo>
                    <a:pt x="9652" y="35994"/>
                  </a:lnTo>
                  <a:cubicBezTo>
                    <a:pt x="16470" y="30746"/>
                    <a:pt x="26257" y="25211"/>
                    <a:pt x="37496" y="25194"/>
                  </a:cubicBezTo>
                  <a:cubicBezTo>
                    <a:pt x="52464" y="25211"/>
                    <a:pt x="58911" y="33615"/>
                    <a:pt x="58911" y="44213"/>
                  </a:cubicBezTo>
                  <a:cubicBezTo>
                    <a:pt x="58489" y="59434"/>
                    <a:pt x="44955" y="74048"/>
                    <a:pt x="16521" y="9946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40" name="任意多边形: 形状 539"/>
            <p:cNvSpPr/>
            <p:nvPr/>
          </p:nvSpPr>
          <p:spPr>
            <a:xfrm>
              <a:off x="2559752" y="3854958"/>
              <a:ext cx="101250" cy="101250"/>
            </a:xfrm>
            <a:custGeom>
              <a:avLst/>
              <a:gdLst>
                <a:gd name="connsiteX0" fmla="*/ 103073 w 101250"/>
                <a:gd name="connsiteY0" fmla="*/ 51536 h 101250"/>
                <a:gd name="connsiteX1" fmla="*/ 51536 w 101250"/>
                <a:gd name="connsiteY1" fmla="*/ 103073 h 101250"/>
                <a:gd name="connsiteX2" fmla="*/ 0 w 101250"/>
                <a:gd name="connsiteY2" fmla="*/ 51536 h 101250"/>
                <a:gd name="connsiteX3" fmla="*/ 51536 w 101250"/>
                <a:gd name="connsiteY3" fmla="*/ 0 h 101250"/>
                <a:gd name="connsiteX4" fmla="*/ 103073 w 101250"/>
                <a:gd name="connsiteY4" fmla="*/ 51536 h 10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01250">
                  <a:moveTo>
                    <a:pt x="103073" y="51536"/>
                  </a:moveTo>
                  <a:cubicBezTo>
                    <a:pt x="103073" y="79999"/>
                    <a:pt x="79999" y="103073"/>
                    <a:pt x="51536" y="103073"/>
                  </a:cubicBezTo>
                  <a:cubicBezTo>
                    <a:pt x="23074" y="103073"/>
                    <a:pt x="0" y="79999"/>
                    <a:pt x="0" y="51536"/>
                  </a:cubicBezTo>
                  <a:cubicBezTo>
                    <a:pt x="0" y="23074"/>
                    <a:pt x="23074" y="0"/>
                    <a:pt x="51536" y="0"/>
                  </a:cubicBezTo>
                  <a:cubicBezTo>
                    <a:pt x="79999" y="0"/>
                    <a:pt x="103073" y="23074"/>
                    <a:pt x="103073" y="5153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41" name="任意多边形: 形状 540"/>
            <p:cNvSpPr/>
            <p:nvPr/>
          </p:nvSpPr>
          <p:spPr>
            <a:xfrm>
              <a:off x="2736518" y="3854958"/>
              <a:ext cx="101250" cy="101250"/>
            </a:xfrm>
            <a:custGeom>
              <a:avLst/>
              <a:gdLst>
                <a:gd name="connsiteX0" fmla="*/ 103072 w 101250"/>
                <a:gd name="connsiteY0" fmla="*/ 51536 h 101250"/>
                <a:gd name="connsiteX1" fmla="*/ 51536 w 101250"/>
                <a:gd name="connsiteY1" fmla="*/ 103073 h 101250"/>
                <a:gd name="connsiteX2" fmla="*/ 0 w 101250"/>
                <a:gd name="connsiteY2" fmla="*/ 51536 h 101250"/>
                <a:gd name="connsiteX3" fmla="*/ 51536 w 101250"/>
                <a:gd name="connsiteY3" fmla="*/ 0 h 101250"/>
                <a:gd name="connsiteX4" fmla="*/ 103072 w 101250"/>
                <a:gd name="connsiteY4" fmla="*/ 51536 h 10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01250">
                  <a:moveTo>
                    <a:pt x="103072" y="51536"/>
                  </a:moveTo>
                  <a:cubicBezTo>
                    <a:pt x="103072" y="79999"/>
                    <a:pt x="79999" y="103073"/>
                    <a:pt x="51536" y="103073"/>
                  </a:cubicBezTo>
                  <a:cubicBezTo>
                    <a:pt x="23074" y="103073"/>
                    <a:pt x="0" y="79999"/>
                    <a:pt x="0" y="51536"/>
                  </a:cubicBezTo>
                  <a:cubicBezTo>
                    <a:pt x="0" y="23074"/>
                    <a:pt x="23074" y="0"/>
                    <a:pt x="51536" y="0"/>
                  </a:cubicBezTo>
                  <a:cubicBezTo>
                    <a:pt x="79999" y="0"/>
                    <a:pt x="103072" y="23074"/>
                    <a:pt x="103072" y="5153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42" name="任意多边形: 形状 541"/>
            <p:cNvSpPr/>
            <p:nvPr/>
          </p:nvSpPr>
          <p:spPr>
            <a:xfrm>
              <a:off x="2522543" y="3978651"/>
              <a:ext cx="523125" cy="84375"/>
            </a:xfrm>
            <a:custGeom>
              <a:avLst/>
              <a:gdLst>
                <a:gd name="connsiteX0" fmla="*/ 495990 w 523125"/>
                <a:gd name="connsiteY0" fmla="*/ 0 h 84375"/>
                <a:gd name="connsiteX1" fmla="*/ 474137 w 523125"/>
                <a:gd name="connsiteY1" fmla="*/ 0 h 84375"/>
                <a:gd name="connsiteX2" fmla="*/ 410366 w 523125"/>
                <a:gd name="connsiteY2" fmla="*/ 0 h 84375"/>
                <a:gd name="connsiteX3" fmla="*/ 388513 w 523125"/>
                <a:gd name="connsiteY3" fmla="*/ 0 h 84375"/>
                <a:gd name="connsiteX4" fmla="*/ 353717 w 523125"/>
                <a:gd name="connsiteY4" fmla="*/ 26528 h 84375"/>
                <a:gd name="connsiteX5" fmla="*/ 353717 w 523125"/>
                <a:gd name="connsiteY5" fmla="*/ 26578 h 84375"/>
                <a:gd name="connsiteX6" fmla="*/ 334058 w 523125"/>
                <a:gd name="connsiteY6" fmla="*/ 3358 h 84375"/>
                <a:gd name="connsiteX7" fmla="*/ 319241 w 523125"/>
                <a:gd name="connsiteY7" fmla="*/ 0 h 84375"/>
                <a:gd name="connsiteX8" fmla="*/ 297405 w 523125"/>
                <a:gd name="connsiteY8" fmla="*/ 0 h 84375"/>
                <a:gd name="connsiteX9" fmla="*/ 233618 w 523125"/>
                <a:gd name="connsiteY9" fmla="*/ 0 h 84375"/>
                <a:gd name="connsiteX10" fmla="*/ 211781 w 523125"/>
                <a:gd name="connsiteY10" fmla="*/ 0 h 84375"/>
                <a:gd name="connsiteX11" fmla="*/ 176816 w 523125"/>
                <a:gd name="connsiteY11" fmla="*/ 26528 h 84375"/>
                <a:gd name="connsiteX12" fmla="*/ 176816 w 523125"/>
                <a:gd name="connsiteY12" fmla="*/ 26578 h 84375"/>
                <a:gd name="connsiteX13" fmla="*/ 157241 w 523125"/>
                <a:gd name="connsiteY13" fmla="*/ 3358 h 84375"/>
                <a:gd name="connsiteX14" fmla="*/ 142493 w 523125"/>
                <a:gd name="connsiteY14" fmla="*/ 0 h 84375"/>
                <a:gd name="connsiteX15" fmla="*/ 120639 w 523125"/>
                <a:gd name="connsiteY15" fmla="*/ 0 h 84375"/>
                <a:gd name="connsiteX16" fmla="*/ 56869 w 523125"/>
                <a:gd name="connsiteY16" fmla="*/ 0 h 84375"/>
                <a:gd name="connsiteX17" fmla="*/ 35033 w 523125"/>
                <a:gd name="connsiteY17" fmla="*/ 0 h 84375"/>
                <a:gd name="connsiteX18" fmla="*/ 0 w 523125"/>
                <a:gd name="connsiteY18" fmla="*/ 36163 h 84375"/>
                <a:gd name="connsiteX19" fmla="*/ 0 w 523125"/>
                <a:gd name="connsiteY19" fmla="*/ 93353 h 84375"/>
                <a:gd name="connsiteX20" fmla="*/ 148298 w 523125"/>
                <a:gd name="connsiteY20" fmla="*/ 93353 h 84375"/>
                <a:gd name="connsiteX21" fmla="*/ 175179 w 523125"/>
                <a:gd name="connsiteY21" fmla="*/ 93353 h 84375"/>
                <a:gd name="connsiteX22" fmla="*/ 178470 w 523125"/>
                <a:gd name="connsiteY22" fmla="*/ 93353 h 84375"/>
                <a:gd name="connsiteX23" fmla="*/ 325080 w 523125"/>
                <a:gd name="connsiteY23" fmla="*/ 93353 h 84375"/>
                <a:gd name="connsiteX24" fmla="*/ 352249 w 523125"/>
                <a:gd name="connsiteY24" fmla="*/ 93353 h 84375"/>
                <a:gd name="connsiteX25" fmla="*/ 355236 w 523125"/>
                <a:gd name="connsiteY25" fmla="*/ 93353 h 84375"/>
                <a:gd name="connsiteX26" fmla="*/ 531242 w 523125"/>
                <a:gd name="connsiteY26" fmla="*/ 93353 h 84375"/>
                <a:gd name="connsiteX27" fmla="*/ 531242 w 523125"/>
                <a:gd name="connsiteY27" fmla="*/ 36146 h 84375"/>
                <a:gd name="connsiteX28" fmla="*/ 495990 w 523125"/>
                <a:gd name="connsiteY28" fmla="*/ 0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23125" h="84375">
                  <a:moveTo>
                    <a:pt x="495990" y="0"/>
                  </a:moveTo>
                  <a:lnTo>
                    <a:pt x="474137" y="0"/>
                  </a:lnTo>
                  <a:lnTo>
                    <a:pt x="410366" y="0"/>
                  </a:lnTo>
                  <a:lnTo>
                    <a:pt x="388513" y="0"/>
                  </a:lnTo>
                  <a:cubicBezTo>
                    <a:pt x="371959" y="0"/>
                    <a:pt x="357885" y="11306"/>
                    <a:pt x="353717" y="26528"/>
                  </a:cubicBezTo>
                  <a:cubicBezTo>
                    <a:pt x="353717" y="26561"/>
                    <a:pt x="353717" y="26578"/>
                    <a:pt x="353717" y="26578"/>
                  </a:cubicBezTo>
                  <a:cubicBezTo>
                    <a:pt x="350865" y="16284"/>
                    <a:pt x="343643" y="7746"/>
                    <a:pt x="334058" y="3358"/>
                  </a:cubicBezTo>
                  <a:cubicBezTo>
                    <a:pt x="329518" y="1299"/>
                    <a:pt x="324557" y="0"/>
                    <a:pt x="319241" y="0"/>
                  </a:cubicBezTo>
                  <a:lnTo>
                    <a:pt x="297405" y="0"/>
                  </a:lnTo>
                  <a:lnTo>
                    <a:pt x="233618" y="0"/>
                  </a:lnTo>
                  <a:lnTo>
                    <a:pt x="211781" y="0"/>
                  </a:lnTo>
                  <a:cubicBezTo>
                    <a:pt x="195244" y="0"/>
                    <a:pt x="181001" y="11289"/>
                    <a:pt x="176816" y="26528"/>
                  </a:cubicBezTo>
                  <a:cubicBezTo>
                    <a:pt x="176816" y="26528"/>
                    <a:pt x="176816" y="26561"/>
                    <a:pt x="176816" y="26578"/>
                  </a:cubicBezTo>
                  <a:cubicBezTo>
                    <a:pt x="173964" y="16251"/>
                    <a:pt x="166826" y="7746"/>
                    <a:pt x="157241" y="3358"/>
                  </a:cubicBezTo>
                  <a:cubicBezTo>
                    <a:pt x="152685" y="1283"/>
                    <a:pt x="147825" y="0"/>
                    <a:pt x="142493" y="0"/>
                  </a:cubicBezTo>
                  <a:lnTo>
                    <a:pt x="120639" y="0"/>
                  </a:lnTo>
                  <a:lnTo>
                    <a:pt x="56869" y="0"/>
                  </a:lnTo>
                  <a:lnTo>
                    <a:pt x="35033" y="0"/>
                  </a:lnTo>
                  <a:cubicBezTo>
                    <a:pt x="15154" y="0"/>
                    <a:pt x="0" y="16318"/>
                    <a:pt x="0" y="36163"/>
                  </a:cubicBezTo>
                  <a:lnTo>
                    <a:pt x="0" y="93353"/>
                  </a:lnTo>
                  <a:lnTo>
                    <a:pt x="148298" y="93353"/>
                  </a:lnTo>
                  <a:lnTo>
                    <a:pt x="175179" y="93353"/>
                  </a:lnTo>
                  <a:lnTo>
                    <a:pt x="178470" y="93353"/>
                  </a:lnTo>
                  <a:lnTo>
                    <a:pt x="325080" y="93353"/>
                  </a:lnTo>
                  <a:lnTo>
                    <a:pt x="352249" y="93353"/>
                  </a:lnTo>
                  <a:lnTo>
                    <a:pt x="355236" y="93353"/>
                  </a:lnTo>
                  <a:lnTo>
                    <a:pt x="531242" y="93353"/>
                  </a:lnTo>
                  <a:lnTo>
                    <a:pt x="531242" y="36146"/>
                  </a:lnTo>
                  <a:cubicBezTo>
                    <a:pt x="531225" y="16318"/>
                    <a:pt x="515852" y="0"/>
                    <a:pt x="495990"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43" name="任意多边形: 形状 542"/>
            <p:cNvSpPr/>
            <p:nvPr/>
          </p:nvSpPr>
          <p:spPr>
            <a:xfrm>
              <a:off x="2913283" y="3854958"/>
              <a:ext cx="101250" cy="101250"/>
            </a:xfrm>
            <a:custGeom>
              <a:avLst/>
              <a:gdLst>
                <a:gd name="connsiteX0" fmla="*/ 103073 w 101250"/>
                <a:gd name="connsiteY0" fmla="*/ 51536 h 101250"/>
                <a:gd name="connsiteX1" fmla="*/ 51536 w 101250"/>
                <a:gd name="connsiteY1" fmla="*/ 103073 h 101250"/>
                <a:gd name="connsiteX2" fmla="*/ 0 w 101250"/>
                <a:gd name="connsiteY2" fmla="*/ 51536 h 101250"/>
                <a:gd name="connsiteX3" fmla="*/ 51536 w 101250"/>
                <a:gd name="connsiteY3" fmla="*/ 0 h 101250"/>
                <a:gd name="connsiteX4" fmla="*/ 103073 w 101250"/>
                <a:gd name="connsiteY4" fmla="*/ 51536 h 10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01250">
                  <a:moveTo>
                    <a:pt x="103073" y="51536"/>
                  </a:moveTo>
                  <a:cubicBezTo>
                    <a:pt x="103073" y="79999"/>
                    <a:pt x="79999" y="103073"/>
                    <a:pt x="51536" y="103073"/>
                  </a:cubicBezTo>
                  <a:cubicBezTo>
                    <a:pt x="23074" y="103073"/>
                    <a:pt x="0" y="79999"/>
                    <a:pt x="0" y="51536"/>
                  </a:cubicBezTo>
                  <a:cubicBezTo>
                    <a:pt x="0" y="23074"/>
                    <a:pt x="23074" y="0"/>
                    <a:pt x="51536" y="0"/>
                  </a:cubicBezTo>
                  <a:cubicBezTo>
                    <a:pt x="79999" y="0"/>
                    <a:pt x="103073" y="23074"/>
                    <a:pt x="103073" y="5153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17" name="组合 916"/>
          <p:cNvGrpSpPr/>
          <p:nvPr/>
        </p:nvGrpSpPr>
        <p:grpSpPr>
          <a:xfrm>
            <a:off x="5795038" y="2109113"/>
            <a:ext cx="404490" cy="524199"/>
            <a:chOff x="3675683" y="3532314"/>
            <a:chExt cx="404490" cy="524199"/>
          </a:xfrm>
          <a:solidFill>
            <a:schemeClr val="accent4"/>
          </a:solidFill>
        </p:grpSpPr>
        <p:sp>
          <p:nvSpPr>
            <p:cNvPr id="545" name="任意多边形: 形状 544"/>
            <p:cNvSpPr/>
            <p:nvPr/>
          </p:nvSpPr>
          <p:spPr>
            <a:xfrm>
              <a:off x="3675683" y="3904638"/>
              <a:ext cx="168750" cy="151875"/>
            </a:xfrm>
            <a:custGeom>
              <a:avLst/>
              <a:gdLst>
                <a:gd name="connsiteX0" fmla="*/ 38302 w 168750"/>
                <a:gd name="connsiteY0" fmla="*/ 0 h 151875"/>
                <a:gd name="connsiteX1" fmla="*/ 991 w 168750"/>
                <a:gd name="connsiteY1" fmla="*/ 105722 h 151875"/>
                <a:gd name="connsiteX2" fmla="*/ 4991 w 168750"/>
                <a:gd name="connsiteY2" fmla="*/ 123711 h 151875"/>
                <a:gd name="connsiteX3" fmla="*/ 22912 w 168750"/>
                <a:gd name="connsiteY3" fmla="*/ 128014 h 151875"/>
                <a:gd name="connsiteX4" fmla="*/ 78228 w 168750"/>
                <a:gd name="connsiteY4" fmla="*/ 109553 h 151875"/>
                <a:gd name="connsiteX5" fmla="*/ 109734 w 168750"/>
                <a:gd name="connsiteY5" fmla="*/ 158676 h 151875"/>
                <a:gd name="connsiteX6" fmla="*/ 126389 w 168750"/>
                <a:gd name="connsiteY6" fmla="*/ 166573 h 151875"/>
                <a:gd name="connsiteX7" fmla="*/ 140784 w 168750"/>
                <a:gd name="connsiteY7" fmla="*/ 155081 h 151875"/>
                <a:gd name="connsiteX8" fmla="*/ 178702 w 168750"/>
                <a:gd name="connsiteY8" fmla="*/ 47604 h 151875"/>
                <a:gd name="connsiteX9" fmla="*/ 131401 w 168750"/>
                <a:gd name="connsiteY9" fmla="*/ 6446 h 151875"/>
                <a:gd name="connsiteX10" fmla="*/ 38302 w 168750"/>
                <a:gd name="connsiteY10" fmla="*/ 0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8750" h="151875">
                  <a:moveTo>
                    <a:pt x="38302" y="0"/>
                  </a:moveTo>
                  <a:lnTo>
                    <a:pt x="991" y="105722"/>
                  </a:lnTo>
                  <a:cubicBezTo>
                    <a:pt x="-1219" y="111999"/>
                    <a:pt x="333" y="118969"/>
                    <a:pt x="4991" y="123711"/>
                  </a:cubicBezTo>
                  <a:cubicBezTo>
                    <a:pt x="9631" y="128452"/>
                    <a:pt x="16601" y="130123"/>
                    <a:pt x="22912" y="128014"/>
                  </a:cubicBezTo>
                  <a:lnTo>
                    <a:pt x="78228" y="109553"/>
                  </a:lnTo>
                  <a:lnTo>
                    <a:pt x="109734" y="158676"/>
                  </a:lnTo>
                  <a:cubicBezTo>
                    <a:pt x="113328" y="164244"/>
                    <a:pt x="119791" y="167332"/>
                    <a:pt x="126389" y="166573"/>
                  </a:cubicBezTo>
                  <a:cubicBezTo>
                    <a:pt x="132988" y="165814"/>
                    <a:pt x="138573" y="161342"/>
                    <a:pt x="140784" y="155081"/>
                  </a:cubicBezTo>
                  <a:lnTo>
                    <a:pt x="178702" y="47604"/>
                  </a:lnTo>
                  <a:lnTo>
                    <a:pt x="131401" y="6446"/>
                  </a:lnTo>
                  <a:lnTo>
                    <a:pt x="38302"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46" name="任意多边形: 形状 545"/>
            <p:cNvSpPr/>
            <p:nvPr/>
          </p:nvSpPr>
          <p:spPr>
            <a:xfrm>
              <a:off x="3911423" y="3904638"/>
              <a:ext cx="168750" cy="151875"/>
            </a:xfrm>
            <a:custGeom>
              <a:avLst/>
              <a:gdLst>
                <a:gd name="connsiteX0" fmla="*/ 140400 w 168750"/>
                <a:gd name="connsiteY0" fmla="*/ 0 h 151875"/>
                <a:gd name="connsiteX1" fmla="*/ 47301 w 168750"/>
                <a:gd name="connsiteY1" fmla="*/ 6429 h 151875"/>
                <a:gd name="connsiteX2" fmla="*/ 0 w 168750"/>
                <a:gd name="connsiteY2" fmla="*/ 47638 h 151875"/>
                <a:gd name="connsiteX3" fmla="*/ 37901 w 168750"/>
                <a:gd name="connsiteY3" fmla="*/ 155048 h 151875"/>
                <a:gd name="connsiteX4" fmla="*/ 52313 w 168750"/>
                <a:gd name="connsiteY4" fmla="*/ 166573 h 151875"/>
                <a:gd name="connsiteX5" fmla="*/ 68951 w 168750"/>
                <a:gd name="connsiteY5" fmla="*/ 158676 h 151875"/>
                <a:gd name="connsiteX6" fmla="*/ 100423 w 168750"/>
                <a:gd name="connsiteY6" fmla="*/ 109553 h 151875"/>
                <a:gd name="connsiteX7" fmla="*/ 155739 w 168750"/>
                <a:gd name="connsiteY7" fmla="*/ 128014 h 151875"/>
                <a:gd name="connsiteX8" fmla="*/ 173661 w 168750"/>
                <a:gd name="connsiteY8" fmla="*/ 123711 h 151875"/>
                <a:gd name="connsiteX9" fmla="*/ 177643 w 168750"/>
                <a:gd name="connsiteY9" fmla="*/ 105722 h 151875"/>
                <a:gd name="connsiteX10" fmla="*/ 140400 w 168750"/>
                <a:gd name="connsiteY10" fmla="*/ 0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8750" h="151875">
                  <a:moveTo>
                    <a:pt x="140400" y="0"/>
                  </a:moveTo>
                  <a:lnTo>
                    <a:pt x="47301" y="6429"/>
                  </a:lnTo>
                  <a:lnTo>
                    <a:pt x="0" y="47638"/>
                  </a:lnTo>
                  <a:lnTo>
                    <a:pt x="37901" y="155048"/>
                  </a:lnTo>
                  <a:cubicBezTo>
                    <a:pt x="40112" y="161342"/>
                    <a:pt x="45714" y="165797"/>
                    <a:pt x="52313" y="166573"/>
                  </a:cubicBezTo>
                  <a:cubicBezTo>
                    <a:pt x="58928" y="167332"/>
                    <a:pt x="65357" y="164278"/>
                    <a:pt x="68951" y="158676"/>
                  </a:cubicBezTo>
                  <a:lnTo>
                    <a:pt x="100423" y="109553"/>
                  </a:lnTo>
                  <a:lnTo>
                    <a:pt x="155739" y="128014"/>
                  </a:lnTo>
                  <a:cubicBezTo>
                    <a:pt x="162034" y="130123"/>
                    <a:pt x="168986" y="128452"/>
                    <a:pt x="173661" y="123711"/>
                  </a:cubicBezTo>
                  <a:cubicBezTo>
                    <a:pt x="178301" y="118969"/>
                    <a:pt x="179854" y="111982"/>
                    <a:pt x="177643" y="105722"/>
                  </a:cubicBezTo>
                  <a:lnTo>
                    <a:pt x="140400"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47" name="任意多边形: 形状 546"/>
            <p:cNvSpPr/>
            <p:nvPr/>
          </p:nvSpPr>
          <p:spPr>
            <a:xfrm>
              <a:off x="3687221" y="3532314"/>
              <a:ext cx="388125" cy="388125"/>
            </a:xfrm>
            <a:custGeom>
              <a:avLst/>
              <a:gdLst>
                <a:gd name="connsiteX0" fmla="*/ 312154 w 388125"/>
                <a:gd name="connsiteY0" fmla="*/ 344109 h 388125"/>
                <a:gd name="connsiteX1" fmla="*/ 344149 w 388125"/>
                <a:gd name="connsiteY1" fmla="*/ 312114 h 388125"/>
                <a:gd name="connsiteX2" fmla="*/ 347844 w 388125"/>
                <a:gd name="connsiteY2" fmla="*/ 258671 h 388125"/>
                <a:gd name="connsiteX3" fmla="*/ 382995 w 388125"/>
                <a:gd name="connsiteY3" fmla="*/ 218289 h 388125"/>
                <a:gd name="connsiteX4" fmla="*/ 383012 w 388125"/>
                <a:gd name="connsiteY4" fmla="*/ 173064 h 388125"/>
                <a:gd name="connsiteX5" fmla="*/ 347844 w 388125"/>
                <a:gd name="connsiteY5" fmla="*/ 132682 h 388125"/>
                <a:gd name="connsiteX6" fmla="*/ 344149 w 388125"/>
                <a:gd name="connsiteY6" fmla="*/ 79272 h 388125"/>
                <a:gd name="connsiteX7" fmla="*/ 312154 w 388125"/>
                <a:gd name="connsiteY7" fmla="*/ 47294 h 388125"/>
                <a:gd name="connsiteX8" fmla="*/ 258728 w 388125"/>
                <a:gd name="connsiteY8" fmla="*/ 43599 h 388125"/>
                <a:gd name="connsiteX9" fmla="*/ 218329 w 388125"/>
                <a:gd name="connsiteY9" fmla="*/ 8465 h 388125"/>
                <a:gd name="connsiteX10" fmla="*/ 173104 w 388125"/>
                <a:gd name="connsiteY10" fmla="*/ 8482 h 388125"/>
                <a:gd name="connsiteX11" fmla="*/ 132722 w 388125"/>
                <a:gd name="connsiteY11" fmla="*/ 43632 h 388125"/>
                <a:gd name="connsiteX12" fmla="*/ 79279 w 388125"/>
                <a:gd name="connsiteY12" fmla="*/ 47311 h 388125"/>
                <a:gd name="connsiteX13" fmla="*/ 47317 w 388125"/>
                <a:gd name="connsiteY13" fmla="*/ 79289 h 388125"/>
                <a:gd name="connsiteX14" fmla="*/ 43605 w 388125"/>
                <a:gd name="connsiteY14" fmla="*/ 132716 h 388125"/>
                <a:gd name="connsiteX15" fmla="*/ 8454 w 388125"/>
                <a:gd name="connsiteY15" fmla="*/ 173114 h 388125"/>
                <a:gd name="connsiteX16" fmla="*/ 8454 w 388125"/>
                <a:gd name="connsiteY16" fmla="*/ 218322 h 388125"/>
                <a:gd name="connsiteX17" fmla="*/ 43605 w 388125"/>
                <a:gd name="connsiteY17" fmla="*/ 258704 h 388125"/>
                <a:gd name="connsiteX18" fmla="*/ 47301 w 388125"/>
                <a:gd name="connsiteY18" fmla="*/ 312147 h 388125"/>
                <a:gd name="connsiteX19" fmla="*/ 79279 w 388125"/>
                <a:gd name="connsiteY19" fmla="*/ 344109 h 388125"/>
                <a:gd name="connsiteX20" fmla="*/ 132756 w 388125"/>
                <a:gd name="connsiteY20" fmla="*/ 347821 h 388125"/>
                <a:gd name="connsiteX21" fmla="*/ 173138 w 388125"/>
                <a:gd name="connsiteY21" fmla="*/ 382972 h 388125"/>
                <a:gd name="connsiteX22" fmla="*/ 218362 w 388125"/>
                <a:gd name="connsiteY22" fmla="*/ 382972 h 388125"/>
                <a:gd name="connsiteX23" fmla="*/ 258728 w 388125"/>
                <a:gd name="connsiteY23" fmla="*/ 347821 h 388125"/>
                <a:gd name="connsiteX24" fmla="*/ 312154 w 388125"/>
                <a:gd name="connsiteY24" fmla="*/ 344109 h 388125"/>
                <a:gd name="connsiteX25" fmla="*/ 245211 w 388125"/>
                <a:gd name="connsiteY25" fmla="*/ 233375 h 388125"/>
                <a:gd name="connsiteX26" fmla="*/ 249092 w 388125"/>
                <a:gd name="connsiteY26" fmla="*/ 268880 h 388125"/>
                <a:gd name="connsiteX27" fmla="*/ 239372 w 388125"/>
                <a:gd name="connsiteY27" fmla="*/ 275984 h 388125"/>
                <a:gd name="connsiteX28" fmla="*/ 206803 w 388125"/>
                <a:gd name="connsiteY28" fmla="*/ 261252 h 388125"/>
                <a:gd name="connsiteX29" fmla="*/ 184596 w 388125"/>
                <a:gd name="connsiteY29" fmla="*/ 261252 h 388125"/>
                <a:gd name="connsiteX30" fmla="*/ 152061 w 388125"/>
                <a:gd name="connsiteY30" fmla="*/ 275984 h 388125"/>
                <a:gd name="connsiteX31" fmla="*/ 142324 w 388125"/>
                <a:gd name="connsiteY31" fmla="*/ 268880 h 388125"/>
                <a:gd name="connsiteX32" fmla="*/ 146222 w 388125"/>
                <a:gd name="connsiteY32" fmla="*/ 233375 h 388125"/>
                <a:gd name="connsiteX33" fmla="*/ 139388 w 388125"/>
                <a:gd name="connsiteY33" fmla="*/ 212247 h 388125"/>
                <a:gd name="connsiteX34" fmla="*/ 115307 w 388125"/>
                <a:gd name="connsiteY34" fmla="*/ 185838 h 388125"/>
                <a:gd name="connsiteX35" fmla="*/ 119036 w 388125"/>
                <a:gd name="connsiteY35" fmla="*/ 174363 h 388125"/>
                <a:gd name="connsiteX36" fmla="*/ 154035 w 388125"/>
                <a:gd name="connsiteY36" fmla="*/ 167141 h 388125"/>
                <a:gd name="connsiteX37" fmla="*/ 172007 w 388125"/>
                <a:gd name="connsiteY37" fmla="*/ 154096 h 388125"/>
                <a:gd name="connsiteX38" fmla="*/ 189675 w 388125"/>
                <a:gd name="connsiteY38" fmla="*/ 123063 h 388125"/>
                <a:gd name="connsiteX39" fmla="*/ 201690 w 388125"/>
                <a:gd name="connsiteY39" fmla="*/ 123063 h 388125"/>
                <a:gd name="connsiteX40" fmla="*/ 219392 w 388125"/>
                <a:gd name="connsiteY40" fmla="*/ 154096 h 388125"/>
                <a:gd name="connsiteX41" fmla="*/ 237330 w 388125"/>
                <a:gd name="connsiteY41" fmla="*/ 167141 h 388125"/>
                <a:gd name="connsiteX42" fmla="*/ 272346 w 388125"/>
                <a:gd name="connsiteY42" fmla="*/ 174363 h 388125"/>
                <a:gd name="connsiteX43" fmla="*/ 276075 w 388125"/>
                <a:gd name="connsiteY43" fmla="*/ 185838 h 388125"/>
                <a:gd name="connsiteX44" fmla="*/ 251994 w 388125"/>
                <a:gd name="connsiteY44" fmla="*/ 212247 h 388125"/>
                <a:gd name="connsiteX45" fmla="*/ 245211 w 388125"/>
                <a:gd name="connsiteY45" fmla="*/ 233375 h 38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88125" h="388125">
                  <a:moveTo>
                    <a:pt x="312154" y="344109"/>
                  </a:moveTo>
                  <a:cubicBezTo>
                    <a:pt x="329333" y="342911"/>
                    <a:pt x="342917" y="329259"/>
                    <a:pt x="344149" y="312114"/>
                  </a:cubicBezTo>
                  <a:lnTo>
                    <a:pt x="347844" y="258671"/>
                  </a:lnTo>
                  <a:lnTo>
                    <a:pt x="382995" y="218289"/>
                  </a:lnTo>
                  <a:cubicBezTo>
                    <a:pt x="394301" y="205329"/>
                    <a:pt x="394301" y="186024"/>
                    <a:pt x="383012" y="173064"/>
                  </a:cubicBezTo>
                  <a:lnTo>
                    <a:pt x="347844" y="132682"/>
                  </a:lnTo>
                  <a:lnTo>
                    <a:pt x="344149" y="79272"/>
                  </a:lnTo>
                  <a:cubicBezTo>
                    <a:pt x="342984" y="62127"/>
                    <a:pt x="329333" y="48476"/>
                    <a:pt x="312154" y="47294"/>
                  </a:cubicBezTo>
                  <a:lnTo>
                    <a:pt x="258728" y="43599"/>
                  </a:lnTo>
                  <a:lnTo>
                    <a:pt x="218329" y="8465"/>
                  </a:lnTo>
                  <a:cubicBezTo>
                    <a:pt x="205386" y="-2824"/>
                    <a:pt x="186081" y="-2824"/>
                    <a:pt x="173104" y="8482"/>
                  </a:cubicBezTo>
                  <a:lnTo>
                    <a:pt x="132722" y="43632"/>
                  </a:lnTo>
                  <a:lnTo>
                    <a:pt x="79279" y="47311"/>
                  </a:lnTo>
                  <a:cubicBezTo>
                    <a:pt x="62134" y="48492"/>
                    <a:pt x="48499" y="62127"/>
                    <a:pt x="47317" y="79289"/>
                  </a:cubicBezTo>
                  <a:lnTo>
                    <a:pt x="43605" y="132716"/>
                  </a:lnTo>
                  <a:lnTo>
                    <a:pt x="8454" y="173114"/>
                  </a:lnTo>
                  <a:cubicBezTo>
                    <a:pt x="-2818" y="186074"/>
                    <a:pt x="-2818" y="205362"/>
                    <a:pt x="8454" y="218322"/>
                  </a:cubicBezTo>
                  <a:lnTo>
                    <a:pt x="43605" y="258704"/>
                  </a:lnTo>
                  <a:lnTo>
                    <a:pt x="47301" y="312147"/>
                  </a:lnTo>
                  <a:cubicBezTo>
                    <a:pt x="48482" y="329292"/>
                    <a:pt x="62134" y="342894"/>
                    <a:pt x="79279" y="344109"/>
                  </a:cubicBezTo>
                  <a:lnTo>
                    <a:pt x="132756" y="347821"/>
                  </a:lnTo>
                  <a:lnTo>
                    <a:pt x="173138" y="382972"/>
                  </a:lnTo>
                  <a:cubicBezTo>
                    <a:pt x="186081" y="394261"/>
                    <a:pt x="205386" y="394261"/>
                    <a:pt x="218362" y="382972"/>
                  </a:cubicBezTo>
                  <a:lnTo>
                    <a:pt x="258728" y="347821"/>
                  </a:lnTo>
                  <a:lnTo>
                    <a:pt x="312154" y="344109"/>
                  </a:lnTo>
                  <a:close/>
                  <a:moveTo>
                    <a:pt x="245211" y="233375"/>
                  </a:moveTo>
                  <a:lnTo>
                    <a:pt x="249092" y="268880"/>
                  </a:lnTo>
                  <a:cubicBezTo>
                    <a:pt x="249834" y="275546"/>
                    <a:pt x="245430" y="278735"/>
                    <a:pt x="239372" y="275984"/>
                  </a:cubicBezTo>
                  <a:lnTo>
                    <a:pt x="206803" y="261252"/>
                  </a:lnTo>
                  <a:cubicBezTo>
                    <a:pt x="200694" y="258502"/>
                    <a:pt x="190704" y="258502"/>
                    <a:pt x="184596" y="261252"/>
                  </a:cubicBezTo>
                  <a:lnTo>
                    <a:pt x="152061" y="275984"/>
                  </a:lnTo>
                  <a:cubicBezTo>
                    <a:pt x="145952" y="278735"/>
                    <a:pt x="141548" y="275546"/>
                    <a:pt x="142324" y="268880"/>
                  </a:cubicBezTo>
                  <a:lnTo>
                    <a:pt x="146222" y="233375"/>
                  </a:lnTo>
                  <a:cubicBezTo>
                    <a:pt x="146998" y="226726"/>
                    <a:pt x="143893" y="217192"/>
                    <a:pt x="139388" y="212247"/>
                  </a:cubicBezTo>
                  <a:lnTo>
                    <a:pt x="115307" y="185838"/>
                  </a:lnTo>
                  <a:cubicBezTo>
                    <a:pt x="110801" y="180911"/>
                    <a:pt x="112489" y="175730"/>
                    <a:pt x="119036" y="174363"/>
                  </a:cubicBezTo>
                  <a:lnTo>
                    <a:pt x="154035" y="167141"/>
                  </a:lnTo>
                  <a:cubicBezTo>
                    <a:pt x="160599" y="165791"/>
                    <a:pt x="168699" y="159918"/>
                    <a:pt x="172007" y="154096"/>
                  </a:cubicBezTo>
                  <a:lnTo>
                    <a:pt x="189675" y="123063"/>
                  </a:lnTo>
                  <a:cubicBezTo>
                    <a:pt x="192983" y="117224"/>
                    <a:pt x="198399" y="117224"/>
                    <a:pt x="201690" y="123063"/>
                  </a:cubicBezTo>
                  <a:lnTo>
                    <a:pt x="219392" y="154096"/>
                  </a:lnTo>
                  <a:cubicBezTo>
                    <a:pt x="222666" y="159935"/>
                    <a:pt x="230799" y="165807"/>
                    <a:pt x="237330" y="167141"/>
                  </a:cubicBezTo>
                  <a:lnTo>
                    <a:pt x="272346" y="174363"/>
                  </a:lnTo>
                  <a:cubicBezTo>
                    <a:pt x="278893" y="175730"/>
                    <a:pt x="280547" y="180894"/>
                    <a:pt x="276075" y="185838"/>
                  </a:cubicBezTo>
                  <a:lnTo>
                    <a:pt x="251994" y="212247"/>
                  </a:lnTo>
                  <a:cubicBezTo>
                    <a:pt x="247506" y="217192"/>
                    <a:pt x="244418" y="226709"/>
                    <a:pt x="245211" y="23337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18" name="组合 917"/>
          <p:cNvGrpSpPr/>
          <p:nvPr/>
        </p:nvGrpSpPr>
        <p:grpSpPr>
          <a:xfrm>
            <a:off x="7014238" y="2102971"/>
            <a:ext cx="472500" cy="536482"/>
            <a:chOff x="4692566" y="3531320"/>
            <a:chExt cx="472500" cy="536482"/>
          </a:xfrm>
          <a:solidFill>
            <a:schemeClr val="accent4"/>
          </a:solidFill>
        </p:grpSpPr>
        <p:sp>
          <p:nvSpPr>
            <p:cNvPr id="549" name="任意多边形: 形状 548"/>
            <p:cNvSpPr/>
            <p:nvPr/>
          </p:nvSpPr>
          <p:spPr>
            <a:xfrm>
              <a:off x="4806595" y="3531320"/>
              <a:ext cx="320625" cy="337500"/>
            </a:xfrm>
            <a:custGeom>
              <a:avLst/>
              <a:gdLst>
                <a:gd name="connsiteX0" fmla="*/ 10931 w 320625"/>
                <a:gd name="connsiteY0" fmla="*/ 301632 h 337500"/>
                <a:gd name="connsiteX1" fmla="*/ 16179 w 320625"/>
                <a:gd name="connsiteY1" fmla="*/ 327620 h 337500"/>
                <a:gd name="connsiteX2" fmla="*/ 39686 w 320625"/>
                <a:gd name="connsiteY2" fmla="*/ 345929 h 337500"/>
                <a:gd name="connsiteX3" fmla="*/ 67192 w 320625"/>
                <a:gd name="connsiteY3" fmla="*/ 343601 h 337500"/>
                <a:gd name="connsiteX4" fmla="*/ 80996 w 320625"/>
                <a:gd name="connsiteY4" fmla="*/ 328481 h 337500"/>
                <a:gd name="connsiteX5" fmla="*/ 100875 w 320625"/>
                <a:gd name="connsiteY5" fmla="*/ 345271 h 337500"/>
                <a:gd name="connsiteX6" fmla="*/ 115691 w 320625"/>
                <a:gd name="connsiteY6" fmla="*/ 350013 h 337500"/>
                <a:gd name="connsiteX7" fmla="*/ 129529 w 320625"/>
                <a:gd name="connsiteY7" fmla="*/ 342824 h 337500"/>
                <a:gd name="connsiteX8" fmla="*/ 167396 w 320625"/>
                <a:gd name="connsiteY8" fmla="*/ 298055 h 337500"/>
                <a:gd name="connsiteX9" fmla="*/ 139924 w 320625"/>
                <a:gd name="connsiteY9" fmla="*/ 263984 h 337500"/>
                <a:gd name="connsiteX10" fmla="*/ 132583 w 320625"/>
                <a:gd name="connsiteY10" fmla="*/ 229475 h 337500"/>
                <a:gd name="connsiteX11" fmla="*/ 217633 w 320625"/>
                <a:gd name="connsiteY11" fmla="*/ 144425 h 337500"/>
                <a:gd name="connsiteX12" fmla="*/ 245038 w 320625"/>
                <a:gd name="connsiteY12" fmla="*/ 148964 h 337500"/>
                <a:gd name="connsiteX13" fmla="*/ 276898 w 320625"/>
                <a:gd name="connsiteY13" fmla="*/ 168539 h 337500"/>
                <a:gd name="connsiteX14" fmla="*/ 324654 w 320625"/>
                <a:gd name="connsiteY14" fmla="*/ 112042 h 337500"/>
                <a:gd name="connsiteX15" fmla="*/ 322258 w 320625"/>
                <a:gd name="connsiteY15" fmla="*/ 83388 h 337500"/>
                <a:gd name="connsiteX16" fmla="*/ 312504 w 320625"/>
                <a:gd name="connsiteY16" fmla="*/ 75153 h 337500"/>
                <a:gd name="connsiteX17" fmla="*/ 317516 w 320625"/>
                <a:gd name="connsiteY17" fmla="*/ 69702 h 337500"/>
                <a:gd name="connsiteX18" fmla="*/ 322798 w 320625"/>
                <a:gd name="connsiteY18" fmla="*/ 54667 h 337500"/>
                <a:gd name="connsiteX19" fmla="*/ 315643 w 320625"/>
                <a:gd name="connsiteY19" fmla="*/ 40441 h 337500"/>
                <a:gd name="connsiteX20" fmla="*/ 273456 w 320625"/>
                <a:gd name="connsiteY20" fmla="*/ 4801 h 337500"/>
                <a:gd name="connsiteX21" fmla="*/ 258251 w 320625"/>
                <a:gd name="connsiteY21" fmla="*/ 110 h 337500"/>
                <a:gd name="connsiteX22" fmla="*/ 244329 w 320625"/>
                <a:gd name="connsiteY22" fmla="*/ 7788 h 337500"/>
                <a:gd name="connsiteX23" fmla="*/ 239722 w 320625"/>
                <a:gd name="connsiteY23" fmla="*/ 13694 h 337500"/>
                <a:gd name="connsiteX24" fmla="*/ 230036 w 320625"/>
                <a:gd name="connsiteY24" fmla="*/ 5510 h 337500"/>
                <a:gd name="connsiteX25" fmla="*/ 201399 w 320625"/>
                <a:gd name="connsiteY25" fmla="*/ 7923 h 337500"/>
                <a:gd name="connsiteX26" fmla="*/ 4806 w 320625"/>
                <a:gd name="connsiteY26" fmla="*/ 240461 h 337500"/>
                <a:gd name="connsiteX27" fmla="*/ 5497 w 320625"/>
                <a:gd name="connsiteY27" fmla="*/ 267477 h 337500"/>
                <a:gd name="connsiteX28" fmla="*/ 20871 w 320625"/>
                <a:gd name="connsiteY28" fmla="*/ 283914 h 337500"/>
                <a:gd name="connsiteX29" fmla="*/ 10931 w 320625"/>
                <a:gd name="connsiteY29" fmla="*/ 301632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625" h="337500">
                  <a:moveTo>
                    <a:pt x="10931" y="301632"/>
                  </a:moveTo>
                  <a:cubicBezTo>
                    <a:pt x="6021" y="310424"/>
                    <a:pt x="8248" y="321444"/>
                    <a:pt x="16179" y="327620"/>
                  </a:cubicBezTo>
                  <a:lnTo>
                    <a:pt x="39686" y="345929"/>
                  </a:lnTo>
                  <a:cubicBezTo>
                    <a:pt x="48056" y="352460"/>
                    <a:pt x="60037" y="351447"/>
                    <a:pt x="67192" y="343601"/>
                  </a:cubicBezTo>
                  <a:lnTo>
                    <a:pt x="80996" y="328481"/>
                  </a:lnTo>
                  <a:lnTo>
                    <a:pt x="100875" y="345271"/>
                  </a:lnTo>
                  <a:cubicBezTo>
                    <a:pt x="104992" y="348764"/>
                    <a:pt x="110325" y="350486"/>
                    <a:pt x="115691" y="350013"/>
                  </a:cubicBezTo>
                  <a:cubicBezTo>
                    <a:pt x="121074" y="349557"/>
                    <a:pt x="126036" y="346942"/>
                    <a:pt x="129529" y="342824"/>
                  </a:cubicBezTo>
                  <a:lnTo>
                    <a:pt x="167396" y="298055"/>
                  </a:lnTo>
                  <a:cubicBezTo>
                    <a:pt x="155499" y="289297"/>
                    <a:pt x="145948" y="277602"/>
                    <a:pt x="139924" y="263984"/>
                  </a:cubicBezTo>
                  <a:cubicBezTo>
                    <a:pt x="135216" y="253437"/>
                    <a:pt x="132583" y="241760"/>
                    <a:pt x="132583" y="229475"/>
                  </a:cubicBezTo>
                  <a:cubicBezTo>
                    <a:pt x="132583" y="182579"/>
                    <a:pt x="170737" y="144425"/>
                    <a:pt x="217633" y="144425"/>
                  </a:cubicBezTo>
                  <a:cubicBezTo>
                    <a:pt x="227218" y="144425"/>
                    <a:pt x="236432" y="146028"/>
                    <a:pt x="245038" y="148964"/>
                  </a:cubicBezTo>
                  <a:cubicBezTo>
                    <a:pt x="257087" y="153099"/>
                    <a:pt x="267921" y="159849"/>
                    <a:pt x="276898" y="168539"/>
                  </a:cubicBezTo>
                  <a:lnTo>
                    <a:pt x="324654" y="112042"/>
                  </a:lnTo>
                  <a:cubicBezTo>
                    <a:pt x="331911" y="103469"/>
                    <a:pt x="330831" y="90627"/>
                    <a:pt x="322258" y="83388"/>
                  </a:cubicBezTo>
                  <a:lnTo>
                    <a:pt x="312504" y="75153"/>
                  </a:lnTo>
                  <a:lnTo>
                    <a:pt x="317516" y="69702"/>
                  </a:lnTo>
                  <a:cubicBezTo>
                    <a:pt x="321262" y="65619"/>
                    <a:pt x="323153" y="60202"/>
                    <a:pt x="322798" y="54667"/>
                  </a:cubicBezTo>
                  <a:cubicBezTo>
                    <a:pt x="322444" y="49149"/>
                    <a:pt x="319862" y="44002"/>
                    <a:pt x="315643" y="40441"/>
                  </a:cubicBezTo>
                  <a:lnTo>
                    <a:pt x="273456" y="4801"/>
                  </a:lnTo>
                  <a:cubicBezTo>
                    <a:pt x="269237" y="1224"/>
                    <a:pt x="263736" y="-464"/>
                    <a:pt x="258251" y="110"/>
                  </a:cubicBezTo>
                  <a:cubicBezTo>
                    <a:pt x="252750" y="667"/>
                    <a:pt x="247721" y="3451"/>
                    <a:pt x="244329" y="7788"/>
                  </a:cubicBezTo>
                  <a:lnTo>
                    <a:pt x="239722" y="13694"/>
                  </a:lnTo>
                  <a:lnTo>
                    <a:pt x="230036" y="5510"/>
                  </a:lnTo>
                  <a:cubicBezTo>
                    <a:pt x="221464" y="-1729"/>
                    <a:pt x="208622" y="-649"/>
                    <a:pt x="201399" y="7923"/>
                  </a:cubicBezTo>
                  <a:lnTo>
                    <a:pt x="4806" y="240461"/>
                  </a:lnTo>
                  <a:cubicBezTo>
                    <a:pt x="-1860" y="248341"/>
                    <a:pt x="-1556" y="259934"/>
                    <a:pt x="5497" y="267477"/>
                  </a:cubicBezTo>
                  <a:lnTo>
                    <a:pt x="20871" y="283914"/>
                  </a:lnTo>
                  <a:lnTo>
                    <a:pt x="10931" y="30163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50" name="任意多边形: 形状 549"/>
            <p:cNvSpPr/>
            <p:nvPr/>
          </p:nvSpPr>
          <p:spPr>
            <a:xfrm>
              <a:off x="4692566" y="3780927"/>
              <a:ext cx="472500" cy="286875"/>
            </a:xfrm>
            <a:custGeom>
              <a:avLst/>
              <a:gdLst>
                <a:gd name="connsiteX0" fmla="*/ 414281 w 472500"/>
                <a:gd name="connsiteY0" fmla="*/ 0 h 286875"/>
                <a:gd name="connsiteX1" fmla="*/ 381291 w 472500"/>
                <a:gd name="connsiteY1" fmla="*/ 48904 h 286875"/>
                <a:gd name="connsiteX2" fmla="*/ 426043 w 472500"/>
                <a:gd name="connsiteY2" fmla="*/ 176715 h 286875"/>
                <a:gd name="connsiteX3" fmla="*/ 426043 w 472500"/>
                <a:gd name="connsiteY3" fmla="*/ 233449 h 286875"/>
                <a:gd name="connsiteX4" fmla="*/ 141514 w 472500"/>
                <a:gd name="connsiteY4" fmla="*/ 233449 h 286875"/>
                <a:gd name="connsiteX5" fmla="*/ 141514 w 472500"/>
                <a:gd name="connsiteY5" fmla="*/ 229871 h 286875"/>
                <a:gd name="connsiteX6" fmla="*/ 235103 w 472500"/>
                <a:gd name="connsiteY6" fmla="*/ 195632 h 286875"/>
                <a:gd name="connsiteX7" fmla="*/ 235103 w 472500"/>
                <a:gd name="connsiteY7" fmla="*/ 178200 h 286875"/>
                <a:gd name="connsiteX8" fmla="*/ 214768 w 472500"/>
                <a:gd name="connsiteY8" fmla="*/ 157866 h 286875"/>
                <a:gd name="connsiteX9" fmla="*/ 20334 w 472500"/>
                <a:gd name="connsiteY9" fmla="*/ 157866 h 286875"/>
                <a:gd name="connsiteX10" fmla="*/ 0 w 472500"/>
                <a:gd name="connsiteY10" fmla="*/ 178200 h 286875"/>
                <a:gd name="connsiteX11" fmla="*/ 0 w 472500"/>
                <a:gd name="connsiteY11" fmla="*/ 195632 h 286875"/>
                <a:gd name="connsiteX12" fmla="*/ 84594 w 472500"/>
                <a:gd name="connsiteY12" fmla="*/ 226648 h 286875"/>
                <a:gd name="connsiteX13" fmla="*/ 84594 w 472500"/>
                <a:gd name="connsiteY13" fmla="*/ 250543 h 286875"/>
                <a:gd name="connsiteX14" fmla="*/ 124436 w 472500"/>
                <a:gd name="connsiteY14" fmla="*/ 290402 h 286875"/>
                <a:gd name="connsiteX15" fmla="*/ 443087 w 472500"/>
                <a:gd name="connsiteY15" fmla="*/ 290402 h 286875"/>
                <a:gd name="connsiteX16" fmla="*/ 482912 w 472500"/>
                <a:gd name="connsiteY16" fmla="*/ 250560 h 286875"/>
                <a:gd name="connsiteX17" fmla="*/ 482912 w 472500"/>
                <a:gd name="connsiteY17" fmla="*/ 176732 h 286875"/>
                <a:gd name="connsiteX18" fmla="*/ 414281 w 472500"/>
                <a:gd name="connsiteY18" fmla="*/ 0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72500" h="286875">
                  <a:moveTo>
                    <a:pt x="414281" y="0"/>
                  </a:moveTo>
                  <a:cubicBezTo>
                    <a:pt x="409404" y="19980"/>
                    <a:pt x="397474" y="37226"/>
                    <a:pt x="381291" y="48904"/>
                  </a:cubicBezTo>
                  <a:cubicBezTo>
                    <a:pt x="404224" y="77996"/>
                    <a:pt x="426043" y="120369"/>
                    <a:pt x="426043" y="176715"/>
                  </a:cubicBezTo>
                  <a:lnTo>
                    <a:pt x="426043" y="233449"/>
                  </a:lnTo>
                  <a:lnTo>
                    <a:pt x="141514" y="233449"/>
                  </a:lnTo>
                  <a:lnTo>
                    <a:pt x="141514" y="229871"/>
                  </a:lnTo>
                  <a:lnTo>
                    <a:pt x="235103" y="195632"/>
                  </a:lnTo>
                  <a:lnTo>
                    <a:pt x="235103" y="178200"/>
                  </a:lnTo>
                  <a:cubicBezTo>
                    <a:pt x="235103" y="166961"/>
                    <a:pt x="225990" y="157866"/>
                    <a:pt x="214768" y="157866"/>
                  </a:cubicBezTo>
                  <a:lnTo>
                    <a:pt x="20334" y="157866"/>
                  </a:lnTo>
                  <a:cubicBezTo>
                    <a:pt x="9096" y="157866"/>
                    <a:pt x="0" y="166961"/>
                    <a:pt x="0" y="178200"/>
                  </a:cubicBezTo>
                  <a:lnTo>
                    <a:pt x="0" y="195632"/>
                  </a:lnTo>
                  <a:lnTo>
                    <a:pt x="84594" y="226648"/>
                  </a:lnTo>
                  <a:lnTo>
                    <a:pt x="84594" y="250543"/>
                  </a:lnTo>
                  <a:cubicBezTo>
                    <a:pt x="84594" y="272565"/>
                    <a:pt x="102431" y="290402"/>
                    <a:pt x="124436" y="290402"/>
                  </a:cubicBezTo>
                  <a:lnTo>
                    <a:pt x="443087" y="290402"/>
                  </a:lnTo>
                  <a:cubicBezTo>
                    <a:pt x="465109" y="290402"/>
                    <a:pt x="482912" y="272565"/>
                    <a:pt x="482912" y="250560"/>
                  </a:cubicBezTo>
                  <a:lnTo>
                    <a:pt x="482912" y="176732"/>
                  </a:lnTo>
                  <a:cubicBezTo>
                    <a:pt x="482946" y="95344"/>
                    <a:pt x="447474" y="36922"/>
                    <a:pt x="41428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51" name="任意多边形: 形状 550"/>
            <p:cNvSpPr/>
            <p:nvPr/>
          </p:nvSpPr>
          <p:spPr>
            <a:xfrm>
              <a:off x="4958111" y="3694747"/>
              <a:ext cx="118125" cy="118125"/>
            </a:xfrm>
            <a:custGeom>
              <a:avLst/>
              <a:gdLst>
                <a:gd name="connsiteX0" fmla="*/ 66099 w 118125"/>
                <a:gd name="connsiteY0" fmla="*/ 0 h 118125"/>
                <a:gd name="connsiteX1" fmla="*/ 0 w 118125"/>
                <a:gd name="connsiteY1" fmla="*/ 66099 h 118125"/>
                <a:gd name="connsiteX2" fmla="*/ 66099 w 118125"/>
                <a:gd name="connsiteY2" fmla="*/ 132199 h 118125"/>
                <a:gd name="connsiteX3" fmla="*/ 132199 w 118125"/>
                <a:gd name="connsiteY3" fmla="*/ 66099 h 118125"/>
                <a:gd name="connsiteX4" fmla="*/ 66099 w 118125"/>
                <a:gd name="connsiteY4" fmla="*/ 0 h 118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125" h="118125">
                  <a:moveTo>
                    <a:pt x="66099" y="0"/>
                  </a:moveTo>
                  <a:cubicBezTo>
                    <a:pt x="29649" y="0"/>
                    <a:pt x="0" y="29649"/>
                    <a:pt x="0" y="66099"/>
                  </a:cubicBezTo>
                  <a:cubicBezTo>
                    <a:pt x="0" y="102549"/>
                    <a:pt x="29649" y="132199"/>
                    <a:pt x="66099" y="132199"/>
                  </a:cubicBezTo>
                  <a:cubicBezTo>
                    <a:pt x="102549" y="132199"/>
                    <a:pt x="132199" y="102549"/>
                    <a:pt x="132199" y="66099"/>
                  </a:cubicBezTo>
                  <a:cubicBezTo>
                    <a:pt x="132199" y="29632"/>
                    <a:pt x="102549" y="0"/>
                    <a:pt x="66099"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21" name="组合 920"/>
          <p:cNvGrpSpPr/>
          <p:nvPr/>
        </p:nvGrpSpPr>
        <p:grpSpPr>
          <a:xfrm>
            <a:off x="8233438" y="2120793"/>
            <a:ext cx="534465" cy="500838"/>
            <a:chOff x="363167" y="4633093"/>
            <a:chExt cx="534465" cy="500838"/>
          </a:xfrm>
          <a:solidFill>
            <a:schemeClr val="accent4"/>
          </a:solidFill>
        </p:grpSpPr>
        <p:sp>
          <p:nvSpPr>
            <p:cNvPr id="603" name="任意多边形: 形状 602"/>
            <p:cNvSpPr/>
            <p:nvPr/>
          </p:nvSpPr>
          <p:spPr>
            <a:xfrm>
              <a:off x="363167" y="4914556"/>
              <a:ext cx="219375" cy="219375"/>
            </a:xfrm>
            <a:custGeom>
              <a:avLst/>
              <a:gdLst>
                <a:gd name="connsiteX0" fmla="*/ 0 w 219375"/>
                <a:gd name="connsiteY0" fmla="*/ 99968 h 219375"/>
                <a:gd name="connsiteX1" fmla="*/ 114278 w 219375"/>
                <a:gd name="connsiteY1" fmla="*/ 226884 h 219375"/>
                <a:gd name="connsiteX2" fmla="*/ 225298 w 219375"/>
                <a:gd name="connsiteY2" fmla="*/ 126866 h 219375"/>
                <a:gd name="connsiteX3" fmla="*/ 111004 w 219375"/>
                <a:gd name="connsiteY3" fmla="*/ 0 h 219375"/>
                <a:gd name="connsiteX4" fmla="*/ 0 w 219375"/>
                <a:gd name="connsiteY4" fmla="*/ 99968 h 219375"/>
                <a:gd name="connsiteX5" fmla="*/ 167333 w 219375"/>
                <a:gd name="connsiteY5" fmla="*/ 134274 h 219375"/>
                <a:gd name="connsiteX6" fmla="*/ 127693 w 219375"/>
                <a:gd name="connsiteY6" fmla="*/ 169948 h 219375"/>
                <a:gd name="connsiteX7" fmla="*/ 107646 w 219375"/>
                <a:gd name="connsiteY7" fmla="*/ 147724 h 219375"/>
                <a:gd name="connsiteX8" fmla="*/ 147268 w 219375"/>
                <a:gd name="connsiteY8" fmla="*/ 111999 h 219375"/>
                <a:gd name="connsiteX9" fmla="*/ 167333 w 219375"/>
                <a:gd name="connsiteY9" fmla="*/ 134274 h 219375"/>
                <a:gd name="connsiteX10" fmla="*/ 75668 w 219375"/>
                <a:gd name="connsiteY10" fmla="*/ 112219 h 219375"/>
                <a:gd name="connsiteX11" fmla="*/ 55586 w 219375"/>
                <a:gd name="connsiteY11" fmla="*/ 89944 h 219375"/>
                <a:gd name="connsiteX12" fmla="*/ 95243 w 219375"/>
                <a:gd name="connsiteY12" fmla="*/ 54253 h 219375"/>
                <a:gd name="connsiteX13" fmla="*/ 115307 w 219375"/>
                <a:gd name="connsiteY13" fmla="*/ 76494 h 219375"/>
                <a:gd name="connsiteX14" fmla="*/ 75668 w 219375"/>
                <a:gd name="connsiteY14" fmla="*/ 112219 h 21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9375" h="219375">
                  <a:moveTo>
                    <a:pt x="0" y="99968"/>
                  </a:moveTo>
                  <a:lnTo>
                    <a:pt x="114278" y="226884"/>
                  </a:lnTo>
                  <a:lnTo>
                    <a:pt x="225298" y="126866"/>
                  </a:lnTo>
                  <a:lnTo>
                    <a:pt x="111004" y="0"/>
                  </a:lnTo>
                  <a:lnTo>
                    <a:pt x="0" y="99968"/>
                  </a:lnTo>
                  <a:close/>
                  <a:moveTo>
                    <a:pt x="167333" y="134274"/>
                  </a:moveTo>
                  <a:lnTo>
                    <a:pt x="127693" y="169948"/>
                  </a:lnTo>
                  <a:lnTo>
                    <a:pt x="107646" y="147724"/>
                  </a:lnTo>
                  <a:lnTo>
                    <a:pt x="147268" y="111999"/>
                  </a:lnTo>
                  <a:lnTo>
                    <a:pt x="167333" y="134274"/>
                  </a:lnTo>
                  <a:close/>
                  <a:moveTo>
                    <a:pt x="75668" y="112219"/>
                  </a:moveTo>
                  <a:lnTo>
                    <a:pt x="55586" y="89944"/>
                  </a:lnTo>
                  <a:lnTo>
                    <a:pt x="95243" y="54253"/>
                  </a:lnTo>
                  <a:lnTo>
                    <a:pt x="115307" y="76494"/>
                  </a:lnTo>
                  <a:lnTo>
                    <a:pt x="75668" y="11221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04" name="任意多边形: 形状 603"/>
            <p:cNvSpPr/>
            <p:nvPr/>
          </p:nvSpPr>
          <p:spPr>
            <a:xfrm>
              <a:off x="475757" y="4633093"/>
              <a:ext cx="421875" cy="405000"/>
            </a:xfrm>
            <a:custGeom>
              <a:avLst/>
              <a:gdLst>
                <a:gd name="connsiteX0" fmla="*/ 404139 w 421875"/>
                <a:gd name="connsiteY0" fmla="*/ 62189 h 405000"/>
                <a:gd name="connsiteX1" fmla="*/ 372954 w 421875"/>
                <a:gd name="connsiteY1" fmla="*/ 27595 h 405000"/>
                <a:gd name="connsiteX2" fmla="*/ 255150 w 421875"/>
                <a:gd name="connsiteY2" fmla="*/ 21436 h 405000"/>
                <a:gd name="connsiteX3" fmla="*/ 0 w 421875"/>
                <a:gd name="connsiteY3" fmla="*/ 251290 h 405000"/>
                <a:gd name="connsiteX4" fmla="*/ 142864 w 421875"/>
                <a:gd name="connsiteY4" fmla="*/ 409865 h 405000"/>
                <a:gd name="connsiteX5" fmla="*/ 398014 w 421875"/>
                <a:gd name="connsiteY5" fmla="*/ 179993 h 405000"/>
                <a:gd name="connsiteX6" fmla="*/ 404139 w 421875"/>
                <a:gd name="connsiteY6" fmla="*/ 62189 h 405000"/>
                <a:gd name="connsiteX7" fmla="*/ 278640 w 421875"/>
                <a:gd name="connsiteY7" fmla="*/ 94066 h 405000"/>
                <a:gd name="connsiteX8" fmla="*/ 115931 w 421875"/>
                <a:gd name="connsiteY8" fmla="*/ 238668 h 405000"/>
                <a:gd name="connsiteX9" fmla="*/ 101773 w 421875"/>
                <a:gd name="connsiteY9" fmla="*/ 244068 h 405000"/>
                <a:gd name="connsiteX10" fmla="*/ 85809 w 421875"/>
                <a:gd name="connsiteY10" fmla="*/ 236896 h 405000"/>
                <a:gd name="connsiteX11" fmla="*/ 87564 w 421875"/>
                <a:gd name="connsiteY11" fmla="*/ 206791 h 405000"/>
                <a:gd name="connsiteX12" fmla="*/ 250273 w 421875"/>
                <a:gd name="connsiteY12" fmla="*/ 62172 h 405000"/>
                <a:gd name="connsiteX13" fmla="*/ 280378 w 421875"/>
                <a:gd name="connsiteY13" fmla="*/ 63944 h 405000"/>
                <a:gd name="connsiteX14" fmla="*/ 278640 w 421875"/>
                <a:gd name="connsiteY14" fmla="*/ 94066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1875" h="405000">
                  <a:moveTo>
                    <a:pt x="404139" y="62189"/>
                  </a:moveTo>
                  <a:lnTo>
                    <a:pt x="372954" y="27595"/>
                  </a:lnTo>
                  <a:cubicBezTo>
                    <a:pt x="342141" y="-6644"/>
                    <a:pt x="289373" y="-9395"/>
                    <a:pt x="255150" y="21436"/>
                  </a:cubicBezTo>
                  <a:lnTo>
                    <a:pt x="0" y="251290"/>
                  </a:lnTo>
                  <a:lnTo>
                    <a:pt x="142864" y="409865"/>
                  </a:lnTo>
                  <a:lnTo>
                    <a:pt x="398014" y="179993"/>
                  </a:lnTo>
                  <a:cubicBezTo>
                    <a:pt x="432253" y="149163"/>
                    <a:pt x="434970" y="96411"/>
                    <a:pt x="404139" y="62189"/>
                  </a:cubicBezTo>
                  <a:close/>
                  <a:moveTo>
                    <a:pt x="278640" y="94066"/>
                  </a:moveTo>
                  <a:lnTo>
                    <a:pt x="115931" y="238668"/>
                  </a:lnTo>
                  <a:cubicBezTo>
                    <a:pt x="111864" y="242330"/>
                    <a:pt x="106785" y="244068"/>
                    <a:pt x="101773" y="244068"/>
                  </a:cubicBezTo>
                  <a:cubicBezTo>
                    <a:pt x="95850" y="244068"/>
                    <a:pt x="90011" y="241655"/>
                    <a:pt x="85809" y="236896"/>
                  </a:cubicBezTo>
                  <a:cubicBezTo>
                    <a:pt x="77979" y="228104"/>
                    <a:pt x="78789" y="214604"/>
                    <a:pt x="87564" y="206791"/>
                  </a:cubicBezTo>
                  <a:lnTo>
                    <a:pt x="250273" y="62172"/>
                  </a:lnTo>
                  <a:cubicBezTo>
                    <a:pt x="259065" y="54308"/>
                    <a:pt x="272548" y="55101"/>
                    <a:pt x="280378" y="63944"/>
                  </a:cubicBezTo>
                  <a:cubicBezTo>
                    <a:pt x="288242" y="72770"/>
                    <a:pt x="287449" y="86253"/>
                    <a:pt x="278640" y="9406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605" name="图形 165"/>
          <p:cNvSpPr/>
          <p:nvPr/>
        </p:nvSpPr>
        <p:spPr>
          <a:xfrm>
            <a:off x="9452638" y="2134962"/>
            <a:ext cx="523125" cy="472500"/>
          </a:xfrm>
          <a:custGeom>
            <a:avLst/>
            <a:gdLst>
              <a:gd name="connsiteX0" fmla="*/ 492750 w 523125"/>
              <a:gd name="connsiteY0" fmla="*/ 231576 h 472500"/>
              <a:gd name="connsiteX1" fmla="*/ 471504 w 523125"/>
              <a:gd name="connsiteY1" fmla="*/ 231576 h 472500"/>
              <a:gd name="connsiteX2" fmla="*/ 471504 w 523125"/>
              <a:gd name="connsiteY2" fmla="*/ 167957 h 472500"/>
              <a:gd name="connsiteX3" fmla="*/ 465159 w 523125"/>
              <a:gd name="connsiteY3" fmla="*/ 154609 h 472500"/>
              <a:gd name="connsiteX4" fmla="*/ 361176 w 523125"/>
              <a:gd name="connsiteY4" fmla="*/ 115847 h 472500"/>
              <a:gd name="connsiteX5" fmla="*/ 357311 w 523125"/>
              <a:gd name="connsiteY5" fmla="*/ 115914 h 472500"/>
              <a:gd name="connsiteX6" fmla="*/ 358155 w 523125"/>
              <a:gd name="connsiteY6" fmla="*/ 103106 h 472500"/>
              <a:gd name="connsiteX7" fmla="*/ 255049 w 523125"/>
              <a:gd name="connsiteY7" fmla="*/ 0 h 472500"/>
              <a:gd name="connsiteX8" fmla="*/ 151943 w 523125"/>
              <a:gd name="connsiteY8" fmla="*/ 103106 h 472500"/>
              <a:gd name="connsiteX9" fmla="*/ 152786 w 523125"/>
              <a:gd name="connsiteY9" fmla="*/ 115881 h 472500"/>
              <a:gd name="connsiteX10" fmla="*/ 51773 w 523125"/>
              <a:gd name="connsiteY10" fmla="*/ 154626 h 472500"/>
              <a:gd name="connsiteX11" fmla="*/ 45242 w 523125"/>
              <a:gd name="connsiteY11" fmla="*/ 167974 h 472500"/>
              <a:gd name="connsiteX12" fmla="*/ 45242 w 523125"/>
              <a:gd name="connsiteY12" fmla="*/ 231593 h 472500"/>
              <a:gd name="connsiteX13" fmla="*/ 34493 w 523125"/>
              <a:gd name="connsiteY13" fmla="*/ 231593 h 472500"/>
              <a:gd name="connsiteX14" fmla="*/ 0 w 523125"/>
              <a:gd name="connsiteY14" fmla="*/ 266389 h 472500"/>
              <a:gd name="connsiteX15" fmla="*/ 0 w 523125"/>
              <a:gd name="connsiteY15" fmla="*/ 300763 h 472500"/>
              <a:gd name="connsiteX16" fmla="*/ 34493 w 523125"/>
              <a:gd name="connsiteY16" fmla="*/ 334699 h 472500"/>
              <a:gd name="connsiteX17" fmla="*/ 45259 w 523125"/>
              <a:gd name="connsiteY17" fmla="*/ 334699 h 472500"/>
              <a:gd name="connsiteX18" fmla="*/ 45259 w 523125"/>
              <a:gd name="connsiteY18" fmla="*/ 458983 h 472500"/>
              <a:gd name="connsiteX19" fmla="*/ 54928 w 523125"/>
              <a:gd name="connsiteY19" fmla="*/ 474356 h 472500"/>
              <a:gd name="connsiteX20" fmla="*/ 62724 w 523125"/>
              <a:gd name="connsiteY20" fmla="*/ 476145 h 472500"/>
              <a:gd name="connsiteX21" fmla="*/ 73035 w 523125"/>
              <a:gd name="connsiteY21" fmla="*/ 472753 h 472500"/>
              <a:gd name="connsiteX22" fmla="*/ 156566 w 523125"/>
              <a:gd name="connsiteY22" fmla="*/ 448824 h 472500"/>
              <a:gd name="connsiteX23" fmla="*/ 245042 w 523125"/>
              <a:gd name="connsiteY23" fmla="*/ 472719 h 472500"/>
              <a:gd name="connsiteX24" fmla="*/ 272109 w 523125"/>
              <a:gd name="connsiteY24" fmla="*/ 472719 h 472500"/>
              <a:gd name="connsiteX25" fmla="*/ 360568 w 523125"/>
              <a:gd name="connsiteY25" fmla="*/ 448824 h 472500"/>
              <a:gd name="connsiteX26" fmla="*/ 444150 w 523125"/>
              <a:gd name="connsiteY26" fmla="*/ 472787 h 472500"/>
              <a:gd name="connsiteX27" fmla="*/ 454343 w 523125"/>
              <a:gd name="connsiteY27" fmla="*/ 476145 h 472500"/>
              <a:gd name="connsiteX28" fmla="*/ 461970 w 523125"/>
              <a:gd name="connsiteY28" fmla="*/ 474356 h 472500"/>
              <a:gd name="connsiteX29" fmla="*/ 471454 w 523125"/>
              <a:gd name="connsiteY29" fmla="*/ 458983 h 472500"/>
              <a:gd name="connsiteX30" fmla="*/ 471454 w 523125"/>
              <a:gd name="connsiteY30" fmla="*/ 334699 h 472500"/>
              <a:gd name="connsiteX31" fmla="*/ 492716 w 523125"/>
              <a:gd name="connsiteY31" fmla="*/ 334699 h 472500"/>
              <a:gd name="connsiteX32" fmla="*/ 526821 w 523125"/>
              <a:gd name="connsiteY32" fmla="*/ 300763 h 472500"/>
              <a:gd name="connsiteX33" fmla="*/ 526821 w 523125"/>
              <a:gd name="connsiteY33" fmla="*/ 266372 h 472500"/>
              <a:gd name="connsiteX34" fmla="*/ 492750 w 523125"/>
              <a:gd name="connsiteY34" fmla="*/ 231576 h 472500"/>
              <a:gd name="connsiteX35" fmla="*/ 156971 w 523125"/>
              <a:gd name="connsiteY35" fmla="*/ 414450 h 472500"/>
              <a:gd name="connsiteX36" fmla="*/ 80477 w 523125"/>
              <a:gd name="connsiteY36" fmla="*/ 430161 h 472500"/>
              <a:gd name="connsiteX37" fmla="*/ 80477 w 523125"/>
              <a:gd name="connsiteY37" fmla="*/ 334665 h 472500"/>
              <a:gd name="connsiteX38" fmla="*/ 103241 w 523125"/>
              <a:gd name="connsiteY38" fmla="*/ 334665 h 472500"/>
              <a:gd name="connsiteX39" fmla="*/ 137042 w 523125"/>
              <a:gd name="connsiteY39" fmla="*/ 300746 h 472500"/>
              <a:gd name="connsiteX40" fmla="*/ 137042 w 523125"/>
              <a:gd name="connsiteY40" fmla="*/ 266372 h 472500"/>
              <a:gd name="connsiteX41" fmla="*/ 103241 w 523125"/>
              <a:gd name="connsiteY41" fmla="*/ 231576 h 472500"/>
              <a:gd name="connsiteX42" fmla="*/ 80477 w 523125"/>
              <a:gd name="connsiteY42" fmla="*/ 231576 h 472500"/>
              <a:gd name="connsiteX43" fmla="*/ 80477 w 523125"/>
              <a:gd name="connsiteY43" fmla="*/ 176378 h 472500"/>
              <a:gd name="connsiteX44" fmla="*/ 156212 w 523125"/>
              <a:gd name="connsiteY44" fmla="*/ 150238 h 472500"/>
              <a:gd name="connsiteX45" fmla="*/ 230816 w 523125"/>
              <a:gd name="connsiteY45" fmla="*/ 171602 h 472500"/>
              <a:gd name="connsiteX46" fmla="*/ 236385 w 523125"/>
              <a:gd name="connsiteY46" fmla="*/ 177289 h 472500"/>
              <a:gd name="connsiteX47" fmla="*/ 236385 w 523125"/>
              <a:gd name="connsiteY47" fmla="*/ 430498 h 472500"/>
              <a:gd name="connsiteX48" fmla="*/ 156971 w 523125"/>
              <a:gd name="connsiteY48" fmla="*/ 414450 h 472500"/>
              <a:gd name="connsiteX49" fmla="*/ 437552 w 523125"/>
              <a:gd name="connsiteY49" fmla="*/ 430161 h 472500"/>
              <a:gd name="connsiteX50" fmla="*/ 361024 w 523125"/>
              <a:gd name="connsiteY50" fmla="*/ 414450 h 472500"/>
              <a:gd name="connsiteX51" fmla="*/ 281627 w 523125"/>
              <a:gd name="connsiteY51" fmla="*/ 430464 h 472500"/>
              <a:gd name="connsiteX52" fmla="*/ 281627 w 523125"/>
              <a:gd name="connsiteY52" fmla="*/ 174960 h 472500"/>
              <a:gd name="connsiteX53" fmla="*/ 361631 w 523125"/>
              <a:gd name="connsiteY53" fmla="*/ 150238 h 472500"/>
              <a:gd name="connsiteX54" fmla="*/ 437518 w 523125"/>
              <a:gd name="connsiteY54" fmla="*/ 176378 h 472500"/>
              <a:gd name="connsiteX55" fmla="*/ 437518 w 523125"/>
              <a:gd name="connsiteY55" fmla="*/ 231576 h 472500"/>
              <a:gd name="connsiteX56" fmla="*/ 423984 w 523125"/>
              <a:gd name="connsiteY56" fmla="*/ 231576 h 472500"/>
              <a:gd name="connsiteX57" fmla="*/ 389762 w 523125"/>
              <a:gd name="connsiteY57" fmla="*/ 266372 h 472500"/>
              <a:gd name="connsiteX58" fmla="*/ 389762 w 523125"/>
              <a:gd name="connsiteY58" fmla="*/ 300746 h 472500"/>
              <a:gd name="connsiteX59" fmla="*/ 423984 w 523125"/>
              <a:gd name="connsiteY59" fmla="*/ 334665 h 472500"/>
              <a:gd name="connsiteX60" fmla="*/ 437518 w 523125"/>
              <a:gd name="connsiteY60" fmla="*/ 334665 h 472500"/>
              <a:gd name="connsiteX61" fmla="*/ 437518 w 523125"/>
              <a:gd name="connsiteY61" fmla="*/ 430161 h 472500"/>
              <a:gd name="connsiteX62" fmla="*/ 437552 w 523125"/>
              <a:gd name="connsiteY62" fmla="*/ 430161 h 47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3125" h="472500">
                <a:moveTo>
                  <a:pt x="492750" y="231576"/>
                </a:moveTo>
                <a:lnTo>
                  <a:pt x="471504" y="231576"/>
                </a:lnTo>
                <a:lnTo>
                  <a:pt x="471504" y="167957"/>
                </a:lnTo>
                <a:cubicBezTo>
                  <a:pt x="471504" y="162793"/>
                  <a:pt x="469193" y="157883"/>
                  <a:pt x="465159" y="154609"/>
                </a:cubicBezTo>
                <a:cubicBezTo>
                  <a:pt x="433536" y="128891"/>
                  <a:pt x="398554" y="115847"/>
                  <a:pt x="361176" y="115847"/>
                </a:cubicBezTo>
                <a:cubicBezTo>
                  <a:pt x="359859" y="115847"/>
                  <a:pt x="358577" y="115881"/>
                  <a:pt x="357311" y="115914"/>
                </a:cubicBezTo>
                <a:cubicBezTo>
                  <a:pt x="357834" y="111713"/>
                  <a:pt x="358155" y="107443"/>
                  <a:pt x="358155" y="103106"/>
                </a:cubicBezTo>
                <a:cubicBezTo>
                  <a:pt x="358155" y="46170"/>
                  <a:pt x="312036" y="0"/>
                  <a:pt x="255049" y="0"/>
                </a:cubicBezTo>
                <a:cubicBezTo>
                  <a:pt x="198096" y="0"/>
                  <a:pt x="151943" y="46153"/>
                  <a:pt x="151943" y="103106"/>
                </a:cubicBezTo>
                <a:cubicBezTo>
                  <a:pt x="151943" y="107443"/>
                  <a:pt x="152263" y="111696"/>
                  <a:pt x="152786" y="115881"/>
                </a:cubicBezTo>
                <a:cubicBezTo>
                  <a:pt x="116606" y="116640"/>
                  <a:pt x="82519" y="129651"/>
                  <a:pt x="51773" y="154626"/>
                </a:cubicBezTo>
                <a:cubicBezTo>
                  <a:pt x="47739" y="157883"/>
                  <a:pt x="45242" y="162793"/>
                  <a:pt x="45242" y="167974"/>
                </a:cubicBezTo>
                <a:lnTo>
                  <a:pt x="45242" y="231593"/>
                </a:lnTo>
                <a:lnTo>
                  <a:pt x="34493" y="231593"/>
                </a:lnTo>
                <a:cubicBezTo>
                  <a:pt x="15508" y="231593"/>
                  <a:pt x="0" y="247404"/>
                  <a:pt x="0" y="266389"/>
                </a:cubicBezTo>
                <a:lnTo>
                  <a:pt x="0" y="300763"/>
                </a:lnTo>
                <a:cubicBezTo>
                  <a:pt x="0" y="319714"/>
                  <a:pt x="15508" y="334699"/>
                  <a:pt x="34493" y="334699"/>
                </a:cubicBezTo>
                <a:lnTo>
                  <a:pt x="45259" y="334699"/>
                </a:lnTo>
                <a:lnTo>
                  <a:pt x="45259" y="458983"/>
                </a:lnTo>
                <a:cubicBezTo>
                  <a:pt x="45259" y="465514"/>
                  <a:pt x="49106" y="471437"/>
                  <a:pt x="54928" y="474356"/>
                </a:cubicBezTo>
                <a:cubicBezTo>
                  <a:pt x="57358" y="475554"/>
                  <a:pt x="60075" y="476145"/>
                  <a:pt x="62724" y="476145"/>
                </a:cubicBezTo>
                <a:cubicBezTo>
                  <a:pt x="66353" y="476145"/>
                  <a:pt x="70014" y="475031"/>
                  <a:pt x="73035" y="472753"/>
                </a:cubicBezTo>
                <a:cubicBezTo>
                  <a:pt x="73373" y="472517"/>
                  <a:pt x="105705" y="448824"/>
                  <a:pt x="156566" y="448824"/>
                </a:cubicBezTo>
                <a:cubicBezTo>
                  <a:pt x="186047" y="448824"/>
                  <a:pt x="216000" y="456503"/>
                  <a:pt x="245042" y="472719"/>
                </a:cubicBezTo>
                <a:cubicBezTo>
                  <a:pt x="255234" y="478389"/>
                  <a:pt x="267907" y="475031"/>
                  <a:pt x="272109" y="472719"/>
                </a:cubicBezTo>
                <a:cubicBezTo>
                  <a:pt x="301320" y="456874"/>
                  <a:pt x="331104" y="448824"/>
                  <a:pt x="360568" y="448824"/>
                </a:cubicBezTo>
                <a:cubicBezTo>
                  <a:pt x="410603" y="448824"/>
                  <a:pt x="443526" y="472348"/>
                  <a:pt x="444150" y="472787"/>
                </a:cubicBezTo>
                <a:cubicBezTo>
                  <a:pt x="447188" y="475031"/>
                  <a:pt x="450748" y="476145"/>
                  <a:pt x="454343" y="476145"/>
                </a:cubicBezTo>
                <a:cubicBezTo>
                  <a:pt x="456924" y="476145"/>
                  <a:pt x="459608" y="475554"/>
                  <a:pt x="461970" y="474356"/>
                </a:cubicBezTo>
                <a:cubicBezTo>
                  <a:pt x="467809" y="471437"/>
                  <a:pt x="471454" y="465514"/>
                  <a:pt x="471454" y="458983"/>
                </a:cubicBezTo>
                <a:lnTo>
                  <a:pt x="471454" y="334699"/>
                </a:lnTo>
                <a:lnTo>
                  <a:pt x="492716" y="334699"/>
                </a:lnTo>
                <a:cubicBezTo>
                  <a:pt x="511701" y="334699"/>
                  <a:pt x="526821" y="319714"/>
                  <a:pt x="526821" y="300763"/>
                </a:cubicBezTo>
                <a:lnTo>
                  <a:pt x="526821" y="266372"/>
                </a:lnTo>
                <a:cubicBezTo>
                  <a:pt x="526804" y="247388"/>
                  <a:pt x="511734" y="231576"/>
                  <a:pt x="492750" y="231576"/>
                </a:cubicBezTo>
                <a:close/>
                <a:moveTo>
                  <a:pt x="156971" y="414450"/>
                </a:moveTo>
                <a:cubicBezTo>
                  <a:pt x="124791" y="414450"/>
                  <a:pt x="98078" y="422364"/>
                  <a:pt x="80477" y="430161"/>
                </a:cubicBezTo>
                <a:lnTo>
                  <a:pt x="80477" y="334665"/>
                </a:lnTo>
                <a:lnTo>
                  <a:pt x="103241" y="334665"/>
                </a:lnTo>
                <a:cubicBezTo>
                  <a:pt x="122209" y="334665"/>
                  <a:pt x="137042" y="319697"/>
                  <a:pt x="137042" y="300746"/>
                </a:cubicBezTo>
                <a:lnTo>
                  <a:pt x="137042" y="266372"/>
                </a:lnTo>
                <a:cubicBezTo>
                  <a:pt x="137042" y="247404"/>
                  <a:pt x="122226" y="231576"/>
                  <a:pt x="103241" y="231576"/>
                </a:cubicBezTo>
                <a:lnTo>
                  <a:pt x="80477" y="231576"/>
                </a:lnTo>
                <a:lnTo>
                  <a:pt x="80477" y="176378"/>
                </a:lnTo>
                <a:cubicBezTo>
                  <a:pt x="103106" y="159030"/>
                  <a:pt x="129364" y="150238"/>
                  <a:pt x="156212" y="150238"/>
                </a:cubicBezTo>
                <a:cubicBezTo>
                  <a:pt x="188511" y="150238"/>
                  <a:pt x="215916" y="162962"/>
                  <a:pt x="230816" y="171602"/>
                </a:cubicBezTo>
                <a:cubicBezTo>
                  <a:pt x="232656" y="173475"/>
                  <a:pt x="233854" y="175382"/>
                  <a:pt x="236385" y="177289"/>
                </a:cubicBezTo>
                <a:lnTo>
                  <a:pt x="236385" y="430498"/>
                </a:lnTo>
                <a:cubicBezTo>
                  <a:pt x="209976" y="419833"/>
                  <a:pt x="183583" y="414450"/>
                  <a:pt x="156971" y="414450"/>
                </a:cubicBezTo>
                <a:close/>
                <a:moveTo>
                  <a:pt x="437552" y="430161"/>
                </a:moveTo>
                <a:cubicBezTo>
                  <a:pt x="418686" y="422364"/>
                  <a:pt x="393204" y="414450"/>
                  <a:pt x="361024" y="414450"/>
                </a:cubicBezTo>
                <a:cubicBezTo>
                  <a:pt x="334412" y="414450"/>
                  <a:pt x="306788" y="419816"/>
                  <a:pt x="281627" y="430464"/>
                </a:cubicBezTo>
                <a:lnTo>
                  <a:pt x="281627" y="174960"/>
                </a:lnTo>
                <a:cubicBezTo>
                  <a:pt x="294199" y="166759"/>
                  <a:pt x="324861" y="150238"/>
                  <a:pt x="361631" y="150238"/>
                </a:cubicBezTo>
                <a:cubicBezTo>
                  <a:pt x="388463" y="150238"/>
                  <a:pt x="413640" y="159030"/>
                  <a:pt x="437518" y="176378"/>
                </a:cubicBezTo>
                <a:lnTo>
                  <a:pt x="437518" y="231576"/>
                </a:lnTo>
                <a:lnTo>
                  <a:pt x="423984" y="231576"/>
                </a:lnTo>
                <a:cubicBezTo>
                  <a:pt x="405000" y="231576"/>
                  <a:pt x="389762" y="247388"/>
                  <a:pt x="389762" y="266372"/>
                </a:cubicBezTo>
                <a:lnTo>
                  <a:pt x="389762" y="300746"/>
                </a:lnTo>
                <a:cubicBezTo>
                  <a:pt x="389762" y="319697"/>
                  <a:pt x="405000" y="334665"/>
                  <a:pt x="423984" y="334665"/>
                </a:cubicBezTo>
                <a:lnTo>
                  <a:pt x="437518" y="334665"/>
                </a:lnTo>
                <a:lnTo>
                  <a:pt x="437518" y="430161"/>
                </a:lnTo>
                <a:lnTo>
                  <a:pt x="437552" y="430161"/>
                </a:ln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922" name="组合 921"/>
          <p:cNvGrpSpPr/>
          <p:nvPr/>
        </p:nvGrpSpPr>
        <p:grpSpPr>
          <a:xfrm>
            <a:off x="10671838" y="2106081"/>
            <a:ext cx="523125" cy="530263"/>
            <a:chOff x="2528128" y="4618332"/>
            <a:chExt cx="523125" cy="530263"/>
          </a:xfrm>
          <a:solidFill>
            <a:schemeClr val="accent4"/>
          </a:solidFill>
        </p:grpSpPr>
        <p:sp>
          <p:nvSpPr>
            <p:cNvPr id="607" name="任意多边形: 形状 606"/>
            <p:cNvSpPr/>
            <p:nvPr/>
          </p:nvSpPr>
          <p:spPr>
            <a:xfrm>
              <a:off x="2681623" y="4639931"/>
              <a:ext cx="253125" cy="202500"/>
            </a:xfrm>
            <a:custGeom>
              <a:avLst/>
              <a:gdLst>
                <a:gd name="connsiteX0" fmla="*/ 68648 w 253125"/>
                <a:gd name="connsiteY0" fmla="*/ 202974 h 202500"/>
                <a:gd name="connsiteX1" fmla="*/ 144518 w 253125"/>
                <a:gd name="connsiteY1" fmla="*/ 202974 h 202500"/>
                <a:gd name="connsiteX2" fmla="*/ 175973 w 253125"/>
                <a:gd name="connsiteY2" fmla="*/ 149665 h 202500"/>
                <a:gd name="connsiteX3" fmla="*/ 176209 w 253125"/>
                <a:gd name="connsiteY3" fmla="*/ 149665 h 202500"/>
                <a:gd name="connsiteX4" fmla="*/ 223830 w 253125"/>
                <a:gd name="connsiteY4" fmla="*/ 133364 h 202500"/>
                <a:gd name="connsiteX5" fmla="*/ 229736 w 253125"/>
                <a:gd name="connsiteY5" fmla="*/ 128572 h 202500"/>
                <a:gd name="connsiteX6" fmla="*/ 268414 w 253125"/>
                <a:gd name="connsiteY6" fmla="*/ 24082 h 202500"/>
                <a:gd name="connsiteX7" fmla="*/ 246122 w 253125"/>
                <a:gd name="connsiteY7" fmla="*/ 35 h 202500"/>
                <a:gd name="connsiteX8" fmla="*/ 222092 w 253125"/>
                <a:gd name="connsiteY8" fmla="*/ 22344 h 202500"/>
                <a:gd name="connsiteX9" fmla="*/ 196678 w 253125"/>
                <a:gd name="connsiteY9" fmla="*/ 95733 h 202500"/>
                <a:gd name="connsiteX10" fmla="*/ 186435 w 253125"/>
                <a:gd name="connsiteY10" fmla="*/ 101184 h 202500"/>
                <a:gd name="connsiteX11" fmla="*/ 186097 w 253125"/>
                <a:gd name="connsiteY11" fmla="*/ 101268 h 202500"/>
                <a:gd name="connsiteX12" fmla="*/ 152803 w 253125"/>
                <a:gd name="connsiteY12" fmla="*/ 87009 h 202500"/>
                <a:gd name="connsiteX13" fmla="*/ 95445 w 253125"/>
                <a:gd name="connsiteY13" fmla="*/ 87009 h 202500"/>
                <a:gd name="connsiteX14" fmla="*/ 38121 w 253125"/>
                <a:gd name="connsiteY14" fmla="*/ 87009 h 202500"/>
                <a:gd name="connsiteX15" fmla="*/ 0 w 253125"/>
                <a:gd name="connsiteY15" fmla="*/ 131289 h 202500"/>
                <a:gd name="connsiteX16" fmla="*/ 68648 w 253125"/>
                <a:gd name="connsiteY16" fmla="*/ 202974 h 2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125" h="202500">
                  <a:moveTo>
                    <a:pt x="68648" y="202974"/>
                  </a:moveTo>
                  <a:lnTo>
                    <a:pt x="144518" y="202974"/>
                  </a:lnTo>
                  <a:cubicBezTo>
                    <a:pt x="148416" y="181542"/>
                    <a:pt x="159823" y="163081"/>
                    <a:pt x="175973" y="149665"/>
                  </a:cubicBezTo>
                  <a:cubicBezTo>
                    <a:pt x="176040" y="149665"/>
                    <a:pt x="176108" y="149665"/>
                    <a:pt x="176209" y="149665"/>
                  </a:cubicBezTo>
                  <a:cubicBezTo>
                    <a:pt x="189658" y="149210"/>
                    <a:pt x="207191" y="145666"/>
                    <a:pt x="223830" y="133364"/>
                  </a:cubicBezTo>
                  <a:cubicBezTo>
                    <a:pt x="225872" y="131862"/>
                    <a:pt x="227846" y="130242"/>
                    <a:pt x="229736" y="128572"/>
                  </a:cubicBezTo>
                  <a:cubicBezTo>
                    <a:pt x="253564" y="107444"/>
                    <a:pt x="266625" y="72344"/>
                    <a:pt x="268414" y="24082"/>
                  </a:cubicBezTo>
                  <a:cubicBezTo>
                    <a:pt x="268853" y="11290"/>
                    <a:pt x="258879" y="524"/>
                    <a:pt x="246122" y="35"/>
                  </a:cubicBezTo>
                  <a:cubicBezTo>
                    <a:pt x="232183" y="-674"/>
                    <a:pt x="222564" y="9535"/>
                    <a:pt x="222092" y="22344"/>
                  </a:cubicBezTo>
                  <a:cubicBezTo>
                    <a:pt x="220674" y="58810"/>
                    <a:pt x="211933" y="84174"/>
                    <a:pt x="196678" y="95733"/>
                  </a:cubicBezTo>
                  <a:cubicBezTo>
                    <a:pt x="193354" y="98281"/>
                    <a:pt x="189827" y="100019"/>
                    <a:pt x="186435" y="101184"/>
                  </a:cubicBezTo>
                  <a:cubicBezTo>
                    <a:pt x="186334" y="101217"/>
                    <a:pt x="186199" y="101234"/>
                    <a:pt x="186097" y="101268"/>
                  </a:cubicBezTo>
                  <a:cubicBezTo>
                    <a:pt x="176057" y="91683"/>
                    <a:pt x="162169" y="87009"/>
                    <a:pt x="152803" y="87009"/>
                  </a:cubicBezTo>
                  <a:lnTo>
                    <a:pt x="95445" y="87009"/>
                  </a:lnTo>
                  <a:lnTo>
                    <a:pt x="38121" y="87009"/>
                  </a:lnTo>
                  <a:cubicBezTo>
                    <a:pt x="17094" y="87009"/>
                    <a:pt x="371" y="108119"/>
                    <a:pt x="0" y="131289"/>
                  </a:cubicBezTo>
                  <a:cubicBezTo>
                    <a:pt x="35032" y="139844"/>
                    <a:pt x="62184" y="168177"/>
                    <a:pt x="68648" y="20297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08" name="任意多边形: 形状 607"/>
            <p:cNvSpPr/>
            <p:nvPr/>
          </p:nvSpPr>
          <p:spPr>
            <a:xfrm>
              <a:off x="2722039" y="4618332"/>
              <a:ext cx="101250" cy="101250"/>
            </a:xfrm>
            <a:custGeom>
              <a:avLst/>
              <a:gdLst>
                <a:gd name="connsiteX0" fmla="*/ 110025 w 101250"/>
                <a:gd name="connsiteY0" fmla="*/ 53916 h 101250"/>
                <a:gd name="connsiteX1" fmla="*/ 55013 w 101250"/>
                <a:gd name="connsiteY1" fmla="*/ 107831 h 101250"/>
                <a:gd name="connsiteX2" fmla="*/ 0 w 101250"/>
                <a:gd name="connsiteY2" fmla="*/ 53916 h 101250"/>
                <a:gd name="connsiteX3" fmla="*/ 55013 w 101250"/>
                <a:gd name="connsiteY3" fmla="*/ 0 h 101250"/>
                <a:gd name="connsiteX4" fmla="*/ 110025 w 101250"/>
                <a:gd name="connsiteY4" fmla="*/ 53916 h 10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01250">
                  <a:moveTo>
                    <a:pt x="110025" y="53916"/>
                  </a:moveTo>
                  <a:cubicBezTo>
                    <a:pt x="110025" y="83692"/>
                    <a:pt x="85395" y="107831"/>
                    <a:pt x="55013" y="107831"/>
                  </a:cubicBezTo>
                  <a:cubicBezTo>
                    <a:pt x="24630" y="107831"/>
                    <a:pt x="0" y="83692"/>
                    <a:pt x="0" y="53916"/>
                  </a:cubicBezTo>
                  <a:cubicBezTo>
                    <a:pt x="0" y="24139"/>
                    <a:pt x="24630" y="0"/>
                    <a:pt x="55013" y="0"/>
                  </a:cubicBezTo>
                  <a:cubicBezTo>
                    <a:pt x="85395" y="0"/>
                    <a:pt x="110025" y="24139"/>
                    <a:pt x="110025" y="5391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09" name="任意多边形: 形状 608"/>
            <p:cNvSpPr/>
            <p:nvPr/>
          </p:nvSpPr>
          <p:spPr>
            <a:xfrm>
              <a:off x="2546319" y="4795925"/>
              <a:ext cx="219375" cy="253125"/>
            </a:xfrm>
            <a:custGeom>
              <a:avLst/>
              <a:gdLst>
                <a:gd name="connsiteX0" fmla="*/ 223628 w 219375"/>
                <a:gd name="connsiteY0" fmla="*/ 185996 h 253125"/>
                <a:gd name="connsiteX1" fmla="*/ 180596 w 219375"/>
                <a:gd name="connsiteY1" fmla="*/ 126478 h 253125"/>
                <a:gd name="connsiteX2" fmla="*/ 179229 w 219375"/>
                <a:gd name="connsiteY2" fmla="*/ 126478 h 253125"/>
                <a:gd name="connsiteX3" fmla="*/ 122597 w 219375"/>
                <a:gd name="connsiteY3" fmla="*/ 126478 h 253125"/>
                <a:gd name="connsiteX4" fmla="*/ 177863 w 219375"/>
                <a:gd name="connsiteY4" fmla="*/ 63585 h 253125"/>
                <a:gd name="connsiteX5" fmla="*/ 112944 w 219375"/>
                <a:gd name="connsiteY5" fmla="*/ 0 h 253125"/>
                <a:gd name="connsiteX6" fmla="*/ 48077 w 219375"/>
                <a:gd name="connsiteY6" fmla="*/ 63585 h 253125"/>
                <a:gd name="connsiteX7" fmla="*/ 103359 w 219375"/>
                <a:gd name="connsiteY7" fmla="*/ 126478 h 253125"/>
                <a:gd name="connsiteX8" fmla="*/ 46744 w 219375"/>
                <a:gd name="connsiteY8" fmla="*/ 126478 h 253125"/>
                <a:gd name="connsiteX9" fmla="*/ 45360 w 219375"/>
                <a:gd name="connsiteY9" fmla="*/ 126478 h 253125"/>
                <a:gd name="connsiteX10" fmla="*/ 0 w 219375"/>
                <a:gd name="connsiteY10" fmla="*/ 180968 h 253125"/>
                <a:gd name="connsiteX11" fmla="*/ 0 w 219375"/>
                <a:gd name="connsiteY11" fmla="*/ 265680 h 253125"/>
                <a:gd name="connsiteX12" fmla="*/ 223628 w 219375"/>
                <a:gd name="connsiteY12" fmla="*/ 265680 h 253125"/>
                <a:gd name="connsiteX13" fmla="*/ 223628 w 219375"/>
                <a:gd name="connsiteY13" fmla="*/ 185996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9375" h="253125">
                  <a:moveTo>
                    <a:pt x="223628" y="185996"/>
                  </a:moveTo>
                  <a:cubicBezTo>
                    <a:pt x="223628" y="144163"/>
                    <a:pt x="205605" y="126478"/>
                    <a:pt x="180596" y="126478"/>
                  </a:cubicBezTo>
                  <a:lnTo>
                    <a:pt x="179229" y="126478"/>
                  </a:lnTo>
                  <a:lnTo>
                    <a:pt x="122597" y="126478"/>
                  </a:lnTo>
                  <a:cubicBezTo>
                    <a:pt x="153883" y="121905"/>
                    <a:pt x="177863" y="95529"/>
                    <a:pt x="177863" y="63585"/>
                  </a:cubicBezTo>
                  <a:cubicBezTo>
                    <a:pt x="177863" y="28485"/>
                    <a:pt x="148838" y="0"/>
                    <a:pt x="112944" y="0"/>
                  </a:cubicBezTo>
                  <a:cubicBezTo>
                    <a:pt x="77119" y="0"/>
                    <a:pt x="48077" y="28485"/>
                    <a:pt x="48077" y="63585"/>
                  </a:cubicBezTo>
                  <a:cubicBezTo>
                    <a:pt x="48077" y="95529"/>
                    <a:pt x="72056" y="121905"/>
                    <a:pt x="103359" y="126478"/>
                  </a:cubicBezTo>
                  <a:lnTo>
                    <a:pt x="46744" y="126478"/>
                  </a:lnTo>
                  <a:lnTo>
                    <a:pt x="45360" y="126478"/>
                  </a:lnTo>
                  <a:cubicBezTo>
                    <a:pt x="20318" y="126478"/>
                    <a:pt x="0" y="153276"/>
                    <a:pt x="0" y="180968"/>
                  </a:cubicBezTo>
                  <a:lnTo>
                    <a:pt x="0" y="265680"/>
                  </a:lnTo>
                  <a:lnTo>
                    <a:pt x="223628" y="265680"/>
                  </a:lnTo>
                  <a:lnTo>
                    <a:pt x="223628" y="18599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10" name="任意多边形: 形状 609"/>
            <p:cNvSpPr/>
            <p:nvPr/>
          </p:nvSpPr>
          <p:spPr>
            <a:xfrm>
              <a:off x="2803005" y="4795941"/>
              <a:ext cx="219375" cy="253125"/>
            </a:xfrm>
            <a:custGeom>
              <a:avLst/>
              <a:gdLst>
                <a:gd name="connsiteX0" fmla="*/ 46946 w 219375"/>
                <a:gd name="connsiteY0" fmla="*/ 63568 h 253125"/>
                <a:gd name="connsiteX1" fmla="*/ 102212 w 219375"/>
                <a:gd name="connsiteY1" fmla="*/ 126461 h 253125"/>
                <a:gd name="connsiteX2" fmla="*/ 47874 w 219375"/>
                <a:gd name="connsiteY2" fmla="*/ 126461 h 253125"/>
                <a:gd name="connsiteX3" fmla="*/ 44179 w 219375"/>
                <a:gd name="connsiteY3" fmla="*/ 126461 h 253125"/>
                <a:gd name="connsiteX4" fmla="*/ 0 w 219375"/>
                <a:gd name="connsiteY4" fmla="*/ 180951 h 253125"/>
                <a:gd name="connsiteX5" fmla="*/ 0 w 219375"/>
                <a:gd name="connsiteY5" fmla="*/ 265663 h 253125"/>
                <a:gd name="connsiteX6" fmla="*/ 221906 w 219375"/>
                <a:gd name="connsiteY6" fmla="*/ 265663 h 253125"/>
                <a:gd name="connsiteX7" fmla="*/ 221906 w 219375"/>
                <a:gd name="connsiteY7" fmla="*/ 186013 h 253125"/>
                <a:gd name="connsiteX8" fmla="*/ 180039 w 219375"/>
                <a:gd name="connsiteY8" fmla="*/ 126849 h 253125"/>
                <a:gd name="connsiteX9" fmla="*/ 179415 w 219375"/>
                <a:gd name="connsiteY9" fmla="*/ 126495 h 253125"/>
                <a:gd name="connsiteX10" fmla="*/ 121399 w 219375"/>
                <a:gd name="connsiteY10" fmla="*/ 126495 h 253125"/>
                <a:gd name="connsiteX11" fmla="*/ 176698 w 219375"/>
                <a:gd name="connsiteY11" fmla="*/ 63585 h 253125"/>
                <a:gd name="connsiteX12" fmla="*/ 111797 w 219375"/>
                <a:gd name="connsiteY12" fmla="*/ 0 h 253125"/>
                <a:gd name="connsiteX13" fmla="*/ 46946 w 219375"/>
                <a:gd name="connsiteY13" fmla="*/ 63568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9375" h="253125">
                  <a:moveTo>
                    <a:pt x="46946" y="63568"/>
                  </a:moveTo>
                  <a:cubicBezTo>
                    <a:pt x="46946" y="95513"/>
                    <a:pt x="70943" y="121888"/>
                    <a:pt x="102212" y="126461"/>
                  </a:cubicBezTo>
                  <a:lnTo>
                    <a:pt x="47874" y="126461"/>
                  </a:lnTo>
                  <a:lnTo>
                    <a:pt x="44179" y="126461"/>
                  </a:lnTo>
                  <a:cubicBezTo>
                    <a:pt x="19119" y="126461"/>
                    <a:pt x="0" y="153259"/>
                    <a:pt x="0" y="180951"/>
                  </a:cubicBezTo>
                  <a:lnTo>
                    <a:pt x="0" y="265663"/>
                  </a:lnTo>
                  <a:lnTo>
                    <a:pt x="221906" y="265663"/>
                  </a:lnTo>
                  <a:lnTo>
                    <a:pt x="221906" y="186013"/>
                  </a:lnTo>
                  <a:cubicBezTo>
                    <a:pt x="221906" y="144653"/>
                    <a:pt x="204542" y="127271"/>
                    <a:pt x="180039" y="126849"/>
                  </a:cubicBezTo>
                  <a:cubicBezTo>
                    <a:pt x="179685" y="126849"/>
                    <a:pt x="179719" y="126495"/>
                    <a:pt x="179415" y="126495"/>
                  </a:cubicBezTo>
                  <a:lnTo>
                    <a:pt x="121399" y="126495"/>
                  </a:lnTo>
                  <a:cubicBezTo>
                    <a:pt x="152702" y="121922"/>
                    <a:pt x="176698" y="95546"/>
                    <a:pt x="176698" y="63585"/>
                  </a:cubicBezTo>
                  <a:cubicBezTo>
                    <a:pt x="176698" y="28485"/>
                    <a:pt x="147639" y="0"/>
                    <a:pt x="111797" y="0"/>
                  </a:cubicBezTo>
                  <a:cubicBezTo>
                    <a:pt x="75988" y="-17"/>
                    <a:pt x="46946" y="28468"/>
                    <a:pt x="46946" y="6356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11" name="任意多边形: 形状 610"/>
            <p:cNvSpPr/>
            <p:nvPr/>
          </p:nvSpPr>
          <p:spPr>
            <a:xfrm>
              <a:off x="2528128" y="5097970"/>
              <a:ext cx="523125" cy="50625"/>
            </a:xfrm>
            <a:custGeom>
              <a:avLst/>
              <a:gdLst>
                <a:gd name="connsiteX0" fmla="*/ 0 w 523125"/>
                <a:gd name="connsiteY0" fmla="*/ 0 h 50625"/>
                <a:gd name="connsiteX1" fmla="*/ 533318 w 523125"/>
                <a:gd name="connsiteY1" fmla="*/ 0 h 50625"/>
                <a:gd name="connsiteX2" fmla="*/ 533318 w 523125"/>
                <a:gd name="connsiteY2" fmla="*/ 54658 h 50625"/>
                <a:gd name="connsiteX3" fmla="*/ 0 w 523125"/>
                <a:gd name="connsiteY3" fmla="*/ 54658 h 50625"/>
              </a:gdLst>
              <a:ahLst/>
              <a:cxnLst>
                <a:cxn ang="0">
                  <a:pos x="connsiteX0" y="connsiteY0"/>
                </a:cxn>
                <a:cxn ang="0">
                  <a:pos x="connsiteX1" y="connsiteY1"/>
                </a:cxn>
                <a:cxn ang="0">
                  <a:pos x="connsiteX2" y="connsiteY2"/>
                </a:cxn>
                <a:cxn ang="0">
                  <a:pos x="connsiteX3" y="connsiteY3"/>
                </a:cxn>
              </a:cxnLst>
              <a:rect l="l" t="t" r="r" b="b"/>
              <a:pathLst>
                <a:path w="523125" h="50625">
                  <a:moveTo>
                    <a:pt x="0" y="0"/>
                  </a:moveTo>
                  <a:lnTo>
                    <a:pt x="533318" y="0"/>
                  </a:lnTo>
                  <a:lnTo>
                    <a:pt x="533318" y="54658"/>
                  </a:lnTo>
                  <a:lnTo>
                    <a:pt x="0" y="5465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23" name="组合 922"/>
          <p:cNvGrpSpPr/>
          <p:nvPr/>
        </p:nvGrpSpPr>
        <p:grpSpPr>
          <a:xfrm>
            <a:off x="926675" y="4523069"/>
            <a:ext cx="523125" cy="438750"/>
            <a:chOff x="3606812" y="4658933"/>
            <a:chExt cx="523125" cy="438750"/>
          </a:xfrm>
          <a:solidFill>
            <a:schemeClr val="accent4"/>
          </a:solidFill>
        </p:grpSpPr>
        <p:sp>
          <p:nvSpPr>
            <p:cNvPr id="613" name="任意多边形: 形状 612"/>
            <p:cNvSpPr/>
            <p:nvPr/>
          </p:nvSpPr>
          <p:spPr>
            <a:xfrm>
              <a:off x="3606812" y="4658933"/>
              <a:ext cx="523125" cy="438750"/>
            </a:xfrm>
            <a:custGeom>
              <a:avLst/>
              <a:gdLst>
                <a:gd name="connsiteX0" fmla="*/ 497964 w 523125"/>
                <a:gd name="connsiteY0" fmla="*/ 39066 h 438750"/>
                <a:gd name="connsiteX1" fmla="*/ 497964 w 523125"/>
                <a:gd name="connsiteY1" fmla="*/ 38661 h 438750"/>
                <a:gd name="connsiteX2" fmla="*/ 497964 w 523125"/>
                <a:gd name="connsiteY2" fmla="*/ 20621 h 438750"/>
                <a:gd name="connsiteX3" fmla="*/ 477343 w 523125"/>
                <a:gd name="connsiteY3" fmla="*/ 0 h 438750"/>
                <a:gd name="connsiteX4" fmla="*/ 411176 w 523125"/>
                <a:gd name="connsiteY4" fmla="*/ 0 h 438750"/>
                <a:gd name="connsiteX5" fmla="*/ 390538 w 523125"/>
                <a:gd name="connsiteY5" fmla="*/ 20621 h 438750"/>
                <a:gd name="connsiteX6" fmla="*/ 390538 w 523125"/>
                <a:gd name="connsiteY6" fmla="*/ 38661 h 438750"/>
                <a:gd name="connsiteX7" fmla="*/ 390538 w 523125"/>
                <a:gd name="connsiteY7" fmla="*/ 39066 h 438750"/>
                <a:gd name="connsiteX8" fmla="*/ 37564 w 523125"/>
                <a:gd name="connsiteY8" fmla="*/ 39066 h 438750"/>
                <a:gd name="connsiteX9" fmla="*/ 0 w 523125"/>
                <a:gd name="connsiteY9" fmla="*/ 76629 h 438750"/>
                <a:gd name="connsiteX10" fmla="*/ 0 w 523125"/>
                <a:gd name="connsiteY10" fmla="*/ 395027 h 438750"/>
                <a:gd name="connsiteX11" fmla="*/ 49781 w 523125"/>
                <a:gd name="connsiteY11" fmla="*/ 444791 h 438750"/>
                <a:gd name="connsiteX12" fmla="*/ 486152 w 523125"/>
                <a:gd name="connsiteY12" fmla="*/ 444791 h 438750"/>
                <a:gd name="connsiteX13" fmla="*/ 535916 w 523125"/>
                <a:gd name="connsiteY13" fmla="*/ 395027 h 438750"/>
                <a:gd name="connsiteX14" fmla="*/ 535916 w 523125"/>
                <a:gd name="connsiteY14" fmla="*/ 77034 h 438750"/>
                <a:gd name="connsiteX15" fmla="*/ 497964 w 523125"/>
                <a:gd name="connsiteY15" fmla="*/ 39066 h 438750"/>
                <a:gd name="connsiteX16" fmla="*/ 268296 w 523125"/>
                <a:gd name="connsiteY16" fmla="*/ 412763 h 438750"/>
                <a:gd name="connsiteX17" fmla="*/ 96896 w 523125"/>
                <a:gd name="connsiteY17" fmla="*/ 241836 h 438750"/>
                <a:gd name="connsiteX18" fmla="*/ 268296 w 523125"/>
                <a:gd name="connsiteY18" fmla="*/ 70976 h 438750"/>
                <a:gd name="connsiteX19" fmla="*/ 439712 w 523125"/>
                <a:gd name="connsiteY19" fmla="*/ 241836 h 438750"/>
                <a:gd name="connsiteX20" fmla="*/ 268296 w 523125"/>
                <a:gd name="connsiteY20" fmla="*/ 412763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23125" h="438750">
                  <a:moveTo>
                    <a:pt x="497964" y="39066"/>
                  </a:moveTo>
                  <a:lnTo>
                    <a:pt x="497964" y="38661"/>
                  </a:lnTo>
                  <a:lnTo>
                    <a:pt x="497964" y="20621"/>
                  </a:lnTo>
                  <a:cubicBezTo>
                    <a:pt x="497964" y="9231"/>
                    <a:pt x="488734" y="0"/>
                    <a:pt x="477343" y="0"/>
                  </a:cubicBezTo>
                  <a:lnTo>
                    <a:pt x="411176" y="0"/>
                  </a:lnTo>
                  <a:cubicBezTo>
                    <a:pt x="399786" y="0"/>
                    <a:pt x="390538" y="9231"/>
                    <a:pt x="390538" y="20621"/>
                  </a:cubicBezTo>
                  <a:lnTo>
                    <a:pt x="390538" y="38661"/>
                  </a:lnTo>
                  <a:lnTo>
                    <a:pt x="390538" y="39066"/>
                  </a:lnTo>
                  <a:lnTo>
                    <a:pt x="37564" y="39066"/>
                  </a:lnTo>
                  <a:cubicBezTo>
                    <a:pt x="16824" y="39066"/>
                    <a:pt x="0" y="55873"/>
                    <a:pt x="0" y="76629"/>
                  </a:cubicBezTo>
                  <a:lnTo>
                    <a:pt x="0" y="395027"/>
                  </a:lnTo>
                  <a:cubicBezTo>
                    <a:pt x="0" y="422516"/>
                    <a:pt x="22292" y="444791"/>
                    <a:pt x="49781" y="444791"/>
                  </a:cubicBezTo>
                  <a:lnTo>
                    <a:pt x="486152" y="444791"/>
                  </a:lnTo>
                  <a:cubicBezTo>
                    <a:pt x="513641" y="444791"/>
                    <a:pt x="535916" y="422516"/>
                    <a:pt x="535916" y="395027"/>
                  </a:cubicBezTo>
                  <a:lnTo>
                    <a:pt x="535916" y="77034"/>
                  </a:lnTo>
                  <a:cubicBezTo>
                    <a:pt x="535933" y="56076"/>
                    <a:pt x="518923" y="39066"/>
                    <a:pt x="497964" y="39066"/>
                  </a:cubicBezTo>
                  <a:close/>
                  <a:moveTo>
                    <a:pt x="268296" y="412763"/>
                  </a:moveTo>
                  <a:cubicBezTo>
                    <a:pt x="173762" y="412763"/>
                    <a:pt x="96896" y="336099"/>
                    <a:pt x="96896" y="241836"/>
                  </a:cubicBezTo>
                  <a:cubicBezTo>
                    <a:pt x="96896" y="147623"/>
                    <a:pt x="173779" y="70976"/>
                    <a:pt x="268296" y="70976"/>
                  </a:cubicBezTo>
                  <a:cubicBezTo>
                    <a:pt x="362813" y="70976"/>
                    <a:pt x="439712" y="147623"/>
                    <a:pt x="439712" y="241836"/>
                  </a:cubicBezTo>
                  <a:cubicBezTo>
                    <a:pt x="439712" y="336099"/>
                    <a:pt x="362813" y="412763"/>
                    <a:pt x="268296" y="41276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14" name="任意多边形: 形状 613"/>
            <p:cNvSpPr/>
            <p:nvPr/>
          </p:nvSpPr>
          <p:spPr>
            <a:xfrm>
              <a:off x="3768002" y="4794220"/>
              <a:ext cx="202500" cy="202500"/>
            </a:xfrm>
            <a:custGeom>
              <a:avLst/>
              <a:gdLst>
                <a:gd name="connsiteX0" fmla="*/ 107106 w 202500"/>
                <a:gd name="connsiteY0" fmla="*/ 0 h 202500"/>
                <a:gd name="connsiteX1" fmla="*/ 96204 w 202500"/>
                <a:gd name="connsiteY1" fmla="*/ 540 h 202500"/>
                <a:gd name="connsiteX2" fmla="*/ 110346 w 202500"/>
                <a:gd name="connsiteY2" fmla="*/ 34341 h 202500"/>
                <a:gd name="connsiteX3" fmla="*/ 62893 w 202500"/>
                <a:gd name="connsiteY3" fmla="*/ 81793 h 202500"/>
                <a:gd name="connsiteX4" fmla="*/ 17499 w 202500"/>
                <a:gd name="connsiteY4" fmla="*/ 48246 h 202500"/>
                <a:gd name="connsiteX5" fmla="*/ 0 w 202500"/>
                <a:gd name="connsiteY5" fmla="*/ 106566 h 202500"/>
                <a:gd name="connsiteX6" fmla="*/ 107089 w 202500"/>
                <a:gd name="connsiteY6" fmla="*/ 213148 h 202500"/>
                <a:gd name="connsiteX7" fmla="*/ 214177 w 202500"/>
                <a:gd name="connsiteY7" fmla="*/ 106566 h 202500"/>
                <a:gd name="connsiteX8" fmla="*/ 107106 w 202500"/>
                <a:gd name="connsiteY8" fmla="*/ 0 h 2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2500" h="202500">
                  <a:moveTo>
                    <a:pt x="107106" y="0"/>
                  </a:moveTo>
                  <a:cubicBezTo>
                    <a:pt x="103427" y="0"/>
                    <a:pt x="99799" y="186"/>
                    <a:pt x="96204" y="540"/>
                  </a:cubicBezTo>
                  <a:cubicBezTo>
                    <a:pt x="104946" y="9163"/>
                    <a:pt x="110346" y="21111"/>
                    <a:pt x="110346" y="34341"/>
                  </a:cubicBezTo>
                  <a:cubicBezTo>
                    <a:pt x="110346" y="60564"/>
                    <a:pt x="89100" y="81793"/>
                    <a:pt x="62893" y="81793"/>
                  </a:cubicBezTo>
                  <a:cubicBezTo>
                    <a:pt x="41529" y="81793"/>
                    <a:pt x="23456" y="67669"/>
                    <a:pt x="17499" y="48246"/>
                  </a:cubicBezTo>
                  <a:cubicBezTo>
                    <a:pt x="6446" y="65002"/>
                    <a:pt x="0" y="85050"/>
                    <a:pt x="0" y="106566"/>
                  </a:cubicBezTo>
                  <a:cubicBezTo>
                    <a:pt x="0" y="165324"/>
                    <a:pt x="48043" y="213148"/>
                    <a:pt x="107089" y="213148"/>
                  </a:cubicBezTo>
                  <a:cubicBezTo>
                    <a:pt x="166151" y="213148"/>
                    <a:pt x="214177" y="165341"/>
                    <a:pt x="214177" y="106566"/>
                  </a:cubicBezTo>
                  <a:cubicBezTo>
                    <a:pt x="214194" y="47807"/>
                    <a:pt x="166168" y="0"/>
                    <a:pt x="10710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24" name="组合 923"/>
          <p:cNvGrpSpPr/>
          <p:nvPr/>
        </p:nvGrpSpPr>
        <p:grpSpPr>
          <a:xfrm>
            <a:off x="2145875" y="4514632"/>
            <a:ext cx="523125" cy="455625"/>
            <a:chOff x="4685985" y="4649551"/>
            <a:chExt cx="523125" cy="455625"/>
          </a:xfrm>
          <a:solidFill>
            <a:schemeClr val="accent4"/>
          </a:solidFill>
        </p:grpSpPr>
        <p:sp>
          <p:nvSpPr>
            <p:cNvPr id="616" name="任意多边形: 形状 615"/>
            <p:cNvSpPr/>
            <p:nvPr/>
          </p:nvSpPr>
          <p:spPr>
            <a:xfrm>
              <a:off x="4749840" y="4829000"/>
              <a:ext cx="67500" cy="101250"/>
            </a:xfrm>
            <a:custGeom>
              <a:avLst/>
              <a:gdLst>
                <a:gd name="connsiteX0" fmla="*/ 74537 w 67500"/>
                <a:gd name="connsiteY0" fmla="*/ 95816 h 101250"/>
                <a:gd name="connsiteX1" fmla="*/ 25886 w 67500"/>
                <a:gd name="connsiteY1" fmla="*/ 95816 h 101250"/>
                <a:gd name="connsiteX2" fmla="*/ 25886 w 67500"/>
                <a:gd name="connsiteY2" fmla="*/ 68445 h 101250"/>
                <a:gd name="connsiteX3" fmla="*/ 68445 w 67500"/>
                <a:gd name="connsiteY3" fmla="*/ 68445 h 101250"/>
                <a:gd name="connsiteX4" fmla="*/ 68445 w 67500"/>
                <a:gd name="connsiteY4" fmla="*/ 45630 h 101250"/>
                <a:gd name="connsiteX5" fmla="*/ 25886 w 67500"/>
                <a:gd name="connsiteY5" fmla="*/ 45630 h 101250"/>
                <a:gd name="connsiteX6" fmla="*/ 25886 w 67500"/>
                <a:gd name="connsiteY6" fmla="*/ 21296 h 101250"/>
                <a:gd name="connsiteX7" fmla="*/ 71499 w 67500"/>
                <a:gd name="connsiteY7" fmla="*/ 21296 h 101250"/>
                <a:gd name="connsiteX8" fmla="*/ 71499 w 67500"/>
                <a:gd name="connsiteY8" fmla="*/ 0 h 101250"/>
                <a:gd name="connsiteX9" fmla="*/ 0 w 67500"/>
                <a:gd name="connsiteY9" fmla="*/ 0 h 101250"/>
                <a:gd name="connsiteX10" fmla="*/ 0 w 67500"/>
                <a:gd name="connsiteY10" fmla="*/ 117113 h 101250"/>
                <a:gd name="connsiteX11" fmla="*/ 74537 w 67500"/>
                <a:gd name="connsiteY11" fmla="*/ 117113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500" h="101250">
                  <a:moveTo>
                    <a:pt x="74537" y="95816"/>
                  </a:moveTo>
                  <a:lnTo>
                    <a:pt x="25886" y="95816"/>
                  </a:lnTo>
                  <a:lnTo>
                    <a:pt x="25886" y="68445"/>
                  </a:lnTo>
                  <a:lnTo>
                    <a:pt x="68445" y="68445"/>
                  </a:lnTo>
                  <a:lnTo>
                    <a:pt x="68445" y="45630"/>
                  </a:lnTo>
                  <a:lnTo>
                    <a:pt x="25886" y="45630"/>
                  </a:lnTo>
                  <a:lnTo>
                    <a:pt x="25886" y="21296"/>
                  </a:lnTo>
                  <a:lnTo>
                    <a:pt x="71499" y="21296"/>
                  </a:lnTo>
                  <a:lnTo>
                    <a:pt x="71499" y="0"/>
                  </a:lnTo>
                  <a:lnTo>
                    <a:pt x="0" y="0"/>
                  </a:lnTo>
                  <a:lnTo>
                    <a:pt x="0" y="117113"/>
                  </a:lnTo>
                  <a:lnTo>
                    <a:pt x="74537" y="11711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17" name="任意多边形: 形状 616"/>
            <p:cNvSpPr/>
            <p:nvPr/>
          </p:nvSpPr>
          <p:spPr>
            <a:xfrm>
              <a:off x="4833506" y="4909612"/>
              <a:ext cx="50625" cy="16875"/>
            </a:xfrm>
            <a:custGeom>
              <a:avLst/>
              <a:gdLst>
                <a:gd name="connsiteX0" fmla="*/ 0 w 50625"/>
                <a:gd name="connsiteY0" fmla="*/ 0 h 0"/>
                <a:gd name="connsiteX1" fmla="*/ 56278 w 50625"/>
                <a:gd name="connsiteY1" fmla="*/ 0 h 0"/>
                <a:gd name="connsiteX2" fmla="*/ 56278 w 50625"/>
                <a:gd name="connsiteY2" fmla="*/ 16723 h 0"/>
                <a:gd name="connsiteX3" fmla="*/ 0 w 50625"/>
                <a:gd name="connsiteY3" fmla="*/ 16723 h 0"/>
              </a:gdLst>
              <a:ahLst/>
              <a:cxnLst>
                <a:cxn ang="0">
                  <a:pos x="connsiteX0" y="connsiteY0"/>
                </a:cxn>
                <a:cxn ang="0">
                  <a:pos x="connsiteX1" y="connsiteY1"/>
                </a:cxn>
                <a:cxn ang="0">
                  <a:pos x="connsiteX2" y="connsiteY2"/>
                </a:cxn>
                <a:cxn ang="0">
                  <a:pos x="connsiteX3" y="connsiteY3"/>
                </a:cxn>
              </a:cxnLst>
              <a:rect l="l" t="t" r="r" b="b"/>
              <a:pathLst>
                <a:path w="50625">
                  <a:moveTo>
                    <a:pt x="0" y="0"/>
                  </a:moveTo>
                  <a:lnTo>
                    <a:pt x="56278" y="0"/>
                  </a:lnTo>
                  <a:lnTo>
                    <a:pt x="56278" y="16723"/>
                  </a:lnTo>
                  <a:lnTo>
                    <a:pt x="0" y="1672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18" name="任意多边形: 形状 617"/>
            <p:cNvSpPr/>
            <p:nvPr/>
          </p:nvSpPr>
          <p:spPr>
            <a:xfrm>
              <a:off x="4833506" y="4873111"/>
              <a:ext cx="50625" cy="16875"/>
            </a:xfrm>
            <a:custGeom>
              <a:avLst/>
              <a:gdLst>
                <a:gd name="connsiteX0" fmla="*/ 0 w 50625"/>
                <a:gd name="connsiteY0" fmla="*/ 0 h 0"/>
                <a:gd name="connsiteX1" fmla="*/ 56278 w 50625"/>
                <a:gd name="connsiteY1" fmla="*/ 0 h 0"/>
                <a:gd name="connsiteX2" fmla="*/ 56278 w 50625"/>
                <a:gd name="connsiteY2" fmla="*/ 16723 h 0"/>
                <a:gd name="connsiteX3" fmla="*/ 0 w 50625"/>
                <a:gd name="connsiteY3" fmla="*/ 16723 h 0"/>
              </a:gdLst>
              <a:ahLst/>
              <a:cxnLst>
                <a:cxn ang="0">
                  <a:pos x="connsiteX0" y="connsiteY0"/>
                </a:cxn>
                <a:cxn ang="0">
                  <a:pos x="connsiteX1" y="connsiteY1"/>
                </a:cxn>
                <a:cxn ang="0">
                  <a:pos x="connsiteX2" y="connsiteY2"/>
                </a:cxn>
                <a:cxn ang="0">
                  <a:pos x="connsiteX3" y="connsiteY3"/>
                </a:cxn>
              </a:cxnLst>
              <a:rect l="l" t="t" r="r" b="b"/>
              <a:pathLst>
                <a:path w="50625">
                  <a:moveTo>
                    <a:pt x="0" y="0"/>
                  </a:moveTo>
                  <a:lnTo>
                    <a:pt x="56278" y="0"/>
                  </a:lnTo>
                  <a:lnTo>
                    <a:pt x="56278" y="16723"/>
                  </a:lnTo>
                  <a:lnTo>
                    <a:pt x="0" y="1672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19" name="任意多边形: 形状 618"/>
            <p:cNvSpPr/>
            <p:nvPr/>
          </p:nvSpPr>
          <p:spPr>
            <a:xfrm>
              <a:off x="4906238" y="4856961"/>
              <a:ext cx="118125" cy="84375"/>
            </a:xfrm>
            <a:custGeom>
              <a:avLst/>
              <a:gdLst>
                <a:gd name="connsiteX0" fmla="*/ 287 w 118125"/>
                <a:gd name="connsiteY0" fmla="*/ 87632 h 84375"/>
                <a:gd name="connsiteX1" fmla="*/ 26106 w 118125"/>
                <a:gd name="connsiteY1" fmla="*/ 87632 h 84375"/>
                <a:gd name="connsiteX2" fmla="*/ 26106 w 118125"/>
                <a:gd name="connsiteY2" fmla="*/ 37648 h 84375"/>
                <a:gd name="connsiteX3" fmla="*/ 27236 w 118125"/>
                <a:gd name="connsiteY3" fmla="*/ 31050 h 84375"/>
                <a:gd name="connsiteX4" fmla="*/ 39690 w 118125"/>
                <a:gd name="connsiteY4" fmla="*/ 21533 h 84375"/>
                <a:gd name="connsiteX5" fmla="*/ 51975 w 118125"/>
                <a:gd name="connsiteY5" fmla="*/ 39555 h 84375"/>
                <a:gd name="connsiteX6" fmla="*/ 51975 w 118125"/>
                <a:gd name="connsiteY6" fmla="*/ 87615 h 84375"/>
                <a:gd name="connsiteX7" fmla="*/ 77827 w 118125"/>
                <a:gd name="connsiteY7" fmla="*/ 87615 h 84375"/>
                <a:gd name="connsiteX8" fmla="*/ 77827 w 118125"/>
                <a:gd name="connsiteY8" fmla="*/ 37446 h 84375"/>
                <a:gd name="connsiteX9" fmla="*/ 78638 w 118125"/>
                <a:gd name="connsiteY9" fmla="*/ 30712 h 84375"/>
                <a:gd name="connsiteX10" fmla="*/ 90990 w 118125"/>
                <a:gd name="connsiteY10" fmla="*/ 21516 h 84375"/>
                <a:gd name="connsiteX11" fmla="*/ 103680 w 118125"/>
                <a:gd name="connsiteY11" fmla="*/ 40905 h 84375"/>
                <a:gd name="connsiteX12" fmla="*/ 103680 w 118125"/>
                <a:gd name="connsiteY12" fmla="*/ 87598 h 84375"/>
                <a:gd name="connsiteX13" fmla="*/ 128031 w 118125"/>
                <a:gd name="connsiteY13" fmla="*/ 87598 h 84375"/>
                <a:gd name="connsiteX14" fmla="*/ 128031 w 118125"/>
                <a:gd name="connsiteY14" fmla="*/ 37091 h 84375"/>
                <a:gd name="connsiteX15" fmla="*/ 99731 w 118125"/>
                <a:gd name="connsiteY15" fmla="*/ 388 h 84375"/>
                <a:gd name="connsiteX16" fmla="*/ 83835 w 118125"/>
                <a:gd name="connsiteY16" fmla="*/ 4472 h 84375"/>
                <a:gd name="connsiteX17" fmla="*/ 73035 w 118125"/>
                <a:gd name="connsiteY17" fmla="*/ 14597 h 84375"/>
                <a:gd name="connsiteX18" fmla="*/ 72681 w 118125"/>
                <a:gd name="connsiteY18" fmla="*/ 14597 h 84375"/>
                <a:gd name="connsiteX19" fmla="*/ 49477 w 118125"/>
                <a:gd name="connsiteY19" fmla="*/ 0 h 84375"/>
                <a:gd name="connsiteX20" fmla="*/ 23844 w 118125"/>
                <a:gd name="connsiteY20" fmla="*/ 13078 h 84375"/>
                <a:gd name="connsiteX21" fmla="*/ 23338 w 118125"/>
                <a:gd name="connsiteY21" fmla="*/ 13078 h 84375"/>
                <a:gd name="connsiteX22" fmla="*/ 22174 w 118125"/>
                <a:gd name="connsiteY22" fmla="*/ 2430 h 84375"/>
                <a:gd name="connsiteX23" fmla="*/ 0 w 118125"/>
                <a:gd name="connsiteY23" fmla="*/ 2430 h 84375"/>
                <a:gd name="connsiteX24" fmla="*/ 287 w 118125"/>
                <a:gd name="connsiteY24" fmla="*/ 29329 h 84375"/>
                <a:gd name="connsiteX25" fmla="*/ 287 w 118125"/>
                <a:gd name="connsiteY25" fmla="*/ 87632 h 84375"/>
                <a:gd name="connsiteX26" fmla="*/ 287 w 118125"/>
                <a:gd name="connsiteY26" fmla="*/ 87632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8125" h="84375">
                  <a:moveTo>
                    <a:pt x="287" y="87632"/>
                  </a:moveTo>
                  <a:lnTo>
                    <a:pt x="26106" y="87632"/>
                  </a:lnTo>
                  <a:lnTo>
                    <a:pt x="26106" y="37648"/>
                  </a:lnTo>
                  <a:cubicBezTo>
                    <a:pt x="26106" y="35572"/>
                    <a:pt x="26393" y="33159"/>
                    <a:pt x="27236" y="31050"/>
                  </a:cubicBezTo>
                  <a:cubicBezTo>
                    <a:pt x="28806" y="26730"/>
                    <a:pt x="32940" y="21533"/>
                    <a:pt x="39690" y="21533"/>
                  </a:cubicBezTo>
                  <a:cubicBezTo>
                    <a:pt x="48009" y="21533"/>
                    <a:pt x="51975" y="28823"/>
                    <a:pt x="51975" y="39555"/>
                  </a:cubicBezTo>
                  <a:lnTo>
                    <a:pt x="51975" y="87615"/>
                  </a:lnTo>
                  <a:lnTo>
                    <a:pt x="77827" y="87615"/>
                  </a:lnTo>
                  <a:lnTo>
                    <a:pt x="77827" y="37446"/>
                  </a:lnTo>
                  <a:cubicBezTo>
                    <a:pt x="77827" y="35370"/>
                    <a:pt x="77963" y="32569"/>
                    <a:pt x="78638" y="30712"/>
                  </a:cubicBezTo>
                  <a:cubicBezTo>
                    <a:pt x="80359" y="25701"/>
                    <a:pt x="84932" y="21516"/>
                    <a:pt x="90990" y="21516"/>
                  </a:cubicBezTo>
                  <a:cubicBezTo>
                    <a:pt x="99495" y="21516"/>
                    <a:pt x="103680" y="28620"/>
                    <a:pt x="103680" y="40905"/>
                  </a:cubicBezTo>
                  <a:lnTo>
                    <a:pt x="103680" y="87598"/>
                  </a:lnTo>
                  <a:lnTo>
                    <a:pt x="128031" y="87598"/>
                  </a:lnTo>
                  <a:lnTo>
                    <a:pt x="128031" y="37091"/>
                  </a:lnTo>
                  <a:cubicBezTo>
                    <a:pt x="128031" y="11812"/>
                    <a:pt x="116032" y="388"/>
                    <a:pt x="99731" y="388"/>
                  </a:cubicBezTo>
                  <a:cubicBezTo>
                    <a:pt x="93521" y="388"/>
                    <a:pt x="88476" y="1704"/>
                    <a:pt x="83835" y="4472"/>
                  </a:cubicBezTo>
                  <a:cubicBezTo>
                    <a:pt x="79853" y="6902"/>
                    <a:pt x="76191" y="10041"/>
                    <a:pt x="73035" y="14597"/>
                  </a:cubicBezTo>
                  <a:lnTo>
                    <a:pt x="72681" y="14597"/>
                  </a:lnTo>
                  <a:cubicBezTo>
                    <a:pt x="69019" y="5468"/>
                    <a:pt x="60379" y="0"/>
                    <a:pt x="49477" y="0"/>
                  </a:cubicBezTo>
                  <a:cubicBezTo>
                    <a:pt x="34948" y="0"/>
                    <a:pt x="27489" y="8505"/>
                    <a:pt x="23844" y="13078"/>
                  </a:cubicBezTo>
                  <a:lnTo>
                    <a:pt x="23338" y="13078"/>
                  </a:lnTo>
                  <a:lnTo>
                    <a:pt x="22174" y="2430"/>
                  </a:lnTo>
                  <a:lnTo>
                    <a:pt x="0" y="2430"/>
                  </a:lnTo>
                  <a:cubicBezTo>
                    <a:pt x="338" y="10041"/>
                    <a:pt x="287" y="18765"/>
                    <a:pt x="287" y="29329"/>
                  </a:cubicBezTo>
                  <a:lnTo>
                    <a:pt x="287" y="87632"/>
                  </a:lnTo>
                  <a:lnTo>
                    <a:pt x="287" y="8763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20" name="任意多边形: 形状 619"/>
            <p:cNvSpPr/>
            <p:nvPr/>
          </p:nvSpPr>
          <p:spPr>
            <a:xfrm>
              <a:off x="5045490" y="4857383"/>
              <a:ext cx="67500" cy="84375"/>
            </a:xfrm>
            <a:custGeom>
              <a:avLst/>
              <a:gdLst>
                <a:gd name="connsiteX0" fmla="*/ 44887 w 67500"/>
                <a:gd name="connsiteY0" fmla="*/ 88341 h 84375"/>
                <a:gd name="connsiteX1" fmla="*/ 68428 w 67500"/>
                <a:gd name="connsiteY1" fmla="*/ 84493 h 84375"/>
                <a:gd name="connsiteX2" fmla="*/ 65323 w 67500"/>
                <a:gd name="connsiteY2" fmla="*/ 65137 h 84375"/>
                <a:gd name="connsiteX3" fmla="*/ 50220 w 67500"/>
                <a:gd name="connsiteY3" fmla="*/ 67686 h 84375"/>
                <a:gd name="connsiteX4" fmla="*/ 27034 w 67500"/>
                <a:gd name="connsiteY4" fmla="*/ 43976 h 84375"/>
                <a:gd name="connsiteX5" fmla="*/ 49731 w 67500"/>
                <a:gd name="connsiteY5" fmla="*/ 20250 h 84375"/>
                <a:gd name="connsiteX6" fmla="*/ 64462 w 67500"/>
                <a:gd name="connsiteY6" fmla="*/ 22849 h 84375"/>
                <a:gd name="connsiteX7" fmla="*/ 68597 w 67500"/>
                <a:gd name="connsiteY7" fmla="*/ 3291 h 84375"/>
                <a:gd name="connsiteX8" fmla="*/ 48482 w 67500"/>
                <a:gd name="connsiteY8" fmla="*/ 0 h 84375"/>
                <a:gd name="connsiteX9" fmla="*/ 0 w 67500"/>
                <a:gd name="connsiteY9" fmla="*/ 45039 h 84375"/>
                <a:gd name="connsiteX10" fmla="*/ 44887 w 67500"/>
                <a:gd name="connsiteY10" fmla="*/ 88341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500" h="84375">
                  <a:moveTo>
                    <a:pt x="44887" y="88341"/>
                  </a:moveTo>
                  <a:cubicBezTo>
                    <a:pt x="54911" y="88341"/>
                    <a:pt x="63754" y="86586"/>
                    <a:pt x="68428" y="84493"/>
                  </a:cubicBezTo>
                  <a:lnTo>
                    <a:pt x="65323" y="65137"/>
                  </a:lnTo>
                  <a:cubicBezTo>
                    <a:pt x="61341" y="66690"/>
                    <a:pt x="56497" y="67686"/>
                    <a:pt x="50220" y="67686"/>
                  </a:cubicBezTo>
                  <a:cubicBezTo>
                    <a:pt x="37395" y="67686"/>
                    <a:pt x="27034" y="59569"/>
                    <a:pt x="27034" y="43976"/>
                  </a:cubicBezTo>
                  <a:cubicBezTo>
                    <a:pt x="26814" y="30139"/>
                    <a:pt x="35876" y="20250"/>
                    <a:pt x="49731" y="20250"/>
                  </a:cubicBezTo>
                  <a:cubicBezTo>
                    <a:pt x="56632" y="20250"/>
                    <a:pt x="61341" y="21465"/>
                    <a:pt x="64462" y="22849"/>
                  </a:cubicBezTo>
                  <a:lnTo>
                    <a:pt x="68597" y="3291"/>
                  </a:lnTo>
                  <a:cubicBezTo>
                    <a:pt x="63045" y="1215"/>
                    <a:pt x="55434" y="0"/>
                    <a:pt x="48482" y="0"/>
                  </a:cubicBezTo>
                  <a:cubicBezTo>
                    <a:pt x="16976" y="0"/>
                    <a:pt x="0" y="20250"/>
                    <a:pt x="0" y="45039"/>
                  </a:cubicBezTo>
                  <a:cubicBezTo>
                    <a:pt x="0" y="71719"/>
                    <a:pt x="17516" y="88341"/>
                    <a:pt x="44887" y="8834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21" name="任意多边形: 形状 620"/>
            <p:cNvSpPr/>
            <p:nvPr/>
          </p:nvSpPr>
          <p:spPr>
            <a:xfrm>
              <a:off x="5113294" y="4783960"/>
              <a:ext cx="33750" cy="50625"/>
            </a:xfrm>
            <a:custGeom>
              <a:avLst/>
              <a:gdLst>
                <a:gd name="connsiteX0" fmla="*/ 44145 w 33750"/>
                <a:gd name="connsiteY0" fmla="*/ 51114 h 50625"/>
                <a:gd name="connsiteX1" fmla="*/ 21296 w 33750"/>
                <a:gd name="connsiteY1" fmla="*/ 51114 h 50625"/>
                <a:gd name="connsiteX2" fmla="*/ 21296 w 33750"/>
                <a:gd name="connsiteY2" fmla="*/ 50237 h 50625"/>
                <a:gd name="connsiteX3" fmla="*/ 26831 w 33750"/>
                <a:gd name="connsiteY3" fmla="*/ 45529 h 50625"/>
                <a:gd name="connsiteX4" fmla="*/ 43065 w 33750"/>
                <a:gd name="connsiteY4" fmla="*/ 19187 h 50625"/>
                <a:gd name="connsiteX5" fmla="*/ 21600 w 33750"/>
                <a:gd name="connsiteY5" fmla="*/ 0 h 50625"/>
                <a:gd name="connsiteX6" fmla="*/ 1552 w 33750"/>
                <a:gd name="connsiteY6" fmla="*/ 6294 h 50625"/>
                <a:gd name="connsiteX7" fmla="*/ 5535 w 33750"/>
                <a:gd name="connsiteY7" fmla="*/ 16554 h 50625"/>
                <a:gd name="connsiteX8" fmla="*/ 18613 w 33750"/>
                <a:gd name="connsiteY8" fmla="*/ 11475 h 50625"/>
                <a:gd name="connsiteX9" fmla="*/ 28671 w 33750"/>
                <a:gd name="connsiteY9" fmla="*/ 20419 h 50625"/>
                <a:gd name="connsiteX10" fmla="*/ 8235 w 33750"/>
                <a:gd name="connsiteY10" fmla="*/ 46373 h 50625"/>
                <a:gd name="connsiteX11" fmla="*/ 0 w 33750"/>
                <a:gd name="connsiteY11" fmla="*/ 53528 h 50625"/>
                <a:gd name="connsiteX12" fmla="*/ 0 w 33750"/>
                <a:gd name="connsiteY12" fmla="*/ 61763 h 50625"/>
                <a:gd name="connsiteX13" fmla="*/ 44094 w 33750"/>
                <a:gd name="connsiteY13" fmla="*/ 61763 h 50625"/>
                <a:gd name="connsiteX14" fmla="*/ 44094 w 33750"/>
                <a:gd name="connsiteY14" fmla="*/ 51114 h 50625"/>
                <a:gd name="connsiteX15" fmla="*/ 44145 w 33750"/>
                <a:gd name="connsiteY15" fmla="*/ 51114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750" h="50625">
                  <a:moveTo>
                    <a:pt x="44145" y="51114"/>
                  </a:moveTo>
                  <a:lnTo>
                    <a:pt x="21296" y="51114"/>
                  </a:lnTo>
                  <a:lnTo>
                    <a:pt x="21296" y="50237"/>
                  </a:lnTo>
                  <a:lnTo>
                    <a:pt x="26831" y="45529"/>
                  </a:lnTo>
                  <a:cubicBezTo>
                    <a:pt x="35657" y="37631"/>
                    <a:pt x="43065" y="29447"/>
                    <a:pt x="43065" y="19187"/>
                  </a:cubicBezTo>
                  <a:cubicBezTo>
                    <a:pt x="43065" y="8083"/>
                    <a:pt x="35421" y="0"/>
                    <a:pt x="21600" y="0"/>
                  </a:cubicBezTo>
                  <a:cubicBezTo>
                    <a:pt x="13331" y="0"/>
                    <a:pt x="6176" y="2818"/>
                    <a:pt x="1552" y="6294"/>
                  </a:cubicBezTo>
                  <a:lnTo>
                    <a:pt x="5535" y="16554"/>
                  </a:lnTo>
                  <a:cubicBezTo>
                    <a:pt x="8758" y="14108"/>
                    <a:pt x="13382" y="11475"/>
                    <a:pt x="18613" y="11475"/>
                  </a:cubicBezTo>
                  <a:cubicBezTo>
                    <a:pt x="25701" y="11475"/>
                    <a:pt x="28671" y="15424"/>
                    <a:pt x="28671" y="20419"/>
                  </a:cubicBezTo>
                  <a:cubicBezTo>
                    <a:pt x="28502" y="27574"/>
                    <a:pt x="21617" y="34425"/>
                    <a:pt x="8235" y="46373"/>
                  </a:cubicBezTo>
                  <a:lnTo>
                    <a:pt x="0" y="53528"/>
                  </a:lnTo>
                  <a:lnTo>
                    <a:pt x="0" y="61763"/>
                  </a:lnTo>
                  <a:lnTo>
                    <a:pt x="44094" y="61763"/>
                  </a:lnTo>
                  <a:lnTo>
                    <a:pt x="44094" y="51114"/>
                  </a:lnTo>
                  <a:lnTo>
                    <a:pt x="44145" y="5111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22" name="任意多边形: 形状 621"/>
            <p:cNvSpPr/>
            <p:nvPr/>
          </p:nvSpPr>
          <p:spPr>
            <a:xfrm>
              <a:off x="4685985" y="4649551"/>
              <a:ext cx="523125" cy="455625"/>
            </a:xfrm>
            <a:custGeom>
              <a:avLst/>
              <a:gdLst>
                <a:gd name="connsiteX0" fmla="*/ 516426 w 523125"/>
                <a:gd name="connsiteY0" fmla="*/ 0 h 455625"/>
                <a:gd name="connsiteX1" fmla="*/ 18259 w 523125"/>
                <a:gd name="connsiteY1" fmla="*/ 0 h 455625"/>
                <a:gd name="connsiteX2" fmla="*/ 0 w 523125"/>
                <a:gd name="connsiteY2" fmla="*/ 16875 h 455625"/>
                <a:gd name="connsiteX3" fmla="*/ 0 w 523125"/>
                <a:gd name="connsiteY3" fmla="*/ 450748 h 455625"/>
                <a:gd name="connsiteX4" fmla="*/ 18259 w 523125"/>
                <a:gd name="connsiteY4" fmla="*/ 468383 h 455625"/>
                <a:gd name="connsiteX5" fmla="*/ 516426 w 523125"/>
                <a:gd name="connsiteY5" fmla="*/ 468383 h 455625"/>
                <a:gd name="connsiteX6" fmla="*/ 533807 w 523125"/>
                <a:gd name="connsiteY6" fmla="*/ 450748 h 455625"/>
                <a:gd name="connsiteX7" fmla="*/ 533807 w 523125"/>
                <a:gd name="connsiteY7" fmla="*/ 16875 h 455625"/>
                <a:gd name="connsiteX8" fmla="*/ 516426 w 523125"/>
                <a:gd name="connsiteY8" fmla="*/ 0 h 455625"/>
                <a:gd name="connsiteX9" fmla="*/ 498859 w 523125"/>
                <a:gd name="connsiteY9" fmla="*/ 433434 h 455625"/>
                <a:gd name="connsiteX10" fmla="*/ 352856 w 523125"/>
                <a:gd name="connsiteY10" fmla="*/ 433434 h 455625"/>
                <a:gd name="connsiteX11" fmla="*/ 352856 w 523125"/>
                <a:gd name="connsiteY11" fmla="*/ 406046 h 455625"/>
                <a:gd name="connsiteX12" fmla="*/ 247928 w 523125"/>
                <a:gd name="connsiteY12" fmla="*/ 406046 h 455625"/>
                <a:gd name="connsiteX13" fmla="*/ 247928 w 523125"/>
                <a:gd name="connsiteY13" fmla="*/ 433434 h 455625"/>
                <a:gd name="connsiteX14" fmla="*/ 212946 w 523125"/>
                <a:gd name="connsiteY14" fmla="*/ 433434 h 455625"/>
                <a:gd name="connsiteX15" fmla="*/ 212946 w 523125"/>
                <a:gd name="connsiteY15" fmla="*/ 387804 h 455625"/>
                <a:gd name="connsiteX16" fmla="*/ 53241 w 523125"/>
                <a:gd name="connsiteY16" fmla="*/ 387804 h 455625"/>
                <a:gd name="connsiteX17" fmla="*/ 53241 w 523125"/>
                <a:gd name="connsiteY17" fmla="*/ 433434 h 455625"/>
                <a:gd name="connsiteX18" fmla="*/ 36501 w 523125"/>
                <a:gd name="connsiteY18" fmla="*/ 433434 h 455625"/>
                <a:gd name="connsiteX19" fmla="*/ 36501 w 523125"/>
                <a:gd name="connsiteY19" fmla="*/ 34965 h 455625"/>
                <a:gd name="connsiteX20" fmla="*/ 498842 w 523125"/>
                <a:gd name="connsiteY20" fmla="*/ 34965 h 455625"/>
                <a:gd name="connsiteX21" fmla="*/ 498842 w 523125"/>
                <a:gd name="connsiteY21" fmla="*/ 433434 h 455625"/>
                <a:gd name="connsiteX22" fmla="*/ 498859 w 523125"/>
                <a:gd name="connsiteY22" fmla="*/ 433434 h 4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3125" h="455625">
                  <a:moveTo>
                    <a:pt x="516426" y="0"/>
                  </a:moveTo>
                  <a:lnTo>
                    <a:pt x="18259" y="0"/>
                  </a:lnTo>
                  <a:cubicBezTo>
                    <a:pt x="8522" y="0"/>
                    <a:pt x="0" y="7121"/>
                    <a:pt x="0" y="16875"/>
                  </a:cubicBezTo>
                  <a:lnTo>
                    <a:pt x="0" y="450748"/>
                  </a:lnTo>
                  <a:cubicBezTo>
                    <a:pt x="0" y="460502"/>
                    <a:pt x="8522" y="468383"/>
                    <a:pt x="18259" y="468383"/>
                  </a:cubicBezTo>
                  <a:lnTo>
                    <a:pt x="516426" y="468383"/>
                  </a:lnTo>
                  <a:cubicBezTo>
                    <a:pt x="526179" y="468383"/>
                    <a:pt x="533807" y="460502"/>
                    <a:pt x="533807" y="450748"/>
                  </a:cubicBezTo>
                  <a:lnTo>
                    <a:pt x="533807" y="16875"/>
                  </a:lnTo>
                  <a:cubicBezTo>
                    <a:pt x="533824" y="7121"/>
                    <a:pt x="526179" y="0"/>
                    <a:pt x="516426" y="0"/>
                  </a:cubicBezTo>
                  <a:close/>
                  <a:moveTo>
                    <a:pt x="498859" y="433434"/>
                  </a:moveTo>
                  <a:lnTo>
                    <a:pt x="352856" y="433434"/>
                  </a:lnTo>
                  <a:lnTo>
                    <a:pt x="352856" y="406046"/>
                  </a:lnTo>
                  <a:lnTo>
                    <a:pt x="247928" y="406046"/>
                  </a:lnTo>
                  <a:lnTo>
                    <a:pt x="247928" y="433434"/>
                  </a:lnTo>
                  <a:lnTo>
                    <a:pt x="212946" y="433434"/>
                  </a:lnTo>
                  <a:lnTo>
                    <a:pt x="212946" y="387804"/>
                  </a:lnTo>
                  <a:lnTo>
                    <a:pt x="53241" y="387804"/>
                  </a:lnTo>
                  <a:lnTo>
                    <a:pt x="53241" y="433434"/>
                  </a:lnTo>
                  <a:lnTo>
                    <a:pt x="36501" y="433434"/>
                  </a:lnTo>
                  <a:lnTo>
                    <a:pt x="36501" y="34965"/>
                  </a:lnTo>
                  <a:lnTo>
                    <a:pt x="498842" y="34965"/>
                  </a:lnTo>
                  <a:lnTo>
                    <a:pt x="498842" y="433434"/>
                  </a:lnTo>
                  <a:lnTo>
                    <a:pt x="498859" y="43343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25" name="组合 924"/>
          <p:cNvGrpSpPr/>
          <p:nvPr/>
        </p:nvGrpSpPr>
        <p:grpSpPr>
          <a:xfrm>
            <a:off x="3365075" y="4472444"/>
            <a:ext cx="540000" cy="540000"/>
            <a:chOff x="363167" y="5691278"/>
            <a:chExt cx="540000" cy="540000"/>
          </a:xfrm>
          <a:solidFill>
            <a:schemeClr val="accent4"/>
          </a:solidFill>
        </p:grpSpPr>
        <p:sp>
          <p:nvSpPr>
            <p:cNvPr id="659" name="任意多边形: 形状 658"/>
            <p:cNvSpPr/>
            <p:nvPr/>
          </p:nvSpPr>
          <p:spPr>
            <a:xfrm>
              <a:off x="447061" y="5904080"/>
              <a:ext cx="118125" cy="118125"/>
            </a:xfrm>
            <a:custGeom>
              <a:avLst/>
              <a:gdLst>
                <a:gd name="connsiteX0" fmla="*/ 113460 w 118125"/>
                <a:gd name="connsiteY0" fmla="*/ 83439 h 118125"/>
                <a:gd name="connsiteX1" fmla="*/ 42652 w 118125"/>
                <a:gd name="connsiteY1" fmla="*/ 16564 h 118125"/>
                <a:gd name="connsiteX2" fmla="*/ 16698 w 118125"/>
                <a:gd name="connsiteY2" fmla="*/ 549 h 118125"/>
                <a:gd name="connsiteX3" fmla="*/ 566 w 118125"/>
                <a:gd name="connsiteY3" fmla="*/ 26520 h 118125"/>
                <a:gd name="connsiteX4" fmla="*/ 105731 w 118125"/>
                <a:gd name="connsiteY4" fmla="*/ 125998 h 118125"/>
                <a:gd name="connsiteX5" fmla="*/ 109612 w 118125"/>
                <a:gd name="connsiteY5" fmla="*/ 126336 h 118125"/>
                <a:gd name="connsiteX6" fmla="*/ 130875 w 118125"/>
                <a:gd name="connsiteY6" fmla="*/ 108566 h 118125"/>
                <a:gd name="connsiteX7" fmla="*/ 113460 w 118125"/>
                <a:gd name="connsiteY7" fmla="*/ 83439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125" h="118125">
                  <a:moveTo>
                    <a:pt x="113460" y="83439"/>
                  </a:moveTo>
                  <a:cubicBezTo>
                    <a:pt x="57333" y="73264"/>
                    <a:pt x="43260" y="19061"/>
                    <a:pt x="42652" y="16564"/>
                  </a:cubicBezTo>
                  <a:cubicBezTo>
                    <a:pt x="39885" y="4988"/>
                    <a:pt x="28376" y="-2083"/>
                    <a:pt x="16698" y="549"/>
                  </a:cubicBezTo>
                  <a:cubicBezTo>
                    <a:pt x="5088" y="3266"/>
                    <a:pt x="-2134" y="14910"/>
                    <a:pt x="566" y="26520"/>
                  </a:cubicBezTo>
                  <a:cubicBezTo>
                    <a:pt x="1376" y="29946"/>
                    <a:pt x="21204" y="110659"/>
                    <a:pt x="105731" y="125998"/>
                  </a:cubicBezTo>
                  <a:cubicBezTo>
                    <a:pt x="107064" y="126234"/>
                    <a:pt x="108346" y="126336"/>
                    <a:pt x="109612" y="126336"/>
                  </a:cubicBezTo>
                  <a:cubicBezTo>
                    <a:pt x="119872" y="126336"/>
                    <a:pt x="128985" y="119012"/>
                    <a:pt x="130875" y="108566"/>
                  </a:cubicBezTo>
                  <a:cubicBezTo>
                    <a:pt x="133018" y="96838"/>
                    <a:pt x="125205" y="85599"/>
                    <a:pt x="113460" y="8343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60" name="任意多边形: 形状 659"/>
            <p:cNvSpPr/>
            <p:nvPr/>
          </p:nvSpPr>
          <p:spPr>
            <a:xfrm>
              <a:off x="363167" y="5691278"/>
              <a:ext cx="540000" cy="540000"/>
            </a:xfrm>
            <a:custGeom>
              <a:avLst/>
              <a:gdLst>
                <a:gd name="connsiteX0" fmla="*/ 447339 w 540000"/>
                <a:gd name="connsiteY0" fmla="*/ 355641 h 540000"/>
                <a:gd name="connsiteX1" fmla="*/ 424423 w 540000"/>
                <a:gd name="connsiteY1" fmla="*/ 346157 h 540000"/>
                <a:gd name="connsiteX2" fmla="*/ 401541 w 540000"/>
                <a:gd name="connsiteY2" fmla="*/ 355658 h 540000"/>
                <a:gd name="connsiteX3" fmla="*/ 379097 w 540000"/>
                <a:gd name="connsiteY3" fmla="*/ 333214 h 540000"/>
                <a:gd name="connsiteX4" fmla="*/ 357936 w 540000"/>
                <a:gd name="connsiteY4" fmla="*/ 61425 h 540000"/>
                <a:gd name="connsiteX5" fmla="*/ 209689 w 540000"/>
                <a:gd name="connsiteY5" fmla="*/ 0 h 540000"/>
                <a:gd name="connsiteX6" fmla="*/ 61442 w 540000"/>
                <a:gd name="connsiteY6" fmla="*/ 61425 h 540000"/>
                <a:gd name="connsiteX7" fmla="*/ 0 w 540000"/>
                <a:gd name="connsiteY7" fmla="*/ 209672 h 540000"/>
                <a:gd name="connsiteX8" fmla="*/ 61408 w 540000"/>
                <a:gd name="connsiteY8" fmla="*/ 357919 h 540000"/>
                <a:gd name="connsiteX9" fmla="*/ 209655 w 540000"/>
                <a:gd name="connsiteY9" fmla="*/ 419361 h 540000"/>
                <a:gd name="connsiteX10" fmla="*/ 333214 w 540000"/>
                <a:gd name="connsiteY10" fmla="*/ 379097 h 540000"/>
                <a:gd name="connsiteX11" fmla="*/ 355641 w 540000"/>
                <a:gd name="connsiteY11" fmla="*/ 401507 h 540000"/>
                <a:gd name="connsiteX12" fmla="*/ 346140 w 540000"/>
                <a:gd name="connsiteY12" fmla="*/ 424423 h 540000"/>
                <a:gd name="connsiteX13" fmla="*/ 355641 w 540000"/>
                <a:gd name="connsiteY13" fmla="*/ 447339 h 540000"/>
                <a:gd name="connsiteX14" fmla="*/ 438159 w 540000"/>
                <a:gd name="connsiteY14" fmla="*/ 529892 h 540000"/>
                <a:gd name="connsiteX15" fmla="*/ 487063 w 540000"/>
                <a:gd name="connsiteY15" fmla="*/ 529892 h 540000"/>
                <a:gd name="connsiteX16" fmla="*/ 529875 w 540000"/>
                <a:gd name="connsiteY16" fmla="*/ 487080 h 540000"/>
                <a:gd name="connsiteX17" fmla="*/ 529875 w 540000"/>
                <a:gd name="connsiteY17" fmla="*/ 438176 h 540000"/>
                <a:gd name="connsiteX18" fmla="*/ 447339 w 540000"/>
                <a:gd name="connsiteY18" fmla="*/ 355641 h 540000"/>
                <a:gd name="connsiteX19" fmla="*/ 209655 w 540000"/>
                <a:gd name="connsiteY19" fmla="*/ 354476 h 540000"/>
                <a:gd name="connsiteX20" fmla="*/ 107274 w 540000"/>
                <a:gd name="connsiteY20" fmla="*/ 312053 h 540000"/>
                <a:gd name="connsiteX21" fmla="*/ 64868 w 540000"/>
                <a:gd name="connsiteY21" fmla="*/ 209672 h 540000"/>
                <a:gd name="connsiteX22" fmla="*/ 107274 w 540000"/>
                <a:gd name="connsiteY22" fmla="*/ 107258 h 540000"/>
                <a:gd name="connsiteX23" fmla="*/ 209655 w 540000"/>
                <a:gd name="connsiteY23" fmla="*/ 64851 h 540000"/>
                <a:gd name="connsiteX24" fmla="*/ 312036 w 540000"/>
                <a:gd name="connsiteY24" fmla="*/ 107258 h 540000"/>
                <a:gd name="connsiteX25" fmla="*/ 312036 w 540000"/>
                <a:gd name="connsiteY25" fmla="*/ 312053 h 540000"/>
                <a:gd name="connsiteX26" fmla="*/ 209655 w 540000"/>
                <a:gd name="connsiteY26" fmla="*/ 354476 h 54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40000" h="540000">
                  <a:moveTo>
                    <a:pt x="447339" y="355641"/>
                  </a:moveTo>
                  <a:cubicBezTo>
                    <a:pt x="441264" y="349566"/>
                    <a:pt x="433013" y="346157"/>
                    <a:pt x="424423" y="346157"/>
                  </a:cubicBezTo>
                  <a:cubicBezTo>
                    <a:pt x="415851" y="346157"/>
                    <a:pt x="407582" y="349566"/>
                    <a:pt x="401541" y="355658"/>
                  </a:cubicBezTo>
                  <a:lnTo>
                    <a:pt x="379097" y="333214"/>
                  </a:lnTo>
                  <a:cubicBezTo>
                    <a:pt x="438936" y="251269"/>
                    <a:pt x="431899" y="135371"/>
                    <a:pt x="357936" y="61425"/>
                  </a:cubicBezTo>
                  <a:cubicBezTo>
                    <a:pt x="318330" y="21803"/>
                    <a:pt x="265680" y="0"/>
                    <a:pt x="209689" y="0"/>
                  </a:cubicBezTo>
                  <a:cubicBezTo>
                    <a:pt x="153681" y="0"/>
                    <a:pt x="101031" y="21803"/>
                    <a:pt x="61442" y="61425"/>
                  </a:cubicBezTo>
                  <a:cubicBezTo>
                    <a:pt x="21786" y="101014"/>
                    <a:pt x="0" y="153664"/>
                    <a:pt x="0" y="209672"/>
                  </a:cubicBezTo>
                  <a:cubicBezTo>
                    <a:pt x="-17" y="265663"/>
                    <a:pt x="21786" y="318330"/>
                    <a:pt x="61408" y="357919"/>
                  </a:cubicBezTo>
                  <a:cubicBezTo>
                    <a:pt x="100997" y="397541"/>
                    <a:pt x="153647" y="419361"/>
                    <a:pt x="209655" y="419361"/>
                  </a:cubicBezTo>
                  <a:cubicBezTo>
                    <a:pt x="254711" y="419361"/>
                    <a:pt x="297557" y="405219"/>
                    <a:pt x="333214" y="379097"/>
                  </a:cubicBezTo>
                  <a:lnTo>
                    <a:pt x="355641" y="401507"/>
                  </a:lnTo>
                  <a:cubicBezTo>
                    <a:pt x="349549" y="407582"/>
                    <a:pt x="346140" y="415834"/>
                    <a:pt x="346140" y="424423"/>
                  </a:cubicBezTo>
                  <a:cubicBezTo>
                    <a:pt x="346140" y="433013"/>
                    <a:pt x="349549" y="441264"/>
                    <a:pt x="355641" y="447339"/>
                  </a:cubicBezTo>
                  <a:lnTo>
                    <a:pt x="438159" y="529892"/>
                  </a:lnTo>
                  <a:cubicBezTo>
                    <a:pt x="451676" y="543392"/>
                    <a:pt x="473563" y="543392"/>
                    <a:pt x="487063" y="529892"/>
                  </a:cubicBezTo>
                  <a:lnTo>
                    <a:pt x="529875" y="487080"/>
                  </a:lnTo>
                  <a:cubicBezTo>
                    <a:pt x="543375" y="473563"/>
                    <a:pt x="543375" y="451676"/>
                    <a:pt x="529875" y="438176"/>
                  </a:cubicBezTo>
                  <a:lnTo>
                    <a:pt x="447339" y="355641"/>
                  </a:lnTo>
                  <a:close/>
                  <a:moveTo>
                    <a:pt x="209655" y="354476"/>
                  </a:moveTo>
                  <a:cubicBezTo>
                    <a:pt x="170994" y="354476"/>
                    <a:pt x="134595" y="339390"/>
                    <a:pt x="107274" y="312053"/>
                  </a:cubicBezTo>
                  <a:cubicBezTo>
                    <a:pt x="79937" y="284715"/>
                    <a:pt x="64868" y="248349"/>
                    <a:pt x="64868" y="209672"/>
                  </a:cubicBezTo>
                  <a:cubicBezTo>
                    <a:pt x="64868" y="170994"/>
                    <a:pt x="79937" y="134612"/>
                    <a:pt x="107274" y="107258"/>
                  </a:cubicBezTo>
                  <a:cubicBezTo>
                    <a:pt x="134595" y="79937"/>
                    <a:pt x="170994" y="64851"/>
                    <a:pt x="209655" y="64851"/>
                  </a:cubicBezTo>
                  <a:cubicBezTo>
                    <a:pt x="248316" y="64851"/>
                    <a:pt x="284698" y="79937"/>
                    <a:pt x="312036" y="107258"/>
                  </a:cubicBezTo>
                  <a:cubicBezTo>
                    <a:pt x="368483" y="163738"/>
                    <a:pt x="368483" y="255589"/>
                    <a:pt x="312036" y="312053"/>
                  </a:cubicBezTo>
                  <a:cubicBezTo>
                    <a:pt x="284698" y="339390"/>
                    <a:pt x="248333" y="354476"/>
                    <a:pt x="209655" y="35447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61" name="任意多边形: 形状 660"/>
            <p:cNvSpPr/>
            <p:nvPr/>
          </p:nvSpPr>
          <p:spPr>
            <a:xfrm>
              <a:off x="451997" y="5839711"/>
              <a:ext cx="33750" cy="33750"/>
            </a:xfrm>
            <a:custGeom>
              <a:avLst/>
              <a:gdLst>
                <a:gd name="connsiteX0" fmla="*/ 42356 w 33750"/>
                <a:gd name="connsiteY0" fmla="*/ 21178 h 33750"/>
                <a:gd name="connsiteX1" fmla="*/ 21178 w 33750"/>
                <a:gd name="connsiteY1" fmla="*/ 42356 h 33750"/>
                <a:gd name="connsiteX2" fmla="*/ 0 w 33750"/>
                <a:gd name="connsiteY2" fmla="*/ 21178 h 33750"/>
                <a:gd name="connsiteX3" fmla="*/ 21178 w 33750"/>
                <a:gd name="connsiteY3" fmla="*/ 0 h 33750"/>
                <a:gd name="connsiteX4" fmla="*/ 42356 w 33750"/>
                <a:gd name="connsiteY4" fmla="*/ 21178 h 33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33750">
                  <a:moveTo>
                    <a:pt x="42356" y="21178"/>
                  </a:moveTo>
                  <a:cubicBezTo>
                    <a:pt x="42356" y="32874"/>
                    <a:pt x="32874" y="42356"/>
                    <a:pt x="21178" y="42356"/>
                  </a:cubicBezTo>
                  <a:cubicBezTo>
                    <a:pt x="9482" y="42356"/>
                    <a:pt x="0" y="32874"/>
                    <a:pt x="0" y="21178"/>
                  </a:cubicBezTo>
                  <a:cubicBezTo>
                    <a:pt x="0" y="9482"/>
                    <a:pt x="9482" y="0"/>
                    <a:pt x="21178" y="0"/>
                  </a:cubicBezTo>
                  <a:cubicBezTo>
                    <a:pt x="32874" y="0"/>
                    <a:pt x="42356" y="9482"/>
                    <a:pt x="42356" y="2117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26" name="组合 925"/>
          <p:cNvGrpSpPr/>
          <p:nvPr/>
        </p:nvGrpSpPr>
        <p:grpSpPr>
          <a:xfrm>
            <a:off x="4584275" y="4573694"/>
            <a:ext cx="523125" cy="337500"/>
            <a:chOff x="1448432" y="5772245"/>
            <a:chExt cx="523125" cy="337500"/>
          </a:xfrm>
          <a:solidFill>
            <a:schemeClr val="accent4"/>
          </a:solidFill>
        </p:grpSpPr>
        <p:sp>
          <p:nvSpPr>
            <p:cNvPr id="663" name="任意多边形: 形状 662"/>
            <p:cNvSpPr/>
            <p:nvPr/>
          </p:nvSpPr>
          <p:spPr>
            <a:xfrm>
              <a:off x="1620391" y="5879688"/>
              <a:ext cx="185625" cy="101250"/>
            </a:xfrm>
            <a:custGeom>
              <a:avLst/>
              <a:gdLst>
                <a:gd name="connsiteX0" fmla="*/ 96944 w 185625"/>
                <a:gd name="connsiteY0" fmla="*/ 0 h 101250"/>
                <a:gd name="connsiteX1" fmla="*/ 132 w 185625"/>
                <a:gd name="connsiteY1" fmla="*/ 85641 h 101250"/>
                <a:gd name="connsiteX2" fmla="*/ 4250 w 185625"/>
                <a:gd name="connsiteY2" fmla="*/ 98989 h 101250"/>
                <a:gd name="connsiteX3" fmla="*/ 17041 w 185625"/>
                <a:gd name="connsiteY3" fmla="*/ 104726 h 101250"/>
                <a:gd name="connsiteX4" fmla="*/ 176814 w 185625"/>
                <a:gd name="connsiteY4" fmla="*/ 104726 h 101250"/>
                <a:gd name="connsiteX5" fmla="*/ 189605 w 185625"/>
                <a:gd name="connsiteY5" fmla="*/ 98989 h 101250"/>
                <a:gd name="connsiteX6" fmla="*/ 193722 w 185625"/>
                <a:gd name="connsiteY6" fmla="*/ 85624 h 101250"/>
                <a:gd name="connsiteX7" fmla="*/ 96944 w 185625"/>
                <a:gd name="connsiteY7" fmla="*/ 0 h 101250"/>
                <a:gd name="connsiteX8" fmla="*/ 39552 w 185625"/>
                <a:gd name="connsiteY8" fmla="*/ 70082 h 101250"/>
                <a:gd name="connsiteX9" fmla="*/ 96944 w 185625"/>
                <a:gd name="connsiteY9" fmla="*/ 33480 h 101250"/>
                <a:gd name="connsiteX10" fmla="*/ 154302 w 185625"/>
                <a:gd name="connsiteY10" fmla="*/ 70082 h 101250"/>
                <a:gd name="connsiteX11" fmla="*/ 39552 w 185625"/>
                <a:gd name="connsiteY11" fmla="*/ 70082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625" h="101250">
                  <a:moveTo>
                    <a:pt x="96944" y="0"/>
                  </a:moveTo>
                  <a:cubicBezTo>
                    <a:pt x="47939" y="0"/>
                    <a:pt x="6326" y="36821"/>
                    <a:pt x="132" y="85641"/>
                  </a:cubicBezTo>
                  <a:cubicBezTo>
                    <a:pt x="-475" y="90517"/>
                    <a:pt x="1027" y="95327"/>
                    <a:pt x="4250" y="98989"/>
                  </a:cubicBezTo>
                  <a:cubicBezTo>
                    <a:pt x="7490" y="102701"/>
                    <a:pt x="12164" y="104726"/>
                    <a:pt x="17041" y="104726"/>
                  </a:cubicBezTo>
                  <a:lnTo>
                    <a:pt x="176814" y="104726"/>
                  </a:lnTo>
                  <a:cubicBezTo>
                    <a:pt x="181691" y="104726"/>
                    <a:pt x="186331" y="102701"/>
                    <a:pt x="189605" y="98989"/>
                  </a:cubicBezTo>
                  <a:cubicBezTo>
                    <a:pt x="192862" y="95327"/>
                    <a:pt x="194347" y="90450"/>
                    <a:pt x="193722" y="85624"/>
                  </a:cubicBezTo>
                  <a:cubicBezTo>
                    <a:pt x="187546" y="36788"/>
                    <a:pt x="145899" y="0"/>
                    <a:pt x="96944" y="0"/>
                  </a:cubicBezTo>
                  <a:close/>
                  <a:moveTo>
                    <a:pt x="39552" y="70082"/>
                  </a:moveTo>
                  <a:cubicBezTo>
                    <a:pt x="49812" y="48212"/>
                    <a:pt x="71902" y="33480"/>
                    <a:pt x="96944" y="33480"/>
                  </a:cubicBezTo>
                  <a:cubicBezTo>
                    <a:pt x="121970" y="33480"/>
                    <a:pt x="144042" y="48229"/>
                    <a:pt x="154302" y="70082"/>
                  </a:cubicBezTo>
                  <a:lnTo>
                    <a:pt x="39552" y="7008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64" name="任意多边形: 形状 663"/>
            <p:cNvSpPr/>
            <p:nvPr/>
          </p:nvSpPr>
          <p:spPr>
            <a:xfrm>
              <a:off x="1448432" y="5772245"/>
              <a:ext cx="523125" cy="337500"/>
            </a:xfrm>
            <a:custGeom>
              <a:avLst/>
              <a:gdLst>
                <a:gd name="connsiteX0" fmla="*/ 512494 w 523125"/>
                <a:gd name="connsiteY0" fmla="*/ 177525 h 337500"/>
                <a:gd name="connsiteX1" fmla="*/ 471606 w 523125"/>
                <a:gd name="connsiteY1" fmla="*/ 177525 h 337500"/>
                <a:gd name="connsiteX2" fmla="*/ 268903 w 523125"/>
                <a:gd name="connsiteY2" fmla="*/ 0 h 337500"/>
                <a:gd name="connsiteX3" fmla="*/ 66167 w 523125"/>
                <a:gd name="connsiteY3" fmla="*/ 177525 h 337500"/>
                <a:gd name="connsiteX4" fmla="*/ 17769 w 523125"/>
                <a:gd name="connsiteY4" fmla="*/ 177525 h 337500"/>
                <a:gd name="connsiteX5" fmla="*/ 0 w 523125"/>
                <a:gd name="connsiteY5" fmla="*/ 195244 h 337500"/>
                <a:gd name="connsiteX6" fmla="*/ 0 w 523125"/>
                <a:gd name="connsiteY6" fmla="*/ 331712 h 337500"/>
                <a:gd name="connsiteX7" fmla="*/ 17769 w 523125"/>
                <a:gd name="connsiteY7" fmla="*/ 348806 h 337500"/>
                <a:gd name="connsiteX8" fmla="*/ 83835 w 523125"/>
                <a:gd name="connsiteY8" fmla="*/ 348806 h 337500"/>
                <a:gd name="connsiteX9" fmla="*/ 83835 w 523125"/>
                <a:gd name="connsiteY9" fmla="*/ 348806 h 337500"/>
                <a:gd name="connsiteX10" fmla="*/ 103883 w 523125"/>
                <a:gd name="connsiteY10" fmla="*/ 348806 h 337500"/>
                <a:gd name="connsiteX11" fmla="*/ 103883 w 523125"/>
                <a:gd name="connsiteY11" fmla="*/ 348806 h 337500"/>
                <a:gd name="connsiteX12" fmla="*/ 156735 w 523125"/>
                <a:gd name="connsiteY12" fmla="*/ 348806 h 337500"/>
                <a:gd name="connsiteX13" fmla="*/ 156735 w 523125"/>
                <a:gd name="connsiteY13" fmla="*/ 348806 h 337500"/>
                <a:gd name="connsiteX14" fmla="*/ 171315 w 523125"/>
                <a:gd name="connsiteY14" fmla="*/ 348806 h 337500"/>
                <a:gd name="connsiteX15" fmla="*/ 171315 w 523125"/>
                <a:gd name="connsiteY15" fmla="*/ 348806 h 337500"/>
                <a:gd name="connsiteX16" fmla="*/ 224151 w 523125"/>
                <a:gd name="connsiteY16" fmla="*/ 348806 h 337500"/>
                <a:gd name="connsiteX17" fmla="*/ 224151 w 523125"/>
                <a:gd name="connsiteY17" fmla="*/ 348806 h 337500"/>
                <a:gd name="connsiteX18" fmla="*/ 238731 w 523125"/>
                <a:gd name="connsiteY18" fmla="*/ 348806 h 337500"/>
                <a:gd name="connsiteX19" fmla="*/ 238731 w 523125"/>
                <a:gd name="connsiteY19" fmla="*/ 348806 h 337500"/>
                <a:gd name="connsiteX20" fmla="*/ 291583 w 523125"/>
                <a:gd name="connsiteY20" fmla="*/ 348806 h 337500"/>
                <a:gd name="connsiteX21" fmla="*/ 291583 w 523125"/>
                <a:gd name="connsiteY21" fmla="*/ 348806 h 337500"/>
                <a:gd name="connsiteX22" fmla="*/ 306163 w 523125"/>
                <a:gd name="connsiteY22" fmla="*/ 348806 h 337500"/>
                <a:gd name="connsiteX23" fmla="*/ 306163 w 523125"/>
                <a:gd name="connsiteY23" fmla="*/ 348806 h 337500"/>
                <a:gd name="connsiteX24" fmla="*/ 358999 w 523125"/>
                <a:gd name="connsiteY24" fmla="*/ 348806 h 337500"/>
                <a:gd name="connsiteX25" fmla="*/ 358999 w 523125"/>
                <a:gd name="connsiteY25" fmla="*/ 348806 h 337500"/>
                <a:gd name="connsiteX26" fmla="*/ 373579 w 523125"/>
                <a:gd name="connsiteY26" fmla="*/ 348806 h 337500"/>
                <a:gd name="connsiteX27" fmla="*/ 373579 w 523125"/>
                <a:gd name="connsiteY27" fmla="*/ 348806 h 337500"/>
                <a:gd name="connsiteX28" fmla="*/ 426431 w 523125"/>
                <a:gd name="connsiteY28" fmla="*/ 348806 h 337500"/>
                <a:gd name="connsiteX29" fmla="*/ 426431 w 523125"/>
                <a:gd name="connsiteY29" fmla="*/ 348806 h 337500"/>
                <a:gd name="connsiteX30" fmla="*/ 446479 w 523125"/>
                <a:gd name="connsiteY30" fmla="*/ 348806 h 337500"/>
                <a:gd name="connsiteX31" fmla="*/ 446479 w 523125"/>
                <a:gd name="connsiteY31" fmla="*/ 348806 h 337500"/>
                <a:gd name="connsiteX32" fmla="*/ 512528 w 523125"/>
                <a:gd name="connsiteY32" fmla="*/ 348806 h 337500"/>
                <a:gd name="connsiteX33" fmla="*/ 530297 w 523125"/>
                <a:gd name="connsiteY33" fmla="*/ 331712 h 337500"/>
                <a:gd name="connsiteX34" fmla="*/ 530297 w 523125"/>
                <a:gd name="connsiteY34" fmla="*/ 195244 h 337500"/>
                <a:gd name="connsiteX35" fmla="*/ 512494 w 523125"/>
                <a:gd name="connsiteY35" fmla="*/ 177525 h 337500"/>
                <a:gd name="connsiteX36" fmla="*/ 495619 w 523125"/>
                <a:gd name="connsiteY36" fmla="*/ 314179 h 337500"/>
                <a:gd name="connsiteX37" fmla="*/ 442986 w 523125"/>
                <a:gd name="connsiteY37" fmla="*/ 314331 h 337500"/>
                <a:gd name="connsiteX38" fmla="*/ 442952 w 523125"/>
                <a:gd name="connsiteY38" fmla="*/ 281374 h 337500"/>
                <a:gd name="connsiteX39" fmla="*/ 426414 w 523125"/>
                <a:gd name="connsiteY39" fmla="*/ 281374 h 337500"/>
                <a:gd name="connsiteX40" fmla="*/ 426414 w 523125"/>
                <a:gd name="connsiteY40" fmla="*/ 314179 h 337500"/>
                <a:gd name="connsiteX41" fmla="*/ 373562 w 523125"/>
                <a:gd name="connsiteY41" fmla="*/ 314179 h 337500"/>
                <a:gd name="connsiteX42" fmla="*/ 373562 w 523125"/>
                <a:gd name="connsiteY42" fmla="*/ 281374 h 337500"/>
                <a:gd name="connsiteX43" fmla="*/ 358982 w 523125"/>
                <a:gd name="connsiteY43" fmla="*/ 281374 h 337500"/>
                <a:gd name="connsiteX44" fmla="*/ 358982 w 523125"/>
                <a:gd name="connsiteY44" fmla="*/ 314179 h 337500"/>
                <a:gd name="connsiteX45" fmla="*/ 306146 w 523125"/>
                <a:gd name="connsiteY45" fmla="*/ 314179 h 337500"/>
                <a:gd name="connsiteX46" fmla="*/ 306146 w 523125"/>
                <a:gd name="connsiteY46" fmla="*/ 281374 h 337500"/>
                <a:gd name="connsiteX47" fmla="*/ 291566 w 523125"/>
                <a:gd name="connsiteY47" fmla="*/ 281374 h 337500"/>
                <a:gd name="connsiteX48" fmla="*/ 291566 w 523125"/>
                <a:gd name="connsiteY48" fmla="*/ 314179 h 337500"/>
                <a:gd name="connsiteX49" fmla="*/ 238714 w 523125"/>
                <a:gd name="connsiteY49" fmla="*/ 314179 h 337500"/>
                <a:gd name="connsiteX50" fmla="*/ 238714 w 523125"/>
                <a:gd name="connsiteY50" fmla="*/ 281374 h 337500"/>
                <a:gd name="connsiteX51" fmla="*/ 224134 w 523125"/>
                <a:gd name="connsiteY51" fmla="*/ 281374 h 337500"/>
                <a:gd name="connsiteX52" fmla="*/ 224134 w 523125"/>
                <a:gd name="connsiteY52" fmla="*/ 314179 h 337500"/>
                <a:gd name="connsiteX53" fmla="*/ 171298 w 523125"/>
                <a:gd name="connsiteY53" fmla="*/ 314179 h 337500"/>
                <a:gd name="connsiteX54" fmla="*/ 171298 w 523125"/>
                <a:gd name="connsiteY54" fmla="*/ 281374 h 337500"/>
                <a:gd name="connsiteX55" fmla="*/ 156718 w 523125"/>
                <a:gd name="connsiteY55" fmla="*/ 281374 h 337500"/>
                <a:gd name="connsiteX56" fmla="*/ 156718 w 523125"/>
                <a:gd name="connsiteY56" fmla="*/ 314179 h 337500"/>
                <a:gd name="connsiteX57" fmla="*/ 103866 w 523125"/>
                <a:gd name="connsiteY57" fmla="*/ 314179 h 337500"/>
                <a:gd name="connsiteX58" fmla="*/ 103866 w 523125"/>
                <a:gd name="connsiteY58" fmla="*/ 281374 h 337500"/>
                <a:gd name="connsiteX59" fmla="*/ 87379 w 523125"/>
                <a:gd name="connsiteY59" fmla="*/ 281374 h 337500"/>
                <a:gd name="connsiteX60" fmla="*/ 86923 w 523125"/>
                <a:gd name="connsiteY60" fmla="*/ 314179 h 337500"/>
                <a:gd name="connsiteX61" fmla="*/ 34628 w 523125"/>
                <a:gd name="connsiteY61" fmla="*/ 314179 h 337500"/>
                <a:gd name="connsiteX62" fmla="*/ 34628 w 523125"/>
                <a:gd name="connsiteY62" fmla="*/ 212136 h 337500"/>
                <a:gd name="connsiteX63" fmla="*/ 81692 w 523125"/>
                <a:gd name="connsiteY63" fmla="*/ 212136 h 337500"/>
                <a:gd name="connsiteX64" fmla="*/ 98736 w 523125"/>
                <a:gd name="connsiteY64" fmla="*/ 196071 h 337500"/>
                <a:gd name="connsiteX65" fmla="*/ 99984 w 523125"/>
                <a:gd name="connsiteY65" fmla="*/ 182773 h 337500"/>
                <a:gd name="connsiteX66" fmla="*/ 131541 w 523125"/>
                <a:gd name="connsiteY66" fmla="*/ 186941 h 337500"/>
                <a:gd name="connsiteX67" fmla="*/ 134258 w 523125"/>
                <a:gd name="connsiteY67" fmla="*/ 174319 h 337500"/>
                <a:gd name="connsiteX68" fmla="*/ 103022 w 523125"/>
                <a:gd name="connsiteY68" fmla="*/ 166118 h 337500"/>
                <a:gd name="connsiteX69" fmla="*/ 121854 w 523125"/>
                <a:gd name="connsiteY69" fmla="*/ 119070 h 337500"/>
                <a:gd name="connsiteX70" fmla="*/ 150036 w 523125"/>
                <a:gd name="connsiteY70" fmla="*/ 134511 h 337500"/>
                <a:gd name="connsiteX71" fmla="*/ 157275 w 523125"/>
                <a:gd name="connsiteY71" fmla="*/ 122563 h 337500"/>
                <a:gd name="connsiteX72" fmla="*/ 131085 w 523125"/>
                <a:gd name="connsiteY72" fmla="*/ 104979 h 337500"/>
                <a:gd name="connsiteX73" fmla="*/ 166050 w 523125"/>
                <a:gd name="connsiteY73" fmla="*/ 69339 h 337500"/>
                <a:gd name="connsiteX74" fmla="*/ 184579 w 523125"/>
                <a:gd name="connsiteY74" fmla="*/ 92627 h 337500"/>
                <a:gd name="connsiteX75" fmla="*/ 195396 w 523125"/>
                <a:gd name="connsiteY75" fmla="*/ 84983 h 337500"/>
                <a:gd name="connsiteX76" fmla="*/ 179702 w 523125"/>
                <a:gd name="connsiteY76" fmla="*/ 59974 h 337500"/>
                <a:gd name="connsiteX77" fmla="*/ 225180 w 523125"/>
                <a:gd name="connsiteY77" fmla="*/ 40466 h 337500"/>
                <a:gd name="connsiteX78" fmla="*/ 232386 w 523125"/>
                <a:gd name="connsiteY78" fmla="*/ 69491 h 337500"/>
                <a:gd name="connsiteX79" fmla="*/ 246054 w 523125"/>
                <a:gd name="connsiteY79" fmla="*/ 66758 h 337500"/>
                <a:gd name="connsiteX80" fmla="*/ 241464 w 523125"/>
                <a:gd name="connsiteY80" fmla="*/ 36990 h 337500"/>
                <a:gd name="connsiteX81" fmla="*/ 268869 w 523125"/>
                <a:gd name="connsiteY81" fmla="*/ 34779 h 337500"/>
                <a:gd name="connsiteX82" fmla="*/ 291263 w 523125"/>
                <a:gd name="connsiteY82" fmla="*/ 36264 h 337500"/>
                <a:gd name="connsiteX83" fmla="*/ 287736 w 523125"/>
                <a:gd name="connsiteY83" fmla="*/ 65711 h 337500"/>
                <a:gd name="connsiteX84" fmla="*/ 300848 w 523125"/>
                <a:gd name="connsiteY84" fmla="*/ 67989 h 337500"/>
                <a:gd name="connsiteX85" fmla="*/ 307513 w 523125"/>
                <a:gd name="connsiteY85" fmla="*/ 39201 h 337500"/>
                <a:gd name="connsiteX86" fmla="*/ 353582 w 523125"/>
                <a:gd name="connsiteY86" fmla="*/ 57341 h 337500"/>
                <a:gd name="connsiteX87" fmla="*/ 336842 w 523125"/>
                <a:gd name="connsiteY87" fmla="*/ 83228 h 337500"/>
                <a:gd name="connsiteX88" fmla="*/ 347574 w 523125"/>
                <a:gd name="connsiteY88" fmla="*/ 91058 h 337500"/>
                <a:gd name="connsiteX89" fmla="*/ 367689 w 523125"/>
                <a:gd name="connsiteY89" fmla="*/ 66386 h 337500"/>
                <a:gd name="connsiteX90" fmla="*/ 404274 w 523125"/>
                <a:gd name="connsiteY90" fmla="*/ 101790 h 337500"/>
                <a:gd name="connsiteX91" fmla="*/ 375638 w 523125"/>
                <a:gd name="connsiteY91" fmla="*/ 121804 h 337500"/>
                <a:gd name="connsiteX92" fmla="*/ 383468 w 523125"/>
                <a:gd name="connsiteY92" fmla="*/ 133971 h 337500"/>
                <a:gd name="connsiteX93" fmla="*/ 414011 w 523125"/>
                <a:gd name="connsiteY93" fmla="*/ 115914 h 337500"/>
                <a:gd name="connsiteX94" fmla="*/ 433991 w 523125"/>
                <a:gd name="connsiteY94" fmla="*/ 163181 h 337500"/>
                <a:gd name="connsiteX95" fmla="*/ 401996 w 523125"/>
                <a:gd name="connsiteY95" fmla="*/ 174234 h 337500"/>
                <a:gd name="connsiteX96" fmla="*/ 406215 w 523125"/>
                <a:gd name="connsiteY96" fmla="*/ 188055 h 337500"/>
                <a:gd name="connsiteX97" fmla="*/ 437417 w 523125"/>
                <a:gd name="connsiteY97" fmla="*/ 179972 h 337500"/>
                <a:gd name="connsiteX98" fmla="*/ 439071 w 523125"/>
                <a:gd name="connsiteY98" fmla="*/ 196054 h 337500"/>
                <a:gd name="connsiteX99" fmla="*/ 456098 w 523125"/>
                <a:gd name="connsiteY99" fmla="*/ 212119 h 337500"/>
                <a:gd name="connsiteX100" fmla="*/ 495636 w 523125"/>
                <a:gd name="connsiteY100" fmla="*/ 212119 h 337500"/>
                <a:gd name="connsiteX101" fmla="*/ 495636 w 523125"/>
                <a:gd name="connsiteY101" fmla="*/ 314179 h 337500"/>
                <a:gd name="connsiteX102" fmla="*/ 495619 w 523125"/>
                <a:gd name="connsiteY102" fmla="*/ 314179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23125" h="337500">
                  <a:moveTo>
                    <a:pt x="512494" y="177525"/>
                  </a:moveTo>
                  <a:lnTo>
                    <a:pt x="471606" y="177525"/>
                  </a:lnTo>
                  <a:cubicBezTo>
                    <a:pt x="458241" y="77304"/>
                    <a:pt x="372111" y="0"/>
                    <a:pt x="268903" y="0"/>
                  </a:cubicBezTo>
                  <a:cubicBezTo>
                    <a:pt x="165662" y="0"/>
                    <a:pt x="79549" y="77304"/>
                    <a:pt x="66167" y="177525"/>
                  </a:cubicBezTo>
                  <a:lnTo>
                    <a:pt x="17769" y="177525"/>
                  </a:lnTo>
                  <a:cubicBezTo>
                    <a:pt x="8336" y="177525"/>
                    <a:pt x="0" y="185828"/>
                    <a:pt x="0" y="195244"/>
                  </a:cubicBezTo>
                  <a:lnTo>
                    <a:pt x="0" y="331712"/>
                  </a:lnTo>
                  <a:cubicBezTo>
                    <a:pt x="0" y="341145"/>
                    <a:pt x="8336" y="348806"/>
                    <a:pt x="17769" y="348806"/>
                  </a:cubicBezTo>
                  <a:lnTo>
                    <a:pt x="83835" y="348806"/>
                  </a:lnTo>
                  <a:lnTo>
                    <a:pt x="83835" y="348806"/>
                  </a:lnTo>
                  <a:lnTo>
                    <a:pt x="103883" y="348806"/>
                  </a:lnTo>
                  <a:lnTo>
                    <a:pt x="103883" y="348806"/>
                  </a:lnTo>
                  <a:lnTo>
                    <a:pt x="156735" y="348806"/>
                  </a:lnTo>
                  <a:lnTo>
                    <a:pt x="156735" y="348806"/>
                  </a:lnTo>
                  <a:lnTo>
                    <a:pt x="171315" y="348806"/>
                  </a:lnTo>
                  <a:lnTo>
                    <a:pt x="171315" y="348806"/>
                  </a:lnTo>
                  <a:lnTo>
                    <a:pt x="224151" y="348806"/>
                  </a:lnTo>
                  <a:lnTo>
                    <a:pt x="224151" y="348806"/>
                  </a:lnTo>
                  <a:lnTo>
                    <a:pt x="238731" y="348806"/>
                  </a:lnTo>
                  <a:lnTo>
                    <a:pt x="238731" y="348806"/>
                  </a:lnTo>
                  <a:lnTo>
                    <a:pt x="291583" y="348806"/>
                  </a:lnTo>
                  <a:lnTo>
                    <a:pt x="291583" y="348806"/>
                  </a:lnTo>
                  <a:lnTo>
                    <a:pt x="306163" y="348806"/>
                  </a:lnTo>
                  <a:lnTo>
                    <a:pt x="306163" y="348806"/>
                  </a:lnTo>
                  <a:lnTo>
                    <a:pt x="358999" y="348806"/>
                  </a:lnTo>
                  <a:lnTo>
                    <a:pt x="358999" y="348806"/>
                  </a:lnTo>
                  <a:lnTo>
                    <a:pt x="373579" y="348806"/>
                  </a:lnTo>
                  <a:lnTo>
                    <a:pt x="373579" y="348806"/>
                  </a:lnTo>
                  <a:lnTo>
                    <a:pt x="426431" y="348806"/>
                  </a:lnTo>
                  <a:lnTo>
                    <a:pt x="426431" y="348806"/>
                  </a:lnTo>
                  <a:lnTo>
                    <a:pt x="446479" y="348806"/>
                  </a:lnTo>
                  <a:lnTo>
                    <a:pt x="446479" y="348806"/>
                  </a:lnTo>
                  <a:lnTo>
                    <a:pt x="512528" y="348806"/>
                  </a:lnTo>
                  <a:cubicBezTo>
                    <a:pt x="521994" y="348806"/>
                    <a:pt x="530297" y="341145"/>
                    <a:pt x="530297" y="331712"/>
                  </a:cubicBezTo>
                  <a:lnTo>
                    <a:pt x="530297" y="195244"/>
                  </a:lnTo>
                  <a:cubicBezTo>
                    <a:pt x="530246" y="185811"/>
                    <a:pt x="521910" y="177525"/>
                    <a:pt x="512494" y="177525"/>
                  </a:cubicBezTo>
                  <a:close/>
                  <a:moveTo>
                    <a:pt x="495619" y="314179"/>
                  </a:moveTo>
                  <a:lnTo>
                    <a:pt x="442986" y="314331"/>
                  </a:lnTo>
                  <a:lnTo>
                    <a:pt x="442952" y="281374"/>
                  </a:lnTo>
                  <a:lnTo>
                    <a:pt x="426414" y="281374"/>
                  </a:lnTo>
                  <a:lnTo>
                    <a:pt x="426414" y="314179"/>
                  </a:lnTo>
                  <a:lnTo>
                    <a:pt x="373562" y="314179"/>
                  </a:lnTo>
                  <a:lnTo>
                    <a:pt x="373562" y="281374"/>
                  </a:lnTo>
                  <a:lnTo>
                    <a:pt x="358982" y="281374"/>
                  </a:lnTo>
                  <a:lnTo>
                    <a:pt x="358982" y="314179"/>
                  </a:lnTo>
                  <a:lnTo>
                    <a:pt x="306146" y="314179"/>
                  </a:lnTo>
                  <a:lnTo>
                    <a:pt x="306146" y="281374"/>
                  </a:lnTo>
                  <a:lnTo>
                    <a:pt x="291566" y="281374"/>
                  </a:lnTo>
                  <a:lnTo>
                    <a:pt x="291566" y="314179"/>
                  </a:lnTo>
                  <a:lnTo>
                    <a:pt x="238714" y="314179"/>
                  </a:lnTo>
                  <a:lnTo>
                    <a:pt x="238714" y="281374"/>
                  </a:lnTo>
                  <a:lnTo>
                    <a:pt x="224134" y="281374"/>
                  </a:lnTo>
                  <a:lnTo>
                    <a:pt x="224134" y="314179"/>
                  </a:lnTo>
                  <a:lnTo>
                    <a:pt x="171298" y="314179"/>
                  </a:lnTo>
                  <a:lnTo>
                    <a:pt x="171298" y="281374"/>
                  </a:lnTo>
                  <a:lnTo>
                    <a:pt x="156718" y="281374"/>
                  </a:lnTo>
                  <a:lnTo>
                    <a:pt x="156718" y="314179"/>
                  </a:lnTo>
                  <a:lnTo>
                    <a:pt x="103866" y="314179"/>
                  </a:lnTo>
                  <a:lnTo>
                    <a:pt x="103866" y="281374"/>
                  </a:lnTo>
                  <a:lnTo>
                    <a:pt x="87379" y="281374"/>
                  </a:lnTo>
                  <a:lnTo>
                    <a:pt x="86923" y="314179"/>
                  </a:lnTo>
                  <a:lnTo>
                    <a:pt x="34628" y="314179"/>
                  </a:lnTo>
                  <a:lnTo>
                    <a:pt x="34628" y="212136"/>
                  </a:lnTo>
                  <a:lnTo>
                    <a:pt x="81692" y="212136"/>
                  </a:lnTo>
                  <a:cubicBezTo>
                    <a:pt x="90754" y="212136"/>
                    <a:pt x="98246" y="205133"/>
                    <a:pt x="98736" y="196071"/>
                  </a:cubicBezTo>
                  <a:cubicBezTo>
                    <a:pt x="98972" y="191582"/>
                    <a:pt x="99394" y="187178"/>
                    <a:pt x="99984" y="182773"/>
                  </a:cubicBezTo>
                  <a:lnTo>
                    <a:pt x="131541" y="186941"/>
                  </a:lnTo>
                  <a:cubicBezTo>
                    <a:pt x="131659" y="186098"/>
                    <a:pt x="132418" y="181389"/>
                    <a:pt x="134258" y="174319"/>
                  </a:cubicBezTo>
                  <a:lnTo>
                    <a:pt x="103022" y="166118"/>
                  </a:lnTo>
                  <a:cubicBezTo>
                    <a:pt x="106971" y="149327"/>
                    <a:pt x="113383" y="133515"/>
                    <a:pt x="121854" y="119070"/>
                  </a:cubicBezTo>
                  <a:lnTo>
                    <a:pt x="150036" y="134511"/>
                  </a:lnTo>
                  <a:cubicBezTo>
                    <a:pt x="152196" y="130562"/>
                    <a:pt x="154609" y="126546"/>
                    <a:pt x="157275" y="122563"/>
                  </a:cubicBezTo>
                  <a:lnTo>
                    <a:pt x="131085" y="104979"/>
                  </a:lnTo>
                  <a:cubicBezTo>
                    <a:pt x="140940" y="91446"/>
                    <a:pt x="152736" y="79431"/>
                    <a:pt x="166050" y="69339"/>
                  </a:cubicBezTo>
                  <a:lnTo>
                    <a:pt x="184579" y="92627"/>
                  </a:lnTo>
                  <a:cubicBezTo>
                    <a:pt x="187971" y="89961"/>
                    <a:pt x="191565" y="87379"/>
                    <a:pt x="195396" y="84983"/>
                  </a:cubicBezTo>
                  <a:lnTo>
                    <a:pt x="179702" y="59974"/>
                  </a:lnTo>
                  <a:cubicBezTo>
                    <a:pt x="193674" y="51384"/>
                    <a:pt x="208963" y="44753"/>
                    <a:pt x="225180" y="40466"/>
                  </a:cubicBezTo>
                  <a:lnTo>
                    <a:pt x="232386" y="69491"/>
                  </a:lnTo>
                  <a:cubicBezTo>
                    <a:pt x="236756" y="68394"/>
                    <a:pt x="241313" y="67483"/>
                    <a:pt x="246054" y="66758"/>
                  </a:cubicBezTo>
                  <a:lnTo>
                    <a:pt x="241464" y="36990"/>
                  </a:lnTo>
                  <a:cubicBezTo>
                    <a:pt x="250408" y="35539"/>
                    <a:pt x="259538" y="34779"/>
                    <a:pt x="268869" y="34779"/>
                  </a:cubicBezTo>
                  <a:cubicBezTo>
                    <a:pt x="276463" y="34779"/>
                    <a:pt x="283922" y="35303"/>
                    <a:pt x="291263" y="36264"/>
                  </a:cubicBezTo>
                  <a:lnTo>
                    <a:pt x="287736" y="65711"/>
                  </a:lnTo>
                  <a:cubicBezTo>
                    <a:pt x="292275" y="66268"/>
                    <a:pt x="296663" y="67028"/>
                    <a:pt x="300848" y="67989"/>
                  </a:cubicBezTo>
                  <a:lnTo>
                    <a:pt x="307513" y="39201"/>
                  </a:lnTo>
                  <a:cubicBezTo>
                    <a:pt x="323882" y="43014"/>
                    <a:pt x="339373" y="49191"/>
                    <a:pt x="353582" y="57341"/>
                  </a:cubicBezTo>
                  <a:lnTo>
                    <a:pt x="336842" y="83228"/>
                  </a:lnTo>
                  <a:cubicBezTo>
                    <a:pt x="340605" y="85674"/>
                    <a:pt x="344183" y="88290"/>
                    <a:pt x="347574" y="91058"/>
                  </a:cubicBezTo>
                  <a:lnTo>
                    <a:pt x="367689" y="66386"/>
                  </a:lnTo>
                  <a:cubicBezTo>
                    <a:pt x="381544" y="76292"/>
                    <a:pt x="393896" y="88239"/>
                    <a:pt x="404274" y="101790"/>
                  </a:cubicBezTo>
                  <a:lnTo>
                    <a:pt x="375638" y="121804"/>
                  </a:lnTo>
                  <a:cubicBezTo>
                    <a:pt x="378473" y="125854"/>
                    <a:pt x="381071" y="129954"/>
                    <a:pt x="383468" y="133971"/>
                  </a:cubicBezTo>
                  <a:lnTo>
                    <a:pt x="414011" y="115914"/>
                  </a:lnTo>
                  <a:cubicBezTo>
                    <a:pt x="422888" y="130359"/>
                    <a:pt x="429705" y="146256"/>
                    <a:pt x="433991" y="163181"/>
                  </a:cubicBezTo>
                  <a:lnTo>
                    <a:pt x="401996" y="174234"/>
                  </a:lnTo>
                  <a:cubicBezTo>
                    <a:pt x="404156" y="180495"/>
                    <a:pt x="405506" y="185321"/>
                    <a:pt x="406215" y="188055"/>
                  </a:cubicBezTo>
                  <a:lnTo>
                    <a:pt x="437417" y="179972"/>
                  </a:lnTo>
                  <a:cubicBezTo>
                    <a:pt x="438210" y="185288"/>
                    <a:pt x="438767" y="190603"/>
                    <a:pt x="439071" y="196054"/>
                  </a:cubicBezTo>
                  <a:cubicBezTo>
                    <a:pt x="439526" y="205116"/>
                    <a:pt x="447036" y="212119"/>
                    <a:pt x="456098" y="212119"/>
                  </a:cubicBezTo>
                  <a:lnTo>
                    <a:pt x="495636" y="212119"/>
                  </a:lnTo>
                  <a:lnTo>
                    <a:pt x="495636" y="314179"/>
                  </a:lnTo>
                  <a:lnTo>
                    <a:pt x="495619" y="31417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27" name="组合 926"/>
          <p:cNvGrpSpPr/>
          <p:nvPr/>
        </p:nvGrpSpPr>
        <p:grpSpPr>
          <a:xfrm>
            <a:off x="5803475" y="4496476"/>
            <a:ext cx="523125" cy="491937"/>
            <a:chOff x="2523162" y="5696378"/>
            <a:chExt cx="523125" cy="491937"/>
          </a:xfrm>
          <a:solidFill>
            <a:schemeClr val="accent4"/>
          </a:solidFill>
        </p:grpSpPr>
        <p:sp>
          <p:nvSpPr>
            <p:cNvPr id="666" name="任意多边形: 形状 665"/>
            <p:cNvSpPr/>
            <p:nvPr/>
          </p:nvSpPr>
          <p:spPr>
            <a:xfrm>
              <a:off x="2523162" y="5696378"/>
              <a:ext cx="523125" cy="472500"/>
            </a:xfrm>
            <a:custGeom>
              <a:avLst/>
              <a:gdLst>
                <a:gd name="connsiteX0" fmla="*/ 21689 w 523125"/>
                <a:gd name="connsiteY0" fmla="*/ 191899 h 472500"/>
                <a:gd name="connsiteX1" fmla="*/ 291 w 523125"/>
                <a:gd name="connsiteY1" fmla="*/ 219000 h 472500"/>
                <a:gd name="connsiteX2" fmla="*/ 13893 w 523125"/>
                <a:gd name="connsiteY2" fmla="*/ 250725 h 472500"/>
                <a:gd name="connsiteX3" fmla="*/ 123445 w 523125"/>
                <a:gd name="connsiteY3" fmla="*/ 330443 h 472500"/>
                <a:gd name="connsiteX4" fmla="*/ 512566 w 523125"/>
                <a:gd name="connsiteY4" fmla="*/ 24314 h 472500"/>
                <a:gd name="connsiteX5" fmla="*/ 168501 w 523125"/>
                <a:gd name="connsiteY5" fmla="*/ 363265 h 472500"/>
                <a:gd name="connsiteX6" fmla="*/ 318267 w 523125"/>
                <a:gd name="connsiteY6" fmla="*/ 472244 h 472500"/>
                <a:gd name="connsiteX7" fmla="*/ 351410 w 523125"/>
                <a:gd name="connsiteY7" fmla="*/ 477812 h 472500"/>
                <a:gd name="connsiteX8" fmla="*/ 375777 w 523125"/>
                <a:gd name="connsiteY8" fmla="*/ 454727 h 472500"/>
                <a:gd name="connsiteX9" fmla="*/ 535988 w 523125"/>
                <a:gd name="connsiteY9" fmla="*/ 16230 h 472500"/>
                <a:gd name="connsiteX10" fmla="*/ 533103 w 523125"/>
                <a:gd name="connsiteY10" fmla="*/ 3473 h 472500"/>
                <a:gd name="connsiteX11" fmla="*/ 520312 w 523125"/>
                <a:gd name="connsiteY11" fmla="*/ 807 h 472500"/>
                <a:gd name="connsiteX12" fmla="*/ 21689 w 523125"/>
                <a:gd name="connsiteY12" fmla="*/ 191899 h 47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3125" h="472500">
                  <a:moveTo>
                    <a:pt x="21689" y="191899"/>
                  </a:moveTo>
                  <a:cubicBezTo>
                    <a:pt x="10130" y="196337"/>
                    <a:pt x="1928" y="206732"/>
                    <a:pt x="291" y="219000"/>
                  </a:cubicBezTo>
                  <a:cubicBezTo>
                    <a:pt x="-1329" y="231285"/>
                    <a:pt x="3886" y="243452"/>
                    <a:pt x="13893" y="250725"/>
                  </a:cubicBezTo>
                  <a:lnTo>
                    <a:pt x="123445" y="330443"/>
                  </a:lnTo>
                  <a:lnTo>
                    <a:pt x="512566" y="24314"/>
                  </a:lnTo>
                  <a:lnTo>
                    <a:pt x="168501" y="363265"/>
                  </a:lnTo>
                  <a:lnTo>
                    <a:pt x="318267" y="472244"/>
                  </a:lnTo>
                  <a:cubicBezTo>
                    <a:pt x="327801" y="479179"/>
                    <a:pt x="340087" y="481255"/>
                    <a:pt x="351410" y="477812"/>
                  </a:cubicBezTo>
                  <a:cubicBezTo>
                    <a:pt x="362716" y="474370"/>
                    <a:pt x="371727" y="465797"/>
                    <a:pt x="375777" y="454727"/>
                  </a:cubicBezTo>
                  <a:lnTo>
                    <a:pt x="535988" y="16230"/>
                  </a:lnTo>
                  <a:cubicBezTo>
                    <a:pt x="537608" y="11775"/>
                    <a:pt x="536478" y="6797"/>
                    <a:pt x="533103" y="3473"/>
                  </a:cubicBezTo>
                  <a:cubicBezTo>
                    <a:pt x="529728" y="149"/>
                    <a:pt x="524750" y="-898"/>
                    <a:pt x="520312" y="807"/>
                  </a:cubicBezTo>
                  <a:lnTo>
                    <a:pt x="21689" y="19189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67" name="任意多边形: 形状 666"/>
            <p:cNvSpPr/>
            <p:nvPr/>
          </p:nvSpPr>
          <p:spPr>
            <a:xfrm>
              <a:off x="2620603" y="6053315"/>
              <a:ext cx="118125" cy="135000"/>
            </a:xfrm>
            <a:custGeom>
              <a:avLst/>
              <a:gdLst>
                <a:gd name="connsiteX0" fmla="*/ 0 w 118125"/>
                <a:gd name="connsiteY0" fmla="*/ 0 h 135000"/>
                <a:gd name="connsiteX1" fmla="*/ 928 w 118125"/>
                <a:gd name="connsiteY1" fmla="*/ 5079 h 135000"/>
                <a:gd name="connsiteX2" fmla="*/ 22191 w 118125"/>
                <a:gd name="connsiteY2" fmla="*/ 121331 h 135000"/>
                <a:gd name="connsiteX3" fmla="*/ 37581 w 118125"/>
                <a:gd name="connsiteY3" fmla="*/ 140704 h 135000"/>
                <a:gd name="connsiteX4" fmla="*/ 62235 w 118125"/>
                <a:gd name="connsiteY4" fmla="*/ 138696 h 135000"/>
                <a:gd name="connsiteX5" fmla="*/ 129482 w 118125"/>
                <a:gd name="connsiteY5" fmla="*/ 92762 h 135000"/>
                <a:gd name="connsiteX6" fmla="*/ 0 w 118125"/>
                <a:gd name="connsiteY6" fmla="*/ 0 h 1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125" h="135000">
                  <a:moveTo>
                    <a:pt x="0" y="0"/>
                  </a:moveTo>
                  <a:lnTo>
                    <a:pt x="928" y="5079"/>
                  </a:lnTo>
                  <a:lnTo>
                    <a:pt x="22191" y="121331"/>
                  </a:lnTo>
                  <a:cubicBezTo>
                    <a:pt x="23777" y="129971"/>
                    <a:pt x="29548" y="137211"/>
                    <a:pt x="37581" y="140704"/>
                  </a:cubicBezTo>
                  <a:cubicBezTo>
                    <a:pt x="45613" y="144180"/>
                    <a:pt x="54877" y="143438"/>
                    <a:pt x="62235" y="138696"/>
                  </a:cubicBezTo>
                  <a:cubicBezTo>
                    <a:pt x="91851" y="119593"/>
                    <a:pt x="130528" y="94247"/>
                    <a:pt x="129482" y="92762"/>
                  </a:cubicBezTo>
                  <a:lnTo>
                    <a:pt x="0"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28" name="组合 927"/>
          <p:cNvGrpSpPr/>
          <p:nvPr/>
        </p:nvGrpSpPr>
        <p:grpSpPr>
          <a:xfrm>
            <a:off x="7022675" y="4475903"/>
            <a:ext cx="421875" cy="533082"/>
            <a:chOff x="3650366" y="5690080"/>
            <a:chExt cx="421875" cy="533082"/>
          </a:xfrm>
          <a:solidFill>
            <a:schemeClr val="accent4"/>
          </a:solidFill>
        </p:grpSpPr>
        <p:sp>
          <p:nvSpPr>
            <p:cNvPr id="669" name="任意多边形: 形状 668"/>
            <p:cNvSpPr/>
            <p:nvPr/>
          </p:nvSpPr>
          <p:spPr>
            <a:xfrm>
              <a:off x="3805701" y="5893475"/>
              <a:ext cx="118125" cy="50625"/>
            </a:xfrm>
            <a:custGeom>
              <a:avLst/>
              <a:gdLst>
                <a:gd name="connsiteX0" fmla="*/ 63146 w 118125"/>
                <a:gd name="connsiteY0" fmla="*/ 0 h 50625"/>
                <a:gd name="connsiteX1" fmla="*/ 0 w 118125"/>
                <a:gd name="connsiteY1" fmla="*/ 57898 h 50625"/>
                <a:gd name="connsiteX2" fmla="*/ 126259 w 118125"/>
                <a:gd name="connsiteY2" fmla="*/ 57898 h 50625"/>
                <a:gd name="connsiteX3" fmla="*/ 63146 w 118125"/>
                <a:gd name="connsiteY3" fmla="*/ 0 h 50625"/>
              </a:gdLst>
              <a:ahLst/>
              <a:cxnLst>
                <a:cxn ang="0">
                  <a:pos x="connsiteX0" y="connsiteY0"/>
                </a:cxn>
                <a:cxn ang="0">
                  <a:pos x="connsiteX1" y="connsiteY1"/>
                </a:cxn>
                <a:cxn ang="0">
                  <a:pos x="connsiteX2" y="connsiteY2"/>
                </a:cxn>
                <a:cxn ang="0">
                  <a:pos x="connsiteX3" y="connsiteY3"/>
                </a:cxn>
              </a:cxnLst>
              <a:rect l="l" t="t" r="r" b="b"/>
              <a:pathLst>
                <a:path w="118125" h="50625">
                  <a:moveTo>
                    <a:pt x="63146" y="0"/>
                  </a:moveTo>
                  <a:cubicBezTo>
                    <a:pt x="30037" y="0"/>
                    <a:pt x="2801" y="26173"/>
                    <a:pt x="0" y="57898"/>
                  </a:cubicBezTo>
                  <a:lnTo>
                    <a:pt x="126259" y="57898"/>
                  </a:lnTo>
                  <a:cubicBezTo>
                    <a:pt x="123458" y="26173"/>
                    <a:pt x="96238" y="0"/>
                    <a:pt x="6314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70" name="任意多边形: 形状 669"/>
            <p:cNvSpPr/>
            <p:nvPr/>
          </p:nvSpPr>
          <p:spPr>
            <a:xfrm>
              <a:off x="3781030" y="5690080"/>
              <a:ext cx="168750" cy="16875"/>
            </a:xfrm>
            <a:custGeom>
              <a:avLst/>
              <a:gdLst>
                <a:gd name="connsiteX0" fmla="*/ 0 w 168750"/>
                <a:gd name="connsiteY0" fmla="*/ 0 h 16875"/>
                <a:gd name="connsiteX1" fmla="*/ 184748 w 168750"/>
                <a:gd name="connsiteY1" fmla="*/ 0 h 16875"/>
                <a:gd name="connsiteX2" fmla="*/ 184748 w 168750"/>
                <a:gd name="connsiteY2" fmla="*/ 33581 h 16875"/>
                <a:gd name="connsiteX3" fmla="*/ 0 w 168750"/>
                <a:gd name="connsiteY3" fmla="*/ 33581 h 16875"/>
              </a:gdLst>
              <a:ahLst/>
              <a:cxnLst>
                <a:cxn ang="0">
                  <a:pos x="connsiteX0" y="connsiteY0"/>
                </a:cxn>
                <a:cxn ang="0">
                  <a:pos x="connsiteX1" y="connsiteY1"/>
                </a:cxn>
                <a:cxn ang="0">
                  <a:pos x="connsiteX2" y="connsiteY2"/>
                </a:cxn>
                <a:cxn ang="0">
                  <a:pos x="connsiteX3" y="connsiteY3"/>
                </a:cxn>
              </a:cxnLst>
              <a:rect l="l" t="t" r="r" b="b"/>
              <a:pathLst>
                <a:path w="168750" h="16875">
                  <a:moveTo>
                    <a:pt x="0" y="0"/>
                  </a:moveTo>
                  <a:lnTo>
                    <a:pt x="184748" y="0"/>
                  </a:lnTo>
                  <a:lnTo>
                    <a:pt x="184748" y="33581"/>
                  </a:lnTo>
                  <a:lnTo>
                    <a:pt x="0" y="3358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71" name="任意多边形: 形状 670"/>
            <p:cNvSpPr/>
            <p:nvPr/>
          </p:nvSpPr>
          <p:spPr>
            <a:xfrm>
              <a:off x="3650366" y="5970037"/>
              <a:ext cx="421875" cy="253125"/>
            </a:xfrm>
            <a:custGeom>
              <a:avLst/>
              <a:gdLst>
                <a:gd name="connsiteX0" fmla="*/ 218481 w 421875"/>
                <a:gd name="connsiteY0" fmla="*/ 68884 h 253125"/>
                <a:gd name="connsiteX1" fmla="*/ 139033 w 421875"/>
                <a:gd name="connsiteY1" fmla="*/ 0 h 253125"/>
                <a:gd name="connsiteX2" fmla="*/ 0 w 421875"/>
                <a:gd name="connsiteY2" fmla="*/ 0 h 253125"/>
                <a:gd name="connsiteX3" fmla="*/ 0 w 421875"/>
                <a:gd name="connsiteY3" fmla="*/ 237431 h 253125"/>
                <a:gd name="connsiteX4" fmla="*/ 23861 w 421875"/>
                <a:gd name="connsiteY4" fmla="*/ 261292 h 253125"/>
                <a:gd name="connsiteX5" fmla="*/ 113856 w 421875"/>
                <a:gd name="connsiteY5" fmla="*/ 261292 h 253125"/>
                <a:gd name="connsiteX6" fmla="*/ 113856 w 421875"/>
                <a:gd name="connsiteY6" fmla="*/ 218767 h 253125"/>
                <a:gd name="connsiteX7" fmla="*/ 121719 w 421875"/>
                <a:gd name="connsiteY7" fmla="*/ 210887 h 253125"/>
                <a:gd name="connsiteX8" fmla="*/ 324489 w 421875"/>
                <a:gd name="connsiteY8" fmla="*/ 210887 h 253125"/>
                <a:gd name="connsiteX9" fmla="*/ 332235 w 421875"/>
                <a:gd name="connsiteY9" fmla="*/ 218767 h 253125"/>
                <a:gd name="connsiteX10" fmla="*/ 332235 w 421875"/>
                <a:gd name="connsiteY10" fmla="*/ 261292 h 253125"/>
                <a:gd name="connsiteX11" fmla="*/ 408696 w 421875"/>
                <a:gd name="connsiteY11" fmla="*/ 261292 h 253125"/>
                <a:gd name="connsiteX12" fmla="*/ 429300 w 421875"/>
                <a:gd name="connsiteY12" fmla="*/ 240654 h 253125"/>
                <a:gd name="connsiteX13" fmla="*/ 429300 w 421875"/>
                <a:gd name="connsiteY13" fmla="*/ 0 h 253125"/>
                <a:gd name="connsiteX14" fmla="*/ 297962 w 421875"/>
                <a:gd name="connsiteY14" fmla="*/ 0 h 253125"/>
                <a:gd name="connsiteX15" fmla="*/ 218481 w 421875"/>
                <a:gd name="connsiteY15" fmla="*/ 68884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1875" h="253125">
                  <a:moveTo>
                    <a:pt x="218481" y="68884"/>
                  </a:moveTo>
                  <a:cubicBezTo>
                    <a:pt x="178082" y="68884"/>
                    <a:pt x="144585" y="37344"/>
                    <a:pt x="139033" y="0"/>
                  </a:cubicBezTo>
                  <a:lnTo>
                    <a:pt x="0" y="0"/>
                  </a:lnTo>
                  <a:lnTo>
                    <a:pt x="0" y="237431"/>
                  </a:lnTo>
                  <a:cubicBezTo>
                    <a:pt x="0" y="250611"/>
                    <a:pt x="10682" y="261292"/>
                    <a:pt x="23861" y="261292"/>
                  </a:cubicBezTo>
                  <a:lnTo>
                    <a:pt x="113856" y="261292"/>
                  </a:lnTo>
                  <a:lnTo>
                    <a:pt x="113856" y="218767"/>
                  </a:lnTo>
                  <a:cubicBezTo>
                    <a:pt x="113856" y="214093"/>
                    <a:pt x="117045" y="210887"/>
                    <a:pt x="121719" y="210887"/>
                  </a:cubicBezTo>
                  <a:lnTo>
                    <a:pt x="324489" y="210887"/>
                  </a:lnTo>
                  <a:cubicBezTo>
                    <a:pt x="329130" y="210887"/>
                    <a:pt x="332235" y="214059"/>
                    <a:pt x="332235" y="218767"/>
                  </a:cubicBezTo>
                  <a:lnTo>
                    <a:pt x="332235" y="261292"/>
                  </a:lnTo>
                  <a:lnTo>
                    <a:pt x="408696" y="261292"/>
                  </a:lnTo>
                  <a:cubicBezTo>
                    <a:pt x="420069" y="261292"/>
                    <a:pt x="429300" y="252062"/>
                    <a:pt x="429300" y="240654"/>
                  </a:cubicBezTo>
                  <a:lnTo>
                    <a:pt x="429300" y="0"/>
                  </a:lnTo>
                  <a:lnTo>
                    <a:pt x="297962" y="0"/>
                  </a:lnTo>
                  <a:cubicBezTo>
                    <a:pt x="292359" y="37344"/>
                    <a:pt x="258862" y="68884"/>
                    <a:pt x="218481" y="6888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72" name="任意多边形: 形状 671"/>
            <p:cNvSpPr/>
            <p:nvPr/>
          </p:nvSpPr>
          <p:spPr>
            <a:xfrm>
              <a:off x="3650366" y="5690080"/>
              <a:ext cx="421875" cy="253125"/>
            </a:xfrm>
            <a:custGeom>
              <a:avLst/>
              <a:gdLst>
                <a:gd name="connsiteX0" fmla="*/ 332218 w 421875"/>
                <a:gd name="connsiteY0" fmla="*/ 0 h 253125"/>
                <a:gd name="connsiteX1" fmla="*/ 332218 w 421875"/>
                <a:gd name="connsiteY1" fmla="*/ 42525 h 253125"/>
                <a:gd name="connsiteX2" fmla="*/ 324439 w 421875"/>
                <a:gd name="connsiteY2" fmla="*/ 50389 h 253125"/>
                <a:gd name="connsiteX3" fmla="*/ 121719 w 421875"/>
                <a:gd name="connsiteY3" fmla="*/ 50389 h 253125"/>
                <a:gd name="connsiteX4" fmla="*/ 113856 w 421875"/>
                <a:gd name="connsiteY4" fmla="*/ 42525 h 253125"/>
                <a:gd name="connsiteX5" fmla="*/ 113856 w 421875"/>
                <a:gd name="connsiteY5" fmla="*/ 0 h 253125"/>
                <a:gd name="connsiteX6" fmla="*/ 24131 w 421875"/>
                <a:gd name="connsiteY6" fmla="*/ 0 h 253125"/>
                <a:gd name="connsiteX7" fmla="*/ 0 w 421875"/>
                <a:gd name="connsiteY7" fmla="*/ 24131 h 253125"/>
                <a:gd name="connsiteX8" fmla="*/ 0 w 421875"/>
                <a:gd name="connsiteY8" fmla="*/ 261293 h 253125"/>
                <a:gd name="connsiteX9" fmla="*/ 138392 w 421875"/>
                <a:gd name="connsiteY9" fmla="*/ 261293 h 253125"/>
                <a:gd name="connsiteX10" fmla="*/ 218481 w 421875"/>
                <a:gd name="connsiteY10" fmla="*/ 186503 h 253125"/>
                <a:gd name="connsiteX11" fmla="*/ 298536 w 421875"/>
                <a:gd name="connsiteY11" fmla="*/ 261293 h 253125"/>
                <a:gd name="connsiteX12" fmla="*/ 429283 w 421875"/>
                <a:gd name="connsiteY12" fmla="*/ 261293 h 253125"/>
                <a:gd name="connsiteX13" fmla="*/ 429283 w 421875"/>
                <a:gd name="connsiteY13" fmla="*/ 20621 h 253125"/>
                <a:gd name="connsiteX14" fmla="*/ 408645 w 421875"/>
                <a:gd name="connsiteY14" fmla="*/ 0 h 253125"/>
                <a:gd name="connsiteX15" fmla="*/ 332218 w 421875"/>
                <a:gd name="connsiteY15" fmla="*/ 0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1875" h="253125">
                  <a:moveTo>
                    <a:pt x="332218" y="0"/>
                  </a:moveTo>
                  <a:lnTo>
                    <a:pt x="332218" y="42525"/>
                  </a:lnTo>
                  <a:cubicBezTo>
                    <a:pt x="332218" y="47199"/>
                    <a:pt x="329079" y="50389"/>
                    <a:pt x="324439" y="50389"/>
                  </a:cubicBezTo>
                  <a:lnTo>
                    <a:pt x="121719" y="50389"/>
                  </a:lnTo>
                  <a:cubicBezTo>
                    <a:pt x="117045" y="50389"/>
                    <a:pt x="113856" y="47199"/>
                    <a:pt x="113856" y="42525"/>
                  </a:cubicBezTo>
                  <a:lnTo>
                    <a:pt x="113856" y="0"/>
                  </a:lnTo>
                  <a:lnTo>
                    <a:pt x="24131" y="0"/>
                  </a:lnTo>
                  <a:cubicBezTo>
                    <a:pt x="10800" y="0"/>
                    <a:pt x="0" y="10800"/>
                    <a:pt x="0" y="24131"/>
                  </a:cubicBezTo>
                  <a:lnTo>
                    <a:pt x="0" y="261293"/>
                  </a:lnTo>
                  <a:lnTo>
                    <a:pt x="138392" y="261293"/>
                  </a:lnTo>
                  <a:cubicBezTo>
                    <a:pt x="141227" y="220236"/>
                    <a:pt x="176040" y="186503"/>
                    <a:pt x="218481" y="186503"/>
                  </a:cubicBezTo>
                  <a:cubicBezTo>
                    <a:pt x="260904" y="186503"/>
                    <a:pt x="295701" y="220236"/>
                    <a:pt x="298536" y="261293"/>
                  </a:cubicBezTo>
                  <a:lnTo>
                    <a:pt x="429283" y="261293"/>
                  </a:lnTo>
                  <a:lnTo>
                    <a:pt x="429283" y="20621"/>
                  </a:lnTo>
                  <a:cubicBezTo>
                    <a:pt x="429283" y="9231"/>
                    <a:pt x="420053" y="0"/>
                    <a:pt x="408645" y="0"/>
                  </a:cubicBezTo>
                  <a:lnTo>
                    <a:pt x="332218"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73" name="任意多边形: 形状 672"/>
            <p:cNvSpPr/>
            <p:nvPr/>
          </p:nvSpPr>
          <p:spPr>
            <a:xfrm>
              <a:off x="3806460" y="5970037"/>
              <a:ext cx="118125" cy="50625"/>
            </a:xfrm>
            <a:custGeom>
              <a:avLst/>
              <a:gdLst>
                <a:gd name="connsiteX0" fmla="*/ 62387 w 118125"/>
                <a:gd name="connsiteY0" fmla="*/ 51975 h 50625"/>
                <a:gd name="connsiteX1" fmla="*/ 124706 w 118125"/>
                <a:gd name="connsiteY1" fmla="*/ 0 h 50625"/>
                <a:gd name="connsiteX2" fmla="*/ 0 w 118125"/>
                <a:gd name="connsiteY2" fmla="*/ 0 h 50625"/>
                <a:gd name="connsiteX3" fmla="*/ 62387 w 118125"/>
                <a:gd name="connsiteY3" fmla="*/ 51975 h 50625"/>
              </a:gdLst>
              <a:ahLst/>
              <a:cxnLst>
                <a:cxn ang="0">
                  <a:pos x="connsiteX0" y="connsiteY0"/>
                </a:cxn>
                <a:cxn ang="0">
                  <a:pos x="connsiteX1" y="connsiteY1"/>
                </a:cxn>
                <a:cxn ang="0">
                  <a:pos x="connsiteX2" y="connsiteY2"/>
                </a:cxn>
                <a:cxn ang="0">
                  <a:pos x="connsiteX3" y="connsiteY3"/>
                </a:cxn>
              </a:cxnLst>
              <a:rect l="l" t="t" r="r" b="b"/>
              <a:pathLst>
                <a:path w="118125" h="50625">
                  <a:moveTo>
                    <a:pt x="62387" y="51975"/>
                  </a:moveTo>
                  <a:cubicBezTo>
                    <a:pt x="93437" y="51975"/>
                    <a:pt x="119306" y="27996"/>
                    <a:pt x="124706" y="0"/>
                  </a:cubicBezTo>
                  <a:lnTo>
                    <a:pt x="0" y="0"/>
                  </a:lnTo>
                  <a:cubicBezTo>
                    <a:pt x="5434" y="27996"/>
                    <a:pt x="31337" y="51975"/>
                    <a:pt x="62387" y="5197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74" name="任意多边形: 形状 673"/>
            <p:cNvSpPr/>
            <p:nvPr/>
          </p:nvSpPr>
          <p:spPr>
            <a:xfrm>
              <a:off x="3781030" y="6197748"/>
              <a:ext cx="168750" cy="16875"/>
            </a:xfrm>
            <a:custGeom>
              <a:avLst/>
              <a:gdLst>
                <a:gd name="connsiteX0" fmla="*/ 0 w 168750"/>
                <a:gd name="connsiteY0" fmla="*/ 0 h 16875"/>
                <a:gd name="connsiteX1" fmla="*/ 184748 w 168750"/>
                <a:gd name="connsiteY1" fmla="*/ 0 h 16875"/>
                <a:gd name="connsiteX2" fmla="*/ 184748 w 168750"/>
                <a:gd name="connsiteY2" fmla="*/ 33581 h 16875"/>
                <a:gd name="connsiteX3" fmla="*/ 0 w 168750"/>
                <a:gd name="connsiteY3" fmla="*/ 33581 h 16875"/>
              </a:gdLst>
              <a:ahLst/>
              <a:cxnLst>
                <a:cxn ang="0">
                  <a:pos x="connsiteX0" y="connsiteY0"/>
                </a:cxn>
                <a:cxn ang="0">
                  <a:pos x="connsiteX1" y="connsiteY1"/>
                </a:cxn>
                <a:cxn ang="0">
                  <a:pos x="connsiteX2" y="connsiteY2"/>
                </a:cxn>
                <a:cxn ang="0">
                  <a:pos x="connsiteX3" y="connsiteY3"/>
                </a:cxn>
              </a:cxnLst>
              <a:rect l="l" t="t" r="r" b="b"/>
              <a:pathLst>
                <a:path w="168750" h="16875">
                  <a:moveTo>
                    <a:pt x="0" y="0"/>
                  </a:moveTo>
                  <a:lnTo>
                    <a:pt x="184748" y="0"/>
                  </a:lnTo>
                  <a:lnTo>
                    <a:pt x="184748" y="33581"/>
                  </a:lnTo>
                  <a:lnTo>
                    <a:pt x="0" y="3358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675" name="图形 211"/>
          <p:cNvSpPr/>
          <p:nvPr/>
        </p:nvSpPr>
        <p:spPr>
          <a:xfrm>
            <a:off x="8241875" y="4480882"/>
            <a:ext cx="523125" cy="523125"/>
          </a:xfrm>
          <a:custGeom>
            <a:avLst/>
            <a:gdLst>
              <a:gd name="connsiteX0" fmla="*/ 267081 w 523125"/>
              <a:gd name="connsiteY0" fmla="*/ 0 h 523125"/>
              <a:gd name="connsiteX1" fmla="*/ 0 w 523125"/>
              <a:gd name="connsiteY1" fmla="*/ 267098 h 523125"/>
              <a:gd name="connsiteX2" fmla="*/ 267081 w 523125"/>
              <a:gd name="connsiteY2" fmla="*/ 534144 h 523125"/>
              <a:gd name="connsiteX3" fmla="*/ 534161 w 523125"/>
              <a:gd name="connsiteY3" fmla="*/ 267098 h 523125"/>
              <a:gd name="connsiteX4" fmla="*/ 267081 w 523125"/>
              <a:gd name="connsiteY4" fmla="*/ 0 h 523125"/>
              <a:gd name="connsiteX5" fmla="*/ 486203 w 523125"/>
              <a:gd name="connsiteY5" fmla="*/ 273780 h 523125"/>
              <a:gd name="connsiteX6" fmla="*/ 471859 w 523125"/>
              <a:gd name="connsiteY6" fmla="*/ 255369 h 523125"/>
              <a:gd name="connsiteX7" fmla="*/ 478541 w 523125"/>
              <a:gd name="connsiteY7" fmla="*/ 209250 h 523125"/>
              <a:gd name="connsiteX8" fmla="*/ 486287 w 523125"/>
              <a:gd name="connsiteY8" fmla="*/ 267098 h 523125"/>
              <a:gd name="connsiteX9" fmla="*/ 486203 w 523125"/>
              <a:gd name="connsiteY9" fmla="*/ 273780 h 523125"/>
              <a:gd name="connsiteX10" fmla="*/ 460839 w 523125"/>
              <a:gd name="connsiteY10" fmla="*/ 164599 h 523125"/>
              <a:gd name="connsiteX11" fmla="*/ 448268 w 523125"/>
              <a:gd name="connsiteY11" fmla="*/ 251319 h 523125"/>
              <a:gd name="connsiteX12" fmla="*/ 409489 w 523125"/>
              <a:gd name="connsiteY12" fmla="*/ 282521 h 523125"/>
              <a:gd name="connsiteX13" fmla="*/ 290689 w 523125"/>
              <a:gd name="connsiteY13" fmla="*/ 247877 h 523125"/>
              <a:gd name="connsiteX14" fmla="*/ 272953 w 523125"/>
              <a:gd name="connsiteY14" fmla="*/ 164751 h 523125"/>
              <a:gd name="connsiteX15" fmla="*/ 345009 w 523125"/>
              <a:gd name="connsiteY15" fmla="*/ 96593 h 523125"/>
              <a:gd name="connsiteX16" fmla="*/ 443256 w 523125"/>
              <a:gd name="connsiteY16" fmla="*/ 136806 h 523125"/>
              <a:gd name="connsiteX17" fmla="*/ 460839 w 523125"/>
              <a:gd name="connsiteY17" fmla="*/ 164599 h 523125"/>
              <a:gd name="connsiteX18" fmla="*/ 304661 w 523125"/>
              <a:gd name="connsiteY18" fmla="*/ 456384 h 523125"/>
              <a:gd name="connsiteX19" fmla="*/ 223543 w 523125"/>
              <a:gd name="connsiteY19" fmla="*/ 435983 h 523125"/>
              <a:gd name="connsiteX20" fmla="*/ 215342 w 523125"/>
              <a:gd name="connsiteY20" fmla="*/ 320034 h 523125"/>
              <a:gd name="connsiteX21" fmla="*/ 280041 w 523125"/>
              <a:gd name="connsiteY21" fmla="*/ 269764 h 523125"/>
              <a:gd name="connsiteX22" fmla="*/ 390977 w 523125"/>
              <a:gd name="connsiteY22" fmla="*/ 302113 h 523125"/>
              <a:gd name="connsiteX23" fmla="*/ 401001 w 523125"/>
              <a:gd name="connsiteY23" fmla="*/ 384092 h 523125"/>
              <a:gd name="connsiteX24" fmla="*/ 304661 w 523125"/>
              <a:gd name="connsiteY24" fmla="*/ 456384 h 523125"/>
              <a:gd name="connsiteX25" fmla="*/ 315596 w 523125"/>
              <a:gd name="connsiteY25" fmla="*/ 53291 h 523125"/>
              <a:gd name="connsiteX26" fmla="*/ 327206 w 523125"/>
              <a:gd name="connsiteY26" fmla="*/ 80426 h 523125"/>
              <a:gd name="connsiteX27" fmla="*/ 250864 w 523125"/>
              <a:gd name="connsiteY27" fmla="*/ 152634 h 523125"/>
              <a:gd name="connsiteX28" fmla="*/ 166050 w 523125"/>
              <a:gd name="connsiteY28" fmla="*/ 152634 h 523125"/>
              <a:gd name="connsiteX29" fmla="*/ 121568 w 523125"/>
              <a:gd name="connsiteY29" fmla="*/ 103258 h 523125"/>
              <a:gd name="connsiteX30" fmla="*/ 267081 w 523125"/>
              <a:gd name="connsiteY30" fmla="*/ 47858 h 523125"/>
              <a:gd name="connsiteX31" fmla="*/ 315596 w 523125"/>
              <a:gd name="connsiteY31" fmla="*/ 53291 h 523125"/>
              <a:gd name="connsiteX32" fmla="*/ 104524 w 523125"/>
              <a:gd name="connsiteY32" fmla="*/ 120150 h 523125"/>
              <a:gd name="connsiteX33" fmla="*/ 149648 w 523125"/>
              <a:gd name="connsiteY33" fmla="*/ 170235 h 523125"/>
              <a:gd name="connsiteX34" fmla="*/ 119273 w 523125"/>
              <a:gd name="connsiteY34" fmla="*/ 244485 h 523125"/>
              <a:gd name="connsiteX35" fmla="*/ 47942 w 523125"/>
              <a:gd name="connsiteY35" fmla="*/ 273189 h 523125"/>
              <a:gd name="connsiteX36" fmla="*/ 47858 w 523125"/>
              <a:gd name="connsiteY36" fmla="*/ 267098 h 523125"/>
              <a:gd name="connsiteX37" fmla="*/ 104524 w 523125"/>
              <a:gd name="connsiteY37" fmla="*/ 120150 h 523125"/>
              <a:gd name="connsiteX38" fmla="*/ 50068 w 523125"/>
              <a:gd name="connsiteY38" fmla="*/ 298148 h 523125"/>
              <a:gd name="connsiteX39" fmla="*/ 124200 w 523125"/>
              <a:gd name="connsiteY39" fmla="*/ 268313 h 523125"/>
              <a:gd name="connsiteX40" fmla="*/ 191464 w 523125"/>
              <a:gd name="connsiteY40" fmla="*/ 321621 h 523125"/>
              <a:gd name="connsiteX41" fmla="*/ 199226 w 523125"/>
              <a:gd name="connsiteY41" fmla="*/ 431595 h 523125"/>
              <a:gd name="connsiteX42" fmla="*/ 152078 w 523125"/>
              <a:gd name="connsiteY42" fmla="*/ 453634 h 523125"/>
              <a:gd name="connsiteX43" fmla="*/ 50068 w 523125"/>
              <a:gd name="connsiteY43" fmla="*/ 298148 h 523125"/>
              <a:gd name="connsiteX44" fmla="*/ 318144 w 523125"/>
              <a:gd name="connsiteY44" fmla="*/ 480279 h 523125"/>
              <a:gd name="connsiteX45" fmla="*/ 318144 w 523125"/>
              <a:gd name="connsiteY45" fmla="*/ 476196 h 523125"/>
              <a:gd name="connsiteX46" fmla="*/ 424136 w 523125"/>
              <a:gd name="connsiteY46" fmla="*/ 396698 h 523125"/>
              <a:gd name="connsiteX47" fmla="*/ 443762 w 523125"/>
              <a:gd name="connsiteY47" fmla="*/ 396698 h 523125"/>
              <a:gd name="connsiteX48" fmla="*/ 318144 w 523125"/>
              <a:gd name="connsiteY48" fmla="*/ 480279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23125" h="523125">
                <a:moveTo>
                  <a:pt x="267081" y="0"/>
                </a:moveTo>
                <a:cubicBezTo>
                  <a:pt x="119779" y="0"/>
                  <a:pt x="0" y="119796"/>
                  <a:pt x="0" y="267098"/>
                </a:cubicBezTo>
                <a:cubicBezTo>
                  <a:pt x="0" y="414366"/>
                  <a:pt x="119796" y="534144"/>
                  <a:pt x="267081" y="534144"/>
                </a:cubicBezTo>
                <a:cubicBezTo>
                  <a:pt x="414366" y="534144"/>
                  <a:pt x="534161" y="414349"/>
                  <a:pt x="534161" y="267098"/>
                </a:cubicBezTo>
                <a:cubicBezTo>
                  <a:pt x="534144" y="119779"/>
                  <a:pt x="414366" y="0"/>
                  <a:pt x="267081" y="0"/>
                </a:cubicBezTo>
                <a:close/>
                <a:moveTo>
                  <a:pt x="486203" y="273780"/>
                </a:moveTo>
                <a:lnTo>
                  <a:pt x="471859" y="255369"/>
                </a:lnTo>
                <a:lnTo>
                  <a:pt x="478541" y="209250"/>
                </a:lnTo>
                <a:cubicBezTo>
                  <a:pt x="483587" y="227711"/>
                  <a:pt x="486287" y="247033"/>
                  <a:pt x="486287" y="267098"/>
                </a:cubicBezTo>
                <a:cubicBezTo>
                  <a:pt x="486304" y="269342"/>
                  <a:pt x="486270" y="271553"/>
                  <a:pt x="486203" y="273780"/>
                </a:cubicBezTo>
                <a:close/>
                <a:moveTo>
                  <a:pt x="460839" y="164599"/>
                </a:moveTo>
                <a:lnTo>
                  <a:pt x="448268" y="251319"/>
                </a:lnTo>
                <a:lnTo>
                  <a:pt x="409489" y="282521"/>
                </a:lnTo>
                <a:lnTo>
                  <a:pt x="290689" y="247877"/>
                </a:lnTo>
                <a:lnTo>
                  <a:pt x="272953" y="164751"/>
                </a:lnTo>
                <a:lnTo>
                  <a:pt x="345009" y="96593"/>
                </a:lnTo>
                <a:lnTo>
                  <a:pt x="443256" y="136806"/>
                </a:lnTo>
                <a:cubicBezTo>
                  <a:pt x="449753" y="145598"/>
                  <a:pt x="455659" y="154862"/>
                  <a:pt x="460839" y="164599"/>
                </a:cubicBezTo>
                <a:close/>
                <a:moveTo>
                  <a:pt x="304661" y="456384"/>
                </a:moveTo>
                <a:lnTo>
                  <a:pt x="223543" y="435983"/>
                </a:lnTo>
                <a:lnTo>
                  <a:pt x="215342" y="320034"/>
                </a:lnTo>
                <a:lnTo>
                  <a:pt x="280041" y="269764"/>
                </a:lnTo>
                <a:lnTo>
                  <a:pt x="390977" y="302113"/>
                </a:lnTo>
                <a:lnTo>
                  <a:pt x="401001" y="384092"/>
                </a:lnTo>
                <a:lnTo>
                  <a:pt x="304661" y="456384"/>
                </a:lnTo>
                <a:close/>
                <a:moveTo>
                  <a:pt x="315596" y="53291"/>
                </a:moveTo>
                <a:lnTo>
                  <a:pt x="327206" y="80426"/>
                </a:lnTo>
                <a:lnTo>
                  <a:pt x="250864" y="152634"/>
                </a:lnTo>
                <a:lnTo>
                  <a:pt x="166050" y="152634"/>
                </a:lnTo>
                <a:lnTo>
                  <a:pt x="121568" y="103258"/>
                </a:lnTo>
                <a:cubicBezTo>
                  <a:pt x="160296" y="68799"/>
                  <a:pt x="211258" y="47858"/>
                  <a:pt x="267081" y="47858"/>
                </a:cubicBezTo>
                <a:cubicBezTo>
                  <a:pt x="283770" y="47858"/>
                  <a:pt x="299987" y="49748"/>
                  <a:pt x="315596" y="53291"/>
                </a:cubicBezTo>
                <a:close/>
                <a:moveTo>
                  <a:pt x="104524" y="120150"/>
                </a:moveTo>
                <a:lnTo>
                  <a:pt x="149648" y="170235"/>
                </a:lnTo>
                <a:lnTo>
                  <a:pt x="119273" y="244485"/>
                </a:lnTo>
                <a:lnTo>
                  <a:pt x="47942" y="273189"/>
                </a:lnTo>
                <a:cubicBezTo>
                  <a:pt x="47874" y="271148"/>
                  <a:pt x="47858" y="269106"/>
                  <a:pt x="47858" y="267098"/>
                </a:cubicBezTo>
                <a:cubicBezTo>
                  <a:pt x="47858" y="210617"/>
                  <a:pt x="69339" y="159030"/>
                  <a:pt x="104524" y="120150"/>
                </a:cubicBezTo>
                <a:close/>
                <a:moveTo>
                  <a:pt x="50068" y="298148"/>
                </a:moveTo>
                <a:lnTo>
                  <a:pt x="124200" y="268313"/>
                </a:lnTo>
                <a:lnTo>
                  <a:pt x="191464" y="321621"/>
                </a:lnTo>
                <a:lnTo>
                  <a:pt x="199226" y="431595"/>
                </a:lnTo>
                <a:lnTo>
                  <a:pt x="152078" y="453634"/>
                </a:lnTo>
                <a:cubicBezTo>
                  <a:pt x="97943" y="420137"/>
                  <a:pt x="59417" y="363758"/>
                  <a:pt x="50068" y="298148"/>
                </a:cubicBezTo>
                <a:close/>
                <a:moveTo>
                  <a:pt x="318144" y="480279"/>
                </a:moveTo>
                <a:lnTo>
                  <a:pt x="318144" y="476196"/>
                </a:lnTo>
                <a:lnTo>
                  <a:pt x="424136" y="396698"/>
                </a:lnTo>
                <a:lnTo>
                  <a:pt x="443762" y="396698"/>
                </a:lnTo>
                <a:cubicBezTo>
                  <a:pt x="413505" y="437805"/>
                  <a:pt x="369259" y="468028"/>
                  <a:pt x="318144" y="480279"/>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98" name="组合 97"/>
          <p:cNvGrpSpPr/>
          <p:nvPr/>
        </p:nvGrpSpPr>
        <p:grpSpPr>
          <a:xfrm>
            <a:off x="9461075" y="4480882"/>
            <a:ext cx="523125" cy="523125"/>
            <a:chOff x="5768010" y="1370856"/>
            <a:chExt cx="523125" cy="523125"/>
          </a:xfrm>
          <a:solidFill>
            <a:schemeClr val="accent4"/>
          </a:solidFill>
        </p:grpSpPr>
        <p:sp>
          <p:nvSpPr>
            <p:cNvPr id="99" name="任意多边形: 形状 98"/>
            <p:cNvSpPr/>
            <p:nvPr/>
          </p:nvSpPr>
          <p:spPr>
            <a:xfrm>
              <a:off x="5768010" y="1370856"/>
              <a:ext cx="523125" cy="523125"/>
            </a:xfrm>
            <a:custGeom>
              <a:avLst/>
              <a:gdLst>
                <a:gd name="connsiteX0" fmla="*/ 267840 w 523125"/>
                <a:gd name="connsiteY0" fmla="*/ 0 h 523125"/>
                <a:gd name="connsiteX1" fmla="*/ 0 w 523125"/>
                <a:gd name="connsiteY1" fmla="*/ 267840 h 523125"/>
                <a:gd name="connsiteX2" fmla="*/ 267840 w 523125"/>
                <a:gd name="connsiteY2" fmla="*/ 535680 h 523125"/>
                <a:gd name="connsiteX3" fmla="*/ 535680 w 523125"/>
                <a:gd name="connsiteY3" fmla="*/ 267840 h 523125"/>
                <a:gd name="connsiteX4" fmla="*/ 267840 w 523125"/>
                <a:gd name="connsiteY4" fmla="*/ 0 h 523125"/>
                <a:gd name="connsiteX5" fmla="*/ 267840 w 523125"/>
                <a:gd name="connsiteY5" fmla="*/ 492294 h 523125"/>
                <a:gd name="connsiteX6" fmla="*/ 43403 w 523125"/>
                <a:gd name="connsiteY6" fmla="*/ 267840 h 523125"/>
                <a:gd name="connsiteX7" fmla="*/ 267840 w 523125"/>
                <a:gd name="connsiteY7" fmla="*/ 43403 h 523125"/>
                <a:gd name="connsiteX8" fmla="*/ 492278 w 523125"/>
                <a:gd name="connsiteY8" fmla="*/ 267840 h 523125"/>
                <a:gd name="connsiteX9" fmla="*/ 267840 w 523125"/>
                <a:gd name="connsiteY9" fmla="*/ 492294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3125" h="523125">
                  <a:moveTo>
                    <a:pt x="267840" y="0"/>
                  </a:moveTo>
                  <a:cubicBezTo>
                    <a:pt x="120150" y="0"/>
                    <a:pt x="0" y="120150"/>
                    <a:pt x="0" y="267840"/>
                  </a:cubicBezTo>
                  <a:cubicBezTo>
                    <a:pt x="0" y="415530"/>
                    <a:pt x="120150" y="535680"/>
                    <a:pt x="267840" y="535680"/>
                  </a:cubicBezTo>
                  <a:cubicBezTo>
                    <a:pt x="415530" y="535680"/>
                    <a:pt x="535680" y="415530"/>
                    <a:pt x="535680" y="267840"/>
                  </a:cubicBezTo>
                  <a:cubicBezTo>
                    <a:pt x="535680" y="120150"/>
                    <a:pt x="415530" y="0"/>
                    <a:pt x="267840" y="0"/>
                  </a:cubicBezTo>
                  <a:close/>
                  <a:moveTo>
                    <a:pt x="267840" y="492294"/>
                  </a:moveTo>
                  <a:cubicBezTo>
                    <a:pt x="144096" y="492294"/>
                    <a:pt x="43403" y="391601"/>
                    <a:pt x="43403" y="267840"/>
                  </a:cubicBezTo>
                  <a:cubicBezTo>
                    <a:pt x="43403" y="144096"/>
                    <a:pt x="144079" y="43403"/>
                    <a:pt x="267840" y="43403"/>
                  </a:cubicBezTo>
                  <a:cubicBezTo>
                    <a:pt x="391601" y="43403"/>
                    <a:pt x="492278" y="144079"/>
                    <a:pt x="492278" y="267840"/>
                  </a:cubicBezTo>
                  <a:cubicBezTo>
                    <a:pt x="492261" y="391584"/>
                    <a:pt x="391584" y="492294"/>
                    <a:pt x="267840" y="49229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0" name="任意多边形: 形状 99"/>
            <p:cNvSpPr/>
            <p:nvPr/>
          </p:nvSpPr>
          <p:spPr>
            <a:xfrm>
              <a:off x="5870931" y="1473777"/>
              <a:ext cx="320625" cy="320625"/>
            </a:xfrm>
            <a:custGeom>
              <a:avLst/>
              <a:gdLst>
                <a:gd name="connsiteX0" fmla="*/ 164919 w 320625"/>
                <a:gd name="connsiteY0" fmla="*/ 0 h 320625"/>
                <a:gd name="connsiteX1" fmla="*/ 0 w 320625"/>
                <a:gd name="connsiteY1" fmla="*/ 164919 h 320625"/>
                <a:gd name="connsiteX2" fmla="*/ 164919 w 320625"/>
                <a:gd name="connsiteY2" fmla="*/ 329839 h 320625"/>
                <a:gd name="connsiteX3" fmla="*/ 329822 w 320625"/>
                <a:gd name="connsiteY3" fmla="*/ 164919 h 320625"/>
                <a:gd name="connsiteX4" fmla="*/ 164919 w 320625"/>
                <a:gd name="connsiteY4" fmla="*/ 0 h 320625"/>
                <a:gd name="connsiteX5" fmla="*/ 164919 w 320625"/>
                <a:gd name="connsiteY5" fmla="*/ 286436 h 320625"/>
                <a:gd name="connsiteX6" fmla="*/ 43403 w 320625"/>
                <a:gd name="connsiteY6" fmla="*/ 164919 h 320625"/>
                <a:gd name="connsiteX7" fmla="*/ 164919 w 320625"/>
                <a:gd name="connsiteY7" fmla="*/ 43402 h 320625"/>
                <a:gd name="connsiteX8" fmla="*/ 286419 w 320625"/>
                <a:gd name="connsiteY8" fmla="*/ 164919 h 320625"/>
                <a:gd name="connsiteX9" fmla="*/ 164919 w 320625"/>
                <a:gd name="connsiteY9" fmla="*/ 286436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0625" h="320625">
                  <a:moveTo>
                    <a:pt x="164919" y="0"/>
                  </a:moveTo>
                  <a:cubicBezTo>
                    <a:pt x="73980" y="0"/>
                    <a:pt x="0" y="73980"/>
                    <a:pt x="0" y="164919"/>
                  </a:cubicBezTo>
                  <a:cubicBezTo>
                    <a:pt x="0" y="255859"/>
                    <a:pt x="73980" y="329839"/>
                    <a:pt x="164919" y="329839"/>
                  </a:cubicBezTo>
                  <a:cubicBezTo>
                    <a:pt x="255859" y="329839"/>
                    <a:pt x="329822" y="255842"/>
                    <a:pt x="329822" y="164919"/>
                  </a:cubicBezTo>
                  <a:cubicBezTo>
                    <a:pt x="329839" y="73997"/>
                    <a:pt x="255842" y="0"/>
                    <a:pt x="164919" y="0"/>
                  </a:cubicBezTo>
                  <a:close/>
                  <a:moveTo>
                    <a:pt x="164919" y="286436"/>
                  </a:moveTo>
                  <a:cubicBezTo>
                    <a:pt x="97909" y="286436"/>
                    <a:pt x="43403" y="231930"/>
                    <a:pt x="43403" y="164919"/>
                  </a:cubicBezTo>
                  <a:cubicBezTo>
                    <a:pt x="43403" y="97909"/>
                    <a:pt x="97926" y="43402"/>
                    <a:pt x="164919" y="43402"/>
                  </a:cubicBezTo>
                  <a:cubicBezTo>
                    <a:pt x="231913" y="43402"/>
                    <a:pt x="286419" y="97909"/>
                    <a:pt x="286419" y="164919"/>
                  </a:cubicBezTo>
                  <a:cubicBezTo>
                    <a:pt x="286419" y="231930"/>
                    <a:pt x="231913" y="286436"/>
                    <a:pt x="164919" y="28643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1" name="任意多边形: 形状 100"/>
            <p:cNvSpPr/>
            <p:nvPr/>
          </p:nvSpPr>
          <p:spPr>
            <a:xfrm>
              <a:off x="5972012" y="1574858"/>
              <a:ext cx="118125" cy="118125"/>
            </a:xfrm>
            <a:custGeom>
              <a:avLst/>
              <a:gdLst>
                <a:gd name="connsiteX0" fmla="*/ 127676 w 118125"/>
                <a:gd name="connsiteY0" fmla="*/ 63838 h 118125"/>
                <a:gd name="connsiteX1" fmla="*/ 63838 w 118125"/>
                <a:gd name="connsiteY1" fmla="*/ 127676 h 118125"/>
                <a:gd name="connsiteX2" fmla="*/ 0 w 118125"/>
                <a:gd name="connsiteY2" fmla="*/ 63838 h 118125"/>
                <a:gd name="connsiteX3" fmla="*/ 63838 w 118125"/>
                <a:gd name="connsiteY3" fmla="*/ 0 h 118125"/>
                <a:gd name="connsiteX4" fmla="*/ 127676 w 118125"/>
                <a:gd name="connsiteY4" fmla="*/ 63838 h 118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125" h="118125">
                  <a:moveTo>
                    <a:pt x="127676" y="63838"/>
                  </a:moveTo>
                  <a:cubicBezTo>
                    <a:pt x="127676" y="99095"/>
                    <a:pt x="99095" y="127676"/>
                    <a:pt x="63838" y="127676"/>
                  </a:cubicBezTo>
                  <a:cubicBezTo>
                    <a:pt x="28581" y="127676"/>
                    <a:pt x="0" y="99095"/>
                    <a:pt x="0" y="63838"/>
                  </a:cubicBezTo>
                  <a:cubicBezTo>
                    <a:pt x="0" y="28581"/>
                    <a:pt x="28581" y="0"/>
                    <a:pt x="63838" y="0"/>
                  </a:cubicBezTo>
                  <a:cubicBezTo>
                    <a:pt x="99095" y="0"/>
                    <a:pt x="127676" y="28581"/>
                    <a:pt x="127676" y="6383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02" name="图形 55"/>
          <p:cNvSpPr/>
          <p:nvPr/>
        </p:nvSpPr>
        <p:spPr>
          <a:xfrm>
            <a:off x="10680275" y="4480882"/>
            <a:ext cx="506250" cy="523125"/>
          </a:xfrm>
          <a:custGeom>
            <a:avLst/>
            <a:gdLst>
              <a:gd name="connsiteX0" fmla="*/ 259875 w 506250"/>
              <a:gd name="connsiteY0" fmla="*/ 0 h 523125"/>
              <a:gd name="connsiteX1" fmla="*/ 0 w 506250"/>
              <a:gd name="connsiteY1" fmla="*/ 232757 h 523125"/>
              <a:gd name="connsiteX2" fmla="*/ 77018 w 506250"/>
              <a:gd name="connsiteY2" fmla="*/ 398183 h 523125"/>
              <a:gd name="connsiteX3" fmla="*/ 107291 w 506250"/>
              <a:gd name="connsiteY3" fmla="*/ 341668 h 523125"/>
              <a:gd name="connsiteX4" fmla="*/ 107291 w 506250"/>
              <a:gd name="connsiteY4" fmla="*/ 472196 h 523125"/>
              <a:gd name="connsiteX5" fmla="*/ 130562 w 506250"/>
              <a:gd name="connsiteY5" fmla="*/ 509709 h 523125"/>
              <a:gd name="connsiteX6" fmla="*/ 263351 w 506250"/>
              <a:gd name="connsiteY6" fmla="*/ 538853 h 523125"/>
              <a:gd name="connsiteX7" fmla="*/ 385729 w 506250"/>
              <a:gd name="connsiteY7" fmla="*/ 513675 h 523125"/>
              <a:gd name="connsiteX8" fmla="*/ 415058 w 506250"/>
              <a:gd name="connsiteY8" fmla="*/ 467792 h 523125"/>
              <a:gd name="connsiteX9" fmla="*/ 415058 w 506250"/>
              <a:gd name="connsiteY9" fmla="*/ 341668 h 523125"/>
              <a:gd name="connsiteX10" fmla="*/ 416526 w 506250"/>
              <a:gd name="connsiteY10" fmla="*/ 344554 h 523125"/>
              <a:gd name="connsiteX11" fmla="*/ 444353 w 506250"/>
              <a:gd name="connsiteY11" fmla="*/ 396833 h 523125"/>
              <a:gd name="connsiteX12" fmla="*/ 519767 w 506250"/>
              <a:gd name="connsiteY12" fmla="*/ 232757 h 523125"/>
              <a:gd name="connsiteX13" fmla="*/ 259875 w 506250"/>
              <a:gd name="connsiteY13" fmla="*/ 0 h 523125"/>
              <a:gd name="connsiteX14" fmla="*/ 171906 w 506250"/>
              <a:gd name="connsiteY14" fmla="*/ 334058 h 523125"/>
              <a:gd name="connsiteX15" fmla="*/ 110987 w 506250"/>
              <a:gd name="connsiteY15" fmla="*/ 261039 h 523125"/>
              <a:gd name="connsiteX16" fmla="*/ 125415 w 506250"/>
              <a:gd name="connsiteY16" fmla="*/ 246628 h 523125"/>
              <a:gd name="connsiteX17" fmla="*/ 218363 w 506250"/>
              <a:gd name="connsiteY17" fmla="*/ 246628 h 523125"/>
              <a:gd name="connsiteX18" fmla="*/ 232824 w 506250"/>
              <a:gd name="connsiteY18" fmla="*/ 261107 h 523125"/>
              <a:gd name="connsiteX19" fmla="*/ 232824 w 506250"/>
              <a:gd name="connsiteY19" fmla="*/ 261107 h 523125"/>
              <a:gd name="connsiteX20" fmla="*/ 171906 w 506250"/>
              <a:gd name="connsiteY20" fmla="*/ 334058 h 523125"/>
              <a:gd name="connsiteX21" fmla="*/ 290469 w 506250"/>
              <a:gd name="connsiteY21" fmla="*/ 390437 h 523125"/>
              <a:gd name="connsiteX22" fmla="*/ 270203 w 506250"/>
              <a:gd name="connsiteY22" fmla="*/ 380126 h 523125"/>
              <a:gd name="connsiteX23" fmla="*/ 250172 w 506250"/>
              <a:gd name="connsiteY23" fmla="*/ 380244 h 523125"/>
              <a:gd name="connsiteX24" fmla="*/ 230901 w 506250"/>
              <a:gd name="connsiteY24" fmla="*/ 390353 h 523125"/>
              <a:gd name="connsiteX25" fmla="*/ 212996 w 506250"/>
              <a:gd name="connsiteY25" fmla="*/ 374912 h 523125"/>
              <a:gd name="connsiteX26" fmla="*/ 248316 w 506250"/>
              <a:gd name="connsiteY26" fmla="*/ 333906 h 523125"/>
              <a:gd name="connsiteX27" fmla="*/ 259959 w 506250"/>
              <a:gd name="connsiteY27" fmla="*/ 328523 h 523125"/>
              <a:gd name="connsiteX28" fmla="*/ 271671 w 506250"/>
              <a:gd name="connsiteY28" fmla="*/ 333771 h 523125"/>
              <a:gd name="connsiteX29" fmla="*/ 308154 w 506250"/>
              <a:gd name="connsiteY29" fmla="*/ 374844 h 523125"/>
              <a:gd name="connsiteX30" fmla="*/ 290469 w 506250"/>
              <a:gd name="connsiteY30" fmla="*/ 390437 h 523125"/>
              <a:gd name="connsiteX31" fmla="*/ 353751 w 506250"/>
              <a:gd name="connsiteY31" fmla="*/ 334058 h 523125"/>
              <a:gd name="connsiteX32" fmla="*/ 292899 w 506250"/>
              <a:gd name="connsiteY32" fmla="*/ 261039 h 523125"/>
              <a:gd name="connsiteX33" fmla="*/ 307311 w 506250"/>
              <a:gd name="connsiteY33" fmla="*/ 246628 h 523125"/>
              <a:gd name="connsiteX34" fmla="*/ 400258 w 506250"/>
              <a:gd name="connsiteY34" fmla="*/ 246628 h 523125"/>
              <a:gd name="connsiteX35" fmla="*/ 414669 w 506250"/>
              <a:gd name="connsiteY35" fmla="*/ 261039 h 523125"/>
              <a:gd name="connsiteX36" fmla="*/ 414669 w 506250"/>
              <a:gd name="connsiteY36" fmla="*/ 261073 h 523125"/>
              <a:gd name="connsiteX37" fmla="*/ 353751 w 506250"/>
              <a:gd name="connsiteY37" fmla="*/ 334058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06250" h="523125">
                <a:moveTo>
                  <a:pt x="259875" y="0"/>
                </a:moveTo>
                <a:cubicBezTo>
                  <a:pt x="116370" y="0"/>
                  <a:pt x="0" y="104254"/>
                  <a:pt x="0" y="232757"/>
                </a:cubicBezTo>
                <a:cubicBezTo>
                  <a:pt x="0" y="297473"/>
                  <a:pt x="29481" y="355995"/>
                  <a:pt x="77018" y="398183"/>
                </a:cubicBezTo>
                <a:lnTo>
                  <a:pt x="107291" y="341668"/>
                </a:lnTo>
                <a:lnTo>
                  <a:pt x="107291" y="472196"/>
                </a:lnTo>
                <a:cubicBezTo>
                  <a:pt x="107291" y="488059"/>
                  <a:pt x="116319" y="502656"/>
                  <a:pt x="130562" y="509709"/>
                </a:cubicBezTo>
                <a:cubicBezTo>
                  <a:pt x="155874" y="522197"/>
                  <a:pt x="201184" y="538853"/>
                  <a:pt x="263351" y="538853"/>
                </a:cubicBezTo>
                <a:cubicBezTo>
                  <a:pt x="319157" y="538853"/>
                  <a:pt x="360146" y="525437"/>
                  <a:pt x="385729" y="513675"/>
                </a:cubicBezTo>
                <a:cubicBezTo>
                  <a:pt x="403633" y="505440"/>
                  <a:pt x="415058" y="487502"/>
                  <a:pt x="415058" y="467792"/>
                </a:cubicBezTo>
                <a:lnTo>
                  <a:pt x="415058" y="341668"/>
                </a:lnTo>
                <a:lnTo>
                  <a:pt x="416526" y="344554"/>
                </a:lnTo>
                <a:lnTo>
                  <a:pt x="444353" y="396833"/>
                </a:lnTo>
                <a:cubicBezTo>
                  <a:pt x="491029" y="354746"/>
                  <a:pt x="519767" y="296764"/>
                  <a:pt x="519767" y="232757"/>
                </a:cubicBezTo>
                <a:cubicBezTo>
                  <a:pt x="519767" y="104254"/>
                  <a:pt x="403414" y="0"/>
                  <a:pt x="259875" y="0"/>
                </a:cubicBezTo>
                <a:close/>
                <a:moveTo>
                  <a:pt x="171906" y="334058"/>
                </a:moveTo>
                <a:cubicBezTo>
                  <a:pt x="138291" y="334058"/>
                  <a:pt x="110987" y="301253"/>
                  <a:pt x="110987" y="261039"/>
                </a:cubicBezTo>
                <a:cubicBezTo>
                  <a:pt x="110987" y="253058"/>
                  <a:pt x="117450" y="246628"/>
                  <a:pt x="125415" y="246628"/>
                </a:cubicBezTo>
                <a:lnTo>
                  <a:pt x="218363" y="246628"/>
                </a:lnTo>
                <a:cubicBezTo>
                  <a:pt x="226361" y="246628"/>
                  <a:pt x="232824" y="253108"/>
                  <a:pt x="232824" y="261107"/>
                </a:cubicBezTo>
                <a:cubicBezTo>
                  <a:pt x="232824" y="261090"/>
                  <a:pt x="232824" y="261107"/>
                  <a:pt x="232824" y="261107"/>
                </a:cubicBezTo>
                <a:cubicBezTo>
                  <a:pt x="232824" y="301286"/>
                  <a:pt x="205538" y="334058"/>
                  <a:pt x="171906" y="334058"/>
                </a:cubicBezTo>
                <a:close/>
                <a:moveTo>
                  <a:pt x="290469" y="390437"/>
                </a:moveTo>
                <a:lnTo>
                  <a:pt x="270203" y="380126"/>
                </a:lnTo>
                <a:cubicBezTo>
                  <a:pt x="263891" y="376937"/>
                  <a:pt x="256466" y="376954"/>
                  <a:pt x="250172" y="380244"/>
                </a:cubicBezTo>
                <a:lnTo>
                  <a:pt x="230901" y="390353"/>
                </a:lnTo>
                <a:lnTo>
                  <a:pt x="212996" y="374912"/>
                </a:lnTo>
                <a:lnTo>
                  <a:pt x="248316" y="333906"/>
                </a:lnTo>
                <a:cubicBezTo>
                  <a:pt x="251235" y="330514"/>
                  <a:pt x="255488" y="328556"/>
                  <a:pt x="259959" y="328523"/>
                </a:cubicBezTo>
                <a:cubicBezTo>
                  <a:pt x="264448" y="328489"/>
                  <a:pt x="268718" y="330379"/>
                  <a:pt x="271671" y="333771"/>
                </a:cubicBezTo>
                <a:lnTo>
                  <a:pt x="308154" y="374844"/>
                </a:lnTo>
                <a:lnTo>
                  <a:pt x="290469" y="390437"/>
                </a:lnTo>
                <a:close/>
                <a:moveTo>
                  <a:pt x="353751" y="334058"/>
                </a:moveTo>
                <a:cubicBezTo>
                  <a:pt x="320136" y="334058"/>
                  <a:pt x="292899" y="301253"/>
                  <a:pt x="292899" y="261039"/>
                </a:cubicBezTo>
                <a:cubicBezTo>
                  <a:pt x="292899" y="253058"/>
                  <a:pt x="299363" y="246628"/>
                  <a:pt x="307311" y="246628"/>
                </a:cubicBezTo>
                <a:lnTo>
                  <a:pt x="400258" y="246628"/>
                </a:lnTo>
                <a:cubicBezTo>
                  <a:pt x="408240" y="246628"/>
                  <a:pt x="414669" y="253091"/>
                  <a:pt x="414669" y="261039"/>
                </a:cubicBezTo>
                <a:cubicBezTo>
                  <a:pt x="414669" y="261039"/>
                  <a:pt x="414669" y="261056"/>
                  <a:pt x="414669" y="261073"/>
                </a:cubicBezTo>
                <a:cubicBezTo>
                  <a:pt x="414703" y="301286"/>
                  <a:pt x="387416" y="334058"/>
                  <a:pt x="353751" y="334058"/>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103" name="组合 102"/>
          <p:cNvGrpSpPr/>
          <p:nvPr/>
        </p:nvGrpSpPr>
        <p:grpSpPr>
          <a:xfrm>
            <a:off x="918238" y="5664389"/>
            <a:ext cx="520509" cy="517527"/>
            <a:chOff x="7930711" y="1382948"/>
            <a:chExt cx="520509" cy="517527"/>
          </a:xfrm>
          <a:solidFill>
            <a:schemeClr val="accent4"/>
          </a:solidFill>
        </p:grpSpPr>
        <p:sp>
          <p:nvSpPr>
            <p:cNvPr id="104" name="任意多边形: 形状 103"/>
            <p:cNvSpPr/>
            <p:nvPr/>
          </p:nvSpPr>
          <p:spPr>
            <a:xfrm>
              <a:off x="7930711" y="1613600"/>
              <a:ext cx="286875" cy="286875"/>
            </a:xfrm>
            <a:custGeom>
              <a:avLst/>
              <a:gdLst>
                <a:gd name="connsiteX0" fmla="*/ 244890 w 286875"/>
                <a:gd name="connsiteY0" fmla="*/ 45785 h 286875"/>
                <a:gd name="connsiteX1" fmla="*/ 141463 w 286875"/>
                <a:gd name="connsiteY1" fmla="*/ 3311 h 286875"/>
                <a:gd name="connsiteX2" fmla="*/ 17618 w 286875"/>
                <a:gd name="connsiteY2" fmla="*/ 125452 h 286875"/>
                <a:gd name="connsiteX3" fmla="*/ 19541 w 286875"/>
                <a:gd name="connsiteY3" fmla="*/ 125182 h 286875"/>
                <a:gd name="connsiteX4" fmla="*/ 128537 w 286875"/>
                <a:gd name="connsiteY4" fmla="*/ 165918 h 286875"/>
                <a:gd name="connsiteX5" fmla="*/ 167096 w 286875"/>
                <a:gd name="connsiteY5" fmla="*/ 249534 h 286875"/>
                <a:gd name="connsiteX6" fmla="*/ 139624 w 286875"/>
                <a:gd name="connsiteY6" fmla="*/ 271792 h 286875"/>
                <a:gd name="connsiteX7" fmla="*/ 131895 w 286875"/>
                <a:gd name="connsiteY7" fmla="*/ 272366 h 286875"/>
                <a:gd name="connsiteX8" fmla="*/ 44550 w 286875"/>
                <a:gd name="connsiteY8" fmla="*/ 216712 h 286875"/>
                <a:gd name="connsiteX9" fmla="*/ 63585 w 286875"/>
                <a:gd name="connsiteY9" fmla="*/ 202554 h 286875"/>
                <a:gd name="connsiteX10" fmla="*/ 135810 w 286875"/>
                <a:gd name="connsiteY10" fmla="*/ 248370 h 286875"/>
                <a:gd name="connsiteX11" fmla="*/ 144551 w 286875"/>
                <a:gd name="connsiteY11" fmla="*/ 242126 h 286875"/>
                <a:gd name="connsiteX12" fmla="*/ 111611 w 286875"/>
                <a:gd name="connsiteY12" fmla="*/ 182625 h 286875"/>
                <a:gd name="connsiteX13" fmla="*/ 759 w 286875"/>
                <a:gd name="connsiteY13" fmla="*/ 153920 h 286875"/>
                <a:gd name="connsiteX14" fmla="*/ 42761 w 286875"/>
                <a:gd name="connsiteY14" fmla="*/ 250563 h 286875"/>
                <a:gd name="connsiteX15" fmla="*/ 159688 w 286875"/>
                <a:gd name="connsiteY15" fmla="*/ 284988 h 286875"/>
                <a:gd name="connsiteX16" fmla="*/ 159941 w 286875"/>
                <a:gd name="connsiteY16" fmla="*/ 284938 h 286875"/>
                <a:gd name="connsiteX17" fmla="*/ 297861 w 286875"/>
                <a:gd name="connsiteY17" fmla="*/ 148942 h 286875"/>
                <a:gd name="connsiteX18" fmla="*/ 291938 w 286875"/>
                <a:gd name="connsiteY18" fmla="*/ 110636 h 286875"/>
                <a:gd name="connsiteX19" fmla="*/ 244890 w 286875"/>
                <a:gd name="connsiteY19" fmla="*/ 45785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6875" h="286875">
                  <a:moveTo>
                    <a:pt x="244890" y="45785"/>
                  </a:moveTo>
                  <a:cubicBezTo>
                    <a:pt x="227273" y="27864"/>
                    <a:pt x="182199" y="-11640"/>
                    <a:pt x="141463" y="3311"/>
                  </a:cubicBezTo>
                  <a:lnTo>
                    <a:pt x="17618" y="125452"/>
                  </a:lnTo>
                  <a:cubicBezTo>
                    <a:pt x="18259" y="125351"/>
                    <a:pt x="18900" y="125250"/>
                    <a:pt x="19541" y="125182"/>
                  </a:cubicBezTo>
                  <a:cubicBezTo>
                    <a:pt x="47925" y="121453"/>
                    <a:pt x="89016" y="125874"/>
                    <a:pt x="128537" y="165918"/>
                  </a:cubicBezTo>
                  <a:cubicBezTo>
                    <a:pt x="160431" y="198285"/>
                    <a:pt x="174133" y="227985"/>
                    <a:pt x="167096" y="249534"/>
                  </a:cubicBezTo>
                  <a:cubicBezTo>
                    <a:pt x="163164" y="261465"/>
                    <a:pt x="153174" y="269581"/>
                    <a:pt x="139624" y="271792"/>
                  </a:cubicBezTo>
                  <a:cubicBezTo>
                    <a:pt x="137244" y="272146"/>
                    <a:pt x="134629" y="272366"/>
                    <a:pt x="131895" y="272366"/>
                  </a:cubicBezTo>
                  <a:cubicBezTo>
                    <a:pt x="109097" y="272366"/>
                    <a:pt x="75313" y="258191"/>
                    <a:pt x="44550" y="216712"/>
                  </a:cubicBezTo>
                  <a:lnTo>
                    <a:pt x="63585" y="202554"/>
                  </a:lnTo>
                  <a:cubicBezTo>
                    <a:pt x="88628" y="236270"/>
                    <a:pt x="118952" y="251272"/>
                    <a:pt x="135810" y="248370"/>
                  </a:cubicBezTo>
                  <a:cubicBezTo>
                    <a:pt x="142914" y="247188"/>
                    <a:pt x="144113" y="243391"/>
                    <a:pt x="144551" y="242126"/>
                  </a:cubicBezTo>
                  <a:cubicBezTo>
                    <a:pt x="147504" y="233081"/>
                    <a:pt x="140670" y="212004"/>
                    <a:pt x="111611" y="182625"/>
                  </a:cubicBezTo>
                  <a:cubicBezTo>
                    <a:pt x="64699" y="135037"/>
                    <a:pt x="17246" y="147373"/>
                    <a:pt x="759" y="153920"/>
                  </a:cubicBezTo>
                  <a:cubicBezTo>
                    <a:pt x="-3712" y="181106"/>
                    <a:pt x="11728" y="219075"/>
                    <a:pt x="42761" y="250563"/>
                  </a:cubicBezTo>
                  <a:cubicBezTo>
                    <a:pt x="82873" y="291266"/>
                    <a:pt x="134274" y="306065"/>
                    <a:pt x="159688" y="284988"/>
                  </a:cubicBezTo>
                  <a:cubicBezTo>
                    <a:pt x="159874" y="284955"/>
                    <a:pt x="159941" y="284938"/>
                    <a:pt x="159941" y="284938"/>
                  </a:cubicBezTo>
                  <a:lnTo>
                    <a:pt x="297861" y="148942"/>
                  </a:lnTo>
                  <a:cubicBezTo>
                    <a:pt x="299970" y="143407"/>
                    <a:pt x="302113" y="131021"/>
                    <a:pt x="291938" y="110636"/>
                  </a:cubicBezTo>
                  <a:cubicBezTo>
                    <a:pt x="280868" y="88479"/>
                    <a:pt x="263723" y="64854"/>
                    <a:pt x="244890" y="4578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5" name="任意多边形: 形状 104"/>
            <p:cNvSpPr/>
            <p:nvPr/>
          </p:nvSpPr>
          <p:spPr>
            <a:xfrm>
              <a:off x="8198095" y="1382948"/>
              <a:ext cx="253125" cy="253125"/>
            </a:xfrm>
            <a:custGeom>
              <a:avLst/>
              <a:gdLst>
                <a:gd name="connsiteX0" fmla="*/ 218801 w 253125"/>
                <a:gd name="connsiteY0" fmla="*/ 43950 h 253125"/>
                <a:gd name="connsiteX1" fmla="*/ 99495 w 253125"/>
                <a:gd name="connsiteY1" fmla="*/ 11685 h 253125"/>
                <a:gd name="connsiteX2" fmla="*/ 0 w 253125"/>
                <a:gd name="connsiteY2" fmla="*/ 109678 h 253125"/>
                <a:gd name="connsiteX3" fmla="*/ 88999 w 253125"/>
                <a:gd name="connsiteY3" fmla="*/ 170935 h 253125"/>
                <a:gd name="connsiteX4" fmla="*/ 145783 w 253125"/>
                <a:gd name="connsiteY4" fmla="*/ 265840 h 253125"/>
                <a:gd name="connsiteX5" fmla="*/ 249379 w 253125"/>
                <a:gd name="connsiteY5" fmla="*/ 163712 h 253125"/>
                <a:gd name="connsiteX6" fmla="*/ 218801 w 253125"/>
                <a:gd name="connsiteY6" fmla="*/ 43950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125" h="253125">
                  <a:moveTo>
                    <a:pt x="218801" y="43950"/>
                  </a:moveTo>
                  <a:cubicBezTo>
                    <a:pt x="177407" y="1999"/>
                    <a:pt x="123981" y="-12446"/>
                    <a:pt x="99495" y="11685"/>
                  </a:cubicBezTo>
                  <a:cubicBezTo>
                    <a:pt x="98803" y="12360"/>
                    <a:pt x="0" y="109678"/>
                    <a:pt x="0" y="109678"/>
                  </a:cubicBezTo>
                  <a:cubicBezTo>
                    <a:pt x="30223" y="121845"/>
                    <a:pt x="62589" y="144154"/>
                    <a:pt x="88999" y="170935"/>
                  </a:cubicBezTo>
                  <a:cubicBezTo>
                    <a:pt x="119559" y="201900"/>
                    <a:pt x="138696" y="234418"/>
                    <a:pt x="145783" y="265840"/>
                  </a:cubicBezTo>
                  <a:cubicBezTo>
                    <a:pt x="145783" y="265840"/>
                    <a:pt x="248754" y="164336"/>
                    <a:pt x="249379" y="163712"/>
                  </a:cubicBezTo>
                  <a:cubicBezTo>
                    <a:pt x="273864" y="139547"/>
                    <a:pt x="260196" y="85935"/>
                    <a:pt x="218801" y="4395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6" name="任意多边形: 形状 105"/>
            <p:cNvSpPr/>
            <p:nvPr/>
          </p:nvSpPr>
          <p:spPr>
            <a:xfrm>
              <a:off x="8099275" y="1511695"/>
              <a:ext cx="320625" cy="354375"/>
            </a:xfrm>
            <a:custGeom>
              <a:avLst/>
              <a:gdLst>
                <a:gd name="connsiteX0" fmla="*/ 244013 w 320625"/>
                <a:gd name="connsiteY0" fmla="*/ 192324 h 354375"/>
                <a:gd name="connsiteX1" fmla="*/ 220489 w 320625"/>
                <a:gd name="connsiteY1" fmla="*/ 188207 h 354375"/>
                <a:gd name="connsiteX2" fmla="*/ 223611 w 320625"/>
                <a:gd name="connsiteY2" fmla="*/ 157832 h 354375"/>
                <a:gd name="connsiteX3" fmla="*/ 170944 w 320625"/>
                <a:gd name="connsiteY3" fmla="*/ 58944 h 354375"/>
                <a:gd name="connsiteX4" fmla="*/ 88678 w 320625"/>
                <a:gd name="connsiteY4" fmla="*/ 2548 h 354375"/>
                <a:gd name="connsiteX5" fmla="*/ 79633 w 320625"/>
                <a:gd name="connsiteY5" fmla="*/ 0 h 354375"/>
                <a:gd name="connsiteX6" fmla="*/ 0 w 320625"/>
                <a:gd name="connsiteY6" fmla="*/ 78519 h 354375"/>
                <a:gd name="connsiteX7" fmla="*/ 93251 w 320625"/>
                <a:gd name="connsiteY7" fmla="*/ 131034 h 354375"/>
                <a:gd name="connsiteX8" fmla="*/ 144602 w 320625"/>
                <a:gd name="connsiteY8" fmla="*/ 201926 h 354375"/>
                <a:gd name="connsiteX9" fmla="*/ 153444 w 320625"/>
                <a:gd name="connsiteY9" fmla="*/ 227019 h 354375"/>
                <a:gd name="connsiteX10" fmla="*/ 145665 w 320625"/>
                <a:gd name="connsiteY10" fmla="*/ 269561 h 354375"/>
                <a:gd name="connsiteX11" fmla="*/ 189827 w 320625"/>
                <a:gd name="connsiteY11" fmla="*/ 226024 h 354375"/>
                <a:gd name="connsiteX12" fmla="*/ 195564 w 320625"/>
                <a:gd name="connsiteY12" fmla="*/ 224438 h 354375"/>
                <a:gd name="connsiteX13" fmla="*/ 197252 w 320625"/>
                <a:gd name="connsiteY13" fmla="*/ 251994 h 354375"/>
                <a:gd name="connsiteX14" fmla="*/ 153293 w 320625"/>
                <a:gd name="connsiteY14" fmla="*/ 338091 h 354375"/>
                <a:gd name="connsiteX15" fmla="*/ 200239 w 320625"/>
                <a:gd name="connsiteY15" fmla="*/ 358358 h 354375"/>
                <a:gd name="connsiteX16" fmla="*/ 224657 w 320625"/>
                <a:gd name="connsiteY16" fmla="*/ 224978 h 354375"/>
                <a:gd name="connsiteX17" fmla="*/ 215376 w 320625"/>
                <a:gd name="connsiteY17" fmla="*/ 210009 h 354375"/>
                <a:gd name="connsiteX18" fmla="*/ 215038 w 320625"/>
                <a:gd name="connsiteY18" fmla="*/ 209419 h 354375"/>
                <a:gd name="connsiteX19" fmla="*/ 215376 w 320625"/>
                <a:gd name="connsiteY19" fmla="*/ 209824 h 354375"/>
                <a:gd name="connsiteX20" fmla="*/ 231019 w 320625"/>
                <a:gd name="connsiteY20" fmla="*/ 218616 h 354375"/>
                <a:gd name="connsiteX21" fmla="*/ 281239 w 320625"/>
                <a:gd name="connsiteY21" fmla="*/ 319562 h 354375"/>
                <a:gd name="connsiteX22" fmla="*/ 327206 w 320625"/>
                <a:gd name="connsiteY22" fmla="*/ 297186 h 354375"/>
                <a:gd name="connsiteX23" fmla="*/ 244013 w 320625"/>
                <a:gd name="connsiteY23" fmla="*/ 192324 h 35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20625" h="354375">
                  <a:moveTo>
                    <a:pt x="244013" y="192324"/>
                  </a:moveTo>
                  <a:cubicBezTo>
                    <a:pt x="231322" y="189354"/>
                    <a:pt x="221906" y="188308"/>
                    <a:pt x="220489" y="188207"/>
                  </a:cubicBezTo>
                  <a:cubicBezTo>
                    <a:pt x="223391" y="178251"/>
                    <a:pt x="224353" y="168075"/>
                    <a:pt x="223611" y="157832"/>
                  </a:cubicBezTo>
                  <a:cubicBezTo>
                    <a:pt x="221113" y="123069"/>
                    <a:pt x="199378" y="87784"/>
                    <a:pt x="170944" y="58944"/>
                  </a:cubicBezTo>
                  <a:cubicBezTo>
                    <a:pt x="145901" y="33531"/>
                    <a:pt x="115644" y="13112"/>
                    <a:pt x="88678" y="2548"/>
                  </a:cubicBezTo>
                  <a:cubicBezTo>
                    <a:pt x="85590" y="1333"/>
                    <a:pt x="82603" y="523"/>
                    <a:pt x="79633" y="0"/>
                  </a:cubicBezTo>
                  <a:lnTo>
                    <a:pt x="0" y="78519"/>
                  </a:lnTo>
                  <a:cubicBezTo>
                    <a:pt x="32957" y="81658"/>
                    <a:pt x="65948" y="103376"/>
                    <a:pt x="93251" y="131034"/>
                  </a:cubicBezTo>
                  <a:cubicBezTo>
                    <a:pt x="114902" y="153039"/>
                    <a:pt x="133009" y="178808"/>
                    <a:pt x="144602" y="201926"/>
                  </a:cubicBezTo>
                  <a:cubicBezTo>
                    <a:pt x="149276" y="211224"/>
                    <a:pt x="152027" y="219611"/>
                    <a:pt x="153444" y="227019"/>
                  </a:cubicBezTo>
                  <a:cubicBezTo>
                    <a:pt x="158979" y="255201"/>
                    <a:pt x="145665" y="269561"/>
                    <a:pt x="145665" y="269561"/>
                  </a:cubicBezTo>
                  <a:lnTo>
                    <a:pt x="189827" y="226024"/>
                  </a:lnTo>
                  <a:cubicBezTo>
                    <a:pt x="191717" y="225669"/>
                    <a:pt x="193691" y="225163"/>
                    <a:pt x="195564" y="224438"/>
                  </a:cubicBezTo>
                  <a:cubicBezTo>
                    <a:pt x="197606" y="233921"/>
                    <a:pt x="198028" y="243084"/>
                    <a:pt x="197252" y="251994"/>
                  </a:cubicBezTo>
                  <a:cubicBezTo>
                    <a:pt x="192966" y="300713"/>
                    <a:pt x="153293" y="338091"/>
                    <a:pt x="153293" y="338091"/>
                  </a:cubicBezTo>
                  <a:lnTo>
                    <a:pt x="200239" y="358358"/>
                  </a:lnTo>
                  <a:cubicBezTo>
                    <a:pt x="259149" y="311057"/>
                    <a:pt x="240199" y="253783"/>
                    <a:pt x="224657" y="224978"/>
                  </a:cubicBezTo>
                  <a:cubicBezTo>
                    <a:pt x="221029" y="218295"/>
                    <a:pt x="217603" y="213165"/>
                    <a:pt x="215376" y="210009"/>
                  </a:cubicBezTo>
                  <a:cubicBezTo>
                    <a:pt x="215274" y="209841"/>
                    <a:pt x="215139" y="209655"/>
                    <a:pt x="215038" y="209419"/>
                  </a:cubicBezTo>
                  <a:cubicBezTo>
                    <a:pt x="215173" y="209554"/>
                    <a:pt x="215241" y="209689"/>
                    <a:pt x="215376" y="209824"/>
                  </a:cubicBezTo>
                  <a:cubicBezTo>
                    <a:pt x="221046" y="212288"/>
                    <a:pt x="226243" y="215325"/>
                    <a:pt x="231019" y="218616"/>
                  </a:cubicBezTo>
                  <a:cubicBezTo>
                    <a:pt x="278117" y="251438"/>
                    <a:pt x="281239" y="319562"/>
                    <a:pt x="281239" y="319562"/>
                  </a:cubicBezTo>
                  <a:lnTo>
                    <a:pt x="327206" y="297186"/>
                  </a:lnTo>
                  <a:cubicBezTo>
                    <a:pt x="329653" y="223374"/>
                    <a:pt x="276294" y="199800"/>
                    <a:pt x="244013" y="19232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07" name="图形 59"/>
          <p:cNvSpPr/>
          <p:nvPr/>
        </p:nvSpPr>
        <p:spPr>
          <a:xfrm>
            <a:off x="2137438" y="5661590"/>
            <a:ext cx="523125" cy="523125"/>
          </a:xfrm>
          <a:custGeom>
            <a:avLst/>
            <a:gdLst>
              <a:gd name="connsiteX0" fmla="*/ 536989 w 523125"/>
              <a:gd name="connsiteY0" fmla="*/ 65736 h 523125"/>
              <a:gd name="connsiteX1" fmla="*/ 491662 w 523125"/>
              <a:gd name="connsiteY1" fmla="*/ 39310 h 523125"/>
              <a:gd name="connsiteX2" fmla="*/ 465202 w 523125"/>
              <a:gd name="connsiteY2" fmla="*/ 84636 h 523125"/>
              <a:gd name="connsiteX3" fmla="*/ 480930 w 523125"/>
              <a:gd name="connsiteY3" fmla="*/ 106304 h 523125"/>
              <a:gd name="connsiteX4" fmla="*/ 447045 w 523125"/>
              <a:gd name="connsiteY4" fmla="*/ 195724 h 523125"/>
              <a:gd name="connsiteX5" fmla="*/ 337712 w 523125"/>
              <a:gd name="connsiteY5" fmla="*/ 74410 h 523125"/>
              <a:gd name="connsiteX6" fmla="*/ 354654 w 523125"/>
              <a:gd name="connsiteY6" fmla="*/ 65584 h 523125"/>
              <a:gd name="connsiteX7" fmla="*/ 387898 w 523125"/>
              <a:gd name="connsiteY7" fmla="*/ 73009 h 523125"/>
              <a:gd name="connsiteX8" fmla="*/ 414307 w 523125"/>
              <a:gd name="connsiteY8" fmla="*/ 27700 h 523125"/>
              <a:gd name="connsiteX9" fmla="*/ 368981 w 523125"/>
              <a:gd name="connsiteY9" fmla="*/ 1223 h 523125"/>
              <a:gd name="connsiteX10" fmla="*/ 341677 w 523125"/>
              <a:gd name="connsiteY10" fmla="*/ 31817 h 523125"/>
              <a:gd name="connsiteX11" fmla="*/ 232547 w 523125"/>
              <a:gd name="connsiteY11" fmla="*/ 261014 h 523125"/>
              <a:gd name="connsiteX12" fmla="*/ 48137 w 523125"/>
              <a:gd name="connsiteY12" fmla="*/ 309766 h 523125"/>
              <a:gd name="connsiteX13" fmla="*/ 27667 w 523125"/>
              <a:gd name="connsiteY13" fmla="*/ 309259 h 523125"/>
              <a:gd name="connsiteX14" fmla="*/ 1224 w 523125"/>
              <a:gd name="connsiteY14" fmla="*/ 354619 h 523125"/>
              <a:gd name="connsiteX15" fmla="*/ 46550 w 523125"/>
              <a:gd name="connsiteY15" fmla="*/ 381045 h 523125"/>
              <a:gd name="connsiteX16" fmla="*/ 74175 w 523125"/>
              <a:gd name="connsiteY16" fmla="*/ 346114 h 523125"/>
              <a:gd name="connsiteX17" fmla="*/ 183390 w 523125"/>
              <a:gd name="connsiteY17" fmla="*/ 460763 h 523125"/>
              <a:gd name="connsiteX18" fmla="*/ 175864 w 523125"/>
              <a:gd name="connsiteY18" fmla="*/ 465100 h 523125"/>
              <a:gd name="connsiteX19" fmla="*/ 144544 w 523125"/>
              <a:gd name="connsiteY19" fmla="*/ 459160 h 523125"/>
              <a:gd name="connsiteX20" fmla="*/ 118100 w 523125"/>
              <a:gd name="connsiteY20" fmla="*/ 504503 h 523125"/>
              <a:gd name="connsiteX21" fmla="*/ 163444 w 523125"/>
              <a:gd name="connsiteY21" fmla="*/ 530946 h 523125"/>
              <a:gd name="connsiteX22" fmla="*/ 190899 w 523125"/>
              <a:gd name="connsiteY22" fmla="*/ 498580 h 523125"/>
              <a:gd name="connsiteX23" fmla="*/ 273266 w 523125"/>
              <a:gd name="connsiteY23" fmla="*/ 297177 h 523125"/>
              <a:gd name="connsiteX24" fmla="*/ 363446 w 523125"/>
              <a:gd name="connsiteY24" fmla="*/ 286191 h 523125"/>
              <a:gd name="connsiteX25" fmla="*/ 463346 w 523125"/>
              <a:gd name="connsiteY25" fmla="*/ 231702 h 523125"/>
              <a:gd name="connsiteX26" fmla="*/ 517144 w 523125"/>
              <a:gd name="connsiteY26" fmla="*/ 108666 h 523125"/>
              <a:gd name="connsiteX27" fmla="*/ 536989 w 523125"/>
              <a:gd name="connsiteY27" fmla="*/ 65736 h 523125"/>
              <a:gd name="connsiteX28" fmla="*/ 197936 w 523125"/>
              <a:gd name="connsiteY28" fmla="*/ 449609 h 523125"/>
              <a:gd name="connsiteX29" fmla="*/ 83979 w 523125"/>
              <a:gd name="connsiteY29" fmla="*/ 329999 h 523125"/>
              <a:gd name="connsiteX30" fmla="*/ 111519 w 523125"/>
              <a:gd name="connsiteY30" fmla="*/ 317714 h 523125"/>
              <a:gd name="connsiteX31" fmla="*/ 218270 w 523125"/>
              <a:gd name="connsiteY31" fmla="*/ 424077 h 523125"/>
              <a:gd name="connsiteX32" fmla="*/ 197936 w 523125"/>
              <a:gd name="connsiteY32" fmla="*/ 449609 h 523125"/>
              <a:gd name="connsiteX33" fmla="*/ 226640 w 523125"/>
              <a:gd name="connsiteY33" fmla="*/ 406763 h 523125"/>
              <a:gd name="connsiteX34" fmla="*/ 131010 w 523125"/>
              <a:gd name="connsiteY34" fmla="*/ 311470 h 523125"/>
              <a:gd name="connsiteX35" fmla="*/ 183491 w 523125"/>
              <a:gd name="connsiteY35" fmla="*/ 301125 h 523125"/>
              <a:gd name="connsiteX36" fmla="*/ 238200 w 523125"/>
              <a:gd name="connsiteY36" fmla="*/ 353337 h 523125"/>
              <a:gd name="connsiteX37" fmla="*/ 226640 w 523125"/>
              <a:gd name="connsiteY37" fmla="*/ 406763 h 523125"/>
              <a:gd name="connsiteX38" fmla="*/ 207268 w 523125"/>
              <a:gd name="connsiteY38" fmla="*/ 298679 h 523125"/>
              <a:gd name="connsiteX39" fmla="*/ 236816 w 523125"/>
              <a:gd name="connsiteY39" fmla="*/ 297227 h 523125"/>
              <a:gd name="connsiteX40" fmla="*/ 238858 w 523125"/>
              <a:gd name="connsiteY40" fmla="*/ 328817 h 523125"/>
              <a:gd name="connsiteX41" fmla="*/ 207268 w 523125"/>
              <a:gd name="connsiteY41" fmla="*/ 298679 h 523125"/>
              <a:gd name="connsiteX42" fmla="*/ 269030 w 523125"/>
              <a:gd name="connsiteY42" fmla="*/ 260895 h 523125"/>
              <a:gd name="connsiteX43" fmla="*/ 269351 w 523125"/>
              <a:gd name="connsiteY43" fmla="*/ 194745 h 523125"/>
              <a:gd name="connsiteX44" fmla="*/ 322760 w 523125"/>
              <a:gd name="connsiteY44" fmla="*/ 257385 h 523125"/>
              <a:gd name="connsiteX45" fmla="*/ 269030 w 523125"/>
              <a:gd name="connsiteY45" fmla="*/ 260895 h 523125"/>
              <a:gd name="connsiteX46" fmla="*/ 343466 w 523125"/>
              <a:gd name="connsiteY46" fmla="*/ 253690 h 523125"/>
              <a:gd name="connsiteX47" fmla="*/ 273367 w 523125"/>
              <a:gd name="connsiteY47" fmla="*/ 171509 h 523125"/>
              <a:gd name="connsiteX48" fmla="*/ 288420 w 523125"/>
              <a:gd name="connsiteY48" fmla="*/ 129473 h 523125"/>
              <a:gd name="connsiteX49" fmla="*/ 386936 w 523125"/>
              <a:gd name="connsiteY49" fmla="*/ 239835 h 523125"/>
              <a:gd name="connsiteX50" fmla="*/ 343466 w 523125"/>
              <a:gd name="connsiteY50" fmla="*/ 253690 h 523125"/>
              <a:gd name="connsiteX51" fmla="*/ 403744 w 523125"/>
              <a:gd name="connsiteY51" fmla="*/ 231466 h 523125"/>
              <a:gd name="connsiteX52" fmla="*/ 298005 w 523125"/>
              <a:gd name="connsiteY52" fmla="*/ 113222 h 523125"/>
              <a:gd name="connsiteX53" fmla="*/ 323165 w 523125"/>
              <a:gd name="connsiteY53" fmla="*/ 85092 h 523125"/>
              <a:gd name="connsiteX54" fmla="*/ 434557 w 523125"/>
              <a:gd name="connsiteY54" fmla="*/ 209039 h 523125"/>
              <a:gd name="connsiteX55" fmla="*/ 403744 w 523125"/>
              <a:gd name="connsiteY55" fmla="*/ 231466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523125" h="523125">
                <a:moveTo>
                  <a:pt x="536989" y="65736"/>
                </a:moveTo>
                <a:cubicBezTo>
                  <a:pt x="531740" y="45925"/>
                  <a:pt x="511474" y="34095"/>
                  <a:pt x="491662" y="39310"/>
                </a:cubicBezTo>
                <a:cubicBezTo>
                  <a:pt x="471817" y="44524"/>
                  <a:pt x="459988" y="64808"/>
                  <a:pt x="465202" y="84636"/>
                </a:cubicBezTo>
                <a:cubicBezTo>
                  <a:pt x="467649" y="93934"/>
                  <a:pt x="473437" y="101444"/>
                  <a:pt x="480930" y="106304"/>
                </a:cubicBezTo>
                <a:cubicBezTo>
                  <a:pt x="479124" y="133540"/>
                  <a:pt x="471024" y="166716"/>
                  <a:pt x="447045" y="195724"/>
                </a:cubicBezTo>
                <a:cubicBezTo>
                  <a:pt x="379460" y="118622"/>
                  <a:pt x="350908" y="87150"/>
                  <a:pt x="337712" y="74410"/>
                </a:cubicBezTo>
                <a:cubicBezTo>
                  <a:pt x="344765" y="69938"/>
                  <a:pt x="350722" y="67154"/>
                  <a:pt x="354654" y="65584"/>
                </a:cubicBezTo>
                <a:cubicBezTo>
                  <a:pt x="363581" y="73009"/>
                  <a:pt x="375815" y="76199"/>
                  <a:pt x="387898" y="73009"/>
                </a:cubicBezTo>
                <a:cubicBezTo>
                  <a:pt x="407692" y="67795"/>
                  <a:pt x="419539" y="47494"/>
                  <a:pt x="414307" y="27700"/>
                </a:cubicBezTo>
                <a:cubicBezTo>
                  <a:pt x="409076" y="7872"/>
                  <a:pt x="388775" y="-3975"/>
                  <a:pt x="368981" y="1223"/>
                </a:cubicBezTo>
                <a:cubicBezTo>
                  <a:pt x="354114" y="5138"/>
                  <a:pt x="343753" y="17524"/>
                  <a:pt x="341677" y="31817"/>
                </a:cubicBezTo>
                <a:cubicBezTo>
                  <a:pt x="313715" y="43680"/>
                  <a:pt x="218321" y="96482"/>
                  <a:pt x="232547" y="261014"/>
                </a:cubicBezTo>
                <a:cubicBezTo>
                  <a:pt x="128074" y="264051"/>
                  <a:pt x="73129" y="291709"/>
                  <a:pt x="48137" y="309766"/>
                </a:cubicBezTo>
                <a:cubicBezTo>
                  <a:pt x="41707" y="307740"/>
                  <a:pt x="34670" y="307420"/>
                  <a:pt x="27667" y="309259"/>
                </a:cubicBezTo>
                <a:cubicBezTo>
                  <a:pt x="7856" y="314507"/>
                  <a:pt x="-3973" y="334774"/>
                  <a:pt x="1224" y="354619"/>
                </a:cubicBezTo>
                <a:cubicBezTo>
                  <a:pt x="6455" y="374447"/>
                  <a:pt x="26739" y="386294"/>
                  <a:pt x="46550" y="381045"/>
                </a:cubicBezTo>
                <a:cubicBezTo>
                  <a:pt x="62885" y="376759"/>
                  <a:pt x="73787" y="362196"/>
                  <a:pt x="74175" y="346114"/>
                </a:cubicBezTo>
                <a:lnTo>
                  <a:pt x="183390" y="460763"/>
                </a:lnTo>
                <a:cubicBezTo>
                  <a:pt x="180825" y="462349"/>
                  <a:pt x="178310" y="463817"/>
                  <a:pt x="175864" y="465100"/>
                </a:cubicBezTo>
                <a:cubicBezTo>
                  <a:pt x="167156" y="458755"/>
                  <a:pt x="155782" y="456240"/>
                  <a:pt x="144544" y="459160"/>
                </a:cubicBezTo>
                <a:cubicBezTo>
                  <a:pt x="124732" y="464374"/>
                  <a:pt x="112886" y="484675"/>
                  <a:pt x="118100" y="504503"/>
                </a:cubicBezTo>
                <a:cubicBezTo>
                  <a:pt x="123332" y="524331"/>
                  <a:pt x="143615" y="536177"/>
                  <a:pt x="163444" y="530946"/>
                </a:cubicBezTo>
                <a:cubicBezTo>
                  <a:pt x="178901" y="526879"/>
                  <a:pt x="189448" y="513616"/>
                  <a:pt x="190899" y="498580"/>
                </a:cubicBezTo>
                <a:cubicBezTo>
                  <a:pt x="241997" y="473200"/>
                  <a:pt x="284302" y="410847"/>
                  <a:pt x="273266" y="297177"/>
                </a:cubicBezTo>
                <a:cubicBezTo>
                  <a:pt x="306054" y="297025"/>
                  <a:pt x="336277" y="293329"/>
                  <a:pt x="363446" y="286191"/>
                </a:cubicBezTo>
                <a:cubicBezTo>
                  <a:pt x="404047" y="275509"/>
                  <a:pt x="437797" y="257234"/>
                  <a:pt x="463346" y="231702"/>
                </a:cubicBezTo>
                <a:cubicBezTo>
                  <a:pt x="495611" y="199454"/>
                  <a:pt x="514005" y="157215"/>
                  <a:pt x="517144" y="108666"/>
                </a:cubicBezTo>
                <a:cubicBezTo>
                  <a:pt x="532888" y="101089"/>
                  <a:pt x="541595" y="83235"/>
                  <a:pt x="536989" y="65736"/>
                </a:cubicBezTo>
                <a:close/>
                <a:moveTo>
                  <a:pt x="197936" y="449609"/>
                </a:moveTo>
                <a:lnTo>
                  <a:pt x="83979" y="329999"/>
                </a:lnTo>
                <a:cubicBezTo>
                  <a:pt x="91286" y="326033"/>
                  <a:pt x="100348" y="321781"/>
                  <a:pt x="111519" y="317714"/>
                </a:cubicBezTo>
                <a:lnTo>
                  <a:pt x="218270" y="424077"/>
                </a:lnTo>
                <a:cubicBezTo>
                  <a:pt x="212162" y="434590"/>
                  <a:pt x="205159" y="442960"/>
                  <a:pt x="197936" y="449609"/>
                </a:cubicBezTo>
                <a:close/>
                <a:moveTo>
                  <a:pt x="226640" y="406763"/>
                </a:moveTo>
                <a:lnTo>
                  <a:pt x="131010" y="311470"/>
                </a:lnTo>
                <a:cubicBezTo>
                  <a:pt x="145708" y="307352"/>
                  <a:pt x="163106" y="303691"/>
                  <a:pt x="183491" y="301125"/>
                </a:cubicBezTo>
                <a:lnTo>
                  <a:pt x="238200" y="353337"/>
                </a:lnTo>
                <a:cubicBezTo>
                  <a:pt x="236597" y="374650"/>
                  <a:pt x="232429" y="392250"/>
                  <a:pt x="226640" y="406763"/>
                </a:cubicBezTo>
                <a:close/>
                <a:moveTo>
                  <a:pt x="207268" y="298679"/>
                </a:moveTo>
                <a:cubicBezTo>
                  <a:pt x="216583" y="297953"/>
                  <a:pt x="226421" y="297464"/>
                  <a:pt x="236816" y="297227"/>
                </a:cubicBezTo>
                <a:cubicBezTo>
                  <a:pt x="238048" y="308466"/>
                  <a:pt x="238689" y="318979"/>
                  <a:pt x="238858" y="328817"/>
                </a:cubicBezTo>
                <a:lnTo>
                  <a:pt x="207268" y="298679"/>
                </a:lnTo>
                <a:close/>
                <a:moveTo>
                  <a:pt x="269030" y="260895"/>
                </a:moveTo>
                <a:cubicBezTo>
                  <a:pt x="266651" y="235920"/>
                  <a:pt x="267022" y="213966"/>
                  <a:pt x="269351" y="194745"/>
                </a:cubicBezTo>
                <a:lnTo>
                  <a:pt x="322760" y="257385"/>
                </a:lnTo>
                <a:cubicBezTo>
                  <a:pt x="305953" y="259815"/>
                  <a:pt x="288015" y="260980"/>
                  <a:pt x="269030" y="260895"/>
                </a:cubicBezTo>
                <a:close/>
                <a:moveTo>
                  <a:pt x="343466" y="253690"/>
                </a:moveTo>
                <a:lnTo>
                  <a:pt x="273367" y="171509"/>
                </a:lnTo>
                <a:cubicBezTo>
                  <a:pt x="277114" y="155258"/>
                  <a:pt x="282328" y="141353"/>
                  <a:pt x="288420" y="129473"/>
                </a:cubicBezTo>
                <a:cubicBezTo>
                  <a:pt x="311184" y="154060"/>
                  <a:pt x="353490" y="201765"/>
                  <a:pt x="386936" y="239835"/>
                </a:cubicBezTo>
                <a:cubicBezTo>
                  <a:pt x="373639" y="245640"/>
                  <a:pt x="359126" y="250264"/>
                  <a:pt x="343466" y="253690"/>
                </a:cubicBezTo>
                <a:close/>
                <a:moveTo>
                  <a:pt x="403744" y="231466"/>
                </a:moveTo>
                <a:cubicBezTo>
                  <a:pt x="344428" y="163780"/>
                  <a:pt x="314154" y="130013"/>
                  <a:pt x="298005" y="113222"/>
                </a:cubicBezTo>
                <a:cubicBezTo>
                  <a:pt x="306088" y="101359"/>
                  <a:pt x="314829" y="92129"/>
                  <a:pt x="323165" y="85092"/>
                </a:cubicBezTo>
                <a:cubicBezTo>
                  <a:pt x="337459" y="99216"/>
                  <a:pt x="392927" y="161654"/>
                  <a:pt x="434557" y="209039"/>
                </a:cubicBezTo>
                <a:cubicBezTo>
                  <a:pt x="425529" y="217527"/>
                  <a:pt x="415202" y="225019"/>
                  <a:pt x="403744" y="231466"/>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108" name="组合 107"/>
          <p:cNvGrpSpPr/>
          <p:nvPr/>
        </p:nvGrpSpPr>
        <p:grpSpPr>
          <a:xfrm>
            <a:off x="3356638" y="5661649"/>
            <a:ext cx="456638" cy="523007"/>
            <a:chOff x="10118519" y="1372122"/>
            <a:chExt cx="456638" cy="523007"/>
          </a:xfrm>
          <a:solidFill>
            <a:schemeClr val="accent4"/>
          </a:solidFill>
        </p:grpSpPr>
        <p:sp>
          <p:nvSpPr>
            <p:cNvPr id="109" name="任意多边形: 形状 108"/>
            <p:cNvSpPr/>
            <p:nvPr/>
          </p:nvSpPr>
          <p:spPr>
            <a:xfrm>
              <a:off x="10118519" y="1372122"/>
              <a:ext cx="388125" cy="438750"/>
            </a:xfrm>
            <a:custGeom>
              <a:avLst/>
              <a:gdLst>
                <a:gd name="connsiteX0" fmla="*/ 388901 w 388125"/>
                <a:gd name="connsiteY0" fmla="*/ 44027 h 438750"/>
                <a:gd name="connsiteX1" fmla="*/ 344908 w 388125"/>
                <a:gd name="connsiteY1" fmla="*/ 0 h 438750"/>
                <a:gd name="connsiteX2" fmla="*/ 42255 w 388125"/>
                <a:gd name="connsiteY2" fmla="*/ 0 h 438750"/>
                <a:gd name="connsiteX3" fmla="*/ 0 w 388125"/>
                <a:gd name="connsiteY3" fmla="*/ 42255 h 438750"/>
                <a:gd name="connsiteX4" fmla="*/ 0 w 388125"/>
                <a:gd name="connsiteY4" fmla="*/ 409489 h 438750"/>
                <a:gd name="connsiteX5" fmla="*/ 44027 w 388125"/>
                <a:gd name="connsiteY5" fmla="*/ 453516 h 438750"/>
                <a:gd name="connsiteX6" fmla="*/ 344858 w 388125"/>
                <a:gd name="connsiteY6" fmla="*/ 453516 h 438750"/>
                <a:gd name="connsiteX7" fmla="*/ 388884 w 388125"/>
                <a:gd name="connsiteY7" fmla="*/ 409489 h 438750"/>
                <a:gd name="connsiteX8" fmla="*/ 388884 w 388125"/>
                <a:gd name="connsiteY8" fmla="*/ 44027 h 438750"/>
                <a:gd name="connsiteX9" fmla="*/ 388901 w 388125"/>
                <a:gd name="connsiteY9" fmla="*/ 44027 h 438750"/>
                <a:gd name="connsiteX10" fmla="*/ 345043 w 388125"/>
                <a:gd name="connsiteY10" fmla="*/ 376211 h 438750"/>
                <a:gd name="connsiteX11" fmla="*/ 311580 w 388125"/>
                <a:gd name="connsiteY11" fmla="*/ 409674 h 438750"/>
                <a:gd name="connsiteX12" fmla="*/ 77304 w 388125"/>
                <a:gd name="connsiteY12" fmla="*/ 409674 h 438750"/>
                <a:gd name="connsiteX13" fmla="*/ 43841 w 388125"/>
                <a:gd name="connsiteY13" fmla="*/ 376211 h 438750"/>
                <a:gd name="connsiteX14" fmla="*/ 43841 w 388125"/>
                <a:gd name="connsiteY14" fmla="*/ 76174 h 438750"/>
                <a:gd name="connsiteX15" fmla="*/ 77304 w 388125"/>
                <a:gd name="connsiteY15" fmla="*/ 42711 h 438750"/>
                <a:gd name="connsiteX16" fmla="*/ 311580 w 388125"/>
                <a:gd name="connsiteY16" fmla="*/ 42711 h 438750"/>
                <a:gd name="connsiteX17" fmla="*/ 345026 w 388125"/>
                <a:gd name="connsiteY17" fmla="*/ 76174 h 438750"/>
                <a:gd name="connsiteX18" fmla="*/ 345043 w 388125"/>
                <a:gd name="connsiteY18" fmla="*/ 376211 h 438750"/>
                <a:gd name="connsiteX19" fmla="*/ 345043 w 388125"/>
                <a:gd name="connsiteY19" fmla="*/ 376211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88125" h="438750">
                  <a:moveTo>
                    <a:pt x="388901" y="44027"/>
                  </a:moveTo>
                  <a:cubicBezTo>
                    <a:pt x="388901" y="19710"/>
                    <a:pt x="369191" y="0"/>
                    <a:pt x="344908" y="0"/>
                  </a:cubicBezTo>
                  <a:lnTo>
                    <a:pt x="42255" y="0"/>
                  </a:lnTo>
                  <a:cubicBezTo>
                    <a:pt x="18917" y="0"/>
                    <a:pt x="0" y="18917"/>
                    <a:pt x="0" y="42255"/>
                  </a:cubicBezTo>
                  <a:lnTo>
                    <a:pt x="0" y="409489"/>
                  </a:lnTo>
                  <a:cubicBezTo>
                    <a:pt x="0" y="433806"/>
                    <a:pt x="19710" y="453516"/>
                    <a:pt x="44027" y="453516"/>
                  </a:cubicBezTo>
                  <a:lnTo>
                    <a:pt x="344858" y="453516"/>
                  </a:lnTo>
                  <a:cubicBezTo>
                    <a:pt x="369174" y="453516"/>
                    <a:pt x="388884" y="433806"/>
                    <a:pt x="388884" y="409489"/>
                  </a:cubicBezTo>
                  <a:lnTo>
                    <a:pt x="388884" y="44027"/>
                  </a:lnTo>
                  <a:lnTo>
                    <a:pt x="388901" y="44027"/>
                  </a:lnTo>
                  <a:close/>
                  <a:moveTo>
                    <a:pt x="345043" y="376211"/>
                  </a:moveTo>
                  <a:cubicBezTo>
                    <a:pt x="345043" y="394689"/>
                    <a:pt x="330058" y="409674"/>
                    <a:pt x="311580" y="409674"/>
                  </a:cubicBezTo>
                  <a:lnTo>
                    <a:pt x="77304" y="409674"/>
                  </a:lnTo>
                  <a:cubicBezTo>
                    <a:pt x="58826" y="409674"/>
                    <a:pt x="43841" y="394673"/>
                    <a:pt x="43841" y="376211"/>
                  </a:cubicBezTo>
                  <a:lnTo>
                    <a:pt x="43841" y="76174"/>
                  </a:lnTo>
                  <a:cubicBezTo>
                    <a:pt x="43841" y="57696"/>
                    <a:pt x="58826" y="42711"/>
                    <a:pt x="77304" y="42711"/>
                  </a:cubicBezTo>
                  <a:lnTo>
                    <a:pt x="311580" y="42711"/>
                  </a:lnTo>
                  <a:cubicBezTo>
                    <a:pt x="330041" y="42711"/>
                    <a:pt x="345026" y="57696"/>
                    <a:pt x="345026" y="76174"/>
                  </a:cubicBezTo>
                  <a:lnTo>
                    <a:pt x="345043" y="376211"/>
                  </a:lnTo>
                  <a:lnTo>
                    <a:pt x="345043" y="37621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0" name="任意多边形: 形状 109"/>
            <p:cNvSpPr/>
            <p:nvPr/>
          </p:nvSpPr>
          <p:spPr>
            <a:xfrm>
              <a:off x="10203907" y="1456379"/>
              <a:ext cx="371250" cy="438750"/>
            </a:xfrm>
            <a:custGeom>
              <a:avLst/>
              <a:gdLst>
                <a:gd name="connsiteX0" fmla="*/ 320828 w 371250"/>
                <a:gd name="connsiteY0" fmla="*/ 0 h 438750"/>
                <a:gd name="connsiteX1" fmla="*/ 320828 w 371250"/>
                <a:gd name="connsiteY1" fmla="*/ 43858 h 438750"/>
                <a:gd name="connsiteX2" fmla="*/ 345043 w 371250"/>
                <a:gd name="connsiteY2" fmla="*/ 68074 h 438750"/>
                <a:gd name="connsiteX3" fmla="*/ 345043 w 371250"/>
                <a:gd name="connsiteY3" fmla="*/ 386589 h 438750"/>
                <a:gd name="connsiteX4" fmla="*/ 320828 w 371250"/>
                <a:gd name="connsiteY4" fmla="*/ 410805 h 438750"/>
                <a:gd name="connsiteX5" fmla="*/ 65796 w 371250"/>
                <a:gd name="connsiteY5" fmla="*/ 410805 h 438750"/>
                <a:gd name="connsiteX6" fmla="*/ 42711 w 371250"/>
                <a:gd name="connsiteY6" fmla="*/ 387720 h 438750"/>
                <a:gd name="connsiteX7" fmla="*/ 0 w 371250"/>
                <a:gd name="connsiteY7" fmla="*/ 387720 h 438750"/>
                <a:gd name="connsiteX8" fmla="*/ 0 w 371250"/>
                <a:gd name="connsiteY8" fmla="*/ 409472 h 438750"/>
                <a:gd name="connsiteX9" fmla="*/ 44027 w 371250"/>
                <a:gd name="connsiteY9" fmla="*/ 453499 h 438750"/>
                <a:gd name="connsiteX10" fmla="*/ 343676 w 371250"/>
                <a:gd name="connsiteY10" fmla="*/ 453499 h 438750"/>
                <a:gd name="connsiteX11" fmla="*/ 387686 w 371250"/>
                <a:gd name="connsiteY11" fmla="*/ 409472 h 438750"/>
                <a:gd name="connsiteX12" fmla="*/ 387686 w 371250"/>
                <a:gd name="connsiteY12" fmla="*/ 44027 h 438750"/>
                <a:gd name="connsiteX13" fmla="*/ 343676 w 371250"/>
                <a:gd name="connsiteY13" fmla="*/ 0 h 438750"/>
                <a:gd name="connsiteX14" fmla="*/ 320828 w 371250"/>
                <a:gd name="connsiteY14" fmla="*/ 0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71250" h="438750">
                  <a:moveTo>
                    <a:pt x="320828" y="0"/>
                  </a:moveTo>
                  <a:lnTo>
                    <a:pt x="320828" y="43858"/>
                  </a:lnTo>
                  <a:cubicBezTo>
                    <a:pt x="334193" y="43858"/>
                    <a:pt x="345043" y="54709"/>
                    <a:pt x="345043" y="68074"/>
                  </a:cubicBezTo>
                  <a:lnTo>
                    <a:pt x="345043" y="386589"/>
                  </a:lnTo>
                  <a:cubicBezTo>
                    <a:pt x="345043" y="399954"/>
                    <a:pt x="334193" y="410805"/>
                    <a:pt x="320828" y="410805"/>
                  </a:cubicBezTo>
                  <a:lnTo>
                    <a:pt x="65796" y="410805"/>
                  </a:lnTo>
                  <a:cubicBezTo>
                    <a:pt x="53055" y="410805"/>
                    <a:pt x="42711" y="400478"/>
                    <a:pt x="42711" y="387720"/>
                  </a:cubicBezTo>
                  <a:lnTo>
                    <a:pt x="0" y="387720"/>
                  </a:lnTo>
                  <a:lnTo>
                    <a:pt x="0" y="409472"/>
                  </a:lnTo>
                  <a:cubicBezTo>
                    <a:pt x="0" y="433789"/>
                    <a:pt x="19710" y="453499"/>
                    <a:pt x="44027" y="453499"/>
                  </a:cubicBezTo>
                  <a:lnTo>
                    <a:pt x="343676" y="453499"/>
                  </a:lnTo>
                  <a:cubicBezTo>
                    <a:pt x="367976" y="453499"/>
                    <a:pt x="387686" y="433772"/>
                    <a:pt x="387686" y="409472"/>
                  </a:cubicBezTo>
                  <a:lnTo>
                    <a:pt x="387686" y="44027"/>
                  </a:lnTo>
                  <a:cubicBezTo>
                    <a:pt x="387686" y="19710"/>
                    <a:pt x="367976" y="0"/>
                    <a:pt x="343676" y="0"/>
                  </a:cubicBezTo>
                  <a:lnTo>
                    <a:pt x="320828"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1" name="任意多边形: 形状 110"/>
            <p:cNvSpPr/>
            <p:nvPr/>
          </p:nvSpPr>
          <p:spPr>
            <a:xfrm>
              <a:off x="10196195" y="1471347"/>
              <a:ext cx="236250" cy="33750"/>
            </a:xfrm>
            <a:custGeom>
              <a:avLst/>
              <a:gdLst>
                <a:gd name="connsiteX0" fmla="*/ 21583 w 236250"/>
                <a:gd name="connsiteY0" fmla="*/ 42711 h 33750"/>
                <a:gd name="connsiteX1" fmla="*/ 215831 w 236250"/>
                <a:gd name="connsiteY1" fmla="*/ 42711 h 33750"/>
                <a:gd name="connsiteX2" fmla="*/ 237414 w 236250"/>
                <a:gd name="connsiteY2" fmla="*/ 21364 h 33750"/>
                <a:gd name="connsiteX3" fmla="*/ 215831 w 236250"/>
                <a:gd name="connsiteY3" fmla="*/ 0 h 33750"/>
                <a:gd name="connsiteX4" fmla="*/ 21583 w 236250"/>
                <a:gd name="connsiteY4" fmla="*/ 0 h 33750"/>
                <a:gd name="connsiteX5" fmla="*/ 0 w 236250"/>
                <a:gd name="connsiteY5" fmla="*/ 21364 h 33750"/>
                <a:gd name="connsiteX6" fmla="*/ 21583 w 236250"/>
                <a:gd name="connsiteY6" fmla="*/ 42711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1583" y="42711"/>
                  </a:moveTo>
                  <a:lnTo>
                    <a:pt x="215831" y="42711"/>
                  </a:lnTo>
                  <a:cubicBezTo>
                    <a:pt x="227762" y="42711"/>
                    <a:pt x="237414" y="33294"/>
                    <a:pt x="237414" y="21364"/>
                  </a:cubicBezTo>
                  <a:cubicBezTo>
                    <a:pt x="237414" y="9433"/>
                    <a:pt x="227762" y="0"/>
                    <a:pt x="215831" y="0"/>
                  </a:cubicBezTo>
                  <a:lnTo>
                    <a:pt x="21583" y="0"/>
                  </a:lnTo>
                  <a:cubicBezTo>
                    <a:pt x="9653" y="0"/>
                    <a:pt x="0" y="9433"/>
                    <a:pt x="0" y="21364"/>
                  </a:cubicBezTo>
                  <a:cubicBezTo>
                    <a:pt x="17" y="33294"/>
                    <a:pt x="9653" y="42711"/>
                    <a:pt x="21583" y="4271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2" name="任意多边形: 形状 111"/>
            <p:cNvSpPr/>
            <p:nvPr/>
          </p:nvSpPr>
          <p:spPr>
            <a:xfrm>
              <a:off x="10196195" y="1542914"/>
              <a:ext cx="236250" cy="33750"/>
            </a:xfrm>
            <a:custGeom>
              <a:avLst/>
              <a:gdLst>
                <a:gd name="connsiteX0" fmla="*/ 21583 w 236250"/>
                <a:gd name="connsiteY0" fmla="*/ 42694 h 33750"/>
                <a:gd name="connsiteX1" fmla="*/ 215831 w 236250"/>
                <a:gd name="connsiteY1" fmla="*/ 42694 h 33750"/>
                <a:gd name="connsiteX2" fmla="*/ 237414 w 236250"/>
                <a:gd name="connsiteY2" fmla="*/ 21347 h 33750"/>
                <a:gd name="connsiteX3" fmla="*/ 215831 w 236250"/>
                <a:gd name="connsiteY3" fmla="*/ 0 h 33750"/>
                <a:gd name="connsiteX4" fmla="*/ 21583 w 236250"/>
                <a:gd name="connsiteY4" fmla="*/ 0 h 33750"/>
                <a:gd name="connsiteX5" fmla="*/ 0 w 236250"/>
                <a:gd name="connsiteY5" fmla="*/ 21347 h 33750"/>
                <a:gd name="connsiteX6" fmla="*/ 21583 w 236250"/>
                <a:gd name="connsiteY6" fmla="*/ 42694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1583" y="42694"/>
                  </a:moveTo>
                  <a:lnTo>
                    <a:pt x="215831" y="42694"/>
                  </a:lnTo>
                  <a:cubicBezTo>
                    <a:pt x="227762" y="42694"/>
                    <a:pt x="237414" y="33227"/>
                    <a:pt x="237414" y="21347"/>
                  </a:cubicBezTo>
                  <a:cubicBezTo>
                    <a:pt x="237414" y="9416"/>
                    <a:pt x="227762" y="0"/>
                    <a:pt x="215831" y="0"/>
                  </a:cubicBezTo>
                  <a:lnTo>
                    <a:pt x="21583" y="0"/>
                  </a:lnTo>
                  <a:cubicBezTo>
                    <a:pt x="9653" y="0"/>
                    <a:pt x="0" y="9416"/>
                    <a:pt x="0" y="21347"/>
                  </a:cubicBezTo>
                  <a:cubicBezTo>
                    <a:pt x="17" y="33227"/>
                    <a:pt x="9653" y="42694"/>
                    <a:pt x="21583" y="4269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3" name="任意多边形: 形状 112"/>
            <p:cNvSpPr/>
            <p:nvPr/>
          </p:nvSpPr>
          <p:spPr>
            <a:xfrm>
              <a:off x="10196195" y="1614464"/>
              <a:ext cx="236250" cy="33750"/>
            </a:xfrm>
            <a:custGeom>
              <a:avLst/>
              <a:gdLst>
                <a:gd name="connsiteX0" fmla="*/ 21583 w 236250"/>
                <a:gd name="connsiteY0" fmla="*/ 42694 h 33750"/>
                <a:gd name="connsiteX1" fmla="*/ 215831 w 236250"/>
                <a:gd name="connsiteY1" fmla="*/ 42694 h 33750"/>
                <a:gd name="connsiteX2" fmla="*/ 237414 w 236250"/>
                <a:gd name="connsiteY2" fmla="*/ 21347 h 33750"/>
                <a:gd name="connsiteX3" fmla="*/ 215831 w 236250"/>
                <a:gd name="connsiteY3" fmla="*/ 0 h 33750"/>
                <a:gd name="connsiteX4" fmla="*/ 21583 w 236250"/>
                <a:gd name="connsiteY4" fmla="*/ 0 h 33750"/>
                <a:gd name="connsiteX5" fmla="*/ 0 w 236250"/>
                <a:gd name="connsiteY5" fmla="*/ 21347 h 33750"/>
                <a:gd name="connsiteX6" fmla="*/ 21583 w 236250"/>
                <a:gd name="connsiteY6" fmla="*/ 42694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1583" y="42694"/>
                  </a:moveTo>
                  <a:lnTo>
                    <a:pt x="215831" y="42694"/>
                  </a:lnTo>
                  <a:cubicBezTo>
                    <a:pt x="227762" y="42694"/>
                    <a:pt x="237414" y="33244"/>
                    <a:pt x="237414" y="21347"/>
                  </a:cubicBezTo>
                  <a:cubicBezTo>
                    <a:pt x="237414" y="9433"/>
                    <a:pt x="227762" y="0"/>
                    <a:pt x="215831" y="0"/>
                  </a:cubicBezTo>
                  <a:lnTo>
                    <a:pt x="21583" y="0"/>
                  </a:lnTo>
                  <a:cubicBezTo>
                    <a:pt x="9653" y="0"/>
                    <a:pt x="0" y="9433"/>
                    <a:pt x="0" y="21347"/>
                  </a:cubicBezTo>
                  <a:cubicBezTo>
                    <a:pt x="17" y="33244"/>
                    <a:pt x="9653" y="42694"/>
                    <a:pt x="21583" y="4269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4" name="任意多边形: 形状 113"/>
            <p:cNvSpPr/>
            <p:nvPr/>
          </p:nvSpPr>
          <p:spPr>
            <a:xfrm>
              <a:off x="10196195" y="1683668"/>
              <a:ext cx="236250" cy="33750"/>
            </a:xfrm>
            <a:custGeom>
              <a:avLst/>
              <a:gdLst>
                <a:gd name="connsiteX0" fmla="*/ 21583 w 236250"/>
                <a:gd name="connsiteY0" fmla="*/ 42727 h 33750"/>
                <a:gd name="connsiteX1" fmla="*/ 215831 w 236250"/>
                <a:gd name="connsiteY1" fmla="*/ 42727 h 33750"/>
                <a:gd name="connsiteX2" fmla="*/ 237414 w 236250"/>
                <a:gd name="connsiteY2" fmla="*/ 21364 h 33750"/>
                <a:gd name="connsiteX3" fmla="*/ 215831 w 236250"/>
                <a:gd name="connsiteY3" fmla="*/ 0 h 33750"/>
                <a:gd name="connsiteX4" fmla="*/ 21583 w 236250"/>
                <a:gd name="connsiteY4" fmla="*/ 0 h 33750"/>
                <a:gd name="connsiteX5" fmla="*/ 0 w 236250"/>
                <a:gd name="connsiteY5" fmla="*/ 21364 h 33750"/>
                <a:gd name="connsiteX6" fmla="*/ 21583 w 236250"/>
                <a:gd name="connsiteY6" fmla="*/ 42727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1583" y="42727"/>
                  </a:moveTo>
                  <a:lnTo>
                    <a:pt x="215831" y="42727"/>
                  </a:lnTo>
                  <a:cubicBezTo>
                    <a:pt x="227762" y="42727"/>
                    <a:pt x="237414" y="33294"/>
                    <a:pt x="237414" y="21364"/>
                  </a:cubicBezTo>
                  <a:cubicBezTo>
                    <a:pt x="237414" y="9467"/>
                    <a:pt x="227762" y="0"/>
                    <a:pt x="215831" y="0"/>
                  </a:cubicBezTo>
                  <a:lnTo>
                    <a:pt x="21583" y="0"/>
                  </a:lnTo>
                  <a:cubicBezTo>
                    <a:pt x="9653" y="0"/>
                    <a:pt x="0" y="9467"/>
                    <a:pt x="0" y="21364"/>
                  </a:cubicBezTo>
                  <a:cubicBezTo>
                    <a:pt x="17" y="33294"/>
                    <a:pt x="9653" y="42727"/>
                    <a:pt x="21583" y="4272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15" name="图形 93"/>
          <p:cNvSpPr/>
          <p:nvPr/>
        </p:nvSpPr>
        <p:spPr>
          <a:xfrm>
            <a:off x="4575838" y="5678465"/>
            <a:ext cx="523125" cy="489375"/>
          </a:xfrm>
          <a:custGeom>
            <a:avLst/>
            <a:gdLst>
              <a:gd name="connsiteX0" fmla="*/ 483168 w 523125"/>
              <a:gd name="connsiteY0" fmla="*/ 169678 h 489375"/>
              <a:gd name="connsiteX1" fmla="*/ 350125 w 523125"/>
              <a:gd name="connsiteY1" fmla="*/ 169678 h 489375"/>
              <a:gd name="connsiteX2" fmla="*/ 347628 w 523125"/>
              <a:gd name="connsiteY2" fmla="*/ 124740 h 489375"/>
              <a:gd name="connsiteX3" fmla="*/ 326770 w 523125"/>
              <a:gd name="connsiteY3" fmla="*/ 15879 h 489375"/>
              <a:gd name="connsiteX4" fmla="*/ 278221 w 523125"/>
              <a:gd name="connsiteY4" fmla="*/ 0 h 489375"/>
              <a:gd name="connsiteX5" fmla="*/ 211767 w 523125"/>
              <a:gd name="connsiteY5" fmla="*/ 33733 h 489375"/>
              <a:gd name="connsiteX6" fmla="*/ 180937 w 523125"/>
              <a:gd name="connsiteY6" fmla="*/ 143708 h 489375"/>
              <a:gd name="connsiteX7" fmla="*/ 176887 w 523125"/>
              <a:gd name="connsiteY7" fmla="*/ 169779 h 489375"/>
              <a:gd name="connsiteX8" fmla="*/ 102029 w 523125"/>
              <a:gd name="connsiteY8" fmla="*/ 169881 h 489375"/>
              <a:gd name="connsiteX9" fmla="*/ 1488 w 523125"/>
              <a:gd name="connsiteY9" fmla="*/ 251049 h 489375"/>
              <a:gd name="connsiteX10" fmla="*/ 3648 w 523125"/>
              <a:gd name="connsiteY10" fmla="*/ 333686 h 489375"/>
              <a:gd name="connsiteX11" fmla="*/ 20422 w 523125"/>
              <a:gd name="connsiteY11" fmla="*/ 421149 h 489375"/>
              <a:gd name="connsiteX12" fmla="*/ 116744 w 523125"/>
              <a:gd name="connsiteY12" fmla="*/ 499365 h 489375"/>
              <a:gd name="connsiteX13" fmla="*/ 483050 w 523125"/>
              <a:gd name="connsiteY13" fmla="*/ 498994 h 489375"/>
              <a:gd name="connsiteX14" fmla="*/ 519736 w 523125"/>
              <a:gd name="connsiteY14" fmla="*/ 483874 h 489375"/>
              <a:gd name="connsiteX15" fmla="*/ 534856 w 523125"/>
              <a:gd name="connsiteY15" fmla="*/ 447154 h 489375"/>
              <a:gd name="connsiteX16" fmla="*/ 534856 w 523125"/>
              <a:gd name="connsiteY16" fmla="*/ 219038 h 489375"/>
              <a:gd name="connsiteX17" fmla="*/ 483168 w 523125"/>
              <a:gd name="connsiteY17" fmla="*/ 169678 h 489375"/>
              <a:gd name="connsiteX18" fmla="*/ 328019 w 523125"/>
              <a:gd name="connsiteY18" fmla="*/ 422297 h 489375"/>
              <a:gd name="connsiteX19" fmla="*/ 291333 w 523125"/>
              <a:gd name="connsiteY19" fmla="*/ 457886 h 489375"/>
              <a:gd name="connsiteX20" fmla="*/ 116710 w 523125"/>
              <a:gd name="connsiteY20" fmla="*/ 457886 h 489375"/>
              <a:gd name="connsiteX21" fmla="*/ 82319 w 523125"/>
              <a:gd name="connsiteY21" fmla="*/ 443998 h 489375"/>
              <a:gd name="connsiteX22" fmla="*/ 82336 w 523125"/>
              <a:gd name="connsiteY22" fmla="*/ 443998 h 489375"/>
              <a:gd name="connsiteX23" fmla="*/ 96292 w 523125"/>
              <a:gd name="connsiteY23" fmla="*/ 411666 h 489375"/>
              <a:gd name="connsiteX24" fmla="*/ 102417 w 523125"/>
              <a:gd name="connsiteY24" fmla="*/ 404460 h 489375"/>
              <a:gd name="connsiteX25" fmla="*/ 102502 w 523125"/>
              <a:gd name="connsiteY25" fmla="*/ 402941 h 489375"/>
              <a:gd name="connsiteX26" fmla="*/ 100848 w 523125"/>
              <a:gd name="connsiteY26" fmla="*/ 398267 h 489375"/>
              <a:gd name="connsiteX27" fmla="*/ 96325 w 523125"/>
              <a:gd name="connsiteY27" fmla="*/ 396158 h 489375"/>
              <a:gd name="connsiteX28" fmla="*/ 51759 w 523125"/>
              <a:gd name="connsiteY28" fmla="*/ 371773 h 489375"/>
              <a:gd name="connsiteX29" fmla="*/ 81644 w 523125"/>
              <a:gd name="connsiteY29" fmla="*/ 353784 h 489375"/>
              <a:gd name="connsiteX30" fmla="*/ 89694 w 523125"/>
              <a:gd name="connsiteY30" fmla="*/ 343136 h 489375"/>
              <a:gd name="connsiteX31" fmla="*/ 89694 w 523125"/>
              <a:gd name="connsiteY31" fmla="*/ 340183 h 489375"/>
              <a:gd name="connsiteX32" fmla="*/ 80834 w 523125"/>
              <a:gd name="connsiteY32" fmla="*/ 331493 h 489375"/>
              <a:gd name="connsiteX33" fmla="*/ 79164 w 523125"/>
              <a:gd name="connsiteY33" fmla="*/ 331493 h 489375"/>
              <a:gd name="connsiteX34" fmla="*/ 43270 w 523125"/>
              <a:gd name="connsiteY34" fmla="*/ 318634 h 489375"/>
              <a:gd name="connsiteX35" fmla="*/ 41904 w 523125"/>
              <a:gd name="connsiteY35" fmla="*/ 305944 h 489375"/>
              <a:gd name="connsiteX36" fmla="*/ 80497 w 523125"/>
              <a:gd name="connsiteY36" fmla="*/ 282960 h 489375"/>
              <a:gd name="connsiteX37" fmla="*/ 89727 w 523125"/>
              <a:gd name="connsiteY37" fmla="*/ 273156 h 489375"/>
              <a:gd name="connsiteX38" fmla="*/ 89727 w 523125"/>
              <a:gd name="connsiteY38" fmla="*/ 271738 h 489375"/>
              <a:gd name="connsiteX39" fmla="*/ 80480 w 523125"/>
              <a:gd name="connsiteY39" fmla="*/ 261934 h 489375"/>
              <a:gd name="connsiteX40" fmla="*/ 48620 w 523125"/>
              <a:gd name="connsiteY40" fmla="*/ 234849 h 489375"/>
              <a:gd name="connsiteX41" fmla="*/ 48687 w 523125"/>
              <a:gd name="connsiteY41" fmla="*/ 234849 h 489375"/>
              <a:gd name="connsiteX42" fmla="*/ 48772 w 523125"/>
              <a:gd name="connsiteY42" fmla="*/ 234816 h 489375"/>
              <a:gd name="connsiteX43" fmla="*/ 48772 w 523125"/>
              <a:gd name="connsiteY43" fmla="*/ 234816 h 489375"/>
              <a:gd name="connsiteX44" fmla="*/ 48670 w 523125"/>
              <a:gd name="connsiteY44" fmla="*/ 234714 h 489375"/>
              <a:gd name="connsiteX45" fmla="*/ 101995 w 523125"/>
              <a:gd name="connsiteY45" fmla="*/ 210651 h 489375"/>
              <a:gd name="connsiteX46" fmla="*/ 172989 w 523125"/>
              <a:gd name="connsiteY46" fmla="*/ 210651 h 489375"/>
              <a:gd name="connsiteX47" fmla="*/ 175587 w 523125"/>
              <a:gd name="connsiteY47" fmla="*/ 210870 h 489375"/>
              <a:gd name="connsiteX48" fmla="*/ 206148 w 523125"/>
              <a:gd name="connsiteY48" fmla="*/ 198518 h 489375"/>
              <a:gd name="connsiteX49" fmla="*/ 222044 w 523125"/>
              <a:gd name="connsiteY49" fmla="*/ 142678 h 489375"/>
              <a:gd name="connsiteX50" fmla="*/ 244927 w 523125"/>
              <a:gd name="connsiteY50" fmla="*/ 57982 h 489375"/>
              <a:gd name="connsiteX51" fmla="*/ 302470 w 523125"/>
              <a:gd name="connsiteY51" fmla="*/ 49106 h 489375"/>
              <a:gd name="connsiteX52" fmla="*/ 308275 w 523125"/>
              <a:gd name="connsiteY52" fmla="*/ 112742 h 489375"/>
              <a:gd name="connsiteX53" fmla="*/ 346447 w 523125"/>
              <a:gd name="connsiteY53" fmla="*/ 319039 h 489375"/>
              <a:gd name="connsiteX54" fmla="*/ 328019 w 523125"/>
              <a:gd name="connsiteY54" fmla="*/ 422297 h 489375"/>
              <a:gd name="connsiteX55" fmla="*/ 490762 w 523125"/>
              <a:gd name="connsiteY55" fmla="*/ 246088 h 489375"/>
              <a:gd name="connsiteX56" fmla="*/ 402387 w 523125"/>
              <a:gd name="connsiteY56" fmla="*/ 246088 h 489375"/>
              <a:gd name="connsiteX57" fmla="*/ 380281 w 523125"/>
              <a:gd name="connsiteY57" fmla="*/ 223864 h 489375"/>
              <a:gd name="connsiteX58" fmla="*/ 402387 w 523125"/>
              <a:gd name="connsiteY58" fmla="*/ 201656 h 489375"/>
              <a:gd name="connsiteX59" fmla="*/ 490762 w 523125"/>
              <a:gd name="connsiteY59" fmla="*/ 201656 h 489375"/>
              <a:gd name="connsiteX60" fmla="*/ 512868 w 523125"/>
              <a:gd name="connsiteY60" fmla="*/ 223864 h 489375"/>
              <a:gd name="connsiteX61" fmla="*/ 490762 w 523125"/>
              <a:gd name="connsiteY61" fmla="*/ 246088 h 48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523125" h="489375">
                <a:moveTo>
                  <a:pt x="483168" y="169678"/>
                </a:moveTo>
                <a:lnTo>
                  <a:pt x="350125" y="169678"/>
                </a:lnTo>
                <a:cubicBezTo>
                  <a:pt x="343848" y="155115"/>
                  <a:pt x="343004" y="139809"/>
                  <a:pt x="347628" y="124740"/>
                </a:cubicBezTo>
                <a:cubicBezTo>
                  <a:pt x="355829" y="98044"/>
                  <a:pt x="371169" y="48398"/>
                  <a:pt x="326770" y="15879"/>
                </a:cubicBezTo>
                <a:cubicBezTo>
                  <a:pt x="312562" y="5468"/>
                  <a:pt x="295788" y="0"/>
                  <a:pt x="278221" y="0"/>
                </a:cubicBezTo>
                <a:cubicBezTo>
                  <a:pt x="252031" y="0"/>
                  <a:pt x="227225" y="12623"/>
                  <a:pt x="211767" y="33733"/>
                </a:cubicBezTo>
                <a:cubicBezTo>
                  <a:pt x="184700" y="70740"/>
                  <a:pt x="179975" y="102077"/>
                  <a:pt x="180937" y="143708"/>
                </a:cubicBezTo>
                <a:cubicBezTo>
                  <a:pt x="181359" y="161764"/>
                  <a:pt x="177950" y="168851"/>
                  <a:pt x="176887" y="169779"/>
                </a:cubicBezTo>
                <a:lnTo>
                  <a:pt x="102029" y="169881"/>
                </a:lnTo>
                <a:cubicBezTo>
                  <a:pt x="45599" y="169881"/>
                  <a:pt x="6129" y="201758"/>
                  <a:pt x="1488" y="251049"/>
                </a:cubicBezTo>
                <a:cubicBezTo>
                  <a:pt x="-1026" y="277611"/>
                  <a:pt x="-385" y="302366"/>
                  <a:pt x="3648" y="333686"/>
                </a:cubicBezTo>
                <a:cubicBezTo>
                  <a:pt x="8457" y="370744"/>
                  <a:pt x="14566" y="402688"/>
                  <a:pt x="20422" y="421149"/>
                </a:cubicBezTo>
                <a:cubicBezTo>
                  <a:pt x="32740" y="459945"/>
                  <a:pt x="69798" y="499365"/>
                  <a:pt x="116744" y="499365"/>
                </a:cubicBezTo>
                <a:lnTo>
                  <a:pt x="483050" y="498994"/>
                </a:lnTo>
                <a:cubicBezTo>
                  <a:pt x="496786" y="499044"/>
                  <a:pt x="509965" y="493644"/>
                  <a:pt x="519736" y="483874"/>
                </a:cubicBezTo>
                <a:cubicBezTo>
                  <a:pt x="529490" y="474120"/>
                  <a:pt x="534856" y="460941"/>
                  <a:pt x="534856" y="447154"/>
                </a:cubicBezTo>
                <a:lnTo>
                  <a:pt x="534856" y="219038"/>
                </a:lnTo>
                <a:cubicBezTo>
                  <a:pt x="534873" y="190384"/>
                  <a:pt x="511855" y="169678"/>
                  <a:pt x="483168" y="169678"/>
                </a:cubicBezTo>
                <a:close/>
                <a:moveTo>
                  <a:pt x="328019" y="422297"/>
                </a:moveTo>
                <a:cubicBezTo>
                  <a:pt x="321505" y="439476"/>
                  <a:pt x="305187" y="457886"/>
                  <a:pt x="291333" y="457886"/>
                </a:cubicBezTo>
                <a:lnTo>
                  <a:pt x="116710" y="457886"/>
                </a:lnTo>
                <a:cubicBezTo>
                  <a:pt x="104155" y="457886"/>
                  <a:pt x="92191" y="452334"/>
                  <a:pt x="82319" y="443998"/>
                </a:cubicBezTo>
                <a:cubicBezTo>
                  <a:pt x="82336" y="443998"/>
                  <a:pt x="82336" y="443998"/>
                  <a:pt x="82336" y="443998"/>
                </a:cubicBezTo>
                <a:cubicBezTo>
                  <a:pt x="60989" y="421757"/>
                  <a:pt x="84614" y="414180"/>
                  <a:pt x="96292" y="411666"/>
                </a:cubicBezTo>
                <a:cubicBezTo>
                  <a:pt x="99717" y="410923"/>
                  <a:pt x="102198" y="407919"/>
                  <a:pt x="102417" y="404460"/>
                </a:cubicBezTo>
                <a:lnTo>
                  <a:pt x="102502" y="402941"/>
                </a:lnTo>
                <a:cubicBezTo>
                  <a:pt x="102603" y="401186"/>
                  <a:pt x="102029" y="399516"/>
                  <a:pt x="100848" y="398267"/>
                </a:cubicBezTo>
                <a:cubicBezTo>
                  <a:pt x="99684" y="397001"/>
                  <a:pt x="98064" y="396208"/>
                  <a:pt x="96325" y="396158"/>
                </a:cubicBezTo>
                <a:cubicBezTo>
                  <a:pt x="65545" y="395111"/>
                  <a:pt x="49936" y="390741"/>
                  <a:pt x="51759" y="371773"/>
                </a:cubicBezTo>
                <a:cubicBezTo>
                  <a:pt x="56214" y="362543"/>
                  <a:pt x="71941" y="356619"/>
                  <a:pt x="81644" y="353784"/>
                </a:cubicBezTo>
                <a:cubicBezTo>
                  <a:pt x="86352" y="352367"/>
                  <a:pt x="89694" y="348047"/>
                  <a:pt x="89694" y="343136"/>
                </a:cubicBezTo>
                <a:lnTo>
                  <a:pt x="89694" y="340183"/>
                </a:lnTo>
                <a:cubicBezTo>
                  <a:pt x="89694" y="335391"/>
                  <a:pt x="85644" y="331493"/>
                  <a:pt x="80834" y="331493"/>
                </a:cubicBezTo>
                <a:lnTo>
                  <a:pt x="79164" y="331493"/>
                </a:lnTo>
                <a:cubicBezTo>
                  <a:pt x="55825" y="330801"/>
                  <a:pt x="46730" y="324304"/>
                  <a:pt x="43270" y="318634"/>
                </a:cubicBezTo>
                <a:cubicBezTo>
                  <a:pt x="41988" y="314381"/>
                  <a:pt x="39811" y="313268"/>
                  <a:pt x="41904" y="305944"/>
                </a:cubicBezTo>
                <a:cubicBezTo>
                  <a:pt x="45700" y="288023"/>
                  <a:pt x="67756" y="283804"/>
                  <a:pt x="80497" y="282960"/>
                </a:cubicBezTo>
                <a:cubicBezTo>
                  <a:pt x="85660" y="282606"/>
                  <a:pt x="89727" y="278336"/>
                  <a:pt x="89727" y="273156"/>
                </a:cubicBezTo>
                <a:lnTo>
                  <a:pt x="89727" y="271738"/>
                </a:lnTo>
                <a:cubicBezTo>
                  <a:pt x="89727" y="266574"/>
                  <a:pt x="85660" y="262288"/>
                  <a:pt x="80480" y="261934"/>
                </a:cubicBezTo>
                <a:cubicBezTo>
                  <a:pt x="40419" y="259183"/>
                  <a:pt x="48249" y="235913"/>
                  <a:pt x="48620" y="234849"/>
                </a:cubicBezTo>
                <a:lnTo>
                  <a:pt x="48687" y="234849"/>
                </a:lnTo>
                <a:cubicBezTo>
                  <a:pt x="48687" y="234849"/>
                  <a:pt x="48772" y="234849"/>
                  <a:pt x="48772" y="234816"/>
                </a:cubicBezTo>
                <a:lnTo>
                  <a:pt x="48772" y="234816"/>
                </a:lnTo>
                <a:lnTo>
                  <a:pt x="48670" y="234714"/>
                </a:lnTo>
                <a:cubicBezTo>
                  <a:pt x="61917" y="212844"/>
                  <a:pt x="91567" y="210651"/>
                  <a:pt x="101995" y="210651"/>
                </a:cubicBezTo>
                <a:lnTo>
                  <a:pt x="172989" y="210651"/>
                </a:lnTo>
                <a:cubicBezTo>
                  <a:pt x="173343" y="210651"/>
                  <a:pt x="175250" y="210870"/>
                  <a:pt x="175587" y="210870"/>
                </a:cubicBezTo>
                <a:cubicBezTo>
                  <a:pt x="187619" y="210870"/>
                  <a:pt x="198166" y="206685"/>
                  <a:pt x="206148" y="198518"/>
                </a:cubicBezTo>
                <a:cubicBezTo>
                  <a:pt x="217454" y="186941"/>
                  <a:pt x="222652" y="168683"/>
                  <a:pt x="222044" y="142678"/>
                </a:cubicBezTo>
                <a:cubicBezTo>
                  <a:pt x="221200" y="107629"/>
                  <a:pt x="224407" y="86029"/>
                  <a:pt x="244927" y="57982"/>
                </a:cubicBezTo>
                <a:cubicBezTo>
                  <a:pt x="257971" y="40213"/>
                  <a:pt x="284617" y="36045"/>
                  <a:pt x="302470" y="49106"/>
                </a:cubicBezTo>
                <a:cubicBezTo>
                  <a:pt x="316207" y="59181"/>
                  <a:pt x="313540" y="70200"/>
                  <a:pt x="308275" y="112742"/>
                </a:cubicBezTo>
                <a:cubicBezTo>
                  <a:pt x="297897" y="197134"/>
                  <a:pt x="338380" y="237482"/>
                  <a:pt x="346447" y="319039"/>
                </a:cubicBezTo>
                <a:cubicBezTo>
                  <a:pt x="350379" y="358779"/>
                  <a:pt x="336895" y="398554"/>
                  <a:pt x="328019" y="422297"/>
                </a:cubicBezTo>
                <a:close/>
                <a:moveTo>
                  <a:pt x="490762" y="246088"/>
                </a:moveTo>
                <a:lnTo>
                  <a:pt x="402387" y="246088"/>
                </a:lnTo>
                <a:cubicBezTo>
                  <a:pt x="390136" y="246088"/>
                  <a:pt x="380281" y="236081"/>
                  <a:pt x="380281" y="223864"/>
                </a:cubicBezTo>
                <a:cubicBezTo>
                  <a:pt x="380281" y="211629"/>
                  <a:pt x="390170" y="201656"/>
                  <a:pt x="402387" y="201656"/>
                </a:cubicBezTo>
                <a:lnTo>
                  <a:pt x="490762" y="201656"/>
                </a:lnTo>
                <a:cubicBezTo>
                  <a:pt x="502996" y="201656"/>
                  <a:pt x="512868" y="211646"/>
                  <a:pt x="512868" y="223864"/>
                </a:cubicBezTo>
                <a:cubicBezTo>
                  <a:pt x="512885" y="236081"/>
                  <a:pt x="502996" y="246088"/>
                  <a:pt x="490762" y="246088"/>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sp>
        <p:nvSpPr>
          <p:cNvPr id="116" name="图形 95"/>
          <p:cNvSpPr/>
          <p:nvPr/>
        </p:nvSpPr>
        <p:spPr>
          <a:xfrm>
            <a:off x="5795038" y="5703777"/>
            <a:ext cx="523125" cy="438750"/>
          </a:xfrm>
          <a:custGeom>
            <a:avLst/>
            <a:gdLst>
              <a:gd name="connsiteX0" fmla="*/ 530775 w 523125"/>
              <a:gd name="connsiteY0" fmla="*/ 111577 h 438750"/>
              <a:gd name="connsiteX1" fmla="*/ 539230 w 523125"/>
              <a:gd name="connsiteY1" fmla="*/ 84830 h 438750"/>
              <a:gd name="connsiteX2" fmla="*/ 525983 w 523125"/>
              <a:gd name="connsiteY2" fmla="*/ 60091 h 438750"/>
              <a:gd name="connsiteX3" fmla="*/ 461672 w 523125"/>
              <a:gd name="connsiteY3" fmla="*/ 8049 h 438750"/>
              <a:gd name="connsiteX4" fmla="*/ 410828 w 523125"/>
              <a:gd name="connsiteY4" fmla="*/ 13398 h 438750"/>
              <a:gd name="connsiteX5" fmla="*/ 213896 w 523125"/>
              <a:gd name="connsiteY5" fmla="*/ 256753 h 438750"/>
              <a:gd name="connsiteX6" fmla="*/ 120476 w 523125"/>
              <a:gd name="connsiteY6" fmla="*/ 177997 h 438750"/>
              <a:gd name="connsiteX7" fmla="*/ 59980 w 523125"/>
              <a:gd name="connsiteY7" fmla="*/ 180545 h 438750"/>
              <a:gd name="connsiteX8" fmla="*/ 10586 w 523125"/>
              <a:gd name="connsiteY8" fmla="*/ 229921 h 438750"/>
              <a:gd name="connsiteX9" fmla="*/ 23 w 523125"/>
              <a:gd name="connsiteY9" fmla="*/ 256820 h 438750"/>
              <a:gd name="connsiteX10" fmla="*/ 12544 w 523125"/>
              <a:gd name="connsiteY10" fmla="*/ 282841 h 438750"/>
              <a:gd name="connsiteX11" fmla="*/ 199991 w 523125"/>
              <a:gd name="connsiteY11" fmla="*/ 444251 h 438750"/>
              <a:gd name="connsiteX12" fmla="*/ 226350 w 523125"/>
              <a:gd name="connsiteY12" fmla="*/ 452908 h 438750"/>
              <a:gd name="connsiteX13" fmla="*/ 251072 w 523125"/>
              <a:gd name="connsiteY13" fmla="*/ 440302 h 438750"/>
              <a:gd name="connsiteX14" fmla="*/ 530775 w 523125"/>
              <a:gd name="connsiteY14" fmla="*/ 111577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3125" h="438750">
                <a:moveTo>
                  <a:pt x="530775" y="111577"/>
                </a:moveTo>
                <a:cubicBezTo>
                  <a:pt x="537053" y="104169"/>
                  <a:pt x="540124" y="94516"/>
                  <a:pt x="539230" y="84830"/>
                </a:cubicBezTo>
                <a:cubicBezTo>
                  <a:pt x="538301" y="75144"/>
                  <a:pt x="533526" y="66234"/>
                  <a:pt x="525983" y="60091"/>
                </a:cubicBezTo>
                <a:lnTo>
                  <a:pt x="461672" y="8049"/>
                </a:lnTo>
                <a:cubicBezTo>
                  <a:pt x="446147" y="-4506"/>
                  <a:pt x="423383" y="-2110"/>
                  <a:pt x="410828" y="13398"/>
                </a:cubicBezTo>
                <a:lnTo>
                  <a:pt x="213896" y="256753"/>
                </a:lnTo>
                <a:lnTo>
                  <a:pt x="120476" y="177997"/>
                </a:lnTo>
                <a:cubicBezTo>
                  <a:pt x="102690" y="162995"/>
                  <a:pt x="76433" y="164126"/>
                  <a:pt x="59980" y="180545"/>
                </a:cubicBezTo>
                <a:lnTo>
                  <a:pt x="10586" y="229921"/>
                </a:lnTo>
                <a:cubicBezTo>
                  <a:pt x="3482" y="237026"/>
                  <a:pt x="-332" y="246779"/>
                  <a:pt x="23" y="256820"/>
                </a:cubicBezTo>
                <a:cubicBezTo>
                  <a:pt x="394" y="266878"/>
                  <a:pt x="4933" y="276260"/>
                  <a:pt x="12544" y="282841"/>
                </a:cubicBezTo>
                <a:lnTo>
                  <a:pt x="199991" y="444251"/>
                </a:lnTo>
                <a:cubicBezTo>
                  <a:pt x="207281" y="450545"/>
                  <a:pt x="216765" y="453667"/>
                  <a:pt x="226350" y="452908"/>
                </a:cubicBezTo>
                <a:cubicBezTo>
                  <a:pt x="235935" y="452165"/>
                  <a:pt x="244845" y="447643"/>
                  <a:pt x="251072" y="440302"/>
                </a:cubicBezTo>
                <a:lnTo>
                  <a:pt x="530775" y="111577"/>
                </a:ln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117" name="组合 116"/>
          <p:cNvGrpSpPr/>
          <p:nvPr/>
        </p:nvGrpSpPr>
        <p:grpSpPr>
          <a:xfrm>
            <a:off x="7014238" y="5695340"/>
            <a:ext cx="523125" cy="455625"/>
            <a:chOff x="7923186" y="2489144"/>
            <a:chExt cx="523125" cy="455625"/>
          </a:xfrm>
          <a:solidFill>
            <a:schemeClr val="accent4"/>
          </a:solidFill>
        </p:grpSpPr>
        <p:sp>
          <p:nvSpPr>
            <p:cNvPr id="118" name="任意多边形: 形状 117"/>
            <p:cNvSpPr/>
            <p:nvPr/>
          </p:nvSpPr>
          <p:spPr>
            <a:xfrm>
              <a:off x="8045478" y="2739537"/>
              <a:ext cx="303750" cy="151875"/>
            </a:xfrm>
            <a:custGeom>
              <a:avLst/>
              <a:gdLst>
                <a:gd name="connsiteX0" fmla="*/ 0 w 303750"/>
                <a:gd name="connsiteY0" fmla="*/ 6446 h 151875"/>
                <a:gd name="connsiteX1" fmla="*/ 0 w 303750"/>
                <a:gd name="connsiteY1" fmla="*/ 82384 h 151875"/>
                <a:gd name="connsiteX2" fmla="*/ 154980 w 303750"/>
                <a:gd name="connsiteY2" fmla="*/ 153579 h 151875"/>
                <a:gd name="connsiteX3" fmla="*/ 309960 w 303750"/>
                <a:gd name="connsiteY3" fmla="*/ 82384 h 151875"/>
                <a:gd name="connsiteX4" fmla="*/ 309960 w 303750"/>
                <a:gd name="connsiteY4" fmla="*/ 0 h 151875"/>
                <a:gd name="connsiteX5" fmla="*/ 176158 w 303750"/>
                <a:gd name="connsiteY5" fmla="*/ 78199 h 151875"/>
                <a:gd name="connsiteX6" fmla="*/ 144923 w 303750"/>
                <a:gd name="connsiteY6" fmla="*/ 79194 h 151875"/>
                <a:gd name="connsiteX7" fmla="*/ 0 w 303750"/>
                <a:gd name="connsiteY7" fmla="*/ 6446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750" h="151875">
                  <a:moveTo>
                    <a:pt x="0" y="6446"/>
                  </a:moveTo>
                  <a:lnTo>
                    <a:pt x="0" y="82384"/>
                  </a:lnTo>
                  <a:cubicBezTo>
                    <a:pt x="0" y="82384"/>
                    <a:pt x="64395" y="153579"/>
                    <a:pt x="154980" y="153579"/>
                  </a:cubicBezTo>
                  <a:cubicBezTo>
                    <a:pt x="268937" y="153579"/>
                    <a:pt x="309960" y="82384"/>
                    <a:pt x="309960" y="82384"/>
                  </a:cubicBezTo>
                  <a:lnTo>
                    <a:pt x="309960" y="0"/>
                  </a:lnTo>
                  <a:lnTo>
                    <a:pt x="176158" y="78199"/>
                  </a:lnTo>
                  <a:cubicBezTo>
                    <a:pt x="166607" y="83784"/>
                    <a:pt x="154828" y="84172"/>
                    <a:pt x="144923" y="79194"/>
                  </a:cubicBezTo>
                  <a:lnTo>
                    <a:pt x="0" y="644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9" name="任意多边形: 形状 118"/>
            <p:cNvSpPr/>
            <p:nvPr/>
          </p:nvSpPr>
          <p:spPr>
            <a:xfrm>
              <a:off x="7923186" y="2489144"/>
              <a:ext cx="523125" cy="455625"/>
            </a:xfrm>
            <a:custGeom>
              <a:avLst/>
              <a:gdLst>
                <a:gd name="connsiteX0" fmla="*/ 280630 w 523125"/>
                <a:gd name="connsiteY0" fmla="*/ 166440 h 455625"/>
                <a:gd name="connsiteX1" fmla="*/ 238257 w 523125"/>
                <a:gd name="connsiteY1" fmla="*/ 155691 h 455625"/>
                <a:gd name="connsiteX2" fmla="*/ 77388 w 523125"/>
                <a:gd name="connsiteY2" fmla="*/ 211412 h 455625"/>
                <a:gd name="connsiteX3" fmla="*/ 268295 w 523125"/>
                <a:gd name="connsiteY3" fmla="*/ 306975 h 455625"/>
                <a:gd name="connsiteX4" fmla="*/ 299412 w 523125"/>
                <a:gd name="connsiteY4" fmla="*/ 305963 h 455625"/>
                <a:gd name="connsiteX5" fmla="*/ 521875 w 523125"/>
                <a:gd name="connsiteY5" fmla="*/ 176295 h 455625"/>
                <a:gd name="connsiteX6" fmla="*/ 538109 w 523125"/>
                <a:gd name="connsiteY6" fmla="*/ 146983 h 455625"/>
                <a:gd name="connsiteX7" fmla="*/ 520053 w 523125"/>
                <a:gd name="connsiteY7" fmla="*/ 118768 h 455625"/>
                <a:gd name="connsiteX8" fmla="*/ 289675 w 523125"/>
                <a:gd name="connsiteY8" fmla="*/ 3461 h 455625"/>
                <a:gd name="connsiteX9" fmla="*/ 258558 w 523125"/>
                <a:gd name="connsiteY9" fmla="*/ 4457 h 455625"/>
                <a:gd name="connsiteX10" fmla="*/ 36095 w 523125"/>
                <a:gd name="connsiteY10" fmla="*/ 134124 h 455625"/>
                <a:gd name="connsiteX11" fmla="*/ 19861 w 523125"/>
                <a:gd name="connsiteY11" fmla="*/ 163436 h 455625"/>
                <a:gd name="connsiteX12" fmla="*/ 37934 w 523125"/>
                <a:gd name="connsiteY12" fmla="*/ 191651 h 455625"/>
                <a:gd name="connsiteX13" fmla="*/ 37445 w 523125"/>
                <a:gd name="connsiteY13" fmla="*/ 309371 h 455625"/>
                <a:gd name="connsiteX14" fmla="*/ 17701 w 523125"/>
                <a:gd name="connsiteY14" fmla="*/ 337283 h 455625"/>
                <a:gd name="connsiteX15" fmla="*/ 29210 w 523125"/>
                <a:gd name="connsiteY15" fmla="*/ 360739 h 455625"/>
                <a:gd name="connsiteX16" fmla="*/ 10428 w 523125"/>
                <a:gd name="connsiteY16" fmla="*/ 397071 h 455625"/>
                <a:gd name="connsiteX17" fmla="*/ 66 w 523125"/>
                <a:gd name="connsiteY17" fmla="*/ 423143 h 455625"/>
                <a:gd name="connsiteX18" fmla="*/ 13685 w 523125"/>
                <a:gd name="connsiteY18" fmla="*/ 447662 h 455625"/>
                <a:gd name="connsiteX19" fmla="*/ 17768 w 523125"/>
                <a:gd name="connsiteY19" fmla="*/ 450598 h 455625"/>
                <a:gd name="connsiteX20" fmla="*/ 43958 w 523125"/>
                <a:gd name="connsiteY20" fmla="*/ 455863 h 455625"/>
                <a:gd name="connsiteX21" fmla="*/ 65373 w 523125"/>
                <a:gd name="connsiteY21" fmla="*/ 439916 h 455625"/>
                <a:gd name="connsiteX22" fmla="*/ 68258 w 523125"/>
                <a:gd name="connsiteY22" fmla="*/ 358174 h 455625"/>
                <a:gd name="connsiteX23" fmla="*/ 76932 w 523125"/>
                <a:gd name="connsiteY23" fmla="*/ 337283 h 455625"/>
                <a:gd name="connsiteX24" fmla="*/ 57408 w 523125"/>
                <a:gd name="connsiteY24" fmla="*/ 309439 h 455625"/>
                <a:gd name="connsiteX25" fmla="*/ 57880 w 523125"/>
                <a:gd name="connsiteY25" fmla="*/ 197034 h 455625"/>
                <a:gd name="connsiteX26" fmla="*/ 232520 w 523125"/>
                <a:gd name="connsiteY26" fmla="*/ 136554 h 455625"/>
                <a:gd name="connsiteX27" fmla="*/ 241514 w 523125"/>
                <a:gd name="connsiteY27" fmla="*/ 122329 h 455625"/>
                <a:gd name="connsiteX28" fmla="*/ 279010 w 523125"/>
                <a:gd name="connsiteY28" fmla="*/ 148721 h 455625"/>
                <a:gd name="connsiteX29" fmla="*/ 317401 w 523125"/>
                <a:gd name="connsiteY29" fmla="*/ 128117 h 455625"/>
                <a:gd name="connsiteX30" fmla="*/ 315730 w 523125"/>
                <a:gd name="connsiteY30" fmla="*/ 120000 h 455625"/>
                <a:gd name="connsiteX31" fmla="*/ 325265 w 523125"/>
                <a:gd name="connsiteY31" fmla="*/ 142461 h 455625"/>
                <a:gd name="connsiteX32" fmla="*/ 280630 w 523125"/>
                <a:gd name="connsiteY32" fmla="*/ 166440 h 4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23125" h="455625">
                  <a:moveTo>
                    <a:pt x="280630" y="166440"/>
                  </a:moveTo>
                  <a:cubicBezTo>
                    <a:pt x="263907" y="166440"/>
                    <a:pt x="247252" y="162947"/>
                    <a:pt x="238257" y="155691"/>
                  </a:cubicBezTo>
                  <a:lnTo>
                    <a:pt x="77388" y="211412"/>
                  </a:lnTo>
                  <a:lnTo>
                    <a:pt x="268295" y="306975"/>
                  </a:lnTo>
                  <a:cubicBezTo>
                    <a:pt x="278167" y="311919"/>
                    <a:pt x="289895" y="311548"/>
                    <a:pt x="299412" y="305963"/>
                  </a:cubicBezTo>
                  <a:lnTo>
                    <a:pt x="521875" y="176295"/>
                  </a:lnTo>
                  <a:cubicBezTo>
                    <a:pt x="532253" y="170254"/>
                    <a:pt x="538480" y="158998"/>
                    <a:pt x="538109" y="146983"/>
                  </a:cubicBezTo>
                  <a:cubicBezTo>
                    <a:pt x="537755" y="134968"/>
                    <a:pt x="530785" y="124134"/>
                    <a:pt x="520053" y="118768"/>
                  </a:cubicBezTo>
                  <a:lnTo>
                    <a:pt x="289675" y="3461"/>
                  </a:lnTo>
                  <a:cubicBezTo>
                    <a:pt x="279803" y="-1483"/>
                    <a:pt x="268092" y="-1112"/>
                    <a:pt x="258558" y="4457"/>
                  </a:cubicBezTo>
                  <a:lnTo>
                    <a:pt x="36095" y="134124"/>
                  </a:lnTo>
                  <a:cubicBezTo>
                    <a:pt x="25716" y="140166"/>
                    <a:pt x="19490" y="151421"/>
                    <a:pt x="19861" y="163436"/>
                  </a:cubicBezTo>
                  <a:cubicBezTo>
                    <a:pt x="20249" y="175434"/>
                    <a:pt x="27185" y="186268"/>
                    <a:pt x="37934" y="191651"/>
                  </a:cubicBezTo>
                  <a:lnTo>
                    <a:pt x="37445" y="309371"/>
                  </a:lnTo>
                  <a:cubicBezTo>
                    <a:pt x="25936" y="313421"/>
                    <a:pt x="17701" y="324424"/>
                    <a:pt x="17701" y="337283"/>
                  </a:cubicBezTo>
                  <a:cubicBezTo>
                    <a:pt x="17701" y="346817"/>
                    <a:pt x="22190" y="355288"/>
                    <a:pt x="29210" y="360739"/>
                  </a:cubicBezTo>
                  <a:cubicBezTo>
                    <a:pt x="26982" y="376989"/>
                    <a:pt x="19405" y="388701"/>
                    <a:pt x="10428" y="397071"/>
                  </a:cubicBezTo>
                  <a:cubicBezTo>
                    <a:pt x="3239" y="403753"/>
                    <a:pt x="-558" y="413321"/>
                    <a:pt x="66" y="423143"/>
                  </a:cubicBezTo>
                  <a:cubicBezTo>
                    <a:pt x="691" y="432930"/>
                    <a:pt x="5686" y="441958"/>
                    <a:pt x="13685" y="447662"/>
                  </a:cubicBezTo>
                  <a:lnTo>
                    <a:pt x="17768" y="450598"/>
                  </a:lnTo>
                  <a:cubicBezTo>
                    <a:pt x="25345" y="455998"/>
                    <a:pt x="34863" y="457939"/>
                    <a:pt x="43958" y="455863"/>
                  </a:cubicBezTo>
                  <a:cubicBezTo>
                    <a:pt x="53054" y="453788"/>
                    <a:pt x="60833" y="448016"/>
                    <a:pt x="65373" y="439916"/>
                  </a:cubicBezTo>
                  <a:cubicBezTo>
                    <a:pt x="81033" y="411938"/>
                    <a:pt x="73439" y="375606"/>
                    <a:pt x="68258" y="358174"/>
                  </a:cubicBezTo>
                  <a:cubicBezTo>
                    <a:pt x="73608" y="352841"/>
                    <a:pt x="76932" y="345433"/>
                    <a:pt x="76932" y="337283"/>
                  </a:cubicBezTo>
                  <a:cubicBezTo>
                    <a:pt x="76932" y="324491"/>
                    <a:pt x="68798" y="313556"/>
                    <a:pt x="57408" y="309439"/>
                  </a:cubicBezTo>
                  <a:lnTo>
                    <a:pt x="57880" y="197034"/>
                  </a:lnTo>
                  <a:lnTo>
                    <a:pt x="232520" y="136554"/>
                  </a:lnTo>
                  <a:cubicBezTo>
                    <a:pt x="234038" y="129146"/>
                    <a:pt x="241514" y="122329"/>
                    <a:pt x="241514" y="122329"/>
                  </a:cubicBezTo>
                  <a:cubicBezTo>
                    <a:pt x="240940" y="124337"/>
                    <a:pt x="242071" y="148721"/>
                    <a:pt x="279010" y="148721"/>
                  </a:cubicBezTo>
                  <a:cubicBezTo>
                    <a:pt x="300239" y="148721"/>
                    <a:pt x="317401" y="141954"/>
                    <a:pt x="317401" y="128117"/>
                  </a:cubicBezTo>
                  <a:cubicBezTo>
                    <a:pt x="317401" y="125586"/>
                    <a:pt x="316810" y="122835"/>
                    <a:pt x="315730" y="120000"/>
                  </a:cubicBezTo>
                  <a:cubicBezTo>
                    <a:pt x="321704" y="127358"/>
                    <a:pt x="325265" y="135660"/>
                    <a:pt x="325265" y="142461"/>
                  </a:cubicBezTo>
                  <a:cubicBezTo>
                    <a:pt x="325282" y="158559"/>
                    <a:pt x="305285" y="166440"/>
                    <a:pt x="280630" y="16644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20" name="组合 119"/>
          <p:cNvGrpSpPr/>
          <p:nvPr/>
        </p:nvGrpSpPr>
        <p:grpSpPr>
          <a:xfrm>
            <a:off x="8233438" y="5660434"/>
            <a:ext cx="473036" cy="525437"/>
            <a:chOff x="9038676" y="2453000"/>
            <a:chExt cx="473036" cy="525437"/>
          </a:xfrm>
          <a:solidFill>
            <a:schemeClr val="accent4"/>
          </a:solidFill>
        </p:grpSpPr>
        <p:sp>
          <p:nvSpPr>
            <p:cNvPr id="121" name="任意多边形: 形状 120"/>
            <p:cNvSpPr/>
            <p:nvPr/>
          </p:nvSpPr>
          <p:spPr>
            <a:xfrm>
              <a:off x="9122895" y="2539687"/>
              <a:ext cx="303750" cy="438750"/>
            </a:xfrm>
            <a:custGeom>
              <a:avLst/>
              <a:gdLst>
                <a:gd name="connsiteX0" fmla="*/ 166421 w 303750"/>
                <a:gd name="connsiteY0" fmla="*/ 0 h 438750"/>
                <a:gd name="connsiteX1" fmla="*/ 147167 w 303750"/>
                <a:gd name="connsiteY1" fmla="*/ 0 h 438750"/>
                <a:gd name="connsiteX2" fmla="*/ 0 w 303750"/>
                <a:gd name="connsiteY2" fmla="*/ 157309 h 438750"/>
                <a:gd name="connsiteX3" fmla="*/ 69221 w 303750"/>
                <a:gd name="connsiteY3" fmla="*/ 287938 h 438750"/>
                <a:gd name="connsiteX4" fmla="*/ 69221 w 303750"/>
                <a:gd name="connsiteY4" fmla="*/ 333197 h 438750"/>
                <a:gd name="connsiteX5" fmla="*/ 81793 w 303750"/>
                <a:gd name="connsiteY5" fmla="*/ 356619 h 438750"/>
                <a:gd name="connsiteX6" fmla="*/ 85050 w 303750"/>
                <a:gd name="connsiteY6" fmla="*/ 362273 h 438750"/>
                <a:gd name="connsiteX7" fmla="*/ 82502 w 303750"/>
                <a:gd name="connsiteY7" fmla="*/ 368246 h 438750"/>
                <a:gd name="connsiteX8" fmla="*/ 70673 w 303750"/>
                <a:gd name="connsiteY8" fmla="*/ 381257 h 438750"/>
                <a:gd name="connsiteX9" fmla="*/ 70673 w 303750"/>
                <a:gd name="connsiteY9" fmla="*/ 410434 h 438750"/>
                <a:gd name="connsiteX10" fmla="*/ 82502 w 303750"/>
                <a:gd name="connsiteY10" fmla="*/ 422246 h 438750"/>
                <a:gd name="connsiteX11" fmla="*/ 90416 w 303750"/>
                <a:gd name="connsiteY11" fmla="*/ 422246 h 438750"/>
                <a:gd name="connsiteX12" fmla="*/ 101351 w 303750"/>
                <a:gd name="connsiteY12" fmla="*/ 427478 h 438750"/>
                <a:gd name="connsiteX13" fmla="*/ 156802 w 303750"/>
                <a:gd name="connsiteY13" fmla="*/ 450225 h 438750"/>
                <a:gd name="connsiteX14" fmla="*/ 212237 w 303750"/>
                <a:gd name="connsiteY14" fmla="*/ 427478 h 438750"/>
                <a:gd name="connsiteX15" fmla="*/ 223172 w 303750"/>
                <a:gd name="connsiteY15" fmla="*/ 422246 h 438750"/>
                <a:gd name="connsiteX16" fmla="*/ 231086 w 303750"/>
                <a:gd name="connsiteY16" fmla="*/ 422246 h 438750"/>
                <a:gd name="connsiteX17" fmla="*/ 242916 w 303750"/>
                <a:gd name="connsiteY17" fmla="*/ 410434 h 438750"/>
                <a:gd name="connsiteX18" fmla="*/ 242916 w 303750"/>
                <a:gd name="connsiteY18" fmla="*/ 381257 h 438750"/>
                <a:gd name="connsiteX19" fmla="*/ 231086 w 303750"/>
                <a:gd name="connsiteY19" fmla="*/ 368246 h 438750"/>
                <a:gd name="connsiteX20" fmla="*/ 228555 w 303750"/>
                <a:gd name="connsiteY20" fmla="*/ 362273 h 438750"/>
                <a:gd name="connsiteX21" fmla="*/ 231812 w 303750"/>
                <a:gd name="connsiteY21" fmla="*/ 356619 h 438750"/>
                <a:gd name="connsiteX22" fmla="*/ 244367 w 303750"/>
                <a:gd name="connsiteY22" fmla="*/ 333197 h 438750"/>
                <a:gd name="connsiteX23" fmla="*/ 244367 w 303750"/>
                <a:gd name="connsiteY23" fmla="*/ 287938 h 438750"/>
                <a:gd name="connsiteX24" fmla="*/ 313588 w 303750"/>
                <a:gd name="connsiteY24" fmla="*/ 157309 h 438750"/>
                <a:gd name="connsiteX25" fmla="*/ 166421 w 303750"/>
                <a:gd name="connsiteY25" fmla="*/ 0 h 438750"/>
                <a:gd name="connsiteX26" fmla="*/ 211478 w 303750"/>
                <a:gd name="connsiteY26" fmla="*/ 253699 h 438750"/>
                <a:gd name="connsiteX27" fmla="*/ 202652 w 303750"/>
                <a:gd name="connsiteY27" fmla="*/ 258272 h 438750"/>
                <a:gd name="connsiteX28" fmla="*/ 202652 w 303750"/>
                <a:gd name="connsiteY28" fmla="*/ 300274 h 438750"/>
                <a:gd name="connsiteX29" fmla="*/ 190688 w 303750"/>
                <a:gd name="connsiteY29" fmla="*/ 315107 h 438750"/>
                <a:gd name="connsiteX30" fmla="*/ 172091 w 303750"/>
                <a:gd name="connsiteY30" fmla="*/ 319022 h 438750"/>
                <a:gd name="connsiteX31" fmla="*/ 141514 w 303750"/>
                <a:gd name="connsiteY31" fmla="*/ 319022 h 438750"/>
                <a:gd name="connsiteX32" fmla="*/ 122918 w 303750"/>
                <a:gd name="connsiteY32" fmla="*/ 315107 h 438750"/>
                <a:gd name="connsiteX33" fmla="*/ 110953 w 303750"/>
                <a:gd name="connsiteY33" fmla="*/ 300274 h 438750"/>
                <a:gd name="connsiteX34" fmla="*/ 110953 w 303750"/>
                <a:gd name="connsiteY34" fmla="*/ 258255 h 438750"/>
                <a:gd name="connsiteX35" fmla="*/ 102128 w 303750"/>
                <a:gd name="connsiteY35" fmla="*/ 253682 h 438750"/>
                <a:gd name="connsiteX36" fmla="*/ 48516 w 303750"/>
                <a:gd name="connsiteY36" fmla="*/ 160161 h 438750"/>
                <a:gd name="connsiteX37" fmla="*/ 156802 w 303750"/>
                <a:gd name="connsiteY37" fmla="*/ 50676 h 438750"/>
                <a:gd name="connsiteX38" fmla="*/ 265073 w 303750"/>
                <a:gd name="connsiteY38" fmla="*/ 160161 h 438750"/>
                <a:gd name="connsiteX39" fmla="*/ 211478 w 303750"/>
                <a:gd name="connsiteY39" fmla="*/ 253699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03750" h="438750">
                  <a:moveTo>
                    <a:pt x="166421" y="0"/>
                  </a:moveTo>
                  <a:lnTo>
                    <a:pt x="147167" y="0"/>
                  </a:lnTo>
                  <a:cubicBezTo>
                    <a:pt x="65289" y="5181"/>
                    <a:pt x="0" y="73643"/>
                    <a:pt x="0" y="157309"/>
                  </a:cubicBezTo>
                  <a:cubicBezTo>
                    <a:pt x="0" y="214819"/>
                    <a:pt x="25380" y="260769"/>
                    <a:pt x="69221" y="287938"/>
                  </a:cubicBezTo>
                  <a:lnTo>
                    <a:pt x="69221" y="333197"/>
                  </a:lnTo>
                  <a:cubicBezTo>
                    <a:pt x="69221" y="346410"/>
                    <a:pt x="74132" y="351523"/>
                    <a:pt x="81793" y="356619"/>
                  </a:cubicBezTo>
                  <a:cubicBezTo>
                    <a:pt x="83700" y="357851"/>
                    <a:pt x="84915" y="359961"/>
                    <a:pt x="85050" y="362273"/>
                  </a:cubicBezTo>
                  <a:cubicBezTo>
                    <a:pt x="85185" y="364568"/>
                    <a:pt x="85404" y="367538"/>
                    <a:pt x="82502" y="368246"/>
                  </a:cubicBezTo>
                  <a:cubicBezTo>
                    <a:pt x="70639" y="368246"/>
                    <a:pt x="70673" y="381257"/>
                    <a:pt x="70673" y="381257"/>
                  </a:cubicBezTo>
                  <a:cubicBezTo>
                    <a:pt x="70673" y="386522"/>
                    <a:pt x="70673" y="410434"/>
                    <a:pt x="70673" y="410434"/>
                  </a:cubicBezTo>
                  <a:cubicBezTo>
                    <a:pt x="70673" y="416964"/>
                    <a:pt x="75954" y="422246"/>
                    <a:pt x="82502" y="422246"/>
                  </a:cubicBezTo>
                  <a:lnTo>
                    <a:pt x="90416" y="422246"/>
                  </a:lnTo>
                  <a:cubicBezTo>
                    <a:pt x="96744" y="422246"/>
                    <a:pt x="101351" y="427478"/>
                    <a:pt x="101351" y="427478"/>
                  </a:cubicBezTo>
                  <a:cubicBezTo>
                    <a:pt x="101351" y="427478"/>
                    <a:pt x="129178" y="450225"/>
                    <a:pt x="156802" y="450225"/>
                  </a:cubicBezTo>
                  <a:cubicBezTo>
                    <a:pt x="184815" y="450225"/>
                    <a:pt x="212237" y="427478"/>
                    <a:pt x="212237" y="427478"/>
                  </a:cubicBezTo>
                  <a:cubicBezTo>
                    <a:pt x="212237" y="427478"/>
                    <a:pt x="216844" y="422246"/>
                    <a:pt x="223172" y="422246"/>
                  </a:cubicBezTo>
                  <a:lnTo>
                    <a:pt x="231086" y="422246"/>
                  </a:lnTo>
                  <a:cubicBezTo>
                    <a:pt x="237651" y="422246"/>
                    <a:pt x="242916" y="416964"/>
                    <a:pt x="242916" y="410434"/>
                  </a:cubicBezTo>
                  <a:cubicBezTo>
                    <a:pt x="242916" y="410434"/>
                    <a:pt x="242916" y="386539"/>
                    <a:pt x="242916" y="381257"/>
                  </a:cubicBezTo>
                  <a:cubicBezTo>
                    <a:pt x="242916" y="381257"/>
                    <a:pt x="242949" y="368246"/>
                    <a:pt x="231086" y="368246"/>
                  </a:cubicBezTo>
                  <a:cubicBezTo>
                    <a:pt x="228184" y="367554"/>
                    <a:pt x="228420" y="364534"/>
                    <a:pt x="228555" y="362273"/>
                  </a:cubicBezTo>
                  <a:cubicBezTo>
                    <a:pt x="228724" y="359961"/>
                    <a:pt x="229905" y="357851"/>
                    <a:pt x="231812" y="356619"/>
                  </a:cubicBezTo>
                  <a:cubicBezTo>
                    <a:pt x="239456" y="351523"/>
                    <a:pt x="244367" y="346427"/>
                    <a:pt x="244367" y="333197"/>
                  </a:cubicBezTo>
                  <a:lnTo>
                    <a:pt x="244367" y="287938"/>
                  </a:lnTo>
                  <a:cubicBezTo>
                    <a:pt x="288208" y="260786"/>
                    <a:pt x="313588" y="214819"/>
                    <a:pt x="313588" y="157309"/>
                  </a:cubicBezTo>
                  <a:cubicBezTo>
                    <a:pt x="313588" y="73643"/>
                    <a:pt x="248333" y="5164"/>
                    <a:pt x="166421" y="0"/>
                  </a:cubicBezTo>
                  <a:close/>
                  <a:moveTo>
                    <a:pt x="211478" y="253699"/>
                  </a:moveTo>
                  <a:lnTo>
                    <a:pt x="202652" y="258272"/>
                  </a:lnTo>
                  <a:lnTo>
                    <a:pt x="202652" y="300274"/>
                  </a:lnTo>
                  <a:cubicBezTo>
                    <a:pt x="202652" y="307463"/>
                    <a:pt x="197674" y="313588"/>
                    <a:pt x="190688" y="315107"/>
                  </a:cubicBezTo>
                  <a:lnTo>
                    <a:pt x="172091" y="319022"/>
                  </a:lnTo>
                  <a:cubicBezTo>
                    <a:pt x="168953" y="319714"/>
                    <a:pt x="153968" y="322194"/>
                    <a:pt x="141514" y="319022"/>
                  </a:cubicBezTo>
                  <a:lnTo>
                    <a:pt x="122918" y="315107"/>
                  </a:lnTo>
                  <a:cubicBezTo>
                    <a:pt x="115931" y="313588"/>
                    <a:pt x="110953" y="307463"/>
                    <a:pt x="110953" y="300274"/>
                  </a:cubicBezTo>
                  <a:lnTo>
                    <a:pt x="110953" y="258255"/>
                  </a:lnTo>
                  <a:lnTo>
                    <a:pt x="102128" y="253682"/>
                  </a:lnTo>
                  <a:cubicBezTo>
                    <a:pt x="57814" y="230901"/>
                    <a:pt x="48516" y="190215"/>
                    <a:pt x="48516" y="160161"/>
                  </a:cubicBezTo>
                  <a:cubicBezTo>
                    <a:pt x="48516" y="99900"/>
                    <a:pt x="97031" y="50878"/>
                    <a:pt x="156802" y="50676"/>
                  </a:cubicBezTo>
                  <a:cubicBezTo>
                    <a:pt x="216557" y="50878"/>
                    <a:pt x="265073" y="99900"/>
                    <a:pt x="265073" y="160161"/>
                  </a:cubicBezTo>
                  <a:cubicBezTo>
                    <a:pt x="265073" y="190232"/>
                    <a:pt x="255774" y="230918"/>
                    <a:pt x="211478" y="25369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2" name="任意多边形: 形状 121"/>
            <p:cNvSpPr/>
            <p:nvPr/>
          </p:nvSpPr>
          <p:spPr>
            <a:xfrm>
              <a:off x="9420525" y="2536256"/>
              <a:ext cx="50625" cy="50625"/>
            </a:xfrm>
            <a:custGeom>
              <a:avLst/>
              <a:gdLst>
                <a:gd name="connsiteX0" fmla="*/ 57809 w 50625"/>
                <a:gd name="connsiteY0" fmla="*/ 21352 h 50625"/>
                <a:gd name="connsiteX1" fmla="*/ 54839 w 50625"/>
                <a:gd name="connsiteY1" fmla="*/ 10468 h 50625"/>
                <a:gd name="connsiteX2" fmla="*/ 50417 w 50625"/>
                <a:gd name="connsiteY2" fmla="*/ 5051 h 50625"/>
                <a:gd name="connsiteX3" fmla="*/ 40309 w 50625"/>
                <a:gd name="connsiteY3" fmla="*/ 22 h 50625"/>
                <a:gd name="connsiteX4" fmla="*/ 29746 w 50625"/>
                <a:gd name="connsiteY4" fmla="*/ 3903 h 50625"/>
                <a:gd name="connsiteX5" fmla="*/ 4349 w 50625"/>
                <a:gd name="connsiteY5" fmla="*/ 28052 h 50625"/>
                <a:gd name="connsiteX6" fmla="*/ 3218 w 50625"/>
                <a:gd name="connsiteY6" fmla="*/ 47340 h 50625"/>
                <a:gd name="connsiteX7" fmla="*/ 4096 w 50625"/>
                <a:gd name="connsiteY7" fmla="*/ 48369 h 50625"/>
                <a:gd name="connsiteX8" fmla="*/ 23215 w 50625"/>
                <a:gd name="connsiteY8" fmla="*/ 51035 h 50625"/>
                <a:gd name="connsiteX9" fmla="*/ 51886 w 50625"/>
                <a:gd name="connsiteY9" fmla="*/ 30920 h 50625"/>
                <a:gd name="connsiteX10" fmla="*/ 57809 w 50625"/>
                <a:gd name="connsiteY10" fmla="*/ 21352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25" h="50625">
                  <a:moveTo>
                    <a:pt x="57809" y="21352"/>
                  </a:moveTo>
                  <a:cubicBezTo>
                    <a:pt x="58399" y="17488"/>
                    <a:pt x="57319" y="13556"/>
                    <a:pt x="54839" y="10468"/>
                  </a:cubicBezTo>
                  <a:cubicBezTo>
                    <a:pt x="53387" y="8645"/>
                    <a:pt x="51903" y="6857"/>
                    <a:pt x="50417" y="5051"/>
                  </a:cubicBezTo>
                  <a:cubicBezTo>
                    <a:pt x="47886" y="2064"/>
                    <a:pt x="44258" y="242"/>
                    <a:pt x="40309" y="22"/>
                  </a:cubicBezTo>
                  <a:cubicBezTo>
                    <a:pt x="36445" y="-197"/>
                    <a:pt x="32581" y="1220"/>
                    <a:pt x="29746" y="3903"/>
                  </a:cubicBezTo>
                  <a:lnTo>
                    <a:pt x="4349" y="28052"/>
                  </a:lnTo>
                  <a:cubicBezTo>
                    <a:pt x="-984" y="33198"/>
                    <a:pt x="-1473" y="41619"/>
                    <a:pt x="3218" y="47340"/>
                  </a:cubicBezTo>
                  <a:cubicBezTo>
                    <a:pt x="3539" y="47677"/>
                    <a:pt x="3775" y="48015"/>
                    <a:pt x="4096" y="48369"/>
                  </a:cubicBezTo>
                  <a:cubicBezTo>
                    <a:pt x="8753" y="54140"/>
                    <a:pt x="17106" y="55322"/>
                    <a:pt x="23215" y="51035"/>
                  </a:cubicBezTo>
                  <a:lnTo>
                    <a:pt x="51886" y="30920"/>
                  </a:lnTo>
                  <a:cubicBezTo>
                    <a:pt x="55075" y="28676"/>
                    <a:pt x="57218" y="25217"/>
                    <a:pt x="57809" y="2135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3" name="任意多边形: 形状 122"/>
            <p:cNvSpPr/>
            <p:nvPr/>
          </p:nvSpPr>
          <p:spPr>
            <a:xfrm>
              <a:off x="9260846" y="2453000"/>
              <a:ext cx="33750" cy="50625"/>
            </a:xfrm>
            <a:custGeom>
              <a:avLst/>
              <a:gdLst>
                <a:gd name="connsiteX0" fmla="*/ 17383 w 33750"/>
                <a:gd name="connsiteY0" fmla="*/ 63332 h 50625"/>
                <a:gd name="connsiteX1" fmla="*/ 18666 w 33750"/>
                <a:gd name="connsiteY1" fmla="*/ 63315 h 50625"/>
                <a:gd name="connsiteX2" fmla="*/ 32706 w 33750"/>
                <a:gd name="connsiteY2" fmla="*/ 50051 h 50625"/>
                <a:gd name="connsiteX3" fmla="*/ 34950 w 33750"/>
                <a:gd name="connsiteY3" fmla="*/ 15086 h 50625"/>
                <a:gd name="connsiteX4" fmla="*/ 31136 w 33750"/>
                <a:gd name="connsiteY4" fmla="*/ 4506 h 50625"/>
                <a:gd name="connsiteX5" fmla="*/ 20859 w 33750"/>
                <a:gd name="connsiteY5" fmla="*/ 0 h 50625"/>
                <a:gd name="connsiteX6" fmla="*/ 13823 w 33750"/>
                <a:gd name="connsiteY6" fmla="*/ 68 h 50625"/>
                <a:gd name="connsiteX7" fmla="*/ 3613 w 33750"/>
                <a:gd name="connsiteY7" fmla="*/ 4793 h 50625"/>
                <a:gd name="connsiteX8" fmla="*/ 53 w 33750"/>
                <a:gd name="connsiteY8" fmla="*/ 15474 h 50625"/>
                <a:gd name="connsiteX9" fmla="*/ 3073 w 33750"/>
                <a:gd name="connsiteY9" fmla="*/ 50389 h 50625"/>
                <a:gd name="connsiteX10" fmla="*/ 17383 w 33750"/>
                <a:gd name="connsiteY10" fmla="*/ 63332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750" h="50625">
                  <a:moveTo>
                    <a:pt x="17383" y="63332"/>
                  </a:moveTo>
                  <a:cubicBezTo>
                    <a:pt x="17805" y="63315"/>
                    <a:pt x="18244" y="63315"/>
                    <a:pt x="18666" y="63315"/>
                  </a:cubicBezTo>
                  <a:cubicBezTo>
                    <a:pt x="26091" y="63264"/>
                    <a:pt x="32233" y="57476"/>
                    <a:pt x="32706" y="50051"/>
                  </a:cubicBezTo>
                  <a:lnTo>
                    <a:pt x="34950" y="15086"/>
                  </a:lnTo>
                  <a:cubicBezTo>
                    <a:pt x="35203" y="11188"/>
                    <a:pt x="33853" y="7358"/>
                    <a:pt x="31136" y="4506"/>
                  </a:cubicBezTo>
                  <a:cubicBezTo>
                    <a:pt x="28504" y="1637"/>
                    <a:pt x="24741" y="17"/>
                    <a:pt x="20859" y="0"/>
                  </a:cubicBezTo>
                  <a:cubicBezTo>
                    <a:pt x="18497" y="0"/>
                    <a:pt x="16168" y="17"/>
                    <a:pt x="13823" y="68"/>
                  </a:cubicBezTo>
                  <a:cubicBezTo>
                    <a:pt x="9924" y="169"/>
                    <a:pt x="6212" y="1873"/>
                    <a:pt x="3613" y="4793"/>
                  </a:cubicBezTo>
                  <a:cubicBezTo>
                    <a:pt x="1014" y="7712"/>
                    <a:pt x="-285" y="11593"/>
                    <a:pt x="53" y="15474"/>
                  </a:cubicBezTo>
                  <a:lnTo>
                    <a:pt x="3073" y="50389"/>
                  </a:lnTo>
                  <a:cubicBezTo>
                    <a:pt x="3714" y="57780"/>
                    <a:pt x="9958" y="63433"/>
                    <a:pt x="17383" y="6333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4" name="任意多边形: 形状 123"/>
            <p:cNvSpPr/>
            <p:nvPr/>
          </p:nvSpPr>
          <p:spPr>
            <a:xfrm>
              <a:off x="9038676" y="2732680"/>
              <a:ext cx="50625" cy="33750"/>
            </a:xfrm>
            <a:custGeom>
              <a:avLst/>
              <a:gdLst>
                <a:gd name="connsiteX0" fmla="*/ 62585 w 50625"/>
                <a:gd name="connsiteY0" fmla="*/ 10890 h 33750"/>
                <a:gd name="connsiteX1" fmla="*/ 46537 w 50625"/>
                <a:gd name="connsiteY1" fmla="*/ 175 h 33750"/>
                <a:gd name="connsiteX2" fmla="*/ 11927 w 50625"/>
                <a:gd name="connsiteY2" fmla="*/ 5862 h 33750"/>
                <a:gd name="connsiteX3" fmla="*/ 2443 w 50625"/>
                <a:gd name="connsiteY3" fmla="*/ 11903 h 33750"/>
                <a:gd name="connsiteX4" fmla="*/ 334 w 50625"/>
                <a:gd name="connsiteY4" fmla="*/ 22939 h 33750"/>
                <a:gd name="connsiteX5" fmla="*/ 1987 w 50625"/>
                <a:gd name="connsiteY5" fmla="*/ 29740 h 33750"/>
                <a:gd name="connsiteX6" fmla="*/ 8855 w 50625"/>
                <a:gd name="connsiteY6" fmla="*/ 38599 h 33750"/>
                <a:gd name="connsiteX7" fmla="*/ 20060 w 50625"/>
                <a:gd name="connsiteY7" fmla="*/ 39645 h 33750"/>
                <a:gd name="connsiteX8" fmla="*/ 53439 w 50625"/>
                <a:gd name="connsiteY8" fmla="*/ 28930 h 33750"/>
                <a:gd name="connsiteX9" fmla="*/ 62889 w 50625"/>
                <a:gd name="connsiteY9" fmla="*/ 12089 h 33750"/>
                <a:gd name="connsiteX10" fmla="*/ 62585 w 50625"/>
                <a:gd name="connsiteY10" fmla="*/ 1089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25" h="33750">
                  <a:moveTo>
                    <a:pt x="62585" y="10890"/>
                  </a:moveTo>
                  <a:cubicBezTo>
                    <a:pt x="60881" y="3634"/>
                    <a:pt x="53878" y="-973"/>
                    <a:pt x="46537" y="175"/>
                  </a:cubicBezTo>
                  <a:lnTo>
                    <a:pt x="11927" y="5862"/>
                  </a:lnTo>
                  <a:cubicBezTo>
                    <a:pt x="8062" y="6486"/>
                    <a:pt x="4637" y="8663"/>
                    <a:pt x="2443" y="11903"/>
                  </a:cubicBezTo>
                  <a:cubicBezTo>
                    <a:pt x="266" y="15109"/>
                    <a:pt x="-510" y="19142"/>
                    <a:pt x="334" y="22939"/>
                  </a:cubicBezTo>
                  <a:cubicBezTo>
                    <a:pt x="840" y="25217"/>
                    <a:pt x="1397" y="27512"/>
                    <a:pt x="1987" y="29740"/>
                  </a:cubicBezTo>
                  <a:cubicBezTo>
                    <a:pt x="2949" y="33554"/>
                    <a:pt x="5430" y="36760"/>
                    <a:pt x="8855" y="38599"/>
                  </a:cubicBezTo>
                  <a:cubicBezTo>
                    <a:pt x="12281" y="40472"/>
                    <a:pt x="16331" y="40945"/>
                    <a:pt x="20060" y="39645"/>
                  </a:cubicBezTo>
                  <a:lnTo>
                    <a:pt x="53439" y="28930"/>
                  </a:lnTo>
                  <a:cubicBezTo>
                    <a:pt x="60493" y="26635"/>
                    <a:pt x="64644" y="19311"/>
                    <a:pt x="62889" y="12089"/>
                  </a:cubicBezTo>
                  <a:cubicBezTo>
                    <a:pt x="62788" y="11768"/>
                    <a:pt x="62687" y="11312"/>
                    <a:pt x="62585" y="1089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5" name="任意多边形: 形状 124"/>
            <p:cNvSpPr/>
            <p:nvPr/>
          </p:nvSpPr>
          <p:spPr>
            <a:xfrm>
              <a:off x="9080336" y="2540605"/>
              <a:ext cx="50625" cy="50625"/>
            </a:xfrm>
            <a:custGeom>
              <a:avLst/>
              <a:gdLst>
                <a:gd name="connsiteX0" fmla="*/ 54540 w 50625"/>
                <a:gd name="connsiteY0" fmla="*/ 47529 h 50625"/>
                <a:gd name="connsiteX1" fmla="*/ 55367 w 50625"/>
                <a:gd name="connsiteY1" fmla="*/ 46483 h 50625"/>
                <a:gd name="connsiteX2" fmla="*/ 53730 w 50625"/>
                <a:gd name="connsiteY2" fmla="*/ 27229 h 50625"/>
                <a:gd name="connsiteX3" fmla="*/ 27793 w 50625"/>
                <a:gd name="connsiteY3" fmla="*/ 3688 h 50625"/>
                <a:gd name="connsiteX4" fmla="*/ 17145 w 50625"/>
                <a:gd name="connsiteY4" fmla="*/ 43 h 50625"/>
                <a:gd name="connsiteX5" fmla="*/ 7206 w 50625"/>
                <a:gd name="connsiteY5" fmla="*/ 5291 h 50625"/>
                <a:gd name="connsiteX6" fmla="*/ 2869 w 50625"/>
                <a:gd name="connsiteY6" fmla="*/ 10843 h 50625"/>
                <a:gd name="connsiteX7" fmla="*/ 202 w 50625"/>
                <a:gd name="connsiteY7" fmla="*/ 21778 h 50625"/>
                <a:gd name="connsiteX8" fmla="*/ 6311 w 50625"/>
                <a:gd name="connsiteY8" fmla="*/ 31211 h 50625"/>
                <a:gd name="connsiteX9" fmla="*/ 35488 w 50625"/>
                <a:gd name="connsiteY9" fmla="*/ 50634 h 50625"/>
                <a:gd name="connsiteX10" fmla="*/ 54540 w 50625"/>
                <a:gd name="connsiteY10" fmla="*/ 47529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25" h="50625">
                  <a:moveTo>
                    <a:pt x="54540" y="47529"/>
                  </a:moveTo>
                  <a:cubicBezTo>
                    <a:pt x="54827" y="47175"/>
                    <a:pt x="55080" y="46820"/>
                    <a:pt x="55367" y="46483"/>
                  </a:cubicBezTo>
                  <a:cubicBezTo>
                    <a:pt x="59957" y="40610"/>
                    <a:pt x="59231" y="32224"/>
                    <a:pt x="53730" y="27229"/>
                  </a:cubicBezTo>
                  <a:lnTo>
                    <a:pt x="27793" y="3688"/>
                  </a:lnTo>
                  <a:cubicBezTo>
                    <a:pt x="24891" y="1055"/>
                    <a:pt x="21043" y="-261"/>
                    <a:pt x="17145" y="43"/>
                  </a:cubicBezTo>
                  <a:cubicBezTo>
                    <a:pt x="13264" y="364"/>
                    <a:pt x="9652" y="2254"/>
                    <a:pt x="7206" y="5291"/>
                  </a:cubicBezTo>
                  <a:cubicBezTo>
                    <a:pt x="5721" y="7130"/>
                    <a:pt x="4286" y="8970"/>
                    <a:pt x="2869" y="10843"/>
                  </a:cubicBezTo>
                  <a:cubicBezTo>
                    <a:pt x="506" y="13982"/>
                    <a:pt x="-456" y="17914"/>
                    <a:pt x="202" y="21778"/>
                  </a:cubicBezTo>
                  <a:cubicBezTo>
                    <a:pt x="861" y="25625"/>
                    <a:pt x="3071" y="29017"/>
                    <a:pt x="6311" y="31211"/>
                  </a:cubicBezTo>
                  <a:lnTo>
                    <a:pt x="35488" y="50634"/>
                  </a:lnTo>
                  <a:cubicBezTo>
                    <a:pt x="41664" y="54752"/>
                    <a:pt x="50001" y="53385"/>
                    <a:pt x="54540" y="4752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6" name="任意多边形: 形状 125"/>
            <p:cNvSpPr/>
            <p:nvPr/>
          </p:nvSpPr>
          <p:spPr>
            <a:xfrm>
              <a:off x="9461087" y="2728751"/>
              <a:ext cx="50625" cy="33750"/>
            </a:xfrm>
            <a:custGeom>
              <a:avLst/>
              <a:gdLst>
                <a:gd name="connsiteX0" fmla="*/ 60817 w 50625"/>
                <a:gd name="connsiteY0" fmla="*/ 10904 h 33750"/>
                <a:gd name="connsiteX1" fmla="*/ 51216 w 50625"/>
                <a:gd name="connsiteY1" fmla="*/ 5049 h 33750"/>
                <a:gd name="connsiteX2" fmla="*/ 16554 w 50625"/>
                <a:gd name="connsiteY2" fmla="*/ 138 h 33750"/>
                <a:gd name="connsiteX3" fmla="*/ 726 w 50625"/>
                <a:gd name="connsiteY3" fmla="*/ 11191 h 33750"/>
                <a:gd name="connsiteX4" fmla="*/ 371 w 50625"/>
                <a:gd name="connsiteY4" fmla="*/ 12508 h 33750"/>
                <a:gd name="connsiteX5" fmla="*/ 10142 w 50625"/>
                <a:gd name="connsiteY5" fmla="*/ 29079 h 33750"/>
                <a:gd name="connsiteX6" fmla="*/ 43689 w 50625"/>
                <a:gd name="connsiteY6" fmla="*/ 39052 h 33750"/>
                <a:gd name="connsiteX7" fmla="*/ 54861 w 50625"/>
                <a:gd name="connsiteY7" fmla="*/ 37786 h 33750"/>
                <a:gd name="connsiteX8" fmla="*/ 61543 w 50625"/>
                <a:gd name="connsiteY8" fmla="*/ 28724 h 33750"/>
                <a:gd name="connsiteX9" fmla="*/ 63028 w 50625"/>
                <a:gd name="connsiteY9" fmla="*/ 21907 h 33750"/>
                <a:gd name="connsiteX10" fmla="*/ 60817 w 50625"/>
                <a:gd name="connsiteY10" fmla="*/ 10904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25" h="33750">
                  <a:moveTo>
                    <a:pt x="60817" y="10904"/>
                  </a:moveTo>
                  <a:cubicBezTo>
                    <a:pt x="58539" y="7732"/>
                    <a:pt x="55080" y="5606"/>
                    <a:pt x="51216" y="5049"/>
                  </a:cubicBezTo>
                  <a:lnTo>
                    <a:pt x="16554" y="138"/>
                  </a:lnTo>
                  <a:cubicBezTo>
                    <a:pt x="9197" y="-891"/>
                    <a:pt x="2278" y="3935"/>
                    <a:pt x="726" y="11191"/>
                  </a:cubicBezTo>
                  <a:cubicBezTo>
                    <a:pt x="557" y="11563"/>
                    <a:pt x="472" y="12103"/>
                    <a:pt x="371" y="12508"/>
                  </a:cubicBezTo>
                  <a:cubicBezTo>
                    <a:pt x="-1333" y="19764"/>
                    <a:pt x="2987" y="26936"/>
                    <a:pt x="10142" y="29079"/>
                  </a:cubicBezTo>
                  <a:lnTo>
                    <a:pt x="43689" y="39052"/>
                  </a:lnTo>
                  <a:cubicBezTo>
                    <a:pt x="47503" y="40149"/>
                    <a:pt x="51502" y="39676"/>
                    <a:pt x="54861" y="37786"/>
                  </a:cubicBezTo>
                  <a:cubicBezTo>
                    <a:pt x="58219" y="35812"/>
                    <a:pt x="60666" y="32521"/>
                    <a:pt x="61543" y="28724"/>
                  </a:cubicBezTo>
                  <a:cubicBezTo>
                    <a:pt x="62066" y="26379"/>
                    <a:pt x="62572" y="24151"/>
                    <a:pt x="63028" y="21907"/>
                  </a:cubicBezTo>
                  <a:cubicBezTo>
                    <a:pt x="63906" y="18059"/>
                    <a:pt x="63062" y="14094"/>
                    <a:pt x="60817" y="1090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27" name="图形 101"/>
          <p:cNvSpPr/>
          <p:nvPr/>
        </p:nvSpPr>
        <p:spPr>
          <a:xfrm>
            <a:off x="9452638" y="5762840"/>
            <a:ext cx="506250" cy="320625"/>
          </a:xfrm>
          <a:custGeom>
            <a:avLst/>
            <a:gdLst>
              <a:gd name="connsiteX0" fmla="*/ 358898 w 506250"/>
              <a:gd name="connsiteY0" fmla="*/ 0 h 320625"/>
              <a:gd name="connsiteX1" fmla="*/ 257799 w 506250"/>
              <a:gd name="connsiteY1" fmla="*/ 35353 h 320625"/>
              <a:gd name="connsiteX2" fmla="*/ 251843 w 506250"/>
              <a:gd name="connsiteY2" fmla="*/ 46474 h 320625"/>
              <a:gd name="connsiteX3" fmla="*/ 255825 w 506250"/>
              <a:gd name="connsiteY3" fmla="*/ 58438 h 320625"/>
              <a:gd name="connsiteX4" fmla="*/ 276818 w 506250"/>
              <a:gd name="connsiteY4" fmla="*/ 86299 h 320625"/>
              <a:gd name="connsiteX5" fmla="*/ 286301 w 506250"/>
              <a:gd name="connsiteY5" fmla="*/ 92644 h 320625"/>
              <a:gd name="connsiteX6" fmla="*/ 297321 w 506250"/>
              <a:gd name="connsiteY6" fmla="*/ 89556 h 320625"/>
              <a:gd name="connsiteX7" fmla="*/ 358847 w 506250"/>
              <a:gd name="connsiteY7" fmla="*/ 67061 h 320625"/>
              <a:gd name="connsiteX8" fmla="*/ 454241 w 506250"/>
              <a:gd name="connsiteY8" fmla="*/ 162489 h 320625"/>
              <a:gd name="connsiteX9" fmla="*/ 358847 w 506250"/>
              <a:gd name="connsiteY9" fmla="*/ 257951 h 320625"/>
              <a:gd name="connsiteX10" fmla="*/ 263351 w 506250"/>
              <a:gd name="connsiteY10" fmla="*/ 162489 h 320625"/>
              <a:gd name="connsiteX11" fmla="*/ 263081 w 506250"/>
              <a:gd name="connsiteY11" fmla="*/ 149698 h 320625"/>
              <a:gd name="connsiteX12" fmla="*/ 223307 w 506250"/>
              <a:gd name="connsiteY12" fmla="*/ 72900 h 320625"/>
              <a:gd name="connsiteX13" fmla="*/ 211106 w 506250"/>
              <a:gd name="connsiteY13" fmla="*/ 61560 h 320625"/>
              <a:gd name="connsiteX14" fmla="*/ 129769 w 506250"/>
              <a:gd name="connsiteY14" fmla="*/ 32771 h 320625"/>
              <a:gd name="connsiteX15" fmla="*/ 0 w 506250"/>
              <a:gd name="connsiteY15" fmla="*/ 162506 h 320625"/>
              <a:gd name="connsiteX16" fmla="*/ 129769 w 506250"/>
              <a:gd name="connsiteY16" fmla="*/ 292258 h 320625"/>
              <a:gd name="connsiteX17" fmla="*/ 181457 w 506250"/>
              <a:gd name="connsiteY17" fmla="*/ 281458 h 320625"/>
              <a:gd name="connsiteX18" fmla="*/ 191160 w 506250"/>
              <a:gd name="connsiteY18" fmla="*/ 270675 h 320625"/>
              <a:gd name="connsiteX19" fmla="*/ 189439 w 506250"/>
              <a:gd name="connsiteY19" fmla="*/ 256264 h 320625"/>
              <a:gd name="connsiteX20" fmla="*/ 180394 w 506250"/>
              <a:gd name="connsiteY20" fmla="*/ 239962 h 320625"/>
              <a:gd name="connsiteX21" fmla="*/ 174150 w 506250"/>
              <a:gd name="connsiteY21" fmla="*/ 224437 h 320625"/>
              <a:gd name="connsiteX22" fmla="*/ 167822 w 506250"/>
              <a:gd name="connsiteY22" fmla="*/ 217688 h 320625"/>
              <a:gd name="connsiteX23" fmla="*/ 158558 w 506250"/>
              <a:gd name="connsiteY23" fmla="*/ 218109 h 320625"/>
              <a:gd name="connsiteX24" fmla="*/ 129735 w 506250"/>
              <a:gd name="connsiteY24" fmla="*/ 225163 h 320625"/>
              <a:gd name="connsiteX25" fmla="*/ 67011 w 506250"/>
              <a:gd name="connsiteY25" fmla="*/ 162473 h 320625"/>
              <a:gd name="connsiteX26" fmla="*/ 129735 w 506250"/>
              <a:gd name="connsiteY26" fmla="*/ 99782 h 320625"/>
              <a:gd name="connsiteX27" fmla="*/ 190856 w 506250"/>
              <a:gd name="connsiteY27" fmla="*/ 148601 h 320625"/>
              <a:gd name="connsiteX28" fmla="*/ 196425 w 506250"/>
              <a:gd name="connsiteY28" fmla="*/ 169408 h 320625"/>
              <a:gd name="connsiteX29" fmla="*/ 199007 w 506250"/>
              <a:gd name="connsiteY29" fmla="*/ 183127 h 320625"/>
              <a:gd name="connsiteX30" fmla="*/ 210533 w 506250"/>
              <a:gd name="connsiteY30" fmla="*/ 225281 h 320625"/>
              <a:gd name="connsiteX31" fmla="*/ 244654 w 506250"/>
              <a:gd name="connsiteY31" fmla="*/ 278049 h 320625"/>
              <a:gd name="connsiteX32" fmla="*/ 358813 w 506250"/>
              <a:gd name="connsiteY32" fmla="*/ 324928 h 320625"/>
              <a:gd name="connsiteX33" fmla="*/ 521303 w 506250"/>
              <a:gd name="connsiteY33" fmla="*/ 162473 h 320625"/>
              <a:gd name="connsiteX34" fmla="*/ 358898 w 506250"/>
              <a:gd name="connsiteY34" fmla="*/ 0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06250" h="320625">
                <a:moveTo>
                  <a:pt x="358898" y="0"/>
                </a:moveTo>
                <a:cubicBezTo>
                  <a:pt x="320709" y="0"/>
                  <a:pt x="285576" y="13230"/>
                  <a:pt x="257799" y="35353"/>
                </a:cubicBezTo>
                <a:cubicBezTo>
                  <a:pt x="254374" y="38070"/>
                  <a:pt x="252231" y="42103"/>
                  <a:pt x="251843" y="46474"/>
                </a:cubicBezTo>
                <a:cubicBezTo>
                  <a:pt x="251471" y="50844"/>
                  <a:pt x="252906" y="55181"/>
                  <a:pt x="255825" y="58438"/>
                </a:cubicBezTo>
                <a:cubicBezTo>
                  <a:pt x="263031" y="66521"/>
                  <a:pt x="270354" y="75904"/>
                  <a:pt x="276818" y="86299"/>
                </a:cubicBezTo>
                <a:cubicBezTo>
                  <a:pt x="278893" y="89691"/>
                  <a:pt x="282386" y="92019"/>
                  <a:pt x="286301" y="92644"/>
                </a:cubicBezTo>
                <a:cubicBezTo>
                  <a:pt x="290250" y="93268"/>
                  <a:pt x="294300" y="92138"/>
                  <a:pt x="297321" y="89556"/>
                </a:cubicBezTo>
                <a:cubicBezTo>
                  <a:pt x="313926" y="75516"/>
                  <a:pt x="335424" y="67061"/>
                  <a:pt x="358847" y="67061"/>
                </a:cubicBezTo>
                <a:cubicBezTo>
                  <a:pt x="411446" y="67061"/>
                  <a:pt x="454241" y="109873"/>
                  <a:pt x="454241" y="162489"/>
                </a:cubicBezTo>
                <a:cubicBezTo>
                  <a:pt x="454241" y="215156"/>
                  <a:pt x="411446" y="257951"/>
                  <a:pt x="358847" y="257951"/>
                </a:cubicBezTo>
                <a:cubicBezTo>
                  <a:pt x="306214" y="257951"/>
                  <a:pt x="263351" y="215122"/>
                  <a:pt x="263351" y="162489"/>
                </a:cubicBezTo>
                <a:cubicBezTo>
                  <a:pt x="263351" y="159722"/>
                  <a:pt x="263081" y="151268"/>
                  <a:pt x="263081" y="149698"/>
                </a:cubicBezTo>
                <a:cubicBezTo>
                  <a:pt x="263081" y="119053"/>
                  <a:pt x="241110" y="90788"/>
                  <a:pt x="223307" y="72900"/>
                </a:cubicBezTo>
                <a:cubicBezTo>
                  <a:pt x="218835" y="68428"/>
                  <a:pt x="214650" y="64581"/>
                  <a:pt x="211106" y="61560"/>
                </a:cubicBezTo>
                <a:cubicBezTo>
                  <a:pt x="188865" y="43571"/>
                  <a:pt x="160566" y="32771"/>
                  <a:pt x="129769" y="32771"/>
                </a:cubicBezTo>
                <a:cubicBezTo>
                  <a:pt x="58219" y="32771"/>
                  <a:pt x="0" y="90956"/>
                  <a:pt x="0" y="162506"/>
                </a:cubicBezTo>
                <a:cubicBezTo>
                  <a:pt x="0" y="234073"/>
                  <a:pt x="58219" y="292258"/>
                  <a:pt x="129769" y="292258"/>
                </a:cubicBezTo>
                <a:cubicBezTo>
                  <a:pt x="148129" y="292258"/>
                  <a:pt x="165611" y="288411"/>
                  <a:pt x="181457" y="281458"/>
                </a:cubicBezTo>
                <a:cubicBezTo>
                  <a:pt x="186098" y="279467"/>
                  <a:pt x="189641" y="275484"/>
                  <a:pt x="191160" y="270675"/>
                </a:cubicBezTo>
                <a:cubicBezTo>
                  <a:pt x="192679" y="265866"/>
                  <a:pt x="192088" y="260567"/>
                  <a:pt x="189439" y="256264"/>
                </a:cubicBezTo>
                <a:cubicBezTo>
                  <a:pt x="185979" y="250543"/>
                  <a:pt x="182824" y="244991"/>
                  <a:pt x="180394" y="239962"/>
                </a:cubicBezTo>
                <a:cubicBezTo>
                  <a:pt x="177896" y="234849"/>
                  <a:pt x="175854" y="229686"/>
                  <a:pt x="174150" y="224437"/>
                </a:cubicBezTo>
                <a:cubicBezTo>
                  <a:pt x="173138" y="221349"/>
                  <a:pt x="170826" y="218903"/>
                  <a:pt x="167822" y="217688"/>
                </a:cubicBezTo>
                <a:cubicBezTo>
                  <a:pt x="164818" y="216472"/>
                  <a:pt x="161426" y="216641"/>
                  <a:pt x="158558" y="218109"/>
                </a:cubicBezTo>
                <a:cubicBezTo>
                  <a:pt x="149918" y="222632"/>
                  <a:pt x="140130" y="225163"/>
                  <a:pt x="129735" y="225163"/>
                </a:cubicBezTo>
                <a:cubicBezTo>
                  <a:pt x="95141" y="225163"/>
                  <a:pt x="67011" y="197016"/>
                  <a:pt x="67011" y="162473"/>
                </a:cubicBezTo>
                <a:cubicBezTo>
                  <a:pt x="67011" y="127913"/>
                  <a:pt x="95141" y="99782"/>
                  <a:pt x="129735" y="99782"/>
                </a:cubicBezTo>
                <a:cubicBezTo>
                  <a:pt x="159536" y="99782"/>
                  <a:pt x="184511" y="120690"/>
                  <a:pt x="190856" y="148601"/>
                </a:cubicBezTo>
                <a:cubicBezTo>
                  <a:pt x="193269" y="155368"/>
                  <a:pt x="194974" y="162354"/>
                  <a:pt x="196425" y="169408"/>
                </a:cubicBezTo>
                <a:cubicBezTo>
                  <a:pt x="197370" y="173981"/>
                  <a:pt x="198180" y="178554"/>
                  <a:pt x="199007" y="183127"/>
                </a:cubicBezTo>
                <a:cubicBezTo>
                  <a:pt x="201572" y="197488"/>
                  <a:pt x="204221" y="212304"/>
                  <a:pt x="210533" y="225281"/>
                </a:cubicBezTo>
                <a:cubicBezTo>
                  <a:pt x="218801" y="242291"/>
                  <a:pt x="237870" y="268734"/>
                  <a:pt x="244654" y="278049"/>
                </a:cubicBezTo>
                <a:cubicBezTo>
                  <a:pt x="273966" y="307041"/>
                  <a:pt x="314348" y="324928"/>
                  <a:pt x="358813" y="324928"/>
                </a:cubicBezTo>
                <a:cubicBezTo>
                  <a:pt x="448403" y="324928"/>
                  <a:pt x="521303" y="252062"/>
                  <a:pt x="521303" y="162473"/>
                </a:cubicBezTo>
                <a:cubicBezTo>
                  <a:pt x="521387" y="72900"/>
                  <a:pt x="448470" y="0"/>
                  <a:pt x="358898" y="0"/>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sp>
        <p:nvSpPr>
          <p:cNvPr id="128" name="图形 133"/>
          <p:cNvSpPr/>
          <p:nvPr/>
        </p:nvSpPr>
        <p:spPr>
          <a:xfrm>
            <a:off x="10671838" y="5670027"/>
            <a:ext cx="523125" cy="506250"/>
          </a:xfrm>
          <a:custGeom>
            <a:avLst/>
            <a:gdLst>
              <a:gd name="connsiteX0" fmla="*/ 490473 w 523125"/>
              <a:gd name="connsiteY0" fmla="*/ 71878 h 506250"/>
              <a:gd name="connsiteX1" fmla="*/ 213605 w 523125"/>
              <a:gd name="connsiteY1" fmla="*/ 10790 h 506250"/>
              <a:gd name="connsiteX2" fmla="*/ 37868 w 523125"/>
              <a:gd name="connsiteY2" fmla="*/ 241877 h 506250"/>
              <a:gd name="connsiteX3" fmla="*/ 33599 w 523125"/>
              <a:gd name="connsiteY3" fmla="*/ 258566 h 506250"/>
              <a:gd name="connsiteX4" fmla="*/ 1553 w 523125"/>
              <a:gd name="connsiteY4" fmla="*/ 323991 h 506250"/>
              <a:gd name="connsiteX5" fmla="*/ 1182 w 523125"/>
              <a:gd name="connsiteY5" fmla="*/ 336562 h 506250"/>
              <a:gd name="connsiteX6" fmla="*/ 10413 w 523125"/>
              <a:gd name="connsiteY6" fmla="*/ 345101 h 506250"/>
              <a:gd name="connsiteX7" fmla="*/ 24199 w 523125"/>
              <a:gd name="connsiteY7" fmla="*/ 349674 h 506250"/>
              <a:gd name="connsiteX8" fmla="*/ 35523 w 523125"/>
              <a:gd name="connsiteY8" fmla="*/ 365756 h 506250"/>
              <a:gd name="connsiteX9" fmla="*/ 156095 w 523125"/>
              <a:gd name="connsiteY9" fmla="*/ 506949 h 506250"/>
              <a:gd name="connsiteX10" fmla="*/ 416307 w 523125"/>
              <a:gd name="connsiteY10" fmla="*/ 396992 h 506250"/>
              <a:gd name="connsiteX11" fmla="*/ 490473 w 523125"/>
              <a:gd name="connsiteY11" fmla="*/ 71878 h 506250"/>
              <a:gd name="connsiteX12" fmla="*/ 448015 w 523125"/>
              <a:gd name="connsiteY12" fmla="*/ 155696 h 506250"/>
              <a:gd name="connsiteX13" fmla="*/ 438228 w 523125"/>
              <a:gd name="connsiteY13" fmla="*/ 165484 h 506250"/>
              <a:gd name="connsiteX14" fmla="*/ 398403 w 523125"/>
              <a:gd name="connsiteY14" fmla="*/ 204313 h 506250"/>
              <a:gd name="connsiteX15" fmla="*/ 438228 w 523125"/>
              <a:gd name="connsiteY15" fmla="*/ 243159 h 506250"/>
              <a:gd name="connsiteX16" fmla="*/ 448015 w 523125"/>
              <a:gd name="connsiteY16" fmla="*/ 252947 h 506250"/>
              <a:gd name="connsiteX17" fmla="*/ 448015 w 523125"/>
              <a:gd name="connsiteY17" fmla="*/ 291725 h 506250"/>
              <a:gd name="connsiteX18" fmla="*/ 431157 w 523125"/>
              <a:gd name="connsiteY18" fmla="*/ 308584 h 506250"/>
              <a:gd name="connsiteX19" fmla="*/ 392513 w 523125"/>
              <a:gd name="connsiteY19" fmla="*/ 308584 h 506250"/>
              <a:gd name="connsiteX20" fmla="*/ 383434 w 523125"/>
              <a:gd name="connsiteY20" fmla="*/ 299539 h 506250"/>
              <a:gd name="connsiteX21" fmla="*/ 343626 w 523125"/>
              <a:gd name="connsiteY21" fmla="*/ 260675 h 506250"/>
              <a:gd name="connsiteX22" fmla="*/ 303852 w 523125"/>
              <a:gd name="connsiteY22" fmla="*/ 299539 h 506250"/>
              <a:gd name="connsiteX23" fmla="*/ 294790 w 523125"/>
              <a:gd name="connsiteY23" fmla="*/ 308584 h 506250"/>
              <a:gd name="connsiteX24" fmla="*/ 257277 w 523125"/>
              <a:gd name="connsiteY24" fmla="*/ 308584 h 506250"/>
              <a:gd name="connsiteX25" fmla="*/ 238191 w 523125"/>
              <a:gd name="connsiteY25" fmla="*/ 289515 h 506250"/>
              <a:gd name="connsiteX26" fmla="*/ 238191 w 523125"/>
              <a:gd name="connsiteY26" fmla="*/ 239683 h 506250"/>
              <a:gd name="connsiteX27" fmla="*/ 221991 w 523125"/>
              <a:gd name="connsiteY27" fmla="*/ 243159 h 506250"/>
              <a:gd name="connsiteX28" fmla="*/ 182301 w 523125"/>
              <a:gd name="connsiteY28" fmla="*/ 204313 h 506250"/>
              <a:gd name="connsiteX29" fmla="*/ 221890 w 523125"/>
              <a:gd name="connsiteY29" fmla="*/ 165484 h 506250"/>
              <a:gd name="connsiteX30" fmla="*/ 238191 w 523125"/>
              <a:gd name="connsiteY30" fmla="*/ 168960 h 506250"/>
              <a:gd name="connsiteX31" fmla="*/ 238191 w 523125"/>
              <a:gd name="connsiteY31" fmla="*/ 125507 h 506250"/>
              <a:gd name="connsiteX32" fmla="*/ 263622 w 523125"/>
              <a:gd name="connsiteY32" fmla="*/ 100093 h 506250"/>
              <a:gd name="connsiteX33" fmla="*/ 294824 w 523125"/>
              <a:gd name="connsiteY33" fmla="*/ 100093 h 506250"/>
              <a:gd name="connsiteX34" fmla="*/ 303869 w 523125"/>
              <a:gd name="connsiteY34" fmla="*/ 109121 h 506250"/>
              <a:gd name="connsiteX35" fmla="*/ 343660 w 523125"/>
              <a:gd name="connsiteY35" fmla="*/ 147967 h 506250"/>
              <a:gd name="connsiteX36" fmla="*/ 383451 w 523125"/>
              <a:gd name="connsiteY36" fmla="*/ 109121 h 506250"/>
              <a:gd name="connsiteX37" fmla="*/ 392496 w 523125"/>
              <a:gd name="connsiteY37" fmla="*/ 100093 h 506250"/>
              <a:gd name="connsiteX38" fmla="*/ 429115 w 523125"/>
              <a:gd name="connsiteY38" fmla="*/ 100093 h 506250"/>
              <a:gd name="connsiteX39" fmla="*/ 448032 w 523125"/>
              <a:gd name="connsiteY39" fmla="*/ 119010 h 506250"/>
              <a:gd name="connsiteX40" fmla="*/ 448015 w 523125"/>
              <a:gd name="connsiteY40" fmla="*/ 155696 h 506250"/>
              <a:gd name="connsiteX41" fmla="*/ 448015 w 523125"/>
              <a:gd name="connsiteY41" fmla="*/ 155696 h 50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23125" h="506250">
                <a:moveTo>
                  <a:pt x="490473" y="71878"/>
                </a:moveTo>
                <a:cubicBezTo>
                  <a:pt x="445838" y="18317"/>
                  <a:pt x="319917" y="-19551"/>
                  <a:pt x="213605" y="10790"/>
                </a:cubicBezTo>
                <a:cubicBezTo>
                  <a:pt x="100272" y="43106"/>
                  <a:pt x="43994" y="114707"/>
                  <a:pt x="37868" y="241877"/>
                </a:cubicBezTo>
                <a:cubicBezTo>
                  <a:pt x="37598" y="247648"/>
                  <a:pt x="36130" y="253369"/>
                  <a:pt x="33599" y="258566"/>
                </a:cubicBezTo>
                <a:lnTo>
                  <a:pt x="1553" y="323991"/>
                </a:lnTo>
                <a:cubicBezTo>
                  <a:pt x="-371" y="327922"/>
                  <a:pt x="-522" y="332529"/>
                  <a:pt x="1182" y="336562"/>
                </a:cubicBezTo>
                <a:cubicBezTo>
                  <a:pt x="2886" y="340612"/>
                  <a:pt x="6261" y="343717"/>
                  <a:pt x="10413" y="345101"/>
                </a:cubicBezTo>
                <a:lnTo>
                  <a:pt x="24199" y="349674"/>
                </a:lnTo>
                <a:cubicBezTo>
                  <a:pt x="31118" y="352003"/>
                  <a:pt x="35691" y="358483"/>
                  <a:pt x="35523" y="365756"/>
                </a:cubicBezTo>
                <a:cubicBezTo>
                  <a:pt x="32907" y="478346"/>
                  <a:pt x="38020" y="506949"/>
                  <a:pt x="156095" y="506949"/>
                </a:cubicBezTo>
                <a:cubicBezTo>
                  <a:pt x="281206" y="506949"/>
                  <a:pt x="265124" y="414964"/>
                  <a:pt x="416307" y="396992"/>
                </a:cubicBezTo>
                <a:cubicBezTo>
                  <a:pt x="528053" y="383728"/>
                  <a:pt x="567119" y="163813"/>
                  <a:pt x="490473" y="71878"/>
                </a:cubicBezTo>
                <a:close/>
                <a:moveTo>
                  <a:pt x="448015" y="155696"/>
                </a:moveTo>
                <a:cubicBezTo>
                  <a:pt x="448015" y="161096"/>
                  <a:pt x="443645" y="165484"/>
                  <a:pt x="438228" y="165484"/>
                </a:cubicBezTo>
                <a:cubicBezTo>
                  <a:pt x="416223" y="165484"/>
                  <a:pt x="398403" y="182865"/>
                  <a:pt x="398403" y="204313"/>
                </a:cubicBezTo>
                <a:cubicBezTo>
                  <a:pt x="398403" y="225778"/>
                  <a:pt x="416240" y="243159"/>
                  <a:pt x="438228" y="243159"/>
                </a:cubicBezTo>
                <a:cubicBezTo>
                  <a:pt x="443645" y="243159"/>
                  <a:pt x="448015" y="247547"/>
                  <a:pt x="448015" y="252947"/>
                </a:cubicBezTo>
                <a:lnTo>
                  <a:pt x="448015" y="291725"/>
                </a:lnTo>
                <a:cubicBezTo>
                  <a:pt x="448015" y="301057"/>
                  <a:pt x="440472" y="308584"/>
                  <a:pt x="431157" y="308584"/>
                </a:cubicBezTo>
                <a:lnTo>
                  <a:pt x="392513" y="308584"/>
                </a:lnTo>
                <a:cubicBezTo>
                  <a:pt x="387501" y="308584"/>
                  <a:pt x="383434" y="304551"/>
                  <a:pt x="383434" y="299539"/>
                </a:cubicBezTo>
                <a:cubicBezTo>
                  <a:pt x="383434" y="278091"/>
                  <a:pt x="365564" y="260675"/>
                  <a:pt x="343626" y="260675"/>
                </a:cubicBezTo>
                <a:cubicBezTo>
                  <a:pt x="321638" y="260675"/>
                  <a:pt x="303852" y="278040"/>
                  <a:pt x="303852" y="299539"/>
                </a:cubicBezTo>
                <a:cubicBezTo>
                  <a:pt x="303852" y="304551"/>
                  <a:pt x="299785" y="308584"/>
                  <a:pt x="294790" y="308584"/>
                </a:cubicBezTo>
                <a:lnTo>
                  <a:pt x="257277" y="308584"/>
                </a:lnTo>
                <a:cubicBezTo>
                  <a:pt x="246730" y="308584"/>
                  <a:pt x="238191" y="300045"/>
                  <a:pt x="238191" y="289515"/>
                </a:cubicBezTo>
                <a:lnTo>
                  <a:pt x="238191" y="239683"/>
                </a:lnTo>
                <a:cubicBezTo>
                  <a:pt x="233989" y="241910"/>
                  <a:pt x="227864" y="243159"/>
                  <a:pt x="221991" y="243159"/>
                </a:cubicBezTo>
                <a:cubicBezTo>
                  <a:pt x="199986" y="243159"/>
                  <a:pt x="182301" y="225778"/>
                  <a:pt x="182301" y="204313"/>
                </a:cubicBezTo>
                <a:cubicBezTo>
                  <a:pt x="182301" y="182865"/>
                  <a:pt x="199919" y="165484"/>
                  <a:pt x="221890" y="165484"/>
                </a:cubicBezTo>
                <a:cubicBezTo>
                  <a:pt x="227779" y="165484"/>
                  <a:pt x="233989" y="166732"/>
                  <a:pt x="238191" y="168960"/>
                </a:cubicBezTo>
                <a:lnTo>
                  <a:pt x="238191" y="125507"/>
                </a:lnTo>
                <a:cubicBezTo>
                  <a:pt x="238191" y="111467"/>
                  <a:pt x="249582" y="100093"/>
                  <a:pt x="263622" y="100093"/>
                </a:cubicBezTo>
                <a:lnTo>
                  <a:pt x="294824" y="100093"/>
                </a:lnTo>
                <a:cubicBezTo>
                  <a:pt x="299819" y="100093"/>
                  <a:pt x="303869" y="104143"/>
                  <a:pt x="303869" y="109121"/>
                </a:cubicBezTo>
                <a:cubicBezTo>
                  <a:pt x="303869" y="130586"/>
                  <a:pt x="321689" y="147967"/>
                  <a:pt x="343660" y="147967"/>
                </a:cubicBezTo>
                <a:cubicBezTo>
                  <a:pt x="365615" y="147967"/>
                  <a:pt x="383451" y="130586"/>
                  <a:pt x="383451" y="109121"/>
                </a:cubicBezTo>
                <a:cubicBezTo>
                  <a:pt x="383451" y="104126"/>
                  <a:pt x="387501" y="100093"/>
                  <a:pt x="392496" y="100093"/>
                </a:cubicBezTo>
                <a:lnTo>
                  <a:pt x="429115" y="100093"/>
                </a:lnTo>
                <a:cubicBezTo>
                  <a:pt x="439561" y="100093"/>
                  <a:pt x="448032" y="108564"/>
                  <a:pt x="448032" y="119010"/>
                </a:cubicBezTo>
                <a:lnTo>
                  <a:pt x="448015" y="155696"/>
                </a:lnTo>
                <a:lnTo>
                  <a:pt x="448015" y="155696"/>
                </a:ln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129" name="组合 128"/>
          <p:cNvGrpSpPr/>
          <p:nvPr/>
        </p:nvGrpSpPr>
        <p:grpSpPr>
          <a:xfrm>
            <a:off x="928257" y="3287444"/>
            <a:ext cx="270000" cy="537009"/>
            <a:chOff x="6977711" y="3532424"/>
            <a:chExt cx="270000" cy="537009"/>
          </a:xfrm>
          <a:solidFill>
            <a:schemeClr val="accent4"/>
          </a:solidFill>
        </p:grpSpPr>
        <p:sp>
          <p:nvSpPr>
            <p:cNvPr id="130" name="任意多边形: 形状 129"/>
            <p:cNvSpPr/>
            <p:nvPr/>
          </p:nvSpPr>
          <p:spPr>
            <a:xfrm>
              <a:off x="7092984" y="3532424"/>
              <a:ext cx="135000" cy="118125"/>
            </a:xfrm>
            <a:custGeom>
              <a:avLst/>
              <a:gdLst>
                <a:gd name="connsiteX0" fmla="*/ 47908 w 135000"/>
                <a:gd name="connsiteY0" fmla="*/ 122227 h 118125"/>
                <a:gd name="connsiteX1" fmla="*/ 59552 w 135000"/>
                <a:gd name="connsiteY1" fmla="*/ 93287 h 118125"/>
                <a:gd name="connsiteX2" fmla="*/ 78368 w 135000"/>
                <a:gd name="connsiteY2" fmla="*/ 83938 h 118125"/>
                <a:gd name="connsiteX3" fmla="*/ 135692 w 135000"/>
                <a:gd name="connsiteY3" fmla="*/ 28622 h 118125"/>
                <a:gd name="connsiteX4" fmla="*/ 132587 w 135000"/>
                <a:gd name="connsiteY4" fmla="*/ 9452 h 118125"/>
                <a:gd name="connsiteX5" fmla="*/ 115526 w 135000"/>
                <a:gd name="connsiteY5" fmla="*/ 154 h 118125"/>
                <a:gd name="connsiteX6" fmla="*/ 112523 w 135000"/>
                <a:gd name="connsiteY6" fmla="*/ 19 h 118125"/>
                <a:gd name="connsiteX7" fmla="*/ 90619 w 135000"/>
                <a:gd name="connsiteY7" fmla="*/ 15307 h 118125"/>
                <a:gd name="connsiteX8" fmla="*/ 58489 w 135000"/>
                <a:gd name="connsiteY8" fmla="*/ 41278 h 118125"/>
                <a:gd name="connsiteX9" fmla="*/ 36501 w 135000"/>
                <a:gd name="connsiteY9" fmla="*/ 52247 h 118125"/>
                <a:gd name="connsiteX10" fmla="*/ 0 w 135000"/>
                <a:gd name="connsiteY10" fmla="*/ 122531 h 118125"/>
                <a:gd name="connsiteX11" fmla="*/ 47908 w 135000"/>
                <a:gd name="connsiteY11" fmla="*/ 122227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000" h="118125">
                  <a:moveTo>
                    <a:pt x="47908" y="122227"/>
                  </a:moveTo>
                  <a:cubicBezTo>
                    <a:pt x="49883" y="107850"/>
                    <a:pt x="53814" y="96510"/>
                    <a:pt x="59552" y="93287"/>
                  </a:cubicBezTo>
                  <a:cubicBezTo>
                    <a:pt x="65964" y="89675"/>
                    <a:pt x="72326" y="86739"/>
                    <a:pt x="78368" y="83938"/>
                  </a:cubicBezTo>
                  <a:cubicBezTo>
                    <a:pt x="99816" y="73965"/>
                    <a:pt x="125449" y="62034"/>
                    <a:pt x="135692" y="28622"/>
                  </a:cubicBezTo>
                  <a:cubicBezTo>
                    <a:pt x="137683" y="22091"/>
                    <a:pt x="136586" y="15020"/>
                    <a:pt x="132587" y="9452"/>
                  </a:cubicBezTo>
                  <a:cubicBezTo>
                    <a:pt x="128689" y="3866"/>
                    <a:pt x="122394" y="424"/>
                    <a:pt x="115526" y="154"/>
                  </a:cubicBezTo>
                  <a:lnTo>
                    <a:pt x="112523" y="19"/>
                  </a:lnTo>
                  <a:cubicBezTo>
                    <a:pt x="102600" y="-386"/>
                    <a:pt x="93673" y="5857"/>
                    <a:pt x="90619" y="15307"/>
                  </a:cubicBezTo>
                  <a:cubicBezTo>
                    <a:pt x="86501" y="28267"/>
                    <a:pt x="76781" y="32773"/>
                    <a:pt x="58489" y="41278"/>
                  </a:cubicBezTo>
                  <a:cubicBezTo>
                    <a:pt x="51401" y="44569"/>
                    <a:pt x="44061" y="48028"/>
                    <a:pt x="36501" y="52247"/>
                  </a:cubicBezTo>
                  <a:cubicBezTo>
                    <a:pt x="11154" y="66455"/>
                    <a:pt x="2396" y="94704"/>
                    <a:pt x="0" y="122531"/>
                  </a:cubicBezTo>
                  <a:cubicBezTo>
                    <a:pt x="15356" y="117941"/>
                    <a:pt x="31759" y="120017"/>
                    <a:pt x="47908" y="12222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1" name="任意多边形: 形状 130"/>
            <p:cNvSpPr/>
            <p:nvPr/>
          </p:nvSpPr>
          <p:spPr>
            <a:xfrm>
              <a:off x="6977711" y="3833183"/>
              <a:ext cx="270000" cy="236250"/>
            </a:xfrm>
            <a:custGeom>
              <a:avLst/>
              <a:gdLst>
                <a:gd name="connsiteX0" fmla="*/ 0 w 270000"/>
                <a:gd name="connsiteY0" fmla="*/ 124 h 236250"/>
                <a:gd name="connsiteX1" fmla="*/ 0 w 270000"/>
                <a:gd name="connsiteY1" fmla="*/ 101712 h 236250"/>
                <a:gd name="connsiteX2" fmla="*/ 136839 w 270000"/>
                <a:gd name="connsiteY2" fmla="*/ 238298 h 236250"/>
                <a:gd name="connsiteX3" fmla="*/ 273713 w 270000"/>
                <a:gd name="connsiteY3" fmla="*/ 101712 h 236250"/>
                <a:gd name="connsiteX4" fmla="*/ 273713 w 270000"/>
                <a:gd name="connsiteY4" fmla="*/ 816 h 236250"/>
                <a:gd name="connsiteX5" fmla="*/ 0 w 270000"/>
                <a:gd name="connsiteY5" fmla="*/ 124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000" h="236250">
                  <a:moveTo>
                    <a:pt x="0" y="124"/>
                  </a:moveTo>
                  <a:lnTo>
                    <a:pt x="0" y="101712"/>
                  </a:lnTo>
                  <a:cubicBezTo>
                    <a:pt x="0" y="177143"/>
                    <a:pt x="61121" y="238298"/>
                    <a:pt x="136839" y="238298"/>
                  </a:cubicBezTo>
                  <a:cubicBezTo>
                    <a:pt x="212608" y="238298"/>
                    <a:pt x="273713" y="177126"/>
                    <a:pt x="273713" y="101712"/>
                  </a:cubicBezTo>
                  <a:lnTo>
                    <a:pt x="273713" y="816"/>
                  </a:lnTo>
                  <a:cubicBezTo>
                    <a:pt x="176597" y="175"/>
                    <a:pt x="55907" y="-213"/>
                    <a:pt x="0" y="12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2" name="任意多边形: 形状 131"/>
            <p:cNvSpPr/>
            <p:nvPr/>
          </p:nvSpPr>
          <p:spPr>
            <a:xfrm>
              <a:off x="7120440" y="3678867"/>
              <a:ext cx="118125" cy="101250"/>
            </a:xfrm>
            <a:custGeom>
              <a:avLst/>
              <a:gdLst>
                <a:gd name="connsiteX0" fmla="*/ 0 w 118125"/>
                <a:gd name="connsiteY0" fmla="*/ 0 h 101250"/>
                <a:gd name="connsiteX1" fmla="*/ 186 w 118125"/>
                <a:gd name="connsiteY1" fmla="*/ 116758 h 101250"/>
                <a:gd name="connsiteX2" fmla="*/ 128942 w 118125"/>
                <a:gd name="connsiteY2" fmla="*/ 117416 h 101250"/>
                <a:gd name="connsiteX3" fmla="*/ 0 w 118125"/>
                <a:gd name="connsiteY3" fmla="*/ 0 h 101250"/>
              </a:gdLst>
              <a:ahLst/>
              <a:cxnLst>
                <a:cxn ang="0">
                  <a:pos x="connsiteX0" y="connsiteY0"/>
                </a:cxn>
                <a:cxn ang="0">
                  <a:pos x="connsiteX1" y="connsiteY1"/>
                </a:cxn>
                <a:cxn ang="0">
                  <a:pos x="connsiteX2" y="connsiteY2"/>
                </a:cxn>
                <a:cxn ang="0">
                  <a:pos x="connsiteX3" y="connsiteY3"/>
                </a:cxn>
              </a:cxnLst>
              <a:rect l="l" t="t" r="r" b="b"/>
              <a:pathLst>
                <a:path w="118125" h="101250">
                  <a:moveTo>
                    <a:pt x="0" y="0"/>
                  </a:moveTo>
                  <a:lnTo>
                    <a:pt x="186" y="116758"/>
                  </a:lnTo>
                  <a:cubicBezTo>
                    <a:pt x="35792" y="116893"/>
                    <a:pt x="78249" y="117096"/>
                    <a:pt x="128942" y="117416"/>
                  </a:cubicBezTo>
                  <a:cubicBezTo>
                    <a:pt x="119948" y="53173"/>
                    <a:pt x="66167" y="3240"/>
                    <a:pt x="0"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3" name="任意多边形: 形状 132"/>
            <p:cNvSpPr/>
            <p:nvPr/>
          </p:nvSpPr>
          <p:spPr>
            <a:xfrm>
              <a:off x="6977830" y="3679221"/>
              <a:ext cx="118125" cy="101250"/>
            </a:xfrm>
            <a:custGeom>
              <a:avLst/>
              <a:gdLst>
                <a:gd name="connsiteX0" fmla="*/ 123947 w 118125"/>
                <a:gd name="connsiteY0" fmla="*/ 116336 h 101250"/>
                <a:gd name="connsiteX1" fmla="*/ 124048 w 118125"/>
                <a:gd name="connsiteY1" fmla="*/ 0 h 101250"/>
                <a:gd name="connsiteX2" fmla="*/ 0 w 118125"/>
                <a:gd name="connsiteY2" fmla="*/ 116471 h 101250"/>
                <a:gd name="connsiteX3" fmla="*/ 123947 w 118125"/>
                <a:gd name="connsiteY3" fmla="*/ 116336 h 101250"/>
              </a:gdLst>
              <a:ahLst/>
              <a:cxnLst>
                <a:cxn ang="0">
                  <a:pos x="connsiteX0" y="connsiteY0"/>
                </a:cxn>
                <a:cxn ang="0">
                  <a:pos x="connsiteX1" y="connsiteY1"/>
                </a:cxn>
                <a:cxn ang="0">
                  <a:pos x="connsiteX2" y="connsiteY2"/>
                </a:cxn>
                <a:cxn ang="0">
                  <a:pos x="connsiteX3" y="connsiteY3"/>
                </a:cxn>
              </a:cxnLst>
              <a:rect l="l" t="t" r="r" b="b"/>
              <a:pathLst>
                <a:path w="118125" h="101250">
                  <a:moveTo>
                    <a:pt x="123947" y="116336"/>
                  </a:moveTo>
                  <a:lnTo>
                    <a:pt x="124048" y="0"/>
                  </a:lnTo>
                  <a:cubicBezTo>
                    <a:pt x="60328" y="5349"/>
                    <a:pt x="9028" y="54101"/>
                    <a:pt x="0" y="116471"/>
                  </a:cubicBezTo>
                  <a:cubicBezTo>
                    <a:pt x="24671" y="116201"/>
                    <a:pt x="63214" y="116134"/>
                    <a:pt x="123947" y="11633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34" name="图形 137"/>
          <p:cNvSpPr/>
          <p:nvPr/>
        </p:nvSpPr>
        <p:spPr>
          <a:xfrm>
            <a:off x="3061070" y="3294386"/>
            <a:ext cx="472500" cy="523125"/>
          </a:xfrm>
          <a:custGeom>
            <a:avLst/>
            <a:gdLst>
              <a:gd name="connsiteX0" fmla="*/ 473327 w 472500"/>
              <a:gd name="connsiteY0" fmla="*/ 195970 h 523125"/>
              <a:gd name="connsiteX1" fmla="*/ 361176 w 472500"/>
              <a:gd name="connsiteY1" fmla="*/ 107410 h 523125"/>
              <a:gd name="connsiteX2" fmla="*/ 292916 w 472500"/>
              <a:gd name="connsiteY2" fmla="*/ 20976 h 523125"/>
              <a:gd name="connsiteX3" fmla="*/ 267840 w 472500"/>
              <a:gd name="connsiteY3" fmla="*/ 118 h 523125"/>
              <a:gd name="connsiteX4" fmla="*/ 222564 w 472500"/>
              <a:gd name="connsiteY4" fmla="*/ 0 h 523125"/>
              <a:gd name="connsiteX5" fmla="*/ 198298 w 472500"/>
              <a:gd name="connsiteY5" fmla="*/ 9990 h 523125"/>
              <a:gd name="connsiteX6" fmla="*/ 188241 w 472500"/>
              <a:gd name="connsiteY6" fmla="*/ 34240 h 523125"/>
              <a:gd name="connsiteX7" fmla="*/ 188241 w 472500"/>
              <a:gd name="connsiteY7" fmla="*/ 342040 h 523125"/>
              <a:gd name="connsiteX8" fmla="*/ 187937 w 472500"/>
              <a:gd name="connsiteY8" fmla="*/ 341955 h 523125"/>
              <a:gd name="connsiteX9" fmla="*/ 140636 w 472500"/>
              <a:gd name="connsiteY9" fmla="*/ 336420 h 523125"/>
              <a:gd name="connsiteX10" fmla="*/ 0 w 472500"/>
              <a:gd name="connsiteY10" fmla="*/ 436354 h 523125"/>
              <a:gd name="connsiteX11" fmla="*/ 140636 w 472500"/>
              <a:gd name="connsiteY11" fmla="*/ 536220 h 523125"/>
              <a:gd name="connsiteX12" fmla="*/ 289845 w 472500"/>
              <a:gd name="connsiteY12" fmla="*/ 441838 h 523125"/>
              <a:gd name="connsiteX13" fmla="*/ 290351 w 472500"/>
              <a:gd name="connsiteY13" fmla="*/ 188781 h 523125"/>
              <a:gd name="connsiteX14" fmla="*/ 350528 w 472500"/>
              <a:gd name="connsiteY14" fmla="*/ 200796 h 523125"/>
              <a:gd name="connsiteX15" fmla="*/ 424997 w 472500"/>
              <a:gd name="connsiteY15" fmla="*/ 245666 h 523125"/>
              <a:gd name="connsiteX16" fmla="*/ 398621 w 472500"/>
              <a:gd name="connsiteY16" fmla="*/ 317166 h 523125"/>
              <a:gd name="connsiteX17" fmla="*/ 396411 w 472500"/>
              <a:gd name="connsiteY17" fmla="*/ 330868 h 523125"/>
              <a:gd name="connsiteX18" fmla="*/ 397373 w 472500"/>
              <a:gd name="connsiteY18" fmla="*/ 332640 h 523125"/>
              <a:gd name="connsiteX19" fmla="*/ 405540 w 472500"/>
              <a:gd name="connsiteY19" fmla="*/ 339188 h 523125"/>
              <a:gd name="connsiteX20" fmla="*/ 415918 w 472500"/>
              <a:gd name="connsiteY20" fmla="*/ 337568 h 523125"/>
              <a:gd name="connsiteX21" fmla="*/ 473327 w 472500"/>
              <a:gd name="connsiteY21" fmla="*/ 195970 h 523125"/>
              <a:gd name="connsiteX22" fmla="*/ 184950 w 472500"/>
              <a:gd name="connsiteY22" fmla="*/ 395398 h 523125"/>
              <a:gd name="connsiteX23" fmla="*/ 157343 w 472500"/>
              <a:gd name="connsiteY23" fmla="*/ 418669 h 523125"/>
              <a:gd name="connsiteX24" fmla="*/ 82536 w 472500"/>
              <a:gd name="connsiteY24" fmla="*/ 449263 h 523125"/>
              <a:gd name="connsiteX25" fmla="*/ 57561 w 472500"/>
              <a:gd name="connsiteY25" fmla="*/ 469564 h 523125"/>
              <a:gd name="connsiteX26" fmla="*/ 52296 w 472500"/>
              <a:gd name="connsiteY26" fmla="*/ 469007 h 523125"/>
              <a:gd name="connsiteX27" fmla="*/ 32535 w 472500"/>
              <a:gd name="connsiteY27" fmla="*/ 438784 h 523125"/>
              <a:gd name="connsiteX28" fmla="*/ 161646 w 472500"/>
              <a:gd name="connsiteY28" fmla="*/ 367791 h 523125"/>
              <a:gd name="connsiteX29" fmla="*/ 184950 w 472500"/>
              <a:gd name="connsiteY29" fmla="*/ 395398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72500" h="523125">
                <a:moveTo>
                  <a:pt x="473327" y="195970"/>
                </a:moveTo>
                <a:cubicBezTo>
                  <a:pt x="447339" y="127204"/>
                  <a:pt x="361176" y="107410"/>
                  <a:pt x="361176" y="107410"/>
                </a:cubicBezTo>
                <a:cubicBezTo>
                  <a:pt x="313841" y="95344"/>
                  <a:pt x="298131" y="48617"/>
                  <a:pt x="292916" y="20976"/>
                </a:cubicBezTo>
                <a:cubicBezTo>
                  <a:pt x="290604" y="8910"/>
                  <a:pt x="280091" y="152"/>
                  <a:pt x="267840" y="118"/>
                </a:cubicBezTo>
                <a:lnTo>
                  <a:pt x="222564" y="0"/>
                </a:lnTo>
                <a:cubicBezTo>
                  <a:pt x="213469" y="-34"/>
                  <a:pt x="204728" y="3561"/>
                  <a:pt x="198298" y="9990"/>
                </a:cubicBezTo>
                <a:cubicBezTo>
                  <a:pt x="191869" y="16420"/>
                  <a:pt x="188241" y="25127"/>
                  <a:pt x="188241" y="34240"/>
                </a:cubicBezTo>
                <a:lnTo>
                  <a:pt x="188241" y="342040"/>
                </a:lnTo>
                <a:cubicBezTo>
                  <a:pt x="188123" y="342006"/>
                  <a:pt x="188021" y="342006"/>
                  <a:pt x="187937" y="341955"/>
                </a:cubicBezTo>
                <a:cubicBezTo>
                  <a:pt x="172817" y="338378"/>
                  <a:pt x="156870" y="336420"/>
                  <a:pt x="140636" y="336420"/>
                </a:cubicBezTo>
                <a:cubicBezTo>
                  <a:pt x="62961" y="336420"/>
                  <a:pt x="0" y="381139"/>
                  <a:pt x="0" y="436354"/>
                </a:cubicBezTo>
                <a:cubicBezTo>
                  <a:pt x="0" y="491501"/>
                  <a:pt x="62961" y="536220"/>
                  <a:pt x="140636" y="536220"/>
                </a:cubicBezTo>
                <a:cubicBezTo>
                  <a:pt x="215713" y="536220"/>
                  <a:pt x="285272" y="494404"/>
                  <a:pt x="289845" y="441838"/>
                </a:cubicBezTo>
                <a:cubicBezTo>
                  <a:pt x="290031" y="440016"/>
                  <a:pt x="290351" y="188781"/>
                  <a:pt x="290351" y="188781"/>
                </a:cubicBezTo>
                <a:cubicBezTo>
                  <a:pt x="313554" y="196746"/>
                  <a:pt x="335610" y="199277"/>
                  <a:pt x="350528" y="200796"/>
                </a:cubicBezTo>
                <a:cubicBezTo>
                  <a:pt x="375789" y="203310"/>
                  <a:pt x="415496" y="200728"/>
                  <a:pt x="424997" y="245666"/>
                </a:cubicBezTo>
                <a:cubicBezTo>
                  <a:pt x="432169" y="279467"/>
                  <a:pt x="410012" y="306045"/>
                  <a:pt x="398621" y="317166"/>
                </a:cubicBezTo>
                <a:cubicBezTo>
                  <a:pt x="394926" y="320743"/>
                  <a:pt x="394048" y="326312"/>
                  <a:pt x="396411" y="330868"/>
                </a:cubicBezTo>
                <a:lnTo>
                  <a:pt x="397373" y="332640"/>
                </a:lnTo>
                <a:cubicBezTo>
                  <a:pt x="399060" y="335847"/>
                  <a:pt x="402013" y="338226"/>
                  <a:pt x="405540" y="339188"/>
                </a:cubicBezTo>
                <a:cubicBezTo>
                  <a:pt x="409067" y="340150"/>
                  <a:pt x="412864" y="339542"/>
                  <a:pt x="415918" y="337568"/>
                </a:cubicBezTo>
                <a:cubicBezTo>
                  <a:pt x="508275" y="278320"/>
                  <a:pt x="473327" y="195970"/>
                  <a:pt x="473327" y="195970"/>
                </a:cubicBezTo>
                <a:close/>
                <a:moveTo>
                  <a:pt x="184950" y="395398"/>
                </a:moveTo>
                <a:cubicBezTo>
                  <a:pt x="183769" y="409472"/>
                  <a:pt x="171602" y="420086"/>
                  <a:pt x="157343" y="418669"/>
                </a:cubicBezTo>
                <a:cubicBezTo>
                  <a:pt x="90939" y="413252"/>
                  <a:pt x="82603" y="448943"/>
                  <a:pt x="82536" y="449263"/>
                </a:cubicBezTo>
                <a:cubicBezTo>
                  <a:pt x="80004" y="461312"/>
                  <a:pt x="69373" y="469564"/>
                  <a:pt x="57561" y="469564"/>
                </a:cubicBezTo>
                <a:cubicBezTo>
                  <a:pt x="55806" y="469564"/>
                  <a:pt x="54068" y="469345"/>
                  <a:pt x="52296" y="469007"/>
                </a:cubicBezTo>
                <a:cubicBezTo>
                  <a:pt x="38475" y="466105"/>
                  <a:pt x="29649" y="452588"/>
                  <a:pt x="32535" y="438784"/>
                </a:cubicBezTo>
                <a:cubicBezTo>
                  <a:pt x="38374" y="410907"/>
                  <a:pt x="72951" y="360197"/>
                  <a:pt x="161646" y="367791"/>
                </a:cubicBezTo>
                <a:cubicBezTo>
                  <a:pt x="175736" y="368989"/>
                  <a:pt x="186148" y="381358"/>
                  <a:pt x="184950" y="395398"/>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sp>
        <p:nvSpPr>
          <p:cNvPr id="135" name="图形 139"/>
          <p:cNvSpPr/>
          <p:nvPr/>
        </p:nvSpPr>
        <p:spPr>
          <a:xfrm>
            <a:off x="4203414" y="3294386"/>
            <a:ext cx="270000" cy="523125"/>
          </a:xfrm>
          <a:custGeom>
            <a:avLst/>
            <a:gdLst>
              <a:gd name="connsiteX0" fmla="*/ 258711 w 270000"/>
              <a:gd name="connsiteY0" fmla="*/ 275169 h 523125"/>
              <a:gd name="connsiteX1" fmla="*/ 216253 w 270000"/>
              <a:gd name="connsiteY1" fmla="*/ 239630 h 523125"/>
              <a:gd name="connsiteX2" fmla="*/ 189675 w 270000"/>
              <a:gd name="connsiteY2" fmla="*/ 229910 h 523125"/>
              <a:gd name="connsiteX3" fmla="*/ 178757 w 270000"/>
              <a:gd name="connsiteY3" fmla="*/ 228392 h 523125"/>
              <a:gd name="connsiteX4" fmla="*/ 177728 w 270000"/>
              <a:gd name="connsiteY4" fmla="*/ 182272 h 523125"/>
              <a:gd name="connsiteX5" fmla="*/ 177728 w 270000"/>
              <a:gd name="connsiteY5" fmla="*/ 178678 h 523125"/>
              <a:gd name="connsiteX6" fmla="*/ 181930 w 270000"/>
              <a:gd name="connsiteY6" fmla="*/ 176045 h 523125"/>
              <a:gd name="connsiteX7" fmla="*/ 222362 w 270000"/>
              <a:gd name="connsiteY7" fmla="*/ 146750 h 523125"/>
              <a:gd name="connsiteX8" fmla="*/ 258120 w 270000"/>
              <a:gd name="connsiteY8" fmla="*/ 105170 h 523125"/>
              <a:gd name="connsiteX9" fmla="*/ 265613 w 270000"/>
              <a:gd name="connsiteY9" fmla="*/ 43256 h 523125"/>
              <a:gd name="connsiteX10" fmla="*/ 212271 w 270000"/>
              <a:gd name="connsiteY10" fmla="*/ 39 h 523125"/>
              <a:gd name="connsiteX11" fmla="*/ 177070 w 270000"/>
              <a:gd name="connsiteY11" fmla="*/ 11835 h 523125"/>
              <a:gd name="connsiteX12" fmla="*/ 165173 w 270000"/>
              <a:gd name="connsiteY12" fmla="*/ 24457 h 523125"/>
              <a:gd name="connsiteX13" fmla="*/ 158254 w 270000"/>
              <a:gd name="connsiteY13" fmla="*/ 34599 h 523125"/>
              <a:gd name="connsiteX14" fmla="*/ 140164 w 270000"/>
              <a:gd name="connsiteY14" fmla="*/ 86777 h 523125"/>
              <a:gd name="connsiteX15" fmla="*/ 138510 w 270000"/>
              <a:gd name="connsiteY15" fmla="*/ 136389 h 523125"/>
              <a:gd name="connsiteX16" fmla="*/ 138865 w 270000"/>
              <a:gd name="connsiteY16" fmla="*/ 145367 h 523125"/>
              <a:gd name="connsiteX17" fmla="*/ 75668 w 270000"/>
              <a:gd name="connsiteY17" fmla="*/ 183487 h 523125"/>
              <a:gd name="connsiteX18" fmla="*/ 36147 w 270000"/>
              <a:gd name="connsiteY18" fmla="*/ 216748 h 523125"/>
              <a:gd name="connsiteX19" fmla="*/ 6109 w 270000"/>
              <a:gd name="connsiteY19" fmla="*/ 264892 h 523125"/>
              <a:gd name="connsiteX20" fmla="*/ 2143 w 270000"/>
              <a:gd name="connsiteY20" fmla="*/ 323685 h 523125"/>
              <a:gd name="connsiteX21" fmla="*/ 22663 w 270000"/>
              <a:gd name="connsiteY21" fmla="*/ 375457 h 523125"/>
              <a:gd name="connsiteX22" fmla="*/ 112911 w 270000"/>
              <a:gd name="connsiteY22" fmla="*/ 436832 h 523125"/>
              <a:gd name="connsiteX23" fmla="*/ 148298 w 270000"/>
              <a:gd name="connsiteY23" fmla="*/ 441084 h 523125"/>
              <a:gd name="connsiteX24" fmla="*/ 148922 w 270000"/>
              <a:gd name="connsiteY24" fmla="*/ 461891 h 523125"/>
              <a:gd name="connsiteX25" fmla="*/ 149091 w 270000"/>
              <a:gd name="connsiteY25" fmla="*/ 464119 h 523125"/>
              <a:gd name="connsiteX26" fmla="*/ 149547 w 270000"/>
              <a:gd name="connsiteY26" fmla="*/ 471679 h 523125"/>
              <a:gd name="connsiteX27" fmla="*/ 149192 w 270000"/>
              <a:gd name="connsiteY27" fmla="*/ 479711 h 523125"/>
              <a:gd name="connsiteX28" fmla="*/ 145868 w 270000"/>
              <a:gd name="connsiteY28" fmla="*/ 493160 h 523125"/>
              <a:gd name="connsiteX29" fmla="*/ 140265 w 270000"/>
              <a:gd name="connsiteY29" fmla="*/ 499725 h 523125"/>
              <a:gd name="connsiteX30" fmla="*/ 136114 w 270000"/>
              <a:gd name="connsiteY30" fmla="*/ 501075 h 523125"/>
              <a:gd name="connsiteX31" fmla="*/ 133313 w 270000"/>
              <a:gd name="connsiteY31" fmla="*/ 501379 h 523125"/>
              <a:gd name="connsiteX32" fmla="*/ 132250 w 270000"/>
              <a:gd name="connsiteY32" fmla="*/ 501412 h 523125"/>
              <a:gd name="connsiteX33" fmla="*/ 130090 w 270000"/>
              <a:gd name="connsiteY33" fmla="*/ 501294 h 523125"/>
              <a:gd name="connsiteX34" fmla="*/ 127677 w 270000"/>
              <a:gd name="connsiteY34" fmla="*/ 501125 h 523125"/>
              <a:gd name="connsiteX35" fmla="*/ 126512 w 270000"/>
              <a:gd name="connsiteY35" fmla="*/ 500839 h 523125"/>
              <a:gd name="connsiteX36" fmla="*/ 123745 w 270000"/>
              <a:gd name="connsiteY36" fmla="*/ 500214 h 523125"/>
              <a:gd name="connsiteX37" fmla="*/ 117771 w 270000"/>
              <a:gd name="connsiteY37" fmla="*/ 497936 h 523125"/>
              <a:gd name="connsiteX38" fmla="*/ 109367 w 270000"/>
              <a:gd name="connsiteY38" fmla="*/ 491017 h 523125"/>
              <a:gd name="connsiteX39" fmla="*/ 107140 w 270000"/>
              <a:gd name="connsiteY39" fmla="*/ 483204 h 523125"/>
              <a:gd name="connsiteX40" fmla="*/ 108135 w 270000"/>
              <a:gd name="connsiteY40" fmla="*/ 478361 h 523125"/>
              <a:gd name="connsiteX41" fmla="*/ 110650 w 270000"/>
              <a:gd name="connsiteY41" fmla="*/ 472725 h 523125"/>
              <a:gd name="connsiteX42" fmla="*/ 111848 w 270000"/>
              <a:gd name="connsiteY42" fmla="*/ 470059 h 523125"/>
              <a:gd name="connsiteX43" fmla="*/ 103309 w 270000"/>
              <a:gd name="connsiteY43" fmla="*/ 446484 h 523125"/>
              <a:gd name="connsiteX44" fmla="*/ 79093 w 270000"/>
              <a:gd name="connsiteY44" fmla="*/ 454719 h 523125"/>
              <a:gd name="connsiteX45" fmla="*/ 73660 w 270000"/>
              <a:gd name="connsiteY45" fmla="*/ 467375 h 523125"/>
              <a:gd name="connsiteX46" fmla="*/ 71128 w 270000"/>
              <a:gd name="connsiteY46" fmla="*/ 482040 h 523125"/>
              <a:gd name="connsiteX47" fmla="*/ 80207 w 270000"/>
              <a:gd name="connsiteY47" fmla="*/ 511655 h 523125"/>
              <a:gd name="connsiteX48" fmla="*/ 102246 w 270000"/>
              <a:gd name="connsiteY48" fmla="*/ 529779 h 523125"/>
              <a:gd name="connsiteX49" fmla="*/ 114953 w 270000"/>
              <a:gd name="connsiteY49" fmla="*/ 534352 h 523125"/>
              <a:gd name="connsiteX50" fmla="*/ 128267 w 270000"/>
              <a:gd name="connsiteY50" fmla="*/ 536344 h 523125"/>
              <a:gd name="connsiteX51" fmla="*/ 130765 w 270000"/>
              <a:gd name="connsiteY51" fmla="*/ 536479 h 523125"/>
              <a:gd name="connsiteX52" fmla="*/ 135000 w 270000"/>
              <a:gd name="connsiteY52" fmla="*/ 536411 h 523125"/>
              <a:gd name="connsiteX53" fmla="*/ 142138 w 270000"/>
              <a:gd name="connsiteY53" fmla="*/ 535669 h 523125"/>
              <a:gd name="connsiteX54" fmla="*/ 156820 w 270000"/>
              <a:gd name="connsiteY54" fmla="*/ 530724 h 523125"/>
              <a:gd name="connsiteX55" fmla="*/ 177694 w 270000"/>
              <a:gd name="connsiteY55" fmla="*/ 508331 h 523125"/>
              <a:gd name="connsiteX56" fmla="*/ 184326 w 270000"/>
              <a:gd name="connsiteY56" fmla="*/ 483356 h 523125"/>
              <a:gd name="connsiteX57" fmla="*/ 184917 w 270000"/>
              <a:gd name="connsiteY57" fmla="*/ 471493 h 523125"/>
              <a:gd name="connsiteX58" fmla="*/ 184292 w 270000"/>
              <a:gd name="connsiteY58" fmla="*/ 460507 h 523125"/>
              <a:gd name="connsiteX59" fmla="*/ 183735 w 270000"/>
              <a:gd name="connsiteY59" fmla="*/ 438013 h 523125"/>
              <a:gd name="connsiteX60" fmla="*/ 219527 w 270000"/>
              <a:gd name="connsiteY60" fmla="*/ 426015 h 523125"/>
              <a:gd name="connsiteX61" fmla="*/ 243810 w 270000"/>
              <a:gd name="connsiteY61" fmla="*/ 409697 h 523125"/>
              <a:gd name="connsiteX62" fmla="*/ 262896 w 270000"/>
              <a:gd name="connsiteY62" fmla="*/ 385414 h 523125"/>
              <a:gd name="connsiteX63" fmla="*/ 277358 w 270000"/>
              <a:gd name="connsiteY63" fmla="*/ 330705 h 523125"/>
              <a:gd name="connsiteX64" fmla="*/ 258711 w 270000"/>
              <a:gd name="connsiteY64" fmla="*/ 275169 h 523125"/>
              <a:gd name="connsiteX65" fmla="*/ 179314 w 270000"/>
              <a:gd name="connsiteY65" fmla="*/ 92548 h 523125"/>
              <a:gd name="connsiteX66" fmla="*/ 191802 w 270000"/>
              <a:gd name="connsiteY66" fmla="*/ 57617 h 523125"/>
              <a:gd name="connsiteX67" fmla="*/ 198298 w 270000"/>
              <a:gd name="connsiteY67" fmla="*/ 48740 h 523125"/>
              <a:gd name="connsiteX68" fmla="*/ 202450 w 270000"/>
              <a:gd name="connsiteY68" fmla="*/ 44657 h 523125"/>
              <a:gd name="connsiteX69" fmla="*/ 210533 w 270000"/>
              <a:gd name="connsiteY69" fmla="*/ 42260 h 523125"/>
              <a:gd name="connsiteX70" fmla="*/ 223543 w 270000"/>
              <a:gd name="connsiteY70" fmla="*/ 55339 h 523125"/>
              <a:gd name="connsiteX71" fmla="*/ 218380 w 270000"/>
              <a:gd name="connsiteY71" fmla="*/ 83317 h 523125"/>
              <a:gd name="connsiteX72" fmla="*/ 176985 w 270000"/>
              <a:gd name="connsiteY72" fmla="*/ 122315 h 523125"/>
              <a:gd name="connsiteX73" fmla="*/ 179314 w 270000"/>
              <a:gd name="connsiteY73" fmla="*/ 92548 h 523125"/>
              <a:gd name="connsiteX74" fmla="*/ 124437 w 270000"/>
              <a:gd name="connsiteY74" fmla="*/ 389514 h 523125"/>
              <a:gd name="connsiteX75" fmla="*/ 64767 w 270000"/>
              <a:gd name="connsiteY75" fmla="*/ 348474 h 523125"/>
              <a:gd name="connsiteX76" fmla="*/ 51891 w 270000"/>
              <a:gd name="connsiteY76" fmla="*/ 314100 h 523125"/>
              <a:gd name="connsiteX77" fmla="*/ 53967 w 270000"/>
              <a:gd name="connsiteY77" fmla="*/ 281092 h 523125"/>
              <a:gd name="connsiteX78" fmla="*/ 104220 w 270000"/>
              <a:gd name="connsiteY78" fmla="*/ 224173 h 523125"/>
              <a:gd name="connsiteX79" fmla="*/ 140923 w 270000"/>
              <a:gd name="connsiteY79" fmla="*/ 200784 h 523125"/>
              <a:gd name="connsiteX80" fmla="*/ 141970 w 270000"/>
              <a:gd name="connsiteY80" fmla="*/ 232729 h 523125"/>
              <a:gd name="connsiteX81" fmla="*/ 108692 w 270000"/>
              <a:gd name="connsiteY81" fmla="*/ 248321 h 523125"/>
              <a:gd name="connsiteX82" fmla="*/ 87649 w 270000"/>
              <a:gd name="connsiteY82" fmla="*/ 269465 h 523125"/>
              <a:gd name="connsiteX83" fmla="*/ 80258 w 270000"/>
              <a:gd name="connsiteY83" fmla="*/ 284805 h 523125"/>
              <a:gd name="connsiteX84" fmla="*/ 78975 w 270000"/>
              <a:gd name="connsiteY84" fmla="*/ 289260 h 523125"/>
              <a:gd name="connsiteX85" fmla="*/ 78486 w 270000"/>
              <a:gd name="connsiteY85" fmla="*/ 292129 h 523125"/>
              <a:gd name="connsiteX86" fmla="*/ 77794 w 270000"/>
              <a:gd name="connsiteY86" fmla="*/ 296415 h 523125"/>
              <a:gd name="connsiteX87" fmla="*/ 77575 w 270000"/>
              <a:gd name="connsiteY87" fmla="*/ 300566 h 523125"/>
              <a:gd name="connsiteX88" fmla="*/ 87548 w 270000"/>
              <a:gd name="connsiteY88" fmla="*/ 333304 h 523125"/>
              <a:gd name="connsiteX89" fmla="*/ 113113 w 270000"/>
              <a:gd name="connsiteY89" fmla="*/ 353891 h 523125"/>
              <a:gd name="connsiteX90" fmla="*/ 115122 w 270000"/>
              <a:gd name="connsiteY90" fmla="*/ 354718 h 523125"/>
              <a:gd name="connsiteX91" fmla="*/ 138122 w 270000"/>
              <a:gd name="connsiteY91" fmla="*/ 343142 h 523125"/>
              <a:gd name="connsiteX92" fmla="*/ 126563 w 270000"/>
              <a:gd name="connsiteY92" fmla="*/ 320141 h 523125"/>
              <a:gd name="connsiteX93" fmla="*/ 126394 w 270000"/>
              <a:gd name="connsiteY93" fmla="*/ 320107 h 523125"/>
              <a:gd name="connsiteX94" fmla="*/ 129027 w 270000"/>
              <a:gd name="connsiteY94" fmla="*/ 278274 h 523125"/>
              <a:gd name="connsiteX95" fmla="*/ 143235 w 270000"/>
              <a:gd name="connsiteY95" fmla="*/ 271322 h 523125"/>
              <a:gd name="connsiteX96" fmla="*/ 143387 w 270000"/>
              <a:gd name="connsiteY96" fmla="*/ 275945 h 523125"/>
              <a:gd name="connsiteX97" fmla="*/ 146897 w 270000"/>
              <a:gd name="connsiteY97" fmla="*/ 393277 h 523125"/>
              <a:gd name="connsiteX98" fmla="*/ 124437 w 270000"/>
              <a:gd name="connsiteY98" fmla="*/ 389514 h 523125"/>
              <a:gd name="connsiteX99" fmla="*/ 235002 w 270000"/>
              <a:gd name="connsiteY99" fmla="*/ 330435 h 523125"/>
              <a:gd name="connsiteX100" fmla="*/ 224353 w 270000"/>
              <a:gd name="connsiteY100" fmla="*/ 364337 h 523125"/>
              <a:gd name="connsiteX101" fmla="*/ 214313 w 270000"/>
              <a:gd name="connsiteY101" fmla="*/ 375980 h 523125"/>
              <a:gd name="connsiteX102" fmla="*/ 199767 w 270000"/>
              <a:gd name="connsiteY102" fmla="*/ 384924 h 523125"/>
              <a:gd name="connsiteX103" fmla="*/ 182571 w 270000"/>
              <a:gd name="connsiteY103" fmla="*/ 390662 h 523125"/>
              <a:gd name="connsiteX104" fmla="*/ 179719 w 270000"/>
              <a:gd name="connsiteY104" fmla="*/ 275304 h 523125"/>
              <a:gd name="connsiteX105" fmla="*/ 179550 w 270000"/>
              <a:gd name="connsiteY105" fmla="*/ 267154 h 523125"/>
              <a:gd name="connsiteX106" fmla="*/ 181035 w 270000"/>
              <a:gd name="connsiteY106" fmla="*/ 267542 h 523125"/>
              <a:gd name="connsiteX107" fmla="*/ 197809 w 270000"/>
              <a:gd name="connsiteY107" fmla="*/ 274427 h 523125"/>
              <a:gd name="connsiteX108" fmla="*/ 235002 w 270000"/>
              <a:gd name="connsiteY108" fmla="*/ 330435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270000" h="523125">
                <a:moveTo>
                  <a:pt x="258711" y="275169"/>
                </a:moveTo>
                <a:cubicBezTo>
                  <a:pt x="247202" y="259695"/>
                  <a:pt x="232538" y="248000"/>
                  <a:pt x="216253" y="239630"/>
                </a:cubicBezTo>
                <a:cubicBezTo>
                  <a:pt x="208052" y="235479"/>
                  <a:pt x="199446" y="232054"/>
                  <a:pt x="189675" y="229910"/>
                </a:cubicBezTo>
                <a:cubicBezTo>
                  <a:pt x="185862" y="229084"/>
                  <a:pt x="182250" y="228628"/>
                  <a:pt x="178757" y="228392"/>
                </a:cubicBezTo>
                <a:lnTo>
                  <a:pt x="177728" y="182272"/>
                </a:lnTo>
                <a:cubicBezTo>
                  <a:pt x="177728" y="181074"/>
                  <a:pt x="177728" y="179859"/>
                  <a:pt x="177728" y="178678"/>
                </a:cubicBezTo>
                <a:cubicBezTo>
                  <a:pt x="179128" y="177800"/>
                  <a:pt x="180546" y="176923"/>
                  <a:pt x="181930" y="176045"/>
                </a:cubicBezTo>
                <a:cubicBezTo>
                  <a:pt x="195936" y="167119"/>
                  <a:pt x="209250" y="157854"/>
                  <a:pt x="222362" y="146750"/>
                </a:cubicBezTo>
                <a:cubicBezTo>
                  <a:pt x="235322" y="135630"/>
                  <a:pt x="248333" y="123024"/>
                  <a:pt x="258120" y="105170"/>
                </a:cubicBezTo>
                <a:cubicBezTo>
                  <a:pt x="267739" y="87064"/>
                  <a:pt x="271823" y="65615"/>
                  <a:pt x="265613" y="43256"/>
                </a:cubicBezTo>
                <a:cubicBezTo>
                  <a:pt x="259740" y="21217"/>
                  <a:pt x="238562" y="680"/>
                  <a:pt x="212271" y="39"/>
                </a:cubicBezTo>
                <a:cubicBezTo>
                  <a:pt x="199378" y="-484"/>
                  <a:pt x="186435" y="4275"/>
                  <a:pt x="177070" y="11835"/>
                </a:cubicBezTo>
                <a:cubicBezTo>
                  <a:pt x="172294" y="15598"/>
                  <a:pt x="168379" y="19850"/>
                  <a:pt x="165173" y="24457"/>
                </a:cubicBezTo>
                <a:cubicBezTo>
                  <a:pt x="162844" y="27917"/>
                  <a:pt x="160836" y="30161"/>
                  <a:pt x="158254" y="34599"/>
                </a:cubicBezTo>
                <a:cubicBezTo>
                  <a:pt x="147538" y="51829"/>
                  <a:pt x="142577" y="69260"/>
                  <a:pt x="140164" y="86777"/>
                </a:cubicBezTo>
                <a:cubicBezTo>
                  <a:pt x="137852" y="104057"/>
                  <a:pt x="137802" y="120560"/>
                  <a:pt x="138510" y="136389"/>
                </a:cubicBezTo>
                <a:lnTo>
                  <a:pt x="138865" y="145367"/>
                </a:lnTo>
                <a:cubicBezTo>
                  <a:pt x="118277" y="156943"/>
                  <a:pt x="96475" y="168907"/>
                  <a:pt x="75668" y="183487"/>
                </a:cubicBezTo>
                <a:cubicBezTo>
                  <a:pt x="62050" y="192971"/>
                  <a:pt x="48533" y="203569"/>
                  <a:pt x="36147" y="216748"/>
                </a:cubicBezTo>
                <a:cubicBezTo>
                  <a:pt x="23828" y="229775"/>
                  <a:pt x="12555" y="245891"/>
                  <a:pt x="6109" y="264892"/>
                </a:cubicBezTo>
                <a:cubicBezTo>
                  <a:pt x="-337" y="283944"/>
                  <a:pt x="-1721" y="304262"/>
                  <a:pt x="2143" y="323685"/>
                </a:cubicBezTo>
                <a:cubicBezTo>
                  <a:pt x="5282" y="341319"/>
                  <a:pt x="12353" y="359612"/>
                  <a:pt x="22663" y="375457"/>
                </a:cubicBezTo>
                <a:cubicBezTo>
                  <a:pt x="43386" y="407959"/>
                  <a:pt x="77912" y="428799"/>
                  <a:pt x="112911" y="436832"/>
                </a:cubicBezTo>
                <a:cubicBezTo>
                  <a:pt x="124572" y="439329"/>
                  <a:pt x="136401" y="440814"/>
                  <a:pt x="148298" y="441084"/>
                </a:cubicBezTo>
                <a:lnTo>
                  <a:pt x="148922" y="461891"/>
                </a:lnTo>
                <a:cubicBezTo>
                  <a:pt x="148956" y="462600"/>
                  <a:pt x="148990" y="463393"/>
                  <a:pt x="149091" y="464119"/>
                </a:cubicBezTo>
                <a:cubicBezTo>
                  <a:pt x="149327" y="465874"/>
                  <a:pt x="149547" y="469164"/>
                  <a:pt x="149547" y="471679"/>
                </a:cubicBezTo>
                <a:cubicBezTo>
                  <a:pt x="149563" y="474395"/>
                  <a:pt x="149462" y="477095"/>
                  <a:pt x="149192" y="479711"/>
                </a:cubicBezTo>
                <a:cubicBezTo>
                  <a:pt x="148686" y="484909"/>
                  <a:pt x="147505" y="489667"/>
                  <a:pt x="145868" y="493160"/>
                </a:cubicBezTo>
                <a:cubicBezTo>
                  <a:pt x="144163" y="496687"/>
                  <a:pt x="142358" y="498459"/>
                  <a:pt x="140265" y="499725"/>
                </a:cubicBezTo>
                <a:cubicBezTo>
                  <a:pt x="139152" y="500282"/>
                  <a:pt x="137768" y="500754"/>
                  <a:pt x="136114" y="501075"/>
                </a:cubicBezTo>
                <a:cubicBezTo>
                  <a:pt x="135220" y="501159"/>
                  <a:pt x="134376" y="501379"/>
                  <a:pt x="133313" y="501379"/>
                </a:cubicBezTo>
                <a:cubicBezTo>
                  <a:pt x="133195" y="501379"/>
                  <a:pt x="132283" y="501412"/>
                  <a:pt x="132250" y="501412"/>
                </a:cubicBezTo>
                <a:lnTo>
                  <a:pt x="130090" y="501294"/>
                </a:lnTo>
                <a:lnTo>
                  <a:pt x="127677" y="501125"/>
                </a:lnTo>
                <a:lnTo>
                  <a:pt x="126512" y="500839"/>
                </a:lnTo>
                <a:cubicBezTo>
                  <a:pt x="125803" y="500737"/>
                  <a:pt x="124892" y="500535"/>
                  <a:pt x="123745" y="500214"/>
                </a:cubicBezTo>
                <a:cubicBezTo>
                  <a:pt x="121652" y="499708"/>
                  <a:pt x="119593" y="498898"/>
                  <a:pt x="117771" y="497936"/>
                </a:cubicBezTo>
                <a:cubicBezTo>
                  <a:pt x="114058" y="496097"/>
                  <a:pt x="111072" y="493515"/>
                  <a:pt x="109367" y="491017"/>
                </a:cubicBezTo>
                <a:cubicBezTo>
                  <a:pt x="107646" y="488452"/>
                  <a:pt x="107005" y="486107"/>
                  <a:pt x="107140" y="483204"/>
                </a:cubicBezTo>
                <a:cubicBezTo>
                  <a:pt x="107224" y="481753"/>
                  <a:pt x="107393" y="480133"/>
                  <a:pt x="108135" y="478361"/>
                </a:cubicBezTo>
                <a:cubicBezTo>
                  <a:pt x="108557" y="476606"/>
                  <a:pt x="109789" y="474665"/>
                  <a:pt x="110650" y="472725"/>
                </a:cubicBezTo>
                <a:lnTo>
                  <a:pt x="111848" y="470059"/>
                </a:lnTo>
                <a:cubicBezTo>
                  <a:pt x="115780" y="461233"/>
                  <a:pt x="112067" y="450770"/>
                  <a:pt x="103309" y="446484"/>
                </a:cubicBezTo>
                <a:cubicBezTo>
                  <a:pt x="94332" y="442063"/>
                  <a:pt x="83515" y="445759"/>
                  <a:pt x="79093" y="454719"/>
                </a:cubicBezTo>
                <a:cubicBezTo>
                  <a:pt x="77085" y="458786"/>
                  <a:pt x="74976" y="462650"/>
                  <a:pt x="73660" y="467375"/>
                </a:cubicBezTo>
                <a:cubicBezTo>
                  <a:pt x="72124" y="471780"/>
                  <a:pt x="71247" y="476910"/>
                  <a:pt x="71128" y="482040"/>
                </a:cubicBezTo>
                <a:cubicBezTo>
                  <a:pt x="70707" y="492401"/>
                  <a:pt x="74183" y="503454"/>
                  <a:pt x="80207" y="511655"/>
                </a:cubicBezTo>
                <a:cubicBezTo>
                  <a:pt x="86181" y="519975"/>
                  <a:pt x="94045" y="525830"/>
                  <a:pt x="102246" y="529779"/>
                </a:cubicBezTo>
                <a:cubicBezTo>
                  <a:pt x="106363" y="531787"/>
                  <a:pt x="110616" y="533306"/>
                  <a:pt x="114953" y="534352"/>
                </a:cubicBezTo>
                <a:cubicBezTo>
                  <a:pt x="118463" y="535449"/>
                  <a:pt x="125837" y="536344"/>
                  <a:pt x="128267" y="536344"/>
                </a:cubicBezTo>
                <a:lnTo>
                  <a:pt x="130765" y="536479"/>
                </a:lnTo>
                <a:cubicBezTo>
                  <a:pt x="133431" y="536546"/>
                  <a:pt x="133498" y="536428"/>
                  <a:pt x="135000" y="536411"/>
                </a:cubicBezTo>
                <a:cubicBezTo>
                  <a:pt x="137278" y="536377"/>
                  <a:pt x="139742" y="536023"/>
                  <a:pt x="142138" y="535669"/>
                </a:cubicBezTo>
                <a:cubicBezTo>
                  <a:pt x="146998" y="534774"/>
                  <a:pt x="152044" y="533239"/>
                  <a:pt x="156820" y="530724"/>
                </a:cubicBezTo>
                <a:cubicBezTo>
                  <a:pt x="166506" y="525611"/>
                  <a:pt x="173728" y="516819"/>
                  <a:pt x="177694" y="508331"/>
                </a:cubicBezTo>
                <a:cubicBezTo>
                  <a:pt x="181727" y="499759"/>
                  <a:pt x="183465" y="491372"/>
                  <a:pt x="184326" y="483356"/>
                </a:cubicBezTo>
                <a:cubicBezTo>
                  <a:pt x="184748" y="479357"/>
                  <a:pt x="184917" y="475374"/>
                  <a:pt x="184917" y="471493"/>
                </a:cubicBezTo>
                <a:cubicBezTo>
                  <a:pt x="184849" y="467764"/>
                  <a:pt x="184748" y="464642"/>
                  <a:pt x="184292" y="460507"/>
                </a:cubicBezTo>
                <a:lnTo>
                  <a:pt x="183735" y="438013"/>
                </a:lnTo>
                <a:cubicBezTo>
                  <a:pt x="195902" y="435549"/>
                  <a:pt x="207900" y="431634"/>
                  <a:pt x="219527" y="426015"/>
                </a:cubicBezTo>
                <a:cubicBezTo>
                  <a:pt x="228032" y="421779"/>
                  <a:pt x="236335" y="416531"/>
                  <a:pt x="243810" y="409697"/>
                </a:cubicBezTo>
                <a:cubicBezTo>
                  <a:pt x="251100" y="403369"/>
                  <a:pt x="258981" y="393176"/>
                  <a:pt x="262896" y="385414"/>
                </a:cubicBezTo>
                <a:cubicBezTo>
                  <a:pt x="271198" y="369433"/>
                  <a:pt x="277577" y="350820"/>
                  <a:pt x="277358" y="330705"/>
                </a:cubicBezTo>
                <a:cubicBezTo>
                  <a:pt x="277442" y="310640"/>
                  <a:pt x="270237" y="290509"/>
                  <a:pt x="258711" y="275169"/>
                </a:cubicBezTo>
                <a:close/>
                <a:moveTo>
                  <a:pt x="179314" y="92548"/>
                </a:moveTo>
                <a:cubicBezTo>
                  <a:pt x="181255" y="79385"/>
                  <a:pt x="185895" y="66611"/>
                  <a:pt x="191802" y="57617"/>
                </a:cubicBezTo>
                <a:cubicBezTo>
                  <a:pt x="193050" y="55288"/>
                  <a:pt x="196223" y="51660"/>
                  <a:pt x="198298" y="48740"/>
                </a:cubicBezTo>
                <a:cubicBezTo>
                  <a:pt x="199547" y="47019"/>
                  <a:pt x="201066" y="45602"/>
                  <a:pt x="202450" y="44657"/>
                </a:cubicBezTo>
                <a:cubicBezTo>
                  <a:pt x="205285" y="42665"/>
                  <a:pt x="207867" y="42041"/>
                  <a:pt x="210533" y="42260"/>
                </a:cubicBezTo>
                <a:cubicBezTo>
                  <a:pt x="215815" y="42682"/>
                  <a:pt x="221738" y="47424"/>
                  <a:pt x="223543" y="55339"/>
                </a:cubicBezTo>
                <a:cubicBezTo>
                  <a:pt x="225535" y="63034"/>
                  <a:pt x="223780" y="74458"/>
                  <a:pt x="218380" y="83317"/>
                </a:cubicBezTo>
                <a:cubicBezTo>
                  <a:pt x="210195" y="97172"/>
                  <a:pt x="194434" y="110435"/>
                  <a:pt x="176985" y="122315"/>
                </a:cubicBezTo>
                <a:cubicBezTo>
                  <a:pt x="177171" y="111904"/>
                  <a:pt x="177795" y="101880"/>
                  <a:pt x="179314" y="92548"/>
                </a:cubicBezTo>
                <a:close/>
                <a:moveTo>
                  <a:pt x="124437" y="389514"/>
                </a:moveTo>
                <a:cubicBezTo>
                  <a:pt x="99360" y="383152"/>
                  <a:pt x="77322" y="368910"/>
                  <a:pt x="64767" y="348474"/>
                </a:cubicBezTo>
                <a:cubicBezTo>
                  <a:pt x="58438" y="338214"/>
                  <a:pt x="53983" y="327026"/>
                  <a:pt x="51891" y="314100"/>
                </a:cubicBezTo>
                <a:cubicBezTo>
                  <a:pt x="50001" y="303064"/>
                  <a:pt x="50440" y="291386"/>
                  <a:pt x="53967" y="281092"/>
                </a:cubicBezTo>
                <a:cubicBezTo>
                  <a:pt x="60666" y="260015"/>
                  <a:pt x="80730" y="240677"/>
                  <a:pt x="104220" y="224173"/>
                </a:cubicBezTo>
                <a:cubicBezTo>
                  <a:pt x="115847" y="215938"/>
                  <a:pt x="128166" y="208378"/>
                  <a:pt x="140923" y="200784"/>
                </a:cubicBezTo>
                <a:lnTo>
                  <a:pt x="141970" y="232729"/>
                </a:lnTo>
                <a:cubicBezTo>
                  <a:pt x="130275" y="236087"/>
                  <a:pt x="119138" y="241267"/>
                  <a:pt x="108692" y="248321"/>
                </a:cubicBezTo>
                <a:cubicBezTo>
                  <a:pt x="100913" y="253805"/>
                  <a:pt x="93522" y="260657"/>
                  <a:pt x="87649" y="269465"/>
                </a:cubicBezTo>
                <a:cubicBezTo>
                  <a:pt x="84696" y="274022"/>
                  <a:pt x="82317" y="278207"/>
                  <a:pt x="80258" y="284805"/>
                </a:cubicBezTo>
                <a:cubicBezTo>
                  <a:pt x="79802" y="286290"/>
                  <a:pt x="79228" y="288095"/>
                  <a:pt x="78975" y="289260"/>
                </a:cubicBezTo>
                <a:lnTo>
                  <a:pt x="78486" y="292129"/>
                </a:lnTo>
                <a:lnTo>
                  <a:pt x="77794" y="296415"/>
                </a:lnTo>
                <a:lnTo>
                  <a:pt x="77575" y="300566"/>
                </a:lnTo>
                <a:cubicBezTo>
                  <a:pt x="76883" y="311737"/>
                  <a:pt x="80815" y="324056"/>
                  <a:pt x="87548" y="333304"/>
                </a:cubicBezTo>
                <a:cubicBezTo>
                  <a:pt x="94686" y="342551"/>
                  <a:pt x="102313" y="348845"/>
                  <a:pt x="113113" y="353891"/>
                </a:cubicBezTo>
                <a:cubicBezTo>
                  <a:pt x="113721" y="354212"/>
                  <a:pt x="114463" y="354482"/>
                  <a:pt x="115122" y="354718"/>
                </a:cubicBezTo>
                <a:cubicBezTo>
                  <a:pt x="124656" y="357890"/>
                  <a:pt x="134967" y="352710"/>
                  <a:pt x="138122" y="343142"/>
                </a:cubicBezTo>
                <a:cubicBezTo>
                  <a:pt x="141295" y="333590"/>
                  <a:pt x="136114" y="323297"/>
                  <a:pt x="126563" y="320141"/>
                </a:cubicBezTo>
                <a:lnTo>
                  <a:pt x="126394" y="320107"/>
                </a:lnTo>
                <a:cubicBezTo>
                  <a:pt x="106617" y="313526"/>
                  <a:pt x="107815" y="291437"/>
                  <a:pt x="129027" y="278274"/>
                </a:cubicBezTo>
                <a:cubicBezTo>
                  <a:pt x="133363" y="275557"/>
                  <a:pt x="138173" y="273195"/>
                  <a:pt x="143235" y="271322"/>
                </a:cubicBezTo>
                <a:lnTo>
                  <a:pt x="143387" y="275945"/>
                </a:lnTo>
                <a:lnTo>
                  <a:pt x="146897" y="393277"/>
                </a:lnTo>
                <a:cubicBezTo>
                  <a:pt x="139253" y="392670"/>
                  <a:pt x="131693" y="391438"/>
                  <a:pt x="124437" y="389514"/>
                </a:cubicBezTo>
                <a:close/>
                <a:moveTo>
                  <a:pt x="235002" y="330435"/>
                </a:moveTo>
                <a:cubicBezTo>
                  <a:pt x="234799" y="341488"/>
                  <a:pt x="230682" y="353132"/>
                  <a:pt x="224353" y="364337"/>
                </a:cubicBezTo>
                <a:cubicBezTo>
                  <a:pt x="220827" y="370142"/>
                  <a:pt x="218717" y="372082"/>
                  <a:pt x="214313" y="375980"/>
                </a:cubicBezTo>
                <a:cubicBezTo>
                  <a:pt x="210280" y="379490"/>
                  <a:pt x="205200" y="382477"/>
                  <a:pt x="199767" y="384924"/>
                </a:cubicBezTo>
                <a:cubicBezTo>
                  <a:pt x="194367" y="387354"/>
                  <a:pt x="188595" y="389261"/>
                  <a:pt x="182571" y="390662"/>
                </a:cubicBezTo>
                <a:lnTo>
                  <a:pt x="179719" y="275304"/>
                </a:lnTo>
                <a:lnTo>
                  <a:pt x="179550" y="267154"/>
                </a:lnTo>
                <a:cubicBezTo>
                  <a:pt x="180040" y="267272"/>
                  <a:pt x="180597" y="267390"/>
                  <a:pt x="181035" y="267542"/>
                </a:cubicBezTo>
                <a:cubicBezTo>
                  <a:pt x="186402" y="268892"/>
                  <a:pt x="192291" y="271372"/>
                  <a:pt x="197809" y="274427"/>
                </a:cubicBezTo>
                <a:cubicBezTo>
                  <a:pt x="220405" y="286864"/>
                  <a:pt x="236301" y="308615"/>
                  <a:pt x="235002" y="330435"/>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136" name="组合 135"/>
          <p:cNvGrpSpPr/>
          <p:nvPr/>
        </p:nvGrpSpPr>
        <p:grpSpPr>
          <a:xfrm>
            <a:off x="6099977" y="3375721"/>
            <a:ext cx="526686" cy="360454"/>
            <a:chOff x="10083166" y="3632579"/>
            <a:chExt cx="526686" cy="360454"/>
          </a:xfrm>
          <a:solidFill>
            <a:schemeClr val="accent4"/>
          </a:solidFill>
        </p:grpSpPr>
        <p:sp>
          <p:nvSpPr>
            <p:cNvPr id="137" name="任意多边形: 形状 136"/>
            <p:cNvSpPr/>
            <p:nvPr/>
          </p:nvSpPr>
          <p:spPr>
            <a:xfrm>
              <a:off x="10083166" y="3659447"/>
              <a:ext cx="219375" cy="303750"/>
            </a:xfrm>
            <a:custGeom>
              <a:avLst/>
              <a:gdLst>
                <a:gd name="connsiteX0" fmla="*/ 16386 w 219375"/>
                <a:gd name="connsiteY0" fmla="*/ 1820 h 303750"/>
                <a:gd name="connsiteX1" fmla="*/ 5586 w 219375"/>
                <a:gd name="connsiteY1" fmla="*/ 1212 h 303750"/>
                <a:gd name="connsiteX2" fmla="*/ 0 w 219375"/>
                <a:gd name="connsiteY2" fmla="*/ 10476 h 303750"/>
                <a:gd name="connsiteX3" fmla="*/ 0 w 219375"/>
                <a:gd name="connsiteY3" fmla="*/ 304962 h 303750"/>
                <a:gd name="connsiteX4" fmla="*/ 5586 w 219375"/>
                <a:gd name="connsiteY4" fmla="*/ 314226 h 303750"/>
                <a:gd name="connsiteX5" fmla="*/ 16386 w 219375"/>
                <a:gd name="connsiteY5" fmla="*/ 313619 h 303750"/>
                <a:gd name="connsiteX6" fmla="*/ 227289 w 219375"/>
                <a:gd name="connsiteY6" fmla="*/ 170198 h 303750"/>
                <a:gd name="connsiteX7" fmla="*/ 233904 w 219375"/>
                <a:gd name="connsiteY7" fmla="*/ 157711 h 303750"/>
                <a:gd name="connsiteX8" fmla="*/ 227289 w 219375"/>
                <a:gd name="connsiteY8" fmla="*/ 145257 h 303750"/>
                <a:gd name="connsiteX9" fmla="*/ 16386 w 219375"/>
                <a:gd name="connsiteY9" fmla="*/ 1820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9375" h="303750">
                  <a:moveTo>
                    <a:pt x="16386" y="1820"/>
                  </a:moveTo>
                  <a:cubicBezTo>
                    <a:pt x="13163" y="-374"/>
                    <a:pt x="9011" y="-594"/>
                    <a:pt x="5586" y="1212"/>
                  </a:cubicBezTo>
                  <a:cubicBezTo>
                    <a:pt x="2143" y="3035"/>
                    <a:pt x="0" y="6595"/>
                    <a:pt x="0" y="10476"/>
                  </a:cubicBezTo>
                  <a:lnTo>
                    <a:pt x="0" y="304962"/>
                  </a:lnTo>
                  <a:cubicBezTo>
                    <a:pt x="0" y="308843"/>
                    <a:pt x="2143" y="312404"/>
                    <a:pt x="5586" y="314226"/>
                  </a:cubicBezTo>
                  <a:cubicBezTo>
                    <a:pt x="9028" y="316049"/>
                    <a:pt x="13179" y="315813"/>
                    <a:pt x="16386" y="313619"/>
                  </a:cubicBezTo>
                  <a:lnTo>
                    <a:pt x="227289" y="170198"/>
                  </a:lnTo>
                  <a:cubicBezTo>
                    <a:pt x="231424" y="167380"/>
                    <a:pt x="233904" y="162723"/>
                    <a:pt x="233904" y="157711"/>
                  </a:cubicBezTo>
                  <a:cubicBezTo>
                    <a:pt x="233904" y="152733"/>
                    <a:pt x="231424" y="148058"/>
                    <a:pt x="227289" y="145257"/>
                  </a:cubicBezTo>
                  <a:lnTo>
                    <a:pt x="16386" y="182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8" name="任意多边形: 形状 137"/>
            <p:cNvSpPr/>
            <p:nvPr/>
          </p:nvSpPr>
          <p:spPr>
            <a:xfrm>
              <a:off x="10130079" y="3841158"/>
              <a:ext cx="438750" cy="151875"/>
            </a:xfrm>
            <a:custGeom>
              <a:avLst/>
              <a:gdLst>
                <a:gd name="connsiteX0" fmla="*/ 4590 w 438750"/>
                <a:gd name="connsiteY0" fmla="*/ 143518 h 151875"/>
                <a:gd name="connsiteX1" fmla="*/ 472 w 438750"/>
                <a:gd name="connsiteY1" fmla="*/ 155246 h 151875"/>
                <a:gd name="connsiteX2" fmla="*/ 10479 w 438750"/>
                <a:gd name="connsiteY2" fmla="*/ 162671 h 151875"/>
                <a:gd name="connsiteX3" fmla="*/ 433704 w 438750"/>
                <a:gd name="connsiteY3" fmla="*/ 162671 h 151875"/>
                <a:gd name="connsiteX4" fmla="*/ 443728 w 438750"/>
                <a:gd name="connsiteY4" fmla="*/ 155280 h 151875"/>
                <a:gd name="connsiteX5" fmla="*/ 439610 w 438750"/>
                <a:gd name="connsiteY5" fmla="*/ 143535 h 151875"/>
                <a:gd name="connsiteX6" fmla="*/ 233820 w 438750"/>
                <a:gd name="connsiteY6" fmla="*/ 3607 h 151875"/>
                <a:gd name="connsiteX7" fmla="*/ 210414 w 438750"/>
                <a:gd name="connsiteY7" fmla="*/ 3607 h 151875"/>
                <a:gd name="connsiteX8" fmla="*/ 4590 w 438750"/>
                <a:gd name="connsiteY8" fmla="*/ 143518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750" h="151875">
                  <a:moveTo>
                    <a:pt x="4590" y="143518"/>
                  </a:moveTo>
                  <a:cubicBezTo>
                    <a:pt x="776" y="146083"/>
                    <a:pt x="-895" y="150875"/>
                    <a:pt x="472" y="155246"/>
                  </a:cubicBezTo>
                  <a:cubicBezTo>
                    <a:pt x="1822" y="159667"/>
                    <a:pt x="5889" y="162671"/>
                    <a:pt x="10479" y="162671"/>
                  </a:cubicBezTo>
                  <a:lnTo>
                    <a:pt x="433704" y="162671"/>
                  </a:lnTo>
                  <a:cubicBezTo>
                    <a:pt x="438277" y="162671"/>
                    <a:pt x="442378" y="159667"/>
                    <a:pt x="443728" y="155280"/>
                  </a:cubicBezTo>
                  <a:cubicBezTo>
                    <a:pt x="445078" y="150841"/>
                    <a:pt x="443390" y="146116"/>
                    <a:pt x="439610" y="143535"/>
                  </a:cubicBezTo>
                  <a:lnTo>
                    <a:pt x="233820" y="3607"/>
                  </a:lnTo>
                  <a:cubicBezTo>
                    <a:pt x="226766" y="-1202"/>
                    <a:pt x="217485" y="-1202"/>
                    <a:pt x="210414" y="3607"/>
                  </a:cubicBezTo>
                  <a:lnTo>
                    <a:pt x="4590" y="14351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9" name="任意多边形: 形状 138"/>
            <p:cNvSpPr/>
            <p:nvPr/>
          </p:nvSpPr>
          <p:spPr>
            <a:xfrm>
              <a:off x="10129542" y="3632579"/>
              <a:ext cx="438750" cy="151875"/>
            </a:xfrm>
            <a:custGeom>
              <a:avLst/>
              <a:gdLst>
                <a:gd name="connsiteX0" fmla="*/ 440772 w 438750"/>
                <a:gd name="connsiteY0" fmla="*/ 18714 h 151875"/>
                <a:gd name="connsiteX1" fmla="*/ 444805 w 438750"/>
                <a:gd name="connsiteY1" fmla="*/ 7222 h 151875"/>
                <a:gd name="connsiteX2" fmla="*/ 435017 w 438750"/>
                <a:gd name="connsiteY2" fmla="*/ 0 h 151875"/>
                <a:gd name="connsiteX3" fmla="*/ 10240 w 438750"/>
                <a:gd name="connsiteY3" fmla="*/ 0 h 151875"/>
                <a:gd name="connsiteX4" fmla="*/ 452 w 438750"/>
                <a:gd name="connsiteY4" fmla="*/ 7222 h 151875"/>
                <a:gd name="connsiteX5" fmla="*/ 4485 w 438750"/>
                <a:gd name="connsiteY5" fmla="*/ 18714 h 151875"/>
                <a:gd name="connsiteX6" fmla="*/ 210884 w 438750"/>
                <a:gd name="connsiteY6" fmla="*/ 159064 h 151875"/>
                <a:gd name="connsiteX7" fmla="*/ 234374 w 438750"/>
                <a:gd name="connsiteY7" fmla="*/ 159064 h 151875"/>
                <a:gd name="connsiteX8" fmla="*/ 440772 w 438750"/>
                <a:gd name="connsiteY8" fmla="*/ 18714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750" h="151875">
                  <a:moveTo>
                    <a:pt x="440772" y="18714"/>
                  </a:moveTo>
                  <a:cubicBezTo>
                    <a:pt x="444501" y="16183"/>
                    <a:pt x="446121" y="11526"/>
                    <a:pt x="444805" y="7222"/>
                  </a:cubicBezTo>
                  <a:cubicBezTo>
                    <a:pt x="443455" y="2936"/>
                    <a:pt x="439506" y="0"/>
                    <a:pt x="435017" y="0"/>
                  </a:cubicBezTo>
                  <a:lnTo>
                    <a:pt x="10240" y="0"/>
                  </a:lnTo>
                  <a:cubicBezTo>
                    <a:pt x="5751" y="0"/>
                    <a:pt x="1769" y="2936"/>
                    <a:pt x="452" y="7222"/>
                  </a:cubicBezTo>
                  <a:cubicBezTo>
                    <a:pt x="-864" y="11526"/>
                    <a:pt x="756" y="16183"/>
                    <a:pt x="4485" y="18714"/>
                  </a:cubicBezTo>
                  <a:lnTo>
                    <a:pt x="210884" y="159064"/>
                  </a:lnTo>
                  <a:cubicBezTo>
                    <a:pt x="217954" y="163873"/>
                    <a:pt x="227269" y="163873"/>
                    <a:pt x="234374" y="159064"/>
                  </a:cubicBezTo>
                  <a:lnTo>
                    <a:pt x="440772" y="1871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0" name="任意多边形: 形状 139"/>
            <p:cNvSpPr/>
            <p:nvPr/>
          </p:nvSpPr>
          <p:spPr>
            <a:xfrm>
              <a:off x="10390477" y="3659447"/>
              <a:ext cx="219375" cy="303750"/>
            </a:xfrm>
            <a:custGeom>
              <a:avLst/>
              <a:gdLst>
                <a:gd name="connsiteX0" fmla="*/ 7324 w 219375"/>
                <a:gd name="connsiteY0" fmla="*/ 143924 h 303750"/>
                <a:gd name="connsiteX1" fmla="*/ 0 w 219375"/>
                <a:gd name="connsiteY1" fmla="*/ 157694 h 303750"/>
                <a:gd name="connsiteX2" fmla="*/ 7324 w 219375"/>
                <a:gd name="connsiteY2" fmla="*/ 171464 h 303750"/>
                <a:gd name="connsiteX3" fmla="*/ 216321 w 219375"/>
                <a:gd name="connsiteY3" fmla="*/ 313585 h 303750"/>
                <a:gd name="connsiteX4" fmla="*/ 227137 w 219375"/>
                <a:gd name="connsiteY4" fmla="*/ 314193 h 303750"/>
                <a:gd name="connsiteX5" fmla="*/ 232689 w 219375"/>
                <a:gd name="connsiteY5" fmla="*/ 304962 h 303750"/>
                <a:gd name="connsiteX6" fmla="*/ 232689 w 219375"/>
                <a:gd name="connsiteY6" fmla="*/ 10476 h 303750"/>
                <a:gd name="connsiteX7" fmla="*/ 227104 w 219375"/>
                <a:gd name="connsiteY7" fmla="*/ 1212 h 303750"/>
                <a:gd name="connsiteX8" fmla="*/ 216304 w 219375"/>
                <a:gd name="connsiteY8" fmla="*/ 1820 h 303750"/>
                <a:gd name="connsiteX9" fmla="*/ 7324 w 219375"/>
                <a:gd name="connsiteY9" fmla="*/ 143924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9375" h="303750">
                  <a:moveTo>
                    <a:pt x="7324" y="143924"/>
                  </a:moveTo>
                  <a:cubicBezTo>
                    <a:pt x="2751" y="147029"/>
                    <a:pt x="0" y="152193"/>
                    <a:pt x="0" y="157694"/>
                  </a:cubicBezTo>
                  <a:cubicBezTo>
                    <a:pt x="0" y="163229"/>
                    <a:pt x="2734" y="168376"/>
                    <a:pt x="7324" y="171464"/>
                  </a:cubicBezTo>
                  <a:lnTo>
                    <a:pt x="216321" y="313585"/>
                  </a:lnTo>
                  <a:cubicBezTo>
                    <a:pt x="219510" y="315796"/>
                    <a:pt x="223695" y="316032"/>
                    <a:pt x="227137" y="314193"/>
                  </a:cubicBezTo>
                  <a:cubicBezTo>
                    <a:pt x="230580" y="312353"/>
                    <a:pt x="232689" y="308860"/>
                    <a:pt x="232689" y="304962"/>
                  </a:cubicBezTo>
                  <a:lnTo>
                    <a:pt x="232689" y="10476"/>
                  </a:lnTo>
                  <a:cubicBezTo>
                    <a:pt x="232689" y="6595"/>
                    <a:pt x="230546" y="3035"/>
                    <a:pt x="227104" y="1212"/>
                  </a:cubicBezTo>
                  <a:cubicBezTo>
                    <a:pt x="223661" y="-594"/>
                    <a:pt x="219510" y="-374"/>
                    <a:pt x="216304" y="1820"/>
                  </a:cubicBezTo>
                  <a:lnTo>
                    <a:pt x="7324" y="14392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48" name="图形 173"/>
          <p:cNvSpPr/>
          <p:nvPr/>
        </p:nvSpPr>
        <p:spPr>
          <a:xfrm>
            <a:off x="1868101" y="3370323"/>
            <a:ext cx="523125" cy="371250"/>
          </a:xfrm>
          <a:custGeom>
            <a:avLst/>
            <a:gdLst>
              <a:gd name="connsiteX0" fmla="*/ 520442 w 523125"/>
              <a:gd name="connsiteY0" fmla="*/ 0 h 371250"/>
              <a:gd name="connsiteX1" fmla="*/ 18259 w 523125"/>
              <a:gd name="connsiteY1" fmla="*/ 0 h 371250"/>
              <a:gd name="connsiteX2" fmla="*/ 0 w 523125"/>
              <a:gd name="connsiteY2" fmla="*/ 17854 h 371250"/>
              <a:gd name="connsiteX3" fmla="*/ 0 w 523125"/>
              <a:gd name="connsiteY3" fmla="*/ 352637 h 371250"/>
              <a:gd name="connsiteX4" fmla="*/ 18259 w 523125"/>
              <a:gd name="connsiteY4" fmla="*/ 372009 h 371250"/>
              <a:gd name="connsiteX5" fmla="*/ 520459 w 523125"/>
              <a:gd name="connsiteY5" fmla="*/ 372009 h 371250"/>
              <a:gd name="connsiteX6" fmla="*/ 538701 w 523125"/>
              <a:gd name="connsiteY6" fmla="*/ 352637 h 371250"/>
              <a:gd name="connsiteX7" fmla="*/ 538701 w 523125"/>
              <a:gd name="connsiteY7" fmla="*/ 17854 h 371250"/>
              <a:gd name="connsiteX8" fmla="*/ 520442 w 523125"/>
              <a:gd name="connsiteY8" fmla="*/ 0 h 371250"/>
              <a:gd name="connsiteX9" fmla="*/ 108793 w 523125"/>
              <a:gd name="connsiteY9" fmla="*/ 222294 h 371250"/>
              <a:gd name="connsiteX10" fmla="*/ 129634 w 523125"/>
              <a:gd name="connsiteY10" fmla="*/ 201437 h 371250"/>
              <a:gd name="connsiteX11" fmla="*/ 129634 w 523125"/>
              <a:gd name="connsiteY11" fmla="*/ 37058 h 371250"/>
              <a:gd name="connsiteX12" fmla="*/ 148163 w 523125"/>
              <a:gd name="connsiteY12" fmla="*/ 37058 h 371250"/>
              <a:gd name="connsiteX13" fmla="*/ 148163 w 523125"/>
              <a:gd name="connsiteY13" fmla="*/ 201437 h 371250"/>
              <a:gd name="connsiteX14" fmla="*/ 169003 w 523125"/>
              <a:gd name="connsiteY14" fmla="*/ 222294 h 371250"/>
              <a:gd name="connsiteX15" fmla="*/ 175956 w 523125"/>
              <a:gd name="connsiteY15" fmla="*/ 222294 h 371250"/>
              <a:gd name="connsiteX16" fmla="*/ 175956 w 523125"/>
              <a:gd name="connsiteY16" fmla="*/ 333416 h 371250"/>
              <a:gd name="connsiteX17" fmla="*/ 101874 w 523125"/>
              <a:gd name="connsiteY17" fmla="*/ 333416 h 371250"/>
              <a:gd name="connsiteX18" fmla="*/ 101874 w 523125"/>
              <a:gd name="connsiteY18" fmla="*/ 222294 h 371250"/>
              <a:gd name="connsiteX19" fmla="*/ 108793 w 523125"/>
              <a:gd name="connsiteY19" fmla="*/ 222294 h 371250"/>
              <a:gd name="connsiteX20" fmla="*/ 194484 w 523125"/>
              <a:gd name="connsiteY20" fmla="*/ 222294 h 371250"/>
              <a:gd name="connsiteX21" fmla="*/ 201420 w 523125"/>
              <a:gd name="connsiteY21" fmla="*/ 222294 h 371250"/>
              <a:gd name="connsiteX22" fmla="*/ 222278 w 523125"/>
              <a:gd name="connsiteY22" fmla="*/ 201437 h 371250"/>
              <a:gd name="connsiteX23" fmla="*/ 222278 w 523125"/>
              <a:gd name="connsiteY23" fmla="*/ 36990 h 371250"/>
              <a:gd name="connsiteX24" fmla="*/ 259318 w 523125"/>
              <a:gd name="connsiteY24" fmla="*/ 36990 h 371250"/>
              <a:gd name="connsiteX25" fmla="*/ 259318 w 523125"/>
              <a:gd name="connsiteY25" fmla="*/ 333433 h 371250"/>
              <a:gd name="connsiteX26" fmla="*/ 194484 w 523125"/>
              <a:gd name="connsiteY26" fmla="*/ 333433 h 371250"/>
              <a:gd name="connsiteX27" fmla="*/ 194484 w 523125"/>
              <a:gd name="connsiteY27" fmla="*/ 222294 h 371250"/>
              <a:gd name="connsiteX28" fmla="*/ 279399 w 523125"/>
              <a:gd name="connsiteY28" fmla="*/ 37058 h 371250"/>
              <a:gd name="connsiteX29" fmla="*/ 316457 w 523125"/>
              <a:gd name="connsiteY29" fmla="*/ 37058 h 371250"/>
              <a:gd name="connsiteX30" fmla="*/ 316457 w 523125"/>
              <a:gd name="connsiteY30" fmla="*/ 201437 h 371250"/>
              <a:gd name="connsiteX31" fmla="*/ 337298 w 523125"/>
              <a:gd name="connsiteY31" fmla="*/ 222294 h 371250"/>
              <a:gd name="connsiteX32" fmla="*/ 344216 w 523125"/>
              <a:gd name="connsiteY32" fmla="*/ 222294 h 371250"/>
              <a:gd name="connsiteX33" fmla="*/ 344216 w 523125"/>
              <a:gd name="connsiteY33" fmla="*/ 333416 h 371250"/>
              <a:gd name="connsiteX34" fmla="*/ 279383 w 523125"/>
              <a:gd name="connsiteY34" fmla="*/ 333416 h 371250"/>
              <a:gd name="connsiteX35" fmla="*/ 279383 w 523125"/>
              <a:gd name="connsiteY35" fmla="*/ 37058 h 371250"/>
              <a:gd name="connsiteX36" fmla="*/ 279399 w 523125"/>
              <a:gd name="connsiteY36" fmla="*/ 37058 h 371250"/>
              <a:gd name="connsiteX37" fmla="*/ 362728 w 523125"/>
              <a:gd name="connsiteY37" fmla="*/ 222294 h 371250"/>
              <a:gd name="connsiteX38" fmla="*/ 369630 w 523125"/>
              <a:gd name="connsiteY38" fmla="*/ 222294 h 371250"/>
              <a:gd name="connsiteX39" fmla="*/ 390488 w 523125"/>
              <a:gd name="connsiteY39" fmla="*/ 201437 h 371250"/>
              <a:gd name="connsiteX40" fmla="*/ 390488 w 523125"/>
              <a:gd name="connsiteY40" fmla="*/ 37058 h 371250"/>
              <a:gd name="connsiteX41" fmla="*/ 409016 w 523125"/>
              <a:gd name="connsiteY41" fmla="*/ 37058 h 371250"/>
              <a:gd name="connsiteX42" fmla="*/ 409016 w 523125"/>
              <a:gd name="connsiteY42" fmla="*/ 201437 h 371250"/>
              <a:gd name="connsiteX43" fmla="*/ 429874 w 523125"/>
              <a:gd name="connsiteY43" fmla="*/ 222294 h 371250"/>
              <a:gd name="connsiteX44" fmla="*/ 436759 w 523125"/>
              <a:gd name="connsiteY44" fmla="*/ 222294 h 371250"/>
              <a:gd name="connsiteX45" fmla="*/ 436759 w 523125"/>
              <a:gd name="connsiteY45" fmla="*/ 333416 h 371250"/>
              <a:gd name="connsiteX46" fmla="*/ 362678 w 523125"/>
              <a:gd name="connsiteY46" fmla="*/ 333416 h 371250"/>
              <a:gd name="connsiteX47" fmla="*/ 362728 w 523125"/>
              <a:gd name="connsiteY47" fmla="*/ 222294 h 371250"/>
              <a:gd name="connsiteX48" fmla="*/ 362728 w 523125"/>
              <a:gd name="connsiteY48" fmla="*/ 222294 h 371250"/>
              <a:gd name="connsiteX49" fmla="*/ 37041 w 523125"/>
              <a:gd name="connsiteY49" fmla="*/ 52026 h 371250"/>
              <a:gd name="connsiteX50" fmla="*/ 52009 w 523125"/>
              <a:gd name="connsiteY50" fmla="*/ 37058 h 371250"/>
              <a:gd name="connsiteX51" fmla="*/ 55553 w 523125"/>
              <a:gd name="connsiteY51" fmla="*/ 37058 h 371250"/>
              <a:gd name="connsiteX52" fmla="*/ 55553 w 523125"/>
              <a:gd name="connsiteY52" fmla="*/ 201437 h 371250"/>
              <a:gd name="connsiteX53" fmla="*/ 76393 w 523125"/>
              <a:gd name="connsiteY53" fmla="*/ 222294 h 371250"/>
              <a:gd name="connsiteX54" fmla="*/ 83329 w 523125"/>
              <a:gd name="connsiteY54" fmla="*/ 222294 h 371250"/>
              <a:gd name="connsiteX55" fmla="*/ 83329 w 523125"/>
              <a:gd name="connsiteY55" fmla="*/ 333399 h 371250"/>
              <a:gd name="connsiteX56" fmla="*/ 52026 w 523125"/>
              <a:gd name="connsiteY56" fmla="*/ 333399 h 371250"/>
              <a:gd name="connsiteX57" fmla="*/ 37058 w 523125"/>
              <a:gd name="connsiteY57" fmla="*/ 318431 h 371250"/>
              <a:gd name="connsiteX58" fmla="*/ 37041 w 523125"/>
              <a:gd name="connsiteY58" fmla="*/ 52026 h 371250"/>
              <a:gd name="connsiteX59" fmla="*/ 37041 w 523125"/>
              <a:gd name="connsiteY59" fmla="*/ 52026 h 371250"/>
              <a:gd name="connsiteX60" fmla="*/ 501643 w 523125"/>
              <a:gd name="connsiteY60" fmla="*/ 318431 h 371250"/>
              <a:gd name="connsiteX61" fmla="*/ 486675 w 523125"/>
              <a:gd name="connsiteY61" fmla="*/ 333416 h 371250"/>
              <a:gd name="connsiteX62" fmla="*/ 455338 w 523125"/>
              <a:gd name="connsiteY62" fmla="*/ 333416 h 371250"/>
              <a:gd name="connsiteX63" fmla="*/ 455338 w 523125"/>
              <a:gd name="connsiteY63" fmla="*/ 222294 h 371250"/>
              <a:gd name="connsiteX64" fmla="*/ 462291 w 523125"/>
              <a:gd name="connsiteY64" fmla="*/ 222294 h 371250"/>
              <a:gd name="connsiteX65" fmla="*/ 483131 w 523125"/>
              <a:gd name="connsiteY65" fmla="*/ 201437 h 371250"/>
              <a:gd name="connsiteX66" fmla="*/ 483131 w 523125"/>
              <a:gd name="connsiteY66" fmla="*/ 37058 h 371250"/>
              <a:gd name="connsiteX67" fmla="*/ 486675 w 523125"/>
              <a:gd name="connsiteY67" fmla="*/ 37058 h 371250"/>
              <a:gd name="connsiteX68" fmla="*/ 501643 w 523125"/>
              <a:gd name="connsiteY68" fmla="*/ 52026 h 371250"/>
              <a:gd name="connsiteX69" fmla="*/ 501643 w 523125"/>
              <a:gd name="connsiteY69" fmla="*/ 318431 h 371250"/>
              <a:gd name="connsiteX70" fmla="*/ 501643 w 523125"/>
              <a:gd name="connsiteY70" fmla="*/ 318431 h 37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23125" h="371250">
                <a:moveTo>
                  <a:pt x="520442" y="0"/>
                </a:moveTo>
                <a:lnTo>
                  <a:pt x="18259" y="0"/>
                </a:lnTo>
                <a:cubicBezTo>
                  <a:pt x="7965" y="0"/>
                  <a:pt x="0" y="7560"/>
                  <a:pt x="0" y="17854"/>
                </a:cubicBezTo>
                <a:lnTo>
                  <a:pt x="0" y="352637"/>
                </a:lnTo>
                <a:cubicBezTo>
                  <a:pt x="0" y="362914"/>
                  <a:pt x="7965" y="372009"/>
                  <a:pt x="18259" y="372009"/>
                </a:cubicBezTo>
                <a:lnTo>
                  <a:pt x="520459" y="372009"/>
                </a:lnTo>
                <a:cubicBezTo>
                  <a:pt x="530719" y="372009"/>
                  <a:pt x="538701" y="362931"/>
                  <a:pt x="538701" y="352637"/>
                </a:cubicBezTo>
                <a:lnTo>
                  <a:pt x="538701" y="17854"/>
                </a:lnTo>
                <a:cubicBezTo>
                  <a:pt x="538684" y="7560"/>
                  <a:pt x="530719" y="0"/>
                  <a:pt x="520442" y="0"/>
                </a:cubicBezTo>
                <a:close/>
                <a:moveTo>
                  <a:pt x="108793" y="222294"/>
                </a:moveTo>
                <a:cubicBezTo>
                  <a:pt x="120302" y="222294"/>
                  <a:pt x="129634" y="212963"/>
                  <a:pt x="129634" y="201437"/>
                </a:cubicBezTo>
                <a:lnTo>
                  <a:pt x="129634" y="37058"/>
                </a:lnTo>
                <a:lnTo>
                  <a:pt x="148163" y="37058"/>
                </a:lnTo>
                <a:lnTo>
                  <a:pt x="148163" y="201437"/>
                </a:lnTo>
                <a:cubicBezTo>
                  <a:pt x="148163" y="212946"/>
                  <a:pt x="157494" y="222294"/>
                  <a:pt x="169003" y="222294"/>
                </a:cubicBezTo>
                <a:lnTo>
                  <a:pt x="175956" y="222294"/>
                </a:lnTo>
                <a:lnTo>
                  <a:pt x="175956" y="333416"/>
                </a:lnTo>
                <a:lnTo>
                  <a:pt x="101874" y="333416"/>
                </a:lnTo>
                <a:lnTo>
                  <a:pt x="101874" y="222294"/>
                </a:lnTo>
                <a:lnTo>
                  <a:pt x="108793" y="222294"/>
                </a:lnTo>
                <a:close/>
                <a:moveTo>
                  <a:pt x="194484" y="222294"/>
                </a:moveTo>
                <a:lnTo>
                  <a:pt x="201420" y="222294"/>
                </a:lnTo>
                <a:cubicBezTo>
                  <a:pt x="212946" y="222294"/>
                  <a:pt x="222278" y="212963"/>
                  <a:pt x="222278" y="201437"/>
                </a:cubicBezTo>
                <a:lnTo>
                  <a:pt x="222278" y="36990"/>
                </a:lnTo>
                <a:lnTo>
                  <a:pt x="259318" y="36990"/>
                </a:lnTo>
                <a:lnTo>
                  <a:pt x="259318" y="333433"/>
                </a:lnTo>
                <a:lnTo>
                  <a:pt x="194484" y="333433"/>
                </a:lnTo>
                <a:lnTo>
                  <a:pt x="194484" y="222294"/>
                </a:lnTo>
                <a:close/>
                <a:moveTo>
                  <a:pt x="279399" y="37058"/>
                </a:moveTo>
                <a:lnTo>
                  <a:pt x="316457" y="37058"/>
                </a:lnTo>
                <a:lnTo>
                  <a:pt x="316457" y="201437"/>
                </a:lnTo>
                <a:cubicBezTo>
                  <a:pt x="316457" y="212946"/>
                  <a:pt x="325806" y="222294"/>
                  <a:pt x="337298" y="222294"/>
                </a:cubicBezTo>
                <a:lnTo>
                  <a:pt x="344216" y="222294"/>
                </a:lnTo>
                <a:lnTo>
                  <a:pt x="344216" y="333416"/>
                </a:lnTo>
                <a:lnTo>
                  <a:pt x="279383" y="333416"/>
                </a:lnTo>
                <a:lnTo>
                  <a:pt x="279383" y="37058"/>
                </a:lnTo>
                <a:lnTo>
                  <a:pt x="279399" y="37058"/>
                </a:lnTo>
                <a:close/>
                <a:moveTo>
                  <a:pt x="362728" y="222294"/>
                </a:moveTo>
                <a:lnTo>
                  <a:pt x="369630" y="222294"/>
                </a:lnTo>
                <a:cubicBezTo>
                  <a:pt x="381156" y="222294"/>
                  <a:pt x="390488" y="212963"/>
                  <a:pt x="390488" y="201437"/>
                </a:cubicBezTo>
                <a:lnTo>
                  <a:pt x="390488" y="37058"/>
                </a:lnTo>
                <a:lnTo>
                  <a:pt x="409016" y="37058"/>
                </a:lnTo>
                <a:lnTo>
                  <a:pt x="409016" y="201437"/>
                </a:lnTo>
                <a:cubicBezTo>
                  <a:pt x="409016" y="212946"/>
                  <a:pt x="418365" y="222294"/>
                  <a:pt x="429874" y="222294"/>
                </a:cubicBezTo>
                <a:lnTo>
                  <a:pt x="436759" y="222294"/>
                </a:lnTo>
                <a:lnTo>
                  <a:pt x="436759" y="333416"/>
                </a:lnTo>
                <a:lnTo>
                  <a:pt x="362678" y="333416"/>
                </a:lnTo>
                <a:lnTo>
                  <a:pt x="362728" y="222294"/>
                </a:lnTo>
                <a:lnTo>
                  <a:pt x="362728" y="222294"/>
                </a:lnTo>
                <a:close/>
                <a:moveTo>
                  <a:pt x="37041" y="52026"/>
                </a:moveTo>
                <a:cubicBezTo>
                  <a:pt x="37041" y="43757"/>
                  <a:pt x="43740" y="37058"/>
                  <a:pt x="52009" y="37058"/>
                </a:cubicBezTo>
                <a:lnTo>
                  <a:pt x="55553" y="37058"/>
                </a:lnTo>
                <a:lnTo>
                  <a:pt x="55553" y="201437"/>
                </a:lnTo>
                <a:cubicBezTo>
                  <a:pt x="55553" y="212979"/>
                  <a:pt x="64884" y="222294"/>
                  <a:pt x="76393" y="222294"/>
                </a:cubicBezTo>
                <a:lnTo>
                  <a:pt x="83329" y="222294"/>
                </a:lnTo>
                <a:lnTo>
                  <a:pt x="83329" y="333399"/>
                </a:lnTo>
                <a:lnTo>
                  <a:pt x="52026" y="333399"/>
                </a:lnTo>
                <a:cubicBezTo>
                  <a:pt x="43757" y="333399"/>
                  <a:pt x="37058" y="326717"/>
                  <a:pt x="37058" y="318431"/>
                </a:cubicBezTo>
                <a:lnTo>
                  <a:pt x="37041" y="52026"/>
                </a:lnTo>
                <a:lnTo>
                  <a:pt x="37041" y="52026"/>
                </a:lnTo>
                <a:close/>
                <a:moveTo>
                  <a:pt x="501643" y="318431"/>
                </a:moveTo>
                <a:cubicBezTo>
                  <a:pt x="501643" y="326700"/>
                  <a:pt x="494961" y="333416"/>
                  <a:pt x="486675" y="333416"/>
                </a:cubicBezTo>
                <a:lnTo>
                  <a:pt x="455338" y="333416"/>
                </a:lnTo>
                <a:lnTo>
                  <a:pt x="455338" y="222294"/>
                </a:lnTo>
                <a:lnTo>
                  <a:pt x="462291" y="222294"/>
                </a:lnTo>
                <a:cubicBezTo>
                  <a:pt x="473833" y="222294"/>
                  <a:pt x="483131" y="212963"/>
                  <a:pt x="483131" y="201437"/>
                </a:cubicBezTo>
                <a:lnTo>
                  <a:pt x="483131" y="37058"/>
                </a:lnTo>
                <a:lnTo>
                  <a:pt x="486675" y="37058"/>
                </a:lnTo>
                <a:cubicBezTo>
                  <a:pt x="494944" y="37058"/>
                  <a:pt x="501643" y="43757"/>
                  <a:pt x="501643" y="52026"/>
                </a:cubicBezTo>
                <a:lnTo>
                  <a:pt x="501643" y="318431"/>
                </a:lnTo>
                <a:lnTo>
                  <a:pt x="501643" y="318431"/>
                </a:ln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sp>
        <p:nvSpPr>
          <p:cNvPr id="149" name="图形 175"/>
          <p:cNvSpPr/>
          <p:nvPr/>
        </p:nvSpPr>
        <p:spPr>
          <a:xfrm>
            <a:off x="5143258" y="3294386"/>
            <a:ext cx="286875" cy="523125"/>
          </a:xfrm>
          <a:custGeom>
            <a:avLst/>
            <a:gdLst>
              <a:gd name="connsiteX0" fmla="*/ 201859 w 286875"/>
              <a:gd name="connsiteY0" fmla="*/ 326784 h 523125"/>
              <a:gd name="connsiteX1" fmla="*/ 302417 w 286875"/>
              <a:gd name="connsiteY1" fmla="*/ 326784 h 523125"/>
              <a:gd name="connsiteX2" fmla="*/ 247725 w 286875"/>
              <a:gd name="connsiteY2" fmla="*/ 213638 h 523125"/>
              <a:gd name="connsiteX3" fmla="*/ 247725 w 286875"/>
              <a:gd name="connsiteY3" fmla="*/ 69947 h 523125"/>
              <a:gd name="connsiteX4" fmla="*/ 248029 w 286875"/>
              <a:gd name="connsiteY4" fmla="*/ 69947 h 523125"/>
              <a:gd name="connsiteX5" fmla="*/ 262659 w 286875"/>
              <a:gd name="connsiteY5" fmla="*/ 69947 h 523125"/>
              <a:gd name="connsiteX6" fmla="*/ 283298 w 286875"/>
              <a:gd name="connsiteY6" fmla="*/ 49326 h 523125"/>
              <a:gd name="connsiteX7" fmla="*/ 283298 w 286875"/>
              <a:gd name="connsiteY7" fmla="*/ 20621 h 523125"/>
              <a:gd name="connsiteX8" fmla="*/ 262659 w 286875"/>
              <a:gd name="connsiteY8" fmla="*/ 0 h 523125"/>
              <a:gd name="connsiteX9" fmla="*/ 47284 w 286875"/>
              <a:gd name="connsiteY9" fmla="*/ 0 h 523125"/>
              <a:gd name="connsiteX10" fmla="*/ 19558 w 286875"/>
              <a:gd name="connsiteY10" fmla="*/ 27726 h 523125"/>
              <a:gd name="connsiteX11" fmla="*/ 19558 w 286875"/>
              <a:gd name="connsiteY11" fmla="*/ 49326 h 523125"/>
              <a:gd name="connsiteX12" fmla="*/ 40179 w 286875"/>
              <a:gd name="connsiteY12" fmla="*/ 69947 h 523125"/>
              <a:gd name="connsiteX13" fmla="*/ 53949 w 286875"/>
              <a:gd name="connsiteY13" fmla="*/ 69947 h 523125"/>
              <a:gd name="connsiteX14" fmla="*/ 53949 w 286875"/>
              <a:gd name="connsiteY14" fmla="*/ 213536 h 523125"/>
              <a:gd name="connsiteX15" fmla="*/ 0 w 286875"/>
              <a:gd name="connsiteY15" fmla="*/ 326784 h 523125"/>
              <a:gd name="connsiteX16" fmla="*/ 99816 w 286875"/>
              <a:gd name="connsiteY16" fmla="*/ 326784 h 523125"/>
              <a:gd name="connsiteX17" fmla="*/ 99816 w 286875"/>
              <a:gd name="connsiteY17" fmla="*/ 326514 h 523125"/>
              <a:gd name="connsiteX18" fmla="*/ 117855 w 286875"/>
              <a:gd name="connsiteY18" fmla="*/ 506419 h 523125"/>
              <a:gd name="connsiteX19" fmla="*/ 147791 w 286875"/>
              <a:gd name="connsiteY19" fmla="*/ 536271 h 523125"/>
              <a:gd name="connsiteX20" fmla="*/ 184106 w 286875"/>
              <a:gd name="connsiteY20" fmla="*/ 506419 h 523125"/>
              <a:gd name="connsiteX21" fmla="*/ 201842 w 286875"/>
              <a:gd name="connsiteY21" fmla="*/ 326514 h 523125"/>
              <a:gd name="connsiteX22" fmla="*/ 201859 w 286875"/>
              <a:gd name="connsiteY22" fmla="*/ 326784 h 523125"/>
              <a:gd name="connsiteX23" fmla="*/ 201859 w 286875"/>
              <a:gd name="connsiteY23" fmla="*/ 326784 h 523125"/>
              <a:gd name="connsiteX24" fmla="*/ 93369 w 286875"/>
              <a:gd name="connsiteY24" fmla="*/ 271721 h 523125"/>
              <a:gd name="connsiteX25" fmla="*/ 70369 w 286875"/>
              <a:gd name="connsiteY25" fmla="*/ 294604 h 523125"/>
              <a:gd name="connsiteX26" fmla="*/ 47081 w 286875"/>
              <a:gd name="connsiteY26" fmla="*/ 271586 h 523125"/>
              <a:gd name="connsiteX27" fmla="*/ 53949 w 286875"/>
              <a:gd name="connsiteY27" fmla="*/ 254897 h 523125"/>
              <a:gd name="connsiteX28" fmla="*/ 70082 w 286875"/>
              <a:gd name="connsiteY28" fmla="*/ 248721 h 523125"/>
              <a:gd name="connsiteX29" fmla="*/ 91834 w 286875"/>
              <a:gd name="connsiteY29" fmla="*/ 263706 h 523125"/>
              <a:gd name="connsiteX30" fmla="*/ 93369 w 286875"/>
              <a:gd name="connsiteY30" fmla="*/ 271721 h 523125"/>
              <a:gd name="connsiteX31" fmla="*/ 109468 w 286875"/>
              <a:gd name="connsiteY31" fmla="*/ 223830 h 523125"/>
              <a:gd name="connsiteX32" fmla="*/ 109316 w 286875"/>
              <a:gd name="connsiteY32" fmla="*/ 224016 h 523125"/>
              <a:gd name="connsiteX33" fmla="*/ 107055 w 286875"/>
              <a:gd name="connsiteY33" fmla="*/ 224033 h 523125"/>
              <a:gd name="connsiteX34" fmla="*/ 84915 w 286875"/>
              <a:gd name="connsiteY34" fmla="*/ 201893 h 523125"/>
              <a:gd name="connsiteX35" fmla="*/ 84915 w 286875"/>
              <a:gd name="connsiteY35" fmla="*/ 98499 h 523125"/>
              <a:gd name="connsiteX36" fmla="*/ 107258 w 286875"/>
              <a:gd name="connsiteY36" fmla="*/ 76427 h 523125"/>
              <a:gd name="connsiteX37" fmla="*/ 129600 w 286875"/>
              <a:gd name="connsiteY37" fmla="*/ 98499 h 523125"/>
              <a:gd name="connsiteX38" fmla="*/ 129600 w 286875"/>
              <a:gd name="connsiteY38" fmla="*/ 201876 h 523125"/>
              <a:gd name="connsiteX39" fmla="*/ 127541 w 286875"/>
              <a:gd name="connsiteY39" fmla="*/ 210735 h 523125"/>
              <a:gd name="connsiteX40" fmla="*/ 127271 w 286875"/>
              <a:gd name="connsiteY40" fmla="*/ 210836 h 523125"/>
              <a:gd name="connsiteX41" fmla="*/ 109468 w 286875"/>
              <a:gd name="connsiteY41" fmla="*/ 223830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86875" h="523125">
                <a:moveTo>
                  <a:pt x="201859" y="326784"/>
                </a:moveTo>
                <a:lnTo>
                  <a:pt x="302417" y="326784"/>
                </a:lnTo>
                <a:cubicBezTo>
                  <a:pt x="301404" y="280901"/>
                  <a:pt x="280969" y="240705"/>
                  <a:pt x="247725" y="213638"/>
                </a:cubicBezTo>
                <a:lnTo>
                  <a:pt x="247725" y="69947"/>
                </a:lnTo>
                <a:lnTo>
                  <a:pt x="248029" y="69947"/>
                </a:lnTo>
                <a:lnTo>
                  <a:pt x="262659" y="69947"/>
                </a:lnTo>
                <a:cubicBezTo>
                  <a:pt x="274067" y="69947"/>
                  <a:pt x="283298" y="60716"/>
                  <a:pt x="283298" y="49326"/>
                </a:cubicBezTo>
                <a:lnTo>
                  <a:pt x="283298" y="20621"/>
                </a:lnTo>
                <a:cubicBezTo>
                  <a:pt x="283298" y="9231"/>
                  <a:pt x="274067" y="0"/>
                  <a:pt x="262659" y="0"/>
                </a:cubicBezTo>
                <a:lnTo>
                  <a:pt x="47284" y="0"/>
                </a:lnTo>
                <a:cubicBezTo>
                  <a:pt x="31978" y="0"/>
                  <a:pt x="19558" y="12403"/>
                  <a:pt x="19558" y="27726"/>
                </a:cubicBezTo>
                <a:lnTo>
                  <a:pt x="19558" y="49326"/>
                </a:lnTo>
                <a:cubicBezTo>
                  <a:pt x="19558" y="60716"/>
                  <a:pt x="28789" y="69947"/>
                  <a:pt x="40179" y="69947"/>
                </a:cubicBezTo>
                <a:lnTo>
                  <a:pt x="53949" y="69947"/>
                </a:lnTo>
                <a:lnTo>
                  <a:pt x="53949" y="213536"/>
                </a:lnTo>
                <a:cubicBezTo>
                  <a:pt x="21853" y="240621"/>
                  <a:pt x="996" y="280901"/>
                  <a:pt x="0" y="326784"/>
                </a:cubicBezTo>
                <a:lnTo>
                  <a:pt x="99816" y="326784"/>
                </a:lnTo>
                <a:lnTo>
                  <a:pt x="99816" y="326514"/>
                </a:lnTo>
                <a:lnTo>
                  <a:pt x="117855" y="506419"/>
                </a:lnTo>
                <a:cubicBezTo>
                  <a:pt x="119357" y="521910"/>
                  <a:pt x="131743" y="534701"/>
                  <a:pt x="147791" y="536271"/>
                </a:cubicBezTo>
                <a:cubicBezTo>
                  <a:pt x="166118" y="538076"/>
                  <a:pt x="182334" y="524694"/>
                  <a:pt x="184106" y="506419"/>
                </a:cubicBezTo>
                <a:lnTo>
                  <a:pt x="201842" y="326514"/>
                </a:lnTo>
                <a:lnTo>
                  <a:pt x="201859" y="326784"/>
                </a:lnTo>
                <a:lnTo>
                  <a:pt x="201859" y="326784"/>
                </a:lnTo>
                <a:close/>
                <a:moveTo>
                  <a:pt x="93369" y="271721"/>
                </a:moveTo>
                <a:cubicBezTo>
                  <a:pt x="93369" y="284411"/>
                  <a:pt x="83059" y="294604"/>
                  <a:pt x="70369" y="294604"/>
                </a:cubicBezTo>
                <a:cubicBezTo>
                  <a:pt x="57662" y="294604"/>
                  <a:pt x="47081" y="284276"/>
                  <a:pt x="47081" y="271586"/>
                </a:cubicBezTo>
                <a:cubicBezTo>
                  <a:pt x="47081" y="265022"/>
                  <a:pt x="50507" y="259082"/>
                  <a:pt x="53949" y="254897"/>
                </a:cubicBezTo>
                <a:cubicBezTo>
                  <a:pt x="58556" y="250965"/>
                  <a:pt x="63939" y="248721"/>
                  <a:pt x="70082" y="248721"/>
                </a:cubicBezTo>
                <a:cubicBezTo>
                  <a:pt x="79903" y="248721"/>
                  <a:pt x="88560" y="254543"/>
                  <a:pt x="91834" y="263706"/>
                </a:cubicBezTo>
                <a:cubicBezTo>
                  <a:pt x="92829" y="265984"/>
                  <a:pt x="93369" y="268819"/>
                  <a:pt x="93369" y="271721"/>
                </a:cubicBezTo>
                <a:close/>
                <a:moveTo>
                  <a:pt x="109468" y="223830"/>
                </a:moveTo>
                <a:cubicBezTo>
                  <a:pt x="109418" y="223898"/>
                  <a:pt x="109367" y="223948"/>
                  <a:pt x="109316" y="224016"/>
                </a:cubicBezTo>
                <a:cubicBezTo>
                  <a:pt x="108608" y="224083"/>
                  <a:pt x="107797" y="224033"/>
                  <a:pt x="107055" y="224033"/>
                </a:cubicBezTo>
                <a:cubicBezTo>
                  <a:pt x="94871" y="224033"/>
                  <a:pt x="84915" y="214076"/>
                  <a:pt x="84915" y="201893"/>
                </a:cubicBezTo>
                <a:lnTo>
                  <a:pt x="84915" y="98499"/>
                </a:lnTo>
                <a:cubicBezTo>
                  <a:pt x="84915" y="86299"/>
                  <a:pt x="95074" y="76427"/>
                  <a:pt x="107258" y="76427"/>
                </a:cubicBezTo>
                <a:cubicBezTo>
                  <a:pt x="119458" y="76427"/>
                  <a:pt x="129600" y="86316"/>
                  <a:pt x="129600" y="98499"/>
                </a:cubicBezTo>
                <a:lnTo>
                  <a:pt x="129600" y="201876"/>
                </a:lnTo>
                <a:cubicBezTo>
                  <a:pt x="129600" y="205014"/>
                  <a:pt x="128723" y="208001"/>
                  <a:pt x="127541" y="210735"/>
                </a:cubicBezTo>
                <a:cubicBezTo>
                  <a:pt x="127440" y="210752"/>
                  <a:pt x="127356" y="210803"/>
                  <a:pt x="127271" y="210836"/>
                </a:cubicBezTo>
                <a:cubicBezTo>
                  <a:pt x="124149" y="217890"/>
                  <a:pt x="117467" y="223003"/>
                  <a:pt x="109468" y="223830"/>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sp>
        <p:nvSpPr>
          <p:cNvPr id="150" name="图形 177"/>
          <p:cNvSpPr/>
          <p:nvPr/>
        </p:nvSpPr>
        <p:spPr>
          <a:xfrm>
            <a:off x="8488244" y="3294386"/>
            <a:ext cx="303750" cy="523125"/>
          </a:xfrm>
          <a:custGeom>
            <a:avLst/>
            <a:gdLst>
              <a:gd name="connsiteX0" fmla="*/ 319663 w 303750"/>
              <a:gd name="connsiteY0" fmla="*/ 9031 h 523125"/>
              <a:gd name="connsiteX1" fmla="*/ 315073 w 303750"/>
              <a:gd name="connsiteY1" fmla="*/ 1083 h 523125"/>
              <a:gd name="connsiteX2" fmla="*/ 305893 w 303750"/>
              <a:gd name="connsiteY2" fmla="*/ 1505 h 523125"/>
              <a:gd name="connsiteX3" fmla="*/ 222733 w 303750"/>
              <a:gd name="connsiteY3" fmla="*/ 66052 h 523125"/>
              <a:gd name="connsiteX4" fmla="*/ 228403 w 303750"/>
              <a:gd name="connsiteY4" fmla="*/ 137433 h 523125"/>
              <a:gd name="connsiteX5" fmla="*/ 194974 w 303750"/>
              <a:gd name="connsiteY5" fmla="*/ 92056 h 523125"/>
              <a:gd name="connsiteX6" fmla="*/ 110953 w 303750"/>
              <a:gd name="connsiteY6" fmla="*/ 201811 h 523125"/>
              <a:gd name="connsiteX7" fmla="*/ 115003 w 303750"/>
              <a:gd name="connsiteY7" fmla="*/ 252706 h 523125"/>
              <a:gd name="connsiteX8" fmla="*/ 98348 w 303750"/>
              <a:gd name="connsiteY8" fmla="*/ 230128 h 523125"/>
              <a:gd name="connsiteX9" fmla="*/ 101520 w 303750"/>
              <a:gd name="connsiteY9" fmla="*/ 369667 h 523125"/>
              <a:gd name="connsiteX10" fmla="*/ 85134 w 303750"/>
              <a:gd name="connsiteY10" fmla="*/ 399569 h 523125"/>
              <a:gd name="connsiteX11" fmla="*/ 84848 w 303750"/>
              <a:gd name="connsiteY11" fmla="*/ 399873 h 523125"/>
              <a:gd name="connsiteX12" fmla="*/ 58860 w 303750"/>
              <a:gd name="connsiteY12" fmla="*/ 399873 h 523125"/>
              <a:gd name="connsiteX13" fmla="*/ 42457 w 303750"/>
              <a:gd name="connsiteY13" fmla="*/ 416866 h 523125"/>
              <a:gd name="connsiteX14" fmla="*/ 42457 w 303750"/>
              <a:gd name="connsiteY14" fmla="*/ 441133 h 523125"/>
              <a:gd name="connsiteX15" fmla="*/ 46676 w 303750"/>
              <a:gd name="connsiteY15" fmla="*/ 441133 h 523125"/>
              <a:gd name="connsiteX16" fmla="*/ 7695 w 303750"/>
              <a:gd name="connsiteY16" fmla="*/ 509038 h 523125"/>
              <a:gd name="connsiteX17" fmla="*/ 0 w 303750"/>
              <a:gd name="connsiteY17" fmla="*/ 516969 h 523125"/>
              <a:gd name="connsiteX18" fmla="*/ 0 w 303750"/>
              <a:gd name="connsiteY18" fmla="*/ 530553 h 523125"/>
              <a:gd name="connsiteX19" fmla="*/ 7104 w 303750"/>
              <a:gd name="connsiteY19" fmla="*/ 537809 h 523125"/>
              <a:gd name="connsiteX20" fmla="*/ 162810 w 303750"/>
              <a:gd name="connsiteY20" fmla="*/ 537809 h 523125"/>
              <a:gd name="connsiteX21" fmla="*/ 170944 w 303750"/>
              <a:gd name="connsiteY21" fmla="*/ 530553 h 523125"/>
              <a:gd name="connsiteX22" fmla="*/ 170944 w 303750"/>
              <a:gd name="connsiteY22" fmla="*/ 516665 h 523125"/>
              <a:gd name="connsiteX23" fmla="*/ 163063 w 303750"/>
              <a:gd name="connsiteY23" fmla="*/ 509071 h 523125"/>
              <a:gd name="connsiteX24" fmla="*/ 121618 w 303750"/>
              <a:gd name="connsiteY24" fmla="*/ 441149 h 523125"/>
              <a:gd name="connsiteX25" fmla="*/ 127305 w 303750"/>
              <a:gd name="connsiteY25" fmla="*/ 441149 h 523125"/>
              <a:gd name="connsiteX26" fmla="*/ 127305 w 303750"/>
              <a:gd name="connsiteY26" fmla="*/ 416883 h 523125"/>
              <a:gd name="connsiteX27" fmla="*/ 111071 w 303750"/>
              <a:gd name="connsiteY27" fmla="*/ 399890 h 523125"/>
              <a:gd name="connsiteX28" fmla="*/ 110801 w 303750"/>
              <a:gd name="connsiteY28" fmla="*/ 399890 h 523125"/>
              <a:gd name="connsiteX29" fmla="*/ 110801 w 303750"/>
              <a:gd name="connsiteY29" fmla="*/ 399772 h 523125"/>
              <a:gd name="connsiteX30" fmla="*/ 121196 w 303750"/>
              <a:gd name="connsiteY30" fmla="*/ 380315 h 523125"/>
              <a:gd name="connsiteX31" fmla="*/ 190451 w 303750"/>
              <a:gd name="connsiteY31" fmla="*/ 354952 h 523125"/>
              <a:gd name="connsiteX32" fmla="*/ 157714 w 303750"/>
              <a:gd name="connsiteY32" fmla="*/ 344456 h 523125"/>
              <a:gd name="connsiteX33" fmla="*/ 222345 w 303750"/>
              <a:gd name="connsiteY33" fmla="*/ 328323 h 523125"/>
              <a:gd name="connsiteX34" fmla="*/ 275198 w 303750"/>
              <a:gd name="connsiteY34" fmla="*/ 244606 h 523125"/>
              <a:gd name="connsiteX35" fmla="*/ 234664 w 303750"/>
              <a:gd name="connsiteY35" fmla="*/ 242075 h 523125"/>
              <a:gd name="connsiteX36" fmla="*/ 286774 w 303750"/>
              <a:gd name="connsiteY36" fmla="*/ 214063 h 523125"/>
              <a:gd name="connsiteX37" fmla="*/ 319663 w 303750"/>
              <a:gd name="connsiteY37" fmla="*/ 9031 h 523125"/>
              <a:gd name="connsiteX38" fmla="*/ 71601 w 303750"/>
              <a:gd name="connsiteY38" fmla="*/ 454987 h 523125"/>
              <a:gd name="connsiteX39" fmla="*/ 45444 w 303750"/>
              <a:gd name="connsiteY39" fmla="*/ 504144 h 523125"/>
              <a:gd name="connsiteX40" fmla="*/ 37074 w 303750"/>
              <a:gd name="connsiteY40" fmla="*/ 509173 h 523125"/>
              <a:gd name="connsiteX41" fmla="*/ 32619 w 303750"/>
              <a:gd name="connsiteY41" fmla="*/ 508093 h 523125"/>
              <a:gd name="connsiteX42" fmla="*/ 28704 w 303750"/>
              <a:gd name="connsiteY42" fmla="*/ 495234 h 523125"/>
              <a:gd name="connsiteX43" fmla="*/ 54861 w 303750"/>
              <a:gd name="connsiteY43" fmla="*/ 446060 h 523125"/>
              <a:gd name="connsiteX44" fmla="*/ 67686 w 303750"/>
              <a:gd name="connsiteY44" fmla="*/ 442179 h 523125"/>
              <a:gd name="connsiteX45" fmla="*/ 71601 w 303750"/>
              <a:gd name="connsiteY45" fmla="*/ 454987 h 523125"/>
              <a:gd name="connsiteX46" fmla="*/ 66471 w 303750"/>
              <a:gd name="connsiteY46" fmla="*/ 431699 h 523125"/>
              <a:gd name="connsiteX47" fmla="*/ 56717 w 303750"/>
              <a:gd name="connsiteY47" fmla="*/ 421963 h 523125"/>
              <a:gd name="connsiteX48" fmla="*/ 66471 w 303750"/>
              <a:gd name="connsiteY48" fmla="*/ 412209 h 523125"/>
              <a:gd name="connsiteX49" fmla="*/ 76241 w 303750"/>
              <a:gd name="connsiteY49" fmla="*/ 421963 h 523125"/>
              <a:gd name="connsiteX50" fmla="*/ 66471 w 303750"/>
              <a:gd name="connsiteY50" fmla="*/ 431699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03750" h="523125">
                <a:moveTo>
                  <a:pt x="319663" y="9031"/>
                </a:moveTo>
                <a:cubicBezTo>
                  <a:pt x="319731" y="5724"/>
                  <a:pt x="317942" y="2669"/>
                  <a:pt x="315073" y="1083"/>
                </a:cubicBezTo>
                <a:cubicBezTo>
                  <a:pt x="312171" y="-503"/>
                  <a:pt x="308627" y="-334"/>
                  <a:pt x="305893" y="1505"/>
                </a:cubicBezTo>
                <a:cubicBezTo>
                  <a:pt x="288495" y="13233"/>
                  <a:pt x="256804" y="35829"/>
                  <a:pt x="222733" y="66052"/>
                </a:cubicBezTo>
                <a:lnTo>
                  <a:pt x="228403" y="137433"/>
                </a:lnTo>
                <a:lnTo>
                  <a:pt x="194974" y="92056"/>
                </a:lnTo>
                <a:cubicBezTo>
                  <a:pt x="163046" y="123663"/>
                  <a:pt x="131861" y="161126"/>
                  <a:pt x="110953" y="201811"/>
                </a:cubicBezTo>
                <a:lnTo>
                  <a:pt x="115003" y="252706"/>
                </a:lnTo>
                <a:lnTo>
                  <a:pt x="98348" y="230128"/>
                </a:lnTo>
                <a:cubicBezTo>
                  <a:pt x="81675" y="274661"/>
                  <a:pt x="78975" y="322198"/>
                  <a:pt x="101520" y="369667"/>
                </a:cubicBezTo>
                <a:lnTo>
                  <a:pt x="85134" y="399569"/>
                </a:lnTo>
                <a:lnTo>
                  <a:pt x="84848" y="399873"/>
                </a:lnTo>
                <a:lnTo>
                  <a:pt x="58860" y="399873"/>
                </a:lnTo>
                <a:cubicBezTo>
                  <a:pt x="49680" y="399873"/>
                  <a:pt x="42457" y="407686"/>
                  <a:pt x="42457" y="416866"/>
                </a:cubicBezTo>
                <a:lnTo>
                  <a:pt x="42457" y="441133"/>
                </a:lnTo>
                <a:lnTo>
                  <a:pt x="46676" y="441133"/>
                </a:lnTo>
                <a:lnTo>
                  <a:pt x="7695" y="509038"/>
                </a:lnTo>
                <a:cubicBezTo>
                  <a:pt x="3291" y="509038"/>
                  <a:pt x="0" y="512564"/>
                  <a:pt x="0" y="516969"/>
                </a:cubicBezTo>
                <a:lnTo>
                  <a:pt x="0" y="530553"/>
                </a:lnTo>
                <a:cubicBezTo>
                  <a:pt x="0" y="534772"/>
                  <a:pt x="2886" y="537809"/>
                  <a:pt x="7104" y="537809"/>
                </a:cubicBezTo>
                <a:lnTo>
                  <a:pt x="162810" y="537809"/>
                </a:lnTo>
                <a:cubicBezTo>
                  <a:pt x="167029" y="537809"/>
                  <a:pt x="170944" y="534772"/>
                  <a:pt x="170944" y="530553"/>
                </a:cubicBezTo>
                <a:lnTo>
                  <a:pt x="170944" y="516665"/>
                </a:lnTo>
                <a:cubicBezTo>
                  <a:pt x="170944" y="512446"/>
                  <a:pt x="167265" y="509071"/>
                  <a:pt x="163063" y="509071"/>
                </a:cubicBezTo>
                <a:lnTo>
                  <a:pt x="121618" y="441149"/>
                </a:lnTo>
                <a:lnTo>
                  <a:pt x="127305" y="441149"/>
                </a:lnTo>
                <a:lnTo>
                  <a:pt x="127305" y="416883"/>
                </a:lnTo>
                <a:cubicBezTo>
                  <a:pt x="127305" y="407703"/>
                  <a:pt x="120251" y="399890"/>
                  <a:pt x="111071" y="399890"/>
                </a:cubicBezTo>
                <a:lnTo>
                  <a:pt x="110801" y="399890"/>
                </a:lnTo>
                <a:lnTo>
                  <a:pt x="110801" y="399772"/>
                </a:lnTo>
                <a:lnTo>
                  <a:pt x="121196" y="380315"/>
                </a:lnTo>
                <a:cubicBezTo>
                  <a:pt x="147690" y="376873"/>
                  <a:pt x="170556" y="367946"/>
                  <a:pt x="190451" y="354952"/>
                </a:cubicBezTo>
                <a:lnTo>
                  <a:pt x="157714" y="344456"/>
                </a:lnTo>
                <a:lnTo>
                  <a:pt x="222345" y="328323"/>
                </a:lnTo>
                <a:cubicBezTo>
                  <a:pt x="244688" y="305019"/>
                  <a:pt x="261900" y="275893"/>
                  <a:pt x="275198" y="244606"/>
                </a:cubicBezTo>
                <a:lnTo>
                  <a:pt x="234664" y="242075"/>
                </a:lnTo>
                <a:lnTo>
                  <a:pt x="286774" y="214063"/>
                </a:lnTo>
                <a:cubicBezTo>
                  <a:pt x="314179" y="132607"/>
                  <a:pt x="318938" y="44773"/>
                  <a:pt x="319663" y="9031"/>
                </a:cubicBezTo>
                <a:close/>
                <a:moveTo>
                  <a:pt x="71601" y="454987"/>
                </a:moveTo>
                <a:lnTo>
                  <a:pt x="45444" y="504144"/>
                </a:lnTo>
                <a:cubicBezTo>
                  <a:pt x="43740" y="507350"/>
                  <a:pt x="40466" y="509173"/>
                  <a:pt x="37074" y="509173"/>
                </a:cubicBezTo>
                <a:cubicBezTo>
                  <a:pt x="35572" y="509173"/>
                  <a:pt x="34037" y="508818"/>
                  <a:pt x="32619" y="508093"/>
                </a:cubicBezTo>
                <a:cubicBezTo>
                  <a:pt x="28013" y="505629"/>
                  <a:pt x="26258" y="499891"/>
                  <a:pt x="28704" y="495234"/>
                </a:cubicBezTo>
                <a:lnTo>
                  <a:pt x="54861" y="446060"/>
                </a:lnTo>
                <a:cubicBezTo>
                  <a:pt x="57324" y="441470"/>
                  <a:pt x="63062" y="439698"/>
                  <a:pt x="67686" y="442179"/>
                </a:cubicBezTo>
                <a:cubicBezTo>
                  <a:pt x="72309" y="444659"/>
                  <a:pt x="74064" y="450363"/>
                  <a:pt x="71601" y="454987"/>
                </a:cubicBezTo>
                <a:close/>
                <a:moveTo>
                  <a:pt x="66471" y="431699"/>
                </a:moveTo>
                <a:cubicBezTo>
                  <a:pt x="61088" y="431699"/>
                  <a:pt x="56717" y="427346"/>
                  <a:pt x="56717" y="421963"/>
                </a:cubicBezTo>
                <a:cubicBezTo>
                  <a:pt x="56717" y="416563"/>
                  <a:pt x="61088" y="412209"/>
                  <a:pt x="66471" y="412209"/>
                </a:cubicBezTo>
                <a:cubicBezTo>
                  <a:pt x="71871" y="412209"/>
                  <a:pt x="76241" y="416563"/>
                  <a:pt x="76241" y="421963"/>
                </a:cubicBezTo>
                <a:cubicBezTo>
                  <a:pt x="76241" y="427346"/>
                  <a:pt x="71871" y="431699"/>
                  <a:pt x="66471" y="431699"/>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sp>
        <p:nvSpPr>
          <p:cNvPr id="151" name="图形 179"/>
          <p:cNvSpPr/>
          <p:nvPr/>
        </p:nvSpPr>
        <p:spPr>
          <a:xfrm>
            <a:off x="9461838" y="3345011"/>
            <a:ext cx="523125" cy="421875"/>
          </a:xfrm>
          <a:custGeom>
            <a:avLst/>
            <a:gdLst>
              <a:gd name="connsiteX0" fmla="*/ 513624 w 523125"/>
              <a:gd name="connsiteY0" fmla="*/ 133363 h 421875"/>
              <a:gd name="connsiteX1" fmla="*/ 534414 w 523125"/>
              <a:gd name="connsiteY1" fmla="*/ 135996 h 421875"/>
              <a:gd name="connsiteX2" fmla="*/ 534414 w 523125"/>
              <a:gd name="connsiteY2" fmla="*/ 41158 h 421875"/>
              <a:gd name="connsiteX3" fmla="*/ 493256 w 523125"/>
              <a:gd name="connsiteY3" fmla="*/ 0 h 421875"/>
              <a:gd name="connsiteX4" fmla="*/ 401001 w 523125"/>
              <a:gd name="connsiteY4" fmla="*/ 0 h 421875"/>
              <a:gd name="connsiteX5" fmla="*/ 403532 w 523125"/>
              <a:gd name="connsiteY5" fmla="*/ 19879 h 421875"/>
              <a:gd name="connsiteX6" fmla="*/ 323595 w 523125"/>
              <a:gd name="connsiteY6" fmla="*/ 98061 h 421875"/>
              <a:gd name="connsiteX7" fmla="*/ 243675 w 523125"/>
              <a:gd name="connsiteY7" fmla="*/ 19811 h 421875"/>
              <a:gd name="connsiteX8" fmla="*/ 246189 w 523125"/>
              <a:gd name="connsiteY8" fmla="*/ 0 h 421875"/>
              <a:gd name="connsiteX9" fmla="*/ 154913 w 523125"/>
              <a:gd name="connsiteY9" fmla="*/ 0 h 421875"/>
              <a:gd name="connsiteX10" fmla="*/ 126039 w 523125"/>
              <a:gd name="connsiteY10" fmla="*/ 11981 h 421875"/>
              <a:gd name="connsiteX11" fmla="*/ 114159 w 523125"/>
              <a:gd name="connsiteY11" fmla="*/ 40888 h 421875"/>
              <a:gd name="connsiteX12" fmla="*/ 113029 w 523125"/>
              <a:gd name="connsiteY12" fmla="*/ 140383 h 421875"/>
              <a:gd name="connsiteX13" fmla="*/ 79920 w 523125"/>
              <a:gd name="connsiteY13" fmla="*/ 133363 h 421875"/>
              <a:gd name="connsiteX14" fmla="*/ 0 w 523125"/>
              <a:gd name="connsiteY14" fmla="*/ 211326 h 421875"/>
              <a:gd name="connsiteX15" fmla="*/ 79920 w 523125"/>
              <a:gd name="connsiteY15" fmla="*/ 289322 h 421875"/>
              <a:gd name="connsiteX16" fmla="*/ 113029 w 523125"/>
              <a:gd name="connsiteY16" fmla="*/ 282302 h 421875"/>
              <a:gd name="connsiteX17" fmla="*/ 114109 w 523125"/>
              <a:gd name="connsiteY17" fmla="*/ 381611 h 421875"/>
              <a:gd name="connsiteX18" fmla="*/ 126124 w 523125"/>
              <a:gd name="connsiteY18" fmla="*/ 410788 h 421875"/>
              <a:gd name="connsiteX19" fmla="*/ 155267 w 523125"/>
              <a:gd name="connsiteY19" fmla="*/ 422871 h 421875"/>
              <a:gd name="connsiteX20" fmla="*/ 246173 w 523125"/>
              <a:gd name="connsiteY20" fmla="*/ 422871 h 421875"/>
              <a:gd name="connsiteX21" fmla="*/ 243658 w 523125"/>
              <a:gd name="connsiteY21" fmla="*/ 402874 h 421875"/>
              <a:gd name="connsiteX22" fmla="*/ 323578 w 523125"/>
              <a:gd name="connsiteY22" fmla="*/ 324641 h 421875"/>
              <a:gd name="connsiteX23" fmla="*/ 403515 w 523125"/>
              <a:gd name="connsiteY23" fmla="*/ 403009 h 421875"/>
              <a:gd name="connsiteX24" fmla="*/ 400984 w 523125"/>
              <a:gd name="connsiteY24" fmla="*/ 422871 h 421875"/>
              <a:gd name="connsiteX25" fmla="*/ 493256 w 523125"/>
              <a:gd name="connsiteY25" fmla="*/ 422871 h 421875"/>
              <a:gd name="connsiteX26" fmla="*/ 534398 w 523125"/>
              <a:gd name="connsiteY26" fmla="*/ 381729 h 421875"/>
              <a:gd name="connsiteX27" fmla="*/ 534398 w 523125"/>
              <a:gd name="connsiteY27" fmla="*/ 286656 h 421875"/>
              <a:gd name="connsiteX28" fmla="*/ 513591 w 523125"/>
              <a:gd name="connsiteY28" fmla="*/ 289288 h 421875"/>
              <a:gd name="connsiteX29" fmla="*/ 433536 w 523125"/>
              <a:gd name="connsiteY29" fmla="*/ 211309 h 421875"/>
              <a:gd name="connsiteX30" fmla="*/ 513624 w 523125"/>
              <a:gd name="connsiteY30" fmla="*/ 133363 h 42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3125" h="421875">
                <a:moveTo>
                  <a:pt x="513624" y="133363"/>
                </a:moveTo>
                <a:cubicBezTo>
                  <a:pt x="520746" y="133363"/>
                  <a:pt x="527209" y="134274"/>
                  <a:pt x="534414" y="135996"/>
                </a:cubicBezTo>
                <a:lnTo>
                  <a:pt x="534414" y="41158"/>
                </a:lnTo>
                <a:cubicBezTo>
                  <a:pt x="534414" y="18428"/>
                  <a:pt x="515987" y="0"/>
                  <a:pt x="493256" y="0"/>
                </a:cubicBezTo>
                <a:lnTo>
                  <a:pt x="401001" y="0"/>
                </a:lnTo>
                <a:cubicBezTo>
                  <a:pt x="402654" y="7239"/>
                  <a:pt x="403532" y="13162"/>
                  <a:pt x="403532" y="19879"/>
                </a:cubicBezTo>
                <a:cubicBezTo>
                  <a:pt x="403532" y="62944"/>
                  <a:pt x="367740" y="98061"/>
                  <a:pt x="323595" y="98061"/>
                </a:cubicBezTo>
                <a:cubicBezTo>
                  <a:pt x="279450" y="98061"/>
                  <a:pt x="243675" y="62843"/>
                  <a:pt x="243675" y="19811"/>
                </a:cubicBezTo>
                <a:cubicBezTo>
                  <a:pt x="243675" y="13061"/>
                  <a:pt x="244553" y="7239"/>
                  <a:pt x="246189" y="0"/>
                </a:cubicBezTo>
                <a:lnTo>
                  <a:pt x="154913" y="0"/>
                </a:lnTo>
                <a:cubicBezTo>
                  <a:pt x="144079" y="0"/>
                  <a:pt x="133684" y="4320"/>
                  <a:pt x="126039" y="11981"/>
                </a:cubicBezTo>
                <a:cubicBezTo>
                  <a:pt x="118395" y="19659"/>
                  <a:pt x="114109" y="30071"/>
                  <a:pt x="114159" y="40888"/>
                </a:cubicBezTo>
                <a:cubicBezTo>
                  <a:pt x="114294" y="82536"/>
                  <a:pt x="114261" y="140923"/>
                  <a:pt x="113029" y="140383"/>
                </a:cubicBezTo>
                <a:cubicBezTo>
                  <a:pt x="102938" y="135878"/>
                  <a:pt x="91733" y="133363"/>
                  <a:pt x="79920" y="133363"/>
                </a:cubicBezTo>
                <a:cubicBezTo>
                  <a:pt x="35775" y="133363"/>
                  <a:pt x="0" y="168261"/>
                  <a:pt x="0" y="211326"/>
                </a:cubicBezTo>
                <a:cubicBezTo>
                  <a:pt x="0" y="254391"/>
                  <a:pt x="35792" y="289322"/>
                  <a:pt x="79920" y="289322"/>
                </a:cubicBezTo>
                <a:cubicBezTo>
                  <a:pt x="91733" y="289322"/>
                  <a:pt x="102938" y="286808"/>
                  <a:pt x="113029" y="282302"/>
                </a:cubicBezTo>
                <a:cubicBezTo>
                  <a:pt x="114159" y="281779"/>
                  <a:pt x="114210" y="339981"/>
                  <a:pt x="114109" y="381611"/>
                </a:cubicBezTo>
                <a:cubicBezTo>
                  <a:pt x="114092" y="392546"/>
                  <a:pt x="118412" y="403059"/>
                  <a:pt x="126124" y="410788"/>
                </a:cubicBezTo>
                <a:cubicBezTo>
                  <a:pt x="133836" y="418517"/>
                  <a:pt x="144332" y="422871"/>
                  <a:pt x="155267" y="422871"/>
                </a:cubicBezTo>
                <a:lnTo>
                  <a:pt x="246173" y="422871"/>
                </a:lnTo>
                <a:cubicBezTo>
                  <a:pt x="244536" y="415631"/>
                  <a:pt x="243658" y="409590"/>
                  <a:pt x="243658" y="402874"/>
                </a:cubicBezTo>
                <a:cubicBezTo>
                  <a:pt x="243658" y="359809"/>
                  <a:pt x="279450" y="324641"/>
                  <a:pt x="323578" y="324641"/>
                </a:cubicBezTo>
                <a:cubicBezTo>
                  <a:pt x="367740" y="324641"/>
                  <a:pt x="403515" y="359927"/>
                  <a:pt x="403515" y="403009"/>
                </a:cubicBezTo>
                <a:cubicBezTo>
                  <a:pt x="403515" y="409742"/>
                  <a:pt x="402638" y="415631"/>
                  <a:pt x="400984" y="422871"/>
                </a:cubicBezTo>
                <a:lnTo>
                  <a:pt x="493256" y="422871"/>
                </a:lnTo>
                <a:cubicBezTo>
                  <a:pt x="516004" y="422871"/>
                  <a:pt x="534398" y="404426"/>
                  <a:pt x="534398" y="381729"/>
                </a:cubicBezTo>
                <a:lnTo>
                  <a:pt x="534398" y="286656"/>
                </a:lnTo>
                <a:cubicBezTo>
                  <a:pt x="527192" y="288377"/>
                  <a:pt x="520729" y="289288"/>
                  <a:pt x="513591" y="289288"/>
                </a:cubicBezTo>
                <a:cubicBezTo>
                  <a:pt x="469463" y="289288"/>
                  <a:pt x="433536" y="254408"/>
                  <a:pt x="433536" y="211309"/>
                </a:cubicBezTo>
                <a:cubicBezTo>
                  <a:pt x="433519" y="168278"/>
                  <a:pt x="469479" y="133363"/>
                  <a:pt x="513624" y="133363"/>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sp>
        <p:nvSpPr>
          <p:cNvPr id="152" name="图形 181"/>
          <p:cNvSpPr/>
          <p:nvPr/>
        </p:nvSpPr>
        <p:spPr>
          <a:xfrm>
            <a:off x="10654811" y="3336573"/>
            <a:ext cx="523125" cy="438750"/>
          </a:xfrm>
          <a:custGeom>
            <a:avLst/>
            <a:gdLst>
              <a:gd name="connsiteX0" fmla="*/ 440934 w 523125"/>
              <a:gd name="connsiteY0" fmla="*/ 6 h 438750"/>
              <a:gd name="connsiteX1" fmla="*/ 95772 w 523125"/>
              <a:gd name="connsiteY1" fmla="*/ 6 h 438750"/>
              <a:gd name="connsiteX2" fmla="*/ 7 w 523125"/>
              <a:gd name="connsiteY2" fmla="*/ 90726 h 438750"/>
              <a:gd name="connsiteX3" fmla="*/ 7 w 523125"/>
              <a:gd name="connsiteY3" fmla="*/ 277262 h 438750"/>
              <a:gd name="connsiteX4" fmla="*/ 91469 w 523125"/>
              <a:gd name="connsiteY4" fmla="*/ 370834 h 438750"/>
              <a:gd name="connsiteX5" fmla="*/ 322049 w 523125"/>
              <a:gd name="connsiteY5" fmla="*/ 373534 h 438750"/>
              <a:gd name="connsiteX6" fmla="*/ 447009 w 523125"/>
              <a:gd name="connsiteY6" fmla="*/ 437440 h 438750"/>
              <a:gd name="connsiteX7" fmla="*/ 471663 w 523125"/>
              <a:gd name="connsiteY7" fmla="*/ 435398 h 438750"/>
              <a:gd name="connsiteX8" fmla="*/ 480725 w 523125"/>
              <a:gd name="connsiteY8" fmla="*/ 412667 h 438750"/>
              <a:gd name="connsiteX9" fmla="*/ 474025 w 523125"/>
              <a:gd name="connsiteY9" fmla="*/ 375795 h 438750"/>
              <a:gd name="connsiteX10" fmla="*/ 474059 w 523125"/>
              <a:gd name="connsiteY10" fmla="*/ 375795 h 438750"/>
              <a:gd name="connsiteX11" fmla="*/ 531974 w 523125"/>
              <a:gd name="connsiteY11" fmla="*/ 303182 h 438750"/>
              <a:gd name="connsiteX12" fmla="*/ 531974 w 523125"/>
              <a:gd name="connsiteY12" fmla="*/ 97763 h 438750"/>
              <a:gd name="connsiteX13" fmla="*/ 440934 w 523125"/>
              <a:gd name="connsiteY13" fmla="*/ 6 h 438750"/>
              <a:gd name="connsiteX14" fmla="*/ 259105 w 523125"/>
              <a:gd name="connsiteY14" fmla="*/ 296753 h 438750"/>
              <a:gd name="connsiteX15" fmla="*/ 230823 w 523125"/>
              <a:gd name="connsiteY15" fmla="*/ 267880 h 438750"/>
              <a:gd name="connsiteX16" fmla="*/ 259105 w 523125"/>
              <a:gd name="connsiteY16" fmla="*/ 238939 h 438750"/>
              <a:gd name="connsiteX17" fmla="*/ 287709 w 523125"/>
              <a:gd name="connsiteY17" fmla="*/ 267880 h 438750"/>
              <a:gd name="connsiteX18" fmla="*/ 259105 w 523125"/>
              <a:gd name="connsiteY18" fmla="*/ 296753 h 438750"/>
              <a:gd name="connsiteX19" fmla="*/ 297310 w 523125"/>
              <a:gd name="connsiteY19" fmla="*/ 178577 h 438750"/>
              <a:gd name="connsiteX20" fmla="*/ 280874 w 523125"/>
              <a:gd name="connsiteY20" fmla="*/ 218335 h 438750"/>
              <a:gd name="connsiteX21" fmla="*/ 280874 w 523125"/>
              <a:gd name="connsiteY21" fmla="*/ 224292 h 438750"/>
              <a:gd name="connsiteX22" fmla="*/ 239041 w 523125"/>
              <a:gd name="connsiteY22" fmla="*/ 224292 h 438750"/>
              <a:gd name="connsiteX23" fmla="*/ 238737 w 523125"/>
              <a:gd name="connsiteY23" fmla="*/ 215888 h 438750"/>
              <a:gd name="connsiteX24" fmla="*/ 257452 w 523125"/>
              <a:gd name="connsiteY24" fmla="*/ 165972 h 438750"/>
              <a:gd name="connsiteX25" fmla="*/ 275845 w 523125"/>
              <a:gd name="connsiteY25" fmla="*/ 132846 h 438750"/>
              <a:gd name="connsiteX26" fmla="*/ 252659 w 523125"/>
              <a:gd name="connsiteY26" fmla="*/ 113811 h 438750"/>
              <a:gd name="connsiteX27" fmla="*/ 221221 w 523125"/>
              <a:gd name="connsiteY27" fmla="*/ 123312 h 438750"/>
              <a:gd name="connsiteX28" fmla="*/ 210404 w 523125"/>
              <a:gd name="connsiteY28" fmla="*/ 88667 h 438750"/>
              <a:gd name="connsiteX29" fmla="*/ 263476 w 523125"/>
              <a:gd name="connsiteY29" fmla="*/ 75640 h 438750"/>
              <a:gd name="connsiteX30" fmla="*/ 324344 w 523125"/>
              <a:gd name="connsiteY30" fmla="*/ 125185 h 438750"/>
              <a:gd name="connsiteX31" fmla="*/ 297310 w 523125"/>
              <a:gd name="connsiteY31" fmla="*/ 178577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23125" h="438750">
                <a:moveTo>
                  <a:pt x="440934" y="6"/>
                </a:moveTo>
                <a:lnTo>
                  <a:pt x="95772" y="6"/>
                </a:lnTo>
                <a:cubicBezTo>
                  <a:pt x="44675" y="-568"/>
                  <a:pt x="580" y="39645"/>
                  <a:pt x="7" y="90726"/>
                </a:cubicBezTo>
                <a:lnTo>
                  <a:pt x="7" y="277262"/>
                </a:lnTo>
                <a:cubicBezTo>
                  <a:pt x="-601" y="328343"/>
                  <a:pt x="40355" y="370277"/>
                  <a:pt x="91469" y="370834"/>
                </a:cubicBezTo>
                <a:lnTo>
                  <a:pt x="322049" y="373534"/>
                </a:lnTo>
                <a:lnTo>
                  <a:pt x="447009" y="437440"/>
                </a:lnTo>
                <a:cubicBezTo>
                  <a:pt x="454940" y="441490"/>
                  <a:pt x="464508" y="440680"/>
                  <a:pt x="471663" y="435398"/>
                </a:cubicBezTo>
                <a:cubicBezTo>
                  <a:pt x="478801" y="430133"/>
                  <a:pt x="482328" y="421425"/>
                  <a:pt x="480725" y="412667"/>
                </a:cubicBezTo>
                <a:lnTo>
                  <a:pt x="474025" y="375795"/>
                </a:lnTo>
                <a:lnTo>
                  <a:pt x="474059" y="375795"/>
                </a:lnTo>
                <a:cubicBezTo>
                  <a:pt x="504249" y="375795"/>
                  <a:pt x="531569" y="333321"/>
                  <a:pt x="531974" y="303182"/>
                </a:cubicBezTo>
                <a:lnTo>
                  <a:pt x="531974" y="97763"/>
                </a:lnTo>
                <a:cubicBezTo>
                  <a:pt x="532514" y="46649"/>
                  <a:pt x="492014" y="597"/>
                  <a:pt x="440934" y="6"/>
                </a:cubicBezTo>
                <a:close/>
                <a:moveTo>
                  <a:pt x="259105" y="296753"/>
                </a:moveTo>
                <a:cubicBezTo>
                  <a:pt x="242247" y="296753"/>
                  <a:pt x="230823" y="284417"/>
                  <a:pt x="230823" y="267880"/>
                </a:cubicBezTo>
                <a:cubicBezTo>
                  <a:pt x="230823" y="251039"/>
                  <a:pt x="242602" y="238939"/>
                  <a:pt x="259105" y="238939"/>
                </a:cubicBezTo>
                <a:cubicBezTo>
                  <a:pt x="276217" y="238939"/>
                  <a:pt x="287354" y="251039"/>
                  <a:pt x="287709" y="267880"/>
                </a:cubicBezTo>
                <a:cubicBezTo>
                  <a:pt x="287742" y="284367"/>
                  <a:pt x="276217" y="296753"/>
                  <a:pt x="259105" y="296753"/>
                </a:cubicBezTo>
                <a:close/>
                <a:moveTo>
                  <a:pt x="297310" y="178577"/>
                </a:moveTo>
                <a:cubicBezTo>
                  <a:pt x="285565" y="191605"/>
                  <a:pt x="280874" y="204008"/>
                  <a:pt x="280874" y="218335"/>
                </a:cubicBezTo>
                <a:lnTo>
                  <a:pt x="280874" y="224292"/>
                </a:lnTo>
                <a:lnTo>
                  <a:pt x="239041" y="224292"/>
                </a:lnTo>
                <a:lnTo>
                  <a:pt x="238737" y="215888"/>
                </a:lnTo>
                <a:cubicBezTo>
                  <a:pt x="237759" y="199654"/>
                  <a:pt x="243175" y="183117"/>
                  <a:pt x="257452" y="165972"/>
                </a:cubicBezTo>
                <a:cubicBezTo>
                  <a:pt x="267627" y="153889"/>
                  <a:pt x="275845" y="143697"/>
                  <a:pt x="275845" y="132846"/>
                </a:cubicBezTo>
                <a:cubicBezTo>
                  <a:pt x="275845" y="121742"/>
                  <a:pt x="268539" y="114452"/>
                  <a:pt x="252659" y="113811"/>
                </a:cubicBezTo>
                <a:cubicBezTo>
                  <a:pt x="242180" y="113811"/>
                  <a:pt x="229490" y="117591"/>
                  <a:pt x="221221" y="123312"/>
                </a:cubicBezTo>
                <a:lnTo>
                  <a:pt x="210404" y="88667"/>
                </a:lnTo>
                <a:cubicBezTo>
                  <a:pt x="221845" y="82035"/>
                  <a:pt x="240914" y="75640"/>
                  <a:pt x="263476" y="75640"/>
                </a:cubicBezTo>
                <a:cubicBezTo>
                  <a:pt x="305394" y="75640"/>
                  <a:pt x="324344" y="98843"/>
                  <a:pt x="324344" y="125185"/>
                </a:cubicBezTo>
                <a:cubicBezTo>
                  <a:pt x="324412" y="149367"/>
                  <a:pt x="309393" y="165263"/>
                  <a:pt x="297310" y="178577"/>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153" name="组合 152"/>
          <p:cNvGrpSpPr/>
          <p:nvPr/>
        </p:nvGrpSpPr>
        <p:grpSpPr>
          <a:xfrm>
            <a:off x="7296507" y="3292437"/>
            <a:ext cx="521893" cy="527023"/>
            <a:chOff x="5763167" y="5695615"/>
            <a:chExt cx="521893" cy="527023"/>
          </a:xfrm>
          <a:solidFill>
            <a:schemeClr val="accent4"/>
          </a:solidFill>
        </p:grpSpPr>
        <p:sp>
          <p:nvSpPr>
            <p:cNvPr id="154" name="任意多边形: 形状 153"/>
            <p:cNvSpPr/>
            <p:nvPr/>
          </p:nvSpPr>
          <p:spPr>
            <a:xfrm>
              <a:off x="5763167" y="5994117"/>
              <a:ext cx="118125" cy="219375"/>
            </a:xfrm>
            <a:custGeom>
              <a:avLst/>
              <a:gdLst>
                <a:gd name="connsiteX0" fmla="*/ 0 w 118125"/>
                <a:gd name="connsiteY0" fmla="*/ 234984 h 219375"/>
                <a:gd name="connsiteX1" fmla="*/ 134021 w 118125"/>
                <a:gd name="connsiteY1" fmla="*/ 234984 h 219375"/>
                <a:gd name="connsiteX2" fmla="*/ 134021 w 118125"/>
                <a:gd name="connsiteY2" fmla="*/ 46035 h 219375"/>
                <a:gd name="connsiteX3" fmla="*/ 87986 w 118125"/>
                <a:gd name="connsiteY3" fmla="*/ 0 h 219375"/>
                <a:gd name="connsiteX4" fmla="*/ 46018 w 118125"/>
                <a:gd name="connsiteY4" fmla="*/ 0 h 219375"/>
                <a:gd name="connsiteX5" fmla="*/ 0 w 118125"/>
                <a:gd name="connsiteY5" fmla="*/ 46035 h 219375"/>
                <a:gd name="connsiteX6" fmla="*/ 0 w 118125"/>
                <a:gd name="connsiteY6" fmla="*/ 234984 h 21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125" h="219375">
                  <a:moveTo>
                    <a:pt x="0" y="234984"/>
                  </a:moveTo>
                  <a:lnTo>
                    <a:pt x="134021" y="234984"/>
                  </a:lnTo>
                  <a:lnTo>
                    <a:pt x="134021" y="46035"/>
                  </a:lnTo>
                  <a:cubicBezTo>
                    <a:pt x="134021" y="20621"/>
                    <a:pt x="113417" y="0"/>
                    <a:pt x="87986" y="0"/>
                  </a:cubicBezTo>
                  <a:lnTo>
                    <a:pt x="46018" y="0"/>
                  </a:lnTo>
                  <a:cubicBezTo>
                    <a:pt x="20604" y="0"/>
                    <a:pt x="0" y="20621"/>
                    <a:pt x="0" y="46035"/>
                  </a:cubicBezTo>
                  <a:lnTo>
                    <a:pt x="0" y="23498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5" name="任意多边形: 形状 154"/>
            <p:cNvSpPr/>
            <p:nvPr/>
          </p:nvSpPr>
          <p:spPr>
            <a:xfrm>
              <a:off x="5965059" y="5851388"/>
              <a:ext cx="118125" cy="371250"/>
            </a:xfrm>
            <a:custGeom>
              <a:avLst/>
              <a:gdLst>
                <a:gd name="connsiteX0" fmla="*/ 34 w 118125"/>
                <a:gd name="connsiteY0" fmla="*/ 377713 h 371250"/>
                <a:gd name="connsiteX1" fmla="*/ 134055 w 118125"/>
                <a:gd name="connsiteY1" fmla="*/ 377713 h 371250"/>
                <a:gd name="connsiteX2" fmla="*/ 134055 w 118125"/>
                <a:gd name="connsiteY2" fmla="*/ 46035 h 371250"/>
                <a:gd name="connsiteX3" fmla="*/ 88037 w 118125"/>
                <a:gd name="connsiteY3" fmla="*/ 0 h 371250"/>
                <a:gd name="connsiteX4" fmla="*/ 46035 w 118125"/>
                <a:gd name="connsiteY4" fmla="*/ 0 h 371250"/>
                <a:gd name="connsiteX5" fmla="*/ 0 w 118125"/>
                <a:gd name="connsiteY5" fmla="*/ 46035 h 371250"/>
                <a:gd name="connsiteX6" fmla="*/ 34 w 118125"/>
                <a:gd name="connsiteY6" fmla="*/ 377713 h 371250"/>
                <a:gd name="connsiteX7" fmla="*/ 34 w 118125"/>
                <a:gd name="connsiteY7" fmla="*/ 377713 h 37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125" h="371250">
                  <a:moveTo>
                    <a:pt x="34" y="377713"/>
                  </a:moveTo>
                  <a:lnTo>
                    <a:pt x="134055" y="377713"/>
                  </a:lnTo>
                  <a:lnTo>
                    <a:pt x="134055" y="46035"/>
                  </a:lnTo>
                  <a:cubicBezTo>
                    <a:pt x="134055" y="20621"/>
                    <a:pt x="113451" y="0"/>
                    <a:pt x="88037" y="0"/>
                  </a:cubicBezTo>
                  <a:lnTo>
                    <a:pt x="46035" y="0"/>
                  </a:lnTo>
                  <a:cubicBezTo>
                    <a:pt x="20604" y="0"/>
                    <a:pt x="0" y="20604"/>
                    <a:pt x="0" y="46035"/>
                  </a:cubicBezTo>
                  <a:lnTo>
                    <a:pt x="34" y="377713"/>
                  </a:lnTo>
                  <a:lnTo>
                    <a:pt x="34" y="37771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6" name="任意多边形: 形状 155"/>
            <p:cNvSpPr/>
            <p:nvPr/>
          </p:nvSpPr>
          <p:spPr>
            <a:xfrm>
              <a:off x="6166935" y="5695615"/>
              <a:ext cx="118125" cy="523125"/>
            </a:xfrm>
            <a:custGeom>
              <a:avLst/>
              <a:gdLst>
                <a:gd name="connsiteX0" fmla="*/ 46052 w 118125"/>
                <a:gd name="connsiteY0" fmla="*/ 17 h 523125"/>
                <a:gd name="connsiteX1" fmla="*/ 0 w 118125"/>
                <a:gd name="connsiteY1" fmla="*/ 46052 h 523125"/>
                <a:gd name="connsiteX2" fmla="*/ 0 w 118125"/>
                <a:gd name="connsiteY2" fmla="*/ 533520 h 523125"/>
                <a:gd name="connsiteX3" fmla="*/ 134021 w 118125"/>
                <a:gd name="connsiteY3" fmla="*/ 533520 h 523125"/>
                <a:gd name="connsiteX4" fmla="*/ 134021 w 118125"/>
                <a:gd name="connsiteY4" fmla="*/ 46035 h 523125"/>
                <a:gd name="connsiteX5" fmla="*/ 87969 w 118125"/>
                <a:gd name="connsiteY5" fmla="*/ 0 h 523125"/>
                <a:gd name="connsiteX6" fmla="*/ 46052 w 118125"/>
                <a:gd name="connsiteY6" fmla="*/ 17 h 523125"/>
                <a:gd name="connsiteX7" fmla="*/ 46052 w 118125"/>
                <a:gd name="connsiteY7" fmla="*/ 17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125" h="523125">
                  <a:moveTo>
                    <a:pt x="46052" y="17"/>
                  </a:moveTo>
                  <a:cubicBezTo>
                    <a:pt x="20638" y="17"/>
                    <a:pt x="0" y="20621"/>
                    <a:pt x="0" y="46052"/>
                  </a:cubicBezTo>
                  <a:lnTo>
                    <a:pt x="0" y="533520"/>
                  </a:lnTo>
                  <a:lnTo>
                    <a:pt x="134021" y="533520"/>
                  </a:lnTo>
                  <a:lnTo>
                    <a:pt x="134021" y="46035"/>
                  </a:lnTo>
                  <a:cubicBezTo>
                    <a:pt x="134021" y="20621"/>
                    <a:pt x="113383" y="0"/>
                    <a:pt x="87969" y="0"/>
                  </a:cubicBezTo>
                  <a:lnTo>
                    <a:pt x="46052" y="17"/>
                  </a:lnTo>
                  <a:lnTo>
                    <a:pt x="46052" y="1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Tree>
  </p:cSld>
  <p:clrMapOvr>
    <a:masterClrMapping/>
  </p:clrMapOvr>
  <p:transition spd="med">
    <p:pull/>
  </p:transition>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03" name="组合 902"/>
          <p:cNvGrpSpPr/>
          <p:nvPr/>
        </p:nvGrpSpPr>
        <p:grpSpPr>
          <a:xfrm>
            <a:off x="918238" y="981240"/>
            <a:ext cx="529500" cy="421875"/>
            <a:chOff x="363166" y="1434600"/>
            <a:chExt cx="529500" cy="421875"/>
          </a:xfrm>
          <a:solidFill>
            <a:schemeClr val="accent1"/>
          </a:solidFill>
        </p:grpSpPr>
        <p:sp>
          <p:nvSpPr>
            <p:cNvPr id="391" name="任意多边形: 形状 390"/>
            <p:cNvSpPr/>
            <p:nvPr/>
          </p:nvSpPr>
          <p:spPr>
            <a:xfrm>
              <a:off x="363166" y="1497839"/>
              <a:ext cx="185625" cy="270000"/>
            </a:xfrm>
            <a:custGeom>
              <a:avLst/>
              <a:gdLst>
                <a:gd name="connsiteX0" fmla="*/ 180715 w 185625"/>
                <a:gd name="connsiteY0" fmla="*/ 203599 h 270000"/>
                <a:gd name="connsiteX1" fmla="*/ 102955 w 185625"/>
                <a:gd name="connsiteY1" fmla="*/ 138208 h 270000"/>
                <a:gd name="connsiteX2" fmla="*/ 181036 w 185625"/>
                <a:gd name="connsiteY2" fmla="*/ 71147 h 270000"/>
                <a:gd name="connsiteX3" fmla="*/ 185389 w 185625"/>
                <a:gd name="connsiteY3" fmla="*/ 14092 h 270000"/>
                <a:gd name="connsiteX4" fmla="*/ 128301 w 185625"/>
                <a:gd name="connsiteY4" fmla="*/ 9772 h 270000"/>
                <a:gd name="connsiteX5" fmla="*/ 14091 w 185625"/>
                <a:gd name="connsiteY5" fmla="*/ 107850 h 270000"/>
                <a:gd name="connsiteX6" fmla="*/ 1 w 185625"/>
                <a:gd name="connsiteY6" fmla="*/ 138782 h 270000"/>
                <a:gd name="connsiteX7" fmla="*/ 14412 w 185625"/>
                <a:gd name="connsiteY7" fmla="*/ 169545 h 270000"/>
                <a:gd name="connsiteX8" fmla="*/ 128639 w 185625"/>
                <a:gd name="connsiteY8" fmla="*/ 265564 h 270000"/>
                <a:gd name="connsiteX9" fmla="*/ 154643 w 185625"/>
                <a:gd name="connsiteY9" fmla="*/ 275047 h 270000"/>
                <a:gd name="connsiteX10" fmla="*/ 185626 w 185625"/>
                <a:gd name="connsiteY10" fmla="*/ 260636 h 270000"/>
                <a:gd name="connsiteX11" fmla="*/ 180715 w 185625"/>
                <a:gd name="connsiteY11" fmla="*/ 203599 h 27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625" h="270000">
                  <a:moveTo>
                    <a:pt x="180715" y="203599"/>
                  </a:moveTo>
                  <a:lnTo>
                    <a:pt x="102955" y="138208"/>
                  </a:lnTo>
                  <a:lnTo>
                    <a:pt x="181036" y="71147"/>
                  </a:lnTo>
                  <a:cubicBezTo>
                    <a:pt x="197995" y="56584"/>
                    <a:pt x="199936" y="31035"/>
                    <a:pt x="185389" y="14092"/>
                  </a:cubicBezTo>
                  <a:cubicBezTo>
                    <a:pt x="170826" y="-2833"/>
                    <a:pt x="145244" y="-4808"/>
                    <a:pt x="128301" y="9772"/>
                  </a:cubicBezTo>
                  <a:lnTo>
                    <a:pt x="14091" y="107850"/>
                  </a:lnTo>
                  <a:cubicBezTo>
                    <a:pt x="5097" y="115612"/>
                    <a:pt x="-67" y="126919"/>
                    <a:pt x="1" y="138782"/>
                  </a:cubicBezTo>
                  <a:cubicBezTo>
                    <a:pt x="68" y="150662"/>
                    <a:pt x="5333" y="161900"/>
                    <a:pt x="14412" y="169545"/>
                  </a:cubicBezTo>
                  <a:lnTo>
                    <a:pt x="128639" y="265564"/>
                  </a:lnTo>
                  <a:cubicBezTo>
                    <a:pt x="136216" y="271925"/>
                    <a:pt x="145463" y="275047"/>
                    <a:pt x="154643" y="275047"/>
                  </a:cubicBezTo>
                  <a:cubicBezTo>
                    <a:pt x="166186" y="275047"/>
                    <a:pt x="177627" y="270137"/>
                    <a:pt x="185626" y="260636"/>
                  </a:cubicBezTo>
                  <a:cubicBezTo>
                    <a:pt x="200003" y="243525"/>
                    <a:pt x="197826" y="217993"/>
                    <a:pt x="180715" y="20359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392" name="任意多边形: 形状 391"/>
            <p:cNvSpPr/>
            <p:nvPr/>
          </p:nvSpPr>
          <p:spPr>
            <a:xfrm>
              <a:off x="707041" y="1497872"/>
              <a:ext cx="185625" cy="270000"/>
            </a:xfrm>
            <a:custGeom>
              <a:avLst/>
              <a:gdLst>
                <a:gd name="connsiteX0" fmla="*/ 181023 w 185625"/>
                <a:gd name="connsiteY0" fmla="*/ 107834 h 270000"/>
                <a:gd name="connsiteX1" fmla="*/ 66813 w 185625"/>
                <a:gd name="connsiteY1" fmla="*/ 9757 h 270000"/>
                <a:gd name="connsiteX2" fmla="*/ 9742 w 185625"/>
                <a:gd name="connsiteY2" fmla="*/ 14110 h 270000"/>
                <a:gd name="connsiteX3" fmla="*/ 14095 w 185625"/>
                <a:gd name="connsiteY3" fmla="*/ 71165 h 270000"/>
                <a:gd name="connsiteX4" fmla="*/ 92176 w 185625"/>
                <a:gd name="connsiteY4" fmla="*/ 138226 h 270000"/>
                <a:gd name="connsiteX5" fmla="*/ 14450 w 185625"/>
                <a:gd name="connsiteY5" fmla="*/ 203617 h 270000"/>
                <a:gd name="connsiteX6" fmla="*/ 9539 w 185625"/>
                <a:gd name="connsiteY6" fmla="*/ 260637 h 270000"/>
                <a:gd name="connsiteX7" fmla="*/ 40522 w 185625"/>
                <a:gd name="connsiteY7" fmla="*/ 275049 h 270000"/>
                <a:gd name="connsiteX8" fmla="*/ 66526 w 185625"/>
                <a:gd name="connsiteY8" fmla="*/ 265565 h 270000"/>
                <a:gd name="connsiteX9" fmla="*/ 180753 w 185625"/>
                <a:gd name="connsiteY9" fmla="*/ 169546 h 270000"/>
                <a:gd name="connsiteX10" fmla="*/ 195164 w 185625"/>
                <a:gd name="connsiteY10" fmla="*/ 138783 h 270000"/>
                <a:gd name="connsiteX11" fmla="*/ 181023 w 185625"/>
                <a:gd name="connsiteY11" fmla="*/ 107834 h 27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625" h="270000">
                  <a:moveTo>
                    <a:pt x="181023" y="107834"/>
                  </a:moveTo>
                  <a:lnTo>
                    <a:pt x="66813" y="9757"/>
                  </a:lnTo>
                  <a:cubicBezTo>
                    <a:pt x="49854" y="-4806"/>
                    <a:pt x="24288" y="-2832"/>
                    <a:pt x="9742" y="14110"/>
                  </a:cubicBezTo>
                  <a:cubicBezTo>
                    <a:pt x="-4771" y="31053"/>
                    <a:pt x="-2864" y="56585"/>
                    <a:pt x="14095" y="71165"/>
                  </a:cubicBezTo>
                  <a:lnTo>
                    <a:pt x="92176" y="138226"/>
                  </a:lnTo>
                  <a:lnTo>
                    <a:pt x="14450" y="203617"/>
                  </a:lnTo>
                  <a:cubicBezTo>
                    <a:pt x="-2661" y="218011"/>
                    <a:pt x="-4889" y="243492"/>
                    <a:pt x="9539" y="260637"/>
                  </a:cubicBezTo>
                  <a:cubicBezTo>
                    <a:pt x="17538" y="270121"/>
                    <a:pt x="28929" y="275049"/>
                    <a:pt x="40522" y="275049"/>
                  </a:cubicBezTo>
                  <a:cubicBezTo>
                    <a:pt x="49702" y="275049"/>
                    <a:pt x="58949" y="271893"/>
                    <a:pt x="66526" y="265565"/>
                  </a:cubicBezTo>
                  <a:lnTo>
                    <a:pt x="180753" y="169546"/>
                  </a:lnTo>
                  <a:cubicBezTo>
                    <a:pt x="189832" y="161902"/>
                    <a:pt x="195114" y="150663"/>
                    <a:pt x="195164" y="138783"/>
                  </a:cubicBezTo>
                  <a:cubicBezTo>
                    <a:pt x="195198" y="126886"/>
                    <a:pt x="190068" y="115580"/>
                    <a:pt x="181023" y="10783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393" name="任意多边形: 形状 392"/>
            <p:cNvSpPr/>
            <p:nvPr/>
          </p:nvSpPr>
          <p:spPr>
            <a:xfrm>
              <a:off x="553833" y="1434600"/>
              <a:ext cx="135000" cy="421875"/>
            </a:xfrm>
            <a:custGeom>
              <a:avLst/>
              <a:gdLst>
                <a:gd name="connsiteX0" fmla="*/ 114839 w 135000"/>
                <a:gd name="connsiteY0" fmla="*/ 736 h 421875"/>
                <a:gd name="connsiteX1" fmla="*/ 67420 w 135000"/>
                <a:gd name="connsiteY1" fmla="*/ 32782 h 421875"/>
                <a:gd name="connsiteX2" fmla="*/ 747 w 135000"/>
                <a:gd name="connsiteY2" fmla="*/ 377386 h 421875"/>
                <a:gd name="connsiteX3" fmla="*/ 32775 w 135000"/>
                <a:gd name="connsiteY3" fmla="*/ 424805 h 421875"/>
                <a:gd name="connsiteX4" fmla="*/ 40504 w 135000"/>
                <a:gd name="connsiteY4" fmla="*/ 425547 h 421875"/>
                <a:gd name="connsiteX5" fmla="*/ 80194 w 135000"/>
                <a:gd name="connsiteY5" fmla="*/ 392793 h 421875"/>
                <a:gd name="connsiteX6" fmla="*/ 146867 w 135000"/>
                <a:gd name="connsiteY6" fmla="*/ 48205 h 421875"/>
                <a:gd name="connsiteX7" fmla="*/ 114839 w 135000"/>
                <a:gd name="connsiteY7" fmla="*/ 736 h 42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000" h="421875">
                  <a:moveTo>
                    <a:pt x="114839" y="736"/>
                  </a:moveTo>
                  <a:cubicBezTo>
                    <a:pt x="92918" y="-3483"/>
                    <a:pt x="71655" y="10861"/>
                    <a:pt x="67420" y="32782"/>
                  </a:cubicBezTo>
                  <a:lnTo>
                    <a:pt x="747" y="377386"/>
                  </a:lnTo>
                  <a:cubicBezTo>
                    <a:pt x="-3506" y="399324"/>
                    <a:pt x="10838" y="420569"/>
                    <a:pt x="32775" y="424805"/>
                  </a:cubicBezTo>
                  <a:cubicBezTo>
                    <a:pt x="35357" y="425294"/>
                    <a:pt x="37956" y="425547"/>
                    <a:pt x="40504" y="425547"/>
                  </a:cubicBezTo>
                  <a:cubicBezTo>
                    <a:pt x="59505" y="425547"/>
                    <a:pt x="76431" y="412115"/>
                    <a:pt x="80194" y="392793"/>
                  </a:cubicBezTo>
                  <a:lnTo>
                    <a:pt x="146867" y="48205"/>
                  </a:lnTo>
                  <a:cubicBezTo>
                    <a:pt x="151137" y="26234"/>
                    <a:pt x="136776" y="4989"/>
                    <a:pt x="114839" y="73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04" name="组合 903"/>
          <p:cNvGrpSpPr/>
          <p:nvPr/>
        </p:nvGrpSpPr>
        <p:grpSpPr>
          <a:xfrm>
            <a:off x="2137438" y="973804"/>
            <a:ext cx="535022" cy="436747"/>
            <a:chOff x="1443167" y="1430394"/>
            <a:chExt cx="535022" cy="436747"/>
          </a:xfrm>
          <a:solidFill>
            <a:schemeClr val="accent1"/>
          </a:solidFill>
        </p:grpSpPr>
        <p:sp>
          <p:nvSpPr>
            <p:cNvPr id="395" name="任意多边形: 形状 394"/>
            <p:cNvSpPr/>
            <p:nvPr/>
          </p:nvSpPr>
          <p:spPr>
            <a:xfrm>
              <a:off x="1623814" y="1430394"/>
              <a:ext cx="354375" cy="320625"/>
            </a:xfrm>
            <a:custGeom>
              <a:avLst/>
              <a:gdLst>
                <a:gd name="connsiteX0" fmla="*/ 177778 w 354375"/>
                <a:gd name="connsiteY0" fmla="*/ 26711 h 320625"/>
                <a:gd name="connsiteX1" fmla="*/ 0 w 354375"/>
                <a:gd name="connsiteY1" fmla="*/ 51838 h 320625"/>
                <a:gd name="connsiteX2" fmla="*/ 7898 w 354375"/>
                <a:gd name="connsiteY2" fmla="*/ 114646 h 320625"/>
                <a:gd name="connsiteX3" fmla="*/ 81911 w 354375"/>
                <a:gd name="connsiteY3" fmla="*/ 99712 h 320625"/>
                <a:gd name="connsiteX4" fmla="*/ 140467 w 354375"/>
                <a:gd name="connsiteY4" fmla="*/ 88304 h 320625"/>
                <a:gd name="connsiteX5" fmla="*/ 197066 w 354375"/>
                <a:gd name="connsiteY5" fmla="*/ 127927 h 320625"/>
                <a:gd name="connsiteX6" fmla="*/ 197134 w 354375"/>
                <a:gd name="connsiteY6" fmla="*/ 127606 h 320625"/>
                <a:gd name="connsiteX7" fmla="*/ 276143 w 354375"/>
                <a:gd name="connsiteY7" fmla="*/ 127606 h 320625"/>
                <a:gd name="connsiteX8" fmla="*/ 277425 w 354375"/>
                <a:gd name="connsiteY8" fmla="*/ 135082 h 320625"/>
                <a:gd name="connsiteX9" fmla="*/ 236655 w 354375"/>
                <a:gd name="connsiteY9" fmla="*/ 166469 h 320625"/>
                <a:gd name="connsiteX10" fmla="*/ 201960 w 354375"/>
                <a:gd name="connsiteY10" fmla="*/ 151619 h 320625"/>
                <a:gd name="connsiteX11" fmla="*/ 202736 w 354375"/>
                <a:gd name="connsiteY11" fmla="*/ 167938 h 320625"/>
                <a:gd name="connsiteX12" fmla="*/ 196189 w 354375"/>
                <a:gd name="connsiteY12" fmla="*/ 227608 h 320625"/>
                <a:gd name="connsiteX13" fmla="*/ 241262 w 354375"/>
                <a:gd name="connsiteY13" fmla="*/ 278334 h 320625"/>
                <a:gd name="connsiteX14" fmla="*/ 223644 w 354375"/>
                <a:gd name="connsiteY14" fmla="*/ 272191 h 320625"/>
                <a:gd name="connsiteX15" fmla="*/ 192915 w 354375"/>
                <a:gd name="connsiteY15" fmla="*/ 242609 h 320625"/>
                <a:gd name="connsiteX16" fmla="*/ 161021 w 354375"/>
                <a:gd name="connsiteY16" fmla="*/ 334342 h 320625"/>
                <a:gd name="connsiteX17" fmla="*/ 177778 w 354375"/>
                <a:gd name="connsiteY17" fmla="*/ 336131 h 320625"/>
                <a:gd name="connsiteX18" fmla="*/ 355556 w 354375"/>
                <a:gd name="connsiteY18" fmla="*/ 51821 h 320625"/>
                <a:gd name="connsiteX19" fmla="*/ 177778 w 354375"/>
                <a:gd name="connsiteY19" fmla="*/ 26711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4375" h="320625">
                  <a:moveTo>
                    <a:pt x="177778" y="26711"/>
                  </a:moveTo>
                  <a:cubicBezTo>
                    <a:pt x="79599" y="26711"/>
                    <a:pt x="0" y="-47641"/>
                    <a:pt x="0" y="51838"/>
                  </a:cubicBezTo>
                  <a:cubicBezTo>
                    <a:pt x="0" y="70400"/>
                    <a:pt x="2768" y="91916"/>
                    <a:pt x="7898" y="114646"/>
                  </a:cubicBezTo>
                  <a:cubicBezTo>
                    <a:pt x="34054" y="113043"/>
                    <a:pt x="59299" y="105989"/>
                    <a:pt x="81911" y="99712"/>
                  </a:cubicBezTo>
                  <a:cubicBezTo>
                    <a:pt x="103883" y="93586"/>
                    <a:pt x="122867" y="88304"/>
                    <a:pt x="140467" y="88304"/>
                  </a:cubicBezTo>
                  <a:cubicBezTo>
                    <a:pt x="161831" y="88304"/>
                    <a:pt x="186249" y="96084"/>
                    <a:pt x="197066" y="127927"/>
                  </a:cubicBezTo>
                  <a:cubicBezTo>
                    <a:pt x="197100" y="127826"/>
                    <a:pt x="197134" y="127606"/>
                    <a:pt x="197134" y="127606"/>
                  </a:cubicBezTo>
                  <a:lnTo>
                    <a:pt x="276143" y="127606"/>
                  </a:lnTo>
                  <a:cubicBezTo>
                    <a:pt x="276902" y="130694"/>
                    <a:pt x="277425" y="132500"/>
                    <a:pt x="277425" y="135082"/>
                  </a:cubicBezTo>
                  <a:cubicBezTo>
                    <a:pt x="277425" y="152413"/>
                    <a:pt x="259166" y="166469"/>
                    <a:pt x="236655" y="166469"/>
                  </a:cubicBezTo>
                  <a:cubicBezTo>
                    <a:pt x="221991" y="166469"/>
                    <a:pt x="209166" y="160529"/>
                    <a:pt x="201960" y="151619"/>
                  </a:cubicBezTo>
                  <a:cubicBezTo>
                    <a:pt x="202466" y="156665"/>
                    <a:pt x="202736" y="162082"/>
                    <a:pt x="202736" y="167938"/>
                  </a:cubicBezTo>
                  <a:cubicBezTo>
                    <a:pt x="202736" y="185808"/>
                    <a:pt x="200475" y="206092"/>
                    <a:pt x="196189" y="227608"/>
                  </a:cubicBezTo>
                  <a:cubicBezTo>
                    <a:pt x="218835" y="234914"/>
                    <a:pt x="236554" y="254034"/>
                    <a:pt x="241262" y="278334"/>
                  </a:cubicBezTo>
                  <a:lnTo>
                    <a:pt x="223644" y="272191"/>
                  </a:lnTo>
                  <a:cubicBezTo>
                    <a:pt x="218160" y="258303"/>
                    <a:pt x="206803" y="247537"/>
                    <a:pt x="192915" y="242609"/>
                  </a:cubicBezTo>
                  <a:cubicBezTo>
                    <a:pt x="185811" y="272563"/>
                    <a:pt x="175011" y="304203"/>
                    <a:pt x="161021" y="334342"/>
                  </a:cubicBezTo>
                  <a:cubicBezTo>
                    <a:pt x="166539" y="335473"/>
                    <a:pt x="172108" y="336131"/>
                    <a:pt x="177778" y="336131"/>
                  </a:cubicBezTo>
                  <a:cubicBezTo>
                    <a:pt x="275957" y="336131"/>
                    <a:pt x="355556" y="151316"/>
                    <a:pt x="355556" y="51821"/>
                  </a:cubicBezTo>
                  <a:cubicBezTo>
                    <a:pt x="355556" y="-47674"/>
                    <a:pt x="275974" y="26711"/>
                    <a:pt x="177778" y="2671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396" name="任意多边形: 形状 395"/>
            <p:cNvSpPr/>
            <p:nvPr/>
          </p:nvSpPr>
          <p:spPr>
            <a:xfrm>
              <a:off x="1443167" y="1546516"/>
              <a:ext cx="354375" cy="320625"/>
            </a:xfrm>
            <a:custGeom>
              <a:avLst/>
              <a:gdLst>
                <a:gd name="connsiteX0" fmla="*/ 265731 w 354375"/>
                <a:gd name="connsiteY0" fmla="*/ 11585 h 320625"/>
                <a:gd name="connsiteX1" fmla="*/ 258441 w 354375"/>
                <a:gd name="connsiteY1" fmla="*/ 13594 h 320625"/>
                <a:gd name="connsiteX2" fmla="*/ 177795 w 354375"/>
                <a:gd name="connsiteY2" fmla="*/ 26655 h 320625"/>
                <a:gd name="connsiteX3" fmla="*/ 0 w 354375"/>
                <a:gd name="connsiteY3" fmla="*/ 51849 h 320625"/>
                <a:gd name="connsiteX4" fmla="*/ 177795 w 354375"/>
                <a:gd name="connsiteY4" fmla="*/ 336125 h 320625"/>
                <a:gd name="connsiteX5" fmla="*/ 355556 w 354375"/>
                <a:gd name="connsiteY5" fmla="*/ 51849 h 320625"/>
                <a:gd name="connsiteX6" fmla="*/ 265731 w 354375"/>
                <a:gd name="connsiteY6" fmla="*/ 11585 h 320625"/>
                <a:gd name="connsiteX7" fmla="*/ 78351 w 354375"/>
                <a:gd name="connsiteY7" fmla="*/ 146552 h 320625"/>
                <a:gd name="connsiteX8" fmla="*/ 77068 w 354375"/>
                <a:gd name="connsiteY8" fmla="*/ 139363 h 320625"/>
                <a:gd name="connsiteX9" fmla="*/ 117855 w 354375"/>
                <a:gd name="connsiteY9" fmla="*/ 108245 h 320625"/>
                <a:gd name="connsiteX10" fmla="*/ 158642 w 354375"/>
                <a:gd name="connsiteY10" fmla="*/ 139363 h 320625"/>
                <a:gd name="connsiteX11" fmla="*/ 157359 w 354375"/>
                <a:gd name="connsiteY11" fmla="*/ 146552 h 320625"/>
                <a:gd name="connsiteX12" fmla="*/ 78351 w 354375"/>
                <a:gd name="connsiteY12" fmla="*/ 146552 h 320625"/>
                <a:gd name="connsiteX13" fmla="*/ 177795 w 354375"/>
                <a:gd name="connsiteY13" fmla="*/ 272304 h 320625"/>
                <a:gd name="connsiteX14" fmla="*/ 107224 w 354375"/>
                <a:gd name="connsiteY14" fmla="*/ 214136 h 320625"/>
                <a:gd name="connsiteX15" fmla="*/ 248366 w 354375"/>
                <a:gd name="connsiteY15" fmla="*/ 214136 h 320625"/>
                <a:gd name="connsiteX16" fmla="*/ 177795 w 354375"/>
                <a:gd name="connsiteY16" fmla="*/ 272304 h 320625"/>
                <a:gd name="connsiteX17" fmla="*/ 276143 w 354375"/>
                <a:gd name="connsiteY17" fmla="*/ 146552 h 320625"/>
                <a:gd name="connsiteX18" fmla="*/ 197151 w 354375"/>
                <a:gd name="connsiteY18" fmla="*/ 146552 h 320625"/>
                <a:gd name="connsiteX19" fmla="*/ 195868 w 354375"/>
                <a:gd name="connsiteY19" fmla="*/ 139363 h 320625"/>
                <a:gd name="connsiteX20" fmla="*/ 236655 w 354375"/>
                <a:gd name="connsiteY20" fmla="*/ 108245 h 320625"/>
                <a:gd name="connsiteX21" fmla="*/ 277442 w 354375"/>
                <a:gd name="connsiteY21" fmla="*/ 139363 h 320625"/>
                <a:gd name="connsiteX22" fmla="*/ 276143 w 354375"/>
                <a:gd name="connsiteY22" fmla="*/ 146552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54375" h="320625">
                  <a:moveTo>
                    <a:pt x="265731" y="11585"/>
                  </a:moveTo>
                  <a:cubicBezTo>
                    <a:pt x="263334" y="12244"/>
                    <a:pt x="260904" y="12919"/>
                    <a:pt x="258441" y="13594"/>
                  </a:cubicBezTo>
                  <a:cubicBezTo>
                    <a:pt x="234225" y="20175"/>
                    <a:pt x="206820" y="26655"/>
                    <a:pt x="177795" y="26655"/>
                  </a:cubicBezTo>
                  <a:cubicBezTo>
                    <a:pt x="79599" y="26672"/>
                    <a:pt x="0" y="-47629"/>
                    <a:pt x="0" y="51849"/>
                  </a:cubicBezTo>
                  <a:cubicBezTo>
                    <a:pt x="0" y="151310"/>
                    <a:pt x="79599" y="336125"/>
                    <a:pt x="177795" y="336125"/>
                  </a:cubicBezTo>
                  <a:cubicBezTo>
                    <a:pt x="275974" y="336125"/>
                    <a:pt x="355556" y="151310"/>
                    <a:pt x="355556" y="51849"/>
                  </a:cubicBezTo>
                  <a:cubicBezTo>
                    <a:pt x="355556" y="-15229"/>
                    <a:pt x="319376" y="-3315"/>
                    <a:pt x="265731" y="11585"/>
                  </a:cubicBezTo>
                  <a:close/>
                  <a:moveTo>
                    <a:pt x="78351" y="146552"/>
                  </a:moveTo>
                  <a:cubicBezTo>
                    <a:pt x="77608" y="144999"/>
                    <a:pt x="77068" y="141979"/>
                    <a:pt x="77068" y="139363"/>
                  </a:cubicBezTo>
                  <a:cubicBezTo>
                    <a:pt x="77068" y="122066"/>
                    <a:pt x="95327" y="108245"/>
                    <a:pt x="117855" y="108245"/>
                  </a:cubicBezTo>
                  <a:cubicBezTo>
                    <a:pt x="140383" y="108245"/>
                    <a:pt x="158642" y="122015"/>
                    <a:pt x="158642" y="139363"/>
                  </a:cubicBezTo>
                  <a:cubicBezTo>
                    <a:pt x="158642" y="141928"/>
                    <a:pt x="158119" y="144999"/>
                    <a:pt x="157359" y="146552"/>
                  </a:cubicBezTo>
                  <a:lnTo>
                    <a:pt x="78351" y="146552"/>
                  </a:lnTo>
                  <a:close/>
                  <a:moveTo>
                    <a:pt x="177795" y="272304"/>
                  </a:moveTo>
                  <a:cubicBezTo>
                    <a:pt x="142763" y="272304"/>
                    <a:pt x="113653" y="246367"/>
                    <a:pt x="107224" y="214136"/>
                  </a:cubicBezTo>
                  <a:lnTo>
                    <a:pt x="248366" y="214136"/>
                  </a:lnTo>
                  <a:cubicBezTo>
                    <a:pt x="241903" y="246350"/>
                    <a:pt x="212811" y="272304"/>
                    <a:pt x="177795" y="272304"/>
                  </a:cubicBezTo>
                  <a:close/>
                  <a:moveTo>
                    <a:pt x="276143" y="146552"/>
                  </a:moveTo>
                  <a:lnTo>
                    <a:pt x="197151" y="146552"/>
                  </a:lnTo>
                  <a:cubicBezTo>
                    <a:pt x="196391" y="144999"/>
                    <a:pt x="195868" y="141979"/>
                    <a:pt x="195868" y="139363"/>
                  </a:cubicBezTo>
                  <a:cubicBezTo>
                    <a:pt x="195868" y="122066"/>
                    <a:pt x="214127" y="108245"/>
                    <a:pt x="236655" y="108245"/>
                  </a:cubicBezTo>
                  <a:cubicBezTo>
                    <a:pt x="259183" y="108245"/>
                    <a:pt x="277442" y="122015"/>
                    <a:pt x="277442" y="139363"/>
                  </a:cubicBezTo>
                  <a:cubicBezTo>
                    <a:pt x="277425" y="141979"/>
                    <a:pt x="276902" y="145050"/>
                    <a:pt x="276143" y="14655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05" name="组合 904"/>
          <p:cNvGrpSpPr/>
          <p:nvPr/>
        </p:nvGrpSpPr>
        <p:grpSpPr>
          <a:xfrm>
            <a:off x="3356638" y="930615"/>
            <a:ext cx="523125" cy="523125"/>
            <a:chOff x="2525665" y="1373843"/>
            <a:chExt cx="523125" cy="523125"/>
          </a:xfrm>
          <a:solidFill>
            <a:schemeClr val="accent1"/>
          </a:solidFill>
        </p:grpSpPr>
        <p:sp>
          <p:nvSpPr>
            <p:cNvPr id="398" name="任意多边形: 形状 397"/>
            <p:cNvSpPr/>
            <p:nvPr/>
          </p:nvSpPr>
          <p:spPr>
            <a:xfrm>
              <a:off x="2525665" y="1373843"/>
              <a:ext cx="523125" cy="523125"/>
            </a:xfrm>
            <a:custGeom>
              <a:avLst/>
              <a:gdLst>
                <a:gd name="connsiteX0" fmla="*/ 267486 w 523125"/>
                <a:gd name="connsiteY0" fmla="*/ 0 h 523125"/>
                <a:gd name="connsiteX1" fmla="*/ 0 w 523125"/>
                <a:gd name="connsiteY1" fmla="*/ 267486 h 523125"/>
                <a:gd name="connsiteX2" fmla="*/ 267486 w 523125"/>
                <a:gd name="connsiteY2" fmla="*/ 534988 h 523125"/>
                <a:gd name="connsiteX3" fmla="*/ 535005 w 523125"/>
                <a:gd name="connsiteY3" fmla="*/ 267486 h 523125"/>
                <a:gd name="connsiteX4" fmla="*/ 267486 w 523125"/>
                <a:gd name="connsiteY4" fmla="*/ 0 h 523125"/>
                <a:gd name="connsiteX5" fmla="*/ 267486 w 523125"/>
                <a:gd name="connsiteY5" fmla="*/ 473243 h 523125"/>
                <a:gd name="connsiteX6" fmla="*/ 61779 w 523125"/>
                <a:gd name="connsiteY6" fmla="*/ 267503 h 523125"/>
                <a:gd name="connsiteX7" fmla="*/ 267486 w 523125"/>
                <a:gd name="connsiteY7" fmla="*/ 61746 h 523125"/>
                <a:gd name="connsiteX8" fmla="*/ 473226 w 523125"/>
                <a:gd name="connsiteY8" fmla="*/ 267503 h 523125"/>
                <a:gd name="connsiteX9" fmla="*/ 267486 w 523125"/>
                <a:gd name="connsiteY9" fmla="*/ 47324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3125" h="523125">
                  <a:moveTo>
                    <a:pt x="267486" y="0"/>
                  </a:moveTo>
                  <a:cubicBezTo>
                    <a:pt x="119981" y="0"/>
                    <a:pt x="0" y="119981"/>
                    <a:pt x="0" y="267486"/>
                  </a:cubicBezTo>
                  <a:cubicBezTo>
                    <a:pt x="0" y="414973"/>
                    <a:pt x="119981" y="534988"/>
                    <a:pt x="267486" y="534988"/>
                  </a:cubicBezTo>
                  <a:cubicBezTo>
                    <a:pt x="415007" y="534988"/>
                    <a:pt x="535005" y="415007"/>
                    <a:pt x="535005" y="267486"/>
                  </a:cubicBezTo>
                  <a:cubicBezTo>
                    <a:pt x="535005" y="119964"/>
                    <a:pt x="415007" y="0"/>
                    <a:pt x="267486" y="0"/>
                  </a:cubicBezTo>
                  <a:close/>
                  <a:moveTo>
                    <a:pt x="267486" y="473243"/>
                  </a:moveTo>
                  <a:cubicBezTo>
                    <a:pt x="154052" y="473243"/>
                    <a:pt x="61779" y="380919"/>
                    <a:pt x="61779" y="267503"/>
                  </a:cubicBezTo>
                  <a:cubicBezTo>
                    <a:pt x="61779" y="154052"/>
                    <a:pt x="154069" y="61746"/>
                    <a:pt x="267486" y="61746"/>
                  </a:cubicBezTo>
                  <a:cubicBezTo>
                    <a:pt x="380953" y="61746"/>
                    <a:pt x="473226" y="154052"/>
                    <a:pt x="473226" y="267503"/>
                  </a:cubicBezTo>
                  <a:cubicBezTo>
                    <a:pt x="473226" y="380936"/>
                    <a:pt x="380953" y="473243"/>
                    <a:pt x="267486" y="47324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399" name="任意多边形: 形状 398"/>
            <p:cNvSpPr/>
            <p:nvPr/>
          </p:nvSpPr>
          <p:spPr>
            <a:xfrm>
              <a:off x="2754709" y="1741465"/>
              <a:ext cx="67500" cy="84375"/>
            </a:xfrm>
            <a:custGeom>
              <a:avLst/>
              <a:gdLst>
                <a:gd name="connsiteX0" fmla="*/ 0 w 67500"/>
                <a:gd name="connsiteY0" fmla="*/ 0 h 84375"/>
                <a:gd name="connsiteX1" fmla="*/ 23963 w 67500"/>
                <a:gd name="connsiteY1" fmla="*/ 85894 h 84375"/>
                <a:gd name="connsiteX2" fmla="*/ 53072 w 67500"/>
                <a:gd name="connsiteY2" fmla="*/ 85894 h 84375"/>
                <a:gd name="connsiteX3" fmla="*/ 79583 w 67500"/>
                <a:gd name="connsiteY3" fmla="*/ 557 h 84375"/>
                <a:gd name="connsiteX4" fmla="*/ 40348 w 67500"/>
                <a:gd name="connsiteY4" fmla="*/ 9433 h 84375"/>
                <a:gd name="connsiteX5" fmla="*/ 0 w 67500"/>
                <a:gd name="connsiteY5" fmla="*/ 0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500" h="84375">
                  <a:moveTo>
                    <a:pt x="0" y="0"/>
                  </a:moveTo>
                  <a:lnTo>
                    <a:pt x="23963" y="85894"/>
                  </a:lnTo>
                  <a:lnTo>
                    <a:pt x="53072" y="85894"/>
                  </a:lnTo>
                  <a:lnTo>
                    <a:pt x="79583" y="557"/>
                  </a:lnTo>
                  <a:cubicBezTo>
                    <a:pt x="67719" y="6261"/>
                    <a:pt x="54405" y="9433"/>
                    <a:pt x="40348" y="9433"/>
                  </a:cubicBezTo>
                  <a:cubicBezTo>
                    <a:pt x="25869" y="9433"/>
                    <a:pt x="12150" y="6041"/>
                    <a:pt x="0"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00" name="任意多边形: 形状 399"/>
            <p:cNvSpPr/>
            <p:nvPr/>
          </p:nvSpPr>
          <p:spPr>
            <a:xfrm>
              <a:off x="2743116" y="1459889"/>
              <a:ext cx="101250" cy="118125"/>
            </a:xfrm>
            <a:custGeom>
              <a:avLst/>
              <a:gdLst>
                <a:gd name="connsiteX0" fmla="*/ 102786 w 101250"/>
                <a:gd name="connsiteY0" fmla="*/ 124892 h 118125"/>
                <a:gd name="connsiteX1" fmla="*/ 64648 w 101250"/>
                <a:gd name="connsiteY1" fmla="*/ 0 h 118125"/>
                <a:gd name="connsiteX2" fmla="*/ 35539 w 101250"/>
                <a:gd name="connsiteY2" fmla="*/ 0 h 118125"/>
                <a:gd name="connsiteX3" fmla="*/ 0 w 101250"/>
                <a:gd name="connsiteY3" fmla="*/ 125668 h 118125"/>
                <a:gd name="connsiteX4" fmla="*/ 51958 w 101250"/>
                <a:gd name="connsiteY4" fmla="*/ 109384 h 118125"/>
                <a:gd name="connsiteX5" fmla="*/ 102786 w 101250"/>
                <a:gd name="connsiteY5" fmla="*/ 124892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250" h="118125">
                  <a:moveTo>
                    <a:pt x="102786" y="124892"/>
                  </a:moveTo>
                  <a:lnTo>
                    <a:pt x="64648" y="0"/>
                  </a:lnTo>
                  <a:lnTo>
                    <a:pt x="35539" y="0"/>
                  </a:lnTo>
                  <a:lnTo>
                    <a:pt x="0" y="125668"/>
                  </a:lnTo>
                  <a:cubicBezTo>
                    <a:pt x="14766" y="115408"/>
                    <a:pt x="32653" y="109384"/>
                    <a:pt x="51958" y="109384"/>
                  </a:cubicBezTo>
                  <a:cubicBezTo>
                    <a:pt x="70791" y="109384"/>
                    <a:pt x="88290" y="115104"/>
                    <a:pt x="102786" y="12489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01" name="任意多边形: 形状 400"/>
            <p:cNvSpPr/>
            <p:nvPr/>
          </p:nvSpPr>
          <p:spPr>
            <a:xfrm>
              <a:off x="2722258" y="1580393"/>
              <a:ext cx="135000" cy="135000"/>
            </a:xfrm>
            <a:custGeom>
              <a:avLst/>
              <a:gdLst>
                <a:gd name="connsiteX0" fmla="*/ 142560 w 135000"/>
                <a:gd name="connsiteY0" fmla="*/ 71280 h 135000"/>
                <a:gd name="connsiteX1" fmla="*/ 71280 w 135000"/>
                <a:gd name="connsiteY1" fmla="*/ 142560 h 135000"/>
                <a:gd name="connsiteX2" fmla="*/ 0 w 135000"/>
                <a:gd name="connsiteY2" fmla="*/ 71280 h 135000"/>
                <a:gd name="connsiteX3" fmla="*/ 71280 w 135000"/>
                <a:gd name="connsiteY3" fmla="*/ 0 h 135000"/>
                <a:gd name="connsiteX4" fmla="*/ 142560 w 135000"/>
                <a:gd name="connsiteY4" fmla="*/ 71280 h 13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000" h="135000">
                  <a:moveTo>
                    <a:pt x="142560" y="71280"/>
                  </a:moveTo>
                  <a:cubicBezTo>
                    <a:pt x="142560" y="110647"/>
                    <a:pt x="110647" y="142560"/>
                    <a:pt x="71280" y="142560"/>
                  </a:cubicBezTo>
                  <a:cubicBezTo>
                    <a:pt x="31913" y="142560"/>
                    <a:pt x="0" y="110647"/>
                    <a:pt x="0" y="71280"/>
                  </a:cubicBezTo>
                  <a:cubicBezTo>
                    <a:pt x="0" y="31913"/>
                    <a:pt x="31913" y="0"/>
                    <a:pt x="71280" y="0"/>
                  </a:cubicBezTo>
                  <a:cubicBezTo>
                    <a:pt x="110647" y="0"/>
                    <a:pt x="142560" y="31913"/>
                    <a:pt x="142560" y="7128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402" name="图形 49"/>
          <p:cNvSpPr/>
          <p:nvPr/>
        </p:nvSpPr>
        <p:spPr>
          <a:xfrm>
            <a:off x="4575838" y="930615"/>
            <a:ext cx="421875" cy="523125"/>
          </a:xfrm>
          <a:custGeom>
            <a:avLst/>
            <a:gdLst>
              <a:gd name="connsiteX0" fmla="*/ 405427 w 421875"/>
              <a:gd name="connsiteY0" fmla="*/ 477816 h 523125"/>
              <a:gd name="connsiteX1" fmla="*/ 421307 w 421875"/>
              <a:gd name="connsiteY1" fmla="*/ 469446 h 523125"/>
              <a:gd name="connsiteX2" fmla="*/ 292399 w 421875"/>
              <a:gd name="connsiteY2" fmla="*/ 224353 h 523125"/>
              <a:gd name="connsiteX3" fmla="*/ 320175 w 421875"/>
              <a:gd name="connsiteY3" fmla="*/ 152348 h 523125"/>
              <a:gd name="connsiteX4" fmla="*/ 238280 w 421875"/>
              <a:gd name="connsiteY4" fmla="*/ 47571 h 523125"/>
              <a:gd name="connsiteX5" fmla="*/ 238280 w 421875"/>
              <a:gd name="connsiteY5" fmla="*/ 22714 h 523125"/>
              <a:gd name="connsiteX6" fmla="*/ 215567 w 421875"/>
              <a:gd name="connsiteY6" fmla="*/ 0 h 523125"/>
              <a:gd name="connsiteX7" fmla="*/ 212242 w 421875"/>
              <a:gd name="connsiteY7" fmla="*/ 0 h 523125"/>
              <a:gd name="connsiteX8" fmla="*/ 189529 w 421875"/>
              <a:gd name="connsiteY8" fmla="*/ 22714 h 523125"/>
              <a:gd name="connsiteX9" fmla="*/ 189529 w 421875"/>
              <a:gd name="connsiteY9" fmla="*/ 47064 h 523125"/>
              <a:gd name="connsiteX10" fmla="*/ 104698 w 421875"/>
              <a:gd name="connsiteY10" fmla="*/ 152348 h 523125"/>
              <a:gd name="connsiteX11" fmla="*/ 129589 w 421875"/>
              <a:gd name="connsiteY11" fmla="*/ 221569 h 523125"/>
              <a:gd name="connsiteX12" fmla="*/ 3364 w 421875"/>
              <a:gd name="connsiteY12" fmla="*/ 469918 h 523125"/>
              <a:gd name="connsiteX13" fmla="*/ 19294 w 421875"/>
              <a:gd name="connsiteY13" fmla="*/ 478035 h 523125"/>
              <a:gd name="connsiteX14" fmla="*/ 1592 w 421875"/>
              <a:gd name="connsiteY14" fmla="*/ 512831 h 523125"/>
              <a:gd name="connsiteX15" fmla="*/ 714 w 421875"/>
              <a:gd name="connsiteY15" fmla="*/ 523986 h 523125"/>
              <a:gd name="connsiteX16" fmla="*/ 7987 w 421875"/>
              <a:gd name="connsiteY16" fmla="*/ 532508 h 523125"/>
              <a:gd name="connsiteX17" fmla="*/ 14045 w 421875"/>
              <a:gd name="connsiteY17" fmla="*/ 535613 h 523125"/>
              <a:gd name="connsiteX18" fmla="*/ 25217 w 421875"/>
              <a:gd name="connsiteY18" fmla="*/ 536473 h 523125"/>
              <a:gd name="connsiteX19" fmla="*/ 33722 w 421875"/>
              <a:gd name="connsiteY19" fmla="*/ 529149 h 523125"/>
              <a:gd name="connsiteX20" fmla="*/ 51373 w 421875"/>
              <a:gd name="connsiteY20" fmla="*/ 494353 h 523125"/>
              <a:gd name="connsiteX21" fmla="*/ 67505 w 421875"/>
              <a:gd name="connsiteY21" fmla="*/ 502538 h 523125"/>
              <a:gd name="connsiteX22" fmla="*/ 163524 w 421875"/>
              <a:gd name="connsiteY22" fmla="*/ 313487 h 523125"/>
              <a:gd name="connsiteX23" fmla="*/ 163524 w 421875"/>
              <a:gd name="connsiteY23" fmla="*/ 328371 h 523125"/>
              <a:gd name="connsiteX24" fmla="*/ 264319 w 421875"/>
              <a:gd name="connsiteY24" fmla="*/ 328371 h 523125"/>
              <a:gd name="connsiteX25" fmla="*/ 264319 w 421875"/>
              <a:gd name="connsiteY25" fmla="*/ 322988 h 523125"/>
              <a:gd name="connsiteX26" fmla="*/ 358211 w 421875"/>
              <a:gd name="connsiteY26" fmla="*/ 503010 h 523125"/>
              <a:gd name="connsiteX27" fmla="*/ 373837 w 421875"/>
              <a:gd name="connsiteY27" fmla="*/ 494606 h 523125"/>
              <a:gd name="connsiteX28" fmla="*/ 391202 w 421875"/>
              <a:gd name="connsiteY28" fmla="*/ 529048 h 523125"/>
              <a:gd name="connsiteX29" fmla="*/ 399707 w 421875"/>
              <a:gd name="connsiteY29" fmla="*/ 536406 h 523125"/>
              <a:gd name="connsiteX30" fmla="*/ 410912 w 421875"/>
              <a:gd name="connsiteY30" fmla="*/ 535511 h 523125"/>
              <a:gd name="connsiteX31" fmla="*/ 416784 w 421875"/>
              <a:gd name="connsiteY31" fmla="*/ 532508 h 523125"/>
              <a:gd name="connsiteX32" fmla="*/ 423180 w 421875"/>
              <a:gd name="connsiteY32" fmla="*/ 512865 h 523125"/>
              <a:gd name="connsiteX33" fmla="*/ 405427 w 421875"/>
              <a:gd name="connsiteY33" fmla="*/ 477816 h 523125"/>
              <a:gd name="connsiteX34" fmla="*/ 213154 w 421875"/>
              <a:gd name="connsiteY34" fmla="*/ 260111 h 523125"/>
              <a:gd name="connsiteX35" fmla="*/ 186609 w 421875"/>
              <a:gd name="connsiteY35" fmla="*/ 233567 h 523125"/>
              <a:gd name="connsiteX36" fmla="*/ 213154 w 421875"/>
              <a:gd name="connsiteY36" fmla="*/ 207023 h 523125"/>
              <a:gd name="connsiteX37" fmla="*/ 239681 w 421875"/>
              <a:gd name="connsiteY37" fmla="*/ 233567 h 523125"/>
              <a:gd name="connsiteX38" fmla="*/ 213154 w 421875"/>
              <a:gd name="connsiteY38" fmla="*/ 260111 h 523125"/>
              <a:gd name="connsiteX39" fmla="*/ 264335 w 421875"/>
              <a:gd name="connsiteY39" fmla="*/ 203243 h 523125"/>
              <a:gd name="connsiteX40" fmla="*/ 264335 w 421875"/>
              <a:gd name="connsiteY40" fmla="*/ 162928 h 523125"/>
              <a:gd name="connsiteX41" fmla="*/ 241217 w 421875"/>
              <a:gd name="connsiteY41" fmla="*/ 139809 h 523125"/>
              <a:gd name="connsiteX42" fmla="*/ 186643 w 421875"/>
              <a:gd name="connsiteY42" fmla="*/ 139809 h 523125"/>
              <a:gd name="connsiteX43" fmla="*/ 163524 w 421875"/>
              <a:gd name="connsiteY43" fmla="*/ 162928 h 523125"/>
              <a:gd name="connsiteX44" fmla="*/ 163524 w 421875"/>
              <a:gd name="connsiteY44" fmla="*/ 205318 h 523125"/>
              <a:gd name="connsiteX45" fmla="*/ 140169 w 421875"/>
              <a:gd name="connsiteY45" fmla="*/ 152348 h 523125"/>
              <a:gd name="connsiteX46" fmla="*/ 212040 w 421875"/>
              <a:gd name="connsiteY46" fmla="*/ 80460 h 523125"/>
              <a:gd name="connsiteX47" fmla="*/ 284704 w 421875"/>
              <a:gd name="connsiteY47" fmla="*/ 152348 h 523125"/>
              <a:gd name="connsiteX48" fmla="*/ 264335 w 421875"/>
              <a:gd name="connsiteY48" fmla="*/ 20324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421875" h="523125">
                <a:moveTo>
                  <a:pt x="405427" y="477816"/>
                </a:moveTo>
                <a:lnTo>
                  <a:pt x="421307" y="469446"/>
                </a:lnTo>
                <a:lnTo>
                  <a:pt x="292399" y="224353"/>
                </a:lnTo>
                <a:cubicBezTo>
                  <a:pt x="309560" y="205251"/>
                  <a:pt x="320175" y="179989"/>
                  <a:pt x="320175" y="152348"/>
                </a:cubicBezTo>
                <a:cubicBezTo>
                  <a:pt x="320175" y="101756"/>
                  <a:pt x="283826" y="59214"/>
                  <a:pt x="238280" y="47571"/>
                </a:cubicBezTo>
                <a:lnTo>
                  <a:pt x="238280" y="22714"/>
                </a:lnTo>
                <a:cubicBezTo>
                  <a:pt x="238280" y="10159"/>
                  <a:pt x="228088" y="0"/>
                  <a:pt x="215567" y="0"/>
                </a:cubicBezTo>
                <a:lnTo>
                  <a:pt x="212242" y="0"/>
                </a:lnTo>
                <a:cubicBezTo>
                  <a:pt x="199687" y="0"/>
                  <a:pt x="189529" y="10159"/>
                  <a:pt x="189529" y="22714"/>
                </a:cubicBezTo>
                <a:lnTo>
                  <a:pt x="189529" y="47064"/>
                </a:lnTo>
                <a:cubicBezTo>
                  <a:pt x="140760" y="57915"/>
                  <a:pt x="104698" y="100980"/>
                  <a:pt x="104698" y="152348"/>
                </a:cubicBezTo>
                <a:cubicBezTo>
                  <a:pt x="104698" y="178673"/>
                  <a:pt x="113878" y="202821"/>
                  <a:pt x="129589" y="221569"/>
                </a:cubicBezTo>
                <a:lnTo>
                  <a:pt x="3364" y="469918"/>
                </a:lnTo>
                <a:lnTo>
                  <a:pt x="19294" y="478035"/>
                </a:lnTo>
                <a:lnTo>
                  <a:pt x="1592" y="512831"/>
                </a:lnTo>
                <a:cubicBezTo>
                  <a:pt x="-163" y="516291"/>
                  <a:pt x="-484" y="520307"/>
                  <a:pt x="714" y="523986"/>
                </a:cubicBezTo>
                <a:cubicBezTo>
                  <a:pt x="1912" y="527698"/>
                  <a:pt x="4545" y="530736"/>
                  <a:pt x="7987" y="532508"/>
                </a:cubicBezTo>
                <a:lnTo>
                  <a:pt x="14045" y="535613"/>
                </a:lnTo>
                <a:cubicBezTo>
                  <a:pt x="17505" y="537368"/>
                  <a:pt x="21521" y="537654"/>
                  <a:pt x="25217" y="536473"/>
                </a:cubicBezTo>
                <a:cubicBezTo>
                  <a:pt x="28895" y="535292"/>
                  <a:pt x="31967" y="532643"/>
                  <a:pt x="33722" y="529149"/>
                </a:cubicBezTo>
                <a:lnTo>
                  <a:pt x="51373" y="494353"/>
                </a:lnTo>
                <a:lnTo>
                  <a:pt x="67505" y="502538"/>
                </a:lnTo>
                <a:lnTo>
                  <a:pt x="163524" y="313487"/>
                </a:lnTo>
                <a:lnTo>
                  <a:pt x="163524" y="328371"/>
                </a:lnTo>
                <a:lnTo>
                  <a:pt x="264319" y="328371"/>
                </a:lnTo>
                <a:lnTo>
                  <a:pt x="264319" y="322988"/>
                </a:lnTo>
                <a:lnTo>
                  <a:pt x="358211" y="503010"/>
                </a:lnTo>
                <a:lnTo>
                  <a:pt x="373837" y="494606"/>
                </a:lnTo>
                <a:lnTo>
                  <a:pt x="391202" y="529048"/>
                </a:lnTo>
                <a:cubicBezTo>
                  <a:pt x="392957" y="532541"/>
                  <a:pt x="395994" y="535157"/>
                  <a:pt x="399707" y="536406"/>
                </a:cubicBezTo>
                <a:cubicBezTo>
                  <a:pt x="403402" y="537587"/>
                  <a:pt x="407452" y="537300"/>
                  <a:pt x="410912" y="535511"/>
                </a:cubicBezTo>
                <a:lnTo>
                  <a:pt x="416784" y="532508"/>
                </a:lnTo>
                <a:cubicBezTo>
                  <a:pt x="423973" y="528829"/>
                  <a:pt x="426825" y="520054"/>
                  <a:pt x="423180" y="512865"/>
                </a:cubicBezTo>
                <a:lnTo>
                  <a:pt x="405427" y="477816"/>
                </a:lnTo>
                <a:close/>
                <a:moveTo>
                  <a:pt x="213154" y="260111"/>
                </a:moveTo>
                <a:cubicBezTo>
                  <a:pt x="198506" y="260111"/>
                  <a:pt x="186609" y="248231"/>
                  <a:pt x="186609" y="233567"/>
                </a:cubicBezTo>
                <a:cubicBezTo>
                  <a:pt x="186609" y="218919"/>
                  <a:pt x="198506" y="207023"/>
                  <a:pt x="213154" y="207023"/>
                </a:cubicBezTo>
                <a:cubicBezTo>
                  <a:pt x="227801" y="207023"/>
                  <a:pt x="239681" y="218919"/>
                  <a:pt x="239681" y="233567"/>
                </a:cubicBezTo>
                <a:cubicBezTo>
                  <a:pt x="239681" y="248231"/>
                  <a:pt x="227801" y="260111"/>
                  <a:pt x="213154" y="260111"/>
                </a:cubicBezTo>
                <a:close/>
                <a:moveTo>
                  <a:pt x="264335" y="203243"/>
                </a:moveTo>
                <a:lnTo>
                  <a:pt x="264335" y="162928"/>
                </a:lnTo>
                <a:cubicBezTo>
                  <a:pt x="264335" y="150171"/>
                  <a:pt x="253991" y="139809"/>
                  <a:pt x="241217" y="139809"/>
                </a:cubicBezTo>
                <a:lnTo>
                  <a:pt x="186643" y="139809"/>
                </a:lnTo>
                <a:cubicBezTo>
                  <a:pt x="173885" y="139809"/>
                  <a:pt x="163524" y="150154"/>
                  <a:pt x="163524" y="162928"/>
                </a:cubicBezTo>
                <a:lnTo>
                  <a:pt x="163524" y="205318"/>
                </a:lnTo>
                <a:cubicBezTo>
                  <a:pt x="150514" y="192173"/>
                  <a:pt x="140169" y="173289"/>
                  <a:pt x="140169" y="152348"/>
                </a:cubicBezTo>
                <a:cubicBezTo>
                  <a:pt x="140169" y="112691"/>
                  <a:pt x="172400" y="80460"/>
                  <a:pt x="212040" y="80460"/>
                </a:cubicBezTo>
                <a:cubicBezTo>
                  <a:pt x="251696" y="80460"/>
                  <a:pt x="284704" y="112691"/>
                  <a:pt x="284704" y="152348"/>
                </a:cubicBezTo>
                <a:cubicBezTo>
                  <a:pt x="284720" y="172209"/>
                  <a:pt x="277346" y="190215"/>
                  <a:pt x="264335" y="203243"/>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906" name="组合 905"/>
          <p:cNvGrpSpPr/>
          <p:nvPr/>
        </p:nvGrpSpPr>
        <p:grpSpPr>
          <a:xfrm>
            <a:off x="5795038" y="1047618"/>
            <a:ext cx="525808" cy="289119"/>
            <a:chOff x="4684888" y="1505924"/>
            <a:chExt cx="525808" cy="289119"/>
          </a:xfrm>
          <a:solidFill>
            <a:schemeClr val="accent1"/>
          </a:solidFill>
        </p:grpSpPr>
        <p:sp>
          <p:nvSpPr>
            <p:cNvPr id="404" name="任意多边形: 形状 403"/>
            <p:cNvSpPr/>
            <p:nvPr/>
          </p:nvSpPr>
          <p:spPr>
            <a:xfrm>
              <a:off x="4684888" y="1508168"/>
              <a:ext cx="320625" cy="286875"/>
            </a:xfrm>
            <a:custGeom>
              <a:avLst/>
              <a:gdLst>
                <a:gd name="connsiteX0" fmla="*/ 314145 w 320625"/>
                <a:gd name="connsiteY0" fmla="*/ 0 h 286875"/>
                <a:gd name="connsiteX1" fmla="*/ 14732 w 320625"/>
                <a:gd name="connsiteY1" fmla="*/ 0 h 286875"/>
                <a:gd name="connsiteX2" fmla="*/ 0 w 320625"/>
                <a:gd name="connsiteY2" fmla="*/ 16132 h 286875"/>
                <a:gd name="connsiteX3" fmla="*/ 0 w 320625"/>
                <a:gd name="connsiteY3" fmla="*/ 215730 h 286875"/>
                <a:gd name="connsiteX4" fmla="*/ 14732 w 320625"/>
                <a:gd name="connsiteY4" fmla="*/ 232858 h 286875"/>
                <a:gd name="connsiteX5" fmla="*/ 144636 w 320625"/>
                <a:gd name="connsiteY5" fmla="*/ 232858 h 286875"/>
                <a:gd name="connsiteX6" fmla="*/ 144636 w 320625"/>
                <a:gd name="connsiteY6" fmla="*/ 256635 h 286875"/>
                <a:gd name="connsiteX7" fmla="*/ 144636 w 320625"/>
                <a:gd name="connsiteY7" fmla="*/ 257681 h 286875"/>
                <a:gd name="connsiteX8" fmla="*/ 98753 w 320625"/>
                <a:gd name="connsiteY8" fmla="*/ 257681 h 286875"/>
                <a:gd name="connsiteX9" fmla="*/ 72309 w 320625"/>
                <a:gd name="connsiteY9" fmla="*/ 284108 h 286875"/>
                <a:gd name="connsiteX10" fmla="*/ 72309 w 320625"/>
                <a:gd name="connsiteY10" fmla="*/ 289339 h 286875"/>
                <a:gd name="connsiteX11" fmla="*/ 250864 w 320625"/>
                <a:gd name="connsiteY11" fmla="*/ 289339 h 286875"/>
                <a:gd name="connsiteX12" fmla="*/ 250864 w 320625"/>
                <a:gd name="connsiteY12" fmla="*/ 284108 h 286875"/>
                <a:gd name="connsiteX13" fmla="*/ 224421 w 320625"/>
                <a:gd name="connsiteY13" fmla="*/ 257681 h 286875"/>
                <a:gd name="connsiteX14" fmla="*/ 178538 w 320625"/>
                <a:gd name="connsiteY14" fmla="*/ 257681 h 286875"/>
                <a:gd name="connsiteX15" fmla="*/ 178538 w 320625"/>
                <a:gd name="connsiteY15" fmla="*/ 256635 h 286875"/>
                <a:gd name="connsiteX16" fmla="*/ 178538 w 320625"/>
                <a:gd name="connsiteY16" fmla="*/ 232858 h 286875"/>
                <a:gd name="connsiteX17" fmla="*/ 314145 w 320625"/>
                <a:gd name="connsiteY17" fmla="*/ 232858 h 286875"/>
                <a:gd name="connsiteX18" fmla="*/ 329957 w 320625"/>
                <a:gd name="connsiteY18" fmla="*/ 215730 h 286875"/>
                <a:gd name="connsiteX19" fmla="*/ 329957 w 320625"/>
                <a:gd name="connsiteY19" fmla="*/ 16116 h 286875"/>
                <a:gd name="connsiteX20" fmla="*/ 314145 w 320625"/>
                <a:gd name="connsiteY20" fmla="*/ 0 h 286875"/>
                <a:gd name="connsiteX21" fmla="*/ 296038 w 320625"/>
                <a:gd name="connsiteY21" fmla="*/ 179769 h 286875"/>
                <a:gd name="connsiteX22" fmla="*/ 274641 w 320625"/>
                <a:gd name="connsiteY22" fmla="*/ 201167 h 286875"/>
                <a:gd name="connsiteX23" fmla="*/ 53021 w 320625"/>
                <a:gd name="connsiteY23" fmla="*/ 201167 h 286875"/>
                <a:gd name="connsiteX24" fmla="*/ 31624 w 320625"/>
                <a:gd name="connsiteY24" fmla="*/ 179769 h 286875"/>
                <a:gd name="connsiteX25" fmla="*/ 31624 w 320625"/>
                <a:gd name="connsiteY25" fmla="*/ 55299 h 286875"/>
                <a:gd name="connsiteX26" fmla="*/ 53021 w 320625"/>
                <a:gd name="connsiteY26" fmla="*/ 33919 h 286875"/>
                <a:gd name="connsiteX27" fmla="*/ 274658 w 320625"/>
                <a:gd name="connsiteY27" fmla="*/ 33919 h 286875"/>
                <a:gd name="connsiteX28" fmla="*/ 296072 w 320625"/>
                <a:gd name="connsiteY28" fmla="*/ 55299 h 286875"/>
                <a:gd name="connsiteX29" fmla="*/ 296072 w 320625"/>
                <a:gd name="connsiteY29" fmla="*/ 179769 h 286875"/>
                <a:gd name="connsiteX30" fmla="*/ 296038 w 320625"/>
                <a:gd name="connsiteY30" fmla="*/ 179769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20625" h="286875">
                  <a:moveTo>
                    <a:pt x="314145" y="0"/>
                  </a:moveTo>
                  <a:lnTo>
                    <a:pt x="14732" y="0"/>
                  </a:lnTo>
                  <a:cubicBezTo>
                    <a:pt x="5569" y="0"/>
                    <a:pt x="0" y="6936"/>
                    <a:pt x="0" y="16132"/>
                  </a:cubicBezTo>
                  <a:lnTo>
                    <a:pt x="0" y="215730"/>
                  </a:lnTo>
                  <a:cubicBezTo>
                    <a:pt x="0" y="224927"/>
                    <a:pt x="5569" y="232858"/>
                    <a:pt x="14732" y="232858"/>
                  </a:cubicBezTo>
                  <a:lnTo>
                    <a:pt x="144636" y="232858"/>
                  </a:lnTo>
                  <a:lnTo>
                    <a:pt x="144636" y="256635"/>
                  </a:lnTo>
                  <a:lnTo>
                    <a:pt x="144636" y="257681"/>
                  </a:lnTo>
                  <a:lnTo>
                    <a:pt x="98753" y="257681"/>
                  </a:lnTo>
                  <a:cubicBezTo>
                    <a:pt x="84156" y="257681"/>
                    <a:pt x="72309" y="269528"/>
                    <a:pt x="72309" y="284108"/>
                  </a:cubicBezTo>
                  <a:lnTo>
                    <a:pt x="72309" y="289339"/>
                  </a:lnTo>
                  <a:lnTo>
                    <a:pt x="250864" y="289339"/>
                  </a:lnTo>
                  <a:lnTo>
                    <a:pt x="250864" y="284108"/>
                  </a:lnTo>
                  <a:cubicBezTo>
                    <a:pt x="250864" y="269511"/>
                    <a:pt x="239018" y="257681"/>
                    <a:pt x="224421" y="257681"/>
                  </a:cubicBezTo>
                  <a:lnTo>
                    <a:pt x="178538" y="257681"/>
                  </a:lnTo>
                  <a:lnTo>
                    <a:pt x="178538" y="256635"/>
                  </a:lnTo>
                  <a:lnTo>
                    <a:pt x="178538" y="232858"/>
                  </a:lnTo>
                  <a:lnTo>
                    <a:pt x="314145" y="232858"/>
                  </a:lnTo>
                  <a:cubicBezTo>
                    <a:pt x="323325" y="232858"/>
                    <a:pt x="329957" y="224961"/>
                    <a:pt x="329957" y="215730"/>
                  </a:cubicBezTo>
                  <a:lnTo>
                    <a:pt x="329957" y="16116"/>
                  </a:lnTo>
                  <a:cubicBezTo>
                    <a:pt x="329940" y="6936"/>
                    <a:pt x="323325" y="0"/>
                    <a:pt x="314145" y="0"/>
                  </a:cubicBezTo>
                  <a:close/>
                  <a:moveTo>
                    <a:pt x="296038" y="179769"/>
                  </a:moveTo>
                  <a:cubicBezTo>
                    <a:pt x="296038" y="191582"/>
                    <a:pt x="286504" y="201167"/>
                    <a:pt x="274641" y="201167"/>
                  </a:cubicBezTo>
                  <a:lnTo>
                    <a:pt x="53021" y="201167"/>
                  </a:lnTo>
                  <a:cubicBezTo>
                    <a:pt x="41209" y="201167"/>
                    <a:pt x="31624" y="191616"/>
                    <a:pt x="31624" y="179769"/>
                  </a:cubicBezTo>
                  <a:lnTo>
                    <a:pt x="31624" y="55299"/>
                  </a:lnTo>
                  <a:cubicBezTo>
                    <a:pt x="31624" y="43487"/>
                    <a:pt x="41192" y="33919"/>
                    <a:pt x="53021" y="33919"/>
                  </a:cubicBezTo>
                  <a:lnTo>
                    <a:pt x="274658" y="33919"/>
                  </a:lnTo>
                  <a:cubicBezTo>
                    <a:pt x="286470" y="33919"/>
                    <a:pt x="296072" y="43487"/>
                    <a:pt x="296072" y="55299"/>
                  </a:cubicBezTo>
                  <a:lnTo>
                    <a:pt x="296072" y="179769"/>
                  </a:lnTo>
                  <a:lnTo>
                    <a:pt x="296038" y="17976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05" name="任意多边形: 形状 404"/>
            <p:cNvSpPr/>
            <p:nvPr/>
          </p:nvSpPr>
          <p:spPr>
            <a:xfrm>
              <a:off x="5041946" y="1505924"/>
              <a:ext cx="168750" cy="286875"/>
            </a:xfrm>
            <a:custGeom>
              <a:avLst/>
              <a:gdLst>
                <a:gd name="connsiteX0" fmla="*/ 33953 w 168750"/>
                <a:gd name="connsiteY0" fmla="*/ 0 h 286875"/>
                <a:gd name="connsiteX1" fmla="*/ 0 w 168750"/>
                <a:gd name="connsiteY1" fmla="*/ 33936 h 286875"/>
                <a:gd name="connsiteX2" fmla="*/ 0 w 168750"/>
                <a:gd name="connsiteY2" fmla="*/ 293794 h 286875"/>
                <a:gd name="connsiteX3" fmla="*/ 176259 w 168750"/>
                <a:gd name="connsiteY3" fmla="*/ 293794 h 286875"/>
                <a:gd name="connsiteX4" fmla="*/ 176259 w 168750"/>
                <a:gd name="connsiteY4" fmla="*/ 26443 h 286875"/>
                <a:gd name="connsiteX5" fmla="*/ 149833 w 168750"/>
                <a:gd name="connsiteY5" fmla="*/ 0 h 286875"/>
                <a:gd name="connsiteX6" fmla="*/ 33953 w 168750"/>
                <a:gd name="connsiteY6" fmla="*/ 0 h 286875"/>
                <a:gd name="connsiteX7" fmla="*/ 88611 w 168750"/>
                <a:gd name="connsiteY7" fmla="*/ 261664 h 286875"/>
                <a:gd name="connsiteX8" fmla="*/ 74115 w 168750"/>
                <a:gd name="connsiteY8" fmla="*/ 247556 h 286875"/>
                <a:gd name="connsiteX9" fmla="*/ 88611 w 168750"/>
                <a:gd name="connsiteY9" fmla="*/ 233449 h 286875"/>
                <a:gd name="connsiteX10" fmla="*/ 103089 w 168750"/>
                <a:gd name="connsiteY10" fmla="*/ 247556 h 286875"/>
                <a:gd name="connsiteX11" fmla="*/ 88611 w 168750"/>
                <a:gd name="connsiteY11" fmla="*/ 261664 h 286875"/>
                <a:gd name="connsiteX12" fmla="*/ 137919 w 168750"/>
                <a:gd name="connsiteY12" fmla="*/ 101706 h 286875"/>
                <a:gd name="connsiteX13" fmla="*/ 38458 w 168750"/>
                <a:gd name="connsiteY13" fmla="*/ 101706 h 286875"/>
                <a:gd name="connsiteX14" fmla="*/ 38458 w 168750"/>
                <a:gd name="connsiteY14" fmla="*/ 85877 h 286875"/>
                <a:gd name="connsiteX15" fmla="*/ 137919 w 168750"/>
                <a:gd name="connsiteY15" fmla="*/ 85877 h 286875"/>
                <a:gd name="connsiteX16" fmla="*/ 137919 w 168750"/>
                <a:gd name="connsiteY16" fmla="*/ 101706 h 286875"/>
                <a:gd name="connsiteX17" fmla="*/ 137919 w 168750"/>
                <a:gd name="connsiteY17" fmla="*/ 67804 h 286875"/>
                <a:gd name="connsiteX18" fmla="*/ 38458 w 168750"/>
                <a:gd name="connsiteY18" fmla="*/ 67804 h 286875"/>
                <a:gd name="connsiteX19" fmla="*/ 38458 w 168750"/>
                <a:gd name="connsiteY19" fmla="*/ 51975 h 286875"/>
                <a:gd name="connsiteX20" fmla="*/ 137919 w 168750"/>
                <a:gd name="connsiteY20" fmla="*/ 51975 h 286875"/>
                <a:gd name="connsiteX21" fmla="*/ 137919 w 168750"/>
                <a:gd name="connsiteY21" fmla="*/ 67804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8750" h="286875">
                  <a:moveTo>
                    <a:pt x="33953" y="0"/>
                  </a:moveTo>
                  <a:cubicBezTo>
                    <a:pt x="15221" y="0"/>
                    <a:pt x="0" y="15188"/>
                    <a:pt x="0" y="33936"/>
                  </a:cubicBezTo>
                  <a:lnTo>
                    <a:pt x="0" y="293794"/>
                  </a:lnTo>
                  <a:lnTo>
                    <a:pt x="176259" y="293794"/>
                  </a:lnTo>
                  <a:lnTo>
                    <a:pt x="176259" y="26443"/>
                  </a:lnTo>
                  <a:cubicBezTo>
                    <a:pt x="176259" y="11829"/>
                    <a:pt x="164413" y="0"/>
                    <a:pt x="149833" y="0"/>
                  </a:cubicBezTo>
                  <a:lnTo>
                    <a:pt x="33953" y="0"/>
                  </a:lnTo>
                  <a:close/>
                  <a:moveTo>
                    <a:pt x="88611" y="261664"/>
                  </a:moveTo>
                  <a:cubicBezTo>
                    <a:pt x="80578" y="261664"/>
                    <a:pt x="74115" y="255336"/>
                    <a:pt x="74115" y="247556"/>
                  </a:cubicBezTo>
                  <a:cubicBezTo>
                    <a:pt x="74115" y="239777"/>
                    <a:pt x="80629" y="233449"/>
                    <a:pt x="88611" y="233449"/>
                  </a:cubicBezTo>
                  <a:cubicBezTo>
                    <a:pt x="96593" y="233449"/>
                    <a:pt x="103089" y="239777"/>
                    <a:pt x="103089" y="247556"/>
                  </a:cubicBezTo>
                  <a:cubicBezTo>
                    <a:pt x="103089" y="255336"/>
                    <a:pt x="96576" y="261664"/>
                    <a:pt x="88611" y="261664"/>
                  </a:cubicBezTo>
                  <a:close/>
                  <a:moveTo>
                    <a:pt x="137919" y="101706"/>
                  </a:moveTo>
                  <a:lnTo>
                    <a:pt x="38458" y="101706"/>
                  </a:lnTo>
                  <a:lnTo>
                    <a:pt x="38458" y="85877"/>
                  </a:lnTo>
                  <a:lnTo>
                    <a:pt x="137919" y="85877"/>
                  </a:lnTo>
                  <a:lnTo>
                    <a:pt x="137919" y="101706"/>
                  </a:lnTo>
                  <a:close/>
                  <a:moveTo>
                    <a:pt x="137919" y="67804"/>
                  </a:moveTo>
                  <a:lnTo>
                    <a:pt x="38458" y="67804"/>
                  </a:lnTo>
                  <a:lnTo>
                    <a:pt x="38458" y="51975"/>
                  </a:lnTo>
                  <a:lnTo>
                    <a:pt x="137919" y="51975"/>
                  </a:lnTo>
                  <a:lnTo>
                    <a:pt x="137919" y="6780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10" name="组合 909"/>
          <p:cNvGrpSpPr/>
          <p:nvPr/>
        </p:nvGrpSpPr>
        <p:grpSpPr>
          <a:xfrm>
            <a:off x="7014238" y="929375"/>
            <a:ext cx="405000" cy="525605"/>
            <a:chOff x="441754" y="2453118"/>
            <a:chExt cx="405000" cy="525605"/>
          </a:xfrm>
          <a:solidFill>
            <a:schemeClr val="accent1"/>
          </a:solidFill>
        </p:grpSpPr>
        <p:sp>
          <p:nvSpPr>
            <p:cNvPr id="470" name="任意多边形: 形状 469"/>
            <p:cNvSpPr/>
            <p:nvPr/>
          </p:nvSpPr>
          <p:spPr>
            <a:xfrm>
              <a:off x="551441" y="2928098"/>
              <a:ext cx="202500" cy="50625"/>
            </a:xfrm>
            <a:custGeom>
              <a:avLst/>
              <a:gdLst>
                <a:gd name="connsiteX0" fmla="*/ 0 w 202500"/>
                <a:gd name="connsiteY0" fmla="*/ 6412 h 50625"/>
                <a:gd name="connsiteX1" fmla="*/ 100373 w 202500"/>
                <a:gd name="connsiteY1" fmla="*/ 58792 h 50625"/>
                <a:gd name="connsiteX2" fmla="*/ 213064 w 202500"/>
                <a:gd name="connsiteY2" fmla="*/ 0 h 50625"/>
                <a:gd name="connsiteX3" fmla="*/ 95428 w 202500"/>
                <a:gd name="connsiteY3" fmla="*/ 15491 h 50625"/>
                <a:gd name="connsiteX4" fmla="*/ 0 w 202500"/>
                <a:gd name="connsiteY4" fmla="*/ 6412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500" h="50625">
                  <a:moveTo>
                    <a:pt x="0" y="6412"/>
                  </a:moveTo>
                  <a:cubicBezTo>
                    <a:pt x="37834" y="39319"/>
                    <a:pt x="76646" y="58792"/>
                    <a:pt x="100373" y="58792"/>
                  </a:cubicBezTo>
                  <a:cubicBezTo>
                    <a:pt x="130849" y="58792"/>
                    <a:pt x="173846" y="36771"/>
                    <a:pt x="213064" y="0"/>
                  </a:cubicBezTo>
                  <a:cubicBezTo>
                    <a:pt x="171804" y="11543"/>
                    <a:pt x="131473" y="15491"/>
                    <a:pt x="95428" y="15491"/>
                  </a:cubicBezTo>
                  <a:cubicBezTo>
                    <a:pt x="57578" y="15458"/>
                    <a:pt x="24486" y="11053"/>
                    <a:pt x="0" y="641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71" name="任意多边形: 形状 470"/>
            <p:cNvSpPr/>
            <p:nvPr/>
          </p:nvSpPr>
          <p:spPr>
            <a:xfrm>
              <a:off x="556943" y="2453118"/>
              <a:ext cx="185625" cy="50625"/>
            </a:xfrm>
            <a:custGeom>
              <a:avLst/>
              <a:gdLst>
                <a:gd name="connsiteX0" fmla="*/ 195075 w 185625"/>
                <a:gd name="connsiteY0" fmla="*/ 51671 h 50625"/>
                <a:gd name="connsiteX1" fmla="*/ 94871 w 185625"/>
                <a:gd name="connsiteY1" fmla="*/ 0 h 50625"/>
                <a:gd name="connsiteX2" fmla="*/ 0 w 185625"/>
                <a:gd name="connsiteY2" fmla="*/ 47689 h 50625"/>
                <a:gd name="connsiteX3" fmla="*/ 195075 w 185625"/>
                <a:gd name="connsiteY3" fmla="*/ 51671 h 50625"/>
              </a:gdLst>
              <a:ahLst/>
              <a:cxnLst>
                <a:cxn ang="0">
                  <a:pos x="connsiteX0" y="connsiteY0"/>
                </a:cxn>
                <a:cxn ang="0">
                  <a:pos x="connsiteX1" y="connsiteY1"/>
                </a:cxn>
                <a:cxn ang="0">
                  <a:pos x="connsiteX2" y="connsiteY2"/>
                </a:cxn>
                <a:cxn ang="0">
                  <a:pos x="connsiteX3" y="connsiteY3"/>
                </a:cxn>
              </a:cxnLst>
              <a:rect l="l" t="t" r="r" b="b"/>
              <a:pathLst>
                <a:path w="185625" h="50625">
                  <a:moveTo>
                    <a:pt x="195075" y="51671"/>
                  </a:moveTo>
                  <a:cubicBezTo>
                    <a:pt x="157562" y="19204"/>
                    <a:pt x="119053" y="0"/>
                    <a:pt x="94871" y="0"/>
                  </a:cubicBezTo>
                  <a:cubicBezTo>
                    <a:pt x="72293" y="0"/>
                    <a:pt x="36079" y="17634"/>
                    <a:pt x="0" y="47689"/>
                  </a:cubicBezTo>
                  <a:cubicBezTo>
                    <a:pt x="45765" y="39488"/>
                    <a:pt x="118176" y="33008"/>
                    <a:pt x="195075" y="5167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72" name="任意多边形: 形状 471"/>
            <p:cNvSpPr/>
            <p:nvPr/>
          </p:nvSpPr>
          <p:spPr>
            <a:xfrm>
              <a:off x="441754" y="2514847"/>
              <a:ext cx="405000" cy="405000"/>
            </a:xfrm>
            <a:custGeom>
              <a:avLst/>
              <a:gdLst>
                <a:gd name="connsiteX0" fmla="*/ 353835 w 405000"/>
                <a:gd name="connsiteY0" fmla="*/ 379721 h 405000"/>
                <a:gd name="connsiteX1" fmla="*/ 420188 w 405000"/>
                <a:gd name="connsiteY1" fmla="*/ 205166 h 405000"/>
                <a:gd name="connsiteX2" fmla="*/ 343356 w 405000"/>
                <a:gd name="connsiteY2" fmla="*/ 22646 h 405000"/>
                <a:gd name="connsiteX3" fmla="*/ 84156 w 405000"/>
                <a:gd name="connsiteY3" fmla="*/ 15204 h 405000"/>
                <a:gd name="connsiteX4" fmla="*/ 0 w 405000"/>
                <a:gd name="connsiteY4" fmla="*/ 205166 h 405000"/>
                <a:gd name="connsiteX5" fmla="*/ 79650 w 405000"/>
                <a:gd name="connsiteY5" fmla="*/ 390267 h 405000"/>
                <a:gd name="connsiteX6" fmla="*/ 353835 w 405000"/>
                <a:gd name="connsiteY6" fmla="*/ 379721 h 405000"/>
                <a:gd name="connsiteX7" fmla="*/ 157224 w 405000"/>
                <a:gd name="connsiteY7" fmla="*/ 194247 h 405000"/>
                <a:gd name="connsiteX8" fmla="*/ 168126 w 405000"/>
                <a:gd name="connsiteY8" fmla="*/ 205098 h 405000"/>
                <a:gd name="connsiteX9" fmla="*/ 157224 w 405000"/>
                <a:gd name="connsiteY9" fmla="*/ 215949 h 405000"/>
                <a:gd name="connsiteX10" fmla="*/ 130376 w 405000"/>
                <a:gd name="connsiteY10" fmla="*/ 215949 h 405000"/>
                <a:gd name="connsiteX11" fmla="*/ 146880 w 405000"/>
                <a:gd name="connsiteY11" fmla="*/ 280985 h 405000"/>
                <a:gd name="connsiteX12" fmla="*/ 178352 w 405000"/>
                <a:gd name="connsiteY12" fmla="*/ 280985 h 405000"/>
                <a:gd name="connsiteX13" fmla="*/ 189253 w 405000"/>
                <a:gd name="connsiteY13" fmla="*/ 291852 h 405000"/>
                <a:gd name="connsiteX14" fmla="*/ 178352 w 405000"/>
                <a:gd name="connsiteY14" fmla="*/ 302686 h 405000"/>
                <a:gd name="connsiteX15" fmla="*/ 158963 w 405000"/>
                <a:gd name="connsiteY15" fmla="*/ 302686 h 405000"/>
                <a:gd name="connsiteX16" fmla="*/ 175213 w 405000"/>
                <a:gd name="connsiteY16" fmla="*/ 324691 h 405000"/>
                <a:gd name="connsiteX17" fmla="*/ 172311 w 405000"/>
                <a:gd name="connsiteY17" fmla="*/ 355269 h 405000"/>
                <a:gd name="connsiteX18" fmla="*/ 158423 w 405000"/>
                <a:gd name="connsiteY18" fmla="*/ 360213 h 405000"/>
                <a:gd name="connsiteX19" fmla="*/ 141598 w 405000"/>
                <a:gd name="connsiteY19" fmla="*/ 352501 h 405000"/>
                <a:gd name="connsiteX20" fmla="*/ 108928 w 405000"/>
                <a:gd name="connsiteY20" fmla="*/ 302669 h 405000"/>
                <a:gd name="connsiteX21" fmla="*/ 79954 w 405000"/>
                <a:gd name="connsiteY21" fmla="*/ 302669 h 405000"/>
                <a:gd name="connsiteX22" fmla="*/ 69052 w 405000"/>
                <a:gd name="connsiteY22" fmla="*/ 291819 h 405000"/>
                <a:gd name="connsiteX23" fmla="*/ 79954 w 405000"/>
                <a:gd name="connsiteY23" fmla="*/ 280968 h 405000"/>
                <a:gd name="connsiteX24" fmla="*/ 99579 w 405000"/>
                <a:gd name="connsiteY24" fmla="*/ 280968 h 405000"/>
                <a:gd name="connsiteX25" fmla="*/ 86957 w 405000"/>
                <a:gd name="connsiteY25" fmla="*/ 215932 h 405000"/>
                <a:gd name="connsiteX26" fmla="*/ 58843 w 405000"/>
                <a:gd name="connsiteY26" fmla="*/ 215932 h 405000"/>
                <a:gd name="connsiteX27" fmla="*/ 47942 w 405000"/>
                <a:gd name="connsiteY27" fmla="*/ 205081 h 405000"/>
                <a:gd name="connsiteX28" fmla="*/ 58843 w 405000"/>
                <a:gd name="connsiteY28" fmla="*/ 194231 h 405000"/>
                <a:gd name="connsiteX29" fmla="*/ 87362 w 405000"/>
                <a:gd name="connsiteY29" fmla="*/ 194231 h 405000"/>
                <a:gd name="connsiteX30" fmla="*/ 101486 w 405000"/>
                <a:gd name="connsiteY30" fmla="*/ 127389 h 405000"/>
                <a:gd name="connsiteX31" fmla="*/ 79954 w 405000"/>
                <a:gd name="connsiteY31" fmla="*/ 127389 h 405000"/>
                <a:gd name="connsiteX32" fmla="*/ 69052 w 405000"/>
                <a:gd name="connsiteY32" fmla="*/ 116538 h 405000"/>
                <a:gd name="connsiteX33" fmla="*/ 79954 w 405000"/>
                <a:gd name="connsiteY33" fmla="*/ 105704 h 405000"/>
                <a:gd name="connsiteX34" fmla="*/ 110329 w 405000"/>
                <a:gd name="connsiteY34" fmla="*/ 105704 h 405000"/>
                <a:gd name="connsiteX35" fmla="*/ 141581 w 405000"/>
                <a:gd name="connsiteY35" fmla="*/ 52666 h 405000"/>
                <a:gd name="connsiteX36" fmla="*/ 172277 w 405000"/>
                <a:gd name="connsiteY36" fmla="*/ 49679 h 405000"/>
                <a:gd name="connsiteX37" fmla="*/ 175213 w 405000"/>
                <a:gd name="connsiteY37" fmla="*/ 80476 h 405000"/>
                <a:gd name="connsiteX38" fmla="*/ 158558 w 405000"/>
                <a:gd name="connsiteY38" fmla="*/ 105704 h 405000"/>
                <a:gd name="connsiteX39" fmla="*/ 178318 w 405000"/>
                <a:gd name="connsiteY39" fmla="*/ 105704 h 405000"/>
                <a:gd name="connsiteX40" fmla="*/ 189219 w 405000"/>
                <a:gd name="connsiteY40" fmla="*/ 116538 h 405000"/>
                <a:gd name="connsiteX41" fmla="*/ 178318 w 405000"/>
                <a:gd name="connsiteY41" fmla="*/ 127389 h 405000"/>
                <a:gd name="connsiteX42" fmla="*/ 147623 w 405000"/>
                <a:gd name="connsiteY42" fmla="*/ 127389 h 405000"/>
                <a:gd name="connsiteX43" fmla="*/ 130663 w 405000"/>
                <a:gd name="connsiteY43" fmla="*/ 194231 h 405000"/>
                <a:gd name="connsiteX44" fmla="*/ 157224 w 405000"/>
                <a:gd name="connsiteY44" fmla="*/ 194231 h 405000"/>
                <a:gd name="connsiteX45" fmla="*/ 157224 w 405000"/>
                <a:gd name="connsiteY45" fmla="*/ 194247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405000" h="405000">
                  <a:moveTo>
                    <a:pt x="353835" y="379721"/>
                  </a:moveTo>
                  <a:cubicBezTo>
                    <a:pt x="391652" y="332960"/>
                    <a:pt x="420188" y="271906"/>
                    <a:pt x="420188" y="205166"/>
                  </a:cubicBezTo>
                  <a:cubicBezTo>
                    <a:pt x="420188" y="134561"/>
                    <a:pt x="385813" y="70368"/>
                    <a:pt x="343356" y="22646"/>
                  </a:cubicBezTo>
                  <a:cubicBezTo>
                    <a:pt x="232217" y="-17433"/>
                    <a:pt x="119441" y="6024"/>
                    <a:pt x="84156" y="15204"/>
                  </a:cubicBezTo>
                  <a:cubicBezTo>
                    <a:pt x="38475" y="63601"/>
                    <a:pt x="0" y="130831"/>
                    <a:pt x="0" y="205166"/>
                  </a:cubicBezTo>
                  <a:cubicBezTo>
                    <a:pt x="0" y="277053"/>
                    <a:pt x="35978" y="342275"/>
                    <a:pt x="79650" y="390267"/>
                  </a:cubicBezTo>
                  <a:cubicBezTo>
                    <a:pt x="110447" y="398705"/>
                    <a:pt x="234562" y="427359"/>
                    <a:pt x="353835" y="379721"/>
                  </a:cubicBezTo>
                  <a:close/>
                  <a:moveTo>
                    <a:pt x="157224" y="194247"/>
                  </a:moveTo>
                  <a:cubicBezTo>
                    <a:pt x="163249" y="194247"/>
                    <a:pt x="168126" y="199057"/>
                    <a:pt x="168126" y="205098"/>
                  </a:cubicBezTo>
                  <a:cubicBezTo>
                    <a:pt x="168126" y="211122"/>
                    <a:pt x="163249" y="215949"/>
                    <a:pt x="157224" y="215949"/>
                  </a:cubicBezTo>
                  <a:lnTo>
                    <a:pt x="130376" y="215949"/>
                  </a:lnTo>
                  <a:cubicBezTo>
                    <a:pt x="131389" y="235844"/>
                    <a:pt x="136232" y="257512"/>
                    <a:pt x="146880" y="280985"/>
                  </a:cubicBezTo>
                  <a:lnTo>
                    <a:pt x="178352" y="280985"/>
                  </a:lnTo>
                  <a:cubicBezTo>
                    <a:pt x="184376" y="280985"/>
                    <a:pt x="189253" y="285794"/>
                    <a:pt x="189253" y="291852"/>
                  </a:cubicBezTo>
                  <a:cubicBezTo>
                    <a:pt x="189253" y="297843"/>
                    <a:pt x="184359" y="302686"/>
                    <a:pt x="178352" y="302686"/>
                  </a:cubicBezTo>
                  <a:lnTo>
                    <a:pt x="158963" y="302686"/>
                  </a:lnTo>
                  <a:cubicBezTo>
                    <a:pt x="163688" y="309909"/>
                    <a:pt x="169088" y="317266"/>
                    <a:pt x="175213" y="324691"/>
                  </a:cubicBezTo>
                  <a:cubicBezTo>
                    <a:pt x="182891" y="333956"/>
                    <a:pt x="181592" y="347591"/>
                    <a:pt x="172311" y="355269"/>
                  </a:cubicBezTo>
                  <a:cubicBezTo>
                    <a:pt x="168244" y="358627"/>
                    <a:pt x="163316" y="360213"/>
                    <a:pt x="158423" y="360213"/>
                  </a:cubicBezTo>
                  <a:cubicBezTo>
                    <a:pt x="152145" y="360213"/>
                    <a:pt x="145918" y="357716"/>
                    <a:pt x="141598" y="352501"/>
                  </a:cubicBezTo>
                  <a:cubicBezTo>
                    <a:pt x="127761" y="335778"/>
                    <a:pt x="117062" y="318937"/>
                    <a:pt x="108928" y="302669"/>
                  </a:cubicBezTo>
                  <a:lnTo>
                    <a:pt x="79954" y="302669"/>
                  </a:lnTo>
                  <a:cubicBezTo>
                    <a:pt x="73929" y="302669"/>
                    <a:pt x="69052" y="297860"/>
                    <a:pt x="69052" y="291819"/>
                  </a:cubicBezTo>
                  <a:cubicBezTo>
                    <a:pt x="69052" y="285811"/>
                    <a:pt x="73929" y="280968"/>
                    <a:pt x="79954" y="280968"/>
                  </a:cubicBezTo>
                  <a:lnTo>
                    <a:pt x="99579" y="280968"/>
                  </a:lnTo>
                  <a:cubicBezTo>
                    <a:pt x="91395" y="257461"/>
                    <a:pt x="87632" y="235777"/>
                    <a:pt x="86957" y="215932"/>
                  </a:cubicBezTo>
                  <a:lnTo>
                    <a:pt x="58843" y="215932"/>
                  </a:lnTo>
                  <a:cubicBezTo>
                    <a:pt x="52819" y="215932"/>
                    <a:pt x="47942" y="211106"/>
                    <a:pt x="47942" y="205081"/>
                  </a:cubicBezTo>
                  <a:cubicBezTo>
                    <a:pt x="47942" y="199040"/>
                    <a:pt x="52819" y="194231"/>
                    <a:pt x="58843" y="194231"/>
                  </a:cubicBezTo>
                  <a:lnTo>
                    <a:pt x="87362" y="194231"/>
                  </a:lnTo>
                  <a:cubicBezTo>
                    <a:pt x="89016" y="168935"/>
                    <a:pt x="94551" y="147267"/>
                    <a:pt x="101486" y="127389"/>
                  </a:cubicBezTo>
                  <a:lnTo>
                    <a:pt x="79954" y="127389"/>
                  </a:lnTo>
                  <a:cubicBezTo>
                    <a:pt x="73929" y="127389"/>
                    <a:pt x="69052" y="122579"/>
                    <a:pt x="69052" y="116538"/>
                  </a:cubicBezTo>
                  <a:cubicBezTo>
                    <a:pt x="69052" y="110514"/>
                    <a:pt x="73929" y="105704"/>
                    <a:pt x="79954" y="105704"/>
                  </a:cubicBezTo>
                  <a:lnTo>
                    <a:pt x="110329" y="105704"/>
                  </a:lnTo>
                  <a:cubicBezTo>
                    <a:pt x="124976" y="73186"/>
                    <a:pt x="141126" y="53223"/>
                    <a:pt x="141581" y="52666"/>
                  </a:cubicBezTo>
                  <a:cubicBezTo>
                    <a:pt x="149276" y="43385"/>
                    <a:pt x="162996" y="42001"/>
                    <a:pt x="172277" y="49679"/>
                  </a:cubicBezTo>
                  <a:cubicBezTo>
                    <a:pt x="181558" y="57341"/>
                    <a:pt x="182874" y="71195"/>
                    <a:pt x="175213" y="80476"/>
                  </a:cubicBezTo>
                  <a:cubicBezTo>
                    <a:pt x="174150" y="81776"/>
                    <a:pt x="166911" y="91259"/>
                    <a:pt x="158558" y="105704"/>
                  </a:cubicBezTo>
                  <a:lnTo>
                    <a:pt x="178318" y="105704"/>
                  </a:lnTo>
                  <a:cubicBezTo>
                    <a:pt x="184343" y="105704"/>
                    <a:pt x="189219" y="110514"/>
                    <a:pt x="189219" y="116538"/>
                  </a:cubicBezTo>
                  <a:cubicBezTo>
                    <a:pt x="189219" y="122579"/>
                    <a:pt x="184326" y="127389"/>
                    <a:pt x="178318" y="127389"/>
                  </a:cubicBezTo>
                  <a:lnTo>
                    <a:pt x="147623" y="127389"/>
                  </a:lnTo>
                  <a:cubicBezTo>
                    <a:pt x="139624" y="145445"/>
                    <a:pt x="132553" y="168935"/>
                    <a:pt x="130663" y="194231"/>
                  </a:cubicBezTo>
                  <a:lnTo>
                    <a:pt x="157224" y="194231"/>
                  </a:lnTo>
                  <a:lnTo>
                    <a:pt x="157224" y="19424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473" name="图形 85"/>
          <p:cNvSpPr/>
          <p:nvPr/>
        </p:nvSpPr>
        <p:spPr>
          <a:xfrm>
            <a:off x="8233438" y="955927"/>
            <a:ext cx="523125" cy="472500"/>
          </a:xfrm>
          <a:custGeom>
            <a:avLst/>
            <a:gdLst>
              <a:gd name="connsiteX0" fmla="*/ 533419 w 523125"/>
              <a:gd name="connsiteY0" fmla="*/ 157593 h 472500"/>
              <a:gd name="connsiteX1" fmla="*/ 458207 w 523125"/>
              <a:gd name="connsiteY1" fmla="*/ 117110 h 472500"/>
              <a:gd name="connsiteX2" fmla="*/ 417775 w 523125"/>
              <a:gd name="connsiteY2" fmla="*/ 192355 h 472500"/>
              <a:gd name="connsiteX3" fmla="*/ 419091 w 523125"/>
              <a:gd name="connsiteY3" fmla="*/ 196220 h 472500"/>
              <a:gd name="connsiteX4" fmla="*/ 383164 w 523125"/>
              <a:gd name="connsiteY4" fmla="*/ 227574 h 472500"/>
              <a:gd name="connsiteX5" fmla="*/ 354662 w 523125"/>
              <a:gd name="connsiteY5" fmla="*/ 226983 h 472500"/>
              <a:gd name="connsiteX6" fmla="*/ 342563 w 523125"/>
              <a:gd name="connsiteY6" fmla="*/ 126020 h 472500"/>
              <a:gd name="connsiteX7" fmla="*/ 380177 w 523125"/>
              <a:gd name="connsiteY7" fmla="*/ 51787 h 472500"/>
              <a:gd name="connsiteX8" fmla="*/ 304931 w 523125"/>
              <a:gd name="connsiteY8" fmla="*/ 11287 h 472500"/>
              <a:gd name="connsiteX9" fmla="*/ 264499 w 523125"/>
              <a:gd name="connsiteY9" fmla="*/ 86532 h 472500"/>
              <a:gd name="connsiteX10" fmla="*/ 294857 w 523125"/>
              <a:gd name="connsiteY10" fmla="*/ 122898 h 472500"/>
              <a:gd name="connsiteX11" fmla="*/ 289811 w 523125"/>
              <a:gd name="connsiteY11" fmla="*/ 235522 h 472500"/>
              <a:gd name="connsiteX12" fmla="*/ 275080 w 523125"/>
              <a:gd name="connsiteY12" fmla="*/ 239200 h 472500"/>
              <a:gd name="connsiteX13" fmla="*/ 196594 w 523125"/>
              <a:gd name="connsiteY13" fmla="*/ 97720 h 472500"/>
              <a:gd name="connsiteX14" fmla="*/ 206938 w 523125"/>
              <a:gd name="connsiteY14" fmla="*/ 43062 h 472500"/>
              <a:gd name="connsiteX15" fmla="*/ 131726 w 523125"/>
              <a:gd name="connsiteY15" fmla="*/ 2562 h 472500"/>
              <a:gd name="connsiteX16" fmla="*/ 91260 w 523125"/>
              <a:gd name="connsiteY16" fmla="*/ 77842 h 472500"/>
              <a:gd name="connsiteX17" fmla="*/ 154643 w 523125"/>
              <a:gd name="connsiteY17" fmla="*/ 120586 h 472500"/>
              <a:gd name="connsiteX18" fmla="*/ 210701 w 523125"/>
              <a:gd name="connsiteY18" fmla="*/ 258556 h 472500"/>
              <a:gd name="connsiteX19" fmla="*/ 186165 w 523125"/>
              <a:gd name="connsiteY19" fmla="*/ 268580 h 472500"/>
              <a:gd name="connsiteX20" fmla="*/ 117130 w 523125"/>
              <a:gd name="connsiteY20" fmla="*/ 229379 h 472500"/>
              <a:gd name="connsiteX21" fmla="*/ 118260 w 523125"/>
              <a:gd name="connsiteY21" fmla="*/ 191242 h 472500"/>
              <a:gd name="connsiteX22" fmla="*/ 43031 w 523125"/>
              <a:gd name="connsiteY22" fmla="*/ 150792 h 472500"/>
              <a:gd name="connsiteX23" fmla="*/ 2565 w 523125"/>
              <a:gd name="connsiteY23" fmla="*/ 226004 h 472500"/>
              <a:gd name="connsiteX24" fmla="*/ 77794 w 523125"/>
              <a:gd name="connsiteY24" fmla="*/ 266454 h 472500"/>
              <a:gd name="connsiteX25" fmla="*/ 92492 w 523125"/>
              <a:gd name="connsiteY25" fmla="*/ 259771 h 472500"/>
              <a:gd name="connsiteX26" fmla="*/ 147943 w 523125"/>
              <a:gd name="connsiteY26" fmla="*/ 314260 h 472500"/>
              <a:gd name="connsiteX27" fmla="*/ 176445 w 523125"/>
              <a:gd name="connsiteY27" fmla="*/ 384882 h 472500"/>
              <a:gd name="connsiteX28" fmla="*/ 383198 w 523125"/>
              <a:gd name="connsiteY28" fmla="*/ 469932 h 472500"/>
              <a:gd name="connsiteX29" fmla="*/ 429081 w 523125"/>
              <a:gd name="connsiteY29" fmla="*/ 278975 h 472500"/>
              <a:gd name="connsiteX30" fmla="*/ 433451 w 523125"/>
              <a:gd name="connsiteY30" fmla="*/ 269525 h 472500"/>
              <a:gd name="connsiteX31" fmla="*/ 459996 w 523125"/>
              <a:gd name="connsiteY31" fmla="*/ 233345 h 472500"/>
              <a:gd name="connsiteX32" fmla="*/ 492970 w 523125"/>
              <a:gd name="connsiteY32" fmla="*/ 232805 h 472500"/>
              <a:gd name="connsiteX33" fmla="*/ 533419 w 523125"/>
              <a:gd name="connsiteY33" fmla="*/ 157593 h 47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23125" h="472500">
                <a:moveTo>
                  <a:pt x="533419" y="157593"/>
                </a:moveTo>
                <a:cubicBezTo>
                  <a:pt x="523851" y="125649"/>
                  <a:pt x="490185" y="107491"/>
                  <a:pt x="458207" y="117110"/>
                </a:cubicBezTo>
                <a:cubicBezTo>
                  <a:pt x="426246" y="126729"/>
                  <a:pt x="408139" y="160411"/>
                  <a:pt x="417775" y="192355"/>
                </a:cubicBezTo>
                <a:cubicBezTo>
                  <a:pt x="418129" y="193672"/>
                  <a:pt x="418601" y="194954"/>
                  <a:pt x="419091" y="196220"/>
                </a:cubicBezTo>
                <a:lnTo>
                  <a:pt x="383164" y="227574"/>
                </a:lnTo>
                <a:cubicBezTo>
                  <a:pt x="374271" y="226797"/>
                  <a:pt x="364601" y="226645"/>
                  <a:pt x="354662" y="226983"/>
                </a:cubicBezTo>
                <a:lnTo>
                  <a:pt x="342563" y="126020"/>
                </a:lnTo>
                <a:cubicBezTo>
                  <a:pt x="372718" y="115321"/>
                  <a:pt x="389425" y="82735"/>
                  <a:pt x="380177" y="51787"/>
                </a:cubicBezTo>
                <a:cubicBezTo>
                  <a:pt x="370558" y="19825"/>
                  <a:pt x="336910" y="1668"/>
                  <a:pt x="304931" y="11287"/>
                </a:cubicBezTo>
                <a:cubicBezTo>
                  <a:pt x="272970" y="20905"/>
                  <a:pt x="254897" y="54571"/>
                  <a:pt x="264499" y="86532"/>
                </a:cubicBezTo>
                <a:cubicBezTo>
                  <a:pt x="269410" y="102952"/>
                  <a:pt x="280716" y="115692"/>
                  <a:pt x="294857" y="122898"/>
                </a:cubicBezTo>
                <a:lnTo>
                  <a:pt x="289811" y="235522"/>
                </a:lnTo>
                <a:cubicBezTo>
                  <a:pt x="284783" y="236669"/>
                  <a:pt x="279855" y="237884"/>
                  <a:pt x="275080" y="239200"/>
                </a:cubicBezTo>
                <a:lnTo>
                  <a:pt x="196594" y="97720"/>
                </a:lnTo>
                <a:cubicBezTo>
                  <a:pt x="208288" y="82769"/>
                  <a:pt x="212794" y="62604"/>
                  <a:pt x="206938" y="43062"/>
                </a:cubicBezTo>
                <a:cubicBezTo>
                  <a:pt x="197320" y="11118"/>
                  <a:pt x="163671" y="-7023"/>
                  <a:pt x="131726" y="2562"/>
                </a:cubicBezTo>
                <a:cubicBezTo>
                  <a:pt x="99765" y="12215"/>
                  <a:pt x="81658" y="45914"/>
                  <a:pt x="91260" y="77842"/>
                </a:cubicBezTo>
                <a:cubicBezTo>
                  <a:pt x="99664" y="105820"/>
                  <a:pt x="126596" y="123219"/>
                  <a:pt x="154643" y="120586"/>
                </a:cubicBezTo>
                <a:lnTo>
                  <a:pt x="210701" y="258556"/>
                </a:lnTo>
                <a:cubicBezTo>
                  <a:pt x="201977" y="261593"/>
                  <a:pt x="193691" y="264884"/>
                  <a:pt x="186165" y="268580"/>
                </a:cubicBezTo>
                <a:lnTo>
                  <a:pt x="117130" y="229379"/>
                </a:lnTo>
                <a:cubicBezTo>
                  <a:pt x="121483" y="217533"/>
                  <a:pt x="122158" y="204235"/>
                  <a:pt x="118260" y="191242"/>
                </a:cubicBezTo>
                <a:cubicBezTo>
                  <a:pt x="108658" y="159314"/>
                  <a:pt x="74993" y="141157"/>
                  <a:pt x="43031" y="150792"/>
                </a:cubicBezTo>
                <a:cubicBezTo>
                  <a:pt x="11087" y="160394"/>
                  <a:pt x="-7020" y="194060"/>
                  <a:pt x="2565" y="226004"/>
                </a:cubicBezTo>
                <a:cubicBezTo>
                  <a:pt x="12167" y="257932"/>
                  <a:pt x="45833" y="276089"/>
                  <a:pt x="77794" y="266454"/>
                </a:cubicBezTo>
                <a:cubicBezTo>
                  <a:pt x="83093" y="264867"/>
                  <a:pt x="88020" y="262589"/>
                  <a:pt x="92492" y="259771"/>
                </a:cubicBezTo>
                <a:lnTo>
                  <a:pt x="147943" y="314260"/>
                </a:lnTo>
                <a:cubicBezTo>
                  <a:pt x="146560" y="331945"/>
                  <a:pt x="154592" y="354693"/>
                  <a:pt x="176445" y="384882"/>
                </a:cubicBezTo>
                <a:cubicBezTo>
                  <a:pt x="215342" y="438629"/>
                  <a:pt x="274624" y="503750"/>
                  <a:pt x="383198" y="469932"/>
                </a:cubicBezTo>
                <a:cubicBezTo>
                  <a:pt x="475571" y="441160"/>
                  <a:pt x="393677" y="341024"/>
                  <a:pt x="429081" y="278975"/>
                </a:cubicBezTo>
                <a:cubicBezTo>
                  <a:pt x="430988" y="275650"/>
                  <a:pt x="432405" y="272478"/>
                  <a:pt x="433451" y="269525"/>
                </a:cubicBezTo>
                <a:lnTo>
                  <a:pt x="459996" y="233345"/>
                </a:lnTo>
                <a:cubicBezTo>
                  <a:pt x="470475" y="236129"/>
                  <a:pt x="481832" y="236180"/>
                  <a:pt x="492970" y="232805"/>
                </a:cubicBezTo>
                <a:cubicBezTo>
                  <a:pt x="524914" y="223203"/>
                  <a:pt x="543004" y="189537"/>
                  <a:pt x="533419" y="157593"/>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911" name="组合 910"/>
          <p:cNvGrpSpPr/>
          <p:nvPr/>
        </p:nvGrpSpPr>
        <p:grpSpPr>
          <a:xfrm>
            <a:off x="9452638" y="939052"/>
            <a:ext cx="523125" cy="506250"/>
            <a:chOff x="2523160" y="2467128"/>
            <a:chExt cx="523125" cy="506250"/>
          </a:xfrm>
          <a:solidFill>
            <a:schemeClr val="accent1"/>
          </a:solidFill>
        </p:grpSpPr>
        <p:sp>
          <p:nvSpPr>
            <p:cNvPr id="475" name="任意多边形: 形状 474"/>
            <p:cNvSpPr/>
            <p:nvPr/>
          </p:nvSpPr>
          <p:spPr>
            <a:xfrm>
              <a:off x="2753308" y="2698109"/>
              <a:ext cx="16875" cy="16875"/>
            </a:xfrm>
            <a:custGeom>
              <a:avLst/>
              <a:gdLst>
                <a:gd name="connsiteX0" fmla="*/ 0 w 0"/>
                <a:gd name="connsiteY0" fmla="*/ 0 h 0"/>
                <a:gd name="connsiteX1" fmla="*/ 68 w 0"/>
                <a:gd name="connsiteY1" fmla="*/ 253 h 0"/>
                <a:gd name="connsiteX2" fmla="*/ 135 w 0"/>
                <a:gd name="connsiteY2" fmla="*/ 253 h 0"/>
                <a:gd name="connsiteX3" fmla="*/ 0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0" y="0"/>
                  </a:moveTo>
                  <a:cubicBezTo>
                    <a:pt x="17" y="84"/>
                    <a:pt x="34" y="186"/>
                    <a:pt x="68" y="253"/>
                  </a:cubicBezTo>
                  <a:lnTo>
                    <a:pt x="135" y="253"/>
                  </a:lnTo>
                  <a:cubicBezTo>
                    <a:pt x="84" y="253"/>
                    <a:pt x="34" y="152"/>
                    <a:pt x="0"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76" name="任意多边形: 形状 475"/>
            <p:cNvSpPr/>
            <p:nvPr/>
          </p:nvSpPr>
          <p:spPr>
            <a:xfrm>
              <a:off x="2753055" y="2697046"/>
              <a:ext cx="16875" cy="16875"/>
            </a:xfrm>
            <a:custGeom>
              <a:avLst/>
              <a:gdLst>
                <a:gd name="connsiteX0" fmla="*/ 253 w 0"/>
                <a:gd name="connsiteY0" fmla="*/ 1063 h 0"/>
                <a:gd name="connsiteX1" fmla="*/ 0 w 0"/>
                <a:gd name="connsiteY1" fmla="*/ 0 h 0"/>
                <a:gd name="connsiteX2" fmla="*/ 253 w 0"/>
                <a:gd name="connsiteY2" fmla="*/ 1063 h 0"/>
              </a:gdLst>
              <a:ahLst/>
              <a:cxnLst>
                <a:cxn ang="0">
                  <a:pos x="connsiteX0" y="connsiteY0"/>
                </a:cxn>
                <a:cxn ang="0">
                  <a:pos x="connsiteX1" y="connsiteY1"/>
                </a:cxn>
                <a:cxn ang="0">
                  <a:pos x="connsiteX2" y="connsiteY2"/>
                </a:cxn>
              </a:cxnLst>
              <a:rect l="l" t="t" r="r" b="b"/>
              <a:pathLst>
                <a:path>
                  <a:moveTo>
                    <a:pt x="253" y="1063"/>
                  </a:moveTo>
                  <a:cubicBezTo>
                    <a:pt x="186" y="709"/>
                    <a:pt x="118" y="304"/>
                    <a:pt x="0" y="0"/>
                  </a:cubicBezTo>
                  <a:cubicBezTo>
                    <a:pt x="118" y="338"/>
                    <a:pt x="186" y="776"/>
                    <a:pt x="253" y="106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77" name="任意多边形: 形状 476"/>
            <p:cNvSpPr/>
            <p:nvPr/>
          </p:nvSpPr>
          <p:spPr>
            <a:xfrm>
              <a:off x="2960550" y="2698345"/>
              <a:ext cx="16875" cy="16875"/>
            </a:xfrm>
            <a:custGeom>
              <a:avLst/>
              <a:gdLst>
                <a:gd name="connsiteX0" fmla="*/ 0 w 0"/>
                <a:gd name="connsiteY0" fmla="*/ 17 h 0"/>
                <a:gd name="connsiteX1" fmla="*/ 34 w 0"/>
                <a:gd name="connsiteY1" fmla="*/ 17 h 0"/>
                <a:gd name="connsiteX2" fmla="*/ 34 w 0"/>
                <a:gd name="connsiteY2" fmla="*/ 0 h 0"/>
              </a:gdLst>
              <a:ahLst/>
              <a:cxnLst>
                <a:cxn ang="0">
                  <a:pos x="connsiteX0" y="connsiteY0"/>
                </a:cxn>
                <a:cxn ang="0">
                  <a:pos x="connsiteX1" y="connsiteY1"/>
                </a:cxn>
                <a:cxn ang="0">
                  <a:pos x="connsiteX2" y="connsiteY2"/>
                </a:cxn>
              </a:cxnLst>
              <a:rect l="l" t="t" r="r" b="b"/>
              <a:pathLst>
                <a:path>
                  <a:moveTo>
                    <a:pt x="0" y="17"/>
                  </a:moveTo>
                  <a:lnTo>
                    <a:pt x="34" y="17"/>
                  </a:lnTo>
                  <a:lnTo>
                    <a:pt x="34"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78" name="任意多边形: 形状 477"/>
            <p:cNvSpPr/>
            <p:nvPr/>
          </p:nvSpPr>
          <p:spPr>
            <a:xfrm>
              <a:off x="2960584" y="2698235"/>
              <a:ext cx="16875" cy="16875"/>
            </a:xfrm>
            <a:custGeom>
              <a:avLst/>
              <a:gdLst>
                <a:gd name="connsiteX0" fmla="*/ 0 w 0"/>
                <a:gd name="connsiteY0" fmla="*/ 110 h 0"/>
                <a:gd name="connsiteX1" fmla="*/ 0 w 0"/>
                <a:gd name="connsiteY1" fmla="*/ 110 h 0"/>
                <a:gd name="connsiteX2" fmla="*/ 0 w 0"/>
                <a:gd name="connsiteY2" fmla="*/ 110 h 0"/>
              </a:gdLst>
              <a:ahLst/>
              <a:cxnLst>
                <a:cxn ang="0">
                  <a:pos x="connsiteX0" y="connsiteY0"/>
                </a:cxn>
                <a:cxn ang="0">
                  <a:pos x="connsiteX1" y="connsiteY1"/>
                </a:cxn>
                <a:cxn ang="0">
                  <a:pos x="connsiteX2" y="connsiteY2"/>
                </a:cxn>
              </a:cxnLst>
              <a:rect l="l" t="t" r="r" b="b"/>
              <a:pathLst>
                <a:path>
                  <a:moveTo>
                    <a:pt x="0" y="110"/>
                  </a:moveTo>
                  <a:cubicBezTo>
                    <a:pt x="67" y="59"/>
                    <a:pt x="67" y="-110"/>
                    <a:pt x="0" y="110"/>
                  </a:cubicBezTo>
                  <a:lnTo>
                    <a:pt x="0" y="1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79" name="任意多边形: 形状 478"/>
            <p:cNvSpPr/>
            <p:nvPr/>
          </p:nvSpPr>
          <p:spPr>
            <a:xfrm>
              <a:off x="2523160" y="2467128"/>
              <a:ext cx="523125" cy="506250"/>
            </a:xfrm>
            <a:custGeom>
              <a:avLst/>
              <a:gdLst>
                <a:gd name="connsiteX0" fmla="*/ 495694 w 523125"/>
                <a:gd name="connsiteY0" fmla="*/ 72778 h 506250"/>
                <a:gd name="connsiteX1" fmla="*/ 215383 w 523125"/>
                <a:gd name="connsiteY1" fmla="*/ 10914 h 506250"/>
                <a:gd name="connsiteX2" fmla="*/ 37655 w 523125"/>
                <a:gd name="connsiteY2" fmla="*/ 239840 h 506250"/>
                <a:gd name="connsiteX3" fmla="*/ 30568 w 523125"/>
                <a:gd name="connsiteY3" fmla="*/ 266823 h 506250"/>
                <a:gd name="connsiteX4" fmla="*/ 1813 w 523125"/>
                <a:gd name="connsiteY4" fmla="*/ 325531 h 506250"/>
                <a:gd name="connsiteX5" fmla="*/ 1391 w 523125"/>
                <a:gd name="connsiteY5" fmla="*/ 340297 h 506250"/>
                <a:gd name="connsiteX6" fmla="*/ 12242 w 523125"/>
                <a:gd name="connsiteY6" fmla="*/ 350321 h 506250"/>
                <a:gd name="connsiteX7" fmla="*/ 21624 w 523125"/>
                <a:gd name="connsiteY7" fmla="*/ 353476 h 506250"/>
                <a:gd name="connsiteX8" fmla="*/ 34939 w 523125"/>
                <a:gd name="connsiteY8" fmla="*/ 372410 h 506250"/>
                <a:gd name="connsiteX9" fmla="*/ 157063 w 523125"/>
                <a:gd name="connsiteY9" fmla="*/ 513384 h 506250"/>
                <a:gd name="connsiteX10" fmla="*/ 420566 w 523125"/>
                <a:gd name="connsiteY10" fmla="*/ 402043 h 506250"/>
                <a:gd name="connsiteX11" fmla="*/ 495694 w 523125"/>
                <a:gd name="connsiteY11" fmla="*/ 72778 h 506250"/>
                <a:gd name="connsiteX12" fmla="*/ 464795 w 523125"/>
                <a:gd name="connsiteY12" fmla="*/ 218662 h 506250"/>
                <a:gd name="connsiteX13" fmla="*/ 451903 w 523125"/>
                <a:gd name="connsiteY13" fmla="*/ 231234 h 506250"/>
                <a:gd name="connsiteX14" fmla="*/ 437424 w 523125"/>
                <a:gd name="connsiteY14" fmla="*/ 231234 h 506250"/>
                <a:gd name="connsiteX15" fmla="*/ 437390 w 523125"/>
                <a:gd name="connsiteY15" fmla="*/ 231369 h 506250"/>
                <a:gd name="connsiteX16" fmla="*/ 425510 w 523125"/>
                <a:gd name="connsiteY16" fmla="*/ 260174 h 506250"/>
                <a:gd name="connsiteX17" fmla="*/ 435635 w 523125"/>
                <a:gd name="connsiteY17" fmla="*/ 270384 h 506250"/>
                <a:gd name="connsiteX18" fmla="*/ 435635 w 523125"/>
                <a:gd name="connsiteY18" fmla="*/ 288727 h 506250"/>
                <a:gd name="connsiteX19" fmla="*/ 417005 w 523125"/>
                <a:gd name="connsiteY19" fmla="*/ 307391 h 506250"/>
                <a:gd name="connsiteX20" fmla="*/ 398679 w 523125"/>
                <a:gd name="connsiteY20" fmla="*/ 307391 h 506250"/>
                <a:gd name="connsiteX21" fmla="*/ 388520 w 523125"/>
                <a:gd name="connsiteY21" fmla="*/ 297215 h 506250"/>
                <a:gd name="connsiteX22" fmla="*/ 360407 w 523125"/>
                <a:gd name="connsiteY22" fmla="*/ 308926 h 506250"/>
                <a:gd name="connsiteX23" fmla="*/ 360238 w 523125"/>
                <a:gd name="connsiteY23" fmla="*/ 323338 h 506250"/>
                <a:gd name="connsiteX24" fmla="*/ 347295 w 523125"/>
                <a:gd name="connsiteY24" fmla="*/ 336163 h 506250"/>
                <a:gd name="connsiteX25" fmla="*/ 320919 w 523125"/>
                <a:gd name="connsiteY25" fmla="*/ 336163 h 506250"/>
                <a:gd name="connsiteX26" fmla="*/ 311722 w 523125"/>
                <a:gd name="connsiteY26" fmla="*/ 332349 h 506250"/>
                <a:gd name="connsiteX27" fmla="*/ 307959 w 523125"/>
                <a:gd name="connsiteY27" fmla="*/ 323135 h 506250"/>
                <a:gd name="connsiteX28" fmla="*/ 308111 w 523125"/>
                <a:gd name="connsiteY28" fmla="*/ 309163 h 506250"/>
                <a:gd name="connsiteX29" fmla="*/ 279086 w 523125"/>
                <a:gd name="connsiteY29" fmla="*/ 297215 h 506250"/>
                <a:gd name="connsiteX30" fmla="*/ 268978 w 523125"/>
                <a:gd name="connsiteY30" fmla="*/ 307391 h 506250"/>
                <a:gd name="connsiteX31" fmla="*/ 259798 w 523125"/>
                <a:gd name="connsiteY31" fmla="*/ 311204 h 506250"/>
                <a:gd name="connsiteX32" fmla="*/ 250635 w 523125"/>
                <a:gd name="connsiteY32" fmla="*/ 307391 h 506250"/>
                <a:gd name="connsiteX33" fmla="*/ 231920 w 523125"/>
                <a:gd name="connsiteY33" fmla="*/ 288744 h 506250"/>
                <a:gd name="connsiteX34" fmla="*/ 228157 w 523125"/>
                <a:gd name="connsiteY34" fmla="*/ 279581 h 506250"/>
                <a:gd name="connsiteX35" fmla="*/ 231920 w 523125"/>
                <a:gd name="connsiteY35" fmla="*/ 270418 h 506250"/>
                <a:gd name="connsiteX36" fmla="*/ 242079 w 523125"/>
                <a:gd name="connsiteY36" fmla="*/ 260276 h 506250"/>
                <a:gd name="connsiteX37" fmla="*/ 230233 w 523125"/>
                <a:gd name="connsiteY37" fmla="*/ 231571 h 506250"/>
                <a:gd name="connsiteX38" fmla="*/ 230165 w 523125"/>
                <a:gd name="connsiteY38" fmla="*/ 231251 h 506250"/>
                <a:gd name="connsiteX39" fmla="*/ 216159 w 523125"/>
                <a:gd name="connsiteY39" fmla="*/ 231251 h 506250"/>
                <a:gd name="connsiteX40" fmla="*/ 203334 w 523125"/>
                <a:gd name="connsiteY40" fmla="*/ 218679 h 506250"/>
                <a:gd name="connsiteX41" fmla="*/ 203334 w 523125"/>
                <a:gd name="connsiteY41" fmla="*/ 192253 h 506250"/>
                <a:gd name="connsiteX42" fmla="*/ 216227 w 523125"/>
                <a:gd name="connsiteY42" fmla="*/ 179293 h 506250"/>
                <a:gd name="connsiteX43" fmla="*/ 230368 w 523125"/>
                <a:gd name="connsiteY43" fmla="*/ 179293 h 506250"/>
                <a:gd name="connsiteX44" fmla="*/ 230385 w 523125"/>
                <a:gd name="connsiteY44" fmla="*/ 179259 h 506250"/>
                <a:gd name="connsiteX45" fmla="*/ 242113 w 523125"/>
                <a:gd name="connsiteY45" fmla="*/ 150926 h 506250"/>
                <a:gd name="connsiteX46" fmla="*/ 231920 w 523125"/>
                <a:gd name="connsiteY46" fmla="*/ 140750 h 506250"/>
                <a:gd name="connsiteX47" fmla="*/ 231920 w 523125"/>
                <a:gd name="connsiteY47" fmla="*/ 122424 h 506250"/>
                <a:gd name="connsiteX48" fmla="*/ 250618 w 523125"/>
                <a:gd name="connsiteY48" fmla="*/ 103743 h 506250"/>
                <a:gd name="connsiteX49" fmla="*/ 259798 w 523125"/>
                <a:gd name="connsiteY49" fmla="*/ 99963 h 506250"/>
                <a:gd name="connsiteX50" fmla="*/ 268978 w 523125"/>
                <a:gd name="connsiteY50" fmla="*/ 103743 h 506250"/>
                <a:gd name="connsiteX51" fmla="*/ 279103 w 523125"/>
                <a:gd name="connsiteY51" fmla="*/ 113885 h 506250"/>
                <a:gd name="connsiteX52" fmla="*/ 308162 w 523125"/>
                <a:gd name="connsiteY52" fmla="*/ 101887 h 506250"/>
                <a:gd name="connsiteX53" fmla="*/ 307976 w 523125"/>
                <a:gd name="connsiteY53" fmla="*/ 87729 h 506250"/>
                <a:gd name="connsiteX54" fmla="*/ 311790 w 523125"/>
                <a:gd name="connsiteY54" fmla="*/ 78515 h 506250"/>
                <a:gd name="connsiteX55" fmla="*/ 320987 w 523125"/>
                <a:gd name="connsiteY55" fmla="*/ 74718 h 506250"/>
                <a:gd name="connsiteX56" fmla="*/ 347345 w 523125"/>
                <a:gd name="connsiteY56" fmla="*/ 74718 h 506250"/>
                <a:gd name="connsiteX57" fmla="*/ 360305 w 523125"/>
                <a:gd name="connsiteY57" fmla="*/ 87560 h 506250"/>
                <a:gd name="connsiteX58" fmla="*/ 360474 w 523125"/>
                <a:gd name="connsiteY58" fmla="*/ 102208 h 506250"/>
                <a:gd name="connsiteX59" fmla="*/ 388554 w 523125"/>
                <a:gd name="connsiteY59" fmla="*/ 113936 h 506250"/>
                <a:gd name="connsiteX60" fmla="*/ 398730 w 523125"/>
                <a:gd name="connsiteY60" fmla="*/ 103760 h 506250"/>
                <a:gd name="connsiteX61" fmla="*/ 407910 w 523125"/>
                <a:gd name="connsiteY61" fmla="*/ 99963 h 506250"/>
                <a:gd name="connsiteX62" fmla="*/ 417073 w 523125"/>
                <a:gd name="connsiteY62" fmla="*/ 103743 h 506250"/>
                <a:gd name="connsiteX63" fmla="*/ 435770 w 523125"/>
                <a:gd name="connsiteY63" fmla="*/ 122424 h 506250"/>
                <a:gd name="connsiteX64" fmla="*/ 435770 w 523125"/>
                <a:gd name="connsiteY64" fmla="*/ 140733 h 506250"/>
                <a:gd name="connsiteX65" fmla="*/ 425578 w 523125"/>
                <a:gd name="connsiteY65" fmla="*/ 150909 h 506250"/>
                <a:gd name="connsiteX66" fmla="*/ 437340 w 523125"/>
                <a:gd name="connsiteY66" fmla="*/ 179411 h 506250"/>
                <a:gd name="connsiteX67" fmla="*/ 437374 w 523125"/>
                <a:gd name="connsiteY67" fmla="*/ 179647 h 506250"/>
                <a:gd name="connsiteX68" fmla="*/ 451970 w 523125"/>
                <a:gd name="connsiteY68" fmla="*/ 179647 h 506250"/>
                <a:gd name="connsiteX69" fmla="*/ 464846 w 523125"/>
                <a:gd name="connsiteY69" fmla="*/ 192253 h 506250"/>
                <a:gd name="connsiteX70" fmla="*/ 464846 w 523125"/>
                <a:gd name="connsiteY70" fmla="*/ 218662 h 506250"/>
                <a:gd name="connsiteX71" fmla="*/ 464795 w 523125"/>
                <a:gd name="connsiteY71" fmla="*/ 218662 h 50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23125" h="506250">
                  <a:moveTo>
                    <a:pt x="495694" y="72778"/>
                  </a:moveTo>
                  <a:cubicBezTo>
                    <a:pt x="450485" y="18541"/>
                    <a:pt x="323012" y="-19782"/>
                    <a:pt x="215383" y="10914"/>
                  </a:cubicBezTo>
                  <a:cubicBezTo>
                    <a:pt x="102084" y="43213"/>
                    <a:pt x="45131" y="114256"/>
                    <a:pt x="37655" y="239840"/>
                  </a:cubicBezTo>
                  <a:cubicBezTo>
                    <a:pt x="37099" y="249189"/>
                    <a:pt x="34685" y="258419"/>
                    <a:pt x="30568" y="266823"/>
                  </a:cubicBezTo>
                  <a:lnTo>
                    <a:pt x="1813" y="325531"/>
                  </a:lnTo>
                  <a:cubicBezTo>
                    <a:pt x="-448" y="330138"/>
                    <a:pt x="-600" y="335555"/>
                    <a:pt x="1391" y="340297"/>
                  </a:cubicBezTo>
                  <a:cubicBezTo>
                    <a:pt x="3399" y="345039"/>
                    <a:pt x="7348" y="348701"/>
                    <a:pt x="12242" y="350321"/>
                  </a:cubicBezTo>
                  <a:lnTo>
                    <a:pt x="21624" y="353476"/>
                  </a:lnTo>
                  <a:cubicBezTo>
                    <a:pt x="29758" y="356176"/>
                    <a:pt x="35141" y="363838"/>
                    <a:pt x="34939" y="372410"/>
                  </a:cubicBezTo>
                  <a:cubicBezTo>
                    <a:pt x="32407" y="484747"/>
                    <a:pt x="38212" y="513384"/>
                    <a:pt x="157063" y="513384"/>
                  </a:cubicBezTo>
                  <a:cubicBezTo>
                    <a:pt x="283744" y="513384"/>
                    <a:pt x="267493" y="420217"/>
                    <a:pt x="420566" y="402043"/>
                  </a:cubicBezTo>
                  <a:cubicBezTo>
                    <a:pt x="533730" y="388559"/>
                    <a:pt x="573268" y="165877"/>
                    <a:pt x="495694" y="72778"/>
                  </a:cubicBezTo>
                  <a:close/>
                  <a:moveTo>
                    <a:pt x="464795" y="218662"/>
                  </a:moveTo>
                  <a:cubicBezTo>
                    <a:pt x="464795" y="225817"/>
                    <a:pt x="459075" y="231234"/>
                    <a:pt x="451903" y="231234"/>
                  </a:cubicBezTo>
                  <a:lnTo>
                    <a:pt x="437424" y="231234"/>
                  </a:lnTo>
                  <a:cubicBezTo>
                    <a:pt x="437407" y="231284"/>
                    <a:pt x="437390" y="231318"/>
                    <a:pt x="437390" y="231369"/>
                  </a:cubicBezTo>
                  <a:cubicBezTo>
                    <a:pt x="434809" y="241595"/>
                    <a:pt x="430775" y="251332"/>
                    <a:pt x="425510" y="260174"/>
                  </a:cubicBezTo>
                  <a:lnTo>
                    <a:pt x="435635" y="270384"/>
                  </a:lnTo>
                  <a:cubicBezTo>
                    <a:pt x="440732" y="275429"/>
                    <a:pt x="440732" y="283664"/>
                    <a:pt x="435635" y="288727"/>
                  </a:cubicBezTo>
                  <a:lnTo>
                    <a:pt x="417005" y="307391"/>
                  </a:lnTo>
                  <a:cubicBezTo>
                    <a:pt x="411943" y="312453"/>
                    <a:pt x="403759" y="312453"/>
                    <a:pt x="398679" y="307391"/>
                  </a:cubicBezTo>
                  <a:lnTo>
                    <a:pt x="388520" y="297215"/>
                  </a:lnTo>
                  <a:cubicBezTo>
                    <a:pt x="379880" y="302413"/>
                    <a:pt x="370447" y="306361"/>
                    <a:pt x="360407" y="308926"/>
                  </a:cubicBezTo>
                  <a:cubicBezTo>
                    <a:pt x="360373" y="308926"/>
                    <a:pt x="360339" y="316284"/>
                    <a:pt x="360238" y="323338"/>
                  </a:cubicBezTo>
                  <a:cubicBezTo>
                    <a:pt x="360204" y="330459"/>
                    <a:pt x="354416" y="336163"/>
                    <a:pt x="347295" y="336163"/>
                  </a:cubicBezTo>
                  <a:lnTo>
                    <a:pt x="320919" y="336163"/>
                  </a:lnTo>
                  <a:cubicBezTo>
                    <a:pt x="317460" y="336163"/>
                    <a:pt x="314203" y="334813"/>
                    <a:pt x="311722" y="332349"/>
                  </a:cubicBezTo>
                  <a:cubicBezTo>
                    <a:pt x="309275" y="329885"/>
                    <a:pt x="307909" y="326578"/>
                    <a:pt x="307959" y="323135"/>
                  </a:cubicBezTo>
                  <a:lnTo>
                    <a:pt x="308111" y="309163"/>
                  </a:lnTo>
                  <a:cubicBezTo>
                    <a:pt x="297750" y="306598"/>
                    <a:pt x="288030" y="302531"/>
                    <a:pt x="279086" y="297215"/>
                  </a:cubicBezTo>
                  <a:lnTo>
                    <a:pt x="268978" y="307391"/>
                  </a:lnTo>
                  <a:cubicBezTo>
                    <a:pt x="266531" y="309838"/>
                    <a:pt x="263240" y="311204"/>
                    <a:pt x="259798" y="311204"/>
                  </a:cubicBezTo>
                  <a:cubicBezTo>
                    <a:pt x="256355" y="311204"/>
                    <a:pt x="253065" y="309838"/>
                    <a:pt x="250635" y="307391"/>
                  </a:cubicBezTo>
                  <a:lnTo>
                    <a:pt x="231920" y="288744"/>
                  </a:lnTo>
                  <a:cubicBezTo>
                    <a:pt x="229507" y="286297"/>
                    <a:pt x="228157" y="283023"/>
                    <a:pt x="228157" y="279581"/>
                  </a:cubicBezTo>
                  <a:cubicBezTo>
                    <a:pt x="228157" y="276138"/>
                    <a:pt x="229507" y="272864"/>
                    <a:pt x="231920" y="270418"/>
                  </a:cubicBezTo>
                  <a:lnTo>
                    <a:pt x="242079" y="260276"/>
                  </a:lnTo>
                  <a:cubicBezTo>
                    <a:pt x="236814" y="251450"/>
                    <a:pt x="232781" y="241814"/>
                    <a:pt x="230233" y="231571"/>
                  </a:cubicBezTo>
                  <a:cubicBezTo>
                    <a:pt x="230199" y="231470"/>
                    <a:pt x="230182" y="231369"/>
                    <a:pt x="230165" y="231251"/>
                  </a:cubicBezTo>
                  <a:lnTo>
                    <a:pt x="216159" y="231251"/>
                  </a:lnTo>
                  <a:cubicBezTo>
                    <a:pt x="209021" y="231251"/>
                    <a:pt x="203334" y="225817"/>
                    <a:pt x="203334" y="218679"/>
                  </a:cubicBezTo>
                  <a:lnTo>
                    <a:pt x="203334" y="192253"/>
                  </a:lnTo>
                  <a:cubicBezTo>
                    <a:pt x="203334" y="185098"/>
                    <a:pt x="209089" y="179293"/>
                    <a:pt x="216227" y="179293"/>
                  </a:cubicBezTo>
                  <a:lnTo>
                    <a:pt x="230368" y="179293"/>
                  </a:lnTo>
                  <a:cubicBezTo>
                    <a:pt x="230368" y="179293"/>
                    <a:pt x="230351" y="179293"/>
                    <a:pt x="230385" y="179259"/>
                  </a:cubicBezTo>
                  <a:cubicBezTo>
                    <a:pt x="232916" y="169168"/>
                    <a:pt x="236915" y="159633"/>
                    <a:pt x="242113" y="150926"/>
                  </a:cubicBezTo>
                  <a:lnTo>
                    <a:pt x="231920" y="140750"/>
                  </a:lnTo>
                  <a:cubicBezTo>
                    <a:pt x="226892" y="135688"/>
                    <a:pt x="226892" y="127503"/>
                    <a:pt x="231920" y="122424"/>
                  </a:cubicBezTo>
                  <a:lnTo>
                    <a:pt x="250618" y="103743"/>
                  </a:lnTo>
                  <a:cubicBezTo>
                    <a:pt x="253065" y="101313"/>
                    <a:pt x="256355" y="99963"/>
                    <a:pt x="259798" y="99963"/>
                  </a:cubicBezTo>
                  <a:cubicBezTo>
                    <a:pt x="263240" y="99963"/>
                    <a:pt x="266531" y="101330"/>
                    <a:pt x="268978" y="103743"/>
                  </a:cubicBezTo>
                  <a:lnTo>
                    <a:pt x="279103" y="113885"/>
                  </a:lnTo>
                  <a:cubicBezTo>
                    <a:pt x="288047" y="108536"/>
                    <a:pt x="297767" y="104081"/>
                    <a:pt x="308162" y="101887"/>
                  </a:cubicBezTo>
                  <a:lnTo>
                    <a:pt x="307976" y="87729"/>
                  </a:lnTo>
                  <a:cubicBezTo>
                    <a:pt x="307959" y="84253"/>
                    <a:pt x="309309" y="80979"/>
                    <a:pt x="311790" y="78515"/>
                  </a:cubicBezTo>
                  <a:cubicBezTo>
                    <a:pt x="314237" y="76068"/>
                    <a:pt x="317494" y="74718"/>
                    <a:pt x="320987" y="74718"/>
                  </a:cubicBezTo>
                  <a:lnTo>
                    <a:pt x="347345" y="74718"/>
                  </a:lnTo>
                  <a:cubicBezTo>
                    <a:pt x="354467" y="74718"/>
                    <a:pt x="360272" y="80439"/>
                    <a:pt x="360305" y="87560"/>
                  </a:cubicBezTo>
                  <a:cubicBezTo>
                    <a:pt x="360373" y="94732"/>
                    <a:pt x="360407" y="102191"/>
                    <a:pt x="360474" y="102208"/>
                  </a:cubicBezTo>
                  <a:cubicBezTo>
                    <a:pt x="370498" y="104756"/>
                    <a:pt x="379914" y="108755"/>
                    <a:pt x="388554" y="113936"/>
                  </a:cubicBezTo>
                  <a:lnTo>
                    <a:pt x="398730" y="103760"/>
                  </a:lnTo>
                  <a:cubicBezTo>
                    <a:pt x="401194" y="101330"/>
                    <a:pt x="404467" y="99963"/>
                    <a:pt x="407910" y="99963"/>
                  </a:cubicBezTo>
                  <a:cubicBezTo>
                    <a:pt x="411352" y="99963"/>
                    <a:pt x="414626" y="101330"/>
                    <a:pt x="417073" y="103743"/>
                  </a:cubicBezTo>
                  <a:lnTo>
                    <a:pt x="435770" y="122424"/>
                  </a:lnTo>
                  <a:cubicBezTo>
                    <a:pt x="440782" y="127486"/>
                    <a:pt x="440799" y="135671"/>
                    <a:pt x="435770" y="140733"/>
                  </a:cubicBezTo>
                  <a:lnTo>
                    <a:pt x="425578" y="150909"/>
                  </a:lnTo>
                  <a:cubicBezTo>
                    <a:pt x="430792" y="159616"/>
                    <a:pt x="434809" y="169319"/>
                    <a:pt x="437340" y="179411"/>
                  </a:cubicBezTo>
                  <a:cubicBezTo>
                    <a:pt x="437357" y="179444"/>
                    <a:pt x="437357" y="179647"/>
                    <a:pt x="437374" y="179647"/>
                  </a:cubicBezTo>
                  <a:lnTo>
                    <a:pt x="451970" y="179647"/>
                  </a:lnTo>
                  <a:cubicBezTo>
                    <a:pt x="459125" y="179647"/>
                    <a:pt x="464846" y="185098"/>
                    <a:pt x="464846" y="192253"/>
                  </a:cubicBezTo>
                  <a:lnTo>
                    <a:pt x="464846" y="218662"/>
                  </a:lnTo>
                  <a:lnTo>
                    <a:pt x="464795" y="21866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80" name="任意多边形: 形状 479"/>
            <p:cNvSpPr/>
            <p:nvPr/>
          </p:nvSpPr>
          <p:spPr>
            <a:xfrm>
              <a:off x="2820538" y="2636262"/>
              <a:ext cx="67500" cy="67500"/>
            </a:xfrm>
            <a:custGeom>
              <a:avLst/>
              <a:gdLst>
                <a:gd name="connsiteX0" fmla="*/ 72866 w 67500"/>
                <a:gd name="connsiteY0" fmla="*/ 36433 h 67500"/>
                <a:gd name="connsiteX1" fmla="*/ 36433 w 67500"/>
                <a:gd name="connsiteY1" fmla="*/ 72866 h 67500"/>
                <a:gd name="connsiteX2" fmla="*/ 0 w 67500"/>
                <a:gd name="connsiteY2" fmla="*/ 36433 h 67500"/>
                <a:gd name="connsiteX3" fmla="*/ 36433 w 67500"/>
                <a:gd name="connsiteY3" fmla="*/ 0 h 67500"/>
                <a:gd name="connsiteX4" fmla="*/ 72866 w 67500"/>
                <a:gd name="connsiteY4" fmla="*/ 36433 h 67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500" h="67500">
                  <a:moveTo>
                    <a:pt x="72866" y="36433"/>
                  </a:moveTo>
                  <a:cubicBezTo>
                    <a:pt x="72866" y="56555"/>
                    <a:pt x="56555" y="72866"/>
                    <a:pt x="36433" y="72866"/>
                  </a:cubicBezTo>
                  <a:cubicBezTo>
                    <a:pt x="16312" y="72866"/>
                    <a:pt x="0" y="56555"/>
                    <a:pt x="0" y="36433"/>
                  </a:cubicBezTo>
                  <a:cubicBezTo>
                    <a:pt x="0" y="16312"/>
                    <a:pt x="16312" y="0"/>
                    <a:pt x="36433" y="0"/>
                  </a:cubicBezTo>
                  <a:cubicBezTo>
                    <a:pt x="56555" y="0"/>
                    <a:pt x="72866" y="16312"/>
                    <a:pt x="72866" y="3643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481" name="图形 89"/>
          <p:cNvSpPr/>
          <p:nvPr/>
        </p:nvSpPr>
        <p:spPr>
          <a:xfrm>
            <a:off x="10671838" y="930615"/>
            <a:ext cx="523125" cy="523125"/>
          </a:xfrm>
          <a:custGeom>
            <a:avLst/>
            <a:gdLst>
              <a:gd name="connsiteX0" fmla="*/ 505018 w 523125"/>
              <a:gd name="connsiteY0" fmla="*/ 318786 h 523125"/>
              <a:gd name="connsiteX1" fmla="*/ 531343 w 523125"/>
              <a:gd name="connsiteY1" fmla="*/ 292444 h 523125"/>
              <a:gd name="connsiteX2" fmla="*/ 531343 w 523125"/>
              <a:gd name="connsiteY2" fmla="*/ 238849 h 523125"/>
              <a:gd name="connsiteX3" fmla="*/ 505018 w 523125"/>
              <a:gd name="connsiteY3" fmla="*/ 212524 h 523125"/>
              <a:gd name="connsiteX4" fmla="*/ 475403 w 523125"/>
              <a:gd name="connsiteY4" fmla="*/ 212524 h 523125"/>
              <a:gd name="connsiteX5" fmla="*/ 475335 w 523125"/>
              <a:gd name="connsiteY5" fmla="*/ 212423 h 523125"/>
              <a:gd name="connsiteX6" fmla="*/ 451406 w 523125"/>
              <a:gd name="connsiteY6" fmla="*/ 154879 h 523125"/>
              <a:gd name="connsiteX7" fmla="*/ 472044 w 523125"/>
              <a:gd name="connsiteY7" fmla="*/ 134207 h 523125"/>
              <a:gd name="connsiteX8" fmla="*/ 472044 w 523125"/>
              <a:gd name="connsiteY8" fmla="*/ 96998 h 523125"/>
              <a:gd name="connsiteX9" fmla="*/ 434126 w 523125"/>
              <a:gd name="connsiteY9" fmla="*/ 59096 h 523125"/>
              <a:gd name="connsiteX10" fmla="*/ 415496 w 523125"/>
              <a:gd name="connsiteY10" fmla="*/ 51384 h 523125"/>
              <a:gd name="connsiteX11" fmla="*/ 396883 w 523125"/>
              <a:gd name="connsiteY11" fmla="*/ 59113 h 523125"/>
              <a:gd name="connsiteX12" fmla="*/ 376262 w 523125"/>
              <a:gd name="connsiteY12" fmla="*/ 79751 h 523125"/>
              <a:gd name="connsiteX13" fmla="*/ 319208 w 523125"/>
              <a:gd name="connsiteY13" fmla="*/ 55924 h 523125"/>
              <a:gd name="connsiteX14" fmla="*/ 318887 w 523125"/>
              <a:gd name="connsiteY14" fmla="*/ 26139 h 523125"/>
              <a:gd name="connsiteX15" fmla="*/ 292579 w 523125"/>
              <a:gd name="connsiteY15" fmla="*/ 0 h 523125"/>
              <a:gd name="connsiteX16" fmla="*/ 239001 w 523125"/>
              <a:gd name="connsiteY16" fmla="*/ 0 h 523125"/>
              <a:gd name="connsiteX17" fmla="*/ 220320 w 523125"/>
              <a:gd name="connsiteY17" fmla="*/ 7779 h 523125"/>
              <a:gd name="connsiteX18" fmla="*/ 212693 w 523125"/>
              <a:gd name="connsiteY18" fmla="*/ 26528 h 523125"/>
              <a:gd name="connsiteX19" fmla="*/ 212946 w 523125"/>
              <a:gd name="connsiteY19" fmla="*/ 55316 h 523125"/>
              <a:gd name="connsiteX20" fmla="*/ 154035 w 523125"/>
              <a:gd name="connsiteY20" fmla="*/ 79650 h 523125"/>
              <a:gd name="connsiteX21" fmla="*/ 133515 w 523125"/>
              <a:gd name="connsiteY21" fmla="*/ 59096 h 523125"/>
              <a:gd name="connsiteX22" fmla="*/ 114919 w 523125"/>
              <a:gd name="connsiteY22" fmla="*/ 51384 h 523125"/>
              <a:gd name="connsiteX23" fmla="*/ 96306 w 523125"/>
              <a:gd name="connsiteY23" fmla="*/ 59096 h 523125"/>
              <a:gd name="connsiteX24" fmla="*/ 58354 w 523125"/>
              <a:gd name="connsiteY24" fmla="*/ 97031 h 523125"/>
              <a:gd name="connsiteX25" fmla="*/ 58354 w 523125"/>
              <a:gd name="connsiteY25" fmla="*/ 134241 h 523125"/>
              <a:gd name="connsiteX26" fmla="*/ 78992 w 523125"/>
              <a:gd name="connsiteY26" fmla="*/ 154879 h 523125"/>
              <a:gd name="connsiteX27" fmla="*/ 55097 w 523125"/>
              <a:gd name="connsiteY27" fmla="*/ 212423 h 523125"/>
              <a:gd name="connsiteX28" fmla="*/ 55046 w 523125"/>
              <a:gd name="connsiteY28" fmla="*/ 212524 h 523125"/>
              <a:gd name="connsiteX29" fmla="*/ 26325 w 523125"/>
              <a:gd name="connsiteY29" fmla="*/ 212524 h 523125"/>
              <a:gd name="connsiteX30" fmla="*/ 0 w 523125"/>
              <a:gd name="connsiteY30" fmla="*/ 238849 h 523125"/>
              <a:gd name="connsiteX31" fmla="*/ 0 w 523125"/>
              <a:gd name="connsiteY31" fmla="*/ 292494 h 523125"/>
              <a:gd name="connsiteX32" fmla="*/ 26325 w 523125"/>
              <a:gd name="connsiteY32" fmla="*/ 318836 h 523125"/>
              <a:gd name="connsiteX33" fmla="*/ 54911 w 523125"/>
              <a:gd name="connsiteY33" fmla="*/ 318836 h 523125"/>
              <a:gd name="connsiteX34" fmla="*/ 54203 w 523125"/>
              <a:gd name="connsiteY34" fmla="*/ 315748 h 523125"/>
              <a:gd name="connsiteX35" fmla="*/ 54911 w 523125"/>
              <a:gd name="connsiteY35" fmla="*/ 318701 h 523125"/>
              <a:gd name="connsiteX36" fmla="*/ 79026 w 523125"/>
              <a:gd name="connsiteY36" fmla="*/ 377004 h 523125"/>
              <a:gd name="connsiteX37" fmla="*/ 58404 w 523125"/>
              <a:gd name="connsiteY37" fmla="*/ 397609 h 523125"/>
              <a:gd name="connsiteX38" fmla="*/ 50693 w 523125"/>
              <a:gd name="connsiteY38" fmla="*/ 416239 h 523125"/>
              <a:gd name="connsiteX39" fmla="*/ 58404 w 523125"/>
              <a:gd name="connsiteY39" fmla="*/ 434869 h 523125"/>
              <a:gd name="connsiteX40" fmla="*/ 96323 w 523125"/>
              <a:gd name="connsiteY40" fmla="*/ 472804 h 523125"/>
              <a:gd name="connsiteX41" fmla="*/ 114919 w 523125"/>
              <a:gd name="connsiteY41" fmla="*/ 480516 h 523125"/>
              <a:gd name="connsiteX42" fmla="*/ 133532 w 523125"/>
              <a:gd name="connsiteY42" fmla="*/ 472804 h 523125"/>
              <a:gd name="connsiteX43" fmla="*/ 154136 w 523125"/>
              <a:gd name="connsiteY43" fmla="*/ 452166 h 523125"/>
              <a:gd name="connsiteX44" fmla="*/ 212996 w 523125"/>
              <a:gd name="connsiteY44" fmla="*/ 476432 h 523125"/>
              <a:gd name="connsiteX45" fmla="*/ 212743 w 523125"/>
              <a:gd name="connsiteY45" fmla="*/ 504900 h 523125"/>
              <a:gd name="connsiteX46" fmla="*/ 220371 w 523125"/>
              <a:gd name="connsiteY46" fmla="*/ 523648 h 523125"/>
              <a:gd name="connsiteX47" fmla="*/ 239051 w 523125"/>
              <a:gd name="connsiteY47" fmla="*/ 531428 h 523125"/>
              <a:gd name="connsiteX48" fmla="*/ 292629 w 523125"/>
              <a:gd name="connsiteY48" fmla="*/ 531428 h 523125"/>
              <a:gd name="connsiteX49" fmla="*/ 318954 w 523125"/>
              <a:gd name="connsiteY49" fmla="*/ 505271 h 523125"/>
              <a:gd name="connsiteX50" fmla="*/ 319275 w 523125"/>
              <a:gd name="connsiteY50" fmla="*/ 476027 h 523125"/>
              <a:gd name="connsiteX51" fmla="*/ 376296 w 523125"/>
              <a:gd name="connsiteY51" fmla="*/ 452216 h 523125"/>
              <a:gd name="connsiteX52" fmla="*/ 396917 w 523125"/>
              <a:gd name="connsiteY52" fmla="*/ 472821 h 523125"/>
              <a:gd name="connsiteX53" fmla="*/ 434126 w 523125"/>
              <a:gd name="connsiteY53" fmla="*/ 472821 h 523125"/>
              <a:gd name="connsiteX54" fmla="*/ 472044 w 523125"/>
              <a:gd name="connsiteY54" fmla="*/ 434970 h 523125"/>
              <a:gd name="connsiteX55" fmla="*/ 472044 w 523125"/>
              <a:gd name="connsiteY55" fmla="*/ 397727 h 523125"/>
              <a:gd name="connsiteX56" fmla="*/ 451389 w 523125"/>
              <a:gd name="connsiteY56" fmla="*/ 377072 h 523125"/>
              <a:gd name="connsiteX57" fmla="*/ 475554 w 523125"/>
              <a:gd name="connsiteY57" fmla="*/ 318769 h 523125"/>
              <a:gd name="connsiteX58" fmla="*/ 475554 w 523125"/>
              <a:gd name="connsiteY58" fmla="*/ 318904 h 523125"/>
              <a:gd name="connsiteX59" fmla="*/ 505052 w 523125"/>
              <a:gd name="connsiteY59" fmla="*/ 318904 h 523125"/>
              <a:gd name="connsiteX60" fmla="*/ 505018 w 523125"/>
              <a:gd name="connsiteY60" fmla="*/ 318786 h 523125"/>
              <a:gd name="connsiteX61" fmla="*/ 505018 w 523125"/>
              <a:gd name="connsiteY61" fmla="*/ 318786 h 523125"/>
              <a:gd name="connsiteX62" fmla="*/ 265224 w 523125"/>
              <a:gd name="connsiteY62" fmla="*/ 339913 h 523125"/>
              <a:gd name="connsiteX63" fmla="*/ 191244 w 523125"/>
              <a:gd name="connsiteY63" fmla="*/ 265916 h 523125"/>
              <a:gd name="connsiteX64" fmla="*/ 265224 w 523125"/>
              <a:gd name="connsiteY64" fmla="*/ 191919 h 523125"/>
              <a:gd name="connsiteX65" fmla="*/ 339221 w 523125"/>
              <a:gd name="connsiteY65" fmla="*/ 265916 h 523125"/>
              <a:gd name="connsiteX66" fmla="*/ 265224 w 523125"/>
              <a:gd name="connsiteY66" fmla="*/ 33991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23125" h="523125">
                <a:moveTo>
                  <a:pt x="505018" y="318786"/>
                </a:moveTo>
                <a:cubicBezTo>
                  <a:pt x="519531" y="318786"/>
                  <a:pt x="531343" y="307024"/>
                  <a:pt x="531343" y="292444"/>
                </a:cubicBezTo>
                <a:lnTo>
                  <a:pt x="531343" y="238849"/>
                </a:lnTo>
                <a:cubicBezTo>
                  <a:pt x="531343" y="224319"/>
                  <a:pt x="519581" y="212524"/>
                  <a:pt x="505018" y="212524"/>
                </a:cubicBezTo>
                <a:lnTo>
                  <a:pt x="475403" y="212524"/>
                </a:lnTo>
                <a:cubicBezTo>
                  <a:pt x="475386" y="212507"/>
                  <a:pt x="475386" y="212490"/>
                  <a:pt x="475335" y="212423"/>
                </a:cubicBezTo>
                <a:cubicBezTo>
                  <a:pt x="470154" y="191919"/>
                  <a:pt x="462004" y="172581"/>
                  <a:pt x="451406" y="154879"/>
                </a:cubicBezTo>
                <a:lnTo>
                  <a:pt x="472044" y="134207"/>
                </a:lnTo>
                <a:cubicBezTo>
                  <a:pt x="482288" y="123930"/>
                  <a:pt x="482288" y="107274"/>
                  <a:pt x="472044" y="96998"/>
                </a:cubicBezTo>
                <a:lnTo>
                  <a:pt x="434126" y="59096"/>
                </a:lnTo>
                <a:cubicBezTo>
                  <a:pt x="429182" y="54152"/>
                  <a:pt x="422483" y="51384"/>
                  <a:pt x="415496" y="51384"/>
                </a:cubicBezTo>
                <a:cubicBezTo>
                  <a:pt x="408544" y="51384"/>
                  <a:pt x="401811" y="54169"/>
                  <a:pt x="396883" y="59113"/>
                </a:cubicBezTo>
                <a:lnTo>
                  <a:pt x="376262" y="79751"/>
                </a:lnTo>
                <a:cubicBezTo>
                  <a:pt x="358729" y="69238"/>
                  <a:pt x="339542" y="61121"/>
                  <a:pt x="319208" y="55924"/>
                </a:cubicBezTo>
                <a:cubicBezTo>
                  <a:pt x="319140" y="55907"/>
                  <a:pt x="319005" y="40686"/>
                  <a:pt x="318887" y="26139"/>
                </a:cubicBezTo>
                <a:cubicBezTo>
                  <a:pt x="318803" y="11678"/>
                  <a:pt x="307074" y="0"/>
                  <a:pt x="292579" y="0"/>
                </a:cubicBezTo>
                <a:lnTo>
                  <a:pt x="239001" y="0"/>
                </a:lnTo>
                <a:cubicBezTo>
                  <a:pt x="231981" y="0"/>
                  <a:pt x="225264" y="2801"/>
                  <a:pt x="220320" y="7779"/>
                </a:cubicBezTo>
                <a:cubicBezTo>
                  <a:pt x="215376" y="12758"/>
                  <a:pt x="212625" y="19524"/>
                  <a:pt x="212693" y="26528"/>
                </a:cubicBezTo>
                <a:lnTo>
                  <a:pt x="212946" y="55316"/>
                </a:lnTo>
                <a:cubicBezTo>
                  <a:pt x="191953" y="59771"/>
                  <a:pt x="172159" y="68816"/>
                  <a:pt x="154035" y="79650"/>
                </a:cubicBezTo>
                <a:lnTo>
                  <a:pt x="133515" y="59096"/>
                </a:lnTo>
                <a:cubicBezTo>
                  <a:pt x="128588" y="54152"/>
                  <a:pt x="121888" y="51384"/>
                  <a:pt x="114919" y="51384"/>
                </a:cubicBezTo>
                <a:cubicBezTo>
                  <a:pt x="107933" y="51384"/>
                  <a:pt x="101233" y="54169"/>
                  <a:pt x="96306" y="59096"/>
                </a:cubicBezTo>
                <a:lnTo>
                  <a:pt x="58354" y="97031"/>
                </a:lnTo>
                <a:cubicBezTo>
                  <a:pt x="48094" y="107308"/>
                  <a:pt x="48077" y="123964"/>
                  <a:pt x="58354" y="134241"/>
                </a:cubicBezTo>
                <a:lnTo>
                  <a:pt x="78992" y="154879"/>
                </a:lnTo>
                <a:cubicBezTo>
                  <a:pt x="68428" y="172598"/>
                  <a:pt x="60294" y="191919"/>
                  <a:pt x="55097" y="212423"/>
                </a:cubicBezTo>
                <a:cubicBezTo>
                  <a:pt x="55080" y="212490"/>
                  <a:pt x="55080" y="212507"/>
                  <a:pt x="55046" y="212524"/>
                </a:cubicBezTo>
                <a:lnTo>
                  <a:pt x="26325" y="212524"/>
                </a:lnTo>
                <a:cubicBezTo>
                  <a:pt x="11796" y="212524"/>
                  <a:pt x="0" y="224303"/>
                  <a:pt x="0" y="238849"/>
                </a:cubicBezTo>
                <a:lnTo>
                  <a:pt x="0" y="292494"/>
                </a:lnTo>
                <a:cubicBezTo>
                  <a:pt x="0" y="307024"/>
                  <a:pt x="11779" y="318836"/>
                  <a:pt x="26325" y="318836"/>
                </a:cubicBezTo>
                <a:lnTo>
                  <a:pt x="54911" y="318836"/>
                </a:lnTo>
                <a:cubicBezTo>
                  <a:pt x="54658" y="317790"/>
                  <a:pt x="54456" y="316828"/>
                  <a:pt x="54203" y="315748"/>
                </a:cubicBezTo>
                <a:cubicBezTo>
                  <a:pt x="54456" y="316727"/>
                  <a:pt x="54658" y="317739"/>
                  <a:pt x="54911" y="318701"/>
                </a:cubicBezTo>
                <a:cubicBezTo>
                  <a:pt x="60109" y="339491"/>
                  <a:pt x="68293" y="359100"/>
                  <a:pt x="79026" y="377004"/>
                </a:cubicBezTo>
                <a:lnTo>
                  <a:pt x="58404" y="397609"/>
                </a:lnTo>
                <a:cubicBezTo>
                  <a:pt x="53460" y="402519"/>
                  <a:pt x="50693" y="409219"/>
                  <a:pt x="50693" y="416239"/>
                </a:cubicBezTo>
                <a:cubicBezTo>
                  <a:pt x="50693" y="423259"/>
                  <a:pt x="53460" y="429924"/>
                  <a:pt x="58404" y="434869"/>
                </a:cubicBezTo>
                <a:lnTo>
                  <a:pt x="96323" y="472804"/>
                </a:lnTo>
                <a:cubicBezTo>
                  <a:pt x="101250" y="477714"/>
                  <a:pt x="107933" y="480516"/>
                  <a:pt x="114919" y="480516"/>
                </a:cubicBezTo>
                <a:cubicBezTo>
                  <a:pt x="121888" y="480516"/>
                  <a:pt x="128604" y="477714"/>
                  <a:pt x="133532" y="472804"/>
                </a:cubicBezTo>
                <a:lnTo>
                  <a:pt x="154136" y="452166"/>
                </a:lnTo>
                <a:cubicBezTo>
                  <a:pt x="172209" y="462983"/>
                  <a:pt x="192021" y="471251"/>
                  <a:pt x="212996" y="476432"/>
                </a:cubicBezTo>
                <a:lnTo>
                  <a:pt x="212743" y="504900"/>
                </a:lnTo>
                <a:cubicBezTo>
                  <a:pt x="212676" y="511920"/>
                  <a:pt x="215426" y="518670"/>
                  <a:pt x="220371" y="523648"/>
                </a:cubicBezTo>
                <a:cubicBezTo>
                  <a:pt x="225315" y="528626"/>
                  <a:pt x="232031" y="531428"/>
                  <a:pt x="239051" y="531428"/>
                </a:cubicBezTo>
                <a:lnTo>
                  <a:pt x="292629" y="531428"/>
                </a:lnTo>
                <a:cubicBezTo>
                  <a:pt x="307074" y="531428"/>
                  <a:pt x="318853" y="519750"/>
                  <a:pt x="318954" y="505271"/>
                </a:cubicBezTo>
                <a:cubicBezTo>
                  <a:pt x="319056" y="490928"/>
                  <a:pt x="319157" y="476044"/>
                  <a:pt x="319275" y="476027"/>
                </a:cubicBezTo>
                <a:cubicBezTo>
                  <a:pt x="339593" y="470796"/>
                  <a:pt x="358746" y="462713"/>
                  <a:pt x="376296" y="452216"/>
                </a:cubicBezTo>
                <a:lnTo>
                  <a:pt x="396917" y="472821"/>
                </a:lnTo>
                <a:cubicBezTo>
                  <a:pt x="407194" y="483098"/>
                  <a:pt x="423883" y="483098"/>
                  <a:pt x="434126" y="472821"/>
                </a:cubicBezTo>
                <a:lnTo>
                  <a:pt x="472044" y="434970"/>
                </a:lnTo>
                <a:cubicBezTo>
                  <a:pt x="482271" y="424693"/>
                  <a:pt x="482304" y="408021"/>
                  <a:pt x="472044" y="397727"/>
                </a:cubicBezTo>
                <a:lnTo>
                  <a:pt x="451389" y="377072"/>
                </a:lnTo>
                <a:cubicBezTo>
                  <a:pt x="462139" y="359151"/>
                  <a:pt x="470306" y="339559"/>
                  <a:pt x="475554" y="318769"/>
                </a:cubicBezTo>
                <a:cubicBezTo>
                  <a:pt x="475824" y="317790"/>
                  <a:pt x="475824" y="317858"/>
                  <a:pt x="475554" y="318904"/>
                </a:cubicBezTo>
                <a:lnTo>
                  <a:pt x="505052" y="318904"/>
                </a:lnTo>
                <a:lnTo>
                  <a:pt x="505018" y="318786"/>
                </a:lnTo>
                <a:lnTo>
                  <a:pt x="505018" y="318786"/>
                </a:lnTo>
                <a:close/>
                <a:moveTo>
                  <a:pt x="265224" y="339913"/>
                </a:moveTo>
                <a:cubicBezTo>
                  <a:pt x="224370" y="339913"/>
                  <a:pt x="191244" y="306754"/>
                  <a:pt x="191244" y="265916"/>
                </a:cubicBezTo>
                <a:cubicBezTo>
                  <a:pt x="191244" y="225079"/>
                  <a:pt x="224370" y="191919"/>
                  <a:pt x="265224" y="191919"/>
                </a:cubicBezTo>
                <a:cubicBezTo>
                  <a:pt x="306096" y="191919"/>
                  <a:pt x="339221" y="225062"/>
                  <a:pt x="339221" y="265916"/>
                </a:cubicBezTo>
                <a:cubicBezTo>
                  <a:pt x="339221" y="306771"/>
                  <a:pt x="306096" y="339913"/>
                  <a:pt x="265224" y="339913"/>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912" name="组合 911"/>
          <p:cNvGrpSpPr/>
          <p:nvPr/>
        </p:nvGrpSpPr>
        <p:grpSpPr>
          <a:xfrm>
            <a:off x="918238" y="2160275"/>
            <a:ext cx="523125" cy="421875"/>
            <a:chOff x="4685394" y="2520330"/>
            <a:chExt cx="523125" cy="421875"/>
          </a:xfrm>
          <a:solidFill>
            <a:schemeClr val="accent1"/>
          </a:solidFill>
        </p:grpSpPr>
        <p:sp>
          <p:nvSpPr>
            <p:cNvPr id="483" name="任意多边形: 形状 482"/>
            <p:cNvSpPr/>
            <p:nvPr/>
          </p:nvSpPr>
          <p:spPr>
            <a:xfrm>
              <a:off x="4875610" y="2728298"/>
              <a:ext cx="33750" cy="33750"/>
            </a:xfrm>
            <a:custGeom>
              <a:avLst/>
              <a:gdLst>
                <a:gd name="connsiteX0" fmla="*/ 45411 w 33750"/>
                <a:gd name="connsiteY0" fmla="*/ 22714 h 33750"/>
                <a:gd name="connsiteX1" fmla="*/ 22714 w 33750"/>
                <a:gd name="connsiteY1" fmla="*/ 0 h 33750"/>
                <a:gd name="connsiteX2" fmla="*/ 0 w 33750"/>
                <a:gd name="connsiteY2" fmla="*/ 22714 h 33750"/>
                <a:gd name="connsiteX3" fmla="*/ 22714 w 33750"/>
                <a:gd name="connsiteY3" fmla="*/ 45411 h 33750"/>
                <a:gd name="connsiteX4" fmla="*/ 45411 w 33750"/>
                <a:gd name="connsiteY4" fmla="*/ 22714 h 33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33750">
                  <a:moveTo>
                    <a:pt x="45411" y="22714"/>
                  </a:moveTo>
                  <a:cubicBezTo>
                    <a:pt x="45411" y="10176"/>
                    <a:pt x="35218" y="0"/>
                    <a:pt x="22714" y="0"/>
                  </a:cubicBezTo>
                  <a:cubicBezTo>
                    <a:pt x="10176" y="0"/>
                    <a:pt x="0" y="10176"/>
                    <a:pt x="0" y="22714"/>
                  </a:cubicBezTo>
                  <a:cubicBezTo>
                    <a:pt x="0" y="35201"/>
                    <a:pt x="10159" y="45411"/>
                    <a:pt x="22714" y="45411"/>
                  </a:cubicBezTo>
                  <a:cubicBezTo>
                    <a:pt x="35218" y="45411"/>
                    <a:pt x="45411" y="35201"/>
                    <a:pt x="45411" y="2271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84" name="任意多边形: 形状 483"/>
            <p:cNvSpPr/>
            <p:nvPr/>
          </p:nvSpPr>
          <p:spPr>
            <a:xfrm>
              <a:off x="5003235" y="2728298"/>
              <a:ext cx="33750" cy="33750"/>
            </a:xfrm>
            <a:custGeom>
              <a:avLst/>
              <a:gdLst>
                <a:gd name="connsiteX0" fmla="*/ 45394 w 33750"/>
                <a:gd name="connsiteY0" fmla="*/ 22697 h 33750"/>
                <a:gd name="connsiteX1" fmla="*/ 22697 w 33750"/>
                <a:gd name="connsiteY1" fmla="*/ 45394 h 33750"/>
                <a:gd name="connsiteX2" fmla="*/ 0 w 33750"/>
                <a:gd name="connsiteY2" fmla="*/ 22697 h 33750"/>
                <a:gd name="connsiteX3" fmla="*/ 22697 w 33750"/>
                <a:gd name="connsiteY3" fmla="*/ 0 h 33750"/>
                <a:gd name="connsiteX4" fmla="*/ 45394 w 33750"/>
                <a:gd name="connsiteY4" fmla="*/ 22697 h 33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33750">
                  <a:moveTo>
                    <a:pt x="45394" y="22697"/>
                  </a:moveTo>
                  <a:cubicBezTo>
                    <a:pt x="45394" y="35232"/>
                    <a:pt x="35232" y="45394"/>
                    <a:pt x="22697" y="45394"/>
                  </a:cubicBezTo>
                  <a:cubicBezTo>
                    <a:pt x="10162" y="45394"/>
                    <a:pt x="0" y="35232"/>
                    <a:pt x="0" y="22697"/>
                  </a:cubicBezTo>
                  <a:cubicBezTo>
                    <a:pt x="0" y="10162"/>
                    <a:pt x="10162" y="0"/>
                    <a:pt x="22697" y="0"/>
                  </a:cubicBezTo>
                  <a:cubicBezTo>
                    <a:pt x="35232" y="0"/>
                    <a:pt x="45394" y="10162"/>
                    <a:pt x="45394" y="2269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85" name="任意多边形: 形状 484"/>
            <p:cNvSpPr/>
            <p:nvPr/>
          </p:nvSpPr>
          <p:spPr>
            <a:xfrm>
              <a:off x="4905664" y="2799612"/>
              <a:ext cx="101250" cy="33750"/>
            </a:xfrm>
            <a:custGeom>
              <a:avLst/>
              <a:gdLst>
                <a:gd name="connsiteX0" fmla="*/ 56362 w 101250"/>
                <a:gd name="connsiteY0" fmla="*/ 42677 h 33750"/>
                <a:gd name="connsiteX1" fmla="*/ 112742 w 101250"/>
                <a:gd name="connsiteY1" fmla="*/ 0 h 33750"/>
                <a:gd name="connsiteX2" fmla="*/ 0 w 101250"/>
                <a:gd name="connsiteY2" fmla="*/ 0 h 33750"/>
                <a:gd name="connsiteX3" fmla="*/ 56362 w 101250"/>
                <a:gd name="connsiteY3" fmla="*/ 42677 h 33750"/>
              </a:gdLst>
              <a:ahLst/>
              <a:cxnLst>
                <a:cxn ang="0">
                  <a:pos x="connsiteX0" y="connsiteY0"/>
                </a:cxn>
                <a:cxn ang="0">
                  <a:pos x="connsiteX1" y="connsiteY1"/>
                </a:cxn>
                <a:cxn ang="0">
                  <a:pos x="connsiteX2" y="connsiteY2"/>
                </a:cxn>
                <a:cxn ang="0">
                  <a:pos x="connsiteX3" y="connsiteY3"/>
                </a:cxn>
              </a:cxnLst>
              <a:rect l="l" t="t" r="r" b="b"/>
              <a:pathLst>
                <a:path w="101250" h="33750">
                  <a:moveTo>
                    <a:pt x="56362" y="42677"/>
                  </a:moveTo>
                  <a:cubicBezTo>
                    <a:pt x="83228" y="42677"/>
                    <a:pt x="105637" y="23929"/>
                    <a:pt x="112742" y="0"/>
                  </a:cubicBezTo>
                  <a:lnTo>
                    <a:pt x="0" y="0"/>
                  </a:lnTo>
                  <a:cubicBezTo>
                    <a:pt x="7087" y="23929"/>
                    <a:pt x="29531" y="42677"/>
                    <a:pt x="56362" y="4267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86" name="任意多边形: 形状 485"/>
            <p:cNvSpPr/>
            <p:nvPr/>
          </p:nvSpPr>
          <p:spPr>
            <a:xfrm>
              <a:off x="4685394" y="2520330"/>
              <a:ext cx="523125" cy="421875"/>
            </a:xfrm>
            <a:custGeom>
              <a:avLst/>
              <a:gdLst>
                <a:gd name="connsiteX0" fmla="*/ 535528 w 523125"/>
                <a:gd name="connsiteY0" fmla="*/ 27439 h 421875"/>
                <a:gd name="connsiteX1" fmla="*/ 399904 w 523125"/>
                <a:gd name="connsiteY1" fmla="*/ 48955 h 421875"/>
                <a:gd name="connsiteX2" fmla="*/ 272211 w 523125"/>
                <a:gd name="connsiteY2" fmla="*/ 5215 h 421875"/>
                <a:gd name="connsiteX3" fmla="*/ 139101 w 523125"/>
                <a:gd name="connsiteY3" fmla="*/ 53292 h 421875"/>
                <a:gd name="connsiteX4" fmla="*/ 0 w 523125"/>
                <a:gd name="connsiteY4" fmla="*/ 27439 h 421875"/>
                <a:gd name="connsiteX5" fmla="*/ 106498 w 523125"/>
                <a:gd name="connsiteY5" fmla="*/ 87194 h 421875"/>
                <a:gd name="connsiteX6" fmla="*/ 63450 w 523125"/>
                <a:gd name="connsiteY6" fmla="*/ 213993 h 421875"/>
                <a:gd name="connsiteX7" fmla="*/ 272211 w 523125"/>
                <a:gd name="connsiteY7" fmla="*/ 422719 h 421875"/>
                <a:gd name="connsiteX8" fmla="*/ 480954 w 523125"/>
                <a:gd name="connsiteY8" fmla="*/ 213993 h 421875"/>
                <a:gd name="connsiteX9" fmla="*/ 438497 w 523125"/>
                <a:gd name="connsiteY9" fmla="*/ 87919 h 421875"/>
                <a:gd name="connsiteX10" fmla="*/ 535528 w 523125"/>
                <a:gd name="connsiteY10" fmla="*/ 27439 h 421875"/>
                <a:gd name="connsiteX11" fmla="*/ 272211 w 523125"/>
                <a:gd name="connsiteY11" fmla="*/ 371858 h 421875"/>
                <a:gd name="connsiteX12" fmla="*/ 114328 w 523125"/>
                <a:gd name="connsiteY12" fmla="*/ 213993 h 421875"/>
                <a:gd name="connsiteX13" fmla="*/ 117939 w 523125"/>
                <a:gd name="connsiteY13" fmla="*/ 180394 h 421875"/>
                <a:gd name="connsiteX14" fmla="*/ 218784 w 523125"/>
                <a:gd name="connsiteY14" fmla="*/ 180394 h 421875"/>
                <a:gd name="connsiteX15" fmla="*/ 218379 w 523125"/>
                <a:gd name="connsiteY15" fmla="*/ 137903 h 421875"/>
                <a:gd name="connsiteX16" fmla="*/ 261816 w 523125"/>
                <a:gd name="connsiteY16" fmla="*/ 180394 h 421875"/>
                <a:gd name="connsiteX17" fmla="*/ 426516 w 523125"/>
                <a:gd name="connsiteY17" fmla="*/ 180394 h 421875"/>
                <a:gd name="connsiteX18" fmla="*/ 430127 w 523125"/>
                <a:gd name="connsiteY18" fmla="*/ 213993 h 421875"/>
                <a:gd name="connsiteX19" fmla="*/ 272211 w 523125"/>
                <a:gd name="connsiteY19" fmla="*/ 371858 h 42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23125" h="421875">
                  <a:moveTo>
                    <a:pt x="535528" y="27439"/>
                  </a:moveTo>
                  <a:cubicBezTo>
                    <a:pt x="479199" y="-33226"/>
                    <a:pt x="422297" y="21719"/>
                    <a:pt x="399904" y="48955"/>
                  </a:cubicBezTo>
                  <a:cubicBezTo>
                    <a:pt x="364568" y="21550"/>
                    <a:pt x="320271" y="5215"/>
                    <a:pt x="272211" y="5215"/>
                  </a:cubicBezTo>
                  <a:cubicBezTo>
                    <a:pt x="221653" y="5215"/>
                    <a:pt x="175247" y="23271"/>
                    <a:pt x="139101" y="53292"/>
                  </a:cubicBezTo>
                  <a:cubicBezTo>
                    <a:pt x="119661" y="28300"/>
                    <a:pt x="59484" y="-36652"/>
                    <a:pt x="0" y="27439"/>
                  </a:cubicBezTo>
                  <a:cubicBezTo>
                    <a:pt x="0" y="27439"/>
                    <a:pt x="19727" y="96644"/>
                    <a:pt x="106498" y="87194"/>
                  </a:cubicBezTo>
                  <a:cubicBezTo>
                    <a:pt x="79498" y="122378"/>
                    <a:pt x="63450" y="166321"/>
                    <a:pt x="63450" y="213993"/>
                  </a:cubicBezTo>
                  <a:cubicBezTo>
                    <a:pt x="63450" y="329097"/>
                    <a:pt x="157106" y="422719"/>
                    <a:pt x="272211" y="422719"/>
                  </a:cubicBezTo>
                  <a:cubicBezTo>
                    <a:pt x="387315" y="422719"/>
                    <a:pt x="480954" y="329097"/>
                    <a:pt x="480954" y="213993"/>
                  </a:cubicBezTo>
                  <a:cubicBezTo>
                    <a:pt x="480954" y="166675"/>
                    <a:pt x="465126" y="122969"/>
                    <a:pt x="438497" y="87919"/>
                  </a:cubicBezTo>
                  <a:cubicBezTo>
                    <a:pt x="517253" y="91564"/>
                    <a:pt x="535528" y="27439"/>
                    <a:pt x="535528" y="27439"/>
                  </a:cubicBezTo>
                  <a:close/>
                  <a:moveTo>
                    <a:pt x="272211" y="371858"/>
                  </a:moveTo>
                  <a:cubicBezTo>
                    <a:pt x="185169" y="371858"/>
                    <a:pt x="114328" y="301034"/>
                    <a:pt x="114328" y="213993"/>
                  </a:cubicBezTo>
                  <a:cubicBezTo>
                    <a:pt x="114328" y="202467"/>
                    <a:pt x="115577" y="191228"/>
                    <a:pt x="117939" y="180394"/>
                  </a:cubicBezTo>
                  <a:lnTo>
                    <a:pt x="218784" y="180394"/>
                  </a:lnTo>
                  <a:lnTo>
                    <a:pt x="218379" y="137903"/>
                  </a:lnTo>
                  <a:lnTo>
                    <a:pt x="261816" y="180394"/>
                  </a:lnTo>
                  <a:lnTo>
                    <a:pt x="426516" y="180394"/>
                  </a:lnTo>
                  <a:cubicBezTo>
                    <a:pt x="428861" y="191245"/>
                    <a:pt x="430127" y="202484"/>
                    <a:pt x="430127" y="213993"/>
                  </a:cubicBezTo>
                  <a:cubicBezTo>
                    <a:pt x="430093" y="301034"/>
                    <a:pt x="359269" y="371858"/>
                    <a:pt x="272211" y="37185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15" name="组合 914"/>
          <p:cNvGrpSpPr/>
          <p:nvPr/>
        </p:nvGrpSpPr>
        <p:grpSpPr>
          <a:xfrm>
            <a:off x="2137438" y="2121403"/>
            <a:ext cx="519420" cy="499619"/>
            <a:chOff x="366416" y="3535193"/>
            <a:chExt cx="519420" cy="499619"/>
          </a:xfrm>
          <a:solidFill>
            <a:schemeClr val="accent1"/>
          </a:solidFill>
        </p:grpSpPr>
        <p:sp>
          <p:nvSpPr>
            <p:cNvPr id="530" name="任意多边形: 形状 529"/>
            <p:cNvSpPr/>
            <p:nvPr/>
          </p:nvSpPr>
          <p:spPr>
            <a:xfrm>
              <a:off x="366416" y="3984187"/>
              <a:ext cx="67500" cy="50625"/>
            </a:xfrm>
            <a:custGeom>
              <a:avLst/>
              <a:gdLst>
                <a:gd name="connsiteX0" fmla="*/ 3720 w 67500"/>
                <a:gd name="connsiteY0" fmla="*/ 22494 h 50625"/>
                <a:gd name="connsiteX1" fmla="*/ 277 w 67500"/>
                <a:gd name="connsiteY1" fmla="*/ 34509 h 50625"/>
                <a:gd name="connsiteX2" fmla="*/ 8158 w 67500"/>
                <a:gd name="connsiteY2" fmla="*/ 44196 h 50625"/>
                <a:gd name="connsiteX3" fmla="*/ 52539 w 67500"/>
                <a:gd name="connsiteY3" fmla="*/ 63366 h 50625"/>
                <a:gd name="connsiteX4" fmla="*/ 67693 w 67500"/>
                <a:gd name="connsiteY4" fmla="*/ 60261 h 50625"/>
                <a:gd name="connsiteX5" fmla="*/ 77565 w 67500"/>
                <a:gd name="connsiteY5" fmla="*/ 49866 h 50625"/>
                <a:gd name="connsiteX6" fmla="*/ 25084 w 67500"/>
                <a:gd name="connsiteY6" fmla="*/ 0 h 50625"/>
                <a:gd name="connsiteX7" fmla="*/ 3720 w 67500"/>
                <a:gd name="connsiteY7" fmla="*/ 22494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500" h="50625">
                  <a:moveTo>
                    <a:pt x="3720" y="22494"/>
                  </a:moveTo>
                  <a:cubicBezTo>
                    <a:pt x="682" y="25701"/>
                    <a:pt x="-617" y="30173"/>
                    <a:pt x="277" y="34509"/>
                  </a:cubicBezTo>
                  <a:cubicBezTo>
                    <a:pt x="1155" y="38829"/>
                    <a:pt x="4108" y="42457"/>
                    <a:pt x="8158" y="44196"/>
                  </a:cubicBezTo>
                  <a:lnTo>
                    <a:pt x="52539" y="63366"/>
                  </a:lnTo>
                  <a:cubicBezTo>
                    <a:pt x="57737" y="65627"/>
                    <a:pt x="63795" y="64378"/>
                    <a:pt x="67693" y="60261"/>
                  </a:cubicBezTo>
                  <a:lnTo>
                    <a:pt x="77565" y="49866"/>
                  </a:lnTo>
                  <a:lnTo>
                    <a:pt x="25084" y="0"/>
                  </a:lnTo>
                  <a:lnTo>
                    <a:pt x="3720" y="2249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31" name="任意多边形: 形状 530"/>
            <p:cNvSpPr/>
            <p:nvPr/>
          </p:nvSpPr>
          <p:spPr>
            <a:xfrm>
              <a:off x="396461" y="3535193"/>
              <a:ext cx="489375" cy="489375"/>
            </a:xfrm>
            <a:custGeom>
              <a:avLst/>
              <a:gdLst>
                <a:gd name="connsiteX0" fmla="*/ 466324 w 489375"/>
                <a:gd name="connsiteY0" fmla="*/ 153124 h 489375"/>
                <a:gd name="connsiteX1" fmla="*/ 467387 w 489375"/>
                <a:gd name="connsiteY1" fmla="*/ 151976 h 489375"/>
                <a:gd name="connsiteX2" fmla="*/ 466543 w 489375"/>
                <a:gd name="connsiteY2" fmla="*/ 127524 h 489375"/>
                <a:gd name="connsiteX3" fmla="*/ 479419 w 489375"/>
                <a:gd name="connsiteY3" fmla="*/ 113704 h 489375"/>
                <a:gd name="connsiteX4" fmla="*/ 357733 w 489375"/>
                <a:gd name="connsiteY4" fmla="*/ 0 h 489375"/>
                <a:gd name="connsiteX5" fmla="*/ 344874 w 489375"/>
                <a:gd name="connsiteY5" fmla="*/ 13804 h 489375"/>
                <a:gd name="connsiteX6" fmla="*/ 342124 w 489375"/>
                <a:gd name="connsiteY6" fmla="*/ 11239 h 489375"/>
                <a:gd name="connsiteX7" fmla="*/ 313656 w 489375"/>
                <a:gd name="connsiteY7" fmla="*/ 12218 h 489375"/>
                <a:gd name="connsiteX8" fmla="*/ 146813 w 489375"/>
                <a:gd name="connsiteY8" fmla="*/ 190772 h 489375"/>
                <a:gd name="connsiteX9" fmla="*/ 141767 w 489375"/>
                <a:gd name="connsiteY9" fmla="*/ 204255 h 489375"/>
                <a:gd name="connsiteX10" fmla="*/ 147724 w 489375"/>
                <a:gd name="connsiteY10" fmla="*/ 217350 h 489375"/>
                <a:gd name="connsiteX11" fmla="*/ 24621 w 489375"/>
                <a:gd name="connsiteY11" fmla="*/ 346933 h 489375"/>
                <a:gd name="connsiteX12" fmla="*/ 32046 w 489375"/>
                <a:gd name="connsiteY12" fmla="*/ 393964 h 489375"/>
                <a:gd name="connsiteX13" fmla="*/ 0 w 489375"/>
                <a:gd name="connsiteY13" fmla="*/ 427697 h 489375"/>
                <a:gd name="connsiteX14" fmla="*/ 68479 w 489375"/>
                <a:gd name="connsiteY14" fmla="*/ 492733 h 489375"/>
                <a:gd name="connsiteX15" fmla="*/ 101267 w 489375"/>
                <a:gd name="connsiteY15" fmla="*/ 458224 h 489375"/>
                <a:gd name="connsiteX16" fmla="*/ 147893 w 489375"/>
                <a:gd name="connsiteY16" fmla="*/ 463995 h 489375"/>
                <a:gd name="connsiteX17" fmla="*/ 271941 w 489375"/>
                <a:gd name="connsiteY17" fmla="*/ 333383 h 489375"/>
                <a:gd name="connsiteX18" fmla="*/ 272093 w 489375"/>
                <a:gd name="connsiteY18" fmla="*/ 333534 h 489375"/>
                <a:gd name="connsiteX19" fmla="*/ 298637 w 489375"/>
                <a:gd name="connsiteY19" fmla="*/ 332589 h 489375"/>
                <a:gd name="connsiteX20" fmla="*/ 388935 w 489375"/>
                <a:gd name="connsiteY20" fmla="*/ 235913 h 489375"/>
                <a:gd name="connsiteX21" fmla="*/ 406401 w 489375"/>
                <a:gd name="connsiteY21" fmla="*/ 252231 h 489375"/>
                <a:gd name="connsiteX22" fmla="*/ 277476 w 489375"/>
                <a:gd name="connsiteY22" fmla="*/ 390268 h 489375"/>
                <a:gd name="connsiteX23" fmla="*/ 290486 w 489375"/>
                <a:gd name="connsiteY23" fmla="*/ 402435 h 489375"/>
                <a:gd name="connsiteX24" fmla="*/ 304830 w 489375"/>
                <a:gd name="connsiteY24" fmla="*/ 407801 h 489375"/>
                <a:gd name="connsiteX25" fmla="*/ 318701 w 489375"/>
                <a:gd name="connsiteY25" fmla="*/ 401473 h 489375"/>
                <a:gd name="connsiteX26" fmla="*/ 491974 w 489375"/>
                <a:gd name="connsiteY26" fmla="*/ 216017 h 489375"/>
                <a:gd name="connsiteX27" fmla="*/ 499618 w 489375"/>
                <a:gd name="connsiteY27" fmla="*/ 195598 h 489375"/>
                <a:gd name="connsiteX28" fmla="*/ 490590 w 489375"/>
                <a:gd name="connsiteY28" fmla="*/ 175753 h 489375"/>
                <a:gd name="connsiteX29" fmla="*/ 466324 w 489375"/>
                <a:gd name="connsiteY29" fmla="*/ 153124 h 489375"/>
                <a:gd name="connsiteX30" fmla="*/ 341550 w 489375"/>
                <a:gd name="connsiteY30" fmla="*/ 78047 h 489375"/>
                <a:gd name="connsiteX31" fmla="*/ 230749 w 489375"/>
                <a:gd name="connsiteY31" fmla="*/ 196104 h 489375"/>
                <a:gd name="connsiteX32" fmla="*/ 216236 w 489375"/>
                <a:gd name="connsiteY32" fmla="*/ 202382 h 489375"/>
                <a:gd name="connsiteX33" fmla="*/ 202652 w 489375"/>
                <a:gd name="connsiteY33" fmla="*/ 196982 h 489375"/>
                <a:gd name="connsiteX34" fmla="*/ 201758 w 489375"/>
                <a:gd name="connsiteY34" fmla="*/ 168885 h 489375"/>
                <a:gd name="connsiteX35" fmla="*/ 312559 w 489375"/>
                <a:gd name="connsiteY35" fmla="*/ 50828 h 489375"/>
                <a:gd name="connsiteX36" fmla="*/ 340673 w 489375"/>
                <a:gd name="connsiteY36" fmla="*/ 49933 h 489375"/>
                <a:gd name="connsiteX37" fmla="*/ 341550 w 489375"/>
                <a:gd name="connsiteY37" fmla="*/ 78047 h 48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89375" h="489375">
                  <a:moveTo>
                    <a:pt x="466324" y="153124"/>
                  </a:moveTo>
                  <a:lnTo>
                    <a:pt x="467387" y="151976"/>
                  </a:lnTo>
                  <a:cubicBezTo>
                    <a:pt x="473934" y="144990"/>
                    <a:pt x="473529" y="134038"/>
                    <a:pt x="466543" y="127524"/>
                  </a:cubicBezTo>
                  <a:lnTo>
                    <a:pt x="479419" y="113704"/>
                  </a:lnTo>
                  <a:lnTo>
                    <a:pt x="357733" y="0"/>
                  </a:lnTo>
                  <a:lnTo>
                    <a:pt x="344874" y="13804"/>
                  </a:lnTo>
                  <a:lnTo>
                    <a:pt x="342124" y="11239"/>
                  </a:lnTo>
                  <a:cubicBezTo>
                    <a:pt x="334007" y="3662"/>
                    <a:pt x="321283" y="4101"/>
                    <a:pt x="313656" y="12218"/>
                  </a:cubicBezTo>
                  <a:lnTo>
                    <a:pt x="146813" y="190772"/>
                  </a:lnTo>
                  <a:cubicBezTo>
                    <a:pt x="143404" y="194417"/>
                    <a:pt x="141581" y="199277"/>
                    <a:pt x="141767" y="204255"/>
                  </a:cubicBezTo>
                  <a:cubicBezTo>
                    <a:pt x="141936" y="209233"/>
                    <a:pt x="144079" y="213958"/>
                    <a:pt x="147724" y="217350"/>
                  </a:cubicBezTo>
                  <a:lnTo>
                    <a:pt x="24621" y="346933"/>
                  </a:lnTo>
                  <a:cubicBezTo>
                    <a:pt x="24621" y="346933"/>
                    <a:pt x="22275" y="368601"/>
                    <a:pt x="32046" y="393964"/>
                  </a:cubicBezTo>
                  <a:lnTo>
                    <a:pt x="0" y="427697"/>
                  </a:lnTo>
                  <a:lnTo>
                    <a:pt x="68479" y="492733"/>
                  </a:lnTo>
                  <a:lnTo>
                    <a:pt x="101267" y="458224"/>
                  </a:lnTo>
                  <a:cubicBezTo>
                    <a:pt x="126714" y="466374"/>
                    <a:pt x="147893" y="463995"/>
                    <a:pt x="147893" y="463995"/>
                  </a:cubicBezTo>
                  <a:lnTo>
                    <a:pt x="271941" y="333383"/>
                  </a:lnTo>
                  <a:lnTo>
                    <a:pt x="272093" y="333534"/>
                  </a:lnTo>
                  <a:cubicBezTo>
                    <a:pt x="279686" y="340605"/>
                    <a:pt x="291566" y="340217"/>
                    <a:pt x="298637" y="332589"/>
                  </a:cubicBezTo>
                  <a:lnTo>
                    <a:pt x="388935" y="235913"/>
                  </a:lnTo>
                  <a:lnTo>
                    <a:pt x="406401" y="252231"/>
                  </a:lnTo>
                  <a:lnTo>
                    <a:pt x="277476" y="390268"/>
                  </a:lnTo>
                  <a:lnTo>
                    <a:pt x="290486" y="402435"/>
                  </a:lnTo>
                  <a:cubicBezTo>
                    <a:pt x="294368" y="406046"/>
                    <a:pt x="299514" y="407970"/>
                    <a:pt x="304830" y="407801"/>
                  </a:cubicBezTo>
                  <a:cubicBezTo>
                    <a:pt x="310095" y="407582"/>
                    <a:pt x="315107" y="405338"/>
                    <a:pt x="318701" y="401473"/>
                  </a:cubicBezTo>
                  <a:lnTo>
                    <a:pt x="491974" y="216017"/>
                  </a:lnTo>
                  <a:cubicBezTo>
                    <a:pt x="497121" y="210499"/>
                    <a:pt x="499888" y="203158"/>
                    <a:pt x="499618" y="195598"/>
                  </a:cubicBezTo>
                  <a:cubicBezTo>
                    <a:pt x="499348" y="188055"/>
                    <a:pt x="496125" y="180917"/>
                    <a:pt x="490590" y="175753"/>
                  </a:cubicBezTo>
                  <a:lnTo>
                    <a:pt x="466324" y="153124"/>
                  </a:lnTo>
                  <a:close/>
                  <a:moveTo>
                    <a:pt x="341550" y="78047"/>
                  </a:moveTo>
                  <a:lnTo>
                    <a:pt x="230749" y="196104"/>
                  </a:lnTo>
                  <a:cubicBezTo>
                    <a:pt x="226834" y="200273"/>
                    <a:pt x="221552" y="202382"/>
                    <a:pt x="216236" y="202382"/>
                  </a:cubicBezTo>
                  <a:cubicBezTo>
                    <a:pt x="211393" y="202382"/>
                    <a:pt x="206499" y="200593"/>
                    <a:pt x="202652" y="196982"/>
                  </a:cubicBezTo>
                  <a:cubicBezTo>
                    <a:pt x="194636" y="189473"/>
                    <a:pt x="194231" y="176901"/>
                    <a:pt x="201758" y="168885"/>
                  </a:cubicBezTo>
                  <a:lnTo>
                    <a:pt x="312559" y="50828"/>
                  </a:lnTo>
                  <a:cubicBezTo>
                    <a:pt x="320085" y="42795"/>
                    <a:pt x="332606" y="42390"/>
                    <a:pt x="340673" y="49933"/>
                  </a:cubicBezTo>
                  <a:cubicBezTo>
                    <a:pt x="348654" y="57459"/>
                    <a:pt x="349059" y="70048"/>
                    <a:pt x="341550" y="7804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532" name="图形 125"/>
          <p:cNvSpPr/>
          <p:nvPr/>
        </p:nvSpPr>
        <p:spPr>
          <a:xfrm>
            <a:off x="3356638" y="2109650"/>
            <a:ext cx="523125" cy="523125"/>
          </a:xfrm>
          <a:custGeom>
            <a:avLst/>
            <a:gdLst>
              <a:gd name="connsiteX0" fmla="*/ 529920 w 523125"/>
              <a:gd name="connsiteY0" fmla="*/ 167026 h 523125"/>
              <a:gd name="connsiteX1" fmla="*/ 419962 w 523125"/>
              <a:gd name="connsiteY1" fmla="*/ 273068 h 523125"/>
              <a:gd name="connsiteX2" fmla="*/ 397400 w 523125"/>
              <a:gd name="connsiteY2" fmla="*/ 249139 h 523125"/>
              <a:gd name="connsiteX3" fmla="*/ 480628 w 523125"/>
              <a:gd name="connsiteY3" fmla="*/ 168882 h 523125"/>
              <a:gd name="connsiteX4" fmla="*/ 481134 w 523125"/>
              <a:gd name="connsiteY4" fmla="*/ 140262 h 523125"/>
              <a:gd name="connsiteX5" fmla="*/ 406817 w 523125"/>
              <a:gd name="connsiteY5" fmla="*/ 63211 h 523125"/>
              <a:gd name="connsiteX6" fmla="*/ 392608 w 523125"/>
              <a:gd name="connsiteY6" fmla="*/ 57034 h 523125"/>
              <a:gd name="connsiteX7" fmla="*/ 378197 w 523125"/>
              <a:gd name="connsiteY7" fmla="*/ 62688 h 523125"/>
              <a:gd name="connsiteX8" fmla="*/ 312603 w 523125"/>
              <a:gd name="connsiteY8" fmla="*/ 125918 h 523125"/>
              <a:gd name="connsiteX9" fmla="*/ 369557 w 523125"/>
              <a:gd name="connsiteY9" fmla="*/ 184896 h 523125"/>
              <a:gd name="connsiteX10" fmla="*/ 368966 w 523125"/>
              <a:gd name="connsiteY10" fmla="*/ 202548 h 523125"/>
              <a:gd name="connsiteX11" fmla="*/ 356276 w 523125"/>
              <a:gd name="connsiteY11" fmla="*/ 205467 h 523125"/>
              <a:gd name="connsiteX12" fmla="*/ 273656 w 523125"/>
              <a:gd name="connsiteY12" fmla="*/ 117869 h 523125"/>
              <a:gd name="connsiteX13" fmla="*/ 381757 w 523125"/>
              <a:gd name="connsiteY13" fmla="*/ 13531 h 523125"/>
              <a:gd name="connsiteX14" fmla="*/ 405146 w 523125"/>
              <a:gd name="connsiteY14" fmla="*/ 14155 h 523125"/>
              <a:gd name="connsiteX15" fmla="*/ 530105 w 523125"/>
              <a:gd name="connsiteY15" fmla="*/ 143688 h 523125"/>
              <a:gd name="connsiteX16" fmla="*/ 529920 w 523125"/>
              <a:gd name="connsiteY16" fmla="*/ 167026 h 523125"/>
              <a:gd name="connsiteX17" fmla="*/ 156594 w 523125"/>
              <a:gd name="connsiteY17" fmla="*/ 481424 h 523125"/>
              <a:gd name="connsiteX18" fmla="*/ 142217 w 523125"/>
              <a:gd name="connsiteY18" fmla="*/ 487060 h 523125"/>
              <a:gd name="connsiteX19" fmla="*/ 127974 w 523125"/>
              <a:gd name="connsiteY19" fmla="*/ 480901 h 523125"/>
              <a:gd name="connsiteX20" fmla="*/ 53673 w 523125"/>
              <a:gd name="connsiteY20" fmla="*/ 403816 h 523125"/>
              <a:gd name="connsiteX21" fmla="*/ 54180 w 523125"/>
              <a:gd name="connsiteY21" fmla="*/ 375246 h 523125"/>
              <a:gd name="connsiteX22" fmla="*/ 88352 w 523125"/>
              <a:gd name="connsiteY22" fmla="*/ 410734 h 523125"/>
              <a:gd name="connsiteX23" fmla="*/ 105665 w 523125"/>
              <a:gd name="connsiteY23" fmla="*/ 411089 h 523125"/>
              <a:gd name="connsiteX24" fmla="*/ 105918 w 523125"/>
              <a:gd name="connsiteY24" fmla="*/ 393809 h 523125"/>
              <a:gd name="connsiteX25" fmla="*/ 71797 w 523125"/>
              <a:gd name="connsiteY25" fmla="*/ 358253 h 523125"/>
              <a:gd name="connsiteX26" fmla="*/ 80893 w 523125"/>
              <a:gd name="connsiteY26" fmla="*/ 349461 h 523125"/>
              <a:gd name="connsiteX27" fmla="*/ 115065 w 523125"/>
              <a:gd name="connsiteY27" fmla="*/ 384966 h 523125"/>
              <a:gd name="connsiteX28" fmla="*/ 132378 w 523125"/>
              <a:gd name="connsiteY28" fmla="*/ 385321 h 523125"/>
              <a:gd name="connsiteX29" fmla="*/ 132632 w 523125"/>
              <a:gd name="connsiteY29" fmla="*/ 368024 h 523125"/>
              <a:gd name="connsiteX30" fmla="*/ 98477 w 523125"/>
              <a:gd name="connsiteY30" fmla="*/ 332569 h 523125"/>
              <a:gd name="connsiteX31" fmla="*/ 107589 w 523125"/>
              <a:gd name="connsiteY31" fmla="*/ 323778 h 523125"/>
              <a:gd name="connsiteX32" fmla="*/ 141727 w 523125"/>
              <a:gd name="connsiteY32" fmla="*/ 359232 h 523125"/>
              <a:gd name="connsiteX33" fmla="*/ 159041 w 523125"/>
              <a:gd name="connsiteY33" fmla="*/ 359586 h 523125"/>
              <a:gd name="connsiteX34" fmla="*/ 159345 w 523125"/>
              <a:gd name="connsiteY34" fmla="*/ 342273 h 523125"/>
              <a:gd name="connsiteX35" fmla="*/ 125173 w 523125"/>
              <a:gd name="connsiteY35" fmla="*/ 306818 h 523125"/>
              <a:gd name="connsiteX36" fmla="*/ 134268 w 523125"/>
              <a:gd name="connsiteY36" fmla="*/ 298026 h 523125"/>
              <a:gd name="connsiteX37" fmla="*/ 168440 w 523125"/>
              <a:gd name="connsiteY37" fmla="*/ 333464 h 523125"/>
              <a:gd name="connsiteX38" fmla="*/ 185754 w 523125"/>
              <a:gd name="connsiteY38" fmla="*/ 333818 h 523125"/>
              <a:gd name="connsiteX39" fmla="*/ 189213 w 523125"/>
              <a:gd name="connsiteY39" fmla="*/ 327608 h 523125"/>
              <a:gd name="connsiteX40" fmla="*/ 125949 w 523125"/>
              <a:gd name="connsiteY40" fmla="*/ 260446 h 523125"/>
              <a:gd name="connsiteX41" fmla="*/ 4888 w 523125"/>
              <a:gd name="connsiteY41" fmla="*/ 377119 h 523125"/>
              <a:gd name="connsiteX42" fmla="*/ 4668 w 523125"/>
              <a:gd name="connsiteY42" fmla="*/ 400458 h 523125"/>
              <a:gd name="connsiteX43" fmla="*/ 129628 w 523125"/>
              <a:gd name="connsiteY43" fmla="*/ 530058 h 523125"/>
              <a:gd name="connsiteX44" fmla="*/ 152949 w 523125"/>
              <a:gd name="connsiteY44" fmla="*/ 530615 h 523125"/>
              <a:gd name="connsiteX45" fmla="*/ 272205 w 523125"/>
              <a:gd name="connsiteY45" fmla="*/ 415645 h 523125"/>
              <a:gd name="connsiteX46" fmla="*/ 249660 w 523125"/>
              <a:gd name="connsiteY46" fmla="*/ 391733 h 523125"/>
              <a:gd name="connsiteX47" fmla="*/ 156594 w 523125"/>
              <a:gd name="connsiteY47" fmla="*/ 481424 h 523125"/>
              <a:gd name="connsiteX48" fmla="*/ 374940 w 523125"/>
              <a:gd name="connsiteY48" fmla="*/ 162925 h 523125"/>
              <a:gd name="connsiteX49" fmla="*/ 375986 w 523125"/>
              <a:gd name="connsiteY49" fmla="*/ 104841 h 523125"/>
              <a:gd name="connsiteX50" fmla="*/ 434036 w 523125"/>
              <a:gd name="connsiteY50" fmla="*/ 105871 h 523125"/>
              <a:gd name="connsiteX51" fmla="*/ 432990 w 523125"/>
              <a:gd name="connsiteY51" fmla="*/ 163954 h 523125"/>
              <a:gd name="connsiteX52" fmla="*/ 374940 w 523125"/>
              <a:gd name="connsiteY52" fmla="*/ 162925 h 523125"/>
              <a:gd name="connsiteX53" fmla="*/ 392574 w 523125"/>
              <a:gd name="connsiteY53" fmla="*/ 145915 h 523125"/>
              <a:gd name="connsiteX54" fmla="*/ 415980 w 523125"/>
              <a:gd name="connsiteY54" fmla="*/ 146303 h 523125"/>
              <a:gd name="connsiteX55" fmla="*/ 416368 w 523125"/>
              <a:gd name="connsiteY55" fmla="*/ 122931 h 523125"/>
              <a:gd name="connsiteX56" fmla="*/ 392996 w 523125"/>
              <a:gd name="connsiteY56" fmla="*/ 122493 h 523125"/>
              <a:gd name="connsiteX57" fmla="*/ 392574 w 523125"/>
              <a:gd name="connsiteY57" fmla="*/ 145915 h 523125"/>
              <a:gd name="connsiteX58" fmla="*/ 458927 w 523125"/>
              <a:gd name="connsiteY58" fmla="*/ 356329 h 523125"/>
              <a:gd name="connsiteX59" fmla="*/ 351382 w 523125"/>
              <a:gd name="connsiteY59" fmla="*/ 457664 h 523125"/>
              <a:gd name="connsiteX60" fmla="*/ 111723 w 523125"/>
              <a:gd name="connsiteY60" fmla="*/ 203358 h 523125"/>
              <a:gd name="connsiteX61" fmla="*/ 219302 w 523125"/>
              <a:gd name="connsiteY61" fmla="*/ 102023 h 523125"/>
              <a:gd name="connsiteX62" fmla="*/ 458927 w 523125"/>
              <a:gd name="connsiteY62" fmla="*/ 356329 h 523125"/>
              <a:gd name="connsiteX63" fmla="*/ 237341 w 523125"/>
              <a:gd name="connsiteY63" fmla="*/ 172932 h 523125"/>
              <a:gd name="connsiteX64" fmla="*/ 234793 w 523125"/>
              <a:gd name="connsiteY64" fmla="*/ 166317 h 523125"/>
              <a:gd name="connsiteX65" fmla="*/ 223082 w 523125"/>
              <a:gd name="connsiteY65" fmla="*/ 153931 h 523125"/>
              <a:gd name="connsiteX66" fmla="*/ 210020 w 523125"/>
              <a:gd name="connsiteY66" fmla="*/ 153543 h 523125"/>
              <a:gd name="connsiteX67" fmla="*/ 203675 w 523125"/>
              <a:gd name="connsiteY67" fmla="*/ 159499 h 523125"/>
              <a:gd name="connsiteX68" fmla="*/ 203270 w 523125"/>
              <a:gd name="connsiteY68" fmla="*/ 172561 h 523125"/>
              <a:gd name="connsiteX69" fmla="*/ 214914 w 523125"/>
              <a:gd name="connsiteY69" fmla="*/ 185031 h 523125"/>
              <a:gd name="connsiteX70" fmla="*/ 221428 w 523125"/>
              <a:gd name="connsiteY70" fmla="*/ 187917 h 523125"/>
              <a:gd name="connsiteX71" fmla="*/ 234405 w 523125"/>
              <a:gd name="connsiteY71" fmla="*/ 179429 h 523125"/>
              <a:gd name="connsiteX72" fmla="*/ 237341 w 523125"/>
              <a:gd name="connsiteY72" fmla="*/ 172932 h 523125"/>
              <a:gd name="connsiteX73" fmla="*/ 403830 w 523125"/>
              <a:gd name="connsiteY73" fmla="*/ 359215 h 523125"/>
              <a:gd name="connsiteX74" fmla="*/ 404201 w 523125"/>
              <a:gd name="connsiteY74" fmla="*/ 346120 h 523125"/>
              <a:gd name="connsiteX75" fmla="*/ 269555 w 523125"/>
              <a:gd name="connsiteY75" fmla="*/ 203273 h 523125"/>
              <a:gd name="connsiteX76" fmla="*/ 263075 w 523125"/>
              <a:gd name="connsiteY76" fmla="*/ 200354 h 523125"/>
              <a:gd name="connsiteX77" fmla="*/ 256477 w 523125"/>
              <a:gd name="connsiteY77" fmla="*/ 202851 h 523125"/>
              <a:gd name="connsiteX78" fmla="*/ 250115 w 523125"/>
              <a:gd name="connsiteY78" fmla="*/ 208859 h 523125"/>
              <a:gd name="connsiteX79" fmla="*/ 249727 w 523125"/>
              <a:gd name="connsiteY79" fmla="*/ 221920 h 523125"/>
              <a:gd name="connsiteX80" fmla="*/ 384339 w 523125"/>
              <a:gd name="connsiteY80" fmla="*/ 364784 h 523125"/>
              <a:gd name="connsiteX81" fmla="*/ 390870 w 523125"/>
              <a:gd name="connsiteY81" fmla="*/ 367720 h 523125"/>
              <a:gd name="connsiteX82" fmla="*/ 397518 w 523125"/>
              <a:gd name="connsiteY82" fmla="*/ 365189 h 523125"/>
              <a:gd name="connsiteX83" fmla="*/ 403830 w 523125"/>
              <a:gd name="connsiteY83" fmla="*/ 359215 h 523125"/>
              <a:gd name="connsiteX84" fmla="*/ 100839 w 523125"/>
              <a:gd name="connsiteY84" fmla="*/ 191764 h 523125"/>
              <a:gd name="connsiteX85" fmla="*/ 208383 w 523125"/>
              <a:gd name="connsiteY85" fmla="*/ 90396 h 523125"/>
              <a:gd name="connsiteX86" fmla="*/ 180607 w 523125"/>
              <a:gd name="connsiteY86" fmla="*/ 60933 h 523125"/>
              <a:gd name="connsiteX87" fmla="*/ 73080 w 523125"/>
              <a:gd name="connsiteY87" fmla="*/ 162318 h 523125"/>
              <a:gd name="connsiteX88" fmla="*/ 100839 w 523125"/>
              <a:gd name="connsiteY88" fmla="*/ 191764 h 523125"/>
              <a:gd name="connsiteX89" fmla="*/ 25138 w 523125"/>
              <a:gd name="connsiteY89" fmla="*/ 111389 h 523125"/>
              <a:gd name="connsiteX90" fmla="*/ 16413 w 523125"/>
              <a:gd name="connsiteY90" fmla="*/ 88489 h 523125"/>
              <a:gd name="connsiteX91" fmla="*/ 26471 w 523125"/>
              <a:gd name="connsiteY91" fmla="*/ 66181 h 523125"/>
              <a:gd name="connsiteX92" fmla="*/ 87423 w 523125"/>
              <a:gd name="connsiteY92" fmla="*/ 8755 h 523125"/>
              <a:gd name="connsiteX93" fmla="*/ 132632 w 523125"/>
              <a:gd name="connsiteY93" fmla="*/ 10054 h 523125"/>
              <a:gd name="connsiteX94" fmla="*/ 170415 w 523125"/>
              <a:gd name="connsiteY94" fmla="*/ 50133 h 523125"/>
              <a:gd name="connsiteX95" fmla="*/ 62870 w 523125"/>
              <a:gd name="connsiteY95" fmla="*/ 151467 h 523125"/>
              <a:gd name="connsiteX96" fmla="*/ 25138 w 523125"/>
              <a:gd name="connsiteY96" fmla="*/ 111389 h 523125"/>
              <a:gd name="connsiteX97" fmla="*/ 44325 w 523125"/>
              <a:gd name="connsiteY97" fmla="*/ 89333 h 523125"/>
              <a:gd name="connsiteX98" fmla="*/ 64068 w 523125"/>
              <a:gd name="connsiteY98" fmla="*/ 110326 h 523125"/>
              <a:gd name="connsiteX99" fmla="*/ 129257 w 523125"/>
              <a:gd name="connsiteY99" fmla="*/ 48901 h 523125"/>
              <a:gd name="connsiteX100" fmla="*/ 109462 w 523125"/>
              <a:gd name="connsiteY100" fmla="*/ 27942 h 523125"/>
              <a:gd name="connsiteX101" fmla="*/ 44325 w 523125"/>
              <a:gd name="connsiteY101" fmla="*/ 89333 h 523125"/>
              <a:gd name="connsiteX102" fmla="*/ 513500 w 523125"/>
              <a:gd name="connsiteY102" fmla="*/ 501100 h 523125"/>
              <a:gd name="connsiteX103" fmla="*/ 509248 w 523125"/>
              <a:gd name="connsiteY103" fmla="*/ 517469 h 523125"/>
              <a:gd name="connsiteX104" fmla="*/ 492643 w 523125"/>
              <a:gd name="connsiteY104" fmla="*/ 520743 h 523125"/>
              <a:gd name="connsiteX105" fmla="*/ 365000 w 523125"/>
              <a:gd name="connsiteY105" fmla="*/ 472041 h 523125"/>
              <a:gd name="connsiteX106" fmla="*/ 472427 w 523125"/>
              <a:gd name="connsiteY106" fmla="*/ 370673 h 523125"/>
              <a:gd name="connsiteX107" fmla="*/ 513500 w 523125"/>
              <a:gd name="connsiteY107" fmla="*/ 501100 h 523125"/>
              <a:gd name="connsiteX108" fmla="*/ 479396 w 523125"/>
              <a:gd name="connsiteY108" fmla="*/ 457309 h 523125"/>
              <a:gd name="connsiteX109" fmla="*/ 463247 w 523125"/>
              <a:gd name="connsiteY109" fmla="*/ 406026 h 523125"/>
              <a:gd name="connsiteX110" fmla="*/ 400792 w 523125"/>
              <a:gd name="connsiteY110" fmla="*/ 464937 h 523125"/>
              <a:gd name="connsiteX111" fmla="*/ 451046 w 523125"/>
              <a:gd name="connsiteY111" fmla="*/ 484107 h 523125"/>
              <a:gd name="connsiteX112" fmla="*/ 479396 w 523125"/>
              <a:gd name="connsiteY112" fmla="*/ 457309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523125" h="523125">
                <a:moveTo>
                  <a:pt x="529920" y="167026"/>
                </a:moveTo>
                <a:lnTo>
                  <a:pt x="419962" y="273068"/>
                </a:lnTo>
                <a:lnTo>
                  <a:pt x="397400" y="249139"/>
                </a:lnTo>
                <a:lnTo>
                  <a:pt x="480628" y="168882"/>
                </a:lnTo>
                <a:cubicBezTo>
                  <a:pt x="488660" y="161119"/>
                  <a:pt x="488897" y="148311"/>
                  <a:pt x="481134" y="140262"/>
                </a:cubicBezTo>
                <a:lnTo>
                  <a:pt x="406817" y="63211"/>
                </a:lnTo>
                <a:cubicBezTo>
                  <a:pt x="403070" y="59329"/>
                  <a:pt x="397991" y="57119"/>
                  <a:pt x="392608" y="57034"/>
                </a:cubicBezTo>
                <a:cubicBezTo>
                  <a:pt x="387242" y="56916"/>
                  <a:pt x="382078" y="58958"/>
                  <a:pt x="378197" y="62688"/>
                </a:cubicBezTo>
                <a:lnTo>
                  <a:pt x="312603" y="125918"/>
                </a:lnTo>
                <a:lnTo>
                  <a:pt x="369557" y="184896"/>
                </a:lnTo>
                <a:cubicBezTo>
                  <a:pt x="374231" y="189773"/>
                  <a:pt x="373843" y="197806"/>
                  <a:pt x="368966" y="202548"/>
                </a:cubicBezTo>
                <a:cubicBezTo>
                  <a:pt x="365540" y="205821"/>
                  <a:pt x="360528" y="206851"/>
                  <a:pt x="356276" y="205467"/>
                </a:cubicBezTo>
                <a:lnTo>
                  <a:pt x="273656" y="117869"/>
                </a:lnTo>
                <a:lnTo>
                  <a:pt x="381757" y="13531"/>
                </a:lnTo>
                <a:cubicBezTo>
                  <a:pt x="388322" y="7270"/>
                  <a:pt x="398852" y="7624"/>
                  <a:pt x="405146" y="14155"/>
                </a:cubicBezTo>
                <a:lnTo>
                  <a:pt x="530105" y="143688"/>
                </a:lnTo>
                <a:cubicBezTo>
                  <a:pt x="536400" y="150218"/>
                  <a:pt x="536400" y="160731"/>
                  <a:pt x="529920" y="167026"/>
                </a:cubicBezTo>
                <a:close/>
                <a:moveTo>
                  <a:pt x="156594" y="481424"/>
                </a:moveTo>
                <a:cubicBezTo>
                  <a:pt x="152763" y="485136"/>
                  <a:pt x="147566" y="487178"/>
                  <a:pt x="142217" y="487060"/>
                </a:cubicBezTo>
                <a:cubicBezTo>
                  <a:pt x="136833" y="486959"/>
                  <a:pt x="131720" y="484748"/>
                  <a:pt x="127974" y="480901"/>
                </a:cubicBezTo>
                <a:lnTo>
                  <a:pt x="53673" y="403816"/>
                </a:lnTo>
                <a:cubicBezTo>
                  <a:pt x="45928" y="395766"/>
                  <a:pt x="46130" y="383076"/>
                  <a:pt x="54180" y="375246"/>
                </a:cubicBezTo>
                <a:lnTo>
                  <a:pt x="88352" y="410734"/>
                </a:lnTo>
                <a:cubicBezTo>
                  <a:pt x="93060" y="415611"/>
                  <a:pt x="100788" y="415746"/>
                  <a:pt x="105665" y="411089"/>
                </a:cubicBezTo>
                <a:cubicBezTo>
                  <a:pt x="110542" y="406414"/>
                  <a:pt x="110643" y="398703"/>
                  <a:pt x="105918" y="393809"/>
                </a:cubicBezTo>
                <a:lnTo>
                  <a:pt x="71797" y="358253"/>
                </a:lnTo>
                <a:lnTo>
                  <a:pt x="80893" y="349461"/>
                </a:lnTo>
                <a:lnTo>
                  <a:pt x="115065" y="384966"/>
                </a:lnTo>
                <a:cubicBezTo>
                  <a:pt x="119739" y="389809"/>
                  <a:pt x="127468" y="389978"/>
                  <a:pt x="132378" y="385321"/>
                </a:cubicBezTo>
                <a:cubicBezTo>
                  <a:pt x="137238" y="380613"/>
                  <a:pt x="137357" y="372934"/>
                  <a:pt x="132632" y="368024"/>
                </a:cubicBezTo>
                <a:lnTo>
                  <a:pt x="98477" y="332569"/>
                </a:lnTo>
                <a:lnTo>
                  <a:pt x="107589" y="323778"/>
                </a:lnTo>
                <a:lnTo>
                  <a:pt x="141727" y="359232"/>
                </a:lnTo>
                <a:cubicBezTo>
                  <a:pt x="146435" y="364075"/>
                  <a:pt x="154198" y="364244"/>
                  <a:pt x="159041" y="359586"/>
                </a:cubicBezTo>
                <a:cubicBezTo>
                  <a:pt x="163952" y="354878"/>
                  <a:pt x="164036" y="347183"/>
                  <a:pt x="159345" y="342273"/>
                </a:cubicBezTo>
                <a:lnTo>
                  <a:pt x="125173" y="306818"/>
                </a:lnTo>
                <a:lnTo>
                  <a:pt x="134268" y="298026"/>
                </a:lnTo>
                <a:lnTo>
                  <a:pt x="168440" y="333464"/>
                </a:lnTo>
                <a:cubicBezTo>
                  <a:pt x="173132" y="338374"/>
                  <a:pt x="180860" y="338526"/>
                  <a:pt x="185754" y="333818"/>
                </a:cubicBezTo>
                <a:cubicBezTo>
                  <a:pt x="187560" y="332080"/>
                  <a:pt x="188741" y="329869"/>
                  <a:pt x="189213" y="327608"/>
                </a:cubicBezTo>
                <a:lnTo>
                  <a:pt x="125949" y="260446"/>
                </a:lnTo>
                <a:lnTo>
                  <a:pt x="4888" y="377119"/>
                </a:lnTo>
                <a:cubicBezTo>
                  <a:pt x="-1592" y="383414"/>
                  <a:pt x="-1592" y="393961"/>
                  <a:pt x="4668" y="400458"/>
                </a:cubicBezTo>
                <a:lnTo>
                  <a:pt x="129628" y="530058"/>
                </a:lnTo>
                <a:cubicBezTo>
                  <a:pt x="135905" y="536571"/>
                  <a:pt x="146469" y="536943"/>
                  <a:pt x="152949" y="530615"/>
                </a:cubicBezTo>
                <a:lnTo>
                  <a:pt x="272205" y="415645"/>
                </a:lnTo>
                <a:lnTo>
                  <a:pt x="249660" y="391733"/>
                </a:lnTo>
                <a:lnTo>
                  <a:pt x="156594" y="481424"/>
                </a:lnTo>
                <a:close/>
                <a:moveTo>
                  <a:pt x="374940" y="162925"/>
                </a:moveTo>
                <a:cubicBezTo>
                  <a:pt x="359178" y="146641"/>
                  <a:pt x="359651" y="120552"/>
                  <a:pt x="375986" y="104841"/>
                </a:cubicBezTo>
                <a:cubicBezTo>
                  <a:pt x="392237" y="89097"/>
                  <a:pt x="418308" y="89569"/>
                  <a:pt x="434036" y="105871"/>
                </a:cubicBezTo>
                <a:cubicBezTo>
                  <a:pt x="449780" y="122189"/>
                  <a:pt x="449240" y="148278"/>
                  <a:pt x="432990" y="163954"/>
                </a:cubicBezTo>
                <a:cubicBezTo>
                  <a:pt x="416739" y="179699"/>
                  <a:pt x="390667" y="179226"/>
                  <a:pt x="374940" y="162925"/>
                </a:cubicBezTo>
                <a:close/>
                <a:moveTo>
                  <a:pt x="392574" y="145915"/>
                </a:moveTo>
                <a:cubicBezTo>
                  <a:pt x="398919" y="152429"/>
                  <a:pt x="409382" y="152614"/>
                  <a:pt x="415980" y="146303"/>
                </a:cubicBezTo>
                <a:cubicBezTo>
                  <a:pt x="422510" y="139975"/>
                  <a:pt x="422713" y="129479"/>
                  <a:pt x="416368" y="122931"/>
                </a:cubicBezTo>
                <a:cubicBezTo>
                  <a:pt x="410040" y="116384"/>
                  <a:pt x="399543" y="116164"/>
                  <a:pt x="392996" y="122493"/>
                </a:cubicBezTo>
                <a:cubicBezTo>
                  <a:pt x="386448" y="128821"/>
                  <a:pt x="386246" y="139317"/>
                  <a:pt x="392574" y="145915"/>
                </a:cubicBezTo>
                <a:close/>
                <a:moveTo>
                  <a:pt x="458927" y="356329"/>
                </a:moveTo>
                <a:lnTo>
                  <a:pt x="351382" y="457664"/>
                </a:lnTo>
                <a:lnTo>
                  <a:pt x="111723" y="203358"/>
                </a:lnTo>
                <a:lnTo>
                  <a:pt x="219302" y="102023"/>
                </a:lnTo>
                <a:lnTo>
                  <a:pt x="458927" y="356329"/>
                </a:lnTo>
                <a:close/>
                <a:moveTo>
                  <a:pt x="237341" y="172932"/>
                </a:moveTo>
                <a:cubicBezTo>
                  <a:pt x="237392" y="170502"/>
                  <a:pt x="236514" y="168106"/>
                  <a:pt x="234793" y="166317"/>
                </a:cubicBezTo>
                <a:lnTo>
                  <a:pt x="223082" y="153931"/>
                </a:lnTo>
                <a:cubicBezTo>
                  <a:pt x="219605" y="150235"/>
                  <a:pt x="213750" y="150049"/>
                  <a:pt x="210020" y="153543"/>
                </a:cubicBezTo>
                <a:lnTo>
                  <a:pt x="203675" y="159499"/>
                </a:lnTo>
                <a:cubicBezTo>
                  <a:pt x="199946" y="162976"/>
                  <a:pt x="199794" y="168882"/>
                  <a:pt x="203270" y="172561"/>
                </a:cubicBezTo>
                <a:lnTo>
                  <a:pt x="214914" y="185031"/>
                </a:lnTo>
                <a:cubicBezTo>
                  <a:pt x="216652" y="186820"/>
                  <a:pt x="218947" y="187900"/>
                  <a:pt x="221428" y="187917"/>
                </a:cubicBezTo>
                <a:cubicBezTo>
                  <a:pt x="223875" y="188018"/>
                  <a:pt x="234405" y="179429"/>
                  <a:pt x="234405" y="179429"/>
                </a:cubicBezTo>
                <a:cubicBezTo>
                  <a:pt x="236193" y="177724"/>
                  <a:pt x="237240" y="175396"/>
                  <a:pt x="237341" y="172932"/>
                </a:cubicBezTo>
                <a:close/>
                <a:moveTo>
                  <a:pt x="403830" y="359215"/>
                </a:moveTo>
                <a:cubicBezTo>
                  <a:pt x="407576" y="355705"/>
                  <a:pt x="407728" y="349849"/>
                  <a:pt x="404201" y="346120"/>
                </a:cubicBezTo>
                <a:lnTo>
                  <a:pt x="269555" y="203273"/>
                </a:lnTo>
                <a:cubicBezTo>
                  <a:pt x="267868" y="201451"/>
                  <a:pt x="265573" y="200404"/>
                  <a:pt x="263075" y="200354"/>
                </a:cubicBezTo>
                <a:cubicBezTo>
                  <a:pt x="260662" y="200269"/>
                  <a:pt x="258249" y="201198"/>
                  <a:pt x="256477" y="202851"/>
                </a:cubicBezTo>
                <a:lnTo>
                  <a:pt x="250115" y="208859"/>
                </a:lnTo>
                <a:cubicBezTo>
                  <a:pt x="246386" y="212352"/>
                  <a:pt x="246217" y="218191"/>
                  <a:pt x="249727" y="221920"/>
                </a:cubicBezTo>
                <a:lnTo>
                  <a:pt x="384339" y="364784"/>
                </a:lnTo>
                <a:cubicBezTo>
                  <a:pt x="386094" y="366590"/>
                  <a:pt x="388372" y="367653"/>
                  <a:pt x="390870" y="367720"/>
                </a:cubicBezTo>
                <a:cubicBezTo>
                  <a:pt x="393333" y="367804"/>
                  <a:pt x="395713" y="366876"/>
                  <a:pt x="397518" y="365189"/>
                </a:cubicBezTo>
                <a:lnTo>
                  <a:pt x="403830" y="359215"/>
                </a:lnTo>
                <a:close/>
                <a:moveTo>
                  <a:pt x="100839" y="191764"/>
                </a:moveTo>
                <a:lnTo>
                  <a:pt x="208383" y="90396"/>
                </a:lnTo>
                <a:lnTo>
                  <a:pt x="180607" y="60933"/>
                </a:lnTo>
                <a:lnTo>
                  <a:pt x="73080" y="162318"/>
                </a:lnTo>
                <a:lnTo>
                  <a:pt x="100839" y="191764"/>
                </a:lnTo>
                <a:close/>
                <a:moveTo>
                  <a:pt x="25138" y="111389"/>
                </a:moveTo>
                <a:cubicBezTo>
                  <a:pt x="19282" y="105179"/>
                  <a:pt x="16177" y="96994"/>
                  <a:pt x="16413" y="88489"/>
                </a:cubicBezTo>
                <a:cubicBezTo>
                  <a:pt x="16683" y="80001"/>
                  <a:pt x="20278" y="72003"/>
                  <a:pt x="26471" y="66181"/>
                </a:cubicBezTo>
                <a:lnTo>
                  <a:pt x="87423" y="8755"/>
                </a:lnTo>
                <a:cubicBezTo>
                  <a:pt x="100248" y="-3429"/>
                  <a:pt x="120498" y="-2804"/>
                  <a:pt x="132632" y="10054"/>
                </a:cubicBezTo>
                <a:lnTo>
                  <a:pt x="170415" y="50133"/>
                </a:lnTo>
                <a:lnTo>
                  <a:pt x="62870" y="151467"/>
                </a:lnTo>
                <a:lnTo>
                  <a:pt x="25138" y="111389"/>
                </a:lnTo>
                <a:close/>
                <a:moveTo>
                  <a:pt x="44325" y="89333"/>
                </a:moveTo>
                <a:lnTo>
                  <a:pt x="64068" y="110326"/>
                </a:lnTo>
                <a:lnTo>
                  <a:pt x="129257" y="48901"/>
                </a:lnTo>
                <a:lnTo>
                  <a:pt x="109462" y="27942"/>
                </a:lnTo>
                <a:lnTo>
                  <a:pt x="44325" y="89333"/>
                </a:lnTo>
                <a:close/>
                <a:moveTo>
                  <a:pt x="513500" y="501100"/>
                </a:moveTo>
                <a:cubicBezTo>
                  <a:pt x="515340" y="506922"/>
                  <a:pt x="513669" y="513284"/>
                  <a:pt x="509248" y="517469"/>
                </a:cubicBezTo>
                <a:cubicBezTo>
                  <a:pt x="504793" y="521671"/>
                  <a:pt x="498347" y="522920"/>
                  <a:pt x="492643" y="520743"/>
                </a:cubicBezTo>
                <a:lnTo>
                  <a:pt x="365000" y="472041"/>
                </a:lnTo>
                <a:lnTo>
                  <a:pt x="472427" y="370673"/>
                </a:lnTo>
                <a:lnTo>
                  <a:pt x="513500" y="501100"/>
                </a:lnTo>
                <a:close/>
                <a:moveTo>
                  <a:pt x="479396" y="457309"/>
                </a:moveTo>
                <a:lnTo>
                  <a:pt x="463247" y="406026"/>
                </a:lnTo>
                <a:lnTo>
                  <a:pt x="400792" y="464937"/>
                </a:lnTo>
                <a:lnTo>
                  <a:pt x="451046" y="484107"/>
                </a:lnTo>
                <a:lnTo>
                  <a:pt x="479396" y="457309"/>
                </a:ln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916" name="组合 915"/>
          <p:cNvGrpSpPr/>
          <p:nvPr/>
        </p:nvGrpSpPr>
        <p:grpSpPr>
          <a:xfrm>
            <a:off x="4575838" y="2111025"/>
            <a:ext cx="525285" cy="520374"/>
            <a:chOff x="2522543" y="3542652"/>
            <a:chExt cx="525285" cy="520374"/>
          </a:xfrm>
          <a:solidFill>
            <a:schemeClr val="accent1"/>
          </a:solidFill>
        </p:grpSpPr>
        <p:sp>
          <p:nvSpPr>
            <p:cNvPr id="534" name="任意多边形: 形状 533"/>
            <p:cNvSpPr/>
            <p:nvPr/>
          </p:nvSpPr>
          <p:spPr>
            <a:xfrm>
              <a:off x="2655838" y="3651175"/>
              <a:ext cx="50625" cy="118125"/>
            </a:xfrm>
            <a:custGeom>
              <a:avLst/>
              <a:gdLst>
                <a:gd name="connsiteX0" fmla="*/ 1822 w 50625"/>
                <a:gd name="connsiteY0" fmla="*/ 23794 h 118125"/>
                <a:gd name="connsiteX1" fmla="*/ 5046 w 50625"/>
                <a:gd name="connsiteY1" fmla="*/ 38441 h 118125"/>
                <a:gd name="connsiteX2" fmla="*/ 29818 w 50625"/>
                <a:gd name="connsiteY2" fmla="*/ 26646 h 118125"/>
                <a:gd name="connsiteX3" fmla="*/ 30443 w 50625"/>
                <a:gd name="connsiteY3" fmla="*/ 26646 h 118125"/>
                <a:gd name="connsiteX4" fmla="*/ 30443 w 50625"/>
                <a:gd name="connsiteY4" fmla="*/ 129482 h 118125"/>
                <a:gd name="connsiteX5" fmla="*/ 59012 w 50625"/>
                <a:gd name="connsiteY5" fmla="*/ 129482 h 118125"/>
                <a:gd name="connsiteX6" fmla="*/ 59012 w 50625"/>
                <a:gd name="connsiteY6" fmla="*/ 0 h 118125"/>
                <a:gd name="connsiteX7" fmla="*/ 34459 w 50625"/>
                <a:gd name="connsiteY7" fmla="*/ 0 h 118125"/>
                <a:gd name="connsiteX8" fmla="*/ 0 w 50625"/>
                <a:gd name="connsiteY8" fmla="*/ 15626 h 118125"/>
                <a:gd name="connsiteX9" fmla="*/ 34 w 50625"/>
                <a:gd name="connsiteY9" fmla="*/ 15728 h 118125"/>
                <a:gd name="connsiteX10" fmla="*/ 0 w 50625"/>
                <a:gd name="connsiteY10" fmla="*/ 15728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25" h="118125">
                  <a:moveTo>
                    <a:pt x="1822" y="23794"/>
                  </a:moveTo>
                  <a:lnTo>
                    <a:pt x="5046" y="38441"/>
                  </a:lnTo>
                  <a:lnTo>
                    <a:pt x="29818" y="26646"/>
                  </a:lnTo>
                  <a:lnTo>
                    <a:pt x="30443" y="26646"/>
                  </a:lnTo>
                  <a:lnTo>
                    <a:pt x="30443" y="129482"/>
                  </a:lnTo>
                  <a:lnTo>
                    <a:pt x="59012" y="129482"/>
                  </a:lnTo>
                  <a:lnTo>
                    <a:pt x="59012" y="0"/>
                  </a:lnTo>
                  <a:lnTo>
                    <a:pt x="34459" y="0"/>
                  </a:lnTo>
                  <a:lnTo>
                    <a:pt x="0" y="15626"/>
                  </a:lnTo>
                  <a:lnTo>
                    <a:pt x="34" y="15728"/>
                  </a:lnTo>
                  <a:lnTo>
                    <a:pt x="0" y="1572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35" name="任意多边形: 形状 534"/>
            <p:cNvSpPr/>
            <p:nvPr/>
          </p:nvSpPr>
          <p:spPr>
            <a:xfrm>
              <a:off x="2541578" y="3542652"/>
              <a:ext cx="506250" cy="354375"/>
            </a:xfrm>
            <a:custGeom>
              <a:avLst/>
              <a:gdLst>
                <a:gd name="connsiteX0" fmla="*/ 495096 w 506250"/>
                <a:gd name="connsiteY0" fmla="*/ 0 h 354375"/>
                <a:gd name="connsiteX1" fmla="*/ 18023 w 506250"/>
                <a:gd name="connsiteY1" fmla="*/ 0 h 354375"/>
                <a:gd name="connsiteX2" fmla="*/ 0 w 506250"/>
                <a:gd name="connsiteY2" fmla="*/ 18698 h 354375"/>
                <a:gd name="connsiteX3" fmla="*/ 0 w 506250"/>
                <a:gd name="connsiteY3" fmla="*/ 326582 h 354375"/>
                <a:gd name="connsiteX4" fmla="*/ 36180 w 506250"/>
                <a:gd name="connsiteY4" fmla="*/ 292309 h 354375"/>
                <a:gd name="connsiteX5" fmla="*/ 36180 w 506250"/>
                <a:gd name="connsiteY5" fmla="*/ 36180 h 354375"/>
                <a:gd name="connsiteX6" fmla="*/ 475993 w 506250"/>
                <a:gd name="connsiteY6" fmla="*/ 36180 h 354375"/>
                <a:gd name="connsiteX7" fmla="*/ 475993 w 506250"/>
                <a:gd name="connsiteY7" fmla="*/ 305016 h 354375"/>
                <a:gd name="connsiteX8" fmla="*/ 502318 w 506250"/>
                <a:gd name="connsiteY8" fmla="*/ 363876 h 354375"/>
                <a:gd name="connsiteX9" fmla="*/ 502251 w 506250"/>
                <a:gd name="connsiteY9" fmla="*/ 366053 h 354375"/>
                <a:gd name="connsiteX10" fmla="*/ 514080 w 506250"/>
                <a:gd name="connsiteY10" fmla="*/ 348975 h 354375"/>
                <a:gd name="connsiteX11" fmla="*/ 514080 w 506250"/>
                <a:gd name="connsiteY11" fmla="*/ 18698 h 354375"/>
                <a:gd name="connsiteX12" fmla="*/ 495096 w 506250"/>
                <a:gd name="connsiteY12" fmla="*/ 0 h 35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6250" h="354375">
                  <a:moveTo>
                    <a:pt x="495096" y="0"/>
                  </a:moveTo>
                  <a:lnTo>
                    <a:pt x="18023" y="0"/>
                  </a:lnTo>
                  <a:cubicBezTo>
                    <a:pt x="7881" y="0"/>
                    <a:pt x="0" y="8573"/>
                    <a:pt x="0" y="18698"/>
                  </a:cubicBezTo>
                  <a:lnTo>
                    <a:pt x="0" y="326582"/>
                  </a:lnTo>
                  <a:cubicBezTo>
                    <a:pt x="8033" y="311597"/>
                    <a:pt x="20756" y="299514"/>
                    <a:pt x="36180" y="292309"/>
                  </a:cubicBezTo>
                  <a:lnTo>
                    <a:pt x="36180" y="36180"/>
                  </a:lnTo>
                  <a:lnTo>
                    <a:pt x="475993" y="36180"/>
                  </a:lnTo>
                  <a:lnTo>
                    <a:pt x="475993" y="305016"/>
                  </a:lnTo>
                  <a:cubicBezTo>
                    <a:pt x="492143" y="319511"/>
                    <a:pt x="502318" y="340521"/>
                    <a:pt x="502318" y="363876"/>
                  </a:cubicBezTo>
                  <a:cubicBezTo>
                    <a:pt x="502318" y="364601"/>
                    <a:pt x="502251" y="365327"/>
                    <a:pt x="502251" y="366053"/>
                  </a:cubicBezTo>
                  <a:cubicBezTo>
                    <a:pt x="509051" y="363218"/>
                    <a:pt x="514080" y="356619"/>
                    <a:pt x="514080" y="348975"/>
                  </a:cubicBezTo>
                  <a:lnTo>
                    <a:pt x="514080" y="18698"/>
                  </a:lnTo>
                  <a:cubicBezTo>
                    <a:pt x="514080" y="8573"/>
                    <a:pt x="505204" y="0"/>
                    <a:pt x="49509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36" name="任意多边形: 形状 535"/>
            <p:cNvSpPr/>
            <p:nvPr/>
          </p:nvSpPr>
          <p:spPr>
            <a:xfrm>
              <a:off x="2683328" y="3873976"/>
              <a:ext cx="16875" cy="33750"/>
            </a:xfrm>
            <a:custGeom>
              <a:avLst/>
              <a:gdLst>
                <a:gd name="connsiteX0" fmla="*/ 0 w 16875"/>
                <a:gd name="connsiteY0" fmla="*/ 0 h 33750"/>
                <a:gd name="connsiteX1" fmla="*/ 7037 w 16875"/>
                <a:gd name="connsiteY1" fmla="*/ 32569 h 33750"/>
                <a:gd name="connsiteX2" fmla="*/ 6952 w 16875"/>
                <a:gd name="connsiteY2" fmla="*/ 36214 h 33750"/>
                <a:gd name="connsiteX3" fmla="*/ 25734 w 16875"/>
                <a:gd name="connsiteY3" fmla="*/ 36214 h 33750"/>
                <a:gd name="connsiteX4" fmla="*/ 25633 w 16875"/>
                <a:gd name="connsiteY4" fmla="*/ 32569 h 33750"/>
                <a:gd name="connsiteX5" fmla="*/ 32687 w 16875"/>
                <a:gd name="connsiteY5" fmla="*/ 0 h 33750"/>
                <a:gd name="connsiteX6" fmla="*/ 0 w 1687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75" h="33750">
                  <a:moveTo>
                    <a:pt x="0" y="0"/>
                  </a:moveTo>
                  <a:cubicBezTo>
                    <a:pt x="4506" y="9922"/>
                    <a:pt x="7037" y="20925"/>
                    <a:pt x="7037" y="32569"/>
                  </a:cubicBezTo>
                  <a:cubicBezTo>
                    <a:pt x="7037" y="33750"/>
                    <a:pt x="7003" y="34999"/>
                    <a:pt x="6952" y="36214"/>
                  </a:cubicBezTo>
                  <a:lnTo>
                    <a:pt x="25734" y="36214"/>
                  </a:lnTo>
                  <a:cubicBezTo>
                    <a:pt x="25684" y="34999"/>
                    <a:pt x="25633" y="33750"/>
                    <a:pt x="25633" y="32569"/>
                  </a:cubicBezTo>
                  <a:cubicBezTo>
                    <a:pt x="25633" y="20959"/>
                    <a:pt x="28181" y="9922"/>
                    <a:pt x="32687" y="0"/>
                  </a:cubicBezTo>
                  <a:lnTo>
                    <a:pt x="0"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37" name="任意多边形: 形状 536"/>
            <p:cNvSpPr/>
            <p:nvPr/>
          </p:nvSpPr>
          <p:spPr>
            <a:xfrm>
              <a:off x="2860093" y="3873976"/>
              <a:ext cx="16875" cy="33750"/>
            </a:xfrm>
            <a:custGeom>
              <a:avLst/>
              <a:gdLst>
                <a:gd name="connsiteX0" fmla="*/ 0 w 16875"/>
                <a:gd name="connsiteY0" fmla="*/ 0 h 33750"/>
                <a:gd name="connsiteX1" fmla="*/ 7037 w 16875"/>
                <a:gd name="connsiteY1" fmla="*/ 32569 h 33750"/>
                <a:gd name="connsiteX2" fmla="*/ 6953 w 16875"/>
                <a:gd name="connsiteY2" fmla="*/ 36214 h 33750"/>
                <a:gd name="connsiteX3" fmla="*/ 25734 w 16875"/>
                <a:gd name="connsiteY3" fmla="*/ 36214 h 33750"/>
                <a:gd name="connsiteX4" fmla="*/ 25650 w 16875"/>
                <a:gd name="connsiteY4" fmla="*/ 32569 h 33750"/>
                <a:gd name="connsiteX5" fmla="*/ 32670 w 16875"/>
                <a:gd name="connsiteY5" fmla="*/ 0 h 33750"/>
                <a:gd name="connsiteX6" fmla="*/ 0 w 1687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75" h="33750">
                  <a:moveTo>
                    <a:pt x="0" y="0"/>
                  </a:moveTo>
                  <a:cubicBezTo>
                    <a:pt x="4506" y="9922"/>
                    <a:pt x="7037" y="20925"/>
                    <a:pt x="7037" y="32569"/>
                  </a:cubicBezTo>
                  <a:cubicBezTo>
                    <a:pt x="7037" y="33750"/>
                    <a:pt x="6986" y="34999"/>
                    <a:pt x="6953" y="36214"/>
                  </a:cubicBezTo>
                  <a:lnTo>
                    <a:pt x="25734" y="36214"/>
                  </a:lnTo>
                  <a:cubicBezTo>
                    <a:pt x="25684" y="34999"/>
                    <a:pt x="25650" y="33750"/>
                    <a:pt x="25650" y="32569"/>
                  </a:cubicBezTo>
                  <a:cubicBezTo>
                    <a:pt x="25650" y="20959"/>
                    <a:pt x="28181" y="9922"/>
                    <a:pt x="32670" y="0"/>
                  </a:cubicBezTo>
                  <a:lnTo>
                    <a:pt x="0"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38" name="任意多边形: 形状 537"/>
            <p:cNvSpPr/>
            <p:nvPr/>
          </p:nvSpPr>
          <p:spPr>
            <a:xfrm>
              <a:off x="2731978" y="3674041"/>
              <a:ext cx="101250" cy="101250"/>
            </a:xfrm>
            <a:custGeom>
              <a:avLst/>
              <a:gdLst>
                <a:gd name="connsiteX0" fmla="*/ 41884 w 101250"/>
                <a:gd name="connsiteY0" fmla="*/ 0 h 101250"/>
                <a:gd name="connsiteX1" fmla="*/ 41884 w 101250"/>
                <a:gd name="connsiteY1" fmla="*/ 43791 h 101250"/>
                <a:gd name="connsiteX2" fmla="*/ 0 w 101250"/>
                <a:gd name="connsiteY2" fmla="*/ 43791 h 101250"/>
                <a:gd name="connsiteX3" fmla="*/ 0 w 101250"/>
                <a:gd name="connsiteY3" fmla="*/ 62826 h 101250"/>
                <a:gd name="connsiteX4" fmla="*/ 41884 w 101250"/>
                <a:gd name="connsiteY4" fmla="*/ 62826 h 101250"/>
                <a:gd name="connsiteX5" fmla="*/ 41884 w 101250"/>
                <a:gd name="connsiteY5" fmla="*/ 106616 h 101250"/>
                <a:gd name="connsiteX6" fmla="*/ 62826 w 101250"/>
                <a:gd name="connsiteY6" fmla="*/ 106616 h 101250"/>
                <a:gd name="connsiteX7" fmla="*/ 62826 w 101250"/>
                <a:gd name="connsiteY7" fmla="*/ 62826 h 101250"/>
                <a:gd name="connsiteX8" fmla="*/ 104709 w 101250"/>
                <a:gd name="connsiteY8" fmla="*/ 62826 h 101250"/>
                <a:gd name="connsiteX9" fmla="*/ 104709 w 101250"/>
                <a:gd name="connsiteY9" fmla="*/ 43791 h 101250"/>
                <a:gd name="connsiteX10" fmla="*/ 62826 w 101250"/>
                <a:gd name="connsiteY10" fmla="*/ 43791 h 101250"/>
                <a:gd name="connsiteX11" fmla="*/ 62826 w 101250"/>
                <a:gd name="connsiteY11" fmla="*/ 0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1250" h="101250">
                  <a:moveTo>
                    <a:pt x="41884" y="0"/>
                  </a:moveTo>
                  <a:lnTo>
                    <a:pt x="41884" y="43791"/>
                  </a:lnTo>
                  <a:lnTo>
                    <a:pt x="0" y="43791"/>
                  </a:lnTo>
                  <a:lnTo>
                    <a:pt x="0" y="62826"/>
                  </a:lnTo>
                  <a:lnTo>
                    <a:pt x="41884" y="62826"/>
                  </a:lnTo>
                  <a:lnTo>
                    <a:pt x="41884" y="106616"/>
                  </a:lnTo>
                  <a:lnTo>
                    <a:pt x="62826" y="106616"/>
                  </a:lnTo>
                  <a:lnTo>
                    <a:pt x="62826" y="62826"/>
                  </a:lnTo>
                  <a:lnTo>
                    <a:pt x="104709" y="62826"/>
                  </a:lnTo>
                  <a:lnTo>
                    <a:pt x="104709" y="43791"/>
                  </a:lnTo>
                  <a:lnTo>
                    <a:pt x="62826" y="43791"/>
                  </a:lnTo>
                  <a:lnTo>
                    <a:pt x="62826"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39" name="任意多边形: 形状 538"/>
            <p:cNvSpPr/>
            <p:nvPr/>
          </p:nvSpPr>
          <p:spPr>
            <a:xfrm>
              <a:off x="2836738" y="3647378"/>
              <a:ext cx="84375" cy="118125"/>
            </a:xfrm>
            <a:custGeom>
              <a:avLst/>
              <a:gdLst>
                <a:gd name="connsiteX0" fmla="*/ 16521 w 84375"/>
                <a:gd name="connsiteY0" fmla="*/ 99461 h 118125"/>
                <a:gd name="connsiteX1" fmla="*/ 0 w 84375"/>
                <a:gd name="connsiteY1" fmla="*/ 114716 h 118125"/>
                <a:gd name="connsiteX2" fmla="*/ 0 w 84375"/>
                <a:gd name="connsiteY2" fmla="*/ 133279 h 118125"/>
                <a:gd name="connsiteX3" fmla="*/ 91395 w 84375"/>
                <a:gd name="connsiteY3" fmla="*/ 133279 h 118125"/>
                <a:gd name="connsiteX4" fmla="*/ 91395 w 84375"/>
                <a:gd name="connsiteY4" fmla="*/ 108523 h 118125"/>
                <a:gd name="connsiteX5" fmla="*/ 41867 w 84375"/>
                <a:gd name="connsiteY5" fmla="*/ 108523 h 118125"/>
                <a:gd name="connsiteX6" fmla="*/ 41867 w 84375"/>
                <a:gd name="connsiteY6" fmla="*/ 107663 h 118125"/>
                <a:gd name="connsiteX7" fmla="*/ 54287 w 84375"/>
                <a:gd name="connsiteY7" fmla="*/ 97673 h 118125"/>
                <a:gd name="connsiteX8" fmla="*/ 89319 w 84375"/>
                <a:gd name="connsiteY8" fmla="*/ 41243 h 118125"/>
                <a:gd name="connsiteX9" fmla="*/ 43689 w 84375"/>
                <a:gd name="connsiteY9" fmla="*/ 0 h 118125"/>
                <a:gd name="connsiteX10" fmla="*/ 43639 w 84375"/>
                <a:gd name="connsiteY10" fmla="*/ 0 h 118125"/>
                <a:gd name="connsiteX11" fmla="*/ 43605 w 84375"/>
                <a:gd name="connsiteY11" fmla="*/ 0 h 118125"/>
                <a:gd name="connsiteX12" fmla="*/ 962 w 84375"/>
                <a:gd name="connsiteY12" fmla="*/ 13787 h 118125"/>
                <a:gd name="connsiteX13" fmla="*/ 9585 w 84375"/>
                <a:gd name="connsiteY13" fmla="*/ 35826 h 118125"/>
                <a:gd name="connsiteX14" fmla="*/ 9652 w 84375"/>
                <a:gd name="connsiteY14" fmla="*/ 35910 h 118125"/>
                <a:gd name="connsiteX15" fmla="*/ 9652 w 84375"/>
                <a:gd name="connsiteY15" fmla="*/ 35994 h 118125"/>
                <a:gd name="connsiteX16" fmla="*/ 37496 w 84375"/>
                <a:gd name="connsiteY16" fmla="*/ 25194 h 118125"/>
                <a:gd name="connsiteX17" fmla="*/ 58911 w 84375"/>
                <a:gd name="connsiteY17" fmla="*/ 44213 h 118125"/>
                <a:gd name="connsiteX18" fmla="*/ 16521 w 84375"/>
                <a:gd name="connsiteY18" fmla="*/ 99461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4375" h="118125">
                  <a:moveTo>
                    <a:pt x="16521" y="99461"/>
                  </a:moveTo>
                  <a:lnTo>
                    <a:pt x="0" y="114716"/>
                  </a:lnTo>
                  <a:lnTo>
                    <a:pt x="0" y="133279"/>
                  </a:lnTo>
                  <a:lnTo>
                    <a:pt x="91395" y="133279"/>
                  </a:lnTo>
                  <a:lnTo>
                    <a:pt x="91395" y="108523"/>
                  </a:lnTo>
                  <a:lnTo>
                    <a:pt x="41867" y="108523"/>
                  </a:lnTo>
                  <a:lnTo>
                    <a:pt x="41867" y="107663"/>
                  </a:lnTo>
                  <a:lnTo>
                    <a:pt x="54287" y="97673"/>
                  </a:lnTo>
                  <a:cubicBezTo>
                    <a:pt x="73102" y="80865"/>
                    <a:pt x="89319" y="63045"/>
                    <a:pt x="89319" y="41243"/>
                  </a:cubicBezTo>
                  <a:cubicBezTo>
                    <a:pt x="89319" y="17584"/>
                    <a:pt x="73102" y="0"/>
                    <a:pt x="43689" y="0"/>
                  </a:cubicBezTo>
                  <a:cubicBezTo>
                    <a:pt x="43672" y="0"/>
                    <a:pt x="43656" y="0"/>
                    <a:pt x="43639" y="0"/>
                  </a:cubicBezTo>
                  <a:lnTo>
                    <a:pt x="43605" y="0"/>
                  </a:lnTo>
                  <a:cubicBezTo>
                    <a:pt x="25954" y="0"/>
                    <a:pt x="10749" y="6379"/>
                    <a:pt x="962" y="13787"/>
                  </a:cubicBezTo>
                  <a:lnTo>
                    <a:pt x="9585" y="35826"/>
                  </a:lnTo>
                  <a:cubicBezTo>
                    <a:pt x="9619" y="35826"/>
                    <a:pt x="9619" y="35927"/>
                    <a:pt x="9652" y="35910"/>
                  </a:cubicBezTo>
                  <a:lnTo>
                    <a:pt x="9652" y="35994"/>
                  </a:lnTo>
                  <a:cubicBezTo>
                    <a:pt x="16470" y="30746"/>
                    <a:pt x="26257" y="25211"/>
                    <a:pt x="37496" y="25194"/>
                  </a:cubicBezTo>
                  <a:cubicBezTo>
                    <a:pt x="52464" y="25211"/>
                    <a:pt x="58911" y="33615"/>
                    <a:pt x="58911" y="44213"/>
                  </a:cubicBezTo>
                  <a:cubicBezTo>
                    <a:pt x="58489" y="59434"/>
                    <a:pt x="44955" y="74048"/>
                    <a:pt x="16521" y="9946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40" name="任意多边形: 形状 539"/>
            <p:cNvSpPr/>
            <p:nvPr/>
          </p:nvSpPr>
          <p:spPr>
            <a:xfrm>
              <a:off x="2559752" y="3854958"/>
              <a:ext cx="101250" cy="101250"/>
            </a:xfrm>
            <a:custGeom>
              <a:avLst/>
              <a:gdLst>
                <a:gd name="connsiteX0" fmla="*/ 103073 w 101250"/>
                <a:gd name="connsiteY0" fmla="*/ 51536 h 101250"/>
                <a:gd name="connsiteX1" fmla="*/ 51536 w 101250"/>
                <a:gd name="connsiteY1" fmla="*/ 103073 h 101250"/>
                <a:gd name="connsiteX2" fmla="*/ 0 w 101250"/>
                <a:gd name="connsiteY2" fmla="*/ 51536 h 101250"/>
                <a:gd name="connsiteX3" fmla="*/ 51536 w 101250"/>
                <a:gd name="connsiteY3" fmla="*/ 0 h 101250"/>
                <a:gd name="connsiteX4" fmla="*/ 103073 w 101250"/>
                <a:gd name="connsiteY4" fmla="*/ 51536 h 10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01250">
                  <a:moveTo>
                    <a:pt x="103073" y="51536"/>
                  </a:moveTo>
                  <a:cubicBezTo>
                    <a:pt x="103073" y="79999"/>
                    <a:pt x="79999" y="103073"/>
                    <a:pt x="51536" y="103073"/>
                  </a:cubicBezTo>
                  <a:cubicBezTo>
                    <a:pt x="23074" y="103073"/>
                    <a:pt x="0" y="79999"/>
                    <a:pt x="0" y="51536"/>
                  </a:cubicBezTo>
                  <a:cubicBezTo>
                    <a:pt x="0" y="23074"/>
                    <a:pt x="23074" y="0"/>
                    <a:pt x="51536" y="0"/>
                  </a:cubicBezTo>
                  <a:cubicBezTo>
                    <a:pt x="79999" y="0"/>
                    <a:pt x="103073" y="23074"/>
                    <a:pt x="103073" y="5153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41" name="任意多边形: 形状 540"/>
            <p:cNvSpPr/>
            <p:nvPr/>
          </p:nvSpPr>
          <p:spPr>
            <a:xfrm>
              <a:off x="2736518" y="3854958"/>
              <a:ext cx="101250" cy="101250"/>
            </a:xfrm>
            <a:custGeom>
              <a:avLst/>
              <a:gdLst>
                <a:gd name="connsiteX0" fmla="*/ 103072 w 101250"/>
                <a:gd name="connsiteY0" fmla="*/ 51536 h 101250"/>
                <a:gd name="connsiteX1" fmla="*/ 51536 w 101250"/>
                <a:gd name="connsiteY1" fmla="*/ 103073 h 101250"/>
                <a:gd name="connsiteX2" fmla="*/ 0 w 101250"/>
                <a:gd name="connsiteY2" fmla="*/ 51536 h 101250"/>
                <a:gd name="connsiteX3" fmla="*/ 51536 w 101250"/>
                <a:gd name="connsiteY3" fmla="*/ 0 h 101250"/>
                <a:gd name="connsiteX4" fmla="*/ 103072 w 101250"/>
                <a:gd name="connsiteY4" fmla="*/ 51536 h 10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01250">
                  <a:moveTo>
                    <a:pt x="103072" y="51536"/>
                  </a:moveTo>
                  <a:cubicBezTo>
                    <a:pt x="103072" y="79999"/>
                    <a:pt x="79999" y="103073"/>
                    <a:pt x="51536" y="103073"/>
                  </a:cubicBezTo>
                  <a:cubicBezTo>
                    <a:pt x="23074" y="103073"/>
                    <a:pt x="0" y="79999"/>
                    <a:pt x="0" y="51536"/>
                  </a:cubicBezTo>
                  <a:cubicBezTo>
                    <a:pt x="0" y="23074"/>
                    <a:pt x="23074" y="0"/>
                    <a:pt x="51536" y="0"/>
                  </a:cubicBezTo>
                  <a:cubicBezTo>
                    <a:pt x="79999" y="0"/>
                    <a:pt x="103072" y="23074"/>
                    <a:pt x="103072" y="5153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42" name="任意多边形: 形状 541"/>
            <p:cNvSpPr/>
            <p:nvPr/>
          </p:nvSpPr>
          <p:spPr>
            <a:xfrm>
              <a:off x="2522543" y="3978651"/>
              <a:ext cx="523125" cy="84375"/>
            </a:xfrm>
            <a:custGeom>
              <a:avLst/>
              <a:gdLst>
                <a:gd name="connsiteX0" fmla="*/ 495990 w 523125"/>
                <a:gd name="connsiteY0" fmla="*/ 0 h 84375"/>
                <a:gd name="connsiteX1" fmla="*/ 474137 w 523125"/>
                <a:gd name="connsiteY1" fmla="*/ 0 h 84375"/>
                <a:gd name="connsiteX2" fmla="*/ 410366 w 523125"/>
                <a:gd name="connsiteY2" fmla="*/ 0 h 84375"/>
                <a:gd name="connsiteX3" fmla="*/ 388513 w 523125"/>
                <a:gd name="connsiteY3" fmla="*/ 0 h 84375"/>
                <a:gd name="connsiteX4" fmla="*/ 353717 w 523125"/>
                <a:gd name="connsiteY4" fmla="*/ 26528 h 84375"/>
                <a:gd name="connsiteX5" fmla="*/ 353717 w 523125"/>
                <a:gd name="connsiteY5" fmla="*/ 26578 h 84375"/>
                <a:gd name="connsiteX6" fmla="*/ 334058 w 523125"/>
                <a:gd name="connsiteY6" fmla="*/ 3358 h 84375"/>
                <a:gd name="connsiteX7" fmla="*/ 319241 w 523125"/>
                <a:gd name="connsiteY7" fmla="*/ 0 h 84375"/>
                <a:gd name="connsiteX8" fmla="*/ 297405 w 523125"/>
                <a:gd name="connsiteY8" fmla="*/ 0 h 84375"/>
                <a:gd name="connsiteX9" fmla="*/ 233618 w 523125"/>
                <a:gd name="connsiteY9" fmla="*/ 0 h 84375"/>
                <a:gd name="connsiteX10" fmla="*/ 211781 w 523125"/>
                <a:gd name="connsiteY10" fmla="*/ 0 h 84375"/>
                <a:gd name="connsiteX11" fmla="*/ 176816 w 523125"/>
                <a:gd name="connsiteY11" fmla="*/ 26528 h 84375"/>
                <a:gd name="connsiteX12" fmla="*/ 176816 w 523125"/>
                <a:gd name="connsiteY12" fmla="*/ 26578 h 84375"/>
                <a:gd name="connsiteX13" fmla="*/ 157241 w 523125"/>
                <a:gd name="connsiteY13" fmla="*/ 3358 h 84375"/>
                <a:gd name="connsiteX14" fmla="*/ 142493 w 523125"/>
                <a:gd name="connsiteY14" fmla="*/ 0 h 84375"/>
                <a:gd name="connsiteX15" fmla="*/ 120639 w 523125"/>
                <a:gd name="connsiteY15" fmla="*/ 0 h 84375"/>
                <a:gd name="connsiteX16" fmla="*/ 56869 w 523125"/>
                <a:gd name="connsiteY16" fmla="*/ 0 h 84375"/>
                <a:gd name="connsiteX17" fmla="*/ 35033 w 523125"/>
                <a:gd name="connsiteY17" fmla="*/ 0 h 84375"/>
                <a:gd name="connsiteX18" fmla="*/ 0 w 523125"/>
                <a:gd name="connsiteY18" fmla="*/ 36163 h 84375"/>
                <a:gd name="connsiteX19" fmla="*/ 0 w 523125"/>
                <a:gd name="connsiteY19" fmla="*/ 93353 h 84375"/>
                <a:gd name="connsiteX20" fmla="*/ 148298 w 523125"/>
                <a:gd name="connsiteY20" fmla="*/ 93353 h 84375"/>
                <a:gd name="connsiteX21" fmla="*/ 175179 w 523125"/>
                <a:gd name="connsiteY21" fmla="*/ 93353 h 84375"/>
                <a:gd name="connsiteX22" fmla="*/ 178470 w 523125"/>
                <a:gd name="connsiteY22" fmla="*/ 93353 h 84375"/>
                <a:gd name="connsiteX23" fmla="*/ 325080 w 523125"/>
                <a:gd name="connsiteY23" fmla="*/ 93353 h 84375"/>
                <a:gd name="connsiteX24" fmla="*/ 352249 w 523125"/>
                <a:gd name="connsiteY24" fmla="*/ 93353 h 84375"/>
                <a:gd name="connsiteX25" fmla="*/ 355236 w 523125"/>
                <a:gd name="connsiteY25" fmla="*/ 93353 h 84375"/>
                <a:gd name="connsiteX26" fmla="*/ 531242 w 523125"/>
                <a:gd name="connsiteY26" fmla="*/ 93353 h 84375"/>
                <a:gd name="connsiteX27" fmla="*/ 531242 w 523125"/>
                <a:gd name="connsiteY27" fmla="*/ 36146 h 84375"/>
                <a:gd name="connsiteX28" fmla="*/ 495990 w 523125"/>
                <a:gd name="connsiteY28" fmla="*/ 0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23125" h="84375">
                  <a:moveTo>
                    <a:pt x="495990" y="0"/>
                  </a:moveTo>
                  <a:lnTo>
                    <a:pt x="474137" y="0"/>
                  </a:lnTo>
                  <a:lnTo>
                    <a:pt x="410366" y="0"/>
                  </a:lnTo>
                  <a:lnTo>
                    <a:pt x="388513" y="0"/>
                  </a:lnTo>
                  <a:cubicBezTo>
                    <a:pt x="371959" y="0"/>
                    <a:pt x="357885" y="11306"/>
                    <a:pt x="353717" y="26528"/>
                  </a:cubicBezTo>
                  <a:cubicBezTo>
                    <a:pt x="353717" y="26561"/>
                    <a:pt x="353717" y="26578"/>
                    <a:pt x="353717" y="26578"/>
                  </a:cubicBezTo>
                  <a:cubicBezTo>
                    <a:pt x="350865" y="16284"/>
                    <a:pt x="343643" y="7746"/>
                    <a:pt x="334058" y="3358"/>
                  </a:cubicBezTo>
                  <a:cubicBezTo>
                    <a:pt x="329518" y="1299"/>
                    <a:pt x="324557" y="0"/>
                    <a:pt x="319241" y="0"/>
                  </a:cubicBezTo>
                  <a:lnTo>
                    <a:pt x="297405" y="0"/>
                  </a:lnTo>
                  <a:lnTo>
                    <a:pt x="233618" y="0"/>
                  </a:lnTo>
                  <a:lnTo>
                    <a:pt x="211781" y="0"/>
                  </a:lnTo>
                  <a:cubicBezTo>
                    <a:pt x="195244" y="0"/>
                    <a:pt x="181001" y="11289"/>
                    <a:pt x="176816" y="26528"/>
                  </a:cubicBezTo>
                  <a:cubicBezTo>
                    <a:pt x="176816" y="26528"/>
                    <a:pt x="176816" y="26561"/>
                    <a:pt x="176816" y="26578"/>
                  </a:cubicBezTo>
                  <a:cubicBezTo>
                    <a:pt x="173964" y="16251"/>
                    <a:pt x="166826" y="7746"/>
                    <a:pt x="157241" y="3358"/>
                  </a:cubicBezTo>
                  <a:cubicBezTo>
                    <a:pt x="152685" y="1283"/>
                    <a:pt x="147825" y="0"/>
                    <a:pt x="142493" y="0"/>
                  </a:cubicBezTo>
                  <a:lnTo>
                    <a:pt x="120639" y="0"/>
                  </a:lnTo>
                  <a:lnTo>
                    <a:pt x="56869" y="0"/>
                  </a:lnTo>
                  <a:lnTo>
                    <a:pt x="35033" y="0"/>
                  </a:lnTo>
                  <a:cubicBezTo>
                    <a:pt x="15154" y="0"/>
                    <a:pt x="0" y="16318"/>
                    <a:pt x="0" y="36163"/>
                  </a:cubicBezTo>
                  <a:lnTo>
                    <a:pt x="0" y="93353"/>
                  </a:lnTo>
                  <a:lnTo>
                    <a:pt x="148298" y="93353"/>
                  </a:lnTo>
                  <a:lnTo>
                    <a:pt x="175179" y="93353"/>
                  </a:lnTo>
                  <a:lnTo>
                    <a:pt x="178470" y="93353"/>
                  </a:lnTo>
                  <a:lnTo>
                    <a:pt x="325080" y="93353"/>
                  </a:lnTo>
                  <a:lnTo>
                    <a:pt x="352249" y="93353"/>
                  </a:lnTo>
                  <a:lnTo>
                    <a:pt x="355236" y="93353"/>
                  </a:lnTo>
                  <a:lnTo>
                    <a:pt x="531242" y="93353"/>
                  </a:lnTo>
                  <a:lnTo>
                    <a:pt x="531242" y="36146"/>
                  </a:lnTo>
                  <a:cubicBezTo>
                    <a:pt x="531225" y="16318"/>
                    <a:pt x="515852" y="0"/>
                    <a:pt x="495990"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43" name="任意多边形: 形状 542"/>
            <p:cNvSpPr/>
            <p:nvPr/>
          </p:nvSpPr>
          <p:spPr>
            <a:xfrm>
              <a:off x="2913283" y="3854958"/>
              <a:ext cx="101250" cy="101250"/>
            </a:xfrm>
            <a:custGeom>
              <a:avLst/>
              <a:gdLst>
                <a:gd name="connsiteX0" fmla="*/ 103073 w 101250"/>
                <a:gd name="connsiteY0" fmla="*/ 51536 h 101250"/>
                <a:gd name="connsiteX1" fmla="*/ 51536 w 101250"/>
                <a:gd name="connsiteY1" fmla="*/ 103073 h 101250"/>
                <a:gd name="connsiteX2" fmla="*/ 0 w 101250"/>
                <a:gd name="connsiteY2" fmla="*/ 51536 h 101250"/>
                <a:gd name="connsiteX3" fmla="*/ 51536 w 101250"/>
                <a:gd name="connsiteY3" fmla="*/ 0 h 101250"/>
                <a:gd name="connsiteX4" fmla="*/ 103073 w 101250"/>
                <a:gd name="connsiteY4" fmla="*/ 51536 h 10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01250">
                  <a:moveTo>
                    <a:pt x="103073" y="51536"/>
                  </a:moveTo>
                  <a:cubicBezTo>
                    <a:pt x="103073" y="79999"/>
                    <a:pt x="79999" y="103073"/>
                    <a:pt x="51536" y="103073"/>
                  </a:cubicBezTo>
                  <a:cubicBezTo>
                    <a:pt x="23074" y="103073"/>
                    <a:pt x="0" y="79999"/>
                    <a:pt x="0" y="51536"/>
                  </a:cubicBezTo>
                  <a:cubicBezTo>
                    <a:pt x="0" y="23074"/>
                    <a:pt x="23074" y="0"/>
                    <a:pt x="51536" y="0"/>
                  </a:cubicBezTo>
                  <a:cubicBezTo>
                    <a:pt x="79999" y="0"/>
                    <a:pt x="103073" y="23074"/>
                    <a:pt x="103073" y="5153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17" name="组合 916"/>
          <p:cNvGrpSpPr/>
          <p:nvPr/>
        </p:nvGrpSpPr>
        <p:grpSpPr>
          <a:xfrm>
            <a:off x="5795038" y="2109113"/>
            <a:ext cx="404490" cy="524199"/>
            <a:chOff x="3675683" y="3532314"/>
            <a:chExt cx="404490" cy="524199"/>
          </a:xfrm>
          <a:solidFill>
            <a:schemeClr val="accent1"/>
          </a:solidFill>
        </p:grpSpPr>
        <p:sp>
          <p:nvSpPr>
            <p:cNvPr id="545" name="任意多边形: 形状 544"/>
            <p:cNvSpPr/>
            <p:nvPr/>
          </p:nvSpPr>
          <p:spPr>
            <a:xfrm>
              <a:off x="3675683" y="3904638"/>
              <a:ext cx="168750" cy="151875"/>
            </a:xfrm>
            <a:custGeom>
              <a:avLst/>
              <a:gdLst>
                <a:gd name="connsiteX0" fmla="*/ 38302 w 168750"/>
                <a:gd name="connsiteY0" fmla="*/ 0 h 151875"/>
                <a:gd name="connsiteX1" fmla="*/ 991 w 168750"/>
                <a:gd name="connsiteY1" fmla="*/ 105722 h 151875"/>
                <a:gd name="connsiteX2" fmla="*/ 4991 w 168750"/>
                <a:gd name="connsiteY2" fmla="*/ 123711 h 151875"/>
                <a:gd name="connsiteX3" fmla="*/ 22912 w 168750"/>
                <a:gd name="connsiteY3" fmla="*/ 128014 h 151875"/>
                <a:gd name="connsiteX4" fmla="*/ 78228 w 168750"/>
                <a:gd name="connsiteY4" fmla="*/ 109553 h 151875"/>
                <a:gd name="connsiteX5" fmla="*/ 109734 w 168750"/>
                <a:gd name="connsiteY5" fmla="*/ 158676 h 151875"/>
                <a:gd name="connsiteX6" fmla="*/ 126389 w 168750"/>
                <a:gd name="connsiteY6" fmla="*/ 166573 h 151875"/>
                <a:gd name="connsiteX7" fmla="*/ 140784 w 168750"/>
                <a:gd name="connsiteY7" fmla="*/ 155081 h 151875"/>
                <a:gd name="connsiteX8" fmla="*/ 178702 w 168750"/>
                <a:gd name="connsiteY8" fmla="*/ 47604 h 151875"/>
                <a:gd name="connsiteX9" fmla="*/ 131401 w 168750"/>
                <a:gd name="connsiteY9" fmla="*/ 6446 h 151875"/>
                <a:gd name="connsiteX10" fmla="*/ 38302 w 168750"/>
                <a:gd name="connsiteY10" fmla="*/ 0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8750" h="151875">
                  <a:moveTo>
                    <a:pt x="38302" y="0"/>
                  </a:moveTo>
                  <a:lnTo>
                    <a:pt x="991" y="105722"/>
                  </a:lnTo>
                  <a:cubicBezTo>
                    <a:pt x="-1219" y="111999"/>
                    <a:pt x="333" y="118969"/>
                    <a:pt x="4991" y="123711"/>
                  </a:cubicBezTo>
                  <a:cubicBezTo>
                    <a:pt x="9631" y="128452"/>
                    <a:pt x="16601" y="130123"/>
                    <a:pt x="22912" y="128014"/>
                  </a:cubicBezTo>
                  <a:lnTo>
                    <a:pt x="78228" y="109553"/>
                  </a:lnTo>
                  <a:lnTo>
                    <a:pt x="109734" y="158676"/>
                  </a:lnTo>
                  <a:cubicBezTo>
                    <a:pt x="113328" y="164244"/>
                    <a:pt x="119791" y="167332"/>
                    <a:pt x="126389" y="166573"/>
                  </a:cubicBezTo>
                  <a:cubicBezTo>
                    <a:pt x="132988" y="165814"/>
                    <a:pt x="138573" y="161342"/>
                    <a:pt x="140784" y="155081"/>
                  </a:cubicBezTo>
                  <a:lnTo>
                    <a:pt x="178702" y="47604"/>
                  </a:lnTo>
                  <a:lnTo>
                    <a:pt x="131401" y="6446"/>
                  </a:lnTo>
                  <a:lnTo>
                    <a:pt x="38302"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46" name="任意多边形: 形状 545"/>
            <p:cNvSpPr/>
            <p:nvPr/>
          </p:nvSpPr>
          <p:spPr>
            <a:xfrm>
              <a:off x="3911423" y="3904638"/>
              <a:ext cx="168750" cy="151875"/>
            </a:xfrm>
            <a:custGeom>
              <a:avLst/>
              <a:gdLst>
                <a:gd name="connsiteX0" fmla="*/ 140400 w 168750"/>
                <a:gd name="connsiteY0" fmla="*/ 0 h 151875"/>
                <a:gd name="connsiteX1" fmla="*/ 47301 w 168750"/>
                <a:gd name="connsiteY1" fmla="*/ 6429 h 151875"/>
                <a:gd name="connsiteX2" fmla="*/ 0 w 168750"/>
                <a:gd name="connsiteY2" fmla="*/ 47638 h 151875"/>
                <a:gd name="connsiteX3" fmla="*/ 37901 w 168750"/>
                <a:gd name="connsiteY3" fmla="*/ 155048 h 151875"/>
                <a:gd name="connsiteX4" fmla="*/ 52313 w 168750"/>
                <a:gd name="connsiteY4" fmla="*/ 166573 h 151875"/>
                <a:gd name="connsiteX5" fmla="*/ 68951 w 168750"/>
                <a:gd name="connsiteY5" fmla="*/ 158676 h 151875"/>
                <a:gd name="connsiteX6" fmla="*/ 100423 w 168750"/>
                <a:gd name="connsiteY6" fmla="*/ 109553 h 151875"/>
                <a:gd name="connsiteX7" fmla="*/ 155739 w 168750"/>
                <a:gd name="connsiteY7" fmla="*/ 128014 h 151875"/>
                <a:gd name="connsiteX8" fmla="*/ 173661 w 168750"/>
                <a:gd name="connsiteY8" fmla="*/ 123711 h 151875"/>
                <a:gd name="connsiteX9" fmla="*/ 177643 w 168750"/>
                <a:gd name="connsiteY9" fmla="*/ 105722 h 151875"/>
                <a:gd name="connsiteX10" fmla="*/ 140400 w 168750"/>
                <a:gd name="connsiteY10" fmla="*/ 0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8750" h="151875">
                  <a:moveTo>
                    <a:pt x="140400" y="0"/>
                  </a:moveTo>
                  <a:lnTo>
                    <a:pt x="47301" y="6429"/>
                  </a:lnTo>
                  <a:lnTo>
                    <a:pt x="0" y="47638"/>
                  </a:lnTo>
                  <a:lnTo>
                    <a:pt x="37901" y="155048"/>
                  </a:lnTo>
                  <a:cubicBezTo>
                    <a:pt x="40112" y="161342"/>
                    <a:pt x="45714" y="165797"/>
                    <a:pt x="52313" y="166573"/>
                  </a:cubicBezTo>
                  <a:cubicBezTo>
                    <a:pt x="58928" y="167332"/>
                    <a:pt x="65357" y="164278"/>
                    <a:pt x="68951" y="158676"/>
                  </a:cubicBezTo>
                  <a:lnTo>
                    <a:pt x="100423" y="109553"/>
                  </a:lnTo>
                  <a:lnTo>
                    <a:pt x="155739" y="128014"/>
                  </a:lnTo>
                  <a:cubicBezTo>
                    <a:pt x="162034" y="130123"/>
                    <a:pt x="168986" y="128452"/>
                    <a:pt x="173661" y="123711"/>
                  </a:cubicBezTo>
                  <a:cubicBezTo>
                    <a:pt x="178301" y="118969"/>
                    <a:pt x="179854" y="111982"/>
                    <a:pt x="177643" y="105722"/>
                  </a:cubicBezTo>
                  <a:lnTo>
                    <a:pt x="140400"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47" name="任意多边形: 形状 546"/>
            <p:cNvSpPr/>
            <p:nvPr/>
          </p:nvSpPr>
          <p:spPr>
            <a:xfrm>
              <a:off x="3687221" y="3532314"/>
              <a:ext cx="388125" cy="388125"/>
            </a:xfrm>
            <a:custGeom>
              <a:avLst/>
              <a:gdLst>
                <a:gd name="connsiteX0" fmla="*/ 312154 w 388125"/>
                <a:gd name="connsiteY0" fmla="*/ 344109 h 388125"/>
                <a:gd name="connsiteX1" fmla="*/ 344149 w 388125"/>
                <a:gd name="connsiteY1" fmla="*/ 312114 h 388125"/>
                <a:gd name="connsiteX2" fmla="*/ 347844 w 388125"/>
                <a:gd name="connsiteY2" fmla="*/ 258671 h 388125"/>
                <a:gd name="connsiteX3" fmla="*/ 382995 w 388125"/>
                <a:gd name="connsiteY3" fmla="*/ 218289 h 388125"/>
                <a:gd name="connsiteX4" fmla="*/ 383012 w 388125"/>
                <a:gd name="connsiteY4" fmla="*/ 173064 h 388125"/>
                <a:gd name="connsiteX5" fmla="*/ 347844 w 388125"/>
                <a:gd name="connsiteY5" fmla="*/ 132682 h 388125"/>
                <a:gd name="connsiteX6" fmla="*/ 344149 w 388125"/>
                <a:gd name="connsiteY6" fmla="*/ 79272 h 388125"/>
                <a:gd name="connsiteX7" fmla="*/ 312154 w 388125"/>
                <a:gd name="connsiteY7" fmla="*/ 47294 h 388125"/>
                <a:gd name="connsiteX8" fmla="*/ 258728 w 388125"/>
                <a:gd name="connsiteY8" fmla="*/ 43599 h 388125"/>
                <a:gd name="connsiteX9" fmla="*/ 218329 w 388125"/>
                <a:gd name="connsiteY9" fmla="*/ 8465 h 388125"/>
                <a:gd name="connsiteX10" fmla="*/ 173104 w 388125"/>
                <a:gd name="connsiteY10" fmla="*/ 8482 h 388125"/>
                <a:gd name="connsiteX11" fmla="*/ 132722 w 388125"/>
                <a:gd name="connsiteY11" fmla="*/ 43632 h 388125"/>
                <a:gd name="connsiteX12" fmla="*/ 79279 w 388125"/>
                <a:gd name="connsiteY12" fmla="*/ 47311 h 388125"/>
                <a:gd name="connsiteX13" fmla="*/ 47317 w 388125"/>
                <a:gd name="connsiteY13" fmla="*/ 79289 h 388125"/>
                <a:gd name="connsiteX14" fmla="*/ 43605 w 388125"/>
                <a:gd name="connsiteY14" fmla="*/ 132716 h 388125"/>
                <a:gd name="connsiteX15" fmla="*/ 8454 w 388125"/>
                <a:gd name="connsiteY15" fmla="*/ 173114 h 388125"/>
                <a:gd name="connsiteX16" fmla="*/ 8454 w 388125"/>
                <a:gd name="connsiteY16" fmla="*/ 218322 h 388125"/>
                <a:gd name="connsiteX17" fmla="*/ 43605 w 388125"/>
                <a:gd name="connsiteY17" fmla="*/ 258704 h 388125"/>
                <a:gd name="connsiteX18" fmla="*/ 47301 w 388125"/>
                <a:gd name="connsiteY18" fmla="*/ 312147 h 388125"/>
                <a:gd name="connsiteX19" fmla="*/ 79279 w 388125"/>
                <a:gd name="connsiteY19" fmla="*/ 344109 h 388125"/>
                <a:gd name="connsiteX20" fmla="*/ 132756 w 388125"/>
                <a:gd name="connsiteY20" fmla="*/ 347821 h 388125"/>
                <a:gd name="connsiteX21" fmla="*/ 173138 w 388125"/>
                <a:gd name="connsiteY21" fmla="*/ 382972 h 388125"/>
                <a:gd name="connsiteX22" fmla="*/ 218362 w 388125"/>
                <a:gd name="connsiteY22" fmla="*/ 382972 h 388125"/>
                <a:gd name="connsiteX23" fmla="*/ 258728 w 388125"/>
                <a:gd name="connsiteY23" fmla="*/ 347821 h 388125"/>
                <a:gd name="connsiteX24" fmla="*/ 312154 w 388125"/>
                <a:gd name="connsiteY24" fmla="*/ 344109 h 388125"/>
                <a:gd name="connsiteX25" fmla="*/ 245211 w 388125"/>
                <a:gd name="connsiteY25" fmla="*/ 233375 h 388125"/>
                <a:gd name="connsiteX26" fmla="*/ 249092 w 388125"/>
                <a:gd name="connsiteY26" fmla="*/ 268880 h 388125"/>
                <a:gd name="connsiteX27" fmla="*/ 239372 w 388125"/>
                <a:gd name="connsiteY27" fmla="*/ 275984 h 388125"/>
                <a:gd name="connsiteX28" fmla="*/ 206803 w 388125"/>
                <a:gd name="connsiteY28" fmla="*/ 261252 h 388125"/>
                <a:gd name="connsiteX29" fmla="*/ 184596 w 388125"/>
                <a:gd name="connsiteY29" fmla="*/ 261252 h 388125"/>
                <a:gd name="connsiteX30" fmla="*/ 152061 w 388125"/>
                <a:gd name="connsiteY30" fmla="*/ 275984 h 388125"/>
                <a:gd name="connsiteX31" fmla="*/ 142324 w 388125"/>
                <a:gd name="connsiteY31" fmla="*/ 268880 h 388125"/>
                <a:gd name="connsiteX32" fmla="*/ 146222 w 388125"/>
                <a:gd name="connsiteY32" fmla="*/ 233375 h 388125"/>
                <a:gd name="connsiteX33" fmla="*/ 139388 w 388125"/>
                <a:gd name="connsiteY33" fmla="*/ 212247 h 388125"/>
                <a:gd name="connsiteX34" fmla="*/ 115307 w 388125"/>
                <a:gd name="connsiteY34" fmla="*/ 185838 h 388125"/>
                <a:gd name="connsiteX35" fmla="*/ 119036 w 388125"/>
                <a:gd name="connsiteY35" fmla="*/ 174363 h 388125"/>
                <a:gd name="connsiteX36" fmla="*/ 154035 w 388125"/>
                <a:gd name="connsiteY36" fmla="*/ 167141 h 388125"/>
                <a:gd name="connsiteX37" fmla="*/ 172007 w 388125"/>
                <a:gd name="connsiteY37" fmla="*/ 154096 h 388125"/>
                <a:gd name="connsiteX38" fmla="*/ 189675 w 388125"/>
                <a:gd name="connsiteY38" fmla="*/ 123063 h 388125"/>
                <a:gd name="connsiteX39" fmla="*/ 201690 w 388125"/>
                <a:gd name="connsiteY39" fmla="*/ 123063 h 388125"/>
                <a:gd name="connsiteX40" fmla="*/ 219392 w 388125"/>
                <a:gd name="connsiteY40" fmla="*/ 154096 h 388125"/>
                <a:gd name="connsiteX41" fmla="*/ 237330 w 388125"/>
                <a:gd name="connsiteY41" fmla="*/ 167141 h 388125"/>
                <a:gd name="connsiteX42" fmla="*/ 272346 w 388125"/>
                <a:gd name="connsiteY42" fmla="*/ 174363 h 388125"/>
                <a:gd name="connsiteX43" fmla="*/ 276075 w 388125"/>
                <a:gd name="connsiteY43" fmla="*/ 185838 h 388125"/>
                <a:gd name="connsiteX44" fmla="*/ 251994 w 388125"/>
                <a:gd name="connsiteY44" fmla="*/ 212247 h 388125"/>
                <a:gd name="connsiteX45" fmla="*/ 245211 w 388125"/>
                <a:gd name="connsiteY45" fmla="*/ 233375 h 38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88125" h="388125">
                  <a:moveTo>
                    <a:pt x="312154" y="344109"/>
                  </a:moveTo>
                  <a:cubicBezTo>
                    <a:pt x="329333" y="342911"/>
                    <a:pt x="342917" y="329259"/>
                    <a:pt x="344149" y="312114"/>
                  </a:cubicBezTo>
                  <a:lnTo>
                    <a:pt x="347844" y="258671"/>
                  </a:lnTo>
                  <a:lnTo>
                    <a:pt x="382995" y="218289"/>
                  </a:lnTo>
                  <a:cubicBezTo>
                    <a:pt x="394301" y="205329"/>
                    <a:pt x="394301" y="186024"/>
                    <a:pt x="383012" y="173064"/>
                  </a:cubicBezTo>
                  <a:lnTo>
                    <a:pt x="347844" y="132682"/>
                  </a:lnTo>
                  <a:lnTo>
                    <a:pt x="344149" y="79272"/>
                  </a:lnTo>
                  <a:cubicBezTo>
                    <a:pt x="342984" y="62127"/>
                    <a:pt x="329333" y="48476"/>
                    <a:pt x="312154" y="47294"/>
                  </a:cubicBezTo>
                  <a:lnTo>
                    <a:pt x="258728" y="43599"/>
                  </a:lnTo>
                  <a:lnTo>
                    <a:pt x="218329" y="8465"/>
                  </a:lnTo>
                  <a:cubicBezTo>
                    <a:pt x="205386" y="-2824"/>
                    <a:pt x="186081" y="-2824"/>
                    <a:pt x="173104" y="8482"/>
                  </a:cubicBezTo>
                  <a:lnTo>
                    <a:pt x="132722" y="43632"/>
                  </a:lnTo>
                  <a:lnTo>
                    <a:pt x="79279" y="47311"/>
                  </a:lnTo>
                  <a:cubicBezTo>
                    <a:pt x="62134" y="48492"/>
                    <a:pt x="48499" y="62127"/>
                    <a:pt x="47317" y="79289"/>
                  </a:cubicBezTo>
                  <a:lnTo>
                    <a:pt x="43605" y="132716"/>
                  </a:lnTo>
                  <a:lnTo>
                    <a:pt x="8454" y="173114"/>
                  </a:lnTo>
                  <a:cubicBezTo>
                    <a:pt x="-2818" y="186074"/>
                    <a:pt x="-2818" y="205362"/>
                    <a:pt x="8454" y="218322"/>
                  </a:cubicBezTo>
                  <a:lnTo>
                    <a:pt x="43605" y="258704"/>
                  </a:lnTo>
                  <a:lnTo>
                    <a:pt x="47301" y="312147"/>
                  </a:lnTo>
                  <a:cubicBezTo>
                    <a:pt x="48482" y="329292"/>
                    <a:pt x="62134" y="342894"/>
                    <a:pt x="79279" y="344109"/>
                  </a:cubicBezTo>
                  <a:lnTo>
                    <a:pt x="132756" y="347821"/>
                  </a:lnTo>
                  <a:lnTo>
                    <a:pt x="173138" y="382972"/>
                  </a:lnTo>
                  <a:cubicBezTo>
                    <a:pt x="186081" y="394261"/>
                    <a:pt x="205386" y="394261"/>
                    <a:pt x="218362" y="382972"/>
                  </a:cubicBezTo>
                  <a:lnTo>
                    <a:pt x="258728" y="347821"/>
                  </a:lnTo>
                  <a:lnTo>
                    <a:pt x="312154" y="344109"/>
                  </a:lnTo>
                  <a:close/>
                  <a:moveTo>
                    <a:pt x="245211" y="233375"/>
                  </a:moveTo>
                  <a:lnTo>
                    <a:pt x="249092" y="268880"/>
                  </a:lnTo>
                  <a:cubicBezTo>
                    <a:pt x="249834" y="275546"/>
                    <a:pt x="245430" y="278735"/>
                    <a:pt x="239372" y="275984"/>
                  </a:cubicBezTo>
                  <a:lnTo>
                    <a:pt x="206803" y="261252"/>
                  </a:lnTo>
                  <a:cubicBezTo>
                    <a:pt x="200694" y="258502"/>
                    <a:pt x="190704" y="258502"/>
                    <a:pt x="184596" y="261252"/>
                  </a:cubicBezTo>
                  <a:lnTo>
                    <a:pt x="152061" y="275984"/>
                  </a:lnTo>
                  <a:cubicBezTo>
                    <a:pt x="145952" y="278735"/>
                    <a:pt x="141548" y="275546"/>
                    <a:pt x="142324" y="268880"/>
                  </a:cubicBezTo>
                  <a:lnTo>
                    <a:pt x="146222" y="233375"/>
                  </a:lnTo>
                  <a:cubicBezTo>
                    <a:pt x="146998" y="226726"/>
                    <a:pt x="143893" y="217192"/>
                    <a:pt x="139388" y="212247"/>
                  </a:cubicBezTo>
                  <a:lnTo>
                    <a:pt x="115307" y="185838"/>
                  </a:lnTo>
                  <a:cubicBezTo>
                    <a:pt x="110801" y="180911"/>
                    <a:pt x="112489" y="175730"/>
                    <a:pt x="119036" y="174363"/>
                  </a:cubicBezTo>
                  <a:lnTo>
                    <a:pt x="154035" y="167141"/>
                  </a:lnTo>
                  <a:cubicBezTo>
                    <a:pt x="160599" y="165791"/>
                    <a:pt x="168699" y="159918"/>
                    <a:pt x="172007" y="154096"/>
                  </a:cubicBezTo>
                  <a:lnTo>
                    <a:pt x="189675" y="123063"/>
                  </a:lnTo>
                  <a:cubicBezTo>
                    <a:pt x="192983" y="117224"/>
                    <a:pt x="198399" y="117224"/>
                    <a:pt x="201690" y="123063"/>
                  </a:cubicBezTo>
                  <a:lnTo>
                    <a:pt x="219392" y="154096"/>
                  </a:lnTo>
                  <a:cubicBezTo>
                    <a:pt x="222666" y="159935"/>
                    <a:pt x="230799" y="165807"/>
                    <a:pt x="237330" y="167141"/>
                  </a:cubicBezTo>
                  <a:lnTo>
                    <a:pt x="272346" y="174363"/>
                  </a:lnTo>
                  <a:cubicBezTo>
                    <a:pt x="278893" y="175730"/>
                    <a:pt x="280547" y="180894"/>
                    <a:pt x="276075" y="185838"/>
                  </a:cubicBezTo>
                  <a:lnTo>
                    <a:pt x="251994" y="212247"/>
                  </a:lnTo>
                  <a:cubicBezTo>
                    <a:pt x="247506" y="217192"/>
                    <a:pt x="244418" y="226709"/>
                    <a:pt x="245211" y="23337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18" name="组合 917"/>
          <p:cNvGrpSpPr/>
          <p:nvPr/>
        </p:nvGrpSpPr>
        <p:grpSpPr>
          <a:xfrm>
            <a:off x="7014238" y="2102971"/>
            <a:ext cx="472500" cy="536482"/>
            <a:chOff x="4692566" y="3531320"/>
            <a:chExt cx="472500" cy="536482"/>
          </a:xfrm>
          <a:solidFill>
            <a:schemeClr val="accent1"/>
          </a:solidFill>
        </p:grpSpPr>
        <p:sp>
          <p:nvSpPr>
            <p:cNvPr id="549" name="任意多边形: 形状 548"/>
            <p:cNvSpPr/>
            <p:nvPr/>
          </p:nvSpPr>
          <p:spPr>
            <a:xfrm>
              <a:off x="4806595" y="3531320"/>
              <a:ext cx="320625" cy="337500"/>
            </a:xfrm>
            <a:custGeom>
              <a:avLst/>
              <a:gdLst>
                <a:gd name="connsiteX0" fmla="*/ 10931 w 320625"/>
                <a:gd name="connsiteY0" fmla="*/ 301632 h 337500"/>
                <a:gd name="connsiteX1" fmla="*/ 16179 w 320625"/>
                <a:gd name="connsiteY1" fmla="*/ 327620 h 337500"/>
                <a:gd name="connsiteX2" fmla="*/ 39686 w 320625"/>
                <a:gd name="connsiteY2" fmla="*/ 345929 h 337500"/>
                <a:gd name="connsiteX3" fmla="*/ 67192 w 320625"/>
                <a:gd name="connsiteY3" fmla="*/ 343601 h 337500"/>
                <a:gd name="connsiteX4" fmla="*/ 80996 w 320625"/>
                <a:gd name="connsiteY4" fmla="*/ 328481 h 337500"/>
                <a:gd name="connsiteX5" fmla="*/ 100875 w 320625"/>
                <a:gd name="connsiteY5" fmla="*/ 345271 h 337500"/>
                <a:gd name="connsiteX6" fmla="*/ 115691 w 320625"/>
                <a:gd name="connsiteY6" fmla="*/ 350013 h 337500"/>
                <a:gd name="connsiteX7" fmla="*/ 129529 w 320625"/>
                <a:gd name="connsiteY7" fmla="*/ 342824 h 337500"/>
                <a:gd name="connsiteX8" fmla="*/ 167396 w 320625"/>
                <a:gd name="connsiteY8" fmla="*/ 298055 h 337500"/>
                <a:gd name="connsiteX9" fmla="*/ 139924 w 320625"/>
                <a:gd name="connsiteY9" fmla="*/ 263984 h 337500"/>
                <a:gd name="connsiteX10" fmla="*/ 132583 w 320625"/>
                <a:gd name="connsiteY10" fmla="*/ 229475 h 337500"/>
                <a:gd name="connsiteX11" fmla="*/ 217633 w 320625"/>
                <a:gd name="connsiteY11" fmla="*/ 144425 h 337500"/>
                <a:gd name="connsiteX12" fmla="*/ 245038 w 320625"/>
                <a:gd name="connsiteY12" fmla="*/ 148964 h 337500"/>
                <a:gd name="connsiteX13" fmla="*/ 276898 w 320625"/>
                <a:gd name="connsiteY13" fmla="*/ 168539 h 337500"/>
                <a:gd name="connsiteX14" fmla="*/ 324654 w 320625"/>
                <a:gd name="connsiteY14" fmla="*/ 112042 h 337500"/>
                <a:gd name="connsiteX15" fmla="*/ 322258 w 320625"/>
                <a:gd name="connsiteY15" fmla="*/ 83388 h 337500"/>
                <a:gd name="connsiteX16" fmla="*/ 312504 w 320625"/>
                <a:gd name="connsiteY16" fmla="*/ 75153 h 337500"/>
                <a:gd name="connsiteX17" fmla="*/ 317516 w 320625"/>
                <a:gd name="connsiteY17" fmla="*/ 69702 h 337500"/>
                <a:gd name="connsiteX18" fmla="*/ 322798 w 320625"/>
                <a:gd name="connsiteY18" fmla="*/ 54667 h 337500"/>
                <a:gd name="connsiteX19" fmla="*/ 315643 w 320625"/>
                <a:gd name="connsiteY19" fmla="*/ 40441 h 337500"/>
                <a:gd name="connsiteX20" fmla="*/ 273456 w 320625"/>
                <a:gd name="connsiteY20" fmla="*/ 4801 h 337500"/>
                <a:gd name="connsiteX21" fmla="*/ 258251 w 320625"/>
                <a:gd name="connsiteY21" fmla="*/ 110 h 337500"/>
                <a:gd name="connsiteX22" fmla="*/ 244329 w 320625"/>
                <a:gd name="connsiteY22" fmla="*/ 7788 h 337500"/>
                <a:gd name="connsiteX23" fmla="*/ 239722 w 320625"/>
                <a:gd name="connsiteY23" fmla="*/ 13694 h 337500"/>
                <a:gd name="connsiteX24" fmla="*/ 230036 w 320625"/>
                <a:gd name="connsiteY24" fmla="*/ 5510 h 337500"/>
                <a:gd name="connsiteX25" fmla="*/ 201399 w 320625"/>
                <a:gd name="connsiteY25" fmla="*/ 7923 h 337500"/>
                <a:gd name="connsiteX26" fmla="*/ 4806 w 320625"/>
                <a:gd name="connsiteY26" fmla="*/ 240461 h 337500"/>
                <a:gd name="connsiteX27" fmla="*/ 5497 w 320625"/>
                <a:gd name="connsiteY27" fmla="*/ 267477 h 337500"/>
                <a:gd name="connsiteX28" fmla="*/ 20871 w 320625"/>
                <a:gd name="connsiteY28" fmla="*/ 283914 h 337500"/>
                <a:gd name="connsiteX29" fmla="*/ 10931 w 320625"/>
                <a:gd name="connsiteY29" fmla="*/ 301632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625" h="337500">
                  <a:moveTo>
                    <a:pt x="10931" y="301632"/>
                  </a:moveTo>
                  <a:cubicBezTo>
                    <a:pt x="6021" y="310424"/>
                    <a:pt x="8248" y="321444"/>
                    <a:pt x="16179" y="327620"/>
                  </a:cubicBezTo>
                  <a:lnTo>
                    <a:pt x="39686" y="345929"/>
                  </a:lnTo>
                  <a:cubicBezTo>
                    <a:pt x="48056" y="352460"/>
                    <a:pt x="60037" y="351447"/>
                    <a:pt x="67192" y="343601"/>
                  </a:cubicBezTo>
                  <a:lnTo>
                    <a:pt x="80996" y="328481"/>
                  </a:lnTo>
                  <a:lnTo>
                    <a:pt x="100875" y="345271"/>
                  </a:lnTo>
                  <a:cubicBezTo>
                    <a:pt x="104992" y="348764"/>
                    <a:pt x="110325" y="350486"/>
                    <a:pt x="115691" y="350013"/>
                  </a:cubicBezTo>
                  <a:cubicBezTo>
                    <a:pt x="121074" y="349557"/>
                    <a:pt x="126036" y="346942"/>
                    <a:pt x="129529" y="342824"/>
                  </a:cubicBezTo>
                  <a:lnTo>
                    <a:pt x="167396" y="298055"/>
                  </a:lnTo>
                  <a:cubicBezTo>
                    <a:pt x="155499" y="289297"/>
                    <a:pt x="145948" y="277602"/>
                    <a:pt x="139924" y="263984"/>
                  </a:cubicBezTo>
                  <a:cubicBezTo>
                    <a:pt x="135216" y="253437"/>
                    <a:pt x="132583" y="241760"/>
                    <a:pt x="132583" y="229475"/>
                  </a:cubicBezTo>
                  <a:cubicBezTo>
                    <a:pt x="132583" y="182579"/>
                    <a:pt x="170737" y="144425"/>
                    <a:pt x="217633" y="144425"/>
                  </a:cubicBezTo>
                  <a:cubicBezTo>
                    <a:pt x="227218" y="144425"/>
                    <a:pt x="236432" y="146028"/>
                    <a:pt x="245038" y="148964"/>
                  </a:cubicBezTo>
                  <a:cubicBezTo>
                    <a:pt x="257087" y="153099"/>
                    <a:pt x="267921" y="159849"/>
                    <a:pt x="276898" y="168539"/>
                  </a:cubicBezTo>
                  <a:lnTo>
                    <a:pt x="324654" y="112042"/>
                  </a:lnTo>
                  <a:cubicBezTo>
                    <a:pt x="331911" y="103469"/>
                    <a:pt x="330831" y="90627"/>
                    <a:pt x="322258" y="83388"/>
                  </a:cubicBezTo>
                  <a:lnTo>
                    <a:pt x="312504" y="75153"/>
                  </a:lnTo>
                  <a:lnTo>
                    <a:pt x="317516" y="69702"/>
                  </a:lnTo>
                  <a:cubicBezTo>
                    <a:pt x="321262" y="65619"/>
                    <a:pt x="323153" y="60202"/>
                    <a:pt x="322798" y="54667"/>
                  </a:cubicBezTo>
                  <a:cubicBezTo>
                    <a:pt x="322444" y="49149"/>
                    <a:pt x="319862" y="44002"/>
                    <a:pt x="315643" y="40441"/>
                  </a:cubicBezTo>
                  <a:lnTo>
                    <a:pt x="273456" y="4801"/>
                  </a:lnTo>
                  <a:cubicBezTo>
                    <a:pt x="269237" y="1224"/>
                    <a:pt x="263736" y="-464"/>
                    <a:pt x="258251" y="110"/>
                  </a:cubicBezTo>
                  <a:cubicBezTo>
                    <a:pt x="252750" y="667"/>
                    <a:pt x="247721" y="3451"/>
                    <a:pt x="244329" y="7788"/>
                  </a:cubicBezTo>
                  <a:lnTo>
                    <a:pt x="239722" y="13694"/>
                  </a:lnTo>
                  <a:lnTo>
                    <a:pt x="230036" y="5510"/>
                  </a:lnTo>
                  <a:cubicBezTo>
                    <a:pt x="221464" y="-1729"/>
                    <a:pt x="208622" y="-649"/>
                    <a:pt x="201399" y="7923"/>
                  </a:cubicBezTo>
                  <a:lnTo>
                    <a:pt x="4806" y="240461"/>
                  </a:lnTo>
                  <a:cubicBezTo>
                    <a:pt x="-1860" y="248341"/>
                    <a:pt x="-1556" y="259934"/>
                    <a:pt x="5497" y="267477"/>
                  </a:cubicBezTo>
                  <a:lnTo>
                    <a:pt x="20871" y="283914"/>
                  </a:lnTo>
                  <a:lnTo>
                    <a:pt x="10931" y="30163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50" name="任意多边形: 形状 549"/>
            <p:cNvSpPr/>
            <p:nvPr/>
          </p:nvSpPr>
          <p:spPr>
            <a:xfrm>
              <a:off x="4692566" y="3780927"/>
              <a:ext cx="472500" cy="286875"/>
            </a:xfrm>
            <a:custGeom>
              <a:avLst/>
              <a:gdLst>
                <a:gd name="connsiteX0" fmla="*/ 414281 w 472500"/>
                <a:gd name="connsiteY0" fmla="*/ 0 h 286875"/>
                <a:gd name="connsiteX1" fmla="*/ 381291 w 472500"/>
                <a:gd name="connsiteY1" fmla="*/ 48904 h 286875"/>
                <a:gd name="connsiteX2" fmla="*/ 426043 w 472500"/>
                <a:gd name="connsiteY2" fmla="*/ 176715 h 286875"/>
                <a:gd name="connsiteX3" fmla="*/ 426043 w 472500"/>
                <a:gd name="connsiteY3" fmla="*/ 233449 h 286875"/>
                <a:gd name="connsiteX4" fmla="*/ 141514 w 472500"/>
                <a:gd name="connsiteY4" fmla="*/ 233449 h 286875"/>
                <a:gd name="connsiteX5" fmla="*/ 141514 w 472500"/>
                <a:gd name="connsiteY5" fmla="*/ 229871 h 286875"/>
                <a:gd name="connsiteX6" fmla="*/ 235103 w 472500"/>
                <a:gd name="connsiteY6" fmla="*/ 195632 h 286875"/>
                <a:gd name="connsiteX7" fmla="*/ 235103 w 472500"/>
                <a:gd name="connsiteY7" fmla="*/ 178200 h 286875"/>
                <a:gd name="connsiteX8" fmla="*/ 214768 w 472500"/>
                <a:gd name="connsiteY8" fmla="*/ 157866 h 286875"/>
                <a:gd name="connsiteX9" fmla="*/ 20334 w 472500"/>
                <a:gd name="connsiteY9" fmla="*/ 157866 h 286875"/>
                <a:gd name="connsiteX10" fmla="*/ 0 w 472500"/>
                <a:gd name="connsiteY10" fmla="*/ 178200 h 286875"/>
                <a:gd name="connsiteX11" fmla="*/ 0 w 472500"/>
                <a:gd name="connsiteY11" fmla="*/ 195632 h 286875"/>
                <a:gd name="connsiteX12" fmla="*/ 84594 w 472500"/>
                <a:gd name="connsiteY12" fmla="*/ 226648 h 286875"/>
                <a:gd name="connsiteX13" fmla="*/ 84594 w 472500"/>
                <a:gd name="connsiteY13" fmla="*/ 250543 h 286875"/>
                <a:gd name="connsiteX14" fmla="*/ 124436 w 472500"/>
                <a:gd name="connsiteY14" fmla="*/ 290402 h 286875"/>
                <a:gd name="connsiteX15" fmla="*/ 443087 w 472500"/>
                <a:gd name="connsiteY15" fmla="*/ 290402 h 286875"/>
                <a:gd name="connsiteX16" fmla="*/ 482912 w 472500"/>
                <a:gd name="connsiteY16" fmla="*/ 250560 h 286875"/>
                <a:gd name="connsiteX17" fmla="*/ 482912 w 472500"/>
                <a:gd name="connsiteY17" fmla="*/ 176732 h 286875"/>
                <a:gd name="connsiteX18" fmla="*/ 414281 w 472500"/>
                <a:gd name="connsiteY18" fmla="*/ 0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72500" h="286875">
                  <a:moveTo>
                    <a:pt x="414281" y="0"/>
                  </a:moveTo>
                  <a:cubicBezTo>
                    <a:pt x="409404" y="19980"/>
                    <a:pt x="397474" y="37226"/>
                    <a:pt x="381291" y="48904"/>
                  </a:cubicBezTo>
                  <a:cubicBezTo>
                    <a:pt x="404224" y="77996"/>
                    <a:pt x="426043" y="120369"/>
                    <a:pt x="426043" y="176715"/>
                  </a:cubicBezTo>
                  <a:lnTo>
                    <a:pt x="426043" y="233449"/>
                  </a:lnTo>
                  <a:lnTo>
                    <a:pt x="141514" y="233449"/>
                  </a:lnTo>
                  <a:lnTo>
                    <a:pt x="141514" y="229871"/>
                  </a:lnTo>
                  <a:lnTo>
                    <a:pt x="235103" y="195632"/>
                  </a:lnTo>
                  <a:lnTo>
                    <a:pt x="235103" y="178200"/>
                  </a:lnTo>
                  <a:cubicBezTo>
                    <a:pt x="235103" y="166961"/>
                    <a:pt x="225990" y="157866"/>
                    <a:pt x="214768" y="157866"/>
                  </a:cubicBezTo>
                  <a:lnTo>
                    <a:pt x="20334" y="157866"/>
                  </a:lnTo>
                  <a:cubicBezTo>
                    <a:pt x="9096" y="157866"/>
                    <a:pt x="0" y="166961"/>
                    <a:pt x="0" y="178200"/>
                  </a:cubicBezTo>
                  <a:lnTo>
                    <a:pt x="0" y="195632"/>
                  </a:lnTo>
                  <a:lnTo>
                    <a:pt x="84594" y="226648"/>
                  </a:lnTo>
                  <a:lnTo>
                    <a:pt x="84594" y="250543"/>
                  </a:lnTo>
                  <a:cubicBezTo>
                    <a:pt x="84594" y="272565"/>
                    <a:pt x="102431" y="290402"/>
                    <a:pt x="124436" y="290402"/>
                  </a:cubicBezTo>
                  <a:lnTo>
                    <a:pt x="443087" y="290402"/>
                  </a:lnTo>
                  <a:cubicBezTo>
                    <a:pt x="465109" y="290402"/>
                    <a:pt x="482912" y="272565"/>
                    <a:pt x="482912" y="250560"/>
                  </a:cubicBezTo>
                  <a:lnTo>
                    <a:pt x="482912" y="176732"/>
                  </a:lnTo>
                  <a:cubicBezTo>
                    <a:pt x="482946" y="95344"/>
                    <a:pt x="447474" y="36922"/>
                    <a:pt x="41428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51" name="任意多边形: 形状 550"/>
            <p:cNvSpPr/>
            <p:nvPr/>
          </p:nvSpPr>
          <p:spPr>
            <a:xfrm>
              <a:off x="4958111" y="3694747"/>
              <a:ext cx="118125" cy="118125"/>
            </a:xfrm>
            <a:custGeom>
              <a:avLst/>
              <a:gdLst>
                <a:gd name="connsiteX0" fmla="*/ 66099 w 118125"/>
                <a:gd name="connsiteY0" fmla="*/ 0 h 118125"/>
                <a:gd name="connsiteX1" fmla="*/ 0 w 118125"/>
                <a:gd name="connsiteY1" fmla="*/ 66099 h 118125"/>
                <a:gd name="connsiteX2" fmla="*/ 66099 w 118125"/>
                <a:gd name="connsiteY2" fmla="*/ 132199 h 118125"/>
                <a:gd name="connsiteX3" fmla="*/ 132199 w 118125"/>
                <a:gd name="connsiteY3" fmla="*/ 66099 h 118125"/>
                <a:gd name="connsiteX4" fmla="*/ 66099 w 118125"/>
                <a:gd name="connsiteY4" fmla="*/ 0 h 118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125" h="118125">
                  <a:moveTo>
                    <a:pt x="66099" y="0"/>
                  </a:moveTo>
                  <a:cubicBezTo>
                    <a:pt x="29649" y="0"/>
                    <a:pt x="0" y="29649"/>
                    <a:pt x="0" y="66099"/>
                  </a:cubicBezTo>
                  <a:cubicBezTo>
                    <a:pt x="0" y="102549"/>
                    <a:pt x="29649" y="132199"/>
                    <a:pt x="66099" y="132199"/>
                  </a:cubicBezTo>
                  <a:cubicBezTo>
                    <a:pt x="102549" y="132199"/>
                    <a:pt x="132199" y="102549"/>
                    <a:pt x="132199" y="66099"/>
                  </a:cubicBezTo>
                  <a:cubicBezTo>
                    <a:pt x="132199" y="29632"/>
                    <a:pt x="102549" y="0"/>
                    <a:pt x="66099"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21" name="组合 920"/>
          <p:cNvGrpSpPr/>
          <p:nvPr/>
        </p:nvGrpSpPr>
        <p:grpSpPr>
          <a:xfrm>
            <a:off x="8233438" y="2120793"/>
            <a:ext cx="534465" cy="500838"/>
            <a:chOff x="363167" y="4633093"/>
            <a:chExt cx="534465" cy="500838"/>
          </a:xfrm>
          <a:solidFill>
            <a:schemeClr val="accent1"/>
          </a:solidFill>
        </p:grpSpPr>
        <p:sp>
          <p:nvSpPr>
            <p:cNvPr id="603" name="任意多边形: 形状 602"/>
            <p:cNvSpPr/>
            <p:nvPr/>
          </p:nvSpPr>
          <p:spPr>
            <a:xfrm>
              <a:off x="363167" y="4914556"/>
              <a:ext cx="219375" cy="219375"/>
            </a:xfrm>
            <a:custGeom>
              <a:avLst/>
              <a:gdLst>
                <a:gd name="connsiteX0" fmla="*/ 0 w 219375"/>
                <a:gd name="connsiteY0" fmla="*/ 99968 h 219375"/>
                <a:gd name="connsiteX1" fmla="*/ 114278 w 219375"/>
                <a:gd name="connsiteY1" fmla="*/ 226884 h 219375"/>
                <a:gd name="connsiteX2" fmla="*/ 225298 w 219375"/>
                <a:gd name="connsiteY2" fmla="*/ 126866 h 219375"/>
                <a:gd name="connsiteX3" fmla="*/ 111004 w 219375"/>
                <a:gd name="connsiteY3" fmla="*/ 0 h 219375"/>
                <a:gd name="connsiteX4" fmla="*/ 0 w 219375"/>
                <a:gd name="connsiteY4" fmla="*/ 99968 h 219375"/>
                <a:gd name="connsiteX5" fmla="*/ 167333 w 219375"/>
                <a:gd name="connsiteY5" fmla="*/ 134274 h 219375"/>
                <a:gd name="connsiteX6" fmla="*/ 127693 w 219375"/>
                <a:gd name="connsiteY6" fmla="*/ 169948 h 219375"/>
                <a:gd name="connsiteX7" fmla="*/ 107646 w 219375"/>
                <a:gd name="connsiteY7" fmla="*/ 147724 h 219375"/>
                <a:gd name="connsiteX8" fmla="*/ 147268 w 219375"/>
                <a:gd name="connsiteY8" fmla="*/ 111999 h 219375"/>
                <a:gd name="connsiteX9" fmla="*/ 167333 w 219375"/>
                <a:gd name="connsiteY9" fmla="*/ 134274 h 219375"/>
                <a:gd name="connsiteX10" fmla="*/ 75668 w 219375"/>
                <a:gd name="connsiteY10" fmla="*/ 112219 h 219375"/>
                <a:gd name="connsiteX11" fmla="*/ 55586 w 219375"/>
                <a:gd name="connsiteY11" fmla="*/ 89944 h 219375"/>
                <a:gd name="connsiteX12" fmla="*/ 95243 w 219375"/>
                <a:gd name="connsiteY12" fmla="*/ 54253 h 219375"/>
                <a:gd name="connsiteX13" fmla="*/ 115307 w 219375"/>
                <a:gd name="connsiteY13" fmla="*/ 76494 h 219375"/>
                <a:gd name="connsiteX14" fmla="*/ 75668 w 219375"/>
                <a:gd name="connsiteY14" fmla="*/ 112219 h 21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9375" h="219375">
                  <a:moveTo>
                    <a:pt x="0" y="99968"/>
                  </a:moveTo>
                  <a:lnTo>
                    <a:pt x="114278" y="226884"/>
                  </a:lnTo>
                  <a:lnTo>
                    <a:pt x="225298" y="126866"/>
                  </a:lnTo>
                  <a:lnTo>
                    <a:pt x="111004" y="0"/>
                  </a:lnTo>
                  <a:lnTo>
                    <a:pt x="0" y="99968"/>
                  </a:lnTo>
                  <a:close/>
                  <a:moveTo>
                    <a:pt x="167333" y="134274"/>
                  </a:moveTo>
                  <a:lnTo>
                    <a:pt x="127693" y="169948"/>
                  </a:lnTo>
                  <a:lnTo>
                    <a:pt x="107646" y="147724"/>
                  </a:lnTo>
                  <a:lnTo>
                    <a:pt x="147268" y="111999"/>
                  </a:lnTo>
                  <a:lnTo>
                    <a:pt x="167333" y="134274"/>
                  </a:lnTo>
                  <a:close/>
                  <a:moveTo>
                    <a:pt x="75668" y="112219"/>
                  </a:moveTo>
                  <a:lnTo>
                    <a:pt x="55586" y="89944"/>
                  </a:lnTo>
                  <a:lnTo>
                    <a:pt x="95243" y="54253"/>
                  </a:lnTo>
                  <a:lnTo>
                    <a:pt x="115307" y="76494"/>
                  </a:lnTo>
                  <a:lnTo>
                    <a:pt x="75668" y="11221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04" name="任意多边形: 形状 603"/>
            <p:cNvSpPr/>
            <p:nvPr/>
          </p:nvSpPr>
          <p:spPr>
            <a:xfrm>
              <a:off x="475757" y="4633093"/>
              <a:ext cx="421875" cy="405000"/>
            </a:xfrm>
            <a:custGeom>
              <a:avLst/>
              <a:gdLst>
                <a:gd name="connsiteX0" fmla="*/ 404139 w 421875"/>
                <a:gd name="connsiteY0" fmla="*/ 62189 h 405000"/>
                <a:gd name="connsiteX1" fmla="*/ 372954 w 421875"/>
                <a:gd name="connsiteY1" fmla="*/ 27595 h 405000"/>
                <a:gd name="connsiteX2" fmla="*/ 255150 w 421875"/>
                <a:gd name="connsiteY2" fmla="*/ 21436 h 405000"/>
                <a:gd name="connsiteX3" fmla="*/ 0 w 421875"/>
                <a:gd name="connsiteY3" fmla="*/ 251290 h 405000"/>
                <a:gd name="connsiteX4" fmla="*/ 142864 w 421875"/>
                <a:gd name="connsiteY4" fmla="*/ 409865 h 405000"/>
                <a:gd name="connsiteX5" fmla="*/ 398014 w 421875"/>
                <a:gd name="connsiteY5" fmla="*/ 179993 h 405000"/>
                <a:gd name="connsiteX6" fmla="*/ 404139 w 421875"/>
                <a:gd name="connsiteY6" fmla="*/ 62189 h 405000"/>
                <a:gd name="connsiteX7" fmla="*/ 278640 w 421875"/>
                <a:gd name="connsiteY7" fmla="*/ 94066 h 405000"/>
                <a:gd name="connsiteX8" fmla="*/ 115931 w 421875"/>
                <a:gd name="connsiteY8" fmla="*/ 238668 h 405000"/>
                <a:gd name="connsiteX9" fmla="*/ 101773 w 421875"/>
                <a:gd name="connsiteY9" fmla="*/ 244068 h 405000"/>
                <a:gd name="connsiteX10" fmla="*/ 85809 w 421875"/>
                <a:gd name="connsiteY10" fmla="*/ 236896 h 405000"/>
                <a:gd name="connsiteX11" fmla="*/ 87564 w 421875"/>
                <a:gd name="connsiteY11" fmla="*/ 206791 h 405000"/>
                <a:gd name="connsiteX12" fmla="*/ 250273 w 421875"/>
                <a:gd name="connsiteY12" fmla="*/ 62172 h 405000"/>
                <a:gd name="connsiteX13" fmla="*/ 280378 w 421875"/>
                <a:gd name="connsiteY13" fmla="*/ 63944 h 405000"/>
                <a:gd name="connsiteX14" fmla="*/ 278640 w 421875"/>
                <a:gd name="connsiteY14" fmla="*/ 94066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1875" h="405000">
                  <a:moveTo>
                    <a:pt x="404139" y="62189"/>
                  </a:moveTo>
                  <a:lnTo>
                    <a:pt x="372954" y="27595"/>
                  </a:lnTo>
                  <a:cubicBezTo>
                    <a:pt x="342141" y="-6644"/>
                    <a:pt x="289373" y="-9395"/>
                    <a:pt x="255150" y="21436"/>
                  </a:cubicBezTo>
                  <a:lnTo>
                    <a:pt x="0" y="251290"/>
                  </a:lnTo>
                  <a:lnTo>
                    <a:pt x="142864" y="409865"/>
                  </a:lnTo>
                  <a:lnTo>
                    <a:pt x="398014" y="179993"/>
                  </a:lnTo>
                  <a:cubicBezTo>
                    <a:pt x="432253" y="149163"/>
                    <a:pt x="434970" y="96411"/>
                    <a:pt x="404139" y="62189"/>
                  </a:cubicBezTo>
                  <a:close/>
                  <a:moveTo>
                    <a:pt x="278640" y="94066"/>
                  </a:moveTo>
                  <a:lnTo>
                    <a:pt x="115931" y="238668"/>
                  </a:lnTo>
                  <a:cubicBezTo>
                    <a:pt x="111864" y="242330"/>
                    <a:pt x="106785" y="244068"/>
                    <a:pt x="101773" y="244068"/>
                  </a:cubicBezTo>
                  <a:cubicBezTo>
                    <a:pt x="95850" y="244068"/>
                    <a:pt x="90011" y="241655"/>
                    <a:pt x="85809" y="236896"/>
                  </a:cubicBezTo>
                  <a:cubicBezTo>
                    <a:pt x="77979" y="228104"/>
                    <a:pt x="78789" y="214604"/>
                    <a:pt x="87564" y="206791"/>
                  </a:cubicBezTo>
                  <a:lnTo>
                    <a:pt x="250273" y="62172"/>
                  </a:lnTo>
                  <a:cubicBezTo>
                    <a:pt x="259065" y="54308"/>
                    <a:pt x="272548" y="55101"/>
                    <a:pt x="280378" y="63944"/>
                  </a:cubicBezTo>
                  <a:cubicBezTo>
                    <a:pt x="288242" y="72770"/>
                    <a:pt x="287449" y="86253"/>
                    <a:pt x="278640" y="9406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605" name="图形 165"/>
          <p:cNvSpPr/>
          <p:nvPr/>
        </p:nvSpPr>
        <p:spPr>
          <a:xfrm>
            <a:off x="9452638" y="2134962"/>
            <a:ext cx="523125" cy="472500"/>
          </a:xfrm>
          <a:custGeom>
            <a:avLst/>
            <a:gdLst>
              <a:gd name="connsiteX0" fmla="*/ 492750 w 523125"/>
              <a:gd name="connsiteY0" fmla="*/ 231576 h 472500"/>
              <a:gd name="connsiteX1" fmla="*/ 471504 w 523125"/>
              <a:gd name="connsiteY1" fmla="*/ 231576 h 472500"/>
              <a:gd name="connsiteX2" fmla="*/ 471504 w 523125"/>
              <a:gd name="connsiteY2" fmla="*/ 167957 h 472500"/>
              <a:gd name="connsiteX3" fmla="*/ 465159 w 523125"/>
              <a:gd name="connsiteY3" fmla="*/ 154609 h 472500"/>
              <a:gd name="connsiteX4" fmla="*/ 361176 w 523125"/>
              <a:gd name="connsiteY4" fmla="*/ 115847 h 472500"/>
              <a:gd name="connsiteX5" fmla="*/ 357311 w 523125"/>
              <a:gd name="connsiteY5" fmla="*/ 115914 h 472500"/>
              <a:gd name="connsiteX6" fmla="*/ 358155 w 523125"/>
              <a:gd name="connsiteY6" fmla="*/ 103106 h 472500"/>
              <a:gd name="connsiteX7" fmla="*/ 255049 w 523125"/>
              <a:gd name="connsiteY7" fmla="*/ 0 h 472500"/>
              <a:gd name="connsiteX8" fmla="*/ 151943 w 523125"/>
              <a:gd name="connsiteY8" fmla="*/ 103106 h 472500"/>
              <a:gd name="connsiteX9" fmla="*/ 152786 w 523125"/>
              <a:gd name="connsiteY9" fmla="*/ 115881 h 472500"/>
              <a:gd name="connsiteX10" fmla="*/ 51773 w 523125"/>
              <a:gd name="connsiteY10" fmla="*/ 154626 h 472500"/>
              <a:gd name="connsiteX11" fmla="*/ 45242 w 523125"/>
              <a:gd name="connsiteY11" fmla="*/ 167974 h 472500"/>
              <a:gd name="connsiteX12" fmla="*/ 45242 w 523125"/>
              <a:gd name="connsiteY12" fmla="*/ 231593 h 472500"/>
              <a:gd name="connsiteX13" fmla="*/ 34493 w 523125"/>
              <a:gd name="connsiteY13" fmla="*/ 231593 h 472500"/>
              <a:gd name="connsiteX14" fmla="*/ 0 w 523125"/>
              <a:gd name="connsiteY14" fmla="*/ 266389 h 472500"/>
              <a:gd name="connsiteX15" fmla="*/ 0 w 523125"/>
              <a:gd name="connsiteY15" fmla="*/ 300763 h 472500"/>
              <a:gd name="connsiteX16" fmla="*/ 34493 w 523125"/>
              <a:gd name="connsiteY16" fmla="*/ 334699 h 472500"/>
              <a:gd name="connsiteX17" fmla="*/ 45259 w 523125"/>
              <a:gd name="connsiteY17" fmla="*/ 334699 h 472500"/>
              <a:gd name="connsiteX18" fmla="*/ 45259 w 523125"/>
              <a:gd name="connsiteY18" fmla="*/ 458983 h 472500"/>
              <a:gd name="connsiteX19" fmla="*/ 54928 w 523125"/>
              <a:gd name="connsiteY19" fmla="*/ 474356 h 472500"/>
              <a:gd name="connsiteX20" fmla="*/ 62724 w 523125"/>
              <a:gd name="connsiteY20" fmla="*/ 476145 h 472500"/>
              <a:gd name="connsiteX21" fmla="*/ 73035 w 523125"/>
              <a:gd name="connsiteY21" fmla="*/ 472753 h 472500"/>
              <a:gd name="connsiteX22" fmla="*/ 156566 w 523125"/>
              <a:gd name="connsiteY22" fmla="*/ 448824 h 472500"/>
              <a:gd name="connsiteX23" fmla="*/ 245042 w 523125"/>
              <a:gd name="connsiteY23" fmla="*/ 472719 h 472500"/>
              <a:gd name="connsiteX24" fmla="*/ 272109 w 523125"/>
              <a:gd name="connsiteY24" fmla="*/ 472719 h 472500"/>
              <a:gd name="connsiteX25" fmla="*/ 360568 w 523125"/>
              <a:gd name="connsiteY25" fmla="*/ 448824 h 472500"/>
              <a:gd name="connsiteX26" fmla="*/ 444150 w 523125"/>
              <a:gd name="connsiteY26" fmla="*/ 472787 h 472500"/>
              <a:gd name="connsiteX27" fmla="*/ 454343 w 523125"/>
              <a:gd name="connsiteY27" fmla="*/ 476145 h 472500"/>
              <a:gd name="connsiteX28" fmla="*/ 461970 w 523125"/>
              <a:gd name="connsiteY28" fmla="*/ 474356 h 472500"/>
              <a:gd name="connsiteX29" fmla="*/ 471454 w 523125"/>
              <a:gd name="connsiteY29" fmla="*/ 458983 h 472500"/>
              <a:gd name="connsiteX30" fmla="*/ 471454 w 523125"/>
              <a:gd name="connsiteY30" fmla="*/ 334699 h 472500"/>
              <a:gd name="connsiteX31" fmla="*/ 492716 w 523125"/>
              <a:gd name="connsiteY31" fmla="*/ 334699 h 472500"/>
              <a:gd name="connsiteX32" fmla="*/ 526821 w 523125"/>
              <a:gd name="connsiteY32" fmla="*/ 300763 h 472500"/>
              <a:gd name="connsiteX33" fmla="*/ 526821 w 523125"/>
              <a:gd name="connsiteY33" fmla="*/ 266372 h 472500"/>
              <a:gd name="connsiteX34" fmla="*/ 492750 w 523125"/>
              <a:gd name="connsiteY34" fmla="*/ 231576 h 472500"/>
              <a:gd name="connsiteX35" fmla="*/ 156971 w 523125"/>
              <a:gd name="connsiteY35" fmla="*/ 414450 h 472500"/>
              <a:gd name="connsiteX36" fmla="*/ 80477 w 523125"/>
              <a:gd name="connsiteY36" fmla="*/ 430161 h 472500"/>
              <a:gd name="connsiteX37" fmla="*/ 80477 w 523125"/>
              <a:gd name="connsiteY37" fmla="*/ 334665 h 472500"/>
              <a:gd name="connsiteX38" fmla="*/ 103241 w 523125"/>
              <a:gd name="connsiteY38" fmla="*/ 334665 h 472500"/>
              <a:gd name="connsiteX39" fmla="*/ 137042 w 523125"/>
              <a:gd name="connsiteY39" fmla="*/ 300746 h 472500"/>
              <a:gd name="connsiteX40" fmla="*/ 137042 w 523125"/>
              <a:gd name="connsiteY40" fmla="*/ 266372 h 472500"/>
              <a:gd name="connsiteX41" fmla="*/ 103241 w 523125"/>
              <a:gd name="connsiteY41" fmla="*/ 231576 h 472500"/>
              <a:gd name="connsiteX42" fmla="*/ 80477 w 523125"/>
              <a:gd name="connsiteY42" fmla="*/ 231576 h 472500"/>
              <a:gd name="connsiteX43" fmla="*/ 80477 w 523125"/>
              <a:gd name="connsiteY43" fmla="*/ 176378 h 472500"/>
              <a:gd name="connsiteX44" fmla="*/ 156212 w 523125"/>
              <a:gd name="connsiteY44" fmla="*/ 150238 h 472500"/>
              <a:gd name="connsiteX45" fmla="*/ 230816 w 523125"/>
              <a:gd name="connsiteY45" fmla="*/ 171602 h 472500"/>
              <a:gd name="connsiteX46" fmla="*/ 236385 w 523125"/>
              <a:gd name="connsiteY46" fmla="*/ 177289 h 472500"/>
              <a:gd name="connsiteX47" fmla="*/ 236385 w 523125"/>
              <a:gd name="connsiteY47" fmla="*/ 430498 h 472500"/>
              <a:gd name="connsiteX48" fmla="*/ 156971 w 523125"/>
              <a:gd name="connsiteY48" fmla="*/ 414450 h 472500"/>
              <a:gd name="connsiteX49" fmla="*/ 437552 w 523125"/>
              <a:gd name="connsiteY49" fmla="*/ 430161 h 472500"/>
              <a:gd name="connsiteX50" fmla="*/ 361024 w 523125"/>
              <a:gd name="connsiteY50" fmla="*/ 414450 h 472500"/>
              <a:gd name="connsiteX51" fmla="*/ 281627 w 523125"/>
              <a:gd name="connsiteY51" fmla="*/ 430464 h 472500"/>
              <a:gd name="connsiteX52" fmla="*/ 281627 w 523125"/>
              <a:gd name="connsiteY52" fmla="*/ 174960 h 472500"/>
              <a:gd name="connsiteX53" fmla="*/ 361631 w 523125"/>
              <a:gd name="connsiteY53" fmla="*/ 150238 h 472500"/>
              <a:gd name="connsiteX54" fmla="*/ 437518 w 523125"/>
              <a:gd name="connsiteY54" fmla="*/ 176378 h 472500"/>
              <a:gd name="connsiteX55" fmla="*/ 437518 w 523125"/>
              <a:gd name="connsiteY55" fmla="*/ 231576 h 472500"/>
              <a:gd name="connsiteX56" fmla="*/ 423984 w 523125"/>
              <a:gd name="connsiteY56" fmla="*/ 231576 h 472500"/>
              <a:gd name="connsiteX57" fmla="*/ 389762 w 523125"/>
              <a:gd name="connsiteY57" fmla="*/ 266372 h 472500"/>
              <a:gd name="connsiteX58" fmla="*/ 389762 w 523125"/>
              <a:gd name="connsiteY58" fmla="*/ 300746 h 472500"/>
              <a:gd name="connsiteX59" fmla="*/ 423984 w 523125"/>
              <a:gd name="connsiteY59" fmla="*/ 334665 h 472500"/>
              <a:gd name="connsiteX60" fmla="*/ 437518 w 523125"/>
              <a:gd name="connsiteY60" fmla="*/ 334665 h 472500"/>
              <a:gd name="connsiteX61" fmla="*/ 437518 w 523125"/>
              <a:gd name="connsiteY61" fmla="*/ 430161 h 472500"/>
              <a:gd name="connsiteX62" fmla="*/ 437552 w 523125"/>
              <a:gd name="connsiteY62" fmla="*/ 430161 h 47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3125" h="472500">
                <a:moveTo>
                  <a:pt x="492750" y="231576"/>
                </a:moveTo>
                <a:lnTo>
                  <a:pt x="471504" y="231576"/>
                </a:lnTo>
                <a:lnTo>
                  <a:pt x="471504" y="167957"/>
                </a:lnTo>
                <a:cubicBezTo>
                  <a:pt x="471504" y="162793"/>
                  <a:pt x="469193" y="157883"/>
                  <a:pt x="465159" y="154609"/>
                </a:cubicBezTo>
                <a:cubicBezTo>
                  <a:pt x="433536" y="128891"/>
                  <a:pt x="398554" y="115847"/>
                  <a:pt x="361176" y="115847"/>
                </a:cubicBezTo>
                <a:cubicBezTo>
                  <a:pt x="359859" y="115847"/>
                  <a:pt x="358577" y="115881"/>
                  <a:pt x="357311" y="115914"/>
                </a:cubicBezTo>
                <a:cubicBezTo>
                  <a:pt x="357834" y="111713"/>
                  <a:pt x="358155" y="107443"/>
                  <a:pt x="358155" y="103106"/>
                </a:cubicBezTo>
                <a:cubicBezTo>
                  <a:pt x="358155" y="46170"/>
                  <a:pt x="312036" y="0"/>
                  <a:pt x="255049" y="0"/>
                </a:cubicBezTo>
                <a:cubicBezTo>
                  <a:pt x="198096" y="0"/>
                  <a:pt x="151943" y="46153"/>
                  <a:pt x="151943" y="103106"/>
                </a:cubicBezTo>
                <a:cubicBezTo>
                  <a:pt x="151943" y="107443"/>
                  <a:pt x="152263" y="111696"/>
                  <a:pt x="152786" y="115881"/>
                </a:cubicBezTo>
                <a:cubicBezTo>
                  <a:pt x="116606" y="116640"/>
                  <a:pt x="82519" y="129651"/>
                  <a:pt x="51773" y="154626"/>
                </a:cubicBezTo>
                <a:cubicBezTo>
                  <a:pt x="47739" y="157883"/>
                  <a:pt x="45242" y="162793"/>
                  <a:pt x="45242" y="167974"/>
                </a:cubicBezTo>
                <a:lnTo>
                  <a:pt x="45242" y="231593"/>
                </a:lnTo>
                <a:lnTo>
                  <a:pt x="34493" y="231593"/>
                </a:lnTo>
                <a:cubicBezTo>
                  <a:pt x="15508" y="231593"/>
                  <a:pt x="0" y="247404"/>
                  <a:pt x="0" y="266389"/>
                </a:cubicBezTo>
                <a:lnTo>
                  <a:pt x="0" y="300763"/>
                </a:lnTo>
                <a:cubicBezTo>
                  <a:pt x="0" y="319714"/>
                  <a:pt x="15508" y="334699"/>
                  <a:pt x="34493" y="334699"/>
                </a:cubicBezTo>
                <a:lnTo>
                  <a:pt x="45259" y="334699"/>
                </a:lnTo>
                <a:lnTo>
                  <a:pt x="45259" y="458983"/>
                </a:lnTo>
                <a:cubicBezTo>
                  <a:pt x="45259" y="465514"/>
                  <a:pt x="49106" y="471437"/>
                  <a:pt x="54928" y="474356"/>
                </a:cubicBezTo>
                <a:cubicBezTo>
                  <a:pt x="57358" y="475554"/>
                  <a:pt x="60075" y="476145"/>
                  <a:pt x="62724" y="476145"/>
                </a:cubicBezTo>
                <a:cubicBezTo>
                  <a:pt x="66353" y="476145"/>
                  <a:pt x="70014" y="475031"/>
                  <a:pt x="73035" y="472753"/>
                </a:cubicBezTo>
                <a:cubicBezTo>
                  <a:pt x="73373" y="472517"/>
                  <a:pt x="105705" y="448824"/>
                  <a:pt x="156566" y="448824"/>
                </a:cubicBezTo>
                <a:cubicBezTo>
                  <a:pt x="186047" y="448824"/>
                  <a:pt x="216000" y="456503"/>
                  <a:pt x="245042" y="472719"/>
                </a:cubicBezTo>
                <a:cubicBezTo>
                  <a:pt x="255234" y="478389"/>
                  <a:pt x="267907" y="475031"/>
                  <a:pt x="272109" y="472719"/>
                </a:cubicBezTo>
                <a:cubicBezTo>
                  <a:pt x="301320" y="456874"/>
                  <a:pt x="331104" y="448824"/>
                  <a:pt x="360568" y="448824"/>
                </a:cubicBezTo>
                <a:cubicBezTo>
                  <a:pt x="410603" y="448824"/>
                  <a:pt x="443526" y="472348"/>
                  <a:pt x="444150" y="472787"/>
                </a:cubicBezTo>
                <a:cubicBezTo>
                  <a:pt x="447188" y="475031"/>
                  <a:pt x="450748" y="476145"/>
                  <a:pt x="454343" y="476145"/>
                </a:cubicBezTo>
                <a:cubicBezTo>
                  <a:pt x="456924" y="476145"/>
                  <a:pt x="459608" y="475554"/>
                  <a:pt x="461970" y="474356"/>
                </a:cubicBezTo>
                <a:cubicBezTo>
                  <a:pt x="467809" y="471437"/>
                  <a:pt x="471454" y="465514"/>
                  <a:pt x="471454" y="458983"/>
                </a:cubicBezTo>
                <a:lnTo>
                  <a:pt x="471454" y="334699"/>
                </a:lnTo>
                <a:lnTo>
                  <a:pt x="492716" y="334699"/>
                </a:lnTo>
                <a:cubicBezTo>
                  <a:pt x="511701" y="334699"/>
                  <a:pt x="526821" y="319714"/>
                  <a:pt x="526821" y="300763"/>
                </a:cubicBezTo>
                <a:lnTo>
                  <a:pt x="526821" y="266372"/>
                </a:lnTo>
                <a:cubicBezTo>
                  <a:pt x="526804" y="247388"/>
                  <a:pt x="511734" y="231576"/>
                  <a:pt x="492750" y="231576"/>
                </a:cubicBezTo>
                <a:close/>
                <a:moveTo>
                  <a:pt x="156971" y="414450"/>
                </a:moveTo>
                <a:cubicBezTo>
                  <a:pt x="124791" y="414450"/>
                  <a:pt x="98078" y="422364"/>
                  <a:pt x="80477" y="430161"/>
                </a:cubicBezTo>
                <a:lnTo>
                  <a:pt x="80477" y="334665"/>
                </a:lnTo>
                <a:lnTo>
                  <a:pt x="103241" y="334665"/>
                </a:lnTo>
                <a:cubicBezTo>
                  <a:pt x="122209" y="334665"/>
                  <a:pt x="137042" y="319697"/>
                  <a:pt x="137042" y="300746"/>
                </a:cubicBezTo>
                <a:lnTo>
                  <a:pt x="137042" y="266372"/>
                </a:lnTo>
                <a:cubicBezTo>
                  <a:pt x="137042" y="247404"/>
                  <a:pt x="122226" y="231576"/>
                  <a:pt x="103241" y="231576"/>
                </a:cubicBezTo>
                <a:lnTo>
                  <a:pt x="80477" y="231576"/>
                </a:lnTo>
                <a:lnTo>
                  <a:pt x="80477" y="176378"/>
                </a:lnTo>
                <a:cubicBezTo>
                  <a:pt x="103106" y="159030"/>
                  <a:pt x="129364" y="150238"/>
                  <a:pt x="156212" y="150238"/>
                </a:cubicBezTo>
                <a:cubicBezTo>
                  <a:pt x="188511" y="150238"/>
                  <a:pt x="215916" y="162962"/>
                  <a:pt x="230816" y="171602"/>
                </a:cubicBezTo>
                <a:cubicBezTo>
                  <a:pt x="232656" y="173475"/>
                  <a:pt x="233854" y="175382"/>
                  <a:pt x="236385" y="177289"/>
                </a:cubicBezTo>
                <a:lnTo>
                  <a:pt x="236385" y="430498"/>
                </a:lnTo>
                <a:cubicBezTo>
                  <a:pt x="209976" y="419833"/>
                  <a:pt x="183583" y="414450"/>
                  <a:pt x="156971" y="414450"/>
                </a:cubicBezTo>
                <a:close/>
                <a:moveTo>
                  <a:pt x="437552" y="430161"/>
                </a:moveTo>
                <a:cubicBezTo>
                  <a:pt x="418686" y="422364"/>
                  <a:pt x="393204" y="414450"/>
                  <a:pt x="361024" y="414450"/>
                </a:cubicBezTo>
                <a:cubicBezTo>
                  <a:pt x="334412" y="414450"/>
                  <a:pt x="306788" y="419816"/>
                  <a:pt x="281627" y="430464"/>
                </a:cubicBezTo>
                <a:lnTo>
                  <a:pt x="281627" y="174960"/>
                </a:lnTo>
                <a:cubicBezTo>
                  <a:pt x="294199" y="166759"/>
                  <a:pt x="324861" y="150238"/>
                  <a:pt x="361631" y="150238"/>
                </a:cubicBezTo>
                <a:cubicBezTo>
                  <a:pt x="388463" y="150238"/>
                  <a:pt x="413640" y="159030"/>
                  <a:pt x="437518" y="176378"/>
                </a:cubicBezTo>
                <a:lnTo>
                  <a:pt x="437518" y="231576"/>
                </a:lnTo>
                <a:lnTo>
                  <a:pt x="423984" y="231576"/>
                </a:lnTo>
                <a:cubicBezTo>
                  <a:pt x="405000" y="231576"/>
                  <a:pt x="389762" y="247388"/>
                  <a:pt x="389762" y="266372"/>
                </a:cubicBezTo>
                <a:lnTo>
                  <a:pt x="389762" y="300746"/>
                </a:lnTo>
                <a:cubicBezTo>
                  <a:pt x="389762" y="319697"/>
                  <a:pt x="405000" y="334665"/>
                  <a:pt x="423984" y="334665"/>
                </a:cubicBezTo>
                <a:lnTo>
                  <a:pt x="437518" y="334665"/>
                </a:lnTo>
                <a:lnTo>
                  <a:pt x="437518" y="430161"/>
                </a:lnTo>
                <a:lnTo>
                  <a:pt x="437552" y="430161"/>
                </a:ln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922" name="组合 921"/>
          <p:cNvGrpSpPr/>
          <p:nvPr/>
        </p:nvGrpSpPr>
        <p:grpSpPr>
          <a:xfrm>
            <a:off x="10671838" y="2106081"/>
            <a:ext cx="523125" cy="530263"/>
            <a:chOff x="2528128" y="4618332"/>
            <a:chExt cx="523125" cy="530263"/>
          </a:xfrm>
          <a:solidFill>
            <a:schemeClr val="accent1"/>
          </a:solidFill>
        </p:grpSpPr>
        <p:sp>
          <p:nvSpPr>
            <p:cNvPr id="607" name="任意多边形: 形状 606"/>
            <p:cNvSpPr/>
            <p:nvPr/>
          </p:nvSpPr>
          <p:spPr>
            <a:xfrm>
              <a:off x="2681623" y="4639931"/>
              <a:ext cx="253125" cy="202500"/>
            </a:xfrm>
            <a:custGeom>
              <a:avLst/>
              <a:gdLst>
                <a:gd name="connsiteX0" fmla="*/ 68648 w 253125"/>
                <a:gd name="connsiteY0" fmla="*/ 202974 h 202500"/>
                <a:gd name="connsiteX1" fmla="*/ 144518 w 253125"/>
                <a:gd name="connsiteY1" fmla="*/ 202974 h 202500"/>
                <a:gd name="connsiteX2" fmla="*/ 175973 w 253125"/>
                <a:gd name="connsiteY2" fmla="*/ 149665 h 202500"/>
                <a:gd name="connsiteX3" fmla="*/ 176209 w 253125"/>
                <a:gd name="connsiteY3" fmla="*/ 149665 h 202500"/>
                <a:gd name="connsiteX4" fmla="*/ 223830 w 253125"/>
                <a:gd name="connsiteY4" fmla="*/ 133364 h 202500"/>
                <a:gd name="connsiteX5" fmla="*/ 229736 w 253125"/>
                <a:gd name="connsiteY5" fmla="*/ 128572 h 202500"/>
                <a:gd name="connsiteX6" fmla="*/ 268414 w 253125"/>
                <a:gd name="connsiteY6" fmla="*/ 24082 h 202500"/>
                <a:gd name="connsiteX7" fmla="*/ 246122 w 253125"/>
                <a:gd name="connsiteY7" fmla="*/ 35 h 202500"/>
                <a:gd name="connsiteX8" fmla="*/ 222092 w 253125"/>
                <a:gd name="connsiteY8" fmla="*/ 22344 h 202500"/>
                <a:gd name="connsiteX9" fmla="*/ 196678 w 253125"/>
                <a:gd name="connsiteY9" fmla="*/ 95733 h 202500"/>
                <a:gd name="connsiteX10" fmla="*/ 186435 w 253125"/>
                <a:gd name="connsiteY10" fmla="*/ 101184 h 202500"/>
                <a:gd name="connsiteX11" fmla="*/ 186097 w 253125"/>
                <a:gd name="connsiteY11" fmla="*/ 101268 h 202500"/>
                <a:gd name="connsiteX12" fmla="*/ 152803 w 253125"/>
                <a:gd name="connsiteY12" fmla="*/ 87009 h 202500"/>
                <a:gd name="connsiteX13" fmla="*/ 95445 w 253125"/>
                <a:gd name="connsiteY13" fmla="*/ 87009 h 202500"/>
                <a:gd name="connsiteX14" fmla="*/ 38121 w 253125"/>
                <a:gd name="connsiteY14" fmla="*/ 87009 h 202500"/>
                <a:gd name="connsiteX15" fmla="*/ 0 w 253125"/>
                <a:gd name="connsiteY15" fmla="*/ 131289 h 202500"/>
                <a:gd name="connsiteX16" fmla="*/ 68648 w 253125"/>
                <a:gd name="connsiteY16" fmla="*/ 202974 h 2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125" h="202500">
                  <a:moveTo>
                    <a:pt x="68648" y="202974"/>
                  </a:moveTo>
                  <a:lnTo>
                    <a:pt x="144518" y="202974"/>
                  </a:lnTo>
                  <a:cubicBezTo>
                    <a:pt x="148416" y="181542"/>
                    <a:pt x="159823" y="163081"/>
                    <a:pt x="175973" y="149665"/>
                  </a:cubicBezTo>
                  <a:cubicBezTo>
                    <a:pt x="176040" y="149665"/>
                    <a:pt x="176108" y="149665"/>
                    <a:pt x="176209" y="149665"/>
                  </a:cubicBezTo>
                  <a:cubicBezTo>
                    <a:pt x="189658" y="149210"/>
                    <a:pt x="207191" y="145666"/>
                    <a:pt x="223830" y="133364"/>
                  </a:cubicBezTo>
                  <a:cubicBezTo>
                    <a:pt x="225872" y="131862"/>
                    <a:pt x="227846" y="130242"/>
                    <a:pt x="229736" y="128572"/>
                  </a:cubicBezTo>
                  <a:cubicBezTo>
                    <a:pt x="253564" y="107444"/>
                    <a:pt x="266625" y="72344"/>
                    <a:pt x="268414" y="24082"/>
                  </a:cubicBezTo>
                  <a:cubicBezTo>
                    <a:pt x="268853" y="11290"/>
                    <a:pt x="258879" y="524"/>
                    <a:pt x="246122" y="35"/>
                  </a:cubicBezTo>
                  <a:cubicBezTo>
                    <a:pt x="232183" y="-674"/>
                    <a:pt x="222564" y="9535"/>
                    <a:pt x="222092" y="22344"/>
                  </a:cubicBezTo>
                  <a:cubicBezTo>
                    <a:pt x="220674" y="58810"/>
                    <a:pt x="211933" y="84174"/>
                    <a:pt x="196678" y="95733"/>
                  </a:cubicBezTo>
                  <a:cubicBezTo>
                    <a:pt x="193354" y="98281"/>
                    <a:pt x="189827" y="100019"/>
                    <a:pt x="186435" y="101184"/>
                  </a:cubicBezTo>
                  <a:cubicBezTo>
                    <a:pt x="186334" y="101217"/>
                    <a:pt x="186199" y="101234"/>
                    <a:pt x="186097" y="101268"/>
                  </a:cubicBezTo>
                  <a:cubicBezTo>
                    <a:pt x="176057" y="91683"/>
                    <a:pt x="162169" y="87009"/>
                    <a:pt x="152803" y="87009"/>
                  </a:cubicBezTo>
                  <a:lnTo>
                    <a:pt x="95445" y="87009"/>
                  </a:lnTo>
                  <a:lnTo>
                    <a:pt x="38121" y="87009"/>
                  </a:lnTo>
                  <a:cubicBezTo>
                    <a:pt x="17094" y="87009"/>
                    <a:pt x="371" y="108119"/>
                    <a:pt x="0" y="131289"/>
                  </a:cubicBezTo>
                  <a:cubicBezTo>
                    <a:pt x="35032" y="139844"/>
                    <a:pt x="62184" y="168177"/>
                    <a:pt x="68648" y="20297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08" name="任意多边形: 形状 607"/>
            <p:cNvSpPr/>
            <p:nvPr/>
          </p:nvSpPr>
          <p:spPr>
            <a:xfrm>
              <a:off x="2722039" y="4618332"/>
              <a:ext cx="101250" cy="101250"/>
            </a:xfrm>
            <a:custGeom>
              <a:avLst/>
              <a:gdLst>
                <a:gd name="connsiteX0" fmla="*/ 110025 w 101250"/>
                <a:gd name="connsiteY0" fmla="*/ 53916 h 101250"/>
                <a:gd name="connsiteX1" fmla="*/ 55013 w 101250"/>
                <a:gd name="connsiteY1" fmla="*/ 107831 h 101250"/>
                <a:gd name="connsiteX2" fmla="*/ 0 w 101250"/>
                <a:gd name="connsiteY2" fmla="*/ 53916 h 101250"/>
                <a:gd name="connsiteX3" fmla="*/ 55013 w 101250"/>
                <a:gd name="connsiteY3" fmla="*/ 0 h 101250"/>
                <a:gd name="connsiteX4" fmla="*/ 110025 w 101250"/>
                <a:gd name="connsiteY4" fmla="*/ 53916 h 10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01250">
                  <a:moveTo>
                    <a:pt x="110025" y="53916"/>
                  </a:moveTo>
                  <a:cubicBezTo>
                    <a:pt x="110025" y="83692"/>
                    <a:pt x="85395" y="107831"/>
                    <a:pt x="55013" y="107831"/>
                  </a:cubicBezTo>
                  <a:cubicBezTo>
                    <a:pt x="24630" y="107831"/>
                    <a:pt x="0" y="83692"/>
                    <a:pt x="0" y="53916"/>
                  </a:cubicBezTo>
                  <a:cubicBezTo>
                    <a:pt x="0" y="24139"/>
                    <a:pt x="24630" y="0"/>
                    <a:pt x="55013" y="0"/>
                  </a:cubicBezTo>
                  <a:cubicBezTo>
                    <a:pt x="85395" y="0"/>
                    <a:pt x="110025" y="24139"/>
                    <a:pt x="110025" y="5391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09" name="任意多边形: 形状 608"/>
            <p:cNvSpPr/>
            <p:nvPr/>
          </p:nvSpPr>
          <p:spPr>
            <a:xfrm>
              <a:off x="2546319" y="4795925"/>
              <a:ext cx="219375" cy="253125"/>
            </a:xfrm>
            <a:custGeom>
              <a:avLst/>
              <a:gdLst>
                <a:gd name="connsiteX0" fmla="*/ 223628 w 219375"/>
                <a:gd name="connsiteY0" fmla="*/ 185996 h 253125"/>
                <a:gd name="connsiteX1" fmla="*/ 180596 w 219375"/>
                <a:gd name="connsiteY1" fmla="*/ 126478 h 253125"/>
                <a:gd name="connsiteX2" fmla="*/ 179229 w 219375"/>
                <a:gd name="connsiteY2" fmla="*/ 126478 h 253125"/>
                <a:gd name="connsiteX3" fmla="*/ 122597 w 219375"/>
                <a:gd name="connsiteY3" fmla="*/ 126478 h 253125"/>
                <a:gd name="connsiteX4" fmla="*/ 177863 w 219375"/>
                <a:gd name="connsiteY4" fmla="*/ 63585 h 253125"/>
                <a:gd name="connsiteX5" fmla="*/ 112944 w 219375"/>
                <a:gd name="connsiteY5" fmla="*/ 0 h 253125"/>
                <a:gd name="connsiteX6" fmla="*/ 48077 w 219375"/>
                <a:gd name="connsiteY6" fmla="*/ 63585 h 253125"/>
                <a:gd name="connsiteX7" fmla="*/ 103359 w 219375"/>
                <a:gd name="connsiteY7" fmla="*/ 126478 h 253125"/>
                <a:gd name="connsiteX8" fmla="*/ 46744 w 219375"/>
                <a:gd name="connsiteY8" fmla="*/ 126478 h 253125"/>
                <a:gd name="connsiteX9" fmla="*/ 45360 w 219375"/>
                <a:gd name="connsiteY9" fmla="*/ 126478 h 253125"/>
                <a:gd name="connsiteX10" fmla="*/ 0 w 219375"/>
                <a:gd name="connsiteY10" fmla="*/ 180968 h 253125"/>
                <a:gd name="connsiteX11" fmla="*/ 0 w 219375"/>
                <a:gd name="connsiteY11" fmla="*/ 265680 h 253125"/>
                <a:gd name="connsiteX12" fmla="*/ 223628 w 219375"/>
                <a:gd name="connsiteY12" fmla="*/ 265680 h 253125"/>
                <a:gd name="connsiteX13" fmla="*/ 223628 w 219375"/>
                <a:gd name="connsiteY13" fmla="*/ 185996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9375" h="253125">
                  <a:moveTo>
                    <a:pt x="223628" y="185996"/>
                  </a:moveTo>
                  <a:cubicBezTo>
                    <a:pt x="223628" y="144163"/>
                    <a:pt x="205605" y="126478"/>
                    <a:pt x="180596" y="126478"/>
                  </a:cubicBezTo>
                  <a:lnTo>
                    <a:pt x="179229" y="126478"/>
                  </a:lnTo>
                  <a:lnTo>
                    <a:pt x="122597" y="126478"/>
                  </a:lnTo>
                  <a:cubicBezTo>
                    <a:pt x="153883" y="121905"/>
                    <a:pt x="177863" y="95529"/>
                    <a:pt x="177863" y="63585"/>
                  </a:cubicBezTo>
                  <a:cubicBezTo>
                    <a:pt x="177863" y="28485"/>
                    <a:pt x="148838" y="0"/>
                    <a:pt x="112944" y="0"/>
                  </a:cubicBezTo>
                  <a:cubicBezTo>
                    <a:pt x="77119" y="0"/>
                    <a:pt x="48077" y="28485"/>
                    <a:pt x="48077" y="63585"/>
                  </a:cubicBezTo>
                  <a:cubicBezTo>
                    <a:pt x="48077" y="95529"/>
                    <a:pt x="72056" y="121905"/>
                    <a:pt x="103359" y="126478"/>
                  </a:cubicBezTo>
                  <a:lnTo>
                    <a:pt x="46744" y="126478"/>
                  </a:lnTo>
                  <a:lnTo>
                    <a:pt x="45360" y="126478"/>
                  </a:lnTo>
                  <a:cubicBezTo>
                    <a:pt x="20318" y="126478"/>
                    <a:pt x="0" y="153276"/>
                    <a:pt x="0" y="180968"/>
                  </a:cubicBezTo>
                  <a:lnTo>
                    <a:pt x="0" y="265680"/>
                  </a:lnTo>
                  <a:lnTo>
                    <a:pt x="223628" y="265680"/>
                  </a:lnTo>
                  <a:lnTo>
                    <a:pt x="223628" y="18599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10" name="任意多边形: 形状 609"/>
            <p:cNvSpPr/>
            <p:nvPr/>
          </p:nvSpPr>
          <p:spPr>
            <a:xfrm>
              <a:off x="2803005" y="4795941"/>
              <a:ext cx="219375" cy="253125"/>
            </a:xfrm>
            <a:custGeom>
              <a:avLst/>
              <a:gdLst>
                <a:gd name="connsiteX0" fmla="*/ 46946 w 219375"/>
                <a:gd name="connsiteY0" fmla="*/ 63568 h 253125"/>
                <a:gd name="connsiteX1" fmla="*/ 102212 w 219375"/>
                <a:gd name="connsiteY1" fmla="*/ 126461 h 253125"/>
                <a:gd name="connsiteX2" fmla="*/ 47874 w 219375"/>
                <a:gd name="connsiteY2" fmla="*/ 126461 h 253125"/>
                <a:gd name="connsiteX3" fmla="*/ 44179 w 219375"/>
                <a:gd name="connsiteY3" fmla="*/ 126461 h 253125"/>
                <a:gd name="connsiteX4" fmla="*/ 0 w 219375"/>
                <a:gd name="connsiteY4" fmla="*/ 180951 h 253125"/>
                <a:gd name="connsiteX5" fmla="*/ 0 w 219375"/>
                <a:gd name="connsiteY5" fmla="*/ 265663 h 253125"/>
                <a:gd name="connsiteX6" fmla="*/ 221906 w 219375"/>
                <a:gd name="connsiteY6" fmla="*/ 265663 h 253125"/>
                <a:gd name="connsiteX7" fmla="*/ 221906 w 219375"/>
                <a:gd name="connsiteY7" fmla="*/ 186013 h 253125"/>
                <a:gd name="connsiteX8" fmla="*/ 180039 w 219375"/>
                <a:gd name="connsiteY8" fmla="*/ 126849 h 253125"/>
                <a:gd name="connsiteX9" fmla="*/ 179415 w 219375"/>
                <a:gd name="connsiteY9" fmla="*/ 126495 h 253125"/>
                <a:gd name="connsiteX10" fmla="*/ 121399 w 219375"/>
                <a:gd name="connsiteY10" fmla="*/ 126495 h 253125"/>
                <a:gd name="connsiteX11" fmla="*/ 176698 w 219375"/>
                <a:gd name="connsiteY11" fmla="*/ 63585 h 253125"/>
                <a:gd name="connsiteX12" fmla="*/ 111797 w 219375"/>
                <a:gd name="connsiteY12" fmla="*/ 0 h 253125"/>
                <a:gd name="connsiteX13" fmla="*/ 46946 w 219375"/>
                <a:gd name="connsiteY13" fmla="*/ 63568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9375" h="253125">
                  <a:moveTo>
                    <a:pt x="46946" y="63568"/>
                  </a:moveTo>
                  <a:cubicBezTo>
                    <a:pt x="46946" y="95513"/>
                    <a:pt x="70943" y="121888"/>
                    <a:pt x="102212" y="126461"/>
                  </a:cubicBezTo>
                  <a:lnTo>
                    <a:pt x="47874" y="126461"/>
                  </a:lnTo>
                  <a:lnTo>
                    <a:pt x="44179" y="126461"/>
                  </a:lnTo>
                  <a:cubicBezTo>
                    <a:pt x="19119" y="126461"/>
                    <a:pt x="0" y="153259"/>
                    <a:pt x="0" y="180951"/>
                  </a:cubicBezTo>
                  <a:lnTo>
                    <a:pt x="0" y="265663"/>
                  </a:lnTo>
                  <a:lnTo>
                    <a:pt x="221906" y="265663"/>
                  </a:lnTo>
                  <a:lnTo>
                    <a:pt x="221906" y="186013"/>
                  </a:lnTo>
                  <a:cubicBezTo>
                    <a:pt x="221906" y="144653"/>
                    <a:pt x="204542" y="127271"/>
                    <a:pt x="180039" y="126849"/>
                  </a:cubicBezTo>
                  <a:cubicBezTo>
                    <a:pt x="179685" y="126849"/>
                    <a:pt x="179719" y="126495"/>
                    <a:pt x="179415" y="126495"/>
                  </a:cubicBezTo>
                  <a:lnTo>
                    <a:pt x="121399" y="126495"/>
                  </a:lnTo>
                  <a:cubicBezTo>
                    <a:pt x="152702" y="121922"/>
                    <a:pt x="176698" y="95546"/>
                    <a:pt x="176698" y="63585"/>
                  </a:cubicBezTo>
                  <a:cubicBezTo>
                    <a:pt x="176698" y="28485"/>
                    <a:pt x="147639" y="0"/>
                    <a:pt x="111797" y="0"/>
                  </a:cubicBezTo>
                  <a:cubicBezTo>
                    <a:pt x="75988" y="-17"/>
                    <a:pt x="46946" y="28468"/>
                    <a:pt x="46946" y="6356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11" name="任意多边形: 形状 610"/>
            <p:cNvSpPr/>
            <p:nvPr/>
          </p:nvSpPr>
          <p:spPr>
            <a:xfrm>
              <a:off x="2528128" y="5097970"/>
              <a:ext cx="523125" cy="50625"/>
            </a:xfrm>
            <a:custGeom>
              <a:avLst/>
              <a:gdLst>
                <a:gd name="connsiteX0" fmla="*/ 0 w 523125"/>
                <a:gd name="connsiteY0" fmla="*/ 0 h 50625"/>
                <a:gd name="connsiteX1" fmla="*/ 533318 w 523125"/>
                <a:gd name="connsiteY1" fmla="*/ 0 h 50625"/>
                <a:gd name="connsiteX2" fmla="*/ 533318 w 523125"/>
                <a:gd name="connsiteY2" fmla="*/ 54658 h 50625"/>
                <a:gd name="connsiteX3" fmla="*/ 0 w 523125"/>
                <a:gd name="connsiteY3" fmla="*/ 54658 h 50625"/>
              </a:gdLst>
              <a:ahLst/>
              <a:cxnLst>
                <a:cxn ang="0">
                  <a:pos x="connsiteX0" y="connsiteY0"/>
                </a:cxn>
                <a:cxn ang="0">
                  <a:pos x="connsiteX1" y="connsiteY1"/>
                </a:cxn>
                <a:cxn ang="0">
                  <a:pos x="connsiteX2" y="connsiteY2"/>
                </a:cxn>
                <a:cxn ang="0">
                  <a:pos x="connsiteX3" y="connsiteY3"/>
                </a:cxn>
              </a:cxnLst>
              <a:rect l="l" t="t" r="r" b="b"/>
              <a:pathLst>
                <a:path w="523125" h="50625">
                  <a:moveTo>
                    <a:pt x="0" y="0"/>
                  </a:moveTo>
                  <a:lnTo>
                    <a:pt x="533318" y="0"/>
                  </a:lnTo>
                  <a:lnTo>
                    <a:pt x="533318" y="54658"/>
                  </a:lnTo>
                  <a:lnTo>
                    <a:pt x="0" y="5465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23" name="组合 922"/>
          <p:cNvGrpSpPr/>
          <p:nvPr/>
        </p:nvGrpSpPr>
        <p:grpSpPr>
          <a:xfrm>
            <a:off x="926675" y="4523069"/>
            <a:ext cx="523125" cy="438750"/>
            <a:chOff x="3606812" y="4658933"/>
            <a:chExt cx="523125" cy="438750"/>
          </a:xfrm>
          <a:solidFill>
            <a:schemeClr val="accent1"/>
          </a:solidFill>
        </p:grpSpPr>
        <p:sp>
          <p:nvSpPr>
            <p:cNvPr id="613" name="任意多边形: 形状 612"/>
            <p:cNvSpPr/>
            <p:nvPr/>
          </p:nvSpPr>
          <p:spPr>
            <a:xfrm>
              <a:off x="3606812" y="4658933"/>
              <a:ext cx="523125" cy="438750"/>
            </a:xfrm>
            <a:custGeom>
              <a:avLst/>
              <a:gdLst>
                <a:gd name="connsiteX0" fmla="*/ 497964 w 523125"/>
                <a:gd name="connsiteY0" fmla="*/ 39066 h 438750"/>
                <a:gd name="connsiteX1" fmla="*/ 497964 w 523125"/>
                <a:gd name="connsiteY1" fmla="*/ 38661 h 438750"/>
                <a:gd name="connsiteX2" fmla="*/ 497964 w 523125"/>
                <a:gd name="connsiteY2" fmla="*/ 20621 h 438750"/>
                <a:gd name="connsiteX3" fmla="*/ 477343 w 523125"/>
                <a:gd name="connsiteY3" fmla="*/ 0 h 438750"/>
                <a:gd name="connsiteX4" fmla="*/ 411176 w 523125"/>
                <a:gd name="connsiteY4" fmla="*/ 0 h 438750"/>
                <a:gd name="connsiteX5" fmla="*/ 390538 w 523125"/>
                <a:gd name="connsiteY5" fmla="*/ 20621 h 438750"/>
                <a:gd name="connsiteX6" fmla="*/ 390538 w 523125"/>
                <a:gd name="connsiteY6" fmla="*/ 38661 h 438750"/>
                <a:gd name="connsiteX7" fmla="*/ 390538 w 523125"/>
                <a:gd name="connsiteY7" fmla="*/ 39066 h 438750"/>
                <a:gd name="connsiteX8" fmla="*/ 37564 w 523125"/>
                <a:gd name="connsiteY8" fmla="*/ 39066 h 438750"/>
                <a:gd name="connsiteX9" fmla="*/ 0 w 523125"/>
                <a:gd name="connsiteY9" fmla="*/ 76629 h 438750"/>
                <a:gd name="connsiteX10" fmla="*/ 0 w 523125"/>
                <a:gd name="connsiteY10" fmla="*/ 395027 h 438750"/>
                <a:gd name="connsiteX11" fmla="*/ 49781 w 523125"/>
                <a:gd name="connsiteY11" fmla="*/ 444791 h 438750"/>
                <a:gd name="connsiteX12" fmla="*/ 486152 w 523125"/>
                <a:gd name="connsiteY12" fmla="*/ 444791 h 438750"/>
                <a:gd name="connsiteX13" fmla="*/ 535916 w 523125"/>
                <a:gd name="connsiteY13" fmla="*/ 395027 h 438750"/>
                <a:gd name="connsiteX14" fmla="*/ 535916 w 523125"/>
                <a:gd name="connsiteY14" fmla="*/ 77034 h 438750"/>
                <a:gd name="connsiteX15" fmla="*/ 497964 w 523125"/>
                <a:gd name="connsiteY15" fmla="*/ 39066 h 438750"/>
                <a:gd name="connsiteX16" fmla="*/ 268296 w 523125"/>
                <a:gd name="connsiteY16" fmla="*/ 412763 h 438750"/>
                <a:gd name="connsiteX17" fmla="*/ 96896 w 523125"/>
                <a:gd name="connsiteY17" fmla="*/ 241836 h 438750"/>
                <a:gd name="connsiteX18" fmla="*/ 268296 w 523125"/>
                <a:gd name="connsiteY18" fmla="*/ 70976 h 438750"/>
                <a:gd name="connsiteX19" fmla="*/ 439712 w 523125"/>
                <a:gd name="connsiteY19" fmla="*/ 241836 h 438750"/>
                <a:gd name="connsiteX20" fmla="*/ 268296 w 523125"/>
                <a:gd name="connsiteY20" fmla="*/ 412763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23125" h="438750">
                  <a:moveTo>
                    <a:pt x="497964" y="39066"/>
                  </a:moveTo>
                  <a:lnTo>
                    <a:pt x="497964" y="38661"/>
                  </a:lnTo>
                  <a:lnTo>
                    <a:pt x="497964" y="20621"/>
                  </a:lnTo>
                  <a:cubicBezTo>
                    <a:pt x="497964" y="9231"/>
                    <a:pt x="488734" y="0"/>
                    <a:pt x="477343" y="0"/>
                  </a:cubicBezTo>
                  <a:lnTo>
                    <a:pt x="411176" y="0"/>
                  </a:lnTo>
                  <a:cubicBezTo>
                    <a:pt x="399786" y="0"/>
                    <a:pt x="390538" y="9231"/>
                    <a:pt x="390538" y="20621"/>
                  </a:cubicBezTo>
                  <a:lnTo>
                    <a:pt x="390538" y="38661"/>
                  </a:lnTo>
                  <a:lnTo>
                    <a:pt x="390538" y="39066"/>
                  </a:lnTo>
                  <a:lnTo>
                    <a:pt x="37564" y="39066"/>
                  </a:lnTo>
                  <a:cubicBezTo>
                    <a:pt x="16824" y="39066"/>
                    <a:pt x="0" y="55873"/>
                    <a:pt x="0" y="76629"/>
                  </a:cubicBezTo>
                  <a:lnTo>
                    <a:pt x="0" y="395027"/>
                  </a:lnTo>
                  <a:cubicBezTo>
                    <a:pt x="0" y="422516"/>
                    <a:pt x="22292" y="444791"/>
                    <a:pt x="49781" y="444791"/>
                  </a:cubicBezTo>
                  <a:lnTo>
                    <a:pt x="486152" y="444791"/>
                  </a:lnTo>
                  <a:cubicBezTo>
                    <a:pt x="513641" y="444791"/>
                    <a:pt x="535916" y="422516"/>
                    <a:pt x="535916" y="395027"/>
                  </a:cubicBezTo>
                  <a:lnTo>
                    <a:pt x="535916" y="77034"/>
                  </a:lnTo>
                  <a:cubicBezTo>
                    <a:pt x="535933" y="56076"/>
                    <a:pt x="518923" y="39066"/>
                    <a:pt x="497964" y="39066"/>
                  </a:cubicBezTo>
                  <a:close/>
                  <a:moveTo>
                    <a:pt x="268296" y="412763"/>
                  </a:moveTo>
                  <a:cubicBezTo>
                    <a:pt x="173762" y="412763"/>
                    <a:pt x="96896" y="336099"/>
                    <a:pt x="96896" y="241836"/>
                  </a:cubicBezTo>
                  <a:cubicBezTo>
                    <a:pt x="96896" y="147623"/>
                    <a:pt x="173779" y="70976"/>
                    <a:pt x="268296" y="70976"/>
                  </a:cubicBezTo>
                  <a:cubicBezTo>
                    <a:pt x="362813" y="70976"/>
                    <a:pt x="439712" y="147623"/>
                    <a:pt x="439712" y="241836"/>
                  </a:cubicBezTo>
                  <a:cubicBezTo>
                    <a:pt x="439712" y="336099"/>
                    <a:pt x="362813" y="412763"/>
                    <a:pt x="268296" y="41276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14" name="任意多边形: 形状 613"/>
            <p:cNvSpPr/>
            <p:nvPr/>
          </p:nvSpPr>
          <p:spPr>
            <a:xfrm>
              <a:off x="3768002" y="4794220"/>
              <a:ext cx="202500" cy="202500"/>
            </a:xfrm>
            <a:custGeom>
              <a:avLst/>
              <a:gdLst>
                <a:gd name="connsiteX0" fmla="*/ 107106 w 202500"/>
                <a:gd name="connsiteY0" fmla="*/ 0 h 202500"/>
                <a:gd name="connsiteX1" fmla="*/ 96204 w 202500"/>
                <a:gd name="connsiteY1" fmla="*/ 540 h 202500"/>
                <a:gd name="connsiteX2" fmla="*/ 110346 w 202500"/>
                <a:gd name="connsiteY2" fmla="*/ 34341 h 202500"/>
                <a:gd name="connsiteX3" fmla="*/ 62893 w 202500"/>
                <a:gd name="connsiteY3" fmla="*/ 81793 h 202500"/>
                <a:gd name="connsiteX4" fmla="*/ 17499 w 202500"/>
                <a:gd name="connsiteY4" fmla="*/ 48246 h 202500"/>
                <a:gd name="connsiteX5" fmla="*/ 0 w 202500"/>
                <a:gd name="connsiteY5" fmla="*/ 106566 h 202500"/>
                <a:gd name="connsiteX6" fmla="*/ 107089 w 202500"/>
                <a:gd name="connsiteY6" fmla="*/ 213148 h 202500"/>
                <a:gd name="connsiteX7" fmla="*/ 214177 w 202500"/>
                <a:gd name="connsiteY7" fmla="*/ 106566 h 202500"/>
                <a:gd name="connsiteX8" fmla="*/ 107106 w 202500"/>
                <a:gd name="connsiteY8" fmla="*/ 0 h 2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2500" h="202500">
                  <a:moveTo>
                    <a:pt x="107106" y="0"/>
                  </a:moveTo>
                  <a:cubicBezTo>
                    <a:pt x="103427" y="0"/>
                    <a:pt x="99799" y="186"/>
                    <a:pt x="96204" y="540"/>
                  </a:cubicBezTo>
                  <a:cubicBezTo>
                    <a:pt x="104946" y="9163"/>
                    <a:pt x="110346" y="21111"/>
                    <a:pt x="110346" y="34341"/>
                  </a:cubicBezTo>
                  <a:cubicBezTo>
                    <a:pt x="110346" y="60564"/>
                    <a:pt x="89100" y="81793"/>
                    <a:pt x="62893" y="81793"/>
                  </a:cubicBezTo>
                  <a:cubicBezTo>
                    <a:pt x="41529" y="81793"/>
                    <a:pt x="23456" y="67669"/>
                    <a:pt x="17499" y="48246"/>
                  </a:cubicBezTo>
                  <a:cubicBezTo>
                    <a:pt x="6446" y="65002"/>
                    <a:pt x="0" y="85050"/>
                    <a:pt x="0" y="106566"/>
                  </a:cubicBezTo>
                  <a:cubicBezTo>
                    <a:pt x="0" y="165324"/>
                    <a:pt x="48043" y="213148"/>
                    <a:pt x="107089" y="213148"/>
                  </a:cubicBezTo>
                  <a:cubicBezTo>
                    <a:pt x="166151" y="213148"/>
                    <a:pt x="214177" y="165341"/>
                    <a:pt x="214177" y="106566"/>
                  </a:cubicBezTo>
                  <a:cubicBezTo>
                    <a:pt x="214194" y="47807"/>
                    <a:pt x="166168" y="0"/>
                    <a:pt x="10710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24" name="组合 923"/>
          <p:cNvGrpSpPr/>
          <p:nvPr/>
        </p:nvGrpSpPr>
        <p:grpSpPr>
          <a:xfrm>
            <a:off x="2145875" y="4514632"/>
            <a:ext cx="523125" cy="455625"/>
            <a:chOff x="4685985" y="4649551"/>
            <a:chExt cx="523125" cy="455625"/>
          </a:xfrm>
          <a:solidFill>
            <a:schemeClr val="accent1"/>
          </a:solidFill>
        </p:grpSpPr>
        <p:sp>
          <p:nvSpPr>
            <p:cNvPr id="616" name="任意多边形: 形状 615"/>
            <p:cNvSpPr/>
            <p:nvPr/>
          </p:nvSpPr>
          <p:spPr>
            <a:xfrm>
              <a:off x="4749840" y="4829000"/>
              <a:ext cx="67500" cy="101250"/>
            </a:xfrm>
            <a:custGeom>
              <a:avLst/>
              <a:gdLst>
                <a:gd name="connsiteX0" fmla="*/ 74537 w 67500"/>
                <a:gd name="connsiteY0" fmla="*/ 95816 h 101250"/>
                <a:gd name="connsiteX1" fmla="*/ 25886 w 67500"/>
                <a:gd name="connsiteY1" fmla="*/ 95816 h 101250"/>
                <a:gd name="connsiteX2" fmla="*/ 25886 w 67500"/>
                <a:gd name="connsiteY2" fmla="*/ 68445 h 101250"/>
                <a:gd name="connsiteX3" fmla="*/ 68445 w 67500"/>
                <a:gd name="connsiteY3" fmla="*/ 68445 h 101250"/>
                <a:gd name="connsiteX4" fmla="*/ 68445 w 67500"/>
                <a:gd name="connsiteY4" fmla="*/ 45630 h 101250"/>
                <a:gd name="connsiteX5" fmla="*/ 25886 w 67500"/>
                <a:gd name="connsiteY5" fmla="*/ 45630 h 101250"/>
                <a:gd name="connsiteX6" fmla="*/ 25886 w 67500"/>
                <a:gd name="connsiteY6" fmla="*/ 21296 h 101250"/>
                <a:gd name="connsiteX7" fmla="*/ 71499 w 67500"/>
                <a:gd name="connsiteY7" fmla="*/ 21296 h 101250"/>
                <a:gd name="connsiteX8" fmla="*/ 71499 w 67500"/>
                <a:gd name="connsiteY8" fmla="*/ 0 h 101250"/>
                <a:gd name="connsiteX9" fmla="*/ 0 w 67500"/>
                <a:gd name="connsiteY9" fmla="*/ 0 h 101250"/>
                <a:gd name="connsiteX10" fmla="*/ 0 w 67500"/>
                <a:gd name="connsiteY10" fmla="*/ 117113 h 101250"/>
                <a:gd name="connsiteX11" fmla="*/ 74537 w 67500"/>
                <a:gd name="connsiteY11" fmla="*/ 117113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500" h="101250">
                  <a:moveTo>
                    <a:pt x="74537" y="95816"/>
                  </a:moveTo>
                  <a:lnTo>
                    <a:pt x="25886" y="95816"/>
                  </a:lnTo>
                  <a:lnTo>
                    <a:pt x="25886" y="68445"/>
                  </a:lnTo>
                  <a:lnTo>
                    <a:pt x="68445" y="68445"/>
                  </a:lnTo>
                  <a:lnTo>
                    <a:pt x="68445" y="45630"/>
                  </a:lnTo>
                  <a:lnTo>
                    <a:pt x="25886" y="45630"/>
                  </a:lnTo>
                  <a:lnTo>
                    <a:pt x="25886" y="21296"/>
                  </a:lnTo>
                  <a:lnTo>
                    <a:pt x="71499" y="21296"/>
                  </a:lnTo>
                  <a:lnTo>
                    <a:pt x="71499" y="0"/>
                  </a:lnTo>
                  <a:lnTo>
                    <a:pt x="0" y="0"/>
                  </a:lnTo>
                  <a:lnTo>
                    <a:pt x="0" y="117113"/>
                  </a:lnTo>
                  <a:lnTo>
                    <a:pt x="74537" y="11711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17" name="任意多边形: 形状 616"/>
            <p:cNvSpPr/>
            <p:nvPr/>
          </p:nvSpPr>
          <p:spPr>
            <a:xfrm>
              <a:off x="4833506" y="4909612"/>
              <a:ext cx="50625" cy="16875"/>
            </a:xfrm>
            <a:custGeom>
              <a:avLst/>
              <a:gdLst>
                <a:gd name="connsiteX0" fmla="*/ 0 w 50625"/>
                <a:gd name="connsiteY0" fmla="*/ 0 h 0"/>
                <a:gd name="connsiteX1" fmla="*/ 56278 w 50625"/>
                <a:gd name="connsiteY1" fmla="*/ 0 h 0"/>
                <a:gd name="connsiteX2" fmla="*/ 56278 w 50625"/>
                <a:gd name="connsiteY2" fmla="*/ 16723 h 0"/>
                <a:gd name="connsiteX3" fmla="*/ 0 w 50625"/>
                <a:gd name="connsiteY3" fmla="*/ 16723 h 0"/>
              </a:gdLst>
              <a:ahLst/>
              <a:cxnLst>
                <a:cxn ang="0">
                  <a:pos x="connsiteX0" y="connsiteY0"/>
                </a:cxn>
                <a:cxn ang="0">
                  <a:pos x="connsiteX1" y="connsiteY1"/>
                </a:cxn>
                <a:cxn ang="0">
                  <a:pos x="connsiteX2" y="connsiteY2"/>
                </a:cxn>
                <a:cxn ang="0">
                  <a:pos x="connsiteX3" y="connsiteY3"/>
                </a:cxn>
              </a:cxnLst>
              <a:rect l="l" t="t" r="r" b="b"/>
              <a:pathLst>
                <a:path w="50625">
                  <a:moveTo>
                    <a:pt x="0" y="0"/>
                  </a:moveTo>
                  <a:lnTo>
                    <a:pt x="56278" y="0"/>
                  </a:lnTo>
                  <a:lnTo>
                    <a:pt x="56278" y="16723"/>
                  </a:lnTo>
                  <a:lnTo>
                    <a:pt x="0" y="1672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18" name="任意多边形: 形状 617"/>
            <p:cNvSpPr/>
            <p:nvPr/>
          </p:nvSpPr>
          <p:spPr>
            <a:xfrm>
              <a:off x="4833506" y="4873111"/>
              <a:ext cx="50625" cy="16875"/>
            </a:xfrm>
            <a:custGeom>
              <a:avLst/>
              <a:gdLst>
                <a:gd name="connsiteX0" fmla="*/ 0 w 50625"/>
                <a:gd name="connsiteY0" fmla="*/ 0 h 0"/>
                <a:gd name="connsiteX1" fmla="*/ 56278 w 50625"/>
                <a:gd name="connsiteY1" fmla="*/ 0 h 0"/>
                <a:gd name="connsiteX2" fmla="*/ 56278 w 50625"/>
                <a:gd name="connsiteY2" fmla="*/ 16723 h 0"/>
                <a:gd name="connsiteX3" fmla="*/ 0 w 50625"/>
                <a:gd name="connsiteY3" fmla="*/ 16723 h 0"/>
              </a:gdLst>
              <a:ahLst/>
              <a:cxnLst>
                <a:cxn ang="0">
                  <a:pos x="connsiteX0" y="connsiteY0"/>
                </a:cxn>
                <a:cxn ang="0">
                  <a:pos x="connsiteX1" y="connsiteY1"/>
                </a:cxn>
                <a:cxn ang="0">
                  <a:pos x="connsiteX2" y="connsiteY2"/>
                </a:cxn>
                <a:cxn ang="0">
                  <a:pos x="connsiteX3" y="connsiteY3"/>
                </a:cxn>
              </a:cxnLst>
              <a:rect l="l" t="t" r="r" b="b"/>
              <a:pathLst>
                <a:path w="50625">
                  <a:moveTo>
                    <a:pt x="0" y="0"/>
                  </a:moveTo>
                  <a:lnTo>
                    <a:pt x="56278" y="0"/>
                  </a:lnTo>
                  <a:lnTo>
                    <a:pt x="56278" y="16723"/>
                  </a:lnTo>
                  <a:lnTo>
                    <a:pt x="0" y="1672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19" name="任意多边形: 形状 618"/>
            <p:cNvSpPr/>
            <p:nvPr/>
          </p:nvSpPr>
          <p:spPr>
            <a:xfrm>
              <a:off x="4906238" y="4856961"/>
              <a:ext cx="118125" cy="84375"/>
            </a:xfrm>
            <a:custGeom>
              <a:avLst/>
              <a:gdLst>
                <a:gd name="connsiteX0" fmla="*/ 287 w 118125"/>
                <a:gd name="connsiteY0" fmla="*/ 87632 h 84375"/>
                <a:gd name="connsiteX1" fmla="*/ 26106 w 118125"/>
                <a:gd name="connsiteY1" fmla="*/ 87632 h 84375"/>
                <a:gd name="connsiteX2" fmla="*/ 26106 w 118125"/>
                <a:gd name="connsiteY2" fmla="*/ 37648 h 84375"/>
                <a:gd name="connsiteX3" fmla="*/ 27236 w 118125"/>
                <a:gd name="connsiteY3" fmla="*/ 31050 h 84375"/>
                <a:gd name="connsiteX4" fmla="*/ 39690 w 118125"/>
                <a:gd name="connsiteY4" fmla="*/ 21533 h 84375"/>
                <a:gd name="connsiteX5" fmla="*/ 51975 w 118125"/>
                <a:gd name="connsiteY5" fmla="*/ 39555 h 84375"/>
                <a:gd name="connsiteX6" fmla="*/ 51975 w 118125"/>
                <a:gd name="connsiteY6" fmla="*/ 87615 h 84375"/>
                <a:gd name="connsiteX7" fmla="*/ 77827 w 118125"/>
                <a:gd name="connsiteY7" fmla="*/ 87615 h 84375"/>
                <a:gd name="connsiteX8" fmla="*/ 77827 w 118125"/>
                <a:gd name="connsiteY8" fmla="*/ 37446 h 84375"/>
                <a:gd name="connsiteX9" fmla="*/ 78638 w 118125"/>
                <a:gd name="connsiteY9" fmla="*/ 30712 h 84375"/>
                <a:gd name="connsiteX10" fmla="*/ 90990 w 118125"/>
                <a:gd name="connsiteY10" fmla="*/ 21516 h 84375"/>
                <a:gd name="connsiteX11" fmla="*/ 103680 w 118125"/>
                <a:gd name="connsiteY11" fmla="*/ 40905 h 84375"/>
                <a:gd name="connsiteX12" fmla="*/ 103680 w 118125"/>
                <a:gd name="connsiteY12" fmla="*/ 87598 h 84375"/>
                <a:gd name="connsiteX13" fmla="*/ 128031 w 118125"/>
                <a:gd name="connsiteY13" fmla="*/ 87598 h 84375"/>
                <a:gd name="connsiteX14" fmla="*/ 128031 w 118125"/>
                <a:gd name="connsiteY14" fmla="*/ 37091 h 84375"/>
                <a:gd name="connsiteX15" fmla="*/ 99731 w 118125"/>
                <a:gd name="connsiteY15" fmla="*/ 388 h 84375"/>
                <a:gd name="connsiteX16" fmla="*/ 83835 w 118125"/>
                <a:gd name="connsiteY16" fmla="*/ 4472 h 84375"/>
                <a:gd name="connsiteX17" fmla="*/ 73035 w 118125"/>
                <a:gd name="connsiteY17" fmla="*/ 14597 h 84375"/>
                <a:gd name="connsiteX18" fmla="*/ 72681 w 118125"/>
                <a:gd name="connsiteY18" fmla="*/ 14597 h 84375"/>
                <a:gd name="connsiteX19" fmla="*/ 49477 w 118125"/>
                <a:gd name="connsiteY19" fmla="*/ 0 h 84375"/>
                <a:gd name="connsiteX20" fmla="*/ 23844 w 118125"/>
                <a:gd name="connsiteY20" fmla="*/ 13078 h 84375"/>
                <a:gd name="connsiteX21" fmla="*/ 23338 w 118125"/>
                <a:gd name="connsiteY21" fmla="*/ 13078 h 84375"/>
                <a:gd name="connsiteX22" fmla="*/ 22174 w 118125"/>
                <a:gd name="connsiteY22" fmla="*/ 2430 h 84375"/>
                <a:gd name="connsiteX23" fmla="*/ 0 w 118125"/>
                <a:gd name="connsiteY23" fmla="*/ 2430 h 84375"/>
                <a:gd name="connsiteX24" fmla="*/ 287 w 118125"/>
                <a:gd name="connsiteY24" fmla="*/ 29329 h 84375"/>
                <a:gd name="connsiteX25" fmla="*/ 287 w 118125"/>
                <a:gd name="connsiteY25" fmla="*/ 87632 h 84375"/>
                <a:gd name="connsiteX26" fmla="*/ 287 w 118125"/>
                <a:gd name="connsiteY26" fmla="*/ 87632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8125" h="84375">
                  <a:moveTo>
                    <a:pt x="287" y="87632"/>
                  </a:moveTo>
                  <a:lnTo>
                    <a:pt x="26106" y="87632"/>
                  </a:lnTo>
                  <a:lnTo>
                    <a:pt x="26106" y="37648"/>
                  </a:lnTo>
                  <a:cubicBezTo>
                    <a:pt x="26106" y="35572"/>
                    <a:pt x="26393" y="33159"/>
                    <a:pt x="27236" y="31050"/>
                  </a:cubicBezTo>
                  <a:cubicBezTo>
                    <a:pt x="28806" y="26730"/>
                    <a:pt x="32940" y="21533"/>
                    <a:pt x="39690" y="21533"/>
                  </a:cubicBezTo>
                  <a:cubicBezTo>
                    <a:pt x="48009" y="21533"/>
                    <a:pt x="51975" y="28823"/>
                    <a:pt x="51975" y="39555"/>
                  </a:cubicBezTo>
                  <a:lnTo>
                    <a:pt x="51975" y="87615"/>
                  </a:lnTo>
                  <a:lnTo>
                    <a:pt x="77827" y="87615"/>
                  </a:lnTo>
                  <a:lnTo>
                    <a:pt x="77827" y="37446"/>
                  </a:lnTo>
                  <a:cubicBezTo>
                    <a:pt x="77827" y="35370"/>
                    <a:pt x="77963" y="32569"/>
                    <a:pt x="78638" y="30712"/>
                  </a:cubicBezTo>
                  <a:cubicBezTo>
                    <a:pt x="80359" y="25701"/>
                    <a:pt x="84932" y="21516"/>
                    <a:pt x="90990" y="21516"/>
                  </a:cubicBezTo>
                  <a:cubicBezTo>
                    <a:pt x="99495" y="21516"/>
                    <a:pt x="103680" y="28620"/>
                    <a:pt x="103680" y="40905"/>
                  </a:cubicBezTo>
                  <a:lnTo>
                    <a:pt x="103680" y="87598"/>
                  </a:lnTo>
                  <a:lnTo>
                    <a:pt x="128031" y="87598"/>
                  </a:lnTo>
                  <a:lnTo>
                    <a:pt x="128031" y="37091"/>
                  </a:lnTo>
                  <a:cubicBezTo>
                    <a:pt x="128031" y="11812"/>
                    <a:pt x="116032" y="388"/>
                    <a:pt x="99731" y="388"/>
                  </a:cubicBezTo>
                  <a:cubicBezTo>
                    <a:pt x="93521" y="388"/>
                    <a:pt x="88476" y="1704"/>
                    <a:pt x="83835" y="4472"/>
                  </a:cubicBezTo>
                  <a:cubicBezTo>
                    <a:pt x="79853" y="6902"/>
                    <a:pt x="76191" y="10041"/>
                    <a:pt x="73035" y="14597"/>
                  </a:cubicBezTo>
                  <a:lnTo>
                    <a:pt x="72681" y="14597"/>
                  </a:lnTo>
                  <a:cubicBezTo>
                    <a:pt x="69019" y="5468"/>
                    <a:pt x="60379" y="0"/>
                    <a:pt x="49477" y="0"/>
                  </a:cubicBezTo>
                  <a:cubicBezTo>
                    <a:pt x="34948" y="0"/>
                    <a:pt x="27489" y="8505"/>
                    <a:pt x="23844" y="13078"/>
                  </a:cubicBezTo>
                  <a:lnTo>
                    <a:pt x="23338" y="13078"/>
                  </a:lnTo>
                  <a:lnTo>
                    <a:pt x="22174" y="2430"/>
                  </a:lnTo>
                  <a:lnTo>
                    <a:pt x="0" y="2430"/>
                  </a:lnTo>
                  <a:cubicBezTo>
                    <a:pt x="338" y="10041"/>
                    <a:pt x="287" y="18765"/>
                    <a:pt x="287" y="29329"/>
                  </a:cubicBezTo>
                  <a:lnTo>
                    <a:pt x="287" y="87632"/>
                  </a:lnTo>
                  <a:lnTo>
                    <a:pt x="287" y="8763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20" name="任意多边形: 形状 619"/>
            <p:cNvSpPr/>
            <p:nvPr/>
          </p:nvSpPr>
          <p:spPr>
            <a:xfrm>
              <a:off x="5045490" y="4857383"/>
              <a:ext cx="67500" cy="84375"/>
            </a:xfrm>
            <a:custGeom>
              <a:avLst/>
              <a:gdLst>
                <a:gd name="connsiteX0" fmla="*/ 44887 w 67500"/>
                <a:gd name="connsiteY0" fmla="*/ 88341 h 84375"/>
                <a:gd name="connsiteX1" fmla="*/ 68428 w 67500"/>
                <a:gd name="connsiteY1" fmla="*/ 84493 h 84375"/>
                <a:gd name="connsiteX2" fmla="*/ 65323 w 67500"/>
                <a:gd name="connsiteY2" fmla="*/ 65137 h 84375"/>
                <a:gd name="connsiteX3" fmla="*/ 50220 w 67500"/>
                <a:gd name="connsiteY3" fmla="*/ 67686 h 84375"/>
                <a:gd name="connsiteX4" fmla="*/ 27034 w 67500"/>
                <a:gd name="connsiteY4" fmla="*/ 43976 h 84375"/>
                <a:gd name="connsiteX5" fmla="*/ 49731 w 67500"/>
                <a:gd name="connsiteY5" fmla="*/ 20250 h 84375"/>
                <a:gd name="connsiteX6" fmla="*/ 64462 w 67500"/>
                <a:gd name="connsiteY6" fmla="*/ 22849 h 84375"/>
                <a:gd name="connsiteX7" fmla="*/ 68597 w 67500"/>
                <a:gd name="connsiteY7" fmla="*/ 3291 h 84375"/>
                <a:gd name="connsiteX8" fmla="*/ 48482 w 67500"/>
                <a:gd name="connsiteY8" fmla="*/ 0 h 84375"/>
                <a:gd name="connsiteX9" fmla="*/ 0 w 67500"/>
                <a:gd name="connsiteY9" fmla="*/ 45039 h 84375"/>
                <a:gd name="connsiteX10" fmla="*/ 44887 w 67500"/>
                <a:gd name="connsiteY10" fmla="*/ 88341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500" h="84375">
                  <a:moveTo>
                    <a:pt x="44887" y="88341"/>
                  </a:moveTo>
                  <a:cubicBezTo>
                    <a:pt x="54911" y="88341"/>
                    <a:pt x="63754" y="86586"/>
                    <a:pt x="68428" y="84493"/>
                  </a:cubicBezTo>
                  <a:lnTo>
                    <a:pt x="65323" y="65137"/>
                  </a:lnTo>
                  <a:cubicBezTo>
                    <a:pt x="61341" y="66690"/>
                    <a:pt x="56497" y="67686"/>
                    <a:pt x="50220" y="67686"/>
                  </a:cubicBezTo>
                  <a:cubicBezTo>
                    <a:pt x="37395" y="67686"/>
                    <a:pt x="27034" y="59569"/>
                    <a:pt x="27034" y="43976"/>
                  </a:cubicBezTo>
                  <a:cubicBezTo>
                    <a:pt x="26814" y="30139"/>
                    <a:pt x="35876" y="20250"/>
                    <a:pt x="49731" y="20250"/>
                  </a:cubicBezTo>
                  <a:cubicBezTo>
                    <a:pt x="56632" y="20250"/>
                    <a:pt x="61341" y="21465"/>
                    <a:pt x="64462" y="22849"/>
                  </a:cubicBezTo>
                  <a:lnTo>
                    <a:pt x="68597" y="3291"/>
                  </a:lnTo>
                  <a:cubicBezTo>
                    <a:pt x="63045" y="1215"/>
                    <a:pt x="55434" y="0"/>
                    <a:pt x="48482" y="0"/>
                  </a:cubicBezTo>
                  <a:cubicBezTo>
                    <a:pt x="16976" y="0"/>
                    <a:pt x="0" y="20250"/>
                    <a:pt x="0" y="45039"/>
                  </a:cubicBezTo>
                  <a:cubicBezTo>
                    <a:pt x="0" y="71719"/>
                    <a:pt x="17516" y="88341"/>
                    <a:pt x="44887" y="8834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21" name="任意多边形: 形状 620"/>
            <p:cNvSpPr/>
            <p:nvPr/>
          </p:nvSpPr>
          <p:spPr>
            <a:xfrm>
              <a:off x="5113294" y="4783960"/>
              <a:ext cx="33750" cy="50625"/>
            </a:xfrm>
            <a:custGeom>
              <a:avLst/>
              <a:gdLst>
                <a:gd name="connsiteX0" fmla="*/ 44145 w 33750"/>
                <a:gd name="connsiteY0" fmla="*/ 51114 h 50625"/>
                <a:gd name="connsiteX1" fmla="*/ 21296 w 33750"/>
                <a:gd name="connsiteY1" fmla="*/ 51114 h 50625"/>
                <a:gd name="connsiteX2" fmla="*/ 21296 w 33750"/>
                <a:gd name="connsiteY2" fmla="*/ 50237 h 50625"/>
                <a:gd name="connsiteX3" fmla="*/ 26831 w 33750"/>
                <a:gd name="connsiteY3" fmla="*/ 45529 h 50625"/>
                <a:gd name="connsiteX4" fmla="*/ 43065 w 33750"/>
                <a:gd name="connsiteY4" fmla="*/ 19187 h 50625"/>
                <a:gd name="connsiteX5" fmla="*/ 21600 w 33750"/>
                <a:gd name="connsiteY5" fmla="*/ 0 h 50625"/>
                <a:gd name="connsiteX6" fmla="*/ 1552 w 33750"/>
                <a:gd name="connsiteY6" fmla="*/ 6294 h 50625"/>
                <a:gd name="connsiteX7" fmla="*/ 5535 w 33750"/>
                <a:gd name="connsiteY7" fmla="*/ 16554 h 50625"/>
                <a:gd name="connsiteX8" fmla="*/ 18613 w 33750"/>
                <a:gd name="connsiteY8" fmla="*/ 11475 h 50625"/>
                <a:gd name="connsiteX9" fmla="*/ 28671 w 33750"/>
                <a:gd name="connsiteY9" fmla="*/ 20419 h 50625"/>
                <a:gd name="connsiteX10" fmla="*/ 8235 w 33750"/>
                <a:gd name="connsiteY10" fmla="*/ 46373 h 50625"/>
                <a:gd name="connsiteX11" fmla="*/ 0 w 33750"/>
                <a:gd name="connsiteY11" fmla="*/ 53528 h 50625"/>
                <a:gd name="connsiteX12" fmla="*/ 0 w 33750"/>
                <a:gd name="connsiteY12" fmla="*/ 61763 h 50625"/>
                <a:gd name="connsiteX13" fmla="*/ 44094 w 33750"/>
                <a:gd name="connsiteY13" fmla="*/ 61763 h 50625"/>
                <a:gd name="connsiteX14" fmla="*/ 44094 w 33750"/>
                <a:gd name="connsiteY14" fmla="*/ 51114 h 50625"/>
                <a:gd name="connsiteX15" fmla="*/ 44145 w 33750"/>
                <a:gd name="connsiteY15" fmla="*/ 51114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750" h="50625">
                  <a:moveTo>
                    <a:pt x="44145" y="51114"/>
                  </a:moveTo>
                  <a:lnTo>
                    <a:pt x="21296" y="51114"/>
                  </a:lnTo>
                  <a:lnTo>
                    <a:pt x="21296" y="50237"/>
                  </a:lnTo>
                  <a:lnTo>
                    <a:pt x="26831" y="45529"/>
                  </a:lnTo>
                  <a:cubicBezTo>
                    <a:pt x="35657" y="37631"/>
                    <a:pt x="43065" y="29447"/>
                    <a:pt x="43065" y="19187"/>
                  </a:cubicBezTo>
                  <a:cubicBezTo>
                    <a:pt x="43065" y="8083"/>
                    <a:pt x="35421" y="0"/>
                    <a:pt x="21600" y="0"/>
                  </a:cubicBezTo>
                  <a:cubicBezTo>
                    <a:pt x="13331" y="0"/>
                    <a:pt x="6176" y="2818"/>
                    <a:pt x="1552" y="6294"/>
                  </a:cubicBezTo>
                  <a:lnTo>
                    <a:pt x="5535" y="16554"/>
                  </a:lnTo>
                  <a:cubicBezTo>
                    <a:pt x="8758" y="14108"/>
                    <a:pt x="13382" y="11475"/>
                    <a:pt x="18613" y="11475"/>
                  </a:cubicBezTo>
                  <a:cubicBezTo>
                    <a:pt x="25701" y="11475"/>
                    <a:pt x="28671" y="15424"/>
                    <a:pt x="28671" y="20419"/>
                  </a:cubicBezTo>
                  <a:cubicBezTo>
                    <a:pt x="28502" y="27574"/>
                    <a:pt x="21617" y="34425"/>
                    <a:pt x="8235" y="46373"/>
                  </a:cubicBezTo>
                  <a:lnTo>
                    <a:pt x="0" y="53528"/>
                  </a:lnTo>
                  <a:lnTo>
                    <a:pt x="0" y="61763"/>
                  </a:lnTo>
                  <a:lnTo>
                    <a:pt x="44094" y="61763"/>
                  </a:lnTo>
                  <a:lnTo>
                    <a:pt x="44094" y="51114"/>
                  </a:lnTo>
                  <a:lnTo>
                    <a:pt x="44145" y="5111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22" name="任意多边形: 形状 621"/>
            <p:cNvSpPr/>
            <p:nvPr/>
          </p:nvSpPr>
          <p:spPr>
            <a:xfrm>
              <a:off x="4685985" y="4649551"/>
              <a:ext cx="523125" cy="455625"/>
            </a:xfrm>
            <a:custGeom>
              <a:avLst/>
              <a:gdLst>
                <a:gd name="connsiteX0" fmla="*/ 516426 w 523125"/>
                <a:gd name="connsiteY0" fmla="*/ 0 h 455625"/>
                <a:gd name="connsiteX1" fmla="*/ 18259 w 523125"/>
                <a:gd name="connsiteY1" fmla="*/ 0 h 455625"/>
                <a:gd name="connsiteX2" fmla="*/ 0 w 523125"/>
                <a:gd name="connsiteY2" fmla="*/ 16875 h 455625"/>
                <a:gd name="connsiteX3" fmla="*/ 0 w 523125"/>
                <a:gd name="connsiteY3" fmla="*/ 450748 h 455625"/>
                <a:gd name="connsiteX4" fmla="*/ 18259 w 523125"/>
                <a:gd name="connsiteY4" fmla="*/ 468383 h 455625"/>
                <a:gd name="connsiteX5" fmla="*/ 516426 w 523125"/>
                <a:gd name="connsiteY5" fmla="*/ 468383 h 455625"/>
                <a:gd name="connsiteX6" fmla="*/ 533807 w 523125"/>
                <a:gd name="connsiteY6" fmla="*/ 450748 h 455625"/>
                <a:gd name="connsiteX7" fmla="*/ 533807 w 523125"/>
                <a:gd name="connsiteY7" fmla="*/ 16875 h 455625"/>
                <a:gd name="connsiteX8" fmla="*/ 516426 w 523125"/>
                <a:gd name="connsiteY8" fmla="*/ 0 h 455625"/>
                <a:gd name="connsiteX9" fmla="*/ 498859 w 523125"/>
                <a:gd name="connsiteY9" fmla="*/ 433434 h 455625"/>
                <a:gd name="connsiteX10" fmla="*/ 352856 w 523125"/>
                <a:gd name="connsiteY10" fmla="*/ 433434 h 455625"/>
                <a:gd name="connsiteX11" fmla="*/ 352856 w 523125"/>
                <a:gd name="connsiteY11" fmla="*/ 406046 h 455625"/>
                <a:gd name="connsiteX12" fmla="*/ 247928 w 523125"/>
                <a:gd name="connsiteY12" fmla="*/ 406046 h 455625"/>
                <a:gd name="connsiteX13" fmla="*/ 247928 w 523125"/>
                <a:gd name="connsiteY13" fmla="*/ 433434 h 455625"/>
                <a:gd name="connsiteX14" fmla="*/ 212946 w 523125"/>
                <a:gd name="connsiteY14" fmla="*/ 433434 h 455625"/>
                <a:gd name="connsiteX15" fmla="*/ 212946 w 523125"/>
                <a:gd name="connsiteY15" fmla="*/ 387804 h 455625"/>
                <a:gd name="connsiteX16" fmla="*/ 53241 w 523125"/>
                <a:gd name="connsiteY16" fmla="*/ 387804 h 455625"/>
                <a:gd name="connsiteX17" fmla="*/ 53241 w 523125"/>
                <a:gd name="connsiteY17" fmla="*/ 433434 h 455625"/>
                <a:gd name="connsiteX18" fmla="*/ 36501 w 523125"/>
                <a:gd name="connsiteY18" fmla="*/ 433434 h 455625"/>
                <a:gd name="connsiteX19" fmla="*/ 36501 w 523125"/>
                <a:gd name="connsiteY19" fmla="*/ 34965 h 455625"/>
                <a:gd name="connsiteX20" fmla="*/ 498842 w 523125"/>
                <a:gd name="connsiteY20" fmla="*/ 34965 h 455625"/>
                <a:gd name="connsiteX21" fmla="*/ 498842 w 523125"/>
                <a:gd name="connsiteY21" fmla="*/ 433434 h 455625"/>
                <a:gd name="connsiteX22" fmla="*/ 498859 w 523125"/>
                <a:gd name="connsiteY22" fmla="*/ 433434 h 4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3125" h="455625">
                  <a:moveTo>
                    <a:pt x="516426" y="0"/>
                  </a:moveTo>
                  <a:lnTo>
                    <a:pt x="18259" y="0"/>
                  </a:lnTo>
                  <a:cubicBezTo>
                    <a:pt x="8522" y="0"/>
                    <a:pt x="0" y="7121"/>
                    <a:pt x="0" y="16875"/>
                  </a:cubicBezTo>
                  <a:lnTo>
                    <a:pt x="0" y="450748"/>
                  </a:lnTo>
                  <a:cubicBezTo>
                    <a:pt x="0" y="460502"/>
                    <a:pt x="8522" y="468383"/>
                    <a:pt x="18259" y="468383"/>
                  </a:cubicBezTo>
                  <a:lnTo>
                    <a:pt x="516426" y="468383"/>
                  </a:lnTo>
                  <a:cubicBezTo>
                    <a:pt x="526179" y="468383"/>
                    <a:pt x="533807" y="460502"/>
                    <a:pt x="533807" y="450748"/>
                  </a:cubicBezTo>
                  <a:lnTo>
                    <a:pt x="533807" y="16875"/>
                  </a:lnTo>
                  <a:cubicBezTo>
                    <a:pt x="533824" y="7121"/>
                    <a:pt x="526179" y="0"/>
                    <a:pt x="516426" y="0"/>
                  </a:cubicBezTo>
                  <a:close/>
                  <a:moveTo>
                    <a:pt x="498859" y="433434"/>
                  </a:moveTo>
                  <a:lnTo>
                    <a:pt x="352856" y="433434"/>
                  </a:lnTo>
                  <a:lnTo>
                    <a:pt x="352856" y="406046"/>
                  </a:lnTo>
                  <a:lnTo>
                    <a:pt x="247928" y="406046"/>
                  </a:lnTo>
                  <a:lnTo>
                    <a:pt x="247928" y="433434"/>
                  </a:lnTo>
                  <a:lnTo>
                    <a:pt x="212946" y="433434"/>
                  </a:lnTo>
                  <a:lnTo>
                    <a:pt x="212946" y="387804"/>
                  </a:lnTo>
                  <a:lnTo>
                    <a:pt x="53241" y="387804"/>
                  </a:lnTo>
                  <a:lnTo>
                    <a:pt x="53241" y="433434"/>
                  </a:lnTo>
                  <a:lnTo>
                    <a:pt x="36501" y="433434"/>
                  </a:lnTo>
                  <a:lnTo>
                    <a:pt x="36501" y="34965"/>
                  </a:lnTo>
                  <a:lnTo>
                    <a:pt x="498842" y="34965"/>
                  </a:lnTo>
                  <a:lnTo>
                    <a:pt x="498842" y="433434"/>
                  </a:lnTo>
                  <a:lnTo>
                    <a:pt x="498859" y="43343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25" name="组合 924"/>
          <p:cNvGrpSpPr/>
          <p:nvPr/>
        </p:nvGrpSpPr>
        <p:grpSpPr>
          <a:xfrm>
            <a:off x="3365075" y="4472444"/>
            <a:ext cx="540000" cy="540000"/>
            <a:chOff x="363167" y="5691278"/>
            <a:chExt cx="540000" cy="540000"/>
          </a:xfrm>
          <a:solidFill>
            <a:schemeClr val="accent1"/>
          </a:solidFill>
        </p:grpSpPr>
        <p:sp>
          <p:nvSpPr>
            <p:cNvPr id="659" name="任意多边形: 形状 658"/>
            <p:cNvSpPr/>
            <p:nvPr/>
          </p:nvSpPr>
          <p:spPr>
            <a:xfrm>
              <a:off x="447061" y="5904080"/>
              <a:ext cx="118125" cy="118125"/>
            </a:xfrm>
            <a:custGeom>
              <a:avLst/>
              <a:gdLst>
                <a:gd name="connsiteX0" fmla="*/ 113460 w 118125"/>
                <a:gd name="connsiteY0" fmla="*/ 83439 h 118125"/>
                <a:gd name="connsiteX1" fmla="*/ 42652 w 118125"/>
                <a:gd name="connsiteY1" fmla="*/ 16564 h 118125"/>
                <a:gd name="connsiteX2" fmla="*/ 16698 w 118125"/>
                <a:gd name="connsiteY2" fmla="*/ 549 h 118125"/>
                <a:gd name="connsiteX3" fmla="*/ 566 w 118125"/>
                <a:gd name="connsiteY3" fmla="*/ 26520 h 118125"/>
                <a:gd name="connsiteX4" fmla="*/ 105731 w 118125"/>
                <a:gd name="connsiteY4" fmla="*/ 125998 h 118125"/>
                <a:gd name="connsiteX5" fmla="*/ 109612 w 118125"/>
                <a:gd name="connsiteY5" fmla="*/ 126336 h 118125"/>
                <a:gd name="connsiteX6" fmla="*/ 130875 w 118125"/>
                <a:gd name="connsiteY6" fmla="*/ 108566 h 118125"/>
                <a:gd name="connsiteX7" fmla="*/ 113460 w 118125"/>
                <a:gd name="connsiteY7" fmla="*/ 83439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125" h="118125">
                  <a:moveTo>
                    <a:pt x="113460" y="83439"/>
                  </a:moveTo>
                  <a:cubicBezTo>
                    <a:pt x="57333" y="73264"/>
                    <a:pt x="43260" y="19061"/>
                    <a:pt x="42652" y="16564"/>
                  </a:cubicBezTo>
                  <a:cubicBezTo>
                    <a:pt x="39885" y="4988"/>
                    <a:pt x="28376" y="-2083"/>
                    <a:pt x="16698" y="549"/>
                  </a:cubicBezTo>
                  <a:cubicBezTo>
                    <a:pt x="5088" y="3266"/>
                    <a:pt x="-2134" y="14910"/>
                    <a:pt x="566" y="26520"/>
                  </a:cubicBezTo>
                  <a:cubicBezTo>
                    <a:pt x="1376" y="29946"/>
                    <a:pt x="21204" y="110659"/>
                    <a:pt x="105731" y="125998"/>
                  </a:cubicBezTo>
                  <a:cubicBezTo>
                    <a:pt x="107064" y="126234"/>
                    <a:pt x="108346" y="126336"/>
                    <a:pt x="109612" y="126336"/>
                  </a:cubicBezTo>
                  <a:cubicBezTo>
                    <a:pt x="119872" y="126336"/>
                    <a:pt x="128985" y="119012"/>
                    <a:pt x="130875" y="108566"/>
                  </a:cubicBezTo>
                  <a:cubicBezTo>
                    <a:pt x="133018" y="96838"/>
                    <a:pt x="125205" y="85599"/>
                    <a:pt x="113460" y="8343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60" name="任意多边形: 形状 659"/>
            <p:cNvSpPr/>
            <p:nvPr/>
          </p:nvSpPr>
          <p:spPr>
            <a:xfrm>
              <a:off x="363167" y="5691278"/>
              <a:ext cx="540000" cy="540000"/>
            </a:xfrm>
            <a:custGeom>
              <a:avLst/>
              <a:gdLst>
                <a:gd name="connsiteX0" fmla="*/ 447339 w 540000"/>
                <a:gd name="connsiteY0" fmla="*/ 355641 h 540000"/>
                <a:gd name="connsiteX1" fmla="*/ 424423 w 540000"/>
                <a:gd name="connsiteY1" fmla="*/ 346157 h 540000"/>
                <a:gd name="connsiteX2" fmla="*/ 401541 w 540000"/>
                <a:gd name="connsiteY2" fmla="*/ 355658 h 540000"/>
                <a:gd name="connsiteX3" fmla="*/ 379097 w 540000"/>
                <a:gd name="connsiteY3" fmla="*/ 333214 h 540000"/>
                <a:gd name="connsiteX4" fmla="*/ 357936 w 540000"/>
                <a:gd name="connsiteY4" fmla="*/ 61425 h 540000"/>
                <a:gd name="connsiteX5" fmla="*/ 209689 w 540000"/>
                <a:gd name="connsiteY5" fmla="*/ 0 h 540000"/>
                <a:gd name="connsiteX6" fmla="*/ 61442 w 540000"/>
                <a:gd name="connsiteY6" fmla="*/ 61425 h 540000"/>
                <a:gd name="connsiteX7" fmla="*/ 0 w 540000"/>
                <a:gd name="connsiteY7" fmla="*/ 209672 h 540000"/>
                <a:gd name="connsiteX8" fmla="*/ 61408 w 540000"/>
                <a:gd name="connsiteY8" fmla="*/ 357919 h 540000"/>
                <a:gd name="connsiteX9" fmla="*/ 209655 w 540000"/>
                <a:gd name="connsiteY9" fmla="*/ 419361 h 540000"/>
                <a:gd name="connsiteX10" fmla="*/ 333214 w 540000"/>
                <a:gd name="connsiteY10" fmla="*/ 379097 h 540000"/>
                <a:gd name="connsiteX11" fmla="*/ 355641 w 540000"/>
                <a:gd name="connsiteY11" fmla="*/ 401507 h 540000"/>
                <a:gd name="connsiteX12" fmla="*/ 346140 w 540000"/>
                <a:gd name="connsiteY12" fmla="*/ 424423 h 540000"/>
                <a:gd name="connsiteX13" fmla="*/ 355641 w 540000"/>
                <a:gd name="connsiteY13" fmla="*/ 447339 h 540000"/>
                <a:gd name="connsiteX14" fmla="*/ 438159 w 540000"/>
                <a:gd name="connsiteY14" fmla="*/ 529892 h 540000"/>
                <a:gd name="connsiteX15" fmla="*/ 487063 w 540000"/>
                <a:gd name="connsiteY15" fmla="*/ 529892 h 540000"/>
                <a:gd name="connsiteX16" fmla="*/ 529875 w 540000"/>
                <a:gd name="connsiteY16" fmla="*/ 487080 h 540000"/>
                <a:gd name="connsiteX17" fmla="*/ 529875 w 540000"/>
                <a:gd name="connsiteY17" fmla="*/ 438176 h 540000"/>
                <a:gd name="connsiteX18" fmla="*/ 447339 w 540000"/>
                <a:gd name="connsiteY18" fmla="*/ 355641 h 540000"/>
                <a:gd name="connsiteX19" fmla="*/ 209655 w 540000"/>
                <a:gd name="connsiteY19" fmla="*/ 354476 h 540000"/>
                <a:gd name="connsiteX20" fmla="*/ 107274 w 540000"/>
                <a:gd name="connsiteY20" fmla="*/ 312053 h 540000"/>
                <a:gd name="connsiteX21" fmla="*/ 64868 w 540000"/>
                <a:gd name="connsiteY21" fmla="*/ 209672 h 540000"/>
                <a:gd name="connsiteX22" fmla="*/ 107274 w 540000"/>
                <a:gd name="connsiteY22" fmla="*/ 107258 h 540000"/>
                <a:gd name="connsiteX23" fmla="*/ 209655 w 540000"/>
                <a:gd name="connsiteY23" fmla="*/ 64851 h 540000"/>
                <a:gd name="connsiteX24" fmla="*/ 312036 w 540000"/>
                <a:gd name="connsiteY24" fmla="*/ 107258 h 540000"/>
                <a:gd name="connsiteX25" fmla="*/ 312036 w 540000"/>
                <a:gd name="connsiteY25" fmla="*/ 312053 h 540000"/>
                <a:gd name="connsiteX26" fmla="*/ 209655 w 540000"/>
                <a:gd name="connsiteY26" fmla="*/ 354476 h 54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40000" h="540000">
                  <a:moveTo>
                    <a:pt x="447339" y="355641"/>
                  </a:moveTo>
                  <a:cubicBezTo>
                    <a:pt x="441264" y="349566"/>
                    <a:pt x="433013" y="346157"/>
                    <a:pt x="424423" y="346157"/>
                  </a:cubicBezTo>
                  <a:cubicBezTo>
                    <a:pt x="415851" y="346157"/>
                    <a:pt x="407582" y="349566"/>
                    <a:pt x="401541" y="355658"/>
                  </a:cubicBezTo>
                  <a:lnTo>
                    <a:pt x="379097" y="333214"/>
                  </a:lnTo>
                  <a:cubicBezTo>
                    <a:pt x="438936" y="251269"/>
                    <a:pt x="431899" y="135371"/>
                    <a:pt x="357936" y="61425"/>
                  </a:cubicBezTo>
                  <a:cubicBezTo>
                    <a:pt x="318330" y="21803"/>
                    <a:pt x="265680" y="0"/>
                    <a:pt x="209689" y="0"/>
                  </a:cubicBezTo>
                  <a:cubicBezTo>
                    <a:pt x="153681" y="0"/>
                    <a:pt x="101031" y="21803"/>
                    <a:pt x="61442" y="61425"/>
                  </a:cubicBezTo>
                  <a:cubicBezTo>
                    <a:pt x="21786" y="101014"/>
                    <a:pt x="0" y="153664"/>
                    <a:pt x="0" y="209672"/>
                  </a:cubicBezTo>
                  <a:cubicBezTo>
                    <a:pt x="-17" y="265663"/>
                    <a:pt x="21786" y="318330"/>
                    <a:pt x="61408" y="357919"/>
                  </a:cubicBezTo>
                  <a:cubicBezTo>
                    <a:pt x="100997" y="397541"/>
                    <a:pt x="153647" y="419361"/>
                    <a:pt x="209655" y="419361"/>
                  </a:cubicBezTo>
                  <a:cubicBezTo>
                    <a:pt x="254711" y="419361"/>
                    <a:pt x="297557" y="405219"/>
                    <a:pt x="333214" y="379097"/>
                  </a:cubicBezTo>
                  <a:lnTo>
                    <a:pt x="355641" y="401507"/>
                  </a:lnTo>
                  <a:cubicBezTo>
                    <a:pt x="349549" y="407582"/>
                    <a:pt x="346140" y="415834"/>
                    <a:pt x="346140" y="424423"/>
                  </a:cubicBezTo>
                  <a:cubicBezTo>
                    <a:pt x="346140" y="433013"/>
                    <a:pt x="349549" y="441264"/>
                    <a:pt x="355641" y="447339"/>
                  </a:cubicBezTo>
                  <a:lnTo>
                    <a:pt x="438159" y="529892"/>
                  </a:lnTo>
                  <a:cubicBezTo>
                    <a:pt x="451676" y="543392"/>
                    <a:pt x="473563" y="543392"/>
                    <a:pt x="487063" y="529892"/>
                  </a:cubicBezTo>
                  <a:lnTo>
                    <a:pt x="529875" y="487080"/>
                  </a:lnTo>
                  <a:cubicBezTo>
                    <a:pt x="543375" y="473563"/>
                    <a:pt x="543375" y="451676"/>
                    <a:pt x="529875" y="438176"/>
                  </a:cubicBezTo>
                  <a:lnTo>
                    <a:pt x="447339" y="355641"/>
                  </a:lnTo>
                  <a:close/>
                  <a:moveTo>
                    <a:pt x="209655" y="354476"/>
                  </a:moveTo>
                  <a:cubicBezTo>
                    <a:pt x="170994" y="354476"/>
                    <a:pt x="134595" y="339390"/>
                    <a:pt x="107274" y="312053"/>
                  </a:cubicBezTo>
                  <a:cubicBezTo>
                    <a:pt x="79937" y="284715"/>
                    <a:pt x="64868" y="248349"/>
                    <a:pt x="64868" y="209672"/>
                  </a:cubicBezTo>
                  <a:cubicBezTo>
                    <a:pt x="64868" y="170994"/>
                    <a:pt x="79937" y="134612"/>
                    <a:pt x="107274" y="107258"/>
                  </a:cubicBezTo>
                  <a:cubicBezTo>
                    <a:pt x="134595" y="79937"/>
                    <a:pt x="170994" y="64851"/>
                    <a:pt x="209655" y="64851"/>
                  </a:cubicBezTo>
                  <a:cubicBezTo>
                    <a:pt x="248316" y="64851"/>
                    <a:pt x="284698" y="79937"/>
                    <a:pt x="312036" y="107258"/>
                  </a:cubicBezTo>
                  <a:cubicBezTo>
                    <a:pt x="368483" y="163738"/>
                    <a:pt x="368483" y="255589"/>
                    <a:pt x="312036" y="312053"/>
                  </a:cubicBezTo>
                  <a:cubicBezTo>
                    <a:pt x="284698" y="339390"/>
                    <a:pt x="248333" y="354476"/>
                    <a:pt x="209655" y="35447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61" name="任意多边形: 形状 660"/>
            <p:cNvSpPr/>
            <p:nvPr/>
          </p:nvSpPr>
          <p:spPr>
            <a:xfrm>
              <a:off x="451997" y="5839711"/>
              <a:ext cx="33750" cy="33750"/>
            </a:xfrm>
            <a:custGeom>
              <a:avLst/>
              <a:gdLst>
                <a:gd name="connsiteX0" fmla="*/ 42356 w 33750"/>
                <a:gd name="connsiteY0" fmla="*/ 21178 h 33750"/>
                <a:gd name="connsiteX1" fmla="*/ 21178 w 33750"/>
                <a:gd name="connsiteY1" fmla="*/ 42356 h 33750"/>
                <a:gd name="connsiteX2" fmla="*/ 0 w 33750"/>
                <a:gd name="connsiteY2" fmla="*/ 21178 h 33750"/>
                <a:gd name="connsiteX3" fmla="*/ 21178 w 33750"/>
                <a:gd name="connsiteY3" fmla="*/ 0 h 33750"/>
                <a:gd name="connsiteX4" fmla="*/ 42356 w 33750"/>
                <a:gd name="connsiteY4" fmla="*/ 21178 h 33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33750">
                  <a:moveTo>
                    <a:pt x="42356" y="21178"/>
                  </a:moveTo>
                  <a:cubicBezTo>
                    <a:pt x="42356" y="32874"/>
                    <a:pt x="32874" y="42356"/>
                    <a:pt x="21178" y="42356"/>
                  </a:cubicBezTo>
                  <a:cubicBezTo>
                    <a:pt x="9482" y="42356"/>
                    <a:pt x="0" y="32874"/>
                    <a:pt x="0" y="21178"/>
                  </a:cubicBezTo>
                  <a:cubicBezTo>
                    <a:pt x="0" y="9482"/>
                    <a:pt x="9482" y="0"/>
                    <a:pt x="21178" y="0"/>
                  </a:cubicBezTo>
                  <a:cubicBezTo>
                    <a:pt x="32874" y="0"/>
                    <a:pt x="42356" y="9482"/>
                    <a:pt x="42356" y="2117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26" name="组合 925"/>
          <p:cNvGrpSpPr/>
          <p:nvPr/>
        </p:nvGrpSpPr>
        <p:grpSpPr>
          <a:xfrm>
            <a:off x="4584275" y="4573694"/>
            <a:ext cx="523125" cy="337500"/>
            <a:chOff x="1448432" y="5772245"/>
            <a:chExt cx="523125" cy="337500"/>
          </a:xfrm>
          <a:solidFill>
            <a:schemeClr val="accent1"/>
          </a:solidFill>
        </p:grpSpPr>
        <p:sp>
          <p:nvSpPr>
            <p:cNvPr id="663" name="任意多边形: 形状 662"/>
            <p:cNvSpPr/>
            <p:nvPr/>
          </p:nvSpPr>
          <p:spPr>
            <a:xfrm>
              <a:off x="1620391" y="5879688"/>
              <a:ext cx="185625" cy="101250"/>
            </a:xfrm>
            <a:custGeom>
              <a:avLst/>
              <a:gdLst>
                <a:gd name="connsiteX0" fmla="*/ 96944 w 185625"/>
                <a:gd name="connsiteY0" fmla="*/ 0 h 101250"/>
                <a:gd name="connsiteX1" fmla="*/ 132 w 185625"/>
                <a:gd name="connsiteY1" fmla="*/ 85641 h 101250"/>
                <a:gd name="connsiteX2" fmla="*/ 4250 w 185625"/>
                <a:gd name="connsiteY2" fmla="*/ 98989 h 101250"/>
                <a:gd name="connsiteX3" fmla="*/ 17041 w 185625"/>
                <a:gd name="connsiteY3" fmla="*/ 104726 h 101250"/>
                <a:gd name="connsiteX4" fmla="*/ 176814 w 185625"/>
                <a:gd name="connsiteY4" fmla="*/ 104726 h 101250"/>
                <a:gd name="connsiteX5" fmla="*/ 189605 w 185625"/>
                <a:gd name="connsiteY5" fmla="*/ 98989 h 101250"/>
                <a:gd name="connsiteX6" fmla="*/ 193722 w 185625"/>
                <a:gd name="connsiteY6" fmla="*/ 85624 h 101250"/>
                <a:gd name="connsiteX7" fmla="*/ 96944 w 185625"/>
                <a:gd name="connsiteY7" fmla="*/ 0 h 101250"/>
                <a:gd name="connsiteX8" fmla="*/ 39552 w 185625"/>
                <a:gd name="connsiteY8" fmla="*/ 70082 h 101250"/>
                <a:gd name="connsiteX9" fmla="*/ 96944 w 185625"/>
                <a:gd name="connsiteY9" fmla="*/ 33480 h 101250"/>
                <a:gd name="connsiteX10" fmla="*/ 154302 w 185625"/>
                <a:gd name="connsiteY10" fmla="*/ 70082 h 101250"/>
                <a:gd name="connsiteX11" fmla="*/ 39552 w 185625"/>
                <a:gd name="connsiteY11" fmla="*/ 70082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625" h="101250">
                  <a:moveTo>
                    <a:pt x="96944" y="0"/>
                  </a:moveTo>
                  <a:cubicBezTo>
                    <a:pt x="47939" y="0"/>
                    <a:pt x="6326" y="36821"/>
                    <a:pt x="132" y="85641"/>
                  </a:cubicBezTo>
                  <a:cubicBezTo>
                    <a:pt x="-475" y="90517"/>
                    <a:pt x="1027" y="95327"/>
                    <a:pt x="4250" y="98989"/>
                  </a:cubicBezTo>
                  <a:cubicBezTo>
                    <a:pt x="7490" y="102701"/>
                    <a:pt x="12164" y="104726"/>
                    <a:pt x="17041" y="104726"/>
                  </a:cubicBezTo>
                  <a:lnTo>
                    <a:pt x="176814" y="104726"/>
                  </a:lnTo>
                  <a:cubicBezTo>
                    <a:pt x="181691" y="104726"/>
                    <a:pt x="186331" y="102701"/>
                    <a:pt x="189605" y="98989"/>
                  </a:cubicBezTo>
                  <a:cubicBezTo>
                    <a:pt x="192862" y="95327"/>
                    <a:pt x="194347" y="90450"/>
                    <a:pt x="193722" y="85624"/>
                  </a:cubicBezTo>
                  <a:cubicBezTo>
                    <a:pt x="187546" y="36788"/>
                    <a:pt x="145899" y="0"/>
                    <a:pt x="96944" y="0"/>
                  </a:cubicBezTo>
                  <a:close/>
                  <a:moveTo>
                    <a:pt x="39552" y="70082"/>
                  </a:moveTo>
                  <a:cubicBezTo>
                    <a:pt x="49812" y="48212"/>
                    <a:pt x="71902" y="33480"/>
                    <a:pt x="96944" y="33480"/>
                  </a:cubicBezTo>
                  <a:cubicBezTo>
                    <a:pt x="121970" y="33480"/>
                    <a:pt x="144042" y="48229"/>
                    <a:pt x="154302" y="70082"/>
                  </a:cubicBezTo>
                  <a:lnTo>
                    <a:pt x="39552" y="7008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64" name="任意多边形: 形状 663"/>
            <p:cNvSpPr/>
            <p:nvPr/>
          </p:nvSpPr>
          <p:spPr>
            <a:xfrm>
              <a:off x="1448432" y="5772245"/>
              <a:ext cx="523125" cy="337500"/>
            </a:xfrm>
            <a:custGeom>
              <a:avLst/>
              <a:gdLst>
                <a:gd name="connsiteX0" fmla="*/ 512494 w 523125"/>
                <a:gd name="connsiteY0" fmla="*/ 177525 h 337500"/>
                <a:gd name="connsiteX1" fmla="*/ 471606 w 523125"/>
                <a:gd name="connsiteY1" fmla="*/ 177525 h 337500"/>
                <a:gd name="connsiteX2" fmla="*/ 268903 w 523125"/>
                <a:gd name="connsiteY2" fmla="*/ 0 h 337500"/>
                <a:gd name="connsiteX3" fmla="*/ 66167 w 523125"/>
                <a:gd name="connsiteY3" fmla="*/ 177525 h 337500"/>
                <a:gd name="connsiteX4" fmla="*/ 17769 w 523125"/>
                <a:gd name="connsiteY4" fmla="*/ 177525 h 337500"/>
                <a:gd name="connsiteX5" fmla="*/ 0 w 523125"/>
                <a:gd name="connsiteY5" fmla="*/ 195244 h 337500"/>
                <a:gd name="connsiteX6" fmla="*/ 0 w 523125"/>
                <a:gd name="connsiteY6" fmla="*/ 331712 h 337500"/>
                <a:gd name="connsiteX7" fmla="*/ 17769 w 523125"/>
                <a:gd name="connsiteY7" fmla="*/ 348806 h 337500"/>
                <a:gd name="connsiteX8" fmla="*/ 83835 w 523125"/>
                <a:gd name="connsiteY8" fmla="*/ 348806 h 337500"/>
                <a:gd name="connsiteX9" fmla="*/ 83835 w 523125"/>
                <a:gd name="connsiteY9" fmla="*/ 348806 h 337500"/>
                <a:gd name="connsiteX10" fmla="*/ 103883 w 523125"/>
                <a:gd name="connsiteY10" fmla="*/ 348806 h 337500"/>
                <a:gd name="connsiteX11" fmla="*/ 103883 w 523125"/>
                <a:gd name="connsiteY11" fmla="*/ 348806 h 337500"/>
                <a:gd name="connsiteX12" fmla="*/ 156735 w 523125"/>
                <a:gd name="connsiteY12" fmla="*/ 348806 h 337500"/>
                <a:gd name="connsiteX13" fmla="*/ 156735 w 523125"/>
                <a:gd name="connsiteY13" fmla="*/ 348806 h 337500"/>
                <a:gd name="connsiteX14" fmla="*/ 171315 w 523125"/>
                <a:gd name="connsiteY14" fmla="*/ 348806 h 337500"/>
                <a:gd name="connsiteX15" fmla="*/ 171315 w 523125"/>
                <a:gd name="connsiteY15" fmla="*/ 348806 h 337500"/>
                <a:gd name="connsiteX16" fmla="*/ 224151 w 523125"/>
                <a:gd name="connsiteY16" fmla="*/ 348806 h 337500"/>
                <a:gd name="connsiteX17" fmla="*/ 224151 w 523125"/>
                <a:gd name="connsiteY17" fmla="*/ 348806 h 337500"/>
                <a:gd name="connsiteX18" fmla="*/ 238731 w 523125"/>
                <a:gd name="connsiteY18" fmla="*/ 348806 h 337500"/>
                <a:gd name="connsiteX19" fmla="*/ 238731 w 523125"/>
                <a:gd name="connsiteY19" fmla="*/ 348806 h 337500"/>
                <a:gd name="connsiteX20" fmla="*/ 291583 w 523125"/>
                <a:gd name="connsiteY20" fmla="*/ 348806 h 337500"/>
                <a:gd name="connsiteX21" fmla="*/ 291583 w 523125"/>
                <a:gd name="connsiteY21" fmla="*/ 348806 h 337500"/>
                <a:gd name="connsiteX22" fmla="*/ 306163 w 523125"/>
                <a:gd name="connsiteY22" fmla="*/ 348806 h 337500"/>
                <a:gd name="connsiteX23" fmla="*/ 306163 w 523125"/>
                <a:gd name="connsiteY23" fmla="*/ 348806 h 337500"/>
                <a:gd name="connsiteX24" fmla="*/ 358999 w 523125"/>
                <a:gd name="connsiteY24" fmla="*/ 348806 h 337500"/>
                <a:gd name="connsiteX25" fmla="*/ 358999 w 523125"/>
                <a:gd name="connsiteY25" fmla="*/ 348806 h 337500"/>
                <a:gd name="connsiteX26" fmla="*/ 373579 w 523125"/>
                <a:gd name="connsiteY26" fmla="*/ 348806 h 337500"/>
                <a:gd name="connsiteX27" fmla="*/ 373579 w 523125"/>
                <a:gd name="connsiteY27" fmla="*/ 348806 h 337500"/>
                <a:gd name="connsiteX28" fmla="*/ 426431 w 523125"/>
                <a:gd name="connsiteY28" fmla="*/ 348806 h 337500"/>
                <a:gd name="connsiteX29" fmla="*/ 426431 w 523125"/>
                <a:gd name="connsiteY29" fmla="*/ 348806 h 337500"/>
                <a:gd name="connsiteX30" fmla="*/ 446479 w 523125"/>
                <a:gd name="connsiteY30" fmla="*/ 348806 h 337500"/>
                <a:gd name="connsiteX31" fmla="*/ 446479 w 523125"/>
                <a:gd name="connsiteY31" fmla="*/ 348806 h 337500"/>
                <a:gd name="connsiteX32" fmla="*/ 512528 w 523125"/>
                <a:gd name="connsiteY32" fmla="*/ 348806 h 337500"/>
                <a:gd name="connsiteX33" fmla="*/ 530297 w 523125"/>
                <a:gd name="connsiteY33" fmla="*/ 331712 h 337500"/>
                <a:gd name="connsiteX34" fmla="*/ 530297 w 523125"/>
                <a:gd name="connsiteY34" fmla="*/ 195244 h 337500"/>
                <a:gd name="connsiteX35" fmla="*/ 512494 w 523125"/>
                <a:gd name="connsiteY35" fmla="*/ 177525 h 337500"/>
                <a:gd name="connsiteX36" fmla="*/ 495619 w 523125"/>
                <a:gd name="connsiteY36" fmla="*/ 314179 h 337500"/>
                <a:gd name="connsiteX37" fmla="*/ 442986 w 523125"/>
                <a:gd name="connsiteY37" fmla="*/ 314331 h 337500"/>
                <a:gd name="connsiteX38" fmla="*/ 442952 w 523125"/>
                <a:gd name="connsiteY38" fmla="*/ 281374 h 337500"/>
                <a:gd name="connsiteX39" fmla="*/ 426414 w 523125"/>
                <a:gd name="connsiteY39" fmla="*/ 281374 h 337500"/>
                <a:gd name="connsiteX40" fmla="*/ 426414 w 523125"/>
                <a:gd name="connsiteY40" fmla="*/ 314179 h 337500"/>
                <a:gd name="connsiteX41" fmla="*/ 373562 w 523125"/>
                <a:gd name="connsiteY41" fmla="*/ 314179 h 337500"/>
                <a:gd name="connsiteX42" fmla="*/ 373562 w 523125"/>
                <a:gd name="connsiteY42" fmla="*/ 281374 h 337500"/>
                <a:gd name="connsiteX43" fmla="*/ 358982 w 523125"/>
                <a:gd name="connsiteY43" fmla="*/ 281374 h 337500"/>
                <a:gd name="connsiteX44" fmla="*/ 358982 w 523125"/>
                <a:gd name="connsiteY44" fmla="*/ 314179 h 337500"/>
                <a:gd name="connsiteX45" fmla="*/ 306146 w 523125"/>
                <a:gd name="connsiteY45" fmla="*/ 314179 h 337500"/>
                <a:gd name="connsiteX46" fmla="*/ 306146 w 523125"/>
                <a:gd name="connsiteY46" fmla="*/ 281374 h 337500"/>
                <a:gd name="connsiteX47" fmla="*/ 291566 w 523125"/>
                <a:gd name="connsiteY47" fmla="*/ 281374 h 337500"/>
                <a:gd name="connsiteX48" fmla="*/ 291566 w 523125"/>
                <a:gd name="connsiteY48" fmla="*/ 314179 h 337500"/>
                <a:gd name="connsiteX49" fmla="*/ 238714 w 523125"/>
                <a:gd name="connsiteY49" fmla="*/ 314179 h 337500"/>
                <a:gd name="connsiteX50" fmla="*/ 238714 w 523125"/>
                <a:gd name="connsiteY50" fmla="*/ 281374 h 337500"/>
                <a:gd name="connsiteX51" fmla="*/ 224134 w 523125"/>
                <a:gd name="connsiteY51" fmla="*/ 281374 h 337500"/>
                <a:gd name="connsiteX52" fmla="*/ 224134 w 523125"/>
                <a:gd name="connsiteY52" fmla="*/ 314179 h 337500"/>
                <a:gd name="connsiteX53" fmla="*/ 171298 w 523125"/>
                <a:gd name="connsiteY53" fmla="*/ 314179 h 337500"/>
                <a:gd name="connsiteX54" fmla="*/ 171298 w 523125"/>
                <a:gd name="connsiteY54" fmla="*/ 281374 h 337500"/>
                <a:gd name="connsiteX55" fmla="*/ 156718 w 523125"/>
                <a:gd name="connsiteY55" fmla="*/ 281374 h 337500"/>
                <a:gd name="connsiteX56" fmla="*/ 156718 w 523125"/>
                <a:gd name="connsiteY56" fmla="*/ 314179 h 337500"/>
                <a:gd name="connsiteX57" fmla="*/ 103866 w 523125"/>
                <a:gd name="connsiteY57" fmla="*/ 314179 h 337500"/>
                <a:gd name="connsiteX58" fmla="*/ 103866 w 523125"/>
                <a:gd name="connsiteY58" fmla="*/ 281374 h 337500"/>
                <a:gd name="connsiteX59" fmla="*/ 87379 w 523125"/>
                <a:gd name="connsiteY59" fmla="*/ 281374 h 337500"/>
                <a:gd name="connsiteX60" fmla="*/ 86923 w 523125"/>
                <a:gd name="connsiteY60" fmla="*/ 314179 h 337500"/>
                <a:gd name="connsiteX61" fmla="*/ 34628 w 523125"/>
                <a:gd name="connsiteY61" fmla="*/ 314179 h 337500"/>
                <a:gd name="connsiteX62" fmla="*/ 34628 w 523125"/>
                <a:gd name="connsiteY62" fmla="*/ 212136 h 337500"/>
                <a:gd name="connsiteX63" fmla="*/ 81692 w 523125"/>
                <a:gd name="connsiteY63" fmla="*/ 212136 h 337500"/>
                <a:gd name="connsiteX64" fmla="*/ 98736 w 523125"/>
                <a:gd name="connsiteY64" fmla="*/ 196071 h 337500"/>
                <a:gd name="connsiteX65" fmla="*/ 99984 w 523125"/>
                <a:gd name="connsiteY65" fmla="*/ 182773 h 337500"/>
                <a:gd name="connsiteX66" fmla="*/ 131541 w 523125"/>
                <a:gd name="connsiteY66" fmla="*/ 186941 h 337500"/>
                <a:gd name="connsiteX67" fmla="*/ 134258 w 523125"/>
                <a:gd name="connsiteY67" fmla="*/ 174319 h 337500"/>
                <a:gd name="connsiteX68" fmla="*/ 103022 w 523125"/>
                <a:gd name="connsiteY68" fmla="*/ 166118 h 337500"/>
                <a:gd name="connsiteX69" fmla="*/ 121854 w 523125"/>
                <a:gd name="connsiteY69" fmla="*/ 119070 h 337500"/>
                <a:gd name="connsiteX70" fmla="*/ 150036 w 523125"/>
                <a:gd name="connsiteY70" fmla="*/ 134511 h 337500"/>
                <a:gd name="connsiteX71" fmla="*/ 157275 w 523125"/>
                <a:gd name="connsiteY71" fmla="*/ 122563 h 337500"/>
                <a:gd name="connsiteX72" fmla="*/ 131085 w 523125"/>
                <a:gd name="connsiteY72" fmla="*/ 104979 h 337500"/>
                <a:gd name="connsiteX73" fmla="*/ 166050 w 523125"/>
                <a:gd name="connsiteY73" fmla="*/ 69339 h 337500"/>
                <a:gd name="connsiteX74" fmla="*/ 184579 w 523125"/>
                <a:gd name="connsiteY74" fmla="*/ 92627 h 337500"/>
                <a:gd name="connsiteX75" fmla="*/ 195396 w 523125"/>
                <a:gd name="connsiteY75" fmla="*/ 84983 h 337500"/>
                <a:gd name="connsiteX76" fmla="*/ 179702 w 523125"/>
                <a:gd name="connsiteY76" fmla="*/ 59974 h 337500"/>
                <a:gd name="connsiteX77" fmla="*/ 225180 w 523125"/>
                <a:gd name="connsiteY77" fmla="*/ 40466 h 337500"/>
                <a:gd name="connsiteX78" fmla="*/ 232386 w 523125"/>
                <a:gd name="connsiteY78" fmla="*/ 69491 h 337500"/>
                <a:gd name="connsiteX79" fmla="*/ 246054 w 523125"/>
                <a:gd name="connsiteY79" fmla="*/ 66758 h 337500"/>
                <a:gd name="connsiteX80" fmla="*/ 241464 w 523125"/>
                <a:gd name="connsiteY80" fmla="*/ 36990 h 337500"/>
                <a:gd name="connsiteX81" fmla="*/ 268869 w 523125"/>
                <a:gd name="connsiteY81" fmla="*/ 34779 h 337500"/>
                <a:gd name="connsiteX82" fmla="*/ 291263 w 523125"/>
                <a:gd name="connsiteY82" fmla="*/ 36264 h 337500"/>
                <a:gd name="connsiteX83" fmla="*/ 287736 w 523125"/>
                <a:gd name="connsiteY83" fmla="*/ 65711 h 337500"/>
                <a:gd name="connsiteX84" fmla="*/ 300848 w 523125"/>
                <a:gd name="connsiteY84" fmla="*/ 67989 h 337500"/>
                <a:gd name="connsiteX85" fmla="*/ 307513 w 523125"/>
                <a:gd name="connsiteY85" fmla="*/ 39201 h 337500"/>
                <a:gd name="connsiteX86" fmla="*/ 353582 w 523125"/>
                <a:gd name="connsiteY86" fmla="*/ 57341 h 337500"/>
                <a:gd name="connsiteX87" fmla="*/ 336842 w 523125"/>
                <a:gd name="connsiteY87" fmla="*/ 83228 h 337500"/>
                <a:gd name="connsiteX88" fmla="*/ 347574 w 523125"/>
                <a:gd name="connsiteY88" fmla="*/ 91058 h 337500"/>
                <a:gd name="connsiteX89" fmla="*/ 367689 w 523125"/>
                <a:gd name="connsiteY89" fmla="*/ 66386 h 337500"/>
                <a:gd name="connsiteX90" fmla="*/ 404274 w 523125"/>
                <a:gd name="connsiteY90" fmla="*/ 101790 h 337500"/>
                <a:gd name="connsiteX91" fmla="*/ 375638 w 523125"/>
                <a:gd name="connsiteY91" fmla="*/ 121804 h 337500"/>
                <a:gd name="connsiteX92" fmla="*/ 383468 w 523125"/>
                <a:gd name="connsiteY92" fmla="*/ 133971 h 337500"/>
                <a:gd name="connsiteX93" fmla="*/ 414011 w 523125"/>
                <a:gd name="connsiteY93" fmla="*/ 115914 h 337500"/>
                <a:gd name="connsiteX94" fmla="*/ 433991 w 523125"/>
                <a:gd name="connsiteY94" fmla="*/ 163181 h 337500"/>
                <a:gd name="connsiteX95" fmla="*/ 401996 w 523125"/>
                <a:gd name="connsiteY95" fmla="*/ 174234 h 337500"/>
                <a:gd name="connsiteX96" fmla="*/ 406215 w 523125"/>
                <a:gd name="connsiteY96" fmla="*/ 188055 h 337500"/>
                <a:gd name="connsiteX97" fmla="*/ 437417 w 523125"/>
                <a:gd name="connsiteY97" fmla="*/ 179972 h 337500"/>
                <a:gd name="connsiteX98" fmla="*/ 439071 w 523125"/>
                <a:gd name="connsiteY98" fmla="*/ 196054 h 337500"/>
                <a:gd name="connsiteX99" fmla="*/ 456098 w 523125"/>
                <a:gd name="connsiteY99" fmla="*/ 212119 h 337500"/>
                <a:gd name="connsiteX100" fmla="*/ 495636 w 523125"/>
                <a:gd name="connsiteY100" fmla="*/ 212119 h 337500"/>
                <a:gd name="connsiteX101" fmla="*/ 495636 w 523125"/>
                <a:gd name="connsiteY101" fmla="*/ 314179 h 337500"/>
                <a:gd name="connsiteX102" fmla="*/ 495619 w 523125"/>
                <a:gd name="connsiteY102" fmla="*/ 314179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23125" h="337500">
                  <a:moveTo>
                    <a:pt x="512494" y="177525"/>
                  </a:moveTo>
                  <a:lnTo>
                    <a:pt x="471606" y="177525"/>
                  </a:lnTo>
                  <a:cubicBezTo>
                    <a:pt x="458241" y="77304"/>
                    <a:pt x="372111" y="0"/>
                    <a:pt x="268903" y="0"/>
                  </a:cubicBezTo>
                  <a:cubicBezTo>
                    <a:pt x="165662" y="0"/>
                    <a:pt x="79549" y="77304"/>
                    <a:pt x="66167" y="177525"/>
                  </a:cubicBezTo>
                  <a:lnTo>
                    <a:pt x="17769" y="177525"/>
                  </a:lnTo>
                  <a:cubicBezTo>
                    <a:pt x="8336" y="177525"/>
                    <a:pt x="0" y="185828"/>
                    <a:pt x="0" y="195244"/>
                  </a:cubicBezTo>
                  <a:lnTo>
                    <a:pt x="0" y="331712"/>
                  </a:lnTo>
                  <a:cubicBezTo>
                    <a:pt x="0" y="341145"/>
                    <a:pt x="8336" y="348806"/>
                    <a:pt x="17769" y="348806"/>
                  </a:cubicBezTo>
                  <a:lnTo>
                    <a:pt x="83835" y="348806"/>
                  </a:lnTo>
                  <a:lnTo>
                    <a:pt x="83835" y="348806"/>
                  </a:lnTo>
                  <a:lnTo>
                    <a:pt x="103883" y="348806"/>
                  </a:lnTo>
                  <a:lnTo>
                    <a:pt x="103883" y="348806"/>
                  </a:lnTo>
                  <a:lnTo>
                    <a:pt x="156735" y="348806"/>
                  </a:lnTo>
                  <a:lnTo>
                    <a:pt x="156735" y="348806"/>
                  </a:lnTo>
                  <a:lnTo>
                    <a:pt x="171315" y="348806"/>
                  </a:lnTo>
                  <a:lnTo>
                    <a:pt x="171315" y="348806"/>
                  </a:lnTo>
                  <a:lnTo>
                    <a:pt x="224151" y="348806"/>
                  </a:lnTo>
                  <a:lnTo>
                    <a:pt x="224151" y="348806"/>
                  </a:lnTo>
                  <a:lnTo>
                    <a:pt x="238731" y="348806"/>
                  </a:lnTo>
                  <a:lnTo>
                    <a:pt x="238731" y="348806"/>
                  </a:lnTo>
                  <a:lnTo>
                    <a:pt x="291583" y="348806"/>
                  </a:lnTo>
                  <a:lnTo>
                    <a:pt x="291583" y="348806"/>
                  </a:lnTo>
                  <a:lnTo>
                    <a:pt x="306163" y="348806"/>
                  </a:lnTo>
                  <a:lnTo>
                    <a:pt x="306163" y="348806"/>
                  </a:lnTo>
                  <a:lnTo>
                    <a:pt x="358999" y="348806"/>
                  </a:lnTo>
                  <a:lnTo>
                    <a:pt x="358999" y="348806"/>
                  </a:lnTo>
                  <a:lnTo>
                    <a:pt x="373579" y="348806"/>
                  </a:lnTo>
                  <a:lnTo>
                    <a:pt x="373579" y="348806"/>
                  </a:lnTo>
                  <a:lnTo>
                    <a:pt x="426431" y="348806"/>
                  </a:lnTo>
                  <a:lnTo>
                    <a:pt x="426431" y="348806"/>
                  </a:lnTo>
                  <a:lnTo>
                    <a:pt x="446479" y="348806"/>
                  </a:lnTo>
                  <a:lnTo>
                    <a:pt x="446479" y="348806"/>
                  </a:lnTo>
                  <a:lnTo>
                    <a:pt x="512528" y="348806"/>
                  </a:lnTo>
                  <a:cubicBezTo>
                    <a:pt x="521994" y="348806"/>
                    <a:pt x="530297" y="341145"/>
                    <a:pt x="530297" y="331712"/>
                  </a:cubicBezTo>
                  <a:lnTo>
                    <a:pt x="530297" y="195244"/>
                  </a:lnTo>
                  <a:cubicBezTo>
                    <a:pt x="530246" y="185811"/>
                    <a:pt x="521910" y="177525"/>
                    <a:pt x="512494" y="177525"/>
                  </a:cubicBezTo>
                  <a:close/>
                  <a:moveTo>
                    <a:pt x="495619" y="314179"/>
                  </a:moveTo>
                  <a:lnTo>
                    <a:pt x="442986" y="314331"/>
                  </a:lnTo>
                  <a:lnTo>
                    <a:pt x="442952" y="281374"/>
                  </a:lnTo>
                  <a:lnTo>
                    <a:pt x="426414" y="281374"/>
                  </a:lnTo>
                  <a:lnTo>
                    <a:pt x="426414" y="314179"/>
                  </a:lnTo>
                  <a:lnTo>
                    <a:pt x="373562" y="314179"/>
                  </a:lnTo>
                  <a:lnTo>
                    <a:pt x="373562" y="281374"/>
                  </a:lnTo>
                  <a:lnTo>
                    <a:pt x="358982" y="281374"/>
                  </a:lnTo>
                  <a:lnTo>
                    <a:pt x="358982" y="314179"/>
                  </a:lnTo>
                  <a:lnTo>
                    <a:pt x="306146" y="314179"/>
                  </a:lnTo>
                  <a:lnTo>
                    <a:pt x="306146" y="281374"/>
                  </a:lnTo>
                  <a:lnTo>
                    <a:pt x="291566" y="281374"/>
                  </a:lnTo>
                  <a:lnTo>
                    <a:pt x="291566" y="314179"/>
                  </a:lnTo>
                  <a:lnTo>
                    <a:pt x="238714" y="314179"/>
                  </a:lnTo>
                  <a:lnTo>
                    <a:pt x="238714" y="281374"/>
                  </a:lnTo>
                  <a:lnTo>
                    <a:pt x="224134" y="281374"/>
                  </a:lnTo>
                  <a:lnTo>
                    <a:pt x="224134" y="314179"/>
                  </a:lnTo>
                  <a:lnTo>
                    <a:pt x="171298" y="314179"/>
                  </a:lnTo>
                  <a:lnTo>
                    <a:pt x="171298" y="281374"/>
                  </a:lnTo>
                  <a:lnTo>
                    <a:pt x="156718" y="281374"/>
                  </a:lnTo>
                  <a:lnTo>
                    <a:pt x="156718" y="314179"/>
                  </a:lnTo>
                  <a:lnTo>
                    <a:pt x="103866" y="314179"/>
                  </a:lnTo>
                  <a:lnTo>
                    <a:pt x="103866" y="281374"/>
                  </a:lnTo>
                  <a:lnTo>
                    <a:pt x="87379" y="281374"/>
                  </a:lnTo>
                  <a:lnTo>
                    <a:pt x="86923" y="314179"/>
                  </a:lnTo>
                  <a:lnTo>
                    <a:pt x="34628" y="314179"/>
                  </a:lnTo>
                  <a:lnTo>
                    <a:pt x="34628" y="212136"/>
                  </a:lnTo>
                  <a:lnTo>
                    <a:pt x="81692" y="212136"/>
                  </a:lnTo>
                  <a:cubicBezTo>
                    <a:pt x="90754" y="212136"/>
                    <a:pt x="98246" y="205133"/>
                    <a:pt x="98736" y="196071"/>
                  </a:cubicBezTo>
                  <a:cubicBezTo>
                    <a:pt x="98972" y="191582"/>
                    <a:pt x="99394" y="187178"/>
                    <a:pt x="99984" y="182773"/>
                  </a:cubicBezTo>
                  <a:lnTo>
                    <a:pt x="131541" y="186941"/>
                  </a:lnTo>
                  <a:cubicBezTo>
                    <a:pt x="131659" y="186098"/>
                    <a:pt x="132418" y="181389"/>
                    <a:pt x="134258" y="174319"/>
                  </a:cubicBezTo>
                  <a:lnTo>
                    <a:pt x="103022" y="166118"/>
                  </a:lnTo>
                  <a:cubicBezTo>
                    <a:pt x="106971" y="149327"/>
                    <a:pt x="113383" y="133515"/>
                    <a:pt x="121854" y="119070"/>
                  </a:cubicBezTo>
                  <a:lnTo>
                    <a:pt x="150036" y="134511"/>
                  </a:lnTo>
                  <a:cubicBezTo>
                    <a:pt x="152196" y="130562"/>
                    <a:pt x="154609" y="126546"/>
                    <a:pt x="157275" y="122563"/>
                  </a:cubicBezTo>
                  <a:lnTo>
                    <a:pt x="131085" y="104979"/>
                  </a:lnTo>
                  <a:cubicBezTo>
                    <a:pt x="140940" y="91446"/>
                    <a:pt x="152736" y="79431"/>
                    <a:pt x="166050" y="69339"/>
                  </a:cubicBezTo>
                  <a:lnTo>
                    <a:pt x="184579" y="92627"/>
                  </a:lnTo>
                  <a:cubicBezTo>
                    <a:pt x="187971" y="89961"/>
                    <a:pt x="191565" y="87379"/>
                    <a:pt x="195396" y="84983"/>
                  </a:cubicBezTo>
                  <a:lnTo>
                    <a:pt x="179702" y="59974"/>
                  </a:lnTo>
                  <a:cubicBezTo>
                    <a:pt x="193674" y="51384"/>
                    <a:pt x="208963" y="44753"/>
                    <a:pt x="225180" y="40466"/>
                  </a:cubicBezTo>
                  <a:lnTo>
                    <a:pt x="232386" y="69491"/>
                  </a:lnTo>
                  <a:cubicBezTo>
                    <a:pt x="236756" y="68394"/>
                    <a:pt x="241313" y="67483"/>
                    <a:pt x="246054" y="66758"/>
                  </a:cubicBezTo>
                  <a:lnTo>
                    <a:pt x="241464" y="36990"/>
                  </a:lnTo>
                  <a:cubicBezTo>
                    <a:pt x="250408" y="35539"/>
                    <a:pt x="259538" y="34779"/>
                    <a:pt x="268869" y="34779"/>
                  </a:cubicBezTo>
                  <a:cubicBezTo>
                    <a:pt x="276463" y="34779"/>
                    <a:pt x="283922" y="35303"/>
                    <a:pt x="291263" y="36264"/>
                  </a:cubicBezTo>
                  <a:lnTo>
                    <a:pt x="287736" y="65711"/>
                  </a:lnTo>
                  <a:cubicBezTo>
                    <a:pt x="292275" y="66268"/>
                    <a:pt x="296663" y="67028"/>
                    <a:pt x="300848" y="67989"/>
                  </a:cubicBezTo>
                  <a:lnTo>
                    <a:pt x="307513" y="39201"/>
                  </a:lnTo>
                  <a:cubicBezTo>
                    <a:pt x="323882" y="43014"/>
                    <a:pt x="339373" y="49191"/>
                    <a:pt x="353582" y="57341"/>
                  </a:cubicBezTo>
                  <a:lnTo>
                    <a:pt x="336842" y="83228"/>
                  </a:lnTo>
                  <a:cubicBezTo>
                    <a:pt x="340605" y="85674"/>
                    <a:pt x="344183" y="88290"/>
                    <a:pt x="347574" y="91058"/>
                  </a:cubicBezTo>
                  <a:lnTo>
                    <a:pt x="367689" y="66386"/>
                  </a:lnTo>
                  <a:cubicBezTo>
                    <a:pt x="381544" y="76292"/>
                    <a:pt x="393896" y="88239"/>
                    <a:pt x="404274" y="101790"/>
                  </a:cubicBezTo>
                  <a:lnTo>
                    <a:pt x="375638" y="121804"/>
                  </a:lnTo>
                  <a:cubicBezTo>
                    <a:pt x="378473" y="125854"/>
                    <a:pt x="381071" y="129954"/>
                    <a:pt x="383468" y="133971"/>
                  </a:cubicBezTo>
                  <a:lnTo>
                    <a:pt x="414011" y="115914"/>
                  </a:lnTo>
                  <a:cubicBezTo>
                    <a:pt x="422888" y="130359"/>
                    <a:pt x="429705" y="146256"/>
                    <a:pt x="433991" y="163181"/>
                  </a:cubicBezTo>
                  <a:lnTo>
                    <a:pt x="401996" y="174234"/>
                  </a:lnTo>
                  <a:cubicBezTo>
                    <a:pt x="404156" y="180495"/>
                    <a:pt x="405506" y="185321"/>
                    <a:pt x="406215" y="188055"/>
                  </a:cubicBezTo>
                  <a:lnTo>
                    <a:pt x="437417" y="179972"/>
                  </a:lnTo>
                  <a:cubicBezTo>
                    <a:pt x="438210" y="185288"/>
                    <a:pt x="438767" y="190603"/>
                    <a:pt x="439071" y="196054"/>
                  </a:cubicBezTo>
                  <a:cubicBezTo>
                    <a:pt x="439526" y="205116"/>
                    <a:pt x="447036" y="212119"/>
                    <a:pt x="456098" y="212119"/>
                  </a:cubicBezTo>
                  <a:lnTo>
                    <a:pt x="495636" y="212119"/>
                  </a:lnTo>
                  <a:lnTo>
                    <a:pt x="495636" y="314179"/>
                  </a:lnTo>
                  <a:lnTo>
                    <a:pt x="495619" y="31417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27" name="组合 926"/>
          <p:cNvGrpSpPr/>
          <p:nvPr/>
        </p:nvGrpSpPr>
        <p:grpSpPr>
          <a:xfrm>
            <a:off x="5803475" y="4496476"/>
            <a:ext cx="523125" cy="491937"/>
            <a:chOff x="2523162" y="5696378"/>
            <a:chExt cx="523125" cy="491937"/>
          </a:xfrm>
          <a:solidFill>
            <a:schemeClr val="accent1"/>
          </a:solidFill>
        </p:grpSpPr>
        <p:sp>
          <p:nvSpPr>
            <p:cNvPr id="666" name="任意多边形: 形状 665"/>
            <p:cNvSpPr/>
            <p:nvPr/>
          </p:nvSpPr>
          <p:spPr>
            <a:xfrm>
              <a:off x="2523162" y="5696378"/>
              <a:ext cx="523125" cy="472500"/>
            </a:xfrm>
            <a:custGeom>
              <a:avLst/>
              <a:gdLst>
                <a:gd name="connsiteX0" fmla="*/ 21689 w 523125"/>
                <a:gd name="connsiteY0" fmla="*/ 191899 h 472500"/>
                <a:gd name="connsiteX1" fmla="*/ 291 w 523125"/>
                <a:gd name="connsiteY1" fmla="*/ 219000 h 472500"/>
                <a:gd name="connsiteX2" fmla="*/ 13893 w 523125"/>
                <a:gd name="connsiteY2" fmla="*/ 250725 h 472500"/>
                <a:gd name="connsiteX3" fmla="*/ 123445 w 523125"/>
                <a:gd name="connsiteY3" fmla="*/ 330443 h 472500"/>
                <a:gd name="connsiteX4" fmla="*/ 512566 w 523125"/>
                <a:gd name="connsiteY4" fmla="*/ 24314 h 472500"/>
                <a:gd name="connsiteX5" fmla="*/ 168501 w 523125"/>
                <a:gd name="connsiteY5" fmla="*/ 363265 h 472500"/>
                <a:gd name="connsiteX6" fmla="*/ 318267 w 523125"/>
                <a:gd name="connsiteY6" fmla="*/ 472244 h 472500"/>
                <a:gd name="connsiteX7" fmla="*/ 351410 w 523125"/>
                <a:gd name="connsiteY7" fmla="*/ 477812 h 472500"/>
                <a:gd name="connsiteX8" fmla="*/ 375777 w 523125"/>
                <a:gd name="connsiteY8" fmla="*/ 454727 h 472500"/>
                <a:gd name="connsiteX9" fmla="*/ 535988 w 523125"/>
                <a:gd name="connsiteY9" fmla="*/ 16230 h 472500"/>
                <a:gd name="connsiteX10" fmla="*/ 533103 w 523125"/>
                <a:gd name="connsiteY10" fmla="*/ 3473 h 472500"/>
                <a:gd name="connsiteX11" fmla="*/ 520312 w 523125"/>
                <a:gd name="connsiteY11" fmla="*/ 807 h 472500"/>
                <a:gd name="connsiteX12" fmla="*/ 21689 w 523125"/>
                <a:gd name="connsiteY12" fmla="*/ 191899 h 47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3125" h="472500">
                  <a:moveTo>
                    <a:pt x="21689" y="191899"/>
                  </a:moveTo>
                  <a:cubicBezTo>
                    <a:pt x="10130" y="196337"/>
                    <a:pt x="1928" y="206732"/>
                    <a:pt x="291" y="219000"/>
                  </a:cubicBezTo>
                  <a:cubicBezTo>
                    <a:pt x="-1329" y="231285"/>
                    <a:pt x="3886" y="243452"/>
                    <a:pt x="13893" y="250725"/>
                  </a:cubicBezTo>
                  <a:lnTo>
                    <a:pt x="123445" y="330443"/>
                  </a:lnTo>
                  <a:lnTo>
                    <a:pt x="512566" y="24314"/>
                  </a:lnTo>
                  <a:lnTo>
                    <a:pt x="168501" y="363265"/>
                  </a:lnTo>
                  <a:lnTo>
                    <a:pt x="318267" y="472244"/>
                  </a:lnTo>
                  <a:cubicBezTo>
                    <a:pt x="327801" y="479179"/>
                    <a:pt x="340087" y="481255"/>
                    <a:pt x="351410" y="477812"/>
                  </a:cubicBezTo>
                  <a:cubicBezTo>
                    <a:pt x="362716" y="474370"/>
                    <a:pt x="371727" y="465797"/>
                    <a:pt x="375777" y="454727"/>
                  </a:cubicBezTo>
                  <a:lnTo>
                    <a:pt x="535988" y="16230"/>
                  </a:lnTo>
                  <a:cubicBezTo>
                    <a:pt x="537608" y="11775"/>
                    <a:pt x="536478" y="6797"/>
                    <a:pt x="533103" y="3473"/>
                  </a:cubicBezTo>
                  <a:cubicBezTo>
                    <a:pt x="529728" y="149"/>
                    <a:pt x="524750" y="-898"/>
                    <a:pt x="520312" y="807"/>
                  </a:cubicBezTo>
                  <a:lnTo>
                    <a:pt x="21689" y="19189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67" name="任意多边形: 形状 666"/>
            <p:cNvSpPr/>
            <p:nvPr/>
          </p:nvSpPr>
          <p:spPr>
            <a:xfrm>
              <a:off x="2620603" y="6053315"/>
              <a:ext cx="118125" cy="135000"/>
            </a:xfrm>
            <a:custGeom>
              <a:avLst/>
              <a:gdLst>
                <a:gd name="connsiteX0" fmla="*/ 0 w 118125"/>
                <a:gd name="connsiteY0" fmla="*/ 0 h 135000"/>
                <a:gd name="connsiteX1" fmla="*/ 928 w 118125"/>
                <a:gd name="connsiteY1" fmla="*/ 5079 h 135000"/>
                <a:gd name="connsiteX2" fmla="*/ 22191 w 118125"/>
                <a:gd name="connsiteY2" fmla="*/ 121331 h 135000"/>
                <a:gd name="connsiteX3" fmla="*/ 37581 w 118125"/>
                <a:gd name="connsiteY3" fmla="*/ 140704 h 135000"/>
                <a:gd name="connsiteX4" fmla="*/ 62235 w 118125"/>
                <a:gd name="connsiteY4" fmla="*/ 138696 h 135000"/>
                <a:gd name="connsiteX5" fmla="*/ 129482 w 118125"/>
                <a:gd name="connsiteY5" fmla="*/ 92762 h 135000"/>
                <a:gd name="connsiteX6" fmla="*/ 0 w 118125"/>
                <a:gd name="connsiteY6" fmla="*/ 0 h 1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125" h="135000">
                  <a:moveTo>
                    <a:pt x="0" y="0"/>
                  </a:moveTo>
                  <a:lnTo>
                    <a:pt x="928" y="5079"/>
                  </a:lnTo>
                  <a:lnTo>
                    <a:pt x="22191" y="121331"/>
                  </a:lnTo>
                  <a:cubicBezTo>
                    <a:pt x="23777" y="129971"/>
                    <a:pt x="29548" y="137211"/>
                    <a:pt x="37581" y="140704"/>
                  </a:cubicBezTo>
                  <a:cubicBezTo>
                    <a:pt x="45613" y="144180"/>
                    <a:pt x="54877" y="143438"/>
                    <a:pt x="62235" y="138696"/>
                  </a:cubicBezTo>
                  <a:cubicBezTo>
                    <a:pt x="91851" y="119593"/>
                    <a:pt x="130528" y="94247"/>
                    <a:pt x="129482" y="92762"/>
                  </a:cubicBezTo>
                  <a:lnTo>
                    <a:pt x="0"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28" name="组合 927"/>
          <p:cNvGrpSpPr/>
          <p:nvPr/>
        </p:nvGrpSpPr>
        <p:grpSpPr>
          <a:xfrm>
            <a:off x="7022675" y="4475903"/>
            <a:ext cx="421875" cy="533082"/>
            <a:chOff x="3650366" y="5690080"/>
            <a:chExt cx="421875" cy="533082"/>
          </a:xfrm>
          <a:solidFill>
            <a:schemeClr val="accent1"/>
          </a:solidFill>
        </p:grpSpPr>
        <p:sp>
          <p:nvSpPr>
            <p:cNvPr id="669" name="任意多边形: 形状 668"/>
            <p:cNvSpPr/>
            <p:nvPr/>
          </p:nvSpPr>
          <p:spPr>
            <a:xfrm>
              <a:off x="3805701" y="5893475"/>
              <a:ext cx="118125" cy="50625"/>
            </a:xfrm>
            <a:custGeom>
              <a:avLst/>
              <a:gdLst>
                <a:gd name="connsiteX0" fmla="*/ 63146 w 118125"/>
                <a:gd name="connsiteY0" fmla="*/ 0 h 50625"/>
                <a:gd name="connsiteX1" fmla="*/ 0 w 118125"/>
                <a:gd name="connsiteY1" fmla="*/ 57898 h 50625"/>
                <a:gd name="connsiteX2" fmla="*/ 126259 w 118125"/>
                <a:gd name="connsiteY2" fmla="*/ 57898 h 50625"/>
                <a:gd name="connsiteX3" fmla="*/ 63146 w 118125"/>
                <a:gd name="connsiteY3" fmla="*/ 0 h 50625"/>
              </a:gdLst>
              <a:ahLst/>
              <a:cxnLst>
                <a:cxn ang="0">
                  <a:pos x="connsiteX0" y="connsiteY0"/>
                </a:cxn>
                <a:cxn ang="0">
                  <a:pos x="connsiteX1" y="connsiteY1"/>
                </a:cxn>
                <a:cxn ang="0">
                  <a:pos x="connsiteX2" y="connsiteY2"/>
                </a:cxn>
                <a:cxn ang="0">
                  <a:pos x="connsiteX3" y="connsiteY3"/>
                </a:cxn>
              </a:cxnLst>
              <a:rect l="l" t="t" r="r" b="b"/>
              <a:pathLst>
                <a:path w="118125" h="50625">
                  <a:moveTo>
                    <a:pt x="63146" y="0"/>
                  </a:moveTo>
                  <a:cubicBezTo>
                    <a:pt x="30037" y="0"/>
                    <a:pt x="2801" y="26173"/>
                    <a:pt x="0" y="57898"/>
                  </a:cubicBezTo>
                  <a:lnTo>
                    <a:pt x="126259" y="57898"/>
                  </a:lnTo>
                  <a:cubicBezTo>
                    <a:pt x="123458" y="26173"/>
                    <a:pt x="96238" y="0"/>
                    <a:pt x="6314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70" name="任意多边形: 形状 669"/>
            <p:cNvSpPr/>
            <p:nvPr/>
          </p:nvSpPr>
          <p:spPr>
            <a:xfrm>
              <a:off x="3781030" y="5690080"/>
              <a:ext cx="168750" cy="16875"/>
            </a:xfrm>
            <a:custGeom>
              <a:avLst/>
              <a:gdLst>
                <a:gd name="connsiteX0" fmla="*/ 0 w 168750"/>
                <a:gd name="connsiteY0" fmla="*/ 0 h 16875"/>
                <a:gd name="connsiteX1" fmla="*/ 184748 w 168750"/>
                <a:gd name="connsiteY1" fmla="*/ 0 h 16875"/>
                <a:gd name="connsiteX2" fmla="*/ 184748 w 168750"/>
                <a:gd name="connsiteY2" fmla="*/ 33581 h 16875"/>
                <a:gd name="connsiteX3" fmla="*/ 0 w 168750"/>
                <a:gd name="connsiteY3" fmla="*/ 33581 h 16875"/>
              </a:gdLst>
              <a:ahLst/>
              <a:cxnLst>
                <a:cxn ang="0">
                  <a:pos x="connsiteX0" y="connsiteY0"/>
                </a:cxn>
                <a:cxn ang="0">
                  <a:pos x="connsiteX1" y="connsiteY1"/>
                </a:cxn>
                <a:cxn ang="0">
                  <a:pos x="connsiteX2" y="connsiteY2"/>
                </a:cxn>
                <a:cxn ang="0">
                  <a:pos x="connsiteX3" y="connsiteY3"/>
                </a:cxn>
              </a:cxnLst>
              <a:rect l="l" t="t" r="r" b="b"/>
              <a:pathLst>
                <a:path w="168750" h="16875">
                  <a:moveTo>
                    <a:pt x="0" y="0"/>
                  </a:moveTo>
                  <a:lnTo>
                    <a:pt x="184748" y="0"/>
                  </a:lnTo>
                  <a:lnTo>
                    <a:pt x="184748" y="33581"/>
                  </a:lnTo>
                  <a:lnTo>
                    <a:pt x="0" y="3358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71" name="任意多边形: 形状 670"/>
            <p:cNvSpPr/>
            <p:nvPr/>
          </p:nvSpPr>
          <p:spPr>
            <a:xfrm>
              <a:off x="3650366" y="5970037"/>
              <a:ext cx="421875" cy="253125"/>
            </a:xfrm>
            <a:custGeom>
              <a:avLst/>
              <a:gdLst>
                <a:gd name="connsiteX0" fmla="*/ 218481 w 421875"/>
                <a:gd name="connsiteY0" fmla="*/ 68884 h 253125"/>
                <a:gd name="connsiteX1" fmla="*/ 139033 w 421875"/>
                <a:gd name="connsiteY1" fmla="*/ 0 h 253125"/>
                <a:gd name="connsiteX2" fmla="*/ 0 w 421875"/>
                <a:gd name="connsiteY2" fmla="*/ 0 h 253125"/>
                <a:gd name="connsiteX3" fmla="*/ 0 w 421875"/>
                <a:gd name="connsiteY3" fmla="*/ 237431 h 253125"/>
                <a:gd name="connsiteX4" fmla="*/ 23861 w 421875"/>
                <a:gd name="connsiteY4" fmla="*/ 261292 h 253125"/>
                <a:gd name="connsiteX5" fmla="*/ 113856 w 421875"/>
                <a:gd name="connsiteY5" fmla="*/ 261292 h 253125"/>
                <a:gd name="connsiteX6" fmla="*/ 113856 w 421875"/>
                <a:gd name="connsiteY6" fmla="*/ 218767 h 253125"/>
                <a:gd name="connsiteX7" fmla="*/ 121719 w 421875"/>
                <a:gd name="connsiteY7" fmla="*/ 210887 h 253125"/>
                <a:gd name="connsiteX8" fmla="*/ 324489 w 421875"/>
                <a:gd name="connsiteY8" fmla="*/ 210887 h 253125"/>
                <a:gd name="connsiteX9" fmla="*/ 332235 w 421875"/>
                <a:gd name="connsiteY9" fmla="*/ 218767 h 253125"/>
                <a:gd name="connsiteX10" fmla="*/ 332235 w 421875"/>
                <a:gd name="connsiteY10" fmla="*/ 261292 h 253125"/>
                <a:gd name="connsiteX11" fmla="*/ 408696 w 421875"/>
                <a:gd name="connsiteY11" fmla="*/ 261292 h 253125"/>
                <a:gd name="connsiteX12" fmla="*/ 429300 w 421875"/>
                <a:gd name="connsiteY12" fmla="*/ 240654 h 253125"/>
                <a:gd name="connsiteX13" fmla="*/ 429300 w 421875"/>
                <a:gd name="connsiteY13" fmla="*/ 0 h 253125"/>
                <a:gd name="connsiteX14" fmla="*/ 297962 w 421875"/>
                <a:gd name="connsiteY14" fmla="*/ 0 h 253125"/>
                <a:gd name="connsiteX15" fmla="*/ 218481 w 421875"/>
                <a:gd name="connsiteY15" fmla="*/ 68884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1875" h="253125">
                  <a:moveTo>
                    <a:pt x="218481" y="68884"/>
                  </a:moveTo>
                  <a:cubicBezTo>
                    <a:pt x="178082" y="68884"/>
                    <a:pt x="144585" y="37344"/>
                    <a:pt x="139033" y="0"/>
                  </a:cubicBezTo>
                  <a:lnTo>
                    <a:pt x="0" y="0"/>
                  </a:lnTo>
                  <a:lnTo>
                    <a:pt x="0" y="237431"/>
                  </a:lnTo>
                  <a:cubicBezTo>
                    <a:pt x="0" y="250611"/>
                    <a:pt x="10682" y="261292"/>
                    <a:pt x="23861" y="261292"/>
                  </a:cubicBezTo>
                  <a:lnTo>
                    <a:pt x="113856" y="261292"/>
                  </a:lnTo>
                  <a:lnTo>
                    <a:pt x="113856" y="218767"/>
                  </a:lnTo>
                  <a:cubicBezTo>
                    <a:pt x="113856" y="214093"/>
                    <a:pt x="117045" y="210887"/>
                    <a:pt x="121719" y="210887"/>
                  </a:cubicBezTo>
                  <a:lnTo>
                    <a:pt x="324489" y="210887"/>
                  </a:lnTo>
                  <a:cubicBezTo>
                    <a:pt x="329130" y="210887"/>
                    <a:pt x="332235" y="214059"/>
                    <a:pt x="332235" y="218767"/>
                  </a:cubicBezTo>
                  <a:lnTo>
                    <a:pt x="332235" y="261292"/>
                  </a:lnTo>
                  <a:lnTo>
                    <a:pt x="408696" y="261292"/>
                  </a:lnTo>
                  <a:cubicBezTo>
                    <a:pt x="420069" y="261292"/>
                    <a:pt x="429300" y="252062"/>
                    <a:pt x="429300" y="240654"/>
                  </a:cubicBezTo>
                  <a:lnTo>
                    <a:pt x="429300" y="0"/>
                  </a:lnTo>
                  <a:lnTo>
                    <a:pt x="297962" y="0"/>
                  </a:lnTo>
                  <a:cubicBezTo>
                    <a:pt x="292359" y="37344"/>
                    <a:pt x="258862" y="68884"/>
                    <a:pt x="218481" y="6888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72" name="任意多边形: 形状 671"/>
            <p:cNvSpPr/>
            <p:nvPr/>
          </p:nvSpPr>
          <p:spPr>
            <a:xfrm>
              <a:off x="3650366" y="5690080"/>
              <a:ext cx="421875" cy="253125"/>
            </a:xfrm>
            <a:custGeom>
              <a:avLst/>
              <a:gdLst>
                <a:gd name="connsiteX0" fmla="*/ 332218 w 421875"/>
                <a:gd name="connsiteY0" fmla="*/ 0 h 253125"/>
                <a:gd name="connsiteX1" fmla="*/ 332218 w 421875"/>
                <a:gd name="connsiteY1" fmla="*/ 42525 h 253125"/>
                <a:gd name="connsiteX2" fmla="*/ 324439 w 421875"/>
                <a:gd name="connsiteY2" fmla="*/ 50389 h 253125"/>
                <a:gd name="connsiteX3" fmla="*/ 121719 w 421875"/>
                <a:gd name="connsiteY3" fmla="*/ 50389 h 253125"/>
                <a:gd name="connsiteX4" fmla="*/ 113856 w 421875"/>
                <a:gd name="connsiteY4" fmla="*/ 42525 h 253125"/>
                <a:gd name="connsiteX5" fmla="*/ 113856 w 421875"/>
                <a:gd name="connsiteY5" fmla="*/ 0 h 253125"/>
                <a:gd name="connsiteX6" fmla="*/ 24131 w 421875"/>
                <a:gd name="connsiteY6" fmla="*/ 0 h 253125"/>
                <a:gd name="connsiteX7" fmla="*/ 0 w 421875"/>
                <a:gd name="connsiteY7" fmla="*/ 24131 h 253125"/>
                <a:gd name="connsiteX8" fmla="*/ 0 w 421875"/>
                <a:gd name="connsiteY8" fmla="*/ 261293 h 253125"/>
                <a:gd name="connsiteX9" fmla="*/ 138392 w 421875"/>
                <a:gd name="connsiteY9" fmla="*/ 261293 h 253125"/>
                <a:gd name="connsiteX10" fmla="*/ 218481 w 421875"/>
                <a:gd name="connsiteY10" fmla="*/ 186503 h 253125"/>
                <a:gd name="connsiteX11" fmla="*/ 298536 w 421875"/>
                <a:gd name="connsiteY11" fmla="*/ 261293 h 253125"/>
                <a:gd name="connsiteX12" fmla="*/ 429283 w 421875"/>
                <a:gd name="connsiteY12" fmla="*/ 261293 h 253125"/>
                <a:gd name="connsiteX13" fmla="*/ 429283 w 421875"/>
                <a:gd name="connsiteY13" fmla="*/ 20621 h 253125"/>
                <a:gd name="connsiteX14" fmla="*/ 408645 w 421875"/>
                <a:gd name="connsiteY14" fmla="*/ 0 h 253125"/>
                <a:gd name="connsiteX15" fmla="*/ 332218 w 421875"/>
                <a:gd name="connsiteY15" fmla="*/ 0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1875" h="253125">
                  <a:moveTo>
                    <a:pt x="332218" y="0"/>
                  </a:moveTo>
                  <a:lnTo>
                    <a:pt x="332218" y="42525"/>
                  </a:lnTo>
                  <a:cubicBezTo>
                    <a:pt x="332218" y="47199"/>
                    <a:pt x="329079" y="50389"/>
                    <a:pt x="324439" y="50389"/>
                  </a:cubicBezTo>
                  <a:lnTo>
                    <a:pt x="121719" y="50389"/>
                  </a:lnTo>
                  <a:cubicBezTo>
                    <a:pt x="117045" y="50389"/>
                    <a:pt x="113856" y="47199"/>
                    <a:pt x="113856" y="42525"/>
                  </a:cubicBezTo>
                  <a:lnTo>
                    <a:pt x="113856" y="0"/>
                  </a:lnTo>
                  <a:lnTo>
                    <a:pt x="24131" y="0"/>
                  </a:lnTo>
                  <a:cubicBezTo>
                    <a:pt x="10800" y="0"/>
                    <a:pt x="0" y="10800"/>
                    <a:pt x="0" y="24131"/>
                  </a:cubicBezTo>
                  <a:lnTo>
                    <a:pt x="0" y="261293"/>
                  </a:lnTo>
                  <a:lnTo>
                    <a:pt x="138392" y="261293"/>
                  </a:lnTo>
                  <a:cubicBezTo>
                    <a:pt x="141227" y="220236"/>
                    <a:pt x="176040" y="186503"/>
                    <a:pt x="218481" y="186503"/>
                  </a:cubicBezTo>
                  <a:cubicBezTo>
                    <a:pt x="260904" y="186503"/>
                    <a:pt x="295701" y="220236"/>
                    <a:pt x="298536" y="261293"/>
                  </a:cubicBezTo>
                  <a:lnTo>
                    <a:pt x="429283" y="261293"/>
                  </a:lnTo>
                  <a:lnTo>
                    <a:pt x="429283" y="20621"/>
                  </a:lnTo>
                  <a:cubicBezTo>
                    <a:pt x="429283" y="9231"/>
                    <a:pt x="420053" y="0"/>
                    <a:pt x="408645" y="0"/>
                  </a:cubicBezTo>
                  <a:lnTo>
                    <a:pt x="332218"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73" name="任意多边形: 形状 672"/>
            <p:cNvSpPr/>
            <p:nvPr/>
          </p:nvSpPr>
          <p:spPr>
            <a:xfrm>
              <a:off x="3806460" y="5970037"/>
              <a:ext cx="118125" cy="50625"/>
            </a:xfrm>
            <a:custGeom>
              <a:avLst/>
              <a:gdLst>
                <a:gd name="connsiteX0" fmla="*/ 62387 w 118125"/>
                <a:gd name="connsiteY0" fmla="*/ 51975 h 50625"/>
                <a:gd name="connsiteX1" fmla="*/ 124706 w 118125"/>
                <a:gd name="connsiteY1" fmla="*/ 0 h 50625"/>
                <a:gd name="connsiteX2" fmla="*/ 0 w 118125"/>
                <a:gd name="connsiteY2" fmla="*/ 0 h 50625"/>
                <a:gd name="connsiteX3" fmla="*/ 62387 w 118125"/>
                <a:gd name="connsiteY3" fmla="*/ 51975 h 50625"/>
              </a:gdLst>
              <a:ahLst/>
              <a:cxnLst>
                <a:cxn ang="0">
                  <a:pos x="connsiteX0" y="connsiteY0"/>
                </a:cxn>
                <a:cxn ang="0">
                  <a:pos x="connsiteX1" y="connsiteY1"/>
                </a:cxn>
                <a:cxn ang="0">
                  <a:pos x="connsiteX2" y="connsiteY2"/>
                </a:cxn>
                <a:cxn ang="0">
                  <a:pos x="connsiteX3" y="connsiteY3"/>
                </a:cxn>
              </a:cxnLst>
              <a:rect l="l" t="t" r="r" b="b"/>
              <a:pathLst>
                <a:path w="118125" h="50625">
                  <a:moveTo>
                    <a:pt x="62387" y="51975"/>
                  </a:moveTo>
                  <a:cubicBezTo>
                    <a:pt x="93437" y="51975"/>
                    <a:pt x="119306" y="27996"/>
                    <a:pt x="124706" y="0"/>
                  </a:cubicBezTo>
                  <a:lnTo>
                    <a:pt x="0" y="0"/>
                  </a:lnTo>
                  <a:cubicBezTo>
                    <a:pt x="5434" y="27996"/>
                    <a:pt x="31337" y="51975"/>
                    <a:pt x="62387" y="5197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74" name="任意多边形: 形状 673"/>
            <p:cNvSpPr/>
            <p:nvPr/>
          </p:nvSpPr>
          <p:spPr>
            <a:xfrm>
              <a:off x="3781030" y="6197748"/>
              <a:ext cx="168750" cy="16875"/>
            </a:xfrm>
            <a:custGeom>
              <a:avLst/>
              <a:gdLst>
                <a:gd name="connsiteX0" fmla="*/ 0 w 168750"/>
                <a:gd name="connsiteY0" fmla="*/ 0 h 16875"/>
                <a:gd name="connsiteX1" fmla="*/ 184748 w 168750"/>
                <a:gd name="connsiteY1" fmla="*/ 0 h 16875"/>
                <a:gd name="connsiteX2" fmla="*/ 184748 w 168750"/>
                <a:gd name="connsiteY2" fmla="*/ 33581 h 16875"/>
                <a:gd name="connsiteX3" fmla="*/ 0 w 168750"/>
                <a:gd name="connsiteY3" fmla="*/ 33581 h 16875"/>
              </a:gdLst>
              <a:ahLst/>
              <a:cxnLst>
                <a:cxn ang="0">
                  <a:pos x="connsiteX0" y="connsiteY0"/>
                </a:cxn>
                <a:cxn ang="0">
                  <a:pos x="connsiteX1" y="connsiteY1"/>
                </a:cxn>
                <a:cxn ang="0">
                  <a:pos x="connsiteX2" y="connsiteY2"/>
                </a:cxn>
                <a:cxn ang="0">
                  <a:pos x="connsiteX3" y="connsiteY3"/>
                </a:cxn>
              </a:cxnLst>
              <a:rect l="l" t="t" r="r" b="b"/>
              <a:pathLst>
                <a:path w="168750" h="16875">
                  <a:moveTo>
                    <a:pt x="0" y="0"/>
                  </a:moveTo>
                  <a:lnTo>
                    <a:pt x="184748" y="0"/>
                  </a:lnTo>
                  <a:lnTo>
                    <a:pt x="184748" y="33581"/>
                  </a:lnTo>
                  <a:lnTo>
                    <a:pt x="0" y="3358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675" name="图形 211"/>
          <p:cNvSpPr/>
          <p:nvPr/>
        </p:nvSpPr>
        <p:spPr>
          <a:xfrm>
            <a:off x="8241875" y="4480882"/>
            <a:ext cx="523125" cy="523125"/>
          </a:xfrm>
          <a:custGeom>
            <a:avLst/>
            <a:gdLst>
              <a:gd name="connsiteX0" fmla="*/ 267081 w 523125"/>
              <a:gd name="connsiteY0" fmla="*/ 0 h 523125"/>
              <a:gd name="connsiteX1" fmla="*/ 0 w 523125"/>
              <a:gd name="connsiteY1" fmla="*/ 267098 h 523125"/>
              <a:gd name="connsiteX2" fmla="*/ 267081 w 523125"/>
              <a:gd name="connsiteY2" fmla="*/ 534144 h 523125"/>
              <a:gd name="connsiteX3" fmla="*/ 534161 w 523125"/>
              <a:gd name="connsiteY3" fmla="*/ 267098 h 523125"/>
              <a:gd name="connsiteX4" fmla="*/ 267081 w 523125"/>
              <a:gd name="connsiteY4" fmla="*/ 0 h 523125"/>
              <a:gd name="connsiteX5" fmla="*/ 486203 w 523125"/>
              <a:gd name="connsiteY5" fmla="*/ 273780 h 523125"/>
              <a:gd name="connsiteX6" fmla="*/ 471859 w 523125"/>
              <a:gd name="connsiteY6" fmla="*/ 255369 h 523125"/>
              <a:gd name="connsiteX7" fmla="*/ 478541 w 523125"/>
              <a:gd name="connsiteY7" fmla="*/ 209250 h 523125"/>
              <a:gd name="connsiteX8" fmla="*/ 486287 w 523125"/>
              <a:gd name="connsiteY8" fmla="*/ 267098 h 523125"/>
              <a:gd name="connsiteX9" fmla="*/ 486203 w 523125"/>
              <a:gd name="connsiteY9" fmla="*/ 273780 h 523125"/>
              <a:gd name="connsiteX10" fmla="*/ 460839 w 523125"/>
              <a:gd name="connsiteY10" fmla="*/ 164599 h 523125"/>
              <a:gd name="connsiteX11" fmla="*/ 448268 w 523125"/>
              <a:gd name="connsiteY11" fmla="*/ 251319 h 523125"/>
              <a:gd name="connsiteX12" fmla="*/ 409489 w 523125"/>
              <a:gd name="connsiteY12" fmla="*/ 282521 h 523125"/>
              <a:gd name="connsiteX13" fmla="*/ 290689 w 523125"/>
              <a:gd name="connsiteY13" fmla="*/ 247877 h 523125"/>
              <a:gd name="connsiteX14" fmla="*/ 272953 w 523125"/>
              <a:gd name="connsiteY14" fmla="*/ 164751 h 523125"/>
              <a:gd name="connsiteX15" fmla="*/ 345009 w 523125"/>
              <a:gd name="connsiteY15" fmla="*/ 96593 h 523125"/>
              <a:gd name="connsiteX16" fmla="*/ 443256 w 523125"/>
              <a:gd name="connsiteY16" fmla="*/ 136806 h 523125"/>
              <a:gd name="connsiteX17" fmla="*/ 460839 w 523125"/>
              <a:gd name="connsiteY17" fmla="*/ 164599 h 523125"/>
              <a:gd name="connsiteX18" fmla="*/ 304661 w 523125"/>
              <a:gd name="connsiteY18" fmla="*/ 456384 h 523125"/>
              <a:gd name="connsiteX19" fmla="*/ 223543 w 523125"/>
              <a:gd name="connsiteY19" fmla="*/ 435983 h 523125"/>
              <a:gd name="connsiteX20" fmla="*/ 215342 w 523125"/>
              <a:gd name="connsiteY20" fmla="*/ 320034 h 523125"/>
              <a:gd name="connsiteX21" fmla="*/ 280041 w 523125"/>
              <a:gd name="connsiteY21" fmla="*/ 269764 h 523125"/>
              <a:gd name="connsiteX22" fmla="*/ 390977 w 523125"/>
              <a:gd name="connsiteY22" fmla="*/ 302113 h 523125"/>
              <a:gd name="connsiteX23" fmla="*/ 401001 w 523125"/>
              <a:gd name="connsiteY23" fmla="*/ 384092 h 523125"/>
              <a:gd name="connsiteX24" fmla="*/ 304661 w 523125"/>
              <a:gd name="connsiteY24" fmla="*/ 456384 h 523125"/>
              <a:gd name="connsiteX25" fmla="*/ 315596 w 523125"/>
              <a:gd name="connsiteY25" fmla="*/ 53291 h 523125"/>
              <a:gd name="connsiteX26" fmla="*/ 327206 w 523125"/>
              <a:gd name="connsiteY26" fmla="*/ 80426 h 523125"/>
              <a:gd name="connsiteX27" fmla="*/ 250864 w 523125"/>
              <a:gd name="connsiteY27" fmla="*/ 152634 h 523125"/>
              <a:gd name="connsiteX28" fmla="*/ 166050 w 523125"/>
              <a:gd name="connsiteY28" fmla="*/ 152634 h 523125"/>
              <a:gd name="connsiteX29" fmla="*/ 121568 w 523125"/>
              <a:gd name="connsiteY29" fmla="*/ 103258 h 523125"/>
              <a:gd name="connsiteX30" fmla="*/ 267081 w 523125"/>
              <a:gd name="connsiteY30" fmla="*/ 47858 h 523125"/>
              <a:gd name="connsiteX31" fmla="*/ 315596 w 523125"/>
              <a:gd name="connsiteY31" fmla="*/ 53291 h 523125"/>
              <a:gd name="connsiteX32" fmla="*/ 104524 w 523125"/>
              <a:gd name="connsiteY32" fmla="*/ 120150 h 523125"/>
              <a:gd name="connsiteX33" fmla="*/ 149648 w 523125"/>
              <a:gd name="connsiteY33" fmla="*/ 170235 h 523125"/>
              <a:gd name="connsiteX34" fmla="*/ 119273 w 523125"/>
              <a:gd name="connsiteY34" fmla="*/ 244485 h 523125"/>
              <a:gd name="connsiteX35" fmla="*/ 47942 w 523125"/>
              <a:gd name="connsiteY35" fmla="*/ 273189 h 523125"/>
              <a:gd name="connsiteX36" fmla="*/ 47858 w 523125"/>
              <a:gd name="connsiteY36" fmla="*/ 267098 h 523125"/>
              <a:gd name="connsiteX37" fmla="*/ 104524 w 523125"/>
              <a:gd name="connsiteY37" fmla="*/ 120150 h 523125"/>
              <a:gd name="connsiteX38" fmla="*/ 50068 w 523125"/>
              <a:gd name="connsiteY38" fmla="*/ 298148 h 523125"/>
              <a:gd name="connsiteX39" fmla="*/ 124200 w 523125"/>
              <a:gd name="connsiteY39" fmla="*/ 268313 h 523125"/>
              <a:gd name="connsiteX40" fmla="*/ 191464 w 523125"/>
              <a:gd name="connsiteY40" fmla="*/ 321621 h 523125"/>
              <a:gd name="connsiteX41" fmla="*/ 199226 w 523125"/>
              <a:gd name="connsiteY41" fmla="*/ 431595 h 523125"/>
              <a:gd name="connsiteX42" fmla="*/ 152078 w 523125"/>
              <a:gd name="connsiteY42" fmla="*/ 453634 h 523125"/>
              <a:gd name="connsiteX43" fmla="*/ 50068 w 523125"/>
              <a:gd name="connsiteY43" fmla="*/ 298148 h 523125"/>
              <a:gd name="connsiteX44" fmla="*/ 318144 w 523125"/>
              <a:gd name="connsiteY44" fmla="*/ 480279 h 523125"/>
              <a:gd name="connsiteX45" fmla="*/ 318144 w 523125"/>
              <a:gd name="connsiteY45" fmla="*/ 476196 h 523125"/>
              <a:gd name="connsiteX46" fmla="*/ 424136 w 523125"/>
              <a:gd name="connsiteY46" fmla="*/ 396698 h 523125"/>
              <a:gd name="connsiteX47" fmla="*/ 443762 w 523125"/>
              <a:gd name="connsiteY47" fmla="*/ 396698 h 523125"/>
              <a:gd name="connsiteX48" fmla="*/ 318144 w 523125"/>
              <a:gd name="connsiteY48" fmla="*/ 480279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23125" h="523125">
                <a:moveTo>
                  <a:pt x="267081" y="0"/>
                </a:moveTo>
                <a:cubicBezTo>
                  <a:pt x="119779" y="0"/>
                  <a:pt x="0" y="119796"/>
                  <a:pt x="0" y="267098"/>
                </a:cubicBezTo>
                <a:cubicBezTo>
                  <a:pt x="0" y="414366"/>
                  <a:pt x="119796" y="534144"/>
                  <a:pt x="267081" y="534144"/>
                </a:cubicBezTo>
                <a:cubicBezTo>
                  <a:pt x="414366" y="534144"/>
                  <a:pt x="534161" y="414349"/>
                  <a:pt x="534161" y="267098"/>
                </a:cubicBezTo>
                <a:cubicBezTo>
                  <a:pt x="534144" y="119779"/>
                  <a:pt x="414366" y="0"/>
                  <a:pt x="267081" y="0"/>
                </a:cubicBezTo>
                <a:close/>
                <a:moveTo>
                  <a:pt x="486203" y="273780"/>
                </a:moveTo>
                <a:lnTo>
                  <a:pt x="471859" y="255369"/>
                </a:lnTo>
                <a:lnTo>
                  <a:pt x="478541" y="209250"/>
                </a:lnTo>
                <a:cubicBezTo>
                  <a:pt x="483587" y="227711"/>
                  <a:pt x="486287" y="247033"/>
                  <a:pt x="486287" y="267098"/>
                </a:cubicBezTo>
                <a:cubicBezTo>
                  <a:pt x="486304" y="269342"/>
                  <a:pt x="486270" y="271553"/>
                  <a:pt x="486203" y="273780"/>
                </a:cubicBezTo>
                <a:close/>
                <a:moveTo>
                  <a:pt x="460839" y="164599"/>
                </a:moveTo>
                <a:lnTo>
                  <a:pt x="448268" y="251319"/>
                </a:lnTo>
                <a:lnTo>
                  <a:pt x="409489" y="282521"/>
                </a:lnTo>
                <a:lnTo>
                  <a:pt x="290689" y="247877"/>
                </a:lnTo>
                <a:lnTo>
                  <a:pt x="272953" y="164751"/>
                </a:lnTo>
                <a:lnTo>
                  <a:pt x="345009" y="96593"/>
                </a:lnTo>
                <a:lnTo>
                  <a:pt x="443256" y="136806"/>
                </a:lnTo>
                <a:cubicBezTo>
                  <a:pt x="449753" y="145598"/>
                  <a:pt x="455659" y="154862"/>
                  <a:pt x="460839" y="164599"/>
                </a:cubicBezTo>
                <a:close/>
                <a:moveTo>
                  <a:pt x="304661" y="456384"/>
                </a:moveTo>
                <a:lnTo>
                  <a:pt x="223543" y="435983"/>
                </a:lnTo>
                <a:lnTo>
                  <a:pt x="215342" y="320034"/>
                </a:lnTo>
                <a:lnTo>
                  <a:pt x="280041" y="269764"/>
                </a:lnTo>
                <a:lnTo>
                  <a:pt x="390977" y="302113"/>
                </a:lnTo>
                <a:lnTo>
                  <a:pt x="401001" y="384092"/>
                </a:lnTo>
                <a:lnTo>
                  <a:pt x="304661" y="456384"/>
                </a:lnTo>
                <a:close/>
                <a:moveTo>
                  <a:pt x="315596" y="53291"/>
                </a:moveTo>
                <a:lnTo>
                  <a:pt x="327206" y="80426"/>
                </a:lnTo>
                <a:lnTo>
                  <a:pt x="250864" y="152634"/>
                </a:lnTo>
                <a:lnTo>
                  <a:pt x="166050" y="152634"/>
                </a:lnTo>
                <a:lnTo>
                  <a:pt x="121568" y="103258"/>
                </a:lnTo>
                <a:cubicBezTo>
                  <a:pt x="160296" y="68799"/>
                  <a:pt x="211258" y="47858"/>
                  <a:pt x="267081" y="47858"/>
                </a:cubicBezTo>
                <a:cubicBezTo>
                  <a:pt x="283770" y="47858"/>
                  <a:pt x="299987" y="49748"/>
                  <a:pt x="315596" y="53291"/>
                </a:cubicBezTo>
                <a:close/>
                <a:moveTo>
                  <a:pt x="104524" y="120150"/>
                </a:moveTo>
                <a:lnTo>
                  <a:pt x="149648" y="170235"/>
                </a:lnTo>
                <a:lnTo>
                  <a:pt x="119273" y="244485"/>
                </a:lnTo>
                <a:lnTo>
                  <a:pt x="47942" y="273189"/>
                </a:lnTo>
                <a:cubicBezTo>
                  <a:pt x="47874" y="271148"/>
                  <a:pt x="47858" y="269106"/>
                  <a:pt x="47858" y="267098"/>
                </a:cubicBezTo>
                <a:cubicBezTo>
                  <a:pt x="47858" y="210617"/>
                  <a:pt x="69339" y="159030"/>
                  <a:pt x="104524" y="120150"/>
                </a:cubicBezTo>
                <a:close/>
                <a:moveTo>
                  <a:pt x="50068" y="298148"/>
                </a:moveTo>
                <a:lnTo>
                  <a:pt x="124200" y="268313"/>
                </a:lnTo>
                <a:lnTo>
                  <a:pt x="191464" y="321621"/>
                </a:lnTo>
                <a:lnTo>
                  <a:pt x="199226" y="431595"/>
                </a:lnTo>
                <a:lnTo>
                  <a:pt x="152078" y="453634"/>
                </a:lnTo>
                <a:cubicBezTo>
                  <a:pt x="97943" y="420137"/>
                  <a:pt x="59417" y="363758"/>
                  <a:pt x="50068" y="298148"/>
                </a:cubicBezTo>
                <a:close/>
                <a:moveTo>
                  <a:pt x="318144" y="480279"/>
                </a:moveTo>
                <a:lnTo>
                  <a:pt x="318144" y="476196"/>
                </a:lnTo>
                <a:lnTo>
                  <a:pt x="424136" y="396698"/>
                </a:lnTo>
                <a:lnTo>
                  <a:pt x="443762" y="396698"/>
                </a:lnTo>
                <a:cubicBezTo>
                  <a:pt x="413505" y="437805"/>
                  <a:pt x="369259" y="468028"/>
                  <a:pt x="318144" y="480279"/>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98" name="组合 97"/>
          <p:cNvGrpSpPr/>
          <p:nvPr/>
        </p:nvGrpSpPr>
        <p:grpSpPr>
          <a:xfrm>
            <a:off x="9461075" y="4480882"/>
            <a:ext cx="523125" cy="523125"/>
            <a:chOff x="5768010" y="1370856"/>
            <a:chExt cx="523125" cy="523125"/>
          </a:xfrm>
          <a:solidFill>
            <a:schemeClr val="accent1"/>
          </a:solidFill>
        </p:grpSpPr>
        <p:sp>
          <p:nvSpPr>
            <p:cNvPr id="99" name="任意多边形: 形状 98"/>
            <p:cNvSpPr/>
            <p:nvPr/>
          </p:nvSpPr>
          <p:spPr>
            <a:xfrm>
              <a:off x="5768010" y="1370856"/>
              <a:ext cx="523125" cy="523125"/>
            </a:xfrm>
            <a:custGeom>
              <a:avLst/>
              <a:gdLst>
                <a:gd name="connsiteX0" fmla="*/ 267840 w 523125"/>
                <a:gd name="connsiteY0" fmla="*/ 0 h 523125"/>
                <a:gd name="connsiteX1" fmla="*/ 0 w 523125"/>
                <a:gd name="connsiteY1" fmla="*/ 267840 h 523125"/>
                <a:gd name="connsiteX2" fmla="*/ 267840 w 523125"/>
                <a:gd name="connsiteY2" fmla="*/ 535680 h 523125"/>
                <a:gd name="connsiteX3" fmla="*/ 535680 w 523125"/>
                <a:gd name="connsiteY3" fmla="*/ 267840 h 523125"/>
                <a:gd name="connsiteX4" fmla="*/ 267840 w 523125"/>
                <a:gd name="connsiteY4" fmla="*/ 0 h 523125"/>
                <a:gd name="connsiteX5" fmla="*/ 267840 w 523125"/>
                <a:gd name="connsiteY5" fmla="*/ 492294 h 523125"/>
                <a:gd name="connsiteX6" fmla="*/ 43403 w 523125"/>
                <a:gd name="connsiteY6" fmla="*/ 267840 h 523125"/>
                <a:gd name="connsiteX7" fmla="*/ 267840 w 523125"/>
                <a:gd name="connsiteY7" fmla="*/ 43403 h 523125"/>
                <a:gd name="connsiteX8" fmla="*/ 492278 w 523125"/>
                <a:gd name="connsiteY8" fmla="*/ 267840 h 523125"/>
                <a:gd name="connsiteX9" fmla="*/ 267840 w 523125"/>
                <a:gd name="connsiteY9" fmla="*/ 492294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3125" h="523125">
                  <a:moveTo>
                    <a:pt x="267840" y="0"/>
                  </a:moveTo>
                  <a:cubicBezTo>
                    <a:pt x="120150" y="0"/>
                    <a:pt x="0" y="120150"/>
                    <a:pt x="0" y="267840"/>
                  </a:cubicBezTo>
                  <a:cubicBezTo>
                    <a:pt x="0" y="415530"/>
                    <a:pt x="120150" y="535680"/>
                    <a:pt x="267840" y="535680"/>
                  </a:cubicBezTo>
                  <a:cubicBezTo>
                    <a:pt x="415530" y="535680"/>
                    <a:pt x="535680" y="415530"/>
                    <a:pt x="535680" y="267840"/>
                  </a:cubicBezTo>
                  <a:cubicBezTo>
                    <a:pt x="535680" y="120150"/>
                    <a:pt x="415530" y="0"/>
                    <a:pt x="267840" y="0"/>
                  </a:cubicBezTo>
                  <a:close/>
                  <a:moveTo>
                    <a:pt x="267840" y="492294"/>
                  </a:moveTo>
                  <a:cubicBezTo>
                    <a:pt x="144096" y="492294"/>
                    <a:pt x="43403" y="391601"/>
                    <a:pt x="43403" y="267840"/>
                  </a:cubicBezTo>
                  <a:cubicBezTo>
                    <a:pt x="43403" y="144096"/>
                    <a:pt x="144079" y="43403"/>
                    <a:pt x="267840" y="43403"/>
                  </a:cubicBezTo>
                  <a:cubicBezTo>
                    <a:pt x="391601" y="43403"/>
                    <a:pt x="492278" y="144079"/>
                    <a:pt x="492278" y="267840"/>
                  </a:cubicBezTo>
                  <a:cubicBezTo>
                    <a:pt x="492261" y="391584"/>
                    <a:pt x="391584" y="492294"/>
                    <a:pt x="267840" y="49229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0" name="任意多边形: 形状 99"/>
            <p:cNvSpPr/>
            <p:nvPr/>
          </p:nvSpPr>
          <p:spPr>
            <a:xfrm>
              <a:off x="5870931" y="1473777"/>
              <a:ext cx="320625" cy="320625"/>
            </a:xfrm>
            <a:custGeom>
              <a:avLst/>
              <a:gdLst>
                <a:gd name="connsiteX0" fmla="*/ 164919 w 320625"/>
                <a:gd name="connsiteY0" fmla="*/ 0 h 320625"/>
                <a:gd name="connsiteX1" fmla="*/ 0 w 320625"/>
                <a:gd name="connsiteY1" fmla="*/ 164919 h 320625"/>
                <a:gd name="connsiteX2" fmla="*/ 164919 w 320625"/>
                <a:gd name="connsiteY2" fmla="*/ 329839 h 320625"/>
                <a:gd name="connsiteX3" fmla="*/ 329822 w 320625"/>
                <a:gd name="connsiteY3" fmla="*/ 164919 h 320625"/>
                <a:gd name="connsiteX4" fmla="*/ 164919 w 320625"/>
                <a:gd name="connsiteY4" fmla="*/ 0 h 320625"/>
                <a:gd name="connsiteX5" fmla="*/ 164919 w 320625"/>
                <a:gd name="connsiteY5" fmla="*/ 286436 h 320625"/>
                <a:gd name="connsiteX6" fmla="*/ 43403 w 320625"/>
                <a:gd name="connsiteY6" fmla="*/ 164919 h 320625"/>
                <a:gd name="connsiteX7" fmla="*/ 164919 w 320625"/>
                <a:gd name="connsiteY7" fmla="*/ 43402 h 320625"/>
                <a:gd name="connsiteX8" fmla="*/ 286419 w 320625"/>
                <a:gd name="connsiteY8" fmla="*/ 164919 h 320625"/>
                <a:gd name="connsiteX9" fmla="*/ 164919 w 320625"/>
                <a:gd name="connsiteY9" fmla="*/ 286436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0625" h="320625">
                  <a:moveTo>
                    <a:pt x="164919" y="0"/>
                  </a:moveTo>
                  <a:cubicBezTo>
                    <a:pt x="73980" y="0"/>
                    <a:pt x="0" y="73980"/>
                    <a:pt x="0" y="164919"/>
                  </a:cubicBezTo>
                  <a:cubicBezTo>
                    <a:pt x="0" y="255859"/>
                    <a:pt x="73980" y="329839"/>
                    <a:pt x="164919" y="329839"/>
                  </a:cubicBezTo>
                  <a:cubicBezTo>
                    <a:pt x="255859" y="329839"/>
                    <a:pt x="329822" y="255842"/>
                    <a:pt x="329822" y="164919"/>
                  </a:cubicBezTo>
                  <a:cubicBezTo>
                    <a:pt x="329839" y="73997"/>
                    <a:pt x="255842" y="0"/>
                    <a:pt x="164919" y="0"/>
                  </a:cubicBezTo>
                  <a:close/>
                  <a:moveTo>
                    <a:pt x="164919" y="286436"/>
                  </a:moveTo>
                  <a:cubicBezTo>
                    <a:pt x="97909" y="286436"/>
                    <a:pt x="43403" y="231930"/>
                    <a:pt x="43403" y="164919"/>
                  </a:cubicBezTo>
                  <a:cubicBezTo>
                    <a:pt x="43403" y="97909"/>
                    <a:pt x="97926" y="43402"/>
                    <a:pt x="164919" y="43402"/>
                  </a:cubicBezTo>
                  <a:cubicBezTo>
                    <a:pt x="231913" y="43402"/>
                    <a:pt x="286419" y="97909"/>
                    <a:pt x="286419" y="164919"/>
                  </a:cubicBezTo>
                  <a:cubicBezTo>
                    <a:pt x="286419" y="231930"/>
                    <a:pt x="231913" y="286436"/>
                    <a:pt x="164919" y="28643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1" name="任意多边形: 形状 100"/>
            <p:cNvSpPr/>
            <p:nvPr/>
          </p:nvSpPr>
          <p:spPr>
            <a:xfrm>
              <a:off x="5972012" y="1574858"/>
              <a:ext cx="118125" cy="118125"/>
            </a:xfrm>
            <a:custGeom>
              <a:avLst/>
              <a:gdLst>
                <a:gd name="connsiteX0" fmla="*/ 127676 w 118125"/>
                <a:gd name="connsiteY0" fmla="*/ 63838 h 118125"/>
                <a:gd name="connsiteX1" fmla="*/ 63838 w 118125"/>
                <a:gd name="connsiteY1" fmla="*/ 127676 h 118125"/>
                <a:gd name="connsiteX2" fmla="*/ 0 w 118125"/>
                <a:gd name="connsiteY2" fmla="*/ 63838 h 118125"/>
                <a:gd name="connsiteX3" fmla="*/ 63838 w 118125"/>
                <a:gd name="connsiteY3" fmla="*/ 0 h 118125"/>
                <a:gd name="connsiteX4" fmla="*/ 127676 w 118125"/>
                <a:gd name="connsiteY4" fmla="*/ 63838 h 118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125" h="118125">
                  <a:moveTo>
                    <a:pt x="127676" y="63838"/>
                  </a:moveTo>
                  <a:cubicBezTo>
                    <a:pt x="127676" y="99095"/>
                    <a:pt x="99095" y="127676"/>
                    <a:pt x="63838" y="127676"/>
                  </a:cubicBezTo>
                  <a:cubicBezTo>
                    <a:pt x="28581" y="127676"/>
                    <a:pt x="0" y="99095"/>
                    <a:pt x="0" y="63838"/>
                  </a:cubicBezTo>
                  <a:cubicBezTo>
                    <a:pt x="0" y="28581"/>
                    <a:pt x="28581" y="0"/>
                    <a:pt x="63838" y="0"/>
                  </a:cubicBezTo>
                  <a:cubicBezTo>
                    <a:pt x="99095" y="0"/>
                    <a:pt x="127676" y="28581"/>
                    <a:pt x="127676" y="6383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02" name="图形 55"/>
          <p:cNvSpPr/>
          <p:nvPr/>
        </p:nvSpPr>
        <p:spPr>
          <a:xfrm>
            <a:off x="10680275" y="4480882"/>
            <a:ext cx="506250" cy="523125"/>
          </a:xfrm>
          <a:custGeom>
            <a:avLst/>
            <a:gdLst>
              <a:gd name="connsiteX0" fmla="*/ 259875 w 506250"/>
              <a:gd name="connsiteY0" fmla="*/ 0 h 523125"/>
              <a:gd name="connsiteX1" fmla="*/ 0 w 506250"/>
              <a:gd name="connsiteY1" fmla="*/ 232757 h 523125"/>
              <a:gd name="connsiteX2" fmla="*/ 77018 w 506250"/>
              <a:gd name="connsiteY2" fmla="*/ 398183 h 523125"/>
              <a:gd name="connsiteX3" fmla="*/ 107291 w 506250"/>
              <a:gd name="connsiteY3" fmla="*/ 341668 h 523125"/>
              <a:gd name="connsiteX4" fmla="*/ 107291 w 506250"/>
              <a:gd name="connsiteY4" fmla="*/ 472196 h 523125"/>
              <a:gd name="connsiteX5" fmla="*/ 130562 w 506250"/>
              <a:gd name="connsiteY5" fmla="*/ 509709 h 523125"/>
              <a:gd name="connsiteX6" fmla="*/ 263351 w 506250"/>
              <a:gd name="connsiteY6" fmla="*/ 538853 h 523125"/>
              <a:gd name="connsiteX7" fmla="*/ 385729 w 506250"/>
              <a:gd name="connsiteY7" fmla="*/ 513675 h 523125"/>
              <a:gd name="connsiteX8" fmla="*/ 415058 w 506250"/>
              <a:gd name="connsiteY8" fmla="*/ 467792 h 523125"/>
              <a:gd name="connsiteX9" fmla="*/ 415058 w 506250"/>
              <a:gd name="connsiteY9" fmla="*/ 341668 h 523125"/>
              <a:gd name="connsiteX10" fmla="*/ 416526 w 506250"/>
              <a:gd name="connsiteY10" fmla="*/ 344554 h 523125"/>
              <a:gd name="connsiteX11" fmla="*/ 444353 w 506250"/>
              <a:gd name="connsiteY11" fmla="*/ 396833 h 523125"/>
              <a:gd name="connsiteX12" fmla="*/ 519767 w 506250"/>
              <a:gd name="connsiteY12" fmla="*/ 232757 h 523125"/>
              <a:gd name="connsiteX13" fmla="*/ 259875 w 506250"/>
              <a:gd name="connsiteY13" fmla="*/ 0 h 523125"/>
              <a:gd name="connsiteX14" fmla="*/ 171906 w 506250"/>
              <a:gd name="connsiteY14" fmla="*/ 334058 h 523125"/>
              <a:gd name="connsiteX15" fmla="*/ 110987 w 506250"/>
              <a:gd name="connsiteY15" fmla="*/ 261039 h 523125"/>
              <a:gd name="connsiteX16" fmla="*/ 125415 w 506250"/>
              <a:gd name="connsiteY16" fmla="*/ 246628 h 523125"/>
              <a:gd name="connsiteX17" fmla="*/ 218363 w 506250"/>
              <a:gd name="connsiteY17" fmla="*/ 246628 h 523125"/>
              <a:gd name="connsiteX18" fmla="*/ 232824 w 506250"/>
              <a:gd name="connsiteY18" fmla="*/ 261107 h 523125"/>
              <a:gd name="connsiteX19" fmla="*/ 232824 w 506250"/>
              <a:gd name="connsiteY19" fmla="*/ 261107 h 523125"/>
              <a:gd name="connsiteX20" fmla="*/ 171906 w 506250"/>
              <a:gd name="connsiteY20" fmla="*/ 334058 h 523125"/>
              <a:gd name="connsiteX21" fmla="*/ 290469 w 506250"/>
              <a:gd name="connsiteY21" fmla="*/ 390437 h 523125"/>
              <a:gd name="connsiteX22" fmla="*/ 270203 w 506250"/>
              <a:gd name="connsiteY22" fmla="*/ 380126 h 523125"/>
              <a:gd name="connsiteX23" fmla="*/ 250172 w 506250"/>
              <a:gd name="connsiteY23" fmla="*/ 380244 h 523125"/>
              <a:gd name="connsiteX24" fmla="*/ 230901 w 506250"/>
              <a:gd name="connsiteY24" fmla="*/ 390353 h 523125"/>
              <a:gd name="connsiteX25" fmla="*/ 212996 w 506250"/>
              <a:gd name="connsiteY25" fmla="*/ 374912 h 523125"/>
              <a:gd name="connsiteX26" fmla="*/ 248316 w 506250"/>
              <a:gd name="connsiteY26" fmla="*/ 333906 h 523125"/>
              <a:gd name="connsiteX27" fmla="*/ 259959 w 506250"/>
              <a:gd name="connsiteY27" fmla="*/ 328523 h 523125"/>
              <a:gd name="connsiteX28" fmla="*/ 271671 w 506250"/>
              <a:gd name="connsiteY28" fmla="*/ 333771 h 523125"/>
              <a:gd name="connsiteX29" fmla="*/ 308154 w 506250"/>
              <a:gd name="connsiteY29" fmla="*/ 374844 h 523125"/>
              <a:gd name="connsiteX30" fmla="*/ 290469 w 506250"/>
              <a:gd name="connsiteY30" fmla="*/ 390437 h 523125"/>
              <a:gd name="connsiteX31" fmla="*/ 353751 w 506250"/>
              <a:gd name="connsiteY31" fmla="*/ 334058 h 523125"/>
              <a:gd name="connsiteX32" fmla="*/ 292899 w 506250"/>
              <a:gd name="connsiteY32" fmla="*/ 261039 h 523125"/>
              <a:gd name="connsiteX33" fmla="*/ 307311 w 506250"/>
              <a:gd name="connsiteY33" fmla="*/ 246628 h 523125"/>
              <a:gd name="connsiteX34" fmla="*/ 400258 w 506250"/>
              <a:gd name="connsiteY34" fmla="*/ 246628 h 523125"/>
              <a:gd name="connsiteX35" fmla="*/ 414669 w 506250"/>
              <a:gd name="connsiteY35" fmla="*/ 261039 h 523125"/>
              <a:gd name="connsiteX36" fmla="*/ 414669 w 506250"/>
              <a:gd name="connsiteY36" fmla="*/ 261073 h 523125"/>
              <a:gd name="connsiteX37" fmla="*/ 353751 w 506250"/>
              <a:gd name="connsiteY37" fmla="*/ 334058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06250" h="523125">
                <a:moveTo>
                  <a:pt x="259875" y="0"/>
                </a:moveTo>
                <a:cubicBezTo>
                  <a:pt x="116370" y="0"/>
                  <a:pt x="0" y="104254"/>
                  <a:pt x="0" y="232757"/>
                </a:cubicBezTo>
                <a:cubicBezTo>
                  <a:pt x="0" y="297473"/>
                  <a:pt x="29481" y="355995"/>
                  <a:pt x="77018" y="398183"/>
                </a:cubicBezTo>
                <a:lnTo>
                  <a:pt x="107291" y="341668"/>
                </a:lnTo>
                <a:lnTo>
                  <a:pt x="107291" y="472196"/>
                </a:lnTo>
                <a:cubicBezTo>
                  <a:pt x="107291" y="488059"/>
                  <a:pt x="116319" y="502656"/>
                  <a:pt x="130562" y="509709"/>
                </a:cubicBezTo>
                <a:cubicBezTo>
                  <a:pt x="155874" y="522197"/>
                  <a:pt x="201184" y="538853"/>
                  <a:pt x="263351" y="538853"/>
                </a:cubicBezTo>
                <a:cubicBezTo>
                  <a:pt x="319157" y="538853"/>
                  <a:pt x="360146" y="525437"/>
                  <a:pt x="385729" y="513675"/>
                </a:cubicBezTo>
                <a:cubicBezTo>
                  <a:pt x="403633" y="505440"/>
                  <a:pt x="415058" y="487502"/>
                  <a:pt x="415058" y="467792"/>
                </a:cubicBezTo>
                <a:lnTo>
                  <a:pt x="415058" y="341668"/>
                </a:lnTo>
                <a:lnTo>
                  <a:pt x="416526" y="344554"/>
                </a:lnTo>
                <a:lnTo>
                  <a:pt x="444353" y="396833"/>
                </a:lnTo>
                <a:cubicBezTo>
                  <a:pt x="491029" y="354746"/>
                  <a:pt x="519767" y="296764"/>
                  <a:pt x="519767" y="232757"/>
                </a:cubicBezTo>
                <a:cubicBezTo>
                  <a:pt x="519767" y="104254"/>
                  <a:pt x="403414" y="0"/>
                  <a:pt x="259875" y="0"/>
                </a:cubicBezTo>
                <a:close/>
                <a:moveTo>
                  <a:pt x="171906" y="334058"/>
                </a:moveTo>
                <a:cubicBezTo>
                  <a:pt x="138291" y="334058"/>
                  <a:pt x="110987" y="301253"/>
                  <a:pt x="110987" y="261039"/>
                </a:cubicBezTo>
                <a:cubicBezTo>
                  <a:pt x="110987" y="253058"/>
                  <a:pt x="117450" y="246628"/>
                  <a:pt x="125415" y="246628"/>
                </a:cubicBezTo>
                <a:lnTo>
                  <a:pt x="218363" y="246628"/>
                </a:lnTo>
                <a:cubicBezTo>
                  <a:pt x="226361" y="246628"/>
                  <a:pt x="232824" y="253108"/>
                  <a:pt x="232824" y="261107"/>
                </a:cubicBezTo>
                <a:cubicBezTo>
                  <a:pt x="232824" y="261090"/>
                  <a:pt x="232824" y="261107"/>
                  <a:pt x="232824" y="261107"/>
                </a:cubicBezTo>
                <a:cubicBezTo>
                  <a:pt x="232824" y="301286"/>
                  <a:pt x="205538" y="334058"/>
                  <a:pt x="171906" y="334058"/>
                </a:cubicBezTo>
                <a:close/>
                <a:moveTo>
                  <a:pt x="290469" y="390437"/>
                </a:moveTo>
                <a:lnTo>
                  <a:pt x="270203" y="380126"/>
                </a:lnTo>
                <a:cubicBezTo>
                  <a:pt x="263891" y="376937"/>
                  <a:pt x="256466" y="376954"/>
                  <a:pt x="250172" y="380244"/>
                </a:cubicBezTo>
                <a:lnTo>
                  <a:pt x="230901" y="390353"/>
                </a:lnTo>
                <a:lnTo>
                  <a:pt x="212996" y="374912"/>
                </a:lnTo>
                <a:lnTo>
                  <a:pt x="248316" y="333906"/>
                </a:lnTo>
                <a:cubicBezTo>
                  <a:pt x="251235" y="330514"/>
                  <a:pt x="255488" y="328556"/>
                  <a:pt x="259959" y="328523"/>
                </a:cubicBezTo>
                <a:cubicBezTo>
                  <a:pt x="264448" y="328489"/>
                  <a:pt x="268718" y="330379"/>
                  <a:pt x="271671" y="333771"/>
                </a:cubicBezTo>
                <a:lnTo>
                  <a:pt x="308154" y="374844"/>
                </a:lnTo>
                <a:lnTo>
                  <a:pt x="290469" y="390437"/>
                </a:lnTo>
                <a:close/>
                <a:moveTo>
                  <a:pt x="353751" y="334058"/>
                </a:moveTo>
                <a:cubicBezTo>
                  <a:pt x="320136" y="334058"/>
                  <a:pt x="292899" y="301253"/>
                  <a:pt x="292899" y="261039"/>
                </a:cubicBezTo>
                <a:cubicBezTo>
                  <a:pt x="292899" y="253058"/>
                  <a:pt x="299363" y="246628"/>
                  <a:pt x="307311" y="246628"/>
                </a:cubicBezTo>
                <a:lnTo>
                  <a:pt x="400258" y="246628"/>
                </a:lnTo>
                <a:cubicBezTo>
                  <a:pt x="408240" y="246628"/>
                  <a:pt x="414669" y="253091"/>
                  <a:pt x="414669" y="261039"/>
                </a:cubicBezTo>
                <a:cubicBezTo>
                  <a:pt x="414669" y="261039"/>
                  <a:pt x="414669" y="261056"/>
                  <a:pt x="414669" y="261073"/>
                </a:cubicBezTo>
                <a:cubicBezTo>
                  <a:pt x="414703" y="301286"/>
                  <a:pt x="387416" y="334058"/>
                  <a:pt x="353751" y="334058"/>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103" name="组合 102"/>
          <p:cNvGrpSpPr/>
          <p:nvPr/>
        </p:nvGrpSpPr>
        <p:grpSpPr>
          <a:xfrm>
            <a:off x="918238" y="5664389"/>
            <a:ext cx="520509" cy="517527"/>
            <a:chOff x="7930711" y="1382948"/>
            <a:chExt cx="520509" cy="517527"/>
          </a:xfrm>
          <a:solidFill>
            <a:schemeClr val="accent1"/>
          </a:solidFill>
        </p:grpSpPr>
        <p:sp>
          <p:nvSpPr>
            <p:cNvPr id="104" name="任意多边形: 形状 103"/>
            <p:cNvSpPr/>
            <p:nvPr/>
          </p:nvSpPr>
          <p:spPr>
            <a:xfrm>
              <a:off x="7930711" y="1613600"/>
              <a:ext cx="286875" cy="286875"/>
            </a:xfrm>
            <a:custGeom>
              <a:avLst/>
              <a:gdLst>
                <a:gd name="connsiteX0" fmla="*/ 244890 w 286875"/>
                <a:gd name="connsiteY0" fmla="*/ 45785 h 286875"/>
                <a:gd name="connsiteX1" fmla="*/ 141463 w 286875"/>
                <a:gd name="connsiteY1" fmla="*/ 3311 h 286875"/>
                <a:gd name="connsiteX2" fmla="*/ 17618 w 286875"/>
                <a:gd name="connsiteY2" fmla="*/ 125452 h 286875"/>
                <a:gd name="connsiteX3" fmla="*/ 19541 w 286875"/>
                <a:gd name="connsiteY3" fmla="*/ 125182 h 286875"/>
                <a:gd name="connsiteX4" fmla="*/ 128537 w 286875"/>
                <a:gd name="connsiteY4" fmla="*/ 165918 h 286875"/>
                <a:gd name="connsiteX5" fmla="*/ 167096 w 286875"/>
                <a:gd name="connsiteY5" fmla="*/ 249534 h 286875"/>
                <a:gd name="connsiteX6" fmla="*/ 139624 w 286875"/>
                <a:gd name="connsiteY6" fmla="*/ 271792 h 286875"/>
                <a:gd name="connsiteX7" fmla="*/ 131895 w 286875"/>
                <a:gd name="connsiteY7" fmla="*/ 272366 h 286875"/>
                <a:gd name="connsiteX8" fmla="*/ 44550 w 286875"/>
                <a:gd name="connsiteY8" fmla="*/ 216712 h 286875"/>
                <a:gd name="connsiteX9" fmla="*/ 63585 w 286875"/>
                <a:gd name="connsiteY9" fmla="*/ 202554 h 286875"/>
                <a:gd name="connsiteX10" fmla="*/ 135810 w 286875"/>
                <a:gd name="connsiteY10" fmla="*/ 248370 h 286875"/>
                <a:gd name="connsiteX11" fmla="*/ 144551 w 286875"/>
                <a:gd name="connsiteY11" fmla="*/ 242126 h 286875"/>
                <a:gd name="connsiteX12" fmla="*/ 111611 w 286875"/>
                <a:gd name="connsiteY12" fmla="*/ 182625 h 286875"/>
                <a:gd name="connsiteX13" fmla="*/ 759 w 286875"/>
                <a:gd name="connsiteY13" fmla="*/ 153920 h 286875"/>
                <a:gd name="connsiteX14" fmla="*/ 42761 w 286875"/>
                <a:gd name="connsiteY14" fmla="*/ 250563 h 286875"/>
                <a:gd name="connsiteX15" fmla="*/ 159688 w 286875"/>
                <a:gd name="connsiteY15" fmla="*/ 284988 h 286875"/>
                <a:gd name="connsiteX16" fmla="*/ 159941 w 286875"/>
                <a:gd name="connsiteY16" fmla="*/ 284938 h 286875"/>
                <a:gd name="connsiteX17" fmla="*/ 297861 w 286875"/>
                <a:gd name="connsiteY17" fmla="*/ 148942 h 286875"/>
                <a:gd name="connsiteX18" fmla="*/ 291938 w 286875"/>
                <a:gd name="connsiteY18" fmla="*/ 110636 h 286875"/>
                <a:gd name="connsiteX19" fmla="*/ 244890 w 286875"/>
                <a:gd name="connsiteY19" fmla="*/ 45785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6875" h="286875">
                  <a:moveTo>
                    <a:pt x="244890" y="45785"/>
                  </a:moveTo>
                  <a:cubicBezTo>
                    <a:pt x="227273" y="27864"/>
                    <a:pt x="182199" y="-11640"/>
                    <a:pt x="141463" y="3311"/>
                  </a:cubicBezTo>
                  <a:lnTo>
                    <a:pt x="17618" y="125452"/>
                  </a:lnTo>
                  <a:cubicBezTo>
                    <a:pt x="18259" y="125351"/>
                    <a:pt x="18900" y="125250"/>
                    <a:pt x="19541" y="125182"/>
                  </a:cubicBezTo>
                  <a:cubicBezTo>
                    <a:pt x="47925" y="121453"/>
                    <a:pt x="89016" y="125874"/>
                    <a:pt x="128537" y="165918"/>
                  </a:cubicBezTo>
                  <a:cubicBezTo>
                    <a:pt x="160431" y="198285"/>
                    <a:pt x="174133" y="227985"/>
                    <a:pt x="167096" y="249534"/>
                  </a:cubicBezTo>
                  <a:cubicBezTo>
                    <a:pt x="163164" y="261465"/>
                    <a:pt x="153174" y="269581"/>
                    <a:pt x="139624" y="271792"/>
                  </a:cubicBezTo>
                  <a:cubicBezTo>
                    <a:pt x="137244" y="272146"/>
                    <a:pt x="134629" y="272366"/>
                    <a:pt x="131895" y="272366"/>
                  </a:cubicBezTo>
                  <a:cubicBezTo>
                    <a:pt x="109097" y="272366"/>
                    <a:pt x="75313" y="258191"/>
                    <a:pt x="44550" y="216712"/>
                  </a:cubicBezTo>
                  <a:lnTo>
                    <a:pt x="63585" y="202554"/>
                  </a:lnTo>
                  <a:cubicBezTo>
                    <a:pt x="88628" y="236270"/>
                    <a:pt x="118952" y="251272"/>
                    <a:pt x="135810" y="248370"/>
                  </a:cubicBezTo>
                  <a:cubicBezTo>
                    <a:pt x="142914" y="247188"/>
                    <a:pt x="144113" y="243391"/>
                    <a:pt x="144551" y="242126"/>
                  </a:cubicBezTo>
                  <a:cubicBezTo>
                    <a:pt x="147504" y="233081"/>
                    <a:pt x="140670" y="212004"/>
                    <a:pt x="111611" y="182625"/>
                  </a:cubicBezTo>
                  <a:cubicBezTo>
                    <a:pt x="64699" y="135037"/>
                    <a:pt x="17246" y="147373"/>
                    <a:pt x="759" y="153920"/>
                  </a:cubicBezTo>
                  <a:cubicBezTo>
                    <a:pt x="-3712" y="181106"/>
                    <a:pt x="11728" y="219075"/>
                    <a:pt x="42761" y="250563"/>
                  </a:cubicBezTo>
                  <a:cubicBezTo>
                    <a:pt x="82873" y="291266"/>
                    <a:pt x="134274" y="306065"/>
                    <a:pt x="159688" y="284988"/>
                  </a:cubicBezTo>
                  <a:cubicBezTo>
                    <a:pt x="159874" y="284955"/>
                    <a:pt x="159941" y="284938"/>
                    <a:pt x="159941" y="284938"/>
                  </a:cubicBezTo>
                  <a:lnTo>
                    <a:pt x="297861" y="148942"/>
                  </a:lnTo>
                  <a:cubicBezTo>
                    <a:pt x="299970" y="143407"/>
                    <a:pt x="302113" y="131021"/>
                    <a:pt x="291938" y="110636"/>
                  </a:cubicBezTo>
                  <a:cubicBezTo>
                    <a:pt x="280868" y="88479"/>
                    <a:pt x="263723" y="64854"/>
                    <a:pt x="244890" y="4578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5" name="任意多边形: 形状 104"/>
            <p:cNvSpPr/>
            <p:nvPr/>
          </p:nvSpPr>
          <p:spPr>
            <a:xfrm>
              <a:off x="8198095" y="1382948"/>
              <a:ext cx="253125" cy="253125"/>
            </a:xfrm>
            <a:custGeom>
              <a:avLst/>
              <a:gdLst>
                <a:gd name="connsiteX0" fmla="*/ 218801 w 253125"/>
                <a:gd name="connsiteY0" fmla="*/ 43950 h 253125"/>
                <a:gd name="connsiteX1" fmla="*/ 99495 w 253125"/>
                <a:gd name="connsiteY1" fmla="*/ 11685 h 253125"/>
                <a:gd name="connsiteX2" fmla="*/ 0 w 253125"/>
                <a:gd name="connsiteY2" fmla="*/ 109678 h 253125"/>
                <a:gd name="connsiteX3" fmla="*/ 88999 w 253125"/>
                <a:gd name="connsiteY3" fmla="*/ 170935 h 253125"/>
                <a:gd name="connsiteX4" fmla="*/ 145783 w 253125"/>
                <a:gd name="connsiteY4" fmla="*/ 265840 h 253125"/>
                <a:gd name="connsiteX5" fmla="*/ 249379 w 253125"/>
                <a:gd name="connsiteY5" fmla="*/ 163712 h 253125"/>
                <a:gd name="connsiteX6" fmla="*/ 218801 w 253125"/>
                <a:gd name="connsiteY6" fmla="*/ 43950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125" h="253125">
                  <a:moveTo>
                    <a:pt x="218801" y="43950"/>
                  </a:moveTo>
                  <a:cubicBezTo>
                    <a:pt x="177407" y="1999"/>
                    <a:pt x="123981" y="-12446"/>
                    <a:pt x="99495" y="11685"/>
                  </a:cubicBezTo>
                  <a:cubicBezTo>
                    <a:pt x="98803" y="12360"/>
                    <a:pt x="0" y="109678"/>
                    <a:pt x="0" y="109678"/>
                  </a:cubicBezTo>
                  <a:cubicBezTo>
                    <a:pt x="30223" y="121845"/>
                    <a:pt x="62589" y="144154"/>
                    <a:pt x="88999" y="170935"/>
                  </a:cubicBezTo>
                  <a:cubicBezTo>
                    <a:pt x="119559" y="201900"/>
                    <a:pt x="138696" y="234418"/>
                    <a:pt x="145783" y="265840"/>
                  </a:cubicBezTo>
                  <a:cubicBezTo>
                    <a:pt x="145783" y="265840"/>
                    <a:pt x="248754" y="164336"/>
                    <a:pt x="249379" y="163712"/>
                  </a:cubicBezTo>
                  <a:cubicBezTo>
                    <a:pt x="273864" y="139547"/>
                    <a:pt x="260196" y="85935"/>
                    <a:pt x="218801" y="4395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6" name="任意多边形: 形状 105"/>
            <p:cNvSpPr/>
            <p:nvPr/>
          </p:nvSpPr>
          <p:spPr>
            <a:xfrm>
              <a:off x="8099275" y="1511695"/>
              <a:ext cx="320625" cy="354375"/>
            </a:xfrm>
            <a:custGeom>
              <a:avLst/>
              <a:gdLst>
                <a:gd name="connsiteX0" fmla="*/ 244013 w 320625"/>
                <a:gd name="connsiteY0" fmla="*/ 192324 h 354375"/>
                <a:gd name="connsiteX1" fmla="*/ 220489 w 320625"/>
                <a:gd name="connsiteY1" fmla="*/ 188207 h 354375"/>
                <a:gd name="connsiteX2" fmla="*/ 223611 w 320625"/>
                <a:gd name="connsiteY2" fmla="*/ 157832 h 354375"/>
                <a:gd name="connsiteX3" fmla="*/ 170944 w 320625"/>
                <a:gd name="connsiteY3" fmla="*/ 58944 h 354375"/>
                <a:gd name="connsiteX4" fmla="*/ 88678 w 320625"/>
                <a:gd name="connsiteY4" fmla="*/ 2548 h 354375"/>
                <a:gd name="connsiteX5" fmla="*/ 79633 w 320625"/>
                <a:gd name="connsiteY5" fmla="*/ 0 h 354375"/>
                <a:gd name="connsiteX6" fmla="*/ 0 w 320625"/>
                <a:gd name="connsiteY6" fmla="*/ 78519 h 354375"/>
                <a:gd name="connsiteX7" fmla="*/ 93251 w 320625"/>
                <a:gd name="connsiteY7" fmla="*/ 131034 h 354375"/>
                <a:gd name="connsiteX8" fmla="*/ 144602 w 320625"/>
                <a:gd name="connsiteY8" fmla="*/ 201926 h 354375"/>
                <a:gd name="connsiteX9" fmla="*/ 153444 w 320625"/>
                <a:gd name="connsiteY9" fmla="*/ 227019 h 354375"/>
                <a:gd name="connsiteX10" fmla="*/ 145665 w 320625"/>
                <a:gd name="connsiteY10" fmla="*/ 269561 h 354375"/>
                <a:gd name="connsiteX11" fmla="*/ 189827 w 320625"/>
                <a:gd name="connsiteY11" fmla="*/ 226024 h 354375"/>
                <a:gd name="connsiteX12" fmla="*/ 195564 w 320625"/>
                <a:gd name="connsiteY12" fmla="*/ 224438 h 354375"/>
                <a:gd name="connsiteX13" fmla="*/ 197252 w 320625"/>
                <a:gd name="connsiteY13" fmla="*/ 251994 h 354375"/>
                <a:gd name="connsiteX14" fmla="*/ 153293 w 320625"/>
                <a:gd name="connsiteY14" fmla="*/ 338091 h 354375"/>
                <a:gd name="connsiteX15" fmla="*/ 200239 w 320625"/>
                <a:gd name="connsiteY15" fmla="*/ 358358 h 354375"/>
                <a:gd name="connsiteX16" fmla="*/ 224657 w 320625"/>
                <a:gd name="connsiteY16" fmla="*/ 224978 h 354375"/>
                <a:gd name="connsiteX17" fmla="*/ 215376 w 320625"/>
                <a:gd name="connsiteY17" fmla="*/ 210009 h 354375"/>
                <a:gd name="connsiteX18" fmla="*/ 215038 w 320625"/>
                <a:gd name="connsiteY18" fmla="*/ 209419 h 354375"/>
                <a:gd name="connsiteX19" fmla="*/ 215376 w 320625"/>
                <a:gd name="connsiteY19" fmla="*/ 209824 h 354375"/>
                <a:gd name="connsiteX20" fmla="*/ 231019 w 320625"/>
                <a:gd name="connsiteY20" fmla="*/ 218616 h 354375"/>
                <a:gd name="connsiteX21" fmla="*/ 281239 w 320625"/>
                <a:gd name="connsiteY21" fmla="*/ 319562 h 354375"/>
                <a:gd name="connsiteX22" fmla="*/ 327206 w 320625"/>
                <a:gd name="connsiteY22" fmla="*/ 297186 h 354375"/>
                <a:gd name="connsiteX23" fmla="*/ 244013 w 320625"/>
                <a:gd name="connsiteY23" fmla="*/ 192324 h 35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20625" h="354375">
                  <a:moveTo>
                    <a:pt x="244013" y="192324"/>
                  </a:moveTo>
                  <a:cubicBezTo>
                    <a:pt x="231322" y="189354"/>
                    <a:pt x="221906" y="188308"/>
                    <a:pt x="220489" y="188207"/>
                  </a:cubicBezTo>
                  <a:cubicBezTo>
                    <a:pt x="223391" y="178251"/>
                    <a:pt x="224353" y="168075"/>
                    <a:pt x="223611" y="157832"/>
                  </a:cubicBezTo>
                  <a:cubicBezTo>
                    <a:pt x="221113" y="123069"/>
                    <a:pt x="199378" y="87784"/>
                    <a:pt x="170944" y="58944"/>
                  </a:cubicBezTo>
                  <a:cubicBezTo>
                    <a:pt x="145901" y="33531"/>
                    <a:pt x="115644" y="13112"/>
                    <a:pt x="88678" y="2548"/>
                  </a:cubicBezTo>
                  <a:cubicBezTo>
                    <a:pt x="85590" y="1333"/>
                    <a:pt x="82603" y="523"/>
                    <a:pt x="79633" y="0"/>
                  </a:cubicBezTo>
                  <a:lnTo>
                    <a:pt x="0" y="78519"/>
                  </a:lnTo>
                  <a:cubicBezTo>
                    <a:pt x="32957" y="81658"/>
                    <a:pt x="65948" y="103376"/>
                    <a:pt x="93251" y="131034"/>
                  </a:cubicBezTo>
                  <a:cubicBezTo>
                    <a:pt x="114902" y="153039"/>
                    <a:pt x="133009" y="178808"/>
                    <a:pt x="144602" y="201926"/>
                  </a:cubicBezTo>
                  <a:cubicBezTo>
                    <a:pt x="149276" y="211224"/>
                    <a:pt x="152027" y="219611"/>
                    <a:pt x="153444" y="227019"/>
                  </a:cubicBezTo>
                  <a:cubicBezTo>
                    <a:pt x="158979" y="255201"/>
                    <a:pt x="145665" y="269561"/>
                    <a:pt x="145665" y="269561"/>
                  </a:cubicBezTo>
                  <a:lnTo>
                    <a:pt x="189827" y="226024"/>
                  </a:lnTo>
                  <a:cubicBezTo>
                    <a:pt x="191717" y="225669"/>
                    <a:pt x="193691" y="225163"/>
                    <a:pt x="195564" y="224438"/>
                  </a:cubicBezTo>
                  <a:cubicBezTo>
                    <a:pt x="197606" y="233921"/>
                    <a:pt x="198028" y="243084"/>
                    <a:pt x="197252" y="251994"/>
                  </a:cubicBezTo>
                  <a:cubicBezTo>
                    <a:pt x="192966" y="300713"/>
                    <a:pt x="153293" y="338091"/>
                    <a:pt x="153293" y="338091"/>
                  </a:cubicBezTo>
                  <a:lnTo>
                    <a:pt x="200239" y="358358"/>
                  </a:lnTo>
                  <a:cubicBezTo>
                    <a:pt x="259149" y="311057"/>
                    <a:pt x="240199" y="253783"/>
                    <a:pt x="224657" y="224978"/>
                  </a:cubicBezTo>
                  <a:cubicBezTo>
                    <a:pt x="221029" y="218295"/>
                    <a:pt x="217603" y="213165"/>
                    <a:pt x="215376" y="210009"/>
                  </a:cubicBezTo>
                  <a:cubicBezTo>
                    <a:pt x="215274" y="209841"/>
                    <a:pt x="215139" y="209655"/>
                    <a:pt x="215038" y="209419"/>
                  </a:cubicBezTo>
                  <a:cubicBezTo>
                    <a:pt x="215173" y="209554"/>
                    <a:pt x="215241" y="209689"/>
                    <a:pt x="215376" y="209824"/>
                  </a:cubicBezTo>
                  <a:cubicBezTo>
                    <a:pt x="221046" y="212288"/>
                    <a:pt x="226243" y="215325"/>
                    <a:pt x="231019" y="218616"/>
                  </a:cubicBezTo>
                  <a:cubicBezTo>
                    <a:pt x="278117" y="251438"/>
                    <a:pt x="281239" y="319562"/>
                    <a:pt x="281239" y="319562"/>
                  </a:cubicBezTo>
                  <a:lnTo>
                    <a:pt x="327206" y="297186"/>
                  </a:lnTo>
                  <a:cubicBezTo>
                    <a:pt x="329653" y="223374"/>
                    <a:pt x="276294" y="199800"/>
                    <a:pt x="244013" y="19232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07" name="图形 59"/>
          <p:cNvSpPr/>
          <p:nvPr/>
        </p:nvSpPr>
        <p:spPr>
          <a:xfrm>
            <a:off x="2137438" y="5661590"/>
            <a:ext cx="523125" cy="523125"/>
          </a:xfrm>
          <a:custGeom>
            <a:avLst/>
            <a:gdLst>
              <a:gd name="connsiteX0" fmla="*/ 536989 w 523125"/>
              <a:gd name="connsiteY0" fmla="*/ 65736 h 523125"/>
              <a:gd name="connsiteX1" fmla="*/ 491662 w 523125"/>
              <a:gd name="connsiteY1" fmla="*/ 39310 h 523125"/>
              <a:gd name="connsiteX2" fmla="*/ 465202 w 523125"/>
              <a:gd name="connsiteY2" fmla="*/ 84636 h 523125"/>
              <a:gd name="connsiteX3" fmla="*/ 480930 w 523125"/>
              <a:gd name="connsiteY3" fmla="*/ 106304 h 523125"/>
              <a:gd name="connsiteX4" fmla="*/ 447045 w 523125"/>
              <a:gd name="connsiteY4" fmla="*/ 195724 h 523125"/>
              <a:gd name="connsiteX5" fmla="*/ 337712 w 523125"/>
              <a:gd name="connsiteY5" fmla="*/ 74410 h 523125"/>
              <a:gd name="connsiteX6" fmla="*/ 354654 w 523125"/>
              <a:gd name="connsiteY6" fmla="*/ 65584 h 523125"/>
              <a:gd name="connsiteX7" fmla="*/ 387898 w 523125"/>
              <a:gd name="connsiteY7" fmla="*/ 73009 h 523125"/>
              <a:gd name="connsiteX8" fmla="*/ 414307 w 523125"/>
              <a:gd name="connsiteY8" fmla="*/ 27700 h 523125"/>
              <a:gd name="connsiteX9" fmla="*/ 368981 w 523125"/>
              <a:gd name="connsiteY9" fmla="*/ 1223 h 523125"/>
              <a:gd name="connsiteX10" fmla="*/ 341677 w 523125"/>
              <a:gd name="connsiteY10" fmla="*/ 31817 h 523125"/>
              <a:gd name="connsiteX11" fmla="*/ 232547 w 523125"/>
              <a:gd name="connsiteY11" fmla="*/ 261014 h 523125"/>
              <a:gd name="connsiteX12" fmla="*/ 48137 w 523125"/>
              <a:gd name="connsiteY12" fmla="*/ 309766 h 523125"/>
              <a:gd name="connsiteX13" fmla="*/ 27667 w 523125"/>
              <a:gd name="connsiteY13" fmla="*/ 309259 h 523125"/>
              <a:gd name="connsiteX14" fmla="*/ 1224 w 523125"/>
              <a:gd name="connsiteY14" fmla="*/ 354619 h 523125"/>
              <a:gd name="connsiteX15" fmla="*/ 46550 w 523125"/>
              <a:gd name="connsiteY15" fmla="*/ 381045 h 523125"/>
              <a:gd name="connsiteX16" fmla="*/ 74175 w 523125"/>
              <a:gd name="connsiteY16" fmla="*/ 346114 h 523125"/>
              <a:gd name="connsiteX17" fmla="*/ 183390 w 523125"/>
              <a:gd name="connsiteY17" fmla="*/ 460763 h 523125"/>
              <a:gd name="connsiteX18" fmla="*/ 175864 w 523125"/>
              <a:gd name="connsiteY18" fmla="*/ 465100 h 523125"/>
              <a:gd name="connsiteX19" fmla="*/ 144544 w 523125"/>
              <a:gd name="connsiteY19" fmla="*/ 459160 h 523125"/>
              <a:gd name="connsiteX20" fmla="*/ 118100 w 523125"/>
              <a:gd name="connsiteY20" fmla="*/ 504503 h 523125"/>
              <a:gd name="connsiteX21" fmla="*/ 163444 w 523125"/>
              <a:gd name="connsiteY21" fmla="*/ 530946 h 523125"/>
              <a:gd name="connsiteX22" fmla="*/ 190899 w 523125"/>
              <a:gd name="connsiteY22" fmla="*/ 498580 h 523125"/>
              <a:gd name="connsiteX23" fmla="*/ 273266 w 523125"/>
              <a:gd name="connsiteY23" fmla="*/ 297177 h 523125"/>
              <a:gd name="connsiteX24" fmla="*/ 363446 w 523125"/>
              <a:gd name="connsiteY24" fmla="*/ 286191 h 523125"/>
              <a:gd name="connsiteX25" fmla="*/ 463346 w 523125"/>
              <a:gd name="connsiteY25" fmla="*/ 231702 h 523125"/>
              <a:gd name="connsiteX26" fmla="*/ 517144 w 523125"/>
              <a:gd name="connsiteY26" fmla="*/ 108666 h 523125"/>
              <a:gd name="connsiteX27" fmla="*/ 536989 w 523125"/>
              <a:gd name="connsiteY27" fmla="*/ 65736 h 523125"/>
              <a:gd name="connsiteX28" fmla="*/ 197936 w 523125"/>
              <a:gd name="connsiteY28" fmla="*/ 449609 h 523125"/>
              <a:gd name="connsiteX29" fmla="*/ 83979 w 523125"/>
              <a:gd name="connsiteY29" fmla="*/ 329999 h 523125"/>
              <a:gd name="connsiteX30" fmla="*/ 111519 w 523125"/>
              <a:gd name="connsiteY30" fmla="*/ 317714 h 523125"/>
              <a:gd name="connsiteX31" fmla="*/ 218270 w 523125"/>
              <a:gd name="connsiteY31" fmla="*/ 424077 h 523125"/>
              <a:gd name="connsiteX32" fmla="*/ 197936 w 523125"/>
              <a:gd name="connsiteY32" fmla="*/ 449609 h 523125"/>
              <a:gd name="connsiteX33" fmla="*/ 226640 w 523125"/>
              <a:gd name="connsiteY33" fmla="*/ 406763 h 523125"/>
              <a:gd name="connsiteX34" fmla="*/ 131010 w 523125"/>
              <a:gd name="connsiteY34" fmla="*/ 311470 h 523125"/>
              <a:gd name="connsiteX35" fmla="*/ 183491 w 523125"/>
              <a:gd name="connsiteY35" fmla="*/ 301125 h 523125"/>
              <a:gd name="connsiteX36" fmla="*/ 238200 w 523125"/>
              <a:gd name="connsiteY36" fmla="*/ 353337 h 523125"/>
              <a:gd name="connsiteX37" fmla="*/ 226640 w 523125"/>
              <a:gd name="connsiteY37" fmla="*/ 406763 h 523125"/>
              <a:gd name="connsiteX38" fmla="*/ 207268 w 523125"/>
              <a:gd name="connsiteY38" fmla="*/ 298679 h 523125"/>
              <a:gd name="connsiteX39" fmla="*/ 236816 w 523125"/>
              <a:gd name="connsiteY39" fmla="*/ 297227 h 523125"/>
              <a:gd name="connsiteX40" fmla="*/ 238858 w 523125"/>
              <a:gd name="connsiteY40" fmla="*/ 328817 h 523125"/>
              <a:gd name="connsiteX41" fmla="*/ 207268 w 523125"/>
              <a:gd name="connsiteY41" fmla="*/ 298679 h 523125"/>
              <a:gd name="connsiteX42" fmla="*/ 269030 w 523125"/>
              <a:gd name="connsiteY42" fmla="*/ 260895 h 523125"/>
              <a:gd name="connsiteX43" fmla="*/ 269351 w 523125"/>
              <a:gd name="connsiteY43" fmla="*/ 194745 h 523125"/>
              <a:gd name="connsiteX44" fmla="*/ 322760 w 523125"/>
              <a:gd name="connsiteY44" fmla="*/ 257385 h 523125"/>
              <a:gd name="connsiteX45" fmla="*/ 269030 w 523125"/>
              <a:gd name="connsiteY45" fmla="*/ 260895 h 523125"/>
              <a:gd name="connsiteX46" fmla="*/ 343466 w 523125"/>
              <a:gd name="connsiteY46" fmla="*/ 253690 h 523125"/>
              <a:gd name="connsiteX47" fmla="*/ 273367 w 523125"/>
              <a:gd name="connsiteY47" fmla="*/ 171509 h 523125"/>
              <a:gd name="connsiteX48" fmla="*/ 288420 w 523125"/>
              <a:gd name="connsiteY48" fmla="*/ 129473 h 523125"/>
              <a:gd name="connsiteX49" fmla="*/ 386936 w 523125"/>
              <a:gd name="connsiteY49" fmla="*/ 239835 h 523125"/>
              <a:gd name="connsiteX50" fmla="*/ 343466 w 523125"/>
              <a:gd name="connsiteY50" fmla="*/ 253690 h 523125"/>
              <a:gd name="connsiteX51" fmla="*/ 403744 w 523125"/>
              <a:gd name="connsiteY51" fmla="*/ 231466 h 523125"/>
              <a:gd name="connsiteX52" fmla="*/ 298005 w 523125"/>
              <a:gd name="connsiteY52" fmla="*/ 113222 h 523125"/>
              <a:gd name="connsiteX53" fmla="*/ 323165 w 523125"/>
              <a:gd name="connsiteY53" fmla="*/ 85092 h 523125"/>
              <a:gd name="connsiteX54" fmla="*/ 434557 w 523125"/>
              <a:gd name="connsiteY54" fmla="*/ 209039 h 523125"/>
              <a:gd name="connsiteX55" fmla="*/ 403744 w 523125"/>
              <a:gd name="connsiteY55" fmla="*/ 231466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523125" h="523125">
                <a:moveTo>
                  <a:pt x="536989" y="65736"/>
                </a:moveTo>
                <a:cubicBezTo>
                  <a:pt x="531740" y="45925"/>
                  <a:pt x="511474" y="34095"/>
                  <a:pt x="491662" y="39310"/>
                </a:cubicBezTo>
                <a:cubicBezTo>
                  <a:pt x="471817" y="44524"/>
                  <a:pt x="459988" y="64808"/>
                  <a:pt x="465202" y="84636"/>
                </a:cubicBezTo>
                <a:cubicBezTo>
                  <a:pt x="467649" y="93934"/>
                  <a:pt x="473437" y="101444"/>
                  <a:pt x="480930" y="106304"/>
                </a:cubicBezTo>
                <a:cubicBezTo>
                  <a:pt x="479124" y="133540"/>
                  <a:pt x="471024" y="166716"/>
                  <a:pt x="447045" y="195724"/>
                </a:cubicBezTo>
                <a:cubicBezTo>
                  <a:pt x="379460" y="118622"/>
                  <a:pt x="350908" y="87150"/>
                  <a:pt x="337712" y="74410"/>
                </a:cubicBezTo>
                <a:cubicBezTo>
                  <a:pt x="344765" y="69938"/>
                  <a:pt x="350722" y="67154"/>
                  <a:pt x="354654" y="65584"/>
                </a:cubicBezTo>
                <a:cubicBezTo>
                  <a:pt x="363581" y="73009"/>
                  <a:pt x="375815" y="76199"/>
                  <a:pt x="387898" y="73009"/>
                </a:cubicBezTo>
                <a:cubicBezTo>
                  <a:pt x="407692" y="67795"/>
                  <a:pt x="419539" y="47494"/>
                  <a:pt x="414307" y="27700"/>
                </a:cubicBezTo>
                <a:cubicBezTo>
                  <a:pt x="409076" y="7872"/>
                  <a:pt x="388775" y="-3975"/>
                  <a:pt x="368981" y="1223"/>
                </a:cubicBezTo>
                <a:cubicBezTo>
                  <a:pt x="354114" y="5138"/>
                  <a:pt x="343753" y="17524"/>
                  <a:pt x="341677" y="31817"/>
                </a:cubicBezTo>
                <a:cubicBezTo>
                  <a:pt x="313715" y="43680"/>
                  <a:pt x="218321" y="96482"/>
                  <a:pt x="232547" y="261014"/>
                </a:cubicBezTo>
                <a:cubicBezTo>
                  <a:pt x="128074" y="264051"/>
                  <a:pt x="73129" y="291709"/>
                  <a:pt x="48137" y="309766"/>
                </a:cubicBezTo>
                <a:cubicBezTo>
                  <a:pt x="41707" y="307740"/>
                  <a:pt x="34670" y="307420"/>
                  <a:pt x="27667" y="309259"/>
                </a:cubicBezTo>
                <a:cubicBezTo>
                  <a:pt x="7856" y="314507"/>
                  <a:pt x="-3973" y="334774"/>
                  <a:pt x="1224" y="354619"/>
                </a:cubicBezTo>
                <a:cubicBezTo>
                  <a:pt x="6455" y="374447"/>
                  <a:pt x="26739" y="386294"/>
                  <a:pt x="46550" y="381045"/>
                </a:cubicBezTo>
                <a:cubicBezTo>
                  <a:pt x="62885" y="376759"/>
                  <a:pt x="73787" y="362196"/>
                  <a:pt x="74175" y="346114"/>
                </a:cubicBezTo>
                <a:lnTo>
                  <a:pt x="183390" y="460763"/>
                </a:lnTo>
                <a:cubicBezTo>
                  <a:pt x="180825" y="462349"/>
                  <a:pt x="178310" y="463817"/>
                  <a:pt x="175864" y="465100"/>
                </a:cubicBezTo>
                <a:cubicBezTo>
                  <a:pt x="167156" y="458755"/>
                  <a:pt x="155782" y="456240"/>
                  <a:pt x="144544" y="459160"/>
                </a:cubicBezTo>
                <a:cubicBezTo>
                  <a:pt x="124732" y="464374"/>
                  <a:pt x="112886" y="484675"/>
                  <a:pt x="118100" y="504503"/>
                </a:cubicBezTo>
                <a:cubicBezTo>
                  <a:pt x="123332" y="524331"/>
                  <a:pt x="143615" y="536177"/>
                  <a:pt x="163444" y="530946"/>
                </a:cubicBezTo>
                <a:cubicBezTo>
                  <a:pt x="178901" y="526879"/>
                  <a:pt x="189448" y="513616"/>
                  <a:pt x="190899" y="498580"/>
                </a:cubicBezTo>
                <a:cubicBezTo>
                  <a:pt x="241997" y="473200"/>
                  <a:pt x="284302" y="410847"/>
                  <a:pt x="273266" y="297177"/>
                </a:cubicBezTo>
                <a:cubicBezTo>
                  <a:pt x="306054" y="297025"/>
                  <a:pt x="336277" y="293329"/>
                  <a:pt x="363446" y="286191"/>
                </a:cubicBezTo>
                <a:cubicBezTo>
                  <a:pt x="404047" y="275509"/>
                  <a:pt x="437797" y="257234"/>
                  <a:pt x="463346" y="231702"/>
                </a:cubicBezTo>
                <a:cubicBezTo>
                  <a:pt x="495611" y="199454"/>
                  <a:pt x="514005" y="157215"/>
                  <a:pt x="517144" y="108666"/>
                </a:cubicBezTo>
                <a:cubicBezTo>
                  <a:pt x="532888" y="101089"/>
                  <a:pt x="541595" y="83235"/>
                  <a:pt x="536989" y="65736"/>
                </a:cubicBezTo>
                <a:close/>
                <a:moveTo>
                  <a:pt x="197936" y="449609"/>
                </a:moveTo>
                <a:lnTo>
                  <a:pt x="83979" y="329999"/>
                </a:lnTo>
                <a:cubicBezTo>
                  <a:pt x="91286" y="326033"/>
                  <a:pt x="100348" y="321781"/>
                  <a:pt x="111519" y="317714"/>
                </a:cubicBezTo>
                <a:lnTo>
                  <a:pt x="218270" y="424077"/>
                </a:lnTo>
                <a:cubicBezTo>
                  <a:pt x="212162" y="434590"/>
                  <a:pt x="205159" y="442960"/>
                  <a:pt x="197936" y="449609"/>
                </a:cubicBezTo>
                <a:close/>
                <a:moveTo>
                  <a:pt x="226640" y="406763"/>
                </a:moveTo>
                <a:lnTo>
                  <a:pt x="131010" y="311470"/>
                </a:lnTo>
                <a:cubicBezTo>
                  <a:pt x="145708" y="307352"/>
                  <a:pt x="163106" y="303691"/>
                  <a:pt x="183491" y="301125"/>
                </a:cubicBezTo>
                <a:lnTo>
                  <a:pt x="238200" y="353337"/>
                </a:lnTo>
                <a:cubicBezTo>
                  <a:pt x="236597" y="374650"/>
                  <a:pt x="232429" y="392250"/>
                  <a:pt x="226640" y="406763"/>
                </a:cubicBezTo>
                <a:close/>
                <a:moveTo>
                  <a:pt x="207268" y="298679"/>
                </a:moveTo>
                <a:cubicBezTo>
                  <a:pt x="216583" y="297953"/>
                  <a:pt x="226421" y="297464"/>
                  <a:pt x="236816" y="297227"/>
                </a:cubicBezTo>
                <a:cubicBezTo>
                  <a:pt x="238048" y="308466"/>
                  <a:pt x="238689" y="318979"/>
                  <a:pt x="238858" y="328817"/>
                </a:cubicBezTo>
                <a:lnTo>
                  <a:pt x="207268" y="298679"/>
                </a:lnTo>
                <a:close/>
                <a:moveTo>
                  <a:pt x="269030" y="260895"/>
                </a:moveTo>
                <a:cubicBezTo>
                  <a:pt x="266651" y="235920"/>
                  <a:pt x="267022" y="213966"/>
                  <a:pt x="269351" y="194745"/>
                </a:cubicBezTo>
                <a:lnTo>
                  <a:pt x="322760" y="257385"/>
                </a:lnTo>
                <a:cubicBezTo>
                  <a:pt x="305953" y="259815"/>
                  <a:pt x="288015" y="260980"/>
                  <a:pt x="269030" y="260895"/>
                </a:cubicBezTo>
                <a:close/>
                <a:moveTo>
                  <a:pt x="343466" y="253690"/>
                </a:moveTo>
                <a:lnTo>
                  <a:pt x="273367" y="171509"/>
                </a:lnTo>
                <a:cubicBezTo>
                  <a:pt x="277114" y="155258"/>
                  <a:pt x="282328" y="141353"/>
                  <a:pt x="288420" y="129473"/>
                </a:cubicBezTo>
                <a:cubicBezTo>
                  <a:pt x="311184" y="154060"/>
                  <a:pt x="353490" y="201765"/>
                  <a:pt x="386936" y="239835"/>
                </a:cubicBezTo>
                <a:cubicBezTo>
                  <a:pt x="373639" y="245640"/>
                  <a:pt x="359126" y="250264"/>
                  <a:pt x="343466" y="253690"/>
                </a:cubicBezTo>
                <a:close/>
                <a:moveTo>
                  <a:pt x="403744" y="231466"/>
                </a:moveTo>
                <a:cubicBezTo>
                  <a:pt x="344428" y="163780"/>
                  <a:pt x="314154" y="130013"/>
                  <a:pt x="298005" y="113222"/>
                </a:cubicBezTo>
                <a:cubicBezTo>
                  <a:pt x="306088" y="101359"/>
                  <a:pt x="314829" y="92129"/>
                  <a:pt x="323165" y="85092"/>
                </a:cubicBezTo>
                <a:cubicBezTo>
                  <a:pt x="337459" y="99216"/>
                  <a:pt x="392927" y="161654"/>
                  <a:pt x="434557" y="209039"/>
                </a:cubicBezTo>
                <a:cubicBezTo>
                  <a:pt x="425529" y="217527"/>
                  <a:pt x="415202" y="225019"/>
                  <a:pt x="403744" y="231466"/>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108" name="组合 107"/>
          <p:cNvGrpSpPr/>
          <p:nvPr/>
        </p:nvGrpSpPr>
        <p:grpSpPr>
          <a:xfrm>
            <a:off x="3356638" y="5661649"/>
            <a:ext cx="456638" cy="523007"/>
            <a:chOff x="10118519" y="1372122"/>
            <a:chExt cx="456638" cy="523007"/>
          </a:xfrm>
          <a:solidFill>
            <a:schemeClr val="accent1"/>
          </a:solidFill>
        </p:grpSpPr>
        <p:sp>
          <p:nvSpPr>
            <p:cNvPr id="109" name="任意多边形: 形状 108"/>
            <p:cNvSpPr/>
            <p:nvPr/>
          </p:nvSpPr>
          <p:spPr>
            <a:xfrm>
              <a:off x="10118519" y="1372122"/>
              <a:ext cx="388125" cy="438750"/>
            </a:xfrm>
            <a:custGeom>
              <a:avLst/>
              <a:gdLst>
                <a:gd name="connsiteX0" fmla="*/ 388901 w 388125"/>
                <a:gd name="connsiteY0" fmla="*/ 44027 h 438750"/>
                <a:gd name="connsiteX1" fmla="*/ 344908 w 388125"/>
                <a:gd name="connsiteY1" fmla="*/ 0 h 438750"/>
                <a:gd name="connsiteX2" fmla="*/ 42255 w 388125"/>
                <a:gd name="connsiteY2" fmla="*/ 0 h 438750"/>
                <a:gd name="connsiteX3" fmla="*/ 0 w 388125"/>
                <a:gd name="connsiteY3" fmla="*/ 42255 h 438750"/>
                <a:gd name="connsiteX4" fmla="*/ 0 w 388125"/>
                <a:gd name="connsiteY4" fmla="*/ 409489 h 438750"/>
                <a:gd name="connsiteX5" fmla="*/ 44027 w 388125"/>
                <a:gd name="connsiteY5" fmla="*/ 453516 h 438750"/>
                <a:gd name="connsiteX6" fmla="*/ 344858 w 388125"/>
                <a:gd name="connsiteY6" fmla="*/ 453516 h 438750"/>
                <a:gd name="connsiteX7" fmla="*/ 388884 w 388125"/>
                <a:gd name="connsiteY7" fmla="*/ 409489 h 438750"/>
                <a:gd name="connsiteX8" fmla="*/ 388884 w 388125"/>
                <a:gd name="connsiteY8" fmla="*/ 44027 h 438750"/>
                <a:gd name="connsiteX9" fmla="*/ 388901 w 388125"/>
                <a:gd name="connsiteY9" fmla="*/ 44027 h 438750"/>
                <a:gd name="connsiteX10" fmla="*/ 345043 w 388125"/>
                <a:gd name="connsiteY10" fmla="*/ 376211 h 438750"/>
                <a:gd name="connsiteX11" fmla="*/ 311580 w 388125"/>
                <a:gd name="connsiteY11" fmla="*/ 409674 h 438750"/>
                <a:gd name="connsiteX12" fmla="*/ 77304 w 388125"/>
                <a:gd name="connsiteY12" fmla="*/ 409674 h 438750"/>
                <a:gd name="connsiteX13" fmla="*/ 43841 w 388125"/>
                <a:gd name="connsiteY13" fmla="*/ 376211 h 438750"/>
                <a:gd name="connsiteX14" fmla="*/ 43841 w 388125"/>
                <a:gd name="connsiteY14" fmla="*/ 76174 h 438750"/>
                <a:gd name="connsiteX15" fmla="*/ 77304 w 388125"/>
                <a:gd name="connsiteY15" fmla="*/ 42711 h 438750"/>
                <a:gd name="connsiteX16" fmla="*/ 311580 w 388125"/>
                <a:gd name="connsiteY16" fmla="*/ 42711 h 438750"/>
                <a:gd name="connsiteX17" fmla="*/ 345026 w 388125"/>
                <a:gd name="connsiteY17" fmla="*/ 76174 h 438750"/>
                <a:gd name="connsiteX18" fmla="*/ 345043 w 388125"/>
                <a:gd name="connsiteY18" fmla="*/ 376211 h 438750"/>
                <a:gd name="connsiteX19" fmla="*/ 345043 w 388125"/>
                <a:gd name="connsiteY19" fmla="*/ 376211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88125" h="438750">
                  <a:moveTo>
                    <a:pt x="388901" y="44027"/>
                  </a:moveTo>
                  <a:cubicBezTo>
                    <a:pt x="388901" y="19710"/>
                    <a:pt x="369191" y="0"/>
                    <a:pt x="344908" y="0"/>
                  </a:cubicBezTo>
                  <a:lnTo>
                    <a:pt x="42255" y="0"/>
                  </a:lnTo>
                  <a:cubicBezTo>
                    <a:pt x="18917" y="0"/>
                    <a:pt x="0" y="18917"/>
                    <a:pt x="0" y="42255"/>
                  </a:cubicBezTo>
                  <a:lnTo>
                    <a:pt x="0" y="409489"/>
                  </a:lnTo>
                  <a:cubicBezTo>
                    <a:pt x="0" y="433806"/>
                    <a:pt x="19710" y="453516"/>
                    <a:pt x="44027" y="453516"/>
                  </a:cubicBezTo>
                  <a:lnTo>
                    <a:pt x="344858" y="453516"/>
                  </a:lnTo>
                  <a:cubicBezTo>
                    <a:pt x="369174" y="453516"/>
                    <a:pt x="388884" y="433806"/>
                    <a:pt x="388884" y="409489"/>
                  </a:cubicBezTo>
                  <a:lnTo>
                    <a:pt x="388884" y="44027"/>
                  </a:lnTo>
                  <a:lnTo>
                    <a:pt x="388901" y="44027"/>
                  </a:lnTo>
                  <a:close/>
                  <a:moveTo>
                    <a:pt x="345043" y="376211"/>
                  </a:moveTo>
                  <a:cubicBezTo>
                    <a:pt x="345043" y="394689"/>
                    <a:pt x="330058" y="409674"/>
                    <a:pt x="311580" y="409674"/>
                  </a:cubicBezTo>
                  <a:lnTo>
                    <a:pt x="77304" y="409674"/>
                  </a:lnTo>
                  <a:cubicBezTo>
                    <a:pt x="58826" y="409674"/>
                    <a:pt x="43841" y="394673"/>
                    <a:pt x="43841" y="376211"/>
                  </a:cubicBezTo>
                  <a:lnTo>
                    <a:pt x="43841" y="76174"/>
                  </a:lnTo>
                  <a:cubicBezTo>
                    <a:pt x="43841" y="57696"/>
                    <a:pt x="58826" y="42711"/>
                    <a:pt x="77304" y="42711"/>
                  </a:cubicBezTo>
                  <a:lnTo>
                    <a:pt x="311580" y="42711"/>
                  </a:lnTo>
                  <a:cubicBezTo>
                    <a:pt x="330041" y="42711"/>
                    <a:pt x="345026" y="57696"/>
                    <a:pt x="345026" y="76174"/>
                  </a:cubicBezTo>
                  <a:lnTo>
                    <a:pt x="345043" y="376211"/>
                  </a:lnTo>
                  <a:lnTo>
                    <a:pt x="345043" y="37621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0" name="任意多边形: 形状 109"/>
            <p:cNvSpPr/>
            <p:nvPr/>
          </p:nvSpPr>
          <p:spPr>
            <a:xfrm>
              <a:off x="10203907" y="1456379"/>
              <a:ext cx="371250" cy="438750"/>
            </a:xfrm>
            <a:custGeom>
              <a:avLst/>
              <a:gdLst>
                <a:gd name="connsiteX0" fmla="*/ 320828 w 371250"/>
                <a:gd name="connsiteY0" fmla="*/ 0 h 438750"/>
                <a:gd name="connsiteX1" fmla="*/ 320828 w 371250"/>
                <a:gd name="connsiteY1" fmla="*/ 43858 h 438750"/>
                <a:gd name="connsiteX2" fmla="*/ 345043 w 371250"/>
                <a:gd name="connsiteY2" fmla="*/ 68074 h 438750"/>
                <a:gd name="connsiteX3" fmla="*/ 345043 w 371250"/>
                <a:gd name="connsiteY3" fmla="*/ 386589 h 438750"/>
                <a:gd name="connsiteX4" fmla="*/ 320828 w 371250"/>
                <a:gd name="connsiteY4" fmla="*/ 410805 h 438750"/>
                <a:gd name="connsiteX5" fmla="*/ 65796 w 371250"/>
                <a:gd name="connsiteY5" fmla="*/ 410805 h 438750"/>
                <a:gd name="connsiteX6" fmla="*/ 42711 w 371250"/>
                <a:gd name="connsiteY6" fmla="*/ 387720 h 438750"/>
                <a:gd name="connsiteX7" fmla="*/ 0 w 371250"/>
                <a:gd name="connsiteY7" fmla="*/ 387720 h 438750"/>
                <a:gd name="connsiteX8" fmla="*/ 0 w 371250"/>
                <a:gd name="connsiteY8" fmla="*/ 409472 h 438750"/>
                <a:gd name="connsiteX9" fmla="*/ 44027 w 371250"/>
                <a:gd name="connsiteY9" fmla="*/ 453499 h 438750"/>
                <a:gd name="connsiteX10" fmla="*/ 343676 w 371250"/>
                <a:gd name="connsiteY10" fmla="*/ 453499 h 438750"/>
                <a:gd name="connsiteX11" fmla="*/ 387686 w 371250"/>
                <a:gd name="connsiteY11" fmla="*/ 409472 h 438750"/>
                <a:gd name="connsiteX12" fmla="*/ 387686 w 371250"/>
                <a:gd name="connsiteY12" fmla="*/ 44027 h 438750"/>
                <a:gd name="connsiteX13" fmla="*/ 343676 w 371250"/>
                <a:gd name="connsiteY13" fmla="*/ 0 h 438750"/>
                <a:gd name="connsiteX14" fmla="*/ 320828 w 371250"/>
                <a:gd name="connsiteY14" fmla="*/ 0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71250" h="438750">
                  <a:moveTo>
                    <a:pt x="320828" y="0"/>
                  </a:moveTo>
                  <a:lnTo>
                    <a:pt x="320828" y="43858"/>
                  </a:lnTo>
                  <a:cubicBezTo>
                    <a:pt x="334193" y="43858"/>
                    <a:pt x="345043" y="54709"/>
                    <a:pt x="345043" y="68074"/>
                  </a:cubicBezTo>
                  <a:lnTo>
                    <a:pt x="345043" y="386589"/>
                  </a:lnTo>
                  <a:cubicBezTo>
                    <a:pt x="345043" y="399954"/>
                    <a:pt x="334193" y="410805"/>
                    <a:pt x="320828" y="410805"/>
                  </a:cubicBezTo>
                  <a:lnTo>
                    <a:pt x="65796" y="410805"/>
                  </a:lnTo>
                  <a:cubicBezTo>
                    <a:pt x="53055" y="410805"/>
                    <a:pt x="42711" y="400478"/>
                    <a:pt x="42711" y="387720"/>
                  </a:cubicBezTo>
                  <a:lnTo>
                    <a:pt x="0" y="387720"/>
                  </a:lnTo>
                  <a:lnTo>
                    <a:pt x="0" y="409472"/>
                  </a:lnTo>
                  <a:cubicBezTo>
                    <a:pt x="0" y="433789"/>
                    <a:pt x="19710" y="453499"/>
                    <a:pt x="44027" y="453499"/>
                  </a:cubicBezTo>
                  <a:lnTo>
                    <a:pt x="343676" y="453499"/>
                  </a:lnTo>
                  <a:cubicBezTo>
                    <a:pt x="367976" y="453499"/>
                    <a:pt x="387686" y="433772"/>
                    <a:pt x="387686" y="409472"/>
                  </a:cubicBezTo>
                  <a:lnTo>
                    <a:pt x="387686" y="44027"/>
                  </a:lnTo>
                  <a:cubicBezTo>
                    <a:pt x="387686" y="19710"/>
                    <a:pt x="367976" y="0"/>
                    <a:pt x="343676" y="0"/>
                  </a:cubicBezTo>
                  <a:lnTo>
                    <a:pt x="320828"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1" name="任意多边形: 形状 110"/>
            <p:cNvSpPr/>
            <p:nvPr/>
          </p:nvSpPr>
          <p:spPr>
            <a:xfrm>
              <a:off x="10196195" y="1471347"/>
              <a:ext cx="236250" cy="33750"/>
            </a:xfrm>
            <a:custGeom>
              <a:avLst/>
              <a:gdLst>
                <a:gd name="connsiteX0" fmla="*/ 21583 w 236250"/>
                <a:gd name="connsiteY0" fmla="*/ 42711 h 33750"/>
                <a:gd name="connsiteX1" fmla="*/ 215831 w 236250"/>
                <a:gd name="connsiteY1" fmla="*/ 42711 h 33750"/>
                <a:gd name="connsiteX2" fmla="*/ 237414 w 236250"/>
                <a:gd name="connsiteY2" fmla="*/ 21364 h 33750"/>
                <a:gd name="connsiteX3" fmla="*/ 215831 w 236250"/>
                <a:gd name="connsiteY3" fmla="*/ 0 h 33750"/>
                <a:gd name="connsiteX4" fmla="*/ 21583 w 236250"/>
                <a:gd name="connsiteY4" fmla="*/ 0 h 33750"/>
                <a:gd name="connsiteX5" fmla="*/ 0 w 236250"/>
                <a:gd name="connsiteY5" fmla="*/ 21364 h 33750"/>
                <a:gd name="connsiteX6" fmla="*/ 21583 w 236250"/>
                <a:gd name="connsiteY6" fmla="*/ 42711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1583" y="42711"/>
                  </a:moveTo>
                  <a:lnTo>
                    <a:pt x="215831" y="42711"/>
                  </a:lnTo>
                  <a:cubicBezTo>
                    <a:pt x="227762" y="42711"/>
                    <a:pt x="237414" y="33294"/>
                    <a:pt x="237414" y="21364"/>
                  </a:cubicBezTo>
                  <a:cubicBezTo>
                    <a:pt x="237414" y="9433"/>
                    <a:pt x="227762" y="0"/>
                    <a:pt x="215831" y="0"/>
                  </a:cubicBezTo>
                  <a:lnTo>
                    <a:pt x="21583" y="0"/>
                  </a:lnTo>
                  <a:cubicBezTo>
                    <a:pt x="9653" y="0"/>
                    <a:pt x="0" y="9433"/>
                    <a:pt x="0" y="21364"/>
                  </a:cubicBezTo>
                  <a:cubicBezTo>
                    <a:pt x="17" y="33294"/>
                    <a:pt x="9653" y="42711"/>
                    <a:pt x="21583" y="4271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2" name="任意多边形: 形状 111"/>
            <p:cNvSpPr/>
            <p:nvPr/>
          </p:nvSpPr>
          <p:spPr>
            <a:xfrm>
              <a:off x="10196195" y="1542914"/>
              <a:ext cx="236250" cy="33750"/>
            </a:xfrm>
            <a:custGeom>
              <a:avLst/>
              <a:gdLst>
                <a:gd name="connsiteX0" fmla="*/ 21583 w 236250"/>
                <a:gd name="connsiteY0" fmla="*/ 42694 h 33750"/>
                <a:gd name="connsiteX1" fmla="*/ 215831 w 236250"/>
                <a:gd name="connsiteY1" fmla="*/ 42694 h 33750"/>
                <a:gd name="connsiteX2" fmla="*/ 237414 w 236250"/>
                <a:gd name="connsiteY2" fmla="*/ 21347 h 33750"/>
                <a:gd name="connsiteX3" fmla="*/ 215831 w 236250"/>
                <a:gd name="connsiteY3" fmla="*/ 0 h 33750"/>
                <a:gd name="connsiteX4" fmla="*/ 21583 w 236250"/>
                <a:gd name="connsiteY4" fmla="*/ 0 h 33750"/>
                <a:gd name="connsiteX5" fmla="*/ 0 w 236250"/>
                <a:gd name="connsiteY5" fmla="*/ 21347 h 33750"/>
                <a:gd name="connsiteX6" fmla="*/ 21583 w 236250"/>
                <a:gd name="connsiteY6" fmla="*/ 42694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1583" y="42694"/>
                  </a:moveTo>
                  <a:lnTo>
                    <a:pt x="215831" y="42694"/>
                  </a:lnTo>
                  <a:cubicBezTo>
                    <a:pt x="227762" y="42694"/>
                    <a:pt x="237414" y="33227"/>
                    <a:pt x="237414" y="21347"/>
                  </a:cubicBezTo>
                  <a:cubicBezTo>
                    <a:pt x="237414" y="9416"/>
                    <a:pt x="227762" y="0"/>
                    <a:pt x="215831" y="0"/>
                  </a:cubicBezTo>
                  <a:lnTo>
                    <a:pt x="21583" y="0"/>
                  </a:lnTo>
                  <a:cubicBezTo>
                    <a:pt x="9653" y="0"/>
                    <a:pt x="0" y="9416"/>
                    <a:pt x="0" y="21347"/>
                  </a:cubicBezTo>
                  <a:cubicBezTo>
                    <a:pt x="17" y="33227"/>
                    <a:pt x="9653" y="42694"/>
                    <a:pt x="21583" y="4269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3" name="任意多边形: 形状 112"/>
            <p:cNvSpPr/>
            <p:nvPr/>
          </p:nvSpPr>
          <p:spPr>
            <a:xfrm>
              <a:off x="10196195" y="1614464"/>
              <a:ext cx="236250" cy="33750"/>
            </a:xfrm>
            <a:custGeom>
              <a:avLst/>
              <a:gdLst>
                <a:gd name="connsiteX0" fmla="*/ 21583 w 236250"/>
                <a:gd name="connsiteY0" fmla="*/ 42694 h 33750"/>
                <a:gd name="connsiteX1" fmla="*/ 215831 w 236250"/>
                <a:gd name="connsiteY1" fmla="*/ 42694 h 33750"/>
                <a:gd name="connsiteX2" fmla="*/ 237414 w 236250"/>
                <a:gd name="connsiteY2" fmla="*/ 21347 h 33750"/>
                <a:gd name="connsiteX3" fmla="*/ 215831 w 236250"/>
                <a:gd name="connsiteY3" fmla="*/ 0 h 33750"/>
                <a:gd name="connsiteX4" fmla="*/ 21583 w 236250"/>
                <a:gd name="connsiteY4" fmla="*/ 0 h 33750"/>
                <a:gd name="connsiteX5" fmla="*/ 0 w 236250"/>
                <a:gd name="connsiteY5" fmla="*/ 21347 h 33750"/>
                <a:gd name="connsiteX6" fmla="*/ 21583 w 236250"/>
                <a:gd name="connsiteY6" fmla="*/ 42694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1583" y="42694"/>
                  </a:moveTo>
                  <a:lnTo>
                    <a:pt x="215831" y="42694"/>
                  </a:lnTo>
                  <a:cubicBezTo>
                    <a:pt x="227762" y="42694"/>
                    <a:pt x="237414" y="33244"/>
                    <a:pt x="237414" y="21347"/>
                  </a:cubicBezTo>
                  <a:cubicBezTo>
                    <a:pt x="237414" y="9433"/>
                    <a:pt x="227762" y="0"/>
                    <a:pt x="215831" y="0"/>
                  </a:cubicBezTo>
                  <a:lnTo>
                    <a:pt x="21583" y="0"/>
                  </a:lnTo>
                  <a:cubicBezTo>
                    <a:pt x="9653" y="0"/>
                    <a:pt x="0" y="9433"/>
                    <a:pt x="0" y="21347"/>
                  </a:cubicBezTo>
                  <a:cubicBezTo>
                    <a:pt x="17" y="33244"/>
                    <a:pt x="9653" y="42694"/>
                    <a:pt x="21583" y="4269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4" name="任意多边形: 形状 113"/>
            <p:cNvSpPr/>
            <p:nvPr/>
          </p:nvSpPr>
          <p:spPr>
            <a:xfrm>
              <a:off x="10196195" y="1683668"/>
              <a:ext cx="236250" cy="33750"/>
            </a:xfrm>
            <a:custGeom>
              <a:avLst/>
              <a:gdLst>
                <a:gd name="connsiteX0" fmla="*/ 21583 w 236250"/>
                <a:gd name="connsiteY0" fmla="*/ 42727 h 33750"/>
                <a:gd name="connsiteX1" fmla="*/ 215831 w 236250"/>
                <a:gd name="connsiteY1" fmla="*/ 42727 h 33750"/>
                <a:gd name="connsiteX2" fmla="*/ 237414 w 236250"/>
                <a:gd name="connsiteY2" fmla="*/ 21364 h 33750"/>
                <a:gd name="connsiteX3" fmla="*/ 215831 w 236250"/>
                <a:gd name="connsiteY3" fmla="*/ 0 h 33750"/>
                <a:gd name="connsiteX4" fmla="*/ 21583 w 236250"/>
                <a:gd name="connsiteY4" fmla="*/ 0 h 33750"/>
                <a:gd name="connsiteX5" fmla="*/ 0 w 236250"/>
                <a:gd name="connsiteY5" fmla="*/ 21364 h 33750"/>
                <a:gd name="connsiteX6" fmla="*/ 21583 w 236250"/>
                <a:gd name="connsiteY6" fmla="*/ 42727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1583" y="42727"/>
                  </a:moveTo>
                  <a:lnTo>
                    <a:pt x="215831" y="42727"/>
                  </a:lnTo>
                  <a:cubicBezTo>
                    <a:pt x="227762" y="42727"/>
                    <a:pt x="237414" y="33294"/>
                    <a:pt x="237414" y="21364"/>
                  </a:cubicBezTo>
                  <a:cubicBezTo>
                    <a:pt x="237414" y="9467"/>
                    <a:pt x="227762" y="0"/>
                    <a:pt x="215831" y="0"/>
                  </a:cubicBezTo>
                  <a:lnTo>
                    <a:pt x="21583" y="0"/>
                  </a:lnTo>
                  <a:cubicBezTo>
                    <a:pt x="9653" y="0"/>
                    <a:pt x="0" y="9467"/>
                    <a:pt x="0" y="21364"/>
                  </a:cubicBezTo>
                  <a:cubicBezTo>
                    <a:pt x="17" y="33294"/>
                    <a:pt x="9653" y="42727"/>
                    <a:pt x="21583" y="4272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15" name="图形 93"/>
          <p:cNvSpPr/>
          <p:nvPr/>
        </p:nvSpPr>
        <p:spPr>
          <a:xfrm>
            <a:off x="4575838" y="5678465"/>
            <a:ext cx="523125" cy="489375"/>
          </a:xfrm>
          <a:custGeom>
            <a:avLst/>
            <a:gdLst>
              <a:gd name="connsiteX0" fmla="*/ 483168 w 523125"/>
              <a:gd name="connsiteY0" fmla="*/ 169678 h 489375"/>
              <a:gd name="connsiteX1" fmla="*/ 350125 w 523125"/>
              <a:gd name="connsiteY1" fmla="*/ 169678 h 489375"/>
              <a:gd name="connsiteX2" fmla="*/ 347628 w 523125"/>
              <a:gd name="connsiteY2" fmla="*/ 124740 h 489375"/>
              <a:gd name="connsiteX3" fmla="*/ 326770 w 523125"/>
              <a:gd name="connsiteY3" fmla="*/ 15879 h 489375"/>
              <a:gd name="connsiteX4" fmla="*/ 278221 w 523125"/>
              <a:gd name="connsiteY4" fmla="*/ 0 h 489375"/>
              <a:gd name="connsiteX5" fmla="*/ 211767 w 523125"/>
              <a:gd name="connsiteY5" fmla="*/ 33733 h 489375"/>
              <a:gd name="connsiteX6" fmla="*/ 180937 w 523125"/>
              <a:gd name="connsiteY6" fmla="*/ 143708 h 489375"/>
              <a:gd name="connsiteX7" fmla="*/ 176887 w 523125"/>
              <a:gd name="connsiteY7" fmla="*/ 169779 h 489375"/>
              <a:gd name="connsiteX8" fmla="*/ 102029 w 523125"/>
              <a:gd name="connsiteY8" fmla="*/ 169881 h 489375"/>
              <a:gd name="connsiteX9" fmla="*/ 1488 w 523125"/>
              <a:gd name="connsiteY9" fmla="*/ 251049 h 489375"/>
              <a:gd name="connsiteX10" fmla="*/ 3648 w 523125"/>
              <a:gd name="connsiteY10" fmla="*/ 333686 h 489375"/>
              <a:gd name="connsiteX11" fmla="*/ 20422 w 523125"/>
              <a:gd name="connsiteY11" fmla="*/ 421149 h 489375"/>
              <a:gd name="connsiteX12" fmla="*/ 116744 w 523125"/>
              <a:gd name="connsiteY12" fmla="*/ 499365 h 489375"/>
              <a:gd name="connsiteX13" fmla="*/ 483050 w 523125"/>
              <a:gd name="connsiteY13" fmla="*/ 498994 h 489375"/>
              <a:gd name="connsiteX14" fmla="*/ 519736 w 523125"/>
              <a:gd name="connsiteY14" fmla="*/ 483874 h 489375"/>
              <a:gd name="connsiteX15" fmla="*/ 534856 w 523125"/>
              <a:gd name="connsiteY15" fmla="*/ 447154 h 489375"/>
              <a:gd name="connsiteX16" fmla="*/ 534856 w 523125"/>
              <a:gd name="connsiteY16" fmla="*/ 219038 h 489375"/>
              <a:gd name="connsiteX17" fmla="*/ 483168 w 523125"/>
              <a:gd name="connsiteY17" fmla="*/ 169678 h 489375"/>
              <a:gd name="connsiteX18" fmla="*/ 328019 w 523125"/>
              <a:gd name="connsiteY18" fmla="*/ 422297 h 489375"/>
              <a:gd name="connsiteX19" fmla="*/ 291333 w 523125"/>
              <a:gd name="connsiteY19" fmla="*/ 457886 h 489375"/>
              <a:gd name="connsiteX20" fmla="*/ 116710 w 523125"/>
              <a:gd name="connsiteY20" fmla="*/ 457886 h 489375"/>
              <a:gd name="connsiteX21" fmla="*/ 82319 w 523125"/>
              <a:gd name="connsiteY21" fmla="*/ 443998 h 489375"/>
              <a:gd name="connsiteX22" fmla="*/ 82336 w 523125"/>
              <a:gd name="connsiteY22" fmla="*/ 443998 h 489375"/>
              <a:gd name="connsiteX23" fmla="*/ 96292 w 523125"/>
              <a:gd name="connsiteY23" fmla="*/ 411666 h 489375"/>
              <a:gd name="connsiteX24" fmla="*/ 102417 w 523125"/>
              <a:gd name="connsiteY24" fmla="*/ 404460 h 489375"/>
              <a:gd name="connsiteX25" fmla="*/ 102502 w 523125"/>
              <a:gd name="connsiteY25" fmla="*/ 402941 h 489375"/>
              <a:gd name="connsiteX26" fmla="*/ 100848 w 523125"/>
              <a:gd name="connsiteY26" fmla="*/ 398267 h 489375"/>
              <a:gd name="connsiteX27" fmla="*/ 96325 w 523125"/>
              <a:gd name="connsiteY27" fmla="*/ 396158 h 489375"/>
              <a:gd name="connsiteX28" fmla="*/ 51759 w 523125"/>
              <a:gd name="connsiteY28" fmla="*/ 371773 h 489375"/>
              <a:gd name="connsiteX29" fmla="*/ 81644 w 523125"/>
              <a:gd name="connsiteY29" fmla="*/ 353784 h 489375"/>
              <a:gd name="connsiteX30" fmla="*/ 89694 w 523125"/>
              <a:gd name="connsiteY30" fmla="*/ 343136 h 489375"/>
              <a:gd name="connsiteX31" fmla="*/ 89694 w 523125"/>
              <a:gd name="connsiteY31" fmla="*/ 340183 h 489375"/>
              <a:gd name="connsiteX32" fmla="*/ 80834 w 523125"/>
              <a:gd name="connsiteY32" fmla="*/ 331493 h 489375"/>
              <a:gd name="connsiteX33" fmla="*/ 79164 w 523125"/>
              <a:gd name="connsiteY33" fmla="*/ 331493 h 489375"/>
              <a:gd name="connsiteX34" fmla="*/ 43270 w 523125"/>
              <a:gd name="connsiteY34" fmla="*/ 318634 h 489375"/>
              <a:gd name="connsiteX35" fmla="*/ 41904 w 523125"/>
              <a:gd name="connsiteY35" fmla="*/ 305944 h 489375"/>
              <a:gd name="connsiteX36" fmla="*/ 80497 w 523125"/>
              <a:gd name="connsiteY36" fmla="*/ 282960 h 489375"/>
              <a:gd name="connsiteX37" fmla="*/ 89727 w 523125"/>
              <a:gd name="connsiteY37" fmla="*/ 273156 h 489375"/>
              <a:gd name="connsiteX38" fmla="*/ 89727 w 523125"/>
              <a:gd name="connsiteY38" fmla="*/ 271738 h 489375"/>
              <a:gd name="connsiteX39" fmla="*/ 80480 w 523125"/>
              <a:gd name="connsiteY39" fmla="*/ 261934 h 489375"/>
              <a:gd name="connsiteX40" fmla="*/ 48620 w 523125"/>
              <a:gd name="connsiteY40" fmla="*/ 234849 h 489375"/>
              <a:gd name="connsiteX41" fmla="*/ 48687 w 523125"/>
              <a:gd name="connsiteY41" fmla="*/ 234849 h 489375"/>
              <a:gd name="connsiteX42" fmla="*/ 48772 w 523125"/>
              <a:gd name="connsiteY42" fmla="*/ 234816 h 489375"/>
              <a:gd name="connsiteX43" fmla="*/ 48772 w 523125"/>
              <a:gd name="connsiteY43" fmla="*/ 234816 h 489375"/>
              <a:gd name="connsiteX44" fmla="*/ 48670 w 523125"/>
              <a:gd name="connsiteY44" fmla="*/ 234714 h 489375"/>
              <a:gd name="connsiteX45" fmla="*/ 101995 w 523125"/>
              <a:gd name="connsiteY45" fmla="*/ 210651 h 489375"/>
              <a:gd name="connsiteX46" fmla="*/ 172989 w 523125"/>
              <a:gd name="connsiteY46" fmla="*/ 210651 h 489375"/>
              <a:gd name="connsiteX47" fmla="*/ 175587 w 523125"/>
              <a:gd name="connsiteY47" fmla="*/ 210870 h 489375"/>
              <a:gd name="connsiteX48" fmla="*/ 206148 w 523125"/>
              <a:gd name="connsiteY48" fmla="*/ 198518 h 489375"/>
              <a:gd name="connsiteX49" fmla="*/ 222044 w 523125"/>
              <a:gd name="connsiteY49" fmla="*/ 142678 h 489375"/>
              <a:gd name="connsiteX50" fmla="*/ 244927 w 523125"/>
              <a:gd name="connsiteY50" fmla="*/ 57982 h 489375"/>
              <a:gd name="connsiteX51" fmla="*/ 302470 w 523125"/>
              <a:gd name="connsiteY51" fmla="*/ 49106 h 489375"/>
              <a:gd name="connsiteX52" fmla="*/ 308275 w 523125"/>
              <a:gd name="connsiteY52" fmla="*/ 112742 h 489375"/>
              <a:gd name="connsiteX53" fmla="*/ 346447 w 523125"/>
              <a:gd name="connsiteY53" fmla="*/ 319039 h 489375"/>
              <a:gd name="connsiteX54" fmla="*/ 328019 w 523125"/>
              <a:gd name="connsiteY54" fmla="*/ 422297 h 489375"/>
              <a:gd name="connsiteX55" fmla="*/ 490762 w 523125"/>
              <a:gd name="connsiteY55" fmla="*/ 246088 h 489375"/>
              <a:gd name="connsiteX56" fmla="*/ 402387 w 523125"/>
              <a:gd name="connsiteY56" fmla="*/ 246088 h 489375"/>
              <a:gd name="connsiteX57" fmla="*/ 380281 w 523125"/>
              <a:gd name="connsiteY57" fmla="*/ 223864 h 489375"/>
              <a:gd name="connsiteX58" fmla="*/ 402387 w 523125"/>
              <a:gd name="connsiteY58" fmla="*/ 201656 h 489375"/>
              <a:gd name="connsiteX59" fmla="*/ 490762 w 523125"/>
              <a:gd name="connsiteY59" fmla="*/ 201656 h 489375"/>
              <a:gd name="connsiteX60" fmla="*/ 512868 w 523125"/>
              <a:gd name="connsiteY60" fmla="*/ 223864 h 489375"/>
              <a:gd name="connsiteX61" fmla="*/ 490762 w 523125"/>
              <a:gd name="connsiteY61" fmla="*/ 246088 h 48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523125" h="489375">
                <a:moveTo>
                  <a:pt x="483168" y="169678"/>
                </a:moveTo>
                <a:lnTo>
                  <a:pt x="350125" y="169678"/>
                </a:lnTo>
                <a:cubicBezTo>
                  <a:pt x="343848" y="155115"/>
                  <a:pt x="343004" y="139809"/>
                  <a:pt x="347628" y="124740"/>
                </a:cubicBezTo>
                <a:cubicBezTo>
                  <a:pt x="355829" y="98044"/>
                  <a:pt x="371169" y="48398"/>
                  <a:pt x="326770" y="15879"/>
                </a:cubicBezTo>
                <a:cubicBezTo>
                  <a:pt x="312562" y="5468"/>
                  <a:pt x="295788" y="0"/>
                  <a:pt x="278221" y="0"/>
                </a:cubicBezTo>
                <a:cubicBezTo>
                  <a:pt x="252031" y="0"/>
                  <a:pt x="227225" y="12623"/>
                  <a:pt x="211767" y="33733"/>
                </a:cubicBezTo>
                <a:cubicBezTo>
                  <a:pt x="184700" y="70740"/>
                  <a:pt x="179975" y="102077"/>
                  <a:pt x="180937" y="143708"/>
                </a:cubicBezTo>
                <a:cubicBezTo>
                  <a:pt x="181359" y="161764"/>
                  <a:pt x="177950" y="168851"/>
                  <a:pt x="176887" y="169779"/>
                </a:cubicBezTo>
                <a:lnTo>
                  <a:pt x="102029" y="169881"/>
                </a:lnTo>
                <a:cubicBezTo>
                  <a:pt x="45599" y="169881"/>
                  <a:pt x="6129" y="201758"/>
                  <a:pt x="1488" y="251049"/>
                </a:cubicBezTo>
                <a:cubicBezTo>
                  <a:pt x="-1026" y="277611"/>
                  <a:pt x="-385" y="302366"/>
                  <a:pt x="3648" y="333686"/>
                </a:cubicBezTo>
                <a:cubicBezTo>
                  <a:pt x="8457" y="370744"/>
                  <a:pt x="14566" y="402688"/>
                  <a:pt x="20422" y="421149"/>
                </a:cubicBezTo>
                <a:cubicBezTo>
                  <a:pt x="32740" y="459945"/>
                  <a:pt x="69798" y="499365"/>
                  <a:pt x="116744" y="499365"/>
                </a:cubicBezTo>
                <a:lnTo>
                  <a:pt x="483050" y="498994"/>
                </a:lnTo>
                <a:cubicBezTo>
                  <a:pt x="496786" y="499044"/>
                  <a:pt x="509965" y="493644"/>
                  <a:pt x="519736" y="483874"/>
                </a:cubicBezTo>
                <a:cubicBezTo>
                  <a:pt x="529490" y="474120"/>
                  <a:pt x="534856" y="460941"/>
                  <a:pt x="534856" y="447154"/>
                </a:cubicBezTo>
                <a:lnTo>
                  <a:pt x="534856" y="219038"/>
                </a:lnTo>
                <a:cubicBezTo>
                  <a:pt x="534873" y="190384"/>
                  <a:pt x="511855" y="169678"/>
                  <a:pt x="483168" y="169678"/>
                </a:cubicBezTo>
                <a:close/>
                <a:moveTo>
                  <a:pt x="328019" y="422297"/>
                </a:moveTo>
                <a:cubicBezTo>
                  <a:pt x="321505" y="439476"/>
                  <a:pt x="305187" y="457886"/>
                  <a:pt x="291333" y="457886"/>
                </a:cubicBezTo>
                <a:lnTo>
                  <a:pt x="116710" y="457886"/>
                </a:lnTo>
                <a:cubicBezTo>
                  <a:pt x="104155" y="457886"/>
                  <a:pt x="92191" y="452334"/>
                  <a:pt x="82319" y="443998"/>
                </a:cubicBezTo>
                <a:cubicBezTo>
                  <a:pt x="82336" y="443998"/>
                  <a:pt x="82336" y="443998"/>
                  <a:pt x="82336" y="443998"/>
                </a:cubicBezTo>
                <a:cubicBezTo>
                  <a:pt x="60989" y="421757"/>
                  <a:pt x="84614" y="414180"/>
                  <a:pt x="96292" y="411666"/>
                </a:cubicBezTo>
                <a:cubicBezTo>
                  <a:pt x="99717" y="410923"/>
                  <a:pt x="102198" y="407919"/>
                  <a:pt x="102417" y="404460"/>
                </a:cubicBezTo>
                <a:lnTo>
                  <a:pt x="102502" y="402941"/>
                </a:lnTo>
                <a:cubicBezTo>
                  <a:pt x="102603" y="401186"/>
                  <a:pt x="102029" y="399516"/>
                  <a:pt x="100848" y="398267"/>
                </a:cubicBezTo>
                <a:cubicBezTo>
                  <a:pt x="99684" y="397001"/>
                  <a:pt x="98064" y="396208"/>
                  <a:pt x="96325" y="396158"/>
                </a:cubicBezTo>
                <a:cubicBezTo>
                  <a:pt x="65545" y="395111"/>
                  <a:pt x="49936" y="390741"/>
                  <a:pt x="51759" y="371773"/>
                </a:cubicBezTo>
                <a:cubicBezTo>
                  <a:pt x="56214" y="362543"/>
                  <a:pt x="71941" y="356619"/>
                  <a:pt x="81644" y="353784"/>
                </a:cubicBezTo>
                <a:cubicBezTo>
                  <a:pt x="86352" y="352367"/>
                  <a:pt x="89694" y="348047"/>
                  <a:pt x="89694" y="343136"/>
                </a:cubicBezTo>
                <a:lnTo>
                  <a:pt x="89694" y="340183"/>
                </a:lnTo>
                <a:cubicBezTo>
                  <a:pt x="89694" y="335391"/>
                  <a:pt x="85644" y="331493"/>
                  <a:pt x="80834" y="331493"/>
                </a:cubicBezTo>
                <a:lnTo>
                  <a:pt x="79164" y="331493"/>
                </a:lnTo>
                <a:cubicBezTo>
                  <a:pt x="55825" y="330801"/>
                  <a:pt x="46730" y="324304"/>
                  <a:pt x="43270" y="318634"/>
                </a:cubicBezTo>
                <a:cubicBezTo>
                  <a:pt x="41988" y="314381"/>
                  <a:pt x="39811" y="313268"/>
                  <a:pt x="41904" y="305944"/>
                </a:cubicBezTo>
                <a:cubicBezTo>
                  <a:pt x="45700" y="288023"/>
                  <a:pt x="67756" y="283804"/>
                  <a:pt x="80497" y="282960"/>
                </a:cubicBezTo>
                <a:cubicBezTo>
                  <a:pt x="85660" y="282606"/>
                  <a:pt x="89727" y="278336"/>
                  <a:pt x="89727" y="273156"/>
                </a:cubicBezTo>
                <a:lnTo>
                  <a:pt x="89727" y="271738"/>
                </a:lnTo>
                <a:cubicBezTo>
                  <a:pt x="89727" y="266574"/>
                  <a:pt x="85660" y="262288"/>
                  <a:pt x="80480" y="261934"/>
                </a:cubicBezTo>
                <a:cubicBezTo>
                  <a:pt x="40419" y="259183"/>
                  <a:pt x="48249" y="235913"/>
                  <a:pt x="48620" y="234849"/>
                </a:cubicBezTo>
                <a:lnTo>
                  <a:pt x="48687" y="234849"/>
                </a:lnTo>
                <a:cubicBezTo>
                  <a:pt x="48687" y="234849"/>
                  <a:pt x="48772" y="234849"/>
                  <a:pt x="48772" y="234816"/>
                </a:cubicBezTo>
                <a:lnTo>
                  <a:pt x="48772" y="234816"/>
                </a:lnTo>
                <a:lnTo>
                  <a:pt x="48670" y="234714"/>
                </a:lnTo>
                <a:cubicBezTo>
                  <a:pt x="61917" y="212844"/>
                  <a:pt x="91567" y="210651"/>
                  <a:pt x="101995" y="210651"/>
                </a:cubicBezTo>
                <a:lnTo>
                  <a:pt x="172989" y="210651"/>
                </a:lnTo>
                <a:cubicBezTo>
                  <a:pt x="173343" y="210651"/>
                  <a:pt x="175250" y="210870"/>
                  <a:pt x="175587" y="210870"/>
                </a:cubicBezTo>
                <a:cubicBezTo>
                  <a:pt x="187619" y="210870"/>
                  <a:pt x="198166" y="206685"/>
                  <a:pt x="206148" y="198518"/>
                </a:cubicBezTo>
                <a:cubicBezTo>
                  <a:pt x="217454" y="186941"/>
                  <a:pt x="222652" y="168683"/>
                  <a:pt x="222044" y="142678"/>
                </a:cubicBezTo>
                <a:cubicBezTo>
                  <a:pt x="221200" y="107629"/>
                  <a:pt x="224407" y="86029"/>
                  <a:pt x="244927" y="57982"/>
                </a:cubicBezTo>
                <a:cubicBezTo>
                  <a:pt x="257971" y="40213"/>
                  <a:pt x="284617" y="36045"/>
                  <a:pt x="302470" y="49106"/>
                </a:cubicBezTo>
                <a:cubicBezTo>
                  <a:pt x="316207" y="59181"/>
                  <a:pt x="313540" y="70200"/>
                  <a:pt x="308275" y="112742"/>
                </a:cubicBezTo>
                <a:cubicBezTo>
                  <a:pt x="297897" y="197134"/>
                  <a:pt x="338380" y="237482"/>
                  <a:pt x="346447" y="319039"/>
                </a:cubicBezTo>
                <a:cubicBezTo>
                  <a:pt x="350379" y="358779"/>
                  <a:pt x="336895" y="398554"/>
                  <a:pt x="328019" y="422297"/>
                </a:cubicBezTo>
                <a:close/>
                <a:moveTo>
                  <a:pt x="490762" y="246088"/>
                </a:moveTo>
                <a:lnTo>
                  <a:pt x="402387" y="246088"/>
                </a:lnTo>
                <a:cubicBezTo>
                  <a:pt x="390136" y="246088"/>
                  <a:pt x="380281" y="236081"/>
                  <a:pt x="380281" y="223864"/>
                </a:cubicBezTo>
                <a:cubicBezTo>
                  <a:pt x="380281" y="211629"/>
                  <a:pt x="390170" y="201656"/>
                  <a:pt x="402387" y="201656"/>
                </a:cubicBezTo>
                <a:lnTo>
                  <a:pt x="490762" y="201656"/>
                </a:lnTo>
                <a:cubicBezTo>
                  <a:pt x="502996" y="201656"/>
                  <a:pt x="512868" y="211646"/>
                  <a:pt x="512868" y="223864"/>
                </a:cubicBezTo>
                <a:cubicBezTo>
                  <a:pt x="512885" y="236081"/>
                  <a:pt x="502996" y="246088"/>
                  <a:pt x="490762" y="246088"/>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sp>
        <p:nvSpPr>
          <p:cNvPr id="116" name="图形 95"/>
          <p:cNvSpPr/>
          <p:nvPr/>
        </p:nvSpPr>
        <p:spPr>
          <a:xfrm>
            <a:off x="5795038" y="5703777"/>
            <a:ext cx="523125" cy="438750"/>
          </a:xfrm>
          <a:custGeom>
            <a:avLst/>
            <a:gdLst>
              <a:gd name="connsiteX0" fmla="*/ 530775 w 523125"/>
              <a:gd name="connsiteY0" fmla="*/ 111577 h 438750"/>
              <a:gd name="connsiteX1" fmla="*/ 539230 w 523125"/>
              <a:gd name="connsiteY1" fmla="*/ 84830 h 438750"/>
              <a:gd name="connsiteX2" fmla="*/ 525983 w 523125"/>
              <a:gd name="connsiteY2" fmla="*/ 60091 h 438750"/>
              <a:gd name="connsiteX3" fmla="*/ 461672 w 523125"/>
              <a:gd name="connsiteY3" fmla="*/ 8049 h 438750"/>
              <a:gd name="connsiteX4" fmla="*/ 410828 w 523125"/>
              <a:gd name="connsiteY4" fmla="*/ 13398 h 438750"/>
              <a:gd name="connsiteX5" fmla="*/ 213896 w 523125"/>
              <a:gd name="connsiteY5" fmla="*/ 256753 h 438750"/>
              <a:gd name="connsiteX6" fmla="*/ 120476 w 523125"/>
              <a:gd name="connsiteY6" fmla="*/ 177997 h 438750"/>
              <a:gd name="connsiteX7" fmla="*/ 59980 w 523125"/>
              <a:gd name="connsiteY7" fmla="*/ 180545 h 438750"/>
              <a:gd name="connsiteX8" fmla="*/ 10586 w 523125"/>
              <a:gd name="connsiteY8" fmla="*/ 229921 h 438750"/>
              <a:gd name="connsiteX9" fmla="*/ 23 w 523125"/>
              <a:gd name="connsiteY9" fmla="*/ 256820 h 438750"/>
              <a:gd name="connsiteX10" fmla="*/ 12544 w 523125"/>
              <a:gd name="connsiteY10" fmla="*/ 282841 h 438750"/>
              <a:gd name="connsiteX11" fmla="*/ 199991 w 523125"/>
              <a:gd name="connsiteY11" fmla="*/ 444251 h 438750"/>
              <a:gd name="connsiteX12" fmla="*/ 226350 w 523125"/>
              <a:gd name="connsiteY12" fmla="*/ 452908 h 438750"/>
              <a:gd name="connsiteX13" fmla="*/ 251072 w 523125"/>
              <a:gd name="connsiteY13" fmla="*/ 440302 h 438750"/>
              <a:gd name="connsiteX14" fmla="*/ 530775 w 523125"/>
              <a:gd name="connsiteY14" fmla="*/ 111577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3125" h="438750">
                <a:moveTo>
                  <a:pt x="530775" y="111577"/>
                </a:moveTo>
                <a:cubicBezTo>
                  <a:pt x="537053" y="104169"/>
                  <a:pt x="540124" y="94516"/>
                  <a:pt x="539230" y="84830"/>
                </a:cubicBezTo>
                <a:cubicBezTo>
                  <a:pt x="538301" y="75144"/>
                  <a:pt x="533526" y="66234"/>
                  <a:pt x="525983" y="60091"/>
                </a:cubicBezTo>
                <a:lnTo>
                  <a:pt x="461672" y="8049"/>
                </a:lnTo>
                <a:cubicBezTo>
                  <a:pt x="446147" y="-4506"/>
                  <a:pt x="423383" y="-2110"/>
                  <a:pt x="410828" y="13398"/>
                </a:cubicBezTo>
                <a:lnTo>
                  <a:pt x="213896" y="256753"/>
                </a:lnTo>
                <a:lnTo>
                  <a:pt x="120476" y="177997"/>
                </a:lnTo>
                <a:cubicBezTo>
                  <a:pt x="102690" y="162995"/>
                  <a:pt x="76433" y="164126"/>
                  <a:pt x="59980" y="180545"/>
                </a:cubicBezTo>
                <a:lnTo>
                  <a:pt x="10586" y="229921"/>
                </a:lnTo>
                <a:cubicBezTo>
                  <a:pt x="3482" y="237026"/>
                  <a:pt x="-332" y="246779"/>
                  <a:pt x="23" y="256820"/>
                </a:cubicBezTo>
                <a:cubicBezTo>
                  <a:pt x="394" y="266878"/>
                  <a:pt x="4933" y="276260"/>
                  <a:pt x="12544" y="282841"/>
                </a:cubicBezTo>
                <a:lnTo>
                  <a:pt x="199991" y="444251"/>
                </a:lnTo>
                <a:cubicBezTo>
                  <a:pt x="207281" y="450545"/>
                  <a:pt x="216765" y="453667"/>
                  <a:pt x="226350" y="452908"/>
                </a:cubicBezTo>
                <a:cubicBezTo>
                  <a:pt x="235935" y="452165"/>
                  <a:pt x="244845" y="447643"/>
                  <a:pt x="251072" y="440302"/>
                </a:cubicBezTo>
                <a:lnTo>
                  <a:pt x="530775" y="111577"/>
                </a:ln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117" name="组合 116"/>
          <p:cNvGrpSpPr/>
          <p:nvPr/>
        </p:nvGrpSpPr>
        <p:grpSpPr>
          <a:xfrm>
            <a:off x="7014238" y="5695340"/>
            <a:ext cx="523125" cy="455625"/>
            <a:chOff x="7923186" y="2489144"/>
            <a:chExt cx="523125" cy="455625"/>
          </a:xfrm>
          <a:solidFill>
            <a:schemeClr val="accent1"/>
          </a:solidFill>
        </p:grpSpPr>
        <p:sp>
          <p:nvSpPr>
            <p:cNvPr id="118" name="任意多边形: 形状 117"/>
            <p:cNvSpPr/>
            <p:nvPr/>
          </p:nvSpPr>
          <p:spPr>
            <a:xfrm>
              <a:off x="8045478" y="2739537"/>
              <a:ext cx="303750" cy="151875"/>
            </a:xfrm>
            <a:custGeom>
              <a:avLst/>
              <a:gdLst>
                <a:gd name="connsiteX0" fmla="*/ 0 w 303750"/>
                <a:gd name="connsiteY0" fmla="*/ 6446 h 151875"/>
                <a:gd name="connsiteX1" fmla="*/ 0 w 303750"/>
                <a:gd name="connsiteY1" fmla="*/ 82384 h 151875"/>
                <a:gd name="connsiteX2" fmla="*/ 154980 w 303750"/>
                <a:gd name="connsiteY2" fmla="*/ 153579 h 151875"/>
                <a:gd name="connsiteX3" fmla="*/ 309960 w 303750"/>
                <a:gd name="connsiteY3" fmla="*/ 82384 h 151875"/>
                <a:gd name="connsiteX4" fmla="*/ 309960 w 303750"/>
                <a:gd name="connsiteY4" fmla="*/ 0 h 151875"/>
                <a:gd name="connsiteX5" fmla="*/ 176158 w 303750"/>
                <a:gd name="connsiteY5" fmla="*/ 78199 h 151875"/>
                <a:gd name="connsiteX6" fmla="*/ 144923 w 303750"/>
                <a:gd name="connsiteY6" fmla="*/ 79194 h 151875"/>
                <a:gd name="connsiteX7" fmla="*/ 0 w 303750"/>
                <a:gd name="connsiteY7" fmla="*/ 6446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750" h="151875">
                  <a:moveTo>
                    <a:pt x="0" y="6446"/>
                  </a:moveTo>
                  <a:lnTo>
                    <a:pt x="0" y="82384"/>
                  </a:lnTo>
                  <a:cubicBezTo>
                    <a:pt x="0" y="82384"/>
                    <a:pt x="64395" y="153579"/>
                    <a:pt x="154980" y="153579"/>
                  </a:cubicBezTo>
                  <a:cubicBezTo>
                    <a:pt x="268937" y="153579"/>
                    <a:pt x="309960" y="82384"/>
                    <a:pt x="309960" y="82384"/>
                  </a:cubicBezTo>
                  <a:lnTo>
                    <a:pt x="309960" y="0"/>
                  </a:lnTo>
                  <a:lnTo>
                    <a:pt x="176158" y="78199"/>
                  </a:lnTo>
                  <a:cubicBezTo>
                    <a:pt x="166607" y="83784"/>
                    <a:pt x="154828" y="84172"/>
                    <a:pt x="144923" y="79194"/>
                  </a:cubicBezTo>
                  <a:lnTo>
                    <a:pt x="0" y="644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9" name="任意多边形: 形状 118"/>
            <p:cNvSpPr/>
            <p:nvPr/>
          </p:nvSpPr>
          <p:spPr>
            <a:xfrm>
              <a:off x="7923186" y="2489144"/>
              <a:ext cx="523125" cy="455625"/>
            </a:xfrm>
            <a:custGeom>
              <a:avLst/>
              <a:gdLst>
                <a:gd name="connsiteX0" fmla="*/ 280630 w 523125"/>
                <a:gd name="connsiteY0" fmla="*/ 166440 h 455625"/>
                <a:gd name="connsiteX1" fmla="*/ 238257 w 523125"/>
                <a:gd name="connsiteY1" fmla="*/ 155691 h 455625"/>
                <a:gd name="connsiteX2" fmla="*/ 77388 w 523125"/>
                <a:gd name="connsiteY2" fmla="*/ 211412 h 455625"/>
                <a:gd name="connsiteX3" fmla="*/ 268295 w 523125"/>
                <a:gd name="connsiteY3" fmla="*/ 306975 h 455625"/>
                <a:gd name="connsiteX4" fmla="*/ 299412 w 523125"/>
                <a:gd name="connsiteY4" fmla="*/ 305963 h 455625"/>
                <a:gd name="connsiteX5" fmla="*/ 521875 w 523125"/>
                <a:gd name="connsiteY5" fmla="*/ 176295 h 455625"/>
                <a:gd name="connsiteX6" fmla="*/ 538109 w 523125"/>
                <a:gd name="connsiteY6" fmla="*/ 146983 h 455625"/>
                <a:gd name="connsiteX7" fmla="*/ 520053 w 523125"/>
                <a:gd name="connsiteY7" fmla="*/ 118768 h 455625"/>
                <a:gd name="connsiteX8" fmla="*/ 289675 w 523125"/>
                <a:gd name="connsiteY8" fmla="*/ 3461 h 455625"/>
                <a:gd name="connsiteX9" fmla="*/ 258558 w 523125"/>
                <a:gd name="connsiteY9" fmla="*/ 4457 h 455625"/>
                <a:gd name="connsiteX10" fmla="*/ 36095 w 523125"/>
                <a:gd name="connsiteY10" fmla="*/ 134124 h 455625"/>
                <a:gd name="connsiteX11" fmla="*/ 19861 w 523125"/>
                <a:gd name="connsiteY11" fmla="*/ 163436 h 455625"/>
                <a:gd name="connsiteX12" fmla="*/ 37934 w 523125"/>
                <a:gd name="connsiteY12" fmla="*/ 191651 h 455625"/>
                <a:gd name="connsiteX13" fmla="*/ 37445 w 523125"/>
                <a:gd name="connsiteY13" fmla="*/ 309371 h 455625"/>
                <a:gd name="connsiteX14" fmla="*/ 17701 w 523125"/>
                <a:gd name="connsiteY14" fmla="*/ 337283 h 455625"/>
                <a:gd name="connsiteX15" fmla="*/ 29210 w 523125"/>
                <a:gd name="connsiteY15" fmla="*/ 360739 h 455625"/>
                <a:gd name="connsiteX16" fmla="*/ 10428 w 523125"/>
                <a:gd name="connsiteY16" fmla="*/ 397071 h 455625"/>
                <a:gd name="connsiteX17" fmla="*/ 66 w 523125"/>
                <a:gd name="connsiteY17" fmla="*/ 423143 h 455625"/>
                <a:gd name="connsiteX18" fmla="*/ 13685 w 523125"/>
                <a:gd name="connsiteY18" fmla="*/ 447662 h 455625"/>
                <a:gd name="connsiteX19" fmla="*/ 17768 w 523125"/>
                <a:gd name="connsiteY19" fmla="*/ 450598 h 455625"/>
                <a:gd name="connsiteX20" fmla="*/ 43958 w 523125"/>
                <a:gd name="connsiteY20" fmla="*/ 455863 h 455625"/>
                <a:gd name="connsiteX21" fmla="*/ 65373 w 523125"/>
                <a:gd name="connsiteY21" fmla="*/ 439916 h 455625"/>
                <a:gd name="connsiteX22" fmla="*/ 68258 w 523125"/>
                <a:gd name="connsiteY22" fmla="*/ 358174 h 455625"/>
                <a:gd name="connsiteX23" fmla="*/ 76932 w 523125"/>
                <a:gd name="connsiteY23" fmla="*/ 337283 h 455625"/>
                <a:gd name="connsiteX24" fmla="*/ 57408 w 523125"/>
                <a:gd name="connsiteY24" fmla="*/ 309439 h 455625"/>
                <a:gd name="connsiteX25" fmla="*/ 57880 w 523125"/>
                <a:gd name="connsiteY25" fmla="*/ 197034 h 455625"/>
                <a:gd name="connsiteX26" fmla="*/ 232520 w 523125"/>
                <a:gd name="connsiteY26" fmla="*/ 136554 h 455625"/>
                <a:gd name="connsiteX27" fmla="*/ 241514 w 523125"/>
                <a:gd name="connsiteY27" fmla="*/ 122329 h 455625"/>
                <a:gd name="connsiteX28" fmla="*/ 279010 w 523125"/>
                <a:gd name="connsiteY28" fmla="*/ 148721 h 455625"/>
                <a:gd name="connsiteX29" fmla="*/ 317401 w 523125"/>
                <a:gd name="connsiteY29" fmla="*/ 128117 h 455625"/>
                <a:gd name="connsiteX30" fmla="*/ 315730 w 523125"/>
                <a:gd name="connsiteY30" fmla="*/ 120000 h 455625"/>
                <a:gd name="connsiteX31" fmla="*/ 325265 w 523125"/>
                <a:gd name="connsiteY31" fmla="*/ 142461 h 455625"/>
                <a:gd name="connsiteX32" fmla="*/ 280630 w 523125"/>
                <a:gd name="connsiteY32" fmla="*/ 166440 h 4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23125" h="455625">
                  <a:moveTo>
                    <a:pt x="280630" y="166440"/>
                  </a:moveTo>
                  <a:cubicBezTo>
                    <a:pt x="263907" y="166440"/>
                    <a:pt x="247252" y="162947"/>
                    <a:pt x="238257" y="155691"/>
                  </a:cubicBezTo>
                  <a:lnTo>
                    <a:pt x="77388" y="211412"/>
                  </a:lnTo>
                  <a:lnTo>
                    <a:pt x="268295" y="306975"/>
                  </a:lnTo>
                  <a:cubicBezTo>
                    <a:pt x="278167" y="311919"/>
                    <a:pt x="289895" y="311548"/>
                    <a:pt x="299412" y="305963"/>
                  </a:cubicBezTo>
                  <a:lnTo>
                    <a:pt x="521875" y="176295"/>
                  </a:lnTo>
                  <a:cubicBezTo>
                    <a:pt x="532253" y="170254"/>
                    <a:pt x="538480" y="158998"/>
                    <a:pt x="538109" y="146983"/>
                  </a:cubicBezTo>
                  <a:cubicBezTo>
                    <a:pt x="537755" y="134968"/>
                    <a:pt x="530785" y="124134"/>
                    <a:pt x="520053" y="118768"/>
                  </a:cubicBezTo>
                  <a:lnTo>
                    <a:pt x="289675" y="3461"/>
                  </a:lnTo>
                  <a:cubicBezTo>
                    <a:pt x="279803" y="-1483"/>
                    <a:pt x="268092" y="-1112"/>
                    <a:pt x="258558" y="4457"/>
                  </a:cubicBezTo>
                  <a:lnTo>
                    <a:pt x="36095" y="134124"/>
                  </a:lnTo>
                  <a:cubicBezTo>
                    <a:pt x="25716" y="140166"/>
                    <a:pt x="19490" y="151421"/>
                    <a:pt x="19861" y="163436"/>
                  </a:cubicBezTo>
                  <a:cubicBezTo>
                    <a:pt x="20249" y="175434"/>
                    <a:pt x="27185" y="186268"/>
                    <a:pt x="37934" y="191651"/>
                  </a:cubicBezTo>
                  <a:lnTo>
                    <a:pt x="37445" y="309371"/>
                  </a:lnTo>
                  <a:cubicBezTo>
                    <a:pt x="25936" y="313421"/>
                    <a:pt x="17701" y="324424"/>
                    <a:pt x="17701" y="337283"/>
                  </a:cubicBezTo>
                  <a:cubicBezTo>
                    <a:pt x="17701" y="346817"/>
                    <a:pt x="22190" y="355288"/>
                    <a:pt x="29210" y="360739"/>
                  </a:cubicBezTo>
                  <a:cubicBezTo>
                    <a:pt x="26982" y="376989"/>
                    <a:pt x="19405" y="388701"/>
                    <a:pt x="10428" y="397071"/>
                  </a:cubicBezTo>
                  <a:cubicBezTo>
                    <a:pt x="3239" y="403753"/>
                    <a:pt x="-558" y="413321"/>
                    <a:pt x="66" y="423143"/>
                  </a:cubicBezTo>
                  <a:cubicBezTo>
                    <a:pt x="691" y="432930"/>
                    <a:pt x="5686" y="441958"/>
                    <a:pt x="13685" y="447662"/>
                  </a:cubicBezTo>
                  <a:lnTo>
                    <a:pt x="17768" y="450598"/>
                  </a:lnTo>
                  <a:cubicBezTo>
                    <a:pt x="25345" y="455998"/>
                    <a:pt x="34863" y="457939"/>
                    <a:pt x="43958" y="455863"/>
                  </a:cubicBezTo>
                  <a:cubicBezTo>
                    <a:pt x="53054" y="453788"/>
                    <a:pt x="60833" y="448016"/>
                    <a:pt x="65373" y="439916"/>
                  </a:cubicBezTo>
                  <a:cubicBezTo>
                    <a:pt x="81033" y="411938"/>
                    <a:pt x="73439" y="375606"/>
                    <a:pt x="68258" y="358174"/>
                  </a:cubicBezTo>
                  <a:cubicBezTo>
                    <a:pt x="73608" y="352841"/>
                    <a:pt x="76932" y="345433"/>
                    <a:pt x="76932" y="337283"/>
                  </a:cubicBezTo>
                  <a:cubicBezTo>
                    <a:pt x="76932" y="324491"/>
                    <a:pt x="68798" y="313556"/>
                    <a:pt x="57408" y="309439"/>
                  </a:cubicBezTo>
                  <a:lnTo>
                    <a:pt x="57880" y="197034"/>
                  </a:lnTo>
                  <a:lnTo>
                    <a:pt x="232520" y="136554"/>
                  </a:lnTo>
                  <a:cubicBezTo>
                    <a:pt x="234038" y="129146"/>
                    <a:pt x="241514" y="122329"/>
                    <a:pt x="241514" y="122329"/>
                  </a:cubicBezTo>
                  <a:cubicBezTo>
                    <a:pt x="240940" y="124337"/>
                    <a:pt x="242071" y="148721"/>
                    <a:pt x="279010" y="148721"/>
                  </a:cubicBezTo>
                  <a:cubicBezTo>
                    <a:pt x="300239" y="148721"/>
                    <a:pt x="317401" y="141954"/>
                    <a:pt x="317401" y="128117"/>
                  </a:cubicBezTo>
                  <a:cubicBezTo>
                    <a:pt x="317401" y="125586"/>
                    <a:pt x="316810" y="122835"/>
                    <a:pt x="315730" y="120000"/>
                  </a:cubicBezTo>
                  <a:cubicBezTo>
                    <a:pt x="321704" y="127358"/>
                    <a:pt x="325265" y="135660"/>
                    <a:pt x="325265" y="142461"/>
                  </a:cubicBezTo>
                  <a:cubicBezTo>
                    <a:pt x="325282" y="158559"/>
                    <a:pt x="305285" y="166440"/>
                    <a:pt x="280630" y="16644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20" name="组合 119"/>
          <p:cNvGrpSpPr/>
          <p:nvPr/>
        </p:nvGrpSpPr>
        <p:grpSpPr>
          <a:xfrm>
            <a:off x="8233438" y="5660434"/>
            <a:ext cx="473036" cy="525437"/>
            <a:chOff x="9038676" y="2453000"/>
            <a:chExt cx="473036" cy="525437"/>
          </a:xfrm>
          <a:solidFill>
            <a:schemeClr val="accent1"/>
          </a:solidFill>
        </p:grpSpPr>
        <p:sp>
          <p:nvSpPr>
            <p:cNvPr id="121" name="任意多边形: 形状 120"/>
            <p:cNvSpPr/>
            <p:nvPr/>
          </p:nvSpPr>
          <p:spPr>
            <a:xfrm>
              <a:off x="9122895" y="2539687"/>
              <a:ext cx="303750" cy="438750"/>
            </a:xfrm>
            <a:custGeom>
              <a:avLst/>
              <a:gdLst>
                <a:gd name="connsiteX0" fmla="*/ 166421 w 303750"/>
                <a:gd name="connsiteY0" fmla="*/ 0 h 438750"/>
                <a:gd name="connsiteX1" fmla="*/ 147167 w 303750"/>
                <a:gd name="connsiteY1" fmla="*/ 0 h 438750"/>
                <a:gd name="connsiteX2" fmla="*/ 0 w 303750"/>
                <a:gd name="connsiteY2" fmla="*/ 157309 h 438750"/>
                <a:gd name="connsiteX3" fmla="*/ 69221 w 303750"/>
                <a:gd name="connsiteY3" fmla="*/ 287938 h 438750"/>
                <a:gd name="connsiteX4" fmla="*/ 69221 w 303750"/>
                <a:gd name="connsiteY4" fmla="*/ 333197 h 438750"/>
                <a:gd name="connsiteX5" fmla="*/ 81793 w 303750"/>
                <a:gd name="connsiteY5" fmla="*/ 356619 h 438750"/>
                <a:gd name="connsiteX6" fmla="*/ 85050 w 303750"/>
                <a:gd name="connsiteY6" fmla="*/ 362273 h 438750"/>
                <a:gd name="connsiteX7" fmla="*/ 82502 w 303750"/>
                <a:gd name="connsiteY7" fmla="*/ 368246 h 438750"/>
                <a:gd name="connsiteX8" fmla="*/ 70673 w 303750"/>
                <a:gd name="connsiteY8" fmla="*/ 381257 h 438750"/>
                <a:gd name="connsiteX9" fmla="*/ 70673 w 303750"/>
                <a:gd name="connsiteY9" fmla="*/ 410434 h 438750"/>
                <a:gd name="connsiteX10" fmla="*/ 82502 w 303750"/>
                <a:gd name="connsiteY10" fmla="*/ 422246 h 438750"/>
                <a:gd name="connsiteX11" fmla="*/ 90416 w 303750"/>
                <a:gd name="connsiteY11" fmla="*/ 422246 h 438750"/>
                <a:gd name="connsiteX12" fmla="*/ 101351 w 303750"/>
                <a:gd name="connsiteY12" fmla="*/ 427478 h 438750"/>
                <a:gd name="connsiteX13" fmla="*/ 156802 w 303750"/>
                <a:gd name="connsiteY13" fmla="*/ 450225 h 438750"/>
                <a:gd name="connsiteX14" fmla="*/ 212237 w 303750"/>
                <a:gd name="connsiteY14" fmla="*/ 427478 h 438750"/>
                <a:gd name="connsiteX15" fmla="*/ 223172 w 303750"/>
                <a:gd name="connsiteY15" fmla="*/ 422246 h 438750"/>
                <a:gd name="connsiteX16" fmla="*/ 231086 w 303750"/>
                <a:gd name="connsiteY16" fmla="*/ 422246 h 438750"/>
                <a:gd name="connsiteX17" fmla="*/ 242916 w 303750"/>
                <a:gd name="connsiteY17" fmla="*/ 410434 h 438750"/>
                <a:gd name="connsiteX18" fmla="*/ 242916 w 303750"/>
                <a:gd name="connsiteY18" fmla="*/ 381257 h 438750"/>
                <a:gd name="connsiteX19" fmla="*/ 231086 w 303750"/>
                <a:gd name="connsiteY19" fmla="*/ 368246 h 438750"/>
                <a:gd name="connsiteX20" fmla="*/ 228555 w 303750"/>
                <a:gd name="connsiteY20" fmla="*/ 362273 h 438750"/>
                <a:gd name="connsiteX21" fmla="*/ 231812 w 303750"/>
                <a:gd name="connsiteY21" fmla="*/ 356619 h 438750"/>
                <a:gd name="connsiteX22" fmla="*/ 244367 w 303750"/>
                <a:gd name="connsiteY22" fmla="*/ 333197 h 438750"/>
                <a:gd name="connsiteX23" fmla="*/ 244367 w 303750"/>
                <a:gd name="connsiteY23" fmla="*/ 287938 h 438750"/>
                <a:gd name="connsiteX24" fmla="*/ 313588 w 303750"/>
                <a:gd name="connsiteY24" fmla="*/ 157309 h 438750"/>
                <a:gd name="connsiteX25" fmla="*/ 166421 w 303750"/>
                <a:gd name="connsiteY25" fmla="*/ 0 h 438750"/>
                <a:gd name="connsiteX26" fmla="*/ 211478 w 303750"/>
                <a:gd name="connsiteY26" fmla="*/ 253699 h 438750"/>
                <a:gd name="connsiteX27" fmla="*/ 202652 w 303750"/>
                <a:gd name="connsiteY27" fmla="*/ 258272 h 438750"/>
                <a:gd name="connsiteX28" fmla="*/ 202652 w 303750"/>
                <a:gd name="connsiteY28" fmla="*/ 300274 h 438750"/>
                <a:gd name="connsiteX29" fmla="*/ 190688 w 303750"/>
                <a:gd name="connsiteY29" fmla="*/ 315107 h 438750"/>
                <a:gd name="connsiteX30" fmla="*/ 172091 w 303750"/>
                <a:gd name="connsiteY30" fmla="*/ 319022 h 438750"/>
                <a:gd name="connsiteX31" fmla="*/ 141514 w 303750"/>
                <a:gd name="connsiteY31" fmla="*/ 319022 h 438750"/>
                <a:gd name="connsiteX32" fmla="*/ 122918 w 303750"/>
                <a:gd name="connsiteY32" fmla="*/ 315107 h 438750"/>
                <a:gd name="connsiteX33" fmla="*/ 110953 w 303750"/>
                <a:gd name="connsiteY33" fmla="*/ 300274 h 438750"/>
                <a:gd name="connsiteX34" fmla="*/ 110953 w 303750"/>
                <a:gd name="connsiteY34" fmla="*/ 258255 h 438750"/>
                <a:gd name="connsiteX35" fmla="*/ 102128 w 303750"/>
                <a:gd name="connsiteY35" fmla="*/ 253682 h 438750"/>
                <a:gd name="connsiteX36" fmla="*/ 48516 w 303750"/>
                <a:gd name="connsiteY36" fmla="*/ 160161 h 438750"/>
                <a:gd name="connsiteX37" fmla="*/ 156802 w 303750"/>
                <a:gd name="connsiteY37" fmla="*/ 50676 h 438750"/>
                <a:gd name="connsiteX38" fmla="*/ 265073 w 303750"/>
                <a:gd name="connsiteY38" fmla="*/ 160161 h 438750"/>
                <a:gd name="connsiteX39" fmla="*/ 211478 w 303750"/>
                <a:gd name="connsiteY39" fmla="*/ 253699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03750" h="438750">
                  <a:moveTo>
                    <a:pt x="166421" y="0"/>
                  </a:moveTo>
                  <a:lnTo>
                    <a:pt x="147167" y="0"/>
                  </a:lnTo>
                  <a:cubicBezTo>
                    <a:pt x="65289" y="5181"/>
                    <a:pt x="0" y="73643"/>
                    <a:pt x="0" y="157309"/>
                  </a:cubicBezTo>
                  <a:cubicBezTo>
                    <a:pt x="0" y="214819"/>
                    <a:pt x="25380" y="260769"/>
                    <a:pt x="69221" y="287938"/>
                  </a:cubicBezTo>
                  <a:lnTo>
                    <a:pt x="69221" y="333197"/>
                  </a:lnTo>
                  <a:cubicBezTo>
                    <a:pt x="69221" y="346410"/>
                    <a:pt x="74132" y="351523"/>
                    <a:pt x="81793" y="356619"/>
                  </a:cubicBezTo>
                  <a:cubicBezTo>
                    <a:pt x="83700" y="357851"/>
                    <a:pt x="84915" y="359961"/>
                    <a:pt x="85050" y="362273"/>
                  </a:cubicBezTo>
                  <a:cubicBezTo>
                    <a:pt x="85185" y="364568"/>
                    <a:pt x="85404" y="367538"/>
                    <a:pt x="82502" y="368246"/>
                  </a:cubicBezTo>
                  <a:cubicBezTo>
                    <a:pt x="70639" y="368246"/>
                    <a:pt x="70673" y="381257"/>
                    <a:pt x="70673" y="381257"/>
                  </a:cubicBezTo>
                  <a:cubicBezTo>
                    <a:pt x="70673" y="386522"/>
                    <a:pt x="70673" y="410434"/>
                    <a:pt x="70673" y="410434"/>
                  </a:cubicBezTo>
                  <a:cubicBezTo>
                    <a:pt x="70673" y="416964"/>
                    <a:pt x="75954" y="422246"/>
                    <a:pt x="82502" y="422246"/>
                  </a:cubicBezTo>
                  <a:lnTo>
                    <a:pt x="90416" y="422246"/>
                  </a:lnTo>
                  <a:cubicBezTo>
                    <a:pt x="96744" y="422246"/>
                    <a:pt x="101351" y="427478"/>
                    <a:pt x="101351" y="427478"/>
                  </a:cubicBezTo>
                  <a:cubicBezTo>
                    <a:pt x="101351" y="427478"/>
                    <a:pt x="129178" y="450225"/>
                    <a:pt x="156802" y="450225"/>
                  </a:cubicBezTo>
                  <a:cubicBezTo>
                    <a:pt x="184815" y="450225"/>
                    <a:pt x="212237" y="427478"/>
                    <a:pt x="212237" y="427478"/>
                  </a:cubicBezTo>
                  <a:cubicBezTo>
                    <a:pt x="212237" y="427478"/>
                    <a:pt x="216844" y="422246"/>
                    <a:pt x="223172" y="422246"/>
                  </a:cubicBezTo>
                  <a:lnTo>
                    <a:pt x="231086" y="422246"/>
                  </a:lnTo>
                  <a:cubicBezTo>
                    <a:pt x="237651" y="422246"/>
                    <a:pt x="242916" y="416964"/>
                    <a:pt x="242916" y="410434"/>
                  </a:cubicBezTo>
                  <a:cubicBezTo>
                    <a:pt x="242916" y="410434"/>
                    <a:pt x="242916" y="386539"/>
                    <a:pt x="242916" y="381257"/>
                  </a:cubicBezTo>
                  <a:cubicBezTo>
                    <a:pt x="242916" y="381257"/>
                    <a:pt x="242949" y="368246"/>
                    <a:pt x="231086" y="368246"/>
                  </a:cubicBezTo>
                  <a:cubicBezTo>
                    <a:pt x="228184" y="367554"/>
                    <a:pt x="228420" y="364534"/>
                    <a:pt x="228555" y="362273"/>
                  </a:cubicBezTo>
                  <a:cubicBezTo>
                    <a:pt x="228724" y="359961"/>
                    <a:pt x="229905" y="357851"/>
                    <a:pt x="231812" y="356619"/>
                  </a:cubicBezTo>
                  <a:cubicBezTo>
                    <a:pt x="239456" y="351523"/>
                    <a:pt x="244367" y="346427"/>
                    <a:pt x="244367" y="333197"/>
                  </a:cubicBezTo>
                  <a:lnTo>
                    <a:pt x="244367" y="287938"/>
                  </a:lnTo>
                  <a:cubicBezTo>
                    <a:pt x="288208" y="260786"/>
                    <a:pt x="313588" y="214819"/>
                    <a:pt x="313588" y="157309"/>
                  </a:cubicBezTo>
                  <a:cubicBezTo>
                    <a:pt x="313588" y="73643"/>
                    <a:pt x="248333" y="5164"/>
                    <a:pt x="166421" y="0"/>
                  </a:cubicBezTo>
                  <a:close/>
                  <a:moveTo>
                    <a:pt x="211478" y="253699"/>
                  </a:moveTo>
                  <a:lnTo>
                    <a:pt x="202652" y="258272"/>
                  </a:lnTo>
                  <a:lnTo>
                    <a:pt x="202652" y="300274"/>
                  </a:lnTo>
                  <a:cubicBezTo>
                    <a:pt x="202652" y="307463"/>
                    <a:pt x="197674" y="313588"/>
                    <a:pt x="190688" y="315107"/>
                  </a:cubicBezTo>
                  <a:lnTo>
                    <a:pt x="172091" y="319022"/>
                  </a:lnTo>
                  <a:cubicBezTo>
                    <a:pt x="168953" y="319714"/>
                    <a:pt x="153968" y="322194"/>
                    <a:pt x="141514" y="319022"/>
                  </a:cubicBezTo>
                  <a:lnTo>
                    <a:pt x="122918" y="315107"/>
                  </a:lnTo>
                  <a:cubicBezTo>
                    <a:pt x="115931" y="313588"/>
                    <a:pt x="110953" y="307463"/>
                    <a:pt x="110953" y="300274"/>
                  </a:cubicBezTo>
                  <a:lnTo>
                    <a:pt x="110953" y="258255"/>
                  </a:lnTo>
                  <a:lnTo>
                    <a:pt x="102128" y="253682"/>
                  </a:lnTo>
                  <a:cubicBezTo>
                    <a:pt x="57814" y="230901"/>
                    <a:pt x="48516" y="190215"/>
                    <a:pt x="48516" y="160161"/>
                  </a:cubicBezTo>
                  <a:cubicBezTo>
                    <a:pt x="48516" y="99900"/>
                    <a:pt x="97031" y="50878"/>
                    <a:pt x="156802" y="50676"/>
                  </a:cubicBezTo>
                  <a:cubicBezTo>
                    <a:pt x="216557" y="50878"/>
                    <a:pt x="265073" y="99900"/>
                    <a:pt x="265073" y="160161"/>
                  </a:cubicBezTo>
                  <a:cubicBezTo>
                    <a:pt x="265073" y="190232"/>
                    <a:pt x="255774" y="230918"/>
                    <a:pt x="211478" y="25369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2" name="任意多边形: 形状 121"/>
            <p:cNvSpPr/>
            <p:nvPr/>
          </p:nvSpPr>
          <p:spPr>
            <a:xfrm>
              <a:off x="9420525" y="2536256"/>
              <a:ext cx="50625" cy="50625"/>
            </a:xfrm>
            <a:custGeom>
              <a:avLst/>
              <a:gdLst>
                <a:gd name="connsiteX0" fmla="*/ 57809 w 50625"/>
                <a:gd name="connsiteY0" fmla="*/ 21352 h 50625"/>
                <a:gd name="connsiteX1" fmla="*/ 54839 w 50625"/>
                <a:gd name="connsiteY1" fmla="*/ 10468 h 50625"/>
                <a:gd name="connsiteX2" fmla="*/ 50417 w 50625"/>
                <a:gd name="connsiteY2" fmla="*/ 5051 h 50625"/>
                <a:gd name="connsiteX3" fmla="*/ 40309 w 50625"/>
                <a:gd name="connsiteY3" fmla="*/ 22 h 50625"/>
                <a:gd name="connsiteX4" fmla="*/ 29746 w 50625"/>
                <a:gd name="connsiteY4" fmla="*/ 3903 h 50625"/>
                <a:gd name="connsiteX5" fmla="*/ 4349 w 50625"/>
                <a:gd name="connsiteY5" fmla="*/ 28052 h 50625"/>
                <a:gd name="connsiteX6" fmla="*/ 3218 w 50625"/>
                <a:gd name="connsiteY6" fmla="*/ 47340 h 50625"/>
                <a:gd name="connsiteX7" fmla="*/ 4096 w 50625"/>
                <a:gd name="connsiteY7" fmla="*/ 48369 h 50625"/>
                <a:gd name="connsiteX8" fmla="*/ 23215 w 50625"/>
                <a:gd name="connsiteY8" fmla="*/ 51035 h 50625"/>
                <a:gd name="connsiteX9" fmla="*/ 51886 w 50625"/>
                <a:gd name="connsiteY9" fmla="*/ 30920 h 50625"/>
                <a:gd name="connsiteX10" fmla="*/ 57809 w 50625"/>
                <a:gd name="connsiteY10" fmla="*/ 21352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25" h="50625">
                  <a:moveTo>
                    <a:pt x="57809" y="21352"/>
                  </a:moveTo>
                  <a:cubicBezTo>
                    <a:pt x="58399" y="17488"/>
                    <a:pt x="57319" y="13556"/>
                    <a:pt x="54839" y="10468"/>
                  </a:cubicBezTo>
                  <a:cubicBezTo>
                    <a:pt x="53387" y="8645"/>
                    <a:pt x="51903" y="6857"/>
                    <a:pt x="50417" y="5051"/>
                  </a:cubicBezTo>
                  <a:cubicBezTo>
                    <a:pt x="47886" y="2064"/>
                    <a:pt x="44258" y="242"/>
                    <a:pt x="40309" y="22"/>
                  </a:cubicBezTo>
                  <a:cubicBezTo>
                    <a:pt x="36445" y="-197"/>
                    <a:pt x="32581" y="1220"/>
                    <a:pt x="29746" y="3903"/>
                  </a:cubicBezTo>
                  <a:lnTo>
                    <a:pt x="4349" y="28052"/>
                  </a:lnTo>
                  <a:cubicBezTo>
                    <a:pt x="-984" y="33198"/>
                    <a:pt x="-1473" y="41619"/>
                    <a:pt x="3218" y="47340"/>
                  </a:cubicBezTo>
                  <a:cubicBezTo>
                    <a:pt x="3539" y="47677"/>
                    <a:pt x="3775" y="48015"/>
                    <a:pt x="4096" y="48369"/>
                  </a:cubicBezTo>
                  <a:cubicBezTo>
                    <a:pt x="8753" y="54140"/>
                    <a:pt x="17106" y="55322"/>
                    <a:pt x="23215" y="51035"/>
                  </a:cubicBezTo>
                  <a:lnTo>
                    <a:pt x="51886" y="30920"/>
                  </a:lnTo>
                  <a:cubicBezTo>
                    <a:pt x="55075" y="28676"/>
                    <a:pt x="57218" y="25217"/>
                    <a:pt x="57809" y="2135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3" name="任意多边形: 形状 122"/>
            <p:cNvSpPr/>
            <p:nvPr/>
          </p:nvSpPr>
          <p:spPr>
            <a:xfrm>
              <a:off x="9260846" y="2453000"/>
              <a:ext cx="33750" cy="50625"/>
            </a:xfrm>
            <a:custGeom>
              <a:avLst/>
              <a:gdLst>
                <a:gd name="connsiteX0" fmla="*/ 17383 w 33750"/>
                <a:gd name="connsiteY0" fmla="*/ 63332 h 50625"/>
                <a:gd name="connsiteX1" fmla="*/ 18666 w 33750"/>
                <a:gd name="connsiteY1" fmla="*/ 63315 h 50625"/>
                <a:gd name="connsiteX2" fmla="*/ 32706 w 33750"/>
                <a:gd name="connsiteY2" fmla="*/ 50051 h 50625"/>
                <a:gd name="connsiteX3" fmla="*/ 34950 w 33750"/>
                <a:gd name="connsiteY3" fmla="*/ 15086 h 50625"/>
                <a:gd name="connsiteX4" fmla="*/ 31136 w 33750"/>
                <a:gd name="connsiteY4" fmla="*/ 4506 h 50625"/>
                <a:gd name="connsiteX5" fmla="*/ 20859 w 33750"/>
                <a:gd name="connsiteY5" fmla="*/ 0 h 50625"/>
                <a:gd name="connsiteX6" fmla="*/ 13823 w 33750"/>
                <a:gd name="connsiteY6" fmla="*/ 68 h 50625"/>
                <a:gd name="connsiteX7" fmla="*/ 3613 w 33750"/>
                <a:gd name="connsiteY7" fmla="*/ 4793 h 50625"/>
                <a:gd name="connsiteX8" fmla="*/ 53 w 33750"/>
                <a:gd name="connsiteY8" fmla="*/ 15474 h 50625"/>
                <a:gd name="connsiteX9" fmla="*/ 3073 w 33750"/>
                <a:gd name="connsiteY9" fmla="*/ 50389 h 50625"/>
                <a:gd name="connsiteX10" fmla="*/ 17383 w 33750"/>
                <a:gd name="connsiteY10" fmla="*/ 63332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750" h="50625">
                  <a:moveTo>
                    <a:pt x="17383" y="63332"/>
                  </a:moveTo>
                  <a:cubicBezTo>
                    <a:pt x="17805" y="63315"/>
                    <a:pt x="18244" y="63315"/>
                    <a:pt x="18666" y="63315"/>
                  </a:cubicBezTo>
                  <a:cubicBezTo>
                    <a:pt x="26091" y="63264"/>
                    <a:pt x="32233" y="57476"/>
                    <a:pt x="32706" y="50051"/>
                  </a:cubicBezTo>
                  <a:lnTo>
                    <a:pt x="34950" y="15086"/>
                  </a:lnTo>
                  <a:cubicBezTo>
                    <a:pt x="35203" y="11188"/>
                    <a:pt x="33853" y="7358"/>
                    <a:pt x="31136" y="4506"/>
                  </a:cubicBezTo>
                  <a:cubicBezTo>
                    <a:pt x="28504" y="1637"/>
                    <a:pt x="24741" y="17"/>
                    <a:pt x="20859" y="0"/>
                  </a:cubicBezTo>
                  <a:cubicBezTo>
                    <a:pt x="18497" y="0"/>
                    <a:pt x="16168" y="17"/>
                    <a:pt x="13823" y="68"/>
                  </a:cubicBezTo>
                  <a:cubicBezTo>
                    <a:pt x="9924" y="169"/>
                    <a:pt x="6212" y="1873"/>
                    <a:pt x="3613" y="4793"/>
                  </a:cubicBezTo>
                  <a:cubicBezTo>
                    <a:pt x="1014" y="7712"/>
                    <a:pt x="-285" y="11593"/>
                    <a:pt x="53" y="15474"/>
                  </a:cubicBezTo>
                  <a:lnTo>
                    <a:pt x="3073" y="50389"/>
                  </a:lnTo>
                  <a:cubicBezTo>
                    <a:pt x="3714" y="57780"/>
                    <a:pt x="9958" y="63433"/>
                    <a:pt x="17383" y="6333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4" name="任意多边形: 形状 123"/>
            <p:cNvSpPr/>
            <p:nvPr/>
          </p:nvSpPr>
          <p:spPr>
            <a:xfrm>
              <a:off x="9038676" y="2732680"/>
              <a:ext cx="50625" cy="33750"/>
            </a:xfrm>
            <a:custGeom>
              <a:avLst/>
              <a:gdLst>
                <a:gd name="connsiteX0" fmla="*/ 62585 w 50625"/>
                <a:gd name="connsiteY0" fmla="*/ 10890 h 33750"/>
                <a:gd name="connsiteX1" fmla="*/ 46537 w 50625"/>
                <a:gd name="connsiteY1" fmla="*/ 175 h 33750"/>
                <a:gd name="connsiteX2" fmla="*/ 11927 w 50625"/>
                <a:gd name="connsiteY2" fmla="*/ 5862 h 33750"/>
                <a:gd name="connsiteX3" fmla="*/ 2443 w 50625"/>
                <a:gd name="connsiteY3" fmla="*/ 11903 h 33750"/>
                <a:gd name="connsiteX4" fmla="*/ 334 w 50625"/>
                <a:gd name="connsiteY4" fmla="*/ 22939 h 33750"/>
                <a:gd name="connsiteX5" fmla="*/ 1987 w 50625"/>
                <a:gd name="connsiteY5" fmla="*/ 29740 h 33750"/>
                <a:gd name="connsiteX6" fmla="*/ 8855 w 50625"/>
                <a:gd name="connsiteY6" fmla="*/ 38599 h 33750"/>
                <a:gd name="connsiteX7" fmla="*/ 20060 w 50625"/>
                <a:gd name="connsiteY7" fmla="*/ 39645 h 33750"/>
                <a:gd name="connsiteX8" fmla="*/ 53439 w 50625"/>
                <a:gd name="connsiteY8" fmla="*/ 28930 h 33750"/>
                <a:gd name="connsiteX9" fmla="*/ 62889 w 50625"/>
                <a:gd name="connsiteY9" fmla="*/ 12089 h 33750"/>
                <a:gd name="connsiteX10" fmla="*/ 62585 w 50625"/>
                <a:gd name="connsiteY10" fmla="*/ 1089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25" h="33750">
                  <a:moveTo>
                    <a:pt x="62585" y="10890"/>
                  </a:moveTo>
                  <a:cubicBezTo>
                    <a:pt x="60881" y="3634"/>
                    <a:pt x="53878" y="-973"/>
                    <a:pt x="46537" y="175"/>
                  </a:cubicBezTo>
                  <a:lnTo>
                    <a:pt x="11927" y="5862"/>
                  </a:lnTo>
                  <a:cubicBezTo>
                    <a:pt x="8062" y="6486"/>
                    <a:pt x="4637" y="8663"/>
                    <a:pt x="2443" y="11903"/>
                  </a:cubicBezTo>
                  <a:cubicBezTo>
                    <a:pt x="266" y="15109"/>
                    <a:pt x="-510" y="19142"/>
                    <a:pt x="334" y="22939"/>
                  </a:cubicBezTo>
                  <a:cubicBezTo>
                    <a:pt x="840" y="25217"/>
                    <a:pt x="1397" y="27512"/>
                    <a:pt x="1987" y="29740"/>
                  </a:cubicBezTo>
                  <a:cubicBezTo>
                    <a:pt x="2949" y="33554"/>
                    <a:pt x="5430" y="36760"/>
                    <a:pt x="8855" y="38599"/>
                  </a:cubicBezTo>
                  <a:cubicBezTo>
                    <a:pt x="12281" y="40472"/>
                    <a:pt x="16331" y="40945"/>
                    <a:pt x="20060" y="39645"/>
                  </a:cubicBezTo>
                  <a:lnTo>
                    <a:pt x="53439" y="28930"/>
                  </a:lnTo>
                  <a:cubicBezTo>
                    <a:pt x="60493" y="26635"/>
                    <a:pt x="64644" y="19311"/>
                    <a:pt x="62889" y="12089"/>
                  </a:cubicBezTo>
                  <a:cubicBezTo>
                    <a:pt x="62788" y="11768"/>
                    <a:pt x="62687" y="11312"/>
                    <a:pt x="62585" y="1089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5" name="任意多边形: 形状 124"/>
            <p:cNvSpPr/>
            <p:nvPr/>
          </p:nvSpPr>
          <p:spPr>
            <a:xfrm>
              <a:off x="9080336" y="2540605"/>
              <a:ext cx="50625" cy="50625"/>
            </a:xfrm>
            <a:custGeom>
              <a:avLst/>
              <a:gdLst>
                <a:gd name="connsiteX0" fmla="*/ 54540 w 50625"/>
                <a:gd name="connsiteY0" fmla="*/ 47529 h 50625"/>
                <a:gd name="connsiteX1" fmla="*/ 55367 w 50625"/>
                <a:gd name="connsiteY1" fmla="*/ 46483 h 50625"/>
                <a:gd name="connsiteX2" fmla="*/ 53730 w 50625"/>
                <a:gd name="connsiteY2" fmla="*/ 27229 h 50625"/>
                <a:gd name="connsiteX3" fmla="*/ 27793 w 50625"/>
                <a:gd name="connsiteY3" fmla="*/ 3688 h 50625"/>
                <a:gd name="connsiteX4" fmla="*/ 17145 w 50625"/>
                <a:gd name="connsiteY4" fmla="*/ 43 h 50625"/>
                <a:gd name="connsiteX5" fmla="*/ 7206 w 50625"/>
                <a:gd name="connsiteY5" fmla="*/ 5291 h 50625"/>
                <a:gd name="connsiteX6" fmla="*/ 2869 w 50625"/>
                <a:gd name="connsiteY6" fmla="*/ 10843 h 50625"/>
                <a:gd name="connsiteX7" fmla="*/ 202 w 50625"/>
                <a:gd name="connsiteY7" fmla="*/ 21778 h 50625"/>
                <a:gd name="connsiteX8" fmla="*/ 6311 w 50625"/>
                <a:gd name="connsiteY8" fmla="*/ 31211 h 50625"/>
                <a:gd name="connsiteX9" fmla="*/ 35488 w 50625"/>
                <a:gd name="connsiteY9" fmla="*/ 50634 h 50625"/>
                <a:gd name="connsiteX10" fmla="*/ 54540 w 50625"/>
                <a:gd name="connsiteY10" fmla="*/ 47529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25" h="50625">
                  <a:moveTo>
                    <a:pt x="54540" y="47529"/>
                  </a:moveTo>
                  <a:cubicBezTo>
                    <a:pt x="54827" y="47175"/>
                    <a:pt x="55080" y="46820"/>
                    <a:pt x="55367" y="46483"/>
                  </a:cubicBezTo>
                  <a:cubicBezTo>
                    <a:pt x="59957" y="40610"/>
                    <a:pt x="59231" y="32224"/>
                    <a:pt x="53730" y="27229"/>
                  </a:cubicBezTo>
                  <a:lnTo>
                    <a:pt x="27793" y="3688"/>
                  </a:lnTo>
                  <a:cubicBezTo>
                    <a:pt x="24891" y="1055"/>
                    <a:pt x="21043" y="-261"/>
                    <a:pt x="17145" y="43"/>
                  </a:cubicBezTo>
                  <a:cubicBezTo>
                    <a:pt x="13264" y="364"/>
                    <a:pt x="9652" y="2254"/>
                    <a:pt x="7206" y="5291"/>
                  </a:cubicBezTo>
                  <a:cubicBezTo>
                    <a:pt x="5721" y="7130"/>
                    <a:pt x="4286" y="8970"/>
                    <a:pt x="2869" y="10843"/>
                  </a:cubicBezTo>
                  <a:cubicBezTo>
                    <a:pt x="506" y="13982"/>
                    <a:pt x="-456" y="17914"/>
                    <a:pt x="202" y="21778"/>
                  </a:cubicBezTo>
                  <a:cubicBezTo>
                    <a:pt x="861" y="25625"/>
                    <a:pt x="3071" y="29017"/>
                    <a:pt x="6311" y="31211"/>
                  </a:cubicBezTo>
                  <a:lnTo>
                    <a:pt x="35488" y="50634"/>
                  </a:lnTo>
                  <a:cubicBezTo>
                    <a:pt x="41664" y="54752"/>
                    <a:pt x="50001" y="53385"/>
                    <a:pt x="54540" y="4752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6" name="任意多边形: 形状 125"/>
            <p:cNvSpPr/>
            <p:nvPr/>
          </p:nvSpPr>
          <p:spPr>
            <a:xfrm>
              <a:off x="9461087" y="2728751"/>
              <a:ext cx="50625" cy="33750"/>
            </a:xfrm>
            <a:custGeom>
              <a:avLst/>
              <a:gdLst>
                <a:gd name="connsiteX0" fmla="*/ 60817 w 50625"/>
                <a:gd name="connsiteY0" fmla="*/ 10904 h 33750"/>
                <a:gd name="connsiteX1" fmla="*/ 51216 w 50625"/>
                <a:gd name="connsiteY1" fmla="*/ 5049 h 33750"/>
                <a:gd name="connsiteX2" fmla="*/ 16554 w 50625"/>
                <a:gd name="connsiteY2" fmla="*/ 138 h 33750"/>
                <a:gd name="connsiteX3" fmla="*/ 726 w 50625"/>
                <a:gd name="connsiteY3" fmla="*/ 11191 h 33750"/>
                <a:gd name="connsiteX4" fmla="*/ 371 w 50625"/>
                <a:gd name="connsiteY4" fmla="*/ 12508 h 33750"/>
                <a:gd name="connsiteX5" fmla="*/ 10142 w 50625"/>
                <a:gd name="connsiteY5" fmla="*/ 29079 h 33750"/>
                <a:gd name="connsiteX6" fmla="*/ 43689 w 50625"/>
                <a:gd name="connsiteY6" fmla="*/ 39052 h 33750"/>
                <a:gd name="connsiteX7" fmla="*/ 54861 w 50625"/>
                <a:gd name="connsiteY7" fmla="*/ 37786 h 33750"/>
                <a:gd name="connsiteX8" fmla="*/ 61543 w 50625"/>
                <a:gd name="connsiteY8" fmla="*/ 28724 h 33750"/>
                <a:gd name="connsiteX9" fmla="*/ 63028 w 50625"/>
                <a:gd name="connsiteY9" fmla="*/ 21907 h 33750"/>
                <a:gd name="connsiteX10" fmla="*/ 60817 w 50625"/>
                <a:gd name="connsiteY10" fmla="*/ 10904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25" h="33750">
                  <a:moveTo>
                    <a:pt x="60817" y="10904"/>
                  </a:moveTo>
                  <a:cubicBezTo>
                    <a:pt x="58539" y="7732"/>
                    <a:pt x="55080" y="5606"/>
                    <a:pt x="51216" y="5049"/>
                  </a:cubicBezTo>
                  <a:lnTo>
                    <a:pt x="16554" y="138"/>
                  </a:lnTo>
                  <a:cubicBezTo>
                    <a:pt x="9197" y="-891"/>
                    <a:pt x="2278" y="3935"/>
                    <a:pt x="726" y="11191"/>
                  </a:cubicBezTo>
                  <a:cubicBezTo>
                    <a:pt x="557" y="11563"/>
                    <a:pt x="472" y="12103"/>
                    <a:pt x="371" y="12508"/>
                  </a:cubicBezTo>
                  <a:cubicBezTo>
                    <a:pt x="-1333" y="19764"/>
                    <a:pt x="2987" y="26936"/>
                    <a:pt x="10142" y="29079"/>
                  </a:cubicBezTo>
                  <a:lnTo>
                    <a:pt x="43689" y="39052"/>
                  </a:lnTo>
                  <a:cubicBezTo>
                    <a:pt x="47503" y="40149"/>
                    <a:pt x="51502" y="39676"/>
                    <a:pt x="54861" y="37786"/>
                  </a:cubicBezTo>
                  <a:cubicBezTo>
                    <a:pt x="58219" y="35812"/>
                    <a:pt x="60666" y="32521"/>
                    <a:pt x="61543" y="28724"/>
                  </a:cubicBezTo>
                  <a:cubicBezTo>
                    <a:pt x="62066" y="26379"/>
                    <a:pt x="62572" y="24151"/>
                    <a:pt x="63028" y="21907"/>
                  </a:cubicBezTo>
                  <a:cubicBezTo>
                    <a:pt x="63906" y="18059"/>
                    <a:pt x="63062" y="14094"/>
                    <a:pt x="60817" y="1090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27" name="图形 101"/>
          <p:cNvSpPr/>
          <p:nvPr/>
        </p:nvSpPr>
        <p:spPr>
          <a:xfrm>
            <a:off x="9452638" y="5762840"/>
            <a:ext cx="506250" cy="320625"/>
          </a:xfrm>
          <a:custGeom>
            <a:avLst/>
            <a:gdLst>
              <a:gd name="connsiteX0" fmla="*/ 358898 w 506250"/>
              <a:gd name="connsiteY0" fmla="*/ 0 h 320625"/>
              <a:gd name="connsiteX1" fmla="*/ 257799 w 506250"/>
              <a:gd name="connsiteY1" fmla="*/ 35353 h 320625"/>
              <a:gd name="connsiteX2" fmla="*/ 251843 w 506250"/>
              <a:gd name="connsiteY2" fmla="*/ 46474 h 320625"/>
              <a:gd name="connsiteX3" fmla="*/ 255825 w 506250"/>
              <a:gd name="connsiteY3" fmla="*/ 58438 h 320625"/>
              <a:gd name="connsiteX4" fmla="*/ 276818 w 506250"/>
              <a:gd name="connsiteY4" fmla="*/ 86299 h 320625"/>
              <a:gd name="connsiteX5" fmla="*/ 286301 w 506250"/>
              <a:gd name="connsiteY5" fmla="*/ 92644 h 320625"/>
              <a:gd name="connsiteX6" fmla="*/ 297321 w 506250"/>
              <a:gd name="connsiteY6" fmla="*/ 89556 h 320625"/>
              <a:gd name="connsiteX7" fmla="*/ 358847 w 506250"/>
              <a:gd name="connsiteY7" fmla="*/ 67061 h 320625"/>
              <a:gd name="connsiteX8" fmla="*/ 454241 w 506250"/>
              <a:gd name="connsiteY8" fmla="*/ 162489 h 320625"/>
              <a:gd name="connsiteX9" fmla="*/ 358847 w 506250"/>
              <a:gd name="connsiteY9" fmla="*/ 257951 h 320625"/>
              <a:gd name="connsiteX10" fmla="*/ 263351 w 506250"/>
              <a:gd name="connsiteY10" fmla="*/ 162489 h 320625"/>
              <a:gd name="connsiteX11" fmla="*/ 263081 w 506250"/>
              <a:gd name="connsiteY11" fmla="*/ 149698 h 320625"/>
              <a:gd name="connsiteX12" fmla="*/ 223307 w 506250"/>
              <a:gd name="connsiteY12" fmla="*/ 72900 h 320625"/>
              <a:gd name="connsiteX13" fmla="*/ 211106 w 506250"/>
              <a:gd name="connsiteY13" fmla="*/ 61560 h 320625"/>
              <a:gd name="connsiteX14" fmla="*/ 129769 w 506250"/>
              <a:gd name="connsiteY14" fmla="*/ 32771 h 320625"/>
              <a:gd name="connsiteX15" fmla="*/ 0 w 506250"/>
              <a:gd name="connsiteY15" fmla="*/ 162506 h 320625"/>
              <a:gd name="connsiteX16" fmla="*/ 129769 w 506250"/>
              <a:gd name="connsiteY16" fmla="*/ 292258 h 320625"/>
              <a:gd name="connsiteX17" fmla="*/ 181457 w 506250"/>
              <a:gd name="connsiteY17" fmla="*/ 281458 h 320625"/>
              <a:gd name="connsiteX18" fmla="*/ 191160 w 506250"/>
              <a:gd name="connsiteY18" fmla="*/ 270675 h 320625"/>
              <a:gd name="connsiteX19" fmla="*/ 189439 w 506250"/>
              <a:gd name="connsiteY19" fmla="*/ 256264 h 320625"/>
              <a:gd name="connsiteX20" fmla="*/ 180394 w 506250"/>
              <a:gd name="connsiteY20" fmla="*/ 239962 h 320625"/>
              <a:gd name="connsiteX21" fmla="*/ 174150 w 506250"/>
              <a:gd name="connsiteY21" fmla="*/ 224437 h 320625"/>
              <a:gd name="connsiteX22" fmla="*/ 167822 w 506250"/>
              <a:gd name="connsiteY22" fmla="*/ 217688 h 320625"/>
              <a:gd name="connsiteX23" fmla="*/ 158558 w 506250"/>
              <a:gd name="connsiteY23" fmla="*/ 218109 h 320625"/>
              <a:gd name="connsiteX24" fmla="*/ 129735 w 506250"/>
              <a:gd name="connsiteY24" fmla="*/ 225163 h 320625"/>
              <a:gd name="connsiteX25" fmla="*/ 67011 w 506250"/>
              <a:gd name="connsiteY25" fmla="*/ 162473 h 320625"/>
              <a:gd name="connsiteX26" fmla="*/ 129735 w 506250"/>
              <a:gd name="connsiteY26" fmla="*/ 99782 h 320625"/>
              <a:gd name="connsiteX27" fmla="*/ 190856 w 506250"/>
              <a:gd name="connsiteY27" fmla="*/ 148601 h 320625"/>
              <a:gd name="connsiteX28" fmla="*/ 196425 w 506250"/>
              <a:gd name="connsiteY28" fmla="*/ 169408 h 320625"/>
              <a:gd name="connsiteX29" fmla="*/ 199007 w 506250"/>
              <a:gd name="connsiteY29" fmla="*/ 183127 h 320625"/>
              <a:gd name="connsiteX30" fmla="*/ 210533 w 506250"/>
              <a:gd name="connsiteY30" fmla="*/ 225281 h 320625"/>
              <a:gd name="connsiteX31" fmla="*/ 244654 w 506250"/>
              <a:gd name="connsiteY31" fmla="*/ 278049 h 320625"/>
              <a:gd name="connsiteX32" fmla="*/ 358813 w 506250"/>
              <a:gd name="connsiteY32" fmla="*/ 324928 h 320625"/>
              <a:gd name="connsiteX33" fmla="*/ 521303 w 506250"/>
              <a:gd name="connsiteY33" fmla="*/ 162473 h 320625"/>
              <a:gd name="connsiteX34" fmla="*/ 358898 w 506250"/>
              <a:gd name="connsiteY34" fmla="*/ 0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06250" h="320625">
                <a:moveTo>
                  <a:pt x="358898" y="0"/>
                </a:moveTo>
                <a:cubicBezTo>
                  <a:pt x="320709" y="0"/>
                  <a:pt x="285576" y="13230"/>
                  <a:pt x="257799" y="35353"/>
                </a:cubicBezTo>
                <a:cubicBezTo>
                  <a:pt x="254374" y="38070"/>
                  <a:pt x="252231" y="42103"/>
                  <a:pt x="251843" y="46474"/>
                </a:cubicBezTo>
                <a:cubicBezTo>
                  <a:pt x="251471" y="50844"/>
                  <a:pt x="252906" y="55181"/>
                  <a:pt x="255825" y="58438"/>
                </a:cubicBezTo>
                <a:cubicBezTo>
                  <a:pt x="263031" y="66521"/>
                  <a:pt x="270354" y="75904"/>
                  <a:pt x="276818" y="86299"/>
                </a:cubicBezTo>
                <a:cubicBezTo>
                  <a:pt x="278893" y="89691"/>
                  <a:pt x="282386" y="92019"/>
                  <a:pt x="286301" y="92644"/>
                </a:cubicBezTo>
                <a:cubicBezTo>
                  <a:pt x="290250" y="93268"/>
                  <a:pt x="294300" y="92138"/>
                  <a:pt x="297321" y="89556"/>
                </a:cubicBezTo>
                <a:cubicBezTo>
                  <a:pt x="313926" y="75516"/>
                  <a:pt x="335424" y="67061"/>
                  <a:pt x="358847" y="67061"/>
                </a:cubicBezTo>
                <a:cubicBezTo>
                  <a:pt x="411446" y="67061"/>
                  <a:pt x="454241" y="109873"/>
                  <a:pt x="454241" y="162489"/>
                </a:cubicBezTo>
                <a:cubicBezTo>
                  <a:pt x="454241" y="215156"/>
                  <a:pt x="411446" y="257951"/>
                  <a:pt x="358847" y="257951"/>
                </a:cubicBezTo>
                <a:cubicBezTo>
                  <a:pt x="306214" y="257951"/>
                  <a:pt x="263351" y="215122"/>
                  <a:pt x="263351" y="162489"/>
                </a:cubicBezTo>
                <a:cubicBezTo>
                  <a:pt x="263351" y="159722"/>
                  <a:pt x="263081" y="151268"/>
                  <a:pt x="263081" y="149698"/>
                </a:cubicBezTo>
                <a:cubicBezTo>
                  <a:pt x="263081" y="119053"/>
                  <a:pt x="241110" y="90788"/>
                  <a:pt x="223307" y="72900"/>
                </a:cubicBezTo>
                <a:cubicBezTo>
                  <a:pt x="218835" y="68428"/>
                  <a:pt x="214650" y="64581"/>
                  <a:pt x="211106" y="61560"/>
                </a:cubicBezTo>
                <a:cubicBezTo>
                  <a:pt x="188865" y="43571"/>
                  <a:pt x="160566" y="32771"/>
                  <a:pt x="129769" y="32771"/>
                </a:cubicBezTo>
                <a:cubicBezTo>
                  <a:pt x="58219" y="32771"/>
                  <a:pt x="0" y="90956"/>
                  <a:pt x="0" y="162506"/>
                </a:cubicBezTo>
                <a:cubicBezTo>
                  <a:pt x="0" y="234073"/>
                  <a:pt x="58219" y="292258"/>
                  <a:pt x="129769" y="292258"/>
                </a:cubicBezTo>
                <a:cubicBezTo>
                  <a:pt x="148129" y="292258"/>
                  <a:pt x="165611" y="288411"/>
                  <a:pt x="181457" y="281458"/>
                </a:cubicBezTo>
                <a:cubicBezTo>
                  <a:pt x="186098" y="279467"/>
                  <a:pt x="189641" y="275484"/>
                  <a:pt x="191160" y="270675"/>
                </a:cubicBezTo>
                <a:cubicBezTo>
                  <a:pt x="192679" y="265866"/>
                  <a:pt x="192088" y="260567"/>
                  <a:pt x="189439" y="256264"/>
                </a:cubicBezTo>
                <a:cubicBezTo>
                  <a:pt x="185979" y="250543"/>
                  <a:pt x="182824" y="244991"/>
                  <a:pt x="180394" y="239962"/>
                </a:cubicBezTo>
                <a:cubicBezTo>
                  <a:pt x="177896" y="234849"/>
                  <a:pt x="175854" y="229686"/>
                  <a:pt x="174150" y="224437"/>
                </a:cubicBezTo>
                <a:cubicBezTo>
                  <a:pt x="173138" y="221349"/>
                  <a:pt x="170826" y="218903"/>
                  <a:pt x="167822" y="217688"/>
                </a:cubicBezTo>
                <a:cubicBezTo>
                  <a:pt x="164818" y="216472"/>
                  <a:pt x="161426" y="216641"/>
                  <a:pt x="158558" y="218109"/>
                </a:cubicBezTo>
                <a:cubicBezTo>
                  <a:pt x="149918" y="222632"/>
                  <a:pt x="140130" y="225163"/>
                  <a:pt x="129735" y="225163"/>
                </a:cubicBezTo>
                <a:cubicBezTo>
                  <a:pt x="95141" y="225163"/>
                  <a:pt x="67011" y="197016"/>
                  <a:pt x="67011" y="162473"/>
                </a:cubicBezTo>
                <a:cubicBezTo>
                  <a:pt x="67011" y="127913"/>
                  <a:pt x="95141" y="99782"/>
                  <a:pt x="129735" y="99782"/>
                </a:cubicBezTo>
                <a:cubicBezTo>
                  <a:pt x="159536" y="99782"/>
                  <a:pt x="184511" y="120690"/>
                  <a:pt x="190856" y="148601"/>
                </a:cubicBezTo>
                <a:cubicBezTo>
                  <a:pt x="193269" y="155368"/>
                  <a:pt x="194974" y="162354"/>
                  <a:pt x="196425" y="169408"/>
                </a:cubicBezTo>
                <a:cubicBezTo>
                  <a:pt x="197370" y="173981"/>
                  <a:pt x="198180" y="178554"/>
                  <a:pt x="199007" y="183127"/>
                </a:cubicBezTo>
                <a:cubicBezTo>
                  <a:pt x="201572" y="197488"/>
                  <a:pt x="204221" y="212304"/>
                  <a:pt x="210533" y="225281"/>
                </a:cubicBezTo>
                <a:cubicBezTo>
                  <a:pt x="218801" y="242291"/>
                  <a:pt x="237870" y="268734"/>
                  <a:pt x="244654" y="278049"/>
                </a:cubicBezTo>
                <a:cubicBezTo>
                  <a:pt x="273966" y="307041"/>
                  <a:pt x="314348" y="324928"/>
                  <a:pt x="358813" y="324928"/>
                </a:cubicBezTo>
                <a:cubicBezTo>
                  <a:pt x="448403" y="324928"/>
                  <a:pt x="521303" y="252062"/>
                  <a:pt x="521303" y="162473"/>
                </a:cubicBezTo>
                <a:cubicBezTo>
                  <a:pt x="521387" y="72900"/>
                  <a:pt x="448470" y="0"/>
                  <a:pt x="358898" y="0"/>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sp>
        <p:nvSpPr>
          <p:cNvPr id="128" name="图形 133"/>
          <p:cNvSpPr/>
          <p:nvPr/>
        </p:nvSpPr>
        <p:spPr>
          <a:xfrm>
            <a:off x="10671838" y="5670027"/>
            <a:ext cx="523125" cy="506250"/>
          </a:xfrm>
          <a:custGeom>
            <a:avLst/>
            <a:gdLst>
              <a:gd name="connsiteX0" fmla="*/ 490473 w 523125"/>
              <a:gd name="connsiteY0" fmla="*/ 71878 h 506250"/>
              <a:gd name="connsiteX1" fmla="*/ 213605 w 523125"/>
              <a:gd name="connsiteY1" fmla="*/ 10790 h 506250"/>
              <a:gd name="connsiteX2" fmla="*/ 37868 w 523125"/>
              <a:gd name="connsiteY2" fmla="*/ 241877 h 506250"/>
              <a:gd name="connsiteX3" fmla="*/ 33599 w 523125"/>
              <a:gd name="connsiteY3" fmla="*/ 258566 h 506250"/>
              <a:gd name="connsiteX4" fmla="*/ 1553 w 523125"/>
              <a:gd name="connsiteY4" fmla="*/ 323991 h 506250"/>
              <a:gd name="connsiteX5" fmla="*/ 1182 w 523125"/>
              <a:gd name="connsiteY5" fmla="*/ 336562 h 506250"/>
              <a:gd name="connsiteX6" fmla="*/ 10413 w 523125"/>
              <a:gd name="connsiteY6" fmla="*/ 345101 h 506250"/>
              <a:gd name="connsiteX7" fmla="*/ 24199 w 523125"/>
              <a:gd name="connsiteY7" fmla="*/ 349674 h 506250"/>
              <a:gd name="connsiteX8" fmla="*/ 35523 w 523125"/>
              <a:gd name="connsiteY8" fmla="*/ 365756 h 506250"/>
              <a:gd name="connsiteX9" fmla="*/ 156095 w 523125"/>
              <a:gd name="connsiteY9" fmla="*/ 506949 h 506250"/>
              <a:gd name="connsiteX10" fmla="*/ 416307 w 523125"/>
              <a:gd name="connsiteY10" fmla="*/ 396992 h 506250"/>
              <a:gd name="connsiteX11" fmla="*/ 490473 w 523125"/>
              <a:gd name="connsiteY11" fmla="*/ 71878 h 506250"/>
              <a:gd name="connsiteX12" fmla="*/ 448015 w 523125"/>
              <a:gd name="connsiteY12" fmla="*/ 155696 h 506250"/>
              <a:gd name="connsiteX13" fmla="*/ 438228 w 523125"/>
              <a:gd name="connsiteY13" fmla="*/ 165484 h 506250"/>
              <a:gd name="connsiteX14" fmla="*/ 398403 w 523125"/>
              <a:gd name="connsiteY14" fmla="*/ 204313 h 506250"/>
              <a:gd name="connsiteX15" fmla="*/ 438228 w 523125"/>
              <a:gd name="connsiteY15" fmla="*/ 243159 h 506250"/>
              <a:gd name="connsiteX16" fmla="*/ 448015 w 523125"/>
              <a:gd name="connsiteY16" fmla="*/ 252947 h 506250"/>
              <a:gd name="connsiteX17" fmla="*/ 448015 w 523125"/>
              <a:gd name="connsiteY17" fmla="*/ 291725 h 506250"/>
              <a:gd name="connsiteX18" fmla="*/ 431157 w 523125"/>
              <a:gd name="connsiteY18" fmla="*/ 308584 h 506250"/>
              <a:gd name="connsiteX19" fmla="*/ 392513 w 523125"/>
              <a:gd name="connsiteY19" fmla="*/ 308584 h 506250"/>
              <a:gd name="connsiteX20" fmla="*/ 383434 w 523125"/>
              <a:gd name="connsiteY20" fmla="*/ 299539 h 506250"/>
              <a:gd name="connsiteX21" fmla="*/ 343626 w 523125"/>
              <a:gd name="connsiteY21" fmla="*/ 260675 h 506250"/>
              <a:gd name="connsiteX22" fmla="*/ 303852 w 523125"/>
              <a:gd name="connsiteY22" fmla="*/ 299539 h 506250"/>
              <a:gd name="connsiteX23" fmla="*/ 294790 w 523125"/>
              <a:gd name="connsiteY23" fmla="*/ 308584 h 506250"/>
              <a:gd name="connsiteX24" fmla="*/ 257277 w 523125"/>
              <a:gd name="connsiteY24" fmla="*/ 308584 h 506250"/>
              <a:gd name="connsiteX25" fmla="*/ 238191 w 523125"/>
              <a:gd name="connsiteY25" fmla="*/ 289515 h 506250"/>
              <a:gd name="connsiteX26" fmla="*/ 238191 w 523125"/>
              <a:gd name="connsiteY26" fmla="*/ 239683 h 506250"/>
              <a:gd name="connsiteX27" fmla="*/ 221991 w 523125"/>
              <a:gd name="connsiteY27" fmla="*/ 243159 h 506250"/>
              <a:gd name="connsiteX28" fmla="*/ 182301 w 523125"/>
              <a:gd name="connsiteY28" fmla="*/ 204313 h 506250"/>
              <a:gd name="connsiteX29" fmla="*/ 221890 w 523125"/>
              <a:gd name="connsiteY29" fmla="*/ 165484 h 506250"/>
              <a:gd name="connsiteX30" fmla="*/ 238191 w 523125"/>
              <a:gd name="connsiteY30" fmla="*/ 168960 h 506250"/>
              <a:gd name="connsiteX31" fmla="*/ 238191 w 523125"/>
              <a:gd name="connsiteY31" fmla="*/ 125507 h 506250"/>
              <a:gd name="connsiteX32" fmla="*/ 263622 w 523125"/>
              <a:gd name="connsiteY32" fmla="*/ 100093 h 506250"/>
              <a:gd name="connsiteX33" fmla="*/ 294824 w 523125"/>
              <a:gd name="connsiteY33" fmla="*/ 100093 h 506250"/>
              <a:gd name="connsiteX34" fmla="*/ 303869 w 523125"/>
              <a:gd name="connsiteY34" fmla="*/ 109121 h 506250"/>
              <a:gd name="connsiteX35" fmla="*/ 343660 w 523125"/>
              <a:gd name="connsiteY35" fmla="*/ 147967 h 506250"/>
              <a:gd name="connsiteX36" fmla="*/ 383451 w 523125"/>
              <a:gd name="connsiteY36" fmla="*/ 109121 h 506250"/>
              <a:gd name="connsiteX37" fmla="*/ 392496 w 523125"/>
              <a:gd name="connsiteY37" fmla="*/ 100093 h 506250"/>
              <a:gd name="connsiteX38" fmla="*/ 429115 w 523125"/>
              <a:gd name="connsiteY38" fmla="*/ 100093 h 506250"/>
              <a:gd name="connsiteX39" fmla="*/ 448032 w 523125"/>
              <a:gd name="connsiteY39" fmla="*/ 119010 h 506250"/>
              <a:gd name="connsiteX40" fmla="*/ 448015 w 523125"/>
              <a:gd name="connsiteY40" fmla="*/ 155696 h 506250"/>
              <a:gd name="connsiteX41" fmla="*/ 448015 w 523125"/>
              <a:gd name="connsiteY41" fmla="*/ 155696 h 50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23125" h="506250">
                <a:moveTo>
                  <a:pt x="490473" y="71878"/>
                </a:moveTo>
                <a:cubicBezTo>
                  <a:pt x="445838" y="18317"/>
                  <a:pt x="319917" y="-19551"/>
                  <a:pt x="213605" y="10790"/>
                </a:cubicBezTo>
                <a:cubicBezTo>
                  <a:pt x="100272" y="43106"/>
                  <a:pt x="43994" y="114707"/>
                  <a:pt x="37868" y="241877"/>
                </a:cubicBezTo>
                <a:cubicBezTo>
                  <a:pt x="37598" y="247648"/>
                  <a:pt x="36130" y="253369"/>
                  <a:pt x="33599" y="258566"/>
                </a:cubicBezTo>
                <a:lnTo>
                  <a:pt x="1553" y="323991"/>
                </a:lnTo>
                <a:cubicBezTo>
                  <a:pt x="-371" y="327922"/>
                  <a:pt x="-522" y="332529"/>
                  <a:pt x="1182" y="336562"/>
                </a:cubicBezTo>
                <a:cubicBezTo>
                  <a:pt x="2886" y="340612"/>
                  <a:pt x="6261" y="343717"/>
                  <a:pt x="10413" y="345101"/>
                </a:cubicBezTo>
                <a:lnTo>
                  <a:pt x="24199" y="349674"/>
                </a:lnTo>
                <a:cubicBezTo>
                  <a:pt x="31118" y="352003"/>
                  <a:pt x="35691" y="358483"/>
                  <a:pt x="35523" y="365756"/>
                </a:cubicBezTo>
                <a:cubicBezTo>
                  <a:pt x="32907" y="478346"/>
                  <a:pt x="38020" y="506949"/>
                  <a:pt x="156095" y="506949"/>
                </a:cubicBezTo>
                <a:cubicBezTo>
                  <a:pt x="281206" y="506949"/>
                  <a:pt x="265124" y="414964"/>
                  <a:pt x="416307" y="396992"/>
                </a:cubicBezTo>
                <a:cubicBezTo>
                  <a:pt x="528053" y="383728"/>
                  <a:pt x="567119" y="163813"/>
                  <a:pt x="490473" y="71878"/>
                </a:cubicBezTo>
                <a:close/>
                <a:moveTo>
                  <a:pt x="448015" y="155696"/>
                </a:moveTo>
                <a:cubicBezTo>
                  <a:pt x="448015" y="161096"/>
                  <a:pt x="443645" y="165484"/>
                  <a:pt x="438228" y="165484"/>
                </a:cubicBezTo>
                <a:cubicBezTo>
                  <a:pt x="416223" y="165484"/>
                  <a:pt x="398403" y="182865"/>
                  <a:pt x="398403" y="204313"/>
                </a:cubicBezTo>
                <a:cubicBezTo>
                  <a:pt x="398403" y="225778"/>
                  <a:pt x="416240" y="243159"/>
                  <a:pt x="438228" y="243159"/>
                </a:cubicBezTo>
                <a:cubicBezTo>
                  <a:pt x="443645" y="243159"/>
                  <a:pt x="448015" y="247547"/>
                  <a:pt x="448015" y="252947"/>
                </a:cubicBezTo>
                <a:lnTo>
                  <a:pt x="448015" y="291725"/>
                </a:lnTo>
                <a:cubicBezTo>
                  <a:pt x="448015" y="301057"/>
                  <a:pt x="440472" y="308584"/>
                  <a:pt x="431157" y="308584"/>
                </a:cubicBezTo>
                <a:lnTo>
                  <a:pt x="392513" y="308584"/>
                </a:lnTo>
                <a:cubicBezTo>
                  <a:pt x="387501" y="308584"/>
                  <a:pt x="383434" y="304551"/>
                  <a:pt x="383434" y="299539"/>
                </a:cubicBezTo>
                <a:cubicBezTo>
                  <a:pt x="383434" y="278091"/>
                  <a:pt x="365564" y="260675"/>
                  <a:pt x="343626" y="260675"/>
                </a:cubicBezTo>
                <a:cubicBezTo>
                  <a:pt x="321638" y="260675"/>
                  <a:pt x="303852" y="278040"/>
                  <a:pt x="303852" y="299539"/>
                </a:cubicBezTo>
                <a:cubicBezTo>
                  <a:pt x="303852" y="304551"/>
                  <a:pt x="299785" y="308584"/>
                  <a:pt x="294790" y="308584"/>
                </a:cubicBezTo>
                <a:lnTo>
                  <a:pt x="257277" y="308584"/>
                </a:lnTo>
                <a:cubicBezTo>
                  <a:pt x="246730" y="308584"/>
                  <a:pt x="238191" y="300045"/>
                  <a:pt x="238191" y="289515"/>
                </a:cubicBezTo>
                <a:lnTo>
                  <a:pt x="238191" y="239683"/>
                </a:lnTo>
                <a:cubicBezTo>
                  <a:pt x="233989" y="241910"/>
                  <a:pt x="227864" y="243159"/>
                  <a:pt x="221991" y="243159"/>
                </a:cubicBezTo>
                <a:cubicBezTo>
                  <a:pt x="199986" y="243159"/>
                  <a:pt x="182301" y="225778"/>
                  <a:pt x="182301" y="204313"/>
                </a:cubicBezTo>
                <a:cubicBezTo>
                  <a:pt x="182301" y="182865"/>
                  <a:pt x="199919" y="165484"/>
                  <a:pt x="221890" y="165484"/>
                </a:cubicBezTo>
                <a:cubicBezTo>
                  <a:pt x="227779" y="165484"/>
                  <a:pt x="233989" y="166732"/>
                  <a:pt x="238191" y="168960"/>
                </a:cubicBezTo>
                <a:lnTo>
                  <a:pt x="238191" y="125507"/>
                </a:lnTo>
                <a:cubicBezTo>
                  <a:pt x="238191" y="111467"/>
                  <a:pt x="249582" y="100093"/>
                  <a:pt x="263622" y="100093"/>
                </a:cubicBezTo>
                <a:lnTo>
                  <a:pt x="294824" y="100093"/>
                </a:lnTo>
                <a:cubicBezTo>
                  <a:pt x="299819" y="100093"/>
                  <a:pt x="303869" y="104143"/>
                  <a:pt x="303869" y="109121"/>
                </a:cubicBezTo>
                <a:cubicBezTo>
                  <a:pt x="303869" y="130586"/>
                  <a:pt x="321689" y="147967"/>
                  <a:pt x="343660" y="147967"/>
                </a:cubicBezTo>
                <a:cubicBezTo>
                  <a:pt x="365615" y="147967"/>
                  <a:pt x="383451" y="130586"/>
                  <a:pt x="383451" y="109121"/>
                </a:cubicBezTo>
                <a:cubicBezTo>
                  <a:pt x="383451" y="104126"/>
                  <a:pt x="387501" y="100093"/>
                  <a:pt x="392496" y="100093"/>
                </a:cubicBezTo>
                <a:lnTo>
                  <a:pt x="429115" y="100093"/>
                </a:lnTo>
                <a:cubicBezTo>
                  <a:pt x="439561" y="100093"/>
                  <a:pt x="448032" y="108564"/>
                  <a:pt x="448032" y="119010"/>
                </a:cubicBezTo>
                <a:lnTo>
                  <a:pt x="448015" y="155696"/>
                </a:lnTo>
                <a:lnTo>
                  <a:pt x="448015" y="155696"/>
                </a:ln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129" name="组合 128"/>
          <p:cNvGrpSpPr/>
          <p:nvPr/>
        </p:nvGrpSpPr>
        <p:grpSpPr>
          <a:xfrm>
            <a:off x="928257" y="3287444"/>
            <a:ext cx="270000" cy="537009"/>
            <a:chOff x="6977711" y="3532424"/>
            <a:chExt cx="270000" cy="537009"/>
          </a:xfrm>
          <a:solidFill>
            <a:schemeClr val="accent1"/>
          </a:solidFill>
        </p:grpSpPr>
        <p:sp>
          <p:nvSpPr>
            <p:cNvPr id="130" name="任意多边形: 形状 129"/>
            <p:cNvSpPr/>
            <p:nvPr/>
          </p:nvSpPr>
          <p:spPr>
            <a:xfrm>
              <a:off x="7092984" y="3532424"/>
              <a:ext cx="135000" cy="118125"/>
            </a:xfrm>
            <a:custGeom>
              <a:avLst/>
              <a:gdLst>
                <a:gd name="connsiteX0" fmla="*/ 47908 w 135000"/>
                <a:gd name="connsiteY0" fmla="*/ 122227 h 118125"/>
                <a:gd name="connsiteX1" fmla="*/ 59552 w 135000"/>
                <a:gd name="connsiteY1" fmla="*/ 93287 h 118125"/>
                <a:gd name="connsiteX2" fmla="*/ 78368 w 135000"/>
                <a:gd name="connsiteY2" fmla="*/ 83938 h 118125"/>
                <a:gd name="connsiteX3" fmla="*/ 135692 w 135000"/>
                <a:gd name="connsiteY3" fmla="*/ 28622 h 118125"/>
                <a:gd name="connsiteX4" fmla="*/ 132587 w 135000"/>
                <a:gd name="connsiteY4" fmla="*/ 9452 h 118125"/>
                <a:gd name="connsiteX5" fmla="*/ 115526 w 135000"/>
                <a:gd name="connsiteY5" fmla="*/ 154 h 118125"/>
                <a:gd name="connsiteX6" fmla="*/ 112523 w 135000"/>
                <a:gd name="connsiteY6" fmla="*/ 19 h 118125"/>
                <a:gd name="connsiteX7" fmla="*/ 90619 w 135000"/>
                <a:gd name="connsiteY7" fmla="*/ 15307 h 118125"/>
                <a:gd name="connsiteX8" fmla="*/ 58489 w 135000"/>
                <a:gd name="connsiteY8" fmla="*/ 41278 h 118125"/>
                <a:gd name="connsiteX9" fmla="*/ 36501 w 135000"/>
                <a:gd name="connsiteY9" fmla="*/ 52247 h 118125"/>
                <a:gd name="connsiteX10" fmla="*/ 0 w 135000"/>
                <a:gd name="connsiteY10" fmla="*/ 122531 h 118125"/>
                <a:gd name="connsiteX11" fmla="*/ 47908 w 135000"/>
                <a:gd name="connsiteY11" fmla="*/ 122227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000" h="118125">
                  <a:moveTo>
                    <a:pt x="47908" y="122227"/>
                  </a:moveTo>
                  <a:cubicBezTo>
                    <a:pt x="49883" y="107850"/>
                    <a:pt x="53814" y="96510"/>
                    <a:pt x="59552" y="93287"/>
                  </a:cubicBezTo>
                  <a:cubicBezTo>
                    <a:pt x="65964" y="89675"/>
                    <a:pt x="72326" y="86739"/>
                    <a:pt x="78368" y="83938"/>
                  </a:cubicBezTo>
                  <a:cubicBezTo>
                    <a:pt x="99816" y="73965"/>
                    <a:pt x="125449" y="62034"/>
                    <a:pt x="135692" y="28622"/>
                  </a:cubicBezTo>
                  <a:cubicBezTo>
                    <a:pt x="137683" y="22091"/>
                    <a:pt x="136586" y="15020"/>
                    <a:pt x="132587" y="9452"/>
                  </a:cubicBezTo>
                  <a:cubicBezTo>
                    <a:pt x="128689" y="3866"/>
                    <a:pt x="122394" y="424"/>
                    <a:pt x="115526" y="154"/>
                  </a:cubicBezTo>
                  <a:lnTo>
                    <a:pt x="112523" y="19"/>
                  </a:lnTo>
                  <a:cubicBezTo>
                    <a:pt x="102600" y="-386"/>
                    <a:pt x="93673" y="5857"/>
                    <a:pt x="90619" y="15307"/>
                  </a:cubicBezTo>
                  <a:cubicBezTo>
                    <a:pt x="86501" y="28267"/>
                    <a:pt x="76781" y="32773"/>
                    <a:pt x="58489" y="41278"/>
                  </a:cubicBezTo>
                  <a:cubicBezTo>
                    <a:pt x="51401" y="44569"/>
                    <a:pt x="44061" y="48028"/>
                    <a:pt x="36501" y="52247"/>
                  </a:cubicBezTo>
                  <a:cubicBezTo>
                    <a:pt x="11154" y="66455"/>
                    <a:pt x="2396" y="94704"/>
                    <a:pt x="0" y="122531"/>
                  </a:cubicBezTo>
                  <a:cubicBezTo>
                    <a:pt x="15356" y="117941"/>
                    <a:pt x="31759" y="120017"/>
                    <a:pt x="47908" y="12222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1" name="任意多边形: 形状 130"/>
            <p:cNvSpPr/>
            <p:nvPr/>
          </p:nvSpPr>
          <p:spPr>
            <a:xfrm>
              <a:off x="6977711" y="3833183"/>
              <a:ext cx="270000" cy="236250"/>
            </a:xfrm>
            <a:custGeom>
              <a:avLst/>
              <a:gdLst>
                <a:gd name="connsiteX0" fmla="*/ 0 w 270000"/>
                <a:gd name="connsiteY0" fmla="*/ 124 h 236250"/>
                <a:gd name="connsiteX1" fmla="*/ 0 w 270000"/>
                <a:gd name="connsiteY1" fmla="*/ 101712 h 236250"/>
                <a:gd name="connsiteX2" fmla="*/ 136839 w 270000"/>
                <a:gd name="connsiteY2" fmla="*/ 238298 h 236250"/>
                <a:gd name="connsiteX3" fmla="*/ 273713 w 270000"/>
                <a:gd name="connsiteY3" fmla="*/ 101712 h 236250"/>
                <a:gd name="connsiteX4" fmla="*/ 273713 w 270000"/>
                <a:gd name="connsiteY4" fmla="*/ 816 h 236250"/>
                <a:gd name="connsiteX5" fmla="*/ 0 w 270000"/>
                <a:gd name="connsiteY5" fmla="*/ 124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000" h="236250">
                  <a:moveTo>
                    <a:pt x="0" y="124"/>
                  </a:moveTo>
                  <a:lnTo>
                    <a:pt x="0" y="101712"/>
                  </a:lnTo>
                  <a:cubicBezTo>
                    <a:pt x="0" y="177143"/>
                    <a:pt x="61121" y="238298"/>
                    <a:pt x="136839" y="238298"/>
                  </a:cubicBezTo>
                  <a:cubicBezTo>
                    <a:pt x="212608" y="238298"/>
                    <a:pt x="273713" y="177126"/>
                    <a:pt x="273713" y="101712"/>
                  </a:cubicBezTo>
                  <a:lnTo>
                    <a:pt x="273713" y="816"/>
                  </a:lnTo>
                  <a:cubicBezTo>
                    <a:pt x="176597" y="175"/>
                    <a:pt x="55907" y="-213"/>
                    <a:pt x="0" y="12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2" name="任意多边形: 形状 131"/>
            <p:cNvSpPr/>
            <p:nvPr/>
          </p:nvSpPr>
          <p:spPr>
            <a:xfrm>
              <a:off x="7120440" y="3678867"/>
              <a:ext cx="118125" cy="101250"/>
            </a:xfrm>
            <a:custGeom>
              <a:avLst/>
              <a:gdLst>
                <a:gd name="connsiteX0" fmla="*/ 0 w 118125"/>
                <a:gd name="connsiteY0" fmla="*/ 0 h 101250"/>
                <a:gd name="connsiteX1" fmla="*/ 186 w 118125"/>
                <a:gd name="connsiteY1" fmla="*/ 116758 h 101250"/>
                <a:gd name="connsiteX2" fmla="*/ 128942 w 118125"/>
                <a:gd name="connsiteY2" fmla="*/ 117416 h 101250"/>
                <a:gd name="connsiteX3" fmla="*/ 0 w 118125"/>
                <a:gd name="connsiteY3" fmla="*/ 0 h 101250"/>
              </a:gdLst>
              <a:ahLst/>
              <a:cxnLst>
                <a:cxn ang="0">
                  <a:pos x="connsiteX0" y="connsiteY0"/>
                </a:cxn>
                <a:cxn ang="0">
                  <a:pos x="connsiteX1" y="connsiteY1"/>
                </a:cxn>
                <a:cxn ang="0">
                  <a:pos x="connsiteX2" y="connsiteY2"/>
                </a:cxn>
                <a:cxn ang="0">
                  <a:pos x="connsiteX3" y="connsiteY3"/>
                </a:cxn>
              </a:cxnLst>
              <a:rect l="l" t="t" r="r" b="b"/>
              <a:pathLst>
                <a:path w="118125" h="101250">
                  <a:moveTo>
                    <a:pt x="0" y="0"/>
                  </a:moveTo>
                  <a:lnTo>
                    <a:pt x="186" y="116758"/>
                  </a:lnTo>
                  <a:cubicBezTo>
                    <a:pt x="35792" y="116893"/>
                    <a:pt x="78249" y="117096"/>
                    <a:pt x="128942" y="117416"/>
                  </a:cubicBezTo>
                  <a:cubicBezTo>
                    <a:pt x="119948" y="53173"/>
                    <a:pt x="66167" y="3240"/>
                    <a:pt x="0"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3" name="任意多边形: 形状 132"/>
            <p:cNvSpPr/>
            <p:nvPr/>
          </p:nvSpPr>
          <p:spPr>
            <a:xfrm>
              <a:off x="6977830" y="3679221"/>
              <a:ext cx="118125" cy="101250"/>
            </a:xfrm>
            <a:custGeom>
              <a:avLst/>
              <a:gdLst>
                <a:gd name="connsiteX0" fmla="*/ 123947 w 118125"/>
                <a:gd name="connsiteY0" fmla="*/ 116336 h 101250"/>
                <a:gd name="connsiteX1" fmla="*/ 124048 w 118125"/>
                <a:gd name="connsiteY1" fmla="*/ 0 h 101250"/>
                <a:gd name="connsiteX2" fmla="*/ 0 w 118125"/>
                <a:gd name="connsiteY2" fmla="*/ 116471 h 101250"/>
                <a:gd name="connsiteX3" fmla="*/ 123947 w 118125"/>
                <a:gd name="connsiteY3" fmla="*/ 116336 h 101250"/>
              </a:gdLst>
              <a:ahLst/>
              <a:cxnLst>
                <a:cxn ang="0">
                  <a:pos x="connsiteX0" y="connsiteY0"/>
                </a:cxn>
                <a:cxn ang="0">
                  <a:pos x="connsiteX1" y="connsiteY1"/>
                </a:cxn>
                <a:cxn ang="0">
                  <a:pos x="connsiteX2" y="connsiteY2"/>
                </a:cxn>
                <a:cxn ang="0">
                  <a:pos x="connsiteX3" y="connsiteY3"/>
                </a:cxn>
              </a:cxnLst>
              <a:rect l="l" t="t" r="r" b="b"/>
              <a:pathLst>
                <a:path w="118125" h="101250">
                  <a:moveTo>
                    <a:pt x="123947" y="116336"/>
                  </a:moveTo>
                  <a:lnTo>
                    <a:pt x="124048" y="0"/>
                  </a:lnTo>
                  <a:cubicBezTo>
                    <a:pt x="60328" y="5349"/>
                    <a:pt x="9028" y="54101"/>
                    <a:pt x="0" y="116471"/>
                  </a:cubicBezTo>
                  <a:cubicBezTo>
                    <a:pt x="24671" y="116201"/>
                    <a:pt x="63214" y="116134"/>
                    <a:pt x="123947" y="11633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34" name="图形 137"/>
          <p:cNvSpPr/>
          <p:nvPr/>
        </p:nvSpPr>
        <p:spPr>
          <a:xfrm>
            <a:off x="3061070" y="3294386"/>
            <a:ext cx="472500" cy="523125"/>
          </a:xfrm>
          <a:custGeom>
            <a:avLst/>
            <a:gdLst>
              <a:gd name="connsiteX0" fmla="*/ 473327 w 472500"/>
              <a:gd name="connsiteY0" fmla="*/ 195970 h 523125"/>
              <a:gd name="connsiteX1" fmla="*/ 361176 w 472500"/>
              <a:gd name="connsiteY1" fmla="*/ 107410 h 523125"/>
              <a:gd name="connsiteX2" fmla="*/ 292916 w 472500"/>
              <a:gd name="connsiteY2" fmla="*/ 20976 h 523125"/>
              <a:gd name="connsiteX3" fmla="*/ 267840 w 472500"/>
              <a:gd name="connsiteY3" fmla="*/ 118 h 523125"/>
              <a:gd name="connsiteX4" fmla="*/ 222564 w 472500"/>
              <a:gd name="connsiteY4" fmla="*/ 0 h 523125"/>
              <a:gd name="connsiteX5" fmla="*/ 198298 w 472500"/>
              <a:gd name="connsiteY5" fmla="*/ 9990 h 523125"/>
              <a:gd name="connsiteX6" fmla="*/ 188241 w 472500"/>
              <a:gd name="connsiteY6" fmla="*/ 34240 h 523125"/>
              <a:gd name="connsiteX7" fmla="*/ 188241 w 472500"/>
              <a:gd name="connsiteY7" fmla="*/ 342040 h 523125"/>
              <a:gd name="connsiteX8" fmla="*/ 187937 w 472500"/>
              <a:gd name="connsiteY8" fmla="*/ 341955 h 523125"/>
              <a:gd name="connsiteX9" fmla="*/ 140636 w 472500"/>
              <a:gd name="connsiteY9" fmla="*/ 336420 h 523125"/>
              <a:gd name="connsiteX10" fmla="*/ 0 w 472500"/>
              <a:gd name="connsiteY10" fmla="*/ 436354 h 523125"/>
              <a:gd name="connsiteX11" fmla="*/ 140636 w 472500"/>
              <a:gd name="connsiteY11" fmla="*/ 536220 h 523125"/>
              <a:gd name="connsiteX12" fmla="*/ 289845 w 472500"/>
              <a:gd name="connsiteY12" fmla="*/ 441838 h 523125"/>
              <a:gd name="connsiteX13" fmla="*/ 290351 w 472500"/>
              <a:gd name="connsiteY13" fmla="*/ 188781 h 523125"/>
              <a:gd name="connsiteX14" fmla="*/ 350528 w 472500"/>
              <a:gd name="connsiteY14" fmla="*/ 200796 h 523125"/>
              <a:gd name="connsiteX15" fmla="*/ 424997 w 472500"/>
              <a:gd name="connsiteY15" fmla="*/ 245666 h 523125"/>
              <a:gd name="connsiteX16" fmla="*/ 398621 w 472500"/>
              <a:gd name="connsiteY16" fmla="*/ 317166 h 523125"/>
              <a:gd name="connsiteX17" fmla="*/ 396411 w 472500"/>
              <a:gd name="connsiteY17" fmla="*/ 330868 h 523125"/>
              <a:gd name="connsiteX18" fmla="*/ 397373 w 472500"/>
              <a:gd name="connsiteY18" fmla="*/ 332640 h 523125"/>
              <a:gd name="connsiteX19" fmla="*/ 405540 w 472500"/>
              <a:gd name="connsiteY19" fmla="*/ 339188 h 523125"/>
              <a:gd name="connsiteX20" fmla="*/ 415918 w 472500"/>
              <a:gd name="connsiteY20" fmla="*/ 337568 h 523125"/>
              <a:gd name="connsiteX21" fmla="*/ 473327 w 472500"/>
              <a:gd name="connsiteY21" fmla="*/ 195970 h 523125"/>
              <a:gd name="connsiteX22" fmla="*/ 184950 w 472500"/>
              <a:gd name="connsiteY22" fmla="*/ 395398 h 523125"/>
              <a:gd name="connsiteX23" fmla="*/ 157343 w 472500"/>
              <a:gd name="connsiteY23" fmla="*/ 418669 h 523125"/>
              <a:gd name="connsiteX24" fmla="*/ 82536 w 472500"/>
              <a:gd name="connsiteY24" fmla="*/ 449263 h 523125"/>
              <a:gd name="connsiteX25" fmla="*/ 57561 w 472500"/>
              <a:gd name="connsiteY25" fmla="*/ 469564 h 523125"/>
              <a:gd name="connsiteX26" fmla="*/ 52296 w 472500"/>
              <a:gd name="connsiteY26" fmla="*/ 469007 h 523125"/>
              <a:gd name="connsiteX27" fmla="*/ 32535 w 472500"/>
              <a:gd name="connsiteY27" fmla="*/ 438784 h 523125"/>
              <a:gd name="connsiteX28" fmla="*/ 161646 w 472500"/>
              <a:gd name="connsiteY28" fmla="*/ 367791 h 523125"/>
              <a:gd name="connsiteX29" fmla="*/ 184950 w 472500"/>
              <a:gd name="connsiteY29" fmla="*/ 395398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72500" h="523125">
                <a:moveTo>
                  <a:pt x="473327" y="195970"/>
                </a:moveTo>
                <a:cubicBezTo>
                  <a:pt x="447339" y="127204"/>
                  <a:pt x="361176" y="107410"/>
                  <a:pt x="361176" y="107410"/>
                </a:cubicBezTo>
                <a:cubicBezTo>
                  <a:pt x="313841" y="95344"/>
                  <a:pt x="298131" y="48617"/>
                  <a:pt x="292916" y="20976"/>
                </a:cubicBezTo>
                <a:cubicBezTo>
                  <a:pt x="290604" y="8910"/>
                  <a:pt x="280091" y="152"/>
                  <a:pt x="267840" y="118"/>
                </a:cubicBezTo>
                <a:lnTo>
                  <a:pt x="222564" y="0"/>
                </a:lnTo>
                <a:cubicBezTo>
                  <a:pt x="213469" y="-34"/>
                  <a:pt x="204728" y="3561"/>
                  <a:pt x="198298" y="9990"/>
                </a:cubicBezTo>
                <a:cubicBezTo>
                  <a:pt x="191869" y="16420"/>
                  <a:pt x="188241" y="25127"/>
                  <a:pt x="188241" y="34240"/>
                </a:cubicBezTo>
                <a:lnTo>
                  <a:pt x="188241" y="342040"/>
                </a:lnTo>
                <a:cubicBezTo>
                  <a:pt x="188123" y="342006"/>
                  <a:pt x="188021" y="342006"/>
                  <a:pt x="187937" y="341955"/>
                </a:cubicBezTo>
                <a:cubicBezTo>
                  <a:pt x="172817" y="338378"/>
                  <a:pt x="156870" y="336420"/>
                  <a:pt x="140636" y="336420"/>
                </a:cubicBezTo>
                <a:cubicBezTo>
                  <a:pt x="62961" y="336420"/>
                  <a:pt x="0" y="381139"/>
                  <a:pt x="0" y="436354"/>
                </a:cubicBezTo>
                <a:cubicBezTo>
                  <a:pt x="0" y="491501"/>
                  <a:pt x="62961" y="536220"/>
                  <a:pt x="140636" y="536220"/>
                </a:cubicBezTo>
                <a:cubicBezTo>
                  <a:pt x="215713" y="536220"/>
                  <a:pt x="285272" y="494404"/>
                  <a:pt x="289845" y="441838"/>
                </a:cubicBezTo>
                <a:cubicBezTo>
                  <a:pt x="290031" y="440016"/>
                  <a:pt x="290351" y="188781"/>
                  <a:pt x="290351" y="188781"/>
                </a:cubicBezTo>
                <a:cubicBezTo>
                  <a:pt x="313554" y="196746"/>
                  <a:pt x="335610" y="199277"/>
                  <a:pt x="350528" y="200796"/>
                </a:cubicBezTo>
                <a:cubicBezTo>
                  <a:pt x="375789" y="203310"/>
                  <a:pt x="415496" y="200728"/>
                  <a:pt x="424997" y="245666"/>
                </a:cubicBezTo>
                <a:cubicBezTo>
                  <a:pt x="432169" y="279467"/>
                  <a:pt x="410012" y="306045"/>
                  <a:pt x="398621" y="317166"/>
                </a:cubicBezTo>
                <a:cubicBezTo>
                  <a:pt x="394926" y="320743"/>
                  <a:pt x="394048" y="326312"/>
                  <a:pt x="396411" y="330868"/>
                </a:cubicBezTo>
                <a:lnTo>
                  <a:pt x="397373" y="332640"/>
                </a:lnTo>
                <a:cubicBezTo>
                  <a:pt x="399060" y="335847"/>
                  <a:pt x="402013" y="338226"/>
                  <a:pt x="405540" y="339188"/>
                </a:cubicBezTo>
                <a:cubicBezTo>
                  <a:pt x="409067" y="340150"/>
                  <a:pt x="412864" y="339542"/>
                  <a:pt x="415918" y="337568"/>
                </a:cubicBezTo>
                <a:cubicBezTo>
                  <a:pt x="508275" y="278320"/>
                  <a:pt x="473327" y="195970"/>
                  <a:pt x="473327" y="195970"/>
                </a:cubicBezTo>
                <a:close/>
                <a:moveTo>
                  <a:pt x="184950" y="395398"/>
                </a:moveTo>
                <a:cubicBezTo>
                  <a:pt x="183769" y="409472"/>
                  <a:pt x="171602" y="420086"/>
                  <a:pt x="157343" y="418669"/>
                </a:cubicBezTo>
                <a:cubicBezTo>
                  <a:pt x="90939" y="413252"/>
                  <a:pt x="82603" y="448943"/>
                  <a:pt x="82536" y="449263"/>
                </a:cubicBezTo>
                <a:cubicBezTo>
                  <a:pt x="80004" y="461312"/>
                  <a:pt x="69373" y="469564"/>
                  <a:pt x="57561" y="469564"/>
                </a:cubicBezTo>
                <a:cubicBezTo>
                  <a:pt x="55806" y="469564"/>
                  <a:pt x="54068" y="469345"/>
                  <a:pt x="52296" y="469007"/>
                </a:cubicBezTo>
                <a:cubicBezTo>
                  <a:pt x="38475" y="466105"/>
                  <a:pt x="29649" y="452588"/>
                  <a:pt x="32535" y="438784"/>
                </a:cubicBezTo>
                <a:cubicBezTo>
                  <a:pt x="38374" y="410907"/>
                  <a:pt x="72951" y="360197"/>
                  <a:pt x="161646" y="367791"/>
                </a:cubicBezTo>
                <a:cubicBezTo>
                  <a:pt x="175736" y="368989"/>
                  <a:pt x="186148" y="381358"/>
                  <a:pt x="184950" y="395398"/>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sp>
        <p:nvSpPr>
          <p:cNvPr id="135" name="图形 139"/>
          <p:cNvSpPr/>
          <p:nvPr/>
        </p:nvSpPr>
        <p:spPr>
          <a:xfrm>
            <a:off x="4203414" y="3294386"/>
            <a:ext cx="270000" cy="523125"/>
          </a:xfrm>
          <a:custGeom>
            <a:avLst/>
            <a:gdLst>
              <a:gd name="connsiteX0" fmla="*/ 258711 w 270000"/>
              <a:gd name="connsiteY0" fmla="*/ 275169 h 523125"/>
              <a:gd name="connsiteX1" fmla="*/ 216253 w 270000"/>
              <a:gd name="connsiteY1" fmla="*/ 239630 h 523125"/>
              <a:gd name="connsiteX2" fmla="*/ 189675 w 270000"/>
              <a:gd name="connsiteY2" fmla="*/ 229910 h 523125"/>
              <a:gd name="connsiteX3" fmla="*/ 178757 w 270000"/>
              <a:gd name="connsiteY3" fmla="*/ 228392 h 523125"/>
              <a:gd name="connsiteX4" fmla="*/ 177728 w 270000"/>
              <a:gd name="connsiteY4" fmla="*/ 182272 h 523125"/>
              <a:gd name="connsiteX5" fmla="*/ 177728 w 270000"/>
              <a:gd name="connsiteY5" fmla="*/ 178678 h 523125"/>
              <a:gd name="connsiteX6" fmla="*/ 181930 w 270000"/>
              <a:gd name="connsiteY6" fmla="*/ 176045 h 523125"/>
              <a:gd name="connsiteX7" fmla="*/ 222362 w 270000"/>
              <a:gd name="connsiteY7" fmla="*/ 146750 h 523125"/>
              <a:gd name="connsiteX8" fmla="*/ 258120 w 270000"/>
              <a:gd name="connsiteY8" fmla="*/ 105170 h 523125"/>
              <a:gd name="connsiteX9" fmla="*/ 265613 w 270000"/>
              <a:gd name="connsiteY9" fmla="*/ 43256 h 523125"/>
              <a:gd name="connsiteX10" fmla="*/ 212271 w 270000"/>
              <a:gd name="connsiteY10" fmla="*/ 39 h 523125"/>
              <a:gd name="connsiteX11" fmla="*/ 177070 w 270000"/>
              <a:gd name="connsiteY11" fmla="*/ 11835 h 523125"/>
              <a:gd name="connsiteX12" fmla="*/ 165173 w 270000"/>
              <a:gd name="connsiteY12" fmla="*/ 24457 h 523125"/>
              <a:gd name="connsiteX13" fmla="*/ 158254 w 270000"/>
              <a:gd name="connsiteY13" fmla="*/ 34599 h 523125"/>
              <a:gd name="connsiteX14" fmla="*/ 140164 w 270000"/>
              <a:gd name="connsiteY14" fmla="*/ 86777 h 523125"/>
              <a:gd name="connsiteX15" fmla="*/ 138510 w 270000"/>
              <a:gd name="connsiteY15" fmla="*/ 136389 h 523125"/>
              <a:gd name="connsiteX16" fmla="*/ 138865 w 270000"/>
              <a:gd name="connsiteY16" fmla="*/ 145367 h 523125"/>
              <a:gd name="connsiteX17" fmla="*/ 75668 w 270000"/>
              <a:gd name="connsiteY17" fmla="*/ 183487 h 523125"/>
              <a:gd name="connsiteX18" fmla="*/ 36147 w 270000"/>
              <a:gd name="connsiteY18" fmla="*/ 216748 h 523125"/>
              <a:gd name="connsiteX19" fmla="*/ 6109 w 270000"/>
              <a:gd name="connsiteY19" fmla="*/ 264892 h 523125"/>
              <a:gd name="connsiteX20" fmla="*/ 2143 w 270000"/>
              <a:gd name="connsiteY20" fmla="*/ 323685 h 523125"/>
              <a:gd name="connsiteX21" fmla="*/ 22663 w 270000"/>
              <a:gd name="connsiteY21" fmla="*/ 375457 h 523125"/>
              <a:gd name="connsiteX22" fmla="*/ 112911 w 270000"/>
              <a:gd name="connsiteY22" fmla="*/ 436832 h 523125"/>
              <a:gd name="connsiteX23" fmla="*/ 148298 w 270000"/>
              <a:gd name="connsiteY23" fmla="*/ 441084 h 523125"/>
              <a:gd name="connsiteX24" fmla="*/ 148922 w 270000"/>
              <a:gd name="connsiteY24" fmla="*/ 461891 h 523125"/>
              <a:gd name="connsiteX25" fmla="*/ 149091 w 270000"/>
              <a:gd name="connsiteY25" fmla="*/ 464119 h 523125"/>
              <a:gd name="connsiteX26" fmla="*/ 149547 w 270000"/>
              <a:gd name="connsiteY26" fmla="*/ 471679 h 523125"/>
              <a:gd name="connsiteX27" fmla="*/ 149192 w 270000"/>
              <a:gd name="connsiteY27" fmla="*/ 479711 h 523125"/>
              <a:gd name="connsiteX28" fmla="*/ 145868 w 270000"/>
              <a:gd name="connsiteY28" fmla="*/ 493160 h 523125"/>
              <a:gd name="connsiteX29" fmla="*/ 140265 w 270000"/>
              <a:gd name="connsiteY29" fmla="*/ 499725 h 523125"/>
              <a:gd name="connsiteX30" fmla="*/ 136114 w 270000"/>
              <a:gd name="connsiteY30" fmla="*/ 501075 h 523125"/>
              <a:gd name="connsiteX31" fmla="*/ 133313 w 270000"/>
              <a:gd name="connsiteY31" fmla="*/ 501379 h 523125"/>
              <a:gd name="connsiteX32" fmla="*/ 132250 w 270000"/>
              <a:gd name="connsiteY32" fmla="*/ 501412 h 523125"/>
              <a:gd name="connsiteX33" fmla="*/ 130090 w 270000"/>
              <a:gd name="connsiteY33" fmla="*/ 501294 h 523125"/>
              <a:gd name="connsiteX34" fmla="*/ 127677 w 270000"/>
              <a:gd name="connsiteY34" fmla="*/ 501125 h 523125"/>
              <a:gd name="connsiteX35" fmla="*/ 126512 w 270000"/>
              <a:gd name="connsiteY35" fmla="*/ 500839 h 523125"/>
              <a:gd name="connsiteX36" fmla="*/ 123745 w 270000"/>
              <a:gd name="connsiteY36" fmla="*/ 500214 h 523125"/>
              <a:gd name="connsiteX37" fmla="*/ 117771 w 270000"/>
              <a:gd name="connsiteY37" fmla="*/ 497936 h 523125"/>
              <a:gd name="connsiteX38" fmla="*/ 109367 w 270000"/>
              <a:gd name="connsiteY38" fmla="*/ 491017 h 523125"/>
              <a:gd name="connsiteX39" fmla="*/ 107140 w 270000"/>
              <a:gd name="connsiteY39" fmla="*/ 483204 h 523125"/>
              <a:gd name="connsiteX40" fmla="*/ 108135 w 270000"/>
              <a:gd name="connsiteY40" fmla="*/ 478361 h 523125"/>
              <a:gd name="connsiteX41" fmla="*/ 110650 w 270000"/>
              <a:gd name="connsiteY41" fmla="*/ 472725 h 523125"/>
              <a:gd name="connsiteX42" fmla="*/ 111848 w 270000"/>
              <a:gd name="connsiteY42" fmla="*/ 470059 h 523125"/>
              <a:gd name="connsiteX43" fmla="*/ 103309 w 270000"/>
              <a:gd name="connsiteY43" fmla="*/ 446484 h 523125"/>
              <a:gd name="connsiteX44" fmla="*/ 79093 w 270000"/>
              <a:gd name="connsiteY44" fmla="*/ 454719 h 523125"/>
              <a:gd name="connsiteX45" fmla="*/ 73660 w 270000"/>
              <a:gd name="connsiteY45" fmla="*/ 467375 h 523125"/>
              <a:gd name="connsiteX46" fmla="*/ 71128 w 270000"/>
              <a:gd name="connsiteY46" fmla="*/ 482040 h 523125"/>
              <a:gd name="connsiteX47" fmla="*/ 80207 w 270000"/>
              <a:gd name="connsiteY47" fmla="*/ 511655 h 523125"/>
              <a:gd name="connsiteX48" fmla="*/ 102246 w 270000"/>
              <a:gd name="connsiteY48" fmla="*/ 529779 h 523125"/>
              <a:gd name="connsiteX49" fmla="*/ 114953 w 270000"/>
              <a:gd name="connsiteY49" fmla="*/ 534352 h 523125"/>
              <a:gd name="connsiteX50" fmla="*/ 128267 w 270000"/>
              <a:gd name="connsiteY50" fmla="*/ 536344 h 523125"/>
              <a:gd name="connsiteX51" fmla="*/ 130765 w 270000"/>
              <a:gd name="connsiteY51" fmla="*/ 536479 h 523125"/>
              <a:gd name="connsiteX52" fmla="*/ 135000 w 270000"/>
              <a:gd name="connsiteY52" fmla="*/ 536411 h 523125"/>
              <a:gd name="connsiteX53" fmla="*/ 142138 w 270000"/>
              <a:gd name="connsiteY53" fmla="*/ 535669 h 523125"/>
              <a:gd name="connsiteX54" fmla="*/ 156820 w 270000"/>
              <a:gd name="connsiteY54" fmla="*/ 530724 h 523125"/>
              <a:gd name="connsiteX55" fmla="*/ 177694 w 270000"/>
              <a:gd name="connsiteY55" fmla="*/ 508331 h 523125"/>
              <a:gd name="connsiteX56" fmla="*/ 184326 w 270000"/>
              <a:gd name="connsiteY56" fmla="*/ 483356 h 523125"/>
              <a:gd name="connsiteX57" fmla="*/ 184917 w 270000"/>
              <a:gd name="connsiteY57" fmla="*/ 471493 h 523125"/>
              <a:gd name="connsiteX58" fmla="*/ 184292 w 270000"/>
              <a:gd name="connsiteY58" fmla="*/ 460507 h 523125"/>
              <a:gd name="connsiteX59" fmla="*/ 183735 w 270000"/>
              <a:gd name="connsiteY59" fmla="*/ 438013 h 523125"/>
              <a:gd name="connsiteX60" fmla="*/ 219527 w 270000"/>
              <a:gd name="connsiteY60" fmla="*/ 426015 h 523125"/>
              <a:gd name="connsiteX61" fmla="*/ 243810 w 270000"/>
              <a:gd name="connsiteY61" fmla="*/ 409697 h 523125"/>
              <a:gd name="connsiteX62" fmla="*/ 262896 w 270000"/>
              <a:gd name="connsiteY62" fmla="*/ 385414 h 523125"/>
              <a:gd name="connsiteX63" fmla="*/ 277358 w 270000"/>
              <a:gd name="connsiteY63" fmla="*/ 330705 h 523125"/>
              <a:gd name="connsiteX64" fmla="*/ 258711 w 270000"/>
              <a:gd name="connsiteY64" fmla="*/ 275169 h 523125"/>
              <a:gd name="connsiteX65" fmla="*/ 179314 w 270000"/>
              <a:gd name="connsiteY65" fmla="*/ 92548 h 523125"/>
              <a:gd name="connsiteX66" fmla="*/ 191802 w 270000"/>
              <a:gd name="connsiteY66" fmla="*/ 57617 h 523125"/>
              <a:gd name="connsiteX67" fmla="*/ 198298 w 270000"/>
              <a:gd name="connsiteY67" fmla="*/ 48740 h 523125"/>
              <a:gd name="connsiteX68" fmla="*/ 202450 w 270000"/>
              <a:gd name="connsiteY68" fmla="*/ 44657 h 523125"/>
              <a:gd name="connsiteX69" fmla="*/ 210533 w 270000"/>
              <a:gd name="connsiteY69" fmla="*/ 42260 h 523125"/>
              <a:gd name="connsiteX70" fmla="*/ 223543 w 270000"/>
              <a:gd name="connsiteY70" fmla="*/ 55339 h 523125"/>
              <a:gd name="connsiteX71" fmla="*/ 218380 w 270000"/>
              <a:gd name="connsiteY71" fmla="*/ 83317 h 523125"/>
              <a:gd name="connsiteX72" fmla="*/ 176985 w 270000"/>
              <a:gd name="connsiteY72" fmla="*/ 122315 h 523125"/>
              <a:gd name="connsiteX73" fmla="*/ 179314 w 270000"/>
              <a:gd name="connsiteY73" fmla="*/ 92548 h 523125"/>
              <a:gd name="connsiteX74" fmla="*/ 124437 w 270000"/>
              <a:gd name="connsiteY74" fmla="*/ 389514 h 523125"/>
              <a:gd name="connsiteX75" fmla="*/ 64767 w 270000"/>
              <a:gd name="connsiteY75" fmla="*/ 348474 h 523125"/>
              <a:gd name="connsiteX76" fmla="*/ 51891 w 270000"/>
              <a:gd name="connsiteY76" fmla="*/ 314100 h 523125"/>
              <a:gd name="connsiteX77" fmla="*/ 53967 w 270000"/>
              <a:gd name="connsiteY77" fmla="*/ 281092 h 523125"/>
              <a:gd name="connsiteX78" fmla="*/ 104220 w 270000"/>
              <a:gd name="connsiteY78" fmla="*/ 224173 h 523125"/>
              <a:gd name="connsiteX79" fmla="*/ 140923 w 270000"/>
              <a:gd name="connsiteY79" fmla="*/ 200784 h 523125"/>
              <a:gd name="connsiteX80" fmla="*/ 141970 w 270000"/>
              <a:gd name="connsiteY80" fmla="*/ 232729 h 523125"/>
              <a:gd name="connsiteX81" fmla="*/ 108692 w 270000"/>
              <a:gd name="connsiteY81" fmla="*/ 248321 h 523125"/>
              <a:gd name="connsiteX82" fmla="*/ 87649 w 270000"/>
              <a:gd name="connsiteY82" fmla="*/ 269465 h 523125"/>
              <a:gd name="connsiteX83" fmla="*/ 80258 w 270000"/>
              <a:gd name="connsiteY83" fmla="*/ 284805 h 523125"/>
              <a:gd name="connsiteX84" fmla="*/ 78975 w 270000"/>
              <a:gd name="connsiteY84" fmla="*/ 289260 h 523125"/>
              <a:gd name="connsiteX85" fmla="*/ 78486 w 270000"/>
              <a:gd name="connsiteY85" fmla="*/ 292129 h 523125"/>
              <a:gd name="connsiteX86" fmla="*/ 77794 w 270000"/>
              <a:gd name="connsiteY86" fmla="*/ 296415 h 523125"/>
              <a:gd name="connsiteX87" fmla="*/ 77575 w 270000"/>
              <a:gd name="connsiteY87" fmla="*/ 300566 h 523125"/>
              <a:gd name="connsiteX88" fmla="*/ 87548 w 270000"/>
              <a:gd name="connsiteY88" fmla="*/ 333304 h 523125"/>
              <a:gd name="connsiteX89" fmla="*/ 113113 w 270000"/>
              <a:gd name="connsiteY89" fmla="*/ 353891 h 523125"/>
              <a:gd name="connsiteX90" fmla="*/ 115122 w 270000"/>
              <a:gd name="connsiteY90" fmla="*/ 354718 h 523125"/>
              <a:gd name="connsiteX91" fmla="*/ 138122 w 270000"/>
              <a:gd name="connsiteY91" fmla="*/ 343142 h 523125"/>
              <a:gd name="connsiteX92" fmla="*/ 126563 w 270000"/>
              <a:gd name="connsiteY92" fmla="*/ 320141 h 523125"/>
              <a:gd name="connsiteX93" fmla="*/ 126394 w 270000"/>
              <a:gd name="connsiteY93" fmla="*/ 320107 h 523125"/>
              <a:gd name="connsiteX94" fmla="*/ 129027 w 270000"/>
              <a:gd name="connsiteY94" fmla="*/ 278274 h 523125"/>
              <a:gd name="connsiteX95" fmla="*/ 143235 w 270000"/>
              <a:gd name="connsiteY95" fmla="*/ 271322 h 523125"/>
              <a:gd name="connsiteX96" fmla="*/ 143387 w 270000"/>
              <a:gd name="connsiteY96" fmla="*/ 275945 h 523125"/>
              <a:gd name="connsiteX97" fmla="*/ 146897 w 270000"/>
              <a:gd name="connsiteY97" fmla="*/ 393277 h 523125"/>
              <a:gd name="connsiteX98" fmla="*/ 124437 w 270000"/>
              <a:gd name="connsiteY98" fmla="*/ 389514 h 523125"/>
              <a:gd name="connsiteX99" fmla="*/ 235002 w 270000"/>
              <a:gd name="connsiteY99" fmla="*/ 330435 h 523125"/>
              <a:gd name="connsiteX100" fmla="*/ 224353 w 270000"/>
              <a:gd name="connsiteY100" fmla="*/ 364337 h 523125"/>
              <a:gd name="connsiteX101" fmla="*/ 214313 w 270000"/>
              <a:gd name="connsiteY101" fmla="*/ 375980 h 523125"/>
              <a:gd name="connsiteX102" fmla="*/ 199767 w 270000"/>
              <a:gd name="connsiteY102" fmla="*/ 384924 h 523125"/>
              <a:gd name="connsiteX103" fmla="*/ 182571 w 270000"/>
              <a:gd name="connsiteY103" fmla="*/ 390662 h 523125"/>
              <a:gd name="connsiteX104" fmla="*/ 179719 w 270000"/>
              <a:gd name="connsiteY104" fmla="*/ 275304 h 523125"/>
              <a:gd name="connsiteX105" fmla="*/ 179550 w 270000"/>
              <a:gd name="connsiteY105" fmla="*/ 267154 h 523125"/>
              <a:gd name="connsiteX106" fmla="*/ 181035 w 270000"/>
              <a:gd name="connsiteY106" fmla="*/ 267542 h 523125"/>
              <a:gd name="connsiteX107" fmla="*/ 197809 w 270000"/>
              <a:gd name="connsiteY107" fmla="*/ 274427 h 523125"/>
              <a:gd name="connsiteX108" fmla="*/ 235002 w 270000"/>
              <a:gd name="connsiteY108" fmla="*/ 330435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270000" h="523125">
                <a:moveTo>
                  <a:pt x="258711" y="275169"/>
                </a:moveTo>
                <a:cubicBezTo>
                  <a:pt x="247202" y="259695"/>
                  <a:pt x="232538" y="248000"/>
                  <a:pt x="216253" y="239630"/>
                </a:cubicBezTo>
                <a:cubicBezTo>
                  <a:pt x="208052" y="235479"/>
                  <a:pt x="199446" y="232054"/>
                  <a:pt x="189675" y="229910"/>
                </a:cubicBezTo>
                <a:cubicBezTo>
                  <a:pt x="185862" y="229084"/>
                  <a:pt x="182250" y="228628"/>
                  <a:pt x="178757" y="228392"/>
                </a:cubicBezTo>
                <a:lnTo>
                  <a:pt x="177728" y="182272"/>
                </a:lnTo>
                <a:cubicBezTo>
                  <a:pt x="177728" y="181074"/>
                  <a:pt x="177728" y="179859"/>
                  <a:pt x="177728" y="178678"/>
                </a:cubicBezTo>
                <a:cubicBezTo>
                  <a:pt x="179128" y="177800"/>
                  <a:pt x="180546" y="176923"/>
                  <a:pt x="181930" y="176045"/>
                </a:cubicBezTo>
                <a:cubicBezTo>
                  <a:pt x="195936" y="167119"/>
                  <a:pt x="209250" y="157854"/>
                  <a:pt x="222362" y="146750"/>
                </a:cubicBezTo>
                <a:cubicBezTo>
                  <a:pt x="235322" y="135630"/>
                  <a:pt x="248333" y="123024"/>
                  <a:pt x="258120" y="105170"/>
                </a:cubicBezTo>
                <a:cubicBezTo>
                  <a:pt x="267739" y="87064"/>
                  <a:pt x="271823" y="65615"/>
                  <a:pt x="265613" y="43256"/>
                </a:cubicBezTo>
                <a:cubicBezTo>
                  <a:pt x="259740" y="21217"/>
                  <a:pt x="238562" y="680"/>
                  <a:pt x="212271" y="39"/>
                </a:cubicBezTo>
                <a:cubicBezTo>
                  <a:pt x="199378" y="-484"/>
                  <a:pt x="186435" y="4275"/>
                  <a:pt x="177070" y="11835"/>
                </a:cubicBezTo>
                <a:cubicBezTo>
                  <a:pt x="172294" y="15598"/>
                  <a:pt x="168379" y="19850"/>
                  <a:pt x="165173" y="24457"/>
                </a:cubicBezTo>
                <a:cubicBezTo>
                  <a:pt x="162844" y="27917"/>
                  <a:pt x="160836" y="30161"/>
                  <a:pt x="158254" y="34599"/>
                </a:cubicBezTo>
                <a:cubicBezTo>
                  <a:pt x="147538" y="51829"/>
                  <a:pt x="142577" y="69260"/>
                  <a:pt x="140164" y="86777"/>
                </a:cubicBezTo>
                <a:cubicBezTo>
                  <a:pt x="137852" y="104057"/>
                  <a:pt x="137802" y="120560"/>
                  <a:pt x="138510" y="136389"/>
                </a:cubicBezTo>
                <a:lnTo>
                  <a:pt x="138865" y="145367"/>
                </a:lnTo>
                <a:cubicBezTo>
                  <a:pt x="118277" y="156943"/>
                  <a:pt x="96475" y="168907"/>
                  <a:pt x="75668" y="183487"/>
                </a:cubicBezTo>
                <a:cubicBezTo>
                  <a:pt x="62050" y="192971"/>
                  <a:pt x="48533" y="203569"/>
                  <a:pt x="36147" y="216748"/>
                </a:cubicBezTo>
                <a:cubicBezTo>
                  <a:pt x="23828" y="229775"/>
                  <a:pt x="12555" y="245891"/>
                  <a:pt x="6109" y="264892"/>
                </a:cubicBezTo>
                <a:cubicBezTo>
                  <a:pt x="-337" y="283944"/>
                  <a:pt x="-1721" y="304262"/>
                  <a:pt x="2143" y="323685"/>
                </a:cubicBezTo>
                <a:cubicBezTo>
                  <a:pt x="5282" y="341319"/>
                  <a:pt x="12353" y="359612"/>
                  <a:pt x="22663" y="375457"/>
                </a:cubicBezTo>
                <a:cubicBezTo>
                  <a:pt x="43386" y="407959"/>
                  <a:pt x="77912" y="428799"/>
                  <a:pt x="112911" y="436832"/>
                </a:cubicBezTo>
                <a:cubicBezTo>
                  <a:pt x="124572" y="439329"/>
                  <a:pt x="136401" y="440814"/>
                  <a:pt x="148298" y="441084"/>
                </a:cubicBezTo>
                <a:lnTo>
                  <a:pt x="148922" y="461891"/>
                </a:lnTo>
                <a:cubicBezTo>
                  <a:pt x="148956" y="462600"/>
                  <a:pt x="148990" y="463393"/>
                  <a:pt x="149091" y="464119"/>
                </a:cubicBezTo>
                <a:cubicBezTo>
                  <a:pt x="149327" y="465874"/>
                  <a:pt x="149547" y="469164"/>
                  <a:pt x="149547" y="471679"/>
                </a:cubicBezTo>
                <a:cubicBezTo>
                  <a:pt x="149563" y="474395"/>
                  <a:pt x="149462" y="477095"/>
                  <a:pt x="149192" y="479711"/>
                </a:cubicBezTo>
                <a:cubicBezTo>
                  <a:pt x="148686" y="484909"/>
                  <a:pt x="147505" y="489667"/>
                  <a:pt x="145868" y="493160"/>
                </a:cubicBezTo>
                <a:cubicBezTo>
                  <a:pt x="144163" y="496687"/>
                  <a:pt x="142358" y="498459"/>
                  <a:pt x="140265" y="499725"/>
                </a:cubicBezTo>
                <a:cubicBezTo>
                  <a:pt x="139152" y="500282"/>
                  <a:pt x="137768" y="500754"/>
                  <a:pt x="136114" y="501075"/>
                </a:cubicBezTo>
                <a:cubicBezTo>
                  <a:pt x="135220" y="501159"/>
                  <a:pt x="134376" y="501379"/>
                  <a:pt x="133313" y="501379"/>
                </a:cubicBezTo>
                <a:cubicBezTo>
                  <a:pt x="133195" y="501379"/>
                  <a:pt x="132283" y="501412"/>
                  <a:pt x="132250" y="501412"/>
                </a:cubicBezTo>
                <a:lnTo>
                  <a:pt x="130090" y="501294"/>
                </a:lnTo>
                <a:lnTo>
                  <a:pt x="127677" y="501125"/>
                </a:lnTo>
                <a:lnTo>
                  <a:pt x="126512" y="500839"/>
                </a:lnTo>
                <a:cubicBezTo>
                  <a:pt x="125803" y="500737"/>
                  <a:pt x="124892" y="500535"/>
                  <a:pt x="123745" y="500214"/>
                </a:cubicBezTo>
                <a:cubicBezTo>
                  <a:pt x="121652" y="499708"/>
                  <a:pt x="119593" y="498898"/>
                  <a:pt x="117771" y="497936"/>
                </a:cubicBezTo>
                <a:cubicBezTo>
                  <a:pt x="114058" y="496097"/>
                  <a:pt x="111072" y="493515"/>
                  <a:pt x="109367" y="491017"/>
                </a:cubicBezTo>
                <a:cubicBezTo>
                  <a:pt x="107646" y="488452"/>
                  <a:pt x="107005" y="486107"/>
                  <a:pt x="107140" y="483204"/>
                </a:cubicBezTo>
                <a:cubicBezTo>
                  <a:pt x="107224" y="481753"/>
                  <a:pt x="107393" y="480133"/>
                  <a:pt x="108135" y="478361"/>
                </a:cubicBezTo>
                <a:cubicBezTo>
                  <a:pt x="108557" y="476606"/>
                  <a:pt x="109789" y="474665"/>
                  <a:pt x="110650" y="472725"/>
                </a:cubicBezTo>
                <a:lnTo>
                  <a:pt x="111848" y="470059"/>
                </a:lnTo>
                <a:cubicBezTo>
                  <a:pt x="115780" y="461233"/>
                  <a:pt x="112067" y="450770"/>
                  <a:pt x="103309" y="446484"/>
                </a:cubicBezTo>
                <a:cubicBezTo>
                  <a:pt x="94332" y="442063"/>
                  <a:pt x="83515" y="445759"/>
                  <a:pt x="79093" y="454719"/>
                </a:cubicBezTo>
                <a:cubicBezTo>
                  <a:pt x="77085" y="458786"/>
                  <a:pt x="74976" y="462650"/>
                  <a:pt x="73660" y="467375"/>
                </a:cubicBezTo>
                <a:cubicBezTo>
                  <a:pt x="72124" y="471780"/>
                  <a:pt x="71247" y="476910"/>
                  <a:pt x="71128" y="482040"/>
                </a:cubicBezTo>
                <a:cubicBezTo>
                  <a:pt x="70707" y="492401"/>
                  <a:pt x="74183" y="503454"/>
                  <a:pt x="80207" y="511655"/>
                </a:cubicBezTo>
                <a:cubicBezTo>
                  <a:pt x="86181" y="519975"/>
                  <a:pt x="94045" y="525830"/>
                  <a:pt x="102246" y="529779"/>
                </a:cubicBezTo>
                <a:cubicBezTo>
                  <a:pt x="106363" y="531787"/>
                  <a:pt x="110616" y="533306"/>
                  <a:pt x="114953" y="534352"/>
                </a:cubicBezTo>
                <a:cubicBezTo>
                  <a:pt x="118463" y="535449"/>
                  <a:pt x="125837" y="536344"/>
                  <a:pt x="128267" y="536344"/>
                </a:cubicBezTo>
                <a:lnTo>
                  <a:pt x="130765" y="536479"/>
                </a:lnTo>
                <a:cubicBezTo>
                  <a:pt x="133431" y="536546"/>
                  <a:pt x="133498" y="536428"/>
                  <a:pt x="135000" y="536411"/>
                </a:cubicBezTo>
                <a:cubicBezTo>
                  <a:pt x="137278" y="536377"/>
                  <a:pt x="139742" y="536023"/>
                  <a:pt x="142138" y="535669"/>
                </a:cubicBezTo>
                <a:cubicBezTo>
                  <a:pt x="146998" y="534774"/>
                  <a:pt x="152044" y="533239"/>
                  <a:pt x="156820" y="530724"/>
                </a:cubicBezTo>
                <a:cubicBezTo>
                  <a:pt x="166506" y="525611"/>
                  <a:pt x="173728" y="516819"/>
                  <a:pt x="177694" y="508331"/>
                </a:cubicBezTo>
                <a:cubicBezTo>
                  <a:pt x="181727" y="499759"/>
                  <a:pt x="183465" y="491372"/>
                  <a:pt x="184326" y="483356"/>
                </a:cubicBezTo>
                <a:cubicBezTo>
                  <a:pt x="184748" y="479357"/>
                  <a:pt x="184917" y="475374"/>
                  <a:pt x="184917" y="471493"/>
                </a:cubicBezTo>
                <a:cubicBezTo>
                  <a:pt x="184849" y="467764"/>
                  <a:pt x="184748" y="464642"/>
                  <a:pt x="184292" y="460507"/>
                </a:cubicBezTo>
                <a:lnTo>
                  <a:pt x="183735" y="438013"/>
                </a:lnTo>
                <a:cubicBezTo>
                  <a:pt x="195902" y="435549"/>
                  <a:pt x="207900" y="431634"/>
                  <a:pt x="219527" y="426015"/>
                </a:cubicBezTo>
                <a:cubicBezTo>
                  <a:pt x="228032" y="421779"/>
                  <a:pt x="236335" y="416531"/>
                  <a:pt x="243810" y="409697"/>
                </a:cubicBezTo>
                <a:cubicBezTo>
                  <a:pt x="251100" y="403369"/>
                  <a:pt x="258981" y="393176"/>
                  <a:pt x="262896" y="385414"/>
                </a:cubicBezTo>
                <a:cubicBezTo>
                  <a:pt x="271198" y="369433"/>
                  <a:pt x="277577" y="350820"/>
                  <a:pt x="277358" y="330705"/>
                </a:cubicBezTo>
                <a:cubicBezTo>
                  <a:pt x="277442" y="310640"/>
                  <a:pt x="270237" y="290509"/>
                  <a:pt x="258711" y="275169"/>
                </a:cubicBezTo>
                <a:close/>
                <a:moveTo>
                  <a:pt x="179314" y="92548"/>
                </a:moveTo>
                <a:cubicBezTo>
                  <a:pt x="181255" y="79385"/>
                  <a:pt x="185895" y="66611"/>
                  <a:pt x="191802" y="57617"/>
                </a:cubicBezTo>
                <a:cubicBezTo>
                  <a:pt x="193050" y="55288"/>
                  <a:pt x="196223" y="51660"/>
                  <a:pt x="198298" y="48740"/>
                </a:cubicBezTo>
                <a:cubicBezTo>
                  <a:pt x="199547" y="47019"/>
                  <a:pt x="201066" y="45602"/>
                  <a:pt x="202450" y="44657"/>
                </a:cubicBezTo>
                <a:cubicBezTo>
                  <a:pt x="205285" y="42665"/>
                  <a:pt x="207867" y="42041"/>
                  <a:pt x="210533" y="42260"/>
                </a:cubicBezTo>
                <a:cubicBezTo>
                  <a:pt x="215815" y="42682"/>
                  <a:pt x="221738" y="47424"/>
                  <a:pt x="223543" y="55339"/>
                </a:cubicBezTo>
                <a:cubicBezTo>
                  <a:pt x="225535" y="63034"/>
                  <a:pt x="223780" y="74458"/>
                  <a:pt x="218380" y="83317"/>
                </a:cubicBezTo>
                <a:cubicBezTo>
                  <a:pt x="210195" y="97172"/>
                  <a:pt x="194434" y="110435"/>
                  <a:pt x="176985" y="122315"/>
                </a:cubicBezTo>
                <a:cubicBezTo>
                  <a:pt x="177171" y="111904"/>
                  <a:pt x="177795" y="101880"/>
                  <a:pt x="179314" y="92548"/>
                </a:cubicBezTo>
                <a:close/>
                <a:moveTo>
                  <a:pt x="124437" y="389514"/>
                </a:moveTo>
                <a:cubicBezTo>
                  <a:pt x="99360" y="383152"/>
                  <a:pt x="77322" y="368910"/>
                  <a:pt x="64767" y="348474"/>
                </a:cubicBezTo>
                <a:cubicBezTo>
                  <a:pt x="58438" y="338214"/>
                  <a:pt x="53983" y="327026"/>
                  <a:pt x="51891" y="314100"/>
                </a:cubicBezTo>
                <a:cubicBezTo>
                  <a:pt x="50001" y="303064"/>
                  <a:pt x="50440" y="291386"/>
                  <a:pt x="53967" y="281092"/>
                </a:cubicBezTo>
                <a:cubicBezTo>
                  <a:pt x="60666" y="260015"/>
                  <a:pt x="80730" y="240677"/>
                  <a:pt x="104220" y="224173"/>
                </a:cubicBezTo>
                <a:cubicBezTo>
                  <a:pt x="115847" y="215938"/>
                  <a:pt x="128166" y="208378"/>
                  <a:pt x="140923" y="200784"/>
                </a:cubicBezTo>
                <a:lnTo>
                  <a:pt x="141970" y="232729"/>
                </a:lnTo>
                <a:cubicBezTo>
                  <a:pt x="130275" y="236087"/>
                  <a:pt x="119138" y="241267"/>
                  <a:pt x="108692" y="248321"/>
                </a:cubicBezTo>
                <a:cubicBezTo>
                  <a:pt x="100913" y="253805"/>
                  <a:pt x="93522" y="260657"/>
                  <a:pt x="87649" y="269465"/>
                </a:cubicBezTo>
                <a:cubicBezTo>
                  <a:pt x="84696" y="274022"/>
                  <a:pt x="82317" y="278207"/>
                  <a:pt x="80258" y="284805"/>
                </a:cubicBezTo>
                <a:cubicBezTo>
                  <a:pt x="79802" y="286290"/>
                  <a:pt x="79228" y="288095"/>
                  <a:pt x="78975" y="289260"/>
                </a:cubicBezTo>
                <a:lnTo>
                  <a:pt x="78486" y="292129"/>
                </a:lnTo>
                <a:lnTo>
                  <a:pt x="77794" y="296415"/>
                </a:lnTo>
                <a:lnTo>
                  <a:pt x="77575" y="300566"/>
                </a:lnTo>
                <a:cubicBezTo>
                  <a:pt x="76883" y="311737"/>
                  <a:pt x="80815" y="324056"/>
                  <a:pt x="87548" y="333304"/>
                </a:cubicBezTo>
                <a:cubicBezTo>
                  <a:pt x="94686" y="342551"/>
                  <a:pt x="102313" y="348845"/>
                  <a:pt x="113113" y="353891"/>
                </a:cubicBezTo>
                <a:cubicBezTo>
                  <a:pt x="113721" y="354212"/>
                  <a:pt x="114463" y="354482"/>
                  <a:pt x="115122" y="354718"/>
                </a:cubicBezTo>
                <a:cubicBezTo>
                  <a:pt x="124656" y="357890"/>
                  <a:pt x="134967" y="352710"/>
                  <a:pt x="138122" y="343142"/>
                </a:cubicBezTo>
                <a:cubicBezTo>
                  <a:pt x="141295" y="333590"/>
                  <a:pt x="136114" y="323297"/>
                  <a:pt x="126563" y="320141"/>
                </a:cubicBezTo>
                <a:lnTo>
                  <a:pt x="126394" y="320107"/>
                </a:lnTo>
                <a:cubicBezTo>
                  <a:pt x="106617" y="313526"/>
                  <a:pt x="107815" y="291437"/>
                  <a:pt x="129027" y="278274"/>
                </a:cubicBezTo>
                <a:cubicBezTo>
                  <a:pt x="133363" y="275557"/>
                  <a:pt x="138173" y="273195"/>
                  <a:pt x="143235" y="271322"/>
                </a:cubicBezTo>
                <a:lnTo>
                  <a:pt x="143387" y="275945"/>
                </a:lnTo>
                <a:lnTo>
                  <a:pt x="146897" y="393277"/>
                </a:lnTo>
                <a:cubicBezTo>
                  <a:pt x="139253" y="392670"/>
                  <a:pt x="131693" y="391438"/>
                  <a:pt x="124437" y="389514"/>
                </a:cubicBezTo>
                <a:close/>
                <a:moveTo>
                  <a:pt x="235002" y="330435"/>
                </a:moveTo>
                <a:cubicBezTo>
                  <a:pt x="234799" y="341488"/>
                  <a:pt x="230682" y="353132"/>
                  <a:pt x="224353" y="364337"/>
                </a:cubicBezTo>
                <a:cubicBezTo>
                  <a:pt x="220827" y="370142"/>
                  <a:pt x="218717" y="372082"/>
                  <a:pt x="214313" y="375980"/>
                </a:cubicBezTo>
                <a:cubicBezTo>
                  <a:pt x="210280" y="379490"/>
                  <a:pt x="205200" y="382477"/>
                  <a:pt x="199767" y="384924"/>
                </a:cubicBezTo>
                <a:cubicBezTo>
                  <a:pt x="194367" y="387354"/>
                  <a:pt x="188595" y="389261"/>
                  <a:pt x="182571" y="390662"/>
                </a:cubicBezTo>
                <a:lnTo>
                  <a:pt x="179719" y="275304"/>
                </a:lnTo>
                <a:lnTo>
                  <a:pt x="179550" y="267154"/>
                </a:lnTo>
                <a:cubicBezTo>
                  <a:pt x="180040" y="267272"/>
                  <a:pt x="180597" y="267390"/>
                  <a:pt x="181035" y="267542"/>
                </a:cubicBezTo>
                <a:cubicBezTo>
                  <a:pt x="186402" y="268892"/>
                  <a:pt x="192291" y="271372"/>
                  <a:pt x="197809" y="274427"/>
                </a:cubicBezTo>
                <a:cubicBezTo>
                  <a:pt x="220405" y="286864"/>
                  <a:pt x="236301" y="308615"/>
                  <a:pt x="235002" y="330435"/>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136" name="组合 135"/>
          <p:cNvGrpSpPr/>
          <p:nvPr/>
        </p:nvGrpSpPr>
        <p:grpSpPr>
          <a:xfrm>
            <a:off x="6099977" y="3375721"/>
            <a:ext cx="526686" cy="360454"/>
            <a:chOff x="10083166" y="3632579"/>
            <a:chExt cx="526686" cy="360454"/>
          </a:xfrm>
          <a:solidFill>
            <a:schemeClr val="accent1"/>
          </a:solidFill>
        </p:grpSpPr>
        <p:sp>
          <p:nvSpPr>
            <p:cNvPr id="137" name="任意多边形: 形状 136"/>
            <p:cNvSpPr/>
            <p:nvPr/>
          </p:nvSpPr>
          <p:spPr>
            <a:xfrm>
              <a:off x="10083166" y="3659447"/>
              <a:ext cx="219375" cy="303750"/>
            </a:xfrm>
            <a:custGeom>
              <a:avLst/>
              <a:gdLst>
                <a:gd name="connsiteX0" fmla="*/ 16386 w 219375"/>
                <a:gd name="connsiteY0" fmla="*/ 1820 h 303750"/>
                <a:gd name="connsiteX1" fmla="*/ 5586 w 219375"/>
                <a:gd name="connsiteY1" fmla="*/ 1212 h 303750"/>
                <a:gd name="connsiteX2" fmla="*/ 0 w 219375"/>
                <a:gd name="connsiteY2" fmla="*/ 10476 h 303750"/>
                <a:gd name="connsiteX3" fmla="*/ 0 w 219375"/>
                <a:gd name="connsiteY3" fmla="*/ 304962 h 303750"/>
                <a:gd name="connsiteX4" fmla="*/ 5586 w 219375"/>
                <a:gd name="connsiteY4" fmla="*/ 314226 h 303750"/>
                <a:gd name="connsiteX5" fmla="*/ 16386 w 219375"/>
                <a:gd name="connsiteY5" fmla="*/ 313619 h 303750"/>
                <a:gd name="connsiteX6" fmla="*/ 227289 w 219375"/>
                <a:gd name="connsiteY6" fmla="*/ 170198 h 303750"/>
                <a:gd name="connsiteX7" fmla="*/ 233904 w 219375"/>
                <a:gd name="connsiteY7" fmla="*/ 157711 h 303750"/>
                <a:gd name="connsiteX8" fmla="*/ 227289 w 219375"/>
                <a:gd name="connsiteY8" fmla="*/ 145257 h 303750"/>
                <a:gd name="connsiteX9" fmla="*/ 16386 w 219375"/>
                <a:gd name="connsiteY9" fmla="*/ 1820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9375" h="303750">
                  <a:moveTo>
                    <a:pt x="16386" y="1820"/>
                  </a:moveTo>
                  <a:cubicBezTo>
                    <a:pt x="13163" y="-374"/>
                    <a:pt x="9011" y="-594"/>
                    <a:pt x="5586" y="1212"/>
                  </a:cubicBezTo>
                  <a:cubicBezTo>
                    <a:pt x="2143" y="3035"/>
                    <a:pt x="0" y="6595"/>
                    <a:pt x="0" y="10476"/>
                  </a:cubicBezTo>
                  <a:lnTo>
                    <a:pt x="0" y="304962"/>
                  </a:lnTo>
                  <a:cubicBezTo>
                    <a:pt x="0" y="308843"/>
                    <a:pt x="2143" y="312404"/>
                    <a:pt x="5586" y="314226"/>
                  </a:cubicBezTo>
                  <a:cubicBezTo>
                    <a:pt x="9028" y="316049"/>
                    <a:pt x="13179" y="315813"/>
                    <a:pt x="16386" y="313619"/>
                  </a:cubicBezTo>
                  <a:lnTo>
                    <a:pt x="227289" y="170198"/>
                  </a:lnTo>
                  <a:cubicBezTo>
                    <a:pt x="231424" y="167380"/>
                    <a:pt x="233904" y="162723"/>
                    <a:pt x="233904" y="157711"/>
                  </a:cubicBezTo>
                  <a:cubicBezTo>
                    <a:pt x="233904" y="152733"/>
                    <a:pt x="231424" y="148058"/>
                    <a:pt x="227289" y="145257"/>
                  </a:cubicBezTo>
                  <a:lnTo>
                    <a:pt x="16386" y="182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8" name="任意多边形: 形状 137"/>
            <p:cNvSpPr/>
            <p:nvPr/>
          </p:nvSpPr>
          <p:spPr>
            <a:xfrm>
              <a:off x="10130079" y="3841158"/>
              <a:ext cx="438750" cy="151875"/>
            </a:xfrm>
            <a:custGeom>
              <a:avLst/>
              <a:gdLst>
                <a:gd name="connsiteX0" fmla="*/ 4590 w 438750"/>
                <a:gd name="connsiteY0" fmla="*/ 143518 h 151875"/>
                <a:gd name="connsiteX1" fmla="*/ 472 w 438750"/>
                <a:gd name="connsiteY1" fmla="*/ 155246 h 151875"/>
                <a:gd name="connsiteX2" fmla="*/ 10479 w 438750"/>
                <a:gd name="connsiteY2" fmla="*/ 162671 h 151875"/>
                <a:gd name="connsiteX3" fmla="*/ 433704 w 438750"/>
                <a:gd name="connsiteY3" fmla="*/ 162671 h 151875"/>
                <a:gd name="connsiteX4" fmla="*/ 443728 w 438750"/>
                <a:gd name="connsiteY4" fmla="*/ 155280 h 151875"/>
                <a:gd name="connsiteX5" fmla="*/ 439610 w 438750"/>
                <a:gd name="connsiteY5" fmla="*/ 143535 h 151875"/>
                <a:gd name="connsiteX6" fmla="*/ 233820 w 438750"/>
                <a:gd name="connsiteY6" fmla="*/ 3607 h 151875"/>
                <a:gd name="connsiteX7" fmla="*/ 210414 w 438750"/>
                <a:gd name="connsiteY7" fmla="*/ 3607 h 151875"/>
                <a:gd name="connsiteX8" fmla="*/ 4590 w 438750"/>
                <a:gd name="connsiteY8" fmla="*/ 143518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750" h="151875">
                  <a:moveTo>
                    <a:pt x="4590" y="143518"/>
                  </a:moveTo>
                  <a:cubicBezTo>
                    <a:pt x="776" y="146083"/>
                    <a:pt x="-895" y="150875"/>
                    <a:pt x="472" y="155246"/>
                  </a:cubicBezTo>
                  <a:cubicBezTo>
                    <a:pt x="1822" y="159667"/>
                    <a:pt x="5889" y="162671"/>
                    <a:pt x="10479" y="162671"/>
                  </a:cubicBezTo>
                  <a:lnTo>
                    <a:pt x="433704" y="162671"/>
                  </a:lnTo>
                  <a:cubicBezTo>
                    <a:pt x="438277" y="162671"/>
                    <a:pt x="442378" y="159667"/>
                    <a:pt x="443728" y="155280"/>
                  </a:cubicBezTo>
                  <a:cubicBezTo>
                    <a:pt x="445078" y="150841"/>
                    <a:pt x="443390" y="146116"/>
                    <a:pt x="439610" y="143535"/>
                  </a:cubicBezTo>
                  <a:lnTo>
                    <a:pt x="233820" y="3607"/>
                  </a:lnTo>
                  <a:cubicBezTo>
                    <a:pt x="226766" y="-1202"/>
                    <a:pt x="217485" y="-1202"/>
                    <a:pt x="210414" y="3607"/>
                  </a:cubicBezTo>
                  <a:lnTo>
                    <a:pt x="4590" y="14351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9" name="任意多边形: 形状 138"/>
            <p:cNvSpPr/>
            <p:nvPr/>
          </p:nvSpPr>
          <p:spPr>
            <a:xfrm>
              <a:off x="10129542" y="3632579"/>
              <a:ext cx="438750" cy="151875"/>
            </a:xfrm>
            <a:custGeom>
              <a:avLst/>
              <a:gdLst>
                <a:gd name="connsiteX0" fmla="*/ 440772 w 438750"/>
                <a:gd name="connsiteY0" fmla="*/ 18714 h 151875"/>
                <a:gd name="connsiteX1" fmla="*/ 444805 w 438750"/>
                <a:gd name="connsiteY1" fmla="*/ 7222 h 151875"/>
                <a:gd name="connsiteX2" fmla="*/ 435017 w 438750"/>
                <a:gd name="connsiteY2" fmla="*/ 0 h 151875"/>
                <a:gd name="connsiteX3" fmla="*/ 10240 w 438750"/>
                <a:gd name="connsiteY3" fmla="*/ 0 h 151875"/>
                <a:gd name="connsiteX4" fmla="*/ 452 w 438750"/>
                <a:gd name="connsiteY4" fmla="*/ 7222 h 151875"/>
                <a:gd name="connsiteX5" fmla="*/ 4485 w 438750"/>
                <a:gd name="connsiteY5" fmla="*/ 18714 h 151875"/>
                <a:gd name="connsiteX6" fmla="*/ 210884 w 438750"/>
                <a:gd name="connsiteY6" fmla="*/ 159064 h 151875"/>
                <a:gd name="connsiteX7" fmla="*/ 234374 w 438750"/>
                <a:gd name="connsiteY7" fmla="*/ 159064 h 151875"/>
                <a:gd name="connsiteX8" fmla="*/ 440772 w 438750"/>
                <a:gd name="connsiteY8" fmla="*/ 18714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750" h="151875">
                  <a:moveTo>
                    <a:pt x="440772" y="18714"/>
                  </a:moveTo>
                  <a:cubicBezTo>
                    <a:pt x="444501" y="16183"/>
                    <a:pt x="446121" y="11526"/>
                    <a:pt x="444805" y="7222"/>
                  </a:cubicBezTo>
                  <a:cubicBezTo>
                    <a:pt x="443455" y="2936"/>
                    <a:pt x="439506" y="0"/>
                    <a:pt x="435017" y="0"/>
                  </a:cubicBezTo>
                  <a:lnTo>
                    <a:pt x="10240" y="0"/>
                  </a:lnTo>
                  <a:cubicBezTo>
                    <a:pt x="5751" y="0"/>
                    <a:pt x="1769" y="2936"/>
                    <a:pt x="452" y="7222"/>
                  </a:cubicBezTo>
                  <a:cubicBezTo>
                    <a:pt x="-864" y="11526"/>
                    <a:pt x="756" y="16183"/>
                    <a:pt x="4485" y="18714"/>
                  </a:cubicBezTo>
                  <a:lnTo>
                    <a:pt x="210884" y="159064"/>
                  </a:lnTo>
                  <a:cubicBezTo>
                    <a:pt x="217954" y="163873"/>
                    <a:pt x="227269" y="163873"/>
                    <a:pt x="234374" y="159064"/>
                  </a:cubicBezTo>
                  <a:lnTo>
                    <a:pt x="440772" y="1871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0" name="任意多边形: 形状 139"/>
            <p:cNvSpPr/>
            <p:nvPr/>
          </p:nvSpPr>
          <p:spPr>
            <a:xfrm>
              <a:off x="10390477" y="3659447"/>
              <a:ext cx="219375" cy="303750"/>
            </a:xfrm>
            <a:custGeom>
              <a:avLst/>
              <a:gdLst>
                <a:gd name="connsiteX0" fmla="*/ 7324 w 219375"/>
                <a:gd name="connsiteY0" fmla="*/ 143924 h 303750"/>
                <a:gd name="connsiteX1" fmla="*/ 0 w 219375"/>
                <a:gd name="connsiteY1" fmla="*/ 157694 h 303750"/>
                <a:gd name="connsiteX2" fmla="*/ 7324 w 219375"/>
                <a:gd name="connsiteY2" fmla="*/ 171464 h 303750"/>
                <a:gd name="connsiteX3" fmla="*/ 216321 w 219375"/>
                <a:gd name="connsiteY3" fmla="*/ 313585 h 303750"/>
                <a:gd name="connsiteX4" fmla="*/ 227137 w 219375"/>
                <a:gd name="connsiteY4" fmla="*/ 314193 h 303750"/>
                <a:gd name="connsiteX5" fmla="*/ 232689 w 219375"/>
                <a:gd name="connsiteY5" fmla="*/ 304962 h 303750"/>
                <a:gd name="connsiteX6" fmla="*/ 232689 w 219375"/>
                <a:gd name="connsiteY6" fmla="*/ 10476 h 303750"/>
                <a:gd name="connsiteX7" fmla="*/ 227104 w 219375"/>
                <a:gd name="connsiteY7" fmla="*/ 1212 h 303750"/>
                <a:gd name="connsiteX8" fmla="*/ 216304 w 219375"/>
                <a:gd name="connsiteY8" fmla="*/ 1820 h 303750"/>
                <a:gd name="connsiteX9" fmla="*/ 7324 w 219375"/>
                <a:gd name="connsiteY9" fmla="*/ 143924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9375" h="303750">
                  <a:moveTo>
                    <a:pt x="7324" y="143924"/>
                  </a:moveTo>
                  <a:cubicBezTo>
                    <a:pt x="2751" y="147029"/>
                    <a:pt x="0" y="152193"/>
                    <a:pt x="0" y="157694"/>
                  </a:cubicBezTo>
                  <a:cubicBezTo>
                    <a:pt x="0" y="163229"/>
                    <a:pt x="2734" y="168376"/>
                    <a:pt x="7324" y="171464"/>
                  </a:cubicBezTo>
                  <a:lnTo>
                    <a:pt x="216321" y="313585"/>
                  </a:lnTo>
                  <a:cubicBezTo>
                    <a:pt x="219510" y="315796"/>
                    <a:pt x="223695" y="316032"/>
                    <a:pt x="227137" y="314193"/>
                  </a:cubicBezTo>
                  <a:cubicBezTo>
                    <a:pt x="230580" y="312353"/>
                    <a:pt x="232689" y="308860"/>
                    <a:pt x="232689" y="304962"/>
                  </a:cubicBezTo>
                  <a:lnTo>
                    <a:pt x="232689" y="10476"/>
                  </a:lnTo>
                  <a:cubicBezTo>
                    <a:pt x="232689" y="6595"/>
                    <a:pt x="230546" y="3035"/>
                    <a:pt x="227104" y="1212"/>
                  </a:cubicBezTo>
                  <a:cubicBezTo>
                    <a:pt x="223661" y="-594"/>
                    <a:pt x="219510" y="-374"/>
                    <a:pt x="216304" y="1820"/>
                  </a:cubicBezTo>
                  <a:lnTo>
                    <a:pt x="7324" y="14392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48" name="图形 173"/>
          <p:cNvSpPr/>
          <p:nvPr/>
        </p:nvSpPr>
        <p:spPr>
          <a:xfrm>
            <a:off x="1868101" y="3370323"/>
            <a:ext cx="523125" cy="371250"/>
          </a:xfrm>
          <a:custGeom>
            <a:avLst/>
            <a:gdLst>
              <a:gd name="connsiteX0" fmla="*/ 520442 w 523125"/>
              <a:gd name="connsiteY0" fmla="*/ 0 h 371250"/>
              <a:gd name="connsiteX1" fmla="*/ 18259 w 523125"/>
              <a:gd name="connsiteY1" fmla="*/ 0 h 371250"/>
              <a:gd name="connsiteX2" fmla="*/ 0 w 523125"/>
              <a:gd name="connsiteY2" fmla="*/ 17854 h 371250"/>
              <a:gd name="connsiteX3" fmla="*/ 0 w 523125"/>
              <a:gd name="connsiteY3" fmla="*/ 352637 h 371250"/>
              <a:gd name="connsiteX4" fmla="*/ 18259 w 523125"/>
              <a:gd name="connsiteY4" fmla="*/ 372009 h 371250"/>
              <a:gd name="connsiteX5" fmla="*/ 520459 w 523125"/>
              <a:gd name="connsiteY5" fmla="*/ 372009 h 371250"/>
              <a:gd name="connsiteX6" fmla="*/ 538701 w 523125"/>
              <a:gd name="connsiteY6" fmla="*/ 352637 h 371250"/>
              <a:gd name="connsiteX7" fmla="*/ 538701 w 523125"/>
              <a:gd name="connsiteY7" fmla="*/ 17854 h 371250"/>
              <a:gd name="connsiteX8" fmla="*/ 520442 w 523125"/>
              <a:gd name="connsiteY8" fmla="*/ 0 h 371250"/>
              <a:gd name="connsiteX9" fmla="*/ 108793 w 523125"/>
              <a:gd name="connsiteY9" fmla="*/ 222294 h 371250"/>
              <a:gd name="connsiteX10" fmla="*/ 129634 w 523125"/>
              <a:gd name="connsiteY10" fmla="*/ 201437 h 371250"/>
              <a:gd name="connsiteX11" fmla="*/ 129634 w 523125"/>
              <a:gd name="connsiteY11" fmla="*/ 37058 h 371250"/>
              <a:gd name="connsiteX12" fmla="*/ 148163 w 523125"/>
              <a:gd name="connsiteY12" fmla="*/ 37058 h 371250"/>
              <a:gd name="connsiteX13" fmla="*/ 148163 w 523125"/>
              <a:gd name="connsiteY13" fmla="*/ 201437 h 371250"/>
              <a:gd name="connsiteX14" fmla="*/ 169003 w 523125"/>
              <a:gd name="connsiteY14" fmla="*/ 222294 h 371250"/>
              <a:gd name="connsiteX15" fmla="*/ 175956 w 523125"/>
              <a:gd name="connsiteY15" fmla="*/ 222294 h 371250"/>
              <a:gd name="connsiteX16" fmla="*/ 175956 w 523125"/>
              <a:gd name="connsiteY16" fmla="*/ 333416 h 371250"/>
              <a:gd name="connsiteX17" fmla="*/ 101874 w 523125"/>
              <a:gd name="connsiteY17" fmla="*/ 333416 h 371250"/>
              <a:gd name="connsiteX18" fmla="*/ 101874 w 523125"/>
              <a:gd name="connsiteY18" fmla="*/ 222294 h 371250"/>
              <a:gd name="connsiteX19" fmla="*/ 108793 w 523125"/>
              <a:gd name="connsiteY19" fmla="*/ 222294 h 371250"/>
              <a:gd name="connsiteX20" fmla="*/ 194484 w 523125"/>
              <a:gd name="connsiteY20" fmla="*/ 222294 h 371250"/>
              <a:gd name="connsiteX21" fmla="*/ 201420 w 523125"/>
              <a:gd name="connsiteY21" fmla="*/ 222294 h 371250"/>
              <a:gd name="connsiteX22" fmla="*/ 222278 w 523125"/>
              <a:gd name="connsiteY22" fmla="*/ 201437 h 371250"/>
              <a:gd name="connsiteX23" fmla="*/ 222278 w 523125"/>
              <a:gd name="connsiteY23" fmla="*/ 36990 h 371250"/>
              <a:gd name="connsiteX24" fmla="*/ 259318 w 523125"/>
              <a:gd name="connsiteY24" fmla="*/ 36990 h 371250"/>
              <a:gd name="connsiteX25" fmla="*/ 259318 w 523125"/>
              <a:gd name="connsiteY25" fmla="*/ 333433 h 371250"/>
              <a:gd name="connsiteX26" fmla="*/ 194484 w 523125"/>
              <a:gd name="connsiteY26" fmla="*/ 333433 h 371250"/>
              <a:gd name="connsiteX27" fmla="*/ 194484 w 523125"/>
              <a:gd name="connsiteY27" fmla="*/ 222294 h 371250"/>
              <a:gd name="connsiteX28" fmla="*/ 279399 w 523125"/>
              <a:gd name="connsiteY28" fmla="*/ 37058 h 371250"/>
              <a:gd name="connsiteX29" fmla="*/ 316457 w 523125"/>
              <a:gd name="connsiteY29" fmla="*/ 37058 h 371250"/>
              <a:gd name="connsiteX30" fmla="*/ 316457 w 523125"/>
              <a:gd name="connsiteY30" fmla="*/ 201437 h 371250"/>
              <a:gd name="connsiteX31" fmla="*/ 337298 w 523125"/>
              <a:gd name="connsiteY31" fmla="*/ 222294 h 371250"/>
              <a:gd name="connsiteX32" fmla="*/ 344216 w 523125"/>
              <a:gd name="connsiteY32" fmla="*/ 222294 h 371250"/>
              <a:gd name="connsiteX33" fmla="*/ 344216 w 523125"/>
              <a:gd name="connsiteY33" fmla="*/ 333416 h 371250"/>
              <a:gd name="connsiteX34" fmla="*/ 279383 w 523125"/>
              <a:gd name="connsiteY34" fmla="*/ 333416 h 371250"/>
              <a:gd name="connsiteX35" fmla="*/ 279383 w 523125"/>
              <a:gd name="connsiteY35" fmla="*/ 37058 h 371250"/>
              <a:gd name="connsiteX36" fmla="*/ 279399 w 523125"/>
              <a:gd name="connsiteY36" fmla="*/ 37058 h 371250"/>
              <a:gd name="connsiteX37" fmla="*/ 362728 w 523125"/>
              <a:gd name="connsiteY37" fmla="*/ 222294 h 371250"/>
              <a:gd name="connsiteX38" fmla="*/ 369630 w 523125"/>
              <a:gd name="connsiteY38" fmla="*/ 222294 h 371250"/>
              <a:gd name="connsiteX39" fmla="*/ 390488 w 523125"/>
              <a:gd name="connsiteY39" fmla="*/ 201437 h 371250"/>
              <a:gd name="connsiteX40" fmla="*/ 390488 w 523125"/>
              <a:gd name="connsiteY40" fmla="*/ 37058 h 371250"/>
              <a:gd name="connsiteX41" fmla="*/ 409016 w 523125"/>
              <a:gd name="connsiteY41" fmla="*/ 37058 h 371250"/>
              <a:gd name="connsiteX42" fmla="*/ 409016 w 523125"/>
              <a:gd name="connsiteY42" fmla="*/ 201437 h 371250"/>
              <a:gd name="connsiteX43" fmla="*/ 429874 w 523125"/>
              <a:gd name="connsiteY43" fmla="*/ 222294 h 371250"/>
              <a:gd name="connsiteX44" fmla="*/ 436759 w 523125"/>
              <a:gd name="connsiteY44" fmla="*/ 222294 h 371250"/>
              <a:gd name="connsiteX45" fmla="*/ 436759 w 523125"/>
              <a:gd name="connsiteY45" fmla="*/ 333416 h 371250"/>
              <a:gd name="connsiteX46" fmla="*/ 362678 w 523125"/>
              <a:gd name="connsiteY46" fmla="*/ 333416 h 371250"/>
              <a:gd name="connsiteX47" fmla="*/ 362728 w 523125"/>
              <a:gd name="connsiteY47" fmla="*/ 222294 h 371250"/>
              <a:gd name="connsiteX48" fmla="*/ 362728 w 523125"/>
              <a:gd name="connsiteY48" fmla="*/ 222294 h 371250"/>
              <a:gd name="connsiteX49" fmla="*/ 37041 w 523125"/>
              <a:gd name="connsiteY49" fmla="*/ 52026 h 371250"/>
              <a:gd name="connsiteX50" fmla="*/ 52009 w 523125"/>
              <a:gd name="connsiteY50" fmla="*/ 37058 h 371250"/>
              <a:gd name="connsiteX51" fmla="*/ 55553 w 523125"/>
              <a:gd name="connsiteY51" fmla="*/ 37058 h 371250"/>
              <a:gd name="connsiteX52" fmla="*/ 55553 w 523125"/>
              <a:gd name="connsiteY52" fmla="*/ 201437 h 371250"/>
              <a:gd name="connsiteX53" fmla="*/ 76393 w 523125"/>
              <a:gd name="connsiteY53" fmla="*/ 222294 h 371250"/>
              <a:gd name="connsiteX54" fmla="*/ 83329 w 523125"/>
              <a:gd name="connsiteY54" fmla="*/ 222294 h 371250"/>
              <a:gd name="connsiteX55" fmla="*/ 83329 w 523125"/>
              <a:gd name="connsiteY55" fmla="*/ 333399 h 371250"/>
              <a:gd name="connsiteX56" fmla="*/ 52026 w 523125"/>
              <a:gd name="connsiteY56" fmla="*/ 333399 h 371250"/>
              <a:gd name="connsiteX57" fmla="*/ 37058 w 523125"/>
              <a:gd name="connsiteY57" fmla="*/ 318431 h 371250"/>
              <a:gd name="connsiteX58" fmla="*/ 37041 w 523125"/>
              <a:gd name="connsiteY58" fmla="*/ 52026 h 371250"/>
              <a:gd name="connsiteX59" fmla="*/ 37041 w 523125"/>
              <a:gd name="connsiteY59" fmla="*/ 52026 h 371250"/>
              <a:gd name="connsiteX60" fmla="*/ 501643 w 523125"/>
              <a:gd name="connsiteY60" fmla="*/ 318431 h 371250"/>
              <a:gd name="connsiteX61" fmla="*/ 486675 w 523125"/>
              <a:gd name="connsiteY61" fmla="*/ 333416 h 371250"/>
              <a:gd name="connsiteX62" fmla="*/ 455338 w 523125"/>
              <a:gd name="connsiteY62" fmla="*/ 333416 h 371250"/>
              <a:gd name="connsiteX63" fmla="*/ 455338 w 523125"/>
              <a:gd name="connsiteY63" fmla="*/ 222294 h 371250"/>
              <a:gd name="connsiteX64" fmla="*/ 462291 w 523125"/>
              <a:gd name="connsiteY64" fmla="*/ 222294 h 371250"/>
              <a:gd name="connsiteX65" fmla="*/ 483131 w 523125"/>
              <a:gd name="connsiteY65" fmla="*/ 201437 h 371250"/>
              <a:gd name="connsiteX66" fmla="*/ 483131 w 523125"/>
              <a:gd name="connsiteY66" fmla="*/ 37058 h 371250"/>
              <a:gd name="connsiteX67" fmla="*/ 486675 w 523125"/>
              <a:gd name="connsiteY67" fmla="*/ 37058 h 371250"/>
              <a:gd name="connsiteX68" fmla="*/ 501643 w 523125"/>
              <a:gd name="connsiteY68" fmla="*/ 52026 h 371250"/>
              <a:gd name="connsiteX69" fmla="*/ 501643 w 523125"/>
              <a:gd name="connsiteY69" fmla="*/ 318431 h 371250"/>
              <a:gd name="connsiteX70" fmla="*/ 501643 w 523125"/>
              <a:gd name="connsiteY70" fmla="*/ 318431 h 37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23125" h="371250">
                <a:moveTo>
                  <a:pt x="520442" y="0"/>
                </a:moveTo>
                <a:lnTo>
                  <a:pt x="18259" y="0"/>
                </a:lnTo>
                <a:cubicBezTo>
                  <a:pt x="7965" y="0"/>
                  <a:pt x="0" y="7560"/>
                  <a:pt x="0" y="17854"/>
                </a:cubicBezTo>
                <a:lnTo>
                  <a:pt x="0" y="352637"/>
                </a:lnTo>
                <a:cubicBezTo>
                  <a:pt x="0" y="362914"/>
                  <a:pt x="7965" y="372009"/>
                  <a:pt x="18259" y="372009"/>
                </a:cubicBezTo>
                <a:lnTo>
                  <a:pt x="520459" y="372009"/>
                </a:lnTo>
                <a:cubicBezTo>
                  <a:pt x="530719" y="372009"/>
                  <a:pt x="538701" y="362931"/>
                  <a:pt x="538701" y="352637"/>
                </a:cubicBezTo>
                <a:lnTo>
                  <a:pt x="538701" y="17854"/>
                </a:lnTo>
                <a:cubicBezTo>
                  <a:pt x="538684" y="7560"/>
                  <a:pt x="530719" y="0"/>
                  <a:pt x="520442" y="0"/>
                </a:cubicBezTo>
                <a:close/>
                <a:moveTo>
                  <a:pt x="108793" y="222294"/>
                </a:moveTo>
                <a:cubicBezTo>
                  <a:pt x="120302" y="222294"/>
                  <a:pt x="129634" y="212963"/>
                  <a:pt x="129634" y="201437"/>
                </a:cubicBezTo>
                <a:lnTo>
                  <a:pt x="129634" y="37058"/>
                </a:lnTo>
                <a:lnTo>
                  <a:pt x="148163" y="37058"/>
                </a:lnTo>
                <a:lnTo>
                  <a:pt x="148163" y="201437"/>
                </a:lnTo>
                <a:cubicBezTo>
                  <a:pt x="148163" y="212946"/>
                  <a:pt x="157494" y="222294"/>
                  <a:pt x="169003" y="222294"/>
                </a:cubicBezTo>
                <a:lnTo>
                  <a:pt x="175956" y="222294"/>
                </a:lnTo>
                <a:lnTo>
                  <a:pt x="175956" y="333416"/>
                </a:lnTo>
                <a:lnTo>
                  <a:pt x="101874" y="333416"/>
                </a:lnTo>
                <a:lnTo>
                  <a:pt x="101874" y="222294"/>
                </a:lnTo>
                <a:lnTo>
                  <a:pt x="108793" y="222294"/>
                </a:lnTo>
                <a:close/>
                <a:moveTo>
                  <a:pt x="194484" y="222294"/>
                </a:moveTo>
                <a:lnTo>
                  <a:pt x="201420" y="222294"/>
                </a:lnTo>
                <a:cubicBezTo>
                  <a:pt x="212946" y="222294"/>
                  <a:pt x="222278" y="212963"/>
                  <a:pt x="222278" y="201437"/>
                </a:cubicBezTo>
                <a:lnTo>
                  <a:pt x="222278" y="36990"/>
                </a:lnTo>
                <a:lnTo>
                  <a:pt x="259318" y="36990"/>
                </a:lnTo>
                <a:lnTo>
                  <a:pt x="259318" y="333433"/>
                </a:lnTo>
                <a:lnTo>
                  <a:pt x="194484" y="333433"/>
                </a:lnTo>
                <a:lnTo>
                  <a:pt x="194484" y="222294"/>
                </a:lnTo>
                <a:close/>
                <a:moveTo>
                  <a:pt x="279399" y="37058"/>
                </a:moveTo>
                <a:lnTo>
                  <a:pt x="316457" y="37058"/>
                </a:lnTo>
                <a:lnTo>
                  <a:pt x="316457" y="201437"/>
                </a:lnTo>
                <a:cubicBezTo>
                  <a:pt x="316457" y="212946"/>
                  <a:pt x="325806" y="222294"/>
                  <a:pt x="337298" y="222294"/>
                </a:cubicBezTo>
                <a:lnTo>
                  <a:pt x="344216" y="222294"/>
                </a:lnTo>
                <a:lnTo>
                  <a:pt x="344216" y="333416"/>
                </a:lnTo>
                <a:lnTo>
                  <a:pt x="279383" y="333416"/>
                </a:lnTo>
                <a:lnTo>
                  <a:pt x="279383" y="37058"/>
                </a:lnTo>
                <a:lnTo>
                  <a:pt x="279399" y="37058"/>
                </a:lnTo>
                <a:close/>
                <a:moveTo>
                  <a:pt x="362728" y="222294"/>
                </a:moveTo>
                <a:lnTo>
                  <a:pt x="369630" y="222294"/>
                </a:lnTo>
                <a:cubicBezTo>
                  <a:pt x="381156" y="222294"/>
                  <a:pt x="390488" y="212963"/>
                  <a:pt x="390488" y="201437"/>
                </a:cubicBezTo>
                <a:lnTo>
                  <a:pt x="390488" y="37058"/>
                </a:lnTo>
                <a:lnTo>
                  <a:pt x="409016" y="37058"/>
                </a:lnTo>
                <a:lnTo>
                  <a:pt x="409016" y="201437"/>
                </a:lnTo>
                <a:cubicBezTo>
                  <a:pt x="409016" y="212946"/>
                  <a:pt x="418365" y="222294"/>
                  <a:pt x="429874" y="222294"/>
                </a:cubicBezTo>
                <a:lnTo>
                  <a:pt x="436759" y="222294"/>
                </a:lnTo>
                <a:lnTo>
                  <a:pt x="436759" y="333416"/>
                </a:lnTo>
                <a:lnTo>
                  <a:pt x="362678" y="333416"/>
                </a:lnTo>
                <a:lnTo>
                  <a:pt x="362728" y="222294"/>
                </a:lnTo>
                <a:lnTo>
                  <a:pt x="362728" y="222294"/>
                </a:lnTo>
                <a:close/>
                <a:moveTo>
                  <a:pt x="37041" y="52026"/>
                </a:moveTo>
                <a:cubicBezTo>
                  <a:pt x="37041" y="43757"/>
                  <a:pt x="43740" y="37058"/>
                  <a:pt x="52009" y="37058"/>
                </a:cubicBezTo>
                <a:lnTo>
                  <a:pt x="55553" y="37058"/>
                </a:lnTo>
                <a:lnTo>
                  <a:pt x="55553" y="201437"/>
                </a:lnTo>
                <a:cubicBezTo>
                  <a:pt x="55553" y="212979"/>
                  <a:pt x="64884" y="222294"/>
                  <a:pt x="76393" y="222294"/>
                </a:cubicBezTo>
                <a:lnTo>
                  <a:pt x="83329" y="222294"/>
                </a:lnTo>
                <a:lnTo>
                  <a:pt x="83329" y="333399"/>
                </a:lnTo>
                <a:lnTo>
                  <a:pt x="52026" y="333399"/>
                </a:lnTo>
                <a:cubicBezTo>
                  <a:pt x="43757" y="333399"/>
                  <a:pt x="37058" y="326717"/>
                  <a:pt x="37058" y="318431"/>
                </a:cubicBezTo>
                <a:lnTo>
                  <a:pt x="37041" y="52026"/>
                </a:lnTo>
                <a:lnTo>
                  <a:pt x="37041" y="52026"/>
                </a:lnTo>
                <a:close/>
                <a:moveTo>
                  <a:pt x="501643" y="318431"/>
                </a:moveTo>
                <a:cubicBezTo>
                  <a:pt x="501643" y="326700"/>
                  <a:pt x="494961" y="333416"/>
                  <a:pt x="486675" y="333416"/>
                </a:cubicBezTo>
                <a:lnTo>
                  <a:pt x="455338" y="333416"/>
                </a:lnTo>
                <a:lnTo>
                  <a:pt x="455338" y="222294"/>
                </a:lnTo>
                <a:lnTo>
                  <a:pt x="462291" y="222294"/>
                </a:lnTo>
                <a:cubicBezTo>
                  <a:pt x="473833" y="222294"/>
                  <a:pt x="483131" y="212963"/>
                  <a:pt x="483131" y="201437"/>
                </a:cubicBezTo>
                <a:lnTo>
                  <a:pt x="483131" y="37058"/>
                </a:lnTo>
                <a:lnTo>
                  <a:pt x="486675" y="37058"/>
                </a:lnTo>
                <a:cubicBezTo>
                  <a:pt x="494944" y="37058"/>
                  <a:pt x="501643" y="43757"/>
                  <a:pt x="501643" y="52026"/>
                </a:cubicBezTo>
                <a:lnTo>
                  <a:pt x="501643" y="318431"/>
                </a:lnTo>
                <a:lnTo>
                  <a:pt x="501643" y="318431"/>
                </a:ln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sp>
        <p:nvSpPr>
          <p:cNvPr id="149" name="图形 175"/>
          <p:cNvSpPr/>
          <p:nvPr/>
        </p:nvSpPr>
        <p:spPr>
          <a:xfrm>
            <a:off x="5143258" y="3294386"/>
            <a:ext cx="286875" cy="523125"/>
          </a:xfrm>
          <a:custGeom>
            <a:avLst/>
            <a:gdLst>
              <a:gd name="connsiteX0" fmla="*/ 201859 w 286875"/>
              <a:gd name="connsiteY0" fmla="*/ 326784 h 523125"/>
              <a:gd name="connsiteX1" fmla="*/ 302417 w 286875"/>
              <a:gd name="connsiteY1" fmla="*/ 326784 h 523125"/>
              <a:gd name="connsiteX2" fmla="*/ 247725 w 286875"/>
              <a:gd name="connsiteY2" fmla="*/ 213638 h 523125"/>
              <a:gd name="connsiteX3" fmla="*/ 247725 w 286875"/>
              <a:gd name="connsiteY3" fmla="*/ 69947 h 523125"/>
              <a:gd name="connsiteX4" fmla="*/ 248029 w 286875"/>
              <a:gd name="connsiteY4" fmla="*/ 69947 h 523125"/>
              <a:gd name="connsiteX5" fmla="*/ 262659 w 286875"/>
              <a:gd name="connsiteY5" fmla="*/ 69947 h 523125"/>
              <a:gd name="connsiteX6" fmla="*/ 283298 w 286875"/>
              <a:gd name="connsiteY6" fmla="*/ 49326 h 523125"/>
              <a:gd name="connsiteX7" fmla="*/ 283298 w 286875"/>
              <a:gd name="connsiteY7" fmla="*/ 20621 h 523125"/>
              <a:gd name="connsiteX8" fmla="*/ 262659 w 286875"/>
              <a:gd name="connsiteY8" fmla="*/ 0 h 523125"/>
              <a:gd name="connsiteX9" fmla="*/ 47284 w 286875"/>
              <a:gd name="connsiteY9" fmla="*/ 0 h 523125"/>
              <a:gd name="connsiteX10" fmla="*/ 19558 w 286875"/>
              <a:gd name="connsiteY10" fmla="*/ 27726 h 523125"/>
              <a:gd name="connsiteX11" fmla="*/ 19558 w 286875"/>
              <a:gd name="connsiteY11" fmla="*/ 49326 h 523125"/>
              <a:gd name="connsiteX12" fmla="*/ 40179 w 286875"/>
              <a:gd name="connsiteY12" fmla="*/ 69947 h 523125"/>
              <a:gd name="connsiteX13" fmla="*/ 53949 w 286875"/>
              <a:gd name="connsiteY13" fmla="*/ 69947 h 523125"/>
              <a:gd name="connsiteX14" fmla="*/ 53949 w 286875"/>
              <a:gd name="connsiteY14" fmla="*/ 213536 h 523125"/>
              <a:gd name="connsiteX15" fmla="*/ 0 w 286875"/>
              <a:gd name="connsiteY15" fmla="*/ 326784 h 523125"/>
              <a:gd name="connsiteX16" fmla="*/ 99816 w 286875"/>
              <a:gd name="connsiteY16" fmla="*/ 326784 h 523125"/>
              <a:gd name="connsiteX17" fmla="*/ 99816 w 286875"/>
              <a:gd name="connsiteY17" fmla="*/ 326514 h 523125"/>
              <a:gd name="connsiteX18" fmla="*/ 117855 w 286875"/>
              <a:gd name="connsiteY18" fmla="*/ 506419 h 523125"/>
              <a:gd name="connsiteX19" fmla="*/ 147791 w 286875"/>
              <a:gd name="connsiteY19" fmla="*/ 536271 h 523125"/>
              <a:gd name="connsiteX20" fmla="*/ 184106 w 286875"/>
              <a:gd name="connsiteY20" fmla="*/ 506419 h 523125"/>
              <a:gd name="connsiteX21" fmla="*/ 201842 w 286875"/>
              <a:gd name="connsiteY21" fmla="*/ 326514 h 523125"/>
              <a:gd name="connsiteX22" fmla="*/ 201859 w 286875"/>
              <a:gd name="connsiteY22" fmla="*/ 326784 h 523125"/>
              <a:gd name="connsiteX23" fmla="*/ 201859 w 286875"/>
              <a:gd name="connsiteY23" fmla="*/ 326784 h 523125"/>
              <a:gd name="connsiteX24" fmla="*/ 93369 w 286875"/>
              <a:gd name="connsiteY24" fmla="*/ 271721 h 523125"/>
              <a:gd name="connsiteX25" fmla="*/ 70369 w 286875"/>
              <a:gd name="connsiteY25" fmla="*/ 294604 h 523125"/>
              <a:gd name="connsiteX26" fmla="*/ 47081 w 286875"/>
              <a:gd name="connsiteY26" fmla="*/ 271586 h 523125"/>
              <a:gd name="connsiteX27" fmla="*/ 53949 w 286875"/>
              <a:gd name="connsiteY27" fmla="*/ 254897 h 523125"/>
              <a:gd name="connsiteX28" fmla="*/ 70082 w 286875"/>
              <a:gd name="connsiteY28" fmla="*/ 248721 h 523125"/>
              <a:gd name="connsiteX29" fmla="*/ 91834 w 286875"/>
              <a:gd name="connsiteY29" fmla="*/ 263706 h 523125"/>
              <a:gd name="connsiteX30" fmla="*/ 93369 w 286875"/>
              <a:gd name="connsiteY30" fmla="*/ 271721 h 523125"/>
              <a:gd name="connsiteX31" fmla="*/ 109468 w 286875"/>
              <a:gd name="connsiteY31" fmla="*/ 223830 h 523125"/>
              <a:gd name="connsiteX32" fmla="*/ 109316 w 286875"/>
              <a:gd name="connsiteY32" fmla="*/ 224016 h 523125"/>
              <a:gd name="connsiteX33" fmla="*/ 107055 w 286875"/>
              <a:gd name="connsiteY33" fmla="*/ 224033 h 523125"/>
              <a:gd name="connsiteX34" fmla="*/ 84915 w 286875"/>
              <a:gd name="connsiteY34" fmla="*/ 201893 h 523125"/>
              <a:gd name="connsiteX35" fmla="*/ 84915 w 286875"/>
              <a:gd name="connsiteY35" fmla="*/ 98499 h 523125"/>
              <a:gd name="connsiteX36" fmla="*/ 107258 w 286875"/>
              <a:gd name="connsiteY36" fmla="*/ 76427 h 523125"/>
              <a:gd name="connsiteX37" fmla="*/ 129600 w 286875"/>
              <a:gd name="connsiteY37" fmla="*/ 98499 h 523125"/>
              <a:gd name="connsiteX38" fmla="*/ 129600 w 286875"/>
              <a:gd name="connsiteY38" fmla="*/ 201876 h 523125"/>
              <a:gd name="connsiteX39" fmla="*/ 127541 w 286875"/>
              <a:gd name="connsiteY39" fmla="*/ 210735 h 523125"/>
              <a:gd name="connsiteX40" fmla="*/ 127271 w 286875"/>
              <a:gd name="connsiteY40" fmla="*/ 210836 h 523125"/>
              <a:gd name="connsiteX41" fmla="*/ 109468 w 286875"/>
              <a:gd name="connsiteY41" fmla="*/ 223830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86875" h="523125">
                <a:moveTo>
                  <a:pt x="201859" y="326784"/>
                </a:moveTo>
                <a:lnTo>
                  <a:pt x="302417" y="326784"/>
                </a:lnTo>
                <a:cubicBezTo>
                  <a:pt x="301404" y="280901"/>
                  <a:pt x="280969" y="240705"/>
                  <a:pt x="247725" y="213638"/>
                </a:cubicBezTo>
                <a:lnTo>
                  <a:pt x="247725" y="69947"/>
                </a:lnTo>
                <a:lnTo>
                  <a:pt x="248029" y="69947"/>
                </a:lnTo>
                <a:lnTo>
                  <a:pt x="262659" y="69947"/>
                </a:lnTo>
                <a:cubicBezTo>
                  <a:pt x="274067" y="69947"/>
                  <a:pt x="283298" y="60716"/>
                  <a:pt x="283298" y="49326"/>
                </a:cubicBezTo>
                <a:lnTo>
                  <a:pt x="283298" y="20621"/>
                </a:lnTo>
                <a:cubicBezTo>
                  <a:pt x="283298" y="9231"/>
                  <a:pt x="274067" y="0"/>
                  <a:pt x="262659" y="0"/>
                </a:cubicBezTo>
                <a:lnTo>
                  <a:pt x="47284" y="0"/>
                </a:lnTo>
                <a:cubicBezTo>
                  <a:pt x="31978" y="0"/>
                  <a:pt x="19558" y="12403"/>
                  <a:pt x="19558" y="27726"/>
                </a:cubicBezTo>
                <a:lnTo>
                  <a:pt x="19558" y="49326"/>
                </a:lnTo>
                <a:cubicBezTo>
                  <a:pt x="19558" y="60716"/>
                  <a:pt x="28789" y="69947"/>
                  <a:pt x="40179" y="69947"/>
                </a:cubicBezTo>
                <a:lnTo>
                  <a:pt x="53949" y="69947"/>
                </a:lnTo>
                <a:lnTo>
                  <a:pt x="53949" y="213536"/>
                </a:lnTo>
                <a:cubicBezTo>
                  <a:pt x="21853" y="240621"/>
                  <a:pt x="996" y="280901"/>
                  <a:pt x="0" y="326784"/>
                </a:cubicBezTo>
                <a:lnTo>
                  <a:pt x="99816" y="326784"/>
                </a:lnTo>
                <a:lnTo>
                  <a:pt x="99816" y="326514"/>
                </a:lnTo>
                <a:lnTo>
                  <a:pt x="117855" y="506419"/>
                </a:lnTo>
                <a:cubicBezTo>
                  <a:pt x="119357" y="521910"/>
                  <a:pt x="131743" y="534701"/>
                  <a:pt x="147791" y="536271"/>
                </a:cubicBezTo>
                <a:cubicBezTo>
                  <a:pt x="166118" y="538076"/>
                  <a:pt x="182334" y="524694"/>
                  <a:pt x="184106" y="506419"/>
                </a:cubicBezTo>
                <a:lnTo>
                  <a:pt x="201842" y="326514"/>
                </a:lnTo>
                <a:lnTo>
                  <a:pt x="201859" y="326784"/>
                </a:lnTo>
                <a:lnTo>
                  <a:pt x="201859" y="326784"/>
                </a:lnTo>
                <a:close/>
                <a:moveTo>
                  <a:pt x="93369" y="271721"/>
                </a:moveTo>
                <a:cubicBezTo>
                  <a:pt x="93369" y="284411"/>
                  <a:pt x="83059" y="294604"/>
                  <a:pt x="70369" y="294604"/>
                </a:cubicBezTo>
                <a:cubicBezTo>
                  <a:pt x="57662" y="294604"/>
                  <a:pt x="47081" y="284276"/>
                  <a:pt x="47081" y="271586"/>
                </a:cubicBezTo>
                <a:cubicBezTo>
                  <a:pt x="47081" y="265022"/>
                  <a:pt x="50507" y="259082"/>
                  <a:pt x="53949" y="254897"/>
                </a:cubicBezTo>
                <a:cubicBezTo>
                  <a:pt x="58556" y="250965"/>
                  <a:pt x="63939" y="248721"/>
                  <a:pt x="70082" y="248721"/>
                </a:cubicBezTo>
                <a:cubicBezTo>
                  <a:pt x="79903" y="248721"/>
                  <a:pt x="88560" y="254543"/>
                  <a:pt x="91834" y="263706"/>
                </a:cubicBezTo>
                <a:cubicBezTo>
                  <a:pt x="92829" y="265984"/>
                  <a:pt x="93369" y="268819"/>
                  <a:pt x="93369" y="271721"/>
                </a:cubicBezTo>
                <a:close/>
                <a:moveTo>
                  <a:pt x="109468" y="223830"/>
                </a:moveTo>
                <a:cubicBezTo>
                  <a:pt x="109418" y="223898"/>
                  <a:pt x="109367" y="223948"/>
                  <a:pt x="109316" y="224016"/>
                </a:cubicBezTo>
                <a:cubicBezTo>
                  <a:pt x="108608" y="224083"/>
                  <a:pt x="107797" y="224033"/>
                  <a:pt x="107055" y="224033"/>
                </a:cubicBezTo>
                <a:cubicBezTo>
                  <a:pt x="94871" y="224033"/>
                  <a:pt x="84915" y="214076"/>
                  <a:pt x="84915" y="201893"/>
                </a:cubicBezTo>
                <a:lnTo>
                  <a:pt x="84915" y="98499"/>
                </a:lnTo>
                <a:cubicBezTo>
                  <a:pt x="84915" y="86299"/>
                  <a:pt x="95074" y="76427"/>
                  <a:pt x="107258" y="76427"/>
                </a:cubicBezTo>
                <a:cubicBezTo>
                  <a:pt x="119458" y="76427"/>
                  <a:pt x="129600" y="86316"/>
                  <a:pt x="129600" y="98499"/>
                </a:cubicBezTo>
                <a:lnTo>
                  <a:pt x="129600" y="201876"/>
                </a:lnTo>
                <a:cubicBezTo>
                  <a:pt x="129600" y="205014"/>
                  <a:pt x="128723" y="208001"/>
                  <a:pt x="127541" y="210735"/>
                </a:cubicBezTo>
                <a:cubicBezTo>
                  <a:pt x="127440" y="210752"/>
                  <a:pt x="127356" y="210803"/>
                  <a:pt x="127271" y="210836"/>
                </a:cubicBezTo>
                <a:cubicBezTo>
                  <a:pt x="124149" y="217890"/>
                  <a:pt x="117467" y="223003"/>
                  <a:pt x="109468" y="223830"/>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sp>
        <p:nvSpPr>
          <p:cNvPr id="150" name="图形 177"/>
          <p:cNvSpPr/>
          <p:nvPr/>
        </p:nvSpPr>
        <p:spPr>
          <a:xfrm>
            <a:off x="8488244" y="3294386"/>
            <a:ext cx="303750" cy="523125"/>
          </a:xfrm>
          <a:custGeom>
            <a:avLst/>
            <a:gdLst>
              <a:gd name="connsiteX0" fmla="*/ 319663 w 303750"/>
              <a:gd name="connsiteY0" fmla="*/ 9031 h 523125"/>
              <a:gd name="connsiteX1" fmla="*/ 315073 w 303750"/>
              <a:gd name="connsiteY1" fmla="*/ 1083 h 523125"/>
              <a:gd name="connsiteX2" fmla="*/ 305893 w 303750"/>
              <a:gd name="connsiteY2" fmla="*/ 1505 h 523125"/>
              <a:gd name="connsiteX3" fmla="*/ 222733 w 303750"/>
              <a:gd name="connsiteY3" fmla="*/ 66052 h 523125"/>
              <a:gd name="connsiteX4" fmla="*/ 228403 w 303750"/>
              <a:gd name="connsiteY4" fmla="*/ 137433 h 523125"/>
              <a:gd name="connsiteX5" fmla="*/ 194974 w 303750"/>
              <a:gd name="connsiteY5" fmla="*/ 92056 h 523125"/>
              <a:gd name="connsiteX6" fmla="*/ 110953 w 303750"/>
              <a:gd name="connsiteY6" fmla="*/ 201811 h 523125"/>
              <a:gd name="connsiteX7" fmla="*/ 115003 w 303750"/>
              <a:gd name="connsiteY7" fmla="*/ 252706 h 523125"/>
              <a:gd name="connsiteX8" fmla="*/ 98348 w 303750"/>
              <a:gd name="connsiteY8" fmla="*/ 230128 h 523125"/>
              <a:gd name="connsiteX9" fmla="*/ 101520 w 303750"/>
              <a:gd name="connsiteY9" fmla="*/ 369667 h 523125"/>
              <a:gd name="connsiteX10" fmla="*/ 85134 w 303750"/>
              <a:gd name="connsiteY10" fmla="*/ 399569 h 523125"/>
              <a:gd name="connsiteX11" fmla="*/ 84848 w 303750"/>
              <a:gd name="connsiteY11" fmla="*/ 399873 h 523125"/>
              <a:gd name="connsiteX12" fmla="*/ 58860 w 303750"/>
              <a:gd name="connsiteY12" fmla="*/ 399873 h 523125"/>
              <a:gd name="connsiteX13" fmla="*/ 42457 w 303750"/>
              <a:gd name="connsiteY13" fmla="*/ 416866 h 523125"/>
              <a:gd name="connsiteX14" fmla="*/ 42457 w 303750"/>
              <a:gd name="connsiteY14" fmla="*/ 441133 h 523125"/>
              <a:gd name="connsiteX15" fmla="*/ 46676 w 303750"/>
              <a:gd name="connsiteY15" fmla="*/ 441133 h 523125"/>
              <a:gd name="connsiteX16" fmla="*/ 7695 w 303750"/>
              <a:gd name="connsiteY16" fmla="*/ 509038 h 523125"/>
              <a:gd name="connsiteX17" fmla="*/ 0 w 303750"/>
              <a:gd name="connsiteY17" fmla="*/ 516969 h 523125"/>
              <a:gd name="connsiteX18" fmla="*/ 0 w 303750"/>
              <a:gd name="connsiteY18" fmla="*/ 530553 h 523125"/>
              <a:gd name="connsiteX19" fmla="*/ 7104 w 303750"/>
              <a:gd name="connsiteY19" fmla="*/ 537809 h 523125"/>
              <a:gd name="connsiteX20" fmla="*/ 162810 w 303750"/>
              <a:gd name="connsiteY20" fmla="*/ 537809 h 523125"/>
              <a:gd name="connsiteX21" fmla="*/ 170944 w 303750"/>
              <a:gd name="connsiteY21" fmla="*/ 530553 h 523125"/>
              <a:gd name="connsiteX22" fmla="*/ 170944 w 303750"/>
              <a:gd name="connsiteY22" fmla="*/ 516665 h 523125"/>
              <a:gd name="connsiteX23" fmla="*/ 163063 w 303750"/>
              <a:gd name="connsiteY23" fmla="*/ 509071 h 523125"/>
              <a:gd name="connsiteX24" fmla="*/ 121618 w 303750"/>
              <a:gd name="connsiteY24" fmla="*/ 441149 h 523125"/>
              <a:gd name="connsiteX25" fmla="*/ 127305 w 303750"/>
              <a:gd name="connsiteY25" fmla="*/ 441149 h 523125"/>
              <a:gd name="connsiteX26" fmla="*/ 127305 w 303750"/>
              <a:gd name="connsiteY26" fmla="*/ 416883 h 523125"/>
              <a:gd name="connsiteX27" fmla="*/ 111071 w 303750"/>
              <a:gd name="connsiteY27" fmla="*/ 399890 h 523125"/>
              <a:gd name="connsiteX28" fmla="*/ 110801 w 303750"/>
              <a:gd name="connsiteY28" fmla="*/ 399890 h 523125"/>
              <a:gd name="connsiteX29" fmla="*/ 110801 w 303750"/>
              <a:gd name="connsiteY29" fmla="*/ 399772 h 523125"/>
              <a:gd name="connsiteX30" fmla="*/ 121196 w 303750"/>
              <a:gd name="connsiteY30" fmla="*/ 380315 h 523125"/>
              <a:gd name="connsiteX31" fmla="*/ 190451 w 303750"/>
              <a:gd name="connsiteY31" fmla="*/ 354952 h 523125"/>
              <a:gd name="connsiteX32" fmla="*/ 157714 w 303750"/>
              <a:gd name="connsiteY32" fmla="*/ 344456 h 523125"/>
              <a:gd name="connsiteX33" fmla="*/ 222345 w 303750"/>
              <a:gd name="connsiteY33" fmla="*/ 328323 h 523125"/>
              <a:gd name="connsiteX34" fmla="*/ 275198 w 303750"/>
              <a:gd name="connsiteY34" fmla="*/ 244606 h 523125"/>
              <a:gd name="connsiteX35" fmla="*/ 234664 w 303750"/>
              <a:gd name="connsiteY35" fmla="*/ 242075 h 523125"/>
              <a:gd name="connsiteX36" fmla="*/ 286774 w 303750"/>
              <a:gd name="connsiteY36" fmla="*/ 214063 h 523125"/>
              <a:gd name="connsiteX37" fmla="*/ 319663 w 303750"/>
              <a:gd name="connsiteY37" fmla="*/ 9031 h 523125"/>
              <a:gd name="connsiteX38" fmla="*/ 71601 w 303750"/>
              <a:gd name="connsiteY38" fmla="*/ 454987 h 523125"/>
              <a:gd name="connsiteX39" fmla="*/ 45444 w 303750"/>
              <a:gd name="connsiteY39" fmla="*/ 504144 h 523125"/>
              <a:gd name="connsiteX40" fmla="*/ 37074 w 303750"/>
              <a:gd name="connsiteY40" fmla="*/ 509173 h 523125"/>
              <a:gd name="connsiteX41" fmla="*/ 32619 w 303750"/>
              <a:gd name="connsiteY41" fmla="*/ 508093 h 523125"/>
              <a:gd name="connsiteX42" fmla="*/ 28704 w 303750"/>
              <a:gd name="connsiteY42" fmla="*/ 495234 h 523125"/>
              <a:gd name="connsiteX43" fmla="*/ 54861 w 303750"/>
              <a:gd name="connsiteY43" fmla="*/ 446060 h 523125"/>
              <a:gd name="connsiteX44" fmla="*/ 67686 w 303750"/>
              <a:gd name="connsiteY44" fmla="*/ 442179 h 523125"/>
              <a:gd name="connsiteX45" fmla="*/ 71601 w 303750"/>
              <a:gd name="connsiteY45" fmla="*/ 454987 h 523125"/>
              <a:gd name="connsiteX46" fmla="*/ 66471 w 303750"/>
              <a:gd name="connsiteY46" fmla="*/ 431699 h 523125"/>
              <a:gd name="connsiteX47" fmla="*/ 56717 w 303750"/>
              <a:gd name="connsiteY47" fmla="*/ 421963 h 523125"/>
              <a:gd name="connsiteX48" fmla="*/ 66471 w 303750"/>
              <a:gd name="connsiteY48" fmla="*/ 412209 h 523125"/>
              <a:gd name="connsiteX49" fmla="*/ 76241 w 303750"/>
              <a:gd name="connsiteY49" fmla="*/ 421963 h 523125"/>
              <a:gd name="connsiteX50" fmla="*/ 66471 w 303750"/>
              <a:gd name="connsiteY50" fmla="*/ 431699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03750" h="523125">
                <a:moveTo>
                  <a:pt x="319663" y="9031"/>
                </a:moveTo>
                <a:cubicBezTo>
                  <a:pt x="319731" y="5724"/>
                  <a:pt x="317942" y="2669"/>
                  <a:pt x="315073" y="1083"/>
                </a:cubicBezTo>
                <a:cubicBezTo>
                  <a:pt x="312171" y="-503"/>
                  <a:pt x="308627" y="-334"/>
                  <a:pt x="305893" y="1505"/>
                </a:cubicBezTo>
                <a:cubicBezTo>
                  <a:pt x="288495" y="13233"/>
                  <a:pt x="256804" y="35829"/>
                  <a:pt x="222733" y="66052"/>
                </a:cubicBezTo>
                <a:lnTo>
                  <a:pt x="228403" y="137433"/>
                </a:lnTo>
                <a:lnTo>
                  <a:pt x="194974" y="92056"/>
                </a:lnTo>
                <a:cubicBezTo>
                  <a:pt x="163046" y="123663"/>
                  <a:pt x="131861" y="161126"/>
                  <a:pt x="110953" y="201811"/>
                </a:cubicBezTo>
                <a:lnTo>
                  <a:pt x="115003" y="252706"/>
                </a:lnTo>
                <a:lnTo>
                  <a:pt x="98348" y="230128"/>
                </a:lnTo>
                <a:cubicBezTo>
                  <a:pt x="81675" y="274661"/>
                  <a:pt x="78975" y="322198"/>
                  <a:pt x="101520" y="369667"/>
                </a:cubicBezTo>
                <a:lnTo>
                  <a:pt x="85134" y="399569"/>
                </a:lnTo>
                <a:lnTo>
                  <a:pt x="84848" y="399873"/>
                </a:lnTo>
                <a:lnTo>
                  <a:pt x="58860" y="399873"/>
                </a:lnTo>
                <a:cubicBezTo>
                  <a:pt x="49680" y="399873"/>
                  <a:pt x="42457" y="407686"/>
                  <a:pt x="42457" y="416866"/>
                </a:cubicBezTo>
                <a:lnTo>
                  <a:pt x="42457" y="441133"/>
                </a:lnTo>
                <a:lnTo>
                  <a:pt x="46676" y="441133"/>
                </a:lnTo>
                <a:lnTo>
                  <a:pt x="7695" y="509038"/>
                </a:lnTo>
                <a:cubicBezTo>
                  <a:pt x="3291" y="509038"/>
                  <a:pt x="0" y="512564"/>
                  <a:pt x="0" y="516969"/>
                </a:cubicBezTo>
                <a:lnTo>
                  <a:pt x="0" y="530553"/>
                </a:lnTo>
                <a:cubicBezTo>
                  <a:pt x="0" y="534772"/>
                  <a:pt x="2886" y="537809"/>
                  <a:pt x="7104" y="537809"/>
                </a:cubicBezTo>
                <a:lnTo>
                  <a:pt x="162810" y="537809"/>
                </a:lnTo>
                <a:cubicBezTo>
                  <a:pt x="167029" y="537809"/>
                  <a:pt x="170944" y="534772"/>
                  <a:pt x="170944" y="530553"/>
                </a:cubicBezTo>
                <a:lnTo>
                  <a:pt x="170944" y="516665"/>
                </a:lnTo>
                <a:cubicBezTo>
                  <a:pt x="170944" y="512446"/>
                  <a:pt x="167265" y="509071"/>
                  <a:pt x="163063" y="509071"/>
                </a:cubicBezTo>
                <a:lnTo>
                  <a:pt x="121618" y="441149"/>
                </a:lnTo>
                <a:lnTo>
                  <a:pt x="127305" y="441149"/>
                </a:lnTo>
                <a:lnTo>
                  <a:pt x="127305" y="416883"/>
                </a:lnTo>
                <a:cubicBezTo>
                  <a:pt x="127305" y="407703"/>
                  <a:pt x="120251" y="399890"/>
                  <a:pt x="111071" y="399890"/>
                </a:cubicBezTo>
                <a:lnTo>
                  <a:pt x="110801" y="399890"/>
                </a:lnTo>
                <a:lnTo>
                  <a:pt x="110801" y="399772"/>
                </a:lnTo>
                <a:lnTo>
                  <a:pt x="121196" y="380315"/>
                </a:lnTo>
                <a:cubicBezTo>
                  <a:pt x="147690" y="376873"/>
                  <a:pt x="170556" y="367946"/>
                  <a:pt x="190451" y="354952"/>
                </a:cubicBezTo>
                <a:lnTo>
                  <a:pt x="157714" y="344456"/>
                </a:lnTo>
                <a:lnTo>
                  <a:pt x="222345" y="328323"/>
                </a:lnTo>
                <a:cubicBezTo>
                  <a:pt x="244688" y="305019"/>
                  <a:pt x="261900" y="275893"/>
                  <a:pt x="275198" y="244606"/>
                </a:cubicBezTo>
                <a:lnTo>
                  <a:pt x="234664" y="242075"/>
                </a:lnTo>
                <a:lnTo>
                  <a:pt x="286774" y="214063"/>
                </a:lnTo>
                <a:cubicBezTo>
                  <a:pt x="314179" y="132607"/>
                  <a:pt x="318938" y="44773"/>
                  <a:pt x="319663" y="9031"/>
                </a:cubicBezTo>
                <a:close/>
                <a:moveTo>
                  <a:pt x="71601" y="454987"/>
                </a:moveTo>
                <a:lnTo>
                  <a:pt x="45444" y="504144"/>
                </a:lnTo>
                <a:cubicBezTo>
                  <a:pt x="43740" y="507350"/>
                  <a:pt x="40466" y="509173"/>
                  <a:pt x="37074" y="509173"/>
                </a:cubicBezTo>
                <a:cubicBezTo>
                  <a:pt x="35572" y="509173"/>
                  <a:pt x="34037" y="508818"/>
                  <a:pt x="32619" y="508093"/>
                </a:cubicBezTo>
                <a:cubicBezTo>
                  <a:pt x="28013" y="505629"/>
                  <a:pt x="26258" y="499891"/>
                  <a:pt x="28704" y="495234"/>
                </a:cubicBezTo>
                <a:lnTo>
                  <a:pt x="54861" y="446060"/>
                </a:lnTo>
                <a:cubicBezTo>
                  <a:pt x="57324" y="441470"/>
                  <a:pt x="63062" y="439698"/>
                  <a:pt x="67686" y="442179"/>
                </a:cubicBezTo>
                <a:cubicBezTo>
                  <a:pt x="72309" y="444659"/>
                  <a:pt x="74064" y="450363"/>
                  <a:pt x="71601" y="454987"/>
                </a:cubicBezTo>
                <a:close/>
                <a:moveTo>
                  <a:pt x="66471" y="431699"/>
                </a:moveTo>
                <a:cubicBezTo>
                  <a:pt x="61088" y="431699"/>
                  <a:pt x="56717" y="427346"/>
                  <a:pt x="56717" y="421963"/>
                </a:cubicBezTo>
                <a:cubicBezTo>
                  <a:pt x="56717" y="416563"/>
                  <a:pt x="61088" y="412209"/>
                  <a:pt x="66471" y="412209"/>
                </a:cubicBezTo>
                <a:cubicBezTo>
                  <a:pt x="71871" y="412209"/>
                  <a:pt x="76241" y="416563"/>
                  <a:pt x="76241" y="421963"/>
                </a:cubicBezTo>
                <a:cubicBezTo>
                  <a:pt x="76241" y="427346"/>
                  <a:pt x="71871" y="431699"/>
                  <a:pt x="66471" y="431699"/>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sp>
        <p:nvSpPr>
          <p:cNvPr id="151" name="图形 179"/>
          <p:cNvSpPr/>
          <p:nvPr/>
        </p:nvSpPr>
        <p:spPr>
          <a:xfrm>
            <a:off x="9461838" y="3345011"/>
            <a:ext cx="523125" cy="421875"/>
          </a:xfrm>
          <a:custGeom>
            <a:avLst/>
            <a:gdLst>
              <a:gd name="connsiteX0" fmla="*/ 513624 w 523125"/>
              <a:gd name="connsiteY0" fmla="*/ 133363 h 421875"/>
              <a:gd name="connsiteX1" fmla="*/ 534414 w 523125"/>
              <a:gd name="connsiteY1" fmla="*/ 135996 h 421875"/>
              <a:gd name="connsiteX2" fmla="*/ 534414 w 523125"/>
              <a:gd name="connsiteY2" fmla="*/ 41158 h 421875"/>
              <a:gd name="connsiteX3" fmla="*/ 493256 w 523125"/>
              <a:gd name="connsiteY3" fmla="*/ 0 h 421875"/>
              <a:gd name="connsiteX4" fmla="*/ 401001 w 523125"/>
              <a:gd name="connsiteY4" fmla="*/ 0 h 421875"/>
              <a:gd name="connsiteX5" fmla="*/ 403532 w 523125"/>
              <a:gd name="connsiteY5" fmla="*/ 19879 h 421875"/>
              <a:gd name="connsiteX6" fmla="*/ 323595 w 523125"/>
              <a:gd name="connsiteY6" fmla="*/ 98061 h 421875"/>
              <a:gd name="connsiteX7" fmla="*/ 243675 w 523125"/>
              <a:gd name="connsiteY7" fmla="*/ 19811 h 421875"/>
              <a:gd name="connsiteX8" fmla="*/ 246189 w 523125"/>
              <a:gd name="connsiteY8" fmla="*/ 0 h 421875"/>
              <a:gd name="connsiteX9" fmla="*/ 154913 w 523125"/>
              <a:gd name="connsiteY9" fmla="*/ 0 h 421875"/>
              <a:gd name="connsiteX10" fmla="*/ 126039 w 523125"/>
              <a:gd name="connsiteY10" fmla="*/ 11981 h 421875"/>
              <a:gd name="connsiteX11" fmla="*/ 114159 w 523125"/>
              <a:gd name="connsiteY11" fmla="*/ 40888 h 421875"/>
              <a:gd name="connsiteX12" fmla="*/ 113029 w 523125"/>
              <a:gd name="connsiteY12" fmla="*/ 140383 h 421875"/>
              <a:gd name="connsiteX13" fmla="*/ 79920 w 523125"/>
              <a:gd name="connsiteY13" fmla="*/ 133363 h 421875"/>
              <a:gd name="connsiteX14" fmla="*/ 0 w 523125"/>
              <a:gd name="connsiteY14" fmla="*/ 211326 h 421875"/>
              <a:gd name="connsiteX15" fmla="*/ 79920 w 523125"/>
              <a:gd name="connsiteY15" fmla="*/ 289322 h 421875"/>
              <a:gd name="connsiteX16" fmla="*/ 113029 w 523125"/>
              <a:gd name="connsiteY16" fmla="*/ 282302 h 421875"/>
              <a:gd name="connsiteX17" fmla="*/ 114109 w 523125"/>
              <a:gd name="connsiteY17" fmla="*/ 381611 h 421875"/>
              <a:gd name="connsiteX18" fmla="*/ 126124 w 523125"/>
              <a:gd name="connsiteY18" fmla="*/ 410788 h 421875"/>
              <a:gd name="connsiteX19" fmla="*/ 155267 w 523125"/>
              <a:gd name="connsiteY19" fmla="*/ 422871 h 421875"/>
              <a:gd name="connsiteX20" fmla="*/ 246173 w 523125"/>
              <a:gd name="connsiteY20" fmla="*/ 422871 h 421875"/>
              <a:gd name="connsiteX21" fmla="*/ 243658 w 523125"/>
              <a:gd name="connsiteY21" fmla="*/ 402874 h 421875"/>
              <a:gd name="connsiteX22" fmla="*/ 323578 w 523125"/>
              <a:gd name="connsiteY22" fmla="*/ 324641 h 421875"/>
              <a:gd name="connsiteX23" fmla="*/ 403515 w 523125"/>
              <a:gd name="connsiteY23" fmla="*/ 403009 h 421875"/>
              <a:gd name="connsiteX24" fmla="*/ 400984 w 523125"/>
              <a:gd name="connsiteY24" fmla="*/ 422871 h 421875"/>
              <a:gd name="connsiteX25" fmla="*/ 493256 w 523125"/>
              <a:gd name="connsiteY25" fmla="*/ 422871 h 421875"/>
              <a:gd name="connsiteX26" fmla="*/ 534398 w 523125"/>
              <a:gd name="connsiteY26" fmla="*/ 381729 h 421875"/>
              <a:gd name="connsiteX27" fmla="*/ 534398 w 523125"/>
              <a:gd name="connsiteY27" fmla="*/ 286656 h 421875"/>
              <a:gd name="connsiteX28" fmla="*/ 513591 w 523125"/>
              <a:gd name="connsiteY28" fmla="*/ 289288 h 421875"/>
              <a:gd name="connsiteX29" fmla="*/ 433536 w 523125"/>
              <a:gd name="connsiteY29" fmla="*/ 211309 h 421875"/>
              <a:gd name="connsiteX30" fmla="*/ 513624 w 523125"/>
              <a:gd name="connsiteY30" fmla="*/ 133363 h 42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3125" h="421875">
                <a:moveTo>
                  <a:pt x="513624" y="133363"/>
                </a:moveTo>
                <a:cubicBezTo>
                  <a:pt x="520746" y="133363"/>
                  <a:pt x="527209" y="134274"/>
                  <a:pt x="534414" y="135996"/>
                </a:cubicBezTo>
                <a:lnTo>
                  <a:pt x="534414" y="41158"/>
                </a:lnTo>
                <a:cubicBezTo>
                  <a:pt x="534414" y="18428"/>
                  <a:pt x="515987" y="0"/>
                  <a:pt x="493256" y="0"/>
                </a:cubicBezTo>
                <a:lnTo>
                  <a:pt x="401001" y="0"/>
                </a:lnTo>
                <a:cubicBezTo>
                  <a:pt x="402654" y="7239"/>
                  <a:pt x="403532" y="13162"/>
                  <a:pt x="403532" y="19879"/>
                </a:cubicBezTo>
                <a:cubicBezTo>
                  <a:pt x="403532" y="62944"/>
                  <a:pt x="367740" y="98061"/>
                  <a:pt x="323595" y="98061"/>
                </a:cubicBezTo>
                <a:cubicBezTo>
                  <a:pt x="279450" y="98061"/>
                  <a:pt x="243675" y="62843"/>
                  <a:pt x="243675" y="19811"/>
                </a:cubicBezTo>
                <a:cubicBezTo>
                  <a:pt x="243675" y="13061"/>
                  <a:pt x="244553" y="7239"/>
                  <a:pt x="246189" y="0"/>
                </a:cubicBezTo>
                <a:lnTo>
                  <a:pt x="154913" y="0"/>
                </a:lnTo>
                <a:cubicBezTo>
                  <a:pt x="144079" y="0"/>
                  <a:pt x="133684" y="4320"/>
                  <a:pt x="126039" y="11981"/>
                </a:cubicBezTo>
                <a:cubicBezTo>
                  <a:pt x="118395" y="19659"/>
                  <a:pt x="114109" y="30071"/>
                  <a:pt x="114159" y="40888"/>
                </a:cubicBezTo>
                <a:cubicBezTo>
                  <a:pt x="114294" y="82536"/>
                  <a:pt x="114261" y="140923"/>
                  <a:pt x="113029" y="140383"/>
                </a:cubicBezTo>
                <a:cubicBezTo>
                  <a:pt x="102938" y="135878"/>
                  <a:pt x="91733" y="133363"/>
                  <a:pt x="79920" y="133363"/>
                </a:cubicBezTo>
                <a:cubicBezTo>
                  <a:pt x="35775" y="133363"/>
                  <a:pt x="0" y="168261"/>
                  <a:pt x="0" y="211326"/>
                </a:cubicBezTo>
                <a:cubicBezTo>
                  <a:pt x="0" y="254391"/>
                  <a:pt x="35792" y="289322"/>
                  <a:pt x="79920" y="289322"/>
                </a:cubicBezTo>
                <a:cubicBezTo>
                  <a:pt x="91733" y="289322"/>
                  <a:pt x="102938" y="286808"/>
                  <a:pt x="113029" y="282302"/>
                </a:cubicBezTo>
                <a:cubicBezTo>
                  <a:pt x="114159" y="281779"/>
                  <a:pt x="114210" y="339981"/>
                  <a:pt x="114109" y="381611"/>
                </a:cubicBezTo>
                <a:cubicBezTo>
                  <a:pt x="114092" y="392546"/>
                  <a:pt x="118412" y="403059"/>
                  <a:pt x="126124" y="410788"/>
                </a:cubicBezTo>
                <a:cubicBezTo>
                  <a:pt x="133836" y="418517"/>
                  <a:pt x="144332" y="422871"/>
                  <a:pt x="155267" y="422871"/>
                </a:cubicBezTo>
                <a:lnTo>
                  <a:pt x="246173" y="422871"/>
                </a:lnTo>
                <a:cubicBezTo>
                  <a:pt x="244536" y="415631"/>
                  <a:pt x="243658" y="409590"/>
                  <a:pt x="243658" y="402874"/>
                </a:cubicBezTo>
                <a:cubicBezTo>
                  <a:pt x="243658" y="359809"/>
                  <a:pt x="279450" y="324641"/>
                  <a:pt x="323578" y="324641"/>
                </a:cubicBezTo>
                <a:cubicBezTo>
                  <a:pt x="367740" y="324641"/>
                  <a:pt x="403515" y="359927"/>
                  <a:pt x="403515" y="403009"/>
                </a:cubicBezTo>
                <a:cubicBezTo>
                  <a:pt x="403515" y="409742"/>
                  <a:pt x="402638" y="415631"/>
                  <a:pt x="400984" y="422871"/>
                </a:cubicBezTo>
                <a:lnTo>
                  <a:pt x="493256" y="422871"/>
                </a:lnTo>
                <a:cubicBezTo>
                  <a:pt x="516004" y="422871"/>
                  <a:pt x="534398" y="404426"/>
                  <a:pt x="534398" y="381729"/>
                </a:cubicBezTo>
                <a:lnTo>
                  <a:pt x="534398" y="286656"/>
                </a:lnTo>
                <a:cubicBezTo>
                  <a:pt x="527192" y="288377"/>
                  <a:pt x="520729" y="289288"/>
                  <a:pt x="513591" y="289288"/>
                </a:cubicBezTo>
                <a:cubicBezTo>
                  <a:pt x="469463" y="289288"/>
                  <a:pt x="433536" y="254408"/>
                  <a:pt x="433536" y="211309"/>
                </a:cubicBezTo>
                <a:cubicBezTo>
                  <a:pt x="433519" y="168278"/>
                  <a:pt x="469479" y="133363"/>
                  <a:pt x="513624" y="133363"/>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sp>
        <p:nvSpPr>
          <p:cNvPr id="152" name="图形 181"/>
          <p:cNvSpPr/>
          <p:nvPr/>
        </p:nvSpPr>
        <p:spPr>
          <a:xfrm>
            <a:off x="10654811" y="3336573"/>
            <a:ext cx="523125" cy="438750"/>
          </a:xfrm>
          <a:custGeom>
            <a:avLst/>
            <a:gdLst>
              <a:gd name="connsiteX0" fmla="*/ 440934 w 523125"/>
              <a:gd name="connsiteY0" fmla="*/ 6 h 438750"/>
              <a:gd name="connsiteX1" fmla="*/ 95772 w 523125"/>
              <a:gd name="connsiteY1" fmla="*/ 6 h 438750"/>
              <a:gd name="connsiteX2" fmla="*/ 7 w 523125"/>
              <a:gd name="connsiteY2" fmla="*/ 90726 h 438750"/>
              <a:gd name="connsiteX3" fmla="*/ 7 w 523125"/>
              <a:gd name="connsiteY3" fmla="*/ 277262 h 438750"/>
              <a:gd name="connsiteX4" fmla="*/ 91469 w 523125"/>
              <a:gd name="connsiteY4" fmla="*/ 370834 h 438750"/>
              <a:gd name="connsiteX5" fmla="*/ 322049 w 523125"/>
              <a:gd name="connsiteY5" fmla="*/ 373534 h 438750"/>
              <a:gd name="connsiteX6" fmla="*/ 447009 w 523125"/>
              <a:gd name="connsiteY6" fmla="*/ 437440 h 438750"/>
              <a:gd name="connsiteX7" fmla="*/ 471663 w 523125"/>
              <a:gd name="connsiteY7" fmla="*/ 435398 h 438750"/>
              <a:gd name="connsiteX8" fmla="*/ 480725 w 523125"/>
              <a:gd name="connsiteY8" fmla="*/ 412667 h 438750"/>
              <a:gd name="connsiteX9" fmla="*/ 474025 w 523125"/>
              <a:gd name="connsiteY9" fmla="*/ 375795 h 438750"/>
              <a:gd name="connsiteX10" fmla="*/ 474059 w 523125"/>
              <a:gd name="connsiteY10" fmla="*/ 375795 h 438750"/>
              <a:gd name="connsiteX11" fmla="*/ 531974 w 523125"/>
              <a:gd name="connsiteY11" fmla="*/ 303182 h 438750"/>
              <a:gd name="connsiteX12" fmla="*/ 531974 w 523125"/>
              <a:gd name="connsiteY12" fmla="*/ 97763 h 438750"/>
              <a:gd name="connsiteX13" fmla="*/ 440934 w 523125"/>
              <a:gd name="connsiteY13" fmla="*/ 6 h 438750"/>
              <a:gd name="connsiteX14" fmla="*/ 259105 w 523125"/>
              <a:gd name="connsiteY14" fmla="*/ 296753 h 438750"/>
              <a:gd name="connsiteX15" fmla="*/ 230823 w 523125"/>
              <a:gd name="connsiteY15" fmla="*/ 267880 h 438750"/>
              <a:gd name="connsiteX16" fmla="*/ 259105 w 523125"/>
              <a:gd name="connsiteY16" fmla="*/ 238939 h 438750"/>
              <a:gd name="connsiteX17" fmla="*/ 287709 w 523125"/>
              <a:gd name="connsiteY17" fmla="*/ 267880 h 438750"/>
              <a:gd name="connsiteX18" fmla="*/ 259105 w 523125"/>
              <a:gd name="connsiteY18" fmla="*/ 296753 h 438750"/>
              <a:gd name="connsiteX19" fmla="*/ 297310 w 523125"/>
              <a:gd name="connsiteY19" fmla="*/ 178577 h 438750"/>
              <a:gd name="connsiteX20" fmla="*/ 280874 w 523125"/>
              <a:gd name="connsiteY20" fmla="*/ 218335 h 438750"/>
              <a:gd name="connsiteX21" fmla="*/ 280874 w 523125"/>
              <a:gd name="connsiteY21" fmla="*/ 224292 h 438750"/>
              <a:gd name="connsiteX22" fmla="*/ 239041 w 523125"/>
              <a:gd name="connsiteY22" fmla="*/ 224292 h 438750"/>
              <a:gd name="connsiteX23" fmla="*/ 238737 w 523125"/>
              <a:gd name="connsiteY23" fmla="*/ 215888 h 438750"/>
              <a:gd name="connsiteX24" fmla="*/ 257452 w 523125"/>
              <a:gd name="connsiteY24" fmla="*/ 165972 h 438750"/>
              <a:gd name="connsiteX25" fmla="*/ 275845 w 523125"/>
              <a:gd name="connsiteY25" fmla="*/ 132846 h 438750"/>
              <a:gd name="connsiteX26" fmla="*/ 252659 w 523125"/>
              <a:gd name="connsiteY26" fmla="*/ 113811 h 438750"/>
              <a:gd name="connsiteX27" fmla="*/ 221221 w 523125"/>
              <a:gd name="connsiteY27" fmla="*/ 123312 h 438750"/>
              <a:gd name="connsiteX28" fmla="*/ 210404 w 523125"/>
              <a:gd name="connsiteY28" fmla="*/ 88667 h 438750"/>
              <a:gd name="connsiteX29" fmla="*/ 263476 w 523125"/>
              <a:gd name="connsiteY29" fmla="*/ 75640 h 438750"/>
              <a:gd name="connsiteX30" fmla="*/ 324344 w 523125"/>
              <a:gd name="connsiteY30" fmla="*/ 125185 h 438750"/>
              <a:gd name="connsiteX31" fmla="*/ 297310 w 523125"/>
              <a:gd name="connsiteY31" fmla="*/ 178577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23125" h="438750">
                <a:moveTo>
                  <a:pt x="440934" y="6"/>
                </a:moveTo>
                <a:lnTo>
                  <a:pt x="95772" y="6"/>
                </a:lnTo>
                <a:cubicBezTo>
                  <a:pt x="44675" y="-568"/>
                  <a:pt x="580" y="39645"/>
                  <a:pt x="7" y="90726"/>
                </a:cubicBezTo>
                <a:lnTo>
                  <a:pt x="7" y="277262"/>
                </a:lnTo>
                <a:cubicBezTo>
                  <a:pt x="-601" y="328343"/>
                  <a:pt x="40355" y="370277"/>
                  <a:pt x="91469" y="370834"/>
                </a:cubicBezTo>
                <a:lnTo>
                  <a:pt x="322049" y="373534"/>
                </a:lnTo>
                <a:lnTo>
                  <a:pt x="447009" y="437440"/>
                </a:lnTo>
                <a:cubicBezTo>
                  <a:pt x="454940" y="441490"/>
                  <a:pt x="464508" y="440680"/>
                  <a:pt x="471663" y="435398"/>
                </a:cubicBezTo>
                <a:cubicBezTo>
                  <a:pt x="478801" y="430133"/>
                  <a:pt x="482328" y="421425"/>
                  <a:pt x="480725" y="412667"/>
                </a:cubicBezTo>
                <a:lnTo>
                  <a:pt x="474025" y="375795"/>
                </a:lnTo>
                <a:lnTo>
                  <a:pt x="474059" y="375795"/>
                </a:lnTo>
                <a:cubicBezTo>
                  <a:pt x="504249" y="375795"/>
                  <a:pt x="531569" y="333321"/>
                  <a:pt x="531974" y="303182"/>
                </a:cubicBezTo>
                <a:lnTo>
                  <a:pt x="531974" y="97763"/>
                </a:lnTo>
                <a:cubicBezTo>
                  <a:pt x="532514" y="46649"/>
                  <a:pt x="492014" y="597"/>
                  <a:pt x="440934" y="6"/>
                </a:cubicBezTo>
                <a:close/>
                <a:moveTo>
                  <a:pt x="259105" y="296753"/>
                </a:moveTo>
                <a:cubicBezTo>
                  <a:pt x="242247" y="296753"/>
                  <a:pt x="230823" y="284417"/>
                  <a:pt x="230823" y="267880"/>
                </a:cubicBezTo>
                <a:cubicBezTo>
                  <a:pt x="230823" y="251039"/>
                  <a:pt x="242602" y="238939"/>
                  <a:pt x="259105" y="238939"/>
                </a:cubicBezTo>
                <a:cubicBezTo>
                  <a:pt x="276217" y="238939"/>
                  <a:pt x="287354" y="251039"/>
                  <a:pt x="287709" y="267880"/>
                </a:cubicBezTo>
                <a:cubicBezTo>
                  <a:pt x="287742" y="284367"/>
                  <a:pt x="276217" y="296753"/>
                  <a:pt x="259105" y="296753"/>
                </a:cubicBezTo>
                <a:close/>
                <a:moveTo>
                  <a:pt x="297310" y="178577"/>
                </a:moveTo>
                <a:cubicBezTo>
                  <a:pt x="285565" y="191605"/>
                  <a:pt x="280874" y="204008"/>
                  <a:pt x="280874" y="218335"/>
                </a:cubicBezTo>
                <a:lnTo>
                  <a:pt x="280874" y="224292"/>
                </a:lnTo>
                <a:lnTo>
                  <a:pt x="239041" y="224292"/>
                </a:lnTo>
                <a:lnTo>
                  <a:pt x="238737" y="215888"/>
                </a:lnTo>
                <a:cubicBezTo>
                  <a:pt x="237759" y="199654"/>
                  <a:pt x="243175" y="183117"/>
                  <a:pt x="257452" y="165972"/>
                </a:cubicBezTo>
                <a:cubicBezTo>
                  <a:pt x="267627" y="153889"/>
                  <a:pt x="275845" y="143697"/>
                  <a:pt x="275845" y="132846"/>
                </a:cubicBezTo>
                <a:cubicBezTo>
                  <a:pt x="275845" y="121742"/>
                  <a:pt x="268539" y="114452"/>
                  <a:pt x="252659" y="113811"/>
                </a:cubicBezTo>
                <a:cubicBezTo>
                  <a:pt x="242180" y="113811"/>
                  <a:pt x="229490" y="117591"/>
                  <a:pt x="221221" y="123312"/>
                </a:cubicBezTo>
                <a:lnTo>
                  <a:pt x="210404" y="88667"/>
                </a:lnTo>
                <a:cubicBezTo>
                  <a:pt x="221845" y="82035"/>
                  <a:pt x="240914" y="75640"/>
                  <a:pt x="263476" y="75640"/>
                </a:cubicBezTo>
                <a:cubicBezTo>
                  <a:pt x="305394" y="75640"/>
                  <a:pt x="324344" y="98843"/>
                  <a:pt x="324344" y="125185"/>
                </a:cubicBezTo>
                <a:cubicBezTo>
                  <a:pt x="324412" y="149367"/>
                  <a:pt x="309393" y="165263"/>
                  <a:pt x="297310" y="178577"/>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153" name="组合 152"/>
          <p:cNvGrpSpPr/>
          <p:nvPr/>
        </p:nvGrpSpPr>
        <p:grpSpPr>
          <a:xfrm>
            <a:off x="7296507" y="3292437"/>
            <a:ext cx="521893" cy="527023"/>
            <a:chOff x="5763167" y="5695615"/>
            <a:chExt cx="521893" cy="527023"/>
          </a:xfrm>
          <a:solidFill>
            <a:schemeClr val="accent1"/>
          </a:solidFill>
        </p:grpSpPr>
        <p:sp>
          <p:nvSpPr>
            <p:cNvPr id="154" name="任意多边形: 形状 153"/>
            <p:cNvSpPr/>
            <p:nvPr/>
          </p:nvSpPr>
          <p:spPr>
            <a:xfrm>
              <a:off x="5763167" y="5994117"/>
              <a:ext cx="118125" cy="219375"/>
            </a:xfrm>
            <a:custGeom>
              <a:avLst/>
              <a:gdLst>
                <a:gd name="connsiteX0" fmla="*/ 0 w 118125"/>
                <a:gd name="connsiteY0" fmla="*/ 234984 h 219375"/>
                <a:gd name="connsiteX1" fmla="*/ 134021 w 118125"/>
                <a:gd name="connsiteY1" fmla="*/ 234984 h 219375"/>
                <a:gd name="connsiteX2" fmla="*/ 134021 w 118125"/>
                <a:gd name="connsiteY2" fmla="*/ 46035 h 219375"/>
                <a:gd name="connsiteX3" fmla="*/ 87986 w 118125"/>
                <a:gd name="connsiteY3" fmla="*/ 0 h 219375"/>
                <a:gd name="connsiteX4" fmla="*/ 46018 w 118125"/>
                <a:gd name="connsiteY4" fmla="*/ 0 h 219375"/>
                <a:gd name="connsiteX5" fmla="*/ 0 w 118125"/>
                <a:gd name="connsiteY5" fmla="*/ 46035 h 219375"/>
                <a:gd name="connsiteX6" fmla="*/ 0 w 118125"/>
                <a:gd name="connsiteY6" fmla="*/ 234984 h 21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125" h="219375">
                  <a:moveTo>
                    <a:pt x="0" y="234984"/>
                  </a:moveTo>
                  <a:lnTo>
                    <a:pt x="134021" y="234984"/>
                  </a:lnTo>
                  <a:lnTo>
                    <a:pt x="134021" y="46035"/>
                  </a:lnTo>
                  <a:cubicBezTo>
                    <a:pt x="134021" y="20621"/>
                    <a:pt x="113417" y="0"/>
                    <a:pt x="87986" y="0"/>
                  </a:cubicBezTo>
                  <a:lnTo>
                    <a:pt x="46018" y="0"/>
                  </a:lnTo>
                  <a:cubicBezTo>
                    <a:pt x="20604" y="0"/>
                    <a:pt x="0" y="20621"/>
                    <a:pt x="0" y="46035"/>
                  </a:cubicBezTo>
                  <a:lnTo>
                    <a:pt x="0" y="23498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5" name="任意多边形: 形状 154"/>
            <p:cNvSpPr/>
            <p:nvPr/>
          </p:nvSpPr>
          <p:spPr>
            <a:xfrm>
              <a:off x="5965059" y="5851388"/>
              <a:ext cx="118125" cy="371250"/>
            </a:xfrm>
            <a:custGeom>
              <a:avLst/>
              <a:gdLst>
                <a:gd name="connsiteX0" fmla="*/ 34 w 118125"/>
                <a:gd name="connsiteY0" fmla="*/ 377713 h 371250"/>
                <a:gd name="connsiteX1" fmla="*/ 134055 w 118125"/>
                <a:gd name="connsiteY1" fmla="*/ 377713 h 371250"/>
                <a:gd name="connsiteX2" fmla="*/ 134055 w 118125"/>
                <a:gd name="connsiteY2" fmla="*/ 46035 h 371250"/>
                <a:gd name="connsiteX3" fmla="*/ 88037 w 118125"/>
                <a:gd name="connsiteY3" fmla="*/ 0 h 371250"/>
                <a:gd name="connsiteX4" fmla="*/ 46035 w 118125"/>
                <a:gd name="connsiteY4" fmla="*/ 0 h 371250"/>
                <a:gd name="connsiteX5" fmla="*/ 0 w 118125"/>
                <a:gd name="connsiteY5" fmla="*/ 46035 h 371250"/>
                <a:gd name="connsiteX6" fmla="*/ 34 w 118125"/>
                <a:gd name="connsiteY6" fmla="*/ 377713 h 371250"/>
                <a:gd name="connsiteX7" fmla="*/ 34 w 118125"/>
                <a:gd name="connsiteY7" fmla="*/ 377713 h 37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125" h="371250">
                  <a:moveTo>
                    <a:pt x="34" y="377713"/>
                  </a:moveTo>
                  <a:lnTo>
                    <a:pt x="134055" y="377713"/>
                  </a:lnTo>
                  <a:lnTo>
                    <a:pt x="134055" y="46035"/>
                  </a:lnTo>
                  <a:cubicBezTo>
                    <a:pt x="134055" y="20621"/>
                    <a:pt x="113451" y="0"/>
                    <a:pt x="88037" y="0"/>
                  </a:cubicBezTo>
                  <a:lnTo>
                    <a:pt x="46035" y="0"/>
                  </a:lnTo>
                  <a:cubicBezTo>
                    <a:pt x="20604" y="0"/>
                    <a:pt x="0" y="20604"/>
                    <a:pt x="0" y="46035"/>
                  </a:cubicBezTo>
                  <a:lnTo>
                    <a:pt x="34" y="377713"/>
                  </a:lnTo>
                  <a:lnTo>
                    <a:pt x="34" y="37771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6" name="任意多边形: 形状 155"/>
            <p:cNvSpPr/>
            <p:nvPr/>
          </p:nvSpPr>
          <p:spPr>
            <a:xfrm>
              <a:off x="6166935" y="5695615"/>
              <a:ext cx="118125" cy="523125"/>
            </a:xfrm>
            <a:custGeom>
              <a:avLst/>
              <a:gdLst>
                <a:gd name="connsiteX0" fmla="*/ 46052 w 118125"/>
                <a:gd name="connsiteY0" fmla="*/ 17 h 523125"/>
                <a:gd name="connsiteX1" fmla="*/ 0 w 118125"/>
                <a:gd name="connsiteY1" fmla="*/ 46052 h 523125"/>
                <a:gd name="connsiteX2" fmla="*/ 0 w 118125"/>
                <a:gd name="connsiteY2" fmla="*/ 533520 h 523125"/>
                <a:gd name="connsiteX3" fmla="*/ 134021 w 118125"/>
                <a:gd name="connsiteY3" fmla="*/ 533520 h 523125"/>
                <a:gd name="connsiteX4" fmla="*/ 134021 w 118125"/>
                <a:gd name="connsiteY4" fmla="*/ 46035 h 523125"/>
                <a:gd name="connsiteX5" fmla="*/ 87969 w 118125"/>
                <a:gd name="connsiteY5" fmla="*/ 0 h 523125"/>
                <a:gd name="connsiteX6" fmla="*/ 46052 w 118125"/>
                <a:gd name="connsiteY6" fmla="*/ 17 h 523125"/>
                <a:gd name="connsiteX7" fmla="*/ 46052 w 118125"/>
                <a:gd name="connsiteY7" fmla="*/ 17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125" h="523125">
                  <a:moveTo>
                    <a:pt x="46052" y="17"/>
                  </a:moveTo>
                  <a:cubicBezTo>
                    <a:pt x="20638" y="17"/>
                    <a:pt x="0" y="20621"/>
                    <a:pt x="0" y="46052"/>
                  </a:cubicBezTo>
                  <a:lnTo>
                    <a:pt x="0" y="533520"/>
                  </a:lnTo>
                  <a:lnTo>
                    <a:pt x="134021" y="533520"/>
                  </a:lnTo>
                  <a:lnTo>
                    <a:pt x="134021" y="46035"/>
                  </a:lnTo>
                  <a:cubicBezTo>
                    <a:pt x="134021" y="20621"/>
                    <a:pt x="113383" y="0"/>
                    <a:pt x="87969" y="0"/>
                  </a:cubicBezTo>
                  <a:lnTo>
                    <a:pt x="46052" y="17"/>
                  </a:lnTo>
                  <a:lnTo>
                    <a:pt x="46052" y="1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Tree>
  </p:cSld>
  <p:clrMapOvr>
    <a:masterClrMapping/>
  </p:clrMapOvr>
  <p:transition spd="med">
    <p:pull/>
  </p:transition>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903" name="组合 902"/>
          <p:cNvGrpSpPr/>
          <p:nvPr/>
        </p:nvGrpSpPr>
        <p:grpSpPr>
          <a:xfrm>
            <a:off x="918238" y="981240"/>
            <a:ext cx="529500" cy="421875"/>
            <a:chOff x="363166" y="1434600"/>
            <a:chExt cx="529500" cy="421875"/>
          </a:xfrm>
          <a:solidFill>
            <a:schemeClr val="bg1"/>
          </a:solidFill>
        </p:grpSpPr>
        <p:sp>
          <p:nvSpPr>
            <p:cNvPr id="391" name="任意多边形: 形状 390"/>
            <p:cNvSpPr/>
            <p:nvPr/>
          </p:nvSpPr>
          <p:spPr>
            <a:xfrm>
              <a:off x="363166" y="1497839"/>
              <a:ext cx="185625" cy="270000"/>
            </a:xfrm>
            <a:custGeom>
              <a:avLst/>
              <a:gdLst>
                <a:gd name="connsiteX0" fmla="*/ 180715 w 185625"/>
                <a:gd name="connsiteY0" fmla="*/ 203599 h 270000"/>
                <a:gd name="connsiteX1" fmla="*/ 102955 w 185625"/>
                <a:gd name="connsiteY1" fmla="*/ 138208 h 270000"/>
                <a:gd name="connsiteX2" fmla="*/ 181036 w 185625"/>
                <a:gd name="connsiteY2" fmla="*/ 71147 h 270000"/>
                <a:gd name="connsiteX3" fmla="*/ 185389 w 185625"/>
                <a:gd name="connsiteY3" fmla="*/ 14092 h 270000"/>
                <a:gd name="connsiteX4" fmla="*/ 128301 w 185625"/>
                <a:gd name="connsiteY4" fmla="*/ 9772 h 270000"/>
                <a:gd name="connsiteX5" fmla="*/ 14091 w 185625"/>
                <a:gd name="connsiteY5" fmla="*/ 107850 h 270000"/>
                <a:gd name="connsiteX6" fmla="*/ 1 w 185625"/>
                <a:gd name="connsiteY6" fmla="*/ 138782 h 270000"/>
                <a:gd name="connsiteX7" fmla="*/ 14412 w 185625"/>
                <a:gd name="connsiteY7" fmla="*/ 169545 h 270000"/>
                <a:gd name="connsiteX8" fmla="*/ 128639 w 185625"/>
                <a:gd name="connsiteY8" fmla="*/ 265564 h 270000"/>
                <a:gd name="connsiteX9" fmla="*/ 154643 w 185625"/>
                <a:gd name="connsiteY9" fmla="*/ 275047 h 270000"/>
                <a:gd name="connsiteX10" fmla="*/ 185626 w 185625"/>
                <a:gd name="connsiteY10" fmla="*/ 260636 h 270000"/>
                <a:gd name="connsiteX11" fmla="*/ 180715 w 185625"/>
                <a:gd name="connsiteY11" fmla="*/ 203599 h 27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625" h="270000">
                  <a:moveTo>
                    <a:pt x="180715" y="203599"/>
                  </a:moveTo>
                  <a:lnTo>
                    <a:pt x="102955" y="138208"/>
                  </a:lnTo>
                  <a:lnTo>
                    <a:pt x="181036" y="71147"/>
                  </a:lnTo>
                  <a:cubicBezTo>
                    <a:pt x="197995" y="56584"/>
                    <a:pt x="199936" y="31035"/>
                    <a:pt x="185389" y="14092"/>
                  </a:cubicBezTo>
                  <a:cubicBezTo>
                    <a:pt x="170826" y="-2833"/>
                    <a:pt x="145244" y="-4808"/>
                    <a:pt x="128301" y="9772"/>
                  </a:cubicBezTo>
                  <a:lnTo>
                    <a:pt x="14091" y="107850"/>
                  </a:lnTo>
                  <a:cubicBezTo>
                    <a:pt x="5097" y="115612"/>
                    <a:pt x="-67" y="126919"/>
                    <a:pt x="1" y="138782"/>
                  </a:cubicBezTo>
                  <a:cubicBezTo>
                    <a:pt x="68" y="150662"/>
                    <a:pt x="5333" y="161900"/>
                    <a:pt x="14412" y="169545"/>
                  </a:cubicBezTo>
                  <a:lnTo>
                    <a:pt x="128639" y="265564"/>
                  </a:lnTo>
                  <a:cubicBezTo>
                    <a:pt x="136216" y="271925"/>
                    <a:pt x="145463" y="275047"/>
                    <a:pt x="154643" y="275047"/>
                  </a:cubicBezTo>
                  <a:cubicBezTo>
                    <a:pt x="166186" y="275047"/>
                    <a:pt x="177627" y="270137"/>
                    <a:pt x="185626" y="260636"/>
                  </a:cubicBezTo>
                  <a:cubicBezTo>
                    <a:pt x="200003" y="243525"/>
                    <a:pt x="197826" y="217993"/>
                    <a:pt x="180715" y="20359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392" name="任意多边形: 形状 391"/>
            <p:cNvSpPr/>
            <p:nvPr/>
          </p:nvSpPr>
          <p:spPr>
            <a:xfrm>
              <a:off x="707041" y="1497872"/>
              <a:ext cx="185625" cy="270000"/>
            </a:xfrm>
            <a:custGeom>
              <a:avLst/>
              <a:gdLst>
                <a:gd name="connsiteX0" fmla="*/ 181023 w 185625"/>
                <a:gd name="connsiteY0" fmla="*/ 107834 h 270000"/>
                <a:gd name="connsiteX1" fmla="*/ 66813 w 185625"/>
                <a:gd name="connsiteY1" fmla="*/ 9757 h 270000"/>
                <a:gd name="connsiteX2" fmla="*/ 9742 w 185625"/>
                <a:gd name="connsiteY2" fmla="*/ 14110 h 270000"/>
                <a:gd name="connsiteX3" fmla="*/ 14095 w 185625"/>
                <a:gd name="connsiteY3" fmla="*/ 71165 h 270000"/>
                <a:gd name="connsiteX4" fmla="*/ 92176 w 185625"/>
                <a:gd name="connsiteY4" fmla="*/ 138226 h 270000"/>
                <a:gd name="connsiteX5" fmla="*/ 14450 w 185625"/>
                <a:gd name="connsiteY5" fmla="*/ 203617 h 270000"/>
                <a:gd name="connsiteX6" fmla="*/ 9539 w 185625"/>
                <a:gd name="connsiteY6" fmla="*/ 260637 h 270000"/>
                <a:gd name="connsiteX7" fmla="*/ 40522 w 185625"/>
                <a:gd name="connsiteY7" fmla="*/ 275049 h 270000"/>
                <a:gd name="connsiteX8" fmla="*/ 66526 w 185625"/>
                <a:gd name="connsiteY8" fmla="*/ 265565 h 270000"/>
                <a:gd name="connsiteX9" fmla="*/ 180753 w 185625"/>
                <a:gd name="connsiteY9" fmla="*/ 169546 h 270000"/>
                <a:gd name="connsiteX10" fmla="*/ 195164 w 185625"/>
                <a:gd name="connsiteY10" fmla="*/ 138783 h 270000"/>
                <a:gd name="connsiteX11" fmla="*/ 181023 w 185625"/>
                <a:gd name="connsiteY11" fmla="*/ 107834 h 27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625" h="270000">
                  <a:moveTo>
                    <a:pt x="181023" y="107834"/>
                  </a:moveTo>
                  <a:lnTo>
                    <a:pt x="66813" y="9757"/>
                  </a:lnTo>
                  <a:cubicBezTo>
                    <a:pt x="49854" y="-4806"/>
                    <a:pt x="24288" y="-2832"/>
                    <a:pt x="9742" y="14110"/>
                  </a:cubicBezTo>
                  <a:cubicBezTo>
                    <a:pt x="-4771" y="31053"/>
                    <a:pt x="-2864" y="56585"/>
                    <a:pt x="14095" y="71165"/>
                  </a:cubicBezTo>
                  <a:lnTo>
                    <a:pt x="92176" y="138226"/>
                  </a:lnTo>
                  <a:lnTo>
                    <a:pt x="14450" y="203617"/>
                  </a:lnTo>
                  <a:cubicBezTo>
                    <a:pt x="-2661" y="218011"/>
                    <a:pt x="-4889" y="243492"/>
                    <a:pt x="9539" y="260637"/>
                  </a:cubicBezTo>
                  <a:cubicBezTo>
                    <a:pt x="17538" y="270121"/>
                    <a:pt x="28929" y="275049"/>
                    <a:pt x="40522" y="275049"/>
                  </a:cubicBezTo>
                  <a:cubicBezTo>
                    <a:pt x="49702" y="275049"/>
                    <a:pt x="58949" y="271893"/>
                    <a:pt x="66526" y="265565"/>
                  </a:cubicBezTo>
                  <a:lnTo>
                    <a:pt x="180753" y="169546"/>
                  </a:lnTo>
                  <a:cubicBezTo>
                    <a:pt x="189832" y="161902"/>
                    <a:pt x="195114" y="150663"/>
                    <a:pt x="195164" y="138783"/>
                  </a:cubicBezTo>
                  <a:cubicBezTo>
                    <a:pt x="195198" y="126886"/>
                    <a:pt x="190068" y="115580"/>
                    <a:pt x="181023" y="10783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393" name="任意多边形: 形状 392"/>
            <p:cNvSpPr/>
            <p:nvPr/>
          </p:nvSpPr>
          <p:spPr>
            <a:xfrm>
              <a:off x="553833" y="1434600"/>
              <a:ext cx="135000" cy="421875"/>
            </a:xfrm>
            <a:custGeom>
              <a:avLst/>
              <a:gdLst>
                <a:gd name="connsiteX0" fmla="*/ 114839 w 135000"/>
                <a:gd name="connsiteY0" fmla="*/ 736 h 421875"/>
                <a:gd name="connsiteX1" fmla="*/ 67420 w 135000"/>
                <a:gd name="connsiteY1" fmla="*/ 32782 h 421875"/>
                <a:gd name="connsiteX2" fmla="*/ 747 w 135000"/>
                <a:gd name="connsiteY2" fmla="*/ 377386 h 421875"/>
                <a:gd name="connsiteX3" fmla="*/ 32775 w 135000"/>
                <a:gd name="connsiteY3" fmla="*/ 424805 h 421875"/>
                <a:gd name="connsiteX4" fmla="*/ 40504 w 135000"/>
                <a:gd name="connsiteY4" fmla="*/ 425547 h 421875"/>
                <a:gd name="connsiteX5" fmla="*/ 80194 w 135000"/>
                <a:gd name="connsiteY5" fmla="*/ 392793 h 421875"/>
                <a:gd name="connsiteX6" fmla="*/ 146867 w 135000"/>
                <a:gd name="connsiteY6" fmla="*/ 48205 h 421875"/>
                <a:gd name="connsiteX7" fmla="*/ 114839 w 135000"/>
                <a:gd name="connsiteY7" fmla="*/ 736 h 42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000" h="421875">
                  <a:moveTo>
                    <a:pt x="114839" y="736"/>
                  </a:moveTo>
                  <a:cubicBezTo>
                    <a:pt x="92918" y="-3483"/>
                    <a:pt x="71655" y="10861"/>
                    <a:pt x="67420" y="32782"/>
                  </a:cubicBezTo>
                  <a:lnTo>
                    <a:pt x="747" y="377386"/>
                  </a:lnTo>
                  <a:cubicBezTo>
                    <a:pt x="-3506" y="399324"/>
                    <a:pt x="10838" y="420569"/>
                    <a:pt x="32775" y="424805"/>
                  </a:cubicBezTo>
                  <a:cubicBezTo>
                    <a:pt x="35357" y="425294"/>
                    <a:pt x="37956" y="425547"/>
                    <a:pt x="40504" y="425547"/>
                  </a:cubicBezTo>
                  <a:cubicBezTo>
                    <a:pt x="59505" y="425547"/>
                    <a:pt x="76431" y="412115"/>
                    <a:pt x="80194" y="392793"/>
                  </a:cubicBezTo>
                  <a:lnTo>
                    <a:pt x="146867" y="48205"/>
                  </a:lnTo>
                  <a:cubicBezTo>
                    <a:pt x="151137" y="26234"/>
                    <a:pt x="136776" y="4989"/>
                    <a:pt x="114839" y="73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04" name="组合 903"/>
          <p:cNvGrpSpPr/>
          <p:nvPr/>
        </p:nvGrpSpPr>
        <p:grpSpPr>
          <a:xfrm>
            <a:off x="2137438" y="973804"/>
            <a:ext cx="535022" cy="436747"/>
            <a:chOff x="1443167" y="1430394"/>
            <a:chExt cx="535022" cy="436747"/>
          </a:xfrm>
          <a:solidFill>
            <a:schemeClr val="bg1"/>
          </a:solidFill>
        </p:grpSpPr>
        <p:sp>
          <p:nvSpPr>
            <p:cNvPr id="395" name="任意多边形: 形状 394"/>
            <p:cNvSpPr/>
            <p:nvPr/>
          </p:nvSpPr>
          <p:spPr>
            <a:xfrm>
              <a:off x="1623814" y="1430394"/>
              <a:ext cx="354375" cy="320625"/>
            </a:xfrm>
            <a:custGeom>
              <a:avLst/>
              <a:gdLst>
                <a:gd name="connsiteX0" fmla="*/ 177778 w 354375"/>
                <a:gd name="connsiteY0" fmla="*/ 26711 h 320625"/>
                <a:gd name="connsiteX1" fmla="*/ 0 w 354375"/>
                <a:gd name="connsiteY1" fmla="*/ 51838 h 320625"/>
                <a:gd name="connsiteX2" fmla="*/ 7898 w 354375"/>
                <a:gd name="connsiteY2" fmla="*/ 114646 h 320625"/>
                <a:gd name="connsiteX3" fmla="*/ 81911 w 354375"/>
                <a:gd name="connsiteY3" fmla="*/ 99712 h 320625"/>
                <a:gd name="connsiteX4" fmla="*/ 140467 w 354375"/>
                <a:gd name="connsiteY4" fmla="*/ 88304 h 320625"/>
                <a:gd name="connsiteX5" fmla="*/ 197066 w 354375"/>
                <a:gd name="connsiteY5" fmla="*/ 127927 h 320625"/>
                <a:gd name="connsiteX6" fmla="*/ 197134 w 354375"/>
                <a:gd name="connsiteY6" fmla="*/ 127606 h 320625"/>
                <a:gd name="connsiteX7" fmla="*/ 276143 w 354375"/>
                <a:gd name="connsiteY7" fmla="*/ 127606 h 320625"/>
                <a:gd name="connsiteX8" fmla="*/ 277425 w 354375"/>
                <a:gd name="connsiteY8" fmla="*/ 135082 h 320625"/>
                <a:gd name="connsiteX9" fmla="*/ 236655 w 354375"/>
                <a:gd name="connsiteY9" fmla="*/ 166469 h 320625"/>
                <a:gd name="connsiteX10" fmla="*/ 201960 w 354375"/>
                <a:gd name="connsiteY10" fmla="*/ 151619 h 320625"/>
                <a:gd name="connsiteX11" fmla="*/ 202736 w 354375"/>
                <a:gd name="connsiteY11" fmla="*/ 167938 h 320625"/>
                <a:gd name="connsiteX12" fmla="*/ 196189 w 354375"/>
                <a:gd name="connsiteY12" fmla="*/ 227608 h 320625"/>
                <a:gd name="connsiteX13" fmla="*/ 241262 w 354375"/>
                <a:gd name="connsiteY13" fmla="*/ 278334 h 320625"/>
                <a:gd name="connsiteX14" fmla="*/ 223644 w 354375"/>
                <a:gd name="connsiteY14" fmla="*/ 272191 h 320625"/>
                <a:gd name="connsiteX15" fmla="*/ 192915 w 354375"/>
                <a:gd name="connsiteY15" fmla="*/ 242609 h 320625"/>
                <a:gd name="connsiteX16" fmla="*/ 161021 w 354375"/>
                <a:gd name="connsiteY16" fmla="*/ 334342 h 320625"/>
                <a:gd name="connsiteX17" fmla="*/ 177778 w 354375"/>
                <a:gd name="connsiteY17" fmla="*/ 336131 h 320625"/>
                <a:gd name="connsiteX18" fmla="*/ 355556 w 354375"/>
                <a:gd name="connsiteY18" fmla="*/ 51821 h 320625"/>
                <a:gd name="connsiteX19" fmla="*/ 177778 w 354375"/>
                <a:gd name="connsiteY19" fmla="*/ 26711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4375" h="320625">
                  <a:moveTo>
                    <a:pt x="177778" y="26711"/>
                  </a:moveTo>
                  <a:cubicBezTo>
                    <a:pt x="79599" y="26711"/>
                    <a:pt x="0" y="-47641"/>
                    <a:pt x="0" y="51838"/>
                  </a:cubicBezTo>
                  <a:cubicBezTo>
                    <a:pt x="0" y="70400"/>
                    <a:pt x="2768" y="91916"/>
                    <a:pt x="7898" y="114646"/>
                  </a:cubicBezTo>
                  <a:cubicBezTo>
                    <a:pt x="34054" y="113043"/>
                    <a:pt x="59299" y="105989"/>
                    <a:pt x="81911" y="99712"/>
                  </a:cubicBezTo>
                  <a:cubicBezTo>
                    <a:pt x="103883" y="93586"/>
                    <a:pt x="122867" y="88304"/>
                    <a:pt x="140467" y="88304"/>
                  </a:cubicBezTo>
                  <a:cubicBezTo>
                    <a:pt x="161831" y="88304"/>
                    <a:pt x="186249" y="96084"/>
                    <a:pt x="197066" y="127927"/>
                  </a:cubicBezTo>
                  <a:cubicBezTo>
                    <a:pt x="197100" y="127826"/>
                    <a:pt x="197134" y="127606"/>
                    <a:pt x="197134" y="127606"/>
                  </a:cubicBezTo>
                  <a:lnTo>
                    <a:pt x="276143" y="127606"/>
                  </a:lnTo>
                  <a:cubicBezTo>
                    <a:pt x="276902" y="130694"/>
                    <a:pt x="277425" y="132500"/>
                    <a:pt x="277425" y="135082"/>
                  </a:cubicBezTo>
                  <a:cubicBezTo>
                    <a:pt x="277425" y="152413"/>
                    <a:pt x="259166" y="166469"/>
                    <a:pt x="236655" y="166469"/>
                  </a:cubicBezTo>
                  <a:cubicBezTo>
                    <a:pt x="221991" y="166469"/>
                    <a:pt x="209166" y="160529"/>
                    <a:pt x="201960" y="151619"/>
                  </a:cubicBezTo>
                  <a:cubicBezTo>
                    <a:pt x="202466" y="156665"/>
                    <a:pt x="202736" y="162082"/>
                    <a:pt x="202736" y="167938"/>
                  </a:cubicBezTo>
                  <a:cubicBezTo>
                    <a:pt x="202736" y="185808"/>
                    <a:pt x="200475" y="206092"/>
                    <a:pt x="196189" y="227608"/>
                  </a:cubicBezTo>
                  <a:cubicBezTo>
                    <a:pt x="218835" y="234914"/>
                    <a:pt x="236554" y="254034"/>
                    <a:pt x="241262" y="278334"/>
                  </a:cubicBezTo>
                  <a:lnTo>
                    <a:pt x="223644" y="272191"/>
                  </a:lnTo>
                  <a:cubicBezTo>
                    <a:pt x="218160" y="258303"/>
                    <a:pt x="206803" y="247537"/>
                    <a:pt x="192915" y="242609"/>
                  </a:cubicBezTo>
                  <a:cubicBezTo>
                    <a:pt x="185811" y="272563"/>
                    <a:pt x="175011" y="304203"/>
                    <a:pt x="161021" y="334342"/>
                  </a:cubicBezTo>
                  <a:cubicBezTo>
                    <a:pt x="166539" y="335473"/>
                    <a:pt x="172108" y="336131"/>
                    <a:pt x="177778" y="336131"/>
                  </a:cubicBezTo>
                  <a:cubicBezTo>
                    <a:pt x="275957" y="336131"/>
                    <a:pt x="355556" y="151316"/>
                    <a:pt x="355556" y="51821"/>
                  </a:cubicBezTo>
                  <a:cubicBezTo>
                    <a:pt x="355556" y="-47674"/>
                    <a:pt x="275974" y="26711"/>
                    <a:pt x="177778" y="2671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396" name="任意多边形: 形状 395"/>
            <p:cNvSpPr/>
            <p:nvPr/>
          </p:nvSpPr>
          <p:spPr>
            <a:xfrm>
              <a:off x="1443167" y="1546516"/>
              <a:ext cx="354375" cy="320625"/>
            </a:xfrm>
            <a:custGeom>
              <a:avLst/>
              <a:gdLst>
                <a:gd name="connsiteX0" fmla="*/ 265731 w 354375"/>
                <a:gd name="connsiteY0" fmla="*/ 11585 h 320625"/>
                <a:gd name="connsiteX1" fmla="*/ 258441 w 354375"/>
                <a:gd name="connsiteY1" fmla="*/ 13594 h 320625"/>
                <a:gd name="connsiteX2" fmla="*/ 177795 w 354375"/>
                <a:gd name="connsiteY2" fmla="*/ 26655 h 320625"/>
                <a:gd name="connsiteX3" fmla="*/ 0 w 354375"/>
                <a:gd name="connsiteY3" fmla="*/ 51849 h 320625"/>
                <a:gd name="connsiteX4" fmla="*/ 177795 w 354375"/>
                <a:gd name="connsiteY4" fmla="*/ 336125 h 320625"/>
                <a:gd name="connsiteX5" fmla="*/ 355556 w 354375"/>
                <a:gd name="connsiteY5" fmla="*/ 51849 h 320625"/>
                <a:gd name="connsiteX6" fmla="*/ 265731 w 354375"/>
                <a:gd name="connsiteY6" fmla="*/ 11585 h 320625"/>
                <a:gd name="connsiteX7" fmla="*/ 78351 w 354375"/>
                <a:gd name="connsiteY7" fmla="*/ 146552 h 320625"/>
                <a:gd name="connsiteX8" fmla="*/ 77068 w 354375"/>
                <a:gd name="connsiteY8" fmla="*/ 139363 h 320625"/>
                <a:gd name="connsiteX9" fmla="*/ 117855 w 354375"/>
                <a:gd name="connsiteY9" fmla="*/ 108245 h 320625"/>
                <a:gd name="connsiteX10" fmla="*/ 158642 w 354375"/>
                <a:gd name="connsiteY10" fmla="*/ 139363 h 320625"/>
                <a:gd name="connsiteX11" fmla="*/ 157359 w 354375"/>
                <a:gd name="connsiteY11" fmla="*/ 146552 h 320625"/>
                <a:gd name="connsiteX12" fmla="*/ 78351 w 354375"/>
                <a:gd name="connsiteY12" fmla="*/ 146552 h 320625"/>
                <a:gd name="connsiteX13" fmla="*/ 177795 w 354375"/>
                <a:gd name="connsiteY13" fmla="*/ 272304 h 320625"/>
                <a:gd name="connsiteX14" fmla="*/ 107224 w 354375"/>
                <a:gd name="connsiteY14" fmla="*/ 214136 h 320625"/>
                <a:gd name="connsiteX15" fmla="*/ 248366 w 354375"/>
                <a:gd name="connsiteY15" fmla="*/ 214136 h 320625"/>
                <a:gd name="connsiteX16" fmla="*/ 177795 w 354375"/>
                <a:gd name="connsiteY16" fmla="*/ 272304 h 320625"/>
                <a:gd name="connsiteX17" fmla="*/ 276143 w 354375"/>
                <a:gd name="connsiteY17" fmla="*/ 146552 h 320625"/>
                <a:gd name="connsiteX18" fmla="*/ 197151 w 354375"/>
                <a:gd name="connsiteY18" fmla="*/ 146552 h 320625"/>
                <a:gd name="connsiteX19" fmla="*/ 195868 w 354375"/>
                <a:gd name="connsiteY19" fmla="*/ 139363 h 320625"/>
                <a:gd name="connsiteX20" fmla="*/ 236655 w 354375"/>
                <a:gd name="connsiteY20" fmla="*/ 108245 h 320625"/>
                <a:gd name="connsiteX21" fmla="*/ 277442 w 354375"/>
                <a:gd name="connsiteY21" fmla="*/ 139363 h 320625"/>
                <a:gd name="connsiteX22" fmla="*/ 276143 w 354375"/>
                <a:gd name="connsiteY22" fmla="*/ 146552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54375" h="320625">
                  <a:moveTo>
                    <a:pt x="265731" y="11585"/>
                  </a:moveTo>
                  <a:cubicBezTo>
                    <a:pt x="263334" y="12244"/>
                    <a:pt x="260904" y="12919"/>
                    <a:pt x="258441" y="13594"/>
                  </a:cubicBezTo>
                  <a:cubicBezTo>
                    <a:pt x="234225" y="20175"/>
                    <a:pt x="206820" y="26655"/>
                    <a:pt x="177795" y="26655"/>
                  </a:cubicBezTo>
                  <a:cubicBezTo>
                    <a:pt x="79599" y="26672"/>
                    <a:pt x="0" y="-47629"/>
                    <a:pt x="0" y="51849"/>
                  </a:cubicBezTo>
                  <a:cubicBezTo>
                    <a:pt x="0" y="151310"/>
                    <a:pt x="79599" y="336125"/>
                    <a:pt x="177795" y="336125"/>
                  </a:cubicBezTo>
                  <a:cubicBezTo>
                    <a:pt x="275974" y="336125"/>
                    <a:pt x="355556" y="151310"/>
                    <a:pt x="355556" y="51849"/>
                  </a:cubicBezTo>
                  <a:cubicBezTo>
                    <a:pt x="355556" y="-15229"/>
                    <a:pt x="319376" y="-3315"/>
                    <a:pt x="265731" y="11585"/>
                  </a:cubicBezTo>
                  <a:close/>
                  <a:moveTo>
                    <a:pt x="78351" y="146552"/>
                  </a:moveTo>
                  <a:cubicBezTo>
                    <a:pt x="77608" y="144999"/>
                    <a:pt x="77068" y="141979"/>
                    <a:pt x="77068" y="139363"/>
                  </a:cubicBezTo>
                  <a:cubicBezTo>
                    <a:pt x="77068" y="122066"/>
                    <a:pt x="95327" y="108245"/>
                    <a:pt x="117855" y="108245"/>
                  </a:cubicBezTo>
                  <a:cubicBezTo>
                    <a:pt x="140383" y="108245"/>
                    <a:pt x="158642" y="122015"/>
                    <a:pt x="158642" y="139363"/>
                  </a:cubicBezTo>
                  <a:cubicBezTo>
                    <a:pt x="158642" y="141928"/>
                    <a:pt x="158119" y="144999"/>
                    <a:pt x="157359" y="146552"/>
                  </a:cubicBezTo>
                  <a:lnTo>
                    <a:pt x="78351" y="146552"/>
                  </a:lnTo>
                  <a:close/>
                  <a:moveTo>
                    <a:pt x="177795" y="272304"/>
                  </a:moveTo>
                  <a:cubicBezTo>
                    <a:pt x="142763" y="272304"/>
                    <a:pt x="113653" y="246367"/>
                    <a:pt x="107224" y="214136"/>
                  </a:cubicBezTo>
                  <a:lnTo>
                    <a:pt x="248366" y="214136"/>
                  </a:lnTo>
                  <a:cubicBezTo>
                    <a:pt x="241903" y="246350"/>
                    <a:pt x="212811" y="272304"/>
                    <a:pt x="177795" y="272304"/>
                  </a:cubicBezTo>
                  <a:close/>
                  <a:moveTo>
                    <a:pt x="276143" y="146552"/>
                  </a:moveTo>
                  <a:lnTo>
                    <a:pt x="197151" y="146552"/>
                  </a:lnTo>
                  <a:cubicBezTo>
                    <a:pt x="196391" y="144999"/>
                    <a:pt x="195868" y="141979"/>
                    <a:pt x="195868" y="139363"/>
                  </a:cubicBezTo>
                  <a:cubicBezTo>
                    <a:pt x="195868" y="122066"/>
                    <a:pt x="214127" y="108245"/>
                    <a:pt x="236655" y="108245"/>
                  </a:cubicBezTo>
                  <a:cubicBezTo>
                    <a:pt x="259183" y="108245"/>
                    <a:pt x="277442" y="122015"/>
                    <a:pt x="277442" y="139363"/>
                  </a:cubicBezTo>
                  <a:cubicBezTo>
                    <a:pt x="277425" y="141979"/>
                    <a:pt x="276902" y="145050"/>
                    <a:pt x="276143" y="14655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05" name="组合 904"/>
          <p:cNvGrpSpPr/>
          <p:nvPr/>
        </p:nvGrpSpPr>
        <p:grpSpPr>
          <a:xfrm>
            <a:off x="3356638" y="930615"/>
            <a:ext cx="523125" cy="523125"/>
            <a:chOff x="2525665" y="1373843"/>
            <a:chExt cx="523125" cy="523125"/>
          </a:xfrm>
          <a:solidFill>
            <a:schemeClr val="bg1"/>
          </a:solidFill>
        </p:grpSpPr>
        <p:sp>
          <p:nvSpPr>
            <p:cNvPr id="398" name="任意多边形: 形状 397"/>
            <p:cNvSpPr/>
            <p:nvPr/>
          </p:nvSpPr>
          <p:spPr>
            <a:xfrm>
              <a:off x="2525665" y="1373843"/>
              <a:ext cx="523125" cy="523125"/>
            </a:xfrm>
            <a:custGeom>
              <a:avLst/>
              <a:gdLst>
                <a:gd name="connsiteX0" fmla="*/ 267486 w 523125"/>
                <a:gd name="connsiteY0" fmla="*/ 0 h 523125"/>
                <a:gd name="connsiteX1" fmla="*/ 0 w 523125"/>
                <a:gd name="connsiteY1" fmla="*/ 267486 h 523125"/>
                <a:gd name="connsiteX2" fmla="*/ 267486 w 523125"/>
                <a:gd name="connsiteY2" fmla="*/ 534988 h 523125"/>
                <a:gd name="connsiteX3" fmla="*/ 535005 w 523125"/>
                <a:gd name="connsiteY3" fmla="*/ 267486 h 523125"/>
                <a:gd name="connsiteX4" fmla="*/ 267486 w 523125"/>
                <a:gd name="connsiteY4" fmla="*/ 0 h 523125"/>
                <a:gd name="connsiteX5" fmla="*/ 267486 w 523125"/>
                <a:gd name="connsiteY5" fmla="*/ 473243 h 523125"/>
                <a:gd name="connsiteX6" fmla="*/ 61779 w 523125"/>
                <a:gd name="connsiteY6" fmla="*/ 267503 h 523125"/>
                <a:gd name="connsiteX7" fmla="*/ 267486 w 523125"/>
                <a:gd name="connsiteY7" fmla="*/ 61746 h 523125"/>
                <a:gd name="connsiteX8" fmla="*/ 473226 w 523125"/>
                <a:gd name="connsiteY8" fmla="*/ 267503 h 523125"/>
                <a:gd name="connsiteX9" fmla="*/ 267486 w 523125"/>
                <a:gd name="connsiteY9" fmla="*/ 47324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3125" h="523125">
                  <a:moveTo>
                    <a:pt x="267486" y="0"/>
                  </a:moveTo>
                  <a:cubicBezTo>
                    <a:pt x="119981" y="0"/>
                    <a:pt x="0" y="119981"/>
                    <a:pt x="0" y="267486"/>
                  </a:cubicBezTo>
                  <a:cubicBezTo>
                    <a:pt x="0" y="414973"/>
                    <a:pt x="119981" y="534988"/>
                    <a:pt x="267486" y="534988"/>
                  </a:cubicBezTo>
                  <a:cubicBezTo>
                    <a:pt x="415007" y="534988"/>
                    <a:pt x="535005" y="415007"/>
                    <a:pt x="535005" y="267486"/>
                  </a:cubicBezTo>
                  <a:cubicBezTo>
                    <a:pt x="535005" y="119964"/>
                    <a:pt x="415007" y="0"/>
                    <a:pt x="267486" y="0"/>
                  </a:cubicBezTo>
                  <a:close/>
                  <a:moveTo>
                    <a:pt x="267486" y="473243"/>
                  </a:moveTo>
                  <a:cubicBezTo>
                    <a:pt x="154052" y="473243"/>
                    <a:pt x="61779" y="380919"/>
                    <a:pt x="61779" y="267503"/>
                  </a:cubicBezTo>
                  <a:cubicBezTo>
                    <a:pt x="61779" y="154052"/>
                    <a:pt x="154069" y="61746"/>
                    <a:pt x="267486" y="61746"/>
                  </a:cubicBezTo>
                  <a:cubicBezTo>
                    <a:pt x="380953" y="61746"/>
                    <a:pt x="473226" y="154052"/>
                    <a:pt x="473226" y="267503"/>
                  </a:cubicBezTo>
                  <a:cubicBezTo>
                    <a:pt x="473226" y="380936"/>
                    <a:pt x="380953" y="473243"/>
                    <a:pt x="267486" y="47324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399" name="任意多边形: 形状 398"/>
            <p:cNvSpPr/>
            <p:nvPr/>
          </p:nvSpPr>
          <p:spPr>
            <a:xfrm>
              <a:off x="2754709" y="1741465"/>
              <a:ext cx="67500" cy="84375"/>
            </a:xfrm>
            <a:custGeom>
              <a:avLst/>
              <a:gdLst>
                <a:gd name="connsiteX0" fmla="*/ 0 w 67500"/>
                <a:gd name="connsiteY0" fmla="*/ 0 h 84375"/>
                <a:gd name="connsiteX1" fmla="*/ 23963 w 67500"/>
                <a:gd name="connsiteY1" fmla="*/ 85894 h 84375"/>
                <a:gd name="connsiteX2" fmla="*/ 53072 w 67500"/>
                <a:gd name="connsiteY2" fmla="*/ 85894 h 84375"/>
                <a:gd name="connsiteX3" fmla="*/ 79583 w 67500"/>
                <a:gd name="connsiteY3" fmla="*/ 557 h 84375"/>
                <a:gd name="connsiteX4" fmla="*/ 40348 w 67500"/>
                <a:gd name="connsiteY4" fmla="*/ 9433 h 84375"/>
                <a:gd name="connsiteX5" fmla="*/ 0 w 67500"/>
                <a:gd name="connsiteY5" fmla="*/ 0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500" h="84375">
                  <a:moveTo>
                    <a:pt x="0" y="0"/>
                  </a:moveTo>
                  <a:lnTo>
                    <a:pt x="23963" y="85894"/>
                  </a:lnTo>
                  <a:lnTo>
                    <a:pt x="53072" y="85894"/>
                  </a:lnTo>
                  <a:lnTo>
                    <a:pt x="79583" y="557"/>
                  </a:lnTo>
                  <a:cubicBezTo>
                    <a:pt x="67719" y="6261"/>
                    <a:pt x="54405" y="9433"/>
                    <a:pt x="40348" y="9433"/>
                  </a:cubicBezTo>
                  <a:cubicBezTo>
                    <a:pt x="25869" y="9433"/>
                    <a:pt x="12150" y="6041"/>
                    <a:pt x="0"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00" name="任意多边形: 形状 399"/>
            <p:cNvSpPr/>
            <p:nvPr/>
          </p:nvSpPr>
          <p:spPr>
            <a:xfrm>
              <a:off x="2743116" y="1459889"/>
              <a:ext cx="101250" cy="118125"/>
            </a:xfrm>
            <a:custGeom>
              <a:avLst/>
              <a:gdLst>
                <a:gd name="connsiteX0" fmla="*/ 102786 w 101250"/>
                <a:gd name="connsiteY0" fmla="*/ 124892 h 118125"/>
                <a:gd name="connsiteX1" fmla="*/ 64648 w 101250"/>
                <a:gd name="connsiteY1" fmla="*/ 0 h 118125"/>
                <a:gd name="connsiteX2" fmla="*/ 35539 w 101250"/>
                <a:gd name="connsiteY2" fmla="*/ 0 h 118125"/>
                <a:gd name="connsiteX3" fmla="*/ 0 w 101250"/>
                <a:gd name="connsiteY3" fmla="*/ 125668 h 118125"/>
                <a:gd name="connsiteX4" fmla="*/ 51958 w 101250"/>
                <a:gd name="connsiteY4" fmla="*/ 109384 h 118125"/>
                <a:gd name="connsiteX5" fmla="*/ 102786 w 101250"/>
                <a:gd name="connsiteY5" fmla="*/ 124892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250" h="118125">
                  <a:moveTo>
                    <a:pt x="102786" y="124892"/>
                  </a:moveTo>
                  <a:lnTo>
                    <a:pt x="64648" y="0"/>
                  </a:lnTo>
                  <a:lnTo>
                    <a:pt x="35539" y="0"/>
                  </a:lnTo>
                  <a:lnTo>
                    <a:pt x="0" y="125668"/>
                  </a:lnTo>
                  <a:cubicBezTo>
                    <a:pt x="14766" y="115408"/>
                    <a:pt x="32653" y="109384"/>
                    <a:pt x="51958" y="109384"/>
                  </a:cubicBezTo>
                  <a:cubicBezTo>
                    <a:pt x="70791" y="109384"/>
                    <a:pt x="88290" y="115104"/>
                    <a:pt x="102786" y="12489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01" name="任意多边形: 形状 400"/>
            <p:cNvSpPr/>
            <p:nvPr/>
          </p:nvSpPr>
          <p:spPr>
            <a:xfrm>
              <a:off x="2722258" y="1580393"/>
              <a:ext cx="135000" cy="135000"/>
            </a:xfrm>
            <a:custGeom>
              <a:avLst/>
              <a:gdLst>
                <a:gd name="connsiteX0" fmla="*/ 142560 w 135000"/>
                <a:gd name="connsiteY0" fmla="*/ 71280 h 135000"/>
                <a:gd name="connsiteX1" fmla="*/ 71280 w 135000"/>
                <a:gd name="connsiteY1" fmla="*/ 142560 h 135000"/>
                <a:gd name="connsiteX2" fmla="*/ 0 w 135000"/>
                <a:gd name="connsiteY2" fmla="*/ 71280 h 135000"/>
                <a:gd name="connsiteX3" fmla="*/ 71280 w 135000"/>
                <a:gd name="connsiteY3" fmla="*/ 0 h 135000"/>
                <a:gd name="connsiteX4" fmla="*/ 142560 w 135000"/>
                <a:gd name="connsiteY4" fmla="*/ 71280 h 13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000" h="135000">
                  <a:moveTo>
                    <a:pt x="142560" y="71280"/>
                  </a:moveTo>
                  <a:cubicBezTo>
                    <a:pt x="142560" y="110647"/>
                    <a:pt x="110647" y="142560"/>
                    <a:pt x="71280" y="142560"/>
                  </a:cubicBezTo>
                  <a:cubicBezTo>
                    <a:pt x="31913" y="142560"/>
                    <a:pt x="0" y="110647"/>
                    <a:pt x="0" y="71280"/>
                  </a:cubicBezTo>
                  <a:cubicBezTo>
                    <a:pt x="0" y="31913"/>
                    <a:pt x="31913" y="0"/>
                    <a:pt x="71280" y="0"/>
                  </a:cubicBezTo>
                  <a:cubicBezTo>
                    <a:pt x="110647" y="0"/>
                    <a:pt x="142560" y="31913"/>
                    <a:pt x="142560" y="7128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402" name="图形 49"/>
          <p:cNvSpPr/>
          <p:nvPr/>
        </p:nvSpPr>
        <p:spPr>
          <a:xfrm>
            <a:off x="4575838" y="930615"/>
            <a:ext cx="421875" cy="523125"/>
          </a:xfrm>
          <a:custGeom>
            <a:avLst/>
            <a:gdLst>
              <a:gd name="connsiteX0" fmla="*/ 405427 w 421875"/>
              <a:gd name="connsiteY0" fmla="*/ 477816 h 523125"/>
              <a:gd name="connsiteX1" fmla="*/ 421307 w 421875"/>
              <a:gd name="connsiteY1" fmla="*/ 469446 h 523125"/>
              <a:gd name="connsiteX2" fmla="*/ 292399 w 421875"/>
              <a:gd name="connsiteY2" fmla="*/ 224353 h 523125"/>
              <a:gd name="connsiteX3" fmla="*/ 320175 w 421875"/>
              <a:gd name="connsiteY3" fmla="*/ 152348 h 523125"/>
              <a:gd name="connsiteX4" fmla="*/ 238280 w 421875"/>
              <a:gd name="connsiteY4" fmla="*/ 47571 h 523125"/>
              <a:gd name="connsiteX5" fmla="*/ 238280 w 421875"/>
              <a:gd name="connsiteY5" fmla="*/ 22714 h 523125"/>
              <a:gd name="connsiteX6" fmla="*/ 215567 w 421875"/>
              <a:gd name="connsiteY6" fmla="*/ 0 h 523125"/>
              <a:gd name="connsiteX7" fmla="*/ 212242 w 421875"/>
              <a:gd name="connsiteY7" fmla="*/ 0 h 523125"/>
              <a:gd name="connsiteX8" fmla="*/ 189529 w 421875"/>
              <a:gd name="connsiteY8" fmla="*/ 22714 h 523125"/>
              <a:gd name="connsiteX9" fmla="*/ 189529 w 421875"/>
              <a:gd name="connsiteY9" fmla="*/ 47064 h 523125"/>
              <a:gd name="connsiteX10" fmla="*/ 104698 w 421875"/>
              <a:gd name="connsiteY10" fmla="*/ 152348 h 523125"/>
              <a:gd name="connsiteX11" fmla="*/ 129589 w 421875"/>
              <a:gd name="connsiteY11" fmla="*/ 221569 h 523125"/>
              <a:gd name="connsiteX12" fmla="*/ 3364 w 421875"/>
              <a:gd name="connsiteY12" fmla="*/ 469918 h 523125"/>
              <a:gd name="connsiteX13" fmla="*/ 19294 w 421875"/>
              <a:gd name="connsiteY13" fmla="*/ 478035 h 523125"/>
              <a:gd name="connsiteX14" fmla="*/ 1592 w 421875"/>
              <a:gd name="connsiteY14" fmla="*/ 512831 h 523125"/>
              <a:gd name="connsiteX15" fmla="*/ 714 w 421875"/>
              <a:gd name="connsiteY15" fmla="*/ 523986 h 523125"/>
              <a:gd name="connsiteX16" fmla="*/ 7987 w 421875"/>
              <a:gd name="connsiteY16" fmla="*/ 532508 h 523125"/>
              <a:gd name="connsiteX17" fmla="*/ 14045 w 421875"/>
              <a:gd name="connsiteY17" fmla="*/ 535613 h 523125"/>
              <a:gd name="connsiteX18" fmla="*/ 25217 w 421875"/>
              <a:gd name="connsiteY18" fmla="*/ 536473 h 523125"/>
              <a:gd name="connsiteX19" fmla="*/ 33722 w 421875"/>
              <a:gd name="connsiteY19" fmla="*/ 529149 h 523125"/>
              <a:gd name="connsiteX20" fmla="*/ 51373 w 421875"/>
              <a:gd name="connsiteY20" fmla="*/ 494353 h 523125"/>
              <a:gd name="connsiteX21" fmla="*/ 67505 w 421875"/>
              <a:gd name="connsiteY21" fmla="*/ 502538 h 523125"/>
              <a:gd name="connsiteX22" fmla="*/ 163524 w 421875"/>
              <a:gd name="connsiteY22" fmla="*/ 313487 h 523125"/>
              <a:gd name="connsiteX23" fmla="*/ 163524 w 421875"/>
              <a:gd name="connsiteY23" fmla="*/ 328371 h 523125"/>
              <a:gd name="connsiteX24" fmla="*/ 264319 w 421875"/>
              <a:gd name="connsiteY24" fmla="*/ 328371 h 523125"/>
              <a:gd name="connsiteX25" fmla="*/ 264319 w 421875"/>
              <a:gd name="connsiteY25" fmla="*/ 322988 h 523125"/>
              <a:gd name="connsiteX26" fmla="*/ 358211 w 421875"/>
              <a:gd name="connsiteY26" fmla="*/ 503010 h 523125"/>
              <a:gd name="connsiteX27" fmla="*/ 373837 w 421875"/>
              <a:gd name="connsiteY27" fmla="*/ 494606 h 523125"/>
              <a:gd name="connsiteX28" fmla="*/ 391202 w 421875"/>
              <a:gd name="connsiteY28" fmla="*/ 529048 h 523125"/>
              <a:gd name="connsiteX29" fmla="*/ 399707 w 421875"/>
              <a:gd name="connsiteY29" fmla="*/ 536406 h 523125"/>
              <a:gd name="connsiteX30" fmla="*/ 410912 w 421875"/>
              <a:gd name="connsiteY30" fmla="*/ 535511 h 523125"/>
              <a:gd name="connsiteX31" fmla="*/ 416784 w 421875"/>
              <a:gd name="connsiteY31" fmla="*/ 532508 h 523125"/>
              <a:gd name="connsiteX32" fmla="*/ 423180 w 421875"/>
              <a:gd name="connsiteY32" fmla="*/ 512865 h 523125"/>
              <a:gd name="connsiteX33" fmla="*/ 405427 w 421875"/>
              <a:gd name="connsiteY33" fmla="*/ 477816 h 523125"/>
              <a:gd name="connsiteX34" fmla="*/ 213154 w 421875"/>
              <a:gd name="connsiteY34" fmla="*/ 260111 h 523125"/>
              <a:gd name="connsiteX35" fmla="*/ 186609 w 421875"/>
              <a:gd name="connsiteY35" fmla="*/ 233567 h 523125"/>
              <a:gd name="connsiteX36" fmla="*/ 213154 w 421875"/>
              <a:gd name="connsiteY36" fmla="*/ 207023 h 523125"/>
              <a:gd name="connsiteX37" fmla="*/ 239681 w 421875"/>
              <a:gd name="connsiteY37" fmla="*/ 233567 h 523125"/>
              <a:gd name="connsiteX38" fmla="*/ 213154 w 421875"/>
              <a:gd name="connsiteY38" fmla="*/ 260111 h 523125"/>
              <a:gd name="connsiteX39" fmla="*/ 264335 w 421875"/>
              <a:gd name="connsiteY39" fmla="*/ 203243 h 523125"/>
              <a:gd name="connsiteX40" fmla="*/ 264335 w 421875"/>
              <a:gd name="connsiteY40" fmla="*/ 162928 h 523125"/>
              <a:gd name="connsiteX41" fmla="*/ 241217 w 421875"/>
              <a:gd name="connsiteY41" fmla="*/ 139809 h 523125"/>
              <a:gd name="connsiteX42" fmla="*/ 186643 w 421875"/>
              <a:gd name="connsiteY42" fmla="*/ 139809 h 523125"/>
              <a:gd name="connsiteX43" fmla="*/ 163524 w 421875"/>
              <a:gd name="connsiteY43" fmla="*/ 162928 h 523125"/>
              <a:gd name="connsiteX44" fmla="*/ 163524 w 421875"/>
              <a:gd name="connsiteY44" fmla="*/ 205318 h 523125"/>
              <a:gd name="connsiteX45" fmla="*/ 140169 w 421875"/>
              <a:gd name="connsiteY45" fmla="*/ 152348 h 523125"/>
              <a:gd name="connsiteX46" fmla="*/ 212040 w 421875"/>
              <a:gd name="connsiteY46" fmla="*/ 80460 h 523125"/>
              <a:gd name="connsiteX47" fmla="*/ 284704 w 421875"/>
              <a:gd name="connsiteY47" fmla="*/ 152348 h 523125"/>
              <a:gd name="connsiteX48" fmla="*/ 264335 w 421875"/>
              <a:gd name="connsiteY48" fmla="*/ 20324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421875" h="523125">
                <a:moveTo>
                  <a:pt x="405427" y="477816"/>
                </a:moveTo>
                <a:lnTo>
                  <a:pt x="421307" y="469446"/>
                </a:lnTo>
                <a:lnTo>
                  <a:pt x="292399" y="224353"/>
                </a:lnTo>
                <a:cubicBezTo>
                  <a:pt x="309560" y="205251"/>
                  <a:pt x="320175" y="179989"/>
                  <a:pt x="320175" y="152348"/>
                </a:cubicBezTo>
                <a:cubicBezTo>
                  <a:pt x="320175" y="101756"/>
                  <a:pt x="283826" y="59214"/>
                  <a:pt x="238280" y="47571"/>
                </a:cubicBezTo>
                <a:lnTo>
                  <a:pt x="238280" y="22714"/>
                </a:lnTo>
                <a:cubicBezTo>
                  <a:pt x="238280" y="10159"/>
                  <a:pt x="228088" y="0"/>
                  <a:pt x="215567" y="0"/>
                </a:cubicBezTo>
                <a:lnTo>
                  <a:pt x="212242" y="0"/>
                </a:lnTo>
                <a:cubicBezTo>
                  <a:pt x="199687" y="0"/>
                  <a:pt x="189529" y="10159"/>
                  <a:pt x="189529" y="22714"/>
                </a:cubicBezTo>
                <a:lnTo>
                  <a:pt x="189529" y="47064"/>
                </a:lnTo>
                <a:cubicBezTo>
                  <a:pt x="140760" y="57915"/>
                  <a:pt x="104698" y="100980"/>
                  <a:pt x="104698" y="152348"/>
                </a:cubicBezTo>
                <a:cubicBezTo>
                  <a:pt x="104698" y="178673"/>
                  <a:pt x="113878" y="202821"/>
                  <a:pt x="129589" y="221569"/>
                </a:cubicBezTo>
                <a:lnTo>
                  <a:pt x="3364" y="469918"/>
                </a:lnTo>
                <a:lnTo>
                  <a:pt x="19294" y="478035"/>
                </a:lnTo>
                <a:lnTo>
                  <a:pt x="1592" y="512831"/>
                </a:lnTo>
                <a:cubicBezTo>
                  <a:pt x="-163" y="516291"/>
                  <a:pt x="-484" y="520307"/>
                  <a:pt x="714" y="523986"/>
                </a:cubicBezTo>
                <a:cubicBezTo>
                  <a:pt x="1912" y="527698"/>
                  <a:pt x="4545" y="530736"/>
                  <a:pt x="7987" y="532508"/>
                </a:cubicBezTo>
                <a:lnTo>
                  <a:pt x="14045" y="535613"/>
                </a:lnTo>
                <a:cubicBezTo>
                  <a:pt x="17505" y="537368"/>
                  <a:pt x="21521" y="537654"/>
                  <a:pt x="25217" y="536473"/>
                </a:cubicBezTo>
                <a:cubicBezTo>
                  <a:pt x="28895" y="535292"/>
                  <a:pt x="31967" y="532643"/>
                  <a:pt x="33722" y="529149"/>
                </a:cubicBezTo>
                <a:lnTo>
                  <a:pt x="51373" y="494353"/>
                </a:lnTo>
                <a:lnTo>
                  <a:pt x="67505" y="502538"/>
                </a:lnTo>
                <a:lnTo>
                  <a:pt x="163524" y="313487"/>
                </a:lnTo>
                <a:lnTo>
                  <a:pt x="163524" y="328371"/>
                </a:lnTo>
                <a:lnTo>
                  <a:pt x="264319" y="328371"/>
                </a:lnTo>
                <a:lnTo>
                  <a:pt x="264319" y="322988"/>
                </a:lnTo>
                <a:lnTo>
                  <a:pt x="358211" y="503010"/>
                </a:lnTo>
                <a:lnTo>
                  <a:pt x="373837" y="494606"/>
                </a:lnTo>
                <a:lnTo>
                  <a:pt x="391202" y="529048"/>
                </a:lnTo>
                <a:cubicBezTo>
                  <a:pt x="392957" y="532541"/>
                  <a:pt x="395994" y="535157"/>
                  <a:pt x="399707" y="536406"/>
                </a:cubicBezTo>
                <a:cubicBezTo>
                  <a:pt x="403402" y="537587"/>
                  <a:pt x="407452" y="537300"/>
                  <a:pt x="410912" y="535511"/>
                </a:cubicBezTo>
                <a:lnTo>
                  <a:pt x="416784" y="532508"/>
                </a:lnTo>
                <a:cubicBezTo>
                  <a:pt x="423973" y="528829"/>
                  <a:pt x="426825" y="520054"/>
                  <a:pt x="423180" y="512865"/>
                </a:cubicBezTo>
                <a:lnTo>
                  <a:pt x="405427" y="477816"/>
                </a:lnTo>
                <a:close/>
                <a:moveTo>
                  <a:pt x="213154" y="260111"/>
                </a:moveTo>
                <a:cubicBezTo>
                  <a:pt x="198506" y="260111"/>
                  <a:pt x="186609" y="248231"/>
                  <a:pt x="186609" y="233567"/>
                </a:cubicBezTo>
                <a:cubicBezTo>
                  <a:pt x="186609" y="218919"/>
                  <a:pt x="198506" y="207023"/>
                  <a:pt x="213154" y="207023"/>
                </a:cubicBezTo>
                <a:cubicBezTo>
                  <a:pt x="227801" y="207023"/>
                  <a:pt x="239681" y="218919"/>
                  <a:pt x="239681" y="233567"/>
                </a:cubicBezTo>
                <a:cubicBezTo>
                  <a:pt x="239681" y="248231"/>
                  <a:pt x="227801" y="260111"/>
                  <a:pt x="213154" y="260111"/>
                </a:cubicBezTo>
                <a:close/>
                <a:moveTo>
                  <a:pt x="264335" y="203243"/>
                </a:moveTo>
                <a:lnTo>
                  <a:pt x="264335" y="162928"/>
                </a:lnTo>
                <a:cubicBezTo>
                  <a:pt x="264335" y="150171"/>
                  <a:pt x="253991" y="139809"/>
                  <a:pt x="241217" y="139809"/>
                </a:cubicBezTo>
                <a:lnTo>
                  <a:pt x="186643" y="139809"/>
                </a:lnTo>
                <a:cubicBezTo>
                  <a:pt x="173885" y="139809"/>
                  <a:pt x="163524" y="150154"/>
                  <a:pt x="163524" y="162928"/>
                </a:cubicBezTo>
                <a:lnTo>
                  <a:pt x="163524" y="205318"/>
                </a:lnTo>
                <a:cubicBezTo>
                  <a:pt x="150514" y="192173"/>
                  <a:pt x="140169" y="173289"/>
                  <a:pt x="140169" y="152348"/>
                </a:cubicBezTo>
                <a:cubicBezTo>
                  <a:pt x="140169" y="112691"/>
                  <a:pt x="172400" y="80460"/>
                  <a:pt x="212040" y="80460"/>
                </a:cubicBezTo>
                <a:cubicBezTo>
                  <a:pt x="251696" y="80460"/>
                  <a:pt x="284704" y="112691"/>
                  <a:pt x="284704" y="152348"/>
                </a:cubicBezTo>
                <a:cubicBezTo>
                  <a:pt x="284720" y="172209"/>
                  <a:pt x="277346" y="190215"/>
                  <a:pt x="264335" y="203243"/>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906" name="组合 905"/>
          <p:cNvGrpSpPr/>
          <p:nvPr/>
        </p:nvGrpSpPr>
        <p:grpSpPr>
          <a:xfrm>
            <a:off x="5795038" y="1047618"/>
            <a:ext cx="525808" cy="289119"/>
            <a:chOff x="4684888" y="1505924"/>
            <a:chExt cx="525808" cy="289119"/>
          </a:xfrm>
          <a:solidFill>
            <a:schemeClr val="bg1"/>
          </a:solidFill>
        </p:grpSpPr>
        <p:sp>
          <p:nvSpPr>
            <p:cNvPr id="404" name="任意多边形: 形状 403"/>
            <p:cNvSpPr/>
            <p:nvPr/>
          </p:nvSpPr>
          <p:spPr>
            <a:xfrm>
              <a:off x="4684888" y="1508168"/>
              <a:ext cx="320625" cy="286875"/>
            </a:xfrm>
            <a:custGeom>
              <a:avLst/>
              <a:gdLst>
                <a:gd name="connsiteX0" fmla="*/ 314145 w 320625"/>
                <a:gd name="connsiteY0" fmla="*/ 0 h 286875"/>
                <a:gd name="connsiteX1" fmla="*/ 14732 w 320625"/>
                <a:gd name="connsiteY1" fmla="*/ 0 h 286875"/>
                <a:gd name="connsiteX2" fmla="*/ 0 w 320625"/>
                <a:gd name="connsiteY2" fmla="*/ 16132 h 286875"/>
                <a:gd name="connsiteX3" fmla="*/ 0 w 320625"/>
                <a:gd name="connsiteY3" fmla="*/ 215730 h 286875"/>
                <a:gd name="connsiteX4" fmla="*/ 14732 w 320625"/>
                <a:gd name="connsiteY4" fmla="*/ 232858 h 286875"/>
                <a:gd name="connsiteX5" fmla="*/ 144636 w 320625"/>
                <a:gd name="connsiteY5" fmla="*/ 232858 h 286875"/>
                <a:gd name="connsiteX6" fmla="*/ 144636 w 320625"/>
                <a:gd name="connsiteY6" fmla="*/ 256635 h 286875"/>
                <a:gd name="connsiteX7" fmla="*/ 144636 w 320625"/>
                <a:gd name="connsiteY7" fmla="*/ 257681 h 286875"/>
                <a:gd name="connsiteX8" fmla="*/ 98753 w 320625"/>
                <a:gd name="connsiteY8" fmla="*/ 257681 h 286875"/>
                <a:gd name="connsiteX9" fmla="*/ 72309 w 320625"/>
                <a:gd name="connsiteY9" fmla="*/ 284108 h 286875"/>
                <a:gd name="connsiteX10" fmla="*/ 72309 w 320625"/>
                <a:gd name="connsiteY10" fmla="*/ 289339 h 286875"/>
                <a:gd name="connsiteX11" fmla="*/ 250864 w 320625"/>
                <a:gd name="connsiteY11" fmla="*/ 289339 h 286875"/>
                <a:gd name="connsiteX12" fmla="*/ 250864 w 320625"/>
                <a:gd name="connsiteY12" fmla="*/ 284108 h 286875"/>
                <a:gd name="connsiteX13" fmla="*/ 224421 w 320625"/>
                <a:gd name="connsiteY13" fmla="*/ 257681 h 286875"/>
                <a:gd name="connsiteX14" fmla="*/ 178538 w 320625"/>
                <a:gd name="connsiteY14" fmla="*/ 257681 h 286875"/>
                <a:gd name="connsiteX15" fmla="*/ 178538 w 320625"/>
                <a:gd name="connsiteY15" fmla="*/ 256635 h 286875"/>
                <a:gd name="connsiteX16" fmla="*/ 178538 w 320625"/>
                <a:gd name="connsiteY16" fmla="*/ 232858 h 286875"/>
                <a:gd name="connsiteX17" fmla="*/ 314145 w 320625"/>
                <a:gd name="connsiteY17" fmla="*/ 232858 h 286875"/>
                <a:gd name="connsiteX18" fmla="*/ 329957 w 320625"/>
                <a:gd name="connsiteY18" fmla="*/ 215730 h 286875"/>
                <a:gd name="connsiteX19" fmla="*/ 329957 w 320625"/>
                <a:gd name="connsiteY19" fmla="*/ 16116 h 286875"/>
                <a:gd name="connsiteX20" fmla="*/ 314145 w 320625"/>
                <a:gd name="connsiteY20" fmla="*/ 0 h 286875"/>
                <a:gd name="connsiteX21" fmla="*/ 296038 w 320625"/>
                <a:gd name="connsiteY21" fmla="*/ 179769 h 286875"/>
                <a:gd name="connsiteX22" fmla="*/ 274641 w 320625"/>
                <a:gd name="connsiteY22" fmla="*/ 201167 h 286875"/>
                <a:gd name="connsiteX23" fmla="*/ 53021 w 320625"/>
                <a:gd name="connsiteY23" fmla="*/ 201167 h 286875"/>
                <a:gd name="connsiteX24" fmla="*/ 31624 w 320625"/>
                <a:gd name="connsiteY24" fmla="*/ 179769 h 286875"/>
                <a:gd name="connsiteX25" fmla="*/ 31624 w 320625"/>
                <a:gd name="connsiteY25" fmla="*/ 55299 h 286875"/>
                <a:gd name="connsiteX26" fmla="*/ 53021 w 320625"/>
                <a:gd name="connsiteY26" fmla="*/ 33919 h 286875"/>
                <a:gd name="connsiteX27" fmla="*/ 274658 w 320625"/>
                <a:gd name="connsiteY27" fmla="*/ 33919 h 286875"/>
                <a:gd name="connsiteX28" fmla="*/ 296072 w 320625"/>
                <a:gd name="connsiteY28" fmla="*/ 55299 h 286875"/>
                <a:gd name="connsiteX29" fmla="*/ 296072 w 320625"/>
                <a:gd name="connsiteY29" fmla="*/ 179769 h 286875"/>
                <a:gd name="connsiteX30" fmla="*/ 296038 w 320625"/>
                <a:gd name="connsiteY30" fmla="*/ 179769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20625" h="286875">
                  <a:moveTo>
                    <a:pt x="314145" y="0"/>
                  </a:moveTo>
                  <a:lnTo>
                    <a:pt x="14732" y="0"/>
                  </a:lnTo>
                  <a:cubicBezTo>
                    <a:pt x="5569" y="0"/>
                    <a:pt x="0" y="6936"/>
                    <a:pt x="0" y="16132"/>
                  </a:cubicBezTo>
                  <a:lnTo>
                    <a:pt x="0" y="215730"/>
                  </a:lnTo>
                  <a:cubicBezTo>
                    <a:pt x="0" y="224927"/>
                    <a:pt x="5569" y="232858"/>
                    <a:pt x="14732" y="232858"/>
                  </a:cubicBezTo>
                  <a:lnTo>
                    <a:pt x="144636" y="232858"/>
                  </a:lnTo>
                  <a:lnTo>
                    <a:pt x="144636" y="256635"/>
                  </a:lnTo>
                  <a:lnTo>
                    <a:pt x="144636" y="257681"/>
                  </a:lnTo>
                  <a:lnTo>
                    <a:pt x="98753" y="257681"/>
                  </a:lnTo>
                  <a:cubicBezTo>
                    <a:pt x="84156" y="257681"/>
                    <a:pt x="72309" y="269528"/>
                    <a:pt x="72309" y="284108"/>
                  </a:cubicBezTo>
                  <a:lnTo>
                    <a:pt x="72309" y="289339"/>
                  </a:lnTo>
                  <a:lnTo>
                    <a:pt x="250864" y="289339"/>
                  </a:lnTo>
                  <a:lnTo>
                    <a:pt x="250864" y="284108"/>
                  </a:lnTo>
                  <a:cubicBezTo>
                    <a:pt x="250864" y="269511"/>
                    <a:pt x="239018" y="257681"/>
                    <a:pt x="224421" y="257681"/>
                  </a:cubicBezTo>
                  <a:lnTo>
                    <a:pt x="178538" y="257681"/>
                  </a:lnTo>
                  <a:lnTo>
                    <a:pt x="178538" y="256635"/>
                  </a:lnTo>
                  <a:lnTo>
                    <a:pt x="178538" y="232858"/>
                  </a:lnTo>
                  <a:lnTo>
                    <a:pt x="314145" y="232858"/>
                  </a:lnTo>
                  <a:cubicBezTo>
                    <a:pt x="323325" y="232858"/>
                    <a:pt x="329957" y="224961"/>
                    <a:pt x="329957" y="215730"/>
                  </a:cubicBezTo>
                  <a:lnTo>
                    <a:pt x="329957" y="16116"/>
                  </a:lnTo>
                  <a:cubicBezTo>
                    <a:pt x="329940" y="6936"/>
                    <a:pt x="323325" y="0"/>
                    <a:pt x="314145" y="0"/>
                  </a:cubicBezTo>
                  <a:close/>
                  <a:moveTo>
                    <a:pt x="296038" y="179769"/>
                  </a:moveTo>
                  <a:cubicBezTo>
                    <a:pt x="296038" y="191582"/>
                    <a:pt x="286504" y="201167"/>
                    <a:pt x="274641" y="201167"/>
                  </a:cubicBezTo>
                  <a:lnTo>
                    <a:pt x="53021" y="201167"/>
                  </a:lnTo>
                  <a:cubicBezTo>
                    <a:pt x="41209" y="201167"/>
                    <a:pt x="31624" y="191616"/>
                    <a:pt x="31624" y="179769"/>
                  </a:cubicBezTo>
                  <a:lnTo>
                    <a:pt x="31624" y="55299"/>
                  </a:lnTo>
                  <a:cubicBezTo>
                    <a:pt x="31624" y="43487"/>
                    <a:pt x="41192" y="33919"/>
                    <a:pt x="53021" y="33919"/>
                  </a:cubicBezTo>
                  <a:lnTo>
                    <a:pt x="274658" y="33919"/>
                  </a:lnTo>
                  <a:cubicBezTo>
                    <a:pt x="286470" y="33919"/>
                    <a:pt x="296072" y="43487"/>
                    <a:pt x="296072" y="55299"/>
                  </a:cubicBezTo>
                  <a:lnTo>
                    <a:pt x="296072" y="179769"/>
                  </a:lnTo>
                  <a:lnTo>
                    <a:pt x="296038" y="17976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05" name="任意多边形: 形状 404"/>
            <p:cNvSpPr/>
            <p:nvPr/>
          </p:nvSpPr>
          <p:spPr>
            <a:xfrm>
              <a:off x="5041946" y="1505924"/>
              <a:ext cx="168750" cy="286875"/>
            </a:xfrm>
            <a:custGeom>
              <a:avLst/>
              <a:gdLst>
                <a:gd name="connsiteX0" fmla="*/ 33953 w 168750"/>
                <a:gd name="connsiteY0" fmla="*/ 0 h 286875"/>
                <a:gd name="connsiteX1" fmla="*/ 0 w 168750"/>
                <a:gd name="connsiteY1" fmla="*/ 33936 h 286875"/>
                <a:gd name="connsiteX2" fmla="*/ 0 w 168750"/>
                <a:gd name="connsiteY2" fmla="*/ 293794 h 286875"/>
                <a:gd name="connsiteX3" fmla="*/ 176259 w 168750"/>
                <a:gd name="connsiteY3" fmla="*/ 293794 h 286875"/>
                <a:gd name="connsiteX4" fmla="*/ 176259 w 168750"/>
                <a:gd name="connsiteY4" fmla="*/ 26443 h 286875"/>
                <a:gd name="connsiteX5" fmla="*/ 149833 w 168750"/>
                <a:gd name="connsiteY5" fmla="*/ 0 h 286875"/>
                <a:gd name="connsiteX6" fmla="*/ 33953 w 168750"/>
                <a:gd name="connsiteY6" fmla="*/ 0 h 286875"/>
                <a:gd name="connsiteX7" fmla="*/ 88611 w 168750"/>
                <a:gd name="connsiteY7" fmla="*/ 261664 h 286875"/>
                <a:gd name="connsiteX8" fmla="*/ 74115 w 168750"/>
                <a:gd name="connsiteY8" fmla="*/ 247556 h 286875"/>
                <a:gd name="connsiteX9" fmla="*/ 88611 w 168750"/>
                <a:gd name="connsiteY9" fmla="*/ 233449 h 286875"/>
                <a:gd name="connsiteX10" fmla="*/ 103089 w 168750"/>
                <a:gd name="connsiteY10" fmla="*/ 247556 h 286875"/>
                <a:gd name="connsiteX11" fmla="*/ 88611 w 168750"/>
                <a:gd name="connsiteY11" fmla="*/ 261664 h 286875"/>
                <a:gd name="connsiteX12" fmla="*/ 137919 w 168750"/>
                <a:gd name="connsiteY12" fmla="*/ 101706 h 286875"/>
                <a:gd name="connsiteX13" fmla="*/ 38458 w 168750"/>
                <a:gd name="connsiteY13" fmla="*/ 101706 h 286875"/>
                <a:gd name="connsiteX14" fmla="*/ 38458 w 168750"/>
                <a:gd name="connsiteY14" fmla="*/ 85877 h 286875"/>
                <a:gd name="connsiteX15" fmla="*/ 137919 w 168750"/>
                <a:gd name="connsiteY15" fmla="*/ 85877 h 286875"/>
                <a:gd name="connsiteX16" fmla="*/ 137919 w 168750"/>
                <a:gd name="connsiteY16" fmla="*/ 101706 h 286875"/>
                <a:gd name="connsiteX17" fmla="*/ 137919 w 168750"/>
                <a:gd name="connsiteY17" fmla="*/ 67804 h 286875"/>
                <a:gd name="connsiteX18" fmla="*/ 38458 w 168750"/>
                <a:gd name="connsiteY18" fmla="*/ 67804 h 286875"/>
                <a:gd name="connsiteX19" fmla="*/ 38458 w 168750"/>
                <a:gd name="connsiteY19" fmla="*/ 51975 h 286875"/>
                <a:gd name="connsiteX20" fmla="*/ 137919 w 168750"/>
                <a:gd name="connsiteY20" fmla="*/ 51975 h 286875"/>
                <a:gd name="connsiteX21" fmla="*/ 137919 w 168750"/>
                <a:gd name="connsiteY21" fmla="*/ 67804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8750" h="286875">
                  <a:moveTo>
                    <a:pt x="33953" y="0"/>
                  </a:moveTo>
                  <a:cubicBezTo>
                    <a:pt x="15221" y="0"/>
                    <a:pt x="0" y="15188"/>
                    <a:pt x="0" y="33936"/>
                  </a:cubicBezTo>
                  <a:lnTo>
                    <a:pt x="0" y="293794"/>
                  </a:lnTo>
                  <a:lnTo>
                    <a:pt x="176259" y="293794"/>
                  </a:lnTo>
                  <a:lnTo>
                    <a:pt x="176259" y="26443"/>
                  </a:lnTo>
                  <a:cubicBezTo>
                    <a:pt x="176259" y="11829"/>
                    <a:pt x="164413" y="0"/>
                    <a:pt x="149833" y="0"/>
                  </a:cubicBezTo>
                  <a:lnTo>
                    <a:pt x="33953" y="0"/>
                  </a:lnTo>
                  <a:close/>
                  <a:moveTo>
                    <a:pt x="88611" y="261664"/>
                  </a:moveTo>
                  <a:cubicBezTo>
                    <a:pt x="80578" y="261664"/>
                    <a:pt x="74115" y="255336"/>
                    <a:pt x="74115" y="247556"/>
                  </a:cubicBezTo>
                  <a:cubicBezTo>
                    <a:pt x="74115" y="239777"/>
                    <a:pt x="80629" y="233449"/>
                    <a:pt x="88611" y="233449"/>
                  </a:cubicBezTo>
                  <a:cubicBezTo>
                    <a:pt x="96593" y="233449"/>
                    <a:pt x="103089" y="239777"/>
                    <a:pt x="103089" y="247556"/>
                  </a:cubicBezTo>
                  <a:cubicBezTo>
                    <a:pt x="103089" y="255336"/>
                    <a:pt x="96576" y="261664"/>
                    <a:pt x="88611" y="261664"/>
                  </a:cubicBezTo>
                  <a:close/>
                  <a:moveTo>
                    <a:pt x="137919" y="101706"/>
                  </a:moveTo>
                  <a:lnTo>
                    <a:pt x="38458" y="101706"/>
                  </a:lnTo>
                  <a:lnTo>
                    <a:pt x="38458" y="85877"/>
                  </a:lnTo>
                  <a:lnTo>
                    <a:pt x="137919" y="85877"/>
                  </a:lnTo>
                  <a:lnTo>
                    <a:pt x="137919" y="101706"/>
                  </a:lnTo>
                  <a:close/>
                  <a:moveTo>
                    <a:pt x="137919" y="67804"/>
                  </a:moveTo>
                  <a:lnTo>
                    <a:pt x="38458" y="67804"/>
                  </a:lnTo>
                  <a:lnTo>
                    <a:pt x="38458" y="51975"/>
                  </a:lnTo>
                  <a:lnTo>
                    <a:pt x="137919" y="51975"/>
                  </a:lnTo>
                  <a:lnTo>
                    <a:pt x="137919" y="6780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10" name="组合 909"/>
          <p:cNvGrpSpPr/>
          <p:nvPr/>
        </p:nvGrpSpPr>
        <p:grpSpPr>
          <a:xfrm>
            <a:off x="7014238" y="929375"/>
            <a:ext cx="405000" cy="525605"/>
            <a:chOff x="441754" y="2453118"/>
            <a:chExt cx="405000" cy="525605"/>
          </a:xfrm>
          <a:solidFill>
            <a:schemeClr val="bg1"/>
          </a:solidFill>
        </p:grpSpPr>
        <p:sp>
          <p:nvSpPr>
            <p:cNvPr id="470" name="任意多边形: 形状 469"/>
            <p:cNvSpPr/>
            <p:nvPr/>
          </p:nvSpPr>
          <p:spPr>
            <a:xfrm>
              <a:off x="551441" y="2928098"/>
              <a:ext cx="202500" cy="50625"/>
            </a:xfrm>
            <a:custGeom>
              <a:avLst/>
              <a:gdLst>
                <a:gd name="connsiteX0" fmla="*/ 0 w 202500"/>
                <a:gd name="connsiteY0" fmla="*/ 6412 h 50625"/>
                <a:gd name="connsiteX1" fmla="*/ 100373 w 202500"/>
                <a:gd name="connsiteY1" fmla="*/ 58792 h 50625"/>
                <a:gd name="connsiteX2" fmla="*/ 213064 w 202500"/>
                <a:gd name="connsiteY2" fmla="*/ 0 h 50625"/>
                <a:gd name="connsiteX3" fmla="*/ 95428 w 202500"/>
                <a:gd name="connsiteY3" fmla="*/ 15491 h 50625"/>
                <a:gd name="connsiteX4" fmla="*/ 0 w 202500"/>
                <a:gd name="connsiteY4" fmla="*/ 6412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500" h="50625">
                  <a:moveTo>
                    <a:pt x="0" y="6412"/>
                  </a:moveTo>
                  <a:cubicBezTo>
                    <a:pt x="37834" y="39319"/>
                    <a:pt x="76646" y="58792"/>
                    <a:pt x="100373" y="58792"/>
                  </a:cubicBezTo>
                  <a:cubicBezTo>
                    <a:pt x="130849" y="58792"/>
                    <a:pt x="173846" y="36771"/>
                    <a:pt x="213064" y="0"/>
                  </a:cubicBezTo>
                  <a:cubicBezTo>
                    <a:pt x="171804" y="11543"/>
                    <a:pt x="131473" y="15491"/>
                    <a:pt x="95428" y="15491"/>
                  </a:cubicBezTo>
                  <a:cubicBezTo>
                    <a:pt x="57578" y="15458"/>
                    <a:pt x="24486" y="11053"/>
                    <a:pt x="0" y="641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71" name="任意多边形: 形状 470"/>
            <p:cNvSpPr/>
            <p:nvPr/>
          </p:nvSpPr>
          <p:spPr>
            <a:xfrm>
              <a:off x="556943" y="2453118"/>
              <a:ext cx="185625" cy="50625"/>
            </a:xfrm>
            <a:custGeom>
              <a:avLst/>
              <a:gdLst>
                <a:gd name="connsiteX0" fmla="*/ 195075 w 185625"/>
                <a:gd name="connsiteY0" fmla="*/ 51671 h 50625"/>
                <a:gd name="connsiteX1" fmla="*/ 94871 w 185625"/>
                <a:gd name="connsiteY1" fmla="*/ 0 h 50625"/>
                <a:gd name="connsiteX2" fmla="*/ 0 w 185625"/>
                <a:gd name="connsiteY2" fmla="*/ 47689 h 50625"/>
                <a:gd name="connsiteX3" fmla="*/ 195075 w 185625"/>
                <a:gd name="connsiteY3" fmla="*/ 51671 h 50625"/>
              </a:gdLst>
              <a:ahLst/>
              <a:cxnLst>
                <a:cxn ang="0">
                  <a:pos x="connsiteX0" y="connsiteY0"/>
                </a:cxn>
                <a:cxn ang="0">
                  <a:pos x="connsiteX1" y="connsiteY1"/>
                </a:cxn>
                <a:cxn ang="0">
                  <a:pos x="connsiteX2" y="connsiteY2"/>
                </a:cxn>
                <a:cxn ang="0">
                  <a:pos x="connsiteX3" y="connsiteY3"/>
                </a:cxn>
              </a:cxnLst>
              <a:rect l="l" t="t" r="r" b="b"/>
              <a:pathLst>
                <a:path w="185625" h="50625">
                  <a:moveTo>
                    <a:pt x="195075" y="51671"/>
                  </a:moveTo>
                  <a:cubicBezTo>
                    <a:pt x="157562" y="19204"/>
                    <a:pt x="119053" y="0"/>
                    <a:pt x="94871" y="0"/>
                  </a:cubicBezTo>
                  <a:cubicBezTo>
                    <a:pt x="72293" y="0"/>
                    <a:pt x="36079" y="17634"/>
                    <a:pt x="0" y="47689"/>
                  </a:cubicBezTo>
                  <a:cubicBezTo>
                    <a:pt x="45765" y="39488"/>
                    <a:pt x="118176" y="33008"/>
                    <a:pt x="195075" y="5167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72" name="任意多边形: 形状 471"/>
            <p:cNvSpPr/>
            <p:nvPr/>
          </p:nvSpPr>
          <p:spPr>
            <a:xfrm>
              <a:off x="441754" y="2514847"/>
              <a:ext cx="405000" cy="405000"/>
            </a:xfrm>
            <a:custGeom>
              <a:avLst/>
              <a:gdLst>
                <a:gd name="connsiteX0" fmla="*/ 353835 w 405000"/>
                <a:gd name="connsiteY0" fmla="*/ 379721 h 405000"/>
                <a:gd name="connsiteX1" fmla="*/ 420188 w 405000"/>
                <a:gd name="connsiteY1" fmla="*/ 205166 h 405000"/>
                <a:gd name="connsiteX2" fmla="*/ 343356 w 405000"/>
                <a:gd name="connsiteY2" fmla="*/ 22646 h 405000"/>
                <a:gd name="connsiteX3" fmla="*/ 84156 w 405000"/>
                <a:gd name="connsiteY3" fmla="*/ 15204 h 405000"/>
                <a:gd name="connsiteX4" fmla="*/ 0 w 405000"/>
                <a:gd name="connsiteY4" fmla="*/ 205166 h 405000"/>
                <a:gd name="connsiteX5" fmla="*/ 79650 w 405000"/>
                <a:gd name="connsiteY5" fmla="*/ 390267 h 405000"/>
                <a:gd name="connsiteX6" fmla="*/ 353835 w 405000"/>
                <a:gd name="connsiteY6" fmla="*/ 379721 h 405000"/>
                <a:gd name="connsiteX7" fmla="*/ 157224 w 405000"/>
                <a:gd name="connsiteY7" fmla="*/ 194247 h 405000"/>
                <a:gd name="connsiteX8" fmla="*/ 168126 w 405000"/>
                <a:gd name="connsiteY8" fmla="*/ 205098 h 405000"/>
                <a:gd name="connsiteX9" fmla="*/ 157224 w 405000"/>
                <a:gd name="connsiteY9" fmla="*/ 215949 h 405000"/>
                <a:gd name="connsiteX10" fmla="*/ 130376 w 405000"/>
                <a:gd name="connsiteY10" fmla="*/ 215949 h 405000"/>
                <a:gd name="connsiteX11" fmla="*/ 146880 w 405000"/>
                <a:gd name="connsiteY11" fmla="*/ 280985 h 405000"/>
                <a:gd name="connsiteX12" fmla="*/ 178352 w 405000"/>
                <a:gd name="connsiteY12" fmla="*/ 280985 h 405000"/>
                <a:gd name="connsiteX13" fmla="*/ 189253 w 405000"/>
                <a:gd name="connsiteY13" fmla="*/ 291852 h 405000"/>
                <a:gd name="connsiteX14" fmla="*/ 178352 w 405000"/>
                <a:gd name="connsiteY14" fmla="*/ 302686 h 405000"/>
                <a:gd name="connsiteX15" fmla="*/ 158963 w 405000"/>
                <a:gd name="connsiteY15" fmla="*/ 302686 h 405000"/>
                <a:gd name="connsiteX16" fmla="*/ 175213 w 405000"/>
                <a:gd name="connsiteY16" fmla="*/ 324691 h 405000"/>
                <a:gd name="connsiteX17" fmla="*/ 172311 w 405000"/>
                <a:gd name="connsiteY17" fmla="*/ 355269 h 405000"/>
                <a:gd name="connsiteX18" fmla="*/ 158423 w 405000"/>
                <a:gd name="connsiteY18" fmla="*/ 360213 h 405000"/>
                <a:gd name="connsiteX19" fmla="*/ 141598 w 405000"/>
                <a:gd name="connsiteY19" fmla="*/ 352501 h 405000"/>
                <a:gd name="connsiteX20" fmla="*/ 108928 w 405000"/>
                <a:gd name="connsiteY20" fmla="*/ 302669 h 405000"/>
                <a:gd name="connsiteX21" fmla="*/ 79954 w 405000"/>
                <a:gd name="connsiteY21" fmla="*/ 302669 h 405000"/>
                <a:gd name="connsiteX22" fmla="*/ 69052 w 405000"/>
                <a:gd name="connsiteY22" fmla="*/ 291819 h 405000"/>
                <a:gd name="connsiteX23" fmla="*/ 79954 w 405000"/>
                <a:gd name="connsiteY23" fmla="*/ 280968 h 405000"/>
                <a:gd name="connsiteX24" fmla="*/ 99579 w 405000"/>
                <a:gd name="connsiteY24" fmla="*/ 280968 h 405000"/>
                <a:gd name="connsiteX25" fmla="*/ 86957 w 405000"/>
                <a:gd name="connsiteY25" fmla="*/ 215932 h 405000"/>
                <a:gd name="connsiteX26" fmla="*/ 58843 w 405000"/>
                <a:gd name="connsiteY26" fmla="*/ 215932 h 405000"/>
                <a:gd name="connsiteX27" fmla="*/ 47942 w 405000"/>
                <a:gd name="connsiteY27" fmla="*/ 205081 h 405000"/>
                <a:gd name="connsiteX28" fmla="*/ 58843 w 405000"/>
                <a:gd name="connsiteY28" fmla="*/ 194231 h 405000"/>
                <a:gd name="connsiteX29" fmla="*/ 87362 w 405000"/>
                <a:gd name="connsiteY29" fmla="*/ 194231 h 405000"/>
                <a:gd name="connsiteX30" fmla="*/ 101486 w 405000"/>
                <a:gd name="connsiteY30" fmla="*/ 127389 h 405000"/>
                <a:gd name="connsiteX31" fmla="*/ 79954 w 405000"/>
                <a:gd name="connsiteY31" fmla="*/ 127389 h 405000"/>
                <a:gd name="connsiteX32" fmla="*/ 69052 w 405000"/>
                <a:gd name="connsiteY32" fmla="*/ 116538 h 405000"/>
                <a:gd name="connsiteX33" fmla="*/ 79954 w 405000"/>
                <a:gd name="connsiteY33" fmla="*/ 105704 h 405000"/>
                <a:gd name="connsiteX34" fmla="*/ 110329 w 405000"/>
                <a:gd name="connsiteY34" fmla="*/ 105704 h 405000"/>
                <a:gd name="connsiteX35" fmla="*/ 141581 w 405000"/>
                <a:gd name="connsiteY35" fmla="*/ 52666 h 405000"/>
                <a:gd name="connsiteX36" fmla="*/ 172277 w 405000"/>
                <a:gd name="connsiteY36" fmla="*/ 49679 h 405000"/>
                <a:gd name="connsiteX37" fmla="*/ 175213 w 405000"/>
                <a:gd name="connsiteY37" fmla="*/ 80476 h 405000"/>
                <a:gd name="connsiteX38" fmla="*/ 158558 w 405000"/>
                <a:gd name="connsiteY38" fmla="*/ 105704 h 405000"/>
                <a:gd name="connsiteX39" fmla="*/ 178318 w 405000"/>
                <a:gd name="connsiteY39" fmla="*/ 105704 h 405000"/>
                <a:gd name="connsiteX40" fmla="*/ 189219 w 405000"/>
                <a:gd name="connsiteY40" fmla="*/ 116538 h 405000"/>
                <a:gd name="connsiteX41" fmla="*/ 178318 w 405000"/>
                <a:gd name="connsiteY41" fmla="*/ 127389 h 405000"/>
                <a:gd name="connsiteX42" fmla="*/ 147623 w 405000"/>
                <a:gd name="connsiteY42" fmla="*/ 127389 h 405000"/>
                <a:gd name="connsiteX43" fmla="*/ 130663 w 405000"/>
                <a:gd name="connsiteY43" fmla="*/ 194231 h 405000"/>
                <a:gd name="connsiteX44" fmla="*/ 157224 w 405000"/>
                <a:gd name="connsiteY44" fmla="*/ 194231 h 405000"/>
                <a:gd name="connsiteX45" fmla="*/ 157224 w 405000"/>
                <a:gd name="connsiteY45" fmla="*/ 194247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405000" h="405000">
                  <a:moveTo>
                    <a:pt x="353835" y="379721"/>
                  </a:moveTo>
                  <a:cubicBezTo>
                    <a:pt x="391652" y="332960"/>
                    <a:pt x="420188" y="271906"/>
                    <a:pt x="420188" y="205166"/>
                  </a:cubicBezTo>
                  <a:cubicBezTo>
                    <a:pt x="420188" y="134561"/>
                    <a:pt x="385813" y="70368"/>
                    <a:pt x="343356" y="22646"/>
                  </a:cubicBezTo>
                  <a:cubicBezTo>
                    <a:pt x="232217" y="-17433"/>
                    <a:pt x="119441" y="6024"/>
                    <a:pt x="84156" y="15204"/>
                  </a:cubicBezTo>
                  <a:cubicBezTo>
                    <a:pt x="38475" y="63601"/>
                    <a:pt x="0" y="130831"/>
                    <a:pt x="0" y="205166"/>
                  </a:cubicBezTo>
                  <a:cubicBezTo>
                    <a:pt x="0" y="277053"/>
                    <a:pt x="35978" y="342275"/>
                    <a:pt x="79650" y="390267"/>
                  </a:cubicBezTo>
                  <a:cubicBezTo>
                    <a:pt x="110447" y="398705"/>
                    <a:pt x="234562" y="427359"/>
                    <a:pt x="353835" y="379721"/>
                  </a:cubicBezTo>
                  <a:close/>
                  <a:moveTo>
                    <a:pt x="157224" y="194247"/>
                  </a:moveTo>
                  <a:cubicBezTo>
                    <a:pt x="163249" y="194247"/>
                    <a:pt x="168126" y="199057"/>
                    <a:pt x="168126" y="205098"/>
                  </a:cubicBezTo>
                  <a:cubicBezTo>
                    <a:pt x="168126" y="211122"/>
                    <a:pt x="163249" y="215949"/>
                    <a:pt x="157224" y="215949"/>
                  </a:cubicBezTo>
                  <a:lnTo>
                    <a:pt x="130376" y="215949"/>
                  </a:lnTo>
                  <a:cubicBezTo>
                    <a:pt x="131389" y="235844"/>
                    <a:pt x="136232" y="257512"/>
                    <a:pt x="146880" y="280985"/>
                  </a:cubicBezTo>
                  <a:lnTo>
                    <a:pt x="178352" y="280985"/>
                  </a:lnTo>
                  <a:cubicBezTo>
                    <a:pt x="184376" y="280985"/>
                    <a:pt x="189253" y="285794"/>
                    <a:pt x="189253" y="291852"/>
                  </a:cubicBezTo>
                  <a:cubicBezTo>
                    <a:pt x="189253" y="297843"/>
                    <a:pt x="184359" y="302686"/>
                    <a:pt x="178352" y="302686"/>
                  </a:cubicBezTo>
                  <a:lnTo>
                    <a:pt x="158963" y="302686"/>
                  </a:lnTo>
                  <a:cubicBezTo>
                    <a:pt x="163688" y="309909"/>
                    <a:pt x="169088" y="317266"/>
                    <a:pt x="175213" y="324691"/>
                  </a:cubicBezTo>
                  <a:cubicBezTo>
                    <a:pt x="182891" y="333956"/>
                    <a:pt x="181592" y="347591"/>
                    <a:pt x="172311" y="355269"/>
                  </a:cubicBezTo>
                  <a:cubicBezTo>
                    <a:pt x="168244" y="358627"/>
                    <a:pt x="163316" y="360213"/>
                    <a:pt x="158423" y="360213"/>
                  </a:cubicBezTo>
                  <a:cubicBezTo>
                    <a:pt x="152145" y="360213"/>
                    <a:pt x="145918" y="357716"/>
                    <a:pt x="141598" y="352501"/>
                  </a:cubicBezTo>
                  <a:cubicBezTo>
                    <a:pt x="127761" y="335778"/>
                    <a:pt x="117062" y="318937"/>
                    <a:pt x="108928" y="302669"/>
                  </a:cubicBezTo>
                  <a:lnTo>
                    <a:pt x="79954" y="302669"/>
                  </a:lnTo>
                  <a:cubicBezTo>
                    <a:pt x="73929" y="302669"/>
                    <a:pt x="69052" y="297860"/>
                    <a:pt x="69052" y="291819"/>
                  </a:cubicBezTo>
                  <a:cubicBezTo>
                    <a:pt x="69052" y="285811"/>
                    <a:pt x="73929" y="280968"/>
                    <a:pt x="79954" y="280968"/>
                  </a:cubicBezTo>
                  <a:lnTo>
                    <a:pt x="99579" y="280968"/>
                  </a:lnTo>
                  <a:cubicBezTo>
                    <a:pt x="91395" y="257461"/>
                    <a:pt x="87632" y="235777"/>
                    <a:pt x="86957" y="215932"/>
                  </a:cubicBezTo>
                  <a:lnTo>
                    <a:pt x="58843" y="215932"/>
                  </a:lnTo>
                  <a:cubicBezTo>
                    <a:pt x="52819" y="215932"/>
                    <a:pt x="47942" y="211106"/>
                    <a:pt x="47942" y="205081"/>
                  </a:cubicBezTo>
                  <a:cubicBezTo>
                    <a:pt x="47942" y="199040"/>
                    <a:pt x="52819" y="194231"/>
                    <a:pt x="58843" y="194231"/>
                  </a:cubicBezTo>
                  <a:lnTo>
                    <a:pt x="87362" y="194231"/>
                  </a:lnTo>
                  <a:cubicBezTo>
                    <a:pt x="89016" y="168935"/>
                    <a:pt x="94551" y="147267"/>
                    <a:pt x="101486" y="127389"/>
                  </a:cubicBezTo>
                  <a:lnTo>
                    <a:pt x="79954" y="127389"/>
                  </a:lnTo>
                  <a:cubicBezTo>
                    <a:pt x="73929" y="127389"/>
                    <a:pt x="69052" y="122579"/>
                    <a:pt x="69052" y="116538"/>
                  </a:cubicBezTo>
                  <a:cubicBezTo>
                    <a:pt x="69052" y="110514"/>
                    <a:pt x="73929" y="105704"/>
                    <a:pt x="79954" y="105704"/>
                  </a:cubicBezTo>
                  <a:lnTo>
                    <a:pt x="110329" y="105704"/>
                  </a:lnTo>
                  <a:cubicBezTo>
                    <a:pt x="124976" y="73186"/>
                    <a:pt x="141126" y="53223"/>
                    <a:pt x="141581" y="52666"/>
                  </a:cubicBezTo>
                  <a:cubicBezTo>
                    <a:pt x="149276" y="43385"/>
                    <a:pt x="162996" y="42001"/>
                    <a:pt x="172277" y="49679"/>
                  </a:cubicBezTo>
                  <a:cubicBezTo>
                    <a:pt x="181558" y="57341"/>
                    <a:pt x="182874" y="71195"/>
                    <a:pt x="175213" y="80476"/>
                  </a:cubicBezTo>
                  <a:cubicBezTo>
                    <a:pt x="174150" y="81776"/>
                    <a:pt x="166911" y="91259"/>
                    <a:pt x="158558" y="105704"/>
                  </a:cubicBezTo>
                  <a:lnTo>
                    <a:pt x="178318" y="105704"/>
                  </a:lnTo>
                  <a:cubicBezTo>
                    <a:pt x="184343" y="105704"/>
                    <a:pt x="189219" y="110514"/>
                    <a:pt x="189219" y="116538"/>
                  </a:cubicBezTo>
                  <a:cubicBezTo>
                    <a:pt x="189219" y="122579"/>
                    <a:pt x="184326" y="127389"/>
                    <a:pt x="178318" y="127389"/>
                  </a:cubicBezTo>
                  <a:lnTo>
                    <a:pt x="147623" y="127389"/>
                  </a:lnTo>
                  <a:cubicBezTo>
                    <a:pt x="139624" y="145445"/>
                    <a:pt x="132553" y="168935"/>
                    <a:pt x="130663" y="194231"/>
                  </a:cubicBezTo>
                  <a:lnTo>
                    <a:pt x="157224" y="194231"/>
                  </a:lnTo>
                  <a:lnTo>
                    <a:pt x="157224" y="19424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473" name="图形 85"/>
          <p:cNvSpPr/>
          <p:nvPr/>
        </p:nvSpPr>
        <p:spPr>
          <a:xfrm>
            <a:off x="8233438" y="955927"/>
            <a:ext cx="523125" cy="472500"/>
          </a:xfrm>
          <a:custGeom>
            <a:avLst/>
            <a:gdLst>
              <a:gd name="connsiteX0" fmla="*/ 533419 w 523125"/>
              <a:gd name="connsiteY0" fmla="*/ 157593 h 472500"/>
              <a:gd name="connsiteX1" fmla="*/ 458207 w 523125"/>
              <a:gd name="connsiteY1" fmla="*/ 117110 h 472500"/>
              <a:gd name="connsiteX2" fmla="*/ 417775 w 523125"/>
              <a:gd name="connsiteY2" fmla="*/ 192355 h 472500"/>
              <a:gd name="connsiteX3" fmla="*/ 419091 w 523125"/>
              <a:gd name="connsiteY3" fmla="*/ 196220 h 472500"/>
              <a:gd name="connsiteX4" fmla="*/ 383164 w 523125"/>
              <a:gd name="connsiteY4" fmla="*/ 227574 h 472500"/>
              <a:gd name="connsiteX5" fmla="*/ 354662 w 523125"/>
              <a:gd name="connsiteY5" fmla="*/ 226983 h 472500"/>
              <a:gd name="connsiteX6" fmla="*/ 342563 w 523125"/>
              <a:gd name="connsiteY6" fmla="*/ 126020 h 472500"/>
              <a:gd name="connsiteX7" fmla="*/ 380177 w 523125"/>
              <a:gd name="connsiteY7" fmla="*/ 51787 h 472500"/>
              <a:gd name="connsiteX8" fmla="*/ 304931 w 523125"/>
              <a:gd name="connsiteY8" fmla="*/ 11287 h 472500"/>
              <a:gd name="connsiteX9" fmla="*/ 264499 w 523125"/>
              <a:gd name="connsiteY9" fmla="*/ 86532 h 472500"/>
              <a:gd name="connsiteX10" fmla="*/ 294857 w 523125"/>
              <a:gd name="connsiteY10" fmla="*/ 122898 h 472500"/>
              <a:gd name="connsiteX11" fmla="*/ 289811 w 523125"/>
              <a:gd name="connsiteY11" fmla="*/ 235522 h 472500"/>
              <a:gd name="connsiteX12" fmla="*/ 275080 w 523125"/>
              <a:gd name="connsiteY12" fmla="*/ 239200 h 472500"/>
              <a:gd name="connsiteX13" fmla="*/ 196594 w 523125"/>
              <a:gd name="connsiteY13" fmla="*/ 97720 h 472500"/>
              <a:gd name="connsiteX14" fmla="*/ 206938 w 523125"/>
              <a:gd name="connsiteY14" fmla="*/ 43062 h 472500"/>
              <a:gd name="connsiteX15" fmla="*/ 131726 w 523125"/>
              <a:gd name="connsiteY15" fmla="*/ 2562 h 472500"/>
              <a:gd name="connsiteX16" fmla="*/ 91260 w 523125"/>
              <a:gd name="connsiteY16" fmla="*/ 77842 h 472500"/>
              <a:gd name="connsiteX17" fmla="*/ 154643 w 523125"/>
              <a:gd name="connsiteY17" fmla="*/ 120586 h 472500"/>
              <a:gd name="connsiteX18" fmla="*/ 210701 w 523125"/>
              <a:gd name="connsiteY18" fmla="*/ 258556 h 472500"/>
              <a:gd name="connsiteX19" fmla="*/ 186165 w 523125"/>
              <a:gd name="connsiteY19" fmla="*/ 268580 h 472500"/>
              <a:gd name="connsiteX20" fmla="*/ 117130 w 523125"/>
              <a:gd name="connsiteY20" fmla="*/ 229379 h 472500"/>
              <a:gd name="connsiteX21" fmla="*/ 118260 w 523125"/>
              <a:gd name="connsiteY21" fmla="*/ 191242 h 472500"/>
              <a:gd name="connsiteX22" fmla="*/ 43031 w 523125"/>
              <a:gd name="connsiteY22" fmla="*/ 150792 h 472500"/>
              <a:gd name="connsiteX23" fmla="*/ 2565 w 523125"/>
              <a:gd name="connsiteY23" fmla="*/ 226004 h 472500"/>
              <a:gd name="connsiteX24" fmla="*/ 77794 w 523125"/>
              <a:gd name="connsiteY24" fmla="*/ 266454 h 472500"/>
              <a:gd name="connsiteX25" fmla="*/ 92492 w 523125"/>
              <a:gd name="connsiteY25" fmla="*/ 259771 h 472500"/>
              <a:gd name="connsiteX26" fmla="*/ 147943 w 523125"/>
              <a:gd name="connsiteY26" fmla="*/ 314260 h 472500"/>
              <a:gd name="connsiteX27" fmla="*/ 176445 w 523125"/>
              <a:gd name="connsiteY27" fmla="*/ 384882 h 472500"/>
              <a:gd name="connsiteX28" fmla="*/ 383198 w 523125"/>
              <a:gd name="connsiteY28" fmla="*/ 469932 h 472500"/>
              <a:gd name="connsiteX29" fmla="*/ 429081 w 523125"/>
              <a:gd name="connsiteY29" fmla="*/ 278975 h 472500"/>
              <a:gd name="connsiteX30" fmla="*/ 433451 w 523125"/>
              <a:gd name="connsiteY30" fmla="*/ 269525 h 472500"/>
              <a:gd name="connsiteX31" fmla="*/ 459996 w 523125"/>
              <a:gd name="connsiteY31" fmla="*/ 233345 h 472500"/>
              <a:gd name="connsiteX32" fmla="*/ 492970 w 523125"/>
              <a:gd name="connsiteY32" fmla="*/ 232805 h 472500"/>
              <a:gd name="connsiteX33" fmla="*/ 533419 w 523125"/>
              <a:gd name="connsiteY33" fmla="*/ 157593 h 47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23125" h="472500">
                <a:moveTo>
                  <a:pt x="533419" y="157593"/>
                </a:moveTo>
                <a:cubicBezTo>
                  <a:pt x="523851" y="125649"/>
                  <a:pt x="490185" y="107491"/>
                  <a:pt x="458207" y="117110"/>
                </a:cubicBezTo>
                <a:cubicBezTo>
                  <a:pt x="426246" y="126729"/>
                  <a:pt x="408139" y="160411"/>
                  <a:pt x="417775" y="192355"/>
                </a:cubicBezTo>
                <a:cubicBezTo>
                  <a:pt x="418129" y="193672"/>
                  <a:pt x="418601" y="194954"/>
                  <a:pt x="419091" y="196220"/>
                </a:cubicBezTo>
                <a:lnTo>
                  <a:pt x="383164" y="227574"/>
                </a:lnTo>
                <a:cubicBezTo>
                  <a:pt x="374271" y="226797"/>
                  <a:pt x="364601" y="226645"/>
                  <a:pt x="354662" y="226983"/>
                </a:cubicBezTo>
                <a:lnTo>
                  <a:pt x="342563" y="126020"/>
                </a:lnTo>
                <a:cubicBezTo>
                  <a:pt x="372718" y="115321"/>
                  <a:pt x="389425" y="82735"/>
                  <a:pt x="380177" y="51787"/>
                </a:cubicBezTo>
                <a:cubicBezTo>
                  <a:pt x="370558" y="19825"/>
                  <a:pt x="336910" y="1668"/>
                  <a:pt x="304931" y="11287"/>
                </a:cubicBezTo>
                <a:cubicBezTo>
                  <a:pt x="272970" y="20905"/>
                  <a:pt x="254897" y="54571"/>
                  <a:pt x="264499" y="86532"/>
                </a:cubicBezTo>
                <a:cubicBezTo>
                  <a:pt x="269410" y="102952"/>
                  <a:pt x="280716" y="115692"/>
                  <a:pt x="294857" y="122898"/>
                </a:cubicBezTo>
                <a:lnTo>
                  <a:pt x="289811" y="235522"/>
                </a:lnTo>
                <a:cubicBezTo>
                  <a:pt x="284783" y="236669"/>
                  <a:pt x="279855" y="237884"/>
                  <a:pt x="275080" y="239200"/>
                </a:cubicBezTo>
                <a:lnTo>
                  <a:pt x="196594" y="97720"/>
                </a:lnTo>
                <a:cubicBezTo>
                  <a:pt x="208288" y="82769"/>
                  <a:pt x="212794" y="62604"/>
                  <a:pt x="206938" y="43062"/>
                </a:cubicBezTo>
                <a:cubicBezTo>
                  <a:pt x="197320" y="11118"/>
                  <a:pt x="163671" y="-7023"/>
                  <a:pt x="131726" y="2562"/>
                </a:cubicBezTo>
                <a:cubicBezTo>
                  <a:pt x="99765" y="12215"/>
                  <a:pt x="81658" y="45914"/>
                  <a:pt x="91260" y="77842"/>
                </a:cubicBezTo>
                <a:cubicBezTo>
                  <a:pt x="99664" y="105820"/>
                  <a:pt x="126596" y="123219"/>
                  <a:pt x="154643" y="120586"/>
                </a:cubicBezTo>
                <a:lnTo>
                  <a:pt x="210701" y="258556"/>
                </a:lnTo>
                <a:cubicBezTo>
                  <a:pt x="201977" y="261593"/>
                  <a:pt x="193691" y="264884"/>
                  <a:pt x="186165" y="268580"/>
                </a:cubicBezTo>
                <a:lnTo>
                  <a:pt x="117130" y="229379"/>
                </a:lnTo>
                <a:cubicBezTo>
                  <a:pt x="121483" y="217533"/>
                  <a:pt x="122158" y="204235"/>
                  <a:pt x="118260" y="191242"/>
                </a:cubicBezTo>
                <a:cubicBezTo>
                  <a:pt x="108658" y="159314"/>
                  <a:pt x="74993" y="141157"/>
                  <a:pt x="43031" y="150792"/>
                </a:cubicBezTo>
                <a:cubicBezTo>
                  <a:pt x="11087" y="160394"/>
                  <a:pt x="-7020" y="194060"/>
                  <a:pt x="2565" y="226004"/>
                </a:cubicBezTo>
                <a:cubicBezTo>
                  <a:pt x="12167" y="257932"/>
                  <a:pt x="45833" y="276089"/>
                  <a:pt x="77794" y="266454"/>
                </a:cubicBezTo>
                <a:cubicBezTo>
                  <a:pt x="83093" y="264867"/>
                  <a:pt x="88020" y="262589"/>
                  <a:pt x="92492" y="259771"/>
                </a:cubicBezTo>
                <a:lnTo>
                  <a:pt x="147943" y="314260"/>
                </a:lnTo>
                <a:cubicBezTo>
                  <a:pt x="146560" y="331945"/>
                  <a:pt x="154592" y="354693"/>
                  <a:pt x="176445" y="384882"/>
                </a:cubicBezTo>
                <a:cubicBezTo>
                  <a:pt x="215342" y="438629"/>
                  <a:pt x="274624" y="503750"/>
                  <a:pt x="383198" y="469932"/>
                </a:cubicBezTo>
                <a:cubicBezTo>
                  <a:pt x="475571" y="441160"/>
                  <a:pt x="393677" y="341024"/>
                  <a:pt x="429081" y="278975"/>
                </a:cubicBezTo>
                <a:cubicBezTo>
                  <a:pt x="430988" y="275650"/>
                  <a:pt x="432405" y="272478"/>
                  <a:pt x="433451" y="269525"/>
                </a:cubicBezTo>
                <a:lnTo>
                  <a:pt x="459996" y="233345"/>
                </a:lnTo>
                <a:cubicBezTo>
                  <a:pt x="470475" y="236129"/>
                  <a:pt x="481832" y="236180"/>
                  <a:pt x="492970" y="232805"/>
                </a:cubicBezTo>
                <a:cubicBezTo>
                  <a:pt x="524914" y="223203"/>
                  <a:pt x="543004" y="189537"/>
                  <a:pt x="533419" y="157593"/>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911" name="组合 910"/>
          <p:cNvGrpSpPr/>
          <p:nvPr/>
        </p:nvGrpSpPr>
        <p:grpSpPr>
          <a:xfrm>
            <a:off x="9452638" y="939052"/>
            <a:ext cx="523125" cy="506250"/>
            <a:chOff x="2523160" y="2467128"/>
            <a:chExt cx="523125" cy="506250"/>
          </a:xfrm>
          <a:solidFill>
            <a:schemeClr val="bg1"/>
          </a:solidFill>
        </p:grpSpPr>
        <p:sp>
          <p:nvSpPr>
            <p:cNvPr id="475" name="任意多边形: 形状 474"/>
            <p:cNvSpPr/>
            <p:nvPr/>
          </p:nvSpPr>
          <p:spPr>
            <a:xfrm>
              <a:off x="2753308" y="2698109"/>
              <a:ext cx="16875" cy="16875"/>
            </a:xfrm>
            <a:custGeom>
              <a:avLst/>
              <a:gdLst>
                <a:gd name="connsiteX0" fmla="*/ 0 w 0"/>
                <a:gd name="connsiteY0" fmla="*/ 0 h 0"/>
                <a:gd name="connsiteX1" fmla="*/ 68 w 0"/>
                <a:gd name="connsiteY1" fmla="*/ 253 h 0"/>
                <a:gd name="connsiteX2" fmla="*/ 135 w 0"/>
                <a:gd name="connsiteY2" fmla="*/ 253 h 0"/>
                <a:gd name="connsiteX3" fmla="*/ 0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0" y="0"/>
                  </a:moveTo>
                  <a:cubicBezTo>
                    <a:pt x="17" y="84"/>
                    <a:pt x="34" y="186"/>
                    <a:pt x="68" y="253"/>
                  </a:cubicBezTo>
                  <a:lnTo>
                    <a:pt x="135" y="253"/>
                  </a:lnTo>
                  <a:cubicBezTo>
                    <a:pt x="84" y="253"/>
                    <a:pt x="34" y="152"/>
                    <a:pt x="0"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76" name="任意多边形: 形状 475"/>
            <p:cNvSpPr/>
            <p:nvPr/>
          </p:nvSpPr>
          <p:spPr>
            <a:xfrm>
              <a:off x="2753055" y="2697046"/>
              <a:ext cx="16875" cy="16875"/>
            </a:xfrm>
            <a:custGeom>
              <a:avLst/>
              <a:gdLst>
                <a:gd name="connsiteX0" fmla="*/ 253 w 0"/>
                <a:gd name="connsiteY0" fmla="*/ 1063 h 0"/>
                <a:gd name="connsiteX1" fmla="*/ 0 w 0"/>
                <a:gd name="connsiteY1" fmla="*/ 0 h 0"/>
                <a:gd name="connsiteX2" fmla="*/ 253 w 0"/>
                <a:gd name="connsiteY2" fmla="*/ 1063 h 0"/>
              </a:gdLst>
              <a:ahLst/>
              <a:cxnLst>
                <a:cxn ang="0">
                  <a:pos x="connsiteX0" y="connsiteY0"/>
                </a:cxn>
                <a:cxn ang="0">
                  <a:pos x="connsiteX1" y="connsiteY1"/>
                </a:cxn>
                <a:cxn ang="0">
                  <a:pos x="connsiteX2" y="connsiteY2"/>
                </a:cxn>
              </a:cxnLst>
              <a:rect l="l" t="t" r="r" b="b"/>
              <a:pathLst>
                <a:path>
                  <a:moveTo>
                    <a:pt x="253" y="1063"/>
                  </a:moveTo>
                  <a:cubicBezTo>
                    <a:pt x="186" y="709"/>
                    <a:pt x="118" y="304"/>
                    <a:pt x="0" y="0"/>
                  </a:cubicBezTo>
                  <a:cubicBezTo>
                    <a:pt x="118" y="338"/>
                    <a:pt x="186" y="776"/>
                    <a:pt x="253" y="106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77" name="任意多边形: 形状 476"/>
            <p:cNvSpPr/>
            <p:nvPr/>
          </p:nvSpPr>
          <p:spPr>
            <a:xfrm>
              <a:off x="2960550" y="2698345"/>
              <a:ext cx="16875" cy="16875"/>
            </a:xfrm>
            <a:custGeom>
              <a:avLst/>
              <a:gdLst>
                <a:gd name="connsiteX0" fmla="*/ 0 w 0"/>
                <a:gd name="connsiteY0" fmla="*/ 17 h 0"/>
                <a:gd name="connsiteX1" fmla="*/ 34 w 0"/>
                <a:gd name="connsiteY1" fmla="*/ 17 h 0"/>
                <a:gd name="connsiteX2" fmla="*/ 34 w 0"/>
                <a:gd name="connsiteY2" fmla="*/ 0 h 0"/>
              </a:gdLst>
              <a:ahLst/>
              <a:cxnLst>
                <a:cxn ang="0">
                  <a:pos x="connsiteX0" y="connsiteY0"/>
                </a:cxn>
                <a:cxn ang="0">
                  <a:pos x="connsiteX1" y="connsiteY1"/>
                </a:cxn>
                <a:cxn ang="0">
                  <a:pos x="connsiteX2" y="connsiteY2"/>
                </a:cxn>
              </a:cxnLst>
              <a:rect l="l" t="t" r="r" b="b"/>
              <a:pathLst>
                <a:path>
                  <a:moveTo>
                    <a:pt x="0" y="17"/>
                  </a:moveTo>
                  <a:lnTo>
                    <a:pt x="34" y="17"/>
                  </a:lnTo>
                  <a:lnTo>
                    <a:pt x="34"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78" name="任意多边形: 形状 477"/>
            <p:cNvSpPr/>
            <p:nvPr/>
          </p:nvSpPr>
          <p:spPr>
            <a:xfrm>
              <a:off x="2960584" y="2698235"/>
              <a:ext cx="16875" cy="16875"/>
            </a:xfrm>
            <a:custGeom>
              <a:avLst/>
              <a:gdLst>
                <a:gd name="connsiteX0" fmla="*/ 0 w 0"/>
                <a:gd name="connsiteY0" fmla="*/ 110 h 0"/>
                <a:gd name="connsiteX1" fmla="*/ 0 w 0"/>
                <a:gd name="connsiteY1" fmla="*/ 110 h 0"/>
                <a:gd name="connsiteX2" fmla="*/ 0 w 0"/>
                <a:gd name="connsiteY2" fmla="*/ 110 h 0"/>
              </a:gdLst>
              <a:ahLst/>
              <a:cxnLst>
                <a:cxn ang="0">
                  <a:pos x="connsiteX0" y="connsiteY0"/>
                </a:cxn>
                <a:cxn ang="0">
                  <a:pos x="connsiteX1" y="connsiteY1"/>
                </a:cxn>
                <a:cxn ang="0">
                  <a:pos x="connsiteX2" y="connsiteY2"/>
                </a:cxn>
              </a:cxnLst>
              <a:rect l="l" t="t" r="r" b="b"/>
              <a:pathLst>
                <a:path>
                  <a:moveTo>
                    <a:pt x="0" y="110"/>
                  </a:moveTo>
                  <a:cubicBezTo>
                    <a:pt x="67" y="59"/>
                    <a:pt x="67" y="-110"/>
                    <a:pt x="0" y="110"/>
                  </a:cubicBezTo>
                  <a:lnTo>
                    <a:pt x="0" y="1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79" name="任意多边形: 形状 478"/>
            <p:cNvSpPr/>
            <p:nvPr/>
          </p:nvSpPr>
          <p:spPr>
            <a:xfrm>
              <a:off x="2523160" y="2467128"/>
              <a:ext cx="523125" cy="506250"/>
            </a:xfrm>
            <a:custGeom>
              <a:avLst/>
              <a:gdLst>
                <a:gd name="connsiteX0" fmla="*/ 495694 w 523125"/>
                <a:gd name="connsiteY0" fmla="*/ 72778 h 506250"/>
                <a:gd name="connsiteX1" fmla="*/ 215383 w 523125"/>
                <a:gd name="connsiteY1" fmla="*/ 10914 h 506250"/>
                <a:gd name="connsiteX2" fmla="*/ 37655 w 523125"/>
                <a:gd name="connsiteY2" fmla="*/ 239840 h 506250"/>
                <a:gd name="connsiteX3" fmla="*/ 30568 w 523125"/>
                <a:gd name="connsiteY3" fmla="*/ 266823 h 506250"/>
                <a:gd name="connsiteX4" fmla="*/ 1813 w 523125"/>
                <a:gd name="connsiteY4" fmla="*/ 325531 h 506250"/>
                <a:gd name="connsiteX5" fmla="*/ 1391 w 523125"/>
                <a:gd name="connsiteY5" fmla="*/ 340297 h 506250"/>
                <a:gd name="connsiteX6" fmla="*/ 12242 w 523125"/>
                <a:gd name="connsiteY6" fmla="*/ 350321 h 506250"/>
                <a:gd name="connsiteX7" fmla="*/ 21624 w 523125"/>
                <a:gd name="connsiteY7" fmla="*/ 353476 h 506250"/>
                <a:gd name="connsiteX8" fmla="*/ 34939 w 523125"/>
                <a:gd name="connsiteY8" fmla="*/ 372410 h 506250"/>
                <a:gd name="connsiteX9" fmla="*/ 157063 w 523125"/>
                <a:gd name="connsiteY9" fmla="*/ 513384 h 506250"/>
                <a:gd name="connsiteX10" fmla="*/ 420566 w 523125"/>
                <a:gd name="connsiteY10" fmla="*/ 402043 h 506250"/>
                <a:gd name="connsiteX11" fmla="*/ 495694 w 523125"/>
                <a:gd name="connsiteY11" fmla="*/ 72778 h 506250"/>
                <a:gd name="connsiteX12" fmla="*/ 464795 w 523125"/>
                <a:gd name="connsiteY12" fmla="*/ 218662 h 506250"/>
                <a:gd name="connsiteX13" fmla="*/ 451903 w 523125"/>
                <a:gd name="connsiteY13" fmla="*/ 231234 h 506250"/>
                <a:gd name="connsiteX14" fmla="*/ 437424 w 523125"/>
                <a:gd name="connsiteY14" fmla="*/ 231234 h 506250"/>
                <a:gd name="connsiteX15" fmla="*/ 437390 w 523125"/>
                <a:gd name="connsiteY15" fmla="*/ 231369 h 506250"/>
                <a:gd name="connsiteX16" fmla="*/ 425510 w 523125"/>
                <a:gd name="connsiteY16" fmla="*/ 260174 h 506250"/>
                <a:gd name="connsiteX17" fmla="*/ 435635 w 523125"/>
                <a:gd name="connsiteY17" fmla="*/ 270384 h 506250"/>
                <a:gd name="connsiteX18" fmla="*/ 435635 w 523125"/>
                <a:gd name="connsiteY18" fmla="*/ 288727 h 506250"/>
                <a:gd name="connsiteX19" fmla="*/ 417005 w 523125"/>
                <a:gd name="connsiteY19" fmla="*/ 307391 h 506250"/>
                <a:gd name="connsiteX20" fmla="*/ 398679 w 523125"/>
                <a:gd name="connsiteY20" fmla="*/ 307391 h 506250"/>
                <a:gd name="connsiteX21" fmla="*/ 388520 w 523125"/>
                <a:gd name="connsiteY21" fmla="*/ 297215 h 506250"/>
                <a:gd name="connsiteX22" fmla="*/ 360407 w 523125"/>
                <a:gd name="connsiteY22" fmla="*/ 308926 h 506250"/>
                <a:gd name="connsiteX23" fmla="*/ 360238 w 523125"/>
                <a:gd name="connsiteY23" fmla="*/ 323338 h 506250"/>
                <a:gd name="connsiteX24" fmla="*/ 347295 w 523125"/>
                <a:gd name="connsiteY24" fmla="*/ 336163 h 506250"/>
                <a:gd name="connsiteX25" fmla="*/ 320919 w 523125"/>
                <a:gd name="connsiteY25" fmla="*/ 336163 h 506250"/>
                <a:gd name="connsiteX26" fmla="*/ 311722 w 523125"/>
                <a:gd name="connsiteY26" fmla="*/ 332349 h 506250"/>
                <a:gd name="connsiteX27" fmla="*/ 307959 w 523125"/>
                <a:gd name="connsiteY27" fmla="*/ 323135 h 506250"/>
                <a:gd name="connsiteX28" fmla="*/ 308111 w 523125"/>
                <a:gd name="connsiteY28" fmla="*/ 309163 h 506250"/>
                <a:gd name="connsiteX29" fmla="*/ 279086 w 523125"/>
                <a:gd name="connsiteY29" fmla="*/ 297215 h 506250"/>
                <a:gd name="connsiteX30" fmla="*/ 268978 w 523125"/>
                <a:gd name="connsiteY30" fmla="*/ 307391 h 506250"/>
                <a:gd name="connsiteX31" fmla="*/ 259798 w 523125"/>
                <a:gd name="connsiteY31" fmla="*/ 311204 h 506250"/>
                <a:gd name="connsiteX32" fmla="*/ 250635 w 523125"/>
                <a:gd name="connsiteY32" fmla="*/ 307391 h 506250"/>
                <a:gd name="connsiteX33" fmla="*/ 231920 w 523125"/>
                <a:gd name="connsiteY33" fmla="*/ 288744 h 506250"/>
                <a:gd name="connsiteX34" fmla="*/ 228157 w 523125"/>
                <a:gd name="connsiteY34" fmla="*/ 279581 h 506250"/>
                <a:gd name="connsiteX35" fmla="*/ 231920 w 523125"/>
                <a:gd name="connsiteY35" fmla="*/ 270418 h 506250"/>
                <a:gd name="connsiteX36" fmla="*/ 242079 w 523125"/>
                <a:gd name="connsiteY36" fmla="*/ 260276 h 506250"/>
                <a:gd name="connsiteX37" fmla="*/ 230233 w 523125"/>
                <a:gd name="connsiteY37" fmla="*/ 231571 h 506250"/>
                <a:gd name="connsiteX38" fmla="*/ 230165 w 523125"/>
                <a:gd name="connsiteY38" fmla="*/ 231251 h 506250"/>
                <a:gd name="connsiteX39" fmla="*/ 216159 w 523125"/>
                <a:gd name="connsiteY39" fmla="*/ 231251 h 506250"/>
                <a:gd name="connsiteX40" fmla="*/ 203334 w 523125"/>
                <a:gd name="connsiteY40" fmla="*/ 218679 h 506250"/>
                <a:gd name="connsiteX41" fmla="*/ 203334 w 523125"/>
                <a:gd name="connsiteY41" fmla="*/ 192253 h 506250"/>
                <a:gd name="connsiteX42" fmla="*/ 216227 w 523125"/>
                <a:gd name="connsiteY42" fmla="*/ 179293 h 506250"/>
                <a:gd name="connsiteX43" fmla="*/ 230368 w 523125"/>
                <a:gd name="connsiteY43" fmla="*/ 179293 h 506250"/>
                <a:gd name="connsiteX44" fmla="*/ 230385 w 523125"/>
                <a:gd name="connsiteY44" fmla="*/ 179259 h 506250"/>
                <a:gd name="connsiteX45" fmla="*/ 242113 w 523125"/>
                <a:gd name="connsiteY45" fmla="*/ 150926 h 506250"/>
                <a:gd name="connsiteX46" fmla="*/ 231920 w 523125"/>
                <a:gd name="connsiteY46" fmla="*/ 140750 h 506250"/>
                <a:gd name="connsiteX47" fmla="*/ 231920 w 523125"/>
                <a:gd name="connsiteY47" fmla="*/ 122424 h 506250"/>
                <a:gd name="connsiteX48" fmla="*/ 250618 w 523125"/>
                <a:gd name="connsiteY48" fmla="*/ 103743 h 506250"/>
                <a:gd name="connsiteX49" fmla="*/ 259798 w 523125"/>
                <a:gd name="connsiteY49" fmla="*/ 99963 h 506250"/>
                <a:gd name="connsiteX50" fmla="*/ 268978 w 523125"/>
                <a:gd name="connsiteY50" fmla="*/ 103743 h 506250"/>
                <a:gd name="connsiteX51" fmla="*/ 279103 w 523125"/>
                <a:gd name="connsiteY51" fmla="*/ 113885 h 506250"/>
                <a:gd name="connsiteX52" fmla="*/ 308162 w 523125"/>
                <a:gd name="connsiteY52" fmla="*/ 101887 h 506250"/>
                <a:gd name="connsiteX53" fmla="*/ 307976 w 523125"/>
                <a:gd name="connsiteY53" fmla="*/ 87729 h 506250"/>
                <a:gd name="connsiteX54" fmla="*/ 311790 w 523125"/>
                <a:gd name="connsiteY54" fmla="*/ 78515 h 506250"/>
                <a:gd name="connsiteX55" fmla="*/ 320987 w 523125"/>
                <a:gd name="connsiteY55" fmla="*/ 74718 h 506250"/>
                <a:gd name="connsiteX56" fmla="*/ 347345 w 523125"/>
                <a:gd name="connsiteY56" fmla="*/ 74718 h 506250"/>
                <a:gd name="connsiteX57" fmla="*/ 360305 w 523125"/>
                <a:gd name="connsiteY57" fmla="*/ 87560 h 506250"/>
                <a:gd name="connsiteX58" fmla="*/ 360474 w 523125"/>
                <a:gd name="connsiteY58" fmla="*/ 102208 h 506250"/>
                <a:gd name="connsiteX59" fmla="*/ 388554 w 523125"/>
                <a:gd name="connsiteY59" fmla="*/ 113936 h 506250"/>
                <a:gd name="connsiteX60" fmla="*/ 398730 w 523125"/>
                <a:gd name="connsiteY60" fmla="*/ 103760 h 506250"/>
                <a:gd name="connsiteX61" fmla="*/ 407910 w 523125"/>
                <a:gd name="connsiteY61" fmla="*/ 99963 h 506250"/>
                <a:gd name="connsiteX62" fmla="*/ 417073 w 523125"/>
                <a:gd name="connsiteY62" fmla="*/ 103743 h 506250"/>
                <a:gd name="connsiteX63" fmla="*/ 435770 w 523125"/>
                <a:gd name="connsiteY63" fmla="*/ 122424 h 506250"/>
                <a:gd name="connsiteX64" fmla="*/ 435770 w 523125"/>
                <a:gd name="connsiteY64" fmla="*/ 140733 h 506250"/>
                <a:gd name="connsiteX65" fmla="*/ 425578 w 523125"/>
                <a:gd name="connsiteY65" fmla="*/ 150909 h 506250"/>
                <a:gd name="connsiteX66" fmla="*/ 437340 w 523125"/>
                <a:gd name="connsiteY66" fmla="*/ 179411 h 506250"/>
                <a:gd name="connsiteX67" fmla="*/ 437374 w 523125"/>
                <a:gd name="connsiteY67" fmla="*/ 179647 h 506250"/>
                <a:gd name="connsiteX68" fmla="*/ 451970 w 523125"/>
                <a:gd name="connsiteY68" fmla="*/ 179647 h 506250"/>
                <a:gd name="connsiteX69" fmla="*/ 464846 w 523125"/>
                <a:gd name="connsiteY69" fmla="*/ 192253 h 506250"/>
                <a:gd name="connsiteX70" fmla="*/ 464846 w 523125"/>
                <a:gd name="connsiteY70" fmla="*/ 218662 h 506250"/>
                <a:gd name="connsiteX71" fmla="*/ 464795 w 523125"/>
                <a:gd name="connsiteY71" fmla="*/ 218662 h 50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23125" h="506250">
                  <a:moveTo>
                    <a:pt x="495694" y="72778"/>
                  </a:moveTo>
                  <a:cubicBezTo>
                    <a:pt x="450485" y="18541"/>
                    <a:pt x="323012" y="-19782"/>
                    <a:pt x="215383" y="10914"/>
                  </a:cubicBezTo>
                  <a:cubicBezTo>
                    <a:pt x="102084" y="43213"/>
                    <a:pt x="45131" y="114256"/>
                    <a:pt x="37655" y="239840"/>
                  </a:cubicBezTo>
                  <a:cubicBezTo>
                    <a:pt x="37099" y="249189"/>
                    <a:pt x="34685" y="258419"/>
                    <a:pt x="30568" y="266823"/>
                  </a:cubicBezTo>
                  <a:lnTo>
                    <a:pt x="1813" y="325531"/>
                  </a:lnTo>
                  <a:cubicBezTo>
                    <a:pt x="-448" y="330138"/>
                    <a:pt x="-600" y="335555"/>
                    <a:pt x="1391" y="340297"/>
                  </a:cubicBezTo>
                  <a:cubicBezTo>
                    <a:pt x="3399" y="345039"/>
                    <a:pt x="7348" y="348701"/>
                    <a:pt x="12242" y="350321"/>
                  </a:cubicBezTo>
                  <a:lnTo>
                    <a:pt x="21624" y="353476"/>
                  </a:lnTo>
                  <a:cubicBezTo>
                    <a:pt x="29758" y="356176"/>
                    <a:pt x="35141" y="363838"/>
                    <a:pt x="34939" y="372410"/>
                  </a:cubicBezTo>
                  <a:cubicBezTo>
                    <a:pt x="32407" y="484747"/>
                    <a:pt x="38212" y="513384"/>
                    <a:pt x="157063" y="513384"/>
                  </a:cubicBezTo>
                  <a:cubicBezTo>
                    <a:pt x="283744" y="513384"/>
                    <a:pt x="267493" y="420217"/>
                    <a:pt x="420566" y="402043"/>
                  </a:cubicBezTo>
                  <a:cubicBezTo>
                    <a:pt x="533730" y="388559"/>
                    <a:pt x="573268" y="165877"/>
                    <a:pt x="495694" y="72778"/>
                  </a:cubicBezTo>
                  <a:close/>
                  <a:moveTo>
                    <a:pt x="464795" y="218662"/>
                  </a:moveTo>
                  <a:cubicBezTo>
                    <a:pt x="464795" y="225817"/>
                    <a:pt x="459075" y="231234"/>
                    <a:pt x="451903" y="231234"/>
                  </a:cubicBezTo>
                  <a:lnTo>
                    <a:pt x="437424" y="231234"/>
                  </a:lnTo>
                  <a:cubicBezTo>
                    <a:pt x="437407" y="231284"/>
                    <a:pt x="437390" y="231318"/>
                    <a:pt x="437390" y="231369"/>
                  </a:cubicBezTo>
                  <a:cubicBezTo>
                    <a:pt x="434809" y="241595"/>
                    <a:pt x="430775" y="251332"/>
                    <a:pt x="425510" y="260174"/>
                  </a:cubicBezTo>
                  <a:lnTo>
                    <a:pt x="435635" y="270384"/>
                  </a:lnTo>
                  <a:cubicBezTo>
                    <a:pt x="440732" y="275429"/>
                    <a:pt x="440732" y="283664"/>
                    <a:pt x="435635" y="288727"/>
                  </a:cubicBezTo>
                  <a:lnTo>
                    <a:pt x="417005" y="307391"/>
                  </a:lnTo>
                  <a:cubicBezTo>
                    <a:pt x="411943" y="312453"/>
                    <a:pt x="403759" y="312453"/>
                    <a:pt x="398679" y="307391"/>
                  </a:cubicBezTo>
                  <a:lnTo>
                    <a:pt x="388520" y="297215"/>
                  </a:lnTo>
                  <a:cubicBezTo>
                    <a:pt x="379880" y="302413"/>
                    <a:pt x="370447" y="306361"/>
                    <a:pt x="360407" y="308926"/>
                  </a:cubicBezTo>
                  <a:cubicBezTo>
                    <a:pt x="360373" y="308926"/>
                    <a:pt x="360339" y="316284"/>
                    <a:pt x="360238" y="323338"/>
                  </a:cubicBezTo>
                  <a:cubicBezTo>
                    <a:pt x="360204" y="330459"/>
                    <a:pt x="354416" y="336163"/>
                    <a:pt x="347295" y="336163"/>
                  </a:cubicBezTo>
                  <a:lnTo>
                    <a:pt x="320919" y="336163"/>
                  </a:lnTo>
                  <a:cubicBezTo>
                    <a:pt x="317460" y="336163"/>
                    <a:pt x="314203" y="334813"/>
                    <a:pt x="311722" y="332349"/>
                  </a:cubicBezTo>
                  <a:cubicBezTo>
                    <a:pt x="309275" y="329885"/>
                    <a:pt x="307909" y="326578"/>
                    <a:pt x="307959" y="323135"/>
                  </a:cubicBezTo>
                  <a:lnTo>
                    <a:pt x="308111" y="309163"/>
                  </a:lnTo>
                  <a:cubicBezTo>
                    <a:pt x="297750" y="306598"/>
                    <a:pt x="288030" y="302531"/>
                    <a:pt x="279086" y="297215"/>
                  </a:cubicBezTo>
                  <a:lnTo>
                    <a:pt x="268978" y="307391"/>
                  </a:lnTo>
                  <a:cubicBezTo>
                    <a:pt x="266531" y="309838"/>
                    <a:pt x="263240" y="311204"/>
                    <a:pt x="259798" y="311204"/>
                  </a:cubicBezTo>
                  <a:cubicBezTo>
                    <a:pt x="256355" y="311204"/>
                    <a:pt x="253065" y="309838"/>
                    <a:pt x="250635" y="307391"/>
                  </a:cubicBezTo>
                  <a:lnTo>
                    <a:pt x="231920" y="288744"/>
                  </a:lnTo>
                  <a:cubicBezTo>
                    <a:pt x="229507" y="286297"/>
                    <a:pt x="228157" y="283023"/>
                    <a:pt x="228157" y="279581"/>
                  </a:cubicBezTo>
                  <a:cubicBezTo>
                    <a:pt x="228157" y="276138"/>
                    <a:pt x="229507" y="272864"/>
                    <a:pt x="231920" y="270418"/>
                  </a:cubicBezTo>
                  <a:lnTo>
                    <a:pt x="242079" y="260276"/>
                  </a:lnTo>
                  <a:cubicBezTo>
                    <a:pt x="236814" y="251450"/>
                    <a:pt x="232781" y="241814"/>
                    <a:pt x="230233" y="231571"/>
                  </a:cubicBezTo>
                  <a:cubicBezTo>
                    <a:pt x="230199" y="231470"/>
                    <a:pt x="230182" y="231369"/>
                    <a:pt x="230165" y="231251"/>
                  </a:cubicBezTo>
                  <a:lnTo>
                    <a:pt x="216159" y="231251"/>
                  </a:lnTo>
                  <a:cubicBezTo>
                    <a:pt x="209021" y="231251"/>
                    <a:pt x="203334" y="225817"/>
                    <a:pt x="203334" y="218679"/>
                  </a:cubicBezTo>
                  <a:lnTo>
                    <a:pt x="203334" y="192253"/>
                  </a:lnTo>
                  <a:cubicBezTo>
                    <a:pt x="203334" y="185098"/>
                    <a:pt x="209089" y="179293"/>
                    <a:pt x="216227" y="179293"/>
                  </a:cubicBezTo>
                  <a:lnTo>
                    <a:pt x="230368" y="179293"/>
                  </a:lnTo>
                  <a:cubicBezTo>
                    <a:pt x="230368" y="179293"/>
                    <a:pt x="230351" y="179293"/>
                    <a:pt x="230385" y="179259"/>
                  </a:cubicBezTo>
                  <a:cubicBezTo>
                    <a:pt x="232916" y="169168"/>
                    <a:pt x="236915" y="159633"/>
                    <a:pt x="242113" y="150926"/>
                  </a:cubicBezTo>
                  <a:lnTo>
                    <a:pt x="231920" y="140750"/>
                  </a:lnTo>
                  <a:cubicBezTo>
                    <a:pt x="226892" y="135688"/>
                    <a:pt x="226892" y="127503"/>
                    <a:pt x="231920" y="122424"/>
                  </a:cubicBezTo>
                  <a:lnTo>
                    <a:pt x="250618" y="103743"/>
                  </a:lnTo>
                  <a:cubicBezTo>
                    <a:pt x="253065" y="101313"/>
                    <a:pt x="256355" y="99963"/>
                    <a:pt x="259798" y="99963"/>
                  </a:cubicBezTo>
                  <a:cubicBezTo>
                    <a:pt x="263240" y="99963"/>
                    <a:pt x="266531" y="101330"/>
                    <a:pt x="268978" y="103743"/>
                  </a:cubicBezTo>
                  <a:lnTo>
                    <a:pt x="279103" y="113885"/>
                  </a:lnTo>
                  <a:cubicBezTo>
                    <a:pt x="288047" y="108536"/>
                    <a:pt x="297767" y="104081"/>
                    <a:pt x="308162" y="101887"/>
                  </a:cubicBezTo>
                  <a:lnTo>
                    <a:pt x="307976" y="87729"/>
                  </a:lnTo>
                  <a:cubicBezTo>
                    <a:pt x="307959" y="84253"/>
                    <a:pt x="309309" y="80979"/>
                    <a:pt x="311790" y="78515"/>
                  </a:cubicBezTo>
                  <a:cubicBezTo>
                    <a:pt x="314237" y="76068"/>
                    <a:pt x="317494" y="74718"/>
                    <a:pt x="320987" y="74718"/>
                  </a:cubicBezTo>
                  <a:lnTo>
                    <a:pt x="347345" y="74718"/>
                  </a:lnTo>
                  <a:cubicBezTo>
                    <a:pt x="354467" y="74718"/>
                    <a:pt x="360272" y="80439"/>
                    <a:pt x="360305" y="87560"/>
                  </a:cubicBezTo>
                  <a:cubicBezTo>
                    <a:pt x="360373" y="94732"/>
                    <a:pt x="360407" y="102191"/>
                    <a:pt x="360474" y="102208"/>
                  </a:cubicBezTo>
                  <a:cubicBezTo>
                    <a:pt x="370498" y="104756"/>
                    <a:pt x="379914" y="108755"/>
                    <a:pt x="388554" y="113936"/>
                  </a:cubicBezTo>
                  <a:lnTo>
                    <a:pt x="398730" y="103760"/>
                  </a:lnTo>
                  <a:cubicBezTo>
                    <a:pt x="401194" y="101330"/>
                    <a:pt x="404467" y="99963"/>
                    <a:pt x="407910" y="99963"/>
                  </a:cubicBezTo>
                  <a:cubicBezTo>
                    <a:pt x="411352" y="99963"/>
                    <a:pt x="414626" y="101330"/>
                    <a:pt x="417073" y="103743"/>
                  </a:cubicBezTo>
                  <a:lnTo>
                    <a:pt x="435770" y="122424"/>
                  </a:lnTo>
                  <a:cubicBezTo>
                    <a:pt x="440782" y="127486"/>
                    <a:pt x="440799" y="135671"/>
                    <a:pt x="435770" y="140733"/>
                  </a:cubicBezTo>
                  <a:lnTo>
                    <a:pt x="425578" y="150909"/>
                  </a:lnTo>
                  <a:cubicBezTo>
                    <a:pt x="430792" y="159616"/>
                    <a:pt x="434809" y="169319"/>
                    <a:pt x="437340" y="179411"/>
                  </a:cubicBezTo>
                  <a:cubicBezTo>
                    <a:pt x="437357" y="179444"/>
                    <a:pt x="437357" y="179647"/>
                    <a:pt x="437374" y="179647"/>
                  </a:cubicBezTo>
                  <a:lnTo>
                    <a:pt x="451970" y="179647"/>
                  </a:lnTo>
                  <a:cubicBezTo>
                    <a:pt x="459125" y="179647"/>
                    <a:pt x="464846" y="185098"/>
                    <a:pt x="464846" y="192253"/>
                  </a:cubicBezTo>
                  <a:lnTo>
                    <a:pt x="464846" y="218662"/>
                  </a:lnTo>
                  <a:lnTo>
                    <a:pt x="464795" y="21866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80" name="任意多边形: 形状 479"/>
            <p:cNvSpPr/>
            <p:nvPr/>
          </p:nvSpPr>
          <p:spPr>
            <a:xfrm>
              <a:off x="2820538" y="2636262"/>
              <a:ext cx="67500" cy="67500"/>
            </a:xfrm>
            <a:custGeom>
              <a:avLst/>
              <a:gdLst>
                <a:gd name="connsiteX0" fmla="*/ 72866 w 67500"/>
                <a:gd name="connsiteY0" fmla="*/ 36433 h 67500"/>
                <a:gd name="connsiteX1" fmla="*/ 36433 w 67500"/>
                <a:gd name="connsiteY1" fmla="*/ 72866 h 67500"/>
                <a:gd name="connsiteX2" fmla="*/ 0 w 67500"/>
                <a:gd name="connsiteY2" fmla="*/ 36433 h 67500"/>
                <a:gd name="connsiteX3" fmla="*/ 36433 w 67500"/>
                <a:gd name="connsiteY3" fmla="*/ 0 h 67500"/>
                <a:gd name="connsiteX4" fmla="*/ 72866 w 67500"/>
                <a:gd name="connsiteY4" fmla="*/ 36433 h 67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500" h="67500">
                  <a:moveTo>
                    <a:pt x="72866" y="36433"/>
                  </a:moveTo>
                  <a:cubicBezTo>
                    <a:pt x="72866" y="56555"/>
                    <a:pt x="56555" y="72866"/>
                    <a:pt x="36433" y="72866"/>
                  </a:cubicBezTo>
                  <a:cubicBezTo>
                    <a:pt x="16312" y="72866"/>
                    <a:pt x="0" y="56555"/>
                    <a:pt x="0" y="36433"/>
                  </a:cubicBezTo>
                  <a:cubicBezTo>
                    <a:pt x="0" y="16312"/>
                    <a:pt x="16312" y="0"/>
                    <a:pt x="36433" y="0"/>
                  </a:cubicBezTo>
                  <a:cubicBezTo>
                    <a:pt x="56555" y="0"/>
                    <a:pt x="72866" y="16312"/>
                    <a:pt x="72866" y="3643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481" name="图形 89"/>
          <p:cNvSpPr/>
          <p:nvPr/>
        </p:nvSpPr>
        <p:spPr>
          <a:xfrm>
            <a:off x="10671838" y="930615"/>
            <a:ext cx="523125" cy="523125"/>
          </a:xfrm>
          <a:custGeom>
            <a:avLst/>
            <a:gdLst>
              <a:gd name="connsiteX0" fmla="*/ 505018 w 523125"/>
              <a:gd name="connsiteY0" fmla="*/ 318786 h 523125"/>
              <a:gd name="connsiteX1" fmla="*/ 531343 w 523125"/>
              <a:gd name="connsiteY1" fmla="*/ 292444 h 523125"/>
              <a:gd name="connsiteX2" fmla="*/ 531343 w 523125"/>
              <a:gd name="connsiteY2" fmla="*/ 238849 h 523125"/>
              <a:gd name="connsiteX3" fmla="*/ 505018 w 523125"/>
              <a:gd name="connsiteY3" fmla="*/ 212524 h 523125"/>
              <a:gd name="connsiteX4" fmla="*/ 475403 w 523125"/>
              <a:gd name="connsiteY4" fmla="*/ 212524 h 523125"/>
              <a:gd name="connsiteX5" fmla="*/ 475335 w 523125"/>
              <a:gd name="connsiteY5" fmla="*/ 212423 h 523125"/>
              <a:gd name="connsiteX6" fmla="*/ 451406 w 523125"/>
              <a:gd name="connsiteY6" fmla="*/ 154879 h 523125"/>
              <a:gd name="connsiteX7" fmla="*/ 472044 w 523125"/>
              <a:gd name="connsiteY7" fmla="*/ 134207 h 523125"/>
              <a:gd name="connsiteX8" fmla="*/ 472044 w 523125"/>
              <a:gd name="connsiteY8" fmla="*/ 96998 h 523125"/>
              <a:gd name="connsiteX9" fmla="*/ 434126 w 523125"/>
              <a:gd name="connsiteY9" fmla="*/ 59096 h 523125"/>
              <a:gd name="connsiteX10" fmla="*/ 415496 w 523125"/>
              <a:gd name="connsiteY10" fmla="*/ 51384 h 523125"/>
              <a:gd name="connsiteX11" fmla="*/ 396883 w 523125"/>
              <a:gd name="connsiteY11" fmla="*/ 59113 h 523125"/>
              <a:gd name="connsiteX12" fmla="*/ 376262 w 523125"/>
              <a:gd name="connsiteY12" fmla="*/ 79751 h 523125"/>
              <a:gd name="connsiteX13" fmla="*/ 319208 w 523125"/>
              <a:gd name="connsiteY13" fmla="*/ 55924 h 523125"/>
              <a:gd name="connsiteX14" fmla="*/ 318887 w 523125"/>
              <a:gd name="connsiteY14" fmla="*/ 26139 h 523125"/>
              <a:gd name="connsiteX15" fmla="*/ 292579 w 523125"/>
              <a:gd name="connsiteY15" fmla="*/ 0 h 523125"/>
              <a:gd name="connsiteX16" fmla="*/ 239001 w 523125"/>
              <a:gd name="connsiteY16" fmla="*/ 0 h 523125"/>
              <a:gd name="connsiteX17" fmla="*/ 220320 w 523125"/>
              <a:gd name="connsiteY17" fmla="*/ 7779 h 523125"/>
              <a:gd name="connsiteX18" fmla="*/ 212693 w 523125"/>
              <a:gd name="connsiteY18" fmla="*/ 26528 h 523125"/>
              <a:gd name="connsiteX19" fmla="*/ 212946 w 523125"/>
              <a:gd name="connsiteY19" fmla="*/ 55316 h 523125"/>
              <a:gd name="connsiteX20" fmla="*/ 154035 w 523125"/>
              <a:gd name="connsiteY20" fmla="*/ 79650 h 523125"/>
              <a:gd name="connsiteX21" fmla="*/ 133515 w 523125"/>
              <a:gd name="connsiteY21" fmla="*/ 59096 h 523125"/>
              <a:gd name="connsiteX22" fmla="*/ 114919 w 523125"/>
              <a:gd name="connsiteY22" fmla="*/ 51384 h 523125"/>
              <a:gd name="connsiteX23" fmla="*/ 96306 w 523125"/>
              <a:gd name="connsiteY23" fmla="*/ 59096 h 523125"/>
              <a:gd name="connsiteX24" fmla="*/ 58354 w 523125"/>
              <a:gd name="connsiteY24" fmla="*/ 97031 h 523125"/>
              <a:gd name="connsiteX25" fmla="*/ 58354 w 523125"/>
              <a:gd name="connsiteY25" fmla="*/ 134241 h 523125"/>
              <a:gd name="connsiteX26" fmla="*/ 78992 w 523125"/>
              <a:gd name="connsiteY26" fmla="*/ 154879 h 523125"/>
              <a:gd name="connsiteX27" fmla="*/ 55097 w 523125"/>
              <a:gd name="connsiteY27" fmla="*/ 212423 h 523125"/>
              <a:gd name="connsiteX28" fmla="*/ 55046 w 523125"/>
              <a:gd name="connsiteY28" fmla="*/ 212524 h 523125"/>
              <a:gd name="connsiteX29" fmla="*/ 26325 w 523125"/>
              <a:gd name="connsiteY29" fmla="*/ 212524 h 523125"/>
              <a:gd name="connsiteX30" fmla="*/ 0 w 523125"/>
              <a:gd name="connsiteY30" fmla="*/ 238849 h 523125"/>
              <a:gd name="connsiteX31" fmla="*/ 0 w 523125"/>
              <a:gd name="connsiteY31" fmla="*/ 292494 h 523125"/>
              <a:gd name="connsiteX32" fmla="*/ 26325 w 523125"/>
              <a:gd name="connsiteY32" fmla="*/ 318836 h 523125"/>
              <a:gd name="connsiteX33" fmla="*/ 54911 w 523125"/>
              <a:gd name="connsiteY33" fmla="*/ 318836 h 523125"/>
              <a:gd name="connsiteX34" fmla="*/ 54203 w 523125"/>
              <a:gd name="connsiteY34" fmla="*/ 315748 h 523125"/>
              <a:gd name="connsiteX35" fmla="*/ 54911 w 523125"/>
              <a:gd name="connsiteY35" fmla="*/ 318701 h 523125"/>
              <a:gd name="connsiteX36" fmla="*/ 79026 w 523125"/>
              <a:gd name="connsiteY36" fmla="*/ 377004 h 523125"/>
              <a:gd name="connsiteX37" fmla="*/ 58404 w 523125"/>
              <a:gd name="connsiteY37" fmla="*/ 397609 h 523125"/>
              <a:gd name="connsiteX38" fmla="*/ 50693 w 523125"/>
              <a:gd name="connsiteY38" fmla="*/ 416239 h 523125"/>
              <a:gd name="connsiteX39" fmla="*/ 58404 w 523125"/>
              <a:gd name="connsiteY39" fmla="*/ 434869 h 523125"/>
              <a:gd name="connsiteX40" fmla="*/ 96323 w 523125"/>
              <a:gd name="connsiteY40" fmla="*/ 472804 h 523125"/>
              <a:gd name="connsiteX41" fmla="*/ 114919 w 523125"/>
              <a:gd name="connsiteY41" fmla="*/ 480516 h 523125"/>
              <a:gd name="connsiteX42" fmla="*/ 133532 w 523125"/>
              <a:gd name="connsiteY42" fmla="*/ 472804 h 523125"/>
              <a:gd name="connsiteX43" fmla="*/ 154136 w 523125"/>
              <a:gd name="connsiteY43" fmla="*/ 452166 h 523125"/>
              <a:gd name="connsiteX44" fmla="*/ 212996 w 523125"/>
              <a:gd name="connsiteY44" fmla="*/ 476432 h 523125"/>
              <a:gd name="connsiteX45" fmla="*/ 212743 w 523125"/>
              <a:gd name="connsiteY45" fmla="*/ 504900 h 523125"/>
              <a:gd name="connsiteX46" fmla="*/ 220371 w 523125"/>
              <a:gd name="connsiteY46" fmla="*/ 523648 h 523125"/>
              <a:gd name="connsiteX47" fmla="*/ 239051 w 523125"/>
              <a:gd name="connsiteY47" fmla="*/ 531428 h 523125"/>
              <a:gd name="connsiteX48" fmla="*/ 292629 w 523125"/>
              <a:gd name="connsiteY48" fmla="*/ 531428 h 523125"/>
              <a:gd name="connsiteX49" fmla="*/ 318954 w 523125"/>
              <a:gd name="connsiteY49" fmla="*/ 505271 h 523125"/>
              <a:gd name="connsiteX50" fmla="*/ 319275 w 523125"/>
              <a:gd name="connsiteY50" fmla="*/ 476027 h 523125"/>
              <a:gd name="connsiteX51" fmla="*/ 376296 w 523125"/>
              <a:gd name="connsiteY51" fmla="*/ 452216 h 523125"/>
              <a:gd name="connsiteX52" fmla="*/ 396917 w 523125"/>
              <a:gd name="connsiteY52" fmla="*/ 472821 h 523125"/>
              <a:gd name="connsiteX53" fmla="*/ 434126 w 523125"/>
              <a:gd name="connsiteY53" fmla="*/ 472821 h 523125"/>
              <a:gd name="connsiteX54" fmla="*/ 472044 w 523125"/>
              <a:gd name="connsiteY54" fmla="*/ 434970 h 523125"/>
              <a:gd name="connsiteX55" fmla="*/ 472044 w 523125"/>
              <a:gd name="connsiteY55" fmla="*/ 397727 h 523125"/>
              <a:gd name="connsiteX56" fmla="*/ 451389 w 523125"/>
              <a:gd name="connsiteY56" fmla="*/ 377072 h 523125"/>
              <a:gd name="connsiteX57" fmla="*/ 475554 w 523125"/>
              <a:gd name="connsiteY57" fmla="*/ 318769 h 523125"/>
              <a:gd name="connsiteX58" fmla="*/ 475554 w 523125"/>
              <a:gd name="connsiteY58" fmla="*/ 318904 h 523125"/>
              <a:gd name="connsiteX59" fmla="*/ 505052 w 523125"/>
              <a:gd name="connsiteY59" fmla="*/ 318904 h 523125"/>
              <a:gd name="connsiteX60" fmla="*/ 505018 w 523125"/>
              <a:gd name="connsiteY60" fmla="*/ 318786 h 523125"/>
              <a:gd name="connsiteX61" fmla="*/ 505018 w 523125"/>
              <a:gd name="connsiteY61" fmla="*/ 318786 h 523125"/>
              <a:gd name="connsiteX62" fmla="*/ 265224 w 523125"/>
              <a:gd name="connsiteY62" fmla="*/ 339913 h 523125"/>
              <a:gd name="connsiteX63" fmla="*/ 191244 w 523125"/>
              <a:gd name="connsiteY63" fmla="*/ 265916 h 523125"/>
              <a:gd name="connsiteX64" fmla="*/ 265224 w 523125"/>
              <a:gd name="connsiteY64" fmla="*/ 191919 h 523125"/>
              <a:gd name="connsiteX65" fmla="*/ 339221 w 523125"/>
              <a:gd name="connsiteY65" fmla="*/ 265916 h 523125"/>
              <a:gd name="connsiteX66" fmla="*/ 265224 w 523125"/>
              <a:gd name="connsiteY66" fmla="*/ 33991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23125" h="523125">
                <a:moveTo>
                  <a:pt x="505018" y="318786"/>
                </a:moveTo>
                <a:cubicBezTo>
                  <a:pt x="519531" y="318786"/>
                  <a:pt x="531343" y="307024"/>
                  <a:pt x="531343" y="292444"/>
                </a:cubicBezTo>
                <a:lnTo>
                  <a:pt x="531343" y="238849"/>
                </a:lnTo>
                <a:cubicBezTo>
                  <a:pt x="531343" y="224319"/>
                  <a:pt x="519581" y="212524"/>
                  <a:pt x="505018" y="212524"/>
                </a:cubicBezTo>
                <a:lnTo>
                  <a:pt x="475403" y="212524"/>
                </a:lnTo>
                <a:cubicBezTo>
                  <a:pt x="475386" y="212507"/>
                  <a:pt x="475386" y="212490"/>
                  <a:pt x="475335" y="212423"/>
                </a:cubicBezTo>
                <a:cubicBezTo>
                  <a:pt x="470154" y="191919"/>
                  <a:pt x="462004" y="172581"/>
                  <a:pt x="451406" y="154879"/>
                </a:cubicBezTo>
                <a:lnTo>
                  <a:pt x="472044" y="134207"/>
                </a:lnTo>
                <a:cubicBezTo>
                  <a:pt x="482288" y="123930"/>
                  <a:pt x="482288" y="107274"/>
                  <a:pt x="472044" y="96998"/>
                </a:cubicBezTo>
                <a:lnTo>
                  <a:pt x="434126" y="59096"/>
                </a:lnTo>
                <a:cubicBezTo>
                  <a:pt x="429182" y="54152"/>
                  <a:pt x="422483" y="51384"/>
                  <a:pt x="415496" y="51384"/>
                </a:cubicBezTo>
                <a:cubicBezTo>
                  <a:pt x="408544" y="51384"/>
                  <a:pt x="401811" y="54169"/>
                  <a:pt x="396883" y="59113"/>
                </a:cubicBezTo>
                <a:lnTo>
                  <a:pt x="376262" y="79751"/>
                </a:lnTo>
                <a:cubicBezTo>
                  <a:pt x="358729" y="69238"/>
                  <a:pt x="339542" y="61121"/>
                  <a:pt x="319208" y="55924"/>
                </a:cubicBezTo>
                <a:cubicBezTo>
                  <a:pt x="319140" y="55907"/>
                  <a:pt x="319005" y="40686"/>
                  <a:pt x="318887" y="26139"/>
                </a:cubicBezTo>
                <a:cubicBezTo>
                  <a:pt x="318803" y="11678"/>
                  <a:pt x="307074" y="0"/>
                  <a:pt x="292579" y="0"/>
                </a:cubicBezTo>
                <a:lnTo>
                  <a:pt x="239001" y="0"/>
                </a:lnTo>
                <a:cubicBezTo>
                  <a:pt x="231981" y="0"/>
                  <a:pt x="225264" y="2801"/>
                  <a:pt x="220320" y="7779"/>
                </a:cubicBezTo>
                <a:cubicBezTo>
                  <a:pt x="215376" y="12758"/>
                  <a:pt x="212625" y="19524"/>
                  <a:pt x="212693" y="26528"/>
                </a:cubicBezTo>
                <a:lnTo>
                  <a:pt x="212946" y="55316"/>
                </a:lnTo>
                <a:cubicBezTo>
                  <a:pt x="191953" y="59771"/>
                  <a:pt x="172159" y="68816"/>
                  <a:pt x="154035" y="79650"/>
                </a:cubicBezTo>
                <a:lnTo>
                  <a:pt x="133515" y="59096"/>
                </a:lnTo>
                <a:cubicBezTo>
                  <a:pt x="128588" y="54152"/>
                  <a:pt x="121888" y="51384"/>
                  <a:pt x="114919" y="51384"/>
                </a:cubicBezTo>
                <a:cubicBezTo>
                  <a:pt x="107933" y="51384"/>
                  <a:pt x="101233" y="54169"/>
                  <a:pt x="96306" y="59096"/>
                </a:cubicBezTo>
                <a:lnTo>
                  <a:pt x="58354" y="97031"/>
                </a:lnTo>
                <a:cubicBezTo>
                  <a:pt x="48094" y="107308"/>
                  <a:pt x="48077" y="123964"/>
                  <a:pt x="58354" y="134241"/>
                </a:cubicBezTo>
                <a:lnTo>
                  <a:pt x="78992" y="154879"/>
                </a:lnTo>
                <a:cubicBezTo>
                  <a:pt x="68428" y="172598"/>
                  <a:pt x="60294" y="191919"/>
                  <a:pt x="55097" y="212423"/>
                </a:cubicBezTo>
                <a:cubicBezTo>
                  <a:pt x="55080" y="212490"/>
                  <a:pt x="55080" y="212507"/>
                  <a:pt x="55046" y="212524"/>
                </a:cubicBezTo>
                <a:lnTo>
                  <a:pt x="26325" y="212524"/>
                </a:lnTo>
                <a:cubicBezTo>
                  <a:pt x="11796" y="212524"/>
                  <a:pt x="0" y="224303"/>
                  <a:pt x="0" y="238849"/>
                </a:cubicBezTo>
                <a:lnTo>
                  <a:pt x="0" y="292494"/>
                </a:lnTo>
                <a:cubicBezTo>
                  <a:pt x="0" y="307024"/>
                  <a:pt x="11779" y="318836"/>
                  <a:pt x="26325" y="318836"/>
                </a:cubicBezTo>
                <a:lnTo>
                  <a:pt x="54911" y="318836"/>
                </a:lnTo>
                <a:cubicBezTo>
                  <a:pt x="54658" y="317790"/>
                  <a:pt x="54456" y="316828"/>
                  <a:pt x="54203" y="315748"/>
                </a:cubicBezTo>
                <a:cubicBezTo>
                  <a:pt x="54456" y="316727"/>
                  <a:pt x="54658" y="317739"/>
                  <a:pt x="54911" y="318701"/>
                </a:cubicBezTo>
                <a:cubicBezTo>
                  <a:pt x="60109" y="339491"/>
                  <a:pt x="68293" y="359100"/>
                  <a:pt x="79026" y="377004"/>
                </a:cubicBezTo>
                <a:lnTo>
                  <a:pt x="58404" y="397609"/>
                </a:lnTo>
                <a:cubicBezTo>
                  <a:pt x="53460" y="402519"/>
                  <a:pt x="50693" y="409219"/>
                  <a:pt x="50693" y="416239"/>
                </a:cubicBezTo>
                <a:cubicBezTo>
                  <a:pt x="50693" y="423259"/>
                  <a:pt x="53460" y="429924"/>
                  <a:pt x="58404" y="434869"/>
                </a:cubicBezTo>
                <a:lnTo>
                  <a:pt x="96323" y="472804"/>
                </a:lnTo>
                <a:cubicBezTo>
                  <a:pt x="101250" y="477714"/>
                  <a:pt x="107933" y="480516"/>
                  <a:pt x="114919" y="480516"/>
                </a:cubicBezTo>
                <a:cubicBezTo>
                  <a:pt x="121888" y="480516"/>
                  <a:pt x="128604" y="477714"/>
                  <a:pt x="133532" y="472804"/>
                </a:cubicBezTo>
                <a:lnTo>
                  <a:pt x="154136" y="452166"/>
                </a:lnTo>
                <a:cubicBezTo>
                  <a:pt x="172209" y="462983"/>
                  <a:pt x="192021" y="471251"/>
                  <a:pt x="212996" y="476432"/>
                </a:cubicBezTo>
                <a:lnTo>
                  <a:pt x="212743" y="504900"/>
                </a:lnTo>
                <a:cubicBezTo>
                  <a:pt x="212676" y="511920"/>
                  <a:pt x="215426" y="518670"/>
                  <a:pt x="220371" y="523648"/>
                </a:cubicBezTo>
                <a:cubicBezTo>
                  <a:pt x="225315" y="528626"/>
                  <a:pt x="232031" y="531428"/>
                  <a:pt x="239051" y="531428"/>
                </a:cubicBezTo>
                <a:lnTo>
                  <a:pt x="292629" y="531428"/>
                </a:lnTo>
                <a:cubicBezTo>
                  <a:pt x="307074" y="531428"/>
                  <a:pt x="318853" y="519750"/>
                  <a:pt x="318954" y="505271"/>
                </a:cubicBezTo>
                <a:cubicBezTo>
                  <a:pt x="319056" y="490928"/>
                  <a:pt x="319157" y="476044"/>
                  <a:pt x="319275" y="476027"/>
                </a:cubicBezTo>
                <a:cubicBezTo>
                  <a:pt x="339593" y="470796"/>
                  <a:pt x="358746" y="462713"/>
                  <a:pt x="376296" y="452216"/>
                </a:cubicBezTo>
                <a:lnTo>
                  <a:pt x="396917" y="472821"/>
                </a:lnTo>
                <a:cubicBezTo>
                  <a:pt x="407194" y="483098"/>
                  <a:pt x="423883" y="483098"/>
                  <a:pt x="434126" y="472821"/>
                </a:cubicBezTo>
                <a:lnTo>
                  <a:pt x="472044" y="434970"/>
                </a:lnTo>
                <a:cubicBezTo>
                  <a:pt x="482271" y="424693"/>
                  <a:pt x="482304" y="408021"/>
                  <a:pt x="472044" y="397727"/>
                </a:cubicBezTo>
                <a:lnTo>
                  <a:pt x="451389" y="377072"/>
                </a:lnTo>
                <a:cubicBezTo>
                  <a:pt x="462139" y="359151"/>
                  <a:pt x="470306" y="339559"/>
                  <a:pt x="475554" y="318769"/>
                </a:cubicBezTo>
                <a:cubicBezTo>
                  <a:pt x="475824" y="317790"/>
                  <a:pt x="475824" y="317858"/>
                  <a:pt x="475554" y="318904"/>
                </a:cubicBezTo>
                <a:lnTo>
                  <a:pt x="505052" y="318904"/>
                </a:lnTo>
                <a:lnTo>
                  <a:pt x="505018" y="318786"/>
                </a:lnTo>
                <a:lnTo>
                  <a:pt x="505018" y="318786"/>
                </a:lnTo>
                <a:close/>
                <a:moveTo>
                  <a:pt x="265224" y="339913"/>
                </a:moveTo>
                <a:cubicBezTo>
                  <a:pt x="224370" y="339913"/>
                  <a:pt x="191244" y="306754"/>
                  <a:pt x="191244" y="265916"/>
                </a:cubicBezTo>
                <a:cubicBezTo>
                  <a:pt x="191244" y="225079"/>
                  <a:pt x="224370" y="191919"/>
                  <a:pt x="265224" y="191919"/>
                </a:cubicBezTo>
                <a:cubicBezTo>
                  <a:pt x="306096" y="191919"/>
                  <a:pt x="339221" y="225062"/>
                  <a:pt x="339221" y="265916"/>
                </a:cubicBezTo>
                <a:cubicBezTo>
                  <a:pt x="339221" y="306771"/>
                  <a:pt x="306096" y="339913"/>
                  <a:pt x="265224" y="339913"/>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912" name="组合 911"/>
          <p:cNvGrpSpPr/>
          <p:nvPr/>
        </p:nvGrpSpPr>
        <p:grpSpPr>
          <a:xfrm>
            <a:off x="918238" y="2160275"/>
            <a:ext cx="523125" cy="421875"/>
            <a:chOff x="4685394" y="2520330"/>
            <a:chExt cx="523125" cy="421875"/>
          </a:xfrm>
          <a:solidFill>
            <a:schemeClr val="bg1"/>
          </a:solidFill>
        </p:grpSpPr>
        <p:sp>
          <p:nvSpPr>
            <p:cNvPr id="483" name="任意多边形: 形状 482"/>
            <p:cNvSpPr/>
            <p:nvPr/>
          </p:nvSpPr>
          <p:spPr>
            <a:xfrm>
              <a:off x="4875610" y="2728298"/>
              <a:ext cx="33750" cy="33750"/>
            </a:xfrm>
            <a:custGeom>
              <a:avLst/>
              <a:gdLst>
                <a:gd name="connsiteX0" fmla="*/ 45411 w 33750"/>
                <a:gd name="connsiteY0" fmla="*/ 22714 h 33750"/>
                <a:gd name="connsiteX1" fmla="*/ 22714 w 33750"/>
                <a:gd name="connsiteY1" fmla="*/ 0 h 33750"/>
                <a:gd name="connsiteX2" fmla="*/ 0 w 33750"/>
                <a:gd name="connsiteY2" fmla="*/ 22714 h 33750"/>
                <a:gd name="connsiteX3" fmla="*/ 22714 w 33750"/>
                <a:gd name="connsiteY3" fmla="*/ 45411 h 33750"/>
                <a:gd name="connsiteX4" fmla="*/ 45411 w 33750"/>
                <a:gd name="connsiteY4" fmla="*/ 22714 h 33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33750">
                  <a:moveTo>
                    <a:pt x="45411" y="22714"/>
                  </a:moveTo>
                  <a:cubicBezTo>
                    <a:pt x="45411" y="10176"/>
                    <a:pt x="35218" y="0"/>
                    <a:pt x="22714" y="0"/>
                  </a:cubicBezTo>
                  <a:cubicBezTo>
                    <a:pt x="10176" y="0"/>
                    <a:pt x="0" y="10176"/>
                    <a:pt x="0" y="22714"/>
                  </a:cubicBezTo>
                  <a:cubicBezTo>
                    <a:pt x="0" y="35201"/>
                    <a:pt x="10159" y="45411"/>
                    <a:pt x="22714" y="45411"/>
                  </a:cubicBezTo>
                  <a:cubicBezTo>
                    <a:pt x="35218" y="45411"/>
                    <a:pt x="45411" y="35201"/>
                    <a:pt x="45411" y="2271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84" name="任意多边形: 形状 483"/>
            <p:cNvSpPr/>
            <p:nvPr/>
          </p:nvSpPr>
          <p:spPr>
            <a:xfrm>
              <a:off x="5003235" y="2728298"/>
              <a:ext cx="33750" cy="33750"/>
            </a:xfrm>
            <a:custGeom>
              <a:avLst/>
              <a:gdLst>
                <a:gd name="connsiteX0" fmla="*/ 45394 w 33750"/>
                <a:gd name="connsiteY0" fmla="*/ 22697 h 33750"/>
                <a:gd name="connsiteX1" fmla="*/ 22697 w 33750"/>
                <a:gd name="connsiteY1" fmla="*/ 45394 h 33750"/>
                <a:gd name="connsiteX2" fmla="*/ 0 w 33750"/>
                <a:gd name="connsiteY2" fmla="*/ 22697 h 33750"/>
                <a:gd name="connsiteX3" fmla="*/ 22697 w 33750"/>
                <a:gd name="connsiteY3" fmla="*/ 0 h 33750"/>
                <a:gd name="connsiteX4" fmla="*/ 45394 w 33750"/>
                <a:gd name="connsiteY4" fmla="*/ 22697 h 33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33750">
                  <a:moveTo>
                    <a:pt x="45394" y="22697"/>
                  </a:moveTo>
                  <a:cubicBezTo>
                    <a:pt x="45394" y="35232"/>
                    <a:pt x="35232" y="45394"/>
                    <a:pt x="22697" y="45394"/>
                  </a:cubicBezTo>
                  <a:cubicBezTo>
                    <a:pt x="10162" y="45394"/>
                    <a:pt x="0" y="35232"/>
                    <a:pt x="0" y="22697"/>
                  </a:cubicBezTo>
                  <a:cubicBezTo>
                    <a:pt x="0" y="10162"/>
                    <a:pt x="10162" y="0"/>
                    <a:pt x="22697" y="0"/>
                  </a:cubicBezTo>
                  <a:cubicBezTo>
                    <a:pt x="35232" y="0"/>
                    <a:pt x="45394" y="10162"/>
                    <a:pt x="45394" y="2269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85" name="任意多边形: 形状 484"/>
            <p:cNvSpPr/>
            <p:nvPr/>
          </p:nvSpPr>
          <p:spPr>
            <a:xfrm>
              <a:off x="4905664" y="2799612"/>
              <a:ext cx="101250" cy="33750"/>
            </a:xfrm>
            <a:custGeom>
              <a:avLst/>
              <a:gdLst>
                <a:gd name="connsiteX0" fmla="*/ 56362 w 101250"/>
                <a:gd name="connsiteY0" fmla="*/ 42677 h 33750"/>
                <a:gd name="connsiteX1" fmla="*/ 112742 w 101250"/>
                <a:gd name="connsiteY1" fmla="*/ 0 h 33750"/>
                <a:gd name="connsiteX2" fmla="*/ 0 w 101250"/>
                <a:gd name="connsiteY2" fmla="*/ 0 h 33750"/>
                <a:gd name="connsiteX3" fmla="*/ 56362 w 101250"/>
                <a:gd name="connsiteY3" fmla="*/ 42677 h 33750"/>
              </a:gdLst>
              <a:ahLst/>
              <a:cxnLst>
                <a:cxn ang="0">
                  <a:pos x="connsiteX0" y="connsiteY0"/>
                </a:cxn>
                <a:cxn ang="0">
                  <a:pos x="connsiteX1" y="connsiteY1"/>
                </a:cxn>
                <a:cxn ang="0">
                  <a:pos x="connsiteX2" y="connsiteY2"/>
                </a:cxn>
                <a:cxn ang="0">
                  <a:pos x="connsiteX3" y="connsiteY3"/>
                </a:cxn>
              </a:cxnLst>
              <a:rect l="l" t="t" r="r" b="b"/>
              <a:pathLst>
                <a:path w="101250" h="33750">
                  <a:moveTo>
                    <a:pt x="56362" y="42677"/>
                  </a:moveTo>
                  <a:cubicBezTo>
                    <a:pt x="83228" y="42677"/>
                    <a:pt x="105637" y="23929"/>
                    <a:pt x="112742" y="0"/>
                  </a:cubicBezTo>
                  <a:lnTo>
                    <a:pt x="0" y="0"/>
                  </a:lnTo>
                  <a:cubicBezTo>
                    <a:pt x="7087" y="23929"/>
                    <a:pt x="29531" y="42677"/>
                    <a:pt x="56362" y="4267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486" name="任意多边形: 形状 485"/>
            <p:cNvSpPr/>
            <p:nvPr/>
          </p:nvSpPr>
          <p:spPr>
            <a:xfrm>
              <a:off x="4685394" y="2520330"/>
              <a:ext cx="523125" cy="421875"/>
            </a:xfrm>
            <a:custGeom>
              <a:avLst/>
              <a:gdLst>
                <a:gd name="connsiteX0" fmla="*/ 535528 w 523125"/>
                <a:gd name="connsiteY0" fmla="*/ 27439 h 421875"/>
                <a:gd name="connsiteX1" fmla="*/ 399904 w 523125"/>
                <a:gd name="connsiteY1" fmla="*/ 48955 h 421875"/>
                <a:gd name="connsiteX2" fmla="*/ 272211 w 523125"/>
                <a:gd name="connsiteY2" fmla="*/ 5215 h 421875"/>
                <a:gd name="connsiteX3" fmla="*/ 139101 w 523125"/>
                <a:gd name="connsiteY3" fmla="*/ 53292 h 421875"/>
                <a:gd name="connsiteX4" fmla="*/ 0 w 523125"/>
                <a:gd name="connsiteY4" fmla="*/ 27439 h 421875"/>
                <a:gd name="connsiteX5" fmla="*/ 106498 w 523125"/>
                <a:gd name="connsiteY5" fmla="*/ 87194 h 421875"/>
                <a:gd name="connsiteX6" fmla="*/ 63450 w 523125"/>
                <a:gd name="connsiteY6" fmla="*/ 213993 h 421875"/>
                <a:gd name="connsiteX7" fmla="*/ 272211 w 523125"/>
                <a:gd name="connsiteY7" fmla="*/ 422719 h 421875"/>
                <a:gd name="connsiteX8" fmla="*/ 480954 w 523125"/>
                <a:gd name="connsiteY8" fmla="*/ 213993 h 421875"/>
                <a:gd name="connsiteX9" fmla="*/ 438497 w 523125"/>
                <a:gd name="connsiteY9" fmla="*/ 87919 h 421875"/>
                <a:gd name="connsiteX10" fmla="*/ 535528 w 523125"/>
                <a:gd name="connsiteY10" fmla="*/ 27439 h 421875"/>
                <a:gd name="connsiteX11" fmla="*/ 272211 w 523125"/>
                <a:gd name="connsiteY11" fmla="*/ 371858 h 421875"/>
                <a:gd name="connsiteX12" fmla="*/ 114328 w 523125"/>
                <a:gd name="connsiteY12" fmla="*/ 213993 h 421875"/>
                <a:gd name="connsiteX13" fmla="*/ 117939 w 523125"/>
                <a:gd name="connsiteY13" fmla="*/ 180394 h 421875"/>
                <a:gd name="connsiteX14" fmla="*/ 218784 w 523125"/>
                <a:gd name="connsiteY14" fmla="*/ 180394 h 421875"/>
                <a:gd name="connsiteX15" fmla="*/ 218379 w 523125"/>
                <a:gd name="connsiteY15" fmla="*/ 137903 h 421875"/>
                <a:gd name="connsiteX16" fmla="*/ 261816 w 523125"/>
                <a:gd name="connsiteY16" fmla="*/ 180394 h 421875"/>
                <a:gd name="connsiteX17" fmla="*/ 426516 w 523125"/>
                <a:gd name="connsiteY17" fmla="*/ 180394 h 421875"/>
                <a:gd name="connsiteX18" fmla="*/ 430127 w 523125"/>
                <a:gd name="connsiteY18" fmla="*/ 213993 h 421875"/>
                <a:gd name="connsiteX19" fmla="*/ 272211 w 523125"/>
                <a:gd name="connsiteY19" fmla="*/ 371858 h 42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23125" h="421875">
                  <a:moveTo>
                    <a:pt x="535528" y="27439"/>
                  </a:moveTo>
                  <a:cubicBezTo>
                    <a:pt x="479199" y="-33226"/>
                    <a:pt x="422297" y="21719"/>
                    <a:pt x="399904" y="48955"/>
                  </a:cubicBezTo>
                  <a:cubicBezTo>
                    <a:pt x="364568" y="21550"/>
                    <a:pt x="320271" y="5215"/>
                    <a:pt x="272211" y="5215"/>
                  </a:cubicBezTo>
                  <a:cubicBezTo>
                    <a:pt x="221653" y="5215"/>
                    <a:pt x="175247" y="23271"/>
                    <a:pt x="139101" y="53292"/>
                  </a:cubicBezTo>
                  <a:cubicBezTo>
                    <a:pt x="119661" y="28300"/>
                    <a:pt x="59484" y="-36652"/>
                    <a:pt x="0" y="27439"/>
                  </a:cubicBezTo>
                  <a:cubicBezTo>
                    <a:pt x="0" y="27439"/>
                    <a:pt x="19727" y="96644"/>
                    <a:pt x="106498" y="87194"/>
                  </a:cubicBezTo>
                  <a:cubicBezTo>
                    <a:pt x="79498" y="122378"/>
                    <a:pt x="63450" y="166321"/>
                    <a:pt x="63450" y="213993"/>
                  </a:cubicBezTo>
                  <a:cubicBezTo>
                    <a:pt x="63450" y="329097"/>
                    <a:pt x="157106" y="422719"/>
                    <a:pt x="272211" y="422719"/>
                  </a:cubicBezTo>
                  <a:cubicBezTo>
                    <a:pt x="387315" y="422719"/>
                    <a:pt x="480954" y="329097"/>
                    <a:pt x="480954" y="213993"/>
                  </a:cubicBezTo>
                  <a:cubicBezTo>
                    <a:pt x="480954" y="166675"/>
                    <a:pt x="465126" y="122969"/>
                    <a:pt x="438497" y="87919"/>
                  </a:cubicBezTo>
                  <a:cubicBezTo>
                    <a:pt x="517253" y="91564"/>
                    <a:pt x="535528" y="27439"/>
                    <a:pt x="535528" y="27439"/>
                  </a:cubicBezTo>
                  <a:close/>
                  <a:moveTo>
                    <a:pt x="272211" y="371858"/>
                  </a:moveTo>
                  <a:cubicBezTo>
                    <a:pt x="185169" y="371858"/>
                    <a:pt x="114328" y="301034"/>
                    <a:pt x="114328" y="213993"/>
                  </a:cubicBezTo>
                  <a:cubicBezTo>
                    <a:pt x="114328" y="202467"/>
                    <a:pt x="115577" y="191228"/>
                    <a:pt x="117939" y="180394"/>
                  </a:cubicBezTo>
                  <a:lnTo>
                    <a:pt x="218784" y="180394"/>
                  </a:lnTo>
                  <a:lnTo>
                    <a:pt x="218379" y="137903"/>
                  </a:lnTo>
                  <a:lnTo>
                    <a:pt x="261816" y="180394"/>
                  </a:lnTo>
                  <a:lnTo>
                    <a:pt x="426516" y="180394"/>
                  </a:lnTo>
                  <a:cubicBezTo>
                    <a:pt x="428861" y="191245"/>
                    <a:pt x="430127" y="202484"/>
                    <a:pt x="430127" y="213993"/>
                  </a:cubicBezTo>
                  <a:cubicBezTo>
                    <a:pt x="430093" y="301034"/>
                    <a:pt x="359269" y="371858"/>
                    <a:pt x="272211" y="37185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15" name="组合 914"/>
          <p:cNvGrpSpPr/>
          <p:nvPr/>
        </p:nvGrpSpPr>
        <p:grpSpPr>
          <a:xfrm>
            <a:off x="2137438" y="2121403"/>
            <a:ext cx="519420" cy="499619"/>
            <a:chOff x="366416" y="3535193"/>
            <a:chExt cx="519420" cy="499619"/>
          </a:xfrm>
          <a:solidFill>
            <a:schemeClr val="bg1"/>
          </a:solidFill>
        </p:grpSpPr>
        <p:sp>
          <p:nvSpPr>
            <p:cNvPr id="530" name="任意多边形: 形状 529"/>
            <p:cNvSpPr/>
            <p:nvPr/>
          </p:nvSpPr>
          <p:spPr>
            <a:xfrm>
              <a:off x="366416" y="3984187"/>
              <a:ext cx="67500" cy="50625"/>
            </a:xfrm>
            <a:custGeom>
              <a:avLst/>
              <a:gdLst>
                <a:gd name="connsiteX0" fmla="*/ 3720 w 67500"/>
                <a:gd name="connsiteY0" fmla="*/ 22494 h 50625"/>
                <a:gd name="connsiteX1" fmla="*/ 277 w 67500"/>
                <a:gd name="connsiteY1" fmla="*/ 34509 h 50625"/>
                <a:gd name="connsiteX2" fmla="*/ 8158 w 67500"/>
                <a:gd name="connsiteY2" fmla="*/ 44196 h 50625"/>
                <a:gd name="connsiteX3" fmla="*/ 52539 w 67500"/>
                <a:gd name="connsiteY3" fmla="*/ 63366 h 50625"/>
                <a:gd name="connsiteX4" fmla="*/ 67693 w 67500"/>
                <a:gd name="connsiteY4" fmla="*/ 60261 h 50625"/>
                <a:gd name="connsiteX5" fmla="*/ 77565 w 67500"/>
                <a:gd name="connsiteY5" fmla="*/ 49866 h 50625"/>
                <a:gd name="connsiteX6" fmla="*/ 25084 w 67500"/>
                <a:gd name="connsiteY6" fmla="*/ 0 h 50625"/>
                <a:gd name="connsiteX7" fmla="*/ 3720 w 67500"/>
                <a:gd name="connsiteY7" fmla="*/ 22494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500" h="50625">
                  <a:moveTo>
                    <a:pt x="3720" y="22494"/>
                  </a:moveTo>
                  <a:cubicBezTo>
                    <a:pt x="682" y="25701"/>
                    <a:pt x="-617" y="30173"/>
                    <a:pt x="277" y="34509"/>
                  </a:cubicBezTo>
                  <a:cubicBezTo>
                    <a:pt x="1155" y="38829"/>
                    <a:pt x="4108" y="42457"/>
                    <a:pt x="8158" y="44196"/>
                  </a:cubicBezTo>
                  <a:lnTo>
                    <a:pt x="52539" y="63366"/>
                  </a:lnTo>
                  <a:cubicBezTo>
                    <a:pt x="57737" y="65627"/>
                    <a:pt x="63795" y="64378"/>
                    <a:pt x="67693" y="60261"/>
                  </a:cubicBezTo>
                  <a:lnTo>
                    <a:pt x="77565" y="49866"/>
                  </a:lnTo>
                  <a:lnTo>
                    <a:pt x="25084" y="0"/>
                  </a:lnTo>
                  <a:lnTo>
                    <a:pt x="3720" y="2249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31" name="任意多边形: 形状 530"/>
            <p:cNvSpPr/>
            <p:nvPr/>
          </p:nvSpPr>
          <p:spPr>
            <a:xfrm>
              <a:off x="396461" y="3535193"/>
              <a:ext cx="489375" cy="489375"/>
            </a:xfrm>
            <a:custGeom>
              <a:avLst/>
              <a:gdLst>
                <a:gd name="connsiteX0" fmla="*/ 466324 w 489375"/>
                <a:gd name="connsiteY0" fmla="*/ 153124 h 489375"/>
                <a:gd name="connsiteX1" fmla="*/ 467387 w 489375"/>
                <a:gd name="connsiteY1" fmla="*/ 151976 h 489375"/>
                <a:gd name="connsiteX2" fmla="*/ 466543 w 489375"/>
                <a:gd name="connsiteY2" fmla="*/ 127524 h 489375"/>
                <a:gd name="connsiteX3" fmla="*/ 479419 w 489375"/>
                <a:gd name="connsiteY3" fmla="*/ 113704 h 489375"/>
                <a:gd name="connsiteX4" fmla="*/ 357733 w 489375"/>
                <a:gd name="connsiteY4" fmla="*/ 0 h 489375"/>
                <a:gd name="connsiteX5" fmla="*/ 344874 w 489375"/>
                <a:gd name="connsiteY5" fmla="*/ 13804 h 489375"/>
                <a:gd name="connsiteX6" fmla="*/ 342124 w 489375"/>
                <a:gd name="connsiteY6" fmla="*/ 11239 h 489375"/>
                <a:gd name="connsiteX7" fmla="*/ 313656 w 489375"/>
                <a:gd name="connsiteY7" fmla="*/ 12218 h 489375"/>
                <a:gd name="connsiteX8" fmla="*/ 146813 w 489375"/>
                <a:gd name="connsiteY8" fmla="*/ 190772 h 489375"/>
                <a:gd name="connsiteX9" fmla="*/ 141767 w 489375"/>
                <a:gd name="connsiteY9" fmla="*/ 204255 h 489375"/>
                <a:gd name="connsiteX10" fmla="*/ 147724 w 489375"/>
                <a:gd name="connsiteY10" fmla="*/ 217350 h 489375"/>
                <a:gd name="connsiteX11" fmla="*/ 24621 w 489375"/>
                <a:gd name="connsiteY11" fmla="*/ 346933 h 489375"/>
                <a:gd name="connsiteX12" fmla="*/ 32046 w 489375"/>
                <a:gd name="connsiteY12" fmla="*/ 393964 h 489375"/>
                <a:gd name="connsiteX13" fmla="*/ 0 w 489375"/>
                <a:gd name="connsiteY13" fmla="*/ 427697 h 489375"/>
                <a:gd name="connsiteX14" fmla="*/ 68479 w 489375"/>
                <a:gd name="connsiteY14" fmla="*/ 492733 h 489375"/>
                <a:gd name="connsiteX15" fmla="*/ 101267 w 489375"/>
                <a:gd name="connsiteY15" fmla="*/ 458224 h 489375"/>
                <a:gd name="connsiteX16" fmla="*/ 147893 w 489375"/>
                <a:gd name="connsiteY16" fmla="*/ 463995 h 489375"/>
                <a:gd name="connsiteX17" fmla="*/ 271941 w 489375"/>
                <a:gd name="connsiteY17" fmla="*/ 333383 h 489375"/>
                <a:gd name="connsiteX18" fmla="*/ 272093 w 489375"/>
                <a:gd name="connsiteY18" fmla="*/ 333534 h 489375"/>
                <a:gd name="connsiteX19" fmla="*/ 298637 w 489375"/>
                <a:gd name="connsiteY19" fmla="*/ 332589 h 489375"/>
                <a:gd name="connsiteX20" fmla="*/ 388935 w 489375"/>
                <a:gd name="connsiteY20" fmla="*/ 235913 h 489375"/>
                <a:gd name="connsiteX21" fmla="*/ 406401 w 489375"/>
                <a:gd name="connsiteY21" fmla="*/ 252231 h 489375"/>
                <a:gd name="connsiteX22" fmla="*/ 277476 w 489375"/>
                <a:gd name="connsiteY22" fmla="*/ 390268 h 489375"/>
                <a:gd name="connsiteX23" fmla="*/ 290486 w 489375"/>
                <a:gd name="connsiteY23" fmla="*/ 402435 h 489375"/>
                <a:gd name="connsiteX24" fmla="*/ 304830 w 489375"/>
                <a:gd name="connsiteY24" fmla="*/ 407801 h 489375"/>
                <a:gd name="connsiteX25" fmla="*/ 318701 w 489375"/>
                <a:gd name="connsiteY25" fmla="*/ 401473 h 489375"/>
                <a:gd name="connsiteX26" fmla="*/ 491974 w 489375"/>
                <a:gd name="connsiteY26" fmla="*/ 216017 h 489375"/>
                <a:gd name="connsiteX27" fmla="*/ 499618 w 489375"/>
                <a:gd name="connsiteY27" fmla="*/ 195598 h 489375"/>
                <a:gd name="connsiteX28" fmla="*/ 490590 w 489375"/>
                <a:gd name="connsiteY28" fmla="*/ 175753 h 489375"/>
                <a:gd name="connsiteX29" fmla="*/ 466324 w 489375"/>
                <a:gd name="connsiteY29" fmla="*/ 153124 h 489375"/>
                <a:gd name="connsiteX30" fmla="*/ 341550 w 489375"/>
                <a:gd name="connsiteY30" fmla="*/ 78047 h 489375"/>
                <a:gd name="connsiteX31" fmla="*/ 230749 w 489375"/>
                <a:gd name="connsiteY31" fmla="*/ 196104 h 489375"/>
                <a:gd name="connsiteX32" fmla="*/ 216236 w 489375"/>
                <a:gd name="connsiteY32" fmla="*/ 202382 h 489375"/>
                <a:gd name="connsiteX33" fmla="*/ 202652 w 489375"/>
                <a:gd name="connsiteY33" fmla="*/ 196982 h 489375"/>
                <a:gd name="connsiteX34" fmla="*/ 201758 w 489375"/>
                <a:gd name="connsiteY34" fmla="*/ 168885 h 489375"/>
                <a:gd name="connsiteX35" fmla="*/ 312559 w 489375"/>
                <a:gd name="connsiteY35" fmla="*/ 50828 h 489375"/>
                <a:gd name="connsiteX36" fmla="*/ 340673 w 489375"/>
                <a:gd name="connsiteY36" fmla="*/ 49933 h 489375"/>
                <a:gd name="connsiteX37" fmla="*/ 341550 w 489375"/>
                <a:gd name="connsiteY37" fmla="*/ 78047 h 48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89375" h="489375">
                  <a:moveTo>
                    <a:pt x="466324" y="153124"/>
                  </a:moveTo>
                  <a:lnTo>
                    <a:pt x="467387" y="151976"/>
                  </a:lnTo>
                  <a:cubicBezTo>
                    <a:pt x="473934" y="144990"/>
                    <a:pt x="473529" y="134038"/>
                    <a:pt x="466543" y="127524"/>
                  </a:cubicBezTo>
                  <a:lnTo>
                    <a:pt x="479419" y="113704"/>
                  </a:lnTo>
                  <a:lnTo>
                    <a:pt x="357733" y="0"/>
                  </a:lnTo>
                  <a:lnTo>
                    <a:pt x="344874" y="13804"/>
                  </a:lnTo>
                  <a:lnTo>
                    <a:pt x="342124" y="11239"/>
                  </a:lnTo>
                  <a:cubicBezTo>
                    <a:pt x="334007" y="3662"/>
                    <a:pt x="321283" y="4101"/>
                    <a:pt x="313656" y="12218"/>
                  </a:cubicBezTo>
                  <a:lnTo>
                    <a:pt x="146813" y="190772"/>
                  </a:lnTo>
                  <a:cubicBezTo>
                    <a:pt x="143404" y="194417"/>
                    <a:pt x="141581" y="199277"/>
                    <a:pt x="141767" y="204255"/>
                  </a:cubicBezTo>
                  <a:cubicBezTo>
                    <a:pt x="141936" y="209233"/>
                    <a:pt x="144079" y="213958"/>
                    <a:pt x="147724" y="217350"/>
                  </a:cubicBezTo>
                  <a:lnTo>
                    <a:pt x="24621" y="346933"/>
                  </a:lnTo>
                  <a:cubicBezTo>
                    <a:pt x="24621" y="346933"/>
                    <a:pt x="22275" y="368601"/>
                    <a:pt x="32046" y="393964"/>
                  </a:cubicBezTo>
                  <a:lnTo>
                    <a:pt x="0" y="427697"/>
                  </a:lnTo>
                  <a:lnTo>
                    <a:pt x="68479" y="492733"/>
                  </a:lnTo>
                  <a:lnTo>
                    <a:pt x="101267" y="458224"/>
                  </a:lnTo>
                  <a:cubicBezTo>
                    <a:pt x="126714" y="466374"/>
                    <a:pt x="147893" y="463995"/>
                    <a:pt x="147893" y="463995"/>
                  </a:cubicBezTo>
                  <a:lnTo>
                    <a:pt x="271941" y="333383"/>
                  </a:lnTo>
                  <a:lnTo>
                    <a:pt x="272093" y="333534"/>
                  </a:lnTo>
                  <a:cubicBezTo>
                    <a:pt x="279686" y="340605"/>
                    <a:pt x="291566" y="340217"/>
                    <a:pt x="298637" y="332589"/>
                  </a:cubicBezTo>
                  <a:lnTo>
                    <a:pt x="388935" y="235913"/>
                  </a:lnTo>
                  <a:lnTo>
                    <a:pt x="406401" y="252231"/>
                  </a:lnTo>
                  <a:lnTo>
                    <a:pt x="277476" y="390268"/>
                  </a:lnTo>
                  <a:lnTo>
                    <a:pt x="290486" y="402435"/>
                  </a:lnTo>
                  <a:cubicBezTo>
                    <a:pt x="294368" y="406046"/>
                    <a:pt x="299514" y="407970"/>
                    <a:pt x="304830" y="407801"/>
                  </a:cubicBezTo>
                  <a:cubicBezTo>
                    <a:pt x="310095" y="407582"/>
                    <a:pt x="315107" y="405338"/>
                    <a:pt x="318701" y="401473"/>
                  </a:cubicBezTo>
                  <a:lnTo>
                    <a:pt x="491974" y="216017"/>
                  </a:lnTo>
                  <a:cubicBezTo>
                    <a:pt x="497121" y="210499"/>
                    <a:pt x="499888" y="203158"/>
                    <a:pt x="499618" y="195598"/>
                  </a:cubicBezTo>
                  <a:cubicBezTo>
                    <a:pt x="499348" y="188055"/>
                    <a:pt x="496125" y="180917"/>
                    <a:pt x="490590" y="175753"/>
                  </a:cubicBezTo>
                  <a:lnTo>
                    <a:pt x="466324" y="153124"/>
                  </a:lnTo>
                  <a:close/>
                  <a:moveTo>
                    <a:pt x="341550" y="78047"/>
                  </a:moveTo>
                  <a:lnTo>
                    <a:pt x="230749" y="196104"/>
                  </a:lnTo>
                  <a:cubicBezTo>
                    <a:pt x="226834" y="200273"/>
                    <a:pt x="221552" y="202382"/>
                    <a:pt x="216236" y="202382"/>
                  </a:cubicBezTo>
                  <a:cubicBezTo>
                    <a:pt x="211393" y="202382"/>
                    <a:pt x="206499" y="200593"/>
                    <a:pt x="202652" y="196982"/>
                  </a:cubicBezTo>
                  <a:cubicBezTo>
                    <a:pt x="194636" y="189473"/>
                    <a:pt x="194231" y="176901"/>
                    <a:pt x="201758" y="168885"/>
                  </a:cubicBezTo>
                  <a:lnTo>
                    <a:pt x="312559" y="50828"/>
                  </a:lnTo>
                  <a:cubicBezTo>
                    <a:pt x="320085" y="42795"/>
                    <a:pt x="332606" y="42390"/>
                    <a:pt x="340673" y="49933"/>
                  </a:cubicBezTo>
                  <a:cubicBezTo>
                    <a:pt x="348654" y="57459"/>
                    <a:pt x="349059" y="70048"/>
                    <a:pt x="341550" y="7804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532" name="图形 125"/>
          <p:cNvSpPr/>
          <p:nvPr/>
        </p:nvSpPr>
        <p:spPr>
          <a:xfrm>
            <a:off x="3356638" y="2109650"/>
            <a:ext cx="523125" cy="523125"/>
          </a:xfrm>
          <a:custGeom>
            <a:avLst/>
            <a:gdLst>
              <a:gd name="connsiteX0" fmla="*/ 529920 w 523125"/>
              <a:gd name="connsiteY0" fmla="*/ 167026 h 523125"/>
              <a:gd name="connsiteX1" fmla="*/ 419962 w 523125"/>
              <a:gd name="connsiteY1" fmla="*/ 273068 h 523125"/>
              <a:gd name="connsiteX2" fmla="*/ 397400 w 523125"/>
              <a:gd name="connsiteY2" fmla="*/ 249139 h 523125"/>
              <a:gd name="connsiteX3" fmla="*/ 480628 w 523125"/>
              <a:gd name="connsiteY3" fmla="*/ 168882 h 523125"/>
              <a:gd name="connsiteX4" fmla="*/ 481134 w 523125"/>
              <a:gd name="connsiteY4" fmla="*/ 140262 h 523125"/>
              <a:gd name="connsiteX5" fmla="*/ 406817 w 523125"/>
              <a:gd name="connsiteY5" fmla="*/ 63211 h 523125"/>
              <a:gd name="connsiteX6" fmla="*/ 392608 w 523125"/>
              <a:gd name="connsiteY6" fmla="*/ 57034 h 523125"/>
              <a:gd name="connsiteX7" fmla="*/ 378197 w 523125"/>
              <a:gd name="connsiteY7" fmla="*/ 62688 h 523125"/>
              <a:gd name="connsiteX8" fmla="*/ 312603 w 523125"/>
              <a:gd name="connsiteY8" fmla="*/ 125918 h 523125"/>
              <a:gd name="connsiteX9" fmla="*/ 369557 w 523125"/>
              <a:gd name="connsiteY9" fmla="*/ 184896 h 523125"/>
              <a:gd name="connsiteX10" fmla="*/ 368966 w 523125"/>
              <a:gd name="connsiteY10" fmla="*/ 202548 h 523125"/>
              <a:gd name="connsiteX11" fmla="*/ 356276 w 523125"/>
              <a:gd name="connsiteY11" fmla="*/ 205467 h 523125"/>
              <a:gd name="connsiteX12" fmla="*/ 273656 w 523125"/>
              <a:gd name="connsiteY12" fmla="*/ 117869 h 523125"/>
              <a:gd name="connsiteX13" fmla="*/ 381757 w 523125"/>
              <a:gd name="connsiteY13" fmla="*/ 13531 h 523125"/>
              <a:gd name="connsiteX14" fmla="*/ 405146 w 523125"/>
              <a:gd name="connsiteY14" fmla="*/ 14155 h 523125"/>
              <a:gd name="connsiteX15" fmla="*/ 530105 w 523125"/>
              <a:gd name="connsiteY15" fmla="*/ 143688 h 523125"/>
              <a:gd name="connsiteX16" fmla="*/ 529920 w 523125"/>
              <a:gd name="connsiteY16" fmla="*/ 167026 h 523125"/>
              <a:gd name="connsiteX17" fmla="*/ 156594 w 523125"/>
              <a:gd name="connsiteY17" fmla="*/ 481424 h 523125"/>
              <a:gd name="connsiteX18" fmla="*/ 142217 w 523125"/>
              <a:gd name="connsiteY18" fmla="*/ 487060 h 523125"/>
              <a:gd name="connsiteX19" fmla="*/ 127974 w 523125"/>
              <a:gd name="connsiteY19" fmla="*/ 480901 h 523125"/>
              <a:gd name="connsiteX20" fmla="*/ 53673 w 523125"/>
              <a:gd name="connsiteY20" fmla="*/ 403816 h 523125"/>
              <a:gd name="connsiteX21" fmla="*/ 54180 w 523125"/>
              <a:gd name="connsiteY21" fmla="*/ 375246 h 523125"/>
              <a:gd name="connsiteX22" fmla="*/ 88352 w 523125"/>
              <a:gd name="connsiteY22" fmla="*/ 410734 h 523125"/>
              <a:gd name="connsiteX23" fmla="*/ 105665 w 523125"/>
              <a:gd name="connsiteY23" fmla="*/ 411089 h 523125"/>
              <a:gd name="connsiteX24" fmla="*/ 105918 w 523125"/>
              <a:gd name="connsiteY24" fmla="*/ 393809 h 523125"/>
              <a:gd name="connsiteX25" fmla="*/ 71797 w 523125"/>
              <a:gd name="connsiteY25" fmla="*/ 358253 h 523125"/>
              <a:gd name="connsiteX26" fmla="*/ 80893 w 523125"/>
              <a:gd name="connsiteY26" fmla="*/ 349461 h 523125"/>
              <a:gd name="connsiteX27" fmla="*/ 115065 w 523125"/>
              <a:gd name="connsiteY27" fmla="*/ 384966 h 523125"/>
              <a:gd name="connsiteX28" fmla="*/ 132378 w 523125"/>
              <a:gd name="connsiteY28" fmla="*/ 385321 h 523125"/>
              <a:gd name="connsiteX29" fmla="*/ 132632 w 523125"/>
              <a:gd name="connsiteY29" fmla="*/ 368024 h 523125"/>
              <a:gd name="connsiteX30" fmla="*/ 98477 w 523125"/>
              <a:gd name="connsiteY30" fmla="*/ 332569 h 523125"/>
              <a:gd name="connsiteX31" fmla="*/ 107589 w 523125"/>
              <a:gd name="connsiteY31" fmla="*/ 323778 h 523125"/>
              <a:gd name="connsiteX32" fmla="*/ 141727 w 523125"/>
              <a:gd name="connsiteY32" fmla="*/ 359232 h 523125"/>
              <a:gd name="connsiteX33" fmla="*/ 159041 w 523125"/>
              <a:gd name="connsiteY33" fmla="*/ 359586 h 523125"/>
              <a:gd name="connsiteX34" fmla="*/ 159345 w 523125"/>
              <a:gd name="connsiteY34" fmla="*/ 342273 h 523125"/>
              <a:gd name="connsiteX35" fmla="*/ 125173 w 523125"/>
              <a:gd name="connsiteY35" fmla="*/ 306818 h 523125"/>
              <a:gd name="connsiteX36" fmla="*/ 134268 w 523125"/>
              <a:gd name="connsiteY36" fmla="*/ 298026 h 523125"/>
              <a:gd name="connsiteX37" fmla="*/ 168440 w 523125"/>
              <a:gd name="connsiteY37" fmla="*/ 333464 h 523125"/>
              <a:gd name="connsiteX38" fmla="*/ 185754 w 523125"/>
              <a:gd name="connsiteY38" fmla="*/ 333818 h 523125"/>
              <a:gd name="connsiteX39" fmla="*/ 189213 w 523125"/>
              <a:gd name="connsiteY39" fmla="*/ 327608 h 523125"/>
              <a:gd name="connsiteX40" fmla="*/ 125949 w 523125"/>
              <a:gd name="connsiteY40" fmla="*/ 260446 h 523125"/>
              <a:gd name="connsiteX41" fmla="*/ 4888 w 523125"/>
              <a:gd name="connsiteY41" fmla="*/ 377119 h 523125"/>
              <a:gd name="connsiteX42" fmla="*/ 4668 w 523125"/>
              <a:gd name="connsiteY42" fmla="*/ 400458 h 523125"/>
              <a:gd name="connsiteX43" fmla="*/ 129628 w 523125"/>
              <a:gd name="connsiteY43" fmla="*/ 530058 h 523125"/>
              <a:gd name="connsiteX44" fmla="*/ 152949 w 523125"/>
              <a:gd name="connsiteY44" fmla="*/ 530615 h 523125"/>
              <a:gd name="connsiteX45" fmla="*/ 272205 w 523125"/>
              <a:gd name="connsiteY45" fmla="*/ 415645 h 523125"/>
              <a:gd name="connsiteX46" fmla="*/ 249660 w 523125"/>
              <a:gd name="connsiteY46" fmla="*/ 391733 h 523125"/>
              <a:gd name="connsiteX47" fmla="*/ 156594 w 523125"/>
              <a:gd name="connsiteY47" fmla="*/ 481424 h 523125"/>
              <a:gd name="connsiteX48" fmla="*/ 374940 w 523125"/>
              <a:gd name="connsiteY48" fmla="*/ 162925 h 523125"/>
              <a:gd name="connsiteX49" fmla="*/ 375986 w 523125"/>
              <a:gd name="connsiteY49" fmla="*/ 104841 h 523125"/>
              <a:gd name="connsiteX50" fmla="*/ 434036 w 523125"/>
              <a:gd name="connsiteY50" fmla="*/ 105871 h 523125"/>
              <a:gd name="connsiteX51" fmla="*/ 432990 w 523125"/>
              <a:gd name="connsiteY51" fmla="*/ 163954 h 523125"/>
              <a:gd name="connsiteX52" fmla="*/ 374940 w 523125"/>
              <a:gd name="connsiteY52" fmla="*/ 162925 h 523125"/>
              <a:gd name="connsiteX53" fmla="*/ 392574 w 523125"/>
              <a:gd name="connsiteY53" fmla="*/ 145915 h 523125"/>
              <a:gd name="connsiteX54" fmla="*/ 415980 w 523125"/>
              <a:gd name="connsiteY54" fmla="*/ 146303 h 523125"/>
              <a:gd name="connsiteX55" fmla="*/ 416368 w 523125"/>
              <a:gd name="connsiteY55" fmla="*/ 122931 h 523125"/>
              <a:gd name="connsiteX56" fmla="*/ 392996 w 523125"/>
              <a:gd name="connsiteY56" fmla="*/ 122493 h 523125"/>
              <a:gd name="connsiteX57" fmla="*/ 392574 w 523125"/>
              <a:gd name="connsiteY57" fmla="*/ 145915 h 523125"/>
              <a:gd name="connsiteX58" fmla="*/ 458927 w 523125"/>
              <a:gd name="connsiteY58" fmla="*/ 356329 h 523125"/>
              <a:gd name="connsiteX59" fmla="*/ 351382 w 523125"/>
              <a:gd name="connsiteY59" fmla="*/ 457664 h 523125"/>
              <a:gd name="connsiteX60" fmla="*/ 111723 w 523125"/>
              <a:gd name="connsiteY60" fmla="*/ 203358 h 523125"/>
              <a:gd name="connsiteX61" fmla="*/ 219302 w 523125"/>
              <a:gd name="connsiteY61" fmla="*/ 102023 h 523125"/>
              <a:gd name="connsiteX62" fmla="*/ 458927 w 523125"/>
              <a:gd name="connsiteY62" fmla="*/ 356329 h 523125"/>
              <a:gd name="connsiteX63" fmla="*/ 237341 w 523125"/>
              <a:gd name="connsiteY63" fmla="*/ 172932 h 523125"/>
              <a:gd name="connsiteX64" fmla="*/ 234793 w 523125"/>
              <a:gd name="connsiteY64" fmla="*/ 166317 h 523125"/>
              <a:gd name="connsiteX65" fmla="*/ 223082 w 523125"/>
              <a:gd name="connsiteY65" fmla="*/ 153931 h 523125"/>
              <a:gd name="connsiteX66" fmla="*/ 210020 w 523125"/>
              <a:gd name="connsiteY66" fmla="*/ 153543 h 523125"/>
              <a:gd name="connsiteX67" fmla="*/ 203675 w 523125"/>
              <a:gd name="connsiteY67" fmla="*/ 159499 h 523125"/>
              <a:gd name="connsiteX68" fmla="*/ 203270 w 523125"/>
              <a:gd name="connsiteY68" fmla="*/ 172561 h 523125"/>
              <a:gd name="connsiteX69" fmla="*/ 214914 w 523125"/>
              <a:gd name="connsiteY69" fmla="*/ 185031 h 523125"/>
              <a:gd name="connsiteX70" fmla="*/ 221428 w 523125"/>
              <a:gd name="connsiteY70" fmla="*/ 187917 h 523125"/>
              <a:gd name="connsiteX71" fmla="*/ 234405 w 523125"/>
              <a:gd name="connsiteY71" fmla="*/ 179429 h 523125"/>
              <a:gd name="connsiteX72" fmla="*/ 237341 w 523125"/>
              <a:gd name="connsiteY72" fmla="*/ 172932 h 523125"/>
              <a:gd name="connsiteX73" fmla="*/ 403830 w 523125"/>
              <a:gd name="connsiteY73" fmla="*/ 359215 h 523125"/>
              <a:gd name="connsiteX74" fmla="*/ 404201 w 523125"/>
              <a:gd name="connsiteY74" fmla="*/ 346120 h 523125"/>
              <a:gd name="connsiteX75" fmla="*/ 269555 w 523125"/>
              <a:gd name="connsiteY75" fmla="*/ 203273 h 523125"/>
              <a:gd name="connsiteX76" fmla="*/ 263075 w 523125"/>
              <a:gd name="connsiteY76" fmla="*/ 200354 h 523125"/>
              <a:gd name="connsiteX77" fmla="*/ 256477 w 523125"/>
              <a:gd name="connsiteY77" fmla="*/ 202851 h 523125"/>
              <a:gd name="connsiteX78" fmla="*/ 250115 w 523125"/>
              <a:gd name="connsiteY78" fmla="*/ 208859 h 523125"/>
              <a:gd name="connsiteX79" fmla="*/ 249727 w 523125"/>
              <a:gd name="connsiteY79" fmla="*/ 221920 h 523125"/>
              <a:gd name="connsiteX80" fmla="*/ 384339 w 523125"/>
              <a:gd name="connsiteY80" fmla="*/ 364784 h 523125"/>
              <a:gd name="connsiteX81" fmla="*/ 390870 w 523125"/>
              <a:gd name="connsiteY81" fmla="*/ 367720 h 523125"/>
              <a:gd name="connsiteX82" fmla="*/ 397518 w 523125"/>
              <a:gd name="connsiteY82" fmla="*/ 365189 h 523125"/>
              <a:gd name="connsiteX83" fmla="*/ 403830 w 523125"/>
              <a:gd name="connsiteY83" fmla="*/ 359215 h 523125"/>
              <a:gd name="connsiteX84" fmla="*/ 100839 w 523125"/>
              <a:gd name="connsiteY84" fmla="*/ 191764 h 523125"/>
              <a:gd name="connsiteX85" fmla="*/ 208383 w 523125"/>
              <a:gd name="connsiteY85" fmla="*/ 90396 h 523125"/>
              <a:gd name="connsiteX86" fmla="*/ 180607 w 523125"/>
              <a:gd name="connsiteY86" fmla="*/ 60933 h 523125"/>
              <a:gd name="connsiteX87" fmla="*/ 73080 w 523125"/>
              <a:gd name="connsiteY87" fmla="*/ 162318 h 523125"/>
              <a:gd name="connsiteX88" fmla="*/ 100839 w 523125"/>
              <a:gd name="connsiteY88" fmla="*/ 191764 h 523125"/>
              <a:gd name="connsiteX89" fmla="*/ 25138 w 523125"/>
              <a:gd name="connsiteY89" fmla="*/ 111389 h 523125"/>
              <a:gd name="connsiteX90" fmla="*/ 16413 w 523125"/>
              <a:gd name="connsiteY90" fmla="*/ 88489 h 523125"/>
              <a:gd name="connsiteX91" fmla="*/ 26471 w 523125"/>
              <a:gd name="connsiteY91" fmla="*/ 66181 h 523125"/>
              <a:gd name="connsiteX92" fmla="*/ 87423 w 523125"/>
              <a:gd name="connsiteY92" fmla="*/ 8755 h 523125"/>
              <a:gd name="connsiteX93" fmla="*/ 132632 w 523125"/>
              <a:gd name="connsiteY93" fmla="*/ 10054 h 523125"/>
              <a:gd name="connsiteX94" fmla="*/ 170415 w 523125"/>
              <a:gd name="connsiteY94" fmla="*/ 50133 h 523125"/>
              <a:gd name="connsiteX95" fmla="*/ 62870 w 523125"/>
              <a:gd name="connsiteY95" fmla="*/ 151467 h 523125"/>
              <a:gd name="connsiteX96" fmla="*/ 25138 w 523125"/>
              <a:gd name="connsiteY96" fmla="*/ 111389 h 523125"/>
              <a:gd name="connsiteX97" fmla="*/ 44325 w 523125"/>
              <a:gd name="connsiteY97" fmla="*/ 89333 h 523125"/>
              <a:gd name="connsiteX98" fmla="*/ 64068 w 523125"/>
              <a:gd name="connsiteY98" fmla="*/ 110326 h 523125"/>
              <a:gd name="connsiteX99" fmla="*/ 129257 w 523125"/>
              <a:gd name="connsiteY99" fmla="*/ 48901 h 523125"/>
              <a:gd name="connsiteX100" fmla="*/ 109462 w 523125"/>
              <a:gd name="connsiteY100" fmla="*/ 27942 h 523125"/>
              <a:gd name="connsiteX101" fmla="*/ 44325 w 523125"/>
              <a:gd name="connsiteY101" fmla="*/ 89333 h 523125"/>
              <a:gd name="connsiteX102" fmla="*/ 513500 w 523125"/>
              <a:gd name="connsiteY102" fmla="*/ 501100 h 523125"/>
              <a:gd name="connsiteX103" fmla="*/ 509248 w 523125"/>
              <a:gd name="connsiteY103" fmla="*/ 517469 h 523125"/>
              <a:gd name="connsiteX104" fmla="*/ 492643 w 523125"/>
              <a:gd name="connsiteY104" fmla="*/ 520743 h 523125"/>
              <a:gd name="connsiteX105" fmla="*/ 365000 w 523125"/>
              <a:gd name="connsiteY105" fmla="*/ 472041 h 523125"/>
              <a:gd name="connsiteX106" fmla="*/ 472427 w 523125"/>
              <a:gd name="connsiteY106" fmla="*/ 370673 h 523125"/>
              <a:gd name="connsiteX107" fmla="*/ 513500 w 523125"/>
              <a:gd name="connsiteY107" fmla="*/ 501100 h 523125"/>
              <a:gd name="connsiteX108" fmla="*/ 479396 w 523125"/>
              <a:gd name="connsiteY108" fmla="*/ 457309 h 523125"/>
              <a:gd name="connsiteX109" fmla="*/ 463247 w 523125"/>
              <a:gd name="connsiteY109" fmla="*/ 406026 h 523125"/>
              <a:gd name="connsiteX110" fmla="*/ 400792 w 523125"/>
              <a:gd name="connsiteY110" fmla="*/ 464937 h 523125"/>
              <a:gd name="connsiteX111" fmla="*/ 451046 w 523125"/>
              <a:gd name="connsiteY111" fmla="*/ 484107 h 523125"/>
              <a:gd name="connsiteX112" fmla="*/ 479396 w 523125"/>
              <a:gd name="connsiteY112" fmla="*/ 457309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523125" h="523125">
                <a:moveTo>
                  <a:pt x="529920" y="167026"/>
                </a:moveTo>
                <a:lnTo>
                  <a:pt x="419962" y="273068"/>
                </a:lnTo>
                <a:lnTo>
                  <a:pt x="397400" y="249139"/>
                </a:lnTo>
                <a:lnTo>
                  <a:pt x="480628" y="168882"/>
                </a:lnTo>
                <a:cubicBezTo>
                  <a:pt x="488660" y="161119"/>
                  <a:pt x="488897" y="148311"/>
                  <a:pt x="481134" y="140262"/>
                </a:cubicBezTo>
                <a:lnTo>
                  <a:pt x="406817" y="63211"/>
                </a:lnTo>
                <a:cubicBezTo>
                  <a:pt x="403070" y="59329"/>
                  <a:pt x="397991" y="57119"/>
                  <a:pt x="392608" y="57034"/>
                </a:cubicBezTo>
                <a:cubicBezTo>
                  <a:pt x="387242" y="56916"/>
                  <a:pt x="382078" y="58958"/>
                  <a:pt x="378197" y="62688"/>
                </a:cubicBezTo>
                <a:lnTo>
                  <a:pt x="312603" y="125918"/>
                </a:lnTo>
                <a:lnTo>
                  <a:pt x="369557" y="184896"/>
                </a:lnTo>
                <a:cubicBezTo>
                  <a:pt x="374231" y="189773"/>
                  <a:pt x="373843" y="197806"/>
                  <a:pt x="368966" y="202548"/>
                </a:cubicBezTo>
                <a:cubicBezTo>
                  <a:pt x="365540" y="205821"/>
                  <a:pt x="360528" y="206851"/>
                  <a:pt x="356276" y="205467"/>
                </a:cubicBezTo>
                <a:lnTo>
                  <a:pt x="273656" y="117869"/>
                </a:lnTo>
                <a:lnTo>
                  <a:pt x="381757" y="13531"/>
                </a:lnTo>
                <a:cubicBezTo>
                  <a:pt x="388322" y="7270"/>
                  <a:pt x="398852" y="7624"/>
                  <a:pt x="405146" y="14155"/>
                </a:cubicBezTo>
                <a:lnTo>
                  <a:pt x="530105" y="143688"/>
                </a:lnTo>
                <a:cubicBezTo>
                  <a:pt x="536400" y="150218"/>
                  <a:pt x="536400" y="160731"/>
                  <a:pt x="529920" y="167026"/>
                </a:cubicBezTo>
                <a:close/>
                <a:moveTo>
                  <a:pt x="156594" y="481424"/>
                </a:moveTo>
                <a:cubicBezTo>
                  <a:pt x="152763" y="485136"/>
                  <a:pt x="147566" y="487178"/>
                  <a:pt x="142217" y="487060"/>
                </a:cubicBezTo>
                <a:cubicBezTo>
                  <a:pt x="136833" y="486959"/>
                  <a:pt x="131720" y="484748"/>
                  <a:pt x="127974" y="480901"/>
                </a:cubicBezTo>
                <a:lnTo>
                  <a:pt x="53673" y="403816"/>
                </a:lnTo>
                <a:cubicBezTo>
                  <a:pt x="45928" y="395766"/>
                  <a:pt x="46130" y="383076"/>
                  <a:pt x="54180" y="375246"/>
                </a:cubicBezTo>
                <a:lnTo>
                  <a:pt x="88352" y="410734"/>
                </a:lnTo>
                <a:cubicBezTo>
                  <a:pt x="93060" y="415611"/>
                  <a:pt x="100788" y="415746"/>
                  <a:pt x="105665" y="411089"/>
                </a:cubicBezTo>
                <a:cubicBezTo>
                  <a:pt x="110542" y="406414"/>
                  <a:pt x="110643" y="398703"/>
                  <a:pt x="105918" y="393809"/>
                </a:cubicBezTo>
                <a:lnTo>
                  <a:pt x="71797" y="358253"/>
                </a:lnTo>
                <a:lnTo>
                  <a:pt x="80893" y="349461"/>
                </a:lnTo>
                <a:lnTo>
                  <a:pt x="115065" y="384966"/>
                </a:lnTo>
                <a:cubicBezTo>
                  <a:pt x="119739" y="389809"/>
                  <a:pt x="127468" y="389978"/>
                  <a:pt x="132378" y="385321"/>
                </a:cubicBezTo>
                <a:cubicBezTo>
                  <a:pt x="137238" y="380613"/>
                  <a:pt x="137357" y="372934"/>
                  <a:pt x="132632" y="368024"/>
                </a:cubicBezTo>
                <a:lnTo>
                  <a:pt x="98477" y="332569"/>
                </a:lnTo>
                <a:lnTo>
                  <a:pt x="107589" y="323778"/>
                </a:lnTo>
                <a:lnTo>
                  <a:pt x="141727" y="359232"/>
                </a:lnTo>
                <a:cubicBezTo>
                  <a:pt x="146435" y="364075"/>
                  <a:pt x="154198" y="364244"/>
                  <a:pt x="159041" y="359586"/>
                </a:cubicBezTo>
                <a:cubicBezTo>
                  <a:pt x="163952" y="354878"/>
                  <a:pt x="164036" y="347183"/>
                  <a:pt x="159345" y="342273"/>
                </a:cubicBezTo>
                <a:lnTo>
                  <a:pt x="125173" y="306818"/>
                </a:lnTo>
                <a:lnTo>
                  <a:pt x="134268" y="298026"/>
                </a:lnTo>
                <a:lnTo>
                  <a:pt x="168440" y="333464"/>
                </a:lnTo>
                <a:cubicBezTo>
                  <a:pt x="173132" y="338374"/>
                  <a:pt x="180860" y="338526"/>
                  <a:pt x="185754" y="333818"/>
                </a:cubicBezTo>
                <a:cubicBezTo>
                  <a:pt x="187560" y="332080"/>
                  <a:pt x="188741" y="329869"/>
                  <a:pt x="189213" y="327608"/>
                </a:cubicBezTo>
                <a:lnTo>
                  <a:pt x="125949" y="260446"/>
                </a:lnTo>
                <a:lnTo>
                  <a:pt x="4888" y="377119"/>
                </a:lnTo>
                <a:cubicBezTo>
                  <a:pt x="-1592" y="383414"/>
                  <a:pt x="-1592" y="393961"/>
                  <a:pt x="4668" y="400458"/>
                </a:cubicBezTo>
                <a:lnTo>
                  <a:pt x="129628" y="530058"/>
                </a:lnTo>
                <a:cubicBezTo>
                  <a:pt x="135905" y="536571"/>
                  <a:pt x="146469" y="536943"/>
                  <a:pt x="152949" y="530615"/>
                </a:cubicBezTo>
                <a:lnTo>
                  <a:pt x="272205" y="415645"/>
                </a:lnTo>
                <a:lnTo>
                  <a:pt x="249660" y="391733"/>
                </a:lnTo>
                <a:lnTo>
                  <a:pt x="156594" y="481424"/>
                </a:lnTo>
                <a:close/>
                <a:moveTo>
                  <a:pt x="374940" y="162925"/>
                </a:moveTo>
                <a:cubicBezTo>
                  <a:pt x="359178" y="146641"/>
                  <a:pt x="359651" y="120552"/>
                  <a:pt x="375986" y="104841"/>
                </a:cubicBezTo>
                <a:cubicBezTo>
                  <a:pt x="392237" y="89097"/>
                  <a:pt x="418308" y="89569"/>
                  <a:pt x="434036" y="105871"/>
                </a:cubicBezTo>
                <a:cubicBezTo>
                  <a:pt x="449780" y="122189"/>
                  <a:pt x="449240" y="148278"/>
                  <a:pt x="432990" y="163954"/>
                </a:cubicBezTo>
                <a:cubicBezTo>
                  <a:pt x="416739" y="179699"/>
                  <a:pt x="390667" y="179226"/>
                  <a:pt x="374940" y="162925"/>
                </a:cubicBezTo>
                <a:close/>
                <a:moveTo>
                  <a:pt x="392574" y="145915"/>
                </a:moveTo>
                <a:cubicBezTo>
                  <a:pt x="398919" y="152429"/>
                  <a:pt x="409382" y="152614"/>
                  <a:pt x="415980" y="146303"/>
                </a:cubicBezTo>
                <a:cubicBezTo>
                  <a:pt x="422510" y="139975"/>
                  <a:pt x="422713" y="129479"/>
                  <a:pt x="416368" y="122931"/>
                </a:cubicBezTo>
                <a:cubicBezTo>
                  <a:pt x="410040" y="116384"/>
                  <a:pt x="399543" y="116164"/>
                  <a:pt x="392996" y="122493"/>
                </a:cubicBezTo>
                <a:cubicBezTo>
                  <a:pt x="386448" y="128821"/>
                  <a:pt x="386246" y="139317"/>
                  <a:pt x="392574" y="145915"/>
                </a:cubicBezTo>
                <a:close/>
                <a:moveTo>
                  <a:pt x="458927" y="356329"/>
                </a:moveTo>
                <a:lnTo>
                  <a:pt x="351382" y="457664"/>
                </a:lnTo>
                <a:lnTo>
                  <a:pt x="111723" y="203358"/>
                </a:lnTo>
                <a:lnTo>
                  <a:pt x="219302" y="102023"/>
                </a:lnTo>
                <a:lnTo>
                  <a:pt x="458927" y="356329"/>
                </a:lnTo>
                <a:close/>
                <a:moveTo>
                  <a:pt x="237341" y="172932"/>
                </a:moveTo>
                <a:cubicBezTo>
                  <a:pt x="237392" y="170502"/>
                  <a:pt x="236514" y="168106"/>
                  <a:pt x="234793" y="166317"/>
                </a:cubicBezTo>
                <a:lnTo>
                  <a:pt x="223082" y="153931"/>
                </a:lnTo>
                <a:cubicBezTo>
                  <a:pt x="219605" y="150235"/>
                  <a:pt x="213750" y="150049"/>
                  <a:pt x="210020" y="153543"/>
                </a:cubicBezTo>
                <a:lnTo>
                  <a:pt x="203675" y="159499"/>
                </a:lnTo>
                <a:cubicBezTo>
                  <a:pt x="199946" y="162976"/>
                  <a:pt x="199794" y="168882"/>
                  <a:pt x="203270" y="172561"/>
                </a:cubicBezTo>
                <a:lnTo>
                  <a:pt x="214914" y="185031"/>
                </a:lnTo>
                <a:cubicBezTo>
                  <a:pt x="216652" y="186820"/>
                  <a:pt x="218947" y="187900"/>
                  <a:pt x="221428" y="187917"/>
                </a:cubicBezTo>
                <a:cubicBezTo>
                  <a:pt x="223875" y="188018"/>
                  <a:pt x="234405" y="179429"/>
                  <a:pt x="234405" y="179429"/>
                </a:cubicBezTo>
                <a:cubicBezTo>
                  <a:pt x="236193" y="177724"/>
                  <a:pt x="237240" y="175396"/>
                  <a:pt x="237341" y="172932"/>
                </a:cubicBezTo>
                <a:close/>
                <a:moveTo>
                  <a:pt x="403830" y="359215"/>
                </a:moveTo>
                <a:cubicBezTo>
                  <a:pt x="407576" y="355705"/>
                  <a:pt x="407728" y="349849"/>
                  <a:pt x="404201" y="346120"/>
                </a:cubicBezTo>
                <a:lnTo>
                  <a:pt x="269555" y="203273"/>
                </a:lnTo>
                <a:cubicBezTo>
                  <a:pt x="267868" y="201451"/>
                  <a:pt x="265573" y="200404"/>
                  <a:pt x="263075" y="200354"/>
                </a:cubicBezTo>
                <a:cubicBezTo>
                  <a:pt x="260662" y="200269"/>
                  <a:pt x="258249" y="201198"/>
                  <a:pt x="256477" y="202851"/>
                </a:cubicBezTo>
                <a:lnTo>
                  <a:pt x="250115" y="208859"/>
                </a:lnTo>
                <a:cubicBezTo>
                  <a:pt x="246386" y="212352"/>
                  <a:pt x="246217" y="218191"/>
                  <a:pt x="249727" y="221920"/>
                </a:cubicBezTo>
                <a:lnTo>
                  <a:pt x="384339" y="364784"/>
                </a:lnTo>
                <a:cubicBezTo>
                  <a:pt x="386094" y="366590"/>
                  <a:pt x="388372" y="367653"/>
                  <a:pt x="390870" y="367720"/>
                </a:cubicBezTo>
                <a:cubicBezTo>
                  <a:pt x="393333" y="367804"/>
                  <a:pt x="395713" y="366876"/>
                  <a:pt x="397518" y="365189"/>
                </a:cubicBezTo>
                <a:lnTo>
                  <a:pt x="403830" y="359215"/>
                </a:lnTo>
                <a:close/>
                <a:moveTo>
                  <a:pt x="100839" y="191764"/>
                </a:moveTo>
                <a:lnTo>
                  <a:pt x="208383" y="90396"/>
                </a:lnTo>
                <a:lnTo>
                  <a:pt x="180607" y="60933"/>
                </a:lnTo>
                <a:lnTo>
                  <a:pt x="73080" y="162318"/>
                </a:lnTo>
                <a:lnTo>
                  <a:pt x="100839" y="191764"/>
                </a:lnTo>
                <a:close/>
                <a:moveTo>
                  <a:pt x="25138" y="111389"/>
                </a:moveTo>
                <a:cubicBezTo>
                  <a:pt x="19282" y="105179"/>
                  <a:pt x="16177" y="96994"/>
                  <a:pt x="16413" y="88489"/>
                </a:cubicBezTo>
                <a:cubicBezTo>
                  <a:pt x="16683" y="80001"/>
                  <a:pt x="20278" y="72003"/>
                  <a:pt x="26471" y="66181"/>
                </a:cubicBezTo>
                <a:lnTo>
                  <a:pt x="87423" y="8755"/>
                </a:lnTo>
                <a:cubicBezTo>
                  <a:pt x="100248" y="-3429"/>
                  <a:pt x="120498" y="-2804"/>
                  <a:pt x="132632" y="10054"/>
                </a:cubicBezTo>
                <a:lnTo>
                  <a:pt x="170415" y="50133"/>
                </a:lnTo>
                <a:lnTo>
                  <a:pt x="62870" y="151467"/>
                </a:lnTo>
                <a:lnTo>
                  <a:pt x="25138" y="111389"/>
                </a:lnTo>
                <a:close/>
                <a:moveTo>
                  <a:pt x="44325" y="89333"/>
                </a:moveTo>
                <a:lnTo>
                  <a:pt x="64068" y="110326"/>
                </a:lnTo>
                <a:lnTo>
                  <a:pt x="129257" y="48901"/>
                </a:lnTo>
                <a:lnTo>
                  <a:pt x="109462" y="27942"/>
                </a:lnTo>
                <a:lnTo>
                  <a:pt x="44325" y="89333"/>
                </a:lnTo>
                <a:close/>
                <a:moveTo>
                  <a:pt x="513500" y="501100"/>
                </a:moveTo>
                <a:cubicBezTo>
                  <a:pt x="515340" y="506922"/>
                  <a:pt x="513669" y="513284"/>
                  <a:pt x="509248" y="517469"/>
                </a:cubicBezTo>
                <a:cubicBezTo>
                  <a:pt x="504793" y="521671"/>
                  <a:pt x="498347" y="522920"/>
                  <a:pt x="492643" y="520743"/>
                </a:cubicBezTo>
                <a:lnTo>
                  <a:pt x="365000" y="472041"/>
                </a:lnTo>
                <a:lnTo>
                  <a:pt x="472427" y="370673"/>
                </a:lnTo>
                <a:lnTo>
                  <a:pt x="513500" y="501100"/>
                </a:lnTo>
                <a:close/>
                <a:moveTo>
                  <a:pt x="479396" y="457309"/>
                </a:moveTo>
                <a:lnTo>
                  <a:pt x="463247" y="406026"/>
                </a:lnTo>
                <a:lnTo>
                  <a:pt x="400792" y="464937"/>
                </a:lnTo>
                <a:lnTo>
                  <a:pt x="451046" y="484107"/>
                </a:lnTo>
                <a:lnTo>
                  <a:pt x="479396" y="457309"/>
                </a:ln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916" name="组合 915"/>
          <p:cNvGrpSpPr/>
          <p:nvPr/>
        </p:nvGrpSpPr>
        <p:grpSpPr>
          <a:xfrm>
            <a:off x="4575838" y="2111025"/>
            <a:ext cx="525285" cy="520374"/>
            <a:chOff x="2522543" y="3542652"/>
            <a:chExt cx="525285" cy="520374"/>
          </a:xfrm>
          <a:solidFill>
            <a:schemeClr val="bg1"/>
          </a:solidFill>
        </p:grpSpPr>
        <p:sp>
          <p:nvSpPr>
            <p:cNvPr id="534" name="任意多边形: 形状 533"/>
            <p:cNvSpPr/>
            <p:nvPr/>
          </p:nvSpPr>
          <p:spPr>
            <a:xfrm>
              <a:off x="2655838" y="3651175"/>
              <a:ext cx="50625" cy="118125"/>
            </a:xfrm>
            <a:custGeom>
              <a:avLst/>
              <a:gdLst>
                <a:gd name="connsiteX0" fmla="*/ 1822 w 50625"/>
                <a:gd name="connsiteY0" fmla="*/ 23794 h 118125"/>
                <a:gd name="connsiteX1" fmla="*/ 5046 w 50625"/>
                <a:gd name="connsiteY1" fmla="*/ 38441 h 118125"/>
                <a:gd name="connsiteX2" fmla="*/ 29818 w 50625"/>
                <a:gd name="connsiteY2" fmla="*/ 26646 h 118125"/>
                <a:gd name="connsiteX3" fmla="*/ 30443 w 50625"/>
                <a:gd name="connsiteY3" fmla="*/ 26646 h 118125"/>
                <a:gd name="connsiteX4" fmla="*/ 30443 w 50625"/>
                <a:gd name="connsiteY4" fmla="*/ 129482 h 118125"/>
                <a:gd name="connsiteX5" fmla="*/ 59012 w 50625"/>
                <a:gd name="connsiteY5" fmla="*/ 129482 h 118125"/>
                <a:gd name="connsiteX6" fmla="*/ 59012 w 50625"/>
                <a:gd name="connsiteY6" fmla="*/ 0 h 118125"/>
                <a:gd name="connsiteX7" fmla="*/ 34459 w 50625"/>
                <a:gd name="connsiteY7" fmla="*/ 0 h 118125"/>
                <a:gd name="connsiteX8" fmla="*/ 0 w 50625"/>
                <a:gd name="connsiteY8" fmla="*/ 15626 h 118125"/>
                <a:gd name="connsiteX9" fmla="*/ 34 w 50625"/>
                <a:gd name="connsiteY9" fmla="*/ 15728 h 118125"/>
                <a:gd name="connsiteX10" fmla="*/ 0 w 50625"/>
                <a:gd name="connsiteY10" fmla="*/ 15728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25" h="118125">
                  <a:moveTo>
                    <a:pt x="1822" y="23794"/>
                  </a:moveTo>
                  <a:lnTo>
                    <a:pt x="5046" y="38441"/>
                  </a:lnTo>
                  <a:lnTo>
                    <a:pt x="29818" y="26646"/>
                  </a:lnTo>
                  <a:lnTo>
                    <a:pt x="30443" y="26646"/>
                  </a:lnTo>
                  <a:lnTo>
                    <a:pt x="30443" y="129482"/>
                  </a:lnTo>
                  <a:lnTo>
                    <a:pt x="59012" y="129482"/>
                  </a:lnTo>
                  <a:lnTo>
                    <a:pt x="59012" y="0"/>
                  </a:lnTo>
                  <a:lnTo>
                    <a:pt x="34459" y="0"/>
                  </a:lnTo>
                  <a:lnTo>
                    <a:pt x="0" y="15626"/>
                  </a:lnTo>
                  <a:lnTo>
                    <a:pt x="34" y="15728"/>
                  </a:lnTo>
                  <a:lnTo>
                    <a:pt x="0" y="1572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35" name="任意多边形: 形状 534"/>
            <p:cNvSpPr/>
            <p:nvPr/>
          </p:nvSpPr>
          <p:spPr>
            <a:xfrm>
              <a:off x="2541578" y="3542652"/>
              <a:ext cx="506250" cy="354375"/>
            </a:xfrm>
            <a:custGeom>
              <a:avLst/>
              <a:gdLst>
                <a:gd name="connsiteX0" fmla="*/ 495096 w 506250"/>
                <a:gd name="connsiteY0" fmla="*/ 0 h 354375"/>
                <a:gd name="connsiteX1" fmla="*/ 18023 w 506250"/>
                <a:gd name="connsiteY1" fmla="*/ 0 h 354375"/>
                <a:gd name="connsiteX2" fmla="*/ 0 w 506250"/>
                <a:gd name="connsiteY2" fmla="*/ 18698 h 354375"/>
                <a:gd name="connsiteX3" fmla="*/ 0 w 506250"/>
                <a:gd name="connsiteY3" fmla="*/ 326582 h 354375"/>
                <a:gd name="connsiteX4" fmla="*/ 36180 w 506250"/>
                <a:gd name="connsiteY4" fmla="*/ 292309 h 354375"/>
                <a:gd name="connsiteX5" fmla="*/ 36180 w 506250"/>
                <a:gd name="connsiteY5" fmla="*/ 36180 h 354375"/>
                <a:gd name="connsiteX6" fmla="*/ 475993 w 506250"/>
                <a:gd name="connsiteY6" fmla="*/ 36180 h 354375"/>
                <a:gd name="connsiteX7" fmla="*/ 475993 w 506250"/>
                <a:gd name="connsiteY7" fmla="*/ 305016 h 354375"/>
                <a:gd name="connsiteX8" fmla="*/ 502318 w 506250"/>
                <a:gd name="connsiteY8" fmla="*/ 363876 h 354375"/>
                <a:gd name="connsiteX9" fmla="*/ 502251 w 506250"/>
                <a:gd name="connsiteY9" fmla="*/ 366053 h 354375"/>
                <a:gd name="connsiteX10" fmla="*/ 514080 w 506250"/>
                <a:gd name="connsiteY10" fmla="*/ 348975 h 354375"/>
                <a:gd name="connsiteX11" fmla="*/ 514080 w 506250"/>
                <a:gd name="connsiteY11" fmla="*/ 18698 h 354375"/>
                <a:gd name="connsiteX12" fmla="*/ 495096 w 506250"/>
                <a:gd name="connsiteY12" fmla="*/ 0 h 35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6250" h="354375">
                  <a:moveTo>
                    <a:pt x="495096" y="0"/>
                  </a:moveTo>
                  <a:lnTo>
                    <a:pt x="18023" y="0"/>
                  </a:lnTo>
                  <a:cubicBezTo>
                    <a:pt x="7881" y="0"/>
                    <a:pt x="0" y="8573"/>
                    <a:pt x="0" y="18698"/>
                  </a:cubicBezTo>
                  <a:lnTo>
                    <a:pt x="0" y="326582"/>
                  </a:lnTo>
                  <a:cubicBezTo>
                    <a:pt x="8033" y="311597"/>
                    <a:pt x="20756" y="299514"/>
                    <a:pt x="36180" y="292309"/>
                  </a:cubicBezTo>
                  <a:lnTo>
                    <a:pt x="36180" y="36180"/>
                  </a:lnTo>
                  <a:lnTo>
                    <a:pt x="475993" y="36180"/>
                  </a:lnTo>
                  <a:lnTo>
                    <a:pt x="475993" y="305016"/>
                  </a:lnTo>
                  <a:cubicBezTo>
                    <a:pt x="492143" y="319511"/>
                    <a:pt x="502318" y="340521"/>
                    <a:pt x="502318" y="363876"/>
                  </a:cubicBezTo>
                  <a:cubicBezTo>
                    <a:pt x="502318" y="364601"/>
                    <a:pt x="502251" y="365327"/>
                    <a:pt x="502251" y="366053"/>
                  </a:cubicBezTo>
                  <a:cubicBezTo>
                    <a:pt x="509051" y="363218"/>
                    <a:pt x="514080" y="356619"/>
                    <a:pt x="514080" y="348975"/>
                  </a:cubicBezTo>
                  <a:lnTo>
                    <a:pt x="514080" y="18698"/>
                  </a:lnTo>
                  <a:cubicBezTo>
                    <a:pt x="514080" y="8573"/>
                    <a:pt x="505204" y="0"/>
                    <a:pt x="49509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36" name="任意多边形: 形状 535"/>
            <p:cNvSpPr/>
            <p:nvPr/>
          </p:nvSpPr>
          <p:spPr>
            <a:xfrm>
              <a:off x="2683328" y="3873976"/>
              <a:ext cx="16875" cy="33750"/>
            </a:xfrm>
            <a:custGeom>
              <a:avLst/>
              <a:gdLst>
                <a:gd name="connsiteX0" fmla="*/ 0 w 16875"/>
                <a:gd name="connsiteY0" fmla="*/ 0 h 33750"/>
                <a:gd name="connsiteX1" fmla="*/ 7037 w 16875"/>
                <a:gd name="connsiteY1" fmla="*/ 32569 h 33750"/>
                <a:gd name="connsiteX2" fmla="*/ 6952 w 16875"/>
                <a:gd name="connsiteY2" fmla="*/ 36214 h 33750"/>
                <a:gd name="connsiteX3" fmla="*/ 25734 w 16875"/>
                <a:gd name="connsiteY3" fmla="*/ 36214 h 33750"/>
                <a:gd name="connsiteX4" fmla="*/ 25633 w 16875"/>
                <a:gd name="connsiteY4" fmla="*/ 32569 h 33750"/>
                <a:gd name="connsiteX5" fmla="*/ 32687 w 16875"/>
                <a:gd name="connsiteY5" fmla="*/ 0 h 33750"/>
                <a:gd name="connsiteX6" fmla="*/ 0 w 1687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75" h="33750">
                  <a:moveTo>
                    <a:pt x="0" y="0"/>
                  </a:moveTo>
                  <a:cubicBezTo>
                    <a:pt x="4506" y="9922"/>
                    <a:pt x="7037" y="20925"/>
                    <a:pt x="7037" y="32569"/>
                  </a:cubicBezTo>
                  <a:cubicBezTo>
                    <a:pt x="7037" y="33750"/>
                    <a:pt x="7003" y="34999"/>
                    <a:pt x="6952" y="36214"/>
                  </a:cubicBezTo>
                  <a:lnTo>
                    <a:pt x="25734" y="36214"/>
                  </a:lnTo>
                  <a:cubicBezTo>
                    <a:pt x="25684" y="34999"/>
                    <a:pt x="25633" y="33750"/>
                    <a:pt x="25633" y="32569"/>
                  </a:cubicBezTo>
                  <a:cubicBezTo>
                    <a:pt x="25633" y="20959"/>
                    <a:pt x="28181" y="9922"/>
                    <a:pt x="32687" y="0"/>
                  </a:cubicBezTo>
                  <a:lnTo>
                    <a:pt x="0"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37" name="任意多边形: 形状 536"/>
            <p:cNvSpPr/>
            <p:nvPr/>
          </p:nvSpPr>
          <p:spPr>
            <a:xfrm>
              <a:off x="2860093" y="3873976"/>
              <a:ext cx="16875" cy="33750"/>
            </a:xfrm>
            <a:custGeom>
              <a:avLst/>
              <a:gdLst>
                <a:gd name="connsiteX0" fmla="*/ 0 w 16875"/>
                <a:gd name="connsiteY0" fmla="*/ 0 h 33750"/>
                <a:gd name="connsiteX1" fmla="*/ 7037 w 16875"/>
                <a:gd name="connsiteY1" fmla="*/ 32569 h 33750"/>
                <a:gd name="connsiteX2" fmla="*/ 6953 w 16875"/>
                <a:gd name="connsiteY2" fmla="*/ 36214 h 33750"/>
                <a:gd name="connsiteX3" fmla="*/ 25734 w 16875"/>
                <a:gd name="connsiteY3" fmla="*/ 36214 h 33750"/>
                <a:gd name="connsiteX4" fmla="*/ 25650 w 16875"/>
                <a:gd name="connsiteY4" fmla="*/ 32569 h 33750"/>
                <a:gd name="connsiteX5" fmla="*/ 32670 w 16875"/>
                <a:gd name="connsiteY5" fmla="*/ 0 h 33750"/>
                <a:gd name="connsiteX6" fmla="*/ 0 w 1687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75" h="33750">
                  <a:moveTo>
                    <a:pt x="0" y="0"/>
                  </a:moveTo>
                  <a:cubicBezTo>
                    <a:pt x="4506" y="9922"/>
                    <a:pt x="7037" y="20925"/>
                    <a:pt x="7037" y="32569"/>
                  </a:cubicBezTo>
                  <a:cubicBezTo>
                    <a:pt x="7037" y="33750"/>
                    <a:pt x="6986" y="34999"/>
                    <a:pt x="6953" y="36214"/>
                  </a:cubicBezTo>
                  <a:lnTo>
                    <a:pt x="25734" y="36214"/>
                  </a:lnTo>
                  <a:cubicBezTo>
                    <a:pt x="25684" y="34999"/>
                    <a:pt x="25650" y="33750"/>
                    <a:pt x="25650" y="32569"/>
                  </a:cubicBezTo>
                  <a:cubicBezTo>
                    <a:pt x="25650" y="20959"/>
                    <a:pt x="28181" y="9922"/>
                    <a:pt x="32670" y="0"/>
                  </a:cubicBezTo>
                  <a:lnTo>
                    <a:pt x="0"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38" name="任意多边形: 形状 537"/>
            <p:cNvSpPr/>
            <p:nvPr/>
          </p:nvSpPr>
          <p:spPr>
            <a:xfrm>
              <a:off x="2731978" y="3674041"/>
              <a:ext cx="101250" cy="101250"/>
            </a:xfrm>
            <a:custGeom>
              <a:avLst/>
              <a:gdLst>
                <a:gd name="connsiteX0" fmla="*/ 41884 w 101250"/>
                <a:gd name="connsiteY0" fmla="*/ 0 h 101250"/>
                <a:gd name="connsiteX1" fmla="*/ 41884 w 101250"/>
                <a:gd name="connsiteY1" fmla="*/ 43791 h 101250"/>
                <a:gd name="connsiteX2" fmla="*/ 0 w 101250"/>
                <a:gd name="connsiteY2" fmla="*/ 43791 h 101250"/>
                <a:gd name="connsiteX3" fmla="*/ 0 w 101250"/>
                <a:gd name="connsiteY3" fmla="*/ 62826 h 101250"/>
                <a:gd name="connsiteX4" fmla="*/ 41884 w 101250"/>
                <a:gd name="connsiteY4" fmla="*/ 62826 h 101250"/>
                <a:gd name="connsiteX5" fmla="*/ 41884 w 101250"/>
                <a:gd name="connsiteY5" fmla="*/ 106616 h 101250"/>
                <a:gd name="connsiteX6" fmla="*/ 62826 w 101250"/>
                <a:gd name="connsiteY6" fmla="*/ 106616 h 101250"/>
                <a:gd name="connsiteX7" fmla="*/ 62826 w 101250"/>
                <a:gd name="connsiteY7" fmla="*/ 62826 h 101250"/>
                <a:gd name="connsiteX8" fmla="*/ 104709 w 101250"/>
                <a:gd name="connsiteY8" fmla="*/ 62826 h 101250"/>
                <a:gd name="connsiteX9" fmla="*/ 104709 w 101250"/>
                <a:gd name="connsiteY9" fmla="*/ 43791 h 101250"/>
                <a:gd name="connsiteX10" fmla="*/ 62826 w 101250"/>
                <a:gd name="connsiteY10" fmla="*/ 43791 h 101250"/>
                <a:gd name="connsiteX11" fmla="*/ 62826 w 101250"/>
                <a:gd name="connsiteY11" fmla="*/ 0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1250" h="101250">
                  <a:moveTo>
                    <a:pt x="41884" y="0"/>
                  </a:moveTo>
                  <a:lnTo>
                    <a:pt x="41884" y="43791"/>
                  </a:lnTo>
                  <a:lnTo>
                    <a:pt x="0" y="43791"/>
                  </a:lnTo>
                  <a:lnTo>
                    <a:pt x="0" y="62826"/>
                  </a:lnTo>
                  <a:lnTo>
                    <a:pt x="41884" y="62826"/>
                  </a:lnTo>
                  <a:lnTo>
                    <a:pt x="41884" y="106616"/>
                  </a:lnTo>
                  <a:lnTo>
                    <a:pt x="62826" y="106616"/>
                  </a:lnTo>
                  <a:lnTo>
                    <a:pt x="62826" y="62826"/>
                  </a:lnTo>
                  <a:lnTo>
                    <a:pt x="104709" y="62826"/>
                  </a:lnTo>
                  <a:lnTo>
                    <a:pt x="104709" y="43791"/>
                  </a:lnTo>
                  <a:lnTo>
                    <a:pt x="62826" y="43791"/>
                  </a:lnTo>
                  <a:lnTo>
                    <a:pt x="62826"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39" name="任意多边形: 形状 538"/>
            <p:cNvSpPr/>
            <p:nvPr/>
          </p:nvSpPr>
          <p:spPr>
            <a:xfrm>
              <a:off x="2836738" y="3647378"/>
              <a:ext cx="84375" cy="118125"/>
            </a:xfrm>
            <a:custGeom>
              <a:avLst/>
              <a:gdLst>
                <a:gd name="connsiteX0" fmla="*/ 16521 w 84375"/>
                <a:gd name="connsiteY0" fmla="*/ 99461 h 118125"/>
                <a:gd name="connsiteX1" fmla="*/ 0 w 84375"/>
                <a:gd name="connsiteY1" fmla="*/ 114716 h 118125"/>
                <a:gd name="connsiteX2" fmla="*/ 0 w 84375"/>
                <a:gd name="connsiteY2" fmla="*/ 133279 h 118125"/>
                <a:gd name="connsiteX3" fmla="*/ 91395 w 84375"/>
                <a:gd name="connsiteY3" fmla="*/ 133279 h 118125"/>
                <a:gd name="connsiteX4" fmla="*/ 91395 w 84375"/>
                <a:gd name="connsiteY4" fmla="*/ 108523 h 118125"/>
                <a:gd name="connsiteX5" fmla="*/ 41867 w 84375"/>
                <a:gd name="connsiteY5" fmla="*/ 108523 h 118125"/>
                <a:gd name="connsiteX6" fmla="*/ 41867 w 84375"/>
                <a:gd name="connsiteY6" fmla="*/ 107663 h 118125"/>
                <a:gd name="connsiteX7" fmla="*/ 54287 w 84375"/>
                <a:gd name="connsiteY7" fmla="*/ 97673 h 118125"/>
                <a:gd name="connsiteX8" fmla="*/ 89319 w 84375"/>
                <a:gd name="connsiteY8" fmla="*/ 41243 h 118125"/>
                <a:gd name="connsiteX9" fmla="*/ 43689 w 84375"/>
                <a:gd name="connsiteY9" fmla="*/ 0 h 118125"/>
                <a:gd name="connsiteX10" fmla="*/ 43639 w 84375"/>
                <a:gd name="connsiteY10" fmla="*/ 0 h 118125"/>
                <a:gd name="connsiteX11" fmla="*/ 43605 w 84375"/>
                <a:gd name="connsiteY11" fmla="*/ 0 h 118125"/>
                <a:gd name="connsiteX12" fmla="*/ 962 w 84375"/>
                <a:gd name="connsiteY12" fmla="*/ 13787 h 118125"/>
                <a:gd name="connsiteX13" fmla="*/ 9585 w 84375"/>
                <a:gd name="connsiteY13" fmla="*/ 35826 h 118125"/>
                <a:gd name="connsiteX14" fmla="*/ 9652 w 84375"/>
                <a:gd name="connsiteY14" fmla="*/ 35910 h 118125"/>
                <a:gd name="connsiteX15" fmla="*/ 9652 w 84375"/>
                <a:gd name="connsiteY15" fmla="*/ 35994 h 118125"/>
                <a:gd name="connsiteX16" fmla="*/ 37496 w 84375"/>
                <a:gd name="connsiteY16" fmla="*/ 25194 h 118125"/>
                <a:gd name="connsiteX17" fmla="*/ 58911 w 84375"/>
                <a:gd name="connsiteY17" fmla="*/ 44213 h 118125"/>
                <a:gd name="connsiteX18" fmla="*/ 16521 w 84375"/>
                <a:gd name="connsiteY18" fmla="*/ 99461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4375" h="118125">
                  <a:moveTo>
                    <a:pt x="16521" y="99461"/>
                  </a:moveTo>
                  <a:lnTo>
                    <a:pt x="0" y="114716"/>
                  </a:lnTo>
                  <a:lnTo>
                    <a:pt x="0" y="133279"/>
                  </a:lnTo>
                  <a:lnTo>
                    <a:pt x="91395" y="133279"/>
                  </a:lnTo>
                  <a:lnTo>
                    <a:pt x="91395" y="108523"/>
                  </a:lnTo>
                  <a:lnTo>
                    <a:pt x="41867" y="108523"/>
                  </a:lnTo>
                  <a:lnTo>
                    <a:pt x="41867" y="107663"/>
                  </a:lnTo>
                  <a:lnTo>
                    <a:pt x="54287" y="97673"/>
                  </a:lnTo>
                  <a:cubicBezTo>
                    <a:pt x="73102" y="80865"/>
                    <a:pt x="89319" y="63045"/>
                    <a:pt x="89319" y="41243"/>
                  </a:cubicBezTo>
                  <a:cubicBezTo>
                    <a:pt x="89319" y="17584"/>
                    <a:pt x="73102" y="0"/>
                    <a:pt x="43689" y="0"/>
                  </a:cubicBezTo>
                  <a:cubicBezTo>
                    <a:pt x="43672" y="0"/>
                    <a:pt x="43656" y="0"/>
                    <a:pt x="43639" y="0"/>
                  </a:cubicBezTo>
                  <a:lnTo>
                    <a:pt x="43605" y="0"/>
                  </a:lnTo>
                  <a:cubicBezTo>
                    <a:pt x="25954" y="0"/>
                    <a:pt x="10749" y="6379"/>
                    <a:pt x="962" y="13787"/>
                  </a:cubicBezTo>
                  <a:lnTo>
                    <a:pt x="9585" y="35826"/>
                  </a:lnTo>
                  <a:cubicBezTo>
                    <a:pt x="9619" y="35826"/>
                    <a:pt x="9619" y="35927"/>
                    <a:pt x="9652" y="35910"/>
                  </a:cubicBezTo>
                  <a:lnTo>
                    <a:pt x="9652" y="35994"/>
                  </a:lnTo>
                  <a:cubicBezTo>
                    <a:pt x="16470" y="30746"/>
                    <a:pt x="26257" y="25211"/>
                    <a:pt x="37496" y="25194"/>
                  </a:cubicBezTo>
                  <a:cubicBezTo>
                    <a:pt x="52464" y="25211"/>
                    <a:pt x="58911" y="33615"/>
                    <a:pt x="58911" y="44213"/>
                  </a:cubicBezTo>
                  <a:cubicBezTo>
                    <a:pt x="58489" y="59434"/>
                    <a:pt x="44955" y="74048"/>
                    <a:pt x="16521" y="9946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40" name="任意多边形: 形状 539"/>
            <p:cNvSpPr/>
            <p:nvPr/>
          </p:nvSpPr>
          <p:spPr>
            <a:xfrm>
              <a:off x="2559752" y="3854958"/>
              <a:ext cx="101250" cy="101250"/>
            </a:xfrm>
            <a:custGeom>
              <a:avLst/>
              <a:gdLst>
                <a:gd name="connsiteX0" fmla="*/ 103073 w 101250"/>
                <a:gd name="connsiteY0" fmla="*/ 51536 h 101250"/>
                <a:gd name="connsiteX1" fmla="*/ 51536 w 101250"/>
                <a:gd name="connsiteY1" fmla="*/ 103073 h 101250"/>
                <a:gd name="connsiteX2" fmla="*/ 0 w 101250"/>
                <a:gd name="connsiteY2" fmla="*/ 51536 h 101250"/>
                <a:gd name="connsiteX3" fmla="*/ 51536 w 101250"/>
                <a:gd name="connsiteY3" fmla="*/ 0 h 101250"/>
                <a:gd name="connsiteX4" fmla="*/ 103073 w 101250"/>
                <a:gd name="connsiteY4" fmla="*/ 51536 h 10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01250">
                  <a:moveTo>
                    <a:pt x="103073" y="51536"/>
                  </a:moveTo>
                  <a:cubicBezTo>
                    <a:pt x="103073" y="79999"/>
                    <a:pt x="79999" y="103073"/>
                    <a:pt x="51536" y="103073"/>
                  </a:cubicBezTo>
                  <a:cubicBezTo>
                    <a:pt x="23074" y="103073"/>
                    <a:pt x="0" y="79999"/>
                    <a:pt x="0" y="51536"/>
                  </a:cubicBezTo>
                  <a:cubicBezTo>
                    <a:pt x="0" y="23074"/>
                    <a:pt x="23074" y="0"/>
                    <a:pt x="51536" y="0"/>
                  </a:cubicBezTo>
                  <a:cubicBezTo>
                    <a:pt x="79999" y="0"/>
                    <a:pt x="103073" y="23074"/>
                    <a:pt x="103073" y="5153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41" name="任意多边形: 形状 540"/>
            <p:cNvSpPr/>
            <p:nvPr/>
          </p:nvSpPr>
          <p:spPr>
            <a:xfrm>
              <a:off x="2736518" y="3854958"/>
              <a:ext cx="101250" cy="101250"/>
            </a:xfrm>
            <a:custGeom>
              <a:avLst/>
              <a:gdLst>
                <a:gd name="connsiteX0" fmla="*/ 103072 w 101250"/>
                <a:gd name="connsiteY0" fmla="*/ 51536 h 101250"/>
                <a:gd name="connsiteX1" fmla="*/ 51536 w 101250"/>
                <a:gd name="connsiteY1" fmla="*/ 103073 h 101250"/>
                <a:gd name="connsiteX2" fmla="*/ 0 w 101250"/>
                <a:gd name="connsiteY2" fmla="*/ 51536 h 101250"/>
                <a:gd name="connsiteX3" fmla="*/ 51536 w 101250"/>
                <a:gd name="connsiteY3" fmla="*/ 0 h 101250"/>
                <a:gd name="connsiteX4" fmla="*/ 103072 w 101250"/>
                <a:gd name="connsiteY4" fmla="*/ 51536 h 10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01250">
                  <a:moveTo>
                    <a:pt x="103072" y="51536"/>
                  </a:moveTo>
                  <a:cubicBezTo>
                    <a:pt x="103072" y="79999"/>
                    <a:pt x="79999" y="103073"/>
                    <a:pt x="51536" y="103073"/>
                  </a:cubicBezTo>
                  <a:cubicBezTo>
                    <a:pt x="23074" y="103073"/>
                    <a:pt x="0" y="79999"/>
                    <a:pt x="0" y="51536"/>
                  </a:cubicBezTo>
                  <a:cubicBezTo>
                    <a:pt x="0" y="23074"/>
                    <a:pt x="23074" y="0"/>
                    <a:pt x="51536" y="0"/>
                  </a:cubicBezTo>
                  <a:cubicBezTo>
                    <a:pt x="79999" y="0"/>
                    <a:pt x="103072" y="23074"/>
                    <a:pt x="103072" y="5153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42" name="任意多边形: 形状 541"/>
            <p:cNvSpPr/>
            <p:nvPr/>
          </p:nvSpPr>
          <p:spPr>
            <a:xfrm>
              <a:off x="2522543" y="3978651"/>
              <a:ext cx="523125" cy="84375"/>
            </a:xfrm>
            <a:custGeom>
              <a:avLst/>
              <a:gdLst>
                <a:gd name="connsiteX0" fmla="*/ 495990 w 523125"/>
                <a:gd name="connsiteY0" fmla="*/ 0 h 84375"/>
                <a:gd name="connsiteX1" fmla="*/ 474137 w 523125"/>
                <a:gd name="connsiteY1" fmla="*/ 0 h 84375"/>
                <a:gd name="connsiteX2" fmla="*/ 410366 w 523125"/>
                <a:gd name="connsiteY2" fmla="*/ 0 h 84375"/>
                <a:gd name="connsiteX3" fmla="*/ 388513 w 523125"/>
                <a:gd name="connsiteY3" fmla="*/ 0 h 84375"/>
                <a:gd name="connsiteX4" fmla="*/ 353717 w 523125"/>
                <a:gd name="connsiteY4" fmla="*/ 26528 h 84375"/>
                <a:gd name="connsiteX5" fmla="*/ 353717 w 523125"/>
                <a:gd name="connsiteY5" fmla="*/ 26578 h 84375"/>
                <a:gd name="connsiteX6" fmla="*/ 334058 w 523125"/>
                <a:gd name="connsiteY6" fmla="*/ 3358 h 84375"/>
                <a:gd name="connsiteX7" fmla="*/ 319241 w 523125"/>
                <a:gd name="connsiteY7" fmla="*/ 0 h 84375"/>
                <a:gd name="connsiteX8" fmla="*/ 297405 w 523125"/>
                <a:gd name="connsiteY8" fmla="*/ 0 h 84375"/>
                <a:gd name="connsiteX9" fmla="*/ 233618 w 523125"/>
                <a:gd name="connsiteY9" fmla="*/ 0 h 84375"/>
                <a:gd name="connsiteX10" fmla="*/ 211781 w 523125"/>
                <a:gd name="connsiteY10" fmla="*/ 0 h 84375"/>
                <a:gd name="connsiteX11" fmla="*/ 176816 w 523125"/>
                <a:gd name="connsiteY11" fmla="*/ 26528 h 84375"/>
                <a:gd name="connsiteX12" fmla="*/ 176816 w 523125"/>
                <a:gd name="connsiteY12" fmla="*/ 26578 h 84375"/>
                <a:gd name="connsiteX13" fmla="*/ 157241 w 523125"/>
                <a:gd name="connsiteY13" fmla="*/ 3358 h 84375"/>
                <a:gd name="connsiteX14" fmla="*/ 142493 w 523125"/>
                <a:gd name="connsiteY14" fmla="*/ 0 h 84375"/>
                <a:gd name="connsiteX15" fmla="*/ 120639 w 523125"/>
                <a:gd name="connsiteY15" fmla="*/ 0 h 84375"/>
                <a:gd name="connsiteX16" fmla="*/ 56869 w 523125"/>
                <a:gd name="connsiteY16" fmla="*/ 0 h 84375"/>
                <a:gd name="connsiteX17" fmla="*/ 35033 w 523125"/>
                <a:gd name="connsiteY17" fmla="*/ 0 h 84375"/>
                <a:gd name="connsiteX18" fmla="*/ 0 w 523125"/>
                <a:gd name="connsiteY18" fmla="*/ 36163 h 84375"/>
                <a:gd name="connsiteX19" fmla="*/ 0 w 523125"/>
                <a:gd name="connsiteY19" fmla="*/ 93353 h 84375"/>
                <a:gd name="connsiteX20" fmla="*/ 148298 w 523125"/>
                <a:gd name="connsiteY20" fmla="*/ 93353 h 84375"/>
                <a:gd name="connsiteX21" fmla="*/ 175179 w 523125"/>
                <a:gd name="connsiteY21" fmla="*/ 93353 h 84375"/>
                <a:gd name="connsiteX22" fmla="*/ 178470 w 523125"/>
                <a:gd name="connsiteY22" fmla="*/ 93353 h 84375"/>
                <a:gd name="connsiteX23" fmla="*/ 325080 w 523125"/>
                <a:gd name="connsiteY23" fmla="*/ 93353 h 84375"/>
                <a:gd name="connsiteX24" fmla="*/ 352249 w 523125"/>
                <a:gd name="connsiteY24" fmla="*/ 93353 h 84375"/>
                <a:gd name="connsiteX25" fmla="*/ 355236 w 523125"/>
                <a:gd name="connsiteY25" fmla="*/ 93353 h 84375"/>
                <a:gd name="connsiteX26" fmla="*/ 531242 w 523125"/>
                <a:gd name="connsiteY26" fmla="*/ 93353 h 84375"/>
                <a:gd name="connsiteX27" fmla="*/ 531242 w 523125"/>
                <a:gd name="connsiteY27" fmla="*/ 36146 h 84375"/>
                <a:gd name="connsiteX28" fmla="*/ 495990 w 523125"/>
                <a:gd name="connsiteY28" fmla="*/ 0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23125" h="84375">
                  <a:moveTo>
                    <a:pt x="495990" y="0"/>
                  </a:moveTo>
                  <a:lnTo>
                    <a:pt x="474137" y="0"/>
                  </a:lnTo>
                  <a:lnTo>
                    <a:pt x="410366" y="0"/>
                  </a:lnTo>
                  <a:lnTo>
                    <a:pt x="388513" y="0"/>
                  </a:lnTo>
                  <a:cubicBezTo>
                    <a:pt x="371959" y="0"/>
                    <a:pt x="357885" y="11306"/>
                    <a:pt x="353717" y="26528"/>
                  </a:cubicBezTo>
                  <a:cubicBezTo>
                    <a:pt x="353717" y="26561"/>
                    <a:pt x="353717" y="26578"/>
                    <a:pt x="353717" y="26578"/>
                  </a:cubicBezTo>
                  <a:cubicBezTo>
                    <a:pt x="350865" y="16284"/>
                    <a:pt x="343643" y="7746"/>
                    <a:pt x="334058" y="3358"/>
                  </a:cubicBezTo>
                  <a:cubicBezTo>
                    <a:pt x="329518" y="1299"/>
                    <a:pt x="324557" y="0"/>
                    <a:pt x="319241" y="0"/>
                  </a:cubicBezTo>
                  <a:lnTo>
                    <a:pt x="297405" y="0"/>
                  </a:lnTo>
                  <a:lnTo>
                    <a:pt x="233618" y="0"/>
                  </a:lnTo>
                  <a:lnTo>
                    <a:pt x="211781" y="0"/>
                  </a:lnTo>
                  <a:cubicBezTo>
                    <a:pt x="195244" y="0"/>
                    <a:pt x="181001" y="11289"/>
                    <a:pt x="176816" y="26528"/>
                  </a:cubicBezTo>
                  <a:cubicBezTo>
                    <a:pt x="176816" y="26528"/>
                    <a:pt x="176816" y="26561"/>
                    <a:pt x="176816" y="26578"/>
                  </a:cubicBezTo>
                  <a:cubicBezTo>
                    <a:pt x="173964" y="16251"/>
                    <a:pt x="166826" y="7746"/>
                    <a:pt x="157241" y="3358"/>
                  </a:cubicBezTo>
                  <a:cubicBezTo>
                    <a:pt x="152685" y="1283"/>
                    <a:pt x="147825" y="0"/>
                    <a:pt x="142493" y="0"/>
                  </a:cubicBezTo>
                  <a:lnTo>
                    <a:pt x="120639" y="0"/>
                  </a:lnTo>
                  <a:lnTo>
                    <a:pt x="56869" y="0"/>
                  </a:lnTo>
                  <a:lnTo>
                    <a:pt x="35033" y="0"/>
                  </a:lnTo>
                  <a:cubicBezTo>
                    <a:pt x="15154" y="0"/>
                    <a:pt x="0" y="16318"/>
                    <a:pt x="0" y="36163"/>
                  </a:cubicBezTo>
                  <a:lnTo>
                    <a:pt x="0" y="93353"/>
                  </a:lnTo>
                  <a:lnTo>
                    <a:pt x="148298" y="93353"/>
                  </a:lnTo>
                  <a:lnTo>
                    <a:pt x="175179" y="93353"/>
                  </a:lnTo>
                  <a:lnTo>
                    <a:pt x="178470" y="93353"/>
                  </a:lnTo>
                  <a:lnTo>
                    <a:pt x="325080" y="93353"/>
                  </a:lnTo>
                  <a:lnTo>
                    <a:pt x="352249" y="93353"/>
                  </a:lnTo>
                  <a:lnTo>
                    <a:pt x="355236" y="93353"/>
                  </a:lnTo>
                  <a:lnTo>
                    <a:pt x="531242" y="93353"/>
                  </a:lnTo>
                  <a:lnTo>
                    <a:pt x="531242" y="36146"/>
                  </a:lnTo>
                  <a:cubicBezTo>
                    <a:pt x="531225" y="16318"/>
                    <a:pt x="515852" y="0"/>
                    <a:pt x="495990"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43" name="任意多边形: 形状 542"/>
            <p:cNvSpPr/>
            <p:nvPr/>
          </p:nvSpPr>
          <p:spPr>
            <a:xfrm>
              <a:off x="2913283" y="3854958"/>
              <a:ext cx="101250" cy="101250"/>
            </a:xfrm>
            <a:custGeom>
              <a:avLst/>
              <a:gdLst>
                <a:gd name="connsiteX0" fmla="*/ 103073 w 101250"/>
                <a:gd name="connsiteY0" fmla="*/ 51536 h 101250"/>
                <a:gd name="connsiteX1" fmla="*/ 51536 w 101250"/>
                <a:gd name="connsiteY1" fmla="*/ 103073 h 101250"/>
                <a:gd name="connsiteX2" fmla="*/ 0 w 101250"/>
                <a:gd name="connsiteY2" fmla="*/ 51536 h 101250"/>
                <a:gd name="connsiteX3" fmla="*/ 51536 w 101250"/>
                <a:gd name="connsiteY3" fmla="*/ 0 h 101250"/>
                <a:gd name="connsiteX4" fmla="*/ 103073 w 101250"/>
                <a:gd name="connsiteY4" fmla="*/ 51536 h 10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01250">
                  <a:moveTo>
                    <a:pt x="103073" y="51536"/>
                  </a:moveTo>
                  <a:cubicBezTo>
                    <a:pt x="103073" y="79999"/>
                    <a:pt x="79999" y="103073"/>
                    <a:pt x="51536" y="103073"/>
                  </a:cubicBezTo>
                  <a:cubicBezTo>
                    <a:pt x="23074" y="103073"/>
                    <a:pt x="0" y="79999"/>
                    <a:pt x="0" y="51536"/>
                  </a:cubicBezTo>
                  <a:cubicBezTo>
                    <a:pt x="0" y="23074"/>
                    <a:pt x="23074" y="0"/>
                    <a:pt x="51536" y="0"/>
                  </a:cubicBezTo>
                  <a:cubicBezTo>
                    <a:pt x="79999" y="0"/>
                    <a:pt x="103073" y="23074"/>
                    <a:pt x="103073" y="5153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17" name="组合 916"/>
          <p:cNvGrpSpPr/>
          <p:nvPr/>
        </p:nvGrpSpPr>
        <p:grpSpPr>
          <a:xfrm>
            <a:off x="5795038" y="2109113"/>
            <a:ext cx="404490" cy="524199"/>
            <a:chOff x="3675683" y="3532314"/>
            <a:chExt cx="404490" cy="524199"/>
          </a:xfrm>
          <a:solidFill>
            <a:schemeClr val="bg1"/>
          </a:solidFill>
        </p:grpSpPr>
        <p:sp>
          <p:nvSpPr>
            <p:cNvPr id="545" name="任意多边形: 形状 544"/>
            <p:cNvSpPr/>
            <p:nvPr/>
          </p:nvSpPr>
          <p:spPr>
            <a:xfrm>
              <a:off x="3675683" y="3904638"/>
              <a:ext cx="168750" cy="151875"/>
            </a:xfrm>
            <a:custGeom>
              <a:avLst/>
              <a:gdLst>
                <a:gd name="connsiteX0" fmla="*/ 38302 w 168750"/>
                <a:gd name="connsiteY0" fmla="*/ 0 h 151875"/>
                <a:gd name="connsiteX1" fmla="*/ 991 w 168750"/>
                <a:gd name="connsiteY1" fmla="*/ 105722 h 151875"/>
                <a:gd name="connsiteX2" fmla="*/ 4991 w 168750"/>
                <a:gd name="connsiteY2" fmla="*/ 123711 h 151875"/>
                <a:gd name="connsiteX3" fmla="*/ 22912 w 168750"/>
                <a:gd name="connsiteY3" fmla="*/ 128014 h 151875"/>
                <a:gd name="connsiteX4" fmla="*/ 78228 w 168750"/>
                <a:gd name="connsiteY4" fmla="*/ 109553 h 151875"/>
                <a:gd name="connsiteX5" fmla="*/ 109734 w 168750"/>
                <a:gd name="connsiteY5" fmla="*/ 158676 h 151875"/>
                <a:gd name="connsiteX6" fmla="*/ 126389 w 168750"/>
                <a:gd name="connsiteY6" fmla="*/ 166573 h 151875"/>
                <a:gd name="connsiteX7" fmla="*/ 140784 w 168750"/>
                <a:gd name="connsiteY7" fmla="*/ 155081 h 151875"/>
                <a:gd name="connsiteX8" fmla="*/ 178702 w 168750"/>
                <a:gd name="connsiteY8" fmla="*/ 47604 h 151875"/>
                <a:gd name="connsiteX9" fmla="*/ 131401 w 168750"/>
                <a:gd name="connsiteY9" fmla="*/ 6446 h 151875"/>
                <a:gd name="connsiteX10" fmla="*/ 38302 w 168750"/>
                <a:gd name="connsiteY10" fmla="*/ 0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8750" h="151875">
                  <a:moveTo>
                    <a:pt x="38302" y="0"/>
                  </a:moveTo>
                  <a:lnTo>
                    <a:pt x="991" y="105722"/>
                  </a:lnTo>
                  <a:cubicBezTo>
                    <a:pt x="-1219" y="111999"/>
                    <a:pt x="333" y="118969"/>
                    <a:pt x="4991" y="123711"/>
                  </a:cubicBezTo>
                  <a:cubicBezTo>
                    <a:pt x="9631" y="128452"/>
                    <a:pt x="16601" y="130123"/>
                    <a:pt x="22912" y="128014"/>
                  </a:cubicBezTo>
                  <a:lnTo>
                    <a:pt x="78228" y="109553"/>
                  </a:lnTo>
                  <a:lnTo>
                    <a:pt x="109734" y="158676"/>
                  </a:lnTo>
                  <a:cubicBezTo>
                    <a:pt x="113328" y="164244"/>
                    <a:pt x="119791" y="167332"/>
                    <a:pt x="126389" y="166573"/>
                  </a:cubicBezTo>
                  <a:cubicBezTo>
                    <a:pt x="132988" y="165814"/>
                    <a:pt x="138573" y="161342"/>
                    <a:pt x="140784" y="155081"/>
                  </a:cubicBezTo>
                  <a:lnTo>
                    <a:pt x="178702" y="47604"/>
                  </a:lnTo>
                  <a:lnTo>
                    <a:pt x="131401" y="6446"/>
                  </a:lnTo>
                  <a:lnTo>
                    <a:pt x="38302"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46" name="任意多边形: 形状 545"/>
            <p:cNvSpPr/>
            <p:nvPr/>
          </p:nvSpPr>
          <p:spPr>
            <a:xfrm>
              <a:off x="3911423" y="3904638"/>
              <a:ext cx="168750" cy="151875"/>
            </a:xfrm>
            <a:custGeom>
              <a:avLst/>
              <a:gdLst>
                <a:gd name="connsiteX0" fmla="*/ 140400 w 168750"/>
                <a:gd name="connsiteY0" fmla="*/ 0 h 151875"/>
                <a:gd name="connsiteX1" fmla="*/ 47301 w 168750"/>
                <a:gd name="connsiteY1" fmla="*/ 6429 h 151875"/>
                <a:gd name="connsiteX2" fmla="*/ 0 w 168750"/>
                <a:gd name="connsiteY2" fmla="*/ 47638 h 151875"/>
                <a:gd name="connsiteX3" fmla="*/ 37901 w 168750"/>
                <a:gd name="connsiteY3" fmla="*/ 155048 h 151875"/>
                <a:gd name="connsiteX4" fmla="*/ 52313 w 168750"/>
                <a:gd name="connsiteY4" fmla="*/ 166573 h 151875"/>
                <a:gd name="connsiteX5" fmla="*/ 68951 w 168750"/>
                <a:gd name="connsiteY5" fmla="*/ 158676 h 151875"/>
                <a:gd name="connsiteX6" fmla="*/ 100423 w 168750"/>
                <a:gd name="connsiteY6" fmla="*/ 109553 h 151875"/>
                <a:gd name="connsiteX7" fmla="*/ 155739 w 168750"/>
                <a:gd name="connsiteY7" fmla="*/ 128014 h 151875"/>
                <a:gd name="connsiteX8" fmla="*/ 173661 w 168750"/>
                <a:gd name="connsiteY8" fmla="*/ 123711 h 151875"/>
                <a:gd name="connsiteX9" fmla="*/ 177643 w 168750"/>
                <a:gd name="connsiteY9" fmla="*/ 105722 h 151875"/>
                <a:gd name="connsiteX10" fmla="*/ 140400 w 168750"/>
                <a:gd name="connsiteY10" fmla="*/ 0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8750" h="151875">
                  <a:moveTo>
                    <a:pt x="140400" y="0"/>
                  </a:moveTo>
                  <a:lnTo>
                    <a:pt x="47301" y="6429"/>
                  </a:lnTo>
                  <a:lnTo>
                    <a:pt x="0" y="47638"/>
                  </a:lnTo>
                  <a:lnTo>
                    <a:pt x="37901" y="155048"/>
                  </a:lnTo>
                  <a:cubicBezTo>
                    <a:pt x="40112" y="161342"/>
                    <a:pt x="45714" y="165797"/>
                    <a:pt x="52313" y="166573"/>
                  </a:cubicBezTo>
                  <a:cubicBezTo>
                    <a:pt x="58928" y="167332"/>
                    <a:pt x="65357" y="164278"/>
                    <a:pt x="68951" y="158676"/>
                  </a:cubicBezTo>
                  <a:lnTo>
                    <a:pt x="100423" y="109553"/>
                  </a:lnTo>
                  <a:lnTo>
                    <a:pt x="155739" y="128014"/>
                  </a:lnTo>
                  <a:cubicBezTo>
                    <a:pt x="162034" y="130123"/>
                    <a:pt x="168986" y="128452"/>
                    <a:pt x="173661" y="123711"/>
                  </a:cubicBezTo>
                  <a:cubicBezTo>
                    <a:pt x="178301" y="118969"/>
                    <a:pt x="179854" y="111982"/>
                    <a:pt x="177643" y="105722"/>
                  </a:cubicBezTo>
                  <a:lnTo>
                    <a:pt x="140400"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47" name="任意多边形: 形状 546"/>
            <p:cNvSpPr/>
            <p:nvPr/>
          </p:nvSpPr>
          <p:spPr>
            <a:xfrm>
              <a:off x="3687221" y="3532314"/>
              <a:ext cx="388125" cy="388125"/>
            </a:xfrm>
            <a:custGeom>
              <a:avLst/>
              <a:gdLst>
                <a:gd name="connsiteX0" fmla="*/ 312154 w 388125"/>
                <a:gd name="connsiteY0" fmla="*/ 344109 h 388125"/>
                <a:gd name="connsiteX1" fmla="*/ 344149 w 388125"/>
                <a:gd name="connsiteY1" fmla="*/ 312114 h 388125"/>
                <a:gd name="connsiteX2" fmla="*/ 347844 w 388125"/>
                <a:gd name="connsiteY2" fmla="*/ 258671 h 388125"/>
                <a:gd name="connsiteX3" fmla="*/ 382995 w 388125"/>
                <a:gd name="connsiteY3" fmla="*/ 218289 h 388125"/>
                <a:gd name="connsiteX4" fmla="*/ 383012 w 388125"/>
                <a:gd name="connsiteY4" fmla="*/ 173064 h 388125"/>
                <a:gd name="connsiteX5" fmla="*/ 347844 w 388125"/>
                <a:gd name="connsiteY5" fmla="*/ 132682 h 388125"/>
                <a:gd name="connsiteX6" fmla="*/ 344149 w 388125"/>
                <a:gd name="connsiteY6" fmla="*/ 79272 h 388125"/>
                <a:gd name="connsiteX7" fmla="*/ 312154 w 388125"/>
                <a:gd name="connsiteY7" fmla="*/ 47294 h 388125"/>
                <a:gd name="connsiteX8" fmla="*/ 258728 w 388125"/>
                <a:gd name="connsiteY8" fmla="*/ 43599 h 388125"/>
                <a:gd name="connsiteX9" fmla="*/ 218329 w 388125"/>
                <a:gd name="connsiteY9" fmla="*/ 8465 h 388125"/>
                <a:gd name="connsiteX10" fmla="*/ 173104 w 388125"/>
                <a:gd name="connsiteY10" fmla="*/ 8482 h 388125"/>
                <a:gd name="connsiteX11" fmla="*/ 132722 w 388125"/>
                <a:gd name="connsiteY11" fmla="*/ 43632 h 388125"/>
                <a:gd name="connsiteX12" fmla="*/ 79279 w 388125"/>
                <a:gd name="connsiteY12" fmla="*/ 47311 h 388125"/>
                <a:gd name="connsiteX13" fmla="*/ 47317 w 388125"/>
                <a:gd name="connsiteY13" fmla="*/ 79289 h 388125"/>
                <a:gd name="connsiteX14" fmla="*/ 43605 w 388125"/>
                <a:gd name="connsiteY14" fmla="*/ 132716 h 388125"/>
                <a:gd name="connsiteX15" fmla="*/ 8454 w 388125"/>
                <a:gd name="connsiteY15" fmla="*/ 173114 h 388125"/>
                <a:gd name="connsiteX16" fmla="*/ 8454 w 388125"/>
                <a:gd name="connsiteY16" fmla="*/ 218322 h 388125"/>
                <a:gd name="connsiteX17" fmla="*/ 43605 w 388125"/>
                <a:gd name="connsiteY17" fmla="*/ 258704 h 388125"/>
                <a:gd name="connsiteX18" fmla="*/ 47301 w 388125"/>
                <a:gd name="connsiteY18" fmla="*/ 312147 h 388125"/>
                <a:gd name="connsiteX19" fmla="*/ 79279 w 388125"/>
                <a:gd name="connsiteY19" fmla="*/ 344109 h 388125"/>
                <a:gd name="connsiteX20" fmla="*/ 132756 w 388125"/>
                <a:gd name="connsiteY20" fmla="*/ 347821 h 388125"/>
                <a:gd name="connsiteX21" fmla="*/ 173138 w 388125"/>
                <a:gd name="connsiteY21" fmla="*/ 382972 h 388125"/>
                <a:gd name="connsiteX22" fmla="*/ 218362 w 388125"/>
                <a:gd name="connsiteY22" fmla="*/ 382972 h 388125"/>
                <a:gd name="connsiteX23" fmla="*/ 258728 w 388125"/>
                <a:gd name="connsiteY23" fmla="*/ 347821 h 388125"/>
                <a:gd name="connsiteX24" fmla="*/ 312154 w 388125"/>
                <a:gd name="connsiteY24" fmla="*/ 344109 h 388125"/>
                <a:gd name="connsiteX25" fmla="*/ 245211 w 388125"/>
                <a:gd name="connsiteY25" fmla="*/ 233375 h 388125"/>
                <a:gd name="connsiteX26" fmla="*/ 249092 w 388125"/>
                <a:gd name="connsiteY26" fmla="*/ 268880 h 388125"/>
                <a:gd name="connsiteX27" fmla="*/ 239372 w 388125"/>
                <a:gd name="connsiteY27" fmla="*/ 275984 h 388125"/>
                <a:gd name="connsiteX28" fmla="*/ 206803 w 388125"/>
                <a:gd name="connsiteY28" fmla="*/ 261252 h 388125"/>
                <a:gd name="connsiteX29" fmla="*/ 184596 w 388125"/>
                <a:gd name="connsiteY29" fmla="*/ 261252 h 388125"/>
                <a:gd name="connsiteX30" fmla="*/ 152061 w 388125"/>
                <a:gd name="connsiteY30" fmla="*/ 275984 h 388125"/>
                <a:gd name="connsiteX31" fmla="*/ 142324 w 388125"/>
                <a:gd name="connsiteY31" fmla="*/ 268880 h 388125"/>
                <a:gd name="connsiteX32" fmla="*/ 146222 w 388125"/>
                <a:gd name="connsiteY32" fmla="*/ 233375 h 388125"/>
                <a:gd name="connsiteX33" fmla="*/ 139388 w 388125"/>
                <a:gd name="connsiteY33" fmla="*/ 212247 h 388125"/>
                <a:gd name="connsiteX34" fmla="*/ 115307 w 388125"/>
                <a:gd name="connsiteY34" fmla="*/ 185838 h 388125"/>
                <a:gd name="connsiteX35" fmla="*/ 119036 w 388125"/>
                <a:gd name="connsiteY35" fmla="*/ 174363 h 388125"/>
                <a:gd name="connsiteX36" fmla="*/ 154035 w 388125"/>
                <a:gd name="connsiteY36" fmla="*/ 167141 h 388125"/>
                <a:gd name="connsiteX37" fmla="*/ 172007 w 388125"/>
                <a:gd name="connsiteY37" fmla="*/ 154096 h 388125"/>
                <a:gd name="connsiteX38" fmla="*/ 189675 w 388125"/>
                <a:gd name="connsiteY38" fmla="*/ 123063 h 388125"/>
                <a:gd name="connsiteX39" fmla="*/ 201690 w 388125"/>
                <a:gd name="connsiteY39" fmla="*/ 123063 h 388125"/>
                <a:gd name="connsiteX40" fmla="*/ 219392 w 388125"/>
                <a:gd name="connsiteY40" fmla="*/ 154096 h 388125"/>
                <a:gd name="connsiteX41" fmla="*/ 237330 w 388125"/>
                <a:gd name="connsiteY41" fmla="*/ 167141 h 388125"/>
                <a:gd name="connsiteX42" fmla="*/ 272346 w 388125"/>
                <a:gd name="connsiteY42" fmla="*/ 174363 h 388125"/>
                <a:gd name="connsiteX43" fmla="*/ 276075 w 388125"/>
                <a:gd name="connsiteY43" fmla="*/ 185838 h 388125"/>
                <a:gd name="connsiteX44" fmla="*/ 251994 w 388125"/>
                <a:gd name="connsiteY44" fmla="*/ 212247 h 388125"/>
                <a:gd name="connsiteX45" fmla="*/ 245211 w 388125"/>
                <a:gd name="connsiteY45" fmla="*/ 233375 h 38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88125" h="388125">
                  <a:moveTo>
                    <a:pt x="312154" y="344109"/>
                  </a:moveTo>
                  <a:cubicBezTo>
                    <a:pt x="329333" y="342911"/>
                    <a:pt x="342917" y="329259"/>
                    <a:pt x="344149" y="312114"/>
                  </a:cubicBezTo>
                  <a:lnTo>
                    <a:pt x="347844" y="258671"/>
                  </a:lnTo>
                  <a:lnTo>
                    <a:pt x="382995" y="218289"/>
                  </a:lnTo>
                  <a:cubicBezTo>
                    <a:pt x="394301" y="205329"/>
                    <a:pt x="394301" y="186024"/>
                    <a:pt x="383012" y="173064"/>
                  </a:cubicBezTo>
                  <a:lnTo>
                    <a:pt x="347844" y="132682"/>
                  </a:lnTo>
                  <a:lnTo>
                    <a:pt x="344149" y="79272"/>
                  </a:lnTo>
                  <a:cubicBezTo>
                    <a:pt x="342984" y="62127"/>
                    <a:pt x="329333" y="48476"/>
                    <a:pt x="312154" y="47294"/>
                  </a:cubicBezTo>
                  <a:lnTo>
                    <a:pt x="258728" y="43599"/>
                  </a:lnTo>
                  <a:lnTo>
                    <a:pt x="218329" y="8465"/>
                  </a:lnTo>
                  <a:cubicBezTo>
                    <a:pt x="205386" y="-2824"/>
                    <a:pt x="186081" y="-2824"/>
                    <a:pt x="173104" y="8482"/>
                  </a:cubicBezTo>
                  <a:lnTo>
                    <a:pt x="132722" y="43632"/>
                  </a:lnTo>
                  <a:lnTo>
                    <a:pt x="79279" y="47311"/>
                  </a:lnTo>
                  <a:cubicBezTo>
                    <a:pt x="62134" y="48492"/>
                    <a:pt x="48499" y="62127"/>
                    <a:pt x="47317" y="79289"/>
                  </a:cubicBezTo>
                  <a:lnTo>
                    <a:pt x="43605" y="132716"/>
                  </a:lnTo>
                  <a:lnTo>
                    <a:pt x="8454" y="173114"/>
                  </a:lnTo>
                  <a:cubicBezTo>
                    <a:pt x="-2818" y="186074"/>
                    <a:pt x="-2818" y="205362"/>
                    <a:pt x="8454" y="218322"/>
                  </a:cubicBezTo>
                  <a:lnTo>
                    <a:pt x="43605" y="258704"/>
                  </a:lnTo>
                  <a:lnTo>
                    <a:pt x="47301" y="312147"/>
                  </a:lnTo>
                  <a:cubicBezTo>
                    <a:pt x="48482" y="329292"/>
                    <a:pt x="62134" y="342894"/>
                    <a:pt x="79279" y="344109"/>
                  </a:cubicBezTo>
                  <a:lnTo>
                    <a:pt x="132756" y="347821"/>
                  </a:lnTo>
                  <a:lnTo>
                    <a:pt x="173138" y="382972"/>
                  </a:lnTo>
                  <a:cubicBezTo>
                    <a:pt x="186081" y="394261"/>
                    <a:pt x="205386" y="394261"/>
                    <a:pt x="218362" y="382972"/>
                  </a:cubicBezTo>
                  <a:lnTo>
                    <a:pt x="258728" y="347821"/>
                  </a:lnTo>
                  <a:lnTo>
                    <a:pt x="312154" y="344109"/>
                  </a:lnTo>
                  <a:close/>
                  <a:moveTo>
                    <a:pt x="245211" y="233375"/>
                  </a:moveTo>
                  <a:lnTo>
                    <a:pt x="249092" y="268880"/>
                  </a:lnTo>
                  <a:cubicBezTo>
                    <a:pt x="249834" y="275546"/>
                    <a:pt x="245430" y="278735"/>
                    <a:pt x="239372" y="275984"/>
                  </a:cubicBezTo>
                  <a:lnTo>
                    <a:pt x="206803" y="261252"/>
                  </a:lnTo>
                  <a:cubicBezTo>
                    <a:pt x="200694" y="258502"/>
                    <a:pt x="190704" y="258502"/>
                    <a:pt x="184596" y="261252"/>
                  </a:cubicBezTo>
                  <a:lnTo>
                    <a:pt x="152061" y="275984"/>
                  </a:lnTo>
                  <a:cubicBezTo>
                    <a:pt x="145952" y="278735"/>
                    <a:pt x="141548" y="275546"/>
                    <a:pt x="142324" y="268880"/>
                  </a:cubicBezTo>
                  <a:lnTo>
                    <a:pt x="146222" y="233375"/>
                  </a:lnTo>
                  <a:cubicBezTo>
                    <a:pt x="146998" y="226726"/>
                    <a:pt x="143893" y="217192"/>
                    <a:pt x="139388" y="212247"/>
                  </a:cubicBezTo>
                  <a:lnTo>
                    <a:pt x="115307" y="185838"/>
                  </a:lnTo>
                  <a:cubicBezTo>
                    <a:pt x="110801" y="180911"/>
                    <a:pt x="112489" y="175730"/>
                    <a:pt x="119036" y="174363"/>
                  </a:cubicBezTo>
                  <a:lnTo>
                    <a:pt x="154035" y="167141"/>
                  </a:lnTo>
                  <a:cubicBezTo>
                    <a:pt x="160599" y="165791"/>
                    <a:pt x="168699" y="159918"/>
                    <a:pt x="172007" y="154096"/>
                  </a:cubicBezTo>
                  <a:lnTo>
                    <a:pt x="189675" y="123063"/>
                  </a:lnTo>
                  <a:cubicBezTo>
                    <a:pt x="192983" y="117224"/>
                    <a:pt x="198399" y="117224"/>
                    <a:pt x="201690" y="123063"/>
                  </a:cubicBezTo>
                  <a:lnTo>
                    <a:pt x="219392" y="154096"/>
                  </a:lnTo>
                  <a:cubicBezTo>
                    <a:pt x="222666" y="159935"/>
                    <a:pt x="230799" y="165807"/>
                    <a:pt x="237330" y="167141"/>
                  </a:cubicBezTo>
                  <a:lnTo>
                    <a:pt x="272346" y="174363"/>
                  </a:lnTo>
                  <a:cubicBezTo>
                    <a:pt x="278893" y="175730"/>
                    <a:pt x="280547" y="180894"/>
                    <a:pt x="276075" y="185838"/>
                  </a:cubicBezTo>
                  <a:lnTo>
                    <a:pt x="251994" y="212247"/>
                  </a:lnTo>
                  <a:cubicBezTo>
                    <a:pt x="247506" y="217192"/>
                    <a:pt x="244418" y="226709"/>
                    <a:pt x="245211" y="23337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18" name="组合 917"/>
          <p:cNvGrpSpPr/>
          <p:nvPr/>
        </p:nvGrpSpPr>
        <p:grpSpPr>
          <a:xfrm>
            <a:off x="7014238" y="2102971"/>
            <a:ext cx="472500" cy="536482"/>
            <a:chOff x="4692566" y="3531320"/>
            <a:chExt cx="472500" cy="536482"/>
          </a:xfrm>
          <a:solidFill>
            <a:schemeClr val="bg1"/>
          </a:solidFill>
        </p:grpSpPr>
        <p:sp>
          <p:nvSpPr>
            <p:cNvPr id="549" name="任意多边形: 形状 548"/>
            <p:cNvSpPr/>
            <p:nvPr/>
          </p:nvSpPr>
          <p:spPr>
            <a:xfrm>
              <a:off x="4806595" y="3531320"/>
              <a:ext cx="320625" cy="337500"/>
            </a:xfrm>
            <a:custGeom>
              <a:avLst/>
              <a:gdLst>
                <a:gd name="connsiteX0" fmla="*/ 10931 w 320625"/>
                <a:gd name="connsiteY0" fmla="*/ 301632 h 337500"/>
                <a:gd name="connsiteX1" fmla="*/ 16179 w 320625"/>
                <a:gd name="connsiteY1" fmla="*/ 327620 h 337500"/>
                <a:gd name="connsiteX2" fmla="*/ 39686 w 320625"/>
                <a:gd name="connsiteY2" fmla="*/ 345929 h 337500"/>
                <a:gd name="connsiteX3" fmla="*/ 67192 w 320625"/>
                <a:gd name="connsiteY3" fmla="*/ 343601 h 337500"/>
                <a:gd name="connsiteX4" fmla="*/ 80996 w 320625"/>
                <a:gd name="connsiteY4" fmla="*/ 328481 h 337500"/>
                <a:gd name="connsiteX5" fmla="*/ 100875 w 320625"/>
                <a:gd name="connsiteY5" fmla="*/ 345271 h 337500"/>
                <a:gd name="connsiteX6" fmla="*/ 115691 w 320625"/>
                <a:gd name="connsiteY6" fmla="*/ 350013 h 337500"/>
                <a:gd name="connsiteX7" fmla="*/ 129529 w 320625"/>
                <a:gd name="connsiteY7" fmla="*/ 342824 h 337500"/>
                <a:gd name="connsiteX8" fmla="*/ 167396 w 320625"/>
                <a:gd name="connsiteY8" fmla="*/ 298055 h 337500"/>
                <a:gd name="connsiteX9" fmla="*/ 139924 w 320625"/>
                <a:gd name="connsiteY9" fmla="*/ 263984 h 337500"/>
                <a:gd name="connsiteX10" fmla="*/ 132583 w 320625"/>
                <a:gd name="connsiteY10" fmla="*/ 229475 h 337500"/>
                <a:gd name="connsiteX11" fmla="*/ 217633 w 320625"/>
                <a:gd name="connsiteY11" fmla="*/ 144425 h 337500"/>
                <a:gd name="connsiteX12" fmla="*/ 245038 w 320625"/>
                <a:gd name="connsiteY12" fmla="*/ 148964 h 337500"/>
                <a:gd name="connsiteX13" fmla="*/ 276898 w 320625"/>
                <a:gd name="connsiteY13" fmla="*/ 168539 h 337500"/>
                <a:gd name="connsiteX14" fmla="*/ 324654 w 320625"/>
                <a:gd name="connsiteY14" fmla="*/ 112042 h 337500"/>
                <a:gd name="connsiteX15" fmla="*/ 322258 w 320625"/>
                <a:gd name="connsiteY15" fmla="*/ 83388 h 337500"/>
                <a:gd name="connsiteX16" fmla="*/ 312504 w 320625"/>
                <a:gd name="connsiteY16" fmla="*/ 75153 h 337500"/>
                <a:gd name="connsiteX17" fmla="*/ 317516 w 320625"/>
                <a:gd name="connsiteY17" fmla="*/ 69702 h 337500"/>
                <a:gd name="connsiteX18" fmla="*/ 322798 w 320625"/>
                <a:gd name="connsiteY18" fmla="*/ 54667 h 337500"/>
                <a:gd name="connsiteX19" fmla="*/ 315643 w 320625"/>
                <a:gd name="connsiteY19" fmla="*/ 40441 h 337500"/>
                <a:gd name="connsiteX20" fmla="*/ 273456 w 320625"/>
                <a:gd name="connsiteY20" fmla="*/ 4801 h 337500"/>
                <a:gd name="connsiteX21" fmla="*/ 258251 w 320625"/>
                <a:gd name="connsiteY21" fmla="*/ 110 h 337500"/>
                <a:gd name="connsiteX22" fmla="*/ 244329 w 320625"/>
                <a:gd name="connsiteY22" fmla="*/ 7788 h 337500"/>
                <a:gd name="connsiteX23" fmla="*/ 239722 w 320625"/>
                <a:gd name="connsiteY23" fmla="*/ 13694 h 337500"/>
                <a:gd name="connsiteX24" fmla="*/ 230036 w 320625"/>
                <a:gd name="connsiteY24" fmla="*/ 5510 h 337500"/>
                <a:gd name="connsiteX25" fmla="*/ 201399 w 320625"/>
                <a:gd name="connsiteY25" fmla="*/ 7923 h 337500"/>
                <a:gd name="connsiteX26" fmla="*/ 4806 w 320625"/>
                <a:gd name="connsiteY26" fmla="*/ 240461 h 337500"/>
                <a:gd name="connsiteX27" fmla="*/ 5497 w 320625"/>
                <a:gd name="connsiteY27" fmla="*/ 267477 h 337500"/>
                <a:gd name="connsiteX28" fmla="*/ 20871 w 320625"/>
                <a:gd name="connsiteY28" fmla="*/ 283914 h 337500"/>
                <a:gd name="connsiteX29" fmla="*/ 10931 w 320625"/>
                <a:gd name="connsiteY29" fmla="*/ 301632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625" h="337500">
                  <a:moveTo>
                    <a:pt x="10931" y="301632"/>
                  </a:moveTo>
                  <a:cubicBezTo>
                    <a:pt x="6021" y="310424"/>
                    <a:pt x="8248" y="321444"/>
                    <a:pt x="16179" y="327620"/>
                  </a:cubicBezTo>
                  <a:lnTo>
                    <a:pt x="39686" y="345929"/>
                  </a:lnTo>
                  <a:cubicBezTo>
                    <a:pt x="48056" y="352460"/>
                    <a:pt x="60037" y="351447"/>
                    <a:pt x="67192" y="343601"/>
                  </a:cubicBezTo>
                  <a:lnTo>
                    <a:pt x="80996" y="328481"/>
                  </a:lnTo>
                  <a:lnTo>
                    <a:pt x="100875" y="345271"/>
                  </a:lnTo>
                  <a:cubicBezTo>
                    <a:pt x="104992" y="348764"/>
                    <a:pt x="110325" y="350486"/>
                    <a:pt x="115691" y="350013"/>
                  </a:cubicBezTo>
                  <a:cubicBezTo>
                    <a:pt x="121074" y="349557"/>
                    <a:pt x="126036" y="346942"/>
                    <a:pt x="129529" y="342824"/>
                  </a:cubicBezTo>
                  <a:lnTo>
                    <a:pt x="167396" y="298055"/>
                  </a:lnTo>
                  <a:cubicBezTo>
                    <a:pt x="155499" y="289297"/>
                    <a:pt x="145948" y="277602"/>
                    <a:pt x="139924" y="263984"/>
                  </a:cubicBezTo>
                  <a:cubicBezTo>
                    <a:pt x="135216" y="253437"/>
                    <a:pt x="132583" y="241760"/>
                    <a:pt x="132583" y="229475"/>
                  </a:cubicBezTo>
                  <a:cubicBezTo>
                    <a:pt x="132583" y="182579"/>
                    <a:pt x="170737" y="144425"/>
                    <a:pt x="217633" y="144425"/>
                  </a:cubicBezTo>
                  <a:cubicBezTo>
                    <a:pt x="227218" y="144425"/>
                    <a:pt x="236432" y="146028"/>
                    <a:pt x="245038" y="148964"/>
                  </a:cubicBezTo>
                  <a:cubicBezTo>
                    <a:pt x="257087" y="153099"/>
                    <a:pt x="267921" y="159849"/>
                    <a:pt x="276898" y="168539"/>
                  </a:cubicBezTo>
                  <a:lnTo>
                    <a:pt x="324654" y="112042"/>
                  </a:lnTo>
                  <a:cubicBezTo>
                    <a:pt x="331911" y="103469"/>
                    <a:pt x="330831" y="90627"/>
                    <a:pt x="322258" y="83388"/>
                  </a:cubicBezTo>
                  <a:lnTo>
                    <a:pt x="312504" y="75153"/>
                  </a:lnTo>
                  <a:lnTo>
                    <a:pt x="317516" y="69702"/>
                  </a:lnTo>
                  <a:cubicBezTo>
                    <a:pt x="321262" y="65619"/>
                    <a:pt x="323153" y="60202"/>
                    <a:pt x="322798" y="54667"/>
                  </a:cubicBezTo>
                  <a:cubicBezTo>
                    <a:pt x="322444" y="49149"/>
                    <a:pt x="319862" y="44002"/>
                    <a:pt x="315643" y="40441"/>
                  </a:cubicBezTo>
                  <a:lnTo>
                    <a:pt x="273456" y="4801"/>
                  </a:lnTo>
                  <a:cubicBezTo>
                    <a:pt x="269237" y="1224"/>
                    <a:pt x="263736" y="-464"/>
                    <a:pt x="258251" y="110"/>
                  </a:cubicBezTo>
                  <a:cubicBezTo>
                    <a:pt x="252750" y="667"/>
                    <a:pt x="247721" y="3451"/>
                    <a:pt x="244329" y="7788"/>
                  </a:cubicBezTo>
                  <a:lnTo>
                    <a:pt x="239722" y="13694"/>
                  </a:lnTo>
                  <a:lnTo>
                    <a:pt x="230036" y="5510"/>
                  </a:lnTo>
                  <a:cubicBezTo>
                    <a:pt x="221464" y="-1729"/>
                    <a:pt x="208622" y="-649"/>
                    <a:pt x="201399" y="7923"/>
                  </a:cubicBezTo>
                  <a:lnTo>
                    <a:pt x="4806" y="240461"/>
                  </a:lnTo>
                  <a:cubicBezTo>
                    <a:pt x="-1860" y="248341"/>
                    <a:pt x="-1556" y="259934"/>
                    <a:pt x="5497" y="267477"/>
                  </a:cubicBezTo>
                  <a:lnTo>
                    <a:pt x="20871" y="283914"/>
                  </a:lnTo>
                  <a:lnTo>
                    <a:pt x="10931" y="30163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50" name="任意多边形: 形状 549"/>
            <p:cNvSpPr/>
            <p:nvPr/>
          </p:nvSpPr>
          <p:spPr>
            <a:xfrm>
              <a:off x="4692566" y="3780927"/>
              <a:ext cx="472500" cy="286875"/>
            </a:xfrm>
            <a:custGeom>
              <a:avLst/>
              <a:gdLst>
                <a:gd name="connsiteX0" fmla="*/ 414281 w 472500"/>
                <a:gd name="connsiteY0" fmla="*/ 0 h 286875"/>
                <a:gd name="connsiteX1" fmla="*/ 381291 w 472500"/>
                <a:gd name="connsiteY1" fmla="*/ 48904 h 286875"/>
                <a:gd name="connsiteX2" fmla="*/ 426043 w 472500"/>
                <a:gd name="connsiteY2" fmla="*/ 176715 h 286875"/>
                <a:gd name="connsiteX3" fmla="*/ 426043 w 472500"/>
                <a:gd name="connsiteY3" fmla="*/ 233449 h 286875"/>
                <a:gd name="connsiteX4" fmla="*/ 141514 w 472500"/>
                <a:gd name="connsiteY4" fmla="*/ 233449 h 286875"/>
                <a:gd name="connsiteX5" fmla="*/ 141514 w 472500"/>
                <a:gd name="connsiteY5" fmla="*/ 229871 h 286875"/>
                <a:gd name="connsiteX6" fmla="*/ 235103 w 472500"/>
                <a:gd name="connsiteY6" fmla="*/ 195632 h 286875"/>
                <a:gd name="connsiteX7" fmla="*/ 235103 w 472500"/>
                <a:gd name="connsiteY7" fmla="*/ 178200 h 286875"/>
                <a:gd name="connsiteX8" fmla="*/ 214768 w 472500"/>
                <a:gd name="connsiteY8" fmla="*/ 157866 h 286875"/>
                <a:gd name="connsiteX9" fmla="*/ 20334 w 472500"/>
                <a:gd name="connsiteY9" fmla="*/ 157866 h 286875"/>
                <a:gd name="connsiteX10" fmla="*/ 0 w 472500"/>
                <a:gd name="connsiteY10" fmla="*/ 178200 h 286875"/>
                <a:gd name="connsiteX11" fmla="*/ 0 w 472500"/>
                <a:gd name="connsiteY11" fmla="*/ 195632 h 286875"/>
                <a:gd name="connsiteX12" fmla="*/ 84594 w 472500"/>
                <a:gd name="connsiteY12" fmla="*/ 226648 h 286875"/>
                <a:gd name="connsiteX13" fmla="*/ 84594 w 472500"/>
                <a:gd name="connsiteY13" fmla="*/ 250543 h 286875"/>
                <a:gd name="connsiteX14" fmla="*/ 124436 w 472500"/>
                <a:gd name="connsiteY14" fmla="*/ 290402 h 286875"/>
                <a:gd name="connsiteX15" fmla="*/ 443087 w 472500"/>
                <a:gd name="connsiteY15" fmla="*/ 290402 h 286875"/>
                <a:gd name="connsiteX16" fmla="*/ 482912 w 472500"/>
                <a:gd name="connsiteY16" fmla="*/ 250560 h 286875"/>
                <a:gd name="connsiteX17" fmla="*/ 482912 w 472500"/>
                <a:gd name="connsiteY17" fmla="*/ 176732 h 286875"/>
                <a:gd name="connsiteX18" fmla="*/ 414281 w 472500"/>
                <a:gd name="connsiteY18" fmla="*/ 0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72500" h="286875">
                  <a:moveTo>
                    <a:pt x="414281" y="0"/>
                  </a:moveTo>
                  <a:cubicBezTo>
                    <a:pt x="409404" y="19980"/>
                    <a:pt x="397474" y="37226"/>
                    <a:pt x="381291" y="48904"/>
                  </a:cubicBezTo>
                  <a:cubicBezTo>
                    <a:pt x="404224" y="77996"/>
                    <a:pt x="426043" y="120369"/>
                    <a:pt x="426043" y="176715"/>
                  </a:cubicBezTo>
                  <a:lnTo>
                    <a:pt x="426043" y="233449"/>
                  </a:lnTo>
                  <a:lnTo>
                    <a:pt x="141514" y="233449"/>
                  </a:lnTo>
                  <a:lnTo>
                    <a:pt x="141514" y="229871"/>
                  </a:lnTo>
                  <a:lnTo>
                    <a:pt x="235103" y="195632"/>
                  </a:lnTo>
                  <a:lnTo>
                    <a:pt x="235103" y="178200"/>
                  </a:lnTo>
                  <a:cubicBezTo>
                    <a:pt x="235103" y="166961"/>
                    <a:pt x="225990" y="157866"/>
                    <a:pt x="214768" y="157866"/>
                  </a:cubicBezTo>
                  <a:lnTo>
                    <a:pt x="20334" y="157866"/>
                  </a:lnTo>
                  <a:cubicBezTo>
                    <a:pt x="9096" y="157866"/>
                    <a:pt x="0" y="166961"/>
                    <a:pt x="0" y="178200"/>
                  </a:cubicBezTo>
                  <a:lnTo>
                    <a:pt x="0" y="195632"/>
                  </a:lnTo>
                  <a:lnTo>
                    <a:pt x="84594" y="226648"/>
                  </a:lnTo>
                  <a:lnTo>
                    <a:pt x="84594" y="250543"/>
                  </a:lnTo>
                  <a:cubicBezTo>
                    <a:pt x="84594" y="272565"/>
                    <a:pt x="102431" y="290402"/>
                    <a:pt x="124436" y="290402"/>
                  </a:cubicBezTo>
                  <a:lnTo>
                    <a:pt x="443087" y="290402"/>
                  </a:lnTo>
                  <a:cubicBezTo>
                    <a:pt x="465109" y="290402"/>
                    <a:pt x="482912" y="272565"/>
                    <a:pt x="482912" y="250560"/>
                  </a:cubicBezTo>
                  <a:lnTo>
                    <a:pt x="482912" y="176732"/>
                  </a:lnTo>
                  <a:cubicBezTo>
                    <a:pt x="482946" y="95344"/>
                    <a:pt x="447474" y="36922"/>
                    <a:pt x="41428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51" name="任意多边形: 形状 550"/>
            <p:cNvSpPr/>
            <p:nvPr/>
          </p:nvSpPr>
          <p:spPr>
            <a:xfrm>
              <a:off x="4958111" y="3694747"/>
              <a:ext cx="118125" cy="118125"/>
            </a:xfrm>
            <a:custGeom>
              <a:avLst/>
              <a:gdLst>
                <a:gd name="connsiteX0" fmla="*/ 66099 w 118125"/>
                <a:gd name="connsiteY0" fmla="*/ 0 h 118125"/>
                <a:gd name="connsiteX1" fmla="*/ 0 w 118125"/>
                <a:gd name="connsiteY1" fmla="*/ 66099 h 118125"/>
                <a:gd name="connsiteX2" fmla="*/ 66099 w 118125"/>
                <a:gd name="connsiteY2" fmla="*/ 132199 h 118125"/>
                <a:gd name="connsiteX3" fmla="*/ 132199 w 118125"/>
                <a:gd name="connsiteY3" fmla="*/ 66099 h 118125"/>
                <a:gd name="connsiteX4" fmla="*/ 66099 w 118125"/>
                <a:gd name="connsiteY4" fmla="*/ 0 h 118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125" h="118125">
                  <a:moveTo>
                    <a:pt x="66099" y="0"/>
                  </a:moveTo>
                  <a:cubicBezTo>
                    <a:pt x="29649" y="0"/>
                    <a:pt x="0" y="29649"/>
                    <a:pt x="0" y="66099"/>
                  </a:cubicBezTo>
                  <a:cubicBezTo>
                    <a:pt x="0" y="102549"/>
                    <a:pt x="29649" y="132199"/>
                    <a:pt x="66099" y="132199"/>
                  </a:cubicBezTo>
                  <a:cubicBezTo>
                    <a:pt x="102549" y="132199"/>
                    <a:pt x="132199" y="102549"/>
                    <a:pt x="132199" y="66099"/>
                  </a:cubicBezTo>
                  <a:cubicBezTo>
                    <a:pt x="132199" y="29632"/>
                    <a:pt x="102549" y="0"/>
                    <a:pt x="66099"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21" name="组合 920"/>
          <p:cNvGrpSpPr/>
          <p:nvPr/>
        </p:nvGrpSpPr>
        <p:grpSpPr>
          <a:xfrm>
            <a:off x="8233438" y="2120793"/>
            <a:ext cx="534465" cy="500838"/>
            <a:chOff x="363167" y="4633093"/>
            <a:chExt cx="534465" cy="500838"/>
          </a:xfrm>
          <a:solidFill>
            <a:schemeClr val="bg1"/>
          </a:solidFill>
        </p:grpSpPr>
        <p:sp>
          <p:nvSpPr>
            <p:cNvPr id="603" name="任意多边形: 形状 602"/>
            <p:cNvSpPr/>
            <p:nvPr/>
          </p:nvSpPr>
          <p:spPr>
            <a:xfrm>
              <a:off x="363167" y="4914556"/>
              <a:ext cx="219375" cy="219375"/>
            </a:xfrm>
            <a:custGeom>
              <a:avLst/>
              <a:gdLst>
                <a:gd name="connsiteX0" fmla="*/ 0 w 219375"/>
                <a:gd name="connsiteY0" fmla="*/ 99968 h 219375"/>
                <a:gd name="connsiteX1" fmla="*/ 114278 w 219375"/>
                <a:gd name="connsiteY1" fmla="*/ 226884 h 219375"/>
                <a:gd name="connsiteX2" fmla="*/ 225298 w 219375"/>
                <a:gd name="connsiteY2" fmla="*/ 126866 h 219375"/>
                <a:gd name="connsiteX3" fmla="*/ 111004 w 219375"/>
                <a:gd name="connsiteY3" fmla="*/ 0 h 219375"/>
                <a:gd name="connsiteX4" fmla="*/ 0 w 219375"/>
                <a:gd name="connsiteY4" fmla="*/ 99968 h 219375"/>
                <a:gd name="connsiteX5" fmla="*/ 167333 w 219375"/>
                <a:gd name="connsiteY5" fmla="*/ 134274 h 219375"/>
                <a:gd name="connsiteX6" fmla="*/ 127693 w 219375"/>
                <a:gd name="connsiteY6" fmla="*/ 169948 h 219375"/>
                <a:gd name="connsiteX7" fmla="*/ 107646 w 219375"/>
                <a:gd name="connsiteY7" fmla="*/ 147724 h 219375"/>
                <a:gd name="connsiteX8" fmla="*/ 147268 w 219375"/>
                <a:gd name="connsiteY8" fmla="*/ 111999 h 219375"/>
                <a:gd name="connsiteX9" fmla="*/ 167333 w 219375"/>
                <a:gd name="connsiteY9" fmla="*/ 134274 h 219375"/>
                <a:gd name="connsiteX10" fmla="*/ 75668 w 219375"/>
                <a:gd name="connsiteY10" fmla="*/ 112219 h 219375"/>
                <a:gd name="connsiteX11" fmla="*/ 55586 w 219375"/>
                <a:gd name="connsiteY11" fmla="*/ 89944 h 219375"/>
                <a:gd name="connsiteX12" fmla="*/ 95243 w 219375"/>
                <a:gd name="connsiteY12" fmla="*/ 54253 h 219375"/>
                <a:gd name="connsiteX13" fmla="*/ 115307 w 219375"/>
                <a:gd name="connsiteY13" fmla="*/ 76494 h 219375"/>
                <a:gd name="connsiteX14" fmla="*/ 75668 w 219375"/>
                <a:gd name="connsiteY14" fmla="*/ 112219 h 21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9375" h="219375">
                  <a:moveTo>
                    <a:pt x="0" y="99968"/>
                  </a:moveTo>
                  <a:lnTo>
                    <a:pt x="114278" y="226884"/>
                  </a:lnTo>
                  <a:lnTo>
                    <a:pt x="225298" y="126866"/>
                  </a:lnTo>
                  <a:lnTo>
                    <a:pt x="111004" y="0"/>
                  </a:lnTo>
                  <a:lnTo>
                    <a:pt x="0" y="99968"/>
                  </a:lnTo>
                  <a:close/>
                  <a:moveTo>
                    <a:pt x="167333" y="134274"/>
                  </a:moveTo>
                  <a:lnTo>
                    <a:pt x="127693" y="169948"/>
                  </a:lnTo>
                  <a:lnTo>
                    <a:pt x="107646" y="147724"/>
                  </a:lnTo>
                  <a:lnTo>
                    <a:pt x="147268" y="111999"/>
                  </a:lnTo>
                  <a:lnTo>
                    <a:pt x="167333" y="134274"/>
                  </a:lnTo>
                  <a:close/>
                  <a:moveTo>
                    <a:pt x="75668" y="112219"/>
                  </a:moveTo>
                  <a:lnTo>
                    <a:pt x="55586" y="89944"/>
                  </a:lnTo>
                  <a:lnTo>
                    <a:pt x="95243" y="54253"/>
                  </a:lnTo>
                  <a:lnTo>
                    <a:pt x="115307" y="76494"/>
                  </a:lnTo>
                  <a:lnTo>
                    <a:pt x="75668" y="11221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04" name="任意多边形: 形状 603"/>
            <p:cNvSpPr/>
            <p:nvPr/>
          </p:nvSpPr>
          <p:spPr>
            <a:xfrm>
              <a:off x="475757" y="4633093"/>
              <a:ext cx="421875" cy="405000"/>
            </a:xfrm>
            <a:custGeom>
              <a:avLst/>
              <a:gdLst>
                <a:gd name="connsiteX0" fmla="*/ 404139 w 421875"/>
                <a:gd name="connsiteY0" fmla="*/ 62189 h 405000"/>
                <a:gd name="connsiteX1" fmla="*/ 372954 w 421875"/>
                <a:gd name="connsiteY1" fmla="*/ 27595 h 405000"/>
                <a:gd name="connsiteX2" fmla="*/ 255150 w 421875"/>
                <a:gd name="connsiteY2" fmla="*/ 21436 h 405000"/>
                <a:gd name="connsiteX3" fmla="*/ 0 w 421875"/>
                <a:gd name="connsiteY3" fmla="*/ 251290 h 405000"/>
                <a:gd name="connsiteX4" fmla="*/ 142864 w 421875"/>
                <a:gd name="connsiteY4" fmla="*/ 409865 h 405000"/>
                <a:gd name="connsiteX5" fmla="*/ 398014 w 421875"/>
                <a:gd name="connsiteY5" fmla="*/ 179993 h 405000"/>
                <a:gd name="connsiteX6" fmla="*/ 404139 w 421875"/>
                <a:gd name="connsiteY6" fmla="*/ 62189 h 405000"/>
                <a:gd name="connsiteX7" fmla="*/ 278640 w 421875"/>
                <a:gd name="connsiteY7" fmla="*/ 94066 h 405000"/>
                <a:gd name="connsiteX8" fmla="*/ 115931 w 421875"/>
                <a:gd name="connsiteY8" fmla="*/ 238668 h 405000"/>
                <a:gd name="connsiteX9" fmla="*/ 101773 w 421875"/>
                <a:gd name="connsiteY9" fmla="*/ 244068 h 405000"/>
                <a:gd name="connsiteX10" fmla="*/ 85809 w 421875"/>
                <a:gd name="connsiteY10" fmla="*/ 236896 h 405000"/>
                <a:gd name="connsiteX11" fmla="*/ 87564 w 421875"/>
                <a:gd name="connsiteY11" fmla="*/ 206791 h 405000"/>
                <a:gd name="connsiteX12" fmla="*/ 250273 w 421875"/>
                <a:gd name="connsiteY12" fmla="*/ 62172 h 405000"/>
                <a:gd name="connsiteX13" fmla="*/ 280378 w 421875"/>
                <a:gd name="connsiteY13" fmla="*/ 63944 h 405000"/>
                <a:gd name="connsiteX14" fmla="*/ 278640 w 421875"/>
                <a:gd name="connsiteY14" fmla="*/ 94066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1875" h="405000">
                  <a:moveTo>
                    <a:pt x="404139" y="62189"/>
                  </a:moveTo>
                  <a:lnTo>
                    <a:pt x="372954" y="27595"/>
                  </a:lnTo>
                  <a:cubicBezTo>
                    <a:pt x="342141" y="-6644"/>
                    <a:pt x="289373" y="-9395"/>
                    <a:pt x="255150" y="21436"/>
                  </a:cubicBezTo>
                  <a:lnTo>
                    <a:pt x="0" y="251290"/>
                  </a:lnTo>
                  <a:lnTo>
                    <a:pt x="142864" y="409865"/>
                  </a:lnTo>
                  <a:lnTo>
                    <a:pt x="398014" y="179993"/>
                  </a:lnTo>
                  <a:cubicBezTo>
                    <a:pt x="432253" y="149163"/>
                    <a:pt x="434970" y="96411"/>
                    <a:pt x="404139" y="62189"/>
                  </a:cubicBezTo>
                  <a:close/>
                  <a:moveTo>
                    <a:pt x="278640" y="94066"/>
                  </a:moveTo>
                  <a:lnTo>
                    <a:pt x="115931" y="238668"/>
                  </a:lnTo>
                  <a:cubicBezTo>
                    <a:pt x="111864" y="242330"/>
                    <a:pt x="106785" y="244068"/>
                    <a:pt x="101773" y="244068"/>
                  </a:cubicBezTo>
                  <a:cubicBezTo>
                    <a:pt x="95850" y="244068"/>
                    <a:pt x="90011" y="241655"/>
                    <a:pt x="85809" y="236896"/>
                  </a:cubicBezTo>
                  <a:cubicBezTo>
                    <a:pt x="77979" y="228104"/>
                    <a:pt x="78789" y="214604"/>
                    <a:pt x="87564" y="206791"/>
                  </a:cubicBezTo>
                  <a:lnTo>
                    <a:pt x="250273" y="62172"/>
                  </a:lnTo>
                  <a:cubicBezTo>
                    <a:pt x="259065" y="54308"/>
                    <a:pt x="272548" y="55101"/>
                    <a:pt x="280378" y="63944"/>
                  </a:cubicBezTo>
                  <a:cubicBezTo>
                    <a:pt x="288242" y="72770"/>
                    <a:pt x="287449" y="86253"/>
                    <a:pt x="278640" y="9406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605" name="图形 165"/>
          <p:cNvSpPr/>
          <p:nvPr/>
        </p:nvSpPr>
        <p:spPr>
          <a:xfrm>
            <a:off x="9452638" y="2134962"/>
            <a:ext cx="523125" cy="472500"/>
          </a:xfrm>
          <a:custGeom>
            <a:avLst/>
            <a:gdLst>
              <a:gd name="connsiteX0" fmla="*/ 492750 w 523125"/>
              <a:gd name="connsiteY0" fmla="*/ 231576 h 472500"/>
              <a:gd name="connsiteX1" fmla="*/ 471504 w 523125"/>
              <a:gd name="connsiteY1" fmla="*/ 231576 h 472500"/>
              <a:gd name="connsiteX2" fmla="*/ 471504 w 523125"/>
              <a:gd name="connsiteY2" fmla="*/ 167957 h 472500"/>
              <a:gd name="connsiteX3" fmla="*/ 465159 w 523125"/>
              <a:gd name="connsiteY3" fmla="*/ 154609 h 472500"/>
              <a:gd name="connsiteX4" fmla="*/ 361176 w 523125"/>
              <a:gd name="connsiteY4" fmla="*/ 115847 h 472500"/>
              <a:gd name="connsiteX5" fmla="*/ 357311 w 523125"/>
              <a:gd name="connsiteY5" fmla="*/ 115914 h 472500"/>
              <a:gd name="connsiteX6" fmla="*/ 358155 w 523125"/>
              <a:gd name="connsiteY6" fmla="*/ 103106 h 472500"/>
              <a:gd name="connsiteX7" fmla="*/ 255049 w 523125"/>
              <a:gd name="connsiteY7" fmla="*/ 0 h 472500"/>
              <a:gd name="connsiteX8" fmla="*/ 151943 w 523125"/>
              <a:gd name="connsiteY8" fmla="*/ 103106 h 472500"/>
              <a:gd name="connsiteX9" fmla="*/ 152786 w 523125"/>
              <a:gd name="connsiteY9" fmla="*/ 115881 h 472500"/>
              <a:gd name="connsiteX10" fmla="*/ 51773 w 523125"/>
              <a:gd name="connsiteY10" fmla="*/ 154626 h 472500"/>
              <a:gd name="connsiteX11" fmla="*/ 45242 w 523125"/>
              <a:gd name="connsiteY11" fmla="*/ 167974 h 472500"/>
              <a:gd name="connsiteX12" fmla="*/ 45242 w 523125"/>
              <a:gd name="connsiteY12" fmla="*/ 231593 h 472500"/>
              <a:gd name="connsiteX13" fmla="*/ 34493 w 523125"/>
              <a:gd name="connsiteY13" fmla="*/ 231593 h 472500"/>
              <a:gd name="connsiteX14" fmla="*/ 0 w 523125"/>
              <a:gd name="connsiteY14" fmla="*/ 266389 h 472500"/>
              <a:gd name="connsiteX15" fmla="*/ 0 w 523125"/>
              <a:gd name="connsiteY15" fmla="*/ 300763 h 472500"/>
              <a:gd name="connsiteX16" fmla="*/ 34493 w 523125"/>
              <a:gd name="connsiteY16" fmla="*/ 334699 h 472500"/>
              <a:gd name="connsiteX17" fmla="*/ 45259 w 523125"/>
              <a:gd name="connsiteY17" fmla="*/ 334699 h 472500"/>
              <a:gd name="connsiteX18" fmla="*/ 45259 w 523125"/>
              <a:gd name="connsiteY18" fmla="*/ 458983 h 472500"/>
              <a:gd name="connsiteX19" fmla="*/ 54928 w 523125"/>
              <a:gd name="connsiteY19" fmla="*/ 474356 h 472500"/>
              <a:gd name="connsiteX20" fmla="*/ 62724 w 523125"/>
              <a:gd name="connsiteY20" fmla="*/ 476145 h 472500"/>
              <a:gd name="connsiteX21" fmla="*/ 73035 w 523125"/>
              <a:gd name="connsiteY21" fmla="*/ 472753 h 472500"/>
              <a:gd name="connsiteX22" fmla="*/ 156566 w 523125"/>
              <a:gd name="connsiteY22" fmla="*/ 448824 h 472500"/>
              <a:gd name="connsiteX23" fmla="*/ 245042 w 523125"/>
              <a:gd name="connsiteY23" fmla="*/ 472719 h 472500"/>
              <a:gd name="connsiteX24" fmla="*/ 272109 w 523125"/>
              <a:gd name="connsiteY24" fmla="*/ 472719 h 472500"/>
              <a:gd name="connsiteX25" fmla="*/ 360568 w 523125"/>
              <a:gd name="connsiteY25" fmla="*/ 448824 h 472500"/>
              <a:gd name="connsiteX26" fmla="*/ 444150 w 523125"/>
              <a:gd name="connsiteY26" fmla="*/ 472787 h 472500"/>
              <a:gd name="connsiteX27" fmla="*/ 454343 w 523125"/>
              <a:gd name="connsiteY27" fmla="*/ 476145 h 472500"/>
              <a:gd name="connsiteX28" fmla="*/ 461970 w 523125"/>
              <a:gd name="connsiteY28" fmla="*/ 474356 h 472500"/>
              <a:gd name="connsiteX29" fmla="*/ 471454 w 523125"/>
              <a:gd name="connsiteY29" fmla="*/ 458983 h 472500"/>
              <a:gd name="connsiteX30" fmla="*/ 471454 w 523125"/>
              <a:gd name="connsiteY30" fmla="*/ 334699 h 472500"/>
              <a:gd name="connsiteX31" fmla="*/ 492716 w 523125"/>
              <a:gd name="connsiteY31" fmla="*/ 334699 h 472500"/>
              <a:gd name="connsiteX32" fmla="*/ 526821 w 523125"/>
              <a:gd name="connsiteY32" fmla="*/ 300763 h 472500"/>
              <a:gd name="connsiteX33" fmla="*/ 526821 w 523125"/>
              <a:gd name="connsiteY33" fmla="*/ 266372 h 472500"/>
              <a:gd name="connsiteX34" fmla="*/ 492750 w 523125"/>
              <a:gd name="connsiteY34" fmla="*/ 231576 h 472500"/>
              <a:gd name="connsiteX35" fmla="*/ 156971 w 523125"/>
              <a:gd name="connsiteY35" fmla="*/ 414450 h 472500"/>
              <a:gd name="connsiteX36" fmla="*/ 80477 w 523125"/>
              <a:gd name="connsiteY36" fmla="*/ 430161 h 472500"/>
              <a:gd name="connsiteX37" fmla="*/ 80477 w 523125"/>
              <a:gd name="connsiteY37" fmla="*/ 334665 h 472500"/>
              <a:gd name="connsiteX38" fmla="*/ 103241 w 523125"/>
              <a:gd name="connsiteY38" fmla="*/ 334665 h 472500"/>
              <a:gd name="connsiteX39" fmla="*/ 137042 w 523125"/>
              <a:gd name="connsiteY39" fmla="*/ 300746 h 472500"/>
              <a:gd name="connsiteX40" fmla="*/ 137042 w 523125"/>
              <a:gd name="connsiteY40" fmla="*/ 266372 h 472500"/>
              <a:gd name="connsiteX41" fmla="*/ 103241 w 523125"/>
              <a:gd name="connsiteY41" fmla="*/ 231576 h 472500"/>
              <a:gd name="connsiteX42" fmla="*/ 80477 w 523125"/>
              <a:gd name="connsiteY42" fmla="*/ 231576 h 472500"/>
              <a:gd name="connsiteX43" fmla="*/ 80477 w 523125"/>
              <a:gd name="connsiteY43" fmla="*/ 176378 h 472500"/>
              <a:gd name="connsiteX44" fmla="*/ 156212 w 523125"/>
              <a:gd name="connsiteY44" fmla="*/ 150238 h 472500"/>
              <a:gd name="connsiteX45" fmla="*/ 230816 w 523125"/>
              <a:gd name="connsiteY45" fmla="*/ 171602 h 472500"/>
              <a:gd name="connsiteX46" fmla="*/ 236385 w 523125"/>
              <a:gd name="connsiteY46" fmla="*/ 177289 h 472500"/>
              <a:gd name="connsiteX47" fmla="*/ 236385 w 523125"/>
              <a:gd name="connsiteY47" fmla="*/ 430498 h 472500"/>
              <a:gd name="connsiteX48" fmla="*/ 156971 w 523125"/>
              <a:gd name="connsiteY48" fmla="*/ 414450 h 472500"/>
              <a:gd name="connsiteX49" fmla="*/ 437552 w 523125"/>
              <a:gd name="connsiteY49" fmla="*/ 430161 h 472500"/>
              <a:gd name="connsiteX50" fmla="*/ 361024 w 523125"/>
              <a:gd name="connsiteY50" fmla="*/ 414450 h 472500"/>
              <a:gd name="connsiteX51" fmla="*/ 281627 w 523125"/>
              <a:gd name="connsiteY51" fmla="*/ 430464 h 472500"/>
              <a:gd name="connsiteX52" fmla="*/ 281627 w 523125"/>
              <a:gd name="connsiteY52" fmla="*/ 174960 h 472500"/>
              <a:gd name="connsiteX53" fmla="*/ 361631 w 523125"/>
              <a:gd name="connsiteY53" fmla="*/ 150238 h 472500"/>
              <a:gd name="connsiteX54" fmla="*/ 437518 w 523125"/>
              <a:gd name="connsiteY54" fmla="*/ 176378 h 472500"/>
              <a:gd name="connsiteX55" fmla="*/ 437518 w 523125"/>
              <a:gd name="connsiteY55" fmla="*/ 231576 h 472500"/>
              <a:gd name="connsiteX56" fmla="*/ 423984 w 523125"/>
              <a:gd name="connsiteY56" fmla="*/ 231576 h 472500"/>
              <a:gd name="connsiteX57" fmla="*/ 389762 w 523125"/>
              <a:gd name="connsiteY57" fmla="*/ 266372 h 472500"/>
              <a:gd name="connsiteX58" fmla="*/ 389762 w 523125"/>
              <a:gd name="connsiteY58" fmla="*/ 300746 h 472500"/>
              <a:gd name="connsiteX59" fmla="*/ 423984 w 523125"/>
              <a:gd name="connsiteY59" fmla="*/ 334665 h 472500"/>
              <a:gd name="connsiteX60" fmla="*/ 437518 w 523125"/>
              <a:gd name="connsiteY60" fmla="*/ 334665 h 472500"/>
              <a:gd name="connsiteX61" fmla="*/ 437518 w 523125"/>
              <a:gd name="connsiteY61" fmla="*/ 430161 h 472500"/>
              <a:gd name="connsiteX62" fmla="*/ 437552 w 523125"/>
              <a:gd name="connsiteY62" fmla="*/ 430161 h 47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3125" h="472500">
                <a:moveTo>
                  <a:pt x="492750" y="231576"/>
                </a:moveTo>
                <a:lnTo>
                  <a:pt x="471504" y="231576"/>
                </a:lnTo>
                <a:lnTo>
                  <a:pt x="471504" y="167957"/>
                </a:lnTo>
                <a:cubicBezTo>
                  <a:pt x="471504" y="162793"/>
                  <a:pt x="469193" y="157883"/>
                  <a:pt x="465159" y="154609"/>
                </a:cubicBezTo>
                <a:cubicBezTo>
                  <a:pt x="433536" y="128891"/>
                  <a:pt x="398554" y="115847"/>
                  <a:pt x="361176" y="115847"/>
                </a:cubicBezTo>
                <a:cubicBezTo>
                  <a:pt x="359859" y="115847"/>
                  <a:pt x="358577" y="115881"/>
                  <a:pt x="357311" y="115914"/>
                </a:cubicBezTo>
                <a:cubicBezTo>
                  <a:pt x="357834" y="111713"/>
                  <a:pt x="358155" y="107443"/>
                  <a:pt x="358155" y="103106"/>
                </a:cubicBezTo>
                <a:cubicBezTo>
                  <a:pt x="358155" y="46170"/>
                  <a:pt x="312036" y="0"/>
                  <a:pt x="255049" y="0"/>
                </a:cubicBezTo>
                <a:cubicBezTo>
                  <a:pt x="198096" y="0"/>
                  <a:pt x="151943" y="46153"/>
                  <a:pt x="151943" y="103106"/>
                </a:cubicBezTo>
                <a:cubicBezTo>
                  <a:pt x="151943" y="107443"/>
                  <a:pt x="152263" y="111696"/>
                  <a:pt x="152786" y="115881"/>
                </a:cubicBezTo>
                <a:cubicBezTo>
                  <a:pt x="116606" y="116640"/>
                  <a:pt x="82519" y="129651"/>
                  <a:pt x="51773" y="154626"/>
                </a:cubicBezTo>
                <a:cubicBezTo>
                  <a:pt x="47739" y="157883"/>
                  <a:pt x="45242" y="162793"/>
                  <a:pt x="45242" y="167974"/>
                </a:cubicBezTo>
                <a:lnTo>
                  <a:pt x="45242" y="231593"/>
                </a:lnTo>
                <a:lnTo>
                  <a:pt x="34493" y="231593"/>
                </a:lnTo>
                <a:cubicBezTo>
                  <a:pt x="15508" y="231593"/>
                  <a:pt x="0" y="247404"/>
                  <a:pt x="0" y="266389"/>
                </a:cubicBezTo>
                <a:lnTo>
                  <a:pt x="0" y="300763"/>
                </a:lnTo>
                <a:cubicBezTo>
                  <a:pt x="0" y="319714"/>
                  <a:pt x="15508" y="334699"/>
                  <a:pt x="34493" y="334699"/>
                </a:cubicBezTo>
                <a:lnTo>
                  <a:pt x="45259" y="334699"/>
                </a:lnTo>
                <a:lnTo>
                  <a:pt x="45259" y="458983"/>
                </a:lnTo>
                <a:cubicBezTo>
                  <a:pt x="45259" y="465514"/>
                  <a:pt x="49106" y="471437"/>
                  <a:pt x="54928" y="474356"/>
                </a:cubicBezTo>
                <a:cubicBezTo>
                  <a:pt x="57358" y="475554"/>
                  <a:pt x="60075" y="476145"/>
                  <a:pt x="62724" y="476145"/>
                </a:cubicBezTo>
                <a:cubicBezTo>
                  <a:pt x="66353" y="476145"/>
                  <a:pt x="70014" y="475031"/>
                  <a:pt x="73035" y="472753"/>
                </a:cubicBezTo>
                <a:cubicBezTo>
                  <a:pt x="73373" y="472517"/>
                  <a:pt x="105705" y="448824"/>
                  <a:pt x="156566" y="448824"/>
                </a:cubicBezTo>
                <a:cubicBezTo>
                  <a:pt x="186047" y="448824"/>
                  <a:pt x="216000" y="456503"/>
                  <a:pt x="245042" y="472719"/>
                </a:cubicBezTo>
                <a:cubicBezTo>
                  <a:pt x="255234" y="478389"/>
                  <a:pt x="267907" y="475031"/>
                  <a:pt x="272109" y="472719"/>
                </a:cubicBezTo>
                <a:cubicBezTo>
                  <a:pt x="301320" y="456874"/>
                  <a:pt x="331104" y="448824"/>
                  <a:pt x="360568" y="448824"/>
                </a:cubicBezTo>
                <a:cubicBezTo>
                  <a:pt x="410603" y="448824"/>
                  <a:pt x="443526" y="472348"/>
                  <a:pt x="444150" y="472787"/>
                </a:cubicBezTo>
                <a:cubicBezTo>
                  <a:pt x="447188" y="475031"/>
                  <a:pt x="450748" y="476145"/>
                  <a:pt x="454343" y="476145"/>
                </a:cubicBezTo>
                <a:cubicBezTo>
                  <a:pt x="456924" y="476145"/>
                  <a:pt x="459608" y="475554"/>
                  <a:pt x="461970" y="474356"/>
                </a:cubicBezTo>
                <a:cubicBezTo>
                  <a:pt x="467809" y="471437"/>
                  <a:pt x="471454" y="465514"/>
                  <a:pt x="471454" y="458983"/>
                </a:cubicBezTo>
                <a:lnTo>
                  <a:pt x="471454" y="334699"/>
                </a:lnTo>
                <a:lnTo>
                  <a:pt x="492716" y="334699"/>
                </a:lnTo>
                <a:cubicBezTo>
                  <a:pt x="511701" y="334699"/>
                  <a:pt x="526821" y="319714"/>
                  <a:pt x="526821" y="300763"/>
                </a:cubicBezTo>
                <a:lnTo>
                  <a:pt x="526821" y="266372"/>
                </a:lnTo>
                <a:cubicBezTo>
                  <a:pt x="526804" y="247388"/>
                  <a:pt x="511734" y="231576"/>
                  <a:pt x="492750" y="231576"/>
                </a:cubicBezTo>
                <a:close/>
                <a:moveTo>
                  <a:pt x="156971" y="414450"/>
                </a:moveTo>
                <a:cubicBezTo>
                  <a:pt x="124791" y="414450"/>
                  <a:pt x="98078" y="422364"/>
                  <a:pt x="80477" y="430161"/>
                </a:cubicBezTo>
                <a:lnTo>
                  <a:pt x="80477" y="334665"/>
                </a:lnTo>
                <a:lnTo>
                  <a:pt x="103241" y="334665"/>
                </a:lnTo>
                <a:cubicBezTo>
                  <a:pt x="122209" y="334665"/>
                  <a:pt x="137042" y="319697"/>
                  <a:pt x="137042" y="300746"/>
                </a:cubicBezTo>
                <a:lnTo>
                  <a:pt x="137042" y="266372"/>
                </a:lnTo>
                <a:cubicBezTo>
                  <a:pt x="137042" y="247404"/>
                  <a:pt x="122226" y="231576"/>
                  <a:pt x="103241" y="231576"/>
                </a:cubicBezTo>
                <a:lnTo>
                  <a:pt x="80477" y="231576"/>
                </a:lnTo>
                <a:lnTo>
                  <a:pt x="80477" y="176378"/>
                </a:lnTo>
                <a:cubicBezTo>
                  <a:pt x="103106" y="159030"/>
                  <a:pt x="129364" y="150238"/>
                  <a:pt x="156212" y="150238"/>
                </a:cubicBezTo>
                <a:cubicBezTo>
                  <a:pt x="188511" y="150238"/>
                  <a:pt x="215916" y="162962"/>
                  <a:pt x="230816" y="171602"/>
                </a:cubicBezTo>
                <a:cubicBezTo>
                  <a:pt x="232656" y="173475"/>
                  <a:pt x="233854" y="175382"/>
                  <a:pt x="236385" y="177289"/>
                </a:cubicBezTo>
                <a:lnTo>
                  <a:pt x="236385" y="430498"/>
                </a:lnTo>
                <a:cubicBezTo>
                  <a:pt x="209976" y="419833"/>
                  <a:pt x="183583" y="414450"/>
                  <a:pt x="156971" y="414450"/>
                </a:cubicBezTo>
                <a:close/>
                <a:moveTo>
                  <a:pt x="437552" y="430161"/>
                </a:moveTo>
                <a:cubicBezTo>
                  <a:pt x="418686" y="422364"/>
                  <a:pt x="393204" y="414450"/>
                  <a:pt x="361024" y="414450"/>
                </a:cubicBezTo>
                <a:cubicBezTo>
                  <a:pt x="334412" y="414450"/>
                  <a:pt x="306788" y="419816"/>
                  <a:pt x="281627" y="430464"/>
                </a:cubicBezTo>
                <a:lnTo>
                  <a:pt x="281627" y="174960"/>
                </a:lnTo>
                <a:cubicBezTo>
                  <a:pt x="294199" y="166759"/>
                  <a:pt x="324861" y="150238"/>
                  <a:pt x="361631" y="150238"/>
                </a:cubicBezTo>
                <a:cubicBezTo>
                  <a:pt x="388463" y="150238"/>
                  <a:pt x="413640" y="159030"/>
                  <a:pt x="437518" y="176378"/>
                </a:cubicBezTo>
                <a:lnTo>
                  <a:pt x="437518" y="231576"/>
                </a:lnTo>
                <a:lnTo>
                  <a:pt x="423984" y="231576"/>
                </a:lnTo>
                <a:cubicBezTo>
                  <a:pt x="405000" y="231576"/>
                  <a:pt x="389762" y="247388"/>
                  <a:pt x="389762" y="266372"/>
                </a:cubicBezTo>
                <a:lnTo>
                  <a:pt x="389762" y="300746"/>
                </a:lnTo>
                <a:cubicBezTo>
                  <a:pt x="389762" y="319697"/>
                  <a:pt x="405000" y="334665"/>
                  <a:pt x="423984" y="334665"/>
                </a:cubicBezTo>
                <a:lnTo>
                  <a:pt x="437518" y="334665"/>
                </a:lnTo>
                <a:lnTo>
                  <a:pt x="437518" y="430161"/>
                </a:lnTo>
                <a:lnTo>
                  <a:pt x="437552" y="430161"/>
                </a:ln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922" name="组合 921"/>
          <p:cNvGrpSpPr/>
          <p:nvPr/>
        </p:nvGrpSpPr>
        <p:grpSpPr>
          <a:xfrm>
            <a:off x="10671838" y="2106081"/>
            <a:ext cx="523125" cy="530263"/>
            <a:chOff x="2528128" y="4618332"/>
            <a:chExt cx="523125" cy="530263"/>
          </a:xfrm>
          <a:solidFill>
            <a:schemeClr val="bg1"/>
          </a:solidFill>
        </p:grpSpPr>
        <p:sp>
          <p:nvSpPr>
            <p:cNvPr id="607" name="任意多边形: 形状 606"/>
            <p:cNvSpPr/>
            <p:nvPr/>
          </p:nvSpPr>
          <p:spPr>
            <a:xfrm>
              <a:off x="2681623" y="4639931"/>
              <a:ext cx="253125" cy="202500"/>
            </a:xfrm>
            <a:custGeom>
              <a:avLst/>
              <a:gdLst>
                <a:gd name="connsiteX0" fmla="*/ 68648 w 253125"/>
                <a:gd name="connsiteY0" fmla="*/ 202974 h 202500"/>
                <a:gd name="connsiteX1" fmla="*/ 144518 w 253125"/>
                <a:gd name="connsiteY1" fmla="*/ 202974 h 202500"/>
                <a:gd name="connsiteX2" fmla="*/ 175973 w 253125"/>
                <a:gd name="connsiteY2" fmla="*/ 149665 h 202500"/>
                <a:gd name="connsiteX3" fmla="*/ 176209 w 253125"/>
                <a:gd name="connsiteY3" fmla="*/ 149665 h 202500"/>
                <a:gd name="connsiteX4" fmla="*/ 223830 w 253125"/>
                <a:gd name="connsiteY4" fmla="*/ 133364 h 202500"/>
                <a:gd name="connsiteX5" fmla="*/ 229736 w 253125"/>
                <a:gd name="connsiteY5" fmla="*/ 128572 h 202500"/>
                <a:gd name="connsiteX6" fmla="*/ 268414 w 253125"/>
                <a:gd name="connsiteY6" fmla="*/ 24082 h 202500"/>
                <a:gd name="connsiteX7" fmla="*/ 246122 w 253125"/>
                <a:gd name="connsiteY7" fmla="*/ 35 h 202500"/>
                <a:gd name="connsiteX8" fmla="*/ 222092 w 253125"/>
                <a:gd name="connsiteY8" fmla="*/ 22344 h 202500"/>
                <a:gd name="connsiteX9" fmla="*/ 196678 w 253125"/>
                <a:gd name="connsiteY9" fmla="*/ 95733 h 202500"/>
                <a:gd name="connsiteX10" fmla="*/ 186435 w 253125"/>
                <a:gd name="connsiteY10" fmla="*/ 101184 h 202500"/>
                <a:gd name="connsiteX11" fmla="*/ 186097 w 253125"/>
                <a:gd name="connsiteY11" fmla="*/ 101268 h 202500"/>
                <a:gd name="connsiteX12" fmla="*/ 152803 w 253125"/>
                <a:gd name="connsiteY12" fmla="*/ 87009 h 202500"/>
                <a:gd name="connsiteX13" fmla="*/ 95445 w 253125"/>
                <a:gd name="connsiteY13" fmla="*/ 87009 h 202500"/>
                <a:gd name="connsiteX14" fmla="*/ 38121 w 253125"/>
                <a:gd name="connsiteY14" fmla="*/ 87009 h 202500"/>
                <a:gd name="connsiteX15" fmla="*/ 0 w 253125"/>
                <a:gd name="connsiteY15" fmla="*/ 131289 h 202500"/>
                <a:gd name="connsiteX16" fmla="*/ 68648 w 253125"/>
                <a:gd name="connsiteY16" fmla="*/ 202974 h 2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125" h="202500">
                  <a:moveTo>
                    <a:pt x="68648" y="202974"/>
                  </a:moveTo>
                  <a:lnTo>
                    <a:pt x="144518" y="202974"/>
                  </a:lnTo>
                  <a:cubicBezTo>
                    <a:pt x="148416" y="181542"/>
                    <a:pt x="159823" y="163081"/>
                    <a:pt x="175973" y="149665"/>
                  </a:cubicBezTo>
                  <a:cubicBezTo>
                    <a:pt x="176040" y="149665"/>
                    <a:pt x="176108" y="149665"/>
                    <a:pt x="176209" y="149665"/>
                  </a:cubicBezTo>
                  <a:cubicBezTo>
                    <a:pt x="189658" y="149210"/>
                    <a:pt x="207191" y="145666"/>
                    <a:pt x="223830" y="133364"/>
                  </a:cubicBezTo>
                  <a:cubicBezTo>
                    <a:pt x="225872" y="131862"/>
                    <a:pt x="227846" y="130242"/>
                    <a:pt x="229736" y="128572"/>
                  </a:cubicBezTo>
                  <a:cubicBezTo>
                    <a:pt x="253564" y="107444"/>
                    <a:pt x="266625" y="72344"/>
                    <a:pt x="268414" y="24082"/>
                  </a:cubicBezTo>
                  <a:cubicBezTo>
                    <a:pt x="268853" y="11290"/>
                    <a:pt x="258879" y="524"/>
                    <a:pt x="246122" y="35"/>
                  </a:cubicBezTo>
                  <a:cubicBezTo>
                    <a:pt x="232183" y="-674"/>
                    <a:pt x="222564" y="9535"/>
                    <a:pt x="222092" y="22344"/>
                  </a:cubicBezTo>
                  <a:cubicBezTo>
                    <a:pt x="220674" y="58810"/>
                    <a:pt x="211933" y="84174"/>
                    <a:pt x="196678" y="95733"/>
                  </a:cubicBezTo>
                  <a:cubicBezTo>
                    <a:pt x="193354" y="98281"/>
                    <a:pt x="189827" y="100019"/>
                    <a:pt x="186435" y="101184"/>
                  </a:cubicBezTo>
                  <a:cubicBezTo>
                    <a:pt x="186334" y="101217"/>
                    <a:pt x="186199" y="101234"/>
                    <a:pt x="186097" y="101268"/>
                  </a:cubicBezTo>
                  <a:cubicBezTo>
                    <a:pt x="176057" y="91683"/>
                    <a:pt x="162169" y="87009"/>
                    <a:pt x="152803" y="87009"/>
                  </a:cubicBezTo>
                  <a:lnTo>
                    <a:pt x="95445" y="87009"/>
                  </a:lnTo>
                  <a:lnTo>
                    <a:pt x="38121" y="87009"/>
                  </a:lnTo>
                  <a:cubicBezTo>
                    <a:pt x="17094" y="87009"/>
                    <a:pt x="371" y="108119"/>
                    <a:pt x="0" y="131289"/>
                  </a:cubicBezTo>
                  <a:cubicBezTo>
                    <a:pt x="35032" y="139844"/>
                    <a:pt x="62184" y="168177"/>
                    <a:pt x="68648" y="20297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08" name="任意多边形: 形状 607"/>
            <p:cNvSpPr/>
            <p:nvPr/>
          </p:nvSpPr>
          <p:spPr>
            <a:xfrm>
              <a:off x="2722039" y="4618332"/>
              <a:ext cx="101250" cy="101250"/>
            </a:xfrm>
            <a:custGeom>
              <a:avLst/>
              <a:gdLst>
                <a:gd name="connsiteX0" fmla="*/ 110025 w 101250"/>
                <a:gd name="connsiteY0" fmla="*/ 53916 h 101250"/>
                <a:gd name="connsiteX1" fmla="*/ 55013 w 101250"/>
                <a:gd name="connsiteY1" fmla="*/ 107831 h 101250"/>
                <a:gd name="connsiteX2" fmla="*/ 0 w 101250"/>
                <a:gd name="connsiteY2" fmla="*/ 53916 h 101250"/>
                <a:gd name="connsiteX3" fmla="*/ 55013 w 101250"/>
                <a:gd name="connsiteY3" fmla="*/ 0 h 101250"/>
                <a:gd name="connsiteX4" fmla="*/ 110025 w 101250"/>
                <a:gd name="connsiteY4" fmla="*/ 53916 h 10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01250">
                  <a:moveTo>
                    <a:pt x="110025" y="53916"/>
                  </a:moveTo>
                  <a:cubicBezTo>
                    <a:pt x="110025" y="83692"/>
                    <a:pt x="85395" y="107831"/>
                    <a:pt x="55013" y="107831"/>
                  </a:cubicBezTo>
                  <a:cubicBezTo>
                    <a:pt x="24630" y="107831"/>
                    <a:pt x="0" y="83692"/>
                    <a:pt x="0" y="53916"/>
                  </a:cubicBezTo>
                  <a:cubicBezTo>
                    <a:pt x="0" y="24139"/>
                    <a:pt x="24630" y="0"/>
                    <a:pt x="55013" y="0"/>
                  </a:cubicBezTo>
                  <a:cubicBezTo>
                    <a:pt x="85395" y="0"/>
                    <a:pt x="110025" y="24139"/>
                    <a:pt x="110025" y="5391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09" name="任意多边形: 形状 608"/>
            <p:cNvSpPr/>
            <p:nvPr/>
          </p:nvSpPr>
          <p:spPr>
            <a:xfrm>
              <a:off x="2546319" y="4795925"/>
              <a:ext cx="219375" cy="253125"/>
            </a:xfrm>
            <a:custGeom>
              <a:avLst/>
              <a:gdLst>
                <a:gd name="connsiteX0" fmla="*/ 223628 w 219375"/>
                <a:gd name="connsiteY0" fmla="*/ 185996 h 253125"/>
                <a:gd name="connsiteX1" fmla="*/ 180596 w 219375"/>
                <a:gd name="connsiteY1" fmla="*/ 126478 h 253125"/>
                <a:gd name="connsiteX2" fmla="*/ 179229 w 219375"/>
                <a:gd name="connsiteY2" fmla="*/ 126478 h 253125"/>
                <a:gd name="connsiteX3" fmla="*/ 122597 w 219375"/>
                <a:gd name="connsiteY3" fmla="*/ 126478 h 253125"/>
                <a:gd name="connsiteX4" fmla="*/ 177863 w 219375"/>
                <a:gd name="connsiteY4" fmla="*/ 63585 h 253125"/>
                <a:gd name="connsiteX5" fmla="*/ 112944 w 219375"/>
                <a:gd name="connsiteY5" fmla="*/ 0 h 253125"/>
                <a:gd name="connsiteX6" fmla="*/ 48077 w 219375"/>
                <a:gd name="connsiteY6" fmla="*/ 63585 h 253125"/>
                <a:gd name="connsiteX7" fmla="*/ 103359 w 219375"/>
                <a:gd name="connsiteY7" fmla="*/ 126478 h 253125"/>
                <a:gd name="connsiteX8" fmla="*/ 46744 w 219375"/>
                <a:gd name="connsiteY8" fmla="*/ 126478 h 253125"/>
                <a:gd name="connsiteX9" fmla="*/ 45360 w 219375"/>
                <a:gd name="connsiteY9" fmla="*/ 126478 h 253125"/>
                <a:gd name="connsiteX10" fmla="*/ 0 w 219375"/>
                <a:gd name="connsiteY10" fmla="*/ 180968 h 253125"/>
                <a:gd name="connsiteX11" fmla="*/ 0 w 219375"/>
                <a:gd name="connsiteY11" fmla="*/ 265680 h 253125"/>
                <a:gd name="connsiteX12" fmla="*/ 223628 w 219375"/>
                <a:gd name="connsiteY12" fmla="*/ 265680 h 253125"/>
                <a:gd name="connsiteX13" fmla="*/ 223628 w 219375"/>
                <a:gd name="connsiteY13" fmla="*/ 185996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9375" h="253125">
                  <a:moveTo>
                    <a:pt x="223628" y="185996"/>
                  </a:moveTo>
                  <a:cubicBezTo>
                    <a:pt x="223628" y="144163"/>
                    <a:pt x="205605" y="126478"/>
                    <a:pt x="180596" y="126478"/>
                  </a:cubicBezTo>
                  <a:lnTo>
                    <a:pt x="179229" y="126478"/>
                  </a:lnTo>
                  <a:lnTo>
                    <a:pt x="122597" y="126478"/>
                  </a:lnTo>
                  <a:cubicBezTo>
                    <a:pt x="153883" y="121905"/>
                    <a:pt x="177863" y="95529"/>
                    <a:pt x="177863" y="63585"/>
                  </a:cubicBezTo>
                  <a:cubicBezTo>
                    <a:pt x="177863" y="28485"/>
                    <a:pt x="148838" y="0"/>
                    <a:pt x="112944" y="0"/>
                  </a:cubicBezTo>
                  <a:cubicBezTo>
                    <a:pt x="77119" y="0"/>
                    <a:pt x="48077" y="28485"/>
                    <a:pt x="48077" y="63585"/>
                  </a:cubicBezTo>
                  <a:cubicBezTo>
                    <a:pt x="48077" y="95529"/>
                    <a:pt x="72056" y="121905"/>
                    <a:pt x="103359" y="126478"/>
                  </a:cubicBezTo>
                  <a:lnTo>
                    <a:pt x="46744" y="126478"/>
                  </a:lnTo>
                  <a:lnTo>
                    <a:pt x="45360" y="126478"/>
                  </a:lnTo>
                  <a:cubicBezTo>
                    <a:pt x="20318" y="126478"/>
                    <a:pt x="0" y="153276"/>
                    <a:pt x="0" y="180968"/>
                  </a:cubicBezTo>
                  <a:lnTo>
                    <a:pt x="0" y="265680"/>
                  </a:lnTo>
                  <a:lnTo>
                    <a:pt x="223628" y="265680"/>
                  </a:lnTo>
                  <a:lnTo>
                    <a:pt x="223628" y="18599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10" name="任意多边形: 形状 609"/>
            <p:cNvSpPr/>
            <p:nvPr/>
          </p:nvSpPr>
          <p:spPr>
            <a:xfrm>
              <a:off x="2803005" y="4795941"/>
              <a:ext cx="219375" cy="253125"/>
            </a:xfrm>
            <a:custGeom>
              <a:avLst/>
              <a:gdLst>
                <a:gd name="connsiteX0" fmla="*/ 46946 w 219375"/>
                <a:gd name="connsiteY0" fmla="*/ 63568 h 253125"/>
                <a:gd name="connsiteX1" fmla="*/ 102212 w 219375"/>
                <a:gd name="connsiteY1" fmla="*/ 126461 h 253125"/>
                <a:gd name="connsiteX2" fmla="*/ 47874 w 219375"/>
                <a:gd name="connsiteY2" fmla="*/ 126461 h 253125"/>
                <a:gd name="connsiteX3" fmla="*/ 44179 w 219375"/>
                <a:gd name="connsiteY3" fmla="*/ 126461 h 253125"/>
                <a:gd name="connsiteX4" fmla="*/ 0 w 219375"/>
                <a:gd name="connsiteY4" fmla="*/ 180951 h 253125"/>
                <a:gd name="connsiteX5" fmla="*/ 0 w 219375"/>
                <a:gd name="connsiteY5" fmla="*/ 265663 h 253125"/>
                <a:gd name="connsiteX6" fmla="*/ 221906 w 219375"/>
                <a:gd name="connsiteY6" fmla="*/ 265663 h 253125"/>
                <a:gd name="connsiteX7" fmla="*/ 221906 w 219375"/>
                <a:gd name="connsiteY7" fmla="*/ 186013 h 253125"/>
                <a:gd name="connsiteX8" fmla="*/ 180039 w 219375"/>
                <a:gd name="connsiteY8" fmla="*/ 126849 h 253125"/>
                <a:gd name="connsiteX9" fmla="*/ 179415 w 219375"/>
                <a:gd name="connsiteY9" fmla="*/ 126495 h 253125"/>
                <a:gd name="connsiteX10" fmla="*/ 121399 w 219375"/>
                <a:gd name="connsiteY10" fmla="*/ 126495 h 253125"/>
                <a:gd name="connsiteX11" fmla="*/ 176698 w 219375"/>
                <a:gd name="connsiteY11" fmla="*/ 63585 h 253125"/>
                <a:gd name="connsiteX12" fmla="*/ 111797 w 219375"/>
                <a:gd name="connsiteY12" fmla="*/ 0 h 253125"/>
                <a:gd name="connsiteX13" fmla="*/ 46946 w 219375"/>
                <a:gd name="connsiteY13" fmla="*/ 63568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9375" h="253125">
                  <a:moveTo>
                    <a:pt x="46946" y="63568"/>
                  </a:moveTo>
                  <a:cubicBezTo>
                    <a:pt x="46946" y="95513"/>
                    <a:pt x="70943" y="121888"/>
                    <a:pt x="102212" y="126461"/>
                  </a:cubicBezTo>
                  <a:lnTo>
                    <a:pt x="47874" y="126461"/>
                  </a:lnTo>
                  <a:lnTo>
                    <a:pt x="44179" y="126461"/>
                  </a:lnTo>
                  <a:cubicBezTo>
                    <a:pt x="19119" y="126461"/>
                    <a:pt x="0" y="153259"/>
                    <a:pt x="0" y="180951"/>
                  </a:cubicBezTo>
                  <a:lnTo>
                    <a:pt x="0" y="265663"/>
                  </a:lnTo>
                  <a:lnTo>
                    <a:pt x="221906" y="265663"/>
                  </a:lnTo>
                  <a:lnTo>
                    <a:pt x="221906" y="186013"/>
                  </a:lnTo>
                  <a:cubicBezTo>
                    <a:pt x="221906" y="144653"/>
                    <a:pt x="204542" y="127271"/>
                    <a:pt x="180039" y="126849"/>
                  </a:cubicBezTo>
                  <a:cubicBezTo>
                    <a:pt x="179685" y="126849"/>
                    <a:pt x="179719" y="126495"/>
                    <a:pt x="179415" y="126495"/>
                  </a:cubicBezTo>
                  <a:lnTo>
                    <a:pt x="121399" y="126495"/>
                  </a:lnTo>
                  <a:cubicBezTo>
                    <a:pt x="152702" y="121922"/>
                    <a:pt x="176698" y="95546"/>
                    <a:pt x="176698" y="63585"/>
                  </a:cubicBezTo>
                  <a:cubicBezTo>
                    <a:pt x="176698" y="28485"/>
                    <a:pt x="147639" y="0"/>
                    <a:pt x="111797" y="0"/>
                  </a:cubicBezTo>
                  <a:cubicBezTo>
                    <a:pt x="75988" y="-17"/>
                    <a:pt x="46946" y="28468"/>
                    <a:pt x="46946" y="6356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11" name="任意多边形: 形状 610"/>
            <p:cNvSpPr/>
            <p:nvPr/>
          </p:nvSpPr>
          <p:spPr>
            <a:xfrm>
              <a:off x="2528128" y="5097970"/>
              <a:ext cx="523125" cy="50625"/>
            </a:xfrm>
            <a:custGeom>
              <a:avLst/>
              <a:gdLst>
                <a:gd name="connsiteX0" fmla="*/ 0 w 523125"/>
                <a:gd name="connsiteY0" fmla="*/ 0 h 50625"/>
                <a:gd name="connsiteX1" fmla="*/ 533318 w 523125"/>
                <a:gd name="connsiteY1" fmla="*/ 0 h 50625"/>
                <a:gd name="connsiteX2" fmla="*/ 533318 w 523125"/>
                <a:gd name="connsiteY2" fmla="*/ 54658 h 50625"/>
                <a:gd name="connsiteX3" fmla="*/ 0 w 523125"/>
                <a:gd name="connsiteY3" fmla="*/ 54658 h 50625"/>
              </a:gdLst>
              <a:ahLst/>
              <a:cxnLst>
                <a:cxn ang="0">
                  <a:pos x="connsiteX0" y="connsiteY0"/>
                </a:cxn>
                <a:cxn ang="0">
                  <a:pos x="connsiteX1" y="connsiteY1"/>
                </a:cxn>
                <a:cxn ang="0">
                  <a:pos x="connsiteX2" y="connsiteY2"/>
                </a:cxn>
                <a:cxn ang="0">
                  <a:pos x="connsiteX3" y="connsiteY3"/>
                </a:cxn>
              </a:cxnLst>
              <a:rect l="l" t="t" r="r" b="b"/>
              <a:pathLst>
                <a:path w="523125" h="50625">
                  <a:moveTo>
                    <a:pt x="0" y="0"/>
                  </a:moveTo>
                  <a:lnTo>
                    <a:pt x="533318" y="0"/>
                  </a:lnTo>
                  <a:lnTo>
                    <a:pt x="533318" y="54658"/>
                  </a:lnTo>
                  <a:lnTo>
                    <a:pt x="0" y="5465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23" name="组合 922"/>
          <p:cNvGrpSpPr/>
          <p:nvPr/>
        </p:nvGrpSpPr>
        <p:grpSpPr>
          <a:xfrm>
            <a:off x="926675" y="4523069"/>
            <a:ext cx="523125" cy="438750"/>
            <a:chOff x="3606812" y="4658933"/>
            <a:chExt cx="523125" cy="438750"/>
          </a:xfrm>
          <a:solidFill>
            <a:schemeClr val="bg1"/>
          </a:solidFill>
        </p:grpSpPr>
        <p:sp>
          <p:nvSpPr>
            <p:cNvPr id="613" name="任意多边形: 形状 612"/>
            <p:cNvSpPr/>
            <p:nvPr/>
          </p:nvSpPr>
          <p:spPr>
            <a:xfrm>
              <a:off x="3606812" y="4658933"/>
              <a:ext cx="523125" cy="438750"/>
            </a:xfrm>
            <a:custGeom>
              <a:avLst/>
              <a:gdLst>
                <a:gd name="connsiteX0" fmla="*/ 497964 w 523125"/>
                <a:gd name="connsiteY0" fmla="*/ 39066 h 438750"/>
                <a:gd name="connsiteX1" fmla="*/ 497964 w 523125"/>
                <a:gd name="connsiteY1" fmla="*/ 38661 h 438750"/>
                <a:gd name="connsiteX2" fmla="*/ 497964 w 523125"/>
                <a:gd name="connsiteY2" fmla="*/ 20621 h 438750"/>
                <a:gd name="connsiteX3" fmla="*/ 477343 w 523125"/>
                <a:gd name="connsiteY3" fmla="*/ 0 h 438750"/>
                <a:gd name="connsiteX4" fmla="*/ 411176 w 523125"/>
                <a:gd name="connsiteY4" fmla="*/ 0 h 438750"/>
                <a:gd name="connsiteX5" fmla="*/ 390538 w 523125"/>
                <a:gd name="connsiteY5" fmla="*/ 20621 h 438750"/>
                <a:gd name="connsiteX6" fmla="*/ 390538 w 523125"/>
                <a:gd name="connsiteY6" fmla="*/ 38661 h 438750"/>
                <a:gd name="connsiteX7" fmla="*/ 390538 w 523125"/>
                <a:gd name="connsiteY7" fmla="*/ 39066 h 438750"/>
                <a:gd name="connsiteX8" fmla="*/ 37564 w 523125"/>
                <a:gd name="connsiteY8" fmla="*/ 39066 h 438750"/>
                <a:gd name="connsiteX9" fmla="*/ 0 w 523125"/>
                <a:gd name="connsiteY9" fmla="*/ 76629 h 438750"/>
                <a:gd name="connsiteX10" fmla="*/ 0 w 523125"/>
                <a:gd name="connsiteY10" fmla="*/ 395027 h 438750"/>
                <a:gd name="connsiteX11" fmla="*/ 49781 w 523125"/>
                <a:gd name="connsiteY11" fmla="*/ 444791 h 438750"/>
                <a:gd name="connsiteX12" fmla="*/ 486152 w 523125"/>
                <a:gd name="connsiteY12" fmla="*/ 444791 h 438750"/>
                <a:gd name="connsiteX13" fmla="*/ 535916 w 523125"/>
                <a:gd name="connsiteY13" fmla="*/ 395027 h 438750"/>
                <a:gd name="connsiteX14" fmla="*/ 535916 w 523125"/>
                <a:gd name="connsiteY14" fmla="*/ 77034 h 438750"/>
                <a:gd name="connsiteX15" fmla="*/ 497964 w 523125"/>
                <a:gd name="connsiteY15" fmla="*/ 39066 h 438750"/>
                <a:gd name="connsiteX16" fmla="*/ 268296 w 523125"/>
                <a:gd name="connsiteY16" fmla="*/ 412763 h 438750"/>
                <a:gd name="connsiteX17" fmla="*/ 96896 w 523125"/>
                <a:gd name="connsiteY17" fmla="*/ 241836 h 438750"/>
                <a:gd name="connsiteX18" fmla="*/ 268296 w 523125"/>
                <a:gd name="connsiteY18" fmla="*/ 70976 h 438750"/>
                <a:gd name="connsiteX19" fmla="*/ 439712 w 523125"/>
                <a:gd name="connsiteY19" fmla="*/ 241836 h 438750"/>
                <a:gd name="connsiteX20" fmla="*/ 268296 w 523125"/>
                <a:gd name="connsiteY20" fmla="*/ 412763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23125" h="438750">
                  <a:moveTo>
                    <a:pt x="497964" y="39066"/>
                  </a:moveTo>
                  <a:lnTo>
                    <a:pt x="497964" y="38661"/>
                  </a:lnTo>
                  <a:lnTo>
                    <a:pt x="497964" y="20621"/>
                  </a:lnTo>
                  <a:cubicBezTo>
                    <a:pt x="497964" y="9231"/>
                    <a:pt x="488734" y="0"/>
                    <a:pt x="477343" y="0"/>
                  </a:cubicBezTo>
                  <a:lnTo>
                    <a:pt x="411176" y="0"/>
                  </a:lnTo>
                  <a:cubicBezTo>
                    <a:pt x="399786" y="0"/>
                    <a:pt x="390538" y="9231"/>
                    <a:pt x="390538" y="20621"/>
                  </a:cubicBezTo>
                  <a:lnTo>
                    <a:pt x="390538" y="38661"/>
                  </a:lnTo>
                  <a:lnTo>
                    <a:pt x="390538" y="39066"/>
                  </a:lnTo>
                  <a:lnTo>
                    <a:pt x="37564" y="39066"/>
                  </a:lnTo>
                  <a:cubicBezTo>
                    <a:pt x="16824" y="39066"/>
                    <a:pt x="0" y="55873"/>
                    <a:pt x="0" y="76629"/>
                  </a:cubicBezTo>
                  <a:lnTo>
                    <a:pt x="0" y="395027"/>
                  </a:lnTo>
                  <a:cubicBezTo>
                    <a:pt x="0" y="422516"/>
                    <a:pt x="22292" y="444791"/>
                    <a:pt x="49781" y="444791"/>
                  </a:cubicBezTo>
                  <a:lnTo>
                    <a:pt x="486152" y="444791"/>
                  </a:lnTo>
                  <a:cubicBezTo>
                    <a:pt x="513641" y="444791"/>
                    <a:pt x="535916" y="422516"/>
                    <a:pt x="535916" y="395027"/>
                  </a:cubicBezTo>
                  <a:lnTo>
                    <a:pt x="535916" y="77034"/>
                  </a:lnTo>
                  <a:cubicBezTo>
                    <a:pt x="535933" y="56076"/>
                    <a:pt x="518923" y="39066"/>
                    <a:pt x="497964" y="39066"/>
                  </a:cubicBezTo>
                  <a:close/>
                  <a:moveTo>
                    <a:pt x="268296" y="412763"/>
                  </a:moveTo>
                  <a:cubicBezTo>
                    <a:pt x="173762" y="412763"/>
                    <a:pt x="96896" y="336099"/>
                    <a:pt x="96896" y="241836"/>
                  </a:cubicBezTo>
                  <a:cubicBezTo>
                    <a:pt x="96896" y="147623"/>
                    <a:pt x="173779" y="70976"/>
                    <a:pt x="268296" y="70976"/>
                  </a:cubicBezTo>
                  <a:cubicBezTo>
                    <a:pt x="362813" y="70976"/>
                    <a:pt x="439712" y="147623"/>
                    <a:pt x="439712" y="241836"/>
                  </a:cubicBezTo>
                  <a:cubicBezTo>
                    <a:pt x="439712" y="336099"/>
                    <a:pt x="362813" y="412763"/>
                    <a:pt x="268296" y="41276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14" name="任意多边形: 形状 613"/>
            <p:cNvSpPr/>
            <p:nvPr/>
          </p:nvSpPr>
          <p:spPr>
            <a:xfrm>
              <a:off x="3768002" y="4794220"/>
              <a:ext cx="202500" cy="202500"/>
            </a:xfrm>
            <a:custGeom>
              <a:avLst/>
              <a:gdLst>
                <a:gd name="connsiteX0" fmla="*/ 107106 w 202500"/>
                <a:gd name="connsiteY0" fmla="*/ 0 h 202500"/>
                <a:gd name="connsiteX1" fmla="*/ 96204 w 202500"/>
                <a:gd name="connsiteY1" fmla="*/ 540 h 202500"/>
                <a:gd name="connsiteX2" fmla="*/ 110346 w 202500"/>
                <a:gd name="connsiteY2" fmla="*/ 34341 h 202500"/>
                <a:gd name="connsiteX3" fmla="*/ 62893 w 202500"/>
                <a:gd name="connsiteY3" fmla="*/ 81793 h 202500"/>
                <a:gd name="connsiteX4" fmla="*/ 17499 w 202500"/>
                <a:gd name="connsiteY4" fmla="*/ 48246 h 202500"/>
                <a:gd name="connsiteX5" fmla="*/ 0 w 202500"/>
                <a:gd name="connsiteY5" fmla="*/ 106566 h 202500"/>
                <a:gd name="connsiteX6" fmla="*/ 107089 w 202500"/>
                <a:gd name="connsiteY6" fmla="*/ 213148 h 202500"/>
                <a:gd name="connsiteX7" fmla="*/ 214177 w 202500"/>
                <a:gd name="connsiteY7" fmla="*/ 106566 h 202500"/>
                <a:gd name="connsiteX8" fmla="*/ 107106 w 202500"/>
                <a:gd name="connsiteY8" fmla="*/ 0 h 2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2500" h="202500">
                  <a:moveTo>
                    <a:pt x="107106" y="0"/>
                  </a:moveTo>
                  <a:cubicBezTo>
                    <a:pt x="103427" y="0"/>
                    <a:pt x="99799" y="186"/>
                    <a:pt x="96204" y="540"/>
                  </a:cubicBezTo>
                  <a:cubicBezTo>
                    <a:pt x="104946" y="9163"/>
                    <a:pt x="110346" y="21111"/>
                    <a:pt x="110346" y="34341"/>
                  </a:cubicBezTo>
                  <a:cubicBezTo>
                    <a:pt x="110346" y="60564"/>
                    <a:pt x="89100" y="81793"/>
                    <a:pt x="62893" y="81793"/>
                  </a:cubicBezTo>
                  <a:cubicBezTo>
                    <a:pt x="41529" y="81793"/>
                    <a:pt x="23456" y="67669"/>
                    <a:pt x="17499" y="48246"/>
                  </a:cubicBezTo>
                  <a:cubicBezTo>
                    <a:pt x="6446" y="65002"/>
                    <a:pt x="0" y="85050"/>
                    <a:pt x="0" y="106566"/>
                  </a:cubicBezTo>
                  <a:cubicBezTo>
                    <a:pt x="0" y="165324"/>
                    <a:pt x="48043" y="213148"/>
                    <a:pt x="107089" y="213148"/>
                  </a:cubicBezTo>
                  <a:cubicBezTo>
                    <a:pt x="166151" y="213148"/>
                    <a:pt x="214177" y="165341"/>
                    <a:pt x="214177" y="106566"/>
                  </a:cubicBezTo>
                  <a:cubicBezTo>
                    <a:pt x="214194" y="47807"/>
                    <a:pt x="166168" y="0"/>
                    <a:pt x="10710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24" name="组合 923"/>
          <p:cNvGrpSpPr/>
          <p:nvPr/>
        </p:nvGrpSpPr>
        <p:grpSpPr>
          <a:xfrm>
            <a:off x="2145875" y="4514632"/>
            <a:ext cx="523125" cy="455625"/>
            <a:chOff x="4685985" y="4649551"/>
            <a:chExt cx="523125" cy="455625"/>
          </a:xfrm>
          <a:solidFill>
            <a:schemeClr val="bg1"/>
          </a:solidFill>
        </p:grpSpPr>
        <p:sp>
          <p:nvSpPr>
            <p:cNvPr id="616" name="任意多边形: 形状 615"/>
            <p:cNvSpPr/>
            <p:nvPr/>
          </p:nvSpPr>
          <p:spPr>
            <a:xfrm>
              <a:off x="4749840" y="4829000"/>
              <a:ext cx="67500" cy="101250"/>
            </a:xfrm>
            <a:custGeom>
              <a:avLst/>
              <a:gdLst>
                <a:gd name="connsiteX0" fmla="*/ 74537 w 67500"/>
                <a:gd name="connsiteY0" fmla="*/ 95816 h 101250"/>
                <a:gd name="connsiteX1" fmla="*/ 25886 w 67500"/>
                <a:gd name="connsiteY1" fmla="*/ 95816 h 101250"/>
                <a:gd name="connsiteX2" fmla="*/ 25886 w 67500"/>
                <a:gd name="connsiteY2" fmla="*/ 68445 h 101250"/>
                <a:gd name="connsiteX3" fmla="*/ 68445 w 67500"/>
                <a:gd name="connsiteY3" fmla="*/ 68445 h 101250"/>
                <a:gd name="connsiteX4" fmla="*/ 68445 w 67500"/>
                <a:gd name="connsiteY4" fmla="*/ 45630 h 101250"/>
                <a:gd name="connsiteX5" fmla="*/ 25886 w 67500"/>
                <a:gd name="connsiteY5" fmla="*/ 45630 h 101250"/>
                <a:gd name="connsiteX6" fmla="*/ 25886 w 67500"/>
                <a:gd name="connsiteY6" fmla="*/ 21296 h 101250"/>
                <a:gd name="connsiteX7" fmla="*/ 71499 w 67500"/>
                <a:gd name="connsiteY7" fmla="*/ 21296 h 101250"/>
                <a:gd name="connsiteX8" fmla="*/ 71499 w 67500"/>
                <a:gd name="connsiteY8" fmla="*/ 0 h 101250"/>
                <a:gd name="connsiteX9" fmla="*/ 0 w 67500"/>
                <a:gd name="connsiteY9" fmla="*/ 0 h 101250"/>
                <a:gd name="connsiteX10" fmla="*/ 0 w 67500"/>
                <a:gd name="connsiteY10" fmla="*/ 117113 h 101250"/>
                <a:gd name="connsiteX11" fmla="*/ 74537 w 67500"/>
                <a:gd name="connsiteY11" fmla="*/ 117113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500" h="101250">
                  <a:moveTo>
                    <a:pt x="74537" y="95816"/>
                  </a:moveTo>
                  <a:lnTo>
                    <a:pt x="25886" y="95816"/>
                  </a:lnTo>
                  <a:lnTo>
                    <a:pt x="25886" y="68445"/>
                  </a:lnTo>
                  <a:lnTo>
                    <a:pt x="68445" y="68445"/>
                  </a:lnTo>
                  <a:lnTo>
                    <a:pt x="68445" y="45630"/>
                  </a:lnTo>
                  <a:lnTo>
                    <a:pt x="25886" y="45630"/>
                  </a:lnTo>
                  <a:lnTo>
                    <a:pt x="25886" y="21296"/>
                  </a:lnTo>
                  <a:lnTo>
                    <a:pt x="71499" y="21296"/>
                  </a:lnTo>
                  <a:lnTo>
                    <a:pt x="71499" y="0"/>
                  </a:lnTo>
                  <a:lnTo>
                    <a:pt x="0" y="0"/>
                  </a:lnTo>
                  <a:lnTo>
                    <a:pt x="0" y="117113"/>
                  </a:lnTo>
                  <a:lnTo>
                    <a:pt x="74537" y="11711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17" name="任意多边形: 形状 616"/>
            <p:cNvSpPr/>
            <p:nvPr/>
          </p:nvSpPr>
          <p:spPr>
            <a:xfrm>
              <a:off x="4833506" y="4909612"/>
              <a:ext cx="50625" cy="16875"/>
            </a:xfrm>
            <a:custGeom>
              <a:avLst/>
              <a:gdLst>
                <a:gd name="connsiteX0" fmla="*/ 0 w 50625"/>
                <a:gd name="connsiteY0" fmla="*/ 0 h 0"/>
                <a:gd name="connsiteX1" fmla="*/ 56278 w 50625"/>
                <a:gd name="connsiteY1" fmla="*/ 0 h 0"/>
                <a:gd name="connsiteX2" fmla="*/ 56278 w 50625"/>
                <a:gd name="connsiteY2" fmla="*/ 16723 h 0"/>
                <a:gd name="connsiteX3" fmla="*/ 0 w 50625"/>
                <a:gd name="connsiteY3" fmla="*/ 16723 h 0"/>
              </a:gdLst>
              <a:ahLst/>
              <a:cxnLst>
                <a:cxn ang="0">
                  <a:pos x="connsiteX0" y="connsiteY0"/>
                </a:cxn>
                <a:cxn ang="0">
                  <a:pos x="connsiteX1" y="connsiteY1"/>
                </a:cxn>
                <a:cxn ang="0">
                  <a:pos x="connsiteX2" y="connsiteY2"/>
                </a:cxn>
                <a:cxn ang="0">
                  <a:pos x="connsiteX3" y="connsiteY3"/>
                </a:cxn>
              </a:cxnLst>
              <a:rect l="l" t="t" r="r" b="b"/>
              <a:pathLst>
                <a:path w="50625">
                  <a:moveTo>
                    <a:pt x="0" y="0"/>
                  </a:moveTo>
                  <a:lnTo>
                    <a:pt x="56278" y="0"/>
                  </a:lnTo>
                  <a:lnTo>
                    <a:pt x="56278" y="16723"/>
                  </a:lnTo>
                  <a:lnTo>
                    <a:pt x="0" y="1672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18" name="任意多边形: 形状 617"/>
            <p:cNvSpPr/>
            <p:nvPr/>
          </p:nvSpPr>
          <p:spPr>
            <a:xfrm>
              <a:off x="4833506" y="4873111"/>
              <a:ext cx="50625" cy="16875"/>
            </a:xfrm>
            <a:custGeom>
              <a:avLst/>
              <a:gdLst>
                <a:gd name="connsiteX0" fmla="*/ 0 w 50625"/>
                <a:gd name="connsiteY0" fmla="*/ 0 h 0"/>
                <a:gd name="connsiteX1" fmla="*/ 56278 w 50625"/>
                <a:gd name="connsiteY1" fmla="*/ 0 h 0"/>
                <a:gd name="connsiteX2" fmla="*/ 56278 w 50625"/>
                <a:gd name="connsiteY2" fmla="*/ 16723 h 0"/>
                <a:gd name="connsiteX3" fmla="*/ 0 w 50625"/>
                <a:gd name="connsiteY3" fmla="*/ 16723 h 0"/>
              </a:gdLst>
              <a:ahLst/>
              <a:cxnLst>
                <a:cxn ang="0">
                  <a:pos x="connsiteX0" y="connsiteY0"/>
                </a:cxn>
                <a:cxn ang="0">
                  <a:pos x="connsiteX1" y="connsiteY1"/>
                </a:cxn>
                <a:cxn ang="0">
                  <a:pos x="connsiteX2" y="connsiteY2"/>
                </a:cxn>
                <a:cxn ang="0">
                  <a:pos x="connsiteX3" y="connsiteY3"/>
                </a:cxn>
              </a:cxnLst>
              <a:rect l="l" t="t" r="r" b="b"/>
              <a:pathLst>
                <a:path w="50625">
                  <a:moveTo>
                    <a:pt x="0" y="0"/>
                  </a:moveTo>
                  <a:lnTo>
                    <a:pt x="56278" y="0"/>
                  </a:lnTo>
                  <a:lnTo>
                    <a:pt x="56278" y="16723"/>
                  </a:lnTo>
                  <a:lnTo>
                    <a:pt x="0" y="1672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19" name="任意多边形: 形状 618"/>
            <p:cNvSpPr/>
            <p:nvPr/>
          </p:nvSpPr>
          <p:spPr>
            <a:xfrm>
              <a:off x="4906238" y="4856961"/>
              <a:ext cx="118125" cy="84375"/>
            </a:xfrm>
            <a:custGeom>
              <a:avLst/>
              <a:gdLst>
                <a:gd name="connsiteX0" fmla="*/ 287 w 118125"/>
                <a:gd name="connsiteY0" fmla="*/ 87632 h 84375"/>
                <a:gd name="connsiteX1" fmla="*/ 26106 w 118125"/>
                <a:gd name="connsiteY1" fmla="*/ 87632 h 84375"/>
                <a:gd name="connsiteX2" fmla="*/ 26106 w 118125"/>
                <a:gd name="connsiteY2" fmla="*/ 37648 h 84375"/>
                <a:gd name="connsiteX3" fmla="*/ 27236 w 118125"/>
                <a:gd name="connsiteY3" fmla="*/ 31050 h 84375"/>
                <a:gd name="connsiteX4" fmla="*/ 39690 w 118125"/>
                <a:gd name="connsiteY4" fmla="*/ 21533 h 84375"/>
                <a:gd name="connsiteX5" fmla="*/ 51975 w 118125"/>
                <a:gd name="connsiteY5" fmla="*/ 39555 h 84375"/>
                <a:gd name="connsiteX6" fmla="*/ 51975 w 118125"/>
                <a:gd name="connsiteY6" fmla="*/ 87615 h 84375"/>
                <a:gd name="connsiteX7" fmla="*/ 77827 w 118125"/>
                <a:gd name="connsiteY7" fmla="*/ 87615 h 84375"/>
                <a:gd name="connsiteX8" fmla="*/ 77827 w 118125"/>
                <a:gd name="connsiteY8" fmla="*/ 37446 h 84375"/>
                <a:gd name="connsiteX9" fmla="*/ 78638 w 118125"/>
                <a:gd name="connsiteY9" fmla="*/ 30712 h 84375"/>
                <a:gd name="connsiteX10" fmla="*/ 90990 w 118125"/>
                <a:gd name="connsiteY10" fmla="*/ 21516 h 84375"/>
                <a:gd name="connsiteX11" fmla="*/ 103680 w 118125"/>
                <a:gd name="connsiteY11" fmla="*/ 40905 h 84375"/>
                <a:gd name="connsiteX12" fmla="*/ 103680 w 118125"/>
                <a:gd name="connsiteY12" fmla="*/ 87598 h 84375"/>
                <a:gd name="connsiteX13" fmla="*/ 128031 w 118125"/>
                <a:gd name="connsiteY13" fmla="*/ 87598 h 84375"/>
                <a:gd name="connsiteX14" fmla="*/ 128031 w 118125"/>
                <a:gd name="connsiteY14" fmla="*/ 37091 h 84375"/>
                <a:gd name="connsiteX15" fmla="*/ 99731 w 118125"/>
                <a:gd name="connsiteY15" fmla="*/ 388 h 84375"/>
                <a:gd name="connsiteX16" fmla="*/ 83835 w 118125"/>
                <a:gd name="connsiteY16" fmla="*/ 4472 h 84375"/>
                <a:gd name="connsiteX17" fmla="*/ 73035 w 118125"/>
                <a:gd name="connsiteY17" fmla="*/ 14597 h 84375"/>
                <a:gd name="connsiteX18" fmla="*/ 72681 w 118125"/>
                <a:gd name="connsiteY18" fmla="*/ 14597 h 84375"/>
                <a:gd name="connsiteX19" fmla="*/ 49477 w 118125"/>
                <a:gd name="connsiteY19" fmla="*/ 0 h 84375"/>
                <a:gd name="connsiteX20" fmla="*/ 23844 w 118125"/>
                <a:gd name="connsiteY20" fmla="*/ 13078 h 84375"/>
                <a:gd name="connsiteX21" fmla="*/ 23338 w 118125"/>
                <a:gd name="connsiteY21" fmla="*/ 13078 h 84375"/>
                <a:gd name="connsiteX22" fmla="*/ 22174 w 118125"/>
                <a:gd name="connsiteY22" fmla="*/ 2430 h 84375"/>
                <a:gd name="connsiteX23" fmla="*/ 0 w 118125"/>
                <a:gd name="connsiteY23" fmla="*/ 2430 h 84375"/>
                <a:gd name="connsiteX24" fmla="*/ 287 w 118125"/>
                <a:gd name="connsiteY24" fmla="*/ 29329 h 84375"/>
                <a:gd name="connsiteX25" fmla="*/ 287 w 118125"/>
                <a:gd name="connsiteY25" fmla="*/ 87632 h 84375"/>
                <a:gd name="connsiteX26" fmla="*/ 287 w 118125"/>
                <a:gd name="connsiteY26" fmla="*/ 87632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8125" h="84375">
                  <a:moveTo>
                    <a:pt x="287" y="87632"/>
                  </a:moveTo>
                  <a:lnTo>
                    <a:pt x="26106" y="87632"/>
                  </a:lnTo>
                  <a:lnTo>
                    <a:pt x="26106" y="37648"/>
                  </a:lnTo>
                  <a:cubicBezTo>
                    <a:pt x="26106" y="35572"/>
                    <a:pt x="26393" y="33159"/>
                    <a:pt x="27236" y="31050"/>
                  </a:cubicBezTo>
                  <a:cubicBezTo>
                    <a:pt x="28806" y="26730"/>
                    <a:pt x="32940" y="21533"/>
                    <a:pt x="39690" y="21533"/>
                  </a:cubicBezTo>
                  <a:cubicBezTo>
                    <a:pt x="48009" y="21533"/>
                    <a:pt x="51975" y="28823"/>
                    <a:pt x="51975" y="39555"/>
                  </a:cubicBezTo>
                  <a:lnTo>
                    <a:pt x="51975" y="87615"/>
                  </a:lnTo>
                  <a:lnTo>
                    <a:pt x="77827" y="87615"/>
                  </a:lnTo>
                  <a:lnTo>
                    <a:pt x="77827" y="37446"/>
                  </a:lnTo>
                  <a:cubicBezTo>
                    <a:pt x="77827" y="35370"/>
                    <a:pt x="77963" y="32569"/>
                    <a:pt x="78638" y="30712"/>
                  </a:cubicBezTo>
                  <a:cubicBezTo>
                    <a:pt x="80359" y="25701"/>
                    <a:pt x="84932" y="21516"/>
                    <a:pt x="90990" y="21516"/>
                  </a:cubicBezTo>
                  <a:cubicBezTo>
                    <a:pt x="99495" y="21516"/>
                    <a:pt x="103680" y="28620"/>
                    <a:pt x="103680" y="40905"/>
                  </a:cubicBezTo>
                  <a:lnTo>
                    <a:pt x="103680" y="87598"/>
                  </a:lnTo>
                  <a:lnTo>
                    <a:pt x="128031" y="87598"/>
                  </a:lnTo>
                  <a:lnTo>
                    <a:pt x="128031" y="37091"/>
                  </a:lnTo>
                  <a:cubicBezTo>
                    <a:pt x="128031" y="11812"/>
                    <a:pt x="116032" y="388"/>
                    <a:pt x="99731" y="388"/>
                  </a:cubicBezTo>
                  <a:cubicBezTo>
                    <a:pt x="93521" y="388"/>
                    <a:pt x="88476" y="1704"/>
                    <a:pt x="83835" y="4472"/>
                  </a:cubicBezTo>
                  <a:cubicBezTo>
                    <a:pt x="79853" y="6902"/>
                    <a:pt x="76191" y="10041"/>
                    <a:pt x="73035" y="14597"/>
                  </a:cubicBezTo>
                  <a:lnTo>
                    <a:pt x="72681" y="14597"/>
                  </a:lnTo>
                  <a:cubicBezTo>
                    <a:pt x="69019" y="5468"/>
                    <a:pt x="60379" y="0"/>
                    <a:pt x="49477" y="0"/>
                  </a:cubicBezTo>
                  <a:cubicBezTo>
                    <a:pt x="34948" y="0"/>
                    <a:pt x="27489" y="8505"/>
                    <a:pt x="23844" y="13078"/>
                  </a:cubicBezTo>
                  <a:lnTo>
                    <a:pt x="23338" y="13078"/>
                  </a:lnTo>
                  <a:lnTo>
                    <a:pt x="22174" y="2430"/>
                  </a:lnTo>
                  <a:lnTo>
                    <a:pt x="0" y="2430"/>
                  </a:lnTo>
                  <a:cubicBezTo>
                    <a:pt x="338" y="10041"/>
                    <a:pt x="287" y="18765"/>
                    <a:pt x="287" y="29329"/>
                  </a:cubicBezTo>
                  <a:lnTo>
                    <a:pt x="287" y="87632"/>
                  </a:lnTo>
                  <a:lnTo>
                    <a:pt x="287" y="8763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20" name="任意多边形: 形状 619"/>
            <p:cNvSpPr/>
            <p:nvPr/>
          </p:nvSpPr>
          <p:spPr>
            <a:xfrm>
              <a:off x="5045490" y="4857383"/>
              <a:ext cx="67500" cy="84375"/>
            </a:xfrm>
            <a:custGeom>
              <a:avLst/>
              <a:gdLst>
                <a:gd name="connsiteX0" fmla="*/ 44887 w 67500"/>
                <a:gd name="connsiteY0" fmla="*/ 88341 h 84375"/>
                <a:gd name="connsiteX1" fmla="*/ 68428 w 67500"/>
                <a:gd name="connsiteY1" fmla="*/ 84493 h 84375"/>
                <a:gd name="connsiteX2" fmla="*/ 65323 w 67500"/>
                <a:gd name="connsiteY2" fmla="*/ 65137 h 84375"/>
                <a:gd name="connsiteX3" fmla="*/ 50220 w 67500"/>
                <a:gd name="connsiteY3" fmla="*/ 67686 h 84375"/>
                <a:gd name="connsiteX4" fmla="*/ 27034 w 67500"/>
                <a:gd name="connsiteY4" fmla="*/ 43976 h 84375"/>
                <a:gd name="connsiteX5" fmla="*/ 49731 w 67500"/>
                <a:gd name="connsiteY5" fmla="*/ 20250 h 84375"/>
                <a:gd name="connsiteX6" fmla="*/ 64462 w 67500"/>
                <a:gd name="connsiteY6" fmla="*/ 22849 h 84375"/>
                <a:gd name="connsiteX7" fmla="*/ 68597 w 67500"/>
                <a:gd name="connsiteY7" fmla="*/ 3291 h 84375"/>
                <a:gd name="connsiteX8" fmla="*/ 48482 w 67500"/>
                <a:gd name="connsiteY8" fmla="*/ 0 h 84375"/>
                <a:gd name="connsiteX9" fmla="*/ 0 w 67500"/>
                <a:gd name="connsiteY9" fmla="*/ 45039 h 84375"/>
                <a:gd name="connsiteX10" fmla="*/ 44887 w 67500"/>
                <a:gd name="connsiteY10" fmla="*/ 88341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500" h="84375">
                  <a:moveTo>
                    <a:pt x="44887" y="88341"/>
                  </a:moveTo>
                  <a:cubicBezTo>
                    <a:pt x="54911" y="88341"/>
                    <a:pt x="63754" y="86586"/>
                    <a:pt x="68428" y="84493"/>
                  </a:cubicBezTo>
                  <a:lnTo>
                    <a:pt x="65323" y="65137"/>
                  </a:lnTo>
                  <a:cubicBezTo>
                    <a:pt x="61341" y="66690"/>
                    <a:pt x="56497" y="67686"/>
                    <a:pt x="50220" y="67686"/>
                  </a:cubicBezTo>
                  <a:cubicBezTo>
                    <a:pt x="37395" y="67686"/>
                    <a:pt x="27034" y="59569"/>
                    <a:pt x="27034" y="43976"/>
                  </a:cubicBezTo>
                  <a:cubicBezTo>
                    <a:pt x="26814" y="30139"/>
                    <a:pt x="35876" y="20250"/>
                    <a:pt x="49731" y="20250"/>
                  </a:cubicBezTo>
                  <a:cubicBezTo>
                    <a:pt x="56632" y="20250"/>
                    <a:pt x="61341" y="21465"/>
                    <a:pt x="64462" y="22849"/>
                  </a:cubicBezTo>
                  <a:lnTo>
                    <a:pt x="68597" y="3291"/>
                  </a:lnTo>
                  <a:cubicBezTo>
                    <a:pt x="63045" y="1215"/>
                    <a:pt x="55434" y="0"/>
                    <a:pt x="48482" y="0"/>
                  </a:cubicBezTo>
                  <a:cubicBezTo>
                    <a:pt x="16976" y="0"/>
                    <a:pt x="0" y="20250"/>
                    <a:pt x="0" y="45039"/>
                  </a:cubicBezTo>
                  <a:cubicBezTo>
                    <a:pt x="0" y="71719"/>
                    <a:pt x="17516" y="88341"/>
                    <a:pt x="44887" y="8834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21" name="任意多边形: 形状 620"/>
            <p:cNvSpPr/>
            <p:nvPr/>
          </p:nvSpPr>
          <p:spPr>
            <a:xfrm>
              <a:off x="5113294" y="4783960"/>
              <a:ext cx="33750" cy="50625"/>
            </a:xfrm>
            <a:custGeom>
              <a:avLst/>
              <a:gdLst>
                <a:gd name="connsiteX0" fmla="*/ 44145 w 33750"/>
                <a:gd name="connsiteY0" fmla="*/ 51114 h 50625"/>
                <a:gd name="connsiteX1" fmla="*/ 21296 w 33750"/>
                <a:gd name="connsiteY1" fmla="*/ 51114 h 50625"/>
                <a:gd name="connsiteX2" fmla="*/ 21296 w 33750"/>
                <a:gd name="connsiteY2" fmla="*/ 50237 h 50625"/>
                <a:gd name="connsiteX3" fmla="*/ 26831 w 33750"/>
                <a:gd name="connsiteY3" fmla="*/ 45529 h 50625"/>
                <a:gd name="connsiteX4" fmla="*/ 43065 w 33750"/>
                <a:gd name="connsiteY4" fmla="*/ 19187 h 50625"/>
                <a:gd name="connsiteX5" fmla="*/ 21600 w 33750"/>
                <a:gd name="connsiteY5" fmla="*/ 0 h 50625"/>
                <a:gd name="connsiteX6" fmla="*/ 1552 w 33750"/>
                <a:gd name="connsiteY6" fmla="*/ 6294 h 50625"/>
                <a:gd name="connsiteX7" fmla="*/ 5535 w 33750"/>
                <a:gd name="connsiteY7" fmla="*/ 16554 h 50625"/>
                <a:gd name="connsiteX8" fmla="*/ 18613 w 33750"/>
                <a:gd name="connsiteY8" fmla="*/ 11475 h 50625"/>
                <a:gd name="connsiteX9" fmla="*/ 28671 w 33750"/>
                <a:gd name="connsiteY9" fmla="*/ 20419 h 50625"/>
                <a:gd name="connsiteX10" fmla="*/ 8235 w 33750"/>
                <a:gd name="connsiteY10" fmla="*/ 46373 h 50625"/>
                <a:gd name="connsiteX11" fmla="*/ 0 w 33750"/>
                <a:gd name="connsiteY11" fmla="*/ 53528 h 50625"/>
                <a:gd name="connsiteX12" fmla="*/ 0 w 33750"/>
                <a:gd name="connsiteY12" fmla="*/ 61763 h 50625"/>
                <a:gd name="connsiteX13" fmla="*/ 44094 w 33750"/>
                <a:gd name="connsiteY13" fmla="*/ 61763 h 50625"/>
                <a:gd name="connsiteX14" fmla="*/ 44094 w 33750"/>
                <a:gd name="connsiteY14" fmla="*/ 51114 h 50625"/>
                <a:gd name="connsiteX15" fmla="*/ 44145 w 33750"/>
                <a:gd name="connsiteY15" fmla="*/ 51114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750" h="50625">
                  <a:moveTo>
                    <a:pt x="44145" y="51114"/>
                  </a:moveTo>
                  <a:lnTo>
                    <a:pt x="21296" y="51114"/>
                  </a:lnTo>
                  <a:lnTo>
                    <a:pt x="21296" y="50237"/>
                  </a:lnTo>
                  <a:lnTo>
                    <a:pt x="26831" y="45529"/>
                  </a:lnTo>
                  <a:cubicBezTo>
                    <a:pt x="35657" y="37631"/>
                    <a:pt x="43065" y="29447"/>
                    <a:pt x="43065" y="19187"/>
                  </a:cubicBezTo>
                  <a:cubicBezTo>
                    <a:pt x="43065" y="8083"/>
                    <a:pt x="35421" y="0"/>
                    <a:pt x="21600" y="0"/>
                  </a:cubicBezTo>
                  <a:cubicBezTo>
                    <a:pt x="13331" y="0"/>
                    <a:pt x="6176" y="2818"/>
                    <a:pt x="1552" y="6294"/>
                  </a:cubicBezTo>
                  <a:lnTo>
                    <a:pt x="5535" y="16554"/>
                  </a:lnTo>
                  <a:cubicBezTo>
                    <a:pt x="8758" y="14108"/>
                    <a:pt x="13382" y="11475"/>
                    <a:pt x="18613" y="11475"/>
                  </a:cubicBezTo>
                  <a:cubicBezTo>
                    <a:pt x="25701" y="11475"/>
                    <a:pt x="28671" y="15424"/>
                    <a:pt x="28671" y="20419"/>
                  </a:cubicBezTo>
                  <a:cubicBezTo>
                    <a:pt x="28502" y="27574"/>
                    <a:pt x="21617" y="34425"/>
                    <a:pt x="8235" y="46373"/>
                  </a:cubicBezTo>
                  <a:lnTo>
                    <a:pt x="0" y="53528"/>
                  </a:lnTo>
                  <a:lnTo>
                    <a:pt x="0" y="61763"/>
                  </a:lnTo>
                  <a:lnTo>
                    <a:pt x="44094" y="61763"/>
                  </a:lnTo>
                  <a:lnTo>
                    <a:pt x="44094" y="51114"/>
                  </a:lnTo>
                  <a:lnTo>
                    <a:pt x="44145" y="5111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22" name="任意多边形: 形状 621"/>
            <p:cNvSpPr/>
            <p:nvPr/>
          </p:nvSpPr>
          <p:spPr>
            <a:xfrm>
              <a:off x="4685985" y="4649551"/>
              <a:ext cx="523125" cy="455625"/>
            </a:xfrm>
            <a:custGeom>
              <a:avLst/>
              <a:gdLst>
                <a:gd name="connsiteX0" fmla="*/ 516426 w 523125"/>
                <a:gd name="connsiteY0" fmla="*/ 0 h 455625"/>
                <a:gd name="connsiteX1" fmla="*/ 18259 w 523125"/>
                <a:gd name="connsiteY1" fmla="*/ 0 h 455625"/>
                <a:gd name="connsiteX2" fmla="*/ 0 w 523125"/>
                <a:gd name="connsiteY2" fmla="*/ 16875 h 455625"/>
                <a:gd name="connsiteX3" fmla="*/ 0 w 523125"/>
                <a:gd name="connsiteY3" fmla="*/ 450748 h 455625"/>
                <a:gd name="connsiteX4" fmla="*/ 18259 w 523125"/>
                <a:gd name="connsiteY4" fmla="*/ 468383 h 455625"/>
                <a:gd name="connsiteX5" fmla="*/ 516426 w 523125"/>
                <a:gd name="connsiteY5" fmla="*/ 468383 h 455625"/>
                <a:gd name="connsiteX6" fmla="*/ 533807 w 523125"/>
                <a:gd name="connsiteY6" fmla="*/ 450748 h 455625"/>
                <a:gd name="connsiteX7" fmla="*/ 533807 w 523125"/>
                <a:gd name="connsiteY7" fmla="*/ 16875 h 455625"/>
                <a:gd name="connsiteX8" fmla="*/ 516426 w 523125"/>
                <a:gd name="connsiteY8" fmla="*/ 0 h 455625"/>
                <a:gd name="connsiteX9" fmla="*/ 498859 w 523125"/>
                <a:gd name="connsiteY9" fmla="*/ 433434 h 455625"/>
                <a:gd name="connsiteX10" fmla="*/ 352856 w 523125"/>
                <a:gd name="connsiteY10" fmla="*/ 433434 h 455625"/>
                <a:gd name="connsiteX11" fmla="*/ 352856 w 523125"/>
                <a:gd name="connsiteY11" fmla="*/ 406046 h 455625"/>
                <a:gd name="connsiteX12" fmla="*/ 247928 w 523125"/>
                <a:gd name="connsiteY12" fmla="*/ 406046 h 455625"/>
                <a:gd name="connsiteX13" fmla="*/ 247928 w 523125"/>
                <a:gd name="connsiteY13" fmla="*/ 433434 h 455625"/>
                <a:gd name="connsiteX14" fmla="*/ 212946 w 523125"/>
                <a:gd name="connsiteY14" fmla="*/ 433434 h 455625"/>
                <a:gd name="connsiteX15" fmla="*/ 212946 w 523125"/>
                <a:gd name="connsiteY15" fmla="*/ 387804 h 455625"/>
                <a:gd name="connsiteX16" fmla="*/ 53241 w 523125"/>
                <a:gd name="connsiteY16" fmla="*/ 387804 h 455625"/>
                <a:gd name="connsiteX17" fmla="*/ 53241 w 523125"/>
                <a:gd name="connsiteY17" fmla="*/ 433434 h 455625"/>
                <a:gd name="connsiteX18" fmla="*/ 36501 w 523125"/>
                <a:gd name="connsiteY18" fmla="*/ 433434 h 455625"/>
                <a:gd name="connsiteX19" fmla="*/ 36501 w 523125"/>
                <a:gd name="connsiteY19" fmla="*/ 34965 h 455625"/>
                <a:gd name="connsiteX20" fmla="*/ 498842 w 523125"/>
                <a:gd name="connsiteY20" fmla="*/ 34965 h 455625"/>
                <a:gd name="connsiteX21" fmla="*/ 498842 w 523125"/>
                <a:gd name="connsiteY21" fmla="*/ 433434 h 455625"/>
                <a:gd name="connsiteX22" fmla="*/ 498859 w 523125"/>
                <a:gd name="connsiteY22" fmla="*/ 433434 h 4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3125" h="455625">
                  <a:moveTo>
                    <a:pt x="516426" y="0"/>
                  </a:moveTo>
                  <a:lnTo>
                    <a:pt x="18259" y="0"/>
                  </a:lnTo>
                  <a:cubicBezTo>
                    <a:pt x="8522" y="0"/>
                    <a:pt x="0" y="7121"/>
                    <a:pt x="0" y="16875"/>
                  </a:cubicBezTo>
                  <a:lnTo>
                    <a:pt x="0" y="450748"/>
                  </a:lnTo>
                  <a:cubicBezTo>
                    <a:pt x="0" y="460502"/>
                    <a:pt x="8522" y="468383"/>
                    <a:pt x="18259" y="468383"/>
                  </a:cubicBezTo>
                  <a:lnTo>
                    <a:pt x="516426" y="468383"/>
                  </a:lnTo>
                  <a:cubicBezTo>
                    <a:pt x="526179" y="468383"/>
                    <a:pt x="533807" y="460502"/>
                    <a:pt x="533807" y="450748"/>
                  </a:cubicBezTo>
                  <a:lnTo>
                    <a:pt x="533807" y="16875"/>
                  </a:lnTo>
                  <a:cubicBezTo>
                    <a:pt x="533824" y="7121"/>
                    <a:pt x="526179" y="0"/>
                    <a:pt x="516426" y="0"/>
                  </a:cubicBezTo>
                  <a:close/>
                  <a:moveTo>
                    <a:pt x="498859" y="433434"/>
                  </a:moveTo>
                  <a:lnTo>
                    <a:pt x="352856" y="433434"/>
                  </a:lnTo>
                  <a:lnTo>
                    <a:pt x="352856" y="406046"/>
                  </a:lnTo>
                  <a:lnTo>
                    <a:pt x="247928" y="406046"/>
                  </a:lnTo>
                  <a:lnTo>
                    <a:pt x="247928" y="433434"/>
                  </a:lnTo>
                  <a:lnTo>
                    <a:pt x="212946" y="433434"/>
                  </a:lnTo>
                  <a:lnTo>
                    <a:pt x="212946" y="387804"/>
                  </a:lnTo>
                  <a:lnTo>
                    <a:pt x="53241" y="387804"/>
                  </a:lnTo>
                  <a:lnTo>
                    <a:pt x="53241" y="433434"/>
                  </a:lnTo>
                  <a:lnTo>
                    <a:pt x="36501" y="433434"/>
                  </a:lnTo>
                  <a:lnTo>
                    <a:pt x="36501" y="34965"/>
                  </a:lnTo>
                  <a:lnTo>
                    <a:pt x="498842" y="34965"/>
                  </a:lnTo>
                  <a:lnTo>
                    <a:pt x="498842" y="433434"/>
                  </a:lnTo>
                  <a:lnTo>
                    <a:pt x="498859" y="43343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25" name="组合 924"/>
          <p:cNvGrpSpPr/>
          <p:nvPr/>
        </p:nvGrpSpPr>
        <p:grpSpPr>
          <a:xfrm>
            <a:off x="3365075" y="4472444"/>
            <a:ext cx="540000" cy="540000"/>
            <a:chOff x="363167" y="5691278"/>
            <a:chExt cx="540000" cy="540000"/>
          </a:xfrm>
          <a:solidFill>
            <a:schemeClr val="bg1"/>
          </a:solidFill>
        </p:grpSpPr>
        <p:sp>
          <p:nvSpPr>
            <p:cNvPr id="659" name="任意多边形: 形状 658"/>
            <p:cNvSpPr/>
            <p:nvPr/>
          </p:nvSpPr>
          <p:spPr>
            <a:xfrm>
              <a:off x="447061" y="5904080"/>
              <a:ext cx="118125" cy="118125"/>
            </a:xfrm>
            <a:custGeom>
              <a:avLst/>
              <a:gdLst>
                <a:gd name="connsiteX0" fmla="*/ 113460 w 118125"/>
                <a:gd name="connsiteY0" fmla="*/ 83439 h 118125"/>
                <a:gd name="connsiteX1" fmla="*/ 42652 w 118125"/>
                <a:gd name="connsiteY1" fmla="*/ 16564 h 118125"/>
                <a:gd name="connsiteX2" fmla="*/ 16698 w 118125"/>
                <a:gd name="connsiteY2" fmla="*/ 549 h 118125"/>
                <a:gd name="connsiteX3" fmla="*/ 566 w 118125"/>
                <a:gd name="connsiteY3" fmla="*/ 26520 h 118125"/>
                <a:gd name="connsiteX4" fmla="*/ 105731 w 118125"/>
                <a:gd name="connsiteY4" fmla="*/ 125998 h 118125"/>
                <a:gd name="connsiteX5" fmla="*/ 109612 w 118125"/>
                <a:gd name="connsiteY5" fmla="*/ 126336 h 118125"/>
                <a:gd name="connsiteX6" fmla="*/ 130875 w 118125"/>
                <a:gd name="connsiteY6" fmla="*/ 108566 h 118125"/>
                <a:gd name="connsiteX7" fmla="*/ 113460 w 118125"/>
                <a:gd name="connsiteY7" fmla="*/ 83439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125" h="118125">
                  <a:moveTo>
                    <a:pt x="113460" y="83439"/>
                  </a:moveTo>
                  <a:cubicBezTo>
                    <a:pt x="57333" y="73264"/>
                    <a:pt x="43260" y="19061"/>
                    <a:pt x="42652" y="16564"/>
                  </a:cubicBezTo>
                  <a:cubicBezTo>
                    <a:pt x="39885" y="4988"/>
                    <a:pt x="28376" y="-2083"/>
                    <a:pt x="16698" y="549"/>
                  </a:cubicBezTo>
                  <a:cubicBezTo>
                    <a:pt x="5088" y="3266"/>
                    <a:pt x="-2134" y="14910"/>
                    <a:pt x="566" y="26520"/>
                  </a:cubicBezTo>
                  <a:cubicBezTo>
                    <a:pt x="1376" y="29946"/>
                    <a:pt x="21204" y="110659"/>
                    <a:pt x="105731" y="125998"/>
                  </a:cubicBezTo>
                  <a:cubicBezTo>
                    <a:pt x="107064" y="126234"/>
                    <a:pt x="108346" y="126336"/>
                    <a:pt x="109612" y="126336"/>
                  </a:cubicBezTo>
                  <a:cubicBezTo>
                    <a:pt x="119872" y="126336"/>
                    <a:pt x="128985" y="119012"/>
                    <a:pt x="130875" y="108566"/>
                  </a:cubicBezTo>
                  <a:cubicBezTo>
                    <a:pt x="133018" y="96838"/>
                    <a:pt x="125205" y="85599"/>
                    <a:pt x="113460" y="8343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60" name="任意多边形: 形状 659"/>
            <p:cNvSpPr/>
            <p:nvPr/>
          </p:nvSpPr>
          <p:spPr>
            <a:xfrm>
              <a:off x="363167" y="5691278"/>
              <a:ext cx="540000" cy="540000"/>
            </a:xfrm>
            <a:custGeom>
              <a:avLst/>
              <a:gdLst>
                <a:gd name="connsiteX0" fmla="*/ 447339 w 540000"/>
                <a:gd name="connsiteY0" fmla="*/ 355641 h 540000"/>
                <a:gd name="connsiteX1" fmla="*/ 424423 w 540000"/>
                <a:gd name="connsiteY1" fmla="*/ 346157 h 540000"/>
                <a:gd name="connsiteX2" fmla="*/ 401541 w 540000"/>
                <a:gd name="connsiteY2" fmla="*/ 355658 h 540000"/>
                <a:gd name="connsiteX3" fmla="*/ 379097 w 540000"/>
                <a:gd name="connsiteY3" fmla="*/ 333214 h 540000"/>
                <a:gd name="connsiteX4" fmla="*/ 357936 w 540000"/>
                <a:gd name="connsiteY4" fmla="*/ 61425 h 540000"/>
                <a:gd name="connsiteX5" fmla="*/ 209689 w 540000"/>
                <a:gd name="connsiteY5" fmla="*/ 0 h 540000"/>
                <a:gd name="connsiteX6" fmla="*/ 61442 w 540000"/>
                <a:gd name="connsiteY6" fmla="*/ 61425 h 540000"/>
                <a:gd name="connsiteX7" fmla="*/ 0 w 540000"/>
                <a:gd name="connsiteY7" fmla="*/ 209672 h 540000"/>
                <a:gd name="connsiteX8" fmla="*/ 61408 w 540000"/>
                <a:gd name="connsiteY8" fmla="*/ 357919 h 540000"/>
                <a:gd name="connsiteX9" fmla="*/ 209655 w 540000"/>
                <a:gd name="connsiteY9" fmla="*/ 419361 h 540000"/>
                <a:gd name="connsiteX10" fmla="*/ 333214 w 540000"/>
                <a:gd name="connsiteY10" fmla="*/ 379097 h 540000"/>
                <a:gd name="connsiteX11" fmla="*/ 355641 w 540000"/>
                <a:gd name="connsiteY11" fmla="*/ 401507 h 540000"/>
                <a:gd name="connsiteX12" fmla="*/ 346140 w 540000"/>
                <a:gd name="connsiteY12" fmla="*/ 424423 h 540000"/>
                <a:gd name="connsiteX13" fmla="*/ 355641 w 540000"/>
                <a:gd name="connsiteY13" fmla="*/ 447339 h 540000"/>
                <a:gd name="connsiteX14" fmla="*/ 438159 w 540000"/>
                <a:gd name="connsiteY14" fmla="*/ 529892 h 540000"/>
                <a:gd name="connsiteX15" fmla="*/ 487063 w 540000"/>
                <a:gd name="connsiteY15" fmla="*/ 529892 h 540000"/>
                <a:gd name="connsiteX16" fmla="*/ 529875 w 540000"/>
                <a:gd name="connsiteY16" fmla="*/ 487080 h 540000"/>
                <a:gd name="connsiteX17" fmla="*/ 529875 w 540000"/>
                <a:gd name="connsiteY17" fmla="*/ 438176 h 540000"/>
                <a:gd name="connsiteX18" fmla="*/ 447339 w 540000"/>
                <a:gd name="connsiteY18" fmla="*/ 355641 h 540000"/>
                <a:gd name="connsiteX19" fmla="*/ 209655 w 540000"/>
                <a:gd name="connsiteY19" fmla="*/ 354476 h 540000"/>
                <a:gd name="connsiteX20" fmla="*/ 107274 w 540000"/>
                <a:gd name="connsiteY20" fmla="*/ 312053 h 540000"/>
                <a:gd name="connsiteX21" fmla="*/ 64868 w 540000"/>
                <a:gd name="connsiteY21" fmla="*/ 209672 h 540000"/>
                <a:gd name="connsiteX22" fmla="*/ 107274 w 540000"/>
                <a:gd name="connsiteY22" fmla="*/ 107258 h 540000"/>
                <a:gd name="connsiteX23" fmla="*/ 209655 w 540000"/>
                <a:gd name="connsiteY23" fmla="*/ 64851 h 540000"/>
                <a:gd name="connsiteX24" fmla="*/ 312036 w 540000"/>
                <a:gd name="connsiteY24" fmla="*/ 107258 h 540000"/>
                <a:gd name="connsiteX25" fmla="*/ 312036 w 540000"/>
                <a:gd name="connsiteY25" fmla="*/ 312053 h 540000"/>
                <a:gd name="connsiteX26" fmla="*/ 209655 w 540000"/>
                <a:gd name="connsiteY26" fmla="*/ 354476 h 54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40000" h="540000">
                  <a:moveTo>
                    <a:pt x="447339" y="355641"/>
                  </a:moveTo>
                  <a:cubicBezTo>
                    <a:pt x="441264" y="349566"/>
                    <a:pt x="433013" y="346157"/>
                    <a:pt x="424423" y="346157"/>
                  </a:cubicBezTo>
                  <a:cubicBezTo>
                    <a:pt x="415851" y="346157"/>
                    <a:pt x="407582" y="349566"/>
                    <a:pt x="401541" y="355658"/>
                  </a:cubicBezTo>
                  <a:lnTo>
                    <a:pt x="379097" y="333214"/>
                  </a:lnTo>
                  <a:cubicBezTo>
                    <a:pt x="438936" y="251269"/>
                    <a:pt x="431899" y="135371"/>
                    <a:pt x="357936" y="61425"/>
                  </a:cubicBezTo>
                  <a:cubicBezTo>
                    <a:pt x="318330" y="21803"/>
                    <a:pt x="265680" y="0"/>
                    <a:pt x="209689" y="0"/>
                  </a:cubicBezTo>
                  <a:cubicBezTo>
                    <a:pt x="153681" y="0"/>
                    <a:pt x="101031" y="21803"/>
                    <a:pt x="61442" y="61425"/>
                  </a:cubicBezTo>
                  <a:cubicBezTo>
                    <a:pt x="21786" y="101014"/>
                    <a:pt x="0" y="153664"/>
                    <a:pt x="0" y="209672"/>
                  </a:cubicBezTo>
                  <a:cubicBezTo>
                    <a:pt x="-17" y="265663"/>
                    <a:pt x="21786" y="318330"/>
                    <a:pt x="61408" y="357919"/>
                  </a:cubicBezTo>
                  <a:cubicBezTo>
                    <a:pt x="100997" y="397541"/>
                    <a:pt x="153647" y="419361"/>
                    <a:pt x="209655" y="419361"/>
                  </a:cubicBezTo>
                  <a:cubicBezTo>
                    <a:pt x="254711" y="419361"/>
                    <a:pt x="297557" y="405219"/>
                    <a:pt x="333214" y="379097"/>
                  </a:cubicBezTo>
                  <a:lnTo>
                    <a:pt x="355641" y="401507"/>
                  </a:lnTo>
                  <a:cubicBezTo>
                    <a:pt x="349549" y="407582"/>
                    <a:pt x="346140" y="415834"/>
                    <a:pt x="346140" y="424423"/>
                  </a:cubicBezTo>
                  <a:cubicBezTo>
                    <a:pt x="346140" y="433013"/>
                    <a:pt x="349549" y="441264"/>
                    <a:pt x="355641" y="447339"/>
                  </a:cubicBezTo>
                  <a:lnTo>
                    <a:pt x="438159" y="529892"/>
                  </a:lnTo>
                  <a:cubicBezTo>
                    <a:pt x="451676" y="543392"/>
                    <a:pt x="473563" y="543392"/>
                    <a:pt x="487063" y="529892"/>
                  </a:cubicBezTo>
                  <a:lnTo>
                    <a:pt x="529875" y="487080"/>
                  </a:lnTo>
                  <a:cubicBezTo>
                    <a:pt x="543375" y="473563"/>
                    <a:pt x="543375" y="451676"/>
                    <a:pt x="529875" y="438176"/>
                  </a:cubicBezTo>
                  <a:lnTo>
                    <a:pt x="447339" y="355641"/>
                  </a:lnTo>
                  <a:close/>
                  <a:moveTo>
                    <a:pt x="209655" y="354476"/>
                  </a:moveTo>
                  <a:cubicBezTo>
                    <a:pt x="170994" y="354476"/>
                    <a:pt x="134595" y="339390"/>
                    <a:pt x="107274" y="312053"/>
                  </a:cubicBezTo>
                  <a:cubicBezTo>
                    <a:pt x="79937" y="284715"/>
                    <a:pt x="64868" y="248349"/>
                    <a:pt x="64868" y="209672"/>
                  </a:cubicBezTo>
                  <a:cubicBezTo>
                    <a:pt x="64868" y="170994"/>
                    <a:pt x="79937" y="134612"/>
                    <a:pt x="107274" y="107258"/>
                  </a:cubicBezTo>
                  <a:cubicBezTo>
                    <a:pt x="134595" y="79937"/>
                    <a:pt x="170994" y="64851"/>
                    <a:pt x="209655" y="64851"/>
                  </a:cubicBezTo>
                  <a:cubicBezTo>
                    <a:pt x="248316" y="64851"/>
                    <a:pt x="284698" y="79937"/>
                    <a:pt x="312036" y="107258"/>
                  </a:cubicBezTo>
                  <a:cubicBezTo>
                    <a:pt x="368483" y="163738"/>
                    <a:pt x="368483" y="255589"/>
                    <a:pt x="312036" y="312053"/>
                  </a:cubicBezTo>
                  <a:cubicBezTo>
                    <a:pt x="284698" y="339390"/>
                    <a:pt x="248333" y="354476"/>
                    <a:pt x="209655" y="35447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61" name="任意多边形: 形状 660"/>
            <p:cNvSpPr/>
            <p:nvPr/>
          </p:nvSpPr>
          <p:spPr>
            <a:xfrm>
              <a:off x="451997" y="5839711"/>
              <a:ext cx="33750" cy="33750"/>
            </a:xfrm>
            <a:custGeom>
              <a:avLst/>
              <a:gdLst>
                <a:gd name="connsiteX0" fmla="*/ 42356 w 33750"/>
                <a:gd name="connsiteY0" fmla="*/ 21178 h 33750"/>
                <a:gd name="connsiteX1" fmla="*/ 21178 w 33750"/>
                <a:gd name="connsiteY1" fmla="*/ 42356 h 33750"/>
                <a:gd name="connsiteX2" fmla="*/ 0 w 33750"/>
                <a:gd name="connsiteY2" fmla="*/ 21178 h 33750"/>
                <a:gd name="connsiteX3" fmla="*/ 21178 w 33750"/>
                <a:gd name="connsiteY3" fmla="*/ 0 h 33750"/>
                <a:gd name="connsiteX4" fmla="*/ 42356 w 33750"/>
                <a:gd name="connsiteY4" fmla="*/ 21178 h 33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33750">
                  <a:moveTo>
                    <a:pt x="42356" y="21178"/>
                  </a:moveTo>
                  <a:cubicBezTo>
                    <a:pt x="42356" y="32874"/>
                    <a:pt x="32874" y="42356"/>
                    <a:pt x="21178" y="42356"/>
                  </a:cubicBezTo>
                  <a:cubicBezTo>
                    <a:pt x="9482" y="42356"/>
                    <a:pt x="0" y="32874"/>
                    <a:pt x="0" y="21178"/>
                  </a:cubicBezTo>
                  <a:cubicBezTo>
                    <a:pt x="0" y="9482"/>
                    <a:pt x="9482" y="0"/>
                    <a:pt x="21178" y="0"/>
                  </a:cubicBezTo>
                  <a:cubicBezTo>
                    <a:pt x="32874" y="0"/>
                    <a:pt x="42356" y="9482"/>
                    <a:pt x="42356" y="2117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26" name="组合 925"/>
          <p:cNvGrpSpPr/>
          <p:nvPr/>
        </p:nvGrpSpPr>
        <p:grpSpPr>
          <a:xfrm>
            <a:off x="4584275" y="4573694"/>
            <a:ext cx="523125" cy="337500"/>
            <a:chOff x="1448432" y="5772245"/>
            <a:chExt cx="523125" cy="337500"/>
          </a:xfrm>
          <a:solidFill>
            <a:schemeClr val="bg1"/>
          </a:solidFill>
        </p:grpSpPr>
        <p:sp>
          <p:nvSpPr>
            <p:cNvPr id="663" name="任意多边形: 形状 662"/>
            <p:cNvSpPr/>
            <p:nvPr/>
          </p:nvSpPr>
          <p:spPr>
            <a:xfrm>
              <a:off x="1620391" y="5879688"/>
              <a:ext cx="185625" cy="101250"/>
            </a:xfrm>
            <a:custGeom>
              <a:avLst/>
              <a:gdLst>
                <a:gd name="connsiteX0" fmla="*/ 96944 w 185625"/>
                <a:gd name="connsiteY0" fmla="*/ 0 h 101250"/>
                <a:gd name="connsiteX1" fmla="*/ 132 w 185625"/>
                <a:gd name="connsiteY1" fmla="*/ 85641 h 101250"/>
                <a:gd name="connsiteX2" fmla="*/ 4250 w 185625"/>
                <a:gd name="connsiteY2" fmla="*/ 98989 h 101250"/>
                <a:gd name="connsiteX3" fmla="*/ 17041 w 185625"/>
                <a:gd name="connsiteY3" fmla="*/ 104726 h 101250"/>
                <a:gd name="connsiteX4" fmla="*/ 176814 w 185625"/>
                <a:gd name="connsiteY4" fmla="*/ 104726 h 101250"/>
                <a:gd name="connsiteX5" fmla="*/ 189605 w 185625"/>
                <a:gd name="connsiteY5" fmla="*/ 98989 h 101250"/>
                <a:gd name="connsiteX6" fmla="*/ 193722 w 185625"/>
                <a:gd name="connsiteY6" fmla="*/ 85624 h 101250"/>
                <a:gd name="connsiteX7" fmla="*/ 96944 w 185625"/>
                <a:gd name="connsiteY7" fmla="*/ 0 h 101250"/>
                <a:gd name="connsiteX8" fmla="*/ 39552 w 185625"/>
                <a:gd name="connsiteY8" fmla="*/ 70082 h 101250"/>
                <a:gd name="connsiteX9" fmla="*/ 96944 w 185625"/>
                <a:gd name="connsiteY9" fmla="*/ 33480 h 101250"/>
                <a:gd name="connsiteX10" fmla="*/ 154302 w 185625"/>
                <a:gd name="connsiteY10" fmla="*/ 70082 h 101250"/>
                <a:gd name="connsiteX11" fmla="*/ 39552 w 185625"/>
                <a:gd name="connsiteY11" fmla="*/ 70082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625" h="101250">
                  <a:moveTo>
                    <a:pt x="96944" y="0"/>
                  </a:moveTo>
                  <a:cubicBezTo>
                    <a:pt x="47939" y="0"/>
                    <a:pt x="6326" y="36821"/>
                    <a:pt x="132" y="85641"/>
                  </a:cubicBezTo>
                  <a:cubicBezTo>
                    <a:pt x="-475" y="90517"/>
                    <a:pt x="1027" y="95327"/>
                    <a:pt x="4250" y="98989"/>
                  </a:cubicBezTo>
                  <a:cubicBezTo>
                    <a:pt x="7490" y="102701"/>
                    <a:pt x="12164" y="104726"/>
                    <a:pt x="17041" y="104726"/>
                  </a:cubicBezTo>
                  <a:lnTo>
                    <a:pt x="176814" y="104726"/>
                  </a:lnTo>
                  <a:cubicBezTo>
                    <a:pt x="181691" y="104726"/>
                    <a:pt x="186331" y="102701"/>
                    <a:pt x="189605" y="98989"/>
                  </a:cubicBezTo>
                  <a:cubicBezTo>
                    <a:pt x="192862" y="95327"/>
                    <a:pt x="194347" y="90450"/>
                    <a:pt x="193722" y="85624"/>
                  </a:cubicBezTo>
                  <a:cubicBezTo>
                    <a:pt x="187546" y="36788"/>
                    <a:pt x="145899" y="0"/>
                    <a:pt x="96944" y="0"/>
                  </a:cubicBezTo>
                  <a:close/>
                  <a:moveTo>
                    <a:pt x="39552" y="70082"/>
                  </a:moveTo>
                  <a:cubicBezTo>
                    <a:pt x="49812" y="48212"/>
                    <a:pt x="71902" y="33480"/>
                    <a:pt x="96944" y="33480"/>
                  </a:cubicBezTo>
                  <a:cubicBezTo>
                    <a:pt x="121970" y="33480"/>
                    <a:pt x="144042" y="48229"/>
                    <a:pt x="154302" y="70082"/>
                  </a:cubicBezTo>
                  <a:lnTo>
                    <a:pt x="39552" y="7008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64" name="任意多边形: 形状 663"/>
            <p:cNvSpPr/>
            <p:nvPr/>
          </p:nvSpPr>
          <p:spPr>
            <a:xfrm>
              <a:off x="1448432" y="5772245"/>
              <a:ext cx="523125" cy="337500"/>
            </a:xfrm>
            <a:custGeom>
              <a:avLst/>
              <a:gdLst>
                <a:gd name="connsiteX0" fmla="*/ 512494 w 523125"/>
                <a:gd name="connsiteY0" fmla="*/ 177525 h 337500"/>
                <a:gd name="connsiteX1" fmla="*/ 471606 w 523125"/>
                <a:gd name="connsiteY1" fmla="*/ 177525 h 337500"/>
                <a:gd name="connsiteX2" fmla="*/ 268903 w 523125"/>
                <a:gd name="connsiteY2" fmla="*/ 0 h 337500"/>
                <a:gd name="connsiteX3" fmla="*/ 66167 w 523125"/>
                <a:gd name="connsiteY3" fmla="*/ 177525 h 337500"/>
                <a:gd name="connsiteX4" fmla="*/ 17769 w 523125"/>
                <a:gd name="connsiteY4" fmla="*/ 177525 h 337500"/>
                <a:gd name="connsiteX5" fmla="*/ 0 w 523125"/>
                <a:gd name="connsiteY5" fmla="*/ 195244 h 337500"/>
                <a:gd name="connsiteX6" fmla="*/ 0 w 523125"/>
                <a:gd name="connsiteY6" fmla="*/ 331712 h 337500"/>
                <a:gd name="connsiteX7" fmla="*/ 17769 w 523125"/>
                <a:gd name="connsiteY7" fmla="*/ 348806 h 337500"/>
                <a:gd name="connsiteX8" fmla="*/ 83835 w 523125"/>
                <a:gd name="connsiteY8" fmla="*/ 348806 h 337500"/>
                <a:gd name="connsiteX9" fmla="*/ 83835 w 523125"/>
                <a:gd name="connsiteY9" fmla="*/ 348806 h 337500"/>
                <a:gd name="connsiteX10" fmla="*/ 103883 w 523125"/>
                <a:gd name="connsiteY10" fmla="*/ 348806 h 337500"/>
                <a:gd name="connsiteX11" fmla="*/ 103883 w 523125"/>
                <a:gd name="connsiteY11" fmla="*/ 348806 h 337500"/>
                <a:gd name="connsiteX12" fmla="*/ 156735 w 523125"/>
                <a:gd name="connsiteY12" fmla="*/ 348806 h 337500"/>
                <a:gd name="connsiteX13" fmla="*/ 156735 w 523125"/>
                <a:gd name="connsiteY13" fmla="*/ 348806 h 337500"/>
                <a:gd name="connsiteX14" fmla="*/ 171315 w 523125"/>
                <a:gd name="connsiteY14" fmla="*/ 348806 h 337500"/>
                <a:gd name="connsiteX15" fmla="*/ 171315 w 523125"/>
                <a:gd name="connsiteY15" fmla="*/ 348806 h 337500"/>
                <a:gd name="connsiteX16" fmla="*/ 224151 w 523125"/>
                <a:gd name="connsiteY16" fmla="*/ 348806 h 337500"/>
                <a:gd name="connsiteX17" fmla="*/ 224151 w 523125"/>
                <a:gd name="connsiteY17" fmla="*/ 348806 h 337500"/>
                <a:gd name="connsiteX18" fmla="*/ 238731 w 523125"/>
                <a:gd name="connsiteY18" fmla="*/ 348806 h 337500"/>
                <a:gd name="connsiteX19" fmla="*/ 238731 w 523125"/>
                <a:gd name="connsiteY19" fmla="*/ 348806 h 337500"/>
                <a:gd name="connsiteX20" fmla="*/ 291583 w 523125"/>
                <a:gd name="connsiteY20" fmla="*/ 348806 h 337500"/>
                <a:gd name="connsiteX21" fmla="*/ 291583 w 523125"/>
                <a:gd name="connsiteY21" fmla="*/ 348806 h 337500"/>
                <a:gd name="connsiteX22" fmla="*/ 306163 w 523125"/>
                <a:gd name="connsiteY22" fmla="*/ 348806 h 337500"/>
                <a:gd name="connsiteX23" fmla="*/ 306163 w 523125"/>
                <a:gd name="connsiteY23" fmla="*/ 348806 h 337500"/>
                <a:gd name="connsiteX24" fmla="*/ 358999 w 523125"/>
                <a:gd name="connsiteY24" fmla="*/ 348806 h 337500"/>
                <a:gd name="connsiteX25" fmla="*/ 358999 w 523125"/>
                <a:gd name="connsiteY25" fmla="*/ 348806 h 337500"/>
                <a:gd name="connsiteX26" fmla="*/ 373579 w 523125"/>
                <a:gd name="connsiteY26" fmla="*/ 348806 h 337500"/>
                <a:gd name="connsiteX27" fmla="*/ 373579 w 523125"/>
                <a:gd name="connsiteY27" fmla="*/ 348806 h 337500"/>
                <a:gd name="connsiteX28" fmla="*/ 426431 w 523125"/>
                <a:gd name="connsiteY28" fmla="*/ 348806 h 337500"/>
                <a:gd name="connsiteX29" fmla="*/ 426431 w 523125"/>
                <a:gd name="connsiteY29" fmla="*/ 348806 h 337500"/>
                <a:gd name="connsiteX30" fmla="*/ 446479 w 523125"/>
                <a:gd name="connsiteY30" fmla="*/ 348806 h 337500"/>
                <a:gd name="connsiteX31" fmla="*/ 446479 w 523125"/>
                <a:gd name="connsiteY31" fmla="*/ 348806 h 337500"/>
                <a:gd name="connsiteX32" fmla="*/ 512528 w 523125"/>
                <a:gd name="connsiteY32" fmla="*/ 348806 h 337500"/>
                <a:gd name="connsiteX33" fmla="*/ 530297 w 523125"/>
                <a:gd name="connsiteY33" fmla="*/ 331712 h 337500"/>
                <a:gd name="connsiteX34" fmla="*/ 530297 w 523125"/>
                <a:gd name="connsiteY34" fmla="*/ 195244 h 337500"/>
                <a:gd name="connsiteX35" fmla="*/ 512494 w 523125"/>
                <a:gd name="connsiteY35" fmla="*/ 177525 h 337500"/>
                <a:gd name="connsiteX36" fmla="*/ 495619 w 523125"/>
                <a:gd name="connsiteY36" fmla="*/ 314179 h 337500"/>
                <a:gd name="connsiteX37" fmla="*/ 442986 w 523125"/>
                <a:gd name="connsiteY37" fmla="*/ 314331 h 337500"/>
                <a:gd name="connsiteX38" fmla="*/ 442952 w 523125"/>
                <a:gd name="connsiteY38" fmla="*/ 281374 h 337500"/>
                <a:gd name="connsiteX39" fmla="*/ 426414 w 523125"/>
                <a:gd name="connsiteY39" fmla="*/ 281374 h 337500"/>
                <a:gd name="connsiteX40" fmla="*/ 426414 w 523125"/>
                <a:gd name="connsiteY40" fmla="*/ 314179 h 337500"/>
                <a:gd name="connsiteX41" fmla="*/ 373562 w 523125"/>
                <a:gd name="connsiteY41" fmla="*/ 314179 h 337500"/>
                <a:gd name="connsiteX42" fmla="*/ 373562 w 523125"/>
                <a:gd name="connsiteY42" fmla="*/ 281374 h 337500"/>
                <a:gd name="connsiteX43" fmla="*/ 358982 w 523125"/>
                <a:gd name="connsiteY43" fmla="*/ 281374 h 337500"/>
                <a:gd name="connsiteX44" fmla="*/ 358982 w 523125"/>
                <a:gd name="connsiteY44" fmla="*/ 314179 h 337500"/>
                <a:gd name="connsiteX45" fmla="*/ 306146 w 523125"/>
                <a:gd name="connsiteY45" fmla="*/ 314179 h 337500"/>
                <a:gd name="connsiteX46" fmla="*/ 306146 w 523125"/>
                <a:gd name="connsiteY46" fmla="*/ 281374 h 337500"/>
                <a:gd name="connsiteX47" fmla="*/ 291566 w 523125"/>
                <a:gd name="connsiteY47" fmla="*/ 281374 h 337500"/>
                <a:gd name="connsiteX48" fmla="*/ 291566 w 523125"/>
                <a:gd name="connsiteY48" fmla="*/ 314179 h 337500"/>
                <a:gd name="connsiteX49" fmla="*/ 238714 w 523125"/>
                <a:gd name="connsiteY49" fmla="*/ 314179 h 337500"/>
                <a:gd name="connsiteX50" fmla="*/ 238714 w 523125"/>
                <a:gd name="connsiteY50" fmla="*/ 281374 h 337500"/>
                <a:gd name="connsiteX51" fmla="*/ 224134 w 523125"/>
                <a:gd name="connsiteY51" fmla="*/ 281374 h 337500"/>
                <a:gd name="connsiteX52" fmla="*/ 224134 w 523125"/>
                <a:gd name="connsiteY52" fmla="*/ 314179 h 337500"/>
                <a:gd name="connsiteX53" fmla="*/ 171298 w 523125"/>
                <a:gd name="connsiteY53" fmla="*/ 314179 h 337500"/>
                <a:gd name="connsiteX54" fmla="*/ 171298 w 523125"/>
                <a:gd name="connsiteY54" fmla="*/ 281374 h 337500"/>
                <a:gd name="connsiteX55" fmla="*/ 156718 w 523125"/>
                <a:gd name="connsiteY55" fmla="*/ 281374 h 337500"/>
                <a:gd name="connsiteX56" fmla="*/ 156718 w 523125"/>
                <a:gd name="connsiteY56" fmla="*/ 314179 h 337500"/>
                <a:gd name="connsiteX57" fmla="*/ 103866 w 523125"/>
                <a:gd name="connsiteY57" fmla="*/ 314179 h 337500"/>
                <a:gd name="connsiteX58" fmla="*/ 103866 w 523125"/>
                <a:gd name="connsiteY58" fmla="*/ 281374 h 337500"/>
                <a:gd name="connsiteX59" fmla="*/ 87379 w 523125"/>
                <a:gd name="connsiteY59" fmla="*/ 281374 h 337500"/>
                <a:gd name="connsiteX60" fmla="*/ 86923 w 523125"/>
                <a:gd name="connsiteY60" fmla="*/ 314179 h 337500"/>
                <a:gd name="connsiteX61" fmla="*/ 34628 w 523125"/>
                <a:gd name="connsiteY61" fmla="*/ 314179 h 337500"/>
                <a:gd name="connsiteX62" fmla="*/ 34628 w 523125"/>
                <a:gd name="connsiteY62" fmla="*/ 212136 h 337500"/>
                <a:gd name="connsiteX63" fmla="*/ 81692 w 523125"/>
                <a:gd name="connsiteY63" fmla="*/ 212136 h 337500"/>
                <a:gd name="connsiteX64" fmla="*/ 98736 w 523125"/>
                <a:gd name="connsiteY64" fmla="*/ 196071 h 337500"/>
                <a:gd name="connsiteX65" fmla="*/ 99984 w 523125"/>
                <a:gd name="connsiteY65" fmla="*/ 182773 h 337500"/>
                <a:gd name="connsiteX66" fmla="*/ 131541 w 523125"/>
                <a:gd name="connsiteY66" fmla="*/ 186941 h 337500"/>
                <a:gd name="connsiteX67" fmla="*/ 134258 w 523125"/>
                <a:gd name="connsiteY67" fmla="*/ 174319 h 337500"/>
                <a:gd name="connsiteX68" fmla="*/ 103022 w 523125"/>
                <a:gd name="connsiteY68" fmla="*/ 166118 h 337500"/>
                <a:gd name="connsiteX69" fmla="*/ 121854 w 523125"/>
                <a:gd name="connsiteY69" fmla="*/ 119070 h 337500"/>
                <a:gd name="connsiteX70" fmla="*/ 150036 w 523125"/>
                <a:gd name="connsiteY70" fmla="*/ 134511 h 337500"/>
                <a:gd name="connsiteX71" fmla="*/ 157275 w 523125"/>
                <a:gd name="connsiteY71" fmla="*/ 122563 h 337500"/>
                <a:gd name="connsiteX72" fmla="*/ 131085 w 523125"/>
                <a:gd name="connsiteY72" fmla="*/ 104979 h 337500"/>
                <a:gd name="connsiteX73" fmla="*/ 166050 w 523125"/>
                <a:gd name="connsiteY73" fmla="*/ 69339 h 337500"/>
                <a:gd name="connsiteX74" fmla="*/ 184579 w 523125"/>
                <a:gd name="connsiteY74" fmla="*/ 92627 h 337500"/>
                <a:gd name="connsiteX75" fmla="*/ 195396 w 523125"/>
                <a:gd name="connsiteY75" fmla="*/ 84983 h 337500"/>
                <a:gd name="connsiteX76" fmla="*/ 179702 w 523125"/>
                <a:gd name="connsiteY76" fmla="*/ 59974 h 337500"/>
                <a:gd name="connsiteX77" fmla="*/ 225180 w 523125"/>
                <a:gd name="connsiteY77" fmla="*/ 40466 h 337500"/>
                <a:gd name="connsiteX78" fmla="*/ 232386 w 523125"/>
                <a:gd name="connsiteY78" fmla="*/ 69491 h 337500"/>
                <a:gd name="connsiteX79" fmla="*/ 246054 w 523125"/>
                <a:gd name="connsiteY79" fmla="*/ 66758 h 337500"/>
                <a:gd name="connsiteX80" fmla="*/ 241464 w 523125"/>
                <a:gd name="connsiteY80" fmla="*/ 36990 h 337500"/>
                <a:gd name="connsiteX81" fmla="*/ 268869 w 523125"/>
                <a:gd name="connsiteY81" fmla="*/ 34779 h 337500"/>
                <a:gd name="connsiteX82" fmla="*/ 291263 w 523125"/>
                <a:gd name="connsiteY82" fmla="*/ 36264 h 337500"/>
                <a:gd name="connsiteX83" fmla="*/ 287736 w 523125"/>
                <a:gd name="connsiteY83" fmla="*/ 65711 h 337500"/>
                <a:gd name="connsiteX84" fmla="*/ 300848 w 523125"/>
                <a:gd name="connsiteY84" fmla="*/ 67989 h 337500"/>
                <a:gd name="connsiteX85" fmla="*/ 307513 w 523125"/>
                <a:gd name="connsiteY85" fmla="*/ 39201 h 337500"/>
                <a:gd name="connsiteX86" fmla="*/ 353582 w 523125"/>
                <a:gd name="connsiteY86" fmla="*/ 57341 h 337500"/>
                <a:gd name="connsiteX87" fmla="*/ 336842 w 523125"/>
                <a:gd name="connsiteY87" fmla="*/ 83228 h 337500"/>
                <a:gd name="connsiteX88" fmla="*/ 347574 w 523125"/>
                <a:gd name="connsiteY88" fmla="*/ 91058 h 337500"/>
                <a:gd name="connsiteX89" fmla="*/ 367689 w 523125"/>
                <a:gd name="connsiteY89" fmla="*/ 66386 h 337500"/>
                <a:gd name="connsiteX90" fmla="*/ 404274 w 523125"/>
                <a:gd name="connsiteY90" fmla="*/ 101790 h 337500"/>
                <a:gd name="connsiteX91" fmla="*/ 375638 w 523125"/>
                <a:gd name="connsiteY91" fmla="*/ 121804 h 337500"/>
                <a:gd name="connsiteX92" fmla="*/ 383468 w 523125"/>
                <a:gd name="connsiteY92" fmla="*/ 133971 h 337500"/>
                <a:gd name="connsiteX93" fmla="*/ 414011 w 523125"/>
                <a:gd name="connsiteY93" fmla="*/ 115914 h 337500"/>
                <a:gd name="connsiteX94" fmla="*/ 433991 w 523125"/>
                <a:gd name="connsiteY94" fmla="*/ 163181 h 337500"/>
                <a:gd name="connsiteX95" fmla="*/ 401996 w 523125"/>
                <a:gd name="connsiteY95" fmla="*/ 174234 h 337500"/>
                <a:gd name="connsiteX96" fmla="*/ 406215 w 523125"/>
                <a:gd name="connsiteY96" fmla="*/ 188055 h 337500"/>
                <a:gd name="connsiteX97" fmla="*/ 437417 w 523125"/>
                <a:gd name="connsiteY97" fmla="*/ 179972 h 337500"/>
                <a:gd name="connsiteX98" fmla="*/ 439071 w 523125"/>
                <a:gd name="connsiteY98" fmla="*/ 196054 h 337500"/>
                <a:gd name="connsiteX99" fmla="*/ 456098 w 523125"/>
                <a:gd name="connsiteY99" fmla="*/ 212119 h 337500"/>
                <a:gd name="connsiteX100" fmla="*/ 495636 w 523125"/>
                <a:gd name="connsiteY100" fmla="*/ 212119 h 337500"/>
                <a:gd name="connsiteX101" fmla="*/ 495636 w 523125"/>
                <a:gd name="connsiteY101" fmla="*/ 314179 h 337500"/>
                <a:gd name="connsiteX102" fmla="*/ 495619 w 523125"/>
                <a:gd name="connsiteY102" fmla="*/ 314179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23125" h="337500">
                  <a:moveTo>
                    <a:pt x="512494" y="177525"/>
                  </a:moveTo>
                  <a:lnTo>
                    <a:pt x="471606" y="177525"/>
                  </a:lnTo>
                  <a:cubicBezTo>
                    <a:pt x="458241" y="77304"/>
                    <a:pt x="372111" y="0"/>
                    <a:pt x="268903" y="0"/>
                  </a:cubicBezTo>
                  <a:cubicBezTo>
                    <a:pt x="165662" y="0"/>
                    <a:pt x="79549" y="77304"/>
                    <a:pt x="66167" y="177525"/>
                  </a:cubicBezTo>
                  <a:lnTo>
                    <a:pt x="17769" y="177525"/>
                  </a:lnTo>
                  <a:cubicBezTo>
                    <a:pt x="8336" y="177525"/>
                    <a:pt x="0" y="185828"/>
                    <a:pt x="0" y="195244"/>
                  </a:cubicBezTo>
                  <a:lnTo>
                    <a:pt x="0" y="331712"/>
                  </a:lnTo>
                  <a:cubicBezTo>
                    <a:pt x="0" y="341145"/>
                    <a:pt x="8336" y="348806"/>
                    <a:pt x="17769" y="348806"/>
                  </a:cubicBezTo>
                  <a:lnTo>
                    <a:pt x="83835" y="348806"/>
                  </a:lnTo>
                  <a:lnTo>
                    <a:pt x="83835" y="348806"/>
                  </a:lnTo>
                  <a:lnTo>
                    <a:pt x="103883" y="348806"/>
                  </a:lnTo>
                  <a:lnTo>
                    <a:pt x="103883" y="348806"/>
                  </a:lnTo>
                  <a:lnTo>
                    <a:pt x="156735" y="348806"/>
                  </a:lnTo>
                  <a:lnTo>
                    <a:pt x="156735" y="348806"/>
                  </a:lnTo>
                  <a:lnTo>
                    <a:pt x="171315" y="348806"/>
                  </a:lnTo>
                  <a:lnTo>
                    <a:pt x="171315" y="348806"/>
                  </a:lnTo>
                  <a:lnTo>
                    <a:pt x="224151" y="348806"/>
                  </a:lnTo>
                  <a:lnTo>
                    <a:pt x="224151" y="348806"/>
                  </a:lnTo>
                  <a:lnTo>
                    <a:pt x="238731" y="348806"/>
                  </a:lnTo>
                  <a:lnTo>
                    <a:pt x="238731" y="348806"/>
                  </a:lnTo>
                  <a:lnTo>
                    <a:pt x="291583" y="348806"/>
                  </a:lnTo>
                  <a:lnTo>
                    <a:pt x="291583" y="348806"/>
                  </a:lnTo>
                  <a:lnTo>
                    <a:pt x="306163" y="348806"/>
                  </a:lnTo>
                  <a:lnTo>
                    <a:pt x="306163" y="348806"/>
                  </a:lnTo>
                  <a:lnTo>
                    <a:pt x="358999" y="348806"/>
                  </a:lnTo>
                  <a:lnTo>
                    <a:pt x="358999" y="348806"/>
                  </a:lnTo>
                  <a:lnTo>
                    <a:pt x="373579" y="348806"/>
                  </a:lnTo>
                  <a:lnTo>
                    <a:pt x="373579" y="348806"/>
                  </a:lnTo>
                  <a:lnTo>
                    <a:pt x="426431" y="348806"/>
                  </a:lnTo>
                  <a:lnTo>
                    <a:pt x="426431" y="348806"/>
                  </a:lnTo>
                  <a:lnTo>
                    <a:pt x="446479" y="348806"/>
                  </a:lnTo>
                  <a:lnTo>
                    <a:pt x="446479" y="348806"/>
                  </a:lnTo>
                  <a:lnTo>
                    <a:pt x="512528" y="348806"/>
                  </a:lnTo>
                  <a:cubicBezTo>
                    <a:pt x="521994" y="348806"/>
                    <a:pt x="530297" y="341145"/>
                    <a:pt x="530297" y="331712"/>
                  </a:cubicBezTo>
                  <a:lnTo>
                    <a:pt x="530297" y="195244"/>
                  </a:lnTo>
                  <a:cubicBezTo>
                    <a:pt x="530246" y="185811"/>
                    <a:pt x="521910" y="177525"/>
                    <a:pt x="512494" y="177525"/>
                  </a:cubicBezTo>
                  <a:close/>
                  <a:moveTo>
                    <a:pt x="495619" y="314179"/>
                  </a:moveTo>
                  <a:lnTo>
                    <a:pt x="442986" y="314331"/>
                  </a:lnTo>
                  <a:lnTo>
                    <a:pt x="442952" y="281374"/>
                  </a:lnTo>
                  <a:lnTo>
                    <a:pt x="426414" y="281374"/>
                  </a:lnTo>
                  <a:lnTo>
                    <a:pt x="426414" y="314179"/>
                  </a:lnTo>
                  <a:lnTo>
                    <a:pt x="373562" y="314179"/>
                  </a:lnTo>
                  <a:lnTo>
                    <a:pt x="373562" y="281374"/>
                  </a:lnTo>
                  <a:lnTo>
                    <a:pt x="358982" y="281374"/>
                  </a:lnTo>
                  <a:lnTo>
                    <a:pt x="358982" y="314179"/>
                  </a:lnTo>
                  <a:lnTo>
                    <a:pt x="306146" y="314179"/>
                  </a:lnTo>
                  <a:lnTo>
                    <a:pt x="306146" y="281374"/>
                  </a:lnTo>
                  <a:lnTo>
                    <a:pt x="291566" y="281374"/>
                  </a:lnTo>
                  <a:lnTo>
                    <a:pt x="291566" y="314179"/>
                  </a:lnTo>
                  <a:lnTo>
                    <a:pt x="238714" y="314179"/>
                  </a:lnTo>
                  <a:lnTo>
                    <a:pt x="238714" y="281374"/>
                  </a:lnTo>
                  <a:lnTo>
                    <a:pt x="224134" y="281374"/>
                  </a:lnTo>
                  <a:lnTo>
                    <a:pt x="224134" y="314179"/>
                  </a:lnTo>
                  <a:lnTo>
                    <a:pt x="171298" y="314179"/>
                  </a:lnTo>
                  <a:lnTo>
                    <a:pt x="171298" y="281374"/>
                  </a:lnTo>
                  <a:lnTo>
                    <a:pt x="156718" y="281374"/>
                  </a:lnTo>
                  <a:lnTo>
                    <a:pt x="156718" y="314179"/>
                  </a:lnTo>
                  <a:lnTo>
                    <a:pt x="103866" y="314179"/>
                  </a:lnTo>
                  <a:lnTo>
                    <a:pt x="103866" y="281374"/>
                  </a:lnTo>
                  <a:lnTo>
                    <a:pt x="87379" y="281374"/>
                  </a:lnTo>
                  <a:lnTo>
                    <a:pt x="86923" y="314179"/>
                  </a:lnTo>
                  <a:lnTo>
                    <a:pt x="34628" y="314179"/>
                  </a:lnTo>
                  <a:lnTo>
                    <a:pt x="34628" y="212136"/>
                  </a:lnTo>
                  <a:lnTo>
                    <a:pt x="81692" y="212136"/>
                  </a:lnTo>
                  <a:cubicBezTo>
                    <a:pt x="90754" y="212136"/>
                    <a:pt x="98246" y="205133"/>
                    <a:pt x="98736" y="196071"/>
                  </a:cubicBezTo>
                  <a:cubicBezTo>
                    <a:pt x="98972" y="191582"/>
                    <a:pt x="99394" y="187178"/>
                    <a:pt x="99984" y="182773"/>
                  </a:cubicBezTo>
                  <a:lnTo>
                    <a:pt x="131541" y="186941"/>
                  </a:lnTo>
                  <a:cubicBezTo>
                    <a:pt x="131659" y="186098"/>
                    <a:pt x="132418" y="181389"/>
                    <a:pt x="134258" y="174319"/>
                  </a:cubicBezTo>
                  <a:lnTo>
                    <a:pt x="103022" y="166118"/>
                  </a:lnTo>
                  <a:cubicBezTo>
                    <a:pt x="106971" y="149327"/>
                    <a:pt x="113383" y="133515"/>
                    <a:pt x="121854" y="119070"/>
                  </a:cubicBezTo>
                  <a:lnTo>
                    <a:pt x="150036" y="134511"/>
                  </a:lnTo>
                  <a:cubicBezTo>
                    <a:pt x="152196" y="130562"/>
                    <a:pt x="154609" y="126546"/>
                    <a:pt x="157275" y="122563"/>
                  </a:cubicBezTo>
                  <a:lnTo>
                    <a:pt x="131085" y="104979"/>
                  </a:lnTo>
                  <a:cubicBezTo>
                    <a:pt x="140940" y="91446"/>
                    <a:pt x="152736" y="79431"/>
                    <a:pt x="166050" y="69339"/>
                  </a:cubicBezTo>
                  <a:lnTo>
                    <a:pt x="184579" y="92627"/>
                  </a:lnTo>
                  <a:cubicBezTo>
                    <a:pt x="187971" y="89961"/>
                    <a:pt x="191565" y="87379"/>
                    <a:pt x="195396" y="84983"/>
                  </a:cubicBezTo>
                  <a:lnTo>
                    <a:pt x="179702" y="59974"/>
                  </a:lnTo>
                  <a:cubicBezTo>
                    <a:pt x="193674" y="51384"/>
                    <a:pt x="208963" y="44753"/>
                    <a:pt x="225180" y="40466"/>
                  </a:cubicBezTo>
                  <a:lnTo>
                    <a:pt x="232386" y="69491"/>
                  </a:lnTo>
                  <a:cubicBezTo>
                    <a:pt x="236756" y="68394"/>
                    <a:pt x="241313" y="67483"/>
                    <a:pt x="246054" y="66758"/>
                  </a:cubicBezTo>
                  <a:lnTo>
                    <a:pt x="241464" y="36990"/>
                  </a:lnTo>
                  <a:cubicBezTo>
                    <a:pt x="250408" y="35539"/>
                    <a:pt x="259538" y="34779"/>
                    <a:pt x="268869" y="34779"/>
                  </a:cubicBezTo>
                  <a:cubicBezTo>
                    <a:pt x="276463" y="34779"/>
                    <a:pt x="283922" y="35303"/>
                    <a:pt x="291263" y="36264"/>
                  </a:cubicBezTo>
                  <a:lnTo>
                    <a:pt x="287736" y="65711"/>
                  </a:lnTo>
                  <a:cubicBezTo>
                    <a:pt x="292275" y="66268"/>
                    <a:pt x="296663" y="67028"/>
                    <a:pt x="300848" y="67989"/>
                  </a:cubicBezTo>
                  <a:lnTo>
                    <a:pt x="307513" y="39201"/>
                  </a:lnTo>
                  <a:cubicBezTo>
                    <a:pt x="323882" y="43014"/>
                    <a:pt x="339373" y="49191"/>
                    <a:pt x="353582" y="57341"/>
                  </a:cubicBezTo>
                  <a:lnTo>
                    <a:pt x="336842" y="83228"/>
                  </a:lnTo>
                  <a:cubicBezTo>
                    <a:pt x="340605" y="85674"/>
                    <a:pt x="344183" y="88290"/>
                    <a:pt x="347574" y="91058"/>
                  </a:cubicBezTo>
                  <a:lnTo>
                    <a:pt x="367689" y="66386"/>
                  </a:lnTo>
                  <a:cubicBezTo>
                    <a:pt x="381544" y="76292"/>
                    <a:pt x="393896" y="88239"/>
                    <a:pt x="404274" y="101790"/>
                  </a:cubicBezTo>
                  <a:lnTo>
                    <a:pt x="375638" y="121804"/>
                  </a:lnTo>
                  <a:cubicBezTo>
                    <a:pt x="378473" y="125854"/>
                    <a:pt x="381071" y="129954"/>
                    <a:pt x="383468" y="133971"/>
                  </a:cubicBezTo>
                  <a:lnTo>
                    <a:pt x="414011" y="115914"/>
                  </a:lnTo>
                  <a:cubicBezTo>
                    <a:pt x="422888" y="130359"/>
                    <a:pt x="429705" y="146256"/>
                    <a:pt x="433991" y="163181"/>
                  </a:cubicBezTo>
                  <a:lnTo>
                    <a:pt x="401996" y="174234"/>
                  </a:lnTo>
                  <a:cubicBezTo>
                    <a:pt x="404156" y="180495"/>
                    <a:pt x="405506" y="185321"/>
                    <a:pt x="406215" y="188055"/>
                  </a:cubicBezTo>
                  <a:lnTo>
                    <a:pt x="437417" y="179972"/>
                  </a:lnTo>
                  <a:cubicBezTo>
                    <a:pt x="438210" y="185288"/>
                    <a:pt x="438767" y="190603"/>
                    <a:pt x="439071" y="196054"/>
                  </a:cubicBezTo>
                  <a:cubicBezTo>
                    <a:pt x="439526" y="205116"/>
                    <a:pt x="447036" y="212119"/>
                    <a:pt x="456098" y="212119"/>
                  </a:cubicBezTo>
                  <a:lnTo>
                    <a:pt x="495636" y="212119"/>
                  </a:lnTo>
                  <a:lnTo>
                    <a:pt x="495636" y="314179"/>
                  </a:lnTo>
                  <a:lnTo>
                    <a:pt x="495619" y="31417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27" name="组合 926"/>
          <p:cNvGrpSpPr/>
          <p:nvPr/>
        </p:nvGrpSpPr>
        <p:grpSpPr>
          <a:xfrm>
            <a:off x="5803475" y="4496476"/>
            <a:ext cx="523125" cy="491937"/>
            <a:chOff x="2523162" y="5696378"/>
            <a:chExt cx="523125" cy="491937"/>
          </a:xfrm>
          <a:solidFill>
            <a:schemeClr val="bg1"/>
          </a:solidFill>
        </p:grpSpPr>
        <p:sp>
          <p:nvSpPr>
            <p:cNvPr id="666" name="任意多边形: 形状 665"/>
            <p:cNvSpPr/>
            <p:nvPr/>
          </p:nvSpPr>
          <p:spPr>
            <a:xfrm>
              <a:off x="2523162" y="5696378"/>
              <a:ext cx="523125" cy="472500"/>
            </a:xfrm>
            <a:custGeom>
              <a:avLst/>
              <a:gdLst>
                <a:gd name="connsiteX0" fmla="*/ 21689 w 523125"/>
                <a:gd name="connsiteY0" fmla="*/ 191899 h 472500"/>
                <a:gd name="connsiteX1" fmla="*/ 291 w 523125"/>
                <a:gd name="connsiteY1" fmla="*/ 219000 h 472500"/>
                <a:gd name="connsiteX2" fmla="*/ 13893 w 523125"/>
                <a:gd name="connsiteY2" fmla="*/ 250725 h 472500"/>
                <a:gd name="connsiteX3" fmla="*/ 123445 w 523125"/>
                <a:gd name="connsiteY3" fmla="*/ 330443 h 472500"/>
                <a:gd name="connsiteX4" fmla="*/ 512566 w 523125"/>
                <a:gd name="connsiteY4" fmla="*/ 24314 h 472500"/>
                <a:gd name="connsiteX5" fmla="*/ 168501 w 523125"/>
                <a:gd name="connsiteY5" fmla="*/ 363265 h 472500"/>
                <a:gd name="connsiteX6" fmla="*/ 318267 w 523125"/>
                <a:gd name="connsiteY6" fmla="*/ 472244 h 472500"/>
                <a:gd name="connsiteX7" fmla="*/ 351410 w 523125"/>
                <a:gd name="connsiteY7" fmla="*/ 477812 h 472500"/>
                <a:gd name="connsiteX8" fmla="*/ 375777 w 523125"/>
                <a:gd name="connsiteY8" fmla="*/ 454727 h 472500"/>
                <a:gd name="connsiteX9" fmla="*/ 535988 w 523125"/>
                <a:gd name="connsiteY9" fmla="*/ 16230 h 472500"/>
                <a:gd name="connsiteX10" fmla="*/ 533103 w 523125"/>
                <a:gd name="connsiteY10" fmla="*/ 3473 h 472500"/>
                <a:gd name="connsiteX11" fmla="*/ 520312 w 523125"/>
                <a:gd name="connsiteY11" fmla="*/ 807 h 472500"/>
                <a:gd name="connsiteX12" fmla="*/ 21689 w 523125"/>
                <a:gd name="connsiteY12" fmla="*/ 191899 h 47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3125" h="472500">
                  <a:moveTo>
                    <a:pt x="21689" y="191899"/>
                  </a:moveTo>
                  <a:cubicBezTo>
                    <a:pt x="10130" y="196337"/>
                    <a:pt x="1928" y="206732"/>
                    <a:pt x="291" y="219000"/>
                  </a:cubicBezTo>
                  <a:cubicBezTo>
                    <a:pt x="-1329" y="231285"/>
                    <a:pt x="3886" y="243452"/>
                    <a:pt x="13893" y="250725"/>
                  </a:cubicBezTo>
                  <a:lnTo>
                    <a:pt x="123445" y="330443"/>
                  </a:lnTo>
                  <a:lnTo>
                    <a:pt x="512566" y="24314"/>
                  </a:lnTo>
                  <a:lnTo>
                    <a:pt x="168501" y="363265"/>
                  </a:lnTo>
                  <a:lnTo>
                    <a:pt x="318267" y="472244"/>
                  </a:lnTo>
                  <a:cubicBezTo>
                    <a:pt x="327801" y="479179"/>
                    <a:pt x="340087" y="481255"/>
                    <a:pt x="351410" y="477812"/>
                  </a:cubicBezTo>
                  <a:cubicBezTo>
                    <a:pt x="362716" y="474370"/>
                    <a:pt x="371727" y="465797"/>
                    <a:pt x="375777" y="454727"/>
                  </a:cubicBezTo>
                  <a:lnTo>
                    <a:pt x="535988" y="16230"/>
                  </a:lnTo>
                  <a:cubicBezTo>
                    <a:pt x="537608" y="11775"/>
                    <a:pt x="536478" y="6797"/>
                    <a:pt x="533103" y="3473"/>
                  </a:cubicBezTo>
                  <a:cubicBezTo>
                    <a:pt x="529728" y="149"/>
                    <a:pt x="524750" y="-898"/>
                    <a:pt x="520312" y="807"/>
                  </a:cubicBezTo>
                  <a:lnTo>
                    <a:pt x="21689" y="19189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67" name="任意多边形: 形状 666"/>
            <p:cNvSpPr/>
            <p:nvPr/>
          </p:nvSpPr>
          <p:spPr>
            <a:xfrm>
              <a:off x="2620603" y="6053315"/>
              <a:ext cx="118125" cy="135000"/>
            </a:xfrm>
            <a:custGeom>
              <a:avLst/>
              <a:gdLst>
                <a:gd name="connsiteX0" fmla="*/ 0 w 118125"/>
                <a:gd name="connsiteY0" fmla="*/ 0 h 135000"/>
                <a:gd name="connsiteX1" fmla="*/ 928 w 118125"/>
                <a:gd name="connsiteY1" fmla="*/ 5079 h 135000"/>
                <a:gd name="connsiteX2" fmla="*/ 22191 w 118125"/>
                <a:gd name="connsiteY2" fmla="*/ 121331 h 135000"/>
                <a:gd name="connsiteX3" fmla="*/ 37581 w 118125"/>
                <a:gd name="connsiteY3" fmla="*/ 140704 h 135000"/>
                <a:gd name="connsiteX4" fmla="*/ 62235 w 118125"/>
                <a:gd name="connsiteY4" fmla="*/ 138696 h 135000"/>
                <a:gd name="connsiteX5" fmla="*/ 129482 w 118125"/>
                <a:gd name="connsiteY5" fmla="*/ 92762 h 135000"/>
                <a:gd name="connsiteX6" fmla="*/ 0 w 118125"/>
                <a:gd name="connsiteY6" fmla="*/ 0 h 1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125" h="135000">
                  <a:moveTo>
                    <a:pt x="0" y="0"/>
                  </a:moveTo>
                  <a:lnTo>
                    <a:pt x="928" y="5079"/>
                  </a:lnTo>
                  <a:lnTo>
                    <a:pt x="22191" y="121331"/>
                  </a:lnTo>
                  <a:cubicBezTo>
                    <a:pt x="23777" y="129971"/>
                    <a:pt x="29548" y="137211"/>
                    <a:pt x="37581" y="140704"/>
                  </a:cubicBezTo>
                  <a:cubicBezTo>
                    <a:pt x="45613" y="144180"/>
                    <a:pt x="54877" y="143438"/>
                    <a:pt x="62235" y="138696"/>
                  </a:cubicBezTo>
                  <a:cubicBezTo>
                    <a:pt x="91851" y="119593"/>
                    <a:pt x="130528" y="94247"/>
                    <a:pt x="129482" y="92762"/>
                  </a:cubicBezTo>
                  <a:lnTo>
                    <a:pt x="0"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28" name="组合 927"/>
          <p:cNvGrpSpPr/>
          <p:nvPr/>
        </p:nvGrpSpPr>
        <p:grpSpPr>
          <a:xfrm>
            <a:off x="7022675" y="4475903"/>
            <a:ext cx="421875" cy="533082"/>
            <a:chOff x="3650366" y="5690080"/>
            <a:chExt cx="421875" cy="533082"/>
          </a:xfrm>
          <a:solidFill>
            <a:schemeClr val="bg1"/>
          </a:solidFill>
        </p:grpSpPr>
        <p:sp>
          <p:nvSpPr>
            <p:cNvPr id="669" name="任意多边形: 形状 668"/>
            <p:cNvSpPr/>
            <p:nvPr/>
          </p:nvSpPr>
          <p:spPr>
            <a:xfrm>
              <a:off x="3805701" y="5893475"/>
              <a:ext cx="118125" cy="50625"/>
            </a:xfrm>
            <a:custGeom>
              <a:avLst/>
              <a:gdLst>
                <a:gd name="connsiteX0" fmla="*/ 63146 w 118125"/>
                <a:gd name="connsiteY0" fmla="*/ 0 h 50625"/>
                <a:gd name="connsiteX1" fmla="*/ 0 w 118125"/>
                <a:gd name="connsiteY1" fmla="*/ 57898 h 50625"/>
                <a:gd name="connsiteX2" fmla="*/ 126259 w 118125"/>
                <a:gd name="connsiteY2" fmla="*/ 57898 h 50625"/>
                <a:gd name="connsiteX3" fmla="*/ 63146 w 118125"/>
                <a:gd name="connsiteY3" fmla="*/ 0 h 50625"/>
              </a:gdLst>
              <a:ahLst/>
              <a:cxnLst>
                <a:cxn ang="0">
                  <a:pos x="connsiteX0" y="connsiteY0"/>
                </a:cxn>
                <a:cxn ang="0">
                  <a:pos x="connsiteX1" y="connsiteY1"/>
                </a:cxn>
                <a:cxn ang="0">
                  <a:pos x="connsiteX2" y="connsiteY2"/>
                </a:cxn>
                <a:cxn ang="0">
                  <a:pos x="connsiteX3" y="connsiteY3"/>
                </a:cxn>
              </a:cxnLst>
              <a:rect l="l" t="t" r="r" b="b"/>
              <a:pathLst>
                <a:path w="118125" h="50625">
                  <a:moveTo>
                    <a:pt x="63146" y="0"/>
                  </a:moveTo>
                  <a:cubicBezTo>
                    <a:pt x="30037" y="0"/>
                    <a:pt x="2801" y="26173"/>
                    <a:pt x="0" y="57898"/>
                  </a:cubicBezTo>
                  <a:lnTo>
                    <a:pt x="126259" y="57898"/>
                  </a:lnTo>
                  <a:cubicBezTo>
                    <a:pt x="123458" y="26173"/>
                    <a:pt x="96238" y="0"/>
                    <a:pt x="6314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70" name="任意多边形: 形状 669"/>
            <p:cNvSpPr/>
            <p:nvPr/>
          </p:nvSpPr>
          <p:spPr>
            <a:xfrm>
              <a:off x="3781030" y="5690080"/>
              <a:ext cx="168750" cy="16875"/>
            </a:xfrm>
            <a:custGeom>
              <a:avLst/>
              <a:gdLst>
                <a:gd name="connsiteX0" fmla="*/ 0 w 168750"/>
                <a:gd name="connsiteY0" fmla="*/ 0 h 16875"/>
                <a:gd name="connsiteX1" fmla="*/ 184748 w 168750"/>
                <a:gd name="connsiteY1" fmla="*/ 0 h 16875"/>
                <a:gd name="connsiteX2" fmla="*/ 184748 w 168750"/>
                <a:gd name="connsiteY2" fmla="*/ 33581 h 16875"/>
                <a:gd name="connsiteX3" fmla="*/ 0 w 168750"/>
                <a:gd name="connsiteY3" fmla="*/ 33581 h 16875"/>
              </a:gdLst>
              <a:ahLst/>
              <a:cxnLst>
                <a:cxn ang="0">
                  <a:pos x="connsiteX0" y="connsiteY0"/>
                </a:cxn>
                <a:cxn ang="0">
                  <a:pos x="connsiteX1" y="connsiteY1"/>
                </a:cxn>
                <a:cxn ang="0">
                  <a:pos x="connsiteX2" y="connsiteY2"/>
                </a:cxn>
                <a:cxn ang="0">
                  <a:pos x="connsiteX3" y="connsiteY3"/>
                </a:cxn>
              </a:cxnLst>
              <a:rect l="l" t="t" r="r" b="b"/>
              <a:pathLst>
                <a:path w="168750" h="16875">
                  <a:moveTo>
                    <a:pt x="0" y="0"/>
                  </a:moveTo>
                  <a:lnTo>
                    <a:pt x="184748" y="0"/>
                  </a:lnTo>
                  <a:lnTo>
                    <a:pt x="184748" y="33581"/>
                  </a:lnTo>
                  <a:lnTo>
                    <a:pt x="0" y="3358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71" name="任意多边形: 形状 670"/>
            <p:cNvSpPr/>
            <p:nvPr/>
          </p:nvSpPr>
          <p:spPr>
            <a:xfrm>
              <a:off x="3650366" y="5970037"/>
              <a:ext cx="421875" cy="253125"/>
            </a:xfrm>
            <a:custGeom>
              <a:avLst/>
              <a:gdLst>
                <a:gd name="connsiteX0" fmla="*/ 218481 w 421875"/>
                <a:gd name="connsiteY0" fmla="*/ 68884 h 253125"/>
                <a:gd name="connsiteX1" fmla="*/ 139033 w 421875"/>
                <a:gd name="connsiteY1" fmla="*/ 0 h 253125"/>
                <a:gd name="connsiteX2" fmla="*/ 0 w 421875"/>
                <a:gd name="connsiteY2" fmla="*/ 0 h 253125"/>
                <a:gd name="connsiteX3" fmla="*/ 0 w 421875"/>
                <a:gd name="connsiteY3" fmla="*/ 237431 h 253125"/>
                <a:gd name="connsiteX4" fmla="*/ 23861 w 421875"/>
                <a:gd name="connsiteY4" fmla="*/ 261292 h 253125"/>
                <a:gd name="connsiteX5" fmla="*/ 113856 w 421875"/>
                <a:gd name="connsiteY5" fmla="*/ 261292 h 253125"/>
                <a:gd name="connsiteX6" fmla="*/ 113856 w 421875"/>
                <a:gd name="connsiteY6" fmla="*/ 218767 h 253125"/>
                <a:gd name="connsiteX7" fmla="*/ 121719 w 421875"/>
                <a:gd name="connsiteY7" fmla="*/ 210887 h 253125"/>
                <a:gd name="connsiteX8" fmla="*/ 324489 w 421875"/>
                <a:gd name="connsiteY8" fmla="*/ 210887 h 253125"/>
                <a:gd name="connsiteX9" fmla="*/ 332235 w 421875"/>
                <a:gd name="connsiteY9" fmla="*/ 218767 h 253125"/>
                <a:gd name="connsiteX10" fmla="*/ 332235 w 421875"/>
                <a:gd name="connsiteY10" fmla="*/ 261292 h 253125"/>
                <a:gd name="connsiteX11" fmla="*/ 408696 w 421875"/>
                <a:gd name="connsiteY11" fmla="*/ 261292 h 253125"/>
                <a:gd name="connsiteX12" fmla="*/ 429300 w 421875"/>
                <a:gd name="connsiteY12" fmla="*/ 240654 h 253125"/>
                <a:gd name="connsiteX13" fmla="*/ 429300 w 421875"/>
                <a:gd name="connsiteY13" fmla="*/ 0 h 253125"/>
                <a:gd name="connsiteX14" fmla="*/ 297962 w 421875"/>
                <a:gd name="connsiteY14" fmla="*/ 0 h 253125"/>
                <a:gd name="connsiteX15" fmla="*/ 218481 w 421875"/>
                <a:gd name="connsiteY15" fmla="*/ 68884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1875" h="253125">
                  <a:moveTo>
                    <a:pt x="218481" y="68884"/>
                  </a:moveTo>
                  <a:cubicBezTo>
                    <a:pt x="178082" y="68884"/>
                    <a:pt x="144585" y="37344"/>
                    <a:pt x="139033" y="0"/>
                  </a:cubicBezTo>
                  <a:lnTo>
                    <a:pt x="0" y="0"/>
                  </a:lnTo>
                  <a:lnTo>
                    <a:pt x="0" y="237431"/>
                  </a:lnTo>
                  <a:cubicBezTo>
                    <a:pt x="0" y="250611"/>
                    <a:pt x="10682" y="261292"/>
                    <a:pt x="23861" y="261292"/>
                  </a:cubicBezTo>
                  <a:lnTo>
                    <a:pt x="113856" y="261292"/>
                  </a:lnTo>
                  <a:lnTo>
                    <a:pt x="113856" y="218767"/>
                  </a:lnTo>
                  <a:cubicBezTo>
                    <a:pt x="113856" y="214093"/>
                    <a:pt x="117045" y="210887"/>
                    <a:pt x="121719" y="210887"/>
                  </a:cubicBezTo>
                  <a:lnTo>
                    <a:pt x="324489" y="210887"/>
                  </a:lnTo>
                  <a:cubicBezTo>
                    <a:pt x="329130" y="210887"/>
                    <a:pt x="332235" y="214059"/>
                    <a:pt x="332235" y="218767"/>
                  </a:cubicBezTo>
                  <a:lnTo>
                    <a:pt x="332235" y="261292"/>
                  </a:lnTo>
                  <a:lnTo>
                    <a:pt x="408696" y="261292"/>
                  </a:lnTo>
                  <a:cubicBezTo>
                    <a:pt x="420069" y="261292"/>
                    <a:pt x="429300" y="252062"/>
                    <a:pt x="429300" y="240654"/>
                  </a:cubicBezTo>
                  <a:lnTo>
                    <a:pt x="429300" y="0"/>
                  </a:lnTo>
                  <a:lnTo>
                    <a:pt x="297962" y="0"/>
                  </a:lnTo>
                  <a:cubicBezTo>
                    <a:pt x="292359" y="37344"/>
                    <a:pt x="258862" y="68884"/>
                    <a:pt x="218481" y="6888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72" name="任意多边形: 形状 671"/>
            <p:cNvSpPr/>
            <p:nvPr/>
          </p:nvSpPr>
          <p:spPr>
            <a:xfrm>
              <a:off x="3650366" y="5690080"/>
              <a:ext cx="421875" cy="253125"/>
            </a:xfrm>
            <a:custGeom>
              <a:avLst/>
              <a:gdLst>
                <a:gd name="connsiteX0" fmla="*/ 332218 w 421875"/>
                <a:gd name="connsiteY0" fmla="*/ 0 h 253125"/>
                <a:gd name="connsiteX1" fmla="*/ 332218 w 421875"/>
                <a:gd name="connsiteY1" fmla="*/ 42525 h 253125"/>
                <a:gd name="connsiteX2" fmla="*/ 324439 w 421875"/>
                <a:gd name="connsiteY2" fmla="*/ 50389 h 253125"/>
                <a:gd name="connsiteX3" fmla="*/ 121719 w 421875"/>
                <a:gd name="connsiteY3" fmla="*/ 50389 h 253125"/>
                <a:gd name="connsiteX4" fmla="*/ 113856 w 421875"/>
                <a:gd name="connsiteY4" fmla="*/ 42525 h 253125"/>
                <a:gd name="connsiteX5" fmla="*/ 113856 w 421875"/>
                <a:gd name="connsiteY5" fmla="*/ 0 h 253125"/>
                <a:gd name="connsiteX6" fmla="*/ 24131 w 421875"/>
                <a:gd name="connsiteY6" fmla="*/ 0 h 253125"/>
                <a:gd name="connsiteX7" fmla="*/ 0 w 421875"/>
                <a:gd name="connsiteY7" fmla="*/ 24131 h 253125"/>
                <a:gd name="connsiteX8" fmla="*/ 0 w 421875"/>
                <a:gd name="connsiteY8" fmla="*/ 261293 h 253125"/>
                <a:gd name="connsiteX9" fmla="*/ 138392 w 421875"/>
                <a:gd name="connsiteY9" fmla="*/ 261293 h 253125"/>
                <a:gd name="connsiteX10" fmla="*/ 218481 w 421875"/>
                <a:gd name="connsiteY10" fmla="*/ 186503 h 253125"/>
                <a:gd name="connsiteX11" fmla="*/ 298536 w 421875"/>
                <a:gd name="connsiteY11" fmla="*/ 261293 h 253125"/>
                <a:gd name="connsiteX12" fmla="*/ 429283 w 421875"/>
                <a:gd name="connsiteY12" fmla="*/ 261293 h 253125"/>
                <a:gd name="connsiteX13" fmla="*/ 429283 w 421875"/>
                <a:gd name="connsiteY13" fmla="*/ 20621 h 253125"/>
                <a:gd name="connsiteX14" fmla="*/ 408645 w 421875"/>
                <a:gd name="connsiteY14" fmla="*/ 0 h 253125"/>
                <a:gd name="connsiteX15" fmla="*/ 332218 w 421875"/>
                <a:gd name="connsiteY15" fmla="*/ 0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1875" h="253125">
                  <a:moveTo>
                    <a:pt x="332218" y="0"/>
                  </a:moveTo>
                  <a:lnTo>
                    <a:pt x="332218" y="42525"/>
                  </a:lnTo>
                  <a:cubicBezTo>
                    <a:pt x="332218" y="47199"/>
                    <a:pt x="329079" y="50389"/>
                    <a:pt x="324439" y="50389"/>
                  </a:cubicBezTo>
                  <a:lnTo>
                    <a:pt x="121719" y="50389"/>
                  </a:lnTo>
                  <a:cubicBezTo>
                    <a:pt x="117045" y="50389"/>
                    <a:pt x="113856" y="47199"/>
                    <a:pt x="113856" y="42525"/>
                  </a:cubicBezTo>
                  <a:lnTo>
                    <a:pt x="113856" y="0"/>
                  </a:lnTo>
                  <a:lnTo>
                    <a:pt x="24131" y="0"/>
                  </a:lnTo>
                  <a:cubicBezTo>
                    <a:pt x="10800" y="0"/>
                    <a:pt x="0" y="10800"/>
                    <a:pt x="0" y="24131"/>
                  </a:cubicBezTo>
                  <a:lnTo>
                    <a:pt x="0" y="261293"/>
                  </a:lnTo>
                  <a:lnTo>
                    <a:pt x="138392" y="261293"/>
                  </a:lnTo>
                  <a:cubicBezTo>
                    <a:pt x="141227" y="220236"/>
                    <a:pt x="176040" y="186503"/>
                    <a:pt x="218481" y="186503"/>
                  </a:cubicBezTo>
                  <a:cubicBezTo>
                    <a:pt x="260904" y="186503"/>
                    <a:pt x="295701" y="220236"/>
                    <a:pt x="298536" y="261293"/>
                  </a:cubicBezTo>
                  <a:lnTo>
                    <a:pt x="429283" y="261293"/>
                  </a:lnTo>
                  <a:lnTo>
                    <a:pt x="429283" y="20621"/>
                  </a:lnTo>
                  <a:cubicBezTo>
                    <a:pt x="429283" y="9231"/>
                    <a:pt x="420053" y="0"/>
                    <a:pt x="408645" y="0"/>
                  </a:cubicBezTo>
                  <a:lnTo>
                    <a:pt x="332218"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73" name="任意多边形: 形状 672"/>
            <p:cNvSpPr/>
            <p:nvPr/>
          </p:nvSpPr>
          <p:spPr>
            <a:xfrm>
              <a:off x="3806460" y="5970037"/>
              <a:ext cx="118125" cy="50625"/>
            </a:xfrm>
            <a:custGeom>
              <a:avLst/>
              <a:gdLst>
                <a:gd name="connsiteX0" fmla="*/ 62387 w 118125"/>
                <a:gd name="connsiteY0" fmla="*/ 51975 h 50625"/>
                <a:gd name="connsiteX1" fmla="*/ 124706 w 118125"/>
                <a:gd name="connsiteY1" fmla="*/ 0 h 50625"/>
                <a:gd name="connsiteX2" fmla="*/ 0 w 118125"/>
                <a:gd name="connsiteY2" fmla="*/ 0 h 50625"/>
                <a:gd name="connsiteX3" fmla="*/ 62387 w 118125"/>
                <a:gd name="connsiteY3" fmla="*/ 51975 h 50625"/>
              </a:gdLst>
              <a:ahLst/>
              <a:cxnLst>
                <a:cxn ang="0">
                  <a:pos x="connsiteX0" y="connsiteY0"/>
                </a:cxn>
                <a:cxn ang="0">
                  <a:pos x="connsiteX1" y="connsiteY1"/>
                </a:cxn>
                <a:cxn ang="0">
                  <a:pos x="connsiteX2" y="connsiteY2"/>
                </a:cxn>
                <a:cxn ang="0">
                  <a:pos x="connsiteX3" y="connsiteY3"/>
                </a:cxn>
              </a:cxnLst>
              <a:rect l="l" t="t" r="r" b="b"/>
              <a:pathLst>
                <a:path w="118125" h="50625">
                  <a:moveTo>
                    <a:pt x="62387" y="51975"/>
                  </a:moveTo>
                  <a:cubicBezTo>
                    <a:pt x="93437" y="51975"/>
                    <a:pt x="119306" y="27996"/>
                    <a:pt x="124706" y="0"/>
                  </a:cubicBezTo>
                  <a:lnTo>
                    <a:pt x="0" y="0"/>
                  </a:lnTo>
                  <a:cubicBezTo>
                    <a:pt x="5434" y="27996"/>
                    <a:pt x="31337" y="51975"/>
                    <a:pt x="62387" y="5197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74" name="任意多边形: 形状 673"/>
            <p:cNvSpPr/>
            <p:nvPr/>
          </p:nvSpPr>
          <p:spPr>
            <a:xfrm>
              <a:off x="3781030" y="6197748"/>
              <a:ext cx="168750" cy="16875"/>
            </a:xfrm>
            <a:custGeom>
              <a:avLst/>
              <a:gdLst>
                <a:gd name="connsiteX0" fmla="*/ 0 w 168750"/>
                <a:gd name="connsiteY0" fmla="*/ 0 h 16875"/>
                <a:gd name="connsiteX1" fmla="*/ 184748 w 168750"/>
                <a:gd name="connsiteY1" fmla="*/ 0 h 16875"/>
                <a:gd name="connsiteX2" fmla="*/ 184748 w 168750"/>
                <a:gd name="connsiteY2" fmla="*/ 33581 h 16875"/>
                <a:gd name="connsiteX3" fmla="*/ 0 w 168750"/>
                <a:gd name="connsiteY3" fmla="*/ 33581 h 16875"/>
              </a:gdLst>
              <a:ahLst/>
              <a:cxnLst>
                <a:cxn ang="0">
                  <a:pos x="connsiteX0" y="connsiteY0"/>
                </a:cxn>
                <a:cxn ang="0">
                  <a:pos x="connsiteX1" y="connsiteY1"/>
                </a:cxn>
                <a:cxn ang="0">
                  <a:pos x="connsiteX2" y="connsiteY2"/>
                </a:cxn>
                <a:cxn ang="0">
                  <a:pos x="connsiteX3" y="connsiteY3"/>
                </a:cxn>
              </a:cxnLst>
              <a:rect l="l" t="t" r="r" b="b"/>
              <a:pathLst>
                <a:path w="168750" h="16875">
                  <a:moveTo>
                    <a:pt x="0" y="0"/>
                  </a:moveTo>
                  <a:lnTo>
                    <a:pt x="184748" y="0"/>
                  </a:lnTo>
                  <a:lnTo>
                    <a:pt x="184748" y="33581"/>
                  </a:lnTo>
                  <a:lnTo>
                    <a:pt x="0" y="3358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675" name="图形 211"/>
          <p:cNvSpPr/>
          <p:nvPr/>
        </p:nvSpPr>
        <p:spPr>
          <a:xfrm>
            <a:off x="8241875" y="4480882"/>
            <a:ext cx="523125" cy="523125"/>
          </a:xfrm>
          <a:custGeom>
            <a:avLst/>
            <a:gdLst>
              <a:gd name="connsiteX0" fmla="*/ 267081 w 523125"/>
              <a:gd name="connsiteY0" fmla="*/ 0 h 523125"/>
              <a:gd name="connsiteX1" fmla="*/ 0 w 523125"/>
              <a:gd name="connsiteY1" fmla="*/ 267098 h 523125"/>
              <a:gd name="connsiteX2" fmla="*/ 267081 w 523125"/>
              <a:gd name="connsiteY2" fmla="*/ 534144 h 523125"/>
              <a:gd name="connsiteX3" fmla="*/ 534161 w 523125"/>
              <a:gd name="connsiteY3" fmla="*/ 267098 h 523125"/>
              <a:gd name="connsiteX4" fmla="*/ 267081 w 523125"/>
              <a:gd name="connsiteY4" fmla="*/ 0 h 523125"/>
              <a:gd name="connsiteX5" fmla="*/ 486203 w 523125"/>
              <a:gd name="connsiteY5" fmla="*/ 273780 h 523125"/>
              <a:gd name="connsiteX6" fmla="*/ 471859 w 523125"/>
              <a:gd name="connsiteY6" fmla="*/ 255369 h 523125"/>
              <a:gd name="connsiteX7" fmla="*/ 478541 w 523125"/>
              <a:gd name="connsiteY7" fmla="*/ 209250 h 523125"/>
              <a:gd name="connsiteX8" fmla="*/ 486287 w 523125"/>
              <a:gd name="connsiteY8" fmla="*/ 267098 h 523125"/>
              <a:gd name="connsiteX9" fmla="*/ 486203 w 523125"/>
              <a:gd name="connsiteY9" fmla="*/ 273780 h 523125"/>
              <a:gd name="connsiteX10" fmla="*/ 460839 w 523125"/>
              <a:gd name="connsiteY10" fmla="*/ 164599 h 523125"/>
              <a:gd name="connsiteX11" fmla="*/ 448268 w 523125"/>
              <a:gd name="connsiteY11" fmla="*/ 251319 h 523125"/>
              <a:gd name="connsiteX12" fmla="*/ 409489 w 523125"/>
              <a:gd name="connsiteY12" fmla="*/ 282521 h 523125"/>
              <a:gd name="connsiteX13" fmla="*/ 290689 w 523125"/>
              <a:gd name="connsiteY13" fmla="*/ 247877 h 523125"/>
              <a:gd name="connsiteX14" fmla="*/ 272953 w 523125"/>
              <a:gd name="connsiteY14" fmla="*/ 164751 h 523125"/>
              <a:gd name="connsiteX15" fmla="*/ 345009 w 523125"/>
              <a:gd name="connsiteY15" fmla="*/ 96593 h 523125"/>
              <a:gd name="connsiteX16" fmla="*/ 443256 w 523125"/>
              <a:gd name="connsiteY16" fmla="*/ 136806 h 523125"/>
              <a:gd name="connsiteX17" fmla="*/ 460839 w 523125"/>
              <a:gd name="connsiteY17" fmla="*/ 164599 h 523125"/>
              <a:gd name="connsiteX18" fmla="*/ 304661 w 523125"/>
              <a:gd name="connsiteY18" fmla="*/ 456384 h 523125"/>
              <a:gd name="connsiteX19" fmla="*/ 223543 w 523125"/>
              <a:gd name="connsiteY19" fmla="*/ 435983 h 523125"/>
              <a:gd name="connsiteX20" fmla="*/ 215342 w 523125"/>
              <a:gd name="connsiteY20" fmla="*/ 320034 h 523125"/>
              <a:gd name="connsiteX21" fmla="*/ 280041 w 523125"/>
              <a:gd name="connsiteY21" fmla="*/ 269764 h 523125"/>
              <a:gd name="connsiteX22" fmla="*/ 390977 w 523125"/>
              <a:gd name="connsiteY22" fmla="*/ 302113 h 523125"/>
              <a:gd name="connsiteX23" fmla="*/ 401001 w 523125"/>
              <a:gd name="connsiteY23" fmla="*/ 384092 h 523125"/>
              <a:gd name="connsiteX24" fmla="*/ 304661 w 523125"/>
              <a:gd name="connsiteY24" fmla="*/ 456384 h 523125"/>
              <a:gd name="connsiteX25" fmla="*/ 315596 w 523125"/>
              <a:gd name="connsiteY25" fmla="*/ 53291 h 523125"/>
              <a:gd name="connsiteX26" fmla="*/ 327206 w 523125"/>
              <a:gd name="connsiteY26" fmla="*/ 80426 h 523125"/>
              <a:gd name="connsiteX27" fmla="*/ 250864 w 523125"/>
              <a:gd name="connsiteY27" fmla="*/ 152634 h 523125"/>
              <a:gd name="connsiteX28" fmla="*/ 166050 w 523125"/>
              <a:gd name="connsiteY28" fmla="*/ 152634 h 523125"/>
              <a:gd name="connsiteX29" fmla="*/ 121568 w 523125"/>
              <a:gd name="connsiteY29" fmla="*/ 103258 h 523125"/>
              <a:gd name="connsiteX30" fmla="*/ 267081 w 523125"/>
              <a:gd name="connsiteY30" fmla="*/ 47858 h 523125"/>
              <a:gd name="connsiteX31" fmla="*/ 315596 w 523125"/>
              <a:gd name="connsiteY31" fmla="*/ 53291 h 523125"/>
              <a:gd name="connsiteX32" fmla="*/ 104524 w 523125"/>
              <a:gd name="connsiteY32" fmla="*/ 120150 h 523125"/>
              <a:gd name="connsiteX33" fmla="*/ 149648 w 523125"/>
              <a:gd name="connsiteY33" fmla="*/ 170235 h 523125"/>
              <a:gd name="connsiteX34" fmla="*/ 119273 w 523125"/>
              <a:gd name="connsiteY34" fmla="*/ 244485 h 523125"/>
              <a:gd name="connsiteX35" fmla="*/ 47942 w 523125"/>
              <a:gd name="connsiteY35" fmla="*/ 273189 h 523125"/>
              <a:gd name="connsiteX36" fmla="*/ 47858 w 523125"/>
              <a:gd name="connsiteY36" fmla="*/ 267098 h 523125"/>
              <a:gd name="connsiteX37" fmla="*/ 104524 w 523125"/>
              <a:gd name="connsiteY37" fmla="*/ 120150 h 523125"/>
              <a:gd name="connsiteX38" fmla="*/ 50068 w 523125"/>
              <a:gd name="connsiteY38" fmla="*/ 298148 h 523125"/>
              <a:gd name="connsiteX39" fmla="*/ 124200 w 523125"/>
              <a:gd name="connsiteY39" fmla="*/ 268313 h 523125"/>
              <a:gd name="connsiteX40" fmla="*/ 191464 w 523125"/>
              <a:gd name="connsiteY40" fmla="*/ 321621 h 523125"/>
              <a:gd name="connsiteX41" fmla="*/ 199226 w 523125"/>
              <a:gd name="connsiteY41" fmla="*/ 431595 h 523125"/>
              <a:gd name="connsiteX42" fmla="*/ 152078 w 523125"/>
              <a:gd name="connsiteY42" fmla="*/ 453634 h 523125"/>
              <a:gd name="connsiteX43" fmla="*/ 50068 w 523125"/>
              <a:gd name="connsiteY43" fmla="*/ 298148 h 523125"/>
              <a:gd name="connsiteX44" fmla="*/ 318144 w 523125"/>
              <a:gd name="connsiteY44" fmla="*/ 480279 h 523125"/>
              <a:gd name="connsiteX45" fmla="*/ 318144 w 523125"/>
              <a:gd name="connsiteY45" fmla="*/ 476196 h 523125"/>
              <a:gd name="connsiteX46" fmla="*/ 424136 w 523125"/>
              <a:gd name="connsiteY46" fmla="*/ 396698 h 523125"/>
              <a:gd name="connsiteX47" fmla="*/ 443762 w 523125"/>
              <a:gd name="connsiteY47" fmla="*/ 396698 h 523125"/>
              <a:gd name="connsiteX48" fmla="*/ 318144 w 523125"/>
              <a:gd name="connsiteY48" fmla="*/ 480279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23125" h="523125">
                <a:moveTo>
                  <a:pt x="267081" y="0"/>
                </a:moveTo>
                <a:cubicBezTo>
                  <a:pt x="119779" y="0"/>
                  <a:pt x="0" y="119796"/>
                  <a:pt x="0" y="267098"/>
                </a:cubicBezTo>
                <a:cubicBezTo>
                  <a:pt x="0" y="414366"/>
                  <a:pt x="119796" y="534144"/>
                  <a:pt x="267081" y="534144"/>
                </a:cubicBezTo>
                <a:cubicBezTo>
                  <a:pt x="414366" y="534144"/>
                  <a:pt x="534161" y="414349"/>
                  <a:pt x="534161" y="267098"/>
                </a:cubicBezTo>
                <a:cubicBezTo>
                  <a:pt x="534144" y="119779"/>
                  <a:pt x="414366" y="0"/>
                  <a:pt x="267081" y="0"/>
                </a:cubicBezTo>
                <a:close/>
                <a:moveTo>
                  <a:pt x="486203" y="273780"/>
                </a:moveTo>
                <a:lnTo>
                  <a:pt x="471859" y="255369"/>
                </a:lnTo>
                <a:lnTo>
                  <a:pt x="478541" y="209250"/>
                </a:lnTo>
                <a:cubicBezTo>
                  <a:pt x="483587" y="227711"/>
                  <a:pt x="486287" y="247033"/>
                  <a:pt x="486287" y="267098"/>
                </a:cubicBezTo>
                <a:cubicBezTo>
                  <a:pt x="486304" y="269342"/>
                  <a:pt x="486270" y="271553"/>
                  <a:pt x="486203" y="273780"/>
                </a:cubicBezTo>
                <a:close/>
                <a:moveTo>
                  <a:pt x="460839" y="164599"/>
                </a:moveTo>
                <a:lnTo>
                  <a:pt x="448268" y="251319"/>
                </a:lnTo>
                <a:lnTo>
                  <a:pt x="409489" y="282521"/>
                </a:lnTo>
                <a:lnTo>
                  <a:pt x="290689" y="247877"/>
                </a:lnTo>
                <a:lnTo>
                  <a:pt x="272953" y="164751"/>
                </a:lnTo>
                <a:lnTo>
                  <a:pt x="345009" y="96593"/>
                </a:lnTo>
                <a:lnTo>
                  <a:pt x="443256" y="136806"/>
                </a:lnTo>
                <a:cubicBezTo>
                  <a:pt x="449753" y="145598"/>
                  <a:pt x="455659" y="154862"/>
                  <a:pt x="460839" y="164599"/>
                </a:cubicBezTo>
                <a:close/>
                <a:moveTo>
                  <a:pt x="304661" y="456384"/>
                </a:moveTo>
                <a:lnTo>
                  <a:pt x="223543" y="435983"/>
                </a:lnTo>
                <a:lnTo>
                  <a:pt x="215342" y="320034"/>
                </a:lnTo>
                <a:lnTo>
                  <a:pt x="280041" y="269764"/>
                </a:lnTo>
                <a:lnTo>
                  <a:pt x="390977" y="302113"/>
                </a:lnTo>
                <a:lnTo>
                  <a:pt x="401001" y="384092"/>
                </a:lnTo>
                <a:lnTo>
                  <a:pt x="304661" y="456384"/>
                </a:lnTo>
                <a:close/>
                <a:moveTo>
                  <a:pt x="315596" y="53291"/>
                </a:moveTo>
                <a:lnTo>
                  <a:pt x="327206" y="80426"/>
                </a:lnTo>
                <a:lnTo>
                  <a:pt x="250864" y="152634"/>
                </a:lnTo>
                <a:lnTo>
                  <a:pt x="166050" y="152634"/>
                </a:lnTo>
                <a:lnTo>
                  <a:pt x="121568" y="103258"/>
                </a:lnTo>
                <a:cubicBezTo>
                  <a:pt x="160296" y="68799"/>
                  <a:pt x="211258" y="47858"/>
                  <a:pt x="267081" y="47858"/>
                </a:cubicBezTo>
                <a:cubicBezTo>
                  <a:pt x="283770" y="47858"/>
                  <a:pt x="299987" y="49748"/>
                  <a:pt x="315596" y="53291"/>
                </a:cubicBezTo>
                <a:close/>
                <a:moveTo>
                  <a:pt x="104524" y="120150"/>
                </a:moveTo>
                <a:lnTo>
                  <a:pt x="149648" y="170235"/>
                </a:lnTo>
                <a:lnTo>
                  <a:pt x="119273" y="244485"/>
                </a:lnTo>
                <a:lnTo>
                  <a:pt x="47942" y="273189"/>
                </a:lnTo>
                <a:cubicBezTo>
                  <a:pt x="47874" y="271148"/>
                  <a:pt x="47858" y="269106"/>
                  <a:pt x="47858" y="267098"/>
                </a:cubicBezTo>
                <a:cubicBezTo>
                  <a:pt x="47858" y="210617"/>
                  <a:pt x="69339" y="159030"/>
                  <a:pt x="104524" y="120150"/>
                </a:cubicBezTo>
                <a:close/>
                <a:moveTo>
                  <a:pt x="50068" y="298148"/>
                </a:moveTo>
                <a:lnTo>
                  <a:pt x="124200" y="268313"/>
                </a:lnTo>
                <a:lnTo>
                  <a:pt x="191464" y="321621"/>
                </a:lnTo>
                <a:lnTo>
                  <a:pt x="199226" y="431595"/>
                </a:lnTo>
                <a:lnTo>
                  <a:pt x="152078" y="453634"/>
                </a:lnTo>
                <a:cubicBezTo>
                  <a:pt x="97943" y="420137"/>
                  <a:pt x="59417" y="363758"/>
                  <a:pt x="50068" y="298148"/>
                </a:cubicBezTo>
                <a:close/>
                <a:moveTo>
                  <a:pt x="318144" y="480279"/>
                </a:moveTo>
                <a:lnTo>
                  <a:pt x="318144" y="476196"/>
                </a:lnTo>
                <a:lnTo>
                  <a:pt x="424136" y="396698"/>
                </a:lnTo>
                <a:lnTo>
                  <a:pt x="443762" y="396698"/>
                </a:lnTo>
                <a:cubicBezTo>
                  <a:pt x="413505" y="437805"/>
                  <a:pt x="369259" y="468028"/>
                  <a:pt x="318144" y="480279"/>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98" name="组合 97"/>
          <p:cNvGrpSpPr/>
          <p:nvPr/>
        </p:nvGrpSpPr>
        <p:grpSpPr>
          <a:xfrm>
            <a:off x="9461075" y="4480882"/>
            <a:ext cx="523125" cy="523125"/>
            <a:chOff x="5768010" y="1370856"/>
            <a:chExt cx="523125" cy="523125"/>
          </a:xfrm>
          <a:solidFill>
            <a:schemeClr val="bg1"/>
          </a:solidFill>
        </p:grpSpPr>
        <p:sp>
          <p:nvSpPr>
            <p:cNvPr id="99" name="任意多边形: 形状 98"/>
            <p:cNvSpPr/>
            <p:nvPr/>
          </p:nvSpPr>
          <p:spPr>
            <a:xfrm>
              <a:off x="5768010" y="1370856"/>
              <a:ext cx="523125" cy="523125"/>
            </a:xfrm>
            <a:custGeom>
              <a:avLst/>
              <a:gdLst>
                <a:gd name="connsiteX0" fmla="*/ 267840 w 523125"/>
                <a:gd name="connsiteY0" fmla="*/ 0 h 523125"/>
                <a:gd name="connsiteX1" fmla="*/ 0 w 523125"/>
                <a:gd name="connsiteY1" fmla="*/ 267840 h 523125"/>
                <a:gd name="connsiteX2" fmla="*/ 267840 w 523125"/>
                <a:gd name="connsiteY2" fmla="*/ 535680 h 523125"/>
                <a:gd name="connsiteX3" fmla="*/ 535680 w 523125"/>
                <a:gd name="connsiteY3" fmla="*/ 267840 h 523125"/>
                <a:gd name="connsiteX4" fmla="*/ 267840 w 523125"/>
                <a:gd name="connsiteY4" fmla="*/ 0 h 523125"/>
                <a:gd name="connsiteX5" fmla="*/ 267840 w 523125"/>
                <a:gd name="connsiteY5" fmla="*/ 492294 h 523125"/>
                <a:gd name="connsiteX6" fmla="*/ 43403 w 523125"/>
                <a:gd name="connsiteY6" fmla="*/ 267840 h 523125"/>
                <a:gd name="connsiteX7" fmla="*/ 267840 w 523125"/>
                <a:gd name="connsiteY7" fmla="*/ 43403 h 523125"/>
                <a:gd name="connsiteX8" fmla="*/ 492278 w 523125"/>
                <a:gd name="connsiteY8" fmla="*/ 267840 h 523125"/>
                <a:gd name="connsiteX9" fmla="*/ 267840 w 523125"/>
                <a:gd name="connsiteY9" fmla="*/ 492294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3125" h="523125">
                  <a:moveTo>
                    <a:pt x="267840" y="0"/>
                  </a:moveTo>
                  <a:cubicBezTo>
                    <a:pt x="120150" y="0"/>
                    <a:pt x="0" y="120150"/>
                    <a:pt x="0" y="267840"/>
                  </a:cubicBezTo>
                  <a:cubicBezTo>
                    <a:pt x="0" y="415530"/>
                    <a:pt x="120150" y="535680"/>
                    <a:pt x="267840" y="535680"/>
                  </a:cubicBezTo>
                  <a:cubicBezTo>
                    <a:pt x="415530" y="535680"/>
                    <a:pt x="535680" y="415530"/>
                    <a:pt x="535680" y="267840"/>
                  </a:cubicBezTo>
                  <a:cubicBezTo>
                    <a:pt x="535680" y="120150"/>
                    <a:pt x="415530" y="0"/>
                    <a:pt x="267840" y="0"/>
                  </a:cubicBezTo>
                  <a:close/>
                  <a:moveTo>
                    <a:pt x="267840" y="492294"/>
                  </a:moveTo>
                  <a:cubicBezTo>
                    <a:pt x="144096" y="492294"/>
                    <a:pt x="43403" y="391601"/>
                    <a:pt x="43403" y="267840"/>
                  </a:cubicBezTo>
                  <a:cubicBezTo>
                    <a:pt x="43403" y="144096"/>
                    <a:pt x="144079" y="43403"/>
                    <a:pt x="267840" y="43403"/>
                  </a:cubicBezTo>
                  <a:cubicBezTo>
                    <a:pt x="391601" y="43403"/>
                    <a:pt x="492278" y="144079"/>
                    <a:pt x="492278" y="267840"/>
                  </a:cubicBezTo>
                  <a:cubicBezTo>
                    <a:pt x="492261" y="391584"/>
                    <a:pt x="391584" y="492294"/>
                    <a:pt x="267840" y="49229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0" name="任意多边形: 形状 99"/>
            <p:cNvSpPr/>
            <p:nvPr/>
          </p:nvSpPr>
          <p:spPr>
            <a:xfrm>
              <a:off x="5870931" y="1473777"/>
              <a:ext cx="320625" cy="320625"/>
            </a:xfrm>
            <a:custGeom>
              <a:avLst/>
              <a:gdLst>
                <a:gd name="connsiteX0" fmla="*/ 164919 w 320625"/>
                <a:gd name="connsiteY0" fmla="*/ 0 h 320625"/>
                <a:gd name="connsiteX1" fmla="*/ 0 w 320625"/>
                <a:gd name="connsiteY1" fmla="*/ 164919 h 320625"/>
                <a:gd name="connsiteX2" fmla="*/ 164919 w 320625"/>
                <a:gd name="connsiteY2" fmla="*/ 329839 h 320625"/>
                <a:gd name="connsiteX3" fmla="*/ 329822 w 320625"/>
                <a:gd name="connsiteY3" fmla="*/ 164919 h 320625"/>
                <a:gd name="connsiteX4" fmla="*/ 164919 w 320625"/>
                <a:gd name="connsiteY4" fmla="*/ 0 h 320625"/>
                <a:gd name="connsiteX5" fmla="*/ 164919 w 320625"/>
                <a:gd name="connsiteY5" fmla="*/ 286436 h 320625"/>
                <a:gd name="connsiteX6" fmla="*/ 43403 w 320625"/>
                <a:gd name="connsiteY6" fmla="*/ 164919 h 320625"/>
                <a:gd name="connsiteX7" fmla="*/ 164919 w 320625"/>
                <a:gd name="connsiteY7" fmla="*/ 43402 h 320625"/>
                <a:gd name="connsiteX8" fmla="*/ 286419 w 320625"/>
                <a:gd name="connsiteY8" fmla="*/ 164919 h 320625"/>
                <a:gd name="connsiteX9" fmla="*/ 164919 w 320625"/>
                <a:gd name="connsiteY9" fmla="*/ 286436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0625" h="320625">
                  <a:moveTo>
                    <a:pt x="164919" y="0"/>
                  </a:moveTo>
                  <a:cubicBezTo>
                    <a:pt x="73980" y="0"/>
                    <a:pt x="0" y="73980"/>
                    <a:pt x="0" y="164919"/>
                  </a:cubicBezTo>
                  <a:cubicBezTo>
                    <a:pt x="0" y="255859"/>
                    <a:pt x="73980" y="329839"/>
                    <a:pt x="164919" y="329839"/>
                  </a:cubicBezTo>
                  <a:cubicBezTo>
                    <a:pt x="255859" y="329839"/>
                    <a:pt x="329822" y="255842"/>
                    <a:pt x="329822" y="164919"/>
                  </a:cubicBezTo>
                  <a:cubicBezTo>
                    <a:pt x="329839" y="73997"/>
                    <a:pt x="255842" y="0"/>
                    <a:pt x="164919" y="0"/>
                  </a:cubicBezTo>
                  <a:close/>
                  <a:moveTo>
                    <a:pt x="164919" y="286436"/>
                  </a:moveTo>
                  <a:cubicBezTo>
                    <a:pt x="97909" y="286436"/>
                    <a:pt x="43403" y="231930"/>
                    <a:pt x="43403" y="164919"/>
                  </a:cubicBezTo>
                  <a:cubicBezTo>
                    <a:pt x="43403" y="97909"/>
                    <a:pt x="97926" y="43402"/>
                    <a:pt x="164919" y="43402"/>
                  </a:cubicBezTo>
                  <a:cubicBezTo>
                    <a:pt x="231913" y="43402"/>
                    <a:pt x="286419" y="97909"/>
                    <a:pt x="286419" y="164919"/>
                  </a:cubicBezTo>
                  <a:cubicBezTo>
                    <a:pt x="286419" y="231930"/>
                    <a:pt x="231913" y="286436"/>
                    <a:pt x="164919" y="28643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1" name="任意多边形: 形状 100"/>
            <p:cNvSpPr/>
            <p:nvPr/>
          </p:nvSpPr>
          <p:spPr>
            <a:xfrm>
              <a:off x="5972012" y="1574858"/>
              <a:ext cx="118125" cy="118125"/>
            </a:xfrm>
            <a:custGeom>
              <a:avLst/>
              <a:gdLst>
                <a:gd name="connsiteX0" fmla="*/ 127676 w 118125"/>
                <a:gd name="connsiteY0" fmla="*/ 63838 h 118125"/>
                <a:gd name="connsiteX1" fmla="*/ 63838 w 118125"/>
                <a:gd name="connsiteY1" fmla="*/ 127676 h 118125"/>
                <a:gd name="connsiteX2" fmla="*/ 0 w 118125"/>
                <a:gd name="connsiteY2" fmla="*/ 63838 h 118125"/>
                <a:gd name="connsiteX3" fmla="*/ 63838 w 118125"/>
                <a:gd name="connsiteY3" fmla="*/ 0 h 118125"/>
                <a:gd name="connsiteX4" fmla="*/ 127676 w 118125"/>
                <a:gd name="connsiteY4" fmla="*/ 63838 h 118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125" h="118125">
                  <a:moveTo>
                    <a:pt x="127676" y="63838"/>
                  </a:moveTo>
                  <a:cubicBezTo>
                    <a:pt x="127676" y="99095"/>
                    <a:pt x="99095" y="127676"/>
                    <a:pt x="63838" y="127676"/>
                  </a:cubicBezTo>
                  <a:cubicBezTo>
                    <a:pt x="28581" y="127676"/>
                    <a:pt x="0" y="99095"/>
                    <a:pt x="0" y="63838"/>
                  </a:cubicBezTo>
                  <a:cubicBezTo>
                    <a:pt x="0" y="28581"/>
                    <a:pt x="28581" y="0"/>
                    <a:pt x="63838" y="0"/>
                  </a:cubicBezTo>
                  <a:cubicBezTo>
                    <a:pt x="99095" y="0"/>
                    <a:pt x="127676" y="28581"/>
                    <a:pt x="127676" y="6383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02" name="图形 55"/>
          <p:cNvSpPr/>
          <p:nvPr/>
        </p:nvSpPr>
        <p:spPr>
          <a:xfrm>
            <a:off x="10680275" y="4480882"/>
            <a:ext cx="506250" cy="523125"/>
          </a:xfrm>
          <a:custGeom>
            <a:avLst/>
            <a:gdLst>
              <a:gd name="connsiteX0" fmla="*/ 259875 w 506250"/>
              <a:gd name="connsiteY0" fmla="*/ 0 h 523125"/>
              <a:gd name="connsiteX1" fmla="*/ 0 w 506250"/>
              <a:gd name="connsiteY1" fmla="*/ 232757 h 523125"/>
              <a:gd name="connsiteX2" fmla="*/ 77018 w 506250"/>
              <a:gd name="connsiteY2" fmla="*/ 398183 h 523125"/>
              <a:gd name="connsiteX3" fmla="*/ 107291 w 506250"/>
              <a:gd name="connsiteY3" fmla="*/ 341668 h 523125"/>
              <a:gd name="connsiteX4" fmla="*/ 107291 w 506250"/>
              <a:gd name="connsiteY4" fmla="*/ 472196 h 523125"/>
              <a:gd name="connsiteX5" fmla="*/ 130562 w 506250"/>
              <a:gd name="connsiteY5" fmla="*/ 509709 h 523125"/>
              <a:gd name="connsiteX6" fmla="*/ 263351 w 506250"/>
              <a:gd name="connsiteY6" fmla="*/ 538853 h 523125"/>
              <a:gd name="connsiteX7" fmla="*/ 385729 w 506250"/>
              <a:gd name="connsiteY7" fmla="*/ 513675 h 523125"/>
              <a:gd name="connsiteX8" fmla="*/ 415058 w 506250"/>
              <a:gd name="connsiteY8" fmla="*/ 467792 h 523125"/>
              <a:gd name="connsiteX9" fmla="*/ 415058 w 506250"/>
              <a:gd name="connsiteY9" fmla="*/ 341668 h 523125"/>
              <a:gd name="connsiteX10" fmla="*/ 416526 w 506250"/>
              <a:gd name="connsiteY10" fmla="*/ 344554 h 523125"/>
              <a:gd name="connsiteX11" fmla="*/ 444353 w 506250"/>
              <a:gd name="connsiteY11" fmla="*/ 396833 h 523125"/>
              <a:gd name="connsiteX12" fmla="*/ 519767 w 506250"/>
              <a:gd name="connsiteY12" fmla="*/ 232757 h 523125"/>
              <a:gd name="connsiteX13" fmla="*/ 259875 w 506250"/>
              <a:gd name="connsiteY13" fmla="*/ 0 h 523125"/>
              <a:gd name="connsiteX14" fmla="*/ 171906 w 506250"/>
              <a:gd name="connsiteY14" fmla="*/ 334058 h 523125"/>
              <a:gd name="connsiteX15" fmla="*/ 110987 w 506250"/>
              <a:gd name="connsiteY15" fmla="*/ 261039 h 523125"/>
              <a:gd name="connsiteX16" fmla="*/ 125415 w 506250"/>
              <a:gd name="connsiteY16" fmla="*/ 246628 h 523125"/>
              <a:gd name="connsiteX17" fmla="*/ 218363 w 506250"/>
              <a:gd name="connsiteY17" fmla="*/ 246628 h 523125"/>
              <a:gd name="connsiteX18" fmla="*/ 232824 w 506250"/>
              <a:gd name="connsiteY18" fmla="*/ 261107 h 523125"/>
              <a:gd name="connsiteX19" fmla="*/ 232824 w 506250"/>
              <a:gd name="connsiteY19" fmla="*/ 261107 h 523125"/>
              <a:gd name="connsiteX20" fmla="*/ 171906 w 506250"/>
              <a:gd name="connsiteY20" fmla="*/ 334058 h 523125"/>
              <a:gd name="connsiteX21" fmla="*/ 290469 w 506250"/>
              <a:gd name="connsiteY21" fmla="*/ 390437 h 523125"/>
              <a:gd name="connsiteX22" fmla="*/ 270203 w 506250"/>
              <a:gd name="connsiteY22" fmla="*/ 380126 h 523125"/>
              <a:gd name="connsiteX23" fmla="*/ 250172 w 506250"/>
              <a:gd name="connsiteY23" fmla="*/ 380244 h 523125"/>
              <a:gd name="connsiteX24" fmla="*/ 230901 w 506250"/>
              <a:gd name="connsiteY24" fmla="*/ 390353 h 523125"/>
              <a:gd name="connsiteX25" fmla="*/ 212996 w 506250"/>
              <a:gd name="connsiteY25" fmla="*/ 374912 h 523125"/>
              <a:gd name="connsiteX26" fmla="*/ 248316 w 506250"/>
              <a:gd name="connsiteY26" fmla="*/ 333906 h 523125"/>
              <a:gd name="connsiteX27" fmla="*/ 259959 w 506250"/>
              <a:gd name="connsiteY27" fmla="*/ 328523 h 523125"/>
              <a:gd name="connsiteX28" fmla="*/ 271671 w 506250"/>
              <a:gd name="connsiteY28" fmla="*/ 333771 h 523125"/>
              <a:gd name="connsiteX29" fmla="*/ 308154 w 506250"/>
              <a:gd name="connsiteY29" fmla="*/ 374844 h 523125"/>
              <a:gd name="connsiteX30" fmla="*/ 290469 w 506250"/>
              <a:gd name="connsiteY30" fmla="*/ 390437 h 523125"/>
              <a:gd name="connsiteX31" fmla="*/ 353751 w 506250"/>
              <a:gd name="connsiteY31" fmla="*/ 334058 h 523125"/>
              <a:gd name="connsiteX32" fmla="*/ 292899 w 506250"/>
              <a:gd name="connsiteY32" fmla="*/ 261039 h 523125"/>
              <a:gd name="connsiteX33" fmla="*/ 307311 w 506250"/>
              <a:gd name="connsiteY33" fmla="*/ 246628 h 523125"/>
              <a:gd name="connsiteX34" fmla="*/ 400258 w 506250"/>
              <a:gd name="connsiteY34" fmla="*/ 246628 h 523125"/>
              <a:gd name="connsiteX35" fmla="*/ 414669 w 506250"/>
              <a:gd name="connsiteY35" fmla="*/ 261039 h 523125"/>
              <a:gd name="connsiteX36" fmla="*/ 414669 w 506250"/>
              <a:gd name="connsiteY36" fmla="*/ 261073 h 523125"/>
              <a:gd name="connsiteX37" fmla="*/ 353751 w 506250"/>
              <a:gd name="connsiteY37" fmla="*/ 334058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06250" h="523125">
                <a:moveTo>
                  <a:pt x="259875" y="0"/>
                </a:moveTo>
                <a:cubicBezTo>
                  <a:pt x="116370" y="0"/>
                  <a:pt x="0" y="104254"/>
                  <a:pt x="0" y="232757"/>
                </a:cubicBezTo>
                <a:cubicBezTo>
                  <a:pt x="0" y="297473"/>
                  <a:pt x="29481" y="355995"/>
                  <a:pt x="77018" y="398183"/>
                </a:cubicBezTo>
                <a:lnTo>
                  <a:pt x="107291" y="341668"/>
                </a:lnTo>
                <a:lnTo>
                  <a:pt x="107291" y="472196"/>
                </a:lnTo>
                <a:cubicBezTo>
                  <a:pt x="107291" y="488059"/>
                  <a:pt x="116319" y="502656"/>
                  <a:pt x="130562" y="509709"/>
                </a:cubicBezTo>
                <a:cubicBezTo>
                  <a:pt x="155874" y="522197"/>
                  <a:pt x="201184" y="538853"/>
                  <a:pt x="263351" y="538853"/>
                </a:cubicBezTo>
                <a:cubicBezTo>
                  <a:pt x="319157" y="538853"/>
                  <a:pt x="360146" y="525437"/>
                  <a:pt x="385729" y="513675"/>
                </a:cubicBezTo>
                <a:cubicBezTo>
                  <a:pt x="403633" y="505440"/>
                  <a:pt x="415058" y="487502"/>
                  <a:pt x="415058" y="467792"/>
                </a:cubicBezTo>
                <a:lnTo>
                  <a:pt x="415058" y="341668"/>
                </a:lnTo>
                <a:lnTo>
                  <a:pt x="416526" y="344554"/>
                </a:lnTo>
                <a:lnTo>
                  <a:pt x="444353" y="396833"/>
                </a:lnTo>
                <a:cubicBezTo>
                  <a:pt x="491029" y="354746"/>
                  <a:pt x="519767" y="296764"/>
                  <a:pt x="519767" y="232757"/>
                </a:cubicBezTo>
                <a:cubicBezTo>
                  <a:pt x="519767" y="104254"/>
                  <a:pt x="403414" y="0"/>
                  <a:pt x="259875" y="0"/>
                </a:cubicBezTo>
                <a:close/>
                <a:moveTo>
                  <a:pt x="171906" y="334058"/>
                </a:moveTo>
                <a:cubicBezTo>
                  <a:pt x="138291" y="334058"/>
                  <a:pt x="110987" y="301253"/>
                  <a:pt x="110987" y="261039"/>
                </a:cubicBezTo>
                <a:cubicBezTo>
                  <a:pt x="110987" y="253058"/>
                  <a:pt x="117450" y="246628"/>
                  <a:pt x="125415" y="246628"/>
                </a:cubicBezTo>
                <a:lnTo>
                  <a:pt x="218363" y="246628"/>
                </a:lnTo>
                <a:cubicBezTo>
                  <a:pt x="226361" y="246628"/>
                  <a:pt x="232824" y="253108"/>
                  <a:pt x="232824" y="261107"/>
                </a:cubicBezTo>
                <a:cubicBezTo>
                  <a:pt x="232824" y="261090"/>
                  <a:pt x="232824" y="261107"/>
                  <a:pt x="232824" y="261107"/>
                </a:cubicBezTo>
                <a:cubicBezTo>
                  <a:pt x="232824" y="301286"/>
                  <a:pt x="205538" y="334058"/>
                  <a:pt x="171906" y="334058"/>
                </a:cubicBezTo>
                <a:close/>
                <a:moveTo>
                  <a:pt x="290469" y="390437"/>
                </a:moveTo>
                <a:lnTo>
                  <a:pt x="270203" y="380126"/>
                </a:lnTo>
                <a:cubicBezTo>
                  <a:pt x="263891" y="376937"/>
                  <a:pt x="256466" y="376954"/>
                  <a:pt x="250172" y="380244"/>
                </a:cubicBezTo>
                <a:lnTo>
                  <a:pt x="230901" y="390353"/>
                </a:lnTo>
                <a:lnTo>
                  <a:pt x="212996" y="374912"/>
                </a:lnTo>
                <a:lnTo>
                  <a:pt x="248316" y="333906"/>
                </a:lnTo>
                <a:cubicBezTo>
                  <a:pt x="251235" y="330514"/>
                  <a:pt x="255488" y="328556"/>
                  <a:pt x="259959" y="328523"/>
                </a:cubicBezTo>
                <a:cubicBezTo>
                  <a:pt x="264448" y="328489"/>
                  <a:pt x="268718" y="330379"/>
                  <a:pt x="271671" y="333771"/>
                </a:cubicBezTo>
                <a:lnTo>
                  <a:pt x="308154" y="374844"/>
                </a:lnTo>
                <a:lnTo>
                  <a:pt x="290469" y="390437"/>
                </a:lnTo>
                <a:close/>
                <a:moveTo>
                  <a:pt x="353751" y="334058"/>
                </a:moveTo>
                <a:cubicBezTo>
                  <a:pt x="320136" y="334058"/>
                  <a:pt x="292899" y="301253"/>
                  <a:pt x="292899" y="261039"/>
                </a:cubicBezTo>
                <a:cubicBezTo>
                  <a:pt x="292899" y="253058"/>
                  <a:pt x="299363" y="246628"/>
                  <a:pt x="307311" y="246628"/>
                </a:cubicBezTo>
                <a:lnTo>
                  <a:pt x="400258" y="246628"/>
                </a:lnTo>
                <a:cubicBezTo>
                  <a:pt x="408240" y="246628"/>
                  <a:pt x="414669" y="253091"/>
                  <a:pt x="414669" y="261039"/>
                </a:cubicBezTo>
                <a:cubicBezTo>
                  <a:pt x="414669" y="261039"/>
                  <a:pt x="414669" y="261056"/>
                  <a:pt x="414669" y="261073"/>
                </a:cubicBezTo>
                <a:cubicBezTo>
                  <a:pt x="414703" y="301286"/>
                  <a:pt x="387416" y="334058"/>
                  <a:pt x="353751" y="334058"/>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103" name="组合 102"/>
          <p:cNvGrpSpPr/>
          <p:nvPr/>
        </p:nvGrpSpPr>
        <p:grpSpPr>
          <a:xfrm>
            <a:off x="918238" y="5664389"/>
            <a:ext cx="520509" cy="517527"/>
            <a:chOff x="7930711" y="1382948"/>
            <a:chExt cx="520509" cy="517527"/>
          </a:xfrm>
          <a:solidFill>
            <a:schemeClr val="bg1"/>
          </a:solidFill>
        </p:grpSpPr>
        <p:sp>
          <p:nvSpPr>
            <p:cNvPr id="104" name="任意多边形: 形状 103"/>
            <p:cNvSpPr/>
            <p:nvPr/>
          </p:nvSpPr>
          <p:spPr>
            <a:xfrm>
              <a:off x="7930711" y="1613600"/>
              <a:ext cx="286875" cy="286875"/>
            </a:xfrm>
            <a:custGeom>
              <a:avLst/>
              <a:gdLst>
                <a:gd name="connsiteX0" fmla="*/ 244890 w 286875"/>
                <a:gd name="connsiteY0" fmla="*/ 45785 h 286875"/>
                <a:gd name="connsiteX1" fmla="*/ 141463 w 286875"/>
                <a:gd name="connsiteY1" fmla="*/ 3311 h 286875"/>
                <a:gd name="connsiteX2" fmla="*/ 17618 w 286875"/>
                <a:gd name="connsiteY2" fmla="*/ 125452 h 286875"/>
                <a:gd name="connsiteX3" fmla="*/ 19541 w 286875"/>
                <a:gd name="connsiteY3" fmla="*/ 125182 h 286875"/>
                <a:gd name="connsiteX4" fmla="*/ 128537 w 286875"/>
                <a:gd name="connsiteY4" fmla="*/ 165918 h 286875"/>
                <a:gd name="connsiteX5" fmla="*/ 167096 w 286875"/>
                <a:gd name="connsiteY5" fmla="*/ 249534 h 286875"/>
                <a:gd name="connsiteX6" fmla="*/ 139624 w 286875"/>
                <a:gd name="connsiteY6" fmla="*/ 271792 h 286875"/>
                <a:gd name="connsiteX7" fmla="*/ 131895 w 286875"/>
                <a:gd name="connsiteY7" fmla="*/ 272366 h 286875"/>
                <a:gd name="connsiteX8" fmla="*/ 44550 w 286875"/>
                <a:gd name="connsiteY8" fmla="*/ 216712 h 286875"/>
                <a:gd name="connsiteX9" fmla="*/ 63585 w 286875"/>
                <a:gd name="connsiteY9" fmla="*/ 202554 h 286875"/>
                <a:gd name="connsiteX10" fmla="*/ 135810 w 286875"/>
                <a:gd name="connsiteY10" fmla="*/ 248370 h 286875"/>
                <a:gd name="connsiteX11" fmla="*/ 144551 w 286875"/>
                <a:gd name="connsiteY11" fmla="*/ 242126 h 286875"/>
                <a:gd name="connsiteX12" fmla="*/ 111611 w 286875"/>
                <a:gd name="connsiteY12" fmla="*/ 182625 h 286875"/>
                <a:gd name="connsiteX13" fmla="*/ 759 w 286875"/>
                <a:gd name="connsiteY13" fmla="*/ 153920 h 286875"/>
                <a:gd name="connsiteX14" fmla="*/ 42761 w 286875"/>
                <a:gd name="connsiteY14" fmla="*/ 250563 h 286875"/>
                <a:gd name="connsiteX15" fmla="*/ 159688 w 286875"/>
                <a:gd name="connsiteY15" fmla="*/ 284988 h 286875"/>
                <a:gd name="connsiteX16" fmla="*/ 159941 w 286875"/>
                <a:gd name="connsiteY16" fmla="*/ 284938 h 286875"/>
                <a:gd name="connsiteX17" fmla="*/ 297861 w 286875"/>
                <a:gd name="connsiteY17" fmla="*/ 148942 h 286875"/>
                <a:gd name="connsiteX18" fmla="*/ 291938 w 286875"/>
                <a:gd name="connsiteY18" fmla="*/ 110636 h 286875"/>
                <a:gd name="connsiteX19" fmla="*/ 244890 w 286875"/>
                <a:gd name="connsiteY19" fmla="*/ 45785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6875" h="286875">
                  <a:moveTo>
                    <a:pt x="244890" y="45785"/>
                  </a:moveTo>
                  <a:cubicBezTo>
                    <a:pt x="227273" y="27864"/>
                    <a:pt x="182199" y="-11640"/>
                    <a:pt x="141463" y="3311"/>
                  </a:cubicBezTo>
                  <a:lnTo>
                    <a:pt x="17618" y="125452"/>
                  </a:lnTo>
                  <a:cubicBezTo>
                    <a:pt x="18259" y="125351"/>
                    <a:pt x="18900" y="125250"/>
                    <a:pt x="19541" y="125182"/>
                  </a:cubicBezTo>
                  <a:cubicBezTo>
                    <a:pt x="47925" y="121453"/>
                    <a:pt x="89016" y="125874"/>
                    <a:pt x="128537" y="165918"/>
                  </a:cubicBezTo>
                  <a:cubicBezTo>
                    <a:pt x="160431" y="198285"/>
                    <a:pt x="174133" y="227985"/>
                    <a:pt x="167096" y="249534"/>
                  </a:cubicBezTo>
                  <a:cubicBezTo>
                    <a:pt x="163164" y="261465"/>
                    <a:pt x="153174" y="269581"/>
                    <a:pt x="139624" y="271792"/>
                  </a:cubicBezTo>
                  <a:cubicBezTo>
                    <a:pt x="137244" y="272146"/>
                    <a:pt x="134629" y="272366"/>
                    <a:pt x="131895" y="272366"/>
                  </a:cubicBezTo>
                  <a:cubicBezTo>
                    <a:pt x="109097" y="272366"/>
                    <a:pt x="75313" y="258191"/>
                    <a:pt x="44550" y="216712"/>
                  </a:cubicBezTo>
                  <a:lnTo>
                    <a:pt x="63585" y="202554"/>
                  </a:lnTo>
                  <a:cubicBezTo>
                    <a:pt x="88628" y="236270"/>
                    <a:pt x="118952" y="251272"/>
                    <a:pt x="135810" y="248370"/>
                  </a:cubicBezTo>
                  <a:cubicBezTo>
                    <a:pt x="142914" y="247188"/>
                    <a:pt x="144113" y="243391"/>
                    <a:pt x="144551" y="242126"/>
                  </a:cubicBezTo>
                  <a:cubicBezTo>
                    <a:pt x="147504" y="233081"/>
                    <a:pt x="140670" y="212004"/>
                    <a:pt x="111611" y="182625"/>
                  </a:cubicBezTo>
                  <a:cubicBezTo>
                    <a:pt x="64699" y="135037"/>
                    <a:pt x="17246" y="147373"/>
                    <a:pt x="759" y="153920"/>
                  </a:cubicBezTo>
                  <a:cubicBezTo>
                    <a:pt x="-3712" y="181106"/>
                    <a:pt x="11728" y="219075"/>
                    <a:pt x="42761" y="250563"/>
                  </a:cubicBezTo>
                  <a:cubicBezTo>
                    <a:pt x="82873" y="291266"/>
                    <a:pt x="134274" y="306065"/>
                    <a:pt x="159688" y="284988"/>
                  </a:cubicBezTo>
                  <a:cubicBezTo>
                    <a:pt x="159874" y="284955"/>
                    <a:pt x="159941" y="284938"/>
                    <a:pt x="159941" y="284938"/>
                  </a:cubicBezTo>
                  <a:lnTo>
                    <a:pt x="297861" y="148942"/>
                  </a:lnTo>
                  <a:cubicBezTo>
                    <a:pt x="299970" y="143407"/>
                    <a:pt x="302113" y="131021"/>
                    <a:pt x="291938" y="110636"/>
                  </a:cubicBezTo>
                  <a:cubicBezTo>
                    <a:pt x="280868" y="88479"/>
                    <a:pt x="263723" y="64854"/>
                    <a:pt x="244890" y="4578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5" name="任意多边形: 形状 104"/>
            <p:cNvSpPr/>
            <p:nvPr/>
          </p:nvSpPr>
          <p:spPr>
            <a:xfrm>
              <a:off x="8198095" y="1382948"/>
              <a:ext cx="253125" cy="253125"/>
            </a:xfrm>
            <a:custGeom>
              <a:avLst/>
              <a:gdLst>
                <a:gd name="connsiteX0" fmla="*/ 218801 w 253125"/>
                <a:gd name="connsiteY0" fmla="*/ 43950 h 253125"/>
                <a:gd name="connsiteX1" fmla="*/ 99495 w 253125"/>
                <a:gd name="connsiteY1" fmla="*/ 11685 h 253125"/>
                <a:gd name="connsiteX2" fmla="*/ 0 w 253125"/>
                <a:gd name="connsiteY2" fmla="*/ 109678 h 253125"/>
                <a:gd name="connsiteX3" fmla="*/ 88999 w 253125"/>
                <a:gd name="connsiteY3" fmla="*/ 170935 h 253125"/>
                <a:gd name="connsiteX4" fmla="*/ 145783 w 253125"/>
                <a:gd name="connsiteY4" fmla="*/ 265840 h 253125"/>
                <a:gd name="connsiteX5" fmla="*/ 249379 w 253125"/>
                <a:gd name="connsiteY5" fmla="*/ 163712 h 253125"/>
                <a:gd name="connsiteX6" fmla="*/ 218801 w 253125"/>
                <a:gd name="connsiteY6" fmla="*/ 43950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125" h="253125">
                  <a:moveTo>
                    <a:pt x="218801" y="43950"/>
                  </a:moveTo>
                  <a:cubicBezTo>
                    <a:pt x="177407" y="1999"/>
                    <a:pt x="123981" y="-12446"/>
                    <a:pt x="99495" y="11685"/>
                  </a:cubicBezTo>
                  <a:cubicBezTo>
                    <a:pt x="98803" y="12360"/>
                    <a:pt x="0" y="109678"/>
                    <a:pt x="0" y="109678"/>
                  </a:cubicBezTo>
                  <a:cubicBezTo>
                    <a:pt x="30223" y="121845"/>
                    <a:pt x="62589" y="144154"/>
                    <a:pt x="88999" y="170935"/>
                  </a:cubicBezTo>
                  <a:cubicBezTo>
                    <a:pt x="119559" y="201900"/>
                    <a:pt x="138696" y="234418"/>
                    <a:pt x="145783" y="265840"/>
                  </a:cubicBezTo>
                  <a:cubicBezTo>
                    <a:pt x="145783" y="265840"/>
                    <a:pt x="248754" y="164336"/>
                    <a:pt x="249379" y="163712"/>
                  </a:cubicBezTo>
                  <a:cubicBezTo>
                    <a:pt x="273864" y="139547"/>
                    <a:pt x="260196" y="85935"/>
                    <a:pt x="218801" y="4395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6" name="任意多边形: 形状 105"/>
            <p:cNvSpPr/>
            <p:nvPr/>
          </p:nvSpPr>
          <p:spPr>
            <a:xfrm>
              <a:off x="8099275" y="1511695"/>
              <a:ext cx="320625" cy="354375"/>
            </a:xfrm>
            <a:custGeom>
              <a:avLst/>
              <a:gdLst>
                <a:gd name="connsiteX0" fmla="*/ 244013 w 320625"/>
                <a:gd name="connsiteY0" fmla="*/ 192324 h 354375"/>
                <a:gd name="connsiteX1" fmla="*/ 220489 w 320625"/>
                <a:gd name="connsiteY1" fmla="*/ 188207 h 354375"/>
                <a:gd name="connsiteX2" fmla="*/ 223611 w 320625"/>
                <a:gd name="connsiteY2" fmla="*/ 157832 h 354375"/>
                <a:gd name="connsiteX3" fmla="*/ 170944 w 320625"/>
                <a:gd name="connsiteY3" fmla="*/ 58944 h 354375"/>
                <a:gd name="connsiteX4" fmla="*/ 88678 w 320625"/>
                <a:gd name="connsiteY4" fmla="*/ 2548 h 354375"/>
                <a:gd name="connsiteX5" fmla="*/ 79633 w 320625"/>
                <a:gd name="connsiteY5" fmla="*/ 0 h 354375"/>
                <a:gd name="connsiteX6" fmla="*/ 0 w 320625"/>
                <a:gd name="connsiteY6" fmla="*/ 78519 h 354375"/>
                <a:gd name="connsiteX7" fmla="*/ 93251 w 320625"/>
                <a:gd name="connsiteY7" fmla="*/ 131034 h 354375"/>
                <a:gd name="connsiteX8" fmla="*/ 144602 w 320625"/>
                <a:gd name="connsiteY8" fmla="*/ 201926 h 354375"/>
                <a:gd name="connsiteX9" fmla="*/ 153444 w 320625"/>
                <a:gd name="connsiteY9" fmla="*/ 227019 h 354375"/>
                <a:gd name="connsiteX10" fmla="*/ 145665 w 320625"/>
                <a:gd name="connsiteY10" fmla="*/ 269561 h 354375"/>
                <a:gd name="connsiteX11" fmla="*/ 189827 w 320625"/>
                <a:gd name="connsiteY11" fmla="*/ 226024 h 354375"/>
                <a:gd name="connsiteX12" fmla="*/ 195564 w 320625"/>
                <a:gd name="connsiteY12" fmla="*/ 224438 h 354375"/>
                <a:gd name="connsiteX13" fmla="*/ 197252 w 320625"/>
                <a:gd name="connsiteY13" fmla="*/ 251994 h 354375"/>
                <a:gd name="connsiteX14" fmla="*/ 153293 w 320625"/>
                <a:gd name="connsiteY14" fmla="*/ 338091 h 354375"/>
                <a:gd name="connsiteX15" fmla="*/ 200239 w 320625"/>
                <a:gd name="connsiteY15" fmla="*/ 358358 h 354375"/>
                <a:gd name="connsiteX16" fmla="*/ 224657 w 320625"/>
                <a:gd name="connsiteY16" fmla="*/ 224978 h 354375"/>
                <a:gd name="connsiteX17" fmla="*/ 215376 w 320625"/>
                <a:gd name="connsiteY17" fmla="*/ 210009 h 354375"/>
                <a:gd name="connsiteX18" fmla="*/ 215038 w 320625"/>
                <a:gd name="connsiteY18" fmla="*/ 209419 h 354375"/>
                <a:gd name="connsiteX19" fmla="*/ 215376 w 320625"/>
                <a:gd name="connsiteY19" fmla="*/ 209824 h 354375"/>
                <a:gd name="connsiteX20" fmla="*/ 231019 w 320625"/>
                <a:gd name="connsiteY20" fmla="*/ 218616 h 354375"/>
                <a:gd name="connsiteX21" fmla="*/ 281239 w 320625"/>
                <a:gd name="connsiteY21" fmla="*/ 319562 h 354375"/>
                <a:gd name="connsiteX22" fmla="*/ 327206 w 320625"/>
                <a:gd name="connsiteY22" fmla="*/ 297186 h 354375"/>
                <a:gd name="connsiteX23" fmla="*/ 244013 w 320625"/>
                <a:gd name="connsiteY23" fmla="*/ 192324 h 35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20625" h="354375">
                  <a:moveTo>
                    <a:pt x="244013" y="192324"/>
                  </a:moveTo>
                  <a:cubicBezTo>
                    <a:pt x="231322" y="189354"/>
                    <a:pt x="221906" y="188308"/>
                    <a:pt x="220489" y="188207"/>
                  </a:cubicBezTo>
                  <a:cubicBezTo>
                    <a:pt x="223391" y="178251"/>
                    <a:pt x="224353" y="168075"/>
                    <a:pt x="223611" y="157832"/>
                  </a:cubicBezTo>
                  <a:cubicBezTo>
                    <a:pt x="221113" y="123069"/>
                    <a:pt x="199378" y="87784"/>
                    <a:pt x="170944" y="58944"/>
                  </a:cubicBezTo>
                  <a:cubicBezTo>
                    <a:pt x="145901" y="33531"/>
                    <a:pt x="115644" y="13112"/>
                    <a:pt x="88678" y="2548"/>
                  </a:cubicBezTo>
                  <a:cubicBezTo>
                    <a:pt x="85590" y="1333"/>
                    <a:pt x="82603" y="523"/>
                    <a:pt x="79633" y="0"/>
                  </a:cubicBezTo>
                  <a:lnTo>
                    <a:pt x="0" y="78519"/>
                  </a:lnTo>
                  <a:cubicBezTo>
                    <a:pt x="32957" y="81658"/>
                    <a:pt x="65948" y="103376"/>
                    <a:pt x="93251" y="131034"/>
                  </a:cubicBezTo>
                  <a:cubicBezTo>
                    <a:pt x="114902" y="153039"/>
                    <a:pt x="133009" y="178808"/>
                    <a:pt x="144602" y="201926"/>
                  </a:cubicBezTo>
                  <a:cubicBezTo>
                    <a:pt x="149276" y="211224"/>
                    <a:pt x="152027" y="219611"/>
                    <a:pt x="153444" y="227019"/>
                  </a:cubicBezTo>
                  <a:cubicBezTo>
                    <a:pt x="158979" y="255201"/>
                    <a:pt x="145665" y="269561"/>
                    <a:pt x="145665" y="269561"/>
                  </a:cubicBezTo>
                  <a:lnTo>
                    <a:pt x="189827" y="226024"/>
                  </a:lnTo>
                  <a:cubicBezTo>
                    <a:pt x="191717" y="225669"/>
                    <a:pt x="193691" y="225163"/>
                    <a:pt x="195564" y="224438"/>
                  </a:cubicBezTo>
                  <a:cubicBezTo>
                    <a:pt x="197606" y="233921"/>
                    <a:pt x="198028" y="243084"/>
                    <a:pt x="197252" y="251994"/>
                  </a:cubicBezTo>
                  <a:cubicBezTo>
                    <a:pt x="192966" y="300713"/>
                    <a:pt x="153293" y="338091"/>
                    <a:pt x="153293" y="338091"/>
                  </a:cubicBezTo>
                  <a:lnTo>
                    <a:pt x="200239" y="358358"/>
                  </a:lnTo>
                  <a:cubicBezTo>
                    <a:pt x="259149" y="311057"/>
                    <a:pt x="240199" y="253783"/>
                    <a:pt x="224657" y="224978"/>
                  </a:cubicBezTo>
                  <a:cubicBezTo>
                    <a:pt x="221029" y="218295"/>
                    <a:pt x="217603" y="213165"/>
                    <a:pt x="215376" y="210009"/>
                  </a:cubicBezTo>
                  <a:cubicBezTo>
                    <a:pt x="215274" y="209841"/>
                    <a:pt x="215139" y="209655"/>
                    <a:pt x="215038" y="209419"/>
                  </a:cubicBezTo>
                  <a:cubicBezTo>
                    <a:pt x="215173" y="209554"/>
                    <a:pt x="215241" y="209689"/>
                    <a:pt x="215376" y="209824"/>
                  </a:cubicBezTo>
                  <a:cubicBezTo>
                    <a:pt x="221046" y="212288"/>
                    <a:pt x="226243" y="215325"/>
                    <a:pt x="231019" y="218616"/>
                  </a:cubicBezTo>
                  <a:cubicBezTo>
                    <a:pt x="278117" y="251438"/>
                    <a:pt x="281239" y="319562"/>
                    <a:pt x="281239" y="319562"/>
                  </a:cubicBezTo>
                  <a:lnTo>
                    <a:pt x="327206" y="297186"/>
                  </a:lnTo>
                  <a:cubicBezTo>
                    <a:pt x="329653" y="223374"/>
                    <a:pt x="276294" y="199800"/>
                    <a:pt x="244013" y="19232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07" name="图形 59"/>
          <p:cNvSpPr/>
          <p:nvPr/>
        </p:nvSpPr>
        <p:spPr>
          <a:xfrm>
            <a:off x="2137438" y="5661590"/>
            <a:ext cx="523125" cy="523125"/>
          </a:xfrm>
          <a:custGeom>
            <a:avLst/>
            <a:gdLst>
              <a:gd name="connsiteX0" fmla="*/ 536989 w 523125"/>
              <a:gd name="connsiteY0" fmla="*/ 65736 h 523125"/>
              <a:gd name="connsiteX1" fmla="*/ 491662 w 523125"/>
              <a:gd name="connsiteY1" fmla="*/ 39310 h 523125"/>
              <a:gd name="connsiteX2" fmla="*/ 465202 w 523125"/>
              <a:gd name="connsiteY2" fmla="*/ 84636 h 523125"/>
              <a:gd name="connsiteX3" fmla="*/ 480930 w 523125"/>
              <a:gd name="connsiteY3" fmla="*/ 106304 h 523125"/>
              <a:gd name="connsiteX4" fmla="*/ 447045 w 523125"/>
              <a:gd name="connsiteY4" fmla="*/ 195724 h 523125"/>
              <a:gd name="connsiteX5" fmla="*/ 337712 w 523125"/>
              <a:gd name="connsiteY5" fmla="*/ 74410 h 523125"/>
              <a:gd name="connsiteX6" fmla="*/ 354654 w 523125"/>
              <a:gd name="connsiteY6" fmla="*/ 65584 h 523125"/>
              <a:gd name="connsiteX7" fmla="*/ 387898 w 523125"/>
              <a:gd name="connsiteY7" fmla="*/ 73009 h 523125"/>
              <a:gd name="connsiteX8" fmla="*/ 414307 w 523125"/>
              <a:gd name="connsiteY8" fmla="*/ 27700 h 523125"/>
              <a:gd name="connsiteX9" fmla="*/ 368981 w 523125"/>
              <a:gd name="connsiteY9" fmla="*/ 1223 h 523125"/>
              <a:gd name="connsiteX10" fmla="*/ 341677 w 523125"/>
              <a:gd name="connsiteY10" fmla="*/ 31817 h 523125"/>
              <a:gd name="connsiteX11" fmla="*/ 232547 w 523125"/>
              <a:gd name="connsiteY11" fmla="*/ 261014 h 523125"/>
              <a:gd name="connsiteX12" fmla="*/ 48137 w 523125"/>
              <a:gd name="connsiteY12" fmla="*/ 309766 h 523125"/>
              <a:gd name="connsiteX13" fmla="*/ 27667 w 523125"/>
              <a:gd name="connsiteY13" fmla="*/ 309259 h 523125"/>
              <a:gd name="connsiteX14" fmla="*/ 1224 w 523125"/>
              <a:gd name="connsiteY14" fmla="*/ 354619 h 523125"/>
              <a:gd name="connsiteX15" fmla="*/ 46550 w 523125"/>
              <a:gd name="connsiteY15" fmla="*/ 381045 h 523125"/>
              <a:gd name="connsiteX16" fmla="*/ 74175 w 523125"/>
              <a:gd name="connsiteY16" fmla="*/ 346114 h 523125"/>
              <a:gd name="connsiteX17" fmla="*/ 183390 w 523125"/>
              <a:gd name="connsiteY17" fmla="*/ 460763 h 523125"/>
              <a:gd name="connsiteX18" fmla="*/ 175864 w 523125"/>
              <a:gd name="connsiteY18" fmla="*/ 465100 h 523125"/>
              <a:gd name="connsiteX19" fmla="*/ 144544 w 523125"/>
              <a:gd name="connsiteY19" fmla="*/ 459160 h 523125"/>
              <a:gd name="connsiteX20" fmla="*/ 118100 w 523125"/>
              <a:gd name="connsiteY20" fmla="*/ 504503 h 523125"/>
              <a:gd name="connsiteX21" fmla="*/ 163444 w 523125"/>
              <a:gd name="connsiteY21" fmla="*/ 530946 h 523125"/>
              <a:gd name="connsiteX22" fmla="*/ 190899 w 523125"/>
              <a:gd name="connsiteY22" fmla="*/ 498580 h 523125"/>
              <a:gd name="connsiteX23" fmla="*/ 273266 w 523125"/>
              <a:gd name="connsiteY23" fmla="*/ 297177 h 523125"/>
              <a:gd name="connsiteX24" fmla="*/ 363446 w 523125"/>
              <a:gd name="connsiteY24" fmla="*/ 286191 h 523125"/>
              <a:gd name="connsiteX25" fmla="*/ 463346 w 523125"/>
              <a:gd name="connsiteY25" fmla="*/ 231702 h 523125"/>
              <a:gd name="connsiteX26" fmla="*/ 517144 w 523125"/>
              <a:gd name="connsiteY26" fmla="*/ 108666 h 523125"/>
              <a:gd name="connsiteX27" fmla="*/ 536989 w 523125"/>
              <a:gd name="connsiteY27" fmla="*/ 65736 h 523125"/>
              <a:gd name="connsiteX28" fmla="*/ 197936 w 523125"/>
              <a:gd name="connsiteY28" fmla="*/ 449609 h 523125"/>
              <a:gd name="connsiteX29" fmla="*/ 83979 w 523125"/>
              <a:gd name="connsiteY29" fmla="*/ 329999 h 523125"/>
              <a:gd name="connsiteX30" fmla="*/ 111519 w 523125"/>
              <a:gd name="connsiteY30" fmla="*/ 317714 h 523125"/>
              <a:gd name="connsiteX31" fmla="*/ 218270 w 523125"/>
              <a:gd name="connsiteY31" fmla="*/ 424077 h 523125"/>
              <a:gd name="connsiteX32" fmla="*/ 197936 w 523125"/>
              <a:gd name="connsiteY32" fmla="*/ 449609 h 523125"/>
              <a:gd name="connsiteX33" fmla="*/ 226640 w 523125"/>
              <a:gd name="connsiteY33" fmla="*/ 406763 h 523125"/>
              <a:gd name="connsiteX34" fmla="*/ 131010 w 523125"/>
              <a:gd name="connsiteY34" fmla="*/ 311470 h 523125"/>
              <a:gd name="connsiteX35" fmla="*/ 183491 w 523125"/>
              <a:gd name="connsiteY35" fmla="*/ 301125 h 523125"/>
              <a:gd name="connsiteX36" fmla="*/ 238200 w 523125"/>
              <a:gd name="connsiteY36" fmla="*/ 353337 h 523125"/>
              <a:gd name="connsiteX37" fmla="*/ 226640 w 523125"/>
              <a:gd name="connsiteY37" fmla="*/ 406763 h 523125"/>
              <a:gd name="connsiteX38" fmla="*/ 207268 w 523125"/>
              <a:gd name="connsiteY38" fmla="*/ 298679 h 523125"/>
              <a:gd name="connsiteX39" fmla="*/ 236816 w 523125"/>
              <a:gd name="connsiteY39" fmla="*/ 297227 h 523125"/>
              <a:gd name="connsiteX40" fmla="*/ 238858 w 523125"/>
              <a:gd name="connsiteY40" fmla="*/ 328817 h 523125"/>
              <a:gd name="connsiteX41" fmla="*/ 207268 w 523125"/>
              <a:gd name="connsiteY41" fmla="*/ 298679 h 523125"/>
              <a:gd name="connsiteX42" fmla="*/ 269030 w 523125"/>
              <a:gd name="connsiteY42" fmla="*/ 260895 h 523125"/>
              <a:gd name="connsiteX43" fmla="*/ 269351 w 523125"/>
              <a:gd name="connsiteY43" fmla="*/ 194745 h 523125"/>
              <a:gd name="connsiteX44" fmla="*/ 322760 w 523125"/>
              <a:gd name="connsiteY44" fmla="*/ 257385 h 523125"/>
              <a:gd name="connsiteX45" fmla="*/ 269030 w 523125"/>
              <a:gd name="connsiteY45" fmla="*/ 260895 h 523125"/>
              <a:gd name="connsiteX46" fmla="*/ 343466 w 523125"/>
              <a:gd name="connsiteY46" fmla="*/ 253690 h 523125"/>
              <a:gd name="connsiteX47" fmla="*/ 273367 w 523125"/>
              <a:gd name="connsiteY47" fmla="*/ 171509 h 523125"/>
              <a:gd name="connsiteX48" fmla="*/ 288420 w 523125"/>
              <a:gd name="connsiteY48" fmla="*/ 129473 h 523125"/>
              <a:gd name="connsiteX49" fmla="*/ 386936 w 523125"/>
              <a:gd name="connsiteY49" fmla="*/ 239835 h 523125"/>
              <a:gd name="connsiteX50" fmla="*/ 343466 w 523125"/>
              <a:gd name="connsiteY50" fmla="*/ 253690 h 523125"/>
              <a:gd name="connsiteX51" fmla="*/ 403744 w 523125"/>
              <a:gd name="connsiteY51" fmla="*/ 231466 h 523125"/>
              <a:gd name="connsiteX52" fmla="*/ 298005 w 523125"/>
              <a:gd name="connsiteY52" fmla="*/ 113222 h 523125"/>
              <a:gd name="connsiteX53" fmla="*/ 323165 w 523125"/>
              <a:gd name="connsiteY53" fmla="*/ 85092 h 523125"/>
              <a:gd name="connsiteX54" fmla="*/ 434557 w 523125"/>
              <a:gd name="connsiteY54" fmla="*/ 209039 h 523125"/>
              <a:gd name="connsiteX55" fmla="*/ 403744 w 523125"/>
              <a:gd name="connsiteY55" fmla="*/ 231466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523125" h="523125">
                <a:moveTo>
                  <a:pt x="536989" y="65736"/>
                </a:moveTo>
                <a:cubicBezTo>
                  <a:pt x="531740" y="45925"/>
                  <a:pt x="511474" y="34095"/>
                  <a:pt x="491662" y="39310"/>
                </a:cubicBezTo>
                <a:cubicBezTo>
                  <a:pt x="471817" y="44524"/>
                  <a:pt x="459988" y="64808"/>
                  <a:pt x="465202" y="84636"/>
                </a:cubicBezTo>
                <a:cubicBezTo>
                  <a:pt x="467649" y="93934"/>
                  <a:pt x="473437" y="101444"/>
                  <a:pt x="480930" y="106304"/>
                </a:cubicBezTo>
                <a:cubicBezTo>
                  <a:pt x="479124" y="133540"/>
                  <a:pt x="471024" y="166716"/>
                  <a:pt x="447045" y="195724"/>
                </a:cubicBezTo>
                <a:cubicBezTo>
                  <a:pt x="379460" y="118622"/>
                  <a:pt x="350908" y="87150"/>
                  <a:pt x="337712" y="74410"/>
                </a:cubicBezTo>
                <a:cubicBezTo>
                  <a:pt x="344765" y="69938"/>
                  <a:pt x="350722" y="67154"/>
                  <a:pt x="354654" y="65584"/>
                </a:cubicBezTo>
                <a:cubicBezTo>
                  <a:pt x="363581" y="73009"/>
                  <a:pt x="375815" y="76199"/>
                  <a:pt x="387898" y="73009"/>
                </a:cubicBezTo>
                <a:cubicBezTo>
                  <a:pt x="407692" y="67795"/>
                  <a:pt x="419539" y="47494"/>
                  <a:pt x="414307" y="27700"/>
                </a:cubicBezTo>
                <a:cubicBezTo>
                  <a:pt x="409076" y="7872"/>
                  <a:pt x="388775" y="-3975"/>
                  <a:pt x="368981" y="1223"/>
                </a:cubicBezTo>
                <a:cubicBezTo>
                  <a:pt x="354114" y="5138"/>
                  <a:pt x="343753" y="17524"/>
                  <a:pt x="341677" y="31817"/>
                </a:cubicBezTo>
                <a:cubicBezTo>
                  <a:pt x="313715" y="43680"/>
                  <a:pt x="218321" y="96482"/>
                  <a:pt x="232547" y="261014"/>
                </a:cubicBezTo>
                <a:cubicBezTo>
                  <a:pt x="128074" y="264051"/>
                  <a:pt x="73129" y="291709"/>
                  <a:pt x="48137" y="309766"/>
                </a:cubicBezTo>
                <a:cubicBezTo>
                  <a:pt x="41707" y="307740"/>
                  <a:pt x="34670" y="307420"/>
                  <a:pt x="27667" y="309259"/>
                </a:cubicBezTo>
                <a:cubicBezTo>
                  <a:pt x="7856" y="314507"/>
                  <a:pt x="-3973" y="334774"/>
                  <a:pt x="1224" y="354619"/>
                </a:cubicBezTo>
                <a:cubicBezTo>
                  <a:pt x="6455" y="374447"/>
                  <a:pt x="26739" y="386294"/>
                  <a:pt x="46550" y="381045"/>
                </a:cubicBezTo>
                <a:cubicBezTo>
                  <a:pt x="62885" y="376759"/>
                  <a:pt x="73787" y="362196"/>
                  <a:pt x="74175" y="346114"/>
                </a:cubicBezTo>
                <a:lnTo>
                  <a:pt x="183390" y="460763"/>
                </a:lnTo>
                <a:cubicBezTo>
                  <a:pt x="180825" y="462349"/>
                  <a:pt x="178310" y="463817"/>
                  <a:pt x="175864" y="465100"/>
                </a:cubicBezTo>
                <a:cubicBezTo>
                  <a:pt x="167156" y="458755"/>
                  <a:pt x="155782" y="456240"/>
                  <a:pt x="144544" y="459160"/>
                </a:cubicBezTo>
                <a:cubicBezTo>
                  <a:pt x="124732" y="464374"/>
                  <a:pt x="112886" y="484675"/>
                  <a:pt x="118100" y="504503"/>
                </a:cubicBezTo>
                <a:cubicBezTo>
                  <a:pt x="123332" y="524331"/>
                  <a:pt x="143615" y="536177"/>
                  <a:pt x="163444" y="530946"/>
                </a:cubicBezTo>
                <a:cubicBezTo>
                  <a:pt x="178901" y="526879"/>
                  <a:pt x="189448" y="513616"/>
                  <a:pt x="190899" y="498580"/>
                </a:cubicBezTo>
                <a:cubicBezTo>
                  <a:pt x="241997" y="473200"/>
                  <a:pt x="284302" y="410847"/>
                  <a:pt x="273266" y="297177"/>
                </a:cubicBezTo>
                <a:cubicBezTo>
                  <a:pt x="306054" y="297025"/>
                  <a:pt x="336277" y="293329"/>
                  <a:pt x="363446" y="286191"/>
                </a:cubicBezTo>
                <a:cubicBezTo>
                  <a:pt x="404047" y="275509"/>
                  <a:pt x="437797" y="257234"/>
                  <a:pt x="463346" y="231702"/>
                </a:cubicBezTo>
                <a:cubicBezTo>
                  <a:pt x="495611" y="199454"/>
                  <a:pt x="514005" y="157215"/>
                  <a:pt x="517144" y="108666"/>
                </a:cubicBezTo>
                <a:cubicBezTo>
                  <a:pt x="532888" y="101089"/>
                  <a:pt x="541595" y="83235"/>
                  <a:pt x="536989" y="65736"/>
                </a:cubicBezTo>
                <a:close/>
                <a:moveTo>
                  <a:pt x="197936" y="449609"/>
                </a:moveTo>
                <a:lnTo>
                  <a:pt x="83979" y="329999"/>
                </a:lnTo>
                <a:cubicBezTo>
                  <a:pt x="91286" y="326033"/>
                  <a:pt x="100348" y="321781"/>
                  <a:pt x="111519" y="317714"/>
                </a:cubicBezTo>
                <a:lnTo>
                  <a:pt x="218270" y="424077"/>
                </a:lnTo>
                <a:cubicBezTo>
                  <a:pt x="212162" y="434590"/>
                  <a:pt x="205159" y="442960"/>
                  <a:pt x="197936" y="449609"/>
                </a:cubicBezTo>
                <a:close/>
                <a:moveTo>
                  <a:pt x="226640" y="406763"/>
                </a:moveTo>
                <a:lnTo>
                  <a:pt x="131010" y="311470"/>
                </a:lnTo>
                <a:cubicBezTo>
                  <a:pt x="145708" y="307352"/>
                  <a:pt x="163106" y="303691"/>
                  <a:pt x="183491" y="301125"/>
                </a:cubicBezTo>
                <a:lnTo>
                  <a:pt x="238200" y="353337"/>
                </a:lnTo>
                <a:cubicBezTo>
                  <a:pt x="236597" y="374650"/>
                  <a:pt x="232429" y="392250"/>
                  <a:pt x="226640" y="406763"/>
                </a:cubicBezTo>
                <a:close/>
                <a:moveTo>
                  <a:pt x="207268" y="298679"/>
                </a:moveTo>
                <a:cubicBezTo>
                  <a:pt x="216583" y="297953"/>
                  <a:pt x="226421" y="297464"/>
                  <a:pt x="236816" y="297227"/>
                </a:cubicBezTo>
                <a:cubicBezTo>
                  <a:pt x="238048" y="308466"/>
                  <a:pt x="238689" y="318979"/>
                  <a:pt x="238858" y="328817"/>
                </a:cubicBezTo>
                <a:lnTo>
                  <a:pt x="207268" y="298679"/>
                </a:lnTo>
                <a:close/>
                <a:moveTo>
                  <a:pt x="269030" y="260895"/>
                </a:moveTo>
                <a:cubicBezTo>
                  <a:pt x="266651" y="235920"/>
                  <a:pt x="267022" y="213966"/>
                  <a:pt x="269351" y="194745"/>
                </a:cubicBezTo>
                <a:lnTo>
                  <a:pt x="322760" y="257385"/>
                </a:lnTo>
                <a:cubicBezTo>
                  <a:pt x="305953" y="259815"/>
                  <a:pt x="288015" y="260980"/>
                  <a:pt x="269030" y="260895"/>
                </a:cubicBezTo>
                <a:close/>
                <a:moveTo>
                  <a:pt x="343466" y="253690"/>
                </a:moveTo>
                <a:lnTo>
                  <a:pt x="273367" y="171509"/>
                </a:lnTo>
                <a:cubicBezTo>
                  <a:pt x="277114" y="155258"/>
                  <a:pt x="282328" y="141353"/>
                  <a:pt x="288420" y="129473"/>
                </a:cubicBezTo>
                <a:cubicBezTo>
                  <a:pt x="311184" y="154060"/>
                  <a:pt x="353490" y="201765"/>
                  <a:pt x="386936" y="239835"/>
                </a:cubicBezTo>
                <a:cubicBezTo>
                  <a:pt x="373639" y="245640"/>
                  <a:pt x="359126" y="250264"/>
                  <a:pt x="343466" y="253690"/>
                </a:cubicBezTo>
                <a:close/>
                <a:moveTo>
                  <a:pt x="403744" y="231466"/>
                </a:moveTo>
                <a:cubicBezTo>
                  <a:pt x="344428" y="163780"/>
                  <a:pt x="314154" y="130013"/>
                  <a:pt x="298005" y="113222"/>
                </a:cubicBezTo>
                <a:cubicBezTo>
                  <a:pt x="306088" y="101359"/>
                  <a:pt x="314829" y="92129"/>
                  <a:pt x="323165" y="85092"/>
                </a:cubicBezTo>
                <a:cubicBezTo>
                  <a:pt x="337459" y="99216"/>
                  <a:pt x="392927" y="161654"/>
                  <a:pt x="434557" y="209039"/>
                </a:cubicBezTo>
                <a:cubicBezTo>
                  <a:pt x="425529" y="217527"/>
                  <a:pt x="415202" y="225019"/>
                  <a:pt x="403744" y="231466"/>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108" name="组合 107"/>
          <p:cNvGrpSpPr/>
          <p:nvPr/>
        </p:nvGrpSpPr>
        <p:grpSpPr>
          <a:xfrm>
            <a:off x="3356638" y="5661649"/>
            <a:ext cx="456638" cy="523007"/>
            <a:chOff x="10118519" y="1372122"/>
            <a:chExt cx="456638" cy="523007"/>
          </a:xfrm>
          <a:solidFill>
            <a:schemeClr val="bg1"/>
          </a:solidFill>
        </p:grpSpPr>
        <p:sp>
          <p:nvSpPr>
            <p:cNvPr id="109" name="任意多边形: 形状 108"/>
            <p:cNvSpPr/>
            <p:nvPr/>
          </p:nvSpPr>
          <p:spPr>
            <a:xfrm>
              <a:off x="10118519" y="1372122"/>
              <a:ext cx="388125" cy="438750"/>
            </a:xfrm>
            <a:custGeom>
              <a:avLst/>
              <a:gdLst>
                <a:gd name="connsiteX0" fmla="*/ 388901 w 388125"/>
                <a:gd name="connsiteY0" fmla="*/ 44027 h 438750"/>
                <a:gd name="connsiteX1" fmla="*/ 344908 w 388125"/>
                <a:gd name="connsiteY1" fmla="*/ 0 h 438750"/>
                <a:gd name="connsiteX2" fmla="*/ 42255 w 388125"/>
                <a:gd name="connsiteY2" fmla="*/ 0 h 438750"/>
                <a:gd name="connsiteX3" fmla="*/ 0 w 388125"/>
                <a:gd name="connsiteY3" fmla="*/ 42255 h 438750"/>
                <a:gd name="connsiteX4" fmla="*/ 0 w 388125"/>
                <a:gd name="connsiteY4" fmla="*/ 409489 h 438750"/>
                <a:gd name="connsiteX5" fmla="*/ 44027 w 388125"/>
                <a:gd name="connsiteY5" fmla="*/ 453516 h 438750"/>
                <a:gd name="connsiteX6" fmla="*/ 344858 w 388125"/>
                <a:gd name="connsiteY6" fmla="*/ 453516 h 438750"/>
                <a:gd name="connsiteX7" fmla="*/ 388884 w 388125"/>
                <a:gd name="connsiteY7" fmla="*/ 409489 h 438750"/>
                <a:gd name="connsiteX8" fmla="*/ 388884 w 388125"/>
                <a:gd name="connsiteY8" fmla="*/ 44027 h 438750"/>
                <a:gd name="connsiteX9" fmla="*/ 388901 w 388125"/>
                <a:gd name="connsiteY9" fmla="*/ 44027 h 438750"/>
                <a:gd name="connsiteX10" fmla="*/ 345043 w 388125"/>
                <a:gd name="connsiteY10" fmla="*/ 376211 h 438750"/>
                <a:gd name="connsiteX11" fmla="*/ 311580 w 388125"/>
                <a:gd name="connsiteY11" fmla="*/ 409674 h 438750"/>
                <a:gd name="connsiteX12" fmla="*/ 77304 w 388125"/>
                <a:gd name="connsiteY12" fmla="*/ 409674 h 438750"/>
                <a:gd name="connsiteX13" fmla="*/ 43841 w 388125"/>
                <a:gd name="connsiteY13" fmla="*/ 376211 h 438750"/>
                <a:gd name="connsiteX14" fmla="*/ 43841 w 388125"/>
                <a:gd name="connsiteY14" fmla="*/ 76174 h 438750"/>
                <a:gd name="connsiteX15" fmla="*/ 77304 w 388125"/>
                <a:gd name="connsiteY15" fmla="*/ 42711 h 438750"/>
                <a:gd name="connsiteX16" fmla="*/ 311580 w 388125"/>
                <a:gd name="connsiteY16" fmla="*/ 42711 h 438750"/>
                <a:gd name="connsiteX17" fmla="*/ 345026 w 388125"/>
                <a:gd name="connsiteY17" fmla="*/ 76174 h 438750"/>
                <a:gd name="connsiteX18" fmla="*/ 345043 w 388125"/>
                <a:gd name="connsiteY18" fmla="*/ 376211 h 438750"/>
                <a:gd name="connsiteX19" fmla="*/ 345043 w 388125"/>
                <a:gd name="connsiteY19" fmla="*/ 376211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88125" h="438750">
                  <a:moveTo>
                    <a:pt x="388901" y="44027"/>
                  </a:moveTo>
                  <a:cubicBezTo>
                    <a:pt x="388901" y="19710"/>
                    <a:pt x="369191" y="0"/>
                    <a:pt x="344908" y="0"/>
                  </a:cubicBezTo>
                  <a:lnTo>
                    <a:pt x="42255" y="0"/>
                  </a:lnTo>
                  <a:cubicBezTo>
                    <a:pt x="18917" y="0"/>
                    <a:pt x="0" y="18917"/>
                    <a:pt x="0" y="42255"/>
                  </a:cubicBezTo>
                  <a:lnTo>
                    <a:pt x="0" y="409489"/>
                  </a:lnTo>
                  <a:cubicBezTo>
                    <a:pt x="0" y="433806"/>
                    <a:pt x="19710" y="453516"/>
                    <a:pt x="44027" y="453516"/>
                  </a:cubicBezTo>
                  <a:lnTo>
                    <a:pt x="344858" y="453516"/>
                  </a:lnTo>
                  <a:cubicBezTo>
                    <a:pt x="369174" y="453516"/>
                    <a:pt x="388884" y="433806"/>
                    <a:pt x="388884" y="409489"/>
                  </a:cubicBezTo>
                  <a:lnTo>
                    <a:pt x="388884" y="44027"/>
                  </a:lnTo>
                  <a:lnTo>
                    <a:pt x="388901" y="44027"/>
                  </a:lnTo>
                  <a:close/>
                  <a:moveTo>
                    <a:pt x="345043" y="376211"/>
                  </a:moveTo>
                  <a:cubicBezTo>
                    <a:pt x="345043" y="394689"/>
                    <a:pt x="330058" y="409674"/>
                    <a:pt x="311580" y="409674"/>
                  </a:cubicBezTo>
                  <a:lnTo>
                    <a:pt x="77304" y="409674"/>
                  </a:lnTo>
                  <a:cubicBezTo>
                    <a:pt x="58826" y="409674"/>
                    <a:pt x="43841" y="394673"/>
                    <a:pt x="43841" y="376211"/>
                  </a:cubicBezTo>
                  <a:lnTo>
                    <a:pt x="43841" y="76174"/>
                  </a:lnTo>
                  <a:cubicBezTo>
                    <a:pt x="43841" y="57696"/>
                    <a:pt x="58826" y="42711"/>
                    <a:pt x="77304" y="42711"/>
                  </a:cubicBezTo>
                  <a:lnTo>
                    <a:pt x="311580" y="42711"/>
                  </a:lnTo>
                  <a:cubicBezTo>
                    <a:pt x="330041" y="42711"/>
                    <a:pt x="345026" y="57696"/>
                    <a:pt x="345026" y="76174"/>
                  </a:cubicBezTo>
                  <a:lnTo>
                    <a:pt x="345043" y="376211"/>
                  </a:lnTo>
                  <a:lnTo>
                    <a:pt x="345043" y="37621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0" name="任意多边形: 形状 109"/>
            <p:cNvSpPr/>
            <p:nvPr/>
          </p:nvSpPr>
          <p:spPr>
            <a:xfrm>
              <a:off x="10203907" y="1456379"/>
              <a:ext cx="371250" cy="438750"/>
            </a:xfrm>
            <a:custGeom>
              <a:avLst/>
              <a:gdLst>
                <a:gd name="connsiteX0" fmla="*/ 320828 w 371250"/>
                <a:gd name="connsiteY0" fmla="*/ 0 h 438750"/>
                <a:gd name="connsiteX1" fmla="*/ 320828 w 371250"/>
                <a:gd name="connsiteY1" fmla="*/ 43858 h 438750"/>
                <a:gd name="connsiteX2" fmla="*/ 345043 w 371250"/>
                <a:gd name="connsiteY2" fmla="*/ 68074 h 438750"/>
                <a:gd name="connsiteX3" fmla="*/ 345043 w 371250"/>
                <a:gd name="connsiteY3" fmla="*/ 386589 h 438750"/>
                <a:gd name="connsiteX4" fmla="*/ 320828 w 371250"/>
                <a:gd name="connsiteY4" fmla="*/ 410805 h 438750"/>
                <a:gd name="connsiteX5" fmla="*/ 65796 w 371250"/>
                <a:gd name="connsiteY5" fmla="*/ 410805 h 438750"/>
                <a:gd name="connsiteX6" fmla="*/ 42711 w 371250"/>
                <a:gd name="connsiteY6" fmla="*/ 387720 h 438750"/>
                <a:gd name="connsiteX7" fmla="*/ 0 w 371250"/>
                <a:gd name="connsiteY7" fmla="*/ 387720 h 438750"/>
                <a:gd name="connsiteX8" fmla="*/ 0 w 371250"/>
                <a:gd name="connsiteY8" fmla="*/ 409472 h 438750"/>
                <a:gd name="connsiteX9" fmla="*/ 44027 w 371250"/>
                <a:gd name="connsiteY9" fmla="*/ 453499 h 438750"/>
                <a:gd name="connsiteX10" fmla="*/ 343676 w 371250"/>
                <a:gd name="connsiteY10" fmla="*/ 453499 h 438750"/>
                <a:gd name="connsiteX11" fmla="*/ 387686 w 371250"/>
                <a:gd name="connsiteY11" fmla="*/ 409472 h 438750"/>
                <a:gd name="connsiteX12" fmla="*/ 387686 w 371250"/>
                <a:gd name="connsiteY12" fmla="*/ 44027 h 438750"/>
                <a:gd name="connsiteX13" fmla="*/ 343676 w 371250"/>
                <a:gd name="connsiteY13" fmla="*/ 0 h 438750"/>
                <a:gd name="connsiteX14" fmla="*/ 320828 w 371250"/>
                <a:gd name="connsiteY14" fmla="*/ 0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71250" h="438750">
                  <a:moveTo>
                    <a:pt x="320828" y="0"/>
                  </a:moveTo>
                  <a:lnTo>
                    <a:pt x="320828" y="43858"/>
                  </a:lnTo>
                  <a:cubicBezTo>
                    <a:pt x="334193" y="43858"/>
                    <a:pt x="345043" y="54709"/>
                    <a:pt x="345043" y="68074"/>
                  </a:cubicBezTo>
                  <a:lnTo>
                    <a:pt x="345043" y="386589"/>
                  </a:lnTo>
                  <a:cubicBezTo>
                    <a:pt x="345043" y="399954"/>
                    <a:pt x="334193" y="410805"/>
                    <a:pt x="320828" y="410805"/>
                  </a:cubicBezTo>
                  <a:lnTo>
                    <a:pt x="65796" y="410805"/>
                  </a:lnTo>
                  <a:cubicBezTo>
                    <a:pt x="53055" y="410805"/>
                    <a:pt x="42711" y="400478"/>
                    <a:pt x="42711" y="387720"/>
                  </a:cubicBezTo>
                  <a:lnTo>
                    <a:pt x="0" y="387720"/>
                  </a:lnTo>
                  <a:lnTo>
                    <a:pt x="0" y="409472"/>
                  </a:lnTo>
                  <a:cubicBezTo>
                    <a:pt x="0" y="433789"/>
                    <a:pt x="19710" y="453499"/>
                    <a:pt x="44027" y="453499"/>
                  </a:cubicBezTo>
                  <a:lnTo>
                    <a:pt x="343676" y="453499"/>
                  </a:lnTo>
                  <a:cubicBezTo>
                    <a:pt x="367976" y="453499"/>
                    <a:pt x="387686" y="433772"/>
                    <a:pt x="387686" y="409472"/>
                  </a:cubicBezTo>
                  <a:lnTo>
                    <a:pt x="387686" y="44027"/>
                  </a:lnTo>
                  <a:cubicBezTo>
                    <a:pt x="387686" y="19710"/>
                    <a:pt x="367976" y="0"/>
                    <a:pt x="343676" y="0"/>
                  </a:cubicBezTo>
                  <a:lnTo>
                    <a:pt x="320828"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1" name="任意多边形: 形状 110"/>
            <p:cNvSpPr/>
            <p:nvPr/>
          </p:nvSpPr>
          <p:spPr>
            <a:xfrm>
              <a:off x="10196195" y="1471347"/>
              <a:ext cx="236250" cy="33750"/>
            </a:xfrm>
            <a:custGeom>
              <a:avLst/>
              <a:gdLst>
                <a:gd name="connsiteX0" fmla="*/ 21583 w 236250"/>
                <a:gd name="connsiteY0" fmla="*/ 42711 h 33750"/>
                <a:gd name="connsiteX1" fmla="*/ 215831 w 236250"/>
                <a:gd name="connsiteY1" fmla="*/ 42711 h 33750"/>
                <a:gd name="connsiteX2" fmla="*/ 237414 w 236250"/>
                <a:gd name="connsiteY2" fmla="*/ 21364 h 33750"/>
                <a:gd name="connsiteX3" fmla="*/ 215831 w 236250"/>
                <a:gd name="connsiteY3" fmla="*/ 0 h 33750"/>
                <a:gd name="connsiteX4" fmla="*/ 21583 w 236250"/>
                <a:gd name="connsiteY4" fmla="*/ 0 h 33750"/>
                <a:gd name="connsiteX5" fmla="*/ 0 w 236250"/>
                <a:gd name="connsiteY5" fmla="*/ 21364 h 33750"/>
                <a:gd name="connsiteX6" fmla="*/ 21583 w 236250"/>
                <a:gd name="connsiteY6" fmla="*/ 42711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1583" y="42711"/>
                  </a:moveTo>
                  <a:lnTo>
                    <a:pt x="215831" y="42711"/>
                  </a:lnTo>
                  <a:cubicBezTo>
                    <a:pt x="227762" y="42711"/>
                    <a:pt x="237414" y="33294"/>
                    <a:pt x="237414" y="21364"/>
                  </a:cubicBezTo>
                  <a:cubicBezTo>
                    <a:pt x="237414" y="9433"/>
                    <a:pt x="227762" y="0"/>
                    <a:pt x="215831" y="0"/>
                  </a:cubicBezTo>
                  <a:lnTo>
                    <a:pt x="21583" y="0"/>
                  </a:lnTo>
                  <a:cubicBezTo>
                    <a:pt x="9653" y="0"/>
                    <a:pt x="0" y="9433"/>
                    <a:pt x="0" y="21364"/>
                  </a:cubicBezTo>
                  <a:cubicBezTo>
                    <a:pt x="17" y="33294"/>
                    <a:pt x="9653" y="42711"/>
                    <a:pt x="21583" y="4271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2" name="任意多边形: 形状 111"/>
            <p:cNvSpPr/>
            <p:nvPr/>
          </p:nvSpPr>
          <p:spPr>
            <a:xfrm>
              <a:off x="10196195" y="1542914"/>
              <a:ext cx="236250" cy="33750"/>
            </a:xfrm>
            <a:custGeom>
              <a:avLst/>
              <a:gdLst>
                <a:gd name="connsiteX0" fmla="*/ 21583 w 236250"/>
                <a:gd name="connsiteY0" fmla="*/ 42694 h 33750"/>
                <a:gd name="connsiteX1" fmla="*/ 215831 w 236250"/>
                <a:gd name="connsiteY1" fmla="*/ 42694 h 33750"/>
                <a:gd name="connsiteX2" fmla="*/ 237414 w 236250"/>
                <a:gd name="connsiteY2" fmla="*/ 21347 h 33750"/>
                <a:gd name="connsiteX3" fmla="*/ 215831 w 236250"/>
                <a:gd name="connsiteY3" fmla="*/ 0 h 33750"/>
                <a:gd name="connsiteX4" fmla="*/ 21583 w 236250"/>
                <a:gd name="connsiteY4" fmla="*/ 0 h 33750"/>
                <a:gd name="connsiteX5" fmla="*/ 0 w 236250"/>
                <a:gd name="connsiteY5" fmla="*/ 21347 h 33750"/>
                <a:gd name="connsiteX6" fmla="*/ 21583 w 236250"/>
                <a:gd name="connsiteY6" fmla="*/ 42694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1583" y="42694"/>
                  </a:moveTo>
                  <a:lnTo>
                    <a:pt x="215831" y="42694"/>
                  </a:lnTo>
                  <a:cubicBezTo>
                    <a:pt x="227762" y="42694"/>
                    <a:pt x="237414" y="33227"/>
                    <a:pt x="237414" y="21347"/>
                  </a:cubicBezTo>
                  <a:cubicBezTo>
                    <a:pt x="237414" y="9416"/>
                    <a:pt x="227762" y="0"/>
                    <a:pt x="215831" y="0"/>
                  </a:cubicBezTo>
                  <a:lnTo>
                    <a:pt x="21583" y="0"/>
                  </a:lnTo>
                  <a:cubicBezTo>
                    <a:pt x="9653" y="0"/>
                    <a:pt x="0" y="9416"/>
                    <a:pt x="0" y="21347"/>
                  </a:cubicBezTo>
                  <a:cubicBezTo>
                    <a:pt x="17" y="33227"/>
                    <a:pt x="9653" y="42694"/>
                    <a:pt x="21583" y="4269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3" name="任意多边形: 形状 112"/>
            <p:cNvSpPr/>
            <p:nvPr/>
          </p:nvSpPr>
          <p:spPr>
            <a:xfrm>
              <a:off x="10196195" y="1614464"/>
              <a:ext cx="236250" cy="33750"/>
            </a:xfrm>
            <a:custGeom>
              <a:avLst/>
              <a:gdLst>
                <a:gd name="connsiteX0" fmla="*/ 21583 w 236250"/>
                <a:gd name="connsiteY0" fmla="*/ 42694 h 33750"/>
                <a:gd name="connsiteX1" fmla="*/ 215831 w 236250"/>
                <a:gd name="connsiteY1" fmla="*/ 42694 h 33750"/>
                <a:gd name="connsiteX2" fmla="*/ 237414 w 236250"/>
                <a:gd name="connsiteY2" fmla="*/ 21347 h 33750"/>
                <a:gd name="connsiteX3" fmla="*/ 215831 w 236250"/>
                <a:gd name="connsiteY3" fmla="*/ 0 h 33750"/>
                <a:gd name="connsiteX4" fmla="*/ 21583 w 236250"/>
                <a:gd name="connsiteY4" fmla="*/ 0 h 33750"/>
                <a:gd name="connsiteX5" fmla="*/ 0 w 236250"/>
                <a:gd name="connsiteY5" fmla="*/ 21347 h 33750"/>
                <a:gd name="connsiteX6" fmla="*/ 21583 w 236250"/>
                <a:gd name="connsiteY6" fmla="*/ 42694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1583" y="42694"/>
                  </a:moveTo>
                  <a:lnTo>
                    <a:pt x="215831" y="42694"/>
                  </a:lnTo>
                  <a:cubicBezTo>
                    <a:pt x="227762" y="42694"/>
                    <a:pt x="237414" y="33244"/>
                    <a:pt x="237414" y="21347"/>
                  </a:cubicBezTo>
                  <a:cubicBezTo>
                    <a:pt x="237414" y="9433"/>
                    <a:pt x="227762" y="0"/>
                    <a:pt x="215831" y="0"/>
                  </a:cubicBezTo>
                  <a:lnTo>
                    <a:pt x="21583" y="0"/>
                  </a:lnTo>
                  <a:cubicBezTo>
                    <a:pt x="9653" y="0"/>
                    <a:pt x="0" y="9433"/>
                    <a:pt x="0" y="21347"/>
                  </a:cubicBezTo>
                  <a:cubicBezTo>
                    <a:pt x="17" y="33244"/>
                    <a:pt x="9653" y="42694"/>
                    <a:pt x="21583" y="4269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4" name="任意多边形: 形状 113"/>
            <p:cNvSpPr/>
            <p:nvPr/>
          </p:nvSpPr>
          <p:spPr>
            <a:xfrm>
              <a:off x="10196195" y="1683668"/>
              <a:ext cx="236250" cy="33750"/>
            </a:xfrm>
            <a:custGeom>
              <a:avLst/>
              <a:gdLst>
                <a:gd name="connsiteX0" fmla="*/ 21583 w 236250"/>
                <a:gd name="connsiteY0" fmla="*/ 42727 h 33750"/>
                <a:gd name="connsiteX1" fmla="*/ 215831 w 236250"/>
                <a:gd name="connsiteY1" fmla="*/ 42727 h 33750"/>
                <a:gd name="connsiteX2" fmla="*/ 237414 w 236250"/>
                <a:gd name="connsiteY2" fmla="*/ 21364 h 33750"/>
                <a:gd name="connsiteX3" fmla="*/ 215831 w 236250"/>
                <a:gd name="connsiteY3" fmla="*/ 0 h 33750"/>
                <a:gd name="connsiteX4" fmla="*/ 21583 w 236250"/>
                <a:gd name="connsiteY4" fmla="*/ 0 h 33750"/>
                <a:gd name="connsiteX5" fmla="*/ 0 w 236250"/>
                <a:gd name="connsiteY5" fmla="*/ 21364 h 33750"/>
                <a:gd name="connsiteX6" fmla="*/ 21583 w 236250"/>
                <a:gd name="connsiteY6" fmla="*/ 42727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1583" y="42727"/>
                  </a:moveTo>
                  <a:lnTo>
                    <a:pt x="215831" y="42727"/>
                  </a:lnTo>
                  <a:cubicBezTo>
                    <a:pt x="227762" y="42727"/>
                    <a:pt x="237414" y="33294"/>
                    <a:pt x="237414" y="21364"/>
                  </a:cubicBezTo>
                  <a:cubicBezTo>
                    <a:pt x="237414" y="9467"/>
                    <a:pt x="227762" y="0"/>
                    <a:pt x="215831" y="0"/>
                  </a:cubicBezTo>
                  <a:lnTo>
                    <a:pt x="21583" y="0"/>
                  </a:lnTo>
                  <a:cubicBezTo>
                    <a:pt x="9653" y="0"/>
                    <a:pt x="0" y="9467"/>
                    <a:pt x="0" y="21364"/>
                  </a:cubicBezTo>
                  <a:cubicBezTo>
                    <a:pt x="17" y="33294"/>
                    <a:pt x="9653" y="42727"/>
                    <a:pt x="21583" y="4272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15" name="图形 93"/>
          <p:cNvSpPr/>
          <p:nvPr/>
        </p:nvSpPr>
        <p:spPr>
          <a:xfrm>
            <a:off x="4575838" y="5678465"/>
            <a:ext cx="523125" cy="489375"/>
          </a:xfrm>
          <a:custGeom>
            <a:avLst/>
            <a:gdLst>
              <a:gd name="connsiteX0" fmla="*/ 483168 w 523125"/>
              <a:gd name="connsiteY0" fmla="*/ 169678 h 489375"/>
              <a:gd name="connsiteX1" fmla="*/ 350125 w 523125"/>
              <a:gd name="connsiteY1" fmla="*/ 169678 h 489375"/>
              <a:gd name="connsiteX2" fmla="*/ 347628 w 523125"/>
              <a:gd name="connsiteY2" fmla="*/ 124740 h 489375"/>
              <a:gd name="connsiteX3" fmla="*/ 326770 w 523125"/>
              <a:gd name="connsiteY3" fmla="*/ 15879 h 489375"/>
              <a:gd name="connsiteX4" fmla="*/ 278221 w 523125"/>
              <a:gd name="connsiteY4" fmla="*/ 0 h 489375"/>
              <a:gd name="connsiteX5" fmla="*/ 211767 w 523125"/>
              <a:gd name="connsiteY5" fmla="*/ 33733 h 489375"/>
              <a:gd name="connsiteX6" fmla="*/ 180937 w 523125"/>
              <a:gd name="connsiteY6" fmla="*/ 143708 h 489375"/>
              <a:gd name="connsiteX7" fmla="*/ 176887 w 523125"/>
              <a:gd name="connsiteY7" fmla="*/ 169779 h 489375"/>
              <a:gd name="connsiteX8" fmla="*/ 102029 w 523125"/>
              <a:gd name="connsiteY8" fmla="*/ 169881 h 489375"/>
              <a:gd name="connsiteX9" fmla="*/ 1488 w 523125"/>
              <a:gd name="connsiteY9" fmla="*/ 251049 h 489375"/>
              <a:gd name="connsiteX10" fmla="*/ 3648 w 523125"/>
              <a:gd name="connsiteY10" fmla="*/ 333686 h 489375"/>
              <a:gd name="connsiteX11" fmla="*/ 20422 w 523125"/>
              <a:gd name="connsiteY11" fmla="*/ 421149 h 489375"/>
              <a:gd name="connsiteX12" fmla="*/ 116744 w 523125"/>
              <a:gd name="connsiteY12" fmla="*/ 499365 h 489375"/>
              <a:gd name="connsiteX13" fmla="*/ 483050 w 523125"/>
              <a:gd name="connsiteY13" fmla="*/ 498994 h 489375"/>
              <a:gd name="connsiteX14" fmla="*/ 519736 w 523125"/>
              <a:gd name="connsiteY14" fmla="*/ 483874 h 489375"/>
              <a:gd name="connsiteX15" fmla="*/ 534856 w 523125"/>
              <a:gd name="connsiteY15" fmla="*/ 447154 h 489375"/>
              <a:gd name="connsiteX16" fmla="*/ 534856 w 523125"/>
              <a:gd name="connsiteY16" fmla="*/ 219038 h 489375"/>
              <a:gd name="connsiteX17" fmla="*/ 483168 w 523125"/>
              <a:gd name="connsiteY17" fmla="*/ 169678 h 489375"/>
              <a:gd name="connsiteX18" fmla="*/ 328019 w 523125"/>
              <a:gd name="connsiteY18" fmla="*/ 422297 h 489375"/>
              <a:gd name="connsiteX19" fmla="*/ 291333 w 523125"/>
              <a:gd name="connsiteY19" fmla="*/ 457886 h 489375"/>
              <a:gd name="connsiteX20" fmla="*/ 116710 w 523125"/>
              <a:gd name="connsiteY20" fmla="*/ 457886 h 489375"/>
              <a:gd name="connsiteX21" fmla="*/ 82319 w 523125"/>
              <a:gd name="connsiteY21" fmla="*/ 443998 h 489375"/>
              <a:gd name="connsiteX22" fmla="*/ 82336 w 523125"/>
              <a:gd name="connsiteY22" fmla="*/ 443998 h 489375"/>
              <a:gd name="connsiteX23" fmla="*/ 96292 w 523125"/>
              <a:gd name="connsiteY23" fmla="*/ 411666 h 489375"/>
              <a:gd name="connsiteX24" fmla="*/ 102417 w 523125"/>
              <a:gd name="connsiteY24" fmla="*/ 404460 h 489375"/>
              <a:gd name="connsiteX25" fmla="*/ 102502 w 523125"/>
              <a:gd name="connsiteY25" fmla="*/ 402941 h 489375"/>
              <a:gd name="connsiteX26" fmla="*/ 100848 w 523125"/>
              <a:gd name="connsiteY26" fmla="*/ 398267 h 489375"/>
              <a:gd name="connsiteX27" fmla="*/ 96325 w 523125"/>
              <a:gd name="connsiteY27" fmla="*/ 396158 h 489375"/>
              <a:gd name="connsiteX28" fmla="*/ 51759 w 523125"/>
              <a:gd name="connsiteY28" fmla="*/ 371773 h 489375"/>
              <a:gd name="connsiteX29" fmla="*/ 81644 w 523125"/>
              <a:gd name="connsiteY29" fmla="*/ 353784 h 489375"/>
              <a:gd name="connsiteX30" fmla="*/ 89694 w 523125"/>
              <a:gd name="connsiteY30" fmla="*/ 343136 h 489375"/>
              <a:gd name="connsiteX31" fmla="*/ 89694 w 523125"/>
              <a:gd name="connsiteY31" fmla="*/ 340183 h 489375"/>
              <a:gd name="connsiteX32" fmla="*/ 80834 w 523125"/>
              <a:gd name="connsiteY32" fmla="*/ 331493 h 489375"/>
              <a:gd name="connsiteX33" fmla="*/ 79164 w 523125"/>
              <a:gd name="connsiteY33" fmla="*/ 331493 h 489375"/>
              <a:gd name="connsiteX34" fmla="*/ 43270 w 523125"/>
              <a:gd name="connsiteY34" fmla="*/ 318634 h 489375"/>
              <a:gd name="connsiteX35" fmla="*/ 41904 w 523125"/>
              <a:gd name="connsiteY35" fmla="*/ 305944 h 489375"/>
              <a:gd name="connsiteX36" fmla="*/ 80497 w 523125"/>
              <a:gd name="connsiteY36" fmla="*/ 282960 h 489375"/>
              <a:gd name="connsiteX37" fmla="*/ 89727 w 523125"/>
              <a:gd name="connsiteY37" fmla="*/ 273156 h 489375"/>
              <a:gd name="connsiteX38" fmla="*/ 89727 w 523125"/>
              <a:gd name="connsiteY38" fmla="*/ 271738 h 489375"/>
              <a:gd name="connsiteX39" fmla="*/ 80480 w 523125"/>
              <a:gd name="connsiteY39" fmla="*/ 261934 h 489375"/>
              <a:gd name="connsiteX40" fmla="*/ 48620 w 523125"/>
              <a:gd name="connsiteY40" fmla="*/ 234849 h 489375"/>
              <a:gd name="connsiteX41" fmla="*/ 48687 w 523125"/>
              <a:gd name="connsiteY41" fmla="*/ 234849 h 489375"/>
              <a:gd name="connsiteX42" fmla="*/ 48772 w 523125"/>
              <a:gd name="connsiteY42" fmla="*/ 234816 h 489375"/>
              <a:gd name="connsiteX43" fmla="*/ 48772 w 523125"/>
              <a:gd name="connsiteY43" fmla="*/ 234816 h 489375"/>
              <a:gd name="connsiteX44" fmla="*/ 48670 w 523125"/>
              <a:gd name="connsiteY44" fmla="*/ 234714 h 489375"/>
              <a:gd name="connsiteX45" fmla="*/ 101995 w 523125"/>
              <a:gd name="connsiteY45" fmla="*/ 210651 h 489375"/>
              <a:gd name="connsiteX46" fmla="*/ 172989 w 523125"/>
              <a:gd name="connsiteY46" fmla="*/ 210651 h 489375"/>
              <a:gd name="connsiteX47" fmla="*/ 175587 w 523125"/>
              <a:gd name="connsiteY47" fmla="*/ 210870 h 489375"/>
              <a:gd name="connsiteX48" fmla="*/ 206148 w 523125"/>
              <a:gd name="connsiteY48" fmla="*/ 198518 h 489375"/>
              <a:gd name="connsiteX49" fmla="*/ 222044 w 523125"/>
              <a:gd name="connsiteY49" fmla="*/ 142678 h 489375"/>
              <a:gd name="connsiteX50" fmla="*/ 244927 w 523125"/>
              <a:gd name="connsiteY50" fmla="*/ 57982 h 489375"/>
              <a:gd name="connsiteX51" fmla="*/ 302470 w 523125"/>
              <a:gd name="connsiteY51" fmla="*/ 49106 h 489375"/>
              <a:gd name="connsiteX52" fmla="*/ 308275 w 523125"/>
              <a:gd name="connsiteY52" fmla="*/ 112742 h 489375"/>
              <a:gd name="connsiteX53" fmla="*/ 346447 w 523125"/>
              <a:gd name="connsiteY53" fmla="*/ 319039 h 489375"/>
              <a:gd name="connsiteX54" fmla="*/ 328019 w 523125"/>
              <a:gd name="connsiteY54" fmla="*/ 422297 h 489375"/>
              <a:gd name="connsiteX55" fmla="*/ 490762 w 523125"/>
              <a:gd name="connsiteY55" fmla="*/ 246088 h 489375"/>
              <a:gd name="connsiteX56" fmla="*/ 402387 w 523125"/>
              <a:gd name="connsiteY56" fmla="*/ 246088 h 489375"/>
              <a:gd name="connsiteX57" fmla="*/ 380281 w 523125"/>
              <a:gd name="connsiteY57" fmla="*/ 223864 h 489375"/>
              <a:gd name="connsiteX58" fmla="*/ 402387 w 523125"/>
              <a:gd name="connsiteY58" fmla="*/ 201656 h 489375"/>
              <a:gd name="connsiteX59" fmla="*/ 490762 w 523125"/>
              <a:gd name="connsiteY59" fmla="*/ 201656 h 489375"/>
              <a:gd name="connsiteX60" fmla="*/ 512868 w 523125"/>
              <a:gd name="connsiteY60" fmla="*/ 223864 h 489375"/>
              <a:gd name="connsiteX61" fmla="*/ 490762 w 523125"/>
              <a:gd name="connsiteY61" fmla="*/ 246088 h 48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523125" h="489375">
                <a:moveTo>
                  <a:pt x="483168" y="169678"/>
                </a:moveTo>
                <a:lnTo>
                  <a:pt x="350125" y="169678"/>
                </a:lnTo>
                <a:cubicBezTo>
                  <a:pt x="343848" y="155115"/>
                  <a:pt x="343004" y="139809"/>
                  <a:pt x="347628" y="124740"/>
                </a:cubicBezTo>
                <a:cubicBezTo>
                  <a:pt x="355829" y="98044"/>
                  <a:pt x="371169" y="48398"/>
                  <a:pt x="326770" y="15879"/>
                </a:cubicBezTo>
                <a:cubicBezTo>
                  <a:pt x="312562" y="5468"/>
                  <a:pt x="295788" y="0"/>
                  <a:pt x="278221" y="0"/>
                </a:cubicBezTo>
                <a:cubicBezTo>
                  <a:pt x="252031" y="0"/>
                  <a:pt x="227225" y="12623"/>
                  <a:pt x="211767" y="33733"/>
                </a:cubicBezTo>
                <a:cubicBezTo>
                  <a:pt x="184700" y="70740"/>
                  <a:pt x="179975" y="102077"/>
                  <a:pt x="180937" y="143708"/>
                </a:cubicBezTo>
                <a:cubicBezTo>
                  <a:pt x="181359" y="161764"/>
                  <a:pt x="177950" y="168851"/>
                  <a:pt x="176887" y="169779"/>
                </a:cubicBezTo>
                <a:lnTo>
                  <a:pt x="102029" y="169881"/>
                </a:lnTo>
                <a:cubicBezTo>
                  <a:pt x="45599" y="169881"/>
                  <a:pt x="6129" y="201758"/>
                  <a:pt x="1488" y="251049"/>
                </a:cubicBezTo>
                <a:cubicBezTo>
                  <a:pt x="-1026" y="277611"/>
                  <a:pt x="-385" y="302366"/>
                  <a:pt x="3648" y="333686"/>
                </a:cubicBezTo>
                <a:cubicBezTo>
                  <a:pt x="8457" y="370744"/>
                  <a:pt x="14566" y="402688"/>
                  <a:pt x="20422" y="421149"/>
                </a:cubicBezTo>
                <a:cubicBezTo>
                  <a:pt x="32740" y="459945"/>
                  <a:pt x="69798" y="499365"/>
                  <a:pt x="116744" y="499365"/>
                </a:cubicBezTo>
                <a:lnTo>
                  <a:pt x="483050" y="498994"/>
                </a:lnTo>
                <a:cubicBezTo>
                  <a:pt x="496786" y="499044"/>
                  <a:pt x="509965" y="493644"/>
                  <a:pt x="519736" y="483874"/>
                </a:cubicBezTo>
                <a:cubicBezTo>
                  <a:pt x="529490" y="474120"/>
                  <a:pt x="534856" y="460941"/>
                  <a:pt x="534856" y="447154"/>
                </a:cubicBezTo>
                <a:lnTo>
                  <a:pt x="534856" y="219038"/>
                </a:lnTo>
                <a:cubicBezTo>
                  <a:pt x="534873" y="190384"/>
                  <a:pt x="511855" y="169678"/>
                  <a:pt x="483168" y="169678"/>
                </a:cubicBezTo>
                <a:close/>
                <a:moveTo>
                  <a:pt x="328019" y="422297"/>
                </a:moveTo>
                <a:cubicBezTo>
                  <a:pt x="321505" y="439476"/>
                  <a:pt x="305187" y="457886"/>
                  <a:pt x="291333" y="457886"/>
                </a:cubicBezTo>
                <a:lnTo>
                  <a:pt x="116710" y="457886"/>
                </a:lnTo>
                <a:cubicBezTo>
                  <a:pt x="104155" y="457886"/>
                  <a:pt x="92191" y="452334"/>
                  <a:pt x="82319" y="443998"/>
                </a:cubicBezTo>
                <a:cubicBezTo>
                  <a:pt x="82336" y="443998"/>
                  <a:pt x="82336" y="443998"/>
                  <a:pt x="82336" y="443998"/>
                </a:cubicBezTo>
                <a:cubicBezTo>
                  <a:pt x="60989" y="421757"/>
                  <a:pt x="84614" y="414180"/>
                  <a:pt x="96292" y="411666"/>
                </a:cubicBezTo>
                <a:cubicBezTo>
                  <a:pt x="99717" y="410923"/>
                  <a:pt x="102198" y="407919"/>
                  <a:pt x="102417" y="404460"/>
                </a:cubicBezTo>
                <a:lnTo>
                  <a:pt x="102502" y="402941"/>
                </a:lnTo>
                <a:cubicBezTo>
                  <a:pt x="102603" y="401186"/>
                  <a:pt x="102029" y="399516"/>
                  <a:pt x="100848" y="398267"/>
                </a:cubicBezTo>
                <a:cubicBezTo>
                  <a:pt x="99684" y="397001"/>
                  <a:pt x="98064" y="396208"/>
                  <a:pt x="96325" y="396158"/>
                </a:cubicBezTo>
                <a:cubicBezTo>
                  <a:pt x="65545" y="395111"/>
                  <a:pt x="49936" y="390741"/>
                  <a:pt x="51759" y="371773"/>
                </a:cubicBezTo>
                <a:cubicBezTo>
                  <a:pt x="56214" y="362543"/>
                  <a:pt x="71941" y="356619"/>
                  <a:pt x="81644" y="353784"/>
                </a:cubicBezTo>
                <a:cubicBezTo>
                  <a:pt x="86352" y="352367"/>
                  <a:pt x="89694" y="348047"/>
                  <a:pt x="89694" y="343136"/>
                </a:cubicBezTo>
                <a:lnTo>
                  <a:pt x="89694" y="340183"/>
                </a:lnTo>
                <a:cubicBezTo>
                  <a:pt x="89694" y="335391"/>
                  <a:pt x="85644" y="331493"/>
                  <a:pt x="80834" y="331493"/>
                </a:cubicBezTo>
                <a:lnTo>
                  <a:pt x="79164" y="331493"/>
                </a:lnTo>
                <a:cubicBezTo>
                  <a:pt x="55825" y="330801"/>
                  <a:pt x="46730" y="324304"/>
                  <a:pt x="43270" y="318634"/>
                </a:cubicBezTo>
                <a:cubicBezTo>
                  <a:pt x="41988" y="314381"/>
                  <a:pt x="39811" y="313268"/>
                  <a:pt x="41904" y="305944"/>
                </a:cubicBezTo>
                <a:cubicBezTo>
                  <a:pt x="45700" y="288023"/>
                  <a:pt x="67756" y="283804"/>
                  <a:pt x="80497" y="282960"/>
                </a:cubicBezTo>
                <a:cubicBezTo>
                  <a:pt x="85660" y="282606"/>
                  <a:pt x="89727" y="278336"/>
                  <a:pt x="89727" y="273156"/>
                </a:cubicBezTo>
                <a:lnTo>
                  <a:pt x="89727" y="271738"/>
                </a:lnTo>
                <a:cubicBezTo>
                  <a:pt x="89727" y="266574"/>
                  <a:pt x="85660" y="262288"/>
                  <a:pt x="80480" y="261934"/>
                </a:cubicBezTo>
                <a:cubicBezTo>
                  <a:pt x="40419" y="259183"/>
                  <a:pt x="48249" y="235913"/>
                  <a:pt x="48620" y="234849"/>
                </a:cubicBezTo>
                <a:lnTo>
                  <a:pt x="48687" y="234849"/>
                </a:lnTo>
                <a:cubicBezTo>
                  <a:pt x="48687" y="234849"/>
                  <a:pt x="48772" y="234849"/>
                  <a:pt x="48772" y="234816"/>
                </a:cubicBezTo>
                <a:lnTo>
                  <a:pt x="48772" y="234816"/>
                </a:lnTo>
                <a:lnTo>
                  <a:pt x="48670" y="234714"/>
                </a:lnTo>
                <a:cubicBezTo>
                  <a:pt x="61917" y="212844"/>
                  <a:pt x="91567" y="210651"/>
                  <a:pt x="101995" y="210651"/>
                </a:cubicBezTo>
                <a:lnTo>
                  <a:pt x="172989" y="210651"/>
                </a:lnTo>
                <a:cubicBezTo>
                  <a:pt x="173343" y="210651"/>
                  <a:pt x="175250" y="210870"/>
                  <a:pt x="175587" y="210870"/>
                </a:cubicBezTo>
                <a:cubicBezTo>
                  <a:pt x="187619" y="210870"/>
                  <a:pt x="198166" y="206685"/>
                  <a:pt x="206148" y="198518"/>
                </a:cubicBezTo>
                <a:cubicBezTo>
                  <a:pt x="217454" y="186941"/>
                  <a:pt x="222652" y="168683"/>
                  <a:pt x="222044" y="142678"/>
                </a:cubicBezTo>
                <a:cubicBezTo>
                  <a:pt x="221200" y="107629"/>
                  <a:pt x="224407" y="86029"/>
                  <a:pt x="244927" y="57982"/>
                </a:cubicBezTo>
                <a:cubicBezTo>
                  <a:pt x="257971" y="40213"/>
                  <a:pt x="284617" y="36045"/>
                  <a:pt x="302470" y="49106"/>
                </a:cubicBezTo>
                <a:cubicBezTo>
                  <a:pt x="316207" y="59181"/>
                  <a:pt x="313540" y="70200"/>
                  <a:pt x="308275" y="112742"/>
                </a:cubicBezTo>
                <a:cubicBezTo>
                  <a:pt x="297897" y="197134"/>
                  <a:pt x="338380" y="237482"/>
                  <a:pt x="346447" y="319039"/>
                </a:cubicBezTo>
                <a:cubicBezTo>
                  <a:pt x="350379" y="358779"/>
                  <a:pt x="336895" y="398554"/>
                  <a:pt x="328019" y="422297"/>
                </a:cubicBezTo>
                <a:close/>
                <a:moveTo>
                  <a:pt x="490762" y="246088"/>
                </a:moveTo>
                <a:lnTo>
                  <a:pt x="402387" y="246088"/>
                </a:lnTo>
                <a:cubicBezTo>
                  <a:pt x="390136" y="246088"/>
                  <a:pt x="380281" y="236081"/>
                  <a:pt x="380281" y="223864"/>
                </a:cubicBezTo>
                <a:cubicBezTo>
                  <a:pt x="380281" y="211629"/>
                  <a:pt x="390170" y="201656"/>
                  <a:pt x="402387" y="201656"/>
                </a:cubicBezTo>
                <a:lnTo>
                  <a:pt x="490762" y="201656"/>
                </a:lnTo>
                <a:cubicBezTo>
                  <a:pt x="502996" y="201656"/>
                  <a:pt x="512868" y="211646"/>
                  <a:pt x="512868" y="223864"/>
                </a:cubicBezTo>
                <a:cubicBezTo>
                  <a:pt x="512885" y="236081"/>
                  <a:pt x="502996" y="246088"/>
                  <a:pt x="490762" y="246088"/>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sp>
        <p:nvSpPr>
          <p:cNvPr id="116" name="图形 95"/>
          <p:cNvSpPr/>
          <p:nvPr/>
        </p:nvSpPr>
        <p:spPr>
          <a:xfrm>
            <a:off x="5795038" y="5703777"/>
            <a:ext cx="523125" cy="438750"/>
          </a:xfrm>
          <a:custGeom>
            <a:avLst/>
            <a:gdLst>
              <a:gd name="connsiteX0" fmla="*/ 530775 w 523125"/>
              <a:gd name="connsiteY0" fmla="*/ 111577 h 438750"/>
              <a:gd name="connsiteX1" fmla="*/ 539230 w 523125"/>
              <a:gd name="connsiteY1" fmla="*/ 84830 h 438750"/>
              <a:gd name="connsiteX2" fmla="*/ 525983 w 523125"/>
              <a:gd name="connsiteY2" fmla="*/ 60091 h 438750"/>
              <a:gd name="connsiteX3" fmla="*/ 461672 w 523125"/>
              <a:gd name="connsiteY3" fmla="*/ 8049 h 438750"/>
              <a:gd name="connsiteX4" fmla="*/ 410828 w 523125"/>
              <a:gd name="connsiteY4" fmla="*/ 13398 h 438750"/>
              <a:gd name="connsiteX5" fmla="*/ 213896 w 523125"/>
              <a:gd name="connsiteY5" fmla="*/ 256753 h 438750"/>
              <a:gd name="connsiteX6" fmla="*/ 120476 w 523125"/>
              <a:gd name="connsiteY6" fmla="*/ 177997 h 438750"/>
              <a:gd name="connsiteX7" fmla="*/ 59980 w 523125"/>
              <a:gd name="connsiteY7" fmla="*/ 180545 h 438750"/>
              <a:gd name="connsiteX8" fmla="*/ 10586 w 523125"/>
              <a:gd name="connsiteY8" fmla="*/ 229921 h 438750"/>
              <a:gd name="connsiteX9" fmla="*/ 23 w 523125"/>
              <a:gd name="connsiteY9" fmla="*/ 256820 h 438750"/>
              <a:gd name="connsiteX10" fmla="*/ 12544 w 523125"/>
              <a:gd name="connsiteY10" fmla="*/ 282841 h 438750"/>
              <a:gd name="connsiteX11" fmla="*/ 199991 w 523125"/>
              <a:gd name="connsiteY11" fmla="*/ 444251 h 438750"/>
              <a:gd name="connsiteX12" fmla="*/ 226350 w 523125"/>
              <a:gd name="connsiteY12" fmla="*/ 452908 h 438750"/>
              <a:gd name="connsiteX13" fmla="*/ 251072 w 523125"/>
              <a:gd name="connsiteY13" fmla="*/ 440302 h 438750"/>
              <a:gd name="connsiteX14" fmla="*/ 530775 w 523125"/>
              <a:gd name="connsiteY14" fmla="*/ 111577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3125" h="438750">
                <a:moveTo>
                  <a:pt x="530775" y="111577"/>
                </a:moveTo>
                <a:cubicBezTo>
                  <a:pt x="537053" y="104169"/>
                  <a:pt x="540124" y="94516"/>
                  <a:pt x="539230" y="84830"/>
                </a:cubicBezTo>
                <a:cubicBezTo>
                  <a:pt x="538301" y="75144"/>
                  <a:pt x="533526" y="66234"/>
                  <a:pt x="525983" y="60091"/>
                </a:cubicBezTo>
                <a:lnTo>
                  <a:pt x="461672" y="8049"/>
                </a:lnTo>
                <a:cubicBezTo>
                  <a:pt x="446147" y="-4506"/>
                  <a:pt x="423383" y="-2110"/>
                  <a:pt x="410828" y="13398"/>
                </a:cubicBezTo>
                <a:lnTo>
                  <a:pt x="213896" y="256753"/>
                </a:lnTo>
                <a:lnTo>
                  <a:pt x="120476" y="177997"/>
                </a:lnTo>
                <a:cubicBezTo>
                  <a:pt x="102690" y="162995"/>
                  <a:pt x="76433" y="164126"/>
                  <a:pt x="59980" y="180545"/>
                </a:cubicBezTo>
                <a:lnTo>
                  <a:pt x="10586" y="229921"/>
                </a:lnTo>
                <a:cubicBezTo>
                  <a:pt x="3482" y="237026"/>
                  <a:pt x="-332" y="246779"/>
                  <a:pt x="23" y="256820"/>
                </a:cubicBezTo>
                <a:cubicBezTo>
                  <a:pt x="394" y="266878"/>
                  <a:pt x="4933" y="276260"/>
                  <a:pt x="12544" y="282841"/>
                </a:cubicBezTo>
                <a:lnTo>
                  <a:pt x="199991" y="444251"/>
                </a:lnTo>
                <a:cubicBezTo>
                  <a:pt x="207281" y="450545"/>
                  <a:pt x="216765" y="453667"/>
                  <a:pt x="226350" y="452908"/>
                </a:cubicBezTo>
                <a:cubicBezTo>
                  <a:pt x="235935" y="452165"/>
                  <a:pt x="244845" y="447643"/>
                  <a:pt x="251072" y="440302"/>
                </a:cubicBezTo>
                <a:lnTo>
                  <a:pt x="530775" y="111577"/>
                </a:ln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117" name="组合 116"/>
          <p:cNvGrpSpPr/>
          <p:nvPr/>
        </p:nvGrpSpPr>
        <p:grpSpPr>
          <a:xfrm>
            <a:off x="7014238" y="5695340"/>
            <a:ext cx="523125" cy="455625"/>
            <a:chOff x="7923186" y="2489144"/>
            <a:chExt cx="523125" cy="455625"/>
          </a:xfrm>
          <a:solidFill>
            <a:schemeClr val="bg1"/>
          </a:solidFill>
        </p:grpSpPr>
        <p:sp>
          <p:nvSpPr>
            <p:cNvPr id="118" name="任意多边形: 形状 117"/>
            <p:cNvSpPr/>
            <p:nvPr/>
          </p:nvSpPr>
          <p:spPr>
            <a:xfrm>
              <a:off x="8045478" y="2739537"/>
              <a:ext cx="303750" cy="151875"/>
            </a:xfrm>
            <a:custGeom>
              <a:avLst/>
              <a:gdLst>
                <a:gd name="connsiteX0" fmla="*/ 0 w 303750"/>
                <a:gd name="connsiteY0" fmla="*/ 6446 h 151875"/>
                <a:gd name="connsiteX1" fmla="*/ 0 w 303750"/>
                <a:gd name="connsiteY1" fmla="*/ 82384 h 151875"/>
                <a:gd name="connsiteX2" fmla="*/ 154980 w 303750"/>
                <a:gd name="connsiteY2" fmla="*/ 153579 h 151875"/>
                <a:gd name="connsiteX3" fmla="*/ 309960 w 303750"/>
                <a:gd name="connsiteY3" fmla="*/ 82384 h 151875"/>
                <a:gd name="connsiteX4" fmla="*/ 309960 w 303750"/>
                <a:gd name="connsiteY4" fmla="*/ 0 h 151875"/>
                <a:gd name="connsiteX5" fmla="*/ 176158 w 303750"/>
                <a:gd name="connsiteY5" fmla="*/ 78199 h 151875"/>
                <a:gd name="connsiteX6" fmla="*/ 144923 w 303750"/>
                <a:gd name="connsiteY6" fmla="*/ 79194 h 151875"/>
                <a:gd name="connsiteX7" fmla="*/ 0 w 303750"/>
                <a:gd name="connsiteY7" fmla="*/ 6446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750" h="151875">
                  <a:moveTo>
                    <a:pt x="0" y="6446"/>
                  </a:moveTo>
                  <a:lnTo>
                    <a:pt x="0" y="82384"/>
                  </a:lnTo>
                  <a:cubicBezTo>
                    <a:pt x="0" y="82384"/>
                    <a:pt x="64395" y="153579"/>
                    <a:pt x="154980" y="153579"/>
                  </a:cubicBezTo>
                  <a:cubicBezTo>
                    <a:pt x="268937" y="153579"/>
                    <a:pt x="309960" y="82384"/>
                    <a:pt x="309960" y="82384"/>
                  </a:cubicBezTo>
                  <a:lnTo>
                    <a:pt x="309960" y="0"/>
                  </a:lnTo>
                  <a:lnTo>
                    <a:pt x="176158" y="78199"/>
                  </a:lnTo>
                  <a:cubicBezTo>
                    <a:pt x="166607" y="83784"/>
                    <a:pt x="154828" y="84172"/>
                    <a:pt x="144923" y="79194"/>
                  </a:cubicBezTo>
                  <a:lnTo>
                    <a:pt x="0" y="644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9" name="任意多边形: 形状 118"/>
            <p:cNvSpPr/>
            <p:nvPr/>
          </p:nvSpPr>
          <p:spPr>
            <a:xfrm>
              <a:off x="7923186" y="2489144"/>
              <a:ext cx="523125" cy="455625"/>
            </a:xfrm>
            <a:custGeom>
              <a:avLst/>
              <a:gdLst>
                <a:gd name="connsiteX0" fmla="*/ 280630 w 523125"/>
                <a:gd name="connsiteY0" fmla="*/ 166440 h 455625"/>
                <a:gd name="connsiteX1" fmla="*/ 238257 w 523125"/>
                <a:gd name="connsiteY1" fmla="*/ 155691 h 455625"/>
                <a:gd name="connsiteX2" fmla="*/ 77388 w 523125"/>
                <a:gd name="connsiteY2" fmla="*/ 211412 h 455625"/>
                <a:gd name="connsiteX3" fmla="*/ 268295 w 523125"/>
                <a:gd name="connsiteY3" fmla="*/ 306975 h 455625"/>
                <a:gd name="connsiteX4" fmla="*/ 299412 w 523125"/>
                <a:gd name="connsiteY4" fmla="*/ 305963 h 455625"/>
                <a:gd name="connsiteX5" fmla="*/ 521875 w 523125"/>
                <a:gd name="connsiteY5" fmla="*/ 176295 h 455625"/>
                <a:gd name="connsiteX6" fmla="*/ 538109 w 523125"/>
                <a:gd name="connsiteY6" fmla="*/ 146983 h 455625"/>
                <a:gd name="connsiteX7" fmla="*/ 520053 w 523125"/>
                <a:gd name="connsiteY7" fmla="*/ 118768 h 455625"/>
                <a:gd name="connsiteX8" fmla="*/ 289675 w 523125"/>
                <a:gd name="connsiteY8" fmla="*/ 3461 h 455625"/>
                <a:gd name="connsiteX9" fmla="*/ 258558 w 523125"/>
                <a:gd name="connsiteY9" fmla="*/ 4457 h 455625"/>
                <a:gd name="connsiteX10" fmla="*/ 36095 w 523125"/>
                <a:gd name="connsiteY10" fmla="*/ 134124 h 455625"/>
                <a:gd name="connsiteX11" fmla="*/ 19861 w 523125"/>
                <a:gd name="connsiteY11" fmla="*/ 163436 h 455625"/>
                <a:gd name="connsiteX12" fmla="*/ 37934 w 523125"/>
                <a:gd name="connsiteY12" fmla="*/ 191651 h 455625"/>
                <a:gd name="connsiteX13" fmla="*/ 37445 w 523125"/>
                <a:gd name="connsiteY13" fmla="*/ 309371 h 455625"/>
                <a:gd name="connsiteX14" fmla="*/ 17701 w 523125"/>
                <a:gd name="connsiteY14" fmla="*/ 337283 h 455625"/>
                <a:gd name="connsiteX15" fmla="*/ 29210 w 523125"/>
                <a:gd name="connsiteY15" fmla="*/ 360739 h 455625"/>
                <a:gd name="connsiteX16" fmla="*/ 10428 w 523125"/>
                <a:gd name="connsiteY16" fmla="*/ 397071 h 455625"/>
                <a:gd name="connsiteX17" fmla="*/ 66 w 523125"/>
                <a:gd name="connsiteY17" fmla="*/ 423143 h 455625"/>
                <a:gd name="connsiteX18" fmla="*/ 13685 w 523125"/>
                <a:gd name="connsiteY18" fmla="*/ 447662 h 455625"/>
                <a:gd name="connsiteX19" fmla="*/ 17768 w 523125"/>
                <a:gd name="connsiteY19" fmla="*/ 450598 h 455625"/>
                <a:gd name="connsiteX20" fmla="*/ 43958 w 523125"/>
                <a:gd name="connsiteY20" fmla="*/ 455863 h 455625"/>
                <a:gd name="connsiteX21" fmla="*/ 65373 w 523125"/>
                <a:gd name="connsiteY21" fmla="*/ 439916 h 455625"/>
                <a:gd name="connsiteX22" fmla="*/ 68258 w 523125"/>
                <a:gd name="connsiteY22" fmla="*/ 358174 h 455625"/>
                <a:gd name="connsiteX23" fmla="*/ 76932 w 523125"/>
                <a:gd name="connsiteY23" fmla="*/ 337283 h 455625"/>
                <a:gd name="connsiteX24" fmla="*/ 57408 w 523125"/>
                <a:gd name="connsiteY24" fmla="*/ 309439 h 455625"/>
                <a:gd name="connsiteX25" fmla="*/ 57880 w 523125"/>
                <a:gd name="connsiteY25" fmla="*/ 197034 h 455625"/>
                <a:gd name="connsiteX26" fmla="*/ 232520 w 523125"/>
                <a:gd name="connsiteY26" fmla="*/ 136554 h 455625"/>
                <a:gd name="connsiteX27" fmla="*/ 241514 w 523125"/>
                <a:gd name="connsiteY27" fmla="*/ 122329 h 455625"/>
                <a:gd name="connsiteX28" fmla="*/ 279010 w 523125"/>
                <a:gd name="connsiteY28" fmla="*/ 148721 h 455625"/>
                <a:gd name="connsiteX29" fmla="*/ 317401 w 523125"/>
                <a:gd name="connsiteY29" fmla="*/ 128117 h 455625"/>
                <a:gd name="connsiteX30" fmla="*/ 315730 w 523125"/>
                <a:gd name="connsiteY30" fmla="*/ 120000 h 455625"/>
                <a:gd name="connsiteX31" fmla="*/ 325265 w 523125"/>
                <a:gd name="connsiteY31" fmla="*/ 142461 h 455625"/>
                <a:gd name="connsiteX32" fmla="*/ 280630 w 523125"/>
                <a:gd name="connsiteY32" fmla="*/ 166440 h 4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23125" h="455625">
                  <a:moveTo>
                    <a:pt x="280630" y="166440"/>
                  </a:moveTo>
                  <a:cubicBezTo>
                    <a:pt x="263907" y="166440"/>
                    <a:pt x="247252" y="162947"/>
                    <a:pt x="238257" y="155691"/>
                  </a:cubicBezTo>
                  <a:lnTo>
                    <a:pt x="77388" y="211412"/>
                  </a:lnTo>
                  <a:lnTo>
                    <a:pt x="268295" y="306975"/>
                  </a:lnTo>
                  <a:cubicBezTo>
                    <a:pt x="278167" y="311919"/>
                    <a:pt x="289895" y="311548"/>
                    <a:pt x="299412" y="305963"/>
                  </a:cubicBezTo>
                  <a:lnTo>
                    <a:pt x="521875" y="176295"/>
                  </a:lnTo>
                  <a:cubicBezTo>
                    <a:pt x="532253" y="170254"/>
                    <a:pt x="538480" y="158998"/>
                    <a:pt x="538109" y="146983"/>
                  </a:cubicBezTo>
                  <a:cubicBezTo>
                    <a:pt x="537755" y="134968"/>
                    <a:pt x="530785" y="124134"/>
                    <a:pt x="520053" y="118768"/>
                  </a:cubicBezTo>
                  <a:lnTo>
                    <a:pt x="289675" y="3461"/>
                  </a:lnTo>
                  <a:cubicBezTo>
                    <a:pt x="279803" y="-1483"/>
                    <a:pt x="268092" y="-1112"/>
                    <a:pt x="258558" y="4457"/>
                  </a:cubicBezTo>
                  <a:lnTo>
                    <a:pt x="36095" y="134124"/>
                  </a:lnTo>
                  <a:cubicBezTo>
                    <a:pt x="25716" y="140166"/>
                    <a:pt x="19490" y="151421"/>
                    <a:pt x="19861" y="163436"/>
                  </a:cubicBezTo>
                  <a:cubicBezTo>
                    <a:pt x="20249" y="175434"/>
                    <a:pt x="27185" y="186268"/>
                    <a:pt x="37934" y="191651"/>
                  </a:cubicBezTo>
                  <a:lnTo>
                    <a:pt x="37445" y="309371"/>
                  </a:lnTo>
                  <a:cubicBezTo>
                    <a:pt x="25936" y="313421"/>
                    <a:pt x="17701" y="324424"/>
                    <a:pt x="17701" y="337283"/>
                  </a:cubicBezTo>
                  <a:cubicBezTo>
                    <a:pt x="17701" y="346817"/>
                    <a:pt x="22190" y="355288"/>
                    <a:pt x="29210" y="360739"/>
                  </a:cubicBezTo>
                  <a:cubicBezTo>
                    <a:pt x="26982" y="376989"/>
                    <a:pt x="19405" y="388701"/>
                    <a:pt x="10428" y="397071"/>
                  </a:cubicBezTo>
                  <a:cubicBezTo>
                    <a:pt x="3239" y="403753"/>
                    <a:pt x="-558" y="413321"/>
                    <a:pt x="66" y="423143"/>
                  </a:cubicBezTo>
                  <a:cubicBezTo>
                    <a:pt x="691" y="432930"/>
                    <a:pt x="5686" y="441958"/>
                    <a:pt x="13685" y="447662"/>
                  </a:cubicBezTo>
                  <a:lnTo>
                    <a:pt x="17768" y="450598"/>
                  </a:lnTo>
                  <a:cubicBezTo>
                    <a:pt x="25345" y="455998"/>
                    <a:pt x="34863" y="457939"/>
                    <a:pt x="43958" y="455863"/>
                  </a:cubicBezTo>
                  <a:cubicBezTo>
                    <a:pt x="53054" y="453788"/>
                    <a:pt x="60833" y="448016"/>
                    <a:pt x="65373" y="439916"/>
                  </a:cubicBezTo>
                  <a:cubicBezTo>
                    <a:pt x="81033" y="411938"/>
                    <a:pt x="73439" y="375606"/>
                    <a:pt x="68258" y="358174"/>
                  </a:cubicBezTo>
                  <a:cubicBezTo>
                    <a:pt x="73608" y="352841"/>
                    <a:pt x="76932" y="345433"/>
                    <a:pt x="76932" y="337283"/>
                  </a:cubicBezTo>
                  <a:cubicBezTo>
                    <a:pt x="76932" y="324491"/>
                    <a:pt x="68798" y="313556"/>
                    <a:pt x="57408" y="309439"/>
                  </a:cubicBezTo>
                  <a:lnTo>
                    <a:pt x="57880" y="197034"/>
                  </a:lnTo>
                  <a:lnTo>
                    <a:pt x="232520" y="136554"/>
                  </a:lnTo>
                  <a:cubicBezTo>
                    <a:pt x="234038" y="129146"/>
                    <a:pt x="241514" y="122329"/>
                    <a:pt x="241514" y="122329"/>
                  </a:cubicBezTo>
                  <a:cubicBezTo>
                    <a:pt x="240940" y="124337"/>
                    <a:pt x="242071" y="148721"/>
                    <a:pt x="279010" y="148721"/>
                  </a:cubicBezTo>
                  <a:cubicBezTo>
                    <a:pt x="300239" y="148721"/>
                    <a:pt x="317401" y="141954"/>
                    <a:pt x="317401" y="128117"/>
                  </a:cubicBezTo>
                  <a:cubicBezTo>
                    <a:pt x="317401" y="125586"/>
                    <a:pt x="316810" y="122835"/>
                    <a:pt x="315730" y="120000"/>
                  </a:cubicBezTo>
                  <a:cubicBezTo>
                    <a:pt x="321704" y="127358"/>
                    <a:pt x="325265" y="135660"/>
                    <a:pt x="325265" y="142461"/>
                  </a:cubicBezTo>
                  <a:cubicBezTo>
                    <a:pt x="325282" y="158559"/>
                    <a:pt x="305285" y="166440"/>
                    <a:pt x="280630" y="16644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20" name="组合 119"/>
          <p:cNvGrpSpPr/>
          <p:nvPr/>
        </p:nvGrpSpPr>
        <p:grpSpPr>
          <a:xfrm>
            <a:off x="8233438" y="5660434"/>
            <a:ext cx="473036" cy="525437"/>
            <a:chOff x="9038676" y="2453000"/>
            <a:chExt cx="473036" cy="525437"/>
          </a:xfrm>
          <a:solidFill>
            <a:schemeClr val="bg1"/>
          </a:solidFill>
        </p:grpSpPr>
        <p:sp>
          <p:nvSpPr>
            <p:cNvPr id="121" name="任意多边形: 形状 120"/>
            <p:cNvSpPr/>
            <p:nvPr/>
          </p:nvSpPr>
          <p:spPr>
            <a:xfrm>
              <a:off x="9122895" y="2539687"/>
              <a:ext cx="303750" cy="438750"/>
            </a:xfrm>
            <a:custGeom>
              <a:avLst/>
              <a:gdLst>
                <a:gd name="connsiteX0" fmla="*/ 166421 w 303750"/>
                <a:gd name="connsiteY0" fmla="*/ 0 h 438750"/>
                <a:gd name="connsiteX1" fmla="*/ 147167 w 303750"/>
                <a:gd name="connsiteY1" fmla="*/ 0 h 438750"/>
                <a:gd name="connsiteX2" fmla="*/ 0 w 303750"/>
                <a:gd name="connsiteY2" fmla="*/ 157309 h 438750"/>
                <a:gd name="connsiteX3" fmla="*/ 69221 w 303750"/>
                <a:gd name="connsiteY3" fmla="*/ 287938 h 438750"/>
                <a:gd name="connsiteX4" fmla="*/ 69221 w 303750"/>
                <a:gd name="connsiteY4" fmla="*/ 333197 h 438750"/>
                <a:gd name="connsiteX5" fmla="*/ 81793 w 303750"/>
                <a:gd name="connsiteY5" fmla="*/ 356619 h 438750"/>
                <a:gd name="connsiteX6" fmla="*/ 85050 w 303750"/>
                <a:gd name="connsiteY6" fmla="*/ 362273 h 438750"/>
                <a:gd name="connsiteX7" fmla="*/ 82502 w 303750"/>
                <a:gd name="connsiteY7" fmla="*/ 368246 h 438750"/>
                <a:gd name="connsiteX8" fmla="*/ 70673 w 303750"/>
                <a:gd name="connsiteY8" fmla="*/ 381257 h 438750"/>
                <a:gd name="connsiteX9" fmla="*/ 70673 w 303750"/>
                <a:gd name="connsiteY9" fmla="*/ 410434 h 438750"/>
                <a:gd name="connsiteX10" fmla="*/ 82502 w 303750"/>
                <a:gd name="connsiteY10" fmla="*/ 422246 h 438750"/>
                <a:gd name="connsiteX11" fmla="*/ 90416 w 303750"/>
                <a:gd name="connsiteY11" fmla="*/ 422246 h 438750"/>
                <a:gd name="connsiteX12" fmla="*/ 101351 w 303750"/>
                <a:gd name="connsiteY12" fmla="*/ 427478 h 438750"/>
                <a:gd name="connsiteX13" fmla="*/ 156802 w 303750"/>
                <a:gd name="connsiteY13" fmla="*/ 450225 h 438750"/>
                <a:gd name="connsiteX14" fmla="*/ 212237 w 303750"/>
                <a:gd name="connsiteY14" fmla="*/ 427478 h 438750"/>
                <a:gd name="connsiteX15" fmla="*/ 223172 w 303750"/>
                <a:gd name="connsiteY15" fmla="*/ 422246 h 438750"/>
                <a:gd name="connsiteX16" fmla="*/ 231086 w 303750"/>
                <a:gd name="connsiteY16" fmla="*/ 422246 h 438750"/>
                <a:gd name="connsiteX17" fmla="*/ 242916 w 303750"/>
                <a:gd name="connsiteY17" fmla="*/ 410434 h 438750"/>
                <a:gd name="connsiteX18" fmla="*/ 242916 w 303750"/>
                <a:gd name="connsiteY18" fmla="*/ 381257 h 438750"/>
                <a:gd name="connsiteX19" fmla="*/ 231086 w 303750"/>
                <a:gd name="connsiteY19" fmla="*/ 368246 h 438750"/>
                <a:gd name="connsiteX20" fmla="*/ 228555 w 303750"/>
                <a:gd name="connsiteY20" fmla="*/ 362273 h 438750"/>
                <a:gd name="connsiteX21" fmla="*/ 231812 w 303750"/>
                <a:gd name="connsiteY21" fmla="*/ 356619 h 438750"/>
                <a:gd name="connsiteX22" fmla="*/ 244367 w 303750"/>
                <a:gd name="connsiteY22" fmla="*/ 333197 h 438750"/>
                <a:gd name="connsiteX23" fmla="*/ 244367 w 303750"/>
                <a:gd name="connsiteY23" fmla="*/ 287938 h 438750"/>
                <a:gd name="connsiteX24" fmla="*/ 313588 w 303750"/>
                <a:gd name="connsiteY24" fmla="*/ 157309 h 438750"/>
                <a:gd name="connsiteX25" fmla="*/ 166421 w 303750"/>
                <a:gd name="connsiteY25" fmla="*/ 0 h 438750"/>
                <a:gd name="connsiteX26" fmla="*/ 211478 w 303750"/>
                <a:gd name="connsiteY26" fmla="*/ 253699 h 438750"/>
                <a:gd name="connsiteX27" fmla="*/ 202652 w 303750"/>
                <a:gd name="connsiteY27" fmla="*/ 258272 h 438750"/>
                <a:gd name="connsiteX28" fmla="*/ 202652 w 303750"/>
                <a:gd name="connsiteY28" fmla="*/ 300274 h 438750"/>
                <a:gd name="connsiteX29" fmla="*/ 190688 w 303750"/>
                <a:gd name="connsiteY29" fmla="*/ 315107 h 438750"/>
                <a:gd name="connsiteX30" fmla="*/ 172091 w 303750"/>
                <a:gd name="connsiteY30" fmla="*/ 319022 h 438750"/>
                <a:gd name="connsiteX31" fmla="*/ 141514 w 303750"/>
                <a:gd name="connsiteY31" fmla="*/ 319022 h 438750"/>
                <a:gd name="connsiteX32" fmla="*/ 122918 w 303750"/>
                <a:gd name="connsiteY32" fmla="*/ 315107 h 438750"/>
                <a:gd name="connsiteX33" fmla="*/ 110953 w 303750"/>
                <a:gd name="connsiteY33" fmla="*/ 300274 h 438750"/>
                <a:gd name="connsiteX34" fmla="*/ 110953 w 303750"/>
                <a:gd name="connsiteY34" fmla="*/ 258255 h 438750"/>
                <a:gd name="connsiteX35" fmla="*/ 102128 w 303750"/>
                <a:gd name="connsiteY35" fmla="*/ 253682 h 438750"/>
                <a:gd name="connsiteX36" fmla="*/ 48516 w 303750"/>
                <a:gd name="connsiteY36" fmla="*/ 160161 h 438750"/>
                <a:gd name="connsiteX37" fmla="*/ 156802 w 303750"/>
                <a:gd name="connsiteY37" fmla="*/ 50676 h 438750"/>
                <a:gd name="connsiteX38" fmla="*/ 265073 w 303750"/>
                <a:gd name="connsiteY38" fmla="*/ 160161 h 438750"/>
                <a:gd name="connsiteX39" fmla="*/ 211478 w 303750"/>
                <a:gd name="connsiteY39" fmla="*/ 253699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03750" h="438750">
                  <a:moveTo>
                    <a:pt x="166421" y="0"/>
                  </a:moveTo>
                  <a:lnTo>
                    <a:pt x="147167" y="0"/>
                  </a:lnTo>
                  <a:cubicBezTo>
                    <a:pt x="65289" y="5181"/>
                    <a:pt x="0" y="73643"/>
                    <a:pt x="0" y="157309"/>
                  </a:cubicBezTo>
                  <a:cubicBezTo>
                    <a:pt x="0" y="214819"/>
                    <a:pt x="25380" y="260769"/>
                    <a:pt x="69221" y="287938"/>
                  </a:cubicBezTo>
                  <a:lnTo>
                    <a:pt x="69221" y="333197"/>
                  </a:lnTo>
                  <a:cubicBezTo>
                    <a:pt x="69221" y="346410"/>
                    <a:pt x="74132" y="351523"/>
                    <a:pt x="81793" y="356619"/>
                  </a:cubicBezTo>
                  <a:cubicBezTo>
                    <a:pt x="83700" y="357851"/>
                    <a:pt x="84915" y="359961"/>
                    <a:pt x="85050" y="362273"/>
                  </a:cubicBezTo>
                  <a:cubicBezTo>
                    <a:pt x="85185" y="364568"/>
                    <a:pt x="85404" y="367538"/>
                    <a:pt x="82502" y="368246"/>
                  </a:cubicBezTo>
                  <a:cubicBezTo>
                    <a:pt x="70639" y="368246"/>
                    <a:pt x="70673" y="381257"/>
                    <a:pt x="70673" y="381257"/>
                  </a:cubicBezTo>
                  <a:cubicBezTo>
                    <a:pt x="70673" y="386522"/>
                    <a:pt x="70673" y="410434"/>
                    <a:pt x="70673" y="410434"/>
                  </a:cubicBezTo>
                  <a:cubicBezTo>
                    <a:pt x="70673" y="416964"/>
                    <a:pt x="75954" y="422246"/>
                    <a:pt x="82502" y="422246"/>
                  </a:cubicBezTo>
                  <a:lnTo>
                    <a:pt x="90416" y="422246"/>
                  </a:lnTo>
                  <a:cubicBezTo>
                    <a:pt x="96744" y="422246"/>
                    <a:pt x="101351" y="427478"/>
                    <a:pt x="101351" y="427478"/>
                  </a:cubicBezTo>
                  <a:cubicBezTo>
                    <a:pt x="101351" y="427478"/>
                    <a:pt x="129178" y="450225"/>
                    <a:pt x="156802" y="450225"/>
                  </a:cubicBezTo>
                  <a:cubicBezTo>
                    <a:pt x="184815" y="450225"/>
                    <a:pt x="212237" y="427478"/>
                    <a:pt x="212237" y="427478"/>
                  </a:cubicBezTo>
                  <a:cubicBezTo>
                    <a:pt x="212237" y="427478"/>
                    <a:pt x="216844" y="422246"/>
                    <a:pt x="223172" y="422246"/>
                  </a:cubicBezTo>
                  <a:lnTo>
                    <a:pt x="231086" y="422246"/>
                  </a:lnTo>
                  <a:cubicBezTo>
                    <a:pt x="237651" y="422246"/>
                    <a:pt x="242916" y="416964"/>
                    <a:pt x="242916" y="410434"/>
                  </a:cubicBezTo>
                  <a:cubicBezTo>
                    <a:pt x="242916" y="410434"/>
                    <a:pt x="242916" y="386539"/>
                    <a:pt x="242916" y="381257"/>
                  </a:cubicBezTo>
                  <a:cubicBezTo>
                    <a:pt x="242916" y="381257"/>
                    <a:pt x="242949" y="368246"/>
                    <a:pt x="231086" y="368246"/>
                  </a:cubicBezTo>
                  <a:cubicBezTo>
                    <a:pt x="228184" y="367554"/>
                    <a:pt x="228420" y="364534"/>
                    <a:pt x="228555" y="362273"/>
                  </a:cubicBezTo>
                  <a:cubicBezTo>
                    <a:pt x="228724" y="359961"/>
                    <a:pt x="229905" y="357851"/>
                    <a:pt x="231812" y="356619"/>
                  </a:cubicBezTo>
                  <a:cubicBezTo>
                    <a:pt x="239456" y="351523"/>
                    <a:pt x="244367" y="346427"/>
                    <a:pt x="244367" y="333197"/>
                  </a:cubicBezTo>
                  <a:lnTo>
                    <a:pt x="244367" y="287938"/>
                  </a:lnTo>
                  <a:cubicBezTo>
                    <a:pt x="288208" y="260786"/>
                    <a:pt x="313588" y="214819"/>
                    <a:pt x="313588" y="157309"/>
                  </a:cubicBezTo>
                  <a:cubicBezTo>
                    <a:pt x="313588" y="73643"/>
                    <a:pt x="248333" y="5164"/>
                    <a:pt x="166421" y="0"/>
                  </a:cubicBezTo>
                  <a:close/>
                  <a:moveTo>
                    <a:pt x="211478" y="253699"/>
                  </a:moveTo>
                  <a:lnTo>
                    <a:pt x="202652" y="258272"/>
                  </a:lnTo>
                  <a:lnTo>
                    <a:pt x="202652" y="300274"/>
                  </a:lnTo>
                  <a:cubicBezTo>
                    <a:pt x="202652" y="307463"/>
                    <a:pt x="197674" y="313588"/>
                    <a:pt x="190688" y="315107"/>
                  </a:cubicBezTo>
                  <a:lnTo>
                    <a:pt x="172091" y="319022"/>
                  </a:lnTo>
                  <a:cubicBezTo>
                    <a:pt x="168953" y="319714"/>
                    <a:pt x="153968" y="322194"/>
                    <a:pt x="141514" y="319022"/>
                  </a:cubicBezTo>
                  <a:lnTo>
                    <a:pt x="122918" y="315107"/>
                  </a:lnTo>
                  <a:cubicBezTo>
                    <a:pt x="115931" y="313588"/>
                    <a:pt x="110953" y="307463"/>
                    <a:pt x="110953" y="300274"/>
                  </a:cubicBezTo>
                  <a:lnTo>
                    <a:pt x="110953" y="258255"/>
                  </a:lnTo>
                  <a:lnTo>
                    <a:pt x="102128" y="253682"/>
                  </a:lnTo>
                  <a:cubicBezTo>
                    <a:pt x="57814" y="230901"/>
                    <a:pt x="48516" y="190215"/>
                    <a:pt x="48516" y="160161"/>
                  </a:cubicBezTo>
                  <a:cubicBezTo>
                    <a:pt x="48516" y="99900"/>
                    <a:pt x="97031" y="50878"/>
                    <a:pt x="156802" y="50676"/>
                  </a:cubicBezTo>
                  <a:cubicBezTo>
                    <a:pt x="216557" y="50878"/>
                    <a:pt x="265073" y="99900"/>
                    <a:pt x="265073" y="160161"/>
                  </a:cubicBezTo>
                  <a:cubicBezTo>
                    <a:pt x="265073" y="190232"/>
                    <a:pt x="255774" y="230918"/>
                    <a:pt x="211478" y="25369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2" name="任意多边形: 形状 121"/>
            <p:cNvSpPr/>
            <p:nvPr/>
          </p:nvSpPr>
          <p:spPr>
            <a:xfrm>
              <a:off x="9420525" y="2536256"/>
              <a:ext cx="50625" cy="50625"/>
            </a:xfrm>
            <a:custGeom>
              <a:avLst/>
              <a:gdLst>
                <a:gd name="connsiteX0" fmla="*/ 57809 w 50625"/>
                <a:gd name="connsiteY0" fmla="*/ 21352 h 50625"/>
                <a:gd name="connsiteX1" fmla="*/ 54839 w 50625"/>
                <a:gd name="connsiteY1" fmla="*/ 10468 h 50625"/>
                <a:gd name="connsiteX2" fmla="*/ 50417 w 50625"/>
                <a:gd name="connsiteY2" fmla="*/ 5051 h 50625"/>
                <a:gd name="connsiteX3" fmla="*/ 40309 w 50625"/>
                <a:gd name="connsiteY3" fmla="*/ 22 h 50625"/>
                <a:gd name="connsiteX4" fmla="*/ 29746 w 50625"/>
                <a:gd name="connsiteY4" fmla="*/ 3903 h 50625"/>
                <a:gd name="connsiteX5" fmla="*/ 4349 w 50625"/>
                <a:gd name="connsiteY5" fmla="*/ 28052 h 50625"/>
                <a:gd name="connsiteX6" fmla="*/ 3218 w 50625"/>
                <a:gd name="connsiteY6" fmla="*/ 47340 h 50625"/>
                <a:gd name="connsiteX7" fmla="*/ 4096 w 50625"/>
                <a:gd name="connsiteY7" fmla="*/ 48369 h 50625"/>
                <a:gd name="connsiteX8" fmla="*/ 23215 w 50625"/>
                <a:gd name="connsiteY8" fmla="*/ 51035 h 50625"/>
                <a:gd name="connsiteX9" fmla="*/ 51886 w 50625"/>
                <a:gd name="connsiteY9" fmla="*/ 30920 h 50625"/>
                <a:gd name="connsiteX10" fmla="*/ 57809 w 50625"/>
                <a:gd name="connsiteY10" fmla="*/ 21352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25" h="50625">
                  <a:moveTo>
                    <a:pt x="57809" y="21352"/>
                  </a:moveTo>
                  <a:cubicBezTo>
                    <a:pt x="58399" y="17488"/>
                    <a:pt x="57319" y="13556"/>
                    <a:pt x="54839" y="10468"/>
                  </a:cubicBezTo>
                  <a:cubicBezTo>
                    <a:pt x="53387" y="8645"/>
                    <a:pt x="51903" y="6857"/>
                    <a:pt x="50417" y="5051"/>
                  </a:cubicBezTo>
                  <a:cubicBezTo>
                    <a:pt x="47886" y="2064"/>
                    <a:pt x="44258" y="242"/>
                    <a:pt x="40309" y="22"/>
                  </a:cubicBezTo>
                  <a:cubicBezTo>
                    <a:pt x="36445" y="-197"/>
                    <a:pt x="32581" y="1220"/>
                    <a:pt x="29746" y="3903"/>
                  </a:cubicBezTo>
                  <a:lnTo>
                    <a:pt x="4349" y="28052"/>
                  </a:lnTo>
                  <a:cubicBezTo>
                    <a:pt x="-984" y="33198"/>
                    <a:pt x="-1473" y="41619"/>
                    <a:pt x="3218" y="47340"/>
                  </a:cubicBezTo>
                  <a:cubicBezTo>
                    <a:pt x="3539" y="47677"/>
                    <a:pt x="3775" y="48015"/>
                    <a:pt x="4096" y="48369"/>
                  </a:cubicBezTo>
                  <a:cubicBezTo>
                    <a:pt x="8753" y="54140"/>
                    <a:pt x="17106" y="55322"/>
                    <a:pt x="23215" y="51035"/>
                  </a:cubicBezTo>
                  <a:lnTo>
                    <a:pt x="51886" y="30920"/>
                  </a:lnTo>
                  <a:cubicBezTo>
                    <a:pt x="55075" y="28676"/>
                    <a:pt x="57218" y="25217"/>
                    <a:pt x="57809" y="2135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3" name="任意多边形: 形状 122"/>
            <p:cNvSpPr/>
            <p:nvPr/>
          </p:nvSpPr>
          <p:spPr>
            <a:xfrm>
              <a:off x="9260846" y="2453000"/>
              <a:ext cx="33750" cy="50625"/>
            </a:xfrm>
            <a:custGeom>
              <a:avLst/>
              <a:gdLst>
                <a:gd name="connsiteX0" fmla="*/ 17383 w 33750"/>
                <a:gd name="connsiteY0" fmla="*/ 63332 h 50625"/>
                <a:gd name="connsiteX1" fmla="*/ 18666 w 33750"/>
                <a:gd name="connsiteY1" fmla="*/ 63315 h 50625"/>
                <a:gd name="connsiteX2" fmla="*/ 32706 w 33750"/>
                <a:gd name="connsiteY2" fmla="*/ 50051 h 50625"/>
                <a:gd name="connsiteX3" fmla="*/ 34950 w 33750"/>
                <a:gd name="connsiteY3" fmla="*/ 15086 h 50625"/>
                <a:gd name="connsiteX4" fmla="*/ 31136 w 33750"/>
                <a:gd name="connsiteY4" fmla="*/ 4506 h 50625"/>
                <a:gd name="connsiteX5" fmla="*/ 20859 w 33750"/>
                <a:gd name="connsiteY5" fmla="*/ 0 h 50625"/>
                <a:gd name="connsiteX6" fmla="*/ 13823 w 33750"/>
                <a:gd name="connsiteY6" fmla="*/ 68 h 50625"/>
                <a:gd name="connsiteX7" fmla="*/ 3613 w 33750"/>
                <a:gd name="connsiteY7" fmla="*/ 4793 h 50625"/>
                <a:gd name="connsiteX8" fmla="*/ 53 w 33750"/>
                <a:gd name="connsiteY8" fmla="*/ 15474 h 50625"/>
                <a:gd name="connsiteX9" fmla="*/ 3073 w 33750"/>
                <a:gd name="connsiteY9" fmla="*/ 50389 h 50625"/>
                <a:gd name="connsiteX10" fmla="*/ 17383 w 33750"/>
                <a:gd name="connsiteY10" fmla="*/ 63332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750" h="50625">
                  <a:moveTo>
                    <a:pt x="17383" y="63332"/>
                  </a:moveTo>
                  <a:cubicBezTo>
                    <a:pt x="17805" y="63315"/>
                    <a:pt x="18244" y="63315"/>
                    <a:pt x="18666" y="63315"/>
                  </a:cubicBezTo>
                  <a:cubicBezTo>
                    <a:pt x="26091" y="63264"/>
                    <a:pt x="32233" y="57476"/>
                    <a:pt x="32706" y="50051"/>
                  </a:cubicBezTo>
                  <a:lnTo>
                    <a:pt x="34950" y="15086"/>
                  </a:lnTo>
                  <a:cubicBezTo>
                    <a:pt x="35203" y="11188"/>
                    <a:pt x="33853" y="7358"/>
                    <a:pt x="31136" y="4506"/>
                  </a:cubicBezTo>
                  <a:cubicBezTo>
                    <a:pt x="28504" y="1637"/>
                    <a:pt x="24741" y="17"/>
                    <a:pt x="20859" y="0"/>
                  </a:cubicBezTo>
                  <a:cubicBezTo>
                    <a:pt x="18497" y="0"/>
                    <a:pt x="16168" y="17"/>
                    <a:pt x="13823" y="68"/>
                  </a:cubicBezTo>
                  <a:cubicBezTo>
                    <a:pt x="9924" y="169"/>
                    <a:pt x="6212" y="1873"/>
                    <a:pt x="3613" y="4793"/>
                  </a:cubicBezTo>
                  <a:cubicBezTo>
                    <a:pt x="1014" y="7712"/>
                    <a:pt x="-285" y="11593"/>
                    <a:pt x="53" y="15474"/>
                  </a:cubicBezTo>
                  <a:lnTo>
                    <a:pt x="3073" y="50389"/>
                  </a:lnTo>
                  <a:cubicBezTo>
                    <a:pt x="3714" y="57780"/>
                    <a:pt x="9958" y="63433"/>
                    <a:pt x="17383" y="6333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4" name="任意多边形: 形状 123"/>
            <p:cNvSpPr/>
            <p:nvPr/>
          </p:nvSpPr>
          <p:spPr>
            <a:xfrm>
              <a:off x="9038676" y="2732680"/>
              <a:ext cx="50625" cy="33750"/>
            </a:xfrm>
            <a:custGeom>
              <a:avLst/>
              <a:gdLst>
                <a:gd name="connsiteX0" fmla="*/ 62585 w 50625"/>
                <a:gd name="connsiteY0" fmla="*/ 10890 h 33750"/>
                <a:gd name="connsiteX1" fmla="*/ 46537 w 50625"/>
                <a:gd name="connsiteY1" fmla="*/ 175 h 33750"/>
                <a:gd name="connsiteX2" fmla="*/ 11927 w 50625"/>
                <a:gd name="connsiteY2" fmla="*/ 5862 h 33750"/>
                <a:gd name="connsiteX3" fmla="*/ 2443 w 50625"/>
                <a:gd name="connsiteY3" fmla="*/ 11903 h 33750"/>
                <a:gd name="connsiteX4" fmla="*/ 334 w 50625"/>
                <a:gd name="connsiteY4" fmla="*/ 22939 h 33750"/>
                <a:gd name="connsiteX5" fmla="*/ 1987 w 50625"/>
                <a:gd name="connsiteY5" fmla="*/ 29740 h 33750"/>
                <a:gd name="connsiteX6" fmla="*/ 8855 w 50625"/>
                <a:gd name="connsiteY6" fmla="*/ 38599 h 33750"/>
                <a:gd name="connsiteX7" fmla="*/ 20060 w 50625"/>
                <a:gd name="connsiteY7" fmla="*/ 39645 h 33750"/>
                <a:gd name="connsiteX8" fmla="*/ 53439 w 50625"/>
                <a:gd name="connsiteY8" fmla="*/ 28930 h 33750"/>
                <a:gd name="connsiteX9" fmla="*/ 62889 w 50625"/>
                <a:gd name="connsiteY9" fmla="*/ 12089 h 33750"/>
                <a:gd name="connsiteX10" fmla="*/ 62585 w 50625"/>
                <a:gd name="connsiteY10" fmla="*/ 1089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25" h="33750">
                  <a:moveTo>
                    <a:pt x="62585" y="10890"/>
                  </a:moveTo>
                  <a:cubicBezTo>
                    <a:pt x="60881" y="3634"/>
                    <a:pt x="53878" y="-973"/>
                    <a:pt x="46537" y="175"/>
                  </a:cubicBezTo>
                  <a:lnTo>
                    <a:pt x="11927" y="5862"/>
                  </a:lnTo>
                  <a:cubicBezTo>
                    <a:pt x="8062" y="6486"/>
                    <a:pt x="4637" y="8663"/>
                    <a:pt x="2443" y="11903"/>
                  </a:cubicBezTo>
                  <a:cubicBezTo>
                    <a:pt x="266" y="15109"/>
                    <a:pt x="-510" y="19142"/>
                    <a:pt x="334" y="22939"/>
                  </a:cubicBezTo>
                  <a:cubicBezTo>
                    <a:pt x="840" y="25217"/>
                    <a:pt x="1397" y="27512"/>
                    <a:pt x="1987" y="29740"/>
                  </a:cubicBezTo>
                  <a:cubicBezTo>
                    <a:pt x="2949" y="33554"/>
                    <a:pt x="5430" y="36760"/>
                    <a:pt x="8855" y="38599"/>
                  </a:cubicBezTo>
                  <a:cubicBezTo>
                    <a:pt x="12281" y="40472"/>
                    <a:pt x="16331" y="40945"/>
                    <a:pt x="20060" y="39645"/>
                  </a:cubicBezTo>
                  <a:lnTo>
                    <a:pt x="53439" y="28930"/>
                  </a:lnTo>
                  <a:cubicBezTo>
                    <a:pt x="60493" y="26635"/>
                    <a:pt x="64644" y="19311"/>
                    <a:pt x="62889" y="12089"/>
                  </a:cubicBezTo>
                  <a:cubicBezTo>
                    <a:pt x="62788" y="11768"/>
                    <a:pt x="62687" y="11312"/>
                    <a:pt x="62585" y="1089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5" name="任意多边形: 形状 124"/>
            <p:cNvSpPr/>
            <p:nvPr/>
          </p:nvSpPr>
          <p:spPr>
            <a:xfrm>
              <a:off x="9080336" y="2540605"/>
              <a:ext cx="50625" cy="50625"/>
            </a:xfrm>
            <a:custGeom>
              <a:avLst/>
              <a:gdLst>
                <a:gd name="connsiteX0" fmla="*/ 54540 w 50625"/>
                <a:gd name="connsiteY0" fmla="*/ 47529 h 50625"/>
                <a:gd name="connsiteX1" fmla="*/ 55367 w 50625"/>
                <a:gd name="connsiteY1" fmla="*/ 46483 h 50625"/>
                <a:gd name="connsiteX2" fmla="*/ 53730 w 50625"/>
                <a:gd name="connsiteY2" fmla="*/ 27229 h 50625"/>
                <a:gd name="connsiteX3" fmla="*/ 27793 w 50625"/>
                <a:gd name="connsiteY3" fmla="*/ 3688 h 50625"/>
                <a:gd name="connsiteX4" fmla="*/ 17145 w 50625"/>
                <a:gd name="connsiteY4" fmla="*/ 43 h 50625"/>
                <a:gd name="connsiteX5" fmla="*/ 7206 w 50625"/>
                <a:gd name="connsiteY5" fmla="*/ 5291 h 50625"/>
                <a:gd name="connsiteX6" fmla="*/ 2869 w 50625"/>
                <a:gd name="connsiteY6" fmla="*/ 10843 h 50625"/>
                <a:gd name="connsiteX7" fmla="*/ 202 w 50625"/>
                <a:gd name="connsiteY7" fmla="*/ 21778 h 50625"/>
                <a:gd name="connsiteX8" fmla="*/ 6311 w 50625"/>
                <a:gd name="connsiteY8" fmla="*/ 31211 h 50625"/>
                <a:gd name="connsiteX9" fmla="*/ 35488 w 50625"/>
                <a:gd name="connsiteY9" fmla="*/ 50634 h 50625"/>
                <a:gd name="connsiteX10" fmla="*/ 54540 w 50625"/>
                <a:gd name="connsiteY10" fmla="*/ 47529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25" h="50625">
                  <a:moveTo>
                    <a:pt x="54540" y="47529"/>
                  </a:moveTo>
                  <a:cubicBezTo>
                    <a:pt x="54827" y="47175"/>
                    <a:pt x="55080" y="46820"/>
                    <a:pt x="55367" y="46483"/>
                  </a:cubicBezTo>
                  <a:cubicBezTo>
                    <a:pt x="59957" y="40610"/>
                    <a:pt x="59231" y="32224"/>
                    <a:pt x="53730" y="27229"/>
                  </a:cubicBezTo>
                  <a:lnTo>
                    <a:pt x="27793" y="3688"/>
                  </a:lnTo>
                  <a:cubicBezTo>
                    <a:pt x="24891" y="1055"/>
                    <a:pt x="21043" y="-261"/>
                    <a:pt x="17145" y="43"/>
                  </a:cubicBezTo>
                  <a:cubicBezTo>
                    <a:pt x="13264" y="364"/>
                    <a:pt x="9652" y="2254"/>
                    <a:pt x="7206" y="5291"/>
                  </a:cubicBezTo>
                  <a:cubicBezTo>
                    <a:pt x="5721" y="7130"/>
                    <a:pt x="4286" y="8970"/>
                    <a:pt x="2869" y="10843"/>
                  </a:cubicBezTo>
                  <a:cubicBezTo>
                    <a:pt x="506" y="13982"/>
                    <a:pt x="-456" y="17914"/>
                    <a:pt x="202" y="21778"/>
                  </a:cubicBezTo>
                  <a:cubicBezTo>
                    <a:pt x="861" y="25625"/>
                    <a:pt x="3071" y="29017"/>
                    <a:pt x="6311" y="31211"/>
                  </a:cubicBezTo>
                  <a:lnTo>
                    <a:pt x="35488" y="50634"/>
                  </a:lnTo>
                  <a:cubicBezTo>
                    <a:pt x="41664" y="54752"/>
                    <a:pt x="50001" y="53385"/>
                    <a:pt x="54540" y="4752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6" name="任意多边形: 形状 125"/>
            <p:cNvSpPr/>
            <p:nvPr/>
          </p:nvSpPr>
          <p:spPr>
            <a:xfrm>
              <a:off x="9461087" y="2728751"/>
              <a:ext cx="50625" cy="33750"/>
            </a:xfrm>
            <a:custGeom>
              <a:avLst/>
              <a:gdLst>
                <a:gd name="connsiteX0" fmla="*/ 60817 w 50625"/>
                <a:gd name="connsiteY0" fmla="*/ 10904 h 33750"/>
                <a:gd name="connsiteX1" fmla="*/ 51216 w 50625"/>
                <a:gd name="connsiteY1" fmla="*/ 5049 h 33750"/>
                <a:gd name="connsiteX2" fmla="*/ 16554 w 50625"/>
                <a:gd name="connsiteY2" fmla="*/ 138 h 33750"/>
                <a:gd name="connsiteX3" fmla="*/ 726 w 50625"/>
                <a:gd name="connsiteY3" fmla="*/ 11191 h 33750"/>
                <a:gd name="connsiteX4" fmla="*/ 371 w 50625"/>
                <a:gd name="connsiteY4" fmla="*/ 12508 h 33750"/>
                <a:gd name="connsiteX5" fmla="*/ 10142 w 50625"/>
                <a:gd name="connsiteY5" fmla="*/ 29079 h 33750"/>
                <a:gd name="connsiteX6" fmla="*/ 43689 w 50625"/>
                <a:gd name="connsiteY6" fmla="*/ 39052 h 33750"/>
                <a:gd name="connsiteX7" fmla="*/ 54861 w 50625"/>
                <a:gd name="connsiteY7" fmla="*/ 37786 h 33750"/>
                <a:gd name="connsiteX8" fmla="*/ 61543 w 50625"/>
                <a:gd name="connsiteY8" fmla="*/ 28724 h 33750"/>
                <a:gd name="connsiteX9" fmla="*/ 63028 w 50625"/>
                <a:gd name="connsiteY9" fmla="*/ 21907 h 33750"/>
                <a:gd name="connsiteX10" fmla="*/ 60817 w 50625"/>
                <a:gd name="connsiteY10" fmla="*/ 10904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25" h="33750">
                  <a:moveTo>
                    <a:pt x="60817" y="10904"/>
                  </a:moveTo>
                  <a:cubicBezTo>
                    <a:pt x="58539" y="7732"/>
                    <a:pt x="55080" y="5606"/>
                    <a:pt x="51216" y="5049"/>
                  </a:cubicBezTo>
                  <a:lnTo>
                    <a:pt x="16554" y="138"/>
                  </a:lnTo>
                  <a:cubicBezTo>
                    <a:pt x="9197" y="-891"/>
                    <a:pt x="2278" y="3935"/>
                    <a:pt x="726" y="11191"/>
                  </a:cubicBezTo>
                  <a:cubicBezTo>
                    <a:pt x="557" y="11563"/>
                    <a:pt x="472" y="12103"/>
                    <a:pt x="371" y="12508"/>
                  </a:cubicBezTo>
                  <a:cubicBezTo>
                    <a:pt x="-1333" y="19764"/>
                    <a:pt x="2987" y="26936"/>
                    <a:pt x="10142" y="29079"/>
                  </a:cubicBezTo>
                  <a:lnTo>
                    <a:pt x="43689" y="39052"/>
                  </a:lnTo>
                  <a:cubicBezTo>
                    <a:pt x="47503" y="40149"/>
                    <a:pt x="51502" y="39676"/>
                    <a:pt x="54861" y="37786"/>
                  </a:cubicBezTo>
                  <a:cubicBezTo>
                    <a:pt x="58219" y="35812"/>
                    <a:pt x="60666" y="32521"/>
                    <a:pt x="61543" y="28724"/>
                  </a:cubicBezTo>
                  <a:cubicBezTo>
                    <a:pt x="62066" y="26379"/>
                    <a:pt x="62572" y="24151"/>
                    <a:pt x="63028" y="21907"/>
                  </a:cubicBezTo>
                  <a:cubicBezTo>
                    <a:pt x="63906" y="18059"/>
                    <a:pt x="63062" y="14094"/>
                    <a:pt x="60817" y="1090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27" name="图形 101"/>
          <p:cNvSpPr/>
          <p:nvPr/>
        </p:nvSpPr>
        <p:spPr>
          <a:xfrm>
            <a:off x="9452638" y="5762840"/>
            <a:ext cx="506250" cy="320625"/>
          </a:xfrm>
          <a:custGeom>
            <a:avLst/>
            <a:gdLst>
              <a:gd name="connsiteX0" fmla="*/ 358898 w 506250"/>
              <a:gd name="connsiteY0" fmla="*/ 0 h 320625"/>
              <a:gd name="connsiteX1" fmla="*/ 257799 w 506250"/>
              <a:gd name="connsiteY1" fmla="*/ 35353 h 320625"/>
              <a:gd name="connsiteX2" fmla="*/ 251843 w 506250"/>
              <a:gd name="connsiteY2" fmla="*/ 46474 h 320625"/>
              <a:gd name="connsiteX3" fmla="*/ 255825 w 506250"/>
              <a:gd name="connsiteY3" fmla="*/ 58438 h 320625"/>
              <a:gd name="connsiteX4" fmla="*/ 276818 w 506250"/>
              <a:gd name="connsiteY4" fmla="*/ 86299 h 320625"/>
              <a:gd name="connsiteX5" fmla="*/ 286301 w 506250"/>
              <a:gd name="connsiteY5" fmla="*/ 92644 h 320625"/>
              <a:gd name="connsiteX6" fmla="*/ 297321 w 506250"/>
              <a:gd name="connsiteY6" fmla="*/ 89556 h 320625"/>
              <a:gd name="connsiteX7" fmla="*/ 358847 w 506250"/>
              <a:gd name="connsiteY7" fmla="*/ 67061 h 320625"/>
              <a:gd name="connsiteX8" fmla="*/ 454241 w 506250"/>
              <a:gd name="connsiteY8" fmla="*/ 162489 h 320625"/>
              <a:gd name="connsiteX9" fmla="*/ 358847 w 506250"/>
              <a:gd name="connsiteY9" fmla="*/ 257951 h 320625"/>
              <a:gd name="connsiteX10" fmla="*/ 263351 w 506250"/>
              <a:gd name="connsiteY10" fmla="*/ 162489 h 320625"/>
              <a:gd name="connsiteX11" fmla="*/ 263081 w 506250"/>
              <a:gd name="connsiteY11" fmla="*/ 149698 h 320625"/>
              <a:gd name="connsiteX12" fmla="*/ 223307 w 506250"/>
              <a:gd name="connsiteY12" fmla="*/ 72900 h 320625"/>
              <a:gd name="connsiteX13" fmla="*/ 211106 w 506250"/>
              <a:gd name="connsiteY13" fmla="*/ 61560 h 320625"/>
              <a:gd name="connsiteX14" fmla="*/ 129769 w 506250"/>
              <a:gd name="connsiteY14" fmla="*/ 32771 h 320625"/>
              <a:gd name="connsiteX15" fmla="*/ 0 w 506250"/>
              <a:gd name="connsiteY15" fmla="*/ 162506 h 320625"/>
              <a:gd name="connsiteX16" fmla="*/ 129769 w 506250"/>
              <a:gd name="connsiteY16" fmla="*/ 292258 h 320625"/>
              <a:gd name="connsiteX17" fmla="*/ 181457 w 506250"/>
              <a:gd name="connsiteY17" fmla="*/ 281458 h 320625"/>
              <a:gd name="connsiteX18" fmla="*/ 191160 w 506250"/>
              <a:gd name="connsiteY18" fmla="*/ 270675 h 320625"/>
              <a:gd name="connsiteX19" fmla="*/ 189439 w 506250"/>
              <a:gd name="connsiteY19" fmla="*/ 256264 h 320625"/>
              <a:gd name="connsiteX20" fmla="*/ 180394 w 506250"/>
              <a:gd name="connsiteY20" fmla="*/ 239962 h 320625"/>
              <a:gd name="connsiteX21" fmla="*/ 174150 w 506250"/>
              <a:gd name="connsiteY21" fmla="*/ 224437 h 320625"/>
              <a:gd name="connsiteX22" fmla="*/ 167822 w 506250"/>
              <a:gd name="connsiteY22" fmla="*/ 217688 h 320625"/>
              <a:gd name="connsiteX23" fmla="*/ 158558 w 506250"/>
              <a:gd name="connsiteY23" fmla="*/ 218109 h 320625"/>
              <a:gd name="connsiteX24" fmla="*/ 129735 w 506250"/>
              <a:gd name="connsiteY24" fmla="*/ 225163 h 320625"/>
              <a:gd name="connsiteX25" fmla="*/ 67011 w 506250"/>
              <a:gd name="connsiteY25" fmla="*/ 162473 h 320625"/>
              <a:gd name="connsiteX26" fmla="*/ 129735 w 506250"/>
              <a:gd name="connsiteY26" fmla="*/ 99782 h 320625"/>
              <a:gd name="connsiteX27" fmla="*/ 190856 w 506250"/>
              <a:gd name="connsiteY27" fmla="*/ 148601 h 320625"/>
              <a:gd name="connsiteX28" fmla="*/ 196425 w 506250"/>
              <a:gd name="connsiteY28" fmla="*/ 169408 h 320625"/>
              <a:gd name="connsiteX29" fmla="*/ 199007 w 506250"/>
              <a:gd name="connsiteY29" fmla="*/ 183127 h 320625"/>
              <a:gd name="connsiteX30" fmla="*/ 210533 w 506250"/>
              <a:gd name="connsiteY30" fmla="*/ 225281 h 320625"/>
              <a:gd name="connsiteX31" fmla="*/ 244654 w 506250"/>
              <a:gd name="connsiteY31" fmla="*/ 278049 h 320625"/>
              <a:gd name="connsiteX32" fmla="*/ 358813 w 506250"/>
              <a:gd name="connsiteY32" fmla="*/ 324928 h 320625"/>
              <a:gd name="connsiteX33" fmla="*/ 521303 w 506250"/>
              <a:gd name="connsiteY33" fmla="*/ 162473 h 320625"/>
              <a:gd name="connsiteX34" fmla="*/ 358898 w 506250"/>
              <a:gd name="connsiteY34" fmla="*/ 0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06250" h="320625">
                <a:moveTo>
                  <a:pt x="358898" y="0"/>
                </a:moveTo>
                <a:cubicBezTo>
                  <a:pt x="320709" y="0"/>
                  <a:pt x="285576" y="13230"/>
                  <a:pt x="257799" y="35353"/>
                </a:cubicBezTo>
                <a:cubicBezTo>
                  <a:pt x="254374" y="38070"/>
                  <a:pt x="252231" y="42103"/>
                  <a:pt x="251843" y="46474"/>
                </a:cubicBezTo>
                <a:cubicBezTo>
                  <a:pt x="251471" y="50844"/>
                  <a:pt x="252906" y="55181"/>
                  <a:pt x="255825" y="58438"/>
                </a:cubicBezTo>
                <a:cubicBezTo>
                  <a:pt x="263031" y="66521"/>
                  <a:pt x="270354" y="75904"/>
                  <a:pt x="276818" y="86299"/>
                </a:cubicBezTo>
                <a:cubicBezTo>
                  <a:pt x="278893" y="89691"/>
                  <a:pt x="282386" y="92019"/>
                  <a:pt x="286301" y="92644"/>
                </a:cubicBezTo>
                <a:cubicBezTo>
                  <a:pt x="290250" y="93268"/>
                  <a:pt x="294300" y="92138"/>
                  <a:pt x="297321" y="89556"/>
                </a:cubicBezTo>
                <a:cubicBezTo>
                  <a:pt x="313926" y="75516"/>
                  <a:pt x="335424" y="67061"/>
                  <a:pt x="358847" y="67061"/>
                </a:cubicBezTo>
                <a:cubicBezTo>
                  <a:pt x="411446" y="67061"/>
                  <a:pt x="454241" y="109873"/>
                  <a:pt x="454241" y="162489"/>
                </a:cubicBezTo>
                <a:cubicBezTo>
                  <a:pt x="454241" y="215156"/>
                  <a:pt x="411446" y="257951"/>
                  <a:pt x="358847" y="257951"/>
                </a:cubicBezTo>
                <a:cubicBezTo>
                  <a:pt x="306214" y="257951"/>
                  <a:pt x="263351" y="215122"/>
                  <a:pt x="263351" y="162489"/>
                </a:cubicBezTo>
                <a:cubicBezTo>
                  <a:pt x="263351" y="159722"/>
                  <a:pt x="263081" y="151268"/>
                  <a:pt x="263081" y="149698"/>
                </a:cubicBezTo>
                <a:cubicBezTo>
                  <a:pt x="263081" y="119053"/>
                  <a:pt x="241110" y="90788"/>
                  <a:pt x="223307" y="72900"/>
                </a:cubicBezTo>
                <a:cubicBezTo>
                  <a:pt x="218835" y="68428"/>
                  <a:pt x="214650" y="64581"/>
                  <a:pt x="211106" y="61560"/>
                </a:cubicBezTo>
                <a:cubicBezTo>
                  <a:pt x="188865" y="43571"/>
                  <a:pt x="160566" y="32771"/>
                  <a:pt x="129769" y="32771"/>
                </a:cubicBezTo>
                <a:cubicBezTo>
                  <a:pt x="58219" y="32771"/>
                  <a:pt x="0" y="90956"/>
                  <a:pt x="0" y="162506"/>
                </a:cubicBezTo>
                <a:cubicBezTo>
                  <a:pt x="0" y="234073"/>
                  <a:pt x="58219" y="292258"/>
                  <a:pt x="129769" y="292258"/>
                </a:cubicBezTo>
                <a:cubicBezTo>
                  <a:pt x="148129" y="292258"/>
                  <a:pt x="165611" y="288411"/>
                  <a:pt x="181457" y="281458"/>
                </a:cubicBezTo>
                <a:cubicBezTo>
                  <a:pt x="186098" y="279467"/>
                  <a:pt x="189641" y="275484"/>
                  <a:pt x="191160" y="270675"/>
                </a:cubicBezTo>
                <a:cubicBezTo>
                  <a:pt x="192679" y="265866"/>
                  <a:pt x="192088" y="260567"/>
                  <a:pt x="189439" y="256264"/>
                </a:cubicBezTo>
                <a:cubicBezTo>
                  <a:pt x="185979" y="250543"/>
                  <a:pt x="182824" y="244991"/>
                  <a:pt x="180394" y="239962"/>
                </a:cubicBezTo>
                <a:cubicBezTo>
                  <a:pt x="177896" y="234849"/>
                  <a:pt x="175854" y="229686"/>
                  <a:pt x="174150" y="224437"/>
                </a:cubicBezTo>
                <a:cubicBezTo>
                  <a:pt x="173138" y="221349"/>
                  <a:pt x="170826" y="218903"/>
                  <a:pt x="167822" y="217688"/>
                </a:cubicBezTo>
                <a:cubicBezTo>
                  <a:pt x="164818" y="216472"/>
                  <a:pt x="161426" y="216641"/>
                  <a:pt x="158558" y="218109"/>
                </a:cubicBezTo>
                <a:cubicBezTo>
                  <a:pt x="149918" y="222632"/>
                  <a:pt x="140130" y="225163"/>
                  <a:pt x="129735" y="225163"/>
                </a:cubicBezTo>
                <a:cubicBezTo>
                  <a:pt x="95141" y="225163"/>
                  <a:pt x="67011" y="197016"/>
                  <a:pt x="67011" y="162473"/>
                </a:cubicBezTo>
                <a:cubicBezTo>
                  <a:pt x="67011" y="127913"/>
                  <a:pt x="95141" y="99782"/>
                  <a:pt x="129735" y="99782"/>
                </a:cubicBezTo>
                <a:cubicBezTo>
                  <a:pt x="159536" y="99782"/>
                  <a:pt x="184511" y="120690"/>
                  <a:pt x="190856" y="148601"/>
                </a:cubicBezTo>
                <a:cubicBezTo>
                  <a:pt x="193269" y="155368"/>
                  <a:pt x="194974" y="162354"/>
                  <a:pt x="196425" y="169408"/>
                </a:cubicBezTo>
                <a:cubicBezTo>
                  <a:pt x="197370" y="173981"/>
                  <a:pt x="198180" y="178554"/>
                  <a:pt x="199007" y="183127"/>
                </a:cubicBezTo>
                <a:cubicBezTo>
                  <a:pt x="201572" y="197488"/>
                  <a:pt x="204221" y="212304"/>
                  <a:pt x="210533" y="225281"/>
                </a:cubicBezTo>
                <a:cubicBezTo>
                  <a:pt x="218801" y="242291"/>
                  <a:pt x="237870" y="268734"/>
                  <a:pt x="244654" y="278049"/>
                </a:cubicBezTo>
                <a:cubicBezTo>
                  <a:pt x="273966" y="307041"/>
                  <a:pt x="314348" y="324928"/>
                  <a:pt x="358813" y="324928"/>
                </a:cubicBezTo>
                <a:cubicBezTo>
                  <a:pt x="448403" y="324928"/>
                  <a:pt x="521303" y="252062"/>
                  <a:pt x="521303" y="162473"/>
                </a:cubicBezTo>
                <a:cubicBezTo>
                  <a:pt x="521387" y="72900"/>
                  <a:pt x="448470" y="0"/>
                  <a:pt x="358898" y="0"/>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sp>
        <p:nvSpPr>
          <p:cNvPr id="128" name="图形 133"/>
          <p:cNvSpPr/>
          <p:nvPr/>
        </p:nvSpPr>
        <p:spPr>
          <a:xfrm>
            <a:off x="10671838" y="5670027"/>
            <a:ext cx="523125" cy="506250"/>
          </a:xfrm>
          <a:custGeom>
            <a:avLst/>
            <a:gdLst>
              <a:gd name="connsiteX0" fmla="*/ 490473 w 523125"/>
              <a:gd name="connsiteY0" fmla="*/ 71878 h 506250"/>
              <a:gd name="connsiteX1" fmla="*/ 213605 w 523125"/>
              <a:gd name="connsiteY1" fmla="*/ 10790 h 506250"/>
              <a:gd name="connsiteX2" fmla="*/ 37868 w 523125"/>
              <a:gd name="connsiteY2" fmla="*/ 241877 h 506250"/>
              <a:gd name="connsiteX3" fmla="*/ 33599 w 523125"/>
              <a:gd name="connsiteY3" fmla="*/ 258566 h 506250"/>
              <a:gd name="connsiteX4" fmla="*/ 1553 w 523125"/>
              <a:gd name="connsiteY4" fmla="*/ 323991 h 506250"/>
              <a:gd name="connsiteX5" fmla="*/ 1182 w 523125"/>
              <a:gd name="connsiteY5" fmla="*/ 336562 h 506250"/>
              <a:gd name="connsiteX6" fmla="*/ 10413 w 523125"/>
              <a:gd name="connsiteY6" fmla="*/ 345101 h 506250"/>
              <a:gd name="connsiteX7" fmla="*/ 24199 w 523125"/>
              <a:gd name="connsiteY7" fmla="*/ 349674 h 506250"/>
              <a:gd name="connsiteX8" fmla="*/ 35523 w 523125"/>
              <a:gd name="connsiteY8" fmla="*/ 365756 h 506250"/>
              <a:gd name="connsiteX9" fmla="*/ 156095 w 523125"/>
              <a:gd name="connsiteY9" fmla="*/ 506949 h 506250"/>
              <a:gd name="connsiteX10" fmla="*/ 416307 w 523125"/>
              <a:gd name="connsiteY10" fmla="*/ 396992 h 506250"/>
              <a:gd name="connsiteX11" fmla="*/ 490473 w 523125"/>
              <a:gd name="connsiteY11" fmla="*/ 71878 h 506250"/>
              <a:gd name="connsiteX12" fmla="*/ 448015 w 523125"/>
              <a:gd name="connsiteY12" fmla="*/ 155696 h 506250"/>
              <a:gd name="connsiteX13" fmla="*/ 438228 w 523125"/>
              <a:gd name="connsiteY13" fmla="*/ 165484 h 506250"/>
              <a:gd name="connsiteX14" fmla="*/ 398403 w 523125"/>
              <a:gd name="connsiteY14" fmla="*/ 204313 h 506250"/>
              <a:gd name="connsiteX15" fmla="*/ 438228 w 523125"/>
              <a:gd name="connsiteY15" fmla="*/ 243159 h 506250"/>
              <a:gd name="connsiteX16" fmla="*/ 448015 w 523125"/>
              <a:gd name="connsiteY16" fmla="*/ 252947 h 506250"/>
              <a:gd name="connsiteX17" fmla="*/ 448015 w 523125"/>
              <a:gd name="connsiteY17" fmla="*/ 291725 h 506250"/>
              <a:gd name="connsiteX18" fmla="*/ 431157 w 523125"/>
              <a:gd name="connsiteY18" fmla="*/ 308584 h 506250"/>
              <a:gd name="connsiteX19" fmla="*/ 392513 w 523125"/>
              <a:gd name="connsiteY19" fmla="*/ 308584 h 506250"/>
              <a:gd name="connsiteX20" fmla="*/ 383434 w 523125"/>
              <a:gd name="connsiteY20" fmla="*/ 299539 h 506250"/>
              <a:gd name="connsiteX21" fmla="*/ 343626 w 523125"/>
              <a:gd name="connsiteY21" fmla="*/ 260675 h 506250"/>
              <a:gd name="connsiteX22" fmla="*/ 303852 w 523125"/>
              <a:gd name="connsiteY22" fmla="*/ 299539 h 506250"/>
              <a:gd name="connsiteX23" fmla="*/ 294790 w 523125"/>
              <a:gd name="connsiteY23" fmla="*/ 308584 h 506250"/>
              <a:gd name="connsiteX24" fmla="*/ 257277 w 523125"/>
              <a:gd name="connsiteY24" fmla="*/ 308584 h 506250"/>
              <a:gd name="connsiteX25" fmla="*/ 238191 w 523125"/>
              <a:gd name="connsiteY25" fmla="*/ 289515 h 506250"/>
              <a:gd name="connsiteX26" fmla="*/ 238191 w 523125"/>
              <a:gd name="connsiteY26" fmla="*/ 239683 h 506250"/>
              <a:gd name="connsiteX27" fmla="*/ 221991 w 523125"/>
              <a:gd name="connsiteY27" fmla="*/ 243159 h 506250"/>
              <a:gd name="connsiteX28" fmla="*/ 182301 w 523125"/>
              <a:gd name="connsiteY28" fmla="*/ 204313 h 506250"/>
              <a:gd name="connsiteX29" fmla="*/ 221890 w 523125"/>
              <a:gd name="connsiteY29" fmla="*/ 165484 h 506250"/>
              <a:gd name="connsiteX30" fmla="*/ 238191 w 523125"/>
              <a:gd name="connsiteY30" fmla="*/ 168960 h 506250"/>
              <a:gd name="connsiteX31" fmla="*/ 238191 w 523125"/>
              <a:gd name="connsiteY31" fmla="*/ 125507 h 506250"/>
              <a:gd name="connsiteX32" fmla="*/ 263622 w 523125"/>
              <a:gd name="connsiteY32" fmla="*/ 100093 h 506250"/>
              <a:gd name="connsiteX33" fmla="*/ 294824 w 523125"/>
              <a:gd name="connsiteY33" fmla="*/ 100093 h 506250"/>
              <a:gd name="connsiteX34" fmla="*/ 303869 w 523125"/>
              <a:gd name="connsiteY34" fmla="*/ 109121 h 506250"/>
              <a:gd name="connsiteX35" fmla="*/ 343660 w 523125"/>
              <a:gd name="connsiteY35" fmla="*/ 147967 h 506250"/>
              <a:gd name="connsiteX36" fmla="*/ 383451 w 523125"/>
              <a:gd name="connsiteY36" fmla="*/ 109121 h 506250"/>
              <a:gd name="connsiteX37" fmla="*/ 392496 w 523125"/>
              <a:gd name="connsiteY37" fmla="*/ 100093 h 506250"/>
              <a:gd name="connsiteX38" fmla="*/ 429115 w 523125"/>
              <a:gd name="connsiteY38" fmla="*/ 100093 h 506250"/>
              <a:gd name="connsiteX39" fmla="*/ 448032 w 523125"/>
              <a:gd name="connsiteY39" fmla="*/ 119010 h 506250"/>
              <a:gd name="connsiteX40" fmla="*/ 448015 w 523125"/>
              <a:gd name="connsiteY40" fmla="*/ 155696 h 506250"/>
              <a:gd name="connsiteX41" fmla="*/ 448015 w 523125"/>
              <a:gd name="connsiteY41" fmla="*/ 155696 h 50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23125" h="506250">
                <a:moveTo>
                  <a:pt x="490473" y="71878"/>
                </a:moveTo>
                <a:cubicBezTo>
                  <a:pt x="445838" y="18317"/>
                  <a:pt x="319917" y="-19551"/>
                  <a:pt x="213605" y="10790"/>
                </a:cubicBezTo>
                <a:cubicBezTo>
                  <a:pt x="100272" y="43106"/>
                  <a:pt x="43994" y="114707"/>
                  <a:pt x="37868" y="241877"/>
                </a:cubicBezTo>
                <a:cubicBezTo>
                  <a:pt x="37598" y="247648"/>
                  <a:pt x="36130" y="253369"/>
                  <a:pt x="33599" y="258566"/>
                </a:cubicBezTo>
                <a:lnTo>
                  <a:pt x="1553" y="323991"/>
                </a:lnTo>
                <a:cubicBezTo>
                  <a:pt x="-371" y="327922"/>
                  <a:pt x="-522" y="332529"/>
                  <a:pt x="1182" y="336562"/>
                </a:cubicBezTo>
                <a:cubicBezTo>
                  <a:pt x="2886" y="340612"/>
                  <a:pt x="6261" y="343717"/>
                  <a:pt x="10413" y="345101"/>
                </a:cubicBezTo>
                <a:lnTo>
                  <a:pt x="24199" y="349674"/>
                </a:lnTo>
                <a:cubicBezTo>
                  <a:pt x="31118" y="352003"/>
                  <a:pt x="35691" y="358483"/>
                  <a:pt x="35523" y="365756"/>
                </a:cubicBezTo>
                <a:cubicBezTo>
                  <a:pt x="32907" y="478346"/>
                  <a:pt x="38020" y="506949"/>
                  <a:pt x="156095" y="506949"/>
                </a:cubicBezTo>
                <a:cubicBezTo>
                  <a:pt x="281206" y="506949"/>
                  <a:pt x="265124" y="414964"/>
                  <a:pt x="416307" y="396992"/>
                </a:cubicBezTo>
                <a:cubicBezTo>
                  <a:pt x="528053" y="383728"/>
                  <a:pt x="567119" y="163813"/>
                  <a:pt x="490473" y="71878"/>
                </a:cubicBezTo>
                <a:close/>
                <a:moveTo>
                  <a:pt x="448015" y="155696"/>
                </a:moveTo>
                <a:cubicBezTo>
                  <a:pt x="448015" y="161096"/>
                  <a:pt x="443645" y="165484"/>
                  <a:pt x="438228" y="165484"/>
                </a:cubicBezTo>
                <a:cubicBezTo>
                  <a:pt x="416223" y="165484"/>
                  <a:pt x="398403" y="182865"/>
                  <a:pt x="398403" y="204313"/>
                </a:cubicBezTo>
                <a:cubicBezTo>
                  <a:pt x="398403" y="225778"/>
                  <a:pt x="416240" y="243159"/>
                  <a:pt x="438228" y="243159"/>
                </a:cubicBezTo>
                <a:cubicBezTo>
                  <a:pt x="443645" y="243159"/>
                  <a:pt x="448015" y="247547"/>
                  <a:pt x="448015" y="252947"/>
                </a:cubicBezTo>
                <a:lnTo>
                  <a:pt x="448015" y="291725"/>
                </a:lnTo>
                <a:cubicBezTo>
                  <a:pt x="448015" y="301057"/>
                  <a:pt x="440472" y="308584"/>
                  <a:pt x="431157" y="308584"/>
                </a:cubicBezTo>
                <a:lnTo>
                  <a:pt x="392513" y="308584"/>
                </a:lnTo>
                <a:cubicBezTo>
                  <a:pt x="387501" y="308584"/>
                  <a:pt x="383434" y="304551"/>
                  <a:pt x="383434" y="299539"/>
                </a:cubicBezTo>
                <a:cubicBezTo>
                  <a:pt x="383434" y="278091"/>
                  <a:pt x="365564" y="260675"/>
                  <a:pt x="343626" y="260675"/>
                </a:cubicBezTo>
                <a:cubicBezTo>
                  <a:pt x="321638" y="260675"/>
                  <a:pt x="303852" y="278040"/>
                  <a:pt x="303852" y="299539"/>
                </a:cubicBezTo>
                <a:cubicBezTo>
                  <a:pt x="303852" y="304551"/>
                  <a:pt x="299785" y="308584"/>
                  <a:pt x="294790" y="308584"/>
                </a:cubicBezTo>
                <a:lnTo>
                  <a:pt x="257277" y="308584"/>
                </a:lnTo>
                <a:cubicBezTo>
                  <a:pt x="246730" y="308584"/>
                  <a:pt x="238191" y="300045"/>
                  <a:pt x="238191" y="289515"/>
                </a:cubicBezTo>
                <a:lnTo>
                  <a:pt x="238191" y="239683"/>
                </a:lnTo>
                <a:cubicBezTo>
                  <a:pt x="233989" y="241910"/>
                  <a:pt x="227864" y="243159"/>
                  <a:pt x="221991" y="243159"/>
                </a:cubicBezTo>
                <a:cubicBezTo>
                  <a:pt x="199986" y="243159"/>
                  <a:pt x="182301" y="225778"/>
                  <a:pt x="182301" y="204313"/>
                </a:cubicBezTo>
                <a:cubicBezTo>
                  <a:pt x="182301" y="182865"/>
                  <a:pt x="199919" y="165484"/>
                  <a:pt x="221890" y="165484"/>
                </a:cubicBezTo>
                <a:cubicBezTo>
                  <a:pt x="227779" y="165484"/>
                  <a:pt x="233989" y="166732"/>
                  <a:pt x="238191" y="168960"/>
                </a:cubicBezTo>
                <a:lnTo>
                  <a:pt x="238191" y="125507"/>
                </a:lnTo>
                <a:cubicBezTo>
                  <a:pt x="238191" y="111467"/>
                  <a:pt x="249582" y="100093"/>
                  <a:pt x="263622" y="100093"/>
                </a:cubicBezTo>
                <a:lnTo>
                  <a:pt x="294824" y="100093"/>
                </a:lnTo>
                <a:cubicBezTo>
                  <a:pt x="299819" y="100093"/>
                  <a:pt x="303869" y="104143"/>
                  <a:pt x="303869" y="109121"/>
                </a:cubicBezTo>
                <a:cubicBezTo>
                  <a:pt x="303869" y="130586"/>
                  <a:pt x="321689" y="147967"/>
                  <a:pt x="343660" y="147967"/>
                </a:cubicBezTo>
                <a:cubicBezTo>
                  <a:pt x="365615" y="147967"/>
                  <a:pt x="383451" y="130586"/>
                  <a:pt x="383451" y="109121"/>
                </a:cubicBezTo>
                <a:cubicBezTo>
                  <a:pt x="383451" y="104126"/>
                  <a:pt x="387501" y="100093"/>
                  <a:pt x="392496" y="100093"/>
                </a:cubicBezTo>
                <a:lnTo>
                  <a:pt x="429115" y="100093"/>
                </a:lnTo>
                <a:cubicBezTo>
                  <a:pt x="439561" y="100093"/>
                  <a:pt x="448032" y="108564"/>
                  <a:pt x="448032" y="119010"/>
                </a:cubicBezTo>
                <a:lnTo>
                  <a:pt x="448015" y="155696"/>
                </a:lnTo>
                <a:lnTo>
                  <a:pt x="448015" y="155696"/>
                </a:ln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129" name="组合 128"/>
          <p:cNvGrpSpPr/>
          <p:nvPr/>
        </p:nvGrpSpPr>
        <p:grpSpPr>
          <a:xfrm>
            <a:off x="928257" y="3287444"/>
            <a:ext cx="270000" cy="537009"/>
            <a:chOff x="6977711" y="3532424"/>
            <a:chExt cx="270000" cy="537009"/>
          </a:xfrm>
          <a:solidFill>
            <a:schemeClr val="bg1"/>
          </a:solidFill>
        </p:grpSpPr>
        <p:sp>
          <p:nvSpPr>
            <p:cNvPr id="130" name="任意多边形: 形状 129"/>
            <p:cNvSpPr/>
            <p:nvPr/>
          </p:nvSpPr>
          <p:spPr>
            <a:xfrm>
              <a:off x="7092984" y="3532424"/>
              <a:ext cx="135000" cy="118125"/>
            </a:xfrm>
            <a:custGeom>
              <a:avLst/>
              <a:gdLst>
                <a:gd name="connsiteX0" fmla="*/ 47908 w 135000"/>
                <a:gd name="connsiteY0" fmla="*/ 122227 h 118125"/>
                <a:gd name="connsiteX1" fmla="*/ 59552 w 135000"/>
                <a:gd name="connsiteY1" fmla="*/ 93287 h 118125"/>
                <a:gd name="connsiteX2" fmla="*/ 78368 w 135000"/>
                <a:gd name="connsiteY2" fmla="*/ 83938 h 118125"/>
                <a:gd name="connsiteX3" fmla="*/ 135692 w 135000"/>
                <a:gd name="connsiteY3" fmla="*/ 28622 h 118125"/>
                <a:gd name="connsiteX4" fmla="*/ 132587 w 135000"/>
                <a:gd name="connsiteY4" fmla="*/ 9452 h 118125"/>
                <a:gd name="connsiteX5" fmla="*/ 115526 w 135000"/>
                <a:gd name="connsiteY5" fmla="*/ 154 h 118125"/>
                <a:gd name="connsiteX6" fmla="*/ 112523 w 135000"/>
                <a:gd name="connsiteY6" fmla="*/ 19 h 118125"/>
                <a:gd name="connsiteX7" fmla="*/ 90619 w 135000"/>
                <a:gd name="connsiteY7" fmla="*/ 15307 h 118125"/>
                <a:gd name="connsiteX8" fmla="*/ 58489 w 135000"/>
                <a:gd name="connsiteY8" fmla="*/ 41278 h 118125"/>
                <a:gd name="connsiteX9" fmla="*/ 36501 w 135000"/>
                <a:gd name="connsiteY9" fmla="*/ 52247 h 118125"/>
                <a:gd name="connsiteX10" fmla="*/ 0 w 135000"/>
                <a:gd name="connsiteY10" fmla="*/ 122531 h 118125"/>
                <a:gd name="connsiteX11" fmla="*/ 47908 w 135000"/>
                <a:gd name="connsiteY11" fmla="*/ 122227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000" h="118125">
                  <a:moveTo>
                    <a:pt x="47908" y="122227"/>
                  </a:moveTo>
                  <a:cubicBezTo>
                    <a:pt x="49883" y="107850"/>
                    <a:pt x="53814" y="96510"/>
                    <a:pt x="59552" y="93287"/>
                  </a:cubicBezTo>
                  <a:cubicBezTo>
                    <a:pt x="65964" y="89675"/>
                    <a:pt x="72326" y="86739"/>
                    <a:pt x="78368" y="83938"/>
                  </a:cubicBezTo>
                  <a:cubicBezTo>
                    <a:pt x="99816" y="73965"/>
                    <a:pt x="125449" y="62034"/>
                    <a:pt x="135692" y="28622"/>
                  </a:cubicBezTo>
                  <a:cubicBezTo>
                    <a:pt x="137683" y="22091"/>
                    <a:pt x="136586" y="15020"/>
                    <a:pt x="132587" y="9452"/>
                  </a:cubicBezTo>
                  <a:cubicBezTo>
                    <a:pt x="128689" y="3866"/>
                    <a:pt x="122394" y="424"/>
                    <a:pt x="115526" y="154"/>
                  </a:cubicBezTo>
                  <a:lnTo>
                    <a:pt x="112523" y="19"/>
                  </a:lnTo>
                  <a:cubicBezTo>
                    <a:pt x="102600" y="-386"/>
                    <a:pt x="93673" y="5857"/>
                    <a:pt x="90619" y="15307"/>
                  </a:cubicBezTo>
                  <a:cubicBezTo>
                    <a:pt x="86501" y="28267"/>
                    <a:pt x="76781" y="32773"/>
                    <a:pt x="58489" y="41278"/>
                  </a:cubicBezTo>
                  <a:cubicBezTo>
                    <a:pt x="51401" y="44569"/>
                    <a:pt x="44061" y="48028"/>
                    <a:pt x="36501" y="52247"/>
                  </a:cubicBezTo>
                  <a:cubicBezTo>
                    <a:pt x="11154" y="66455"/>
                    <a:pt x="2396" y="94704"/>
                    <a:pt x="0" y="122531"/>
                  </a:cubicBezTo>
                  <a:cubicBezTo>
                    <a:pt x="15356" y="117941"/>
                    <a:pt x="31759" y="120017"/>
                    <a:pt x="47908" y="12222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1" name="任意多边形: 形状 130"/>
            <p:cNvSpPr/>
            <p:nvPr/>
          </p:nvSpPr>
          <p:spPr>
            <a:xfrm>
              <a:off x="6977711" y="3833183"/>
              <a:ext cx="270000" cy="236250"/>
            </a:xfrm>
            <a:custGeom>
              <a:avLst/>
              <a:gdLst>
                <a:gd name="connsiteX0" fmla="*/ 0 w 270000"/>
                <a:gd name="connsiteY0" fmla="*/ 124 h 236250"/>
                <a:gd name="connsiteX1" fmla="*/ 0 w 270000"/>
                <a:gd name="connsiteY1" fmla="*/ 101712 h 236250"/>
                <a:gd name="connsiteX2" fmla="*/ 136839 w 270000"/>
                <a:gd name="connsiteY2" fmla="*/ 238298 h 236250"/>
                <a:gd name="connsiteX3" fmla="*/ 273713 w 270000"/>
                <a:gd name="connsiteY3" fmla="*/ 101712 h 236250"/>
                <a:gd name="connsiteX4" fmla="*/ 273713 w 270000"/>
                <a:gd name="connsiteY4" fmla="*/ 816 h 236250"/>
                <a:gd name="connsiteX5" fmla="*/ 0 w 270000"/>
                <a:gd name="connsiteY5" fmla="*/ 124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000" h="236250">
                  <a:moveTo>
                    <a:pt x="0" y="124"/>
                  </a:moveTo>
                  <a:lnTo>
                    <a:pt x="0" y="101712"/>
                  </a:lnTo>
                  <a:cubicBezTo>
                    <a:pt x="0" y="177143"/>
                    <a:pt x="61121" y="238298"/>
                    <a:pt x="136839" y="238298"/>
                  </a:cubicBezTo>
                  <a:cubicBezTo>
                    <a:pt x="212608" y="238298"/>
                    <a:pt x="273713" y="177126"/>
                    <a:pt x="273713" y="101712"/>
                  </a:cubicBezTo>
                  <a:lnTo>
                    <a:pt x="273713" y="816"/>
                  </a:lnTo>
                  <a:cubicBezTo>
                    <a:pt x="176597" y="175"/>
                    <a:pt x="55907" y="-213"/>
                    <a:pt x="0" y="12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2" name="任意多边形: 形状 131"/>
            <p:cNvSpPr/>
            <p:nvPr/>
          </p:nvSpPr>
          <p:spPr>
            <a:xfrm>
              <a:off x="7120440" y="3678867"/>
              <a:ext cx="118125" cy="101250"/>
            </a:xfrm>
            <a:custGeom>
              <a:avLst/>
              <a:gdLst>
                <a:gd name="connsiteX0" fmla="*/ 0 w 118125"/>
                <a:gd name="connsiteY0" fmla="*/ 0 h 101250"/>
                <a:gd name="connsiteX1" fmla="*/ 186 w 118125"/>
                <a:gd name="connsiteY1" fmla="*/ 116758 h 101250"/>
                <a:gd name="connsiteX2" fmla="*/ 128942 w 118125"/>
                <a:gd name="connsiteY2" fmla="*/ 117416 h 101250"/>
                <a:gd name="connsiteX3" fmla="*/ 0 w 118125"/>
                <a:gd name="connsiteY3" fmla="*/ 0 h 101250"/>
              </a:gdLst>
              <a:ahLst/>
              <a:cxnLst>
                <a:cxn ang="0">
                  <a:pos x="connsiteX0" y="connsiteY0"/>
                </a:cxn>
                <a:cxn ang="0">
                  <a:pos x="connsiteX1" y="connsiteY1"/>
                </a:cxn>
                <a:cxn ang="0">
                  <a:pos x="connsiteX2" y="connsiteY2"/>
                </a:cxn>
                <a:cxn ang="0">
                  <a:pos x="connsiteX3" y="connsiteY3"/>
                </a:cxn>
              </a:cxnLst>
              <a:rect l="l" t="t" r="r" b="b"/>
              <a:pathLst>
                <a:path w="118125" h="101250">
                  <a:moveTo>
                    <a:pt x="0" y="0"/>
                  </a:moveTo>
                  <a:lnTo>
                    <a:pt x="186" y="116758"/>
                  </a:lnTo>
                  <a:cubicBezTo>
                    <a:pt x="35792" y="116893"/>
                    <a:pt x="78249" y="117096"/>
                    <a:pt x="128942" y="117416"/>
                  </a:cubicBezTo>
                  <a:cubicBezTo>
                    <a:pt x="119948" y="53173"/>
                    <a:pt x="66167" y="3240"/>
                    <a:pt x="0"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3" name="任意多边形: 形状 132"/>
            <p:cNvSpPr/>
            <p:nvPr/>
          </p:nvSpPr>
          <p:spPr>
            <a:xfrm>
              <a:off x="6977830" y="3679221"/>
              <a:ext cx="118125" cy="101250"/>
            </a:xfrm>
            <a:custGeom>
              <a:avLst/>
              <a:gdLst>
                <a:gd name="connsiteX0" fmla="*/ 123947 w 118125"/>
                <a:gd name="connsiteY0" fmla="*/ 116336 h 101250"/>
                <a:gd name="connsiteX1" fmla="*/ 124048 w 118125"/>
                <a:gd name="connsiteY1" fmla="*/ 0 h 101250"/>
                <a:gd name="connsiteX2" fmla="*/ 0 w 118125"/>
                <a:gd name="connsiteY2" fmla="*/ 116471 h 101250"/>
                <a:gd name="connsiteX3" fmla="*/ 123947 w 118125"/>
                <a:gd name="connsiteY3" fmla="*/ 116336 h 101250"/>
              </a:gdLst>
              <a:ahLst/>
              <a:cxnLst>
                <a:cxn ang="0">
                  <a:pos x="connsiteX0" y="connsiteY0"/>
                </a:cxn>
                <a:cxn ang="0">
                  <a:pos x="connsiteX1" y="connsiteY1"/>
                </a:cxn>
                <a:cxn ang="0">
                  <a:pos x="connsiteX2" y="connsiteY2"/>
                </a:cxn>
                <a:cxn ang="0">
                  <a:pos x="connsiteX3" y="connsiteY3"/>
                </a:cxn>
              </a:cxnLst>
              <a:rect l="l" t="t" r="r" b="b"/>
              <a:pathLst>
                <a:path w="118125" h="101250">
                  <a:moveTo>
                    <a:pt x="123947" y="116336"/>
                  </a:moveTo>
                  <a:lnTo>
                    <a:pt x="124048" y="0"/>
                  </a:lnTo>
                  <a:cubicBezTo>
                    <a:pt x="60328" y="5349"/>
                    <a:pt x="9028" y="54101"/>
                    <a:pt x="0" y="116471"/>
                  </a:cubicBezTo>
                  <a:cubicBezTo>
                    <a:pt x="24671" y="116201"/>
                    <a:pt x="63214" y="116134"/>
                    <a:pt x="123947" y="11633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34" name="图形 137"/>
          <p:cNvSpPr/>
          <p:nvPr/>
        </p:nvSpPr>
        <p:spPr>
          <a:xfrm>
            <a:off x="3061070" y="3294386"/>
            <a:ext cx="472500" cy="523125"/>
          </a:xfrm>
          <a:custGeom>
            <a:avLst/>
            <a:gdLst>
              <a:gd name="connsiteX0" fmla="*/ 473327 w 472500"/>
              <a:gd name="connsiteY0" fmla="*/ 195970 h 523125"/>
              <a:gd name="connsiteX1" fmla="*/ 361176 w 472500"/>
              <a:gd name="connsiteY1" fmla="*/ 107410 h 523125"/>
              <a:gd name="connsiteX2" fmla="*/ 292916 w 472500"/>
              <a:gd name="connsiteY2" fmla="*/ 20976 h 523125"/>
              <a:gd name="connsiteX3" fmla="*/ 267840 w 472500"/>
              <a:gd name="connsiteY3" fmla="*/ 118 h 523125"/>
              <a:gd name="connsiteX4" fmla="*/ 222564 w 472500"/>
              <a:gd name="connsiteY4" fmla="*/ 0 h 523125"/>
              <a:gd name="connsiteX5" fmla="*/ 198298 w 472500"/>
              <a:gd name="connsiteY5" fmla="*/ 9990 h 523125"/>
              <a:gd name="connsiteX6" fmla="*/ 188241 w 472500"/>
              <a:gd name="connsiteY6" fmla="*/ 34240 h 523125"/>
              <a:gd name="connsiteX7" fmla="*/ 188241 w 472500"/>
              <a:gd name="connsiteY7" fmla="*/ 342040 h 523125"/>
              <a:gd name="connsiteX8" fmla="*/ 187937 w 472500"/>
              <a:gd name="connsiteY8" fmla="*/ 341955 h 523125"/>
              <a:gd name="connsiteX9" fmla="*/ 140636 w 472500"/>
              <a:gd name="connsiteY9" fmla="*/ 336420 h 523125"/>
              <a:gd name="connsiteX10" fmla="*/ 0 w 472500"/>
              <a:gd name="connsiteY10" fmla="*/ 436354 h 523125"/>
              <a:gd name="connsiteX11" fmla="*/ 140636 w 472500"/>
              <a:gd name="connsiteY11" fmla="*/ 536220 h 523125"/>
              <a:gd name="connsiteX12" fmla="*/ 289845 w 472500"/>
              <a:gd name="connsiteY12" fmla="*/ 441838 h 523125"/>
              <a:gd name="connsiteX13" fmla="*/ 290351 w 472500"/>
              <a:gd name="connsiteY13" fmla="*/ 188781 h 523125"/>
              <a:gd name="connsiteX14" fmla="*/ 350528 w 472500"/>
              <a:gd name="connsiteY14" fmla="*/ 200796 h 523125"/>
              <a:gd name="connsiteX15" fmla="*/ 424997 w 472500"/>
              <a:gd name="connsiteY15" fmla="*/ 245666 h 523125"/>
              <a:gd name="connsiteX16" fmla="*/ 398621 w 472500"/>
              <a:gd name="connsiteY16" fmla="*/ 317166 h 523125"/>
              <a:gd name="connsiteX17" fmla="*/ 396411 w 472500"/>
              <a:gd name="connsiteY17" fmla="*/ 330868 h 523125"/>
              <a:gd name="connsiteX18" fmla="*/ 397373 w 472500"/>
              <a:gd name="connsiteY18" fmla="*/ 332640 h 523125"/>
              <a:gd name="connsiteX19" fmla="*/ 405540 w 472500"/>
              <a:gd name="connsiteY19" fmla="*/ 339188 h 523125"/>
              <a:gd name="connsiteX20" fmla="*/ 415918 w 472500"/>
              <a:gd name="connsiteY20" fmla="*/ 337568 h 523125"/>
              <a:gd name="connsiteX21" fmla="*/ 473327 w 472500"/>
              <a:gd name="connsiteY21" fmla="*/ 195970 h 523125"/>
              <a:gd name="connsiteX22" fmla="*/ 184950 w 472500"/>
              <a:gd name="connsiteY22" fmla="*/ 395398 h 523125"/>
              <a:gd name="connsiteX23" fmla="*/ 157343 w 472500"/>
              <a:gd name="connsiteY23" fmla="*/ 418669 h 523125"/>
              <a:gd name="connsiteX24" fmla="*/ 82536 w 472500"/>
              <a:gd name="connsiteY24" fmla="*/ 449263 h 523125"/>
              <a:gd name="connsiteX25" fmla="*/ 57561 w 472500"/>
              <a:gd name="connsiteY25" fmla="*/ 469564 h 523125"/>
              <a:gd name="connsiteX26" fmla="*/ 52296 w 472500"/>
              <a:gd name="connsiteY26" fmla="*/ 469007 h 523125"/>
              <a:gd name="connsiteX27" fmla="*/ 32535 w 472500"/>
              <a:gd name="connsiteY27" fmla="*/ 438784 h 523125"/>
              <a:gd name="connsiteX28" fmla="*/ 161646 w 472500"/>
              <a:gd name="connsiteY28" fmla="*/ 367791 h 523125"/>
              <a:gd name="connsiteX29" fmla="*/ 184950 w 472500"/>
              <a:gd name="connsiteY29" fmla="*/ 395398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72500" h="523125">
                <a:moveTo>
                  <a:pt x="473327" y="195970"/>
                </a:moveTo>
                <a:cubicBezTo>
                  <a:pt x="447339" y="127204"/>
                  <a:pt x="361176" y="107410"/>
                  <a:pt x="361176" y="107410"/>
                </a:cubicBezTo>
                <a:cubicBezTo>
                  <a:pt x="313841" y="95344"/>
                  <a:pt x="298131" y="48617"/>
                  <a:pt x="292916" y="20976"/>
                </a:cubicBezTo>
                <a:cubicBezTo>
                  <a:pt x="290604" y="8910"/>
                  <a:pt x="280091" y="152"/>
                  <a:pt x="267840" y="118"/>
                </a:cubicBezTo>
                <a:lnTo>
                  <a:pt x="222564" y="0"/>
                </a:lnTo>
                <a:cubicBezTo>
                  <a:pt x="213469" y="-34"/>
                  <a:pt x="204728" y="3561"/>
                  <a:pt x="198298" y="9990"/>
                </a:cubicBezTo>
                <a:cubicBezTo>
                  <a:pt x="191869" y="16420"/>
                  <a:pt x="188241" y="25127"/>
                  <a:pt x="188241" y="34240"/>
                </a:cubicBezTo>
                <a:lnTo>
                  <a:pt x="188241" y="342040"/>
                </a:lnTo>
                <a:cubicBezTo>
                  <a:pt x="188123" y="342006"/>
                  <a:pt x="188021" y="342006"/>
                  <a:pt x="187937" y="341955"/>
                </a:cubicBezTo>
                <a:cubicBezTo>
                  <a:pt x="172817" y="338378"/>
                  <a:pt x="156870" y="336420"/>
                  <a:pt x="140636" y="336420"/>
                </a:cubicBezTo>
                <a:cubicBezTo>
                  <a:pt x="62961" y="336420"/>
                  <a:pt x="0" y="381139"/>
                  <a:pt x="0" y="436354"/>
                </a:cubicBezTo>
                <a:cubicBezTo>
                  <a:pt x="0" y="491501"/>
                  <a:pt x="62961" y="536220"/>
                  <a:pt x="140636" y="536220"/>
                </a:cubicBezTo>
                <a:cubicBezTo>
                  <a:pt x="215713" y="536220"/>
                  <a:pt x="285272" y="494404"/>
                  <a:pt x="289845" y="441838"/>
                </a:cubicBezTo>
                <a:cubicBezTo>
                  <a:pt x="290031" y="440016"/>
                  <a:pt x="290351" y="188781"/>
                  <a:pt x="290351" y="188781"/>
                </a:cubicBezTo>
                <a:cubicBezTo>
                  <a:pt x="313554" y="196746"/>
                  <a:pt x="335610" y="199277"/>
                  <a:pt x="350528" y="200796"/>
                </a:cubicBezTo>
                <a:cubicBezTo>
                  <a:pt x="375789" y="203310"/>
                  <a:pt x="415496" y="200728"/>
                  <a:pt x="424997" y="245666"/>
                </a:cubicBezTo>
                <a:cubicBezTo>
                  <a:pt x="432169" y="279467"/>
                  <a:pt x="410012" y="306045"/>
                  <a:pt x="398621" y="317166"/>
                </a:cubicBezTo>
                <a:cubicBezTo>
                  <a:pt x="394926" y="320743"/>
                  <a:pt x="394048" y="326312"/>
                  <a:pt x="396411" y="330868"/>
                </a:cubicBezTo>
                <a:lnTo>
                  <a:pt x="397373" y="332640"/>
                </a:lnTo>
                <a:cubicBezTo>
                  <a:pt x="399060" y="335847"/>
                  <a:pt x="402013" y="338226"/>
                  <a:pt x="405540" y="339188"/>
                </a:cubicBezTo>
                <a:cubicBezTo>
                  <a:pt x="409067" y="340150"/>
                  <a:pt x="412864" y="339542"/>
                  <a:pt x="415918" y="337568"/>
                </a:cubicBezTo>
                <a:cubicBezTo>
                  <a:pt x="508275" y="278320"/>
                  <a:pt x="473327" y="195970"/>
                  <a:pt x="473327" y="195970"/>
                </a:cubicBezTo>
                <a:close/>
                <a:moveTo>
                  <a:pt x="184950" y="395398"/>
                </a:moveTo>
                <a:cubicBezTo>
                  <a:pt x="183769" y="409472"/>
                  <a:pt x="171602" y="420086"/>
                  <a:pt x="157343" y="418669"/>
                </a:cubicBezTo>
                <a:cubicBezTo>
                  <a:pt x="90939" y="413252"/>
                  <a:pt x="82603" y="448943"/>
                  <a:pt x="82536" y="449263"/>
                </a:cubicBezTo>
                <a:cubicBezTo>
                  <a:pt x="80004" y="461312"/>
                  <a:pt x="69373" y="469564"/>
                  <a:pt x="57561" y="469564"/>
                </a:cubicBezTo>
                <a:cubicBezTo>
                  <a:pt x="55806" y="469564"/>
                  <a:pt x="54068" y="469345"/>
                  <a:pt x="52296" y="469007"/>
                </a:cubicBezTo>
                <a:cubicBezTo>
                  <a:pt x="38475" y="466105"/>
                  <a:pt x="29649" y="452588"/>
                  <a:pt x="32535" y="438784"/>
                </a:cubicBezTo>
                <a:cubicBezTo>
                  <a:pt x="38374" y="410907"/>
                  <a:pt x="72951" y="360197"/>
                  <a:pt x="161646" y="367791"/>
                </a:cubicBezTo>
                <a:cubicBezTo>
                  <a:pt x="175736" y="368989"/>
                  <a:pt x="186148" y="381358"/>
                  <a:pt x="184950" y="395398"/>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sp>
        <p:nvSpPr>
          <p:cNvPr id="135" name="图形 139"/>
          <p:cNvSpPr/>
          <p:nvPr/>
        </p:nvSpPr>
        <p:spPr>
          <a:xfrm>
            <a:off x="4203414" y="3294386"/>
            <a:ext cx="270000" cy="523125"/>
          </a:xfrm>
          <a:custGeom>
            <a:avLst/>
            <a:gdLst>
              <a:gd name="connsiteX0" fmla="*/ 258711 w 270000"/>
              <a:gd name="connsiteY0" fmla="*/ 275169 h 523125"/>
              <a:gd name="connsiteX1" fmla="*/ 216253 w 270000"/>
              <a:gd name="connsiteY1" fmla="*/ 239630 h 523125"/>
              <a:gd name="connsiteX2" fmla="*/ 189675 w 270000"/>
              <a:gd name="connsiteY2" fmla="*/ 229910 h 523125"/>
              <a:gd name="connsiteX3" fmla="*/ 178757 w 270000"/>
              <a:gd name="connsiteY3" fmla="*/ 228392 h 523125"/>
              <a:gd name="connsiteX4" fmla="*/ 177728 w 270000"/>
              <a:gd name="connsiteY4" fmla="*/ 182272 h 523125"/>
              <a:gd name="connsiteX5" fmla="*/ 177728 w 270000"/>
              <a:gd name="connsiteY5" fmla="*/ 178678 h 523125"/>
              <a:gd name="connsiteX6" fmla="*/ 181930 w 270000"/>
              <a:gd name="connsiteY6" fmla="*/ 176045 h 523125"/>
              <a:gd name="connsiteX7" fmla="*/ 222362 w 270000"/>
              <a:gd name="connsiteY7" fmla="*/ 146750 h 523125"/>
              <a:gd name="connsiteX8" fmla="*/ 258120 w 270000"/>
              <a:gd name="connsiteY8" fmla="*/ 105170 h 523125"/>
              <a:gd name="connsiteX9" fmla="*/ 265613 w 270000"/>
              <a:gd name="connsiteY9" fmla="*/ 43256 h 523125"/>
              <a:gd name="connsiteX10" fmla="*/ 212271 w 270000"/>
              <a:gd name="connsiteY10" fmla="*/ 39 h 523125"/>
              <a:gd name="connsiteX11" fmla="*/ 177070 w 270000"/>
              <a:gd name="connsiteY11" fmla="*/ 11835 h 523125"/>
              <a:gd name="connsiteX12" fmla="*/ 165173 w 270000"/>
              <a:gd name="connsiteY12" fmla="*/ 24457 h 523125"/>
              <a:gd name="connsiteX13" fmla="*/ 158254 w 270000"/>
              <a:gd name="connsiteY13" fmla="*/ 34599 h 523125"/>
              <a:gd name="connsiteX14" fmla="*/ 140164 w 270000"/>
              <a:gd name="connsiteY14" fmla="*/ 86777 h 523125"/>
              <a:gd name="connsiteX15" fmla="*/ 138510 w 270000"/>
              <a:gd name="connsiteY15" fmla="*/ 136389 h 523125"/>
              <a:gd name="connsiteX16" fmla="*/ 138865 w 270000"/>
              <a:gd name="connsiteY16" fmla="*/ 145367 h 523125"/>
              <a:gd name="connsiteX17" fmla="*/ 75668 w 270000"/>
              <a:gd name="connsiteY17" fmla="*/ 183487 h 523125"/>
              <a:gd name="connsiteX18" fmla="*/ 36147 w 270000"/>
              <a:gd name="connsiteY18" fmla="*/ 216748 h 523125"/>
              <a:gd name="connsiteX19" fmla="*/ 6109 w 270000"/>
              <a:gd name="connsiteY19" fmla="*/ 264892 h 523125"/>
              <a:gd name="connsiteX20" fmla="*/ 2143 w 270000"/>
              <a:gd name="connsiteY20" fmla="*/ 323685 h 523125"/>
              <a:gd name="connsiteX21" fmla="*/ 22663 w 270000"/>
              <a:gd name="connsiteY21" fmla="*/ 375457 h 523125"/>
              <a:gd name="connsiteX22" fmla="*/ 112911 w 270000"/>
              <a:gd name="connsiteY22" fmla="*/ 436832 h 523125"/>
              <a:gd name="connsiteX23" fmla="*/ 148298 w 270000"/>
              <a:gd name="connsiteY23" fmla="*/ 441084 h 523125"/>
              <a:gd name="connsiteX24" fmla="*/ 148922 w 270000"/>
              <a:gd name="connsiteY24" fmla="*/ 461891 h 523125"/>
              <a:gd name="connsiteX25" fmla="*/ 149091 w 270000"/>
              <a:gd name="connsiteY25" fmla="*/ 464119 h 523125"/>
              <a:gd name="connsiteX26" fmla="*/ 149547 w 270000"/>
              <a:gd name="connsiteY26" fmla="*/ 471679 h 523125"/>
              <a:gd name="connsiteX27" fmla="*/ 149192 w 270000"/>
              <a:gd name="connsiteY27" fmla="*/ 479711 h 523125"/>
              <a:gd name="connsiteX28" fmla="*/ 145868 w 270000"/>
              <a:gd name="connsiteY28" fmla="*/ 493160 h 523125"/>
              <a:gd name="connsiteX29" fmla="*/ 140265 w 270000"/>
              <a:gd name="connsiteY29" fmla="*/ 499725 h 523125"/>
              <a:gd name="connsiteX30" fmla="*/ 136114 w 270000"/>
              <a:gd name="connsiteY30" fmla="*/ 501075 h 523125"/>
              <a:gd name="connsiteX31" fmla="*/ 133313 w 270000"/>
              <a:gd name="connsiteY31" fmla="*/ 501379 h 523125"/>
              <a:gd name="connsiteX32" fmla="*/ 132250 w 270000"/>
              <a:gd name="connsiteY32" fmla="*/ 501412 h 523125"/>
              <a:gd name="connsiteX33" fmla="*/ 130090 w 270000"/>
              <a:gd name="connsiteY33" fmla="*/ 501294 h 523125"/>
              <a:gd name="connsiteX34" fmla="*/ 127677 w 270000"/>
              <a:gd name="connsiteY34" fmla="*/ 501125 h 523125"/>
              <a:gd name="connsiteX35" fmla="*/ 126512 w 270000"/>
              <a:gd name="connsiteY35" fmla="*/ 500839 h 523125"/>
              <a:gd name="connsiteX36" fmla="*/ 123745 w 270000"/>
              <a:gd name="connsiteY36" fmla="*/ 500214 h 523125"/>
              <a:gd name="connsiteX37" fmla="*/ 117771 w 270000"/>
              <a:gd name="connsiteY37" fmla="*/ 497936 h 523125"/>
              <a:gd name="connsiteX38" fmla="*/ 109367 w 270000"/>
              <a:gd name="connsiteY38" fmla="*/ 491017 h 523125"/>
              <a:gd name="connsiteX39" fmla="*/ 107140 w 270000"/>
              <a:gd name="connsiteY39" fmla="*/ 483204 h 523125"/>
              <a:gd name="connsiteX40" fmla="*/ 108135 w 270000"/>
              <a:gd name="connsiteY40" fmla="*/ 478361 h 523125"/>
              <a:gd name="connsiteX41" fmla="*/ 110650 w 270000"/>
              <a:gd name="connsiteY41" fmla="*/ 472725 h 523125"/>
              <a:gd name="connsiteX42" fmla="*/ 111848 w 270000"/>
              <a:gd name="connsiteY42" fmla="*/ 470059 h 523125"/>
              <a:gd name="connsiteX43" fmla="*/ 103309 w 270000"/>
              <a:gd name="connsiteY43" fmla="*/ 446484 h 523125"/>
              <a:gd name="connsiteX44" fmla="*/ 79093 w 270000"/>
              <a:gd name="connsiteY44" fmla="*/ 454719 h 523125"/>
              <a:gd name="connsiteX45" fmla="*/ 73660 w 270000"/>
              <a:gd name="connsiteY45" fmla="*/ 467375 h 523125"/>
              <a:gd name="connsiteX46" fmla="*/ 71128 w 270000"/>
              <a:gd name="connsiteY46" fmla="*/ 482040 h 523125"/>
              <a:gd name="connsiteX47" fmla="*/ 80207 w 270000"/>
              <a:gd name="connsiteY47" fmla="*/ 511655 h 523125"/>
              <a:gd name="connsiteX48" fmla="*/ 102246 w 270000"/>
              <a:gd name="connsiteY48" fmla="*/ 529779 h 523125"/>
              <a:gd name="connsiteX49" fmla="*/ 114953 w 270000"/>
              <a:gd name="connsiteY49" fmla="*/ 534352 h 523125"/>
              <a:gd name="connsiteX50" fmla="*/ 128267 w 270000"/>
              <a:gd name="connsiteY50" fmla="*/ 536344 h 523125"/>
              <a:gd name="connsiteX51" fmla="*/ 130765 w 270000"/>
              <a:gd name="connsiteY51" fmla="*/ 536479 h 523125"/>
              <a:gd name="connsiteX52" fmla="*/ 135000 w 270000"/>
              <a:gd name="connsiteY52" fmla="*/ 536411 h 523125"/>
              <a:gd name="connsiteX53" fmla="*/ 142138 w 270000"/>
              <a:gd name="connsiteY53" fmla="*/ 535669 h 523125"/>
              <a:gd name="connsiteX54" fmla="*/ 156820 w 270000"/>
              <a:gd name="connsiteY54" fmla="*/ 530724 h 523125"/>
              <a:gd name="connsiteX55" fmla="*/ 177694 w 270000"/>
              <a:gd name="connsiteY55" fmla="*/ 508331 h 523125"/>
              <a:gd name="connsiteX56" fmla="*/ 184326 w 270000"/>
              <a:gd name="connsiteY56" fmla="*/ 483356 h 523125"/>
              <a:gd name="connsiteX57" fmla="*/ 184917 w 270000"/>
              <a:gd name="connsiteY57" fmla="*/ 471493 h 523125"/>
              <a:gd name="connsiteX58" fmla="*/ 184292 w 270000"/>
              <a:gd name="connsiteY58" fmla="*/ 460507 h 523125"/>
              <a:gd name="connsiteX59" fmla="*/ 183735 w 270000"/>
              <a:gd name="connsiteY59" fmla="*/ 438013 h 523125"/>
              <a:gd name="connsiteX60" fmla="*/ 219527 w 270000"/>
              <a:gd name="connsiteY60" fmla="*/ 426015 h 523125"/>
              <a:gd name="connsiteX61" fmla="*/ 243810 w 270000"/>
              <a:gd name="connsiteY61" fmla="*/ 409697 h 523125"/>
              <a:gd name="connsiteX62" fmla="*/ 262896 w 270000"/>
              <a:gd name="connsiteY62" fmla="*/ 385414 h 523125"/>
              <a:gd name="connsiteX63" fmla="*/ 277358 w 270000"/>
              <a:gd name="connsiteY63" fmla="*/ 330705 h 523125"/>
              <a:gd name="connsiteX64" fmla="*/ 258711 w 270000"/>
              <a:gd name="connsiteY64" fmla="*/ 275169 h 523125"/>
              <a:gd name="connsiteX65" fmla="*/ 179314 w 270000"/>
              <a:gd name="connsiteY65" fmla="*/ 92548 h 523125"/>
              <a:gd name="connsiteX66" fmla="*/ 191802 w 270000"/>
              <a:gd name="connsiteY66" fmla="*/ 57617 h 523125"/>
              <a:gd name="connsiteX67" fmla="*/ 198298 w 270000"/>
              <a:gd name="connsiteY67" fmla="*/ 48740 h 523125"/>
              <a:gd name="connsiteX68" fmla="*/ 202450 w 270000"/>
              <a:gd name="connsiteY68" fmla="*/ 44657 h 523125"/>
              <a:gd name="connsiteX69" fmla="*/ 210533 w 270000"/>
              <a:gd name="connsiteY69" fmla="*/ 42260 h 523125"/>
              <a:gd name="connsiteX70" fmla="*/ 223543 w 270000"/>
              <a:gd name="connsiteY70" fmla="*/ 55339 h 523125"/>
              <a:gd name="connsiteX71" fmla="*/ 218380 w 270000"/>
              <a:gd name="connsiteY71" fmla="*/ 83317 h 523125"/>
              <a:gd name="connsiteX72" fmla="*/ 176985 w 270000"/>
              <a:gd name="connsiteY72" fmla="*/ 122315 h 523125"/>
              <a:gd name="connsiteX73" fmla="*/ 179314 w 270000"/>
              <a:gd name="connsiteY73" fmla="*/ 92548 h 523125"/>
              <a:gd name="connsiteX74" fmla="*/ 124437 w 270000"/>
              <a:gd name="connsiteY74" fmla="*/ 389514 h 523125"/>
              <a:gd name="connsiteX75" fmla="*/ 64767 w 270000"/>
              <a:gd name="connsiteY75" fmla="*/ 348474 h 523125"/>
              <a:gd name="connsiteX76" fmla="*/ 51891 w 270000"/>
              <a:gd name="connsiteY76" fmla="*/ 314100 h 523125"/>
              <a:gd name="connsiteX77" fmla="*/ 53967 w 270000"/>
              <a:gd name="connsiteY77" fmla="*/ 281092 h 523125"/>
              <a:gd name="connsiteX78" fmla="*/ 104220 w 270000"/>
              <a:gd name="connsiteY78" fmla="*/ 224173 h 523125"/>
              <a:gd name="connsiteX79" fmla="*/ 140923 w 270000"/>
              <a:gd name="connsiteY79" fmla="*/ 200784 h 523125"/>
              <a:gd name="connsiteX80" fmla="*/ 141970 w 270000"/>
              <a:gd name="connsiteY80" fmla="*/ 232729 h 523125"/>
              <a:gd name="connsiteX81" fmla="*/ 108692 w 270000"/>
              <a:gd name="connsiteY81" fmla="*/ 248321 h 523125"/>
              <a:gd name="connsiteX82" fmla="*/ 87649 w 270000"/>
              <a:gd name="connsiteY82" fmla="*/ 269465 h 523125"/>
              <a:gd name="connsiteX83" fmla="*/ 80258 w 270000"/>
              <a:gd name="connsiteY83" fmla="*/ 284805 h 523125"/>
              <a:gd name="connsiteX84" fmla="*/ 78975 w 270000"/>
              <a:gd name="connsiteY84" fmla="*/ 289260 h 523125"/>
              <a:gd name="connsiteX85" fmla="*/ 78486 w 270000"/>
              <a:gd name="connsiteY85" fmla="*/ 292129 h 523125"/>
              <a:gd name="connsiteX86" fmla="*/ 77794 w 270000"/>
              <a:gd name="connsiteY86" fmla="*/ 296415 h 523125"/>
              <a:gd name="connsiteX87" fmla="*/ 77575 w 270000"/>
              <a:gd name="connsiteY87" fmla="*/ 300566 h 523125"/>
              <a:gd name="connsiteX88" fmla="*/ 87548 w 270000"/>
              <a:gd name="connsiteY88" fmla="*/ 333304 h 523125"/>
              <a:gd name="connsiteX89" fmla="*/ 113113 w 270000"/>
              <a:gd name="connsiteY89" fmla="*/ 353891 h 523125"/>
              <a:gd name="connsiteX90" fmla="*/ 115122 w 270000"/>
              <a:gd name="connsiteY90" fmla="*/ 354718 h 523125"/>
              <a:gd name="connsiteX91" fmla="*/ 138122 w 270000"/>
              <a:gd name="connsiteY91" fmla="*/ 343142 h 523125"/>
              <a:gd name="connsiteX92" fmla="*/ 126563 w 270000"/>
              <a:gd name="connsiteY92" fmla="*/ 320141 h 523125"/>
              <a:gd name="connsiteX93" fmla="*/ 126394 w 270000"/>
              <a:gd name="connsiteY93" fmla="*/ 320107 h 523125"/>
              <a:gd name="connsiteX94" fmla="*/ 129027 w 270000"/>
              <a:gd name="connsiteY94" fmla="*/ 278274 h 523125"/>
              <a:gd name="connsiteX95" fmla="*/ 143235 w 270000"/>
              <a:gd name="connsiteY95" fmla="*/ 271322 h 523125"/>
              <a:gd name="connsiteX96" fmla="*/ 143387 w 270000"/>
              <a:gd name="connsiteY96" fmla="*/ 275945 h 523125"/>
              <a:gd name="connsiteX97" fmla="*/ 146897 w 270000"/>
              <a:gd name="connsiteY97" fmla="*/ 393277 h 523125"/>
              <a:gd name="connsiteX98" fmla="*/ 124437 w 270000"/>
              <a:gd name="connsiteY98" fmla="*/ 389514 h 523125"/>
              <a:gd name="connsiteX99" fmla="*/ 235002 w 270000"/>
              <a:gd name="connsiteY99" fmla="*/ 330435 h 523125"/>
              <a:gd name="connsiteX100" fmla="*/ 224353 w 270000"/>
              <a:gd name="connsiteY100" fmla="*/ 364337 h 523125"/>
              <a:gd name="connsiteX101" fmla="*/ 214313 w 270000"/>
              <a:gd name="connsiteY101" fmla="*/ 375980 h 523125"/>
              <a:gd name="connsiteX102" fmla="*/ 199767 w 270000"/>
              <a:gd name="connsiteY102" fmla="*/ 384924 h 523125"/>
              <a:gd name="connsiteX103" fmla="*/ 182571 w 270000"/>
              <a:gd name="connsiteY103" fmla="*/ 390662 h 523125"/>
              <a:gd name="connsiteX104" fmla="*/ 179719 w 270000"/>
              <a:gd name="connsiteY104" fmla="*/ 275304 h 523125"/>
              <a:gd name="connsiteX105" fmla="*/ 179550 w 270000"/>
              <a:gd name="connsiteY105" fmla="*/ 267154 h 523125"/>
              <a:gd name="connsiteX106" fmla="*/ 181035 w 270000"/>
              <a:gd name="connsiteY106" fmla="*/ 267542 h 523125"/>
              <a:gd name="connsiteX107" fmla="*/ 197809 w 270000"/>
              <a:gd name="connsiteY107" fmla="*/ 274427 h 523125"/>
              <a:gd name="connsiteX108" fmla="*/ 235002 w 270000"/>
              <a:gd name="connsiteY108" fmla="*/ 330435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270000" h="523125">
                <a:moveTo>
                  <a:pt x="258711" y="275169"/>
                </a:moveTo>
                <a:cubicBezTo>
                  <a:pt x="247202" y="259695"/>
                  <a:pt x="232538" y="248000"/>
                  <a:pt x="216253" y="239630"/>
                </a:cubicBezTo>
                <a:cubicBezTo>
                  <a:pt x="208052" y="235479"/>
                  <a:pt x="199446" y="232054"/>
                  <a:pt x="189675" y="229910"/>
                </a:cubicBezTo>
                <a:cubicBezTo>
                  <a:pt x="185862" y="229084"/>
                  <a:pt x="182250" y="228628"/>
                  <a:pt x="178757" y="228392"/>
                </a:cubicBezTo>
                <a:lnTo>
                  <a:pt x="177728" y="182272"/>
                </a:lnTo>
                <a:cubicBezTo>
                  <a:pt x="177728" y="181074"/>
                  <a:pt x="177728" y="179859"/>
                  <a:pt x="177728" y="178678"/>
                </a:cubicBezTo>
                <a:cubicBezTo>
                  <a:pt x="179128" y="177800"/>
                  <a:pt x="180546" y="176923"/>
                  <a:pt x="181930" y="176045"/>
                </a:cubicBezTo>
                <a:cubicBezTo>
                  <a:pt x="195936" y="167119"/>
                  <a:pt x="209250" y="157854"/>
                  <a:pt x="222362" y="146750"/>
                </a:cubicBezTo>
                <a:cubicBezTo>
                  <a:pt x="235322" y="135630"/>
                  <a:pt x="248333" y="123024"/>
                  <a:pt x="258120" y="105170"/>
                </a:cubicBezTo>
                <a:cubicBezTo>
                  <a:pt x="267739" y="87064"/>
                  <a:pt x="271823" y="65615"/>
                  <a:pt x="265613" y="43256"/>
                </a:cubicBezTo>
                <a:cubicBezTo>
                  <a:pt x="259740" y="21217"/>
                  <a:pt x="238562" y="680"/>
                  <a:pt x="212271" y="39"/>
                </a:cubicBezTo>
                <a:cubicBezTo>
                  <a:pt x="199378" y="-484"/>
                  <a:pt x="186435" y="4275"/>
                  <a:pt x="177070" y="11835"/>
                </a:cubicBezTo>
                <a:cubicBezTo>
                  <a:pt x="172294" y="15598"/>
                  <a:pt x="168379" y="19850"/>
                  <a:pt x="165173" y="24457"/>
                </a:cubicBezTo>
                <a:cubicBezTo>
                  <a:pt x="162844" y="27917"/>
                  <a:pt x="160836" y="30161"/>
                  <a:pt x="158254" y="34599"/>
                </a:cubicBezTo>
                <a:cubicBezTo>
                  <a:pt x="147538" y="51829"/>
                  <a:pt x="142577" y="69260"/>
                  <a:pt x="140164" y="86777"/>
                </a:cubicBezTo>
                <a:cubicBezTo>
                  <a:pt x="137852" y="104057"/>
                  <a:pt x="137802" y="120560"/>
                  <a:pt x="138510" y="136389"/>
                </a:cubicBezTo>
                <a:lnTo>
                  <a:pt x="138865" y="145367"/>
                </a:lnTo>
                <a:cubicBezTo>
                  <a:pt x="118277" y="156943"/>
                  <a:pt x="96475" y="168907"/>
                  <a:pt x="75668" y="183487"/>
                </a:cubicBezTo>
                <a:cubicBezTo>
                  <a:pt x="62050" y="192971"/>
                  <a:pt x="48533" y="203569"/>
                  <a:pt x="36147" y="216748"/>
                </a:cubicBezTo>
                <a:cubicBezTo>
                  <a:pt x="23828" y="229775"/>
                  <a:pt x="12555" y="245891"/>
                  <a:pt x="6109" y="264892"/>
                </a:cubicBezTo>
                <a:cubicBezTo>
                  <a:pt x="-337" y="283944"/>
                  <a:pt x="-1721" y="304262"/>
                  <a:pt x="2143" y="323685"/>
                </a:cubicBezTo>
                <a:cubicBezTo>
                  <a:pt x="5282" y="341319"/>
                  <a:pt x="12353" y="359612"/>
                  <a:pt x="22663" y="375457"/>
                </a:cubicBezTo>
                <a:cubicBezTo>
                  <a:pt x="43386" y="407959"/>
                  <a:pt x="77912" y="428799"/>
                  <a:pt x="112911" y="436832"/>
                </a:cubicBezTo>
                <a:cubicBezTo>
                  <a:pt x="124572" y="439329"/>
                  <a:pt x="136401" y="440814"/>
                  <a:pt x="148298" y="441084"/>
                </a:cubicBezTo>
                <a:lnTo>
                  <a:pt x="148922" y="461891"/>
                </a:lnTo>
                <a:cubicBezTo>
                  <a:pt x="148956" y="462600"/>
                  <a:pt x="148990" y="463393"/>
                  <a:pt x="149091" y="464119"/>
                </a:cubicBezTo>
                <a:cubicBezTo>
                  <a:pt x="149327" y="465874"/>
                  <a:pt x="149547" y="469164"/>
                  <a:pt x="149547" y="471679"/>
                </a:cubicBezTo>
                <a:cubicBezTo>
                  <a:pt x="149563" y="474395"/>
                  <a:pt x="149462" y="477095"/>
                  <a:pt x="149192" y="479711"/>
                </a:cubicBezTo>
                <a:cubicBezTo>
                  <a:pt x="148686" y="484909"/>
                  <a:pt x="147505" y="489667"/>
                  <a:pt x="145868" y="493160"/>
                </a:cubicBezTo>
                <a:cubicBezTo>
                  <a:pt x="144163" y="496687"/>
                  <a:pt x="142358" y="498459"/>
                  <a:pt x="140265" y="499725"/>
                </a:cubicBezTo>
                <a:cubicBezTo>
                  <a:pt x="139152" y="500282"/>
                  <a:pt x="137768" y="500754"/>
                  <a:pt x="136114" y="501075"/>
                </a:cubicBezTo>
                <a:cubicBezTo>
                  <a:pt x="135220" y="501159"/>
                  <a:pt x="134376" y="501379"/>
                  <a:pt x="133313" y="501379"/>
                </a:cubicBezTo>
                <a:cubicBezTo>
                  <a:pt x="133195" y="501379"/>
                  <a:pt x="132283" y="501412"/>
                  <a:pt x="132250" y="501412"/>
                </a:cubicBezTo>
                <a:lnTo>
                  <a:pt x="130090" y="501294"/>
                </a:lnTo>
                <a:lnTo>
                  <a:pt x="127677" y="501125"/>
                </a:lnTo>
                <a:lnTo>
                  <a:pt x="126512" y="500839"/>
                </a:lnTo>
                <a:cubicBezTo>
                  <a:pt x="125803" y="500737"/>
                  <a:pt x="124892" y="500535"/>
                  <a:pt x="123745" y="500214"/>
                </a:cubicBezTo>
                <a:cubicBezTo>
                  <a:pt x="121652" y="499708"/>
                  <a:pt x="119593" y="498898"/>
                  <a:pt x="117771" y="497936"/>
                </a:cubicBezTo>
                <a:cubicBezTo>
                  <a:pt x="114058" y="496097"/>
                  <a:pt x="111072" y="493515"/>
                  <a:pt x="109367" y="491017"/>
                </a:cubicBezTo>
                <a:cubicBezTo>
                  <a:pt x="107646" y="488452"/>
                  <a:pt x="107005" y="486107"/>
                  <a:pt x="107140" y="483204"/>
                </a:cubicBezTo>
                <a:cubicBezTo>
                  <a:pt x="107224" y="481753"/>
                  <a:pt x="107393" y="480133"/>
                  <a:pt x="108135" y="478361"/>
                </a:cubicBezTo>
                <a:cubicBezTo>
                  <a:pt x="108557" y="476606"/>
                  <a:pt x="109789" y="474665"/>
                  <a:pt x="110650" y="472725"/>
                </a:cubicBezTo>
                <a:lnTo>
                  <a:pt x="111848" y="470059"/>
                </a:lnTo>
                <a:cubicBezTo>
                  <a:pt x="115780" y="461233"/>
                  <a:pt x="112067" y="450770"/>
                  <a:pt x="103309" y="446484"/>
                </a:cubicBezTo>
                <a:cubicBezTo>
                  <a:pt x="94332" y="442063"/>
                  <a:pt x="83515" y="445759"/>
                  <a:pt x="79093" y="454719"/>
                </a:cubicBezTo>
                <a:cubicBezTo>
                  <a:pt x="77085" y="458786"/>
                  <a:pt x="74976" y="462650"/>
                  <a:pt x="73660" y="467375"/>
                </a:cubicBezTo>
                <a:cubicBezTo>
                  <a:pt x="72124" y="471780"/>
                  <a:pt x="71247" y="476910"/>
                  <a:pt x="71128" y="482040"/>
                </a:cubicBezTo>
                <a:cubicBezTo>
                  <a:pt x="70707" y="492401"/>
                  <a:pt x="74183" y="503454"/>
                  <a:pt x="80207" y="511655"/>
                </a:cubicBezTo>
                <a:cubicBezTo>
                  <a:pt x="86181" y="519975"/>
                  <a:pt x="94045" y="525830"/>
                  <a:pt x="102246" y="529779"/>
                </a:cubicBezTo>
                <a:cubicBezTo>
                  <a:pt x="106363" y="531787"/>
                  <a:pt x="110616" y="533306"/>
                  <a:pt x="114953" y="534352"/>
                </a:cubicBezTo>
                <a:cubicBezTo>
                  <a:pt x="118463" y="535449"/>
                  <a:pt x="125837" y="536344"/>
                  <a:pt x="128267" y="536344"/>
                </a:cubicBezTo>
                <a:lnTo>
                  <a:pt x="130765" y="536479"/>
                </a:lnTo>
                <a:cubicBezTo>
                  <a:pt x="133431" y="536546"/>
                  <a:pt x="133498" y="536428"/>
                  <a:pt x="135000" y="536411"/>
                </a:cubicBezTo>
                <a:cubicBezTo>
                  <a:pt x="137278" y="536377"/>
                  <a:pt x="139742" y="536023"/>
                  <a:pt x="142138" y="535669"/>
                </a:cubicBezTo>
                <a:cubicBezTo>
                  <a:pt x="146998" y="534774"/>
                  <a:pt x="152044" y="533239"/>
                  <a:pt x="156820" y="530724"/>
                </a:cubicBezTo>
                <a:cubicBezTo>
                  <a:pt x="166506" y="525611"/>
                  <a:pt x="173728" y="516819"/>
                  <a:pt x="177694" y="508331"/>
                </a:cubicBezTo>
                <a:cubicBezTo>
                  <a:pt x="181727" y="499759"/>
                  <a:pt x="183465" y="491372"/>
                  <a:pt x="184326" y="483356"/>
                </a:cubicBezTo>
                <a:cubicBezTo>
                  <a:pt x="184748" y="479357"/>
                  <a:pt x="184917" y="475374"/>
                  <a:pt x="184917" y="471493"/>
                </a:cubicBezTo>
                <a:cubicBezTo>
                  <a:pt x="184849" y="467764"/>
                  <a:pt x="184748" y="464642"/>
                  <a:pt x="184292" y="460507"/>
                </a:cubicBezTo>
                <a:lnTo>
                  <a:pt x="183735" y="438013"/>
                </a:lnTo>
                <a:cubicBezTo>
                  <a:pt x="195902" y="435549"/>
                  <a:pt x="207900" y="431634"/>
                  <a:pt x="219527" y="426015"/>
                </a:cubicBezTo>
                <a:cubicBezTo>
                  <a:pt x="228032" y="421779"/>
                  <a:pt x="236335" y="416531"/>
                  <a:pt x="243810" y="409697"/>
                </a:cubicBezTo>
                <a:cubicBezTo>
                  <a:pt x="251100" y="403369"/>
                  <a:pt x="258981" y="393176"/>
                  <a:pt x="262896" y="385414"/>
                </a:cubicBezTo>
                <a:cubicBezTo>
                  <a:pt x="271198" y="369433"/>
                  <a:pt x="277577" y="350820"/>
                  <a:pt x="277358" y="330705"/>
                </a:cubicBezTo>
                <a:cubicBezTo>
                  <a:pt x="277442" y="310640"/>
                  <a:pt x="270237" y="290509"/>
                  <a:pt x="258711" y="275169"/>
                </a:cubicBezTo>
                <a:close/>
                <a:moveTo>
                  <a:pt x="179314" y="92548"/>
                </a:moveTo>
                <a:cubicBezTo>
                  <a:pt x="181255" y="79385"/>
                  <a:pt x="185895" y="66611"/>
                  <a:pt x="191802" y="57617"/>
                </a:cubicBezTo>
                <a:cubicBezTo>
                  <a:pt x="193050" y="55288"/>
                  <a:pt x="196223" y="51660"/>
                  <a:pt x="198298" y="48740"/>
                </a:cubicBezTo>
                <a:cubicBezTo>
                  <a:pt x="199547" y="47019"/>
                  <a:pt x="201066" y="45602"/>
                  <a:pt x="202450" y="44657"/>
                </a:cubicBezTo>
                <a:cubicBezTo>
                  <a:pt x="205285" y="42665"/>
                  <a:pt x="207867" y="42041"/>
                  <a:pt x="210533" y="42260"/>
                </a:cubicBezTo>
                <a:cubicBezTo>
                  <a:pt x="215815" y="42682"/>
                  <a:pt x="221738" y="47424"/>
                  <a:pt x="223543" y="55339"/>
                </a:cubicBezTo>
                <a:cubicBezTo>
                  <a:pt x="225535" y="63034"/>
                  <a:pt x="223780" y="74458"/>
                  <a:pt x="218380" y="83317"/>
                </a:cubicBezTo>
                <a:cubicBezTo>
                  <a:pt x="210195" y="97172"/>
                  <a:pt x="194434" y="110435"/>
                  <a:pt x="176985" y="122315"/>
                </a:cubicBezTo>
                <a:cubicBezTo>
                  <a:pt x="177171" y="111904"/>
                  <a:pt x="177795" y="101880"/>
                  <a:pt x="179314" y="92548"/>
                </a:cubicBezTo>
                <a:close/>
                <a:moveTo>
                  <a:pt x="124437" y="389514"/>
                </a:moveTo>
                <a:cubicBezTo>
                  <a:pt x="99360" y="383152"/>
                  <a:pt x="77322" y="368910"/>
                  <a:pt x="64767" y="348474"/>
                </a:cubicBezTo>
                <a:cubicBezTo>
                  <a:pt x="58438" y="338214"/>
                  <a:pt x="53983" y="327026"/>
                  <a:pt x="51891" y="314100"/>
                </a:cubicBezTo>
                <a:cubicBezTo>
                  <a:pt x="50001" y="303064"/>
                  <a:pt x="50440" y="291386"/>
                  <a:pt x="53967" y="281092"/>
                </a:cubicBezTo>
                <a:cubicBezTo>
                  <a:pt x="60666" y="260015"/>
                  <a:pt x="80730" y="240677"/>
                  <a:pt x="104220" y="224173"/>
                </a:cubicBezTo>
                <a:cubicBezTo>
                  <a:pt x="115847" y="215938"/>
                  <a:pt x="128166" y="208378"/>
                  <a:pt x="140923" y="200784"/>
                </a:cubicBezTo>
                <a:lnTo>
                  <a:pt x="141970" y="232729"/>
                </a:lnTo>
                <a:cubicBezTo>
                  <a:pt x="130275" y="236087"/>
                  <a:pt x="119138" y="241267"/>
                  <a:pt x="108692" y="248321"/>
                </a:cubicBezTo>
                <a:cubicBezTo>
                  <a:pt x="100913" y="253805"/>
                  <a:pt x="93522" y="260657"/>
                  <a:pt x="87649" y="269465"/>
                </a:cubicBezTo>
                <a:cubicBezTo>
                  <a:pt x="84696" y="274022"/>
                  <a:pt x="82317" y="278207"/>
                  <a:pt x="80258" y="284805"/>
                </a:cubicBezTo>
                <a:cubicBezTo>
                  <a:pt x="79802" y="286290"/>
                  <a:pt x="79228" y="288095"/>
                  <a:pt x="78975" y="289260"/>
                </a:cubicBezTo>
                <a:lnTo>
                  <a:pt x="78486" y="292129"/>
                </a:lnTo>
                <a:lnTo>
                  <a:pt x="77794" y="296415"/>
                </a:lnTo>
                <a:lnTo>
                  <a:pt x="77575" y="300566"/>
                </a:lnTo>
                <a:cubicBezTo>
                  <a:pt x="76883" y="311737"/>
                  <a:pt x="80815" y="324056"/>
                  <a:pt x="87548" y="333304"/>
                </a:cubicBezTo>
                <a:cubicBezTo>
                  <a:pt x="94686" y="342551"/>
                  <a:pt x="102313" y="348845"/>
                  <a:pt x="113113" y="353891"/>
                </a:cubicBezTo>
                <a:cubicBezTo>
                  <a:pt x="113721" y="354212"/>
                  <a:pt x="114463" y="354482"/>
                  <a:pt x="115122" y="354718"/>
                </a:cubicBezTo>
                <a:cubicBezTo>
                  <a:pt x="124656" y="357890"/>
                  <a:pt x="134967" y="352710"/>
                  <a:pt x="138122" y="343142"/>
                </a:cubicBezTo>
                <a:cubicBezTo>
                  <a:pt x="141295" y="333590"/>
                  <a:pt x="136114" y="323297"/>
                  <a:pt x="126563" y="320141"/>
                </a:cubicBezTo>
                <a:lnTo>
                  <a:pt x="126394" y="320107"/>
                </a:lnTo>
                <a:cubicBezTo>
                  <a:pt x="106617" y="313526"/>
                  <a:pt x="107815" y="291437"/>
                  <a:pt x="129027" y="278274"/>
                </a:cubicBezTo>
                <a:cubicBezTo>
                  <a:pt x="133363" y="275557"/>
                  <a:pt x="138173" y="273195"/>
                  <a:pt x="143235" y="271322"/>
                </a:cubicBezTo>
                <a:lnTo>
                  <a:pt x="143387" y="275945"/>
                </a:lnTo>
                <a:lnTo>
                  <a:pt x="146897" y="393277"/>
                </a:lnTo>
                <a:cubicBezTo>
                  <a:pt x="139253" y="392670"/>
                  <a:pt x="131693" y="391438"/>
                  <a:pt x="124437" y="389514"/>
                </a:cubicBezTo>
                <a:close/>
                <a:moveTo>
                  <a:pt x="235002" y="330435"/>
                </a:moveTo>
                <a:cubicBezTo>
                  <a:pt x="234799" y="341488"/>
                  <a:pt x="230682" y="353132"/>
                  <a:pt x="224353" y="364337"/>
                </a:cubicBezTo>
                <a:cubicBezTo>
                  <a:pt x="220827" y="370142"/>
                  <a:pt x="218717" y="372082"/>
                  <a:pt x="214313" y="375980"/>
                </a:cubicBezTo>
                <a:cubicBezTo>
                  <a:pt x="210280" y="379490"/>
                  <a:pt x="205200" y="382477"/>
                  <a:pt x="199767" y="384924"/>
                </a:cubicBezTo>
                <a:cubicBezTo>
                  <a:pt x="194367" y="387354"/>
                  <a:pt x="188595" y="389261"/>
                  <a:pt x="182571" y="390662"/>
                </a:cubicBezTo>
                <a:lnTo>
                  <a:pt x="179719" y="275304"/>
                </a:lnTo>
                <a:lnTo>
                  <a:pt x="179550" y="267154"/>
                </a:lnTo>
                <a:cubicBezTo>
                  <a:pt x="180040" y="267272"/>
                  <a:pt x="180597" y="267390"/>
                  <a:pt x="181035" y="267542"/>
                </a:cubicBezTo>
                <a:cubicBezTo>
                  <a:pt x="186402" y="268892"/>
                  <a:pt x="192291" y="271372"/>
                  <a:pt x="197809" y="274427"/>
                </a:cubicBezTo>
                <a:cubicBezTo>
                  <a:pt x="220405" y="286864"/>
                  <a:pt x="236301" y="308615"/>
                  <a:pt x="235002" y="330435"/>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136" name="组合 135"/>
          <p:cNvGrpSpPr/>
          <p:nvPr/>
        </p:nvGrpSpPr>
        <p:grpSpPr>
          <a:xfrm>
            <a:off x="6099977" y="3375721"/>
            <a:ext cx="526686" cy="360454"/>
            <a:chOff x="10083166" y="3632579"/>
            <a:chExt cx="526686" cy="360454"/>
          </a:xfrm>
          <a:solidFill>
            <a:schemeClr val="bg1"/>
          </a:solidFill>
        </p:grpSpPr>
        <p:sp>
          <p:nvSpPr>
            <p:cNvPr id="137" name="任意多边形: 形状 136"/>
            <p:cNvSpPr/>
            <p:nvPr/>
          </p:nvSpPr>
          <p:spPr>
            <a:xfrm>
              <a:off x="10083166" y="3659447"/>
              <a:ext cx="219375" cy="303750"/>
            </a:xfrm>
            <a:custGeom>
              <a:avLst/>
              <a:gdLst>
                <a:gd name="connsiteX0" fmla="*/ 16386 w 219375"/>
                <a:gd name="connsiteY0" fmla="*/ 1820 h 303750"/>
                <a:gd name="connsiteX1" fmla="*/ 5586 w 219375"/>
                <a:gd name="connsiteY1" fmla="*/ 1212 h 303750"/>
                <a:gd name="connsiteX2" fmla="*/ 0 w 219375"/>
                <a:gd name="connsiteY2" fmla="*/ 10476 h 303750"/>
                <a:gd name="connsiteX3" fmla="*/ 0 w 219375"/>
                <a:gd name="connsiteY3" fmla="*/ 304962 h 303750"/>
                <a:gd name="connsiteX4" fmla="*/ 5586 w 219375"/>
                <a:gd name="connsiteY4" fmla="*/ 314226 h 303750"/>
                <a:gd name="connsiteX5" fmla="*/ 16386 w 219375"/>
                <a:gd name="connsiteY5" fmla="*/ 313619 h 303750"/>
                <a:gd name="connsiteX6" fmla="*/ 227289 w 219375"/>
                <a:gd name="connsiteY6" fmla="*/ 170198 h 303750"/>
                <a:gd name="connsiteX7" fmla="*/ 233904 w 219375"/>
                <a:gd name="connsiteY7" fmla="*/ 157711 h 303750"/>
                <a:gd name="connsiteX8" fmla="*/ 227289 w 219375"/>
                <a:gd name="connsiteY8" fmla="*/ 145257 h 303750"/>
                <a:gd name="connsiteX9" fmla="*/ 16386 w 219375"/>
                <a:gd name="connsiteY9" fmla="*/ 1820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9375" h="303750">
                  <a:moveTo>
                    <a:pt x="16386" y="1820"/>
                  </a:moveTo>
                  <a:cubicBezTo>
                    <a:pt x="13163" y="-374"/>
                    <a:pt x="9011" y="-594"/>
                    <a:pt x="5586" y="1212"/>
                  </a:cubicBezTo>
                  <a:cubicBezTo>
                    <a:pt x="2143" y="3035"/>
                    <a:pt x="0" y="6595"/>
                    <a:pt x="0" y="10476"/>
                  </a:cubicBezTo>
                  <a:lnTo>
                    <a:pt x="0" y="304962"/>
                  </a:lnTo>
                  <a:cubicBezTo>
                    <a:pt x="0" y="308843"/>
                    <a:pt x="2143" y="312404"/>
                    <a:pt x="5586" y="314226"/>
                  </a:cubicBezTo>
                  <a:cubicBezTo>
                    <a:pt x="9028" y="316049"/>
                    <a:pt x="13179" y="315813"/>
                    <a:pt x="16386" y="313619"/>
                  </a:cubicBezTo>
                  <a:lnTo>
                    <a:pt x="227289" y="170198"/>
                  </a:lnTo>
                  <a:cubicBezTo>
                    <a:pt x="231424" y="167380"/>
                    <a:pt x="233904" y="162723"/>
                    <a:pt x="233904" y="157711"/>
                  </a:cubicBezTo>
                  <a:cubicBezTo>
                    <a:pt x="233904" y="152733"/>
                    <a:pt x="231424" y="148058"/>
                    <a:pt x="227289" y="145257"/>
                  </a:cubicBezTo>
                  <a:lnTo>
                    <a:pt x="16386" y="182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8" name="任意多边形: 形状 137"/>
            <p:cNvSpPr/>
            <p:nvPr/>
          </p:nvSpPr>
          <p:spPr>
            <a:xfrm>
              <a:off x="10130079" y="3841158"/>
              <a:ext cx="438750" cy="151875"/>
            </a:xfrm>
            <a:custGeom>
              <a:avLst/>
              <a:gdLst>
                <a:gd name="connsiteX0" fmla="*/ 4590 w 438750"/>
                <a:gd name="connsiteY0" fmla="*/ 143518 h 151875"/>
                <a:gd name="connsiteX1" fmla="*/ 472 w 438750"/>
                <a:gd name="connsiteY1" fmla="*/ 155246 h 151875"/>
                <a:gd name="connsiteX2" fmla="*/ 10479 w 438750"/>
                <a:gd name="connsiteY2" fmla="*/ 162671 h 151875"/>
                <a:gd name="connsiteX3" fmla="*/ 433704 w 438750"/>
                <a:gd name="connsiteY3" fmla="*/ 162671 h 151875"/>
                <a:gd name="connsiteX4" fmla="*/ 443728 w 438750"/>
                <a:gd name="connsiteY4" fmla="*/ 155280 h 151875"/>
                <a:gd name="connsiteX5" fmla="*/ 439610 w 438750"/>
                <a:gd name="connsiteY5" fmla="*/ 143535 h 151875"/>
                <a:gd name="connsiteX6" fmla="*/ 233820 w 438750"/>
                <a:gd name="connsiteY6" fmla="*/ 3607 h 151875"/>
                <a:gd name="connsiteX7" fmla="*/ 210414 w 438750"/>
                <a:gd name="connsiteY7" fmla="*/ 3607 h 151875"/>
                <a:gd name="connsiteX8" fmla="*/ 4590 w 438750"/>
                <a:gd name="connsiteY8" fmla="*/ 143518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750" h="151875">
                  <a:moveTo>
                    <a:pt x="4590" y="143518"/>
                  </a:moveTo>
                  <a:cubicBezTo>
                    <a:pt x="776" y="146083"/>
                    <a:pt x="-895" y="150875"/>
                    <a:pt x="472" y="155246"/>
                  </a:cubicBezTo>
                  <a:cubicBezTo>
                    <a:pt x="1822" y="159667"/>
                    <a:pt x="5889" y="162671"/>
                    <a:pt x="10479" y="162671"/>
                  </a:cubicBezTo>
                  <a:lnTo>
                    <a:pt x="433704" y="162671"/>
                  </a:lnTo>
                  <a:cubicBezTo>
                    <a:pt x="438277" y="162671"/>
                    <a:pt x="442378" y="159667"/>
                    <a:pt x="443728" y="155280"/>
                  </a:cubicBezTo>
                  <a:cubicBezTo>
                    <a:pt x="445078" y="150841"/>
                    <a:pt x="443390" y="146116"/>
                    <a:pt x="439610" y="143535"/>
                  </a:cubicBezTo>
                  <a:lnTo>
                    <a:pt x="233820" y="3607"/>
                  </a:lnTo>
                  <a:cubicBezTo>
                    <a:pt x="226766" y="-1202"/>
                    <a:pt x="217485" y="-1202"/>
                    <a:pt x="210414" y="3607"/>
                  </a:cubicBezTo>
                  <a:lnTo>
                    <a:pt x="4590" y="14351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9" name="任意多边形: 形状 138"/>
            <p:cNvSpPr/>
            <p:nvPr/>
          </p:nvSpPr>
          <p:spPr>
            <a:xfrm>
              <a:off x="10129542" y="3632579"/>
              <a:ext cx="438750" cy="151875"/>
            </a:xfrm>
            <a:custGeom>
              <a:avLst/>
              <a:gdLst>
                <a:gd name="connsiteX0" fmla="*/ 440772 w 438750"/>
                <a:gd name="connsiteY0" fmla="*/ 18714 h 151875"/>
                <a:gd name="connsiteX1" fmla="*/ 444805 w 438750"/>
                <a:gd name="connsiteY1" fmla="*/ 7222 h 151875"/>
                <a:gd name="connsiteX2" fmla="*/ 435017 w 438750"/>
                <a:gd name="connsiteY2" fmla="*/ 0 h 151875"/>
                <a:gd name="connsiteX3" fmla="*/ 10240 w 438750"/>
                <a:gd name="connsiteY3" fmla="*/ 0 h 151875"/>
                <a:gd name="connsiteX4" fmla="*/ 452 w 438750"/>
                <a:gd name="connsiteY4" fmla="*/ 7222 h 151875"/>
                <a:gd name="connsiteX5" fmla="*/ 4485 w 438750"/>
                <a:gd name="connsiteY5" fmla="*/ 18714 h 151875"/>
                <a:gd name="connsiteX6" fmla="*/ 210884 w 438750"/>
                <a:gd name="connsiteY6" fmla="*/ 159064 h 151875"/>
                <a:gd name="connsiteX7" fmla="*/ 234374 w 438750"/>
                <a:gd name="connsiteY7" fmla="*/ 159064 h 151875"/>
                <a:gd name="connsiteX8" fmla="*/ 440772 w 438750"/>
                <a:gd name="connsiteY8" fmla="*/ 18714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750" h="151875">
                  <a:moveTo>
                    <a:pt x="440772" y="18714"/>
                  </a:moveTo>
                  <a:cubicBezTo>
                    <a:pt x="444501" y="16183"/>
                    <a:pt x="446121" y="11526"/>
                    <a:pt x="444805" y="7222"/>
                  </a:cubicBezTo>
                  <a:cubicBezTo>
                    <a:pt x="443455" y="2936"/>
                    <a:pt x="439506" y="0"/>
                    <a:pt x="435017" y="0"/>
                  </a:cubicBezTo>
                  <a:lnTo>
                    <a:pt x="10240" y="0"/>
                  </a:lnTo>
                  <a:cubicBezTo>
                    <a:pt x="5751" y="0"/>
                    <a:pt x="1769" y="2936"/>
                    <a:pt x="452" y="7222"/>
                  </a:cubicBezTo>
                  <a:cubicBezTo>
                    <a:pt x="-864" y="11526"/>
                    <a:pt x="756" y="16183"/>
                    <a:pt x="4485" y="18714"/>
                  </a:cubicBezTo>
                  <a:lnTo>
                    <a:pt x="210884" y="159064"/>
                  </a:lnTo>
                  <a:cubicBezTo>
                    <a:pt x="217954" y="163873"/>
                    <a:pt x="227269" y="163873"/>
                    <a:pt x="234374" y="159064"/>
                  </a:cubicBezTo>
                  <a:lnTo>
                    <a:pt x="440772" y="1871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0" name="任意多边形: 形状 139"/>
            <p:cNvSpPr/>
            <p:nvPr/>
          </p:nvSpPr>
          <p:spPr>
            <a:xfrm>
              <a:off x="10390477" y="3659447"/>
              <a:ext cx="219375" cy="303750"/>
            </a:xfrm>
            <a:custGeom>
              <a:avLst/>
              <a:gdLst>
                <a:gd name="connsiteX0" fmla="*/ 7324 w 219375"/>
                <a:gd name="connsiteY0" fmla="*/ 143924 h 303750"/>
                <a:gd name="connsiteX1" fmla="*/ 0 w 219375"/>
                <a:gd name="connsiteY1" fmla="*/ 157694 h 303750"/>
                <a:gd name="connsiteX2" fmla="*/ 7324 w 219375"/>
                <a:gd name="connsiteY2" fmla="*/ 171464 h 303750"/>
                <a:gd name="connsiteX3" fmla="*/ 216321 w 219375"/>
                <a:gd name="connsiteY3" fmla="*/ 313585 h 303750"/>
                <a:gd name="connsiteX4" fmla="*/ 227137 w 219375"/>
                <a:gd name="connsiteY4" fmla="*/ 314193 h 303750"/>
                <a:gd name="connsiteX5" fmla="*/ 232689 w 219375"/>
                <a:gd name="connsiteY5" fmla="*/ 304962 h 303750"/>
                <a:gd name="connsiteX6" fmla="*/ 232689 w 219375"/>
                <a:gd name="connsiteY6" fmla="*/ 10476 h 303750"/>
                <a:gd name="connsiteX7" fmla="*/ 227104 w 219375"/>
                <a:gd name="connsiteY7" fmla="*/ 1212 h 303750"/>
                <a:gd name="connsiteX8" fmla="*/ 216304 w 219375"/>
                <a:gd name="connsiteY8" fmla="*/ 1820 h 303750"/>
                <a:gd name="connsiteX9" fmla="*/ 7324 w 219375"/>
                <a:gd name="connsiteY9" fmla="*/ 143924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9375" h="303750">
                  <a:moveTo>
                    <a:pt x="7324" y="143924"/>
                  </a:moveTo>
                  <a:cubicBezTo>
                    <a:pt x="2751" y="147029"/>
                    <a:pt x="0" y="152193"/>
                    <a:pt x="0" y="157694"/>
                  </a:cubicBezTo>
                  <a:cubicBezTo>
                    <a:pt x="0" y="163229"/>
                    <a:pt x="2734" y="168376"/>
                    <a:pt x="7324" y="171464"/>
                  </a:cubicBezTo>
                  <a:lnTo>
                    <a:pt x="216321" y="313585"/>
                  </a:lnTo>
                  <a:cubicBezTo>
                    <a:pt x="219510" y="315796"/>
                    <a:pt x="223695" y="316032"/>
                    <a:pt x="227137" y="314193"/>
                  </a:cubicBezTo>
                  <a:cubicBezTo>
                    <a:pt x="230580" y="312353"/>
                    <a:pt x="232689" y="308860"/>
                    <a:pt x="232689" y="304962"/>
                  </a:cubicBezTo>
                  <a:lnTo>
                    <a:pt x="232689" y="10476"/>
                  </a:lnTo>
                  <a:cubicBezTo>
                    <a:pt x="232689" y="6595"/>
                    <a:pt x="230546" y="3035"/>
                    <a:pt x="227104" y="1212"/>
                  </a:cubicBezTo>
                  <a:cubicBezTo>
                    <a:pt x="223661" y="-594"/>
                    <a:pt x="219510" y="-374"/>
                    <a:pt x="216304" y="1820"/>
                  </a:cubicBezTo>
                  <a:lnTo>
                    <a:pt x="7324" y="14392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48" name="图形 173"/>
          <p:cNvSpPr/>
          <p:nvPr/>
        </p:nvSpPr>
        <p:spPr>
          <a:xfrm>
            <a:off x="1868101" y="3370323"/>
            <a:ext cx="523125" cy="371250"/>
          </a:xfrm>
          <a:custGeom>
            <a:avLst/>
            <a:gdLst>
              <a:gd name="connsiteX0" fmla="*/ 520442 w 523125"/>
              <a:gd name="connsiteY0" fmla="*/ 0 h 371250"/>
              <a:gd name="connsiteX1" fmla="*/ 18259 w 523125"/>
              <a:gd name="connsiteY1" fmla="*/ 0 h 371250"/>
              <a:gd name="connsiteX2" fmla="*/ 0 w 523125"/>
              <a:gd name="connsiteY2" fmla="*/ 17854 h 371250"/>
              <a:gd name="connsiteX3" fmla="*/ 0 w 523125"/>
              <a:gd name="connsiteY3" fmla="*/ 352637 h 371250"/>
              <a:gd name="connsiteX4" fmla="*/ 18259 w 523125"/>
              <a:gd name="connsiteY4" fmla="*/ 372009 h 371250"/>
              <a:gd name="connsiteX5" fmla="*/ 520459 w 523125"/>
              <a:gd name="connsiteY5" fmla="*/ 372009 h 371250"/>
              <a:gd name="connsiteX6" fmla="*/ 538701 w 523125"/>
              <a:gd name="connsiteY6" fmla="*/ 352637 h 371250"/>
              <a:gd name="connsiteX7" fmla="*/ 538701 w 523125"/>
              <a:gd name="connsiteY7" fmla="*/ 17854 h 371250"/>
              <a:gd name="connsiteX8" fmla="*/ 520442 w 523125"/>
              <a:gd name="connsiteY8" fmla="*/ 0 h 371250"/>
              <a:gd name="connsiteX9" fmla="*/ 108793 w 523125"/>
              <a:gd name="connsiteY9" fmla="*/ 222294 h 371250"/>
              <a:gd name="connsiteX10" fmla="*/ 129634 w 523125"/>
              <a:gd name="connsiteY10" fmla="*/ 201437 h 371250"/>
              <a:gd name="connsiteX11" fmla="*/ 129634 w 523125"/>
              <a:gd name="connsiteY11" fmla="*/ 37058 h 371250"/>
              <a:gd name="connsiteX12" fmla="*/ 148163 w 523125"/>
              <a:gd name="connsiteY12" fmla="*/ 37058 h 371250"/>
              <a:gd name="connsiteX13" fmla="*/ 148163 w 523125"/>
              <a:gd name="connsiteY13" fmla="*/ 201437 h 371250"/>
              <a:gd name="connsiteX14" fmla="*/ 169003 w 523125"/>
              <a:gd name="connsiteY14" fmla="*/ 222294 h 371250"/>
              <a:gd name="connsiteX15" fmla="*/ 175956 w 523125"/>
              <a:gd name="connsiteY15" fmla="*/ 222294 h 371250"/>
              <a:gd name="connsiteX16" fmla="*/ 175956 w 523125"/>
              <a:gd name="connsiteY16" fmla="*/ 333416 h 371250"/>
              <a:gd name="connsiteX17" fmla="*/ 101874 w 523125"/>
              <a:gd name="connsiteY17" fmla="*/ 333416 h 371250"/>
              <a:gd name="connsiteX18" fmla="*/ 101874 w 523125"/>
              <a:gd name="connsiteY18" fmla="*/ 222294 h 371250"/>
              <a:gd name="connsiteX19" fmla="*/ 108793 w 523125"/>
              <a:gd name="connsiteY19" fmla="*/ 222294 h 371250"/>
              <a:gd name="connsiteX20" fmla="*/ 194484 w 523125"/>
              <a:gd name="connsiteY20" fmla="*/ 222294 h 371250"/>
              <a:gd name="connsiteX21" fmla="*/ 201420 w 523125"/>
              <a:gd name="connsiteY21" fmla="*/ 222294 h 371250"/>
              <a:gd name="connsiteX22" fmla="*/ 222278 w 523125"/>
              <a:gd name="connsiteY22" fmla="*/ 201437 h 371250"/>
              <a:gd name="connsiteX23" fmla="*/ 222278 w 523125"/>
              <a:gd name="connsiteY23" fmla="*/ 36990 h 371250"/>
              <a:gd name="connsiteX24" fmla="*/ 259318 w 523125"/>
              <a:gd name="connsiteY24" fmla="*/ 36990 h 371250"/>
              <a:gd name="connsiteX25" fmla="*/ 259318 w 523125"/>
              <a:gd name="connsiteY25" fmla="*/ 333433 h 371250"/>
              <a:gd name="connsiteX26" fmla="*/ 194484 w 523125"/>
              <a:gd name="connsiteY26" fmla="*/ 333433 h 371250"/>
              <a:gd name="connsiteX27" fmla="*/ 194484 w 523125"/>
              <a:gd name="connsiteY27" fmla="*/ 222294 h 371250"/>
              <a:gd name="connsiteX28" fmla="*/ 279399 w 523125"/>
              <a:gd name="connsiteY28" fmla="*/ 37058 h 371250"/>
              <a:gd name="connsiteX29" fmla="*/ 316457 w 523125"/>
              <a:gd name="connsiteY29" fmla="*/ 37058 h 371250"/>
              <a:gd name="connsiteX30" fmla="*/ 316457 w 523125"/>
              <a:gd name="connsiteY30" fmla="*/ 201437 h 371250"/>
              <a:gd name="connsiteX31" fmla="*/ 337298 w 523125"/>
              <a:gd name="connsiteY31" fmla="*/ 222294 h 371250"/>
              <a:gd name="connsiteX32" fmla="*/ 344216 w 523125"/>
              <a:gd name="connsiteY32" fmla="*/ 222294 h 371250"/>
              <a:gd name="connsiteX33" fmla="*/ 344216 w 523125"/>
              <a:gd name="connsiteY33" fmla="*/ 333416 h 371250"/>
              <a:gd name="connsiteX34" fmla="*/ 279383 w 523125"/>
              <a:gd name="connsiteY34" fmla="*/ 333416 h 371250"/>
              <a:gd name="connsiteX35" fmla="*/ 279383 w 523125"/>
              <a:gd name="connsiteY35" fmla="*/ 37058 h 371250"/>
              <a:gd name="connsiteX36" fmla="*/ 279399 w 523125"/>
              <a:gd name="connsiteY36" fmla="*/ 37058 h 371250"/>
              <a:gd name="connsiteX37" fmla="*/ 362728 w 523125"/>
              <a:gd name="connsiteY37" fmla="*/ 222294 h 371250"/>
              <a:gd name="connsiteX38" fmla="*/ 369630 w 523125"/>
              <a:gd name="connsiteY38" fmla="*/ 222294 h 371250"/>
              <a:gd name="connsiteX39" fmla="*/ 390488 w 523125"/>
              <a:gd name="connsiteY39" fmla="*/ 201437 h 371250"/>
              <a:gd name="connsiteX40" fmla="*/ 390488 w 523125"/>
              <a:gd name="connsiteY40" fmla="*/ 37058 h 371250"/>
              <a:gd name="connsiteX41" fmla="*/ 409016 w 523125"/>
              <a:gd name="connsiteY41" fmla="*/ 37058 h 371250"/>
              <a:gd name="connsiteX42" fmla="*/ 409016 w 523125"/>
              <a:gd name="connsiteY42" fmla="*/ 201437 h 371250"/>
              <a:gd name="connsiteX43" fmla="*/ 429874 w 523125"/>
              <a:gd name="connsiteY43" fmla="*/ 222294 h 371250"/>
              <a:gd name="connsiteX44" fmla="*/ 436759 w 523125"/>
              <a:gd name="connsiteY44" fmla="*/ 222294 h 371250"/>
              <a:gd name="connsiteX45" fmla="*/ 436759 w 523125"/>
              <a:gd name="connsiteY45" fmla="*/ 333416 h 371250"/>
              <a:gd name="connsiteX46" fmla="*/ 362678 w 523125"/>
              <a:gd name="connsiteY46" fmla="*/ 333416 h 371250"/>
              <a:gd name="connsiteX47" fmla="*/ 362728 w 523125"/>
              <a:gd name="connsiteY47" fmla="*/ 222294 h 371250"/>
              <a:gd name="connsiteX48" fmla="*/ 362728 w 523125"/>
              <a:gd name="connsiteY48" fmla="*/ 222294 h 371250"/>
              <a:gd name="connsiteX49" fmla="*/ 37041 w 523125"/>
              <a:gd name="connsiteY49" fmla="*/ 52026 h 371250"/>
              <a:gd name="connsiteX50" fmla="*/ 52009 w 523125"/>
              <a:gd name="connsiteY50" fmla="*/ 37058 h 371250"/>
              <a:gd name="connsiteX51" fmla="*/ 55553 w 523125"/>
              <a:gd name="connsiteY51" fmla="*/ 37058 h 371250"/>
              <a:gd name="connsiteX52" fmla="*/ 55553 w 523125"/>
              <a:gd name="connsiteY52" fmla="*/ 201437 h 371250"/>
              <a:gd name="connsiteX53" fmla="*/ 76393 w 523125"/>
              <a:gd name="connsiteY53" fmla="*/ 222294 h 371250"/>
              <a:gd name="connsiteX54" fmla="*/ 83329 w 523125"/>
              <a:gd name="connsiteY54" fmla="*/ 222294 h 371250"/>
              <a:gd name="connsiteX55" fmla="*/ 83329 w 523125"/>
              <a:gd name="connsiteY55" fmla="*/ 333399 h 371250"/>
              <a:gd name="connsiteX56" fmla="*/ 52026 w 523125"/>
              <a:gd name="connsiteY56" fmla="*/ 333399 h 371250"/>
              <a:gd name="connsiteX57" fmla="*/ 37058 w 523125"/>
              <a:gd name="connsiteY57" fmla="*/ 318431 h 371250"/>
              <a:gd name="connsiteX58" fmla="*/ 37041 w 523125"/>
              <a:gd name="connsiteY58" fmla="*/ 52026 h 371250"/>
              <a:gd name="connsiteX59" fmla="*/ 37041 w 523125"/>
              <a:gd name="connsiteY59" fmla="*/ 52026 h 371250"/>
              <a:gd name="connsiteX60" fmla="*/ 501643 w 523125"/>
              <a:gd name="connsiteY60" fmla="*/ 318431 h 371250"/>
              <a:gd name="connsiteX61" fmla="*/ 486675 w 523125"/>
              <a:gd name="connsiteY61" fmla="*/ 333416 h 371250"/>
              <a:gd name="connsiteX62" fmla="*/ 455338 w 523125"/>
              <a:gd name="connsiteY62" fmla="*/ 333416 h 371250"/>
              <a:gd name="connsiteX63" fmla="*/ 455338 w 523125"/>
              <a:gd name="connsiteY63" fmla="*/ 222294 h 371250"/>
              <a:gd name="connsiteX64" fmla="*/ 462291 w 523125"/>
              <a:gd name="connsiteY64" fmla="*/ 222294 h 371250"/>
              <a:gd name="connsiteX65" fmla="*/ 483131 w 523125"/>
              <a:gd name="connsiteY65" fmla="*/ 201437 h 371250"/>
              <a:gd name="connsiteX66" fmla="*/ 483131 w 523125"/>
              <a:gd name="connsiteY66" fmla="*/ 37058 h 371250"/>
              <a:gd name="connsiteX67" fmla="*/ 486675 w 523125"/>
              <a:gd name="connsiteY67" fmla="*/ 37058 h 371250"/>
              <a:gd name="connsiteX68" fmla="*/ 501643 w 523125"/>
              <a:gd name="connsiteY68" fmla="*/ 52026 h 371250"/>
              <a:gd name="connsiteX69" fmla="*/ 501643 w 523125"/>
              <a:gd name="connsiteY69" fmla="*/ 318431 h 371250"/>
              <a:gd name="connsiteX70" fmla="*/ 501643 w 523125"/>
              <a:gd name="connsiteY70" fmla="*/ 318431 h 37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23125" h="371250">
                <a:moveTo>
                  <a:pt x="520442" y="0"/>
                </a:moveTo>
                <a:lnTo>
                  <a:pt x="18259" y="0"/>
                </a:lnTo>
                <a:cubicBezTo>
                  <a:pt x="7965" y="0"/>
                  <a:pt x="0" y="7560"/>
                  <a:pt x="0" y="17854"/>
                </a:cubicBezTo>
                <a:lnTo>
                  <a:pt x="0" y="352637"/>
                </a:lnTo>
                <a:cubicBezTo>
                  <a:pt x="0" y="362914"/>
                  <a:pt x="7965" y="372009"/>
                  <a:pt x="18259" y="372009"/>
                </a:cubicBezTo>
                <a:lnTo>
                  <a:pt x="520459" y="372009"/>
                </a:lnTo>
                <a:cubicBezTo>
                  <a:pt x="530719" y="372009"/>
                  <a:pt x="538701" y="362931"/>
                  <a:pt x="538701" y="352637"/>
                </a:cubicBezTo>
                <a:lnTo>
                  <a:pt x="538701" y="17854"/>
                </a:lnTo>
                <a:cubicBezTo>
                  <a:pt x="538684" y="7560"/>
                  <a:pt x="530719" y="0"/>
                  <a:pt x="520442" y="0"/>
                </a:cubicBezTo>
                <a:close/>
                <a:moveTo>
                  <a:pt x="108793" y="222294"/>
                </a:moveTo>
                <a:cubicBezTo>
                  <a:pt x="120302" y="222294"/>
                  <a:pt x="129634" y="212963"/>
                  <a:pt x="129634" y="201437"/>
                </a:cubicBezTo>
                <a:lnTo>
                  <a:pt x="129634" y="37058"/>
                </a:lnTo>
                <a:lnTo>
                  <a:pt x="148163" y="37058"/>
                </a:lnTo>
                <a:lnTo>
                  <a:pt x="148163" y="201437"/>
                </a:lnTo>
                <a:cubicBezTo>
                  <a:pt x="148163" y="212946"/>
                  <a:pt x="157494" y="222294"/>
                  <a:pt x="169003" y="222294"/>
                </a:cubicBezTo>
                <a:lnTo>
                  <a:pt x="175956" y="222294"/>
                </a:lnTo>
                <a:lnTo>
                  <a:pt x="175956" y="333416"/>
                </a:lnTo>
                <a:lnTo>
                  <a:pt x="101874" y="333416"/>
                </a:lnTo>
                <a:lnTo>
                  <a:pt x="101874" y="222294"/>
                </a:lnTo>
                <a:lnTo>
                  <a:pt x="108793" y="222294"/>
                </a:lnTo>
                <a:close/>
                <a:moveTo>
                  <a:pt x="194484" y="222294"/>
                </a:moveTo>
                <a:lnTo>
                  <a:pt x="201420" y="222294"/>
                </a:lnTo>
                <a:cubicBezTo>
                  <a:pt x="212946" y="222294"/>
                  <a:pt x="222278" y="212963"/>
                  <a:pt x="222278" y="201437"/>
                </a:cubicBezTo>
                <a:lnTo>
                  <a:pt x="222278" y="36990"/>
                </a:lnTo>
                <a:lnTo>
                  <a:pt x="259318" y="36990"/>
                </a:lnTo>
                <a:lnTo>
                  <a:pt x="259318" y="333433"/>
                </a:lnTo>
                <a:lnTo>
                  <a:pt x="194484" y="333433"/>
                </a:lnTo>
                <a:lnTo>
                  <a:pt x="194484" y="222294"/>
                </a:lnTo>
                <a:close/>
                <a:moveTo>
                  <a:pt x="279399" y="37058"/>
                </a:moveTo>
                <a:lnTo>
                  <a:pt x="316457" y="37058"/>
                </a:lnTo>
                <a:lnTo>
                  <a:pt x="316457" y="201437"/>
                </a:lnTo>
                <a:cubicBezTo>
                  <a:pt x="316457" y="212946"/>
                  <a:pt x="325806" y="222294"/>
                  <a:pt x="337298" y="222294"/>
                </a:cubicBezTo>
                <a:lnTo>
                  <a:pt x="344216" y="222294"/>
                </a:lnTo>
                <a:lnTo>
                  <a:pt x="344216" y="333416"/>
                </a:lnTo>
                <a:lnTo>
                  <a:pt x="279383" y="333416"/>
                </a:lnTo>
                <a:lnTo>
                  <a:pt x="279383" y="37058"/>
                </a:lnTo>
                <a:lnTo>
                  <a:pt x="279399" y="37058"/>
                </a:lnTo>
                <a:close/>
                <a:moveTo>
                  <a:pt x="362728" y="222294"/>
                </a:moveTo>
                <a:lnTo>
                  <a:pt x="369630" y="222294"/>
                </a:lnTo>
                <a:cubicBezTo>
                  <a:pt x="381156" y="222294"/>
                  <a:pt x="390488" y="212963"/>
                  <a:pt x="390488" y="201437"/>
                </a:cubicBezTo>
                <a:lnTo>
                  <a:pt x="390488" y="37058"/>
                </a:lnTo>
                <a:lnTo>
                  <a:pt x="409016" y="37058"/>
                </a:lnTo>
                <a:lnTo>
                  <a:pt x="409016" y="201437"/>
                </a:lnTo>
                <a:cubicBezTo>
                  <a:pt x="409016" y="212946"/>
                  <a:pt x="418365" y="222294"/>
                  <a:pt x="429874" y="222294"/>
                </a:cubicBezTo>
                <a:lnTo>
                  <a:pt x="436759" y="222294"/>
                </a:lnTo>
                <a:lnTo>
                  <a:pt x="436759" y="333416"/>
                </a:lnTo>
                <a:lnTo>
                  <a:pt x="362678" y="333416"/>
                </a:lnTo>
                <a:lnTo>
                  <a:pt x="362728" y="222294"/>
                </a:lnTo>
                <a:lnTo>
                  <a:pt x="362728" y="222294"/>
                </a:lnTo>
                <a:close/>
                <a:moveTo>
                  <a:pt x="37041" y="52026"/>
                </a:moveTo>
                <a:cubicBezTo>
                  <a:pt x="37041" y="43757"/>
                  <a:pt x="43740" y="37058"/>
                  <a:pt x="52009" y="37058"/>
                </a:cubicBezTo>
                <a:lnTo>
                  <a:pt x="55553" y="37058"/>
                </a:lnTo>
                <a:lnTo>
                  <a:pt x="55553" y="201437"/>
                </a:lnTo>
                <a:cubicBezTo>
                  <a:pt x="55553" y="212979"/>
                  <a:pt x="64884" y="222294"/>
                  <a:pt x="76393" y="222294"/>
                </a:cubicBezTo>
                <a:lnTo>
                  <a:pt x="83329" y="222294"/>
                </a:lnTo>
                <a:lnTo>
                  <a:pt x="83329" y="333399"/>
                </a:lnTo>
                <a:lnTo>
                  <a:pt x="52026" y="333399"/>
                </a:lnTo>
                <a:cubicBezTo>
                  <a:pt x="43757" y="333399"/>
                  <a:pt x="37058" y="326717"/>
                  <a:pt x="37058" y="318431"/>
                </a:cubicBezTo>
                <a:lnTo>
                  <a:pt x="37041" y="52026"/>
                </a:lnTo>
                <a:lnTo>
                  <a:pt x="37041" y="52026"/>
                </a:lnTo>
                <a:close/>
                <a:moveTo>
                  <a:pt x="501643" y="318431"/>
                </a:moveTo>
                <a:cubicBezTo>
                  <a:pt x="501643" y="326700"/>
                  <a:pt x="494961" y="333416"/>
                  <a:pt x="486675" y="333416"/>
                </a:cubicBezTo>
                <a:lnTo>
                  <a:pt x="455338" y="333416"/>
                </a:lnTo>
                <a:lnTo>
                  <a:pt x="455338" y="222294"/>
                </a:lnTo>
                <a:lnTo>
                  <a:pt x="462291" y="222294"/>
                </a:lnTo>
                <a:cubicBezTo>
                  <a:pt x="473833" y="222294"/>
                  <a:pt x="483131" y="212963"/>
                  <a:pt x="483131" y="201437"/>
                </a:cubicBezTo>
                <a:lnTo>
                  <a:pt x="483131" y="37058"/>
                </a:lnTo>
                <a:lnTo>
                  <a:pt x="486675" y="37058"/>
                </a:lnTo>
                <a:cubicBezTo>
                  <a:pt x="494944" y="37058"/>
                  <a:pt x="501643" y="43757"/>
                  <a:pt x="501643" y="52026"/>
                </a:cubicBezTo>
                <a:lnTo>
                  <a:pt x="501643" y="318431"/>
                </a:lnTo>
                <a:lnTo>
                  <a:pt x="501643" y="318431"/>
                </a:ln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sp>
        <p:nvSpPr>
          <p:cNvPr id="149" name="图形 175"/>
          <p:cNvSpPr/>
          <p:nvPr/>
        </p:nvSpPr>
        <p:spPr>
          <a:xfrm>
            <a:off x="5143258" y="3294386"/>
            <a:ext cx="286875" cy="523125"/>
          </a:xfrm>
          <a:custGeom>
            <a:avLst/>
            <a:gdLst>
              <a:gd name="connsiteX0" fmla="*/ 201859 w 286875"/>
              <a:gd name="connsiteY0" fmla="*/ 326784 h 523125"/>
              <a:gd name="connsiteX1" fmla="*/ 302417 w 286875"/>
              <a:gd name="connsiteY1" fmla="*/ 326784 h 523125"/>
              <a:gd name="connsiteX2" fmla="*/ 247725 w 286875"/>
              <a:gd name="connsiteY2" fmla="*/ 213638 h 523125"/>
              <a:gd name="connsiteX3" fmla="*/ 247725 w 286875"/>
              <a:gd name="connsiteY3" fmla="*/ 69947 h 523125"/>
              <a:gd name="connsiteX4" fmla="*/ 248029 w 286875"/>
              <a:gd name="connsiteY4" fmla="*/ 69947 h 523125"/>
              <a:gd name="connsiteX5" fmla="*/ 262659 w 286875"/>
              <a:gd name="connsiteY5" fmla="*/ 69947 h 523125"/>
              <a:gd name="connsiteX6" fmla="*/ 283298 w 286875"/>
              <a:gd name="connsiteY6" fmla="*/ 49326 h 523125"/>
              <a:gd name="connsiteX7" fmla="*/ 283298 w 286875"/>
              <a:gd name="connsiteY7" fmla="*/ 20621 h 523125"/>
              <a:gd name="connsiteX8" fmla="*/ 262659 w 286875"/>
              <a:gd name="connsiteY8" fmla="*/ 0 h 523125"/>
              <a:gd name="connsiteX9" fmla="*/ 47284 w 286875"/>
              <a:gd name="connsiteY9" fmla="*/ 0 h 523125"/>
              <a:gd name="connsiteX10" fmla="*/ 19558 w 286875"/>
              <a:gd name="connsiteY10" fmla="*/ 27726 h 523125"/>
              <a:gd name="connsiteX11" fmla="*/ 19558 w 286875"/>
              <a:gd name="connsiteY11" fmla="*/ 49326 h 523125"/>
              <a:gd name="connsiteX12" fmla="*/ 40179 w 286875"/>
              <a:gd name="connsiteY12" fmla="*/ 69947 h 523125"/>
              <a:gd name="connsiteX13" fmla="*/ 53949 w 286875"/>
              <a:gd name="connsiteY13" fmla="*/ 69947 h 523125"/>
              <a:gd name="connsiteX14" fmla="*/ 53949 w 286875"/>
              <a:gd name="connsiteY14" fmla="*/ 213536 h 523125"/>
              <a:gd name="connsiteX15" fmla="*/ 0 w 286875"/>
              <a:gd name="connsiteY15" fmla="*/ 326784 h 523125"/>
              <a:gd name="connsiteX16" fmla="*/ 99816 w 286875"/>
              <a:gd name="connsiteY16" fmla="*/ 326784 h 523125"/>
              <a:gd name="connsiteX17" fmla="*/ 99816 w 286875"/>
              <a:gd name="connsiteY17" fmla="*/ 326514 h 523125"/>
              <a:gd name="connsiteX18" fmla="*/ 117855 w 286875"/>
              <a:gd name="connsiteY18" fmla="*/ 506419 h 523125"/>
              <a:gd name="connsiteX19" fmla="*/ 147791 w 286875"/>
              <a:gd name="connsiteY19" fmla="*/ 536271 h 523125"/>
              <a:gd name="connsiteX20" fmla="*/ 184106 w 286875"/>
              <a:gd name="connsiteY20" fmla="*/ 506419 h 523125"/>
              <a:gd name="connsiteX21" fmla="*/ 201842 w 286875"/>
              <a:gd name="connsiteY21" fmla="*/ 326514 h 523125"/>
              <a:gd name="connsiteX22" fmla="*/ 201859 w 286875"/>
              <a:gd name="connsiteY22" fmla="*/ 326784 h 523125"/>
              <a:gd name="connsiteX23" fmla="*/ 201859 w 286875"/>
              <a:gd name="connsiteY23" fmla="*/ 326784 h 523125"/>
              <a:gd name="connsiteX24" fmla="*/ 93369 w 286875"/>
              <a:gd name="connsiteY24" fmla="*/ 271721 h 523125"/>
              <a:gd name="connsiteX25" fmla="*/ 70369 w 286875"/>
              <a:gd name="connsiteY25" fmla="*/ 294604 h 523125"/>
              <a:gd name="connsiteX26" fmla="*/ 47081 w 286875"/>
              <a:gd name="connsiteY26" fmla="*/ 271586 h 523125"/>
              <a:gd name="connsiteX27" fmla="*/ 53949 w 286875"/>
              <a:gd name="connsiteY27" fmla="*/ 254897 h 523125"/>
              <a:gd name="connsiteX28" fmla="*/ 70082 w 286875"/>
              <a:gd name="connsiteY28" fmla="*/ 248721 h 523125"/>
              <a:gd name="connsiteX29" fmla="*/ 91834 w 286875"/>
              <a:gd name="connsiteY29" fmla="*/ 263706 h 523125"/>
              <a:gd name="connsiteX30" fmla="*/ 93369 w 286875"/>
              <a:gd name="connsiteY30" fmla="*/ 271721 h 523125"/>
              <a:gd name="connsiteX31" fmla="*/ 109468 w 286875"/>
              <a:gd name="connsiteY31" fmla="*/ 223830 h 523125"/>
              <a:gd name="connsiteX32" fmla="*/ 109316 w 286875"/>
              <a:gd name="connsiteY32" fmla="*/ 224016 h 523125"/>
              <a:gd name="connsiteX33" fmla="*/ 107055 w 286875"/>
              <a:gd name="connsiteY33" fmla="*/ 224033 h 523125"/>
              <a:gd name="connsiteX34" fmla="*/ 84915 w 286875"/>
              <a:gd name="connsiteY34" fmla="*/ 201893 h 523125"/>
              <a:gd name="connsiteX35" fmla="*/ 84915 w 286875"/>
              <a:gd name="connsiteY35" fmla="*/ 98499 h 523125"/>
              <a:gd name="connsiteX36" fmla="*/ 107258 w 286875"/>
              <a:gd name="connsiteY36" fmla="*/ 76427 h 523125"/>
              <a:gd name="connsiteX37" fmla="*/ 129600 w 286875"/>
              <a:gd name="connsiteY37" fmla="*/ 98499 h 523125"/>
              <a:gd name="connsiteX38" fmla="*/ 129600 w 286875"/>
              <a:gd name="connsiteY38" fmla="*/ 201876 h 523125"/>
              <a:gd name="connsiteX39" fmla="*/ 127541 w 286875"/>
              <a:gd name="connsiteY39" fmla="*/ 210735 h 523125"/>
              <a:gd name="connsiteX40" fmla="*/ 127271 w 286875"/>
              <a:gd name="connsiteY40" fmla="*/ 210836 h 523125"/>
              <a:gd name="connsiteX41" fmla="*/ 109468 w 286875"/>
              <a:gd name="connsiteY41" fmla="*/ 223830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86875" h="523125">
                <a:moveTo>
                  <a:pt x="201859" y="326784"/>
                </a:moveTo>
                <a:lnTo>
                  <a:pt x="302417" y="326784"/>
                </a:lnTo>
                <a:cubicBezTo>
                  <a:pt x="301404" y="280901"/>
                  <a:pt x="280969" y="240705"/>
                  <a:pt x="247725" y="213638"/>
                </a:cubicBezTo>
                <a:lnTo>
                  <a:pt x="247725" y="69947"/>
                </a:lnTo>
                <a:lnTo>
                  <a:pt x="248029" y="69947"/>
                </a:lnTo>
                <a:lnTo>
                  <a:pt x="262659" y="69947"/>
                </a:lnTo>
                <a:cubicBezTo>
                  <a:pt x="274067" y="69947"/>
                  <a:pt x="283298" y="60716"/>
                  <a:pt x="283298" y="49326"/>
                </a:cubicBezTo>
                <a:lnTo>
                  <a:pt x="283298" y="20621"/>
                </a:lnTo>
                <a:cubicBezTo>
                  <a:pt x="283298" y="9231"/>
                  <a:pt x="274067" y="0"/>
                  <a:pt x="262659" y="0"/>
                </a:cubicBezTo>
                <a:lnTo>
                  <a:pt x="47284" y="0"/>
                </a:lnTo>
                <a:cubicBezTo>
                  <a:pt x="31978" y="0"/>
                  <a:pt x="19558" y="12403"/>
                  <a:pt x="19558" y="27726"/>
                </a:cubicBezTo>
                <a:lnTo>
                  <a:pt x="19558" y="49326"/>
                </a:lnTo>
                <a:cubicBezTo>
                  <a:pt x="19558" y="60716"/>
                  <a:pt x="28789" y="69947"/>
                  <a:pt x="40179" y="69947"/>
                </a:cubicBezTo>
                <a:lnTo>
                  <a:pt x="53949" y="69947"/>
                </a:lnTo>
                <a:lnTo>
                  <a:pt x="53949" y="213536"/>
                </a:lnTo>
                <a:cubicBezTo>
                  <a:pt x="21853" y="240621"/>
                  <a:pt x="996" y="280901"/>
                  <a:pt x="0" y="326784"/>
                </a:cubicBezTo>
                <a:lnTo>
                  <a:pt x="99816" y="326784"/>
                </a:lnTo>
                <a:lnTo>
                  <a:pt x="99816" y="326514"/>
                </a:lnTo>
                <a:lnTo>
                  <a:pt x="117855" y="506419"/>
                </a:lnTo>
                <a:cubicBezTo>
                  <a:pt x="119357" y="521910"/>
                  <a:pt x="131743" y="534701"/>
                  <a:pt x="147791" y="536271"/>
                </a:cubicBezTo>
                <a:cubicBezTo>
                  <a:pt x="166118" y="538076"/>
                  <a:pt x="182334" y="524694"/>
                  <a:pt x="184106" y="506419"/>
                </a:cubicBezTo>
                <a:lnTo>
                  <a:pt x="201842" y="326514"/>
                </a:lnTo>
                <a:lnTo>
                  <a:pt x="201859" y="326784"/>
                </a:lnTo>
                <a:lnTo>
                  <a:pt x="201859" y="326784"/>
                </a:lnTo>
                <a:close/>
                <a:moveTo>
                  <a:pt x="93369" y="271721"/>
                </a:moveTo>
                <a:cubicBezTo>
                  <a:pt x="93369" y="284411"/>
                  <a:pt x="83059" y="294604"/>
                  <a:pt x="70369" y="294604"/>
                </a:cubicBezTo>
                <a:cubicBezTo>
                  <a:pt x="57662" y="294604"/>
                  <a:pt x="47081" y="284276"/>
                  <a:pt x="47081" y="271586"/>
                </a:cubicBezTo>
                <a:cubicBezTo>
                  <a:pt x="47081" y="265022"/>
                  <a:pt x="50507" y="259082"/>
                  <a:pt x="53949" y="254897"/>
                </a:cubicBezTo>
                <a:cubicBezTo>
                  <a:pt x="58556" y="250965"/>
                  <a:pt x="63939" y="248721"/>
                  <a:pt x="70082" y="248721"/>
                </a:cubicBezTo>
                <a:cubicBezTo>
                  <a:pt x="79903" y="248721"/>
                  <a:pt x="88560" y="254543"/>
                  <a:pt x="91834" y="263706"/>
                </a:cubicBezTo>
                <a:cubicBezTo>
                  <a:pt x="92829" y="265984"/>
                  <a:pt x="93369" y="268819"/>
                  <a:pt x="93369" y="271721"/>
                </a:cubicBezTo>
                <a:close/>
                <a:moveTo>
                  <a:pt x="109468" y="223830"/>
                </a:moveTo>
                <a:cubicBezTo>
                  <a:pt x="109418" y="223898"/>
                  <a:pt x="109367" y="223948"/>
                  <a:pt x="109316" y="224016"/>
                </a:cubicBezTo>
                <a:cubicBezTo>
                  <a:pt x="108608" y="224083"/>
                  <a:pt x="107797" y="224033"/>
                  <a:pt x="107055" y="224033"/>
                </a:cubicBezTo>
                <a:cubicBezTo>
                  <a:pt x="94871" y="224033"/>
                  <a:pt x="84915" y="214076"/>
                  <a:pt x="84915" y="201893"/>
                </a:cubicBezTo>
                <a:lnTo>
                  <a:pt x="84915" y="98499"/>
                </a:lnTo>
                <a:cubicBezTo>
                  <a:pt x="84915" y="86299"/>
                  <a:pt x="95074" y="76427"/>
                  <a:pt x="107258" y="76427"/>
                </a:cubicBezTo>
                <a:cubicBezTo>
                  <a:pt x="119458" y="76427"/>
                  <a:pt x="129600" y="86316"/>
                  <a:pt x="129600" y="98499"/>
                </a:cubicBezTo>
                <a:lnTo>
                  <a:pt x="129600" y="201876"/>
                </a:lnTo>
                <a:cubicBezTo>
                  <a:pt x="129600" y="205014"/>
                  <a:pt x="128723" y="208001"/>
                  <a:pt x="127541" y="210735"/>
                </a:cubicBezTo>
                <a:cubicBezTo>
                  <a:pt x="127440" y="210752"/>
                  <a:pt x="127356" y="210803"/>
                  <a:pt x="127271" y="210836"/>
                </a:cubicBezTo>
                <a:cubicBezTo>
                  <a:pt x="124149" y="217890"/>
                  <a:pt x="117467" y="223003"/>
                  <a:pt x="109468" y="223830"/>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sp>
        <p:nvSpPr>
          <p:cNvPr id="150" name="图形 177"/>
          <p:cNvSpPr/>
          <p:nvPr/>
        </p:nvSpPr>
        <p:spPr>
          <a:xfrm>
            <a:off x="8488244" y="3294386"/>
            <a:ext cx="303750" cy="523125"/>
          </a:xfrm>
          <a:custGeom>
            <a:avLst/>
            <a:gdLst>
              <a:gd name="connsiteX0" fmla="*/ 319663 w 303750"/>
              <a:gd name="connsiteY0" fmla="*/ 9031 h 523125"/>
              <a:gd name="connsiteX1" fmla="*/ 315073 w 303750"/>
              <a:gd name="connsiteY1" fmla="*/ 1083 h 523125"/>
              <a:gd name="connsiteX2" fmla="*/ 305893 w 303750"/>
              <a:gd name="connsiteY2" fmla="*/ 1505 h 523125"/>
              <a:gd name="connsiteX3" fmla="*/ 222733 w 303750"/>
              <a:gd name="connsiteY3" fmla="*/ 66052 h 523125"/>
              <a:gd name="connsiteX4" fmla="*/ 228403 w 303750"/>
              <a:gd name="connsiteY4" fmla="*/ 137433 h 523125"/>
              <a:gd name="connsiteX5" fmla="*/ 194974 w 303750"/>
              <a:gd name="connsiteY5" fmla="*/ 92056 h 523125"/>
              <a:gd name="connsiteX6" fmla="*/ 110953 w 303750"/>
              <a:gd name="connsiteY6" fmla="*/ 201811 h 523125"/>
              <a:gd name="connsiteX7" fmla="*/ 115003 w 303750"/>
              <a:gd name="connsiteY7" fmla="*/ 252706 h 523125"/>
              <a:gd name="connsiteX8" fmla="*/ 98348 w 303750"/>
              <a:gd name="connsiteY8" fmla="*/ 230128 h 523125"/>
              <a:gd name="connsiteX9" fmla="*/ 101520 w 303750"/>
              <a:gd name="connsiteY9" fmla="*/ 369667 h 523125"/>
              <a:gd name="connsiteX10" fmla="*/ 85134 w 303750"/>
              <a:gd name="connsiteY10" fmla="*/ 399569 h 523125"/>
              <a:gd name="connsiteX11" fmla="*/ 84848 w 303750"/>
              <a:gd name="connsiteY11" fmla="*/ 399873 h 523125"/>
              <a:gd name="connsiteX12" fmla="*/ 58860 w 303750"/>
              <a:gd name="connsiteY12" fmla="*/ 399873 h 523125"/>
              <a:gd name="connsiteX13" fmla="*/ 42457 w 303750"/>
              <a:gd name="connsiteY13" fmla="*/ 416866 h 523125"/>
              <a:gd name="connsiteX14" fmla="*/ 42457 w 303750"/>
              <a:gd name="connsiteY14" fmla="*/ 441133 h 523125"/>
              <a:gd name="connsiteX15" fmla="*/ 46676 w 303750"/>
              <a:gd name="connsiteY15" fmla="*/ 441133 h 523125"/>
              <a:gd name="connsiteX16" fmla="*/ 7695 w 303750"/>
              <a:gd name="connsiteY16" fmla="*/ 509038 h 523125"/>
              <a:gd name="connsiteX17" fmla="*/ 0 w 303750"/>
              <a:gd name="connsiteY17" fmla="*/ 516969 h 523125"/>
              <a:gd name="connsiteX18" fmla="*/ 0 w 303750"/>
              <a:gd name="connsiteY18" fmla="*/ 530553 h 523125"/>
              <a:gd name="connsiteX19" fmla="*/ 7104 w 303750"/>
              <a:gd name="connsiteY19" fmla="*/ 537809 h 523125"/>
              <a:gd name="connsiteX20" fmla="*/ 162810 w 303750"/>
              <a:gd name="connsiteY20" fmla="*/ 537809 h 523125"/>
              <a:gd name="connsiteX21" fmla="*/ 170944 w 303750"/>
              <a:gd name="connsiteY21" fmla="*/ 530553 h 523125"/>
              <a:gd name="connsiteX22" fmla="*/ 170944 w 303750"/>
              <a:gd name="connsiteY22" fmla="*/ 516665 h 523125"/>
              <a:gd name="connsiteX23" fmla="*/ 163063 w 303750"/>
              <a:gd name="connsiteY23" fmla="*/ 509071 h 523125"/>
              <a:gd name="connsiteX24" fmla="*/ 121618 w 303750"/>
              <a:gd name="connsiteY24" fmla="*/ 441149 h 523125"/>
              <a:gd name="connsiteX25" fmla="*/ 127305 w 303750"/>
              <a:gd name="connsiteY25" fmla="*/ 441149 h 523125"/>
              <a:gd name="connsiteX26" fmla="*/ 127305 w 303750"/>
              <a:gd name="connsiteY26" fmla="*/ 416883 h 523125"/>
              <a:gd name="connsiteX27" fmla="*/ 111071 w 303750"/>
              <a:gd name="connsiteY27" fmla="*/ 399890 h 523125"/>
              <a:gd name="connsiteX28" fmla="*/ 110801 w 303750"/>
              <a:gd name="connsiteY28" fmla="*/ 399890 h 523125"/>
              <a:gd name="connsiteX29" fmla="*/ 110801 w 303750"/>
              <a:gd name="connsiteY29" fmla="*/ 399772 h 523125"/>
              <a:gd name="connsiteX30" fmla="*/ 121196 w 303750"/>
              <a:gd name="connsiteY30" fmla="*/ 380315 h 523125"/>
              <a:gd name="connsiteX31" fmla="*/ 190451 w 303750"/>
              <a:gd name="connsiteY31" fmla="*/ 354952 h 523125"/>
              <a:gd name="connsiteX32" fmla="*/ 157714 w 303750"/>
              <a:gd name="connsiteY32" fmla="*/ 344456 h 523125"/>
              <a:gd name="connsiteX33" fmla="*/ 222345 w 303750"/>
              <a:gd name="connsiteY33" fmla="*/ 328323 h 523125"/>
              <a:gd name="connsiteX34" fmla="*/ 275198 w 303750"/>
              <a:gd name="connsiteY34" fmla="*/ 244606 h 523125"/>
              <a:gd name="connsiteX35" fmla="*/ 234664 w 303750"/>
              <a:gd name="connsiteY35" fmla="*/ 242075 h 523125"/>
              <a:gd name="connsiteX36" fmla="*/ 286774 w 303750"/>
              <a:gd name="connsiteY36" fmla="*/ 214063 h 523125"/>
              <a:gd name="connsiteX37" fmla="*/ 319663 w 303750"/>
              <a:gd name="connsiteY37" fmla="*/ 9031 h 523125"/>
              <a:gd name="connsiteX38" fmla="*/ 71601 w 303750"/>
              <a:gd name="connsiteY38" fmla="*/ 454987 h 523125"/>
              <a:gd name="connsiteX39" fmla="*/ 45444 w 303750"/>
              <a:gd name="connsiteY39" fmla="*/ 504144 h 523125"/>
              <a:gd name="connsiteX40" fmla="*/ 37074 w 303750"/>
              <a:gd name="connsiteY40" fmla="*/ 509173 h 523125"/>
              <a:gd name="connsiteX41" fmla="*/ 32619 w 303750"/>
              <a:gd name="connsiteY41" fmla="*/ 508093 h 523125"/>
              <a:gd name="connsiteX42" fmla="*/ 28704 w 303750"/>
              <a:gd name="connsiteY42" fmla="*/ 495234 h 523125"/>
              <a:gd name="connsiteX43" fmla="*/ 54861 w 303750"/>
              <a:gd name="connsiteY43" fmla="*/ 446060 h 523125"/>
              <a:gd name="connsiteX44" fmla="*/ 67686 w 303750"/>
              <a:gd name="connsiteY44" fmla="*/ 442179 h 523125"/>
              <a:gd name="connsiteX45" fmla="*/ 71601 w 303750"/>
              <a:gd name="connsiteY45" fmla="*/ 454987 h 523125"/>
              <a:gd name="connsiteX46" fmla="*/ 66471 w 303750"/>
              <a:gd name="connsiteY46" fmla="*/ 431699 h 523125"/>
              <a:gd name="connsiteX47" fmla="*/ 56717 w 303750"/>
              <a:gd name="connsiteY47" fmla="*/ 421963 h 523125"/>
              <a:gd name="connsiteX48" fmla="*/ 66471 w 303750"/>
              <a:gd name="connsiteY48" fmla="*/ 412209 h 523125"/>
              <a:gd name="connsiteX49" fmla="*/ 76241 w 303750"/>
              <a:gd name="connsiteY49" fmla="*/ 421963 h 523125"/>
              <a:gd name="connsiteX50" fmla="*/ 66471 w 303750"/>
              <a:gd name="connsiteY50" fmla="*/ 431699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03750" h="523125">
                <a:moveTo>
                  <a:pt x="319663" y="9031"/>
                </a:moveTo>
                <a:cubicBezTo>
                  <a:pt x="319731" y="5724"/>
                  <a:pt x="317942" y="2669"/>
                  <a:pt x="315073" y="1083"/>
                </a:cubicBezTo>
                <a:cubicBezTo>
                  <a:pt x="312171" y="-503"/>
                  <a:pt x="308627" y="-334"/>
                  <a:pt x="305893" y="1505"/>
                </a:cubicBezTo>
                <a:cubicBezTo>
                  <a:pt x="288495" y="13233"/>
                  <a:pt x="256804" y="35829"/>
                  <a:pt x="222733" y="66052"/>
                </a:cubicBezTo>
                <a:lnTo>
                  <a:pt x="228403" y="137433"/>
                </a:lnTo>
                <a:lnTo>
                  <a:pt x="194974" y="92056"/>
                </a:lnTo>
                <a:cubicBezTo>
                  <a:pt x="163046" y="123663"/>
                  <a:pt x="131861" y="161126"/>
                  <a:pt x="110953" y="201811"/>
                </a:cubicBezTo>
                <a:lnTo>
                  <a:pt x="115003" y="252706"/>
                </a:lnTo>
                <a:lnTo>
                  <a:pt x="98348" y="230128"/>
                </a:lnTo>
                <a:cubicBezTo>
                  <a:pt x="81675" y="274661"/>
                  <a:pt x="78975" y="322198"/>
                  <a:pt x="101520" y="369667"/>
                </a:cubicBezTo>
                <a:lnTo>
                  <a:pt x="85134" y="399569"/>
                </a:lnTo>
                <a:lnTo>
                  <a:pt x="84848" y="399873"/>
                </a:lnTo>
                <a:lnTo>
                  <a:pt x="58860" y="399873"/>
                </a:lnTo>
                <a:cubicBezTo>
                  <a:pt x="49680" y="399873"/>
                  <a:pt x="42457" y="407686"/>
                  <a:pt x="42457" y="416866"/>
                </a:cubicBezTo>
                <a:lnTo>
                  <a:pt x="42457" y="441133"/>
                </a:lnTo>
                <a:lnTo>
                  <a:pt x="46676" y="441133"/>
                </a:lnTo>
                <a:lnTo>
                  <a:pt x="7695" y="509038"/>
                </a:lnTo>
                <a:cubicBezTo>
                  <a:pt x="3291" y="509038"/>
                  <a:pt x="0" y="512564"/>
                  <a:pt x="0" y="516969"/>
                </a:cubicBezTo>
                <a:lnTo>
                  <a:pt x="0" y="530553"/>
                </a:lnTo>
                <a:cubicBezTo>
                  <a:pt x="0" y="534772"/>
                  <a:pt x="2886" y="537809"/>
                  <a:pt x="7104" y="537809"/>
                </a:cubicBezTo>
                <a:lnTo>
                  <a:pt x="162810" y="537809"/>
                </a:lnTo>
                <a:cubicBezTo>
                  <a:pt x="167029" y="537809"/>
                  <a:pt x="170944" y="534772"/>
                  <a:pt x="170944" y="530553"/>
                </a:cubicBezTo>
                <a:lnTo>
                  <a:pt x="170944" y="516665"/>
                </a:lnTo>
                <a:cubicBezTo>
                  <a:pt x="170944" y="512446"/>
                  <a:pt x="167265" y="509071"/>
                  <a:pt x="163063" y="509071"/>
                </a:cubicBezTo>
                <a:lnTo>
                  <a:pt x="121618" y="441149"/>
                </a:lnTo>
                <a:lnTo>
                  <a:pt x="127305" y="441149"/>
                </a:lnTo>
                <a:lnTo>
                  <a:pt x="127305" y="416883"/>
                </a:lnTo>
                <a:cubicBezTo>
                  <a:pt x="127305" y="407703"/>
                  <a:pt x="120251" y="399890"/>
                  <a:pt x="111071" y="399890"/>
                </a:cubicBezTo>
                <a:lnTo>
                  <a:pt x="110801" y="399890"/>
                </a:lnTo>
                <a:lnTo>
                  <a:pt x="110801" y="399772"/>
                </a:lnTo>
                <a:lnTo>
                  <a:pt x="121196" y="380315"/>
                </a:lnTo>
                <a:cubicBezTo>
                  <a:pt x="147690" y="376873"/>
                  <a:pt x="170556" y="367946"/>
                  <a:pt x="190451" y="354952"/>
                </a:cubicBezTo>
                <a:lnTo>
                  <a:pt x="157714" y="344456"/>
                </a:lnTo>
                <a:lnTo>
                  <a:pt x="222345" y="328323"/>
                </a:lnTo>
                <a:cubicBezTo>
                  <a:pt x="244688" y="305019"/>
                  <a:pt x="261900" y="275893"/>
                  <a:pt x="275198" y="244606"/>
                </a:cubicBezTo>
                <a:lnTo>
                  <a:pt x="234664" y="242075"/>
                </a:lnTo>
                <a:lnTo>
                  <a:pt x="286774" y="214063"/>
                </a:lnTo>
                <a:cubicBezTo>
                  <a:pt x="314179" y="132607"/>
                  <a:pt x="318938" y="44773"/>
                  <a:pt x="319663" y="9031"/>
                </a:cubicBezTo>
                <a:close/>
                <a:moveTo>
                  <a:pt x="71601" y="454987"/>
                </a:moveTo>
                <a:lnTo>
                  <a:pt x="45444" y="504144"/>
                </a:lnTo>
                <a:cubicBezTo>
                  <a:pt x="43740" y="507350"/>
                  <a:pt x="40466" y="509173"/>
                  <a:pt x="37074" y="509173"/>
                </a:cubicBezTo>
                <a:cubicBezTo>
                  <a:pt x="35572" y="509173"/>
                  <a:pt x="34037" y="508818"/>
                  <a:pt x="32619" y="508093"/>
                </a:cubicBezTo>
                <a:cubicBezTo>
                  <a:pt x="28013" y="505629"/>
                  <a:pt x="26258" y="499891"/>
                  <a:pt x="28704" y="495234"/>
                </a:cubicBezTo>
                <a:lnTo>
                  <a:pt x="54861" y="446060"/>
                </a:lnTo>
                <a:cubicBezTo>
                  <a:pt x="57324" y="441470"/>
                  <a:pt x="63062" y="439698"/>
                  <a:pt x="67686" y="442179"/>
                </a:cubicBezTo>
                <a:cubicBezTo>
                  <a:pt x="72309" y="444659"/>
                  <a:pt x="74064" y="450363"/>
                  <a:pt x="71601" y="454987"/>
                </a:cubicBezTo>
                <a:close/>
                <a:moveTo>
                  <a:pt x="66471" y="431699"/>
                </a:moveTo>
                <a:cubicBezTo>
                  <a:pt x="61088" y="431699"/>
                  <a:pt x="56717" y="427346"/>
                  <a:pt x="56717" y="421963"/>
                </a:cubicBezTo>
                <a:cubicBezTo>
                  <a:pt x="56717" y="416563"/>
                  <a:pt x="61088" y="412209"/>
                  <a:pt x="66471" y="412209"/>
                </a:cubicBezTo>
                <a:cubicBezTo>
                  <a:pt x="71871" y="412209"/>
                  <a:pt x="76241" y="416563"/>
                  <a:pt x="76241" y="421963"/>
                </a:cubicBezTo>
                <a:cubicBezTo>
                  <a:pt x="76241" y="427346"/>
                  <a:pt x="71871" y="431699"/>
                  <a:pt x="66471" y="431699"/>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sp>
        <p:nvSpPr>
          <p:cNvPr id="151" name="图形 179"/>
          <p:cNvSpPr/>
          <p:nvPr/>
        </p:nvSpPr>
        <p:spPr>
          <a:xfrm>
            <a:off x="9461838" y="3345011"/>
            <a:ext cx="523125" cy="421875"/>
          </a:xfrm>
          <a:custGeom>
            <a:avLst/>
            <a:gdLst>
              <a:gd name="connsiteX0" fmla="*/ 513624 w 523125"/>
              <a:gd name="connsiteY0" fmla="*/ 133363 h 421875"/>
              <a:gd name="connsiteX1" fmla="*/ 534414 w 523125"/>
              <a:gd name="connsiteY1" fmla="*/ 135996 h 421875"/>
              <a:gd name="connsiteX2" fmla="*/ 534414 w 523125"/>
              <a:gd name="connsiteY2" fmla="*/ 41158 h 421875"/>
              <a:gd name="connsiteX3" fmla="*/ 493256 w 523125"/>
              <a:gd name="connsiteY3" fmla="*/ 0 h 421875"/>
              <a:gd name="connsiteX4" fmla="*/ 401001 w 523125"/>
              <a:gd name="connsiteY4" fmla="*/ 0 h 421875"/>
              <a:gd name="connsiteX5" fmla="*/ 403532 w 523125"/>
              <a:gd name="connsiteY5" fmla="*/ 19879 h 421875"/>
              <a:gd name="connsiteX6" fmla="*/ 323595 w 523125"/>
              <a:gd name="connsiteY6" fmla="*/ 98061 h 421875"/>
              <a:gd name="connsiteX7" fmla="*/ 243675 w 523125"/>
              <a:gd name="connsiteY7" fmla="*/ 19811 h 421875"/>
              <a:gd name="connsiteX8" fmla="*/ 246189 w 523125"/>
              <a:gd name="connsiteY8" fmla="*/ 0 h 421875"/>
              <a:gd name="connsiteX9" fmla="*/ 154913 w 523125"/>
              <a:gd name="connsiteY9" fmla="*/ 0 h 421875"/>
              <a:gd name="connsiteX10" fmla="*/ 126039 w 523125"/>
              <a:gd name="connsiteY10" fmla="*/ 11981 h 421875"/>
              <a:gd name="connsiteX11" fmla="*/ 114159 w 523125"/>
              <a:gd name="connsiteY11" fmla="*/ 40888 h 421875"/>
              <a:gd name="connsiteX12" fmla="*/ 113029 w 523125"/>
              <a:gd name="connsiteY12" fmla="*/ 140383 h 421875"/>
              <a:gd name="connsiteX13" fmla="*/ 79920 w 523125"/>
              <a:gd name="connsiteY13" fmla="*/ 133363 h 421875"/>
              <a:gd name="connsiteX14" fmla="*/ 0 w 523125"/>
              <a:gd name="connsiteY14" fmla="*/ 211326 h 421875"/>
              <a:gd name="connsiteX15" fmla="*/ 79920 w 523125"/>
              <a:gd name="connsiteY15" fmla="*/ 289322 h 421875"/>
              <a:gd name="connsiteX16" fmla="*/ 113029 w 523125"/>
              <a:gd name="connsiteY16" fmla="*/ 282302 h 421875"/>
              <a:gd name="connsiteX17" fmla="*/ 114109 w 523125"/>
              <a:gd name="connsiteY17" fmla="*/ 381611 h 421875"/>
              <a:gd name="connsiteX18" fmla="*/ 126124 w 523125"/>
              <a:gd name="connsiteY18" fmla="*/ 410788 h 421875"/>
              <a:gd name="connsiteX19" fmla="*/ 155267 w 523125"/>
              <a:gd name="connsiteY19" fmla="*/ 422871 h 421875"/>
              <a:gd name="connsiteX20" fmla="*/ 246173 w 523125"/>
              <a:gd name="connsiteY20" fmla="*/ 422871 h 421875"/>
              <a:gd name="connsiteX21" fmla="*/ 243658 w 523125"/>
              <a:gd name="connsiteY21" fmla="*/ 402874 h 421875"/>
              <a:gd name="connsiteX22" fmla="*/ 323578 w 523125"/>
              <a:gd name="connsiteY22" fmla="*/ 324641 h 421875"/>
              <a:gd name="connsiteX23" fmla="*/ 403515 w 523125"/>
              <a:gd name="connsiteY23" fmla="*/ 403009 h 421875"/>
              <a:gd name="connsiteX24" fmla="*/ 400984 w 523125"/>
              <a:gd name="connsiteY24" fmla="*/ 422871 h 421875"/>
              <a:gd name="connsiteX25" fmla="*/ 493256 w 523125"/>
              <a:gd name="connsiteY25" fmla="*/ 422871 h 421875"/>
              <a:gd name="connsiteX26" fmla="*/ 534398 w 523125"/>
              <a:gd name="connsiteY26" fmla="*/ 381729 h 421875"/>
              <a:gd name="connsiteX27" fmla="*/ 534398 w 523125"/>
              <a:gd name="connsiteY27" fmla="*/ 286656 h 421875"/>
              <a:gd name="connsiteX28" fmla="*/ 513591 w 523125"/>
              <a:gd name="connsiteY28" fmla="*/ 289288 h 421875"/>
              <a:gd name="connsiteX29" fmla="*/ 433536 w 523125"/>
              <a:gd name="connsiteY29" fmla="*/ 211309 h 421875"/>
              <a:gd name="connsiteX30" fmla="*/ 513624 w 523125"/>
              <a:gd name="connsiteY30" fmla="*/ 133363 h 42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3125" h="421875">
                <a:moveTo>
                  <a:pt x="513624" y="133363"/>
                </a:moveTo>
                <a:cubicBezTo>
                  <a:pt x="520746" y="133363"/>
                  <a:pt x="527209" y="134274"/>
                  <a:pt x="534414" y="135996"/>
                </a:cubicBezTo>
                <a:lnTo>
                  <a:pt x="534414" y="41158"/>
                </a:lnTo>
                <a:cubicBezTo>
                  <a:pt x="534414" y="18428"/>
                  <a:pt x="515987" y="0"/>
                  <a:pt x="493256" y="0"/>
                </a:cubicBezTo>
                <a:lnTo>
                  <a:pt x="401001" y="0"/>
                </a:lnTo>
                <a:cubicBezTo>
                  <a:pt x="402654" y="7239"/>
                  <a:pt x="403532" y="13162"/>
                  <a:pt x="403532" y="19879"/>
                </a:cubicBezTo>
                <a:cubicBezTo>
                  <a:pt x="403532" y="62944"/>
                  <a:pt x="367740" y="98061"/>
                  <a:pt x="323595" y="98061"/>
                </a:cubicBezTo>
                <a:cubicBezTo>
                  <a:pt x="279450" y="98061"/>
                  <a:pt x="243675" y="62843"/>
                  <a:pt x="243675" y="19811"/>
                </a:cubicBezTo>
                <a:cubicBezTo>
                  <a:pt x="243675" y="13061"/>
                  <a:pt x="244553" y="7239"/>
                  <a:pt x="246189" y="0"/>
                </a:cubicBezTo>
                <a:lnTo>
                  <a:pt x="154913" y="0"/>
                </a:lnTo>
                <a:cubicBezTo>
                  <a:pt x="144079" y="0"/>
                  <a:pt x="133684" y="4320"/>
                  <a:pt x="126039" y="11981"/>
                </a:cubicBezTo>
                <a:cubicBezTo>
                  <a:pt x="118395" y="19659"/>
                  <a:pt x="114109" y="30071"/>
                  <a:pt x="114159" y="40888"/>
                </a:cubicBezTo>
                <a:cubicBezTo>
                  <a:pt x="114294" y="82536"/>
                  <a:pt x="114261" y="140923"/>
                  <a:pt x="113029" y="140383"/>
                </a:cubicBezTo>
                <a:cubicBezTo>
                  <a:pt x="102938" y="135878"/>
                  <a:pt x="91733" y="133363"/>
                  <a:pt x="79920" y="133363"/>
                </a:cubicBezTo>
                <a:cubicBezTo>
                  <a:pt x="35775" y="133363"/>
                  <a:pt x="0" y="168261"/>
                  <a:pt x="0" y="211326"/>
                </a:cubicBezTo>
                <a:cubicBezTo>
                  <a:pt x="0" y="254391"/>
                  <a:pt x="35792" y="289322"/>
                  <a:pt x="79920" y="289322"/>
                </a:cubicBezTo>
                <a:cubicBezTo>
                  <a:pt x="91733" y="289322"/>
                  <a:pt x="102938" y="286808"/>
                  <a:pt x="113029" y="282302"/>
                </a:cubicBezTo>
                <a:cubicBezTo>
                  <a:pt x="114159" y="281779"/>
                  <a:pt x="114210" y="339981"/>
                  <a:pt x="114109" y="381611"/>
                </a:cubicBezTo>
                <a:cubicBezTo>
                  <a:pt x="114092" y="392546"/>
                  <a:pt x="118412" y="403059"/>
                  <a:pt x="126124" y="410788"/>
                </a:cubicBezTo>
                <a:cubicBezTo>
                  <a:pt x="133836" y="418517"/>
                  <a:pt x="144332" y="422871"/>
                  <a:pt x="155267" y="422871"/>
                </a:cubicBezTo>
                <a:lnTo>
                  <a:pt x="246173" y="422871"/>
                </a:lnTo>
                <a:cubicBezTo>
                  <a:pt x="244536" y="415631"/>
                  <a:pt x="243658" y="409590"/>
                  <a:pt x="243658" y="402874"/>
                </a:cubicBezTo>
                <a:cubicBezTo>
                  <a:pt x="243658" y="359809"/>
                  <a:pt x="279450" y="324641"/>
                  <a:pt x="323578" y="324641"/>
                </a:cubicBezTo>
                <a:cubicBezTo>
                  <a:pt x="367740" y="324641"/>
                  <a:pt x="403515" y="359927"/>
                  <a:pt x="403515" y="403009"/>
                </a:cubicBezTo>
                <a:cubicBezTo>
                  <a:pt x="403515" y="409742"/>
                  <a:pt x="402638" y="415631"/>
                  <a:pt x="400984" y="422871"/>
                </a:cubicBezTo>
                <a:lnTo>
                  <a:pt x="493256" y="422871"/>
                </a:lnTo>
                <a:cubicBezTo>
                  <a:pt x="516004" y="422871"/>
                  <a:pt x="534398" y="404426"/>
                  <a:pt x="534398" y="381729"/>
                </a:cubicBezTo>
                <a:lnTo>
                  <a:pt x="534398" y="286656"/>
                </a:lnTo>
                <a:cubicBezTo>
                  <a:pt x="527192" y="288377"/>
                  <a:pt x="520729" y="289288"/>
                  <a:pt x="513591" y="289288"/>
                </a:cubicBezTo>
                <a:cubicBezTo>
                  <a:pt x="469463" y="289288"/>
                  <a:pt x="433536" y="254408"/>
                  <a:pt x="433536" y="211309"/>
                </a:cubicBezTo>
                <a:cubicBezTo>
                  <a:pt x="433519" y="168278"/>
                  <a:pt x="469479" y="133363"/>
                  <a:pt x="513624" y="133363"/>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sp>
        <p:nvSpPr>
          <p:cNvPr id="152" name="图形 181"/>
          <p:cNvSpPr/>
          <p:nvPr/>
        </p:nvSpPr>
        <p:spPr>
          <a:xfrm>
            <a:off x="10654811" y="3336573"/>
            <a:ext cx="523125" cy="438750"/>
          </a:xfrm>
          <a:custGeom>
            <a:avLst/>
            <a:gdLst>
              <a:gd name="connsiteX0" fmla="*/ 440934 w 523125"/>
              <a:gd name="connsiteY0" fmla="*/ 6 h 438750"/>
              <a:gd name="connsiteX1" fmla="*/ 95772 w 523125"/>
              <a:gd name="connsiteY1" fmla="*/ 6 h 438750"/>
              <a:gd name="connsiteX2" fmla="*/ 7 w 523125"/>
              <a:gd name="connsiteY2" fmla="*/ 90726 h 438750"/>
              <a:gd name="connsiteX3" fmla="*/ 7 w 523125"/>
              <a:gd name="connsiteY3" fmla="*/ 277262 h 438750"/>
              <a:gd name="connsiteX4" fmla="*/ 91469 w 523125"/>
              <a:gd name="connsiteY4" fmla="*/ 370834 h 438750"/>
              <a:gd name="connsiteX5" fmla="*/ 322049 w 523125"/>
              <a:gd name="connsiteY5" fmla="*/ 373534 h 438750"/>
              <a:gd name="connsiteX6" fmla="*/ 447009 w 523125"/>
              <a:gd name="connsiteY6" fmla="*/ 437440 h 438750"/>
              <a:gd name="connsiteX7" fmla="*/ 471663 w 523125"/>
              <a:gd name="connsiteY7" fmla="*/ 435398 h 438750"/>
              <a:gd name="connsiteX8" fmla="*/ 480725 w 523125"/>
              <a:gd name="connsiteY8" fmla="*/ 412667 h 438750"/>
              <a:gd name="connsiteX9" fmla="*/ 474025 w 523125"/>
              <a:gd name="connsiteY9" fmla="*/ 375795 h 438750"/>
              <a:gd name="connsiteX10" fmla="*/ 474059 w 523125"/>
              <a:gd name="connsiteY10" fmla="*/ 375795 h 438750"/>
              <a:gd name="connsiteX11" fmla="*/ 531974 w 523125"/>
              <a:gd name="connsiteY11" fmla="*/ 303182 h 438750"/>
              <a:gd name="connsiteX12" fmla="*/ 531974 w 523125"/>
              <a:gd name="connsiteY12" fmla="*/ 97763 h 438750"/>
              <a:gd name="connsiteX13" fmla="*/ 440934 w 523125"/>
              <a:gd name="connsiteY13" fmla="*/ 6 h 438750"/>
              <a:gd name="connsiteX14" fmla="*/ 259105 w 523125"/>
              <a:gd name="connsiteY14" fmla="*/ 296753 h 438750"/>
              <a:gd name="connsiteX15" fmla="*/ 230823 w 523125"/>
              <a:gd name="connsiteY15" fmla="*/ 267880 h 438750"/>
              <a:gd name="connsiteX16" fmla="*/ 259105 w 523125"/>
              <a:gd name="connsiteY16" fmla="*/ 238939 h 438750"/>
              <a:gd name="connsiteX17" fmla="*/ 287709 w 523125"/>
              <a:gd name="connsiteY17" fmla="*/ 267880 h 438750"/>
              <a:gd name="connsiteX18" fmla="*/ 259105 w 523125"/>
              <a:gd name="connsiteY18" fmla="*/ 296753 h 438750"/>
              <a:gd name="connsiteX19" fmla="*/ 297310 w 523125"/>
              <a:gd name="connsiteY19" fmla="*/ 178577 h 438750"/>
              <a:gd name="connsiteX20" fmla="*/ 280874 w 523125"/>
              <a:gd name="connsiteY20" fmla="*/ 218335 h 438750"/>
              <a:gd name="connsiteX21" fmla="*/ 280874 w 523125"/>
              <a:gd name="connsiteY21" fmla="*/ 224292 h 438750"/>
              <a:gd name="connsiteX22" fmla="*/ 239041 w 523125"/>
              <a:gd name="connsiteY22" fmla="*/ 224292 h 438750"/>
              <a:gd name="connsiteX23" fmla="*/ 238737 w 523125"/>
              <a:gd name="connsiteY23" fmla="*/ 215888 h 438750"/>
              <a:gd name="connsiteX24" fmla="*/ 257452 w 523125"/>
              <a:gd name="connsiteY24" fmla="*/ 165972 h 438750"/>
              <a:gd name="connsiteX25" fmla="*/ 275845 w 523125"/>
              <a:gd name="connsiteY25" fmla="*/ 132846 h 438750"/>
              <a:gd name="connsiteX26" fmla="*/ 252659 w 523125"/>
              <a:gd name="connsiteY26" fmla="*/ 113811 h 438750"/>
              <a:gd name="connsiteX27" fmla="*/ 221221 w 523125"/>
              <a:gd name="connsiteY27" fmla="*/ 123312 h 438750"/>
              <a:gd name="connsiteX28" fmla="*/ 210404 w 523125"/>
              <a:gd name="connsiteY28" fmla="*/ 88667 h 438750"/>
              <a:gd name="connsiteX29" fmla="*/ 263476 w 523125"/>
              <a:gd name="connsiteY29" fmla="*/ 75640 h 438750"/>
              <a:gd name="connsiteX30" fmla="*/ 324344 w 523125"/>
              <a:gd name="connsiteY30" fmla="*/ 125185 h 438750"/>
              <a:gd name="connsiteX31" fmla="*/ 297310 w 523125"/>
              <a:gd name="connsiteY31" fmla="*/ 178577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23125" h="438750">
                <a:moveTo>
                  <a:pt x="440934" y="6"/>
                </a:moveTo>
                <a:lnTo>
                  <a:pt x="95772" y="6"/>
                </a:lnTo>
                <a:cubicBezTo>
                  <a:pt x="44675" y="-568"/>
                  <a:pt x="580" y="39645"/>
                  <a:pt x="7" y="90726"/>
                </a:cubicBezTo>
                <a:lnTo>
                  <a:pt x="7" y="277262"/>
                </a:lnTo>
                <a:cubicBezTo>
                  <a:pt x="-601" y="328343"/>
                  <a:pt x="40355" y="370277"/>
                  <a:pt x="91469" y="370834"/>
                </a:cubicBezTo>
                <a:lnTo>
                  <a:pt x="322049" y="373534"/>
                </a:lnTo>
                <a:lnTo>
                  <a:pt x="447009" y="437440"/>
                </a:lnTo>
                <a:cubicBezTo>
                  <a:pt x="454940" y="441490"/>
                  <a:pt x="464508" y="440680"/>
                  <a:pt x="471663" y="435398"/>
                </a:cubicBezTo>
                <a:cubicBezTo>
                  <a:pt x="478801" y="430133"/>
                  <a:pt x="482328" y="421425"/>
                  <a:pt x="480725" y="412667"/>
                </a:cubicBezTo>
                <a:lnTo>
                  <a:pt x="474025" y="375795"/>
                </a:lnTo>
                <a:lnTo>
                  <a:pt x="474059" y="375795"/>
                </a:lnTo>
                <a:cubicBezTo>
                  <a:pt x="504249" y="375795"/>
                  <a:pt x="531569" y="333321"/>
                  <a:pt x="531974" y="303182"/>
                </a:cubicBezTo>
                <a:lnTo>
                  <a:pt x="531974" y="97763"/>
                </a:lnTo>
                <a:cubicBezTo>
                  <a:pt x="532514" y="46649"/>
                  <a:pt x="492014" y="597"/>
                  <a:pt x="440934" y="6"/>
                </a:cubicBezTo>
                <a:close/>
                <a:moveTo>
                  <a:pt x="259105" y="296753"/>
                </a:moveTo>
                <a:cubicBezTo>
                  <a:pt x="242247" y="296753"/>
                  <a:pt x="230823" y="284417"/>
                  <a:pt x="230823" y="267880"/>
                </a:cubicBezTo>
                <a:cubicBezTo>
                  <a:pt x="230823" y="251039"/>
                  <a:pt x="242602" y="238939"/>
                  <a:pt x="259105" y="238939"/>
                </a:cubicBezTo>
                <a:cubicBezTo>
                  <a:pt x="276217" y="238939"/>
                  <a:pt x="287354" y="251039"/>
                  <a:pt x="287709" y="267880"/>
                </a:cubicBezTo>
                <a:cubicBezTo>
                  <a:pt x="287742" y="284367"/>
                  <a:pt x="276217" y="296753"/>
                  <a:pt x="259105" y="296753"/>
                </a:cubicBezTo>
                <a:close/>
                <a:moveTo>
                  <a:pt x="297310" y="178577"/>
                </a:moveTo>
                <a:cubicBezTo>
                  <a:pt x="285565" y="191605"/>
                  <a:pt x="280874" y="204008"/>
                  <a:pt x="280874" y="218335"/>
                </a:cubicBezTo>
                <a:lnTo>
                  <a:pt x="280874" y="224292"/>
                </a:lnTo>
                <a:lnTo>
                  <a:pt x="239041" y="224292"/>
                </a:lnTo>
                <a:lnTo>
                  <a:pt x="238737" y="215888"/>
                </a:lnTo>
                <a:cubicBezTo>
                  <a:pt x="237759" y="199654"/>
                  <a:pt x="243175" y="183117"/>
                  <a:pt x="257452" y="165972"/>
                </a:cubicBezTo>
                <a:cubicBezTo>
                  <a:pt x="267627" y="153889"/>
                  <a:pt x="275845" y="143697"/>
                  <a:pt x="275845" y="132846"/>
                </a:cubicBezTo>
                <a:cubicBezTo>
                  <a:pt x="275845" y="121742"/>
                  <a:pt x="268539" y="114452"/>
                  <a:pt x="252659" y="113811"/>
                </a:cubicBezTo>
                <a:cubicBezTo>
                  <a:pt x="242180" y="113811"/>
                  <a:pt x="229490" y="117591"/>
                  <a:pt x="221221" y="123312"/>
                </a:cubicBezTo>
                <a:lnTo>
                  <a:pt x="210404" y="88667"/>
                </a:lnTo>
                <a:cubicBezTo>
                  <a:pt x="221845" y="82035"/>
                  <a:pt x="240914" y="75640"/>
                  <a:pt x="263476" y="75640"/>
                </a:cubicBezTo>
                <a:cubicBezTo>
                  <a:pt x="305394" y="75640"/>
                  <a:pt x="324344" y="98843"/>
                  <a:pt x="324344" y="125185"/>
                </a:cubicBezTo>
                <a:cubicBezTo>
                  <a:pt x="324412" y="149367"/>
                  <a:pt x="309393" y="165263"/>
                  <a:pt x="297310" y="178577"/>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153" name="组合 152"/>
          <p:cNvGrpSpPr/>
          <p:nvPr/>
        </p:nvGrpSpPr>
        <p:grpSpPr>
          <a:xfrm>
            <a:off x="7296507" y="3292437"/>
            <a:ext cx="521893" cy="527023"/>
            <a:chOff x="5763167" y="5695615"/>
            <a:chExt cx="521893" cy="527023"/>
          </a:xfrm>
          <a:solidFill>
            <a:schemeClr val="bg1"/>
          </a:solidFill>
        </p:grpSpPr>
        <p:sp>
          <p:nvSpPr>
            <p:cNvPr id="154" name="任意多边形: 形状 153"/>
            <p:cNvSpPr/>
            <p:nvPr/>
          </p:nvSpPr>
          <p:spPr>
            <a:xfrm>
              <a:off x="5763167" y="5994117"/>
              <a:ext cx="118125" cy="219375"/>
            </a:xfrm>
            <a:custGeom>
              <a:avLst/>
              <a:gdLst>
                <a:gd name="connsiteX0" fmla="*/ 0 w 118125"/>
                <a:gd name="connsiteY0" fmla="*/ 234984 h 219375"/>
                <a:gd name="connsiteX1" fmla="*/ 134021 w 118125"/>
                <a:gd name="connsiteY1" fmla="*/ 234984 h 219375"/>
                <a:gd name="connsiteX2" fmla="*/ 134021 w 118125"/>
                <a:gd name="connsiteY2" fmla="*/ 46035 h 219375"/>
                <a:gd name="connsiteX3" fmla="*/ 87986 w 118125"/>
                <a:gd name="connsiteY3" fmla="*/ 0 h 219375"/>
                <a:gd name="connsiteX4" fmla="*/ 46018 w 118125"/>
                <a:gd name="connsiteY4" fmla="*/ 0 h 219375"/>
                <a:gd name="connsiteX5" fmla="*/ 0 w 118125"/>
                <a:gd name="connsiteY5" fmla="*/ 46035 h 219375"/>
                <a:gd name="connsiteX6" fmla="*/ 0 w 118125"/>
                <a:gd name="connsiteY6" fmla="*/ 234984 h 21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125" h="219375">
                  <a:moveTo>
                    <a:pt x="0" y="234984"/>
                  </a:moveTo>
                  <a:lnTo>
                    <a:pt x="134021" y="234984"/>
                  </a:lnTo>
                  <a:lnTo>
                    <a:pt x="134021" y="46035"/>
                  </a:lnTo>
                  <a:cubicBezTo>
                    <a:pt x="134021" y="20621"/>
                    <a:pt x="113417" y="0"/>
                    <a:pt x="87986" y="0"/>
                  </a:cubicBezTo>
                  <a:lnTo>
                    <a:pt x="46018" y="0"/>
                  </a:lnTo>
                  <a:cubicBezTo>
                    <a:pt x="20604" y="0"/>
                    <a:pt x="0" y="20621"/>
                    <a:pt x="0" y="46035"/>
                  </a:cubicBezTo>
                  <a:lnTo>
                    <a:pt x="0" y="23498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5" name="任意多边形: 形状 154"/>
            <p:cNvSpPr/>
            <p:nvPr/>
          </p:nvSpPr>
          <p:spPr>
            <a:xfrm>
              <a:off x="5965059" y="5851388"/>
              <a:ext cx="118125" cy="371250"/>
            </a:xfrm>
            <a:custGeom>
              <a:avLst/>
              <a:gdLst>
                <a:gd name="connsiteX0" fmla="*/ 34 w 118125"/>
                <a:gd name="connsiteY0" fmla="*/ 377713 h 371250"/>
                <a:gd name="connsiteX1" fmla="*/ 134055 w 118125"/>
                <a:gd name="connsiteY1" fmla="*/ 377713 h 371250"/>
                <a:gd name="connsiteX2" fmla="*/ 134055 w 118125"/>
                <a:gd name="connsiteY2" fmla="*/ 46035 h 371250"/>
                <a:gd name="connsiteX3" fmla="*/ 88037 w 118125"/>
                <a:gd name="connsiteY3" fmla="*/ 0 h 371250"/>
                <a:gd name="connsiteX4" fmla="*/ 46035 w 118125"/>
                <a:gd name="connsiteY4" fmla="*/ 0 h 371250"/>
                <a:gd name="connsiteX5" fmla="*/ 0 w 118125"/>
                <a:gd name="connsiteY5" fmla="*/ 46035 h 371250"/>
                <a:gd name="connsiteX6" fmla="*/ 34 w 118125"/>
                <a:gd name="connsiteY6" fmla="*/ 377713 h 371250"/>
                <a:gd name="connsiteX7" fmla="*/ 34 w 118125"/>
                <a:gd name="connsiteY7" fmla="*/ 377713 h 37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125" h="371250">
                  <a:moveTo>
                    <a:pt x="34" y="377713"/>
                  </a:moveTo>
                  <a:lnTo>
                    <a:pt x="134055" y="377713"/>
                  </a:lnTo>
                  <a:lnTo>
                    <a:pt x="134055" y="46035"/>
                  </a:lnTo>
                  <a:cubicBezTo>
                    <a:pt x="134055" y="20621"/>
                    <a:pt x="113451" y="0"/>
                    <a:pt x="88037" y="0"/>
                  </a:cubicBezTo>
                  <a:lnTo>
                    <a:pt x="46035" y="0"/>
                  </a:lnTo>
                  <a:cubicBezTo>
                    <a:pt x="20604" y="0"/>
                    <a:pt x="0" y="20604"/>
                    <a:pt x="0" y="46035"/>
                  </a:cubicBezTo>
                  <a:lnTo>
                    <a:pt x="34" y="377713"/>
                  </a:lnTo>
                  <a:lnTo>
                    <a:pt x="34" y="37771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6" name="任意多边形: 形状 155"/>
            <p:cNvSpPr/>
            <p:nvPr/>
          </p:nvSpPr>
          <p:spPr>
            <a:xfrm>
              <a:off x="6166935" y="5695615"/>
              <a:ext cx="118125" cy="523125"/>
            </a:xfrm>
            <a:custGeom>
              <a:avLst/>
              <a:gdLst>
                <a:gd name="connsiteX0" fmla="*/ 46052 w 118125"/>
                <a:gd name="connsiteY0" fmla="*/ 17 h 523125"/>
                <a:gd name="connsiteX1" fmla="*/ 0 w 118125"/>
                <a:gd name="connsiteY1" fmla="*/ 46052 h 523125"/>
                <a:gd name="connsiteX2" fmla="*/ 0 w 118125"/>
                <a:gd name="connsiteY2" fmla="*/ 533520 h 523125"/>
                <a:gd name="connsiteX3" fmla="*/ 134021 w 118125"/>
                <a:gd name="connsiteY3" fmla="*/ 533520 h 523125"/>
                <a:gd name="connsiteX4" fmla="*/ 134021 w 118125"/>
                <a:gd name="connsiteY4" fmla="*/ 46035 h 523125"/>
                <a:gd name="connsiteX5" fmla="*/ 87969 w 118125"/>
                <a:gd name="connsiteY5" fmla="*/ 0 h 523125"/>
                <a:gd name="connsiteX6" fmla="*/ 46052 w 118125"/>
                <a:gd name="connsiteY6" fmla="*/ 17 h 523125"/>
                <a:gd name="connsiteX7" fmla="*/ 46052 w 118125"/>
                <a:gd name="connsiteY7" fmla="*/ 17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125" h="523125">
                  <a:moveTo>
                    <a:pt x="46052" y="17"/>
                  </a:moveTo>
                  <a:cubicBezTo>
                    <a:pt x="20638" y="17"/>
                    <a:pt x="0" y="20621"/>
                    <a:pt x="0" y="46052"/>
                  </a:cubicBezTo>
                  <a:lnTo>
                    <a:pt x="0" y="533520"/>
                  </a:lnTo>
                  <a:lnTo>
                    <a:pt x="134021" y="533520"/>
                  </a:lnTo>
                  <a:lnTo>
                    <a:pt x="134021" y="46035"/>
                  </a:lnTo>
                  <a:cubicBezTo>
                    <a:pt x="134021" y="20621"/>
                    <a:pt x="113383" y="0"/>
                    <a:pt x="87969" y="0"/>
                  </a:cubicBezTo>
                  <a:lnTo>
                    <a:pt x="46052" y="17"/>
                  </a:lnTo>
                  <a:lnTo>
                    <a:pt x="46052" y="1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Tree>
  </p:cSld>
  <p:clrMapOvr>
    <a:masterClrMapping/>
  </p:clrMapOvr>
  <p:transition spd="med">
    <p:pull/>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7417750" y="2328148"/>
            <a:ext cx="4774250" cy="769441"/>
          </a:xfrm>
          <a:prstGeom prst="rect">
            <a:avLst/>
          </a:prstGeom>
          <a:noFill/>
        </p:spPr>
        <p:txBody>
          <a:bodyPr wrap="square" rtlCol="0">
            <a:spAutoFit/>
          </a:bodyPr>
          <a:lstStyle/>
          <a:p>
            <a:pPr algn="ctr"/>
            <a:r>
              <a:rPr lang="en-US" altLang="zh-CN" sz="4400" b="1" dirty="0">
                <a:solidFill>
                  <a:schemeClr val="bg1"/>
                </a:solidFill>
              </a:rPr>
              <a:t>PART </a:t>
            </a:r>
            <a:r>
              <a:rPr lang="en-US" altLang="zh-CN" sz="4400" b="1" dirty="0" smtClean="0">
                <a:solidFill>
                  <a:schemeClr val="bg1"/>
                </a:solidFill>
              </a:rPr>
              <a:t>THREE</a:t>
            </a:r>
            <a:endParaRPr lang="zh-CN" altLang="en-US" sz="4400" b="1" dirty="0">
              <a:solidFill>
                <a:schemeClr val="bg1"/>
              </a:solidFill>
            </a:endParaRPr>
          </a:p>
        </p:txBody>
      </p:sp>
      <p:sp>
        <p:nvSpPr>
          <p:cNvPr id="4" name="矩形 3"/>
          <p:cNvSpPr/>
          <p:nvPr/>
        </p:nvSpPr>
        <p:spPr>
          <a:xfrm>
            <a:off x="7783749" y="3151213"/>
            <a:ext cx="4042251" cy="1322070"/>
          </a:xfrm>
          <a:prstGeom prst="rect">
            <a:avLst/>
          </a:prstGeom>
        </p:spPr>
        <p:txBody>
          <a:bodyPr wrap="square" anchor="ctr" anchorCtr="0">
            <a:spAutoFit/>
          </a:bodyPr>
          <a:lstStyle/>
          <a:p>
            <a:pPr algn="ctr"/>
            <a:r>
              <a:rPr lang="zh-CN" altLang="en-US" sz="4000" b="1" dirty="0">
                <a:latin typeface="微软雅黑" panose="020B0503020204020204" pitchFamily="34" charset="-122"/>
              </a:rPr>
              <a:t>树状</a:t>
            </a:r>
            <a:r>
              <a:rPr lang="zh-CN" altLang="en-US" sz="4000" b="1" dirty="0">
                <a:latin typeface="微软雅黑" panose="020B0503020204020204" pitchFamily="34" charset="-122"/>
              </a:rPr>
              <a:t>区块链</a:t>
            </a:r>
            <a:endParaRPr lang="zh-CN" altLang="en-US" sz="4000" b="1" dirty="0">
              <a:latin typeface="微软雅黑" panose="020B0503020204020204" pitchFamily="34" charset="-122"/>
            </a:endParaRPr>
          </a:p>
          <a:p>
            <a:pPr algn="ctr"/>
            <a:r>
              <a:rPr lang="zh-CN" altLang="en-US" sz="4000" b="1" dirty="0">
                <a:latin typeface="微软雅黑" panose="020B0503020204020204" pitchFamily="34" charset="-122"/>
              </a:rPr>
              <a:t>跨子链转账</a:t>
            </a:r>
            <a:r>
              <a:rPr lang="zh-CN" altLang="en-US" sz="4000" b="1" dirty="0">
                <a:latin typeface="微软雅黑" panose="020B0503020204020204" pitchFamily="34" charset="-122"/>
              </a:rPr>
              <a:t>测试</a:t>
            </a:r>
            <a:endParaRPr lang="zh-CN" altLang="en-US" sz="4000" b="1" dirty="0">
              <a:latin typeface="微软雅黑" panose="020B0503020204020204" pitchFamily="34" charset="-122"/>
            </a:endParaRPr>
          </a:p>
        </p:txBody>
      </p:sp>
      <p:grpSp>
        <p:nvGrpSpPr>
          <p:cNvPr id="5" name="Group 67"/>
          <p:cNvGrpSpPr/>
          <p:nvPr/>
        </p:nvGrpSpPr>
        <p:grpSpPr bwMode="auto">
          <a:xfrm>
            <a:off x="778934" y="687917"/>
            <a:ext cx="3299884" cy="5425016"/>
            <a:chOff x="0" y="0"/>
            <a:chExt cx="2476153" cy="4069266"/>
          </a:xfrm>
          <a:solidFill>
            <a:schemeClr val="bg1"/>
          </a:solidFill>
        </p:grpSpPr>
        <p:sp>
          <p:nvSpPr>
            <p:cNvPr id="6" name="矩形 3"/>
            <p:cNvSpPr>
              <a:spLocks noChangeArrowheads="1"/>
            </p:cNvSpPr>
            <p:nvPr/>
          </p:nvSpPr>
          <p:spPr bwMode="auto">
            <a:xfrm>
              <a:off x="0"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 name="矩形 4"/>
            <p:cNvSpPr>
              <a:spLocks noChangeArrowheads="1"/>
            </p:cNvSpPr>
            <p:nvPr/>
          </p:nvSpPr>
          <p:spPr bwMode="auto">
            <a:xfrm>
              <a:off x="437624"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 name="矩形 5"/>
            <p:cNvSpPr>
              <a:spLocks noChangeArrowheads="1"/>
            </p:cNvSpPr>
            <p:nvPr/>
          </p:nvSpPr>
          <p:spPr bwMode="auto">
            <a:xfrm>
              <a:off x="875248"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矩形 6"/>
            <p:cNvSpPr>
              <a:spLocks noChangeArrowheads="1"/>
            </p:cNvSpPr>
            <p:nvPr/>
          </p:nvSpPr>
          <p:spPr bwMode="auto">
            <a:xfrm>
              <a:off x="1312872"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矩形 7"/>
            <p:cNvSpPr>
              <a:spLocks noChangeArrowheads="1"/>
            </p:cNvSpPr>
            <p:nvPr/>
          </p:nvSpPr>
          <p:spPr bwMode="auto">
            <a:xfrm>
              <a:off x="1750496"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矩形 8"/>
            <p:cNvSpPr>
              <a:spLocks noChangeArrowheads="1"/>
            </p:cNvSpPr>
            <p:nvPr/>
          </p:nvSpPr>
          <p:spPr bwMode="auto">
            <a:xfrm>
              <a:off x="2188121"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矩形 59"/>
            <p:cNvSpPr>
              <a:spLocks noChangeArrowheads="1"/>
            </p:cNvSpPr>
            <p:nvPr/>
          </p:nvSpPr>
          <p:spPr bwMode="auto">
            <a:xfrm>
              <a:off x="0"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矩形 60"/>
            <p:cNvSpPr>
              <a:spLocks noChangeArrowheads="1"/>
            </p:cNvSpPr>
            <p:nvPr/>
          </p:nvSpPr>
          <p:spPr bwMode="auto">
            <a:xfrm>
              <a:off x="437624"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矩形 61"/>
            <p:cNvSpPr>
              <a:spLocks noChangeArrowheads="1"/>
            </p:cNvSpPr>
            <p:nvPr/>
          </p:nvSpPr>
          <p:spPr bwMode="auto">
            <a:xfrm>
              <a:off x="875248"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62"/>
            <p:cNvSpPr>
              <a:spLocks noChangeArrowheads="1"/>
            </p:cNvSpPr>
            <p:nvPr/>
          </p:nvSpPr>
          <p:spPr bwMode="auto">
            <a:xfrm>
              <a:off x="1312872"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矩形 63"/>
            <p:cNvSpPr>
              <a:spLocks noChangeArrowheads="1"/>
            </p:cNvSpPr>
            <p:nvPr/>
          </p:nvSpPr>
          <p:spPr bwMode="auto">
            <a:xfrm>
              <a:off x="1750496"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64"/>
            <p:cNvSpPr>
              <a:spLocks noChangeArrowheads="1"/>
            </p:cNvSpPr>
            <p:nvPr/>
          </p:nvSpPr>
          <p:spPr bwMode="auto">
            <a:xfrm>
              <a:off x="2188121"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70"/>
            <p:cNvSpPr>
              <a:spLocks noChangeArrowheads="1"/>
            </p:cNvSpPr>
            <p:nvPr/>
          </p:nvSpPr>
          <p:spPr bwMode="auto">
            <a:xfrm>
              <a:off x="1750496"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矩形 71"/>
            <p:cNvSpPr>
              <a:spLocks noChangeArrowheads="1"/>
            </p:cNvSpPr>
            <p:nvPr/>
          </p:nvSpPr>
          <p:spPr bwMode="auto">
            <a:xfrm>
              <a:off x="2188121"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矩形 77"/>
            <p:cNvSpPr>
              <a:spLocks noChangeArrowheads="1"/>
            </p:cNvSpPr>
            <p:nvPr/>
          </p:nvSpPr>
          <p:spPr bwMode="auto">
            <a:xfrm>
              <a:off x="1750496"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矩形 78"/>
            <p:cNvSpPr>
              <a:spLocks noChangeArrowheads="1"/>
            </p:cNvSpPr>
            <p:nvPr/>
          </p:nvSpPr>
          <p:spPr bwMode="auto">
            <a:xfrm>
              <a:off x="2188121"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矩形 80"/>
            <p:cNvSpPr>
              <a:spLocks noChangeArrowheads="1"/>
            </p:cNvSpPr>
            <p:nvPr/>
          </p:nvSpPr>
          <p:spPr bwMode="auto">
            <a:xfrm>
              <a:off x="0"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矩形 81"/>
            <p:cNvSpPr>
              <a:spLocks noChangeArrowheads="1"/>
            </p:cNvSpPr>
            <p:nvPr/>
          </p:nvSpPr>
          <p:spPr bwMode="auto">
            <a:xfrm>
              <a:off x="437624"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矩形 82"/>
            <p:cNvSpPr>
              <a:spLocks noChangeArrowheads="1"/>
            </p:cNvSpPr>
            <p:nvPr/>
          </p:nvSpPr>
          <p:spPr bwMode="auto">
            <a:xfrm>
              <a:off x="875248"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矩形 83"/>
            <p:cNvSpPr>
              <a:spLocks noChangeArrowheads="1"/>
            </p:cNvSpPr>
            <p:nvPr/>
          </p:nvSpPr>
          <p:spPr bwMode="auto">
            <a:xfrm>
              <a:off x="1312872"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矩形 84"/>
            <p:cNvSpPr>
              <a:spLocks noChangeArrowheads="1"/>
            </p:cNvSpPr>
            <p:nvPr/>
          </p:nvSpPr>
          <p:spPr bwMode="auto">
            <a:xfrm>
              <a:off x="1750496"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矩形 85"/>
            <p:cNvSpPr>
              <a:spLocks noChangeArrowheads="1"/>
            </p:cNvSpPr>
            <p:nvPr/>
          </p:nvSpPr>
          <p:spPr bwMode="auto">
            <a:xfrm>
              <a:off x="2188121"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矩形 87"/>
            <p:cNvSpPr>
              <a:spLocks noChangeArrowheads="1"/>
            </p:cNvSpPr>
            <p:nvPr/>
          </p:nvSpPr>
          <p:spPr bwMode="auto">
            <a:xfrm>
              <a:off x="0"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矩形 88"/>
            <p:cNvSpPr>
              <a:spLocks noChangeArrowheads="1"/>
            </p:cNvSpPr>
            <p:nvPr/>
          </p:nvSpPr>
          <p:spPr bwMode="auto">
            <a:xfrm>
              <a:off x="437624"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89"/>
            <p:cNvSpPr>
              <a:spLocks noChangeArrowheads="1"/>
            </p:cNvSpPr>
            <p:nvPr/>
          </p:nvSpPr>
          <p:spPr bwMode="auto">
            <a:xfrm>
              <a:off x="875248"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矩形 90"/>
            <p:cNvSpPr>
              <a:spLocks noChangeArrowheads="1"/>
            </p:cNvSpPr>
            <p:nvPr/>
          </p:nvSpPr>
          <p:spPr bwMode="auto">
            <a:xfrm>
              <a:off x="1312872"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矩形 91"/>
            <p:cNvSpPr>
              <a:spLocks noChangeArrowheads="1"/>
            </p:cNvSpPr>
            <p:nvPr/>
          </p:nvSpPr>
          <p:spPr bwMode="auto">
            <a:xfrm>
              <a:off x="1750496"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矩形 92"/>
            <p:cNvSpPr>
              <a:spLocks noChangeArrowheads="1"/>
            </p:cNvSpPr>
            <p:nvPr/>
          </p:nvSpPr>
          <p:spPr bwMode="auto">
            <a:xfrm>
              <a:off x="2188121"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矩形 98"/>
            <p:cNvSpPr>
              <a:spLocks noChangeArrowheads="1"/>
            </p:cNvSpPr>
            <p:nvPr/>
          </p:nvSpPr>
          <p:spPr bwMode="auto">
            <a:xfrm>
              <a:off x="1750496"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矩形 99"/>
            <p:cNvSpPr>
              <a:spLocks noChangeArrowheads="1"/>
            </p:cNvSpPr>
            <p:nvPr/>
          </p:nvSpPr>
          <p:spPr bwMode="auto">
            <a:xfrm>
              <a:off x="2188121"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矩形 105"/>
            <p:cNvSpPr>
              <a:spLocks noChangeArrowheads="1"/>
            </p:cNvSpPr>
            <p:nvPr/>
          </p:nvSpPr>
          <p:spPr bwMode="auto">
            <a:xfrm>
              <a:off x="1750496"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矩形 106"/>
            <p:cNvSpPr>
              <a:spLocks noChangeArrowheads="1"/>
            </p:cNvSpPr>
            <p:nvPr/>
          </p:nvSpPr>
          <p:spPr bwMode="auto">
            <a:xfrm>
              <a:off x="2188121"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矩形 108"/>
            <p:cNvSpPr>
              <a:spLocks noChangeArrowheads="1"/>
            </p:cNvSpPr>
            <p:nvPr/>
          </p:nvSpPr>
          <p:spPr bwMode="auto">
            <a:xfrm>
              <a:off x="0"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矩形 109"/>
            <p:cNvSpPr>
              <a:spLocks noChangeArrowheads="1"/>
            </p:cNvSpPr>
            <p:nvPr/>
          </p:nvSpPr>
          <p:spPr bwMode="auto">
            <a:xfrm>
              <a:off x="437624"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矩形 110"/>
            <p:cNvSpPr>
              <a:spLocks noChangeArrowheads="1"/>
            </p:cNvSpPr>
            <p:nvPr/>
          </p:nvSpPr>
          <p:spPr bwMode="auto">
            <a:xfrm>
              <a:off x="875248"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矩形 111"/>
            <p:cNvSpPr>
              <a:spLocks noChangeArrowheads="1"/>
            </p:cNvSpPr>
            <p:nvPr/>
          </p:nvSpPr>
          <p:spPr bwMode="auto">
            <a:xfrm>
              <a:off x="1312872"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2" name="矩形 112"/>
            <p:cNvSpPr>
              <a:spLocks noChangeArrowheads="1"/>
            </p:cNvSpPr>
            <p:nvPr/>
          </p:nvSpPr>
          <p:spPr bwMode="auto">
            <a:xfrm>
              <a:off x="1750496"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3" name="矩形 113"/>
            <p:cNvSpPr>
              <a:spLocks noChangeArrowheads="1"/>
            </p:cNvSpPr>
            <p:nvPr/>
          </p:nvSpPr>
          <p:spPr bwMode="auto">
            <a:xfrm>
              <a:off x="2188121"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矩形 115"/>
            <p:cNvSpPr>
              <a:spLocks noChangeArrowheads="1"/>
            </p:cNvSpPr>
            <p:nvPr/>
          </p:nvSpPr>
          <p:spPr bwMode="auto">
            <a:xfrm>
              <a:off x="0"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5" name="矩形 116"/>
            <p:cNvSpPr>
              <a:spLocks noChangeArrowheads="1"/>
            </p:cNvSpPr>
            <p:nvPr/>
          </p:nvSpPr>
          <p:spPr bwMode="auto">
            <a:xfrm>
              <a:off x="437624"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矩形 117"/>
            <p:cNvSpPr>
              <a:spLocks noChangeArrowheads="1"/>
            </p:cNvSpPr>
            <p:nvPr/>
          </p:nvSpPr>
          <p:spPr bwMode="auto">
            <a:xfrm>
              <a:off x="875248"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矩形 118"/>
            <p:cNvSpPr>
              <a:spLocks noChangeArrowheads="1"/>
            </p:cNvSpPr>
            <p:nvPr/>
          </p:nvSpPr>
          <p:spPr bwMode="auto">
            <a:xfrm>
              <a:off x="1312872"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8" name="矩形 119"/>
            <p:cNvSpPr>
              <a:spLocks noChangeArrowheads="1"/>
            </p:cNvSpPr>
            <p:nvPr/>
          </p:nvSpPr>
          <p:spPr bwMode="auto">
            <a:xfrm>
              <a:off x="1750496"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矩形 120"/>
            <p:cNvSpPr>
              <a:spLocks noChangeArrowheads="1"/>
            </p:cNvSpPr>
            <p:nvPr/>
          </p:nvSpPr>
          <p:spPr bwMode="auto">
            <a:xfrm>
              <a:off x="2188121"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p:transition spd="med">
    <p:pull/>
  </p:transition>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30" name="组合 929"/>
          <p:cNvGrpSpPr/>
          <p:nvPr/>
        </p:nvGrpSpPr>
        <p:grpSpPr>
          <a:xfrm>
            <a:off x="953389" y="840552"/>
            <a:ext cx="472500" cy="525184"/>
            <a:chOff x="6873610" y="5696948"/>
            <a:chExt cx="472500" cy="525184"/>
          </a:xfrm>
          <a:solidFill>
            <a:schemeClr val="accent4"/>
          </a:solidFill>
        </p:grpSpPr>
        <p:sp>
          <p:nvSpPr>
            <p:cNvPr id="681" name="任意多边形: 形状 680"/>
            <p:cNvSpPr/>
            <p:nvPr/>
          </p:nvSpPr>
          <p:spPr>
            <a:xfrm>
              <a:off x="6873610" y="5969007"/>
              <a:ext cx="472500" cy="253125"/>
            </a:xfrm>
            <a:custGeom>
              <a:avLst/>
              <a:gdLst>
                <a:gd name="connsiteX0" fmla="*/ 480617 w 472500"/>
                <a:gd name="connsiteY0" fmla="*/ 26916 h 253125"/>
                <a:gd name="connsiteX1" fmla="*/ 453684 w 472500"/>
                <a:gd name="connsiteY1" fmla="*/ 0 h 253125"/>
                <a:gd name="connsiteX2" fmla="*/ 26916 w 472500"/>
                <a:gd name="connsiteY2" fmla="*/ 0 h 253125"/>
                <a:gd name="connsiteX3" fmla="*/ 0 w 472500"/>
                <a:gd name="connsiteY3" fmla="*/ 26916 h 253125"/>
                <a:gd name="connsiteX4" fmla="*/ 0 w 472500"/>
                <a:gd name="connsiteY4" fmla="*/ 44010 h 253125"/>
                <a:gd name="connsiteX5" fmla="*/ 33210 w 472500"/>
                <a:gd name="connsiteY5" fmla="*/ 44010 h 253125"/>
                <a:gd name="connsiteX6" fmla="*/ 33210 w 472500"/>
                <a:gd name="connsiteY6" fmla="*/ 222379 h 253125"/>
                <a:gd name="connsiteX7" fmla="*/ 73119 w 472500"/>
                <a:gd name="connsiteY7" fmla="*/ 262305 h 253125"/>
                <a:gd name="connsiteX8" fmla="*/ 408308 w 472500"/>
                <a:gd name="connsiteY8" fmla="*/ 262305 h 253125"/>
                <a:gd name="connsiteX9" fmla="*/ 448217 w 472500"/>
                <a:gd name="connsiteY9" fmla="*/ 222379 h 253125"/>
                <a:gd name="connsiteX10" fmla="*/ 448217 w 472500"/>
                <a:gd name="connsiteY10" fmla="*/ 44010 h 253125"/>
                <a:gd name="connsiteX11" fmla="*/ 480600 w 472500"/>
                <a:gd name="connsiteY11" fmla="*/ 44010 h 253125"/>
                <a:gd name="connsiteX12" fmla="*/ 480617 w 472500"/>
                <a:gd name="connsiteY12" fmla="*/ 26916 h 253125"/>
                <a:gd name="connsiteX13" fmla="*/ 480617 w 472500"/>
                <a:gd name="connsiteY13" fmla="*/ 26916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2500" h="253125">
                  <a:moveTo>
                    <a:pt x="480617" y="26916"/>
                  </a:moveTo>
                  <a:cubicBezTo>
                    <a:pt x="480617" y="12049"/>
                    <a:pt x="468551" y="0"/>
                    <a:pt x="453684" y="0"/>
                  </a:cubicBezTo>
                  <a:lnTo>
                    <a:pt x="26916" y="0"/>
                  </a:lnTo>
                  <a:cubicBezTo>
                    <a:pt x="12049" y="0"/>
                    <a:pt x="0" y="12049"/>
                    <a:pt x="0" y="26916"/>
                  </a:cubicBezTo>
                  <a:lnTo>
                    <a:pt x="0" y="44010"/>
                  </a:lnTo>
                  <a:lnTo>
                    <a:pt x="33210" y="44010"/>
                  </a:lnTo>
                  <a:lnTo>
                    <a:pt x="33210" y="222379"/>
                  </a:lnTo>
                  <a:cubicBezTo>
                    <a:pt x="33210" y="244434"/>
                    <a:pt x="51097" y="262305"/>
                    <a:pt x="73119" y="262305"/>
                  </a:cubicBezTo>
                  <a:lnTo>
                    <a:pt x="408308" y="262305"/>
                  </a:lnTo>
                  <a:cubicBezTo>
                    <a:pt x="430363" y="262305"/>
                    <a:pt x="448217" y="244417"/>
                    <a:pt x="448217" y="222379"/>
                  </a:cubicBezTo>
                  <a:lnTo>
                    <a:pt x="448217" y="44010"/>
                  </a:lnTo>
                  <a:lnTo>
                    <a:pt x="480600" y="44010"/>
                  </a:lnTo>
                  <a:lnTo>
                    <a:pt x="480617" y="26916"/>
                  </a:lnTo>
                  <a:lnTo>
                    <a:pt x="480617" y="2691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82" name="任意多边形: 形状 681"/>
            <p:cNvSpPr/>
            <p:nvPr/>
          </p:nvSpPr>
          <p:spPr>
            <a:xfrm>
              <a:off x="7012221" y="5696948"/>
              <a:ext cx="253125" cy="236250"/>
            </a:xfrm>
            <a:custGeom>
              <a:avLst/>
              <a:gdLst>
                <a:gd name="connsiteX0" fmla="*/ 203378 w 253125"/>
                <a:gd name="connsiteY0" fmla="*/ 199007 h 236250"/>
                <a:gd name="connsiteX1" fmla="*/ 227610 w 253125"/>
                <a:gd name="connsiteY1" fmla="*/ 199007 h 236250"/>
                <a:gd name="connsiteX2" fmla="*/ 259841 w 253125"/>
                <a:gd name="connsiteY2" fmla="*/ 166624 h 236250"/>
                <a:gd name="connsiteX3" fmla="*/ 259841 w 253125"/>
                <a:gd name="connsiteY3" fmla="*/ 25988 h 236250"/>
                <a:gd name="connsiteX4" fmla="*/ 233685 w 253125"/>
                <a:gd name="connsiteY4" fmla="*/ 0 h 236250"/>
                <a:gd name="connsiteX5" fmla="*/ 207529 w 253125"/>
                <a:gd name="connsiteY5" fmla="*/ 25988 h 236250"/>
                <a:gd name="connsiteX6" fmla="*/ 207529 w 253125"/>
                <a:gd name="connsiteY6" fmla="*/ 146711 h 236250"/>
                <a:gd name="connsiteX7" fmla="*/ 184629 w 253125"/>
                <a:gd name="connsiteY7" fmla="*/ 146711 h 236250"/>
                <a:gd name="connsiteX8" fmla="*/ 162743 w 253125"/>
                <a:gd name="connsiteY8" fmla="*/ 140079 h 236250"/>
                <a:gd name="connsiteX9" fmla="*/ 40973 w 253125"/>
                <a:gd name="connsiteY9" fmla="*/ 140079 h 236250"/>
                <a:gd name="connsiteX10" fmla="*/ 0 w 253125"/>
                <a:gd name="connsiteY10" fmla="*/ 181204 h 236250"/>
                <a:gd name="connsiteX11" fmla="*/ 0 w 253125"/>
                <a:gd name="connsiteY11" fmla="*/ 245498 h 236250"/>
                <a:gd name="connsiteX12" fmla="*/ 203378 w 253125"/>
                <a:gd name="connsiteY12" fmla="*/ 245498 h 236250"/>
                <a:gd name="connsiteX13" fmla="*/ 203378 w 253125"/>
                <a:gd name="connsiteY13" fmla="*/ 199007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125" h="236250">
                  <a:moveTo>
                    <a:pt x="203378" y="199007"/>
                  </a:moveTo>
                  <a:lnTo>
                    <a:pt x="227610" y="199007"/>
                  </a:lnTo>
                  <a:cubicBezTo>
                    <a:pt x="245379" y="199007"/>
                    <a:pt x="259841" y="184393"/>
                    <a:pt x="259841" y="166624"/>
                  </a:cubicBezTo>
                  <a:lnTo>
                    <a:pt x="259841" y="25988"/>
                  </a:lnTo>
                  <a:cubicBezTo>
                    <a:pt x="259841" y="11644"/>
                    <a:pt x="248063" y="0"/>
                    <a:pt x="233685" y="0"/>
                  </a:cubicBezTo>
                  <a:cubicBezTo>
                    <a:pt x="219324" y="0"/>
                    <a:pt x="207529" y="11644"/>
                    <a:pt x="207529" y="25988"/>
                  </a:cubicBezTo>
                  <a:lnTo>
                    <a:pt x="207529" y="146711"/>
                  </a:lnTo>
                  <a:lnTo>
                    <a:pt x="184629" y="146711"/>
                  </a:lnTo>
                  <a:cubicBezTo>
                    <a:pt x="178335" y="142560"/>
                    <a:pt x="170826" y="140079"/>
                    <a:pt x="162743" y="140079"/>
                  </a:cubicBezTo>
                  <a:lnTo>
                    <a:pt x="40973" y="140079"/>
                  </a:lnTo>
                  <a:cubicBezTo>
                    <a:pt x="18444" y="140079"/>
                    <a:pt x="0" y="158676"/>
                    <a:pt x="0" y="181204"/>
                  </a:cubicBezTo>
                  <a:lnTo>
                    <a:pt x="0" y="245498"/>
                  </a:lnTo>
                  <a:lnTo>
                    <a:pt x="203378" y="245498"/>
                  </a:lnTo>
                  <a:lnTo>
                    <a:pt x="203378" y="19900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83" name="任意多边形: 形状 682"/>
            <p:cNvSpPr/>
            <p:nvPr/>
          </p:nvSpPr>
          <p:spPr>
            <a:xfrm>
              <a:off x="7055674" y="5696965"/>
              <a:ext cx="101250" cy="101250"/>
            </a:xfrm>
            <a:custGeom>
              <a:avLst/>
              <a:gdLst>
                <a:gd name="connsiteX0" fmla="*/ 116843 w 101250"/>
                <a:gd name="connsiteY0" fmla="*/ 58421 h 101250"/>
                <a:gd name="connsiteX1" fmla="*/ 58421 w 101250"/>
                <a:gd name="connsiteY1" fmla="*/ 116843 h 101250"/>
                <a:gd name="connsiteX2" fmla="*/ 0 w 101250"/>
                <a:gd name="connsiteY2" fmla="*/ 58421 h 101250"/>
                <a:gd name="connsiteX3" fmla="*/ 58421 w 101250"/>
                <a:gd name="connsiteY3" fmla="*/ 0 h 101250"/>
                <a:gd name="connsiteX4" fmla="*/ 116843 w 101250"/>
                <a:gd name="connsiteY4" fmla="*/ 58421 h 10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01250">
                  <a:moveTo>
                    <a:pt x="116843" y="58421"/>
                  </a:moveTo>
                  <a:cubicBezTo>
                    <a:pt x="116843" y="90686"/>
                    <a:pt x="90686" y="116843"/>
                    <a:pt x="58421" y="116843"/>
                  </a:cubicBezTo>
                  <a:cubicBezTo>
                    <a:pt x="26156" y="116843"/>
                    <a:pt x="0" y="90686"/>
                    <a:pt x="0" y="58421"/>
                  </a:cubicBezTo>
                  <a:cubicBezTo>
                    <a:pt x="0" y="26156"/>
                    <a:pt x="26156" y="0"/>
                    <a:pt x="58421" y="0"/>
                  </a:cubicBezTo>
                  <a:cubicBezTo>
                    <a:pt x="90686" y="0"/>
                    <a:pt x="116843" y="26156"/>
                    <a:pt x="116843" y="5842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31" name="组合 930"/>
          <p:cNvGrpSpPr/>
          <p:nvPr/>
        </p:nvGrpSpPr>
        <p:grpSpPr>
          <a:xfrm>
            <a:off x="2172589" y="835718"/>
            <a:ext cx="483165" cy="534853"/>
            <a:chOff x="7947468" y="5691312"/>
            <a:chExt cx="483165" cy="534853"/>
          </a:xfrm>
          <a:solidFill>
            <a:schemeClr val="accent4"/>
          </a:solidFill>
        </p:grpSpPr>
        <p:sp>
          <p:nvSpPr>
            <p:cNvPr id="685" name="任意多边形: 形状 684"/>
            <p:cNvSpPr/>
            <p:nvPr/>
          </p:nvSpPr>
          <p:spPr>
            <a:xfrm>
              <a:off x="8211258" y="5919378"/>
              <a:ext cx="219375" cy="303750"/>
            </a:xfrm>
            <a:custGeom>
              <a:avLst/>
              <a:gdLst>
                <a:gd name="connsiteX0" fmla="*/ 235913 w 219375"/>
                <a:gd name="connsiteY0" fmla="*/ 16318 h 303750"/>
                <a:gd name="connsiteX1" fmla="*/ 219594 w 219375"/>
                <a:gd name="connsiteY1" fmla="*/ 0 h 303750"/>
                <a:gd name="connsiteX2" fmla="*/ 0 w 219375"/>
                <a:gd name="connsiteY2" fmla="*/ 0 h 303750"/>
                <a:gd name="connsiteX3" fmla="*/ 0 w 219375"/>
                <a:gd name="connsiteY3" fmla="*/ 292444 h 303750"/>
                <a:gd name="connsiteX4" fmla="*/ 17466 w 219375"/>
                <a:gd name="connsiteY4" fmla="*/ 309926 h 303750"/>
                <a:gd name="connsiteX5" fmla="*/ 195767 w 219375"/>
                <a:gd name="connsiteY5" fmla="*/ 309926 h 303750"/>
                <a:gd name="connsiteX6" fmla="*/ 213249 w 219375"/>
                <a:gd name="connsiteY6" fmla="*/ 292444 h 303750"/>
                <a:gd name="connsiteX7" fmla="*/ 213249 w 219375"/>
                <a:gd name="connsiteY7" fmla="*/ 38323 h 303750"/>
                <a:gd name="connsiteX8" fmla="*/ 235879 w 219375"/>
                <a:gd name="connsiteY8" fmla="*/ 38323 h 303750"/>
                <a:gd name="connsiteX9" fmla="*/ 235913 w 219375"/>
                <a:gd name="connsiteY9" fmla="*/ 16318 h 303750"/>
                <a:gd name="connsiteX10" fmla="*/ 235913 w 219375"/>
                <a:gd name="connsiteY10" fmla="*/ 16318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375" h="303750">
                  <a:moveTo>
                    <a:pt x="235913" y="16318"/>
                  </a:moveTo>
                  <a:cubicBezTo>
                    <a:pt x="235913" y="7307"/>
                    <a:pt x="228606" y="0"/>
                    <a:pt x="219594" y="0"/>
                  </a:cubicBezTo>
                  <a:lnTo>
                    <a:pt x="0" y="0"/>
                  </a:lnTo>
                  <a:lnTo>
                    <a:pt x="0" y="292444"/>
                  </a:lnTo>
                  <a:cubicBezTo>
                    <a:pt x="0" y="302096"/>
                    <a:pt x="7830" y="309926"/>
                    <a:pt x="17466" y="309926"/>
                  </a:cubicBezTo>
                  <a:lnTo>
                    <a:pt x="195767" y="309926"/>
                  </a:lnTo>
                  <a:cubicBezTo>
                    <a:pt x="205419" y="309926"/>
                    <a:pt x="213249" y="302096"/>
                    <a:pt x="213249" y="292444"/>
                  </a:cubicBezTo>
                  <a:lnTo>
                    <a:pt x="213249" y="38323"/>
                  </a:lnTo>
                  <a:lnTo>
                    <a:pt x="235879" y="38323"/>
                  </a:lnTo>
                  <a:lnTo>
                    <a:pt x="235913" y="16318"/>
                  </a:lnTo>
                  <a:lnTo>
                    <a:pt x="235913" y="1631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86" name="任意多边形: 形状 685"/>
            <p:cNvSpPr/>
            <p:nvPr/>
          </p:nvSpPr>
          <p:spPr>
            <a:xfrm>
              <a:off x="8025836" y="5819275"/>
              <a:ext cx="151875" cy="202500"/>
            </a:xfrm>
            <a:custGeom>
              <a:avLst/>
              <a:gdLst>
                <a:gd name="connsiteX0" fmla="*/ 137531 w 151875"/>
                <a:gd name="connsiteY0" fmla="*/ 36669 h 202500"/>
                <a:gd name="connsiteX1" fmla="*/ 107257 w 151875"/>
                <a:gd name="connsiteY1" fmla="*/ 0 h 202500"/>
                <a:gd name="connsiteX2" fmla="*/ 31826 w 151875"/>
                <a:gd name="connsiteY2" fmla="*/ 0 h 202500"/>
                <a:gd name="connsiteX3" fmla="*/ 0 w 151875"/>
                <a:gd name="connsiteY3" fmla="*/ 36669 h 202500"/>
                <a:gd name="connsiteX4" fmla="*/ 0 w 151875"/>
                <a:gd name="connsiteY4" fmla="*/ 216759 h 202500"/>
                <a:gd name="connsiteX5" fmla="*/ 157562 w 151875"/>
                <a:gd name="connsiteY5" fmla="*/ 216759 h 202500"/>
                <a:gd name="connsiteX6" fmla="*/ 157562 w 151875"/>
                <a:gd name="connsiteY6" fmla="*/ 138426 h 202500"/>
                <a:gd name="connsiteX7" fmla="*/ 137531 w 151875"/>
                <a:gd name="connsiteY7" fmla="*/ 138426 h 202500"/>
                <a:gd name="connsiteX8" fmla="*/ 137531 w 151875"/>
                <a:gd name="connsiteY8" fmla="*/ 36669 h 2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875" h="202500">
                  <a:moveTo>
                    <a:pt x="137531" y="36669"/>
                  </a:moveTo>
                  <a:cubicBezTo>
                    <a:pt x="137531" y="10631"/>
                    <a:pt x="121196" y="0"/>
                    <a:pt x="107257" y="0"/>
                  </a:cubicBezTo>
                  <a:lnTo>
                    <a:pt x="31826" y="0"/>
                  </a:lnTo>
                  <a:cubicBezTo>
                    <a:pt x="17871" y="0"/>
                    <a:pt x="0" y="10631"/>
                    <a:pt x="0" y="36669"/>
                  </a:cubicBezTo>
                  <a:lnTo>
                    <a:pt x="0" y="216759"/>
                  </a:lnTo>
                  <a:lnTo>
                    <a:pt x="157562" y="216759"/>
                  </a:lnTo>
                  <a:lnTo>
                    <a:pt x="157562" y="138426"/>
                  </a:lnTo>
                  <a:lnTo>
                    <a:pt x="137531" y="138426"/>
                  </a:lnTo>
                  <a:lnTo>
                    <a:pt x="137531" y="3666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87" name="任意多边形: 形状 686"/>
            <p:cNvSpPr/>
            <p:nvPr/>
          </p:nvSpPr>
          <p:spPr>
            <a:xfrm>
              <a:off x="8069694" y="5691312"/>
              <a:ext cx="101250" cy="101250"/>
            </a:xfrm>
            <a:custGeom>
              <a:avLst/>
              <a:gdLst>
                <a:gd name="connsiteX0" fmla="*/ 110565 w 101250"/>
                <a:gd name="connsiteY0" fmla="*/ 54641 h 101250"/>
                <a:gd name="connsiteX1" fmla="*/ 55282 w 101250"/>
                <a:gd name="connsiteY1" fmla="*/ 109283 h 101250"/>
                <a:gd name="connsiteX2" fmla="*/ 0 w 101250"/>
                <a:gd name="connsiteY2" fmla="*/ 54641 h 101250"/>
                <a:gd name="connsiteX3" fmla="*/ 55282 w 101250"/>
                <a:gd name="connsiteY3" fmla="*/ 0 h 101250"/>
                <a:gd name="connsiteX4" fmla="*/ 110565 w 101250"/>
                <a:gd name="connsiteY4" fmla="*/ 54641 h 10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01250">
                  <a:moveTo>
                    <a:pt x="110565" y="54641"/>
                  </a:moveTo>
                  <a:cubicBezTo>
                    <a:pt x="110565" y="84819"/>
                    <a:pt x="85814" y="109283"/>
                    <a:pt x="55282" y="109283"/>
                  </a:cubicBezTo>
                  <a:cubicBezTo>
                    <a:pt x="24751" y="109283"/>
                    <a:pt x="0" y="84819"/>
                    <a:pt x="0" y="54641"/>
                  </a:cubicBezTo>
                  <a:cubicBezTo>
                    <a:pt x="0" y="24464"/>
                    <a:pt x="24751" y="0"/>
                    <a:pt x="55282" y="0"/>
                  </a:cubicBezTo>
                  <a:cubicBezTo>
                    <a:pt x="85814" y="0"/>
                    <a:pt x="110565" y="24464"/>
                    <a:pt x="110565" y="5464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88" name="任意多边形: 形状 687"/>
            <p:cNvSpPr/>
            <p:nvPr/>
          </p:nvSpPr>
          <p:spPr>
            <a:xfrm>
              <a:off x="7947468" y="5821671"/>
              <a:ext cx="219375" cy="270000"/>
            </a:xfrm>
            <a:custGeom>
              <a:avLst/>
              <a:gdLst>
                <a:gd name="connsiteX0" fmla="*/ 58337 w 219375"/>
                <a:gd name="connsiteY0" fmla="*/ 19626 h 270000"/>
                <a:gd name="connsiteX1" fmla="*/ 28131 w 219375"/>
                <a:gd name="connsiteY1" fmla="*/ 0 h 270000"/>
                <a:gd name="connsiteX2" fmla="*/ 0 w 219375"/>
                <a:gd name="connsiteY2" fmla="*/ 19626 h 270000"/>
                <a:gd name="connsiteX3" fmla="*/ 0 w 219375"/>
                <a:gd name="connsiteY3" fmla="*/ 272700 h 270000"/>
                <a:gd name="connsiteX4" fmla="*/ 235929 w 219375"/>
                <a:gd name="connsiteY4" fmla="*/ 272700 h 270000"/>
                <a:gd name="connsiteX5" fmla="*/ 235929 w 219375"/>
                <a:gd name="connsiteY5" fmla="*/ 233567 h 270000"/>
                <a:gd name="connsiteX6" fmla="*/ 58337 w 219375"/>
                <a:gd name="connsiteY6" fmla="*/ 233567 h 270000"/>
                <a:gd name="connsiteX7" fmla="*/ 58337 w 219375"/>
                <a:gd name="connsiteY7" fmla="*/ 19626 h 27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9375" h="270000">
                  <a:moveTo>
                    <a:pt x="58337" y="19626"/>
                  </a:moveTo>
                  <a:cubicBezTo>
                    <a:pt x="58337" y="8775"/>
                    <a:pt x="38998" y="0"/>
                    <a:pt x="28131" y="0"/>
                  </a:cubicBezTo>
                  <a:cubicBezTo>
                    <a:pt x="17297" y="0"/>
                    <a:pt x="0" y="8775"/>
                    <a:pt x="0" y="19626"/>
                  </a:cubicBezTo>
                  <a:lnTo>
                    <a:pt x="0" y="272700"/>
                  </a:lnTo>
                  <a:lnTo>
                    <a:pt x="235929" y="272700"/>
                  </a:lnTo>
                  <a:lnTo>
                    <a:pt x="235929" y="233567"/>
                  </a:lnTo>
                  <a:lnTo>
                    <a:pt x="58337" y="233567"/>
                  </a:lnTo>
                  <a:lnTo>
                    <a:pt x="58337" y="1962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89" name="任意多边形: 形状 688"/>
            <p:cNvSpPr/>
            <p:nvPr/>
          </p:nvSpPr>
          <p:spPr>
            <a:xfrm>
              <a:off x="7982163" y="6108040"/>
              <a:ext cx="185625" cy="118125"/>
            </a:xfrm>
            <a:custGeom>
              <a:avLst/>
              <a:gdLst>
                <a:gd name="connsiteX0" fmla="*/ 184224 w 185625"/>
                <a:gd name="connsiteY0" fmla="*/ 71617 h 118125"/>
                <a:gd name="connsiteX1" fmla="*/ 96643 w 185625"/>
                <a:gd name="connsiteY1" fmla="*/ 0 h 118125"/>
                <a:gd name="connsiteX2" fmla="*/ 29346 w 185625"/>
                <a:gd name="connsiteY2" fmla="*/ 23439 h 118125"/>
                <a:gd name="connsiteX3" fmla="*/ 9079 w 185625"/>
                <a:gd name="connsiteY3" fmla="*/ 71651 h 118125"/>
                <a:gd name="connsiteX4" fmla="*/ 0 w 185625"/>
                <a:gd name="connsiteY4" fmla="*/ 92576 h 118125"/>
                <a:gd name="connsiteX5" fmla="*/ 28704 w 185625"/>
                <a:gd name="connsiteY5" fmla="*/ 121264 h 118125"/>
                <a:gd name="connsiteX6" fmla="*/ 57392 w 185625"/>
                <a:gd name="connsiteY6" fmla="*/ 92576 h 118125"/>
                <a:gd name="connsiteX7" fmla="*/ 48330 w 185625"/>
                <a:gd name="connsiteY7" fmla="*/ 71651 h 118125"/>
                <a:gd name="connsiteX8" fmla="*/ 48330 w 185625"/>
                <a:gd name="connsiteY8" fmla="*/ 70605 h 118125"/>
                <a:gd name="connsiteX9" fmla="*/ 57493 w 185625"/>
                <a:gd name="connsiteY9" fmla="*/ 52498 h 118125"/>
                <a:gd name="connsiteX10" fmla="*/ 96643 w 185625"/>
                <a:gd name="connsiteY10" fmla="*/ 40078 h 118125"/>
                <a:gd name="connsiteX11" fmla="*/ 144906 w 185625"/>
                <a:gd name="connsiteY11" fmla="*/ 71820 h 118125"/>
                <a:gd name="connsiteX12" fmla="*/ 135945 w 185625"/>
                <a:gd name="connsiteY12" fmla="*/ 92576 h 118125"/>
                <a:gd name="connsiteX13" fmla="*/ 164649 w 185625"/>
                <a:gd name="connsiteY13" fmla="*/ 121281 h 118125"/>
                <a:gd name="connsiteX14" fmla="*/ 193320 w 185625"/>
                <a:gd name="connsiteY14" fmla="*/ 92576 h 118125"/>
                <a:gd name="connsiteX15" fmla="*/ 184224 w 185625"/>
                <a:gd name="connsiteY15" fmla="*/ 71617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5625" h="118125">
                  <a:moveTo>
                    <a:pt x="184224" y="71617"/>
                  </a:moveTo>
                  <a:cubicBezTo>
                    <a:pt x="182588" y="15390"/>
                    <a:pt x="126495" y="0"/>
                    <a:pt x="96643" y="0"/>
                  </a:cubicBezTo>
                  <a:cubicBezTo>
                    <a:pt x="67669" y="0"/>
                    <a:pt x="45006" y="7341"/>
                    <a:pt x="29346" y="23439"/>
                  </a:cubicBezTo>
                  <a:cubicBezTo>
                    <a:pt x="8944" y="44415"/>
                    <a:pt x="8994" y="68732"/>
                    <a:pt x="9079" y="71651"/>
                  </a:cubicBezTo>
                  <a:cubicBezTo>
                    <a:pt x="3493" y="76916"/>
                    <a:pt x="0" y="84308"/>
                    <a:pt x="0" y="92576"/>
                  </a:cubicBezTo>
                  <a:cubicBezTo>
                    <a:pt x="0" y="108405"/>
                    <a:pt x="12842" y="121264"/>
                    <a:pt x="28704" y="121264"/>
                  </a:cubicBezTo>
                  <a:cubicBezTo>
                    <a:pt x="44550" y="121264"/>
                    <a:pt x="57392" y="108405"/>
                    <a:pt x="57392" y="92576"/>
                  </a:cubicBezTo>
                  <a:cubicBezTo>
                    <a:pt x="57392" y="84308"/>
                    <a:pt x="53899" y="76882"/>
                    <a:pt x="48330" y="71651"/>
                  </a:cubicBezTo>
                  <a:cubicBezTo>
                    <a:pt x="48347" y="71314"/>
                    <a:pt x="48347" y="70959"/>
                    <a:pt x="48330" y="70605"/>
                  </a:cubicBezTo>
                  <a:cubicBezTo>
                    <a:pt x="48330" y="70453"/>
                    <a:pt x="48566" y="61695"/>
                    <a:pt x="57493" y="52498"/>
                  </a:cubicBezTo>
                  <a:cubicBezTo>
                    <a:pt x="65492" y="44263"/>
                    <a:pt x="78654" y="40078"/>
                    <a:pt x="96643" y="40078"/>
                  </a:cubicBezTo>
                  <a:cubicBezTo>
                    <a:pt x="98567" y="40078"/>
                    <a:pt x="142476" y="40433"/>
                    <a:pt x="144906" y="71820"/>
                  </a:cubicBezTo>
                  <a:cubicBezTo>
                    <a:pt x="139387" y="77034"/>
                    <a:pt x="135945" y="84409"/>
                    <a:pt x="135945" y="92576"/>
                  </a:cubicBezTo>
                  <a:cubicBezTo>
                    <a:pt x="135945" y="108422"/>
                    <a:pt x="148787" y="121281"/>
                    <a:pt x="164649" y="121281"/>
                  </a:cubicBezTo>
                  <a:cubicBezTo>
                    <a:pt x="180495" y="121281"/>
                    <a:pt x="193320" y="108422"/>
                    <a:pt x="193320" y="92576"/>
                  </a:cubicBezTo>
                  <a:cubicBezTo>
                    <a:pt x="193320" y="84291"/>
                    <a:pt x="189827" y="76866"/>
                    <a:pt x="184224" y="7161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32" name="组合 931"/>
          <p:cNvGrpSpPr/>
          <p:nvPr/>
        </p:nvGrpSpPr>
        <p:grpSpPr>
          <a:xfrm>
            <a:off x="3391789" y="838359"/>
            <a:ext cx="438750" cy="529571"/>
            <a:chOff x="9049067" y="5690755"/>
            <a:chExt cx="438750" cy="529571"/>
          </a:xfrm>
          <a:solidFill>
            <a:schemeClr val="accent4"/>
          </a:solidFill>
        </p:grpSpPr>
        <p:sp>
          <p:nvSpPr>
            <p:cNvPr id="691" name="任意多边形: 形状 690"/>
            <p:cNvSpPr/>
            <p:nvPr/>
          </p:nvSpPr>
          <p:spPr>
            <a:xfrm>
              <a:off x="9049067" y="6000951"/>
              <a:ext cx="438750" cy="219375"/>
            </a:xfrm>
            <a:custGeom>
              <a:avLst/>
              <a:gdLst>
                <a:gd name="connsiteX0" fmla="*/ 358712 w 438750"/>
                <a:gd name="connsiteY0" fmla="*/ 0 h 219375"/>
                <a:gd name="connsiteX1" fmla="*/ 90214 w 438750"/>
                <a:gd name="connsiteY1" fmla="*/ 0 h 219375"/>
                <a:gd name="connsiteX2" fmla="*/ 0 w 438750"/>
                <a:gd name="connsiteY2" fmla="*/ 89387 h 219375"/>
                <a:gd name="connsiteX3" fmla="*/ 0 w 438750"/>
                <a:gd name="connsiteY3" fmla="*/ 230023 h 219375"/>
                <a:gd name="connsiteX4" fmla="*/ 176918 w 438750"/>
                <a:gd name="connsiteY4" fmla="*/ 230023 h 219375"/>
                <a:gd name="connsiteX5" fmla="*/ 203496 w 438750"/>
                <a:gd name="connsiteY5" fmla="*/ 85269 h 219375"/>
                <a:gd name="connsiteX6" fmla="*/ 214768 w 438750"/>
                <a:gd name="connsiteY6" fmla="*/ 75870 h 219375"/>
                <a:gd name="connsiteX7" fmla="*/ 190131 w 438750"/>
                <a:gd name="connsiteY7" fmla="*/ 33919 h 219375"/>
                <a:gd name="connsiteX8" fmla="*/ 190097 w 438750"/>
                <a:gd name="connsiteY8" fmla="*/ 27928 h 219375"/>
                <a:gd name="connsiteX9" fmla="*/ 195294 w 438750"/>
                <a:gd name="connsiteY9" fmla="*/ 24924 h 219375"/>
                <a:gd name="connsiteX10" fmla="*/ 262997 w 438750"/>
                <a:gd name="connsiteY10" fmla="*/ 24924 h 219375"/>
                <a:gd name="connsiteX11" fmla="*/ 268262 w 438750"/>
                <a:gd name="connsiteY11" fmla="*/ 27979 h 219375"/>
                <a:gd name="connsiteX12" fmla="*/ 268144 w 438750"/>
                <a:gd name="connsiteY12" fmla="*/ 33986 h 219375"/>
                <a:gd name="connsiteX13" fmla="*/ 242629 w 438750"/>
                <a:gd name="connsiteY13" fmla="*/ 75904 h 219375"/>
                <a:gd name="connsiteX14" fmla="*/ 242730 w 438750"/>
                <a:gd name="connsiteY14" fmla="*/ 75904 h 219375"/>
                <a:gd name="connsiteX15" fmla="*/ 253969 w 438750"/>
                <a:gd name="connsiteY15" fmla="*/ 85134 h 219375"/>
                <a:gd name="connsiteX16" fmla="*/ 282876 w 438750"/>
                <a:gd name="connsiteY16" fmla="*/ 230023 h 219375"/>
                <a:gd name="connsiteX17" fmla="*/ 448268 w 438750"/>
                <a:gd name="connsiteY17" fmla="*/ 230023 h 219375"/>
                <a:gd name="connsiteX18" fmla="*/ 448268 w 438750"/>
                <a:gd name="connsiteY18" fmla="*/ 89421 h 219375"/>
                <a:gd name="connsiteX19" fmla="*/ 358712 w 438750"/>
                <a:gd name="connsiteY19" fmla="*/ 0 h 21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38750" h="219375">
                  <a:moveTo>
                    <a:pt x="358712" y="0"/>
                  </a:moveTo>
                  <a:lnTo>
                    <a:pt x="90214" y="0"/>
                  </a:lnTo>
                  <a:cubicBezTo>
                    <a:pt x="40551" y="0"/>
                    <a:pt x="0" y="39724"/>
                    <a:pt x="0" y="89387"/>
                  </a:cubicBezTo>
                  <a:lnTo>
                    <a:pt x="0" y="230023"/>
                  </a:lnTo>
                  <a:lnTo>
                    <a:pt x="176918" y="230023"/>
                  </a:lnTo>
                  <a:lnTo>
                    <a:pt x="203496" y="85269"/>
                  </a:lnTo>
                  <a:cubicBezTo>
                    <a:pt x="204491" y="79853"/>
                    <a:pt x="209233" y="75870"/>
                    <a:pt x="214768" y="75870"/>
                  </a:cubicBezTo>
                  <a:lnTo>
                    <a:pt x="190131" y="33919"/>
                  </a:lnTo>
                  <a:cubicBezTo>
                    <a:pt x="189051" y="32079"/>
                    <a:pt x="189034" y="29767"/>
                    <a:pt x="190097" y="27928"/>
                  </a:cubicBezTo>
                  <a:cubicBezTo>
                    <a:pt x="191177" y="26089"/>
                    <a:pt x="193151" y="24924"/>
                    <a:pt x="195294" y="24924"/>
                  </a:cubicBezTo>
                  <a:lnTo>
                    <a:pt x="262997" y="24924"/>
                  </a:lnTo>
                  <a:cubicBezTo>
                    <a:pt x="265174" y="24924"/>
                    <a:pt x="267165" y="26072"/>
                    <a:pt x="268262" y="27979"/>
                  </a:cubicBezTo>
                  <a:cubicBezTo>
                    <a:pt x="269308" y="29869"/>
                    <a:pt x="269274" y="32181"/>
                    <a:pt x="268144" y="33986"/>
                  </a:cubicBezTo>
                  <a:lnTo>
                    <a:pt x="242629" y="75904"/>
                  </a:lnTo>
                  <a:lnTo>
                    <a:pt x="242730" y="75904"/>
                  </a:lnTo>
                  <a:cubicBezTo>
                    <a:pt x="248181" y="75904"/>
                    <a:pt x="252923" y="79768"/>
                    <a:pt x="253969" y="85134"/>
                  </a:cubicBezTo>
                  <a:lnTo>
                    <a:pt x="282876" y="230023"/>
                  </a:lnTo>
                  <a:lnTo>
                    <a:pt x="448268" y="230023"/>
                  </a:lnTo>
                  <a:lnTo>
                    <a:pt x="448268" y="89421"/>
                  </a:lnTo>
                  <a:cubicBezTo>
                    <a:pt x="448183" y="39690"/>
                    <a:pt x="408375" y="0"/>
                    <a:pt x="358712"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92" name="任意多边形: 形状 691"/>
            <p:cNvSpPr/>
            <p:nvPr/>
          </p:nvSpPr>
          <p:spPr>
            <a:xfrm>
              <a:off x="9144681" y="5690755"/>
              <a:ext cx="253125" cy="253125"/>
            </a:xfrm>
            <a:custGeom>
              <a:avLst/>
              <a:gdLst>
                <a:gd name="connsiteX0" fmla="*/ 257681 w 253125"/>
                <a:gd name="connsiteY0" fmla="*/ 128841 h 253125"/>
                <a:gd name="connsiteX1" fmla="*/ 128841 w 253125"/>
                <a:gd name="connsiteY1" fmla="*/ 257681 h 253125"/>
                <a:gd name="connsiteX2" fmla="*/ 0 w 253125"/>
                <a:gd name="connsiteY2" fmla="*/ 128841 h 253125"/>
                <a:gd name="connsiteX3" fmla="*/ 128841 w 253125"/>
                <a:gd name="connsiteY3" fmla="*/ 0 h 253125"/>
                <a:gd name="connsiteX4" fmla="*/ 257681 w 253125"/>
                <a:gd name="connsiteY4" fmla="*/ 128841 h 253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125" h="253125">
                  <a:moveTo>
                    <a:pt x="257681" y="128841"/>
                  </a:moveTo>
                  <a:cubicBezTo>
                    <a:pt x="257681" y="199997"/>
                    <a:pt x="199997" y="257681"/>
                    <a:pt x="128841" y="257681"/>
                  </a:cubicBezTo>
                  <a:cubicBezTo>
                    <a:pt x="57684" y="257681"/>
                    <a:pt x="0" y="199997"/>
                    <a:pt x="0" y="128841"/>
                  </a:cubicBezTo>
                  <a:cubicBezTo>
                    <a:pt x="0" y="57684"/>
                    <a:pt x="57684" y="0"/>
                    <a:pt x="128841" y="0"/>
                  </a:cubicBezTo>
                  <a:cubicBezTo>
                    <a:pt x="199997" y="0"/>
                    <a:pt x="257681" y="57684"/>
                    <a:pt x="257681" y="12884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33" name="组合 932"/>
          <p:cNvGrpSpPr/>
          <p:nvPr/>
        </p:nvGrpSpPr>
        <p:grpSpPr>
          <a:xfrm>
            <a:off x="4610989" y="867864"/>
            <a:ext cx="525689" cy="470560"/>
            <a:chOff x="10086069" y="5735592"/>
            <a:chExt cx="525689" cy="470560"/>
          </a:xfrm>
          <a:solidFill>
            <a:schemeClr val="accent4"/>
          </a:solidFill>
        </p:grpSpPr>
        <p:sp>
          <p:nvSpPr>
            <p:cNvPr id="694" name="任意多边形: 形状 693"/>
            <p:cNvSpPr/>
            <p:nvPr/>
          </p:nvSpPr>
          <p:spPr>
            <a:xfrm>
              <a:off x="10225608" y="5735592"/>
              <a:ext cx="185625" cy="168750"/>
            </a:xfrm>
            <a:custGeom>
              <a:avLst/>
              <a:gdLst>
                <a:gd name="connsiteX0" fmla="*/ 187616 w 185625"/>
                <a:gd name="connsiteY0" fmla="*/ 91918 h 168750"/>
                <a:gd name="connsiteX1" fmla="*/ 93808 w 185625"/>
                <a:gd name="connsiteY1" fmla="*/ 183836 h 168750"/>
                <a:gd name="connsiteX2" fmla="*/ 0 w 185625"/>
                <a:gd name="connsiteY2" fmla="*/ 91918 h 168750"/>
                <a:gd name="connsiteX3" fmla="*/ 93808 w 185625"/>
                <a:gd name="connsiteY3" fmla="*/ 0 h 168750"/>
                <a:gd name="connsiteX4" fmla="*/ 187616 w 185625"/>
                <a:gd name="connsiteY4" fmla="*/ 91918 h 168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625" h="168750">
                  <a:moveTo>
                    <a:pt x="187616" y="91918"/>
                  </a:moveTo>
                  <a:cubicBezTo>
                    <a:pt x="187616" y="142683"/>
                    <a:pt x="145617" y="183836"/>
                    <a:pt x="93808" y="183836"/>
                  </a:cubicBezTo>
                  <a:cubicBezTo>
                    <a:pt x="41999" y="183836"/>
                    <a:pt x="0" y="142683"/>
                    <a:pt x="0" y="91918"/>
                  </a:cubicBezTo>
                  <a:cubicBezTo>
                    <a:pt x="0" y="41153"/>
                    <a:pt x="41999" y="0"/>
                    <a:pt x="93808" y="0"/>
                  </a:cubicBezTo>
                  <a:cubicBezTo>
                    <a:pt x="145617" y="0"/>
                    <a:pt x="187616" y="41153"/>
                    <a:pt x="187616" y="9191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95" name="任意多边形: 形状 694"/>
            <p:cNvSpPr/>
            <p:nvPr/>
          </p:nvSpPr>
          <p:spPr>
            <a:xfrm>
              <a:off x="10156133" y="5766785"/>
              <a:ext cx="455625" cy="337500"/>
            </a:xfrm>
            <a:custGeom>
              <a:avLst/>
              <a:gdLst>
                <a:gd name="connsiteX0" fmla="*/ 420458 w 455625"/>
                <a:gd name="connsiteY0" fmla="*/ 43 h 337500"/>
                <a:gd name="connsiteX1" fmla="*/ 373629 w 455625"/>
                <a:gd name="connsiteY1" fmla="*/ 43462 h 337500"/>
                <a:gd name="connsiteX2" fmla="*/ 332724 w 455625"/>
                <a:gd name="connsiteY2" fmla="*/ 164253 h 337500"/>
                <a:gd name="connsiteX3" fmla="*/ 313588 w 455625"/>
                <a:gd name="connsiteY3" fmla="*/ 173619 h 337500"/>
                <a:gd name="connsiteX4" fmla="*/ 261073 w 455625"/>
                <a:gd name="connsiteY4" fmla="*/ 152356 h 337500"/>
                <a:gd name="connsiteX5" fmla="*/ 163299 w 455625"/>
                <a:gd name="connsiteY5" fmla="*/ 152356 h 337500"/>
                <a:gd name="connsiteX6" fmla="*/ 65526 w 455625"/>
                <a:gd name="connsiteY6" fmla="*/ 152356 h 337500"/>
                <a:gd name="connsiteX7" fmla="*/ 0 w 455625"/>
                <a:gd name="connsiteY7" fmla="*/ 230336 h 337500"/>
                <a:gd name="connsiteX8" fmla="*/ 0 w 455625"/>
                <a:gd name="connsiteY8" fmla="*/ 351903 h 337500"/>
                <a:gd name="connsiteX9" fmla="*/ 323089 w 455625"/>
                <a:gd name="connsiteY9" fmla="*/ 351903 h 337500"/>
                <a:gd name="connsiteX10" fmla="*/ 323089 w 455625"/>
                <a:gd name="connsiteY10" fmla="*/ 273705 h 337500"/>
                <a:gd name="connsiteX11" fmla="*/ 329417 w 455625"/>
                <a:gd name="connsiteY11" fmla="*/ 262837 h 337500"/>
                <a:gd name="connsiteX12" fmla="*/ 385459 w 455625"/>
                <a:gd name="connsiteY12" fmla="*/ 237491 h 337500"/>
                <a:gd name="connsiteX13" fmla="*/ 463826 w 455625"/>
                <a:gd name="connsiteY13" fmla="*/ 46820 h 337500"/>
                <a:gd name="connsiteX14" fmla="*/ 420458 w 455625"/>
                <a:gd name="connsiteY14" fmla="*/ 43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5625" h="337500">
                  <a:moveTo>
                    <a:pt x="420458" y="43"/>
                  </a:moveTo>
                  <a:cubicBezTo>
                    <a:pt x="395651" y="-1037"/>
                    <a:pt x="374558" y="18538"/>
                    <a:pt x="373629" y="43462"/>
                  </a:cubicBezTo>
                  <a:cubicBezTo>
                    <a:pt x="371351" y="103807"/>
                    <a:pt x="357210" y="145573"/>
                    <a:pt x="332724" y="164253"/>
                  </a:cubicBezTo>
                  <a:cubicBezTo>
                    <a:pt x="326481" y="169029"/>
                    <a:pt x="319866" y="171847"/>
                    <a:pt x="313588" y="173619"/>
                  </a:cubicBezTo>
                  <a:cubicBezTo>
                    <a:pt x="296966" y="159765"/>
                    <a:pt x="275788" y="152356"/>
                    <a:pt x="261073" y="152356"/>
                  </a:cubicBezTo>
                  <a:lnTo>
                    <a:pt x="163299" y="152356"/>
                  </a:lnTo>
                  <a:lnTo>
                    <a:pt x="65526" y="152356"/>
                  </a:lnTo>
                  <a:cubicBezTo>
                    <a:pt x="29346" y="152356"/>
                    <a:pt x="0" y="190393"/>
                    <a:pt x="0" y="230336"/>
                  </a:cubicBezTo>
                  <a:lnTo>
                    <a:pt x="0" y="351903"/>
                  </a:lnTo>
                  <a:lnTo>
                    <a:pt x="323089" y="351903"/>
                  </a:lnTo>
                  <a:lnTo>
                    <a:pt x="323089" y="273705"/>
                  </a:lnTo>
                  <a:cubicBezTo>
                    <a:pt x="325468" y="270009"/>
                    <a:pt x="327645" y="266364"/>
                    <a:pt x="329417" y="262837"/>
                  </a:cubicBezTo>
                  <a:cubicBezTo>
                    <a:pt x="347186" y="258973"/>
                    <a:pt x="366694" y="251362"/>
                    <a:pt x="385459" y="237491"/>
                  </a:cubicBezTo>
                  <a:cubicBezTo>
                    <a:pt x="433991" y="201699"/>
                    <a:pt x="460350" y="137540"/>
                    <a:pt x="463826" y="46820"/>
                  </a:cubicBezTo>
                  <a:cubicBezTo>
                    <a:pt x="464788" y="21946"/>
                    <a:pt x="445365" y="988"/>
                    <a:pt x="420458" y="4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96" name="任意多边形: 形状 695"/>
            <p:cNvSpPr/>
            <p:nvPr/>
          </p:nvSpPr>
          <p:spPr>
            <a:xfrm>
              <a:off x="10086069" y="6155527"/>
              <a:ext cx="523125" cy="50625"/>
            </a:xfrm>
            <a:custGeom>
              <a:avLst/>
              <a:gdLst>
                <a:gd name="connsiteX0" fmla="*/ 0 w 523125"/>
                <a:gd name="connsiteY0" fmla="*/ 0 h 50625"/>
                <a:gd name="connsiteX1" fmla="*/ 523800 w 523125"/>
                <a:gd name="connsiteY1" fmla="*/ 0 h 50625"/>
                <a:gd name="connsiteX2" fmla="*/ 523800 w 523125"/>
                <a:gd name="connsiteY2" fmla="*/ 53443 h 50625"/>
                <a:gd name="connsiteX3" fmla="*/ 0 w 523125"/>
                <a:gd name="connsiteY3" fmla="*/ 53443 h 50625"/>
              </a:gdLst>
              <a:ahLst/>
              <a:cxnLst>
                <a:cxn ang="0">
                  <a:pos x="connsiteX0" y="connsiteY0"/>
                </a:cxn>
                <a:cxn ang="0">
                  <a:pos x="connsiteX1" y="connsiteY1"/>
                </a:cxn>
                <a:cxn ang="0">
                  <a:pos x="connsiteX2" y="connsiteY2"/>
                </a:cxn>
                <a:cxn ang="0">
                  <a:pos x="connsiteX3" y="connsiteY3"/>
                </a:cxn>
              </a:cxnLst>
              <a:rect l="l" t="t" r="r" b="b"/>
              <a:pathLst>
                <a:path w="523125" h="50625">
                  <a:moveTo>
                    <a:pt x="0" y="0"/>
                  </a:moveTo>
                  <a:lnTo>
                    <a:pt x="523800" y="0"/>
                  </a:lnTo>
                  <a:lnTo>
                    <a:pt x="523800" y="53443"/>
                  </a:lnTo>
                  <a:lnTo>
                    <a:pt x="0" y="5344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71" name="组合 70"/>
          <p:cNvGrpSpPr/>
          <p:nvPr/>
        </p:nvGrpSpPr>
        <p:grpSpPr>
          <a:xfrm>
            <a:off x="5830189" y="841582"/>
            <a:ext cx="472500" cy="523125"/>
            <a:chOff x="5986800" y="9757714"/>
            <a:chExt cx="472500" cy="523125"/>
          </a:xfrm>
          <a:solidFill>
            <a:schemeClr val="accent4"/>
          </a:solidFill>
        </p:grpSpPr>
        <p:sp>
          <p:nvSpPr>
            <p:cNvPr id="72" name="任意多边形: 形状 71"/>
            <p:cNvSpPr/>
            <p:nvPr/>
          </p:nvSpPr>
          <p:spPr>
            <a:xfrm>
              <a:off x="5986800" y="9757714"/>
              <a:ext cx="472500" cy="523125"/>
            </a:xfrm>
            <a:custGeom>
              <a:avLst/>
              <a:gdLst>
                <a:gd name="connsiteX0" fmla="*/ 425773 w 472500"/>
                <a:gd name="connsiteY0" fmla="*/ 62505 h 523125"/>
                <a:gd name="connsiteX1" fmla="*/ 457245 w 472500"/>
                <a:gd name="connsiteY1" fmla="*/ 62505 h 523125"/>
                <a:gd name="connsiteX2" fmla="*/ 479790 w 472500"/>
                <a:gd name="connsiteY2" fmla="*/ 39960 h 523125"/>
                <a:gd name="connsiteX3" fmla="*/ 479790 w 472500"/>
                <a:gd name="connsiteY3" fmla="*/ 22545 h 523125"/>
                <a:gd name="connsiteX4" fmla="*/ 457245 w 472500"/>
                <a:gd name="connsiteY4" fmla="*/ 0 h 523125"/>
                <a:gd name="connsiteX5" fmla="*/ 22545 w 472500"/>
                <a:gd name="connsiteY5" fmla="*/ 0 h 523125"/>
                <a:gd name="connsiteX6" fmla="*/ 0 w 472500"/>
                <a:gd name="connsiteY6" fmla="*/ 22545 h 523125"/>
                <a:gd name="connsiteX7" fmla="*/ 0 w 472500"/>
                <a:gd name="connsiteY7" fmla="*/ 39960 h 523125"/>
                <a:gd name="connsiteX8" fmla="*/ 22545 w 472500"/>
                <a:gd name="connsiteY8" fmla="*/ 62505 h 523125"/>
                <a:gd name="connsiteX9" fmla="*/ 54000 w 472500"/>
                <a:gd name="connsiteY9" fmla="*/ 62505 h 523125"/>
                <a:gd name="connsiteX10" fmla="*/ 141345 w 472500"/>
                <a:gd name="connsiteY10" fmla="*/ 266254 h 523125"/>
                <a:gd name="connsiteX11" fmla="*/ 53983 w 472500"/>
                <a:gd name="connsiteY11" fmla="*/ 476145 h 523125"/>
                <a:gd name="connsiteX12" fmla="*/ 22545 w 472500"/>
                <a:gd name="connsiteY12" fmla="*/ 476145 h 523125"/>
                <a:gd name="connsiteX13" fmla="*/ 0 w 472500"/>
                <a:gd name="connsiteY13" fmla="*/ 498690 h 523125"/>
                <a:gd name="connsiteX14" fmla="*/ 0 w 472500"/>
                <a:gd name="connsiteY14" fmla="*/ 515194 h 523125"/>
                <a:gd name="connsiteX15" fmla="*/ 22545 w 472500"/>
                <a:gd name="connsiteY15" fmla="*/ 537739 h 523125"/>
                <a:gd name="connsiteX16" fmla="*/ 457245 w 472500"/>
                <a:gd name="connsiteY16" fmla="*/ 537739 h 523125"/>
                <a:gd name="connsiteX17" fmla="*/ 479790 w 472500"/>
                <a:gd name="connsiteY17" fmla="*/ 515194 h 523125"/>
                <a:gd name="connsiteX18" fmla="*/ 479790 w 472500"/>
                <a:gd name="connsiteY18" fmla="*/ 498690 h 523125"/>
                <a:gd name="connsiteX19" fmla="*/ 457245 w 472500"/>
                <a:gd name="connsiteY19" fmla="*/ 476145 h 523125"/>
                <a:gd name="connsiteX20" fmla="*/ 425824 w 472500"/>
                <a:gd name="connsiteY20" fmla="*/ 476145 h 523125"/>
                <a:gd name="connsiteX21" fmla="*/ 338462 w 472500"/>
                <a:gd name="connsiteY21" fmla="*/ 266254 h 523125"/>
                <a:gd name="connsiteX22" fmla="*/ 425773 w 472500"/>
                <a:gd name="connsiteY22" fmla="*/ 62505 h 523125"/>
                <a:gd name="connsiteX23" fmla="*/ 279231 w 472500"/>
                <a:gd name="connsiteY23" fmla="*/ 285086 h 523125"/>
                <a:gd name="connsiteX24" fmla="*/ 287668 w 472500"/>
                <a:gd name="connsiteY24" fmla="*/ 289406 h 523125"/>
                <a:gd name="connsiteX25" fmla="*/ 384429 w 472500"/>
                <a:gd name="connsiteY25" fmla="*/ 476145 h 523125"/>
                <a:gd name="connsiteX26" fmla="*/ 95327 w 472500"/>
                <a:gd name="connsiteY26" fmla="*/ 476145 h 523125"/>
                <a:gd name="connsiteX27" fmla="*/ 192139 w 472500"/>
                <a:gd name="connsiteY27" fmla="*/ 289406 h 523125"/>
                <a:gd name="connsiteX28" fmla="*/ 200543 w 472500"/>
                <a:gd name="connsiteY28" fmla="*/ 285171 h 523125"/>
                <a:gd name="connsiteX29" fmla="*/ 212490 w 472500"/>
                <a:gd name="connsiteY29" fmla="*/ 265984 h 523125"/>
                <a:gd name="connsiteX30" fmla="*/ 200543 w 472500"/>
                <a:gd name="connsiteY30" fmla="*/ 246780 h 523125"/>
                <a:gd name="connsiteX31" fmla="*/ 192139 w 472500"/>
                <a:gd name="connsiteY31" fmla="*/ 242781 h 523125"/>
                <a:gd name="connsiteX32" fmla="*/ 95378 w 472500"/>
                <a:gd name="connsiteY32" fmla="*/ 62505 h 523125"/>
                <a:gd name="connsiteX33" fmla="*/ 384429 w 472500"/>
                <a:gd name="connsiteY33" fmla="*/ 62505 h 523125"/>
                <a:gd name="connsiteX34" fmla="*/ 287685 w 472500"/>
                <a:gd name="connsiteY34" fmla="*/ 242764 h 523125"/>
                <a:gd name="connsiteX35" fmla="*/ 279248 w 472500"/>
                <a:gd name="connsiteY35" fmla="*/ 246831 h 523125"/>
                <a:gd name="connsiteX36" fmla="*/ 267351 w 472500"/>
                <a:gd name="connsiteY36" fmla="*/ 265950 h 523125"/>
                <a:gd name="connsiteX37" fmla="*/ 279231 w 472500"/>
                <a:gd name="connsiteY37" fmla="*/ 285086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72500" h="523125">
                  <a:moveTo>
                    <a:pt x="425773" y="62505"/>
                  </a:moveTo>
                  <a:lnTo>
                    <a:pt x="457245" y="62505"/>
                  </a:lnTo>
                  <a:cubicBezTo>
                    <a:pt x="469699" y="62505"/>
                    <a:pt x="479790" y="52414"/>
                    <a:pt x="479790" y="39960"/>
                  </a:cubicBezTo>
                  <a:lnTo>
                    <a:pt x="479790" y="22545"/>
                  </a:lnTo>
                  <a:cubicBezTo>
                    <a:pt x="479790" y="10091"/>
                    <a:pt x="469699" y="0"/>
                    <a:pt x="457245" y="0"/>
                  </a:cubicBezTo>
                  <a:lnTo>
                    <a:pt x="22545" y="0"/>
                  </a:lnTo>
                  <a:cubicBezTo>
                    <a:pt x="10091" y="0"/>
                    <a:pt x="0" y="10091"/>
                    <a:pt x="0" y="22545"/>
                  </a:cubicBezTo>
                  <a:lnTo>
                    <a:pt x="0" y="39960"/>
                  </a:lnTo>
                  <a:cubicBezTo>
                    <a:pt x="0" y="52414"/>
                    <a:pt x="10091" y="62505"/>
                    <a:pt x="22545" y="62505"/>
                  </a:cubicBezTo>
                  <a:lnTo>
                    <a:pt x="54000" y="62505"/>
                  </a:lnTo>
                  <a:cubicBezTo>
                    <a:pt x="56379" y="146154"/>
                    <a:pt x="89758" y="222564"/>
                    <a:pt x="141345" y="266254"/>
                  </a:cubicBezTo>
                  <a:cubicBezTo>
                    <a:pt x="88526" y="310956"/>
                    <a:pt x="54844" y="389711"/>
                    <a:pt x="53983" y="476145"/>
                  </a:cubicBezTo>
                  <a:lnTo>
                    <a:pt x="22545" y="476145"/>
                  </a:lnTo>
                  <a:cubicBezTo>
                    <a:pt x="10091" y="476145"/>
                    <a:pt x="0" y="486236"/>
                    <a:pt x="0" y="498690"/>
                  </a:cubicBezTo>
                  <a:lnTo>
                    <a:pt x="0" y="515194"/>
                  </a:lnTo>
                  <a:cubicBezTo>
                    <a:pt x="0" y="527631"/>
                    <a:pt x="10091" y="537739"/>
                    <a:pt x="22545" y="537739"/>
                  </a:cubicBezTo>
                  <a:lnTo>
                    <a:pt x="457245" y="537739"/>
                  </a:lnTo>
                  <a:cubicBezTo>
                    <a:pt x="469699" y="537739"/>
                    <a:pt x="479790" y="527631"/>
                    <a:pt x="479790" y="515194"/>
                  </a:cubicBezTo>
                  <a:lnTo>
                    <a:pt x="479790" y="498690"/>
                  </a:lnTo>
                  <a:cubicBezTo>
                    <a:pt x="479790" y="486236"/>
                    <a:pt x="469699" y="476145"/>
                    <a:pt x="457245" y="476145"/>
                  </a:cubicBezTo>
                  <a:lnTo>
                    <a:pt x="425824" y="476145"/>
                  </a:lnTo>
                  <a:cubicBezTo>
                    <a:pt x="424963" y="389745"/>
                    <a:pt x="391264" y="310989"/>
                    <a:pt x="338462" y="266254"/>
                  </a:cubicBezTo>
                  <a:cubicBezTo>
                    <a:pt x="390015" y="222581"/>
                    <a:pt x="423394" y="146154"/>
                    <a:pt x="425773" y="62505"/>
                  </a:cubicBezTo>
                  <a:close/>
                  <a:moveTo>
                    <a:pt x="279231" y="285086"/>
                  </a:moveTo>
                  <a:lnTo>
                    <a:pt x="287668" y="289406"/>
                  </a:lnTo>
                  <a:cubicBezTo>
                    <a:pt x="344874" y="317385"/>
                    <a:pt x="383434" y="391568"/>
                    <a:pt x="384429" y="476145"/>
                  </a:cubicBezTo>
                  <a:lnTo>
                    <a:pt x="95327" y="476145"/>
                  </a:lnTo>
                  <a:cubicBezTo>
                    <a:pt x="96339" y="391551"/>
                    <a:pt x="134949" y="317402"/>
                    <a:pt x="192139" y="289406"/>
                  </a:cubicBezTo>
                  <a:lnTo>
                    <a:pt x="200543" y="285171"/>
                  </a:lnTo>
                  <a:cubicBezTo>
                    <a:pt x="207866" y="281610"/>
                    <a:pt x="212490" y="274134"/>
                    <a:pt x="212490" y="265984"/>
                  </a:cubicBezTo>
                  <a:cubicBezTo>
                    <a:pt x="212490" y="257850"/>
                    <a:pt x="207866" y="250374"/>
                    <a:pt x="200543" y="246780"/>
                  </a:cubicBezTo>
                  <a:lnTo>
                    <a:pt x="192139" y="242781"/>
                  </a:lnTo>
                  <a:cubicBezTo>
                    <a:pt x="136316" y="215494"/>
                    <a:pt x="98162" y="143387"/>
                    <a:pt x="95378" y="62505"/>
                  </a:cubicBezTo>
                  <a:lnTo>
                    <a:pt x="384429" y="62505"/>
                  </a:lnTo>
                  <a:cubicBezTo>
                    <a:pt x="381645" y="143387"/>
                    <a:pt x="343457" y="215460"/>
                    <a:pt x="287685" y="242764"/>
                  </a:cubicBezTo>
                  <a:lnTo>
                    <a:pt x="279248" y="246831"/>
                  </a:lnTo>
                  <a:cubicBezTo>
                    <a:pt x="271941" y="250408"/>
                    <a:pt x="267351" y="257799"/>
                    <a:pt x="267351" y="265950"/>
                  </a:cubicBezTo>
                  <a:cubicBezTo>
                    <a:pt x="267334" y="274101"/>
                    <a:pt x="271941" y="281509"/>
                    <a:pt x="279231" y="28508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73" name="任意多边形: 形状 72"/>
            <p:cNvSpPr/>
            <p:nvPr/>
          </p:nvSpPr>
          <p:spPr>
            <a:xfrm>
              <a:off x="6134963" y="10127158"/>
              <a:ext cx="185625" cy="84375"/>
            </a:xfrm>
            <a:custGeom>
              <a:avLst/>
              <a:gdLst>
                <a:gd name="connsiteX0" fmla="*/ 0 w 185625"/>
                <a:gd name="connsiteY0" fmla="*/ 85523 h 84375"/>
                <a:gd name="connsiteX1" fmla="*/ 195615 w 185625"/>
                <a:gd name="connsiteY1" fmla="*/ 85523 h 84375"/>
                <a:gd name="connsiteX2" fmla="*/ 97824 w 185625"/>
                <a:gd name="connsiteY2" fmla="*/ 0 h 84375"/>
                <a:gd name="connsiteX3" fmla="*/ 0 w 185625"/>
                <a:gd name="connsiteY3" fmla="*/ 85523 h 84375"/>
              </a:gdLst>
              <a:ahLst/>
              <a:cxnLst>
                <a:cxn ang="0">
                  <a:pos x="connsiteX0" y="connsiteY0"/>
                </a:cxn>
                <a:cxn ang="0">
                  <a:pos x="connsiteX1" y="connsiteY1"/>
                </a:cxn>
                <a:cxn ang="0">
                  <a:pos x="connsiteX2" y="connsiteY2"/>
                </a:cxn>
                <a:cxn ang="0">
                  <a:pos x="connsiteX3" y="connsiteY3"/>
                </a:cxn>
              </a:cxnLst>
              <a:rect l="l" t="t" r="r" b="b"/>
              <a:pathLst>
                <a:path w="185625" h="84375">
                  <a:moveTo>
                    <a:pt x="0" y="85523"/>
                  </a:moveTo>
                  <a:lnTo>
                    <a:pt x="195615" y="85523"/>
                  </a:lnTo>
                  <a:cubicBezTo>
                    <a:pt x="188932" y="37733"/>
                    <a:pt x="147926" y="0"/>
                    <a:pt x="97824" y="0"/>
                  </a:cubicBezTo>
                  <a:cubicBezTo>
                    <a:pt x="47689" y="0"/>
                    <a:pt x="6716" y="37733"/>
                    <a:pt x="0" y="8552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74" name="任意多边形: 形状 73"/>
            <p:cNvSpPr/>
            <p:nvPr/>
          </p:nvSpPr>
          <p:spPr>
            <a:xfrm>
              <a:off x="6153204" y="9955354"/>
              <a:ext cx="135000" cy="16875"/>
            </a:xfrm>
            <a:custGeom>
              <a:avLst/>
              <a:gdLst>
                <a:gd name="connsiteX0" fmla="*/ 146644 w 135000"/>
                <a:gd name="connsiteY0" fmla="*/ 0 h 16875"/>
                <a:gd name="connsiteX1" fmla="*/ 0 w 135000"/>
                <a:gd name="connsiteY1" fmla="*/ 0 h 16875"/>
                <a:gd name="connsiteX2" fmla="*/ 73322 w 135000"/>
                <a:gd name="connsiteY2" fmla="*/ 33244 h 16875"/>
                <a:gd name="connsiteX3" fmla="*/ 146644 w 135000"/>
                <a:gd name="connsiteY3" fmla="*/ 0 h 16875"/>
              </a:gdLst>
              <a:ahLst/>
              <a:cxnLst>
                <a:cxn ang="0">
                  <a:pos x="connsiteX0" y="connsiteY0"/>
                </a:cxn>
                <a:cxn ang="0">
                  <a:pos x="connsiteX1" y="connsiteY1"/>
                </a:cxn>
                <a:cxn ang="0">
                  <a:pos x="connsiteX2" y="connsiteY2"/>
                </a:cxn>
                <a:cxn ang="0">
                  <a:pos x="connsiteX3" y="connsiteY3"/>
                </a:cxn>
              </a:cxnLst>
              <a:rect l="l" t="t" r="r" b="b"/>
              <a:pathLst>
                <a:path w="135000" h="16875">
                  <a:moveTo>
                    <a:pt x="146644" y="0"/>
                  </a:moveTo>
                  <a:lnTo>
                    <a:pt x="0" y="0"/>
                  </a:lnTo>
                  <a:cubicBezTo>
                    <a:pt x="18023" y="20199"/>
                    <a:pt x="43976" y="33244"/>
                    <a:pt x="73322" y="33244"/>
                  </a:cubicBezTo>
                  <a:cubicBezTo>
                    <a:pt x="102667" y="33244"/>
                    <a:pt x="128588" y="20216"/>
                    <a:pt x="146644"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75" name="组合 74"/>
          <p:cNvGrpSpPr/>
          <p:nvPr/>
        </p:nvGrpSpPr>
        <p:grpSpPr>
          <a:xfrm>
            <a:off x="7049389" y="842248"/>
            <a:ext cx="507229" cy="521792"/>
            <a:chOff x="17829017" y="9759317"/>
            <a:chExt cx="507229" cy="521792"/>
          </a:xfrm>
          <a:solidFill>
            <a:schemeClr val="accent4"/>
          </a:solidFill>
        </p:grpSpPr>
        <p:sp>
          <p:nvSpPr>
            <p:cNvPr id="76" name="任意多边形: 形状 75"/>
            <p:cNvSpPr/>
            <p:nvPr/>
          </p:nvSpPr>
          <p:spPr>
            <a:xfrm>
              <a:off x="18074481" y="9862744"/>
              <a:ext cx="16875" cy="16875"/>
            </a:xfrm>
            <a:custGeom>
              <a:avLst/>
              <a:gdLst>
                <a:gd name="connsiteX0" fmla="*/ 29092 w 16875"/>
                <a:gd name="connsiteY0" fmla="*/ 14546 h 16875"/>
                <a:gd name="connsiteX1" fmla="*/ 14546 w 16875"/>
                <a:gd name="connsiteY1" fmla="*/ 29092 h 16875"/>
                <a:gd name="connsiteX2" fmla="*/ 0 w 16875"/>
                <a:gd name="connsiteY2" fmla="*/ 14546 h 16875"/>
                <a:gd name="connsiteX3" fmla="*/ 14546 w 16875"/>
                <a:gd name="connsiteY3" fmla="*/ 0 h 16875"/>
                <a:gd name="connsiteX4" fmla="*/ 29092 w 16875"/>
                <a:gd name="connsiteY4" fmla="*/ 14546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9092" y="14546"/>
                  </a:moveTo>
                  <a:cubicBezTo>
                    <a:pt x="29092" y="22580"/>
                    <a:pt x="22580" y="29092"/>
                    <a:pt x="14546" y="29092"/>
                  </a:cubicBezTo>
                  <a:cubicBezTo>
                    <a:pt x="6513" y="29092"/>
                    <a:pt x="0" y="22580"/>
                    <a:pt x="0" y="14546"/>
                  </a:cubicBezTo>
                  <a:cubicBezTo>
                    <a:pt x="0" y="6513"/>
                    <a:pt x="6513" y="0"/>
                    <a:pt x="14546" y="0"/>
                  </a:cubicBezTo>
                  <a:cubicBezTo>
                    <a:pt x="22580" y="0"/>
                    <a:pt x="29092" y="6513"/>
                    <a:pt x="29092" y="1454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77" name="任意多边形: 形状 76"/>
            <p:cNvSpPr/>
            <p:nvPr/>
          </p:nvSpPr>
          <p:spPr>
            <a:xfrm>
              <a:off x="18074481" y="10152639"/>
              <a:ext cx="16875" cy="16875"/>
            </a:xfrm>
            <a:custGeom>
              <a:avLst/>
              <a:gdLst>
                <a:gd name="connsiteX0" fmla="*/ 29092 w 16875"/>
                <a:gd name="connsiteY0" fmla="*/ 14546 h 16875"/>
                <a:gd name="connsiteX1" fmla="*/ 14546 w 16875"/>
                <a:gd name="connsiteY1" fmla="*/ 29092 h 16875"/>
                <a:gd name="connsiteX2" fmla="*/ 0 w 16875"/>
                <a:gd name="connsiteY2" fmla="*/ 14546 h 16875"/>
                <a:gd name="connsiteX3" fmla="*/ 14546 w 16875"/>
                <a:gd name="connsiteY3" fmla="*/ 0 h 16875"/>
                <a:gd name="connsiteX4" fmla="*/ 29092 w 16875"/>
                <a:gd name="connsiteY4" fmla="*/ 14546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9092" y="14546"/>
                  </a:moveTo>
                  <a:cubicBezTo>
                    <a:pt x="29092" y="22580"/>
                    <a:pt x="22580" y="29092"/>
                    <a:pt x="14546" y="29092"/>
                  </a:cubicBezTo>
                  <a:cubicBezTo>
                    <a:pt x="6513" y="29092"/>
                    <a:pt x="0" y="22580"/>
                    <a:pt x="0" y="14546"/>
                  </a:cubicBezTo>
                  <a:cubicBezTo>
                    <a:pt x="0" y="6513"/>
                    <a:pt x="6513" y="0"/>
                    <a:pt x="14546" y="0"/>
                  </a:cubicBezTo>
                  <a:cubicBezTo>
                    <a:pt x="22580" y="0"/>
                    <a:pt x="29092" y="6513"/>
                    <a:pt x="29092" y="1454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78" name="任意多边形: 形状 77"/>
            <p:cNvSpPr/>
            <p:nvPr/>
          </p:nvSpPr>
          <p:spPr>
            <a:xfrm>
              <a:off x="18219420" y="10007683"/>
              <a:ext cx="16875" cy="16875"/>
            </a:xfrm>
            <a:custGeom>
              <a:avLst/>
              <a:gdLst>
                <a:gd name="connsiteX0" fmla="*/ 29093 w 16875"/>
                <a:gd name="connsiteY0" fmla="*/ 14546 h 16875"/>
                <a:gd name="connsiteX1" fmla="*/ 14546 w 16875"/>
                <a:gd name="connsiteY1" fmla="*/ 29093 h 16875"/>
                <a:gd name="connsiteX2" fmla="*/ 0 w 16875"/>
                <a:gd name="connsiteY2" fmla="*/ 14546 h 16875"/>
                <a:gd name="connsiteX3" fmla="*/ 14546 w 16875"/>
                <a:gd name="connsiteY3" fmla="*/ 0 h 16875"/>
                <a:gd name="connsiteX4" fmla="*/ 29093 w 16875"/>
                <a:gd name="connsiteY4" fmla="*/ 14546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9093" y="14546"/>
                  </a:moveTo>
                  <a:cubicBezTo>
                    <a:pt x="29093" y="22580"/>
                    <a:pt x="22580" y="29093"/>
                    <a:pt x="14546" y="29093"/>
                  </a:cubicBezTo>
                  <a:cubicBezTo>
                    <a:pt x="6513" y="29093"/>
                    <a:pt x="0" y="22580"/>
                    <a:pt x="0" y="14546"/>
                  </a:cubicBezTo>
                  <a:cubicBezTo>
                    <a:pt x="0" y="6513"/>
                    <a:pt x="6513" y="0"/>
                    <a:pt x="14546" y="0"/>
                  </a:cubicBezTo>
                  <a:cubicBezTo>
                    <a:pt x="22580" y="0"/>
                    <a:pt x="29093" y="6513"/>
                    <a:pt x="29093" y="1454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79" name="任意多边形: 形状 78"/>
            <p:cNvSpPr/>
            <p:nvPr/>
          </p:nvSpPr>
          <p:spPr>
            <a:xfrm>
              <a:off x="17929508" y="10007683"/>
              <a:ext cx="16875" cy="16875"/>
            </a:xfrm>
            <a:custGeom>
              <a:avLst/>
              <a:gdLst>
                <a:gd name="connsiteX0" fmla="*/ 29093 w 16875"/>
                <a:gd name="connsiteY0" fmla="*/ 14546 h 16875"/>
                <a:gd name="connsiteX1" fmla="*/ 14546 w 16875"/>
                <a:gd name="connsiteY1" fmla="*/ 29093 h 16875"/>
                <a:gd name="connsiteX2" fmla="*/ 0 w 16875"/>
                <a:gd name="connsiteY2" fmla="*/ 14546 h 16875"/>
                <a:gd name="connsiteX3" fmla="*/ 14546 w 16875"/>
                <a:gd name="connsiteY3" fmla="*/ 0 h 16875"/>
                <a:gd name="connsiteX4" fmla="*/ 29093 w 16875"/>
                <a:gd name="connsiteY4" fmla="*/ 14546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9093" y="14546"/>
                  </a:moveTo>
                  <a:cubicBezTo>
                    <a:pt x="29093" y="22580"/>
                    <a:pt x="22580" y="29093"/>
                    <a:pt x="14546" y="29093"/>
                  </a:cubicBezTo>
                  <a:cubicBezTo>
                    <a:pt x="6513" y="29093"/>
                    <a:pt x="0" y="22580"/>
                    <a:pt x="0" y="14546"/>
                  </a:cubicBezTo>
                  <a:cubicBezTo>
                    <a:pt x="0" y="6513"/>
                    <a:pt x="6513" y="0"/>
                    <a:pt x="14546" y="0"/>
                  </a:cubicBezTo>
                  <a:cubicBezTo>
                    <a:pt x="22580" y="0"/>
                    <a:pt x="29093" y="6513"/>
                    <a:pt x="29093" y="1454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0" name="任意多边形: 形状 79"/>
            <p:cNvSpPr/>
            <p:nvPr/>
          </p:nvSpPr>
          <p:spPr>
            <a:xfrm>
              <a:off x="18177013" y="9905218"/>
              <a:ext cx="16875" cy="16875"/>
            </a:xfrm>
            <a:custGeom>
              <a:avLst/>
              <a:gdLst>
                <a:gd name="connsiteX0" fmla="*/ 29025 w 16875"/>
                <a:gd name="connsiteY0" fmla="*/ 14512 h 16875"/>
                <a:gd name="connsiteX1" fmla="*/ 14512 w 16875"/>
                <a:gd name="connsiteY1" fmla="*/ 29025 h 16875"/>
                <a:gd name="connsiteX2" fmla="*/ 0 w 16875"/>
                <a:gd name="connsiteY2" fmla="*/ 14512 h 16875"/>
                <a:gd name="connsiteX3" fmla="*/ 14512 w 16875"/>
                <a:gd name="connsiteY3" fmla="*/ 0 h 16875"/>
                <a:gd name="connsiteX4" fmla="*/ 29025 w 16875"/>
                <a:gd name="connsiteY4" fmla="*/ 14512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9025" y="14512"/>
                  </a:moveTo>
                  <a:cubicBezTo>
                    <a:pt x="29025" y="22528"/>
                    <a:pt x="22528" y="29025"/>
                    <a:pt x="14512" y="29025"/>
                  </a:cubicBezTo>
                  <a:cubicBezTo>
                    <a:pt x="6497" y="29025"/>
                    <a:pt x="0" y="22528"/>
                    <a:pt x="0" y="14512"/>
                  </a:cubicBezTo>
                  <a:cubicBezTo>
                    <a:pt x="0" y="6497"/>
                    <a:pt x="6497" y="0"/>
                    <a:pt x="14512" y="0"/>
                  </a:cubicBezTo>
                  <a:cubicBezTo>
                    <a:pt x="22528" y="0"/>
                    <a:pt x="29025" y="6497"/>
                    <a:pt x="29025" y="1451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1" name="任意多边形: 形状 80"/>
            <p:cNvSpPr/>
            <p:nvPr/>
          </p:nvSpPr>
          <p:spPr>
            <a:xfrm>
              <a:off x="17972016" y="10110216"/>
              <a:ext cx="16875" cy="16875"/>
            </a:xfrm>
            <a:custGeom>
              <a:avLst/>
              <a:gdLst>
                <a:gd name="connsiteX0" fmla="*/ 29025 w 16875"/>
                <a:gd name="connsiteY0" fmla="*/ 14513 h 16875"/>
                <a:gd name="connsiteX1" fmla="*/ 14513 w 16875"/>
                <a:gd name="connsiteY1" fmla="*/ 29025 h 16875"/>
                <a:gd name="connsiteX2" fmla="*/ 0 w 16875"/>
                <a:gd name="connsiteY2" fmla="*/ 14513 h 16875"/>
                <a:gd name="connsiteX3" fmla="*/ 14513 w 16875"/>
                <a:gd name="connsiteY3" fmla="*/ 0 h 16875"/>
                <a:gd name="connsiteX4" fmla="*/ 29025 w 16875"/>
                <a:gd name="connsiteY4" fmla="*/ 14513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9025" y="14513"/>
                  </a:moveTo>
                  <a:cubicBezTo>
                    <a:pt x="29025" y="22528"/>
                    <a:pt x="22528" y="29025"/>
                    <a:pt x="14513" y="29025"/>
                  </a:cubicBezTo>
                  <a:cubicBezTo>
                    <a:pt x="6497" y="29025"/>
                    <a:pt x="0" y="22528"/>
                    <a:pt x="0" y="14513"/>
                  </a:cubicBezTo>
                  <a:cubicBezTo>
                    <a:pt x="0" y="6497"/>
                    <a:pt x="6497" y="0"/>
                    <a:pt x="14513" y="0"/>
                  </a:cubicBezTo>
                  <a:cubicBezTo>
                    <a:pt x="22528" y="0"/>
                    <a:pt x="29025" y="6497"/>
                    <a:pt x="29025" y="1451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2" name="任意多边形: 形状 81"/>
            <p:cNvSpPr/>
            <p:nvPr/>
          </p:nvSpPr>
          <p:spPr>
            <a:xfrm>
              <a:off x="18176979" y="10110216"/>
              <a:ext cx="16875" cy="16875"/>
            </a:xfrm>
            <a:custGeom>
              <a:avLst/>
              <a:gdLst>
                <a:gd name="connsiteX0" fmla="*/ 29059 w 16875"/>
                <a:gd name="connsiteY0" fmla="*/ 14529 h 16875"/>
                <a:gd name="connsiteX1" fmla="*/ 14529 w 16875"/>
                <a:gd name="connsiteY1" fmla="*/ 29059 h 16875"/>
                <a:gd name="connsiteX2" fmla="*/ 0 w 16875"/>
                <a:gd name="connsiteY2" fmla="*/ 14529 h 16875"/>
                <a:gd name="connsiteX3" fmla="*/ 14529 w 16875"/>
                <a:gd name="connsiteY3" fmla="*/ 0 h 16875"/>
                <a:gd name="connsiteX4" fmla="*/ 29059 w 16875"/>
                <a:gd name="connsiteY4" fmla="*/ 14529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9059" y="14529"/>
                  </a:moveTo>
                  <a:cubicBezTo>
                    <a:pt x="29059" y="22554"/>
                    <a:pt x="22554" y="29059"/>
                    <a:pt x="14529" y="29059"/>
                  </a:cubicBezTo>
                  <a:cubicBezTo>
                    <a:pt x="6505" y="29059"/>
                    <a:pt x="0" y="22554"/>
                    <a:pt x="0" y="14529"/>
                  </a:cubicBezTo>
                  <a:cubicBezTo>
                    <a:pt x="0" y="6505"/>
                    <a:pt x="6505" y="0"/>
                    <a:pt x="14529" y="0"/>
                  </a:cubicBezTo>
                  <a:cubicBezTo>
                    <a:pt x="22554" y="0"/>
                    <a:pt x="29059" y="6505"/>
                    <a:pt x="29059" y="1452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3" name="任意多边形: 形状 82"/>
            <p:cNvSpPr/>
            <p:nvPr/>
          </p:nvSpPr>
          <p:spPr>
            <a:xfrm>
              <a:off x="17971997" y="9905205"/>
              <a:ext cx="16875" cy="16875"/>
            </a:xfrm>
            <a:custGeom>
              <a:avLst/>
              <a:gdLst>
                <a:gd name="connsiteX0" fmla="*/ 24808 w 16875"/>
                <a:gd name="connsiteY0" fmla="*/ 24819 h 16875"/>
                <a:gd name="connsiteX1" fmla="*/ 24808 w 16875"/>
                <a:gd name="connsiteY1" fmla="*/ 4265 h 16875"/>
                <a:gd name="connsiteX2" fmla="*/ 4221 w 16875"/>
                <a:gd name="connsiteY2" fmla="*/ 4265 h 16875"/>
                <a:gd name="connsiteX3" fmla="*/ 4272 w 16875"/>
                <a:gd name="connsiteY3" fmla="*/ 24802 h 16875"/>
                <a:gd name="connsiteX4" fmla="*/ 24808 w 16875"/>
                <a:gd name="connsiteY4" fmla="*/ 24819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4808" y="24819"/>
                  </a:moveTo>
                  <a:cubicBezTo>
                    <a:pt x="30512" y="19132"/>
                    <a:pt x="30495" y="9918"/>
                    <a:pt x="24808" y="4265"/>
                  </a:cubicBezTo>
                  <a:cubicBezTo>
                    <a:pt x="19122" y="-1422"/>
                    <a:pt x="9942" y="-1422"/>
                    <a:pt x="4221" y="4265"/>
                  </a:cubicBezTo>
                  <a:cubicBezTo>
                    <a:pt x="-1415" y="9918"/>
                    <a:pt x="-1415" y="19132"/>
                    <a:pt x="4272" y="24802"/>
                  </a:cubicBezTo>
                  <a:cubicBezTo>
                    <a:pt x="9942" y="30489"/>
                    <a:pt x="19122" y="30506"/>
                    <a:pt x="24808" y="2481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4" name="任意多边形: 形状 83"/>
            <p:cNvSpPr/>
            <p:nvPr/>
          </p:nvSpPr>
          <p:spPr>
            <a:xfrm>
              <a:off x="17831504" y="10179690"/>
              <a:ext cx="84375" cy="101250"/>
            </a:xfrm>
            <a:custGeom>
              <a:avLst/>
              <a:gdLst>
                <a:gd name="connsiteX0" fmla="*/ 50669 w 84375"/>
                <a:gd name="connsiteY0" fmla="*/ 0 h 101250"/>
                <a:gd name="connsiteX1" fmla="*/ 5123 w 84375"/>
                <a:gd name="connsiteY1" fmla="*/ 68917 h 101250"/>
                <a:gd name="connsiteX2" fmla="*/ 13831 w 84375"/>
                <a:gd name="connsiteY2" fmla="*/ 111561 h 101250"/>
                <a:gd name="connsiteX3" fmla="*/ 30790 w 84375"/>
                <a:gd name="connsiteY3" fmla="*/ 116674 h 101250"/>
                <a:gd name="connsiteX4" fmla="*/ 56457 w 84375"/>
                <a:gd name="connsiteY4" fmla="*/ 102853 h 101250"/>
                <a:gd name="connsiteX5" fmla="*/ 94544 w 84375"/>
                <a:gd name="connsiteY5" fmla="*/ 45242 h 101250"/>
                <a:gd name="connsiteX6" fmla="*/ 50669 w 84375"/>
                <a:gd name="connsiteY6" fmla="*/ 0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375" h="101250">
                  <a:moveTo>
                    <a:pt x="50669" y="0"/>
                  </a:moveTo>
                  <a:lnTo>
                    <a:pt x="5123" y="68917"/>
                  </a:lnTo>
                  <a:cubicBezTo>
                    <a:pt x="-4276" y="83109"/>
                    <a:pt x="-378" y="102212"/>
                    <a:pt x="13831" y="111561"/>
                  </a:cubicBezTo>
                  <a:cubicBezTo>
                    <a:pt x="19045" y="115020"/>
                    <a:pt x="24935" y="116674"/>
                    <a:pt x="30790" y="116674"/>
                  </a:cubicBezTo>
                  <a:cubicBezTo>
                    <a:pt x="40747" y="116674"/>
                    <a:pt x="50551" y="111814"/>
                    <a:pt x="56457" y="102853"/>
                  </a:cubicBezTo>
                  <a:lnTo>
                    <a:pt x="94544" y="45242"/>
                  </a:lnTo>
                  <a:cubicBezTo>
                    <a:pt x="78158" y="32012"/>
                    <a:pt x="63410" y="16808"/>
                    <a:pt x="50669"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5" name="任意多边形: 形状 84"/>
            <p:cNvSpPr/>
            <p:nvPr/>
          </p:nvSpPr>
          <p:spPr>
            <a:xfrm>
              <a:off x="18251871" y="10179859"/>
              <a:ext cx="84375" cy="101250"/>
            </a:xfrm>
            <a:custGeom>
              <a:avLst/>
              <a:gdLst>
                <a:gd name="connsiteX0" fmla="*/ 89353 w 84375"/>
                <a:gd name="connsiteY0" fmla="*/ 68766 h 101250"/>
                <a:gd name="connsiteX1" fmla="*/ 43909 w 84375"/>
                <a:gd name="connsiteY1" fmla="*/ 0 h 101250"/>
                <a:gd name="connsiteX2" fmla="*/ 0 w 84375"/>
                <a:gd name="connsiteY2" fmla="*/ 45225 h 101250"/>
                <a:gd name="connsiteX3" fmla="*/ 38003 w 84375"/>
                <a:gd name="connsiteY3" fmla="*/ 102718 h 101250"/>
                <a:gd name="connsiteX4" fmla="*/ 63669 w 84375"/>
                <a:gd name="connsiteY4" fmla="*/ 116539 h 101250"/>
                <a:gd name="connsiteX5" fmla="*/ 80646 w 84375"/>
                <a:gd name="connsiteY5" fmla="*/ 111426 h 101250"/>
                <a:gd name="connsiteX6" fmla="*/ 89353 w 84375"/>
                <a:gd name="connsiteY6" fmla="*/ 68766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375" h="101250">
                  <a:moveTo>
                    <a:pt x="89353" y="68766"/>
                  </a:moveTo>
                  <a:lnTo>
                    <a:pt x="43909" y="0"/>
                  </a:lnTo>
                  <a:cubicBezTo>
                    <a:pt x="31151" y="16791"/>
                    <a:pt x="16386" y="31995"/>
                    <a:pt x="0" y="45225"/>
                  </a:cubicBezTo>
                  <a:lnTo>
                    <a:pt x="38003" y="102718"/>
                  </a:lnTo>
                  <a:cubicBezTo>
                    <a:pt x="43909" y="111679"/>
                    <a:pt x="53730" y="116539"/>
                    <a:pt x="63669" y="116539"/>
                  </a:cubicBezTo>
                  <a:cubicBezTo>
                    <a:pt x="69525" y="116539"/>
                    <a:pt x="75398" y="114885"/>
                    <a:pt x="80646" y="111426"/>
                  </a:cubicBezTo>
                  <a:cubicBezTo>
                    <a:pt x="94838" y="102060"/>
                    <a:pt x="98719" y="82957"/>
                    <a:pt x="89353" y="6876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6" name="任意多边形: 形状 85"/>
            <p:cNvSpPr/>
            <p:nvPr/>
          </p:nvSpPr>
          <p:spPr>
            <a:xfrm>
              <a:off x="17829017" y="9759317"/>
              <a:ext cx="168750" cy="168750"/>
            </a:xfrm>
            <a:custGeom>
              <a:avLst/>
              <a:gdLst>
                <a:gd name="connsiteX0" fmla="*/ 14496 w 168750"/>
                <a:gd name="connsiteY0" fmla="*/ 179567 h 168750"/>
                <a:gd name="connsiteX1" fmla="*/ 182453 w 168750"/>
                <a:gd name="connsiteY1" fmla="*/ 16116 h 168750"/>
                <a:gd name="connsiteX2" fmla="*/ 122023 w 168750"/>
                <a:gd name="connsiteY2" fmla="*/ 0 h 168750"/>
                <a:gd name="connsiteX3" fmla="*/ 71061 w 168750"/>
                <a:gd name="connsiteY3" fmla="*/ 11171 h 168750"/>
                <a:gd name="connsiteX4" fmla="*/ 45613 w 168750"/>
                <a:gd name="connsiteY4" fmla="*/ 2295 h 168750"/>
                <a:gd name="connsiteX5" fmla="*/ 4556 w 168750"/>
                <a:gd name="connsiteY5" fmla="*/ 43335 h 168750"/>
                <a:gd name="connsiteX6" fmla="*/ 12690 w 168750"/>
                <a:gd name="connsiteY6" fmla="*/ 67804 h 168750"/>
                <a:gd name="connsiteX7" fmla="*/ 0 w 168750"/>
                <a:gd name="connsiteY7" fmla="*/ 122006 h 168750"/>
                <a:gd name="connsiteX8" fmla="*/ 14496 w 168750"/>
                <a:gd name="connsiteY8" fmla="*/ 179567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750" h="168750">
                  <a:moveTo>
                    <a:pt x="14496" y="179567"/>
                  </a:moveTo>
                  <a:cubicBezTo>
                    <a:pt x="41243" y="101891"/>
                    <a:pt x="103832" y="40770"/>
                    <a:pt x="182453" y="16116"/>
                  </a:cubicBezTo>
                  <a:cubicBezTo>
                    <a:pt x="164616" y="5889"/>
                    <a:pt x="144011" y="0"/>
                    <a:pt x="122023" y="0"/>
                  </a:cubicBezTo>
                  <a:cubicBezTo>
                    <a:pt x="103832" y="0"/>
                    <a:pt x="86552" y="4016"/>
                    <a:pt x="71061" y="11171"/>
                  </a:cubicBezTo>
                  <a:cubicBezTo>
                    <a:pt x="64058" y="5636"/>
                    <a:pt x="55249" y="2295"/>
                    <a:pt x="45613" y="2295"/>
                  </a:cubicBezTo>
                  <a:cubicBezTo>
                    <a:pt x="22916" y="2295"/>
                    <a:pt x="4556" y="20672"/>
                    <a:pt x="4556" y="43335"/>
                  </a:cubicBezTo>
                  <a:cubicBezTo>
                    <a:pt x="4556" y="52515"/>
                    <a:pt x="7611" y="60969"/>
                    <a:pt x="12690" y="67804"/>
                  </a:cubicBezTo>
                  <a:cubicBezTo>
                    <a:pt x="4590" y="84139"/>
                    <a:pt x="0" y="102533"/>
                    <a:pt x="0" y="122006"/>
                  </a:cubicBezTo>
                  <a:cubicBezTo>
                    <a:pt x="17" y="142847"/>
                    <a:pt x="5282" y="162422"/>
                    <a:pt x="14496" y="17956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7" name="任意多边形: 形状 86"/>
            <p:cNvSpPr/>
            <p:nvPr/>
          </p:nvSpPr>
          <p:spPr>
            <a:xfrm>
              <a:off x="18158434" y="9759334"/>
              <a:ext cx="168750" cy="151875"/>
            </a:xfrm>
            <a:custGeom>
              <a:avLst/>
              <a:gdLst>
                <a:gd name="connsiteX0" fmla="*/ 113147 w 168750"/>
                <a:gd name="connsiteY0" fmla="*/ 79481 h 151875"/>
                <a:gd name="connsiteX1" fmla="*/ 170454 w 168750"/>
                <a:gd name="connsiteY1" fmla="*/ 164666 h 151875"/>
                <a:gd name="connsiteX2" fmla="*/ 178200 w 168750"/>
                <a:gd name="connsiteY2" fmla="*/ 122006 h 151875"/>
                <a:gd name="connsiteX3" fmla="*/ 165510 w 168750"/>
                <a:gd name="connsiteY3" fmla="*/ 67804 h 151875"/>
                <a:gd name="connsiteX4" fmla="*/ 173593 w 168750"/>
                <a:gd name="connsiteY4" fmla="*/ 43335 h 151875"/>
                <a:gd name="connsiteX5" fmla="*/ 132553 w 168750"/>
                <a:gd name="connsiteY5" fmla="*/ 2295 h 151875"/>
                <a:gd name="connsiteX6" fmla="*/ 107089 w 168750"/>
                <a:gd name="connsiteY6" fmla="*/ 11154 h 151875"/>
                <a:gd name="connsiteX7" fmla="*/ 56109 w 168750"/>
                <a:gd name="connsiteY7" fmla="*/ 0 h 151875"/>
                <a:gd name="connsiteX8" fmla="*/ 0 w 168750"/>
                <a:gd name="connsiteY8" fmla="*/ 13719 h 151875"/>
                <a:gd name="connsiteX9" fmla="*/ 98213 w 168750"/>
                <a:gd name="connsiteY9" fmla="*/ 65897 h 151875"/>
                <a:gd name="connsiteX10" fmla="*/ 113147 w 168750"/>
                <a:gd name="connsiteY10" fmla="*/ 79481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8750" h="151875">
                  <a:moveTo>
                    <a:pt x="113147" y="79481"/>
                  </a:moveTo>
                  <a:cubicBezTo>
                    <a:pt x="137498" y="103613"/>
                    <a:pt x="157106" y="132519"/>
                    <a:pt x="170454" y="164666"/>
                  </a:cubicBezTo>
                  <a:cubicBezTo>
                    <a:pt x="175433" y="151386"/>
                    <a:pt x="178200" y="137025"/>
                    <a:pt x="178200" y="122006"/>
                  </a:cubicBezTo>
                  <a:cubicBezTo>
                    <a:pt x="178200" y="102533"/>
                    <a:pt x="173627" y="84122"/>
                    <a:pt x="165510" y="67804"/>
                  </a:cubicBezTo>
                  <a:cubicBezTo>
                    <a:pt x="170589" y="60969"/>
                    <a:pt x="173593" y="52515"/>
                    <a:pt x="173593" y="43335"/>
                  </a:cubicBezTo>
                  <a:cubicBezTo>
                    <a:pt x="173593" y="20672"/>
                    <a:pt x="155216" y="2295"/>
                    <a:pt x="132553" y="2295"/>
                  </a:cubicBezTo>
                  <a:cubicBezTo>
                    <a:pt x="122934" y="2295"/>
                    <a:pt x="114075" y="5619"/>
                    <a:pt x="107089" y="11154"/>
                  </a:cubicBezTo>
                  <a:cubicBezTo>
                    <a:pt x="91564" y="4016"/>
                    <a:pt x="74351" y="0"/>
                    <a:pt x="56109" y="0"/>
                  </a:cubicBezTo>
                  <a:cubicBezTo>
                    <a:pt x="35859" y="0"/>
                    <a:pt x="16791" y="4978"/>
                    <a:pt x="0" y="13719"/>
                  </a:cubicBezTo>
                  <a:cubicBezTo>
                    <a:pt x="36619" y="23912"/>
                    <a:pt x="69998" y="41934"/>
                    <a:pt x="98213" y="65897"/>
                  </a:cubicBezTo>
                  <a:cubicBezTo>
                    <a:pt x="103427" y="70217"/>
                    <a:pt x="108371" y="74756"/>
                    <a:pt x="113147" y="7948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8" name="任意多边形: 形状 87"/>
            <p:cNvSpPr/>
            <p:nvPr/>
          </p:nvSpPr>
          <p:spPr>
            <a:xfrm>
              <a:off x="17852288" y="9786401"/>
              <a:ext cx="472500" cy="472500"/>
            </a:xfrm>
            <a:custGeom>
              <a:avLst/>
              <a:gdLst>
                <a:gd name="connsiteX0" fmla="*/ 473496 w 472500"/>
                <a:gd name="connsiteY0" fmla="*/ 236739 h 472500"/>
                <a:gd name="connsiteX1" fmla="*/ 236756 w 472500"/>
                <a:gd name="connsiteY1" fmla="*/ 0 h 472500"/>
                <a:gd name="connsiteX2" fmla="*/ 0 w 472500"/>
                <a:gd name="connsiteY2" fmla="*/ 236739 h 472500"/>
                <a:gd name="connsiteX3" fmla="*/ 236756 w 472500"/>
                <a:gd name="connsiteY3" fmla="*/ 473479 h 472500"/>
                <a:gd name="connsiteX4" fmla="*/ 473496 w 472500"/>
                <a:gd name="connsiteY4" fmla="*/ 236739 h 472500"/>
                <a:gd name="connsiteX5" fmla="*/ 236739 w 472500"/>
                <a:gd name="connsiteY5" fmla="*/ 411902 h 472500"/>
                <a:gd name="connsiteX6" fmla="*/ 61543 w 472500"/>
                <a:gd name="connsiteY6" fmla="*/ 236739 h 472500"/>
                <a:gd name="connsiteX7" fmla="*/ 236739 w 472500"/>
                <a:gd name="connsiteY7" fmla="*/ 61560 h 472500"/>
                <a:gd name="connsiteX8" fmla="*/ 411902 w 472500"/>
                <a:gd name="connsiteY8" fmla="*/ 236739 h 472500"/>
                <a:gd name="connsiteX9" fmla="*/ 236739 w 472500"/>
                <a:gd name="connsiteY9" fmla="*/ 411902 h 47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2500" h="472500">
                  <a:moveTo>
                    <a:pt x="473496" y="236739"/>
                  </a:moveTo>
                  <a:cubicBezTo>
                    <a:pt x="473496" y="106194"/>
                    <a:pt x="367284" y="0"/>
                    <a:pt x="236756" y="0"/>
                  </a:cubicBezTo>
                  <a:cubicBezTo>
                    <a:pt x="106194" y="0"/>
                    <a:pt x="0" y="106194"/>
                    <a:pt x="0" y="236739"/>
                  </a:cubicBezTo>
                  <a:cubicBezTo>
                    <a:pt x="0" y="367284"/>
                    <a:pt x="106194" y="473479"/>
                    <a:pt x="236756" y="473479"/>
                  </a:cubicBezTo>
                  <a:cubicBezTo>
                    <a:pt x="367284" y="473479"/>
                    <a:pt x="473496" y="367284"/>
                    <a:pt x="473496" y="236739"/>
                  </a:cubicBezTo>
                  <a:close/>
                  <a:moveTo>
                    <a:pt x="236739" y="411902"/>
                  </a:moveTo>
                  <a:cubicBezTo>
                    <a:pt x="140130" y="411902"/>
                    <a:pt x="61543" y="333315"/>
                    <a:pt x="61543" y="236739"/>
                  </a:cubicBezTo>
                  <a:cubicBezTo>
                    <a:pt x="61543" y="140147"/>
                    <a:pt x="140130" y="61560"/>
                    <a:pt x="236739" y="61560"/>
                  </a:cubicBezTo>
                  <a:cubicBezTo>
                    <a:pt x="333332" y="61560"/>
                    <a:pt x="411902" y="140147"/>
                    <a:pt x="411902" y="236739"/>
                  </a:cubicBezTo>
                  <a:cubicBezTo>
                    <a:pt x="411902" y="333315"/>
                    <a:pt x="333332" y="411902"/>
                    <a:pt x="236739" y="41190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9" name="任意多边形: 形状 88"/>
            <p:cNvSpPr/>
            <p:nvPr/>
          </p:nvSpPr>
          <p:spPr>
            <a:xfrm>
              <a:off x="18048628" y="9913757"/>
              <a:ext cx="151875" cy="135000"/>
            </a:xfrm>
            <a:custGeom>
              <a:avLst/>
              <a:gdLst>
                <a:gd name="connsiteX0" fmla="*/ 139691 w 151875"/>
                <a:gd name="connsiteY0" fmla="*/ 92694 h 135000"/>
                <a:gd name="connsiteX1" fmla="*/ 76478 w 151875"/>
                <a:gd name="connsiteY1" fmla="*/ 92694 h 135000"/>
                <a:gd name="connsiteX2" fmla="*/ 61881 w 151875"/>
                <a:gd name="connsiteY2" fmla="*/ 75144 h 135000"/>
                <a:gd name="connsiteX3" fmla="*/ 61881 w 151875"/>
                <a:gd name="connsiteY3" fmla="*/ 20520 h 135000"/>
                <a:gd name="connsiteX4" fmla="*/ 40466 w 151875"/>
                <a:gd name="connsiteY4" fmla="*/ 0 h 135000"/>
                <a:gd name="connsiteX5" fmla="*/ 19052 w 151875"/>
                <a:gd name="connsiteY5" fmla="*/ 20520 h 135000"/>
                <a:gd name="connsiteX6" fmla="*/ 19052 w 151875"/>
                <a:gd name="connsiteY6" fmla="*/ 75144 h 135000"/>
                <a:gd name="connsiteX7" fmla="*/ 0 w 151875"/>
                <a:gd name="connsiteY7" fmla="*/ 109384 h 135000"/>
                <a:gd name="connsiteX8" fmla="*/ 40179 w 151875"/>
                <a:gd name="connsiteY8" fmla="*/ 149276 h 135000"/>
                <a:gd name="connsiteX9" fmla="*/ 72276 w 151875"/>
                <a:gd name="connsiteY9" fmla="*/ 133262 h 135000"/>
                <a:gd name="connsiteX10" fmla="*/ 139691 w 151875"/>
                <a:gd name="connsiteY10" fmla="*/ 133262 h 135000"/>
                <a:gd name="connsiteX11" fmla="*/ 160228 w 151875"/>
                <a:gd name="connsiteY11" fmla="*/ 112978 h 135000"/>
                <a:gd name="connsiteX12" fmla="*/ 139691 w 151875"/>
                <a:gd name="connsiteY12" fmla="*/ 92694 h 1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1875" h="135000">
                  <a:moveTo>
                    <a:pt x="139691" y="92694"/>
                  </a:moveTo>
                  <a:lnTo>
                    <a:pt x="76478" y="92694"/>
                  </a:lnTo>
                  <a:cubicBezTo>
                    <a:pt x="73119" y="85928"/>
                    <a:pt x="68631" y="79211"/>
                    <a:pt x="61881" y="75144"/>
                  </a:cubicBezTo>
                  <a:lnTo>
                    <a:pt x="61881" y="20520"/>
                  </a:lnTo>
                  <a:cubicBezTo>
                    <a:pt x="61881" y="9197"/>
                    <a:pt x="51806" y="0"/>
                    <a:pt x="40466" y="0"/>
                  </a:cubicBezTo>
                  <a:cubicBezTo>
                    <a:pt x="29126" y="0"/>
                    <a:pt x="19052" y="9180"/>
                    <a:pt x="19052" y="20520"/>
                  </a:cubicBezTo>
                  <a:lnTo>
                    <a:pt x="19052" y="75144"/>
                  </a:lnTo>
                  <a:cubicBezTo>
                    <a:pt x="7763" y="82131"/>
                    <a:pt x="0" y="94838"/>
                    <a:pt x="0" y="109384"/>
                  </a:cubicBezTo>
                  <a:cubicBezTo>
                    <a:pt x="0" y="131439"/>
                    <a:pt x="18124" y="149276"/>
                    <a:pt x="40179" y="149276"/>
                  </a:cubicBezTo>
                  <a:cubicBezTo>
                    <a:pt x="53207" y="149276"/>
                    <a:pt x="64986" y="142273"/>
                    <a:pt x="72276" y="133262"/>
                  </a:cubicBezTo>
                  <a:lnTo>
                    <a:pt x="139691" y="133262"/>
                  </a:lnTo>
                  <a:cubicBezTo>
                    <a:pt x="151048" y="133262"/>
                    <a:pt x="160228" y="124318"/>
                    <a:pt x="160228" y="112978"/>
                  </a:cubicBezTo>
                  <a:cubicBezTo>
                    <a:pt x="160245" y="101638"/>
                    <a:pt x="151065" y="92694"/>
                    <a:pt x="139691" y="9269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0" name="组合 89"/>
          <p:cNvGrpSpPr/>
          <p:nvPr/>
        </p:nvGrpSpPr>
        <p:grpSpPr>
          <a:xfrm>
            <a:off x="8268589" y="838845"/>
            <a:ext cx="528622" cy="528599"/>
            <a:chOff x="5946906" y="3275682"/>
            <a:chExt cx="528622" cy="528599"/>
          </a:xfrm>
          <a:solidFill>
            <a:schemeClr val="accent4"/>
          </a:solidFill>
        </p:grpSpPr>
        <p:sp>
          <p:nvSpPr>
            <p:cNvPr id="91" name="任意多边形: 形状 90"/>
            <p:cNvSpPr/>
            <p:nvPr/>
          </p:nvSpPr>
          <p:spPr>
            <a:xfrm>
              <a:off x="6157541" y="3310013"/>
              <a:ext cx="253125" cy="253125"/>
            </a:xfrm>
            <a:custGeom>
              <a:avLst/>
              <a:gdLst>
                <a:gd name="connsiteX0" fmla="*/ 262474 w 253125"/>
                <a:gd name="connsiteY0" fmla="*/ 98364 h 253125"/>
                <a:gd name="connsiteX1" fmla="*/ 150997 w 253125"/>
                <a:gd name="connsiteY1" fmla="*/ 0 h 253125"/>
                <a:gd name="connsiteX2" fmla="*/ 0 w 253125"/>
                <a:gd name="connsiteY2" fmla="*/ 171129 h 253125"/>
                <a:gd name="connsiteX3" fmla="*/ 111476 w 253125"/>
                <a:gd name="connsiteY3" fmla="*/ 269477 h 253125"/>
                <a:gd name="connsiteX4" fmla="*/ 262474 w 253125"/>
                <a:gd name="connsiteY4" fmla="*/ 98364 h 253125"/>
                <a:gd name="connsiteX5" fmla="*/ 58472 w 253125"/>
                <a:gd name="connsiteY5" fmla="*/ 155132 h 253125"/>
                <a:gd name="connsiteX6" fmla="*/ 57662 w 253125"/>
                <a:gd name="connsiteY6" fmla="*/ 142037 h 253125"/>
                <a:gd name="connsiteX7" fmla="*/ 137886 w 253125"/>
                <a:gd name="connsiteY7" fmla="*/ 51097 h 253125"/>
                <a:gd name="connsiteX8" fmla="*/ 144281 w 253125"/>
                <a:gd name="connsiteY8" fmla="*/ 47976 h 253125"/>
                <a:gd name="connsiteX9" fmla="*/ 150964 w 253125"/>
                <a:gd name="connsiteY9" fmla="*/ 50271 h 253125"/>
                <a:gd name="connsiteX10" fmla="*/ 156938 w 253125"/>
                <a:gd name="connsiteY10" fmla="*/ 55536 h 253125"/>
                <a:gd name="connsiteX11" fmla="*/ 157764 w 253125"/>
                <a:gd name="connsiteY11" fmla="*/ 68631 h 253125"/>
                <a:gd name="connsiteX12" fmla="*/ 77507 w 253125"/>
                <a:gd name="connsiteY12" fmla="*/ 159553 h 253125"/>
                <a:gd name="connsiteX13" fmla="*/ 71145 w 253125"/>
                <a:gd name="connsiteY13" fmla="*/ 162675 h 253125"/>
                <a:gd name="connsiteX14" fmla="*/ 64429 w 253125"/>
                <a:gd name="connsiteY14" fmla="*/ 160363 h 253125"/>
                <a:gd name="connsiteX15" fmla="*/ 58472 w 253125"/>
                <a:gd name="connsiteY15" fmla="*/ 155132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3125" h="253125">
                  <a:moveTo>
                    <a:pt x="262474" y="98364"/>
                  </a:moveTo>
                  <a:lnTo>
                    <a:pt x="150997" y="0"/>
                  </a:lnTo>
                  <a:lnTo>
                    <a:pt x="0" y="171129"/>
                  </a:lnTo>
                  <a:lnTo>
                    <a:pt x="111476" y="269477"/>
                  </a:lnTo>
                  <a:lnTo>
                    <a:pt x="262474" y="98364"/>
                  </a:lnTo>
                  <a:close/>
                  <a:moveTo>
                    <a:pt x="58472" y="155132"/>
                  </a:moveTo>
                  <a:cubicBezTo>
                    <a:pt x="54641" y="151740"/>
                    <a:pt x="54270" y="145884"/>
                    <a:pt x="57662" y="142037"/>
                  </a:cubicBezTo>
                  <a:lnTo>
                    <a:pt x="137886" y="51097"/>
                  </a:lnTo>
                  <a:cubicBezTo>
                    <a:pt x="139506" y="49258"/>
                    <a:pt x="141784" y="48127"/>
                    <a:pt x="144281" y="47976"/>
                  </a:cubicBezTo>
                  <a:cubicBezTo>
                    <a:pt x="146728" y="47824"/>
                    <a:pt x="149158" y="48651"/>
                    <a:pt x="150964" y="50271"/>
                  </a:cubicBezTo>
                  <a:lnTo>
                    <a:pt x="156938" y="55536"/>
                  </a:lnTo>
                  <a:cubicBezTo>
                    <a:pt x="160785" y="58928"/>
                    <a:pt x="161156" y="64783"/>
                    <a:pt x="157764" y="68631"/>
                  </a:cubicBezTo>
                  <a:lnTo>
                    <a:pt x="77507" y="159553"/>
                  </a:lnTo>
                  <a:cubicBezTo>
                    <a:pt x="75853" y="161393"/>
                    <a:pt x="73609" y="162523"/>
                    <a:pt x="71145" y="162675"/>
                  </a:cubicBezTo>
                  <a:cubicBezTo>
                    <a:pt x="68681" y="162827"/>
                    <a:pt x="66268" y="162000"/>
                    <a:pt x="64429" y="160363"/>
                  </a:cubicBezTo>
                  <a:lnTo>
                    <a:pt x="58472" y="15513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2" name="任意多边形: 形状 91"/>
            <p:cNvSpPr/>
            <p:nvPr/>
          </p:nvSpPr>
          <p:spPr>
            <a:xfrm>
              <a:off x="5946906" y="3686156"/>
              <a:ext cx="118125" cy="118125"/>
            </a:xfrm>
            <a:custGeom>
              <a:avLst/>
              <a:gdLst>
                <a:gd name="connsiteX0" fmla="*/ 508 w 118125"/>
                <a:gd name="connsiteY0" fmla="*/ 109502 h 118125"/>
                <a:gd name="connsiteX1" fmla="*/ 5081 w 118125"/>
                <a:gd name="connsiteY1" fmla="*/ 124689 h 118125"/>
                <a:gd name="connsiteX2" fmla="*/ 20724 w 118125"/>
                <a:gd name="connsiteY2" fmla="*/ 127339 h 118125"/>
                <a:gd name="connsiteX3" fmla="*/ 125754 w 118125"/>
                <a:gd name="connsiteY3" fmla="*/ 84679 h 118125"/>
                <a:gd name="connsiteX4" fmla="*/ 29769 w 118125"/>
                <a:gd name="connsiteY4" fmla="*/ 0 h 118125"/>
                <a:gd name="connsiteX5" fmla="*/ 508 w 118125"/>
                <a:gd name="connsiteY5" fmla="*/ 109502 h 118125"/>
                <a:gd name="connsiteX6" fmla="*/ 86925 w 118125"/>
                <a:gd name="connsiteY6" fmla="*/ 78064 h 118125"/>
                <a:gd name="connsiteX7" fmla="*/ 39050 w 118125"/>
                <a:gd name="connsiteY7" fmla="*/ 97521 h 118125"/>
                <a:gd name="connsiteX8" fmla="*/ 30377 w 118125"/>
                <a:gd name="connsiteY8" fmla="*/ 96052 h 118125"/>
                <a:gd name="connsiteX9" fmla="*/ 27845 w 118125"/>
                <a:gd name="connsiteY9" fmla="*/ 87632 h 118125"/>
                <a:gd name="connsiteX10" fmla="*/ 41177 w 118125"/>
                <a:gd name="connsiteY10" fmla="*/ 37716 h 118125"/>
                <a:gd name="connsiteX11" fmla="*/ 86925 w 118125"/>
                <a:gd name="connsiteY11" fmla="*/ 78064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125" h="118125">
                  <a:moveTo>
                    <a:pt x="508" y="109502"/>
                  </a:moveTo>
                  <a:cubicBezTo>
                    <a:pt x="-960" y="115020"/>
                    <a:pt x="812" y="120926"/>
                    <a:pt x="5081" y="124689"/>
                  </a:cubicBezTo>
                  <a:cubicBezTo>
                    <a:pt x="9367" y="128469"/>
                    <a:pt x="15425" y="129482"/>
                    <a:pt x="20724" y="127339"/>
                  </a:cubicBezTo>
                  <a:lnTo>
                    <a:pt x="125754" y="84679"/>
                  </a:lnTo>
                  <a:lnTo>
                    <a:pt x="29769" y="0"/>
                  </a:lnTo>
                  <a:lnTo>
                    <a:pt x="508" y="109502"/>
                  </a:lnTo>
                  <a:close/>
                  <a:moveTo>
                    <a:pt x="86925" y="78064"/>
                  </a:moveTo>
                  <a:lnTo>
                    <a:pt x="39050" y="97521"/>
                  </a:lnTo>
                  <a:cubicBezTo>
                    <a:pt x="36114" y="98719"/>
                    <a:pt x="32773" y="98145"/>
                    <a:pt x="30377" y="96052"/>
                  </a:cubicBezTo>
                  <a:cubicBezTo>
                    <a:pt x="27997" y="93943"/>
                    <a:pt x="27019" y="90703"/>
                    <a:pt x="27845" y="87632"/>
                  </a:cubicBezTo>
                  <a:lnTo>
                    <a:pt x="41177" y="37716"/>
                  </a:lnTo>
                  <a:lnTo>
                    <a:pt x="86925" y="7806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3" name="任意多边形: 形状 92"/>
            <p:cNvSpPr/>
            <p:nvPr/>
          </p:nvSpPr>
          <p:spPr>
            <a:xfrm>
              <a:off x="5992858" y="3496717"/>
              <a:ext cx="236250" cy="236250"/>
            </a:xfrm>
            <a:custGeom>
              <a:avLst/>
              <a:gdLst>
                <a:gd name="connsiteX0" fmla="*/ 150981 w 236250"/>
                <a:gd name="connsiteY0" fmla="*/ 0 h 236250"/>
                <a:gd name="connsiteX1" fmla="*/ 0 w 236250"/>
                <a:gd name="connsiteY1" fmla="*/ 171113 h 236250"/>
                <a:gd name="connsiteX2" fmla="*/ 92880 w 236250"/>
                <a:gd name="connsiteY2" fmla="*/ 253074 h 236250"/>
                <a:gd name="connsiteX3" fmla="*/ 243861 w 236250"/>
                <a:gd name="connsiteY3" fmla="*/ 81945 h 236250"/>
                <a:gd name="connsiteX4" fmla="*/ 150981 w 236250"/>
                <a:gd name="connsiteY4" fmla="*/ 0 h 236250"/>
                <a:gd name="connsiteX5" fmla="*/ 68698 w 236250"/>
                <a:gd name="connsiteY5" fmla="*/ 173003 h 236250"/>
                <a:gd name="connsiteX6" fmla="*/ 55603 w 236250"/>
                <a:gd name="connsiteY6" fmla="*/ 173846 h 236250"/>
                <a:gd name="connsiteX7" fmla="*/ 49629 w 236250"/>
                <a:gd name="connsiteY7" fmla="*/ 168564 h 236250"/>
                <a:gd name="connsiteX8" fmla="*/ 46508 w 236250"/>
                <a:gd name="connsiteY8" fmla="*/ 162169 h 236250"/>
                <a:gd name="connsiteX9" fmla="*/ 48803 w 236250"/>
                <a:gd name="connsiteY9" fmla="*/ 155469 h 236250"/>
                <a:gd name="connsiteX10" fmla="*/ 142830 w 236250"/>
                <a:gd name="connsiteY10" fmla="*/ 48904 h 236250"/>
                <a:gd name="connsiteX11" fmla="*/ 155908 w 236250"/>
                <a:gd name="connsiteY11" fmla="*/ 48077 h 236250"/>
                <a:gd name="connsiteX12" fmla="*/ 161899 w 236250"/>
                <a:gd name="connsiteY12" fmla="*/ 53342 h 236250"/>
                <a:gd name="connsiteX13" fmla="*/ 165021 w 236250"/>
                <a:gd name="connsiteY13" fmla="*/ 59721 h 236250"/>
                <a:gd name="connsiteX14" fmla="*/ 162709 w 236250"/>
                <a:gd name="connsiteY14" fmla="*/ 66454 h 236250"/>
                <a:gd name="connsiteX15" fmla="*/ 68698 w 236250"/>
                <a:gd name="connsiteY15" fmla="*/ 173003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6250" h="236250">
                  <a:moveTo>
                    <a:pt x="150981" y="0"/>
                  </a:moveTo>
                  <a:lnTo>
                    <a:pt x="0" y="171113"/>
                  </a:lnTo>
                  <a:lnTo>
                    <a:pt x="92880" y="253074"/>
                  </a:lnTo>
                  <a:lnTo>
                    <a:pt x="243861" y="81945"/>
                  </a:lnTo>
                  <a:lnTo>
                    <a:pt x="150981" y="0"/>
                  </a:lnTo>
                  <a:close/>
                  <a:moveTo>
                    <a:pt x="68698" y="173003"/>
                  </a:moveTo>
                  <a:cubicBezTo>
                    <a:pt x="65306" y="176850"/>
                    <a:pt x="59451" y="177221"/>
                    <a:pt x="55603" y="173846"/>
                  </a:cubicBezTo>
                  <a:lnTo>
                    <a:pt x="49629" y="168564"/>
                  </a:lnTo>
                  <a:cubicBezTo>
                    <a:pt x="47790" y="166911"/>
                    <a:pt x="46659" y="164649"/>
                    <a:pt x="46508" y="162169"/>
                  </a:cubicBezTo>
                  <a:cubicBezTo>
                    <a:pt x="46356" y="159705"/>
                    <a:pt x="47183" y="157309"/>
                    <a:pt x="48803" y="155469"/>
                  </a:cubicBezTo>
                  <a:lnTo>
                    <a:pt x="142830" y="48904"/>
                  </a:lnTo>
                  <a:cubicBezTo>
                    <a:pt x="146222" y="45073"/>
                    <a:pt x="152078" y="44685"/>
                    <a:pt x="155908" y="48077"/>
                  </a:cubicBezTo>
                  <a:lnTo>
                    <a:pt x="161899" y="53342"/>
                  </a:lnTo>
                  <a:cubicBezTo>
                    <a:pt x="163738" y="54979"/>
                    <a:pt x="164869" y="57257"/>
                    <a:pt x="165021" y="59721"/>
                  </a:cubicBezTo>
                  <a:cubicBezTo>
                    <a:pt x="165173" y="62184"/>
                    <a:pt x="164346" y="64598"/>
                    <a:pt x="162709" y="66454"/>
                  </a:cubicBezTo>
                  <a:lnTo>
                    <a:pt x="68698" y="17300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4" name="任意多边形: 形状 93"/>
            <p:cNvSpPr/>
            <p:nvPr/>
          </p:nvSpPr>
          <p:spPr>
            <a:xfrm>
              <a:off x="6188653" y="3393544"/>
              <a:ext cx="286875" cy="320625"/>
            </a:xfrm>
            <a:custGeom>
              <a:avLst/>
              <a:gdLst>
                <a:gd name="connsiteX0" fmla="*/ 269398 w 286875"/>
                <a:gd name="connsiteY0" fmla="*/ 0 h 320625"/>
                <a:gd name="connsiteX1" fmla="*/ 66932 w 286875"/>
                <a:gd name="connsiteY1" fmla="*/ 229449 h 320625"/>
                <a:gd name="connsiteX2" fmla="*/ 64181 w 286875"/>
                <a:gd name="connsiteY2" fmla="*/ 226986 h 320625"/>
                <a:gd name="connsiteX3" fmla="*/ 43003 w 286875"/>
                <a:gd name="connsiteY3" fmla="*/ 228319 h 320625"/>
                <a:gd name="connsiteX4" fmla="*/ 9557 w 286875"/>
                <a:gd name="connsiteY4" fmla="*/ 266203 h 320625"/>
                <a:gd name="connsiteX5" fmla="*/ 73 w 286875"/>
                <a:gd name="connsiteY5" fmla="*/ 293878 h 320625"/>
                <a:gd name="connsiteX6" fmla="*/ 12932 w 286875"/>
                <a:gd name="connsiteY6" fmla="*/ 320119 h 320625"/>
                <a:gd name="connsiteX7" fmla="*/ 20930 w 286875"/>
                <a:gd name="connsiteY7" fmla="*/ 327173 h 320625"/>
                <a:gd name="connsiteX8" fmla="*/ 32085 w 286875"/>
                <a:gd name="connsiteY8" fmla="*/ 331020 h 320625"/>
                <a:gd name="connsiteX9" fmla="*/ 42682 w 286875"/>
                <a:gd name="connsiteY9" fmla="*/ 325839 h 320625"/>
                <a:gd name="connsiteX10" fmla="*/ 284417 w 286875"/>
                <a:gd name="connsiteY10" fmla="*/ 51874 h 320625"/>
                <a:gd name="connsiteX11" fmla="*/ 281868 w 286875"/>
                <a:gd name="connsiteY11" fmla="*/ 10986 h 320625"/>
                <a:gd name="connsiteX12" fmla="*/ 269398 w 286875"/>
                <a:gd name="connsiteY12" fmla="*/ 0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875" h="320625">
                  <a:moveTo>
                    <a:pt x="269398" y="0"/>
                  </a:moveTo>
                  <a:lnTo>
                    <a:pt x="66932" y="229449"/>
                  </a:lnTo>
                  <a:lnTo>
                    <a:pt x="64181" y="226986"/>
                  </a:lnTo>
                  <a:cubicBezTo>
                    <a:pt x="57954" y="221535"/>
                    <a:pt x="48470" y="222092"/>
                    <a:pt x="43003" y="228319"/>
                  </a:cubicBezTo>
                  <a:lnTo>
                    <a:pt x="9557" y="266203"/>
                  </a:lnTo>
                  <a:cubicBezTo>
                    <a:pt x="2857" y="273797"/>
                    <a:pt x="-552" y="283736"/>
                    <a:pt x="73" y="293878"/>
                  </a:cubicBezTo>
                  <a:cubicBezTo>
                    <a:pt x="714" y="303969"/>
                    <a:pt x="5338" y="313403"/>
                    <a:pt x="12932" y="320119"/>
                  </a:cubicBezTo>
                  <a:lnTo>
                    <a:pt x="20930" y="327173"/>
                  </a:lnTo>
                  <a:cubicBezTo>
                    <a:pt x="24002" y="329873"/>
                    <a:pt x="28001" y="331256"/>
                    <a:pt x="32085" y="331020"/>
                  </a:cubicBezTo>
                  <a:cubicBezTo>
                    <a:pt x="36168" y="330767"/>
                    <a:pt x="39982" y="328894"/>
                    <a:pt x="42682" y="325839"/>
                  </a:cubicBezTo>
                  <a:lnTo>
                    <a:pt x="284417" y="51874"/>
                  </a:lnTo>
                  <a:cubicBezTo>
                    <a:pt x="294997" y="39876"/>
                    <a:pt x="293867" y="21583"/>
                    <a:pt x="281868" y="10986"/>
                  </a:cubicBezTo>
                  <a:lnTo>
                    <a:pt x="269398"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5" name="任意多边形: 形状 94"/>
            <p:cNvSpPr/>
            <p:nvPr/>
          </p:nvSpPr>
          <p:spPr>
            <a:xfrm>
              <a:off x="6324823" y="3275682"/>
              <a:ext cx="101250" cy="101250"/>
            </a:xfrm>
            <a:custGeom>
              <a:avLst/>
              <a:gdLst>
                <a:gd name="connsiteX0" fmla="*/ 87851 w 101250"/>
                <a:gd name="connsiteY0" fmla="*/ 15566 h 101250"/>
                <a:gd name="connsiteX1" fmla="*/ 0 w 101250"/>
                <a:gd name="connsiteY1" fmla="*/ 21067 h 101250"/>
                <a:gd name="connsiteX2" fmla="*/ 93336 w 101250"/>
                <a:gd name="connsiteY2" fmla="*/ 103434 h 101250"/>
                <a:gd name="connsiteX3" fmla="*/ 87851 w 101250"/>
                <a:gd name="connsiteY3" fmla="*/ 15566 h 101250"/>
              </a:gdLst>
              <a:ahLst/>
              <a:cxnLst>
                <a:cxn ang="0">
                  <a:pos x="connsiteX0" y="connsiteY0"/>
                </a:cxn>
                <a:cxn ang="0">
                  <a:pos x="connsiteX1" y="connsiteY1"/>
                </a:cxn>
                <a:cxn ang="0">
                  <a:pos x="connsiteX2" y="connsiteY2"/>
                </a:cxn>
                <a:cxn ang="0">
                  <a:pos x="connsiteX3" y="connsiteY3"/>
                </a:cxn>
              </a:cxnLst>
              <a:rect l="l" t="t" r="r" b="b"/>
              <a:pathLst>
                <a:path w="101250" h="101250">
                  <a:moveTo>
                    <a:pt x="87851" y="15566"/>
                  </a:moveTo>
                  <a:cubicBezTo>
                    <a:pt x="62083" y="-7182"/>
                    <a:pt x="22764" y="-4701"/>
                    <a:pt x="0" y="21067"/>
                  </a:cubicBezTo>
                  <a:lnTo>
                    <a:pt x="93336" y="103434"/>
                  </a:lnTo>
                  <a:cubicBezTo>
                    <a:pt x="116100" y="77649"/>
                    <a:pt x="113636" y="38330"/>
                    <a:pt x="87851" y="1556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6" name="组合 95"/>
          <p:cNvGrpSpPr/>
          <p:nvPr/>
        </p:nvGrpSpPr>
        <p:grpSpPr>
          <a:xfrm>
            <a:off x="9487789" y="896451"/>
            <a:ext cx="523125" cy="413387"/>
            <a:chOff x="16743600" y="5517583"/>
            <a:chExt cx="523125" cy="413387"/>
          </a:xfrm>
          <a:solidFill>
            <a:schemeClr val="accent4"/>
          </a:solidFill>
        </p:grpSpPr>
        <p:sp>
          <p:nvSpPr>
            <p:cNvPr id="97" name="任意多边形: 形状 96"/>
            <p:cNvSpPr/>
            <p:nvPr/>
          </p:nvSpPr>
          <p:spPr>
            <a:xfrm>
              <a:off x="16810037" y="5517583"/>
              <a:ext cx="118125" cy="303750"/>
            </a:xfrm>
            <a:custGeom>
              <a:avLst/>
              <a:gdLst>
                <a:gd name="connsiteX0" fmla="*/ 12454 w 118125"/>
                <a:gd name="connsiteY0" fmla="*/ 55401 h 303750"/>
                <a:gd name="connsiteX1" fmla="*/ 12454 w 118125"/>
                <a:gd name="connsiteY1" fmla="*/ 270506 h 303750"/>
                <a:gd name="connsiteX2" fmla="*/ 12471 w 118125"/>
                <a:gd name="connsiteY2" fmla="*/ 271553 h 303750"/>
                <a:gd name="connsiteX3" fmla="*/ 63214 w 118125"/>
                <a:gd name="connsiteY3" fmla="*/ 309977 h 303750"/>
                <a:gd name="connsiteX4" fmla="*/ 114227 w 118125"/>
                <a:gd name="connsiteY4" fmla="*/ 273240 h 303750"/>
                <a:gd name="connsiteX5" fmla="*/ 114868 w 118125"/>
                <a:gd name="connsiteY5" fmla="*/ 270489 h 303750"/>
                <a:gd name="connsiteX6" fmla="*/ 114868 w 118125"/>
                <a:gd name="connsiteY6" fmla="*/ 55401 h 303750"/>
                <a:gd name="connsiteX7" fmla="*/ 127322 w 118125"/>
                <a:gd name="connsiteY7" fmla="*/ 38003 h 303750"/>
                <a:gd name="connsiteX8" fmla="*/ 127322 w 118125"/>
                <a:gd name="connsiteY8" fmla="*/ 18411 h 303750"/>
                <a:gd name="connsiteX9" fmla="*/ 108945 w 118125"/>
                <a:gd name="connsiteY9" fmla="*/ 0 h 303750"/>
                <a:gd name="connsiteX10" fmla="*/ 17449 w 118125"/>
                <a:gd name="connsiteY10" fmla="*/ 0 h 303750"/>
                <a:gd name="connsiteX11" fmla="*/ 0 w 118125"/>
                <a:gd name="connsiteY11" fmla="*/ 18411 h 303750"/>
                <a:gd name="connsiteX12" fmla="*/ 0 w 118125"/>
                <a:gd name="connsiteY12" fmla="*/ 38003 h 303750"/>
                <a:gd name="connsiteX13" fmla="*/ 12454 w 118125"/>
                <a:gd name="connsiteY13" fmla="*/ 55401 h 303750"/>
                <a:gd name="connsiteX14" fmla="*/ 17989 w 118125"/>
                <a:gd name="connsiteY14" fmla="*/ 24823 h 303750"/>
                <a:gd name="connsiteX15" fmla="*/ 23827 w 118125"/>
                <a:gd name="connsiteY15" fmla="*/ 19373 h 303750"/>
                <a:gd name="connsiteX16" fmla="*/ 102583 w 118125"/>
                <a:gd name="connsiteY16" fmla="*/ 19373 h 303750"/>
                <a:gd name="connsiteX17" fmla="*/ 109333 w 118125"/>
                <a:gd name="connsiteY17" fmla="*/ 24823 h 303750"/>
                <a:gd name="connsiteX18" fmla="*/ 109333 w 118125"/>
                <a:gd name="connsiteY18" fmla="*/ 31725 h 303750"/>
                <a:gd name="connsiteX19" fmla="*/ 102583 w 118125"/>
                <a:gd name="connsiteY19" fmla="*/ 37361 h 303750"/>
                <a:gd name="connsiteX20" fmla="*/ 102296 w 118125"/>
                <a:gd name="connsiteY20" fmla="*/ 37361 h 303750"/>
                <a:gd name="connsiteX21" fmla="*/ 95496 w 118125"/>
                <a:gd name="connsiteY21" fmla="*/ 44061 h 303750"/>
                <a:gd name="connsiteX22" fmla="*/ 95496 w 118125"/>
                <a:gd name="connsiteY22" fmla="*/ 270523 h 303750"/>
                <a:gd name="connsiteX23" fmla="*/ 62961 w 118125"/>
                <a:gd name="connsiteY23" fmla="*/ 291921 h 303750"/>
                <a:gd name="connsiteX24" fmla="*/ 30443 w 118125"/>
                <a:gd name="connsiteY24" fmla="*/ 270523 h 303750"/>
                <a:gd name="connsiteX25" fmla="*/ 30443 w 118125"/>
                <a:gd name="connsiteY25" fmla="*/ 44044 h 303750"/>
                <a:gd name="connsiteX26" fmla="*/ 24114 w 118125"/>
                <a:gd name="connsiteY26" fmla="*/ 37344 h 303750"/>
                <a:gd name="connsiteX27" fmla="*/ 23827 w 118125"/>
                <a:gd name="connsiteY27" fmla="*/ 37344 h 303750"/>
                <a:gd name="connsiteX28" fmla="*/ 17989 w 118125"/>
                <a:gd name="connsiteY28" fmla="*/ 31708 h 303750"/>
                <a:gd name="connsiteX29" fmla="*/ 17989 w 118125"/>
                <a:gd name="connsiteY29" fmla="*/ 24823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18125" h="303750">
                  <a:moveTo>
                    <a:pt x="12454" y="55401"/>
                  </a:moveTo>
                  <a:lnTo>
                    <a:pt x="12454" y="270506"/>
                  </a:lnTo>
                  <a:cubicBezTo>
                    <a:pt x="12454" y="270861"/>
                    <a:pt x="12454" y="271215"/>
                    <a:pt x="12471" y="271553"/>
                  </a:cubicBezTo>
                  <a:cubicBezTo>
                    <a:pt x="13230" y="284867"/>
                    <a:pt x="24806" y="309977"/>
                    <a:pt x="63214" y="309977"/>
                  </a:cubicBezTo>
                  <a:cubicBezTo>
                    <a:pt x="98769" y="309977"/>
                    <a:pt x="112286" y="285964"/>
                    <a:pt x="114227" y="273240"/>
                  </a:cubicBezTo>
                  <a:cubicBezTo>
                    <a:pt x="114328" y="272329"/>
                    <a:pt x="114868" y="271418"/>
                    <a:pt x="114868" y="270489"/>
                  </a:cubicBezTo>
                  <a:lnTo>
                    <a:pt x="114868" y="55401"/>
                  </a:lnTo>
                  <a:cubicBezTo>
                    <a:pt x="121787" y="53241"/>
                    <a:pt x="127322" y="46271"/>
                    <a:pt x="127322" y="38003"/>
                  </a:cubicBezTo>
                  <a:lnTo>
                    <a:pt x="127322" y="18411"/>
                  </a:lnTo>
                  <a:cubicBezTo>
                    <a:pt x="127322" y="8404"/>
                    <a:pt x="118935" y="0"/>
                    <a:pt x="108945" y="0"/>
                  </a:cubicBezTo>
                  <a:lnTo>
                    <a:pt x="17449" y="0"/>
                  </a:lnTo>
                  <a:cubicBezTo>
                    <a:pt x="7476" y="0"/>
                    <a:pt x="0" y="8404"/>
                    <a:pt x="0" y="18411"/>
                  </a:cubicBezTo>
                  <a:lnTo>
                    <a:pt x="0" y="38003"/>
                  </a:lnTo>
                  <a:cubicBezTo>
                    <a:pt x="0" y="46271"/>
                    <a:pt x="5535" y="53241"/>
                    <a:pt x="12454" y="55401"/>
                  </a:cubicBezTo>
                  <a:close/>
                  <a:moveTo>
                    <a:pt x="17989" y="24823"/>
                  </a:moveTo>
                  <a:cubicBezTo>
                    <a:pt x="17989" y="21431"/>
                    <a:pt x="20419" y="19373"/>
                    <a:pt x="23827" y="19373"/>
                  </a:cubicBezTo>
                  <a:lnTo>
                    <a:pt x="102583" y="19373"/>
                  </a:lnTo>
                  <a:cubicBezTo>
                    <a:pt x="106009" y="19373"/>
                    <a:pt x="109333" y="21431"/>
                    <a:pt x="109333" y="24823"/>
                  </a:cubicBezTo>
                  <a:lnTo>
                    <a:pt x="109333" y="31725"/>
                  </a:lnTo>
                  <a:cubicBezTo>
                    <a:pt x="109333" y="35117"/>
                    <a:pt x="105992" y="37361"/>
                    <a:pt x="102583" y="37361"/>
                  </a:cubicBezTo>
                  <a:lnTo>
                    <a:pt x="102296" y="37361"/>
                  </a:lnTo>
                  <a:cubicBezTo>
                    <a:pt x="98888" y="37361"/>
                    <a:pt x="95496" y="40652"/>
                    <a:pt x="95496" y="44061"/>
                  </a:cubicBezTo>
                  <a:lnTo>
                    <a:pt x="95496" y="270523"/>
                  </a:lnTo>
                  <a:cubicBezTo>
                    <a:pt x="95496" y="270523"/>
                    <a:pt x="92374" y="291921"/>
                    <a:pt x="62961" y="291921"/>
                  </a:cubicBezTo>
                  <a:cubicBezTo>
                    <a:pt x="31539" y="291921"/>
                    <a:pt x="30443" y="270523"/>
                    <a:pt x="30443" y="270523"/>
                  </a:cubicBezTo>
                  <a:lnTo>
                    <a:pt x="30443" y="44044"/>
                  </a:lnTo>
                  <a:cubicBezTo>
                    <a:pt x="30443" y="40635"/>
                    <a:pt x="27506" y="37344"/>
                    <a:pt x="24114" y="37344"/>
                  </a:cubicBezTo>
                  <a:lnTo>
                    <a:pt x="23827" y="37344"/>
                  </a:lnTo>
                  <a:cubicBezTo>
                    <a:pt x="20419" y="37344"/>
                    <a:pt x="17989" y="35100"/>
                    <a:pt x="17989" y="31708"/>
                  </a:cubicBezTo>
                  <a:lnTo>
                    <a:pt x="17989" y="2482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8" name="任意多边形: 形状 97"/>
            <p:cNvSpPr/>
            <p:nvPr/>
          </p:nvSpPr>
          <p:spPr>
            <a:xfrm>
              <a:off x="16850166" y="5726546"/>
              <a:ext cx="33750" cy="67500"/>
            </a:xfrm>
            <a:custGeom>
              <a:avLst/>
              <a:gdLst>
                <a:gd name="connsiteX0" fmla="*/ 22815 w 33750"/>
                <a:gd name="connsiteY0" fmla="*/ 74081 h 67500"/>
                <a:gd name="connsiteX1" fmla="*/ 45664 w 33750"/>
                <a:gd name="connsiteY1" fmla="*/ 56801 h 67500"/>
                <a:gd name="connsiteX2" fmla="*/ 45664 w 33750"/>
                <a:gd name="connsiteY2" fmla="*/ 0 h 67500"/>
                <a:gd name="connsiteX3" fmla="*/ 0 w 33750"/>
                <a:gd name="connsiteY3" fmla="*/ 0 h 67500"/>
                <a:gd name="connsiteX4" fmla="*/ 0 w 33750"/>
                <a:gd name="connsiteY4" fmla="*/ 56801 h 67500"/>
                <a:gd name="connsiteX5" fmla="*/ 22815 w 33750"/>
                <a:gd name="connsiteY5" fmla="*/ 74081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50" h="67500">
                  <a:moveTo>
                    <a:pt x="22815" y="74081"/>
                  </a:moveTo>
                  <a:cubicBezTo>
                    <a:pt x="43453" y="74081"/>
                    <a:pt x="45664" y="56801"/>
                    <a:pt x="45664" y="56801"/>
                  </a:cubicBezTo>
                  <a:lnTo>
                    <a:pt x="45664" y="0"/>
                  </a:lnTo>
                  <a:lnTo>
                    <a:pt x="0" y="0"/>
                  </a:lnTo>
                  <a:lnTo>
                    <a:pt x="0" y="56801"/>
                  </a:lnTo>
                  <a:cubicBezTo>
                    <a:pt x="0" y="56801"/>
                    <a:pt x="793" y="74081"/>
                    <a:pt x="22815" y="7408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9" name="任意多边形: 形状 98"/>
            <p:cNvSpPr/>
            <p:nvPr/>
          </p:nvSpPr>
          <p:spPr>
            <a:xfrm>
              <a:off x="16951196" y="5517583"/>
              <a:ext cx="118125" cy="303750"/>
            </a:xfrm>
            <a:custGeom>
              <a:avLst/>
              <a:gdLst>
                <a:gd name="connsiteX0" fmla="*/ 12454 w 118125"/>
                <a:gd name="connsiteY0" fmla="*/ 55401 h 303750"/>
                <a:gd name="connsiteX1" fmla="*/ 12454 w 118125"/>
                <a:gd name="connsiteY1" fmla="*/ 270506 h 303750"/>
                <a:gd name="connsiteX2" fmla="*/ 12673 w 118125"/>
                <a:gd name="connsiteY2" fmla="*/ 271553 h 303750"/>
                <a:gd name="connsiteX3" fmla="*/ 63518 w 118125"/>
                <a:gd name="connsiteY3" fmla="*/ 309977 h 303750"/>
                <a:gd name="connsiteX4" fmla="*/ 114379 w 118125"/>
                <a:gd name="connsiteY4" fmla="*/ 273240 h 303750"/>
                <a:gd name="connsiteX5" fmla="*/ 114868 w 118125"/>
                <a:gd name="connsiteY5" fmla="*/ 270489 h 303750"/>
                <a:gd name="connsiteX6" fmla="*/ 114868 w 118125"/>
                <a:gd name="connsiteY6" fmla="*/ 55401 h 303750"/>
                <a:gd name="connsiteX7" fmla="*/ 127322 w 118125"/>
                <a:gd name="connsiteY7" fmla="*/ 38003 h 303750"/>
                <a:gd name="connsiteX8" fmla="*/ 127322 w 118125"/>
                <a:gd name="connsiteY8" fmla="*/ 18411 h 303750"/>
                <a:gd name="connsiteX9" fmla="*/ 109350 w 118125"/>
                <a:gd name="connsiteY9" fmla="*/ 0 h 303750"/>
                <a:gd name="connsiteX10" fmla="*/ 17854 w 118125"/>
                <a:gd name="connsiteY10" fmla="*/ 0 h 303750"/>
                <a:gd name="connsiteX11" fmla="*/ 0 w 118125"/>
                <a:gd name="connsiteY11" fmla="*/ 18411 h 303750"/>
                <a:gd name="connsiteX12" fmla="*/ 0 w 118125"/>
                <a:gd name="connsiteY12" fmla="*/ 38003 h 303750"/>
                <a:gd name="connsiteX13" fmla="*/ 12454 w 118125"/>
                <a:gd name="connsiteY13" fmla="*/ 55401 h 303750"/>
                <a:gd name="connsiteX14" fmla="*/ 18006 w 118125"/>
                <a:gd name="connsiteY14" fmla="*/ 24823 h 303750"/>
                <a:gd name="connsiteX15" fmla="*/ 24232 w 118125"/>
                <a:gd name="connsiteY15" fmla="*/ 19373 h 303750"/>
                <a:gd name="connsiteX16" fmla="*/ 103005 w 118125"/>
                <a:gd name="connsiteY16" fmla="*/ 19373 h 303750"/>
                <a:gd name="connsiteX17" fmla="*/ 109350 w 118125"/>
                <a:gd name="connsiteY17" fmla="*/ 24823 h 303750"/>
                <a:gd name="connsiteX18" fmla="*/ 109350 w 118125"/>
                <a:gd name="connsiteY18" fmla="*/ 31725 h 303750"/>
                <a:gd name="connsiteX19" fmla="*/ 103005 w 118125"/>
                <a:gd name="connsiteY19" fmla="*/ 37361 h 303750"/>
                <a:gd name="connsiteX20" fmla="*/ 102701 w 118125"/>
                <a:gd name="connsiteY20" fmla="*/ 37361 h 303750"/>
                <a:gd name="connsiteX21" fmla="*/ 96863 w 118125"/>
                <a:gd name="connsiteY21" fmla="*/ 44061 h 303750"/>
                <a:gd name="connsiteX22" fmla="*/ 96863 w 118125"/>
                <a:gd name="connsiteY22" fmla="*/ 270523 h 303750"/>
                <a:gd name="connsiteX23" fmla="*/ 63652 w 118125"/>
                <a:gd name="connsiteY23" fmla="*/ 291921 h 303750"/>
                <a:gd name="connsiteX24" fmla="*/ 30426 w 118125"/>
                <a:gd name="connsiteY24" fmla="*/ 270523 h 303750"/>
                <a:gd name="connsiteX25" fmla="*/ 30426 w 118125"/>
                <a:gd name="connsiteY25" fmla="*/ 44044 h 303750"/>
                <a:gd name="connsiteX26" fmla="*/ 24502 w 118125"/>
                <a:gd name="connsiteY26" fmla="*/ 37344 h 303750"/>
                <a:gd name="connsiteX27" fmla="*/ 24199 w 118125"/>
                <a:gd name="connsiteY27" fmla="*/ 37344 h 303750"/>
                <a:gd name="connsiteX28" fmla="*/ 17972 w 118125"/>
                <a:gd name="connsiteY28" fmla="*/ 31708 h 303750"/>
                <a:gd name="connsiteX29" fmla="*/ 18006 w 118125"/>
                <a:gd name="connsiteY29" fmla="*/ 24823 h 303750"/>
                <a:gd name="connsiteX30" fmla="*/ 18006 w 118125"/>
                <a:gd name="connsiteY30" fmla="*/ 24823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18125" h="303750">
                  <a:moveTo>
                    <a:pt x="12454" y="55401"/>
                  </a:moveTo>
                  <a:lnTo>
                    <a:pt x="12454" y="270506"/>
                  </a:lnTo>
                  <a:cubicBezTo>
                    <a:pt x="12454" y="270861"/>
                    <a:pt x="12656" y="271215"/>
                    <a:pt x="12673" y="271553"/>
                  </a:cubicBezTo>
                  <a:cubicBezTo>
                    <a:pt x="13432" y="284867"/>
                    <a:pt x="25127" y="309977"/>
                    <a:pt x="63518" y="309977"/>
                  </a:cubicBezTo>
                  <a:cubicBezTo>
                    <a:pt x="99073" y="309977"/>
                    <a:pt x="112438" y="285964"/>
                    <a:pt x="114379" y="273240"/>
                  </a:cubicBezTo>
                  <a:cubicBezTo>
                    <a:pt x="114514" y="272329"/>
                    <a:pt x="114868" y="271418"/>
                    <a:pt x="114868" y="270489"/>
                  </a:cubicBezTo>
                  <a:lnTo>
                    <a:pt x="114868" y="55401"/>
                  </a:lnTo>
                  <a:cubicBezTo>
                    <a:pt x="121787" y="53241"/>
                    <a:pt x="127322" y="46271"/>
                    <a:pt x="127322" y="38003"/>
                  </a:cubicBezTo>
                  <a:lnTo>
                    <a:pt x="127322" y="18411"/>
                  </a:lnTo>
                  <a:cubicBezTo>
                    <a:pt x="127322" y="8404"/>
                    <a:pt x="119323" y="0"/>
                    <a:pt x="109350" y="0"/>
                  </a:cubicBezTo>
                  <a:lnTo>
                    <a:pt x="17854" y="0"/>
                  </a:lnTo>
                  <a:cubicBezTo>
                    <a:pt x="7881" y="0"/>
                    <a:pt x="0" y="8404"/>
                    <a:pt x="0" y="18411"/>
                  </a:cubicBezTo>
                  <a:lnTo>
                    <a:pt x="0" y="38003"/>
                  </a:lnTo>
                  <a:cubicBezTo>
                    <a:pt x="0" y="46271"/>
                    <a:pt x="5535" y="53241"/>
                    <a:pt x="12454" y="55401"/>
                  </a:cubicBezTo>
                  <a:close/>
                  <a:moveTo>
                    <a:pt x="18006" y="24823"/>
                  </a:moveTo>
                  <a:cubicBezTo>
                    <a:pt x="18006" y="21431"/>
                    <a:pt x="20824" y="19373"/>
                    <a:pt x="24232" y="19373"/>
                  </a:cubicBezTo>
                  <a:lnTo>
                    <a:pt x="103005" y="19373"/>
                  </a:lnTo>
                  <a:cubicBezTo>
                    <a:pt x="106397" y="19373"/>
                    <a:pt x="109350" y="21431"/>
                    <a:pt x="109350" y="24823"/>
                  </a:cubicBezTo>
                  <a:lnTo>
                    <a:pt x="109350" y="31725"/>
                  </a:lnTo>
                  <a:cubicBezTo>
                    <a:pt x="109350" y="35117"/>
                    <a:pt x="106397" y="37361"/>
                    <a:pt x="103005" y="37361"/>
                  </a:cubicBezTo>
                  <a:lnTo>
                    <a:pt x="102701" y="37361"/>
                  </a:lnTo>
                  <a:cubicBezTo>
                    <a:pt x="99309" y="37361"/>
                    <a:pt x="96863" y="40652"/>
                    <a:pt x="96863" y="44061"/>
                  </a:cubicBezTo>
                  <a:lnTo>
                    <a:pt x="96863" y="270523"/>
                  </a:lnTo>
                  <a:cubicBezTo>
                    <a:pt x="96863" y="270523"/>
                    <a:pt x="93032" y="291921"/>
                    <a:pt x="63652" y="291921"/>
                  </a:cubicBezTo>
                  <a:cubicBezTo>
                    <a:pt x="32214" y="291921"/>
                    <a:pt x="30426" y="270523"/>
                    <a:pt x="30426" y="270523"/>
                  </a:cubicBezTo>
                  <a:lnTo>
                    <a:pt x="30426" y="44044"/>
                  </a:lnTo>
                  <a:cubicBezTo>
                    <a:pt x="30426" y="40635"/>
                    <a:pt x="27911" y="37344"/>
                    <a:pt x="24502" y="37344"/>
                  </a:cubicBezTo>
                  <a:lnTo>
                    <a:pt x="24199" y="37344"/>
                  </a:lnTo>
                  <a:cubicBezTo>
                    <a:pt x="20790" y="37344"/>
                    <a:pt x="17972" y="35100"/>
                    <a:pt x="17972" y="31708"/>
                  </a:cubicBezTo>
                  <a:lnTo>
                    <a:pt x="18006" y="24823"/>
                  </a:lnTo>
                  <a:lnTo>
                    <a:pt x="18006" y="2482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0" name="任意多边形: 形状 99"/>
            <p:cNvSpPr/>
            <p:nvPr/>
          </p:nvSpPr>
          <p:spPr>
            <a:xfrm>
              <a:off x="16991342" y="5726546"/>
              <a:ext cx="33750" cy="67500"/>
            </a:xfrm>
            <a:custGeom>
              <a:avLst/>
              <a:gdLst>
                <a:gd name="connsiteX0" fmla="*/ 23507 w 33750"/>
                <a:gd name="connsiteY0" fmla="*/ 74081 h 67500"/>
                <a:gd name="connsiteX1" fmla="*/ 47048 w 33750"/>
                <a:gd name="connsiteY1" fmla="*/ 56801 h 67500"/>
                <a:gd name="connsiteX2" fmla="*/ 47048 w 33750"/>
                <a:gd name="connsiteY2" fmla="*/ 0 h 67500"/>
                <a:gd name="connsiteX3" fmla="*/ 0 w 33750"/>
                <a:gd name="connsiteY3" fmla="*/ 0 h 67500"/>
                <a:gd name="connsiteX4" fmla="*/ 0 w 33750"/>
                <a:gd name="connsiteY4" fmla="*/ 56801 h 67500"/>
                <a:gd name="connsiteX5" fmla="*/ 23507 w 33750"/>
                <a:gd name="connsiteY5" fmla="*/ 74081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50" h="67500">
                  <a:moveTo>
                    <a:pt x="23507" y="74081"/>
                  </a:moveTo>
                  <a:cubicBezTo>
                    <a:pt x="44145" y="74081"/>
                    <a:pt x="47048" y="56801"/>
                    <a:pt x="47048" y="56801"/>
                  </a:cubicBezTo>
                  <a:lnTo>
                    <a:pt x="47048" y="0"/>
                  </a:lnTo>
                  <a:lnTo>
                    <a:pt x="0" y="0"/>
                  </a:lnTo>
                  <a:lnTo>
                    <a:pt x="0" y="56801"/>
                  </a:lnTo>
                  <a:cubicBezTo>
                    <a:pt x="0" y="56801"/>
                    <a:pt x="1485" y="74081"/>
                    <a:pt x="23507" y="7408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1" name="任意多边形: 形状 100"/>
            <p:cNvSpPr/>
            <p:nvPr/>
          </p:nvSpPr>
          <p:spPr>
            <a:xfrm>
              <a:off x="17093739" y="5517583"/>
              <a:ext cx="118125" cy="303750"/>
            </a:xfrm>
            <a:custGeom>
              <a:avLst/>
              <a:gdLst>
                <a:gd name="connsiteX0" fmla="*/ 12471 w 118125"/>
                <a:gd name="connsiteY0" fmla="*/ 55401 h 303750"/>
                <a:gd name="connsiteX1" fmla="*/ 12471 w 118125"/>
                <a:gd name="connsiteY1" fmla="*/ 270506 h 303750"/>
                <a:gd name="connsiteX2" fmla="*/ 12437 w 118125"/>
                <a:gd name="connsiteY2" fmla="*/ 271553 h 303750"/>
                <a:gd name="connsiteX3" fmla="*/ 63146 w 118125"/>
                <a:gd name="connsiteY3" fmla="*/ 309977 h 303750"/>
                <a:gd name="connsiteX4" fmla="*/ 113518 w 118125"/>
                <a:gd name="connsiteY4" fmla="*/ 273240 h 303750"/>
                <a:gd name="connsiteX5" fmla="*/ 113518 w 118125"/>
                <a:gd name="connsiteY5" fmla="*/ 270489 h 303750"/>
                <a:gd name="connsiteX6" fmla="*/ 113518 w 118125"/>
                <a:gd name="connsiteY6" fmla="*/ 55401 h 303750"/>
                <a:gd name="connsiteX7" fmla="*/ 127322 w 118125"/>
                <a:gd name="connsiteY7" fmla="*/ 38003 h 303750"/>
                <a:gd name="connsiteX8" fmla="*/ 127322 w 118125"/>
                <a:gd name="connsiteY8" fmla="*/ 18411 h 303750"/>
                <a:gd name="connsiteX9" fmla="*/ 108793 w 118125"/>
                <a:gd name="connsiteY9" fmla="*/ 0 h 303750"/>
                <a:gd name="connsiteX10" fmla="*/ 17297 w 118125"/>
                <a:gd name="connsiteY10" fmla="*/ 0 h 303750"/>
                <a:gd name="connsiteX11" fmla="*/ 0 w 118125"/>
                <a:gd name="connsiteY11" fmla="*/ 18411 h 303750"/>
                <a:gd name="connsiteX12" fmla="*/ 0 w 118125"/>
                <a:gd name="connsiteY12" fmla="*/ 38003 h 303750"/>
                <a:gd name="connsiteX13" fmla="*/ 12471 w 118125"/>
                <a:gd name="connsiteY13" fmla="*/ 55401 h 303750"/>
                <a:gd name="connsiteX14" fmla="*/ 18006 w 118125"/>
                <a:gd name="connsiteY14" fmla="*/ 24823 h 303750"/>
                <a:gd name="connsiteX15" fmla="*/ 23676 w 118125"/>
                <a:gd name="connsiteY15" fmla="*/ 19373 h 303750"/>
                <a:gd name="connsiteX16" fmla="*/ 102482 w 118125"/>
                <a:gd name="connsiteY16" fmla="*/ 19373 h 303750"/>
                <a:gd name="connsiteX17" fmla="*/ 107949 w 118125"/>
                <a:gd name="connsiteY17" fmla="*/ 24823 h 303750"/>
                <a:gd name="connsiteX18" fmla="*/ 107949 w 118125"/>
                <a:gd name="connsiteY18" fmla="*/ 31725 h 303750"/>
                <a:gd name="connsiteX19" fmla="*/ 102482 w 118125"/>
                <a:gd name="connsiteY19" fmla="*/ 37361 h 303750"/>
                <a:gd name="connsiteX20" fmla="*/ 102178 w 118125"/>
                <a:gd name="connsiteY20" fmla="*/ 37361 h 303750"/>
                <a:gd name="connsiteX21" fmla="*/ 95496 w 118125"/>
                <a:gd name="connsiteY21" fmla="*/ 44061 h 303750"/>
                <a:gd name="connsiteX22" fmla="*/ 95496 w 118125"/>
                <a:gd name="connsiteY22" fmla="*/ 270523 h 303750"/>
                <a:gd name="connsiteX23" fmla="*/ 62961 w 118125"/>
                <a:gd name="connsiteY23" fmla="*/ 291921 h 303750"/>
                <a:gd name="connsiteX24" fmla="*/ 30426 w 118125"/>
                <a:gd name="connsiteY24" fmla="*/ 270523 h 303750"/>
                <a:gd name="connsiteX25" fmla="*/ 30426 w 118125"/>
                <a:gd name="connsiteY25" fmla="*/ 44044 h 303750"/>
                <a:gd name="connsiteX26" fmla="*/ 23946 w 118125"/>
                <a:gd name="connsiteY26" fmla="*/ 37344 h 303750"/>
                <a:gd name="connsiteX27" fmla="*/ 23642 w 118125"/>
                <a:gd name="connsiteY27" fmla="*/ 37344 h 303750"/>
                <a:gd name="connsiteX28" fmla="*/ 17972 w 118125"/>
                <a:gd name="connsiteY28" fmla="*/ 31708 h 303750"/>
                <a:gd name="connsiteX29" fmla="*/ 17972 w 118125"/>
                <a:gd name="connsiteY29" fmla="*/ 24823 h 303750"/>
                <a:gd name="connsiteX30" fmla="*/ 18006 w 118125"/>
                <a:gd name="connsiteY30" fmla="*/ 24823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18125" h="303750">
                  <a:moveTo>
                    <a:pt x="12471" y="55401"/>
                  </a:moveTo>
                  <a:lnTo>
                    <a:pt x="12471" y="270506"/>
                  </a:lnTo>
                  <a:cubicBezTo>
                    <a:pt x="12471" y="270861"/>
                    <a:pt x="12403" y="271215"/>
                    <a:pt x="12437" y="271553"/>
                  </a:cubicBezTo>
                  <a:cubicBezTo>
                    <a:pt x="13196" y="284867"/>
                    <a:pt x="24739" y="309977"/>
                    <a:pt x="63146" y="309977"/>
                  </a:cubicBezTo>
                  <a:cubicBezTo>
                    <a:pt x="98685" y="309977"/>
                    <a:pt x="111544" y="285964"/>
                    <a:pt x="113518" y="273240"/>
                  </a:cubicBezTo>
                  <a:cubicBezTo>
                    <a:pt x="113619" y="272329"/>
                    <a:pt x="113518" y="271418"/>
                    <a:pt x="113518" y="270489"/>
                  </a:cubicBezTo>
                  <a:lnTo>
                    <a:pt x="113518" y="55401"/>
                  </a:lnTo>
                  <a:cubicBezTo>
                    <a:pt x="121787" y="53241"/>
                    <a:pt x="127322" y="46271"/>
                    <a:pt x="127322" y="38003"/>
                  </a:cubicBezTo>
                  <a:lnTo>
                    <a:pt x="127322" y="18411"/>
                  </a:lnTo>
                  <a:cubicBezTo>
                    <a:pt x="127322" y="8404"/>
                    <a:pt x="118800" y="0"/>
                    <a:pt x="108793" y="0"/>
                  </a:cubicBezTo>
                  <a:lnTo>
                    <a:pt x="17297" y="0"/>
                  </a:lnTo>
                  <a:cubicBezTo>
                    <a:pt x="7307" y="0"/>
                    <a:pt x="0" y="8404"/>
                    <a:pt x="0" y="18411"/>
                  </a:cubicBezTo>
                  <a:lnTo>
                    <a:pt x="0" y="38003"/>
                  </a:lnTo>
                  <a:cubicBezTo>
                    <a:pt x="17" y="46271"/>
                    <a:pt x="5552" y="53241"/>
                    <a:pt x="12471" y="55401"/>
                  </a:cubicBezTo>
                  <a:close/>
                  <a:moveTo>
                    <a:pt x="18006" y="24823"/>
                  </a:moveTo>
                  <a:cubicBezTo>
                    <a:pt x="18006" y="21431"/>
                    <a:pt x="20301" y="19373"/>
                    <a:pt x="23676" y="19373"/>
                  </a:cubicBezTo>
                  <a:lnTo>
                    <a:pt x="102482" y="19373"/>
                  </a:lnTo>
                  <a:cubicBezTo>
                    <a:pt x="105874" y="19373"/>
                    <a:pt x="107949" y="21431"/>
                    <a:pt x="107949" y="24823"/>
                  </a:cubicBezTo>
                  <a:lnTo>
                    <a:pt x="107949" y="31725"/>
                  </a:lnTo>
                  <a:cubicBezTo>
                    <a:pt x="107949" y="35117"/>
                    <a:pt x="105874" y="37361"/>
                    <a:pt x="102482" y="37361"/>
                  </a:cubicBezTo>
                  <a:lnTo>
                    <a:pt x="102178" y="37361"/>
                  </a:lnTo>
                  <a:cubicBezTo>
                    <a:pt x="98752" y="37361"/>
                    <a:pt x="95496" y="40652"/>
                    <a:pt x="95496" y="44061"/>
                  </a:cubicBezTo>
                  <a:lnTo>
                    <a:pt x="95496" y="270523"/>
                  </a:lnTo>
                  <a:cubicBezTo>
                    <a:pt x="95496" y="270523"/>
                    <a:pt x="92357" y="291921"/>
                    <a:pt x="62961" y="291921"/>
                  </a:cubicBezTo>
                  <a:cubicBezTo>
                    <a:pt x="31539" y="291921"/>
                    <a:pt x="30426" y="270523"/>
                    <a:pt x="30426" y="270523"/>
                  </a:cubicBezTo>
                  <a:lnTo>
                    <a:pt x="30426" y="44044"/>
                  </a:lnTo>
                  <a:cubicBezTo>
                    <a:pt x="30426" y="40635"/>
                    <a:pt x="27354" y="37344"/>
                    <a:pt x="23946" y="37344"/>
                  </a:cubicBezTo>
                  <a:lnTo>
                    <a:pt x="23642" y="37344"/>
                  </a:lnTo>
                  <a:cubicBezTo>
                    <a:pt x="20250" y="37344"/>
                    <a:pt x="17972" y="35100"/>
                    <a:pt x="17972" y="31708"/>
                  </a:cubicBezTo>
                  <a:lnTo>
                    <a:pt x="17972" y="24823"/>
                  </a:lnTo>
                  <a:lnTo>
                    <a:pt x="18006" y="2482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2" name="任意多边形: 形状 101"/>
            <p:cNvSpPr/>
            <p:nvPr/>
          </p:nvSpPr>
          <p:spPr>
            <a:xfrm>
              <a:off x="17133868" y="5726546"/>
              <a:ext cx="33750" cy="67500"/>
            </a:xfrm>
            <a:custGeom>
              <a:avLst/>
              <a:gdLst>
                <a:gd name="connsiteX0" fmla="*/ 22832 w 33750"/>
                <a:gd name="connsiteY0" fmla="*/ 74081 h 67500"/>
                <a:gd name="connsiteX1" fmla="*/ 45681 w 33750"/>
                <a:gd name="connsiteY1" fmla="*/ 56801 h 67500"/>
                <a:gd name="connsiteX2" fmla="*/ 45681 w 33750"/>
                <a:gd name="connsiteY2" fmla="*/ 0 h 67500"/>
                <a:gd name="connsiteX3" fmla="*/ 0 w 33750"/>
                <a:gd name="connsiteY3" fmla="*/ 0 h 67500"/>
                <a:gd name="connsiteX4" fmla="*/ 0 w 33750"/>
                <a:gd name="connsiteY4" fmla="*/ 56801 h 67500"/>
                <a:gd name="connsiteX5" fmla="*/ 22832 w 33750"/>
                <a:gd name="connsiteY5" fmla="*/ 74081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50" h="67500">
                  <a:moveTo>
                    <a:pt x="22832" y="74081"/>
                  </a:moveTo>
                  <a:cubicBezTo>
                    <a:pt x="43470" y="74081"/>
                    <a:pt x="45681" y="56801"/>
                    <a:pt x="45681" y="56801"/>
                  </a:cubicBezTo>
                  <a:lnTo>
                    <a:pt x="45681" y="0"/>
                  </a:lnTo>
                  <a:lnTo>
                    <a:pt x="0" y="0"/>
                  </a:lnTo>
                  <a:lnTo>
                    <a:pt x="0" y="56801"/>
                  </a:lnTo>
                  <a:cubicBezTo>
                    <a:pt x="17" y="56801"/>
                    <a:pt x="810" y="74081"/>
                    <a:pt x="22832" y="7408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3" name="任意多边形: 形状 102"/>
            <p:cNvSpPr/>
            <p:nvPr/>
          </p:nvSpPr>
          <p:spPr>
            <a:xfrm>
              <a:off x="16743600" y="5694720"/>
              <a:ext cx="523125" cy="236250"/>
            </a:xfrm>
            <a:custGeom>
              <a:avLst/>
              <a:gdLst>
                <a:gd name="connsiteX0" fmla="*/ 471943 w 523125"/>
                <a:gd name="connsiteY0" fmla="*/ 0 h 236250"/>
                <a:gd name="connsiteX1" fmla="*/ 471943 w 523125"/>
                <a:gd name="connsiteY1" fmla="*/ 34628 h 236250"/>
                <a:gd name="connsiteX2" fmla="*/ 506554 w 523125"/>
                <a:gd name="connsiteY2" fmla="*/ 34628 h 236250"/>
                <a:gd name="connsiteX3" fmla="*/ 506554 w 523125"/>
                <a:gd name="connsiteY3" fmla="*/ 168851 h 236250"/>
                <a:gd name="connsiteX4" fmla="*/ 33210 w 523125"/>
                <a:gd name="connsiteY4" fmla="*/ 168851 h 236250"/>
                <a:gd name="connsiteX5" fmla="*/ 33210 w 523125"/>
                <a:gd name="connsiteY5" fmla="*/ 34628 h 236250"/>
                <a:gd name="connsiteX6" fmla="*/ 67821 w 523125"/>
                <a:gd name="connsiteY6" fmla="*/ 34628 h 236250"/>
                <a:gd name="connsiteX7" fmla="*/ 67821 w 523125"/>
                <a:gd name="connsiteY7" fmla="*/ 0 h 236250"/>
                <a:gd name="connsiteX8" fmla="*/ 0 w 523125"/>
                <a:gd name="connsiteY8" fmla="*/ 0 h 236250"/>
                <a:gd name="connsiteX9" fmla="*/ 0 w 523125"/>
                <a:gd name="connsiteY9" fmla="*/ 236655 h 236250"/>
                <a:gd name="connsiteX10" fmla="*/ 539291 w 523125"/>
                <a:gd name="connsiteY10" fmla="*/ 236655 h 236250"/>
                <a:gd name="connsiteX11" fmla="*/ 539764 w 523125"/>
                <a:gd name="connsiteY11" fmla="*/ 0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3125" h="236250">
                  <a:moveTo>
                    <a:pt x="471943" y="0"/>
                  </a:moveTo>
                  <a:lnTo>
                    <a:pt x="471943" y="34628"/>
                  </a:lnTo>
                  <a:lnTo>
                    <a:pt x="506554" y="34628"/>
                  </a:lnTo>
                  <a:lnTo>
                    <a:pt x="506554" y="168851"/>
                  </a:lnTo>
                  <a:lnTo>
                    <a:pt x="33210" y="168851"/>
                  </a:lnTo>
                  <a:lnTo>
                    <a:pt x="33210" y="34628"/>
                  </a:lnTo>
                  <a:lnTo>
                    <a:pt x="67821" y="34628"/>
                  </a:lnTo>
                  <a:lnTo>
                    <a:pt x="67821" y="0"/>
                  </a:lnTo>
                  <a:lnTo>
                    <a:pt x="0" y="0"/>
                  </a:lnTo>
                  <a:lnTo>
                    <a:pt x="0" y="236655"/>
                  </a:lnTo>
                  <a:lnTo>
                    <a:pt x="539291" y="236655"/>
                  </a:lnTo>
                  <a:lnTo>
                    <a:pt x="539764"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04" name="组合 103"/>
          <p:cNvGrpSpPr/>
          <p:nvPr/>
        </p:nvGrpSpPr>
        <p:grpSpPr>
          <a:xfrm>
            <a:off x="10706989" y="850704"/>
            <a:ext cx="531622" cy="504881"/>
            <a:chOff x="11345321" y="9777846"/>
            <a:chExt cx="531622" cy="504881"/>
          </a:xfrm>
          <a:solidFill>
            <a:schemeClr val="accent4"/>
          </a:solidFill>
        </p:grpSpPr>
        <p:sp>
          <p:nvSpPr>
            <p:cNvPr id="105" name="任意多边形: 形状 104"/>
            <p:cNvSpPr/>
            <p:nvPr/>
          </p:nvSpPr>
          <p:spPr>
            <a:xfrm>
              <a:off x="11345321" y="9777846"/>
              <a:ext cx="388125" cy="455625"/>
            </a:xfrm>
            <a:custGeom>
              <a:avLst/>
              <a:gdLst>
                <a:gd name="connsiteX0" fmla="*/ 178791 w 388125"/>
                <a:gd name="connsiteY0" fmla="*/ 420863 h 455625"/>
                <a:gd name="connsiteX1" fmla="*/ 79245 w 388125"/>
                <a:gd name="connsiteY1" fmla="*/ 420863 h 455625"/>
                <a:gd name="connsiteX2" fmla="*/ 44483 w 388125"/>
                <a:gd name="connsiteY2" fmla="*/ 386910 h 455625"/>
                <a:gd name="connsiteX3" fmla="*/ 44483 w 388125"/>
                <a:gd name="connsiteY3" fmla="*/ 78334 h 455625"/>
                <a:gd name="connsiteX4" fmla="*/ 79245 w 388125"/>
                <a:gd name="connsiteY4" fmla="*/ 44483 h 455625"/>
                <a:gd name="connsiteX5" fmla="*/ 320169 w 388125"/>
                <a:gd name="connsiteY5" fmla="*/ 44483 h 455625"/>
                <a:gd name="connsiteX6" fmla="*/ 354696 w 388125"/>
                <a:gd name="connsiteY6" fmla="*/ 78334 h 455625"/>
                <a:gd name="connsiteX7" fmla="*/ 354696 w 388125"/>
                <a:gd name="connsiteY7" fmla="*/ 336893 h 455625"/>
                <a:gd name="connsiteX8" fmla="*/ 399195 w 388125"/>
                <a:gd name="connsiteY8" fmla="*/ 284006 h 455625"/>
                <a:gd name="connsiteX9" fmla="*/ 399195 w 388125"/>
                <a:gd name="connsiteY9" fmla="*/ 45293 h 455625"/>
                <a:gd name="connsiteX10" fmla="*/ 354443 w 388125"/>
                <a:gd name="connsiteY10" fmla="*/ 0 h 455625"/>
                <a:gd name="connsiteX11" fmla="*/ 43183 w 388125"/>
                <a:gd name="connsiteY11" fmla="*/ 0 h 455625"/>
                <a:gd name="connsiteX12" fmla="*/ 0 w 388125"/>
                <a:gd name="connsiteY12" fmla="*/ 43453 h 455625"/>
                <a:gd name="connsiteX13" fmla="*/ 0 w 388125"/>
                <a:gd name="connsiteY13" fmla="*/ 421149 h 455625"/>
                <a:gd name="connsiteX14" fmla="*/ 45039 w 388125"/>
                <a:gd name="connsiteY14" fmla="*/ 466493 h 455625"/>
                <a:gd name="connsiteX15" fmla="*/ 219831 w 388125"/>
                <a:gd name="connsiteY15" fmla="*/ 466493 h 455625"/>
                <a:gd name="connsiteX16" fmla="*/ 199176 w 388125"/>
                <a:gd name="connsiteY16" fmla="*/ 448554 h 455625"/>
                <a:gd name="connsiteX17" fmla="*/ 178791 w 388125"/>
                <a:gd name="connsiteY17" fmla="*/ 420863 h 4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88125" h="455625">
                  <a:moveTo>
                    <a:pt x="178791" y="420863"/>
                  </a:moveTo>
                  <a:lnTo>
                    <a:pt x="79245" y="420863"/>
                  </a:lnTo>
                  <a:cubicBezTo>
                    <a:pt x="60227" y="420863"/>
                    <a:pt x="44483" y="405928"/>
                    <a:pt x="44483" y="386910"/>
                  </a:cubicBezTo>
                  <a:lnTo>
                    <a:pt x="44483" y="78334"/>
                  </a:lnTo>
                  <a:cubicBezTo>
                    <a:pt x="44483" y="59316"/>
                    <a:pt x="60227" y="44483"/>
                    <a:pt x="79245" y="44483"/>
                  </a:cubicBezTo>
                  <a:lnTo>
                    <a:pt x="320169" y="44483"/>
                  </a:lnTo>
                  <a:cubicBezTo>
                    <a:pt x="339188" y="44483"/>
                    <a:pt x="354696" y="59316"/>
                    <a:pt x="354696" y="78334"/>
                  </a:cubicBezTo>
                  <a:lnTo>
                    <a:pt x="354696" y="336893"/>
                  </a:lnTo>
                  <a:lnTo>
                    <a:pt x="399195" y="284006"/>
                  </a:lnTo>
                  <a:lnTo>
                    <a:pt x="399195" y="45293"/>
                  </a:lnTo>
                  <a:cubicBezTo>
                    <a:pt x="399195" y="20284"/>
                    <a:pt x="379434" y="0"/>
                    <a:pt x="354443" y="0"/>
                  </a:cubicBezTo>
                  <a:lnTo>
                    <a:pt x="43183" y="0"/>
                  </a:lnTo>
                  <a:cubicBezTo>
                    <a:pt x="19170" y="0"/>
                    <a:pt x="0" y="19457"/>
                    <a:pt x="0" y="43453"/>
                  </a:cubicBezTo>
                  <a:lnTo>
                    <a:pt x="0" y="421149"/>
                  </a:lnTo>
                  <a:cubicBezTo>
                    <a:pt x="0" y="446158"/>
                    <a:pt x="19997" y="466493"/>
                    <a:pt x="45039" y="466493"/>
                  </a:cubicBezTo>
                  <a:lnTo>
                    <a:pt x="219831" y="466493"/>
                  </a:lnTo>
                  <a:lnTo>
                    <a:pt x="199176" y="448554"/>
                  </a:lnTo>
                  <a:cubicBezTo>
                    <a:pt x="190131" y="440741"/>
                    <a:pt x="183330" y="431123"/>
                    <a:pt x="178791" y="42086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6" name="任意多边形: 形状 105"/>
            <p:cNvSpPr/>
            <p:nvPr/>
          </p:nvSpPr>
          <p:spPr>
            <a:xfrm>
              <a:off x="11424971" y="9879366"/>
              <a:ext cx="236250" cy="33750"/>
            </a:xfrm>
            <a:custGeom>
              <a:avLst/>
              <a:gdLst>
                <a:gd name="connsiteX0" fmla="*/ 221991 w 236250"/>
                <a:gd name="connsiteY0" fmla="*/ 0 h 33750"/>
                <a:gd name="connsiteX1" fmla="*/ 22174 w 236250"/>
                <a:gd name="connsiteY1" fmla="*/ 0 h 33750"/>
                <a:gd name="connsiteX2" fmla="*/ 0 w 236250"/>
                <a:gd name="connsiteY2" fmla="*/ 22241 h 33750"/>
                <a:gd name="connsiteX3" fmla="*/ 22174 w 236250"/>
                <a:gd name="connsiteY3" fmla="*/ 44466 h 33750"/>
                <a:gd name="connsiteX4" fmla="*/ 221974 w 236250"/>
                <a:gd name="connsiteY4" fmla="*/ 44466 h 33750"/>
                <a:gd name="connsiteX5" fmla="*/ 244114 w 236250"/>
                <a:gd name="connsiteY5" fmla="*/ 22241 h 33750"/>
                <a:gd name="connsiteX6" fmla="*/ 221991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21991" y="0"/>
                  </a:moveTo>
                  <a:lnTo>
                    <a:pt x="22174" y="0"/>
                  </a:lnTo>
                  <a:cubicBezTo>
                    <a:pt x="9889" y="0"/>
                    <a:pt x="0" y="9973"/>
                    <a:pt x="0" y="22241"/>
                  </a:cubicBezTo>
                  <a:cubicBezTo>
                    <a:pt x="0" y="34493"/>
                    <a:pt x="9906" y="44466"/>
                    <a:pt x="22174" y="44466"/>
                  </a:cubicBezTo>
                  <a:lnTo>
                    <a:pt x="221974" y="44466"/>
                  </a:lnTo>
                  <a:cubicBezTo>
                    <a:pt x="234259" y="44466"/>
                    <a:pt x="244114" y="34493"/>
                    <a:pt x="244114" y="22241"/>
                  </a:cubicBezTo>
                  <a:cubicBezTo>
                    <a:pt x="244148" y="9973"/>
                    <a:pt x="234242" y="0"/>
                    <a:pt x="22199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7" name="任意多边形: 形状 106"/>
            <p:cNvSpPr/>
            <p:nvPr/>
          </p:nvSpPr>
          <p:spPr>
            <a:xfrm>
              <a:off x="11424971" y="9953481"/>
              <a:ext cx="236250" cy="33750"/>
            </a:xfrm>
            <a:custGeom>
              <a:avLst/>
              <a:gdLst>
                <a:gd name="connsiteX0" fmla="*/ 221991 w 236250"/>
                <a:gd name="connsiteY0" fmla="*/ 0 h 33750"/>
                <a:gd name="connsiteX1" fmla="*/ 22174 w 236250"/>
                <a:gd name="connsiteY1" fmla="*/ 0 h 33750"/>
                <a:gd name="connsiteX2" fmla="*/ 0 w 236250"/>
                <a:gd name="connsiteY2" fmla="*/ 22241 h 33750"/>
                <a:gd name="connsiteX3" fmla="*/ 22174 w 236250"/>
                <a:gd name="connsiteY3" fmla="*/ 44483 h 33750"/>
                <a:gd name="connsiteX4" fmla="*/ 221974 w 236250"/>
                <a:gd name="connsiteY4" fmla="*/ 44483 h 33750"/>
                <a:gd name="connsiteX5" fmla="*/ 244114 w 236250"/>
                <a:gd name="connsiteY5" fmla="*/ 22241 h 33750"/>
                <a:gd name="connsiteX6" fmla="*/ 221991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21991" y="0"/>
                  </a:moveTo>
                  <a:lnTo>
                    <a:pt x="22174" y="0"/>
                  </a:lnTo>
                  <a:cubicBezTo>
                    <a:pt x="9889" y="0"/>
                    <a:pt x="0" y="9956"/>
                    <a:pt x="0" y="22241"/>
                  </a:cubicBezTo>
                  <a:cubicBezTo>
                    <a:pt x="0" y="34459"/>
                    <a:pt x="9906" y="44483"/>
                    <a:pt x="22174" y="44483"/>
                  </a:cubicBezTo>
                  <a:lnTo>
                    <a:pt x="221974" y="44483"/>
                  </a:lnTo>
                  <a:cubicBezTo>
                    <a:pt x="234259" y="44483"/>
                    <a:pt x="244114" y="34459"/>
                    <a:pt x="244114" y="22241"/>
                  </a:cubicBezTo>
                  <a:cubicBezTo>
                    <a:pt x="244148" y="9973"/>
                    <a:pt x="234242" y="0"/>
                    <a:pt x="22199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8" name="任意多边形: 形状 107"/>
            <p:cNvSpPr/>
            <p:nvPr/>
          </p:nvSpPr>
          <p:spPr>
            <a:xfrm>
              <a:off x="11424971" y="10027629"/>
              <a:ext cx="236250" cy="33750"/>
            </a:xfrm>
            <a:custGeom>
              <a:avLst/>
              <a:gdLst>
                <a:gd name="connsiteX0" fmla="*/ 221991 w 236250"/>
                <a:gd name="connsiteY0" fmla="*/ 0 h 33750"/>
                <a:gd name="connsiteX1" fmla="*/ 22174 w 236250"/>
                <a:gd name="connsiteY1" fmla="*/ 0 h 33750"/>
                <a:gd name="connsiteX2" fmla="*/ 0 w 236250"/>
                <a:gd name="connsiteY2" fmla="*/ 21684 h 33750"/>
                <a:gd name="connsiteX3" fmla="*/ 22174 w 236250"/>
                <a:gd name="connsiteY3" fmla="*/ 43335 h 33750"/>
                <a:gd name="connsiteX4" fmla="*/ 221974 w 236250"/>
                <a:gd name="connsiteY4" fmla="*/ 43335 h 33750"/>
                <a:gd name="connsiteX5" fmla="*/ 244114 w 236250"/>
                <a:gd name="connsiteY5" fmla="*/ 21684 h 33750"/>
                <a:gd name="connsiteX6" fmla="*/ 221991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21991" y="0"/>
                  </a:moveTo>
                  <a:lnTo>
                    <a:pt x="22174" y="0"/>
                  </a:lnTo>
                  <a:cubicBezTo>
                    <a:pt x="9889" y="0"/>
                    <a:pt x="0" y="9416"/>
                    <a:pt x="0" y="21684"/>
                  </a:cubicBezTo>
                  <a:cubicBezTo>
                    <a:pt x="0" y="33919"/>
                    <a:pt x="9906" y="43335"/>
                    <a:pt x="22174" y="43335"/>
                  </a:cubicBezTo>
                  <a:lnTo>
                    <a:pt x="221974" y="43335"/>
                  </a:lnTo>
                  <a:cubicBezTo>
                    <a:pt x="234259" y="43335"/>
                    <a:pt x="244114" y="33902"/>
                    <a:pt x="244114" y="21684"/>
                  </a:cubicBezTo>
                  <a:cubicBezTo>
                    <a:pt x="244148" y="9416"/>
                    <a:pt x="234242" y="0"/>
                    <a:pt x="22199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9" name="任意多边形: 形状 108"/>
            <p:cNvSpPr/>
            <p:nvPr/>
          </p:nvSpPr>
          <p:spPr>
            <a:xfrm>
              <a:off x="11424954" y="10098302"/>
              <a:ext cx="135000" cy="33750"/>
            </a:xfrm>
            <a:custGeom>
              <a:avLst/>
              <a:gdLst>
                <a:gd name="connsiteX0" fmla="*/ 0 w 135000"/>
                <a:gd name="connsiteY0" fmla="*/ 21718 h 33750"/>
                <a:gd name="connsiteX1" fmla="*/ 22174 w 135000"/>
                <a:gd name="connsiteY1" fmla="*/ 43386 h 33750"/>
                <a:gd name="connsiteX2" fmla="*/ 96728 w 135000"/>
                <a:gd name="connsiteY2" fmla="*/ 43386 h 33750"/>
                <a:gd name="connsiteX3" fmla="*/ 111189 w 135000"/>
                <a:gd name="connsiteY3" fmla="*/ 18427 h 33750"/>
                <a:gd name="connsiteX4" fmla="*/ 135017 w 135000"/>
                <a:gd name="connsiteY4" fmla="*/ 0 h 33750"/>
                <a:gd name="connsiteX5" fmla="*/ 22191 w 135000"/>
                <a:gd name="connsiteY5" fmla="*/ 0 h 33750"/>
                <a:gd name="connsiteX6" fmla="*/ 0 w 135000"/>
                <a:gd name="connsiteY6" fmla="*/ 21718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000" h="33750">
                  <a:moveTo>
                    <a:pt x="0" y="21718"/>
                  </a:moveTo>
                  <a:cubicBezTo>
                    <a:pt x="0" y="33969"/>
                    <a:pt x="9906" y="43386"/>
                    <a:pt x="22174" y="43386"/>
                  </a:cubicBezTo>
                  <a:lnTo>
                    <a:pt x="96728" y="43386"/>
                  </a:lnTo>
                  <a:cubicBezTo>
                    <a:pt x="99849" y="35404"/>
                    <a:pt x="104642" y="26123"/>
                    <a:pt x="111189" y="18427"/>
                  </a:cubicBezTo>
                  <a:cubicBezTo>
                    <a:pt x="118074" y="10446"/>
                    <a:pt x="126191" y="4590"/>
                    <a:pt x="135017" y="0"/>
                  </a:cubicBezTo>
                  <a:lnTo>
                    <a:pt x="22191" y="0"/>
                  </a:lnTo>
                  <a:cubicBezTo>
                    <a:pt x="9906" y="34"/>
                    <a:pt x="0" y="9484"/>
                    <a:pt x="0" y="2171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0" name="任意多边形: 形状 109"/>
            <p:cNvSpPr/>
            <p:nvPr/>
          </p:nvSpPr>
          <p:spPr>
            <a:xfrm>
              <a:off x="11630289" y="10098336"/>
              <a:ext cx="33750" cy="16875"/>
            </a:xfrm>
            <a:custGeom>
              <a:avLst/>
              <a:gdLst>
                <a:gd name="connsiteX0" fmla="*/ 16672 w 33750"/>
                <a:gd name="connsiteY0" fmla="*/ 0 h 16875"/>
                <a:gd name="connsiteX1" fmla="*/ 0 w 33750"/>
                <a:gd name="connsiteY1" fmla="*/ 0 h 16875"/>
                <a:gd name="connsiteX2" fmla="*/ 15458 w 33750"/>
                <a:gd name="connsiteY2" fmla="*/ 10328 h 16875"/>
                <a:gd name="connsiteX3" fmla="*/ 37597 w 33750"/>
                <a:gd name="connsiteY3" fmla="*/ 29278 h 16875"/>
                <a:gd name="connsiteX4" fmla="*/ 38880 w 33750"/>
                <a:gd name="connsiteY4" fmla="*/ 21904 h 16875"/>
                <a:gd name="connsiteX5" fmla="*/ 16672 w 33750"/>
                <a:gd name="connsiteY5" fmla="*/ 0 h 1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50" h="16875">
                  <a:moveTo>
                    <a:pt x="16672" y="0"/>
                  </a:moveTo>
                  <a:lnTo>
                    <a:pt x="0" y="0"/>
                  </a:lnTo>
                  <a:cubicBezTo>
                    <a:pt x="5467" y="2295"/>
                    <a:pt x="10682" y="6176"/>
                    <a:pt x="15458" y="10328"/>
                  </a:cubicBezTo>
                  <a:lnTo>
                    <a:pt x="37597" y="29278"/>
                  </a:lnTo>
                  <a:cubicBezTo>
                    <a:pt x="38441" y="27000"/>
                    <a:pt x="38880" y="24536"/>
                    <a:pt x="38880" y="21904"/>
                  </a:cubicBezTo>
                  <a:cubicBezTo>
                    <a:pt x="38829" y="9703"/>
                    <a:pt x="28924" y="0"/>
                    <a:pt x="16672"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1" name="任意多边形: 形状 110"/>
            <p:cNvSpPr/>
            <p:nvPr/>
          </p:nvSpPr>
          <p:spPr>
            <a:xfrm>
              <a:off x="11556318" y="10029602"/>
              <a:ext cx="320625" cy="253125"/>
            </a:xfrm>
            <a:custGeom>
              <a:avLst/>
              <a:gdLst>
                <a:gd name="connsiteX0" fmla="*/ 310424 w 320625"/>
                <a:gd name="connsiteY0" fmla="*/ 9317 h 253125"/>
                <a:gd name="connsiteX1" fmla="*/ 255648 w 320625"/>
                <a:gd name="connsiteY1" fmla="*/ 13687 h 253125"/>
                <a:gd name="connsiteX2" fmla="*/ 127989 w 320625"/>
                <a:gd name="connsiteY2" fmla="*/ 163335 h 253125"/>
                <a:gd name="connsiteX3" fmla="*/ 64167 w 320625"/>
                <a:gd name="connsiteY3" fmla="*/ 108525 h 253125"/>
                <a:gd name="connsiteX4" fmla="*/ 9374 w 320625"/>
                <a:gd name="connsiteY4" fmla="*/ 112710 h 253125"/>
                <a:gd name="connsiteX5" fmla="*/ 13559 w 320625"/>
                <a:gd name="connsiteY5" fmla="*/ 167486 h 253125"/>
                <a:gd name="connsiteX6" fmla="*/ 106929 w 320625"/>
                <a:gd name="connsiteY6" fmla="*/ 247676 h 253125"/>
                <a:gd name="connsiteX7" fmla="*/ 132241 w 320625"/>
                <a:gd name="connsiteY7" fmla="*/ 257059 h 253125"/>
                <a:gd name="connsiteX8" fmla="*/ 135312 w 320625"/>
                <a:gd name="connsiteY8" fmla="*/ 256941 h 253125"/>
                <a:gd name="connsiteX9" fmla="*/ 161840 w 320625"/>
                <a:gd name="connsiteY9" fmla="*/ 243424 h 253125"/>
                <a:gd name="connsiteX10" fmla="*/ 314829 w 320625"/>
                <a:gd name="connsiteY10" fmla="*/ 64093 h 253125"/>
                <a:gd name="connsiteX11" fmla="*/ 310424 w 320625"/>
                <a:gd name="connsiteY11" fmla="*/ 9317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0625" h="253125">
                  <a:moveTo>
                    <a:pt x="310424" y="9317"/>
                  </a:moveTo>
                  <a:cubicBezTo>
                    <a:pt x="294123" y="-4656"/>
                    <a:pt x="269570" y="-2681"/>
                    <a:pt x="255648" y="13687"/>
                  </a:cubicBezTo>
                  <a:lnTo>
                    <a:pt x="127989" y="163335"/>
                  </a:lnTo>
                  <a:lnTo>
                    <a:pt x="64167" y="108525"/>
                  </a:lnTo>
                  <a:cubicBezTo>
                    <a:pt x="47849" y="94569"/>
                    <a:pt x="23330" y="96426"/>
                    <a:pt x="9374" y="112710"/>
                  </a:cubicBezTo>
                  <a:cubicBezTo>
                    <a:pt x="-4615" y="129011"/>
                    <a:pt x="-2725" y="153514"/>
                    <a:pt x="13559" y="167486"/>
                  </a:cubicBezTo>
                  <a:lnTo>
                    <a:pt x="106929" y="247676"/>
                  </a:lnTo>
                  <a:cubicBezTo>
                    <a:pt x="114050" y="253717"/>
                    <a:pt x="122977" y="257059"/>
                    <a:pt x="132241" y="257059"/>
                  </a:cubicBezTo>
                  <a:cubicBezTo>
                    <a:pt x="133287" y="257059"/>
                    <a:pt x="134249" y="257025"/>
                    <a:pt x="135312" y="256941"/>
                  </a:cubicBezTo>
                  <a:cubicBezTo>
                    <a:pt x="145556" y="256147"/>
                    <a:pt x="155157" y="251271"/>
                    <a:pt x="161840" y="243424"/>
                  </a:cubicBezTo>
                  <a:lnTo>
                    <a:pt x="314829" y="64093"/>
                  </a:lnTo>
                  <a:cubicBezTo>
                    <a:pt x="328700" y="47775"/>
                    <a:pt x="326793" y="23272"/>
                    <a:pt x="310424" y="931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12" name="组合 111"/>
          <p:cNvGrpSpPr/>
          <p:nvPr/>
        </p:nvGrpSpPr>
        <p:grpSpPr>
          <a:xfrm>
            <a:off x="953389" y="2006572"/>
            <a:ext cx="523125" cy="523125"/>
            <a:chOff x="12426756" y="9762996"/>
            <a:chExt cx="523125" cy="523125"/>
          </a:xfrm>
          <a:solidFill>
            <a:schemeClr val="accent4"/>
          </a:solidFill>
        </p:grpSpPr>
        <p:sp>
          <p:nvSpPr>
            <p:cNvPr id="113" name="任意多边形: 形状 112"/>
            <p:cNvSpPr/>
            <p:nvPr/>
          </p:nvSpPr>
          <p:spPr>
            <a:xfrm>
              <a:off x="12426756" y="9762996"/>
              <a:ext cx="523125" cy="523125"/>
            </a:xfrm>
            <a:custGeom>
              <a:avLst/>
              <a:gdLst>
                <a:gd name="connsiteX0" fmla="*/ 0 w 523125"/>
                <a:gd name="connsiteY0" fmla="*/ 0 h 523125"/>
                <a:gd name="connsiteX1" fmla="*/ 0 w 523125"/>
                <a:gd name="connsiteY1" fmla="*/ 527192 h 523125"/>
                <a:gd name="connsiteX2" fmla="*/ 536844 w 523125"/>
                <a:gd name="connsiteY2" fmla="*/ 527192 h 523125"/>
                <a:gd name="connsiteX3" fmla="*/ 536844 w 523125"/>
                <a:gd name="connsiteY3" fmla="*/ 0 h 523125"/>
                <a:gd name="connsiteX4" fmla="*/ 0 w 523125"/>
                <a:gd name="connsiteY4" fmla="*/ 0 h 523125"/>
                <a:gd name="connsiteX5" fmla="*/ 496648 w 523125"/>
                <a:gd name="connsiteY5" fmla="*/ 487013 h 523125"/>
                <a:gd name="connsiteX6" fmla="*/ 40196 w 523125"/>
                <a:gd name="connsiteY6" fmla="*/ 487013 h 523125"/>
                <a:gd name="connsiteX7" fmla="*/ 40196 w 523125"/>
                <a:gd name="connsiteY7" fmla="*/ 368078 h 523125"/>
                <a:gd name="connsiteX8" fmla="*/ 496648 w 523125"/>
                <a:gd name="connsiteY8" fmla="*/ 368078 h 523125"/>
                <a:gd name="connsiteX9" fmla="*/ 496648 w 523125"/>
                <a:gd name="connsiteY9" fmla="*/ 48701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3125" h="523125">
                  <a:moveTo>
                    <a:pt x="0" y="0"/>
                  </a:moveTo>
                  <a:lnTo>
                    <a:pt x="0" y="527192"/>
                  </a:lnTo>
                  <a:lnTo>
                    <a:pt x="536844" y="527192"/>
                  </a:lnTo>
                  <a:lnTo>
                    <a:pt x="536844" y="0"/>
                  </a:lnTo>
                  <a:lnTo>
                    <a:pt x="0" y="0"/>
                  </a:lnTo>
                  <a:close/>
                  <a:moveTo>
                    <a:pt x="496648" y="487013"/>
                  </a:moveTo>
                  <a:lnTo>
                    <a:pt x="40196" y="487013"/>
                  </a:lnTo>
                  <a:lnTo>
                    <a:pt x="40196" y="368078"/>
                  </a:lnTo>
                  <a:lnTo>
                    <a:pt x="496648" y="368078"/>
                  </a:lnTo>
                  <a:lnTo>
                    <a:pt x="496648" y="48701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4" name="任意多边形: 形状 113"/>
            <p:cNvSpPr/>
            <p:nvPr/>
          </p:nvSpPr>
          <p:spPr>
            <a:xfrm>
              <a:off x="12505528" y="10155981"/>
              <a:ext cx="50625" cy="67500"/>
            </a:xfrm>
            <a:custGeom>
              <a:avLst/>
              <a:gdLst>
                <a:gd name="connsiteX0" fmla="*/ 0 w 50625"/>
                <a:gd name="connsiteY0" fmla="*/ 0 h 67500"/>
                <a:gd name="connsiteX1" fmla="*/ 0 w 50625"/>
                <a:gd name="connsiteY1" fmla="*/ 70976 h 67500"/>
                <a:gd name="connsiteX2" fmla="*/ 54692 w 50625"/>
                <a:gd name="connsiteY2" fmla="*/ 35488 h 67500"/>
              </a:gdLst>
              <a:ahLst/>
              <a:cxnLst>
                <a:cxn ang="0">
                  <a:pos x="connsiteX0" y="connsiteY0"/>
                </a:cxn>
                <a:cxn ang="0">
                  <a:pos x="connsiteX1" y="connsiteY1"/>
                </a:cxn>
                <a:cxn ang="0">
                  <a:pos x="connsiteX2" y="connsiteY2"/>
                </a:cxn>
              </a:cxnLst>
              <a:rect l="l" t="t" r="r" b="b"/>
              <a:pathLst>
                <a:path w="50625" h="67500">
                  <a:moveTo>
                    <a:pt x="0" y="0"/>
                  </a:moveTo>
                  <a:lnTo>
                    <a:pt x="0" y="70976"/>
                  </a:lnTo>
                  <a:lnTo>
                    <a:pt x="54692" y="3548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5" name="任意多边形: 形状 114"/>
            <p:cNvSpPr/>
            <p:nvPr/>
          </p:nvSpPr>
          <p:spPr>
            <a:xfrm>
              <a:off x="12594476" y="10171303"/>
              <a:ext cx="303750" cy="33750"/>
            </a:xfrm>
            <a:custGeom>
              <a:avLst/>
              <a:gdLst>
                <a:gd name="connsiteX0" fmla="*/ 20267 w 303750"/>
                <a:gd name="connsiteY0" fmla="*/ 40129 h 33750"/>
                <a:gd name="connsiteX1" fmla="*/ 283854 w 303750"/>
                <a:gd name="connsiteY1" fmla="*/ 40129 h 33750"/>
                <a:gd name="connsiteX2" fmla="*/ 304121 w 303750"/>
                <a:gd name="connsiteY2" fmla="*/ 20064 h 33750"/>
                <a:gd name="connsiteX3" fmla="*/ 283854 w 303750"/>
                <a:gd name="connsiteY3" fmla="*/ 0 h 33750"/>
                <a:gd name="connsiteX4" fmla="*/ 20267 w 303750"/>
                <a:gd name="connsiteY4" fmla="*/ 0 h 33750"/>
                <a:gd name="connsiteX5" fmla="*/ 0 w 303750"/>
                <a:gd name="connsiteY5" fmla="*/ 20064 h 33750"/>
                <a:gd name="connsiteX6" fmla="*/ 20267 w 303750"/>
                <a:gd name="connsiteY6" fmla="*/ 40129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750" h="33750">
                  <a:moveTo>
                    <a:pt x="20267" y="40129"/>
                  </a:moveTo>
                  <a:lnTo>
                    <a:pt x="283854" y="40129"/>
                  </a:lnTo>
                  <a:cubicBezTo>
                    <a:pt x="295059" y="40129"/>
                    <a:pt x="304121" y="31252"/>
                    <a:pt x="304121" y="20064"/>
                  </a:cubicBezTo>
                  <a:cubicBezTo>
                    <a:pt x="304121" y="8859"/>
                    <a:pt x="295059" y="0"/>
                    <a:pt x="283854" y="0"/>
                  </a:cubicBezTo>
                  <a:lnTo>
                    <a:pt x="20267" y="0"/>
                  </a:lnTo>
                  <a:cubicBezTo>
                    <a:pt x="9062" y="0"/>
                    <a:pt x="0" y="8859"/>
                    <a:pt x="0" y="20064"/>
                  </a:cubicBezTo>
                  <a:cubicBezTo>
                    <a:pt x="0" y="31252"/>
                    <a:pt x="9062" y="40129"/>
                    <a:pt x="20267" y="4012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16" name="组合 115"/>
          <p:cNvGrpSpPr/>
          <p:nvPr/>
        </p:nvGrpSpPr>
        <p:grpSpPr>
          <a:xfrm>
            <a:off x="2172589" y="2017761"/>
            <a:ext cx="532677" cy="500746"/>
            <a:chOff x="13507043" y="9777443"/>
            <a:chExt cx="532677" cy="500746"/>
          </a:xfrm>
          <a:solidFill>
            <a:schemeClr val="accent4"/>
          </a:solidFill>
        </p:grpSpPr>
        <p:sp>
          <p:nvSpPr>
            <p:cNvPr id="117" name="任意多边形: 形状 116"/>
            <p:cNvSpPr/>
            <p:nvPr/>
          </p:nvSpPr>
          <p:spPr>
            <a:xfrm>
              <a:off x="13507043" y="9856314"/>
              <a:ext cx="371250" cy="421875"/>
            </a:xfrm>
            <a:custGeom>
              <a:avLst/>
              <a:gdLst>
                <a:gd name="connsiteX0" fmla="*/ 334328 w 371250"/>
                <a:gd name="connsiteY0" fmla="*/ 250712 h 421875"/>
                <a:gd name="connsiteX1" fmla="*/ 332454 w 371250"/>
                <a:gd name="connsiteY1" fmla="*/ 254104 h 421875"/>
                <a:gd name="connsiteX2" fmla="*/ 332454 w 371250"/>
                <a:gd name="connsiteY2" fmla="*/ 361952 h 421875"/>
                <a:gd name="connsiteX3" fmla="*/ 299717 w 371250"/>
                <a:gd name="connsiteY3" fmla="*/ 393593 h 421875"/>
                <a:gd name="connsiteX4" fmla="*/ 74149 w 371250"/>
                <a:gd name="connsiteY4" fmla="*/ 393593 h 421875"/>
                <a:gd name="connsiteX5" fmla="*/ 41563 w 371250"/>
                <a:gd name="connsiteY5" fmla="*/ 361952 h 421875"/>
                <a:gd name="connsiteX6" fmla="*/ 41563 w 371250"/>
                <a:gd name="connsiteY6" fmla="*/ 73103 h 421875"/>
                <a:gd name="connsiteX7" fmla="*/ 74149 w 371250"/>
                <a:gd name="connsiteY7" fmla="*/ 40399 h 421875"/>
                <a:gd name="connsiteX8" fmla="*/ 299666 w 371250"/>
                <a:gd name="connsiteY8" fmla="*/ 40399 h 421875"/>
                <a:gd name="connsiteX9" fmla="*/ 317216 w 371250"/>
                <a:gd name="connsiteY9" fmla="*/ 45849 h 421875"/>
                <a:gd name="connsiteX10" fmla="*/ 353413 w 371250"/>
                <a:gd name="connsiteY10" fmla="*/ 5738 h 421875"/>
                <a:gd name="connsiteX11" fmla="*/ 331695 w 371250"/>
                <a:gd name="connsiteY11" fmla="*/ 0 h 421875"/>
                <a:gd name="connsiteX12" fmla="*/ 40382 w 371250"/>
                <a:gd name="connsiteY12" fmla="*/ 0 h 421875"/>
                <a:gd name="connsiteX13" fmla="*/ 0 w 371250"/>
                <a:gd name="connsiteY13" fmla="*/ 40466 h 421875"/>
                <a:gd name="connsiteX14" fmla="*/ 0 w 371250"/>
                <a:gd name="connsiteY14" fmla="*/ 393998 h 421875"/>
                <a:gd name="connsiteX15" fmla="*/ 42103 w 371250"/>
                <a:gd name="connsiteY15" fmla="*/ 436337 h 421875"/>
                <a:gd name="connsiteX16" fmla="*/ 331678 w 371250"/>
                <a:gd name="connsiteY16" fmla="*/ 436337 h 421875"/>
                <a:gd name="connsiteX17" fmla="*/ 373984 w 371250"/>
                <a:gd name="connsiteY17" fmla="*/ 393998 h 421875"/>
                <a:gd name="connsiteX18" fmla="*/ 373984 w 371250"/>
                <a:gd name="connsiteY18" fmla="*/ 207225 h 421875"/>
                <a:gd name="connsiteX19" fmla="*/ 339053 w 371250"/>
                <a:gd name="connsiteY19" fmla="*/ 246375 h 421875"/>
                <a:gd name="connsiteX20" fmla="*/ 334328 w 371250"/>
                <a:gd name="connsiteY20" fmla="*/ 250712 h 42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1250" h="421875">
                  <a:moveTo>
                    <a:pt x="334328" y="250712"/>
                  </a:moveTo>
                  <a:cubicBezTo>
                    <a:pt x="333703" y="251893"/>
                    <a:pt x="332454" y="253024"/>
                    <a:pt x="332454" y="254104"/>
                  </a:cubicBezTo>
                  <a:lnTo>
                    <a:pt x="332454" y="361952"/>
                  </a:lnTo>
                  <a:cubicBezTo>
                    <a:pt x="332454" y="379772"/>
                    <a:pt x="317453" y="393593"/>
                    <a:pt x="299717" y="393593"/>
                  </a:cubicBezTo>
                  <a:lnTo>
                    <a:pt x="74149" y="393593"/>
                  </a:lnTo>
                  <a:cubicBezTo>
                    <a:pt x="56346" y="393593"/>
                    <a:pt x="41563" y="379755"/>
                    <a:pt x="41563" y="361952"/>
                  </a:cubicBezTo>
                  <a:lnTo>
                    <a:pt x="41563" y="73103"/>
                  </a:lnTo>
                  <a:cubicBezTo>
                    <a:pt x="41563" y="55316"/>
                    <a:pt x="56346" y="40399"/>
                    <a:pt x="74149" y="40399"/>
                  </a:cubicBezTo>
                  <a:lnTo>
                    <a:pt x="299666" y="40399"/>
                  </a:lnTo>
                  <a:cubicBezTo>
                    <a:pt x="306146" y="40399"/>
                    <a:pt x="312171" y="42559"/>
                    <a:pt x="317216" y="45849"/>
                  </a:cubicBezTo>
                  <a:lnTo>
                    <a:pt x="353413" y="5738"/>
                  </a:lnTo>
                  <a:cubicBezTo>
                    <a:pt x="347051" y="1958"/>
                    <a:pt x="339677" y="0"/>
                    <a:pt x="331695" y="0"/>
                  </a:cubicBezTo>
                  <a:lnTo>
                    <a:pt x="40382" y="0"/>
                  </a:lnTo>
                  <a:cubicBezTo>
                    <a:pt x="17938" y="0"/>
                    <a:pt x="0" y="18006"/>
                    <a:pt x="0" y="40466"/>
                  </a:cubicBezTo>
                  <a:lnTo>
                    <a:pt x="0" y="393998"/>
                  </a:lnTo>
                  <a:cubicBezTo>
                    <a:pt x="0" y="417420"/>
                    <a:pt x="18681" y="436337"/>
                    <a:pt x="42103" y="436337"/>
                  </a:cubicBezTo>
                  <a:lnTo>
                    <a:pt x="331678" y="436337"/>
                  </a:lnTo>
                  <a:cubicBezTo>
                    <a:pt x="355118" y="436337"/>
                    <a:pt x="373984" y="417420"/>
                    <a:pt x="373984" y="393998"/>
                  </a:cubicBezTo>
                  <a:lnTo>
                    <a:pt x="373984" y="207225"/>
                  </a:lnTo>
                  <a:lnTo>
                    <a:pt x="339053" y="246375"/>
                  </a:lnTo>
                  <a:cubicBezTo>
                    <a:pt x="337551" y="248062"/>
                    <a:pt x="336083" y="249514"/>
                    <a:pt x="334328" y="25071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8" name="任意多边形: 形状 117"/>
            <p:cNvSpPr/>
            <p:nvPr/>
          </p:nvSpPr>
          <p:spPr>
            <a:xfrm>
              <a:off x="13581530" y="9952114"/>
              <a:ext cx="185625" cy="33750"/>
            </a:xfrm>
            <a:custGeom>
              <a:avLst/>
              <a:gdLst>
                <a:gd name="connsiteX0" fmla="*/ 20790 w 185625"/>
                <a:gd name="connsiteY0" fmla="*/ 0 h 33750"/>
                <a:gd name="connsiteX1" fmla="*/ 0 w 185625"/>
                <a:gd name="connsiteY1" fmla="*/ 20216 h 33750"/>
                <a:gd name="connsiteX2" fmla="*/ 20790 w 185625"/>
                <a:gd name="connsiteY2" fmla="*/ 40399 h 33750"/>
                <a:gd name="connsiteX3" fmla="*/ 161696 w 185625"/>
                <a:gd name="connsiteY3" fmla="*/ 40399 h 33750"/>
                <a:gd name="connsiteX4" fmla="*/ 198585 w 185625"/>
                <a:gd name="connsiteY4" fmla="*/ 0 h 33750"/>
                <a:gd name="connsiteX5" fmla="*/ 20790 w 185625"/>
                <a:gd name="connsiteY5"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625" h="33750">
                  <a:moveTo>
                    <a:pt x="20790" y="0"/>
                  </a:moveTo>
                  <a:cubicBezTo>
                    <a:pt x="9298" y="0"/>
                    <a:pt x="0" y="8707"/>
                    <a:pt x="0" y="20216"/>
                  </a:cubicBezTo>
                  <a:cubicBezTo>
                    <a:pt x="0" y="31674"/>
                    <a:pt x="9315" y="40399"/>
                    <a:pt x="20790" y="40399"/>
                  </a:cubicBezTo>
                  <a:lnTo>
                    <a:pt x="161696" y="40399"/>
                  </a:lnTo>
                  <a:lnTo>
                    <a:pt x="198585" y="0"/>
                  </a:lnTo>
                  <a:lnTo>
                    <a:pt x="20790"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9" name="任意多边形: 形状 118"/>
            <p:cNvSpPr/>
            <p:nvPr/>
          </p:nvSpPr>
          <p:spPr>
            <a:xfrm>
              <a:off x="13581530" y="10020221"/>
              <a:ext cx="135000" cy="33750"/>
            </a:xfrm>
            <a:custGeom>
              <a:avLst/>
              <a:gdLst>
                <a:gd name="connsiteX0" fmla="*/ 138459 w 135000"/>
                <a:gd name="connsiteY0" fmla="*/ 2329 h 33750"/>
                <a:gd name="connsiteX1" fmla="*/ 139168 w 135000"/>
                <a:gd name="connsiteY1" fmla="*/ 0 h 33750"/>
                <a:gd name="connsiteX2" fmla="*/ 20790 w 135000"/>
                <a:gd name="connsiteY2" fmla="*/ 0 h 33750"/>
                <a:gd name="connsiteX3" fmla="*/ 0 w 135000"/>
                <a:gd name="connsiteY3" fmla="*/ 20773 h 33750"/>
                <a:gd name="connsiteX4" fmla="*/ 20790 w 135000"/>
                <a:gd name="connsiteY4" fmla="*/ 41513 h 33750"/>
                <a:gd name="connsiteX5" fmla="*/ 127238 w 135000"/>
                <a:gd name="connsiteY5" fmla="*/ 41513 h 33750"/>
                <a:gd name="connsiteX6" fmla="*/ 138459 w 135000"/>
                <a:gd name="connsiteY6" fmla="*/ 2329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000" h="33750">
                  <a:moveTo>
                    <a:pt x="138459" y="2329"/>
                  </a:moveTo>
                  <a:cubicBezTo>
                    <a:pt x="138662" y="1620"/>
                    <a:pt x="138898" y="1164"/>
                    <a:pt x="139168" y="0"/>
                  </a:cubicBezTo>
                  <a:lnTo>
                    <a:pt x="20790" y="0"/>
                  </a:lnTo>
                  <a:cubicBezTo>
                    <a:pt x="9298" y="0"/>
                    <a:pt x="0" y="9281"/>
                    <a:pt x="0" y="20773"/>
                  </a:cubicBezTo>
                  <a:cubicBezTo>
                    <a:pt x="0" y="32181"/>
                    <a:pt x="9315" y="41513"/>
                    <a:pt x="20790" y="41513"/>
                  </a:cubicBezTo>
                  <a:lnTo>
                    <a:pt x="127238" y="41513"/>
                  </a:lnTo>
                  <a:lnTo>
                    <a:pt x="138459" y="232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0" name="任意多边形: 形状 119"/>
            <p:cNvSpPr/>
            <p:nvPr/>
          </p:nvSpPr>
          <p:spPr>
            <a:xfrm>
              <a:off x="13581563" y="10089493"/>
              <a:ext cx="101250" cy="33750"/>
            </a:xfrm>
            <a:custGeom>
              <a:avLst/>
              <a:gdLst>
                <a:gd name="connsiteX0" fmla="*/ 92559 w 101250"/>
                <a:gd name="connsiteY0" fmla="*/ 0 h 33750"/>
                <a:gd name="connsiteX1" fmla="*/ 30324 w 101250"/>
                <a:gd name="connsiteY1" fmla="*/ 0 h 33750"/>
                <a:gd name="connsiteX2" fmla="*/ 20756 w 101250"/>
                <a:gd name="connsiteY2" fmla="*/ 0 h 33750"/>
                <a:gd name="connsiteX3" fmla="*/ 0 w 101250"/>
                <a:gd name="connsiteY3" fmla="*/ 20756 h 33750"/>
                <a:gd name="connsiteX4" fmla="*/ 20756 w 101250"/>
                <a:gd name="connsiteY4" fmla="*/ 41513 h 33750"/>
                <a:gd name="connsiteX5" fmla="*/ 57443 w 101250"/>
                <a:gd name="connsiteY5" fmla="*/ 41513 h 33750"/>
                <a:gd name="connsiteX6" fmla="*/ 68934 w 101250"/>
                <a:gd name="connsiteY6" fmla="*/ 41513 h 33750"/>
                <a:gd name="connsiteX7" fmla="*/ 92576 w 101250"/>
                <a:gd name="connsiteY7" fmla="*/ 41513 h 33750"/>
                <a:gd name="connsiteX8" fmla="*/ 112286 w 101250"/>
                <a:gd name="connsiteY8" fmla="*/ 27219 h 33750"/>
                <a:gd name="connsiteX9" fmla="*/ 113366 w 101250"/>
                <a:gd name="connsiteY9" fmla="*/ 20520 h 33750"/>
                <a:gd name="connsiteX10" fmla="*/ 95597 w 101250"/>
                <a:gd name="connsiteY10" fmla="*/ 186 h 33750"/>
                <a:gd name="connsiteX11" fmla="*/ 92559 w 101250"/>
                <a:gd name="connsiteY11"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1250" h="33750">
                  <a:moveTo>
                    <a:pt x="92559" y="0"/>
                  </a:moveTo>
                  <a:lnTo>
                    <a:pt x="30324" y="0"/>
                  </a:lnTo>
                  <a:lnTo>
                    <a:pt x="20756" y="0"/>
                  </a:lnTo>
                  <a:cubicBezTo>
                    <a:pt x="9264" y="0"/>
                    <a:pt x="0" y="9298"/>
                    <a:pt x="0" y="20756"/>
                  </a:cubicBezTo>
                  <a:cubicBezTo>
                    <a:pt x="0" y="32198"/>
                    <a:pt x="9281" y="41513"/>
                    <a:pt x="20756" y="41513"/>
                  </a:cubicBezTo>
                  <a:lnTo>
                    <a:pt x="57443" y="41513"/>
                  </a:lnTo>
                  <a:lnTo>
                    <a:pt x="68934" y="41513"/>
                  </a:lnTo>
                  <a:lnTo>
                    <a:pt x="92576" y="41513"/>
                  </a:lnTo>
                  <a:cubicBezTo>
                    <a:pt x="101773" y="41513"/>
                    <a:pt x="109536" y="35438"/>
                    <a:pt x="112286" y="27219"/>
                  </a:cubicBezTo>
                  <a:cubicBezTo>
                    <a:pt x="112438" y="25009"/>
                    <a:pt x="112793" y="22646"/>
                    <a:pt x="113366" y="20520"/>
                  </a:cubicBezTo>
                  <a:cubicBezTo>
                    <a:pt x="113316" y="10108"/>
                    <a:pt x="105638" y="1603"/>
                    <a:pt x="95597" y="186"/>
                  </a:cubicBezTo>
                  <a:cubicBezTo>
                    <a:pt x="94601" y="51"/>
                    <a:pt x="93589" y="0"/>
                    <a:pt x="92559"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1" name="任意多边形: 形状 120"/>
            <p:cNvSpPr/>
            <p:nvPr/>
          </p:nvSpPr>
          <p:spPr>
            <a:xfrm>
              <a:off x="13754093" y="9846122"/>
              <a:ext cx="219375" cy="219375"/>
            </a:xfrm>
            <a:custGeom>
              <a:avLst/>
              <a:gdLst>
                <a:gd name="connsiteX0" fmla="*/ 142425 w 219375"/>
                <a:gd name="connsiteY0" fmla="*/ 11948 h 219375"/>
                <a:gd name="connsiteX1" fmla="*/ 9028 w 219375"/>
                <a:gd name="connsiteY1" fmla="*/ 160633 h 219375"/>
                <a:gd name="connsiteX2" fmla="*/ 0 w 219375"/>
                <a:gd name="connsiteY2" fmla="*/ 170708 h 219375"/>
                <a:gd name="connsiteX3" fmla="*/ 72191 w 219375"/>
                <a:gd name="connsiteY3" fmla="*/ 235457 h 219375"/>
                <a:gd name="connsiteX4" fmla="*/ 81219 w 219375"/>
                <a:gd name="connsiteY4" fmla="*/ 225399 h 219375"/>
                <a:gd name="connsiteX5" fmla="*/ 214583 w 219375"/>
                <a:gd name="connsiteY5" fmla="*/ 76731 h 219375"/>
                <a:gd name="connsiteX6" fmla="*/ 225349 w 219375"/>
                <a:gd name="connsiteY6" fmla="*/ 64766 h 219375"/>
                <a:gd name="connsiteX7" fmla="*/ 153141 w 219375"/>
                <a:gd name="connsiteY7" fmla="*/ 0 h 219375"/>
                <a:gd name="connsiteX8" fmla="*/ 142425 w 219375"/>
                <a:gd name="connsiteY8" fmla="*/ 11948 h 219375"/>
                <a:gd name="connsiteX9" fmla="*/ 135068 w 219375"/>
                <a:gd name="connsiteY9" fmla="*/ 79211 h 219375"/>
                <a:gd name="connsiteX10" fmla="*/ 49056 w 219375"/>
                <a:gd name="connsiteY10" fmla="*/ 175078 h 219375"/>
                <a:gd name="connsiteX11" fmla="*/ 44854 w 219375"/>
                <a:gd name="connsiteY11" fmla="*/ 177103 h 219375"/>
                <a:gd name="connsiteX12" fmla="*/ 40449 w 219375"/>
                <a:gd name="connsiteY12" fmla="*/ 175551 h 219375"/>
                <a:gd name="connsiteX13" fmla="*/ 36180 w 219375"/>
                <a:gd name="connsiteY13" fmla="*/ 171720 h 219375"/>
                <a:gd name="connsiteX14" fmla="*/ 35741 w 219375"/>
                <a:gd name="connsiteY14" fmla="*/ 163131 h 219375"/>
                <a:gd name="connsiteX15" fmla="*/ 121753 w 219375"/>
                <a:gd name="connsiteY15" fmla="*/ 67247 h 219375"/>
                <a:gd name="connsiteX16" fmla="*/ 125972 w 219375"/>
                <a:gd name="connsiteY16" fmla="*/ 65239 h 219375"/>
                <a:gd name="connsiteX17" fmla="*/ 130359 w 219375"/>
                <a:gd name="connsiteY17" fmla="*/ 66774 h 219375"/>
                <a:gd name="connsiteX18" fmla="*/ 134595 w 219375"/>
                <a:gd name="connsiteY18" fmla="*/ 70622 h 219375"/>
                <a:gd name="connsiteX19" fmla="*/ 135068 w 219375"/>
                <a:gd name="connsiteY19" fmla="*/ 79211 h 219375"/>
                <a:gd name="connsiteX20" fmla="*/ 160042 w 219375"/>
                <a:gd name="connsiteY20" fmla="*/ 33666 h 219375"/>
                <a:gd name="connsiteX21" fmla="*/ 164295 w 219375"/>
                <a:gd name="connsiteY21" fmla="*/ 37479 h 219375"/>
                <a:gd name="connsiteX22" fmla="*/ 164784 w 219375"/>
                <a:gd name="connsiteY22" fmla="*/ 46018 h 219375"/>
                <a:gd name="connsiteX23" fmla="*/ 164751 w 219375"/>
                <a:gd name="connsiteY23" fmla="*/ 46052 h 219375"/>
                <a:gd name="connsiteX24" fmla="*/ 157309 w 219375"/>
                <a:gd name="connsiteY24" fmla="*/ 54388 h 219375"/>
                <a:gd name="connsiteX25" fmla="*/ 156313 w 219375"/>
                <a:gd name="connsiteY25" fmla="*/ 55266 h 219375"/>
                <a:gd name="connsiteX26" fmla="*/ 153107 w 219375"/>
                <a:gd name="connsiteY26" fmla="*/ 56413 h 219375"/>
                <a:gd name="connsiteX27" fmla="*/ 148719 w 219375"/>
                <a:gd name="connsiteY27" fmla="*/ 54861 h 219375"/>
                <a:gd name="connsiteX28" fmla="*/ 144450 w 219375"/>
                <a:gd name="connsiteY28" fmla="*/ 51047 h 219375"/>
                <a:gd name="connsiteX29" fmla="*/ 142442 w 219375"/>
                <a:gd name="connsiteY29" fmla="*/ 46845 h 219375"/>
                <a:gd name="connsiteX30" fmla="*/ 143994 w 219375"/>
                <a:gd name="connsiteY30" fmla="*/ 42458 h 219375"/>
                <a:gd name="connsiteX31" fmla="*/ 151470 w 219375"/>
                <a:gd name="connsiteY31" fmla="*/ 34121 h 219375"/>
                <a:gd name="connsiteX32" fmla="*/ 160042 w 219375"/>
                <a:gd name="connsiteY32" fmla="*/ 33666 h 21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9375" h="219375">
                  <a:moveTo>
                    <a:pt x="142425" y="11948"/>
                  </a:moveTo>
                  <a:lnTo>
                    <a:pt x="9028" y="160633"/>
                  </a:lnTo>
                  <a:lnTo>
                    <a:pt x="0" y="170708"/>
                  </a:lnTo>
                  <a:lnTo>
                    <a:pt x="72191" y="235457"/>
                  </a:lnTo>
                  <a:lnTo>
                    <a:pt x="81219" y="225399"/>
                  </a:lnTo>
                  <a:lnTo>
                    <a:pt x="214583" y="76731"/>
                  </a:lnTo>
                  <a:lnTo>
                    <a:pt x="225349" y="64766"/>
                  </a:lnTo>
                  <a:lnTo>
                    <a:pt x="153141" y="0"/>
                  </a:lnTo>
                  <a:lnTo>
                    <a:pt x="142425" y="11948"/>
                  </a:lnTo>
                  <a:close/>
                  <a:moveTo>
                    <a:pt x="135068" y="79211"/>
                  </a:moveTo>
                  <a:lnTo>
                    <a:pt x="49056" y="175078"/>
                  </a:lnTo>
                  <a:cubicBezTo>
                    <a:pt x="47959" y="176276"/>
                    <a:pt x="46474" y="177002"/>
                    <a:pt x="44854" y="177103"/>
                  </a:cubicBezTo>
                  <a:cubicBezTo>
                    <a:pt x="43234" y="177188"/>
                    <a:pt x="41664" y="176631"/>
                    <a:pt x="40449" y="175551"/>
                  </a:cubicBezTo>
                  <a:lnTo>
                    <a:pt x="36180" y="171720"/>
                  </a:lnTo>
                  <a:cubicBezTo>
                    <a:pt x="33716" y="169476"/>
                    <a:pt x="33497" y="165645"/>
                    <a:pt x="35741" y="163131"/>
                  </a:cubicBezTo>
                  <a:lnTo>
                    <a:pt x="121753" y="67247"/>
                  </a:lnTo>
                  <a:cubicBezTo>
                    <a:pt x="122816" y="66049"/>
                    <a:pt x="124335" y="65323"/>
                    <a:pt x="125972" y="65239"/>
                  </a:cubicBezTo>
                  <a:cubicBezTo>
                    <a:pt x="127558" y="65154"/>
                    <a:pt x="129144" y="65711"/>
                    <a:pt x="130359" y="66774"/>
                  </a:cubicBezTo>
                  <a:lnTo>
                    <a:pt x="134595" y="70622"/>
                  </a:lnTo>
                  <a:cubicBezTo>
                    <a:pt x="137109" y="72866"/>
                    <a:pt x="137295" y="76714"/>
                    <a:pt x="135068" y="79211"/>
                  </a:cubicBezTo>
                  <a:close/>
                  <a:moveTo>
                    <a:pt x="160042" y="33666"/>
                  </a:moveTo>
                  <a:lnTo>
                    <a:pt x="164295" y="37479"/>
                  </a:lnTo>
                  <a:cubicBezTo>
                    <a:pt x="166759" y="39707"/>
                    <a:pt x="166995" y="43521"/>
                    <a:pt x="164784" y="46018"/>
                  </a:cubicBezTo>
                  <a:cubicBezTo>
                    <a:pt x="164784" y="46018"/>
                    <a:pt x="164751" y="46035"/>
                    <a:pt x="164751" y="46052"/>
                  </a:cubicBezTo>
                  <a:lnTo>
                    <a:pt x="157309" y="54388"/>
                  </a:lnTo>
                  <a:cubicBezTo>
                    <a:pt x="157005" y="54726"/>
                    <a:pt x="156668" y="55012"/>
                    <a:pt x="156313" y="55266"/>
                  </a:cubicBezTo>
                  <a:cubicBezTo>
                    <a:pt x="155351" y="55941"/>
                    <a:pt x="154271" y="56346"/>
                    <a:pt x="153107" y="56413"/>
                  </a:cubicBezTo>
                  <a:cubicBezTo>
                    <a:pt x="151504" y="56498"/>
                    <a:pt x="149934" y="55941"/>
                    <a:pt x="148719" y="54861"/>
                  </a:cubicBezTo>
                  <a:lnTo>
                    <a:pt x="144450" y="51047"/>
                  </a:lnTo>
                  <a:cubicBezTo>
                    <a:pt x="143252" y="49984"/>
                    <a:pt x="142526" y="48465"/>
                    <a:pt x="142442" y="46845"/>
                  </a:cubicBezTo>
                  <a:cubicBezTo>
                    <a:pt x="142341" y="45242"/>
                    <a:pt x="142898" y="43656"/>
                    <a:pt x="143994" y="42458"/>
                  </a:cubicBezTo>
                  <a:lnTo>
                    <a:pt x="151470" y="34121"/>
                  </a:lnTo>
                  <a:cubicBezTo>
                    <a:pt x="153698" y="31641"/>
                    <a:pt x="157579" y="31421"/>
                    <a:pt x="160042" y="3366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2" name="任意多边形: 形状 121"/>
            <p:cNvSpPr/>
            <p:nvPr/>
          </p:nvSpPr>
          <p:spPr>
            <a:xfrm>
              <a:off x="13914204" y="9818565"/>
              <a:ext cx="84375" cy="84375"/>
            </a:xfrm>
            <a:custGeom>
              <a:avLst/>
              <a:gdLst>
                <a:gd name="connsiteX0" fmla="*/ 6564 w 84375"/>
                <a:gd name="connsiteY0" fmla="*/ 12471 h 84375"/>
                <a:gd name="connsiteX1" fmla="*/ 0 w 84375"/>
                <a:gd name="connsiteY1" fmla="*/ 19777 h 84375"/>
                <a:gd name="connsiteX2" fmla="*/ 72174 w 84375"/>
                <a:gd name="connsiteY2" fmla="*/ 84544 h 84375"/>
                <a:gd name="connsiteX3" fmla="*/ 78756 w 84375"/>
                <a:gd name="connsiteY3" fmla="*/ 77220 h 84375"/>
                <a:gd name="connsiteX4" fmla="*/ 89944 w 84375"/>
                <a:gd name="connsiteY4" fmla="*/ 64766 h 84375"/>
                <a:gd name="connsiteX5" fmla="*/ 17753 w 84375"/>
                <a:gd name="connsiteY5" fmla="*/ 0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75" h="84375">
                  <a:moveTo>
                    <a:pt x="6564" y="12471"/>
                  </a:moveTo>
                  <a:lnTo>
                    <a:pt x="0" y="19777"/>
                  </a:lnTo>
                  <a:lnTo>
                    <a:pt x="72174" y="84544"/>
                  </a:lnTo>
                  <a:lnTo>
                    <a:pt x="78756" y="77220"/>
                  </a:lnTo>
                  <a:lnTo>
                    <a:pt x="89944" y="64766"/>
                  </a:lnTo>
                  <a:lnTo>
                    <a:pt x="17753"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3" name="任意多边形: 形状 122"/>
            <p:cNvSpPr/>
            <p:nvPr/>
          </p:nvSpPr>
          <p:spPr>
            <a:xfrm>
              <a:off x="13938470" y="9777443"/>
              <a:ext cx="101250" cy="84375"/>
            </a:xfrm>
            <a:custGeom>
              <a:avLst/>
              <a:gdLst>
                <a:gd name="connsiteX0" fmla="*/ 94702 w 101250"/>
                <a:gd name="connsiteY0" fmla="*/ 42067 h 84375"/>
                <a:gd name="connsiteX1" fmla="*/ 53764 w 101250"/>
                <a:gd name="connsiteY1" fmla="*/ 5364 h 84375"/>
                <a:gd name="connsiteX2" fmla="*/ 38627 w 101250"/>
                <a:gd name="connsiteY2" fmla="*/ 31 h 84375"/>
                <a:gd name="connsiteX3" fmla="*/ 24148 w 101250"/>
                <a:gd name="connsiteY3" fmla="*/ 6967 h 84375"/>
                <a:gd name="connsiteX4" fmla="*/ 0 w 101250"/>
                <a:gd name="connsiteY4" fmla="*/ 33866 h 84375"/>
                <a:gd name="connsiteX5" fmla="*/ 72174 w 101250"/>
                <a:gd name="connsiteY5" fmla="*/ 98615 h 84375"/>
                <a:gd name="connsiteX6" fmla="*/ 96306 w 101250"/>
                <a:gd name="connsiteY6" fmla="*/ 71716 h 84375"/>
                <a:gd name="connsiteX7" fmla="*/ 94702 w 101250"/>
                <a:gd name="connsiteY7" fmla="*/ 42067 h 84375"/>
                <a:gd name="connsiteX8" fmla="*/ 70723 w 101250"/>
                <a:gd name="connsiteY8" fmla="*/ 71632 h 84375"/>
                <a:gd name="connsiteX9" fmla="*/ 26983 w 101250"/>
                <a:gd name="connsiteY9" fmla="*/ 32397 h 84375"/>
                <a:gd name="connsiteX10" fmla="*/ 39622 w 101250"/>
                <a:gd name="connsiteY10" fmla="*/ 18324 h 84375"/>
                <a:gd name="connsiteX11" fmla="*/ 83346 w 101250"/>
                <a:gd name="connsiteY11" fmla="*/ 57558 h 84375"/>
                <a:gd name="connsiteX12" fmla="*/ 70723 w 101250"/>
                <a:gd name="connsiteY12" fmla="*/ 71632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1250" h="84375">
                  <a:moveTo>
                    <a:pt x="94702" y="42067"/>
                  </a:moveTo>
                  <a:lnTo>
                    <a:pt x="53764" y="5364"/>
                  </a:lnTo>
                  <a:cubicBezTo>
                    <a:pt x="49629" y="1651"/>
                    <a:pt x="44196" y="-273"/>
                    <a:pt x="38627" y="31"/>
                  </a:cubicBezTo>
                  <a:cubicBezTo>
                    <a:pt x="33058" y="335"/>
                    <a:pt x="27827" y="2832"/>
                    <a:pt x="24148" y="6967"/>
                  </a:cubicBezTo>
                  <a:lnTo>
                    <a:pt x="0" y="33866"/>
                  </a:lnTo>
                  <a:lnTo>
                    <a:pt x="72174" y="98615"/>
                  </a:lnTo>
                  <a:lnTo>
                    <a:pt x="96306" y="71716"/>
                  </a:lnTo>
                  <a:cubicBezTo>
                    <a:pt x="104051" y="63093"/>
                    <a:pt x="103359" y="49812"/>
                    <a:pt x="94702" y="42067"/>
                  </a:cubicBezTo>
                  <a:close/>
                  <a:moveTo>
                    <a:pt x="70723" y="71632"/>
                  </a:moveTo>
                  <a:lnTo>
                    <a:pt x="26983" y="32397"/>
                  </a:lnTo>
                  <a:lnTo>
                    <a:pt x="39622" y="18324"/>
                  </a:lnTo>
                  <a:lnTo>
                    <a:pt x="83346" y="57558"/>
                  </a:lnTo>
                  <a:lnTo>
                    <a:pt x="70723" y="7163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4" name="任意多边形: 形状 123"/>
            <p:cNvSpPr/>
            <p:nvPr/>
          </p:nvSpPr>
          <p:spPr>
            <a:xfrm>
              <a:off x="13720227" y="10026482"/>
              <a:ext cx="84375" cy="84375"/>
            </a:xfrm>
            <a:custGeom>
              <a:avLst/>
              <a:gdLst>
                <a:gd name="connsiteX0" fmla="*/ 14409 w 84375"/>
                <a:gd name="connsiteY0" fmla="*/ 98736 h 84375"/>
                <a:gd name="connsiteX1" fmla="*/ 97384 w 84375"/>
                <a:gd name="connsiteY1" fmla="*/ 64733 h 84375"/>
                <a:gd name="connsiteX2" fmla="*/ 25260 w 84375"/>
                <a:gd name="connsiteY2" fmla="*/ 0 h 84375"/>
                <a:gd name="connsiteX3" fmla="*/ 403 w 84375"/>
                <a:gd name="connsiteY3" fmla="*/ 86181 h 84375"/>
                <a:gd name="connsiteX4" fmla="*/ 3474 w 84375"/>
                <a:gd name="connsiteY4" fmla="*/ 96863 h 84375"/>
                <a:gd name="connsiteX5" fmla="*/ 14409 w 84375"/>
                <a:gd name="connsiteY5" fmla="*/ 98736 h 84375"/>
                <a:gd name="connsiteX6" fmla="*/ 31824 w 84375"/>
                <a:gd name="connsiteY6" fmla="*/ 23018 h 84375"/>
                <a:gd name="connsiteX7" fmla="*/ 73759 w 84375"/>
                <a:gd name="connsiteY7" fmla="*/ 60632 h 84375"/>
                <a:gd name="connsiteX8" fmla="*/ 41156 w 84375"/>
                <a:gd name="connsiteY8" fmla="*/ 73997 h 84375"/>
                <a:gd name="connsiteX9" fmla="*/ 22070 w 84375"/>
                <a:gd name="connsiteY9" fmla="*/ 56886 h 84375"/>
                <a:gd name="connsiteX10" fmla="*/ 31824 w 84375"/>
                <a:gd name="connsiteY10" fmla="*/ 23018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375" h="84375">
                  <a:moveTo>
                    <a:pt x="14409" y="98736"/>
                  </a:moveTo>
                  <a:lnTo>
                    <a:pt x="97384" y="64733"/>
                  </a:lnTo>
                  <a:lnTo>
                    <a:pt x="25260" y="0"/>
                  </a:lnTo>
                  <a:lnTo>
                    <a:pt x="403" y="86181"/>
                  </a:lnTo>
                  <a:cubicBezTo>
                    <a:pt x="-694" y="90045"/>
                    <a:pt x="487" y="94213"/>
                    <a:pt x="3474" y="96863"/>
                  </a:cubicBezTo>
                  <a:cubicBezTo>
                    <a:pt x="6461" y="99529"/>
                    <a:pt x="10697" y="100288"/>
                    <a:pt x="14409" y="98736"/>
                  </a:cubicBezTo>
                  <a:close/>
                  <a:moveTo>
                    <a:pt x="31824" y="23018"/>
                  </a:moveTo>
                  <a:lnTo>
                    <a:pt x="73759" y="60632"/>
                  </a:lnTo>
                  <a:lnTo>
                    <a:pt x="41156" y="73997"/>
                  </a:lnTo>
                  <a:lnTo>
                    <a:pt x="22070" y="56886"/>
                  </a:lnTo>
                  <a:lnTo>
                    <a:pt x="31824" y="2301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25" name="图形 259"/>
          <p:cNvSpPr/>
          <p:nvPr/>
        </p:nvSpPr>
        <p:spPr>
          <a:xfrm>
            <a:off x="3391789" y="2006572"/>
            <a:ext cx="438750" cy="523125"/>
          </a:xfrm>
          <a:custGeom>
            <a:avLst/>
            <a:gdLst>
              <a:gd name="connsiteX0" fmla="*/ 328067 w 438750"/>
              <a:gd name="connsiteY0" fmla="*/ 226502 h 523125"/>
              <a:gd name="connsiteX1" fmla="*/ 405456 w 438750"/>
              <a:gd name="connsiteY1" fmla="*/ 89072 h 523125"/>
              <a:gd name="connsiteX2" fmla="*/ 309673 w 438750"/>
              <a:gd name="connsiteY2" fmla="*/ 35410 h 523125"/>
              <a:gd name="connsiteX3" fmla="*/ 227087 w 438750"/>
              <a:gd name="connsiteY3" fmla="*/ 182172 h 523125"/>
              <a:gd name="connsiteX4" fmla="*/ 306349 w 438750"/>
              <a:gd name="connsiteY4" fmla="*/ 226502 h 523125"/>
              <a:gd name="connsiteX5" fmla="*/ 328067 w 438750"/>
              <a:gd name="connsiteY5" fmla="*/ 226502 h 523125"/>
              <a:gd name="connsiteX6" fmla="*/ 277155 w 438750"/>
              <a:gd name="connsiteY6" fmla="*/ 165482 h 523125"/>
              <a:gd name="connsiteX7" fmla="*/ 271907 w 438750"/>
              <a:gd name="connsiteY7" fmla="*/ 164858 h 523125"/>
              <a:gd name="connsiteX8" fmla="*/ 266828 w 438750"/>
              <a:gd name="connsiteY8" fmla="*/ 161989 h 523125"/>
              <a:gd name="connsiteX9" fmla="*/ 264246 w 438750"/>
              <a:gd name="connsiteY9" fmla="*/ 152657 h 523125"/>
              <a:gd name="connsiteX10" fmla="*/ 308154 w 438750"/>
              <a:gd name="connsiteY10" fmla="*/ 74526 h 523125"/>
              <a:gd name="connsiteX11" fmla="*/ 312272 w 438750"/>
              <a:gd name="connsiteY11" fmla="*/ 71286 h 523125"/>
              <a:gd name="connsiteX12" fmla="*/ 317486 w 438750"/>
              <a:gd name="connsiteY12" fmla="*/ 71910 h 523125"/>
              <a:gd name="connsiteX13" fmla="*/ 322667 w 438750"/>
              <a:gd name="connsiteY13" fmla="*/ 74779 h 523125"/>
              <a:gd name="connsiteX14" fmla="*/ 325249 w 438750"/>
              <a:gd name="connsiteY14" fmla="*/ 84111 h 523125"/>
              <a:gd name="connsiteX15" fmla="*/ 281323 w 438750"/>
              <a:gd name="connsiteY15" fmla="*/ 162242 h 523125"/>
              <a:gd name="connsiteX16" fmla="*/ 277155 w 438750"/>
              <a:gd name="connsiteY16" fmla="*/ 165482 h 523125"/>
              <a:gd name="connsiteX17" fmla="*/ 275079 w 438750"/>
              <a:gd name="connsiteY17" fmla="*/ 226502 h 523125"/>
              <a:gd name="connsiteX18" fmla="*/ 202061 w 438750"/>
              <a:gd name="connsiteY18" fmla="*/ 226502 h 523125"/>
              <a:gd name="connsiteX19" fmla="*/ 219594 w 438750"/>
              <a:gd name="connsiteY19" fmla="*/ 195317 h 523125"/>
              <a:gd name="connsiteX20" fmla="*/ 275079 w 438750"/>
              <a:gd name="connsiteY20" fmla="*/ 226502 h 523125"/>
              <a:gd name="connsiteX21" fmla="*/ 449516 w 438750"/>
              <a:gd name="connsiteY21" fmla="*/ 107601 h 523125"/>
              <a:gd name="connsiteX22" fmla="*/ 382523 w 438750"/>
              <a:gd name="connsiteY22" fmla="*/ 226502 h 523125"/>
              <a:gd name="connsiteX23" fmla="*/ 343929 w 438750"/>
              <a:gd name="connsiteY23" fmla="*/ 226502 h 523125"/>
              <a:gd name="connsiteX24" fmla="*/ 430650 w 438750"/>
              <a:gd name="connsiteY24" fmla="*/ 72450 h 523125"/>
              <a:gd name="connsiteX25" fmla="*/ 441332 w 438750"/>
              <a:gd name="connsiteY25" fmla="*/ 78778 h 523125"/>
              <a:gd name="connsiteX26" fmla="*/ 449516 w 438750"/>
              <a:gd name="connsiteY26" fmla="*/ 107601 h 523125"/>
              <a:gd name="connsiteX27" fmla="*/ 399583 w 438750"/>
              <a:gd name="connsiteY27" fmla="*/ 68518 h 523125"/>
              <a:gd name="connsiteX28" fmla="*/ 319376 w 438750"/>
              <a:gd name="connsiteY28" fmla="*/ 23462 h 523125"/>
              <a:gd name="connsiteX29" fmla="*/ 382016 w 438750"/>
              <a:gd name="connsiteY29" fmla="*/ 5912 h 523125"/>
              <a:gd name="connsiteX30" fmla="*/ 399583 w 438750"/>
              <a:gd name="connsiteY30" fmla="*/ 68518 h 523125"/>
              <a:gd name="connsiteX31" fmla="*/ 50254 w 438750"/>
              <a:gd name="connsiteY31" fmla="*/ 226502 h 523125"/>
              <a:gd name="connsiteX32" fmla="*/ 72428 w 438750"/>
              <a:gd name="connsiteY32" fmla="*/ 226502 h 523125"/>
              <a:gd name="connsiteX33" fmla="*/ 65526 w 438750"/>
              <a:gd name="connsiteY33" fmla="*/ 200532 h 523125"/>
              <a:gd name="connsiteX34" fmla="*/ 66167 w 438750"/>
              <a:gd name="connsiteY34" fmla="*/ 196093 h 523125"/>
              <a:gd name="connsiteX35" fmla="*/ 69863 w 438750"/>
              <a:gd name="connsiteY35" fmla="*/ 193377 h 523125"/>
              <a:gd name="connsiteX36" fmla="*/ 75381 w 438750"/>
              <a:gd name="connsiteY36" fmla="*/ 191976 h 523125"/>
              <a:gd name="connsiteX37" fmla="*/ 82772 w 438750"/>
              <a:gd name="connsiteY37" fmla="*/ 195992 h 523125"/>
              <a:gd name="connsiteX38" fmla="*/ 90855 w 438750"/>
              <a:gd name="connsiteY38" fmla="*/ 226519 h 523125"/>
              <a:gd name="connsiteX39" fmla="*/ 150120 w 438750"/>
              <a:gd name="connsiteY39" fmla="*/ 226519 h 523125"/>
              <a:gd name="connsiteX40" fmla="*/ 120218 w 438750"/>
              <a:gd name="connsiteY40" fmla="*/ 113035 h 523125"/>
              <a:gd name="connsiteX41" fmla="*/ 26781 w 438750"/>
              <a:gd name="connsiteY41" fmla="*/ 137402 h 523125"/>
              <a:gd name="connsiteX42" fmla="*/ 50254 w 438750"/>
              <a:gd name="connsiteY42" fmla="*/ 226502 h 523125"/>
              <a:gd name="connsiteX43" fmla="*/ 58590 w 438750"/>
              <a:gd name="connsiteY43" fmla="*/ 150565 h 523125"/>
              <a:gd name="connsiteX44" fmla="*/ 64108 w 438750"/>
              <a:gd name="connsiteY44" fmla="*/ 149130 h 523125"/>
              <a:gd name="connsiteX45" fmla="*/ 71516 w 438750"/>
              <a:gd name="connsiteY45" fmla="*/ 153450 h 523125"/>
              <a:gd name="connsiteX46" fmla="*/ 74334 w 438750"/>
              <a:gd name="connsiteY46" fmla="*/ 164233 h 523125"/>
              <a:gd name="connsiteX47" fmla="*/ 73727 w 438750"/>
              <a:gd name="connsiteY47" fmla="*/ 168823 h 523125"/>
              <a:gd name="connsiteX48" fmla="*/ 70014 w 438750"/>
              <a:gd name="connsiteY48" fmla="*/ 171625 h 523125"/>
              <a:gd name="connsiteX49" fmla="*/ 64513 w 438750"/>
              <a:gd name="connsiteY49" fmla="*/ 173076 h 523125"/>
              <a:gd name="connsiteX50" fmla="*/ 59923 w 438750"/>
              <a:gd name="connsiteY50" fmla="*/ 172435 h 523125"/>
              <a:gd name="connsiteX51" fmla="*/ 57122 w 438750"/>
              <a:gd name="connsiteY51" fmla="*/ 168756 h 523125"/>
              <a:gd name="connsiteX52" fmla="*/ 54287 w 438750"/>
              <a:gd name="connsiteY52" fmla="*/ 157956 h 523125"/>
              <a:gd name="connsiteX53" fmla="*/ 58590 w 438750"/>
              <a:gd name="connsiteY53" fmla="*/ 150565 h 523125"/>
              <a:gd name="connsiteX54" fmla="*/ 17466 w 438750"/>
              <a:gd name="connsiteY54" fmla="*/ 102218 h 523125"/>
              <a:gd name="connsiteX55" fmla="*/ 110869 w 438750"/>
              <a:gd name="connsiteY55" fmla="*/ 77698 h 523125"/>
              <a:gd name="connsiteX56" fmla="*/ 117585 w 438750"/>
              <a:gd name="connsiteY56" fmla="*/ 103281 h 523125"/>
              <a:gd name="connsiteX57" fmla="*/ 24182 w 438750"/>
              <a:gd name="connsiteY57" fmla="*/ 127800 h 523125"/>
              <a:gd name="connsiteX58" fmla="*/ 17466 w 438750"/>
              <a:gd name="connsiteY58" fmla="*/ 102218 h 523125"/>
              <a:gd name="connsiteX59" fmla="*/ 14985 w 438750"/>
              <a:gd name="connsiteY59" fmla="*/ 92852 h 523125"/>
              <a:gd name="connsiteX60" fmla="*/ 108388 w 438750"/>
              <a:gd name="connsiteY60" fmla="*/ 68282 h 523125"/>
              <a:gd name="connsiteX61" fmla="*/ 99242 w 438750"/>
              <a:gd name="connsiteY61" fmla="*/ 33503 h 523125"/>
              <a:gd name="connsiteX62" fmla="*/ 73710 w 438750"/>
              <a:gd name="connsiteY62" fmla="*/ 18585 h 523125"/>
              <a:gd name="connsiteX63" fmla="*/ 20756 w 438750"/>
              <a:gd name="connsiteY63" fmla="*/ 32490 h 523125"/>
              <a:gd name="connsiteX64" fmla="*/ 8016 w 438750"/>
              <a:gd name="connsiteY64" fmla="*/ 42177 h 523125"/>
              <a:gd name="connsiteX65" fmla="*/ 5839 w 438750"/>
              <a:gd name="connsiteY65" fmla="*/ 58022 h 523125"/>
              <a:gd name="connsiteX66" fmla="*/ 14985 w 438750"/>
              <a:gd name="connsiteY66" fmla="*/ 92852 h 523125"/>
              <a:gd name="connsiteX67" fmla="*/ 80342 w 438750"/>
              <a:gd name="connsiteY67" fmla="*/ 36523 h 523125"/>
              <a:gd name="connsiteX68" fmla="*/ 85134 w 438750"/>
              <a:gd name="connsiteY68" fmla="*/ 54732 h 523125"/>
              <a:gd name="connsiteX69" fmla="*/ 28569 w 438750"/>
              <a:gd name="connsiteY69" fmla="*/ 69598 h 523125"/>
              <a:gd name="connsiteX70" fmla="*/ 23777 w 438750"/>
              <a:gd name="connsiteY70" fmla="*/ 51373 h 523125"/>
              <a:gd name="connsiteX71" fmla="*/ 80342 w 438750"/>
              <a:gd name="connsiteY71" fmla="*/ 36523 h 523125"/>
              <a:gd name="connsiteX72" fmla="*/ 10614 w 438750"/>
              <a:gd name="connsiteY72" fmla="*/ 252068 h 523125"/>
              <a:gd name="connsiteX73" fmla="*/ 0 w 438750"/>
              <a:gd name="connsiteY73" fmla="*/ 252068 h 523125"/>
              <a:gd name="connsiteX74" fmla="*/ 62269 w 438750"/>
              <a:gd name="connsiteY74" fmla="*/ 514710 h 523125"/>
              <a:gd name="connsiteX75" fmla="*/ 62252 w 438750"/>
              <a:gd name="connsiteY75" fmla="*/ 515065 h 523125"/>
              <a:gd name="connsiteX76" fmla="*/ 197168 w 438750"/>
              <a:gd name="connsiteY76" fmla="*/ 535619 h 523125"/>
              <a:gd name="connsiteX77" fmla="*/ 331526 w 438750"/>
              <a:gd name="connsiteY77" fmla="*/ 516988 h 523125"/>
              <a:gd name="connsiteX78" fmla="*/ 331712 w 438750"/>
              <a:gd name="connsiteY78" fmla="*/ 516988 h 523125"/>
              <a:gd name="connsiteX79" fmla="*/ 332252 w 438750"/>
              <a:gd name="connsiteY79" fmla="*/ 516988 h 523125"/>
              <a:gd name="connsiteX80" fmla="*/ 393981 w 438750"/>
              <a:gd name="connsiteY80" fmla="*/ 252085 h 523125"/>
              <a:gd name="connsiteX81" fmla="*/ 392934 w 438750"/>
              <a:gd name="connsiteY81" fmla="*/ 252085 h 523125"/>
              <a:gd name="connsiteX82" fmla="*/ 10614 w 438750"/>
              <a:gd name="connsiteY82" fmla="*/ 252085 h 523125"/>
              <a:gd name="connsiteX83" fmla="*/ 103258 w 438750"/>
              <a:gd name="connsiteY83" fmla="*/ 493178 h 523125"/>
              <a:gd name="connsiteX84" fmla="*/ 98584 w 438750"/>
              <a:gd name="connsiteY84" fmla="*/ 493768 h 523125"/>
              <a:gd name="connsiteX85" fmla="*/ 80241 w 438750"/>
              <a:gd name="connsiteY85" fmla="*/ 479475 h 523125"/>
              <a:gd name="connsiteX86" fmla="*/ 38846 w 438750"/>
              <a:gd name="connsiteY86" fmla="*/ 316193 h 523125"/>
              <a:gd name="connsiteX87" fmla="*/ 52532 w 438750"/>
              <a:gd name="connsiteY87" fmla="*/ 293192 h 523125"/>
              <a:gd name="connsiteX88" fmla="*/ 75566 w 438750"/>
              <a:gd name="connsiteY88" fmla="*/ 306895 h 523125"/>
              <a:gd name="connsiteX89" fmla="*/ 116961 w 438750"/>
              <a:gd name="connsiteY89" fmla="*/ 470211 h 523125"/>
              <a:gd name="connsiteX90" fmla="*/ 103258 w 438750"/>
              <a:gd name="connsiteY90" fmla="*/ 493178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38750" h="523125">
                <a:moveTo>
                  <a:pt x="328067" y="226502"/>
                </a:moveTo>
                <a:lnTo>
                  <a:pt x="405456" y="89072"/>
                </a:lnTo>
                <a:lnTo>
                  <a:pt x="309673" y="35410"/>
                </a:lnTo>
                <a:lnTo>
                  <a:pt x="227087" y="182172"/>
                </a:lnTo>
                <a:lnTo>
                  <a:pt x="306349" y="226502"/>
                </a:lnTo>
                <a:lnTo>
                  <a:pt x="328067" y="226502"/>
                </a:lnTo>
                <a:close/>
                <a:moveTo>
                  <a:pt x="277155" y="165482"/>
                </a:moveTo>
                <a:cubicBezTo>
                  <a:pt x="275400" y="165972"/>
                  <a:pt x="273527" y="165735"/>
                  <a:pt x="271907" y="164858"/>
                </a:cubicBezTo>
                <a:lnTo>
                  <a:pt x="266828" y="161989"/>
                </a:lnTo>
                <a:cubicBezTo>
                  <a:pt x="263503" y="160133"/>
                  <a:pt x="262322" y="155948"/>
                  <a:pt x="264246" y="152657"/>
                </a:cubicBezTo>
                <a:lnTo>
                  <a:pt x="308154" y="74526"/>
                </a:lnTo>
                <a:cubicBezTo>
                  <a:pt x="309049" y="72940"/>
                  <a:pt x="310534" y="71775"/>
                  <a:pt x="312272" y="71286"/>
                </a:cubicBezTo>
                <a:cubicBezTo>
                  <a:pt x="314027" y="70797"/>
                  <a:pt x="315917" y="71016"/>
                  <a:pt x="317486" y="71910"/>
                </a:cubicBezTo>
                <a:lnTo>
                  <a:pt x="322667" y="74779"/>
                </a:lnTo>
                <a:cubicBezTo>
                  <a:pt x="325907" y="76635"/>
                  <a:pt x="327122" y="80820"/>
                  <a:pt x="325249" y="84111"/>
                </a:cubicBezTo>
                <a:lnTo>
                  <a:pt x="281323" y="162242"/>
                </a:lnTo>
                <a:cubicBezTo>
                  <a:pt x="280429" y="163812"/>
                  <a:pt x="278910" y="164993"/>
                  <a:pt x="277155" y="165482"/>
                </a:cubicBezTo>
                <a:close/>
                <a:moveTo>
                  <a:pt x="275079" y="226502"/>
                </a:moveTo>
                <a:lnTo>
                  <a:pt x="202061" y="226502"/>
                </a:lnTo>
                <a:lnTo>
                  <a:pt x="219594" y="195317"/>
                </a:lnTo>
                <a:lnTo>
                  <a:pt x="275079" y="226502"/>
                </a:lnTo>
                <a:close/>
                <a:moveTo>
                  <a:pt x="449516" y="107601"/>
                </a:moveTo>
                <a:lnTo>
                  <a:pt x="382523" y="226502"/>
                </a:lnTo>
                <a:lnTo>
                  <a:pt x="343929" y="226502"/>
                </a:lnTo>
                <a:lnTo>
                  <a:pt x="430650" y="72450"/>
                </a:lnTo>
                <a:lnTo>
                  <a:pt x="441332" y="78778"/>
                </a:lnTo>
                <a:cubicBezTo>
                  <a:pt x="451643" y="84567"/>
                  <a:pt x="455321" y="97307"/>
                  <a:pt x="449516" y="107601"/>
                </a:cubicBezTo>
                <a:close/>
                <a:moveTo>
                  <a:pt x="399583" y="68518"/>
                </a:moveTo>
                <a:lnTo>
                  <a:pt x="319376" y="23462"/>
                </a:lnTo>
                <a:cubicBezTo>
                  <a:pt x="331830" y="1322"/>
                  <a:pt x="359876" y="-6542"/>
                  <a:pt x="382016" y="5912"/>
                </a:cubicBezTo>
                <a:cubicBezTo>
                  <a:pt x="404190" y="18349"/>
                  <a:pt x="412037" y="46362"/>
                  <a:pt x="399583" y="68518"/>
                </a:cubicBezTo>
                <a:close/>
                <a:moveTo>
                  <a:pt x="50254" y="226502"/>
                </a:moveTo>
                <a:lnTo>
                  <a:pt x="72428" y="226502"/>
                </a:lnTo>
                <a:lnTo>
                  <a:pt x="65526" y="200532"/>
                </a:lnTo>
                <a:cubicBezTo>
                  <a:pt x="65121" y="198979"/>
                  <a:pt x="65323" y="197477"/>
                  <a:pt x="66167" y="196093"/>
                </a:cubicBezTo>
                <a:cubicBezTo>
                  <a:pt x="66960" y="194693"/>
                  <a:pt x="68310" y="193782"/>
                  <a:pt x="69863" y="193377"/>
                </a:cubicBezTo>
                <a:lnTo>
                  <a:pt x="75381" y="191976"/>
                </a:lnTo>
                <a:cubicBezTo>
                  <a:pt x="78587" y="191132"/>
                  <a:pt x="81894" y="192769"/>
                  <a:pt x="82772" y="195992"/>
                </a:cubicBezTo>
                <a:lnTo>
                  <a:pt x="90855" y="226519"/>
                </a:lnTo>
                <a:lnTo>
                  <a:pt x="150120" y="226519"/>
                </a:lnTo>
                <a:lnTo>
                  <a:pt x="120218" y="113035"/>
                </a:lnTo>
                <a:lnTo>
                  <a:pt x="26781" y="137402"/>
                </a:lnTo>
                <a:lnTo>
                  <a:pt x="50254" y="226502"/>
                </a:lnTo>
                <a:close/>
                <a:moveTo>
                  <a:pt x="58590" y="150565"/>
                </a:moveTo>
                <a:lnTo>
                  <a:pt x="64108" y="149130"/>
                </a:lnTo>
                <a:cubicBezTo>
                  <a:pt x="67348" y="148287"/>
                  <a:pt x="70656" y="150210"/>
                  <a:pt x="71516" y="153450"/>
                </a:cubicBezTo>
                <a:lnTo>
                  <a:pt x="74334" y="164233"/>
                </a:lnTo>
                <a:cubicBezTo>
                  <a:pt x="74739" y="165786"/>
                  <a:pt x="74537" y="167440"/>
                  <a:pt x="73727" y="168823"/>
                </a:cubicBezTo>
                <a:cubicBezTo>
                  <a:pt x="72900" y="170207"/>
                  <a:pt x="71584" y="171220"/>
                  <a:pt x="70014" y="171625"/>
                </a:cubicBezTo>
                <a:lnTo>
                  <a:pt x="64513" y="173076"/>
                </a:lnTo>
                <a:cubicBezTo>
                  <a:pt x="62961" y="173481"/>
                  <a:pt x="61324" y="173245"/>
                  <a:pt x="59923" y="172435"/>
                </a:cubicBezTo>
                <a:cubicBezTo>
                  <a:pt x="58506" y="171625"/>
                  <a:pt x="57493" y="170292"/>
                  <a:pt x="57122" y="168756"/>
                </a:cubicBezTo>
                <a:lnTo>
                  <a:pt x="54287" y="157956"/>
                </a:lnTo>
                <a:cubicBezTo>
                  <a:pt x="53426" y="154716"/>
                  <a:pt x="55367" y="151425"/>
                  <a:pt x="58590" y="150565"/>
                </a:cubicBezTo>
                <a:close/>
                <a:moveTo>
                  <a:pt x="17466" y="102218"/>
                </a:moveTo>
                <a:lnTo>
                  <a:pt x="110869" y="77698"/>
                </a:lnTo>
                <a:lnTo>
                  <a:pt x="117585" y="103281"/>
                </a:lnTo>
                <a:lnTo>
                  <a:pt x="24182" y="127800"/>
                </a:lnTo>
                <a:lnTo>
                  <a:pt x="17466" y="102218"/>
                </a:lnTo>
                <a:close/>
                <a:moveTo>
                  <a:pt x="14985" y="92852"/>
                </a:moveTo>
                <a:lnTo>
                  <a:pt x="108388" y="68282"/>
                </a:lnTo>
                <a:lnTo>
                  <a:pt x="99242" y="33503"/>
                </a:lnTo>
                <a:cubicBezTo>
                  <a:pt x="96306" y="22332"/>
                  <a:pt x="84864" y="15666"/>
                  <a:pt x="73710" y="18585"/>
                </a:cubicBezTo>
                <a:lnTo>
                  <a:pt x="20756" y="32490"/>
                </a:lnTo>
                <a:cubicBezTo>
                  <a:pt x="15390" y="33908"/>
                  <a:pt x="10800" y="37384"/>
                  <a:pt x="8016" y="42177"/>
                </a:cubicBezTo>
                <a:cubicBezTo>
                  <a:pt x="5214" y="46969"/>
                  <a:pt x="4455" y="52673"/>
                  <a:pt x="5839" y="58022"/>
                </a:cubicBezTo>
                <a:lnTo>
                  <a:pt x="14985" y="92852"/>
                </a:lnTo>
                <a:close/>
                <a:moveTo>
                  <a:pt x="80342" y="36523"/>
                </a:moveTo>
                <a:lnTo>
                  <a:pt x="85134" y="54732"/>
                </a:lnTo>
                <a:lnTo>
                  <a:pt x="28569" y="69598"/>
                </a:lnTo>
                <a:lnTo>
                  <a:pt x="23777" y="51373"/>
                </a:lnTo>
                <a:lnTo>
                  <a:pt x="80342" y="36523"/>
                </a:lnTo>
                <a:close/>
                <a:moveTo>
                  <a:pt x="10614" y="252068"/>
                </a:moveTo>
                <a:lnTo>
                  <a:pt x="0" y="252068"/>
                </a:lnTo>
                <a:lnTo>
                  <a:pt x="62269" y="514710"/>
                </a:lnTo>
                <a:cubicBezTo>
                  <a:pt x="62269" y="514828"/>
                  <a:pt x="62252" y="514963"/>
                  <a:pt x="62252" y="515065"/>
                </a:cubicBezTo>
                <a:cubicBezTo>
                  <a:pt x="62252" y="526405"/>
                  <a:pt x="122681" y="535619"/>
                  <a:pt x="197168" y="535619"/>
                </a:cubicBezTo>
                <a:cubicBezTo>
                  <a:pt x="267452" y="535619"/>
                  <a:pt x="325198" y="527451"/>
                  <a:pt x="331526" y="516988"/>
                </a:cubicBezTo>
                <a:lnTo>
                  <a:pt x="331712" y="516988"/>
                </a:lnTo>
                <a:lnTo>
                  <a:pt x="332252" y="516988"/>
                </a:lnTo>
                <a:lnTo>
                  <a:pt x="393981" y="252085"/>
                </a:lnTo>
                <a:lnTo>
                  <a:pt x="392934" y="252085"/>
                </a:lnTo>
                <a:lnTo>
                  <a:pt x="10614" y="252085"/>
                </a:lnTo>
                <a:close/>
                <a:moveTo>
                  <a:pt x="103258" y="493178"/>
                </a:moveTo>
                <a:cubicBezTo>
                  <a:pt x="101689" y="493549"/>
                  <a:pt x="100153" y="493768"/>
                  <a:pt x="98584" y="493768"/>
                </a:cubicBezTo>
                <a:cubicBezTo>
                  <a:pt x="90129" y="493768"/>
                  <a:pt x="82418" y="488048"/>
                  <a:pt x="80241" y="479475"/>
                </a:cubicBezTo>
                <a:lnTo>
                  <a:pt x="38846" y="316193"/>
                </a:lnTo>
                <a:cubicBezTo>
                  <a:pt x="36264" y="306051"/>
                  <a:pt x="42390" y="295774"/>
                  <a:pt x="52532" y="293192"/>
                </a:cubicBezTo>
                <a:cubicBezTo>
                  <a:pt x="62657" y="290644"/>
                  <a:pt x="72968" y="296719"/>
                  <a:pt x="75566" y="306895"/>
                </a:cubicBezTo>
                <a:lnTo>
                  <a:pt x="116961" y="470211"/>
                </a:lnTo>
                <a:cubicBezTo>
                  <a:pt x="119509" y="480285"/>
                  <a:pt x="113383" y="490596"/>
                  <a:pt x="103258" y="493178"/>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sp>
        <p:nvSpPr>
          <p:cNvPr id="126" name="图形 263"/>
          <p:cNvSpPr/>
          <p:nvPr/>
        </p:nvSpPr>
        <p:spPr>
          <a:xfrm>
            <a:off x="4610989" y="2006572"/>
            <a:ext cx="489375" cy="523125"/>
          </a:xfrm>
          <a:custGeom>
            <a:avLst/>
            <a:gdLst>
              <a:gd name="connsiteX0" fmla="*/ 447728 w 489375"/>
              <a:gd name="connsiteY0" fmla="*/ 0 h 523125"/>
              <a:gd name="connsiteX1" fmla="*/ 412695 w 489375"/>
              <a:gd name="connsiteY1" fmla="*/ 35033 h 523125"/>
              <a:gd name="connsiteX2" fmla="*/ 412695 w 489375"/>
              <a:gd name="connsiteY2" fmla="*/ 85843 h 523125"/>
              <a:gd name="connsiteX3" fmla="*/ 267519 w 489375"/>
              <a:gd name="connsiteY3" fmla="*/ 85843 h 523125"/>
              <a:gd name="connsiteX4" fmla="*/ 267519 w 489375"/>
              <a:gd name="connsiteY4" fmla="*/ 61206 h 523125"/>
              <a:gd name="connsiteX5" fmla="*/ 252872 w 489375"/>
              <a:gd name="connsiteY5" fmla="*/ 46558 h 523125"/>
              <a:gd name="connsiteX6" fmla="*/ 218261 w 489375"/>
              <a:gd name="connsiteY6" fmla="*/ 46558 h 523125"/>
              <a:gd name="connsiteX7" fmla="*/ 203614 w 489375"/>
              <a:gd name="connsiteY7" fmla="*/ 61206 h 523125"/>
              <a:gd name="connsiteX8" fmla="*/ 203614 w 489375"/>
              <a:gd name="connsiteY8" fmla="*/ 85843 h 523125"/>
              <a:gd name="connsiteX9" fmla="*/ 181710 w 489375"/>
              <a:gd name="connsiteY9" fmla="*/ 85843 h 523125"/>
              <a:gd name="connsiteX10" fmla="*/ 181710 w 489375"/>
              <a:gd name="connsiteY10" fmla="*/ 61206 h 523125"/>
              <a:gd name="connsiteX11" fmla="*/ 167063 w 489375"/>
              <a:gd name="connsiteY11" fmla="*/ 46558 h 523125"/>
              <a:gd name="connsiteX12" fmla="*/ 132435 w 489375"/>
              <a:gd name="connsiteY12" fmla="*/ 46558 h 523125"/>
              <a:gd name="connsiteX13" fmla="*/ 117788 w 489375"/>
              <a:gd name="connsiteY13" fmla="*/ 61206 h 523125"/>
              <a:gd name="connsiteX14" fmla="*/ 117788 w 489375"/>
              <a:gd name="connsiteY14" fmla="*/ 85843 h 523125"/>
              <a:gd name="connsiteX15" fmla="*/ 85809 w 489375"/>
              <a:gd name="connsiteY15" fmla="*/ 85843 h 523125"/>
              <a:gd name="connsiteX16" fmla="*/ 85809 w 489375"/>
              <a:gd name="connsiteY16" fmla="*/ 35033 h 523125"/>
              <a:gd name="connsiteX17" fmla="*/ 50777 w 489375"/>
              <a:gd name="connsiteY17" fmla="*/ 0 h 523125"/>
              <a:gd name="connsiteX18" fmla="*/ 42390 w 489375"/>
              <a:gd name="connsiteY18" fmla="*/ 0 h 523125"/>
              <a:gd name="connsiteX19" fmla="*/ 0 w 489375"/>
              <a:gd name="connsiteY19" fmla="*/ 42390 h 523125"/>
              <a:gd name="connsiteX20" fmla="*/ 0 w 489375"/>
              <a:gd name="connsiteY20" fmla="*/ 499112 h 523125"/>
              <a:gd name="connsiteX21" fmla="*/ 35033 w 489375"/>
              <a:gd name="connsiteY21" fmla="*/ 534144 h 523125"/>
              <a:gd name="connsiteX22" fmla="*/ 50794 w 489375"/>
              <a:gd name="connsiteY22" fmla="*/ 534144 h 523125"/>
              <a:gd name="connsiteX23" fmla="*/ 85826 w 489375"/>
              <a:gd name="connsiteY23" fmla="*/ 499112 h 523125"/>
              <a:gd name="connsiteX24" fmla="*/ 85826 w 489375"/>
              <a:gd name="connsiteY24" fmla="*/ 456536 h 523125"/>
              <a:gd name="connsiteX25" fmla="*/ 324152 w 489375"/>
              <a:gd name="connsiteY25" fmla="*/ 456536 h 523125"/>
              <a:gd name="connsiteX26" fmla="*/ 324152 w 489375"/>
              <a:gd name="connsiteY26" fmla="*/ 480246 h 523125"/>
              <a:gd name="connsiteX27" fmla="*/ 338799 w 489375"/>
              <a:gd name="connsiteY27" fmla="*/ 494893 h 523125"/>
              <a:gd name="connsiteX28" fmla="*/ 373410 w 489375"/>
              <a:gd name="connsiteY28" fmla="*/ 494893 h 523125"/>
              <a:gd name="connsiteX29" fmla="*/ 388058 w 489375"/>
              <a:gd name="connsiteY29" fmla="*/ 480246 h 523125"/>
              <a:gd name="connsiteX30" fmla="*/ 388058 w 489375"/>
              <a:gd name="connsiteY30" fmla="*/ 456536 h 523125"/>
              <a:gd name="connsiteX31" fmla="*/ 412695 w 489375"/>
              <a:gd name="connsiteY31" fmla="*/ 456536 h 523125"/>
              <a:gd name="connsiteX32" fmla="*/ 412695 w 489375"/>
              <a:gd name="connsiteY32" fmla="*/ 499112 h 523125"/>
              <a:gd name="connsiteX33" fmla="*/ 447728 w 489375"/>
              <a:gd name="connsiteY33" fmla="*/ 534144 h 523125"/>
              <a:gd name="connsiteX34" fmla="*/ 462594 w 489375"/>
              <a:gd name="connsiteY34" fmla="*/ 534144 h 523125"/>
              <a:gd name="connsiteX35" fmla="*/ 497627 w 489375"/>
              <a:gd name="connsiteY35" fmla="*/ 499112 h 523125"/>
              <a:gd name="connsiteX36" fmla="*/ 497627 w 489375"/>
              <a:gd name="connsiteY36" fmla="*/ 35033 h 523125"/>
              <a:gd name="connsiteX37" fmla="*/ 462594 w 489375"/>
              <a:gd name="connsiteY37" fmla="*/ 0 h 523125"/>
              <a:gd name="connsiteX38" fmla="*/ 447728 w 489375"/>
              <a:gd name="connsiteY38" fmla="*/ 0 h 523125"/>
              <a:gd name="connsiteX39" fmla="*/ 117771 w 489375"/>
              <a:gd name="connsiteY39" fmla="*/ 127811 h 523125"/>
              <a:gd name="connsiteX40" fmla="*/ 117771 w 489375"/>
              <a:gd name="connsiteY40" fmla="*/ 152449 h 523125"/>
              <a:gd name="connsiteX41" fmla="*/ 132418 w 489375"/>
              <a:gd name="connsiteY41" fmla="*/ 167096 h 523125"/>
              <a:gd name="connsiteX42" fmla="*/ 167046 w 489375"/>
              <a:gd name="connsiteY42" fmla="*/ 167096 h 523125"/>
              <a:gd name="connsiteX43" fmla="*/ 181693 w 489375"/>
              <a:gd name="connsiteY43" fmla="*/ 152449 h 523125"/>
              <a:gd name="connsiteX44" fmla="*/ 181693 w 489375"/>
              <a:gd name="connsiteY44" fmla="*/ 127811 h 523125"/>
              <a:gd name="connsiteX45" fmla="*/ 203614 w 489375"/>
              <a:gd name="connsiteY45" fmla="*/ 127811 h 523125"/>
              <a:gd name="connsiteX46" fmla="*/ 203614 w 489375"/>
              <a:gd name="connsiteY46" fmla="*/ 152449 h 523125"/>
              <a:gd name="connsiteX47" fmla="*/ 218261 w 489375"/>
              <a:gd name="connsiteY47" fmla="*/ 167096 h 523125"/>
              <a:gd name="connsiteX48" fmla="*/ 252872 w 489375"/>
              <a:gd name="connsiteY48" fmla="*/ 167096 h 523125"/>
              <a:gd name="connsiteX49" fmla="*/ 267519 w 489375"/>
              <a:gd name="connsiteY49" fmla="*/ 152449 h 523125"/>
              <a:gd name="connsiteX50" fmla="*/ 267519 w 489375"/>
              <a:gd name="connsiteY50" fmla="*/ 127811 h 523125"/>
              <a:gd name="connsiteX51" fmla="*/ 412712 w 489375"/>
              <a:gd name="connsiteY51" fmla="*/ 127811 h 523125"/>
              <a:gd name="connsiteX52" fmla="*/ 412712 w 489375"/>
              <a:gd name="connsiteY52" fmla="*/ 250172 h 523125"/>
              <a:gd name="connsiteX53" fmla="*/ 388058 w 489375"/>
              <a:gd name="connsiteY53" fmla="*/ 250172 h 523125"/>
              <a:gd name="connsiteX54" fmla="*/ 388058 w 489375"/>
              <a:gd name="connsiteY54" fmla="*/ 221923 h 523125"/>
              <a:gd name="connsiteX55" fmla="*/ 373410 w 489375"/>
              <a:gd name="connsiteY55" fmla="*/ 207276 h 523125"/>
              <a:gd name="connsiteX56" fmla="*/ 338783 w 489375"/>
              <a:gd name="connsiteY56" fmla="*/ 207276 h 523125"/>
              <a:gd name="connsiteX57" fmla="*/ 324135 w 489375"/>
              <a:gd name="connsiteY57" fmla="*/ 221923 h 523125"/>
              <a:gd name="connsiteX58" fmla="*/ 324135 w 489375"/>
              <a:gd name="connsiteY58" fmla="*/ 250172 h 523125"/>
              <a:gd name="connsiteX59" fmla="*/ 302231 w 489375"/>
              <a:gd name="connsiteY59" fmla="*/ 250172 h 523125"/>
              <a:gd name="connsiteX60" fmla="*/ 302231 w 489375"/>
              <a:gd name="connsiteY60" fmla="*/ 221923 h 523125"/>
              <a:gd name="connsiteX61" fmla="*/ 287584 w 489375"/>
              <a:gd name="connsiteY61" fmla="*/ 207276 h 523125"/>
              <a:gd name="connsiteX62" fmla="*/ 252973 w 489375"/>
              <a:gd name="connsiteY62" fmla="*/ 207276 h 523125"/>
              <a:gd name="connsiteX63" fmla="*/ 238326 w 489375"/>
              <a:gd name="connsiteY63" fmla="*/ 221923 h 523125"/>
              <a:gd name="connsiteX64" fmla="*/ 238326 w 489375"/>
              <a:gd name="connsiteY64" fmla="*/ 250172 h 523125"/>
              <a:gd name="connsiteX65" fmla="*/ 207276 w 489375"/>
              <a:gd name="connsiteY65" fmla="*/ 250172 h 523125"/>
              <a:gd name="connsiteX66" fmla="*/ 207276 w 489375"/>
              <a:gd name="connsiteY66" fmla="*/ 221923 h 523125"/>
              <a:gd name="connsiteX67" fmla="*/ 192628 w 489375"/>
              <a:gd name="connsiteY67" fmla="*/ 207276 h 523125"/>
              <a:gd name="connsiteX68" fmla="*/ 158018 w 489375"/>
              <a:gd name="connsiteY68" fmla="*/ 207276 h 523125"/>
              <a:gd name="connsiteX69" fmla="*/ 143370 w 489375"/>
              <a:gd name="connsiteY69" fmla="*/ 221923 h 523125"/>
              <a:gd name="connsiteX70" fmla="*/ 143370 w 489375"/>
              <a:gd name="connsiteY70" fmla="*/ 250172 h 523125"/>
              <a:gd name="connsiteX71" fmla="*/ 85809 w 489375"/>
              <a:gd name="connsiteY71" fmla="*/ 250172 h 523125"/>
              <a:gd name="connsiteX72" fmla="*/ 85809 w 489375"/>
              <a:gd name="connsiteY72" fmla="*/ 127811 h 523125"/>
              <a:gd name="connsiteX73" fmla="*/ 117771 w 489375"/>
              <a:gd name="connsiteY73" fmla="*/ 127811 h 523125"/>
              <a:gd name="connsiteX74" fmla="*/ 388041 w 489375"/>
              <a:gd name="connsiteY74" fmla="*/ 413623 h 523125"/>
              <a:gd name="connsiteX75" fmla="*/ 388041 w 489375"/>
              <a:gd name="connsiteY75" fmla="*/ 389964 h 523125"/>
              <a:gd name="connsiteX76" fmla="*/ 373393 w 489375"/>
              <a:gd name="connsiteY76" fmla="*/ 375317 h 523125"/>
              <a:gd name="connsiteX77" fmla="*/ 338766 w 489375"/>
              <a:gd name="connsiteY77" fmla="*/ 375317 h 523125"/>
              <a:gd name="connsiteX78" fmla="*/ 324118 w 489375"/>
              <a:gd name="connsiteY78" fmla="*/ 389964 h 523125"/>
              <a:gd name="connsiteX79" fmla="*/ 324118 w 489375"/>
              <a:gd name="connsiteY79" fmla="*/ 413623 h 523125"/>
              <a:gd name="connsiteX80" fmla="*/ 85793 w 489375"/>
              <a:gd name="connsiteY80" fmla="*/ 413623 h 523125"/>
              <a:gd name="connsiteX81" fmla="*/ 85793 w 489375"/>
              <a:gd name="connsiteY81" fmla="*/ 292174 h 523125"/>
              <a:gd name="connsiteX82" fmla="*/ 143336 w 489375"/>
              <a:gd name="connsiteY82" fmla="*/ 292174 h 523125"/>
              <a:gd name="connsiteX83" fmla="*/ 143336 w 489375"/>
              <a:gd name="connsiteY83" fmla="*/ 312221 h 523125"/>
              <a:gd name="connsiteX84" fmla="*/ 157984 w 489375"/>
              <a:gd name="connsiteY84" fmla="*/ 326869 h 523125"/>
              <a:gd name="connsiteX85" fmla="*/ 192594 w 489375"/>
              <a:gd name="connsiteY85" fmla="*/ 326869 h 523125"/>
              <a:gd name="connsiteX86" fmla="*/ 207242 w 489375"/>
              <a:gd name="connsiteY86" fmla="*/ 312221 h 523125"/>
              <a:gd name="connsiteX87" fmla="*/ 207242 w 489375"/>
              <a:gd name="connsiteY87" fmla="*/ 292174 h 523125"/>
              <a:gd name="connsiteX88" fmla="*/ 238292 w 489375"/>
              <a:gd name="connsiteY88" fmla="*/ 292174 h 523125"/>
              <a:gd name="connsiteX89" fmla="*/ 238292 w 489375"/>
              <a:gd name="connsiteY89" fmla="*/ 312221 h 523125"/>
              <a:gd name="connsiteX90" fmla="*/ 252939 w 489375"/>
              <a:gd name="connsiteY90" fmla="*/ 326869 h 523125"/>
              <a:gd name="connsiteX91" fmla="*/ 287550 w 489375"/>
              <a:gd name="connsiteY91" fmla="*/ 326869 h 523125"/>
              <a:gd name="connsiteX92" fmla="*/ 302198 w 489375"/>
              <a:gd name="connsiteY92" fmla="*/ 312221 h 523125"/>
              <a:gd name="connsiteX93" fmla="*/ 302198 w 489375"/>
              <a:gd name="connsiteY93" fmla="*/ 292174 h 523125"/>
              <a:gd name="connsiteX94" fmla="*/ 324101 w 489375"/>
              <a:gd name="connsiteY94" fmla="*/ 292174 h 523125"/>
              <a:gd name="connsiteX95" fmla="*/ 324101 w 489375"/>
              <a:gd name="connsiteY95" fmla="*/ 312221 h 523125"/>
              <a:gd name="connsiteX96" fmla="*/ 338749 w 489375"/>
              <a:gd name="connsiteY96" fmla="*/ 326869 h 523125"/>
              <a:gd name="connsiteX97" fmla="*/ 373376 w 489375"/>
              <a:gd name="connsiteY97" fmla="*/ 326869 h 523125"/>
              <a:gd name="connsiteX98" fmla="*/ 388024 w 489375"/>
              <a:gd name="connsiteY98" fmla="*/ 312221 h 523125"/>
              <a:gd name="connsiteX99" fmla="*/ 388024 w 489375"/>
              <a:gd name="connsiteY99" fmla="*/ 292174 h 523125"/>
              <a:gd name="connsiteX100" fmla="*/ 412678 w 489375"/>
              <a:gd name="connsiteY100" fmla="*/ 292174 h 523125"/>
              <a:gd name="connsiteX101" fmla="*/ 412678 w 489375"/>
              <a:gd name="connsiteY101" fmla="*/ 413623 h 523125"/>
              <a:gd name="connsiteX102" fmla="*/ 388041 w 489375"/>
              <a:gd name="connsiteY102" fmla="*/ 413623 h 523125"/>
              <a:gd name="connsiteX103" fmla="*/ 388041 w 489375"/>
              <a:gd name="connsiteY103" fmla="*/ 41362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489375" h="523125">
                <a:moveTo>
                  <a:pt x="447728" y="0"/>
                </a:moveTo>
                <a:cubicBezTo>
                  <a:pt x="428389" y="0"/>
                  <a:pt x="412695" y="15694"/>
                  <a:pt x="412695" y="35033"/>
                </a:cubicBezTo>
                <a:lnTo>
                  <a:pt x="412695" y="85843"/>
                </a:lnTo>
                <a:lnTo>
                  <a:pt x="267519" y="85843"/>
                </a:lnTo>
                <a:lnTo>
                  <a:pt x="267519" y="61206"/>
                </a:lnTo>
                <a:cubicBezTo>
                  <a:pt x="267519" y="53123"/>
                  <a:pt x="260955" y="46558"/>
                  <a:pt x="252872" y="46558"/>
                </a:cubicBezTo>
                <a:lnTo>
                  <a:pt x="218261" y="46558"/>
                </a:lnTo>
                <a:cubicBezTo>
                  <a:pt x="210178" y="46558"/>
                  <a:pt x="203614" y="53123"/>
                  <a:pt x="203614" y="61206"/>
                </a:cubicBezTo>
                <a:lnTo>
                  <a:pt x="203614" y="85843"/>
                </a:lnTo>
                <a:lnTo>
                  <a:pt x="181710" y="85843"/>
                </a:lnTo>
                <a:lnTo>
                  <a:pt x="181710" y="61206"/>
                </a:lnTo>
                <a:cubicBezTo>
                  <a:pt x="181710" y="53123"/>
                  <a:pt x="175146" y="46558"/>
                  <a:pt x="167063" y="46558"/>
                </a:cubicBezTo>
                <a:lnTo>
                  <a:pt x="132435" y="46558"/>
                </a:lnTo>
                <a:cubicBezTo>
                  <a:pt x="124335" y="46558"/>
                  <a:pt x="117788" y="53123"/>
                  <a:pt x="117788" y="61206"/>
                </a:cubicBezTo>
                <a:lnTo>
                  <a:pt x="117788" y="85843"/>
                </a:lnTo>
                <a:lnTo>
                  <a:pt x="85809" y="85843"/>
                </a:lnTo>
                <a:lnTo>
                  <a:pt x="85809" y="35033"/>
                </a:lnTo>
                <a:cubicBezTo>
                  <a:pt x="85809" y="15677"/>
                  <a:pt x="70133" y="0"/>
                  <a:pt x="50777" y="0"/>
                </a:cubicBezTo>
                <a:lnTo>
                  <a:pt x="42390" y="0"/>
                </a:lnTo>
                <a:cubicBezTo>
                  <a:pt x="18968" y="0"/>
                  <a:pt x="0" y="18984"/>
                  <a:pt x="0" y="42390"/>
                </a:cubicBezTo>
                <a:lnTo>
                  <a:pt x="0" y="499112"/>
                </a:lnTo>
                <a:cubicBezTo>
                  <a:pt x="0" y="518451"/>
                  <a:pt x="15677" y="534144"/>
                  <a:pt x="35033" y="534144"/>
                </a:cubicBezTo>
                <a:lnTo>
                  <a:pt x="50794" y="534144"/>
                </a:lnTo>
                <a:cubicBezTo>
                  <a:pt x="70133" y="534144"/>
                  <a:pt x="85826" y="518451"/>
                  <a:pt x="85826" y="499112"/>
                </a:cubicBezTo>
                <a:lnTo>
                  <a:pt x="85826" y="456536"/>
                </a:lnTo>
                <a:lnTo>
                  <a:pt x="324152" y="456536"/>
                </a:lnTo>
                <a:lnTo>
                  <a:pt x="324152" y="480246"/>
                </a:lnTo>
                <a:cubicBezTo>
                  <a:pt x="324152" y="488329"/>
                  <a:pt x="330716" y="494893"/>
                  <a:pt x="338799" y="494893"/>
                </a:cubicBezTo>
                <a:lnTo>
                  <a:pt x="373410" y="494893"/>
                </a:lnTo>
                <a:cubicBezTo>
                  <a:pt x="381493" y="494893"/>
                  <a:pt x="388058" y="488329"/>
                  <a:pt x="388058" y="480246"/>
                </a:cubicBezTo>
                <a:lnTo>
                  <a:pt x="388058" y="456536"/>
                </a:lnTo>
                <a:lnTo>
                  <a:pt x="412695" y="456536"/>
                </a:lnTo>
                <a:lnTo>
                  <a:pt x="412695" y="499112"/>
                </a:lnTo>
                <a:cubicBezTo>
                  <a:pt x="412695" y="518451"/>
                  <a:pt x="428372" y="534144"/>
                  <a:pt x="447728" y="534144"/>
                </a:cubicBezTo>
                <a:lnTo>
                  <a:pt x="462594" y="534144"/>
                </a:lnTo>
                <a:cubicBezTo>
                  <a:pt x="481933" y="534144"/>
                  <a:pt x="497627" y="518451"/>
                  <a:pt x="497627" y="499112"/>
                </a:cubicBezTo>
                <a:lnTo>
                  <a:pt x="497627" y="35033"/>
                </a:lnTo>
                <a:cubicBezTo>
                  <a:pt x="497627" y="15677"/>
                  <a:pt x="481950" y="0"/>
                  <a:pt x="462594" y="0"/>
                </a:cubicBezTo>
                <a:lnTo>
                  <a:pt x="447728" y="0"/>
                </a:lnTo>
                <a:close/>
                <a:moveTo>
                  <a:pt x="117771" y="127811"/>
                </a:moveTo>
                <a:lnTo>
                  <a:pt x="117771" y="152449"/>
                </a:lnTo>
                <a:cubicBezTo>
                  <a:pt x="117771" y="160532"/>
                  <a:pt x="124335" y="167096"/>
                  <a:pt x="132418" y="167096"/>
                </a:cubicBezTo>
                <a:lnTo>
                  <a:pt x="167046" y="167096"/>
                </a:lnTo>
                <a:cubicBezTo>
                  <a:pt x="175129" y="167096"/>
                  <a:pt x="181693" y="160532"/>
                  <a:pt x="181693" y="152449"/>
                </a:cubicBezTo>
                <a:lnTo>
                  <a:pt x="181693" y="127811"/>
                </a:lnTo>
                <a:lnTo>
                  <a:pt x="203614" y="127811"/>
                </a:lnTo>
                <a:lnTo>
                  <a:pt x="203614" y="152449"/>
                </a:lnTo>
                <a:cubicBezTo>
                  <a:pt x="203614" y="160532"/>
                  <a:pt x="210178" y="167096"/>
                  <a:pt x="218261" y="167096"/>
                </a:cubicBezTo>
                <a:lnTo>
                  <a:pt x="252872" y="167096"/>
                </a:lnTo>
                <a:cubicBezTo>
                  <a:pt x="260955" y="167096"/>
                  <a:pt x="267519" y="160532"/>
                  <a:pt x="267519" y="152449"/>
                </a:cubicBezTo>
                <a:lnTo>
                  <a:pt x="267519" y="127811"/>
                </a:lnTo>
                <a:lnTo>
                  <a:pt x="412712" y="127811"/>
                </a:lnTo>
                <a:lnTo>
                  <a:pt x="412712" y="250172"/>
                </a:lnTo>
                <a:lnTo>
                  <a:pt x="388058" y="250172"/>
                </a:lnTo>
                <a:lnTo>
                  <a:pt x="388058" y="221923"/>
                </a:lnTo>
                <a:cubicBezTo>
                  <a:pt x="388058" y="213840"/>
                  <a:pt x="381493" y="207276"/>
                  <a:pt x="373410" y="207276"/>
                </a:cubicBezTo>
                <a:lnTo>
                  <a:pt x="338783" y="207276"/>
                </a:lnTo>
                <a:cubicBezTo>
                  <a:pt x="330699" y="207276"/>
                  <a:pt x="324135" y="213840"/>
                  <a:pt x="324135" y="221923"/>
                </a:cubicBezTo>
                <a:lnTo>
                  <a:pt x="324135" y="250172"/>
                </a:lnTo>
                <a:lnTo>
                  <a:pt x="302231" y="250172"/>
                </a:lnTo>
                <a:lnTo>
                  <a:pt x="302231" y="221923"/>
                </a:lnTo>
                <a:cubicBezTo>
                  <a:pt x="302231" y="213840"/>
                  <a:pt x="295667" y="207276"/>
                  <a:pt x="287584" y="207276"/>
                </a:cubicBezTo>
                <a:lnTo>
                  <a:pt x="252973" y="207276"/>
                </a:lnTo>
                <a:cubicBezTo>
                  <a:pt x="244890" y="207276"/>
                  <a:pt x="238326" y="213840"/>
                  <a:pt x="238326" y="221923"/>
                </a:cubicBezTo>
                <a:lnTo>
                  <a:pt x="238326" y="250172"/>
                </a:lnTo>
                <a:lnTo>
                  <a:pt x="207276" y="250172"/>
                </a:lnTo>
                <a:lnTo>
                  <a:pt x="207276" y="221923"/>
                </a:lnTo>
                <a:cubicBezTo>
                  <a:pt x="207276" y="213840"/>
                  <a:pt x="200711" y="207276"/>
                  <a:pt x="192628" y="207276"/>
                </a:cubicBezTo>
                <a:lnTo>
                  <a:pt x="158018" y="207276"/>
                </a:lnTo>
                <a:cubicBezTo>
                  <a:pt x="149934" y="207276"/>
                  <a:pt x="143370" y="213840"/>
                  <a:pt x="143370" y="221923"/>
                </a:cubicBezTo>
                <a:lnTo>
                  <a:pt x="143370" y="250172"/>
                </a:lnTo>
                <a:lnTo>
                  <a:pt x="85809" y="250172"/>
                </a:lnTo>
                <a:lnTo>
                  <a:pt x="85809" y="127811"/>
                </a:lnTo>
                <a:lnTo>
                  <a:pt x="117771" y="127811"/>
                </a:lnTo>
                <a:close/>
                <a:moveTo>
                  <a:pt x="388041" y="413623"/>
                </a:moveTo>
                <a:lnTo>
                  <a:pt x="388041" y="389964"/>
                </a:lnTo>
                <a:cubicBezTo>
                  <a:pt x="388041" y="381881"/>
                  <a:pt x="381459" y="375317"/>
                  <a:pt x="373393" y="375317"/>
                </a:cubicBezTo>
                <a:lnTo>
                  <a:pt x="338766" y="375317"/>
                </a:lnTo>
                <a:cubicBezTo>
                  <a:pt x="330683" y="375317"/>
                  <a:pt x="324118" y="381898"/>
                  <a:pt x="324118" y="389964"/>
                </a:cubicBezTo>
                <a:lnTo>
                  <a:pt x="324118" y="413623"/>
                </a:lnTo>
                <a:lnTo>
                  <a:pt x="85793" y="413623"/>
                </a:lnTo>
                <a:lnTo>
                  <a:pt x="85793" y="292174"/>
                </a:lnTo>
                <a:lnTo>
                  <a:pt x="143336" y="292174"/>
                </a:lnTo>
                <a:lnTo>
                  <a:pt x="143336" y="312221"/>
                </a:lnTo>
                <a:cubicBezTo>
                  <a:pt x="143336" y="320304"/>
                  <a:pt x="149901" y="326869"/>
                  <a:pt x="157984" y="326869"/>
                </a:cubicBezTo>
                <a:lnTo>
                  <a:pt x="192594" y="326869"/>
                </a:lnTo>
                <a:cubicBezTo>
                  <a:pt x="200694" y="326869"/>
                  <a:pt x="207242" y="320304"/>
                  <a:pt x="207242" y="312221"/>
                </a:cubicBezTo>
                <a:lnTo>
                  <a:pt x="207242" y="292174"/>
                </a:lnTo>
                <a:lnTo>
                  <a:pt x="238292" y="292174"/>
                </a:lnTo>
                <a:lnTo>
                  <a:pt x="238292" y="312221"/>
                </a:lnTo>
                <a:cubicBezTo>
                  <a:pt x="238292" y="320304"/>
                  <a:pt x="244856" y="326869"/>
                  <a:pt x="252939" y="326869"/>
                </a:cubicBezTo>
                <a:lnTo>
                  <a:pt x="287550" y="326869"/>
                </a:lnTo>
                <a:cubicBezTo>
                  <a:pt x="295633" y="326869"/>
                  <a:pt x="302198" y="320304"/>
                  <a:pt x="302198" y="312221"/>
                </a:cubicBezTo>
                <a:lnTo>
                  <a:pt x="302198" y="292174"/>
                </a:lnTo>
                <a:lnTo>
                  <a:pt x="324101" y="292174"/>
                </a:lnTo>
                <a:lnTo>
                  <a:pt x="324101" y="312221"/>
                </a:lnTo>
                <a:cubicBezTo>
                  <a:pt x="324101" y="320304"/>
                  <a:pt x="330683" y="326869"/>
                  <a:pt x="338749" y="326869"/>
                </a:cubicBezTo>
                <a:lnTo>
                  <a:pt x="373376" y="326869"/>
                </a:lnTo>
                <a:cubicBezTo>
                  <a:pt x="381459" y="326869"/>
                  <a:pt x="388024" y="320304"/>
                  <a:pt x="388024" y="312221"/>
                </a:cubicBezTo>
                <a:lnTo>
                  <a:pt x="388024" y="292174"/>
                </a:lnTo>
                <a:lnTo>
                  <a:pt x="412678" y="292174"/>
                </a:lnTo>
                <a:lnTo>
                  <a:pt x="412678" y="413623"/>
                </a:lnTo>
                <a:lnTo>
                  <a:pt x="388041" y="413623"/>
                </a:lnTo>
                <a:lnTo>
                  <a:pt x="388041" y="413623"/>
                </a:ln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sp>
        <p:nvSpPr>
          <p:cNvPr id="127" name="图形 235"/>
          <p:cNvSpPr/>
          <p:nvPr/>
        </p:nvSpPr>
        <p:spPr>
          <a:xfrm>
            <a:off x="5830189" y="2015009"/>
            <a:ext cx="523125" cy="506250"/>
          </a:xfrm>
          <a:custGeom>
            <a:avLst/>
            <a:gdLst>
              <a:gd name="connsiteX0" fmla="*/ 496930 w 523125"/>
              <a:gd name="connsiteY0" fmla="*/ 72860 h 506250"/>
              <a:gd name="connsiteX1" fmla="*/ 216333 w 523125"/>
              <a:gd name="connsiteY1" fmla="*/ 10929 h 506250"/>
              <a:gd name="connsiteX2" fmla="*/ 37897 w 523125"/>
              <a:gd name="connsiteY2" fmla="*/ 253777 h 506250"/>
              <a:gd name="connsiteX3" fmla="*/ 1615 w 523125"/>
              <a:gd name="connsiteY3" fmla="*/ 327875 h 506250"/>
              <a:gd name="connsiteX4" fmla="*/ 1244 w 523125"/>
              <a:gd name="connsiteY4" fmla="*/ 341021 h 506250"/>
              <a:gd name="connsiteX5" fmla="*/ 10897 w 523125"/>
              <a:gd name="connsiteY5" fmla="*/ 349948 h 506250"/>
              <a:gd name="connsiteX6" fmla="*/ 36175 w 523125"/>
              <a:gd name="connsiteY6" fmla="*/ 358318 h 506250"/>
              <a:gd name="connsiteX7" fmla="*/ 158030 w 523125"/>
              <a:gd name="connsiteY7" fmla="*/ 513821 h 506250"/>
              <a:gd name="connsiteX8" fmla="*/ 421786 w 523125"/>
              <a:gd name="connsiteY8" fmla="*/ 402379 h 506250"/>
              <a:gd name="connsiteX9" fmla="*/ 496930 w 523125"/>
              <a:gd name="connsiteY9" fmla="*/ 72860 h 506250"/>
              <a:gd name="connsiteX10" fmla="*/ 432198 w 523125"/>
              <a:gd name="connsiteY10" fmla="*/ 299779 h 506250"/>
              <a:gd name="connsiteX11" fmla="*/ 370503 w 523125"/>
              <a:gd name="connsiteY11" fmla="*/ 319708 h 506250"/>
              <a:gd name="connsiteX12" fmla="*/ 317853 w 523125"/>
              <a:gd name="connsiteY12" fmla="*/ 344649 h 506250"/>
              <a:gd name="connsiteX13" fmla="*/ 309466 w 523125"/>
              <a:gd name="connsiteY13" fmla="*/ 348244 h 506250"/>
              <a:gd name="connsiteX14" fmla="*/ 301484 w 523125"/>
              <a:gd name="connsiteY14" fmla="*/ 345071 h 506250"/>
              <a:gd name="connsiteX15" fmla="*/ 301079 w 523125"/>
              <a:gd name="connsiteY15" fmla="*/ 328652 h 506250"/>
              <a:gd name="connsiteX16" fmla="*/ 369676 w 523125"/>
              <a:gd name="connsiteY16" fmla="*/ 296589 h 506250"/>
              <a:gd name="connsiteX17" fmla="*/ 417061 w 523125"/>
              <a:gd name="connsiteY17" fmla="*/ 282144 h 506250"/>
              <a:gd name="connsiteX18" fmla="*/ 365575 w 523125"/>
              <a:gd name="connsiteY18" fmla="*/ 267024 h 506250"/>
              <a:gd name="connsiteX19" fmla="*/ 230305 w 523125"/>
              <a:gd name="connsiteY19" fmla="*/ 196605 h 506250"/>
              <a:gd name="connsiteX20" fmla="*/ 354033 w 523125"/>
              <a:gd name="connsiteY20" fmla="*/ 72928 h 506250"/>
              <a:gd name="connsiteX21" fmla="*/ 477727 w 523125"/>
              <a:gd name="connsiteY21" fmla="*/ 196605 h 506250"/>
              <a:gd name="connsiteX22" fmla="*/ 477727 w 523125"/>
              <a:gd name="connsiteY22" fmla="*/ 196858 h 506250"/>
              <a:gd name="connsiteX23" fmla="*/ 432198 w 523125"/>
              <a:gd name="connsiteY23" fmla="*/ 299779 h 50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23125" h="506250">
                <a:moveTo>
                  <a:pt x="496930" y="72860"/>
                </a:moveTo>
                <a:cubicBezTo>
                  <a:pt x="451672" y="18540"/>
                  <a:pt x="324097" y="-19800"/>
                  <a:pt x="216333" y="10929"/>
                </a:cubicBezTo>
                <a:cubicBezTo>
                  <a:pt x="98900" y="44443"/>
                  <a:pt x="41963" y="119537"/>
                  <a:pt x="37897" y="253777"/>
                </a:cubicBezTo>
                <a:lnTo>
                  <a:pt x="1615" y="327875"/>
                </a:lnTo>
                <a:cubicBezTo>
                  <a:pt x="-410" y="331993"/>
                  <a:pt x="-528" y="336785"/>
                  <a:pt x="1244" y="341021"/>
                </a:cubicBezTo>
                <a:cubicBezTo>
                  <a:pt x="3016" y="345240"/>
                  <a:pt x="6543" y="348497"/>
                  <a:pt x="10897" y="349948"/>
                </a:cubicBezTo>
                <a:lnTo>
                  <a:pt x="36175" y="358318"/>
                </a:lnTo>
                <a:cubicBezTo>
                  <a:pt x="33003" y="482670"/>
                  <a:pt x="34184" y="513821"/>
                  <a:pt x="158030" y="513821"/>
                </a:cubicBezTo>
                <a:cubicBezTo>
                  <a:pt x="284879" y="513821"/>
                  <a:pt x="268595" y="420587"/>
                  <a:pt x="421786" y="402379"/>
                </a:cubicBezTo>
                <a:cubicBezTo>
                  <a:pt x="535017" y="388912"/>
                  <a:pt x="574606" y="166061"/>
                  <a:pt x="496930" y="72860"/>
                </a:cubicBezTo>
                <a:close/>
                <a:moveTo>
                  <a:pt x="432198" y="299779"/>
                </a:moveTo>
                <a:cubicBezTo>
                  <a:pt x="405502" y="318527"/>
                  <a:pt x="386129" y="319185"/>
                  <a:pt x="370503" y="319708"/>
                </a:cubicBezTo>
                <a:cubicBezTo>
                  <a:pt x="353780" y="320299"/>
                  <a:pt x="340584" y="320754"/>
                  <a:pt x="317853" y="344649"/>
                </a:cubicBezTo>
                <a:cubicBezTo>
                  <a:pt x="315592" y="347079"/>
                  <a:pt x="312537" y="348244"/>
                  <a:pt x="309466" y="348244"/>
                </a:cubicBezTo>
                <a:cubicBezTo>
                  <a:pt x="306597" y="348244"/>
                  <a:pt x="303729" y="347197"/>
                  <a:pt x="301484" y="345071"/>
                </a:cubicBezTo>
                <a:cubicBezTo>
                  <a:pt x="296844" y="340616"/>
                  <a:pt x="296658" y="333343"/>
                  <a:pt x="301079" y="328652"/>
                </a:cubicBezTo>
                <a:cubicBezTo>
                  <a:pt x="330290" y="297973"/>
                  <a:pt x="350337" y="297247"/>
                  <a:pt x="369676" y="296589"/>
                </a:cubicBezTo>
                <a:cubicBezTo>
                  <a:pt x="383750" y="296150"/>
                  <a:pt x="397030" y="295627"/>
                  <a:pt x="417061" y="282144"/>
                </a:cubicBezTo>
                <a:cubicBezTo>
                  <a:pt x="400945" y="284321"/>
                  <a:pt x="383142" y="279934"/>
                  <a:pt x="365575" y="267024"/>
                </a:cubicBezTo>
                <a:cubicBezTo>
                  <a:pt x="310478" y="226609"/>
                  <a:pt x="230305" y="264965"/>
                  <a:pt x="230305" y="196605"/>
                </a:cubicBezTo>
                <a:cubicBezTo>
                  <a:pt x="230305" y="128295"/>
                  <a:pt x="285672" y="72928"/>
                  <a:pt x="354033" y="72928"/>
                </a:cubicBezTo>
                <a:cubicBezTo>
                  <a:pt x="422360" y="72928"/>
                  <a:pt x="477727" y="128295"/>
                  <a:pt x="477727" y="196605"/>
                </a:cubicBezTo>
                <a:cubicBezTo>
                  <a:pt x="477727" y="196706"/>
                  <a:pt x="477727" y="196807"/>
                  <a:pt x="477727" y="196858"/>
                </a:cubicBezTo>
                <a:cubicBezTo>
                  <a:pt x="479448" y="207658"/>
                  <a:pt x="485101" y="262654"/>
                  <a:pt x="432198" y="299779"/>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128" name="组合 127"/>
          <p:cNvGrpSpPr/>
          <p:nvPr/>
        </p:nvGrpSpPr>
        <p:grpSpPr>
          <a:xfrm>
            <a:off x="7049389" y="2048759"/>
            <a:ext cx="523125" cy="438750"/>
            <a:chOff x="24307227" y="8743104"/>
            <a:chExt cx="523125" cy="438750"/>
          </a:xfrm>
          <a:solidFill>
            <a:schemeClr val="accent4"/>
          </a:solidFill>
        </p:grpSpPr>
        <p:sp>
          <p:nvSpPr>
            <p:cNvPr id="129" name="任意多边形: 形状 128"/>
            <p:cNvSpPr/>
            <p:nvPr/>
          </p:nvSpPr>
          <p:spPr>
            <a:xfrm>
              <a:off x="24307227" y="8743104"/>
              <a:ext cx="523125" cy="438750"/>
            </a:xfrm>
            <a:custGeom>
              <a:avLst/>
              <a:gdLst>
                <a:gd name="connsiteX0" fmla="*/ 446850 w 523125"/>
                <a:gd name="connsiteY0" fmla="*/ 0 h 438750"/>
                <a:gd name="connsiteX1" fmla="*/ 87396 w 523125"/>
                <a:gd name="connsiteY1" fmla="*/ 0 h 438750"/>
                <a:gd name="connsiteX2" fmla="*/ 0 w 523125"/>
                <a:gd name="connsiteY2" fmla="*/ 87261 h 438750"/>
                <a:gd name="connsiteX3" fmla="*/ 0 w 523125"/>
                <a:gd name="connsiteY3" fmla="*/ 259200 h 438750"/>
                <a:gd name="connsiteX4" fmla="*/ 87396 w 523125"/>
                <a:gd name="connsiteY4" fmla="*/ 345887 h 438750"/>
                <a:gd name="connsiteX5" fmla="*/ 307496 w 523125"/>
                <a:gd name="connsiteY5" fmla="*/ 345887 h 438750"/>
                <a:gd name="connsiteX6" fmla="*/ 441079 w 523125"/>
                <a:gd name="connsiteY6" fmla="*/ 441129 h 438750"/>
                <a:gd name="connsiteX7" fmla="*/ 454663 w 523125"/>
                <a:gd name="connsiteY7" fmla="*/ 445703 h 438750"/>
                <a:gd name="connsiteX8" fmla="*/ 465666 w 523125"/>
                <a:gd name="connsiteY8" fmla="*/ 443188 h 438750"/>
                <a:gd name="connsiteX9" fmla="*/ 478659 w 523125"/>
                <a:gd name="connsiteY9" fmla="*/ 422466 h 438750"/>
                <a:gd name="connsiteX10" fmla="*/ 478659 w 523125"/>
                <a:gd name="connsiteY10" fmla="*/ 344014 h 438750"/>
                <a:gd name="connsiteX11" fmla="*/ 534246 w 523125"/>
                <a:gd name="connsiteY11" fmla="*/ 270034 h 438750"/>
                <a:gd name="connsiteX12" fmla="*/ 534246 w 523125"/>
                <a:gd name="connsiteY12" fmla="*/ 87261 h 438750"/>
                <a:gd name="connsiteX13" fmla="*/ 446850 w 523125"/>
                <a:gd name="connsiteY13" fmla="*/ 0 h 438750"/>
                <a:gd name="connsiteX14" fmla="*/ 487924 w 523125"/>
                <a:gd name="connsiteY14" fmla="*/ 269949 h 438750"/>
                <a:gd name="connsiteX15" fmla="*/ 457616 w 523125"/>
                <a:gd name="connsiteY15" fmla="*/ 299548 h 438750"/>
                <a:gd name="connsiteX16" fmla="*/ 454663 w 523125"/>
                <a:gd name="connsiteY16" fmla="*/ 299548 h 438750"/>
                <a:gd name="connsiteX17" fmla="*/ 432338 w 523125"/>
                <a:gd name="connsiteY17" fmla="*/ 323274 h 438750"/>
                <a:gd name="connsiteX18" fmla="*/ 432338 w 523125"/>
                <a:gd name="connsiteY18" fmla="*/ 377038 h 438750"/>
                <a:gd name="connsiteX19" fmla="*/ 329113 w 523125"/>
                <a:gd name="connsiteY19" fmla="*/ 304054 h 438750"/>
                <a:gd name="connsiteX20" fmla="*/ 314989 w 523125"/>
                <a:gd name="connsiteY20" fmla="*/ 299548 h 438750"/>
                <a:gd name="connsiteX21" fmla="*/ 87396 w 523125"/>
                <a:gd name="connsiteY21" fmla="*/ 299548 h 438750"/>
                <a:gd name="connsiteX22" fmla="*/ 46322 w 523125"/>
                <a:gd name="connsiteY22" fmla="*/ 259200 h 438750"/>
                <a:gd name="connsiteX23" fmla="*/ 46322 w 523125"/>
                <a:gd name="connsiteY23" fmla="*/ 87261 h 438750"/>
                <a:gd name="connsiteX24" fmla="*/ 87396 w 523125"/>
                <a:gd name="connsiteY24" fmla="*/ 46339 h 438750"/>
                <a:gd name="connsiteX25" fmla="*/ 446850 w 523125"/>
                <a:gd name="connsiteY25" fmla="*/ 46339 h 438750"/>
                <a:gd name="connsiteX26" fmla="*/ 487924 w 523125"/>
                <a:gd name="connsiteY26" fmla="*/ 87261 h 438750"/>
                <a:gd name="connsiteX27" fmla="*/ 487924 w 523125"/>
                <a:gd name="connsiteY27" fmla="*/ 269949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3125" h="438750">
                  <a:moveTo>
                    <a:pt x="446850" y="0"/>
                  </a:moveTo>
                  <a:lnTo>
                    <a:pt x="87396" y="0"/>
                  </a:lnTo>
                  <a:cubicBezTo>
                    <a:pt x="39133" y="0"/>
                    <a:pt x="0" y="38998"/>
                    <a:pt x="0" y="87261"/>
                  </a:cubicBezTo>
                  <a:lnTo>
                    <a:pt x="0" y="259200"/>
                  </a:lnTo>
                  <a:cubicBezTo>
                    <a:pt x="0" y="307463"/>
                    <a:pt x="39116" y="345887"/>
                    <a:pt x="87396" y="345887"/>
                  </a:cubicBezTo>
                  <a:lnTo>
                    <a:pt x="307496" y="345887"/>
                  </a:lnTo>
                  <a:lnTo>
                    <a:pt x="441079" y="441129"/>
                  </a:lnTo>
                  <a:cubicBezTo>
                    <a:pt x="445112" y="443964"/>
                    <a:pt x="449871" y="445703"/>
                    <a:pt x="454663" y="445703"/>
                  </a:cubicBezTo>
                  <a:cubicBezTo>
                    <a:pt x="458359" y="445703"/>
                    <a:pt x="462274" y="444943"/>
                    <a:pt x="465666" y="443188"/>
                  </a:cubicBezTo>
                  <a:cubicBezTo>
                    <a:pt x="473479" y="439155"/>
                    <a:pt x="478659" y="431241"/>
                    <a:pt x="478659" y="422466"/>
                  </a:cubicBezTo>
                  <a:lnTo>
                    <a:pt x="478659" y="344014"/>
                  </a:lnTo>
                  <a:cubicBezTo>
                    <a:pt x="509541" y="335036"/>
                    <a:pt x="534246" y="305269"/>
                    <a:pt x="534246" y="270034"/>
                  </a:cubicBezTo>
                  <a:lnTo>
                    <a:pt x="534246" y="87261"/>
                  </a:lnTo>
                  <a:cubicBezTo>
                    <a:pt x="534246" y="38998"/>
                    <a:pt x="495146" y="0"/>
                    <a:pt x="446850" y="0"/>
                  </a:cubicBezTo>
                  <a:close/>
                  <a:moveTo>
                    <a:pt x="487924" y="269949"/>
                  </a:moveTo>
                  <a:cubicBezTo>
                    <a:pt x="487924" y="286453"/>
                    <a:pt x="474120" y="299548"/>
                    <a:pt x="457616" y="299548"/>
                  </a:cubicBezTo>
                  <a:lnTo>
                    <a:pt x="454663" y="299548"/>
                  </a:lnTo>
                  <a:cubicBezTo>
                    <a:pt x="441703" y="299548"/>
                    <a:pt x="432338" y="310365"/>
                    <a:pt x="432338" y="323274"/>
                  </a:cubicBezTo>
                  <a:lnTo>
                    <a:pt x="432338" y="377038"/>
                  </a:lnTo>
                  <a:lnTo>
                    <a:pt x="329113" y="304054"/>
                  </a:lnTo>
                  <a:cubicBezTo>
                    <a:pt x="325148" y="301253"/>
                    <a:pt x="319832" y="299548"/>
                    <a:pt x="314989" y="299548"/>
                  </a:cubicBezTo>
                  <a:lnTo>
                    <a:pt x="87396" y="299548"/>
                  </a:lnTo>
                  <a:cubicBezTo>
                    <a:pt x="64986" y="299548"/>
                    <a:pt x="46322" y="281627"/>
                    <a:pt x="46322" y="259200"/>
                  </a:cubicBezTo>
                  <a:lnTo>
                    <a:pt x="46322" y="87261"/>
                  </a:lnTo>
                  <a:cubicBezTo>
                    <a:pt x="46322" y="64851"/>
                    <a:pt x="64969" y="46339"/>
                    <a:pt x="87396" y="46339"/>
                  </a:cubicBezTo>
                  <a:lnTo>
                    <a:pt x="446850" y="46339"/>
                  </a:lnTo>
                  <a:cubicBezTo>
                    <a:pt x="469260" y="46339"/>
                    <a:pt x="487924" y="64851"/>
                    <a:pt x="487924" y="87261"/>
                  </a:cubicBezTo>
                  <a:lnTo>
                    <a:pt x="487924" y="26994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0" name="任意多边形: 形状 129"/>
            <p:cNvSpPr/>
            <p:nvPr/>
          </p:nvSpPr>
          <p:spPr>
            <a:xfrm>
              <a:off x="24541874" y="8838870"/>
              <a:ext cx="185625" cy="185625"/>
            </a:xfrm>
            <a:custGeom>
              <a:avLst/>
              <a:gdLst>
                <a:gd name="connsiteX0" fmla="*/ 170640 w 185625"/>
                <a:gd name="connsiteY0" fmla="*/ 76410 h 185625"/>
                <a:gd name="connsiteX1" fmla="*/ 162034 w 185625"/>
                <a:gd name="connsiteY1" fmla="*/ 55299 h 185625"/>
                <a:gd name="connsiteX2" fmla="*/ 176175 w 185625"/>
                <a:gd name="connsiteY2" fmla="*/ 40956 h 185625"/>
                <a:gd name="connsiteX3" fmla="*/ 149091 w 185625"/>
                <a:gd name="connsiteY3" fmla="*/ 13787 h 185625"/>
                <a:gd name="connsiteX4" fmla="*/ 134949 w 185625"/>
                <a:gd name="connsiteY4" fmla="*/ 27911 h 185625"/>
                <a:gd name="connsiteX5" fmla="*/ 114379 w 185625"/>
                <a:gd name="connsiteY5" fmla="*/ 19761 h 185625"/>
                <a:gd name="connsiteX6" fmla="*/ 114176 w 185625"/>
                <a:gd name="connsiteY6" fmla="*/ 0 h 185625"/>
                <a:gd name="connsiteX7" fmla="*/ 75853 w 185625"/>
                <a:gd name="connsiteY7" fmla="*/ 0 h 185625"/>
                <a:gd name="connsiteX8" fmla="*/ 76005 w 185625"/>
                <a:gd name="connsiteY8" fmla="*/ 19508 h 185625"/>
                <a:gd name="connsiteX9" fmla="*/ 54776 w 185625"/>
                <a:gd name="connsiteY9" fmla="*/ 28063 h 185625"/>
                <a:gd name="connsiteX10" fmla="*/ 40601 w 185625"/>
                <a:gd name="connsiteY10" fmla="*/ 13821 h 185625"/>
                <a:gd name="connsiteX11" fmla="*/ 13517 w 185625"/>
                <a:gd name="connsiteY11" fmla="*/ 40854 h 185625"/>
                <a:gd name="connsiteX12" fmla="*/ 27658 w 185625"/>
                <a:gd name="connsiteY12" fmla="*/ 54979 h 185625"/>
                <a:gd name="connsiteX13" fmla="*/ 19052 w 185625"/>
                <a:gd name="connsiteY13" fmla="*/ 76444 h 185625"/>
                <a:gd name="connsiteX14" fmla="*/ 19001 w 185625"/>
                <a:gd name="connsiteY14" fmla="*/ 77203 h 185625"/>
                <a:gd name="connsiteX15" fmla="*/ 0 w 185625"/>
                <a:gd name="connsiteY15" fmla="*/ 77203 h 185625"/>
                <a:gd name="connsiteX16" fmla="*/ 0 w 185625"/>
                <a:gd name="connsiteY16" fmla="*/ 114278 h 185625"/>
                <a:gd name="connsiteX17" fmla="*/ 18984 w 185625"/>
                <a:gd name="connsiteY17" fmla="*/ 114278 h 185625"/>
                <a:gd name="connsiteX18" fmla="*/ 18748 w 185625"/>
                <a:gd name="connsiteY18" fmla="*/ 113063 h 185625"/>
                <a:gd name="connsiteX19" fmla="*/ 18984 w 185625"/>
                <a:gd name="connsiteY19" fmla="*/ 114109 h 185625"/>
                <a:gd name="connsiteX20" fmla="*/ 27709 w 185625"/>
                <a:gd name="connsiteY20" fmla="*/ 135118 h 185625"/>
                <a:gd name="connsiteX21" fmla="*/ 13534 w 185625"/>
                <a:gd name="connsiteY21" fmla="*/ 149259 h 185625"/>
                <a:gd name="connsiteX22" fmla="*/ 40618 w 185625"/>
                <a:gd name="connsiteY22" fmla="*/ 176327 h 185625"/>
                <a:gd name="connsiteX23" fmla="*/ 54793 w 185625"/>
                <a:gd name="connsiteY23" fmla="*/ 162186 h 185625"/>
                <a:gd name="connsiteX24" fmla="*/ 76022 w 185625"/>
                <a:gd name="connsiteY24" fmla="*/ 171315 h 185625"/>
                <a:gd name="connsiteX25" fmla="*/ 75870 w 185625"/>
                <a:gd name="connsiteY25" fmla="*/ 191481 h 185625"/>
                <a:gd name="connsiteX26" fmla="*/ 114193 w 185625"/>
                <a:gd name="connsiteY26" fmla="*/ 191481 h 185625"/>
                <a:gd name="connsiteX27" fmla="*/ 114396 w 185625"/>
                <a:gd name="connsiteY27" fmla="*/ 171113 h 185625"/>
                <a:gd name="connsiteX28" fmla="*/ 134932 w 185625"/>
                <a:gd name="connsiteY28" fmla="*/ 162338 h 185625"/>
                <a:gd name="connsiteX29" fmla="*/ 149107 w 185625"/>
                <a:gd name="connsiteY29" fmla="*/ 176411 h 185625"/>
                <a:gd name="connsiteX30" fmla="*/ 176175 w 185625"/>
                <a:gd name="connsiteY30" fmla="*/ 149276 h 185625"/>
                <a:gd name="connsiteX31" fmla="*/ 162034 w 185625"/>
                <a:gd name="connsiteY31" fmla="*/ 135101 h 185625"/>
                <a:gd name="connsiteX32" fmla="*/ 170775 w 185625"/>
                <a:gd name="connsiteY32" fmla="*/ 114159 h 185625"/>
                <a:gd name="connsiteX33" fmla="*/ 170775 w 185625"/>
                <a:gd name="connsiteY33" fmla="*/ 114278 h 185625"/>
                <a:gd name="connsiteX34" fmla="*/ 191531 w 185625"/>
                <a:gd name="connsiteY34" fmla="*/ 114278 h 185625"/>
                <a:gd name="connsiteX35" fmla="*/ 191531 w 185625"/>
                <a:gd name="connsiteY35" fmla="*/ 77203 h 185625"/>
                <a:gd name="connsiteX36" fmla="*/ 170708 w 185625"/>
                <a:gd name="connsiteY36" fmla="*/ 77203 h 185625"/>
                <a:gd name="connsiteX37" fmla="*/ 170640 w 185625"/>
                <a:gd name="connsiteY37" fmla="*/ 76410 h 185625"/>
                <a:gd name="connsiteX38" fmla="*/ 94888 w 185625"/>
                <a:gd name="connsiteY38" fmla="*/ 121669 h 185625"/>
                <a:gd name="connsiteX39" fmla="*/ 68209 w 185625"/>
                <a:gd name="connsiteY39" fmla="*/ 94939 h 185625"/>
                <a:gd name="connsiteX40" fmla="*/ 94888 w 185625"/>
                <a:gd name="connsiteY40" fmla="*/ 68276 h 185625"/>
                <a:gd name="connsiteX41" fmla="*/ 121567 w 185625"/>
                <a:gd name="connsiteY41" fmla="*/ 94939 h 185625"/>
                <a:gd name="connsiteX42" fmla="*/ 94888 w 185625"/>
                <a:gd name="connsiteY42" fmla="*/ 121669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85625" h="185625">
                  <a:moveTo>
                    <a:pt x="170640" y="76410"/>
                  </a:moveTo>
                  <a:cubicBezTo>
                    <a:pt x="168801" y="69002"/>
                    <a:pt x="165864" y="61661"/>
                    <a:pt x="162034" y="55299"/>
                  </a:cubicBezTo>
                  <a:lnTo>
                    <a:pt x="176175" y="40956"/>
                  </a:lnTo>
                  <a:lnTo>
                    <a:pt x="149091" y="13787"/>
                  </a:lnTo>
                  <a:lnTo>
                    <a:pt x="134949" y="27911"/>
                  </a:lnTo>
                  <a:cubicBezTo>
                    <a:pt x="128621" y="24097"/>
                    <a:pt x="121703" y="21617"/>
                    <a:pt x="114379" y="19761"/>
                  </a:cubicBezTo>
                  <a:cubicBezTo>
                    <a:pt x="114311" y="19727"/>
                    <a:pt x="114176" y="0"/>
                    <a:pt x="114176" y="0"/>
                  </a:cubicBezTo>
                  <a:lnTo>
                    <a:pt x="75853" y="0"/>
                  </a:lnTo>
                  <a:lnTo>
                    <a:pt x="76005" y="19508"/>
                  </a:lnTo>
                  <a:cubicBezTo>
                    <a:pt x="68496" y="21127"/>
                    <a:pt x="61273" y="24148"/>
                    <a:pt x="54776" y="28063"/>
                  </a:cubicBezTo>
                  <a:lnTo>
                    <a:pt x="40601" y="13821"/>
                  </a:lnTo>
                  <a:lnTo>
                    <a:pt x="13517" y="40854"/>
                  </a:lnTo>
                  <a:lnTo>
                    <a:pt x="27658" y="54979"/>
                  </a:lnTo>
                  <a:cubicBezTo>
                    <a:pt x="23861" y="61341"/>
                    <a:pt x="20925" y="69053"/>
                    <a:pt x="19052" y="76444"/>
                  </a:cubicBezTo>
                  <a:cubicBezTo>
                    <a:pt x="19001" y="76477"/>
                    <a:pt x="19001" y="77203"/>
                    <a:pt x="19001" y="77203"/>
                  </a:cubicBezTo>
                  <a:lnTo>
                    <a:pt x="0" y="77203"/>
                  </a:lnTo>
                  <a:lnTo>
                    <a:pt x="0" y="114278"/>
                  </a:lnTo>
                  <a:lnTo>
                    <a:pt x="18984" y="114278"/>
                  </a:lnTo>
                  <a:cubicBezTo>
                    <a:pt x="18917" y="114278"/>
                    <a:pt x="18849" y="113451"/>
                    <a:pt x="18748" y="113063"/>
                  </a:cubicBezTo>
                  <a:cubicBezTo>
                    <a:pt x="18849" y="113434"/>
                    <a:pt x="18917" y="113754"/>
                    <a:pt x="18984" y="114109"/>
                  </a:cubicBezTo>
                  <a:cubicBezTo>
                    <a:pt x="20841" y="121601"/>
                    <a:pt x="23827" y="128621"/>
                    <a:pt x="27709" y="135118"/>
                  </a:cubicBezTo>
                  <a:lnTo>
                    <a:pt x="13534" y="149259"/>
                  </a:lnTo>
                  <a:lnTo>
                    <a:pt x="40618" y="176327"/>
                  </a:lnTo>
                  <a:lnTo>
                    <a:pt x="54793" y="162186"/>
                  </a:lnTo>
                  <a:cubicBezTo>
                    <a:pt x="61290" y="166067"/>
                    <a:pt x="68496" y="169459"/>
                    <a:pt x="76022" y="171315"/>
                  </a:cubicBezTo>
                  <a:lnTo>
                    <a:pt x="75870" y="191481"/>
                  </a:lnTo>
                  <a:lnTo>
                    <a:pt x="114193" y="191481"/>
                  </a:lnTo>
                  <a:cubicBezTo>
                    <a:pt x="114193" y="191481"/>
                    <a:pt x="114328" y="171146"/>
                    <a:pt x="114396" y="171113"/>
                  </a:cubicBezTo>
                  <a:cubicBezTo>
                    <a:pt x="121719" y="169239"/>
                    <a:pt x="128638" y="166151"/>
                    <a:pt x="134932" y="162338"/>
                  </a:cubicBezTo>
                  <a:lnTo>
                    <a:pt x="149107" y="176411"/>
                  </a:lnTo>
                  <a:lnTo>
                    <a:pt x="176175" y="149276"/>
                  </a:lnTo>
                  <a:lnTo>
                    <a:pt x="162034" y="135101"/>
                  </a:lnTo>
                  <a:cubicBezTo>
                    <a:pt x="165898" y="128621"/>
                    <a:pt x="168885" y="121635"/>
                    <a:pt x="170775" y="114159"/>
                  </a:cubicBezTo>
                  <a:cubicBezTo>
                    <a:pt x="170859" y="113805"/>
                    <a:pt x="170859" y="114278"/>
                    <a:pt x="170775" y="114278"/>
                  </a:cubicBezTo>
                  <a:lnTo>
                    <a:pt x="191531" y="114278"/>
                  </a:lnTo>
                  <a:lnTo>
                    <a:pt x="191531" y="77203"/>
                  </a:lnTo>
                  <a:lnTo>
                    <a:pt x="170708" y="77203"/>
                  </a:lnTo>
                  <a:cubicBezTo>
                    <a:pt x="170674" y="77169"/>
                    <a:pt x="170674" y="76444"/>
                    <a:pt x="170640" y="76410"/>
                  </a:cubicBezTo>
                  <a:close/>
                  <a:moveTo>
                    <a:pt x="94888" y="121669"/>
                  </a:moveTo>
                  <a:cubicBezTo>
                    <a:pt x="80173" y="121669"/>
                    <a:pt x="68209" y="109704"/>
                    <a:pt x="68209" y="94939"/>
                  </a:cubicBezTo>
                  <a:cubicBezTo>
                    <a:pt x="68209" y="80224"/>
                    <a:pt x="80173" y="68276"/>
                    <a:pt x="94888" y="68276"/>
                  </a:cubicBezTo>
                  <a:cubicBezTo>
                    <a:pt x="109654" y="68276"/>
                    <a:pt x="121567" y="80224"/>
                    <a:pt x="121567" y="94939"/>
                  </a:cubicBezTo>
                  <a:cubicBezTo>
                    <a:pt x="121567" y="109704"/>
                    <a:pt x="109654" y="121669"/>
                    <a:pt x="94888" y="12166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1" name="任意多边形: 形状 130"/>
            <p:cNvSpPr/>
            <p:nvPr/>
          </p:nvSpPr>
          <p:spPr>
            <a:xfrm>
              <a:off x="24398858" y="8806639"/>
              <a:ext cx="135000" cy="135000"/>
            </a:xfrm>
            <a:custGeom>
              <a:avLst/>
              <a:gdLst>
                <a:gd name="connsiteX0" fmla="*/ 126900 w 135000"/>
                <a:gd name="connsiteY0" fmla="*/ 70639 h 135000"/>
                <a:gd name="connsiteX1" fmla="*/ 124656 w 135000"/>
                <a:gd name="connsiteY1" fmla="*/ 54574 h 135000"/>
                <a:gd name="connsiteX2" fmla="*/ 137093 w 135000"/>
                <a:gd name="connsiteY2" fmla="*/ 47301 h 135000"/>
                <a:gd name="connsiteX3" fmla="*/ 123120 w 135000"/>
                <a:gd name="connsiteY3" fmla="*/ 23490 h 135000"/>
                <a:gd name="connsiteX4" fmla="*/ 110700 w 135000"/>
                <a:gd name="connsiteY4" fmla="*/ 30780 h 135000"/>
                <a:gd name="connsiteX5" fmla="*/ 97926 w 135000"/>
                <a:gd name="connsiteY5" fmla="*/ 21043 h 135000"/>
                <a:gd name="connsiteX6" fmla="*/ 101469 w 135000"/>
                <a:gd name="connsiteY6" fmla="*/ 6953 h 135000"/>
                <a:gd name="connsiteX7" fmla="*/ 74739 w 135000"/>
                <a:gd name="connsiteY7" fmla="*/ 0 h 135000"/>
                <a:gd name="connsiteX8" fmla="*/ 71213 w 135000"/>
                <a:gd name="connsiteY8" fmla="*/ 13939 h 135000"/>
                <a:gd name="connsiteX9" fmla="*/ 54861 w 135000"/>
                <a:gd name="connsiteY9" fmla="*/ 16183 h 135000"/>
                <a:gd name="connsiteX10" fmla="*/ 47537 w 135000"/>
                <a:gd name="connsiteY10" fmla="*/ 3763 h 135000"/>
                <a:gd name="connsiteX11" fmla="*/ 23726 w 135000"/>
                <a:gd name="connsiteY11" fmla="*/ 17702 h 135000"/>
                <a:gd name="connsiteX12" fmla="*/ 31050 w 135000"/>
                <a:gd name="connsiteY12" fmla="*/ 30139 h 135000"/>
                <a:gd name="connsiteX13" fmla="*/ 21229 w 135000"/>
                <a:gd name="connsiteY13" fmla="*/ 43082 h 135000"/>
                <a:gd name="connsiteX14" fmla="*/ 21195 w 135000"/>
                <a:gd name="connsiteY14" fmla="*/ 43099 h 135000"/>
                <a:gd name="connsiteX15" fmla="*/ 7391 w 135000"/>
                <a:gd name="connsiteY15" fmla="*/ 39504 h 135000"/>
                <a:gd name="connsiteX16" fmla="*/ 0 w 135000"/>
                <a:gd name="connsiteY16" fmla="*/ 66201 h 135000"/>
                <a:gd name="connsiteX17" fmla="*/ 13399 w 135000"/>
                <a:gd name="connsiteY17" fmla="*/ 69812 h 135000"/>
                <a:gd name="connsiteX18" fmla="*/ 13399 w 135000"/>
                <a:gd name="connsiteY18" fmla="*/ 69778 h 135000"/>
                <a:gd name="connsiteX19" fmla="*/ 16031 w 135000"/>
                <a:gd name="connsiteY19" fmla="*/ 86029 h 135000"/>
                <a:gd name="connsiteX20" fmla="*/ 3763 w 135000"/>
                <a:gd name="connsiteY20" fmla="*/ 93319 h 135000"/>
                <a:gd name="connsiteX21" fmla="*/ 17837 w 135000"/>
                <a:gd name="connsiteY21" fmla="*/ 117129 h 135000"/>
                <a:gd name="connsiteX22" fmla="*/ 30324 w 135000"/>
                <a:gd name="connsiteY22" fmla="*/ 109856 h 135000"/>
                <a:gd name="connsiteX23" fmla="*/ 43571 w 135000"/>
                <a:gd name="connsiteY23" fmla="*/ 119796 h 135000"/>
                <a:gd name="connsiteX24" fmla="*/ 39876 w 135000"/>
                <a:gd name="connsiteY24" fmla="*/ 133599 h 135000"/>
                <a:gd name="connsiteX25" fmla="*/ 66572 w 135000"/>
                <a:gd name="connsiteY25" fmla="*/ 140569 h 135000"/>
                <a:gd name="connsiteX26" fmla="*/ 70352 w 135000"/>
                <a:gd name="connsiteY26" fmla="*/ 126664 h 135000"/>
                <a:gd name="connsiteX27" fmla="*/ 86214 w 135000"/>
                <a:gd name="connsiteY27" fmla="*/ 124436 h 135000"/>
                <a:gd name="connsiteX28" fmla="*/ 93504 w 135000"/>
                <a:gd name="connsiteY28" fmla="*/ 136873 h 135000"/>
                <a:gd name="connsiteX29" fmla="*/ 117349 w 135000"/>
                <a:gd name="connsiteY29" fmla="*/ 122901 h 135000"/>
                <a:gd name="connsiteX30" fmla="*/ 110059 w 135000"/>
                <a:gd name="connsiteY30" fmla="*/ 110464 h 135000"/>
                <a:gd name="connsiteX31" fmla="*/ 119948 w 135000"/>
                <a:gd name="connsiteY31" fmla="*/ 97419 h 135000"/>
                <a:gd name="connsiteX32" fmla="*/ 119948 w 135000"/>
                <a:gd name="connsiteY32" fmla="*/ 97436 h 135000"/>
                <a:gd name="connsiteX33" fmla="*/ 133971 w 135000"/>
                <a:gd name="connsiteY33" fmla="*/ 101064 h 135000"/>
                <a:gd name="connsiteX34" fmla="*/ 140923 w 135000"/>
                <a:gd name="connsiteY34" fmla="*/ 74368 h 135000"/>
                <a:gd name="connsiteX35" fmla="*/ 126900 w 135000"/>
                <a:gd name="connsiteY35" fmla="*/ 70723 h 135000"/>
                <a:gd name="connsiteX36" fmla="*/ 126900 w 135000"/>
                <a:gd name="connsiteY36" fmla="*/ 70639 h 135000"/>
                <a:gd name="connsiteX37" fmla="*/ 89151 w 135000"/>
                <a:gd name="connsiteY37" fmla="*/ 75144 h 135000"/>
                <a:gd name="connsiteX38" fmla="*/ 65677 w 135000"/>
                <a:gd name="connsiteY38" fmla="*/ 88914 h 135000"/>
                <a:gd name="connsiteX39" fmla="*/ 51958 w 135000"/>
                <a:gd name="connsiteY39" fmla="*/ 65458 h 135000"/>
                <a:gd name="connsiteX40" fmla="*/ 75431 w 135000"/>
                <a:gd name="connsiteY40" fmla="*/ 51671 h 135000"/>
                <a:gd name="connsiteX41" fmla="*/ 89151 w 135000"/>
                <a:gd name="connsiteY41" fmla="*/ 75144 h 1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35000" h="135000">
                  <a:moveTo>
                    <a:pt x="126900" y="70639"/>
                  </a:moveTo>
                  <a:cubicBezTo>
                    <a:pt x="126934" y="65154"/>
                    <a:pt x="126141" y="59771"/>
                    <a:pt x="124656" y="54574"/>
                  </a:cubicBezTo>
                  <a:lnTo>
                    <a:pt x="137093" y="47301"/>
                  </a:lnTo>
                  <a:lnTo>
                    <a:pt x="123120" y="23490"/>
                  </a:lnTo>
                  <a:lnTo>
                    <a:pt x="110700" y="30780"/>
                  </a:lnTo>
                  <a:cubicBezTo>
                    <a:pt x="106971" y="26983"/>
                    <a:pt x="102668" y="23692"/>
                    <a:pt x="97926" y="21043"/>
                  </a:cubicBezTo>
                  <a:cubicBezTo>
                    <a:pt x="97875" y="21026"/>
                    <a:pt x="101469" y="6953"/>
                    <a:pt x="101469" y="6953"/>
                  </a:cubicBezTo>
                  <a:lnTo>
                    <a:pt x="74739" y="0"/>
                  </a:lnTo>
                  <a:lnTo>
                    <a:pt x="71213" y="13939"/>
                  </a:lnTo>
                  <a:cubicBezTo>
                    <a:pt x="65677" y="13669"/>
                    <a:pt x="60075" y="14631"/>
                    <a:pt x="54861" y="16183"/>
                  </a:cubicBezTo>
                  <a:lnTo>
                    <a:pt x="47537" y="3763"/>
                  </a:lnTo>
                  <a:lnTo>
                    <a:pt x="23726" y="17702"/>
                  </a:lnTo>
                  <a:lnTo>
                    <a:pt x="31050" y="30139"/>
                  </a:lnTo>
                  <a:cubicBezTo>
                    <a:pt x="27203" y="33902"/>
                    <a:pt x="23878" y="38239"/>
                    <a:pt x="21229" y="43082"/>
                  </a:cubicBezTo>
                  <a:cubicBezTo>
                    <a:pt x="21195" y="43082"/>
                    <a:pt x="21195" y="43082"/>
                    <a:pt x="21195" y="43099"/>
                  </a:cubicBezTo>
                  <a:lnTo>
                    <a:pt x="7391" y="39504"/>
                  </a:lnTo>
                  <a:lnTo>
                    <a:pt x="0" y="66201"/>
                  </a:lnTo>
                  <a:lnTo>
                    <a:pt x="13399" y="69812"/>
                  </a:lnTo>
                  <a:lnTo>
                    <a:pt x="13399" y="69778"/>
                  </a:lnTo>
                  <a:cubicBezTo>
                    <a:pt x="13399" y="75330"/>
                    <a:pt x="14479" y="80781"/>
                    <a:pt x="16031" y="86029"/>
                  </a:cubicBezTo>
                  <a:lnTo>
                    <a:pt x="3763" y="93319"/>
                  </a:lnTo>
                  <a:lnTo>
                    <a:pt x="17837" y="117129"/>
                  </a:lnTo>
                  <a:lnTo>
                    <a:pt x="30324" y="109856"/>
                  </a:lnTo>
                  <a:cubicBezTo>
                    <a:pt x="34172" y="113687"/>
                    <a:pt x="38644" y="117129"/>
                    <a:pt x="43571" y="119796"/>
                  </a:cubicBezTo>
                  <a:lnTo>
                    <a:pt x="39876" y="133599"/>
                  </a:lnTo>
                  <a:lnTo>
                    <a:pt x="66572" y="140569"/>
                  </a:lnTo>
                  <a:cubicBezTo>
                    <a:pt x="66572" y="140569"/>
                    <a:pt x="70335" y="126681"/>
                    <a:pt x="70352" y="126664"/>
                  </a:cubicBezTo>
                  <a:cubicBezTo>
                    <a:pt x="75803" y="126698"/>
                    <a:pt x="81152" y="125921"/>
                    <a:pt x="86214" y="124436"/>
                  </a:cubicBezTo>
                  <a:lnTo>
                    <a:pt x="93504" y="136873"/>
                  </a:lnTo>
                  <a:lnTo>
                    <a:pt x="117349" y="122901"/>
                  </a:lnTo>
                  <a:lnTo>
                    <a:pt x="110059" y="110464"/>
                  </a:lnTo>
                  <a:cubicBezTo>
                    <a:pt x="113906" y="106667"/>
                    <a:pt x="117298" y="102279"/>
                    <a:pt x="119948" y="97419"/>
                  </a:cubicBezTo>
                  <a:cubicBezTo>
                    <a:pt x="120066" y="97166"/>
                    <a:pt x="120066" y="97183"/>
                    <a:pt x="119948" y="97436"/>
                  </a:cubicBezTo>
                  <a:lnTo>
                    <a:pt x="133971" y="101064"/>
                  </a:lnTo>
                  <a:lnTo>
                    <a:pt x="140923" y="74368"/>
                  </a:lnTo>
                  <a:lnTo>
                    <a:pt x="126900" y="70723"/>
                  </a:lnTo>
                  <a:cubicBezTo>
                    <a:pt x="126917" y="70656"/>
                    <a:pt x="126917" y="70656"/>
                    <a:pt x="126900" y="70639"/>
                  </a:cubicBezTo>
                  <a:close/>
                  <a:moveTo>
                    <a:pt x="89151" y="75144"/>
                  </a:moveTo>
                  <a:cubicBezTo>
                    <a:pt x="86468" y="85438"/>
                    <a:pt x="75971" y="91598"/>
                    <a:pt x="65677" y="88914"/>
                  </a:cubicBezTo>
                  <a:cubicBezTo>
                    <a:pt x="55451" y="86248"/>
                    <a:pt x="49275" y="75701"/>
                    <a:pt x="51958" y="65458"/>
                  </a:cubicBezTo>
                  <a:cubicBezTo>
                    <a:pt x="54607" y="55181"/>
                    <a:pt x="65138" y="49005"/>
                    <a:pt x="75431" y="51671"/>
                  </a:cubicBezTo>
                  <a:cubicBezTo>
                    <a:pt x="85691" y="54371"/>
                    <a:pt x="91851" y="64884"/>
                    <a:pt x="89151" y="7514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32" name="组合 131"/>
          <p:cNvGrpSpPr/>
          <p:nvPr/>
        </p:nvGrpSpPr>
        <p:grpSpPr>
          <a:xfrm>
            <a:off x="8268589" y="2097003"/>
            <a:ext cx="532550" cy="342262"/>
            <a:chOff x="25383599" y="8767337"/>
            <a:chExt cx="532550" cy="342262"/>
          </a:xfrm>
          <a:solidFill>
            <a:schemeClr val="accent4"/>
          </a:solidFill>
        </p:grpSpPr>
        <p:sp>
          <p:nvSpPr>
            <p:cNvPr id="133" name="任意多边形: 形状 132"/>
            <p:cNvSpPr/>
            <p:nvPr/>
          </p:nvSpPr>
          <p:spPr>
            <a:xfrm>
              <a:off x="25383599" y="8767337"/>
              <a:ext cx="101250" cy="337500"/>
            </a:xfrm>
            <a:custGeom>
              <a:avLst/>
              <a:gdLst>
                <a:gd name="connsiteX0" fmla="*/ 0 w 101250"/>
                <a:gd name="connsiteY0" fmla="*/ 353565 h 337500"/>
                <a:gd name="connsiteX1" fmla="*/ 112421 w 101250"/>
                <a:gd name="connsiteY1" fmla="*/ 353565 h 337500"/>
                <a:gd name="connsiteX2" fmla="*/ 112421 w 101250"/>
                <a:gd name="connsiteY2" fmla="*/ 20048 h 337500"/>
                <a:gd name="connsiteX3" fmla="*/ 92357 w 101250"/>
                <a:gd name="connsiteY3" fmla="*/ 0 h 337500"/>
                <a:gd name="connsiteX4" fmla="*/ 20064 w 101250"/>
                <a:gd name="connsiteY4" fmla="*/ 0 h 337500"/>
                <a:gd name="connsiteX5" fmla="*/ 0 w 101250"/>
                <a:gd name="connsiteY5" fmla="*/ 20048 h 337500"/>
                <a:gd name="connsiteX6" fmla="*/ 0 w 101250"/>
                <a:gd name="connsiteY6" fmla="*/ 353565 h 337500"/>
                <a:gd name="connsiteX7" fmla="*/ 63534 w 101250"/>
                <a:gd name="connsiteY7" fmla="*/ 320946 h 337500"/>
                <a:gd name="connsiteX8" fmla="*/ 48870 w 101250"/>
                <a:gd name="connsiteY8" fmla="*/ 320946 h 337500"/>
                <a:gd name="connsiteX9" fmla="*/ 48870 w 101250"/>
                <a:gd name="connsiteY9" fmla="*/ 273713 h 337500"/>
                <a:gd name="connsiteX10" fmla="*/ 63534 w 101250"/>
                <a:gd name="connsiteY10" fmla="*/ 273713 h 337500"/>
                <a:gd name="connsiteX11" fmla="*/ 63534 w 101250"/>
                <a:gd name="connsiteY11" fmla="*/ 320946 h 337500"/>
                <a:gd name="connsiteX12" fmla="*/ 17938 w 101250"/>
                <a:gd name="connsiteY12" fmla="*/ 70993 h 337500"/>
                <a:gd name="connsiteX13" fmla="*/ 33531 w 101250"/>
                <a:gd name="connsiteY13" fmla="*/ 55401 h 337500"/>
                <a:gd name="connsiteX14" fmla="*/ 77271 w 101250"/>
                <a:gd name="connsiteY14" fmla="*/ 55401 h 337500"/>
                <a:gd name="connsiteX15" fmla="*/ 92863 w 101250"/>
                <a:gd name="connsiteY15" fmla="*/ 70993 h 337500"/>
                <a:gd name="connsiteX16" fmla="*/ 92863 w 101250"/>
                <a:gd name="connsiteY16" fmla="*/ 96812 h 337500"/>
                <a:gd name="connsiteX17" fmla="*/ 77271 w 101250"/>
                <a:gd name="connsiteY17" fmla="*/ 112404 h 337500"/>
                <a:gd name="connsiteX18" fmla="*/ 33531 w 101250"/>
                <a:gd name="connsiteY18" fmla="*/ 112404 h 337500"/>
                <a:gd name="connsiteX19" fmla="*/ 17938 w 101250"/>
                <a:gd name="connsiteY19" fmla="*/ 96812 h 337500"/>
                <a:gd name="connsiteX20" fmla="*/ 17938 w 101250"/>
                <a:gd name="connsiteY20" fmla="*/ 70993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1250" h="337500">
                  <a:moveTo>
                    <a:pt x="0" y="353565"/>
                  </a:moveTo>
                  <a:lnTo>
                    <a:pt x="112421" y="353565"/>
                  </a:lnTo>
                  <a:lnTo>
                    <a:pt x="112421" y="20048"/>
                  </a:lnTo>
                  <a:cubicBezTo>
                    <a:pt x="112421" y="8978"/>
                    <a:pt x="103444" y="0"/>
                    <a:pt x="92357" y="0"/>
                  </a:cubicBezTo>
                  <a:lnTo>
                    <a:pt x="20064" y="0"/>
                  </a:lnTo>
                  <a:cubicBezTo>
                    <a:pt x="8978" y="0"/>
                    <a:pt x="0" y="8978"/>
                    <a:pt x="0" y="20048"/>
                  </a:cubicBezTo>
                  <a:lnTo>
                    <a:pt x="0" y="353565"/>
                  </a:lnTo>
                  <a:close/>
                  <a:moveTo>
                    <a:pt x="63534" y="320946"/>
                  </a:moveTo>
                  <a:lnTo>
                    <a:pt x="48870" y="320946"/>
                  </a:lnTo>
                  <a:lnTo>
                    <a:pt x="48870" y="273713"/>
                  </a:lnTo>
                  <a:lnTo>
                    <a:pt x="63534" y="273713"/>
                  </a:lnTo>
                  <a:lnTo>
                    <a:pt x="63534" y="320946"/>
                  </a:lnTo>
                  <a:close/>
                  <a:moveTo>
                    <a:pt x="17938" y="70993"/>
                  </a:moveTo>
                  <a:cubicBezTo>
                    <a:pt x="17938" y="62387"/>
                    <a:pt x="24924" y="55401"/>
                    <a:pt x="33531" y="55401"/>
                  </a:cubicBezTo>
                  <a:lnTo>
                    <a:pt x="77271" y="55401"/>
                  </a:lnTo>
                  <a:cubicBezTo>
                    <a:pt x="85877" y="55401"/>
                    <a:pt x="92863" y="62387"/>
                    <a:pt x="92863" y="70993"/>
                  </a:cubicBezTo>
                  <a:lnTo>
                    <a:pt x="92863" y="96812"/>
                  </a:lnTo>
                  <a:cubicBezTo>
                    <a:pt x="92863" y="105418"/>
                    <a:pt x="85877" y="112404"/>
                    <a:pt x="77271" y="112404"/>
                  </a:cubicBezTo>
                  <a:lnTo>
                    <a:pt x="33531" y="112404"/>
                  </a:lnTo>
                  <a:cubicBezTo>
                    <a:pt x="24924" y="112404"/>
                    <a:pt x="17938" y="105418"/>
                    <a:pt x="17938" y="96812"/>
                  </a:cubicBezTo>
                  <a:lnTo>
                    <a:pt x="17938" y="7099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4" name="任意多边形: 形状 133"/>
            <p:cNvSpPr/>
            <p:nvPr/>
          </p:nvSpPr>
          <p:spPr>
            <a:xfrm>
              <a:off x="25535103" y="8767337"/>
              <a:ext cx="101250" cy="337500"/>
            </a:xfrm>
            <a:custGeom>
              <a:avLst/>
              <a:gdLst>
                <a:gd name="connsiteX0" fmla="*/ 17 w 101250"/>
                <a:gd name="connsiteY0" fmla="*/ 353565 h 337500"/>
                <a:gd name="connsiteX1" fmla="*/ 112438 w 101250"/>
                <a:gd name="connsiteY1" fmla="*/ 353565 h 337500"/>
                <a:gd name="connsiteX2" fmla="*/ 112438 w 101250"/>
                <a:gd name="connsiteY2" fmla="*/ 20048 h 337500"/>
                <a:gd name="connsiteX3" fmla="*/ 92374 w 101250"/>
                <a:gd name="connsiteY3" fmla="*/ 0 h 337500"/>
                <a:gd name="connsiteX4" fmla="*/ 20064 w 101250"/>
                <a:gd name="connsiteY4" fmla="*/ 0 h 337500"/>
                <a:gd name="connsiteX5" fmla="*/ 0 w 101250"/>
                <a:gd name="connsiteY5" fmla="*/ 20048 h 337500"/>
                <a:gd name="connsiteX6" fmla="*/ 17 w 101250"/>
                <a:gd name="connsiteY6" fmla="*/ 353565 h 337500"/>
                <a:gd name="connsiteX7" fmla="*/ 17 w 101250"/>
                <a:gd name="connsiteY7" fmla="*/ 353565 h 337500"/>
                <a:gd name="connsiteX8" fmla="*/ 43993 w 101250"/>
                <a:gd name="connsiteY8" fmla="*/ 320946 h 337500"/>
                <a:gd name="connsiteX9" fmla="*/ 30966 w 101250"/>
                <a:gd name="connsiteY9" fmla="*/ 320946 h 337500"/>
                <a:gd name="connsiteX10" fmla="*/ 30966 w 101250"/>
                <a:gd name="connsiteY10" fmla="*/ 273713 h 337500"/>
                <a:gd name="connsiteX11" fmla="*/ 43993 w 101250"/>
                <a:gd name="connsiteY11" fmla="*/ 273713 h 337500"/>
                <a:gd name="connsiteX12" fmla="*/ 43993 w 101250"/>
                <a:gd name="connsiteY12" fmla="*/ 320946 h 337500"/>
                <a:gd name="connsiteX13" fmla="*/ 83109 w 101250"/>
                <a:gd name="connsiteY13" fmla="*/ 320946 h 337500"/>
                <a:gd name="connsiteX14" fmla="*/ 68428 w 101250"/>
                <a:gd name="connsiteY14" fmla="*/ 320946 h 337500"/>
                <a:gd name="connsiteX15" fmla="*/ 68428 w 101250"/>
                <a:gd name="connsiteY15" fmla="*/ 273713 h 337500"/>
                <a:gd name="connsiteX16" fmla="*/ 83109 w 101250"/>
                <a:gd name="connsiteY16" fmla="*/ 273713 h 337500"/>
                <a:gd name="connsiteX17" fmla="*/ 83109 w 101250"/>
                <a:gd name="connsiteY17" fmla="*/ 320946 h 337500"/>
                <a:gd name="connsiteX18" fmla="*/ 19558 w 101250"/>
                <a:gd name="connsiteY18" fmla="*/ 70993 h 337500"/>
                <a:gd name="connsiteX19" fmla="*/ 35168 w 101250"/>
                <a:gd name="connsiteY19" fmla="*/ 55401 h 337500"/>
                <a:gd name="connsiteX20" fmla="*/ 78908 w 101250"/>
                <a:gd name="connsiteY20" fmla="*/ 55401 h 337500"/>
                <a:gd name="connsiteX21" fmla="*/ 94517 w 101250"/>
                <a:gd name="connsiteY21" fmla="*/ 70993 h 337500"/>
                <a:gd name="connsiteX22" fmla="*/ 94517 w 101250"/>
                <a:gd name="connsiteY22" fmla="*/ 96812 h 337500"/>
                <a:gd name="connsiteX23" fmla="*/ 78908 w 101250"/>
                <a:gd name="connsiteY23" fmla="*/ 112404 h 337500"/>
                <a:gd name="connsiteX24" fmla="*/ 35168 w 101250"/>
                <a:gd name="connsiteY24" fmla="*/ 112404 h 337500"/>
                <a:gd name="connsiteX25" fmla="*/ 19558 w 101250"/>
                <a:gd name="connsiteY25" fmla="*/ 96812 h 337500"/>
                <a:gd name="connsiteX26" fmla="*/ 19558 w 101250"/>
                <a:gd name="connsiteY26" fmla="*/ 70993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1250" h="337500">
                  <a:moveTo>
                    <a:pt x="17" y="353565"/>
                  </a:moveTo>
                  <a:lnTo>
                    <a:pt x="112438" y="353565"/>
                  </a:lnTo>
                  <a:lnTo>
                    <a:pt x="112438" y="20048"/>
                  </a:lnTo>
                  <a:cubicBezTo>
                    <a:pt x="112438" y="8978"/>
                    <a:pt x="103461" y="0"/>
                    <a:pt x="92374" y="0"/>
                  </a:cubicBezTo>
                  <a:lnTo>
                    <a:pt x="20064" y="0"/>
                  </a:lnTo>
                  <a:cubicBezTo>
                    <a:pt x="8978" y="0"/>
                    <a:pt x="0" y="8978"/>
                    <a:pt x="0" y="20048"/>
                  </a:cubicBezTo>
                  <a:lnTo>
                    <a:pt x="17" y="353565"/>
                  </a:lnTo>
                  <a:lnTo>
                    <a:pt x="17" y="353565"/>
                  </a:lnTo>
                  <a:close/>
                  <a:moveTo>
                    <a:pt x="43993" y="320946"/>
                  </a:moveTo>
                  <a:lnTo>
                    <a:pt x="30966" y="320946"/>
                  </a:lnTo>
                  <a:lnTo>
                    <a:pt x="30966" y="273713"/>
                  </a:lnTo>
                  <a:lnTo>
                    <a:pt x="43993" y="273713"/>
                  </a:lnTo>
                  <a:lnTo>
                    <a:pt x="43993" y="320946"/>
                  </a:lnTo>
                  <a:close/>
                  <a:moveTo>
                    <a:pt x="83109" y="320946"/>
                  </a:moveTo>
                  <a:lnTo>
                    <a:pt x="68428" y="320946"/>
                  </a:lnTo>
                  <a:lnTo>
                    <a:pt x="68428" y="273713"/>
                  </a:lnTo>
                  <a:lnTo>
                    <a:pt x="83109" y="273713"/>
                  </a:lnTo>
                  <a:lnTo>
                    <a:pt x="83109" y="320946"/>
                  </a:lnTo>
                  <a:close/>
                  <a:moveTo>
                    <a:pt x="19558" y="70993"/>
                  </a:moveTo>
                  <a:cubicBezTo>
                    <a:pt x="19558" y="62387"/>
                    <a:pt x="26544" y="55401"/>
                    <a:pt x="35168" y="55401"/>
                  </a:cubicBezTo>
                  <a:lnTo>
                    <a:pt x="78908" y="55401"/>
                  </a:lnTo>
                  <a:cubicBezTo>
                    <a:pt x="87531" y="55401"/>
                    <a:pt x="94517" y="62387"/>
                    <a:pt x="94517" y="70993"/>
                  </a:cubicBezTo>
                  <a:lnTo>
                    <a:pt x="94517" y="96812"/>
                  </a:lnTo>
                  <a:cubicBezTo>
                    <a:pt x="94517" y="105418"/>
                    <a:pt x="87531" y="112404"/>
                    <a:pt x="78908" y="112404"/>
                  </a:cubicBezTo>
                  <a:lnTo>
                    <a:pt x="35168" y="112404"/>
                  </a:lnTo>
                  <a:cubicBezTo>
                    <a:pt x="26544" y="112404"/>
                    <a:pt x="19558" y="105418"/>
                    <a:pt x="19558" y="96812"/>
                  </a:cubicBezTo>
                  <a:lnTo>
                    <a:pt x="19558" y="7099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5" name="任意多边形: 形状 134"/>
            <p:cNvSpPr/>
            <p:nvPr/>
          </p:nvSpPr>
          <p:spPr>
            <a:xfrm>
              <a:off x="25679899" y="8772099"/>
              <a:ext cx="236250" cy="337500"/>
            </a:xfrm>
            <a:custGeom>
              <a:avLst/>
              <a:gdLst>
                <a:gd name="connsiteX0" fmla="*/ 110152 w 236250"/>
                <a:gd name="connsiteY0" fmla="*/ 11826 h 337500"/>
                <a:gd name="connsiteX1" fmla="*/ 83759 w 236250"/>
                <a:gd name="connsiteY1" fmla="*/ 1718 h 337500"/>
                <a:gd name="connsiteX2" fmla="*/ 11939 w 236250"/>
                <a:gd name="connsiteY2" fmla="*/ 33460 h 337500"/>
                <a:gd name="connsiteX3" fmla="*/ 1325 w 236250"/>
                <a:gd name="connsiteY3" fmla="*/ 44631 h 337500"/>
                <a:gd name="connsiteX4" fmla="*/ 1780 w 236250"/>
                <a:gd name="connsiteY4" fmla="*/ 60038 h 337500"/>
                <a:gd name="connsiteX5" fmla="*/ 132680 w 236250"/>
                <a:gd name="connsiteY5" fmla="*/ 350355 h 337500"/>
                <a:gd name="connsiteX6" fmla="*/ 241203 w 236250"/>
                <a:gd name="connsiteY6" fmla="*/ 302430 h 337500"/>
                <a:gd name="connsiteX7" fmla="*/ 110152 w 236250"/>
                <a:gd name="connsiteY7" fmla="*/ 11826 h 337500"/>
                <a:gd name="connsiteX8" fmla="*/ 40492 w 236250"/>
                <a:gd name="connsiteY8" fmla="*/ 94277 h 337500"/>
                <a:gd name="connsiteX9" fmla="*/ 48389 w 236250"/>
                <a:gd name="connsiteY9" fmla="*/ 73673 h 337500"/>
                <a:gd name="connsiteX10" fmla="*/ 88400 w 236250"/>
                <a:gd name="connsiteY10" fmla="*/ 55853 h 337500"/>
                <a:gd name="connsiteX11" fmla="*/ 109004 w 236250"/>
                <a:gd name="connsiteY11" fmla="*/ 63750 h 337500"/>
                <a:gd name="connsiteX12" fmla="*/ 118960 w 236250"/>
                <a:gd name="connsiteY12" fmla="*/ 86093 h 337500"/>
                <a:gd name="connsiteX13" fmla="*/ 119315 w 236250"/>
                <a:gd name="connsiteY13" fmla="*/ 98023 h 337500"/>
                <a:gd name="connsiteX14" fmla="*/ 111130 w 236250"/>
                <a:gd name="connsiteY14" fmla="*/ 106697 h 337500"/>
                <a:gd name="connsiteX15" fmla="*/ 71120 w 236250"/>
                <a:gd name="connsiteY15" fmla="*/ 124500 h 337500"/>
                <a:gd name="connsiteX16" fmla="*/ 50482 w 236250"/>
                <a:gd name="connsiteY16" fmla="*/ 116620 h 337500"/>
                <a:gd name="connsiteX17" fmla="*/ 40492 w 236250"/>
                <a:gd name="connsiteY17" fmla="*/ 94277 h 337500"/>
                <a:gd name="connsiteX18" fmla="*/ 139885 w 236250"/>
                <a:gd name="connsiteY18" fmla="*/ 321195 h 337500"/>
                <a:gd name="connsiteX19" fmla="*/ 115400 w 236250"/>
                <a:gd name="connsiteY19" fmla="*/ 269558 h 337500"/>
                <a:gd name="connsiteX20" fmla="*/ 127988 w 236250"/>
                <a:gd name="connsiteY20" fmla="*/ 263584 h 337500"/>
                <a:gd name="connsiteX21" fmla="*/ 152474 w 236250"/>
                <a:gd name="connsiteY21" fmla="*/ 315205 h 337500"/>
                <a:gd name="connsiteX22" fmla="*/ 139885 w 236250"/>
                <a:gd name="connsiteY22" fmla="*/ 321195 h 337500"/>
                <a:gd name="connsiteX23" fmla="*/ 167965 w 236250"/>
                <a:gd name="connsiteY23" fmla="*/ 308320 h 337500"/>
                <a:gd name="connsiteX24" fmla="*/ 143480 w 236250"/>
                <a:gd name="connsiteY24" fmla="*/ 256665 h 337500"/>
                <a:gd name="connsiteX25" fmla="*/ 156068 w 236250"/>
                <a:gd name="connsiteY25" fmla="*/ 250691 h 337500"/>
                <a:gd name="connsiteX26" fmla="*/ 180537 w 236250"/>
                <a:gd name="connsiteY26" fmla="*/ 302329 h 337500"/>
                <a:gd name="connsiteX27" fmla="*/ 167965 w 236250"/>
                <a:gd name="connsiteY27" fmla="*/ 308320 h 337500"/>
                <a:gd name="connsiteX28" fmla="*/ 173028 w 236250"/>
                <a:gd name="connsiteY28" fmla="*/ 242237 h 337500"/>
                <a:gd name="connsiteX29" fmla="*/ 185617 w 236250"/>
                <a:gd name="connsiteY29" fmla="*/ 236263 h 337500"/>
                <a:gd name="connsiteX30" fmla="*/ 210052 w 236250"/>
                <a:gd name="connsiteY30" fmla="*/ 287918 h 337500"/>
                <a:gd name="connsiteX31" fmla="*/ 197513 w 236250"/>
                <a:gd name="connsiteY31" fmla="*/ 293891 h 337500"/>
                <a:gd name="connsiteX32" fmla="*/ 173028 w 236250"/>
                <a:gd name="connsiteY32" fmla="*/ 242237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36250" h="337500">
                  <a:moveTo>
                    <a:pt x="110152" y="11826"/>
                  </a:moveTo>
                  <a:cubicBezTo>
                    <a:pt x="105595" y="1768"/>
                    <a:pt x="93833" y="-2737"/>
                    <a:pt x="83759" y="1718"/>
                  </a:cubicBezTo>
                  <a:lnTo>
                    <a:pt x="11939" y="33460"/>
                  </a:lnTo>
                  <a:cubicBezTo>
                    <a:pt x="7062" y="35620"/>
                    <a:pt x="3232" y="39653"/>
                    <a:pt x="1325" y="44631"/>
                  </a:cubicBezTo>
                  <a:cubicBezTo>
                    <a:pt x="-582" y="49626"/>
                    <a:pt x="-430" y="55178"/>
                    <a:pt x="1780" y="60038"/>
                  </a:cubicBezTo>
                  <a:lnTo>
                    <a:pt x="132680" y="350355"/>
                  </a:lnTo>
                  <a:lnTo>
                    <a:pt x="241203" y="302430"/>
                  </a:lnTo>
                  <a:lnTo>
                    <a:pt x="110152" y="11826"/>
                  </a:lnTo>
                  <a:close/>
                  <a:moveTo>
                    <a:pt x="40492" y="94277"/>
                  </a:moveTo>
                  <a:cubicBezTo>
                    <a:pt x="36982" y="86413"/>
                    <a:pt x="40525" y="77166"/>
                    <a:pt x="48389" y="73673"/>
                  </a:cubicBezTo>
                  <a:lnTo>
                    <a:pt x="88400" y="55853"/>
                  </a:lnTo>
                  <a:cubicBezTo>
                    <a:pt x="96280" y="52343"/>
                    <a:pt x="105511" y="55886"/>
                    <a:pt x="109004" y="63750"/>
                  </a:cubicBezTo>
                  <a:lnTo>
                    <a:pt x="118960" y="86093"/>
                  </a:lnTo>
                  <a:cubicBezTo>
                    <a:pt x="120682" y="89873"/>
                    <a:pt x="120766" y="94176"/>
                    <a:pt x="119315" y="98023"/>
                  </a:cubicBezTo>
                  <a:cubicBezTo>
                    <a:pt x="117830" y="101905"/>
                    <a:pt x="114843" y="105010"/>
                    <a:pt x="111130" y="106697"/>
                  </a:cubicBezTo>
                  <a:lnTo>
                    <a:pt x="71120" y="124500"/>
                  </a:lnTo>
                  <a:cubicBezTo>
                    <a:pt x="63239" y="128010"/>
                    <a:pt x="53992" y="124466"/>
                    <a:pt x="50482" y="116620"/>
                  </a:cubicBezTo>
                  <a:lnTo>
                    <a:pt x="40492" y="94277"/>
                  </a:lnTo>
                  <a:close/>
                  <a:moveTo>
                    <a:pt x="139885" y="321195"/>
                  </a:moveTo>
                  <a:lnTo>
                    <a:pt x="115400" y="269558"/>
                  </a:lnTo>
                  <a:lnTo>
                    <a:pt x="127988" y="263584"/>
                  </a:lnTo>
                  <a:lnTo>
                    <a:pt x="152474" y="315205"/>
                  </a:lnTo>
                  <a:lnTo>
                    <a:pt x="139885" y="321195"/>
                  </a:lnTo>
                  <a:close/>
                  <a:moveTo>
                    <a:pt x="167965" y="308320"/>
                  </a:moveTo>
                  <a:lnTo>
                    <a:pt x="143480" y="256665"/>
                  </a:lnTo>
                  <a:lnTo>
                    <a:pt x="156068" y="250691"/>
                  </a:lnTo>
                  <a:lnTo>
                    <a:pt x="180537" y="302329"/>
                  </a:lnTo>
                  <a:lnTo>
                    <a:pt x="167965" y="308320"/>
                  </a:lnTo>
                  <a:close/>
                  <a:moveTo>
                    <a:pt x="173028" y="242237"/>
                  </a:moveTo>
                  <a:lnTo>
                    <a:pt x="185617" y="236263"/>
                  </a:lnTo>
                  <a:lnTo>
                    <a:pt x="210052" y="287918"/>
                  </a:lnTo>
                  <a:lnTo>
                    <a:pt x="197513" y="293891"/>
                  </a:lnTo>
                  <a:lnTo>
                    <a:pt x="173028" y="24223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36" name="图形 241"/>
          <p:cNvSpPr/>
          <p:nvPr/>
        </p:nvSpPr>
        <p:spPr>
          <a:xfrm>
            <a:off x="9487789" y="2023447"/>
            <a:ext cx="523125" cy="489375"/>
          </a:xfrm>
          <a:custGeom>
            <a:avLst/>
            <a:gdLst>
              <a:gd name="connsiteX0" fmla="*/ 532561 w 523125"/>
              <a:gd name="connsiteY0" fmla="*/ 279079 h 489375"/>
              <a:gd name="connsiteX1" fmla="*/ 532561 w 523125"/>
              <a:gd name="connsiteY1" fmla="*/ 52059 h 489375"/>
              <a:gd name="connsiteX2" fmla="*/ 517475 w 523125"/>
              <a:gd name="connsiteY2" fmla="*/ 15491 h 489375"/>
              <a:gd name="connsiteX3" fmla="*/ 480941 w 523125"/>
              <a:gd name="connsiteY3" fmla="*/ 405 h 489375"/>
              <a:gd name="connsiteX4" fmla="*/ 116238 w 523125"/>
              <a:gd name="connsiteY4" fmla="*/ 0 h 489375"/>
              <a:gd name="connsiteX5" fmla="*/ 20337 w 523125"/>
              <a:gd name="connsiteY5" fmla="*/ 77895 h 489375"/>
              <a:gd name="connsiteX6" fmla="*/ 3631 w 523125"/>
              <a:gd name="connsiteY6" fmla="*/ 164936 h 489375"/>
              <a:gd name="connsiteX7" fmla="*/ 1471 w 523125"/>
              <a:gd name="connsiteY7" fmla="*/ 247236 h 489375"/>
              <a:gd name="connsiteX8" fmla="*/ 101591 w 523125"/>
              <a:gd name="connsiteY8" fmla="*/ 328033 h 489375"/>
              <a:gd name="connsiteX9" fmla="*/ 176094 w 523125"/>
              <a:gd name="connsiteY9" fmla="*/ 328168 h 489375"/>
              <a:gd name="connsiteX10" fmla="*/ 180127 w 523125"/>
              <a:gd name="connsiteY10" fmla="*/ 354105 h 489375"/>
              <a:gd name="connsiteX11" fmla="*/ 210806 w 523125"/>
              <a:gd name="connsiteY11" fmla="*/ 463590 h 489375"/>
              <a:gd name="connsiteX12" fmla="*/ 277023 w 523125"/>
              <a:gd name="connsiteY12" fmla="*/ 497171 h 489375"/>
              <a:gd name="connsiteX13" fmla="*/ 325336 w 523125"/>
              <a:gd name="connsiteY13" fmla="*/ 481343 h 489375"/>
              <a:gd name="connsiteX14" fmla="*/ 346109 w 523125"/>
              <a:gd name="connsiteY14" fmla="*/ 372921 h 489375"/>
              <a:gd name="connsiteX15" fmla="*/ 348573 w 523125"/>
              <a:gd name="connsiteY15" fmla="*/ 328219 h 489375"/>
              <a:gd name="connsiteX16" fmla="*/ 481076 w 523125"/>
              <a:gd name="connsiteY16" fmla="*/ 328219 h 489375"/>
              <a:gd name="connsiteX17" fmla="*/ 532561 w 523125"/>
              <a:gd name="connsiteY17" fmla="*/ 279079 h 489375"/>
              <a:gd name="connsiteX18" fmla="*/ 344962 w 523125"/>
              <a:gd name="connsiteY18" fmla="*/ 179516 h 489375"/>
              <a:gd name="connsiteX19" fmla="*/ 306959 w 523125"/>
              <a:gd name="connsiteY19" fmla="*/ 384919 h 489375"/>
              <a:gd name="connsiteX20" fmla="*/ 301154 w 523125"/>
              <a:gd name="connsiteY20" fmla="*/ 448268 h 489375"/>
              <a:gd name="connsiteX21" fmla="*/ 243864 w 523125"/>
              <a:gd name="connsiteY21" fmla="*/ 439442 h 489375"/>
              <a:gd name="connsiteX22" fmla="*/ 221082 w 523125"/>
              <a:gd name="connsiteY22" fmla="*/ 355134 h 489375"/>
              <a:gd name="connsiteX23" fmla="*/ 205254 w 523125"/>
              <a:gd name="connsiteY23" fmla="*/ 299548 h 489375"/>
              <a:gd name="connsiteX24" fmla="*/ 174845 w 523125"/>
              <a:gd name="connsiteY24" fmla="*/ 287246 h 489375"/>
              <a:gd name="connsiteX25" fmla="*/ 172246 w 523125"/>
              <a:gd name="connsiteY25" fmla="*/ 287483 h 489375"/>
              <a:gd name="connsiteX26" fmla="*/ 101591 w 523125"/>
              <a:gd name="connsiteY26" fmla="*/ 287483 h 489375"/>
              <a:gd name="connsiteX27" fmla="*/ 48502 w 523125"/>
              <a:gd name="connsiteY27" fmla="*/ 263520 h 489375"/>
              <a:gd name="connsiteX28" fmla="*/ 48603 w 523125"/>
              <a:gd name="connsiteY28" fmla="*/ 263419 h 489375"/>
              <a:gd name="connsiteX29" fmla="*/ 48603 w 523125"/>
              <a:gd name="connsiteY29" fmla="*/ 263419 h 489375"/>
              <a:gd name="connsiteX30" fmla="*/ 48519 w 523125"/>
              <a:gd name="connsiteY30" fmla="*/ 263385 h 489375"/>
              <a:gd name="connsiteX31" fmla="*/ 48434 w 523125"/>
              <a:gd name="connsiteY31" fmla="*/ 263385 h 489375"/>
              <a:gd name="connsiteX32" fmla="*/ 80142 w 523125"/>
              <a:gd name="connsiteY32" fmla="*/ 236402 h 489375"/>
              <a:gd name="connsiteX33" fmla="*/ 89356 w 523125"/>
              <a:gd name="connsiteY33" fmla="*/ 226631 h 489375"/>
              <a:gd name="connsiteX34" fmla="*/ 89356 w 523125"/>
              <a:gd name="connsiteY34" fmla="*/ 225231 h 489375"/>
              <a:gd name="connsiteX35" fmla="*/ 80176 w 523125"/>
              <a:gd name="connsiteY35" fmla="*/ 215460 h 489375"/>
              <a:gd name="connsiteX36" fmla="*/ 41752 w 523125"/>
              <a:gd name="connsiteY36" fmla="*/ 192578 h 489375"/>
              <a:gd name="connsiteX37" fmla="*/ 43119 w 523125"/>
              <a:gd name="connsiteY37" fmla="*/ 179938 h 489375"/>
              <a:gd name="connsiteX38" fmla="*/ 78843 w 523125"/>
              <a:gd name="connsiteY38" fmla="*/ 167147 h 489375"/>
              <a:gd name="connsiteX39" fmla="*/ 80547 w 523125"/>
              <a:gd name="connsiteY39" fmla="*/ 167147 h 489375"/>
              <a:gd name="connsiteX40" fmla="*/ 89373 w 523125"/>
              <a:gd name="connsiteY40" fmla="*/ 158490 h 489375"/>
              <a:gd name="connsiteX41" fmla="*/ 89373 w 523125"/>
              <a:gd name="connsiteY41" fmla="*/ 155571 h 489375"/>
              <a:gd name="connsiteX42" fmla="*/ 81341 w 523125"/>
              <a:gd name="connsiteY42" fmla="*/ 144973 h 489375"/>
              <a:gd name="connsiteX43" fmla="*/ 51590 w 523125"/>
              <a:gd name="connsiteY43" fmla="*/ 127018 h 489375"/>
              <a:gd name="connsiteX44" fmla="*/ 95971 w 523125"/>
              <a:gd name="connsiteY44" fmla="*/ 102752 h 489375"/>
              <a:gd name="connsiteX45" fmla="*/ 100460 w 523125"/>
              <a:gd name="connsiteY45" fmla="*/ 100643 h 489375"/>
              <a:gd name="connsiteX46" fmla="*/ 102097 w 523125"/>
              <a:gd name="connsiteY46" fmla="*/ 95968 h 489375"/>
              <a:gd name="connsiteX47" fmla="*/ 102012 w 523125"/>
              <a:gd name="connsiteY47" fmla="*/ 94466 h 489375"/>
              <a:gd name="connsiteX48" fmla="*/ 95904 w 523125"/>
              <a:gd name="connsiteY48" fmla="*/ 87294 h 489375"/>
              <a:gd name="connsiteX49" fmla="*/ 81999 w 523125"/>
              <a:gd name="connsiteY49" fmla="*/ 55097 h 489375"/>
              <a:gd name="connsiteX50" fmla="*/ 81982 w 523125"/>
              <a:gd name="connsiteY50" fmla="*/ 55097 h 489375"/>
              <a:gd name="connsiteX51" fmla="*/ 116238 w 523125"/>
              <a:gd name="connsiteY51" fmla="*/ 41259 h 489375"/>
              <a:gd name="connsiteX52" fmla="*/ 290084 w 523125"/>
              <a:gd name="connsiteY52" fmla="*/ 41259 h 489375"/>
              <a:gd name="connsiteX53" fmla="*/ 326602 w 523125"/>
              <a:gd name="connsiteY53" fmla="*/ 76714 h 489375"/>
              <a:gd name="connsiteX54" fmla="*/ 344962 w 523125"/>
              <a:gd name="connsiteY54" fmla="*/ 179516 h 489375"/>
              <a:gd name="connsiteX55" fmla="*/ 510674 w 523125"/>
              <a:gd name="connsiteY55" fmla="*/ 274286 h 489375"/>
              <a:gd name="connsiteX56" fmla="*/ 488652 w 523125"/>
              <a:gd name="connsiteY56" fmla="*/ 296426 h 489375"/>
              <a:gd name="connsiteX57" fmla="*/ 400649 w 523125"/>
              <a:gd name="connsiteY57" fmla="*/ 296426 h 489375"/>
              <a:gd name="connsiteX58" fmla="*/ 378661 w 523125"/>
              <a:gd name="connsiteY58" fmla="*/ 274286 h 489375"/>
              <a:gd name="connsiteX59" fmla="*/ 400649 w 523125"/>
              <a:gd name="connsiteY59" fmla="*/ 252146 h 489375"/>
              <a:gd name="connsiteX60" fmla="*/ 488652 w 523125"/>
              <a:gd name="connsiteY60" fmla="*/ 252146 h 489375"/>
              <a:gd name="connsiteX61" fmla="*/ 510674 w 523125"/>
              <a:gd name="connsiteY61" fmla="*/ 274286 h 48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523125" h="489375">
                <a:moveTo>
                  <a:pt x="532561" y="279079"/>
                </a:moveTo>
                <a:lnTo>
                  <a:pt x="532561" y="52059"/>
                </a:lnTo>
                <a:cubicBezTo>
                  <a:pt x="532561" y="38340"/>
                  <a:pt x="527195" y="25194"/>
                  <a:pt x="517475" y="15491"/>
                </a:cubicBezTo>
                <a:cubicBezTo>
                  <a:pt x="507755" y="5788"/>
                  <a:pt x="494643" y="371"/>
                  <a:pt x="480941" y="405"/>
                </a:cubicBezTo>
                <a:lnTo>
                  <a:pt x="116238" y="0"/>
                </a:lnTo>
                <a:cubicBezTo>
                  <a:pt x="69477" y="0"/>
                  <a:pt x="32622" y="39234"/>
                  <a:pt x="20337" y="77895"/>
                </a:cubicBezTo>
                <a:cubicBezTo>
                  <a:pt x="14499" y="96238"/>
                  <a:pt x="8424" y="128031"/>
                  <a:pt x="3631" y="164936"/>
                </a:cubicBezTo>
                <a:cubicBezTo>
                  <a:pt x="-368" y="196155"/>
                  <a:pt x="-1026" y="220776"/>
                  <a:pt x="1471" y="247236"/>
                </a:cubicBezTo>
                <a:cubicBezTo>
                  <a:pt x="6112" y="296325"/>
                  <a:pt x="45414" y="328033"/>
                  <a:pt x="101591" y="328033"/>
                </a:cubicBezTo>
                <a:lnTo>
                  <a:pt x="176094" y="328168"/>
                </a:lnTo>
                <a:cubicBezTo>
                  <a:pt x="177140" y="329096"/>
                  <a:pt x="180566" y="336150"/>
                  <a:pt x="180127" y="354105"/>
                </a:cubicBezTo>
                <a:cubicBezTo>
                  <a:pt x="179165" y="395533"/>
                  <a:pt x="183873" y="426769"/>
                  <a:pt x="210806" y="463590"/>
                </a:cubicBezTo>
                <a:cubicBezTo>
                  <a:pt x="226212" y="484599"/>
                  <a:pt x="250951" y="497171"/>
                  <a:pt x="277023" y="497171"/>
                </a:cubicBezTo>
                <a:cubicBezTo>
                  <a:pt x="294489" y="497171"/>
                  <a:pt x="311195" y="491721"/>
                  <a:pt x="325336" y="481343"/>
                </a:cubicBezTo>
                <a:cubicBezTo>
                  <a:pt x="369566" y="448943"/>
                  <a:pt x="354311" y="399482"/>
                  <a:pt x="346109" y="372921"/>
                </a:cubicBezTo>
                <a:cubicBezTo>
                  <a:pt x="341519" y="357919"/>
                  <a:pt x="342346" y="342714"/>
                  <a:pt x="348573" y="328219"/>
                </a:cubicBezTo>
                <a:lnTo>
                  <a:pt x="481076" y="328219"/>
                </a:lnTo>
                <a:cubicBezTo>
                  <a:pt x="509645" y="328219"/>
                  <a:pt x="532561" y="307631"/>
                  <a:pt x="532561" y="279079"/>
                </a:cubicBezTo>
                <a:close/>
                <a:moveTo>
                  <a:pt x="344962" y="179516"/>
                </a:moveTo>
                <a:cubicBezTo>
                  <a:pt x="336929" y="260719"/>
                  <a:pt x="296615" y="300881"/>
                  <a:pt x="306959" y="384919"/>
                </a:cubicBezTo>
                <a:cubicBezTo>
                  <a:pt x="312224" y="427241"/>
                  <a:pt x="314874" y="438210"/>
                  <a:pt x="301154" y="448268"/>
                </a:cubicBezTo>
                <a:cubicBezTo>
                  <a:pt x="283368" y="461278"/>
                  <a:pt x="256857" y="457093"/>
                  <a:pt x="243864" y="439442"/>
                </a:cubicBezTo>
                <a:cubicBezTo>
                  <a:pt x="223445" y="411548"/>
                  <a:pt x="220256" y="389998"/>
                  <a:pt x="221082" y="355134"/>
                </a:cubicBezTo>
                <a:cubicBezTo>
                  <a:pt x="221673" y="329248"/>
                  <a:pt x="216509" y="311074"/>
                  <a:pt x="205254" y="299548"/>
                </a:cubicBezTo>
                <a:cubicBezTo>
                  <a:pt x="197306" y="291431"/>
                  <a:pt x="186809" y="287246"/>
                  <a:pt x="174845" y="287246"/>
                </a:cubicBezTo>
                <a:cubicBezTo>
                  <a:pt x="174491" y="287246"/>
                  <a:pt x="172584" y="287483"/>
                  <a:pt x="172246" y="287483"/>
                </a:cubicBezTo>
                <a:lnTo>
                  <a:pt x="101591" y="287483"/>
                </a:lnTo>
                <a:cubicBezTo>
                  <a:pt x="91212" y="287483"/>
                  <a:pt x="61698" y="285272"/>
                  <a:pt x="48502" y="263520"/>
                </a:cubicBezTo>
                <a:lnTo>
                  <a:pt x="48603" y="263419"/>
                </a:lnTo>
                <a:lnTo>
                  <a:pt x="48603" y="263419"/>
                </a:lnTo>
                <a:cubicBezTo>
                  <a:pt x="48603" y="263385"/>
                  <a:pt x="48519" y="263385"/>
                  <a:pt x="48519" y="263385"/>
                </a:cubicBezTo>
                <a:lnTo>
                  <a:pt x="48434" y="263385"/>
                </a:lnTo>
                <a:cubicBezTo>
                  <a:pt x="48063" y="262339"/>
                  <a:pt x="40284" y="239136"/>
                  <a:pt x="80142" y="236402"/>
                </a:cubicBezTo>
                <a:cubicBezTo>
                  <a:pt x="85306" y="236048"/>
                  <a:pt x="89356" y="231778"/>
                  <a:pt x="89356" y="226631"/>
                </a:cubicBezTo>
                <a:lnTo>
                  <a:pt x="89356" y="225231"/>
                </a:lnTo>
                <a:cubicBezTo>
                  <a:pt x="89356" y="220084"/>
                  <a:pt x="85306" y="215831"/>
                  <a:pt x="80176" y="215460"/>
                </a:cubicBezTo>
                <a:cubicBezTo>
                  <a:pt x="67486" y="214583"/>
                  <a:pt x="45515" y="210431"/>
                  <a:pt x="41752" y="192578"/>
                </a:cubicBezTo>
                <a:cubicBezTo>
                  <a:pt x="39659" y="185271"/>
                  <a:pt x="41836" y="184174"/>
                  <a:pt x="43119" y="179938"/>
                </a:cubicBezTo>
                <a:cubicBezTo>
                  <a:pt x="46544" y="174285"/>
                  <a:pt x="55623" y="167839"/>
                  <a:pt x="78843" y="167147"/>
                </a:cubicBezTo>
                <a:lnTo>
                  <a:pt x="80547" y="167147"/>
                </a:lnTo>
                <a:cubicBezTo>
                  <a:pt x="85323" y="167147"/>
                  <a:pt x="89373" y="163283"/>
                  <a:pt x="89373" y="158490"/>
                </a:cubicBezTo>
                <a:lnTo>
                  <a:pt x="89373" y="155571"/>
                </a:lnTo>
                <a:cubicBezTo>
                  <a:pt x="89373" y="150660"/>
                  <a:pt x="86049" y="146357"/>
                  <a:pt x="81341" y="144973"/>
                </a:cubicBezTo>
                <a:cubicBezTo>
                  <a:pt x="71705" y="142121"/>
                  <a:pt x="56028" y="136215"/>
                  <a:pt x="51590" y="127018"/>
                </a:cubicBezTo>
                <a:cubicBezTo>
                  <a:pt x="49784" y="108152"/>
                  <a:pt x="65292" y="103798"/>
                  <a:pt x="95971" y="102752"/>
                </a:cubicBezTo>
                <a:cubicBezTo>
                  <a:pt x="97676" y="102684"/>
                  <a:pt x="99296" y="101908"/>
                  <a:pt x="100460" y="100643"/>
                </a:cubicBezTo>
                <a:cubicBezTo>
                  <a:pt x="101624" y="99377"/>
                  <a:pt x="102198" y="97673"/>
                  <a:pt x="102097" y="95968"/>
                </a:cubicBezTo>
                <a:lnTo>
                  <a:pt x="102012" y="94466"/>
                </a:lnTo>
                <a:cubicBezTo>
                  <a:pt x="101776" y="91024"/>
                  <a:pt x="99312" y="88037"/>
                  <a:pt x="95904" y="87294"/>
                </a:cubicBezTo>
                <a:cubicBezTo>
                  <a:pt x="84277" y="84763"/>
                  <a:pt x="60770" y="77237"/>
                  <a:pt x="81999" y="55097"/>
                </a:cubicBezTo>
                <a:cubicBezTo>
                  <a:pt x="81999" y="55097"/>
                  <a:pt x="81999" y="55097"/>
                  <a:pt x="81982" y="55097"/>
                </a:cubicBezTo>
                <a:cubicBezTo>
                  <a:pt x="91820" y="46811"/>
                  <a:pt x="103734" y="41259"/>
                  <a:pt x="116238" y="41259"/>
                </a:cubicBezTo>
                <a:lnTo>
                  <a:pt x="290084" y="41259"/>
                </a:lnTo>
                <a:cubicBezTo>
                  <a:pt x="303888" y="41259"/>
                  <a:pt x="320139" y="59602"/>
                  <a:pt x="326602" y="76714"/>
                </a:cubicBezTo>
                <a:cubicBezTo>
                  <a:pt x="335461" y="100339"/>
                  <a:pt x="348877" y="139928"/>
                  <a:pt x="344962" y="179516"/>
                </a:cubicBezTo>
                <a:close/>
                <a:moveTo>
                  <a:pt x="510674" y="274286"/>
                </a:moveTo>
                <a:cubicBezTo>
                  <a:pt x="510674" y="286470"/>
                  <a:pt x="500836" y="296426"/>
                  <a:pt x="488652" y="296426"/>
                </a:cubicBezTo>
                <a:lnTo>
                  <a:pt x="400649" y="296426"/>
                </a:lnTo>
                <a:cubicBezTo>
                  <a:pt x="388482" y="296426"/>
                  <a:pt x="378661" y="286470"/>
                  <a:pt x="378661" y="274286"/>
                </a:cubicBezTo>
                <a:cubicBezTo>
                  <a:pt x="378661" y="262103"/>
                  <a:pt x="388482" y="252146"/>
                  <a:pt x="400649" y="252146"/>
                </a:cubicBezTo>
                <a:lnTo>
                  <a:pt x="488652" y="252146"/>
                </a:lnTo>
                <a:cubicBezTo>
                  <a:pt x="500836" y="252163"/>
                  <a:pt x="510674" y="262103"/>
                  <a:pt x="510674" y="274286"/>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137" name="组合 136"/>
          <p:cNvGrpSpPr/>
          <p:nvPr/>
        </p:nvGrpSpPr>
        <p:grpSpPr>
          <a:xfrm>
            <a:off x="10706989" y="2015009"/>
            <a:ext cx="523125" cy="506250"/>
            <a:chOff x="23224798" y="9762000"/>
            <a:chExt cx="523125" cy="506250"/>
          </a:xfrm>
          <a:solidFill>
            <a:schemeClr val="accent4"/>
          </a:solidFill>
        </p:grpSpPr>
        <p:sp>
          <p:nvSpPr>
            <p:cNvPr id="138" name="任意多边形: 形状 137"/>
            <p:cNvSpPr/>
            <p:nvPr/>
          </p:nvSpPr>
          <p:spPr>
            <a:xfrm>
              <a:off x="23224798" y="9762000"/>
              <a:ext cx="523125" cy="506250"/>
            </a:xfrm>
            <a:custGeom>
              <a:avLst/>
              <a:gdLst>
                <a:gd name="connsiteX0" fmla="*/ 518096 w 523125"/>
                <a:gd name="connsiteY0" fmla="*/ 116573 h 506250"/>
                <a:gd name="connsiteX1" fmla="*/ 392057 w 523125"/>
                <a:gd name="connsiteY1" fmla="*/ 116573 h 506250"/>
                <a:gd name="connsiteX2" fmla="*/ 316980 w 523125"/>
                <a:gd name="connsiteY2" fmla="*/ 42373 h 506250"/>
                <a:gd name="connsiteX3" fmla="*/ 316980 w 523125"/>
                <a:gd name="connsiteY3" fmla="*/ 41732 h 506250"/>
                <a:gd name="connsiteX4" fmla="*/ 275181 w 523125"/>
                <a:gd name="connsiteY4" fmla="*/ 0 h 506250"/>
                <a:gd name="connsiteX5" fmla="*/ 233415 w 523125"/>
                <a:gd name="connsiteY5" fmla="*/ 41783 h 506250"/>
                <a:gd name="connsiteX6" fmla="*/ 233550 w 523125"/>
                <a:gd name="connsiteY6" fmla="*/ 44685 h 506250"/>
                <a:gd name="connsiteX7" fmla="*/ 156803 w 523125"/>
                <a:gd name="connsiteY7" fmla="*/ 116573 h 506250"/>
                <a:gd name="connsiteX8" fmla="*/ 19440 w 523125"/>
                <a:gd name="connsiteY8" fmla="*/ 116573 h 506250"/>
                <a:gd name="connsiteX9" fmla="*/ 0 w 523125"/>
                <a:gd name="connsiteY9" fmla="*/ 136890 h 506250"/>
                <a:gd name="connsiteX10" fmla="*/ 0 w 523125"/>
                <a:gd name="connsiteY10" fmla="*/ 491113 h 506250"/>
                <a:gd name="connsiteX11" fmla="*/ 19440 w 523125"/>
                <a:gd name="connsiteY11" fmla="*/ 511144 h 506250"/>
                <a:gd name="connsiteX12" fmla="*/ 518079 w 523125"/>
                <a:gd name="connsiteY12" fmla="*/ 511144 h 506250"/>
                <a:gd name="connsiteX13" fmla="*/ 537503 w 523125"/>
                <a:gd name="connsiteY13" fmla="*/ 491113 h 506250"/>
                <a:gd name="connsiteX14" fmla="*/ 537503 w 523125"/>
                <a:gd name="connsiteY14" fmla="*/ 136907 h 506250"/>
                <a:gd name="connsiteX15" fmla="*/ 518096 w 523125"/>
                <a:gd name="connsiteY15" fmla="*/ 116573 h 506250"/>
                <a:gd name="connsiteX16" fmla="*/ 255876 w 523125"/>
                <a:gd name="connsiteY16" fmla="*/ 78654 h 506250"/>
                <a:gd name="connsiteX17" fmla="*/ 275231 w 523125"/>
                <a:gd name="connsiteY17" fmla="*/ 83481 h 506250"/>
                <a:gd name="connsiteX18" fmla="*/ 295988 w 523125"/>
                <a:gd name="connsiteY18" fmla="*/ 77844 h 506250"/>
                <a:gd name="connsiteX19" fmla="*/ 335205 w 523125"/>
                <a:gd name="connsiteY19" fmla="*/ 116573 h 506250"/>
                <a:gd name="connsiteX20" fmla="*/ 215325 w 523125"/>
                <a:gd name="connsiteY20" fmla="*/ 116573 h 506250"/>
                <a:gd name="connsiteX21" fmla="*/ 255876 w 523125"/>
                <a:gd name="connsiteY21" fmla="*/ 78654 h 506250"/>
                <a:gd name="connsiteX22" fmla="*/ 498099 w 523125"/>
                <a:gd name="connsiteY22" fmla="*/ 471673 h 506250"/>
                <a:gd name="connsiteX23" fmla="*/ 39454 w 523125"/>
                <a:gd name="connsiteY23" fmla="*/ 471673 h 506250"/>
                <a:gd name="connsiteX24" fmla="*/ 39454 w 523125"/>
                <a:gd name="connsiteY24" fmla="*/ 157275 h 506250"/>
                <a:gd name="connsiteX25" fmla="*/ 498099 w 523125"/>
                <a:gd name="connsiteY25" fmla="*/ 157275 h 506250"/>
                <a:gd name="connsiteX26" fmla="*/ 498099 w 523125"/>
                <a:gd name="connsiteY26" fmla="*/ 471673 h 50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23125" h="506250">
                  <a:moveTo>
                    <a:pt x="518096" y="116573"/>
                  </a:moveTo>
                  <a:lnTo>
                    <a:pt x="392057" y="116573"/>
                  </a:lnTo>
                  <a:lnTo>
                    <a:pt x="316980" y="42373"/>
                  </a:lnTo>
                  <a:cubicBezTo>
                    <a:pt x="316980" y="42120"/>
                    <a:pt x="316980" y="41985"/>
                    <a:pt x="316980" y="41732"/>
                  </a:cubicBezTo>
                  <a:cubicBezTo>
                    <a:pt x="316980" y="18664"/>
                    <a:pt x="298299" y="0"/>
                    <a:pt x="275181" y="0"/>
                  </a:cubicBezTo>
                  <a:cubicBezTo>
                    <a:pt x="252129" y="0"/>
                    <a:pt x="233415" y="18714"/>
                    <a:pt x="233415" y="41783"/>
                  </a:cubicBezTo>
                  <a:cubicBezTo>
                    <a:pt x="233415" y="42812"/>
                    <a:pt x="233466" y="43689"/>
                    <a:pt x="233550" y="44685"/>
                  </a:cubicBezTo>
                  <a:lnTo>
                    <a:pt x="156803" y="116573"/>
                  </a:lnTo>
                  <a:lnTo>
                    <a:pt x="19440" y="116573"/>
                  </a:lnTo>
                  <a:cubicBezTo>
                    <a:pt x="8387" y="116573"/>
                    <a:pt x="0" y="125837"/>
                    <a:pt x="0" y="136890"/>
                  </a:cubicBezTo>
                  <a:lnTo>
                    <a:pt x="0" y="491113"/>
                  </a:lnTo>
                  <a:cubicBezTo>
                    <a:pt x="0" y="502149"/>
                    <a:pt x="8387" y="511144"/>
                    <a:pt x="19440" y="511144"/>
                  </a:cubicBezTo>
                  <a:lnTo>
                    <a:pt x="518079" y="511144"/>
                  </a:lnTo>
                  <a:cubicBezTo>
                    <a:pt x="529149" y="511144"/>
                    <a:pt x="537503" y="502200"/>
                    <a:pt x="537503" y="491113"/>
                  </a:cubicBezTo>
                  <a:lnTo>
                    <a:pt x="537503" y="136907"/>
                  </a:lnTo>
                  <a:cubicBezTo>
                    <a:pt x="537553" y="125854"/>
                    <a:pt x="529183" y="116573"/>
                    <a:pt x="518096" y="116573"/>
                  </a:cubicBezTo>
                  <a:close/>
                  <a:moveTo>
                    <a:pt x="255876" y="78654"/>
                  </a:moveTo>
                  <a:cubicBezTo>
                    <a:pt x="261664" y="81675"/>
                    <a:pt x="268228" y="83481"/>
                    <a:pt x="275231" y="83481"/>
                  </a:cubicBezTo>
                  <a:cubicBezTo>
                    <a:pt x="282791" y="83481"/>
                    <a:pt x="289862" y="81338"/>
                    <a:pt x="295988" y="77844"/>
                  </a:cubicBezTo>
                  <a:lnTo>
                    <a:pt x="335205" y="116573"/>
                  </a:lnTo>
                  <a:lnTo>
                    <a:pt x="215325" y="116573"/>
                  </a:lnTo>
                  <a:lnTo>
                    <a:pt x="255876" y="78654"/>
                  </a:lnTo>
                  <a:close/>
                  <a:moveTo>
                    <a:pt x="498099" y="471673"/>
                  </a:moveTo>
                  <a:lnTo>
                    <a:pt x="39454" y="471673"/>
                  </a:lnTo>
                  <a:lnTo>
                    <a:pt x="39454" y="157275"/>
                  </a:lnTo>
                  <a:lnTo>
                    <a:pt x="498099" y="157275"/>
                  </a:lnTo>
                  <a:lnTo>
                    <a:pt x="498099" y="47167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9" name="任意多边形: 形状 138"/>
            <p:cNvSpPr/>
            <p:nvPr/>
          </p:nvSpPr>
          <p:spPr>
            <a:xfrm>
              <a:off x="23287607" y="9950106"/>
              <a:ext cx="405000" cy="33750"/>
            </a:xfrm>
            <a:custGeom>
              <a:avLst/>
              <a:gdLst>
                <a:gd name="connsiteX0" fmla="*/ 0 w 405000"/>
                <a:gd name="connsiteY0" fmla="*/ 19727 h 33750"/>
                <a:gd name="connsiteX1" fmla="*/ 19997 w 405000"/>
                <a:gd name="connsiteY1" fmla="*/ 39437 h 33750"/>
                <a:gd name="connsiteX2" fmla="*/ 391922 w 405000"/>
                <a:gd name="connsiteY2" fmla="*/ 39437 h 33750"/>
                <a:gd name="connsiteX3" fmla="*/ 411969 w 405000"/>
                <a:gd name="connsiteY3" fmla="*/ 19727 h 33750"/>
                <a:gd name="connsiteX4" fmla="*/ 391922 w 405000"/>
                <a:gd name="connsiteY4" fmla="*/ 0 h 33750"/>
                <a:gd name="connsiteX5" fmla="*/ 19997 w 405000"/>
                <a:gd name="connsiteY5" fmla="*/ 0 h 33750"/>
                <a:gd name="connsiteX6" fmla="*/ 0 w 405000"/>
                <a:gd name="connsiteY6" fmla="*/ 19727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5000" h="33750">
                  <a:moveTo>
                    <a:pt x="0" y="19727"/>
                  </a:moveTo>
                  <a:cubicBezTo>
                    <a:pt x="0" y="30763"/>
                    <a:pt x="8927" y="39437"/>
                    <a:pt x="19997" y="39437"/>
                  </a:cubicBezTo>
                  <a:lnTo>
                    <a:pt x="391922" y="39437"/>
                  </a:lnTo>
                  <a:cubicBezTo>
                    <a:pt x="402992" y="39437"/>
                    <a:pt x="411969" y="30763"/>
                    <a:pt x="411969" y="19727"/>
                  </a:cubicBezTo>
                  <a:cubicBezTo>
                    <a:pt x="411969" y="8674"/>
                    <a:pt x="403026" y="0"/>
                    <a:pt x="391922" y="0"/>
                  </a:cubicBezTo>
                  <a:lnTo>
                    <a:pt x="19997" y="0"/>
                  </a:lnTo>
                  <a:cubicBezTo>
                    <a:pt x="8927" y="-17"/>
                    <a:pt x="0" y="8674"/>
                    <a:pt x="0" y="1972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0" name="任意多边形: 形状 139"/>
            <p:cNvSpPr/>
            <p:nvPr/>
          </p:nvSpPr>
          <p:spPr>
            <a:xfrm>
              <a:off x="23287607" y="10021605"/>
              <a:ext cx="405000" cy="33750"/>
            </a:xfrm>
            <a:custGeom>
              <a:avLst/>
              <a:gdLst>
                <a:gd name="connsiteX0" fmla="*/ 391956 w 405000"/>
                <a:gd name="connsiteY0" fmla="*/ 0 h 33750"/>
                <a:gd name="connsiteX1" fmla="*/ 19997 w 405000"/>
                <a:gd name="connsiteY1" fmla="*/ 0 h 33750"/>
                <a:gd name="connsiteX2" fmla="*/ 0 w 405000"/>
                <a:gd name="connsiteY2" fmla="*/ 19727 h 33750"/>
                <a:gd name="connsiteX3" fmla="*/ 19997 w 405000"/>
                <a:gd name="connsiteY3" fmla="*/ 39437 h 33750"/>
                <a:gd name="connsiteX4" fmla="*/ 391922 w 405000"/>
                <a:gd name="connsiteY4" fmla="*/ 39437 h 33750"/>
                <a:gd name="connsiteX5" fmla="*/ 411969 w 405000"/>
                <a:gd name="connsiteY5" fmla="*/ 19727 h 33750"/>
                <a:gd name="connsiteX6" fmla="*/ 391956 w 40500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5000" h="33750">
                  <a:moveTo>
                    <a:pt x="391956" y="0"/>
                  </a:moveTo>
                  <a:lnTo>
                    <a:pt x="19997" y="0"/>
                  </a:lnTo>
                  <a:cubicBezTo>
                    <a:pt x="8927" y="0"/>
                    <a:pt x="0" y="8674"/>
                    <a:pt x="0" y="19727"/>
                  </a:cubicBezTo>
                  <a:cubicBezTo>
                    <a:pt x="0" y="30763"/>
                    <a:pt x="8927" y="39437"/>
                    <a:pt x="19997" y="39437"/>
                  </a:cubicBezTo>
                  <a:lnTo>
                    <a:pt x="391922" y="39437"/>
                  </a:lnTo>
                  <a:cubicBezTo>
                    <a:pt x="402992" y="39437"/>
                    <a:pt x="411969" y="30763"/>
                    <a:pt x="411969" y="19727"/>
                  </a:cubicBezTo>
                  <a:cubicBezTo>
                    <a:pt x="411953" y="8674"/>
                    <a:pt x="403009" y="0"/>
                    <a:pt x="39195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1" name="任意多边形: 形状 140"/>
            <p:cNvSpPr/>
            <p:nvPr/>
          </p:nvSpPr>
          <p:spPr>
            <a:xfrm>
              <a:off x="23482007" y="10098049"/>
              <a:ext cx="202500" cy="33750"/>
            </a:xfrm>
            <a:custGeom>
              <a:avLst/>
              <a:gdLst>
                <a:gd name="connsiteX0" fmla="*/ 184461 w 202500"/>
                <a:gd name="connsiteY0" fmla="*/ 0 h 33750"/>
                <a:gd name="connsiteX1" fmla="*/ 20014 w 202500"/>
                <a:gd name="connsiteY1" fmla="*/ 0 h 33750"/>
                <a:gd name="connsiteX2" fmla="*/ 0 w 202500"/>
                <a:gd name="connsiteY2" fmla="*/ 19710 h 33750"/>
                <a:gd name="connsiteX3" fmla="*/ 20014 w 202500"/>
                <a:gd name="connsiteY3" fmla="*/ 39454 h 33750"/>
                <a:gd name="connsiteX4" fmla="*/ 184461 w 202500"/>
                <a:gd name="connsiteY4" fmla="*/ 39454 h 33750"/>
                <a:gd name="connsiteX5" fmla="*/ 204508 w 202500"/>
                <a:gd name="connsiteY5" fmla="*/ 19710 h 33750"/>
                <a:gd name="connsiteX6" fmla="*/ 184461 w 20250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500" h="33750">
                  <a:moveTo>
                    <a:pt x="184461" y="0"/>
                  </a:moveTo>
                  <a:lnTo>
                    <a:pt x="20014" y="0"/>
                  </a:lnTo>
                  <a:cubicBezTo>
                    <a:pt x="8978" y="0"/>
                    <a:pt x="0" y="8691"/>
                    <a:pt x="0" y="19710"/>
                  </a:cubicBezTo>
                  <a:cubicBezTo>
                    <a:pt x="0" y="30746"/>
                    <a:pt x="8961" y="39454"/>
                    <a:pt x="20014" y="39454"/>
                  </a:cubicBezTo>
                  <a:lnTo>
                    <a:pt x="184461" y="39454"/>
                  </a:lnTo>
                  <a:cubicBezTo>
                    <a:pt x="195531" y="39454"/>
                    <a:pt x="204508" y="30780"/>
                    <a:pt x="204508" y="19710"/>
                  </a:cubicBezTo>
                  <a:cubicBezTo>
                    <a:pt x="204508" y="8691"/>
                    <a:pt x="195531" y="0"/>
                    <a:pt x="18446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2" name="任意多边形: 形状 141"/>
            <p:cNvSpPr/>
            <p:nvPr/>
          </p:nvSpPr>
          <p:spPr>
            <a:xfrm>
              <a:off x="23482007" y="10172029"/>
              <a:ext cx="202500" cy="33750"/>
            </a:xfrm>
            <a:custGeom>
              <a:avLst/>
              <a:gdLst>
                <a:gd name="connsiteX0" fmla="*/ 184461 w 202500"/>
                <a:gd name="connsiteY0" fmla="*/ 0 h 33750"/>
                <a:gd name="connsiteX1" fmla="*/ 20014 w 202500"/>
                <a:gd name="connsiteY1" fmla="*/ 0 h 33750"/>
                <a:gd name="connsiteX2" fmla="*/ 0 w 202500"/>
                <a:gd name="connsiteY2" fmla="*/ 19727 h 33750"/>
                <a:gd name="connsiteX3" fmla="*/ 20014 w 202500"/>
                <a:gd name="connsiteY3" fmla="*/ 39471 h 33750"/>
                <a:gd name="connsiteX4" fmla="*/ 184461 w 202500"/>
                <a:gd name="connsiteY4" fmla="*/ 39471 h 33750"/>
                <a:gd name="connsiteX5" fmla="*/ 204508 w 202500"/>
                <a:gd name="connsiteY5" fmla="*/ 19727 h 33750"/>
                <a:gd name="connsiteX6" fmla="*/ 184461 w 20250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500" h="33750">
                  <a:moveTo>
                    <a:pt x="184461" y="0"/>
                  </a:moveTo>
                  <a:lnTo>
                    <a:pt x="20014" y="0"/>
                  </a:lnTo>
                  <a:cubicBezTo>
                    <a:pt x="8978" y="0"/>
                    <a:pt x="0" y="8674"/>
                    <a:pt x="0" y="19727"/>
                  </a:cubicBezTo>
                  <a:cubicBezTo>
                    <a:pt x="0" y="30763"/>
                    <a:pt x="8961" y="39471"/>
                    <a:pt x="20014" y="39471"/>
                  </a:cubicBezTo>
                  <a:lnTo>
                    <a:pt x="184461" y="39471"/>
                  </a:lnTo>
                  <a:cubicBezTo>
                    <a:pt x="195531" y="39471"/>
                    <a:pt x="204508" y="30763"/>
                    <a:pt x="204508" y="19727"/>
                  </a:cubicBezTo>
                  <a:cubicBezTo>
                    <a:pt x="204508" y="8674"/>
                    <a:pt x="195531" y="0"/>
                    <a:pt x="18446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3" name="任意多边形: 形状 142"/>
            <p:cNvSpPr/>
            <p:nvPr/>
          </p:nvSpPr>
          <p:spPr>
            <a:xfrm>
              <a:off x="23307622" y="10088557"/>
              <a:ext cx="118125" cy="101250"/>
            </a:xfrm>
            <a:custGeom>
              <a:avLst/>
              <a:gdLst>
                <a:gd name="connsiteX0" fmla="*/ 115981 w 118125"/>
                <a:gd name="connsiteY0" fmla="*/ 40508 h 101250"/>
                <a:gd name="connsiteX1" fmla="*/ 90533 w 118125"/>
                <a:gd name="connsiteY1" fmla="*/ 35243 h 101250"/>
                <a:gd name="connsiteX2" fmla="*/ 77489 w 118125"/>
                <a:gd name="connsiteY2" fmla="*/ 25760 h 101250"/>
                <a:gd name="connsiteX3" fmla="*/ 64613 w 118125"/>
                <a:gd name="connsiteY3" fmla="*/ 3164 h 101250"/>
                <a:gd name="connsiteX4" fmla="*/ 55872 w 118125"/>
                <a:gd name="connsiteY4" fmla="*/ 3164 h 101250"/>
                <a:gd name="connsiteX5" fmla="*/ 43013 w 118125"/>
                <a:gd name="connsiteY5" fmla="*/ 25760 h 101250"/>
                <a:gd name="connsiteX6" fmla="*/ 29986 w 118125"/>
                <a:gd name="connsiteY6" fmla="*/ 35243 h 101250"/>
                <a:gd name="connsiteX7" fmla="*/ 4538 w 118125"/>
                <a:gd name="connsiteY7" fmla="*/ 40508 h 101250"/>
                <a:gd name="connsiteX8" fmla="*/ 1855 w 118125"/>
                <a:gd name="connsiteY8" fmla="*/ 48845 h 101250"/>
                <a:gd name="connsiteX9" fmla="*/ 19321 w 118125"/>
                <a:gd name="connsiteY9" fmla="*/ 68032 h 101250"/>
                <a:gd name="connsiteX10" fmla="*/ 24333 w 118125"/>
                <a:gd name="connsiteY10" fmla="*/ 83354 h 101250"/>
                <a:gd name="connsiteX11" fmla="*/ 21464 w 118125"/>
                <a:gd name="connsiteY11" fmla="*/ 109156 h 101250"/>
                <a:gd name="connsiteX12" fmla="*/ 28534 w 118125"/>
                <a:gd name="connsiteY12" fmla="*/ 114303 h 101250"/>
                <a:gd name="connsiteX13" fmla="*/ 52193 w 118125"/>
                <a:gd name="connsiteY13" fmla="*/ 103621 h 101250"/>
                <a:gd name="connsiteX14" fmla="*/ 68309 w 118125"/>
                <a:gd name="connsiteY14" fmla="*/ 103621 h 101250"/>
                <a:gd name="connsiteX15" fmla="*/ 91968 w 118125"/>
                <a:gd name="connsiteY15" fmla="*/ 114303 h 101250"/>
                <a:gd name="connsiteX16" fmla="*/ 99021 w 118125"/>
                <a:gd name="connsiteY16" fmla="*/ 109156 h 101250"/>
                <a:gd name="connsiteX17" fmla="*/ 96170 w 118125"/>
                <a:gd name="connsiteY17" fmla="*/ 83354 h 101250"/>
                <a:gd name="connsiteX18" fmla="*/ 101181 w 118125"/>
                <a:gd name="connsiteY18" fmla="*/ 68032 h 101250"/>
                <a:gd name="connsiteX19" fmla="*/ 118647 w 118125"/>
                <a:gd name="connsiteY19" fmla="*/ 48845 h 101250"/>
                <a:gd name="connsiteX20" fmla="*/ 115981 w 118125"/>
                <a:gd name="connsiteY20" fmla="*/ 40508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8125" h="101250">
                  <a:moveTo>
                    <a:pt x="115981" y="40508"/>
                  </a:moveTo>
                  <a:lnTo>
                    <a:pt x="90533" y="35243"/>
                  </a:lnTo>
                  <a:cubicBezTo>
                    <a:pt x="85758" y="34265"/>
                    <a:pt x="79868" y="30012"/>
                    <a:pt x="77489" y="25760"/>
                  </a:cubicBezTo>
                  <a:lnTo>
                    <a:pt x="64613" y="3164"/>
                  </a:lnTo>
                  <a:cubicBezTo>
                    <a:pt x="62217" y="-1055"/>
                    <a:pt x="58285" y="-1055"/>
                    <a:pt x="55872" y="3164"/>
                  </a:cubicBezTo>
                  <a:lnTo>
                    <a:pt x="43013" y="25760"/>
                  </a:lnTo>
                  <a:cubicBezTo>
                    <a:pt x="40600" y="30012"/>
                    <a:pt x="34728" y="34265"/>
                    <a:pt x="29986" y="35243"/>
                  </a:cubicBezTo>
                  <a:lnTo>
                    <a:pt x="4538" y="40508"/>
                  </a:lnTo>
                  <a:cubicBezTo>
                    <a:pt x="-204" y="41487"/>
                    <a:pt x="-1452" y="45250"/>
                    <a:pt x="1855" y="48845"/>
                  </a:cubicBezTo>
                  <a:lnTo>
                    <a:pt x="19321" y="68032"/>
                  </a:lnTo>
                  <a:cubicBezTo>
                    <a:pt x="22594" y="71626"/>
                    <a:pt x="24856" y="78528"/>
                    <a:pt x="24333" y="83354"/>
                  </a:cubicBezTo>
                  <a:lnTo>
                    <a:pt x="21464" y="109156"/>
                  </a:lnTo>
                  <a:cubicBezTo>
                    <a:pt x="20907" y="113982"/>
                    <a:pt x="24096" y="116311"/>
                    <a:pt x="28534" y="114303"/>
                  </a:cubicBezTo>
                  <a:lnTo>
                    <a:pt x="52193" y="103621"/>
                  </a:lnTo>
                  <a:cubicBezTo>
                    <a:pt x="56614" y="101613"/>
                    <a:pt x="63854" y="101613"/>
                    <a:pt x="68309" y="103621"/>
                  </a:cubicBezTo>
                  <a:lnTo>
                    <a:pt x="91968" y="114303"/>
                  </a:lnTo>
                  <a:cubicBezTo>
                    <a:pt x="96389" y="116311"/>
                    <a:pt x="99578" y="113982"/>
                    <a:pt x="99021" y="109156"/>
                  </a:cubicBezTo>
                  <a:lnTo>
                    <a:pt x="96170" y="83354"/>
                  </a:lnTo>
                  <a:cubicBezTo>
                    <a:pt x="95629" y="78528"/>
                    <a:pt x="97874" y="71626"/>
                    <a:pt x="101181" y="68032"/>
                  </a:cubicBezTo>
                  <a:lnTo>
                    <a:pt x="118647" y="48845"/>
                  </a:lnTo>
                  <a:cubicBezTo>
                    <a:pt x="121938" y="45267"/>
                    <a:pt x="120723" y="41487"/>
                    <a:pt x="115981" y="4050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86" name="组合 185"/>
          <p:cNvGrpSpPr/>
          <p:nvPr/>
        </p:nvGrpSpPr>
        <p:grpSpPr>
          <a:xfrm>
            <a:off x="953389" y="4392941"/>
            <a:ext cx="520832" cy="415817"/>
            <a:chOff x="15666381" y="9822210"/>
            <a:chExt cx="520832" cy="415817"/>
          </a:xfrm>
          <a:solidFill>
            <a:schemeClr val="accent4"/>
          </a:solidFill>
        </p:grpSpPr>
        <p:sp>
          <p:nvSpPr>
            <p:cNvPr id="187" name="任意多边形: 形状 186"/>
            <p:cNvSpPr/>
            <p:nvPr/>
          </p:nvSpPr>
          <p:spPr>
            <a:xfrm>
              <a:off x="15666381" y="9833027"/>
              <a:ext cx="337500" cy="405000"/>
            </a:xfrm>
            <a:custGeom>
              <a:avLst/>
              <a:gdLst>
                <a:gd name="connsiteX0" fmla="*/ 134412 w 337500"/>
                <a:gd name="connsiteY0" fmla="*/ 0 h 405000"/>
                <a:gd name="connsiteX1" fmla="*/ 110078 w 337500"/>
                <a:gd name="connsiteY1" fmla="*/ 18006 h 405000"/>
                <a:gd name="connsiteX2" fmla="*/ 1116 w 337500"/>
                <a:gd name="connsiteY2" fmla="*/ 374490 h 405000"/>
                <a:gd name="connsiteX3" fmla="*/ 4980 w 337500"/>
                <a:gd name="connsiteY3" fmla="*/ 397035 h 405000"/>
                <a:gd name="connsiteX4" fmla="*/ 25433 w 337500"/>
                <a:gd name="connsiteY4" fmla="*/ 407346 h 405000"/>
                <a:gd name="connsiteX5" fmla="*/ 67199 w 337500"/>
                <a:gd name="connsiteY5" fmla="*/ 407346 h 405000"/>
                <a:gd name="connsiteX6" fmla="*/ 91718 w 337500"/>
                <a:gd name="connsiteY6" fmla="*/ 388699 h 405000"/>
                <a:gd name="connsiteX7" fmla="*/ 115579 w 337500"/>
                <a:gd name="connsiteY7" fmla="*/ 302569 h 405000"/>
                <a:gd name="connsiteX8" fmla="*/ 232236 w 337500"/>
                <a:gd name="connsiteY8" fmla="*/ 302569 h 405000"/>
                <a:gd name="connsiteX9" fmla="*/ 258240 w 337500"/>
                <a:gd name="connsiteY9" fmla="*/ 389273 h 405000"/>
                <a:gd name="connsiteX10" fmla="*/ 282608 w 337500"/>
                <a:gd name="connsiteY10" fmla="*/ 407396 h 405000"/>
                <a:gd name="connsiteX11" fmla="*/ 328289 w 337500"/>
                <a:gd name="connsiteY11" fmla="*/ 407396 h 405000"/>
                <a:gd name="connsiteX12" fmla="*/ 348775 w 337500"/>
                <a:gd name="connsiteY12" fmla="*/ 397086 h 405000"/>
                <a:gd name="connsiteX13" fmla="*/ 352589 w 337500"/>
                <a:gd name="connsiteY13" fmla="*/ 374423 h 405000"/>
                <a:gd name="connsiteX14" fmla="*/ 242024 w 337500"/>
                <a:gd name="connsiteY14" fmla="*/ 17904 h 405000"/>
                <a:gd name="connsiteX15" fmla="*/ 217724 w 337500"/>
                <a:gd name="connsiteY15" fmla="*/ 0 h 405000"/>
                <a:gd name="connsiteX16" fmla="*/ 134412 w 337500"/>
                <a:gd name="connsiteY16" fmla="*/ 0 h 405000"/>
                <a:gd name="connsiteX17" fmla="*/ 128860 w 337500"/>
                <a:gd name="connsiteY17" fmla="*/ 233381 h 405000"/>
                <a:gd name="connsiteX18" fmla="*/ 165090 w 337500"/>
                <a:gd name="connsiteY18" fmla="*/ 95006 h 405000"/>
                <a:gd name="connsiteX19" fmla="*/ 172060 w 337500"/>
                <a:gd name="connsiteY19" fmla="*/ 89556 h 405000"/>
                <a:gd name="connsiteX20" fmla="*/ 179147 w 337500"/>
                <a:gd name="connsiteY20" fmla="*/ 94838 h 405000"/>
                <a:gd name="connsiteX21" fmla="*/ 218939 w 337500"/>
                <a:gd name="connsiteY21" fmla="*/ 233381 h 405000"/>
                <a:gd name="connsiteX22" fmla="*/ 128860 w 337500"/>
                <a:gd name="connsiteY22" fmla="*/ 233381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7500" h="405000">
                  <a:moveTo>
                    <a:pt x="134412" y="0"/>
                  </a:moveTo>
                  <a:cubicBezTo>
                    <a:pt x="123224" y="0"/>
                    <a:pt x="113352" y="7307"/>
                    <a:pt x="110078" y="18006"/>
                  </a:cubicBezTo>
                  <a:lnTo>
                    <a:pt x="1116" y="374490"/>
                  </a:lnTo>
                  <a:cubicBezTo>
                    <a:pt x="-1246" y="382185"/>
                    <a:pt x="188" y="390555"/>
                    <a:pt x="4980" y="397035"/>
                  </a:cubicBezTo>
                  <a:cubicBezTo>
                    <a:pt x="9790" y="403532"/>
                    <a:pt x="17367" y="407346"/>
                    <a:pt x="25433" y="407346"/>
                  </a:cubicBezTo>
                  <a:lnTo>
                    <a:pt x="67199" y="407346"/>
                  </a:lnTo>
                  <a:cubicBezTo>
                    <a:pt x="78640" y="407346"/>
                    <a:pt x="88664" y="399718"/>
                    <a:pt x="91718" y="388699"/>
                  </a:cubicBezTo>
                  <a:lnTo>
                    <a:pt x="115579" y="302569"/>
                  </a:lnTo>
                  <a:lnTo>
                    <a:pt x="232236" y="302569"/>
                  </a:lnTo>
                  <a:lnTo>
                    <a:pt x="258240" y="389273"/>
                  </a:lnTo>
                  <a:cubicBezTo>
                    <a:pt x="261464" y="400056"/>
                    <a:pt x="271369" y="407396"/>
                    <a:pt x="282608" y="407396"/>
                  </a:cubicBezTo>
                  <a:lnTo>
                    <a:pt x="328289" y="407396"/>
                  </a:lnTo>
                  <a:cubicBezTo>
                    <a:pt x="336372" y="407396"/>
                    <a:pt x="343982" y="403532"/>
                    <a:pt x="348775" y="397086"/>
                  </a:cubicBezTo>
                  <a:cubicBezTo>
                    <a:pt x="353567" y="390538"/>
                    <a:pt x="354985" y="382151"/>
                    <a:pt x="352589" y="374423"/>
                  </a:cubicBezTo>
                  <a:lnTo>
                    <a:pt x="242024" y="17904"/>
                  </a:lnTo>
                  <a:cubicBezTo>
                    <a:pt x="238716" y="7256"/>
                    <a:pt x="228878" y="0"/>
                    <a:pt x="217724" y="0"/>
                  </a:cubicBezTo>
                  <a:lnTo>
                    <a:pt x="134412" y="0"/>
                  </a:lnTo>
                  <a:close/>
                  <a:moveTo>
                    <a:pt x="128860" y="233381"/>
                  </a:moveTo>
                  <a:cubicBezTo>
                    <a:pt x="128860" y="233381"/>
                    <a:pt x="152586" y="143033"/>
                    <a:pt x="165090" y="95006"/>
                  </a:cubicBezTo>
                  <a:cubicBezTo>
                    <a:pt x="165917" y="91817"/>
                    <a:pt x="168769" y="89589"/>
                    <a:pt x="172060" y="89556"/>
                  </a:cubicBezTo>
                  <a:cubicBezTo>
                    <a:pt x="175350" y="89522"/>
                    <a:pt x="178253" y="91682"/>
                    <a:pt x="179147" y="94838"/>
                  </a:cubicBezTo>
                  <a:lnTo>
                    <a:pt x="218939" y="233381"/>
                  </a:lnTo>
                  <a:lnTo>
                    <a:pt x="128860" y="23338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8" name="任意多边形: 形状 187"/>
            <p:cNvSpPr/>
            <p:nvPr/>
          </p:nvSpPr>
          <p:spPr>
            <a:xfrm>
              <a:off x="15984713" y="9822210"/>
              <a:ext cx="202500" cy="219375"/>
            </a:xfrm>
            <a:custGeom>
              <a:avLst/>
              <a:gdLst>
                <a:gd name="connsiteX0" fmla="*/ 137211 w 202500"/>
                <a:gd name="connsiteY0" fmla="*/ 83211 h 219375"/>
                <a:gd name="connsiteX1" fmla="*/ 137211 w 202500"/>
                <a:gd name="connsiteY1" fmla="*/ 15576 h 219375"/>
                <a:gd name="connsiteX2" fmla="*/ 121618 w 202500"/>
                <a:gd name="connsiteY2" fmla="*/ 0 h 219375"/>
                <a:gd name="connsiteX3" fmla="*/ 94449 w 202500"/>
                <a:gd name="connsiteY3" fmla="*/ 0 h 219375"/>
                <a:gd name="connsiteX4" fmla="*/ 78874 w 202500"/>
                <a:gd name="connsiteY4" fmla="*/ 15576 h 219375"/>
                <a:gd name="connsiteX5" fmla="*/ 78874 w 202500"/>
                <a:gd name="connsiteY5" fmla="*/ 83211 h 219375"/>
                <a:gd name="connsiteX6" fmla="*/ 15576 w 202500"/>
                <a:gd name="connsiteY6" fmla="*/ 83211 h 219375"/>
                <a:gd name="connsiteX7" fmla="*/ 0 w 202500"/>
                <a:gd name="connsiteY7" fmla="*/ 98786 h 219375"/>
                <a:gd name="connsiteX8" fmla="*/ 0 w 202500"/>
                <a:gd name="connsiteY8" fmla="*/ 123812 h 219375"/>
                <a:gd name="connsiteX9" fmla="*/ 15576 w 202500"/>
                <a:gd name="connsiteY9" fmla="*/ 139388 h 219375"/>
                <a:gd name="connsiteX10" fmla="*/ 78874 w 202500"/>
                <a:gd name="connsiteY10" fmla="*/ 139388 h 219375"/>
                <a:gd name="connsiteX11" fmla="*/ 78874 w 202500"/>
                <a:gd name="connsiteY11" fmla="*/ 207006 h 219375"/>
                <a:gd name="connsiteX12" fmla="*/ 94449 w 202500"/>
                <a:gd name="connsiteY12" fmla="*/ 222581 h 219375"/>
                <a:gd name="connsiteX13" fmla="*/ 121618 w 202500"/>
                <a:gd name="connsiteY13" fmla="*/ 222581 h 219375"/>
                <a:gd name="connsiteX14" fmla="*/ 137211 w 202500"/>
                <a:gd name="connsiteY14" fmla="*/ 207006 h 219375"/>
                <a:gd name="connsiteX15" fmla="*/ 137211 w 202500"/>
                <a:gd name="connsiteY15" fmla="*/ 139388 h 219375"/>
                <a:gd name="connsiteX16" fmla="*/ 200509 w 202500"/>
                <a:gd name="connsiteY16" fmla="*/ 139388 h 219375"/>
                <a:gd name="connsiteX17" fmla="*/ 216084 w 202500"/>
                <a:gd name="connsiteY17" fmla="*/ 123812 h 219375"/>
                <a:gd name="connsiteX18" fmla="*/ 216084 w 202500"/>
                <a:gd name="connsiteY18" fmla="*/ 98786 h 219375"/>
                <a:gd name="connsiteX19" fmla="*/ 200509 w 202500"/>
                <a:gd name="connsiteY19" fmla="*/ 83211 h 219375"/>
                <a:gd name="connsiteX20" fmla="*/ 137211 w 202500"/>
                <a:gd name="connsiteY20" fmla="*/ 83211 h 21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2500" h="219375">
                  <a:moveTo>
                    <a:pt x="137211" y="83211"/>
                  </a:moveTo>
                  <a:lnTo>
                    <a:pt x="137211" y="15576"/>
                  </a:lnTo>
                  <a:cubicBezTo>
                    <a:pt x="137211" y="6969"/>
                    <a:pt x="130241" y="0"/>
                    <a:pt x="121618" y="0"/>
                  </a:cubicBezTo>
                  <a:lnTo>
                    <a:pt x="94449" y="0"/>
                  </a:lnTo>
                  <a:cubicBezTo>
                    <a:pt x="85843" y="0"/>
                    <a:pt x="78874" y="6969"/>
                    <a:pt x="78874" y="15576"/>
                  </a:cubicBezTo>
                  <a:lnTo>
                    <a:pt x="78874" y="83211"/>
                  </a:lnTo>
                  <a:lnTo>
                    <a:pt x="15576" y="83211"/>
                  </a:lnTo>
                  <a:cubicBezTo>
                    <a:pt x="6953" y="83211"/>
                    <a:pt x="0" y="90180"/>
                    <a:pt x="0" y="98786"/>
                  </a:cubicBezTo>
                  <a:lnTo>
                    <a:pt x="0" y="123812"/>
                  </a:lnTo>
                  <a:cubicBezTo>
                    <a:pt x="0" y="132418"/>
                    <a:pt x="6953" y="139388"/>
                    <a:pt x="15576" y="139388"/>
                  </a:cubicBezTo>
                  <a:lnTo>
                    <a:pt x="78874" y="139388"/>
                  </a:lnTo>
                  <a:lnTo>
                    <a:pt x="78874" y="207006"/>
                  </a:lnTo>
                  <a:cubicBezTo>
                    <a:pt x="78874" y="215612"/>
                    <a:pt x="85843" y="222581"/>
                    <a:pt x="94449" y="222581"/>
                  </a:cubicBezTo>
                  <a:lnTo>
                    <a:pt x="121618" y="222581"/>
                  </a:lnTo>
                  <a:cubicBezTo>
                    <a:pt x="130241" y="222581"/>
                    <a:pt x="137211" y="215612"/>
                    <a:pt x="137211" y="207006"/>
                  </a:cubicBezTo>
                  <a:lnTo>
                    <a:pt x="137211" y="139388"/>
                  </a:lnTo>
                  <a:lnTo>
                    <a:pt x="200509" y="139388"/>
                  </a:lnTo>
                  <a:cubicBezTo>
                    <a:pt x="209115" y="139388"/>
                    <a:pt x="216084" y="132418"/>
                    <a:pt x="216084" y="123812"/>
                  </a:cubicBezTo>
                  <a:lnTo>
                    <a:pt x="216084" y="98786"/>
                  </a:lnTo>
                  <a:cubicBezTo>
                    <a:pt x="216084" y="90180"/>
                    <a:pt x="209115" y="83211"/>
                    <a:pt x="200509" y="83211"/>
                  </a:cubicBezTo>
                  <a:lnTo>
                    <a:pt x="137211" y="8321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89" name="图形 245"/>
          <p:cNvSpPr/>
          <p:nvPr/>
        </p:nvSpPr>
        <p:spPr>
          <a:xfrm>
            <a:off x="2172589" y="4339287"/>
            <a:ext cx="405000" cy="523125"/>
          </a:xfrm>
          <a:custGeom>
            <a:avLst/>
            <a:gdLst>
              <a:gd name="connsiteX0" fmla="*/ 363774 w 405000"/>
              <a:gd name="connsiteY0" fmla="*/ 182402 h 523125"/>
              <a:gd name="connsiteX1" fmla="*/ 368803 w 405000"/>
              <a:gd name="connsiteY1" fmla="*/ 145074 h 523125"/>
              <a:gd name="connsiteX2" fmla="*/ 223729 w 405000"/>
              <a:gd name="connsiteY2" fmla="*/ 0 h 523125"/>
              <a:gd name="connsiteX3" fmla="*/ 79532 w 405000"/>
              <a:gd name="connsiteY3" fmla="*/ 129465 h 523125"/>
              <a:gd name="connsiteX4" fmla="*/ 0 w 405000"/>
              <a:gd name="connsiteY4" fmla="*/ 224117 h 523125"/>
              <a:gd name="connsiteX5" fmla="*/ 68580 w 405000"/>
              <a:gd name="connsiteY5" fmla="*/ 316440 h 523125"/>
              <a:gd name="connsiteX6" fmla="*/ 139742 w 405000"/>
              <a:gd name="connsiteY6" fmla="*/ 443661 h 523125"/>
              <a:gd name="connsiteX7" fmla="*/ 126849 w 405000"/>
              <a:gd name="connsiteY7" fmla="*/ 517708 h 523125"/>
              <a:gd name="connsiteX8" fmla="*/ 206331 w 405000"/>
              <a:gd name="connsiteY8" fmla="*/ 536372 h 523125"/>
              <a:gd name="connsiteX9" fmla="*/ 285795 w 405000"/>
              <a:gd name="connsiteY9" fmla="*/ 517708 h 523125"/>
              <a:gd name="connsiteX10" fmla="*/ 251184 w 405000"/>
              <a:gd name="connsiteY10" fmla="*/ 350983 h 523125"/>
              <a:gd name="connsiteX11" fmla="*/ 311614 w 405000"/>
              <a:gd name="connsiteY11" fmla="*/ 359623 h 523125"/>
              <a:gd name="connsiteX12" fmla="*/ 407970 w 405000"/>
              <a:gd name="connsiteY12" fmla="*/ 263233 h 523125"/>
              <a:gd name="connsiteX13" fmla="*/ 363774 w 405000"/>
              <a:gd name="connsiteY13" fmla="*/ 182402 h 523125"/>
              <a:gd name="connsiteX14" fmla="*/ 122209 w 405000"/>
              <a:gd name="connsiteY14" fmla="*/ 116471 h 523125"/>
              <a:gd name="connsiteX15" fmla="*/ 216675 w 405000"/>
              <a:gd name="connsiteY15" fmla="*/ 36484 h 523125"/>
              <a:gd name="connsiteX16" fmla="*/ 237077 w 405000"/>
              <a:gd name="connsiteY16" fmla="*/ 55131 h 523125"/>
              <a:gd name="connsiteX17" fmla="*/ 218531 w 405000"/>
              <a:gd name="connsiteY17" fmla="*/ 75549 h 523125"/>
              <a:gd name="connsiteX18" fmla="*/ 159469 w 405000"/>
              <a:gd name="connsiteY18" fmla="*/ 128334 h 523125"/>
              <a:gd name="connsiteX19" fmla="*/ 140822 w 405000"/>
              <a:gd name="connsiteY19" fmla="*/ 141969 h 523125"/>
              <a:gd name="connsiteX20" fmla="*/ 134882 w 405000"/>
              <a:gd name="connsiteY20" fmla="*/ 141041 h 523125"/>
              <a:gd name="connsiteX21" fmla="*/ 122209 w 405000"/>
              <a:gd name="connsiteY21" fmla="*/ 116471 h 523125"/>
              <a:gd name="connsiteX22" fmla="*/ 93876 w 405000"/>
              <a:gd name="connsiteY22" fmla="*/ 192831 h 523125"/>
              <a:gd name="connsiteX23" fmla="*/ 74351 w 405000"/>
              <a:gd name="connsiteY23" fmla="*/ 210938 h 523125"/>
              <a:gd name="connsiteX24" fmla="*/ 76039 w 405000"/>
              <a:gd name="connsiteY24" fmla="*/ 238309 h 523125"/>
              <a:gd name="connsiteX25" fmla="*/ 65171 w 405000"/>
              <a:gd name="connsiteY25" fmla="*/ 263756 h 523125"/>
              <a:gd name="connsiteX26" fmla="*/ 57881 w 405000"/>
              <a:gd name="connsiteY26" fmla="*/ 265191 h 523125"/>
              <a:gd name="connsiteX27" fmla="*/ 39707 w 405000"/>
              <a:gd name="connsiteY27" fmla="*/ 252923 h 523125"/>
              <a:gd name="connsiteX28" fmla="*/ 38610 w 405000"/>
              <a:gd name="connsiteY28" fmla="*/ 194957 h 523125"/>
              <a:gd name="connsiteX29" fmla="*/ 79903 w 405000"/>
              <a:gd name="connsiteY29" fmla="*/ 156229 h 523125"/>
              <a:gd name="connsiteX30" fmla="*/ 105131 w 405000"/>
              <a:gd name="connsiteY30" fmla="*/ 167653 h 523125"/>
              <a:gd name="connsiteX31" fmla="*/ 93876 w 405000"/>
              <a:gd name="connsiteY31" fmla="*/ 192831 h 523125"/>
              <a:gd name="connsiteX32" fmla="*/ 101739 w 405000"/>
              <a:gd name="connsiteY32" fmla="*/ 320794 h 523125"/>
              <a:gd name="connsiteX33" fmla="*/ 159469 w 405000"/>
              <a:gd name="connsiteY33" fmla="*/ 331223 h 523125"/>
              <a:gd name="connsiteX34" fmla="*/ 150137 w 405000"/>
              <a:gd name="connsiteY34" fmla="*/ 383991 h 523125"/>
              <a:gd name="connsiteX35" fmla="*/ 150137 w 405000"/>
              <a:gd name="connsiteY35" fmla="*/ 384041 h 523125"/>
              <a:gd name="connsiteX36" fmla="*/ 101739 w 405000"/>
              <a:gd name="connsiteY36" fmla="*/ 320794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05000" h="523125">
                <a:moveTo>
                  <a:pt x="363774" y="182402"/>
                </a:moveTo>
                <a:cubicBezTo>
                  <a:pt x="366947" y="170488"/>
                  <a:pt x="368803" y="158018"/>
                  <a:pt x="368803" y="145074"/>
                </a:cubicBezTo>
                <a:cubicBezTo>
                  <a:pt x="368803" y="64952"/>
                  <a:pt x="303851" y="0"/>
                  <a:pt x="223729" y="0"/>
                </a:cubicBezTo>
                <a:cubicBezTo>
                  <a:pt x="148888" y="0"/>
                  <a:pt x="87311" y="56700"/>
                  <a:pt x="79532" y="129465"/>
                </a:cubicBezTo>
                <a:cubicBezTo>
                  <a:pt x="34358" y="137464"/>
                  <a:pt x="0" y="176698"/>
                  <a:pt x="0" y="224117"/>
                </a:cubicBezTo>
                <a:cubicBezTo>
                  <a:pt x="0" y="267671"/>
                  <a:pt x="28907" y="304509"/>
                  <a:pt x="68580" y="316440"/>
                </a:cubicBezTo>
                <a:lnTo>
                  <a:pt x="139742" y="443661"/>
                </a:lnTo>
                <a:cubicBezTo>
                  <a:pt x="139742" y="443661"/>
                  <a:pt x="126731" y="517911"/>
                  <a:pt x="126849" y="517708"/>
                </a:cubicBezTo>
                <a:cubicBezTo>
                  <a:pt x="131338" y="528221"/>
                  <a:pt x="165206" y="536372"/>
                  <a:pt x="206331" y="536372"/>
                </a:cubicBezTo>
                <a:cubicBezTo>
                  <a:pt x="247438" y="536372"/>
                  <a:pt x="281306" y="528221"/>
                  <a:pt x="285795" y="517708"/>
                </a:cubicBezTo>
                <a:cubicBezTo>
                  <a:pt x="285863" y="517860"/>
                  <a:pt x="251184" y="350983"/>
                  <a:pt x="251184" y="350983"/>
                </a:cubicBezTo>
                <a:cubicBezTo>
                  <a:pt x="276311" y="355995"/>
                  <a:pt x="298350" y="359623"/>
                  <a:pt x="311614" y="359623"/>
                </a:cubicBezTo>
                <a:cubicBezTo>
                  <a:pt x="364838" y="359623"/>
                  <a:pt x="407970" y="316474"/>
                  <a:pt x="407970" y="263233"/>
                </a:cubicBezTo>
                <a:cubicBezTo>
                  <a:pt x="408004" y="229264"/>
                  <a:pt x="390319" y="199564"/>
                  <a:pt x="363774" y="182402"/>
                </a:cubicBezTo>
                <a:close/>
                <a:moveTo>
                  <a:pt x="122209" y="116471"/>
                </a:moveTo>
                <a:cubicBezTo>
                  <a:pt x="146391" y="40433"/>
                  <a:pt x="213806" y="36602"/>
                  <a:pt x="216675" y="36484"/>
                </a:cubicBezTo>
                <a:cubicBezTo>
                  <a:pt x="226783" y="35640"/>
                  <a:pt x="236604" y="44348"/>
                  <a:pt x="237077" y="55131"/>
                </a:cubicBezTo>
                <a:cubicBezTo>
                  <a:pt x="237549" y="65880"/>
                  <a:pt x="229281" y="74976"/>
                  <a:pt x="218531" y="75549"/>
                </a:cubicBezTo>
                <a:cubicBezTo>
                  <a:pt x="216422" y="75701"/>
                  <a:pt x="175146" y="79110"/>
                  <a:pt x="159469" y="128334"/>
                </a:cubicBezTo>
                <a:cubicBezTo>
                  <a:pt x="156836" y="136654"/>
                  <a:pt x="149124" y="141969"/>
                  <a:pt x="140822" y="141969"/>
                </a:cubicBezTo>
                <a:cubicBezTo>
                  <a:pt x="138848" y="141969"/>
                  <a:pt x="136856" y="141683"/>
                  <a:pt x="134882" y="141041"/>
                </a:cubicBezTo>
                <a:cubicBezTo>
                  <a:pt x="124639" y="137784"/>
                  <a:pt x="118952" y="126765"/>
                  <a:pt x="122209" y="116471"/>
                </a:cubicBezTo>
                <a:close/>
                <a:moveTo>
                  <a:pt x="93876" y="192831"/>
                </a:moveTo>
                <a:cubicBezTo>
                  <a:pt x="93285" y="193033"/>
                  <a:pt x="79549" y="198804"/>
                  <a:pt x="74351" y="210938"/>
                </a:cubicBezTo>
                <a:cubicBezTo>
                  <a:pt x="71128" y="218481"/>
                  <a:pt x="71668" y="227458"/>
                  <a:pt x="76039" y="238309"/>
                </a:cubicBezTo>
                <a:cubicBezTo>
                  <a:pt x="80072" y="248349"/>
                  <a:pt x="75212" y="259723"/>
                  <a:pt x="65171" y="263756"/>
                </a:cubicBezTo>
                <a:cubicBezTo>
                  <a:pt x="62775" y="264718"/>
                  <a:pt x="60328" y="265191"/>
                  <a:pt x="57881" y="265191"/>
                </a:cubicBezTo>
                <a:cubicBezTo>
                  <a:pt x="50119" y="265191"/>
                  <a:pt x="42778" y="260550"/>
                  <a:pt x="39707" y="252923"/>
                </a:cubicBezTo>
                <a:cubicBezTo>
                  <a:pt x="31303" y="231964"/>
                  <a:pt x="30932" y="212473"/>
                  <a:pt x="38610" y="194957"/>
                </a:cubicBezTo>
                <a:cubicBezTo>
                  <a:pt x="50473" y="168008"/>
                  <a:pt x="76933" y="157359"/>
                  <a:pt x="79903" y="156229"/>
                </a:cubicBezTo>
                <a:cubicBezTo>
                  <a:pt x="90011" y="152415"/>
                  <a:pt x="101318" y="157528"/>
                  <a:pt x="105131" y="167653"/>
                </a:cubicBezTo>
                <a:cubicBezTo>
                  <a:pt x="108911" y="177728"/>
                  <a:pt x="103866" y="188933"/>
                  <a:pt x="93876" y="192831"/>
                </a:cubicBezTo>
                <a:close/>
                <a:moveTo>
                  <a:pt x="101739" y="320794"/>
                </a:moveTo>
                <a:cubicBezTo>
                  <a:pt x="114159" y="321840"/>
                  <a:pt x="135152" y="325974"/>
                  <a:pt x="159469" y="331223"/>
                </a:cubicBezTo>
                <a:lnTo>
                  <a:pt x="150137" y="383991"/>
                </a:lnTo>
                <a:lnTo>
                  <a:pt x="150137" y="384041"/>
                </a:lnTo>
                <a:lnTo>
                  <a:pt x="101739" y="320794"/>
                </a:ln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sp>
        <p:nvSpPr>
          <p:cNvPr id="190" name="图形 247"/>
          <p:cNvSpPr/>
          <p:nvPr/>
        </p:nvSpPr>
        <p:spPr>
          <a:xfrm>
            <a:off x="3391789" y="4364599"/>
            <a:ext cx="523125" cy="472500"/>
          </a:xfrm>
          <a:custGeom>
            <a:avLst/>
            <a:gdLst>
              <a:gd name="connsiteX0" fmla="*/ 338108 w 523125"/>
              <a:gd name="connsiteY0" fmla="*/ 303019 h 472500"/>
              <a:gd name="connsiteX1" fmla="*/ 538651 w 523125"/>
              <a:gd name="connsiteY1" fmla="*/ 108180 h 472500"/>
              <a:gd name="connsiteX2" fmla="*/ 446294 w 523125"/>
              <a:gd name="connsiteY2" fmla="*/ 15857 h 472500"/>
              <a:gd name="connsiteX3" fmla="*/ 446817 w 523125"/>
              <a:gd name="connsiteY3" fmla="*/ 619 h 472500"/>
              <a:gd name="connsiteX4" fmla="*/ 91767 w 523125"/>
              <a:gd name="connsiteY4" fmla="*/ 1176 h 472500"/>
              <a:gd name="connsiteX5" fmla="*/ 92290 w 523125"/>
              <a:gd name="connsiteY5" fmla="*/ 16144 h 472500"/>
              <a:gd name="connsiteX6" fmla="*/ 423 w 523125"/>
              <a:gd name="connsiteY6" fmla="*/ 108214 h 472500"/>
              <a:gd name="connsiteX7" fmla="*/ 200138 w 523125"/>
              <a:gd name="connsiteY7" fmla="*/ 302631 h 472500"/>
              <a:gd name="connsiteX8" fmla="*/ 224337 w 523125"/>
              <a:gd name="connsiteY8" fmla="*/ 325294 h 472500"/>
              <a:gd name="connsiteX9" fmla="*/ 215376 w 523125"/>
              <a:gd name="connsiteY9" fmla="*/ 417330 h 472500"/>
              <a:gd name="connsiteX10" fmla="*/ 154154 w 523125"/>
              <a:gd name="connsiteY10" fmla="*/ 427303 h 472500"/>
              <a:gd name="connsiteX11" fmla="*/ 129938 w 523125"/>
              <a:gd name="connsiteY11" fmla="*/ 457392 h 472500"/>
              <a:gd name="connsiteX12" fmla="*/ 129938 w 523125"/>
              <a:gd name="connsiteY12" fmla="*/ 475785 h 472500"/>
              <a:gd name="connsiteX13" fmla="*/ 407937 w 523125"/>
              <a:gd name="connsiteY13" fmla="*/ 475785 h 472500"/>
              <a:gd name="connsiteX14" fmla="*/ 407937 w 523125"/>
              <a:gd name="connsiteY14" fmla="*/ 457155 h 472500"/>
              <a:gd name="connsiteX15" fmla="*/ 383890 w 523125"/>
              <a:gd name="connsiteY15" fmla="*/ 427033 h 472500"/>
              <a:gd name="connsiteX16" fmla="*/ 322820 w 523125"/>
              <a:gd name="connsiteY16" fmla="*/ 417077 h 472500"/>
              <a:gd name="connsiteX17" fmla="*/ 314315 w 523125"/>
              <a:gd name="connsiteY17" fmla="*/ 325243 h 472500"/>
              <a:gd name="connsiteX18" fmla="*/ 338108 w 523125"/>
              <a:gd name="connsiteY18" fmla="*/ 303019 h 472500"/>
              <a:gd name="connsiteX19" fmla="*/ 440624 w 523125"/>
              <a:gd name="connsiteY19" fmla="*/ 59850 h 472500"/>
              <a:gd name="connsiteX20" fmla="*/ 496413 w 523125"/>
              <a:gd name="connsiteY20" fmla="*/ 112703 h 472500"/>
              <a:gd name="connsiteX21" fmla="*/ 385460 w 523125"/>
              <a:gd name="connsiteY21" fmla="*/ 228921 h 472500"/>
              <a:gd name="connsiteX22" fmla="*/ 440624 w 523125"/>
              <a:gd name="connsiteY22" fmla="*/ 59850 h 472500"/>
              <a:gd name="connsiteX23" fmla="*/ 146256 w 523125"/>
              <a:gd name="connsiteY23" fmla="*/ 29593 h 472500"/>
              <a:gd name="connsiteX24" fmla="*/ 165730 w 523125"/>
              <a:gd name="connsiteY24" fmla="*/ 49033 h 472500"/>
              <a:gd name="connsiteX25" fmla="*/ 146256 w 523125"/>
              <a:gd name="connsiteY25" fmla="*/ 68507 h 472500"/>
              <a:gd name="connsiteX26" fmla="*/ 126783 w 523125"/>
              <a:gd name="connsiteY26" fmla="*/ 49033 h 472500"/>
              <a:gd name="connsiteX27" fmla="*/ 146256 w 523125"/>
              <a:gd name="connsiteY27" fmla="*/ 29593 h 472500"/>
              <a:gd name="connsiteX28" fmla="*/ 42661 w 523125"/>
              <a:gd name="connsiteY28" fmla="*/ 112686 h 472500"/>
              <a:gd name="connsiteX29" fmla="*/ 97994 w 523125"/>
              <a:gd name="connsiteY29" fmla="*/ 60036 h 472500"/>
              <a:gd name="connsiteX30" fmla="*/ 152905 w 523125"/>
              <a:gd name="connsiteY30" fmla="*/ 228448 h 472500"/>
              <a:gd name="connsiteX31" fmla="*/ 42661 w 523125"/>
              <a:gd name="connsiteY31" fmla="*/ 112686 h 472500"/>
              <a:gd name="connsiteX32" fmla="*/ 216946 w 523125"/>
              <a:gd name="connsiteY32" fmla="*/ 247483 h 472500"/>
              <a:gd name="connsiteX33" fmla="*/ 209437 w 523125"/>
              <a:gd name="connsiteY33" fmla="*/ 249002 h 472500"/>
              <a:gd name="connsiteX34" fmla="*/ 191380 w 523125"/>
              <a:gd name="connsiteY34" fmla="*/ 236937 h 472500"/>
              <a:gd name="connsiteX35" fmla="*/ 143540 w 523125"/>
              <a:gd name="connsiteY35" fmla="*/ 106493 h 472500"/>
              <a:gd name="connsiteX36" fmla="*/ 156128 w 523125"/>
              <a:gd name="connsiteY36" fmla="*/ 81855 h 472500"/>
              <a:gd name="connsiteX37" fmla="*/ 180732 w 523125"/>
              <a:gd name="connsiteY37" fmla="*/ 94410 h 472500"/>
              <a:gd name="connsiteX38" fmla="*/ 227459 w 523125"/>
              <a:gd name="connsiteY38" fmla="*/ 221901 h 472500"/>
              <a:gd name="connsiteX39" fmla="*/ 216946 w 523125"/>
              <a:gd name="connsiteY39" fmla="*/ 247483 h 47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23125" h="472500">
                <a:moveTo>
                  <a:pt x="338108" y="303019"/>
                </a:moveTo>
                <a:cubicBezTo>
                  <a:pt x="479369" y="232397"/>
                  <a:pt x="545030" y="168542"/>
                  <a:pt x="538651" y="108180"/>
                </a:cubicBezTo>
                <a:cubicBezTo>
                  <a:pt x="533437" y="58669"/>
                  <a:pt x="482035" y="29998"/>
                  <a:pt x="446294" y="15857"/>
                </a:cubicBezTo>
                <a:cubicBezTo>
                  <a:pt x="446648" y="10457"/>
                  <a:pt x="446817" y="5428"/>
                  <a:pt x="446817" y="619"/>
                </a:cubicBezTo>
                <a:cubicBezTo>
                  <a:pt x="446817" y="-512"/>
                  <a:pt x="91767" y="45"/>
                  <a:pt x="91767" y="1176"/>
                </a:cubicBezTo>
                <a:cubicBezTo>
                  <a:pt x="91767" y="5867"/>
                  <a:pt x="91953" y="10828"/>
                  <a:pt x="92290" y="16144"/>
                </a:cubicBezTo>
                <a:cubicBezTo>
                  <a:pt x="56667" y="30285"/>
                  <a:pt x="5620" y="58905"/>
                  <a:pt x="423" y="108214"/>
                </a:cubicBezTo>
                <a:cubicBezTo>
                  <a:pt x="-5939" y="168458"/>
                  <a:pt x="59451" y="232127"/>
                  <a:pt x="200138" y="302631"/>
                </a:cubicBezTo>
                <a:cubicBezTo>
                  <a:pt x="207935" y="311473"/>
                  <a:pt x="216018" y="319152"/>
                  <a:pt x="224337" y="325294"/>
                </a:cubicBezTo>
                <a:lnTo>
                  <a:pt x="215376" y="417330"/>
                </a:lnTo>
                <a:cubicBezTo>
                  <a:pt x="189372" y="419845"/>
                  <a:pt x="168430" y="423861"/>
                  <a:pt x="154154" y="427303"/>
                </a:cubicBezTo>
                <a:cubicBezTo>
                  <a:pt x="140232" y="430628"/>
                  <a:pt x="129938" y="443082"/>
                  <a:pt x="129938" y="457392"/>
                </a:cubicBezTo>
                <a:lnTo>
                  <a:pt x="129938" y="475785"/>
                </a:lnTo>
                <a:lnTo>
                  <a:pt x="407937" y="475785"/>
                </a:lnTo>
                <a:lnTo>
                  <a:pt x="407937" y="457155"/>
                </a:lnTo>
                <a:cubicBezTo>
                  <a:pt x="407937" y="442896"/>
                  <a:pt x="397745" y="430493"/>
                  <a:pt x="383890" y="427033"/>
                </a:cubicBezTo>
                <a:cubicBezTo>
                  <a:pt x="369732" y="423540"/>
                  <a:pt x="349094" y="419575"/>
                  <a:pt x="322820" y="417077"/>
                </a:cubicBezTo>
                <a:lnTo>
                  <a:pt x="314315" y="325243"/>
                </a:lnTo>
                <a:cubicBezTo>
                  <a:pt x="322465" y="319236"/>
                  <a:pt x="330430" y="311710"/>
                  <a:pt x="338108" y="303019"/>
                </a:cubicBezTo>
                <a:close/>
                <a:moveTo>
                  <a:pt x="440624" y="59850"/>
                </a:moveTo>
                <a:cubicBezTo>
                  <a:pt x="466392" y="71545"/>
                  <a:pt x="494017" y="89719"/>
                  <a:pt x="496413" y="112703"/>
                </a:cubicBezTo>
                <a:cubicBezTo>
                  <a:pt x="498050" y="128363"/>
                  <a:pt x="488330" y="167277"/>
                  <a:pt x="385460" y="228921"/>
                </a:cubicBezTo>
                <a:cubicBezTo>
                  <a:pt x="411683" y="175343"/>
                  <a:pt x="431242" y="111893"/>
                  <a:pt x="440624" y="59850"/>
                </a:cubicBezTo>
                <a:close/>
                <a:moveTo>
                  <a:pt x="146256" y="29593"/>
                </a:moveTo>
                <a:cubicBezTo>
                  <a:pt x="157023" y="29593"/>
                  <a:pt x="165730" y="38284"/>
                  <a:pt x="165730" y="49033"/>
                </a:cubicBezTo>
                <a:cubicBezTo>
                  <a:pt x="165730" y="59783"/>
                  <a:pt x="157023" y="68507"/>
                  <a:pt x="146256" y="68507"/>
                </a:cubicBezTo>
                <a:cubicBezTo>
                  <a:pt x="135490" y="68507"/>
                  <a:pt x="126783" y="59783"/>
                  <a:pt x="126783" y="49033"/>
                </a:cubicBezTo>
                <a:cubicBezTo>
                  <a:pt x="126783" y="38267"/>
                  <a:pt x="135490" y="29593"/>
                  <a:pt x="146256" y="29593"/>
                </a:cubicBezTo>
                <a:close/>
                <a:moveTo>
                  <a:pt x="42661" y="112686"/>
                </a:moveTo>
                <a:cubicBezTo>
                  <a:pt x="45057" y="89837"/>
                  <a:pt x="72361" y="71764"/>
                  <a:pt x="97994" y="60036"/>
                </a:cubicBezTo>
                <a:cubicBezTo>
                  <a:pt x="107343" y="111859"/>
                  <a:pt x="126766" y="175039"/>
                  <a:pt x="152905" y="228448"/>
                </a:cubicBezTo>
                <a:cubicBezTo>
                  <a:pt x="50710" y="167091"/>
                  <a:pt x="41058" y="128295"/>
                  <a:pt x="42661" y="112686"/>
                </a:cubicBezTo>
                <a:close/>
                <a:moveTo>
                  <a:pt x="216946" y="247483"/>
                </a:moveTo>
                <a:cubicBezTo>
                  <a:pt x="214482" y="248530"/>
                  <a:pt x="211934" y="249002"/>
                  <a:pt x="209437" y="249002"/>
                </a:cubicBezTo>
                <a:cubicBezTo>
                  <a:pt x="201775" y="249002"/>
                  <a:pt x="194502" y="244446"/>
                  <a:pt x="191380" y="236937"/>
                </a:cubicBezTo>
                <a:cubicBezTo>
                  <a:pt x="166321" y="176828"/>
                  <a:pt x="144451" y="109328"/>
                  <a:pt x="143540" y="106493"/>
                </a:cubicBezTo>
                <a:cubicBezTo>
                  <a:pt x="140215" y="96199"/>
                  <a:pt x="145835" y="85163"/>
                  <a:pt x="156128" y="81855"/>
                </a:cubicBezTo>
                <a:cubicBezTo>
                  <a:pt x="166439" y="78497"/>
                  <a:pt x="177425" y="84167"/>
                  <a:pt x="180732" y="94410"/>
                </a:cubicBezTo>
                <a:cubicBezTo>
                  <a:pt x="180968" y="95102"/>
                  <a:pt x="203058" y="163294"/>
                  <a:pt x="227459" y="221901"/>
                </a:cubicBezTo>
                <a:cubicBezTo>
                  <a:pt x="231627" y="231857"/>
                  <a:pt x="226919" y="243332"/>
                  <a:pt x="216946" y="247483"/>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191" name="组合 190"/>
          <p:cNvGrpSpPr/>
          <p:nvPr/>
        </p:nvGrpSpPr>
        <p:grpSpPr>
          <a:xfrm>
            <a:off x="4610989" y="4440537"/>
            <a:ext cx="527751" cy="320625"/>
            <a:chOff x="9187255" y="9900263"/>
            <a:chExt cx="527751" cy="320625"/>
          </a:xfrm>
          <a:solidFill>
            <a:schemeClr val="accent4"/>
          </a:solidFill>
        </p:grpSpPr>
        <p:sp>
          <p:nvSpPr>
            <p:cNvPr id="192" name="任意多边形: 形状 191"/>
            <p:cNvSpPr/>
            <p:nvPr/>
          </p:nvSpPr>
          <p:spPr>
            <a:xfrm>
              <a:off x="9334597" y="9938884"/>
              <a:ext cx="50625" cy="33750"/>
            </a:xfrm>
            <a:custGeom>
              <a:avLst/>
              <a:gdLst>
                <a:gd name="connsiteX0" fmla="*/ 52583 w 50625"/>
                <a:gd name="connsiteY0" fmla="*/ 13703 h 33750"/>
                <a:gd name="connsiteX1" fmla="*/ 38880 w 50625"/>
                <a:gd name="connsiteY1" fmla="*/ 0 h 33750"/>
                <a:gd name="connsiteX2" fmla="*/ 13703 w 50625"/>
                <a:gd name="connsiteY2" fmla="*/ 0 h 33750"/>
                <a:gd name="connsiteX3" fmla="*/ 0 w 50625"/>
                <a:gd name="connsiteY3" fmla="*/ 13703 h 33750"/>
                <a:gd name="connsiteX4" fmla="*/ 0 w 50625"/>
                <a:gd name="connsiteY4" fmla="*/ 34712 h 33750"/>
                <a:gd name="connsiteX5" fmla="*/ 52583 w 50625"/>
                <a:gd name="connsiteY5" fmla="*/ 34712 h 33750"/>
                <a:gd name="connsiteX6" fmla="*/ 52583 w 50625"/>
                <a:gd name="connsiteY6" fmla="*/ 13703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25" h="33750">
                  <a:moveTo>
                    <a:pt x="52583" y="13703"/>
                  </a:moveTo>
                  <a:cubicBezTo>
                    <a:pt x="52583" y="6126"/>
                    <a:pt x="46440" y="0"/>
                    <a:pt x="38880" y="0"/>
                  </a:cubicBezTo>
                  <a:lnTo>
                    <a:pt x="13703" y="0"/>
                  </a:lnTo>
                  <a:cubicBezTo>
                    <a:pt x="6126" y="0"/>
                    <a:pt x="0" y="6143"/>
                    <a:pt x="0" y="13703"/>
                  </a:cubicBezTo>
                  <a:lnTo>
                    <a:pt x="0" y="34712"/>
                  </a:lnTo>
                  <a:lnTo>
                    <a:pt x="52583" y="34712"/>
                  </a:lnTo>
                  <a:lnTo>
                    <a:pt x="52583" y="1370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3" name="任意多边形: 形状 192"/>
            <p:cNvSpPr/>
            <p:nvPr/>
          </p:nvSpPr>
          <p:spPr>
            <a:xfrm>
              <a:off x="9406046" y="9938884"/>
              <a:ext cx="50625" cy="33750"/>
            </a:xfrm>
            <a:custGeom>
              <a:avLst/>
              <a:gdLst>
                <a:gd name="connsiteX0" fmla="*/ 52566 w 50625"/>
                <a:gd name="connsiteY0" fmla="*/ 13703 h 33750"/>
                <a:gd name="connsiteX1" fmla="*/ 38863 w 50625"/>
                <a:gd name="connsiteY1" fmla="*/ 0 h 33750"/>
                <a:gd name="connsiteX2" fmla="*/ 13703 w 50625"/>
                <a:gd name="connsiteY2" fmla="*/ 0 h 33750"/>
                <a:gd name="connsiteX3" fmla="*/ 0 w 50625"/>
                <a:gd name="connsiteY3" fmla="*/ 13703 h 33750"/>
                <a:gd name="connsiteX4" fmla="*/ 0 w 50625"/>
                <a:gd name="connsiteY4" fmla="*/ 34712 h 33750"/>
                <a:gd name="connsiteX5" fmla="*/ 52583 w 50625"/>
                <a:gd name="connsiteY5" fmla="*/ 34712 h 33750"/>
                <a:gd name="connsiteX6" fmla="*/ 52566 w 50625"/>
                <a:gd name="connsiteY6" fmla="*/ 13703 h 33750"/>
                <a:gd name="connsiteX7" fmla="*/ 52566 w 50625"/>
                <a:gd name="connsiteY7" fmla="*/ 13703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625" h="33750">
                  <a:moveTo>
                    <a:pt x="52566" y="13703"/>
                  </a:moveTo>
                  <a:cubicBezTo>
                    <a:pt x="52566" y="6126"/>
                    <a:pt x="46423" y="0"/>
                    <a:pt x="38863" y="0"/>
                  </a:cubicBezTo>
                  <a:lnTo>
                    <a:pt x="13703" y="0"/>
                  </a:lnTo>
                  <a:cubicBezTo>
                    <a:pt x="6126" y="0"/>
                    <a:pt x="0" y="6143"/>
                    <a:pt x="0" y="13703"/>
                  </a:cubicBezTo>
                  <a:lnTo>
                    <a:pt x="0" y="34712"/>
                  </a:lnTo>
                  <a:lnTo>
                    <a:pt x="52583" y="34712"/>
                  </a:lnTo>
                  <a:lnTo>
                    <a:pt x="52566" y="13703"/>
                  </a:lnTo>
                  <a:lnTo>
                    <a:pt x="52566" y="1370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4" name="任意多边形: 形状 193"/>
            <p:cNvSpPr/>
            <p:nvPr/>
          </p:nvSpPr>
          <p:spPr>
            <a:xfrm>
              <a:off x="9476483" y="9938884"/>
              <a:ext cx="50625" cy="33750"/>
            </a:xfrm>
            <a:custGeom>
              <a:avLst/>
              <a:gdLst>
                <a:gd name="connsiteX0" fmla="*/ 52566 w 50625"/>
                <a:gd name="connsiteY0" fmla="*/ 13703 h 33750"/>
                <a:gd name="connsiteX1" fmla="*/ 38863 w 50625"/>
                <a:gd name="connsiteY1" fmla="*/ 0 h 33750"/>
                <a:gd name="connsiteX2" fmla="*/ 13702 w 50625"/>
                <a:gd name="connsiteY2" fmla="*/ 0 h 33750"/>
                <a:gd name="connsiteX3" fmla="*/ 0 w 50625"/>
                <a:gd name="connsiteY3" fmla="*/ 13703 h 33750"/>
                <a:gd name="connsiteX4" fmla="*/ 0 w 50625"/>
                <a:gd name="connsiteY4" fmla="*/ 34712 h 33750"/>
                <a:gd name="connsiteX5" fmla="*/ 52599 w 50625"/>
                <a:gd name="connsiteY5" fmla="*/ 34712 h 33750"/>
                <a:gd name="connsiteX6" fmla="*/ 52599 w 50625"/>
                <a:gd name="connsiteY6" fmla="*/ 13703 h 33750"/>
                <a:gd name="connsiteX7" fmla="*/ 52566 w 50625"/>
                <a:gd name="connsiteY7" fmla="*/ 13703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625" h="33750">
                  <a:moveTo>
                    <a:pt x="52566" y="13703"/>
                  </a:moveTo>
                  <a:cubicBezTo>
                    <a:pt x="52566" y="6126"/>
                    <a:pt x="46440" y="0"/>
                    <a:pt x="38863" y="0"/>
                  </a:cubicBezTo>
                  <a:lnTo>
                    <a:pt x="13702" y="0"/>
                  </a:lnTo>
                  <a:cubicBezTo>
                    <a:pt x="6126" y="0"/>
                    <a:pt x="0" y="6143"/>
                    <a:pt x="0" y="13703"/>
                  </a:cubicBezTo>
                  <a:lnTo>
                    <a:pt x="0" y="34712"/>
                  </a:lnTo>
                  <a:lnTo>
                    <a:pt x="52599" y="34712"/>
                  </a:lnTo>
                  <a:lnTo>
                    <a:pt x="52599" y="13703"/>
                  </a:lnTo>
                  <a:lnTo>
                    <a:pt x="52566" y="1370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5" name="任意多边形: 形状 194"/>
            <p:cNvSpPr/>
            <p:nvPr/>
          </p:nvSpPr>
          <p:spPr>
            <a:xfrm>
              <a:off x="9259381" y="9900263"/>
              <a:ext cx="455625" cy="320625"/>
            </a:xfrm>
            <a:custGeom>
              <a:avLst/>
              <a:gdLst>
                <a:gd name="connsiteX0" fmla="*/ 460068 w 455625"/>
                <a:gd name="connsiteY0" fmla="*/ 119975 h 320625"/>
                <a:gd name="connsiteX1" fmla="*/ 443936 w 455625"/>
                <a:gd name="connsiteY1" fmla="*/ 10355 h 320625"/>
                <a:gd name="connsiteX2" fmla="*/ 419804 w 455625"/>
                <a:gd name="connsiteY2" fmla="*/ 2913 h 320625"/>
                <a:gd name="connsiteX3" fmla="*/ 301966 w 455625"/>
                <a:gd name="connsiteY3" fmla="*/ 77180 h 320625"/>
                <a:gd name="connsiteX4" fmla="*/ 255459 w 455625"/>
                <a:gd name="connsiteY4" fmla="*/ 85618 h 320625"/>
                <a:gd name="connsiteX5" fmla="*/ 105339 w 455625"/>
                <a:gd name="connsiteY5" fmla="*/ 90005 h 320625"/>
                <a:gd name="connsiteX6" fmla="*/ 45011 w 455625"/>
                <a:gd name="connsiteY6" fmla="*/ 110019 h 320625"/>
                <a:gd name="connsiteX7" fmla="*/ 427 w 455625"/>
                <a:gd name="connsiteY7" fmla="*/ 222491 h 320625"/>
                <a:gd name="connsiteX8" fmla="*/ 94657 w 455625"/>
                <a:gd name="connsiteY8" fmla="*/ 326913 h 320625"/>
                <a:gd name="connsiteX9" fmla="*/ 334485 w 455625"/>
                <a:gd name="connsiteY9" fmla="*/ 324331 h 320625"/>
                <a:gd name="connsiteX10" fmla="*/ 370411 w 455625"/>
                <a:gd name="connsiteY10" fmla="*/ 311473 h 320625"/>
                <a:gd name="connsiteX11" fmla="*/ 404313 w 455625"/>
                <a:gd name="connsiteY11" fmla="*/ 259531 h 320625"/>
                <a:gd name="connsiteX12" fmla="*/ 340610 w 455625"/>
                <a:gd name="connsiteY12" fmla="*/ 222913 h 320625"/>
                <a:gd name="connsiteX13" fmla="*/ 321575 w 455625"/>
                <a:gd name="connsiteY13" fmla="*/ 253895 h 320625"/>
                <a:gd name="connsiteX14" fmla="*/ 113574 w 455625"/>
                <a:gd name="connsiteY14" fmla="*/ 251583 h 320625"/>
                <a:gd name="connsiteX15" fmla="*/ 80178 w 455625"/>
                <a:gd name="connsiteY15" fmla="*/ 221495 h 320625"/>
                <a:gd name="connsiteX16" fmla="*/ 80178 w 455625"/>
                <a:gd name="connsiteY16" fmla="*/ 204654 h 320625"/>
                <a:gd name="connsiteX17" fmla="*/ 120206 w 455625"/>
                <a:gd name="connsiteY17" fmla="*/ 175528 h 320625"/>
                <a:gd name="connsiteX18" fmla="*/ 264065 w 455625"/>
                <a:gd name="connsiteY18" fmla="*/ 180556 h 320625"/>
                <a:gd name="connsiteX19" fmla="*/ 315483 w 455625"/>
                <a:gd name="connsiteY19" fmla="*/ 195389 h 320625"/>
                <a:gd name="connsiteX20" fmla="*/ 410760 w 455625"/>
                <a:gd name="connsiteY20" fmla="*/ 242623 h 320625"/>
                <a:gd name="connsiteX21" fmla="*/ 446805 w 455625"/>
                <a:gd name="connsiteY21" fmla="*/ 229561 h 320625"/>
                <a:gd name="connsiteX22" fmla="*/ 460068 w 455625"/>
                <a:gd name="connsiteY22" fmla="*/ 119975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55625" h="320625">
                  <a:moveTo>
                    <a:pt x="460068" y="119975"/>
                  </a:moveTo>
                  <a:cubicBezTo>
                    <a:pt x="460068" y="119975"/>
                    <a:pt x="459798" y="42941"/>
                    <a:pt x="443936" y="10355"/>
                  </a:cubicBezTo>
                  <a:cubicBezTo>
                    <a:pt x="443936" y="10355"/>
                    <a:pt x="434958" y="-6638"/>
                    <a:pt x="419804" y="2913"/>
                  </a:cubicBezTo>
                  <a:cubicBezTo>
                    <a:pt x="404651" y="12464"/>
                    <a:pt x="301966" y="77180"/>
                    <a:pt x="301966" y="77180"/>
                  </a:cubicBezTo>
                  <a:cubicBezTo>
                    <a:pt x="301966" y="77180"/>
                    <a:pt x="282931" y="85044"/>
                    <a:pt x="255459" y="85618"/>
                  </a:cubicBezTo>
                  <a:cubicBezTo>
                    <a:pt x="227969" y="86208"/>
                    <a:pt x="105339" y="90005"/>
                    <a:pt x="105339" y="90005"/>
                  </a:cubicBezTo>
                  <a:cubicBezTo>
                    <a:pt x="105339" y="90005"/>
                    <a:pt x="68366" y="89516"/>
                    <a:pt x="45011" y="110019"/>
                  </a:cubicBezTo>
                  <a:cubicBezTo>
                    <a:pt x="21673" y="130539"/>
                    <a:pt x="-3606" y="163631"/>
                    <a:pt x="427" y="222491"/>
                  </a:cubicBezTo>
                  <a:cubicBezTo>
                    <a:pt x="4460" y="281334"/>
                    <a:pt x="36067" y="320855"/>
                    <a:pt x="94657" y="326913"/>
                  </a:cubicBezTo>
                  <a:lnTo>
                    <a:pt x="334485" y="324331"/>
                  </a:lnTo>
                  <a:cubicBezTo>
                    <a:pt x="334485" y="324331"/>
                    <a:pt x="357030" y="323859"/>
                    <a:pt x="370411" y="311473"/>
                  </a:cubicBezTo>
                  <a:cubicBezTo>
                    <a:pt x="370411" y="311473"/>
                    <a:pt x="392484" y="298226"/>
                    <a:pt x="404313" y="259531"/>
                  </a:cubicBezTo>
                  <a:lnTo>
                    <a:pt x="340610" y="222913"/>
                  </a:lnTo>
                  <a:cubicBezTo>
                    <a:pt x="340610" y="222913"/>
                    <a:pt x="341741" y="253895"/>
                    <a:pt x="321575" y="253895"/>
                  </a:cubicBezTo>
                  <a:cubicBezTo>
                    <a:pt x="301409" y="253895"/>
                    <a:pt x="113574" y="251583"/>
                    <a:pt x="113574" y="251583"/>
                  </a:cubicBezTo>
                  <a:cubicBezTo>
                    <a:pt x="113574" y="251583"/>
                    <a:pt x="80178" y="253895"/>
                    <a:pt x="80178" y="221495"/>
                  </a:cubicBezTo>
                  <a:lnTo>
                    <a:pt x="80178" y="204654"/>
                  </a:lnTo>
                  <a:cubicBezTo>
                    <a:pt x="80178" y="204654"/>
                    <a:pt x="82490" y="175528"/>
                    <a:pt x="120206" y="175528"/>
                  </a:cubicBezTo>
                  <a:cubicBezTo>
                    <a:pt x="158563" y="175528"/>
                    <a:pt x="264065" y="180556"/>
                    <a:pt x="264065" y="180556"/>
                  </a:cubicBezTo>
                  <a:cubicBezTo>
                    <a:pt x="264065" y="180556"/>
                    <a:pt x="286711" y="181130"/>
                    <a:pt x="315483" y="195389"/>
                  </a:cubicBezTo>
                  <a:cubicBezTo>
                    <a:pt x="344221" y="209666"/>
                    <a:pt x="410760" y="242623"/>
                    <a:pt x="410760" y="242623"/>
                  </a:cubicBezTo>
                  <a:cubicBezTo>
                    <a:pt x="410760" y="242623"/>
                    <a:pt x="435431" y="255076"/>
                    <a:pt x="446805" y="229561"/>
                  </a:cubicBezTo>
                  <a:cubicBezTo>
                    <a:pt x="446771" y="229511"/>
                    <a:pt x="460996" y="186766"/>
                    <a:pt x="460068" y="11997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6" name="任意多边形: 形状 195"/>
            <p:cNvSpPr/>
            <p:nvPr/>
          </p:nvSpPr>
          <p:spPr>
            <a:xfrm>
              <a:off x="9187255" y="9994808"/>
              <a:ext cx="84375" cy="67500"/>
            </a:xfrm>
            <a:custGeom>
              <a:avLst/>
              <a:gdLst>
                <a:gd name="connsiteX0" fmla="*/ 99114 w 84375"/>
                <a:gd name="connsiteY0" fmla="*/ 8133 h 67500"/>
                <a:gd name="connsiteX1" fmla="*/ 53113 w 84375"/>
                <a:gd name="connsiteY1" fmla="*/ 9551 h 67500"/>
                <a:gd name="connsiteX2" fmla="*/ 24442 w 84375"/>
                <a:gd name="connsiteY2" fmla="*/ 1839 h 67500"/>
                <a:gd name="connsiteX3" fmla="*/ 2960 w 84375"/>
                <a:gd name="connsiteY3" fmla="*/ 12099 h 67500"/>
                <a:gd name="connsiteX4" fmla="*/ 4732 w 84375"/>
                <a:gd name="connsiteY4" fmla="*/ 59197 h 67500"/>
                <a:gd name="connsiteX5" fmla="*/ 29657 w 84375"/>
                <a:gd name="connsiteY5" fmla="*/ 63888 h 67500"/>
                <a:gd name="connsiteX6" fmla="*/ 51915 w 84375"/>
                <a:gd name="connsiteY6" fmla="*/ 57779 h 67500"/>
                <a:gd name="connsiteX7" fmla="*/ 69347 w 84375"/>
                <a:gd name="connsiteY7" fmla="*/ 57594 h 67500"/>
                <a:gd name="connsiteX8" fmla="*/ 99114 w 84375"/>
                <a:gd name="connsiteY8" fmla="*/ 8133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375" h="67500">
                  <a:moveTo>
                    <a:pt x="99114" y="8133"/>
                  </a:moveTo>
                  <a:lnTo>
                    <a:pt x="53113" y="9551"/>
                  </a:lnTo>
                  <a:cubicBezTo>
                    <a:pt x="41503" y="8825"/>
                    <a:pt x="24442" y="1839"/>
                    <a:pt x="24442" y="1839"/>
                  </a:cubicBezTo>
                  <a:cubicBezTo>
                    <a:pt x="7162" y="-5637"/>
                    <a:pt x="2960" y="12099"/>
                    <a:pt x="2960" y="12099"/>
                  </a:cubicBezTo>
                  <a:cubicBezTo>
                    <a:pt x="-1815" y="31792"/>
                    <a:pt x="-516" y="46068"/>
                    <a:pt x="4732" y="59197"/>
                  </a:cubicBezTo>
                  <a:cubicBezTo>
                    <a:pt x="9795" y="71870"/>
                    <a:pt x="16983" y="68039"/>
                    <a:pt x="29657" y="63888"/>
                  </a:cubicBezTo>
                  <a:cubicBezTo>
                    <a:pt x="42347" y="59703"/>
                    <a:pt x="51915" y="57779"/>
                    <a:pt x="51915" y="57779"/>
                  </a:cubicBezTo>
                  <a:lnTo>
                    <a:pt x="69347" y="57594"/>
                  </a:lnTo>
                  <a:cubicBezTo>
                    <a:pt x="76012" y="29007"/>
                    <a:pt x="99114" y="8133"/>
                    <a:pt x="99114" y="813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97" name="组合 196"/>
          <p:cNvGrpSpPr/>
          <p:nvPr/>
        </p:nvGrpSpPr>
        <p:grpSpPr>
          <a:xfrm>
            <a:off x="5830189" y="4349692"/>
            <a:ext cx="523125" cy="502314"/>
            <a:chOff x="10263600" y="9787536"/>
            <a:chExt cx="523125" cy="502314"/>
          </a:xfrm>
          <a:solidFill>
            <a:schemeClr val="accent4"/>
          </a:solidFill>
        </p:grpSpPr>
        <p:sp>
          <p:nvSpPr>
            <p:cNvPr id="198" name="任意多边形: 形状 197"/>
            <p:cNvSpPr/>
            <p:nvPr/>
          </p:nvSpPr>
          <p:spPr>
            <a:xfrm>
              <a:off x="10279496" y="10205475"/>
              <a:ext cx="506250" cy="84375"/>
            </a:xfrm>
            <a:custGeom>
              <a:avLst/>
              <a:gdLst>
                <a:gd name="connsiteX0" fmla="*/ 484802 w 506250"/>
                <a:gd name="connsiteY0" fmla="*/ 29497 h 84375"/>
                <a:gd name="connsiteX1" fmla="*/ 449584 w 506250"/>
                <a:gd name="connsiteY1" fmla="*/ 29497 h 84375"/>
                <a:gd name="connsiteX2" fmla="*/ 449584 w 506250"/>
                <a:gd name="connsiteY2" fmla="*/ 0 h 84375"/>
                <a:gd name="connsiteX3" fmla="*/ 60176 w 506250"/>
                <a:gd name="connsiteY3" fmla="*/ 0 h 84375"/>
                <a:gd name="connsiteX4" fmla="*/ 60176 w 506250"/>
                <a:gd name="connsiteY4" fmla="*/ 29497 h 84375"/>
                <a:gd name="connsiteX5" fmla="*/ 26089 w 506250"/>
                <a:gd name="connsiteY5" fmla="*/ 29497 h 84375"/>
                <a:gd name="connsiteX6" fmla="*/ 26089 w 506250"/>
                <a:gd name="connsiteY6" fmla="*/ 57864 h 84375"/>
                <a:gd name="connsiteX7" fmla="*/ 0 w 506250"/>
                <a:gd name="connsiteY7" fmla="*/ 57864 h 84375"/>
                <a:gd name="connsiteX8" fmla="*/ 0 w 506250"/>
                <a:gd name="connsiteY8" fmla="*/ 87396 h 84375"/>
                <a:gd name="connsiteX9" fmla="*/ 509794 w 506250"/>
                <a:gd name="connsiteY9" fmla="*/ 87396 h 84375"/>
                <a:gd name="connsiteX10" fmla="*/ 509794 w 506250"/>
                <a:gd name="connsiteY10" fmla="*/ 57864 h 84375"/>
                <a:gd name="connsiteX11" fmla="*/ 484802 w 506250"/>
                <a:gd name="connsiteY11" fmla="*/ 57864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6250" h="84375">
                  <a:moveTo>
                    <a:pt x="484802" y="29497"/>
                  </a:moveTo>
                  <a:lnTo>
                    <a:pt x="449584" y="29497"/>
                  </a:lnTo>
                  <a:lnTo>
                    <a:pt x="449584" y="0"/>
                  </a:lnTo>
                  <a:lnTo>
                    <a:pt x="60176" y="0"/>
                  </a:lnTo>
                  <a:lnTo>
                    <a:pt x="60176" y="29497"/>
                  </a:lnTo>
                  <a:lnTo>
                    <a:pt x="26089" y="29497"/>
                  </a:lnTo>
                  <a:lnTo>
                    <a:pt x="26089" y="57864"/>
                  </a:lnTo>
                  <a:lnTo>
                    <a:pt x="0" y="57864"/>
                  </a:lnTo>
                  <a:lnTo>
                    <a:pt x="0" y="87396"/>
                  </a:lnTo>
                  <a:lnTo>
                    <a:pt x="509794" y="87396"/>
                  </a:lnTo>
                  <a:lnTo>
                    <a:pt x="509794" y="57864"/>
                  </a:lnTo>
                  <a:lnTo>
                    <a:pt x="484802" y="5786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9" name="任意多边形: 形状 198"/>
            <p:cNvSpPr/>
            <p:nvPr/>
          </p:nvSpPr>
          <p:spPr>
            <a:xfrm>
              <a:off x="10322629" y="9993103"/>
              <a:ext cx="101250" cy="185625"/>
            </a:xfrm>
            <a:custGeom>
              <a:avLst/>
              <a:gdLst>
                <a:gd name="connsiteX0" fmla="*/ 101064 w 101250"/>
                <a:gd name="connsiteY0" fmla="*/ 188511 h 185625"/>
                <a:gd name="connsiteX1" fmla="*/ 101064 w 101250"/>
                <a:gd name="connsiteY1" fmla="*/ 40888 h 185625"/>
                <a:gd name="connsiteX2" fmla="*/ 118091 w 101250"/>
                <a:gd name="connsiteY2" fmla="*/ 40888 h 185625"/>
                <a:gd name="connsiteX3" fmla="*/ 118091 w 101250"/>
                <a:gd name="connsiteY3" fmla="*/ 21482 h 185625"/>
                <a:gd name="connsiteX4" fmla="*/ 96609 w 101250"/>
                <a:gd name="connsiteY4" fmla="*/ 0 h 185625"/>
                <a:gd name="connsiteX5" fmla="*/ 21465 w 101250"/>
                <a:gd name="connsiteY5" fmla="*/ 0 h 185625"/>
                <a:gd name="connsiteX6" fmla="*/ 0 w 101250"/>
                <a:gd name="connsiteY6" fmla="*/ 21482 h 185625"/>
                <a:gd name="connsiteX7" fmla="*/ 0 w 101250"/>
                <a:gd name="connsiteY7" fmla="*/ 40888 h 185625"/>
                <a:gd name="connsiteX8" fmla="*/ 18174 w 101250"/>
                <a:gd name="connsiteY8" fmla="*/ 40888 h 185625"/>
                <a:gd name="connsiteX9" fmla="*/ 18174 w 101250"/>
                <a:gd name="connsiteY9" fmla="*/ 188511 h 185625"/>
                <a:gd name="connsiteX10" fmla="*/ 101064 w 101250"/>
                <a:gd name="connsiteY10" fmla="*/ 188511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250" h="185625">
                  <a:moveTo>
                    <a:pt x="101064" y="188511"/>
                  </a:moveTo>
                  <a:lnTo>
                    <a:pt x="101064" y="40888"/>
                  </a:lnTo>
                  <a:lnTo>
                    <a:pt x="118091" y="40888"/>
                  </a:lnTo>
                  <a:lnTo>
                    <a:pt x="118091" y="21482"/>
                  </a:lnTo>
                  <a:cubicBezTo>
                    <a:pt x="118091" y="9619"/>
                    <a:pt x="108489" y="0"/>
                    <a:pt x="96609" y="0"/>
                  </a:cubicBezTo>
                  <a:lnTo>
                    <a:pt x="21465" y="0"/>
                  </a:lnTo>
                  <a:cubicBezTo>
                    <a:pt x="9602" y="0"/>
                    <a:pt x="0" y="9619"/>
                    <a:pt x="0" y="21482"/>
                  </a:cubicBezTo>
                  <a:lnTo>
                    <a:pt x="0" y="40888"/>
                  </a:lnTo>
                  <a:lnTo>
                    <a:pt x="18174" y="40888"/>
                  </a:lnTo>
                  <a:lnTo>
                    <a:pt x="18174" y="188511"/>
                  </a:lnTo>
                  <a:lnTo>
                    <a:pt x="101064" y="18851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0" name="任意多边形: 形状 199"/>
            <p:cNvSpPr/>
            <p:nvPr/>
          </p:nvSpPr>
          <p:spPr>
            <a:xfrm>
              <a:off x="10629231" y="9993137"/>
              <a:ext cx="101250" cy="185625"/>
            </a:xfrm>
            <a:custGeom>
              <a:avLst/>
              <a:gdLst>
                <a:gd name="connsiteX0" fmla="*/ 99849 w 101250"/>
                <a:gd name="connsiteY0" fmla="*/ 188477 h 185625"/>
                <a:gd name="connsiteX1" fmla="*/ 99849 w 101250"/>
                <a:gd name="connsiteY1" fmla="*/ 40854 h 185625"/>
                <a:gd name="connsiteX2" fmla="*/ 118007 w 101250"/>
                <a:gd name="connsiteY2" fmla="*/ 40854 h 185625"/>
                <a:gd name="connsiteX3" fmla="*/ 118007 w 101250"/>
                <a:gd name="connsiteY3" fmla="*/ 21482 h 185625"/>
                <a:gd name="connsiteX4" fmla="*/ 96559 w 101250"/>
                <a:gd name="connsiteY4" fmla="*/ 0 h 185625"/>
                <a:gd name="connsiteX5" fmla="*/ 21448 w 101250"/>
                <a:gd name="connsiteY5" fmla="*/ 0 h 185625"/>
                <a:gd name="connsiteX6" fmla="*/ 0 w 101250"/>
                <a:gd name="connsiteY6" fmla="*/ 21482 h 185625"/>
                <a:gd name="connsiteX7" fmla="*/ 0 w 101250"/>
                <a:gd name="connsiteY7" fmla="*/ 40871 h 185625"/>
                <a:gd name="connsiteX8" fmla="*/ 18158 w 101250"/>
                <a:gd name="connsiteY8" fmla="*/ 40871 h 185625"/>
                <a:gd name="connsiteX9" fmla="*/ 18158 w 101250"/>
                <a:gd name="connsiteY9" fmla="*/ 188477 h 185625"/>
                <a:gd name="connsiteX10" fmla="*/ 99849 w 101250"/>
                <a:gd name="connsiteY10" fmla="*/ 188477 h 185625"/>
                <a:gd name="connsiteX11" fmla="*/ 99849 w 101250"/>
                <a:gd name="connsiteY11" fmla="*/ 188477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1250" h="185625">
                  <a:moveTo>
                    <a:pt x="99849" y="188477"/>
                  </a:moveTo>
                  <a:lnTo>
                    <a:pt x="99849" y="40854"/>
                  </a:lnTo>
                  <a:lnTo>
                    <a:pt x="118007" y="40854"/>
                  </a:lnTo>
                  <a:lnTo>
                    <a:pt x="118007" y="21482"/>
                  </a:lnTo>
                  <a:cubicBezTo>
                    <a:pt x="118007" y="9619"/>
                    <a:pt x="108405" y="0"/>
                    <a:pt x="96559" y="0"/>
                  </a:cubicBezTo>
                  <a:lnTo>
                    <a:pt x="21448" y="0"/>
                  </a:lnTo>
                  <a:cubicBezTo>
                    <a:pt x="9585" y="0"/>
                    <a:pt x="0" y="9619"/>
                    <a:pt x="0" y="21482"/>
                  </a:cubicBezTo>
                  <a:lnTo>
                    <a:pt x="0" y="40871"/>
                  </a:lnTo>
                  <a:lnTo>
                    <a:pt x="18158" y="40871"/>
                  </a:lnTo>
                  <a:lnTo>
                    <a:pt x="18158" y="188477"/>
                  </a:lnTo>
                  <a:lnTo>
                    <a:pt x="99849" y="188477"/>
                  </a:lnTo>
                  <a:lnTo>
                    <a:pt x="99849" y="18847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1" name="任意多边形: 形状 200"/>
            <p:cNvSpPr/>
            <p:nvPr/>
          </p:nvSpPr>
          <p:spPr>
            <a:xfrm>
              <a:off x="10475921" y="9993103"/>
              <a:ext cx="101250" cy="185625"/>
            </a:xfrm>
            <a:custGeom>
              <a:avLst/>
              <a:gdLst>
                <a:gd name="connsiteX0" fmla="*/ 99883 w 101250"/>
                <a:gd name="connsiteY0" fmla="*/ 188511 h 185625"/>
                <a:gd name="connsiteX1" fmla="*/ 99883 w 101250"/>
                <a:gd name="connsiteY1" fmla="*/ 40888 h 185625"/>
                <a:gd name="connsiteX2" fmla="*/ 118057 w 101250"/>
                <a:gd name="connsiteY2" fmla="*/ 40888 h 185625"/>
                <a:gd name="connsiteX3" fmla="*/ 118057 w 101250"/>
                <a:gd name="connsiteY3" fmla="*/ 21482 h 185625"/>
                <a:gd name="connsiteX4" fmla="*/ 96609 w 101250"/>
                <a:gd name="connsiteY4" fmla="*/ 0 h 185625"/>
                <a:gd name="connsiteX5" fmla="*/ 21465 w 101250"/>
                <a:gd name="connsiteY5" fmla="*/ 0 h 185625"/>
                <a:gd name="connsiteX6" fmla="*/ 0 w 101250"/>
                <a:gd name="connsiteY6" fmla="*/ 21482 h 185625"/>
                <a:gd name="connsiteX7" fmla="*/ 0 w 101250"/>
                <a:gd name="connsiteY7" fmla="*/ 40888 h 185625"/>
                <a:gd name="connsiteX8" fmla="*/ 17010 w 101250"/>
                <a:gd name="connsiteY8" fmla="*/ 40888 h 185625"/>
                <a:gd name="connsiteX9" fmla="*/ 17010 w 101250"/>
                <a:gd name="connsiteY9" fmla="*/ 188511 h 185625"/>
                <a:gd name="connsiteX10" fmla="*/ 99883 w 101250"/>
                <a:gd name="connsiteY10" fmla="*/ 188511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250" h="185625">
                  <a:moveTo>
                    <a:pt x="99883" y="188511"/>
                  </a:moveTo>
                  <a:lnTo>
                    <a:pt x="99883" y="40888"/>
                  </a:lnTo>
                  <a:lnTo>
                    <a:pt x="118057" y="40888"/>
                  </a:lnTo>
                  <a:lnTo>
                    <a:pt x="118057" y="21482"/>
                  </a:lnTo>
                  <a:cubicBezTo>
                    <a:pt x="118057" y="9619"/>
                    <a:pt x="108456" y="0"/>
                    <a:pt x="96609" y="0"/>
                  </a:cubicBezTo>
                  <a:lnTo>
                    <a:pt x="21465" y="0"/>
                  </a:lnTo>
                  <a:cubicBezTo>
                    <a:pt x="9602" y="0"/>
                    <a:pt x="0" y="9619"/>
                    <a:pt x="0" y="21482"/>
                  </a:cubicBezTo>
                  <a:lnTo>
                    <a:pt x="0" y="40888"/>
                  </a:lnTo>
                  <a:lnTo>
                    <a:pt x="17010" y="40888"/>
                  </a:lnTo>
                  <a:lnTo>
                    <a:pt x="17010" y="188511"/>
                  </a:lnTo>
                  <a:lnTo>
                    <a:pt x="99883" y="18851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2" name="任意多边形: 形状 201"/>
            <p:cNvSpPr/>
            <p:nvPr/>
          </p:nvSpPr>
          <p:spPr>
            <a:xfrm>
              <a:off x="10263600" y="9787536"/>
              <a:ext cx="523125" cy="168750"/>
            </a:xfrm>
            <a:custGeom>
              <a:avLst/>
              <a:gdLst>
                <a:gd name="connsiteX0" fmla="*/ 288714 w 523125"/>
                <a:gd name="connsiteY0" fmla="*/ 5075 h 168750"/>
                <a:gd name="connsiteX1" fmla="*/ 249429 w 523125"/>
                <a:gd name="connsiteY1" fmla="*/ 5075 h 168750"/>
                <a:gd name="connsiteX2" fmla="*/ 23591 w 523125"/>
                <a:gd name="connsiteY2" fmla="*/ 130018 h 168750"/>
                <a:gd name="connsiteX3" fmla="*/ 0 w 523125"/>
                <a:gd name="connsiteY3" fmla="*/ 170028 h 168750"/>
                <a:gd name="connsiteX4" fmla="*/ 0 w 523125"/>
                <a:gd name="connsiteY4" fmla="*/ 184035 h 168750"/>
                <a:gd name="connsiteX5" fmla="*/ 538161 w 523125"/>
                <a:gd name="connsiteY5" fmla="*/ 184035 h 168750"/>
                <a:gd name="connsiteX6" fmla="*/ 538161 w 523125"/>
                <a:gd name="connsiteY6" fmla="*/ 170028 h 168750"/>
                <a:gd name="connsiteX7" fmla="*/ 514586 w 523125"/>
                <a:gd name="connsiteY7" fmla="*/ 130001 h 168750"/>
                <a:gd name="connsiteX8" fmla="*/ 288714 w 523125"/>
                <a:gd name="connsiteY8" fmla="*/ 5075 h 168750"/>
                <a:gd name="connsiteX9" fmla="*/ 183431 w 523125"/>
                <a:gd name="connsiteY9" fmla="*/ 122728 h 168750"/>
                <a:gd name="connsiteX10" fmla="*/ 178689 w 523125"/>
                <a:gd name="connsiteY10" fmla="*/ 119049 h 168750"/>
                <a:gd name="connsiteX11" fmla="*/ 181069 w 523125"/>
                <a:gd name="connsiteY11" fmla="*/ 113531 h 168750"/>
                <a:gd name="connsiteX12" fmla="*/ 249311 w 523125"/>
                <a:gd name="connsiteY12" fmla="*/ 75714 h 168750"/>
                <a:gd name="connsiteX13" fmla="*/ 288664 w 523125"/>
                <a:gd name="connsiteY13" fmla="*/ 75714 h 168750"/>
                <a:gd name="connsiteX14" fmla="*/ 356889 w 523125"/>
                <a:gd name="connsiteY14" fmla="*/ 113531 h 168750"/>
                <a:gd name="connsiteX15" fmla="*/ 359303 w 523125"/>
                <a:gd name="connsiteY15" fmla="*/ 119049 h 168750"/>
                <a:gd name="connsiteX16" fmla="*/ 354561 w 523125"/>
                <a:gd name="connsiteY16" fmla="*/ 122728 h 168750"/>
                <a:gd name="connsiteX17" fmla="*/ 183431 w 523125"/>
                <a:gd name="connsiteY17" fmla="*/ 122728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23125" h="168750">
                  <a:moveTo>
                    <a:pt x="288714" y="5075"/>
                  </a:moveTo>
                  <a:cubicBezTo>
                    <a:pt x="276446" y="-1692"/>
                    <a:pt x="261647" y="-1692"/>
                    <a:pt x="249429" y="5075"/>
                  </a:cubicBezTo>
                  <a:lnTo>
                    <a:pt x="23591" y="130018"/>
                  </a:lnTo>
                  <a:cubicBezTo>
                    <a:pt x="9028" y="138067"/>
                    <a:pt x="0" y="153390"/>
                    <a:pt x="0" y="170028"/>
                  </a:cubicBezTo>
                  <a:lnTo>
                    <a:pt x="0" y="184035"/>
                  </a:lnTo>
                  <a:lnTo>
                    <a:pt x="538161" y="184035"/>
                  </a:lnTo>
                  <a:lnTo>
                    <a:pt x="538161" y="170028"/>
                  </a:lnTo>
                  <a:cubicBezTo>
                    <a:pt x="538161" y="153390"/>
                    <a:pt x="529133" y="138050"/>
                    <a:pt x="514586" y="130001"/>
                  </a:cubicBezTo>
                  <a:lnTo>
                    <a:pt x="288714" y="5075"/>
                  </a:lnTo>
                  <a:close/>
                  <a:moveTo>
                    <a:pt x="183431" y="122728"/>
                  </a:moveTo>
                  <a:cubicBezTo>
                    <a:pt x="181187" y="122728"/>
                    <a:pt x="179246" y="121226"/>
                    <a:pt x="178689" y="119049"/>
                  </a:cubicBezTo>
                  <a:cubicBezTo>
                    <a:pt x="178133" y="116889"/>
                    <a:pt x="179094" y="114611"/>
                    <a:pt x="181069" y="113531"/>
                  </a:cubicBezTo>
                  <a:lnTo>
                    <a:pt x="249311" y="75714"/>
                  </a:lnTo>
                  <a:cubicBezTo>
                    <a:pt x="261563" y="68947"/>
                    <a:pt x="276413" y="68947"/>
                    <a:pt x="288664" y="75714"/>
                  </a:cubicBezTo>
                  <a:lnTo>
                    <a:pt x="356889" y="113531"/>
                  </a:lnTo>
                  <a:cubicBezTo>
                    <a:pt x="358864" y="114611"/>
                    <a:pt x="359859" y="116872"/>
                    <a:pt x="359303" y="119049"/>
                  </a:cubicBezTo>
                  <a:cubicBezTo>
                    <a:pt x="358746" y="121226"/>
                    <a:pt x="356805" y="122728"/>
                    <a:pt x="354561" y="122728"/>
                  </a:cubicBezTo>
                  <a:lnTo>
                    <a:pt x="183431" y="12272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203" name="组合 202"/>
          <p:cNvGrpSpPr/>
          <p:nvPr/>
        </p:nvGrpSpPr>
        <p:grpSpPr>
          <a:xfrm>
            <a:off x="7049389" y="4365564"/>
            <a:ext cx="523434" cy="470571"/>
            <a:chOff x="18902734" y="8710063"/>
            <a:chExt cx="523434" cy="470571"/>
          </a:xfrm>
          <a:solidFill>
            <a:schemeClr val="accent4"/>
          </a:solidFill>
        </p:grpSpPr>
        <p:sp>
          <p:nvSpPr>
            <p:cNvPr id="204" name="任意多边形: 形状 203"/>
            <p:cNvSpPr/>
            <p:nvPr/>
          </p:nvSpPr>
          <p:spPr>
            <a:xfrm>
              <a:off x="19021168" y="8710063"/>
              <a:ext cx="405000" cy="303750"/>
            </a:xfrm>
            <a:custGeom>
              <a:avLst/>
              <a:gdLst>
                <a:gd name="connsiteX0" fmla="*/ 319191 w 405000"/>
                <a:gd name="connsiteY0" fmla="*/ 0 h 303750"/>
                <a:gd name="connsiteX1" fmla="*/ 100018 w 405000"/>
                <a:gd name="connsiteY1" fmla="*/ 0 h 303750"/>
                <a:gd name="connsiteX2" fmla="*/ 0 w 405000"/>
                <a:gd name="connsiteY2" fmla="*/ 100440 h 303750"/>
                <a:gd name="connsiteX3" fmla="*/ 0 w 405000"/>
                <a:gd name="connsiteY3" fmla="*/ 102887 h 303750"/>
                <a:gd name="connsiteX4" fmla="*/ 40449 w 405000"/>
                <a:gd name="connsiteY4" fmla="*/ 103359 h 303750"/>
                <a:gd name="connsiteX5" fmla="*/ 40449 w 405000"/>
                <a:gd name="connsiteY5" fmla="*/ 100440 h 303750"/>
                <a:gd name="connsiteX6" fmla="*/ 100018 w 405000"/>
                <a:gd name="connsiteY6" fmla="*/ 40449 h 303750"/>
                <a:gd name="connsiteX7" fmla="*/ 319191 w 405000"/>
                <a:gd name="connsiteY7" fmla="*/ 40449 h 303750"/>
                <a:gd name="connsiteX8" fmla="*/ 376785 w 405000"/>
                <a:gd name="connsiteY8" fmla="*/ 100440 h 303750"/>
                <a:gd name="connsiteX9" fmla="*/ 376785 w 405000"/>
                <a:gd name="connsiteY9" fmla="*/ 218565 h 303750"/>
                <a:gd name="connsiteX10" fmla="*/ 321891 w 405000"/>
                <a:gd name="connsiteY10" fmla="*/ 277290 h 303750"/>
                <a:gd name="connsiteX11" fmla="*/ 322144 w 405000"/>
                <a:gd name="connsiteY11" fmla="*/ 318263 h 303750"/>
                <a:gd name="connsiteX12" fmla="*/ 419783 w 405000"/>
                <a:gd name="connsiteY12" fmla="*/ 218548 h 303750"/>
                <a:gd name="connsiteX13" fmla="*/ 419783 w 405000"/>
                <a:gd name="connsiteY13" fmla="*/ 100423 h 303750"/>
                <a:gd name="connsiteX14" fmla="*/ 319191 w 405000"/>
                <a:gd name="connsiteY14" fmla="*/ 0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05000" h="303750">
                  <a:moveTo>
                    <a:pt x="319191" y="0"/>
                  </a:moveTo>
                  <a:lnTo>
                    <a:pt x="100018" y="0"/>
                  </a:lnTo>
                  <a:cubicBezTo>
                    <a:pt x="45006" y="0"/>
                    <a:pt x="0" y="45428"/>
                    <a:pt x="0" y="100440"/>
                  </a:cubicBezTo>
                  <a:lnTo>
                    <a:pt x="0" y="102887"/>
                  </a:lnTo>
                  <a:lnTo>
                    <a:pt x="40449" y="103359"/>
                  </a:lnTo>
                  <a:lnTo>
                    <a:pt x="40449" y="100440"/>
                  </a:lnTo>
                  <a:cubicBezTo>
                    <a:pt x="40449" y="67939"/>
                    <a:pt x="67517" y="40449"/>
                    <a:pt x="100018" y="40449"/>
                  </a:cubicBezTo>
                  <a:lnTo>
                    <a:pt x="319191" y="40449"/>
                  </a:lnTo>
                  <a:cubicBezTo>
                    <a:pt x="351709" y="40449"/>
                    <a:pt x="376785" y="67939"/>
                    <a:pt x="376785" y="100440"/>
                  </a:cubicBezTo>
                  <a:lnTo>
                    <a:pt x="376785" y="218565"/>
                  </a:lnTo>
                  <a:cubicBezTo>
                    <a:pt x="376785" y="249953"/>
                    <a:pt x="352839" y="275552"/>
                    <a:pt x="321891" y="277290"/>
                  </a:cubicBezTo>
                  <a:lnTo>
                    <a:pt x="322144" y="318263"/>
                  </a:lnTo>
                  <a:cubicBezTo>
                    <a:pt x="375840" y="316744"/>
                    <a:pt x="419783" y="272633"/>
                    <a:pt x="419783" y="218548"/>
                  </a:cubicBezTo>
                  <a:lnTo>
                    <a:pt x="419783" y="100423"/>
                  </a:lnTo>
                  <a:cubicBezTo>
                    <a:pt x="419783" y="45428"/>
                    <a:pt x="374220" y="0"/>
                    <a:pt x="31919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5" name="任意多边形: 形状 204"/>
            <p:cNvSpPr/>
            <p:nvPr/>
          </p:nvSpPr>
          <p:spPr>
            <a:xfrm>
              <a:off x="18902734" y="8843134"/>
              <a:ext cx="405000" cy="337500"/>
            </a:xfrm>
            <a:custGeom>
              <a:avLst/>
              <a:gdLst>
                <a:gd name="connsiteX0" fmla="*/ 340357 w 405000"/>
                <a:gd name="connsiteY0" fmla="*/ 3076 h 337500"/>
                <a:gd name="connsiteX1" fmla="*/ 73985 w 405000"/>
                <a:gd name="connsiteY1" fmla="*/ 5 h 337500"/>
                <a:gd name="connsiteX2" fmla="*/ 1659 w 405000"/>
                <a:gd name="connsiteY2" fmla="*/ 70661 h 337500"/>
                <a:gd name="connsiteX3" fmla="*/ 5 w 405000"/>
                <a:gd name="connsiteY3" fmla="*/ 214233 h 337500"/>
                <a:gd name="connsiteX4" fmla="*/ 70661 w 405000"/>
                <a:gd name="connsiteY4" fmla="*/ 286509 h 337500"/>
                <a:gd name="connsiteX5" fmla="*/ 248844 w 405000"/>
                <a:gd name="connsiteY5" fmla="*/ 288585 h 337500"/>
                <a:gd name="connsiteX6" fmla="*/ 345420 w 405000"/>
                <a:gd name="connsiteY6" fmla="*/ 337995 h 337500"/>
                <a:gd name="connsiteX7" fmla="*/ 364455 w 405000"/>
                <a:gd name="connsiteY7" fmla="*/ 336408 h 337500"/>
                <a:gd name="connsiteX8" fmla="*/ 371491 w 405000"/>
                <a:gd name="connsiteY8" fmla="*/ 318285 h 337500"/>
                <a:gd name="connsiteX9" fmla="*/ 366277 w 405000"/>
                <a:gd name="connsiteY9" fmla="*/ 289192 h 337500"/>
                <a:gd name="connsiteX10" fmla="*/ 366277 w 405000"/>
                <a:gd name="connsiteY10" fmla="*/ 289192 h 337500"/>
                <a:gd name="connsiteX11" fmla="*/ 408988 w 405000"/>
                <a:gd name="connsiteY11" fmla="*/ 247815 h 337500"/>
                <a:gd name="connsiteX12" fmla="*/ 410996 w 405000"/>
                <a:gd name="connsiteY12" fmla="*/ 75369 h 337500"/>
                <a:gd name="connsiteX13" fmla="*/ 340357 w 405000"/>
                <a:gd name="connsiteY13" fmla="*/ 3076 h 337500"/>
                <a:gd name="connsiteX14" fmla="*/ 307569 w 405000"/>
                <a:gd name="connsiteY14" fmla="*/ 205762 h 337500"/>
                <a:gd name="connsiteX15" fmla="*/ 102858 w 405000"/>
                <a:gd name="connsiteY15" fmla="*/ 205762 h 337500"/>
                <a:gd name="connsiteX16" fmla="*/ 82389 w 405000"/>
                <a:gd name="connsiteY16" fmla="*/ 185546 h 337500"/>
                <a:gd name="connsiteX17" fmla="*/ 102858 w 405000"/>
                <a:gd name="connsiteY17" fmla="*/ 165313 h 337500"/>
                <a:gd name="connsiteX18" fmla="*/ 307569 w 405000"/>
                <a:gd name="connsiteY18" fmla="*/ 165313 h 337500"/>
                <a:gd name="connsiteX19" fmla="*/ 328055 w 405000"/>
                <a:gd name="connsiteY19" fmla="*/ 185546 h 337500"/>
                <a:gd name="connsiteX20" fmla="*/ 307569 w 405000"/>
                <a:gd name="connsiteY20" fmla="*/ 205762 h 337500"/>
                <a:gd name="connsiteX21" fmla="*/ 307569 w 405000"/>
                <a:gd name="connsiteY21" fmla="*/ 124863 h 337500"/>
                <a:gd name="connsiteX22" fmla="*/ 102858 w 405000"/>
                <a:gd name="connsiteY22" fmla="*/ 124863 h 337500"/>
                <a:gd name="connsiteX23" fmla="*/ 82389 w 405000"/>
                <a:gd name="connsiteY23" fmla="*/ 104630 h 337500"/>
                <a:gd name="connsiteX24" fmla="*/ 102858 w 405000"/>
                <a:gd name="connsiteY24" fmla="*/ 84397 h 337500"/>
                <a:gd name="connsiteX25" fmla="*/ 307569 w 405000"/>
                <a:gd name="connsiteY25" fmla="*/ 84397 h 337500"/>
                <a:gd name="connsiteX26" fmla="*/ 328055 w 405000"/>
                <a:gd name="connsiteY26" fmla="*/ 104630 h 337500"/>
                <a:gd name="connsiteX27" fmla="*/ 307569 w 405000"/>
                <a:gd name="connsiteY27" fmla="*/ 124863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05000" h="337500">
                  <a:moveTo>
                    <a:pt x="340357" y="3076"/>
                  </a:moveTo>
                  <a:lnTo>
                    <a:pt x="73985" y="5"/>
                  </a:lnTo>
                  <a:cubicBezTo>
                    <a:pt x="34498" y="-467"/>
                    <a:pt x="2115" y="31173"/>
                    <a:pt x="1659" y="70661"/>
                  </a:cubicBezTo>
                  <a:lnTo>
                    <a:pt x="5" y="214233"/>
                  </a:lnTo>
                  <a:cubicBezTo>
                    <a:pt x="-467" y="253687"/>
                    <a:pt x="31190" y="286087"/>
                    <a:pt x="70661" y="286509"/>
                  </a:cubicBezTo>
                  <a:lnTo>
                    <a:pt x="248844" y="288585"/>
                  </a:lnTo>
                  <a:lnTo>
                    <a:pt x="345420" y="337995"/>
                  </a:lnTo>
                  <a:cubicBezTo>
                    <a:pt x="351545" y="341150"/>
                    <a:pt x="358920" y="340492"/>
                    <a:pt x="364455" y="336408"/>
                  </a:cubicBezTo>
                  <a:cubicBezTo>
                    <a:pt x="369990" y="332291"/>
                    <a:pt x="372706" y="325035"/>
                    <a:pt x="371491" y="318285"/>
                  </a:cubicBezTo>
                  <a:lnTo>
                    <a:pt x="366277" y="289192"/>
                  </a:lnTo>
                  <a:lnTo>
                    <a:pt x="366277" y="289192"/>
                  </a:lnTo>
                  <a:cubicBezTo>
                    <a:pt x="389615" y="289192"/>
                    <a:pt x="408735" y="271153"/>
                    <a:pt x="408988" y="247815"/>
                  </a:cubicBezTo>
                  <a:lnTo>
                    <a:pt x="410996" y="75369"/>
                  </a:lnTo>
                  <a:cubicBezTo>
                    <a:pt x="411485" y="35898"/>
                    <a:pt x="379845" y="3515"/>
                    <a:pt x="340357" y="3076"/>
                  </a:cubicBezTo>
                  <a:close/>
                  <a:moveTo>
                    <a:pt x="307569" y="205762"/>
                  </a:moveTo>
                  <a:lnTo>
                    <a:pt x="102858" y="205762"/>
                  </a:lnTo>
                  <a:cubicBezTo>
                    <a:pt x="91569" y="205762"/>
                    <a:pt x="82389" y="196852"/>
                    <a:pt x="82389" y="185546"/>
                  </a:cubicBezTo>
                  <a:cubicBezTo>
                    <a:pt x="82389" y="174223"/>
                    <a:pt x="91552" y="165313"/>
                    <a:pt x="102858" y="165313"/>
                  </a:cubicBezTo>
                  <a:lnTo>
                    <a:pt x="307569" y="165313"/>
                  </a:lnTo>
                  <a:cubicBezTo>
                    <a:pt x="318892" y="165313"/>
                    <a:pt x="328055" y="174223"/>
                    <a:pt x="328055" y="185546"/>
                  </a:cubicBezTo>
                  <a:cubicBezTo>
                    <a:pt x="328055" y="196852"/>
                    <a:pt x="318892" y="205762"/>
                    <a:pt x="307569" y="205762"/>
                  </a:cubicBezTo>
                  <a:close/>
                  <a:moveTo>
                    <a:pt x="307569" y="124863"/>
                  </a:moveTo>
                  <a:lnTo>
                    <a:pt x="102858" y="124863"/>
                  </a:lnTo>
                  <a:cubicBezTo>
                    <a:pt x="91569" y="124863"/>
                    <a:pt x="82389" y="115970"/>
                    <a:pt x="82389" y="104630"/>
                  </a:cubicBezTo>
                  <a:cubicBezTo>
                    <a:pt x="82389" y="93307"/>
                    <a:pt x="91552" y="84397"/>
                    <a:pt x="102858" y="84397"/>
                  </a:cubicBezTo>
                  <a:lnTo>
                    <a:pt x="307569" y="84397"/>
                  </a:lnTo>
                  <a:cubicBezTo>
                    <a:pt x="318892" y="84397"/>
                    <a:pt x="328055" y="93307"/>
                    <a:pt x="328055" y="104630"/>
                  </a:cubicBezTo>
                  <a:cubicBezTo>
                    <a:pt x="328055" y="115953"/>
                    <a:pt x="318892" y="124863"/>
                    <a:pt x="307569" y="12486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206" name="组合 205"/>
          <p:cNvGrpSpPr/>
          <p:nvPr/>
        </p:nvGrpSpPr>
        <p:grpSpPr>
          <a:xfrm>
            <a:off x="8268589" y="4358701"/>
            <a:ext cx="523159" cy="484296"/>
            <a:chOff x="19983599" y="8724913"/>
            <a:chExt cx="523159" cy="484296"/>
          </a:xfrm>
          <a:solidFill>
            <a:schemeClr val="accent4"/>
          </a:solidFill>
        </p:grpSpPr>
        <p:sp>
          <p:nvSpPr>
            <p:cNvPr id="207" name="任意多边形: 形状 206"/>
            <p:cNvSpPr/>
            <p:nvPr/>
          </p:nvSpPr>
          <p:spPr>
            <a:xfrm>
              <a:off x="20117367" y="9074209"/>
              <a:ext cx="270000" cy="135000"/>
            </a:xfrm>
            <a:custGeom>
              <a:avLst/>
              <a:gdLst>
                <a:gd name="connsiteX0" fmla="*/ 220759 w 270000"/>
                <a:gd name="connsiteY0" fmla="*/ 0 h 135000"/>
                <a:gd name="connsiteX1" fmla="*/ 55688 w 270000"/>
                <a:gd name="connsiteY1" fmla="*/ 0 h 135000"/>
                <a:gd name="connsiteX2" fmla="*/ 0 w 270000"/>
                <a:gd name="connsiteY2" fmla="*/ 55890 h 135000"/>
                <a:gd name="connsiteX3" fmla="*/ 0 w 270000"/>
                <a:gd name="connsiteY3" fmla="*/ 141953 h 135000"/>
                <a:gd name="connsiteX4" fmla="*/ 275721 w 270000"/>
                <a:gd name="connsiteY4" fmla="*/ 141953 h 135000"/>
                <a:gd name="connsiteX5" fmla="*/ 275721 w 270000"/>
                <a:gd name="connsiteY5" fmla="*/ 55890 h 135000"/>
                <a:gd name="connsiteX6" fmla="*/ 220759 w 270000"/>
                <a:gd name="connsiteY6" fmla="*/ 0 h 1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000" h="135000">
                  <a:moveTo>
                    <a:pt x="220759" y="0"/>
                  </a:moveTo>
                  <a:lnTo>
                    <a:pt x="55688" y="0"/>
                  </a:lnTo>
                  <a:cubicBezTo>
                    <a:pt x="25161" y="0"/>
                    <a:pt x="0" y="25346"/>
                    <a:pt x="0" y="55890"/>
                  </a:cubicBezTo>
                  <a:lnTo>
                    <a:pt x="0" y="141953"/>
                  </a:lnTo>
                  <a:lnTo>
                    <a:pt x="275721" y="141953"/>
                  </a:lnTo>
                  <a:lnTo>
                    <a:pt x="275721" y="55890"/>
                  </a:lnTo>
                  <a:cubicBezTo>
                    <a:pt x="275754" y="25346"/>
                    <a:pt x="251252" y="0"/>
                    <a:pt x="220759"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8" name="任意多边形: 形状 207"/>
            <p:cNvSpPr/>
            <p:nvPr/>
          </p:nvSpPr>
          <p:spPr>
            <a:xfrm>
              <a:off x="20176328" y="8884365"/>
              <a:ext cx="151875" cy="151875"/>
            </a:xfrm>
            <a:custGeom>
              <a:avLst/>
              <a:gdLst>
                <a:gd name="connsiteX0" fmla="*/ 158490 w 151875"/>
                <a:gd name="connsiteY0" fmla="*/ 79245 h 151875"/>
                <a:gd name="connsiteX1" fmla="*/ 79245 w 151875"/>
                <a:gd name="connsiteY1" fmla="*/ 158490 h 151875"/>
                <a:gd name="connsiteX2" fmla="*/ 0 w 151875"/>
                <a:gd name="connsiteY2" fmla="*/ 79245 h 151875"/>
                <a:gd name="connsiteX3" fmla="*/ 79245 w 151875"/>
                <a:gd name="connsiteY3" fmla="*/ 0 h 151875"/>
                <a:gd name="connsiteX4" fmla="*/ 158490 w 151875"/>
                <a:gd name="connsiteY4" fmla="*/ 79245 h 15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875" h="151875">
                  <a:moveTo>
                    <a:pt x="158490" y="79245"/>
                  </a:moveTo>
                  <a:cubicBezTo>
                    <a:pt x="158490" y="123011"/>
                    <a:pt x="123011" y="158490"/>
                    <a:pt x="79245" y="158490"/>
                  </a:cubicBezTo>
                  <a:cubicBezTo>
                    <a:pt x="35479" y="158490"/>
                    <a:pt x="0" y="123011"/>
                    <a:pt x="0" y="79245"/>
                  </a:cubicBezTo>
                  <a:cubicBezTo>
                    <a:pt x="0" y="35479"/>
                    <a:pt x="35479" y="0"/>
                    <a:pt x="79245" y="0"/>
                  </a:cubicBezTo>
                  <a:cubicBezTo>
                    <a:pt x="123011" y="0"/>
                    <a:pt x="158490" y="35479"/>
                    <a:pt x="158490" y="7924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9" name="任意多边形: 形状 208"/>
            <p:cNvSpPr/>
            <p:nvPr/>
          </p:nvSpPr>
          <p:spPr>
            <a:xfrm>
              <a:off x="19983599" y="8829656"/>
              <a:ext cx="135000" cy="67500"/>
            </a:xfrm>
            <a:custGeom>
              <a:avLst/>
              <a:gdLst>
                <a:gd name="connsiteX0" fmla="*/ 151824 w 135000"/>
                <a:gd name="connsiteY0" fmla="*/ 30426 h 67500"/>
                <a:gd name="connsiteX1" fmla="*/ 121483 w 135000"/>
                <a:gd name="connsiteY1" fmla="*/ 0 h 67500"/>
                <a:gd name="connsiteX2" fmla="*/ 30696 w 135000"/>
                <a:gd name="connsiteY2" fmla="*/ 0 h 67500"/>
                <a:gd name="connsiteX3" fmla="*/ 0 w 135000"/>
                <a:gd name="connsiteY3" fmla="*/ 30426 h 67500"/>
                <a:gd name="connsiteX4" fmla="*/ 0 w 135000"/>
                <a:gd name="connsiteY4" fmla="*/ 77963 h 67500"/>
                <a:gd name="connsiteX5" fmla="*/ 151824 w 135000"/>
                <a:gd name="connsiteY5" fmla="*/ 77963 h 67500"/>
                <a:gd name="connsiteX6" fmla="*/ 151824 w 135000"/>
                <a:gd name="connsiteY6" fmla="*/ 30426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000" h="67500">
                  <a:moveTo>
                    <a:pt x="151824" y="30426"/>
                  </a:moveTo>
                  <a:cubicBezTo>
                    <a:pt x="151824" y="13601"/>
                    <a:pt x="138274" y="0"/>
                    <a:pt x="121483" y="0"/>
                  </a:cubicBezTo>
                  <a:lnTo>
                    <a:pt x="30696" y="0"/>
                  </a:lnTo>
                  <a:cubicBezTo>
                    <a:pt x="13905" y="17"/>
                    <a:pt x="0" y="13618"/>
                    <a:pt x="0" y="30426"/>
                  </a:cubicBezTo>
                  <a:lnTo>
                    <a:pt x="0" y="77963"/>
                  </a:lnTo>
                  <a:lnTo>
                    <a:pt x="151824" y="77963"/>
                  </a:lnTo>
                  <a:lnTo>
                    <a:pt x="151824" y="3042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0" name="任意多边形: 形状 209"/>
            <p:cNvSpPr/>
            <p:nvPr/>
          </p:nvSpPr>
          <p:spPr>
            <a:xfrm>
              <a:off x="20016100" y="8724913"/>
              <a:ext cx="84375" cy="84375"/>
            </a:xfrm>
            <a:custGeom>
              <a:avLst/>
              <a:gdLst>
                <a:gd name="connsiteX0" fmla="*/ 87176 w 84375"/>
                <a:gd name="connsiteY0" fmla="*/ 43588 h 84375"/>
                <a:gd name="connsiteX1" fmla="*/ 43588 w 84375"/>
                <a:gd name="connsiteY1" fmla="*/ 87176 h 84375"/>
                <a:gd name="connsiteX2" fmla="*/ 0 w 84375"/>
                <a:gd name="connsiteY2" fmla="*/ 43588 h 84375"/>
                <a:gd name="connsiteX3" fmla="*/ 43588 w 84375"/>
                <a:gd name="connsiteY3" fmla="*/ 0 h 84375"/>
                <a:gd name="connsiteX4" fmla="*/ 87176 w 84375"/>
                <a:gd name="connsiteY4" fmla="*/ 43588 h 84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375" h="84375">
                  <a:moveTo>
                    <a:pt x="87176" y="43588"/>
                  </a:moveTo>
                  <a:cubicBezTo>
                    <a:pt x="87176" y="67661"/>
                    <a:pt x="67661" y="87176"/>
                    <a:pt x="43588" y="87176"/>
                  </a:cubicBezTo>
                  <a:cubicBezTo>
                    <a:pt x="19515" y="87176"/>
                    <a:pt x="0" y="67661"/>
                    <a:pt x="0" y="43588"/>
                  </a:cubicBezTo>
                  <a:cubicBezTo>
                    <a:pt x="0" y="19515"/>
                    <a:pt x="19515" y="0"/>
                    <a:pt x="43588" y="0"/>
                  </a:cubicBezTo>
                  <a:cubicBezTo>
                    <a:pt x="67661" y="0"/>
                    <a:pt x="87176" y="19515"/>
                    <a:pt x="87176" y="4358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1" name="任意多边形: 形状 210"/>
            <p:cNvSpPr/>
            <p:nvPr/>
          </p:nvSpPr>
          <p:spPr>
            <a:xfrm>
              <a:off x="20371758" y="8829673"/>
              <a:ext cx="135000" cy="67500"/>
            </a:xfrm>
            <a:custGeom>
              <a:avLst/>
              <a:gdLst>
                <a:gd name="connsiteX0" fmla="*/ 121078 w 135000"/>
                <a:gd name="connsiteY0" fmla="*/ 0 h 67500"/>
                <a:gd name="connsiteX1" fmla="*/ 30291 w 135000"/>
                <a:gd name="connsiteY1" fmla="*/ 0 h 67500"/>
                <a:gd name="connsiteX2" fmla="*/ 0 w 135000"/>
                <a:gd name="connsiteY2" fmla="*/ 30426 h 67500"/>
                <a:gd name="connsiteX3" fmla="*/ 0 w 135000"/>
                <a:gd name="connsiteY3" fmla="*/ 77963 h 67500"/>
                <a:gd name="connsiteX4" fmla="*/ 150998 w 135000"/>
                <a:gd name="connsiteY4" fmla="*/ 77963 h 67500"/>
                <a:gd name="connsiteX5" fmla="*/ 150998 w 135000"/>
                <a:gd name="connsiteY5" fmla="*/ 30426 h 67500"/>
                <a:gd name="connsiteX6" fmla="*/ 121078 w 135000"/>
                <a:gd name="connsiteY6" fmla="*/ 0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000" h="67500">
                  <a:moveTo>
                    <a:pt x="121078" y="0"/>
                  </a:moveTo>
                  <a:lnTo>
                    <a:pt x="30291" y="0"/>
                  </a:lnTo>
                  <a:cubicBezTo>
                    <a:pt x="13500" y="0"/>
                    <a:pt x="0" y="13601"/>
                    <a:pt x="0" y="30426"/>
                  </a:cubicBezTo>
                  <a:lnTo>
                    <a:pt x="0" y="77963"/>
                  </a:lnTo>
                  <a:lnTo>
                    <a:pt x="150998" y="77963"/>
                  </a:lnTo>
                  <a:lnTo>
                    <a:pt x="150998" y="30426"/>
                  </a:lnTo>
                  <a:cubicBezTo>
                    <a:pt x="150998" y="13601"/>
                    <a:pt x="137869" y="0"/>
                    <a:pt x="121078"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2" name="任意多边形: 形状 211"/>
            <p:cNvSpPr/>
            <p:nvPr/>
          </p:nvSpPr>
          <p:spPr>
            <a:xfrm>
              <a:off x="20403837" y="8724913"/>
              <a:ext cx="84375" cy="84375"/>
            </a:xfrm>
            <a:custGeom>
              <a:avLst/>
              <a:gdLst>
                <a:gd name="connsiteX0" fmla="*/ 87176 w 84375"/>
                <a:gd name="connsiteY0" fmla="*/ 43588 h 84375"/>
                <a:gd name="connsiteX1" fmla="*/ 43588 w 84375"/>
                <a:gd name="connsiteY1" fmla="*/ 87176 h 84375"/>
                <a:gd name="connsiteX2" fmla="*/ 0 w 84375"/>
                <a:gd name="connsiteY2" fmla="*/ 43588 h 84375"/>
                <a:gd name="connsiteX3" fmla="*/ 43588 w 84375"/>
                <a:gd name="connsiteY3" fmla="*/ 0 h 84375"/>
                <a:gd name="connsiteX4" fmla="*/ 87176 w 84375"/>
                <a:gd name="connsiteY4" fmla="*/ 43588 h 84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375" h="84375">
                  <a:moveTo>
                    <a:pt x="87176" y="43588"/>
                  </a:moveTo>
                  <a:cubicBezTo>
                    <a:pt x="87176" y="67661"/>
                    <a:pt x="67661" y="87176"/>
                    <a:pt x="43588" y="87176"/>
                  </a:cubicBezTo>
                  <a:cubicBezTo>
                    <a:pt x="19515" y="87176"/>
                    <a:pt x="0" y="67661"/>
                    <a:pt x="0" y="43588"/>
                  </a:cubicBezTo>
                  <a:cubicBezTo>
                    <a:pt x="0" y="19515"/>
                    <a:pt x="19515" y="0"/>
                    <a:pt x="43588" y="0"/>
                  </a:cubicBezTo>
                  <a:cubicBezTo>
                    <a:pt x="67661" y="0"/>
                    <a:pt x="87176" y="19515"/>
                    <a:pt x="87176" y="4358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3" name="任意多边形: 形状 212"/>
            <p:cNvSpPr/>
            <p:nvPr/>
          </p:nvSpPr>
          <p:spPr>
            <a:xfrm>
              <a:off x="20170996" y="8798471"/>
              <a:ext cx="168750" cy="33750"/>
            </a:xfrm>
            <a:custGeom>
              <a:avLst/>
              <a:gdLst>
                <a:gd name="connsiteX0" fmla="*/ 17432 w 168750"/>
                <a:gd name="connsiteY0" fmla="*/ 34476 h 33750"/>
                <a:gd name="connsiteX1" fmla="*/ 156921 w 168750"/>
                <a:gd name="connsiteY1" fmla="*/ 34476 h 33750"/>
                <a:gd name="connsiteX2" fmla="*/ 174353 w 168750"/>
                <a:gd name="connsiteY2" fmla="*/ 17246 h 33750"/>
                <a:gd name="connsiteX3" fmla="*/ 156921 w 168750"/>
                <a:gd name="connsiteY3" fmla="*/ 0 h 33750"/>
                <a:gd name="connsiteX4" fmla="*/ 17432 w 168750"/>
                <a:gd name="connsiteY4" fmla="*/ 0 h 33750"/>
                <a:gd name="connsiteX5" fmla="*/ 0 w 168750"/>
                <a:gd name="connsiteY5" fmla="*/ 17246 h 33750"/>
                <a:gd name="connsiteX6" fmla="*/ 17432 w 168750"/>
                <a:gd name="connsiteY6" fmla="*/ 34476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750" h="33750">
                  <a:moveTo>
                    <a:pt x="17432" y="34476"/>
                  </a:moveTo>
                  <a:lnTo>
                    <a:pt x="156921" y="34476"/>
                  </a:lnTo>
                  <a:cubicBezTo>
                    <a:pt x="166539" y="34476"/>
                    <a:pt x="174353" y="26882"/>
                    <a:pt x="174353" y="17246"/>
                  </a:cubicBezTo>
                  <a:cubicBezTo>
                    <a:pt x="174353" y="7611"/>
                    <a:pt x="166539" y="0"/>
                    <a:pt x="156921" y="0"/>
                  </a:cubicBezTo>
                  <a:lnTo>
                    <a:pt x="17432" y="0"/>
                  </a:lnTo>
                  <a:cubicBezTo>
                    <a:pt x="7796" y="0"/>
                    <a:pt x="0" y="7611"/>
                    <a:pt x="0" y="17246"/>
                  </a:cubicBezTo>
                  <a:cubicBezTo>
                    <a:pt x="0" y="26865"/>
                    <a:pt x="7796" y="34476"/>
                    <a:pt x="17432" y="3447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4" name="任意多边形: 形状 213"/>
            <p:cNvSpPr/>
            <p:nvPr/>
          </p:nvSpPr>
          <p:spPr>
            <a:xfrm>
              <a:off x="20051671" y="8931935"/>
              <a:ext cx="84375" cy="118125"/>
            </a:xfrm>
            <a:custGeom>
              <a:avLst/>
              <a:gdLst>
                <a:gd name="connsiteX0" fmla="*/ 81069 w 84375"/>
                <a:gd name="connsiteY0" fmla="*/ 122699 h 118125"/>
                <a:gd name="connsiteX1" fmla="*/ 91296 w 84375"/>
                <a:gd name="connsiteY1" fmla="*/ 119392 h 118125"/>
                <a:gd name="connsiteX2" fmla="*/ 95177 w 84375"/>
                <a:gd name="connsiteY2" fmla="*/ 95058 h 118125"/>
                <a:gd name="connsiteX3" fmla="*/ 31558 w 84375"/>
                <a:gd name="connsiteY3" fmla="*/ 7223 h 118125"/>
                <a:gd name="connsiteX4" fmla="*/ 7208 w 84375"/>
                <a:gd name="connsiteY4" fmla="*/ 3325 h 118125"/>
                <a:gd name="connsiteX5" fmla="*/ 3326 w 84375"/>
                <a:gd name="connsiteY5" fmla="*/ 27676 h 118125"/>
                <a:gd name="connsiteX6" fmla="*/ 66928 w 84375"/>
                <a:gd name="connsiteY6" fmla="*/ 115527 h 118125"/>
                <a:gd name="connsiteX7" fmla="*/ 81069 w 84375"/>
                <a:gd name="connsiteY7" fmla="*/ 122699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375" h="118125">
                  <a:moveTo>
                    <a:pt x="81069" y="122699"/>
                  </a:moveTo>
                  <a:cubicBezTo>
                    <a:pt x="84613" y="122699"/>
                    <a:pt x="88191" y="121636"/>
                    <a:pt x="91296" y="119392"/>
                  </a:cubicBezTo>
                  <a:cubicBezTo>
                    <a:pt x="99092" y="113738"/>
                    <a:pt x="100813" y="102837"/>
                    <a:pt x="95177" y="95058"/>
                  </a:cubicBezTo>
                  <a:lnTo>
                    <a:pt x="31558" y="7223"/>
                  </a:lnTo>
                  <a:cubicBezTo>
                    <a:pt x="25888" y="-607"/>
                    <a:pt x="15004" y="-2328"/>
                    <a:pt x="7208" y="3325"/>
                  </a:cubicBezTo>
                  <a:cubicBezTo>
                    <a:pt x="-606" y="8978"/>
                    <a:pt x="-2327" y="19880"/>
                    <a:pt x="3326" y="27676"/>
                  </a:cubicBezTo>
                  <a:lnTo>
                    <a:pt x="66928" y="115527"/>
                  </a:lnTo>
                  <a:cubicBezTo>
                    <a:pt x="70354" y="120218"/>
                    <a:pt x="75686" y="122699"/>
                    <a:pt x="81069" y="12269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5" name="任意多边形: 形状 214"/>
            <p:cNvSpPr/>
            <p:nvPr/>
          </p:nvSpPr>
          <p:spPr>
            <a:xfrm>
              <a:off x="20356588" y="8934140"/>
              <a:ext cx="84375" cy="118125"/>
            </a:xfrm>
            <a:custGeom>
              <a:avLst/>
              <a:gdLst>
                <a:gd name="connsiteX0" fmla="*/ 81708 w 84375"/>
                <a:gd name="connsiteY0" fmla="*/ 2774 h 118125"/>
                <a:gd name="connsiteX1" fmla="*/ 57644 w 84375"/>
                <a:gd name="connsiteY1" fmla="*/ 8039 h 118125"/>
                <a:gd name="connsiteX2" fmla="*/ 2766 w 84375"/>
                <a:gd name="connsiteY2" fmla="*/ 93680 h 118125"/>
                <a:gd name="connsiteX3" fmla="*/ 8031 w 84375"/>
                <a:gd name="connsiteY3" fmla="*/ 117794 h 118125"/>
                <a:gd name="connsiteX4" fmla="*/ 17448 w 84375"/>
                <a:gd name="connsiteY4" fmla="*/ 120511 h 118125"/>
                <a:gd name="connsiteX5" fmla="*/ 32129 w 84375"/>
                <a:gd name="connsiteY5" fmla="*/ 112478 h 118125"/>
                <a:gd name="connsiteX6" fmla="*/ 86990 w 84375"/>
                <a:gd name="connsiteY6" fmla="*/ 26871 h 118125"/>
                <a:gd name="connsiteX7" fmla="*/ 81708 w 84375"/>
                <a:gd name="connsiteY7" fmla="*/ 2774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375" h="118125">
                  <a:moveTo>
                    <a:pt x="81708" y="2774"/>
                  </a:moveTo>
                  <a:cubicBezTo>
                    <a:pt x="73608" y="-2457"/>
                    <a:pt x="62841" y="-61"/>
                    <a:pt x="57644" y="8039"/>
                  </a:cubicBezTo>
                  <a:lnTo>
                    <a:pt x="2766" y="93680"/>
                  </a:lnTo>
                  <a:cubicBezTo>
                    <a:pt x="-2448" y="101763"/>
                    <a:pt x="-69" y="112563"/>
                    <a:pt x="8031" y="117794"/>
                  </a:cubicBezTo>
                  <a:cubicBezTo>
                    <a:pt x="10934" y="119616"/>
                    <a:pt x="14174" y="120511"/>
                    <a:pt x="17448" y="120511"/>
                  </a:cubicBezTo>
                  <a:cubicBezTo>
                    <a:pt x="23185" y="120511"/>
                    <a:pt x="28821" y="117710"/>
                    <a:pt x="32129" y="112478"/>
                  </a:cubicBezTo>
                  <a:lnTo>
                    <a:pt x="86990" y="26871"/>
                  </a:lnTo>
                  <a:cubicBezTo>
                    <a:pt x="92187" y="18771"/>
                    <a:pt x="89825" y="7971"/>
                    <a:pt x="81708" y="277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16" name="图形 231"/>
          <p:cNvSpPr/>
          <p:nvPr/>
        </p:nvSpPr>
        <p:spPr>
          <a:xfrm>
            <a:off x="9487789" y="4339287"/>
            <a:ext cx="523125" cy="523125"/>
          </a:xfrm>
          <a:custGeom>
            <a:avLst/>
            <a:gdLst>
              <a:gd name="connsiteX0" fmla="*/ 517709 w 523125"/>
              <a:gd name="connsiteY0" fmla="*/ 223712 h 523125"/>
              <a:gd name="connsiteX1" fmla="*/ 470679 w 523125"/>
              <a:gd name="connsiteY1" fmla="*/ 206601 h 523125"/>
              <a:gd name="connsiteX2" fmla="*/ 447408 w 523125"/>
              <a:gd name="connsiteY2" fmla="*/ 157258 h 523125"/>
              <a:gd name="connsiteX3" fmla="*/ 141937 w 523125"/>
              <a:gd name="connsiteY3" fmla="*/ 44145 h 523125"/>
              <a:gd name="connsiteX4" fmla="*/ 106280 w 523125"/>
              <a:gd name="connsiteY4" fmla="*/ 3240 h 523125"/>
              <a:gd name="connsiteX5" fmla="*/ 88055 w 523125"/>
              <a:gd name="connsiteY5" fmla="*/ 0 h 523125"/>
              <a:gd name="connsiteX6" fmla="*/ 8287 w 523125"/>
              <a:gd name="connsiteY6" fmla="*/ 69677 h 523125"/>
              <a:gd name="connsiteX7" fmla="*/ 39725 w 523125"/>
              <a:gd name="connsiteY7" fmla="*/ 183853 h 523125"/>
              <a:gd name="connsiteX8" fmla="*/ 57984 w 523125"/>
              <a:gd name="connsiteY8" fmla="*/ 187076 h 523125"/>
              <a:gd name="connsiteX9" fmla="*/ 93472 w 523125"/>
              <a:gd name="connsiteY9" fmla="*/ 175922 h 523125"/>
              <a:gd name="connsiteX10" fmla="*/ 209504 w 523125"/>
              <a:gd name="connsiteY10" fmla="*/ 218717 h 523125"/>
              <a:gd name="connsiteX11" fmla="*/ 206922 w 523125"/>
              <a:gd name="connsiteY11" fmla="*/ 241802 h 523125"/>
              <a:gd name="connsiteX12" fmla="*/ 244165 w 523125"/>
              <a:gd name="connsiteY12" fmla="*/ 321435 h 523125"/>
              <a:gd name="connsiteX13" fmla="*/ 158221 w 523125"/>
              <a:gd name="connsiteY13" fmla="*/ 490523 h 523125"/>
              <a:gd name="connsiteX14" fmla="*/ 167013 w 523125"/>
              <a:gd name="connsiteY14" fmla="*/ 517489 h 523125"/>
              <a:gd name="connsiteX15" fmla="*/ 176075 w 523125"/>
              <a:gd name="connsiteY15" fmla="*/ 519683 h 523125"/>
              <a:gd name="connsiteX16" fmla="*/ 193979 w 523125"/>
              <a:gd name="connsiteY16" fmla="*/ 508714 h 523125"/>
              <a:gd name="connsiteX17" fmla="*/ 279384 w 523125"/>
              <a:gd name="connsiteY17" fmla="*/ 340757 h 523125"/>
              <a:gd name="connsiteX18" fmla="*/ 290555 w 523125"/>
              <a:gd name="connsiteY18" fmla="*/ 343592 h 523125"/>
              <a:gd name="connsiteX19" fmla="*/ 290589 w 523125"/>
              <a:gd name="connsiteY19" fmla="*/ 343609 h 523125"/>
              <a:gd name="connsiteX20" fmla="*/ 290589 w 523125"/>
              <a:gd name="connsiteY20" fmla="*/ 516054 h 523125"/>
              <a:gd name="connsiteX21" fmla="*/ 310687 w 523125"/>
              <a:gd name="connsiteY21" fmla="*/ 536102 h 523125"/>
              <a:gd name="connsiteX22" fmla="*/ 330785 w 523125"/>
              <a:gd name="connsiteY22" fmla="*/ 516054 h 523125"/>
              <a:gd name="connsiteX23" fmla="*/ 330785 w 523125"/>
              <a:gd name="connsiteY23" fmla="*/ 343592 h 523125"/>
              <a:gd name="connsiteX24" fmla="*/ 330650 w 523125"/>
              <a:gd name="connsiteY24" fmla="*/ 343592 h 523125"/>
              <a:gd name="connsiteX25" fmla="*/ 341686 w 523125"/>
              <a:gd name="connsiteY25" fmla="*/ 340791 h 523125"/>
              <a:gd name="connsiteX26" fmla="*/ 427091 w 523125"/>
              <a:gd name="connsiteY26" fmla="*/ 508714 h 523125"/>
              <a:gd name="connsiteX27" fmla="*/ 444995 w 523125"/>
              <a:gd name="connsiteY27" fmla="*/ 519683 h 523125"/>
              <a:gd name="connsiteX28" fmla="*/ 454057 w 523125"/>
              <a:gd name="connsiteY28" fmla="*/ 517489 h 523125"/>
              <a:gd name="connsiteX29" fmla="*/ 462882 w 523125"/>
              <a:gd name="connsiteY29" fmla="*/ 490523 h 523125"/>
              <a:gd name="connsiteX30" fmla="*/ 376938 w 523125"/>
              <a:gd name="connsiteY30" fmla="*/ 321418 h 523125"/>
              <a:gd name="connsiteX31" fmla="*/ 402875 w 523125"/>
              <a:gd name="connsiteY31" fmla="*/ 289052 h 523125"/>
              <a:gd name="connsiteX32" fmla="*/ 448876 w 523125"/>
              <a:gd name="connsiteY32" fmla="*/ 265663 h 523125"/>
              <a:gd name="connsiteX33" fmla="*/ 496565 w 523125"/>
              <a:gd name="connsiteY33" fmla="*/ 282589 h 523125"/>
              <a:gd name="connsiteX34" fmla="*/ 525708 w 523125"/>
              <a:gd name="connsiteY34" fmla="*/ 260027 h 523125"/>
              <a:gd name="connsiteX35" fmla="*/ 517709 w 523125"/>
              <a:gd name="connsiteY35" fmla="*/ 223712 h 523125"/>
              <a:gd name="connsiteX36" fmla="*/ 100070 w 523125"/>
              <a:gd name="connsiteY36" fmla="*/ 103528 h 523125"/>
              <a:gd name="connsiteX37" fmla="*/ 53613 w 523125"/>
              <a:gd name="connsiteY37" fmla="*/ 146222 h 523125"/>
              <a:gd name="connsiteX38" fmla="*/ 45935 w 523125"/>
              <a:gd name="connsiteY38" fmla="*/ 83548 h 523125"/>
              <a:gd name="connsiteX39" fmla="*/ 88038 w 523125"/>
              <a:gd name="connsiteY39" fmla="*/ 40112 h 523125"/>
              <a:gd name="connsiteX40" fmla="*/ 92409 w 523125"/>
              <a:gd name="connsiteY40" fmla="*/ 40888 h 523125"/>
              <a:gd name="connsiteX41" fmla="*/ 100070 w 523125"/>
              <a:gd name="connsiteY41" fmla="*/ 103528 h 523125"/>
              <a:gd name="connsiteX42" fmla="*/ 168886 w 523125"/>
              <a:gd name="connsiteY42" fmla="*/ 123525 h 523125"/>
              <a:gd name="connsiteX43" fmla="*/ 156905 w 523125"/>
              <a:gd name="connsiteY43" fmla="*/ 97808 h 523125"/>
              <a:gd name="connsiteX44" fmla="*/ 182639 w 523125"/>
              <a:gd name="connsiteY44" fmla="*/ 85843 h 523125"/>
              <a:gd name="connsiteX45" fmla="*/ 353229 w 523125"/>
              <a:gd name="connsiteY45" fmla="*/ 148163 h 523125"/>
              <a:gd name="connsiteX46" fmla="*/ 365227 w 523125"/>
              <a:gd name="connsiteY46" fmla="*/ 173863 h 523125"/>
              <a:gd name="connsiteX47" fmla="*/ 346344 w 523125"/>
              <a:gd name="connsiteY47" fmla="*/ 187059 h 523125"/>
              <a:gd name="connsiteX48" fmla="*/ 168886 w 523125"/>
              <a:gd name="connsiteY48" fmla="*/ 123525 h 523125"/>
              <a:gd name="connsiteX49" fmla="*/ 375200 w 523125"/>
              <a:gd name="connsiteY49" fmla="*/ 265815 h 523125"/>
              <a:gd name="connsiteX50" fmla="*/ 336624 w 523125"/>
              <a:gd name="connsiteY50" fmla="*/ 306433 h 523125"/>
              <a:gd name="connsiteX51" fmla="*/ 309877 w 523125"/>
              <a:gd name="connsiteY51" fmla="*/ 257192 h 523125"/>
              <a:gd name="connsiteX52" fmla="*/ 348453 w 523125"/>
              <a:gd name="connsiteY52" fmla="*/ 216608 h 523125"/>
              <a:gd name="connsiteX53" fmla="*/ 375200 w 523125"/>
              <a:gd name="connsiteY53" fmla="*/ 265815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23125" h="523125">
                <a:moveTo>
                  <a:pt x="517709" y="223712"/>
                </a:moveTo>
                <a:cubicBezTo>
                  <a:pt x="516984" y="223442"/>
                  <a:pt x="470679" y="206601"/>
                  <a:pt x="470679" y="206601"/>
                </a:cubicBezTo>
                <a:cubicBezTo>
                  <a:pt x="471624" y="183212"/>
                  <a:pt x="463186" y="163755"/>
                  <a:pt x="447408" y="157258"/>
                </a:cubicBezTo>
                <a:lnTo>
                  <a:pt x="141937" y="44145"/>
                </a:lnTo>
                <a:cubicBezTo>
                  <a:pt x="136014" y="24688"/>
                  <a:pt x="123762" y="9703"/>
                  <a:pt x="106280" y="3240"/>
                </a:cubicBezTo>
                <a:cubicBezTo>
                  <a:pt x="100492" y="1114"/>
                  <a:pt x="94332" y="0"/>
                  <a:pt x="88055" y="0"/>
                </a:cubicBezTo>
                <a:cubicBezTo>
                  <a:pt x="55722" y="0"/>
                  <a:pt x="23660" y="28013"/>
                  <a:pt x="8287" y="69677"/>
                </a:cubicBezTo>
                <a:cubicBezTo>
                  <a:pt x="-10360" y="120319"/>
                  <a:pt x="3460" y="170454"/>
                  <a:pt x="39725" y="183853"/>
                </a:cubicBezTo>
                <a:cubicBezTo>
                  <a:pt x="45547" y="185979"/>
                  <a:pt x="51672" y="187076"/>
                  <a:pt x="57984" y="187076"/>
                </a:cubicBezTo>
                <a:cubicBezTo>
                  <a:pt x="70134" y="187076"/>
                  <a:pt x="82267" y="183111"/>
                  <a:pt x="93472" y="175922"/>
                </a:cubicBezTo>
                <a:lnTo>
                  <a:pt x="209504" y="218717"/>
                </a:lnTo>
                <a:cubicBezTo>
                  <a:pt x="207783" y="226159"/>
                  <a:pt x="206922" y="233888"/>
                  <a:pt x="206922" y="241802"/>
                </a:cubicBezTo>
                <a:cubicBezTo>
                  <a:pt x="206922" y="273780"/>
                  <a:pt x="221401" y="302383"/>
                  <a:pt x="244165" y="321435"/>
                </a:cubicBezTo>
                <a:lnTo>
                  <a:pt x="158221" y="490523"/>
                </a:lnTo>
                <a:cubicBezTo>
                  <a:pt x="153192" y="500378"/>
                  <a:pt x="157124" y="512477"/>
                  <a:pt x="167013" y="517489"/>
                </a:cubicBezTo>
                <a:cubicBezTo>
                  <a:pt x="169949" y="518940"/>
                  <a:pt x="173020" y="519683"/>
                  <a:pt x="176075" y="519683"/>
                </a:cubicBezTo>
                <a:cubicBezTo>
                  <a:pt x="183399" y="519683"/>
                  <a:pt x="190435" y="515666"/>
                  <a:pt x="193979" y="508714"/>
                </a:cubicBezTo>
                <a:lnTo>
                  <a:pt x="279384" y="340757"/>
                </a:lnTo>
                <a:cubicBezTo>
                  <a:pt x="283012" y="341904"/>
                  <a:pt x="286775" y="342866"/>
                  <a:pt x="290555" y="343592"/>
                </a:cubicBezTo>
                <a:cubicBezTo>
                  <a:pt x="290555" y="343609"/>
                  <a:pt x="290555" y="343609"/>
                  <a:pt x="290589" y="343609"/>
                </a:cubicBezTo>
                <a:lnTo>
                  <a:pt x="290589" y="516054"/>
                </a:lnTo>
                <a:cubicBezTo>
                  <a:pt x="290589" y="527158"/>
                  <a:pt x="299600" y="536102"/>
                  <a:pt x="310687" y="536102"/>
                </a:cubicBezTo>
                <a:cubicBezTo>
                  <a:pt x="321774" y="536102"/>
                  <a:pt x="330785" y="527158"/>
                  <a:pt x="330785" y="516054"/>
                </a:cubicBezTo>
                <a:lnTo>
                  <a:pt x="330785" y="343592"/>
                </a:lnTo>
                <a:cubicBezTo>
                  <a:pt x="329992" y="343744"/>
                  <a:pt x="329924" y="343744"/>
                  <a:pt x="330650" y="343592"/>
                </a:cubicBezTo>
                <a:cubicBezTo>
                  <a:pt x="334447" y="342866"/>
                  <a:pt x="338092" y="341904"/>
                  <a:pt x="341686" y="340791"/>
                </a:cubicBezTo>
                <a:lnTo>
                  <a:pt x="427091" y="508714"/>
                </a:lnTo>
                <a:cubicBezTo>
                  <a:pt x="430617" y="515666"/>
                  <a:pt x="437671" y="519683"/>
                  <a:pt x="444995" y="519683"/>
                </a:cubicBezTo>
                <a:cubicBezTo>
                  <a:pt x="448066" y="519683"/>
                  <a:pt x="451154" y="518940"/>
                  <a:pt x="454057" y="517489"/>
                </a:cubicBezTo>
                <a:cubicBezTo>
                  <a:pt x="463946" y="512477"/>
                  <a:pt x="467860" y="500378"/>
                  <a:pt x="462882" y="490523"/>
                </a:cubicBezTo>
                <a:lnTo>
                  <a:pt x="376938" y="321418"/>
                </a:lnTo>
                <a:cubicBezTo>
                  <a:pt x="387637" y="312525"/>
                  <a:pt x="396462" y="301523"/>
                  <a:pt x="402875" y="289052"/>
                </a:cubicBezTo>
                <a:cubicBezTo>
                  <a:pt x="418181" y="291921"/>
                  <a:pt x="435494" y="282623"/>
                  <a:pt x="448876" y="265663"/>
                </a:cubicBezTo>
                <a:lnTo>
                  <a:pt x="496565" y="282589"/>
                </a:lnTo>
                <a:cubicBezTo>
                  <a:pt x="506859" y="285913"/>
                  <a:pt x="519869" y="275923"/>
                  <a:pt x="525708" y="260027"/>
                </a:cubicBezTo>
                <a:cubicBezTo>
                  <a:pt x="531715" y="243810"/>
                  <a:pt x="528087" y="227543"/>
                  <a:pt x="517709" y="223712"/>
                </a:cubicBezTo>
                <a:close/>
                <a:moveTo>
                  <a:pt x="100070" y="103528"/>
                </a:moveTo>
                <a:cubicBezTo>
                  <a:pt x="88848" y="134038"/>
                  <a:pt x="66235" y="150896"/>
                  <a:pt x="53613" y="146222"/>
                </a:cubicBezTo>
                <a:cubicBezTo>
                  <a:pt x="40822" y="141480"/>
                  <a:pt x="34848" y="113687"/>
                  <a:pt x="45935" y="83548"/>
                </a:cubicBezTo>
                <a:cubicBezTo>
                  <a:pt x="55942" y="56396"/>
                  <a:pt x="75196" y="40112"/>
                  <a:pt x="88038" y="40112"/>
                </a:cubicBezTo>
                <a:cubicBezTo>
                  <a:pt x="89607" y="40112"/>
                  <a:pt x="91025" y="40399"/>
                  <a:pt x="92409" y="40888"/>
                </a:cubicBezTo>
                <a:cubicBezTo>
                  <a:pt x="105200" y="45596"/>
                  <a:pt x="111157" y="73406"/>
                  <a:pt x="100070" y="103528"/>
                </a:cubicBezTo>
                <a:close/>
                <a:moveTo>
                  <a:pt x="168886" y="123525"/>
                </a:moveTo>
                <a:cubicBezTo>
                  <a:pt x="158474" y="119711"/>
                  <a:pt x="153108" y="108203"/>
                  <a:pt x="156905" y="97808"/>
                </a:cubicBezTo>
                <a:cubicBezTo>
                  <a:pt x="160719" y="87362"/>
                  <a:pt x="172227" y="82029"/>
                  <a:pt x="182639" y="85843"/>
                </a:cubicBezTo>
                <a:lnTo>
                  <a:pt x="353229" y="148163"/>
                </a:lnTo>
                <a:cubicBezTo>
                  <a:pt x="363674" y="151959"/>
                  <a:pt x="369040" y="163468"/>
                  <a:pt x="365227" y="173863"/>
                </a:cubicBezTo>
                <a:cubicBezTo>
                  <a:pt x="362257" y="182014"/>
                  <a:pt x="354545" y="187059"/>
                  <a:pt x="346344" y="187059"/>
                </a:cubicBezTo>
                <a:cubicBezTo>
                  <a:pt x="344082" y="187076"/>
                  <a:pt x="168886" y="123525"/>
                  <a:pt x="168886" y="123525"/>
                </a:cubicBezTo>
                <a:close/>
                <a:moveTo>
                  <a:pt x="375200" y="265815"/>
                </a:moveTo>
                <a:cubicBezTo>
                  <a:pt x="371943" y="290655"/>
                  <a:pt x="354646" y="308846"/>
                  <a:pt x="336624" y="306433"/>
                </a:cubicBezTo>
                <a:cubicBezTo>
                  <a:pt x="318584" y="304054"/>
                  <a:pt x="306637" y="282015"/>
                  <a:pt x="309877" y="257192"/>
                </a:cubicBezTo>
                <a:cubicBezTo>
                  <a:pt x="313117" y="232403"/>
                  <a:pt x="330397" y="214228"/>
                  <a:pt x="348453" y="216608"/>
                </a:cubicBezTo>
                <a:cubicBezTo>
                  <a:pt x="366526" y="218936"/>
                  <a:pt x="378490" y="241026"/>
                  <a:pt x="375200" y="265815"/>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217" name="组合 216"/>
          <p:cNvGrpSpPr/>
          <p:nvPr/>
        </p:nvGrpSpPr>
        <p:grpSpPr>
          <a:xfrm>
            <a:off x="10706989" y="4338539"/>
            <a:ext cx="465946" cy="524620"/>
            <a:chOff x="22159462" y="8680009"/>
            <a:chExt cx="465946" cy="524620"/>
          </a:xfrm>
          <a:solidFill>
            <a:schemeClr val="accent4"/>
          </a:solidFill>
        </p:grpSpPr>
        <p:sp>
          <p:nvSpPr>
            <p:cNvPr id="218" name="任意多边形: 形状 217"/>
            <p:cNvSpPr/>
            <p:nvPr/>
          </p:nvSpPr>
          <p:spPr>
            <a:xfrm>
              <a:off x="22159462" y="8680009"/>
              <a:ext cx="371250" cy="438750"/>
            </a:xfrm>
            <a:custGeom>
              <a:avLst/>
              <a:gdLst>
                <a:gd name="connsiteX0" fmla="*/ 253952 w 371250"/>
                <a:gd name="connsiteY0" fmla="*/ 403110 h 438750"/>
                <a:gd name="connsiteX1" fmla="*/ 75684 w 371250"/>
                <a:gd name="connsiteY1" fmla="*/ 403110 h 438750"/>
                <a:gd name="connsiteX2" fmla="*/ 42474 w 371250"/>
                <a:gd name="connsiteY2" fmla="*/ 370659 h 438750"/>
                <a:gd name="connsiteX3" fmla="*/ 42474 w 371250"/>
                <a:gd name="connsiteY3" fmla="*/ 75026 h 438750"/>
                <a:gd name="connsiteX4" fmla="*/ 75684 w 371250"/>
                <a:gd name="connsiteY4" fmla="*/ 42491 h 438750"/>
                <a:gd name="connsiteX5" fmla="*/ 306484 w 371250"/>
                <a:gd name="connsiteY5" fmla="*/ 42491 h 438750"/>
                <a:gd name="connsiteX6" fmla="*/ 339981 w 371250"/>
                <a:gd name="connsiteY6" fmla="*/ 75026 h 438750"/>
                <a:gd name="connsiteX7" fmla="*/ 339981 w 371250"/>
                <a:gd name="connsiteY7" fmla="*/ 276143 h 438750"/>
                <a:gd name="connsiteX8" fmla="*/ 360754 w 371250"/>
                <a:gd name="connsiteY8" fmla="*/ 299464 h 438750"/>
                <a:gd name="connsiteX9" fmla="*/ 381949 w 371250"/>
                <a:gd name="connsiteY9" fmla="*/ 275721 h 438750"/>
                <a:gd name="connsiteX10" fmla="*/ 382472 w 371250"/>
                <a:gd name="connsiteY10" fmla="*/ 274911 h 438750"/>
                <a:gd name="connsiteX11" fmla="*/ 382472 w 371250"/>
                <a:gd name="connsiteY11" fmla="*/ 43369 h 438750"/>
                <a:gd name="connsiteX12" fmla="*/ 339289 w 371250"/>
                <a:gd name="connsiteY12" fmla="*/ 0 h 438750"/>
                <a:gd name="connsiteX13" fmla="*/ 41158 w 371250"/>
                <a:gd name="connsiteY13" fmla="*/ 0 h 438750"/>
                <a:gd name="connsiteX14" fmla="*/ 0 w 371250"/>
                <a:gd name="connsiteY14" fmla="*/ 41614 h 438750"/>
                <a:gd name="connsiteX15" fmla="*/ 0 w 371250"/>
                <a:gd name="connsiteY15" fmla="*/ 403431 h 438750"/>
                <a:gd name="connsiteX16" fmla="*/ 42913 w 371250"/>
                <a:gd name="connsiteY16" fmla="*/ 446867 h 438750"/>
                <a:gd name="connsiteX17" fmla="*/ 227627 w 371250"/>
                <a:gd name="connsiteY17" fmla="*/ 446867 h 438750"/>
                <a:gd name="connsiteX18" fmla="*/ 228555 w 371250"/>
                <a:gd name="connsiteY18" fmla="*/ 445618 h 438750"/>
                <a:gd name="connsiteX19" fmla="*/ 260263 w 371250"/>
                <a:gd name="connsiteY19" fmla="*/ 410316 h 438750"/>
                <a:gd name="connsiteX20" fmla="*/ 253952 w 371250"/>
                <a:gd name="connsiteY20" fmla="*/ 403110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1250" h="438750">
                  <a:moveTo>
                    <a:pt x="253952" y="403110"/>
                  </a:moveTo>
                  <a:lnTo>
                    <a:pt x="75684" y="403110"/>
                  </a:lnTo>
                  <a:cubicBezTo>
                    <a:pt x="57476" y="403110"/>
                    <a:pt x="42474" y="388868"/>
                    <a:pt x="42474" y="370659"/>
                  </a:cubicBezTo>
                  <a:lnTo>
                    <a:pt x="42474" y="75026"/>
                  </a:lnTo>
                  <a:cubicBezTo>
                    <a:pt x="42474" y="56818"/>
                    <a:pt x="57476" y="42491"/>
                    <a:pt x="75684" y="42491"/>
                  </a:cubicBezTo>
                  <a:lnTo>
                    <a:pt x="306484" y="42491"/>
                  </a:lnTo>
                  <a:cubicBezTo>
                    <a:pt x="324709" y="42491"/>
                    <a:pt x="339981" y="56818"/>
                    <a:pt x="339981" y="75026"/>
                  </a:cubicBezTo>
                  <a:lnTo>
                    <a:pt x="339981" y="276143"/>
                  </a:lnTo>
                  <a:lnTo>
                    <a:pt x="360754" y="299464"/>
                  </a:lnTo>
                  <a:lnTo>
                    <a:pt x="381949" y="275721"/>
                  </a:lnTo>
                  <a:cubicBezTo>
                    <a:pt x="382219" y="275451"/>
                    <a:pt x="382472" y="275198"/>
                    <a:pt x="382472" y="274911"/>
                  </a:cubicBezTo>
                  <a:lnTo>
                    <a:pt x="382472" y="43369"/>
                  </a:lnTo>
                  <a:cubicBezTo>
                    <a:pt x="382472" y="19423"/>
                    <a:pt x="363234" y="0"/>
                    <a:pt x="339289" y="0"/>
                  </a:cubicBezTo>
                  <a:lnTo>
                    <a:pt x="41158" y="0"/>
                  </a:lnTo>
                  <a:cubicBezTo>
                    <a:pt x="18158" y="0"/>
                    <a:pt x="0" y="18630"/>
                    <a:pt x="0" y="41614"/>
                  </a:cubicBezTo>
                  <a:lnTo>
                    <a:pt x="0" y="403431"/>
                  </a:lnTo>
                  <a:cubicBezTo>
                    <a:pt x="0" y="427393"/>
                    <a:pt x="18951" y="446867"/>
                    <a:pt x="42913" y="446867"/>
                  </a:cubicBezTo>
                  <a:lnTo>
                    <a:pt x="227627" y="446867"/>
                  </a:lnTo>
                  <a:cubicBezTo>
                    <a:pt x="227931" y="446867"/>
                    <a:pt x="228234" y="445956"/>
                    <a:pt x="228555" y="445618"/>
                  </a:cubicBezTo>
                  <a:lnTo>
                    <a:pt x="260263" y="410316"/>
                  </a:lnTo>
                  <a:lnTo>
                    <a:pt x="253952" y="4031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9" name="任意多边形: 形状 218"/>
            <p:cNvSpPr/>
            <p:nvPr/>
          </p:nvSpPr>
          <p:spPr>
            <a:xfrm>
              <a:off x="22235518" y="8777884"/>
              <a:ext cx="219375" cy="33750"/>
            </a:xfrm>
            <a:custGeom>
              <a:avLst/>
              <a:gdLst>
                <a:gd name="connsiteX0" fmla="*/ 212642 w 219375"/>
                <a:gd name="connsiteY0" fmla="*/ 0 h 33750"/>
                <a:gd name="connsiteX1" fmla="*/ 21262 w 219375"/>
                <a:gd name="connsiteY1" fmla="*/ 0 h 33750"/>
                <a:gd name="connsiteX2" fmla="*/ 0 w 219375"/>
                <a:gd name="connsiteY2" fmla="*/ 21263 h 33750"/>
                <a:gd name="connsiteX3" fmla="*/ 21262 w 219375"/>
                <a:gd name="connsiteY3" fmla="*/ 42491 h 33750"/>
                <a:gd name="connsiteX4" fmla="*/ 212642 w 219375"/>
                <a:gd name="connsiteY4" fmla="*/ 42491 h 33750"/>
                <a:gd name="connsiteX5" fmla="*/ 233955 w 219375"/>
                <a:gd name="connsiteY5" fmla="*/ 21263 h 33750"/>
                <a:gd name="connsiteX6" fmla="*/ 212642 w 21937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375" h="33750">
                  <a:moveTo>
                    <a:pt x="212642" y="0"/>
                  </a:moveTo>
                  <a:lnTo>
                    <a:pt x="21262" y="0"/>
                  </a:lnTo>
                  <a:cubicBezTo>
                    <a:pt x="9501" y="0"/>
                    <a:pt x="0" y="9501"/>
                    <a:pt x="0" y="21263"/>
                  </a:cubicBezTo>
                  <a:cubicBezTo>
                    <a:pt x="0" y="33008"/>
                    <a:pt x="9501" y="42491"/>
                    <a:pt x="21262" y="42491"/>
                  </a:cubicBezTo>
                  <a:lnTo>
                    <a:pt x="212642" y="42491"/>
                  </a:lnTo>
                  <a:cubicBezTo>
                    <a:pt x="224421" y="42491"/>
                    <a:pt x="233955" y="32991"/>
                    <a:pt x="233955" y="21263"/>
                  </a:cubicBezTo>
                  <a:cubicBezTo>
                    <a:pt x="233955" y="9484"/>
                    <a:pt x="224421" y="0"/>
                    <a:pt x="212642"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0" name="任意多边形: 形状 219"/>
            <p:cNvSpPr/>
            <p:nvPr/>
          </p:nvSpPr>
          <p:spPr>
            <a:xfrm>
              <a:off x="22235518" y="8848708"/>
              <a:ext cx="219375" cy="33750"/>
            </a:xfrm>
            <a:custGeom>
              <a:avLst/>
              <a:gdLst>
                <a:gd name="connsiteX0" fmla="*/ 212642 w 219375"/>
                <a:gd name="connsiteY0" fmla="*/ 0 h 33750"/>
                <a:gd name="connsiteX1" fmla="*/ 21262 w 219375"/>
                <a:gd name="connsiteY1" fmla="*/ 0 h 33750"/>
                <a:gd name="connsiteX2" fmla="*/ 0 w 219375"/>
                <a:gd name="connsiteY2" fmla="*/ 20604 h 33750"/>
                <a:gd name="connsiteX3" fmla="*/ 21262 w 219375"/>
                <a:gd name="connsiteY3" fmla="*/ 41209 h 33750"/>
                <a:gd name="connsiteX4" fmla="*/ 212642 w 219375"/>
                <a:gd name="connsiteY4" fmla="*/ 41209 h 33750"/>
                <a:gd name="connsiteX5" fmla="*/ 233955 w 219375"/>
                <a:gd name="connsiteY5" fmla="*/ 20604 h 33750"/>
                <a:gd name="connsiteX6" fmla="*/ 212642 w 21937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375" h="33750">
                  <a:moveTo>
                    <a:pt x="212642" y="0"/>
                  </a:moveTo>
                  <a:lnTo>
                    <a:pt x="21262" y="0"/>
                  </a:lnTo>
                  <a:cubicBezTo>
                    <a:pt x="9501" y="0"/>
                    <a:pt x="0" y="8842"/>
                    <a:pt x="0" y="20604"/>
                  </a:cubicBezTo>
                  <a:cubicBezTo>
                    <a:pt x="0" y="32299"/>
                    <a:pt x="9501" y="41209"/>
                    <a:pt x="21262" y="41209"/>
                  </a:cubicBezTo>
                  <a:lnTo>
                    <a:pt x="212642" y="41209"/>
                  </a:lnTo>
                  <a:cubicBezTo>
                    <a:pt x="224421" y="41209"/>
                    <a:pt x="233955" y="32299"/>
                    <a:pt x="233955" y="20604"/>
                  </a:cubicBezTo>
                  <a:cubicBezTo>
                    <a:pt x="233955" y="8859"/>
                    <a:pt x="224421" y="0"/>
                    <a:pt x="212642"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1" name="任意多边形: 形状 220"/>
            <p:cNvSpPr/>
            <p:nvPr/>
          </p:nvSpPr>
          <p:spPr>
            <a:xfrm>
              <a:off x="22235518" y="8918267"/>
              <a:ext cx="219375" cy="33750"/>
            </a:xfrm>
            <a:custGeom>
              <a:avLst/>
              <a:gdLst>
                <a:gd name="connsiteX0" fmla="*/ 157883 w 219375"/>
                <a:gd name="connsiteY0" fmla="*/ 32029 h 33750"/>
                <a:gd name="connsiteX1" fmla="*/ 233516 w 219375"/>
                <a:gd name="connsiteY1" fmla="*/ 17212 h 33750"/>
                <a:gd name="connsiteX2" fmla="*/ 212642 w 219375"/>
                <a:gd name="connsiteY2" fmla="*/ 0 h 33750"/>
                <a:gd name="connsiteX3" fmla="*/ 21262 w 219375"/>
                <a:gd name="connsiteY3" fmla="*/ 0 h 33750"/>
                <a:gd name="connsiteX4" fmla="*/ 0 w 219375"/>
                <a:gd name="connsiteY4" fmla="*/ 21246 h 33750"/>
                <a:gd name="connsiteX5" fmla="*/ 21262 w 219375"/>
                <a:gd name="connsiteY5" fmla="*/ 42491 h 33750"/>
                <a:gd name="connsiteX6" fmla="*/ 148281 w 219375"/>
                <a:gd name="connsiteY6" fmla="*/ 42491 h 33750"/>
                <a:gd name="connsiteX7" fmla="*/ 157883 w 219375"/>
                <a:gd name="connsiteY7" fmla="*/ 32029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9375" h="33750">
                  <a:moveTo>
                    <a:pt x="157883" y="32029"/>
                  </a:moveTo>
                  <a:cubicBezTo>
                    <a:pt x="179128" y="12842"/>
                    <a:pt x="208389" y="7965"/>
                    <a:pt x="233516" y="17212"/>
                  </a:cubicBezTo>
                  <a:cubicBezTo>
                    <a:pt x="231626" y="7459"/>
                    <a:pt x="223020" y="0"/>
                    <a:pt x="212642" y="0"/>
                  </a:cubicBezTo>
                  <a:lnTo>
                    <a:pt x="21262" y="0"/>
                  </a:lnTo>
                  <a:cubicBezTo>
                    <a:pt x="9501" y="0"/>
                    <a:pt x="0" y="9518"/>
                    <a:pt x="0" y="21246"/>
                  </a:cubicBezTo>
                  <a:cubicBezTo>
                    <a:pt x="0" y="32974"/>
                    <a:pt x="9501" y="42491"/>
                    <a:pt x="21262" y="42491"/>
                  </a:cubicBezTo>
                  <a:lnTo>
                    <a:pt x="148281" y="42491"/>
                  </a:lnTo>
                  <a:cubicBezTo>
                    <a:pt x="151099" y="38610"/>
                    <a:pt x="154305" y="35269"/>
                    <a:pt x="157883" y="3202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2" name="任意多边形: 形状 221"/>
            <p:cNvSpPr/>
            <p:nvPr/>
          </p:nvSpPr>
          <p:spPr>
            <a:xfrm>
              <a:off x="22235518" y="8986509"/>
              <a:ext cx="135000" cy="33750"/>
            </a:xfrm>
            <a:custGeom>
              <a:avLst/>
              <a:gdLst>
                <a:gd name="connsiteX0" fmla="*/ 21262 w 135000"/>
                <a:gd name="connsiteY0" fmla="*/ 17 h 33750"/>
                <a:gd name="connsiteX1" fmla="*/ 0 w 135000"/>
                <a:gd name="connsiteY1" fmla="*/ 21263 h 33750"/>
                <a:gd name="connsiteX2" fmla="*/ 21262 w 135000"/>
                <a:gd name="connsiteY2" fmla="*/ 42508 h 33750"/>
                <a:gd name="connsiteX3" fmla="*/ 137093 w 135000"/>
                <a:gd name="connsiteY3" fmla="*/ 42508 h 33750"/>
                <a:gd name="connsiteX4" fmla="*/ 135692 w 135000"/>
                <a:gd name="connsiteY4" fmla="*/ 0 h 33750"/>
                <a:gd name="connsiteX5" fmla="*/ 21262 w 135000"/>
                <a:gd name="connsiteY5" fmla="*/ 17 h 33750"/>
                <a:gd name="connsiteX6" fmla="*/ 21262 w 135000"/>
                <a:gd name="connsiteY6" fmla="*/ 17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000" h="33750">
                  <a:moveTo>
                    <a:pt x="21262" y="17"/>
                  </a:moveTo>
                  <a:cubicBezTo>
                    <a:pt x="9501" y="17"/>
                    <a:pt x="0" y="9518"/>
                    <a:pt x="0" y="21263"/>
                  </a:cubicBezTo>
                  <a:cubicBezTo>
                    <a:pt x="0" y="33007"/>
                    <a:pt x="9501" y="42508"/>
                    <a:pt x="21262" y="42508"/>
                  </a:cubicBezTo>
                  <a:lnTo>
                    <a:pt x="137093" y="42508"/>
                  </a:lnTo>
                  <a:cubicBezTo>
                    <a:pt x="132570" y="28333"/>
                    <a:pt x="132131" y="14175"/>
                    <a:pt x="135692" y="0"/>
                  </a:cubicBezTo>
                  <a:lnTo>
                    <a:pt x="21262" y="17"/>
                  </a:lnTo>
                  <a:lnTo>
                    <a:pt x="21262" y="1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3" name="任意多边形: 形状 222"/>
            <p:cNvSpPr/>
            <p:nvPr/>
          </p:nvSpPr>
          <p:spPr>
            <a:xfrm>
              <a:off x="22406033" y="8968379"/>
              <a:ext cx="219375" cy="236250"/>
            </a:xfrm>
            <a:custGeom>
              <a:avLst/>
              <a:gdLst>
                <a:gd name="connsiteX0" fmla="*/ 164083 w 219375"/>
                <a:gd name="connsiteY0" fmla="*/ 122232 h 236250"/>
                <a:gd name="connsiteX1" fmla="*/ 189109 w 219375"/>
                <a:gd name="connsiteY1" fmla="*/ 94456 h 236250"/>
                <a:gd name="connsiteX2" fmla="*/ 218269 w 219375"/>
                <a:gd name="connsiteY2" fmla="*/ 62157 h 236250"/>
                <a:gd name="connsiteX3" fmla="*/ 215552 w 219375"/>
                <a:gd name="connsiteY3" fmla="*/ 9591 h 236250"/>
                <a:gd name="connsiteX4" fmla="*/ 162952 w 219375"/>
                <a:gd name="connsiteY4" fmla="*/ 12291 h 236250"/>
                <a:gd name="connsiteX5" fmla="*/ 138990 w 219375"/>
                <a:gd name="connsiteY5" fmla="*/ 38886 h 236250"/>
                <a:gd name="connsiteX6" fmla="*/ 113930 w 219375"/>
                <a:gd name="connsiteY6" fmla="*/ 66663 h 236250"/>
                <a:gd name="connsiteX7" fmla="*/ 64892 w 219375"/>
                <a:gd name="connsiteY7" fmla="*/ 12291 h 236250"/>
                <a:gd name="connsiteX8" fmla="*/ 12292 w 219375"/>
                <a:gd name="connsiteY8" fmla="*/ 9591 h 236250"/>
                <a:gd name="connsiteX9" fmla="*/ 9575 w 219375"/>
                <a:gd name="connsiteY9" fmla="*/ 62157 h 236250"/>
                <a:gd name="connsiteX10" fmla="*/ 63778 w 219375"/>
                <a:gd name="connsiteY10" fmla="*/ 122232 h 236250"/>
                <a:gd name="connsiteX11" fmla="*/ 38752 w 219375"/>
                <a:gd name="connsiteY11" fmla="*/ 150008 h 236250"/>
                <a:gd name="connsiteX12" fmla="*/ 9592 w 219375"/>
                <a:gd name="connsiteY12" fmla="*/ 182290 h 236250"/>
                <a:gd name="connsiteX13" fmla="*/ 12309 w 219375"/>
                <a:gd name="connsiteY13" fmla="*/ 234873 h 236250"/>
                <a:gd name="connsiteX14" fmla="*/ 37217 w 219375"/>
                <a:gd name="connsiteY14" fmla="*/ 244458 h 236250"/>
                <a:gd name="connsiteX15" fmla="*/ 64892 w 219375"/>
                <a:gd name="connsiteY15" fmla="*/ 232156 h 236250"/>
                <a:gd name="connsiteX16" fmla="*/ 88854 w 219375"/>
                <a:gd name="connsiteY16" fmla="*/ 205611 h 236250"/>
                <a:gd name="connsiteX17" fmla="*/ 113914 w 219375"/>
                <a:gd name="connsiteY17" fmla="*/ 177835 h 236250"/>
                <a:gd name="connsiteX18" fmla="*/ 162952 w 219375"/>
                <a:gd name="connsiteY18" fmla="*/ 232190 h 236250"/>
                <a:gd name="connsiteX19" fmla="*/ 190627 w 219375"/>
                <a:gd name="connsiteY19" fmla="*/ 244491 h 236250"/>
                <a:gd name="connsiteX20" fmla="*/ 215585 w 219375"/>
                <a:gd name="connsiteY20" fmla="*/ 234923 h 236250"/>
                <a:gd name="connsiteX21" fmla="*/ 218285 w 219375"/>
                <a:gd name="connsiteY21" fmla="*/ 182341 h 236250"/>
                <a:gd name="connsiteX22" fmla="*/ 164083 w 219375"/>
                <a:gd name="connsiteY22" fmla="*/ 122232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9375" h="236250">
                  <a:moveTo>
                    <a:pt x="164083" y="122232"/>
                  </a:moveTo>
                  <a:lnTo>
                    <a:pt x="189109" y="94456"/>
                  </a:lnTo>
                  <a:lnTo>
                    <a:pt x="218269" y="62157"/>
                  </a:lnTo>
                  <a:cubicBezTo>
                    <a:pt x="232005" y="46902"/>
                    <a:pt x="230824" y="23328"/>
                    <a:pt x="215552" y="9591"/>
                  </a:cubicBezTo>
                  <a:cubicBezTo>
                    <a:pt x="200229" y="-4195"/>
                    <a:pt x="176739" y="-2964"/>
                    <a:pt x="162952" y="12291"/>
                  </a:cubicBezTo>
                  <a:lnTo>
                    <a:pt x="138990" y="38886"/>
                  </a:lnTo>
                  <a:lnTo>
                    <a:pt x="113930" y="66663"/>
                  </a:lnTo>
                  <a:lnTo>
                    <a:pt x="64892" y="12291"/>
                  </a:lnTo>
                  <a:cubicBezTo>
                    <a:pt x="51139" y="-2947"/>
                    <a:pt x="27615" y="-4212"/>
                    <a:pt x="12292" y="9591"/>
                  </a:cubicBezTo>
                  <a:cubicBezTo>
                    <a:pt x="-2980" y="23345"/>
                    <a:pt x="-4178" y="46902"/>
                    <a:pt x="9575" y="62157"/>
                  </a:cubicBezTo>
                  <a:lnTo>
                    <a:pt x="63778" y="122232"/>
                  </a:lnTo>
                  <a:lnTo>
                    <a:pt x="38752" y="150008"/>
                  </a:lnTo>
                  <a:lnTo>
                    <a:pt x="9592" y="182290"/>
                  </a:lnTo>
                  <a:cubicBezTo>
                    <a:pt x="-4178" y="197562"/>
                    <a:pt x="-2963" y="221103"/>
                    <a:pt x="12309" y="234873"/>
                  </a:cubicBezTo>
                  <a:cubicBezTo>
                    <a:pt x="19430" y="241302"/>
                    <a:pt x="28340" y="244458"/>
                    <a:pt x="37217" y="244458"/>
                  </a:cubicBezTo>
                  <a:cubicBezTo>
                    <a:pt x="47392" y="244458"/>
                    <a:pt x="57517" y="240306"/>
                    <a:pt x="64892" y="232156"/>
                  </a:cubicBezTo>
                  <a:lnTo>
                    <a:pt x="88854" y="205611"/>
                  </a:lnTo>
                  <a:lnTo>
                    <a:pt x="113914" y="177835"/>
                  </a:lnTo>
                  <a:lnTo>
                    <a:pt x="162952" y="232190"/>
                  </a:lnTo>
                  <a:cubicBezTo>
                    <a:pt x="170327" y="240323"/>
                    <a:pt x="180452" y="244491"/>
                    <a:pt x="190627" y="244491"/>
                  </a:cubicBezTo>
                  <a:cubicBezTo>
                    <a:pt x="199504" y="244491"/>
                    <a:pt x="208430" y="241319"/>
                    <a:pt x="215585" y="234923"/>
                  </a:cubicBezTo>
                  <a:cubicBezTo>
                    <a:pt x="230840" y="221170"/>
                    <a:pt x="232055" y="197613"/>
                    <a:pt x="218285" y="182341"/>
                  </a:cubicBezTo>
                  <a:lnTo>
                    <a:pt x="164083" y="12223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24" name="图形 267"/>
          <p:cNvSpPr/>
          <p:nvPr/>
        </p:nvSpPr>
        <p:spPr>
          <a:xfrm>
            <a:off x="953389" y="5499158"/>
            <a:ext cx="472500" cy="523125"/>
          </a:xfrm>
          <a:custGeom>
            <a:avLst/>
            <a:gdLst>
              <a:gd name="connsiteX0" fmla="*/ 421271 w 472500"/>
              <a:gd name="connsiteY0" fmla="*/ 127275 h 523125"/>
              <a:gd name="connsiteX1" fmla="*/ 339022 w 472500"/>
              <a:gd name="connsiteY1" fmla="*/ 117251 h 523125"/>
              <a:gd name="connsiteX2" fmla="*/ 400245 w 472500"/>
              <a:gd name="connsiteY2" fmla="*/ 34783 h 523125"/>
              <a:gd name="connsiteX3" fmla="*/ 392668 w 472500"/>
              <a:gd name="connsiteY3" fmla="*/ 15444 h 523125"/>
              <a:gd name="connsiteX4" fmla="*/ 372806 w 472500"/>
              <a:gd name="connsiteY4" fmla="*/ 9369 h 523125"/>
              <a:gd name="connsiteX5" fmla="*/ 270898 w 472500"/>
              <a:gd name="connsiteY5" fmla="*/ 93998 h 523125"/>
              <a:gd name="connsiteX6" fmla="*/ 249197 w 472500"/>
              <a:gd name="connsiteY6" fmla="*/ 51101 h 523125"/>
              <a:gd name="connsiteX7" fmla="*/ 175925 w 472500"/>
              <a:gd name="connsiteY7" fmla="*/ 949 h 523125"/>
              <a:gd name="connsiteX8" fmla="*/ 156485 w 472500"/>
              <a:gd name="connsiteY8" fmla="*/ 3784 h 523125"/>
              <a:gd name="connsiteX9" fmla="*/ 145905 w 472500"/>
              <a:gd name="connsiteY9" fmla="*/ 20355 h 523125"/>
              <a:gd name="connsiteX10" fmla="*/ 145618 w 472500"/>
              <a:gd name="connsiteY10" fmla="*/ 22363 h 523125"/>
              <a:gd name="connsiteX11" fmla="*/ 162324 w 472500"/>
              <a:gd name="connsiteY11" fmla="*/ 48199 h 523125"/>
              <a:gd name="connsiteX12" fmla="*/ 209439 w 472500"/>
              <a:gd name="connsiteY12" fmla="*/ 80076 h 523125"/>
              <a:gd name="connsiteX13" fmla="*/ 228153 w 472500"/>
              <a:gd name="connsiteY13" fmla="*/ 124119 h 523125"/>
              <a:gd name="connsiteX14" fmla="*/ 89829 w 472500"/>
              <a:gd name="connsiteY14" fmla="*/ 118163 h 523125"/>
              <a:gd name="connsiteX15" fmla="*/ 12845 w 472500"/>
              <a:gd name="connsiteY15" fmla="*/ 349704 h 523125"/>
              <a:gd name="connsiteX16" fmla="*/ 152098 w 472500"/>
              <a:gd name="connsiteY16" fmla="*/ 536089 h 523125"/>
              <a:gd name="connsiteX17" fmla="*/ 347274 w 472500"/>
              <a:gd name="connsiteY17" fmla="*/ 536089 h 523125"/>
              <a:gd name="connsiteX18" fmla="*/ 480097 w 472500"/>
              <a:gd name="connsiteY18" fmla="*/ 343562 h 523125"/>
              <a:gd name="connsiteX19" fmla="*/ 421271 w 472500"/>
              <a:gd name="connsiteY19" fmla="*/ 127275 h 523125"/>
              <a:gd name="connsiteX20" fmla="*/ 137889 w 472500"/>
              <a:gd name="connsiteY20" fmla="*/ 199416 h 523125"/>
              <a:gd name="connsiteX21" fmla="*/ 100545 w 472500"/>
              <a:gd name="connsiteY21" fmla="*/ 296076 h 523125"/>
              <a:gd name="connsiteX22" fmla="*/ 83552 w 472500"/>
              <a:gd name="connsiteY22" fmla="*/ 326434 h 523125"/>
              <a:gd name="connsiteX23" fmla="*/ 76852 w 472500"/>
              <a:gd name="connsiteY23" fmla="*/ 327328 h 523125"/>
              <a:gd name="connsiteX24" fmla="*/ 53193 w 472500"/>
              <a:gd name="connsiteY24" fmla="*/ 309390 h 523125"/>
              <a:gd name="connsiteX25" fmla="*/ 114804 w 472500"/>
              <a:gd name="connsiteY25" fmla="*/ 156030 h 523125"/>
              <a:gd name="connsiteX26" fmla="*/ 148031 w 472500"/>
              <a:gd name="connsiteY26" fmla="*/ 166290 h 523125"/>
              <a:gd name="connsiteX27" fmla="*/ 137889 w 472500"/>
              <a:gd name="connsiteY27" fmla="*/ 199416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72500" h="523125">
                <a:moveTo>
                  <a:pt x="421271" y="127275"/>
                </a:moveTo>
                <a:cubicBezTo>
                  <a:pt x="397427" y="111902"/>
                  <a:pt x="369752" y="112982"/>
                  <a:pt x="339022" y="117251"/>
                </a:cubicBezTo>
                <a:cubicBezTo>
                  <a:pt x="386492" y="92293"/>
                  <a:pt x="398439" y="58307"/>
                  <a:pt x="400245" y="34783"/>
                </a:cubicBezTo>
                <a:cubicBezTo>
                  <a:pt x="400802" y="27510"/>
                  <a:pt x="398017" y="20389"/>
                  <a:pt x="392668" y="15444"/>
                </a:cubicBezTo>
                <a:cubicBezTo>
                  <a:pt x="387335" y="10483"/>
                  <a:pt x="380012" y="8256"/>
                  <a:pt x="372806" y="9369"/>
                </a:cubicBezTo>
                <a:cubicBezTo>
                  <a:pt x="307466" y="19478"/>
                  <a:pt x="281057" y="65580"/>
                  <a:pt x="270898" y="93998"/>
                </a:cubicBezTo>
                <a:cubicBezTo>
                  <a:pt x="266139" y="79350"/>
                  <a:pt x="259187" y="64635"/>
                  <a:pt x="249197" y="51101"/>
                </a:cubicBezTo>
                <a:cubicBezTo>
                  <a:pt x="231242" y="26768"/>
                  <a:pt x="206672" y="9960"/>
                  <a:pt x="175925" y="949"/>
                </a:cubicBezTo>
                <a:cubicBezTo>
                  <a:pt x="169327" y="-975"/>
                  <a:pt x="162240" y="54"/>
                  <a:pt x="156485" y="3784"/>
                </a:cubicBezTo>
                <a:cubicBezTo>
                  <a:pt x="150714" y="7513"/>
                  <a:pt x="146850" y="13554"/>
                  <a:pt x="145905" y="20355"/>
                </a:cubicBezTo>
                <a:lnTo>
                  <a:pt x="145618" y="22363"/>
                </a:lnTo>
                <a:cubicBezTo>
                  <a:pt x="144015" y="33939"/>
                  <a:pt x="151102" y="44891"/>
                  <a:pt x="162324" y="48199"/>
                </a:cubicBezTo>
                <a:cubicBezTo>
                  <a:pt x="182507" y="54156"/>
                  <a:pt x="198015" y="64669"/>
                  <a:pt x="209439" y="80076"/>
                </a:cubicBezTo>
                <a:cubicBezTo>
                  <a:pt x="219362" y="93474"/>
                  <a:pt x="225032" y="109118"/>
                  <a:pt x="228153" y="124119"/>
                </a:cubicBezTo>
                <a:cubicBezTo>
                  <a:pt x="184953" y="114973"/>
                  <a:pt x="153718" y="87973"/>
                  <a:pt x="89829" y="118163"/>
                </a:cubicBezTo>
                <a:cubicBezTo>
                  <a:pt x="25248" y="148656"/>
                  <a:pt x="-24516" y="228491"/>
                  <a:pt x="12845" y="349704"/>
                </a:cubicBezTo>
                <a:cubicBezTo>
                  <a:pt x="42900" y="447411"/>
                  <a:pt x="114416" y="514050"/>
                  <a:pt x="152098" y="536089"/>
                </a:cubicBezTo>
                <a:lnTo>
                  <a:pt x="347274" y="536089"/>
                </a:lnTo>
                <a:cubicBezTo>
                  <a:pt x="390744" y="510068"/>
                  <a:pt x="461501" y="450701"/>
                  <a:pt x="480097" y="343562"/>
                </a:cubicBezTo>
                <a:cubicBezTo>
                  <a:pt x="500668" y="224863"/>
                  <a:pt x="473381" y="160856"/>
                  <a:pt x="421271" y="127275"/>
                </a:cubicBezTo>
                <a:close/>
                <a:moveTo>
                  <a:pt x="137889" y="199416"/>
                </a:moveTo>
                <a:cubicBezTo>
                  <a:pt x="132000" y="202639"/>
                  <a:pt x="82488" y="231968"/>
                  <a:pt x="100545" y="296076"/>
                </a:cubicBezTo>
                <a:cubicBezTo>
                  <a:pt x="104240" y="309154"/>
                  <a:pt x="96630" y="322738"/>
                  <a:pt x="83552" y="326434"/>
                </a:cubicBezTo>
                <a:cubicBezTo>
                  <a:pt x="81307" y="327041"/>
                  <a:pt x="79046" y="327328"/>
                  <a:pt x="76852" y="327328"/>
                </a:cubicBezTo>
                <a:cubicBezTo>
                  <a:pt x="66086" y="327328"/>
                  <a:pt x="56231" y="320241"/>
                  <a:pt x="53193" y="309390"/>
                </a:cubicBezTo>
                <a:cubicBezTo>
                  <a:pt x="29737" y="226146"/>
                  <a:pt x="83248" y="172652"/>
                  <a:pt x="114804" y="156030"/>
                </a:cubicBezTo>
                <a:cubicBezTo>
                  <a:pt x="126768" y="149685"/>
                  <a:pt x="141669" y="154309"/>
                  <a:pt x="148031" y="166290"/>
                </a:cubicBezTo>
                <a:cubicBezTo>
                  <a:pt x="154359" y="178238"/>
                  <a:pt x="149803" y="193037"/>
                  <a:pt x="137889" y="199416"/>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225" name="组合 224"/>
          <p:cNvGrpSpPr/>
          <p:nvPr/>
        </p:nvGrpSpPr>
        <p:grpSpPr>
          <a:xfrm>
            <a:off x="2172589" y="5499158"/>
            <a:ext cx="523125" cy="523125"/>
            <a:chOff x="19989269" y="9762726"/>
            <a:chExt cx="523125" cy="523125"/>
          </a:xfrm>
          <a:solidFill>
            <a:schemeClr val="accent4"/>
          </a:solidFill>
        </p:grpSpPr>
        <p:sp>
          <p:nvSpPr>
            <p:cNvPr id="226" name="任意多边形: 形状 225"/>
            <p:cNvSpPr/>
            <p:nvPr/>
          </p:nvSpPr>
          <p:spPr>
            <a:xfrm>
              <a:off x="20034325" y="10083671"/>
              <a:ext cx="50625" cy="118125"/>
            </a:xfrm>
            <a:custGeom>
              <a:avLst/>
              <a:gdLst>
                <a:gd name="connsiteX0" fmla="*/ 0 w 50625"/>
                <a:gd name="connsiteY0" fmla="*/ 106380 h 118125"/>
                <a:gd name="connsiteX1" fmla="*/ 17786 w 50625"/>
                <a:gd name="connsiteY1" fmla="*/ 124166 h 118125"/>
                <a:gd name="connsiteX2" fmla="*/ 49056 w 50625"/>
                <a:gd name="connsiteY2" fmla="*/ 124166 h 118125"/>
                <a:gd name="connsiteX3" fmla="*/ 66842 w 50625"/>
                <a:gd name="connsiteY3" fmla="*/ 106380 h 118125"/>
                <a:gd name="connsiteX4" fmla="*/ 66842 w 50625"/>
                <a:gd name="connsiteY4" fmla="*/ 0 h 118125"/>
                <a:gd name="connsiteX5" fmla="*/ 12724 w 50625"/>
                <a:gd name="connsiteY5" fmla="*/ 54337 h 118125"/>
                <a:gd name="connsiteX6" fmla="*/ 0 w 50625"/>
                <a:gd name="connsiteY6" fmla="*/ 41361 h 118125"/>
                <a:gd name="connsiteX7" fmla="*/ 0 w 50625"/>
                <a:gd name="connsiteY7" fmla="*/ 106380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625" h="118125">
                  <a:moveTo>
                    <a:pt x="0" y="106380"/>
                  </a:moveTo>
                  <a:cubicBezTo>
                    <a:pt x="0" y="116168"/>
                    <a:pt x="7965" y="124166"/>
                    <a:pt x="17786" y="124166"/>
                  </a:cubicBezTo>
                  <a:lnTo>
                    <a:pt x="49056" y="124166"/>
                  </a:lnTo>
                  <a:cubicBezTo>
                    <a:pt x="58877" y="124166"/>
                    <a:pt x="66842" y="116168"/>
                    <a:pt x="66842" y="106380"/>
                  </a:cubicBezTo>
                  <a:lnTo>
                    <a:pt x="66842" y="0"/>
                  </a:lnTo>
                  <a:lnTo>
                    <a:pt x="12724" y="54337"/>
                  </a:lnTo>
                  <a:lnTo>
                    <a:pt x="0" y="41361"/>
                  </a:lnTo>
                  <a:lnTo>
                    <a:pt x="0" y="10638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7" name="任意多边形: 形状 226"/>
            <p:cNvSpPr/>
            <p:nvPr/>
          </p:nvSpPr>
          <p:spPr>
            <a:xfrm>
              <a:off x="20146493" y="10016357"/>
              <a:ext cx="50625" cy="185625"/>
            </a:xfrm>
            <a:custGeom>
              <a:avLst/>
              <a:gdLst>
                <a:gd name="connsiteX0" fmla="*/ 0 w 50625"/>
                <a:gd name="connsiteY0" fmla="*/ 174386 h 185625"/>
                <a:gd name="connsiteX1" fmla="*/ 17078 w 50625"/>
                <a:gd name="connsiteY1" fmla="*/ 191481 h 185625"/>
                <a:gd name="connsiteX2" fmla="*/ 49764 w 50625"/>
                <a:gd name="connsiteY2" fmla="*/ 191481 h 185625"/>
                <a:gd name="connsiteX3" fmla="*/ 66842 w 50625"/>
                <a:gd name="connsiteY3" fmla="*/ 174386 h 185625"/>
                <a:gd name="connsiteX4" fmla="*/ 66842 w 50625"/>
                <a:gd name="connsiteY4" fmla="*/ 44803 h 185625"/>
                <a:gd name="connsiteX5" fmla="*/ 22241 w 50625"/>
                <a:gd name="connsiteY5" fmla="*/ 0 h 185625"/>
                <a:gd name="connsiteX6" fmla="*/ 0 w 50625"/>
                <a:gd name="connsiteY6" fmla="*/ 22494 h 185625"/>
                <a:gd name="connsiteX7" fmla="*/ 0 w 50625"/>
                <a:gd name="connsiteY7" fmla="*/ 174386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625" h="185625">
                  <a:moveTo>
                    <a:pt x="0" y="174386"/>
                  </a:moveTo>
                  <a:cubicBezTo>
                    <a:pt x="0" y="183836"/>
                    <a:pt x="7644" y="191481"/>
                    <a:pt x="17078" y="191481"/>
                  </a:cubicBezTo>
                  <a:lnTo>
                    <a:pt x="49764" y="191481"/>
                  </a:lnTo>
                  <a:cubicBezTo>
                    <a:pt x="59198" y="191481"/>
                    <a:pt x="66842" y="183836"/>
                    <a:pt x="66842" y="174386"/>
                  </a:cubicBezTo>
                  <a:lnTo>
                    <a:pt x="66842" y="44803"/>
                  </a:lnTo>
                  <a:lnTo>
                    <a:pt x="22241" y="0"/>
                  </a:lnTo>
                  <a:lnTo>
                    <a:pt x="0" y="22494"/>
                  </a:lnTo>
                  <a:lnTo>
                    <a:pt x="0" y="17438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8" name="任意多边形: 形状 227"/>
            <p:cNvSpPr/>
            <p:nvPr/>
          </p:nvSpPr>
          <p:spPr>
            <a:xfrm>
              <a:off x="20257463" y="10016644"/>
              <a:ext cx="67500" cy="185625"/>
            </a:xfrm>
            <a:custGeom>
              <a:avLst/>
              <a:gdLst>
                <a:gd name="connsiteX0" fmla="*/ 50946 w 67500"/>
                <a:gd name="connsiteY0" fmla="*/ 191160 h 185625"/>
                <a:gd name="connsiteX1" fmla="*/ 68023 w 67500"/>
                <a:gd name="connsiteY1" fmla="*/ 174083 h 185625"/>
                <a:gd name="connsiteX2" fmla="*/ 68023 w 67500"/>
                <a:gd name="connsiteY2" fmla="*/ 0 h 185625"/>
                <a:gd name="connsiteX3" fmla="*/ 0 w 67500"/>
                <a:gd name="connsiteY3" fmla="*/ 67264 h 185625"/>
                <a:gd name="connsiteX4" fmla="*/ 0 w 67500"/>
                <a:gd name="connsiteY4" fmla="*/ 174083 h 185625"/>
                <a:gd name="connsiteX5" fmla="*/ 17077 w 67500"/>
                <a:gd name="connsiteY5" fmla="*/ 191177 h 185625"/>
                <a:gd name="connsiteX6" fmla="*/ 50946 w 67500"/>
                <a:gd name="connsiteY6" fmla="*/ 191160 h 185625"/>
                <a:gd name="connsiteX7" fmla="*/ 50946 w 67500"/>
                <a:gd name="connsiteY7" fmla="*/ 191160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500" h="185625">
                  <a:moveTo>
                    <a:pt x="50946" y="191160"/>
                  </a:moveTo>
                  <a:cubicBezTo>
                    <a:pt x="60379" y="191160"/>
                    <a:pt x="68023" y="183516"/>
                    <a:pt x="68023" y="174083"/>
                  </a:cubicBezTo>
                  <a:lnTo>
                    <a:pt x="68023" y="0"/>
                  </a:lnTo>
                  <a:lnTo>
                    <a:pt x="0" y="67264"/>
                  </a:lnTo>
                  <a:lnTo>
                    <a:pt x="0" y="174083"/>
                  </a:lnTo>
                  <a:cubicBezTo>
                    <a:pt x="0" y="183532"/>
                    <a:pt x="7644" y="191177"/>
                    <a:pt x="17077" y="191177"/>
                  </a:cubicBezTo>
                  <a:lnTo>
                    <a:pt x="50946" y="191160"/>
                  </a:lnTo>
                  <a:lnTo>
                    <a:pt x="50946" y="19116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9" name="任意多边形: 形状 228"/>
            <p:cNvSpPr/>
            <p:nvPr/>
          </p:nvSpPr>
          <p:spPr>
            <a:xfrm>
              <a:off x="20369648" y="9947119"/>
              <a:ext cx="67500" cy="253125"/>
            </a:xfrm>
            <a:custGeom>
              <a:avLst/>
              <a:gdLst>
                <a:gd name="connsiteX0" fmla="*/ 0 w 67500"/>
                <a:gd name="connsiteY0" fmla="*/ 24705 h 253125"/>
                <a:gd name="connsiteX1" fmla="*/ 0 w 67500"/>
                <a:gd name="connsiteY1" fmla="*/ 243624 h 253125"/>
                <a:gd name="connsiteX2" fmla="*/ 17077 w 67500"/>
                <a:gd name="connsiteY2" fmla="*/ 260719 h 253125"/>
                <a:gd name="connsiteX3" fmla="*/ 50929 w 67500"/>
                <a:gd name="connsiteY3" fmla="*/ 260719 h 253125"/>
                <a:gd name="connsiteX4" fmla="*/ 68023 w 67500"/>
                <a:gd name="connsiteY4" fmla="*/ 243624 h 253125"/>
                <a:gd name="connsiteX5" fmla="*/ 68023 w 67500"/>
                <a:gd name="connsiteY5" fmla="*/ 42694 h 253125"/>
                <a:gd name="connsiteX6" fmla="*/ 25093 w 67500"/>
                <a:gd name="connsiteY6" fmla="*/ 0 h 253125"/>
                <a:gd name="connsiteX7" fmla="*/ 0 w 67500"/>
                <a:gd name="connsiteY7" fmla="*/ 24705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500" h="253125">
                  <a:moveTo>
                    <a:pt x="0" y="24705"/>
                  </a:moveTo>
                  <a:lnTo>
                    <a:pt x="0" y="243624"/>
                  </a:lnTo>
                  <a:cubicBezTo>
                    <a:pt x="0" y="253074"/>
                    <a:pt x="7644" y="260719"/>
                    <a:pt x="17077" y="260719"/>
                  </a:cubicBezTo>
                  <a:lnTo>
                    <a:pt x="50929" y="260719"/>
                  </a:lnTo>
                  <a:cubicBezTo>
                    <a:pt x="60379" y="260719"/>
                    <a:pt x="68023" y="253074"/>
                    <a:pt x="68023" y="243624"/>
                  </a:cubicBezTo>
                  <a:lnTo>
                    <a:pt x="68023" y="42694"/>
                  </a:lnTo>
                  <a:lnTo>
                    <a:pt x="25093" y="0"/>
                  </a:lnTo>
                  <a:lnTo>
                    <a:pt x="0" y="2470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30" name="任意多边形: 形状 229"/>
            <p:cNvSpPr/>
            <p:nvPr/>
          </p:nvSpPr>
          <p:spPr>
            <a:xfrm>
              <a:off x="20015358" y="9833128"/>
              <a:ext cx="405000" cy="253125"/>
            </a:xfrm>
            <a:custGeom>
              <a:avLst/>
              <a:gdLst>
                <a:gd name="connsiteX0" fmla="*/ 136232 w 405000"/>
                <a:gd name="connsiteY0" fmla="*/ 164430 h 253125"/>
                <a:gd name="connsiteX1" fmla="*/ 169982 w 405000"/>
                <a:gd name="connsiteY1" fmla="*/ 164430 h 253125"/>
                <a:gd name="connsiteX2" fmla="*/ 210229 w 405000"/>
                <a:gd name="connsiteY2" fmla="*/ 204677 h 253125"/>
                <a:gd name="connsiteX3" fmla="*/ 231677 w 405000"/>
                <a:gd name="connsiteY3" fmla="*/ 213536 h 253125"/>
                <a:gd name="connsiteX4" fmla="*/ 253125 w 405000"/>
                <a:gd name="connsiteY4" fmla="*/ 204677 h 253125"/>
                <a:gd name="connsiteX5" fmla="*/ 379502 w 405000"/>
                <a:gd name="connsiteY5" fmla="*/ 78300 h 253125"/>
                <a:gd name="connsiteX6" fmla="*/ 400056 w 405000"/>
                <a:gd name="connsiteY6" fmla="*/ 98854 h 253125"/>
                <a:gd name="connsiteX7" fmla="*/ 411986 w 405000"/>
                <a:gd name="connsiteY7" fmla="*/ 101284 h 253125"/>
                <a:gd name="connsiteX8" fmla="*/ 418871 w 405000"/>
                <a:gd name="connsiteY8" fmla="*/ 91243 h 253125"/>
                <a:gd name="connsiteX9" fmla="*/ 419918 w 405000"/>
                <a:gd name="connsiteY9" fmla="*/ 19659 h 253125"/>
                <a:gd name="connsiteX10" fmla="*/ 414349 w 405000"/>
                <a:gd name="connsiteY10" fmla="*/ 5771 h 253125"/>
                <a:gd name="connsiteX11" fmla="*/ 400596 w 405000"/>
                <a:gd name="connsiteY11" fmla="*/ 0 h 253125"/>
                <a:gd name="connsiteX12" fmla="*/ 327831 w 405000"/>
                <a:gd name="connsiteY12" fmla="*/ 0 h 253125"/>
                <a:gd name="connsiteX13" fmla="*/ 317638 w 405000"/>
                <a:gd name="connsiteY13" fmla="*/ 6801 h 253125"/>
                <a:gd name="connsiteX14" fmla="*/ 320068 w 405000"/>
                <a:gd name="connsiteY14" fmla="*/ 18799 h 253125"/>
                <a:gd name="connsiteX15" fmla="*/ 337601 w 405000"/>
                <a:gd name="connsiteY15" fmla="*/ 36366 h 253125"/>
                <a:gd name="connsiteX16" fmla="*/ 248619 w 405000"/>
                <a:gd name="connsiteY16" fmla="*/ 125364 h 253125"/>
                <a:gd name="connsiteX17" fmla="*/ 231744 w 405000"/>
                <a:gd name="connsiteY17" fmla="*/ 132368 h 253125"/>
                <a:gd name="connsiteX18" fmla="*/ 214869 w 405000"/>
                <a:gd name="connsiteY18" fmla="*/ 125381 h 253125"/>
                <a:gd name="connsiteX19" fmla="*/ 170066 w 405000"/>
                <a:gd name="connsiteY19" fmla="*/ 80561 h 253125"/>
                <a:gd name="connsiteX20" fmla="*/ 136316 w 405000"/>
                <a:gd name="connsiteY20" fmla="*/ 80561 h 253125"/>
                <a:gd name="connsiteX21" fmla="*/ 7391 w 405000"/>
                <a:gd name="connsiteY21" fmla="*/ 209419 h 253125"/>
                <a:gd name="connsiteX22" fmla="*/ 0 w 405000"/>
                <a:gd name="connsiteY22" fmla="*/ 227256 h 253125"/>
                <a:gd name="connsiteX23" fmla="*/ 7391 w 405000"/>
                <a:gd name="connsiteY23" fmla="*/ 245093 h 253125"/>
                <a:gd name="connsiteX24" fmla="*/ 14648 w 405000"/>
                <a:gd name="connsiteY24" fmla="*/ 252382 h 253125"/>
                <a:gd name="connsiteX25" fmla="*/ 48398 w 405000"/>
                <a:gd name="connsiteY25" fmla="*/ 252382 h 253125"/>
                <a:gd name="connsiteX26" fmla="*/ 136232 w 405000"/>
                <a:gd name="connsiteY26" fmla="*/ 164430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05000" h="253125">
                  <a:moveTo>
                    <a:pt x="136232" y="164430"/>
                  </a:moveTo>
                  <a:cubicBezTo>
                    <a:pt x="145564" y="155115"/>
                    <a:pt x="160650" y="155115"/>
                    <a:pt x="169982" y="164430"/>
                  </a:cubicBezTo>
                  <a:lnTo>
                    <a:pt x="210229" y="204677"/>
                  </a:lnTo>
                  <a:cubicBezTo>
                    <a:pt x="215916" y="210364"/>
                    <a:pt x="223628" y="213536"/>
                    <a:pt x="231677" y="213536"/>
                  </a:cubicBezTo>
                  <a:cubicBezTo>
                    <a:pt x="239709" y="213536"/>
                    <a:pt x="247438" y="210364"/>
                    <a:pt x="253125" y="204677"/>
                  </a:cubicBezTo>
                  <a:lnTo>
                    <a:pt x="379502" y="78300"/>
                  </a:lnTo>
                  <a:lnTo>
                    <a:pt x="400056" y="98854"/>
                  </a:lnTo>
                  <a:cubicBezTo>
                    <a:pt x="403211" y="101993"/>
                    <a:pt x="407919" y="102938"/>
                    <a:pt x="411986" y="101284"/>
                  </a:cubicBezTo>
                  <a:cubicBezTo>
                    <a:pt x="416087" y="99613"/>
                    <a:pt x="418804" y="95664"/>
                    <a:pt x="418871" y="91243"/>
                  </a:cubicBezTo>
                  <a:lnTo>
                    <a:pt x="419918" y="19659"/>
                  </a:lnTo>
                  <a:cubicBezTo>
                    <a:pt x="420019" y="14462"/>
                    <a:pt x="418011" y="9467"/>
                    <a:pt x="414349" y="5771"/>
                  </a:cubicBezTo>
                  <a:cubicBezTo>
                    <a:pt x="410721" y="2076"/>
                    <a:pt x="405743" y="0"/>
                    <a:pt x="400596" y="0"/>
                  </a:cubicBezTo>
                  <a:lnTo>
                    <a:pt x="327831" y="0"/>
                  </a:lnTo>
                  <a:cubicBezTo>
                    <a:pt x="323342" y="0"/>
                    <a:pt x="319359" y="2683"/>
                    <a:pt x="317638" y="6801"/>
                  </a:cubicBezTo>
                  <a:cubicBezTo>
                    <a:pt x="315917" y="10918"/>
                    <a:pt x="316879" y="15660"/>
                    <a:pt x="320068" y="18799"/>
                  </a:cubicBezTo>
                  <a:lnTo>
                    <a:pt x="337601" y="36366"/>
                  </a:lnTo>
                  <a:lnTo>
                    <a:pt x="248619" y="125364"/>
                  </a:lnTo>
                  <a:cubicBezTo>
                    <a:pt x="244148" y="129836"/>
                    <a:pt x="238073" y="132368"/>
                    <a:pt x="231744" y="132368"/>
                  </a:cubicBezTo>
                  <a:cubicBezTo>
                    <a:pt x="225416" y="132368"/>
                    <a:pt x="219358" y="129853"/>
                    <a:pt x="214869" y="125381"/>
                  </a:cubicBezTo>
                  <a:lnTo>
                    <a:pt x="170066" y="80561"/>
                  </a:lnTo>
                  <a:cubicBezTo>
                    <a:pt x="160734" y="71246"/>
                    <a:pt x="145648" y="71246"/>
                    <a:pt x="136316" y="80561"/>
                  </a:cubicBezTo>
                  <a:lnTo>
                    <a:pt x="7391" y="209419"/>
                  </a:lnTo>
                  <a:cubicBezTo>
                    <a:pt x="2666" y="214127"/>
                    <a:pt x="0" y="220556"/>
                    <a:pt x="0" y="227256"/>
                  </a:cubicBezTo>
                  <a:cubicBezTo>
                    <a:pt x="0" y="233955"/>
                    <a:pt x="2649" y="240334"/>
                    <a:pt x="7391" y="245093"/>
                  </a:cubicBezTo>
                  <a:lnTo>
                    <a:pt x="14648" y="252382"/>
                  </a:lnTo>
                  <a:cubicBezTo>
                    <a:pt x="23979" y="261697"/>
                    <a:pt x="39066" y="261697"/>
                    <a:pt x="48398" y="252382"/>
                  </a:cubicBezTo>
                  <a:lnTo>
                    <a:pt x="136232" y="16443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31" name="任意多边形: 形状 230"/>
            <p:cNvSpPr/>
            <p:nvPr/>
          </p:nvSpPr>
          <p:spPr>
            <a:xfrm>
              <a:off x="19989269" y="9762726"/>
              <a:ext cx="523125" cy="523125"/>
            </a:xfrm>
            <a:custGeom>
              <a:avLst/>
              <a:gdLst>
                <a:gd name="connsiteX0" fmla="*/ 506250 w 523125"/>
                <a:gd name="connsiteY0" fmla="*/ 0 h 523125"/>
                <a:gd name="connsiteX1" fmla="*/ 480600 w 523125"/>
                <a:gd name="connsiteY1" fmla="*/ 25228 h 523125"/>
                <a:gd name="connsiteX2" fmla="*/ 480600 w 523125"/>
                <a:gd name="connsiteY2" fmla="*/ 479689 h 523125"/>
                <a:gd name="connsiteX3" fmla="*/ 25211 w 523125"/>
                <a:gd name="connsiteY3" fmla="*/ 479689 h 523125"/>
                <a:gd name="connsiteX4" fmla="*/ 0 w 523125"/>
                <a:gd name="connsiteY4" fmla="*/ 504731 h 523125"/>
                <a:gd name="connsiteX5" fmla="*/ 25211 w 523125"/>
                <a:gd name="connsiteY5" fmla="*/ 529774 h 523125"/>
                <a:gd name="connsiteX6" fmla="*/ 506419 w 523125"/>
                <a:gd name="connsiteY6" fmla="*/ 529774 h 523125"/>
                <a:gd name="connsiteX7" fmla="*/ 531900 w 523125"/>
                <a:gd name="connsiteY7" fmla="*/ 504563 h 523125"/>
                <a:gd name="connsiteX8" fmla="*/ 531900 w 523125"/>
                <a:gd name="connsiteY8" fmla="*/ 25228 h 523125"/>
                <a:gd name="connsiteX9" fmla="*/ 506250 w 523125"/>
                <a:gd name="connsiteY9" fmla="*/ 0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3125" h="523125">
                  <a:moveTo>
                    <a:pt x="506250" y="0"/>
                  </a:moveTo>
                  <a:cubicBezTo>
                    <a:pt x="492345" y="0"/>
                    <a:pt x="480600" y="11289"/>
                    <a:pt x="480600" y="25228"/>
                  </a:cubicBezTo>
                  <a:lnTo>
                    <a:pt x="480600" y="479689"/>
                  </a:lnTo>
                  <a:lnTo>
                    <a:pt x="25211" y="479689"/>
                  </a:lnTo>
                  <a:cubicBezTo>
                    <a:pt x="11272" y="479689"/>
                    <a:pt x="0" y="490809"/>
                    <a:pt x="0" y="504731"/>
                  </a:cubicBezTo>
                  <a:cubicBezTo>
                    <a:pt x="0" y="518670"/>
                    <a:pt x="11272" y="529774"/>
                    <a:pt x="25211" y="529774"/>
                  </a:cubicBezTo>
                  <a:lnTo>
                    <a:pt x="506419" y="529774"/>
                  </a:lnTo>
                  <a:cubicBezTo>
                    <a:pt x="520324" y="529774"/>
                    <a:pt x="531900" y="518484"/>
                    <a:pt x="531900" y="504563"/>
                  </a:cubicBezTo>
                  <a:lnTo>
                    <a:pt x="531900" y="25228"/>
                  </a:lnTo>
                  <a:cubicBezTo>
                    <a:pt x="531883" y="11289"/>
                    <a:pt x="520172" y="0"/>
                    <a:pt x="506250"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232" name="组合 231"/>
          <p:cNvGrpSpPr/>
          <p:nvPr/>
        </p:nvGrpSpPr>
        <p:grpSpPr>
          <a:xfrm>
            <a:off x="3391789" y="5499158"/>
            <a:ext cx="489375" cy="523125"/>
            <a:chOff x="21085385" y="9758169"/>
            <a:chExt cx="489375" cy="523125"/>
          </a:xfrm>
          <a:solidFill>
            <a:schemeClr val="accent4"/>
          </a:solidFill>
        </p:grpSpPr>
        <p:sp>
          <p:nvSpPr>
            <p:cNvPr id="233" name="任意多边形: 形状 232"/>
            <p:cNvSpPr/>
            <p:nvPr/>
          </p:nvSpPr>
          <p:spPr>
            <a:xfrm>
              <a:off x="21085385" y="9758169"/>
              <a:ext cx="489375" cy="523125"/>
            </a:xfrm>
            <a:custGeom>
              <a:avLst/>
              <a:gdLst>
                <a:gd name="connsiteX0" fmla="*/ 416206 w 489375"/>
                <a:gd name="connsiteY0" fmla="*/ 267958 h 523125"/>
                <a:gd name="connsiteX1" fmla="*/ 495839 w 489375"/>
                <a:gd name="connsiteY1" fmla="*/ 128031 h 523125"/>
                <a:gd name="connsiteX2" fmla="*/ 440658 w 489375"/>
                <a:gd name="connsiteY2" fmla="*/ 108084 h 523125"/>
                <a:gd name="connsiteX3" fmla="*/ 334986 w 489375"/>
                <a:gd name="connsiteY3" fmla="*/ 129128 h 523125"/>
                <a:gd name="connsiteX4" fmla="*/ 251438 w 489375"/>
                <a:gd name="connsiteY4" fmla="*/ 0 h 523125"/>
                <a:gd name="connsiteX5" fmla="*/ 167569 w 489375"/>
                <a:gd name="connsiteY5" fmla="*/ 130663 h 523125"/>
                <a:gd name="connsiteX6" fmla="*/ 62421 w 489375"/>
                <a:gd name="connsiteY6" fmla="*/ 110498 h 523125"/>
                <a:gd name="connsiteX7" fmla="*/ 5316 w 489375"/>
                <a:gd name="connsiteY7" fmla="*/ 131153 h 523125"/>
                <a:gd name="connsiteX8" fmla="*/ 86704 w 489375"/>
                <a:gd name="connsiteY8" fmla="*/ 270034 h 523125"/>
                <a:gd name="connsiteX9" fmla="*/ 7088 w 489375"/>
                <a:gd name="connsiteY9" fmla="*/ 409961 h 523125"/>
                <a:gd name="connsiteX10" fmla="*/ 62320 w 489375"/>
                <a:gd name="connsiteY10" fmla="*/ 429908 h 523125"/>
                <a:gd name="connsiteX11" fmla="*/ 167924 w 489375"/>
                <a:gd name="connsiteY11" fmla="*/ 408915 h 523125"/>
                <a:gd name="connsiteX12" fmla="*/ 251455 w 489375"/>
                <a:gd name="connsiteY12" fmla="*/ 538009 h 523125"/>
                <a:gd name="connsiteX13" fmla="*/ 335324 w 489375"/>
                <a:gd name="connsiteY13" fmla="*/ 407363 h 523125"/>
                <a:gd name="connsiteX14" fmla="*/ 440455 w 489375"/>
                <a:gd name="connsiteY14" fmla="*/ 427511 h 523125"/>
                <a:gd name="connsiteX15" fmla="*/ 497577 w 489375"/>
                <a:gd name="connsiteY15" fmla="*/ 406873 h 523125"/>
                <a:gd name="connsiteX16" fmla="*/ 416206 w 489375"/>
                <a:gd name="connsiteY16" fmla="*/ 267958 h 523125"/>
                <a:gd name="connsiteX17" fmla="*/ 440658 w 489375"/>
                <a:gd name="connsiteY17" fmla="*/ 144686 h 523125"/>
                <a:gd name="connsiteX18" fmla="*/ 465801 w 489375"/>
                <a:gd name="connsiteY18" fmla="*/ 148230 h 523125"/>
                <a:gd name="connsiteX19" fmla="*/ 387788 w 489375"/>
                <a:gd name="connsiteY19" fmla="*/ 245649 h 523125"/>
                <a:gd name="connsiteX20" fmla="*/ 347440 w 489375"/>
                <a:gd name="connsiteY20" fmla="*/ 217772 h 523125"/>
                <a:gd name="connsiteX21" fmla="*/ 341686 w 489375"/>
                <a:gd name="connsiteY21" fmla="*/ 165291 h 523125"/>
                <a:gd name="connsiteX22" fmla="*/ 440658 w 489375"/>
                <a:gd name="connsiteY22" fmla="*/ 144686 h 523125"/>
                <a:gd name="connsiteX23" fmla="*/ 285829 w 489375"/>
                <a:gd name="connsiteY23" fmla="*/ 315866 h 523125"/>
                <a:gd name="connsiteX24" fmla="*/ 252096 w 489375"/>
                <a:gd name="connsiteY24" fmla="*/ 334226 h 523125"/>
                <a:gd name="connsiteX25" fmla="*/ 217688 w 489375"/>
                <a:gd name="connsiteY25" fmla="*/ 316103 h 523125"/>
                <a:gd name="connsiteX26" fmla="*/ 190030 w 489375"/>
                <a:gd name="connsiteY26" fmla="*/ 299818 h 523125"/>
                <a:gd name="connsiteX27" fmla="*/ 189355 w 489375"/>
                <a:gd name="connsiteY27" fmla="*/ 269038 h 523125"/>
                <a:gd name="connsiteX28" fmla="*/ 189996 w 489375"/>
                <a:gd name="connsiteY28" fmla="*/ 239237 h 523125"/>
                <a:gd name="connsiteX29" fmla="*/ 217114 w 489375"/>
                <a:gd name="connsiteY29" fmla="*/ 222885 h 523125"/>
                <a:gd name="connsiteX30" fmla="*/ 251539 w 489375"/>
                <a:gd name="connsiteY30" fmla="*/ 204154 h 523125"/>
                <a:gd name="connsiteX31" fmla="*/ 285239 w 489375"/>
                <a:gd name="connsiteY31" fmla="*/ 221974 h 523125"/>
                <a:gd name="connsiteX32" fmla="*/ 312931 w 489375"/>
                <a:gd name="connsiteY32" fmla="*/ 238174 h 523125"/>
                <a:gd name="connsiteX33" fmla="*/ 313606 w 489375"/>
                <a:gd name="connsiteY33" fmla="*/ 269038 h 523125"/>
                <a:gd name="connsiteX34" fmla="*/ 312948 w 489375"/>
                <a:gd name="connsiteY34" fmla="*/ 299548 h 523125"/>
                <a:gd name="connsiteX35" fmla="*/ 285829 w 489375"/>
                <a:gd name="connsiteY35" fmla="*/ 315866 h 523125"/>
                <a:gd name="connsiteX36" fmla="*/ 309691 w 489375"/>
                <a:gd name="connsiteY36" fmla="*/ 343001 h 523125"/>
                <a:gd name="connsiteX37" fmla="*/ 307750 w 489375"/>
                <a:gd name="connsiteY37" fmla="*/ 359235 h 523125"/>
                <a:gd name="connsiteX38" fmla="*/ 292461 w 489375"/>
                <a:gd name="connsiteY38" fmla="*/ 352890 h 523125"/>
                <a:gd name="connsiteX39" fmla="*/ 303700 w 489375"/>
                <a:gd name="connsiteY39" fmla="*/ 346528 h 523125"/>
                <a:gd name="connsiteX40" fmla="*/ 309691 w 489375"/>
                <a:gd name="connsiteY40" fmla="*/ 343001 h 523125"/>
                <a:gd name="connsiteX41" fmla="*/ 211816 w 489375"/>
                <a:gd name="connsiteY41" fmla="*/ 353514 h 523125"/>
                <a:gd name="connsiteX42" fmla="*/ 195430 w 489375"/>
                <a:gd name="connsiteY42" fmla="*/ 360534 h 523125"/>
                <a:gd name="connsiteX43" fmla="*/ 193287 w 489375"/>
                <a:gd name="connsiteY43" fmla="*/ 343221 h 523125"/>
                <a:gd name="connsiteX44" fmla="*/ 200290 w 489375"/>
                <a:gd name="connsiteY44" fmla="*/ 347186 h 523125"/>
                <a:gd name="connsiteX45" fmla="*/ 211816 w 489375"/>
                <a:gd name="connsiteY45" fmla="*/ 353514 h 523125"/>
                <a:gd name="connsiteX46" fmla="*/ 153732 w 489375"/>
                <a:gd name="connsiteY46" fmla="*/ 276244 h 523125"/>
                <a:gd name="connsiteX47" fmla="*/ 144704 w 489375"/>
                <a:gd name="connsiteY47" fmla="*/ 269882 h 523125"/>
                <a:gd name="connsiteX48" fmla="*/ 153732 w 489375"/>
                <a:gd name="connsiteY48" fmla="*/ 263368 h 523125"/>
                <a:gd name="connsiteX49" fmla="*/ 153698 w 489375"/>
                <a:gd name="connsiteY49" fmla="*/ 269004 h 523125"/>
                <a:gd name="connsiteX50" fmla="*/ 153732 w 489375"/>
                <a:gd name="connsiteY50" fmla="*/ 276244 h 523125"/>
                <a:gd name="connsiteX51" fmla="*/ 193270 w 489375"/>
                <a:gd name="connsiteY51" fmla="*/ 194974 h 523125"/>
                <a:gd name="connsiteX52" fmla="*/ 195228 w 489375"/>
                <a:gd name="connsiteY52" fmla="*/ 178757 h 523125"/>
                <a:gd name="connsiteX53" fmla="*/ 210533 w 489375"/>
                <a:gd name="connsiteY53" fmla="*/ 185085 h 523125"/>
                <a:gd name="connsiteX54" fmla="*/ 199294 w 489375"/>
                <a:gd name="connsiteY54" fmla="*/ 191464 h 523125"/>
                <a:gd name="connsiteX55" fmla="*/ 193270 w 489375"/>
                <a:gd name="connsiteY55" fmla="*/ 194974 h 523125"/>
                <a:gd name="connsiteX56" fmla="*/ 291921 w 489375"/>
                <a:gd name="connsiteY56" fmla="*/ 184916 h 523125"/>
                <a:gd name="connsiteX57" fmla="*/ 307649 w 489375"/>
                <a:gd name="connsiteY57" fmla="*/ 178200 h 523125"/>
                <a:gd name="connsiteX58" fmla="*/ 309691 w 489375"/>
                <a:gd name="connsiteY58" fmla="*/ 194754 h 523125"/>
                <a:gd name="connsiteX59" fmla="*/ 302671 w 489375"/>
                <a:gd name="connsiteY59" fmla="*/ 190806 h 523125"/>
                <a:gd name="connsiteX60" fmla="*/ 291921 w 489375"/>
                <a:gd name="connsiteY60" fmla="*/ 184916 h 523125"/>
                <a:gd name="connsiteX61" fmla="*/ 349195 w 489375"/>
                <a:gd name="connsiteY61" fmla="*/ 261731 h 523125"/>
                <a:gd name="connsiteX62" fmla="*/ 358679 w 489375"/>
                <a:gd name="connsiteY62" fmla="*/ 268448 h 523125"/>
                <a:gd name="connsiteX63" fmla="*/ 349195 w 489375"/>
                <a:gd name="connsiteY63" fmla="*/ 275316 h 523125"/>
                <a:gd name="connsiteX64" fmla="*/ 349229 w 489375"/>
                <a:gd name="connsiteY64" fmla="*/ 269021 h 523125"/>
                <a:gd name="connsiteX65" fmla="*/ 349195 w 489375"/>
                <a:gd name="connsiteY65" fmla="*/ 261731 h 523125"/>
                <a:gd name="connsiteX66" fmla="*/ 251472 w 489375"/>
                <a:gd name="connsiteY66" fmla="*/ 35674 h 523125"/>
                <a:gd name="connsiteX67" fmla="*/ 301253 w 489375"/>
                <a:gd name="connsiteY67" fmla="*/ 141581 h 523125"/>
                <a:gd name="connsiteX68" fmla="*/ 250797 w 489375"/>
                <a:gd name="connsiteY68" fmla="*/ 164042 h 523125"/>
                <a:gd name="connsiteX69" fmla="*/ 201454 w 489375"/>
                <a:gd name="connsiteY69" fmla="*/ 142763 h 523125"/>
                <a:gd name="connsiteX70" fmla="*/ 251472 w 489375"/>
                <a:gd name="connsiteY70" fmla="*/ 35674 h 523125"/>
                <a:gd name="connsiteX71" fmla="*/ 35590 w 489375"/>
                <a:gd name="connsiteY71" fmla="*/ 150626 h 523125"/>
                <a:gd name="connsiteX72" fmla="*/ 62438 w 489375"/>
                <a:gd name="connsiteY72" fmla="*/ 146154 h 523125"/>
                <a:gd name="connsiteX73" fmla="*/ 161106 w 489375"/>
                <a:gd name="connsiteY73" fmla="*/ 166185 h 523125"/>
                <a:gd name="connsiteX74" fmla="*/ 155419 w 489375"/>
                <a:gd name="connsiteY74" fmla="*/ 218599 h 523125"/>
                <a:gd name="connsiteX75" fmla="*/ 115038 w 489375"/>
                <a:gd name="connsiteY75" fmla="*/ 247236 h 523125"/>
                <a:gd name="connsiteX76" fmla="*/ 35590 w 489375"/>
                <a:gd name="connsiteY76" fmla="*/ 150626 h 523125"/>
                <a:gd name="connsiteX77" fmla="*/ 62337 w 489375"/>
                <a:gd name="connsiteY77" fmla="*/ 394335 h 523125"/>
                <a:gd name="connsiteX78" fmla="*/ 37126 w 489375"/>
                <a:gd name="connsiteY78" fmla="*/ 390251 h 523125"/>
                <a:gd name="connsiteX79" fmla="*/ 115561 w 489375"/>
                <a:gd name="connsiteY79" fmla="*/ 292663 h 523125"/>
                <a:gd name="connsiteX80" fmla="*/ 155453 w 489375"/>
                <a:gd name="connsiteY80" fmla="*/ 320254 h 523125"/>
                <a:gd name="connsiteX81" fmla="*/ 161359 w 489375"/>
                <a:gd name="connsiteY81" fmla="*/ 373545 h 523125"/>
                <a:gd name="connsiteX82" fmla="*/ 62337 w 489375"/>
                <a:gd name="connsiteY82" fmla="*/ 394335 h 523125"/>
                <a:gd name="connsiteX83" fmla="*/ 251472 w 489375"/>
                <a:gd name="connsiteY83" fmla="*/ 502301 h 523125"/>
                <a:gd name="connsiteX84" fmla="*/ 201708 w 489375"/>
                <a:gd name="connsiteY84" fmla="*/ 396394 h 523125"/>
                <a:gd name="connsiteX85" fmla="*/ 252113 w 489375"/>
                <a:gd name="connsiteY85" fmla="*/ 373950 h 523125"/>
                <a:gd name="connsiteX86" fmla="*/ 301489 w 489375"/>
                <a:gd name="connsiteY86" fmla="*/ 395263 h 523125"/>
                <a:gd name="connsiteX87" fmla="*/ 251472 w 489375"/>
                <a:gd name="connsiteY87" fmla="*/ 502301 h 523125"/>
                <a:gd name="connsiteX88" fmla="*/ 440506 w 489375"/>
                <a:gd name="connsiteY88" fmla="*/ 391821 h 523125"/>
                <a:gd name="connsiteX89" fmla="*/ 341838 w 489375"/>
                <a:gd name="connsiteY89" fmla="*/ 371773 h 523125"/>
                <a:gd name="connsiteX90" fmla="*/ 347524 w 489375"/>
                <a:gd name="connsiteY90" fmla="*/ 319376 h 523125"/>
                <a:gd name="connsiteX91" fmla="*/ 387906 w 489375"/>
                <a:gd name="connsiteY91" fmla="*/ 290756 h 523125"/>
                <a:gd name="connsiteX92" fmla="*/ 467371 w 489375"/>
                <a:gd name="connsiteY92" fmla="*/ 387383 h 523125"/>
                <a:gd name="connsiteX93" fmla="*/ 440506 w 489375"/>
                <a:gd name="connsiteY93" fmla="*/ 391821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489375" h="523125">
                  <a:moveTo>
                    <a:pt x="416206" y="267958"/>
                  </a:moveTo>
                  <a:cubicBezTo>
                    <a:pt x="481951" y="211596"/>
                    <a:pt x="515431" y="157123"/>
                    <a:pt x="495839" y="128031"/>
                  </a:cubicBezTo>
                  <a:cubicBezTo>
                    <a:pt x="486743" y="114514"/>
                    <a:pt x="467303" y="108084"/>
                    <a:pt x="440658" y="108084"/>
                  </a:cubicBezTo>
                  <a:cubicBezTo>
                    <a:pt x="412240" y="108084"/>
                    <a:pt x="375756" y="115408"/>
                    <a:pt x="334986" y="129128"/>
                  </a:cubicBezTo>
                  <a:cubicBezTo>
                    <a:pt x="317774" y="51705"/>
                    <a:pt x="286825" y="0"/>
                    <a:pt x="251438" y="0"/>
                  </a:cubicBezTo>
                  <a:cubicBezTo>
                    <a:pt x="215815" y="0"/>
                    <a:pt x="184664" y="52397"/>
                    <a:pt x="167569" y="130663"/>
                  </a:cubicBezTo>
                  <a:cubicBezTo>
                    <a:pt x="127120" y="117484"/>
                    <a:pt x="90805" y="110498"/>
                    <a:pt x="62421" y="110498"/>
                  </a:cubicBezTo>
                  <a:cubicBezTo>
                    <a:pt x="34696" y="110498"/>
                    <a:pt x="14479" y="117146"/>
                    <a:pt x="5316" y="131153"/>
                  </a:cubicBezTo>
                  <a:cubicBezTo>
                    <a:pt x="-13887" y="160498"/>
                    <a:pt x="20234" y="214532"/>
                    <a:pt x="86704" y="270034"/>
                  </a:cubicBezTo>
                  <a:cubicBezTo>
                    <a:pt x="20943" y="326396"/>
                    <a:pt x="-12504" y="380869"/>
                    <a:pt x="7088" y="409961"/>
                  </a:cubicBezTo>
                  <a:cubicBezTo>
                    <a:pt x="16184" y="423512"/>
                    <a:pt x="35641" y="429908"/>
                    <a:pt x="62320" y="429908"/>
                  </a:cubicBezTo>
                  <a:cubicBezTo>
                    <a:pt x="90670" y="429908"/>
                    <a:pt x="127171" y="422584"/>
                    <a:pt x="167924" y="408915"/>
                  </a:cubicBezTo>
                  <a:cubicBezTo>
                    <a:pt x="185086" y="486321"/>
                    <a:pt x="216051" y="538009"/>
                    <a:pt x="251455" y="538009"/>
                  </a:cubicBezTo>
                  <a:cubicBezTo>
                    <a:pt x="287112" y="538009"/>
                    <a:pt x="318246" y="485629"/>
                    <a:pt x="335324" y="407363"/>
                  </a:cubicBezTo>
                  <a:cubicBezTo>
                    <a:pt x="375756" y="420542"/>
                    <a:pt x="412105" y="427511"/>
                    <a:pt x="440455" y="427511"/>
                  </a:cubicBezTo>
                  <a:cubicBezTo>
                    <a:pt x="468231" y="427511"/>
                    <a:pt x="488380" y="420863"/>
                    <a:pt x="497577" y="406873"/>
                  </a:cubicBezTo>
                  <a:cubicBezTo>
                    <a:pt x="516831" y="377511"/>
                    <a:pt x="482693" y="323443"/>
                    <a:pt x="416206" y="267958"/>
                  </a:cubicBezTo>
                  <a:close/>
                  <a:moveTo>
                    <a:pt x="440658" y="144686"/>
                  </a:moveTo>
                  <a:cubicBezTo>
                    <a:pt x="457296" y="144686"/>
                    <a:pt x="464114" y="147353"/>
                    <a:pt x="465801" y="148230"/>
                  </a:cubicBezTo>
                  <a:cubicBezTo>
                    <a:pt x="466561" y="160886"/>
                    <a:pt x="443763" y="198804"/>
                    <a:pt x="387788" y="245649"/>
                  </a:cubicBezTo>
                  <a:cubicBezTo>
                    <a:pt x="375166" y="236267"/>
                    <a:pt x="361683" y="226935"/>
                    <a:pt x="347440" y="217772"/>
                  </a:cubicBezTo>
                  <a:cubicBezTo>
                    <a:pt x="346191" y="199564"/>
                    <a:pt x="344251" y="181997"/>
                    <a:pt x="341686" y="165291"/>
                  </a:cubicBezTo>
                  <a:cubicBezTo>
                    <a:pt x="379958" y="152094"/>
                    <a:pt x="414501" y="144686"/>
                    <a:pt x="440658" y="144686"/>
                  </a:cubicBezTo>
                  <a:close/>
                  <a:moveTo>
                    <a:pt x="285829" y="315866"/>
                  </a:moveTo>
                  <a:cubicBezTo>
                    <a:pt x="274658" y="322296"/>
                    <a:pt x="263386" y="328455"/>
                    <a:pt x="252096" y="334226"/>
                  </a:cubicBezTo>
                  <a:cubicBezTo>
                    <a:pt x="240604" y="328523"/>
                    <a:pt x="229113" y="322464"/>
                    <a:pt x="217688" y="316103"/>
                  </a:cubicBezTo>
                  <a:cubicBezTo>
                    <a:pt x="208036" y="310686"/>
                    <a:pt x="198856" y="305252"/>
                    <a:pt x="190030" y="299818"/>
                  </a:cubicBezTo>
                  <a:cubicBezTo>
                    <a:pt x="189608" y="289896"/>
                    <a:pt x="189355" y="279669"/>
                    <a:pt x="189355" y="269038"/>
                  </a:cubicBezTo>
                  <a:cubicBezTo>
                    <a:pt x="189355" y="258761"/>
                    <a:pt x="189591" y="248856"/>
                    <a:pt x="189996" y="239237"/>
                  </a:cubicBezTo>
                  <a:cubicBezTo>
                    <a:pt x="198619" y="233820"/>
                    <a:pt x="207614" y="228353"/>
                    <a:pt x="217114" y="222885"/>
                  </a:cubicBezTo>
                  <a:cubicBezTo>
                    <a:pt x="228539" y="216304"/>
                    <a:pt x="240031" y="210060"/>
                    <a:pt x="251539" y="204154"/>
                  </a:cubicBezTo>
                  <a:cubicBezTo>
                    <a:pt x="262812" y="209773"/>
                    <a:pt x="274068" y="215730"/>
                    <a:pt x="285239" y="221974"/>
                  </a:cubicBezTo>
                  <a:cubicBezTo>
                    <a:pt x="294891" y="227391"/>
                    <a:pt x="304088" y="232791"/>
                    <a:pt x="312931" y="238174"/>
                  </a:cubicBezTo>
                  <a:cubicBezTo>
                    <a:pt x="313319" y="248113"/>
                    <a:pt x="313606" y="258373"/>
                    <a:pt x="313606" y="269038"/>
                  </a:cubicBezTo>
                  <a:cubicBezTo>
                    <a:pt x="313606" y="279551"/>
                    <a:pt x="313353" y="289710"/>
                    <a:pt x="312948" y="299548"/>
                  </a:cubicBezTo>
                  <a:cubicBezTo>
                    <a:pt x="304308" y="304948"/>
                    <a:pt x="295296" y="310382"/>
                    <a:pt x="285829" y="315866"/>
                  </a:cubicBezTo>
                  <a:close/>
                  <a:moveTo>
                    <a:pt x="309691" y="343001"/>
                  </a:moveTo>
                  <a:cubicBezTo>
                    <a:pt x="309100" y="348536"/>
                    <a:pt x="308476" y="353953"/>
                    <a:pt x="307750" y="359235"/>
                  </a:cubicBezTo>
                  <a:cubicBezTo>
                    <a:pt x="302671" y="357193"/>
                    <a:pt x="297558" y="355084"/>
                    <a:pt x="292461" y="352890"/>
                  </a:cubicBezTo>
                  <a:cubicBezTo>
                    <a:pt x="296208" y="350781"/>
                    <a:pt x="299903" y="348671"/>
                    <a:pt x="303700" y="346528"/>
                  </a:cubicBezTo>
                  <a:cubicBezTo>
                    <a:pt x="305658" y="345364"/>
                    <a:pt x="307666" y="344166"/>
                    <a:pt x="309691" y="343001"/>
                  </a:cubicBezTo>
                  <a:close/>
                  <a:moveTo>
                    <a:pt x="211816" y="353514"/>
                  </a:moveTo>
                  <a:cubicBezTo>
                    <a:pt x="206331" y="355944"/>
                    <a:pt x="200864" y="358290"/>
                    <a:pt x="195430" y="360534"/>
                  </a:cubicBezTo>
                  <a:cubicBezTo>
                    <a:pt x="194637" y="354932"/>
                    <a:pt x="193945" y="349144"/>
                    <a:pt x="193287" y="343221"/>
                  </a:cubicBezTo>
                  <a:cubicBezTo>
                    <a:pt x="195599" y="344554"/>
                    <a:pt x="197911" y="345887"/>
                    <a:pt x="200290" y="347186"/>
                  </a:cubicBezTo>
                  <a:cubicBezTo>
                    <a:pt x="204154" y="349329"/>
                    <a:pt x="207985" y="351439"/>
                    <a:pt x="211816" y="353514"/>
                  </a:cubicBezTo>
                  <a:close/>
                  <a:moveTo>
                    <a:pt x="153732" y="276244"/>
                  </a:moveTo>
                  <a:cubicBezTo>
                    <a:pt x="150661" y="274134"/>
                    <a:pt x="147657" y="272008"/>
                    <a:pt x="144704" y="269882"/>
                  </a:cubicBezTo>
                  <a:cubicBezTo>
                    <a:pt x="147657" y="267739"/>
                    <a:pt x="150661" y="265545"/>
                    <a:pt x="153732" y="263368"/>
                  </a:cubicBezTo>
                  <a:cubicBezTo>
                    <a:pt x="153715" y="265241"/>
                    <a:pt x="153698" y="267114"/>
                    <a:pt x="153698" y="269004"/>
                  </a:cubicBezTo>
                  <a:cubicBezTo>
                    <a:pt x="153698" y="271418"/>
                    <a:pt x="153715" y="273848"/>
                    <a:pt x="153732" y="276244"/>
                  </a:cubicBezTo>
                  <a:close/>
                  <a:moveTo>
                    <a:pt x="193270" y="194974"/>
                  </a:moveTo>
                  <a:cubicBezTo>
                    <a:pt x="193861" y="189439"/>
                    <a:pt x="194502" y="184022"/>
                    <a:pt x="195228" y="178757"/>
                  </a:cubicBezTo>
                  <a:cubicBezTo>
                    <a:pt x="200307" y="180799"/>
                    <a:pt x="205403" y="182908"/>
                    <a:pt x="210533" y="185085"/>
                  </a:cubicBezTo>
                  <a:cubicBezTo>
                    <a:pt x="206787" y="187194"/>
                    <a:pt x="203058" y="189304"/>
                    <a:pt x="199294" y="191464"/>
                  </a:cubicBezTo>
                  <a:cubicBezTo>
                    <a:pt x="197253" y="192628"/>
                    <a:pt x="195261" y="193809"/>
                    <a:pt x="193270" y="194974"/>
                  </a:cubicBezTo>
                  <a:close/>
                  <a:moveTo>
                    <a:pt x="291921" y="184916"/>
                  </a:moveTo>
                  <a:cubicBezTo>
                    <a:pt x="297186" y="182588"/>
                    <a:pt x="302434" y="180343"/>
                    <a:pt x="307649" y="178200"/>
                  </a:cubicBezTo>
                  <a:cubicBezTo>
                    <a:pt x="308408" y="183549"/>
                    <a:pt x="309066" y="189135"/>
                    <a:pt x="309691" y="194754"/>
                  </a:cubicBezTo>
                  <a:cubicBezTo>
                    <a:pt x="307362" y="193438"/>
                    <a:pt x="305084" y="192105"/>
                    <a:pt x="302671" y="190806"/>
                  </a:cubicBezTo>
                  <a:cubicBezTo>
                    <a:pt x="299110" y="188814"/>
                    <a:pt x="295516" y="186840"/>
                    <a:pt x="291921" y="184916"/>
                  </a:cubicBezTo>
                  <a:close/>
                  <a:moveTo>
                    <a:pt x="349195" y="261731"/>
                  </a:moveTo>
                  <a:cubicBezTo>
                    <a:pt x="352401" y="263993"/>
                    <a:pt x="355624" y="266220"/>
                    <a:pt x="358679" y="268448"/>
                  </a:cubicBezTo>
                  <a:cubicBezTo>
                    <a:pt x="355557" y="270709"/>
                    <a:pt x="352418" y="273004"/>
                    <a:pt x="349195" y="275316"/>
                  </a:cubicBezTo>
                  <a:cubicBezTo>
                    <a:pt x="349229" y="273240"/>
                    <a:pt x="349229" y="271131"/>
                    <a:pt x="349229" y="269021"/>
                  </a:cubicBezTo>
                  <a:cubicBezTo>
                    <a:pt x="349229" y="266574"/>
                    <a:pt x="349229" y="264161"/>
                    <a:pt x="349195" y="261731"/>
                  </a:cubicBezTo>
                  <a:close/>
                  <a:moveTo>
                    <a:pt x="251472" y="35674"/>
                  </a:moveTo>
                  <a:cubicBezTo>
                    <a:pt x="262154" y="35674"/>
                    <a:pt x="286386" y="71753"/>
                    <a:pt x="301253" y="141581"/>
                  </a:cubicBezTo>
                  <a:cubicBezTo>
                    <a:pt x="284834" y="148179"/>
                    <a:pt x="267925" y="155672"/>
                    <a:pt x="250797" y="164042"/>
                  </a:cubicBezTo>
                  <a:cubicBezTo>
                    <a:pt x="234023" y="156128"/>
                    <a:pt x="217503" y="149006"/>
                    <a:pt x="201454" y="142763"/>
                  </a:cubicBezTo>
                  <a:cubicBezTo>
                    <a:pt x="216271" y="72158"/>
                    <a:pt x="240723" y="35674"/>
                    <a:pt x="251472" y="35674"/>
                  </a:cubicBezTo>
                  <a:close/>
                  <a:moveTo>
                    <a:pt x="35590" y="150626"/>
                  </a:moveTo>
                  <a:cubicBezTo>
                    <a:pt x="37834" y="149361"/>
                    <a:pt x="45074" y="146154"/>
                    <a:pt x="62438" y="146154"/>
                  </a:cubicBezTo>
                  <a:cubicBezTo>
                    <a:pt x="88594" y="146154"/>
                    <a:pt x="123070" y="153377"/>
                    <a:pt x="161106" y="166185"/>
                  </a:cubicBezTo>
                  <a:cubicBezTo>
                    <a:pt x="158609" y="182874"/>
                    <a:pt x="156668" y="200391"/>
                    <a:pt x="155419" y="218599"/>
                  </a:cubicBezTo>
                  <a:cubicBezTo>
                    <a:pt x="141160" y="228032"/>
                    <a:pt x="127643" y="237617"/>
                    <a:pt x="115038" y="247236"/>
                  </a:cubicBezTo>
                  <a:cubicBezTo>
                    <a:pt x="58523" y="201150"/>
                    <a:pt x="35202" y="163434"/>
                    <a:pt x="35590" y="150626"/>
                  </a:cubicBezTo>
                  <a:close/>
                  <a:moveTo>
                    <a:pt x="62337" y="394335"/>
                  </a:moveTo>
                  <a:cubicBezTo>
                    <a:pt x="45648" y="394335"/>
                    <a:pt x="38830" y="391146"/>
                    <a:pt x="37126" y="390251"/>
                  </a:cubicBezTo>
                  <a:cubicBezTo>
                    <a:pt x="36383" y="377578"/>
                    <a:pt x="59249" y="339592"/>
                    <a:pt x="115561" y="292663"/>
                  </a:cubicBezTo>
                  <a:cubicBezTo>
                    <a:pt x="128065" y="301928"/>
                    <a:pt x="141379" y="311192"/>
                    <a:pt x="155453" y="320254"/>
                  </a:cubicBezTo>
                  <a:cubicBezTo>
                    <a:pt x="156769" y="338783"/>
                    <a:pt x="158727" y="356603"/>
                    <a:pt x="161359" y="373545"/>
                  </a:cubicBezTo>
                  <a:cubicBezTo>
                    <a:pt x="123070" y="386859"/>
                    <a:pt x="88476" y="394335"/>
                    <a:pt x="62337" y="394335"/>
                  </a:cubicBezTo>
                  <a:close/>
                  <a:moveTo>
                    <a:pt x="251472" y="502301"/>
                  </a:moveTo>
                  <a:cubicBezTo>
                    <a:pt x="240790" y="502301"/>
                    <a:pt x="216541" y="466239"/>
                    <a:pt x="201708" y="396394"/>
                  </a:cubicBezTo>
                  <a:cubicBezTo>
                    <a:pt x="218110" y="389813"/>
                    <a:pt x="234985" y="382303"/>
                    <a:pt x="252113" y="373950"/>
                  </a:cubicBezTo>
                  <a:cubicBezTo>
                    <a:pt x="268887" y="381915"/>
                    <a:pt x="285424" y="389003"/>
                    <a:pt x="301489" y="395263"/>
                  </a:cubicBezTo>
                  <a:cubicBezTo>
                    <a:pt x="286673" y="465834"/>
                    <a:pt x="262221" y="502301"/>
                    <a:pt x="251472" y="502301"/>
                  </a:cubicBezTo>
                  <a:close/>
                  <a:moveTo>
                    <a:pt x="440506" y="391821"/>
                  </a:moveTo>
                  <a:cubicBezTo>
                    <a:pt x="414366" y="391821"/>
                    <a:pt x="379891" y="384598"/>
                    <a:pt x="341838" y="371773"/>
                  </a:cubicBezTo>
                  <a:cubicBezTo>
                    <a:pt x="344352" y="355084"/>
                    <a:pt x="346276" y="337568"/>
                    <a:pt x="347524" y="319376"/>
                  </a:cubicBezTo>
                  <a:cubicBezTo>
                    <a:pt x="361801" y="309926"/>
                    <a:pt x="375284" y="300392"/>
                    <a:pt x="387906" y="290756"/>
                  </a:cubicBezTo>
                  <a:cubicBezTo>
                    <a:pt x="444488" y="336876"/>
                    <a:pt x="467759" y="374574"/>
                    <a:pt x="467371" y="387383"/>
                  </a:cubicBezTo>
                  <a:cubicBezTo>
                    <a:pt x="465126" y="388665"/>
                    <a:pt x="457870" y="391821"/>
                    <a:pt x="440506" y="39182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34" name="任意多边形: 形状 233"/>
            <p:cNvSpPr/>
            <p:nvPr/>
          </p:nvSpPr>
          <p:spPr>
            <a:xfrm>
              <a:off x="21301943" y="9989998"/>
              <a:ext cx="67500" cy="67500"/>
            </a:xfrm>
            <a:custGeom>
              <a:avLst/>
              <a:gdLst>
                <a:gd name="connsiteX0" fmla="*/ 69829 w 67500"/>
                <a:gd name="connsiteY0" fmla="*/ 34914 h 67500"/>
                <a:gd name="connsiteX1" fmla="*/ 34914 w 67500"/>
                <a:gd name="connsiteY1" fmla="*/ 69829 h 67500"/>
                <a:gd name="connsiteX2" fmla="*/ 0 w 67500"/>
                <a:gd name="connsiteY2" fmla="*/ 34914 h 67500"/>
                <a:gd name="connsiteX3" fmla="*/ 34914 w 67500"/>
                <a:gd name="connsiteY3" fmla="*/ 0 h 67500"/>
                <a:gd name="connsiteX4" fmla="*/ 69829 w 67500"/>
                <a:gd name="connsiteY4" fmla="*/ 34914 h 67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500" h="67500">
                  <a:moveTo>
                    <a:pt x="69829" y="34914"/>
                  </a:moveTo>
                  <a:cubicBezTo>
                    <a:pt x="69829" y="54197"/>
                    <a:pt x="54197" y="69829"/>
                    <a:pt x="34914" y="69829"/>
                  </a:cubicBezTo>
                  <a:cubicBezTo>
                    <a:pt x="15632" y="69829"/>
                    <a:pt x="0" y="54197"/>
                    <a:pt x="0" y="34914"/>
                  </a:cubicBezTo>
                  <a:cubicBezTo>
                    <a:pt x="0" y="15632"/>
                    <a:pt x="15632" y="0"/>
                    <a:pt x="34914" y="0"/>
                  </a:cubicBezTo>
                  <a:cubicBezTo>
                    <a:pt x="54197" y="0"/>
                    <a:pt x="69829" y="15632"/>
                    <a:pt x="69829" y="3491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35" name="图形 273"/>
          <p:cNvSpPr/>
          <p:nvPr/>
        </p:nvSpPr>
        <p:spPr>
          <a:xfrm>
            <a:off x="4610989" y="5499158"/>
            <a:ext cx="455625" cy="523125"/>
          </a:xfrm>
          <a:custGeom>
            <a:avLst/>
            <a:gdLst>
              <a:gd name="connsiteX0" fmla="*/ 162426 w 455625"/>
              <a:gd name="connsiteY0" fmla="*/ 536793 h 523125"/>
              <a:gd name="connsiteX1" fmla="*/ 96513 w 455625"/>
              <a:gd name="connsiteY1" fmla="*/ 513658 h 523125"/>
              <a:gd name="connsiteX2" fmla="*/ 55861 w 455625"/>
              <a:gd name="connsiteY2" fmla="*/ 481055 h 523125"/>
              <a:gd name="connsiteX3" fmla="*/ 16896 w 455625"/>
              <a:gd name="connsiteY3" fmla="*/ 410231 h 523125"/>
              <a:gd name="connsiteX4" fmla="*/ 39458 w 455625"/>
              <a:gd name="connsiteY4" fmla="*/ 332572 h 523125"/>
              <a:gd name="connsiteX5" fmla="*/ 173901 w 455625"/>
              <a:gd name="connsiteY5" fmla="*/ 164750 h 523125"/>
              <a:gd name="connsiteX6" fmla="*/ 227024 w 455625"/>
              <a:gd name="connsiteY6" fmla="*/ 135540 h 523125"/>
              <a:gd name="connsiteX7" fmla="*/ 285226 w 455625"/>
              <a:gd name="connsiteY7" fmla="*/ 152499 h 523125"/>
              <a:gd name="connsiteX8" fmla="*/ 296009 w 455625"/>
              <a:gd name="connsiteY8" fmla="*/ 161105 h 523125"/>
              <a:gd name="connsiteX9" fmla="*/ 325203 w 455625"/>
              <a:gd name="connsiteY9" fmla="*/ 214295 h 523125"/>
              <a:gd name="connsiteX10" fmla="*/ 308328 w 455625"/>
              <a:gd name="connsiteY10" fmla="*/ 272463 h 523125"/>
              <a:gd name="connsiteX11" fmla="*/ 211296 w 455625"/>
              <a:gd name="connsiteY11" fmla="*/ 393542 h 523125"/>
              <a:gd name="connsiteX12" fmla="*/ 170239 w 455625"/>
              <a:gd name="connsiteY12" fmla="*/ 398081 h 523125"/>
              <a:gd name="connsiteX13" fmla="*/ 165683 w 455625"/>
              <a:gd name="connsiteY13" fmla="*/ 357024 h 523125"/>
              <a:gd name="connsiteX14" fmla="*/ 262714 w 455625"/>
              <a:gd name="connsiteY14" fmla="*/ 235929 h 523125"/>
              <a:gd name="connsiteX15" fmla="*/ 267153 w 455625"/>
              <a:gd name="connsiteY15" fmla="*/ 220674 h 523125"/>
              <a:gd name="connsiteX16" fmla="*/ 259474 w 455625"/>
              <a:gd name="connsiteY16" fmla="*/ 206702 h 523125"/>
              <a:gd name="connsiteX17" fmla="*/ 248708 w 455625"/>
              <a:gd name="connsiteY17" fmla="*/ 198095 h 523125"/>
              <a:gd name="connsiteX18" fmla="*/ 219464 w 455625"/>
              <a:gd name="connsiteY18" fmla="*/ 201318 h 523125"/>
              <a:gd name="connsiteX19" fmla="*/ 85004 w 455625"/>
              <a:gd name="connsiteY19" fmla="*/ 369140 h 523125"/>
              <a:gd name="connsiteX20" fmla="*/ 74913 w 455625"/>
              <a:gd name="connsiteY20" fmla="*/ 403818 h 523125"/>
              <a:gd name="connsiteX21" fmla="*/ 92311 w 455625"/>
              <a:gd name="connsiteY21" fmla="*/ 435493 h 523125"/>
              <a:gd name="connsiteX22" fmla="*/ 132963 w 455625"/>
              <a:gd name="connsiteY22" fmla="*/ 468095 h 523125"/>
              <a:gd name="connsiteX23" fmla="*/ 199315 w 455625"/>
              <a:gd name="connsiteY23" fmla="*/ 460738 h 523125"/>
              <a:gd name="connsiteX24" fmla="*/ 388433 w 455625"/>
              <a:gd name="connsiteY24" fmla="*/ 224673 h 523125"/>
              <a:gd name="connsiteX25" fmla="*/ 381093 w 455625"/>
              <a:gd name="connsiteY25" fmla="*/ 158321 h 523125"/>
              <a:gd name="connsiteX26" fmla="*/ 269397 w 455625"/>
              <a:gd name="connsiteY26" fmla="*/ 68833 h 523125"/>
              <a:gd name="connsiteX27" fmla="*/ 234702 w 455625"/>
              <a:gd name="connsiteY27" fmla="*/ 58725 h 523125"/>
              <a:gd name="connsiteX28" fmla="*/ 203044 w 455625"/>
              <a:gd name="connsiteY28" fmla="*/ 76123 h 523125"/>
              <a:gd name="connsiteX29" fmla="*/ 52013 w 455625"/>
              <a:gd name="connsiteY29" fmla="*/ 264735 h 523125"/>
              <a:gd name="connsiteX30" fmla="*/ 10956 w 455625"/>
              <a:gd name="connsiteY30" fmla="*/ 269291 h 523125"/>
              <a:gd name="connsiteX31" fmla="*/ 6400 w 455625"/>
              <a:gd name="connsiteY31" fmla="*/ 228217 h 523125"/>
              <a:gd name="connsiteX32" fmla="*/ 157482 w 455625"/>
              <a:gd name="connsiteY32" fmla="*/ 39639 h 523125"/>
              <a:gd name="connsiteX33" fmla="*/ 228306 w 455625"/>
              <a:gd name="connsiteY33" fmla="*/ 658 h 523125"/>
              <a:gd name="connsiteX34" fmla="*/ 305948 w 455625"/>
              <a:gd name="connsiteY34" fmla="*/ 23253 h 523125"/>
              <a:gd name="connsiteX35" fmla="*/ 417627 w 455625"/>
              <a:gd name="connsiteY35" fmla="*/ 112725 h 523125"/>
              <a:gd name="connsiteX36" fmla="*/ 434046 w 455625"/>
              <a:gd name="connsiteY36" fmla="*/ 261174 h 523125"/>
              <a:gd name="connsiteX37" fmla="*/ 244962 w 455625"/>
              <a:gd name="connsiteY37" fmla="*/ 497255 h 523125"/>
              <a:gd name="connsiteX38" fmla="*/ 162426 w 455625"/>
              <a:gd name="connsiteY38" fmla="*/ 53679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55625" h="523125">
                <a:moveTo>
                  <a:pt x="162426" y="536793"/>
                </a:moveTo>
                <a:cubicBezTo>
                  <a:pt x="139274" y="536793"/>
                  <a:pt x="115953" y="529233"/>
                  <a:pt x="96513" y="513658"/>
                </a:cubicBezTo>
                <a:lnTo>
                  <a:pt x="55861" y="481055"/>
                </a:lnTo>
                <a:cubicBezTo>
                  <a:pt x="33839" y="463421"/>
                  <a:pt x="20001" y="438277"/>
                  <a:pt x="16896" y="410231"/>
                </a:cubicBezTo>
                <a:cubicBezTo>
                  <a:pt x="13842" y="382539"/>
                  <a:pt x="22060" y="354290"/>
                  <a:pt x="39458" y="332572"/>
                </a:cubicBezTo>
                <a:lnTo>
                  <a:pt x="173901" y="164750"/>
                </a:lnTo>
                <a:cubicBezTo>
                  <a:pt x="187131" y="148213"/>
                  <a:pt x="205998" y="137868"/>
                  <a:pt x="227024" y="135540"/>
                </a:cubicBezTo>
                <a:cubicBezTo>
                  <a:pt x="248219" y="133295"/>
                  <a:pt x="268739" y="139286"/>
                  <a:pt x="285226" y="152499"/>
                </a:cubicBezTo>
                <a:lnTo>
                  <a:pt x="296009" y="161105"/>
                </a:lnTo>
                <a:cubicBezTo>
                  <a:pt x="312546" y="174386"/>
                  <a:pt x="322941" y="193252"/>
                  <a:pt x="325203" y="214295"/>
                </a:cubicBezTo>
                <a:cubicBezTo>
                  <a:pt x="327565" y="235254"/>
                  <a:pt x="321541" y="255960"/>
                  <a:pt x="308328" y="272463"/>
                </a:cubicBezTo>
                <a:lnTo>
                  <a:pt x="211296" y="393542"/>
                </a:lnTo>
                <a:cubicBezTo>
                  <a:pt x="201171" y="406113"/>
                  <a:pt x="182794" y="408122"/>
                  <a:pt x="170239" y="398081"/>
                </a:cubicBezTo>
                <a:cubicBezTo>
                  <a:pt x="157651" y="387973"/>
                  <a:pt x="155609" y="369596"/>
                  <a:pt x="165683" y="357024"/>
                </a:cubicBezTo>
                <a:lnTo>
                  <a:pt x="262714" y="235929"/>
                </a:lnTo>
                <a:cubicBezTo>
                  <a:pt x="266174" y="231592"/>
                  <a:pt x="267777" y="226175"/>
                  <a:pt x="267153" y="220674"/>
                </a:cubicBezTo>
                <a:cubicBezTo>
                  <a:pt x="266545" y="215105"/>
                  <a:pt x="263828" y="210161"/>
                  <a:pt x="259474" y="206702"/>
                </a:cubicBezTo>
                <a:lnTo>
                  <a:pt x="248708" y="198095"/>
                </a:lnTo>
                <a:cubicBezTo>
                  <a:pt x="239748" y="190873"/>
                  <a:pt x="226619" y="192324"/>
                  <a:pt x="219464" y="201318"/>
                </a:cubicBezTo>
                <a:lnTo>
                  <a:pt x="85004" y="369140"/>
                </a:lnTo>
                <a:cubicBezTo>
                  <a:pt x="77224" y="378827"/>
                  <a:pt x="73546" y="391449"/>
                  <a:pt x="74913" y="403818"/>
                </a:cubicBezTo>
                <a:cubicBezTo>
                  <a:pt x="76296" y="416373"/>
                  <a:pt x="82456" y="427612"/>
                  <a:pt x="92311" y="435493"/>
                </a:cubicBezTo>
                <a:lnTo>
                  <a:pt x="132963" y="468095"/>
                </a:lnTo>
                <a:cubicBezTo>
                  <a:pt x="153246" y="484329"/>
                  <a:pt x="183031" y="481106"/>
                  <a:pt x="199315" y="460738"/>
                </a:cubicBezTo>
                <a:lnTo>
                  <a:pt x="388433" y="224673"/>
                </a:lnTo>
                <a:cubicBezTo>
                  <a:pt x="404718" y="204339"/>
                  <a:pt x="401444" y="174572"/>
                  <a:pt x="381093" y="158321"/>
                </a:cubicBezTo>
                <a:lnTo>
                  <a:pt x="269397" y="68833"/>
                </a:lnTo>
                <a:cubicBezTo>
                  <a:pt x="259525" y="60918"/>
                  <a:pt x="247173" y="57240"/>
                  <a:pt x="234702" y="58725"/>
                </a:cubicBezTo>
                <a:cubicBezTo>
                  <a:pt x="222164" y="60092"/>
                  <a:pt x="210925" y="66268"/>
                  <a:pt x="203044" y="76123"/>
                </a:cubicBezTo>
                <a:lnTo>
                  <a:pt x="52013" y="264735"/>
                </a:lnTo>
                <a:cubicBezTo>
                  <a:pt x="41888" y="277340"/>
                  <a:pt x="23511" y="279365"/>
                  <a:pt x="10956" y="269291"/>
                </a:cubicBezTo>
                <a:cubicBezTo>
                  <a:pt x="-1632" y="259183"/>
                  <a:pt x="-3674" y="240806"/>
                  <a:pt x="6400" y="228217"/>
                </a:cubicBezTo>
                <a:lnTo>
                  <a:pt x="157482" y="39639"/>
                </a:lnTo>
                <a:cubicBezTo>
                  <a:pt x="175116" y="17600"/>
                  <a:pt x="200260" y="3763"/>
                  <a:pt x="228306" y="658"/>
                </a:cubicBezTo>
                <a:cubicBezTo>
                  <a:pt x="256471" y="-2464"/>
                  <a:pt x="283909" y="5602"/>
                  <a:pt x="305948" y="23253"/>
                </a:cubicBezTo>
                <a:lnTo>
                  <a:pt x="417627" y="112725"/>
                </a:lnTo>
                <a:cubicBezTo>
                  <a:pt x="463071" y="149107"/>
                  <a:pt x="470429" y="215713"/>
                  <a:pt x="434046" y="261174"/>
                </a:cubicBezTo>
                <a:lnTo>
                  <a:pt x="244962" y="497255"/>
                </a:lnTo>
                <a:cubicBezTo>
                  <a:pt x="224121" y="523260"/>
                  <a:pt x="193409" y="536793"/>
                  <a:pt x="162426" y="536793"/>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236" name="组合 235"/>
          <p:cNvGrpSpPr/>
          <p:nvPr/>
        </p:nvGrpSpPr>
        <p:grpSpPr>
          <a:xfrm>
            <a:off x="5830189" y="5505368"/>
            <a:ext cx="512240" cy="510705"/>
            <a:chOff x="7031059" y="3284076"/>
            <a:chExt cx="512240" cy="510705"/>
          </a:xfrm>
          <a:solidFill>
            <a:schemeClr val="accent4"/>
          </a:solidFill>
        </p:grpSpPr>
        <p:sp>
          <p:nvSpPr>
            <p:cNvPr id="237" name="任意多边形: 形状 236"/>
            <p:cNvSpPr/>
            <p:nvPr/>
          </p:nvSpPr>
          <p:spPr>
            <a:xfrm>
              <a:off x="7181347" y="3430517"/>
              <a:ext cx="337500" cy="337500"/>
            </a:xfrm>
            <a:custGeom>
              <a:avLst/>
              <a:gdLst>
                <a:gd name="connsiteX0" fmla="*/ 51182 w 337500"/>
                <a:gd name="connsiteY0" fmla="*/ 2295 h 337500"/>
                <a:gd name="connsiteX1" fmla="*/ 30274 w 337500"/>
                <a:gd name="connsiteY1" fmla="*/ 0 h 337500"/>
                <a:gd name="connsiteX2" fmla="*/ 0 w 337500"/>
                <a:gd name="connsiteY2" fmla="*/ 104085 h 337500"/>
                <a:gd name="connsiteX3" fmla="*/ 150930 w 337500"/>
                <a:gd name="connsiteY3" fmla="*/ 247826 h 337500"/>
                <a:gd name="connsiteX4" fmla="*/ 242190 w 337500"/>
                <a:gd name="connsiteY4" fmla="*/ 344233 h 337500"/>
                <a:gd name="connsiteX5" fmla="*/ 340217 w 337500"/>
                <a:gd name="connsiteY5" fmla="*/ 246409 h 337500"/>
                <a:gd name="connsiteX6" fmla="*/ 51182 w 337500"/>
                <a:gd name="connsiteY6" fmla="*/ 2295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7500" h="337500">
                  <a:moveTo>
                    <a:pt x="51182" y="2295"/>
                  </a:moveTo>
                  <a:cubicBezTo>
                    <a:pt x="44094" y="1282"/>
                    <a:pt x="37108" y="540"/>
                    <a:pt x="30274" y="0"/>
                  </a:cubicBezTo>
                  <a:cubicBezTo>
                    <a:pt x="14850" y="32198"/>
                    <a:pt x="4455" y="67179"/>
                    <a:pt x="0" y="104085"/>
                  </a:cubicBezTo>
                  <a:cubicBezTo>
                    <a:pt x="47233" y="103916"/>
                    <a:pt x="125837" y="123424"/>
                    <a:pt x="150930" y="247826"/>
                  </a:cubicBezTo>
                  <a:cubicBezTo>
                    <a:pt x="163266" y="309420"/>
                    <a:pt x="192763" y="340774"/>
                    <a:pt x="242190" y="344233"/>
                  </a:cubicBezTo>
                  <a:cubicBezTo>
                    <a:pt x="282977" y="320996"/>
                    <a:pt x="316879" y="287111"/>
                    <a:pt x="340217" y="246409"/>
                  </a:cubicBezTo>
                  <a:cubicBezTo>
                    <a:pt x="299784" y="120656"/>
                    <a:pt x="190688" y="22326"/>
                    <a:pt x="51182" y="229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38" name="任意多边形: 形状 237"/>
            <p:cNvSpPr/>
            <p:nvPr/>
          </p:nvSpPr>
          <p:spPr>
            <a:xfrm>
              <a:off x="7070535" y="3558531"/>
              <a:ext cx="151875" cy="236250"/>
            </a:xfrm>
            <a:custGeom>
              <a:avLst/>
              <a:gdLst>
                <a:gd name="connsiteX0" fmla="*/ 86799 w 151875"/>
                <a:gd name="connsiteY0" fmla="*/ 0 h 236250"/>
                <a:gd name="connsiteX1" fmla="*/ 12178 w 151875"/>
                <a:gd name="connsiteY1" fmla="*/ 42255 h 236250"/>
                <a:gd name="connsiteX2" fmla="*/ 6457 w 151875"/>
                <a:gd name="connsiteY2" fmla="*/ 136418 h 236250"/>
                <a:gd name="connsiteX3" fmla="*/ 163513 w 151875"/>
                <a:gd name="connsiteY3" fmla="*/ 243793 h 236250"/>
                <a:gd name="connsiteX4" fmla="*/ 86394 w 151875"/>
                <a:gd name="connsiteY4" fmla="*/ 16706 h 236250"/>
                <a:gd name="connsiteX5" fmla="*/ 86799 w 151875"/>
                <a:gd name="connsiteY5" fmla="*/ 0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875" h="236250">
                  <a:moveTo>
                    <a:pt x="86799" y="0"/>
                  </a:moveTo>
                  <a:cubicBezTo>
                    <a:pt x="50805" y="5467"/>
                    <a:pt x="25695" y="19710"/>
                    <a:pt x="12178" y="42255"/>
                  </a:cubicBezTo>
                  <a:cubicBezTo>
                    <a:pt x="-6958" y="74132"/>
                    <a:pt x="787" y="116016"/>
                    <a:pt x="6457" y="136418"/>
                  </a:cubicBezTo>
                  <a:cubicBezTo>
                    <a:pt x="42975" y="189641"/>
                    <a:pt x="98629" y="228741"/>
                    <a:pt x="163513" y="243793"/>
                  </a:cubicBezTo>
                  <a:cubicBezTo>
                    <a:pt x="114879" y="182857"/>
                    <a:pt x="86394" y="104439"/>
                    <a:pt x="86394" y="16706"/>
                  </a:cubicBezTo>
                  <a:cubicBezTo>
                    <a:pt x="86377" y="11104"/>
                    <a:pt x="86563" y="5569"/>
                    <a:pt x="86799"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39" name="任意多边形: 形状 238"/>
            <p:cNvSpPr/>
            <p:nvPr/>
          </p:nvSpPr>
          <p:spPr>
            <a:xfrm>
              <a:off x="7051106" y="3304596"/>
              <a:ext cx="168750" cy="135000"/>
            </a:xfrm>
            <a:custGeom>
              <a:avLst/>
              <a:gdLst>
                <a:gd name="connsiteX0" fmla="*/ 147555 w 168750"/>
                <a:gd name="connsiteY0" fmla="*/ 103157 h 135000"/>
                <a:gd name="connsiteX1" fmla="*/ 181946 w 168750"/>
                <a:gd name="connsiteY1" fmla="*/ 50271 h 135000"/>
                <a:gd name="connsiteX2" fmla="*/ 140552 w 168750"/>
                <a:gd name="connsiteY2" fmla="*/ 0 h 135000"/>
                <a:gd name="connsiteX3" fmla="*/ 0 w 168750"/>
                <a:gd name="connsiteY3" fmla="*/ 141294 h 135000"/>
                <a:gd name="connsiteX4" fmla="*/ 137244 w 168750"/>
                <a:gd name="connsiteY4" fmla="*/ 102971 h 135000"/>
                <a:gd name="connsiteX5" fmla="*/ 147555 w 168750"/>
                <a:gd name="connsiteY5" fmla="*/ 103157 h 1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750" h="135000">
                  <a:moveTo>
                    <a:pt x="147555" y="103157"/>
                  </a:moveTo>
                  <a:cubicBezTo>
                    <a:pt x="157494" y="84527"/>
                    <a:pt x="168969" y="66842"/>
                    <a:pt x="181946" y="50271"/>
                  </a:cubicBezTo>
                  <a:cubicBezTo>
                    <a:pt x="150981" y="39471"/>
                    <a:pt x="141497" y="16791"/>
                    <a:pt x="140552" y="0"/>
                  </a:cubicBezTo>
                  <a:cubicBezTo>
                    <a:pt x="77186" y="26764"/>
                    <a:pt x="26426" y="77676"/>
                    <a:pt x="0" y="141294"/>
                  </a:cubicBezTo>
                  <a:cubicBezTo>
                    <a:pt x="40298" y="116218"/>
                    <a:pt x="86434" y="102971"/>
                    <a:pt x="137244" y="102971"/>
                  </a:cubicBezTo>
                  <a:cubicBezTo>
                    <a:pt x="140636" y="102988"/>
                    <a:pt x="144113" y="103073"/>
                    <a:pt x="147555" y="10315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40" name="任意多边形: 形状 239"/>
            <p:cNvSpPr/>
            <p:nvPr/>
          </p:nvSpPr>
          <p:spPr>
            <a:xfrm>
              <a:off x="7031059" y="3429538"/>
              <a:ext cx="151875" cy="202500"/>
            </a:xfrm>
            <a:custGeom>
              <a:avLst/>
              <a:gdLst>
                <a:gd name="connsiteX0" fmla="*/ 128014 w 151875"/>
                <a:gd name="connsiteY0" fmla="*/ 106583 h 202500"/>
                <a:gd name="connsiteX1" fmla="*/ 156904 w 151875"/>
                <a:gd name="connsiteY1" fmla="*/ 0 h 202500"/>
                <a:gd name="connsiteX2" fmla="*/ 8556 w 151875"/>
                <a:gd name="connsiteY2" fmla="*/ 50456 h 202500"/>
                <a:gd name="connsiteX3" fmla="*/ 0 w 151875"/>
                <a:gd name="connsiteY3" fmla="*/ 117062 h 202500"/>
                <a:gd name="connsiteX4" fmla="*/ 17634 w 151875"/>
                <a:gd name="connsiteY4" fmla="*/ 211984 h 202500"/>
                <a:gd name="connsiteX5" fmla="*/ 32721 w 151875"/>
                <a:gd name="connsiteY5" fmla="*/ 160009 h 202500"/>
                <a:gd name="connsiteX6" fmla="*/ 128014 w 151875"/>
                <a:gd name="connsiteY6" fmla="*/ 106583 h 2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875" h="202500">
                  <a:moveTo>
                    <a:pt x="128014" y="106583"/>
                  </a:moveTo>
                  <a:cubicBezTo>
                    <a:pt x="132131" y="69019"/>
                    <a:pt x="142071" y="33176"/>
                    <a:pt x="156904" y="0"/>
                  </a:cubicBezTo>
                  <a:cubicBezTo>
                    <a:pt x="97926" y="118"/>
                    <a:pt x="48684" y="18563"/>
                    <a:pt x="8556" y="50456"/>
                  </a:cubicBezTo>
                  <a:cubicBezTo>
                    <a:pt x="2953" y="71685"/>
                    <a:pt x="0" y="94011"/>
                    <a:pt x="0" y="117062"/>
                  </a:cubicBezTo>
                  <a:cubicBezTo>
                    <a:pt x="0" y="150474"/>
                    <a:pt x="6244" y="182503"/>
                    <a:pt x="17634" y="211984"/>
                  </a:cubicBezTo>
                  <a:cubicBezTo>
                    <a:pt x="18647" y="194687"/>
                    <a:pt x="22849" y="176580"/>
                    <a:pt x="32721" y="160009"/>
                  </a:cubicBezTo>
                  <a:cubicBezTo>
                    <a:pt x="50439" y="130444"/>
                    <a:pt x="82536" y="112472"/>
                    <a:pt x="128014" y="10658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41" name="任意多边形: 形状 240"/>
            <p:cNvSpPr/>
            <p:nvPr/>
          </p:nvSpPr>
          <p:spPr>
            <a:xfrm>
              <a:off x="7213619" y="3284076"/>
              <a:ext cx="84375" cy="50625"/>
            </a:xfrm>
            <a:custGeom>
              <a:avLst/>
              <a:gdLst>
                <a:gd name="connsiteX0" fmla="*/ 34924 w 84375"/>
                <a:gd name="connsiteY0" fmla="*/ 52431 h 50625"/>
                <a:gd name="connsiteX1" fmla="*/ 92957 w 84375"/>
                <a:gd name="connsiteY1" fmla="*/ 338 h 50625"/>
                <a:gd name="connsiteX2" fmla="*/ 80014 w 84375"/>
                <a:gd name="connsiteY2" fmla="*/ 0 h 50625"/>
                <a:gd name="connsiteX3" fmla="*/ 280 w 84375"/>
                <a:gd name="connsiteY3" fmla="*/ 13736 h 50625"/>
                <a:gd name="connsiteX4" fmla="*/ 34924 w 84375"/>
                <a:gd name="connsiteY4" fmla="*/ 52431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375" h="50625">
                  <a:moveTo>
                    <a:pt x="34924" y="52431"/>
                  </a:moveTo>
                  <a:cubicBezTo>
                    <a:pt x="52289" y="33041"/>
                    <a:pt x="71779" y="15525"/>
                    <a:pt x="92957" y="338"/>
                  </a:cubicBezTo>
                  <a:cubicBezTo>
                    <a:pt x="88637" y="118"/>
                    <a:pt x="84301" y="0"/>
                    <a:pt x="80014" y="0"/>
                  </a:cubicBezTo>
                  <a:cubicBezTo>
                    <a:pt x="29693" y="0"/>
                    <a:pt x="280" y="13736"/>
                    <a:pt x="280" y="13736"/>
                  </a:cubicBezTo>
                  <a:cubicBezTo>
                    <a:pt x="-243" y="16841"/>
                    <a:pt x="-3382" y="43656"/>
                    <a:pt x="34924" y="5243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42" name="任意多边形: 形状 241"/>
            <p:cNvSpPr/>
            <p:nvPr/>
          </p:nvSpPr>
          <p:spPr>
            <a:xfrm>
              <a:off x="7222674" y="3355734"/>
              <a:ext cx="320625" cy="286875"/>
            </a:xfrm>
            <a:custGeom>
              <a:avLst/>
              <a:gdLst>
                <a:gd name="connsiteX0" fmla="*/ 283973 w 320625"/>
                <a:gd name="connsiteY0" fmla="*/ 37439 h 286875"/>
                <a:gd name="connsiteX1" fmla="*/ 283517 w 320625"/>
                <a:gd name="connsiteY1" fmla="*/ 37759 h 286875"/>
                <a:gd name="connsiteX2" fmla="*/ 154119 w 320625"/>
                <a:gd name="connsiteY2" fmla="*/ 8599 h 286875"/>
                <a:gd name="connsiteX3" fmla="*/ 33885 w 320625"/>
                <a:gd name="connsiteY3" fmla="*/ 4819 h 286875"/>
                <a:gd name="connsiteX4" fmla="*/ 0 w 320625"/>
                <a:gd name="connsiteY4" fmla="*/ 53723 h 286875"/>
                <a:gd name="connsiteX5" fmla="*/ 13028 w 320625"/>
                <a:gd name="connsiteY5" fmla="*/ 55292 h 286875"/>
                <a:gd name="connsiteX6" fmla="*/ 262305 w 320625"/>
                <a:gd name="connsiteY6" fmla="*/ 203134 h 286875"/>
                <a:gd name="connsiteX7" fmla="*/ 312576 w 320625"/>
                <a:gd name="connsiteY7" fmla="*/ 293652 h 286875"/>
                <a:gd name="connsiteX8" fmla="*/ 333501 w 320625"/>
                <a:gd name="connsiteY8" fmla="*/ 190849 h 286875"/>
                <a:gd name="connsiteX9" fmla="*/ 283973 w 320625"/>
                <a:gd name="connsiteY9" fmla="*/ 37439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0625" h="286875">
                  <a:moveTo>
                    <a:pt x="283973" y="37439"/>
                  </a:moveTo>
                  <a:lnTo>
                    <a:pt x="283517" y="37759"/>
                  </a:lnTo>
                  <a:cubicBezTo>
                    <a:pt x="234343" y="-23700"/>
                    <a:pt x="154946" y="8279"/>
                    <a:pt x="154119" y="8599"/>
                  </a:cubicBezTo>
                  <a:cubicBezTo>
                    <a:pt x="132536" y="17543"/>
                    <a:pt x="93150" y="16294"/>
                    <a:pt x="33885" y="4819"/>
                  </a:cubicBezTo>
                  <a:cubicBezTo>
                    <a:pt x="21212" y="20007"/>
                    <a:pt x="9855" y="36359"/>
                    <a:pt x="0" y="53723"/>
                  </a:cubicBezTo>
                  <a:cubicBezTo>
                    <a:pt x="4286" y="54162"/>
                    <a:pt x="8640" y="54668"/>
                    <a:pt x="13028" y="55292"/>
                  </a:cubicBezTo>
                  <a:cubicBezTo>
                    <a:pt x="113147" y="69653"/>
                    <a:pt x="201639" y="122219"/>
                    <a:pt x="262305" y="203134"/>
                  </a:cubicBezTo>
                  <a:cubicBezTo>
                    <a:pt x="283399" y="231315"/>
                    <a:pt x="300223" y="261758"/>
                    <a:pt x="312576" y="293652"/>
                  </a:cubicBezTo>
                  <a:cubicBezTo>
                    <a:pt x="326059" y="262095"/>
                    <a:pt x="333501" y="227299"/>
                    <a:pt x="333501" y="190849"/>
                  </a:cubicBezTo>
                  <a:cubicBezTo>
                    <a:pt x="333450" y="133575"/>
                    <a:pt x="315124" y="80588"/>
                    <a:pt x="283973" y="3743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43" name="任意多边形: 形状 242"/>
            <p:cNvSpPr/>
            <p:nvPr/>
          </p:nvSpPr>
          <p:spPr>
            <a:xfrm>
              <a:off x="7273721" y="3288210"/>
              <a:ext cx="168750" cy="50625"/>
            </a:xfrm>
            <a:custGeom>
              <a:avLst/>
              <a:gdLst>
                <a:gd name="connsiteX0" fmla="*/ 94669 w 168750"/>
                <a:gd name="connsiteY0" fmla="*/ 55839 h 50625"/>
                <a:gd name="connsiteX1" fmla="*/ 176766 w 168750"/>
                <a:gd name="connsiteY1" fmla="*/ 47908 h 50625"/>
                <a:gd name="connsiteX2" fmla="*/ 66589 w 168750"/>
                <a:gd name="connsiteY2" fmla="*/ 0 h 50625"/>
                <a:gd name="connsiteX3" fmla="*/ 0 w 168750"/>
                <a:gd name="connsiteY3" fmla="*/ 53224 h 50625"/>
                <a:gd name="connsiteX4" fmla="*/ 94669 w 168750"/>
                <a:gd name="connsiteY4" fmla="*/ 55839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0" h="50625">
                  <a:moveTo>
                    <a:pt x="94669" y="55839"/>
                  </a:moveTo>
                  <a:cubicBezTo>
                    <a:pt x="112995" y="48212"/>
                    <a:pt x="144332" y="41732"/>
                    <a:pt x="176766" y="47908"/>
                  </a:cubicBezTo>
                  <a:cubicBezTo>
                    <a:pt x="144889" y="24013"/>
                    <a:pt x="107359" y="7357"/>
                    <a:pt x="66589" y="0"/>
                  </a:cubicBezTo>
                  <a:cubicBezTo>
                    <a:pt x="42171" y="14901"/>
                    <a:pt x="19828" y="32805"/>
                    <a:pt x="0" y="53224"/>
                  </a:cubicBezTo>
                  <a:cubicBezTo>
                    <a:pt x="57881" y="63349"/>
                    <a:pt x="83430" y="60497"/>
                    <a:pt x="94669" y="5583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44" name="任意多边形: 形状 243"/>
            <p:cNvSpPr/>
            <p:nvPr/>
          </p:nvSpPr>
          <p:spPr>
            <a:xfrm>
              <a:off x="7178918" y="3556443"/>
              <a:ext cx="202500" cy="236250"/>
            </a:xfrm>
            <a:custGeom>
              <a:avLst/>
              <a:gdLst>
                <a:gd name="connsiteX0" fmla="*/ 131828 w 202500"/>
                <a:gd name="connsiteY0" fmla="*/ 126237 h 236250"/>
                <a:gd name="connsiteX1" fmla="*/ 523 w 202500"/>
                <a:gd name="connsiteY1" fmla="*/ 29 h 236250"/>
                <a:gd name="connsiteX2" fmla="*/ 0 w 202500"/>
                <a:gd name="connsiteY2" fmla="*/ 18709 h 236250"/>
                <a:gd name="connsiteX3" fmla="*/ 88746 w 202500"/>
                <a:gd name="connsiteY3" fmla="*/ 251298 h 236250"/>
                <a:gd name="connsiteX4" fmla="*/ 114750 w 202500"/>
                <a:gd name="connsiteY4" fmla="*/ 252580 h 236250"/>
                <a:gd name="connsiteX5" fmla="*/ 211596 w 202500"/>
                <a:gd name="connsiteY5" fmla="*/ 234152 h 236250"/>
                <a:gd name="connsiteX6" fmla="*/ 131828 w 202500"/>
                <a:gd name="connsiteY6" fmla="*/ 126237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500" h="236250">
                  <a:moveTo>
                    <a:pt x="131828" y="126237"/>
                  </a:moveTo>
                  <a:cubicBezTo>
                    <a:pt x="110008" y="17866"/>
                    <a:pt x="45427" y="-849"/>
                    <a:pt x="523" y="29"/>
                  </a:cubicBezTo>
                  <a:cubicBezTo>
                    <a:pt x="169" y="6222"/>
                    <a:pt x="0" y="12449"/>
                    <a:pt x="0" y="18709"/>
                  </a:cubicBezTo>
                  <a:cubicBezTo>
                    <a:pt x="0" y="109024"/>
                    <a:pt x="32434" y="190953"/>
                    <a:pt x="88746" y="251298"/>
                  </a:cubicBezTo>
                  <a:cubicBezTo>
                    <a:pt x="97284" y="252091"/>
                    <a:pt x="105958" y="252580"/>
                    <a:pt x="114750" y="252580"/>
                  </a:cubicBezTo>
                  <a:cubicBezTo>
                    <a:pt x="148888" y="252580"/>
                    <a:pt x="181592" y="246049"/>
                    <a:pt x="211596" y="234152"/>
                  </a:cubicBezTo>
                  <a:cubicBezTo>
                    <a:pt x="170218" y="220416"/>
                    <a:pt x="143488" y="184354"/>
                    <a:pt x="131828" y="12623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245" name="组合 244"/>
          <p:cNvGrpSpPr/>
          <p:nvPr/>
        </p:nvGrpSpPr>
        <p:grpSpPr>
          <a:xfrm>
            <a:off x="7049389" y="5499158"/>
            <a:ext cx="523125" cy="523125"/>
            <a:chOff x="8103577" y="3283304"/>
            <a:chExt cx="523125" cy="523125"/>
          </a:xfrm>
          <a:solidFill>
            <a:schemeClr val="accent4"/>
          </a:solidFill>
        </p:grpSpPr>
        <p:sp>
          <p:nvSpPr>
            <p:cNvPr id="246" name="任意多边形: 形状 245"/>
            <p:cNvSpPr/>
            <p:nvPr/>
          </p:nvSpPr>
          <p:spPr>
            <a:xfrm>
              <a:off x="8103577" y="3283304"/>
              <a:ext cx="523125" cy="523125"/>
            </a:xfrm>
            <a:custGeom>
              <a:avLst/>
              <a:gdLst>
                <a:gd name="connsiteX0" fmla="*/ 521561 w 523125"/>
                <a:gd name="connsiteY0" fmla="*/ 16483 h 523125"/>
                <a:gd name="connsiteX1" fmla="*/ 442030 w 523125"/>
                <a:gd name="connsiteY1" fmla="*/ 16449 h 523125"/>
                <a:gd name="connsiteX2" fmla="*/ 419974 w 523125"/>
                <a:gd name="connsiteY2" fmla="*/ 45963 h 523125"/>
                <a:gd name="connsiteX3" fmla="*/ 118114 w 523125"/>
                <a:gd name="connsiteY3" fmla="*/ 122137 h 523125"/>
                <a:gd name="connsiteX4" fmla="*/ 2621 w 523125"/>
                <a:gd name="connsiteY4" fmla="*/ 270435 h 523125"/>
                <a:gd name="connsiteX5" fmla="*/ 51964 w 523125"/>
                <a:gd name="connsiteY5" fmla="*/ 369373 h 523125"/>
                <a:gd name="connsiteX6" fmla="*/ 89882 w 523125"/>
                <a:gd name="connsiteY6" fmla="*/ 361998 h 523125"/>
                <a:gd name="connsiteX7" fmla="*/ 98235 w 523125"/>
                <a:gd name="connsiteY7" fmla="*/ 353662 h 523125"/>
                <a:gd name="connsiteX8" fmla="*/ 48724 w 523125"/>
                <a:gd name="connsiteY8" fmla="*/ 229530 h 523125"/>
                <a:gd name="connsiteX9" fmla="*/ 214301 w 523125"/>
                <a:gd name="connsiteY9" fmla="*/ 316605 h 523125"/>
                <a:gd name="connsiteX10" fmla="*/ 301326 w 523125"/>
                <a:gd name="connsiteY10" fmla="*/ 482148 h 523125"/>
                <a:gd name="connsiteX11" fmla="*/ 170983 w 523125"/>
                <a:gd name="connsiteY11" fmla="*/ 427541 h 523125"/>
                <a:gd name="connsiteX12" fmla="*/ 163845 w 523125"/>
                <a:gd name="connsiteY12" fmla="*/ 434662 h 523125"/>
                <a:gd name="connsiteX13" fmla="*/ 156167 w 523125"/>
                <a:gd name="connsiteY13" fmla="*/ 473188 h 523125"/>
                <a:gd name="connsiteX14" fmla="*/ 263019 w 523125"/>
                <a:gd name="connsiteY14" fmla="*/ 524251 h 523125"/>
                <a:gd name="connsiteX15" fmla="*/ 408921 w 523125"/>
                <a:gd name="connsiteY15" fmla="*/ 412978 h 523125"/>
                <a:gd name="connsiteX16" fmla="*/ 488031 w 523125"/>
                <a:gd name="connsiteY16" fmla="*/ 120450 h 523125"/>
                <a:gd name="connsiteX17" fmla="*/ 521460 w 523125"/>
                <a:gd name="connsiteY17" fmla="*/ 95998 h 523125"/>
                <a:gd name="connsiteX18" fmla="*/ 521561 w 523125"/>
                <a:gd name="connsiteY18" fmla="*/ 16483 h 523125"/>
                <a:gd name="connsiteX19" fmla="*/ 339176 w 523125"/>
                <a:gd name="connsiteY19" fmla="*/ 125445 h 523125"/>
                <a:gd name="connsiteX20" fmla="*/ 199148 w 523125"/>
                <a:gd name="connsiteY20" fmla="*/ 184946 h 523125"/>
                <a:gd name="connsiteX21" fmla="*/ 186879 w 523125"/>
                <a:gd name="connsiteY21" fmla="*/ 188439 h 523125"/>
                <a:gd name="connsiteX22" fmla="*/ 166984 w 523125"/>
                <a:gd name="connsiteY22" fmla="*/ 177403 h 523125"/>
                <a:gd name="connsiteX23" fmla="*/ 174578 w 523125"/>
                <a:gd name="connsiteY23" fmla="*/ 145188 h 523125"/>
                <a:gd name="connsiteX24" fmla="*/ 330249 w 523125"/>
                <a:gd name="connsiteY24" fmla="*/ 79629 h 523125"/>
                <a:gd name="connsiteX25" fmla="*/ 357570 w 523125"/>
                <a:gd name="connsiteY25" fmla="*/ 98056 h 523125"/>
                <a:gd name="connsiteX26" fmla="*/ 339176 w 523125"/>
                <a:gd name="connsiteY26" fmla="*/ 125445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23125" h="523125">
                  <a:moveTo>
                    <a:pt x="521561" y="16483"/>
                  </a:moveTo>
                  <a:cubicBezTo>
                    <a:pt x="499573" y="-5489"/>
                    <a:pt x="463967" y="-5489"/>
                    <a:pt x="442030" y="16449"/>
                  </a:cubicBezTo>
                  <a:cubicBezTo>
                    <a:pt x="436005" y="22456"/>
                    <a:pt x="427956" y="33189"/>
                    <a:pt x="419974" y="45963"/>
                  </a:cubicBezTo>
                  <a:cubicBezTo>
                    <a:pt x="338771" y="14356"/>
                    <a:pt x="224561" y="77773"/>
                    <a:pt x="118114" y="122137"/>
                  </a:cubicBezTo>
                  <a:cubicBezTo>
                    <a:pt x="14400" y="165354"/>
                    <a:pt x="-8719" y="215726"/>
                    <a:pt x="2621" y="270435"/>
                  </a:cubicBezTo>
                  <a:cubicBezTo>
                    <a:pt x="9759" y="304910"/>
                    <a:pt x="30431" y="340128"/>
                    <a:pt x="51964" y="369373"/>
                  </a:cubicBezTo>
                  <a:cubicBezTo>
                    <a:pt x="63793" y="363855"/>
                    <a:pt x="76888" y="361374"/>
                    <a:pt x="89882" y="361998"/>
                  </a:cubicBezTo>
                  <a:lnTo>
                    <a:pt x="98235" y="353662"/>
                  </a:lnTo>
                  <a:cubicBezTo>
                    <a:pt x="52959" y="298093"/>
                    <a:pt x="31309" y="246961"/>
                    <a:pt x="48724" y="229530"/>
                  </a:cubicBezTo>
                  <a:cubicBezTo>
                    <a:pt x="70425" y="207896"/>
                    <a:pt x="144540" y="246826"/>
                    <a:pt x="214301" y="316605"/>
                  </a:cubicBezTo>
                  <a:cubicBezTo>
                    <a:pt x="284063" y="386315"/>
                    <a:pt x="323010" y="460481"/>
                    <a:pt x="301326" y="482148"/>
                  </a:cubicBezTo>
                  <a:cubicBezTo>
                    <a:pt x="283286" y="500205"/>
                    <a:pt x="228898" y="476259"/>
                    <a:pt x="170983" y="427541"/>
                  </a:cubicBezTo>
                  <a:lnTo>
                    <a:pt x="163845" y="434662"/>
                  </a:lnTo>
                  <a:cubicBezTo>
                    <a:pt x="164604" y="447808"/>
                    <a:pt x="162039" y="461088"/>
                    <a:pt x="156167" y="473188"/>
                  </a:cubicBezTo>
                  <a:cubicBezTo>
                    <a:pt x="187082" y="495412"/>
                    <a:pt x="225641" y="517316"/>
                    <a:pt x="263019" y="524251"/>
                  </a:cubicBezTo>
                  <a:cubicBezTo>
                    <a:pt x="315585" y="533955"/>
                    <a:pt x="362025" y="516168"/>
                    <a:pt x="408921" y="412978"/>
                  </a:cubicBezTo>
                  <a:cubicBezTo>
                    <a:pt x="452205" y="317685"/>
                    <a:pt x="512483" y="202918"/>
                    <a:pt x="488031" y="120450"/>
                  </a:cubicBezTo>
                  <a:cubicBezTo>
                    <a:pt x="502543" y="111675"/>
                    <a:pt x="514879" y="102596"/>
                    <a:pt x="521460" y="95998"/>
                  </a:cubicBezTo>
                  <a:cubicBezTo>
                    <a:pt x="543533" y="74060"/>
                    <a:pt x="543533" y="38454"/>
                    <a:pt x="521561" y="16483"/>
                  </a:cubicBezTo>
                  <a:close/>
                  <a:moveTo>
                    <a:pt x="339176" y="125445"/>
                  </a:moveTo>
                  <a:cubicBezTo>
                    <a:pt x="338518" y="125596"/>
                    <a:pt x="273921" y="138658"/>
                    <a:pt x="199148" y="184946"/>
                  </a:cubicBezTo>
                  <a:cubicBezTo>
                    <a:pt x="195317" y="187325"/>
                    <a:pt x="191064" y="188439"/>
                    <a:pt x="186879" y="188439"/>
                  </a:cubicBezTo>
                  <a:cubicBezTo>
                    <a:pt x="179066" y="188439"/>
                    <a:pt x="171439" y="184507"/>
                    <a:pt x="166984" y="177403"/>
                  </a:cubicBezTo>
                  <a:cubicBezTo>
                    <a:pt x="160234" y="166400"/>
                    <a:pt x="163609" y="151989"/>
                    <a:pt x="174578" y="145188"/>
                  </a:cubicBezTo>
                  <a:cubicBezTo>
                    <a:pt x="257079" y="94192"/>
                    <a:pt x="327313" y="80186"/>
                    <a:pt x="330249" y="79629"/>
                  </a:cubicBezTo>
                  <a:cubicBezTo>
                    <a:pt x="343007" y="77081"/>
                    <a:pt x="355140" y="85400"/>
                    <a:pt x="357570" y="98056"/>
                  </a:cubicBezTo>
                  <a:cubicBezTo>
                    <a:pt x="360034" y="110679"/>
                    <a:pt x="351799" y="122981"/>
                    <a:pt x="339176" y="12544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47" name="任意多边形: 形状 246"/>
            <p:cNvSpPr/>
            <p:nvPr/>
          </p:nvSpPr>
          <p:spPr>
            <a:xfrm>
              <a:off x="8135038" y="3596297"/>
              <a:ext cx="168750" cy="168750"/>
            </a:xfrm>
            <a:custGeom>
              <a:avLst/>
              <a:gdLst>
                <a:gd name="connsiteX0" fmla="*/ 180748 w 168750"/>
                <a:gd name="connsiteY0" fmla="*/ 40314 h 168750"/>
                <a:gd name="connsiteX1" fmla="*/ 140468 w 168750"/>
                <a:gd name="connsiteY1" fmla="*/ 0 h 168750"/>
                <a:gd name="connsiteX2" fmla="*/ 85573 w 168750"/>
                <a:gd name="connsiteY2" fmla="*/ 54928 h 168750"/>
                <a:gd name="connsiteX3" fmla="*/ 79026 w 168750"/>
                <a:gd name="connsiteY3" fmla="*/ 61476 h 168750"/>
                <a:gd name="connsiteX4" fmla="*/ 15998 w 168750"/>
                <a:gd name="connsiteY4" fmla="*/ 87446 h 168750"/>
                <a:gd name="connsiteX5" fmla="*/ 15998 w 168750"/>
                <a:gd name="connsiteY5" fmla="*/ 164768 h 168750"/>
                <a:gd name="connsiteX6" fmla="*/ 93319 w 168750"/>
                <a:gd name="connsiteY6" fmla="*/ 164768 h 168750"/>
                <a:gd name="connsiteX7" fmla="*/ 119340 w 168750"/>
                <a:gd name="connsiteY7" fmla="*/ 101723 h 168750"/>
                <a:gd name="connsiteX8" fmla="*/ 126141 w 168750"/>
                <a:gd name="connsiteY8" fmla="*/ 94939 h 168750"/>
                <a:gd name="connsiteX9" fmla="*/ 180748 w 168750"/>
                <a:gd name="connsiteY9" fmla="*/ 40314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750" h="168750">
                  <a:moveTo>
                    <a:pt x="180748" y="40314"/>
                  </a:moveTo>
                  <a:lnTo>
                    <a:pt x="140468" y="0"/>
                  </a:lnTo>
                  <a:lnTo>
                    <a:pt x="85573" y="54928"/>
                  </a:lnTo>
                  <a:lnTo>
                    <a:pt x="79026" y="61476"/>
                  </a:lnTo>
                  <a:cubicBezTo>
                    <a:pt x="56396" y="61914"/>
                    <a:pt x="29953" y="73524"/>
                    <a:pt x="15998" y="87446"/>
                  </a:cubicBezTo>
                  <a:cubicBezTo>
                    <a:pt x="-5333" y="108810"/>
                    <a:pt x="-5333" y="143438"/>
                    <a:pt x="15998" y="164768"/>
                  </a:cubicBezTo>
                  <a:cubicBezTo>
                    <a:pt x="37378" y="186165"/>
                    <a:pt x="71989" y="186165"/>
                    <a:pt x="93319" y="164768"/>
                  </a:cubicBezTo>
                  <a:cubicBezTo>
                    <a:pt x="107291" y="150829"/>
                    <a:pt x="118884" y="124352"/>
                    <a:pt x="119340" y="101723"/>
                  </a:cubicBezTo>
                  <a:lnTo>
                    <a:pt x="126141" y="94939"/>
                  </a:lnTo>
                  <a:lnTo>
                    <a:pt x="180748" y="4031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48" name="图形 9"/>
          <p:cNvSpPr/>
          <p:nvPr/>
        </p:nvSpPr>
        <p:spPr>
          <a:xfrm>
            <a:off x="8268589" y="5499158"/>
            <a:ext cx="371250" cy="523125"/>
          </a:xfrm>
          <a:custGeom>
            <a:avLst/>
            <a:gdLst>
              <a:gd name="connsiteX0" fmla="*/ 54574 w 371250"/>
              <a:gd name="connsiteY0" fmla="*/ 0 h 523125"/>
              <a:gd name="connsiteX1" fmla="*/ 0 w 371250"/>
              <a:gd name="connsiteY1" fmla="*/ 54574 h 523125"/>
              <a:gd name="connsiteX2" fmla="*/ 0 w 371250"/>
              <a:gd name="connsiteY2" fmla="*/ 446310 h 523125"/>
              <a:gd name="connsiteX3" fmla="*/ 54574 w 371250"/>
              <a:gd name="connsiteY3" fmla="*/ 500867 h 523125"/>
              <a:gd name="connsiteX4" fmla="*/ 64935 w 371250"/>
              <a:gd name="connsiteY4" fmla="*/ 500867 h 523125"/>
              <a:gd name="connsiteX5" fmla="*/ 64935 w 371250"/>
              <a:gd name="connsiteY5" fmla="*/ 529740 h 523125"/>
              <a:gd name="connsiteX6" fmla="*/ 69626 w 371250"/>
              <a:gd name="connsiteY6" fmla="*/ 537823 h 523125"/>
              <a:gd name="connsiteX7" fmla="*/ 78958 w 371250"/>
              <a:gd name="connsiteY7" fmla="*/ 537773 h 523125"/>
              <a:gd name="connsiteX8" fmla="*/ 122901 w 371250"/>
              <a:gd name="connsiteY8" fmla="*/ 512123 h 523125"/>
              <a:gd name="connsiteX9" fmla="*/ 166843 w 371250"/>
              <a:gd name="connsiteY9" fmla="*/ 537773 h 523125"/>
              <a:gd name="connsiteX10" fmla="*/ 176192 w 371250"/>
              <a:gd name="connsiteY10" fmla="*/ 537806 h 523125"/>
              <a:gd name="connsiteX11" fmla="*/ 180883 w 371250"/>
              <a:gd name="connsiteY11" fmla="*/ 529723 h 523125"/>
              <a:gd name="connsiteX12" fmla="*/ 180883 w 371250"/>
              <a:gd name="connsiteY12" fmla="*/ 500850 h 523125"/>
              <a:gd name="connsiteX13" fmla="*/ 318431 w 371250"/>
              <a:gd name="connsiteY13" fmla="*/ 500850 h 523125"/>
              <a:gd name="connsiteX14" fmla="*/ 373005 w 371250"/>
              <a:gd name="connsiteY14" fmla="*/ 446276 h 523125"/>
              <a:gd name="connsiteX15" fmla="*/ 373005 w 371250"/>
              <a:gd name="connsiteY15" fmla="*/ 54574 h 523125"/>
              <a:gd name="connsiteX16" fmla="*/ 318414 w 371250"/>
              <a:gd name="connsiteY16" fmla="*/ 0 h 523125"/>
              <a:gd name="connsiteX17" fmla="*/ 54574 w 371250"/>
              <a:gd name="connsiteY17" fmla="*/ 0 h 523125"/>
              <a:gd name="connsiteX18" fmla="*/ 96053 w 371250"/>
              <a:gd name="connsiteY18" fmla="*/ 111443 h 523125"/>
              <a:gd name="connsiteX19" fmla="*/ 112084 w 371250"/>
              <a:gd name="connsiteY19" fmla="*/ 95411 h 523125"/>
              <a:gd name="connsiteX20" fmla="*/ 260263 w 371250"/>
              <a:gd name="connsiteY20" fmla="*/ 95411 h 523125"/>
              <a:gd name="connsiteX21" fmla="*/ 276294 w 371250"/>
              <a:gd name="connsiteY21" fmla="*/ 111443 h 523125"/>
              <a:gd name="connsiteX22" fmla="*/ 276294 w 371250"/>
              <a:gd name="connsiteY22" fmla="*/ 146964 h 523125"/>
              <a:gd name="connsiteX23" fmla="*/ 260263 w 371250"/>
              <a:gd name="connsiteY23" fmla="*/ 162996 h 523125"/>
              <a:gd name="connsiteX24" fmla="*/ 112084 w 371250"/>
              <a:gd name="connsiteY24" fmla="*/ 162996 h 523125"/>
              <a:gd name="connsiteX25" fmla="*/ 96053 w 371250"/>
              <a:gd name="connsiteY25" fmla="*/ 146964 h 523125"/>
              <a:gd name="connsiteX26" fmla="*/ 96053 w 371250"/>
              <a:gd name="connsiteY26" fmla="*/ 111443 h 523125"/>
              <a:gd name="connsiteX27" fmla="*/ 333906 w 371250"/>
              <a:gd name="connsiteY27" fmla="*/ 443863 h 523125"/>
              <a:gd name="connsiteX28" fmla="*/ 315293 w 371250"/>
              <a:gd name="connsiteY28" fmla="*/ 462459 h 523125"/>
              <a:gd name="connsiteX29" fmla="*/ 180866 w 371250"/>
              <a:gd name="connsiteY29" fmla="*/ 462459 h 523125"/>
              <a:gd name="connsiteX30" fmla="*/ 180866 w 371250"/>
              <a:gd name="connsiteY30" fmla="*/ 448639 h 523125"/>
              <a:gd name="connsiteX31" fmla="*/ 162270 w 371250"/>
              <a:gd name="connsiteY31" fmla="*/ 430026 h 523125"/>
              <a:gd name="connsiteX32" fmla="*/ 83514 w 371250"/>
              <a:gd name="connsiteY32" fmla="*/ 430026 h 523125"/>
              <a:gd name="connsiteX33" fmla="*/ 64918 w 371250"/>
              <a:gd name="connsiteY33" fmla="*/ 448639 h 523125"/>
              <a:gd name="connsiteX34" fmla="*/ 64918 w 371250"/>
              <a:gd name="connsiteY34" fmla="*/ 462459 h 523125"/>
              <a:gd name="connsiteX35" fmla="*/ 57004 w 371250"/>
              <a:gd name="connsiteY35" fmla="*/ 462459 h 523125"/>
              <a:gd name="connsiteX36" fmla="*/ 38408 w 371250"/>
              <a:gd name="connsiteY36" fmla="*/ 443863 h 523125"/>
              <a:gd name="connsiteX37" fmla="*/ 38408 w 371250"/>
              <a:gd name="connsiteY37" fmla="*/ 424069 h 523125"/>
              <a:gd name="connsiteX38" fmla="*/ 57004 w 371250"/>
              <a:gd name="connsiteY38" fmla="*/ 405456 h 523125"/>
              <a:gd name="connsiteX39" fmla="*/ 315293 w 371250"/>
              <a:gd name="connsiteY39" fmla="*/ 405456 h 523125"/>
              <a:gd name="connsiteX40" fmla="*/ 333906 w 371250"/>
              <a:gd name="connsiteY40" fmla="*/ 424069 h 523125"/>
              <a:gd name="connsiteX41" fmla="*/ 333906 w 371250"/>
              <a:gd name="connsiteY41" fmla="*/ 44386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371250" h="523125">
                <a:moveTo>
                  <a:pt x="54574" y="0"/>
                </a:moveTo>
                <a:cubicBezTo>
                  <a:pt x="24435" y="0"/>
                  <a:pt x="0" y="24435"/>
                  <a:pt x="0" y="54574"/>
                </a:cubicBezTo>
                <a:lnTo>
                  <a:pt x="0" y="446310"/>
                </a:lnTo>
                <a:cubicBezTo>
                  <a:pt x="0" y="476449"/>
                  <a:pt x="24435" y="500867"/>
                  <a:pt x="54574" y="500867"/>
                </a:cubicBezTo>
                <a:lnTo>
                  <a:pt x="64935" y="500867"/>
                </a:lnTo>
                <a:lnTo>
                  <a:pt x="64935" y="529740"/>
                </a:lnTo>
                <a:cubicBezTo>
                  <a:pt x="64935" y="533064"/>
                  <a:pt x="66724" y="536169"/>
                  <a:pt x="69626" y="537823"/>
                </a:cubicBezTo>
                <a:cubicBezTo>
                  <a:pt x="72512" y="539494"/>
                  <a:pt x="76073" y="539494"/>
                  <a:pt x="78958" y="537773"/>
                </a:cubicBezTo>
                <a:lnTo>
                  <a:pt x="122901" y="512123"/>
                </a:lnTo>
                <a:lnTo>
                  <a:pt x="166843" y="537773"/>
                </a:lnTo>
                <a:cubicBezTo>
                  <a:pt x="169729" y="539494"/>
                  <a:pt x="173289" y="539494"/>
                  <a:pt x="176192" y="537806"/>
                </a:cubicBezTo>
                <a:cubicBezTo>
                  <a:pt x="179094" y="536119"/>
                  <a:pt x="180883" y="533048"/>
                  <a:pt x="180883" y="529723"/>
                </a:cubicBezTo>
                <a:lnTo>
                  <a:pt x="180883" y="500850"/>
                </a:lnTo>
                <a:lnTo>
                  <a:pt x="318431" y="500850"/>
                </a:lnTo>
                <a:cubicBezTo>
                  <a:pt x="348570" y="500850"/>
                  <a:pt x="373005" y="476398"/>
                  <a:pt x="373005" y="446276"/>
                </a:cubicBezTo>
                <a:lnTo>
                  <a:pt x="373005" y="54574"/>
                </a:lnTo>
                <a:cubicBezTo>
                  <a:pt x="372971" y="24435"/>
                  <a:pt x="348553" y="0"/>
                  <a:pt x="318414" y="0"/>
                </a:cubicBezTo>
                <a:lnTo>
                  <a:pt x="54574" y="0"/>
                </a:lnTo>
                <a:close/>
                <a:moveTo>
                  <a:pt x="96053" y="111443"/>
                </a:moveTo>
                <a:cubicBezTo>
                  <a:pt x="96053" y="102583"/>
                  <a:pt x="103224" y="95411"/>
                  <a:pt x="112084" y="95411"/>
                </a:cubicBezTo>
                <a:lnTo>
                  <a:pt x="260263" y="95411"/>
                </a:lnTo>
                <a:cubicBezTo>
                  <a:pt x="269123" y="95411"/>
                  <a:pt x="276294" y="102583"/>
                  <a:pt x="276294" y="111443"/>
                </a:cubicBezTo>
                <a:lnTo>
                  <a:pt x="276294" y="146964"/>
                </a:lnTo>
                <a:cubicBezTo>
                  <a:pt x="276294" y="155824"/>
                  <a:pt x="269123" y="162996"/>
                  <a:pt x="260263" y="162996"/>
                </a:cubicBezTo>
                <a:lnTo>
                  <a:pt x="112084" y="162996"/>
                </a:lnTo>
                <a:cubicBezTo>
                  <a:pt x="103224" y="162996"/>
                  <a:pt x="96053" y="155824"/>
                  <a:pt x="96053" y="146964"/>
                </a:cubicBezTo>
                <a:lnTo>
                  <a:pt x="96053" y="111443"/>
                </a:lnTo>
                <a:close/>
                <a:moveTo>
                  <a:pt x="333906" y="443863"/>
                </a:moveTo>
                <a:cubicBezTo>
                  <a:pt x="333906" y="454123"/>
                  <a:pt x="325586" y="462459"/>
                  <a:pt x="315293" y="462459"/>
                </a:cubicBezTo>
                <a:lnTo>
                  <a:pt x="180866" y="462459"/>
                </a:lnTo>
                <a:lnTo>
                  <a:pt x="180866" y="448639"/>
                </a:lnTo>
                <a:cubicBezTo>
                  <a:pt x="180866" y="438413"/>
                  <a:pt x="172547" y="430026"/>
                  <a:pt x="162270" y="430026"/>
                </a:cubicBezTo>
                <a:lnTo>
                  <a:pt x="83514" y="430026"/>
                </a:lnTo>
                <a:cubicBezTo>
                  <a:pt x="73254" y="430026"/>
                  <a:pt x="64918" y="438328"/>
                  <a:pt x="64918" y="448639"/>
                </a:cubicBezTo>
                <a:lnTo>
                  <a:pt x="64918" y="462459"/>
                </a:lnTo>
                <a:lnTo>
                  <a:pt x="57004" y="462459"/>
                </a:lnTo>
                <a:cubicBezTo>
                  <a:pt x="46744" y="462459"/>
                  <a:pt x="38408" y="454174"/>
                  <a:pt x="38408" y="443863"/>
                </a:cubicBezTo>
                <a:lnTo>
                  <a:pt x="38408" y="424069"/>
                </a:lnTo>
                <a:cubicBezTo>
                  <a:pt x="38408" y="413809"/>
                  <a:pt x="46727" y="405456"/>
                  <a:pt x="57004" y="405456"/>
                </a:cubicBezTo>
                <a:lnTo>
                  <a:pt x="315293" y="405456"/>
                </a:lnTo>
                <a:cubicBezTo>
                  <a:pt x="325569" y="405456"/>
                  <a:pt x="333906" y="413792"/>
                  <a:pt x="333906" y="424069"/>
                </a:cubicBezTo>
                <a:lnTo>
                  <a:pt x="333906" y="443863"/>
                </a:ln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249" name="组合 248"/>
          <p:cNvGrpSpPr/>
          <p:nvPr/>
        </p:nvGrpSpPr>
        <p:grpSpPr>
          <a:xfrm>
            <a:off x="9487789" y="5499158"/>
            <a:ext cx="523125" cy="523125"/>
            <a:chOff x="10271261" y="3276600"/>
            <a:chExt cx="523125" cy="523125"/>
          </a:xfrm>
          <a:solidFill>
            <a:schemeClr val="accent4"/>
          </a:solidFill>
        </p:grpSpPr>
        <p:sp>
          <p:nvSpPr>
            <p:cNvPr id="250" name="任意多边形: 形状 249"/>
            <p:cNvSpPr/>
            <p:nvPr/>
          </p:nvSpPr>
          <p:spPr>
            <a:xfrm>
              <a:off x="10271261" y="3276600"/>
              <a:ext cx="523125" cy="523125"/>
            </a:xfrm>
            <a:custGeom>
              <a:avLst/>
              <a:gdLst>
                <a:gd name="connsiteX0" fmla="*/ 262339 w 523125"/>
                <a:gd name="connsiteY0" fmla="*/ 14816 h 523125"/>
                <a:gd name="connsiteX1" fmla="*/ 149293 w 523125"/>
                <a:gd name="connsiteY1" fmla="*/ 40449 h 523125"/>
                <a:gd name="connsiteX2" fmla="*/ 144197 w 523125"/>
                <a:gd name="connsiteY2" fmla="*/ 15323 h 523125"/>
                <a:gd name="connsiteX3" fmla="*/ 116151 w 523125"/>
                <a:gd name="connsiteY3" fmla="*/ 23693 h 523125"/>
                <a:gd name="connsiteX4" fmla="*/ 127491 w 523125"/>
                <a:gd name="connsiteY4" fmla="*/ 52211 h 523125"/>
                <a:gd name="connsiteX5" fmla="*/ 126968 w 523125"/>
                <a:gd name="connsiteY5" fmla="*/ 52515 h 523125"/>
                <a:gd name="connsiteX6" fmla="*/ 95091 w 523125"/>
                <a:gd name="connsiteY6" fmla="*/ 0 h 523125"/>
                <a:gd name="connsiteX7" fmla="*/ 65289 w 523125"/>
                <a:gd name="connsiteY7" fmla="*/ 22663 h 523125"/>
                <a:gd name="connsiteX8" fmla="*/ 106414 w 523125"/>
                <a:gd name="connsiteY8" fmla="*/ 66319 h 523125"/>
                <a:gd name="connsiteX9" fmla="*/ 0 w 523125"/>
                <a:gd name="connsiteY9" fmla="*/ 277155 h 523125"/>
                <a:gd name="connsiteX10" fmla="*/ 262339 w 523125"/>
                <a:gd name="connsiteY10" fmla="*/ 539511 h 523125"/>
                <a:gd name="connsiteX11" fmla="*/ 524661 w 523125"/>
                <a:gd name="connsiteY11" fmla="*/ 277155 h 523125"/>
                <a:gd name="connsiteX12" fmla="*/ 262339 w 523125"/>
                <a:gd name="connsiteY12" fmla="*/ 14816 h 523125"/>
                <a:gd name="connsiteX13" fmla="*/ 262339 w 523125"/>
                <a:gd name="connsiteY13" fmla="*/ 475605 h 523125"/>
                <a:gd name="connsiteX14" fmla="*/ 63923 w 523125"/>
                <a:gd name="connsiteY14" fmla="*/ 277155 h 523125"/>
                <a:gd name="connsiteX15" fmla="*/ 68479 w 523125"/>
                <a:gd name="connsiteY15" fmla="*/ 234816 h 523125"/>
                <a:gd name="connsiteX16" fmla="*/ 195159 w 523125"/>
                <a:gd name="connsiteY16" fmla="*/ 234816 h 523125"/>
                <a:gd name="connsiteX17" fmla="*/ 194670 w 523125"/>
                <a:gd name="connsiteY17" fmla="*/ 181406 h 523125"/>
                <a:gd name="connsiteX18" fmla="*/ 249261 w 523125"/>
                <a:gd name="connsiteY18" fmla="*/ 234816 h 523125"/>
                <a:gd name="connsiteX19" fmla="*/ 456199 w 523125"/>
                <a:gd name="connsiteY19" fmla="*/ 234816 h 523125"/>
                <a:gd name="connsiteX20" fmla="*/ 460755 w 523125"/>
                <a:gd name="connsiteY20" fmla="*/ 277155 h 523125"/>
                <a:gd name="connsiteX21" fmla="*/ 262339 w 523125"/>
                <a:gd name="connsiteY21" fmla="*/ 475605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23125" h="523125">
                  <a:moveTo>
                    <a:pt x="262339" y="14816"/>
                  </a:moveTo>
                  <a:cubicBezTo>
                    <a:pt x="221889" y="14816"/>
                    <a:pt x="183549" y="24013"/>
                    <a:pt x="149293" y="40449"/>
                  </a:cubicBezTo>
                  <a:lnTo>
                    <a:pt x="144197" y="15323"/>
                  </a:lnTo>
                  <a:lnTo>
                    <a:pt x="116151" y="23693"/>
                  </a:lnTo>
                  <a:lnTo>
                    <a:pt x="127491" y="52211"/>
                  </a:lnTo>
                  <a:cubicBezTo>
                    <a:pt x="127322" y="52313"/>
                    <a:pt x="127136" y="52397"/>
                    <a:pt x="126968" y="52515"/>
                  </a:cubicBezTo>
                  <a:lnTo>
                    <a:pt x="95091" y="0"/>
                  </a:lnTo>
                  <a:lnTo>
                    <a:pt x="65289" y="22663"/>
                  </a:lnTo>
                  <a:lnTo>
                    <a:pt x="106414" y="66319"/>
                  </a:lnTo>
                  <a:cubicBezTo>
                    <a:pt x="41901" y="114176"/>
                    <a:pt x="0" y="190873"/>
                    <a:pt x="0" y="277155"/>
                  </a:cubicBezTo>
                  <a:cubicBezTo>
                    <a:pt x="0" y="421824"/>
                    <a:pt x="117686" y="539511"/>
                    <a:pt x="262339" y="539511"/>
                  </a:cubicBezTo>
                  <a:cubicBezTo>
                    <a:pt x="406991" y="539511"/>
                    <a:pt x="524661" y="421824"/>
                    <a:pt x="524661" y="277155"/>
                  </a:cubicBezTo>
                  <a:cubicBezTo>
                    <a:pt x="524678" y="132503"/>
                    <a:pt x="407008" y="14816"/>
                    <a:pt x="262339" y="14816"/>
                  </a:cubicBezTo>
                  <a:close/>
                  <a:moveTo>
                    <a:pt x="262339" y="475605"/>
                  </a:moveTo>
                  <a:cubicBezTo>
                    <a:pt x="152921" y="475605"/>
                    <a:pt x="63923" y="386623"/>
                    <a:pt x="63923" y="277155"/>
                  </a:cubicBezTo>
                  <a:cubicBezTo>
                    <a:pt x="63923" y="262643"/>
                    <a:pt x="65492" y="248468"/>
                    <a:pt x="68479" y="234816"/>
                  </a:cubicBezTo>
                  <a:lnTo>
                    <a:pt x="195159" y="234816"/>
                  </a:lnTo>
                  <a:lnTo>
                    <a:pt x="194670" y="181406"/>
                  </a:lnTo>
                  <a:lnTo>
                    <a:pt x="249261" y="234816"/>
                  </a:lnTo>
                  <a:lnTo>
                    <a:pt x="456199" y="234816"/>
                  </a:lnTo>
                  <a:cubicBezTo>
                    <a:pt x="459169" y="248468"/>
                    <a:pt x="460755" y="262643"/>
                    <a:pt x="460755" y="277155"/>
                  </a:cubicBezTo>
                  <a:cubicBezTo>
                    <a:pt x="460755" y="386573"/>
                    <a:pt x="371756" y="475605"/>
                    <a:pt x="262339" y="47560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51" name="任意多边形: 形状 250"/>
            <p:cNvSpPr/>
            <p:nvPr/>
          </p:nvSpPr>
          <p:spPr>
            <a:xfrm>
              <a:off x="10430578" y="3546212"/>
              <a:ext cx="50625" cy="50625"/>
            </a:xfrm>
            <a:custGeom>
              <a:avLst/>
              <a:gdLst>
                <a:gd name="connsiteX0" fmla="*/ 57037 w 50625"/>
                <a:gd name="connsiteY0" fmla="*/ 28519 h 50625"/>
                <a:gd name="connsiteX1" fmla="*/ 28519 w 50625"/>
                <a:gd name="connsiteY1" fmla="*/ 57038 h 50625"/>
                <a:gd name="connsiteX2" fmla="*/ 0 w 50625"/>
                <a:gd name="connsiteY2" fmla="*/ 28519 h 50625"/>
                <a:gd name="connsiteX3" fmla="*/ 28519 w 50625"/>
                <a:gd name="connsiteY3" fmla="*/ 0 h 50625"/>
                <a:gd name="connsiteX4" fmla="*/ 57037 w 50625"/>
                <a:gd name="connsiteY4" fmla="*/ 28519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25" h="50625">
                  <a:moveTo>
                    <a:pt x="57037" y="28519"/>
                  </a:moveTo>
                  <a:cubicBezTo>
                    <a:pt x="57037" y="44269"/>
                    <a:pt x="44269" y="57038"/>
                    <a:pt x="28519" y="57038"/>
                  </a:cubicBezTo>
                  <a:cubicBezTo>
                    <a:pt x="12768" y="57038"/>
                    <a:pt x="0" y="44269"/>
                    <a:pt x="0" y="28519"/>
                  </a:cubicBezTo>
                  <a:cubicBezTo>
                    <a:pt x="0" y="12768"/>
                    <a:pt x="12768" y="0"/>
                    <a:pt x="28519" y="0"/>
                  </a:cubicBezTo>
                  <a:cubicBezTo>
                    <a:pt x="44269" y="0"/>
                    <a:pt x="57037" y="12768"/>
                    <a:pt x="57037" y="2851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52" name="任意多边形: 形状 251"/>
            <p:cNvSpPr/>
            <p:nvPr/>
          </p:nvSpPr>
          <p:spPr>
            <a:xfrm>
              <a:off x="10590992" y="3546212"/>
              <a:ext cx="50625" cy="50625"/>
            </a:xfrm>
            <a:custGeom>
              <a:avLst/>
              <a:gdLst>
                <a:gd name="connsiteX0" fmla="*/ 57038 w 50625"/>
                <a:gd name="connsiteY0" fmla="*/ 28519 h 50625"/>
                <a:gd name="connsiteX1" fmla="*/ 28519 w 50625"/>
                <a:gd name="connsiteY1" fmla="*/ 57038 h 50625"/>
                <a:gd name="connsiteX2" fmla="*/ 0 w 50625"/>
                <a:gd name="connsiteY2" fmla="*/ 28519 h 50625"/>
                <a:gd name="connsiteX3" fmla="*/ 28519 w 50625"/>
                <a:gd name="connsiteY3" fmla="*/ 0 h 50625"/>
                <a:gd name="connsiteX4" fmla="*/ 57038 w 50625"/>
                <a:gd name="connsiteY4" fmla="*/ 28519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25" h="50625">
                  <a:moveTo>
                    <a:pt x="57038" y="28519"/>
                  </a:moveTo>
                  <a:cubicBezTo>
                    <a:pt x="57038" y="44269"/>
                    <a:pt x="44269" y="57038"/>
                    <a:pt x="28519" y="57038"/>
                  </a:cubicBezTo>
                  <a:cubicBezTo>
                    <a:pt x="12768" y="57038"/>
                    <a:pt x="0" y="44269"/>
                    <a:pt x="0" y="28519"/>
                  </a:cubicBezTo>
                  <a:cubicBezTo>
                    <a:pt x="0" y="12768"/>
                    <a:pt x="12768" y="0"/>
                    <a:pt x="28519" y="0"/>
                  </a:cubicBezTo>
                  <a:cubicBezTo>
                    <a:pt x="44269" y="0"/>
                    <a:pt x="57038" y="12768"/>
                    <a:pt x="57038" y="2851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53" name="任意多边形: 形状 252"/>
            <p:cNvSpPr/>
            <p:nvPr/>
          </p:nvSpPr>
          <p:spPr>
            <a:xfrm>
              <a:off x="10468344" y="3635768"/>
              <a:ext cx="135000" cy="50625"/>
            </a:xfrm>
            <a:custGeom>
              <a:avLst/>
              <a:gdLst>
                <a:gd name="connsiteX0" fmla="*/ 70841 w 135000"/>
                <a:gd name="connsiteY0" fmla="*/ 53663 h 50625"/>
                <a:gd name="connsiteX1" fmla="*/ 141682 w 135000"/>
                <a:gd name="connsiteY1" fmla="*/ 0 h 50625"/>
                <a:gd name="connsiteX2" fmla="*/ 0 w 135000"/>
                <a:gd name="connsiteY2" fmla="*/ 0 h 50625"/>
                <a:gd name="connsiteX3" fmla="*/ 70841 w 135000"/>
                <a:gd name="connsiteY3" fmla="*/ 53663 h 50625"/>
              </a:gdLst>
              <a:ahLst/>
              <a:cxnLst>
                <a:cxn ang="0">
                  <a:pos x="connsiteX0" y="connsiteY0"/>
                </a:cxn>
                <a:cxn ang="0">
                  <a:pos x="connsiteX1" y="connsiteY1"/>
                </a:cxn>
                <a:cxn ang="0">
                  <a:pos x="connsiteX2" y="connsiteY2"/>
                </a:cxn>
                <a:cxn ang="0">
                  <a:pos x="connsiteX3" y="connsiteY3"/>
                </a:cxn>
              </a:cxnLst>
              <a:rect l="l" t="t" r="r" b="b"/>
              <a:pathLst>
                <a:path w="135000" h="50625">
                  <a:moveTo>
                    <a:pt x="70841" y="53663"/>
                  </a:moveTo>
                  <a:cubicBezTo>
                    <a:pt x="104608" y="53663"/>
                    <a:pt x="132772" y="30645"/>
                    <a:pt x="141682" y="0"/>
                  </a:cubicBezTo>
                  <a:lnTo>
                    <a:pt x="0" y="0"/>
                  </a:lnTo>
                  <a:cubicBezTo>
                    <a:pt x="8910" y="30645"/>
                    <a:pt x="37074" y="53663"/>
                    <a:pt x="70841" y="5366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54" name="图形 63"/>
          <p:cNvSpPr/>
          <p:nvPr/>
        </p:nvSpPr>
        <p:spPr>
          <a:xfrm>
            <a:off x="10706989" y="5499158"/>
            <a:ext cx="506250" cy="523125"/>
          </a:xfrm>
          <a:custGeom>
            <a:avLst/>
            <a:gdLst>
              <a:gd name="connsiteX0" fmla="*/ 261461 w 506250"/>
              <a:gd name="connsiteY0" fmla="*/ 198028 h 523125"/>
              <a:gd name="connsiteX1" fmla="*/ 243489 w 506250"/>
              <a:gd name="connsiteY1" fmla="*/ 215983 h 523125"/>
              <a:gd name="connsiteX2" fmla="*/ 81878 w 506250"/>
              <a:gd name="connsiteY2" fmla="*/ 215983 h 523125"/>
              <a:gd name="connsiteX3" fmla="*/ 63906 w 506250"/>
              <a:gd name="connsiteY3" fmla="*/ 198028 h 523125"/>
              <a:gd name="connsiteX4" fmla="*/ 81878 w 506250"/>
              <a:gd name="connsiteY4" fmla="*/ 180090 h 523125"/>
              <a:gd name="connsiteX5" fmla="*/ 243489 w 506250"/>
              <a:gd name="connsiteY5" fmla="*/ 180090 h 523125"/>
              <a:gd name="connsiteX6" fmla="*/ 261461 w 506250"/>
              <a:gd name="connsiteY6" fmla="*/ 198028 h 523125"/>
              <a:gd name="connsiteX7" fmla="*/ 355624 w 506250"/>
              <a:gd name="connsiteY7" fmla="*/ 187093 h 523125"/>
              <a:gd name="connsiteX8" fmla="*/ 445770 w 506250"/>
              <a:gd name="connsiteY8" fmla="*/ 267941 h 523125"/>
              <a:gd name="connsiteX9" fmla="*/ 254627 w 506250"/>
              <a:gd name="connsiteY9" fmla="*/ 481022 h 523125"/>
              <a:gd name="connsiteX10" fmla="*/ 164514 w 506250"/>
              <a:gd name="connsiteY10" fmla="*/ 400174 h 523125"/>
              <a:gd name="connsiteX11" fmla="*/ 355624 w 506250"/>
              <a:gd name="connsiteY11" fmla="*/ 187093 h 523125"/>
              <a:gd name="connsiteX12" fmla="*/ 330126 w 506250"/>
              <a:gd name="connsiteY12" fmla="*/ 273173 h 523125"/>
              <a:gd name="connsiteX13" fmla="*/ 329552 w 506250"/>
              <a:gd name="connsiteY13" fmla="*/ 272666 h 523125"/>
              <a:gd name="connsiteX14" fmla="*/ 321773 w 506250"/>
              <a:gd name="connsiteY14" fmla="*/ 269916 h 523125"/>
              <a:gd name="connsiteX15" fmla="*/ 314364 w 506250"/>
              <a:gd name="connsiteY15" fmla="*/ 273476 h 523125"/>
              <a:gd name="connsiteX16" fmla="*/ 211781 w 506250"/>
              <a:gd name="connsiteY16" fmla="*/ 387838 h 523125"/>
              <a:gd name="connsiteX17" fmla="*/ 212659 w 506250"/>
              <a:gd name="connsiteY17" fmla="*/ 404123 h 523125"/>
              <a:gd name="connsiteX18" fmla="*/ 220438 w 506250"/>
              <a:gd name="connsiteY18" fmla="*/ 406873 h 523125"/>
              <a:gd name="connsiteX19" fmla="*/ 227863 w 506250"/>
              <a:gd name="connsiteY19" fmla="*/ 403296 h 523125"/>
              <a:gd name="connsiteX20" fmla="*/ 330953 w 506250"/>
              <a:gd name="connsiteY20" fmla="*/ 288377 h 523125"/>
              <a:gd name="connsiteX21" fmla="*/ 330126 w 506250"/>
              <a:gd name="connsiteY21" fmla="*/ 273173 h 523125"/>
              <a:gd name="connsiteX22" fmla="*/ 351422 w 506250"/>
              <a:gd name="connsiteY22" fmla="*/ 232048 h 523125"/>
              <a:gd name="connsiteX23" fmla="*/ 346343 w 506250"/>
              <a:gd name="connsiteY23" fmla="*/ 237718 h 523125"/>
              <a:gd name="connsiteX24" fmla="*/ 343609 w 506250"/>
              <a:gd name="connsiteY24" fmla="*/ 245498 h 523125"/>
              <a:gd name="connsiteX25" fmla="*/ 347169 w 506250"/>
              <a:gd name="connsiteY25" fmla="*/ 252939 h 523125"/>
              <a:gd name="connsiteX26" fmla="*/ 347760 w 506250"/>
              <a:gd name="connsiteY26" fmla="*/ 253463 h 523125"/>
              <a:gd name="connsiteX27" fmla="*/ 355539 w 506250"/>
              <a:gd name="connsiteY27" fmla="*/ 256196 h 523125"/>
              <a:gd name="connsiteX28" fmla="*/ 362964 w 506250"/>
              <a:gd name="connsiteY28" fmla="*/ 252636 h 523125"/>
              <a:gd name="connsiteX29" fmla="*/ 375233 w 506250"/>
              <a:gd name="connsiteY29" fmla="*/ 238950 h 523125"/>
              <a:gd name="connsiteX30" fmla="*/ 366626 w 506250"/>
              <a:gd name="connsiteY30" fmla="*/ 231238 h 523125"/>
              <a:gd name="connsiteX31" fmla="*/ 351422 w 506250"/>
              <a:gd name="connsiteY31" fmla="*/ 232048 h 523125"/>
              <a:gd name="connsiteX32" fmla="*/ 364314 w 506250"/>
              <a:gd name="connsiteY32" fmla="*/ 177356 h 523125"/>
              <a:gd name="connsiteX33" fmla="*/ 454444 w 506250"/>
              <a:gd name="connsiteY33" fmla="*/ 258204 h 523125"/>
              <a:gd name="connsiteX34" fmla="*/ 476584 w 506250"/>
              <a:gd name="connsiteY34" fmla="*/ 233533 h 523125"/>
              <a:gd name="connsiteX35" fmla="*/ 386471 w 506250"/>
              <a:gd name="connsiteY35" fmla="*/ 152685 h 523125"/>
              <a:gd name="connsiteX36" fmla="*/ 364314 w 506250"/>
              <a:gd name="connsiteY36" fmla="*/ 177356 h 523125"/>
              <a:gd name="connsiteX37" fmla="*/ 516409 w 506250"/>
              <a:gd name="connsiteY37" fmla="*/ 189169 h 523125"/>
              <a:gd name="connsiteX38" fmla="*/ 484734 w 506250"/>
              <a:gd name="connsiteY38" fmla="*/ 224488 h 523125"/>
              <a:gd name="connsiteX39" fmla="*/ 394605 w 506250"/>
              <a:gd name="connsiteY39" fmla="*/ 143657 h 523125"/>
              <a:gd name="connsiteX40" fmla="*/ 426330 w 506250"/>
              <a:gd name="connsiteY40" fmla="*/ 108338 h 523125"/>
              <a:gd name="connsiteX41" fmla="*/ 442783 w 506250"/>
              <a:gd name="connsiteY41" fmla="*/ 100440 h 523125"/>
              <a:gd name="connsiteX42" fmla="*/ 460013 w 506250"/>
              <a:gd name="connsiteY42" fmla="*/ 106498 h 523125"/>
              <a:gd name="connsiteX43" fmla="*/ 514586 w 506250"/>
              <a:gd name="connsiteY43" fmla="*/ 155486 h 523125"/>
              <a:gd name="connsiteX44" fmla="*/ 516409 w 506250"/>
              <a:gd name="connsiteY44" fmla="*/ 189169 h 523125"/>
              <a:gd name="connsiteX45" fmla="*/ 498656 w 506250"/>
              <a:gd name="connsiteY45" fmla="*/ 173205 h 523125"/>
              <a:gd name="connsiteX46" fmla="*/ 444099 w 506250"/>
              <a:gd name="connsiteY46" fmla="*/ 124234 h 523125"/>
              <a:gd name="connsiteX47" fmla="*/ 428288 w 506250"/>
              <a:gd name="connsiteY47" fmla="*/ 141818 h 523125"/>
              <a:gd name="connsiteX48" fmla="*/ 482861 w 506250"/>
              <a:gd name="connsiteY48" fmla="*/ 190806 h 523125"/>
              <a:gd name="connsiteX49" fmla="*/ 498656 w 506250"/>
              <a:gd name="connsiteY49" fmla="*/ 173205 h 523125"/>
              <a:gd name="connsiteX50" fmla="*/ 153748 w 506250"/>
              <a:gd name="connsiteY50" fmla="*/ 412223 h 523125"/>
              <a:gd name="connsiteX51" fmla="*/ 243844 w 506250"/>
              <a:gd name="connsiteY51" fmla="*/ 493071 h 523125"/>
              <a:gd name="connsiteX52" fmla="*/ 137363 w 506250"/>
              <a:gd name="connsiteY52" fmla="*/ 536693 h 523125"/>
              <a:gd name="connsiteX53" fmla="*/ 125280 w 506250"/>
              <a:gd name="connsiteY53" fmla="*/ 534600 h 523125"/>
              <a:gd name="connsiteX54" fmla="*/ 121888 w 506250"/>
              <a:gd name="connsiteY54" fmla="*/ 522804 h 523125"/>
              <a:gd name="connsiteX55" fmla="*/ 153748 w 506250"/>
              <a:gd name="connsiteY55" fmla="*/ 412223 h 523125"/>
              <a:gd name="connsiteX56" fmla="*/ 161983 w 506250"/>
              <a:gd name="connsiteY56" fmla="*/ 440944 h 523125"/>
              <a:gd name="connsiteX57" fmla="*/ 149799 w 506250"/>
              <a:gd name="connsiteY57" fmla="*/ 483249 h 523125"/>
              <a:gd name="connsiteX58" fmla="*/ 173610 w 506250"/>
              <a:gd name="connsiteY58" fmla="*/ 504630 h 523125"/>
              <a:gd name="connsiteX59" fmla="*/ 214313 w 506250"/>
              <a:gd name="connsiteY59" fmla="*/ 487991 h 523125"/>
              <a:gd name="connsiteX60" fmla="*/ 161983 w 506250"/>
              <a:gd name="connsiteY60" fmla="*/ 440944 h 523125"/>
              <a:gd name="connsiteX61" fmla="*/ 131102 w 506250"/>
              <a:gd name="connsiteY61" fmla="*/ 409809 h 523125"/>
              <a:gd name="connsiteX62" fmla="*/ 120589 w 506250"/>
              <a:gd name="connsiteY62" fmla="*/ 446293 h 523125"/>
              <a:gd name="connsiteX63" fmla="*/ 40719 w 506250"/>
              <a:gd name="connsiteY63" fmla="*/ 446293 h 523125"/>
              <a:gd name="connsiteX64" fmla="*/ 0 w 506250"/>
              <a:gd name="connsiteY64" fmla="*/ 405591 h 523125"/>
              <a:gd name="connsiteX65" fmla="*/ 0 w 506250"/>
              <a:gd name="connsiteY65" fmla="*/ 109569 h 523125"/>
              <a:gd name="connsiteX66" fmla="*/ 40719 w 506250"/>
              <a:gd name="connsiteY66" fmla="*/ 68850 h 523125"/>
              <a:gd name="connsiteX67" fmla="*/ 90332 w 506250"/>
              <a:gd name="connsiteY67" fmla="*/ 68850 h 523125"/>
              <a:gd name="connsiteX68" fmla="*/ 90332 w 506250"/>
              <a:gd name="connsiteY68" fmla="*/ 65914 h 523125"/>
              <a:gd name="connsiteX69" fmla="*/ 105351 w 506250"/>
              <a:gd name="connsiteY69" fmla="*/ 50895 h 523125"/>
              <a:gd name="connsiteX70" fmla="*/ 117838 w 506250"/>
              <a:gd name="connsiteY70" fmla="*/ 50895 h 523125"/>
              <a:gd name="connsiteX71" fmla="*/ 117450 w 506250"/>
              <a:gd name="connsiteY71" fmla="*/ 44904 h 523125"/>
              <a:gd name="connsiteX72" fmla="*/ 162354 w 506250"/>
              <a:gd name="connsiteY72" fmla="*/ 0 h 523125"/>
              <a:gd name="connsiteX73" fmla="*/ 207259 w 506250"/>
              <a:gd name="connsiteY73" fmla="*/ 44904 h 523125"/>
              <a:gd name="connsiteX74" fmla="*/ 206871 w 506250"/>
              <a:gd name="connsiteY74" fmla="*/ 50878 h 523125"/>
              <a:gd name="connsiteX75" fmla="*/ 219510 w 506250"/>
              <a:gd name="connsiteY75" fmla="*/ 50878 h 523125"/>
              <a:gd name="connsiteX76" fmla="*/ 234529 w 506250"/>
              <a:gd name="connsiteY76" fmla="*/ 65897 h 523125"/>
              <a:gd name="connsiteX77" fmla="*/ 234529 w 506250"/>
              <a:gd name="connsiteY77" fmla="*/ 68833 h 523125"/>
              <a:gd name="connsiteX78" fmla="*/ 282943 w 506250"/>
              <a:gd name="connsiteY78" fmla="*/ 68833 h 523125"/>
              <a:gd name="connsiteX79" fmla="*/ 323663 w 506250"/>
              <a:gd name="connsiteY79" fmla="*/ 109553 h 523125"/>
              <a:gd name="connsiteX80" fmla="*/ 323663 w 506250"/>
              <a:gd name="connsiteY80" fmla="*/ 187684 h 523125"/>
              <a:gd name="connsiteX81" fmla="*/ 287753 w 506250"/>
              <a:gd name="connsiteY81" fmla="*/ 227711 h 523125"/>
              <a:gd name="connsiteX82" fmla="*/ 287753 w 506250"/>
              <a:gd name="connsiteY82" fmla="*/ 126664 h 523125"/>
              <a:gd name="connsiteX83" fmla="*/ 266423 w 506250"/>
              <a:gd name="connsiteY83" fmla="*/ 105317 h 523125"/>
              <a:gd name="connsiteX84" fmla="*/ 234512 w 506250"/>
              <a:gd name="connsiteY84" fmla="*/ 105317 h 523125"/>
              <a:gd name="connsiteX85" fmla="*/ 234512 w 506250"/>
              <a:gd name="connsiteY85" fmla="*/ 125584 h 523125"/>
              <a:gd name="connsiteX86" fmla="*/ 219493 w 506250"/>
              <a:gd name="connsiteY86" fmla="*/ 140603 h 523125"/>
              <a:gd name="connsiteX87" fmla="*/ 105368 w 506250"/>
              <a:gd name="connsiteY87" fmla="*/ 140603 h 523125"/>
              <a:gd name="connsiteX88" fmla="*/ 90349 w 506250"/>
              <a:gd name="connsiteY88" fmla="*/ 125584 h 523125"/>
              <a:gd name="connsiteX89" fmla="*/ 90349 w 506250"/>
              <a:gd name="connsiteY89" fmla="*/ 105317 h 523125"/>
              <a:gd name="connsiteX90" fmla="*/ 57848 w 506250"/>
              <a:gd name="connsiteY90" fmla="*/ 105317 h 523125"/>
              <a:gd name="connsiteX91" fmla="*/ 36501 w 506250"/>
              <a:gd name="connsiteY91" fmla="*/ 126664 h 523125"/>
              <a:gd name="connsiteX92" fmla="*/ 36501 w 506250"/>
              <a:gd name="connsiteY92" fmla="*/ 388463 h 523125"/>
              <a:gd name="connsiteX93" fmla="*/ 57848 w 506250"/>
              <a:gd name="connsiteY93" fmla="*/ 409809 h 523125"/>
              <a:gd name="connsiteX94" fmla="*/ 131102 w 506250"/>
              <a:gd name="connsiteY94" fmla="*/ 409809 h 523125"/>
              <a:gd name="connsiteX95" fmla="*/ 144399 w 506250"/>
              <a:gd name="connsiteY95" fmla="*/ 44904 h 523125"/>
              <a:gd name="connsiteX96" fmla="*/ 145429 w 506250"/>
              <a:gd name="connsiteY96" fmla="*/ 50895 h 523125"/>
              <a:gd name="connsiteX97" fmla="*/ 179263 w 506250"/>
              <a:gd name="connsiteY97" fmla="*/ 50895 h 523125"/>
              <a:gd name="connsiteX98" fmla="*/ 180309 w 506250"/>
              <a:gd name="connsiteY98" fmla="*/ 44904 h 523125"/>
              <a:gd name="connsiteX99" fmla="*/ 162354 w 506250"/>
              <a:gd name="connsiteY99" fmla="*/ 26933 h 523125"/>
              <a:gd name="connsiteX100" fmla="*/ 144399 w 506250"/>
              <a:gd name="connsiteY100" fmla="*/ 44904 h 523125"/>
              <a:gd name="connsiteX101" fmla="*/ 244738 w 506250"/>
              <a:gd name="connsiteY101" fmla="*/ 275754 h 523125"/>
              <a:gd name="connsiteX102" fmla="*/ 261461 w 506250"/>
              <a:gd name="connsiteY102" fmla="*/ 257108 h 523125"/>
              <a:gd name="connsiteX103" fmla="*/ 243506 w 506250"/>
              <a:gd name="connsiteY103" fmla="*/ 239321 h 523125"/>
              <a:gd name="connsiteX104" fmla="*/ 81878 w 506250"/>
              <a:gd name="connsiteY104" fmla="*/ 239321 h 523125"/>
              <a:gd name="connsiteX105" fmla="*/ 63906 w 506250"/>
              <a:gd name="connsiteY105" fmla="*/ 257580 h 523125"/>
              <a:gd name="connsiteX106" fmla="*/ 81878 w 506250"/>
              <a:gd name="connsiteY106" fmla="*/ 275822 h 523125"/>
              <a:gd name="connsiteX107" fmla="*/ 243489 w 506250"/>
              <a:gd name="connsiteY107" fmla="*/ 275822 h 523125"/>
              <a:gd name="connsiteX108" fmla="*/ 244738 w 506250"/>
              <a:gd name="connsiteY108" fmla="*/ 275754 h 523125"/>
              <a:gd name="connsiteX109" fmla="*/ 63906 w 506250"/>
              <a:gd name="connsiteY109" fmla="*/ 317098 h 523125"/>
              <a:gd name="connsiteX110" fmla="*/ 81878 w 506250"/>
              <a:gd name="connsiteY110" fmla="*/ 335019 h 523125"/>
              <a:gd name="connsiteX111" fmla="*/ 191599 w 506250"/>
              <a:gd name="connsiteY111" fmla="*/ 335019 h 523125"/>
              <a:gd name="connsiteX112" fmla="*/ 223779 w 506250"/>
              <a:gd name="connsiteY112" fmla="*/ 299143 h 523125"/>
              <a:gd name="connsiteX113" fmla="*/ 81878 w 506250"/>
              <a:gd name="connsiteY113" fmla="*/ 299143 h 523125"/>
              <a:gd name="connsiteX114" fmla="*/ 63906 w 506250"/>
              <a:gd name="connsiteY114" fmla="*/ 317098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506250" h="523125">
                <a:moveTo>
                  <a:pt x="261461" y="198028"/>
                </a:moveTo>
                <a:cubicBezTo>
                  <a:pt x="261461" y="207951"/>
                  <a:pt x="253429" y="215983"/>
                  <a:pt x="243489" y="215983"/>
                </a:cubicBezTo>
                <a:lnTo>
                  <a:pt x="81878" y="215983"/>
                </a:lnTo>
                <a:cubicBezTo>
                  <a:pt x="71955" y="215983"/>
                  <a:pt x="63906" y="207951"/>
                  <a:pt x="63906" y="198028"/>
                </a:cubicBezTo>
                <a:cubicBezTo>
                  <a:pt x="63906" y="188123"/>
                  <a:pt x="71955" y="180090"/>
                  <a:pt x="81878" y="180090"/>
                </a:cubicBezTo>
                <a:lnTo>
                  <a:pt x="243489" y="180090"/>
                </a:lnTo>
                <a:cubicBezTo>
                  <a:pt x="253446" y="180090"/>
                  <a:pt x="261461" y="188123"/>
                  <a:pt x="261461" y="198028"/>
                </a:cubicBezTo>
                <a:close/>
                <a:moveTo>
                  <a:pt x="355624" y="187093"/>
                </a:moveTo>
                <a:lnTo>
                  <a:pt x="445770" y="267941"/>
                </a:lnTo>
                <a:lnTo>
                  <a:pt x="254627" y="481022"/>
                </a:lnTo>
                <a:lnTo>
                  <a:pt x="164514" y="400174"/>
                </a:lnTo>
                <a:lnTo>
                  <a:pt x="355624" y="187093"/>
                </a:lnTo>
                <a:close/>
                <a:moveTo>
                  <a:pt x="330126" y="273173"/>
                </a:moveTo>
                <a:lnTo>
                  <a:pt x="329552" y="272666"/>
                </a:lnTo>
                <a:cubicBezTo>
                  <a:pt x="327426" y="270743"/>
                  <a:pt x="324624" y="269764"/>
                  <a:pt x="321773" y="269916"/>
                </a:cubicBezTo>
                <a:cubicBezTo>
                  <a:pt x="318938" y="270068"/>
                  <a:pt x="316254" y="271350"/>
                  <a:pt x="314364" y="273476"/>
                </a:cubicBezTo>
                <a:lnTo>
                  <a:pt x="211781" y="387838"/>
                </a:lnTo>
                <a:cubicBezTo>
                  <a:pt x="207512" y="392563"/>
                  <a:pt x="207917" y="399870"/>
                  <a:pt x="212659" y="404123"/>
                </a:cubicBezTo>
                <a:cubicBezTo>
                  <a:pt x="214785" y="406046"/>
                  <a:pt x="217569" y="407042"/>
                  <a:pt x="220438" y="406873"/>
                </a:cubicBezTo>
                <a:cubicBezTo>
                  <a:pt x="223273" y="406704"/>
                  <a:pt x="225956" y="405439"/>
                  <a:pt x="227863" y="403296"/>
                </a:cubicBezTo>
                <a:lnTo>
                  <a:pt x="330953" y="288377"/>
                </a:lnTo>
                <a:cubicBezTo>
                  <a:pt x="334918" y="283973"/>
                  <a:pt x="334547" y="277138"/>
                  <a:pt x="330126" y="273173"/>
                </a:cubicBezTo>
                <a:close/>
                <a:moveTo>
                  <a:pt x="351422" y="232048"/>
                </a:moveTo>
                <a:lnTo>
                  <a:pt x="346343" y="237718"/>
                </a:lnTo>
                <a:cubicBezTo>
                  <a:pt x="344453" y="239844"/>
                  <a:pt x="343457" y="242646"/>
                  <a:pt x="343609" y="245498"/>
                </a:cubicBezTo>
                <a:cubicBezTo>
                  <a:pt x="343761" y="248349"/>
                  <a:pt x="345043" y="251033"/>
                  <a:pt x="347169" y="252939"/>
                </a:cubicBezTo>
                <a:lnTo>
                  <a:pt x="347760" y="253463"/>
                </a:lnTo>
                <a:cubicBezTo>
                  <a:pt x="349886" y="255369"/>
                  <a:pt x="352688" y="256348"/>
                  <a:pt x="355539" y="256196"/>
                </a:cubicBezTo>
                <a:cubicBezTo>
                  <a:pt x="358391" y="256044"/>
                  <a:pt x="361058" y="254762"/>
                  <a:pt x="362964" y="252636"/>
                </a:cubicBezTo>
                <a:lnTo>
                  <a:pt x="375233" y="238950"/>
                </a:lnTo>
                <a:lnTo>
                  <a:pt x="366626" y="231238"/>
                </a:lnTo>
                <a:cubicBezTo>
                  <a:pt x="362205" y="227256"/>
                  <a:pt x="355388" y="227627"/>
                  <a:pt x="351422" y="232048"/>
                </a:cubicBezTo>
                <a:close/>
                <a:moveTo>
                  <a:pt x="364314" y="177356"/>
                </a:moveTo>
                <a:lnTo>
                  <a:pt x="454444" y="258204"/>
                </a:lnTo>
                <a:lnTo>
                  <a:pt x="476584" y="233533"/>
                </a:lnTo>
                <a:lnTo>
                  <a:pt x="386471" y="152685"/>
                </a:lnTo>
                <a:lnTo>
                  <a:pt x="364314" y="177356"/>
                </a:lnTo>
                <a:close/>
                <a:moveTo>
                  <a:pt x="516409" y="189169"/>
                </a:moveTo>
                <a:lnTo>
                  <a:pt x="484734" y="224488"/>
                </a:lnTo>
                <a:lnTo>
                  <a:pt x="394605" y="143657"/>
                </a:lnTo>
                <a:lnTo>
                  <a:pt x="426330" y="108338"/>
                </a:lnTo>
                <a:cubicBezTo>
                  <a:pt x="430498" y="103613"/>
                  <a:pt x="436455" y="100778"/>
                  <a:pt x="442783" y="100440"/>
                </a:cubicBezTo>
                <a:cubicBezTo>
                  <a:pt x="449111" y="100086"/>
                  <a:pt x="455304" y="102279"/>
                  <a:pt x="460013" y="106498"/>
                </a:cubicBezTo>
                <a:lnTo>
                  <a:pt x="514586" y="155486"/>
                </a:lnTo>
                <a:cubicBezTo>
                  <a:pt x="524374" y="164278"/>
                  <a:pt x="525201" y="179364"/>
                  <a:pt x="516409" y="189169"/>
                </a:cubicBezTo>
                <a:close/>
                <a:moveTo>
                  <a:pt x="498656" y="173205"/>
                </a:moveTo>
                <a:lnTo>
                  <a:pt x="444099" y="124234"/>
                </a:lnTo>
                <a:lnTo>
                  <a:pt x="428288" y="141818"/>
                </a:lnTo>
                <a:lnTo>
                  <a:pt x="482861" y="190806"/>
                </a:lnTo>
                <a:lnTo>
                  <a:pt x="498656" y="173205"/>
                </a:lnTo>
                <a:close/>
                <a:moveTo>
                  <a:pt x="153748" y="412223"/>
                </a:moveTo>
                <a:lnTo>
                  <a:pt x="243844" y="493071"/>
                </a:lnTo>
                <a:lnTo>
                  <a:pt x="137363" y="536693"/>
                </a:lnTo>
                <a:cubicBezTo>
                  <a:pt x="133262" y="538363"/>
                  <a:pt x="128571" y="537553"/>
                  <a:pt x="125280" y="534600"/>
                </a:cubicBezTo>
                <a:cubicBezTo>
                  <a:pt x="121973" y="531613"/>
                  <a:pt x="120673" y="527057"/>
                  <a:pt x="121888" y="522804"/>
                </a:cubicBezTo>
                <a:lnTo>
                  <a:pt x="153748" y="412223"/>
                </a:lnTo>
                <a:close/>
                <a:moveTo>
                  <a:pt x="161983" y="440944"/>
                </a:moveTo>
                <a:lnTo>
                  <a:pt x="149799" y="483249"/>
                </a:lnTo>
                <a:lnTo>
                  <a:pt x="173610" y="504630"/>
                </a:lnTo>
                <a:lnTo>
                  <a:pt x="214313" y="487991"/>
                </a:lnTo>
                <a:lnTo>
                  <a:pt x="161983" y="440944"/>
                </a:lnTo>
                <a:close/>
                <a:moveTo>
                  <a:pt x="131102" y="409809"/>
                </a:moveTo>
                <a:lnTo>
                  <a:pt x="120589" y="446293"/>
                </a:lnTo>
                <a:lnTo>
                  <a:pt x="40719" y="446293"/>
                </a:lnTo>
                <a:cubicBezTo>
                  <a:pt x="18242" y="446293"/>
                  <a:pt x="0" y="428068"/>
                  <a:pt x="0" y="405591"/>
                </a:cubicBezTo>
                <a:lnTo>
                  <a:pt x="0" y="109569"/>
                </a:lnTo>
                <a:cubicBezTo>
                  <a:pt x="0" y="87092"/>
                  <a:pt x="18225" y="68850"/>
                  <a:pt x="40719" y="68850"/>
                </a:cubicBezTo>
                <a:lnTo>
                  <a:pt x="90332" y="68850"/>
                </a:lnTo>
                <a:lnTo>
                  <a:pt x="90332" y="65914"/>
                </a:lnTo>
                <a:cubicBezTo>
                  <a:pt x="90332" y="57611"/>
                  <a:pt x="97065" y="50895"/>
                  <a:pt x="105351" y="50895"/>
                </a:cubicBezTo>
                <a:lnTo>
                  <a:pt x="117838" y="50895"/>
                </a:lnTo>
                <a:cubicBezTo>
                  <a:pt x="117585" y="49089"/>
                  <a:pt x="117450" y="46929"/>
                  <a:pt x="117450" y="44904"/>
                </a:cubicBezTo>
                <a:cubicBezTo>
                  <a:pt x="117450" y="20149"/>
                  <a:pt x="137582" y="0"/>
                  <a:pt x="162354" y="0"/>
                </a:cubicBezTo>
                <a:cubicBezTo>
                  <a:pt x="187144" y="0"/>
                  <a:pt x="207259" y="20149"/>
                  <a:pt x="207259" y="44904"/>
                </a:cubicBezTo>
                <a:cubicBezTo>
                  <a:pt x="207259" y="46929"/>
                  <a:pt x="207090" y="49089"/>
                  <a:pt x="206871" y="50878"/>
                </a:cubicBezTo>
                <a:lnTo>
                  <a:pt x="219510" y="50878"/>
                </a:lnTo>
                <a:cubicBezTo>
                  <a:pt x="227813" y="50878"/>
                  <a:pt x="234529" y="57611"/>
                  <a:pt x="234529" y="65897"/>
                </a:cubicBezTo>
                <a:lnTo>
                  <a:pt x="234529" y="68833"/>
                </a:lnTo>
                <a:lnTo>
                  <a:pt x="282943" y="68833"/>
                </a:lnTo>
                <a:cubicBezTo>
                  <a:pt x="305421" y="68833"/>
                  <a:pt x="323663" y="87075"/>
                  <a:pt x="323663" y="109553"/>
                </a:cubicBezTo>
                <a:lnTo>
                  <a:pt x="323663" y="187684"/>
                </a:lnTo>
                <a:lnTo>
                  <a:pt x="287753" y="227711"/>
                </a:lnTo>
                <a:lnTo>
                  <a:pt x="287753" y="126664"/>
                </a:lnTo>
                <a:cubicBezTo>
                  <a:pt x="287753" y="114868"/>
                  <a:pt x="278201" y="105317"/>
                  <a:pt x="266423" y="105317"/>
                </a:cubicBezTo>
                <a:lnTo>
                  <a:pt x="234512" y="105317"/>
                </a:lnTo>
                <a:lnTo>
                  <a:pt x="234512" y="125584"/>
                </a:lnTo>
                <a:cubicBezTo>
                  <a:pt x="234512" y="133869"/>
                  <a:pt x="227779" y="140603"/>
                  <a:pt x="219493" y="140603"/>
                </a:cubicBezTo>
                <a:lnTo>
                  <a:pt x="105368" y="140603"/>
                </a:lnTo>
                <a:cubicBezTo>
                  <a:pt x="97065" y="140603"/>
                  <a:pt x="90349" y="133869"/>
                  <a:pt x="90349" y="125584"/>
                </a:cubicBezTo>
                <a:lnTo>
                  <a:pt x="90349" y="105317"/>
                </a:lnTo>
                <a:lnTo>
                  <a:pt x="57848" y="105317"/>
                </a:lnTo>
                <a:cubicBezTo>
                  <a:pt x="46052" y="105317"/>
                  <a:pt x="36501" y="114885"/>
                  <a:pt x="36501" y="126664"/>
                </a:cubicBezTo>
                <a:lnTo>
                  <a:pt x="36501" y="388463"/>
                </a:lnTo>
                <a:cubicBezTo>
                  <a:pt x="36501" y="400275"/>
                  <a:pt x="46069" y="409809"/>
                  <a:pt x="57848" y="409809"/>
                </a:cubicBezTo>
                <a:lnTo>
                  <a:pt x="131102" y="409809"/>
                </a:lnTo>
                <a:close/>
                <a:moveTo>
                  <a:pt x="144399" y="44904"/>
                </a:moveTo>
                <a:cubicBezTo>
                  <a:pt x="144399" y="46997"/>
                  <a:pt x="144788" y="49089"/>
                  <a:pt x="145429" y="50895"/>
                </a:cubicBezTo>
                <a:lnTo>
                  <a:pt x="179263" y="50895"/>
                </a:lnTo>
                <a:cubicBezTo>
                  <a:pt x="179938" y="49089"/>
                  <a:pt x="180309" y="47014"/>
                  <a:pt x="180309" y="44904"/>
                </a:cubicBezTo>
                <a:cubicBezTo>
                  <a:pt x="180309" y="34999"/>
                  <a:pt x="172260" y="26933"/>
                  <a:pt x="162354" y="26933"/>
                </a:cubicBezTo>
                <a:cubicBezTo>
                  <a:pt x="152449" y="26933"/>
                  <a:pt x="144399" y="34999"/>
                  <a:pt x="144399" y="44904"/>
                </a:cubicBezTo>
                <a:close/>
                <a:moveTo>
                  <a:pt x="244738" y="275754"/>
                </a:moveTo>
                <a:lnTo>
                  <a:pt x="261461" y="257108"/>
                </a:lnTo>
                <a:cubicBezTo>
                  <a:pt x="261225" y="247388"/>
                  <a:pt x="253294" y="239321"/>
                  <a:pt x="243506" y="239321"/>
                </a:cubicBezTo>
                <a:lnTo>
                  <a:pt x="81878" y="239321"/>
                </a:lnTo>
                <a:cubicBezTo>
                  <a:pt x="71955" y="239321"/>
                  <a:pt x="63906" y="247641"/>
                  <a:pt x="63906" y="257580"/>
                </a:cubicBezTo>
                <a:cubicBezTo>
                  <a:pt x="63906" y="267486"/>
                  <a:pt x="71955" y="275822"/>
                  <a:pt x="81878" y="275822"/>
                </a:cubicBezTo>
                <a:lnTo>
                  <a:pt x="243489" y="275822"/>
                </a:lnTo>
                <a:cubicBezTo>
                  <a:pt x="243911" y="275805"/>
                  <a:pt x="244333" y="275771"/>
                  <a:pt x="244738" y="275754"/>
                </a:cubicBezTo>
                <a:close/>
                <a:moveTo>
                  <a:pt x="63906" y="317098"/>
                </a:moveTo>
                <a:cubicBezTo>
                  <a:pt x="63906" y="327021"/>
                  <a:pt x="71955" y="335019"/>
                  <a:pt x="81878" y="335019"/>
                </a:cubicBezTo>
                <a:lnTo>
                  <a:pt x="191599" y="335019"/>
                </a:lnTo>
                <a:lnTo>
                  <a:pt x="223779" y="299143"/>
                </a:lnTo>
                <a:lnTo>
                  <a:pt x="81878" y="299143"/>
                </a:lnTo>
                <a:cubicBezTo>
                  <a:pt x="71955" y="299143"/>
                  <a:pt x="63906" y="307176"/>
                  <a:pt x="63906" y="317098"/>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sp>
        <p:nvSpPr>
          <p:cNvPr id="144" name="图形 277"/>
          <p:cNvSpPr/>
          <p:nvPr/>
        </p:nvSpPr>
        <p:spPr>
          <a:xfrm>
            <a:off x="953389" y="3231618"/>
            <a:ext cx="523125" cy="405000"/>
          </a:xfrm>
          <a:custGeom>
            <a:avLst/>
            <a:gdLst>
              <a:gd name="connsiteX0" fmla="*/ 529500 w 523125"/>
              <a:gd name="connsiteY0" fmla="*/ 261586 h 405000"/>
              <a:gd name="connsiteX1" fmla="*/ 420994 w 523125"/>
              <a:gd name="connsiteY1" fmla="*/ 65313 h 405000"/>
              <a:gd name="connsiteX2" fmla="*/ 412354 w 523125"/>
              <a:gd name="connsiteY2" fmla="*/ 60149 h 405000"/>
              <a:gd name="connsiteX3" fmla="*/ 355704 w 523125"/>
              <a:gd name="connsiteY3" fmla="*/ 60149 h 405000"/>
              <a:gd name="connsiteX4" fmla="*/ 258488 w 523125"/>
              <a:gd name="connsiteY4" fmla="*/ 57 h 405000"/>
              <a:gd name="connsiteX5" fmla="*/ 166603 w 523125"/>
              <a:gd name="connsiteY5" fmla="*/ 60149 h 405000"/>
              <a:gd name="connsiteX6" fmla="*/ 119353 w 523125"/>
              <a:gd name="connsiteY6" fmla="*/ 60149 h 405000"/>
              <a:gd name="connsiteX7" fmla="*/ 107102 w 523125"/>
              <a:gd name="connsiteY7" fmla="*/ 67760 h 405000"/>
              <a:gd name="connsiteX8" fmla="*/ 2258 w 523125"/>
              <a:gd name="connsiteY8" fmla="*/ 261586 h 405000"/>
              <a:gd name="connsiteX9" fmla="*/ 36463 w 523125"/>
              <a:gd name="connsiteY9" fmla="*/ 368928 h 405000"/>
              <a:gd name="connsiteX10" fmla="*/ 77301 w 523125"/>
              <a:gd name="connsiteY10" fmla="*/ 380200 h 405000"/>
              <a:gd name="connsiteX11" fmla="*/ 107102 w 523125"/>
              <a:gd name="connsiteY11" fmla="*/ 375425 h 405000"/>
              <a:gd name="connsiteX12" fmla="*/ 140143 w 523125"/>
              <a:gd name="connsiteY12" fmla="*/ 408483 h 405000"/>
              <a:gd name="connsiteX13" fmla="*/ 387936 w 523125"/>
              <a:gd name="connsiteY13" fmla="*/ 408483 h 405000"/>
              <a:gd name="connsiteX14" fmla="*/ 420977 w 523125"/>
              <a:gd name="connsiteY14" fmla="*/ 375425 h 405000"/>
              <a:gd name="connsiteX15" fmla="*/ 420977 w 523125"/>
              <a:gd name="connsiteY15" fmla="*/ 374193 h 405000"/>
              <a:gd name="connsiteX16" fmla="*/ 454406 w 523125"/>
              <a:gd name="connsiteY16" fmla="*/ 380200 h 405000"/>
              <a:gd name="connsiteX17" fmla="*/ 495244 w 523125"/>
              <a:gd name="connsiteY17" fmla="*/ 368928 h 405000"/>
              <a:gd name="connsiteX18" fmla="*/ 529500 w 523125"/>
              <a:gd name="connsiteY18" fmla="*/ 261586 h 405000"/>
              <a:gd name="connsiteX19" fmla="*/ 259871 w 523125"/>
              <a:gd name="connsiteY19" fmla="*/ 34904 h 405000"/>
              <a:gd name="connsiteX20" fmla="*/ 310344 w 523125"/>
              <a:gd name="connsiteY20" fmla="*/ 60149 h 405000"/>
              <a:gd name="connsiteX21" fmla="*/ 211693 w 523125"/>
              <a:gd name="connsiteY21" fmla="*/ 60149 h 405000"/>
              <a:gd name="connsiteX22" fmla="*/ 259871 w 523125"/>
              <a:gd name="connsiteY22" fmla="*/ 34904 h 405000"/>
              <a:gd name="connsiteX23" fmla="*/ 64493 w 523125"/>
              <a:gd name="connsiteY23" fmla="*/ 324800 h 405000"/>
              <a:gd name="connsiteX24" fmla="*/ 53996 w 523125"/>
              <a:gd name="connsiteY24" fmla="*/ 269399 h 405000"/>
              <a:gd name="connsiteX25" fmla="*/ 107102 w 523125"/>
              <a:gd name="connsiteY25" fmla="*/ 147646 h 405000"/>
              <a:gd name="connsiteX26" fmla="*/ 107102 w 523125"/>
              <a:gd name="connsiteY26" fmla="*/ 317932 h 405000"/>
              <a:gd name="connsiteX27" fmla="*/ 64493 w 523125"/>
              <a:gd name="connsiteY27" fmla="*/ 324800 h 405000"/>
              <a:gd name="connsiteX28" fmla="*/ 377034 w 523125"/>
              <a:gd name="connsiteY28" fmla="*/ 358786 h 405000"/>
              <a:gd name="connsiteX29" fmla="*/ 375381 w 523125"/>
              <a:gd name="connsiteY29" fmla="*/ 366144 h 405000"/>
              <a:gd name="connsiteX30" fmla="*/ 368597 w 523125"/>
              <a:gd name="connsiteY30" fmla="*/ 369400 h 405000"/>
              <a:gd name="connsiteX31" fmla="*/ 358843 w 523125"/>
              <a:gd name="connsiteY31" fmla="*/ 369400 h 405000"/>
              <a:gd name="connsiteX32" fmla="*/ 352515 w 523125"/>
              <a:gd name="connsiteY32" fmla="*/ 366447 h 405000"/>
              <a:gd name="connsiteX33" fmla="*/ 350760 w 523125"/>
              <a:gd name="connsiteY33" fmla="*/ 359697 h 405000"/>
              <a:gd name="connsiteX34" fmla="*/ 355299 w 523125"/>
              <a:gd name="connsiteY34" fmla="*/ 334672 h 405000"/>
              <a:gd name="connsiteX35" fmla="*/ 341462 w 523125"/>
              <a:gd name="connsiteY35" fmla="*/ 315097 h 405000"/>
              <a:gd name="connsiteX36" fmla="*/ 352043 w 523125"/>
              <a:gd name="connsiteY36" fmla="*/ 297040 h 405000"/>
              <a:gd name="connsiteX37" fmla="*/ 352043 w 523125"/>
              <a:gd name="connsiteY37" fmla="*/ 137217 h 405000"/>
              <a:gd name="connsiteX38" fmla="*/ 176087 w 523125"/>
              <a:gd name="connsiteY38" fmla="*/ 137217 h 405000"/>
              <a:gd name="connsiteX39" fmla="*/ 176087 w 523125"/>
              <a:gd name="connsiteY39" fmla="*/ 313409 h 405000"/>
              <a:gd name="connsiteX40" fmla="*/ 167464 w 523125"/>
              <a:gd name="connsiteY40" fmla="*/ 322150 h 405000"/>
              <a:gd name="connsiteX41" fmla="*/ 158824 w 523125"/>
              <a:gd name="connsiteY41" fmla="*/ 313409 h 405000"/>
              <a:gd name="connsiteX42" fmla="*/ 158824 w 523125"/>
              <a:gd name="connsiteY42" fmla="*/ 128341 h 405000"/>
              <a:gd name="connsiteX43" fmla="*/ 167649 w 523125"/>
              <a:gd name="connsiteY43" fmla="*/ 119904 h 405000"/>
              <a:gd name="connsiteX44" fmla="*/ 360683 w 523125"/>
              <a:gd name="connsiteY44" fmla="*/ 119904 h 405000"/>
              <a:gd name="connsiteX45" fmla="*/ 369255 w 523125"/>
              <a:gd name="connsiteY45" fmla="*/ 128341 h 405000"/>
              <a:gd name="connsiteX46" fmla="*/ 369255 w 523125"/>
              <a:gd name="connsiteY46" fmla="*/ 295640 h 405000"/>
              <a:gd name="connsiteX47" fmla="*/ 382738 w 523125"/>
              <a:gd name="connsiteY47" fmla="*/ 314979 h 405000"/>
              <a:gd name="connsiteX48" fmla="*/ 371213 w 523125"/>
              <a:gd name="connsiteY48" fmla="*/ 333642 h 405000"/>
              <a:gd name="connsiteX49" fmla="*/ 377034 w 523125"/>
              <a:gd name="connsiteY49" fmla="*/ 358786 h 405000"/>
              <a:gd name="connsiteX50" fmla="*/ 467248 w 523125"/>
              <a:gd name="connsiteY50" fmla="*/ 324800 h 405000"/>
              <a:gd name="connsiteX51" fmla="*/ 424183 w 523125"/>
              <a:gd name="connsiteY51" fmla="*/ 317645 h 405000"/>
              <a:gd name="connsiteX52" fmla="*/ 420960 w 523125"/>
              <a:gd name="connsiteY52" fmla="*/ 315805 h 405000"/>
              <a:gd name="connsiteX53" fmla="*/ 420960 w 523125"/>
              <a:gd name="connsiteY53" fmla="*/ 142330 h 405000"/>
              <a:gd name="connsiteX54" fmla="*/ 477744 w 523125"/>
              <a:gd name="connsiteY54" fmla="*/ 269399 h 405000"/>
              <a:gd name="connsiteX55" fmla="*/ 467248 w 523125"/>
              <a:gd name="connsiteY55" fmla="*/ 324800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523125" h="405000">
                <a:moveTo>
                  <a:pt x="529500" y="261586"/>
                </a:moveTo>
                <a:cubicBezTo>
                  <a:pt x="518633" y="189665"/>
                  <a:pt x="456161" y="86508"/>
                  <a:pt x="420994" y="65313"/>
                </a:cubicBezTo>
                <a:lnTo>
                  <a:pt x="412354" y="60149"/>
                </a:lnTo>
                <a:lnTo>
                  <a:pt x="355704" y="60149"/>
                </a:lnTo>
                <a:cubicBezTo>
                  <a:pt x="325751" y="19025"/>
                  <a:pt x="293469" y="-1225"/>
                  <a:pt x="258488" y="57"/>
                </a:cubicBezTo>
                <a:cubicBezTo>
                  <a:pt x="211288" y="1779"/>
                  <a:pt x="177774" y="43966"/>
                  <a:pt x="166603" y="60149"/>
                </a:cubicBezTo>
                <a:lnTo>
                  <a:pt x="119353" y="60149"/>
                </a:lnTo>
                <a:lnTo>
                  <a:pt x="107102" y="67760"/>
                </a:lnTo>
                <a:cubicBezTo>
                  <a:pt x="71394" y="93477"/>
                  <a:pt x="12771" y="192112"/>
                  <a:pt x="2258" y="261586"/>
                </a:cubicBezTo>
                <a:cubicBezTo>
                  <a:pt x="-8036" y="329575"/>
                  <a:pt x="19234" y="358044"/>
                  <a:pt x="36463" y="368928"/>
                </a:cubicBezTo>
                <a:cubicBezTo>
                  <a:pt x="48360" y="376454"/>
                  <a:pt x="62451" y="380234"/>
                  <a:pt x="77301" y="380200"/>
                </a:cubicBezTo>
                <a:cubicBezTo>
                  <a:pt x="87038" y="380200"/>
                  <a:pt x="97112" y="378580"/>
                  <a:pt x="107102" y="375425"/>
                </a:cubicBezTo>
                <a:cubicBezTo>
                  <a:pt x="107102" y="393684"/>
                  <a:pt x="121901" y="408483"/>
                  <a:pt x="140143" y="408483"/>
                </a:cubicBezTo>
                <a:lnTo>
                  <a:pt x="387936" y="408483"/>
                </a:lnTo>
                <a:cubicBezTo>
                  <a:pt x="406178" y="408483"/>
                  <a:pt x="420977" y="393684"/>
                  <a:pt x="420977" y="375425"/>
                </a:cubicBezTo>
                <a:lnTo>
                  <a:pt x="420977" y="374193"/>
                </a:lnTo>
                <a:cubicBezTo>
                  <a:pt x="432148" y="378192"/>
                  <a:pt x="443505" y="380200"/>
                  <a:pt x="454406" y="380200"/>
                </a:cubicBezTo>
                <a:cubicBezTo>
                  <a:pt x="469273" y="380200"/>
                  <a:pt x="483398" y="376437"/>
                  <a:pt x="495244" y="368928"/>
                </a:cubicBezTo>
                <a:cubicBezTo>
                  <a:pt x="512473" y="358044"/>
                  <a:pt x="539811" y="329592"/>
                  <a:pt x="529500" y="261586"/>
                </a:cubicBezTo>
                <a:close/>
                <a:moveTo>
                  <a:pt x="259871" y="34904"/>
                </a:moveTo>
                <a:cubicBezTo>
                  <a:pt x="276628" y="34499"/>
                  <a:pt x="293469" y="42903"/>
                  <a:pt x="310344" y="60149"/>
                </a:cubicBezTo>
                <a:lnTo>
                  <a:pt x="211693" y="60149"/>
                </a:lnTo>
                <a:cubicBezTo>
                  <a:pt x="223725" y="47965"/>
                  <a:pt x="240600" y="35545"/>
                  <a:pt x="259871" y="34904"/>
                </a:cubicBezTo>
                <a:close/>
                <a:moveTo>
                  <a:pt x="64493" y="324800"/>
                </a:moveTo>
                <a:cubicBezTo>
                  <a:pt x="53693" y="317949"/>
                  <a:pt x="49778" y="297243"/>
                  <a:pt x="53996" y="269399"/>
                </a:cubicBezTo>
                <a:cubicBezTo>
                  <a:pt x="60848" y="223989"/>
                  <a:pt x="85941" y="178764"/>
                  <a:pt x="107102" y="147646"/>
                </a:cubicBezTo>
                <a:lnTo>
                  <a:pt x="107102" y="317932"/>
                </a:lnTo>
                <a:cubicBezTo>
                  <a:pt x="91611" y="328124"/>
                  <a:pt x="74179" y="330942"/>
                  <a:pt x="64493" y="324800"/>
                </a:cubicBezTo>
                <a:close/>
                <a:moveTo>
                  <a:pt x="377034" y="358786"/>
                </a:moveTo>
                <a:cubicBezTo>
                  <a:pt x="377625" y="361351"/>
                  <a:pt x="377034" y="364051"/>
                  <a:pt x="375381" y="366144"/>
                </a:cubicBezTo>
                <a:cubicBezTo>
                  <a:pt x="373727" y="368202"/>
                  <a:pt x="371263" y="369400"/>
                  <a:pt x="368597" y="369400"/>
                </a:cubicBezTo>
                <a:lnTo>
                  <a:pt x="358843" y="369400"/>
                </a:lnTo>
                <a:cubicBezTo>
                  <a:pt x="356413" y="369400"/>
                  <a:pt x="354118" y="368320"/>
                  <a:pt x="352515" y="366447"/>
                </a:cubicBezTo>
                <a:cubicBezTo>
                  <a:pt x="350963" y="364574"/>
                  <a:pt x="350304" y="362077"/>
                  <a:pt x="350760" y="359697"/>
                </a:cubicBezTo>
                <a:lnTo>
                  <a:pt x="355299" y="334672"/>
                </a:lnTo>
                <a:cubicBezTo>
                  <a:pt x="347250" y="331870"/>
                  <a:pt x="341462" y="324125"/>
                  <a:pt x="341462" y="315097"/>
                </a:cubicBezTo>
                <a:cubicBezTo>
                  <a:pt x="341462" y="307351"/>
                  <a:pt x="345158" y="300584"/>
                  <a:pt x="352043" y="297040"/>
                </a:cubicBezTo>
                <a:lnTo>
                  <a:pt x="352043" y="137217"/>
                </a:lnTo>
                <a:lnTo>
                  <a:pt x="176087" y="137217"/>
                </a:lnTo>
                <a:lnTo>
                  <a:pt x="176087" y="313409"/>
                </a:lnTo>
                <a:cubicBezTo>
                  <a:pt x="176087" y="318219"/>
                  <a:pt x="172273" y="322150"/>
                  <a:pt x="167464" y="322150"/>
                </a:cubicBezTo>
                <a:cubicBezTo>
                  <a:pt x="162654" y="322150"/>
                  <a:pt x="158824" y="318252"/>
                  <a:pt x="158824" y="313409"/>
                </a:cubicBezTo>
                <a:lnTo>
                  <a:pt x="158824" y="128341"/>
                </a:lnTo>
                <a:cubicBezTo>
                  <a:pt x="158824" y="123515"/>
                  <a:pt x="162823" y="119904"/>
                  <a:pt x="167649" y="119904"/>
                </a:cubicBezTo>
                <a:lnTo>
                  <a:pt x="360683" y="119904"/>
                </a:lnTo>
                <a:cubicBezTo>
                  <a:pt x="365509" y="119904"/>
                  <a:pt x="369255" y="123532"/>
                  <a:pt x="369255" y="128341"/>
                </a:cubicBezTo>
                <a:lnTo>
                  <a:pt x="369255" y="295640"/>
                </a:lnTo>
                <a:cubicBezTo>
                  <a:pt x="377338" y="298576"/>
                  <a:pt x="382738" y="306136"/>
                  <a:pt x="382738" y="314979"/>
                </a:cubicBezTo>
                <a:cubicBezTo>
                  <a:pt x="382738" y="323112"/>
                  <a:pt x="378114" y="330267"/>
                  <a:pt x="371213" y="333642"/>
                </a:cubicBezTo>
                <a:lnTo>
                  <a:pt x="377034" y="358786"/>
                </a:lnTo>
                <a:close/>
                <a:moveTo>
                  <a:pt x="467248" y="324800"/>
                </a:moveTo>
                <a:cubicBezTo>
                  <a:pt x="457478" y="330993"/>
                  <a:pt x="439742" y="328040"/>
                  <a:pt x="424183" y="317645"/>
                </a:cubicBezTo>
                <a:cubicBezTo>
                  <a:pt x="423120" y="316953"/>
                  <a:pt x="422074" y="316329"/>
                  <a:pt x="420960" y="315805"/>
                </a:cubicBezTo>
                <a:lnTo>
                  <a:pt x="420960" y="142330"/>
                </a:lnTo>
                <a:cubicBezTo>
                  <a:pt x="442813" y="173431"/>
                  <a:pt x="470505" y="221322"/>
                  <a:pt x="477744" y="269399"/>
                </a:cubicBezTo>
                <a:cubicBezTo>
                  <a:pt x="481980" y="297260"/>
                  <a:pt x="478065" y="317932"/>
                  <a:pt x="467248" y="324800"/>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sp>
        <p:nvSpPr>
          <p:cNvPr id="145" name="图形 279"/>
          <p:cNvSpPr/>
          <p:nvPr/>
        </p:nvSpPr>
        <p:spPr>
          <a:xfrm>
            <a:off x="2061255" y="3180993"/>
            <a:ext cx="523125" cy="506250"/>
          </a:xfrm>
          <a:custGeom>
            <a:avLst/>
            <a:gdLst>
              <a:gd name="connsiteX0" fmla="*/ 521792 w 523125"/>
              <a:gd name="connsiteY0" fmla="*/ 147094 h 506250"/>
              <a:gd name="connsiteX1" fmla="*/ 536895 w 523125"/>
              <a:gd name="connsiteY1" fmla="*/ 112871 h 506250"/>
              <a:gd name="connsiteX2" fmla="*/ 522518 w 523125"/>
              <a:gd name="connsiteY2" fmla="*/ 78311 h 506250"/>
              <a:gd name="connsiteX3" fmla="*/ 458021 w 523125"/>
              <a:gd name="connsiteY3" fmla="*/ 15250 h 506250"/>
              <a:gd name="connsiteX4" fmla="*/ 424170 w 523125"/>
              <a:gd name="connsiteY4" fmla="*/ 1699 h 506250"/>
              <a:gd name="connsiteX5" fmla="*/ 390724 w 523125"/>
              <a:gd name="connsiteY5" fmla="*/ 16043 h 506250"/>
              <a:gd name="connsiteX6" fmla="*/ 269275 w 523125"/>
              <a:gd name="connsiteY6" fmla="*/ 140530 h 506250"/>
              <a:gd name="connsiteX7" fmla="*/ 149546 w 523125"/>
              <a:gd name="connsiteY7" fmla="*/ 15773 h 506250"/>
              <a:gd name="connsiteX8" fmla="*/ 113569 w 523125"/>
              <a:gd name="connsiteY8" fmla="*/ 11 h 506250"/>
              <a:gd name="connsiteX9" fmla="*/ 76967 w 523125"/>
              <a:gd name="connsiteY9" fmla="*/ 14305 h 506250"/>
              <a:gd name="connsiteX10" fmla="*/ 14614 w 523125"/>
              <a:gd name="connsiteY10" fmla="*/ 74211 h 506250"/>
              <a:gd name="connsiteX11" fmla="*/ 0 w 523125"/>
              <a:gd name="connsiteY11" fmla="*/ 108653 h 506250"/>
              <a:gd name="connsiteX12" fmla="*/ 14783 w 523125"/>
              <a:gd name="connsiteY12" fmla="*/ 143010 h 506250"/>
              <a:gd name="connsiteX13" fmla="*/ 145496 w 523125"/>
              <a:gd name="connsiteY13" fmla="*/ 267345 h 506250"/>
              <a:gd name="connsiteX14" fmla="*/ 29768 w 523125"/>
              <a:gd name="connsiteY14" fmla="*/ 385943 h 506250"/>
              <a:gd name="connsiteX15" fmla="*/ 28789 w 523125"/>
              <a:gd name="connsiteY15" fmla="*/ 451401 h 506250"/>
              <a:gd name="connsiteX16" fmla="*/ 73845 w 523125"/>
              <a:gd name="connsiteY16" fmla="*/ 500372 h 506250"/>
              <a:gd name="connsiteX17" fmla="*/ 107089 w 523125"/>
              <a:gd name="connsiteY17" fmla="*/ 515711 h 506250"/>
              <a:gd name="connsiteX18" fmla="*/ 141379 w 523125"/>
              <a:gd name="connsiteY18" fmla="*/ 502903 h 506250"/>
              <a:gd name="connsiteX19" fmla="*/ 268313 w 523125"/>
              <a:gd name="connsiteY19" fmla="*/ 384188 h 506250"/>
              <a:gd name="connsiteX20" fmla="*/ 392158 w 523125"/>
              <a:gd name="connsiteY20" fmla="*/ 501975 h 506250"/>
              <a:gd name="connsiteX21" fmla="*/ 426330 w 523125"/>
              <a:gd name="connsiteY21" fmla="*/ 515020 h 506250"/>
              <a:gd name="connsiteX22" fmla="*/ 459709 w 523125"/>
              <a:gd name="connsiteY22" fmla="*/ 499916 h 506250"/>
              <a:gd name="connsiteX23" fmla="*/ 505136 w 523125"/>
              <a:gd name="connsiteY23" fmla="*/ 451367 h 506250"/>
              <a:gd name="connsiteX24" fmla="*/ 504731 w 523125"/>
              <a:gd name="connsiteY24" fmla="*/ 385909 h 506250"/>
              <a:gd name="connsiteX25" fmla="*/ 392006 w 523125"/>
              <a:gd name="connsiteY25" fmla="*/ 268391 h 506250"/>
              <a:gd name="connsiteX26" fmla="*/ 521792 w 523125"/>
              <a:gd name="connsiteY26" fmla="*/ 147094 h 50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23125" h="506250">
                <a:moveTo>
                  <a:pt x="521792" y="147094"/>
                </a:moveTo>
                <a:cubicBezTo>
                  <a:pt x="531276" y="138235"/>
                  <a:pt x="536726" y="125848"/>
                  <a:pt x="536895" y="112871"/>
                </a:cubicBezTo>
                <a:cubicBezTo>
                  <a:pt x="537030" y="99878"/>
                  <a:pt x="531816" y="87390"/>
                  <a:pt x="522518" y="78311"/>
                </a:cubicBezTo>
                <a:lnTo>
                  <a:pt x="458021" y="15250"/>
                </a:lnTo>
                <a:cubicBezTo>
                  <a:pt x="448993" y="6424"/>
                  <a:pt x="436826" y="1547"/>
                  <a:pt x="424170" y="1699"/>
                </a:cubicBezTo>
                <a:cubicBezTo>
                  <a:pt x="411548" y="1851"/>
                  <a:pt x="399516" y="6998"/>
                  <a:pt x="390724" y="16043"/>
                </a:cubicBezTo>
                <a:lnTo>
                  <a:pt x="269275" y="140530"/>
                </a:lnTo>
                <a:lnTo>
                  <a:pt x="149546" y="15773"/>
                </a:lnTo>
                <a:cubicBezTo>
                  <a:pt x="140113" y="5951"/>
                  <a:pt x="127187" y="265"/>
                  <a:pt x="113569" y="11"/>
                </a:cubicBezTo>
                <a:cubicBezTo>
                  <a:pt x="99951" y="-275"/>
                  <a:pt x="86771" y="4871"/>
                  <a:pt x="76967" y="14305"/>
                </a:cubicBezTo>
                <a:lnTo>
                  <a:pt x="14614" y="74211"/>
                </a:lnTo>
                <a:cubicBezTo>
                  <a:pt x="5231" y="83205"/>
                  <a:pt x="-34" y="95642"/>
                  <a:pt x="0" y="108653"/>
                </a:cubicBezTo>
                <a:cubicBezTo>
                  <a:pt x="34" y="121646"/>
                  <a:pt x="5366" y="134050"/>
                  <a:pt x="14783" y="143010"/>
                </a:cubicBezTo>
                <a:lnTo>
                  <a:pt x="145496" y="267345"/>
                </a:lnTo>
                <a:lnTo>
                  <a:pt x="29768" y="385943"/>
                </a:lnTo>
                <a:cubicBezTo>
                  <a:pt x="12116" y="404033"/>
                  <a:pt x="11695" y="432771"/>
                  <a:pt x="28789" y="451401"/>
                </a:cubicBezTo>
                <a:lnTo>
                  <a:pt x="73845" y="500372"/>
                </a:lnTo>
                <a:cubicBezTo>
                  <a:pt x="82435" y="509738"/>
                  <a:pt x="94399" y="515239"/>
                  <a:pt x="107089" y="515711"/>
                </a:cubicBezTo>
                <a:cubicBezTo>
                  <a:pt x="119762" y="516184"/>
                  <a:pt x="132115" y="511594"/>
                  <a:pt x="141379" y="502903"/>
                </a:cubicBezTo>
                <a:lnTo>
                  <a:pt x="268313" y="384188"/>
                </a:lnTo>
                <a:lnTo>
                  <a:pt x="392158" y="501975"/>
                </a:lnTo>
                <a:cubicBezTo>
                  <a:pt x="401355" y="510733"/>
                  <a:pt x="413640" y="515425"/>
                  <a:pt x="426330" y="515020"/>
                </a:cubicBezTo>
                <a:cubicBezTo>
                  <a:pt x="439020" y="514665"/>
                  <a:pt x="451018" y="509215"/>
                  <a:pt x="459709" y="499916"/>
                </a:cubicBezTo>
                <a:lnTo>
                  <a:pt x="505136" y="451367"/>
                </a:lnTo>
                <a:cubicBezTo>
                  <a:pt x="522383" y="432872"/>
                  <a:pt x="522231" y="404134"/>
                  <a:pt x="504731" y="385909"/>
                </a:cubicBezTo>
                <a:lnTo>
                  <a:pt x="392006" y="268391"/>
                </a:lnTo>
                <a:lnTo>
                  <a:pt x="521792" y="147094"/>
                </a:ln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146" name="组合 145"/>
          <p:cNvGrpSpPr/>
          <p:nvPr/>
        </p:nvGrpSpPr>
        <p:grpSpPr>
          <a:xfrm>
            <a:off x="3169121" y="3220599"/>
            <a:ext cx="523125" cy="427039"/>
            <a:chOff x="11343600" y="3307532"/>
            <a:chExt cx="523125" cy="427039"/>
          </a:xfrm>
          <a:solidFill>
            <a:schemeClr val="accent4"/>
          </a:solidFill>
        </p:grpSpPr>
        <p:sp>
          <p:nvSpPr>
            <p:cNvPr id="147" name="任意多边形: 形状 146"/>
            <p:cNvSpPr/>
            <p:nvPr/>
          </p:nvSpPr>
          <p:spPr>
            <a:xfrm>
              <a:off x="11343600" y="3565821"/>
              <a:ext cx="523125" cy="168750"/>
            </a:xfrm>
            <a:custGeom>
              <a:avLst/>
              <a:gdLst>
                <a:gd name="connsiteX0" fmla="*/ 0 w 523125"/>
                <a:gd name="connsiteY0" fmla="*/ 1283 h 168750"/>
                <a:gd name="connsiteX1" fmla="*/ 0 w 523125"/>
                <a:gd name="connsiteY1" fmla="*/ 137109 h 168750"/>
                <a:gd name="connsiteX2" fmla="*/ 41428 w 523125"/>
                <a:gd name="connsiteY2" fmla="*/ 178521 h 168750"/>
                <a:gd name="connsiteX3" fmla="*/ 498353 w 523125"/>
                <a:gd name="connsiteY3" fmla="*/ 178521 h 168750"/>
                <a:gd name="connsiteX4" fmla="*/ 539764 w 523125"/>
                <a:gd name="connsiteY4" fmla="*/ 137109 h 168750"/>
                <a:gd name="connsiteX5" fmla="*/ 539764 w 523125"/>
                <a:gd name="connsiteY5" fmla="*/ 0 h 168750"/>
                <a:gd name="connsiteX6" fmla="*/ 269949 w 523125"/>
                <a:gd name="connsiteY6" fmla="*/ 38003 h 168750"/>
                <a:gd name="connsiteX7" fmla="*/ 0 w 523125"/>
                <a:gd name="connsiteY7" fmla="*/ 1283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3125" h="168750">
                  <a:moveTo>
                    <a:pt x="0" y="1283"/>
                  </a:moveTo>
                  <a:lnTo>
                    <a:pt x="0" y="137109"/>
                  </a:lnTo>
                  <a:cubicBezTo>
                    <a:pt x="0" y="159975"/>
                    <a:pt x="18563" y="178521"/>
                    <a:pt x="41428" y="178521"/>
                  </a:cubicBezTo>
                  <a:lnTo>
                    <a:pt x="498353" y="178521"/>
                  </a:lnTo>
                  <a:cubicBezTo>
                    <a:pt x="521235" y="178521"/>
                    <a:pt x="539764" y="159975"/>
                    <a:pt x="539764" y="137109"/>
                  </a:cubicBezTo>
                  <a:lnTo>
                    <a:pt x="539764" y="0"/>
                  </a:lnTo>
                  <a:lnTo>
                    <a:pt x="269949" y="38003"/>
                  </a:lnTo>
                  <a:lnTo>
                    <a:pt x="0" y="128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8" name="任意多边形: 形状 147"/>
            <p:cNvSpPr/>
            <p:nvPr/>
          </p:nvSpPr>
          <p:spPr>
            <a:xfrm>
              <a:off x="11343600" y="3307532"/>
              <a:ext cx="523125" cy="253125"/>
            </a:xfrm>
            <a:custGeom>
              <a:avLst/>
              <a:gdLst>
                <a:gd name="connsiteX0" fmla="*/ 383889 w 523125"/>
                <a:gd name="connsiteY0" fmla="*/ 76478 h 253125"/>
                <a:gd name="connsiteX1" fmla="*/ 383889 w 523125"/>
                <a:gd name="connsiteY1" fmla="*/ 76174 h 253125"/>
                <a:gd name="connsiteX2" fmla="*/ 383889 w 523125"/>
                <a:gd name="connsiteY2" fmla="*/ 41445 h 253125"/>
                <a:gd name="connsiteX3" fmla="*/ 342461 w 523125"/>
                <a:gd name="connsiteY3" fmla="*/ 0 h 253125"/>
                <a:gd name="connsiteX4" fmla="*/ 188511 w 523125"/>
                <a:gd name="connsiteY4" fmla="*/ 0 h 253125"/>
                <a:gd name="connsiteX5" fmla="*/ 147083 w 523125"/>
                <a:gd name="connsiteY5" fmla="*/ 41445 h 253125"/>
                <a:gd name="connsiteX6" fmla="*/ 147083 w 523125"/>
                <a:gd name="connsiteY6" fmla="*/ 76174 h 253125"/>
                <a:gd name="connsiteX7" fmla="*/ 147083 w 523125"/>
                <a:gd name="connsiteY7" fmla="*/ 76478 h 253125"/>
                <a:gd name="connsiteX8" fmla="*/ 41428 w 523125"/>
                <a:gd name="connsiteY8" fmla="*/ 76478 h 253125"/>
                <a:gd name="connsiteX9" fmla="*/ 0 w 523125"/>
                <a:gd name="connsiteY9" fmla="*/ 117923 h 253125"/>
                <a:gd name="connsiteX10" fmla="*/ 0 w 523125"/>
                <a:gd name="connsiteY10" fmla="*/ 219206 h 253125"/>
                <a:gd name="connsiteX11" fmla="*/ 269831 w 523125"/>
                <a:gd name="connsiteY11" fmla="*/ 255943 h 253125"/>
                <a:gd name="connsiteX12" fmla="*/ 539764 w 523125"/>
                <a:gd name="connsiteY12" fmla="*/ 217890 h 253125"/>
                <a:gd name="connsiteX13" fmla="*/ 539764 w 523125"/>
                <a:gd name="connsiteY13" fmla="*/ 117923 h 253125"/>
                <a:gd name="connsiteX14" fmla="*/ 498353 w 523125"/>
                <a:gd name="connsiteY14" fmla="*/ 76478 h 253125"/>
                <a:gd name="connsiteX15" fmla="*/ 383889 w 523125"/>
                <a:gd name="connsiteY15" fmla="*/ 76478 h 253125"/>
                <a:gd name="connsiteX16" fmla="*/ 330936 w 523125"/>
                <a:gd name="connsiteY16" fmla="*/ 155891 h 253125"/>
                <a:gd name="connsiteX17" fmla="*/ 330936 w 523125"/>
                <a:gd name="connsiteY17" fmla="*/ 205892 h 253125"/>
                <a:gd name="connsiteX18" fmla="*/ 210330 w 523125"/>
                <a:gd name="connsiteY18" fmla="*/ 205892 h 253125"/>
                <a:gd name="connsiteX19" fmla="*/ 210330 w 523125"/>
                <a:gd name="connsiteY19" fmla="*/ 155891 h 253125"/>
                <a:gd name="connsiteX20" fmla="*/ 210330 w 523125"/>
                <a:gd name="connsiteY20" fmla="*/ 145614 h 253125"/>
                <a:gd name="connsiteX21" fmla="*/ 330936 w 523125"/>
                <a:gd name="connsiteY21" fmla="*/ 145614 h 253125"/>
                <a:gd name="connsiteX22" fmla="*/ 330936 w 523125"/>
                <a:gd name="connsiteY22" fmla="*/ 155891 h 253125"/>
                <a:gd name="connsiteX23" fmla="*/ 344166 w 523125"/>
                <a:gd name="connsiteY23" fmla="*/ 76174 h 253125"/>
                <a:gd name="connsiteX24" fmla="*/ 344166 w 523125"/>
                <a:gd name="connsiteY24" fmla="*/ 76478 h 253125"/>
                <a:gd name="connsiteX25" fmla="*/ 186773 w 523125"/>
                <a:gd name="connsiteY25" fmla="*/ 76478 h 253125"/>
                <a:gd name="connsiteX26" fmla="*/ 186773 w 523125"/>
                <a:gd name="connsiteY26" fmla="*/ 76174 h 253125"/>
                <a:gd name="connsiteX27" fmla="*/ 186773 w 523125"/>
                <a:gd name="connsiteY27" fmla="*/ 61358 h 253125"/>
                <a:gd name="connsiteX28" fmla="*/ 208389 w 523125"/>
                <a:gd name="connsiteY28" fmla="*/ 39741 h 253125"/>
                <a:gd name="connsiteX29" fmla="*/ 322532 w 523125"/>
                <a:gd name="connsiteY29" fmla="*/ 39741 h 253125"/>
                <a:gd name="connsiteX30" fmla="*/ 344149 w 523125"/>
                <a:gd name="connsiteY30" fmla="*/ 61358 h 253125"/>
                <a:gd name="connsiteX31" fmla="*/ 344149 w 523125"/>
                <a:gd name="connsiteY31" fmla="*/ 76174 h 253125"/>
                <a:gd name="connsiteX32" fmla="*/ 344166 w 523125"/>
                <a:gd name="connsiteY32" fmla="*/ 76174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23125" h="253125">
                  <a:moveTo>
                    <a:pt x="383889" y="76478"/>
                  </a:moveTo>
                  <a:lnTo>
                    <a:pt x="383889" y="76174"/>
                  </a:lnTo>
                  <a:lnTo>
                    <a:pt x="383889" y="41445"/>
                  </a:lnTo>
                  <a:cubicBezTo>
                    <a:pt x="383889" y="18546"/>
                    <a:pt x="365310" y="0"/>
                    <a:pt x="342461" y="0"/>
                  </a:cubicBezTo>
                  <a:lnTo>
                    <a:pt x="188511" y="0"/>
                  </a:lnTo>
                  <a:cubicBezTo>
                    <a:pt x="165628" y="0"/>
                    <a:pt x="147083" y="18546"/>
                    <a:pt x="147083" y="41445"/>
                  </a:cubicBezTo>
                  <a:lnTo>
                    <a:pt x="147083" y="76174"/>
                  </a:lnTo>
                  <a:lnTo>
                    <a:pt x="147083" y="76478"/>
                  </a:lnTo>
                  <a:lnTo>
                    <a:pt x="41428" y="76478"/>
                  </a:lnTo>
                  <a:cubicBezTo>
                    <a:pt x="18563" y="76478"/>
                    <a:pt x="0" y="95023"/>
                    <a:pt x="0" y="117923"/>
                  </a:cubicBezTo>
                  <a:lnTo>
                    <a:pt x="0" y="219206"/>
                  </a:lnTo>
                  <a:lnTo>
                    <a:pt x="269831" y="255943"/>
                  </a:lnTo>
                  <a:lnTo>
                    <a:pt x="539764" y="217890"/>
                  </a:lnTo>
                  <a:lnTo>
                    <a:pt x="539764" y="117923"/>
                  </a:lnTo>
                  <a:cubicBezTo>
                    <a:pt x="539764" y="95040"/>
                    <a:pt x="521201" y="76478"/>
                    <a:pt x="498353" y="76478"/>
                  </a:cubicBezTo>
                  <a:lnTo>
                    <a:pt x="383889" y="76478"/>
                  </a:lnTo>
                  <a:close/>
                  <a:moveTo>
                    <a:pt x="330936" y="155891"/>
                  </a:moveTo>
                  <a:lnTo>
                    <a:pt x="330936" y="205892"/>
                  </a:lnTo>
                  <a:lnTo>
                    <a:pt x="210330" y="205892"/>
                  </a:lnTo>
                  <a:lnTo>
                    <a:pt x="210330" y="155891"/>
                  </a:lnTo>
                  <a:lnTo>
                    <a:pt x="210330" y="145614"/>
                  </a:lnTo>
                  <a:lnTo>
                    <a:pt x="330936" y="145614"/>
                  </a:lnTo>
                  <a:lnTo>
                    <a:pt x="330936" y="155891"/>
                  </a:lnTo>
                  <a:close/>
                  <a:moveTo>
                    <a:pt x="344166" y="76174"/>
                  </a:moveTo>
                  <a:lnTo>
                    <a:pt x="344166" y="76478"/>
                  </a:lnTo>
                  <a:lnTo>
                    <a:pt x="186773" y="76478"/>
                  </a:lnTo>
                  <a:lnTo>
                    <a:pt x="186773" y="76174"/>
                  </a:lnTo>
                  <a:lnTo>
                    <a:pt x="186773" y="61358"/>
                  </a:lnTo>
                  <a:cubicBezTo>
                    <a:pt x="186773" y="49410"/>
                    <a:pt x="196442" y="39741"/>
                    <a:pt x="208389" y="39741"/>
                  </a:cubicBezTo>
                  <a:lnTo>
                    <a:pt x="322532" y="39741"/>
                  </a:lnTo>
                  <a:cubicBezTo>
                    <a:pt x="334496" y="39741"/>
                    <a:pt x="344149" y="49427"/>
                    <a:pt x="344149" y="61358"/>
                  </a:cubicBezTo>
                  <a:lnTo>
                    <a:pt x="344149" y="76174"/>
                  </a:lnTo>
                  <a:lnTo>
                    <a:pt x="344166" y="7617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49" name="组合 148"/>
          <p:cNvGrpSpPr/>
          <p:nvPr/>
        </p:nvGrpSpPr>
        <p:grpSpPr>
          <a:xfrm>
            <a:off x="4276987" y="3165698"/>
            <a:ext cx="494749" cy="536840"/>
            <a:chOff x="12452415" y="3279051"/>
            <a:chExt cx="494749" cy="536840"/>
          </a:xfrm>
          <a:solidFill>
            <a:schemeClr val="accent4"/>
          </a:solidFill>
        </p:grpSpPr>
        <p:sp>
          <p:nvSpPr>
            <p:cNvPr id="150" name="任意多边形: 形状 149"/>
            <p:cNvSpPr/>
            <p:nvPr/>
          </p:nvSpPr>
          <p:spPr>
            <a:xfrm>
              <a:off x="12610946" y="3733440"/>
              <a:ext cx="16875" cy="16875"/>
            </a:xfrm>
            <a:custGeom>
              <a:avLst/>
              <a:gdLst>
                <a:gd name="connsiteX0" fmla="*/ 405 w 0"/>
                <a:gd name="connsiteY0" fmla="*/ 0 h 0"/>
                <a:gd name="connsiteX1" fmla="*/ 0 w 0"/>
                <a:gd name="connsiteY1" fmla="*/ 726 h 0"/>
                <a:gd name="connsiteX2" fmla="*/ 405 w 0"/>
                <a:gd name="connsiteY2" fmla="*/ 0 h 0"/>
              </a:gdLst>
              <a:ahLst/>
              <a:cxnLst>
                <a:cxn ang="0">
                  <a:pos x="connsiteX0" y="connsiteY0"/>
                </a:cxn>
                <a:cxn ang="0">
                  <a:pos x="connsiteX1" y="connsiteY1"/>
                </a:cxn>
                <a:cxn ang="0">
                  <a:pos x="connsiteX2" y="connsiteY2"/>
                </a:cxn>
              </a:cxnLst>
              <a:rect l="l" t="t" r="r" b="b"/>
              <a:pathLst>
                <a:path>
                  <a:moveTo>
                    <a:pt x="405" y="0"/>
                  </a:moveTo>
                  <a:cubicBezTo>
                    <a:pt x="253" y="236"/>
                    <a:pt x="101" y="489"/>
                    <a:pt x="0" y="726"/>
                  </a:cubicBezTo>
                  <a:cubicBezTo>
                    <a:pt x="101" y="506"/>
                    <a:pt x="253" y="236"/>
                    <a:pt x="405"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1" name="任意多边形: 形状 150"/>
            <p:cNvSpPr/>
            <p:nvPr/>
          </p:nvSpPr>
          <p:spPr>
            <a:xfrm>
              <a:off x="12534941" y="3665046"/>
              <a:ext cx="16875" cy="16875"/>
            </a:xfrm>
            <a:custGeom>
              <a:avLst/>
              <a:gdLst>
                <a:gd name="connsiteX0" fmla="*/ 0 w 0"/>
                <a:gd name="connsiteY0" fmla="*/ 101 h 0"/>
                <a:gd name="connsiteX1" fmla="*/ 506 w 0"/>
                <a:gd name="connsiteY1" fmla="*/ 0 h 0"/>
                <a:gd name="connsiteX2" fmla="*/ 0 w 0"/>
                <a:gd name="connsiteY2" fmla="*/ 101 h 0"/>
              </a:gdLst>
              <a:ahLst/>
              <a:cxnLst>
                <a:cxn ang="0">
                  <a:pos x="connsiteX0" y="connsiteY0"/>
                </a:cxn>
                <a:cxn ang="0">
                  <a:pos x="connsiteX1" y="connsiteY1"/>
                </a:cxn>
                <a:cxn ang="0">
                  <a:pos x="connsiteX2" y="connsiteY2"/>
                </a:cxn>
              </a:cxnLst>
              <a:rect l="l" t="t" r="r" b="b"/>
              <a:pathLst>
                <a:path>
                  <a:moveTo>
                    <a:pt x="0" y="101"/>
                  </a:moveTo>
                  <a:cubicBezTo>
                    <a:pt x="186" y="68"/>
                    <a:pt x="354" y="34"/>
                    <a:pt x="506" y="0"/>
                  </a:cubicBezTo>
                  <a:cubicBezTo>
                    <a:pt x="354" y="34"/>
                    <a:pt x="169" y="68"/>
                    <a:pt x="0" y="10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2" name="任意多边形: 形状 151"/>
            <p:cNvSpPr/>
            <p:nvPr/>
          </p:nvSpPr>
          <p:spPr>
            <a:xfrm>
              <a:off x="12608972" y="3737423"/>
              <a:ext cx="16875" cy="16875"/>
            </a:xfrm>
            <a:custGeom>
              <a:avLst/>
              <a:gdLst>
                <a:gd name="connsiteX0" fmla="*/ 0 w 0"/>
                <a:gd name="connsiteY0" fmla="*/ 67 h 0"/>
                <a:gd name="connsiteX1" fmla="*/ 84 w 0"/>
                <a:gd name="connsiteY1" fmla="*/ 0 h 0"/>
                <a:gd name="connsiteX2" fmla="*/ 0 w 0"/>
                <a:gd name="connsiteY2" fmla="*/ 67 h 0"/>
              </a:gdLst>
              <a:ahLst/>
              <a:cxnLst>
                <a:cxn ang="0">
                  <a:pos x="connsiteX0" y="connsiteY0"/>
                </a:cxn>
                <a:cxn ang="0">
                  <a:pos x="connsiteX1" y="connsiteY1"/>
                </a:cxn>
                <a:cxn ang="0">
                  <a:pos x="connsiteX2" y="connsiteY2"/>
                </a:cxn>
              </a:cxnLst>
              <a:rect l="l" t="t" r="r" b="b"/>
              <a:pathLst>
                <a:path>
                  <a:moveTo>
                    <a:pt x="0" y="67"/>
                  </a:moveTo>
                  <a:cubicBezTo>
                    <a:pt x="51" y="34"/>
                    <a:pt x="51" y="34"/>
                    <a:pt x="84" y="0"/>
                  </a:cubicBezTo>
                  <a:cubicBezTo>
                    <a:pt x="51" y="51"/>
                    <a:pt x="51" y="51"/>
                    <a:pt x="0" y="6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3" name="任意多边形: 形状 152"/>
            <p:cNvSpPr/>
            <p:nvPr/>
          </p:nvSpPr>
          <p:spPr>
            <a:xfrm>
              <a:off x="12643414" y="3279051"/>
              <a:ext cx="303750" cy="320625"/>
            </a:xfrm>
            <a:custGeom>
              <a:avLst/>
              <a:gdLst>
                <a:gd name="connsiteX0" fmla="*/ 300932 w 303750"/>
                <a:gd name="connsiteY0" fmla="*/ 9632 h 320625"/>
                <a:gd name="connsiteX1" fmla="*/ 272818 w 303750"/>
                <a:gd name="connsiteY1" fmla="*/ 1836 h 320625"/>
                <a:gd name="connsiteX2" fmla="*/ 0 w 303750"/>
                <a:gd name="connsiteY2" fmla="*/ 265474 h 320625"/>
                <a:gd name="connsiteX3" fmla="*/ 77591 w 303750"/>
                <a:gd name="connsiteY3" fmla="*/ 335387 h 320625"/>
                <a:gd name="connsiteX4" fmla="*/ 311597 w 303750"/>
                <a:gd name="connsiteY4" fmla="*/ 36801 h 320625"/>
                <a:gd name="connsiteX5" fmla="*/ 300932 w 303750"/>
                <a:gd name="connsiteY5" fmla="*/ 9632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750" h="320625">
                  <a:moveTo>
                    <a:pt x="300932" y="9632"/>
                  </a:moveTo>
                  <a:cubicBezTo>
                    <a:pt x="283989" y="-5657"/>
                    <a:pt x="272818" y="1836"/>
                    <a:pt x="272818" y="1836"/>
                  </a:cubicBezTo>
                  <a:lnTo>
                    <a:pt x="0" y="265474"/>
                  </a:lnTo>
                  <a:lnTo>
                    <a:pt x="77591" y="335387"/>
                  </a:lnTo>
                  <a:lnTo>
                    <a:pt x="311597" y="36801"/>
                  </a:lnTo>
                  <a:cubicBezTo>
                    <a:pt x="311597" y="36801"/>
                    <a:pt x="317925" y="24938"/>
                    <a:pt x="300932" y="963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4" name="任意多边形: 形状 153"/>
            <p:cNvSpPr/>
            <p:nvPr/>
          </p:nvSpPr>
          <p:spPr>
            <a:xfrm>
              <a:off x="12551546" y="3559948"/>
              <a:ext cx="151875" cy="151875"/>
            </a:xfrm>
            <a:custGeom>
              <a:avLst/>
              <a:gdLst>
                <a:gd name="connsiteX0" fmla="*/ 0 w 151875"/>
                <a:gd name="connsiteY0" fmla="*/ 86501 h 151875"/>
                <a:gd name="connsiteX1" fmla="*/ 77574 w 151875"/>
                <a:gd name="connsiteY1" fmla="*/ 156431 h 151875"/>
                <a:gd name="connsiteX2" fmla="*/ 155689 w 151875"/>
                <a:gd name="connsiteY2" fmla="*/ 69474 h 151875"/>
                <a:gd name="connsiteX3" fmla="*/ 77642 w 151875"/>
                <a:gd name="connsiteY3" fmla="*/ 0 h 151875"/>
                <a:gd name="connsiteX4" fmla="*/ 0 w 151875"/>
                <a:gd name="connsiteY4" fmla="*/ 86501 h 151875"/>
                <a:gd name="connsiteX5" fmla="*/ 52971 w 151875"/>
                <a:gd name="connsiteY5" fmla="*/ 90939 h 151875"/>
                <a:gd name="connsiteX6" fmla="*/ 46794 w 151875"/>
                <a:gd name="connsiteY6" fmla="*/ 93943 h 151875"/>
                <a:gd name="connsiteX7" fmla="*/ 40264 w 151875"/>
                <a:gd name="connsiteY7" fmla="*/ 91732 h 151875"/>
                <a:gd name="connsiteX8" fmla="*/ 35691 w 151875"/>
                <a:gd name="connsiteY8" fmla="*/ 87682 h 151875"/>
                <a:gd name="connsiteX9" fmla="*/ 32653 w 151875"/>
                <a:gd name="connsiteY9" fmla="*/ 81523 h 151875"/>
                <a:gd name="connsiteX10" fmla="*/ 34881 w 151875"/>
                <a:gd name="connsiteY10" fmla="*/ 74993 h 151875"/>
                <a:gd name="connsiteX11" fmla="*/ 70487 w 151875"/>
                <a:gd name="connsiteY11" fmla="*/ 34628 h 151875"/>
                <a:gd name="connsiteX12" fmla="*/ 83177 w 151875"/>
                <a:gd name="connsiteY12" fmla="*/ 33834 h 151875"/>
                <a:gd name="connsiteX13" fmla="*/ 87750 w 151875"/>
                <a:gd name="connsiteY13" fmla="*/ 37867 h 151875"/>
                <a:gd name="connsiteX14" fmla="*/ 90788 w 151875"/>
                <a:gd name="connsiteY14" fmla="*/ 44061 h 151875"/>
                <a:gd name="connsiteX15" fmla="*/ 88543 w 151875"/>
                <a:gd name="connsiteY15" fmla="*/ 50574 h 151875"/>
                <a:gd name="connsiteX16" fmla="*/ 52971 w 151875"/>
                <a:gd name="connsiteY16" fmla="*/ 90939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875" h="151875">
                  <a:moveTo>
                    <a:pt x="0" y="86501"/>
                  </a:moveTo>
                  <a:lnTo>
                    <a:pt x="77574" y="156431"/>
                  </a:lnTo>
                  <a:lnTo>
                    <a:pt x="155689" y="69474"/>
                  </a:lnTo>
                  <a:lnTo>
                    <a:pt x="77642" y="0"/>
                  </a:lnTo>
                  <a:lnTo>
                    <a:pt x="0" y="86501"/>
                  </a:lnTo>
                  <a:close/>
                  <a:moveTo>
                    <a:pt x="52971" y="90939"/>
                  </a:moveTo>
                  <a:cubicBezTo>
                    <a:pt x="51401" y="92711"/>
                    <a:pt x="49157" y="93808"/>
                    <a:pt x="46794" y="93943"/>
                  </a:cubicBezTo>
                  <a:cubicBezTo>
                    <a:pt x="44398" y="94129"/>
                    <a:pt x="42069" y="93285"/>
                    <a:pt x="40264" y="91732"/>
                  </a:cubicBezTo>
                  <a:lnTo>
                    <a:pt x="35691" y="87682"/>
                  </a:lnTo>
                  <a:cubicBezTo>
                    <a:pt x="33902" y="86096"/>
                    <a:pt x="32805" y="83869"/>
                    <a:pt x="32653" y="81523"/>
                  </a:cubicBezTo>
                  <a:cubicBezTo>
                    <a:pt x="32501" y="79110"/>
                    <a:pt x="33311" y="76798"/>
                    <a:pt x="34881" y="74993"/>
                  </a:cubicBezTo>
                  <a:lnTo>
                    <a:pt x="70487" y="34628"/>
                  </a:lnTo>
                  <a:cubicBezTo>
                    <a:pt x="73761" y="30898"/>
                    <a:pt x="79448" y="30561"/>
                    <a:pt x="83177" y="33834"/>
                  </a:cubicBezTo>
                  <a:lnTo>
                    <a:pt x="87750" y="37867"/>
                  </a:lnTo>
                  <a:cubicBezTo>
                    <a:pt x="89539" y="39454"/>
                    <a:pt x="90636" y="41681"/>
                    <a:pt x="90788" y="44061"/>
                  </a:cubicBezTo>
                  <a:cubicBezTo>
                    <a:pt x="90939" y="46457"/>
                    <a:pt x="90129" y="48769"/>
                    <a:pt x="88543" y="50574"/>
                  </a:cubicBezTo>
                  <a:lnTo>
                    <a:pt x="52971" y="9093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5" name="任意多边形: 形状 154"/>
            <p:cNvSpPr/>
            <p:nvPr/>
          </p:nvSpPr>
          <p:spPr>
            <a:xfrm>
              <a:off x="12452415" y="3664016"/>
              <a:ext cx="151875" cy="151875"/>
            </a:xfrm>
            <a:custGeom>
              <a:avLst/>
              <a:gdLst>
                <a:gd name="connsiteX0" fmla="*/ 83032 w 151875"/>
                <a:gd name="connsiteY0" fmla="*/ 1046 h 151875"/>
                <a:gd name="connsiteX1" fmla="*/ 82526 w 151875"/>
                <a:gd name="connsiteY1" fmla="*/ 1147 h 151875"/>
                <a:gd name="connsiteX2" fmla="*/ 24138 w 151875"/>
                <a:gd name="connsiteY2" fmla="*/ 148736 h 151875"/>
                <a:gd name="connsiteX3" fmla="*/ 35225 w 151875"/>
                <a:gd name="connsiteY3" fmla="*/ 152364 h 151875"/>
                <a:gd name="connsiteX4" fmla="*/ 43173 w 151875"/>
                <a:gd name="connsiteY4" fmla="*/ 143826 h 151875"/>
                <a:gd name="connsiteX5" fmla="*/ 56437 w 151875"/>
                <a:gd name="connsiteY5" fmla="*/ 116927 h 151875"/>
                <a:gd name="connsiteX6" fmla="*/ 156573 w 151875"/>
                <a:gd name="connsiteY6" fmla="*/ 73491 h 151875"/>
                <a:gd name="connsiteX7" fmla="*/ 160860 w 151875"/>
                <a:gd name="connsiteY7" fmla="*/ 65745 h 151875"/>
                <a:gd name="connsiteX8" fmla="*/ 87993 w 151875"/>
                <a:gd name="connsiteY8" fmla="*/ 0 h 151875"/>
                <a:gd name="connsiteX9" fmla="*/ 83032 w 151875"/>
                <a:gd name="connsiteY9" fmla="*/ 1046 h 151875"/>
                <a:gd name="connsiteX10" fmla="*/ 84736 w 151875"/>
                <a:gd name="connsiteY10" fmla="*/ 91226 h 151875"/>
                <a:gd name="connsiteX11" fmla="*/ 43494 w 151875"/>
                <a:gd name="connsiteY11" fmla="*/ 103258 h 151875"/>
                <a:gd name="connsiteX12" fmla="*/ 37453 w 151875"/>
                <a:gd name="connsiteY12" fmla="*/ 109958 h 151875"/>
                <a:gd name="connsiteX13" fmla="*/ 28779 w 151875"/>
                <a:gd name="connsiteY13" fmla="*/ 113332 h 151875"/>
                <a:gd name="connsiteX14" fmla="*/ 21742 w 151875"/>
                <a:gd name="connsiteY14" fmla="*/ 107257 h 151875"/>
                <a:gd name="connsiteX15" fmla="*/ 20831 w 151875"/>
                <a:gd name="connsiteY15" fmla="*/ 75178 h 151875"/>
                <a:gd name="connsiteX16" fmla="*/ 29505 w 151875"/>
                <a:gd name="connsiteY16" fmla="*/ 57021 h 151875"/>
                <a:gd name="connsiteX17" fmla="*/ 81176 w 151875"/>
                <a:gd name="connsiteY17" fmla="*/ 80224 h 151875"/>
                <a:gd name="connsiteX18" fmla="*/ 122604 w 151875"/>
                <a:gd name="connsiteY18" fmla="*/ 82839 h 151875"/>
                <a:gd name="connsiteX19" fmla="*/ 84736 w 151875"/>
                <a:gd name="connsiteY19" fmla="*/ 91226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1875" h="151875">
                  <a:moveTo>
                    <a:pt x="83032" y="1046"/>
                  </a:moveTo>
                  <a:cubicBezTo>
                    <a:pt x="82863" y="1080"/>
                    <a:pt x="82695" y="1114"/>
                    <a:pt x="82526" y="1147"/>
                  </a:cubicBezTo>
                  <a:cubicBezTo>
                    <a:pt x="23784" y="15019"/>
                    <a:pt x="-33996" y="78098"/>
                    <a:pt x="24138" y="148736"/>
                  </a:cubicBezTo>
                  <a:cubicBezTo>
                    <a:pt x="26805" y="151993"/>
                    <a:pt x="31141" y="153394"/>
                    <a:pt x="35225" y="152364"/>
                  </a:cubicBezTo>
                  <a:cubicBezTo>
                    <a:pt x="39309" y="151318"/>
                    <a:pt x="42414" y="147977"/>
                    <a:pt x="43173" y="143826"/>
                  </a:cubicBezTo>
                  <a:cubicBezTo>
                    <a:pt x="44878" y="134528"/>
                    <a:pt x="48607" y="124369"/>
                    <a:pt x="56437" y="116927"/>
                  </a:cubicBezTo>
                  <a:cubicBezTo>
                    <a:pt x="74291" y="100052"/>
                    <a:pt x="123819" y="127339"/>
                    <a:pt x="156573" y="73491"/>
                  </a:cubicBezTo>
                  <a:cubicBezTo>
                    <a:pt x="156590" y="73457"/>
                    <a:pt x="160235" y="67028"/>
                    <a:pt x="160860" y="65745"/>
                  </a:cubicBezTo>
                  <a:lnTo>
                    <a:pt x="87993" y="0"/>
                  </a:lnTo>
                  <a:cubicBezTo>
                    <a:pt x="86323" y="321"/>
                    <a:pt x="84686" y="692"/>
                    <a:pt x="83032" y="1046"/>
                  </a:cubicBezTo>
                  <a:close/>
                  <a:moveTo>
                    <a:pt x="84736" y="91226"/>
                  </a:moveTo>
                  <a:cubicBezTo>
                    <a:pt x="70140" y="91766"/>
                    <a:pt x="55003" y="92357"/>
                    <a:pt x="43494" y="103258"/>
                  </a:cubicBezTo>
                  <a:cubicBezTo>
                    <a:pt x="41250" y="105384"/>
                    <a:pt x="39241" y="107629"/>
                    <a:pt x="37453" y="109958"/>
                  </a:cubicBezTo>
                  <a:cubicBezTo>
                    <a:pt x="35428" y="112607"/>
                    <a:pt x="32086" y="113906"/>
                    <a:pt x="28779" y="113332"/>
                  </a:cubicBezTo>
                  <a:cubicBezTo>
                    <a:pt x="25488" y="112793"/>
                    <a:pt x="22788" y="110413"/>
                    <a:pt x="21742" y="107257"/>
                  </a:cubicBezTo>
                  <a:cubicBezTo>
                    <a:pt x="18485" y="97099"/>
                    <a:pt x="17675" y="86332"/>
                    <a:pt x="20831" y="75178"/>
                  </a:cubicBezTo>
                  <a:cubicBezTo>
                    <a:pt x="22670" y="68664"/>
                    <a:pt x="25674" y="62589"/>
                    <a:pt x="29505" y="57021"/>
                  </a:cubicBezTo>
                  <a:cubicBezTo>
                    <a:pt x="44338" y="73170"/>
                    <a:pt x="57247" y="82384"/>
                    <a:pt x="81176" y="80224"/>
                  </a:cubicBezTo>
                  <a:cubicBezTo>
                    <a:pt x="96127" y="78874"/>
                    <a:pt x="109863" y="79498"/>
                    <a:pt x="122604" y="82839"/>
                  </a:cubicBezTo>
                  <a:cubicBezTo>
                    <a:pt x="110842" y="90231"/>
                    <a:pt x="98034" y="90703"/>
                    <a:pt x="84736" y="9122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56" name="图形 17"/>
          <p:cNvSpPr/>
          <p:nvPr/>
        </p:nvSpPr>
        <p:spPr>
          <a:xfrm>
            <a:off x="5356477" y="3197868"/>
            <a:ext cx="523125" cy="472500"/>
          </a:xfrm>
          <a:custGeom>
            <a:avLst/>
            <a:gdLst>
              <a:gd name="connsiteX0" fmla="*/ 502824 w 523125"/>
              <a:gd name="connsiteY0" fmla="*/ 86231 h 472500"/>
              <a:gd name="connsiteX1" fmla="*/ 491788 w 523125"/>
              <a:gd name="connsiteY1" fmla="*/ 97284 h 472500"/>
              <a:gd name="connsiteX2" fmla="*/ 491788 w 523125"/>
              <a:gd name="connsiteY2" fmla="*/ 163367 h 472500"/>
              <a:gd name="connsiteX3" fmla="*/ 502824 w 523125"/>
              <a:gd name="connsiteY3" fmla="*/ 174420 h 472500"/>
              <a:gd name="connsiteX4" fmla="*/ 527749 w 523125"/>
              <a:gd name="connsiteY4" fmla="*/ 174420 h 472500"/>
              <a:gd name="connsiteX5" fmla="*/ 538819 w 523125"/>
              <a:gd name="connsiteY5" fmla="*/ 163367 h 472500"/>
              <a:gd name="connsiteX6" fmla="*/ 538819 w 523125"/>
              <a:gd name="connsiteY6" fmla="*/ 96069 h 472500"/>
              <a:gd name="connsiteX7" fmla="*/ 528964 w 523125"/>
              <a:gd name="connsiteY7" fmla="*/ 86214 h 472500"/>
              <a:gd name="connsiteX8" fmla="*/ 528964 w 523125"/>
              <a:gd name="connsiteY8" fmla="*/ 85438 h 472500"/>
              <a:gd name="connsiteX9" fmla="*/ 528593 w 523125"/>
              <a:gd name="connsiteY9" fmla="*/ 68327 h 472500"/>
              <a:gd name="connsiteX10" fmla="*/ 515396 w 523125"/>
              <a:gd name="connsiteY10" fmla="*/ 32636 h 472500"/>
              <a:gd name="connsiteX11" fmla="*/ 470256 w 523125"/>
              <a:gd name="connsiteY11" fmla="*/ 14141 h 472500"/>
              <a:gd name="connsiteX12" fmla="*/ 456098 w 523125"/>
              <a:gd name="connsiteY12" fmla="*/ 0 h 472500"/>
              <a:gd name="connsiteX13" fmla="*/ 86754 w 523125"/>
              <a:gd name="connsiteY13" fmla="*/ 0 h 472500"/>
              <a:gd name="connsiteX14" fmla="*/ 72478 w 523125"/>
              <a:gd name="connsiteY14" fmla="*/ 14276 h 472500"/>
              <a:gd name="connsiteX15" fmla="*/ 72748 w 523125"/>
              <a:gd name="connsiteY15" fmla="*/ 14293 h 472500"/>
              <a:gd name="connsiteX16" fmla="*/ 30949 w 523125"/>
              <a:gd name="connsiteY16" fmla="*/ 32586 h 472500"/>
              <a:gd name="connsiteX17" fmla="*/ 15660 w 523125"/>
              <a:gd name="connsiteY17" fmla="*/ 67044 h 472500"/>
              <a:gd name="connsiteX18" fmla="*/ 15660 w 523125"/>
              <a:gd name="connsiteY18" fmla="*/ 86214 h 472500"/>
              <a:gd name="connsiteX19" fmla="*/ 14816 w 523125"/>
              <a:gd name="connsiteY19" fmla="*/ 86214 h 472500"/>
              <a:gd name="connsiteX20" fmla="*/ 0 w 523125"/>
              <a:gd name="connsiteY20" fmla="*/ 101048 h 472500"/>
              <a:gd name="connsiteX21" fmla="*/ 0 w 523125"/>
              <a:gd name="connsiteY21" fmla="*/ 159587 h 472500"/>
              <a:gd name="connsiteX22" fmla="*/ 14816 w 523125"/>
              <a:gd name="connsiteY22" fmla="*/ 174403 h 472500"/>
              <a:gd name="connsiteX23" fmla="*/ 30240 w 523125"/>
              <a:gd name="connsiteY23" fmla="*/ 174403 h 472500"/>
              <a:gd name="connsiteX24" fmla="*/ 45056 w 523125"/>
              <a:gd name="connsiteY24" fmla="*/ 159587 h 472500"/>
              <a:gd name="connsiteX25" fmla="*/ 45056 w 523125"/>
              <a:gd name="connsiteY25" fmla="*/ 97268 h 472500"/>
              <a:gd name="connsiteX26" fmla="*/ 34003 w 523125"/>
              <a:gd name="connsiteY26" fmla="*/ 86214 h 472500"/>
              <a:gd name="connsiteX27" fmla="*/ 34594 w 523125"/>
              <a:gd name="connsiteY27" fmla="*/ 66437 h 472500"/>
              <a:gd name="connsiteX28" fmla="*/ 43892 w 523125"/>
              <a:gd name="connsiteY28" fmla="*/ 44550 h 472500"/>
              <a:gd name="connsiteX29" fmla="*/ 73238 w 523125"/>
              <a:gd name="connsiteY29" fmla="*/ 32603 h 472500"/>
              <a:gd name="connsiteX30" fmla="*/ 72495 w 523125"/>
              <a:gd name="connsiteY30" fmla="*/ 203766 h 472500"/>
              <a:gd name="connsiteX31" fmla="*/ 66488 w 523125"/>
              <a:gd name="connsiteY31" fmla="*/ 203766 h 472500"/>
              <a:gd name="connsiteX32" fmla="*/ 48971 w 523125"/>
              <a:gd name="connsiteY32" fmla="*/ 221265 h 472500"/>
              <a:gd name="connsiteX33" fmla="*/ 48971 w 523125"/>
              <a:gd name="connsiteY33" fmla="*/ 405726 h 472500"/>
              <a:gd name="connsiteX34" fmla="*/ 66488 w 523125"/>
              <a:gd name="connsiteY34" fmla="*/ 423225 h 472500"/>
              <a:gd name="connsiteX35" fmla="*/ 84240 w 523125"/>
              <a:gd name="connsiteY35" fmla="*/ 423225 h 472500"/>
              <a:gd name="connsiteX36" fmla="*/ 84240 w 523125"/>
              <a:gd name="connsiteY36" fmla="*/ 422179 h 472500"/>
              <a:gd name="connsiteX37" fmla="*/ 84240 w 523125"/>
              <a:gd name="connsiteY37" fmla="*/ 458595 h 472500"/>
              <a:gd name="connsiteX38" fmla="*/ 101756 w 523125"/>
              <a:gd name="connsiteY38" fmla="*/ 476094 h 472500"/>
              <a:gd name="connsiteX39" fmla="*/ 139219 w 523125"/>
              <a:gd name="connsiteY39" fmla="*/ 476094 h 472500"/>
              <a:gd name="connsiteX40" fmla="*/ 156735 w 523125"/>
              <a:gd name="connsiteY40" fmla="*/ 458595 h 472500"/>
              <a:gd name="connsiteX41" fmla="*/ 156735 w 523125"/>
              <a:gd name="connsiteY41" fmla="*/ 422179 h 472500"/>
              <a:gd name="connsiteX42" fmla="*/ 156735 w 523125"/>
              <a:gd name="connsiteY42" fmla="*/ 423225 h 472500"/>
              <a:gd name="connsiteX43" fmla="*/ 382067 w 523125"/>
              <a:gd name="connsiteY43" fmla="*/ 423225 h 472500"/>
              <a:gd name="connsiteX44" fmla="*/ 382067 w 523125"/>
              <a:gd name="connsiteY44" fmla="*/ 422179 h 472500"/>
              <a:gd name="connsiteX45" fmla="*/ 382067 w 523125"/>
              <a:gd name="connsiteY45" fmla="*/ 458595 h 472500"/>
              <a:gd name="connsiteX46" fmla="*/ 399600 w 523125"/>
              <a:gd name="connsiteY46" fmla="*/ 476094 h 472500"/>
              <a:gd name="connsiteX47" fmla="*/ 435105 w 523125"/>
              <a:gd name="connsiteY47" fmla="*/ 476094 h 472500"/>
              <a:gd name="connsiteX48" fmla="*/ 452621 w 523125"/>
              <a:gd name="connsiteY48" fmla="*/ 458595 h 472500"/>
              <a:gd name="connsiteX49" fmla="*/ 452621 w 523125"/>
              <a:gd name="connsiteY49" fmla="*/ 422179 h 472500"/>
              <a:gd name="connsiteX50" fmla="*/ 452621 w 523125"/>
              <a:gd name="connsiteY50" fmla="*/ 423225 h 472500"/>
              <a:gd name="connsiteX51" fmla="*/ 476246 w 523125"/>
              <a:gd name="connsiteY51" fmla="*/ 423225 h 472500"/>
              <a:gd name="connsiteX52" fmla="*/ 493729 w 523125"/>
              <a:gd name="connsiteY52" fmla="*/ 405726 h 472500"/>
              <a:gd name="connsiteX53" fmla="*/ 493729 w 523125"/>
              <a:gd name="connsiteY53" fmla="*/ 221265 h 472500"/>
              <a:gd name="connsiteX54" fmla="*/ 476246 w 523125"/>
              <a:gd name="connsiteY54" fmla="*/ 203766 h 472500"/>
              <a:gd name="connsiteX55" fmla="*/ 470239 w 523125"/>
              <a:gd name="connsiteY55" fmla="*/ 203766 h 472500"/>
              <a:gd name="connsiteX56" fmla="*/ 470239 w 523125"/>
              <a:gd name="connsiteY56" fmla="*/ 32248 h 472500"/>
              <a:gd name="connsiteX57" fmla="*/ 500411 w 523125"/>
              <a:gd name="connsiteY57" fmla="*/ 44145 h 472500"/>
              <a:gd name="connsiteX58" fmla="*/ 509439 w 523125"/>
              <a:gd name="connsiteY58" fmla="*/ 67061 h 472500"/>
              <a:gd name="connsiteX59" fmla="*/ 509439 w 523125"/>
              <a:gd name="connsiteY59" fmla="*/ 86231 h 472500"/>
              <a:gd name="connsiteX60" fmla="*/ 502824 w 523125"/>
              <a:gd name="connsiteY60" fmla="*/ 86231 h 472500"/>
              <a:gd name="connsiteX61" fmla="*/ 140046 w 523125"/>
              <a:gd name="connsiteY61" fmla="*/ 203766 h 472500"/>
              <a:gd name="connsiteX62" fmla="*/ 121466 w 523125"/>
              <a:gd name="connsiteY62" fmla="*/ 185186 h 472500"/>
              <a:gd name="connsiteX63" fmla="*/ 121466 w 523125"/>
              <a:gd name="connsiteY63" fmla="*/ 104743 h 472500"/>
              <a:gd name="connsiteX64" fmla="*/ 139978 w 523125"/>
              <a:gd name="connsiteY64" fmla="*/ 86164 h 472500"/>
              <a:gd name="connsiteX65" fmla="*/ 404544 w 523125"/>
              <a:gd name="connsiteY65" fmla="*/ 85320 h 472500"/>
              <a:gd name="connsiteX66" fmla="*/ 417724 w 523125"/>
              <a:gd name="connsiteY66" fmla="*/ 90720 h 472500"/>
              <a:gd name="connsiteX67" fmla="*/ 423191 w 523125"/>
              <a:gd name="connsiteY67" fmla="*/ 103882 h 472500"/>
              <a:gd name="connsiteX68" fmla="*/ 423191 w 523125"/>
              <a:gd name="connsiteY68" fmla="*/ 185169 h 472500"/>
              <a:gd name="connsiteX69" fmla="*/ 404595 w 523125"/>
              <a:gd name="connsiteY69" fmla="*/ 203749 h 472500"/>
              <a:gd name="connsiteX70" fmla="*/ 140046 w 523125"/>
              <a:gd name="connsiteY70" fmla="*/ 203766 h 472500"/>
              <a:gd name="connsiteX71" fmla="*/ 140046 w 523125"/>
              <a:gd name="connsiteY71" fmla="*/ 203766 h 472500"/>
              <a:gd name="connsiteX72" fmla="*/ 389897 w 523125"/>
              <a:gd name="connsiteY72" fmla="*/ 313504 h 472500"/>
              <a:gd name="connsiteX73" fmla="*/ 156735 w 523125"/>
              <a:gd name="connsiteY73" fmla="*/ 313504 h 472500"/>
              <a:gd name="connsiteX74" fmla="*/ 156735 w 523125"/>
              <a:gd name="connsiteY74" fmla="*/ 288023 h 472500"/>
              <a:gd name="connsiteX75" fmla="*/ 389897 w 523125"/>
              <a:gd name="connsiteY75" fmla="*/ 288023 h 472500"/>
              <a:gd name="connsiteX76" fmla="*/ 389897 w 523125"/>
              <a:gd name="connsiteY76" fmla="*/ 313504 h 472500"/>
              <a:gd name="connsiteX77" fmla="*/ 389897 w 523125"/>
              <a:gd name="connsiteY77" fmla="*/ 313504 h 472500"/>
              <a:gd name="connsiteX78" fmla="*/ 389897 w 523125"/>
              <a:gd name="connsiteY78" fmla="*/ 272363 h 472500"/>
              <a:gd name="connsiteX79" fmla="*/ 156735 w 523125"/>
              <a:gd name="connsiteY79" fmla="*/ 272363 h 472500"/>
              <a:gd name="connsiteX80" fmla="*/ 156735 w 523125"/>
              <a:gd name="connsiteY80" fmla="*/ 246881 h 472500"/>
              <a:gd name="connsiteX81" fmla="*/ 389897 w 523125"/>
              <a:gd name="connsiteY81" fmla="*/ 246881 h 472500"/>
              <a:gd name="connsiteX82" fmla="*/ 389897 w 523125"/>
              <a:gd name="connsiteY82" fmla="*/ 272363 h 472500"/>
              <a:gd name="connsiteX83" fmla="*/ 389897 w 523125"/>
              <a:gd name="connsiteY83" fmla="*/ 272363 h 472500"/>
              <a:gd name="connsiteX84" fmla="*/ 84240 w 523125"/>
              <a:gd name="connsiteY84" fmla="*/ 355050 h 472500"/>
              <a:gd name="connsiteX85" fmla="*/ 98348 w 523125"/>
              <a:gd name="connsiteY85" fmla="*/ 340926 h 472500"/>
              <a:gd name="connsiteX86" fmla="*/ 119121 w 523125"/>
              <a:gd name="connsiteY86" fmla="*/ 340926 h 472500"/>
              <a:gd name="connsiteX87" fmla="*/ 133228 w 523125"/>
              <a:gd name="connsiteY87" fmla="*/ 355050 h 472500"/>
              <a:gd name="connsiteX88" fmla="*/ 133228 w 523125"/>
              <a:gd name="connsiteY88" fmla="*/ 356214 h 472500"/>
              <a:gd name="connsiteX89" fmla="*/ 119121 w 523125"/>
              <a:gd name="connsiteY89" fmla="*/ 370322 h 472500"/>
              <a:gd name="connsiteX90" fmla="*/ 98348 w 523125"/>
              <a:gd name="connsiteY90" fmla="*/ 370322 h 472500"/>
              <a:gd name="connsiteX91" fmla="*/ 84240 w 523125"/>
              <a:gd name="connsiteY91" fmla="*/ 356214 h 472500"/>
              <a:gd name="connsiteX92" fmla="*/ 84240 w 523125"/>
              <a:gd name="connsiteY92" fmla="*/ 355050 h 472500"/>
              <a:gd name="connsiteX93" fmla="*/ 133228 w 523125"/>
              <a:gd name="connsiteY93" fmla="*/ 305269 h 472500"/>
              <a:gd name="connsiteX94" fmla="*/ 119121 w 523125"/>
              <a:gd name="connsiteY94" fmla="*/ 319376 h 472500"/>
              <a:gd name="connsiteX95" fmla="*/ 98364 w 523125"/>
              <a:gd name="connsiteY95" fmla="*/ 319376 h 472500"/>
              <a:gd name="connsiteX96" fmla="*/ 84257 w 523125"/>
              <a:gd name="connsiteY96" fmla="*/ 305269 h 472500"/>
              <a:gd name="connsiteX97" fmla="*/ 84257 w 523125"/>
              <a:gd name="connsiteY97" fmla="*/ 260989 h 472500"/>
              <a:gd name="connsiteX98" fmla="*/ 98364 w 523125"/>
              <a:gd name="connsiteY98" fmla="*/ 246881 h 472500"/>
              <a:gd name="connsiteX99" fmla="*/ 119121 w 523125"/>
              <a:gd name="connsiteY99" fmla="*/ 246881 h 472500"/>
              <a:gd name="connsiteX100" fmla="*/ 133228 w 523125"/>
              <a:gd name="connsiteY100" fmla="*/ 260989 h 472500"/>
              <a:gd name="connsiteX101" fmla="*/ 133228 w 523125"/>
              <a:gd name="connsiteY101" fmla="*/ 305269 h 472500"/>
              <a:gd name="connsiteX102" fmla="*/ 146948 w 523125"/>
              <a:gd name="connsiteY102" fmla="*/ 35556 h 472500"/>
              <a:gd name="connsiteX103" fmla="*/ 157022 w 523125"/>
              <a:gd name="connsiteY103" fmla="*/ 25498 h 472500"/>
              <a:gd name="connsiteX104" fmla="*/ 385712 w 523125"/>
              <a:gd name="connsiteY104" fmla="*/ 25498 h 472500"/>
              <a:gd name="connsiteX105" fmla="*/ 395803 w 523125"/>
              <a:gd name="connsiteY105" fmla="*/ 35556 h 472500"/>
              <a:gd name="connsiteX106" fmla="*/ 395803 w 523125"/>
              <a:gd name="connsiteY106" fmla="*/ 50693 h 472500"/>
              <a:gd name="connsiteX107" fmla="*/ 385712 w 523125"/>
              <a:gd name="connsiteY107" fmla="*/ 60750 h 472500"/>
              <a:gd name="connsiteX108" fmla="*/ 157005 w 523125"/>
              <a:gd name="connsiteY108" fmla="*/ 60750 h 472500"/>
              <a:gd name="connsiteX109" fmla="*/ 146931 w 523125"/>
              <a:gd name="connsiteY109" fmla="*/ 50693 h 472500"/>
              <a:gd name="connsiteX110" fmla="*/ 146948 w 523125"/>
              <a:gd name="connsiteY110" fmla="*/ 35556 h 472500"/>
              <a:gd name="connsiteX111" fmla="*/ 146948 w 523125"/>
              <a:gd name="connsiteY111" fmla="*/ 35556 h 472500"/>
              <a:gd name="connsiteX112" fmla="*/ 156735 w 523125"/>
              <a:gd name="connsiteY112" fmla="*/ 354628 h 472500"/>
              <a:gd name="connsiteX113" fmla="*/ 156735 w 523125"/>
              <a:gd name="connsiteY113" fmla="*/ 329198 h 472500"/>
              <a:gd name="connsiteX114" fmla="*/ 389897 w 523125"/>
              <a:gd name="connsiteY114" fmla="*/ 329198 h 472500"/>
              <a:gd name="connsiteX115" fmla="*/ 389897 w 523125"/>
              <a:gd name="connsiteY115" fmla="*/ 354628 h 472500"/>
              <a:gd name="connsiteX116" fmla="*/ 156735 w 523125"/>
              <a:gd name="connsiteY116" fmla="*/ 354628 h 472500"/>
              <a:gd name="connsiteX117" fmla="*/ 460434 w 523125"/>
              <a:gd name="connsiteY117" fmla="*/ 356231 h 472500"/>
              <a:gd name="connsiteX118" fmla="*/ 446327 w 523125"/>
              <a:gd name="connsiteY118" fmla="*/ 370339 h 472500"/>
              <a:gd name="connsiteX119" fmla="*/ 425537 w 523125"/>
              <a:gd name="connsiteY119" fmla="*/ 370339 h 472500"/>
              <a:gd name="connsiteX120" fmla="*/ 411429 w 523125"/>
              <a:gd name="connsiteY120" fmla="*/ 356231 h 472500"/>
              <a:gd name="connsiteX121" fmla="*/ 411429 w 523125"/>
              <a:gd name="connsiteY121" fmla="*/ 355084 h 472500"/>
              <a:gd name="connsiteX122" fmla="*/ 425537 w 523125"/>
              <a:gd name="connsiteY122" fmla="*/ 340943 h 472500"/>
              <a:gd name="connsiteX123" fmla="*/ 446327 w 523125"/>
              <a:gd name="connsiteY123" fmla="*/ 340943 h 472500"/>
              <a:gd name="connsiteX124" fmla="*/ 460434 w 523125"/>
              <a:gd name="connsiteY124" fmla="*/ 355084 h 472500"/>
              <a:gd name="connsiteX125" fmla="*/ 460434 w 523125"/>
              <a:gd name="connsiteY125" fmla="*/ 356231 h 472500"/>
              <a:gd name="connsiteX126" fmla="*/ 460434 w 523125"/>
              <a:gd name="connsiteY126" fmla="*/ 305269 h 472500"/>
              <a:gd name="connsiteX127" fmla="*/ 446327 w 523125"/>
              <a:gd name="connsiteY127" fmla="*/ 319376 h 472500"/>
              <a:gd name="connsiteX128" fmla="*/ 425537 w 523125"/>
              <a:gd name="connsiteY128" fmla="*/ 319376 h 472500"/>
              <a:gd name="connsiteX129" fmla="*/ 411429 w 523125"/>
              <a:gd name="connsiteY129" fmla="*/ 305269 h 472500"/>
              <a:gd name="connsiteX130" fmla="*/ 411429 w 523125"/>
              <a:gd name="connsiteY130" fmla="*/ 260989 h 472500"/>
              <a:gd name="connsiteX131" fmla="*/ 425537 w 523125"/>
              <a:gd name="connsiteY131" fmla="*/ 246881 h 472500"/>
              <a:gd name="connsiteX132" fmla="*/ 446327 w 523125"/>
              <a:gd name="connsiteY132" fmla="*/ 246881 h 472500"/>
              <a:gd name="connsiteX133" fmla="*/ 460434 w 523125"/>
              <a:gd name="connsiteY133" fmla="*/ 260989 h 472500"/>
              <a:gd name="connsiteX134" fmla="*/ 460434 w 523125"/>
              <a:gd name="connsiteY134" fmla="*/ 305269 h 47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Lst>
            <a:rect l="l" t="t" r="r" b="b"/>
            <a:pathLst>
              <a:path w="523125" h="472500">
                <a:moveTo>
                  <a:pt x="502824" y="86231"/>
                </a:moveTo>
                <a:cubicBezTo>
                  <a:pt x="496733" y="86231"/>
                  <a:pt x="491788" y="91176"/>
                  <a:pt x="491788" y="97284"/>
                </a:cubicBezTo>
                <a:lnTo>
                  <a:pt x="491788" y="163367"/>
                </a:lnTo>
                <a:cubicBezTo>
                  <a:pt x="491788" y="169459"/>
                  <a:pt x="496733" y="174420"/>
                  <a:pt x="502824" y="174420"/>
                </a:cubicBezTo>
                <a:lnTo>
                  <a:pt x="527749" y="174420"/>
                </a:lnTo>
                <a:cubicBezTo>
                  <a:pt x="533841" y="174420"/>
                  <a:pt x="538819" y="169476"/>
                  <a:pt x="538819" y="163367"/>
                </a:cubicBezTo>
                <a:lnTo>
                  <a:pt x="538819" y="96069"/>
                </a:lnTo>
                <a:cubicBezTo>
                  <a:pt x="538819" y="90636"/>
                  <a:pt x="534398" y="86214"/>
                  <a:pt x="528964" y="86214"/>
                </a:cubicBezTo>
                <a:lnTo>
                  <a:pt x="528964" y="85438"/>
                </a:lnTo>
                <a:lnTo>
                  <a:pt x="528593" y="68327"/>
                </a:lnTo>
                <a:cubicBezTo>
                  <a:pt x="528694" y="67517"/>
                  <a:pt x="529031" y="48212"/>
                  <a:pt x="515396" y="32636"/>
                </a:cubicBezTo>
                <a:cubicBezTo>
                  <a:pt x="505693" y="21600"/>
                  <a:pt x="497678" y="15339"/>
                  <a:pt x="470256" y="14141"/>
                </a:cubicBezTo>
                <a:cubicBezTo>
                  <a:pt x="470256" y="6328"/>
                  <a:pt x="463928" y="0"/>
                  <a:pt x="456098" y="0"/>
                </a:cubicBezTo>
                <a:lnTo>
                  <a:pt x="86754" y="0"/>
                </a:lnTo>
                <a:cubicBezTo>
                  <a:pt x="78874" y="0"/>
                  <a:pt x="72478" y="6396"/>
                  <a:pt x="72478" y="14276"/>
                </a:cubicBezTo>
                <a:cubicBezTo>
                  <a:pt x="72478" y="14276"/>
                  <a:pt x="72816" y="14276"/>
                  <a:pt x="72748" y="14293"/>
                </a:cubicBezTo>
                <a:cubicBezTo>
                  <a:pt x="47166" y="15778"/>
                  <a:pt x="40314" y="21904"/>
                  <a:pt x="30949" y="32586"/>
                </a:cubicBezTo>
                <a:cubicBezTo>
                  <a:pt x="17398" y="48026"/>
                  <a:pt x="15660" y="67044"/>
                  <a:pt x="15660" y="67044"/>
                </a:cubicBezTo>
                <a:lnTo>
                  <a:pt x="15660" y="86214"/>
                </a:lnTo>
                <a:lnTo>
                  <a:pt x="14816" y="86214"/>
                </a:lnTo>
                <a:cubicBezTo>
                  <a:pt x="6632" y="86231"/>
                  <a:pt x="0" y="92863"/>
                  <a:pt x="0" y="101048"/>
                </a:cubicBezTo>
                <a:lnTo>
                  <a:pt x="0" y="159587"/>
                </a:lnTo>
                <a:cubicBezTo>
                  <a:pt x="0" y="167771"/>
                  <a:pt x="6632" y="174403"/>
                  <a:pt x="14816" y="174403"/>
                </a:cubicBezTo>
                <a:lnTo>
                  <a:pt x="30240" y="174403"/>
                </a:lnTo>
                <a:cubicBezTo>
                  <a:pt x="38424" y="174403"/>
                  <a:pt x="45056" y="167771"/>
                  <a:pt x="45056" y="159587"/>
                </a:cubicBezTo>
                <a:lnTo>
                  <a:pt x="45056" y="97268"/>
                </a:lnTo>
                <a:cubicBezTo>
                  <a:pt x="45056" y="91176"/>
                  <a:pt x="40112" y="86214"/>
                  <a:pt x="34003" y="86214"/>
                </a:cubicBezTo>
                <a:lnTo>
                  <a:pt x="34594" y="66437"/>
                </a:lnTo>
                <a:cubicBezTo>
                  <a:pt x="34577" y="66336"/>
                  <a:pt x="35623" y="53983"/>
                  <a:pt x="43892" y="44550"/>
                </a:cubicBezTo>
                <a:cubicBezTo>
                  <a:pt x="49427" y="38256"/>
                  <a:pt x="60041" y="34155"/>
                  <a:pt x="73238" y="32603"/>
                </a:cubicBezTo>
                <a:lnTo>
                  <a:pt x="72495" y="203766"/>
                </a:lnTo>
                <a:lnTo>
                  <a:pt x="66488" y="203766"/>
                </a:lnTo>
                <a:cubicBezTo>
                  <a:pt x="56818" y="203766"/>
                  <a:pt x="48971" y="211596"/>
                  <a:pt x="48971" y="221265"/>
                </a:cubicBezTo>
                <a:lnTo>
                  <a:pt x="48971" y="405726"/>
                </a:lnTo>
                <a:cubicBezTo>
                  <a:pt x="48971" y="415378"/>
                  <a:pt x="56818" y="423225"/>
                  <a:pt x="66488" y="423225"/>
                </a:cubicBezTo>
                <a:lnTo>
                  <a:pt x="84240" y="423225"/>
                </a:lnTo>
                <a:lnTo>
                  <a:pt x="84240" y="422179"/>
                </a:lnTo>
                <a:lnTo>
                  <a:pt x="84240" y="458595"/>
                </a:lnTo>
                <a:cubicBezTo>
                  <a:pt x="84240" y="468264"/>
                  <a:pt x="92087" y="476094"/>
                  <a:pt x="101756" y="476094"/>
                </a:cubicBezTo>
                <a:lnTo>
                  <a:pt x="139219" y="476094"/>
                </a:lnTo>
                <a:cubicBezTo>
                  <a:pt x="148888" y="476094"/>
                  <a:pt x="156735" y="468264"/>
                  <a:pt x="156735" y="458595"/>
                </a:cubicBezTo>
                <a:lnTo>
                  <a:pt x="156735" y="422179"/>
                </a:lnTo>
                <a:lnTo>
                  <a:pt x="156735" y="423225"/>
                </a:lnTo>
                <a:lnTo>
                  <a:pt x="382067" y="423225"/>
                </a:lnTo>
                <a:lnTo>
                  <a:pt x="382067" y="422179"/>
                </a:lnTo>
                <a:lnTo>
                  <a:pt x="382067" y="458595"/>
                </a:lnTo>
                <a:cubicBezTo>
                  <a:pt x="382067" y="468264"/>
                  <a:pt x="389914" y="476094"/>
                  <a:pt x="399600" y="476094"/>
                </a:cubicBezTo>
                <a:lnTo>
                  <a:pt x="435105" y="476094"/>
                </a:lnTo>
                <a:cubicBezTo>
                  <a:pt x="444774" y="476094"/>
                  <a:pt x="452621" y="468264"/>
                  <a:pt x="452621" y="458595"/>
                </a:cubicBezTo>
                <a:lnTo>
                  <a:pt x="452621" y="422179"/>
                </a:lnTo>
                <a:lnTo>
                  <a:pt x="452621" y="423225"/>
                </a:lnTo>
                <a:lnTo>
                  <a:pt x="476246" y="423225"/>
                </a:lnTo>
                <a:cubicBezTo>
                  <a:pt x="485882" y="423225"/>
                  <a:pt x="493729" y="415378"/>
                  <a:pt x="493729" y="405726"/>
                </a:cubicBezTo>
                <a:lnTo>
                  <a:pt x="493729" y="221265"/>
                </a:lnTo>
                <a:cubicBezTo>
                  <a:pt x="493729" y="211596"/>
                  <a:pt x="485882" y="203766"/>
                  <a:pt x="476246" y="203766"/>
                </a:cubicBezTo>
                <a:lnTo>
                  <a:pt x="470239" y="203766"/>
                </a:lnTo>
                <a:lnTo>
                  <a:pt x="470239" y="32248"/>
                </a:lnTo>
                <a:cubicBezTo>
                  <a:pt x="483958" y="33632"/>
                  <a:pt x="494573" y="37631"/>
                  <a:pt x="500411" y="44145"/>
                </a:cubicBezTo>
                <a:cubicBezTo>
                  <a:pt x="508815" y="53544"/>
                  <a:pt x="509439" y="65829"/>
                  <a:pt x="509439" y="67061"/>
                </a:cubicBezTo>
                <a:lnTo>
                  <a:pt x="509439" y="86231"/>
                </a:lnTo>
                <a:lnTo>
                  <a:pt x="502824" y="86231"/>
                </a:lnTo>
                <a:close/>
                <a:moveTo>
                  <a:pt x="140046" y="203766"/>
                </a:moveTo>
                <a:cubicBezTo>
                  <a:pt x="129786" y="203766"/>
                  <a:pt x="121466" y="195446"/>
                  <a:pt x="121466" y="185186"/>
                </a:cubicBezTo>
                <a:lnTo>
                  <a:pt x="121466" y="104743"/>
                </a:lnTo>
                <a:cubicBezTo>
                  <a:pt x="121466" y="94500"/>
                  <a:pt x="129752" y="86198"/>
                  <a:pt x="139978" y="86164"/>
                </a:cubicBezTo>
                <a:lnTo>
                  <a:pt x="404544" y="85320"/>
                </a:lnTo>
                <a:cubicBezTo>
                  <a:pt x="409489" y="85303"/>
                  <a:pt x="414231" y="87261"/>
                  <a:pt x="417724" y="90720"/>
                </a:cubicBezTo>
                <a:cubicBezTo>
                  <a:pt x="421217" y="94213"/>
                  <a:pt x="423191" y="98955"/>
                  <a:pt x="423191" y="103882"/>
                </a:cubicBezTo>
                <a:lnTo>
                  <a:pt x="423191" y="185169"/>
                </a:lnTo>
                <a:cubicBezTo>
                  <a:pt x="423191" y="195429"/>
                  <a:pt x="414872" y="203749"/>
                  <a:pt x="404595" y="203749"/>
                </a:cubicBezTo>
                <a:lnTo>
                  <a:pt x="140046" y="203766"/>
                </a:lnTo>
                <a:lnTo>
                  <a:pt x="140046" y="203766"/>
                </a:lnTo>
                <a:close/>
                <a:moveTo>
                  <a:pt x="389897" y="313504"/>
                </a:moveTo>
                <a:lnTo>
                  <a:pt x="156735" y="313504"/>
                </a:lnTo>
                <a:lnTo>
                  <a:pt x="156735" y="288023"/>
                </a:lnTo>
                <a:lnTo>
                  <a:pt x="389897" y="288023"/>
                </a:lnTo>
                <a:lnTo>
                  <a:pt x="389897" y="313504"/>
                </a:lnTo>
                <a:lnTo>
                  <a:pt x="389897" y="313504"/>
                </a:lnTo>
                <a:close/>
                <a:moveTo>
                  <a:pt x="389897" y="272363"/>
                </a:moveTo>
                <a:lnTo>
                  <a:pt x="156735" y="272363"/>
                </a:lnTo>
                <a:lnTo>
                  <a:pt x="156735" y="246881"/>
                </a:lnTo>
                <a:lnTo>
                  <a:pt x="389897" y="246881"/>
                </a:lnTo>
                <a:lnTo>
                  <a:pt x="389897" y="272363"/>
                </a:lnTo>
                <a:lnTo>
                  <a:pt x="389897" y="272363"/>
                </a:lnTo>
                <a:close/>
                <a:moveTo>
                  <a:pt x="84240" y="355050"/>
                </a:moveTo>
                <a:cubicBezTo>
                  <a:pt x="84240" y="347254"/>
                  <a:pt x="90551" y="340926"/>
                  <a:pt x="98348" y="340926"/>
                </a:cubicBezTo>
                <a:lnTo>
                  <a:pt x="119121" y="340926"/>
                </a:lnTo>
                <a:cubicBezTo>
                  <a:pt x="126900" y="340926"/>
                  <a:pt x="133228" y="347254"/>
                  <a:pt x="133228" y="355050"/>
                </a:cubicBezTo>
                <a:lnTo>
                  <a:pt x="133228" y="356214"/>
                </a:lnTo>
                <a:cubicBezTo>
                  <a:pt x="133228" y="364028"/>
                  <a:pt x="126917" y="370322"/>
                  <a:pt x="119121" y="370322"/>
                </a:cubicBezTo>
                <a:lnTo>
                  <a:pt x="98348" y="370322"/>
                </a:lnTo>
                <a:cubicBezTo>
                  <a:pt x="90568" y="370322"/>
                  <a:pt x="84240" y="364028"/>
                  <a:pt x="84240" y="356214"/>
                </a:cubicBezTo>
                <a:lnTo>
                  <a:pt x="84240" y="355050"/>
                </a:lnTo>
                <a:close/>
                <a:moveTo>
                  <a:pt x="133228" y="305269"/>
                </a:moveTo>
                <a:cubicBezTo>
                  <a:pt x="133228" y="313065"/>
                  <a:pt x="126917" y="319376"/>
                  <a:pt x="119121" y="319376"/>
                </a:cubicBezTo>
                <a:lnTo>
                  <a:pt x="98364" y="319376"/>
                </a:lnTo>
                <a:cubicBezTo>
                  <a:pt x="90585" y="319376"/>
                  <a:pt x="84257" y="313065"/>
                  <a:pt x="84257" y="305269"/>
                </a:cubicBezTo>
                <a:lnTo>
                  <a:pt x="84257" y="260989"/>
                </a:lnTo>
                <a:cubicBezTo>
                  <a:pt x="84257" y="253192"/>
                  <a:pt x="90568" y="246881"/>
                  <a:pt x="98364" y="246881"/>
                </a:cubicBezTo>
                <a:lnTo>
                  <a:pt x="119121" y="246881"/>
                </a:lnTo>
                <a:cubicBezTo>
                  <a:pt x="126900" y="246881"/>
                  <a:pt x="133228" y="253192"/>
                  <a:pt x="133228" y="260989"/>
                </a:cubicBezTo>
                <a:lnTo>
                  <a:pt x="133228" y="305269"/>
                </a:lnTo>
                <a:close/>
                <a:moveTo>
                  <a:pt x="146948" y="35556"/>
                </a:moveTo>
                <a:cubicBezTo>
                  <a:pt x="146948" y="30004"/>
                  <a:pt x="151453" y="25498"/>
                  <a:pt x="157022" y="25498"/>
                </a:cubicBezTo>
                <a:lnTo>
                  <a:pt x="385712" y="25498"/>
                </a:lnTo>
                <a:cubicBezTo>
                  <a:pt x="391281" y="25498"/>
                  <a:pt x="395803" y="30004"/>
                  <a:pt x="395803" y="35556"/>
                </a:cubicBezTo>
                <a:lnTo>
                  <a:pt x="395803" y="50693"/>
                </a:lnTo>
                <a:cubicBezTo>
                  <a:pt x="395803" y="56244"/>
                  <a:pt x="391281" y="60750"/>
                  <a:pt x="385712" y="60750"/>
                </a:cubicBezTo>
                <a:lnTo>
                  <a:pt x="157005" y="60750"/>
                </a:lnTo>
                <a:cubicBezTo>
                  <a:pt x="151436" y="60750"/>
                  <a:pt x="146931" y="56244"/>
                  <a:pt x="146931" y="50693"/>
                </a:cubicBezTo>
                <a:lnTo>
                  <a:pt x="146948" y="35556"/>
                </a:lnTo>
                <a:lnTo>
                  <a:pt x="146948" y="35556"/>
                </a:lnTo>
                <a:close/>
                <a:moveTo>
                  <a:pt x="156735" y="354628"/>
                </a:moveTo>
                <a:lnTo>
                  <a:pt x="156735" y="329198"/>
                </a:lnTo>
                <a:lnTo>
                  <a:pt x="389897" y="329198"/>
                </a:lnTo>
                <a:lnTo>
                  <a:pt x="389897" y="354628"/>
                </a:lnTo>
                <a:lnTo>
                  <a:pt x="156735" y="354628"/>
                </a:lnTo>
                <a:close/>
                <a:moveTo>
                  <a:pt x="460434" y="356231"/>
                </a:moveTo>
                <a:cubicBezTo>
                  <a:pt x="460434" y="364044"/>
                  <a:pt x="454123" y="370339"/>
                  <a:pt x="446327" y="370339"/>
                </a:cubicBezTo>
                <a:lnTo>
                  <a:pt x="425537" y="370339"/>
                </a:lnTo>
                <a:cubicBezTo>
                  <a:pt x="417758" y="370339"/>
                  <a:pt x="411429" y="364044"/>
                  <a:pt x="411429" y="356231"/>
                </a:cubicBezTo>
                <a:lnTo>
                  <a:pt x="411429" y="355084"/>
                </a:lnTo>
                <a:cubicBezTo>
                  <a:pt x="411429" y="347271"/>
                  <a:pt x="417741" y="340943"/>
                  <a:pt x="425537" y="340943"/>
                </a:cubicBezTo>
                <a:lnTo>
                  <a:pt x="446327" y="340943"/>
                </a:lnTo>
                <a:cubicBezTo>
                  <a:pt x="454106" y="340943"/>
                  <a:pt x="460434" y="347271"/>
                  <a:pt x="460434" y="355084"/>
                </a:cubicBezTo>
                <a:lnTo>
                  <a:pt x="460434" y="356231"/>
                </a:lnTo>
                <a:close/>
                <a:moveTo>
                  <a:pt x="460434" y="305269"/>
                </a:moveTo>
                <a:cubicBezTo>
                  <a:pt x="460434" y="313065"/>
                  <a:pt x="454123" y="319376"/>
                  <a:pt x="446327" y="319376"/>
                </a:cubicBezTo>
                <a:lnTo>
                  <a:pt x="425537" y="319376"/>
                </a:lnTo>
                <a:cubicBezTo>
                  <a:pt x="417758" y="319376"/>
                  <a:pt x="411429" y="313065"/>
                  <a:pt x="411429" y="305269"/>
                </a:cubicBezTo>
                <a:lnTo>
                  <a:pt x="411429" y="260989"/>
                </a:lnTo>
                <a:cubicBezTo>
                  <a:pt x="411429" y="253192"/>
                  <a:pt x="417741" y="246881"/>
                  <a:pt x="425537" y="246881"/>
                </a:cubicBezTo>
                <a:lnTo>
                  <a:pt x="446327" y="246881"/>
                </a:lnTo>
                <a:cubicBezTo>
                  <a:pt x="454106" y="246881"/>
                  <a:pt x="460434" y="253192"/>
                  <a:pt x="460434" y="260989"/>
                </a:cubicBezTo>
                <a:lnTo>
                  <a:pt x="460434" y="305269"/>
                </a:ln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157" name="组合 156"/>
          <p:cNvGrpSpPr/>
          <p:nvPr/>
        </p:nvGrpSpPr>
        <p:grpSpPr>
          <a:xfrm>
            <a:off x="6464343" y="3172556"/>
            <a:ext cx="421875" cy="523125"/>
            <a:chOff x="14640553" y="3279013"/>
            <a:chExt cx="421875" cy="523125"/>
          </a:xfrm>
          <a:solidFill>
            <a:schemeClr val="accent4"/>
          </a:solidFill>
        </p:grpSpPr>
        <p:sp>
          <p:nvSpPr>
            <p:cNvPr id="158" name="任意多边形: 形状 157"/>
            <p:cNvSpPr/>
            <p:nvPr/>
          </p:nvSpPr>
          <p:spPr>
            <a:xfrm>
              <a:off x="14640553" y="3279013"/>
              <a:ext cx="421875" cy="523125"/>
            </a:xfrm>
            <a:custGeom>
              <a:avLst/>
              <a:gdLst>
                <a:gd name="connsiteX0" fmla="*/ 38627 w 421875"/>
                <a:gd name="connsiteY0" fmla="*/ 0 h 523125"/>
                <a:gd name="connsiteX1" fmla="*/ 0 w 421875"/>
                <a:gd name="connsiteY1" fmla="*/ 38644 h 523125"/>
                <a:gd name="connsiteX2" fmla="*/ 0 w 421875"/>
                <a:gd name="connsiteY2" fmla="*/ 496513 h 523125"/>
                <a:gd name="connsiteX3" fmla="*/ 38627 w 421875"/>
                <a:gd name="connsiteY3" fmla="*/ 535174 h 523125"/>
                <a:gd name="connsiteX4" fmla="*/ 387467 w 421875"/>
                <a:gd name="connsiteY4" fmla="*/ 535174 h 523125"/>
                <a:gd name="connsiteX5" fmla="*/ 426094 w 421875"/>
                <a:gd name="connsiteY5" fmla="*/ 496513 h 523125"/>
                <a:gd name="connsiteX6" fmla="*/ 426094 w 421875"/>
                <a:gd name="connsiteY6" fmla="*/ 38644 h 523125"/>
                <a:gd name="connsiteX7" fmla="*/ 387467 w 421875"/>
                <a:gd name="connsiteY7" fmla="*/ 0 h 523125"/>
                <a:gd name="connsiteX8" fmla="*/ 38627 w 421875"/>
                <a:gd name="connsiteY8" fmla="*/ 0 h 523125"/>
                <a:gd name="connsiteX9" fmla="*/ 200003 w 421875"/>
                <a:gd name="connsiteY9" fmla="*/ 459726 h 523125"/>
                <a:gd name="connsiteX10" fmla="*/ 177525 w 421875"/>
                <a:gd name="connsiteY10" fmla="*/ 482203 h 523125"/>
                <a:gd name="connsiteX11" fmla="*/ 88104 w 421875"/>
                <a:gd name="connsiteY11" fmla="*/ 482203 h 523125"/>
                <a:gd name="connsiteX12" fmla="*/ 65627 w 421875"/>
                <a:gd name="connsiteY12" fmla="*/ 459726 h 523125"/>
                <a:gd name="connsiteX13" fmla="*/ 65627 w 421875"/>
                <a:gd name="connsiteY13" fmla="*/ 436708 h 523125"/>
                <a:gd name="connsiteX14" fmla="*/ 88104 w 421875"/>
                <a:gd name="connsiteY14" fmla="*/ 414231 h 523125"/>
                <a:gd name="connsiteX15" fmla="*/ 177525 w 421875"/>
                <a:gd name="connsiteY15" fmla="*/ 414231 h 523125"/>
                <a:gd name="connsiteX16" fmla="*/ 200003 w 421875"/>
                <a:gd name="connsiteY16" fmla="*/ 436708 h 523125"/>
                <a:gd name="connsiteX17" fmla="*/ 200003 w 421875"/>
                <a:gd name="connsiteY17" fmla="*/ 459726 h 523125"/>
                <a:gd name="connsiteX18" fmla="*/ 200003 w 421875"/>
                <a:gd name="connsiteY18" fmla="*/ 341145 h 523125"/>
                <a:gd name="connsiteX19" fmla="*/ 177525 w 421875"/>
                <a:gd name="connsiteY19" fmla="*/ 363623 h 523125"/>
                <a:gd name="connsiteX20" fmla="*/ 88104 w 421875"/>
                <a:gd name="connsiteY20" fmla="*/ 363623 h 523125"/>
                <a:gd name="connsiteX21" fmla="*/ 65627 w 421875"/>
                <a:gd name="connsiteY21" fmla="*/ 341145 h 523125"/>
                <a:gd name="connsiteX22" fmla="*/ 65627 w 421875"/>
                <a:gd name="connsiteY22" fmla="*/ 322059 h 523125"/>
                <a:gd name="connsiteX23" fmla="*/ 88104 w 421875"/>
                <a:gd name="connsiteY23" fmla="*/ 299582 h 523125"/>
                <a:gd name="connsiteX24" fmla="*/ 177525 w 421875"/>
                <a:gd name="connsiteY24" fmla="*/ 299582 h 523125"/>
                <a:gd name="connsiteX25" fmla="*/ 200003 w 421875"/>
                <a:gd name="connsiteY25" fmla="*/ 322059 h 523125"/>
                <a:gd name="connsiteX26" fmla="*/ 200003 w 421875"/>
                <a:gd name="connsiteY26" fmla="*/ 341145 h 523125"/>
                <a:gd name="connsiteX27" fmla="*/ 362053 w 421875"/>
                <a:gd name="connsiteY27" fmla="*/ 459726 h 523125"/>
                <a:gd name="connsiteX28" fmla="*/ 339576 w 421875"/>
                <a:gd name="connsiteY28" fmla="*/ 482203 h 523125"/>
                <a:gd name="connsiteX29" fmla="*/ 257259 w 421875"/>
                <a:gd name="connsiteY29" fmla="*/ 482203 h 523125"/>
                <a:gd name="connsiteX30" fmla="*/ 234782 w 421875"/>
                <a:gd name="connsiteY30" fmla="*/ 459726 h 523125"/>
                <a:gd name="connsiteX31" fmla="*/ 234782 w 421875"/>
                <a:gd name="connsiteY31" fmla="*/ 436708 h 523125"/>
                <a:gd name="connsiteX32" fmla="*/ 257259 w 421875"/>
                <a:gd name="connsiteY32" fmla="*/ 414231 h 523125"/>
                <a:gd name="connsiteX33" fmla="*/ 339576 w 421875"/>
                <a:gd name="connsiteY33" fmla="*/ 414231 h 523125"/>
                <a:gd name="connsiteX34" fmla="*/ 362053 w 421875"/>
                <a:gd name="connsiteY34" fmla="*/ 436708 h 523125"/>
                <a:gd name="connsiteX35" fmla="*/ 362053 w 421875"/>
                <a:gd name="connsiteY35" fmla="*/ 459726 h 523125"/>
                <a:gd name="connsiteX36" fmla="*/ 362053 w 421875"/>
                <a:gd name="connsiteY36" fmla="*/ 341145 h 523125"/>
                <a:gd name="connsiteX37" fmla="*/ 339576 w 421875"/>
                <a:gd name="connsiteY37" fmla="*/ 363623 h 523125"/>
                <a:gd name="connsiteX38" fmla="*/ 257259 w 421875"/>
                <a:gd name="connsiteY38" fmla="*/ 363623 h 523125"/>
                <a:gd name="connsiteX39" fmla="*/ 234782 w 421875"/>
                <a:gd name="connsiteY39" fmla="*/ 341145 h 523125"/>
                <a:gd name="connsiteX40" fmla="*/ 234782 w 421875"/>
                <a:gd name="connsiteY40" fmla="*/ 322059 h 523125"/>
                <a:gd name="connsiteX41" fmla="*/ 257259 w 421875"/>
                <a:gd name="connsiteY41" fmla="*/ 299582 h 523125"/>
                <a:gd name="connsiteX42" fmla="*/ 339576 w 421875"/>
                <a:gd name="connsiteY42" fmla="*/ 299582 h 523125"/>
                <a:gd name="connsiteX43" fmla="*/ 362053 w 421875"/>
                <a:gd name="connsiteY43" fmla="*/ 322059 h 523125"/>
                <a:gd name="connsiteX44" fmla="*/ 362053 w 421875"/>
                <a:gd name="connsiteY44" fmla="*/ 341145 h 523125"/>
                <a:gd name="connsiteX45" fmla="*/ 362053 w 421875"/>
                <a:gd name="connsiteY45" fmla="*/ 224944 h 523125"/>
                <a:gd name="connsiteX46" fmla="*/ 339576 w 421875"/>
                <a:gd name="connsiteY46" fmla="*/ 247421 h 523125"/>
                <a:gd name="connsiteX47" fmla="*/ 86535 w 421875"/>
                <a:gd name="connsiteY47" fmla="*/ 247421 h 523125"/>
                <a:gd name="connsiteX48" fmla="*/ 64058 w 421875"/>
                <a:gd name="connsiteY48" fmla="*/ 224944 h 523125"/>
                <a:gd name="connsiteX49" fmla="*/ 64058 w 421875"/>
                <a:gd name="connsiteY49" fmla="*/ 91243 h 523125"/>
                <a:gd name="connsiteX50" fmla="*/ 86535 w 421875"/>
                <a:gd name="connsiteY50" fmla="*/ 68766 h 523125"/>
                <a:gd name="connsiteX51" fmla="*/ 339576 w 421875"/>
                <a:gd name="connsiteY51" fmla="*/ 68766 h 523125"/>
                <a:gd name="connsiteX52" fmla="*/ 362053 w 421875"/>
                <a:gd name="connsiteY52" fmla="*/ 91243 h 523125"/>
                <a:gd name="connsiteX53" fmla="*/ 362053 w 421875"/>
                <a:gd name="connsiteY53" fmla="*/ 224944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421875" h="523125">
                  <a:moveTo>
                    <a:pt x="38627" y="0"/>
                  </a:moveTo>
                  <a:cubicBezTo>
                    <a:pt x="17297" y="0"/>
                    <a:pt x="0" y="17297"/>
                    <a:pt x="0" y="38644"/>
                  </a:cubicBezTo>
                  <a:lnTo>
                    <a:pt x="0" y="496513"/>
                  </a:lnTo>
                  <a:cubicBezTo>
                    <a:pt x="0" y="517877"/>
                    <a:pt x="17297" y="535174"/>
                    <a:pt x="38627" y="535174"/>
                  </a:cubicBezTo>
                  <a:lnTo>
                    <a:pt x="387467" y="535174"/>
                  </a:lnTo>
                  <a:cubicBezTo>
                    <a:pt x="408797" y="535174"/>
                    <a:pt x="426094" y="517877"/>
                    <a:pt x="426094" y="496513"/>
                  </a:cubicBezTo>
                  <a:lnTo>
                    <a:pt x="426094" y="38644"/>
                  </a:lnTo>
                  <a:cubicBezTo>
                    <a:pt x="426094" y="17297"/>
                    <a:pt x="408797" y="0"/>
                    <a:pt x="387467" y="0"/>
                  </a:cubicBezTo>
                  <a:lnTo>
                    <a:pt x="38627" y="0"/>
                  </a:lnTo>
                  <a:close/>
                  <a:moveTo>
                    <a:pt x="200003" y="459726"/>
                  </a:moveTo>
                  <a:cubicBezTo>
                    <a:pt x="200003" y="472129"/>
                    <a:pt x="189928" y="482203"/>
                    <a:pt x="177525" y="482203"/>
                  </a:cubicBezTo>
                  <a:lnTo>
                    <a:pt x="88104" y="482203"/>
                  </a:lnTo>
                  <a:cubicBezTo>
                    <a:pt x="75701" y="482203"/>
                    <a:pt x="65627" y="472146"/>
                    <a:pt x="65627" y="459726"/>
                  </a:cubicBezTo>
                  <a:lnTo>
                    <a:pt x="65627" y="436708"/>
                  </a:lnTo>
                  <a:cubicBezTo>
                    <a:pt x="65627" y="424322"/>
                    <a:pt x="75701" y="414231"/>
                    <a:pt x="88104" y="414231"/>
                  </a:cubicBezTo>
                  <a:lnTo>
                    <a:pt x="177525" y="414231"/>
                  </a:lnTo>
                  <a:cubicBezTo>
                    <a:pt x="189928" y="414231"/>
                    <a:pt x="200003" y="424305"/>
                    <a:pt x="200003" y="436708"/>
                  </a:cubicBezTo>
                  <a:lnTo>
                    <a:pt x="200003" y="459726"/>
                  </a:lnTo>
                  <a:close/>
                  <a:moveTo>
                    <a:pt x="200003" y="341145"/>
                  </a:moveTo>
                  <a:cubicBezTo>
                    <a:pt x="200003" y="353565"/>
                    <a:pt x="189928" y="363623"/>
                    <a:pt x="177525" y="363623"/>
                  </a:cubicBezTo>
                  <a:lnTo>
                    <a:pt x="88104" y="363623"/>
                  </a:lnTo>
                  <a:cubicBezTo>
                    <a:pt x="75701" y="363623"/>
                    <a:pt x="65627" y="353565"/>
                    <a:pt x="65627" y="341145"/>
                  </a:cubicBezTo>
                  <a:lnTo>
                    <a:pt x="65627" y="322059"/>
                  </a:lnTo>
                  <a:cubicBezTo>
                    <a:pt x="65627" y="309673"/>
                    <a:pt x="75701" y="299582"/>
                    <a:pt x="88104" y="299582"/>
                  </a:cubicBezTo>
                  <a:lnTo>
                    <a:pt x="177525" y="299582"/>
                  </a:lnTo>
                  <a:cubicBezTo>
                    <a:pt x="189928" y="299582"/>
                    <a:pt x="200003" y="309656"/>
                    <a:pt x="200003" y="322059"/>
                  </a:cubicBezTo>
                  <a:lnTo>
                    <a:pt x="200003" y="341145"/>
                  </a:lnTo>
                  <a:close/>
                  <a:moveTo>
                    <a:pt x="362053" y="459726"/>
                  </a:moveTo>
                  <a:cubicBezTo>
                    <a:pt x="362053" y="472146"/>
                    <a:pt x="351962" y="482203"/>
                    <a:pt x="339576" y="482203"/>
                  </a:cubicBezTo>
                  <a:lnTo>
                    <a:pt x="257259" y="482203"/>
                  </a:lnTo>
                  <a:cubicBezTo>
                    <a:pt x="244856" y="482203"/>
                    <a:pt x="234782" y="472146"/>
                    <a:pt x="234782" y="459726"/>
                  </a:cubicBezTo>
                  <a:lnTo>
                    <a:pt x="234782" y="436708"/>
                  </a:lnTo>
                  <a:cubicBezTo>
                    <a:pt x="234782" y="424305"/>
                    <a:pt x="244856" y="414231"/>
                    <a:pt x="257259" y="414231"/>
                  </a:cubicBezTo>
                  <a:lnTo>
                    <a:pt x="339576" y="414231"/>
                  </a:lnTo>
                  <a:cubicBezTo>
                    <a:pt x="351962" y="414231"/>
                    <a:pt x="362053" y="424305"/>
                    <a:pt x="362053" y="436708"/>
                  </a:cubicBezTo>
                  <a:lnTo>
                    <a:pt x="362053" y="459726"/>
                  </a:lnTo>
                  <a:close/>
                  <a:moveTo>
                    <a:pt x="362053" y="341145"/>
                  </a:moveTo>
                  <a:cubicBezTo>
                    <a:pt x="362053" y="353565"/>
                    <a:pt x="351962" y="363623"/>
                    <a:pt x="339576" y="363623"/>
                  </a:cubicBezTo>
                  <a:lnTo>
                    <a:pt x="257259" y="363623"/>
                  </a:lnTo>
                  <a:cubicBezTo>
                    <a:pt x="244856" y="363623"/>
                    <a:pt x="234782" y="353565"/>
                    <a:pt x="234782" y="341145"/>
                  </a:cubicBezTo>
                  <a:lnTo>
                    <a:pt x="234782" y="322059"/>
                  </a:lnTo>
                  <a:cubicBezTo>
                    <a:pt x="234782" y="309656"/>
                    <a:pt x="244856" y="299582"/>
                    <a:pt x="257259" y="299582"/>
                  </a:cubicBezTo>
                  <a:lnTo>
                    <a:pt x="339576" y="299582"/>
                  </a:lnTo>
                  <a:cubicBezTo>
                    <a:pt x="351962" y="299582"/>
                    <a:pt x="362053" y="309656"/>
                    <a:pt x="362053" y="322059"/>
                  </a:cubicBezTo>
                  <a:lnTo>
                    <a:pt x="362053" y="341145"/>
                  </a:lnTo>
                  <a:close/>
                  <a:moveTo>
                    <a:pt x="362053" y="224944"/>
                  </a:moveTo>
                  <a:cubicBezTo>
                    <a:pt x="362053" y="237347"/>
                    <a:pt x="351962" y="247421"/>
                    <a:pt x="339576" y="247421"/>
                  </a:cubicBezTo>
                  <a:lnTo>
                    <a:pt x="86535" y="247421"/>
                  </a:lnTo>
                  <a:cubicBezTo>
                    <a:pt x="74132" y="247421"/>
                    <a:pt x="64058" y="237364"/>
                    <a:pt x="64058" y="224944"/>
                  </a:cubicBezTo>
                  <a:lnTo>
                    <a:pt x="64058" y="91243"/>
                  </a:lnTo>
                  <a:cubicBezTo>
                    <a:pt x="64058" y="78840"/>
                    <a:pt x="74132" y="68766"/>
                    <a:pt x="86535" y="68766"/>
                  </a:cubicBezTo>
                  <a:lnTo>
                    <a:pt x="339576" y="68766"/>
                  </a:lnTo>
                  <a:cubicBezTo>
                    <a:pt x="351962" y="68766"/>
                    <a:pt x="362053" y="78823"/>
                    <a:pt x="362053" y="91243"/>
                  </a:cubicBezTo>
                  <a:lnTo>
                    <a:pt x="362053" y="22494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9" name="任意多边形: 形状 158"/>
            <p:cNvSpPr/>
            <p:nvPr/>
          </p:nvSpPr>
          <p:spPr>
            <a:xfrm>
              <a:off x="14750730" y="3384144"/>
              <a:ext cx="33750" cy="101250"/>
            </a:xfrm>
            <a:custGeom>
              <a:avLst/>
              <a:gdLst>
                <a:gd name="connsiteX0" fmla="*/ 24435 w 33750"/>
                <a:gd name="connsiteY0" fmla="*/ 22140 h 101250"/>
                <a:gd name="connsiteX1" fmla="*/ 25026 w 33750"/>
                <a:gd name="connsiteY1" fmla="*/ 22140 h 101250"/>
                <a:gd name="connsiteX2" fmla="*/ 25026 w 33750"/>
                <a:gd name="connsiteY2" fmla="*/ 106734 h 101250"/>
                <a:gd name="connsiteX3" fmla="*/ 48718 w 33750"/>
                <a:gd name="connsiteY3" fmla="*/ 106734 h 101250"/>
                <a:gd name="connsiteX4" fmla="*/ 48718 w 33750"/>
                <a:gd name="connsiteY4" fmla="*/ 0 h 101250"/>
                <a:gd name="connsiteX5" fmla="*/ 28215 w 33750"/>
                <a:gd name="connsiteY5" fmla="*/ 0 h 101250"/>
                <a:gd name="connsiteX6" fmla="*/ 0 w 33750"/>
                <a:gd name="connsiteY6" fmla="*/ 13264 h 101250"/>
                <a:gd name="connsiteX7" fmla="*/ 4117 w 33750"/>
                <a:gd name="connsiteY7" fmla="*/ 31911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50" h="101250">
                  <a:moveTo>
                    <a:pt x="24435" y="22140"/>
                  </a:moveTo>
                  <a:lnTo>
                    <a:pt x="25026" y="22140"/>
                  </a:lnTo>
                  <a:lnTo>
                    <a:pt x="25026" y="106734"/>
                  </a:lnTo>
                  <a:lnTo>
                    <a:pt x="48718" y="106734"/>
                  </a:lnTo>
                  <a:lnTo>
                    <a:pt x="48718" y="0"/>
                  </a:lnTo>
                  <a:lnTo>
                    <a:pt x="28215" y="0"/>
                  </a:lnTo>
                  <a:lnTo>
                    <a:pt x="0" y="13264"/>
                  </a:lnTo>
                  <a:lnTo>
                    <a:pt x="4117" y="3191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0" name="任意多边形: 形状 159"/>
            <p:cNvSpPr/>
            <p:nvPr/>
          </p:nvSpPr>
          <p:spPr>
            <a:xfrm>
              <a:off x="14813674" y="3403905"/>
              <a:ext cx="84375" cy="84375"/>
            </a:xfrm>
            <a:custGeom>
              <a:avLst/>
              <a:gdLst>
                <a:gd name="connsiteX0" fmla="*/ 34779 w 84375"/>
                <a:gd name="connsiteY0" fmla="*/ 86974 h 84375"/>
                <a:gd name="connsiteX1" fmla="*/ 50608 w 84375"/>
                <a:gd name="connsiteY1" fmla="*/ 86974 h 84375"/>
                <a:gd name="connsiteX2" fmla="*/ 50608 w 84375"/>
                <a:gd name="connsiteY2" fmla="*/ 51401 h 84375"/>
                <a:gd name="connsiteX3" fmla="*/ 84578 w 84375"/>
                <a:gd name="connsiteY3" fmla="*/ 51401 h 84375"/>
                <a:gd name="connsiteX4" fmla="*/ 84578 w 84375"/>
                <a:gd name="connsiteY4" fmla="*/ 35589 h 84375"/>
                <a:gd name="connsiteX5" fmla="*/ 50608 w 84375"/>
                <a:gd name="connsiteY5" fmla="*/ 35589 h 84375"/>
                <a:gd name="connsiteX6" fmla="*/ 50608 w 84375"/>
                <a:gd name="connsiteY6" fmla="*/ 0 h 84375"/>
                <a:gd name="connsiteX7" fmla="*/ 34779 w 84375"/>
                <a:gd name="connsiteY7" fmla="*/ 0 h 84375"/>
                <a:gd name="connsiteX8" fmla="*/ 34779 w 84375"/>
                <a:gd name="connsiteY8" fmla="*/ 35589 h 84375"/>
                <a:gd name="connsiteX9" fmla="*/ 0 w 84375"/>
                <a:gd name="connsiteY9" fmla="*/ 35589 h 84375"/>
                <a:gd name="connsiteX10" fmla="*/ 0 w 84375"/>
                <a:gd name="connsiteY10" fmla="*/ 51401 h 84375"/>
                <a:gd name="connsiteX11" fmla="*/ 34779 w 84375"/>
                <a:gd name="connsiteY11" fmla="*/ 51401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4375" h="84375">
                  <a:moveTo>
                    <a:pt x="34779" y="86974"/>
                  </a:moveTo>
                  <a:lnTo>
                    <a:pt x="50608" y="86974"/>
                  </a:lnTo>
                  <a:lnTo>
                    <a:pt x="50608" y="51401"/>
                  </a:lnTo>
                  <a:lnTo>
                    <a:pt x="84578" y="51401"/>
                  </a:lnTo>
                  <a:lnTo>
                    <a:pt x="84578" y="35589"/>
                  </a:lnTo>
                  <a:lnTo>
                    <a:pt x="50608" y="35589"/>
                  </a:lnTo>
                  <a:lnTo>
                    <a:pt x="50608" y="0"/>
                  </a:lnTo>
                  <a:lnTo>
                    <a:pt x="34779" y="0"/>
                  </a:lnTo>
                  <a:lnTo>
                    <a:pt x="34779" y="35589"/>
                  </a:lnTo>
                  <a:lnTo>
                    <a:pt x="0" y="35589"/>
                  </a:lnTo>
                  <a:lnTo>
                    <a:pt x="0" y="51401"/>
                  </a:lnTo>
                  <a:lnTo>
                    <a:pt x="34779" y="5140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1" name="任意多边形: 形状 160"/>
            <p:cNvSpPr/>
            <p:nvPr/>
          </p:nvSpPr>
          <p:spPr>
            <a:xfrm>
              <a:off x="14898268" y="3382609"/>
              <a:ext cx="67500" cy="101250"/>
            </a:xfrm>
            <a:custGeom>
              <a:avLst/>
              <a:gdLst>
                <a:gd name="connsiteX0" fmla="*/ 31421 w 67500"/>
                <a:gd name="connsiteY0" fmla="*/ 20031 h 101250"/>
                <a:gd name="connsiteX1" fmla="*/ 48954 w 67500"/>
                <a:gd name="connsiteY1" fmla="*/ 35623 h 101250"/>
                <a:gd name="connsiteX2" fmla="*/ 13905 w 67500"/>
                <a:gd name="connsiteY2" fmla="*/ 80916 h 101250"/>
                <a:gd name="connsiteX3" fmla="*/ 0 w 67500"/>
                <a:gd name="connsiteY3" fmla="*/ 93403 h 101250"/>
                <a:gd name="connsiteX4" fmla="*/ 0 w 67500"/>
                <a:gd name="connsiteY4" fmla="*/ 108270 h 101250"/>
                <a:gd name="connsiteX5" fmla="*/ 75904 w 67500"/>
                <a:gd name="connsiteY5" fmla="*/ 108270 h 101250"/>
                <a:gd name="connsiteX6" fmla="*/ 75904 w 67500"/>
                <a:gd name="connsiteY6" fmla="*/ 87716 h 101250"/>
                <a:gd name="connsiteX7" fmla="*/ 35556 w 67500"/>
                <a:gd name="connsiteY7" fmla="*/ 87716 h 101250"/>
                <a:gd name="connsiteX8" fmla="*/ 35556 w 67500"/>
                <a:gd name="connsiteY8" fmla="*/ 87615 h 101250"/>
                <a:gd name="connsiteX9" fmla="*/ 45478 w 67500"/>
                <a:gd name="connsiteY9" fmla="*/ 79447 h 101250"/>
                <a:gd name="connsiteX10" fmla="*/ 73929 w 67500"/>
                <a:gd name="connsiteY10" fmla="*/ 33480 h 101250"/>
                <a:gd name="connsiteX11" fmla="*/ 36518 w 67500"/>
                <a:gd name="connsiteY11" fmla="*/ 0 h 101250"/>
                <a:gd name="connsiteX12" fmla="*/ 1553 w 67500"/>
                <a:gd name="connsiteY12" fmla="*/ 10986 h 101250"/>
                <a:gd name="connsiteX13" fmla="*/ 8623 w 67500"/>
                <a:gd name="connsiteY13" fmla="*/ 28890 h 101250"/>
                <a:gd name="connsiteX14" fmla="*/ 31421 w 67500"/>
                <a:gd name="connsiteY14" fmla="*/ 20031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500" h="101250">
                  <a:moveTo>
                    <a:pt x="31421" y="20031"/>
                  </a:moveTo>
                  <a:cubicBezTo>
                    <a:pt x="43706" y="20031"/>
                    <a:pt x="48954" y="26932"/>
                    <a:pt x="48954" y="35623"/>
                  </a:cubicBezTo>
                  <a:cubicBezTo>
                    <a:pt x="48600" y="48077"/>
                    <a:pt x="37243" y="60058"/>
                    <a:pt x="13905" y="80916"/>
                  </a:cubicBezTo>
                  <a:lnTo>
                    <a:pt x="0" y="93403"/>
                  </a:lnTo>
                  <a:lnTo>
                    <a:pt x="0" y="108270"/>
                  </a:lnTo>
                  <a:lnTo>
                    <a:pt x="75904" y="108270"/>
                  </a:lnTo>
                  <a:lnTo>
                    <a:pt x="75904" y="87716"/>
                  </a:lnTo>
                  <a:lnTo>
                    <a:pt x="35556" y="87716"/>
                  </a:lnTo>
                  <a:lnTo>
                    <a:pt x="35556" y="87615"/>
                  </a:lnTo>
                  <a:lnTo>
                    <a:pt x="45478" y="79447"/>
                  </a:lnTo>
                  <a:cubicBezTo>
                    <a:pt x="60919" y="65661"/>
                    <a:pt x="73929" y="51368"/>
                    <a:pt x="73929" y="33480"/>
                  </a:cubicBezTo>
                  <a:cubicBezTo>
                    <a:pt x="73929" y="14107"/>
                    <a:pt x="60615" y="0"/>
                    <a:pt x="36518" y="0"/>
                  </a:cubicBezTo>
                  <a:cubicBezTo>
                    <a:pt x="22106" y="0"/>
                    <a:pt x="9551" y="4927"/>
                    <a:pt x="1553" y="10986"/>
                  </a:cubicBezTo>
                  <a:lnTo>
                    <a:pt x="8623" y="28890"/>
                  </a:lnTo>
                  <a:cubicBezTo>
                    <a:pt x="14158" y="24621"/>
                    <a:pt x="22208" y="20031"/>
                    <a:pt x="31421" y="2003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62" name="组合 161"/>
          <p:cNvGrpSpPr/>
          <p:nvPr/>
        </p:nvGrpSpPr>
        <p:grpSpPr>
          <a:xfrm>
            <a:off x="7470959" y="3172556"/>
            <a:ext cx="523125" cy="523125"/>
            <a:chOff x="15665877" y="3280329"/>
            <a:chExt cx="523125" cy="523125"/>
          </a:xfrm>
          <a:solidFill>
            <a:schemeClr val="accent4"/>
          </a:solidFill>
        </p:grpSpPr>
        <p:sp>
          <p:nvSpPr>
            <p:cNvPr id="163" name="任意多边形: 形状 162"/>
            <p:cNvSpPr/>
            <p:nvPr/>
          </p:nvSpPr>
          <p:spPr>
            <a:xfrm>
              <a:off x="15665877" y="3280329"/>
              <a:ext cx="523125" cy="523125"/>
            </a:xfrm>
            <a:custGeom>
              <a:avLst/>
              <a:gdLst>
                <a:gd name="connsiteX0" fmla="*/ 527209 w 523125"/>
                <a:gd name="connsiteY0" fmla="*/ 83447 h 523125"/>
                <a:gd name="connsiteX1" fmla="*/ 490725 w 523125"/>
                <a:gd name="connsiteY1" fmla="*/ 46963 h 523125"/>
                <a:gd name="connsiteX2" fmla="*/ 429030 w 523125"/>
                <a:gd name="connsiteY2" fmla="*/ 46963 h 523125"/>
                <a:gd name="connsiteX3" fmla="*/ 429030 w 523125"/>
                <a:gd name="connsiteY3" fmla="*/ 14884 h 523125"/>
                <a:gd name="connsiteX4" fmla="*/ 414146 w 523125"/>
                <a:gd name="connsiteY4" fmla="*/ 0 h 523125"/>
                <a:gd name="connsiteX5" fmla="*/ 381999 w 523125"/>
                <a:gd name="connsiteY5" fmla="*/ 0 h 523125"/>
                <a:gd name="connsiteX6" fmla="*/ 367099 w 523125"/>
                <a:gd name="connsiteY6" fmla="*/ 14884 h 523125"/>
                <a:gd name="connsiteX7" fmla="*/ 367099 w 523125"/>
                <a:gd name="connsiteY7" fmla="*/ 46980 h 523125"/>
                <a:gd name="connsiteX8" fmla="*/ 162236 w 523125"/>
                <a:gd name="connsiteY8" fmla="*/ 46980 h 523125"/>
                <a:gd name="connsiteX9" fmla="*/ 162236 w 523125"/>
                <a:gd name="connsiteY9" fmla="*/ 14884 h 523125"/>
                <a:gd name="connsiteX10" fmla="*/ 147353 w 523125"/>
                <a:gd name="connsiteY10" fmla="*/ 0 h 523125"/>
                <a:gd name="connsiteX11" fmla="*/ 117349 w 523125"/>
                <a:gd name="connsiteY11" fmla="*/ 0 h 523125"/>
                <a:gd name="connsiteX12" fmla="*/ 102465 w 523125"/>
                <a:gd name="connsiteY12" fmla="*/ 14884 h 523125"/>
                <a:gd name="connsiteX13" fmla="*/ 102465 w 523125"/>
                <a:gd name="connsiteY13" fmla="*/ 46980 h 523125"/>
                <a:gd name="connsiteX14" fmla="*/ 36484 w 523125"/>
                <a:gd name="connsiteY14" fmla="*/ 46980 h 523125"/>
                <a:gd name="connsiteX15" fmla="*/ 0 w 523125"/>
                <a:gd name="connsiteY15" fmla="*/ 83464 h 523125"/>
                <a:gd name="connsiteX16" fmla="*/ 0 w 523125"/>
                <a:gd name="connsiteY16" fmla="*/ 213469 h 523125"/>
                <a:gd name="connsiteX17" fmla="*/ 19221 w 523125"/>
                <a:gd name="connsiteY17" fmla="*/ 213469 h 523125"/>
                <a:gd name="connsiteX18" fmla="*/ 19221 w 523125"/>
                <a:gd name="connsiteY18" fmla="*/ 496108 h 523125"/>
                <a:gd name="connsiteX19" fmla="*/ 56734 w 523125"/>
                <a:gd name="connsiteY19" fmla="*/ 533621 h 523125"/>
                <a:gd name="connsiteX20" fmla="*/ 468383 w 523125"/>
                <a:gd name="connsiteY20" fmla="*/ 533621 h 523125"/>
                <a:gd name="connsiteX21" fmla="*/ 505896 w 523125"/>
                <a:gd name="connsiteY21" fmla="*/ 496108 h 523125"/>
                <a:gd name="connsiteX22" fmla="*/ 505896 w 523125"/>
                <a:gd name="connsiteY22" fmla="*/ 213452 h 523125"/>
                <a:gd name="connsiteX23" fmla="*/ 527259 w 523125"/>
                <a:gd name="connsiteY23" fmla="*/ 213452 h 523125"/>
                <a:gd name="connsiteX24" fmla="*/ 527209 w 523125"/>
                <a:gd name="connsiteY24" fmla="*/ 83447 h 523125"/>
                <a:gd name="connsiteX25" fmla="*/ 527209 w 523125"/>
                <a:gd name="connsiteY25" fmla="*/ 83447 h 523125"/>
                <a:gd name="connsiteX26" fmla="*/ 446091 w 523125"/>
                <a:gd name="connsiteY26" fmla="*/ 434194 h 523125"/>
                <a:gd name="connsiteX27" fmla="*/ 408578 w 523125"/>
                <a:gd name="connsiteY27" fmla="*/ 471707 h 523125"/>
                <a:gd name="connsiteX28" fmla="*/ 118631 w 523125"/>
                <a:gd name="connsiteY28" fmla="*/ 471707 h 523125"/>
                <a:gd name="connsiteX29" fmla="*/ 81118 w 523125"/>
                <a:gd name="connsiteY29" fmla="*/ 434194 h 523125"/>
                <a:gd name="connsiteX30" fmla="*/ 81118 w 523125"/>
                <a:gd name="connsiteY30" fmla="*/ 213452 h 523125"/>
                <a:gd name="connsiteX31" fmla="*/ 446091 w 523125"/>
                <a:gd name="connsiteY31" fmla="*/ 213452 h 523125"/>
                <a:gd name="connsiteX32" fmla="*/ 446091 w 523125"/>
                <a:gd name="connsiteY32" fmla="*/ 434194 h 523125"/>
                <a:gd name="connsiteX33" fmla="*/ 446091 w 523125"/>
                <a:gd name="connsiteY33" fmla="*/ 434194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23125" h="523125">
                  <a:moveTo>
                    <a:pt x="527209" y="83447"/>
                  </a:moveTo>
                  <a:cubicBezTo>
                    <a:pt x="527209" y="63298"/>
                    <a:pt x="510874" y="46963"/>
                    <a:pt x="490725" y="46963"/>
                  </a:cubicBezTo>
                  <a:lnTo>
                    <a:pt x="429030" y="46963"/>
                  </a:lnTo>
                  <a:lnTo>
                    <a:pt x="429030" y="14884"/>
                  </a:lnTo>
                  <a:cubicBezTo>
                    <a:pt x="429030" y="6666"/>
                    <a:pt x="422364" y="0"/>
                    <a:pt x="414146" y="0"/>
                  </a:cubicBezTo>
                  <a:lnTo>
                    <a:pt x="381999" y="0"/>
                  </a:lnTo>
                  <a:cubicBezTo>
                    <a:pt x="373798" y="0"/>
                    <a:pt x="367099" y="6666"/>
                    <a:pt x="367099" y="14884"/>
                  </a:cubicBezTo>
                  <a:lnTo>
                    <a:pt x="367099" y="46980"/>
                  </a:lnTo>
                  <a:lnTo>
                    <a:pt x="162236" y="46980"/>
                  </a:lnTo>
                  <a:lnTo>
                    <a:pt x="162236" y="14884"/>
                  </a:lnTo>
                  <a:cubicBezTo>
                    <a:pt x="162236" y="6666"/>
                    <a:pt x="155571" y="0"/>
                    <a:pt x="147353" y="0"/>
                  </a:cubicBezTo>
                  <a:lnTo>
                    <a:pt x="117349" y="0"/>
                  </a:lnTo>
                  <a:cubicBezTo>
                    <a:pt x="109131" y="0"/>
                    <a:pt x="102465" y="6666"/>
                    <a:pt x="102465" y="14884"/>
                  </a:cubicBezTo>
                  <a:lnTo>
                    <a:pt x="102465" y="46980"/>
                  </a:lnTo>
                  <a:lnTo>
                    <a:pt x="36484" y="46980"/>
                  </a:lnTo>
                  <a:cubicBezTo>
                    <a:pt x="16335" y="46980"/>
                    <a:pt x="0" y="63315"/>
                    <a:pt x="0" y="83464"/>
                  </a:cubicBezTo>
                  <a:lnTo>
                    <a:pt x="0" y="213469"/>
                  </a:lnTo>
                  <a:lnTo>
                    <a:pt x="19221" y="213469"/>
                  </a:lnTo>
                  <a:lnTo>
                    <a:pt x="19221" y="496108"/>
                  </a:lnTo>
                  <a:cubicBezTo>
                    <a:pt x="19221" y="516831"/>
                    <a:pt x="36011" y="533621"/>
                    <a:pt x="56734" y="533621"/>
                  </a:cubicBezTo>
                  <a:lnTo>
                    <a:pt x="468383" y="533621"/>
                  </a:lnTo>
                  <a:cubicBezTo>
                    <a:pt x="489122" y="533621"/>
                    <a:pt x="505896" y="516831"/>
                    <a:pt x="505896" y="496108"/>
                  </a:cubicBezTo>
                  <a:lnTo>
                    <a:pt x="505896" y="213452"/>
                  </a:lnTo>
                  <a:lnTo>
                    <a:pt x="527259" y="213452"/>
                  </a:lnTo>
                  <a:lnTo>
                    <a:pt x="527209" y="83447"/>
                  </a:lnTo>
                  <a:lnTo>
                    <a:pt x="527209" y="83447"/>
                  </a:lnTo>
                  <a:close/>
                  <a:moveTo>
                    <a:pt x="446091" y="434194"/>
                  </a:moveTo>
                  <a:cubicBezTo>
                    <a:pt x="446091" y="454933"/>
                    <a:pt x="429317" y="471707"/>
                    <a:pt x="408578" y="471707"/>
                  </a:cubicBezTo>
                  <a:lnTo>
                    <a:pt x="118631" y="471707"/>
                  </a:lnTo>
                  <a:cubicBezTo>
                    <a:pt x="97909" y="471707"/>
                    <a:pt x="81118" y="454933"/>
                    <a:pt x="81118" y="434194"/>
                  </a:cubicBezTo>
                  <a:lnTo>
                    <a:pt x="81118" y="213452"/>
                  </a:lnTo>
                  <a:lnTo>
                    <a:pt x="446091" y="213452"/>
                  </a:lnTo>
                  <a:lnTo>
                    <a:pt x="446091" y="434194"/>
                  </a:lnTo>
                  <a:lnTo>
                    <a:pt x="446091" y="43419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4" name="任意多边形: 形状 163"/>
            <p:cNvSpPr/>
            <p:nvPr/>
          </p:nvSpPr>
          <p:spPr>
            <a:xfrm>
              <a:off x="15798228" y="3534315"/>
              <a:ext cx="50625" cy="50625"/>
            </a:xfrm>
            <a:custGeom>
              <a:avLst/>
              <a:gdLst>
                <a:gd name="connsiteX0" fmla="*/ 0 w 50625"/>
                <a:gd name="connsiteY0" fmla="*/ 0 h 50625"/>
                <a:gd name="connsiteX1" fmla="*/ 59754 w 50625"/>
                <a:gd name="connsiteY1" fmla="*/ 0 h 50625"/>
                <a:gd name="connsiteX2" fmla="*/ 59754 w 50625"/>
                <a:gd name="connsiteY2" fmla="*/ 61914 h 50625"/>
                <a:gd name="connsiteX3" fmla="*/ 0 w 50625"/>
                <a:gd name="connsiteY3" fmla="*/ 61914 h 50625"/>
              </a:gdLst>
              <a:ahLst/>
              <a:cxnLst>
                <a:cxn ang="0">
                  <a:pos x="connsiteX0" y="connsiteY0"/>
                </a:cxn>
                <a:cxn ang="0">
                  <a:pos x="connsiteX1" y="connsiteY1"/>
                </a:cxn>
                <a:cxn ang="0">
                  <a:pos x="connsiteX2" y="connsiteY2"/>
                </a:cxn>
                <a:cxn ang="0">
                  <a:pos x="connsiteX3" y="connsiteY3"/>
                </a:cxn>
              </a:cxnLst>
              <a:rect l="l" t="t" r="r" b="b"/>
              <a:pathLst>
                <a:path w="50625" h="50625">
                  <a:moveTo>
                    <a:pt x="0" y="0"/>
                  </a:moveTo>
                  <a:lnTo>
                    <a:pt x="59754" y="0"/>
                  </a:lnTo>
                  <a:lnTo>
                    <a:pt x="59754" y="61914"/>
                  </a:lnTo>
                  <a:lnTo>
                    <a:pt x="0" y="6191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5" name="任意多边形: 形状 164"/>
            <p:cNvSpPr/>
            <p:nvPr/>
          </p:nvSpPr>
          <p:spPr>
            <a:xfrm>
              <a:off x="15900676" y="3534315"/>
              <a:ext cx="50625" cy="50625"/>
            </a:xfrm>
            <a:custGeom>
              <a:avLst/>
              <a:gdLst>
                <a:gd name="connsiteX0" fmla="*/ 0 w 50625"/>
                <a:gd name="connsiteY0" fmla="*/ 0 h 50625"/>
                <a:gd name="connsiteX1" fmla="*/ 59754 w 50625"/>
                <a:gd name="connsiteY1" fmla="*/ 0 h 50625"/>
                <a:gd name="connsiteX2" fmla="*/ 59754 w 50625"/>
                <a:gd name="connsiteY2" fmla="*/ 61914 h 50625"/>
                <a:gd name="connsiteX3" fmla="*/ 0 w 50625"/>
                <a:gd name="connsiteY3" fmla="*/ 61914 h 50625"/>
              </a:gdLst>
              <a:ahLst/>
              <a:cxnLst>
                <a:cxn ang="0">
                  <a:pos x="connsiteX0" y="connsiteY0"/>
                </a:cxn>
                <a:cxn ang="0">
                  <a:pos x="connsiteX1" y="connsiteY1"/>
                </a:cxn>
                <a:cxn ang="0">
                  <a:pos x="connsiteX2" y="connsiteY2"/>
                </a:cxn>
                <a:cxn ang="0">
                  <a:pos x="connsiteX3" y="connsiteY3"/>
                </a:cxn>
              </a:cxnLst>
              <a:rect l="l" t="t" r="r" b="b"/>
              <a:pathLst>
                <a:path w="50625" h="50625">
                  <a:moveTo>
                    <a:pt x="0" y="0"/>
                  </a:moveTo>
                  <a:lnTo>
                    <a:pt x="59754" y="0"/>
                  </a:lnTo>
                  <a:lnTo>
                    <a:pt x="59754" y="61914"/>
                  </a:lnTo>
                  <a:lnTo>
                    <a:pt x="0" y="6191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6" name="任意多边形: 形状 165"/>
            <p:cNvSpPr/>
            <p:nvPr/>
          </p:nvSpPr>
          <p:spPr>
            <a:xfrm>
              <a:off x="16003107" y="3534315"/>
              <a:ext cx="50625" cy="50625"/>
            </a:xfrm>
            <a:custGeom>
              <a:avLst/>
              <a:gdLst>
                <a:gd name="connsiteX0" fmla="*/ 0 w 50625"/>
                <a:gd name="connsiteY0" fmla="*/ 0 h 50625"/>
                <a:gd name="connsiteX1" fmla="*/ 59771 w 50625"/>
                <a:gd name="connsiteY1" fmla="*/ 0 h 50625"/>
                <a:gd name="connsiteX2" fmla="*/ 59771 w 50625"/>
                <a:gd name="connsiteY2" fmla="*/ 61914 h 50625"/>
                <a:gd name="connsiteX3" fmla="*/ 0 w 50625"/>
                <a:gd name="connsiteY3" fmla="*/ 61914 h 50625"/>
              </a:gdLst>
              <a:ahLst/>
              <a:cxnLst>
                <a:cxn ang="0">
                  <a:pos x="connsiteX0" y="connsiteY0"/>
                </a:cxn>
                <a:cxn ang="0">
                  <a:pos x="connsiteX1" y="connsiteY1"/>
                </a:cxn>
                <a:cxn ang="0">
                  <a:pos x="connsiteX2" y="connsiteY2"/>
                </a:cxn>
                <a:cxn ang="0">
                  <a:pos x="connsiteX3" y="connsiteY3"/>
                </a:cxn>
              </a:cxnLst>
              <a:rect l="l" t="t" r="r" b="b"/>
              <a:pathLst>
                <a:path w="50625" h="50625">
                  <a:moveTo>
                    <a:pt x="0" y="0"/>
                  </a:moveTo>
                  <a:lnTo>
                    <a:pt x="59771" y="0"/>
                  </a:lnTo>
                  <a:lnTo>
                    <a:pt x="59771" y="61914"/>
                  </a:lnTo>
                  <a:lnTo>
                    <a:pt x="0" y="6191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7" name="任意多边形: 形状 166"/>
            <p:cNvSpPr/>
            <p:nvPr/>
          </p:nvSpPr>
          <p:spPr>
            <a:xfrm>
              <a:off x="15798228" y="3643176"/>
              <a:ext cx="50625" cy="50625"/>
            </a:xfrm>
            <a:custGeom>
              <a:avLst/>
              <a:gdLst>
                <a:gd name="connsiteX0" fmla="*/ 0 w 50625"/>
                <a:gd name="connsiteY0" fmla="*/ 0 h 50625"/>
                <a:gd name="connsiteX1" fmla="*/ 59754 w 50625"/>
                <a:gd name="connsiteY1" fmla="*/ 0 h 50625"/>
                <a:gd name="connsiteX2" fmla="*/ 59754 w 50625"/>
                <a:gd name="connsiteY2" fmla="*/ 61897 h 50625"/>
                <a:gd name="connsiteX3" fmla="*/ 0 w 50625"/>
                <a:gd name="connsiteY3" fmla="*/ 61897 h 50625"/>
              </a:gdLst>
              <a:ahLst/>
              <a:cxnLst>
                <a:cxn ang="0">
                  <a:pos x="connsiteX0" y="connsiteY0"/>
                </a:cxn>
                <a:cxn ang="0">
                  <a:pos x="connsiteX1" y="connsiteY1"/>
                </a:cxn>
                <a:cxn ang="0">
                  <a:pos x="connsiteX2" y="connsiteY2"/>
                </a:cxn>
                <a:cxn ang="0">
                  <a:pos x="connsiteX3" y="connsiteY3"/>
                </a:cxn>
              </a:cxnLst>
              <a:rect l="l" t="t" r="r" b="b"/>
              <a:pathLst>
                <a:path w="50625" h="50625">
                  <a:moveTo>
                    <a:pt x="0" y="0"/>
                  </a:moveTo>
                  <a:lnTo>
                    <a:pt x="59754" y="0"/>
                  </a:lnTo>
                  <a:lnTo>
                    <a:pt x="59754" y="61897"/>
                  </a:lnTo>
                  <a:lnTo>
                    <a:pt x="0" y="6189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8" name="任意多边形: 形状 167"/>
            <p:cNvSpPr/>
            <p:nvPr/>
          </p:nvSpPr>
          <p:spPr>
            <a:xfrm>
              <a:off x="15900676" y="3643176"/>
              <a:ext cx="50625" cy="50625"/>
            </a:xfrm>
            <a:custGeom>
              <a:avLst/>
              <a:gdLst>
                <a:gd name="connsiteX0" fmla="*/ 0 w 50625"/>
                <a:gd name="connsiteY0" fmla="*/ 0 h 50625"/>
                <a:gd name="connsiteX1" fmla="*/ 59754 w 50625"/>
                <a:gd name="connsiteY1" fmla="*/ 0 h 50625"/>
                <a:gd name="connsiteX2" fmla="*/ 59754 w 50625"/>
                <a:gd name="connsiteY2" fmla="*/ 61897 h 50625"/>
                <a:gd name="connsiteX3" fmla="*/ 0 w 50625"/>
                <a:gd name="connsiteY3" fmla="*/ 61897 h 50625"/>
              </a:gdLst>
              <a:ahLst/>
              <a:cxnLst>
                <a:cxn ang="0">
                  <a:pos x="connsiteX0" y="connsiteY0"/>
                </a:cxn>
                <a:cxn ang="0">
                  <a:pos x="connsiteX1" y="connsiteY1"/>
                </a:cxn>
                <a:cxn ang="0">
                  <a:pos x="connsiteX2" y="connsiteY2"/>
                </a:cxn>
                <a:cxn ang="0">
                  <a:pos x="connsiteX3" y="connsiteY3"/>
                </a:cxn>
              </a:cxnLst>
              <a:rect l="l" t="t" r="r" b="b"/>
              <a:pathLst>
                <a:path w="50625" h="50625">
                  <a:moveTo>
                    <a:pt x="0" y="0"/>
                  </a:moveTo>
                  <a:lnTo>
                    <a:pt x="59754" y="0"/>
                  </a:lnTo>
                  <a:lnTo>
                    <a:pt x="59754" y="61897"/>
                  </a:lnTo>
                  <a:lnTo>
                    <a:pt x="0" y="6189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9" name="任意多边形: 形状 168"/>
            <p:cNvSpPr/>
            <p:nvPr/>
          </p:nvSpPr>
          <p:spPr>
            <a:xfrm>
              <a:off x="16003107" y="3643176"/>
              <a:ext cx="50625" cy="50625"/>
            </a:xfrm>
            <a:custGeom>
              <a:avLst/>
              <a:gdLst>
                <a:gd name="connsiteX0" fmla="*/ 0 w 50625"/>
                <a:gd name="connsiteY0" fmla="*/ 0 h 50625"/>
                <a:gd name="connsiteX1" fmla="*/ 59771 w 50625"/>
                <a:gd name="connsiteY1" fmla="*/ 0 h 50625"/>
                <a:gd name="connsiteX2" fmla="*/ 59771 w 50625"/>
                <a:gd name="connsiteY2" fmla="*/ 61897 h 50625"/>
                <a:gd name="connsiteX3" fmla="*/ 0 w 50625"/>
                <a:gd name="connsiteY3" fmla="*/ 61897 h 50625"/>
              </a:gdLst>
              <a:ahLst/>
              <a:cxnLst>
                <a:cxn ang="0">
                  <a:pos x="connsiteX0" y="connsiteY0"/>
                </a:cxn>
                <a:cxn ang="0">
                  <a:pos x="connsiteX1" y="connsiteY1"/>
                </a:cxn>
                <a:cxn ang="0">
                  <a:pos x="connsiteX2" y="connsiteY2"/>
                </a:cxn>
                <a:cxn ang="0">
                  <a:pos x="connsiteX3" y="connsiteY3"/>
                </a:cxn>
              </a:cxnLst>
              <a:rect l="l" t="t" r="r" b="b"/>
              <a:pathLst>
                <a:path w="50625" h="50625">
                  <a:moveTo>
                    <a:pt x="0" y="0"/>
                  </a:moveTo>
                  <a:lnTo>
                    <a:pt x="59771" y="0"/>
                  </a:lnTo>
                  <a:lnTo>
                    <a:pt x="59771" y="61897"/>
                  </a:lnTo>
                  <a:lnTo>
                    <a:pt x="0" y="6189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70" name="组合 169"/>
          <p:cNvGrpSpPr/>
          <p:nvPr/>
        </p:nvGrpSpPr>
        <p:grpSpPr>
          <a:xfrm>
            <a:off x="8578825" y="3262272"/>
            <a:ext cx="521151" cy="343693"/>
            <a:chOff x="16747515" y="3356588"/>
            <a:chExt cx="521151" cy="343693"/>
          </a:xfrm>
          <a:solidFill>
            <a:schemeClr val="accent4"/>
          </a:solidFill>
        </p:grpSpPr>
        <p:sp>
          <p:nvSpPr>
            <p:cNvPr id="171" name="任意多边形: 形状 170"/>
            <p:cNvSpPr/>
            <p:nvPr/>
          </p:nvSpPr>
          <p:spPr>
            <a:xfrm>
              <a:off x="16800941" y="3419953"/>
              <a:ext cx="236250" cy="253125"/>
            </a:xfrm>
            <a:custGeom>
              <a:avLst/>
              <a:gdLst>
                <a:gd name="connsiteX0" fmla="*/ 182655 w 236250"/>
                <a:gd name="connsiteY0" fmla="*/ 91598 h 253125"/>
                <a:gd name="connsiteX1" fmla="*/ 240317 w 236250"/>
                <a:gd name="connsiteY1" fmla="*/ 91598 h 253125"/>
                <a:gd name="connsiteX2" fmla="*/ 240317 w 236250"/>
                <a:gd name="connsiteY2" fmla="*/ 71854 h 253125"/>
                <a:gd name="connsiteX3" fmla="*/ 181828 w 236250"/>
                <a:gd name="connsiteY3" fmla="*/ 71854 h 253125"/>
                <a:gd name="connsiteX4" fmla="*/ 181828 w 236250"/>
                <a:gd name="connsiteY4" fmla="*/ 88796 h 253125"/>
                <a:gd name="connsiteX5" fmla="*/ 154339 w 236250"/>
                <a:gd name="connsiteY5" fmla="*/ 0 h 253125"/>
                <a:gd name="connsiteX6" fmla="*/ 78317 w 236250"/>
                <a:gd name="connsiteY6" fmla="*/ 0 h 253125"/>
                <a:gd name="connsiteX7" fmla="*/ 0 w 236250"/>
                <a:gd name="connsiteY7" fmla="*/ 256399 h 253125"/>
                <a:gd name="connsiteX8" fmla="*/ 60075 w 236250"/>
                <a:gd name="connsiteY8" fmla="*/ 256399 h 253125"/>
                <a:gd name="connsiteX9" fmla="*/ 78317 w 236250"/>
                <a:gd name="connsiteY9" fmla="*/ 190907 h 253125"/>
                <a:gd name="connsiteX10" fmla="*/ 151689 w 236250"/>
                <a:gd name="connsiteY10" fmla="*/ 190907 h 253125"/>
                <a:gd name="connsiteX11" fmla="*/ 171433 w 236250"/>
                <a:gd name="connsiteY11" fmla="*/ 256399 h 253125"/>
                <a:gd name="connsiteX12" fmla="*/ 233786 w 236250"/>
                <a:gd name="connsiteY12" fmla="*/ 256399 h 253125"/>
                <a:gd name="connsiteX13" fmla="*/ 182655 w 236250"/>
                <a:gd name="connsiteY13" fmla="*/ 91598 h 253125"/>
                <a:gd name="connsiteX14" fmla="*/ 86670 w 236250"/>
                <a:gd name="connsiteY14" fmla="*/ 147251 h 253125"/>
                <a:gd name="connsiteX15" fmla="*/ 101891 w 236250"/>
                <a:gd name="connsiteY15" fmla="*/ 92998 h 253125"/>
                <a:gd name="connsiteX16" fmla="*/ 113653 w 236250"/>
                <a:gd name="connsiteY16" fmla="*/ 43723 h 253125"/>
                <a:gd name="connsiteX17" fmla="*/ 114413 w 236250"/>
                <a:gd name="connsiteY17" fmla="*/ 43723 h 253125"/>
                <a:gd name="connsiteX18" fmla="*/ 127356 w 236250"/>
                <a:gd name="connsiteY18" fmla="*/ 92998 h 253125"/>
                <a:gd name="connsiteX19" fmla="*/ 143319 w 236250"/>
                <a:gd name="connsiteY19" fmla="*/ 147251 h 253125"/>
                <a:gd name="connsiteX20" fmla="*/ 86670 w 236250"/>
                <a:gd name="connsiteY20" fmla="*/ 147251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36250" h="253125">
                  <a:moveTo>
                    <a:pt x="182655" y="91598"/>
                  </a:moveTo>
                  <a:lnTo>
                    <a:pt x="240317" y="91598"/>
                  </a:lnTo>
                  <a:lnTo>
                    <a:pt x="240317" y="71854"/>
                  </a:lnTo>
                  <a:lnTo>
                    <a:pt x="181828" y="71854"/>
                  </a:lnTo>
                  <a:lnTo>
                    <a:pt x="181828" y="88796"/>
                  </a:lnTo>
                  <a:lnTo>
                    <a:pt x="154339" y="0"/>
                  </a:lnTo>
                  <a:lnTo>
                    <a:pt x="78317" y="0"/>
                  </a:lnTo>
                  <a:lnTo>
                    <a:pt x="0" y="256399"/>
                  </a:lnTo>
                  <a:lnTo>
                    <a:pt x="60075" y="256399"/>
                  </a:lnTo>
                  <a:lnTo>
                    <a:pt x="78317" y="190907"/>
                  </a:lnTo>
                  <a:lnTo>
                    <a:pt x="151689" y="190907"/>
                  </a:lnTo>
                  <a:lnTo>
                    <a:pt x="171433" y="256399"/>
                  </a:lnTo>
                  <a:lnTo>
                    <a:pt x="233786" y="256399"/>
                  </a:lnTo>
                  <a:lnTo>
                    <a:pt x="182655" y="91598"/>
                  </a:lnTo>
                  <a:close/>
                  <a:moveTo>
                    <a:pt x="86670" y="147251"/>
                  </a:moveTo>
                  <a:lnTo>
                    <a:pt x="101891" y="92998"/>
                  </a:lnTo>
                  <a:cubicBezTo>
                    <a:pt x="106076" y="78182"/>
                    <a:pt x="109873" y="58506"/>
                    <a:pt x="113653" y="43723"/>
                  </a:cubicBezTo>
                  <a:lnTo>
                    <a:pt x="114413" y="43723"/>
                  </a:lnTo>
                  <a:cubicBezTo>
                    <a:pt x="118226" y="58506"/>
                    <a:pt x="122783" y="77794"/>
                    <a:pt x="127356" y="92998"/>
                  </a:cubicBezTo>
                  <a:lnTo>
                    <a:pt x="143319" y="147251"/>
                  </a:lnTo>
                  <a:lnTo>
                    <a:pt x="86670" y="14725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2" name="任意多边形: 形状 171"/>
            <p:cNvSpPr/>
            <p:nvPr/>
          </p:nvSpPr>
          <p:spPr>
            <a:xfrm>
              <a:off x="17035892" y="3486323"/>
              <a:ext cx="168750" cy="185625"/>
            </a:xfrm>
            <a:custGeom>
              <a:avLst/>
              <a:gdLst>
                <a:gd name="connsiteX0" fmla="*/ 167349 w 168750"/>
                <a:gd name="connsiteY0" fmla="*/ 80123 h 185625"/>
                <a:gd name="connsiteX1" fmla="*/ 122985 w 168750"/>
                <a:gd name="connsiteY1" fmla="*/ 5704 h 185625"/>
                <a:gd name="connsiteX2" fmla="*/ 122985 w 168750"/>
                <a:gd name="connsiteY2" fmla="*/ 5484 h 185625"/>
                <a:gd name="connsiteX3" fmla="*/ 121939 w 168750"/>
                <a:gd name="connsiteY3" fmla="*/ 5484 h 185625"/>
                <a:gd name="connsiteX4" fmla="*/ 85658 w 168750"/>
                <a:gd name="connsiteY4" fmla="*/ 0 h 185625"/>
                <a:gd name="connsiteX5" fmla="*/ 13483 w 168750"/>
                <a:gd name="connsiteY5" fmla="*/ 16301 h 185625"/>
                <a:gd name="connsiteX6" fmla="*/ 24098 w 168750"/>
                <a:gd name="connsiteY6" fmla="*/ 53544 h 185625"/>
                <a:gd name="connsiteX7" fmla="*/ 75246 w 168750"/>
                <a:gd name="connsiteY7" fmla="*/ 39471 h 185625"/>
                <a:gd name="connsiteX8" fmla="*/ 108928 w 168750"/>
                <a:gd name="connsiteY8" fmla="*/ 63416 h 185625"/>
                <a:gd name="connsiteX9" fmla="*/ 108928 w 168750"/>
                <a:gd name="connsiteY9" fmla="*/ 66049 h 185625"/>
                <a:gd name="connsiteX10" fmla="*/ 0 w 168750"/>
                <a:gd name="connsiteY10" fmla="*/ 137177 h 185625"/>
                <a:gd name="connsiteX11" fmla="*/ 60109 w 168750"/>
                <a:gd name="connsiteY11" fmla="*/ 194012 h 185625"/>
                <a:gd name="connsiteX12" fmla="*/ 113400 w 168750"/>
                <a:gd name="connsiteY12" fmla="*/ 171062 h 185625"/>
                <a:gd name="connsiteX13" fmla="*/ 114548 w 168750"/>
                <a:gd name="connsiteY13" fmla="*/ 171062 h 185625"/>
                <a:gd name="connsiteX14" fmla="*/ 117973 w 168750"/>
                <a:gd name="connsiteY14" fmla="*/ 190046 h 185625"/>
                <a:gd name="connsiteX15" fmla="*/ 170049 w 168750"/>
                <a:gd name="connsiteY15" fmla="*/ 190046 h 185625"/>
                <a:gd name="connsiteX16" fmla="*/ 167349 w 168750"/>
                <a:gd name="connsiteY16" fmla="*/ 144754 h 185625"/>
                <a:gd name="connsiteX17" fmla="*/ 167349 w 168750"/>
                <a:gd name="connsiteY17" fmla="*/ 80123 h 185625"/>
                <a:gd name="connsiteX18" fmla="*/ 167349 w 168750"/>
                <a:gd name="connsiteY18" fmla="*/ 80123 h 185625"/>
                <a:gd name="connsiteX19" fmla="*/ 110987 w 168750"/>
                <a:gd name="connsiteY19" fmla="*/ 122327 h 185625"/>
                <a:gd name="connsiteX20" fmla="*/ 109907 w 168750"/>
                <a:gd name="connsiteY20" fmla="*/ 132199 h 185625"/>
                <a:gd name="connsiteX21" fmla="*/ 79920 w 168750"/>
                <a:gd name="connsiteY21" fmla="*/ 153495 h 185625"/>
                <a:gd name="connsiteX22" fmla="*/ 57071 w 168750"/>
                <a:gd name="connsiteY22" fmla="*/ 131439 h 185625"/>
                <a:gd name="connsiteX23" fmla="*/ 110987 w 168750"/>
                <a:gd name="connsiteY23" fmla="*/ 102178 h 185625"/>
                <a:gd name="connsiteX24" fmla="*/ 110987 w 168750"/>
                <a:gd name="connsiteY24" fmla="*/ 122327 h 185625"/>
                <a:gd name="connsiteX25" fmla="*/ 110987 w 168750"/>
                <a:gd name="connsiteY25" fmla="*/ 122327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68750" h="185625">
                  <a:moveTo>
                    <a:pt x="167349" y="80123"/>
                  </a:moveTo>
                  <a:cubicBezTo>
                    <a:pt x="167349" y="46811"/>
                    <a:pt x="155874" y="17668"/>
                    <a:pt x="122985" y="5704"/>
                  </a:cubicBezTo>
                  <a:lnTo>
                    <a:pt x="122985" y="5484"/>
                  </a:lnTo>
                  <a:lnTo>
                    <a:pt x="121939" y="5484"/>
                  </a:lnTo>
                  <a:cubicBezTo>
                    <a:pt x="111881" y="1991"/>
                    <a:pt x="99883" y="0"/>
                    <a:pt x="85658" y="0"/>
                  </a:cubicBezTo>
                  <a:cubicBezTo>
                    <a:pt x="51840" y="0"/>
                    <a:pt x="26359" y="9062"/>
                    <a:pt x="13483" y="16301"/>
                  </a:cubicBezTo>
                  <a:lnTo>
                    <a:pt x="24098" y="53544"/>
                  </a:lnTo>
                  <a:cubicBezTo>
                    <a:pt x="36298" y="45934"/>
                    <a:pt x="56261" y="39471"/>
                    <a:pt x="75246" y="39471"/>
                  </a:cubicBezTo>
                  <a:cubicBezTo>
                    <a:pt x="103781" y="39471"/>
                    <a:pt x="108928" y="53528"/>
                    <a:pt x="108928" y="63416"/>
                  </a:cubicBezTo>
                  <a:lnTo>
                    <a:pt x="108928" y="66049"/>
                  </a:lnTo>
                  <a:cubicBezTo>
                    <a:pt x="43403" y="65694"/>
                    <a:pt x="0" y="88864"/>
                    <a:pt x="0" y="137177"/>
                  </a:cubicBezTo>
                  <a:cubicBezTo>
                    <a:pt x="0" y="166809"/>
                    <a:pt x="22478" y="194012"/>
                    <a:pt x="60109" y="194012"/>
                  </a:cubicBezTo>
                  <a:cubicBezTo>
                    <a:pt x="82164" y="194012"/>
                    <a:pt x="101250" y="186553"/>
                    <a:pt x="113400" y="171062"/>
                  </a:cubicBezTo>
                  <a:lnTo>
                    <a:pt x="114548" y="171062"/>
                  </a:lnTo>
                  <a:lnTo>
                    <a:pt x="117973" y="190046"/>
                  </a:lnTo>
                  <a:lnTo>
                    <a:pt x="170049" y="190046"/>
                  </a:lnTo>
                  <a:cubicBezTo>
                    <a:pt x="168159" y="179499"/>
                    <a:pt x="167349" y="162624"/>
                    <a:pt x="167349" y="144754"/>
                  </a:cubicBezTo>
                  <a:lnTo>
                    <a:pt x="167349" y="80123"/>
                  </a:lnTo>
                  <a:lnTo>
                    <a:pt x="167349" y="80123"/>
                  </a:lnTo>
                  <a:close/>
                  <a:moveTo>
                    <a:pt x="110987" y="122327"/>
                  </a:moveTo>
                  <a:cubicBezTo>
                    <a:pt x="110987" y="125736"/>
                    <a:pt x="110649" y="129161"/>
                    <a:pt x="109907" y="132199"/>
                  </a:cubicBezTo>
                  <a:cubicBezTo>
                    <a:pt x="106076" y="143977"/>
                    <a:pt x="94348" y="153495"/>
                    <a:pt x="79920" y="153495"/>
                  </a:cubicBezTo>
                  <a:cubicBezTo>
                    <a:pt x="66977" y="153495"/>
                    <a:pt x="57071" y="146273"/>
                    <a:pt x="57071" y="131439"/>
                  </a:cubicBezTo>
                  <a:cubicBezTo>
                    <a:pt x="57071" y="109029"/>
                    <a:pt x="80696" y="101773"/>
                    <a:pt x="110987" y="102178"/>
                  </a:cubicBezTo>
                  <a:lnTo>
                    <a:pt x="110987" y="122327"/>
                  </a:lnTo>
                  <a:lnTo>
                    <a:pt x="110987" y="12232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3" name="任意多边形: 形状 172"/>
            <p:cNvSpPr/>
            <p:nvPr/>
          </p:nvSpPr>
          <p:spPr>
            <a:xfrm>
              <a:off x="16865151" y="3356588"/>
              <a:ext cx="50625" cy="16875"/>
            </a:xfrm>
            <a:custGeom>
              <a:avLst/>
              <a:gdLst>
                <a:gd name="connsiteX0" fmla="*/ 0 w 50625"/>
                <a:gd name="connsiteY0" fmla="*/ 0 h 16875"/>
                <a:gd name="connsiteX1" fmla="*/ 58472 w 50625"/>
                <a:gd name="connsiteY1" fmla="*/ 0 h 16875"/>
                <a:gd name="connsiteX2" fmla="*/ 58472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72" y="0"/>
                  </a:lnTo>
                  <a:lnTo>
                    <a:pt x="58472"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4" name="任意多边形: 形状 173"/>
            <p:cNvSpPr/>
            <p:nvPr/>
          </p:nvSpPr>
          <p:spPr>
            <a:xfrm>
              <a:off x="16747515" y="3356588"/>
              <a:ext cx="50625" cy="16875"/>
            </a:xfrm>
            <a:custGeom>
              <a:avLst/>
              <a:gdLst>
                <a:gd name="connsiteX0" fmla="*/ 0 w 50625"/>
                <a:gd name="connsiteY0" fmla="*/ 0 h 16875"/>
                <a:gd name="connsiteX1" fmla="*/ 58455 w 50625"/>
                <a:gd name="connsiteY1" fmla="*/ 0 h 16875"/>
                <a:gd name="connsiteX2" fmla="*/ 58455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55" y="0"/>
                  </a:lnTo>
                  <a:lnTo>
                    <a:pt x="58455"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5" name="任意多边形: 形状 174"/>
            <p:cNvSpPr/>
            <p:nvPr/>
          </p:nvSpPr>
          <p:spPr>
            <a:xfrm>
              <a:off x="17100422" y="3356588"/>
              <a:ext cx="50625" cy="16875"/>
            </a:xfrm>
            <a:custGeom>
              <a:avLst/>
              <a:gdLst>
                <a:gd name="connsiteX0" fmla="*/ 0 w 50625"/>
                <a:gd name="connsiteY0" fmla="*/ 0 h 16875"/>
                <a:gd name="connsiteX1" fmla="*/ 58472 w 50625"/>
                <a:gd name="connsiteY1" fmla="*/ 0 h 16875"/>
                <a:gd name="connsiteX2" fmla="*/ 58472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72" y="0"/>
                  </a:lnTo>
                  <a:lnTo>
                    <a:pt x="58472"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6" name="任意多边形: 形状 175"/>
            <p:cNvSpPr/>
            <p:nvPr/>
          </p:nvSpPr>
          <p:spPr>
            <a:xfrm>
              <a:off x="16982769" y="3356588"/>
              <a:ext cx="50625" cy="16875"/>
            </a:xfrm>
            <a:custGeom>
              <a:avLst/>
              <a:gdLst>
                <a:gd name="connsiteX0" fmla="*/ 0 w 50625"/>
                <a:gd name="connsiteY0" fmla="*/ 0 h 16875"/>
                <a:gd name="connsiteX1" fmla="*/ 58489 w 50625"/>
                <a:gd name="connsiteY1" fmla="*/ 0 h 16875"/>
                <a:gd name="connsiteX2" fmla="*/ 58489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89" y="0"/>
                  </a:lnTo>
                  <a:lnTo>
                    <a:pt x="58489"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7" name="任意多边形: 形状 176"/>
            <p:cNvSpPr/>
            <p:nvPr/>
          </p:nvSpPr>
          <p:spPr>
            <a:xfrm>
              <a:off x="17218041" y="3356588"/>
              <a:ext cx="50625" cy="16875"/>
            </a:xfrm>
            <a:custGeom>
              <a:avLst/>
              <a:gdLst>
                <a:gd name="connsiteX0" fmla="*/ 0 w 50625"/>
                <a:gd name="connsiteY0" fmla="*/ 0 h 16875"/>
                <a:gd name="connsiteX1" fmla="*/ 58455 w 50625"/>
                <a:gd name="connsiteY1" fmla="*/ 0 h 16875"/>
                <a:gd name="connsiteX2" fmla="*/ 58455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55" y="0"/>
                  </a:lnTo>
                  <a:lnTo>
                    <a:pt x="58455"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8" name="任意多边形: 形状 177"/>
            <p:cNvSpPr/>
            <p:nvPr/>
          </p:nvSpPr>
          <p:spPr>
            <a:xfrm>
              <a:off x="16747515" y="3683406"/>
              <a:ext cx="50625" cy="16875"/>
            </a:xfrm>
            <a:custGeom>
              <a:avLst/>
              <a:gdLst>
                <a:gd name="connsiteX0" fmla="*/ 0 w 50625"/>
                <a:gd name="connsiteY0" fmla="*/ 0 h 16875"/>
                <a:gd name="connsiteX1" fmla="*/ 58455 w 50625"/>
                <a:gd name="connsiteY1" fmla="*/ 0 h 16875"/>
                <a:gd name="connsiteX2" fmla="*/ 58455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55" y="0"/>
                  </a:lnTo>
                  <a:lnTo>
                    <a:pt x="58455"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9" name="任意多边形: 形状 178"/>
            <p:cNvSpPr/>
            <p:nvPr/>
          </p:nvSpPr>
          <p:spPr>
            <a:xfrm>
              <a:off x="17218041" y="3683406"/>
              <a:ext cx="50625" cy="16875"/>
            </a:xfrm>
            <a:custGeom>
              <a:avLst/>
              <a:gdLst>
                <a:gd name="connsiteX0" fmla="*/ 0 w 50625"/>
                <a:gd name="connsiteY0" fmla="*/ 0 h 16875"/>
                <a:gd name="connsiteX1" fmla="*/ 58455 w 50625"/>
                <a:gd name="connsiteY1" fmla="*/ 0 h 16875"/>
                <a:gd name="connsiteX2" fmla="*/ 58455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55" y="0"/>
                  </a:lnTo>
                  <a:lnTo>
                    <a:pt x="58455"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0" name="任意多边形: 形状 179"/>
            <p:cNvSpPr/>
            <p:nvPr/>
          </p:nvSpPr>
          <p:spPr>
            <a:xfrm>
              <a:off x="16982769" y="3683406"/>
              <a:ext cx="50625" cy="16875"/>
            </a:xfrm>
            <a:custGeom>
              <a:avLst/>
              <a:gdLst>
                <a:gd name="connsiteX0" fmla="*/ 0 w 50625"/>
                <a:gd name="connsiteY0" fmla="*/ 0 h 16875"/>
                <a:gd name="connsiteX1" fmla="*/ 58489 w 50625"/>
                <a:gd name="connsiteY1" fmla="*/ 0 h 16875"/>
                <a:gd name="connsiteX2" fmla="*/ 58489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89" y="0"/>
                  </a:lnTo>
                  <a:lnTo>
                    <a:pt x="58489"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1" name="任意多边形: 形状 180"/>
            <p:cNvSpPr/>
            <p:nvPr/>
          </p:nvSpPr>
          <p:spPr>
            <a:xfrm>
              <a:off x="16865151" y="3683406"/>
              <a:ext cx="50625" cy="16875"/>
            </a:xfrm>
            <a:custGeom>
              <a:avLst/>
              <a:gdLst>
                <a:gd name="connsiteX0" fmla="*/ 0 w 50625"/>
                <a:gd name="connsiteY0" fmla="*/ 0 h 16875"/>
                <a:gd name="connsiteX1" fmla="*/ 58472 w 50625"/>
                <a:gd name="connsiteY1" fmla="*/ 0 h 16875"/>
                <a:gd name="connsiteX2" fmla="*/ 58472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72" y="0"/>
                  </a:lnTo>
                  <a:lnTo>
                    <a:pt x="58472"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2" name="任意多边形: 形状 181"/>
            <p:cNvSpPr/>
            <p:nvPr/>
          </p:nvSpPr>
          <p:spPr>
            <a:xfrm>
              <a:off x="17100422" y="3683406"/>
              <a:ext cx="50625" cy="16875"/>
            </a:xfrm>
            <a:custGeom>
              <a:avLst/>
              <a:gdLst>
                <a:gd name="connsiteX0" fmla="*/ 0 w 50625"/>
                <a:gd name="connsiteY0" fmla="*/ 0 h 16875"/>
                <a:gd name="connsiteX1" fmla="*/ 58472 w 50625"/>
                <a:gd name="connsiteY1" fmla="*/ 0 h 16875"/>
                <a:gd name="connsiteX2" fmla="*/ 58472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72" y="0"/>
                  </a:lnTo>
                  <a:lnTo>
                    <a:pt x="58472"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3" name="任意多边形: 形状 182"/>
            <p:cNvSpPr/>
            <p:nvPr/>
          </p:nvSpPr>
          <p:spPr>
            <a:xfrm>
              <a:off x="16747515" y="3491807"/>
              <a:ext cx="50625" cy="16875"/>
            </a:xfrm>
            <a:custGeom>
              <a:avLst/>
              <a:gdLst>
                <a:gd name="connsiteX0" fmla="*/ 0 w 50625"/>
                <a:gd name="connsiteY0" fmla="*/ 0 h 16875"/>
                <a:gd name="connsiteX1" fmla="*/ 58455 w 50625"/>
                <a:gd name="connsiteY1" fmla="*/ 0 h 16875"/>
                <a:gd name="connsiteX2" fmla="*/ 58455 w 50625"/>
                <a:gd name="connsiteY2" fmla="*/ 19727 h 16875"/>
                <a:gd name="connsiteX3" fmla="*/ 0 w 50625"/>
                <a:gd name="connsiteY3" fmla="*/ 19727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55" y="0"/>
                  </a:lnTo>
                  <a:lnTo>
                    <a:pt x="58455" y="19727"/>
                  </a:lnTo>
                  <a:lnTo>
                    <a:pt x="0" y="1972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4" name="任意多边形: 形状 183"/>
            <p:cNvSpPr/>
            <p:nvPr/>
          </p:nvSpPr>
          <p:spPr>
            <a:xfrm>
              <a:off x="17218041" y="3491807"/>
              <a:ext cx="50625" cy="16875"/>
            </a:xfrm>
            <a:custGeom>
              <a:avLst/>
              <a:gdLst>
                <a:gd name="connsiteX0" fmla="*/ 0 w 50625"/>
                <a:gd name="connsiteY0" fmla="*/ 0 h 16875"/>
                <a:gd name="connsiteX1" fmla="*/ 58455 w 50625"/>
                <a:gd name="connsiteY1" fmla="*/ 0 h 16875"/>
                <a:gd name="connsiteX2" fmla="*/ 58455 w 50625"/>
                <a:gd name="connsiteY2" fmla="*/ 19727 h 16875"/>
                <a:gd name="connsiteX3" fmla="*/ 0 w 50625"/>
                <a:gd name="connsiteY3" fmla="*/ 19727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55" y="0"/>
                  </a:lnTo>
                  <a:lnTo>
                    <a:pt x="58455" y="19727"/>
                  </a:lnTo>
                  <a:lnTo>
                    <a:pt x="0" y="1972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85" name="图形 143"/>
          <p:cNvSpPr/>
          <p:nvPr/>
        </p:nvSpPr>
        <p:spPr>
          <a:xfrm>
            <a:off x="10706989" y="3172556"/>
            <a:ext cx="506250" cy="523125"/>
          </a:xfrm>
          <a:custGeom>
            <a:avLst/>
            <a:gdLst>
              <a:gd name="connsiteX0" fmla="*/ 464805 w 506250"/>
              <a:gd name="connsiteY0" fmla="*/ 0 h 523125"/>
              <a:gd name="connsiteX1" fmla="*/ 106971 w 506250"/>
              <a:gd name="connsiteY1" fmla="*/ 0 h 523125"/>
              <a:gd name="connsiteX2" fmla="*/ 56464 w 506250"/>
              <a:gd name="connsiteY2" fmla="*/ 50237 h 523125"/>
              <a:gd name="connsiteX3" fmla="*/ 56464 w 506250"/>
              <a:gd name="connsiteY3" fmla="*/ 55181 h 523125"/>
              <a:gd name="connsiteX4" fmla="*/ 22343 w 506250"/>
              <a:gd name="connsiteY4" fmla="*/ 55181 h 523125"/>
              <a:gd name="connsiteX5" fmla="*/ 0 w 506250"/>
              <a:gd name="connsiteY5" fmla="*/ 77254 h 523125"/>
              <a:gd name="connsiteX6" fmla="*/ 186 w 506250"/>
              <a:gd name="connsiteY6" fmla="*/ 80190 h 523125"/>
              <a:gd name="connsiteX7" fmla="*/ 22343 w 506250"/>
              <a:gd name="connsiteY7" fmla="*/ 99900 h 523125"/>
              <a:gd name="connsiteX8" fmla="*/ 90923 w 506250"/>
              <a:gd name="connsiteY8" fmla="*/ 99900 h 523125"/>
              <a:gd name="connsiteX9" fmla="*/ 107561 w 506250"/>
              <a:gd name="connsiteY9" fmla="*/ 92154 h 523125"/>
              <a:gd name="connsiteX10" fmla="*/ 107578 w 506250"/>
              <a:gd name="connsiteY10" fmla="*/ 92104 h 523125"/>
              <a:gd name="connsiteX11" fmla="*/ 107764 w 506250"/>
              <a:gd name="connsiteY11" fmla="*/ 94365 h 523125"/>
              <a:gd name="connsiteX12" fmla="*/ 85421 w 506250"/>
              <a:gd name="connsiteY12" fmla="*/ 116319 h 523125"/>
              <a:gd name="connsiteX13" fmla="*/ 56464 w 506250"/>
              <a:gd name="connsiteY13" fmla="*/ 116319 h 523125"/>
              <a:gd name="connsiteX14" fmla="*/ 56464 w 506250"/>
              <a:gd name="connsiteY14" fmla="*/ 149141 h 523125"/>
              <a:gd name="connsiteX15" fmla="*/ 22343 w 506250"/>
              <a:gd name="connsiteY15" fmla="*/ 149141 h 523125"/>
              <a:gd name="connsiteX16" fmla="*/ 0 w 506250"/>
              <a:gd name="connsiteY16" fmla="*/ 171129 h 523125"/>
              <a:gd name="connsiteX17" fmla="*/ 186 w 506250"/>
              <a:gd name="connsiteY17" fmla="*/ 174116 h 523125"/>
              <a:gd name="connsiteX18" fmla="*/ 22343 w 506250"/>
              <a:gd name="connsiteY18" fmla="*/ 193877 h 523125"/>
              <a:gd name="connsiteX19" fmla="*/ 90923 w 506250"/>
              <a:gd name="connsiteY19" fmla="*/ 193877 h 523125"/>
              <a:gd name="connsiteX20" fmla="*/ 107561 w 506250"/>
              <a:gd name="connsiteY20" fmla="*/ 186047 h 523125"/>
              <a:gd name="connsiteX21" fmla="*/ 107578 w 506250"/>
              <a:gd name="connsiteY21" fmla="*/ 185996 h 523125"/>
              <a:gd name="connsiteX22" fmla="*/ 107747 w 506250"/>
              <a:gd name="connsiteY22" fmla="*/ 188258 h 523125"/>
              <a:gd name="connsiteX23" fmla="*/ 85404 w 506250"/>
              <a:gd name="connsiteY23" fmla="*/ 210263 h 523125"/>
              <a:gd name="connsiteX24" fmla="*/ 56464 w 506250"/>
              <a:gd name="connsiteY24" fmla="*/ 210263 h 523125"/>
              <a:gd name="connsiteX25" fmla="*/ 56464 w 506250"/>
              <a:gd name="connsiteY25" fmla="*/ 241583 h 523125"/>
              <a:gd name="connsiteX26" fmla="*/ 22343 w 506250"/>
              <a:gd name="connsiteY26" fmla="*/ 241583 h 523125"/>
              <a:gd name="connsiteX27" fmla="*/ 0 w 506250"/>
              <a:gd name="connsiteY27" fmla="*/ 264279 h 523125"/>
              <a:gd name="connsiteX28" fmla="*/ 186 w 506250"/>
              <a:gd name="connsiteY28" fmla="*/ 266912 h 523125"/>
              <a:gd name="connsiteX29" fmla="*/ 22343 w 506250"/>
              <a:gd name="connsiteY29" fmla="*/ 286318 h 523125"/>
              <a:gd name="connsiteX30" fmla="*/ 90923 w 506250"/>
              <a:gd name="connsiteY30" fmla="*/ 286318 h 523125"/>
              <a:gd name="connsiteX31" fmla="*/ 107561 w 506250"/>
              <a:gd name="connsiteY31" fmla="*/ 279298 h 523125"/>
              <a:gd name="connsiteX32" fmla="*/ 107747 w 506250"/>
              <a:gd name="connsiteY32" fmla="*/ 281964 h 523125"/>
              <a:gd name="connsiteX33" fmla="*/ 85404 w 506250"/>
              <a:gd name="connsiteY33" fmla="*/ 304155 h 523125"/>
              <a:gd name="connsiteX34" fmla="*/ 56464 w 506250"/>
              <a:gd name="connsiteY34" fmla="*/ 304155 h 523125"/>
              <a:gd name="connsiteX35" fmla="*/ 56464 w 506250"/>
              <a:gd name="connsiteY35" fmla="*/ 335441 h 523125"/>
              <a:gd name="connsiteX36" fmla="*/ 22343 w 506250"/>
              <a:gd name="connsiteY36" fmla="*/ 335441 h 523125"/>
              <a:gd name="connsiteX37" fmla="*/ 0 w 506250"/>
              <a:gd name="connsiteY37" fmla="*/ 358088 h 523125"/>
              <a:gd name="connsiteX38" fmla="*/ 186 w 506250"/>
              <a:gd name="connsiteY38" fmla="*/ 360754 h 523125"/>
              <a:gd name="connsiteX39" fmla="*/ 22343 w 506250"/>
              <a:gd name="connsiteY39" fmla="*/ 380143 h 523125"/>
              <a:gd name="connsiteX40" fmla="*/ 90923 w 506250"/>
              <a:gd name="connsiteY40" fmla="*/ 380143 h 523125"/>
              <a:gd name="connsiteX41" fmla="*/ 107561 w 506250"/>
              <a:gd name="connsiteY41" fmla="*/ 373089 h 523125"/>
              <a:gd name="connsiteX42" fmla="*/ 107747 w 506250"/>
              <a:gd name="connsiteY42" fmla="*/ 375806 h 523125"/>
              <a:gd name="connsiteX43" fmla="*/ 85404 w 506250"/>
              <a:gd name="connsiteY43" fmla="*/ 398048 h 523125"/>
              <a:gd name="connsiteX44" fmla="*/ 56464 w 506250"/>
              <a:gd name="connsiteY44" fmla="*/ 398048 h 523125"/>
              <a:gd name="connsiteX45" fmla="*/ 56464 w 506250"/>
              <a:gd name="connsiteY45" fmla="*/ 429334 h 523125"/>
              <a:gd name="connsiteX46" fmla="*/ 22343 w 506250"/>
              <a:gd name="connsiteY46" fmla="*/ 429334 h 523125"/>
              <a:gd name="connsiteX47" fmla="*/ 0 w 506250"/>
              <a:gd name="connsiteY47" fmla="*/ 451913 h 523125"/>
              <a:gd name="connsiteX48" fmla="*/ 186 w 506250"/>
              <a:gd name="connsiteY48" fmla="*/ 454579 h 523125"/>
              <a:gd name="connsiteX49" fmla="*/ 22343 w 506250"/>
              <a:gd name="connsiteY49" fmla="*/ 474036 h 523125"/>
              <a:gd name="connsiteX50" fmla="*/ 90923 w 506250"/>
              <a:gd name="connsiteY50" fmla="*/ 474036 h 523125"/>
              <a:gd name="connsiteX51" fmla="*/ 107561 w 506250"/>
              <a:gd name="connsiteY51" fmla="*/ 466847 h 523125"/>
              <a:gd name="connsiteX52" fmla="*/ 107747 w 506250"/>
              <a:gd name="connsiteY52" fmla="*/ 469614 h 523125"/>
              <a:gd name="connsiteX53" fmla="*/ 85404 w 506250"/>
              <a:gd name="connsiteY53" fmla="*/ 491906 h 523125"/>
              <a:gd name="connsiteX54" fmla="*/ 57578 w 506250"/>
              <a:gd name="connsiteY54" fmla="*/ 491906 h 523125"/>
              <a:gd name="connsiteX55" fmla="*/ 109063 w 506250"/>
              <a:gd name="connsiteY55" fmla="*/ 536608 h 523125"/>
              <a:gd name="connsiteX56" fmla="*/ 464805 w 506250"/>
              <a:gd name="connsiteY56" fmla="*/ 536608 h 523125"/>
              <a:gd name="connsiteX57" fmla="*/ 517202 w 506250"/>
              <a:gd name="connsiteY57" fmla="*/ 484245 h 523125"/>
              <a:gd name="connsiteX58" fmla="*/ 517202 w 506250"/>
              <a:gd name="connsiteY58" fmla="*/ 52245 h 523125"/>
              <a:gd name="connsiteX59" fmla="*/ 464805 w 506250"/>
              <a:gd name="connsiteY59" fmla="*/ 0 h 523125"/>
              <a:gd name="connsiteX60" fmla="*/ 397929 w 506250"/>
              <a:gd name="connsiteY60" fmla="*/ 268397 h 523125"/>
              <a:gd name="connsiteX61" fmla="*/ 175753 w 506250"/>
              <a:gd name="connsiteY61" fmla="*/ 268397 h 523125"/>
              <a:gd name="connsiteX62" fmla="*/ 175753 w 506250"/>
              <a:gd name="connsiteY62" fmla="*/ 111814 h 523125"/>
              <a:gd name="connsiteX63" fmla="*/ 397929 w 506250"/>
              <a:gd name="connsiteY63" fmla="*/ 111814 h 523125"/>
              <a:gd name="connsiteX64" fmla="*/ 397929 w 506250"/>
              <a:gd name="connsiteY64" fmla="*/ 268397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250" h="523125">
                <a:moveTo>
                  <a:pt x="464805" y="0"/>
                </a:moveTo>
                <a:lnTo>
                  <a:pt x="106971" y="0"/>
                </a:lnTo>
                <a:cubicBezTo>
                  <a:pt x="79363" y="0"/>
                  <a:pt x="56464" y="22646"/>
                  <a:pt x="56464" y="50237"/>
                </a:cubicBezTo>
                <a:lnTo>
                  <a:pt x="56464" y="55181"/>
                </a:lnTo>
                <a:lnTo>
                  <a:pt x="22343" y="55181"/>
                </a:lnTo>
                <a:cubicBezTo>
                  <a:pt x="10007" y="55181"/>
                  <a:pt x="0" y="64901"/>
                  <a:pt x="0" y="77254"/>
                </a:cubicBezTo>
                <a:cubicBezTo>
                  <a:pt x="0" y="78233"/>
                  <a:pt x="68" y="79313"/>
                  <a:pt x="186" y="80190"/>
                </a:cubicBezTo>
                <a:cubicBezTo>
                  <a:pt x="1553" y="91193"/>
                  <a:pt x="10935" y="99900"/>
                  <a:pt x="22343" y="99900"/>
                </a:cubicBezTo>
                <a:lnTo>
                  <a:pt x="90923" y="99900"/>
                </a:lnTo>
                <a:cubicBezTo>
                  <a:pt x="97538" y="99900"/>
                  <a:pt x="103461" y="96728"/>
                  <a:pt x="107561" y="92154"/>
                </a:cubicBezTo>
                <a:lnTo>
                  <a:pt x="107578" y="92104"/>
                </a:lnTo>
                <a:cubicBezTo>
                  <a:pt x="107679" y="92964"/>
                  <a:pt x="107764" y="93488"/>
                  <a:pt x="107764" y="94365"/>
                </a:cubicBezTo>
                <a:cubicBezTo>
                  <a:pt x="107764" y="106701"/>
                  <a:pt x="97757" y="116319"/>
                  <a:pt x="85421" y="116319"/>
                </a:cubicBezTo>
                <a:lnTo>
                  <a:pt x="56464" y="116319"/>
                </a:lnTo>
                <a:lnTo>
                  <a:pt x="56464" y="149141"/>
                </a:lnTo>
                <a:lnTo>
                  <a:pt x="22343" y="149141"/>
                </a:lnTo>
                <a:cubicBezTo>
                  <a:pt x="10007" y="149141"/>
                  <a:pt x="0" y="158777"/>
                  <a:pt x="0" y="171129"/>
                </a:cubicBezTo>
                <a:cubicBezTo>
                  <a:pt x="0" y="172091"/>
                  <a:pt x="68" y="173188"/>
                  <a:pt x="186" y="174116"/>
                </a:cubicBezTo>
                <a:cubicBezTo>
                  <a:pt x="1553" y="185136"/>
                  <a:pt x="10935" y="193877"/>
                  <a:pt x="22343" y="193877"/>
                </a:cubicBezTo>
                <a:lnTo>
                  <a:pt x="90923" y="193877"/>
                </a:lnTo>
                <a:cubicBezTo>
                  <a:pt x="97538" y="193877"/>
                  <a:pt x="103461" y="190620"/>
                  <a:pt x="107561" y="186047"/>
                </a:cubicBezTo>
                <a:cubicBezTo>
                  <a:pt x="107578" y="186030"/>
                  <a:pt x="107578" y="186030"/>
                  <a:pt x="107578" y="185996"/>
                </a:cubicBezTo>
                <a:cubicBezTo>
                  <a:pt x="107679" y="186806"/>
                  <a:pt x="107747" y="187363"/>
                  <a:pt x="107747" y="188258"/>
                </a:cubicBezTo>
                <a:cubicBezTo>
                  <a:pt x="107747" y="200610"/>
                  <a:pt x="97740" y="210263"/>
                  <a:pt x="85404" y="210263"/>
                </a:cubicBezTo>
                <a:lnTo>
                  <a:pt x="56464" y="210263"/>
                </a:lnTo>
                <a:lnTo>
                  <a:pt x="56464" y="241583"/>
                </a:lnTo>
                <a:lnTo>
                  <a:pt x="22343" y="241583"/>
                </a:lnTo>
                <a:cubicBezTo>
                  <a:pt x="10007" y="241583"/>
                  <a:pt x="0" y="251910"/>
                  <a:pt x="0" y="264279"/>
                </a:cubicBezTo>
                <a:cubicBezTo>
                  <a:pt x="0" y="265208"/>
                  <a:pt x="68" y="266001"/>
                  <a:pt x="186" y="266912"/>
                </a:cubicBezTo>
                <a:cubicBezTo>
                  <a:pt x="1553" y="277914"/>
                  <a:pt x="10935" y="286318"/>
                  <a:pt x="22343" y="286318"/>
                </a:cubicBezTo>
                <a:lnTo>
                  <a:pt x="90923" y="286318"/>
                </a:lnTo>
                <a:cubicBezTo>
                  <a:pt x="97538" y="286318"/>
                  <a:pt x="106228" y="279889"/>
                  <a:pt x="107561" y="279298"/>
                </a:cubicBezTo>
                <a:cubicBezTo>
                  <a:pt x="107663" y="280226"/>
                  <a:pt x="107747" y="281053"/>
                  <a:pt x="107747" y="281964"/>
                </a:cubicBezTo>
                <a:cubicBezTo>
                  <a:pt x="107747" y="294266"/>
                  <a:pt x="97740" y="304155"/>
                  <a:pt x="85404" y="304155"/>
                </a:cubicBezTo>
                <a:lnTo>
                  <a:pt x="56464" y="304155"/>
                </a:lnTo>
                <a:lnTo>
                  <a:pt x="56464" y="335441"/>
                </a:lnTo>
                <a:lnTo>
                  <a:pt x="22343" y="335441"/>
                </a:lnTo>
                <a:cubicBezTo>
                  <a:pt x="10007" y="335441"/>
                  <a:pt x="0" y="345718"/>
                  <a:pt x="0" y="358088"/>
                </a:cubicBezTo>
                <a:cubicBezTo>
                  <a:pt x="0" y="359049"/>
                  <a:pt x="68" y="359843"/>
                  <a:pt x="186" y="360754"/>
                </a:cubicBezTo>
                <a:cubicBezTo>
                  <a:pt x="1553" y="371756"/>
                  <a:pt x="10935" y="380143"/>
                  <a:pt x="22343" y="380143"/>
                </a:cubicBezTo>
                <a:lnTo>
                  <a:pt x="90923" y="380143"/>
                </a:lnTo>
                <a:cubicBezTo>
                  <a:pt x="97538" y="380143"/>
                  <a:pt x="107561" y="373089"/>
                  <a:pt x="107561" y="373089"/>
                </a:cubicBezTo>
                <a:cubicBezTo>
                  <a:pt x="107663" y="374001"/>
                  <a:pt x="107747" y="374844"/>
                  <a:pt x="107747" y="375806"/>
                </a:cubicBezTo>
                <a:cubicBezTo>
                  <a:pt x="107747" y="388159"/>
                  <a:pt x="97740" y="398048"/>
                  <a:pt x="85404" y="398048"/>
                </a:cubicBezTo>
                <a:lnTo>
                  <a:pt x="56464" y="398048"/>
                </a:lnTo>
                <a:lnTo>
                  <a:pt x="56464" y="429334"/>
                </a:lnTo>
                <a:lnTo>
                  <a:pt x="22343" y="429334"/>
                </a:lnTo>
                <a:cubicBezTo>
                  <a:pt x="10007" y="429334"/>
                  <a:pt x="0" y="439526"/>
                  <a:pt x="0" y="451913"/>
                </a:cubicBezTo>
                <a:cubicBezTo>
                  <a:pt x="0" y="452858"/>
                  <a:pt x="68" y="453668"/>
                  <a:pt x="186" y="454579"/>
                </a:cubicBezTo>
                <a:cubicBezTo>
                  <a:pt x="1553" y="465598"/>
                  <a:pt x="10935" y="474036"/>
                  <a:pt x="22343" y="474036"/>
                </a:cubicBezTo>
                <a:lnTo>
                  <a:pt x="90923" y="474036"/>
                </a:lnTo>
                <a:cubicBezTo>
                  <a:pt x="97538" y="474036"/>
                  <a:pt x="107561" y="466847"/>
                  <a:pt x="107561" y="466847"/>
                </a:cubicBezTo>
                <a:cubicBezTo>
                  <a:pt x="107663" y="467775"/>
                  <a:pt x="107747" y="468653"/>
                  <a:pt x="107747" y="469614"/>
                </a:cubicBezTo>
                <a:cubicBezTo>
                  <a:pt x="107747" y="481950"/>
                  <a:pt x="97740" y="491906"/>
                  <a:pt x="85404" y="491906"/>
                </a:cubicBezTo>
                <a:lnTo>
                  <a:pt x="57578" y="491906"/>
                </a:lnTo>
                <a:cubicBezTo>
                  <a:pt x="61324" y="517253"/>
                  <a:pt x="82941" y="536608"/>
                  <a:pt x="109063" y="536608"/>
                </a:cubicBezTo>
                <a:lnTo>
                  <a:pt x="464805" y="536608"/>
                </a:lnTo>
                <a:cubicBezTo>
                  <a:pt x="493560" y="536608"/>
                  <a:pt x="517202" y="513051"/>
                  <a:pt x="517202" y="484245"/>
                </a:cubicBezTo>
                <a:lnTo>
                  <a:pt x="517202" y="52245"/>
                </a:lnTo>
                <a:cubicBezTo>
                  <a:pt x="517202" y="23558"/>
                  <a:pt x="493560" y="0"/>
                  <a:pt x="464805" y="0"/>
                </a:cubicBezTo>
                <a:close/>
                <a:moveTo>
                  <a:pt x="397929" y="268397"/>
                </a:moveTo>
                <a:lnTo>
                  <a:pt x="175753" y="268397"/>
                </a:lnTo>
                <a:lnTo>
                  <a:pt x="175753" y="111814"/>
                </a:lnTo>
                <a:lnTo>
                  <a:pt x="397929" y="111814"/>
                </a:lnTo>
                <a:lnTo>
                  <a:pt x="397929" y="268397"/>
                </a:ln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255" name="组合 254"/>
          <p:cNvGrpSpPr/>
          <p:nvPr/>
        </p:nvGrpSpPr>
        <p:grpSpPr>
          <a:xfrm>
            <a:off x="9684717" y="3172037"/>
            <a:ext cx="437534" cy="524163"/>
            <a:chOff x="16791560" y="8680236"/>
            <a:chExt cx="437534" cy="524163"/>
          </a:xfrm>
          <a:solidFill>
            <a:schemeClr val="accent4"/>
          </a:solidFill>
        </p:grpSpPr>
        <p:sp>
          <p:nvSpPr>
            <p:cNvPr id="256" name="任意多边形: 形状 255"/>
            <p:cNvSpPr/>
            <p:nvPr/>
          </p:nvSpPr>
          <p:spPr>
            <a:xfrm>
              <a:off x="16791560" y="8680236"/>
              <a:ext cx="388125" cy="320625"/>
            </a:xfrm>
            <a:custGeom>
              <a:avLst/>
              <a:gdLst>
                <a:gd name="connsiteX0" fmla="*/ 123287 w 388125"/>
                <a:gd name="connsiteY0" fmla="*/ 203201 h 320625"/>
                <a:gd name="connsiteX1" fmla="*/ 238240 w 388125"/>
                <a:gd name="connsiteY1" fmla="*/ 193329 h 320625"/>
                <a:gd name="connsiteX2" fmla="*/ 238425 w 388125"/>
                <a:gd name="connsiteY2" fmla="*/ 209141 h 320625"/>
                <a:gd name="connsiteX3" fmla="*/ 245682 w 388125"/>
                <a:gd name="connsiteY3" fmla="*/ 237018 h 320625"/>
                <a:gd name="connsiteX4" fmla="*/ 277187 w 388125"/>
                <a:gd name="connsiteY4" fmla="*/ 236124 h 320625"/>
                <a:gd name="connsiteX5" fmla="*/ 385626 w 388125"/>
                <a:gd name="connsiteY5" fmla="*/ 156288 h 320625"/>
                <a:gd name="connsiteX6" fmla="*/ 404796 w 388125"/>
                <a:gd name="connsiteY6" fmla="*/ 117493 h 320625"/>
                <a:gd name="connsiteX7" fmla="*/ 382352 w 388125"/>
                <a:gd name="connsiteY7" fmla="*/ 78174 h 320625"/>
                <a:gd name="connsiteX8" fmla="*/ 277525 w 388125"/>
                <a:gd name="connsiteY8" fmla="*/ 6809 h 320625"/>
                <a:gd name="connsiteX9" fmla="*/ 250018 w 388125"/>
                <a:gd name="connsiteY9" fmla="*/ 2304 h 320625"/>
                <a:gd name="connsiteX10" fmla="*/ 238240 w 388125"/>
                <a:gd name="connsiteY10" fmla="*/ 21879 h 320625"/>
                <a:gd name="connsiteX11" fmla="*/ 238240 w 388125"/>
                <a:gd name="connsiteY11" fmla="*/ 52929 h 320625"/>
                <a:gd name="connsiteX12" fmla="*/ 71599 w 388125"/>
                <a:gd name="connsiteY12" fmla="*/ 132613 h 320625"/>
                <a:gd name="connsiteX13" fmla="*/ 3272 w 388125"/>
                <a:gd name="connsiteY13" fmla="*/ 324211 h 320625"/>
                <a:gd name="connsiteX14" fmla="*/ 13060 w 388125"/>
                <a:gd name="connsiteY14" fmla="*/ 329189 h 320625"/>
                <a:gd name="connsiteX15" fmla="*/ 24028 w 388125"/>
                <a:gd name="connsiteY15" fmla="*/ 322507 h 320625"/>
                <a:gd name="connsiteX16" fmla="*/ 123287 w 388125"/>
                <a:gd name="connsiteY16" fmla="*/ 203201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8125" h="320625">
                  <a:moveTo>
                    <a:pt x="123287" y="203201"/>
                  </a:moveTo>
                  <a:cubicBezTo>
                    <a:pt x="183953" y="183069"/>
                    <a:pt x="238240" y="193329"/>
                    <a:pt x="238240" y="193329"/>
                  </a:cubicBezTo>
                  <a:lnTo>
                    <a:pt x="238425" y="209141"/>
                  </a:lnTo>
                  <a:cubicBezTo>
                    <a:pt x="238695" y="234689"/>
                    <a:pt x="245682" y="237018"/>
                    <a:pt x="245682" y="237018"/>
                  </a:cubicBezTo>
                  <a:cubicBezTo>
                    <a:pt x="262202" y="249928"/>
                    <a:pt x="277187" y="236124"/>
                    <a:pt x="277187" y="236124"/>
                  </a:cubicBezTo>
                  <a:cubicBezTo>
                    <a:pt x="277187" y="236124"/>
                    <a:pt x="382858" y="158330"/>
                    <a:pt x="385626" y="156288"/>
                  </a:cubicBezTo>
                  <a:cubicBezTo>
                    <a:pt x="388393" y="154229"/>
                    <a:pt x="404745" y="144088"/>
                    <a:pt x="404796" y="117493"/>
                  </a:cubicBezTo>
                  <a:cubicBezTo>
                    <a:pt x="404813" y="90864"/>
                    <a:pt x="382352" y="78174"/>
                    <a:pt x="382352" y="78174"/>
                  </a:cubicBezTo>
                  <a:cubicBezTo>
                    <a:pt x="382352" y="78174"/>
                    <a:pt x="295108" y="18774"/>
                    <a:pt x="277525" y="6809"/>
                  </a:cubicBezTo>
                  <a:cubicBezTo>
                    <a:pt x="259907" y="-5172"/>
                    <a:pt x="250018" y="2304"/>
                    <a:pt x="250018" y="2304"/>
                  </a:cubicBezTo>
                  <a:cubicBezTo>
                    <a:pt x="237058" y="10775"/>
                    <a:pt x="238240" y="21879"/>
                    <a:pt x="238240" y="21879"/>
                  </a:cubicBezTo>
                  <a:lnTo>
                    <a:pt x="238240" y="52929"/>
                  </a:lnTo>
                  <a:cubicBezTo>
                    <a:pt x="140196" y="73061"/>
                    <a:pt x="71599" y="132613"/>
                    <a:pt x="71599" y="132613"/>
                  </a:cubicBezTo>
                  <a:cubicBezTo>
                    <a:pt x="-22682" y="212786"/>
                    <a:pt x="3272" y="324211"/>
                    <a:pt x="3272" y="324211"/>
                  </a:cubicBezTo>
                  <a:cubicBezTo>
                    <a:pt x="3272" y="324211"/>
                    <a:pt x="3508" y="329189"/>
                    <a:pt x="13060" y="329189"/>
                  </a:cubicBezTo>
                  <a:cubicBezTo>
                    <a:pt x="23910" y="329189"/>
                    <a:pt x="24028" y="322507"/>
                    <a:pt x="24028" y="322507"/>
                  </a:cubicBezTo>
                  <a:cubicBezTo>
                    <a:pt x="28534" y="284572"/>
                    <a:pt x="62622" y="223333"/>
                    <a:pt x="123287" y="20320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57" name="任意多边形: 形状 256"/>
            <p:cNvSpPr/>
            <p:nvPr/>
          </p:nvSpPr>
          <p:spPr>
            <a:xfrm>
              <a:off x="16840969" y="8883774"/>
              <a:ext cx="388125" cy="320625"/>
            </a:xfrm>
            <a:custGeom>
              <a:avLst/>
              <a:gdLst>
                <a:gd name="connsiteX0" fmla="*/ 401440 w 388125"/>
                <a:gd name="connsiteY0" fmla="*/ 4961 h 320625"/>
                <a:gd name="connsiteX1" fmla="*/ 391686 w 388125"/>
                <a:gd name="connsiteY1" fmla="*/ 0 h 320625"/>
                <a:gd name="connsiteX2" fmla="*/ 380717 w 388125"/>
                <a:gd name="connsiteY2" fmla="*/ 6682 h 320625"/>
                <a:gd name="connsiteX3" fmla="*/ 281458 w 388125"/>
                <a:gd name="connsiteY3" fmla="*/ 125989 h 320625"/>
                <a:gd name="connsiteX4" fmla="*/ 166506 w 388125"/>
                <a:gd name="connsiteY4" fmla="*/ 135844 h 320625"/>
                <a:gd name="connsiteX5" fmla="*/ 166320 w 388125"/>
                <a:gd name="connsiteY5" fmla="*/ 120032 h 320625"/>
                <a:gd name="connsiteX6" fmla="*/ 159098 w 388125"/>
                <a:gd name="connsiteY6" fmla="*/ 92154 h 320625"/>
                <a:gd name="connsiteX7" fmla="*/ 127558 w 388125"/>
                <a:gd name="connsiteY7" fmla="*/ 93049 h 320625"/>
                <a:gd name="connsiteX8" fmla="*/ 19136 w 388125"/>
                <a:gd name="connsiteY8" fmla="*/ 172901 h 320625"/>
                <a:gd name="connsiteX9" fmla="*/ 0 w 388125"/>
                <a:gd name="connsiteY9" fmla="*/ 211714 h 320625"/>
                <a:gd name="connsiteX10" fmla="*/ 22393 w 388125"/>
                <a:gd name="connsiteY10" fmla="*/ 251016 h 320625"/>
                <a:gd name="connsiteX11" fmla="*/ 127204 w 388125"/>
                <a:gd name="connsiteY11" fmla="*/ 322380 h 320625"/>
                <a:gd name="connsiteX12" fmla="*/ 154710 w 388125"/>
                <a:gd name="connsiteY12" fmla="*/ 326903 h 320625"/>
                <a:gd name="connsiteX13" fmla="*/ 166489 w 388125"/>
                <a:gd name="connsiteY13" fmla="*/ 307378 h 320625"/>
                <a:gd name="connsiteX14" fmla="*/ 166489 w 388125"/>
                <a:gd name="connsiteY14" fmla="*/ 276278 h 320625"/>
                <a:gd name="connsiteX15" fmla="*/ 333130 w 388125"/>
                <a:gd name="connsiteY15" fmla="*/ 196577 h 320625"/>
                <a:gd name="connsiteX16" fmla="*/ 401440 w 388125"/>
                <a:gd name="connsiteY16" fmla="*/ 4961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8125" h="320625">
                  <a:moveTo>
                    <a:pt x="401440" y="4961"/>
                  </a:moveTo>
                  <a:cubicBezTo>
                    <a:pt x="401440" y="4961"/>
                    <a:pt x="401203" y="0"/>
                    <a:pt x="391686" y="0"/>
                  </a:cubicBezTo>
                  <a:cubicBezTo>
                    <a:pt x="380801" y="0"/>
                    <a:pt x="380717" y="6682"/>
                    <a:pt x="380717" y="6682"/>
                  </a:cubicBezTo>
                  <a:cubicBezTo>
                    <a:pt x="376195" y="44601"/>
                    <a:pt x="342141" y="105840"/>
                    <a:pt x="281458" y="125989"/>
                  </a:cubicBezTo>
                  <a:cubicBezTo>
                    <a:pt x="220759" y="146104"/>
                    <a:pt x="166506" y="135844"/>
                    <a:pt x="166506" y="135844"/>
                  </a:cubicBezTo>
                  <a:lnTo>
                    <a:pt x="166320" y="120032"/>
                  </a:lnTo>
                  <a:cubicBezTo>
                    <a:pt x="166067" y="94432"/>
                    <a:pt x="159098" y="92154"/>
                    <a:pt x="159098" y="92154"/>
                  </a:cubicBezTo>
                  <a:cubicBezTo>
                    <a:pt x="142577" y="79228"/>
                    <a:pt x="127558" y="93049"/>
                    <a:pt x="127558" y="93049"/>
                  </a:cubicBezTo>
                  <a:cubicBezTo>
                    <a:pt x="127558" y="93049"/>
                    <a:pt x="21904" y="170859"/>
                    <a:pt x="19136" y="172901"/>
                  </a:cubicBezTo>
                  <a:cubicBezTo>
                    <a:pt x="16352" y="174943"/>
                    <a:pt x="68" y="185085"/>
                    <a:pt x="0" y="211714"/>
                  </a:cubicBezTo>
                  <a:cubicBezTo>
                    <a:pt x="-67" y="238292"/>
                    <a:pt x="22393" y="251016"/>
                    <a:pt x="22393" y="251016"/>
                  </a:cubicBezTo>
                  <a:cubicBezTo>
                    <a:pt x="22393" y="251016"/>
                    <a:pt x="109603" y="310399"/>
                    <a:pt x="127204" y="322380"/>
                  </a:cubicBezTo>
                  <a:cubicBezTo>
                    <a:pt x="144805" y="334378"/>
                    <a:pt x="154710" y="326903"/>
                    <a:pt x="154710" y="326903"/>
                  </a:cubicBezTo>
                  <a:cubicBezTo>
                    <a:pt x="167653" y="318398"/>
                    <a:pt x="166489" y="307378"/>
                    <a:pt x="166489" y="307378"/>
                  </a:cubicBezTo>
                  <a:lnTo>
                    <a:pt x="166489" y="276278"/>
                  </a:lnTo>
                  <a:cubicBezTo>
                    <a:pt x="264550" y="256179"/>
                    <a:pt x="333130" y="196577"/>
                    <a:pt x="333130" y="196577"/>
                  </a:cubicBezTo>
                  <a:cubicBezTo>
                    <a:pt x="427410" y="116387"/>
                    <a:pt x="401440" y="4961"/>
                    <a:pt x="401440" y="496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Tree>
  </p:cSld>
  <p:clrMapOvr>
    <a:masterClrMapping/>
  </p:clrMapOvr>
  <p:transition spd="med">
    <p:pull/>
  </p:transition>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30" name="组合 929"/>
          <p:cNvGrpSpPr/>
          <p:nvPr/>
        </p:nvGrpSpPr>
        <p:grpSpPr>
          <a:xfrm>
            <a:off x="953389" y="840552"/>
            <a:ext cx="472500" cy="525184"/>
            <a:chOff x="6873610" y="5696948"/>
            <a:chExt cx="472500" cy="525184"/>
          </a:xfrm>
          <a:solidFill>
            <a:schemeClr val="accent1"/>
          </a:solidFill>
        </p:grpSpPr>
        <p:sp>
          <p:nvSpPr>
            <p:cNvPr id="681" name="任意多边形: 形状 680"/>
            <p:cNvSpPr/>
            <p:nvPr/>
          </p:nvSpPr>
          <p:spPr>
            <a:xfrm>
              <a:off x="6873610" y="5969007"/>
              <a:ext cx="472500" cy="253125"/>
            </a:xfrm>
            <a:custGeom>
              <a:avLst/>
              <a:gdLst>
                <a:gd name="connsiteX0" fmla="*/ 480617 w 472500"/>
                <a:gd name="connsiteY0" fmla="*/ 26916 h 253125"/>
                <a:gd name="connsiteX1" fmla="*/ 453684 w 472500"/>
                <a:gd name="connsiteY1" fmla="*/ 0 h 253125"/>
                <a:gd name="connsiteX2" fmla="*/ 26916 w 472500"/>
                <a:gd name="connsiteY2" fmla="*/ 0 h 253125"/>
                <a:gd name="connsiteX3" fmla="*/ 0 w 472500"/>
                <a:gd name="connsiteY3" fmla="*/ 26916 h 253125"/>
                <a:gd name="connsiteX4" fmla="*/ 0 w 472500"/>
                <a:gd name="connsiteY4" fmla="*/ 44010 h 253125"/>
                <a:gd name="connsiteX5" fmla="*/ 33210 w 472500"/>
                <a:gd name="connsiteY5" fmla="*/ 44010 h 253125"/>
                <a:gd name="connsiteX6" fmla="*/ 33210 w 472500"/>
                <a:gd name="connsiteY6" fmla="*/ 222379 h 253125"/>
                <a:gd name="connsiteX7" fmla="*/ 73119 w 472500"/>
                <a:gd name="connsiteY7" fmla="*/ 262305 h 253125"/>
                <a:gd name="connsiteX8" fmla="*/ 408308 w 472500"/>
                <a:gd name="connsiteY8" fmla="*/ 262305 h 253125"/>
                <a:gd name="connsiteX9" fmla="*/ 448217 w 472500"/>
                <a:gd name="connsiteY9" fmla="*/ 222379 h 253125"/>
                <a:gd name="connsiteX10" fmla="*/ 448217 w 472500"/>
                <a:gd name="connsiteY10" fmla="*/ 44010 h 253125"/>
                <a:gd name="connsiteX11" fmla="*/ 480600 w 472500"/>
                <a:gd name="connsiteY11" fmla="*/ 44010 h 253125"/>
                <a:gd name="connsiteX12" fmla="*/ 480617 w 472500"/>
                <a:gd name="connsiteY12" fmla="*/ 26916 h 253125"/>
                <a:gd name="connsiteX13" fmla="*/ 480617 w 472500"/>
                <a:gd name="connsiteY13" fmla="*/ 26916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2500" h="253125">
                  <a:moveTo>
                    <a:pt x="480617" y="26916"/>
                  </a:moveTo>
                  <a:cubicBezTo>
                    <a:pt x="480617" y="12049"/>
                    <a:pt x="468551" y="0"/>
                    <a:pt x="453684" y="0"/>
                  </a:cubicBezTo>
                  <a:lnTo>
                    <a:pt x="26916" y="0"/>
                  </a:lnTo>
                  <a:cubicBezTo>
                    <a:pt x="12049" y="0"/>
                    <a:pt x="0" y="12049"/>
                    <a:pt x="0" y="26916"/>
                  </a:cubicBezTo>
                  <a:lnTo>
                    <a:pt x="0" y="44010"/>
                  </a:lnTo>
                  <a:lnTo>
                    <a:pt x="33210" y="44010"/>
                  </a:lnTo>
                  <a:lnTo>
                    <a:pt x="33210" y="222379"/>
                  </a:lnTo>
                  <a:cubicBezTo>
                    <a:pt x="33210" y="244434"/>
                    <a:pt x="51097" y="262305"/>
                    <a:pt x="73119" y="262305"/>
                  </a:cubicBezTo>
                  <a:lnTo>
                    <a:pt x="408308" y="262305"/>
                  </a:lnTo>
                  <a:cubicBezTo>
                    <a:pt x="430363" y="262305"/>
                    <a:pt x="448217" y="244417"/>
                    <a:pt x="448217" y="222379"/>
                  </a:cubicBezTo>
                  <a:lnTo>
                    <a:pt x="448217" y="44010"/>
                  </a:lnTo>
                  <a:lnTo>
                    <a:pt x="480600" y="44010"/>
                  </a:lnTo>
                  <a:lnTo>
                    <a:pt x="480617" y="26916"/>
                  </a:lnTo>
                  <a:lnTo>
                    <a:pt x="480617" y="2691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82" name="任意多边形: 形状 681"/>
            <p:cNvSpPr/>
            <p:nvPr/>
          </p:nvSpPr>
          <p:spPr>
            <a:xfrm>
              <a:off x="7012221" y="5696948"/>
              <a:ext cx="253125" cy="236250"/>
            </a:xfrm>
            <a:custGeom>
              <a:avLst/>
              <a:gdLst>
                <a:gd name="connsiteX0" fmla="*/ 203378 w 253125"/>
                <a:gd name="connsiteY0" fmla="*/ 199007 h 236250"/>
                <a:gd name="connsiteX1" fmla="*/ 227610 w 253125"/>
                <a:gd name="connsiteY1" fmla="*/ 199007 h 236250"/>
                <a:gd name="connsiteX2" fmla="*/ 259841 w 253125"/>
                <a:gd name="connsiteY2" fmla="*/ 166624 h 236250"/>
                <a:gd name="connsiteX3" fmla="*/ 259841 w 253125"/>
                <a:gd name="connsiteY3" fmla="*/ 25988 h 236250"/>
                <a:gd name="connsiteX4" fmla="*/ 233685 w 253125"/>
                <a:gd name="connsiteY4" fmla="*/ 0 h 236250"/>
                <a:gd name="connsiteX5" fmla="*/ 207529 w 253125"/>
                <a:gd name="connsiteY5" fmla="*/ 25988 h 236250"/>
                <a:gd name="connsiteX6" fmla="*/ 207529 w 253125"/>
                <a:gd name="connsiteY6" fmla="*/ 146711 h 236250"/>
                <a:gd name="connsiteX7" fmla="*/ 184629 w 253125"/>
                <a:gd name="connsiteY7" fmla="*/ 146711 h 236250"/>
                <a:gd name="connsiteX8" fmla="*/ 162743 w 253125"/>
                <a:gd name="connsiteY8" fmla="*/ 140079 h 236250"/>
                <a:gd name="connsiteX9" fmla="*/ 40973 w 253125"/>
                <a:gd name="connsiteY9" fmla="*/ 140079 h 236250"/>
                <a:gd name="connsiteX10" fmla="*/ 0 w 253125"/>
                <a:gd name="connsiteY10" fmla="*/ 181204 h 236250"/>
                <a:gd name="connsiteX11" fmla="*/ 0 w 253125"/>
                <a:gd name="connsiteY11" fmla="*/ 245498 h 236250"/>
                <a:gd name="connsiteX12" fmla="*/ 203378 w 253125"/>
                <a:gd name="connsiteY12" fmla="*/ 245498 h 236250"/>
                <a:gd name="connsiteX13" fmla="*/ 203378 w 253125"/>
                <a:gd name="connsiteY13" fmla="*/ 199007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125" h="236250">
                  <a:moveTo>
                    <a:pt x="203378" y="199007"/>
                  </a:moveTo>
                  <a:lnTo>
                    <a:pt x="227610" y="199007"/>
                  </a:lnTo>
                  <a:cubicBezTo>
                    <a:pt x="245379" y="199007"/>
                    <a:pt x="259841" y="184393"/>
                    <a:pt x="259841" y="166624"/>
                  </a:cubicBezTo>
                  <a:lnTo>
                    <a:pt x="259841" y="25988"/>
                  </a:lnTo>
                  <a:cubicBezTo>
                    <a:pt x="259841" y="11644"/>
                    <a:pt x="248063" y="0"/>
                    <a:pt x="233685" y="0"/>
                  </a:cubicBezTo>
                  <a:cubicBezTo>
                    <a:pt x="219324" y="0"/>
                    <a:pt x="207529" y="11644"/>
                    <a:pt x="207529" y="25988"/>
                  </a:cubicBezTo>
                  <a:lnTo>
                    <a:pt x="207529" y="146711"/>
                  </a:lnTo>
                  <a:lnTo>
                    <a:pt x="184629" y="146711"/>
                  </a:lnTo>
                  <a:cubicBezTo>
                    <a:pt x="178335" y="142560"/>
                    <a:pt x="170826" y="140079"/>
                    <a:pt x="162743" y="140079"/>
                  </a:cubicBezTo>
                  <a:lnTo>
                    <a:pt x="40973" y="140079"/>
                  </a:lnTo>
                  <a:cubicBezTo>
                    <a:pt x="18444" y="140079"/>
                    <a:pt x="0" y="158676"/>
                    <a:pt x="0" y="181204"/>
                  </a:cubicBezTo>
                  <a:lnTo>
                    <a:pt x="0" y="245498"/>
                  </a:lnTo>
                  <a:lnTo>
                    <a:pt x="203378" y="245498"/>
                  </a:lnTo>
                  <a:lnTo>
                    <a:pt x="203378" y="19900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83" name="任意多边形: 形状 682"/>
            <p:cNvSpPr/>
            <p:nvPr/>
          </p:nvSpPr>
          <p:spPr>
            <a:xfrm>
              <a:off x="7055674" y="5696965"/>
              <a:ext cx="101250" cy="101250"/>
            </a:xfrm>
            <a:custGeom>
              <a:avLst/>
              <a:gdLst>
                <a:gd name="connsiteX0" fmla="*/ 116843 w 101250"/>
                <a:gd name="connsiteY0" fmla="*/ 58421 h 101250"/>
                <a:gd name="connsiteX1" fmla="*/ 58421 w 101250"/>
                <a:gd name="connsiteY1" fmla="*/ 116843 h 101250"/>
                <a:gd name="connsiteX2" fmla="*/ 0 w 101250"/>
                <a:gd name="connsiteY2" fmla="*/ 58421 h 101250"/>
                <a:gd name="connsiteX3" fmla="*/ 58421 w 101250"/>
                <a:gd name="connsiteY3" fmla="*/ 0 h 101250"/>
                <a:gd name="connsiteX4" fmla="*/ 116843 w 101250"/>
                <a:gd name="connsiteY4" fmla="*/ 58421 h 10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01250">
                  <a:moveTo>
                    <a:pt x="116843" y="58421"/>
                  </a:moveTo>
                  <a:cubicBezTo>
                    <a:pt x="116843" y="90686"/>
                    <a:pt x="90686" y="116843"/>
                    <a:pt x="58421" y="116843"/>
                  </a:cubicBezTo>
                  <a:cubicBezTo>
                    <a:pt x="26156" y="116843"/>
                    <a:pt x="0" y="90686"/>
                    <a:pt x="0" y="58421"/>
                  </a:cubicBezTo>
                  <a:cubicBezTo>
                    <a:pt x="0" y="26156"/>
                    <a:pt x="26156" y="0"/>
                    <a:pt x="58421" y="0"/>
                  </a:cubicBezTo>
                  <a:cubicBezTo>
                    <a:pt x="90686" y="0"/>
                    <a:pt x="116843" y="26156"/>
                    <a:pt x="116843" y="5842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31" name="组合 930"/>
          <p:cNvGrpSpPr/>
          <p:nvPr/>
        </p:nvGrpSpPr>
        <p:grpSpPr>
          <a:xfrm>
            <a:off x="2172589" y="835718"/>
            <a:ext cx="483165" cy="534853"/>
            <a:chOff x="7947468" y="5691312"/>
            <a:chExt cx="483165" cy="534853"/>
          </a:xfrm>
          <a:solidFill>
            <a:schemeClr val="accent1"/>
          </a:solidFill>
        </p:grpSpPr>
        <p:sp>
          <p:nvSpPr>
            <p:cNvPr id="685" name="任意多边形: 形状 684"/>
            <p:cNvSpPr/>
            <p:nvPr/>
          </p:nvSpPr>
          <p:spPr>
            <a:xfrm>
              <a:off x="8211258" y="5919378"/>
              <a:ext cx="219375" cy="303750"/>
            </a:xfrm>
            <a:custGeom>
              <a:avLst/>
              <a:gdLst>
                <a:gd name="connsiteX0" fmla="*/ 235913 w 219375"/>
                <a:gd name="connsiteY0" fmla="*/ 16318 h 303750"/>
                <a:gd name="connsiteX1" fmla="*/ 219594 w 219375"/>
                <a:gd name="connsiteY1" fmla="*/ 0 h 303750"/>
                <a:gd name="connsiteX2" fmla="*/ 0 w 219375"/>
                <a:gd name="connsiteY2" fmla="*/ 0 h 303750"/>
                <a:gd name="connsiteX3" fmla="*/ 0 w 219375"/>
                <a:gd name="connsiteY3" fmla="*/ 292444 h 303750"/>
                <a:gd name="connsiteX4" fmla="*/ 17466 w 219375"/>
                <a:gd name="connsiteY4" fmla="*/ 309926 h 303750"/>
                <a:gd name="connsiteX5" fmla="*/ 195767 w 219375"/>
                <a:gd name="connsiteY5" fmla="*/ 309926 h 303750"/>
                <a:gd name="connsiteX6" fmla="*/ 213249 w 219375"/>
                <a:gd name="connsiteY6" fmla="*/ 292444 h 303750"/>
                <a:gd name="connsiteX7" fmla="*/ 213249 w 219375"/>
                <a:gd name="connsiteY7" fmla="*/ 38323 h 303750"/>
                <a:gd name="connsiteX8" fmla="*/ 235879 w 219375"/>
                <a:gd name="connsiteY8" fmla="*/ 38323 h 303750"/>
                <a:gd name="connsiteX9" fmla="*/ 235913 w 219375"/>
                <a:gd name="connsiteY9" fmla="*/ 16318 h 303750"/>
                <a:gd name="connsiteX10" fmla="*/ 235913 w 219375"/>
                <a:gd name="connsiteY10" fmla="*/ 16318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375" h="303750">
                  <a:moveTo>
                    <a:pt x="235913" y="16318"/>
                  </a:moveTo>
                  <a:cubicBezTo>
                    <a:pt x="235913" y="7307"/>
                    <a:pt x="228606" y="0"/>
                    <a:pt x="219594" y="0"/>
                  </a:cubicBezTo>
                  <a:lnTo>
                    <a:pt x="0" y="0"/>
                  </a:lnTo>
                  <a:lnTo>
                    <a:pt x="0" y="292444"/>
                  </a:lnTo>
                  <a:cubicBezTo>
                    <a:pt x="0" y="302096"/>
                    <a:pt x="7830" y="309926"/>
                    <a:pt x="17466" y="309926"/>
                  </a:cubicBezTo>
                  <a:lnTo>
                    <a:pt x="195767" y="309926"/>
                  </a:lnTo>
                  <a:cubicBezTo>
                    <a:pt x="205419" y="309926"/>
                    <a:pt x="213249" y="302096"/>
                    <a:pt x="213249" y="292444"/>
                  </a:cubicBezTo>
                  <a:lnTo>
                    <a:pt x="213249" y="38323"/>
                  </a:lnTo>
                  <a:lnTo>
                    <a:pt x="235879" y="38323"/>
                  </a:lnTo>
                  <a:lnTo>
                    <a:pt x="235913" y="16318"/>
                  </a:lnTo>
                  <a:lnTo>
                    <a:pt x="235913" y="1631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86" name="任意多边形: 形状 685"/>
            <p:cNvSpPr/>
            <p:nvPr/>
          </p:nvSpPr>
          <p:spPr>
            <a:xfrm>
              <a:off x="8025836" y="5819275"/>
              <a:ext cx="151875" cy="202500"/>
            </a:xfrm>
            <a:custGeom>
              <a:avLst/>
              <a:gdLst>
                <a:gd name="connsiteX0" fmla="*/ 137531 w 151875"/>
                <a:gd name="connsiteY0" fmla="*/ 36669 h 202500"/>
                <a:gd name="connsiteX1" fmla="*/ 107257 w 151875"/>
                <a:gd name="connsiteY1" fmla="*/ 0 h 202500"/>
                <a:gd name="connsiteX2" fmla="*/ 31826 w 151875"/>
                <a:gd name="connsiteY2" fmla="*/ 0 h 202500"/>
                <a:gd name="connsiteX3" fmla="*/ 0 w 151875"/>
                <a:gd name="connsiteY3" fmla="*/ 36669 h 202500"/>
                <a:gd name="connsiteX4" fmla="*/ 0 w 151875"/>
                <a:gd name="connsiteY4" fmla="*/ 216759 h 202500"/>
                <a:gd name="connsiteX5" fmla="*/ 157562 w 151875"/>
                <a:gd name="connsiteY5" fmla="*/ 216759 h 202500"/>
                <a:gd name="connsiteX6" fmla="*/ 157562 w 151875"/>
                <a:gd name="connsiteY6" fmla="*/ 138426 h 202500"/>
                <a:gd name="connsiteX7" fmla="*/ 137531 w 151875"/>
                <a:gd name="connsiteY7" fmla="*/ 138426 h 202500"/>
                <a:gd name="connsiteX8" fmla="*/ 137531 w 151875"/>
                <a:gd name="connsiteY8" fmla="*/ 36669 h 2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875" h="202500">
                  <a:moveTo>
                    <a:pt x="137531" y="36669"/>
                  </a:moveTo>
                  <a:cubicBezTo>
                    <a:pt x="137531" y="10631"/>
                    <a:pt x="121196" y="0"/>
                    <a:pt x="107257" y="0"/>
                  </a:cubicBezTo>
                  <a:lnTo>
                    <a:pt x="31826" y="0"/>
                  </a:lnTo>
                  <a:cubicBezTo>
                    <a:pt x="17871" y="0"/>
                    <a:pt x="0" y="10631"/>
                    <a:pt x="0" y="36669"/>
                  </a:cubicBezTo>
                  <a:lnTo>
                    <a:pt x="0" y="216759"/>
                  </a:lnTo>
                  <a:lnTo>
                    <a:pt x="157562" y="216759"/>
                  </a:lnTo>
                  <a:lnTo>
                    <a:pt x="157562" y="138426"/>
                  </a:lnTo>
                  <a:lnTo>
                    <a:pt x="137531" y="138426"/>
                  </a:lnTo>
                  <a:lnTo>
                    <a:pt x="137531" y="3666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87" name="任意多边形: 形状 686"/>
            <p:cNvSpPr/>
            <p:nvPr/>
          </p:nvSpPr>
          <p:spPr>
            <a:xfrm>
              <a:off x="8069694" y="5691312"/>
              <a:ext cx="101250" cy="101250"/>
            </a:xfrm>
            <a:custGeom>
              <a:avLst/>
              <a:gdLst>
                <a:gd name="connsiteX0" fmla="*/ 110565 w 101250"/>
                <a:gd name="connsiteY0" fmla="*/ 54641 h 101250"/>
                <a:gd name="connsiteX1" fmla="*/ 55282 w 101250"/>
                <a:gd name="connsiteY1" fmla="*/ 109283 h 101250"/>
                <a:gd name="connsiteX2" fmla="*/ 0 w 101250"/>
                <a:gd name="connsiteY2" fmla="*/ 54641 h 101250"/>
                <a:gd name="connsiteX3" fmla="*/ 55282 w 101250"/>
                <a:gd name="connsiteY3" fmla="*/ 0 h 101250"/>
                <a:gd name="connsiteX4" fmla="*/ 110565 w 101250"/>
                <a:gd name="connsiteY4" fmla="*/ 54641 h 10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01250">
                  <a:moveTo>
                    <a:pt x="110565" y="54641"/>
                  </a:moveTo>
                  <a:cubicBezTo>
                    <a:pt x="110565" y="84819"/>
                    <a:pt x="85814" y="109283"/>
                    <a:pt x="55282" y="109283"/>
                  </a:cubicBezTo>
                  <a:cubicBezTo>
                    <a:pt x="24751" y="109283"/>
                    <a:pt x="0" y="84819"/>
                    <a:pt x="0" y="54641"/>
                  </a:cubicBezTo>
                  <a:cubicBezTo>
                    <a:pt x="0" y="24464"/>
                    <a:pt x="24751" y="0"/>
                    <a:pt x="55282" y="0"/>
                  </a:cubicBezTo>
                  <a:cubicBezTo>
                    <a:pt x="85814" y="0"/>
                    <a:pt x="110565" y="24464"/>
                    <a:pt x="110565" y="5464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88" name="任意多边形: 形状 687"/>
            <p:cNvSpPr/>
            <p:nvPr/>
          </p:nvSpPr>
          <p:spPr>
            <a:xfrm>
              <a:off x="7947468" y="5821671"/>
              <a:ext cx="219375" cy="270000"/>
            </a:xfrm>
            <a:custGeom>
              <a:avLst/>
              <a:gdLst>
                <a:gd name="connsiteX0" fmla="*/ 58337 w 219375"/>
                <a:gd name="connsiteY0" fmla="*/ 19626 h 270000"/>
                <a:gd name="connsiteX1" fmla="*/ 28131 w 219375"/>
                <a:gd name="connsiteY1" fmla="*/ 0 h 270000"/>
                <a:gd name="connsiteX2" fmla="*/ 0 w 219375"/>
                <a:gd name="connsiteY2" fmla="*/ 19626 h 270000"/>
                <a:gd name="connsiteX3" fmla="*/ 0 w 219375"/>
                <a:gd name="connsiteY3" fmla="*/ 272700 h 270000"/>
                <a:gd name="connsiteX4" fmla="*/ 235929 w 219375"/>
                <a:gd name="connsiteY4" fmla="*/ 272700 h 270000"/>
                <a:gd name="connsiteX5" fmla="*/ 235929 w 219375"/>
                <a:gd name="connsiteY5" fmla="*/ 233567 h 270000"/>
                <a:gd name="connsiteX6" fmla="*/ 58337 w 219375"/>
                <a:gd name="connsiteY6" fmla="*/ 233567 h 270000"/>
                <a:gd name="connsiteX7" fmla="*/ 58337 w 219375"/>
                <a:gd name="connsiteY7" fmla="*/ 19626 h 27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9375" h="270000">
                  <a:moveTo>
                    <a:pt x="58337" y="19626"/>
                  </a:moveTo>
                  <a:cubicBezTo>
                    <a:pt x="58337" y="8775"/>
                    <a:pt x="38998" y="0"/>
                    <a:pt x="28131" y="0"/>
                  </a:cubicBezTo>
                  <a:cubicBezTo>
                    <a:pt x="17297" y="0"/>
                    <a:pt x="0" y="8775"/>
                    <a:pt x="0" y="19626"/>
                  </a:cubicBezTo>
                  <a:lnTo>
                    <a:pt x="0" y="272700"/>
                  </a:lnTo>
                  <a:lnTo>
                    <a:pt x="235929" y="272700"/>
                  </a:lnTo>
                  <a:lnTo>
                    <a:pt x="235929" y="233567"/>
                  </a:lnTo>
                  <a:lnTo>
                    <a:pt x="58337" y="233567"/>
                  </a:lnTo>
                  <a:lnTo>
                    <a:pt x="58337" y="1962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89" name="任意多边形: 形状 688"/>
            <p:cNvSpPr/>
            <p:nvPr/>
          </p:nvSpPr>
          <p:spPr>
            <a:xfrm>
              <a:off x="7982163" y="6108040"/>
              <a:ext cx="185625" cy="118125"/>
            </a:xfrm>
            <a:custGeom>
              <a:avLst/>
              <a:gdLst>
                <a:gd name="connsiteX0" fmla="*/ 184224 w 185625"/>
                <a:gd name="connsiteY0" fmla="*/ 71617 h 118125"/>
                <a:gd name="connsiteX1" fmla="*/ 96643 w 185625"/>
                <a:gd name="connsiteY1" fmla="*/ 0 h 118125"/>
                <a:gd name="connsiteX2" fmla="*/ 29346 w 185625"/>
                <a:gd name="connsiteY2" fmla="*/ 23439 h 118125"/>
                <a:gd name="connsiteX3" fmla="*/ 9079 w 185625"/>
                <a:gd name="connsiteY3" fmla="*/ 71651 h 118125"/>
                <a:gd name="connsiteX4" fmla="*/ 0 w 185625"/>
                <a:gd name="connsiteY4" fmla="*/ 92576 h 118125"/>
                <a:gd name="connsiteX5" fmla="*/ 28704 w 185625"/>
                <a:gd name="connsiteY5" fmla="*/ 121264 h 118125"/>
                <a:gd name="connsiteX6" fmla="*/ 57392 w 185625"/>
                <a:gd name="connsiteY6" fmla="*/ 92576 h 118125"/>
                <a:gd name="connsiteX7" fmla="*/ 48330 w 185625"/>
                <a:gd name="connsiteY7" fmla="*/ 71651 h 118125"/>
                <a:gd name="connsiteX8" fmla="*/ 48330 w 185625"/>
                <a:gd name="connsiteY8" fmla="*/ 70605 h 118125"/>
                <a:gd name="connsiteX9" fmla="*/ 57493 w 185625"/>
                <a:gd name="connsiteY9" fmla="*/ 52498 h 118125"/>
                <a:gd name="connsiteX10" fmla="*/ 96643 w 185625"/>
                <a:gd name="connsiteY10" fmla="*/ 40078 h 118125"/>
                <a:gd name="connsiteX11" fmla="*/ 144906 w 185625"/>
                <a:gd name="connsiteY11" fmla="*/ 71820 h 118125"/>
                <a:gd name="connsiteX12" fmla="*/ 135945 w 185625"/>
                <a:gd name="connsiteY12" fmla="*/ 92576 h 118125"/>
                <a:gd name="connsiteX13" fmla="*/ 164649 w 185625"/>
                <a:gd name="connsiteY13" fmla="*/ 121281 h 118125"/>
                <a:gd name="connsiteX14" fmla="*/ 193320 w 185625"/>
                <a:gd name="connsiteY14" fmla="*/ 92576 h 118125"/>
                <a:gd name="connsiteX15" fmla="*/ 184224 w 185625"/>
                <a:gd name="connsiteY15" fmla="*/ 71617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5625" h="118125">
                  <a:moveTo>
                    <a:pt x="184224" y="71617"/>
                  </a:moveTo>
                  <a:cubicBezTo>
                    <a:pt x="182588" y="15390"/>
                    <a:pt x="126495" y="0"/>
                    <a:pt x="96643" y="0"/>
                  </a:cubicBezTo>
                  <a:cubicBezTo>
                    <a:pt x="67669" y="0"/>
                    <a:pt x="45006" y="7341"/>
                    <a:pt x="29346" y="23439"/>
                  </a:cubicBezTo>
                  <a:cubicBezTo>
                    <a:pt x="8944" y="44415"/>
                    <a:pt x="8994" y="68732"/>
                    <a:pt x="9079" y="71651"/>
                  </a:cubicBezTo>
                  <a:cubicBezTo>
                    <a:pt x="3493" y="76916"/>
                    <a:pt x="0" y="84308"/>
                    <a:pt x="0" y="92576"/>
                  </a:cubicBezTo>
                  <a:cubicBezTo>
                    <a:pt x="0" y="108405"/>
                    <a:pt x="12842" y="121264"/>
                    <a:pt x="28704" y="121264"/>
                  </a:cubicBezTo>
                  <a:cubicBezTo>
                    <a:pt x="44550" y="121264"/>
                    <a:pt x="57392" y="108405"/>
                    <a:pt x="57392" y="92576"/>
                  </a:cubicBezTo>
                  <a:cubicBezTo>
                    <a:pt x="57392" y="84308"/>
                    <a:pt x="53899" y="76882"/>
                    <a:pt x="48330" y="71651"/>
                  </a:cubicBezTo>
                  <a:cubicBezTo>
                    <a:pt x="48347" y="71314"/>
                    <a:pt x="48347" y="70959"/>
                    <a:pt x="48330" y="70605"/>
                  </a:cubicBezTo>
                  <a:cubicBezTo>
                    <a:pt x="48330" y="70453"/>
                    <a:pt x="48566" y="61695"/>
                    <a:pt x="57493" y="52498"/>
                  </a:cubicBezTo>
                  <a:cubicBezTo>
                    <a:pt x="65492" y="44263"/>
                    <a:pt x="78654" y="40078"/>
                    <a:pt x="96643" y="40078"/>
                  </a:cubicBezTo>
                  <a:cubicBezTo>
                    <a:pt x="98567" y="40078"/>
                    <a:pt x="142476" y="40433"/>
                    <a:pt x="144906" y="71820"/>
                  </a:cubicBezTo>
                  <a:cubicBezTo>
                    <a:pt x="139387" y="77034"/>
                    <a:pt x="135945" y="84409"/>
                    <a:pt x="135945" y="92576"/>
                  </a:cubicBezTo>
                  <a:cubicBezTo>
                    <a:pt x="135945" y="108422"/>
                    <a:pt x="148787" y="121281"/>
                    <a:pt x="164649" y="121281"/>
                  </a:cubicBezTo>
                  <a:cubicBezTo>
                    <a:pt x="180495" y="121281"/>
                    <a:pt x="193320" y="108422"/>
                    <a:pt x="193320" y="92576"/>
                  </a:cubicBezTo>
                  <a:cubicBezTo>
                    <a:pt x="193320" y="84291"/>
                    <a:pt x="189827" y="76866"/>
                    <a:pt x="184224" y="7161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32" name="组合 931"/>
          <p:cNvGrpSpPr/>
          <p:nvPr/>
        </p:nvGrpSpPr>
        <p:grpSpPr>
          <a:xfrm>
            <a:off x="3391789" y="838359"/>
            <a:ext cx="438750" cy="529571"/>
            <a:chOff x="9049067" y="5690755"/>
            <a:chExt cx="438750" cy="529571"/>
          </a:xfrm>
          <a:solidFill>
            <a:schemeClr val="accent1"/>
          </a:solidFill>
        </p:grpSpPr>
        <p:sp>
          <p:nvSpPr>
            <p:cNvPr id="691" name="任意多边形: 形状 690"/>
            <p:cNvSpPr/>
            <p:nvPr/>
          </p:nvSpPr>
          <p:spPr>
            <a:xfrm>
              <a:off x="9049067" y="6000951"/>
              <a:ext cx="438750" cy="219375"/>
            </a:xfrm>
            <a:custGeom>
              <a:avLst/>
              <a:gdLst>
                <a:gd name="connsiteX0" fmla="*/ 358712 w 438750"/>
                <a:gd name="connsiteY0" fmla="*/ 0 h 219375"/>
                <a:gd name="connsiteX1" fmla="*/ 90214 w 438750"/>
                <a:gd name="connsiteY1" fmla="*/ 0 h 219375"/>
                <a:gd name="connsiteX2" fmla="*/ 0 w 438750"/>
                <a:gd name="connsiteY2" fmla="*/ 89387 h 219375"/>
                <a:gd name="connsiteX3" fmla="*/ 0 w 438750"/>
                <a:gd name="connsiteY3" fmla="*/ 230023 h 219375"/>
                <a:gd name="connsiteX4" fmla="*/ 176918 w 438750"/>
                <a:gd name="connsiteY4" fmla="*/ 230023 h 219375"/>
                <a:gd name="connsiteX5" fmla="*/ 203496 w 438750"/>
                <a:gd name="connsiteY5" fmla="*/ 85269 h 219375"/>
                <a:gd name="connsiteX6" fmla="*/ 214768 w 438750"/>
                <a:gd name="connsiteY6" fmla="*/ 75870 h 219375"/>
                <a:gd name="connsiteX7" fmla="*/ 190131 w 438750"/>
                <a:gd name="connsiteY7" fmla="*/ 33919 h 219375"/>
                <a:gd name="connsiteX8" fmla="*/ 190097 w 438750"/>
                <a:gd name="connsiteY8" fmla="*/ 27928 h 219375"/>
                <a:gd name="connsiteX9" fmla="*/ 195294 w 438750"/>
                <a:gd name="connsiteY9" fmla="*/ 24924 h 219375"/>
                <a:gd name="connsiteX10" fmla="*/ 262997 w 438750"/>
                <a:gd name="connsiteY10" fmla="*/ 24924 h 219375"/>
                <a:gd name="connsiteX11" fmla="*/ 268262 w 438750"/>
                <a:gd name="connsiteY11" fmla="*/ 27979 h 219375"/>
                <a:gd name="connsiteX12" fmla="*/ 268144 w 438750"/>
                <a:gd name="connsiteY12" fmla="*/ 33986 h 219375"/>
                <a:gd name="connsiteX13" fmla="*/ 242629 w 438750"/>
                <a:gd name="connsiteY13" fmla="*/ 75904 h 219375"/>
                <a:gd name="connsiteX14" fmla="*/ 242730 w 438750"/>
                <a:gd name="connsiteY14" fmla="*/ 75904 h 219375"/>
                <a:gd name="connsiteX15" fmla="*/ 253969 w 438750"/>
                <a:gd name="connsiteY15" fmla="*/ 85134 h 219375"/>
                <a:gd name="connsiteX16" fmla="*/ 282876 w 438750"/>
                <a:gd name="connsiteY16" fmla="*/ 230023 h 219375"/>
                <a:gd name="connsiteX17" fmla="*/ 448268 w 438750"/>
                <a:gd name="connsiteY17" fmla="*/ 230023 h 219375"/>
                <a:gd name="connsiteX18" fmla="*/ 448268 w 438750"/>
                <a:gd name="connsiteY18" fmla="*/ 89421 h 219375"/>
                <a:gd name="connsiteX19" fmla="*/ 358712 w 438750"/>
                <a:gd name="connsiteY19" fmla="*/ 0 h 21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38750" h="219375">
                  <a:moveTo>
                    <a:pt x="358712" y="0"/>
                  </a:moveTo>
                  <a:lnTo>
                    <a:pt x="90214" y="0"/>
                  </a:lnTo>
                  <a:cubicBezTo>
                    <a:pt x="40551" y="0"/>
                    <a:pt x="0" y="39724"/>
                    <a:pt x="0" y="89387"/>
                  </a:cubicBezTo>
                  <a:lnTo>
                    <a:pt x="0" y="230023"/>
                  </a:lnTo>
                  <a:lnTo>
                    <a:pt x="176918" y="230023"/>
                  </a:lnTo>
                  <a:lnTo>
                    <a:pt x="203496" y="85269"/>
                  </a:lnTo>
                  <a:cubicBezTo>
                    <a:pt x="204491" y="79853"/>
                    <a:pt x="209233" y="75870"/>
                    <a:pt x="214768" y="75870"/>
                  </a:cubicBezTo>
                  <a:lnTo>
                    <a:pt x="190131" y="33919"/>
                  </a:lnTo>
                  <a:cubicBezTo>
                    <a:pt x="189051" y="32079"/>
                    <a:pt x="189034" y="29767"/>
                    <a:pt x="190097" y="27928"/>
                  </a:cubicBezTo>
                  <a:cubicBezTo>
                    <a:pt x="191177" y="26089"/>
                    <a:pt x="193151" y="24924"/>
                    <a:pt x="195294" y="24924"/>
                  </a:cubicBezTo>
                  <a:lnTo>
                    <a:pt x="262997" y="24924"/>
                  </a:lnTo>
                  <a:cubicBezTo>
                    <a:pt x="265174" y="24924"/>
                    <a:pt x="267165" y="26072"/>
                    <a:pt x="268262" y="27979"/>
                  </a:cubicBezTo>
                  <a:cubicBezTo>
                    <a:pt x="269308" y="29869"/>
                    <a:pt x="269274" y="32181"/>
                    <a:pt x="268144" y="33986"/>
                  </a:cubicBezTo>
                  <a:lnTo>
                    <a:pt x="242629" y="75904"/>
                  </a:lnTo>
                  <a:lnTo>
                    <a:pt x="242730" y="75904"/>
                  </a:lnTo>
                  <a:cubicBezTo>
                    <a:pt x="248181" y="75904"/>
                    <a:pt x="252923" y="79768"/>
                    <a:pt x="253969" y="85134"/>
                  </a:cubicBezTo>
                  <a:lnTo>
                    <a:pt x="282876" y="230023"/>
                  </a:lnTo>
                  <a:lnTo>
                    <a:pt x="448268" y="230023"/>
                  </a:lnTo>
                  <a:lnTo>
                    <a:pt x="448268" y="89421"/>
                  </a:lnTo>
                  <a:cubicBezTo>
                    <a:pt x="448183" y="39690"/>
                    <a:pt x="408375" y="0"/>
                    <a:pt x="358712"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92" name="任意多边形: 形状 691"/>
            <p:cNvSpPr/>
            <p:nvPr/>
          </p:nvSpPr>
          <p:spPr>
            <a:xfrm>
              <a:off x="9144681" y="5690755"/>
              <a:ext cx="253125" cy="253125"/>
            </a:xfrm>
            <a:custGeom>
              <a:avLst/>
              <a:gdLst>
                <a:gd name="connsiteX0" fmla="*/ 257681 w 253125"/>
                <a:gd name="connsiteY0" fmla="*/ 128841 h 253125"/>
                <a:gd name="connsiteX1" fmla="*/ 128841 w 253125"/>
                <a:gd name="connsiteY1" fmla="*/ 257681 h 253125"/>
                <a:gd name="connsiteX2" fmla="*/ 0 w 253125"/>
                <a:gd name="connsiteY2" fmla="*/ 128841 h 253125"/>
                <a:gd name="connsiteX3" fmla="*/ 128841 w 253125"/>
                <a:gd name="connsiteY3" fmla="*/ 0 h 253125"/>
                <a:gd name="connsiteX4" fmla="*/ 257681 w 253125"/>
                <a:gd name="connsiteY4" fmla="*/ 128841 h 253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125" h="253125">
                  <a:moveTo>
                    <a:pt x="257681" y="128841"/>
                  </a:moveTo>
                  <a:cubicBezTo>
                    <a:pt x="257681" y="199997"/>
                    <a:pt x="199997" y="257681"/>
                    <a:pt x="128841" y="257681"/>
                  </a:cubicBezTo>
                  <a:cubicBezTo>
                    <a:pt x="57684" y="257681"/>
                    <a:pt x="0" y="199997"/>
                    <a:pt x="0" y="128841"/>
                  </a:cubicBezTo>
                  <a:cubicBezTo>
                    <a:pt x="0" y="57684"/>
                    <a:pt x="57684" y="0"/>
                    <a:pt x="128841" y="0"/>
                  </a:cubicBezTo>
                  <a:cubicBezTo>
                    <a:pt x="199997" y="0"/>
                    <a:pt x="257681" y="57684"/>
                    <a:pt x="257681" y="12884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33" name="组合 932"/>
          <p:cNvGrpSpPr/>
          <p:nvPr/>
        </p:nvGrpSpPr>
        <p:grpSpPr>
          <a:xfrm>
            <a:off x="4610989" y="867864"/>
            <a:ext cx="525689" cy="470560"/>
            <a:chOff x="10086069" y="5735592"/>
            <a:chExt cx="525689" cy="470560"/>
          </a:xfrm>
          <a:solidFill>
            <a:schemeClr val="accent1"/>
          </a:solidFill>
        </p:grpSpPr>
        <p:sp>
          <p:nvSpPr>
            <p:cNvPr id="694" name="任意多边形: 形状 693"/>
            <p:cNvSpPr/>
            <p:nvPr/>
          </p:nvSpPr>
          <p:spPr>
            <a:xfrm>
              <a:off x="10225608" y="5735592"/>
              <a:ext cx="185625" cy="168750"/>
            </a:xfrm>
            <a:custGeom>
              <a:avLst/>
              <a:gdLst>
                <a:gd name="connsiteX0" fmla="*/ 187616 w 185625"/>
                <a:gd name="connsiteY0" fmla="*/ 91918 h 168750"/>
                <a:gd name="connsiteX1" fmla="*/ 93808 w 185625"/>
                <a:gd name="connsiteY1" fmla="*/ 183836 h 168750"/>
                <a:gd name="connsiteX2" fmla="*/ 0 w 185625"/>
                <a:gd name="connsiteY2" fmla="*/ 91918 h 168750"/>
                <a:gd name="connsiteX3" fmla="*/ 93808 w 185625"/>
                <a:gd name="connsiteY3" fmla="*/ 0 h 168750"/>
                <a:gd name="connsiteX4" fmla="*/ 187616 w 185625"/>
                <a:gd name="connsiteY4" fmla="*/ 91918 h 168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625" h="168750">
                  <a:moveTo>
                    <a:pt x="187616" y="91918"/>
                  </a:moveTo>
                  <a:cubicBezTo>
                    <a:pt x="187616" y="142683"/>
                    <a:pt x="145617" y="183836"/>
                    <a:pt x="93808" y="183836"/>
                  </a:cubicBezTo>
                  <a:cubicBezTo>
                    <a:pt x="41999" y="183836"/>
                    <a:pt x="0" y="142683"/>
                    <a:pt x="0" y="91918"/>
                  </a:cubicBezTo>
                  <a:cubicBezTo>
                    <a:pt x="0" y="41153"/>
                    <a:pt x="41999" y="0"/>
                    <a:pt x="93808" y="0"/>
                  </a:cubicBezTo>
                  <a:cubicBezTo>
                    <a:pt x="145617" y="0"/>
                    <a:pt x="187616" y="41153"/>
                    <a:pt x="187616" y="9191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95" name="任意多边形: 形状 694"/>
            <p:cNvSpPr/>
            <p:nvPr/>
          </p:nvSpPr>
          <p:spPr>
            <a:xfrm>
              <a:off x="10156133" y="5766785"/>
              <a:ext cx="455625" cy="337500"/>
            </a:xfrm>
            <a:custGeom>
              <a:avLst/>
              <a:gdLst>
                <a:gd name="connsiteX0" fmla="*/ 420458 w 455625"/>
                <a:gd name="connsiteY0" fmla="*/ 43 h 337500"/>
                <a:gd name="connsiteX1" fmla="*/ 373629 w 455625"/>
                <a:gd name="connsiteY1" fmla="*/ 43462 h 337500"/>
                <a:gd name="connsiteX2" fmla="*/ 332724 w 455625"/>
                <a:gd name="connsiteY2" fmla="*/ 164253 h 337500"/>
                <a:gd name="connsiteX3" fmla="*/ 313588 w 455625"/>
                <a:gd name="connsiteY3" fmla="*/ 173619 h 337500"/>
                <a:gd name="connsiteX4" fmla="*/ 261073 w 455625"/>
                <a:gd name="connsiteY4" fmla="*/ 152356 h 337500"/>
                <a:gd name="connsiteX5" fmla="*/ 163299 w 455625"/>
                <a:gd name="connsiteY5" fmla="*/ 152356 h 337500"/>
                <a:gd name="connsiteX6" fmla="*/ 65526 w 455625"/>
                <a:gd name="connsiteY6" fmla="*/ 152356 h 337500"/>
                <a:gd name="connsiteX7" fmla="*/ 0 w 455625"/>
                <a:gd name="connsiteY7" fmla="*/ 230336 h 337500"/>
                <a:gd name="connsiteX8" fmla="*/ 0 w 455625"/>
                <a:gd name="connsiteY8" fmla="*/ 351903 h 337500"/>
                <a:gd name="connsiteX9" fmla="*/ 323089 w 455625"/>
                <a:gd name="connsiteY9" fmla="*/ 351903 h 337500"/>
                <a:gd name="connsiteX10" fmla="*/ 323089 w 455625"/>
                <a:gd name="connsiteY10" fmla="*/ 273705 h 337500"/>
                <a:gd name="connsiteX11" fmla="*/ 329417 w 455625"/>
                <a:gd name="connsiteY11" fmla="*/ 262837 h 337500"/>
                <a:gd name="connsiteX12" fmla="*/ 385459 w 455625"/>
                <a:gd name="connsiteY12" fmla="*/ 237491 h 337500"/>
                <a:gd name="connsiteX13" fmla="*/ 463826 w 455625"/>
                <a:gd name="connsiteY13" fmla="*/ 46820 h 337500"/>
                <a:gd name="connsiteX14" fmla="*/ 420458 w 455625"/>
                <a:gd name="connsiteY14" fmla="*/ 43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5625" h="337500">
                  <a:moveTo>
                    <a:pt x="420458" y="43"/>
                  </a:moveTo>
                  <a:cubicBezTo>
                    <a:pt x="395651" y="-1037"/>
                    <a:pt x="374558" y="18538"/>
                    <a:pt x="373629" y="43462"/>
                  </a:cubicBezTo>
                  <a:cubicBezTo>
                    <a:pt x="371351" y="103807"/>
                    <a:pt x="357210" y="145573"/>
                    <a:pt x="332724" y="164253"/>
                  </a:cubicBezTo>
                  <a:cubicBezTo>
                    <a:pt x="326481" y="169029"/>
                    <a:pt x="319866" y="171847"/>
                    <a:pt x="313588" y="173619"/>
                  </a:cubicBezTo>
                  <a:cubicBezTo>
                    <a:pt x="296966" y="159765"/>
                    <a:pt x="275788" y="152356"/>
                    <a:pt x="261073" y="152356"/>
                  </a:cubicBezTo>
                  <a:lnTo>
                    <a:pt x="163299" y="152356"/>
                  </a:lnTo>
                  <a:lnTo>
                    <a:pt x="65526" y="152356"/>
                  </a:lnTo>
                  <a:cubicBezTo>
                    <a:pt x="29346" y="152356"/>
                    <a:pt x="0" y="190393"/>
                    <a:pt x="0" y="230336"/>
                  </a:cubicBezTo>
                  <a:lnTo>
                    <a:pt x="0" y="351903"/>
                  </a:lnTo>
                  <a:lnTo>
                    <a:pt x="323089" y="351903"/>
                  </a:lnTo>
                  <a:lnTo>
                    <a:pt x="323089" y="273705"/>
                  </a:lnTo>
                  <a:cubicBezTo>
                    <a:pt x="325468" y="270009"/>
                    <a:pt x="327645" y="266364"/>
                    <a:pt x="329417" y="262837"/>
                  </a:cubicBezTo>
                  <a:cubicBezTo>
                    <a:pt x="347186" y="258973"/>
                    <a:pt x="366694" y="251362"/>
                    <a:pt x="385459" y="237491"/>
                  </a:cubicBezTo>
                  <a:cubicBezTo>
                    <a:pt x="433991" y="201699"/>
                    <a:pt x="460350" y="137540"/>
                    <a:pt x="463826" y="46820"/>
                  </a:cubicBezTo>
                  <a:cubicBezTo>
                    <a:pt x="464788" y="21946"/>
                    <a:pt x="445365" y="988"/>
                    <a:pt x="420458" y="4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96" name="任意多边形: 形状 695"/>
            <p:cNvSpPr/>
            <p:nvPr/>
          </p:nvSpPr>
          <p:spPr>
            <a:xfrm>
              <a:off x="10086069" y="6155527"/>
              <a:ext cx="523125" cy="50625"/>
            </a:xfrm>
            <a:custGeom>
              <a:avLst/>
              <a:gdLst>
                <a:gd name="connsiteX0" fmla="*/ 0 w 523125"/>
                <a:gd name="connsiteY0" fmla="*/ 0 h 50625"/>
                <a:gd name="connsiteX1" fmla="*/ 523800 w 523125"/>
                <a:gd name="connsiteY1" fmla="*/ 0 h 50625"/>
                <a:gd name="connsiteX2" fmla="*/ 523800 w 523125"/>
                <a:gd name="connsiteY2" fmla="*/ 53443 h 50625"/>
                <a:gd name="connsiteX3" fmla="*/ 0 w 523125"/>
                <a:gd name="connsiteY3" fmla="*/ 53443 h 50625"/>
              </a:gdLst>
              <a:ahLst/>
              <a:cxnLst>
                <a:cxn ang="0">
                  <a:pos x="connsiteX0" y="connsiteY0"/>
                </a:cxn>
                <a:cxn ang="0">
                  <a:pos x="connsiteX1" y="connsiteY1"/>
                </a:cxn>
                <a:cxn ang="0">
                  <a:pos x="connsiteX2" y="connsiteY2"/>
                </a:cxn>
                <a:cxn ang="0">
                  <a:pos x="connsiteX3" y="connsiteY3"/>
                </a:cxn>
              </a:cxnLst>
              <a:rect l="l" t="t" r="r" b="b"/>
              <a:pathLst>
                <a:path w="523125" h="50625">
                  <a:moveTo>
                    <a:pt x="0" y="0"/>
                  </a:moveTo>
                  <a:lnTo>
                    <a:pt x="523800" y="0"/>
                  </a:lnTo>
                  <a:lnTo>
                    <a:pt x="523800" y="53443"/>
                  </a:lnTo>
                  <a:lnTo>
                    <a:pt x="0" y="5344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71" name="组合 70"/>
          <p:cNvGrpSpPr/>
          <p:nvPr/>
        </p:nvGrpSpPr>
        <p:grpSpPr>
          <a:xfrm>
            <a:off x="5830189" y="841582"/>
            <a:ext cx="472500" cy="523125"/>
            <a:chOff x="5986800" y="9757714"/>
            <a:chExt cx="472500" cy="523125"/>
          </a:xfrm>
          <a:solidFill>
            <a:schemeClr val="accent1"/>
          </a:solidFill>
        </p:grpSpPr>
        <p:sp>
          <p:nvSpPr>
            <p:cNvPr id="72" name="任意多边形: 形状 71"/>
            <p:cNvSpPr/>
            <p:nvPr/>
          </p:nvSpPr>
          <p:spPr>
            <a:xfrm>
              <a:off x="5986800" y="9757714"/>
              <a:ext cx="472500" cy="523125"/>
            </a:xfrm>
            <a:custGeom>
              <a:avLst/>
              <a:gdLst>
                <a:gd name="connsiteX0" fmla="*/ 425773 w 472500"/>
                <a:gd name="connsiteY0" fmla="*/ 62505 h 523125"/>
                <a:gd name="connsiteX1" fmla="*/ 457245 w 472500"/>
                <a:gd name="connsiteY1" fmla="*/ 62505 h 523125"/>
                <a:gd name="connsiteX2" fmla="*/ 479790 w 472500"/>
                <a:gd name="connsiteY2" fmla="*/ 39960 h 523125"/>
                <a:gd name="connsiteX3" fmla="*/ 479790 w 472500"/>
                <a:gd name="connsiteY3" fmla="*/ 22545 h 523125"/>
                <a:gd name="connsiteX4" fmla="*/ 457245 w 472500"/>
                <a:gd name="connsiteY4" fmla="*/ 0 h 523125"/>
                <a:gd name="connsiteX5" fmla="*/ 22545 w 472500"/>
                <a:gd name="connsiteY5" fmla="*/ 0 h 523125"/>
                <a:gd name="connsiteX6" fmla="*/ 0 w 472500"/>
                <a:gd name="connsiteY6" fmla="*/ 22545 h 523125"/>
                <a:gd name="connsiteX7" fmla="*/ 0 w 472500"/>
                <a:gd name="connsiteY7" fmla="*/ 39960 h 523125"/>
                <a:gd name="connsiteX8" fmla="*/ 22545 w 472500"/>
                <a:gd name="connsiteY8" fmla="*/ 62505 h 523125"/>
                <a:gd name="connsiteX9" fmla="*/ 54000 w 472500"/>
                <a:gd name="connsiteY9" fmla="*/ 62505 h 523125"/>
                <a:gd name="connsiteX10" fmla="*/ 141345 w 472500"/>
                <a:gd name="connsiteY10" fmla="*/ 266254 h 523125"/>
                <a:gd name="connsiteX11" fmla="*/ 53983 w 472500"/>
                <a:gd name="connsiteY11" fmla="*/ 476145 h 523125"/>
                <a:gd name="connsiteX12" fmla="*/ 22545 w 472500"/>
                <a:gd name="connsiteY12" fmla="*/ 476145 h 523125"/>
                <a:gd name="connsiteX13" fmla="*/ 0 w 472500"/>
                <a:gd name="connsiteY13" fmla="*/ 498690 h 523125"/>
                <a:gd name="connsiteX14" fmla="*/ 0 w 472500"/>
                <a:gd name="connsiteY14" fmla="*/ 515194 h 523125"/>
                <a:gd name="connsiteX15" fmla="*/ 22545 w 472500"/>
                <a:gd name="connsiteY15" fmla="*/ 537739 h 523125"/>
                <a:gd name="connsiteX16" fmla="*/ 457245 w 472500"/>
                <a:gd name="connsiteY16" fmla="*/ 537739 h 523125"/>
                <a:gd name="connsiteX17" fmla="*/ 479790 w 472500"/>
                <a:gd name="connsiteY17" fmla="*/ 515194 h 523125"/>
                <a:gd name="connsiteX18" fmla="*/ 479790 w 472500"/>
                <a:gd name="connsiteY18" fmla="*/ 498690 h 523125"/>
                <a:gd name="connsiteX19" fmla="*/ 457245 w 472500"/>
                <a:gd name="connsiteY19" fmla="*/ 476145 h 523125"/>
                <a:gd name="connsiteX20" fmla="*/ 425824 w 472500"/>
                <a:gd name="connsiteY20" fmla="*/ 476145 h 523125"/>
                <a:gd name="connsiteX21" fmla="*/ 338462 w 472500"/>
                <a:gd name="connsiteY21" fmla="*/ 266254 h 523125"/>
                <a:gd name="connsiteX22" fmla="*/ 425773 w 472500"/>
                <a:gd name="connsiteY22" fmla="*/ 62505 h 523125"/>
                <a:gd name="connsiteX23" fmla="*/ 279231 w 472500"/>
                <a:gd name="connsiteY23" fmla="*/ 285086 h 523125"/>
                <a:gd name="connsiteX24" fmla="*/ 287668 w 472500"/>
                <a:gd name="connsiteY24" fmla="*/ 289406 h 523125"/>
                <a:gd name="connsiteX25" fmla="*/ 384429 w 472500"/>
                <a:gd name="connsiteY25" fmla="*/ 476145 h 523125"/>
                <a:gd name="connsiteX26" fmla="*/ 95327 w 472500"/>
                <a:gd name="connsiteY26" fmla="*/ 476145 h 523125"/>
                <a:gd name="connsiteX27" fmla="*/ 192139 w 472500"/>
                <a:gd name="connsiteY27" fmla="*/ 289406 h 523125"/>
                <a:gd name="connsiteX28" fmla="*/ 200543 w 472500"/>
                <a:gd name="connsiteY28" fmla="*/ 285171 h 523125"/>
                <a:gd name="connsiteX29" fmla="*/ 212490 w 472500"/>
                <a:gd name="connsiteY29" fmla="*/ 265984 h 523125"/>
                <a:gd name="connsiteX30" fmla="*/ 200543 w 472500"/>
                <a:gd name="connsiteY30" fmla="*/ 246780 h 523125"/>
                <a:gd name="connsiteX31" fmla="*/ 192139 w 472500"/>
                <a:gd name="connsiteY31" fmla="*/ 242781 h 523125"/>
                <a:gd name="connsiteX32" fmla="*/ 95378 w 472500"/>
                <a:gd name="connsiteY32" fmla="*/ 62505 h 523125"/>
                <a:gd name="connsiteX33" fmla="*/ 384429 w 472500"/>
                <a:gd name="connsiteY33" fmla="*/ 62505 h 523125"/>
                <a:gd name="connsiteX34" fmla="*/ 287685 w 472500"/>
                <a:gd name="connsiteY34" fmla="*/ 242764 h 523125"/>
                <a:gd name="connsiteX35" fmla="*/ 279248 w 472500"/>
                <a:gd name="connsiteY35" fmla="*/ 246831 h 523125"/>
                <a:gd name="connsiteX36" fmla="*/ 267351 w 472500"/>
                <a:gd name="connsiteY36" fmla="*/ 265950 h 523125"/>
                <a:gd name="connsiteX37" fmla="*/ 279231 w 472500"/>
                <a:gd name="connsiteY37" fmla="*/ 285086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72500" h="523125">
                  <a:moveTo>
                    <a:pt x="425773" y="62505"/>
                  </a:moveTo>
                  <a:lnTo>
                    <a:pt x="457245" y="62505"/>
                  </a:lnTo>
                  <a:cubicBezTo>
                    <a:pt x="469699" y="62505"/>
                    <a:pt x="479790" y="52414"/>
                    <a:pt x="479790" y="39960"/>
                  </a:cubicBezTo>
                  <a:lnTo>
                    <a:pt x="479790" y="22545"/>
                  </a:lnTo>
                  <a:cubicBezTo>
                    <a:pt x="479790" y="10091"/>
                    <a:pt x="469699" y="0"/>
                    <a:pt x="457245" y="0"/>
                  </a:cubicBezTo>
                  <a:lnTo>
                    <a:pt x="22545" y="0"/>
                  </a:lnTo>
                  <a:cubicBezTo>
                    <a:pt x="10091" y="0"/>
                    <a:pt x="0" y="10091"/>
                    <a:pt x="0" y="22545"/>
                  </a:cubicBezTo>
                  <a:lnTo>
                    <a:pt x="0" y="39960"/>
                  </a:lnTo>
                  <a:cubicBezTo>
                    <a:pt x="0" y="52414"/>
                    <a:pt x="10091" y="62505"/>
                    <a:pt x="22545" y="62505"/>
                  </a:cubicBezTo>
                  <a:lnTo>
                    <a:pt x="54000" y="62505"/>
                  </a:lnTo>
                  <a:cubicBezTo>
                    <a:pt x="56379" y="146154"/>
                    <a:pt x="89758" y="222564"/>
                    <a:pt x="141345" y="266254"/>
                  </a:cubicBezTo>
                  <a:cubicBezTo>
                    <a:pt x="88526" y="310956"/>
                    <a:pt x="54844" y="389711"/>
                    <a:pt x="53983" y="476145"/>
                  </a:cubicBezTo>
                  <a:lnTo>
                    <a:pt x="22545" y="476145"/>
                  </a:lnTo>
                  <a:cubicBezTo>
                    <a:pt x="10091" y="476145"/>
                    <a:pt x="0" y="486236"/>
                    <a:pt x="0" y="498690"/>
                  </a:cubicBezTo>
                  <a:lnTo>
                    <a:pt x="0" y="515194"/>
                  </a:lnTo>
                  <a:cubicBezTo>
                    <a:pt x="0" y="527631"/>
                    <a:pt x="10091" y="537739"/>
                    <a:pt x="22545" y="537739"/>
                  </a:cubicBezTo>
                  <a:lnTo>
                    <a:pt x="457245" y="537739"/>
                  </a:lnTo>
                  <a:cubicBezTo>
                    <a:pt x="469699" y="537739"/>
                    <a:pt x="479790" y="527631"/>
                    <a:pt x="479790" y="515194"/>
                  </a:cubicBezTo>
                  <a:lnTo>
                    <a:pt x="479790" y="498690"/>
                  </a:lnTo>
                  <a:cubicBezTo>
                    <a:pt x="479790" y="486236"/>
                    <a:pt x="469699" y="476145"/>
                    <a:pt x="457245" y="476145"/>
                  </a:cubicBezTo>
                  <a:lnTo>
                    <a:pt x="425824" y="476145"/>
                  </a:lnTo>
                  <a:cubicBezTo>
                    <a:pt x="424963" y="389745"/>
                    <a:pt x="391264" y="310989"/>
                    <a:pt x="338462" y="266254"/>
                  </a:cubicBezTo>
                  <a:cubicBezTo>
                    <a:pt x="390015" y="222581"/>
                    <a:pt x="423394" y="146154"/>
                    <a:pt x="425773" y="62505"/>
                  </a:cubicBezTo>
                  <a:close/>
                  <a:moveTo>
                    <a:pt x="279231" y="285086"/>
                  </a:moveTo>
                  <a:lnTo>
                    <a:pt x="287668" y="289406"/>
                  </a:lnTo>
                  <a:cubicBezTo>
                    <a:pt x="344874" y="317385"/>
                    <a:pt x="383434" y="391568"/>
                    <a:pt x="384429" y="476145"/>
                  </a:cubicBezTo>
                  <a:lnTo>
                    <a:pt x="95327" y="476145"/>
                  </a:lnTo>
                  <a:cubicBezTo>
                    <a:pt x="96339" y="391551"/>
                    <a:pt x="134949" y="317402"/>
                    <a:pt x="192139" y="289406"/>
                  </a:cubicBezTo>
                  <a:lnTo>
                    <a:pt x="200543" y="285171"/>
                  </a:lnTo>
                  <a:cubicBezTo>
                    <a:pt x="207866" y="281610"/>
                    <a:pt x="212490" y="274134"/>
                    <a:pt x="212490" y="265984"/>
                  </a:cubicBezTo>
                  <a:cubicBezTo>
                    <a:pt x="212490" y="257850"/>
                    <a:pt x="207866" y="250374"/>
                    <a:pt x="200543" y="246780"/>
                  </a:cubicBezTo>
                  <a:lnTo>
                    <a:pt x="192139" y="242781"/>
                  </a:lnTo>
                  <a:cubicBezTo>
                    <a:pt x="136316" y="215494"/>
                    <a:pt x="98162" y="143387"/>
                    <a:pt x="95378" y="62505"/>
                  </a:cubicBezTo>
                  <a:lnTo>
                    <a:pt x="384429" y="62505"/>
                  </a:lnTo>
                  <a:cubicBezTo>
                    <a:pt x="381645" y="143387"/>
                    <a:pt x="343457" y="215460"/>
                    <a:pt x="287685" y="242764"/>
                  </a:cubicBezTo>
                  <a:lnTo>
                    <a:pt x="279248" y="246831"/>
                  </a:lnTo>
                  <a:cubicBezTo>
                    <a:pt x="271941" y="250408"/>
                    <a:pt x="267351" y="257799"/>
                    <a:pt x="267351" y="265950"/>
                  </a:cubicBezTo>
                  <a:cubicBezTo>
                    <a:pt x="267334" y="274101"/>
                    <a:pt x="271941" y="281509"/>
                    <a:pt x="279231" y="28508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73" name="任意多边形: 形状 72"/>
            <p:cNvSpPr/>
            <p:nvPr/>
          </p:nvSpPr>
          <p:spPr>
            <a:xfrm>
              <a:off x="6134963" y="10127158"/>
              <a:ext cx="185625" cy="84375"/>
            </a:xfrm>
            <a:custGeom>
              <a:avLst/>
              <a:gdLst>
                <a:gd name="connsiteX0" fmla="*/ 0 w 185625"/>
                <a:gd name="connsiteY0" fmla="*/ 85523 h 84375"/>
                <a:gd name="connsiteX1" fmla="*/ 195615 w 185625"/>
                <a:gd name="connsiteY1" fmla="*/ 85523 h 84375"/>
                <a:gd name="connsiteX2" fmla="*/ 97824 w 185625"/>
                <a:gd name="connsiteY2" fmla="*/ 0 h 84375"/>
                <a:gd name="connsiteX3" fmla="*/ 0 w 185625"/>
                <a:gd name="connsiteY3" fmla="*/ 85523 h 84375"/>
              </a:gdLst>
              <a:ahLst/>
              <a:cxnLst>
                <a:cxn ang="0">
                  <a:pos x="connsiteX0" y="connsiteY0"/>
                </a:cxn>
                <a:cxn ang="0">
                  <a:pos x="connsiteX1" y="connsiteY1"/>
                </a:cxn>
                <a:cxn ang="0">
                  <a:pos x="connsiteX2" y="connsiteY2"/>
                </a:cxn>
                <a:cxn ang="0">
                  <a:pos x="connsiteX3" y="connsiteY3"/>
                </a:cxn>
              </a:cxnLst>
              <a:rect l="l" t="t" r="r" b="b"/>
              <a:pathLst>
                <a:path w="185625" h="84375">
                  <a:moveTo>
                    <a:pt x="0" y="85523"/>
                  </a:moveTo>
                  <a:lnTo>
                    <a:pt x="195615" y="85523"/>
                  </a:lnTo>
                  <a:cubicBezTo>
                    <a:pt x="188932" y="37733"/>
                    <a:pt x="147926" y="0"/>
                    <a:pt x="97824" y="0"/>
                  </a:cubicBezTo>
                  <a:cubicBezTo>
                    <a:pt x="47689" y="0"/>
                    <a:pt x="6716" y="37733"/>
                    <a:pt x="0" y="8552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74" name="任意多边形: 形状 73"/>
            <p:cNvSpPr/>
            <p:nvPr/>
          </p:nvSpPr>
          <p:spPr>
            <a:xfrm>
              <a:off x="6153204" y="9955354"/>
              <a:ext cx="135000" cy="16875"/>
            </a:xfrm>
            <a:custGeom>
              <a:avLst/>
              <a:gdLst>
                <a:gd name="connsiteX0" fmla="*/ 146644 w 135000"/>
                <a:gd name="connsiteY0" fmla="*/ 0 h 16875"/>
                <a:gd name="connsiteX1" fmla="*/ 0 w 135000"/>
                <a:gd name="connsiteY1" fmla="*/ 0 h 16875"/>
                <a:gd name="connsiteX2" fmla="*/ 73322 w 135000"/>
                <a:gd name="connsiteY2" fmla="*/ 33244 h 16875"/>
                <a:gd name="connsiteX3" fmla="*/ 146644 w 135000"/>
                <a:gd name="connsiteY3" fmla="*/ 0 h 16875"/>
              </a:gdLst>
              <a:ahLst/>
              <a:cxnLst>
                <a:cxn ang="0">
                  <a:pos x="connsiteX0" y="connsiteY0"/>
                </a:cxn>
                <a:cxn ang="0">
                  <a:pos x="connsiteX1" y="connsiteY1"/>
                </a:cxn>
                <a:cxn ang="0">
                  <a:pos x="connsiteX2" y="connsiteY2"/>
                </a:cxn>
                <a:cxn ang="0">
                  <a:pos x="connsiteX3" y="connsiteY3"/>
                </a:cxn>
              </a:cxnLst>
              <a:rect l="l" t="t" r="r" b="b"/>
              <a:pathLst>
                <a:path w="135000" h="16875">
                  <a:moveTo>
                    <a:pt x="146644" y="0"/>
                  </a:moveTo>
                  <a:lnTo>
                    <a:pt x="0" y="0"/>
                  </a:lnTo>
                  <a:cubicBezTo>
                    <a:pt x="18023" y="20199"/>
                    <a:pt x="43976" y="33244"/>
                    <a:pt x="73322" y="33244"/>
                  </a:cubicBezTo>
                  <a:cubicBezTo>
                    <a:pt x="102667" y="33244"/>
                    <a:pt x="128588" y="20216"/>
                    <a:pt x="146644"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75" name="组合 74"/>
          <p:cNvGrpSpPr/>
          <p:nvPr/>
        </p:nvGrpSpPr>
        <p:grpSpPr>
          <a:xfrm>
            <a:off x="7049389" y="842248"/>
            <a:ext cx="507229" cy="521792"/>
            <a:chOff x="17829017" y="9759317"/>
            <a:chExt cx="507229" cy="521792"/>
          </a:xfrm>
          <a:solidFill>
            <a:schemeClr val="accent1"/>
          </a:solidFill>
        </p:grpSpPr>
        <p:sp>
          <p:nvSpPr>
            <p:cNvPr id="76" name="任意多边形: 形状 75"/>
            <p:cNvSpPr/>
            <p:nvPr/>
          </p:nvSpPr>
          <p:spPr>
            <a:xfrm>
              <a:off x="18074481" y="9862744"/>
              <a:ext cx="16875" cy="16875"/>
            </a:xfrm>
            <a:custGeom>
              <a:avLst/>
              <a:gdLst>
                <a:gd name="connsiteX0" fmla="*/ 29092 w 16875"/>
                <a:gd name="connsiteY0" fmla="*/ 14546 h 16875"/>
                <a:gd name="connsiteX1" fmla="*/ 14546 w 16875"/>
                <a:gd name="connsiteY1" fmla="*/ 29092 h 16875"/>
                <a:gd name="connsiteX2" fmla="*/ 0 w 16875"/>
                <a:gd name="connsiteY2" fmla="*/ 14546 h 16875"/>
                <a:gd name="connsiteX3" fmla="*/ 14546 w 16875"/>
                <a:gd name="connsiteY3" fmla="*/ 0 h 16875"/>
                <a:gd name="connsiteX4" fmla="*/ 29092 w 16875"/>
                <a:gd name="connsiteY4" fmla="*/ 14546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9092" y="14546"/>
                  </a:moveTo>
                  <a:cubicBezTo>
                    <a:pt x="29092" y="22580"/>
                    <a:pt x="22580" y="29092"/>
                    <a:pt x="14546" y="29092"/>
                  </a:cubicBezTo>
                  <a:cubicBezTo>
                    <a:pt x="6513" y="29092"/>
                    <a:pt x="0" y="22580"/>
                    <a:pt x="0" y="14546"/>
                  </a:cubicBezTo>
                  <a:cubicBezTo>
                    <a:pt x="0" y="6513"/>
                    <a:pt x="6513" y="0"/>
                    <a:pt x="14546" y="0"/>
                  </a:cubicBezTo>
                  <a:cubicBezTo>
                    <a:pt x="22580" y="0"/>
                    <a:pt x="29092" y="6513"/>
                    <a:pt x="29092" y="1454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77" name="任意多边形: 形状 76"/>
            <p:cNvSpPr/>
            <p:nvPr/>
          </p:nvSpPr>
          <p:spPr>
            <a:xfrm>
              <a:off x="18074481" y="10152639"/>
              <a:ext cx="16875" cy="16875"/>
            </a:xfrm>
            <a:custGeom>
              <a:avLst/>
              <a:gdLst>
                <a:gd name="connsiteX0" fmla="*/ 29092 w 16875"/>
                <a:gd name="connsiteY0" fmla="*/ 14546 h 16875"/>
                <a:gd name="connsiteX1" fmla="*/ 14546 w 16875"/>
                <a:gd name="connsiteY1" fmla="*/ 29092 h 16875"/>
                <a:gd name="connsiteX2" fmla="*/ 0 w 16875"/>
                <a:gd name="connsiteY2" fmla="*/ 14546 h 16875"/>
                <a:gd name="connsiteX3" fmla="*/ 14546 w 16875"/>
                <a:gd name="connsiteY3" fmla="*/ 0 h 16875"/>
                <a:gd name="connsiteX4" fmla="*/ 29092 w 16875"/>
                <a:gd name="connsiteY4" fmla="*/ 14546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9092" y="14546"/>
                  </a:moveTo>
                  <a:cubicBezTo>
                    <a:pt x="29092" y="22580"/>
                    <a:pt x="22580" y="29092"/>
                    <a:pt x="14546" y="29092"/>
                  </a:cubicBezTo>
                  <a:cubicBezTo>
                    <a:pt x="6513" y="29092"/>
                    <a:pt x="0" y="22580"/>
                    <a:pt x="0" y="14546"/>
                  </a:cubicBezTo>
                  <a:cubicBezTo>
                    <a:pt x="0" y="6513"/>
                    <a:pt x="6513" y="0"/>
                    <a:pt x="14546" y="0"/>
                  </a:cubicBezTo>
                  <a:cubicBezTo>
                    <a:pt x="22580" y="0"/>
                    <a:pt x="29092" y="6513"/>
                    <a:pt x="29092" y="1454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78" name="任意多边形: 形状 77"/>
            <p:cNvSpPr/>
            <p:nvPr/>
          </p:nvSpPr>
          <p:spPr>
            <a:xfrm>
              <a:off x="18219420" y="10007683"/>
              <a:ext cx="16875" cy="16875"/>
            </a:xfrm>
            <a:custGeom>
              <a:avLst/>
              <a:gdLst>
                <a:gd name="connsiteX0" fmla="*/ 29093 w 16875"/>
                <a:gd name="connsiteY0" fmla="*/ 14546 h 16875"/>
                <a:gd name="connsiteX1" fmla="*/ 14546 w 16875"/>
                <a:gd name="connsiteY1" fmla="*/ 29093 h 16875"/>
                <a:gd name="connsiteX2" fmla="*/ 0 w 16875"/>
                <a:gd name="connsiteY2" fmla="*/ 14546 h 16875"/>
                <a:gd name="connsiteX3" fmla="*/ 14546 w 16875"/>
                <a:gd name="connsiteY3" fmla="*/ 0 h 16875"/>
                <a:gd name="connsiteX4" fmla="*/ 29093 w 16875"/>
                <a:gd name="connsiteY4" fmla="*/ 14546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9093" y="14546"/>
                  </a:moveTo>
                  <a:cubicBezTo>
                    <a:pt x="29093" y="22580"/>
                    <a:pt x="22580" y="29093"/>
                    <a:pt x="14546" y="29093"/>
                  </a:cubicBezTo>
                  <a:cubicBezTo>
                    <a:pt x="6513" y="29093"/>
                    <a:pt x="0" y="22580"/>
                    <a:pt x="0" y="14546"/>
                  </a:cubicBezTo>
                  <a:cubicBezTo>
                    <a:pt x="0" y="6513"/>
                    <a:pt x="6513" y="0"/>
                    <a:pt x="14546" y="0"/>
                  </a:cubicBezTo>
                  <a:cubicBezTo>
                    <a:pt x="22580" y="0"/>
                    <a:pt x="29093" y="6513"/>
                    <a:pt x="29093" y="1454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79" name="任意多边形: 形状 78"/>
            <p:cNvSpPr/>
            <p:nvPr/>
          </p:nvSpPr>
          <p:spPr>
            <a:xfrm>
              <a:off x="17929508" y="10007683"/>
              <a:ext cx="16875" cy="16875"/>
            </a:xfrm>
            <a:custGeom>
              <a:avLst/>
              <a:gdLst>
                <a:gd name="connsiteX0" fmla="*/ 29093 w 16875"/>
                <a:gd name="connsiteY0" fmla="*/ 14546 h 16875"/>
                <a:gd name="connsiteX1" fmla="*/ 14546 w 16875"/>
                <a:gd name="connsiteY1" fmla="*/ 29093 h 16875"/>
                <a:gd name="connsiteX2" fmla="*/ 0 w 16875"/>
                <a:gd name="connsiteY2" fmla="*/ 14546 h 16875"/>
                <a:gd name="connsiteX3" fmla="*/ 14546 w 16875"/>
                <a:gd name="connsiteY3" fmla="*/ 0 h 16875"/>
                <a:gd name="connsiteX4" fmla="*/ 29093 w 16875"/>
                <a:gd name="connsiteY4" fmla="*/ 14546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9093" y="14546"/>
                  </a:moveTo>
                  <a:cubicBezTo>
                    <a:pt x="29093" y="22580"/>
                    <a:pt x="22580" y="29093"/>
                    <a:pt x="14546" y="29093"/>
                  </a:cubicBezTo>
                  <a:cubicBezTo>
                    <a:pt x="6513" y="29093"/>
                    <a:pt x="0" y="22580"/>
                    <a:pt x="0" y="14546"/>
                  </a:cubicBezTo>
                  <a:cubicBezTo>
                    <a:pt x="0" y="6513"/>
                    <a:pt x="6513" y="0"/>
                    <a:pt x="14546" y="0"/>
                  </a:cubicBezTo>
                  <a:cubicBezTo>
                    <a:pt x="22580" y="0"/>
                    <a:pt x="29093" y="6513"/>
                    <a:pt x="29093" y="1454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0" name="任意多边形: 形状 79"/>
            <p:cNvSpPr/>
            <p:nvPr/>
          </p:nvSpPr>
          <p:spPr>
            <a:xfrm>
              <a:off x="18177013" y="9905218"/>
              <a:ext cx="16875" cy="16875"/>
            </a:xfrm>
            <a:custGeom>
              <a:avLst/>
              <a:gdLst>
                <a:gd name="connsiteX0" fmla="*/ 29025 w 16875"/>
                <a:gd name="connsiteY0" fmla="*/ 14512 h 16875"/>
                <a:gd name="connsiteX1" fmla="*/ 14512 w 16875"/>
                <a:gd name="connsiteY1" fmla="*/ 29025 h 16875"/>
                <a:gd name="connsiteX2" fmla="*/ 0 w 16875"/>
                <a:gd name="connsiteY2" fmla="*/ 14512 h 16875"/>
                <a:gd name="connsiteX3" fmla="*/ 14512 w 16875"/>
                <a:gd name="connsiteY3" fmla="*/ 0 h 16875"/>
                <a:gd name="connsiteX4" fmla="*/ 29025 w 16875"/>
                <a:gd name="connsiteY4" fmla="*/ 14512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9025" y="14512"/>
                  </a:moveTo>
                  <a:cubicBezTo>
                    <a:pt x="29025" y="22528"/>
                    <a:pt x="22528" y="29025"/>
                    <a:pt x="14512" y="29025"/>
                  </a:cubicBezTo>
                  <a:cubicBezTo>
                    <a:pt x="6497" y="29025"/>
                    <a:pt x="0" y="22528"/>
                    <a:pt x="0" y="14512"/>
                  </a:cubicBezTo>
                  <a:cubicBezTo>
                    <a:pt x="0" y="6497"/>
                    <a:pt x="6497" y="0"/>
                    <a:pt x="14512" y="0"/>
                  </a:cubicBezTo>
                  <a:cubicBezTo>
                    <a:pt x="22528" y="0"/>
                    <a:pt x="29025" y="6497"/>
                    <a:pt x="29025" y="1451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1" name="任意多边形: 形状 80"/>
            <p:cNvSpPr/>
            <p:nvPr/>
          </p:nvSpPr>
          <p:spPr>
            <a:xfrm>
              <a:off x="17972016" y="10110216"/>
              <a:ext cx="16875" cy="16875"/>
            </a:xfrm>
            <a:custGeom>
              <a:avLst/>
              <a:gdLst>
                <a:gd name="connsiteX0" fmla="*/ 29025 w 16875"/>
                <a:gd name="connsiteY0" fmla="*/ 14513 h 16875"/>
                <a:gd name="connsiteX1" fmla="*/ 14513 w 16875"/>
                <a:gd name="connsiteY1" fmla="*/ 29025 h 16875"/>
                <a:gd name="connsiteX2" fmla="*/ 0 w 16875"/>
                <a:gd name="connsiteY2" fmla="*/ 14513 h 16875"/>
                <a:gd name="connsiteX3" fmla="*/ 14513 w 16875"/>
                <a:gd name="connsiteY3" fmla="*/ 0 h 16875"/>
                <a:gd name="connsiteX4" fmla="*/ 29025 w 16875"/>
                <a:gd name="connsiteY4" fmla="*/ 14513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9025" y="14513"/>
                  </a:moveTo>
                  <a:cubicBezTo>
                    <a:pt x="29025" y="22528"/>
                    <a:pt x="22528" y="29025"/>
                    <a:pt x="14513" y="29025"/>
                  </a:cubicBezTo>
                  <a:cubicBezTo>
                    <a:pt x="6497" y="29025"/>
                    <a:pt x="0" y="22528"/>
                    <a:pt x="0" y="14513"/>
                  </a:cubicBezTo>
                  <a:cubicBezTo>
                    <a:pt x="0" y="6497"/>
                    <a:pt x="6497" y="0"/>
                    <a:pt x="14513" y="0"/>
                  </a:cubicBezTo>
                  <a:cubicBezTo>
                    <a:pt x="22528" y="0"/>
                    <a:pt x="29025" y="6497"/>
                    <a:pt x="29025" y="1451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2" name="任意多边形: 形状 81"/>
            <p:cNvSpPr/>
            <p:nvPr/>
          </p:nvSpPr>
          <p:spPr>
            <a:xfrm>
              <a:off x="18176979" y="10110216"/>
              <a:ext cx="16875" cy="16875"/>
            </a:xfrm>
            <a:custGeom>
              <a:avLst/>
              <a:gdLst>
                <a:gd name="connsiteX0" fmla="*/ 29059 w 16875"/>
                <a:gd name="connsiteY0" fmla="*/ 14529 h 16875"/>
                <a:gd name="connsiteX1" fmla="*/ 14529 w 16875"/>
                <a:gd name="connsiteY1" fmla="*/ 29059 h 16875"/>
                <a:gd name="connsiteX2" fmla="*/ 0 w 16875"/>
                <a:gd name="connsiteY2" fmla="*/ 14529 h 16875"/>
                <a:gd name="connsiteX3" fmla="*/ 14529 w 16875"/>
                <a:gd name="connsiteY3" fmla="*/ 0 h 16875"/>
                <a:gd name="connsiteX4" fmla="*/ 29059 w 16875"/>
                <a:gd name="connsiteY4" fmla="*/ 14529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9059" y="14529"/>
                  </a:moveTo>
                  <a:cubicBezTo>
                    <a:pt x="29059" y="22554"/>
                    <a:pt x="22554" y="29059"/>
                    <a:pt x="14529" y="29059"/>
                  </a:cubicBezTo>
                  <a:cubicBezTo>
                    <a:pt x="6505" y="29059"/>
                    <a:pt x="0" y="22554"/>
                    <a:pt x="0" y="14529"/>
                  </a:cubicBezTo>
                  <a:cubicBezTo>
                    <a:pt x="0" y="6505"/>
                    <a:pt x="6505" y="0"/>
                    <a:pt x="14529" y="0"/>
                  </a:cubicBezTo>
                  <a:cubicBezTo>
                    <a:pt x="22554" y="0"/>
                    <a:pt x="29059" y="6505"/>
                    <a:pt x="29059" y="1452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3" name="任意多边形: 形状 82"/>
            <p:cNvSpPr/>
            <p:nvPr/>
          </p:nvSpPr>
          <p:spPr>
            <a:xfrm>
              <a:off x="17971997" y="9905205"/>
              <a:ext cx="16875" cy="16875"/>
            </a:xfrm>
            <a:custGeom>
              <a:avLst/>
              <a:gdLst>
                <a:gd name="connsiteX0" fmla="*/ 24808 w 16875"/>
                <a:gd name="connsiteY0" fmla="*/ 24819 h 16875"/>
                <a:gd name="connsiteX1" fmla="*/ 24808 w 16875"/>
                <a:gd name="connsiteY1" fmla="*/ 4265 h 16875"/>
                <a:gd name="connsiteX2" fmla="*/ 4221 w 16875"/>
                <a:gd name="connsiteY2" fmla="*/ 4265 h 16875"/>
                <a:gd name="connsiteX3" fmla="*/ 4272 w 16875"/>
                <a:gd name="connsiteY3" fmla="*/ 24802 h 16875"/>
                <a:gd name="connsiteX4" fmla="*/ 24808 w 16875"/>
                <a:gd name="connsiteY4" fmla="*/ 24819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4808" y="24819"/>
                  </a:moveTo>
                  <a:cubicBezTo>
                    <a:pt x="30512" y="19132"/>
                    <a:pt x="30495" y="9918"/>
                    <a:pt x="24808" y="4265"/>
                  </a:cubicBezTo>
                  <a:cubicBezTo>
                    <a:pt x="19122" y="-1422"/>
                    <a:pt x="9942" y="-1422"/>
                    <a:pt x="4221" y="4265"/>
                  </a:cubicBezTo>
                  <a:cubicBezTo>
                    <a:pt x="-1415" y="9918"/>
                    <a:pt x="-1415" y="19132"/>
                    <a:pt x="4272" y="24802"/>
                  </a:cubicBezTo>
                  <a:cubicBezTo>
                    <a:pt x="9942" y="30489"/>
                    <a:pt x="19122" y="30506"/>
                    <a:pt x="24808" y="2481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4" name="任意多边形: 形状 83"/>
            <p:cNvSpPr/>
            <p:nvPr/>
          </p:nvSpPr>
          <p:spPr>
            <a:xfrm>
              <a:off x="17831504" y="10179690"/>
              <a:ext cx="84375" cy="101250"/>
            </a:xfrm>
            <a:custGeom>
              <a:avLst/>
              <a:gdLst>
                <a:gd name="connsiteX0" fmla="*/ 50669 w 84375"/>
                <a:gd name="connsiteY0" fmla="*/ 0 h 101250"/>
                <a:gd name="connsiteX1" fmla="*/ 5123 w 84375"/>
                <a:gd name="connsiteY1" fmla="*/ 68917 h 101250"/>
                <a:gd name="connsiteX2" fmla="*/ 13831 w 84375"/>
                <a:gd name="connsiteY2" fmla="*/ 111561 h 101250"/>
                <a:gd name="connsiteX3" fmla="*/ 30790 w 84375"/>
                <a:gd name="connsiteY3" fmla="*/ 116674 h 101250"/>
                <a:gd name="connsiteX4" fmla="*/ 56457 w 84375"/>
                <a:gd name="connsiteY4" fmla="*/ 102853 h 101250"/>
                <a:gd name="connsiteX5" fmla="*/ 94544 w 84375"/>
                <a:gd name="connsiteY5" fmla="*/ 45242 h 101250"/>
                <a:gd name="connsiteX6" fmla="*/ 50669 w 84375"/>
                <a:gd name="connsiteY6" fmla="*/ 0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375" h="101250">
                  <a:moveTo>
                    <a:pt x="50669" y="0"/>
                  </a:moveTo>
                  <a:lnTo>
                    <a:pt x="5123" y="68917"/>
                  </a:lnTo>
                  <a:cubicBezTo>
                    <a:pt x="-4276" y="83109"/>
                    <a:pt x="-378" y="102212"/>
                    <a:pt x="13831" y="111561"/>
                  </a:cubicBezTo>
                  <a:cubicBezTo>
                    <a:pt x="19045" y="115020"/>
                    <a:pt x="24935" y="116674"/>
                    <a:pt x="30790" y="116674"/>
                  </a:cubicBezTo>
                  <a:cubicBezTo>
                    <a:pt x="40747" y="116674"/>
                    <a:pt x="50551" y="111814"/>
                    <a:pt x="56457" y="102853"/>
                  </a:cubicBezTo>
                  <a:lnTo>
                    <a:pt x="94544" y="45242"/>
                  </a:lnTo>
                  <a:cubicBezTo>
                    <a:pt x="78158" y="32012"/>
                    <a:pt x="63410" y="16808"/>
                    <a:pt x="50669"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5" name="任意多边形: 形状 84"/>
            <p:cNvSpPr/>
            <p:nvPr/>
          </p:nvSpPr>
          <p:spPr>
            <a:xfrm>
              <a:off x="18251871" y="10179859"/>
              <a:ext cx="84375" cy="101250"/>
            </a:xfrm>
            <a:custGeom>
              <a:avLst/>
              <a:gdLst>
                <a:gd name="connsiteX0" fmla="*/ 89353 w 84375"/>
                <a:gd name="connsiteY0" fmla="*/ 68766 h 101250"/>
                <a:gd name="connsiteX1" fmla="*/ 43909 w 84375"/>
                <a:gd name="connsiteY1" fmla="*/ 0 h 101250"/>
                <a:gd name="connsiteX2" fmla="*/ 0 w 84375"/>
                <a:gd name="connsiteY2" fmla="*/ 45225 h 101250"/>
                <a:gd name="connsiteX3" fmla="*/ 38003 w 84375"/>
                <a:gd name="connsiteY3" fmla="*/ 102718 h 101250"/>
                <a:gd name="connsiteX4" fmla="*/ 63669 w 84375"/>
                <a:gd name="connsiteY4" fmla="*/ 116539 h 101250"/>
                <a:gd name="connsiteX5" fmla="*/ 80646 w 84375"/>
                <a:gd name="connsiteY5" fmla="*/ 111426 h 101250"/>
                <a:gd name="connsiteX6" fmla="*/ 89353 w 84375"/>
                <a:gd name="connsiteY6" fmla="*/ 68766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375" h="101250">
                  <a:moveTo>
                    <a:pt x="89353" y="68766"/>
                  </a:moveTo>
                  <a:lnTo>
                    <a:pt x="43909" y="0"/>
                  </a:lnTo>
                  <a:cubicBezTo>
                    <a:pt x="31151" y="16791"/>
                    <a:pt x="16386" y="31995"/>
                    <a:pt x="0" y="45225"/>
                  </a:cubicBezTo>
                  <a:lnTo>
                    <a:pt x="38003" y="102718"/>
                  </a:lnTo>
                  <a:cubicBezTo>
                    <a:pt x="43909" y="111679"/>
                    <a:pt x="53730" y="116539"/>
                    <a:pt x="63669" y="116539"/>
                  </a:cubicBezTo>
                  <a:cubicBezTo>
                    <a:pt x="69525" y="116539"/>
                    <a:pt x="75398" y="114885"/>
                    <a:pt x="80646" y="111426"/>
                  </a:cubicBezTo>
                  <a:cubicBezTo>
                    <a:pt x="94838" y="102060"/>
                    <a:pt x="98719" y="82957"/>
                    <a:pt x="89353" y="6876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6" name="任意多边形: 形状 85"/>
            <p:cNvSpPr/>
            <p:nvPr/>
          </p:nvSpPr>
          <p:spPr>
            <a:xfrm>
              <a:off x="17829017" y="9759317"/>
              <a:ext cx="168750" cy="168750"/>
            </a:xfrm>
            <a:custGeom>
              <a:avLst/>
              <a:gdLst>
                <a:gd name="connsiteX0" fmla="*/ 14496 w 168750"/>
                <a:gd name="connsiteY0" fmla="*/ 179567 h 168750"/>
                <a:gd name="connsiteX1" fmla="*/ 182453 w 168750"/>
                <a:gd name="connsiteY1" fmla="*/ 16116 h 168750"/>
                <a:gd name="connsiteX2" fmla="*/ 122023 w 168750"/>
                <a:gd name="connsiteY2" fmla="*/ 0 h 168750"/>
                <a:gd name="connsiteX3" fmla="*/ 71061 w 168750"/>
                <a:gd name="connsiteY3" fmla="*/ 11171 h 168750"/>
                <a:gd name="connsiteX4" fmla="*/ 45613 w 168750"/>
                <a:gd name="connsiteY4" fmla="*/ 2295 h 168750"/>
                <a:gd name="connsiteX5" fmla="*/ 4556 w 168750"/>
                <a:gd name="connsiteY5" fmla="*/ 43335 h 168750"/>
                <a:gd name="connsiteX6" fmla="*/ 12690 w 168750"/>
                <a:gd name="connsiteY6" fmla="*/ 67804 h 168750"/>
                <a:gd name="connsiteX7" fmla="*/ 0 w 168750"/>
                <a:gd name="connsiteY7" fmla="*/ 122006 h 168750"/>
                <a:gd name="connsiteX8" fmla="*/ 14496 w 168750"/>
                <a:gd name="connsiteY8" fmla="*/ 179567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750" h="168750">
                  <a:moveTo>
                    <a:pt x="14496" y="179567"/>
                  </a:moveTo>
                  <a:cubicBezTo>
                    <a:pt x="41243" y="101891"/>
                    <a:pt x="103832" y="40770"/>
                    <a:pt x="182453" y="16116"/>
                  </a:cubicBezTo>
                  <a:cubicBezTo>
                    <a:pt x="164616" y="5889"/>
                    <a:pt x="144011" y="0"/>
                    <a:pt x="122023" y="0"/>
                  </a:cubicBezTo>
                  <a:cubicBezTo>
                    <a:pt x="103832" y="0"/>
                    <a:pt x="86552" y="4016"/>
                    <a:pt x="71061" y="11171"/>
                  </a:cubicBezTo>
                  <a:cubicBezTo>
                    <a:pt x="64058" y="5636"/>
                    <a:pt x="55249" y="2295"/>
                    <a:pt x="45613" y="2295"/>
                  </a:cubicBezTo>
                  <a:cubicBezTo>
                    <a:pt x="22916" y="2295"/>
                    <a:pt x="4556" y="20672"/>
                    <a:pt x="4556" y="43335"/>
                  </a:cubicBezTo>
                  <a:cubicBezTo>
                    <a:pt x="4556" y="52515"/>
                    <a:pt x="7611" y="60969"/>
                    <a:pt x="12690" y="67804"/>
                  </a:cubicBezTo>
                  <a:cubicBezTo>
                    <a:pt x="4590" y="84139"/>
                    <a:pt x="0" y="102533"/>
                    <a:pt x="0" y="122006"/>
                  </a:cubicBezTo>
                  <a:cubicBezTo>
                    <a:pt x="17" y="142847"/>
                    <a:pt x="5282" y="162422"/>
                    <a:pt x="14496" y="17956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7" name="任意多边形: 形状 86"/>
            <p:cNvSpPr/>
            <p:nvPr/>
          </p:nvSpPr>
          <p:spPr>
            <a:xfrm>
              <a:off x="18158434" y="9759334"/>
              <a:ext cx="168750" cy="151875"/>
            </a:xfrm>
            <a:custGeom>
              <a:avLst/>
              <a:gdLst>
                <a:gd name="connsiteX0" fmla="*/ 113147 w 168750"/>
                <a:gd name="connsiteY0" fmla="*/ 79481 h 151875"/>
                <a:gd name="connsiteX1" fmla="*/ 170454 w 168750"/>
                <a:gd name="connsiteY1" fmla="*/ 164666 h 151875"/>
                <a:gd name="connsiteX2" fmla="*/ 178200 w 168750"/>
                <a:gd name="connsiteY2" fmla="*/ 122006 h 151875"/>
                <a:gd name="connsiteX3" fmla="*/ 165510 w 168750"/>
                <a:gd name="connsiteY3" fmla="*/ 67804 h 151875"/>
                <a:gd name="connsiteX4" fmla="*/ 173593 w 168750"/>
                <a:gd name="connsiteY4" fmla="*/ 43335 h 151875"/>
                <a:gd name="connsiteX5" fmla="*/ 132553 w 168750"/>
                <a:gd name="connsiteY5" fmla="*/ 2295 h 151875"/>
                <a:gd name="connsiteX6" fmla="*/ 107089 w 168750"/>
                <a:gd name="connsiteY6" fmla="*/ 11154 h 151875"/>
                <a:gd name="connsiteX7" fmla="*/ 56109 w 168750"/>
                <a:gd name="connsiteY7" fmla="*/ 0 h 151875"/>
                <a:gd name="connsiteX8" fmla="*/ 0 w 168750"/>
                <a:gd name="connsiteY8" fmla="*/ 13719 h 151875"/>
                <a:gd name="connsiteX9" fmla="*/ 98213 w 168750"/>
                <a:gd name="connsiteY9" fmla="*/ 65897 h 151875"/>
                <a:gd name="connsiteX10" fmla="*/ 113147 w 168750"/>
                <a:gd name="connsiteY10" fmla="*/ 79481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8750" h="151875">
                  <a:moveTo>
                    <a:pt x="113147" y="79481"/>
                  </a:moveTo>
                  <a:cubicBezTo>
                    <a:pt x="137498" y="103613"/>
                    <a:pt x="157106" y="132519"/>
                    <a:pt x="170454" y="164666"/>
                  </a:cubicBezTo>
                  <a:cubicBezTo>
                    <a:pt x="175433" y="151386"/>
                    <a:pt x="178200" y="137025"/>
                    <a:pt x="178200" y="122006"/>
                  </a:cubicBezTo>
                  <a:cubicBezTo>
                    <a:pt x="178200" y="102533"/>
                    <a:pt x="173627" y="84122"/>
                    <a:pt x="165510" y="67804"/>
                  </a:cubicBezTo>
                  <a:cubicBezTo>
                    <a:pt x="170589" y="60969"/>
                    <a:pt x="173593" y="52515"/>
                    <a:pt x="173593" y="43335"/>
                  </a:cubicBezTo>
                  <a:cubicBezTo>
                    <a:pt x="173593" y="20672"/>
                    <a:pt x="155216" y="2295"/>
                    <a:pt x="132553" y="2295"/>
                  </a:cubicBezTo>
                  <a:cubicBezTo>
                    <a:pt x="122934" y="2295"/>
                    <a:pt x="114075" y="5619"/>
                    <a:pt x="107089" y="11154"/>
                  </a:cubicBezTo>
                  <a:cubicBezTo>
                    <a:pt x="91564" y="4016"/>
                    <a:pt x="74351" y="0"/>
                    <a:pt x="56109" y="0"/>
                  </a:cubicBezTo>
                  <a:cubicBezTo>
                    <a:pt x="35859" y="0"/>
                    <a:pt x="16791" y="4978"/>
                    <a:pt x="0" y="13719"/>
                  </a:cubicBezTo>
                  <a:cubicBezTo>
                    <a:pt x="36619" y="23912"/>
                    <a:pt x="69998" y="41934"/>
                    <a:pt x="98213" y="65897"/>
                  </a:cubicBezTo>
                  <a:cubicBezTo>
                    <a:pt x="103427" y="70217"/>
                    <a:pt x="108371" y="74756"/>
                    <a:pt x="113147" y="7948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8" name="任意多边形: 形状 87"/>
            <p:cNvSpPr/>
            <p:nvPr/>
          </p:nvSpPr>
          <p:spPr>
            <a:xfrm>
              <a:off x="17852288" y="9786401"/>
              <a:ext cx="472500" cy="472500"/>
            </a:xfrm>
            <a:custGeom>
              <a:avLst/>
              <a:gdLst>
                <a:gd name="connsiteX0" fmla="*/ 473496 w 472500"/>
                <a:gd name="connsiteY0" fmla="*/ 236739 h 472500"/>
                <a:gd name="connsiteX1" fmla="*/ 236756 w 472500"/>
                <a:gd name="connsiteY1" fmla="*/ 0 h 472500"/>
                <a:gd name="connsiteX2" fmla="*/ 0 w 472500"/>
                <a:gd name="connsiteY2" fmla="*/ 236739 h 472500"/>
                <a:gd name="connsiteX3" fmla="*/ 236756 w 472500"/>
                <a:gd name="connsiteY3" fmla="*/ 473479 h 472500"/>
                <a:gd name="connsiteX4" fmla="*/ 473496 w 472500"/>
                <a:gd name="connsiteY4" fmla="*/ 236739 h 472500"/>
                <a:gd name="connsiteX5" fmla="*/ 236739 w 472500"/>
                <a:gd name="connsiteY5" fmla="*/ 411902 h 472500"/>
                <a:gd name="connsiteX6" fmla="*/ 61543 w 472500"/>
                <a:gd name="connsiteY6" fmla="*/ 236739 h 472500"/>
                <a:gd name="connsiteX7" fmla="*/ 236739 w 472500"/>
                <a:gd name="connsiteY7" fmla="*/ 61560 h 472500"/>
                <a:gd name="connsiteX8" fmla="*/ 411902 w 472500"/>
                <a:gd name="connsiteY8" fmla="*/ 236739 h 472500"/>
                <a:gd name="connsiteX9" fmla="*/ 236739 w 472500"/>
                <a:gd name="connsiteY9" fmla="*/ 411902 h 47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2500" h="472500">
                  <a:moveTo>
                    <a:pt x="473496" y="236739"/>
                  </a:moveTo>
                  <a:cubicBezTo>
                    <a:pt x="473496" y="106194"/>
                    <a:pt x="367284" y="0"/>
                    <a:pt x="236756" y="0"/>
                  </a:cubicBezTo>
                  <a:cubicBezTo>
                    <a:pt x="106194" y="0"/>
                    <a:pt x="0" y="106194"/>
                    <a:pt x="0" y="236739"/>
                  </a:cubicBezTo>
                  <a:cubicBezTo>
                    <a:pt x="0" y="367284"/>
                    <a:pt x="106194" y="473479"/>
                    <a:pt x="236756" y="473479"/>
                  </a:cubicBezTo>
                  <a:cubicBezTo>
                    <a:pt x="367284" y="473479"/>
                    <a:pt x="473496" y="367284"/>
                    <a:pt x="473496" y="236739"/>
                  </a:cubicBezTo>
                  <a:close/>
                  <a:moveTo>
                    <a:pt x="236739" y="411902"/>
                  </a:moveTo>
                  <a:cubicBezTo>
                    <a:pt x="140130" y="411902"/>
                    <a:pt x="61543" y="333315"/>
                    <a:pt x="61543" y="236739"/>
                  </a:cubicBezTo>
                  <a:cubicBezTo>
                    <a:pt x="61543" y="140147"/>
                    <a:pt x="140130" y="61560"/>
                    <a:pt x="236739" y="61560"/>
                  </a:cubicBezTo>
                  <a:cubicBezTo>
                    <a:pt x="333332" y="61560"/>
                    <a:pt x="411902" y="140147"/>
                    <a:pt x="411902" y="236739"/>
                  </a:cubicBezTo>
                  <a:cubicBezTo>
                    <a:pt x="411902" y="333315"/>
                    <a:pt x="333332" y="411902"/>
                    <a:pt x="236739" y="41190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9" name="任意多边形: 形状 88"/>
            <p:cNvSpPr/>
            <p:nvPr/>
          </p:nvSpPr>
          <p:spPr>
            <a:xfrm>
              <a:off x="18048628" y="9913757"/>
              <a:ext cx="151875" cy="135000"/>
            </a:xfrm>
            <a:custGeom>
              <a:avLst/>
              <a:gdLst>
                <a:gd name="connsiteX0" fmla="*/ 139691 w 151875"/>
                <a:gd name="connsiteY0" fmla="*/ 92694 h 135000"/>
                <a:gd name="connsiteX1" fmla="*/ 76478 w 151875"/>
                <a:gd name="connsiteY1" fmla="*/ 92694 h 135000"/>
                <a:gd name="connsiteX2" fmla="*/ 61881 w 151875"/>
                <a:gd name="connsiteY2" fmla="*/ 75144 h 135000"/>
                <a:gd name="connsiteX3" fmla="*/ 61881 w 151875"/>
                <a:gd name="connsiteY3" fmla="*/ 20520 h 135000"/>
                <a:gd name="connsiteX4" fmla="*/ 40466 w 151875"/>
                <a:gd name="connsiteY4" fmla="*/ 0 h 135000"/>
                <a:gd name="connsiteX5" fmla="*/ 19052 w 151875"/>
                <a:gd name="connsiteY5" fmla="*/ 20520 h 135000"/>
                <a:gd name="connsiteX6" fmla="*/ 19052 w 151875"/>
                <a:gd name="connsiteY6" fmla="*/ 75144 h 135000"/>
                <a:gd name="connsiteX7" fmla="*/ 0 w 151875"/>
                <a:gd name="connsiteY7" fmla="*/ 109384 h 135000"/>
                <a:gd name="connsiteX8" fmla="*/ 40179 w 151875"/>
                <a:gd name="connsiteY8" fmla="*/ 149276 h 135000"/>
                <a:gd name="connsiteX9" fmla="*/ 72276 w 151875"/>
                <a:gd name="connsiteY9" fmla="*/ 133262 h 135000"/>
                <a:gd name="connsiteX10" fmla="*/ 139691 w 151875"/>
                <a:gd name="connsiteY10" fmla="*/ 133262 h 135000"/>
                <a:gd name="connsiteX11" fmla="*/ 160228 w 151875"/>
                <a:gd name="connsiteY11" fmla="*/ 112978 h 135000"/>
                <a:gd name="connsiteX12" fmla="*/ 139691 w 151875"/>
                <a:gd name="connsiteY12" fmla="*/ 92694 h 1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1875" h="135000">
                  <a:moveTo>
                    <a:pt x="139691" y="92694"/>
                  </a:moveTo>
                  <a:lnTo>
                    <a:pt x="76478" y="92694"/>
                  </a:lnTo>
                  <a:cubicBezTo>
                    <a:pt x="73119" y="85928"/>
                    <a:pt x="68631" y="79211"/>
                    <a:pt x="61881" y="75144"/>
                  </a:cubicBezTo>
                  <a:lnTo>
                    <a:pt x="61881" y="20520"/>
                  </a:lnTo>
                  <a:cubicBezTo>
                    <a:pt x="61881" y="9197"/>
                    <a:pt x="51806" y="0"/>
                    <a:pt x="40466" y="0"/>
                  </a:cubicBezTo>
                  <a:cubicBezTo>
                    <a:pt x="29126" y="0"/>
                    <a:pt x="19052" y="9180"/>
                    <a:pt x="19052" y="20520"/>
                  </a:cubicBezTo>
                  <a:lnTo>
                    <a:pt x="19052" y="75144"/>
                  </a:lnTo>
                  <a:cubicBezTo>
                    <a:pt x="7763" y="82131"/>
                    <a:pt x="0" y="94838"/>
                    <a:pt x="0" y="109384"/>
                  </a:cubicBezTo>
                  <a:cubicBezTo>
                    <a:pt x="0" y="131439"/>
                    <a:pt x="18124" y="149276"/>
                    <a:pt x="40179" y="149276"/>
                  </a:cubicBezTo>
                  <a:cubicBezTo>
                    <a:pt x="53207" y="149276"/>
                    <a:pt x="64986" y="142273"/>
                    <a:pt x="72276" y="133262"/>
                  </a:cubicBezTo>
                  <a:lnTo>
                    <a:pt x="139691" y="133262"/>
                  </a:lnTo>
                  <a:cubicBezTo>
                    <a:pt x="151048" y="133262"/>
                    <a:pt x="160228" y="124318"/>
                    <a:pt x="160228" y="112978"/>
                  </a:cubicBezTo>
                  <a:cubicBezTo>
                    <a:pt x="160245" y="101638"/>
                    <a:pt x="151065" y="92694"/>
                    <a:pt x="139691" y="9269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0" name="组合 89"/>
          <p:cNvGrpSpPr/>
          <p:nvPr/>
        </p:nvGrpSpPr>
        <p:grpSpPr>
          <a:xfrm>
            <a:off x="8268589" y="838845"/>
            <a:ext cx="528622" cy="528599"/>
            <a:chOff x="5946906" y="3275682"/>
            <a:chExt cx="528622" cy="528599"/>
          </a:xfrm>
          <a:solidFill>
            <a:schemeClr val="accent1"/>
          </a:solidFill>
        </p:grpSpPr>
        <p:sp>
          <p:nvSpPr>
            <p:cNvPr id="91" name="任意多边形: 形状 90"/>
            <p:cNvSpPr/>
            <p:nvPr/>
          </p:nvSpPr>
          <p:spPr>
            <a:xfrm>
              <a:off x="6157541" y="3310013"/>
              <a:ext cx="253125" cy="253125"/>
            </a:xfrm>
            <a:custGeom>
              <a:avLst/>
              <a:gdLst>
                <a:gd name="connsiteX0" fmla="*/ 262474 w 253125"/>
                <a:gd name="connsiteY0" fmla="*/ 98364 h 253125"/>
                <a:gd name="connsiteX1" fmla="*/ 150997 w 253125"/>
                <a:gd name="connsiteY1" fmla="*/ 0 h 253125"/>
                <a:gd name="connsiteX2" fmla="*/ 0 w 253125"/>
                <a:gd name="connsiteY2" fmla="*/ 171129 h 253125"/>
                <a:gd name="connsiteX3" fmla="*/ 111476 w 253125"/>
                <a:gd name="connsiteY3" fmla="*/ 269477 h 253125"/>
                <a:gd name="connsiteX4" fmla="*/ 262474 w 253125"/>
                <a:gd name="connsiteY4" fmla="*/ 98364 h 253125"/>
                <a:gd name="connsiteX5" fmla="*/ 58472 w 253125"/>
                <a:gd name="connsiteY5" fmla="*/ 155132 h 253125"/>
                <a:gd name="connsiteX6" fmla="*/ 57662 w 253125"/>
                <a:gd name="connsiteY6" fmla="*/ 142037 h 253125"/>
                <a:gd name="connsiteX7" fmla="*/ 137886 w 253125"/>
                <a:gd name="connsiteY7" fmla="*/ 51097 h 253125"/>
                <a:gd name="connsiteX8" fmla="*/ 144281 w 253125"/>
                <a:gd name="connsiteY8" fmla="*/ 47976 h 253125"/>
                <a:gd name="connsiteX9" fmla="*/ 150964 w 253125"/>
                <a:gd name="connsiteY9" fmla="*/ 50271 h 253125"/>
                <a:gd name="connsiteX10" fmla="*/ 156938 w 253125"/>
                <a:gd name="connsiteY10" fmla="*/ 55536 h 253125"/>
                <a:gd name="connsiteX11" fmla="*/ 157764 w 253125"/>
                <a:gd name="connsiteY11" fmla="*/ 68631 h 253125"/>
                <a:gd name="connsiteX12" fmla="*/ 77507 w 253125"/>
                <a:gd name="connsiteY12" fmla="*/ 159553 h 253125"/>
                <a:gd name="connsiteX13" fmla="*/ 71145 w 253125"/>
                <a:gd name="connsiteY13" fmla="*/ 162675 h 253125"/>
                <a:gd name="connsiteX14" fmla="*/ 64429 w 253125"/>
                <a:gd name="connsiteY14" fmla="*/ 160363 h 253125"/>
                <a:gd name="connsiteX15" fmla="*/ 58472 w 253125"/>
                <a:gd name="connsiteY15" fmla="*/ 155132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3125" h="253125">
                  <a:moveTo>
                    <a:pt x="262474" y="98364"/>
                  </a:moveTo>
                  <a:lnTo>
                    <a:pt x="150997" y="0"/>
                  </a:lnTo>
                  <a:lnTo>
                    <a:pt x="0" y="171129"/>
                  </a:lnTo>
                  <a:lnTo>
                    <a:pt x="111476" y="269477"/>
                  </a:lnTo>
                  <a:lnTo>
                    <a:pt x="262474" y="98364"/>
                  </a:lnTo>
                  <a:close/>
                  <a:moveTo>
                    <a:pt x="58472" y="155132"/>
                  </a:moveTo>
                  <a:cubicBezTo>
                    <a:pt x="54641" y="151740"/>
                    <a:pt x="54270" y="145884"/>
                    <a:pt x="57662" y="142037"/>
                  </a:cubicBezTo>
                  <a:lnTo>
                    <a:pt x="137886" y="51097"/>
                  </a:lnTo>
                  <a:cubicBezTo>
                    <a:pt x="139506" y="49258"/>
                    <a:pt x="141784" y="48127"/>
                    <a:pt x="144281" y="47976"/>
                  </a:cubicBezTo>
                  <a:cubicBezTo>
                    <a:pt x="146728" y="47824"/>
                    <a:pt x="149158" y="48651"/>
                    <a:pt x="150964" y="50271"/>
                  </a:cubicBezTo>
                  <a:lnTo>
                    <a:pt x="156938" y="55536"/>
                  </a:lnTo>
                  <a:cubicBezTo>
                    <a:pt x="160785" y="58928"/>
                    <a:pt x="161156" y="64783"/>
                    <a:pt x="157764" y="68631"/>
                  </a:cubicBezTo>
                  <a:lnTo>
                    <a:pt x="77507" y="159553"/>
                  </a:lnTo>
                  <a:cubicBezTo>
                    <a:pt x="75853" y="161393"/>
                    <a:pt x="73609" y="162523"/>
                    <a:pt x="71145" y="162675"/>
                  </a:cubicBezTo>
                  <a:cubicBezTo>
                    <a:pt x="68681" y="162827"/>
                    <a:pt x="66268" y="162000"/>
                    <a:pt x="64429" y="160363"/>
                  </a:cubicBezTo>
                  <a:lnTo>
                    <a:pt x="58472" y="15513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2" name="任意多边形: 形状 91"/>
            <p:cNvSpPr/>
            <p:nvPr/>
          </p:nvSpPr>
          <p:spPr>
            <a:xfrm>
              <a:off x="5946906" y="3686156"/>
              <a:ext cx="118125" cy="118125"/>
            </a:xfrm>
            <a:custGeom>
              <a:avLst/>
              <a:gdLst>
                <a:gd name="connsiteX0" fmla="*/ 508 w 118125"/>
                <a:gd name="connsiteY0" fmla="*/ 109502 h 118125"/>
                <a:gd name="connsiteX1" fmla="*/ 5081 w 118125"/>
                <a:gd name="connsiteY1" fmla="*/ 124689 h 118125"/>
                <a:gd name="connsiteX2" fmla="*/ 20724 w 118125"/>
                <a:gd name="connsiteY2" fmla="*/ 127339 h 118125"/>
                <a:gd name="connsiteX3" fmla="*/ 125754 w 118125"/>
                <a:gd name="connsiteY3" fmla="*/ 84679 h 118125"/>
                <a:gd name="connsiteX4" fmla="*/ 29769 w 118125"/>
                <a:gd name="connsiteY4" fmla="*/ 0 h 118125"/>
                <a:gd name="connsiteX5" fmla="*/ 508 w 118125"/>
                <a:gd name="connsiteY5" fmla="*/ 109502 h 118125"/>
                <a:gd name="connsiteX6" fmla="*/ 86925 w 118125"/>
                <a:gd name="connsiteY6" fmla="*/ 78064 h 118125"/>
                <a:gd name="connsiteX7" fmla="*/ 39050 w 118125"/>
                <a:gd name="connsiteY7" fmla="*/ 97521 h 118125"/>
                <a:gd name="connsiteX8" fmla="*/ 30377 w 118125"/>
                <a:gd name="connsiteY8" fmla="*/ 96052 h 118125"/>
                <a:gd name="connsiteX9" fmla="*/ 27845 w 118125"/>
                <a:gd name="connsiteY9" fmla="*/ 87632 h 118125"/>
                <a:gd name="connsiteX10" fmla="*/ 41177 w 118125"/>
                <a:gd name="connsiteY10" fmla="*/ 37716 h 118125"/>
                <a:gd name="connsiteX11" fmla="*/ 86925 w 118125"/>
                <a:gd name="connsiteY11" fmla="*/ 78064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125" h="118125">
                  <a:moveTo>
                    <a:pt x="508" y="109502"/>
                  </a:moveTo>
                  <a:cubicBezTo>
                    <a:pt x="-960" y="115020"/>
                    <a:pt x="812" y="120926"/>
                    <a:pt x="5081" y="124689"/>
                  </a:cubicBezTo>
                  <a:cubicBezTo>
                    <a:pt x="9367" y="128469"/>
                    <a:pt x="15425" y="129482"/>
                    <a:pt x="20724" y="127339"/>
                  </a:cubicBezTo>
                  <a:lnTo>
                    <a:pt x="125754" y="84679"/>
                  </a:lnTo>
                  <a:lnTo>
                    <a:pt x="29769" y="0"/>
                  </a:lnTo>
                  <a:lnTo>
                    <a:pt x="508" y="109502"/>
                  </a:lnTo>
                  <a:close/>
                  <a:moveTo>
                    <a:pt x="86925" y="78064"/>
                  </a:moveTo>
                  <a:lnTo>
                    <a:pt x="39050" y="97521"/>
                  </a:lnTo>
                  <a:cubicBezTo>
                    <a:pt x="36114" y="98719"/>
                    <a:pt x="32773" y="98145"/>
                    <a:pt x="30377" y="96052"/>
                  </a:cubicBezTo>
                  <a:cubicBezTo>
                    <a:pt x="27997" y="93943"/>
                    <a:pt x="27019" y="90703"/>
                    <a:pt x="27845" y="87632"/>
                  </a:cubicBezTo>
                  <a:lnTo>
                    <a:pt x="41177" y="37716"/>
                  </a:lnTo>
                  <a:lnTo>
                    <a:pt x="86925" y="7806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3" name="任意多边形: 形状 92"/>
            <p:cNvSpPr/>
            <p:nvPr/>
          </p:nvSpPr>
          <p:spPr>
            <a:xfrm>
              <a:off x="5992858" y="3496717"/>
              <a:ext cx="236250" cy="236250"/>
            </a:xfrm>
            <a:custGeom>
              <a:avLst/>
              <a:gdLst>
                <a:gd name="connsiteX0" fmla="*/ 150981 w 236250"/>
                <a:gd name="connsiteY0" fmla="*/ 0 h 236250"/>
                <a:gd name="connsiteX1" fmla="*/ 0 w 236250"/>
                <a:gd name="connsiteY1" fmla="*/ 171113 h 236250"/>
                <a:gd name="connsiteX2" fmla="*/ 92880 w 236250"/>
                <a:gd name="connsiteY2" fmla="*/ 253074 h 236250"/>
                <a:gd name="connsiteX3" fmla="*/ 243861 w 236250"/>
                <a:gd name="connsiteY3" fmla="*/ 81945 h 236250"/>
                <a:gd name="connsiteX4" fmla="*/ 150981 w 236250"/>
                <a:gd name="connsiteY4" fmla="*/ 0 h 236250"/>
                <a:gd name="connsiteX5" fmla="*/ 68698 w 236250"/>
                <a:gd name="connsiteY5" fmla="*/ 173003 h 236250"/>
                <a:gd name="connsiteX6" fmla="*/ 55603 w 236250"/>
                <a:gd name="connsiteY6" fmla="*/ 173846 h 236250"/>
                <a:gd name="connsiteX7" fmla="*/ 49629 w 236250"/>
                <a:gd name="connsiteY7" fmla="*/ 168564 h 236250"/>
                <a:gd name="connsiteX8" fmla="*/ 46508 w 236250"/>
                <a:gd name="connsiteY8" fmla="*/ 162169 h 236250"/>
                <a:gd name="connsiteX9" fmla="*/ 48803 w 236250"/>
                <a:gd name="connsiteY9" fmla="*/ 155469 h 236250"/>
                <a:gd name="connsiteX10" fmla="*/ 142830 w 236250"/>
                <a:gd name="connsiteY10" fmla="*/ 48904 h 236250"/>
                <a:gd name="connsiteX11" fmla="*/ 155908 w 236250"/>
                <a:gd name="connsiteY11" fmla="*/ 48077 h 236250"/>
                <a:gd name="connsiteX12" fmla="*/ 161899 w 236250"/>
                <a:gd name="connsiteY12" fmla="*/ 53342 h 236250"/>
                <a:gd name="connsiteX13" fmla="*/ 165021 w 236250"/>
                <a:gd name="connsiteY13" fmla="*/ 59721 h 236250"/>
                <a:gd name="connsiteX14" fmla="*/ 162709 w 236250"/>
                <a:gd name="connsiteY14" fmla="*/ 66454 h 236250"/>
                <a:gd name="connsiteX15" fmla="*/ 68698 w 236250"/>
                <a:gd name="connsiteY15" fmla="*/ 173003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6250" h="236250">
                  <a:moveTo>
                    <a:pt x="150981" y="0"/>
                  </a:moveTo>
                  <a:lnTo>
                    <a:pt x="0" y="171113"/>
                  </a:lnTo>
                  <a:lnTo>
                    <a:pt x="92880" y="253074"/>
                  </a:lnTo>
                  <a:lnTo>
                    <a:pt x="243861" y="81945"/>
                  </a:lnTo>
                  <a:lnTo>
                    <a:pt x="150981" y="0"/>
                  </a:lnTo>
                  <a:close/>
                  <a:moveTo>
                    <a:pt x="68698" y="173003"/>
                  </a:moveTo>
                  <a:cubicBezTo>
                    <a:pt x="65306" y="176850"/>
                    <a:pt x="59451" y="177221"/>
                    <a:pt x="55603" y="173846"/>
                  </a:cubicBezTo>
                  <a:lnTo>
                    <a:pt x="49629" y="168564"/>
                  </a:lnTo>
                  <a:cubicBezTo>
                    <a:pt x="47790" y="166911"/>
                    <a:pt x="46659" y="164649"/>
                    <a:pt x="46508" y="162169"/>
                  </a:cubicBezTo>
                  <a:cubicBezTo>
                    <a:pt x="46356" y="159705"/>
                    <a:pt x="47183" y="157309"/>
                    <a:pt x="48803" y="155469"/>
                  </a:cubicBezTo>
                  <a:lnTo>
                    <a:pt x="142830" y="48904"/>
                  </a:lnTo>
                  <a:cubicBezTo>
                    <a:pt x="146222" y="45073"/>
                    <a:pt x="152078" y="44685"/>
                    <a:pt x="155908" y="48077"/>
                  </a:cubicBezTo>
                  <a:lnTo>
                    <a:pt x="161899" y="53342"/>
                  </a:lnTo>
                  <a:cubicBezTo>
                    <a:pt x="163738" y="54979"/>
                    <a:pt x="164869" y="57257"/>
                    <a:pt x="165021" y="59721"/>
                  </a:cubicBezTo>
                  <a:cubicBezTo>
                    <a:pt x="165173" y="62184"/>
                    <a:pt x="164346" y="64598"/>
                    <a:pt x="162709" y="66454"/>
                  </a:cubicBezTo>
                  <a:lnTo>
                    <a:pt x="68698" y="17300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4" name="任意多边形: 形状 93"/>
            <p:cNvSpPr/>
            <p:nvPr/>
          </p:nvSpPr>
          <p:spPr>
            <a:xfrm>
              <a:off x="6188653" y="3393544"/>
              <a:ext cx="286875" cy="320625"/>
            </a:xfrm>
            <a:custGeom>
              <a:avLst/>
              <a:gdLst>
                <a:gd name="connsiteX0" fmla="*/ 269398 w 286875"/>
                <a:gd name="connsiteY0" fmla="*/ 0 h 320625"/>
                <a:gd name="connsiteX1" fmla="*/ 66932 w 286875"/>
                <a:gd name="connsiteY1" fmla="*/ 229449 h 320625"/>
                <a:gd name="connsiteX2" fmla="*/ 64181 w 286875"/>
                <a:gd name="connsiteY2" fmla="*/ 226986 h 320625"/>
                <a:gd name="connsiteX3" fmla="*/ 43003 w 286875"/>
                <a:gd name="connsiteY3" fmla="*/ 228319 h 320625"/>
                <a:gd name="connsiteX4" fmla="*/ 9557 w 286875"/>
                <a:gd name="connsiteY4" fmla="*/ 266203 h 320625"/>
                <a:gd name="connsiteX5" fmla="*/ 73 w 286875"/>
                <a:gd name="connsiteY5" fmla="*/ 293878 h 320625"/>
                <a:gd name="connsiteX6" fmla="*/ 12932 w 286875"/>
                <a:gd name="connsiteY6" fmla="*/ 320119 h 320625"/>
                <a:gd name="connsiteX7" fmla="*/ 20930 w 286875"/>
                <a:gd name="connsiteY7" fmla="*/ 327173 h 320625"/>
                <a:gd name="connsiteX8" fmla="*/ 32085 w 286875"/>
                <a:gd name="connsiteY8" fmla="*/ 331020 h 320625"/>
                <a:gd name="connsiteX9" fmla="*/ 42682 w 286875"/>
                <a:gd name="connsiteY9" fmla="*/ 325839 h 320625"/>
                <a:gd name="connsiteX10" fmla="*/ 284417 w 286875"/>
                <a:gd name="connsiteY10" fmla="*/ 51874 h 320625"/>
                <a:gd name="connsiteX11" fmla="*/ 281868 w 286875"/>
                <a:gd name="connsiteY11" fmla="*/ 10986 h 320625"/>
                <a:gd name="connsiteX12" fmla="*/ 269398 w 286875"/>
                <a:gd name="connsiteY12" fmla="*/ 0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875" h="320625">
                  <a:moveTo>
                    <a:pt x="269398" y="0"/>
                  </a:moveTo>
                  <a:lnTo>
                    <a:pt x="66932" y="229449"/>
                  </a:lnTo>
                  <a:lnTo>
                    <a:pt x="64181" y="226986"/>
                  </a:lnTo>
                  <a:cubicBezTo>
                    <a:pt x="57954" y="221535"/>
                    <a:pt x="48470" y="222092"/>
                    <a:pt x="43003" y="228319"/>
                  </a:cubicBezTo>
                  <a:lnTo>
                    <a:pt x="9557" y="266203"/>
                  </a:lnTo>
                  <a:cubicBezTo>
                    <a:pt x="2857" y="273797"/>
                    <a:pt x="-552" y="283736"/>
                    <a:pt x="73" y="293878"/>
                  </a:cubicBezTo>
                  <a:cubicBezTo>
                    <a:pt x="714" y="303969"/>
                    <a:pt x="5338" y="313403"/>
                    <a:pt x="12932" y="320119"/>
                  </a:cubicBezTo>
                  <a:lnTo>
                    <a:pt x="20930" y="327173"/>
                  </a:lnTo>
                  <a:cubicBezTo>
                    <a:pt x="24002" y="329873"/>
                    <a:pt x="28001" y="331256"/>
                    <a:pt x="32085" y="331020"/>
                  </a:cubicBezTo>
                  <a:cubicBezTo>
                    <a:pt x="36168" y="330767"/>
                    <a:pt x="39982" y="328894"/>
                    <a:pt x="42682" y="325839"/>
                  </a:cubicBezTo>
                  <a:lnTo>
                    <a:pt x="284417" y="51874"/>
                  </a:lnTo>
                  <a:cubicBezTo>
                    <a:pt x="294997" y="39876"/>
                    <a:pt x="293867" y="21583"/>
                    <a:pt x="281868" y="10986"/>
                  </a:cubicBezTo>
                  <a:lnTo>
                    <a:pt x="269398"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5" name="任意多边形: 形状 94"/>
            <p:cNvSpPr/>
            <p:nvPr/>
          </p:nvSpPr>
          <p:spPr>
            <a:xfrm>
              <a:off x="6324823" y="3275682"/>
              <a:ext cx="101250" cy="101250"/>
            </a:xfrm>
            <a:custGeom>
              <a:avLst/>
              <a:gdLst>
                <a:gd name="connsiteX0" fmla="*/ 87851 w 101250"/>
                <a:gd name="connsiteY0" fmla="*/ 15566 h 101250"/>
                <a:gd name="connsiteX1" fmla="*/ 0 w 101250"/>
                <a:gd name="connsiteY1" fmla="*/ 21067 h 101250"/>
                <a:gd name="connsiteX2" fmla="*/ 93336 w 101250"/>
                <a:gd name="connsiteY2" fmla="*/ 103434 h 101250"/>
                <a:gd name="connsiteX3" fmla="*/ 87851 w 101250"/>
                <a:gd name="connsiteY3" fmla="*/ 15566 h 101250"/>
              </a:gdLst>
              <a:ahLst/>
              <a:cxnLst>
                <a:cxn ang="0">
                  <a:pos x="connsiteX0" y="connsiteY0"/>
                </a:cxn>
                <a:cxn ang="0">
                  <a:pos x="connsiteX1" y="connsiteY1"/>
                </a:cxn>
                <a:cxn ang="0">
                  <a:pos x="connsiteX2" y="connsiteY2"/>
                </a:cxn>
                <a:cxn ang="0">
                  <a:pos x="connsiteX3" y="connsiteY3"/>
                </a:cxn>
              </a:cxnLst>
              <a:rect l="l" t="t" r="r" b="b"/>
              <a:pathLst>
                <a:path w="101250" h="101250">
                  <a:moveTo>
                    <a:pt x="87851" y="15566"/>
                  </a:moveTo>
                  <a:cubicBezTo>
                    <a:pt x="62083" y="-7182"/>
                    <a:pt x="22764" y="-4701"/>
                    <a:pt x="0" y="21067"/>
                  </a:cubicBezTo>
                  <a:lnTo>
                    <a:pt x="93336" y="103434"/>
                  </a:lnTo>
                  <a:cubicBezTo>
                    <a:pt x="116100" y="77649"/>
                    <a:pt x="113636" y="38330"/>
                    <a:pt x="87851" y="1556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6" name="组合 95"/>
          <p:cNvGrpSpPr/>
          <p:nvPr/>
        </p:nvGrpSpPr>
        <p:grpSpPr>
          <a:xfrm>
            <a:off x="9487789" y="896451"/>
            <a:ext cx="523125" cy="413387"/>
            <a:chOff x="16743600" y="5517583"/>
            <a:chExt cx="523125" cy="413387"/>
          </a:xfrm>
          <a:solidFill>
            <a:schemeClr val="accent1"/>
          </a:solidFill>
        </p:grpSpPr>
        <p:sp>
          <p:nvSpPr>
            <p:cNvPr id="97" name="任意多边形: 形状 96"/>
            <p:cNvSpPr/>
            <p:nvPr/>
          </p:nvSpPr>
          <p:spPr>
            <a:xfrm>
              <a:off x="16810037" y="5517583"/>
              <a:ext cx="118125" cy="303750"/>
            </a:xfrm>
            <a:custGeom>
              <a:avLst/>
              <a:gdLst>
                <a:gd name="connsiteX0" fmla="*/ 12454 w 118125"/>
                <a:gd name="connsiteY0" fmla="*/ 55401 h 303750"/>
                <a:gd name="connsiteX1" fmla="*/ 12454 w 118125"/>
                <a:gd name="connsiteY1" fmla="*/ 270506 h 303750"/>
                <a:gd name="connsiteX2" fmla="*/ 12471 w 118125"/>
                <a:gd name="connsiteY2" fmla="*/ 271553 h 303750"/>
                <a:gd name="connsiteX3" fmla="*/ 63214 w 118125"/>
                <a:gd name="connsiteY3" fmla="*/ 309977 h 303750"/>
                <a:gd name="connsiteX4" fmla="*/ 114227 w 118125"/>
                <a:gd name="connsiteY4" fmla="*/ 273240 h 303750"/>
                <a:gd name="connsiteX5" fmla="*/ 114868 w 118125"/>
                <a:gd name="connsiteY5" fmla="*/ 270489 h 303750"/>
                <a:gd name="connsiteX6" fmla="*/ 114868 w 118125"/>
                <a:gd name="connsiteY6" fmla="*/ 55401 h 303750"/>
                <a:gd name="connsiteX7" fmla="*/ 127322 w 118125"/>
                <a:gd name="connsiteY7" fmla="*/ 38003 h 303750"/>
                <a:gd name="connsiteX8" fmla="*/ 127322 w 118125"/>
                <a:gd name="connsiteY8" fmla="*/ 18411 h 303750"/>
                <a:gd name="connsiteX9" fmla="*/ 108945 w 118125"/>
                <a:gd name="connsiteY9" fmla="*/ 0 h 303750"/>
                <a:gd name="connsiteX10" fmla="*/ 17449 w 118125"/>
                <a:gd name="connsiteY10" fmla="*/ 0 h 303750"/>
                <a:gd name="connsiteX11" fmla="*/ 0 w 118125"/>
                <a:gd name="connsiteY11" fmla="*/ 18411 h 303750"/>
                <a:gd name="connsiteX12" fmla="*/ 0 w 118125"/>
                <a:gd name="connsiteY12" fmla="*/ 38003 h 303750"/>
                <a:gd name="connsiteX13" fmla="*/ 12454 w 118125"/>
                <a:gd name="connsiteY13" fmla="*/ 55401 h 303750"/>
                <a:gd name="connsiteX14" fmla="*/ 17989 w 118125"/>
                <a:gd name="connsiteY14" fmla="*/ 24823 h 303750"/>
                <a:gd name="connsiteX15" fmla="*/ 23827 w 118125"/>
                <a:gd name="connsiteY15" fmla="*/ 19373 h 303750"/>
                <a:gd name="connsiteX16" fmla="*/ 102583 w 118125"/>
                <a:gd name="connsiteY16" fmla="*/ 19373 h 303750"/>
                <a:gd name="connsiteX17" fmla="*/ 109333 w 118125"/>
                <a:gd name="connsiteY17" fmla="*/ 24823 h 303750"/>
                <a:gd name="connsiteX18" fmla="*/ 109333 w 118125"/>
                <a:gd name="connsiteY18" fmla="*/ 31725 h 303750"/>
                <a:gd name="connsiteX19" fmla="*/ 102583 w 118125"/>
                <a:gd name="connsiteY19" fmla="*/ 37361 h 303750"/>
                <a:gd name="connsiteX20" fmla="*/ 102296 w 118125"/>
                <a:gd name="connsiteY20" fmla="*/ 37361 h 303750"/>
                <a:gd name="connsiteX21" fmla="*/ 95496 w 118125"/>
                <a:gd name="connsiteY21" fmla="*/ 44061 h 303750"/>
                <a:gd name="connsiteX22" fmla="*/ 95496 w 118125"/>
                <a:gd name="connsiteY22" fmla="*/ 270523 h 303750"/>
                <a:gd name="connsiteX23" fmla="*/ 62961 w 118125"/>
                <a:gd name="connsiteY23" fmla="*/ 291921 h 303750"/>
                <a:gd name="connsiteX24" fmla="*/ 30443 w 118125"/>
                <a:gd name="connsiteY24" fmla="*/ 270523 h 303750"/>
                <a:gd name="connsiteX25" fmla="*/ 30443 w 118125"/>
                <a:gd name="connsiteY25" fmla="*/ 44044 h 303750"/>
                <a:gd name="connsiteX26" fmla="*/ 24114 w 118125"/>
                <a:gd name="connsiteY26" fmla="*/ 37344 h 303750"/>
                <a:gd name="connsiteX27" fmla="*/ 23827 w 118125"/>
                <a:gd name="connsiteY27" fmla="*/ 37344 h 303750"/>
                <a:gd name="connsiteX28" fmla="*/ 17989 w 118125"/>
                <a:gd name="connsiteY28" fmla="*/ 31708 h 303750"/>
                <a:gd name="connsiteX29" fmla="*/ 17989 w 118125"/>
                <a:gd name="connsiteY29" fmla="*/ 24823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18125" h="303750">
                  <a:moveTo>
                    <a:pt x="12454" y="55401"/>
                  </a:moveTo>
                  <a:lnTo>
                    <a:pt x="12454" y="270506"/>
                  </a:lnTo>
                  <a:cubicBezTo>
                    <a:pt x="12454" y="270861"/>
                    <a:pt x="12454" y="271215"/>
                    <a:pt x="12471" y="271553"/>
                  </a:cubicBezTo>
                  <a:cubicBezTo>
                    <a:pt x="13230" y="284867"/>
                    <a:pt x="24806" y="309977"/>
                    <a:pt x="63214" y="309977"/>
                  </a:cubicBezTo>
                  <a:cubicBezTo>
                    <a:pt x="98769" y="309977"/>
                    <a:pt x="112286" y="285964"/>
                    <a:pt x="114227" y="273240"/>
                  </a:cubicBezTo>
                  <a:cubicBezTo>
                    <a:pt x="114328" y="272329"/>
                    <a:pt x="114868" y="271418"/>
                    <a:pt x="114868" y="270489"/>
                  </a:cubicBezTo>
                  <a:lnTo>
                    <a:pt x="114868" y="55401"/>
                  </a:lnTo>
                  <a:cubicBezTo>
                    <a:pt x="121787" y="53241"/>
                    <a:pt x="127322" y="46271"/>
                    <a:pt x="127322" y="38003"/>
                  </a:cubicBezTo>
                  <a:lnTo>
                    <a:pt x="127322" y="18411"/>
                  </a:lnTo>
                  <a:cubicBezTo>
                    <a:pt x="127322" y="8404"/>
                    <a:pt x="118935" y="0"/>
                    <a:pt x="108945" y="0"/>
                  </a:cubicBezTo>
                  <a:lnTo>
                    <a:pt x="17449" y="0"/>
                  </a:lnTo>
                  <a:cubicBezTo>
                    <a:pt x="7476" y="0"/>
                    <a:pt x="0" y="8404"/>
                    <a:pt x="0" y="18411"/>
                  </a:cubicBezTo>
                  <a:lnTo>
                    <a:pt x="0" y="38003"/>
                  </a:lnTo>
                  <a:cubicBezTo>
                    <a:pt x="0" y="46271"/>
                    <a:pt x="5535" y="53241"/>
                    <a:pt x="12454" y="55401"/>
                  </a:cubicBezTo>
                  <a:close/>
                  <a:moveTo>
                    <a:pt x="17989" y="24823"/>
                  </a:moveTo>
                  <a:cubicBezTo>
                    <a:pt x="17989" y="21431"/>
                    <a:pt x="20419" y="19373"/>
                    <a:pt x="23827" y="19373"/>
                  </a:cubicBezTo>
                  <a:lnTo>
                    <a:pt x="102583" y="19373"/>
                  </a:lnTo>
                  <a:cubicBezTo>
                    <a:pt x="106009" y="19373"/>
                    <a:pt x="109333" y="21431"/>
                    <a:pt x="109333" y="24823"/>
                  </a:cubicBezTo>
                  <a:lnTo>
                    <a:pt x="109333" y="31725"/>
                  </a:lnTo>
                  <a:cubicBezTo>
                    <a:pt x="109333" y="35117"/>
                    <a:pt x="105992" y="37361"/>
                    <a:pt x="102583" y="37361"/>
                  </a:cubicBezTo>
                  <a:lnTo>
                    <a:pt x="102296" y="37361"/>
                  </a:lnTo>
                  <a:cubicBezTo>
                    <a:pt x="98888" y="37361"/>
                    <a:pt x="95496" y="40652"/>
                    <a:pt x="95496" y="44061"/>
                  </a:cubicBezTo>
                  <a:lnTo>
                    <a:pt x="95496" y="270523"/>
                  </a:lnTo>
                  <a:cubicBezTo>
                    <a:pt x="95496" y="270523"/>
                    <a:pt x="92374" y="291921"/>
                    <a:pt x="62961" y="291921"/>
                  </a:cubicBezTo>
                  <a:cubicBezTo>
                    <a:pt x="31539" y="291921"/>
                    <a:pt x="30443" y="270523"/>
                    <a:pt x="30443" y="270523"/>
                  </a:cubicBezTo>
                  <a:lnTo>
                    <a:pt x="30443" y="44044"/>
                  </a:lnTo>
                  <a:cubicBezTo>
                    <a:pt x="30443" y="40635"/>
                    <a:pt x="27506" y="37344"/>
                    <a:pt x="24114" y="37344"/>
                  </a:cubicBezTo>
                  <a:lnTo>
                    <a:pt x="23827" y="37344"/>
                  </a:lnTo>
                  <a:cubicBezTo>
                    <a:pt x="20419" y="37344"/>
                    <a:pt x="17989" y="35100"/>
                    <a:pt x="17989" y="31708"/>
                  </a:cubicBezTo>
                  <a:lnTo>
                    <a:pt x="17989" y="2482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8" name="任意多边形: 形状 97"/>
            <p:cNvSpPr/>
            <p:nvPr/>
          </p:nvSpPr>
          <p:spPr>
            <a:xfrm>
              <a:off x="16850166" y="5726546"/>
              <a:ext cx="33750" cy="67500"/>
            </a:xfrm>
            <a:custGeom>
              <a:avLst/>
              <a:gdLst>
                <a:gd name="connsiteX0" fmla="*/ 22815 w 33750"/>
                <a:gd name="connsiteY0" fmla="*/ 74081 h 67500"/>
                <a:gd name="connsiteX1" fmla="*/ 45664 w 33750"/>
                <a:gd name="connsiteY1" fmla="*/ 56801 h 67500"/>
                <a:gd name="connsiteX2" fmla="*/ 45664 w 33750"/>
                <a:gd name="connsiteY2" fmla="*/ 0 h 67500"/>
                <a:gd name="connsiteX3" fmla="*/ 0 w 33750"/>
                <a:gd name="connsiteY3" fmla="*/ 0 h 67500"/>
                <a:gd name="connsiteX4" fmla="*/ 0 w 33750"/>
                <a:gd name="connsiteY4" fmla="*/ 56801 h 67500"/>
                <a:gd name="connsiteX5" fmla="*/ 22815 w 33750"/>
                <a:gd name="connsiteY5" fmla="*/ 74081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50" h="67500">
                  <a:moveTo>
                    <a:pt x="22815" y="74081"/>
                  </a:moveTo>
                  <a:cubicBezTo>
                    <a:pt x="43453" y="74081"/>
                    <a:pt x="45664" y="56801"/>
                    <a:pt x="45664" y="56801"/>
                  </a:cubicBezTo>
                  <a:lnTo>
                    <a:pt x="45664" y="0"/>
                  </a:lnTo>
                  <a:lnTo>
                    <a:pt x="0" y="0"/>
                  </a:lnTo>
                  <a:lnTo>
                    <a:pt x="0" y="56801"/>
                  </a:lnTo>
                  <a:cubicBezTo>
                    <a:pt x="0" y="56801"/>
                    <a:pt x="793" y="74081"/>
                    <a:pt x="22815" y="7408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9" name="任意多边形: 形状 98"/>
            <p:cNvSpPr/>
            <p:nvPr/>
          </p:nvSpPr>
          <p:spPr>
            <a:xfrm>
              <a:off x="16951196" y="5517583"/>
              <a:ext cx="118125" cy="303750"/>
            </a:xfrm>
            <a:custGeom>
              <a:avLst/>
              <a:gdLst>
                <a:gd name="connsiteX0" fmla="*/ 12454 w 118125"/>
                <a:gd name="connsiteY0" fmla="*/ 55401 h 303750"/>
                <a:gd name="connsiteX1" fmla="*/ 12454 w 118125"/>
                <a:gd name="connsiteY1" fmla="*/ 270506 h 303750"/>
                <a:gd name="connsiteX2" fmla="*/ 12673 w 118125"/>
                <a:gd name="connsiteY2" fmla="*/ 271553 h 303750"/>
                <a:gd name="connsiteX3" fmla="*/ 63518 w 118125"/>
                <a:gd name="connsiteY3" fmla="*/ 309977 h 303750"/>
                <a:gd name="connsiteX4" fmla="*/ 114379 w 118125"/>
                <a:gd name="connsiteY4" fmla="*/ 273240 h 303750"/>
                <a:gd name="connsiteX5" fmla="*/ 114868 w 118125"/>
                <a:gd name="connsiteY5" fmla="*/ 270489 h 303750"/>
                <a:gd name="connsiteX6" fmla="*/ 114868 w 118125"/>
                <a:gd name="connsiteY6" fmla="*/ 55401 h 303750"/>
                <a:gd name="connsiteX7" fmla="*/ 127322 w 118125"/>
                <a:gd name="connsiteY7" fmla="*/ 38003 h 303750"/>
                <a:gd name="connsiteX8" fmla="*/ 127322 w 118125"/>
                <a:gd name="connsiteY8" fmla="*/ 18411 h 303750"/>
                <a:gd name="connsiteX9" fmla="*/ 109350 w 118125"/>
                <a:gd name="connsiteY9" fmla="*/ 0 h 303750"/>
                <a:gd name="connsiteX10" fmla="*/ 17854 w 118125"/>
                <a:gd name="connsiteY10" fmla="*/ 0 h 303750"/>
                <a:gd name="connsiteX11" fmla="*/ 0 w 118125"/>
                <a:gd name="connsiteY11" fmla="*/ 18411 h 303750"/>
                <a:gd name="connsiteX12" fmla="*/ 0 w 118125"/>
                <a:gd name="connsiteY12" fmla="*/ 38003 h 303750"/>
                <a:gd name="connsiteX13" fmla="*/ 12454 w 118125"/>
                <a:gd name="connsiteY13" fmla="*/ 55401 h 303750"/>
                <a:gd name="connsiteX14" fmla="*/ 18006 w 118125"/>
                <a:gd name="connsiteY14" fmla="*/ 24823 h 303750"/>
                <a:gd name="connsiteX15" fmla="*/ 24232 w 118125"/>
                <a:gd name="connsiteY15" fmla="*/ 19373 h 303750"/>
                <a:gd name="connsiteX16" fmla="*/ 103005 w 118125"/>
                <a:gd name="connsiteY16" fmla="*/ 19373 h 303750"/>
                <a:gd name="connsiteX17" fmla="*/ 109350 w 118125"/>
                <a:gd name="connsiteY17" fmla="*/ 24823 h 303750"/>
                <a:gd name="connsiteX18" fmla="*/ 109350 w 118125"/>
                <a:gd name="connsiteY18" fmla="*/ 31725 h 303750"/>
                <a:gd name="connsiteX19" fmla="*/ 103005 w 118125"/>
                <a:gd name="connsiteY19" fmla="*/ 37361 h 303750"/>
                <a:gd name="connsiteX20" fmla="*/ 102701 w 118125"/>
                <a:gd name="connsiteY20" fmla="*/ 37361 h 303750"/>
                <a:gd name="connsiteX21" fmla="*/ 96863 w 118125"/>
                <a:gd name="connsiteY21" fmla="*/ 44061 h 303750"/>
                <a:gd name="connsiteX22" fmla="*/ 96863 w 118125"/>
                <a:gd name="connsiteY22" fmla="*/ 270523 h 303750"/>
                <a:gd name="connsiteX23" fmla="*/ 63652 w 118125"/>
                <a:gd name="connsiteY23" fmla="*/ 291921 h 303750"/>
                <a:gd name="connsiteX24" fmla="*/ 30426 w 118125"/>
                <a:gd name="connsiteY24" fmla="*/ 270523 h 303750"/>
                <a:gd name="connsiteX25" fmla="*/ 30426 w 118125"/>
                <a:gd name="connsiteY25" fmla="*/ 44044 h 303750"/>
                <a:gd name="connsiteX26" fmla="*/ 24502 w 118125"/>
                <a:gd name="connsiteY26" fmla="*/ 37344 h 303750"/>
                <a:gd name="connsiteX27" fmla="*/ 24199 w 118125"/>
                <a:gd name="connsiteY27" fmla="*/ 37344 h 303750"/>
                <a:gd name="connsiteX28" fmla="*/ 17972 w 118125"/>
                <a:gd name="connsiteY28" fmla="*/ 31708 h 303750"/>
                <a:gd name="connsiteX29" fmla="*/ 18006 w 118125"/>
                <a:gd name="connsiteY29" fmla="*/ 24823 h 303750"/>
                <a:gd name="connsiteX30" fmla="*/ 18006 w 118125"/>
                <a:gd name="connsiteY30" fmla="*/ 24823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18125" h="303750">
                  <a:moveTo>
                    <a:pt x="12454" y="55401"/>
                  </a:moveTo>
                  <a:lnTo>
                    <a:pt x="12454" y="270506"/>
                  </a:lnTo>
                  <a:cubicBezTo>
                    <a:pt x="12454" y="270861"/>
                    <a:pt x="12656" y="271215"/>
                    <a:pt x="12673" y="271553"/>
                  </a:cubicBezTo>
                  <a:cubicBezTo>
                    <a:pt x="13432" y="284867"/>
                    <a:pt x="25127" y="309977"/>
                    <a:pt x="63518" y="309977"/>
                  </a:cubicBezTo>
                  <a:cubicBezTo>
                    <a:pt x="99073" y="309977"/>
                    <a:pt x="112438" y="285964"/>
                    <a:pt x="114379" y="273240"/>
                  </a:cubicBezTo>
                  <a:cubicBezTo>
                    <a:pt x="114514" y="272329"/>
                    <a:pt x="114868" y="271418"/>
                    <a:pt x="114868" y="270489"/>
                  </a:cubicBezTo>
                  <a:lnTo>
                    <a:pt x="114868" y="55401"/>
                  </a:lnTo>
                  <a:cubicBezTo>
                    <a:pt x="121787" y="53241"/>
                    <a:pt x="127322" y="46271"/>
                    <a:pt x="127322" y="38003"/>
                  </a:cubicBezTo>
                  <a:lnTo>
                    <a:pt x="127322" y="18411"/>
                  </a:lnTo>
                  <a:cubicBezTo>
                    <a:pt x="127322" y="8404"/>
                    <a:pt x="119323" y="0"/>
                    <a:pt x="109350" y="0"/>
                  </a:cubicBezTo>
                  <a:lnTo>
                    <a:pt x="17854" y="0"/>
                  </a:lnTo>
                  <a:cubicBezTo>
                    <a:pt x="7881" y="0"/>
                    <a:pt x="0" y="8404"/>
                    <a:pt x="0" y="18411"/>
                  </a:cubicBezTo>
                  <a:lnTo>
                    <a:pt x="0" y="38003"/>
                  </a:lnTo>
                  <a:cubicBezTo>
                    <a:pt x="0" y="46271"/>
                    <a:pt x="5535" y="53241"/>
                    <a:pt x="12454" y="55401"/>
                  </a:cubicBezTo>
                  <a:close/>
                  <a:moveTo>
                    <a:pt x="18006" y="24823"/>
                  </a:moveTo>
                  <a:cubicBezTo>
                    <a:pt x="18006" y="21431"/>
                    <a:pt x="20824" y="19373"/>
                    <a:pt x="24232" y="19373"/>
                  </a:cubicBezTo>
                  <a:lnTo>
                    <a:pt x="103005" y="19373"/>
                  </a:lnTo>
                  <a:cubicBezTo>
                    <a:pt x="106397" y="19373"/>
                    <a:pt x="109350" y="21431"/>
                    <a:pt x="109350" y="24823"/>
                  </a:cubicBezTo>
                  <a:lnTo>
                    <a:pt x="109350" y="31725"/>
                  </a:lnTo>
                  <a:cubicBezTo>
                    <a:pt x="109350" y="35117"/>
                    <a:pt x="106397" y="37361"/>
                    <a:pt x="103005" y="37361"/>
                  </a:cubicBezTo>
                  <a:lnTo>
                    <a:pt x="102701" y="37361"/>
                  </a:lnTo>
                  <a:cubicBezTo>
                    <a:pt x="99309" y="37361"/>
                    <a:pt x="96863" y="40652"/>
                    <a:pt x="96863" y="44061"/>
                  </a:cubicBezTo>
                  <a:lnTo>
                    <a:pt x="96863" y="270523"/>
                  </a:lnTo>
                  <a:cubicBezTo>
                    <a:pt x="96863" y="270523"/>
                    <a:pt x="93032" y="291921"/>
                    <a:pt x="63652" y="291921"/>
                  </a:cubicBezTo>
                  <a:cubicBezTo>
                    <a:pt x="32214" y="291921"/>
                    <a:pt x="30426" y="270523"/>
                    <a:pt x="30426" y="270523"/>
                  </a:cubicBezTo>
                  <a:lnTo>
                    <a:pt x="30426" y="44044"/>
                  </a:lnTo>
                  <a:cubicBezTo>
                    <a:pt x="30426" y="40635"/>
                    <a:pt x="27911" y="37344"/>
                    <a:pt x="24502" y="37344"/>
                  </a:cubicBezTo>
                  <a:lnTo>
                    <a:pt x="24199" y="37344"/>
                  </a:lnTo>
                  <a:cubicBezTo>
                    <a:pt x="20790" y="37344"/>
                    <a:pt x="17972" y="35100"/>
                    <a:pt x="17972" y="31708"/>
                  </a:cubicBezTo>
                  <a:lnTo>
                    <a:pt x="18006" y="24823"/>
                  </a:lnTo>
                  <a:lnTo>
                    <a:pt x="18006" y="2482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0" name="任意多边形: 形状 99"/>
            <p:cNvSpPr/>
            <p:nvPr/>
          </p:nvSpPr>
          <p:spPr>
            <a:xfrm>
              <a:off x="16991342" y="5726546"/>
              <a:ext cx="33750" cy="67500"/>
            </a:xfrm>
            <a:custGeom>
              <a:avLst/>
              <a:gdLst>
                <a:gd name="connsiteX0" fmla="*/ 23507 w 33750"/>
                <a:gd name="connsiteY0" fmla="*/ 74081 h 67500"/>
                <a:gd name="connsiteX1" fmla="*/ 47048 w 33750"/>
                <a:gd name="connsiteY1" fmla="*/ 56801 h 67500"/>
                <a:gd name="connsiteX2" fmla="*/ 47048 w 33750"/>
                <a:gd name="connsiteY2" fmla="*/ 0 h 67500"/>
                <a:gd name="connsiteX3" fmla="*/ 0 w 33750"/>
                <a:gd name="connsiteY3" fmla="*/ 0 h 67500"/>
                <a:gd name="connsiteX4" fmla="*/ 0 w 33750"/>
                <a:gd name="connsiteY4" fmla="*/ 56801 h 67500"/>
                <a:gd name="connsiteX5" fmla="*/ 23507 w 33750"/>
                <a:gd name="connsiteY5" fmla="*/ 74081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50" h="67500">
                  <a:moveTo>
                    <a:pt x="23507" y="74081"/>
                  </a:moveTo>
                  <a:cubicBezTo>
                    <a:pt x="44145" y="74081"/>
                    <a:pt x="47048" y="56801"/>
                    <a:pt x="47048" y="56801"/>
                  </a:cubicBezTo>
                  <a:lnTo>
                    <a:pt x="47048" y="0"/>
                  </a:lnTo>
                  <a:lnTo>
                    <a:pt x="0" y="0"/>
                  </a:lnTo>
                  <a:lnTo>
                    <a:pt x="0" y="56801"/>
                  </a:lnTo>
                  <a:cubicBezTo>
                    <a:pt x="0" y="56801"/>
                    <a:pt x="1485" y="74081"/>
                    <a:pt x="23507" y="7408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1" name="任意多边形: 形状 100"/>
            <p:cNvSpPr/>
            <p:nvPr/>
          </p:nvSpPr>
          <p:spPr>
            <a:xfrm>
              <a:off x="17093739" y="5517583"/>
              <a:ext cx="118125" cy="303750"/>
            </a:xfrm>
            <a:custGeom>
              <a:avLst/>
              <a:gdLst>
                <a:gd name="connsiteX0" fmla="*/ 12471 w 118125"/>
                <a:gd name="connsiteY0" fmla="*/ 55401 h 303750"/>
                <a:gd name="connsiteX1" fmla="*/ 12471 w 118125"/>
                <a:gd name="connsiteY1" fmla="*/ 270506 h 303750"/>
                <a:gd name="connsiteX2" fmla="*/ 12437 w 118125"/>
                <a:gd name="connsiteY2" fmla="*/ 271553 h 303750"/>
                <a:gd name="connsiteX3" fmla="*/ 63146 w 118125"/>
                <a:gd name="connsiteY3" fmla="*/ 309977 h 303750"/>
                <a:gd name="connsiteX4" fmla="*/ 113518 w 118125"/>
                <a:gd name="connsiteY4" fmla="*/ 273240 h 303750"/>
                <a:gd name="connsiteX5" fmla="*/ 113518 w 118125"/>
                <a:gd name="connsiteY5" fmla="*/ 270489 h 303750"/>
                <a:gd name="connsiteX6" fmla="*/ 113518 w 118125"/>
                <a:gd name="connsiteY6" fmla="*/ 55401 h 303750"/>
                <a:gd name="connsiteX7" fmla="*/ 127322 w 118125"/>
                <a:gd name="connsiteY7" fmla="*/ 38003 h 303750"/>
                <a:gd name="connsiteX8" fmla="*/ 127322 w 118125"/>
                <a:gd name="connsiteY8" fmla="*/ 18411 h 303750"/>
                <a:gd name="connsiteX9" fmla="*/ 108793 w 118125"/>
                <a:gd name="connsiteY9" fmla="*/ 0 h 303750"/>
                <a:gd name="connsiteX10" fmla="*/ 17297 w 118125"/>
                <a:gd name="connsiteY10" fmla="*/ 0 h 303750"/>
                <a:gd name="connsiteX11" fmla="*/ 0 w 118125"/>
                <a:gd name="connsiteY11" fmla="*/ 18411 h 303750"/>
                <a:gd name="connsiteX12" fmla="*/ 0 w 118125"/>
                <a:gd name="connsiteY12" fmla="*/ 38003 h 303750"/>
                <a:gd name="connsiteX13" fmla="*/ 12471 w 118125"/>
                <a:gd name="connsiteY13" fmla="*/ 55401 h 303750"/>
                <a:gd name="connsiteX14" fmla="*/ 18006 w 118125"/>
                <a:gd name="connsiteY14" fmla="*/ 24823 h 303750"/>
                <a:gd name="connsiteX15" fmla="*/ 23676 w 118125"/>
                <a:gd name="connsiteY15" fmla="*/ 19373 h 303750"/>
                <a:gd name="connsiteX16" fmla="*/ 102482 w 118125"/>
                <a:gd name="connsiteY16" fmla="*/ 19373 h 303750"/>
                <a:gd name="connsiteX17" fmla="*/ 107949 w 118125"/>
                <a:gd name="connsiteY17" fmla="*/ 24823 h 303750"/>
                <a:gd name="connsiteX18" fmla="*/ 107949 w 118125"/>
                <a:gd name="connsiteY18" fmla="*/ 31725 h 303750"/>
                <a:gd name="connsiteX19" fmla="*/ 102482 w 118125"/>
                <a:gd name="connsiteY19" fmla="*/ 37361 h 303750"/>
                <a:gd name="connsiteX20" fmla="*/ 102178 w 118125"/>
                <a:gd name="connsiteY20" fmla="*/ 37361 h 303750"/>
                <a:gd name="connsiteX21" fmla="*/ 95496 w 118125"/>
                <a:gd name="connsiteY21" fmla="*/ 44061 h 303750"/>
                <a:gd name="connsiteX22" fmla="*/ 95496 w 118125"/>
                <a:gd name="connsiteY22" fmla="*/ 270523 h 303750"/>
                <a:gd name="connsiteX23" fmla="*/ 62961 w 118125"/>
                <a:gd name="connsiteY23" fmla="*/ 291921 h 303750"/>
                <a:gd name="connsiteX24" fmla="*/ 30426 w 118125"/>
                <a:gd name="connsiteY24" fmla="*/ 270523 h 303750"/>
                <a:gd name="connsiteX25" fmla="*/ 30426 w 118125"/>
                <a:gd name="connsiteY25" fmla="*/ 44044 h 303750"/>
                <a:gd name="connsiteX26" fmla="*/ 23946 w 118125"/>
                <a:gd name="connsiteY26" fmla="*/ 37344 h 303750"/>
                <a:gd name="connsiteX27" fmla="*/ 23642 w 118125"/>
                <a:gd name="connsiteY27" fmla="*/ 37344 h 303750"/>
                <a:gd name="connsiteX28" fmla="*/ 17972 w 118125"/>
                <a:gd name="connsiteY28" fmla="*/ 31708 h 303750"/>
                <a:gd name="connsiteX29" fmla="*/ 17972 w 118125"/>
                <a:gd name="connsiteY29" fmla="*/ 24823 h 303750"/>
                <a:gd name="connsiteX30" fmla="*/ 18006 w 118125"/>
                <a:gd name="connsiteY30" fmla="*/ 24823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18125" h="303750">
                  <a:moveTo>
                    <a:pt x="12471" y="55401"/>
                  </a:moveTo>
                  <a:lnTo>
                    <a:pt x="12471" y="270506"/>
                  </a:lnTo>
                  <a:cubicBezTo>
                    <a:pt x="12471" y="270861"/>
                    <a:pt x="12403" y="271215"/>
                    <a:pt x="12437" y="271553"/>
                  </a:cubicBezTo>
                  <a:cubicBezTo>
                    <a:pt x="13196" y="284867"/>
                    <a:pt x="24739" y="309977"/>
                    <a:pt x="63146" y="309977"/>
                  </a:cubicBezTo>
                  <a:cubicBezTo>
                    <a:pt x="98685" y="309977"/>
                    <a:pt x="111544" y="285964"/>
                    <a:pt x="113518" y="273240"/>
                  </a:cubicBezTo>
                  <a:cubicBezTo>
                    <a:pt x="113619" y="272329"/>
                    <a:pt x="113518" y="271418"/>
                    <a:pt x="113518" y="270489"/>
                  </a:cubicBezTo>
                  <a:lnTo>
                    <a:pt x="113518" y="55401"/>
                  </a:lnTo>
                  <a:cubicBezTo>
                    <a:pt x="121787" y="53241"/>
                    <a:pt x="127322" y="46271"/>
                    <a:pt x="127322" y="38003"/>
                  </a:cubicBezTo>
                  <a:lnTo>
                    <a:pt x="127322" y="18411"/>
                  </a:lnTo>
                  <a:cubicBezTo>
                    <a:pt x="127322" y="8404"/>
                    <a:pt x="118800" y="0"/>
                    <a:pt x="108793" y="0"/>
                  </a:cubicBezTo>
                  <a:lnTo>
                    <a:pt x="17297" y="0"/>
                  </a:lnTo>
                  <a:cubicBezTo>
                    <a:pt x="7307" y="0"/>
                    <a:pt x="0" y="8404"/>
                    <a:pt x="0" y="18411"/>
                  </a:cubicBezTo>
                  <a:lnTo>
                    <a:pt x="0" y="38003"/>
                  </a:lnTo>
                  <a:cubicBezTo>
                    <a:pt x="17" y="46271"/>
                    <a:pt x="5552" y="53241"/>
                    <a:pt x="12471" y="55401"/>
                  </a:cubicBezTo>
                  <a:close/>
                  <a:moveTo>
                    <a:pt x="18006" y="24823"/>
                  </a:moveTo>
                  <a:cubicBezTo>
                    <a:pt x="18006" y="21431"/>
                    <a:pt x="20301" y="19373"/>
                    <a:pt x="23676" y="19373"/>
                  </a:cubicBezTo>
                  <a:lnTo>
                    <a:pt x="102482" y="19373"/>
                  </a:lnTo>
                  <a:cubicBezTo>
                    <a:pt x="105874" y="19373"/>
                    <a:pt x="107949" y="21431"/>
                    <a:pt x="107949" y="24823"/>
                  </a:cubicBezTo>
                  <a:lnTo>
                    <a:pt x="107949" y="31725"/>
                  </a:lnTo>
                  <a:cubicBezTo>
                    <a:pt x="107949" y="35117"/>
                    <a:pt x="105874" y="37361"/>
                    <a:pt x="102482" y="37361"/>
                  </a:cubicBezTo>
                  <a:lnTo>
                    <a:pt x="102178" y="37361"/>
                  </a:lnTo>
                  <a:cubicBezTo>
                    <a:pt x="98752" y="37361"/>
                    <a:pt x="95496" y="40652"/>
                    <a:pt x="95496" y="44061"/>
                  </a:cubicBezTo>
                  <a:lnTo>
                    <a:pt x="95496" y="270523"/>
                  </a:lnTo>
                  <a:cubicBezTo>
                    <a:pt x="95496" y="270523"/>
                    <a:pt x="92357" y="291921"/>
                    <a:pt x="62961" y="291921"/>
                  </a:cubicBezTo>
                  <a:cubicBezTo>
                    <a:pt x="31539" y="291921"/>
                    <a:pt x="30426" y="270523"/>
                    <a:pt x="30426" y="270523"/>
                  </a:cubicBezTo>
                  <a:lnTo>
                    <a:pt x="30426" y="44044"/>
                  </a:lnTo>
                  <a:cubicBezTo>
                    <a:pt x="30426" y="40635"/>
                    <a:pt x="27354" y="37344"/>
                    <a:pt x="23946" y="37344"/>
                  </a:cubicBezTo>
                  <a:lnTo>
                    <a:pt x="23642" y="37344"/>
                  </a:lnTo>
                  <a:cubicBezTo>
                    <a:pt x="20250" y="37344"/>
                    <a:pt x="17972" y="35100"/>
                    <a:pt x="17972" y="31708"/>
                  </a:cubicBezTo>
                  <a:lnTo>
                    <a:pt x="17972" y="24823"/>
                  </a:lnTo>
                  <a:lnTo>
                    <a:pt x="18006" y="2482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2" name="任意多边形: 形状 101"/>
            <p:cNvSpPr/>
            <p:nvPr/>
          </p:nvSpPr>
          <p:spPr>
            <a:xfrm>
              <a:off x="17133868" y="5726546"/>
              <a:ext cx="33750" cy="67500"/>
            </a:xfrm>
            <a:custGeom>
              <a:avLst/>
              <a:gdLst>
                <a:gd name="connsiteX0" fmla="*/ 22832 w 33750"/>
                <a:gd name="connsiteY0" fmla="*/ 74081 h 67500"/>
                <a:gd name="connsiteX1" fmla="*/ 45681 w 33750"/>
                <a:gd name="connsiteY1" fmla="*/ 56801 h 67500"/>
                <a:gd name="connsiteX2" fmla="*/ 45681 w 33750"/>
                <a:gd name="connsiteY2" fmla="*/ 0 h 67500"/>
                <a:gd name="connsiteX3" fmla="*/ 0 w 33750"/>
                <a:gd name="connsiteY3" fmla="*/ 0 h 67500"/>
                <a:gd name="connsiteX4" fmla="*/ 0 w 33750"/>
                <a:gd name="connsiteY4" fmla="*/ 56801 h 67500"/>
                <a:gd name="connsiteX5" fmla="*/ 22832 w 33750"/>
                <a:gd name="connsiteY5" fmla="*/ 74081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50" h="67500">
                  <a:moveTo>
                    <a:pt x="22832" y="74081"/>
                  </a:moveTo>
                  <a:cubicBezTo>
                    <a:pt x="43470" y="74081"/>
                    <a:pt x="45681" y="56801"/>
                    <a:pt x="45681" y="56801"/>
                  </a:cubicBezTo>
                  <a:lnTo>
                    <a:pt x="45681" y="0"/>
                  </a:lnTo>
                  <a:lnTo>
                    <a:pt x="0" y="0"/>
                  </a:lnTo>
                  <a:lnTo>
                    <a:pt x="0" y="56801"/>
                  </a:lnTo>
                  <a:cubicBezTo>
                    <a:pt x="17" y="56801"/>
                    <a:pt x="810" y="74081"/>
                    <a:pt x="22832" y="7408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3" name="任意多边形: 形状 102"/>
            <p:cNvSpPr/>
            <p:nvPr/>
          </p:nvSpPr>
          <p:spPr>
            <a:xfrm>
              <a:off x="16743600" y="5694720"/>
              <a:ext cx="523125" cy="236250"/>
            </a:xfrm>
            <a:custGeom>
              <a:avLst/>
              <a:gdLst>
                <a:gd name="connsiteX0" fmla="*/ 471943 w 523125"/>
                <a:gd name="connsiteY0" fmla="*/ 0 h 236250"/>
                <a:gd name="connsiteX1" fmla="*/ 471943 w 523125"/>
                <a:gd name="connsiteY1" fmla="*/ 34628 h 236250"/>
                <a:gd name="connsiteX2" fmla="*/ 506554 w 523125"/>
                <a:gd name="connsiteY2" fmla="*/ 34628 h 236250"/>
                <a:gd name="connsiteX3" fmla="*/ 506554 w 523125"/>
                <a:gd name="connsiteY3" fmla="*/ 168851 h 236250"/>
                <a:gd name="connsiteX4" fmla="*/ 33210 w 523125"/>
                <a:gd name="connsiteY4" fmla="*/ 168851 h 236250"/>
                <a:gd name="connsiteX5" fmla="*/ 33210 w 523125"/>
                <a:gd name="connsiteY5" fmla="*/ 34628 h 236250"/>
                <a:gd name="connsiteX6" fmla="*/ 67821 w 523125"/>
                <a:gd name="connsiteY6" fmla="*/ 34628 h 236250"/>
                <a:gd name="connsiteX7" fmla="*/ 67821 w 523125"/>
                <a:gd name="connsiteY7" fmla="*/ 0 h 236250"/>
                <a:gd name="connsiteX8" fmla="*/ 0 w 523125"/>
                <a:gd name="connsiteY8" fmla="*/ 0 h 236250"/>
                <a:gd name="connsiteX9" fmla="*/ 0 w 523125"/>
                <a:gd name="connsiteY9" fmla="*/ 236655 h 236250"/>
                <a:gd name="connsiteX10" fmla="*/ 539291 w 523125"/>
                <a:gd name="connsiteY10" fmla="*/ 236655 h 236250"/>
                <a:gd name="connsiteX11" fmla="*/ 539764 w 523125"/>
                <a:gd name="connsiteY11" fmla="*/ 0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3125" h="236250">
                  <a:moveTo>
                    <a:pt x="471943" y="0"/>
                  </a:moveTo>
                  <a:lnTo>
                    <a:pt x="471943" y="34628"/>
                  </a:lnTo>
                  <a:lnTo>
                    <a:pt x="506554" y="34628"/>
                  </a:lnTo>
                  <a:lnTo>
                    <a:pt x="506554" y="168851"/>
                  </a:lnTo>
                  <a:lnTo>
                    <a:pt x="33210" y="168851"/>
                  </a:lnTo>
                  <a:lnTo>
                    <a:pt x="33210" y="34628"/>
                  </a:lnTo>
                  <a:lnTo>
                    <a:pt x="67821" y="34628"/>
                  </a:lnTo>
                  <a:lnTo>
                    <a:pt x="67821" y="0"/>
                  </a:lnTo>
                  <a:lnTo>
                    <a:pt x="0" y="0"/>
                  </a:lnTo>
                  <a:lnTo>
                    <a:pt x="0" y="236655"/>
                  </a:lnTo>
                  <a:lnTo>
                    <a:pt x="539291" y="236655"/>
                  </a:lnTo>
                  <a:lnTo>
                    <a:pt x="539764"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04" name="组合 103"/>
          <p:cNvGrpSpPr/>
          <p:nvPr/>
        </p:nvGrpSpPr>
        <p:grpSpPr>
          <a:xfrm>
            <a:off x="10706989" y="850704"/>
            <a:ext cx="531622" cy="504881"/>
            <a:chOff x="11345321" y="9777846"/>
            <a:chExt cx="531622" cy="504881"/>
          </a:xfrm>
          <a:solidFill>
            <a:schemeClr val="accent1"/>
          </a:solidFill>
        </p:grpSpPr>
        <p:sp>
          <p:nvSpPr>
            <p:cNvPr id="105" name="任意多边形: 形状 104"/>
            <p:cNvSpPr/>
            <p:nvPr/>
          </p:nvSpPr>
          <p:spPr>
            <a:xfrm>
              <a:off x="11345321" y="9777846"/>
              <a:ext cx="388125" cy="455625"/>
            </a:xfrm>
            <a:custGeom>
              <a:avLst/>
              <a:gdLst>
                <a:gd name="connsiteX0" fmla="*/ 178791 w 388125"/>
                <a:gd name="connsiteY0" fmla="*/ 420863 h 455625"/>
                <a:gd name="connsiteX1" fmla="*/ 79245 w 388125"/>
                <a:gd name="connsiteY1" fmla="*/ 420863 h 455625"/>
                <a:gd name="connsiteX2" fmla="*/ 44483 w 388125"/>
                <a:gd name="connsiteY2" fmla="*/ 386910 h 455625"/>
                <a:gd name="connsiteX3" fmla="*/ 44483 w 388125"/>
                <a:gd name="connsiteY3" fmla="*/ 78334 h 455625"/>
                <a:gd name="connsiteX4" fmla="*/ 79245 w 388125"/>
                <a:gd name="connsiteY4" fmla="*/ 44483 h 455625"/>
                <a:gd name="connsiteX5" fmla="*/ 320169 w 388125"/>
                <a:gd name="connsiteY5" fmla="*/ 44483 h 455625"/>
                <a:gd name="connsiteX6" fmla="*/ 354696 w 388125"/>
                <a:gd name="connsiteY6" fmla="*/ 78334 h 455625"/>
                <a:gd name="connsiteX7" fmla="*/ 354696 w 388125"/>
                <a:gd name="connsiteY7" fmla="*/ 336893 h 455625"/>
                <a:gd name="connsiteX8" fmla="*/ 399195 w 388125"/>
                <a:gd name="connsiteY8" fmla="*/ 284006 h 455625"/>
                <a:gd name="connsiteX9" fmla="*/ 399195 w 388125"/>
                <a:gd name="connsiteY9" fmla="*/ 45293 h 455625"/>
                <a:gd name="connsiteX10" fmla="*/ 354443 w 388125"/>
                <a:gd name="connsiteY10" fmla="*/ 0 h 455625"/>
                <a:gd name="connsiteX11" fmla="*/ 43183 w 388125"/>
                <a:gd name="connsiteY11" fmla="*/ 0 h 455625"/>
                <a:gd name="connsiteX12" fmla="*/ 0 w 388125"/>
                <a:gd name="connsiteY12" fmla="*/ 43453 h 455625"/>
                <a:gd name="connsiteX13" fmla="*/ 0 w 388125"/>
                <a:gd name="connsiteY13" fmla="*/ 421149 h 455625"/>
                <a:gd name="connsiteX14" fmla="*/ 45039 w 388125"/>
                <a:gd name="connsiteY14" fmla="*/ 466493 h 455625"/>
                <a:gd name="connsiteX15" fmla="*/ 219831 w 388125"/>
                <a:gd name="connsiteY15" fmla="*/ 466493 h 455625"/>
                <a:gd name="connsiteX16" fmla="*/ 199176 w 388125"/>
                <a:gd name="connsiteY16" fmla="*/ 448554 h 455625"/>
                <a:gd name="connsiteX17" fmla="*/ 178791 w 388125"/>
                <a:gd name="connsiteY17" fmla="*/ 420863 h 4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88125" h="455625">
                  <a:moveTo>
                    <a:pt x="178791" y="420863"/>
                  </a:moveTo>
                  <a:lnTo>
                    <a:pt x="79245" y="420863"/>
                  </a:lnTo>
                  <a:cubicBezTo>
                    <a:pt x="60227" y="420863"/>
                    <a:pt x="44483" y="405928"/>
                    <a:pt x="44483" y="386910"/>
                  </a:cubicBezTo>
                  <a:lnTo>
                    <a:pt x="44483" y="78334"/>
                  </a:lnTo>
                  <a:cubicBezTo>
                    <a:pt x="44483" y="59316"/>
                    <a:pt x="60227" y="44483"/>
                    <a:pt x="79245" y="44483"/>
                  </a:cubicBezTo>
                  <a:lnTo>
                    <a:pt x="320169" y="44483"/>
                  </a:lnTo>
                  <a:cubicBezTo>
                    <a:pt x="339188" y="44483"/>
                    <a:pt x="354696" y="59316"/>
                    <a:pt x="354696" y="78334"/>
                  </a:cubicBezTo>
                  <a:lnTo>
                    <a:pt x="354696" y="336893"/>
                  </a:lnTo>
                  <a:lnTo>
                    <a:pt x="399195" y="284006"/>
                  </a:lnTo>
                  <a:lnTo>
                    <a:pt x="399195" y="45293"/>
                  </a:lnTo>
                  <a:cubicBezTo>
                    <a:pt x="399195" y="20284"/>
                    <a:pt x="379434" y="0"/>
                    <a:pt x="354443" y="0"/>
                  </a:cubicBezTo>
                  <a:lnTo>
                    <a:pt x="43183" y="0"/>
                  </a:lnTo>
                  <a:cubicBezTo>
                    <a:pt x="19170" y="0"/>
                    <a:pt x="0" y="19457"/>
                    <a:pt x="0" y="43453"/>
                  </a:cubicBezTo>
                  <a:lnTo>
                    <a:pt x="0" y="421149"/>
                  </a:lnTo>
                  <a:cubicBezTo>
                    <a:pt x="0" y="446158"/>
                    <a:pt x="19997" y="466493"/>
                    <a:pt x="45039" y="466493"/>
                  </a:cubicBezTo>
                  <a:lnTo>
                    <a:pt x="219831" y="466493"/>
                  </a:lnTo>
                  <a:lnTo>
                    <a:pt x="199176" y="448554"/>
                  </a:lnTo>
                  <a:cubicBezTo>
                    <a:pt x="190131" y="440741"/>
                    <a:pt x="183330" y="431123"/>
                    <a:pt x="178791" y="42086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6" name="任意多边形: 形状 105"/>
            <p:cNvSpPr/>
            <p:nvPr/>
          </p:nvSpPr>
          <p:spPr>
            <a:xfrm>
              <a:off x="11424971" y="9879366"/>
              <a:ext cx="236250" cy="33750"/>
            </a:xfrm>
            <a:custGeom>
              <a:avLst/>
              <a:gdLst>
                <a:gd name="connsiteX0" fmla="*/ 221991 w 236250"/>
                <a:gd name="connsiteY0" fmla="*/ 0 h 33750"/>
                <a:gd name="connsiteX1" fmla="*/ 22174 w 236250"/>
                <a:gd name="connsiteY1" fmla="*/ 0 h 33750"/>
                <a:gd name="connsiteX2" fmla="*/ 0 w 236250"/>
                <a:gd name="connsiteY2" fmla="*/ 22241 h 33750"/>
                <a:gd name="connsiteX3" fmla="*/ 22174 w 236250"/>
                <a:gd name="connsiteY3" fmla="*/ 44466 h 33750"/>
                <a:gd name="connsiteX4" fmla="*/ 221974 w 236250"/>
                <a:gd name="connsiteY4" fmla="*/ 44466 h 33750"/>
                <a:gd name="connsiteX5" fmla="*/ 244114 w 236250"/>
                <a:gd name="connsiteY5" fmla="*/ 22241 h 33750"/>
                <a:gd name="connsiteX6" fmla="*/ 221991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21991" y="0"/>
                  </a:moveTo>
                  <a:lnTo>
                    <a:pt x="22174" y="0"/>
                  </a:lnTo>
                  <a:cubicBezTo>
                    <a:pt x="9889" y="0"/>
                    <a:pt x="0" y="9973"/>
                    <a:pt x="0" y="22241"/>
                  </a:cubicBezTo>
                  <a:cubicBezTo>
                    <a:pt x="0" y="34493"/>
                    <a:pt x="9906" y="44466"/>
                    <a:pt x="22174" y="44466"/>
                  </a:cubicBezTo>
                  <a:lnTo>
                    <a:pt x="221974" y="44466"/>
                  </a:lnTo>
                  <a:cubicBezTo>
                    <a:pt x="234259" y="44466"/>
                    <a:pt x="244114" y="34493"/>
                    <a:pt x="244114" y="22241"/>
                  </a:cubicBezTo>
                  <a:cubicBezTo>
                    <a:pt x="244148" y="9973"/>
                    <a:pt x="234242" y="0"/>
                    <a:pt x="22199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7" name="任意多边形: 形状 106"/>
            <p:cNvSpPr/>
            <p:nvPr/>
          </p:nvSpPr>
          <p:spPr>
            <a:xfrm>
              <a:off x="11424971" y="9953481"/>
              <a:ext cx="236250" cy="33750"/>
            </a:xfrm>
            <a:custGeom>
              <a:avLst/>
              <a:gdLst>
                <a:gd name="connsiteX0" fmla="*/ 221991 w 236250"/>
                <a:gd name="connsiteY0" fmla="*/ 0 h 33750"/>
                <a:gd name="connsiteX1" fmla="*/ 22174 w 236250"/>
                <a:gd name="connsiteY1" fmla="*/ 0 h 33750"/>
                <a:gd name="connsiteX2" fmla="*/ 0 w 236250"/>
                <a:gd name="connsiteY2" fmla="*/ 22241 h 33750"/>
                <a:gd name="connsiteX3" fmla="*/ 22174 w 236250"/>
                <a:gd name="connsiteY3" fmla="*/ 44483 h 33750"/>
                <a:gd name="connsiteX4" fmla="*/ 221974 w 236250"/>
                <a:gd name="connsiteY4" fmla="*/ 44483 h 33750"/>
                <a:gd name="connsiteX5" fmla="*/ 244114 w 236250"/>
                <a:gd name="connsiteY5" fmla="*/ 22241 h 33750"/>
                <a:gd name="connsiteX6" fmla="*/ 221991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21991" y="0"/>
                  </a:moveTo>
                  <a:lnTo>
                    <a:pt x="22174" y="0"/>
                  </a:lnTo>
                  <a:cubicBezTo>
                    <a:pt x="9889" y="0"/>
                    <a:pt x="0" y="9956"/>
                    <a:pt x="0" y="22241"/>
                  </a:cubicBezTo>
                  <a:cubicBezTo>
                    <a:pt x="0" y="34459"/>
                    <a:pt x="9906" y="44483"/>
                    <a:pt x="22174" y="44483"/>
                  </a:cubicBezTo>
                  <a:lnTo>
                    <a:pt x="221974" y="44483"/>
                  </a:lnTo>
                  <a:cubicBezTo>
                    <a:pt x="234259" y="44483"/>
                    <a:pt x="244114" y="34459"/>
                    <a:pt x="244114" y="22241"/>
                  </a:cubicBezTo>
                  <a:cubicBezTo>
                    <a:pt x="244148" y="9973"/>
                    <a:pt x="234242" y="0"/>
                    <a:pt x="22199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8" name="任意多边形: 形状 107"/>
            <p:cNvSpPr/>
            <p:nvPr/>
          </p:nvSpPr>
          <p:spPr>
            <a:xfrm>
              <a:off x="11424971" y="10027629"/>
              <a:ext cx="236250" cy="33750"/>
            </a:xfrm>
            <a:custGeom>
              <a:avLst/>
              <a:gdLst>
                <a:gd name="connsiteX0" fmla="*/ 221991 w 236250"/>
                <a:gd name="connsiteY0" fmla="*/ 0 h 33750"/>
                <a:gd name="connsiteX1" fmla="*/ 22174 w 236250"/>
                <a:gd name="connsiteY1" fmla="*/ 0 h 33750"/>
                <a:gd name="connsiteX2" fmla="*/ 0 w 236250"/>
                <a:gd name="connsiteY2" fmla="*/ 21684 h 33750"/>
                <a:gd name="connsiteX3" fmla="*/ 22174 w 236250"/>
                <a:gd name="connsiteY3" fmla="*/ 43335 h 33750"/>
                <a:gd name="connsiteX4" fmla="*/ 221974 w 236250"/>
                <a:gd name="connsiteY4" fmla="*/ 43335 h 33750"/>
                <a:gd name="connsiteX5" fmla="*/ 244114 w 236250"/>
                <a:gd name="connsiteY5" fmla="*/ 21684 h 33750"/>
                <a:gd name="connsiteX6" fmla="*/ 221991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21991" y="0"/>
                  </a:moveTo>
                  <a:lnTo>
                    <a:pt x="22174" y="0"/>
                  </a:lnTo>
                  <a:cubicBezTo>
                    <a:pt x="9889" y="0"/>
                    <a:pt x="0" y="9416"/>
                    <a:pt x="0" y="21684"/>
                  </a:cubicBezTo>
                  <a:cubicBezTo>
                    <a:pt x="0" y="33919"/>
                    <a:pt x="9906" y="43335"/>
                    <a:pt x="22174" y="43335"/>
                  </a:cubicBezTo>
                  <a:lnTo>
                    <a:pt x="221974" y="43335"/>
                  </a:lnTo>
                  <a:cubicBezTo>
                    <a:pt x="234259" y="43335"/>
                    <a:pt x="244114" y="33902"/>
                    <a:pt x="244114" y="21684"/>
                  </a:cubicBezTo>
                  <a:cubicBezTo>
                    <a:pt x="244148" y="9416"/>
                    <a:pt x="234242" y="0"/>
                    <a:pt x="22199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9" name="任意多边形: 形状 108"/>
            <p:cNvSpPr/>
            <p:nvPr/>
          </p:nvSpPr>
          <p:spPr>
            <a:xfrm>
              <a:off x="11424954" y="10098302"/>
              <a:ext cx="135000" cy="33750"/>
            </a:xfrm>
            <a:custGeom>
              <a:avLst/>
              <a:gdLst>
                <a:gd name="connsiteX0" fmla="*/ 0 w 135000"/>
                <a:gd name="connsiteY0" fmla="*/ 21718 h 33750"/>
                <a:gd name="connsiteX1" fmla="*/ 22174 w 135000"/>
                <a:gd name="connsiteY1" fmla="*/ 43386 h 33750"/>
                <a:gd name="connsiteX2" fmla="*/ 96728 w 135000"/>
                <a:gd name="connsiteY2" fmla="*/ 43386 h 33750"/>
                <a:gd name="connsiteX3" fmla="*/ 111189 w 135000"/>
                <a:gd name="connsiteY3" fmla="*/ 18427 h 33750"/>
                <a:gd name="connsiteX4" fmla="*/ 135017 w 135000"/>
                <a:gd name="connsiteY4" fmla="*/ 0 h 33750"/>
                <a:gd name="connsiteX5" fmla="*/ 22191 w 135000"/>
                <a:gd name="connsiteY5" fmla="*/ 0 h 33750"/>
                <a:gd name="connsiteX6" fmla="*/ 0 w 135000"/>
                <a:gd name="connsiteY6" fmla="*/ 21718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000" h="33750">
                  <a:moveTo>
                    <a:pt x="0" y="21718"/>
                  </a:moveTo>
                  <a:cubicBezTo>
                    <a:pt x="0" y="33969"/>
                    <a:pt x="9906" y="43386"/>
                    <a:pt x="22174" y="43386"/>
                  </a:cubicBezTo>
                  <a:lnTo>
                    <a:pt x="96728" y="43386"/>
                  </a:lnTo>
                  <a:cubicBezTo>
                    <a:pt x="99849" y="35404"/>
                    <a:pt x="104642" y="26123"/>
                    <a:pt x="111189" y="18427"/>
                  </a:cubicBezTo>
                  <a:cubicBezTo>
                    <a:pt x="118074" y="10446"/>
                    <a:pt x="126191" y="4590"/>
                    <a:pt x="135017" y="0"/>
                  </a:cubicBezTo>
                  <a:lnTo>
                    <a:pt x="22191" y="0"/>
                  </a:lnTo>
                  <a:cubicBezTo>
                    <a:pt x="9906" y="34"/>
                    <a:pt x="0" y="9484"/>
                    <a:pt x="0" y="2171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0" name="任意多边形: 形状 109"/>
            <p:cNvSpPr/>
            <p:nvPr/>
          </p:nvSpPr>
          <p:spPr>
            <a:xfrm>
              <a:off x="11630289" y="10098336"/>
              <a:ext cx="33750" cy="16875"/>
            </a:xfrm>
            <a:custGeom>
              <a:avLst/>
              <a:gdLst>
                <a:gd name="connsiteX0" fmla="*/ 16672 w 33750"/>
                <a:gd name="connsiteY0" fmla="*/ 0 h 16875"/>
                <a:gd name="connsiteX1" fmla="*/ 0 w 33750"/>
                <a:gd name="connsiteY1" fmla="*/ 0 h 16875"/>
                <a:gd name="connsiteX2" fmla="*/ 15458 w 33750"/>
                <a:gd name="connsiteY2" fmla="*/ 10328 h 16875"/>
                <a:gd name="connsiteX3" fmla="*/ 37597 w 33750"/>
                <a:gd name="connsiteY3" fmla="*/ 29278 h 16875"/>
                <a:gd name="connsiteX4" fmla="*/ 38880 w 33750"/>
                <a:gd name="connsiteY4" fmla="*/ 21904 h 16875"/>
                <a:gd name="connsiteX5" fmla="*/ 16672 w 33750"/>
                <a:gd name="connsiteY5" fmla="*/ 0 h 1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50" h="16875">
                  <a:moveTo>
                    <a:pt x="16672" y="0"/>
                  </a:moveTo>
                  <a:lnTo>
                    <a:pt x="0" y="0"/>
                  </a:lnTo>
                  <a:cubicBezTo>
                    <a:pt x="5467" y="2295"/>
                    <a:pt x="10682" y="6176"/>
                    <a:pt x="15458" y="10328"/>
                  </a:cubicBezTo>
                  <a:lnTo>
                    <a:pt x="37597" y="29278"/>
                  </a:lnTo>
                  <a:cubicBezTo>
                    <a:pt x="38441" y="27000"/>
                    <a:pt x="38880" y="24536"/>
                    <a:pt x="38880" y="21904"/>
                  </a:cubicBezTo>
                  <a:cubicBezTo>
                    <a:pt x="38829" y="9703"/>
                    <a:pt x="28924" y="0"/>
                    <a:pt x="16672"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1" name="任意多边形: 形状 110"/>
            <p:cNvSpPr/>
            <p:nvPr/>
          </p:nvSpPr>
          <p:spPr>
            <a:xfrm>
              <a:off x="11556318" y="10029602"/>
              <a:ext cx="320625" cy="253125"/>
            </a:xfrm>
            <a:custGeom>
              <a:avLst/>
              <a:gdLst>
                <a:gd name="connsiteX0" fmla="*/ 310424 w 320625"/>
                <a:gd name="connsiteY0" fmla="*/ 9317 h 253125"/>
                <a:gd name="connsiteX1" fmla="*/ 255648 w 320625"/>
                <a:gd name="connsiteY1" fmla="*/ 13687 h 253125"/>
                <a:gd name="connsiteX2" fmla="*/ 127989 w 320625"/>
                <a:gd name="connsiteY2" fmla="*/ 163335 h 253125"/>
                <a:gd name="connsiteX3" fmla="*/ 64167 w 320625"/>
                <a:gd name="connsiteY3" fmla="*/ 108525 h 253125"/>
                <a:gd name="connsiteX4" fmla="*/ 9374 w 320625"/>
                <a:gd name="connsiteY4" fmla="*/ 112710 h 253125"/>
                <a:gd name="connsiteX5" fmla="*/ 13559 w 320625"/>
                <a:gd name="connsiteY5" fmla="*/ 167486 h 253125"/>
                <a:gd name="connsiteX6" fmla="*/ 106929 w 320625"/>
                <a:gd name="connsiteY6" fmla="*/ 247676 h 253125"/>
                <a:gd name="connsiteX7" fmla="*/ 132241 w 320625"/>
                <a:gd name="connsiteY7" fmla="*/ 257059 h 253125"/>
                <a:gd name="connsiteX8" fmla="*/ 135312 w 320625"/>
                <a:gd name="connsiteY8" fmla="*/ 256941 h 253125"/>
                <a:gd name="connsiteX9" fmla="*/ 161840 w 320625"/>
                <a:gd name="connsiteY9" fmla="*/ 243424 h 253125"/>
                <a:gd name="connsiteX10" fmla="*/ 314829 w 320625"/>
                <a:gd name="connsiteY10" fmla="*/ 64093 h 253125"/>
                <a:gd name="connsiteX11" fmla="*/ 310424 w 320625"/>
                <a:gd name="connsiteY11" fmla="*/ 9317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0625" h="253125">
                  <a:moveTo>
                    <a:pt x="310424" y="9317"/>
                  </a:moveTo>
                  <a:cubicBezTo>
                    <a:pt x="294123" y="-4656"/>
                    <a:pt x="269570" y="-2681"/>
                    <a:pt x="255648" y="13687"/>
                  </a:cubicBezTo>
                  <a:lnTo>
                    <a:pt x="127989" y="163335"/>
                  </a:lnTo>
                  <a:lnTo>
                    <a:pt x="64167" y="108525"/>
                  </a:lnTo>
                  <a:cubicBezTo>
                    <a:pt x="47849" y="94569"/>
                    <a:pt x="23330" y="96426"/>
                    <a:pt x="9374" y="112710"/>
                  </a:cubicBezTo>
                  <a:cubicBezTo>
                    <a:pt x="-4615" y="129011"/>
                    <a:pt x="-2725" y="153514"/>
                    <a:pt x="13559" y="167486"/>
                  </a:cubicBezTo>
                  <a:lnTo>
                    <a:pt x="106929" y="247676"/>
                  </a:lnTo>
                  <a:cubicBezTo>
                    <a:pt x="114050" y="253717"/>
                    <a:pt x="122977" y="257059"/>
                    <a:pt x="132241" y="257059"/>
                  </a:cubicBezTo>
                  <a:cubicBezTo>
                    <a:pt x="133287" y="257059"/>
                    <a:pt x="134249" y="257025"/>
                    <a:pt x="135312" y="256941"/>
                  </a:cubicBezTo>
                  <a:cubicBezTo>
                    <a:pt x="145556" y="256147"/>
                    <a:pt x="155157" y="251271"/>
                    <a:pt x="161840" y="243424"/>
                  </a:cubicBezTo>
                  <a:lnTo>
                    <a:pt x="314829" y="64093"/>
                  </a:lnTo>
                  <a:cubicBezTo>
                    <a:pt x="328700" y="47775"/>
                    <a:pt x="326793" y="23272"/>
                    <a:pt x="310424" y="931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12" name="组合 111"/>
          <p:cNvGrpSpPr/>
          <p:nvPr/>
        </p:nvGrpSpPr>
        <p:grpSpPr>
          <a:xfrm>
            <a:off x="953389" y="2006572"/>
            <a:ext cx="523125" cy="523125"/>
            <a:chOff x="12426756" y="9762996"/>
            <a:chExt cx="523125" cy="523125"/>
          </a:xfrm>
          <a:solidFill>
            <a:schemeClr val="accent1"/>
          </a:solidFill>
        </p:grpSpPr>
        <p:sp>
          <p:nvSpPr>
            <p:cNvPr id="113" name="任意多边形: 形状 112"/>
            <p:cNvSpPr/>
            <p:nvPr/>
          </p:nvSpPr>
          <p:spPr>
            <a:xfrm>
              <a:off x="12426756" y="9762996"/>
              <a:ext cx="523125" cy="523125"/>
            </a:xfrm>
            <a:custGeom>
              <a:avLst/>
              <a:gdLst>
                <a:gd name="connsiteX0" fmla="*/ 0 w 523125"/>
                <a:gd name="connsiteY0" fmla="*/ 0 h 523125"/>
                <a:gd name="connsiteX1" fmla="*/ 0 w 523125"/>
                <a:gd name="connsiteY1" fmla="*/ 527192 h 523125"/>
                <a:gd name="connsiteX2" fmla="*/ 536844 w 523125"/>
                <a:gd name="connsiteY2" fmla="*/ 527192 h 523125"/>
                <a:gd name="connsiteX3" fmla="*/ 536844 w 523125"/>
                <a:gd name="connsiteY3" fmla="*/ 0 h 523125"/>
                <a:gd name="connsiteX4" fmla="*/ 0 w 523125"/>
                <a:gd name="connsiteY4" fmla="*/ 0 h 523125"/>
                <a:gd name="connsiteX5" fmla="*/ 496648 w 523125"/>
                <a:gd name="connsiteY5" fmla="*/ 487013 h 523125"/>
                <a:gd name="connsiteX6" fmla="*/ 40196 w 523125"/>
                <a:gd name="connsiteY6" fmla="*/ 487013 h 523125"/>
                <a:gd name="connsiteX7" fmla="*/ 40196 w 523125"/>
                <a:gd name="connsiteY7" fmla="*/ 368078 h 523125"/>
                <a:gd name="connsiteX8" fmla="*/ 496648 w 523125"/>
                <a:gd name="connsiteY8" fmla="*/ 368078 h 523125"/>
                <a:gd name="connsiteX9" fmla="*/ 496648 w 523125"/>
                <a:gd name="connsiteY9" fmla="*/ 48701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3125" h="523125">
                  <a:moveTo>
                    <a:pt x="0" y="0"/>
                  </a:moveTo>
                  <a:lnTo>
                    <a:pt x="0" y="527192"/>
                  </a:lnTo>
                  <a:lnTo>
                    <a:pt x="536844" y="527192"/>
                  </a:lnTo>
                  <a:lnTo>
                    <a:pt x="536844" y="0"/>
                  </a:lnTo>
                  <a:lnTo>
                    <a:pt x="0" y="0"/>
                  </a:lnTo>
                  <a:close/>
                  <a:moveTo>
                    <a:pt x="496648" y="487013"/>
                  </a:moveTo>
                  <a:lnTo>
                    <a:pt x="40196" y="487013"/>
                  </a:lnTo>
                  <a:lnTo>
                    <a:pt x="40196" y="368078"/>
                  </a:lnTo>
                  <a:lnTo>
                    <a:pt x="496648" y="368078"/>
                  </a:lnTo>
                  <a:lnTo>
                    <a:pt x="496648" y="48701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4" name="任意多边形: 形状 113"/>
            <p:cNvSpPr/>
            <p:nvPr/>
          </p:nvSpPr>
          <p:spPr>
            <a:xfrm>
              <a:off x="12505528" y="10155981"/>
              <a:ext cx="50625" cy="67500"/>
            </a:xfrm>
            <a:custGeom>
              <a:avLst/>
              <a:gdLst>
                <a:gd name="connsiteX0" fmla="*/ 0 w 50625"/>
                <a:gd name="connsiteY0" fmla="*/ 0 h 67500"/>
                <a:gd name="connsiteX1" fmla="*/ 0 w 50625"/>
                <a:gd name="connsiteY1" fmla="*/ 70976 h 67500"/>
                <a:gd name="connsiteX2" fmla="*/ 54692 w 50625"/>
                <a:gd name="connsiteY2" fmla="*/ 35488 h 67500"/>
              </a:gdLst>
              <a:ahLst/>
              <a:cxnLst>
                <a:cxn ang="0">
                  <a:pos x="connsiteX0" y="connsiteY0"/>
                </a:cxn>
                <a:cxn ang="0">
                  <a:pos x="connsiteX1" y="connsiteY1"/>
                </a:cxn>
                <a:cxn ang="0">
                  <a:pos x="connsiteX2" y="connsiteY2"/>
                </a:cxn>
              </a:cxnLst>
              <a:rect l="l" t="t" r="r" b="b"/>
              <a:pathLst>
                <a:path w="50625" h="67500">
                  <a:moveTo>
                    <a:pt x="0" y="0"/>
                  </a:moveTo>
                  <a:lnTo>
                    <a:pt x="0" y="70976"/>
                  </a:lnTo>
                  <a:lnTo>
                    <a:pt x="54692" y="3548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5" name="任意多边形: 形状 114"/>
            <p:cNvSpPr/>
            <p:nvPr/>
          </p:nvSpPr>
          <p:spPr>
            <a:xfrm>
              <a:off x="12594476" y="10171303"/>
              <a:ext cx="303750" cy="33750"/>
            </a:xfrm>
            <a:custGeom>
              <a:avLst/>
              <a:gdLst>
                <a:gd name="connsiteX0" fmla="*/ 20267 w 303750"/>
                <a:gd name="connsiteY0" fmla="*/ 40129 h 33750"/>
                <a:gd name="connsiteX1" fmla="*/ 283854 w 303750"/>
                <a:gd name="connsiteY1" fmla="*/ 40129 h 33750"/>
                <a:gd name="connsiteX2" fmla="*/ 304121 w 303750"/>
                <a:gd name="connsiteY2" fmla="*/ 20064 h 33750"/>
                <a:gd name="connsiteX3" fmla="*/ 283854 w 303750"/>
                <a:gd name="connsiteY3" fmla="*/ 0 h 33750"/>
                <a:gd name="connsiteX4" fmla="*/ 20267 w 303750"/>
                <a:gd name="connsiteY4" fmla="*/ 0 h 33750"/>
                <a:gd name="connsiteX5" fmla="*/ 0 w 303750"/>
                <a:gd name="connsiteY5" fmla="*/ 20064 h 33750"/>
                <a:gd name="connsiteX6" fmla="*/ 20267 w 303750"/>
                <a:gd name="connsiteY6" fmla="*/ 40129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750" h="33750">
                  <a:moveTo>
                    <a:pt x="20267" y="40129"/>
                  </a:moveTo>
                  <a:lnTo>
                    <a:pt x="283854" y="40129"/>
                  </a:lnTo>
                  <a:cubicBezTo>
                    <a:pt x="295059" y="40129"/>
                    <a:pt x="304121" y="31252"/>
                    <a:pt x="304121" y="20064"/>
                  </a:cubicBezTo>
                  <a:cubicBezTo>
                    <a:pt x="304121" y="8859"/>
                    <a:pt x="295059" y="0"/>
                    <a:pt x="283854" y="0"/>
                  </a:cubicBezTo>
                  <a:lnTo>
                    <a:pt x="20267" y="0"/>
                  </a:lnTo>
                  <a:cubicBezTo>
                    <a:pt x="9062" y="0"/>
                    <a:pt x="0" y="8859"/>
                    <a:pt x="0" y="20064"/>
                  </a:cubicBezTo>
                  <a:cubicBezTo>
                    <a:pt x="0" y="31252"/>
                    <a:pt x="9062" y="40129"/>
                    <a:pt x="20267" y="4012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16" name="组合 115"/>
          <p:cNvGrpSpPr/>
          <p:nvPr/>
        </p:nvGrpSpPr>
        <p:grpSpPr>
          <a:xfrm>
            <a:off x="2172589" y="2017761"/>
            <a:ext cx="532677" cy="500746"/>
            <a:chOff x="13507043" y="9777443"/>
            <a:chExt cx="532677" cy="500746"/>
          </a:xfrm>
          <a:solidFill>
            <a:schemeClr val="accent1"/>
          </a:solidFill>
        </p:grpSpPr>
        <p:sp>
          <p:nvSpPr>
            <p:cNvPr id="117" name="任意多边形: 形状 116"/>
            <p:cNvSpPr/>
            <p:nvPr/>
          </p:nvSpPr>
          <p:spPr>
            <a:xfrm>
              <a:off x="13507043" y="9856314"/>
              <a:ext cx="371250" cy="421875"/>
            </a:xfrm>
            <a:custGeom>
              <a:avLst/>
              <a:gdLst>
                <a:gd name="connsiteX0" fmla="*/ 334328 w 371250"/>
                <a:gd name="connsiteY0" fmla="*/ 250712 h 421875"/>
                <a:gd name="connsiteX1" fmla="*/ 332454 w 371250"/>
                <a:gd name="connsiteY1" fmla="*/ 254104 h 421875"/>
                <a:gd name="connsiteX2" fmla="*/ 332454 w 371250"/>
                <a:gd name="connsiteY2" fmla="*/ 361952 h 421875"/>
                <a:gd name="connsiteX3" fmla="*/ 299717 w 371250"/>
                <a:gd name="connsiteY3" fmla="*/ 393593 h 421875"/>
                <a:gd name="connsiteX4" fmla="*/ 74149 w 371250"/>
                <a:gd name="connsiteY4" fmla="*/ 393593 h 421875"/>
                <a:gd name="connsiteX5" fmla="*/ 41563 w 371250"/>
                <a:gd name="connsiteY5" fmla="*/ 361952 h 421875"/>
                <a:gd name="connsiteX6" fmla="*/ 41563 w 371250"/>
                <a:gd name="connsiteY6" fmla="*/ 73103 h 421875"/>
                <a:gd name="connsiteX7" fmla="*/ 74149 w 371250"/>
                <a:gd name="connsiteY7" fmla="*/ 40399 h 421875"/>
                <a:gd name="connsiteX8" fmla="*/ 299666 w 371250"/>
                <a:gd name="connsiteY8" fmla="*/ 40399 h 421875"/>
                <a:gd name="connsiteX9" fmla="*/ 317216 w 371250"/>
                <a:gd name="connsiteY9" fmla="*/ 45849 h 421875"/>
                <a:gd name="connsiteX10" fmla="*/ 353413 w 371250"/>
                <a:gd name="connsiteY10" fmla="*/ 5738 h 421875"/>
                <a:gd name="connsiteX11" fmla="*/ 331695 w 371250"/>
                <a:gd name="connsiteY11" fmla="*/ 0 h 421875"/>
                <a:gd name="connsiteX12" fmla="*/ 40382 w 371250"/>
                <a:gd name="connsiteY12" fmla="*/ 0 h 421875"/>
                <a:gd name="connsiteX13" fmla="*/ 0 w 371250"/>
                <a:gd name="connsiteY13" fmla="*/ 40466 h 421875"/>
                <a:gd name="connsiteX14" fmla="*/ 0 w 371250"/>
                <a:gd name="connsiteY14" fmla="*/ 393998 h 421875"/>
                <a:gd name="connsiteX15" fmla="*/ 42103 w 371250"/>
                <a:gd name="connsiteY15" fmla="*/ 436337 h 421875"/>
                <a:gd name="connsiteX16" fmla="*/ 331678 w 371250"/>
                <a:gd name="connsiteY16" fmla="*/ 436337 h 421875"/>
                <a:gd name="connsiteX17" fmla="*/ 373984 w 371250"/>
                <a:gd name="connsiteY17" fmla="*/ 393998 h 421875"/>
                <a:gd name="connsiteX18" fmla="*/ 373984 w 371250"/>
                <a:gd name="connsiteY18" fmla="*/ 207225 h 421875"/>
                <a:gd name="connsiteX19" fmla="*/ 339053 w 371250"/>
                <a:gd name="connsiteY19" fmla="*/ 246375 h 421875"/>
                <a:gd name="connsiteX20" fmla="*/ 334328 w 371250"/>
                <a:gd name="connsiteY20" fmla="*/ 250712 h 42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1250" h="421875">
                  <a:moveTo>
                    <a:pt x="334328" y="250712"/>
                  </a:moveTo>
                  <a:cubicBezTo>
                    <a:pt x="333703" y="251893"/>
                    <a:pt x="332454" y="253024"/>
                    <a:pt x="332454" y="254104"/>
                  </a:cubicBezTo>
                  <a:lnTo>
                    <a:pt x="332454" y="361952"/>
                  </a:lnTo>
                  <a:cubicBezTo>
                    <a:pt x="332454" y="379772"/>
                    <a:pt x="317453" y="393593"/>
                    <a:pt x="299717" y="393593"/>
                  </a:cubicBezTo>
                  <a:lnTo>
                    <a:pt x="74149" y="393593"/>
                  </a:lnTo>
                  <a:cubicBezTo>
                    <a:pt x="56346" y="393593"/>
                    <a:pt x="41563" y="379755"/>
                    <a:pt x="41563" y="361952"/>
                  </a:cubicBezTo>
                  <a:lnTo>
                    <a:pt x="41563" y="73103"/>
                  </a:lnTo>
                  <a:cubicBezTo>
                    <a:pt x="41563" y="55316"/>
                    <a:pt x="56346" y="40399"/>
                    <a:pt x="74149" y="40399"/>
                  </a:cubicBezTo>
                  <a:lnTo>
                    <a:pt x="299666" y="40399"/>
                  </a:lnTo>
                  <a:cubicBezTo>
                    <a:pt x="306146" y="40399"/>
                    <a:pt x="312171" y="42559"/>
                    <a:pt x="317216" y="45849"/>
                  </a:cubicBezTo>
                  <a:lnTo>
                    <a:pt x="353413" y="5738"/>
                  </a:lnTo>
                  <a:cubicBezTo>
                    <a:pt x="347051" y="1958"/>
                    <a:pt x="339677" y="0"/>
                    <a:pt x="331695" y="0"/>
                  </a:cubicBezTo>
                  <a:lnTo>
                    <a:pt x="40382" y="0"/>
                  </a:lnTo>
                  <a:cubicBezTo>
                    <a:pt x="17938" y="0"/>
                    <a:pt x="0" y="18006"/>
                    <a:pt x="0" y="40466"/>
                  </a:cubicBezTo>
                  <a:lnTo>
                    <a:pt x="0" y="393998"/>
                  </a:lnTo>
                  <a:cubicBezTo>
                    <a:pt x="0" y="417420"/>
                    <a:pt x="18681" y="436337"/>
                    <a:pt x="42103" y="436337"/>
                  </a:cubicBezTo>
                  <a:lnTo>
                    <a:pt x="331678" y="436337"/>
                  </a:lnTo>
                  <a:cubicBezTo>
                    <a:pt x="355118" y="436337"/>
                    <a:pt x="373984" y="417420"/>
                    <a:pt x="373984" y="393998"/>
                  </a:cubicBezTo>
                  <a:lnTo>
                    <a:pt x="373984" y="207225"/>
                  </a:lnTo>
                  <a:lnTo>
                    <a:pt x="339053" y="246375"/>
                  </a:lnTo>
                  <a:cubicBezTo>
                    <a:pt x="337551" y="248062"/>
                    <a:pt x="336083" y="249514"/>
                    <a:pt x="334328" y="25071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8" name="任意多边形: 形状 117"/>
            <p:cNvSpPr/>
            <p:nvPr/>
          </p:nvSpPr>
          <p:spPr>
            <a:xfrm>
              <a:off x="13581530" y="9952114"/>
              <a:ext cx="185625" cy="33750"/>
            </a:xfrm>
            <a:custGeom>
              <a:avLst/>
              <a:gdLst>
                <a:gd name="connsiteX0" fmla="*/ 20790 w 185625"/>
                <a:gd name="connsiteY0" fmla="*/ 0 h 33750"/>
                <a:gd name="connsiteX1" fmla="*/ 0 w 185625"/>
                <a:gd name="connsiteY1" fmla="*/ 20216 h 33750"/>
                <a:gd name="connsiteX2" fmla="*/ 20790 w 185625"/>
                <a:gd name="connsiteY2" fmla="*/ 40399 h 33750"/>
                <a:gd name="connsiteX3" fmla="*/ 161696 w 185625"/>
                <a:gd name="connsiteY3" fmla="*/ 40399 h 33750"/>
                <a:gd name="connsiteX4" fmla="*/ 198585 w 185625"/>
                <a:gd name="connsiteY4" fmla="*/ 0 h 33750"/>
                <a:gd name="connsiteX5" fmla="*/ 20790 w 185625"/>
                <a:gd name="connsiteY5"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625" h="33750">
                  <a:moveTo>
                    <a:pt x="20790" y="0"/>
                  </a:moveTo>
                  <a:cubicBezTo>
                    <a:pt x="9298" y="0"/>
                    <a:pt x="0" y="8707"/>
                    <a:pt x="0" y="20216"/>
                  </a:cubicBezTo>
                  <a:cubicBezTo>
                    <a:pt x="0" y="31674"/>
                    <a:pt x="9315" y="40399"/>
                    <a:pt x="20790" y="40399"/>
                  </a:cubicBezTo>
                  <a:lnTo>
                    <a:pt x="161696" y="40399"/>
                  </a:lnTo>
                  <a:lnTo>
                    <a:pt x="198585" y="0"/>
                  </a:lnTo>
                  <a:lnTo>
                    <a:pt x="20790"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9" name="任意多边形: 形状 118"/>
            <p:cNvSpPr/>
            <p:nvPr/>
          </p:nvSpPr>
          <p:spPr>
            <a:xfrm>
              <a:off x="13581530" y="10020221"/>
              <a:ext cx="135000" cy="33750"/>
            </a:xfrm>
            <a:custGeom>
              <a:avLst/>
              <a:gdLst>
                <a:gd name="connsiteX0" fmla="*/ 138459 w 135000"/>
                <a:gd name="connsiteY0" fmla="*/ 2329 h 33750"/>
                <a:gd name="connsiteX1" fmla="*/ 139168 w 135000"/>
                <a:gd name="connsiteY1" fmla="*/ 0 h 33750"/>
                <a:gd name="connsiteX2" fmla="*/ 20790 w 135000"/>
                <a:gd name="connsiteY2" fmla="*/ 0 h 33750"/>
                <a:gd name="connsiteX3" fmla="*/ 0 w 135000"/>
                <a:gd name="connsiteY3" fmla="*/ 20773 h 33750"/>
                <a:gd name="connsiteX4" fmla="*/ 20790 w 135000"/>
                <a:gd name="connsiteY4" fmla="*/ 41513 h 33750"/>
                <a:gd name="connsiteX5" fmla="*/ 127238 w 135000"/>
                <a:gd name="connsiteY5" fmla="*/ 41513 h 33750"/>
                <a:gd name="connsiteX6" fmla="*/ 138459 w 135000"/>
                <a:gd name="connsiteY6" fmla="*/ 2329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000" h="33750">
                  <a:moveTo>
                    <a:pt x="138459" y="2329"/>
                  </a:moveTo>
                  <a:cubicBezTo>
                    <a:pt x="138662" y="1620"/>
                    <a:pt x="138898" y="1164"/>
                    <a:pt x="139168" y="0"/>
                  </a:cubicBezTo>
                  <a:lnTo>
                    <a:pt x="20790" y="0"/>
                  </a:lnTo>
                  <a:cubicBezTo>
                    <a:pt x="9298" y="0"/>
                    <a:pt x="0" y="9281"/>
                    <a:pt x="0" y="20773"/>
                  </a:cubicBezTo>
                  <a:cubicBezTo>
                    <a:pt x="0" y="32181"/>
                    <a:pt x="9315" y="41513"/>
                    <a:pt x="20790" y="41513"/>
                  </a:cubicBezTo>
                  <a:lnTo>
                    <a:pt x="127238" y="41513"/>
                  </a:lnTo>
                  <a:lnTo>
                    <a:pt x="138459" y="232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0" name="任意多边形: 形状 119"/>
            <p:cNvSpPr/>
            <p:nvPr/>
          </p:nvSpPr>
          <p:spPr>
            <a:xfrm>
              <a:off x="13581563" y="10089493"/>
              <a:ext cx="101250" cy="33750"/>
            </a:xfrm>
            <a:custGeom>
              <a:avLst/>
              <a:gdLst>
                <a:gd name="connsiteX0" fmla="*/ 92559 w 101250"/>
                <a:gd name="connsiteY0" fmla="*/ 0 h 33750"/>
                <a:gd name="connsiteX1" fmla="*/ 30324 w 101250"/>
                <a:gd name="connsiteY1" fmla="*/ 0 h 33750"/>
                <a:gd name="connsiteX2" fmla="*/ 20756 w 101250"/>
                <a:gd name="connsiteY2" fmla="*/ 0 h 33750"/>
                <a:gd name="connsiteX3" fmla="*/ 0 w 101250"/>
                <a:gd name="connsiteY3" fmla="*/ 20756 h 33750"/>
                <a:gd name="connsiteX4" fmla="*/ 20756 w 101250"/>
                <a:gd name="connsiteY4" fmla="*/ 41513 h 33750"/>
                <a:gd name="connsiteX5" fmla="*/ 57443 w 101250"/>
                <a:gd name="connsiteY5" fmla="*/ 41513 h 33750"/>
                <a:gd name="connsiteX6" fmla="*/ 68934 w 101250"/>
                <a:gd name="connsiteY6" fmla="*/ 41513 h 33750"/>
                <a:gd name="connsiteX7" fmla="*/ 92576 w 101250"/>
                <a:gd name="connsiteY7" fmla="*/ 41513 h 33750"/>
                <a:gd name="connsiteX8" fmla="*/ 112286 w 101250"/>
                <a:gd name="connsiteY8" fmla="*/ 27219 h 33750"/>
                <a:gd name="connsiteX9" fmla="*/ 113366 w 101250"/>
                <a:gd name="connsiteY9" fmla="*/ 20520 h 33750"/>
                <a:gd name="connsiteX10" fmla="*/ 95597 w 101250"/>
                <a:gd name="connsiteY10" fmla="*/ 186 h 33750"/>
                <a:gd name="connsiteX11" fmla="*/ 92559 w 101250"/>
                <a:gd name="connsiteY11"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1250" h="33750">
                  <a:moveTo>
                    <a:pt x="92559" y="0"/>
                  </a:moveTo>
                  <a:lnTo>
                    <a:pt x="30324" y="0"/>
                  </a:lnTo>
                  <a:lnTo>
                    <a:pt x="20756" y="0"/>
                  </a:lnTo>
                  <a:cubicBezTo>
                    <a:pt x="9264" y="0"/>
                    <a:pt x="0" y="9298"/>
                    <a:pt x="0" y="20756"/>
                  </a:cubicBezTo>
                  <a:cubicBezTo>
                    <a:pt x="0" y="32198"/>
                    <a:pt x="9281" y="41513"/>
                    <a:pt x="20756" y="41513"/>
                  </a:cubicBezTo>
                  <a:lnTo>
                    <a:pt x="57443" y="41513"/>
                  </a:lnTo>
                  <a:lnTo>
                    <a:pt x="68934" y="41513"/>
                  </a:lnTo>
                  <a:lnTo>
                    <a:pt x="92576" y="41513"/>
                  </a:lnTo>
                  <a:cubicBezTo>
                    <a:pt x="101773" y="41513"/>
                    <a:pt x="109536" y="35438"/>
                    <a:pt x="112286" y="27219"/>
                  </a:cubicBezTo>
                  <a:cubicBezTo>
                    <a:pt x="112438" y="25009"/>
                    <a:pt x="112793" y="22646"/>
                    <a:pt x="113366" y="20520"/>
                  </a:cubicBezTo>
                  <a:cubicBezTo>
                    <a:pt x="113316" y="10108"/>
                    <a:pt x="105638" y="1603"/>
                    <a:pt x="95597" y="186"/>
                  </a:cubicBezTo>
                  <a:cubicBezTo>
                    <a:pt x="94601" y="51"/>
                    <a:pt x="93589" y="0"/>
                    <a:pt x="92559"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1" name="任意多边形: 形状 120"/>
            <p:cNvSpPr/>
            <p:nvPr/>
          </p:nvSpPr>
          <p:spPr>
            <a:xfrm>
              <a:off x="13754093" y="9846122"/>
              <a:ext cx="219375" cy="219375"/>
            </a:xfrm>
            <a:custGeom>
              <a:avLst/>
              <a:gdLst>
                <a:gd name="connsiteX0" fmla="*/ 142425 w 219375"/>
                <a:gd name="connsiteY0" fmla="*/ 11948 h 219375"/>
                <a:gd name="connsiteX1" fmla="*/ 9028 w 219375"/>
                <a:gd name="connsiteY1" fmla="*/ 160633 h 219375"/>
                <a:gd name="connsiteX2" fmla="*/ 0 w 219375"/>
                <a:gd name="connsiteY2" fmla="*/ 170708 h 219375"/>
                <a:gd name="connsiteX3" fmla="*/ 72191 w 219375"/>
                <a:gd name="connsiteY3" fmla="*/ 235457 h 219375"/>
                <a:gd name="connsiteX4" fmla="*/ 81219 w 219375"/>
                <a:gd name="connsiteY4" fmla="*/ 225399 h 219375"/>
                <a:gd name="connsiteX5" fmla="*/ 214583 w 219375"/>
                <a:gd name="connsiteY5" fmla="*/ 76731 h 219375"/>
                <a:gd name="connsiteX6" fmla="*/ 225349 w 219375"/>
                <a:gd name="connsiteY6" fmla="*/ 64766 h 219375"/>
                <a:gd name="connsiteX7" fmla="*/ 153141 w 219375"/>
                <a:gd name="connsiteY7" fmla="*/ 0 h 219375"/>
                <a:gd name="connsiteX8" fmla="*/ 142425 w 219375"/>
                <a:gd name="connsiteY8" fmla="*/ 11948 h 219375"/>
                <a:gd name="connsiteX9" fmla="*/ 135068 w 219375"/>
                <a:gd name="connsiteY9" fmla="*/ 79211 h 219375"/>
                <a:gd name="connsiteX10" fmla="*/ 49056 w 219375"/>
                <a:gd name="connsiteY10" fmla="*/ 175078 h 219375"/>
                <a:gd name="connsiteX11" fmla="*/ 44854 w 219375"/>
                <a:gd name="connsiteY11" fmla="*/ 177103 h 219375"/>
                <a:gd name="connsiteX12" fmla="*/ 40449 w 219375"/>
                <a:gd name="connsiteY12" fmla="*/ 175551 h 219375"/>
                <a:gd name="connsiteX13" fmla="*/ 36180 w 219375"/>
                <a:gd name="connsiteY13" fmla="*/ 171720 h 219375"/>
                <a:gd name="connsiteX14" fmla="*/ 35741 w 219375"/>
                <a:gd name="connsiteY14" fmla="*/ 163131 h 219375"/>
                <a:gd name="connsiteX15" fmla="*/ 121753 w 219375"/>
                <a:gd name="connsiteY15" fmla="*/ 67247 h 219375"/>
                <a:gd name="connsiteX16" fmla="*/ 125972 w 219375"/>
                <a:gd name="connsiteY16" fmla="*/ 65239 h 219375"/>
                <a:gd name="connsiteX17" fmla="*/ 130359 w 219375"/>
                <a:gd name="connsiteY17" fmla="*/ 66774 h 219375"/>
                <a:gd name="connsiteX18" fmla="*/ 134595 w 219375"/>
                <a:gd name="connsiteY18" fmla="*/ 70622 h 219375"/>
                <a:gd name="connsiteX19" fmla="*/ 135068 w 219375"/>
                <a:gd name="connsiteY19" fmla="*/ 79211 h 219375"/>
                <a:gd name="connsiteX20" fmla="*/ 160042 w 219375"/>
                <a:gd name="connsiteY20" fmla="*/ 33666 h 219375"/>
                <a:gd name="connsiteX21" fmla="*/ 164295 w 219375"/>
                <a:gd name="connsiteY21" fmla="*/ 37479 h 219375"/>
                <a:gd name="connsiteX22" fmla="*/ 164784 w 219375"/>
                <a:gd name="connsiteY22" fmla="*/ 46018 h 219375"/>
                <a:gd name="connsiteX23" fmla="*/ 164751 w 219375"/>
                <a:gd name="connsiteY23" fmla="*/ 46052 h 219375"/>
                <a:gd name="connsiteX24" fmla="*/ 157309 w 219375"/>
                <a:gd name="connsiteY24" fmla="*/ 54388 h 219375"/>
                <a:gd name="connsiteX25" fmla="*/ 156313 w 219375"/>
                <a:gd name="connsiteY25" fmla="*/ 55266 h 219375"/>
                <a:gd name="connsiteX26" fmla="*/ 153107 w 219375"/>
                <a:gd name="connsiteY26" fmla="*/ 56413 h 219375"/>
                <a:gd name="connsiteX27" fmla="*/ 148719 w 219375"/>
                <a:gd name="connsiteY27" fmla="*/ 54861 h 219375"/>
                <a:gd name="connsiteX28" fmla="*/ 144450 w 219375"/>
                <a:gd name="connsiteY28" fmla="*/ 51047 h 219375"/>
                <a:gd name="connsiteX29" fmla="*/ 142442 w 219375"/>
                <a:gd name="connsiteY29" fmla="*/ 46845 h 219375"/>
                <a:gd name="connsiteX30" fmla="*/ 143994 w 219375"/>
                <a:gd name="connsiteY30" fmla="*/ 42458 h 219375"/>
                <a:gd name="connsiteX31" fmla="*/ 151470 w 219375"/>
                <a:gd name="connsiteY31" fmla="*/ 34121 h 219375"/>
                <a:gd name="connsiteX32" fmla="*/ 160042 w 219375"/>
                <a:gd name="connsiteY32" fmla="*/ 33666 h 21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9375" h="219375">
                  <a:moveTo>
                    <a:pt x="142425" y="11948"/>
                  </a:moveTo>
                  <a:lnTo>
                    <a:pt x="9028" y="160633"/>
                  </a:lnTo>
                  <a:lnTo>
                    <a:pt x="0" y="170708"/>
                  </a:lnTo>
                  <a:lnTo>
                    <a:pt x="72191" y="235457"/>
                  </a:lnTo>
                  <a:lnTo>
                    <a:pt x="81219" y="225399"/>
                  </a:lnTo>
                  <a:lnTo>
                    <a:pt x="214583" y="76731"/>
                  </a:lnTo>
                  <a:lnTo>
                    <a:pt x="225349" y="64766"/>
                  </a:lnTo>
                  <a:lnTo>
                    <a:pt x="153141" y="0"/>
                  </a:lnTo>
                  <a:lnTo>
                    <a:pt x="142425" y="11948"/>
                  </a:lnTo>
                  <a:close/>
                  <a:moveTo>
                    <a:pt x="135068" y="79211"/>
                  </a:moveTo>
                  <a:lnTo>
                    <a:pt x="49056" y="175078"/>
                  </a:lnTo>
                  <a:cubicBezTo>
                    <a:pt x="47959" y="176276"/>
                    <a:pt x="46474" y="177002"/>
                    <a:pt x="44854" y="177103"/>
                  </a:cubicBezTo>
                  <a:cubicBezTo>
                    <a:pt x="43234" y="177188"/>
                    <a:pt x="41664" y="176631"/>
                    <a:pt x="40449" y="175551"/>
                  </a:cubicBezTo>
                  <a:lnTo>
                    <a:pt x="36180" y="171720"/>
                  </a:lnTo>
                  <a:cubicBezTo>
                    <a:pt x="33716" y="169476"/>
                    <a:pt x="33497" y="165645"/>
                    <a:pt x="35741" y="163131"/>
                  </a:cubicBezTo>
                  <a:lnTo>
                    <a:pt x="121753" y="67247"/>
                  </a:lnTo>
                  <a:cubicBezTo>
                    <a:pt x="122816" y="66049"/>
                    <a:pt x="124335" y="65323"/>
                    <a:pt x="125972" y="65239"/>
                  </a:cubicBezTo>
                  <a:cubicBezTo>
                    <a:pt x="127558" y="65154"/>
                    <a:pt x="129144" y="65711"/>
                    <a:pt x="130359" y="66774"/>
                  </a:cubicBezTo>
                  <a:lnTo>
                    <a:pt x="134595" y="70622"/>
                  </a:lnTo>
                  <a:cubicBezTo>
                    <a:pt x="137109" y="72866"/>
                    <a:pt x="137295" y="76714"/>
                    <a:pt x="135068" y="79211"/>
                  </a:cubicBezTo>
                  <a:close/>
                  <a:moveTo>
                    <a:pt x="160042" y="33666"/>
                  </a:moveTo>
                  <a:lnTo>
                    <a:pt x="164295" y="37479"/>
                  </a:lnTo>
                  <a:cubicBezTo>
                    <a:pt x="166759" y="39707"/>
                    <a:pt x="166995" y="43521"/>
                    <a:pt x="164784" y="46018"/>
                  </a:cubicBezTo>
                  <a:cubicBezTo>
                    <a:pt x="164784" y="46018"/>
                    <a:pt x="164751" y="46035"/>
                    <a:pt x="164751" y="46052"/>
                  </a:cubicBezTo>
                  <a:lnTo>
                    <a:pt x="157309" y="54388"/>
                  </a:lnTo>
                  <a:cubicBezTo>
                    <a:pt x="157005" y="54726"/>
                    <a:pt x="156668" y="55012"/>
                    <a:pt x="156313" y="55266"/>
                  </a:cubicBezTo>
                  <a:cubicBezTo>
                    <a:pt x="155351" y="55941"/>
                    <a:pt x="154271" y="56346"/>
                    <a:pt x="153107" y="56413"/>
                  </a:cubicBezTo>
                  <a:cubicBezTo>
                    <a:pt x="151504" y="56498"/>
                    <a:pt x="149934" y="55941"/>
                    <a:pt x="148719" y="54861"/>
                  </a:cubicBezTo>
                  <a:lnTo>
                    <a:pt x="144450" y="51047"/>
                  </a:lnTo>
                  <a:cubicBezTo>
                    <a:pt x="143252" y="49984"/>
                    <a:pt x="142526" y="48465"/>
                    <a:pt x="142442" y="46845"/>
                  </a:cubicBezTo>
                  <a:cubicBezTo>
                    <a:pt x="142341" y="45242"/>
                    <a:pt x="142898" y="43656"/>
                    <a:pt x="143994" y="42458"/>
                  </a:cubicBezTo>
                  <a:lnTo>
                    <a:pt x="151470" y="34121"/>
                  </a:lnTo>
                  <a:cubicBezTo>
                    <a:pt x="153698" y="31641"/>
                    <a:pt x="157579" y="31421"/>
                    <a:pt x="160042" y="3366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2" name="任意多边形: 形状 121"/>
            <p:cNvSpPr/>
            <p:nvPr/>
          </p:nvSpPr>
          <p:spPr>
            <a:xfrm>
              <a:off x="13914204" y="9818565"/>
              <a:ext cx="84375" cy="84375"/>
            </a:xfrm>
            <a:custGeom>
              <a:avLst/>
              <a:gdLst>
                <a:gd name="connsiteX0" fmla="*/ 6564 w 84375"/>
                <a:gd name="connsiteY0" fmla="*/ 12471 h 84375"/>
                <a:gd name="connsiteX1" fmla="*/ 0 w 84375"/>
                <a:gd name="connsiteY1" fmla="*/ 19777 h 84375"/>
                <a:gd name="connsiteX2" fmla="*/ 72174 w 84375"/>
                <a:gd name="connsiteY2" fmla="*/ 84544 h 84375"/>
                <a:gd name="connsiteX3" fmla="*/ 78756 w 84375"/>
                <a:gd name="connsiteY3" fmla="*/ 77220 h 84375"/>
                <a:gd name="connsiteX4" fmla="*/ 89944 w 84375"/>
                <a:gd name="connsiteY4" fmla="*/ 64766 h 84375"/>
                <a:gd name="connsiteX5" fmla="*/ 17753 w 84375"/>
                <a:gd name="connsiteY5" fmla="*/ 0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75" h="84375">
                  <a:moveTo>
                    <a:pt x="6564" y="12471"/>
                  </a:moveTo>
                  <a:lnTo>
                    <a:pt x="0" y="19777"/>
                  </a:lnTo>
                  <a:lnTo>
                    <a:pt x="72174" y="84544"/>
                  </a:lnTo>
                  <a:lnTo>
                    <a:pt x="78756" y="77220"/>
                  </a:lnTo>
                  <a:lnTo>
                    <a:pt x="89944" y="64766"/>
                  </a:lnTo>
                  <a:lnTo>
                    <a:pt x="17753"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3" name="任意多边形: 形状 122"/>
            <p:cNvSpPr/>
            <p:nvPr/>
          </p:nvSpPr>
          <p:spPr>
            <a:xfrm>
              <a:off x="13938470" y="9777443"/>
              <a:ext cx="101250" cy="84375"/>
            </a:xfrm>
            <a:custGeom>
              <a:avLst/>
              <a:gdLst>
                <a:gd name="connsiteX0" fmla="*/ 94702 w 101250"/>
                <a:gd name="connsiteY0" fmla="*/ 42067 h 84375"/>
                <a:gd name="connsiteX1" fmla="*/ 53764 w 101250"/>
                <a:gd name="connsiteY1" fmla="*/ 5364 h 84375"/>
                <a:gd name="connsiteX2" fmla="*/ 38627 w 101250"/>
                <a:gd name="connsiteY2" fmla="*/ 31 h 84375"/>
                <a:gd name="connsiteX3" fmla="*/ 24148 w 101250"/>
                <a:gd name="connsiteY3" fmla="*/ 6967 h 84375"/>
                <a:gd name="connsiteX4" fmla="*/ 0 w 101250"/>
                <a:gd name="connsiteY4" fmla="*/ 33866 h 84375"/>
                <a:gd name="connsiteX5" fmla="*/ 72174 w 101250"/>
                <a:gd name="connsiteY5" fmla="*/ 98615 h 84375"/>
                <a:gd name="connsiteX6" fmla="*/ 96306 w 101250"/>
                <a:gd name="connsiteY6" fmla="*/ 71716 h 84375"/>
                <a:gd name="connsiteX7" fmla="*/ 94702 w 101250"/>
                <a:gd name="connsiteY7" fmla="*/ 42067 h 84375"/>
                <a:gd name="connsiteX8" fmla="*/ 70723 w 101250"/>
                <a:gd name="connsiteY8" fmla="*/ 71632 h 84375"/>
                <a:gd name="connsiteX9" fmla="*/ 26983 w 101250"/>
                <a:gd name="connsiteY9" fmla="*/ 32397 h 84375"/>
                <a:gd name="connsiteX10" fmla="*/ 39622 w 101250"/>
                <a:gd name="connsiteY10" fmla="*/ 18324 h 84375"/>
                <a:gd name="connsiteX11" fmla="*/ 83346 w 101250"/>
                <a:gd name="connsiteY11" fmla="*/ 57558 h 84375"/>
                <a:gd name="connsiteX12" fmla="*/ 70723 w 101250"/>
                <a:gd name="connsiteY12" fmla="*/ 71632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1250" h="84375">
                  <a:moveTo>
                    <a:pt x="94702" y="42067"/>
                  </a:moveTo>
                  <a:lnTo>
                    <a:pt x="53764" y="5364"/>
                  </a:lnTo>
                  <a:cubicBezTo>
                    <a:pt x="49629" y="1651"/>
                    <a:pt x="44196" y="-273"/>
                    <a:pt x="38627" y="31"/>
                  </a:cubicBezTo>
                  <a:cubicBezTo>
                    <a:pt x="33058" y="335"/>
                    <a:pt x="27827" y="2832"/>
                    <a:pt x="24148" y="6967"/>
                  </a:cubicBezTo>
                  <a:lnTo>
                    <a:pt x="0" y="33866"/>
                  </a:lnTo>
                  <a:lnTo>
                    <a:pt x="72174" y="98615"/>
                  </a:lnTo>
                  <a:lnTo>
                    <a:pt x="96306" y="71716"/>
                  </a:lnTo>
                  <a:cubicBezTo>
                    <a:pt x="104051" y="63093"/>
                    <a:pt x="103359" y="49812"/>
                    <a:pt x="94702" y="42067"/>
                  </a:cubicBezTo>
                  <a:close/>
                  <a:moveTo>
                    <a:pt x="70723" y="71632"/>
                  </a:moveTo>
                  <a:lnTo>
                    <a:pt x="26983" y="32397"/>
                  </a:lnTo>
                  <a:lnTo>
                    <a:pt x="39622" y="18324"/>
                  </a:lnTo>
                  <a:lnTo>
                    <a:pt x="83346" y="57558"/>
                  </a:lnTo>
                  <a:lnTo>
                    <a:pt x="70723" y="7163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4" name="任意多边形: 形状 123"/>
            <p:cNvSpPr/>
            <p:nvPr/>
          </p:nvSpPr>
          <p:spPr>
            <a:xfrm>
              <a:off x="13720227" y="10026482"/>
              <a:ext cx="84375" cy="84375"/>
            </a:xfrm>
            <a:custGeom>
              <a:avLst/>
              <a:gdLst>
                <a:gd name="connsiteX0" fmla="*/ 14409 w 84375"/>
                <a:gd name="connsiteY0" fmla="*/ 98736 h 84375"/>
                <a:gd name="connsiteX1" fmla="*/ 97384 w 84375"/>
                <a:gd name="connsiteY1" fmla="*/ 64733 h 84375"/>
                <a:gd name="connsiteX2" fmla="*/ 25260 w 84375"/>
                <a:gd name="connsiteY2" fmla="*/ 0 h 84375"/>
                <a:gd name="connsiteX3" fmla="*/ 403 w 84375"/>
                <a:gd name="connsiteY3" fmla="*/ 86181 h 84375"/>
                <a:gd name="connsiteX4" fmla="*/ 3474 w 84375"/>
                <a:gd name="connsiteY4" fmla="*/ 96863 h 84375"/>
                <a:gd name="connsiteX5" fmla="*/ 14409 w 84375"/>
                <a:gd name="connsiteY5" fmla="*/ 98736 h 84375"/>
                <a:gd name="connsiteX6" fmla="*/ 31824 w 84375"/>
                <a:gd name="connsiteY6" fmla="*/ 23018 h 84375"/>
                <a:gd name="connsiteX7" fmla="*/ 73759 w 84375"/>
                <a:gd name="connsiteY7" fmla="*/ 60632 h 84375"/>
                <a:gd name="connsiteX8" fmla="*/ 41156 w 84375"/>
                <a:gd name="connsiteY8" fmla="*/ 73997 h 84375"/>
                <a:gd name="connsiteX9" fmla="*/ 22070 w 84375"/>
                <a:gd name="connsiteY9" fmla="*/ 56886 h 84375"/>
                <a:gd name="connsiteX10" fmla="*/ 31824 w 84375"/>
                <a:gd name="connsiteY10" fmla="*/ 23018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375" h="84375">
                  <a:moveTo>
                    <a:pt x="14409" y="98736"/>
                  </a:moveTo>
                  <a:lnTo>
                    <a:pt x="97384" y="64733"/>
                  </a:lnTo>
                  <a:lnTo>
                    <a:pt x="25260" y="0"/>
                  </a:lnTo>
                  <a:lnTo>
                    <a:pt x="403" y="86181"/>
                  </a:lnTo>
                  <a:cubicBezTo>
                    <a:pt x="-694" y="90045"/>
                    <a:pt x="487" y="94213"/>
                    <a:pt x="3474" y="96863"/>
                  </a:cubicBezTo>
                  <a:cubicBezTo>
                    <a:pt x="6461" y="99529"/>
                    <a:pt x="10697" y="100288"/>
                    <a:pt x="14409" y="98736"/>
                  </a:cubicBezTo>
                  <a:close/>
                  <a:moveTo>
                    <a:pt x="31824" y="23018"/>
                  </a:moveTo>
                  <a:lnTo>
                    <a:pt x="73759" y="60632"/>
                  </a:lnTo>
                  <a:lnTo>
                    <a:pt x="41156" y="73997"/>
                  </a:lnTo>
                  <a:lnTo>
                    <a:pt x="22070" y="56886"/>
                  </a:lnTo>
                  <a:lnTo>
                    <a:pt x="31824" y="2301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25" name="图形 259"/>
          <p:cNvSpPr/>
          <p:nvPr/>
        </p:nvSpPr>
        <p:spPr>
          <a:xfrm>
            <a:off x="3391789" y="2006572"/>
            <a:ext cx="438750" cy="523125"/>
          </a:xfrm>
          <a:custGeom>
            <a:avLst/>
            <a:gdLst>
              <a:gd name="connsiteX0" fmla="*/ 328067 w 438750"/>
              <a:gd name="connsiteY0" fmla="*/ 226502 h 523125"/>
              <a:gd name="connsiteX1" fmla="*/ 405456 w 438750"/>
              <a:gd name="connsiteY1" fmla="*/ 89072 h 523125"/>
              <a:gd name="connsiteX2" fmla="*/ 309673 w 438750"/>
              <a:gd name="connsiteY2" fmla="*/ 35410 h 523125"/>
              <a:gd name="connsiteX3" fmla="*/ 227087 w 438750"/>
              <a:gd name="connsiteY3" fmla="*/ 182172 h 523125"/>
              <a:gd name="connsiteX4" fmla="*/ 306349 w 438750"/>
              <a:gd name="connsiteY4" fmla="*/ 226502 h 523125"/>
              <a:gd name="connsiteX5" fmla="*/ 328067 w 438750"/>
              <a:gd name="connsiteY5" fmla="*/ 226502 h 523125"/>
              <a:gd name="connsiteX6" fmla="*/ 277155 w 438750"/>
              <a:gd name="connsiteY6" fmla="*/ 165482 h 523125"/>
              <a:gd name="connsiteX7" fmla="*/ 271907 w 438750"/>
              <a:gd name="connsiteY7" fmla="*/ 164858 h 523125"/>
              <a:gd name="connsiteX8" fmla="*/ 266828 w 438750"/>
              <a:gd name="connsiteY8" fmla="*/ 161989 h 523125"/>
              <a:gd name="connsiteX9" fmla="*/ 264246 w 438750"/>
              <a:gd name="connsiteY9" fmla="*/ 152657 h 523125"/>
              <a:gd name="connsiteX10" fmla="*/ 308154 w 438750"/>
              <a:gd name="connsiteY10" fmla="*/ 74526 h 523125"/>
              <a:gd name="connsiteX11" fmla="*/ 312272 w 438750"/>
              <a:gd name="connsiteY11" fmla="*/ 71286 h 523125"/>
              <a:gd name="connsiteX12" fmla="*/ 317486 w 438750"/>
              <a:gd name="connsiteY12" fmla="*/ 71910 h 523125"/>
              <a:gd name="connsiteX13" fmla="*/ 322667 w 438750"/>
              <a:gd name="connsiteY13" fmla="*/ 74779 h 523125"/>
              <a:gd name="connsiteX14" fmla="*/ 325249 w 438750"/>
              <a:gd name="connsiteY14" fmla="*/ 84111 h 523125"/>
              <a:gd name="connsiteX15" fmla="*/ 281323 w 438750"/>
              <a:gd name="connsiteY15" fmla="*/ 162242 h 523125"/>
              <a:gd name="connsiteX16" fmla="*/ 277155 w 438750"/>
              <a:gd name="connsiteY16" fmla="*/ 165482 h 523125"/>
              <a:gd name="connsiteX17" fmla="*/ 275079 w 438750"/>
              <a:gd name="connsiteY17" fmla="*/ 226502 h 523125"/>
              <a:gd name="connsiteX18" fmla="*/ 202061 w 438750"/>
              <a:gd name="connsiteY18" fmla="*/ 226502 h 523125"/>
              <a:gd name="connsiteX19" fmla="*/ 219594 w 438750"/>
              <a:gd name="connsiteY19" fmla="*/ 195317 h 523125"/>
              <a:gd name="connsiteX20" fmla="*/ 275079 w 438750"/>
              <a:gd name="connsiteY20" fmla="*/ 226502 h 523125"/>
              <a:gd name="connsiteX21" fmla="*/ 449516 w 438750"/>
              <a:gd name="connsiteY21" fmla="*/ 107601 h 523125"/>
              <a:gd name="connsiteX22" fmla="*/ 382523 w 438750"/>
              <a:gd name="connsiteY22" fmla="*/ 226502 h 523125"/>
              <a:gd name="connsiteX23" fmla="*/ 343929 w 438750"/>
              <a:gd name="connsiteY23" fmla="*/ 226502 h 523125"/>
              <a:gd name="connsiteX24" fmla="*/ 430650 w 438750"/>
              <a:gd name="connsiteY24" fmla="*/ 72450 h 523125"/>
              <a:gd name="connsiteX25" fmla="*/ 441332 w 438750"/>
              <a:gd name="connsiteY25" fmla="*/ 78778 h 523125"/>
              <a:gd name="connsiteX26" fmla="*/ 449516 w 438750"/>
              <a:gd name="connsiteY26" fmla="*/ 107601 h 523125"/>
              <a:gd name="connsiteX27" fmla="*/ 399583 w 438750"/>
              <a:gd name="connsiteY27" fmla="*/ 68518 h 523125"/>
              <a:gd name="connsiteX28" fmla="*/ 319376 w 438750"/>
              <a:gd name="connsiteY28" fmla="*/ 23462 h 523125"/>
              <a:gd name="connsiteX29" fmla="*/ 382016 w 438750"/>
              <a:gd name="connsiteY29" fmla="*/ 5912 h 523125"/>
              <a:gd name="connsiteX30" fmla="*/ 399583 w 438750"/>
              <a:gd name="connsiteY30" fmla="*/ 68518 h 523125"/>
              <a:gd name="connsiteX31" fmla="*/ 50254 w 438750"/>
              <a:gd name="connsiteY31" fmla="*/ 226502 h 523125"/>
              <a:gd name="connsiteX32" fmla="*/ 72428 w 438750"/>
              <a:gd name="connsiteY32" fmla="*/ 226502 h 523125"/>
              <a:gd name="connsiteX33" fmla="*/ 65526 w 438750"/>
              <a:gd name="connsiteY33" fmla="*/ 200532 h 523125"/>
              <a:gd name="connsiteX34" fmla="*/ 66167 w 438750"/>
              <a:gd name="connsiteY34" fmla="*/ 196093 h 523125"/>
              <a:gd name="connsiteX35" fmla="*/ 69863 w 438750"/>
              <a:gd name="connsiteY35" fmla="*/ 193377 h 523125"/>
              <a:gd name="connsiteX36" fmla="*/ 75381 w 438750"/>
              <a:gd name="connsiteY36" fmla="*/ 191976 h 523125"/>
              <a:gd name="connsiteX37" fmla="*/ 82772 w 438750"/>
              <a:gd name="connsiteY37" fmla="*/ 195992 h 523125"/>
              <a:gd name="connsiteX38" fmla="*/ 90855 w 438750"/>
              <a:gd name="connsiteY38" fmla="*/ 226519 h 523125"/>
              <a:gd name="connsiteX39" fmla="*/ 150120 w 438750"/>
              <a:gd name="connsiteY39" fmla="*/ 226519 h 523125"/>
              <a:gd name="connsiteX40" fmla="*/ 120218 w 438750"/>
              <a:gd name="connsiteY40" fmla="*/ 113035 h 523125"/>
              <a:gd name="connsiteX41" fmla="*/ 26781 w 438750"/>
              <a:gd name="connsiteY41" fmla="*/ 137402 h 523125"/>
              <a:gd name="connsiteX42" fmla="*/ 50254 w 438750"/>
              <a:gd name="connsiteY42" fmla="*/ 226502 h 523125"/>
              <a:gd name="connsiteX43" fmla="*/ 58590 w 438750"/>
              <a:gd name="connsiteY43" fmla="*/ 150565 h 523125"/>
              <a:gd name="connsiteX44" fmla="*/ 64108 w 438750"/>
              <a:gd name="connsiteY44" fmla="*/ 149130 h 523125"/>
              <a:gd name="connsiteX45" fmla="*/ 71516 w 438750"/>
              <a:gd name="connsiteY45" fmla="*/ 153450 h 523125"/>
              <a:gd name="connsiteX46" fmla="*/ 74334 w 438750"/>
              <a:gd name="connsiteY46" fmla="*/ 164233 h 523125"/>
              <a:gd name="connsiteX47" fmla="*/ 73727 w 438750"/>
              <a:gd name="connsiteY47" fmla="*/ 168823 h 523125"/>
              <a:gd name="connsiteX48" fmla="*/ 70014 w 438750"/>
              <a:gd name="connsiteY48" fmla="*/ 171625 h 523125"/>
              <a:gd name="connsiteX49" fmla="*/ 64513 w 438750"/>
              <a:gd name="connsiteY49" fmla="*/ 173076 h 523125"/>
              <a:gd name="connsiteX50" fmla="*/ 59923 w 438750"/>
              <a:gd name="connsiteY50" fmla="*/ 172435 h 523125"/>
              <a:gd name="connsiteX51" fmla="*/ 57122 w 438750"/>
              <a:gd name="connsiteY51" fmla="*/ 168756 h 523125"/>
              <a:gd name="connsiteX52" fmla="*/ 54287 w 438750"/>
              <a:gd name="connsiteY52" fmla="*/ 157956 h 523125"/>
              <a:gd name="connsiteX53" fmla="*/ 58590 w 438750"/>
              <a:gd name="connsiteY53" fmla="*/ 150565 h 523125"/>
              <a:gd name="connsiteX54" fmla="*/ 17466 w 438750"/>
              <a:gd name="connsiteY54" fmla="*/ 102218 h 523125"/>
              <a:gd name="connsiteX55" fmla="*/ 110869 w 438750"/>
              <a:gd name="connsiteY55" fmla="*/ 77698 h 523125"/>
              <a:gd name="connsiteX56" fmla="*/ 117585 w 438750"/>
              <a:gd name="connsiteY56" fmla="*/ 103281 h 523125"/>
              <a:gd name="connsiteX57" fmla="*/ 24182 w 438750"/>
              <a:gd name="connsiteY57" fmla="*/ 127800 h 523125"/>
              <a:gd name="connsiteX58" fmla="*/ 17466 w 438750"/>
              <a:gd name="connsiteY58" fmla="*/ 102218 h 523125"/>
              <a:gd name="connsiteX59" fmla="*/ 14985 w 438750"/>
              <a:gd name="connsiteY59" fmla="*/ 92852 h 523125"/>
              <a:gd name="connsiteX60" fmla="*/ 108388 w 438750"/>
              <a:gd name="connsiteY60" fmla="*/ 68282 h 523125"/>
              <a:gd name="connsiteX61" fmla="*/ 99242 w 438750"/>
              <a:gd name="connsiteY61" fmla="*/ 33503 h 523125"/>
              <a:gd name="connsiteX62" fmla="*/ 73710 w 438750"/>
              <a:gd name="connsiteY62" fmla="*/ 18585 h 523125"/>
              <a:gd name="connsiteX63" fmla="*/ 20756 w 438750"/>
              <a:gd name="connsiteY63" fmla="*/ 32490 h 523125"/>
              <a:gd name="connsiteX64" fmla="*/ 8016 w 438750"/>
              <a:gd name="connsiteY64" fmla="*/ 42177 h 523125"/>
              <a:gd name="connsiteX65" fmla="*/ 5839 w 438750"/>
              <a:gd name="connsiteY65" fmla="*/ 58022 h 523125"/>
              <a:gd name="connsiteX66" fmla="*/ 14985 w 438750"/>
              <a:gd name="connsiteY66" fmla="*/ 92852 h 523125"/>
              <a:gd name="connsiteX67" fmla="*/ 80342 w 438750"/>
              <a:gd name="connsiteY67" fmla="*/ 36523 h 523125"/>
              <a:gd name="connsiteX68" fmla="*/ 85134 w 438750"/>
              <a:gd name="connsiteY68" fmla="*/ 54732 h 523125"/>
              <a:gd name="connsiteX69" fmla="*/ 28569 w 438750"/>
              <a:gd name="connsiteY69" fmla="*/ 69598 h 523125"/>
              <a:gd name="connsiteX70" fmla="*/ 23777 w 438750"/>
              <a:gd name="connsiteY70" fmla="*/ 51373 h 523125"/>
              <a:gd name="connsiteX71" fmla="*/ 80342 w 438750"/>
              <a:gd name="connsiteY71" fmla="*/ 36523 h 523125"/>
              <a:gd name="connsiteX72" fmla="*/ 10614 w 438750"/>
              <a:gd name="connsiteY72" fmla="*/ 252068 h 523125"/>
              <a:gd name="connsiteX73" fmla="*/ 0 w 438750"/>
              <a:gd name="connsiteY73" fmla="*/ 252068 h 523125"/>
              <a:gd name="connsiteX74" fmla="*/ 62269 w 438750"/>
              <a:gd name="connsiteY74" fmla="*/ 514710 h 523125"/>
              <a:gd name="connsiteX75" fmla="*/ 62252 w 438750"/>
              <a:gd name="connsiteY75" fmla="*/ 515065 h 523125"/>
              <a:gd name="connsiteX76" fmla="*/ 197168 w 438750"/>
              <a:gd name="connsiteY76" fmla="*/ 535619 h 523125"/>
              <a:gd name="connsiteX77" fmla="*/ 331526 w 438750"/>
              <a:gd name="connsiteY77" fmla="*/ 516988 h 523125"/>
              <a:gd name="connsiteX78" fmla="*/ 331712 w 438750"/>
              <a:gd name="connsiteY78" fmla="*/ 516988 h 523125"/>
              <a:gd name="connsiteX79" fmla="*/ 332252 w 438750"/>
              <a:gd name="connsiteY79" fmla="*/ 516988 h 523125"/>
              <a:gd name="connsiteX80" fmla="*/ 393981 w 438750"/>
              <a:gd name="connsiteY80" fmla="*/ 252085 h 523125"/>
              <a:gd name="connsiteX81" fmla="*/ 392934 w 438750"/>
              <a:gd name="connsiteY81" fmla="*/ 252085 h 523125"/>
              <a:gd name="connsiteX82" fmla="*/ 10614 w 438750"/>
              <a:gd name="connsiteY82" fmla="*/ 252085 h 523125"/>
              <a:gd name="connsiteX83" fmla="*/ 103258 w 438750"/>
              <a:gd name="connsiteY83" fmla="*/ 493178 h 523125"/>
              <a:gd name="connsiteX84" fmla="*/ 98584 w 438750"/>
              <a:gd name="connsiteY84" fmla="*/ 493768 h 523125"/>
              <a:gd name="connsiteX85" fmla="*/ 80241 w 438750"/>
              <a:gd name="connsiteY85" fmla="*/ 479475 h 523125"/>
              <a:gd name="connsiteX86" fmla="*/ 38846 w 438750"/>
              <a:gd name="connsiteY86" fmla="*/ 316193 h 523125"/>
              <a:gd name="connsiteX87" fmla="*/ 52532 w 438750"/>
              <a:gd name="connsiteY87" fmla="*/ 293192 h 523125"/>
              <a:gd name="connsiteX88" fmla="*/ 75566 w 438750"/>
              <a:gd name="connsiteY88" fmla="*/ 306895 h 523125"/>
              <a:gd name="connsiteX89" fmla="*/ 116961 w 438750"/>
              <a:gd name="connsiteY89" fmla="*/ 470211 h 523125"/>
              <a:gd name="connsiteX90" fmla="*/ 103258 w 438750"/>
              <a:gd name="connsiteY90" fmla="*/ 493178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38750" h="523125">
                <a:moveTo>
                  <a:pt x="328067" y="226502"/>
                </a:moveTo>
                <a:lnTo>
                  <a:pt x="405456" y="89072"/>
                </a:lnTo>
                <a:lnTo>
                  <a:pt x="309673" y="35410"/>
                </a:lnTo>
                <a:lnTo>
                  <a:pt x="227087" y="182172"/>
                </a:lnTo>
                <a:lnTo>
                  <a:pt x="306349" y="226502"/>
                </a:lnTo>
                <a:lnTo>
                  <a:pt x="328067" y="226502"/>
                </a:lnTo>
                <a:close/>
                <a:moveTo>
                  <a:pt x="277155" y="165482"/>
                </a:moveTo>
                <a:cubicBezTo>
                  <a:pt x="275400" y="165972"/>
                  <a:pt x="273527" y="165735"/>
                  <a:pt x="271907" y="164858"/>
                </a:cubicBezTo>
                <a:lnTo>
                  <a:pt x="266828" y="161989"/>
                </a:lnTo>
                <a:cubicBezTo>
                  <a:pt x="263503" y="160133"/>
                  <a:pt x="262322" y="155948"/>
                  <a:pt x="264246" y="152657"/>
                </a:cubicBezTo>
                <a:lnTo>
                  <a:pt x="308154" y="74526"/>
                </a:lnTo>
                <a:cubicBezTo>
                  <a:pt x="309049" y="72940"/>
                  <a:pt x="310534" y="71775"/>
                  <a:pt x="312272" y="71286"/>
                </a:cubicBezTo>
                <a:cubicBezTo>
                  <a:pt x="314027" y="70797"/>
                  <a:pt x="315917" y="71016"/>
                  <a:pt x="317486" y="71910"/>
                </a:cubicBezTo>
                <a:lnTo>
                  <a:pt x="322667" y="74779"/>
                </a:lnTo>
                <a:cubicBezTo>
                  <a:pt x="325907" y="76635"/>
                  <a:pt x="327122" y="80820"/>
                  <a:pt x="325249" y="84111"/>
                </a:cubicBezTo>
                <a:lnTo>
                  <a:pt x="281323" y="162242"/>
                </a:lnTo>
                <a:cubicBezTo>
                  <a:pt x="280429" y="163812"/>
                  <a:pt x="278910" y="164993"/>
                  <a:pt x="277155" y="165482"/>
                </a:cubicBezTo>
                <a:close/>
                <a:moveTo>
                  <a:pt x="275079" y="226502"/>
                </a:moveTo>
                <a:lnTo>
                  <a:pt x="202061" y="226502"/>
                </a:lnTo>
                <a:lnTo>
                  <a:pt x="219594" y="195317"/>
                </a:lnTo>
                <a:lnTo>
                  <a:pt x="275079" y="226502"/>
                </a:lnTo>
                <a:close/>
                <a:moveTo>
                  <a:pt x="449516" y="107601"/>
                </a:moveTo>
                <a:lnTo>
                  <a:pt x="382523" y="226502"/>
                </a:lnTo>
                <a:lnTo>
                  <a:pt x="343929" y="226502"/>
                </a:lnTo>
                <a:lnTo>
                  <a:pt x="430650" y="72450"/>
                </a:lnTo>
                <a:lnTo>
                  <a:pt x="441332" y="78778"/>
                </a:lnTo>
                <a:cubicBezTo>
                  <a:pt x="451643" y="84567"/>
                  <a:pt x="455321" y="97307"/>
                  <a:pt x="449516" y="107601"/>
                </a:cubicBezTo>
                <a:close/>
                <a:moveTo>
                  <a:pt x="399583" y="68518"/>
                </a:moveTo>
                <a:lnTo>
                  <a:pt x="319376" y="23462"/>
                </a:lnTo>
                <a:cubicBezTo>
                  <a:pt x="331830" y="1322"/>
                  <a:pt x="359876" y="-6542"/>
                  <a:pt x="382016" y="5912"/>
                </a:cubicBezTo>
                <a:cubicBezTo>
                  <a:pt x="404190" y="18349"/>
                  <a:pt x="412037" y="46362"/>
                  <a:pt x="399583" y="68518"/>
                </a:cubicBezTo>
                <a:close/>
                <a:moveTo>
                  <a:pt x="50254" y="226502"/>
                </a:moveTo>
                <a:lnTo>
                  <a:pt x="72428" y="226502"/>
                </a:lnTo>
                <a:lnTo>
                  <a:pt x="65526" y="200532"/>
                </a:lnTo>
                <a:cubicBezTo>
                  <a:pt x="65121" y="198979"/>
                  <a:pt x="65323" y="197477"/>
                  <a:pt x="66167" y="196093"/>
                </a:cubicBezTo>
                <a:cubicBezTo>
                  <a:pt x="66960" y="194693"/>
                  <a:pt x="68310" y="193782"/>
                  <a:pt x="69863" y="193377"/>
                </a:cubicBezTo>
                <a:lnTo>
                  <a:pt x="75381" y="191976"/>
                </a:lnTo>
                <a:cubicBezTo>
                  <a:pt x="78587" y="191132"/>
                  <a:pt x="81894" y="192769"/>
                  <a:pt x="82772" y="195992"/>
                </a:cubicBezTo>
                <a:lnTo>
                  <a:pt x="90855" y="226519"/>
                </a:lnTo>
                <a:lnTo>
                  <a:pt x="150120" y="226519"/>
                </a:lnTo>
                <a:lnTo>
                  <a:pt x="120218" y="113035"/>
                </a:lnTo>
                <a:lnTo>
                  <a:pt x="26781" y="137402"/>
                </a:lnTo>
                <a:lnTo>
                  <a:pt x="50254" y="226502"/>
                </a:lnTo>
                <a:close/>
                <a:moveTo>
                  <a:pt x="58590" y="150565"/>
                </a:moveTo>
                <a:lnTo>
                  <a:pt x="64108" y="149130"/>
                </a:lnTo>
                <a:cubicBezTo>
                  <a:pt x="67348" y="148287"/>
                  <a:pt x="70656" y="150210"/>
                  <a:pt x="71516" y="153450"/>
                </a:cubicBezTo>
                <a:lnTo>
                  <a:pt x="74334" y="164233"/>
                </a:lnTo>
                <a:cubicBezTo>
                  <a:pt x="74739" y="165786"/>
                  <a:pt x="74537" y="167440"/>
                  <a:pt x="73727" y="168823"/>
                </a:cubicBezTo>
                <a:cubicBezTo>
                  <a:pt x="72900" y="170207"/>
                  <a:pt x="71584" y="171220"/>
                  <a:pt x="70014" y="171625"/>
                </a:cubicBezTo>
                <a:lnTo>
                  <a:pt x="64513" y="173076"/>
                </a:lnTo>
                <a:cubicBezTo>
                  <a:pt x="62961" y="173481"/>
                  <a:pt x="61324" y="173245"/>
                  <a:pt x="59923" y="172435"/>
                </a:cubicBezTo>
                <a:cubicBezTo>
                  <a:pt x="58506" y="171625"/>
                  <a:pt x="57493" y="170292"/>
                  <a:pt x="57122" y="168756"/>
                </a:cubicBezTo>
                <a:lnTo>
                  <a:pt x="54287" y="157956"/>
                </a:lnTo>
                <a:cubicBezTo>
                  <a:pt x="53426" y="154716"/>
                  <a:pt x="55367" y="151425"/>
                  <a:pt x="58590" y="150565"/>
                </a:cubicBezTo>
                <a:close/>
                <a:moveTo>
                  <a:pt x="17466" y="102218"/>
                </a:moveTo>
                <a:lnTo>
                  <a:pt x="110869" y="77698"/>
                </a:lnTo>
                <a:lnTo>
                  <a:pt x="117585" y="103281"/>
                </a:lnTo>
                <a:lnTo>
                  <a:pt x="24182" y="127800"/>
                </a:lnTo>
                <a:lnTo>
                  <a:pt x="17466" y="102218"/>
                </a:lnTo>
                <a:close/>
                <a:moveTo>
                  <a:pt x="14985" y="92852"/>
                </a:moveTo>
                <a:lnTo>
                  <a:pt x="108388" y="68282"/>
                </a:lnTo>
                <a:lnTo>
                  <a:pt x="99242" y="33503"/>
                </a:lnTo>
                <a:cubicBezTo>
                  <a:pt x="96306" y="22332"/>
                  <a:pt x="84864" y="15666"/>
                  <a:pt x="73710" y="18585"/>
                </a:cubicBezTo>
                <a:lnTo>
                  <a:pt x="20756" y="32490"/>
                </a:lnTo>
                <a:cubicBezTo>
                  <a:pt x="15390" y="33908"/>
                  <a:pt x="10800" y="37384"/>
                  <a:pt x="8016" y="42177"/>
                </a:cubicBezTo>
                <a:cubicBezTo>
                  <a:pt x="5214" y="46969"/>
                  <a:pt x="4455" y="52673"/>
                  <a:pt x="5839" y="58022"/>
                </a:cubicBezTo>
                <a:lnTo>
                  <a:pt x="14985" y="92852"/>
                </a:lnTo>
                <a:close/>
                <a:moveTo>
                  <a:pt x="80342" y="36523"/>
                </a:moveTo>
                <a:lnTo>
                  <a:pt x="85134" y="54732"/>
                </a:lnTo>
                <a:lnTo>
                  <a:pt x="28569" y="69598"/>
                </a:lnTo>
                <a:lnTo>
                  <a:pt x="23777" y="51373"/>
                </a:lnTo>
                <a:lnTo>
                  <a:pt x="80342" y="36523"/>
                </a:lnTo>
                <a:close/>
                <a:moveTo>
                  <a:pt x="10614" y="252068"/>
                </a:moveTo>
                <a:lnTo>
                  <a:pt x="0" y="252068"/>
                </a:lnTo>
                <a:lnTo>
                  <a:pt x="62269" y="514710"/>
                </a:lnTo>
                <a:cubicBezTo>
                  <a:pt x="62269" y="514828"/>
                  <a:pt x="62252" y="514963"/>
                  <a:pt x="62252" y="515065"/>
                </a:cubicBezTo>
                <a:cubicBezTo>
                  <a:pt x="62252" y="526405"/>
                  <a:pt x="122681" y="535619"/>
                  <a:pt x="197168" y="535619"/>
                </a:cubicBezTo>
                <a:cubicBezTo>
                  <a:pt x="267452" y="535619"/>
                  <a:pt x="325198" y="527451"/>
                  <a:pt x="331526" y="516988"/>
                </a:cubicBezTo>
                <a:lnTo>
                  <a:pt x="331712" y="516988"/>
                </a:lnTo>
                <a:lnTo>
                  <a:pt x="332252" y="516988"/>
                </a:lnTo>
                <a:lnTo>
                  <a:pt x="393981" y="252085"/>
                </a:lnTo>
                <a:lnTo>
                  <a:pt x="392934" y="252085"/>
                </a:lnTo>
                <a:lnTo>
                  <a:pt x="10614" y="252085"/>
                </a:lnTo>
                <a:close/>
                <a:moveTo>
                  <a:pt x="103258" y="493178"/>
                </a:moveTo>
                <a:cubicBezTo>
                  <a:pt x="101689" y="493549"/>
                  <a:pt x="100153" y="493768"/>
                  <a:pt x="98584" y="493768"/>
                </a:cubicBezTo>
                <a:cubicBezTo>
                  <a:pt x="90129" y="493768"/>
                  <a:pt x="82418" y="488048"/>
                  <a:pt x="80241" y="479475"/>
                </a:cubicBezTo>
                <a:lnTo>
                  <a:pt x="38846" y="316193"/>
                </a:lnTo>
                <a:cubicBezTo>
                  <a:pt x="36264" y="306051"/>
                  <a:pt x="42390" y="295774"/>
                  <a:pt x="52532" y="293192"/>
                </a:cubicBezTo>
                <a:cubicBezTo>
                  <a:pt x="62657" y="290644"/>
                  <a:pt x="72968" y="296719"/>
                  <a:pt x="75566" y="306895"/>
                </a:cubicBezTo>
                <a:lnTo>
                  <a:pt x="116961" y="470211"/>
                </a:lnTo>
                <a:cubicBezTo>
                  <a:pt x="119509" y="480285"/>
                  <a:pt x="113383" y="490596"/>
                  <a:pt x="103258" y="493178"/>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sp>
        <p:nvSpPr>
          <p:cNvPr id="126" name="图形 263"/>
          <p:cNvSpPr/>
          <p:nvPr/>
        </p:nvSpPr>
        <p:spPr>
          <a:xfrm>
            <a:off x="4610989" y="2006572"/>
            <a:ext cx="489375" cy="523125"/>
          </a:xfrm>
          <a:custGeom>
            <a:avLst/>
            <a:gdLst>
              <a:gd name="connsiteX0" fmla="*/ 447728 w 489375"/>
              <a:gd name="connsiteY0" fmla="*/ 0 h 523125"/>
              <a:gd name="connsiteX1" fmla="*/ 412695 w 489375"/>
              <a:gd name="connsiteY1" fmla="*/ 35033 h 523125"/>
              <a:gd name="connsiteX2" fmla="*/ 412695 w 489375"/>
              <a:gd name="connsiteY2" fmla="*/ 85843 h 523125"/>
              <a:gd name="connsiteX3" fmla="*/ 267519 w 489375"/>
              <a:gd name="connsiteY3" fmla="*/ 85843 h 523125"/>
              <a:gd name="connsiteX4" fmla="*/ 267519 w 489375"/>
              <a:gd name="connsiteY4" fmla="*/ 61206 h 523125"/>
              <a:gd name="connsiteX5" fmla="*/ 252872 w 489375"/>
              <a:gd name="connsiteY5" fmla="*/ 46558 h 523125"/>
              <a:gd name="connsiteX6" fmla="*/ 218261 w 489375"/>
              <a:gd name="connsiteY6" fmla="*/ 46558 h 523125"/>
              <a:gd name="connsiteX7" fmla="*/ 203614 w 489375"/>
              <a:gd name="connsiteY7" fmla="*/ 61206 h 523125"/>
              <a:gd name="connsiteX8" fmla="*/ 203614 w 489375"/>
              <a:gd name="connsiteY8" fmla="*/ 85843 h 523125"/>
              <a:gd name="connsiteX9" fmla="*/ 181710 w 489375"/>
              <a:gd name="connsiteY9" fmla="*/ 85843 h 523125"/>
              <a:gd name="connsiteX10" fmla="*/ 181710 w 489375"/>
              <a:gd name="connsiteY10" fmla="*/ 61206 h 523125"/>
              <a:gd name="connsiteX11" fmla="*/ 167063 w 489375"/>
              <a:gd name="connsiteY11" fmla="*/ 46558 h 523125"/>
              <a:gd name="connsiteX12" fmla="*/ 132435 w 489375"/>
              <a:gd name="connsiteY12" fmla="*/ 46558 h 523125"/>
              <a:gd name="connsiteX13" fmla="*/ 117788 w 489375"/>
              <a:gd name="connsiteY13" fmla="*/ 61206 h 523125"/>
              <a:gd name="connsiteX14" fmla="*/ 117788 w 489375"/>
              <a:gd name="connsiteY14" fmla="*/ 85843 h 523125"/>
              <a:gd name="connsiteX15" fmla="*/ 85809 w 489375"/>
              <a:gd name="connsiteY15" fmla="*/ 85843 h 523125"/>
              <a:gd name="connsiteX16" fmla="*/ 85809 w 489375"/>
              <a:gd name="connsiteY16" fmla="*/ 35033 h 523125"/>
              <a:gd name="connsiteX17" fmla="*/ 50777 w 489375"/>
              <a:gd name="connsiteY17" fmla="*/ 0 h 523125"/>
              <a:gd name="connsiteX18" fmla="*/ 42390 w 489375"/>
              <a:gd name="connsiteY18" fmla="*/ 0 h 523125"/>
              <a:gd name="connsiteX19" fmla="*/ 0 w 489375"/>
              <a:gd name="connsiteY19" fmla="*/ 42390 h 523125"/>
              <a:gd name="connsiteX20" fmla="*/ 0 w 489375"/>
              <a:gd name="connsiteY20" fmla="*/ 499112 h 523125"/>
              <a:gd name="connsiteX21" fmla="*/ 35033 w 489375"/>
              <a:gd name="connsiteY21" fmla="*/ 534144 h 523125"/>
              <a:gd name="connsiteX22" fmla="*/ 50794 w 489375"/>
              <a:gd name="connsiteY22" fmla="*/ 534144 h 523125"/>
              <a:gd name="connsiteX23" fmla="*/ 85826 w 489375"/>
              <a:gd name="connsiteY23" fmla="*/ 499112 h 523125"/>
              <a:gd name="connsiteX24" fmla="*/ 85826 w 489375"/>
              <a:gd name="connsiteY24" fmla="*/ 456536 h 523125"/>
              <a:gd name="connsiteX25" fmla="*/ 324152 w 489375"/>
              <a:gd name="connsiteY25" fmla="*/ 456536 h 523125"/>
              <a:gd name="connsiteX26" fmla="*/ 324152 w 489375"/>
              <a:gd name="connsiteY26" fmla="*/ 480246 h 523125"/>
              <a:gd name="connsiteX27" fmla="*/ 338799 w 489375"/>
              <a:gd name="connsiteY27" fmla="*/ 494893 h 523125"/>
              <a:gd name="connsiteX28" fmla="*/ 373410 w 489375"/>
              <a:gd name="connsiteY28" fmla="*/ 494893 h 523125"/>
              <a:gd name="connsiteX29" fmla="*/ 388058 w 489375"/>
              <a:gd name="connsiteY29" fmla="*/ 480246 h 523125"/>
              <a:gd name="connsiteX30" fmla="*/ 388058 w 489375"/>
              <a:gd name="connsiteY30" fmla="*/ 456536 h 523125"/>
              <a:gd name="connsiteX31" fmla="*/ 412695 w 489375"/>
              <a:gd name="connsiteY31" fmla="*/ 456536 h 523125"/>
              <a:gd name="connsiteX32" fmla="*/ 412695 w 489375"/>
              <a:gd name="connsiteY32" fmla="*/ 499112 h 523125"/>
              <a:gd name="connsiteX33" fmla="*/ 447728 w 489375"/>
              <a:gd name="connsiteY33" fmla="*/ 534144 h 523125"/>
              <a:gd name="connsiteX34" fmla="*/ 462594 w 489375"/>
              <a:gd name="connsiteY34" fmla="*/ 534144 h 523125"/>
              <a:gd name="connsiteX35" fmla="*/ 497627 w 489375"/>
              <a:gd name="connsiteY35" fmla="*/ 499112 h 523125"/>
              <a:gd name="connsiteX36" fmla="*/ 497627 w 489375"/>
              <a:gd name="connsiteY36" fmla="*/ 35033 h 523125"/>
              <a:gd name="connsiteX37" fmla="*/ 462594 w 489375"/>
              <a:gd name="connsiteY37" fmla="*/ 0 h 523125"/>
              <a:gd name="connsiteX38" fmla="*/ 447728 w 489375"/>
              <a:gd name="connsiteY38" fmla="*/ 0 h 523125"/>
              <a:gd name="connsiteX39" fmla="*/ 117771 w 489375"/>
              <a:gd name="connsiteY39" fmla="*/ 127811 h 523125"/>
              <a:gd name="connsiteX40" fmla="*/ 117771 w 489375"/>
              <a:gd name="connsiteY40" fmla="*/ 152449 h 523125"/>
              <a:gd name="connsiteX41" fmla="*/ 132418 w 489375"/>
              <a:gd name="connsiteY41" fmla="*/ 167096 h 523125"/>
              <a:gd name="connsiteX42" fmla="*/ 167046 w 489375"/>
              <a:gd name="connsiteY42" fmla="*/ 167096 h 523125"/>
              <a:gd name="connsiteX43" fmla="*/ 181693 w 489375"/>
              <a:gd name="connsiteY43" fmla="*/ 152449 h 523125"/>
              <a:gd name="connsiteX44" fmla="*/ 181693 w 489375"/>
              <a:gd name="connsiteY44" fmla="*/ 127811 h 523125"/>
              <a:gd name="connsiteX45" fmla="*/ 203614 w 489375"/>
              <a:gd name="connsiteY45" fmla="*/ 127811 h 523125"/>
              <a:gd name="connsiteX46" fmla="*/ 203614 w 489375"/>
              <a:gd name="connsiteY46" fmla="*/ 152449 h 523125"/>
              <a:gd name="connsiteX47" fmla="*/ 218261 w 489375"/>
              <a:gd name="connsiteY47" fmla="*/ 167096 h 523125"/>
              <a:gd name="connsiteX48" fmla="*/ 252872 w 489375"/>
              <a:gd name="connsiteY48" fmla="*/ 167096 h 523125"/>
              <a:gd name="connsiteX49" fmla="*/ 267519 w 489375"/>
              <a:gd name="connsiteY49" fmla="*/ 152449 h 523125"/>
              <a:gd name="connsiteX50" fmla="*/ 267519 w 489375"/>
              <a:gd name="connsiteY50" fmla="*/ 127811 h 523125"/>
              <a:gd name="connsiteX51" fmla="*/ 412712 w 489375"/>
              <a:gd name="connsiteY51" fmla="*/ 127811 h 523125"/>
              <a:gd name="connsiteX52" fmla="*/ 412712 w 489375"/>
              <a:gd name="connsiteY52" fmla="*/ 250172 h 523125"/>
              <a:gd name="connsiteX53" fmla="*/ 388058 w 489375"/>
              <a:gd name="connsiteY53" fmla="*/ 250172 h 523125"/>
              <a:gd name="connsiteX54" fmla="*/ 388058 w 489375"/>
              <a:gd name="connsiteY54" fmla="*/ 221923 h 523125"/>
              <a:gd name="connsiteX55" fmla="*/ 373410 w 489375"/>
              <a:gd name="connsiteY55" fmla="*/ 207276 h 523125"/>
              <a:gd name="connsiteX56" fmla="*/ 338783 w 489375"/>
              <a:gd name="connsiteY56" fmla="*/ 207276 h 523125"/>
              <a:gd name="connsiteX57" fmla="*/ 324135 w 489375"/>
              <a:gd name="connsiteY57" fmla="*/ 221923 h 523125"/>
              <a:gd name="connsiteX58" fmla="*/ 324135 w 489375"/>
              <a:gd name="connsiteY58" fmla="*/ 250172 h 523125"/>
              <a:gd name="connsiteX59" fmla="*/ 302231 w 489375"/>
              <a:gd name="connsiteY59" fmla="*/ 250172 h 523125"/>
              <a:gd name="connsiteX60" fmla="*/ 302231 w 489375"/>
              <a:gd name="connsiteY60" fmla="*/ 221923 h 523125"/>
              <a:gd name="connsiteX61" fmla="*/ 287584 w 489375"/>
              <a:gd name="connsiteY61" fmla="*/ 207276 h 523125"/>
              <a:gd name="connsiteX62" fmla="*/ 252973 w 489375"/>
              <a:gd name="connsiteY62" fmla="*/ 207276 h 523125"/>
              <a:gd name="connsiteX63" fmla="*/ 238326 w 489375"/>
              <a:gd name="connsiteY63" fmla="*/ 221923 h 523125"/>
              <a:gd name="connsiteX64" fmla="*/ 238326 w 489375"/>
              <a:gd name="connsiteY64" fmla="*/ 250172 h 523125"/>
              <a:gd name="connsiteX65" fmla="*/ 207276 w 489375"/>
              <a:gd name="connsiteY65" fmla="*/ 250172 h 523125"/>
              <a:gd name="connsiteX66" fmla="*/ 207276 w 489375"/>
              <a:gd name="connsiteY66" fmla="*/ 221923 h 523125"/>
              <a:gd name="connsiteX67" fmla="*/ 192628 w 489375"/>
              <a:gd name="connsiteY67" fmla="*/ 207276 h 523125"/>
              <a:gd name="connsiteX68" fmla="*/ 158018 w 489375"/>
              <a:gd name="connsiteY68" fmla="*/ 207276 h 523125"/>
              <a:gd name="connsiteX69" fmla="*/ 143370 w 489375"/>
              <a:gd name="connsiteY69" fmla="*/ 221923 h 523125"/>
              <a:gd name="connsiteX70" fmla="*/ 143370 w 489375"/>
              <a:gd name="connsiteY70" fmla="*/ 250172 h 523125"/>
              <a:gd name="connsiteX71" fmla="*/ 85809 w 489375"/>
              <a:gd name="connsiteY71" fmla="*/ 250172 h 523125"/>
              <a:gd name="connsiteX72" fmla="*/ 85809 w 489375"/>
              <a:gd name="connsiteY72" fmla="*/ 127811 h 523125"/>
              <a:gd name="connsiteX73" fmla="*/ 117771 w 489375"/>
              <a:gd name="connsiteY73" fmla="*/ 127811 h 523125"/>
              <a:gd name="connsiteX74" fmla="*/ 388041 w 489375"/>
              <a:gd name="connsiteY74" fmla="*/ 413623 h 523125"/>
              <a:gd name="connsiteX75" fmla="*/ 388041 w 489375"/>
              <a:gd name="connsiteY75" fmla="*/ 389964 h 523125"/>
              <a:gd name="connsiteX76" fmla="*/ 373393 w 489375"/>
              <a:gd name="connsiteY76" fmla="*/ 375317 h 523125"/>
              <a:gd name="connsiteX77" fmla="*/ 338766 w 489375"/>
              <a:gd name="connsiteY77" fmla="*/ 375317 h 523125"/>
              <a:gd name="connsiteX78" fmla="*/ 324118 w 489375"/>
              <a:gd name="connsiteY78" fmla="*/ 389964 h 523125"/>
              <a:gd name="connsiteX79" fmla="*/ 324118 w 489375"/>
              <a:gd name="connsiteY79" fmla="*/ 413623 h 523125"/>
              <a:gd name="connsiteX80" fmla="*/ 85793 w 489375"/>
              <a:gd name="connsiteY80" fmla="*/ 413623 h 523125"/>
              <a:gd name="connsiteX81" fmla="*/ 85793 w 489375"/>
              <a:gd name="connsiteY81" fmla="*/ 292174 h 523125"/>
              <a:gd name="connsiteX82" fmla="*/ 143336 w 489375"/>
              <a:gd name="connsiteY82" fmla="*/ 292174 h 523125"/>
              <a:gd name="connsiteX83" fmla="*/ 143336 w 489375"/>
              <a:gd name="connsiteY83" fmla="*/ 312221 h 523125"/>
              <a:gd name="connsiteX84" fmla="*/ 157984 w 489375"/>
              <a:gd name="connsiteY84" fmla="*/ 326869 h 523125"/>
              <a:gd name="connsiteX85" fmla="*/ 192594 w 489375"/>
              <a:gd name="connsiteY85" fmla="*/ 326869 h 523125"/>
              <a:gd name="connsiteX86" fmla="*/ 207242 w 489375"/>
              <a:gd name="connsiteY86" fmla="*/ 312221 h 523125"/>
              <a:gd name="connsiteX87" fmla="*/ 207242 w 489375"/>
              <a:gd name="connsiteY87" fmla="*/ 292174 h 523125"/>
              <a:gd name="connsiteX88" fmla="*/ 238292 w 489375"/>
              <a:gd name="connsiteY88" fmla="*/ 292174 h 523125"/>
              <a:gd name="connsiteX89" fmla="*/ 238292 w 489375"/>
              <a:gd name="connsiteY89" fmla="*/ 312221 h 523125"/>
              <a:gd name="connsiteX90" fmla="*/ 252939 w 489375"/>
              <a:gd name="connsiteY90" fmla="*/ 326869 h 523125"/>
              <a:gd name="connsiteX91" fmla="*/ 287550 w 489375"/>
              <a:gd name="connsiteY91" fmla="*/ 326869 h 523125"/>
              <a:gd name="connsiteX92" fmla="*/ 302198 w 489375"/>
              <a:gd name="connsiteY92" fmla="*/ 312221 h 523125"/>
              <a:gd name="connsiteX93" fmla="*/ 302198 w 489375"/>
              <a:gd name="connsiteY93" fmla="*/ 292174 h 523125"/>
              <a:gd name="connsiteX94" fmla="*/ 324101 w 489375"/>
              <a:gd name="connsiteY94" fmla="*/ 292174 h 523125"/>
              <a:gd name="connsiteX95" fmla="*/ 324101 w 489375"/>
              <a:gd name="connsiteY95" fmla="*/ 312221 h 523125"/>
              <a:gd name="connsiteX96" fmla="*/ 338749 w 489375"/>
              <a:gd name="connsiteY96" fmla="*/ 326869 h 523125"/>
              <a:gd name="connsiteX97" fmla="*/ 373376 w 489375"/>
              <a:gd name="connsiteY97" fmla="*/ 326869 h 523125"/>
              <a:gd name="connsiteX98" fmla="*/ 388024 w 489375"/>
              <a:gd name="connsiteY98" fmla="*/ 312221 h 523125"/>
              <a:gd name="connsiteX99" fmla="*/ 388024 w 489375"/>
              <a:gd name="connsiteY99" fmla="*/ 292174 h 523125"/>
              <a:gd name="connsiteX100" fmla="*/ 412678 w 489375"/>
              <a:gd name="connsiteY100" fmla="*/ 292174 h 523125"/>
              <a:gd name="connsiteX101" fmla="*/ 412678 w 489375"/>
              <a:gd name="connsiteY101" fmla="*/ 413623 h 523125"/>
              <a:gd name="connsiteX102" fmla="*/ 388041 w 489375"/>
              <a:gd name="connsiteY102" fmla="*/ 413623 h 523125"/>
              <a:gd name="connsiteX103" fmla="*/ 388041 w 489375"/>
              <a:gd name="connsiteY103" fmla="*/ 41362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489375" h="523125">
                <a:moveTo>
                  <a:pt x="447728" y="0"/>
                </a:moveTo>
                <a:cubicBezTo>
                  <a:pt x="428389" y="0"/>
                  <a:pt x="412695" y="15694"/>
                  <a:pt x="412695" y="35033"/>
                </a:cubicBezTo>
                <a:lnTo>
                  <a:pt x="412695" y="85843"/>
                </a:lnTo>
                <a:lnTo>
                  <a:pt x="267519" y="85843"/>
                </a:lnTo>
                <a:lnTo>
                  <a:pt x="267519" y="61206"/>
                </a:lnTo>
                <a:cubicBezTo>
                  <a:pt x="267519" y="53123"/>
                  <a:pt x="260955" y="46558"/>
                  <a:pt x="252872" y="46558"/>
                </a:cubicBezTo>
                <a:lnTo>
                  <a:pt x="218261" y="46558"/>
                </a:lnTo>
                <a:cubicBezTo>
                  <a:pt x="210178" y="46558"/>
                  <a:pt x="203614" y="53123"/>
                  <a:pt x="203614" y="61206"/>
                </a:cubicBezTo>
                <a:lnTo>
                  <a:pt x="203614" y="85843"/>
                </a:lnTo>
                <a:lnTo>
                  <a:pt x="181710" y="85843"/>
                </a:lnTo>
                <a:lnTo>
                  <a:pt x="181710" y="61206"/>
                </a:lnTo>
                <a:cubicBezTo>
                  <a:pt x="181710" y="53123"/>
                  <a:pt x="175146" y="46558"/>
                  <a:pt x="167063" y="46558"/>
                </a:cubicBezTo>
                <a:lnTo>
                  <a:pt x="132435" y="46558"/>
                </a:lnTo>
                <a:cubicBezTo>
                  <a:pt x="124335" y="46558"/>
                  <a:pt x="117788" y="53123"/>
                  <a:pt x="117788" y="61206"/>
                </a:cubicBezTo>
                <a:lnTo>
                  <a:pt x="117788" y="85843"/>
                </a:lnTo>
                <a:lnTo>
                  <a:pt x="85809" y="85843"/>
                </a:lnTo>
                <a:lnTo>
                  <a:pt x="85809" y="35033"/>
                </a:lnTo>
                <a:cubicBezTo>
                  <a:pt x="85809" y="15677"/>
                  <a:pt x="70133" y="0"/>
                  <a:pt x="50777" y="0"/>
                </a:cubicBezTo>
                <a:lnTo>
                  <a:pt x="42390" y="0"/>
                </a:lnTo>
                <a:cubicBezTo>
                  <a:pt x="18968" y="0"/>
                  <a:pt x="0" y="18984"/>
                  <a:pt x="0" y="42390"/>
                </a:cubicBezTo>
                <a:lnTo>
                  <a:pt x="0" y="499112"/>
                </a:lnTo>
                <a:cubicBezTo>
                  <a:pt x="0" y="518451"/>
                  <a:pt x="15677" y="534144"/>
                  <a:pt x="35033" y="534144"/>
                </a:cubicBezTo>
                <a:lnTo>
                  <a:pt x="50794" y="534144"/>
                </a:lnTo>
                <a:cubicBezTo>
                  <a:pt x="70133" y="534144"/>
                  <a:pt x="85826" y="518451"/>
                  <a:pt x="85826" y="499112"/>
                </a:cubicBezTo>
                <a:lnTo>
                  <a:pt x="85826" y="456536"/>
                </a:lnTo>
                <a:lnTo>
                  <a:pt x="324152" y="456536"/>
                </a:lnTo>
                <a:lnTo>
                  <a:pt x="324152" y="480246"/>
                </a:lnTo>
                <a:cubicBezTo>
                  <a:pt x="324152" y="488329"/>
                  <a:pt x="330716" y="494893"/>
                  <a:pt x="338799" y="494893"/>
                </a:cubicBezTo>
                <a:lnTo>
                  <a:pt x="373410" y="494893"/>
                </a:lnTo>
                <a:cubicBezTo>
                  <a:pt x="381493" y="494893"/>
                  <a:pt x="388058" y="488329"/>
                  <a:pt x="388058" y="480246"/>
                </a:cubicBezTo>
                <a:lnTo>
                  <a:pt x="388058" y="456536"/>
                </a:lnTo>
                <a:lnTo>
                  <a:pt x="412695" y="456536"/>
                </a:lnTo>
                <a:lnTo>
                  <a:pt x="412695" y="499112"/>
                </a:lnTo>
                <a:cubicBezTo>
                  <a:pt x="412695" y="518451"/>
                  <a:pt x="428372" y="534144"/>
                  <a:pt x="447728" y="534144"/>
                </a:cubicBezTo>
                <a:lnTo>
                  <a:pt x="462594" y="534144"/>
                </a:lnTo>
                <a:cubicBezTo>
                  <a:pt x="481933" y="534144"/>
                  <a:pt x="497627" y="518451"/>
                  <a:pt x="497627" y="499112"/>
                </a:cubicBezTo>
                <a:lnTo>
                  <a:pt x="497627" y="35033"/>
                </a:lnTo>
                <a:cubicBezTo>
                  <a:pt x="497627" y="15677"/>
                  <a:pt x="481950" y="0"/>
                  <a:pt x="462594" y="0"/>
                </a:cubicBezTo>
                <a:lnTo>
                  <a:pt x="447728" y="0"/>
                </a:lnTo>
                <a:close/>
                <a:moveTo>
                  <a:pt x="117771" y="127811"/>
                </a:moveTo>
                <a:lnTo>
                  <a:pt x="117771" y="152449"/>
                </a:lnTo>
                <a:cubicBezTo>
                  <a:pt x="117771" y="160532"/>
                  <a:pt x="124335" y="167096"/>
                  <a:pt x="132418" y="167096"/>
                </a:cubicBezTo>
                <a:lnTo>
                  <a:pt x="167046" y="167096"/>
                </a:lnTo>
                <a:cubicBezTo>
                  <a:pt x="175129" y="167096"/>
                  <a:pt x="181693" y="160532"/>
                  <a:pt x="181693" y="152449"/>
                </a:cubicBezTo>
                <a:lnTo>
                  <a:pt x="181693" y="127811"/>
                </a:lnTo>
                <a:lnTo>
                  <a:pt x="203614" y="127811"/>
                </a:lnTo>
                <a:lnTo>
                  <a:pt x="203614" y="152449"/>
                </a:lnTo>
                <a:cubicBezTo>
                  <a:pt x="203614" y="160532"/>
                  <a:pt x="210178" y="167096"/>
                  <a:pt x="218261" y="167096"/>
                </a:cubicBezTo>
                <a:lnTo>
                  <a:pt x="252872" y="167096"/>
                </a:lnTo>
                <a:cubicBezTo>
                  <a:pt x="260955" y="167096"/>
                  <a:pt x="267519" y="160532"/>
                  <a:pt x="267519" y="152449"/>
                </a:cubicBezTo>
                <a:lnTo>
                  <a:pt x="267519" y="127811"/>
                </a:lnTo>
                <a:lnTo>
                  <a:pt x="412712" y="127811"/>
                </a:lnTo>
                <a:lnTo>
                  <a:pt x="412712" y="250172"/>
                </a:lnTo>
                <a:lnTo>
                  <a:pt x="388058" y="250172"/>
                </a:lnTo>
                <a:lnTo>
                  <a:pt x="388058" y="221923"/>
                </a:lnTo>
                <a:cubicBezTo>
                  <a:pt x="388058" y="213840"/>
                  <a:pt x="381493" y="207276"/>
                  <a:pt x="373410" y="207276"/>
                </a:cubicBezTo>
                <a:lnTo>
                  <a:pt x="338783" y="207276"/>
                </a:lnTo>
                <a:cubicBezTo>
                  <a:pt x="330699" y="207276"/>
                  <a:pt x="324135" y="213840"/>
                  <a:pt x="324135" y="221923"/>
                </a:cubicBezTo>
                <a:lnTo>
                  <a:pt x="324135" y="250172"/>
                </a:lnTo>
                <a:lnTo>
                  <a:pt x="302231" y="250172"/>
                </a:lnTo>
                <a:lnTo>
                  <a:pt x="302231" y="221923"/>
                </a:lnTo>
                <a:cubicBezTo>
                  <a:pt x="302231" y="213840"/>
                  <a:pt x="295667" y="207276"/>
                  <a:pt x="287584" y="207276"/>
                </a:cubicBezTo>
                <a:lnTo>
                  <a:pt x="252973" y="207276"/>
                </a:lnTo>
                <a:cubicBezTo>
                  <a:pt x="244890" y="207276"/>
                  <a:pt x="238326" y="213840"/>
                  <a:pt x="238326" y="221923"/>
                </a:cubicBezTo>
                <a:lnTo>
                  <a:pt x="238326" y="250172"/>
                </a:lnTo>
                <a:lnTo>
                  <a:pt x="207276" y="250172"/>
                </a:lnTo>
                <a:lnTo>
                  <a:pt x="207276" y="221923"/>
                </a:lnTo>
                <a:cubicBezTo>
                  <a:pt x="207276" y="213840"/>
                  <a:pt x="200711" y="207276"/>
                  <a:pt x="192628" y="207276"/>
                </a:cubicBezTo>
                <a:lnTo>
                  <a:pt x="158018" y="207276"/>
                </a:lnTo>
                <a:cubicBezTo>
                  <a:pt x="149934" y="207276"/>
                  <a:pt x="143370" y="213840"/>
                  <a:pt x="143370" y="221923"/>
                </a:cubicBezTo>
                <a:lnTo>
                  <a:pt x="143370" y="250172"/>
                </a:lnTo>
                <a:lnTo>
                  <a:pt x="85809" y="250172"/>
                </a:lnTo>
                <a:lnTo>
                  <a:pt x="85809" y="127811"/>
                </a:lnTo>
                <a:lnTo>
                  <a:pt x="117771" y="127811"/>
                </a:lnTo>
                <a:close/>
                <a:moveTo>
                  <a:pt x="388041" y="413623"/>
                </a:moveTo>
                <a:lnTo>
                  <a:pt x="388041" y="389964"/>
                </a:lnTo>
                <a:cubicBezTo>
                  <a:pt x="388041" y="381881"/>
                  <a:pt x="381459" y="375317"/>
                  <a:pt x="373393" y="375317"/>
                </a:cubicBezTo>
                <a:lnTo>
                  <a:pt x="338766" y="375317"/>
                </a:lnTo>
                <a:cubicBezTo>
                  <a:pt x="330683" y="375317"/>
                  <a:pt x="324118" y="381898"/>
                  <a:pt x="324118" y="389964"/>
                </a:cubicBezTo>
                <a:lnTo>
                  <a:pt x="324118" y="413623"/>
                </a:lnTo>
                <a:lnTo>
                  <a:pt x="85793" y="413623"/>
                </a:lnTo>
                <a:lnTo>
                  <a:pt x="85793" y="292174"/>
                </a:lnTo>
                <a:lnTo>
                  <a:pt x="143336" y="292174"/>
                </a:lnTo>
                <a:lnTo>
                  <a:pt x="143336" y="312221"/>
                </a:lnTo>
                <a:cubicBezTo>
                  <a:pt x="143336" y="320304"/>
                  <a:pt x="149901" y="326869"/>
                  <a:pt x="157984" y="326869"/>
                </a:cubicBezTo>
                <a:lnTo>
                  <a:pt x="192594" y="326869"/>
                </a:lnTo>
                <a:cubicBezTo>
                  <a:pt x="200694" y="326869"/>
                  <a:pt x="207242" y="320304"/>
                  <a:pt x="207242" y="312221"/>
                </a:cubicBezTo>
                <a:lnTo>
                  <a:pt x="207242" y="292174"/>
                </a:lnTo>
                <a:lnTo>
                  <a:pt x="238292" y="292174"/>
                </a:lnTo>
                <a:lnTo>
                  <a:pt x="238292" y="312221"/>
                </a:lnTo>
                <a:cubicBezTo>
                  <a:pt x="238292" y="320304"/>
                  <a:pt x="244856" y="326869"/>
                  <a:pt x="252939" y="326869"/>
                </a:cubicBezTo>
                <a:lnTo>
                  <a:pt x="287550" y="326869"/>
                </a:lnTo>
                <a:cubicBezTo>
                  <a:pt x="295633" y="326869"/>
                  <a:pt x="302198" y="320304"/>
                  <a:pt x="302198" y="312221"/>
                </a:cubicBezTo>
                <a:lnTo>
                  <a:pt x="302198" y="292174"/>
                </a:lnTo>
                <a:lnTo>
                  <a:pt x="324101" y="292174"/>
                </a:lnTo>
                <a:lnTo>
                  <a:pt x="324101" y="312221"/>
                </a:lnTo>
                <a:cubicBezTo>
                  <a:pt x="324101" y="320304"/>
                  <a:pt x="330683" y="326869"/>
                  <a:pt x="338749" y="326869"/>
                </a:cubicBezTo>
                <a:lnTo>
                  <a:pt x="373376" y="326869"/>
                </a:lnTo>
                <a:cubicBezTo>
                  <a:pt x="381459" y="326869"/>
                  <a:pt x="388024" y="320304"/>
                  <a:pt x="388024" y="312221"/>
                </a:cubicBezTo>
                <a:lnTo>
                  <a:pt x="388024" y="292174"/>
                </a:lnTo>
                <a:lnTo>
                  <a:pt x="412678" y="292174"/>
                </a:lnTo>
                <a:lnTo>
                  <a:pt x="412678" y="413623"/>
                </a:lnTo>
                <a:lnTo>
                  <a:pt x="388041" y="413623"/>
                </a:lnTo>
                <a:lnTo>
                  <a:pt x="388041" y="413623"/>
                </a:ln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sp>
        <p:nvSpPr>
          <p:cNvPr id="127" name="图形 235"/>
          <p:cNvSpPr/>
          <p:nvPr/>
        </p:nvSpPr>
        <p:spPr>
          <a:xfrm>
            <a:off x="5830189" y="2015009"/>
            <a:ext cx="523125" cy="506250"/>
          </a:xfrm>
          <a:custGeom>
            <a:avLst/>
            <a:gdLst>
              <a:gd name="connsiteX0" fmla="*/ 496930 w 523125"/>
              <a:gd name="connsiteY0" fmla="*/ 72860 h 506250"/>
              <a:gd name="connsiteX1" fmla="*/ 216333 w 523125"/>
              <a:gd name="connsiteY1" fmla="*/ 10929 h 506250"/>
              <a:gd name="connsiteX2" fmla="*/ 37897 w 523125"/>
              <a:gd name="connsiteY2" fmla="*/ 253777 h 506250"/>
              <a:gd name="connsiteX3" fmla="*/ 1615 w 523125"/>
              <a:gd name="connsiteY3" fmla="*/ 327875 h 506250"/>
              <a:gd name="connsiteX4" fmla="*/ 1244 w 523125"/>
              <a:gd name="connsiteY4" fmla="*/ 341021 h 506250"/>
              <a:gd name="connsiteX5" fmla="*/ 10897 w 523125"/>
              <a:gd name="connsiteY5" fmla="*/ 349948 h 506250"/>
              <a:gd name="connsiteX6" fmla="*/ 36175 w 523125"/>
              <a:gd name="connsiteY6" fmla="*/ 358318 h 506250"/>
              <a:gd name="connsiteX7" fmla="*/ 158030 w 523125"/>
              <a:gd name="connsiteY7" fmla="*/ 513821 h 506250"/>
              <a:gd name="connsiteX8" fmla="*/ 421786 w 523125"/>
              <a:gd name="connsiteY8" fmla="*/ 402379 h 506250"/>
              <a:gd name="connsiteX9" fmla="*/ 496930 w 523125"/>
              <a:gd name="connsiteY9" fmla="*/ 72860 h 506250"/>
              <a:gd name="connsiteX10" fmla="*/ 432198 w 523125"/>
              <a:gd name="connsiteY10" fmla="*/ 299779 h 506250"/>
              <a:gd name="connsiteX11" fmla="*/ 370503 w 523125"/>
              <a:gd name="connsiteY11" fmla="*/ 319708 h 506250"/>
              <a:gd name="connsiteX12" fmla="*/ 317853 w 523125"/>
              <a:gd name="connsiteY12" fmla="*/ 344649 h 506250"/>
              <a:gd name="connsiteX13" fmla="*/ 309466 w 523125"/>
              <a:gd name="connsiteY13" fmla="*/ 348244 h 506250"/>
              <a:gd name="connsiteX14" fmla="*/ 301484 w 523125"/>
              <a:gd name="connsiteY14" fmla="*/ 345071 h 506250"/>
              <a:gd name="connsiteX15" fmla="*/ 301079 w 523125"/>
              <a:gd name="connsiteY15" fmla="*/ 328652 h 506250"/>
              <a:gd name="connsiteX16" fmla="*/ 369676 w 523125"/>
              <a:gd name="connsiteY16" fmla="*/ 296589 h 506250"/>
              <a:gd name="connsiteX17" fmla="*/ 417061 w 523125"/>
              <a:gd name="connsiteY17" fmla="*/ 282144 h 506250"/>
              <a:gd name="connsiteX18" fmla="*/ 365575 w 523125"/>
              <a:gd name="connsiteY18" fmla="*/ 267024 h 506250"/>
              <a:gd name="connsiteX19" fmla="*/ 230305 w 523125"/>
              <a:gd name="connsiteY19" fmla="*/ 196605 h 506250"/>
              <a:gd name="connsiteX20" fmla="*/ 354033 w 523125"/>
              <a:gd name="connsiteY20" fmla="*/ 72928 h 506250"/>
              <a:gd name="connsiteX21" fmla="*/ 477727 w 523125"/>
              <a:gd name="connsiteY21" fmla="*/ 196605 h 506250"/>
              <a:gd name="connsiteX22" fmla="*/ 477727 w 523125"/>
              <a:gd name="connsiteY22" fmla="*/ 196858 h 506250"/>
              <a:gd name="connsiteX23" fmla="*/ 432198 w 523125"/>
              <a:gd name="connsiteY23" fmla="*/ 299779 h 50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23125" h="506250">
                <a:moveTo>
                  <a:pt x="496930" y="72860"/>
                </a:moveTo>
                <a:cubicBezTo>
                  <a:pt x="451672" y="18540"/>
                  <a:pt x="324097" y="-19800"/>
                  <a:pt x="216333" y="10929"/>
                </a:cubicBezTo>
                <a:cubicBezTo>
                  <a:pt x="98900" y="44443"/>
                  <a:pt x="41963" y="119537"/>
                  <a:pt x="37897" y="253777"/>
                </a:cubicBezTo>
                <a:lnTo>
                  <a:pt x="1615" y="327875"/>
                </a:lnTo>
                <a:cubicBezTo>
                  <a:pt x="-410" y="331993"/>
                  <a:pt x="-528" y="336785"/>
                  <a:pt x="1244" y="341021"/>
                </a:cubicBezTo>
                <a:cubicBezTo>
                  <a:pt x="3016" y="345240"/>
                  <a:pt x="6543" y="348497"/>
                  <a:pt x="10897" y="349948"/>
                </a:cubicBezTo>
                <a:lnTo>
                  <a:pt x="36175" y="358318"/>
                </a:lnTo>
                <a:cubicBezTo>
                  <a:pt x="33003" y="482670"/>
                  <a:pt x="34184" y="513821"/>
                  <a:pt x="158030" y="513821"/>
                </a:cubicBezTo>
                <a:cubicBezTo>
                  <a:pt x="284879" y="513821"/>
                  <a:pt x="268595" y="420587"/>
                  <a:pt x="421786" y="402379"/>
                </a:cubicBezTo>
                <a:cubicBezTo>
                  <a:pt x="535017" y="388912"/>
                  <a:pt x="574606" y="166061"/>
                  <a:pt x="496930" y="72860"/>
                </a:cubicBezTo>
                <a:close/>
                <a:moveTo>
                  <a:pt x="432198" y="299779"/>
                </a:moveTo>
                <a:cubicBezTo>
                  <a:pt x="405502" y="318527"/>
                  <a:pt x="386129" y="319185"/>
                  <a:pt x="370503" y="319708"/>
                </a:cubicBezTo>
                <a:cubicBezTo>
                  <a:pt x="353780" y="320299"/>
                  <a:pt x="340584" y="320754"/>
                  <a:pt x="317853" y="344649"/>
                </a:cubicBezTo>
                <a:cubicBezTo>
                  <a:pt x="315592" y="347079"/>
                  <a:pt x="312537" y="348244"/>
                  <a:pt x="309466" y="348244"/>
                </a:cubicBezTo>
                <a:cubicBezTo>
                  <a:pt x="306597" y="348244"/>
                  <a:pt x="303729" y="347197"/>
                  <a:pt x="301484" y="345071"/>
                </a:cubicBezTo>
                <a:cubicBezTo>
                  <a:pt x="296844" y="340616"/>
                  <a:pt x="296658" y="333343"/>
                  <a:pt x="301079" y="328652"/>
                </a:cubicBezTo>
                <a:cubicBezTo>
                  <a:pt x="330290" y="297973"/>
                  <a:pt x="350337" y="297247"/>
                  <a:pt x="369676" y="296589"/>
                </a:cubicBezTo>
                <a:cubicBezTo>
                  <a:pt x="383750" y="296150"/>
                  <a:pt x="397030" y="295627"/>
                  <a:pt x="417061" y="282144"/>
                </a:cubicBezTo>
                <a:cubicBezTo>
                  <a:pt x="400945" y="284321"/>
                  <a:pt x="383142" y="279934"/>
                  <a:pt x="365575" y="267024"/>
                </a:cubicBezTo>
                <a:cubicBezTo>
                  <a:pt x="310478" y="226609"/>
                  <a:pt x="230305" y="264965"/>
                  <a:pt x="230305" y="196605"/>
                </a:cubicBezTo>
                <a:cubicBezTo>
                  <a:pt x="230305" y="128295"/>
                  <a:pt x="285672" y="72928"/>
                  <a:pt x="354033" y="72928"/>
                </a:cubicBezTo>
                <a:cubicBezTo>
                  <a:pt x="422360" y="72928"/>
                  <a:pt x="477727" y="128295"/>
                  <a:pt x="477727" y="196605"/>
                </a:cubicBezTo>
                <a:cubicBezTo>
                  <a:pt x="477727" y="196706"/>
                  <a:pt x="477727" y="196807"/>
                  <a:pt x="477727" y="196858"/>
                </a:cubicBezTo>
                <a:cubicBezTo>
                  <a:pt x="479448" y="207658"/>
                  <a:pt x="485101" y="262654"/>
                  <a:pt x="432198" y="299779"/>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128" name="组合 127"/>
          <p:cNvGrpSpPr/>
          <p:nvPr/>
        </p:nvGrpSpPr>
        <p:grpSpPr>
          <a:xfrm>
            <a:off x="7049389" y="2048759"/>
            <a:ext cx="523125" cy="438750"/>
            <a:chOff x="24307227" y="8743104"/>
            <a:chExt cx="523125" cy="438750"/>
          </a:xfrm>
          <a:solidFill>
            <a:schemeClr val="accent1"/>
          </a:solidFill>
        </p:grpSpPr>
        <p:sp>
          <p:nvSpPr>
            <p:cNvPr id="129" name="任意多边形: 形状 128"/>
            <p:cNvSpPr/>
            <p:nvPr/>
          </p:nvSpPr>
          <p:spPr>
            <a:xfrm>
              <a:off x="24307227" y="8743104"/>
              <a:ext cx="523125" cy="438750"/>
            </a:xfrm>
            <a:custGeom>
              <a:avLst/>
              <a:gdLst>
                <a:gd name="connsiteX0" fmla="*/ 446850 w 523125"/>
                <a:gd name="connsiteY0" fmla="*/ 0 h 438750"/>
                <a:gd name="connsiteX1" fmla="*/ 87396 w 523125"/>
                <a:gd name="connsiteY1" fmla="*/ 0 h 438750"/>
                <a:gd name="connsiteX2" fmla="*/ 0 w 523125"/>
                <a:gd name="connsiteY2" fmla="*/ 87261 h 438750"/>
                <a:gd name="connsiteX3" fmla="*/ 0 w 523125"/>
                <a:gd name="connsiteY3" fmla="*/ 259200 h 438750"/>
                <a:gd name="connsiteX4" fmla="*/ 87396 w 523125"/>
                <a:gd name="connsiteY4" fmla="*/ 345887 h 438750"/>
                <a:gd name="connsiteX5" fmla="*/ 307496 w 523125"/>
                <a:gd name="connsiteY5" fmla="*/ 345887 h 438750"/>
                <a:gd name="connsiteX6" fmla="*/ 441079 w 523125"/>
                <a:gd name="connsiteY6" fmla="*/ 441129 h 438750"/>
                <a:gd name="connsiteX7" fmla="*/ 454663 w 523125"/>
                <a:gd name="connsiteY7" fmla="*/ 445703 h 438750"/>
                <a:gd name="connsiteX8" fmla="*/ 465666 w 523125"/>
                <a:gd name="connsiteY8" fmla="*/ 443188 h 438750"/>
                <a:gd name="connsiteX9" fmla="*/ 478659 w 523125"/>
                <a:gd name="connsiteY9" fmla="*/ 422466 h 438750"/>
                <a:gd name="connsiteX10" fmla="*/ 478659 w 523125"/>
                <a:gd name="connsiteY10" fmla="*/ 344014 h 438750"/>
                <a:gd name="connsiteX11" fmla="*/ 534246 w 523125"/>
                <a:gd name="connsiteY11" fmla="*/ 270034 h 438750"/>
                <a:gd name="connsiteX12" fmla="*/ 534246 w 523125"/>
                <a:gd name="connsiteY12" fmla="*/ 87261 h 438750"/>
                <a:gd name="connsiteX13" fmla="*/ 446850 w 523125"/>
                <a:gd name="connsiteY13" fmla="*/ 0 h 438750"/>
                <a:gd name="connsiteX14" fmla="*/ 487924 w 523125"/>
                <a:gd name="connsiteY14" fmla="*/ 269949 h 438750"/>
                <a:gd name="connsiteX15" fmla="*/ 457616 w 523125"/>
                <a:gd name="connsiteY15" fmla="*/ 299548 h 438750"/>
                <a:gd name="connsiteX16" fmla="*/ 454663 w 523125"/>
                <a:gd name="connsiteY16" fmla="*/ 299548 h 438750"/>
                <a:gd name="connsiteX17" fmla="*/ 432338 w 523125"/>
                <a:gd name="connsiteY17" fmla="*/ 323274 h 438750"/>
                <a:gd name="connsiteX18" fmla="*/ 432338 w 523125"/>
                <a:gd name="connsiteY18" fmla="*/ 377038 h 438750"/>
                <a:gd name="connsiteX19" fmla="*/ 329113 w 523125"/>
                <a:gd name="connsiteY19" fmla="*/ 304054 h 438750"/>
                <a:gd name="connsiteX20" fmla="*/ 314989 w 523125"/>
                <a:gd name="connsiteY20" fmla="*/ 299548 h 438750"/>
                <a:gd name="connsiteX21" fmla="*/ 87396 w 523125"/>
                <a:gd name="connsiteY21" fmla="*/ 299548 h 438750"/>
                <a:gd name="connsiteX22" fmla="*/ 46322 w 523125"/>
                <a:gd name="connsiteY22" fmla="*/ 259200 h 438750"/>
                <a:gd name="connsiteX23" fmla="*/ 46322 w 523125"/>
                <a:gd name="connsiteY23" fmla="*/ 87261 h 438750"/>
                <a:gd name="connsiteX24" fmla="*/ 87396 w 523125"/>
                <a:gd name="connsiteY24" fmla="*/ 46339 h 438750"/>
                <a:gd name="connsiteX25" fmla="*/ 446850 w 523125"/>
                <a:gd name="connsiteY25" fmla="*/ 46339 h 438750"/>
                <a:gd name="connsiteX26" fmla="*/ 487924 w 523125"/>
                <a:gd name="connsiteY26" fmla="*/ 87261 h 438750"/>
                <a:gd name="connsiteX27" fmla="*/ 487924 w 523125"/>
                <a:gd name="connsiteY27" fmla="*/ 269949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3125" h="438750">
                  <a:moveTo>
                    <a:pt x="446850" y="0"/>
                  </a:moveTo>
                  <a:lnTo>
                    <a:pt x="87396" y="0"/>
                  </a:lnTo>
                  <a:cubicBezTo>
                    <a:pt x="39133" y="0"/>
                    <a:pt x="0" y="38998"/>
                    <a:pt x="0" y="87261"/>
                  </a:cubicBezTo>
                  <a:lnTo>
                    <a:pt x="0" y="259200"/>
                  </a:lnTo>
                  <a:cubicBezTo>
                    <a:pt x="0" y="307463"/>
                    <a:pt x="39116" y="345887"/>
                    <a:pt x="87396" y="345887"/>
                  </a:cubicBezTo>
                  <a:lnTo>
                    <a:pt x="307496" y="345887"/>
                  </a:lnTo>
                  <a:lnTo>
                    <a:pt x="441079" y="441129"/>
                  </a:lnTo>
                  <a:cubicBezTo>
                    <a:pt x="445112" y="443964"/>
                    <a:pt x="449871" y="445703"/>
                    <a:pt x="454663" y="445703"/>
                  </a:cubicBezTo>
                  <a:cubicBezTo>
                    <a:pt x="458359" y="445703"/>
                    <a:pt x="462274" y="444943"/>
                    <a:pt x="465666" y="443188"/>
                  </a:cubicBezTo>
                  <a:cubicBezTo>
                    <a:pt x="473479" y="439155"/>
                    <a:pt x="478659" y="431241"/>
                    <a:pt x="478659" y="422466"/>
                  </a:cubicBezTo>
                  <a:lnTo>
                    <a:pt x="478659" y="344014"/>
                  </a:lnTo>
                  <a:cubicBezTo>
                    <a:pt x="509541" y="335036"/>
                    <a:pt x="534246" y="305269"/>
                    <a:pt x="534246" y="270034"/>
                  </a:cubicBezTo>
                  <a:lnTo>
                    <a:pt x="534246" y="87261"/>
                  </a:lnTo>
                  <a:cubicBezTo>
                    <a:pt x="534246" y="38998"/>
                    <a:pt x="495146" y="0"/>
                    <a:pt x="446850" y="0"/>
                  </a:cubicBezTo>
                  <a:close/>
                  <a:moveTo>
                    <a:pt x="487924" y="269949"/>
                  </a:moveTo>
                  <a:cubicBezTo>
                    <a:pt x="487924" y="286453"/>
                    <a:pt x="474120" y="299548"/>
                    <a:pt x="457616" y="299548"/>
                  </a:cubicBezTo>
                  <a:lnTo>
                    <a:pt x="454663" y="299548"/>
                  </a:lnTo>
                  <a:cubicBezTo>
                    <a:pt x="441703" y="299548"/>
                    <a:pt x="432338" y="310365"/>
                    <a:pt x="432338" y="323274"/>
                  </a:cubicBezTo>
                  <a:lnTo>
                    <a:pt x="432338" y="377038"/>
                  </a:lnTo>
                  <a:lnTo>
                    <a:pt x="329113" y="304054"/>
                  </a:lnTo>
                  <a:cubicBezTo>
                    <a:pt x="325148" y="301253"/>
                    <a:pt x="319832" y="299548"/>
                    <a:pt x="314989" y="299548"/>
                  </a:cubicBezTo>
                  <a:lnTo>
                    <a:pt x="87396" y="299548"/>
                  </a:lnTo>
                  <a:cubicBezTo>
                    <a:pt x="64986" y="299548"/>
                    <a:pt x="46322" y="281627"/>
                    <a:pt x="46322" y="259200"/>
                  </a:cubicBezTo>
                  <a:lnTo>
                    <a:pt x="46322" y="87261"/>
                  </a:lnTo>
                  <a:cubicBezTo>
                    <a:pt x="46322" y="64851"/>
                    <a:pt x="64969" y="46339"/>
                    <a:pt x="87396" y="46339"/>
                  </a:cubicBezTo>
                  <a:lnTo>
                    <a:pt x="446850" y="46339"/>
                  </a:lnTo>
                  <a:cubicBezTo>
                    <a:pt x="469260" y="46339"/>
                    <a:pt x="487924" y="64851"/>
                    <a:pt x="487924" y="87261"/>
                  </a:cubicBezTo>
                  <a:lnTo>
                    <a:pt x="487924" y="26994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0" name="任意多边形: 形状 129"/>
            <p:cNvSpPr/>
            <p:nvPr/>
          </p:nvSpPr>
          <p:spPr>
            <a:xfrm>
              <a:off x="24541874" y="8838870"/>
              <a:ext cx="185625" cy="185625"/>
            </a:xfrm>
            <a:custGeom>
              <a:avLst/>
              <a:gdLst>
                <a:gd name="connsiteX0" fmla="*/ 170640 w 185625"/>
                <a:gd name="connsiteY0" fmla="*/ 76410 h 185625"/>
                <a:gd name="connsiteX1" fmla="*/ 162034 w 185625"/>
                <a:gd name="connsiteY1" fmla="*/ 55299 h 185625"/>
                <a:gd name="connsiteX2" fmla="*/ 176175 w 185625"/>
                <a:gd name="connsiteY2" fmla="*/ 40956 h 185625"/>
                <a:gd name="connsiteX3" fmla="*/ 149091 w 185625"/>
                <a:gd name="connsiteY3" fmla="*/ 13787 h 185625"/>
                <a:gd name="connsiteX4" fmla="*/ 134949 w 185625"/>
                <a:gd name="connsiteY4" fmla="*/ 27911 h 185625"/>
                <a:gd name="connsiteX5" fmla="*/ 114379 w 185625"/>
                <a:gd name="connsiteY5" fmla="*/ 19761 h 185625"/>
                <a:gd name="connsiteX6" fmla="*/ 114176 w 185625"/>
                <a:gd name="connsiteY6" fmla="*/ 0 h 185625"/>
                <a:gd name="connsiteX7" fmla="*/ 75853 w 185625"/>
                <a:gd name="connsiteY7" fmla="*/ 0 h 185625"/>
                <a:gd name="connsiteX8" fmla="*/ 76005 w 185625"/>
                <a:gd name="connsiteY8" fmla="*/ 19508 h 185625"/>
                <a:gd name="connsiteX9" fmla="*/ 54776 w 185625"/>
                <a:gd name="connsiteY9" fmla="*/ 28063 h 185625"/>
                <a:gd name="connsiteX10" fmla="*/ 40601 w 185625"/>
                <a:gd name="connsiteY10" fmla="*/ 13821 h 185625"/>
                <a:gd name="connsiteX11" fmla="*/ 13517 w 185625"/>
                <a:gd name="connsiteY11" fmla="*/ 40854 h 185625"/>
                <a:gd name="connsiteX12" fmla="*/ 27658 w 185625"/>
                <a:gd name="connsiteY12" fmla="*/ 54979 h 185625"/>
                <a:gd name="connsiteX13" fmla="*/ 19052 w 185625"/>
                <a:gd name="connsiteY13" fmla="*/ 76444 h 185625"/>
                <a:gd name="connsiteX14" fmla="*/ 19001 w 185625"/>
                <a:gd name="connsiteY14" fmla="*/ 77203 h 185625"/>
                <a:gd name="connsiteX15" fmla="*/ 0 w 185625"/>
                <a:gd name="connsiteY15" fmla="*/ 77203 h 185625"/>
                <a:gd name="connsiteX16" fmla="*/ 0 w 185625"/>
                <a:gd name="connsiteY16" fmla="*/ 114278 h 185625"/>
                <a:gd name="connsiteX17" fmla="*/ 18984 w 185625"/>
                <a:gd name="connsiteY17" fmla="*/ 114278 h 185625"/>
                <a:gd name="connsiteX18" fmla="*/ 18748 w 185625"/>
                <a:gd name="connsiteY18" fmla="*/ 113063 h 185625"/>
                <a:gd name="connsiteX19" fmla="*/ 18984 w 185625"/>
                <a:gd name="connsiteY19" fmla="*/ 114109 h 185625"/>
                <a:gd name="connsiteX20" fmla="*/ 27709 w 185625"/>
                <a:gd name="connsiteY20" fmla="*/ 135118 h 185625"/>
                <a:gd name="connsiteX21" fmla="*/ 13534 w 185625"/>
                <a:gd name="connsiteY21" fmla="*/ 149259 h 185625"/>
                <a:gd name="connsiteX22" fmla="*/ 40618 w 185625"/>
                <a:gd name="connsiteY22" fmla="*/ 176327 h 185625"/>
                <a:gd name="connsiteX23" fmla="*/ 54793 w 185625"/>
                <a:gd name="connsiteY23" fmla="*/ 162186 h 185625"/>
                <a:gd name="connsiteX24" fmla="*/ 76022 w 185625"/>
                <a:gd name="connsiteY24" fmla="*/ 171315 h 185625"/>
                <a:gd name="connsiteX25" fmla="*/ 75870 w 185625"/>
                <a:gd name="connsiteY25" fmla="*/ 191481 h 185625"/>
                <a:gd name="connsiteX26" fmla="*/ 114193 w 185625"/>
                <a:gd name="connsiteY26" fmla="*/ 191481 h 185625"/>
                <a:gd name="connsiteX27" fmla="*/ 114396 w 185625"/>
                <a:gd name="connsiteY27" fmla="*/ 171113 h 185625"/>
                <a:gd name="connsiteX28" fmla="*/ 134932 w 185625"/>
                <a:gd name="connsiteY28" fmla="*/ 162338 h 185625"/>
                <a:gd name="connsiteX29" fmla="*/ 149107 w 185625"/>
                <a:gd name="connsiteY29" fmla="*/ 176411 h 185625"/>
                <a:gd name="connsiteX30" fmla="*/ 176175 w 185625"/>
                <a:gd name="connsiteY30" fmla="*/ 149276 h 185625"/>
                <a:gd name="connsiteX31" fmla="*/ 162034 w 185625"/>
                <a:gd name="connsiteY31" fmla="*/ 135101 h 185625"/>
                <a:gd name="connsiteX32" fmla="*/ 170775 w 185625"/>
                <a:gd name="connsiteY32" fmla="*/ 114159 h 185625"/>
                <a:gd name="connsiteX33" fmla="*/ 170775 w 185625"/>
                <a:gd name="connsiteY33" fmla="*/ 114278 h 185625"/>
                <a:gd name="connsiteX34" fmla="*/ 191531 w 185625"/>
                <a:gd name="connsiteY34" fmla="*/ 114278 h 185625"/>
                <a:gd name="connsiteX35" fmla="*/ 191531 w 185625"/>
                <a:gd name="connsiteY35" fmla="*/ 77203 h 185625"/>
                <a:gd name="connsiteX36" fmla="*/ 170708 w 185625"/>
                <a:gd name="connsiteY36" fmla="*/ 77203 h 185625"/>
                <a:gd name="connsiteX37" fmla="*/ 170640 w 185625"/>
                <a:gd name="connsiteY37" fmla="*/ 76410 h 185625"/>
                <a:gd name="connsiteX38" fmla="*/ 94888 w 185625"/>
                <a:gd name="connsiteY38" fmla="*/ 121669 h 185625"/>
                <a:gd name="connsiteX39" fmla="*/ 68209 w 185625"/>
                <a:gd name="connsiteY39" fmla="*/ 94939 h 185625"/>
                <a:gd name="connsiteX40" fmla="*/ 94888 w 185625"/>
                <a:gd name="connsiteY40" fmla="*/ 68276 h 185625"/>
                <a:gd name="connsiteX41" fmla="*/ 121567 w 185625"/>
                <a:gd name="connsiteY41" fmla="*/ 94939 h 185625"/>
                <a:gd name="connsiteX42" fmla="*/ 94888 w 185625"/>
                <a:gd name="connsiteY42" fmla="*/ 121669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85625" h="185625">
                  <a:moveTo>
                    <a:pt x="170640" y="76410"/>
                  </a:moveTo>
                  <a:cubicBezTo>
                    <a:pt x="168801" y="69002"/>
                    <a:pt x="165864" y="61661"/>
                    <a:pt x="162034" y="55299"/>
                  </a:cubicBezTo>
                  <a:lnTo>
                    <a:pt x="176175" y="40956"/>
                  </a:lnTo>
                  <a:lnTo>
                    <a:pt x="149091" y="13787"/>
                  </a:lnTo>
                  <a:lnTo>
                    <a:pt x="134949" y="27911"/>
                  </a:lnTo>
                  <a:cubicBezTo>
                    <a:pt x="128621" y="24097"/>
                    <a:pt x="121703" y="21617"/>
                    <a:pt x="114379" y="19761"/>
                  </a:cubicBezTo>
                  <a:cubicBezTo>
                    <a:pt x="114311" y="19727"/>
                    <a:pt x="114176" y="0"/>
                    <a:pt x="114176" y="0"/>
                  </a:cubicBezTo>
                  <a:lnTo>
                    <a:pt x="75853" y="0"/>
                  </a:lnTo>
                  <a:lnTo>
                    <a:pt x="76005" y="19508"/>
                  </a:lnTo>
                  <a:cubicBezTo>
                    <a:pt x="68496" y="21127"/>
                    <a:pt x="61273" y="24148"/>
                    <a:pt x="54776" y="28063"/>
                  </a:cubicBezTo>
                  <a:lnTo>
                    <a:pt x="40601" y="13821"/>
                  </a:lnTo>
                  <a:lnTo>
                    <a:pt x="13517" y="40854"/>
                  </a:lnTo>
                  <a:lnTo>
                    <a:pt x="27658" y="54979"/>
                  </a:lnTo>
                  <a:cubicBezTo>
                    <a:pt x="23861" y="61341"/>
                    <a:pt x="20925" y="69053"/>
                    <a:pt x="19052" y="76444"/>
                  </a:cubicBezTo>
                  <a:cubicBezTo>
                    <a:pt x="19001" y="76477"/>
                    <a:pt x="19001" y="77203"/>
                    <a:pt x="19001" y="77203"/>
                  </a:cubicBezTo>
                  <a:lnTo>
                    <a:pt x="0" y="77203"/>
                  </a:lnTo>
                  <a:lnTo>
                    <a:pt x="0" y="114278"/>
                  </a:lnTo>
                  <a:lnTo>
                    <a:pt x="18984" y="114278"/>
                  </a:lnTo>
                  <a:cubicBezTo>
                    <a:pt x="18917" y="114278"/>
                    <a:pt x="18849" y="113451"/>
                    <a:pt x="18748" y="113063"/>
                  </a:cubicBezTo>
                  <a:cubicBezTo>
                    <a:pt x="18849" y="113434"/>
                    <a:pt x="18917" y="113754"/>
                    <a:pt x="18984" y="114109"/>
                  </a:cubicBezTo>
                  <a:cubicBezTo>
                    <a:pt x="20841" y="121601"/>
                    <a:pt x="23827" y="128621"/>
                    <a:pt x="27709" y="135118"/>
                  </a:cubicBezTo>
                  <a:lnTo>
                    <a:pt x="13534" y="149259"/>
                  </a:lnTo>
                  <a:lnTo>
                    <a:pt x="40618" y="176327"/>
                  </a:lnTo>
                  <a:lnTo>
                    <a:pt x="54793" y="162186"/>
                  </a:lnTo>
                  <a:cubicBezTo>
                    <a:pt x="61290" y="166067"/>
                    <a:pt x="68496" y="169459"/>
                    <a:pt x="76022" y="171315"/>
                  </a:cubicBezTo>
                  <a:lnTo>
                    <a:pt x="75870" y="191481"/>
                  </a:lnTo>
                  <a:lnTo>
                    <a:pt x="114193" y="191481"/>
                  </a:lnTo>
                  <a:cubicBezTo>
                    <a:pt x="114193" y="191481"/>
                    <a:pt x="114328" y="171146"/>
                    <a:pt x="114396" y="171113"/>
                  </a:cubicBezTo>
                  <a:cubicBezTo>
                    <a:pt x="121719" y="169239"/>
                    <a:pt x="128638" y="166151"/>
                    <a:pt x="134932" y="162338"/>
                  </a:cubicBezTo>
                  <a:lnTo>
                    <a:pt x="149107" y="176411"/>
                  </a:lnTo>
                  <a:lnTo>
                    <a:pt x="176175" y="149276"/>
                  </a:lnTo>
                  <a:lnTo>
                    <a:pt x="162034" y="135101"/>
                  </a:lnTo>
                  <a:cubicBezTo>
                    <a:pt x="165898" y="128621"/>
                    <a:pt x="168885" y="121635"/>
                    <a:pt x="170775" y="114159"/>
                  </a:cubicBezTo>
                  <a:cubicBezTo>
                    <a:pt x="170859" y="113805"/>
                    <a:pt x="170859" y="114278"/>
                    <a:pt x="170775" y="114278"/>
                  </a:cubicBezTo>
                  <a:lnTo>
                    <a:pt x="191531" y="114278"/>
                  </a:lnTo>
                  <a:lnTo>
                    <a:pt x="191531" y="77203"/>
                  </a:lnTo>
                  <a:lnTo>
                    <a:pt x="170708" y="77203"/>
                  </a:lnTo>
                  <a:cubicBezTo>
                    <a:pt x="170674" y="77169"/>
                    <a:pt x="170674" y="76444"/>
                    <a:pt x="170640" y="76410"/>
                  </a:cubicBezTo>
                  <a:close/>
                  <a:moveTo>
                    <a:pt x="94888" y="121669"/>
                  </a:moveTo>
                  <a:cubicBezTo>
                    <a:pt x="80173" y="121669"/>
                    <a:pt x="68209" y="109704"/>
                    <a:pt x="68209" y="94939"/>
                  </a:cubicBezTo>
                  <a:cubicBezTo>
                    <a:pt x="68209" y="80224"/>
                    <a:pt x="80173" y="68276"/>
                    <a:pt x="94888" y="68276"/>
                  </a:cubicBezTo>
                  <a:cubicBezTo>
                    <a:pt x="109654" y="68276"/>
                    <a:pt x="121567" y="80224"/>
                    <a:pt x="121567" y="94939"/>
                  </a:cubicBezTo>
                  <a:cubicBezTo>
                    <a:pt x="121567" y="109704"/>
                    <a:pt x="109654" y="121669"/>
                    <a:pt x="94888" y="12166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1" name="任意多边形: 形状 130"/>
            <p:cNvSpPr/>
            <p:nvPr/>
          </p:nvSpPr>
          <p:spPr>
            <a:xfrm>
              <a:off x="24398858" y="8806639"/>
              <a:ext cx="135000" cy="135000"/>
            </a:xfrm>
            <a:custGeom>
              <a:avLst/>
              <a:gdLst>
                <a:gd name="connsiteX0" fmla="*/ 126900 w 135000"/>
                <a:gd name="connsiteY0" fmla="*/ 70639 h 135000"/>
                <a:gd name="connsiteX1" fmla="*/ 124656 w 135000"/>
                <a:gd name="connsiteY1" fmla="*/ 54574 h 135000"/>
                <a:gd name="connsiteX2" fmla="*/ 137093 w 135000"/>
                <a:gd name="connsiteY2" fmla="*/ 47301 h 135000"/>
                <a:gd name="connsiteX3" fmla="*/ 123120 w 135000"/>
                <a:gd name="connsiteY3" fmla="*/ 23490 h 135000"/>
                <a:gd name="connsiteX4" fmla="*/ 110700 w 135000"/>
                <a:gd name="connsiteY4" fmla="*/ 30780 h 135000"/>
                <a:gd name="connsiteX5" fmla="*/ 97926 w 135000"/>
                <a:gd name="connsiteY5" fmla="*/ 21043 h 135000"/>
                <a:gd name="connsiteX6" fmla="*/ 101469 w 135000"/>
                <a:gd name="connsiteY6" fmla="*/ 6953 h 135000"/>
                <a:gd name="connsiteX7" fmla="*/ 74739 w 135000"/>
                <a:gd name="connsiteY7" fmla="*/ 0 h 135000"/>
                <a:gd name="connsiteX8" fmla="*/ 71213 w 135000"/>
                <a:gd name="connsiteY8" fmla="*/ 13939 h 135000"/>
                <a:gd name="connsiteX9" fmla="*/ 54861 w 135000"/>
                <a:gd name="connsiteY9" fmla="*/ 16183 h 135000"/>
                <a:gd name="connsiteX10" fmla="*/ 47537 w 135000"/>
                <a:gd name="connsiteY10" fmla="*/ 3763 h 135000"/>
                <a:gd name="connsiteX11" fmla="*/ 23726 w 135000"/>
                <a:gd name="connsiteY11" fmla="*/ 17702 h 135000"/>
                <a:gd name="connsiteX12" fmla="*/ 31050 w 135000"/>
                <a:gd name="connsiteY12" fmla="*/ 30139 h 135000"/>
                <a:gd name="connsiteX13" fmla="*/ 21229 w 135000"/>
                <a:gd name="connsiteY13" fmla="*/ 43082 h 135000"/>
                <a:gd name="connsiteX14" fmla="*/ 21195 w 135000"/>
                <a:gd name="connsiteY14" fmla="*/ 43099 h 135000"/>
                <a:gd name="connsiteX15" fmla="*/ 7391 w 135000"/>
                <a:gd name="connsiteY15" fmla="*/ 39504 h 135000"/>
                <a:gd name="connsiteX16" fmla="*/ 0 w 135000"/>
                <a:gd name="connsiteY16" fmla="*/ 66201 h 135000"/>
                <a:gd name="connsiteX17" fmla="*/ 13399 w 135000"/>
                <a:gd name="connsiteY17" fmla="*/ 69812 h 135000"/>
                <a:gd name="connsiteX18" fmla="*/ 13399 w 135000"/>
                <a:gd name="connsiteY18" fmla="*/ 69778 h 135000"/>
                <a:gd name="connsiteX19" fmla="*/ 16031 w 135000"/>
                <a:gd name="connsiteY19" fmla="*/ 86029 h 135000"/>
                <a:gd name="connsiteX20" fmla="*/ 3763 w 135000"/>
                <a:gd name="connsiteY20" fmla="*/ 93319 h 135000"/>
                <a:gd name="connsiteX21" fmla="*/ 17837 w 135000"/>
                <a:gd name="connsiteY21" fmla="*/ 117129 h 135000"/>
                <a:gd name="connsiteX22" fmla="*/ 30324 w 135000"/>
                <a:gd name="connsiteY22" fmla="*/ 109856 h 135000"/>
                <a:gd name="connsiteX23" fmla="*/ 43571 w 135000"/>
                <a:gd name="connsiteY23" fmla="*/ 119796 h 135000"/>
                <a:gd name="connsiteX24" fmla="*/ 39876 w 135000"/>
                <a:gd name="connsiteY24" fmla="*/ 133599 h 135000"/>
                <a:gd name="connsiteX25" fmla="*/ 66572 w 135000"/>
                <a:gd name="connsiteY25" fmla="*/ 140569 h 135000"/>
                <a:gd name="connsiteX26" fmla="*/ 70352 w 135000"/>
                <a:gd name="connsiteY26" fmla="*/ 126664 h 135000"/>
                <a:gd name="connsiteX27" fmla="*/ 86214 w 135000"/>
                <a:gd name="connsiteY27" fmla="*/ 124436 h 135000"/>
                <a:gd name="connsiteX28" fmla="*/ 93504 w 135000"/>
                <a:gd name="connsiteY28" fmla="*/ 136873 h 135000"/>
                <a:gd name="connsiteX29" fmla="*/ 117349 w 135000"/>
                <a:gd name="connsiteY29" fmla="*/ 122901 h 135000"/>
                <a:gd name="connsiteX30" fmla="*/ 110059 w 135000"/>
                <a:gd name="connsiteY30" fmla="*/ 110464 h 135000"/>
                <a:gd name="connsiteX31" fmla="*/ 119948 w 135000"/>
                <a:gd name="connsiteY31" fmla="*/ 97419 h 135000"/>
                <a:gd name="connsiteX32" fmla="*/ 119948 w 135000"/>
                <a:gd name="connsiteY32" fmla="*/ 97436 h 135000"/>
                <a:gd name="connsiteX33" fmla="*/ 133971 w 135000"/>
                <a:gd name="connsiteY33" fmla="*/ 101064 h 135000"/>
                <a:gd name="connsiteX34" fmla="*/ 140923 w 135000"/>
                <a:gd name="connsiteY34" fmla="*/ 74368 h 135000"/>
                <a:gd name="connsiteX35" fmla="*/ 126900 w 135000"/>
                <a:gd name="connsiteY35" fmla="*/ 70723 h 135000"/>
                <a:gd name="connsiteX36" fmla="*/ 126900 w 135000"/>
                <a:gd name="connsiteY36" fmla="*/ 70639 h 135000"/>
                <a:gd name="connsiteX37" fmla="*/ 89151 w 135000"/>
                <a:gd name="connsiteY37" fmla="*/ 75144 h 135000"/>
                <a:gd name="connsiteX38" fmla="*/ 65677 w 135000"/>
                <a:gd name="connsiteY38" fmla="*/ 88914 h 135000"/>
                <a:gd name="connsiteX39" fmla="*/ 51958 w 135000"/>
                <a:gd name="connsiteY39" fmla="*/ 65458 h 135000"/>
                <a:gd name="connsiteX40" fmla="*/ 75431 w 135000"/>
                <a:gd name="connsiteY40" fmla="*/ 51671 h 135000"/>
                <a:gd name="connsiteX41" fmla="*/ 89151 w 135000"/>
                <a:gd name="connsiteY41" fmla="*/ 75144 h 1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35000" h="135000">
                  <a:moveTo>
                    <a:pt x="126900" y="70639"/>
                  </a:moveTo>
                  <a:cubicBezTo>
                    <a:pt x="126934" y="65154"/>
                    <a:pt x="126141" y="59771"/>
                    <a:pt x="124656" y="54574"/>
                  </a:cubicBezTo>
                  <a:lnTo>
                    <a:pt x="137093" y="47301"/>
                  </a:lnTo>
                  <a:lnTo>
                    <a:pt x="123120" y="23490"/>
                  </a:lnTo>
                  <a:lnTo>
                    <a:pt x="110700" y="30780"/>
                  </a:lnTo>
                  <a:cubicBezTo>
                    <a:pt x="106971" y="26983"/>
                    <a:pt x="102668" y="23692"/>
                    <a:pt x="97926" y="21043"/>
                  </a:cubicBezTo>
                  <a:cubicBezTo>
                    <a:pt x="97875" y="21026"/>
                    <a:pt x="101469" y="6953"/>
                    <a:pt x="101469" y="6953"/>
                  </a:cubicBezTo>
                  <a:lnTo>
                    <a:pt x="74739" y="0"/>
                  </a:lnTo>
                  <a:lnTo>
                    <a:pt x="71213" y="13939"/>
                  </a:lnTo>
                  <a:cubicBezTo>
                    <a:pt x="65677" y="13669"/>
                    <a:pt x="60075" y="14631"/>
                    <a:pt x="54861" y="16183"/>
                  </a:cubicBezTo>
                  <a:lnTo>
                    <a:pt x="47537" y="3763"/>
                  </a:lnTo>
                  <a:lnTo>
                    <a:pt x="23726" y="17702"/>
                  </a:lnTo>
                  <a:lnTo>
                    <a:pt x="31050" y="30139"/>
                  </a:lnTo>
                  <a:cubicBezTo>
                    <a:pt x="27203" y="33902"/>
                    <a:pt x="23878" y="38239"/>
                    <a:pt x="21229" y="43082"/>
                  </a:cubicBezTo>
                  <a:cubicBezTo>
                    <a:pt x="21195" y="43082"/>
                    <a:pt x="21195" y="43082"/>
                    <a:pt x="21195" y="43099"/>
                  </a:cubicBezTo>
                  <a:lnTo>
                    <a:pt x="7391" y="39504"/>
                  </a:lnTo>
                  <a:lnTo>
                    <a:pt x="0" y="66201"/>
                  </a:lnTo>
                  <a:lnTo>
                    <a:pt x="13399" y="69812"/>
                  </a:lnTo>
                  <a:lnTo>
                    <a:pt x="13399" y="69778"/>
                  </a:lnTo>
                  <a:cubicBezTo>
                    <a:pt x="13399" y="75330"/>
                    <a:pt x="14479" y="80781"/>
                    <a:pt x="16031" y="86029"/>
                  </a:cubicBezTo>
                  <a:lnTo>
                    <a:pt x="3763" y="93319"/>
                  </a:lnTo>
                  <a:lnTo>
                    <a:pt x="17837" y="117129"/>
                  </a:lnTo>
                  <a:lnTo>
                    <a:pt x="30324" y="109856"/>
                  </a:lnTo>
                  <a:cubicBezTo>
                    <a:pt x="34172" y="113687"/>
                    <a:pt x="38644" y="117129"/>
                    <a:pt x="43571" y="119796"/>
                  </a:cubicBezTo>
                  <a:lnTo>
                    <a:pt x="39876" y="133599"/>
                  </a:lnTo>
                  <a:lnTo>
                    <a:pt x="66572" y="140569"/>
                  </a:lnTo>
                  <a:cubicBezTo>
                    <a:pt x="66572" y="140569"/>
                    <a:pt x="70335" y="126681"/>
                    <a:pt x="70352" y="126664"/>
                  </a:cubicBezTo>
                  <a:cubicBezTo>
                    <a:pt x="75803" y="126698"/>
                    <a:pt x="81152" y="125921"/>
                    <a:pt x="86214" y="124436"/>
                  </a:cubicBezTo>
                  <a:lnTo>
                    <a:pt x="93504" y="136873"/>
                  </a:lnTo>
                  <a:lnTo>
                    <a:pt x="117349" y="122901"/>
                  </a:lnTo>
                  <a:lnTo>
                    <a:pt x="110059" y="110464"/>
                  </a:lnTo>
                  <a:cubicBezTo>
                    <a:pt x="113906" y="106667"/>
                    <a:pt x="117298" y="102279"/>
                    <a:pt x="119948" y="97419"/>
                  </a:cubicBezTo>
                  <a:cubicBezTo>
                    <a:pt x="120066" y="97166"/>
                    <a:pt x="120066" y="97183"/>
                    <a:pt x="119948" y="97436"/>
                  </a:cubicBezTo>
                  <a:lnTo>
                    <a:pt x="133971" y="101064"/>
                  </a:lnTo>
                  <a:lnTo>
                    <a:pt x="140923" y="74368"/>
                  </a:lnTo>
                  <a:lnTo>
                    <a:pt x="126900" y="70723"/>
                  </a:lnTo>
                  <a:cubicBezTo>
                    <a:pt x="126917" y="70656"/>
                    <a:pt x="126917" y="70656"/>
                    <a:pt x="126900" y="70639"/>
                  </a:cubicBezTo>
                  <a:close/>
                  <a:moveTo>
                    <a:pt x="89151" y="75144"/>
                  </a:moveTo>
                  <a:cubicBezTo>
                    <a:pt x="86468" y="85438"/>
                    <a:pt x="75971" y="91598"/>
                    <a:pt x="65677" y="88914"/>
                  </a:cubicBezTo>
                  <a:cubicBezTo>
                    <a:pt x="55451" y="86248"/>
                    <a:pt x="49275" y="75701"/>
                    <a:pt x="51958" y="65458"/>
                  </a:cubicBezTo>
                  <a:cubicBezTo>
                    <a:pt x="54607" y="55181"/>
                    <a:pt x="65138" y="49005"/>
                    <a:pt x="75431" y="51671"/>
                  </a:cubicBezTo>
                  <a:cubicBezTo>
                    <a:pt x="85691" y="54371"/>
                    <a:pt x="91851" y="64884"/>
                    <a:pt x="89151" y="7514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32" name="组合 131"/>
          <p:cNvGrpSpPr/>
          <p:nvPr/>
        </p:nvGrpSpPr>
        <p:grpSpPr>
          <a:xfrm>
            <a:off x="8268589" y="2097003"/>
            <a:ext cx="532550" cy="342262"/>
            <a:chOff x="25383599" y="8767337"/>
            <a:chExt cx="532550" cy="342262"/>
          </a:xfrm>
          <a:solidFill>
            <a:schemeClr val="accent1"/>
          </a:solidFill>
        </p:grpSpPr>
        <p:sp>
          <p:nvSpPr>
            <p:cNvPr id="133" name="任意多边形: 形状 132"/>
            <p:cNvSpPr/>
            <p:nvPr/>
          </p:nvSpPr>
          <p:spPr>
            <a:xfrm>
              <a:off x="25383599" y="8767337"/>
              <a:ext cx="101250" cy="337500"/>
            </a:xfrm>
            <a:custGeom>
              <a:avLst/>
              <a:gdLst>
                <a:gd name="connsiteX0" fmla="*/ 0 w 101250"/>
                <a:gd name="connsiteY0" fmla="*/ 353565 h 337500"/>
                <a:gd name="connsiteX1" fmla="*/ 112421 w 101250"/>
                <a:gd name="connsiteY1" fmla="*/ 353565 h 337500"/>
                <a:gd name="connsiteX2" fmla="*/ 112421 w 101250"/>
                <a:gd name="connsiteY2" fmla="*/ 20048 h 337500"/>
                <a:gd name="connsiteX3" fmla="*/ 92357 w 101250"/>
                <a:gd name="connsiteY3" fmla="*/ 0 h 337500"/>
                <a:gd name="connsiteX4" fmla="*/ 20064 w 101250"/>
                <a:gd name="connsiteY4" fmla="*/ 0 h 337500"/>
                <a:gd name="connsiteX5" fmla="*/ 0 w 101250"/>
                <a:gd name="connsiteY5" fmla="*/ 20048 h 337500"/>
                <a:gd name="connsiteX6" fmla="*/ 0 w 101250"/>
                <a:gd name="connsiteY6" fmla="*/ 353565 h 337500"/>
                <a:gd name="connsiteX7" fmla="*/ 63534 w 101250"/>
                <a:gd name="connsiteY7" fmla="*/ 320946 h 337500"/>
                <a:gd name="connsiteX8" fmla="*/ 48870 w 101250"/>
                <a:gd name="connsiteY8" fmla="*/ 320946 h 337500"/>
                <a:gd name="connsiteX9" fmla="*/ 48870 w 101250"/>
                <a:gd name="connsiteY9" fmla="*/ 273713 h 337500"/>
                <a:gd name="connsiteX10" fmla="*/ 63534 w 101250"/>
                <a:gd name="connsiteY10" fmla="*/ 273713 h 337500"/>
                <a:gd name="connsiteX11" fmla="*/ 63534 w 101250"/>
                <a:gd name="connsiteY11" fmla="*/ 320946 h 337500"/>
                <a:gd name="connsiteX12" fmla="*/ 17938 w 101250"/>
                <a:gd name="connsiteY12" fmla="*/ 70993 h 337500"/>
                <a:gd name="connsiteX13" fmla="*/ 33531 w 101250"/>
                <a:gd name="connsiteY13" fmla="*/ 55401 h 337500"/>
                <a:gd name="connsiteX14" fmla="*/ 77271 w 101250"/>
                <a:gd name="connsiteY14" fmla="*/ 55401 h 337500"/>
                <a:gd name="connsiteX15" fmla="*/ 92863 w 101250"/>
                <a:gd name="connsiteY15" fmla="*/ 70993 h 337500"/>
                <a:gd name="connsiteX16" fmla="*/ 92863 w 101250"/>
                <a:gd name="connsiteY16" fmla="*/ 96812 h 337500"/>
                <a:gd name="connsiteX17" fmla="*/ 77271 w 101250"/>
                <a:gd name="connsiteY17" fmla="*/ 112404 h 337500"/>
                <a:gd name="connsiteX18" fmla="*/ 33531 w 101250"/>
                <a:gd name="connsiteY18" fmla="*/ 112404 h 337500"/>
                <a:gd name="connsiteX19" fmla="*/ 17938 w 101250"/>
                <a:gd name="connsiteY19" fmla="*/ 96812 h 337500"/>
                <a:gd name="connsiteX20" fmla="*/ 17938 w 101250"/>
                <a:gd name="connsiteY20" fmla="*/ 70993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1250" h="337500">
                  <a:moveTo>
                    <a:pt x="0" y="353565"/>
                  </a:moveTo>
                  <a:lnTo>
                    <a:pt x="112421" y="353565"/>
                  </a:lnTo>
                  <a:lnTo>
                    <a:pt x="112421" y="20048"/>
                  </a:lnTo>
                  <a:cubicBezTo>
                    <a:pt x="112421" y="8978"/>
                    <a:pt x="103444" y="0"/>
                    <a:pt x="92357" y="0"/>
                  </a:cubicBezTo>
                  <a:lnTo>
                    <a:pt x="20064" y="0"/>
                  </a:lnTo>
                  <a:cubicBezTo>
                    <a:pt x="8978" y="0"/>
                    <a:pt x="0" y="8978"/>
                    <a:pt x="0" y="20048"/>
                  </a:cubicBezTo>
                  <a:lnTo>
                    <a:pt x="0" y="353565"/>
                  </a:lnTo>
                  <a:close/>
                  <a:moveTo>
                    <a:pt x="63534" y="320946"/>
                  </a:moveTo>
                  <a:lnTo>
                    <a:pt x="48870" y="320946"/>
                  </a:lnTo>
                  <a:lnTo>
                    <a:pt x="48870" y="273713"/>
                  </a:lnTo>
                  <a:lnTo>
                    <a:pt x="63534" y="273713"/>
                  </a:lnTo>
                  <a:lnTo>
                    <a:pt x="63534" y="320946"/>
                  </a:lnTo>
                  <a:close/>
                  <a:moveTo>
                    <a:pt x="17938" y="70993"/>
                  </a:moveTo>
                  <a:cubicBezTo>
                    <a:pt x="17938" y="62387"/>
                    <a:pt x="24924" y="55401"/>
                    <a:pt x="33531" y="55401"/>
                  </a:cubicBezTo>
                  <a:lnTo>
                    <a:pt x="77271" y="55401"/>
                  </a:lnTo>
                  <a:cubicBezTo>
                    <a:pt x="85877" y="55401"/>
                    <a:pt x="92863" y="62387"/>
                    <a:pt x="92863" y="70993"/>
                  </a:cubicBezTo>
                  <a:lnTo>
                    <a:pt x="92863" y="96812"/>
                  </a:lnTo>
                  <a:cubicBezTo>
                    <a:pt x="92863" y="105418"/>
                    <a:pt x="85877" y="112404"/>
                    <a:pt x="77271" y="112404"/>
                  </a:cubicBezTo>
                  <a:lnTo>
                    <a:pt x="33531" y="112404"/>
                  </a:lnTo>
                  <a:cubicBezTo>
                    <a:pt x="24924" y="112404"/>
                    <a:pt x="17938" y="105418"/>
                    <a:pt x="17938" y="96812"/>
                  </a:cubicBezTo>
                  <a:lnTo>
                    <a:pt x="17938" y="7099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4" name="任意多边形: 形状 133"/>
            <p:cNvSpPr/>
            <p:nvPr/>
          </p:nvSpPr>
          <p:spPr>
            <a:xfrm>
              <a:off x="25535103" y="8767337"/>
              <a:ext cx="101250" cy="337500"/>
            </a:xfrm>
            <a:custGeom>
              <a:avLst/>
              <a:gdLst>
                <a:gd name="connsiteX0" fmla="*/ 17 w 101250"/>
                <a:gd name="connsiteY0" fmla="*/ 353565 h 337500"/>
                <a:gd name="connsiteX1" fmla="*/ 112438 w 101250"/>
                <a:gd name="connsiteY1" fmla="*/ 353565 h 337500"/>
                <a:gd name="connsiteX2" fmla="*/ 112438 w 101250"/>
                <a:gd name="connsiteY2" fmla="*/ 20048 h 337500"/>
                <a:gd name="connsiteX3" fmla="*/ 92374 w 101250"/>
                <a:gd name="connsiteY3" fmla="*/ 0 h 337500"/>
                <a:gd name="connsiteX4" fmla="*/ 20064 w 101250"/>
                <a:gd name="connsiteY4" fmla="*/ 0 h 337500"/>
                <a:gd name="connsiteX5" fmla="*/ 0 w 101250"/>
                <a:gd name="connsiteY5" fmla="*/ 20048 h 337500"/>
                <a:gd name="connsiteX6" fmla="*/ 17 w 101250"/>
                <a:gd name="connsiteY6" fmla="*/ 353565 h 337500"/>
                <a:gd name="connsiteX7" fmla="*/ 17 w 101250"/>
                <a:gd name="connsiteY7" fmla="*/ 353565 h 337500"/>
                <a:gd name="connsiteX8" fmla="*/ 43993 w 101250"/>
                <a:gd name="connsiteY8" fmla="*/ 320946 h 337500"/>
                <a:gd name="connsiteX9" fmla="*/ 30966 w 101250"/>
                <a:gd name="connsiteY9" fmla="*/ 320946 h 337500"/>
                <a:gd name="connsiteX10" fmla="*/ 30966 w 101250"/>
                <a:gd name="connsiteY10" fmla="*/ 273713 h 337500"/>
                <a:gd name="connsiteX11" fmla="*/ 43993 w 101250"/>
                <a:gd name="connsiteY11" fmla="*/ 273713 h 337500"/>
                <a:gd name="connsiteX12" fmla="*/ 43993 w 101250"/>
                <a:gd name="connsiteY12" fmla="*/ 320946 h 337500"/>
                <a:gd name="connsiteX13" fmla="*/ 83109 w 101250"/>
                <a:gd name="connsiteY13" fmla="*/ 320946 h 337500"/>
                <a:gd name="connsiteX14" fmla="*/ 68428 w 101250"/>
                <a:gd name="connsiteY14" fmla="*/ 320946 h 337500"/>
                <a:gd name="connsiteX15" fmla="*/ 68428 w 101250"/>
                <a:gd name="connsiteY15" fmla="*/ 273713 h 337500"/>
                <a:gd name="connsiteX16" fmla="*/ 83109 w 101250"/>
                <a:gd name="connsiteY16" fmla="*/ 273713 h 337500"/>
                <a:gd name="connsiteX17" fmla="*/ 83109 w 101250"/>
                <a:gd name="connsiteY17" fmla="*/ 320946 h 337500"/>
                <a:gd name="connsiteX18" fmla="*/ 19558 w 101250"/>
                <a:gd name="connsiteY18" fmla="*/ 70993 h 337500"/>
                <a:gd name="connsiteX19" fmla="*/ 35168 w 101250"/>
                <a:gd name="connsiteY19" fmla="*/ 55401 h 337500"/>
                <a:gd name="connsiteX20" fmla="*/ 78908 w 101250"/>
                <a:gd name="connsiteY20" fmla="*/ 55401 h 337500"/>
                <a:gd name="connsiteX21" fmla="*/ 94517 w 101250"/>
                <a:gd name="connsiteY21" fmla="*/ 70993 h 337500"/>
                <a:gd name="connsiteX22" fmla="*/ 94517 w 101250"/>
                <a:gd name="connsiteY22" fmla="*/ 96812 h 337500"/>
                <a:gd name="connsiteX23" fmla="*/ 78908 w 101250"/>
                <a:gd name="connsiteY23" fmla="*/ 112404 h 337500"/>
                <a:gd name="connsiteX24" fmla="*/ 35168 w 101250"/>
                <a:gd name="connsiteY24" fmla="*/ 112404 h 337500"/>
                <a:gd name="connsiteX25" fmla="*/ 19558 w 101250"/>
                <a:gd name="connsiteY25" fmla="*/ 96812 h 337500"/>
                <a:gd name="connsiteX26" fmla="*/ 19558 w 101250"/>
                <a:gd name="connsiteY26" fmla="*/ 70993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1250" h="337500">
                  <a:moveTo>
                    <a:pt x="17" y="353565"/>
                  </a:moveTo>
                  <a:lnTo>
                    <a:pt x="112438" y="353565"/>
                  </a:lnTo>
                  <a:lnTo>
                    <a:pt x="112438" y="20048"/>
                  </a:lnTo>
                  <a:cubicBezTo>
                    <a:pt x="112438" y="8978"/>
                    <a:pt x="103461" y="0"/>
                    <a:pt x="92374" y="0"/>
                  </a:cubicBezTo>
                  <a:lnTo>
                    <a:pt x="20064" y="0"/>
                  </a:lnTo>
                  <a:cubicBezTo>
                    <a:pt x="8978" y="0"/>
                    <a:pt x="0" y="8978"/>
                    <a:pt x="0" y="20048"/>
                  </a:cubicBezTo>
                  <a:lnTo>
                    <a:pt x="17" y="353565"/>
                  </a:lnTo>
                  <a:lnTo>
                    <a:pt x="17" y="353565"/>
                  </a:lnTo>
                  <a:close/>
                  <a:moveTo>
                    <a:pt x="43993" y="320946"/>
                  </a:moveTo>
                  <a:lnTo>
                    <a:pt x="30966" y="320946"/>
                  </a:lnTo>
                  <a:lnTo>
                    <a:pt x="30966" y="273713"/>
                  </a:lnTo>
                  <a:lnTo>
                    <a:pt x="43993" y="273713"/>
                  </a:lnTo>
                  <a:lnTo>
                    <a:pt x="43993" y="320946"/>
                  </a:lnTo>
                  <a:close/>
                  <a:moveTo>
                    <a:pt x="83109" y="320946"/>
                  </a:moveTo>
                  <a:lnTo>
                    <a:pt x="68428" y="320946"/>
                  </a:lnTo>
                  <a:lnTo>
                    <a:pt x="68428" y="273713"/>
                  </a:lnTo>
                  <a:lnTo>
                    <a:pt x="83109" y="273713"/>
                  </a:lnTo>
                  <a:lnTo>
                    <a:pt x="83109" y="320946"/>
                  </a:lnTo>
                  <a:close/>
                  <a:moveTo>
                    <a:pt x="19558" y="70993"/>
                  </a:moveTo>
                  <a:cubicBezTo>
                    <a:pt x="19558" y="62387"/>
                    <a:pt x="26544" y="55401"/>
                    <a:pt x="35168" y="55401"/>
                  </a:cubicBezTo>
                  <a:lnTo>
                    <a:pt x="78908" y="55401"/>
                  </a:lnTo>
                  <a:cubicBezTo>
                    <a:pt x="87531" y="55401"/>
                    <a:pt x="94517" y="62387"/>
                    <a:pt x="94517" y="70993"/>
                  </a:cubicBezTo>
                  <a:lnTo>
                    <a:pt x="94517" y="96812"/>
                  </a:lnTo>
                  <a:cubicBezTo>
                    <a:pt x="94517" y="105418"/>
                    <a:pt x="87531" y="112404"/>
                    <a:pt x="78908" y="112404"/>
                  </a:cubicBezTo>
                  <a:lnTo>
                    <a:pt x="35168" y="112404"/>
                  </a:lnTo>
                  <a:cubicBezTo>
                    <a:pt x="26544" y="112404"/>
                    <a:pt x="19558" y="105418"/>
                    <a:pt x="19558" y="96812"/>
                  </a:cubicBezTo>
                  <a:lnTo>
                    <a:pt x="19558" y="7099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5" name="任意多边形: 形状 134"/>
            <p:cNvSpPr/>
            <p:nvPr/>
          </p:nvSpPr>
          <p:spPr>
            <a:xfrm>
              <a:off x="25679899" y="8772099"/>
              <a:ext cx="236250" cy="337500"/>
            </a:xfrm>
            <a:custGeom>
              <a:avLst/>
              <a:gdLst>
                <a:gd name="connsiteX0" fmla="*/ 110152 w 236250"/>
                <a:gd name="connsiteY0" fmla="*/ 11826 h 337500"/>
                <a:gd name="connsiteX1" fmla="*/ 83759 w 236250"/>
                <a:gd name="connsiteY1" fmla="*/ 1718 h 337500"/>
                <a:gd name="connsiteX2" fmla="*/ 11939 w 236250"/>
                <a:gd name="connsiteY2" fmla="*/ 33460 h 337500"/>
                <a:gd name="connsiteX3" fmla="*/ 1325 w 236250"/>
                <a:gd name="connsiteY3" fmla="*/ 44631 h 337500"/>
                <a:gd name="connsiteX4" fmla="*/ 1780 w 236250"/>
                <a:gd name="connsiteY4" fmla="*/ 60038 h 337500"/>
                <a:gd name="connsiteX5" fmla="*/ 132680 w 236250"/>
                <a:gd name="connsiteY5" fmla="*/ 350355 h 337500"/>
                <a:gd name="connsiteX6" fmla="*/ 241203 w 236250"/>
                <a:gd name="connsiteY6" fmla="*/ 302430 h 337500"/>
                <a:gd name="connsiteX7" fmla="*/ 110152 w 236250"/>
                <a:gd name="connsiteY7" fmla="*/ 11826 h 337500"/>
                <a:gd name="connsiteX8" fmla="*/ 40492 w 236250"/>
                <a:gd name="connsiteY8" fmla="*/ 94277 h 337500"/>
                <a:gd name="connsiteX9" fmla="*/ 48389 w 236250"/>
                <a:gd name="connsiteY9" fmla="*/ 73673 h 337500"/>
                <a:gd name="connsiteX10" fmla="*/ 88400 w 236250"/>
                <a:gd name="connsiteY10" fmla="*/ 55853 h 337500"/>
                <a:gd name="connsiteX11" fmla="*/ 109004 w 236250"/>
                <a:gd name="connsiteY11" fmla="*/ 63750 h 337500"/>
                <a:gd name="connsiteX12" fmla="*/ 118960 w 236250"/>
                <a:gd name="connsiteY12" fmla="*/ 86093 h 337500"/>
                <a:gd name="connsiteX13" fmla="*/ 119315 w 236250"/>
                <a:gd name="connsiteY13" fmla="*/ 98023 h 337500"/>
                <a:gd name="connsiteX14" fmla="*/ 111130 w 236250"/>
                <a:gd name="connsiteY14" fmla="*/ 106697 h 337500"/>
                <a:gd name="connsiteX15" fmla="*/ 71120 w 236250"/>
                <a:gd name="connsiteY15" fmla="*/ 124500 h 337500"/>
                <a:gd name="connsiteX16" fmla="*/ 50482 w 236250"/>
                <a:gd name="connsiteY16" fmla="*/ 116620 h 337500"/>
                <a:gd name="connsiteX17" fmla="*/ 40492 w 236250"/>
                <a:gd name="connsiteY17" fmla="*/ 94277 h 337500"/>
                <a:gd name="connsiteX18" fmla="*/ 139885 w 236250"/>
                <a:gd name="connsiteY18" fmla="*/ 321195 h 337500"/>
                <a:gd name="connsiteX19" fmla="*/ 115400 w 236250"/>
                <a:gd name="connsiteY19" fmla="*/ 269558 h 337500"/>
                <a:gd name="connsiteX20" fmla="*/ 127988 w 236250"/>
                <a:gd name="connsiteY20" fmla="*/ 263584 h 337500"/>
                <a:gd name="connsiteX21" fmla="*/ 152474 w 236250"/>
                <a:gd name="connsiteY21" fmla="*/ 315205 h 337500"/>
                <a:gd name="connsiteX22" fmla="*/ 139885 w 236250"/>
                <a:gd name="connsiteY22" fmla="*/ 321195 h 337500"/>
                <a:gd name="connsiteX23" fmla="*/ 167965 w 236250"/>
                <a:gd name="connsiteY23" fmla="*/ 308320 h 337500"/>
                <a:gd name="connsiteX24" fmla="*/ 143480 w 236250"/>
                <a:gd name="connsiteY24" fmla="*/ 256665 h 337500"/>
                <a:gd name="connsiteX25" fmla="*/ 156068 w 236250"/>
                <a:gd name="connsiteY25" fmla="*/ 250691 h 337500"/>
                <a:gd name="connsiteX26" fmla="*/ 180537 w 236250"/>
                <a:gd name="connsiteY26" fmla="*/ 302329 h 337500"/>
                <a:gd name="connsiteX27" fmla="*/ 167965 w 236250"/>
                <a:gd name="connsiteY27" fmla="*/ 308320 h 337500"/>
                <a:gd name="connsiteX28" fmla="*/ 173028 w 236250"/>
                <a:gd name="connsiteY28" fmla="*/ 242237 h 337500"/>
                <a:gd name="connsiteX29" fmla="*/ 185617 w 236250"/>
                <a:gd name="connsiteY29" fmla="*/ 236263 h 337500"/>
                <a:gd name="connsiteX30" fmla="*/ 210052 w 236250"/>
                <a:gd name="connsiteY30" fmla="*/ 287918 h 337500"/>
                <a:gd name="connsiteX31" fmla="*/ 197513 w 236250"/>
                <a:gd name="connsiteY31" fmla="*/ 293891 h 337500"/>
                <a:gd name="connsiteX32" fmla="*/ 173028 w 236250"/>
                <a:gd name="connsiteY32" fmla="*/ 242237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36250" h="337500">
                  <a:moveTo>
                    <a:pt x="110152" y="11826"/>
                  </a:moveTo>
                  <a:cubicBezTo>
                    <a:pt x="105595" y="1768"/>
                    <a:pt x="93833" y="-2737"/>
                    <a:pt x="83759" y="1718"/>
                  </a:cubicBezTo>
                  <a:lnTo>
                    <a:pt x="11939" y="33460"/>
                  </a:lnTo>
                  <a:cubicBezTo>
                    <a:pt x="7062" y="35620"/>
                    <a:pt x="3232" y="39653"/>
                    <a:pt x="1325" y="44631"/>
                  </a:cubicBezTo>
                  <a:cubicBezTo>
                    <a:pt x="-582" y="49626"/>
                    <a:pt x="-430" y="55178"/>
                    <a:pt x="1780" y="60038"/>
                  </a:cubicBezTo>
                  <a:lnTo>
                    <a:pt x="132680" y="350355"/>
                  </a:lnTo>
                  <a:lnTo>
                    <a:pt x="241203" y="302430"/>
                  </a:lnTo>
                  <a:lnTo>
                    <a:pt x="110152" y="11826"/>
                  </a:lnTo>
                  <a:close/>
                  <a:moveTo>
                    <a:pt x="40492" y="94277"/>
                  </a:moveTo>
                  <a:cubicBezTo>
                    <a:pt x="36982" y="86413"/>
                    <a:pt x="40525" y="77166"/>
                    <a:pt x="48389" y="73673"/>
                  </a:cubicBezTo>
                  <a:lnTo>
                    <a:pt x="88400" y="55853"/>
                  </a:lnTo>
                  <a:cubicBezTo>
                    <a:pt x="96280" y="52343"/>
                    <a:pt x="105511" y="55886"/>
                    <a:pt x="109004" y="63750"/>
                  </a:cubicBezTo>
                  <a:lnTo>
                    <a:pt x="118960" y="86093"/>
                  </a:lnTo>
                  <a:cubicBezTo>
                    <a:pt x="120682" y="89873"/>
                    <a:pt x="120766" y="94176"/>
                    <a:pt x="119315" y="98023"/>
                  </a:cubicBezTo>
                  <a:cubicBezTo>
                    <a:pt x="117830" y="101905"/>
                    <a:pt x="114843" y="105010"/>
                    <a:pt x="111130" y="106697"/>
                  </a:cubicBezTo>
                  <a:lnTo>
                    <a:pt x="71120" y="124500"/>
                  </a:lnTo>
                  <a:cubicBezTo>
                    <a:pt x="63239" y="128010"/>
                    <a:pt x="53992" y="124466"/>
                    <a:pt x="50482" y="116620"/>
                  </a:cubicBezTo>
                  <a:lnTo>
                    <a:pt x="40492" y="94277"/>
                  </a:lnTo>
                  <a:close/>
                  <a:moveTo>
                    <a:pt x="139885" y="321195"/>
                  </a:moveTo>
                  <a:lnTo>
                    <a:pt x="115400" y="269558"/>
                  </a:lnTo>
                  <a:lnTo>
                    <a:pt x="127988" y="263584"/>
                  </a:lnTo>
                  <a:lnTo>
                    <a:pt x="152474" y="315205"/>
                  </a:lnTo>
                  <a:lnTo>
                    <a:pt x="139885" y="321195"/>
                  </a:lnTo>
                  <a:close/>
                  <a:moveTo>
                    <a:pt x="167965" y="308320"/>
                  </a:moveTo>
                  <a:lnTo>
                    <a:pt x="143480" y="256665"/>
                  </a:lnTo>
                  <a:lnTo>
                    <a:pt x="156068" y="250691"/>
                  </a:lnTo>
                  <a:lnTo>
                    <a:pt x="180537" y="302329"/>
                  </a:lnTo>
                  <a:lnTo>
                    <a:pt x="167965" y="308320"/>
                  </a:lnTo>
                  <a:close/>
                  <a:moveTo>
                    <a:pt x="173028" y="242237"/>
                  </a:moveTo>
                  <a:lnTo>
                    <a:pt x="185617" y="236263"/>
                  </a:lnTo>
                  <a:lnTo>
                    <a:pt x="210052" y="287918"/>
                  </a:lnTo>
                  <a:lnTo>
                    <a:pt x="197513" y="293891"/>
                  </a:lnTo>
                  <a:lnTo>
                    <a:pt x="173028" y="24223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36" name="图形 241"/>
          <p:cNvSpPr/>
          <p:nvPr/>
        </p:nvSpPr>
        <p:spPr>
          <a:xfrm>
            <a:off x="9487789" y="2023447"/>
            <a:ext cx="523125" cy="489375"/>
          </a:xfrm>
          <a:custGeom>
            <a:avLst/>
            <a:gdLst>
              <a:gd name="connsiteX0" fmla="*/ 532561 w 523125"/>
              <a:gd name="connsiteY0" fmla="*/ 279079 h 489375"/>
              <a:gd name="connsiteX1" fmla="*/ 532561 w 523125"/>
              <a:gd name="connsiteY1" fmla="*/ 52059 h 489375"/>
              <a:gd name="connsiteX2" fmla="*/ 517475 w 523125"/>
              <a:gd name="connsiteY2" fmla="*/ 15491 h 489375"/>
              <a:gd name="connsiteX3" fmla="*/ 480941 w 523125"/>
              <a:gd name="connsiteY3" fmla="*/ 405 h 489375"/>
              <a:gd name="connsiteX4" fmla="*/ 116238 w 523125"/>
              <a:gd name="connsiteY4" fmla="*/ 0 h 489375"/>
              <a:gd name="connsiteX5" fmla="*/ 20337 w 523125"/>
              <a:gd name="connsiteY5" fmla="*/ 77895 h 489375"/>
              <a:gd name="connsiteX6" fmla="*/ 3631 w 523125"/>
              <a:gd name="connsiteY6" fmla="*/ 164936 h 489375"/>
              <a:gd name="connsiteX7" fmla="*/ 1471 w 523125"/>
              <a:gd name="connsiteY7" fmla="*/ 247236 h 489375"/>
              <a:gd name="connsiteX8" fmla="*/ 101591 w 523125"/>
              <a:gd name="connsiteY8" fmla="*/ 328033 h 489375"/>
              <a:gd name="connsiteX9" fmla="*/ 176094 w 523125"/>
              <a:gd name="connsiteY9" fmla="*/ 328168 h 489375"/>
              <a:gd name="connsiteX10" fmla="*/ 180127 w 523125"/>
              <a:gd name="connsiteY10" fmla="*/ 354105 h 489375"/>
              <a:gd name="connsiteX11" fmla="*/ 210806 w 523125"/>
              <a:gd name="connsiteY11" fmla="*/ 463590 h 489375"/>
              <a:gd name="connsiteX12" fmla="*/ 277023 w 523125"/>
              <a:gd name="connsiteY12" fmla="*/ 497171 h 489375"/>
              <a:gd name="connsiteX13" fmla="*/ 325336 w 523125"/>
              <a:gd name="connsiteY13" fmla="*/ 481343 h 489375"/>
              <a:gd name="connsiteX14" fmla="*/ 346109 w 523125"/>
              <a:gd name="connsiteY14" fmla="*/ 372921 h 489375"/>
              <a:gd name="connsiteX15" fmla="*/ 348573 w 523125"/>
              <a:gd name="connsiteY15" fmla="*/ 328219 h 489375"/>
              <a:gd name="connsiteX16" fmla="*/ 481076 w 523125"/>
              <a:gd name="connsiteY16" fmla="*/ 328219 h 489375"/>
              <a:gd name="connsiteX17" fmla="*/ 532561 w 523125"/>
              <a:gd name="connsiteY17" fmla="*/ 279079 h 489375"/>
              <a:gd name="connsiteX18" fmla="*/ 344962 w 523125"/>
              <a:gd name="connsiteY18" fmla="*/ 179516 h 489375"/>
              <a:gd name="connsiteX19" fmla="*/ 306959 w 523125"/>
              <a:gd name="connsiteY19" fmla="*/ 384919 h 489375"/>
              <a:gd name="connsiteX20" fmla="*/ 301154 w 523125"/>
              <a:gd name="connsiteY20" fmla="*/ 448268 h 489375"/>
              <a:gd name="connsiteX21" fmla="*/ 243864 w 523125"/>
              <a:gd name="connsiteY21" fmla="*/ 439442 h 489375"/>
              <a:gd name="connsiteX22" fmla="*/ 221082 w 523125"/>
              <a:gd name="connsiteY22" fmla="*/ 355134 h 489375"/>
              <a:gd name="connsiteX23" fmla="*/ 205254 w 523125"/>
              <a:gd name="connsiteY23" fmla="*/ 299548 h 489375"/>
              <a:gd name="connsiteX24" fmla="*/ 174845 w 523125"/>
              <a:gd name="connsiteY24" fmla="*/ 287246 h 489375"/>
              <a:gd name="connsiteX25" fmla="*/ 172246 w 523125"/>
              <a:gd name="connsiteY25" fmla="*/ 287483 h 489375"/>
              <a:gd name="connsiteX26" fmla="*/ 101591 w 523125"/>
              <a:gd name="connsiteY26" fmla="*/ 287483 h 489375"/>
              <a:gd name="connsiteX27" fmla="*/ 48502 w 523125"/>
              <a:gd name="connsiteY27" fmla="*/ 263520 h 489375"/>
              <a:gd name="connsiteX28" fmla="*/ 48603 w 523125"/>
              <a:gd name="connsiteY28" fmla="*/ 263419 h 489375"/>
              <a:gd name="connsiteX29" fmla="*/ 48603 w 523125"/>
              <a:gd name="connsiteY29" fmla="*/ 263419 h 489375"/>
              <a:gd name="connsiteX30" fmla="*/ 48519 w 523125"/>
              <a:gd name="connsiteY30" fmla="*/ 263385 h 489375"/>
              <a:gd name="connsiteX31" fmla="*/ 48434 w 523125"/>
              <a:gd name="connsiteY31" fmla="*/ 263385 h 489375"/>
              <a:gd name="connsiteX32" fmla="*/ 80142 w 523125"/>
              <a:gd name="connsiteY32" fmla="*/ 236402 h 489375"/>
              <a:gd name="connsiteX33" fmla="*/ 89356 w 523125"/>
              <a:gd name="connsiteY33" fmla="*/ 226631 h 489375"/>
              <a:gd name="connsiteX34" fmla="*/ 89356 w 523125"/>
              <a:gd name="connsiteY34" fmla="*/ 225231 h 489375"/>
              <a:gd name="connsiteX35" fmla="*/ 80176 w 523125"/>
              <a:gd name="connsiteY35" fmla="*/ 215460 h 489375"/>
              <a:gd name="connsiteX36" fmla="*/ 41752 w 523125"/>
              <a:gd name="connsiteY36" fmla="*/ 192578 h 489375"/>
              <a:gd name="connsiteX37" fmla="*/ 43119 w 523125"/>
              <a:gd name="connsiteY37" fmla="*/ 179938 h 489375"/>
              <a:gd name="connsiteX38" fmla="*/ 78843 w 523125"/>
              <a:gd name="connsiteY38" fmla="*/ 167147 h 489375"/>
              <a:gd name="connsiteX39" fmla="*/ 80547 w 523125"/>
              <a:gd name="connsiteY39" fmla="*/ 167147 h 489375"/>
              <a:gd name="connsiteX40" fmla="*/ 89373 w 523125"/>
              <a:gd name="connsiteY40" fmla="*/ 158490 h 489375"/>
              <a:gd name="connsiteX41" fmla="*/ 89373 w 523125"/>
              <a:gd name="connsiteY41" fmla="*/ 155571 h 489375"/>
              <a:gd name="connsiteX42" fmla="*/ 81341 w 523125"/>
              <a:gd name="connsiteY42" fmla="*/ 144973 h 489375"/>
              <a:gd name="connsiteX43" fmla="*/ 51590 w 523125"/>
              <a:gd name="connsiteY43" fmla="*/ 127018 h 489375"/>
              <a:gd name="connsiteX44" fmla="*/ 95971 w 523125"/>
              <a:gd name="connsiteY44" fmla="*/ 102752 h 489375"/>
              <a:gd name="connsiteX45" fmla="*/ 100460 w 523125"/>
              <a:gd name="connsiteY45" fmla="*/ 100643 h 489375"/>
              <a:gd name="connsiteX46" fmla="*/ 102097 w 523125"/>
              <a:gd name="connsiteY46" fmla="*/ 95968 h 489375"/>
              <a:gd name="connsiteX47" fmla="*/ 102012 w 523125"/>
              <a:gd name="connsiteY47" fmla="*/ 94466 h 489375"/>
              <a:gd name="connsiteX48" fmla="*/ 95904 w 523125"/>
              <a:gd name="connsiteY48" fmla="*/ 87294 h 489375"/>
              <a:gd name="connsiteX49" fmla="*/ 81999 w 523125"/>
              <a:gd name="connsiteY49" fmla="*/ 55097 h 489375"/>
              <a:gd name="connsiteX50" fmla="*/ 81982 w 523125"/>
              <a:gd name="connsiteY50" fmla="*/ 55097 h 489375"/>
              <a:gd name="connsiteX51" fmla="*/ 116238 w 523125"/>
              <a:gd name="connsiteY51" fmla="*/ 41259 h 489375"/>
              <a:gd name="connsiteX52" fmla="*/ 290084 w 523125"/>
              <a:gd name="connsiteY52" fmla="*/ 41259 h 489375"/>
              <a:gd name="connsiteX53" fmla="*/ 326602 w 523125"/>
              <a:gd name="connsiteY53" fmla="*/ 76714 h 489375"/>
              <a:gd name="connsiteX54" fmla="*/ 344962 w 523125"/>
              <a:gd name="connsiteY54" fmla="*/ 179516 h 489375"/>
              <a:gd name="connsiteX55" fmla="*/ 510674 w 523125"/>
              <a:gd name="connsiteY55" fmla="*/ 274286 h 489375"/>
              <a:gd name="connsiteX56" fmla="*/ 488652 w 523125"/>
              <a:gd name="connsiteY56" fmla="*/ 296426 h 489375"/>
              <a:gd name="connsiteX57" fmla="*/ 400649 w 523125"/>
              <a:gd name="connsiteY57" fmla="*/ 296426 h 489375"/>
              <a:gd name="connsiteX58" fmla="*/ 378661 w 523125"/>
              <a:gd name="connsiteY58" fmla="*/ 274286 h 489375"/>
              <a:gd name="connsiteX59" fmla="*/ 400649 w 523125"/>
              <a:gd name="connsiteY59" fmla="*/ 252146 h 489375"/>
              <a:gd name="connsiteX60" fmla="*/ 488652 w 523125"/>
              <a:gd name="connsiteY60" fmla="*/ 252146 h 489375"/>
              <a:gd name="connsiteX61" fmla="*/ 510674 w 523125"/>
              <a:gd name="connsiteY61" fmla="*/ 274286 h 48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523125" h="489375">
                <a:moveTo>
                  <a:pt x="532561" y="279079"/>
                </a:moveTo>
                <a:lnTo>
                  <a:pt x="532561" y="52059"/>
                </a:lnTo>
                <a:cubicBezTo>
                  <a:pt x="532561" y="38340"/>
                  <a:pt x="527195" y="25194"/>
                  <a:pt x="517475" y="15491"/>
                </a:cubicBezTo>
                <a:cubicBezTo>
                  <a:pt x="507755" y="5788"/>
                  <a:pt x="494643" y="371"/>
                  <a:pt x="480941" y="405"/>
                </a:cubicBezTo>
                <a:lnTo>
                  <a:pt x="116238" y="0"/>
                </a:lnTo>
                <a:cubicBezTo>
                  <a:pt x="69477" y="0"/>
                  <a:pt x="32622" y="39234"/>
                  <a:pt x="20337" y="77895"/>
                </a:cubicBezTo>
                <a:cubicBezTo>
                  <a:pt x="14499" y="96238"/>
                  <a:pt x="8424" y="128031"/>
                  <a:pt x="3631" y="164936"/>
                </a:cubicBezTo>
                <a:cubicBezTo>
                  <a:pt x="-368" y="196155"/>
                  <a:pt x="-1026" y="220776"/>
                  <a:pt x="1471" y="247236"/>
                </a:cubicBezTo>
                <a:cubicBezTo>
                  <a:pt x="6112" y="296325"/>
                  <a:pt x="45414" y="328033"/>
                  <a:pt x="101591" y="328033"/>
                </a:cubicBezTo>
                <a:lnTo>
                  <a:pt x="176094" y="328168"/>
                </a:lnTo>
                <a:cubicBezTo>
                  <a:pt x="177140" y="329096"/>
                  <a:pt x="180566" y="336150"/>
                  <a:pt x="180127" y="354105"/>
                </a:cubicBezTo>
                <a:cubicBezTo>
                  <a:pt x="179165" y="395533"/>
                  <a:pt x="183873" y="426769"/>
                  <a:pt x="210806" y="463590"/>
                </a:cubicBezTo>
                <a:cubicBezTo>
                  <a:pt x="226212" y="484599"/>
                  <a:pt x="250951" y="497171"/>
                  <a:pt x="277023" y="497171"/>
                </a:cubicBezTo>
                <a:cubicBezTo>
                  <a:pt x="294489" y="497171"/>
                  <a:pt x="311195" y="491721"/>
                  <a:pt x="325336" y="481343"/>
                </a:cubicBezTo>
                <a:cubicBezTo>
                  <a:pt x="369566" y="448943"/>
                  <a:pt x="354311" y="399482"/>
                  <a:pt x="346109" y="372921"/>
                </a:cubicBezTo>
                <a:cubicBezTo>
                  <a:pt x="341519" y="357919"/>
                  <a:pt x="342346" y="342714"/>
                  <a:pt x="348573" y="328219"/>
                </a:cubicBezTo>
                <a:lnTo>
                  <a:pt x="481076" y="328219"/>
                </a:lnTo>
                <a:cubicBezTo>
                  <a:pt x="509645" y="328219"/>
                  <a:pt x="532561" y="307631"/>
                  <a:pt x="532561" y="279079"/>
                </a:cubicBezTo>
                <a:close/>
                <a:moveTo>
                  <a:pt x="344962" y="179516"/>
                </a:moveTo>
                <a:cubicBezTo>
                  <a:pt x="336929" y="260719"/>
                  <a:pt x="296615" y="300881"/>
                  <a:pt x="306959" y="384919"/>
                </a:cubicBezTo>
                <a:cubicBezTo>
                  <a:pt x="312224" y="427241"/>
                  <a:pt x="314874" y="438210"/>
                  <a:pt x="301154" y="448268"/>
                </a:cubicBezTo>
                <a:cubicBezTo>
                  <a:pt x="283368" y="461278"/>
                  <a:pt x="256857" y="457093"/>
                  <a:pt x="243864" y="439442"/>
                </a:cubicBezTo>
                <a:cubicBezTo>
                  <a:pt x="223445" y="411548"/>
                  <a:pt x="220256" y="389998"/>
                  <a:pt x="221082" y="355134"/>
                </a:cubicBezTo>
                <a:cubicBezTo>
                  <a:pt x="221673" y="329248"/>
                  <a:pt x="216509" y="311074"/>
                  <a:pt x="205254" y="299548"/>
                </a:cubicBezTo>
                <a:cubicBezTo>
                  <a:pt x="197306" y="291431"/>
                  <a:pt x="186809" y="287246"/>
                  <a:pt x="174845" y="287246"/>
                </a:cubicBezTo>
                <a:cubicBezTo>
                  <a:pt x="174491" y="287246"/>
                  <a:pt x="172584" y="287483"/>
                  <a:pt x="172246" y="287483"/>
                </a:cubicBezTo>
                <a:lnTo>
                  <a:pt x="101591" y="287483"/>
                </a:lnTo>
                <a:cubicBezTo>
                  <a:pt x="91212" y="287483"/>
                  <a:pt x="61698" y="285272"/>
                  <a:pt x="48502" y="263520"/>
                </a:cubicBezTo>
                <a:lnTo>
                  <a:pt x="48603" y="263419"/>
                </a:lnTo>
                <a:lnTo>
                  <a:pt x="48603" y="263419"/>
                </a:lnTo>
                <a:cubicBezTo>
                  <a:pt x="48603" y="263385"/>
                  <a:pt x="48519" y="263385"/>
                  <a:pt x="48519" y="263385"/>
                </a:cubicBezTo>
                <a:lnTo>
                  <a:pt x="48434" y="263385"/>
                </a:lnTo>
                <a:cubicBezTo>
                  <a:pt x="48063" y="262339"/>
                  <a:pt x="40284" y="239136"/>
                  <a:pt x="80142" y="236402"/>
                </a:cubicBezTo>
                <a:cubicBezTo>
                  <a:pt x="85306" y="236048"/>
                  <a:pt x="89356" y="231778"/>
                  <a:pt x="89356" y="226631"/>
                </a:cubicBezTo>
                <a:lnTo>
                  <a:pt x="89356" y="225231"/>
                </a:lnTo>
                <a:cubicBezTo>
                  <a:pt x="89356" y="220084"/>
                  <a:pt x="85306" y="215831"/>
                  <a:pt x="80176" y="215460"/>
                </a:cubicBezTo>
                <a:cubicBezTo>
                  <a:pt x="67486" y="214583"/>
                  <a:pt x="45515" y="210431"/>
                  <a:pt x="41752" y="192578"/>
                </a:cubicBezTo>
                <a:cubicBezTo>
                  <a:pt x="39659" y="185271"/>
                  <a:pt x="41836" y="184174"/>
                  <a:pt x="43119" y="179938"/>
                </a:cubicBezTo>
                <a:cubicBezTo>
                  <a:pt x="46544" y="174285"/>
                  <a:pt x="55623" y="167839"/>
                  <a:pt x="78843" y="167147"/>
                </a:cubicBezTo>
                <a:lnTo>
                  <a:pt x="80547" y="167147"/>
                </a:lnTo>
                <a:cubicBezTo>
                  <a:pt x="85323" y="167147"/>
                  <a:pt x="89373" y="163283"/>
                  <a:pt x="89373" y="158490"/>
                </a:cubicBezTo>
                <a:lnTo>
                  <a:pt x="89373" y="155571"/>
                </a:lnTo>
                <a:cubicBezTo>
                  <a:pt x="89373" y="150660"/>
                  <a:pt x="86049" y="146357"/>
                  <a:pt x="81341" y="144973"/>
                </a:cubicBezTo>
                <a:cubicBezTo>
                  <a:pt x="71705" y="142121"/>
                  <a:pt x="56028" y="136215"/>
                  <a:pt x="51590" y="127018"/>
                </a:cubicBezTo>
                <a:cubicBezTo>
                  <a:pt x="49784" y="108152"/>
                  <a:pt x="65292" y="103798"/>
                  <a:pt x="95971" y="102752"/>
                </a:cubicBezTo>
                <a:cubicBezTo>
                  <a:pt x="97676" y="102684"/>
                  <a:pt x="99296" y="101908"/>
                  <a:pt x="100460" y="100643"/>
                </a:cubicBezTo>
                <a:cubicBezTo>
                  <a:pt x="101624" y="99377"/>
                  <a:pt x="102198" y="97673"/>
                  <a:pt x="102097" y="95968"/>
                </a:cubicBezTo>
                <a:lnTo>
                  <a:pt x="102012" y="94466"/>
                </a:lnTo>
                <a:cubicBezTo>
                  <a:pt x="101776" y="91024"/>
                  <a:pt x="99312" y="88037"/>
                  <a:pt x="95904" y="87294"/>
                </a:cubicBezTo>
                <a:cubicBezTo>
                  <a:pt x="84277" y="84763"/>
                  <a:pt x="60770" y="77237"/>
                  <a:pt x="81999" y="55097"/>
                </a:cubicBezTo>
                <a:cubicBezTo>
                  <a:pt x="81999" y="55097"/>
                  <a:pt x="81999" y="55097"/>
                  <a:pt x="81982" y="55097"/>
                </a:cubicBezTo>
                <a:cubicBezTo>
                  <a:pt x="91820" y="46811"/>
                  <a:pt x="103734" y="41259"/>
                  <a:pt x="116238" y="41259"/>
                </a:cubicBezTo>
                <a:lnTo>
                  <a:pt x="290084" y="41259"/>
                </a:lnTo>
                <a:cubicBezTo>
                  <a:pt x="303888" y="41259"/>
                  <a:pt x="320139" y="59602"/>
                  <a:pt x="326602" y="76714"/>
                </a:cubicBezTo>
                <a:cubicBezTo>
                  <a:pt x="335461" y="100339"/>
                  <a:pt x="348877" y="139928"/>
                  <a:pt x="344962" y="179516"/>
                </a:cubicBezTo>
                <a:close/>
                <a:moveTo>
                  <a:pt x="510674" y="274286"/>
                </a:moveTo>
                <a:cubicBezTo>
                  <a:pt x="510674" y="286470"/>
                  <a:pt x="500836" y="296426"/>
                  <a:pt x="488652" y="296426"/>
                </a:cubicBezTo>
                <a:lnTo>
                  <a:pt x="400649" y="296426"/>
                </a:lnTo>
                <a:cubicBezTo>
                  <a:pt x="388482" y="296426"/>
                  <a:pt x="378661" y="286470"/>
                  <a:pt x="378661" y="274286"/>
                </a:cubicBezTo>
                <a:cubicBezTo>
                  <a:pt x="378661" y="262103"/>
                  <a:pt x="388482" y="252146"/>
                  <a:pt x="400649" y="252146"/>
                </a:cubicBezTo>
                <a:lnTo>
                  <a:pt x="488652" y="252146"/>
                </a:lnTo>
                <a:cubicBezTo>
                  <a:pt x="500836" y="252163"/>
                  <a:pt x="510674" y="262103"/>
                  <a:pt x="510674" y="274286"/>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137" name="组合 136"/>
          <p:cNvGrpSpPr/>
          <p:nvPr/>
        </p:nvGrpSpPr>
        <p:grpSpPr>
          <a:xfrm>
            <a:off x="10706989" y="2015009"/>
            <a:ext cx="523125" cy="506250"/>
            <a:chOff x="23224798" y="9762000"/>
            <a:chExt cx="523125" cy="506250"/>
          </a:xfrm>
          <a:solidFill>
            <a:schemeClr val="accent1"/>
          </a:solidFill>
        </p:grpSpPr>
        <p:sp>
          <p:nvSpPr>
            <p:cNvPr id="138" name="任意多边形: 形状 137"/>
            <p:cNvSpPr/>
            <p:nvPr/>
          </p:nvSpPr>
          <p:spPr>
            <a:xfrm>
              <a:off x="23224798" y="9762000"/>
              <a:ext cx="523125" cy="506250"/>
            </a:xfrm>
            <a:custGeom>
              <a:avLst/>
              <a:gdLst>
                <a:gd name="connsiteX0" fmla="*/ 518096 w 523125"/>
                <a:gd name="connsiteY0" fmla="*/ 116573 h 506250"/>
                <a:gd name="connsiteX1" fmla="*/ 392057 w 523125"/>
                <a:gd name="connsiteY1" fmla="*/ 116573 h 506250"/>
                <a:gd name="connsiteX2" fmla="*/ 316980 w 523125"/>
                <a:gd name="connsiteY2" fmla="*/ 42373 h 506250"/>
                <a:gd name="connsiteX3" fmla="*/ 316980 w 523125"/>
                <a:gd name="connsiteY3" fmla="*/ 41732 h 506250"/>
                <a:gd name="connsiteX4" fmla="*/ 275181 w 523125"/>
                <a:gd name="connsiteY4" fmla="*/ 0 h 506250"/>
                <a:gd name="connsiteX5" fmla="*/ 233415 w 523125"/>
                <a:gd name="connsiteY5" fmla="*/ 41783 h 506250"/>
                <a:gd name="connsiteX6" fmla="*/ 233550 w 523125"/>
                <a:gd name="connsiteY6" fmla="*/ 44685 h 506250"/>
                <a:gd name="connsiteX7" fmla="*/ 156803 w 523125"/>
                <a:gd name="connsiteY7" fmla="*/ 116573 h 506250"/>
                <a:gd name="connsiteX8" fmla="*/ 19440 w 523125"/>
                <a:gd name="connsiteY8" fmla="*/ 116573 h 506250"/>
                <a:gd name="connsiteX9" fmla="*/ 0 w 523125"/>
                <a:gd name="connsiteY9" fmla="*/ 136890 h 506250"/>
                <a:gd name="connsiteX10" fmla="*/ 0 w 523125"/>
                <a:gd name="connsiteY10" fmla="*/ 491113 h 506250"/>
                <a:gd name="connsiteX11" fmla="*/ 19440 w 523125"/>
                <a:gd name="connsiteY11" fmla="*/ 511144 h 506250"/>
                <a:gd name="connsiteX12" fmla="*/ 518079 w 523125"/>
                <a:gd name="connsiteY12" fmla="*/ 511144 h 506250"/>
                <a:gd name="connsiteX13" fmla="*/ 537503 w 523125"/>
                <a:gd name="connsiteY13" fmla="*/ 491113 h 506250"/>
                <a:gd name="connsiteX14" fmla="*/ 537503 w 523125"/>
                <a:gd name="connsiteY14" fmla="*/ 136907 h 506250"/>
                <a:gd name="connsiteX15" fmla="*/ 518096 w 523125"/>
                <a:gd name="connsiteY15" fmla="*/ 116573 h 506250"/>
                <a:gd name="connsiteX16" fmla="*/ 255876 w 523125"/>
                <a:gd name="connsiteY16" fmla="*/ 78654 h 506250"/>
                <a:gd name="connsiteX17" fmla="*/ 275231 w 523125"/>
                <a:gd name="connsiteY17" fmla="*/ 83481 h 506250"/>
                <a:gd name="connsiteX18" fmla="*/ 295988 w 523125"/>
                <a:gd name="connsiteY18" fmla="*/ 77844 h 506250"/>
                <a:gd name="connsiteX19" fmla="*/ 335205 w 523125"/>
                <a:gd name="connsiteY19" fmla="*/ 116573 h 506250"/>
                <a:gd name="connsiteX20" fmla="*/ 215325 w 523125"/>
                <a:gd name="connsiteY20" fmla="*/ 116573 h 506250"/>
                <a:gd name="connsiteX21" fmla="*/ 255876 w 523125"/>
                <a:gd name="connsiteY21" fmla="*/ 78654 h 506250"/>
                <a:gd name="connsiteX22" fmla="*/ 498099 w 523125"/>
                <a:gd name="connsiteY22" fmla="*/ 471673 h 506250"/>
                <a:gd name="connsiteX23" fmla="*/ 39454 w 523125"/>
                <a:gd name="connsiteY23" fmla="*/ 471673 h 506250"/>
                <a:gd name="connsiteX24" fmla="*/ 39454 w 523125"/>
                <a:gd name="connsiteY24" fmla="*/ 157275 h 506250"/>
                <a:gd name="connsiteX25" fmla="*/ 498099 w 523125"/>
                <a:gd name="connsiteY25" fmla="*/ 157275 h 506250"/>
                <a:gd name="connsiteX26" fmla="*/ 498099 w 523125"/>
                <a:gd name="connsiteY26" fmla="*/ 471673 h 50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23125" h="506250">
                  <a:moveTo>
                    <a:pt x="518096" y="116573"/>
                  </a:moveTo>
                  <a:lnTo>
                    <a:pt x="392057" y="116573"/>
                  </a:lnTo>
                  <a:lnTo>
                    <a:pt x="316980" y="42373"/>
                  </a:lnTo>
                  <a:cubicBezTo>
                    <a:pt x="316980" y="42120"/>
                    <a:pt x="316980" y="41985"/>
                    <a:pt x="316980" y="41732"/>
                  </a:cubicBezTo>
                  <a:cubicBezTo>
                    <a:pt x="316980" y="18664"/>
                    <a:pt x="298299" y="0"/>
                    <a:pt x="275181" y="0"/>
                  </a:cubicBezTo>
                  <a:cubicBezTo>
                    <a:pt x="252129" y="0"/>
                    <a:pt x="233415" y="18714"/>
                    <a:pt x="233415" y="41783"/>
                  </a:cubicBezTo>
                  <a:cubicBezTo>
                    <a:pt x="233415" y="42812"/>
                    <a:pt x="233466" y="43689"/>
                    <a:pt x="233550" y="44685"/>
                  </a:cubicBezTo>
                  <a:lnTo>
                    <a:pt x="156803" y="116573"/>
                  </a:lnTo>
                  <a:lnTo>
                    <a:pt x="19440" y="116573"/>
                  </a:lnTo>
                  <a:cubicBezTo>
                    <a:pt x="8387" y="116573"/>
                    <a:pt x="0" y="125837"/>
                    <a:pt x="0" y="136890"/>
                  </a:cubicBezTo>
                  <a:lnTo>
                    <a:pt x="0" y="491113"/>
                  </a:lnTo>
                  <a:cubicBezTo>
                    <a:pt x="0" y="502149"/>
                    <a:pt x="8387" y="511144"/>
                    <a:pt x="19440" y="511144"/>
                  </a:cubicBezTo>
                  <a:lnTo>
                    <a:pt x="518079" y="511144"/>
                  </a:lnTo>
                  <a:cubicBezTo>
                    <a:pt x="529149" y="511144"/>
                    <a:pt x="537503" y="502200"/>
                    <a:pt x="537503" y="491113"/>
                  </a:cubicBezTo>
                  <a:lnTo>
                    <a:pt x="537503" y="136907"/>
                  </a:lnTo>
                  <a:cubicBezTo>
                    <a:pt x="537553" y="125854"/>
                    <a:pt x="529183" y="116573"/>
                    <a:pt x="518096" y="116573"/>
                  </a:cubicBezTo>
                  <a:close/>
                  <a:moveTo>
                    <a:pt x="255876" y="78654"/>
                  </a:moveTo>
                  <a:cubicBezTo>
                    <a:pt x="261664" y="81675"/>
                    <a:pt x="268228" y="83481"/>
                    <a:pt x="275231" y="83481"/>
                  </a:cubicBezTo>
                  <a:cubicBezTo>
                    <a:pt x="282791" y="83481"/>
                    <a:pt x="289862" y="81338"/>
                    <a:pt x="295988" y="77844"/>
                  </a:cubicBezTo>
                  <a:lnTo>
                    <a:pt x="335205" y="116573"/>
                  </a:lnTo>
                  <a:lnTo>
                    <a:pt x="215325" y="116573"/>
                  </a:lnTo>
                  <a:lnTo>
                    <a:pt x="255876" y="78654"/>
                  </a:lnTo>
                  <a:close/>
                  <a:moveTo>
                    <a:pt x="498099" y="471673"/>
                  </a:moveTo>
                  <a:lnTo>
                    <a:pt x="39454" y="471673"/>
                  </a:lnTo>
                  <a:lnTo>
                    <a:pt x="39454" y="157275"/>
                  </a:lnTo>
                  <a:lnTo>
                    <a:pt x="498099" y="157275"/>
                  </a:lnTo>
                  <a:lnTo>
                    <a:pt x="498099" y="47167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9" name="任意多边形: 形状 138"/>
            <p:cNvSpPr/>
            <p:nvPr/>
          </p:nvSpPr>
          <p:spPr>
            <a:xfrm>
              <a:off x="23287607" y="9950106"/>
              <a:ext cx="405000" cy="33750"/>
            </a:xfrm>
            <a:custGeom>
              <a:avLst/>
              <a:gdLst>
                <a:gd name="connsiteX0" fmla="*/ 0 w 405000"/>
                <a:gd name="connsiteY0" fmla="*/ 19727 h 33750"/>
                <a:gd name="connsiteX1" fmla="*/ 19997 w 405000"/>
                <a:gd name="connsiteY1" fmla="*/ 39437 h 33750"/>
                <a:gd name="connsiteX2" fmla="*/ 391922 w 405000"/>
                <a:gd name="connsiteY2" fmla="*/ 39437 h 33750"/>
                <a:gd name="connsiteX3" fmla="*/ 411969 w 405000"/>
                <a:gd name="connsiteY3" fmla="*/ 19727 h 33750"/>
                <a:gd name="connsiteX4" fmla="*/ 391922 w 405000"/>
                <a:gd name="connsiteY4" fmla="*/ 0 h 33750"/>
                <a:gd name="connsiteX5" fmla="*/ 19997 w 405000"/>
                <a:gd name="connsiteY5" fmla="*/ 0 h 33750"/>
                <a:gd name="connsiteX6" fmla="*/ 0 w 405000"/>
                <a:gd name="connsiteY6" fmla="*/ 19727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5000" h="33750">
                  <a:moveTo>
                    <a:pt x="0" y="19727"/>
                  </a:moveTo>
                  <a:cubicBezTo>
                    <a:pt x="0" y="30763"/>
                    <a:pt x="8927" y="39437"/>
                    <a:pt x="19997" y="39437"/>
                  </a:cubicBezTo>
                  <a:lnTo>
                    <a:pt x="391922" y="39437"/>
                  </a:lnTo>
                  <a:cubicBezTo>
                    <a:pt x="402992" y="39437"/>
                    <a:pt x="411969" y="30763"/>
                    <a:pt x="411969" y="19727"/>
                  </a:cubicBezTo>
                  <a:cubicBezTo>
                    <a:pt x="411969" y="8674"/>
                    <a:pt x="403026" y="0"/>
                    <a:pt x="391922" y="0"/>
                  </a:cubicBezTo>
                  <a:lnTo>
                    <a:pt x="19997" y="0"/>
                  </a:lnTo>
                  <a:cubicBezTo>
                    <a:pt x="8927" y="-17"/>
                    <a:pt x="0" y="8674"/>
                    <a:pt x="0" y="1972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0" name="任意多边形: 形状 139"/>
            <p:cNvSpPr/>
            <p:nvPr/>
          </p:nvSpPr>
          <p:spPr>
            <a:xfrm>
              <a:off x="23287607" y="10021605"/>
              <a:ext cx="405000" cy="33750"/>
            </a:xfrm>
            <a:custGeom>
              <a:avLst/>
              <a:gdLst>
                <a:gd name="connsiteX0" fmla="*/ 391956 w 405000"/>
                <a:gd name="connsiteY0" fmla="*/ 0 h 33750"/>
                <a:gd name="connsiteX1" fmla="*/ 19997 w 405000"/>
                <a:gd name="connsiteY1" fmla="*/ 0 h 33750"/>
                <a:gd name="connsiteX2" fmla="*/ 0 w 405000"/>
                <a:gd name="connsiteY2" fmla="*/ 19727 h 33750"/>
                <a:gd name="connsiteX3" fmla="*/ 19997 w 405000"/>
                <a:gd name="connsiteY3" fmla="*/ 39437 h 33750"/>
                <a:gd name="connsiteX4" fmla="*/ 391922 w 405000"/>
                <a:gd name="connsiteY4" fmla="*/ 39437 h 33750"/>
                <a:gd name="connsiteX5" fmla="*/ 411969 w 405000"/>
                <a:gd name="connsiteY5" fmla="*/ 19727 h 33750"/>
                <a:gd name="connsiteX6" fmla="*/ 391956 w 40500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5000" h="33750">
                  <a:moveTo>
                    <a:pt x="391956" y="0"/>
                  </a:moveTo>
                  <a:lnTo>
                    <a:pt x="19997" y="0"/>
                  </a:lnTo>
                  <a:cubicBezTo>
                    <a:pt x="8927" y="0"/>
                    <a:pt x="0" y="8674"/>
                    <a:pt x="0" y="19727"/>
                  </a:cubicBezTo>
                  <a:cubicBezTo>
                    <a:pt x="0" y="30763"/>
                    <a:pt x="8927" y="39437"/>
                    <a:pt x="19997" y="39437"/>
                  </a:cubicBezTo>
                  <a:lnTo>
                    <a:pt x="391922" y="39437"/>
                  </a:lnTo>
                  <a:cubicBezTo>
                    <a:pt x="402992" y="39437"/>
                    <a:pt x="411969" y="30763"/>
                    <a:pt x="411969" y="19727"/>
                  </a:cubicBezTo>
                  <a:cubicBezTo>
                    <a:pt x="411953" y="8674"/>
                    <a:pt x="403009" y="0"/>
                    <a:pt x="39195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1" name="任意多边形: 形状 140"/>
            <p:cNvSpPr/>
            <p:nvPr/>
          </p:nvSpPr>
          <p:spPr>
            <a:xfrm>
              <a:off x="23482007" y="10098049"/>
              <a:ext cx="202500" cy="33750"/>
            </a:xfrm>
            <a:custGeom>
              <a:avLst/>
              <a:gdLst>
                <a:gd name="connsiteX0" fmla="*/ 184461 w 202500"/>
                <a:gd name="connsiteY0" fmla="*/ 0 h 33750"/>
                <a:gd name="connsiteX1" fmla="*/ 20014 w 202500"/>
                <a:gd name="connsiteY1" fmla="*/ 0 h 33750"/>
                <a:gd name="connsiteX2" fmla="*/ 0 w 202500"/>
                <a:gd name="connsiteY2" fmla="*/ 19710 h 33750"/>
                <a:gd name="connsiteX3" fmla="*/ 20014 w 202500"/>
                <a:gd name="connsiteY3" fmla="*/ 39454 h 33750"/>
                <a:gd name="connsiteX4" fmla="*/ 184461 w 202500"/>
                <a:gd name="connsiteY4" fmla="*/ 39454 h 33750"/>
                <a:gd name="connsiteX5" fmla="*/ 204508 w 202500"/>
                <a:gd name="connsiteY5" fmla="*/ 19710 h 33750"/>
                <a:gd name="connsiteX6" fmla="*/ 184461 w 20250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500" h="33750">
                  <a:moveTo>
                    <a:pt x="184461" y="0"/>
                  </a:moveTo>
                  <a:lnTo>
                    <a:pt x="20014" y="0"/>
                  </a:lnTo>
                  <a:cubicBezTo>
                    <a:pt x="8978" y="0"/>
                    <a:pt x="0" y="8691"/>
                    <a:pt x="0" y="19710"/>
                  </a:cubicBezTo>
                  <a:cubicBezTo>
                    <a:pt x="0" y="30746"/>
                    <a:pt x="8961" y="39454"/>
                    <a:pt x="20014" y="39454"/>
                  </a:cubicBezTo>
                  <a:lnTo>
                    <a:pt x="184461" y="39454"/>
                  </a:lnTo>
                  <a:cubicBezTo>
                    <a:pt x="195531" y="39454"/>
                    <a:pt x="204508" y="30780"/>
                    <a:pt x="204508" y="19710"/>
                  </a:cubicBezTo>
                  <a:cubicBezTo>
                    <a:pt x="204508" y="8691"/>
                    <a:pt x="195531" y="0"/>
                    <a:pt x="18446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2" name="任意多边形: 形状 141"/>
            <p:cNvSpPr/>
            <p:nvPr/>
          </p:nvSpPr>
          <p:spPr>
            <a:xfrm>
              <a:off x="23482007" y="10172029"/>
              <a:ext cx="202500" cy="33750"/>
            </a:xfrm>
            <a:custGeom>
              <a:avLst/>
              <a:gdLst>
                <a:gd name="connsiteX0" fmla="*/ 184461 w 202500"/>
                <a:gd name="connsiteY0" fmla="*/ 0 h 33750"/>
                <a:gd name="connsiteX1" fmla="*/ 20014 w 202500"/>
                <a:gd name="connsiteY1" fmla="*/ 0 h 33750"/>
                <a:gd name="connsiteX2" fmla="*/ 0 w 202500"/>
                <a:gd name="connsiteY2" fmla="*/ 19727 h 33750"/>
                <a:gd name="connsiteX3" fmla="*/ 20014 w 202500"/>
                <a:gd name="connsiteY3" fmla="*/ 39471 h 33750"/>
                <a:gd name="connsiteX4" fmla="*/ 184461 w 202500"/>
                <a:gd name="connsiteY4" fmla="*/ 39471 h 33750"/>
                <a:gd name="connsiteX5" fmla="*/ 204508 w 202500"/>
                <a:gd name="connsiteY5" fmla="*/ 19727 h 33750"/>
                <a:gd name="connsiteX6" fmla="*/ 184461 w 20250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500" h="33750">
                  <a:moveTo>
                    <a:pt x="184461" y="0"/>
                  </a:moveTo>
                  <a:lnTo>
                    <a:pt x="20014" y="0"/>
                  </a:lnTo>
                  <a:cubicBezTo>
                    <a:pt x="8978" y="0"/>
                    <a:pt x="0" y="8674"/>
                    <a:pt x="0" y="19727"/>
                  </a:cubicBezTo>
                  <a:cubicBezTo>
                    <a:pt x="0" y="30763"/>
                    <a:pt x="8961" y="39471"/>
                    <a:pt x="20014" y="39471"/>
                  </a:cubicBezTo>
                  <a:lnTo>
                    <a:pt x="184461" y="39471"/>
                  </a:lnTo>
                  <a:cubicBezTo>
                    <a:pt x="195531" y="39471"/>
                    <a:pt x="204508" y="30763"/>
                    <a:pt x="204508" y="19727"/>
                  </a:cubicBezTo>
                  <a:cubicBezTo>
                    <a:pt x="204508" y="8674"/>
                    <a:pt x="195531" y="0"/>
                    <a:pt x="18446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3" name="任意多边形: 形状 142"/>
            <p:cNvSpPr/>
            <p:nvPr/>
          </p:nvSpPr>
          <p:spPr>
            <a:xfrm>
              <a:off x="23307622" y="10088557"/>
              <a:ext cx="118125" cy="101250"/>
            </a:xfrm>
            <a:custGeom>
              <a:avLst/>
              <a:gdLst>
                <a:gd name="connsiteX0" fmla="*/ 115981 w 118125"/>
                <a:gd name="connsiteY0" fmla="*/ 40508 h 101250"/>
                <a:gd name="connsiteX1" fmla="*/ 90533 w 118125"/>
                <a:gd name="connsiteY1" fmla="*/ 35243 h 101250"/>
                <a:gd name="connsiteX2" fmla="*/ 77489 w 118125"/>
                <a:gd name="connsiteY2" fmla="*/ 25760 h 101250"/>
                <a:gd name="connsiteX3" fmla="*/ 64613 w 118125"/>
                <a:gd name="connsiteY3" fmla="*/ 3164 h 101250"/>
                <a:gd name="connsiteX4" fmla="*/ 55872 w 118125"/>
                <a:gd name="connsiteY4" fmla="*/ 3164 h 101250"/>
                <a:gd name="connsiteX5" fmla="*/ 43013 w 118125"/>
                <a:gd name="connsiteY5" fmla="*/ 25760 h 101250"/>
                <a:gd name="connsiteX6" fmla="*/ 29986 w 118125"/>
                <a:gd name="connsiteY6" fmla="*/ 35243 h 101250"/>
                <a:gd name="connsiteX7" fmla="*/ 4538 w 118125"/>
                <a:gd name="connsiteY7" fmla="*/ 40508 h 101250"/>
                <a:gd name="connsiteX8" fmla="*/ 1855 w 118125"/>
                <a:gd name="connsiteY8" fmla="*/ 48845 h 101250"/>
                <a:gd name="connsiteX9" fmla="*/ 19321 w 118125"/>
                <a:gd name="connsiteY9" fmla="*/ 68032 h 101250"/>
                <a:gd name="connsiteX10" fmla="*/ 24333 w 118125"/>
                <a:gd name="connsiteY10" fmla="*/ 83354 h 101250"/>
                <a:gd name="connsiteX11" fmla="*/ 21464 w 118125"/>
                <a:gd name="connsiteY11" fmla="*/ 109156 h 101250"/>
                <a:gd name="connsiteX12" fmla="*/ 28534 w 118125"/>
                <a:gd name="connsiteY12" fmla="*/ 114303 h 101250"/>
                <a:gd name="connsiteX13" fmla="*/ 52193 w 118125"/>
                <a:gd name="connsiteY13" fmla="*/ 103621 h 101250"/>
                <a:gd name="connsiteX14" fmla="*/ 68309 w 118125"/>
                <a:gd name="connsiteY14" fmla="*/ 103621 h 101250"/>
                <a:gd name="connsiteX15" fmla="*/ 91968 w 118125"/>
                <a:gd name="connsiteY15" fmla="*/ 114303 h 101250"/>
                <a:gd name="connsiteX16" fmla="*/ 99021 w 118125"/>
                <a:gd name="connsiteY16" fmla="*/ 109156 h 101250"/>
                <a:gd name="connsiteX17" fmla="*/ 96170 w 118125"/>
                <a:gd name="connsiteY17" fmla="*/ 83354 h 101250"/>
                <a:gd name="connsiteX18" fmla="*/ 101181 w 118125"/>
                <a:gd name="connsiteY18" fmla="*/ 68032 h 101250"/>
                <a:gd name="connsiteX19" fmla="*/ 118647 w 118125"/>
                <a:gd name="connsiteY19" fmla="*/ 48845 h 101250"/>
                <a:gd name="connsiteX20" fmla="*/ 115981 w 118125"/>
                <a:gd name="connsiteY20" fmla="*/ 40508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8125" h="101250">
                  <a:moveTo>
                    <a:pt x="115981" y="40508"/>
                  </a:moveTo>
                  <a:lnTo>
                    <a:pt x="90533" y="35243"/>
                  </a:lnTo>
                  <a:cubicBezTo>
                    <a:pt x="85758" y="34265"/>
                    <a:pt x="79868" y="30012"/>
                    <a:pt x="77489" y="25760"/>
                  </a:cubicBezTo>
                  <a:lnTo>
                    <a:pt x="64613" y="3164"/>
                  </a:lnTo>
                  <a:cubicBezTo>
                    <a:pt x="62217" y="-1055"/>
                    <a:pt x="58285" y="-1055"/>
                    <a:pt x="55872" y="3164"/>
                  </a:cubicBezTo>
                  <a:lnTo>
                    <a:pt x="43013" y="25760"/>
                  </a:lnTo>
                  <a:cubicBezTo>
                    <a:pt x="40600" y="30012"/>
                    <a:pt x="34728" y="34265"/>
                    <a:pt x="29986" y="35243"/>
                  </a:cubicBezTo>
                  <a:lnTo>
                    <a:pt x="4538" y="40508"/>
                  </a:lnTo>
                  <a:cubicBezTo>
                    <a:pt x="-204" y="41487"/>
                    <a:pt x="-1452" y="45250"/>
                    <a:pt x="1855" y="48845"/>
                  </a:cubicBezTo>
                  <a:lnTo>
                    <a:pt x="19321" y="68032"/>
                  </a:lnTo>
                  <a:cubicBezTo>
                    <a:pt x="22594" y="71626"/>
                    <a:pt x="24856" y="78528"/>
                    <a:pt x="24333" y="83354"/>
                  </a:cubicBezTo>
                  <a:lnTo>
                    <a:pt x="21464" y="109156"/>
                  </a:lnTo>
                  <a:cubicBezTo>
                    <a:pt x="20907" y="113982"/>
                    <a:pt x="24096" y="116311"/>
                    <a:pt x="28534" y="114303"/>
                  </a:cubicBezTo>
                  <a:lnTo>
                    <a:pt x="52193" y="103621"/>
                  </a:lnTo>
                  <a:cubicBezTo>
                    <a:pt x="56614" y="101613"/>
                    <a:pt x="63854" y="101613"/>
                    <a:pt x="68309" y="103621"/>
                  </a:cubicBezTo>
                  <a:lnTo>
                    <a:pt x="91968" y="114303"/>
                  </a:lnTo>
                  <a:cubicBezTo>
                    <a:pt x="96389" y="116311"/>
                    <a:pt x="99578" y="113982"/>
                    <a:pt x="99021" y="109156"/>
                  </a:cubicBezTo>
                  <a:lnTo>
                    <a:pt x="96170" y="83354"/>
                  </a:lnTo>
                  <a:cubicBezTo>
                    <a:pt x="95629" y="78528"/>
                    <a:pt x="97874" y="71626"/>
                    <a:pt x="101181" y="68032"/>
                  </a:cubicBezTo>
                  <a:lnTo>
                    <a:pt x="118647" y="48845"/>
                  </a:lnTo>
                  <a:cubicBezTo>
                    <a:pt x="121938" y="45267"/>
                    <a:pt x="120723" y="41487"/>
                    <a:pt x="115981" y="4050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86" name="组合 185"/>
          <p:cNvGrpSpPr/>
          <p:nvPr/>
        </p:nvGrpSpPr>
        <p:grpSpPr>
          <a:xfrm>
            <a:off x="953389" y="4392941"/>
            <a:ext cx="520832" cy="415817"/>
            <a:chOff x="15666381" y="9822210"/>
            <a:chExt cx="520832" cy="415817"/>
          </a:xfrm>
          <a:solidFill>
            <a:schemeClr val="accent1"/>
          </a:solidFill>
        </p:grpSpPr>
        <p:sp>
          <p:nvSpPr>
            <p:cNvPr id="187" name="任意多边形: 形状 186"/>
            <p:cNvSpPr/>
            <p:nvPr/>
          </p:nvSpPr>
          <p:spPr>
            <a:xfrm>
              <a:off x="15666381" y="9833027"/>
              <a:ext cx="337500" cy="405000"/>
            </a:xfrm>
            <a:custGeom>
              <a:avLst/>
              <a:gdLst>
                <a:gd name="connsiteX0" fmla="*/ 134412 w 337500"/>
                <a:gd name="connsiteY0" fmla="*/ 0 h 405000"/>
                <a:gd name="connsiteX1" fmla="*/ 110078 w 337500"/>
                <a:gd name="connsiteY1" fmla="*/ 18006 h 405000"/>
                <a:gd name="connsiteX2" fmla="*/ 1116 w 337500"/>
                <a:gd name="connsiteY2" fmla="*/ 374490 h 405000"/>
                <a:gd name="connsiteX3" fmla="*/ 4980 w 337500"/>
                <a:gd name="connsiteY3" fmla="*/ 397035 h 405000"/>
                <a:gd name="connsiteX4" fmla="*/ 25433 w 337500"/>
                <a:gd name="connsiteY4" fmla="*/ 407346 h 405000"/>
                <a:gd name="connsiteX5" fmla="*/ 67199 w 337500"/>
                <a:gd name="connsiteY5" fmla="*/ 407346 h 405000"/>
                <a:gd name="connsiteX6" fmla="*/ 91718 w 337500"/>
                <a:gd name="connsiteY6" fmla="*/ 388699 h 405000"/>
                <a:gd name="connsiteX7" fmla="*/ 115579 w 337500"/>
                <a:gd name="connsiteY7" fmla="*/ 302569 h 405000"/>
                <a:gd name="connsiteX8" fmla="*/ 232236 w 337500"/>
                <a:gd name="connsiteY8" fmla="*/ 302569 h 405000"/>
                <a:gd name="connsiteX9" fmla="*/ 258240 w 337500"/>
                <a:gd name="connsiteY9" fmla="*/ 389273 h 405000"/>
                <a:gd name="connsiteX10" fmla="*/ 282608 w 337500"/>
                <a:gd name="connsiteY10" fmla="*/ 407396 h 405000"/>
                <a:gd name="connsiteX11" fmla="*/ 328289 w 337500"/>
                <a:gd name="connsiteY11" fmla="*/ 407396 h 405000"/>
                <a:gd name="connsiteX12" fmla="*/ 348775 w 337500"/>
                <a:gd name="connsiteY12" fmla="*/ 397086 h 405000"/>
                <a:gd name="connsiteX13" fmla="*/ 352589 w 337500"/>
                <a:gd name="connsiteY13" fmla="*/ 374423 h 405000"/>
                <a:gd name="connsiteX14" fmla="*/ 242024 w 337500"/>
                <a:gd name="connsiteY14" fmla="*/ 17904 h 405000"/>
                <a:gd name="connsiteX15" fmla="*/ 217724 w 337500"/>
                <a:gd name="connsiteY15" fmla="*/ 0 h 405000"/>
                <a:gd name="connsiteX16" fmla="*/ 134412 w 337500"/>
                <a:gd name="connsiteY16" fmla="*/ 0 h 405000"/>
                <a:gd name="connsiteX17" fmla="*/ 128860 w 337500"/>
                <a:gd name="connsiteY17" fmla="*/ 233381 h 405000"/>
                <a:gd name="connsiteX18" fmla="*/ 165090 w 337500"/>
                <a:gd name="connsiteY18" fmla="*/ 95006 h 405000"/>
                <a:gd name="connsiteX19" fmla="*/ 172060 w 337500"/>
                <a:gd name="connsiteY19" fmla="*/ 89556 h 405000"/>
                <a:gd name="connsiteX20" fmla="*/ 179147 w 337500"/>
                <a:gd name="connsiteY20" fmla="*/ 94838 h 405000"/>
                <a:gd name="connsiteX21" fmla="*/ 218939 w 337500"/>
                <a:gd name="connsiteY21" fmla="*/ 233381 h 405000"/>
                <a:gd name="connsiteX22" fmla="*/ 128860 w 337500"/>
                <a:gd name="connsiteY22" fmla="*/ 233381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7500" h="405000">
                  <a:moveTo>
                    <a:pt x="134412" y="0"/>
                  </a:moveTo>
                  <a:cubicBezTo>
                    <a:pt x="123224" y="0"/>
                    <a:pt x="113352" y="7307"/>
                    <a:pt x="110078" y="18006"/>
                  </a:cubicBezTo>
                  <a:lnTo>
                    <a:pt x="1116" y="374490"/>
                  </a:lnTo>
                  <a:cubicBezTo>
                    <a:pt x="-1246" y="382185"/>
                    <a:pt x="188" y="390555"/>
                    <a:pt x="4980" y="397035"/>
                  </a:cubicBezTo>
                  <a:cubicBezTo>
                    <a:pt x="9790" y="403532"/>
                    <a:pt x="17367" y="407346"/>
                    <a:pt x="25433" y="407346"/>
                  </a:cubicBezTo>
                  <a:lnTo>
                    <a:pt x="67199" y="407346"/>
                  </a:lnTo>
                  <a:cubicBezTo>
                    <a:pt x="78640" y="407346"/>
                    <a:pt x="88664" y="399718"/>
                    <a:pt x="91718" y="388699"/>
                  </a:cubicBezTo>
                  <a:lnTo>
                    <a:pt x="115579" y="302569"/>
                  </a:lnTo>
                  <a:lnTo>
                    <a:pt x="232236" y="302569"/>
                  </a:lnTo>
                  <a:lnTo>
                    <a:pt x="258240" y="389273"/>
                  </a:lnTo>
                  <a:cubicBezTo>
                    <a:pt x="261464" y="400056"/>
                    <a:pt x="271369" y="407396"/>
                    <a:pt x="282608" y="407396"/>
                  </a:cubicBezTo>
                  <a:lnTo>
                    <a:pt x="328289" y="407396"/>
                  </a:lnTo>
                  <a:cubicBezTo>
                    <a:pt x="336372" y="407396"/>
                    <a:pt x="343982" y="403532"/>
                    <a:pt x="348775" y="397086"/>
                  </a:cubicBezTo>
                  <a:cubicBezTo>
                    <a:pt x="353567" y="390538"/>
                    <a:pt x="354985" y="382151"/>
                    <a:pt x="352589" y="374423"/>
                  </a:cubicBezTo>
                  <a:lnTo>
                    <a:pt x="242024" y="17904"/>
                  </a:lnTo>
                  <a:cubicBezTo>
                    <a:pt x="238716" y="7256"/>
                    <a:pt x="228878" y="0"/>
                    <a:pt x="217724" y="0"/>
                  </a:cubicBezTo>
                  <a:lnTo>
                    <a:pt x="134412" y="0"/>
                  </a:lnTo>
                  <a:close/>
                  <a:moveTo>
                    <a:pt x="128860" y="233381"/>
                  </a:moveTo>
                  <a:cubicBezTo>
                    <a:pt x="128860" y="233381"/>
                    <a:pt x="152586" y="143033"/>
                    <a:pt x="165090" y="95006"/>
                  </a:cubicBezTo>
                  <a:cubicBezTo>
                    <a:pt x="165917" y="91817"/>
                    <a:pt x="168769" y="89589"/>
                    <a:pt x="172060" y="89556"/>
                  </a:cubicBezTo>
                  <a:cubicBezTo>
                    <a:pt x="175350" y="89522"/>
                    <a:pt x="178253" y="91682"/>
                    <a:pt x="179147" y="94838"/>
                  </a:cubicBezTo>
                  <a:lnTo>
                    <a:pt x="218939" y="233381"/>
                  </a:lnTo>
                  <a:lnTo>
                    <a:pt x="128860" y="23338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8" name="任意多边形: 形状 187"/>
            <p:cNvSpPr/>
            <p:nvPr/>
          </p:nvSpPr>
          <p:spPr>
            <a:xfrm>
              <a:off x="15984713" y="9822210"/>
              <a:ext cx="202500" cy="219375"/>
            </a:xfrm>
            <a:custGeom>
              <a:avLst/>
              <a:gdLst>
                <a:gd name="connsiteX0" fmla="*/ 137211 w 202500"/>
                <a:gd name="connsiteY0" fmla="*/ 83211 h 219375"/>
                <a:gd name="connsiteX1" fmla="*/ 137211 w 202500"/>
                <a:gd name="connsiteY1" fmla="*/ 15576 h 219375"/>
                <a:gd name="connsiteX2" fmla="*/ 121618 w 202500"/>
                <a:gd name="connsiteY2" fmla="*/ 0 h 219375"/>
                <a:gd name="connsiteX3" fmla="*/ 94449 w 202500"/>
                <a:gd name="connsiteY3" fmla="*/ 0 h 219375"/>
                <a:gd name="connsiteX4" fmla="*/ 78874 w 202500"/>
                <a:gd name="connsiteY4" fmla="*/ 15576 h 219375"/>
                <a:gd name="connsiteX5" fmla="*/ 78874 w 202500"/>
                <a:gd name="connsiteY5" fmla="*/ 83211 h 219375"/>
                <a:gd name="connsiteX6" fmla="*/ 15576 w 202500"/>
                <a:gd name="connsiteY6" fmla="*/ 83211 h 219375"/>
                <a:gd name="connsiteX7" fmla="*/ 0 w 202500"/>
                <a:gd name="connsiteY7" fmla="*/ 98786 h 219375"/>
                <a:gd name="connsiteX8" fmla="*/ 0 w 202500"/>
                <a:gd name="connsiteY8" fmla="*/ 123812 h 219375"/>
                <a:gd name="connsiteX9" fmla="*/ 15576 w 202500"/>
                <a:gd name="connsiteY9" fmla="*/ 139388 h 219375"/>
                <a:gd name="connsiteX10" fmla="*/ 78874 w 202500"/>
                <a:gd name="connsiteY10" fmla="*/ 139388 h 219375"/>
                <a:gd name="connsiteX11" fmla="*/ 78874 w 202500"/>
                <a:gd name="connsiteY11" fmla="*/ 207006 h 219375"/>
                <a:gd name="connsiteX12" fmla="*/ 94449 w 202500"/>
                <a:gd name="connsiteY12" fmla="*/ 222581 h 219375"/>
                <a:gd name="connsiteX13" fmla="*/ 121618 w 202500"/>
                <a:gd name="connsiteY13" fmla="*/ 222581 h 219375"/>
                <a:gd name="connsiteX14" fmla="*/ 137211 w 202500"/>
                <a:gd name="connsiteY14" fmla="*/ 207006 h 219375"/>
                <a:gd name="connsiteX15" fmla="*/ 137211 w 202500"/>
                <a:gd name="connsiteY15" fmla="*/ 139388 h 219375"/>
                <a:gd name="connsiteX16" fmla="*/ 200509 w 202500"/>
                <a:gd name="connsiteY16" fmla="*/ 139388 h 219375"/>
                <a:gd name="connsiteX17" fmla="*/ 216084 w 202500"/>
                <a:gd name="connsiteY17" fmla="*/ 123812 h 219375"/>
                <a:gd name="connsiteX18" fmla="*/ 216084 w 202500"/>
                <a:gd name="connsiteY18" fmla="*/ 98786 h 219375"/>
                <a:gd name="connsiteX19" fmla="*/ 200509 w 202500"/>
                <a:gd name="connsiteY19" fmla="*/ 83211 h 219375"/>
                <a:gd name="connsiteX20" fmla="*/ 137211 w 202500"/>
                <a:gd name="connsiteY20" fmla="*/ 83211 h 21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2500" h="219375">
                  <a:moveTo>
                    <a:pt x="137211" y="83211"/>
                  </a:moveTo>
                  <a:lnTo>
                    <a:pt x="137211" y="15576"/>
                  </a:lnTo>
                  <a:cubicBezTo>
                    <a:pt x="137211" y="6969"/>
                    <a:pt x="130241" y="0"/>
                    <a:pt x="121618" y="0"/>
                  </a:cubicBezTo>
                  <a:lnTo>
                    <a:pt x="94449" y="0"/>
                  </a:lnTo>
                  <a:cubicBezTo>
                    <a:pt x="85843" y="0"/>
                    <a:pt x="78874" y="6969"/>
                    <a:pt x="78874" y="15576"/>
                  </a:cubicBezTo>
                  <a:lnTo>
                    <a:pt x="78874" y="83211"/>
                  </a:lnTo>
                  <a:lnTo>
                    <a:pt x="15576" y="83211"/>
                  </a:lnTo>
                  <a:cubicBezTo>
                    <a:pt x="6953" y="83211"/>
                    <a:pt x="0" y="90180"/>
                    <a:pt x="0" y="98786"/>
                  </a:cubicBezTo>
                  <a:lnTo>
                    <a:pt x="0" y="123812"/>
                  </a:lnTo>
                  <a:cubicBezTo>
                    <a:pt x="0" y="132418"/>
                    <a:pt x="6953" y="139388"/>
                    <a:pt x="15576" y="139388"/>
                  </a:cubicBezTo>
                  <a:lnTo>
                    <a:pt x="78874" y="139388"/>
                  </a:lnTo>
                  <a:lnTo>
                    <a:pt x="78874" y="207006"/>
                  </a:lnTo>
                  <a:cubicBezTo>
                    <a:pt x="78874" y="215612"/>
                    <a:pt x="85843" y="222581"/>
                    <a:pt x="94449" y="222581"/>
                  </a:cubicBezTo>
                  <a:lnTo>
                    <a:pt x="121618" y="222581"/>
                  </a:lnTo>
                  <a:cubicBezTo>
                    <a:pt x="130241" y="222581"/>
                    <a:pt x="137211" y="215612"/>
                    <a:pt x="137211" y="207006"/>
                  </a:cubicBezTo>
                  <a:lnTo>
                    <a:pt x="137211" y="139388"/>
                  </a:lnTo>
                  <a:lnTo>
                    <a:pt x="200509" y="139388"/>
                  </a:lnTo>
                  <a:cubicBezTo>
                    <a:pt x="209115" y="139388"/>
                    <a:pt x="216084" y="132418"/>
                    <a:pt x="216084" y="123812"/>
                  </a:cubicBezTo>
                  <a:lnTo>
                    <a:pt x="216084" y="98786"/>
                  </a:lnTo>
                  <a:cubicBezTo>
                    <a:pt x="216084" y="90180"/>
                    <a:pt x="209115" y="83211"/>
                    <a:pt x="200509" y="83211"/>
                  </a:cubicBezTo>
                  <a:lnTo>
                    <a:pt x="137211" y="8321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89" name="图形 245"/>
          <p:cNvSpPr/>
          <p:nvPr/>
        </p:nvSpPr>
        <p:spPr>
          <a:xfrm>
            <a:off x="2172589" y="4339287"/>
            <a:ext cx="405000" cy="523125"/>
          </a:xfrm>
          <a:custGeom>
            <a:avLst/>
            <a:gdLst>
              <a:gd name="connsiteX0" fmla="*/ 363774 w 405000"/>
              <a:gd name="connsiteY0" fmla="*/ 182402 h 523125"/>
              <a:gd name="connsiteX1" fmla="*/ 368803 w 405000"/>
              <a:gd name="connsiteY1" fmla="*/ 145074 h 523125"/>
              <a:gd name="connsiteX2" fmla="*/ 223729 w 405000"/>
              <a:gd name="connsiteY2" fmla="*/ 0 h 523125"/>
              <a:gd name="connsiteX3" fmla="*/ 79532 w 405000"/>
              <a:gd name="connsiteY3" fmla="*/ 129465 h 523125"/>
              <a:gd name="connsiteX4" fmla="*/ 0 w 405000"/>
              <a:gd name="connsiteY4" fmla="*/ 224117 h 523125"/>
              <a:gd name="connsiteX5" fmla="*/ 68580 w 405000"/>
              <a:gd name="connsiteY5" fmla="*/ 316440 h 523125"/>
              <a:gd name="connsiteX6" fmla="*/ 139742 w 405000"/>
              <a:gd name="connsiteY6" fmla="*/ 443661 h 523125"/>
              <a:gd name="connsiteX7" fmla="*/ 126849 w 405000"/>
              <a:gd name="connsiteY7" fmla="*/ 517708 h 523125"/>
              <a:gd name="connsiteX8" fmla="*/ 206331 w 405000"/>
              <a:gd name="connsiteY8" fmla="*/ 536372 h 523125"/>
              <a:gd name="connsiteX9" fmla="*/ 285795 w 405000"/>
              <a:gd name="connsiteY9" fmla="*/ 517708 h 523125"/>
              <a:gd name="connsiteX10" fmla="*/ 251184 w 405000"/>
              <a:gd name="connsiteY10" fmla="*/ 350983 h 523125"/>
              <a:gd name="connsiteX11" fmla="*/ 311614 w 405000"/>
              <a:gd name="connsiteY11" fmla="*/ 359623 h 523125"/>
              <a:gd name="connsiteX12" fmla="*/ 407970 w 405000"/>
              <a:gd name="connsiteY12" fmla="*/ 263233 h 523125"/>
              <a:gd name="connsiteX13" fmla="*/ 363774 w 405000"/>
              <a:gd name="connsiteY13" fmla="*/ 182402 h 523125"/>
              <a:gd name="connsiteX14" fmla="*/ 122209 w 405000"/>
              <a:gd name="connsiteY14" fmla="*/ 116471 h 523125"/>
              <a:gd name="connsiteX15" fmla="*/ 216675 w 405000"/>
              <a:gd name="connsiteY15" fmla="*/ 36484 h 523125"/>
              <a:gd name="connsiteX16" fmla="*/ 237077 w 405000"/>
              <a:gd name="connsiteY16" fmla="*/ 55131 h 523125"/>
              <a:gd name="connsiteX17" fmla="*/ 218531 w 405000"/>
              <a:gd name="connsiteY17" fmla="*/ 75549 h 523125"/>
              <a:gd name="connsiteX18" fmla="*/ 159469 w 405000"/>
              <a:gd name="connsiteY18" fmla="*/ 128334 h 523125"/>
              <a:gd name="connsiteX19" fmla="*/ 140822 w 405000"/>
              <a:gd name="connsiteY19" fmla="*/ 141969 h 523125"/>
              <a:gd name="connsiteX20" fmla="*/ 134882 w 405000"/>
              <a:gd name="connsiteY20" fmla="*/ 141041 h 523125"/>
              <a:gd name="connsiteX21" fmla="*/ 122209 w 405000"/>
              <a:gd name="connsiteY21" fmla="*/ 116471 h 523125"/>
              <a:gd name="connsiteX22" fmla="*/ 93876 w 405000"/>
              <a:gd name="connsiteY22" fmla="*/ 192831 h 523125"/>
              <a:gd name="connsiteX23" fmla="*/ 74351 w 405000"/>
              <a:gd name="connsiteY23" fmla="*/ 210938 h 523125"/>
              <a:gd name="connsiteX24" fmla="*/ 76039 w 405000"/>
              <a:gd name="connsiteY24" fmla="*/ 238309 h 523125"/>
              <a:gd name="connsiteX25" fmla="*/ 65171 w 405000"/>
              <a:gd name="connsiteY25" fmla="*/ 263756 h 523125"/>
              <a:gd name="connsiteX26" fmla="*/ 57881 w 405000"/>
              <a:gd name="connsiteY26" fmla="*/ 265191 h 523125"/>
              <a:gd name="connsiteX27" fmla="*/ 39707 w 405000"/>
              <a:gd name="connsiteY27" fmla="*/ 252923 h 523125"/>
              <a:gd name="connsiteX28" fmla="*/ 38610 w 405000"/>
              <a:gd name="connsiteY28" fmla="*/ 194957 h 523125"/>
              <a:gd name="connsiteX29" fmla="*/ 79903 w 405000"/>
              <a:gd name="connsiteY29" fmla="*/ 156229 h 523125"/>
              <a:gd name="connsiteX30" fmla="*/ 105131 w 405000"/>
              <a:gd name="connsiteY30" fmla="*/ 167653 h 523125"/>
              <a:gd name="connsiteX31" fmla="*/ 93876 w 405000"/>
              <a:gd name="connsiteY31" fmla="*/ 192831 h 523125"/>
              <a:gd name="connsiteX32" fmla="*/ 101739 w 405000"/>
              <a:gd name="connsiteY32" fmla="*/ 320794 h 523125"/>
              <a:gd name="connsiteX33" fmla="*/ 159469 w 405000"/>
              <a:gd name="connsiteY33" fmla="*/ 331223 h 523125"/>
              <a:gd name="connsiteX34" fmla="*/ 150137 w 405000"/>
              <a:gd name="connsiteY34" fmla="*/ 383991 h 523125"/>
              <a:gd name="connsiteX35" fmla="*/ 150137 w 405000"/>
              <a:gd name="connsiteY35" fmla="*/ 384041 h 523125"/>
              <a:gd name="connsiteX36" fmla="*/ 101739 w 405000"/>
              <a:gd name="connsiteY36" fmla="*/ 320794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05000" h="523125">
                <a:moveTo>
                  <a:pt x="363774" y="182402"/>
                </a:moveTo>
                <a:cubicBezTo>
                  <a:pt x="366947" y="170488"/>
                  <a:pt x="368803" y="158018"/>
                  <a:pt x="368803" y="145074"/>
                </a:cubicBezTo>
                <a:cubicBezTo>
                  <a:pt x="368803" y="64952"/>
                  <a:pt x="303851" y="0"/>
                  <a:pt x="223729" y="0"/>
                </a:cubicBezTo>
                <a:cubicBezTo>
                  <a:pt x="148888" y="0"/>
                  <a:pt x="87311" y="56700"/>
                  <a:pt x="79532" y="129465"/>
                </a:cubicBezTo>
                <a:cubicBezTo>
                  <a:pt x="34358" y="137464"/>
                  <a:pt x="0" y="176698"/>
                  <a:pt x="0" y="224117"/>
                </a:cubicBezTo>
                <a:cubicBezTo>
                  <a:pt x="0" y="267671"/>
                  <a:pt x="28907" y="304509"/>
                  <a:pt x="68580" y="316440"/>
                </a:cubicBezTo>
                <a:lnTo>
                  <a:pt x="139742" y="443661"/>
                </a:lnTo>
                <a:cubicBezTo>
                  <a:pt x="139742" y="443661"/>
                  <a:pt x="126731" y="517911"/>
                  <a:pt x="126849" y="517708"/>
                </a:cubicBezTo>
                <a:cubicBezTo>
                  <a:pt x="131338" y="528221"/>
                  <a:pt x="165206" y="536372"/>
                  <a:pt x="206331" y="536372"/>
                </a:cubicBezTo>
                <a:cubicBezTo>
                  <a:pt x="247438" y="536372"/>
                  <a:pt x="281306" y="528221"/>
                  <a:pt x="285795" y="517708"/>
                </a:cubicBezTo>
                <a:cubicBezTo>
                  <a:pt x="285863" y="517860"/>
                  <a:pt x="251184" y="350983"/>
                  <a:pt x="251184" y="350983"/>
                </a:cubicBezTo>
                <a:cubicBezTo>
                  <a:pt x="276311" y="355995"/>
                  <a:pt x="298350" y="359623"/>
                  <a:pt x="311614" y="359623"/>
                </a:cubicBezTo>
                <a:cubicBezTo>
                  <a:pt x="364838" y="359623"/>
                  <a:pt x="407970" y="316474"/>
                  <a:pt x="407970" y="263233"/>
                </a:cubicBezTo>
                <a:cubicBezTo>
                  <a:pt x="408004" y="229264"/>
                  <a:pt x="390319" y="199564"/>
                  <a:pt x="363774" y="182402"/>
                </a:cubicBezTo>
                <a:close/>
                <a:moveTo>
                  <a:pt x="122209" y="116471"/>
                </a:moveTo>
                <a:cubicBezTo>
                  <a:pt x="146391" y="40433"/>
                  <a:pt x="213806" y="36602"/>
                  <a:pt x="216675" y="36484"/>
                </a:cubicBezTo>
                <a:cubicBezTo>
                  <a:pt x="226783" y="35640"/>
                  <a:pt x="236604" y="44348"/>
                  <a:pt x="237077" y="55131"/>
                </a:cubicBezTo>
                <a:cubicBezTo>
                  <a:pt x="237549" y="65880"/>
                  <a:pt x="229281" y="74976"/>
                  <a:pt x="218531" y="75549"/>
                </a:cubicBezTo>
                <a:cubicBezTo>
                  <a:pt x="216422" y="75701"/>
                  <a:pt x="175146" y="79110"/>
                  <a:pt x="159469" y="128334"/>
                </a:cubicBezTo>
                <a:cubicBezTo>
                  <a:pt x="156836" y="136654"/>
                  <a:pt x="149124" y="141969"/>
                  <a:pt x="140822" y="141969"/>
                </a:cubicBezTo>
                <a:cubicBezTo>
                  <a:pt x="138848" y="141969"/>
                  <a:pt x="136856" y="141683"/>
                  <a:pt x="134882" y="141041"/>
                </a:cubicBezTo>
                <a:cubicBezTo>
                  <a:pt x="124639" y="137784"/>
                  <a:pt x="118952" y="126765"/>
                  <a:pt x="122209" y="116471"/>
                </a:cubicBezTo>
                <a:close/>
                <a:moveTo>
                  <a:pt x="93876" y="192831"/>
                </a:moveTo>
                <a:cubicBezTo>
                  <a:pt x="93285" y="193033"/>
                  <a:pt x="79549" y="198804"/>
                  <a:pt x="74351" y="210938"/>
                </a:cubicBezTo>
                <a:cubicBezTo>
                  <a:pt x="71128" y="218481"/>
                  <a:pt x="71668" y="227458"/>
                  <a:pt x="76039" y="238309"/>
                </a:cubicBezTo>
                <a:cubicBezTo>
                  <a:pt x="80072" y="248349"/>
                  <a:pt x="75212" y="259723"/>
                  <a:pt x="65171" y="263756"/>
                </a:cubicBezTo>
                <a:cubicBezTo>
                  <a:pt x="62775" y="264718"/>
                  <a:pt x="60328" y="265191"/>
                  <a:pt x="57881" y="265191"/>
                </a:cubicBezTo>
                <a:cubicBezTo>
                  <a:pt x="50119" y="265191"/>
                  <a:pt x="42778" y="260550"/>
                  <a:pt x="39707" y="252923"/>
                </a:cubicBezTo>
                <a:cubicBezTo>
                  <a:pt x="31303" y="231964"/>
                  <a:pt x="30932" y="212473"/>
                  <a:pt x="38610" y="194957"/>
                </a:cubicBezTo>
                <a:cubicBezTo>
                  <a:pt x="50473" y="168008"/>
                  <a:pt x="76933" y="157359"/>
                  <a:pt x="79903" y="156229"/>
                </a:cubicBezTo>
                <a:cubicBezTo>
                  <a:pt x="90011" y="152415"/>
                  <a:pt x="101318" y="157528"/>
                  <a:pt x="105131" y="167653"/>
                </a:cubicBezTo>
                <a:cubicBezTo>
                  <a:pt x="108911" y="177728"/>
                  <a:pt x="103866" y="188933"/>
                  <a:pt x="93876" y="192831"/>
                </a:cubicBezTo>
                <a:close/>
                <a:moveTo>
                  <a:pt x="101739" y="320794"/>
                </a:moveTo>
                <a:cubicBezTo>
                  <a:pt x="114159" y="321840"/>
                  <a:pt x="135152" y="325974"/>
                  <a:pt x="159469" y="331223"/>
                </a:cubicBezTo>
                <a:lnTo>
                  <a:pt x="150137" y="383991"/>
                </a:lnTo>
                <a:lnTo>
                  <a:pt x="150137" y="384041"/>
                </a:lnTo>
                <a:lnTo>
                  <a:pt x="101739" y="320794"/>
                </a:ln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sp>
        <p:nvSpPr>
          <p:cNvPr id="190" name="图形 247"/>
          <p:cNvSpPr/>
          <p:nvPr/>
        </p:nvSpPr>
        <p:spPr>
          <a:xfrm>
            <a:off x="3391789" y="4364599"/>
            <a:ext cx="523125" cy="472500"/>
          </a:xfrm>
          <a:custGeom>
            <a:avLst/>
            <a:gdLst>
              <a:gd name="connsiteX0" fmla="*/ 338108 w 523125"/>
              <a:gd name="connsiteY0" fmla="*/ 303019 h 472500"/>
              <a:gd name="connsiteX1" fmla="*/ 538651 w 523125"/>
              <a:gd name="connsiteY1" fmla="*/ 108180 h 472500"/>
              <a:gd name="connsiteX2" fmla="*/ 446294 w 523125"/>
              <a:gd name="connsiteY2" fmla="*/ 15857 h 472500"/>
              <a:gd name="connsiteX3" fmla="*/ 446817 w 523125"/>
              <a:gd name="connsiteY3" fmla="*/ 619 h 472500"/>
              <a:gd name="connsiteX4" fmla="*/ 91767 w 523125"/>
              <a:gd name="connsiteY4" fmla="*/ 1176 h 472500"/>
              <a:gd name="connsiteX5" fmla="*/ 92290 w 523125"/>
              <a:gd name="connsiteY5" fmla="*/ 16144 h 472500"/>
              <a:gd name="connsiteX6" fmla="*/ 423 w 523125"/>
              <a:gd name="connsiteY6" fmla="*/ 108214 h 472500"/>
              <a:gd name="connsiteX7" fmla="*/ 200138 w 523125"/>
              <a:gd name="connsiteY7" fmla="*/ 302631 h 472500"/>
              <a:gd name="connsiteX8" fmla="*/ 224337 w 523125"/>
              <a:gd name="connsiteY8" fmla="*/ 325294 h 472500"/>
              <a:gd name="connsiteX9" fmla="*/ 215376 w 523125"/>
              <a:gd name="connsiteY9" fmla="*/ 417330 h 472500"/>
              <a:gd name="connsiteX10" fmla="*/ 154154 w 523125"/>
              <a:gd name="connsiteY10" fmla="*/ 427303 h 472500"/>
              <a:gd name="connsiteX11" fmla="*/ 129938 w 523125"/>
              <a:gd name="connsiteY11" fmla="*/ 457392 h 472500"/>
              <a:gd name="connsiteX12" fmla="*/ 129938 w 523125"/>
              <a:gd name="connsiteY12" fmla="*/ 475785 h 472500"/>
              <a:gd name="connsiteX13" fmla="*/ 407937 w 523125"/>
              <a:gd name="connsiteY13" fmla="*/ 475785 h 472500"/>
              <a:gd name="connsiteX14" fmla="*/ 407937 w 523125"/>
              <a:gd name="connsiteY14" fmla="*/ 457155 h 472500"/>
              <a:gd name="connsiteX15" fmla="*/ 383890 w 523125"/>
              <a:gd name="connsiteY15" fmla="*/ 427033 h 472500"/>
              <a:gd name="connsiteX16" fmla="*/ 322820 w 523125"/>
              <a:gd name="connsiteY16" fmla="*/ 417077 h 472500"/>
              <a:gd name="connsiteX17" fmla="*/ 314315 w 523125"/>
              <a:gd name="connsiteY17" fmla="*/ 325243 h 472500"/>
              <a:gd name="connsiteX18" fmla="*/ 338108 w 523125"/>
              <a:gd name="connsiteY18" fmla="*/ 303019 h 472500"/>
              <a:gd name="connsiteX19" fmla="*/ 440624 w 523125"/>
              <a:gd name="connsiteY19" fmla="*/ 59850 h 472500"/>
              <a:gd name="connsiteX20" fmla="*/ 496413 w 523125"/>
              <a:gd name="connsiteY20" fmla="*/ 112703 h 472500"/>
              <a:gd name="connsiteX21" fmla="*/ 385460 w 523125"/>
              <a:gd name="connsiteY21" fmla="*/ 228921 h 472500"/>
              <a:gd name="connsiteX22" fmla="*/ 440624 w 523125"/>
              <a:gd name="connsiteY22" fmla="*/ 59850 h 472500"/>
              <a:gd name="connsiteX23" fmla="*/ 146256 w 523125"/>
              <a:gd name="connsiteY23" fmla="*/ 29593 h 472500"/>
              <a:gd name="connsiteX24" fmla="*/ 165730 w 523125"/>
              <a:gd name="connsiteY24" fmla="*/ 49033 h 472500"/>
              <a:gd name="connsiteX25" fmla="*/ 146256 w 523125"/>
              <a:gd name="connsiteY25" fmla="*/ 68507 h 472500"/>
              <a:gd name="connsiteX26" fmla="*/ 126783 w 523125"/>
              <a:gd name="connsiteY26" fmla="*/ 49033 h 472500"/>
              <a:gd name="connsiteX27" fmla="*/ 146256 w 523125"/>
              <a:gd name="connsiteY27" fmla="*/ 29593 h 472500"/>
              <a:gd name="connsiteX28" fmla="*/ 42661 w 523125"/>
              <a:gd name="connsiteY28" fmla="*/ 112686 h 472500"/>
              <a:gd name="connsiteX29" fmla="*/ 97994 w 523125"/>
              <a:gd name="connsiteY29" fmla="*/ 60036 h 472500"/>
              <a:gd name="connsiteX30" fmla="*/ 152905 w 523125"/>
              <a:gd name="connsiteY30" fmla="*/ 228448 h 472500"/>
              <a:gd name="connsiteX31" fmla="*/ 42661 w 523125"/>
              <a:gd name="connsiteY31" fmla="*/ 112686 h 472500"/>
              <a:gd name="connsiteX32" fmla="*/ 216946 w 523125"/>
              <a:gd name="connsiteY32" fmla="*/ 247483 h 472500"/>
              <a:gd name="connsiteX33" fmla="*/ 209437 w 523125"/>
              <a:gd name="connsiteY33" fmla="*/ 249002 h 472500"/>
              <a:gd name="connsiteX34" fmla="*/ 191380 w 523125"/>
              <a:gd name="connsiteY34" fmla="*/ 236937 h 472500"/>
              <a:gd name="connsiteX35" fmla="*/ 143540 w 523125"/>
              <a:gd name="connsiteY35" fmla="*/ 106493 h 472500"/>
              <a:gd name="connsiteX36" fmla="*/ 156128 w 523125"/>
              <a:gd name="connsiteY36" fmla="*/ 81855 h 472500"/>
              <a:gd name="connsiteX37" fmla="*/ 180732 w 523125"/>
              <a:gd name="connsiteY37" fmla="*/ 94410 h 472500"/>
              <a:gd name="connsiteX38" fmla="*/ 227459 w 523125"/>
              <a:gd name="connsiteY38" fmla="*/ 221901 h 472500"/>
              <a:gd name="connsiteX39" fmla="*/ 216946 w 523125"/>
              <a:gd name="connsiteY39" fmla="*/ 247483 h 47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23125" h="472500">
                <a:moveTo>
                  <a:pt x="338108" y="303019"/>
                </a:moveTo>
                <a:cubicBezTo>
                  <a:pt x="479369" y="232397"/>
                  <a:pt x="545030" y="168542"/>
                  <a:pt x="538651" y="108180"/>
                </a:cubicBezTo>
                <a:cubicBezTo>
                  <a:pt x="533437" y="58669"/>
                  <a:pt x="482035" y="29998"/>
                  <a:pt x="446294" y="15857"/>
                </a:cubicBezTo>
                <a:cubicBezTo>
                  <a:pt x="446648" y="10457"/>
                  <a:pt x="446817" y="5428"/>
                  <a:pt x="446817" y="619"/>
                </a:cubicBezTo>
                <a:cubicBezTo>
                  <a:pt x="446817" y="-512"/>
                  <a:pt x="91767" y="45"/>
                  <a:pt x="91767" y="1176"/>
                </a:cubicBezTo>
                <a:cubicBezTo>
                  <a:pt x="91767" y="5867"/>
                  <a:pt x="91953" y="10828"/>
                  <a:pt x="92290" y="16144"/>
                </a:cubicBezTo>
                <a:cubicBezTo>
                  <a:pt x="56667" y="30285"/>
                  <a:pt x="5620" y="58905"/>
                  <a:pt x="423" y="108214"/>
                </a:cubicBezTo>
                <a:cubicBezTo>
                  <a:pt x="-5939" y="168458"/>
                  <a:pt x="59451" y="232127"/>
                  <a:pt x="200138" y="302631"/>
                </a:cubicBezTo>
                <a:cubicBezTo>
                  <a:pt x="207935" y="311473"/>
                  <a:pt x="216018" y="319152"/>
                  <a:pt x="224337" y="325294"/>
                </a:cubicBezTo>
                <a:lnTo>
                  <a:pt x="215376" y="417330"/>
                </a:lnTo>
                <a:cubicBezTo>
                  <a:pt x="189372" y="419845"/>
                  <a:pt x="168430" y="423861"/>
                  <a:pt x="154154" y="427303"/>
                </a:cubicBezTo>
                <a:cubicBezTo>
                  <a:pt x="140232" y="430628"/>
                  <a:pt x="129938" y="443082"/>
                  <a:pt x="129938" y="457392"/>
                </a:cubicBezTo>
                <a:lnTo>
                  <a:pt x="129938" y="475785"/>
                </a:lnTo>
                <a:lnTo>
                  <a:pt x="407937" y="475785"/>
                </a:lnTo>
                <a:lnTo>
                  <a:pt x="407937" y="457155"/>
                </a:lnTo>
                <a:cubicBezTo>
                  <a:pt x="407937" y="442896"/>
                  <a:pt x="397745" y="430493"/>
                  <a:pt x="383890" y="427033"/>
                </a:cubicBezTo>
                <a:cubicBezTo>
                  <a:pt x="369732" y="423540"/>
                  <a:pt x="349094" y="419575"/>
                  <a:pt x="322820" y="417077"/>
                </a:cubicBezTo>
                <a:lnTo>
                  <a:pt x="314315" y="325243"/>
                </a:lnTo>
                <a:cubicBezTo>
                  <a:pt x="322465" y="319236"/>
                  <a:pt x="330430" y="311710"/>
                  <a:pt x="338108" y="303019"/>
                </a:cubicBezTo>
                <a:close/>
                <a:moveTo>
                  <a:pt x="440624" y="59850"/>
                </a:moveTo>
                <a:cubicBezTo>
                  <a:pt x="466392" y="71545"/>
                  <a:pt x="494017" y="89719"/>
                  <a:pt x="496413" y="112703"/>
                </a:cubicBezTo>
                <a:cubicBezTo>
                  <a:pt x="498050" y="128363"/>
                  <a:pt x="488330" y="167277"/>
                  <a:pt x="385460" y="228921"/>
                </a:cubicBezTo>
                <a:cubicBezTo>
                  <a:pt x="411683" y="175343"/>
                  <a:pt x="431242" y="111893"/>
                  <a:pt x="440624" y="59850"/>
                </a:cubicBezTo>
                <a:close/>
                <a:moveTo>
                  <a:pt x="146256" y="29593"/>
                </a:moveTo>
                <a:cubicBezTo>
                  <a:pt x="157023" y="29593"/>
                  <a:pt x="165730" y="38284"/>
                  <a:pt x="165730" y="49033"/>
                </a:cubicBezTo>
                <a:cubicBezTo>
                  <a:pt x="165730" y="59783"/>
                  <a:pt x="157023" y="68507"/>
                  <a:pt x="146256" y="68507"/>
                </a:cubicBezTo>
                <a:cubicBezTo>
                  <a:pt x="135490" y="68507"/>
                  <a:pt x="126783" y="59783"/>
                  <a:pt x="126783" y="49033"/>
                </a:cubicBezTo>
                <a:cubicBezTo>
                  <a:pt x="126783" y="38267"/>
                  <a:pt x="135490" y="29593"/>
                  <a:pt x="146256" y="29593"/>
                </a:cubicBezTo>
                <a:close/>
                <a:moveTo>
                  <a:pt x="42661" y="112686"/>
                </a:moveTo>
                <a:cubicBezTo>
                  <a:pt x="45057" y="89837"/>
                  <a:pt x="72361" y="71764"/>
                  <a:pt x="97994" y="60036"/>
                </a:cubicBezTo>
                <a:cubicBezTo>
                  <a:pt x="107343" y="111859"/>
                  <a:pt x="126766" y="175039"/>
                  <a:pt x="152905" y="228448"/>
                </a:cubicBezTo>
                <a:cubicBezTo>
                  <a:pt x="50710" y="167091"/>
                  <a:pt x="41058" y="128295"/>
                  <a:pt x="42661" y="112686"/>
                </a:cubicBezTo>
                <a:close/>
                <a:moveTo>
                  <a:pt x="216946" y="247483"/>
                </a:moveTo>
                <a:cubicBezTo>
                  <a:pt x="214482" y="248530"/>
                  <a:pt x="211934" y="249002"/>
                  <a:pt x="209437" y="249002"/>
                </a:cubicBezTo>
                <a:cubicBezTo>
                  <a:pt x="201775" y="249002"/>
                  <a:pt x="194502" y="244446"/>
                  <a:pt x="191380" y="236937"/>
                </a:cubicBezTo>
                <a:cubicBezTo>
                  <a:pt x="166321" y="176828"/>
                  <a:pt x="144451" y="109328"/>
                  <a:pt x="143540" y="106493"/>
                </a:cubicBezTo>
                <a:cubicBezTo>
                  <a:pt x="140215" y="96199"/>
                  <a:pt x="145835" y="85163"/>
                  <a:pt x="156128" y="81855"/>
                </a:cubicBezTo>
                <a:cubicBezTo>
                  <a:pt x="166439" y="78497"/>
                  <a:pt x="177425" y="84167"/>
                  <a:pt x="180732" y="94410"/>
                </a:cubicBezTo>
                <a:cubicBezTo>
                  <a:pt x="180968" y="95102"/>
                  <a:pt x="203058" y="163294"/>
                  <a:pt x="227459" y="221901"/>
                </a:cubicBezTo>
                <a:cubicBezTo>
                  <a:pt x="231627" y="231857"/>
                  <a:pt x="226919" y="243332"/>
                  <a:pt x="216946" y="247483"/>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191" name="组合 190"/>
          <p:cNvGrpSpPr/>
          <p:nvPr/>
        </p:nvGrpSpPr>
        <p:grpSpPr>
          <a:xfrm>
            <a:off x="4610989" y="4440537"/>
            <a:ext cx="527751" cy="320625"/>
            <a:chOff x="9187255" y="9900263"/>
            <a:chExt cx="527751" cy="320625"/>
          </a:xfrm>
          <a:solidFill>
            <a:schemeClr val="accent1"/>
          </a:solidFill>
        </p:grpSpPr>
        <p:sp>
          <p:nvSpPr>
            <p:cNvPr id="192" name="任意多边形: 形状 191"/>
            <p:cNvSpPr/>
            <p:nvPr/>
          </p:nvSpPr>
          <p:spPr>
            <a:xfrm>
              <a:off x="9334597" y="9938884"/>
              <a:ext cx="50625" cy="33750"/>
            </a:xfrm>
            <a:custGeom>
              <a:avLst/>
              <a:gdLst>
                <a:gd name="connsiteX0" fmla="*/ 52583 w 50625"/>
                <a:gd name="connsiteY0" fmla="*/ 13703 h 33750"/>
                <a:gd name="connsiteX1" fmla="*/ 38880 w 50625"/>
                <a:gd name="connsiteY1" fmla="*/ 0 h 33750"/>
                <a:gd name="connsiteX2" fmla="*/ 13703 w 50625"/>
                <a:gd name="connsiteY2" fmla="*/ 0 h 33750"/>
                <a:gd name="connsiteX3" fmla="*/ 0 w 50625"/>
                <a:gd name="connsiteY3" fmla="*/ 13703 h 33750"/>
                <a:gd name="connsiteX4" fmla="*/ 0 w 50625"/>
                <a:gd name="connsiteY4" fmla="*/ 34712 h 33750"/>
                <a:gd name="connsiteX5" fmla="*/ 52583 w 50625"/>
                <a:gd name="connsiteY5" fmla="*/ 34712 h 33750"/>
                <a:gd name="connsiteX6" fmla="*/ 52583 w 50625"/>
                <a:gd name="connsiteY6" fmla="*/ 13703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25" h="33750">
                  <a:moveTo>
                    <a:pt x="52583" y="13703"/>
                  </a:moveTo>
                  <a:cubicBezTo>
                    <a:pt x="52583" y="6126"/>
                    <a:pt x="46440" y="0"/>
                    <a:pt x="38880" y="0"/>
                  </a:cubicBezTo>
                  <a:lnTo>
                    <a:pt x="13703" y="0"/>
                  </a:lnTo>
                  <a:cubicBezTo>
                    <a:pt x="6126" y="0"/>
                    <a:pt x="0" y="6143"/>
                    <a:pt x="0" y="13703"/>
                  </a:cubicBezTo>
                  <a:lnTo>
                    <a:pt x="0" y="34712"/>
                  </a:lnTo>
                  <a:lnTo>
                    <a:pt x="52583" y="34712"/>
                  </a:lnTo>
                  <a:lnTo>
                    <a:pt x="52583" y="1370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3" name="任意多边形: 形状 192"/>
            <p:cNvSpPr/>
            <p:nvPr/>
          </p:nvSpPr>
          <p:spPr>
            <a:xfrm>
              <a:off x="9406046" y="9938884"/>
              <a:ext cx="50625" cy="33750"/>
            </a:xfrm>
            <a:custGeom>
              <a:avLst/>
              <a:gdLst>
                <a:gd name="connsiteX0" fmla="*/ 52566 w 50625"/>
                <a:gd name="connsiteY0" fmla="*/ 13703 h 33750"/>
                <a:gd name="connsiteX1" fmla="*/ 38863 w 50625"/>
                <a:gd name="connsiteY1" fmla="*/ 0 h 33750"/>
                <a:gd name="connsiteX2" fmla="*/ 13703 w 50625"/>
                <a:gd name="connsiteY2" fmla="*/ 0 h 33750"/>
                <a:gd name="connsiteX3" fmla="*/ 0 w 50625"/>
                <a:gd name="connsiteY3" fmla="*/ 13703 h 33750"/>
                <a:gd name="connsiteX4" fmla="*/ 0 w 50625"/>
                <a:gd name="connsiteY4" fmla="*/ 34712 h 33750"/>
                <a:gd name="connsiteX5" fmla="*/ 52583 w 50625"/>
                <a:gd name="connsiteY5" fmla="*/ 34712 h 33750"/>
                <a:gd name="connsiteX6" fmla="*/ 52566 w 50625"/>
                <a:gd name="connsiteY6" fmla="*/ 13703 h 33750"/>
                <a:gd name="connsiteX7" fmla="*/ 52566 w 50625"/>
                <a:gd name="connsiteY7" fmla="*/ 13703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625" h="33750">
                  <a:moveTo>
                    <a:pt x="52566" y="13703"/>
                  </a:moveTo>
                  <a:cubicBezTo>
                    <a:pt x="52566" y="6126"/>
                    <a:pt x="46423" y="0"/>
                    <a:pt x="38863" y="0"/>
                  </a:cubicBezTo>
                  <a:lnTo>
                    <a:pt x="13703" y="0"/>
                  </a:lnTo>
                  <a:cubicBezTo>
                    <a:pt x="6126" y="0"/>
                    <a:pt x="0" y="6143"/>
                    <a:pt x="0" y="13703"/>
                  </a:cubicBezTo>
                  <a:lnTo>
                    <a:pt x="0" y="34712"/>
                  </a:lnTo>
                  <a:lnTo>
                    <a:pt x="52583" y="34712"/>
                  </a:lnTo>
                  <a:lnTo>
                    <a:pt x="52566" y="13703"/>
                  </a:lnTo>
                  <a:lnTo>
                    <a:pt x="52566" y="1370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4" name="任意多边形: 形状 193"/>
            <p:cNvSpPr/>
            <p:nvPr/>
          </p:nvSpPr>
          <p:spPr>
            <a:xfrm>
              <a:off x="9476483" y="9938884"/>
              <a:ext cx="50625" cy="33750"/>
            </a:xfrm>
            <a:custGeom>
              <a:avLst/>
              <a:gdLst>
                <a:gd name="connsiteX0" fmla="*/ 52566 w 50625"/>
                <a:gd name="connsiteY0" fmla="*/ 13703 h 33750"/>
                <a:gd name="connsiteX1" fmla="*/ 38863 w 50625"/>
                <a:gd name="connsiteY1" fmla="*/ 0 h 33750"/>
                <a:gd name="connsiteX2" fmla="*/ 13702 w 50625"/>
                <a:gd name="connsiteY2" fmla="*/ 0 h 33750"/>
                <a:gd name="connsiteX3" fmla="*/ 0 w 50625"/>
                <a:gd name="connsiteY3" fmla="*/ 13703 h 33750"/>
                <a:gd name="connsiteX4" fmla="*/ 0 w 50625"/>
                <a:gd name="connsiteY4" fmla="*/ 34712 h 33750"/>
                <a:gd name="connsiteX5" fmla="*/ 52599 w 50625"/>
                <a:gd name="connsiteY5" fmla="*/ 34712 h 33750"/>
                <a:gd name="connsiteX6" fmla="*/ 52599 w 50625"/>
                <a:gd name="connsiteY6" fmla="*/ 13703 h 33750"/>
                <a:gd name="connsiteX7" fmla="*/ 52566 w 50625"/>
                <a:gd name="connsiteY7" fmla="*/ 13703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625" h="33750">
                  <a:moveTo>
                    <a:pt x="52566" y="13703"/>
                  </a:moveTo>
                  <a:cubicBezTo>
                    <a:pt x="52566" y="6126"/>
                    <a:pt x="46440" y="0"/>
                    <a:pt x="38863" y="0"/>
                  </a:cubicBezTo>
                  <a:lnTo>
                    <a:pt x="13702" y="0"/>
                  </a:lnTo>
                  <a:cubicBezTo>
                    <a:pt x="6126" y="0"/>
                    <a:pt x="0" y="6143"/>
                    <a:pt x="0" y="13703"/>
                  </a:cubicBezTo>
                  <a:lnTo>
                    <a:pt x="0" y="34712"/>
                  </a:lnTo>
                  <a:lnTo>
                    <a:pt x="52599" y="34712"/>
                  </a:lnTo>
                  <a:lnTo>
                    <a:pt x="52599" y="13703"/>
                  </a:lnTo>
                  <a:lnTo>
                    <a:pt x="52566" y="1370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5" name="任意多边形: 形状 194"/>
            <p:cNvSpPr/>
            <p:nvPr/>
          </p:nvSpPr>
          <p:spPr>
            <a:xfrm>
              <a:off x="9259381" y="9900263"/>
              <a:ext cx="455625" cy="320625"/>
            </a:xfrm>
            <a:custGeom>
              <a:avLst/>
              <a:gdLst>
                <a:gd name="connsiteX0" fmla="*/ 460068 w 455625"/>
                <a:gd name="connsiteY0" fmla="*/ 119975 h 320625"/>
                <a:gd name="connsiteX1" fmla="*/ 443936 w 455625"/>
                <a:gd name="connsiteY1" fmla="*/ 10355 h 320625"/>
                <a:gd name="connsiteX2" fmla="*/ 419804 w 455625"/>
                <a:gd name="connsiteY2" fmla="*/ 2913 h 320625"/>
                <a:gd name="connsiteX3" fmla="*/ 301966 w 455625"/>
                <a:gd name="connsiteY3" fmla="*/ 77180 h 320625"/>
                <a:gd name="connsiteX4" fmla="*/ 255459 w 455625"/>
                <a:gd name="connsiteY4" fmla="*/ 85618 h 320625"/>
                <a:gd name="connsiteX5" fmla="*/ 105339 w 455625"/>
                <a:gd name="connsiteY5" fmla="*/ 90005 h 320625"/>
                <a:gd name="connsiteX6" fmla="*/ 45011 w 455625"/>
                <a:gd name="connsiteY6" fmla="*/ 110019 h 320625"/>
                <a:gd name="connsiteX7" fmla="*/ 427 w 455625"/>
                <a:gd name="connsiteY7" fmla="*/ 222491 h 320625"/>
                <a:gd name="connsiteX8" fmla="*/ 94657 w 455625"/>
                <a:gd name="connsiteY8" fmla="*/ 326913 h 320625"/>
                <a:gd name="connsiteX9" fmla="*/ 334485 w 455625"/>
                <a:gd name="connsiteY9" fmla="*/ 324331 h 320625"/>
                <a:gd name="connsiteX10" fmla="*/ 370411 w 455625"/>
                <a:gd name="connsiteY10" fmla="*/ 311473 h 320625"/>
                <a:gd name="connsiteX11" fmla="*/ 404313 w 455625"/>
                <a:gd name="connsiteY11" fmla="*/ 259531 h 320625"/>
                <a:gd name="connsiteX12" fmla="*/ 340610 w 455625"/>
                <a:gd name="connsiteY12" fmla="*/ 222913 h 320625"/>
                <a:gd name="connsiteX13" fmla="*/ 321575 w 455625"/>
                <a:gd name="connsiteY13" fmla="*/ 253895 h 320625"/>
                <a:gd name="connsiteX14" fmla="*/ 113574 w 455625"/>
                <a:gd name="connsiteY14" fmla="*/ 251583 h 320625"/>
                <a:gd name="connsiteX15" fmla="*/ 80178 w 455625"/>
                <a:gd name="connsiteY15" fmla="*/ 221495 h 320625"/>
                <a:gd name="connsiteX16" fmla="*/ 80178 w 455625"/>
                <a:gd name="connsiteY16" fmla="*/ 204654 h 320625"/>
                <a:gd name="connsiteX17" fmla="*/ 120206 w 455625"/>
                <a:gd name="connsiteY17" fmla="*/ 175528 h 320625"/>
                <a:gd name="connsiteX18" fmla="*/ 264065 w 455625"/>
                <a:gd name="connsiteY18" fmla="*/ 180556 h 320625"/>
                <a:gd name="connsiteX19" fmla="*/ 315483 w 455625"/>
                <a:gd name="connsiteY19" fmla="*/ 195389 h 320625"/>
                <a:gd name="connsiteX20" fmla="*/ 410760 w 455625"/>
                <a:gd name="connsiteY20" fmla="*/ 242623 h 320625"/>
                <a:gd name="connsiteX21" fmla="*/ 446805 w 455625"/>
                <a:gd name="connsiteY21" fmla="*/ 229561 h 320625"/>
                <a:gd name="connsiteX22" fmla="*/ 460068 w 455625"/>
                <a:gd name="connsiteY22" fmla="*/ 119975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55625" h="320625">
                  <a:moveTo>
                    <a:pt x="460068" y="119975"/>
                  </a:moveTo>
                  <a:cubicBezTo>
                    <a:pt x="460068" y="119975"/>
                    <a:pt x="459798" y="42941"/>
                    <a:pt x="443936" y="10355"/>
                  </a:cubicBezTo>
                  <a:cubicBezTo>
                    <a:pt x="443936" y="10355"/>
                    <a:pt x="434958" y="-6638"/>
                    <a:pt x="419804" y="2913"/>
                  </a:cubicBezTo>
                  <a:cubicBezTo>
                    <a:pt x="404651" y="12464"/>
                    <a:pt x="301966" y="77180"/>
                    <a:pt x="301966" y="77180"/>
                  </a:cubicBezTo>
                  <a:cubicBezTo>
                    <a:pt x="301966" y="77180"/>
                    <a:pt x="282931" y="85044"/>
                    <a:pt x="255459" y="85618"/>
                  </a:cubicBezTo>
                  <a:cubicBezTo>
                    <a:pt x="227969" y="86208"/>
                    <a:pt x="105339" y="90005"/>
                    <a:pt x="105339" y="90005"/>
                  </a:cubicBezTo>
                  <a:cubicBezTo>
                    <a:pt x="105339" y="90005"/>
                    <a:pt x="68366" y="89516"/>
                    <a:pt x="45011" y="110019"/>
                  </a:cubicBezTo>
                  <a:cubicBezTo>
                    <a:pt x="21673" y="130539"/>
                    <a:pt x="-3606" y="163631"/>
                    <a:pt x="427" y="222491"/>
                  </a:cubicBezTo>
                  <a:cubicBezTo>
                    <a:pt x="4460" y="281334"/>
                    <a:pt x="36067" y="320855"/>
                    <a:pt x="94657" y="326913"/>
                  </a:cubicBezTo>
                  <a:lnTo>
                    <a:pt x="334485" y="324331"/>
                  </a:lnTo>
                  <a:cubicBezTo>
                    <a:pt x="334485" y="324331"/>
                    <a:pt x="357030" y="323859"/>
                    <a:pt x="370411" y="311473"/>
                  </a:cubicBezTo>
                  <a:cubicBezTo>
                    <a:pt x="370411" y="311473"/>
                    <a:pt x="392484" y="298226"/>
                    <a:pt x="404313" y="259531"/>
                  </a:cubicBezTo>
                  <a:lnTo>
                    <a:pt x="340610" y="222913"/>
                  </a:lnTo>
                  <a:cubicBezTo>
                    <a:pt x="340610" y="222913"/>
                    <a:pt x="341741" y="253895"/>
                    <a:pt x="321575" y="253895"/>
                  </a:cubicBezTo>
                  <a:cubicBezTo>
                    <a:pt x="301409" y="253895"/>
                    <a:pt x="113574" y="251583"/>
                    <a:pt x="113574" y="251583"/>
                  </a:cubicBezTo>
                  <a:cubicBezTo>
                    <a:pt x="113574" y="251583"/>
                    <a:pt x="80178" y="253895"/>
                    <a:pt x="80178" y="221495"/>
                  </a:cubicBezTo>
                  <a:lnTo>
                    <a:pt x="80178" y="204654"/>
                  </a:lnTo>
                  <a:cubicBezTo>
                    <a:pt x="80178" y="204654"/>
                    <a:pt x="82490" y="175528"/>
                    <a:pt x="120206" y="175528"/>
                  </a:cubicBezTo>
                  <a:cubicBezTo>
                    <a:pt x="158563" y="175528"/>
                    <a:pt x="264065" y="180556"/>
                    <a:pt x="264065" y="180556"/>
                  </a:cubicBezTo>
                  <a:cubicBezTo>
                    <a:pt x="264065" y="180556"/>
                    <a:pt x="286711" y="181130"/>
                    <a:pt x="315483" y="195389"/>
                  </a:cubicBezTo>
                  <a:cubicBezTo>
                    <a:pt x="344221" y="209666"/>
                    <a:pt x="410760" y="242623"/>
                    <a:pt x="410760" y="242623"/>
                  </a:cubicBezTo>
                  <a:cubicBezTo>
                    <a:pt x="410760" y="242623"/>
                    <a:pt x="435431" y="255076"/>
                    <a:pt x="446805" y="229561"/>
                  </a:cubicBezTo>
                  <a:cubicBezTo>
                    <a:pt x="446771" y="229511"/>
                    <a:pt x="460996" y="186766"/>
                    <a:pt x="460068" y="11997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6" name="任意多边形: 形状 195"/>
            <p:cNvSpPr/>
            <p:nvPr/>
          </p:nvSpPr>
          <p:spPr>
            <a:xfrm>
              <a:off x="9187255" y="9994808"/>
              <a:ext cx="84375" cy="67500"/>
            </a:xfrm>
            <a:custGeom>
              <a:avLst/>
              <a:gdLst>
                <a:gd name="connsiteX0" fmla="*/ 99114 w 84375"/>
                <a:gd name="connsiteY0" fmla="*/ 8133 h 67500"/>
                <a:gd name="connsiteX1" fmla="*/ 53113 w 84375"/>
                <a:gd name="connsiteY1" fmla="*/ 9551 h 67500"/>
                <a:gd name="connsiteX2" fmla="*/ 24442 w 84375"/>
                <a:gd name="connsiteY2" fmla="*/ 1839 h 67500"/>
                <a:gd name="connsiteX3" fmla="*/ 2960 w 84375"/>
                <a:gd name="connsiteY3" fmla="*/ 12099 h 67500"/>
                <a:gd name="connsiteX4" fmla="*/ 4732 w 84375"/>
                <a:gd name="connsiteY4" fmla="*/ 59197 h 67500"/>
                <a:gd name="connsiteX5" fmla="*/ 29657 w 84375"/>
                <a:gd name="connsiteY5" fmla="*/ 63888 h 67500"/>
                <a:gd name="connsiteX6" fmla="*/ 51915 w 84375"/>
                <a:gd name="connsiteY6" fmla="*/ 57779 h 67500"/>
                <a:gd name="connsiteX7" fmla="*/ 69347 w 84375"/>
                <a:gd name="connsiteY7" fmla="*/ 57594 h 67500"/>
                <a:gd name="connsiteX8" fmla="*/ 99114 w 84375"/>
                <a:gd name="connsiteY8" fmla="*/ 8133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375" h="67500">
                  <a:moveTo>
                    <a:pt x="99114" y="8133"/>
                  </a:moveTo>
                  <a:lnTo>
                    <a:pt x="53113" y="9551"/>
                  </a:lnTo>
                  <a:cubicBezTo>
                    <a:pt x="41503" y="8825"/>
                    <a:pt x="24442" y="1839"/>
                    <a:pt x="24442" y="1839"/>
                  </a:cubicBezTo>
                  <a:cubicBezTo>
                    <a:pt x="7162" y="-5637"/>
                    <a:pt x="2960" y="12099"/>
                    <a:pt x="2960" y="12099"/>
                  </a:cubicBezTo>
                  <a:cubicBezTo>
                    <a:pt x="-1815" y="31792"/>
                    <a:pt x="-516" y="46068"/>
                    <a:pt x="4732" y="59197"/>
                  </a:cubicBezTo>
                  <a:cubicBezTo>
                    <a:pt x="9795" y="71870"/>
                    <a:pt x="16983" y="68039"/>
                    <a:pt x="29657" y="63888"/>
                  </a:cubicBezTo>
                  <a:cubicBezTo>
                    <a:pt x="42347" y="59703"/>
                    <a:pt x="51915" y="57779"/>
                    <a:pt x="51915" y="57779"/>
                  </a:cubicBezTo>
                  <a:lnTo>
                    <a:pt x="69347" y="57594"/>
                  </a:lnTo>
                  <a:cubicBezTo>
                    <a:pt x="76012" y="29007"/>
                    <a:pt x="99114" y="8133"/>
                    <a:pt x="99114" y="813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97" name="组合 196"/>
          <p:cNvGrpSpPr/>
          <p:nvPr/>
        </p:nvGrpSpPr>
        <p:grpSpPr>
          <a:xfrm>
            <a:off x="5830189" y="4349692"/>
            <a:ext cx="523125" cy="502314"/>
            <a:chOff x="10263600" y="9787536"/>
            <a:chExt cx="523125" cy="502314"/>
          </a:xfrm>
          <a:solidFill>
            <a:schemeClr val="accent1"/>
          </a:solidFill>
        </p:grpSpPr>
        <p:sp>
          <p:nvSpPr>
            <p:cNvPr id="198" name="任意多边形: 形状 197"/>
            <p:cNvSpPr/>
            <p:nvPr/>
          </p:nvSpPr>
          <p:spPr>
            <a:xfrm>
              <a:off x="10279496" y="10205475"/>
              <a:ext cx="506250" cy="84375"/>
            </a:xfrm>
            <a:custGeom>
              <a:avLst/>
              <a:gdLst>
                <a:gd name="connsiteX0" fmla="*/ 484802 w 506250"/>
                <a:gd name="connsiteY0" fmla="*/ 29497 h 84375"/>
                <a:gd name="connsiteX1" fmla="*/ 449584 w 506250"/>
                <a:gd name="connsiteY1" fmla="*/ 29497 h 84375"/>
                <a:gd name="connsiteX2" fmla="*/ 449584 w 506250"/>
                <a:gd name="connsiteY2" fmla="*/ 0 h 84375"/>
                <a:gd name="connsiteX3" fmla="*/ 60176 w 506250"/>
                <a:gd name="connsiteY3" fmla="*/ 0 h 84375"/>
                <a:gd name="connsiteX4" fmla="*/ 60176 w 506250"/>
                <a:gd name="connsiteY4" fmla="*/ 29497 h 84375"/>
                <a:gd name="connsiteX5" fmla="*/ 26089 w 506250"/>
                <a:gd name="connsiteY5" fmla="*/ 29497 h 84375"/>
                <a:gd name="connsiteX6" fmla="*/ 26089 w 506250"/>
                <a:gd name="connsiteY6" fmla="*/ 57864 h 84375"/>
                <a:gd name="connsiteX7" fmla="*/ 0 w 506250"/>
                <a:gd name="connsiteY7" fmla="*/ 57864 h 84375"/>
                <a:gd name="connsiteX8" fmla="*/ 0 w 506250"/>
                <a:gd name="connsiteY8" fmla="*/ 87396 h 84375"/>
                <a:gd name="connsiteX9" fmla="*/ 509794 w 506250"/>
                <a:gd name="connsiteY9" fmla="*/ 87396 h 84375"/>
                <a:gd name="connsiteX10" fmla="*/ 509794 w 506250"/>
                <a:gd name="connsiteY10" fmla="*/ 57864 h 84375"/>
                <a:gd name="connsiteX11" fmla="*/ 484802 w 506250"/>
                <a:gd name="connsiteY11" fmla="*/ 57864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6250" h="84375">
                  <a:moveTo>
                    <a:pt x="484802" y="29497"/>
                  </a:moveTo>
                  <a:lnTo>
                    <a:pt x="449584" y="29497"/>
                  </a:lnTo>
                  <a:lnTo>
                    <a:pt x="449584" y="0"/>
                  </a:lnTo>
                  <a:lnTo>
                    <a:pt x="60176" y="0"/>
                  </a:lnTo>
                  <a:lnTo>
                    <a:pt x="60176" y="29497"/>
                  </a:lnTo>
                  <a:lnTo>
                    <a:pt x="26089" y="29497"/>
                  </a:lnTo>
                  <a:lnTo>
                    <a:pt x="26089" y="57864"/>
                  </a:lnTo>
                  <a:lnTo>
                    <a:pt x="0" y="57864"/>
                  </a:lnTo>
                  <a:lnTo>
                    <a:pt x="0" y="87396"/>
                  </a:lnTo>
                  <a:lnTo>
                    <a:pt x="509794" y="87396"/>
                  </a:lnTo>
                  <a:lnTo>
                    <a:pt x="509794" y="57864"/>
                  </a:lnTo>
                  <a:lnTo>
                    <a:pt x="484802" y="5786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9" name="任意多边形: 形状 198"/>
            <p:cNvSpPr/>
            <p:nvPr/>
          </p:nvSpPr>
          <p:spPr>
            <a:xfrm>
              <a:off x="10322629" y="9993103"/>
              <a:ext cx="101250" cy="185625"/>
            </a:xfrm>
            <a:custGeom>
              <a:avLst/>
              <a:gdLst>
                <a:gd name="connsiteX0" fmla="*/ 101064 w 101250"/>
                <a:gd name="connsiteY0" fmla="*/ 188511 h 185625"/>
                <a:gd name="connsiteX1" fmla="*/ 101064 w 101250"/>
                <a:gd name="connsiteY1" fmla="*/ 40888 h 185625"/>
                <a:gd name="connsiteX2" fmla="*/ 118091 w 101250"/>
                <a:gd name="connsiteY2" fmla="*/ 40888 h 185625"/>
                <a:gd name="connsiteX3" fmla="*/ 118091 w 101250"/>
                <a:gd name="connsiteY3" fmla="*/ 21482 h 185625"/>
                <a:gd name="connsiteX4" fmla="*/ 96609 w 101250"/>
                <a:gd name="connsiteY4" fmla="*/ 0 h 185625"/>
                <a:gd name="connsiteX5" fmla="*/ 21465 w 101250"/>
                <a:gd name="connsiteY5" fmla="*/ 0 h 185625"/>
                <a:gd name="connsiteX6" fmla="*/ 0 w 101250"/>
                <a:gd name="connsiteY6" fmla="*/ 21482 h 185625"/>
                <a:gd name="connsiteX7" fmla="*/ 0 w 101250"/>
                <a:gd name="connsiteY7" fmla="*/ 40888 h 185625"/>
                <a:gd name="connsiteX8" fmla="*/ 18174 w 101250"/>
                <a:gd name="connsiteY8" fmla="*/ 40888 h 185625"/>
                <a:gd name="connsiteX9" fmla="*/ 18174 w 101250"/>
                <a:gd name="connsiteY9" fmla="*/ 188511 h 185625"/>
                <a:gd name="connsiteX10" fmla="*/ 101064 w 101250"/>
                <a:gd name="connsiteY10" fmla="*/ 188511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250" h="185625">
                  <a:moveTo>
                    <a:pt x="101064" y="188511"/>
                  </a:moveTo>
                  <a:lnTo>
                    <a:pt x="101064" y="40888"/>
                  </a:lnTo>
                  <a:lnTo>
                    <a:pt x="118091" y="40888"/>
                  </a:lnTo>
                  <a:lnTo>
                    <a:pt x="118091" y="21482"/>
                  </a:lnTo>
                  <a:cubicBezTo>
                    <a:pt x="118091" y="9619"/>
                    <a:pt x="108489" y="0"/>
                    <a:pt x="96609" y="0"/>
                  </a:cubicBezTo>
                  <a:lnTo>
                    <a:pt x="21465" y="0"/>
                  </a:lnTo>
                  <a:cubicBezTo>
                    <a:pt x="9602" y="0"/>
                    <a:pt x="0" y="9619"/>
                    <a:pt x="0" y="21482"/>
                  </a:cubicBezTo>
                  <a:lnTo>
                    <a:pt x="0" y="40888"/>
                  </a:lnTo>
                  <a:lnTo>
                    <a:pt x="18174" y="40888"/>
                  </a:lnTo>
                  <a:lnTo>
                    <a:pt x="18174" y="188511"/>
                  </a:lnTo>
                  <a:lnTo>
                    <a:pt x="101064" y="18851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0" name="任意多边形: 形状 199"/>
            <p:cNvSpPr/>
            <p:nvPr/>
          </p:nvSpPr>
          <p:spPr>
            <a:xfrm>
              <a:off x="10629231" y="9993137"/>
              <a:ext cx="101250" cy="185625"/>
            </a:xfrm>
            <a:custGeom>
              <a:avLst/>
              <a:gdLst>
                <a:gd name="connsiteX0" fmla="*/ 99849 w 101250"/>
                <a:gd name="connsiteY0" fmla="*/ 188477 h 185625"/>
                <a:gd name="connsiteX1" fmla="*/ 99849 w 101250"/>
                <a:gd name="connsiteY1" fmla="*/ 40854 h 185625"/>
                <a:gd name="connsiteX2" fmla="*/ 118007 w 101250"/>
                <a:gd name="connsiteY2" fmla="*/ 40854 h 185625"/>
                <a:gd name="connsiteX3" fmla="*/ 118007 w 101250"/>
                <a:gd name="connsiteY3" fmla="*/ 21482 h 185625"/>
                <a:gd name="connsiteX4" fmla="*/ 96559 w 101250"/>
                <a:gd name="connsiteY4" fmla="*/ 0 h 185625"/>
                <a:gd name="connsiteX5" fmla="*/ 21448 w 101250"/>
                <a:gd name="connsiteY5" fmla="*/ 0 h 185625"/>
                <a:gd name="connsiteX6" fmla="*/ 0 w 101250"/>
                <a:gd name="connsiteY6" fmla="*/ 21482 h 185625"/>
                <a:gd name="connsiteX7" fmla="*/ 0 w 101250"/>
                <a:gd name="connsiteY7" fmla="*/ 40871 h 185625"/>
                <a:gd name="connsiteX8" fmla="*/ 18158 w 101250"/>
                <a:gd name="connsiteY8" fmla="*/ 40871 h 185625"/>
                <a:gd name="connsiteX9" fmla="*/ 18158 w 101250"/>
                <a:gd name="connsiteY9" fmla="*/ 188477 h 185625"/>
                <a:gd name="connsiteX10" fmla="*/ 99849 w 101250"/>
                <a:gd name="connsiteY10" fmla="*/ 188477 h 185625"/>
                <a:gd name="connsiteX11" fmla="*/ 99849 w 101250"/>
                <a:gd name="connsiteY11" fmla="*/ 188477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1250" h="185625">
                  <a:moveTo>
                    <a:pt x="99849" y="188477"/>
                  </a:moveTo>
                  <a:lnTo>
                    <a:pt x="99849" y="40854"/>
                  </a:lnTo>
                  <a:lnTo>
                    <a:pt x="118007" y="40854"/>
                  </a:lnTo>
                  <a:lnTo>
                    <a:pt x="118007" y="21482"/>
                  </a:lnTo>
                  <a:cubicBezTo>
                    <a:pt x="118007" y="9619"/>
                    <a:pt x="108405" y="0"/>
                    <a:pt x="96559" y="0"/>
                  </a:cubicBezTo>
                  <a:lnTo>
                    <a:pt x="21448" y="0"/>
                  </a:lnTo>
                  <a:cubicBezTo>
                    <a:pt x="9585" y="0"/>
                    <a:pt x="0" y="9619"/>
                    <a:pt x="0" y="21482"/>
                  </a:cubicBezTo>
                  <a:lnTo>
                    <a:pt x="0" y="40871"/>
                  </a:lnTo>
                  <a:lnTo>
                    <a:pt x="18158" y="40871"/>
                  </a:lnTo>
                  <a:lnTo>
                    <a:pt x="18158" y="188477"/>
                  </a:lnTo>
                  <a:lnTo>
                    <a:pt x="99849" y="188477"/>
                  </a:lnTo>
                  <a:lnTo>
                    <a:pt x="99849" y="18847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1" name="任意多边形: 形状 200"/>
            <p:cNvSpPr/>
            <p:nvPr/>
          </p:nvSpPr>
          <p:spPr>
            <a:xfrm>
              <a:off x="10475921" y="9993103"/>
              <a:ext cx="101250" cy="185625"/>
            </a:xfrm>
            <a:custGeom>
              <a:avLst/>
              <a:gdLst>
                <a:gd name="connsiteX0" fmla="*/ 99883 w 101250"/>
                <a:gd name="connsiteY0" fmla="*/ 188511 h 185625"/>
                <a:gd name="connsiteX1" fmla="*/ 99883 w 101250"/>
                <a:gd name="connsiteY1" fmla="*/ 40888 h 185625"/>
                <a:gd name="connsiteX2" fmla="*/ 118057 w 101250"/>
                <a:gd name="connsiteY2" fmla="*/ 40888 h 185625"/>
                <a:gd name="connsiteX3" fmla="*/ 118057 w 101250"/>
                <a:gd name="connsiteY3" fmla="*/ 21482 h 185625"/>
                <a:gd name="connsiteX4" fmla="*/ 96609 w 101250"/>
                <a:gd name="connsiteY4" fmla="*/ 0 h 185625"/>
                <a:gd name="connsiteX5" fmla="*/ 21465 w 101250"/>
                <a:gd name="connsiteY5" fmla="*/ 0 h 185625"/>
                <a:gd name="connsiteX6" fmla="*/ 0 w 101250"/>
                <a:gd name="connsiteY6" fmla="*/ 21482 h 185625"/>
                <a:gd name="connsiteX7" fmla="*/ 0 w 101250"/>
                <a:gd name="connsiteY7" fmla="*/ 40888 h 185625"/>
                <a:gd name="connsiteX8" fmla="*/ 17010 w 101250"/>
                <a:gd name="connsiteY8" fmla="*/ 40888 h 185625"/>
                <a:gd name="connsiteX9" fmla="*/ 17010 w 101250"/>
                <a:gd name="connsiteY9" fmla="*/ 188511 h 185625"/>
                <a:gd name="connsiteX10" fmla="*/ 99883 w 101250"/>
                <a:gd name="connsiteY10" fmla="*/ 188511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250" h="185625">
                  <a:moveTo>
                    <a:pt x="99883" y="188511"/>
                  </a:moveTo>
                  <a:lnTo>
                    <a:pt x="99883" y="40888"/>
                  </a:lnTo>
                  <a:lnTo>
                    <a:pt x="118057" y="40888"/>
                  </a:lnTo>
                  <a:lnTo>
                    <a:pt x="118057" y="21482"/>
                  </a:lnTo>
                  <a:cubicBezTo>
                    <a:pt x="118057" y="9619"/>
                    <a:pt x="108456" y="0"/>
                    <a:pt x="96609" y="0"/>
                  </a:cubicBezTo>
                  <a:lnTo>
                    <a:pt x="21465" y="0"/>
                  </a:lnTo>
                  <a:cubicBezTo>
                    <a:pt x="9602" y="0"/>
                    <a:pt x="0" y="9619"/>
                    <a:pt x="0" y="21482"/>
                  </a:cubicBezTo>
                  <a:lnTo>
                    <a:pt x="0" y="40888"/>
                  </a:lnTo>
                  <a:lnTo>
                    <a:pt x="17010" y="40888"/>
                  </a:lnTo>
                  <a:lnTo>
                    <a:pt x="17010" y="188511"/>
                  </a:lnTo>
                  <a:lnTo>
                    <a:pt x="99883" y="18851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2" name="任意多边形: 形状 201"/>
            <p:cNvSpPr/>
            <p:nvPr/>
          </p:nvSpPr>
          <p:spPr>
            <a:xfrm>
              <a:off x="10263600" y="9787536"/>
              <a:ext cx="523125" cy="168750"/>
            </a:xfrm>
            <a:custGeom>
              <a:avLst/>
              <a:gdLst>
                <a:gd name="connsiteX0" fmla="*/ 288714 w 523125"/>
                <a:gd name="connsiteY0" fmla="*/ 5075 h 168750"/>
                <a:gd name="connsiteX1" fmla="*/ 249429 w 523125"/>
                <a:gd name="connsiteY1" fmla="*/ 5075 h 168750"/>
                <a:gd name="connsiteX2" fmla="*/ 23591 w 523125"/>
                <a:gd name="connsiteY2" fmla="*/ 130018 h 168750"/>
                <a:gd name="connsiteX3" fmla="*/ 0 w 523125"/>
                <a:gd name="connsiteY3" fmla="*/ 170028 h 168750"/>
                <a:gd name="connsiteX4" fmla="*/ 0 w 523125"/>
                <a:gd name="connsiteY4" fmla="*/ 184035 h 168750"/>
                <a:gd name="connsiteX5" fmla="*/ 538161 w 523125"/>
                <a:gd name="connsiteY5" fmla="*/ 184035 h 168750"/>
                <a:gd name="connsiteX6" fmla="*/ 538161 w 523125"/>
                <a:gd name="connsiteY6" fmla="*/ 170028 h 168750"/>
                <a:gd name="connsiteX7" fmla="*/ 514586 w 523125"/>
                <a:gd name="connsiteY7" fmla="*/ 130001 h 168750"/>
                <a:gd name="connsiteX8" fmla="*/ 288714 w 523125"/>
                <a:gd name="connsiteY8" fmla="*/ 5075 h 168750"/>
                <a:gd name="connsiteX9" fmla="*/ 183431 w 523125"/>
                <a:gd name="connsiteY9" fmla="*/ 122728 h 168750"/>
                <a:gd name="connsiteX10" fmla="*/ 178689 w 523125"/>
                <a:gd name="connsiteY10" fmla="*/ 119049 h 168750"/>
                <a:gd name="connsiteX11" fmla="*/ 181069 w 523125"/>
                <a:gd name="connsiteY11" fmla="*/ 113531 h 168750"/>
                <a:gd name="connsiteX12" fmla="*/ 249311 w 523125"/>
                <a:gd name="connsiteY12" fmla="*/ 75714 h 168750"/>
                <a:gd name="connsiteX13" fmla="*/ 288664 w 523125"/>
                <a:gd name="connsiteY13" fmla="*/ 75714 h 168750"/>
                <a:gd name="connsiteX14" fmla="*/ 356889 w 523125"/>
                <a:gd name="connsiteY14" fmla="*/ 113531 h 168750"/>
                <a:gd name="connsiteX15" fmla="*/ 359303 w 523125"/>
                <a:gd name="connsiteY15" fmla="*/ 119049 h 168750"/>
                <a:gd name="connsiteX16" fmla="*/ 354561 w 523125"/>
                <a:gd name="connsiteY16" fmla="*/ 122728 h 168750"/>
                <a:gd name="connsiteX17" fmla="*/ 183431 w 523125"/>
                <a:gd name="connsiteY17" fmla="*/ 122728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23125" h="168750">
                  <a:moveTo>
                    <a:pt x="288714" y="5075"/>
                  </a:moveTo>
                  <a:cubicBezTo>
                    <a:pt x="276446" y="-1692"/>
                    <a:pt x="261647" y="-1692"/>
                    <a:pt x="249429" y="5075"/>
                  </a:cubicBezTo>
                  <a:lnTo>
                    <a:pt x="23591" y="130018"/>
                  </a:lnTo>
                  <a:cubicBezTo>
                    <a:pt x="9028" y="138067"/>
                    <a:pt x="0" y="153390"/>
                    <a:pt x="0" y="170028"/>
                  </a:cubicBezTo>
                  <a:lnTo>
                    <a:pt x="0" y="184035"/>
                  </a:lnTo>
                  <a:lnTo>
                    <a:pt x="538161" y="184035"/>
                  </a:lnTo>
                  <a:lnTo>
                    <a:pt x="538161" y="170028"/>
                  </a:lnTo>
                  <a:cubicBezTo>
                    <a:pt x="538161" y="153390"/>
                    <a:pt x="529133" y="138050"/>
                    <a:pt x="514586" y="130001"/>
                  </a:cubicBezTo>
                  <a:lnTo>
                    <a:pt x="288714" y="5075"/>
                  </a:lnTo>
                  <a:close/>
                  <a:moveTo>
                    <a:pt x="183431" y="122728"/>
                  </a:moveTo>
                  <a:cubicBezTo>
                    <a:pt x="181187" y="122728"/>
                    <a:pt x="179246" y="121226"/>
                    <a:pt x="178689" y="119049"/>
                  </a:cubicBezTo>
                  <a:cubicBezTo>
                    <a:pt x="178133" y="116889"/>
                    <a:pt x="179094" y="114611"/>
                    <a:pt x="181069" y="113531"/>
                  </a:cubicBezTo>
                  <a:lnTo>
                    <a:pt x="249311" y="75714"/>
                  </a:lnTo>
                  <a:cubicBezTo>
                    <a:pt x="261563" y="68947"/>
                    <a:pt x="276413" y="68947"/>
                    <a:pt x="288664" y="75714"/>
                  </a:cubicBezTo>
                  <a:lnTo>
                    <a:pt x="356889" y="113531"/>
                  </a:lnTo>
                  <a:cubicBezTo>
                    <a:pt x="358864" y="114611"/>
                    <a:pt x="359859" y="116872"/>
                    <a:pt x="359303" y="119049"/>
                  </a:cubicBezTo>
                  <a:cubicBezTo>
                    <a:pt x="358746" y="121226"/>
                    <a:pt x="356805" y="122728"/>
                    <a:pt x="354561" y="122728"/>
                  </a:cubicBezTo>
                  <a:lnTo>
                    <a:pt x="183431" y="12272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203" name="组合 202"/>
          <p:cNvGrpSpPr/>
          <p:nvPr/>
        </p:nvGrpSpPr>
        <p:grpSpPr>
          <a:xfrm>
            <a:off x="7049389" y="4365564"/>
            <a:ext cx="523434" cy="470571"/>
            <a:chOff x="18902734" y="8710063"/>
            <a:chExt cx="523434" cy="470571"/>
          </a:xfrm>
          <a:solidFill>
            <a:schemeClr val="accent1"/>
          </a:solidFill>
        </p:grpSpPr>
        <p:sp>
          <p:nvSpPr>
            <p:cNvPr id="204" name="任意多边形: 形状 203"/>
            <p:cNvSpPr/>
            <p:nvPr/>
          </p:nvSpPr>
          <p:spPr>
            <a:xfrm>
              <a:off x="19021168" y="8710063"/>
              <a:ext cx="405000" cy="303750"/>
            </a:xfrm>
            <a:custGeom>
              <a:avLst/>
              <a:gdLst>
                <a:gd name="connsiteX0" fmla="*/ 319191 w 405000"/>
                <a:gd name="connsiteY0" fmla="*/ 0 h 303750"/>
                <a:gd name="connsiteX1" fmla="*/ 100018 w 405000"/>
                <a:gd name="connsiteY1" fmla="*/ 0 h 303750"/>
                <a:gd name="connsiteX2" fmla="*/ 0 w 405000"/>
                <a:gd name="connsiteY2" fmla="*/ 100440 h 303750"/>
                <a:gd name="connsiteX3" fmla="*/ 0 w 405000"/>
                <a:gd name="connsiteY3" fmla="*/ 102887 h 303750"/>
                <a:gd name="connsiteX4" fmla="*/ 40449 w 405000"/>
                <a:gd name="connsiteY4" fmla="*/ 103359 h 303750"/>
                <a:gd name="connsiteX5" fmla="*/ 40449 w 405000"/>
                <a:gd name="connsiteY5" fmla="*/ 100440 h 303750"/>
                <a:gd name="connsiteX6" fmla="*/ 100018 w 405000"/>
                <a:gd name="connsiteY6" fmla="*/ 40449 h 303750"/>
                <a:gd name="connsiteX7" fmla="*/ 319191 w 405000"/>
                <a:gd name="connsiteY7" fmla="*/ 40449 h 303750"/>
                <a:gd name="connsiteX8" fmla="*/ 376785 w 405000"/>
                <a:gd name="connsiteY8" fmla="*/ 100440 h 303750"/>
                <a:gd name="connsiteX9" fmla="*/ 376785 w 405000"/>
                <a:gd name="connsiteY9" fmla="*/ 218565 h 303750"/>
                <a:gd name="connsiteX10" fmla="*/ 321891 w 405000"/>
                <a:gd name="connsiteY10" fmla="*/ 277290 h 303750"/>
                <a:gd name="connsiteX11" fmla="*/ 322144 w 405000"/>
                <a:gd name="connsiteY11" fmla="*/ 318263 h 303750"/>
                <a:gd name="connsiteX12" fmla="*/ 419783 w 405000"/>
                <a:gd name="connsiteY12" fmla="*/ 218548 h 303750"/>
                <a:gd name="connsiteX13" fmla="*/ 419783 w 405000"/>
                <a:gd name="connsiteY13" fmla="*/ 100423 h 303750"/>
                <a:gd name="connsiteX14" fmla="*/ 319191 w 405000"/>
                <a:gd name="connsiteY14" fmla="*/ 0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05000" h="303750">
                  <a:moveTo>
                    <a:pt x="319191" y="0"/>
                  </a:moveTo>
                  <a:lnTo>
                    <a:pt x="100018" y="0"/>
                  </a:lnTo>
                  <a:cubicBezTo>
                    <a:pt x="45006" y="0"/>
                    <a:pt x="0" y="45428"/>
                    <a:pt x="0" y="100440"/>
                  </a:cubicBezTo>
                  <a:lnTo>
                    <a:pt x="0" y="102887"/>
                  </a:lnTo>
                  <a:lnTo>
                    <a:pt x="40449" y="103359"/>
                  </a:lnTo>
                  <a:lnTo>
                    <a:pt x="40449" y="100440"/>
                  </a:lnTo>
                  <a:cubicBezTo>
                    <a:pt x="40449" y="67939"/>
                    <a:pt x="67517" y="40449"/>
                    <a:pt x="100018" y="40449"/>
                  </a:cubicBezTo>
                  <a:lnTo>
                    <a:pt x="319191" y="40449"/>
                  </a:lnTo>
                  <a:cubicBezTo>
                    <a:pt x="351709" y="40449"/>
                    <a:pt x="376785" y="67939"/>
                    <a:pt x="376785" y="100440"/>
                  </a:cubicBezTo>
                  <a:lnTo>
                    <a:pt x="376785" y="218565"/>
                  </a:lnTo>
                  <a:cubicBezTo>
                    <a:pt x="376785" y="249953"/>
                    <a:pt x="352839" y="275552"/>
                    <a:pt x="321891" y="277290"/>
                  </a:cubicBezTo>
                  <a:lnTo>
                    <a:pt x="322144" y="318263"/>
                  </a:lnTo>
                  <a:cubicBezTo>
                    <a:pt x="375840" y="316744"/>
                    <a:pt x="419783" y="272633"/>
                    <a:pt x="419783" y="218548"/>
                  </a:cubicBezTo>
                  <a:lnTo>
                    <a:pt x="419783" y="100423"/>
                  </a:lnTo>
                  <a:cubicBezTo>
                    <a:pt x="419783" y="45428"/>
                    <a:pt x="374220" y="0"/>
                    <a:pt x="31919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5" name="任意多边形: 形状 204"/>
            <p:cNvSpPr/>
            <p:nvPr/>
          </p:nvSpPr>
          <p:spPr>
            <a:xfrm>
              <a:off x="18902734" y="8843134"/>
              <a:ext cx="405000" cy="337500"/>
            </a:xfrm>
            <a:custGeom>
              <a:avLst/>
              <a:gdLst>
                <a:gd name="connsiteX0" fmla="*/ 340357 w 405000"/>
                <a:gd name="connsiteY0" fmla="*/ 3076 h 337500"/>
                <a:gd name="connsiteX1" fmla="*/ 73985 w 405000"/>
                <a:gd name="connsiteY1" fmla="*/ 5 h 337500"/>
                <a:gd name="connsiteX2" fmla="*/ 1659 w 405000"/>
                <a:gd name="connsiteY2" fmla="*/ 70661 h 337500"/>
                <a:gd name="connsiteX3" fmla="*/ 5 w 405000"/>
                <a:gd name="connsiteY3" fmla="*/ 214233 h 337500"/>
                <a:gd name="connsiteX4" fmla="*/ 70661 w 405000"/>
                <a:gd name="connsiteY4" fmla="*/ 286509 h 337500"/>
                <a:gd name="connsiteX5" fmla="*/ 248844 w 405000"/>
                <a:gd name="connsiteY5" fmla="*/ 288585 h 337500"/>
                <a:gd name="connsiteX6" fmla="*/ 345420 w 405000"/>
                <a:gd name="connsiteY6" fmla="*/ 337995 h 337500"/>
                <a:gd name="connsiteX7" fmla="*/ 364455 w 405000"/>
                <a:gd name="connsiteY7" fmla="*/ 336408 h 337500"/>
                <a:gd name="connsiteX8" fmla="*/ 371491 w 405000"/>
                <a:gd name="connsiteY8" fmla="*/ 318285 h 337500"/>
                <a:gd name="connsiteX9" fmla="*/ 366277 w 405000"/>
                <a:gd name="connsiteY9" fmla="*/ 289192 h 337500"/>
                <a:gd name="connsiteX10" fmla="*/ 366277 w 405000"/>
                <a:gd name="connsiteY10" fmla="*/ 289192 h 337500"/>
                <a:gd name="connsiteX11" fmla="*/ 408988 w 405000"/>
                <a:gd name="connsiteY11" fmla="*/ 247815 h 337500"/>
                <a:gd name="connsiteX12" fmla="*/ 410996 w 405000"/>
                <a:gd name="connsiteY12" fmla="*/ 75369 h 337500"/>
                <a:gd name="connsiteX13" fmla="*/ 340357 w 405000"/>
                <a:gd name="connsiteY13" fmla="*/ 3076 h 337500"/>
                <a:gd name="connsiteX14" fmla="*/ 307569 w 405000"/>
                <a:gd name="connsiteY14" fmla="*/ 205762 h 337500"/>
                <a:gd name="connsiteX15" fmla="*/ 102858 w 405000"/>
                <a:gd name="connsiteY15" fmla="*/ 205762 h 337500"/>
                <a:gd name="connsiteX16" fmla="*/ 82389 w 405000"/>
                <a:gd name="connsiteY16" fmla="*/ 185546 h 337500"/>
                <a:gd name="connsiteX17" fmla="*/ 102858 w 405000"/>
                <a:gd name="connsiteY17" fmla="*/ 165313 h 337500"/>
                <a:gd name="connsiteX18" fmla="*/ 307569 w 405000"/>
                <a:gd name="connsiteY18" fmla="*/ 165313 h 337500"/>
                <a:gd name="connsiteX19" fmla="*/ 328055 w 405000"/>
                <a:gd name="connsiteY19" fmla="*/ 185546 h 337500"/>
                <a:gd name="connsiteX20" fmla="*/ 307569 w 405000"/>
                <a:gd name="connsiteY20" fmla="*/ 205762 h 337500"/>
                <a:gd name="connsiteX21" fmla="*/ 307569 w 405000"/>
                <a:gd name="connsiteY21" fmla="*/ 124863 h 337500"/>
                <a:gd name="connsiteX22" fmla="*/ 102858 w 405000"/>
                <a:gd name="connsiteY22" fmla="*/ 124863 h 337500"/>
                <a:gd name="connsiteX23" fmla="*/ 82389 w 405000"/>
                <a:gd name="connsiteY23" fmla="*/ 104630 h 337500"/>
                <a:gd name="connsiteX24" fmla="*/ 102858 w 405000"/>
                <a:gd name="connsiteY24" fmla="*/ 84397 h 337500"/>
                <a:gd name="connsiteX25" fmla="*/ 307569 w 405000"/>
                <a:gd name="connsiteY25" fmla="*/ 84397 h 337500"/>
                <a:gd name="connsiteX26" fmla="*/ 328055 w 405000"/>
                <a:gd name="connsiteY26" fmla="*/ 104630 h 337500"/>
                <a:gd name="connsiteX27" fmla="*/ 307569 w 405000"/>
                <a:gd name="connsiteY27" fmla="*/ 124863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05000" h="337500">
                  <a:moveTo>
                    <a:pt x="340357" y="3076"/>
                  </a:moveTo>
                  <a:lnTo>
                    <a:pt x="73985" y="5"/>
                  </a:lnTo>
                  <a:cubicBezTo>
                    <a:pt x="34498" y="-467"/>
                    <a:pt x="2115" y="31173"/>
                    <a:pt x="1659" y="70661"/>
                  </a:cubicBezTo>
                  <a:lnTo>
                    <a:pt x="5" y="214233"/>
                  </a:lnTo>
                  <a:cubicBezTo>
                    <a:pt x="-467" y="253687"/>
                    <a:pt x="31190" y="286087"/>
                    <a:pt x="70661" y="286509"/>
                  </a:cubicBezTo>
                  <a:lnTo>
                    <a:pt x="248844" y="288585"/>
                  </a:lnTo>
                  <a:lnTo>
                    <a:pt x="345420" y="337995"/>
                  </a:lnTo>
                  <a:cubicBezTo>
                    <a:pt x="351545" y="341150"/>
                    <a:pt x="358920" y="340492"/>
                    <a:pt x="364455" y="336408"/>
                  </a:cubicBezTo>
                  <a:cubicBezTo>
                    <a:pt x="369990" y="332291"/>
                    <a:pt x="372706" y="325035"/>
                    <a:pt x="371491" y="318285"/>
                  </a:cubicBezTo>
                  <a:lnTo>
                    <a:pt x="366277" y="289192"/>
                  </a:lnTo>
                  <a:lnTo>
                    <a:pt x="366277" y="289192"/>
                  </a:lnTo>
                  <a:cubicBezTo>
                    <a:pt x="389615" y="289192"/>
                    <a:pt x="408735" y="271153"/>
                    <a:pt x="408988" y="247815"/>
                  </a:cubicBezTo>
                  <a:lnTo>
                    <a:pt x="410996" y="75369"/>
                  </a:lnTo>
                  <a:cubicBezTo>
                    <a:pt x="411485" y="35898"/>
                    <a:pt x="379845" y="3515"/>
                    <a:pt x="340357" y="3076"/>
                  </a:cubicBezTo>
                  <a:close/>
                  <a:moveTo>
                    <a:pt x="307569" y="205762"/>
                  </a:moveTo>
                  <a:lnTo>
                    <a:pt x="102858" y="205762"/>
                  </a:lnTo>
                  <a:cubicBezTo>
                    <a:pt x="91569" y="205762"/>
                    <a:pt x="82389" y="196852"/>
                    <a:pt x="82389" y="185546"/>
                  </a:cubicBezTo>
                  <a:cubicBezTo>
                    <a:pt x="82389" y="174223"/>
                    <a:pt x="91552" y="165313"/>
                    <a:pt x="102858" y="165313"/>
                  </a:cubicBezTo>
                  <a:lnTo>
                    <a:pt x="307569" y="165313"/>
                  </a:lnTo>
                  <a:cubicBezTo>
                    <a:pt x="318892" y="165313"/>
                    <a:pt x="328055" y="174223"/>
                    <a:pt x="328055" y="185546"/>
                  </a:cubicBezTo>
                  <a:cubicBezTo>
                    <a:pt x="328055" y="196852"/>
                    <a:pt x="318892" y="205762"/>
                    <a:pt x="307569" y="205762"/>
                  </a:cubicBezTo>
                  <a:close/>
                  <a:moveTo>
                    <a:pt x="307569" y="124863"/>
                  </a:moveTo>
                  <a:lnTo>
                    <a:pt x="102858" y="124863"/>
                  </a:lnTo>
                  <a:cubicBezTo>
                    <a:pt x="91569" y="124863"/>
                    <a:pt x="82389" y="115970"/>
                    <a:pt x="82389" y="104630"/>
                  </a:cubicBezTo>
                  <a:cubicBezTo>
                    <a:pt x="82389" y="93307"/>
                    <a:pt x="91552" y="84397"/>
                    <a:pt x="102858" y="84397"/>
                  </a:cubicBezTo>
                  <a:lnTo>
                    <a:pt x="307569" y="84397"/>
                  </a:lnTo>
                  <a:cubicBezTo>
                    <a:pt x="318892" y="84397"/>
                    <a:pt x="328055" y="93307"/>
                    <a:pt x="328055" y="104630"/>
                  </a:cubicBezTo>
                  <a:cubicBezTo>
                    <a:pt x="328055" y="115953"/>
                    <a:pt x="318892" y="124863"/>
                    <a:pt x="307569" y="12486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206" name="组合 205"/>
          <p:cNvGrpSpPr/>
          <p:nvPr/>
        </p:nvGrpSpPr>
        <p:grpSpPr>
          <a:xfrm>
            <a:off x="8268589" y="4358701"/>
            <a:ext cx="523159" cy="484296"/>
            <a:chOff x="19983599" y="8724913"/>
            <a:chExt cx="523159" cy="484296"/>
          </a:xfrm>
          <a:solidFill>
            <a:schemeClr val="accent1"/>
          </a:solidFill>
        </p:grpSpPr>
        <p:sp>
          <p:nvSpPr>
            <p:cNvPr id="207" name="任意多边形: 形状 206"/>
            <p:cNvSpPr/>
            <p:nvPr/>
          </p:nvSpPr>
          <p:spPr>
            <a:xfrm>
              <a:off x="20117367" y="9074209"/>
              <a:ext cx="270000" cy="135000"/>
            </a:xfrm>
            <a:custGeom>
              <a:avLst/>
              <a:gdLst>
                <a:gd name="connsiteX0" fmla="*/ 220759 w 270000"/>
                <a:gd name="connsiteY0" fmla="*/ 0 h 135000"/>
                <a:gd name="connsiteX1" fmla="*/ 55688 w 270000"/>
                <a:gd name="connsiteY1" fmla="*/ 0 h 135000"/>
                <a:gd name="connsiteX2" fmla="*/ 0 w 270000"/>
                <a:gd name="connsiteY2" fmla="*/ 55890 h 135000"/>
                <a:gd name="connsiteX3" fmla="*/ 0 w 270000"/>
                <a:gd name="connsiteY3" fmla="*/ 141953 h 135000"/>
                <a:gd name="connsiteX4" fmla="*/ 275721 w 270000"/>
                <a:gd name="connsiteY4" fmla="*/ 141953 h 135000"/>
                <a:gd name="connsiteX5" fmla="*/ 275721 w 270000"/>
                <a:gd name="connsiteY5" fmla="*/ 55890 h 135000"/>
                <a:gd name="connsiteX6" fmla="*/ 220759 w 270000"/>
                <a:gd name="connsiteY6" fmla="*/ 0 h 1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000" h="135000">
                  <a:moveTo>
                    <a:pt x="220759" y="0"/>
                  </a:moveTo>
                  <a:lnTo>
                    <a:pt x="55688" y="0"/>
                  </a:lnTo>
                  <a:cubicBezTo>
                    <a:pt x="25161" y="0"/>
                    <a:pt x="0" y="25346"/>
                    <a:pt x="0" y="55890"/>
                  </a:cubicBezTo>
                  <a:lnTo>
                    <a:pt x="0" y="141953"/>
                  </a:lnTo>
                  <a:lnTo>
                    <a:pt x="275721" y="141953"/>
                  </a:lnTo>
                  <a:lnTo>
                    <a:pt x="275721" y="55890"/>
                  </a:lnTo>
                  <a:cubicBezTo>
                    <a:pt x="275754" y="25346"/>
                    <a:pt x="251252" y="0"/>
                    <a:pt x="220759"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8" name="任意多边形: 形状 207"/>
            <p:cNvSpPr/>
            <p:nvPr/>
          </p:nvSpPr>
          <p:spPr>
            <a:xfrm>
              <a:off x="20176328" y="8884365"/>
              <a:ext cx="151875" cy="151875"/>
            </a:xfrm>
            <a:custGeom>
              <a:avLst/>
              <a:gdLst>
                <a:gd name="connsiteX0" fmla="*/ 158490 w 151875"/>
                <a:gd name="connsiteY0" fmla="*/ 79245 h 151875"/>
                <a:gd name="connsiteX1" fmla="*/ 79245 w 151875"/>
                <a:gd name="connsiteY1" fmla="*/ 158490 h 151875"/>
                <a:gd name="connsiteX2" fmla="*/ 0 w 151875"/>
                <a:gd name="connsiteY2" fmla="*/ 79245 h 151875"/>
                <a:gd name="connsiteX3" fmla="*/ 79245 w 151875"/>
                <a:gd name="connsiteY3" fmla="*/ 0 h 151875"/>
                <a:gd name="connsiteX4" fmla="*/ 158490 w 151875"/>
                <a:gd name="connsiteY4" fmla="*/ 79245 h 15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875" h="151875">
                  <a:moveTo>
                    <a:pt x="158490" y="79245"/>
                  </a:moveTo>
                  <a:cubicBezTo>
                    <a:pt x="158490" y="123011"/>
                    <a:pt x="123011" y="158490"/>
                    <a:pt x="79245" y="158490"/>
                  </a:cubicBezTo>
                  <a:cubicBezTo>
                    <a:pt x="35479" y="158490"/>
                    <a:pt x="0" y="123011"/>
                    <a:pt x="0" y="79245"/>
                  </a:cubicBezTo>
                  <a:cubicBezTo>
                    <a:pt x="0" y="35479"/>
                    <a:pt x="35479" y="0"/>
                    <a:pt x="79245" y="0"/>
                  </a:cubicBezTo>
                  <a:cubicBezTo>
                    <a:pt x="123011" y="0"/>
                    <a:pt x="158490" y="35479"/>
                    <a:pt x="158490" y="7924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9" name="任意多边形: 形状 208"/>
            <p:cNvSpPr/>
            <p:nvPr/>
          </p:nvSpPr>
          <p:spPr>
            <a:xfrm>
              <a:off x="19983599" y="8829656"/>
              <a:ext cx="135000" cy="67500"/>
            </a:xfrm>
            <a:custGeom>
              <a:avLst/>
              <a:gdLst>
                <a:gd name="connsiteX0" fmla="*/ 151824 w 135000"/>
                <a:gd name="connsiteY0" fmla="*/ 30426 h 67500"/>
                <a:gd name="connsiteX1" fmla="*/ 121483 w 135000"/>
                <a:gd name="connsiteY1" fmla="*/ 0 h 67500"/>
                <a:gd name="connsiteX2" fmla="*/ 30696 w 135000"/>
                <a:gd name="connsiteY2" fmla="*/ 0 h 67500"/>
                <a:gd name="connsiteX3" fmla="*/ 0 w 135000"/>
                <a:gd name="connsiteY3" fmla="*/ 30426 h 67500"/>
                <a:gd name="connsiteX4" fmla="*/ 0 w 135000"/>
                <a:gd name="connsiteY4" fmla="*/ 77963 h 67500"/>
                <a:gd name="connsiteX5" fmla="*/ 151824 w 135000"/>
                <a:gd name="connsiteY5" fmla="*/ 77963 h 67500"/>
                <a:gd name="connsiteX6" fmla="*/ 151824 w 135000"/>
                <a:gd name="connsiteY6" fmla="*/ 30426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000" h="67500">
                  <a:moveTo>
                    <a:pt x="151824" y="30426"/>
                  </a:moveTo>
                  <a:cubicBezTo>
                    <a:pt x="151824" y="13601"/>
                    <a:pt x="138274" y="0"/>
                    <a:pt x="121483" y="0"/>
                  </a:cubicBezTo>
                  <a:lnTo>
                    <a:pt x="30696" y="0"/>
                  </a:lnTo>
                  <a:cubicBezTo>
                    <a:pt x="13905" y="17"/>
                    <a:pt x="0" y="13618"/>
                    <a:pt x="0" y="30426"/>
                  </a:cubicBezTo>
                  <a:lnTo>
                    <a:pt x="0" y="77963"/>
                  </a:lnTo>
                  <a:lnTo>
                    <a:pt x="151824" y="77963"/>
                  </a:lnTo>
                  <a:lnTo>
                    <a:pt x="151824" y="3042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0" name="任意多边形: 形状 209"/>
            <p:cNvSpPr/>
            <p:nvPr/>
          </p:nvSpPr>
          <p:spPr>
            <a:xfrm>
              <a:off x="20016100" y="8724913"/>
              <a:ext cx="84375" cy="84375"/>
            </a:xfrm>
            <a:custGeom>
              <a:avLst/>
              <a:gdLst>
                <a:gd name="connsiteX0" fmla="*/ 87176 w 84375"/>
                <a:gd name="connsiteY0" fmla="*/ 43588 h 84375"/>
                <a:gd name="connsiteX1" fmla="*/ 43588 w 84375"/>
                <a:gd name="connsiteY1" fmla="*/ 87176 h 84375"/>
                <a:gd name="connsiteX2" fmla="*/ 0 w 84375"/>
                <a:gd name="connsiteY2" fmla="*/ 43588 h 84375"/>
                <a:gd name="connsiteX3" fmla="*/ 43588 w 84375"/>
                <a:gd name="connsiteY3" fmla="*/ 0 h 84375"/>
                <a:gd name="connsiteX4" fmla="*/ 87176 w 84375"/>
                <a:gd name="connsiteY4" fmla="*/ 43588 h 84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375" h="84375">
                  <a:moveTo>
                    <a:pt x="87176" y="43588"/>
                  </a:moveTo>
                  <a:cubicBezTo>
                    <a:pt x="87176" y="67661"/>
                    <a:pt x="67661" y="87176"/>
                    <a:pt x="43588" y="87176"/>
                  </a:cubicBezTo>
                  <a:cubicBezTo>
                    <a:pt x="19515" y="87176"/>
                    <a:pt x="0" y="67661"/>
                    <a:pt x="0" y="43588"/>
                  </a:cubicBezTo>
                  <a:cubicBezTo>
                    <a:pt x="0" y="19515"/>
                    <a:pt x="19515" y="0"/>
                    <a:pt x="43588" y="0"/>
                  </a:cubicBezTo>
                  <a:cubicBezTo>
                    <a:pt x="67661" y="0"/>
                    <a:pt x="87176" y="19515"/>
                    <a:pt x="87176" y="4358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1" name="任意多边形: 形状 210"/>
            <p:cNvSpPr/>
            <p:nvPr/>
          </p:nvSpPr>
          <p:spPr>
            <a:xfrm>
              <a:off x="20371758" y="8829673"/>
              <a:ext cx="135000" cy="67500"/>
            </a:xfrm>
            <a:custGeom>
              <a:avLst/>
              <a:gdLst>
                <a:gd name="connsiteX0" fmla="*/ 121078 w 135000"/>
                <a:gd name="connsiteY0" fmla="*/ 0 h 67500"/>
                <a:gd name="connsiteX1" fmla="*/ 30291 w 135000"/>
                <a:gd name="connsiteY1" fmla="*/ 0 h 67500"/>
                <a:gd name="connsiteX2" fmla="*/ 0 w 135000"/>
                <a:gd name="connsiteY2" fmla="*/ 30426 h 67500"/>
                <a:gd name="connsiteX3" fmla="*/ 0 w 135000"/>
                <a:gd name="connsiteY3" fmla="*/ 77963 h 67500"/>
                <a:gd name="connsiteX4" fmla="*/ 150998 w 135000"/>
                <a:gd name="connsiteY4" fmla="*/ 77963 h 67500"/>
                <a:gd name="connsiteX5" fmla="*/ 150998 w 135000"/>
                <a:gd name="connsiteY5" fmla="*/ 30426 h 67500"/>
                <a:gd name="connsiteX6" fmla="*/ 121078 w 135000"/>
                <a:gd name="connsiteY6" fmla="*/ 0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000" h="67500">
                  <a:moveTo>
                    <a:pt x="121078" y="0"/>
                  </a:moveTo>
                  <a:lnTo>
                    <a:pt x="30291" y="0"/>
                  </a:lnTo>
                  <a:cubicBezTo>
                    <a:pt x="13500" y="0"/>
                    <a:pt x="0" y="13601"/>
                    <a:pt x="0" y="30426"/>
                  </a:cubicBezTo>
                  <a:lnTo>
                    <a:pt x="0" y="77963"/>
                  </a:lnTo>
                  <a:lnTo>
                    <a:pt x="150998" y="77963"/>
                  </a:lnTo>
                  <a:lnTo>
                    <a:pt x="150998" y="30426"/>
                  </a:lnTo>
                  <a:cubicBezTo>
                    <a:pt x="150998" y="13601"/>
                    <a:pt x="137869" y="0"/>
                    <a:pt x="121078"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2" name="任意多边形: 形状 211"/>
            <p:cNvSpPr/>
            <p:nvPr/>
          </p:nvSpPr>
          <p:spPr>
            <a:xfrm>
              <a:off x="20403837" y="8724913"/>
              <a:ext cx="84375" cy="84375"/>
            </a:xfrm>
            <a:custGeom>
              <a:avLst/>
              <a:gdLst>
                <a:gd name="connsiteX0" fmla="*/ 87176 w 84375"/>
                <a:gd name="connsiteY0" fmla="*/ 43588 h 84375"/>
                <a:gd name="connsiteX1" fmla="*/ 43588 w 84375"/>
                <a:gd name="connsiteY1" fmla="*/ 87176 h 84375"/>
                <a:gd name="connsiteX2" fmla="*/ 0 w 84375"/>
                <a:gd name="connsiteY2" fmla="*/ 43588 h 84375"/>
                <a:gd name="connsiteX3" fmla="*/ 43588 w 84375"/>
                <a:gd name="connsiteY3" fmla="*/ 0 h 84375"/>
                <a:gd name="connsiteX4" fmla="*/ 87176 w 84375"/>
                <a:gd name="connsiteY4" fmla="*/ 43588 h 84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375" h="84375">
                  <a:moveTo>
                    <a:pt x="87176" y="43588"/>
                  </a:moveTo>
                  <a:cubicBezTo>
                    <a:pt x="87176" y="67661"/>
                    <a:pt x="67661" y="87176"/>
                    <a:pt x="43588" y="87176"/>
                  </a:cubicBezTo>
                  <a:cubicBezTo>
                    <a:pt x="19515" y="87176"/>
                    <a:pt x="0" y="67661"/>
                    <a:pt x="0" y="43588"/>
                  </a:cubicBezTo>
                  <a:cubicBezTo>
                    <a:pt x="0" y="19515"/>
                    <a:pt x="19515" y="0"/>
                    <a:pt x="43588" y="0"/>
                  </a:cubicBezTo>
                  <a:cubicBezTo>
                    <a:pt x="67661" y="0"/>
                    <a:pt x="87176" y="19515"/>
                    <a:pt x="87176" y="4358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3" name="任意多边形: 形状 212"/>
            <p:cNvSpPr/>
            <p:nvPr/>
          </p:nvSpPr>
          <p:spPr>
            <a:xfrm>
              <a:off x="20170996" y="8798471"/>
              <a:ext cx="168750" cy="33750"/>
            </a:xfrm>
            <a:custGeom>
              <a:avLst/>
              <a:gdLst>
                <a:gd name="connsiteX0" fmla="*/ 17432 w 168750"/>
                <a:gd name="connsiteY0" fmla="*/ 34476 h 33750"/>
                <a:gd name="connsiteX1" fmla="*/ 156921 w 168750"/>
                <a:gd name="connsiteY1" fmla="*/ 34476 h 33750"/>
                <a:gd name="connsiteX2" fmla="*/ 174353 w 168750"/>
                <a:gd name="connsiteY2" fmla="*/ 17246 h 33750"/>
                <a:gd name="connsiteX3" fmla="*/ 156921 w 168750"/>
                <a:gd name="connsiteY3" fmla="*/ 0 h 33750"/>
                <a:gd name="connsiteX4" fmla="*/ 17432 w 168750"/>
                <a:gd name="connsiteY4" fmla="*/ 0 h 33750"/>
                <a:gd name="connsiteX5" fmla="*/ 0 w 168750"/>
                <a:gd name="connsiteY5" fmla="*/ 17246 h 33750"/>
                <a:gd name="connsiteX6" fmla="*/ 17432 w 168750"/>
                <a:gd name="connsiteY6" fmla="*/ 34476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750" h="33750">
                  <a:moveTo>
                    <a:pt x="17432" y="34476"/>
                  </a:moveTo>
                  <a:lnTo>
                    <a:pt x="156921" y="34476"/>
                  </a:lnTo>
                  <a:cubicBezTo>
                    <a:pt x="166539" y="34476"/>
                    <a:pt x="174353" y="26882"/>
                    <a:pt x="174353" y="17246"/>
                  </a:cubicBezTo>
                  <a:cubicBezTo>
                    <a:pt x="174353" y="7611"/>
                    <a:pt x="166539" y="0"/>
                    <a:pt x="156921" y="0"/>
                  </a:cubicBezTo>
                  <a:lnTo>
                    <a:pt x="17432" y="0"/>
                  </a:lnTo>
                  <a:cubicBezTo>
                    <a:pt x="7796" y="0"/>
                    <a:pt x="0" y="7611"/>
                    <a:pt x="0" y="17246"/>
                  </a:cubicBezTo>
                  <a:cubicBezTo>
                    <a:pt x="0" y="26865"/>
                    <a:pt x="7796" y="34476"/>
                    <a:pt x="17432" y="3447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4" name="任意多边形: 形状 213"/>
            <p:cNvSpPr/>
            <p:nvPr/>
          </p:nvSpPr>
          <p:spPr>
            <a:xfrm>
              <a:off x="20051671" y="8931935"/>
              <a:ext cx="84375" cy="118125"/>
            </a:xfrm>
            <a:custGeom>
              <a:avLst/>
              <a:gdLst>
                <a:gd name="connsiteX0" fmla="*/ 81069 w 84375"/>
                <a:gd name="connsiteY0" fmla="*/ 122699 h 118125"/>
                <a:gd name="connsiteX1" fmla="*/ 91296 w 84375"/>
                <a:gd name="connsiteY1" fmla="*/ 119392 h 118125"/>
                <a:gd name="connsiteX2" fmla="*/ 95177 w 84375"/>
                <a:gd name="connsiteY2" fmla="*/ 95058 h 118125"/>
                <a:gd name="connsiteX3" fmla="*/ 31558 w 84375"/>
                <a:gd name="connsiteY3" fmla="*/ 7223 h 118125"/>
                <a:gd name="connsiteX4" fmla="*/ 7208 w 84375"/>
                <a:gd name="connsiteY4" fmla="*/ 3325 h 118125"/>
                <a:gd name="connsiteX5" fmla="*/ 3326 w 84375"/>
                <a:gd name="connsiteY5" fmla="*/ 27676 h 118125"/>
                <a:gd name="connsiteX6" fmla="*/ 66928 w 84375"/>
                <a:gd name="connsiteY6" fmla="*/ 115527 h 118125"/>
                <a:gd name="connsiteX7" fmla="*/ 81069 w 84375"/>
                <a:gd name="connsiteY7" fmla="*/ 122699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375" h="118125">
                  <a:moveTo>
                    <a:pt x="81069" y="122699"/>
                  </a:moveTo>
                  <a:cubicBezTo>
                    <a:pt x="84613" y="122699"/>
                    <a:pt x="88191" y="121636"/>
                    <a:pt x="91296" y="119392"/>
                  </a:cubicBezTo>
                  <a:cubicBezTo>
                    <a:pt x="99092" y="113738"/>
                    <a:pt x="100813" y="102837"/>
                    <a:pt x="95177" y="95058"/>
                  </a:cubicBezTo>
                  <a:lnTo>
                    <a:pt x="31558" y="7223"/>
                  </a:lnTo>
                  <a:cubicBezTo>
                    <a:pt x="25888" y="-607"/>
                    <a:pt x="15004" y="-2328"/>
                    <a:pt x="7208" y="3325"/>
                  </a:cubicBezTo>
                  <a:cubicBezTo>
                    <a:pt x="-606" y="8978"/>
                    <a:pt x="-2327" y="19880"/>
                    <a:pt x="3326" y="27676"/>
                  </a:cubicBezTo>
                  <a:lnTo>
                    <a:pt x="66928" y="115527"/>
                  </a:lnTo>
                  <a:cubicBezTo>
                    <a:pt x="70354" y="120218"/>
                    <a:pt x="75686" y="122699"/>
                    <a:pt x="81069" y="12269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5" name="任意多边形: 形状 214"/>
            <p:cNvSpPr/>
            <p:nvPr/>
          </p:nvSpPr>
          <p:spPr>
            <a:xfrm>
              <a:off x="20356588" y="8934140"/>
              <a:ext cx="84375" cy="118125"/>
            </a:xfrm>
            <a:custGeom>
              <a:avLst/>
              <a:gdLst>
                <a:gd name="connsiteX0" fmla="*/ 81708 w 84375"/>
                <a:gd name="connsiteY0" fmla="*/ 2774 h 118125"/>
                <a:gd name="connsiteX1" fmla="*/ 57644 w 84375"/>
                <a:gd name="connsiteY1" fmla="*/ 8039 h 118125"/>
                <a:gd name="connsiteX2" fmla="*/ 2766 w 84375"/>
                <a:gd name="connsiteY2" fmla="*/ 93680 h 118125"/>
                <a:gd name="connsiteX3" fmla="*/ 8031 w 84375"/>
                <a:gd name="connsiteY3" fmla="*/ 117794 h 118125"/>
                <a:gd name="connsiteX4" fmla="*/ 17448 w 84375"/>
                <a:gd name="connsiteY4" fmla="*/ 120511 h 118125"/>
                <a:gd name="connsiteX5" fmla="*/ 32129 w 84375"/>
                <a:gd name="connsiteY5" fmla="*/ 112478 h 118125"/>
                <a:gd name="connsiteX6" fmla="*/ 86990 w 84375"/>
                <a:gd name="connsiteY6" fmla="*/ 26871 h 118125"/>
                <a:gd name="connsiteX7" fmla="*/ 81708 w 84375"/>
                <a:gd name="connsiteY7" fmla="*/ 2774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375" h="118125">
                  <a:moveTo>
                    <a:pt x="81708" y="2774"/>
                  </a:moveTo>
                  <a:cubicBezTo>
                    <a:pt x="73608" y="-2457"/>
                    <a:pt x="62841" y="-61"/>
                    <a:pt x="57644" y="8039"/>
                  </a:cubicBezTo>
                  <a:lnTo>
                    <a:pt x="2766" y="93680"/>
                  </a:lnTo>
                  <a:cubicBezTo>
                    <a:pt x="-2448" y="101763"/>
                    <a:pt x="-69" y="112563"/>
                    <a:pt x="8031" y="117794"/>
                  </a:cubicBezTo>
                  <a:cubicBezTo>
                    <a:pt x="10934" y="119616"/>
                    <a:pt x="14174" y="120511"/>
                    <a:pt x="17448" y="120511"/>
                  </a:cubicBezTo>
                  <a:cubicBezTo>
                    <a:pt x="23185" y="120511"/>
                    <a:pt x="28821" y="117710"/>
                    <a:pt x="32129" y="112478"/>
                  </a:cubicBezTo>
                  <a:lnTo>
                    <a:pt x="86990" y="26871"/>
                  </a:lnTo>
                  <a:cubicBezTo>
                    <a:pt x="92187" y="18771"/>
                    <a:pt x="89825" y="7971"/>
                    <a:pt x="81708" y="277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16" name="图形 231"/>
          <p:cNvSpPr/>
          <p:nvPr/>
        </p:nvSpPr>
        <p:spPr>
          <a:xfrm>
            <a:off x="9487789" y="4339287"/>
            <a:ext cx="523125" cy="523125"/>
          </a:xfrm>
          <a:custGeom>
            <a:avLst/>
            <a:gdLst>
              <a:gd name="connsiteX0" fmla="*/ 517709 w 523125"/>
              <a:gd name="connsiteY0" fmla="*/ 223712 h 523125"/>
              <a:gd name="connsiteX1" fmla="*/ 470679 w 523125"/>
              <a:gd name="connsiteY1" fmla="*/ 206601 h 523125"/>
              <a:gd name="connsiteX2" fmla="*/ 447408 w 523125"/>
              <a:gd name="connsiteY2" fmla="*/ 157258 h 523125"/>
              <a:gd name="connsiteX3" fmla="*/ 141937 w 523125"/>
              <a:gd name="connsiteY3" fmla="*/ 44145 h 523125"/>
              <a:gd name="connsiteX4" fmla="*/ 106280 w 523125"/>
              <a:gd name="connsiteY4" fmla="*/ 3240 h 523125"/>
              <a:gd name="connsiteX5" fmla="*/ 88055 w 523125"/>
              <a:gd name="connsiteY5" fmla="*/ 0 h 523125"/>
              <a:gd name="connsiteX6" fmla="*/ 8287 w 523125"/>
              <a:gd name="connsiteY6" fmla="*/ 69677 h 523125"/>
              <a:gd name="connsiteX7" fmla="*/ 39725 w 523125"/>
              <a:gd name="connsiteY7" fmla="*/ 183853 h 523125"/>
              <a:gd name="connsiteX8" fmla="*/ 57984 w 523125"/>
              <a:gd name="connsiteY8" fmla="*/ 187076 h 523125"/>
              <a:gd name="connsiteX9" fmla="*/ 93472 w 523125"/>
              <a:gd name="connsiteY9" fmla="*/ 175922 h 523125"/>
              <a:gd name="connsiteX10" fmla="*/ 209504 w 523125"/>
              <a:gd name="connsiteY10" fmla="*/ 218717 h 523125"/>
              <a:gd name="connsiteX11" fmla="*/ 206922 w 523125"/>
              <a:gd name="connsiteY11" fmla="*/ 241802 h 523125"/>
              <a:gd name="connsiteX12" fmla="*/ 244165 w 523125"/>
              <a:gd name="connsiteY12" fmla="*/ 321435 h 523125"/>
              <a:gd name="connsiteX13" fmla="*/ 158221 w 523125"/>
              <a:gd name="connsiteY13" fmla="*/ 490523 h 523125"/>
              <a:gd name="connsiteX14" fmla="*/ 167013 w 523125"/>
              <a:gd name="connsiteY14" fmla="*/ 517489 h 523125"/>
              <a:gd name="connsiteX15" fmla="*/ 176075 w 523125"/>
              <a:gd name="connsiteY15" fmla="*/ 519683 h 523125"/>
              <a:gd name="connsiteX16" fmla="*/ 193979 w 523125"/>
              <a:gd name="connsiteY16" fmla="*/ 508714 h 523125"/>
              <a:gd name="connsiteX17" fmla="*/ 279384 w 523125"/>
              <a:gd name="connsiteY17" fmla="*/ 340757 h 523125"/>
              <a:gd name="connsiteX18" fmla="*/ 290555 w 523125"/>
              <a:gd name="connsiteY18" fmla="*/ 343592 h 523125"/>
              <a:gd name="connsiteX19" fmla="*/ 290589 w 523125"/>
              <a:gd name="connsiteY19" fmla="*/ 343609 h 523125"/>
              <a:gd name="connsiteX20" fmla="*/ 290589 w 523125"/>
              <a:gd name="connsiteY20" fmla="*/ 516054 h 523125"/>
              <a:gd name="connsiteX21" fmla="*/ 310687 w 523125"/>
              <a:gd name="connsiteY21" fmla="*/ 536102 h 523125"/>
              <a:gd name="connsiteX22" fmla="*/ 330785 w 523125"/>
              <a:gd name="connsiteY22" fmla="*/ 516054 h 523125"/>
              <a:gd name="connsiteX23" fmla="*/ 330785 w 523125"/>
              <a:gd name="connsiteY23" fmla="*/ 343592 h 523125"/>
              <a:gd name="connsiteX24" fmla="*/ 330650 w 523125"/>
              <a:gd name="connsiteY24" fmla="*/ 343592 h 523125"/>
              <a:gd name="connsiteX25" fmla="*/ 341686 w 523125"/>
              <a:gd name="connsiteY25" fmla="*/ 340791 h 523125"/>
              <a:gd name="connsiteX26" fmla="*/ 427091 w 523125"/>
              <a:gd name="connsiteY26" fmla="*/ 508714 h 523125"/>
              <a:gd name="connsiteX27" fmla="*/ 444995 w 523125"/>
              <a:gd name="connsiteY27" fmla="*/ 519683 h 523125"/>
              <a:gd name="connsiteX28" fmla="*/ 454057 w 523125"/>
              <a:gd name="connsiteY28" fmla="*/ 517489 h 523125"/>
              <a:gd name="connsiteX29" fmla="*/ 462882 w 523125"/>
              <a:gd name="connsiteY29" fmla="*/ 490523 h 523125"/>
              <a:gd name="connsiteX30" fmla="*/ 376938 w 523125"/>
              <a:gd name="connsiteY30" fmla="*/ 321418 h 523125"/>
              <a:gd name="connsiteX31" fmla="*/ 402875 w 523125"/>
              <a:gd name="connsiteY31" fmla="*/ 289052 h 523125"/>
              <a:gd name="connsiteX32" fmla="*/ 448876 w 523125"/>
              <a:gd name="connsiteY32" fmla="*/ 265663 h 523125"/>
              <a:gd name="connsiteX33" fmla="*/ 496565 w 523125"/>
              <a:gd name="connsiteY33" fmla="*/ 282589 h 523125"/>
              <a:gd name="connsiteX34" fmla="*/ 525708 w 523125"/>
              <a:gd name="connsiteY34" fmla="*/ 260027 h 523125"/>
              <a:gd name="connsiteX35" fmla="*/ 517709 w 523125"/>
              <a:gd name="connsiteY35" fmla="*/ 223712 h 523125"/>
              <a:gd name="connsiteX36" fmla="*/ 100070 w 523125"/>
              <a:gd name="connsiteY36" fmla="*/ 103528 h 523125"/>
              <a:gd name="connsiteX37" fmla="*/ 53613 w 523125"/>
              <a:gd name="connsiteY37" fmla="*/ 146222 h 523125"/>
              <a:gd name="connsiteX38" fmla="*/ 45935 w 523125"/>
              <a:gd name="connsiteY38" fmla="*/ 83548 h 523125"/>
              <a:gd name="connsiteX39" fmla="*/ 88038 w 523125"/>
              <a:gd name="connsiteY39" fmla="*/ 40112 h 523125"/>
              <a:gd name="connsiteX40" fmla="*/ 92409 w 523125"/>
              <a:gd name="connsiteY40" fmla="*/ 40888 h 523125"/>
              <a:gd name="connsiteX41" fmla="*/ 100070 w 523125"/>
              <a:gd name="connsiteY41" fmla="*/ 103528 h 523125"/>
              <a:gd name="connsiteX42" fmla="*/ 168886 w 523125"/>
              <a:gd name="connsiteY42" fmla="*/ 123525 h 523125"/>
              <a:gd name="connsiteX43" fmla="*/ 156905 w 523125"/>
              <a:gd name="connsiteY43" fmla="*/ 97808 h 523125"/>
              <a:gd name="connsiteX44" fmla="*/ 182639 w 523125"/>
              <a:gd name="connsiteY44" fmla="*/ 85843 h 523125"/>
              <a:gd name="connsiteX45" fmla="*/ 353229 w 523125"/>
              <a:gd name="connsiteY45" fmla="*/ 148163 h 523125"/>
              <a:gd name="connsiteX46" fmla="*/ 365227 w 523125"/>
              <a:gd name="connsiteY46" fmla="*/ 173863 h 523125"/>
              <a:gd name="connsiteX47" fmla="*/ 346344 w 523125"/>
              <a:gd name="connsiteY47" fmla="*/ 187059 h 523125"/>
              <a:gd name="connsiteX48" fmla="*/ 168886 w 523125"/>
              <a:gd name="connsiteY48" fmla="*/ 123525 h 523125"/>
              <a:gd name="connsiteX49" fmla="*/ 375200 w 523125"/>
              <a:gd name="connsiteY49" fmla="*/ 265815 h 523125"/>
              <a:gd name="connsiteX50" fmla="*/ 336624 w 523125"/>
              <a:gd name="connsiteY50" fmla="*/ 306433 h 523125"/>
              <a:gd name="connsiteX51" fmla="*/ 309877 w 523125"/>
              <a:gd name="connsiteY51" fmla="*/ 257192 h 523125"/>
              <a:gd name="connsiteX52" fmla="*/ 348453 w 523125"/>
              <a:gd name="connsiteY52" fmla="*/ 216608 h 523125"/>
              <a:gd name="connsiteX53" fmla="*/ 375200 w 523125"/>
              <a:gd name="connsiteY53" fmla="*/ 265815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23125" h="523125">
                <a:moveTo>
                  <a:pt x="517709" y="223712"/>
                </a:moveTo>
                <a:cubicBezTo>
                  <a:pt x="516984" y="223442"/>
                  <a:pt x="470679" y="206601"/>
                  <a:pt x="470679" y="206601"/>
                </a:cubicBezTo>
                <a:cubicBezTo>
                  <a:pt x="471624" y="183212"/>
                  <a:pt x="463186" y="163755"/>
                  <a:pt x="447408" y="157258"/>
                </a:cubicBezTo>
                <a:lnTo>
                  <a:pt x="141937" y="44145"/>
                </a:lnTo>
                <a:cubicBezTo>
                  <a:pt x="136014" y="24688"/>
                  <a:pt x="123762" y="9703"/>
                  <a:pt x="106280" y="3240"/>
                </a:cubicBezTo>
                <a:cubicBezTo>
                  <a:pt x="100492" y="1114"/>
                  <a:pt x="94332" y="0"/>
                  <a:pt x="88055" y="0"/>
                </a:cubicBezTo>
                <a:cubicBezTo>
                  <a:pt x="55722" y="0"/>
                  <a:pt x="23660" y="28013"/>
                  <a:pt x="8287" y="69677"/>
                </a:cubicBezTo>
                <a:cubicBezTo>
                  <a:pt x="-10360" y="120319"/>
                  <a:pt x="3460" y="170454"/>
                  <a:pt x="39725" y="183853"/>
                </a:cubicBezTo>
                <a:cubicBezTo>
                  <a:pt x="45547" y="185979"/>
                  <a:pt x="51672" y="187076"/>
                  <a:pt x="57984" y="187076"/>
                </a:cubicBezTo>
                <a:cubicBezTo>
                  <a:pt x="70134" y="187076"/>
                  <a:pt x="82267" y="183111"/>
                  <a:pt x="93472" y="175922"/>
                </a:cubicBezTo>
                <a:lnTo>
                  <a:pt x="209504" y="218717"/>
                </a:lnTo>
                <a:cubicBezTo>
                  <a:pt x="207783" y="226159"/>
                  <a:pt x="206922" y="233888"/>
                  <a:pt x="206922" y="241802"/>
                </a:cubicBezTo>
                <a:cubicBezTo>
                  <a:pt x="206922" y="273780"/>
                  <a:pt x="221401" y="302383"/>
                  <a:pt x="244165" y="321435"/>
                </a:cubicBezTo>
                <a:lnTo>
                  <a:pt x="158221" y="490523"/>
                </a:lnTo>
                <a:cubicBezTo>
                  <a:pt x="153192" y="500378"/>
                  <a:pt x="157124" y="512477"/>
                  <a:pt x="167013" y="517489"/>
                </a:cubicBezTo>
                <a:cubicBezTo>
                  <a:pt x="169949" y="518940"/>
                  <a:pt x="173020" y="519683"/>
                  <a:pt x="176075" y="519683"/>
                </a:cubicBezTo>
                <a:cubicBezTo>
                  <a:pt x="183399" y="519683"/>
                  <a:pt x="190435" y="515666"/>
                  <a:pt x="193979" y="508714"/>
                </a:cubicBezTo>
                <a:lnTo>
                  <a:pt x="279384" y="340757"/>
                </a:lnTo>
                <a:cubicBezTo>
                  <a:pt x="283012" y="341904"/>
                  <a:pt x="286775" y="342866"/>
                  <a:pt x="290555" y="343592"/>
                </a:cubicBezTo>
                <a:cubicBezTo>
                  <a:pt x="290555" y="343609"/>
                  <a:pt x="290555" y="343609"/>
                  <a:pt x="290589" y="343609"/>
                </a:cubicBezTo>
                <a:lnTo>
                  <a:pt x="290589" y="516054"/>
                </a:lnTo>
                <a:cubicBezTo>
                  <a:pt x="290589" y="527158"/>
                  <a:pt x="299600" y="536102"/>
                  <a:pt x="310687" y="536102"/>
                </a:cubicBezTo>
                <a:cubicBezTo>
                  <a:pt x="321774" y="536102"/>
                  <a:pt x="330785" y="527158"/>
                  <a:pt x="330785" y="516054"/>
                </a:cubicBezTo>
                <a:lnTo>
                  <a:pt x="330785" y="343592"/>
                </a:lnTo>
                <a:cubicBezTo>
                  <a:pt x="329992" y="343744"/>
                  <a:pt x="329924" y="343744"/>
                  <a:pt x="330650" y="343592"/>
                </a:cubicBezTo>
                <a:cubicBezTo>
                  <a:pt x="334447" y="342866"/>
                  <a:pt x="338092" y="341904"/>
                  <a:pt x="341686" y="340791"/>
                </a:cubicBezTo>
                <a:lnTo>
                  <a:pt x="427091" y="508714"/>
                </a:lnTo>
                <a:cubicBezTo>
                  <a:pt x="430617" y="515666"/>
                  <a:pt x="437671" y="519683"/>
                  <a:pt x="444995" y="519683"/>
                </a:cubicBezTo>
                <a:cubicBezTo>
                  <a:pt x="448066" y="519683"/>
                  <a:pt x="451154" y="518940"/>
                  <a:pt x="454057" y="517489"/>
                </a:cubicBezTo>
                <a:cubicBezTo>
                  <a:pt x="463946" y="512477"/>
                  <a:pt x="467860" y="500378"/>
                  <a:pt x="462882" y="490523"/>
                </a:cubicBezTo>
                <a:lnTo>
                  <a:pt x="376938" y="321418"/>
                </a:lnTo>
                <a:cubicBezTo>
                  <a:pt x="387637" y="312525"/>
                  <a:pt x="396462" y="301523"/>
                  <a:pt x="402875" y="289052"/>
                </a:cubicBezTo>
                <a:cubicBezTo>
                  <a:pt x="418181" y="291921"/>
                  <a:pt x="435494" y="282623"/>
                  <a:pt x="448876" y="265663"/>
                </a:cubicBezTo>
                <a:lnTo>
                  <a:pt x="496565" y="282589"/>
                </a:lnTo>
                <a:cubicBezTo>
                  <a:pt x="506859" y="285913"/>
                  <a:pt x="519869" y="275923"/>
                  <a:pt x="525708" y="260027"/>
                </a:cubicBezTo>
                <a:cubicBezTo>
                  <a:pt x="531715" y="243810"/>
                  <a:pt x="528087" y="227543"/>
                  <a:pt x="517709" y="223712"/>
                </a:cubicBezTo>
                <a:close/>
                <a:moveTo>
                  <a:pt x="100070" y="103528"/>
                </a:moveTo>
                <a:cubicBezTo>
                  <a:pt x="88848" y="134038"/>
                  <a:pt x="66235" y="150896"/>
                  <a:pt x="53613" y="146222"/>
                </a:cubicBezTo>
                <a:cubicBezTo>
                  <a:pt x="40822" y="141480"/>
                  <a:pt x="34848" y="113687"/>
                  <a:pt x="45935" y="83548"/>
                </a:cubicBezTo>
                <a:cubicBezTo>
                  <a:pt x="55942" y="56396"/>
                  <a:pt x="75196" y="40112"/>
                  <a:pt x="88038" y="40112"/>
                </a:cubicBezTo>
                <a:cubicBezTo>
                  <a:pt x="89607" y="40112"/>
                  <a:pt x="91025" y="40399"/>
                  <a:pt x="92409" y="40888"/>
                </a:cubicBezTo>
                <a:cubicBezTo>
                  <a:pt x="105200" y="45596"/>
                  <a:pt x="111157" y="73406"/>
                  <a:pt x="100070" y="103528"/>
                </a:cubicBezTo>
                <a:close/>
                <a:moveTo>
                  <a:pt x="168886" y="123525"/>
                </a:moveTo>
                <a:cubicBezTo>
                  <a:pt x="158474" y="119711"/>
                  <a:pt x="153108" y="108203"/>
                  <a:pt x="156905" y="97808"/>
                </a:cubicBezTo>
                <a:cubicBezTo>
                  <a:pt x="160719" y="87362"/>
                  <a:pt x="172227" y="82029"/>
                  <a:pt x="182639" y="85843"/>
                </a:cubicBezTo>
                <a:lnTo>
                  <a:pt x="353229" y="148163"/>
                </a:lnTo>
                <a:cubicBezTo>
                  <a:pt x="363674" y="151959"/>
                  <a:pt x="369040" y="163468"/>
                  <a:pt x="365227" y="173863"/>
                </a:cubicBezTo>
                <a:cubicBezTo>
                  <a:pt x="362257" y="182014"/>
                  <a:pt x="354545" y="187059"/>
                  <a:pt x="346344" y="187059"/>
                </a:cubicBezTo>
                <a:cubicBezTo>
                  <a:pt x="344082" y="187076"/>
                  <a:pt x="168886" y="123525"/>
                  <a:pt x="168886" y="123525"/>
                </a:cubicBezTo>
                <a:close/>
                <a:moveTo>
                  <a:pt x="375200" y="265815"/>
                </a:moveTo>
                <a:cubicBezTo>
                  <a:pt x="371943" y="290655"/>
                  <a:pt x="354646" y="308846"/>
                  <a:pt x="336624" y="306433"/>
                </a:cubicBezTo>
                <a:cubicBezTo>
                  <a:pt x="318584" y="304054"/>
                  <a:pt x="306637" y="282015"/>
                  <a:pt x="309877" y="257192"/>
                </a:cubicBezTo>
                <a:cubicBezTo>
                  <a:pt x="313117" y="232403"/>
                  <a:pt x="330397" y="214228"/>
                  <a:pt x="348453" y="216608"/>
                </a:cubicBezTo>
                <a:cubicBezTo>
                  <a:pt x="366526" y="218936"/>
                  <a:pt x="378490" y="241026"/>
                  <a:pt x="375200" y="265815"/>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217" name="组合 216"/>
          <p:cNvGrpSpPr/>
          <p:nvPr/>
        </p:nvGrpSpPr>
        <p:grpSpPr>
          <a:xfrm>
            <a:off x="10706989" y="4338539"/>
            <a:ext cx="465946" cy="524620"/>
            <a:chOff x="22159462" y="8680009"/>
            <a:chExt cx="465946" cy="524620"/>
          </a:xfrm>
          <a:solidFill>
            <a:schemeClr val="accent1"/>
          </a:solidFill>
        </p:grpSpPr>
        <p:sp>
          <p:nvSpPr>
            <p:cNvPr id="218" name="任意多边形: 形状 217"/>
            <p:cNvSpPr/>
            <p:nvPr/>
          </p:nvSpPr>
          <p:spPr>
            <a:xfrm>
              <a:off x="22159462" y="8680009"/>
              <a:ext cx="371250" cy="438750"/>
            </a:xfrm>
            <a:custGeom>
              <a:avLst/>
              <a:gdLst>
                <a:gd name="connsiteX0" fmla="*/ 253952 w 371250"/>
                <a:gd name="connsiteY0" fmla="*/ 403110 h 438750"/>
                <a:gd name="connsiteX1" fmla="*/ 75684 w 371250"/>
                <a:gd name="connsiteY1" fmla="*/ 403110 h 438750"/>
                <a:gd name="connsiteX2" fmla="*/ 42474 w 371250"/>
                <a:gd name="connsiteY2" fmla="*/ 370659 h 438750"/>
                <a:gd name="connsiteX3" fmla="*/ 42474 w 371250"/>
                <a:gd name="connsiteY3" fmla="*/ 75026 h 438750"/>
                <a:gd name="connsiteX4" fmla="*/ 75684 w 371250"/>
                <a:gd name="connsiteY4" fmla="*/ 42491 h 438750"/>
                <a:gd name="connsiteX5" fmla="*/ 306484 w 371250"/>
                <a:gd name="connsiteY5" fmla="*/ 42491 h 438750"/>
                <a:gd name="connsiteX6" fmla="*/ 339981 w 371250"/>
                <a:gd name="connsiteY6" fmla="*/ 75026 h 438750"/>
                <a:gd name="connsiteX7" fmla="*/ 339981 w 371250"/>
                <a:gd name="connsiteY7" fmla="*/ 276143 h 438750"/>
                <a:gd name="connsiteX8" fmla="*/ 360754 w 371250"/>
                <a:gd name="connsiteY8" fmla="*/ 299464 h 438750"/>
                <a:gd name="connsiteX9" fmla="*/ 381949 w 371250"/>
                <a:gd name="connsiteY9" fmla="*/ 275721 h 438750"/>
                <a:gd name="connsiteX10" fmla="*/ 382472 w 371250"/>
                <a:gd name="connsiteY10" fmla="*/ 274911 h 438750"/>
                <a:gd name="connsiteX11" fmla="*/ 382472 w 371250"/>
                <a:gd name="connsiteY11" fmla="*/ 43369 h 438750"/>
                <a:gd name="connsiteX12" fmla="*/ 339289 w 371250"/>
                <a:gd name="connsiteY12" fmla="*/ 0 h 438750"/>
                <a:gd name="connsiteX13" fmla="*/ 41158 w 371250"/>
                <a:gd name="connsiteY13" fmla="*/ 0 h 438750"/>
                <a:gd name="connsiteX14" fmla="*/ 0 w 371250"/>
                <a:gd name="connsiteY14" fmla="*/ 41614 h 438750"/>
                <a:gd name="connsiteX15" fmla="*/ 0 w 371250"/>
                <a:gd name="connsiteY15" fmla="*/ 403431 h 438750"/>
                <a:gd name="connsiteX16" fmla="*/ 42913 w 371250"/>
                <a:gd name="connsiteY16" fmla="*/ 446867 h 438750"/>
                <a:gd name="connsiteX17" fmla="*/ 227627 w 371250"/>
                <a:gd name="connsiteY17" fmla="*/ 446867 h 438750"/>
                <a:gd name="connsiteX18" fmla="*/ 228555 w 371250"/>
                <a:gd name="connsiteY18" fmla="*/ 445618 h 438750"/>
                <a:gd name="connsiteX19" fmla="*/ 260263 w 371250"/>
                <a:gd name="connsiteY19" fmla="*/ 410316 h 438750"/>
                <a:gd name="connsiteX20" fmla="*/ 253952 w 371250"/>
                <a:gd name="connsiteY20" fmla="*/ 403110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1250" h="438750">
                  <a:moveTo>
                    <a:pt x="253952" y="403110"/>
                  </a:moveTo>
                  <a:lnTo>
                    <a:pt x="75684" y="403110"/>
                  </a:lnTo>
                  <a:cubicBezTo>
                    <a:pt x="57476" y="403110"/>
                    <a:pt x="42474" y="388868"/>
                    <a:pt x="42474" y="370659"/>
                  </a:cubicBezTo>
                  <a:lnTo>
                    <a:pt x="42474" y="75026"/>
                  </a:lnTo>
                  <a:cubicBezTo>
                    <a:pt x="42474" y="56818"/>
                    <a:pt x="57476" y="42491"/>
                    <a:pt x="75684" y="42491"/>
                  </a:cubicBezTo>
                  <a:lnTo>
                    <a:pt x="306484" y="42491"/>
                  </a:lnTo>
                  <a:cubicBezTo>
                    <a:pt x="324709" y="42491"/>
                    <a:pt x="339981" y="56818"/>
                    <a:pt x="339981" y="75026"/>
                  </a:cubicBezTo>
                  <a:lnTo>
                    <a:pt x="339981" y="276143"/>
                  </a:lnTo>
                  <a:lnTo>
                    <a:pt x="360754" y="299464"/>
                  </a:lnTo>
                  <a:lnTo>
                    <a:pt x="381949" y="275721"/>
                  </a:lnTo>
                  <a:cubicBezTo>
                    <a:pt x="382219" y="275451"/>
                    <a:pt x="382472" y="275198"/>
                    <a:pt x="382472" y="274911"/>
                  </a:cubicBezTo>
                  <a:lnTo>
                    <a:pt x="382472" y="43369"/>
                  </a:lnTo>
                  <a:cubicBezTo>
                    <a:pt x="382472" y="19423"/>
                    <a:pt x="363234" y="0"/>
                    <a:pt x="339289" y="0"/>
                  </a:cubicBezTo>
                  <a:lnTo>
                    <a:pt x="41158" y="0"/>
                  </a:lnTo>
                  <a:cubicBezTo>
                    <a:pt x="18158" y="0"/>
                    <a:pt x="0" y="18630"/>
                    <a:pt x="0" y="41614"/>
                  </a:cubicBezTo>
                  <a:lnTo>
                    <a:pt x="0" y="403431"/>
                  </a:lnTo>
                  <a:cubicBezTo>
                    <a:pt x="0" y="427393"/>
                    <a:pt x="18951" y="446867"/>
                    <a:pt x="42913" y="446867"/>
                  </a:cubicBezTo>
                  <a:lnTo>
                    <a:pt x="227627" y="446867"/>
                  </a:lnTo>
                  <a:cubicBezTo>
                    <a:pt x="227931" y="446867"/>
                    <a:pt x="228234" y="445956"/>
                    <a:pt x="228555" y="445618"/>
                  </a:cubicBezTo>
                  <a:lnTo>
                    <a:pt x="260263" y="410316"/>
                  </a:lnTo>
                  <a:lnTo>
                    <a:pt x="253952" y="4031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9" name="任意多边形: 形状 218"/>
            <p:cNvSpPr/>
            <p:nvPr/>
          </p:nvSpPr>
          <p:spPr>
            <a:xfrm>
              <a:off x="22235518" y="8777884"/>
              <a:ext cx="219375" cy="33750"/>
            </a:xfrm>
            <a:custGeom>
              <a:avLst/>
              <a:gdLst>
                <a:gd name="connsiteX0" fmla="*/ 212642 w 219375"/>
                <a:gd name="connsiteY0" fmla="*/ 0 h 33750"/>
                <a:gd name="connsiteX1" fmla="*/ 21262 w 219375"/>
                <a:gd name="connsiteY1" fmla="*/ 0 h 33750"/>
                <a:gd name="connsiteX2" fmla="*/ 0 w 219375"/>
                <a:gd name="connsiteY2" fmla="*/ 21263 h 33750"/>
                <a:gd name="connsiteX3" fmla="*/ 21262 w 219375"/>
                <a:gd name="connsiteY3" fmla="*/ 42491 h 33750"/>
                <a:gd name="connsiteX4" fmla="*/ 212642 w 219375"/>
                <a:gd name="connsiteY4" fmla="*/ 42491 h 33750"/>
                <a:gd name="connsiteX5" fmla="*/ 233955 w 219375"/>
                <a:gd name="connsiteY5" fmla="*/ 21263 h 33750"/>
                <a:gd name="connsiteX6" fmla="*/ 212642 w 21937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375" h="33750">
                  <a:moveTo>
                    <a:pt x="212642" y="0"/>
                  </a:moveTo>
                  <a:lnTo>
                    <a:pt x="21262" y="0"/>
                  </a:lnTo>
                  <a:cubicBezTo>
                    <a:pt x="9501" y="0"/>
                    <a:pt x="0" y="9501"/>
                    <a:pt x="0" y="21263"/>
                  </a:cubicBezTo>
                  <a:cubicBezTo>
                    <a:pt x="0" y="33008"/>
                    <a:pt x="9501" y="42491"/>
                    <a:pt x="21262" y="42491"/>
                  </a:cubicBezTo>
                  <a:lnTo>
                    <a:pt x="212642" y="42491"/>
                  </a:lnTo>
                  <a:cubicBezTo>
                    <a:pt x="224421" y="42491"/>
                    <a:pt x="233955" y="32991"/>
                    <a:pt x="233955" y="21263"/>
                  </a:cubicBezTo>
                  <a:cubicBezTo>
                    <a:pt x="233955" y="9484"/>
                    <a:pt x="224421" y="0"/>
                    <a:pt x="212642"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0" name="任意多边形: 形状 219"/>
            <p:cNvSpPr/>
            <p:nvPr/>
          </p:nvSpPr>
          <p:spPr>
            <a:xfrm>
              <a:off x="22235518" y="8848708"/>
              <a:ext cx="219375" cy="33750"/>
            </a:xfrm>
            <a:custGeom>
              <a:avLst/>
              <a:gdLst>
                <a:gd name="connsiteX0" fmla="*/ 212642 w 219375"/>
                <a:gd name="connsiteY0" fmla="*/ 0 h 33750"/>
                <a:gd name="connsiteX1" fmla="*/ 21262 w 219375"/>
                <a:gd name="connsiteY1" fmla="*/ 0 h 33750"/>
                <a:gd name="connsiteX2" fmla="*/ 0 w 219375"/>
                <a:gd name="connsiteY2" fmla="*/ 20604 h 33750"/>
                <a:gd name="connsiteX3" fmla="*/ 21262 w 219375"/>
                <a:gd name="connsiteY3" fmla="*/ 41209 h 33750"/>
                <a:gd name="connsiteX4" fmla="*/ 212642 w 219375"/>
                <a:gd name="connsiteY4" fmla="*/ 41209 h 33750"/>
                <a:gd name="connsiteX5" fmla="*/ 233955 w 219375"/>
                <a:gd name="connsiteY5" fmla="*/ 20604 h 33750"/>
                <a:gd name="connsiteX6" fmla="*/ 212642 w 21937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375" h="33750">
                  <a:moveTo>
                    <a:pt x="212642" y="0"/>
                  </a:moveTo>
                  <a:lnTo>
                    <a:pt x="21262" y="0"/>
                  </a:lnTo>
                  <a:cubicBezTo>
                    <a:pt x="9501" y="0"/>
                    <a:pt x="0" y="8842"/>
                    <a:pt x="0" y="20604"/>
                  </a:cubicBezTo>
                  <a:cubicBezTo>
                    <a:pt x="0" y="32299"/>
                    <a:pt x="9501" y="41209"/>
                    <a:pt x="21262" y="41209"/>
                  </a:cubicBezTo>
                  <a:lnTo>
                    <a:pt x="212642" y="41209"/>
                  </a:lnTo>
                  <a:cubicBezTo>
                    <a:pt x="224421" y="41209"/>
                    <a:pt x="233955" y="32299"/>
                    <a:pt x="233955" y="20604"/>
                  </a:cubicBezTo>
                  <a:cubicBezTo>
                    <a:pt x="233955" y="8859"/>
                    <a:pt x="224421" y="0"/>
                    <a:pt x="212642"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1" name="任意多边形: 形状 220"/>
            <p:cNvSpPr/>
            <p:nvPr/>
          </p:nvSpPr>
          <p:spPr>
            <a:xfrm>
              <a:off x="22235518" y="8918267"/>
              <a:ext cx="219375" cy="33750"/>
            </a:xfrm>
            <a:custGeom>
              <a:avLst/>
              <a:gdLst>
                <a:gd name="connsiteX0" fmla="*/ 157883 w 219375"/>
                <a:gd name="connsiteY0" fmla="*/ 32029 h 33750"/>
                <a:gd name="connsiteX1" fmla="*/ 233516 w 219375"/>
                <a:gd name="connsiteY1" fmla="*/ 17212 h 33750"/>
                <a:gd name="connsiteX2" fmla="*/ 212642 w 219375"/>
                <a:gd name="connsiteY2" fmla="*/ 0 h 33750"/>
                <a:gd name="connsiteX3" fmla="*/ 21262 w 219375"/>
                <a:gd name="connsiteY3" fmla="*/ 0 h 33750"/>
                <a:gd name="connsiteX4" fmla="*/ 0 w 219375"/>
                <a:gd name="connsiteY4" fmla="*/ 21246 h 33750"/>
                <a:gd name="connsiteX5" fmla="*/ 21262 w 219375"/>
                <a:gd name="connsiteY5" fmla="*/ 42491 h 33750"/>
                <a:gd name="connsiteX6" fmla="*/ 148281 w 219375"/>
                <a:gd name="connsiteY6" fmla="*/ 42491 h 33750"/>
                <a:gd name="connsiteX7" fmla="*/ 157883 w 219375"/>
                <a:gd name="connsiteY7" fmla="*/ 32029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9375" h="33750">
                  <a:moveTo>
                    <a:pt x="157883" y="32029"/>
                  </a:moveTo>
                  <a:cubicBezTo>
                    <a:pt x="179128" y="12842"/>
                    <a:pt x="208389" y="7965"/>
                    <a:pt x="233516" y="17212"/>
                  </a:cubicBezTo>
                  <a:cubicBezTo>
                    <a:pt x="231626" y="7459"/>
                    <a:pt x="223020" y="0"/>
                    <a:pt x="212642" y="0"/>
                  </a:cubicBezTo>
                  <a:lnTo>
                    <a:pt x="21262" y="0"/>
                  </a:lnTo>
                  <a:cubicBezTo>
                    <a:pt x="9501" y="0"/>
                    <a:pt x="0" y="9518"/>
                    <a:pt x="0" y="21246"/>
                  </a:cubicBezTo>
                  <a:cubicBezTo>
                    <a:pt x="0" y="32974"/>
                    <a:pt x="9501" y="42491"/>
                    <a:pt x="21262" y="42491"/>
                  </a:cubicBezTo>
                  <a:lnTo>
                    <a:pt x="148281" y="42491"/>
                  </a:lnTo>
                  <a:cubicBezTo>
                    <a:pt x="151099" y="38610"/>
                    <a:pt x="154305" y="35269"/>
                    <a:pt x="157883" y="3202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2" name="任意多边形: 形状 221"/>
            <p:cNvSpPr/>
            <p:nvPr/>
          </p:nvSpPr>
          <p:spPr>
            <a:xfrm>
              <a:off x="22235518" y="8986509"/>
              <a:ext cx="135000" cy="33750"/>
            </a:xfrm>
            <a:custGeom>
              <a:avLst/>
              <a:gdLst>
                <a:gd name="connsiteX0" fmla="*/ 21262 w 135000"/>
                <a:gd name="connsiteY0" fmla="*/ 17 h 33750"/>
                <a:gd name="connsiteX1" fmla="*/ 0 w 135000"/>
                <a:gd name="connsiteY1" fmla="*/ 21263 h 33750"/>
                <a:gd name="connsiteX2" fmla="*/ 21262 w 135000"/>
                <a:gd name="connsiteY2" fmla="*/ 42508 h 33750"/>
                <a:gd name="connsiteX3" fmla="*/ 137093 w 135000"/>
                <a:gd name="connsiteY3" fmla="*/ 42508 h 33750"/>
                <a:gd name="connsiteX4" fmla="*/ 135692 w 135000"/>
                <a:gd name="connsiteY4" fmla="*/ 0 h 33750"/>
                <a:gd name="connsiteX5" fmla="*/ 21262 w 135000"/>
                <a:gd name="connsiteY5" fmla="*/ 17 h 33750"/>
                <a:gd name="connsiteX6" fmla="*/ 21262 w 135000"/>
                <a:gd name="connsiteY6" fmla="*/ 17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000" h="33750">
                  <a:moveTo>
                    <a:pt x="21262" y="17"/>
                  </a:moveTo>
                  <a:cubicBezTo>
                    <a:pt x="9501" y="17"/>
                    <a:pt x="0" y="9518"/>
                    <a:pt x="0" y="21263"/>
                  </a:cubicBezTo>
                  <a:cubicBezTo>
                    <a:pt x="0" y="33007"/>
                    <a:pt x="9501" y="42508"/>
                    <a:pt x="21262" y="42508"/>
                  </a:cubicBezTo>
                  <a:lnTo>
                    <a:pt x="137093" y="42508"/>
                  </a:lnTo>
                  <a:cubicBezTo>
                    <a:pt x="132570" y="28333"/>
                    <a:pt x="132131" y="14175"/>
                    <a:pt x="135692" y="0"/>
                  </a:cubicBezTo>
                  <a:lnTo>
                    <a:pt x="21262" y="17"/>
                  </a:lnTo>
                  <a:lnTo>
                    <a:pt x="21262" y="1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3" name="任意多边形: 形状 222"/>
            <p:cNvSpPr/>
            <p:nvPr/>
          </p:nvSpPr>
          <p:spPr>
            <a:xfrm>
              <a:off x="22406033" y="8968379"/>
              <a:ext cx="219375" cy="236250"/>
            </a:xfrm>
            <a:custGeom>
              <a:avLst/>
              <a:gdLst>
                <a:gd name="connsiteX0" fmla="*/ 164083 w 219375"/>
                <a:gd name="connsiteY0" fmla="*/ 122232 h 236250"/>
                <a:gd name="connsiteX1" fmla="*/ 189109 w 219375"/>
                <a:gd name="connsiteY1" fmla="*/ 94456 h 236250"/>
                <a:gd name="connsiteX2" fmla="*/ 218269 w 219375"/>
                <a:gd name="connsiteY2" fmla="*/ 62157 h 236250"/>
                <a:gd name="connsiteX3" fmla="*/ 215552 w 219375"/>
                <a:gd name="connsiteY3" fmla="*/ 9591 h 236250"/>
                <a:gd name="connsiteX4" fmla="*/ 162952 w 219375"/>
                <a:gd name="connsiteY4" fmla="*/ 12291 h 236250"/>
                <a:gd name="connsiteX5" fmla="*/ 138990 w 219375"/>
                <a:gd name="connsiteY5" fmla="*/ 38886 h 236250"/>
                <a:gd name="connsiteX6" fmla="*/ 113930 w 219375"/>
                <a:gd name="connsiteY6" fmla="*/ 66663 h 236250"/>
                <a:gd name="connsiteX7" fmla="*/ 64892 w 219375"/>
                <a:gd name="connsiteY7" fmla="*/ 12291 h 236250"/>
                <a:gd name="connsiteX8" fmla="*/ 12292 w 219375"/>
                <a:gd name="connsiteY8" fmla="*/ 9591 h 236250"/>
                <a:gd name="connsiteX9" fmla="*/ 9575 w 219375"/>
                <a:gd name="connsiteY9" fmla="*/ 62157 h 236250"/>
                <a:gd name="connsiteX10" fmla="*/ 63778 w 219375"/>
                <a:gd name="connsiteY10" fmla="*/ 122232 h 236250"/>
                <a:gd name="connsiteX11" fmla="*/ 38752 w 219375"/>
                <a:gd name="connsiteY11" fmla="*/ 150008 h 236250"/>
                <a:gd name="connsiteX12" fmla="*/ 9592 w 219375"/>
                <a:gd name="connsiteY12" fmla="*/ 182290 h 236250"/>
                <a:gd name="connsiteX13" fmla="*/ 12309 w 219375"/>
                <a:gd name="connsiteY13" fmla="*/ 234873 h 236250"/>
                <a:gd name="connsiteX14" fmla="*/ 37217 w 219375"/>
                <a:gd name="connsiteY14" fmla="*/ 244458 h 236250"/>
                <a:gd name="connsiteX15" fmla="*/ 64892 w 219375"/>
                <a:gd name="connsiteY15" fmla="*/ 232156 h 236250"/>
                <a:gd name="connsiteX16" fmla="*/ 88854 w 219375"/>
                <a:gd name="connsiteY16" fmla="*/ 205611 h 236250"/>
                <a:gd name="connsiteX17" fmla="*/ 113914 w 219375"/>
                <a:gd name="connsiteY17" fmla="*/ 177835 h 236250"/>
                <a:gd name="connsiteX18" fmla="*/ 162952 w 219375"/>
                <a:gd name="connsiteY18" fmla="*/ 232190 h 236250"/>
                <a:gd name="connsiteX19" fmla="*/ 190627 w 219375"/>
                <a:gd name="connsiteY19" fmla="*/ 244491 h 236250"/>
                <a:gd name="connsiteX20" fmla="*/ 215585 w 219375"/>
                <a:gd name="connsiteY20" fmla="*/ 234923 h 236250"/>
                <a:gd name="connsiteX21" fmla="*/ 218285 w 219375"/>
                <a:gd name="connsiteY21" fmla="*/ 182341 h 236250"/>
                <a:gd name="connsiteX22" fmla="*/ 164083 w 219375"/>
                <a:gd name="connsiteY22" fmla="*/ 122232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9375" h="236250">
                  <a:moveTo>
                    <a:pt x="164083" y="122232"/>
                  </a:moveTo>
                  <a:lnTo>
                    <a:pt x="189109" y="94456"/>
                  </a:lnTo>
                  <a:lnTo>
                    <a:pt x="218269" y="62157"/>
                  </a:lnTo>
                  <a:cubicBezTo>
                    <a:pt x="232005" y="46902"/>
                    <a:pt x="230824" y="23328"/>
                    <a:pt x="215552" y="9591"/>
                  </a:cubicBezTo>
                  <a:cubicBezTo>
                    <a:pt x="200229" y="-4195"/>
                    <a:pt x="176739" y="-2964"/>
                    <a:pt x="162952" y="12291"/>
                  </a:cubicBezTo>
                  <a:lnTo>
                    <a:pt x="138990" y="38886"/>
                  </a:lnTo>
                  <a:lnTo>
                    <a:pt x="113930" y="66663"/>
                  </a:lnTo>
                  <a:lnTo>
                    <a:pt x="64892" y="12291"/>
                  </a:lnTo>
                  <a:cubicBezTo>
                    <a:pt x="51139" y="-2947"/>
                    <a:pt x="27615" y="-4212"/>
                    <a:pt x="12292" y="9591"/>
                  </a:cubicBezTo>
                  <a:cubicBezTo>
                    <a:pt x="-2980" y="23345"/>
                    <a:pt x="-4178" y="46902"/>
                    <a:pt x="9575" y="62157"/>
                  </a:cubicBezTo>
                  <a:lnTo>
                    <a:pt x="63778" y="122232"/>
                  </a:lnTo>
                  <a:lnTo>
                    <a:pt x="38752" y="150008"/>
                  </a:lnTo>
                  <a:lnTo>
                    <a:pt x="9592" y="182290"/>
                  </a:lnTo>
                  <a:cubicBezTo>
                    <a:pt x="-4178" y="197562"/>
                    <a:pt x="-2963" y="221103"/>
                    <a:pt x="12309" y="234873"/>
                  </a:cubicBezTo>
                  <a:cubicBezTo>
                    <a:pt x="19430" y="241302"/>
                    <a:pt x="28340" y="244458"/>
                    <a:pt x="37217" y="244458"/>
                  </a:cubicBezTo>
                  <a:cubicBezTo>
                    <a:pt x="47392" y="244458"/>
                    <a:pt x="57517" y="240306"/>
                    <a:pt x="64892" y="232156"/>
                  </a:cubicBezTo>
                  <a:lnTo>
                    <a:pt x="88854" y="205611"/>
                  </a:lnTo>
                  <a:lnTo>
                    <a:pt x="113914" y="177835"/>
                  </a:lnTo>
                  <a:lnTo>
                    <a:pt x="162952" y="232190"/>
                  </a:lnTo>
                  <a:cubicBezTo>
                    <a:pt x="170327" y="240323"/>
                    <a:pt x="180452" y="244491"/>
                    <a:pt x="190627" y="244491"/>
                  </a:cubicBezTo>
                  <a:cubicBezTo>
                    <a:pt x="199504" y="244491"/>
                    <a:pt x="208430" y="241319"/>
                    <a:pt x="215585" y="234923"/>
                  </a:cubicBezTo>
                  <a:cubicBezTo>
                    <a:pt x="230840" y="221170"/>
                    <a:pt x="232055" y="197613"/>
                    <a:pt x="218285" y="182341"/>
                  </a:cubicBezTo>
                  <a:lnTo>
                    <a:pt x="164083" y="12223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24" name="图形 267"/>
          <p:cNvSpPr/>
          <p:nvPr/>
        </p:nvSpPr>
        <p:spPr>
          <a:xfrm>
            <a:off x="953389" y="5499158"/>
            <a:ext cx="472500" cy="523125"/>
          </a:xfrm>
          <a:custGeom>
            <a:avLst/>
            <a:gdLst>
              <a:gd name="connsiteX0" fmla="*/ 421271 w 472500"/>
              <a:gd name="connsiteY0" fmla="*/ 127275 h 523125"/>
              <a:gd name="connsiteX1" fmla="*/ 339022 w 472500"/>
              <a:gd name="connsiteY1" fmla="*/ 117251 h 523125"/>
              <a:gd name="connsiteX2" fmla="*/ 400245 w 472500"/>
              <a:gd name="connsiteY2" fmla="*/ 34783 h 523125"/>
              <a:gd name="connsiteX3" fmla="*/ 392668 w 472500"/>
              <a:gd name="connsiteY3" fmla="*/ 15444 h 523125"/>
              <a:gd name="connsiteX4" fmla="*/ 372806 w 472500"/>
              <a:gd name="connsiteY4" fmla="*/ 9369 h 523125"/>
              <a:gd name="connsiteX5" fmla="*/ 270898 w 472500"/>
              <a:gd name="connsiteY5" fmla="*/ 93998 h 523125"/>
              <a:gd name="connsiteX6" fmla="*/ 249197 w 472500"/>
              <a:gd name="connsiteY6" fmla="*/ 51101 h 523125"/>
              <a:gd name="connsiteX7" fmla="*/ 175925 w 472500"/>
              <a:gd name="connsiteY7" fmla="*/ 949 h 523125"/>
              <a:gd name="connsiteX8" fmla="*/ 156485 w 472500"/>
              <a:gd name="connsiteY8" fmla="*/ 3784 h 523125"/>
              <a:gd name="connsiteX9" fmla="*/ 145905 w 472500"/>
              <a:gd name="connsiteY9" fmla="*/ 20355 h 523125"/>
              <a:gd name="connsiteX10" fmla="*/ 145618 w 472500"/>
              <a:gd name="connsiteY10" fmla="*/ 22363 h 523125"/>
              <a:gd name="connsiteX11" fmla="*/ 162324 w 472500"/>
              <a:gd name="connsiteY11" fmla="*/ 48199 h 523125"/>
              <a:gd name="connsiteX12" fmla="*/ 209439 w 472500"/>
              <a:gd name="connsiteY12" fmla="*/ 80076 h 523125"/>
              <a:gd name="connsiteX13" fmla="*/ 228153 w 472500"/>
              <a:gd name="connsiteY13" fmla="*/ 124119 h 523125"/>
              <a:gd name="connsiteX14" fmla="*/ 89829 w 472500"/>
              <a:gd name="connsiteY14" fmla="*/ 118163 h 523125"/>
              <a:gd name="connsiteX15" fmla="*/ 12845 w 472500"/>
              <a:gd name="connsiteY15" fmla="*/ 349704 h 523125"/>
              <a:gd name="connsiteX16" fmla="*/ 152098 w 472500"/>
              <a:gd name="connsiteY16" fmla="*/ 536089 h 523125"/>
              <a:gd name="connsiteX17" fmla="*/ 347274 w 472500"/>
              <a:gd name="connsiteY17" fmla="*/ 536089 h 523125"/>
              <a:gd name="connsiteX18" fmla="*/ 480097 w 472500"/>
              <a:gd name="connsiteY18" fmla="*/ 343562 h 523125"/>
              <a:gd name="connsiteX19" fmla="*/ 421271 w 472500"/>
              <a:gd name="connsiteY19" fmla="*/ 127275 h 523125"/>
              <a:gd name="connsiteX20" fmla="*/ 137889 w 472500"/>
              <a:gd name="connsiteY20" fmla="*/ 199416 h 523125"/>
              <a:gd name="connsiteX21" fmla="*/ 100545 w 472500"/>
              <a:gd name="connsiteY21" fmla="*/ 296076 h 523125"/>
              <a:gd name="connsiteX22" fmla="*/ 83552 w 472500"/>
              <a:gd name="connsiteY22" fmla="*/ 326434 h 523125"/>
              <a:gd name="connsiteX23" fmla="*/ 76852 w 472500"/>
              <a:gd name="connsiteY23" fmla="*/ 327328 h 523125"/>
              <a:gd name="connsiteX24" fmla="*/ 53193 w 472500"/>
              <a:gd name="connsiteY24" fmla="*/ 309390 h 523125"/>
              <a:gd name="connsiteX25" fmla="*/ 114804 w 472500"/>
              <a:gd name="connsiteY25" fmla="*/ 156030 h 523125"/>
              <a:gd name="connsiteX26" fmla="*/ 148031 w 472500"/>
              <a:gd name="connsiteY26" fmla="*/ 166290 h 523125"/>
              <a:gd name="connsiteX27" fmla="*/ 137889 w 472500"/>
              <a:gd name="connsiteY27" fmla="*/ 199416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72500" h="523125">
                <a:moveTo>
                  <a:pt x="421271" y="127275"/>
                </a:moveTo>
                <a:cubicBezTo>
                  <a:pt x="397427" y="111902"/>
                  <a:pt x="369752" y="112982"/>
                  <a:pt x="339022" y="117251"/>
                </a:cubicBezTo>
                <a:cubicBezTo>
                  <a:pt x="386492" y="92293"/>
                  <a:pt x="398439" y="58307"/>
                  <a:pt x="400245" y="34783"/>
                </a:cubicBezTo>
                <a:cubicBezTo>
                  <a:pt x="400802" y="27510"/>
                  <a:pt x="398017" y="20389"/>
                  <a:pt x="392668" y="15444"/>
                </a:cubicBezTo>
                <a:cubicBezTo>
                  <a:pt x="387335" y="10483"/>
                  <a:pt x="380012" y="8256"/>
                  <a:pt x="372806" y="9369"/>
                </a:cubicBezTo>
                <a:cubicBezTo>
                  <a:pt x="307466" y="19478"/>
                  <a:pt x="281057" y="65580"/>
                  <a:pt x="270898" y="93998"/>
                </a:cubicBezTo>
                <a:cubicBezTo>
                  <a:pt x="266139" y="79350"/>
                  <a:pt x="259187" y="64635"/>
                  <a:pt x="249197" y="51101"/>
                </a:cubicBezTo>
                <a:cubicBezTo>
                  <a:pt x="231242" y="26768"/>
                  <a:pt x="206672" y="9960"/>
                  <a:pt x="175925" y="949"/>
                </a:cubicBezTo>
                <a:cubicBezTo>
                  <a:pt x="169327" y="-975"/>
                  <a:pt x="162240" y="54"/>
                  <a:pt x="156485" y="3784"/>
                </a:cubicBezTo>
                <a:cubicBezTo>
                  <a:pt x="150714" y="7513"/>
                  <a:pt x="146850" y="13554"/>
                  <a:pt x="145905" y="20355"/>
                </a:cubicBezTo>
                <a:lnTo>
                  <a:pt x="145618" y="22363"/>
                </a:lnTo>
                <a:cubicBezTo>
                  <a:pt x="144015" y="33939"/>
                  <a:pt x="151102" y="44891"/>
                  <a:pt x="162324" y="48199"/>
                </a:cubicBezTo>
                <a:cubicBezTo>
                  <a:pt x="182507" y="54156"/>
                  <a:pt x="198015" y="64669"/>
                  <a:pt x="209439" y="80076"/>
                </a:cubicBezTo>
                <a:cubicBezTo>
                  <a:pt x="219362" y="93474"/>
                  <a:pt x="225032" y="109118"/>
                  <a:pt x="228153" y="124119"/>
                </a:cubicBezTo>
                <a:cubicBezTo>
                  <a:pt x="184953" y="114973"/>
                  <a:pt x="153718" y="87973"/>
                  <a:pt x="89829" y="118163"/>
                </a:cubicBezTo>
                <a:cubicBezTo>
                  <a:pt x="25248" y="148656"/>
                  <a:pt x="-24516" y="228491"/>
                  <a:pt x="12845" y="349704"/>
                </a:cubicBezTo>
                <a:cubicBezTo>
                  <a:pt x="42900" y="447411"/>
                  <a:pt x="114416" y="514050"/>
                  <a:pt x="152098" y="536089"/>
                </a:cubicBezTo>
                <a:lnTo>
                  <a:pt x="347274" y="536089"/>
                </a:lnTo>
                <a:cubicBezTo>
                  <a:pt x="390744" y="510068"/>
                  <a:pt x="461501" y="450701"/>
                  <a:pt x="480097" y="343562"/>
                </a:cubicBezTo>
                <a:cubicBezTo>
                  <a:pt x="500668" y="224863"/>
                  <a:pt x="473381" y="160856"/>
                  <a:pt x="421271" y="127275"/>
                </a:cubicBezTo>
                <a:close/>
                <a:moveTo>
                  <a:pt x="137889" y="199416"/>
                </a:moveTo>
                <a:cubicBezTo>
                  <a:pt x="132000" y="202639"/>
                  <a:pt x="82488" y="231968"/>
                  <a:pt x="100545" y="296076"/>
                </a:cubicBezTo>
                <a:cubicBezTo>
                  <a:pt x="104240" y="309154"/>
                  <a:pt x="96630" y="322738"/>
                  <a:pt x="83552" y="326434"/>
                </a:cubicBezTo>
                <a:cubicBezTo>
                  <a:pt x="81307" y="327041"/>
                  <a:pt x="79046" y="327328"/>
                  <a:pt x="76852" y="327328"/>
                </a:cubicBezTo>
                <a:cubicBezTo>
                  <a:pt x="66086" y="327328"/>
                  <a:pt x="56231" y="320241"/>
                  <a:pt x="53193" y="309390"/>
                </a:cubicBezTo>
                <a:cubicBezTo>
                  <a:pt x="29737" y="226146"/>
                  <a:pt x="83248" y="172652"/>
                  <a:pt x="114804" y="156030"/>
                </a:cubicBezTo>
                <a:cubicBezTo>
                  <a:pt x="126768" y="149685"/>
                  <a:pt x="141669" y="154309"/>
                  <a:pt x="148031" y="166290"/>
                </a:cubicBezTo>
                <a:cubicBezTo>
                  <a:pt x="154359" y="178238"/>
                  <a:pt x="149803" y="193037"/>
                  <a:pt x="137889" y="199416"/>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225" name="组合 224"/>
          <p:cNvGrpSpPr/>
          <p:nvPr/>
        </p:nvGrpSpPr>
        <p:grpSpPr>
          <a:xfrm>
            <a:off x="2172589" y="5499158"/>
            <a:ext cx="523125" cy="523125"/>
            <a:chOff x="19989269" y="9762726"/>
            <a:chExt cx="523125" cy="523125"/>
          </a:xfrm>
          <a:solidFill>
            <a:schemeClr val="accent1"/>
          </a:solidFill>
        </p:grpSpPr>
        <p:sp>
          <p:nvSpPr>
            <p:cNvPr id="226" name="任意多边形: 形状 225"/>
            <p:cNvSpPr/>
            <p:nvPr/>
          </p:nvSpPr>
          <p:spPr>
            <a:xfrm>
              <a:off x="20034325" y="10083671"/>
              <a:ext cx="50625" cy="118125"/>
            </a:xfrm>
            <a:custGeom>
              <a:avLst/>
              <a:gdLst>
                <a:gd name="connsiteX0" fmla="*/ 0 w 50625"/>
                <a:gd name="connsiteY0" fmla="*/ 106380 h 118125"/>
                <a:gd name="connsiteX1" fmla="*/ 17786 w 50625"/>
                <a:gd name="connsiteY1" fmla="*/ 124166 h 118125"/>
                <a:gd name="connsiteX2" fmla="*/ 49056 w 50625"/>
                <a:gd name="connsiteY2" fmla="*/ 124166 h 118125"/>
                <a:gd name="connsiteX3" fmla="*/ 66842 w 50625"/>
                <a:gd name="connsiteY3" fmla="*/ 106380 h 118125"/>
                <a:gd name="connsiteX4" fmla="*/ 66842 w 50625"/>
                <a:gd name="connsiteY4" fmla="*/ 0 h 118125"/>
                <a:gd name="connsiteX5" fmla="*/ 12724 w 50625"/>
                <a:gd name="connsiteY5" fmla="*/ 54337 h 118125"/>
                <a:gd name="connsiteX6" fmla="*/ 0 w 50625"/>
                <a:gd name="connsiteY6" fmla="*/ 41361 h 118125"/>
                <a:gd name="connsiteX7" fmla="*/ 0 w 50625"/>
                <a:gd name="connsiteY7" fmla="*/ 106380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625" h="118125">
                  <a:moveTo>
                    <a:pt x="0" y="106380"/>
                  </a:moveTo>
                  <a:cubicBezTo>
                    <a:pt x="0" y="116168"/>
                    <a:pt x="7965" y="124166"/>
                    <a:pt x="17786" y="124166"/>
                  </a:cubicBezTo>
                  <a:lnTo>
                    <a:pt x="49056" y="124166"/>
                  </a:lnTo>
                  <a:cubicBezTo>
                    <a:pt x="58877" y="124166"/>
                    <a:pt x="66842" y="116168"/>
                    <a:pt x="66842" y="106380"/>
                  </a:cubicBezTo>
                  <a:lnTo>
                    <a:pt x="66842" y="0"/>
                  </a:lnTo>
                  <a:lnTo>
                    <a:pt x="12724" y="54337"/>
                  </a:lnTo>
                  <a:lnTo>
                    <a:pt x="0" y="41361"/>
                  </a:lnTo>
                  <a:lnTo>
                    <a:pt x="0" y="10638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7" name="任意多边形: 形状 226"/>
            <p:cNvSpPr/>
            <p:nvPr/>
          </p:nvSpPr>
          <p:spPr>
            <a:xfrm>
              <a:off x="20146493" y="10016357"/>
              <a:ext cx="50625" cy="185625"/>
            </a:xfrm>
            <a:custGeom>
              <a:avLst/>
              <a:gdLst>
                <a:gd name="connsiteX0" fmla="*/ 0 w 50625"/>
                <a:gd name="connsiteY0" fmla="*/ 174386 h 185625"/>
                <a:gd name="connsiteX1" fmla="*/ 17078 w 50625"/>
                <a:gd name="connsiteY1" fmla="*/ 191481 h 185625"/>
                <a:gd name="connsiteX2" fmla="*/ 49764 w 50625"/>
                <a:gd name="connsiteY2" fmla="*/ 191481 h 185625"/>
                <a:gd name="connsiteX3" fmla="*/ 66842 w 50625"/>
                <a:gd name="connsiteY3" fmla="*/ 174386 h 185625"/>
                <a:gd name="connsiteX4" fmla="*/ 66842 w 50625"/>
                <a:gd name="connsiteY4" fmla="*/ 44803 h 185625"/>
                <a:gd name="connsiteX5" fmla="*/ 22241 w 50625"/>
                <a:gd name="connsiteY5" fmla="*/ 0 h 185625"/>
                <a:gd name="connsiteX6" fmla="*/ 0 w 50625"/>
                <a:gd name="connsiteY6" fmla="*/ 22494 h 185625"/>
                <a:gd name="connsiteX7" fmla="*/ 0 w 50625"/>
                <a:gd name="connsiteY7" fmla="*/ 174386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625" h="185625">
                  <a:moveTo>
                    <a:pt x="0" y="174386"/>
                  </a:moveTo>
                  <a:cubicBezTo>
                    <a:pt x="0" y="183836"/>
                    <a:pt x="7644" y="191481"/>
                    <a:pt x="17078" y="191481"/>
                  </a:cubicBezTo>
                  <a:lnTo>
                    <a:pt x="49764" y="191481"/>
                  </a:lnTo>
                  <a:cubicBezTo>
                    <a:pt x="59198" y="191481"/>
                    <a:pt x="66842" y="183836"/>
                    <a:pt x="66842" y="174386"/>
                  </a:cubicBezTo>
                  <a:lnTo>
                    <a:pt x="66842" y="44803"/>
                  </a:lnTo>
                  <a:lnTo>
                    <a:pt x="22241" y="0"/>
                  </a:lnTo>
                  <a:lnTo>
                    <a:pt x="0" y="22494"/>
                  </a:lnTo>
                  <a:lnTo>
                    <a:pt x="0" y="17438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8" name="任意多边形: 形状 227"/>
            <p:cNvSpPr/>
            <p:nvPr/>
          </p:nvSpPr>
          <p:spPr>
            <a:xfrm>
              <a:off x="20257463" y="10016644"/>
              <a:ext cx="67500" cy="185625"/>
            </a:xfrm>
            <a:custGeom>
              <a:avLst/>
              <a:gdLst>
                <a:gd name="connsiteX0" fmla="*/ 50946 w 67500"/>
                <a:gd name="connsiteY0" fmla="*/ 191160 h 185625"/>
                <a:gd name="connsiteX1" fmla="*/ 68023 w 67500"/>
                <a:gd name="connsiteY1" fmla="*/ 174083 h 185625"/>
                <a:gd name="connsiteX2" fmla="*/ 68023 w 67500"/>
                <a:gd name="connsiteY2" fmla="*/ 0 h 185625"/>
                <a:gd name="connsiteX3" fmla="*/ 0 w 67500"/>
                <a:gd name="connsiteY3" fmla="*/ 67264 h 185625"/>
                <a:gd name="connsiteX4" fmla="*/ 0 w 67500"/>
                <a:gd name="connsiteY4" fmla="*/ 174083 h 185625"/>
                <a:gd name="connsiteX5" fmla="*/ 17077 w 67500"/>
                <a:gd name="connsiteY5" fmla="*/ 191177 h 185625"/>
                <a:gd name="connsiteX6" fmla="*/ 50946 w 67500"/>
                <a:gd name="connsiteY6" fmla="*/ 191160 h 185625"/>
                <a:gd name="connsiteX7" fmla="*/ 50946 w 67500"/>
                <a:gd name="connsiteY7" fmla="*/ 191160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500" h="185625">
                  <a:moveTo>
                    <a:pt x="50946" y="191160"/>
                  </a:moveTo>
                  <a:cubicBezTo>
                    <a:pt x="60379" y="191160"/>
                    <a:pt x="68023" y="183516"/>
                    <a:pt x="68023" y="174083"/>
                  </a:cubicBezTo>
                  <a:lnTo>
                    <a:pt x="68023" y="0"/>
                  </a:lnTo>
                  <a:lnTo>
                    <a:pt x="0" y="67264"/>
                  </a:lnTo>
                  <a:lnTo>
                    <a:pt x="0" y="174083"/>
                  </a:lnTo>
                  <a:cubicBezTo>
                    <a:pt x="0" y="183532"/>
                    <a:pt x="7644" y="191177"/>
                    <a:pt x="17077" y="191177"/>
                  </a:cubicBezTo>
                  <a:lnTo>
                    <a:pt x="50946" y="191160"/>
                  </a:lnTo>
                  <a:lnTo>
                    <a:pt x="50946" y="19116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9" name="任意多边形: 形状 228"/>
            <p:cNvSpPr/>
            <p:nvPr/>
          </p:nvSpPr>
          <p:spPr>
            <a:xfrm>
              <a:off x="20369648" y="9947119"/>
              <a:ext cx="67500" cy="253125"/>
            </a:xfrm>
            <a:custGeom>
              <a:avLst/>
              <a:gdLst>
                <a:gd name="connsiteX0" fmla="*/ 0 w 67500"/>
                <a:gd name="connsiteY0" fmla="*/ 24705 h 253125"/>
                <a:gd name="connsiteX1" fmla="*/ 0 w 67500"/>
                <a:gd name="connsiteY1" fmla="*/ 243624 h 253125"/>
                <a:gd name="connsiteX2" fmla="*/ 17077 w 67500"/>
                <a:gd name="connsiteY2" fmla="*/ 260719 h 253125"/>
                <a:gd name="connsiteX3" fmla="*/ 50929 w 67500"/>
                <a:gd name="connsiteY3" fmla="*/ 260719 h 253125"/>
                <a:gd name="connsiteX4" fmla="*/ 68023 w 67500"/>
                <a:gd name="connsiteY4" fmla="*/ 243624 h 253125"/>
                <a:gd name="connsiteX5" fmla="*/ 68023 w 67500"/>
                <a:gd name="connsiteY5" fmla="*/ 42694 h 253125"/>
                <a:gd name="connsiteX6" fmla="*/ 25093 w 67500"/>
                <a:gd name="connsiteY6" fmla="*/ 0 h 253125"/>
                <a:gd name="connsiteX7" fmla="*/ 0 w 67500"/>
                <a:gd name="connsiteY7" fmla="*/ 24705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500" h="253125">
                  <a:moveTo>
                    <a:pt x="0" y="24705"/>
                  </a:moveTo>
                  <a:lnTo>
                    <a:pt x="0" y="243624"/>
                  </a:lnTo>
                  <a:cubicBezTo>
                    <a:pt x="0" y="253074"/>
                    <a:pt x="7644" y="260719"/>
                    <a:pt x="17077" y="260719"/>
                  </a:cubicBezTo>
                  <a:lnTo>
                    <a:pt x="50929" y="260719"/>
                  </a:lnTo>
                  <a:cubicBezTo>
                    <a:pt x="60379" y="260719"/>
                    <a:pt x="68023" y="253074"/>
                    <a:pt x="68023" y="243624"/>
                  </a:cubicBezTo>
                  <a:lnTo>
                    <a:pt x="68023" y="42694"/>
                  </a:lnTo>
                  <a:lnTo>
                    <a:pt x="25093" y="0"/>
                  </a:lnTo>
                  <a:lnTo>
                    <a:pt x="0" y="2470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30" name="任意多边形: 形状 229"/>
            <p:cNvSpPr/>
            <p:nvPr/>
          </p:nvSpPr>
          <p:spPr>
            <a:xfrm>
              <a:off x="20015358" y="9833128"/>
              <a:ext cx="405000" cy="253125"/>
            </a:xfrm>
            <a:custGeom>
              <a:avLst/>
              <a:gdLst>
                <a:gd name="connsiteX0" fmla="*/ 136232 w 405000"/>
                <a:gd name="connsiteY0" fmla="*/ 164430 h 253125"/>
                <a:gd name="connsiteX1" fmla="*/ 169982 w 405000"/>
                <a:gd name="connsiteY1" fmla="*/ 164430 h 253125"/>
                <a:gd name="connsiteX2" fmla="*/ 210229 w 405000"/>
                <a:gd name="connsiteY2" fmla="*/ 204677 h 253125"/>
                <a:gd name="connsiteX3" fmla="*/ 231677 w 405000"/>
                <a:gd name="connsiteY3" fmla="*/ 213536 h 253125"/>
                <a:gd name="connsiteX4" fmla="*/ 253125 w 405000"/>
                <a:gd name="connsiteY4" fmla="*/ 204677 h 253125"/>
                <a:gd name="connsiteX5" fmla="*/ 379502 w 405000"/>
                <a:gd name="connsiteY5" fmla="*/ 78300 h 253125"/>
                <a:gd name="connsiteX6" fmla="*/ 400056 w 405000"/>
                <a:gd name="connsiteY6" fmla="*/ 98854 h 253125"/>
                <a:gd name="connsiteX7" fmla="*/ 411986 w 405000"/>
                <a:gd name="connsiteY7" fmla="*/ 101284 h 253125"/>
                <a:gd name="connsiteX8" fmla="*/ 418871 w 405000"/>
                <a:gd name="connsiteY8" fmla="*/ 91243 h 253125"/>
                <a:gd name="connsiteX9" fmla="*/ 419918 w 405000"/>
                <a:gd name="connsiteY9" fmla="*/ 19659 h 253125"/>
                <a:gd name="connsiteX10" fmla="*/ 414349 w 405000"/>
                <a:gd name="connsiteY10" fmla="*/ 5771 h 253125"/>
                <a:gd name="connsiteX11" fmla="*/ 400596 w 405000"/>
                <a:gd name="connsiteY11" fmla="*/ 0 h 253125"/>
                <a:gd name="connsiteX12" fmla="*/ 327831 w 405000"/>
                <a:gd name="connsiteY12" fmla="*/ 0 h 253125"/>
                <a:gd name="connsiteX13" fmla="*/ 317638 w 405000"/>
                <a:gd name="connsiteY13" fmla="*/ 6801 h 253125"/>
                <a:gd name="connsiteX14" fmla="*/ 320068 w 405000"/>
                <a:gd name="connsiteY14" fmla="*/ 18799 h 253125"/>
                <a:gd name="connsiteX15" fmla="*/ 337601 w 405000"/>
                <a:gd name="connsiteY15" fmla="*/ 36366 h 253125"/>
                <a:gd name="connsiteX16" fmla="*/ 248619 w 405000"/>
                <a:gd name="connsiteY16" fmla="*/ 125364 h 253125"/>
                <a:gd name="connsiteX17" fmla="*/ 231744 w 405000"/>
                <a:gd name="connsiteY17" fmla="*/ 132368 h 253125"/>
                <a:gd name="connsiteX18" fmla="*/ 214869 w 405000"/>
                <a:gd name="connsiteY18" fmla="*/ 125381 h 253125"/>
                <a:gd name="connsiteX19" fmla="*/ 170066 w 405000"/>
                <a:gd name="connsiteY19" fmla="*/ 80561 h 253125"/>
                <a:gd name="connsiteX20" fmla="*/ 136316 w 405000"/>
                <a:gd name="connsiteY20" fmla="*/ 80561 h 253125"/>
                <a:gd name="connsiteX21" fmla="*/ 7391 w 405000"/>
                <a:gd name="connsiteY21" fmla="*/ 209419 h 253125"/>
                <a:gd name="connsiteX22" fmla="*/ 0 w 405000"/>
                <a:gd name="connsiteY22" fmla="*/ 227256 h 253125"/>
                <a:gd name="connsiteX23" fmla="*/ 7391 w 405000"/>
                <a:gd name="connsiteY23" fmla="*/ 245093 h 253125"/>
                <a:gd name="connsiteX24" fmla="*/ 14648 w 405000"/>
                <a:gd name="connsiteY24" fmla="*/ 252382 h 253125"/>
                <a:gd name="connsiteX25" fmla="*/ 48398 w 405000"/>
                <a:gd name="connsiteY25" fmla="*/ 252382 h 253125"/>
                <a:gd name="connsiteX26" fmla="*/ 136232 w 405000"/>
                <a:gd name="connsiteY26" fmla="*/ 164430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05000" h="253125">
                  <a:moveTo>
                    <a:pt x="136232" y="164430"/>
                  </a:moveTo>
                  <a:cubicBezTo>
                    <a:pt x="145564" y="155115"/>
                    <a:pt x="160650" y="155115"/>
                    <a:pt x="169982" y="164430"/>
                  </a:cubicBezTo>
                  <a:lnTo>
                    <a:pt x="210229" y="204677"/>
                  </a:lnTo>
                  <a:cubicBezTo>
                    <a:pt x="215916" y="210364"/>
                    <a:pt x="223628" y="213536"/>
                    <a:pt x="231677" y="213536"/>
                  </a:cubicBezTo>
                  <a:cubicBezTo>
                    <a:pt x="239709" y="213536"/>
                    <a:pt x="247438" y="210364"/>
                    <a:pt x="253125" y="204677"/>
                  </a:cubicBezTo>
                  <a:lnTo>
                    <a:pt x="379502" y="78300"/>
                  </a:lnTo>
                  <a:lnTo>
                    <a:pt x="400056" y="98854"/>
                  </a:lnTo>
                  <a:cubicBezTo>
                    <a:pt x="403211" y="101993"/>
                    <a:pt x="407919" y="102938"/>
                    <a:pt x="411986" y="101284"/>
                  </a:cubicBezTo>
                  <a:cubicBezTo>
                    <a:pt x="416087" y="99613"/>
                    <a:pt x="418804" y="95664"/>
                    <a:pt x="418871" y="91243"/>
                  </a:cubicBezTo>
                  <a:lnTo>
                    <a:pt x="419918" y="19659"/>
                  </a:lnTo>
                  <a:cubicBezTo>
                    <a:pt x="420019" y="14462"/>
                    <a:pt x="418011" y="9467"/>
                    <a:pt x="414349" y="5771"/>
                  </a:cubicBezTo>
                  <a:cubicBezTo>
                    <a:pt x="410721" y="2076"/>
                    <a:pt x="405743" y="0"/>
                    <a:pt x="400596" y="0"/>
                  </a:cubicBezTo>
                  <a:lnTo>
                    <a:pt x="327831" y="0"/>
                  </a:lnTo>
                  <a:cubicBezTo>
                    <a:pt x="323342" y="0"/>
                    <a:pt x="319359" y="2683"/>
                    <a:pt x="317638" y="6801"/>
                  </a:cubicBezTo>
                  <a:cubicBezTo>
                    <a:pt x="315917" y="10918"/>
                    <a:pt x="316879" y="15660"/>
                    <a:pt x="320068" y="18799"/>
                  </a:cubicBezTo>
                  <a:lnTo>
                    <a:pt x="337601" y="36366"/>
                  </a:lnTo>
                  <a:lnTo>
                    <a:pt x="248619" y="125364"/>
                  </a:lnTo>
                  <a:cubicBezTo>
                    <a:pt x="244148" y="129836"/>
                    <a:pt x="238073" y="132368"/>
                    <a:pt x="231744" y="132368"/>
                  </a:cubicBezTo>
                  <a:cubicBezTo>
                    <a:pt x="225416" y="132368"/>
                    <a:pt x="219358" y="129853"/>
                    <a:pt x="214869" y="125381"/>
                  </a:cubicBezTo>
                  <a:lnTo>
                    <a:pt x="170066" y="80561"/>
                  </a:lnTo>
                  <a:cubicBezTo>
                    <a:pt x="160734" y="71246"/>
                    <a:pt x="145648" y="71246"/>
                    <a:pt x="136316" y="80561"/>
                  </a:cubicBezTo>
                  <a:lnTo>
                    <a:pt x="7391" y="209419"/>
                  </a:lnTo>
                  <a:cubicBezTo>
                    <a:pt x="2666" y="214127"/>
                    <a:pt x="0" y="220556"/>
                    <a:pt x="0" y="227256"/>
                  </a:cubicBezTo>
                  <a:cubicBezTo>
                    <a:pt x="0" y="233955"/>
                    <a:pt x="2649" y="240334"/>
                    <a:pt x="7391" y="245093"/>
                  </a:cubicBezTo>
                  <a:lnTo>
                    <a:pt x="14648" y="252382"/>
                  </a:lnTo>
                  <a:cubicBezTo>
                    <a:pt x="23979" y="261697"/>
                    <a:pt x="39066" y="261697"/>
                    <a:pt x="48398" y="252382"/>
                  </a:cubicBezTo>
                  <a:lnTo>
                    <a:pt x="136232" y="16443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31" name="任意多边形: 形状 230"/>
            <p:cNvSpPr/>
            <p:nvPr/>
          </p:nvSpPr>
          <p:spPr>
            <a:xfrm>
              <a:off x="19989269" y="9762726"/>
              <a:ext cx="523125" cy="523125"/>
            </a:xfrm>
            <a:custGeom>
              <a:avLst/>
              <a:gdLst>
                <a:gd name="connsiteX0" fmla="*/ 506250 w 523125"/>
                <a:gd name="connsiteY0" fmla="*/ 0 h 523125"/>
                <a:gd name="connsiteX1" fmla="*/ 480600 w 523125"/>
                <a:gd name="connsiteY1" fmla="*/ 25228 h 523125"/>
                <a:gd name="connsiteX2" fmla="*/ 480600 w 523125"/>
                <a:gd name="connsiteY2" fmla="*/ 479689 h 523125"/>
                <a:gd name="connsiteX3" fmla="*/ 25211 w 523125"/>
                <a:gd name="connsiteY3" fmla="*/ 479689 h 523125"/>
                <a:gd name="connsiteX4" fmla="*/ 0 w 523125"/>
                <a:gd name="connsiteY4" fmla="*/ 504731 h 523125"/>
                <a:gd name="connsiteX5" fmla="*/ 25211 w 523125"/>
                <a:gd name="connsiteY5" fmla="*/ 529774 h 523125"/>
                <a:gd name="connsiteX6" fmla="*/ 506419 w 523125"/>
                <a:gd name="connsiteY6" fmla="*/ 529774 h 523125"/>
                <a:gd name="connsiteX7" fmla="*/ 531900 w 523125"/>
                <a:gd name="connsiteY7" fmla="*/ 504563 h 523125"/>
                <a:gd name="connsiteX8" fmla="*/ 531900 w 523125"/>
                <a:gd name="connsiteY8" fmla="*/ 25228 h 523125"/>
                <a:gd name="connsiteX9" fmla="*/ 506250 w 523125"/>
                <a:gd name="connsiteY9" fmla="*/ 0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3125" h="523125">
                  <a:moveTo>
                    <a:pt x="506250" y="0"/>
                  </a:moveTo>
                  <a:cubicBezTo>
                    <a:pt x="492345" y="0"/>
                    <a:pt x="480600" y="11289"/>
                    <a:pt x="480600" y="25228"/>
                  </a:cubicBezTo>
                  <a:lnTo>
                    <a:pt x="480600" y="479689"/>
                  </a:lnTo>
                  <a:lnTo>
                    <a:pt x="25211" y="479689"/>
                  </a:lnTo>
                  <a:cubicBezTo>
                    <a:pt x="11272" y="479689"/>
                    <a:pt x="0" y="490809"/>
                    <a:pt x="0" y="504731"/>
                  </a:cubicBezTo>
                  <a:cubicBezTo>
                    <a:pt x="0" y="518670"/>
                    <a:pt x="11272" y="529774"/>
                    <a:pt x="25211" y="529774"/>
                  </a:cubicBezTo>
                  <a:lnTo>
                    <a:pt x="506419" y="529774"/>
                  </a:lnTo>
                  <a:cubicBezTo>
                    <a:pt x="520324" y="529774"/>
                    <a:pt x="531900" y="518484"/>
                    <a:pt x="531900" y="504563"/>
                  </a:cubicBezTo>
                  <a:lnTo>
                    <a:pt x="531900" y="25228"/>
                  </a:lnTo>
                  <a:cubicBezTo>
                    <a:pt x="531883" y="11289"/>
                    <a:pt x="520172" y="0"/>
                    <a:pt x="506250"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232" name="组合 231"/>
          <p:cNvGrpSpPr/>
          <p:nvPr/>
        </p:nvGrpSpPr>
        <p:grpSpPr>
          <a:xfrm>
            <a:off x="3391789" y="5499158"/>
            <a:ext cx="489375" cy="523125"/>
            <a:chOff x="21085385" y="9758169"/>
            <a:chExt cx="489375" cy="523125"/>
          </a:xfrm>
          <a:solidFill>
            <a:schemeClr val="accent1"/>
          </a:solidFill>
        </p:grpSpPr>
        <p:sp>
          <p:nvSpPr>
            <p:cNvPr id="233" name="任意多边形: 形状 232"/>
            <p:cNvSpPr/>
            <p:nvPr/>
          </p:nvSpPr>
          <p:spPr>
            <a:xfrm>
              <a:off x="21085385" y="9758169"/>
              <a:ext cx="489375" cy="523125"/>
            </a:xfrm>
            <a:custGeom>
              <a:avLst/>
              <a:gdLst>
                <a:gd name="connsiteX0" fmla="*/ 416206 w 489375"/>
                <a:gd name="connsiteY0" fmla="*/ 267958 h 523125"/>
                <a:gd name="connsiteX1" fmla="*/ 495839 w 489375"/>
                <a:gd name="connsiteY1" fmla="*/ 128031 h 523125"/>
                <a:gd name="connsiteX2" fmla="*/ 440658 w 489375"/>
                <a:gd name="connsiteY2" fmla="*/ 108084 h 523125"/>
                <a:gd name="connsiteX3" fmla="*/ 334986 w 489375"/>
                <a:gd name="connsiteY3" fmla="*/ 129128 h 523125"/>
                <a:gd name="connsiteX4" fmla="*/ 251438 w 489375"/>
                <a:gd name="connsiteY4" fmla="*/ 0 h 523125"/>
                <a:gd name="connsiteX5" fmla="*/ 167569 w 489375"/>
                <a:gd name="connsiteY5" fmla="*/ 130663 h 523125"/>
                <a:gd name="connsiteX6" fmla="*/ 62421 w 489375"/>
                <a:gd name="connsiteY6" fmla="*/ 110498 h 523125"/>
                <a:gd name="connsiteX7" fmla="*/ 5316 w 489375"/>
                <a:gd name="connsiteY7" fmla="*/ 131153 h 523125"/>
                <a:gd name="connsiteX8" fmla="*/ 86704 w 489375"/>
                <a:gd name="connsiteY8" fmla="*/ 270034 h 523125"/>
                <a:gd name="connsiteX9" fmla="*/ 7088 w 489375"/>
                <a:gd name="connsiteY9" fmla="*/ 409961 h 523125"/>
                <a:gd name="connsiteX10" fmla="*/ 62320 w 489375"/>
                <a:gd name="connsiteY10" fmla="*/ 429908 h 523125"/>
                <a:gd name="connsiteX11" fmla="*/ 167924 w 489375"/>
                <a:gd name="connsiteY11" fmla="*/ 408915 h 523125"/>
                <a:gd name="connsiteX12" fmla="*/ 251455 w 489375"/>
                <a:gd name="connsiteY12" fmla="*/ 538009 h 523125"/>
                <a:gd name="connsiteX13" fmla="*/ 335324 w 489375"/>
                <a:gd name="connsiteY13" fmla="*/ 407363 h 523125"/>
                <a:gd name="connsiteX14" fmla="*/ 440455 w 489375"/>
                <a:gd name="connsiteY14" fmla="*/ 427511 h 523125"/>
                <a:gd name="connsiteX15" fmla="*/ 497577 w 489375"/>
                <a:gd name="connsiteY15" fmla="*/ 406873 h 523125"/>
                <a:gd name="connsiteX16" fmla="*/ 416206 w 489375"/>
                <a:gd name="connsiteY16" fmla="*/ 267958 h 523125"/>
                <a:gd name="connsiteX17" fmla="*/ 440658 w 489375"/>
                <a:gd name="connsiteY17" fmla="*/ 144686 h 523125"/>
                <a:gd name="connsiteX18" fmla="*/ 465801 w 489375"/>
                <a:gd name="connsiteY18" fmla="*/ 148230 h 523125"/>
                <a:gd name="connsiteX19" fmla="*/ 387788 w 489375"/>
                <a:gd name="connsiteY19" fmla="*/ 245649 h 523125"/>
                <a:gd name="connsiteX20" fmla="*/ 347440 w 489375"/>
                <a:gd name="connsiteY20" fmla="*/ 217772 h 523125"/>
                <a:gd name="connsiteX21" fmla="*/ 341686 w 489375"/>
                <a:gd name="connsiteY21" fmla="*/ 165291 h 523125"/>
                <a:gd name="connsiteX22" fmla="*/ 440658 w 489375"/>
                <a:gd name="connsiteY22" fmla="*/ 144686 h 523125"/>
                <a:gd name="connsiteX23" fmla="*/ 285829 w 489375"/>
                <a:gd name="connsiteY23" fmla="*/ 315866 h 523125"/>
                <a:gd name="connsiteX24" fmla="*/ 252096 w 489375"/>
                <a:gd name="connsiteY24" fmla="*/ 334226 h 523125"/>
                <a:gd name="connsiteX25" fmla="*/ 217688 w 489375"/>
                <a:gd name="connsiteY25" fmla="*/ 316103 h 523125"/>
                <a:gd name="connsiteX26" fmla="*/ 190030 w 489375"/>
                <a:gd name="connsiteY26" fmla="*/ 299818 h 523125"/>
                <a:gd name="connsiteX27" fmla="*/ 189355 w 489375"/>
                <a:gd name="connsiteY27" fmla="*/ 269038 h 523125"/>
                <a:gd name="connsiteX28" fmla="*/ 189996 w 489375"/>
                <a:gd name="connsiteY28" fmla="*/ 239237 h 523125"/>
                <a:gd name="connsiteX29" fmla="*/ 217114 w 489375"/>
                <a:gd name="connsiteY29" fmla="*/ 222885 h 523125"/>
                <a:gd name="connsiteX30" fmla="*/ 251539 w 489375"/>
                <a:gd name="connsiteY30" fmla="*/ 204154 h 523125"/>
                <a:gd name="connsiteX31" fmla="*/ 285239 w 489375"/>
                <a:gd name="connsiteY31" fmla="*/ 221974 h 523125"/>
                <a:gd name="connsiteX32" fmla="*/ 312931 w 489375"/>
                <a:gd name="connsiteY32" fmla="*/ 238174 h 523125"/>
                <a:gd name="connsiteX33" fmla="*/ 313606 w 489375"/>
                <a:gd name="connsiteY33" fmla="*/ 269038 h 523125"/>
                <a:gd name="connsiteX34" fmla="*/ 312948 w 489375"/>
                <a:gd name="connsiteY34" fmla="*/ 299548 h 523125"/>
                <a:gd name="connsiteX35" fmla="*/ 285829 w 489375"/>
                <a:gd name="connsiteY35" fmla="*/ 315866 h 523125"/>
                <a:gd name="connsiteX36" fmla="*/ 309691 w 489375"/>
                <a:gd name="connsiteY36" fmla="*/ 343001 h 523125"/>
                <a:gd name="connsiteX37" fmla="*/ 307750 w 489375"/>
                <a:gd name="connsiteY37" fmla="*/ 359235 h 523125"/>
                <a:gd name="connsiteX38" fmla="*/ 292461 w 489375"/>
                <a:gd name="connsiteY38" fmla="*/ 352890 h 523125"/>
                <a:gd name="connsiteX39" fmla="*/ 303700 w 489375"/>
                <a:gd name="connsiteY39" fmla="*/ 346528 h 523125"/>
                <a:gd name="connsiteX40" fmla="*/ 309691 w 489375"/>
                <a:gd name="connsiteY40" fmla="*/ 343001 h 523125"/>
                <a:gd name="connsiteX41" fmla="*/ 211816 w 489375"/>
                <a:gd name="connsiteY41" fmla="*/ 353514 h 523125"/>
                <a:gd name="connsiteX42" fmla="*/ 195430 w 489375"/>
                <a:gd name="connsiteY42" fmla="*/ 360534 h 523125"/>
                <a:gd name="connsiteX43" fmla="*/ 193287 w 489375"/>
                <a:gd name="connsiteY43" fmla="*/ 343221 h 523125"/>
                <a:gd name="connsiteX44" fmla="*/ 200290 w 489375"/>
                <a:gd name="connsiteY44" fmla="*/ 347186 h 523125"/>
                <a:gd name="connsiteX45" fmla="*/ 211816 w 489375"/>
                <a:gd name="connsiteY45" fmla="*/ 353514 h 523125"/>
                <a:gd name="connsiteX46" fmla="*/ 153732 w 489375"/>
                <a:gd name="connsiteY46" fmla="*/ 276244 h 523125"/>
                <a:gd name="connsiteX47" fmla="*/ 144704 w 489375"/>
                <a:gd name="connsiteY47" fmla="*/ 269882 h 523125"/>
                <a:gd name="connsiteX48" fmla="*/ 153732 w 489375"/>
                <a:gd name="connsiteY48" fmla="*/ 263368 h 523125"/>
                <a:gd name="connsiteX49" fmla="*/ 153698 w 489375"/>
                <a:gd name="connsiteY49" fmla="*/ 269004 h 523125"/>
                <a:gd name="connsiteX50" fmla="*/ 153732 w 489375"/>
                <a:gd name="connsiteY50" fmla="*/ 276244 h 523125"/>
                <a:gd name="connsiteX51" fmla="*/ 193270 w 489375"/>
                <a:gd name="connsiteY51" fmla="*/ 194974 h 523125"/>
                <a:gd name="connsiteX52" fmla="*/ 195228 w 489375"/>
                <a:gd name="connsiteY52" fmla="*/ 178757 h 523125"/>
                <a:gd name="connsiteX53" fmla="*/ 210533 w 489375"/>
                <a:gd name="connsiteY53" fmla="*/ 185085 h 523125"/>
                <a:gd name="connsiteX54" fmla="*/ 199294 w 489375"/>
                <a:gd name="connsiteY54" fmla="*/ 191464 h 523125"/>
                <a:gd name="connsiteX55" fmla="*/ 193270 w 489375"/>
                <a:gd name="connsiteY55" fmla="*/ 194974 h 523125"/>
                <a:gd name="connsiteX56" fmla="*/ 291921 w 489375"/>
                <a:gd name="connsiteY56" fmla="*/ 184916 h 523125"/>
                <a:gd name="connsiteX57" fmla="*/ 307649 w 489375"/>
                <a:gd name="connsiteY57" fmla="*/ 178200 h 523125"/>
                <a:gd name="connsiteX58" fmla="*/ 309691 w 489375"/>
                <a:gd name="connsiteY58" fmla="*/ 194754 h 523125"/>
                <a:gd name="connsiteX59" fmla="*/ 302671 w 489375"/>
                <a:gd name="connsiteY59" fmla="*/ 190806 h 523125"/>
                <a:gd name="connsiteX60" fmla="*/ 291921 w 489375"/>
                <a:gd name="connsiteY60" fmla="*/ 184916 h 523125"/>
                <a:gd name="connsiteX61" fmla="*/ 349195 w 489375"/>
                <a:gd name="connsiteY61" fmla="*/ 261731 h 523125"/>
                <a:gd name="connsiteX62" fmla="*/ 358679 w 489375"/>
                <a:gd name="connsiteY62" fmla="*/ 268448 h 523125"/>
                <a:gd name="connsiteX63" fmla="*/ 349195 w 489375"/>
                <a:gd name="connsiteY63" fmla="*/ 275316 h 523125"/>
                <a:gd name="connsiteX64" fmla="*/ 349229 w 489375"/>
                <a:gd name="connsiteY64" fmla="*/ 269021 h 523125"/>
                <a:gd name="connsiteX65" fmla="*/ 349195 w 489375"/>
                <a:gd name="connsiteY65" fmla="*/ 261731 h 523125"/>
                <a:gd name="connsiteX66" fmla="*/ 251472 w 489375"/>
                <a:gd name="connsiteY66" fmla="*/ 35674 h 523125"/>
                <a:gd name="connsiteX67" fmla="*/ 301253 w 489375"/>
                <a:gd name="connsiteY67" fmla="*/ 141581 h 523125"/>
                <a:gd name="connsiteX68" fmla="*/ 250797 w 489375"/>
                <a:gd name="connsiteY68" fmla="*/ 164042 h 523125"/>
                <a:gd name="connsiteX69" fmla="*/ 201454 w 489375"/>
                <a:gd name="connsiteY69" fmla="*/ 142763 h 523125"/>
                <a:gd name="connsiteX70" fmla="*/ 251472 w 489375"/>
                <a:gd name="connsiteY70" fmla="*/ 35674 h 523125"/>
                <a:gd name="connsiteX71" fmla="*/ 35590 w 489375"/>
                <a:gd name="connsiteY71" fmla="*/ 150626 h 523125"/>
                <a:gd name="connsiteX72" fmla="*/ 62438 w 489375"/>
                <a:gd name="connsiteY72" fmla="*/ 146154 h 523125"/>
                <a:gd name="connsiteX73" fmla="*/ 161106 w 489375"/>
                <a:gd name="connsiteY73" fmla="*/ 166185 h 523125"/>
                <a:gd name="connsiteX74" fmla="*/ 155419 w 489375"/>
                <a:gd name="connsiteY74" fmla="*/ 218599 h 523125"/>
                <a:gd name="connsiteX75" fmla="*/ 115038 w 489375"/>
                <a:gd name="connsiteY75" fmla="*/ 247236 h 523125"/>
                <a:gd name="connsiteX76" fmla="*/ 35590 w 489375"/>
                <a:gd name="connsiteY76" fmla="*/ 150626 h 523125"/>
                <a:gd name="connsiteX77" fmla="*/ 62337 w 489375"/>
                <a:gd name="connsiteY77" fmla="*/ 394335 h 523125"/>
                <a:gd name="connsiteX78" fmla="*/ 37126 w 489375"/>
                <a:gd name="connsiteY78" fmla="*/ 390251 h 523125"/>
                <a:gd name="connsiteX79" fmla="*/ 115561 w 489375"/>
                <a:gd name="connsiteY79" fmla="*/ 292663 h 523125"/>
                <a:gd name="connsiteX80" fmla="*/ 155453 w 489375"/>
                <a:gd name="connsiteY80" fmla="*/ 320254 h 523125"/>
                <a:gd name="connsiteX81" fmla="*/ 161359 w 489375"/>
                <a:gd name="connsiteY81" fmla="*/ 373545 h 523125"/>
                <a:gd name="connsiteX82" fmla="*/ 62337 w 489375"/>
                <a:gd name="connsiteY82" fmla="*/ 394335 h 523125"/>
                <a:gd name="connsiteX83" fmla="*/ 251472 w 489375"/>
                <a:gd name="connsiteY83" fmla="*/ 502301 h 523125"/>
                <a:gd name="connsiteX84" fmla="*/ 201708 w 489375"/>
                <a:gd name="connsiteY84" fmla="*/ 396394 h 523125"/>
                <a:gd name="connsiteX85" fmla="*/ 252113 w 489375"/>
                <a:gd name="connsiteY85" fmla="*/ 373950 h 523125"/>
                <a:gd name="connsiteX86" fmla="*/ 301489 w 489375"/>
                <a:gd name="connsiteY86" fmla="*/ 395263 h 523125"/>
                <a:gd name="connsiteX87" fmla="*/ 251472 w 489375"/>
                <a:gd name="connsiteY87" fmla="*/ 502301 h 523125"/>
                <a:gd name="connsiteX88" fmla="*/ 440506 w 489375"/>
                <a:gd name="connsiteY88" fmla="*/ 391821 h 523125"/>
                <a:gd name="connsiteX89" fmla="*/ 341838 w 489375"/>
                <a:gd name="connsiteY89" fmla="*/ 371773 h 523125"/>
                <a:gd name="connsiteX90" fmla="*/ 347524 w 489375"/>
                <a:gd name="connsiteY90" fmla="*/ 319376 h 523125"/>
                <a:gd name="connsiteX91" fmla="*/ 387906 w 489375"/>
                <a:gd name="connsiteY91" fmla="*/ 290756 h 523125"/>
                <a:gd name="connsiteX92" fmla="*/ 467371 w 489375"/>
                <a:gd name="connsiteY92" fmla="*/ 387383 h 523125"/>
                <a:gd name="connsiteX93" fmla="*/ 440506 w 489375"/>
                <a:gd name="connsiteY93" fmla="*/ 391821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489375" h="523125">
                  <a:moveTo>
                    <a:pt x="416206" y="267958"/>
                  </a:moveTo>
                  <a:cubicBezTo>
                    <a:pt x="481951" y="211596"/>
                    <a:pt x="515431" y="157123"/>
                    <a:pt x="495839" y="128031"/>
                  </a:cubicBezTo>
                  <a:cubicBezTo>
                    <a:pt x="486743" y="114514"/>
                    <a:pt x="467303" y="108084"/>
                    <a:pt x="440658" y="108084"/>
                  </a:cubicBezTo>
                  <a:cubicBezTo>
                    <a:pt x="412240" y="108084"/>
                    <a:pt x="375756" y="115408"/>
                    <a:pt x="334986" y="129128"/>
                  </a:cubicBezTo>
                  <a:cubicBezTo>
                    <a:pt x="317774" y="51705"/>
                    <a:pt x="286825" y="0"/>
                    <a:pt x="251438" y="0"/>
                  </a:cubicBezTo>
                  <a:cubicBezTo>
                    <a:pt x="215815" y="0"/>
                    <a:pt x="184664" y="52397"/>
                    <a:pt x="167569" y="130663"/>
                  </a:cubicBezTo>
                  <a:cubicBezTo>
                    <a:pt x="127120" y="117484"/>
                    <a:pt x="90805" y="110498"/>
                    <a:pt x="62421" y="110498"/>
                  </a:cubicBezTo>
                  <a:cubicBezTo>
                    <a:pt x="34696" y="110498"/>
                    <a:pt x="14479" y="117146"/>
                    <a:pt x="5316" y="131153"/>
                  </a:cubicBezTo>
                  <a:cubicBezTo>
                    <a:pt x="-13887" y="160498"/>
                    <a:pt x="20234" y="214532"/>
                    <a:pt x="86704" y="270034"/>
                  </a:cubicBezTo>
                  <a:cubicBezTo>
                    <a:pt x="20943" y="326396"/>
                    <a:pt x="-12504" y="380869"/>
                    <a:pt x="7088" y="409961"/>
                  </a:cubicBezTo>
                  <a:cubicBezTo>
                    <a:pt x="16184" y="423512"/>
                    <a:pt x="35641" y="429908"/>
                    <a:pt x="62320" y="429908"/>
                  </a:cubicBezTo>
                  <a:cubicBezTo>
                    <a:pt x="90670" y="429908"/>
                    <a:pt x="127171" y="422584"/>
                    <a:pt x="167924" y="408915"/>
                  </a:cubicBezTo>
                  <a:cubicBezTo>
                    <a:pt x="185086" y="486321"/>
                    <a:pt x="216051" y="538009"/>
                    <a:pt x="251455" y="538009"/>
                  </a:cubicBezTo>
                  <a:cubicBezTo>
                    <a:pt x="287112" y="538009"/>
                    <a:pt x="318246" y="485629"/>
                    <a:pt x="335324" y="407363"/>
                  </a:cubicBezTo>
                  <a:cubicBezTo>
                    <a:pt x="375756" y="420542"/>
                    <a:pt x="412105" y="427511"/>
                    <a:pt x="440455" y="427511"/>
                  </a:cubicBezTo>
                  <a:cubicBezTo>
                    <a:pt x="468231" y="427511"/>
                    <a:pt x="488380" y="420863"/>
                    <a:pt x="497577" y="406873"/>
                  </a:cubicBezTo>
                  <a:cubicBezTo>
                    <a:pt x="516831" y="377511"/>
                    <a:pt x="482693" y="323443"/>
                    <a:pt x="416206" y="267958"/>
                  </a:cubicBezTo>
                  <a:close/>
                  <a:moveTo>
                    <a:pt x="440658" y="144686"/>
                  </a:moveTo>
                  <a:cubicBezTo>
                    <a:pt x="457296" y="144686"/>
                    <a:pt x="464114" y="147353"/>
                    <a:pt x="465801" y="148230"/>
                  </a:cubicBezTo>
                  <a:cubicBezTo>
                    <a:pt x="466561" y="160886"/>
                    <a:pt x="443763" y="198804"/>
                    <a:pt x="387788" y="245649"/>
                  </a:cubicBezTo>
                  <a:cubicBezTo>
                    <a:pt x="375166" y="236267"/>
                    <a:pt x="361683" y="226935"/>
                    <a:pt x="347440" y="217772"/>
                  </a:cubicBezTo>
                  <a:cubicBezTo>
                    <a:pt x="346191" y="199564"/>
                    <a:pt x="344251" y="181997"/>
                    <a:pt x="341686" y="165291"/>
                  </a:cubicBezTo>
                  <a:cubicBezTo>
                    <a:pt x="379958" y="152094"/>
                    <a:pt x="414501" y="144686"/>
                    <a:pt x="440658" y="144686"/>
                  </a:cubicBezTo>
                  <a:close/>
                  <a:moveTo>
                    <a:pt x="285829" y="315866"/>
                  </a:moveTo>
                  <a:cubicBezTo>
                    <a:pt x="274658" y="322296"/>
                    <a:pt x="263386" y="328455"/>
                    <a:pt x="252096" y="334226"/>
                  </a:cubicBezTo>
                  <a:cubicBezTo>
                    <a:pt x="240604" y="328523"/>
                    <a:pt x="229113" y="322464"/>
                    <a:pt x="217688" y="316103"/>
                  </a:cubicBezTo>
                  <a:cubicBezTo>
                    <a:pt x="208036" y="310686"/>
                    <a:pt x="198856" y="305252"/>
                    <a:pt x="190030" y="299818"/>
                  </a:cubicBezTo>
                  <a:cubicBezTo>
                    <a:pt x="189608" y="289896"/>
                    <a:pt x="189355" y="279669"/>
                    <a:pt x="189355" y="269038"/>
                  </a:cubicBezTo>
                  <a:cubicBezTo>
                    <a:pt x="189355" y="258761"/>
                    <a:pt x="189591" y="248856"/>
                    <a:pt x="189996" y="239237"/>
                  </a:cubicBezTo>
                  <a:cubicBezTo>
                    <a:pt x="198619" y="233820"/>
                    <a:pt x="207614" y="228353"/>
                    <a:pt x="217114" y="222885"/>
                  </a:cubicBezTo>
                  <a:cubicBezTo>
                    <a:pt x="228539" y="216304"/>
                    <a:pt x="240031" y="210060"/>
                    <a:pt x="251539" y="204154"/>
                  </a:cubicBezTo>
                  <a:cubicBezTo>
                    <a:pt x="262812" y="209773"/>
                    <a:pt x="274068" y="215730"/>
                    <a:pt x="285239" y="221974"/>
                  </a:cubicBezTo>
                  <a:cubicBezTo>
                    <a:pt x="294891" y="227391"/>
                    <a:pt x="304088" y="232791"/>
                    <a:pt x="312931" y="238174"/>
                  </a:cubicBezTo>
                  <a:cubicBezTo>
                    <a:pt x="313319" y="248113"/>
                    <a:pt x="313606" y="258373"/>
                    <a:pt x="313606" y="269038"/>
                  </a:cubicBezTo>
                  <a:cubicBezTo>
                    <a:pt x="313606" y="279551"/>
                    <a:pt x="313353" y="289710"/>
                    <a:pt x="312948" y="299548"/>
                  </a:cubicBezTo>
                  <a:cubicBezTo>
                    <a:pt x="304308" y="304948"/>
                    <a:pt x="295296" y="310382"/>
                    <a:pt x="285829" y="315866"/>
                  </a:cubicBezTo>
                  <a:close/>
                  <a:moveTo>
                    <a:pt x="309691" y="343001"/>
                  </a:moveTo>
                  <a:cubicBezTo>
                    <a:pt x="309100" y="348536"/>
                    <a:pt x="308476" y="353953"/>
                    <a:pt x="307750" y="359235"/>
                  </a:cubicBezTo>
                  <a:cubicBezTo>
                    <a:pt x="302671" y="357193"/>
                    <a:pt x="297558" y="355084"/>
                    <a:pt x="292461" y="352890"/>
                  </a:cubicBezTo>
                  <a:cubicBezTo>
                    <a:pt x="296208" y="350781"/>
                    <a:pt x="299903" y="348671"/>
                    <a:pt x="303700" y="346528"/>
                  </a:cubicBezTo>
                  <a:cubicBezTo>
                    <a:pt x="305658" y="345364"/>
                    <a:pt x="307666" y="344166"/>
                    <a:pt x="309691" y="343001"/>
                  </a:cubicBezTo>
                  <a:close/>
                  <a:moveTo>
                    <a:pt x="211816" y="353514"/>
                  </a:moveTo>
                  <a:cubicBezTo>
                    <a:pt x="206331" y="355944"/>
                    <a:pt x="200864" y="358290"/>
                    <a:pt x="195430" y="360534"/>
                  </a:cubicBezTo>
                  <a:cubicBezTo>
                    <a:pt x="194637" y="354932"/>
                    <a:pt x="193945" y="349144"/>
                    <a:pt x="193287" y="343221"/>
                  </a:cubicBezTo>
                  <a:cubicBezTo>
                    <a:pt x="195599" y="344554"/>
                    <a:pt x="197911" y="345887"/>
                    <a:pt x="200290" y="347186"/>
                  </a:cubicBezTo>
                  <a:cubicBezTo>
                    <a:pt x="204154" y="349329"/>
                    <a:pt x="207985" y="351439"/>
                    <a:pt x="211816" y="353514"/>
                  </a:cubicBezTo>
                  <a:close/>
                  <a:moveTo>
                    <a:pt x="153732" y="276244"/>
                  </a:moveTo>
                  <a:cubicBezTo>
                    <a:pt x="150661" y="274134"/>
                    <a:pt x="147657" y="272008"/>
                    <a:pt x="144704" y="269882"/>
                  </a:cubicBezTo>
                  <a:cubicBezTo>
                    <a:pt x="147657" y="267739"/>
                    <a:pt x="150661" y="265545"/>
                    <a:pt x="153732" y="263368"/>
                  </a:cubicBezTo>
                  <a:cubicBezTo>
                    <a:pt x="153715" y="265241"/>
                    <a:pt x="153698" y="267114"/>
                    <a:pt x="153698" y="269004"/>
                  </a:cubicBezTo>
                  <a:cubicBezTo>
                    <a:pt x="153698" y="271418"/>
                    <a:pt x="153715" y="273848"/>
                    <a:pt x="153732" y="276244"/>
                  </a:cubicBezTo>
                  <a:close/>
                  <a:moveTo>
                    <a:pt x="193270" y="194974"/>
                  </a:moveTo>
                  <a:cubicBezTo>
                    <a:pt x="193861" y="189439"/>
                    <a:pt x="194502" y="184022"/>
                    <a:pt x="195228" y="178757"/>
                  </a:cubicBezTo>
                  <a:cubicBezTo>
                    <a:pt x="200307" y="180799"/>
                    <a:pt x="205403" y="182908"/>
                    <a:pt x="210533" y="185085"/>
                  </a:cubicBezTo>
                  <a:cubicBezTo>
                    <a:pt x="206787" y="187194"/>
                    <a:pt x="203058" y="189304"/>
                    <a:pt x="199294" y="191464"/>
                  </a:cubicBezTo>
                  <a:cubicBezTo>
                    <a:pt x="197253" y="192628"/>
                    <a:pt x="195261" y="193809"/>
                    <a:pt x="193270" y="194974"/>
                  </a:cubicBezTo>
                  <a:close/>
                  <a:moveTo>
                    <a:pt x="291921" y="184916"/>
                  </a:moveTo>
                  <a:cubicBezTo>
                    <a:pt x="297186" y="182588"/>
                    <a:pt x="302434" y="180343"/>
                    <a:pt x="307649" y="178200"/>
                  </a:cubicBezTo>
                  <a:cubicBezTo>
                    <a:pt x="308408" y="183549"/>
                    <a:pt x="309066" y="189135"/>
                    <a:pt x="309691" y="194754"/>
                  </a:cubicBezTo>
                  <a:cubicBezTo>
                    <a:pt x="307362" y="193438"/>
                    <a:pt x="305084" y="192105"/>
                    <a:pt x="302671" y="190806"/>
                  </a:cubicBezTo>
                  <a:cubicBezTo>
                    <a:pt x="299110" y="188814"/>
                    <a:pt x="295516" y="186840"/>
                    <a:pt x="291921" y="184916"/>
                  </a:cubicBezTo>
                  <a:close/>
                  <a:moveTo>
                    <a:pt x="349195" y="261731"/>
                  </a:moveTo>
                  <a:cubicBezTo>
                    <a:pt x="352401" y="263993"/>
                    <a:pt x="355624" y="266220"/>
                    <a:pt x="358679" y="268448"/>
                  </a:cubicBezTo>
                  <a:cubicBezTo>
                    <a:pt x="355557" y="270709"/>
                    <a:pt x="352418" y="273004"/>
                    <a:pt x="349195" y="275316"/>
                  </a:cubicBezTo>
                  <a:cubicBezTo>
                    <a:pt x="349229" y="273240"/>
                    <a:pt x="349229" y="271131"/>
                    <a:pt x="349229" y="269021"/>
                  </a:cubicBezTo>
                  <a:cubicBezTo>
                    <a:pt x="349229" y="266574"/>
                    <a:pt x="349229" y="264161"/>
                    <a:pt x="349195" y="261731"/>
                  </a:cubicBezTo>
                  <a:close/>
                  <a:moveTo>
                    <a:pt x="251472" y="35674"/>
                  </a:moveTo>
                  <a:cubicBezTo>
                    <a:pt x="262154" y="35674"/>
                    <a:pt x="286386" y="71753"/>
                    <a:pt x="301253" y="141581"/>
                  </a:cubicBezTo>
                  <a:cubicBezTo>
                    <a:pt x="284834" y="148179"/>
                    <a:pt x="267925" y="155672"/>
                    <a:pt x="250797" y="164042"/>
                  </a:cubicBezTo>
                  <a:cubicBezTo>
                    <a:pt x="234023" y="156128"/>
                    <a:pt x="217503" y="149006"/>
                    <a:pt x="201454" y="142763"/>
                  </a:cubicBezTo>
                  <a:cubicBezTo>
                    <a:pt x="216271" y="72158"/>
                    <a:pt x="240723" y="35674"/>
                    <a:pt x="251472" y="35674"/>
                  </a:cubicBezTo>
                  <a:close/>
                  <a:moveTo>
                    <a:pt x="35590" y="150626"/>
                  </a:moveTo>
                  <a:cubicBezTo>
                    <a:pt x="37834" y="149361"/>
                    <a:pt x="45074" y="146154"/>
                    <a:pt x="62438" y="146154"/>
                  </a:cubicBezTo>
                  <a:cubicBezTo>
                    <a:pt x="88594" y="146154"/>
                    <a:pt x="123070" y="153377"/>
                    <a:pt x="161106" y="166185"/>
                  </a:cubicBezTo>
                  <a:cubicBezTo>
                    <a:pt x="158609" y="182874"/>
                    <a:pt x="156668" y="200391"/>
                    <a:pt x="155419" y="218599"/>
                  </a:cubicBezTo>
                  <a:cubicBezTo>
                    <a:pt x="141160" y="228032"/>
                    <a:pt x="127643" y="237617"/>
                    <a:pt x="115038" y="247236"/>
                  </a:cubicBezTo>
                  <a:cubicBezTo>
                    <a:pt x="58523" y="201150"/>
                    <a:pt x="35202" y="163434"/>
                    <a:pt x="35590" y="150626"/>
                  </a:cubicBezTo>
                  <a:close/>
                  <a:moveTo>
                    <a:pt x="62337" y="394335"/>
                  </a:moveTo>
                  <a:cubicBezTo>
                    <a:pt x="45648" y="394335"/>
                    <a:pt x="38830" y="391146"/>
                    <a:pt x="37126" y="390251"/>
                  </a:cubicBezTo>
                  <a:cubicBezTo>
                    <a:pt x="36383" y="377578"/>
                    <a:pt x="59249" y="339592"/>
                    <a:pt x="115561" y="292663"/>
                  </a:cubicBezTo>
                  <a:cubicBezTo>
                    <a:pt x="128065" y="301928"/>
                    <a:pt x="141379" y="311192"/>
                    <a:pt x="155453" y="320254"/>
                  </a:cubicBezTo>
                  <a:cubicBezTo>
                    <a:pt x="156769" y="338783"/>
                    <a:pt x="158727" y="356603"/>
                    <a:pt x="161359" y="373545"/>
                  </a:cubicBezTo>
                  <a:cubicBezTo>
                    <a:pt x="123070" y="386859"/>
                    <a:pt x="88476" y="394335"/>
                    <a:pt x="62337" y="394335"/>
                  </a:cubicBezTo>
                  <a:close/>
                  <a:moveTo>
                    <a:pt x="251472" y="502301"/>
                  </a:moveTo>
                  <a:cubicBezTo>
                    <a:pt x="240790" y="502301"/>
                    <a:pt x="216541" y="466239"/>
                    <a:pt x="201708" y="396394"/>
                  </a:cubicBezTo>
                  <a:cubicBezTo>
                    <a:pt x="218110" y="389813"/>
                    <a:pt x="234985" y="382303"/>
                    <a:pt x="252113" y="373950"/>
                  </a:cubicBezTo>
                  <a:cubicBezTo>
                    <a:pt x="268887" y="381915"/>
                    <a:pt x="285424" y="389003"/>
                    <a:pt x="301489" y="395263"/>
                  </a:cubicBezTo>
                  <a:cubicBezTo>
                    <a:pt x="286673" y="465834"/>
                    <a:pt x="262221" y="502301"/>
                    <a:pt x="251472" y="502301"/>
                  </a:cubicBezTo>
                  <a:close/>
                  <a:moveTo>
                    <a:pt x="440506" y="391821"/>
                  </a:moveTo>
                  <a:cubicBezTo>
                    <a:pt x="414366" y="391821"/>
                    <a:pt x="379891" y="384598"/>
                    <a:pt x="341838" y="371773"/>
                  </a:cubicBezTo>
                  <a:cubicBezTo>
                    <a:pt x="344352" y="355084"/>
                    <a:pt x="346276" y="337568"/>
                    <a:pt x="347524" y="319376"/>
                  </a:cubicBezTo>
                  <a:cubicBezTo>
                    <a:pt x="361801" y="309926"/>
                    <a:pt x="375284" y="300392"/>
                    <a:pt x="387906" y="290756"/>
                  </a:cubicBezTo>
                  <a:cubicBezTo>
                    <a:pt x="444488" y="336876"/>
                    <a:pt x="467759" y="374574"/>
                    <a:pt x="467371" y="387383"/>
                  </a:cubicBezTo>
                  <a:cubicBezTo>
                    <a:pt x="465126" y="388665"/>
                    <a:pt x="457870" y="391821"/>
                    <a:pt x="440506" y="39182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34" name="任意多边形: 形状 233"/>
            <p:cNvSpPr/>
            <p:nvPr/>
          </p:nvSpPr>
          <p:spPr>
            <a:xfrm>
              <a:off x="21301943" y="9989998"/>
              <a:ext cx="67500" cy="67500"/>
            </a:xfrm>
            <a:custGeom>
              <a:avLst/>
              <a:gdLst>
                <a:gd name="connsiteX0" fmla="*/ 69829 w 67500"/>
                <a:gd name="connsiteY0" fmla="*/ 34914 h 67500"/>
                <a:gd name="connsiteX1" fmla="*/ 34914 w 67500"/>
                <a:gd name="connsiteY1" fmla="*/ 69829 h 67500"/>
                <a:gd name="connsiteX2" fmla="*/ 0 w 67500"/>
                <a:gd name="connsiteY2" fmla="*/ 34914 h 67500"/>
                <a:gd name="connsiteX3" fmla="*/ 34914 w 67500"/>
                <a:gd name="connsiteY3" fmla="*/ 0 h 67500"/>
                <a:gd name="connsiteX4" fmla="*/ 69829 w 67500"/>
                <a:gd name="connsiteY4" fmla="*/ 34914 h 67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500" h="67500">
                  <a:moveTo>
                    <a:pt x="69829" y="34914"/>
                  </a:moveTo>
                  <a:cubicBezTo>
                    <a:pt x="69829" y="54197"/>
                    <a:pt x="54197" y="69829"/>
                    <a:pt x="34914" y="69829"/>
                  </a:cubicBezTo>
                  <a:cubicBezTo>
                    <a:pt x="15632" y="69829"/>
                    <a:pt x="0" y="54197"/>
                    <a:pt x="0" y="34914"/>
                  </a:cubicBezTo>
                  <a:cubicBezTo>
                    <a:pt x="0" y="15632"/>
                    <a:pt x="15632" y="0"/>
                    <a:pt x="34914" y="0"/>
                  </a:cubicBezTo>
                  <a:cubicBezTo>
                    <a:pt x="54197" y="0"/>
                    <a:pt x="69829" y="15632"/>
                    <a:pt x="69829" y="3491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35" name="图形 273"/>
          <p:cNvSpPr/>
          <p:nvPr/>
        </p:nvSpPr>
        <p:spPr>
          <a:xfrm>
            <a:off x="4610989" y="5499158"/>
            <a:ext cx="455625" cy="523125"/>
          </a:xfrm>
          <a:custGeom>
            <a:avLst/>
            <a:gdLst>
              <a:gd name="connsiteX0" fmla="*/ 162426 w 455625"/>
              <a:gd name="connsiteY0" fmla="*/ 536793 h 523125"/>
              <a:gd name="connsiteX1" fmla="*/ 96513 w 455625"/>
              <a:gd name="connsiteY1" fmla="*/ 513658 h 523125"/>
              <a:gd name="connsiteX2" fmla="*/ 55861 w 455625"/>
              <a:gd name="connsiteY2" fmla="*/ 481055 h 523125"/>
              <a:gd name="connsiteX3" fmla="*/ 16896 w 455625"/>
              <a:gd name="connsiteY3" fmla="*/ 410231 h 523125"/>
              <a:gd name="connsiteX4" fmla="*/ 39458 w 455625"/>
              <a:gd name="connsiteY4" fmla="*/ 332572 h 523125"/>
              <a:gd name="connsiteX5" fmla="*/ 173901 w 455625"/>
              <a:gd name="connsiteY5" fmla="*/ 164750 h 523125"/>
              <a:gd name="connsiteX6" fmla="*/ 227024 w 455625"/>
              <a:gd name="connsiteY6" fmla="*/ 135540 h 523125"/>
              <a:gd name="connsiteX7" fmla="*/ 285226 w 455625"/>
              <a:gd name="connsiteY7" fmla="*/ 152499 h 523125"/>
              <a:gd name="connsiteX8" fmla="*/ 296009 w 455625"/>
              <a:gd name="connsiteY8" fmla="*/ 161105 h 523125"/>
              <a:gd name="connsiteX9" fmla="*/ 325203 w 455625"/>
              <a:gd name="connsiteY9" fmla="*/ 214295 h 523125"/>
              <a:gd name="connsiteX10" fmla="*/ 308328 w 455625"/>
              <a:gd name="connsiteY10" fmla="*/ 272463 h 523125"/>
              <a:gd name="connsiteX11" fmla="*/ 211296 w 455625"/>
              <a:gd name="connsiteY11" fmla="*/ 393542 h 523125"/>
              <a:gd name="connsiteX12" fmla="*/ 170239 w 455625"/>
              <a:gd name="connsiteY12" fmla="*/ 398081 h 523125"/>
              <a:gd name="connsiteX13" fmla="*/ 165683 w 455625"/>
              <a:gd name="connsiteY13" fmla="*/ 357024 h 523125"/>
              <a:gd name="connsiteX14" fmla="*/ 262714 w 455625"/>
              <a:gd name="connsiteY14" fmla="*/ 235929 h 523125"/>
              <a:gd name="connsiteX15" fmla="*/ 267153 w 455625"/>
              <a:gd name="connsiteY15" fmla="*/ 220674 h 523125"/>
              <a:gd name="connsiteX16" fmla="*/ 259474 w 455625"/>
              <a:gd name="connsiteY16" fmla="*/ 206702 h 523125"/>
              <a:gd name="connsiteX17" fmla="*/ 248708 w 455625"/>
              <a:gd name="connsiteY17" fmla="*/ 198095 h 523125"/>
              <a:gd name="connsiteX18" fmla="*/ 219464 w 455625"/>
              <a:gd name="connsiteY18" fmla="*/ 201318 h 523125"/>
              <a:gd name="connsiteX19" fmla="*/ 85004 w 455625"/>
              <a:gd name="connsiteY19" fmla="*/ 369140 h 523125"/>
              <a:gd name="connsiteX20" fmla="*/ 74913 w 455625"/>
              <a:gd name="connsiteY20" fmla="*/ 403818 h 523125"/>
              <a:gd name="connsiteX21" fmla="*/ 92311 w 455625"/>
              <a:gd name="connsiteY21" fmla="*/ 435493 h 523125"/>
              <a:gd name="connsiteX22" fmla="*/ 132963 w 455625"/>
              <a:gd name="connsiteY22" fmla="*/ 468095 h 523125"/>
              <a:gd name="connsiteX23" fmla="*/ 199315 w 455625"/>
              <a:gd name="connsiteY23" fmla="*/ 460738 h 523125"/>
              <a:gd name="connsiteX24" fmla="*/ 388433 w 455625"/>
              <a:gd name="connsiteY24" fmla="*/ 224673 h 523125"/>
              <a:gd name="connsiteX25" fmla="*/ 381093 w 455625"/>
              <a:gd name="connsiteY25" fmla="*/ 158321 h 523125"/>
              <a:gd name="connsiteX26" fmla="*/ 269397 w 455625"/>
              <a:gd name="connsiteY26" fmla="*/ 68833 h 523125"/>
              <a:gd name="connsiteX27" fmla="*/ 234702 w 455625"/>
              <a:gd name="connsiteY27" fmla="*/ 58725 h 523125"/>
              <a:gd name="connsiteX28" fmla="*/ 203044 w 455625"/>
              <a:gd name="connsiteY28" fmla="*/ 76123 h 523125"/>
              <a:gd name="connsiteX29" fmla="*/ 52013 w 455625"/>
              <a:gd name="connsiteY29" fmla="*/ 264735 h 523125"/>
              <a:gd name="connsiteX30" fmla="*/ 10956 w 455625"/>
              <a:gd name="connsiteY30" fmla="*/ 269291 h 523125"/>
              <a:gd name="connsiteX31" fmla="*/ 6400 w 455625"/>
              <a:gd name="connsiteY31" fmla="*/ 228217 h 523125"/>
              <a:gd name="connsiteX32" fmla="*/ 157482 w 455625"/>
              <a:gd name="connsiteY32" fmla="*/ 39639 h 523125"/>
              <a:gd name="connsiteX33" fmla="*/ 228306 w 455625"/>
              <a:gd name="connsiteY33" fmla="*/ 658 h 523125"/>
              <a:gd name="connsiteX34" fmla="*/ 305948 w 455625"/>
              <a:gd name="connsiteY34" fmla="*/ 23253 h 523125"/>
              <a:gd name="connsiteX35" fmla="*/ 417627 w 455625"/>
              <a:gd name="connsiteY35" fmla="*/ 112725 h 523125"/>
              <a:gd name="connsiteX36" fmla="*/ 434046 w 455625"/>
              <a:gd name="connsiteY36" fmla="*/ 261174 h 523125"/>
              <a:gd name="connsiteX37" fmla="*/ 244962 w 455625"/>
              <a:gd name="connsiteY37" fmla="*/ 497255 h 523125"/>
              <a:gd name="connsiteX38" fmla="*/ 162426 w 455625"/>
              <a:gd name="connsiteY38" fmla="*/ 53679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55625" h="523125">
                <a:moveTo>
                  <a:pt x="162426" y="536793"/>
                </a:moveTo>
                <a:cubicBezTo>
                  <a:pt x="139274" y="536793"/>
                  <a:pt x="115953" y="529233"/>
                  <a:pt x="96513" y="513658"/>
                </a:cubicBezTo>
                <a:lnTo>
                  <a:pt x="55861" y="481055"/>
                </a:lnTo>
                <a:cubicBezTo>
                  <a:pt x="33839" y="463421"/>
                  <a:pt x="20001" y="438277"/>
                  <a:pt x="16896" y="410231"/>
                </a:cubicBezTo>
                <a:cubicBezTo>
                  <a:pt x="13842" y="382539"/>
                  <a:pt x="22060" y="354290"/>
                  <a:pt x="39458" y="332572"/>
                </a:cubicBezTo>
                <a:lnTo>
                  <a:pt x="173901" y="164750"/>
                </a:lnTo>
                <a:cubicBezTo>
                  <a:pt x="187131" y="148213"/>
                  <a:pt x="205998" y="137868"/>
                  <a:pt x="227024" y="135540"/>
                </a:cubicBezTo>
                <a:cubicBezTo>
                  <a:pt x="248219" y="133295"/>
                  <a:pt x="268739" y="139286"/>
                  <a:pt x="285226" y="152499"/>
                </a:cubicBezTo>
                <a:lnTo>
                  <a:pt x="296009" y="161105"/>
                </a:lnTo>
                <a:cubicBezTo>
                  <a:pt x="312546" y="174386"/>
                  <a:pt x="322941" y="193252"/>
                  <a:pt x="325203" y="214295"/>
                </a:cubicBezTo>
                <a:cubicBezTo>
                  <a:pt x="327565" y="235254"/>
                  <a:pt x="321541" y="255960"/>
                  <a:pt x="308328" y="272463"/>
                </a:cubicBezTo>
                <a:lnTo>
                  <a:pt x="211296" y="393542"/>
                </a:lnTo>
                <a:cubicBezTo>
                  <a:pt x="201171" y="406113"/>
                  <a:pt x="182794" y="408122"/>
                  <a:pt x="170239" y="398081"/>
                </a:cubicBezTo>
                <a:cubicBezTo>
                  <a:pt x="157651" y="387973"/>
                  <a:pt x="155609" y="369596"/>
                  <a:pt x="165683" y="357024"/>
                </a:cubicBezTo>
                <a:lnTo>
                  <a:pt x="262714" y="235929"/>
                </a:lnTo>
                <a:cubicBezTo>
                  <a:pt x="266174" y="231592"/>
                  <a:pt x="267777" y="226175"/>
                  <a:pt x="267153" y="220674"/>
                </a:cubicBezTo>
                <a:cubicBezTo>
                  <a:pt x="266545" y="215105"/>
                  <a:pt x="263828" y="210161"/>
                  <a:pt x="259474" y="206702"/>
                </a:cubicBezTo>
                <a:lnTo>
                  <a:pt x="248708" y="198095"/>
                </a:lnTo>
                <a:cubicBezTo>
                  <a:pt x="239748" y="190873"/>
                  <a:pt x="226619" y="192324"/>
                  <a:pt x="219464" y="201318"/>
                </a:cubicBezTo>
                <a:lnTo>
                  <a:pt x="85004" y="369140"/>
                </a:lnTo>
                <a:cubicBezTo>
                  <a:pt x="77224" y="378827"/>
                  <a:pt x="73546" y="391449"/>
                  <a:pt x="74913" y="403818"/>
                </a:cubicBezTo>
                <a:cubicBezTo>
                  <a:pt x="76296" y="416373"/>
                  <a:pt x="82456" y="427612"/>
                  <a:pt x="92311" y="435493"/>
                </a:cubicBezTo>
                <a:lnTo>
                  <a:pt x="132963" y="468095"/>
                </a:lnTo>
                <a:cubicBezTo>
                  <a:pt x="153246" y="484329"/>
                  <a:pt x="183031" y="481106"/>
                  <a:pt x="199315" y="460738"/>
                </a:cubicBezTo>
                <a:lnTo>
                  <a:pt x="388433" y="224673"/>
                </a:lnTo>
                <a:cubicBezTo>
                  <a:pt x="404718" y="204339"/>
                  <a:pt x="401444" y="174572"/>
                  <a:pt x="381093" y="158321"/>
                </a:cubicBezTo>
                <a:lnTo>
                  <a:pt x="269397" y="68833"/>
                </a:lnTo>
                <a:cubicBezTo>
                  <a:pt x="259525" y="60918"/>
                  <a:pt x="247173" y="57240"/>
                  <a:pt x="234702" y="58725"/>
                </a:cubicBezTo>
                <a:cubicBezTo>
                  <a:pt x="222164" y="60092"/>
                  <a:pt x="210925" y="66268"/>
                  <a:pt x="203044" y="76123"/>
                </a:cubicBezTo>
                <a:lnTo>
                  <a:pt x="52013" y="264735"/>
                </a:lnTo>
                <a:cubicBezTo>
                  <a:pt x="41888" y="277340"/>
                  <a:pt x="23511" y="279365"/>
                  <a:pt x="10956" y="269291"/>
                </a:cubicBezTo>
                <a:cubicBezTo>
                  <a:pt x="-1632" y="259183"/>
                  <a:pt x="-3674" y="240806"/>
                  <a:pt x="6400" y="228217"/>
                </a:cubicBezTo>
                <a:lnTo>
                  <a:pt x="157482" y="39639"/>
                </a:lnTo>
                <a:cubicBezTo>
                  <a:pt x="175116" y="17600"/>
                  <a:pt x="200260" y="3763"/>
                  <a:pt x="228306" y="658"/>
                </a:cubicBezTo>
                <a:cubicBezTo>
                  <a:pt x="256471" y="-2464"/>
                  <a:pt x="283909" y="5602"/>
                  <a:pt x="305948" y="23253"/>
                </a:cubicBezTo>
                <a:lnTo>
                  <a:pt x="417627" y="112725"/>
                </a:lnTo>
                <a:cubicBezTo>
                  <a:pt x="463071" y="149107"/>
                  <a:pt x="470429" y="215713"/>
                  <a:pt x="434046" y="261174"/>
                </a:cubicBezTo>
                <a:lnTo>
                  <a:pt x="244962" y="497255"/>
                </a:lnTo>
                <a:cubicBezTo>
                  <a:pt x="224121" y="523260"/>
                  <a:pt x="193409" y="536793"/>
                  <a:pt x="162426" y="536793"/>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236" name="组合 235"/>
          <p:cNvGrpSpPr/>
          <p:nvPr/>
        </p:nvGrpSpPr>
        <p:grpSpPr>
          <a:xfrm>
            <a:off x="5830189" y="5505368"/>
            <a:ext cx="512240" cy="510705"/>
            <a:chOff x="7031059" y="3284076"/>
            <a:chExt cx="512240" cy="510705"/>
          </a:xfrm>
          <a:solidFill>
            <a:schemeClr val="accent1"/>
          </a:solidFill>
        </p:grpSpPr>
        <p:sp>
          <p:nvSpPr>
            <p:cNvPr id="237" name="任意多边形: 形状 236"/>
            <p:cNvSpPr/>
            <p:nvPr/>
          </p:nvSpPr>
          <p:spPr>
            <a:xfrm>
              <a:off x="7181347" y="3430517"/>
              <a:ext cx="337500" cy="337500"/>
            </a:xfrm>
            <a:custGeom>
              <a:avLst/>
              <a:gdLst>
                <a:gd name="connsiteX0" fmla="*/ 51182 w 337500"/>
                <a:gd name="connsiteY0" fmla="*/ 2295 h 337500"/>
                <a:gd name="connsiteX1" fmla="*/ 30274 w 337500"/>
                <a:gd name="connsiteY1" fmla="*/ 0 h 337500"/>
                <a:gd name="connsiteX2" fmla="*/ 0 w 337500"/>
                <a:gd name="connsiteY2" fmla="*/ 104085 h 337500"/>
                <a:gd name="connsiteX3" fmla="*/ 150930 w 337500"/>
                <a:gd name="connsiteY3" fmla="*/ 247826 h 337500"/>
                <a:gd name="connsiteX4" fmla="*/ 242190 w 337500"/>
                <a:gd name="connsiteY4" fmla="*/ 344233 h 337500"/>
                <a:gd name="connsiteX5" fmla="*/ 340217 w 337500"/>
                <a:gd name="connsiteY5" fmla="*/ 246409 h 337500"/>
                <a:gd name="connsiteX6" fmla="*/ 51182 w 337500"/>
                <a:gd name="connsiteY6" fmla="*/ 2295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7500" h="337500">
                  <a:moveTo>
                    <a:pt x="51182" y="2295"/>
                  </a:moveTo>
                  <a:cubicBezTo>
                    <a:pt x="44094" y="1282"/>
                    <a:pt x="37108" y="540"/>
                    <a:pt x="30274" y="0"/>
                  </a:cubicBezTo>
                  <a:cubicBezTo>
                    <a:pt x="14850" y="32198"/>
                    <a:pt x="4455" y="67179"/>
                    <a:pt x="0" y="104085"/>
                  </a:cubicBezTo>
                  <a:cubicBezTo>
                    <a:pt x="47233" y="103916"/>
                    <a:pt x="125837" y="123424"/>
                    <a:pt x="150930" y="247826"/>
                  </a:cubicBezTo>
                  <a:cubicBezTo>
                    <a:pt x="163266" y="309420"/>
                    <a:pt x="192763" y="340774"/>
                    <a:pt x="242190" y="344233"/>
                  </a:cubicBezTo>
                  <a:cubicBezTo>
                    <a:pt x="282977" y="320996"/>
                    <a:pt x="316879" y="287111"/>
                    <a:pt x="340217" y="246409"/>
                  </a:cubicBezTo>
                  <a:cubicBezTo>
                    <a:pt x="299784" y="120656"/>
                    <a:pt x="190688" y="22326"/>
                    <a:pt x="51182" y="229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38" name="任意多边形: 形状 237"/>
            <p:cNvSpPr/>
            <p:nvPr/>
          </p:nvSpPr>
          <p:spPr>
            <a:xfrm>
              <a:off x="7070535" y="3558531"/>
              <a:ext cx="151875" cy="236250"/>
            </a:xfrm>
            <a:custGeom>
              <a:avLst/>
              <a:gdLst>
                <a:gd name="connsiteX0" fmla="*/ 86799 w 151875"/>
                <a:gd name="connsiteY0" fmla="*/ 0 h 236250"/>
                <a:gd name="connsiteX1" fmla="*/ 12178 w 151875"/>
                <a:gd name="connsiteY1" fmla="*/ 42255 h 236250"/>
                <a:gd name="connsiteX2" fmla="*/ 6457 w 151875"/>
                <a:gd name="connsiteY2" fmla="*/ 136418 h 236250"/>
                <a:gd name="connsiteX3" fmla="*/ 163513 w 151875"/>
                <a:gd name="connsiteY3" fmla="*/ 243793 h 236250"/>
                <a:gd name="connsiteX4" fmla="*/ 86394 w 151875"/>
                <a:gd name="connsiteY4" fmla="*/ 16706 h 236250"/>
                <a:gd name="connsiteX5" fmla="*/ 86799 w 151875"/>
                <a:gd name="connsiteY5" fmla="*/ 0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875" h="236250">
                  <a:moveTo>
                    <a:pt x="86799" y="0"/>
                  </a:moveTo>
                  <a:cubicBezTo>
                    <a:pt x="50805" y="5467"/>
                    <a:pt x="25695" y="19710"/>
                    <a:pt x="12178" y="42255"/>
                  </a:cubicBezTo>
                  <a:cubicBezTo>
                    <a:pt x="-6958" y="74132"/>
                    <a:pt x="787" y="116016"/>
                    <a:pt x="6457" y="136418"/>
                  </a:cubicBezTo>
                  <a:cubicBezTo>
                    <a:pt x="42975" y="189641"/>
                    <a:pt x="98629" y="228741"/>
                    <a:pt x="163513" y="243793"/>
                  </a:cubicBezTo>
                  <a:cubicBezTo>
                    <a:pt x="114879" y="182857"/>
                    <a:pt x="86394" y="104439"/>
                    <a:pt x="86394" y="16706"/>
                  </a:cubicBezTo>
                  <a:cubicBezTo>
                    <a:pt x="86377" y="11104"/>
                    <a:pt x="86563" y="5569"/>
                    <a:pt x="86799"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39" name="任意多边形: 形状 238"/>
            <p:cNvSpPr/>
            <p:nvPr/>
          </p:nvSpPr>
          <p:spPr>
            <a:xfrm>
              <a:off x="7051106" y="3304596"/>
              <a:ext cx="168750" cy="135000"/>
            </a:xfrm>
            <a:custGeom>
              <a:avLst/>
              <a:gdLst>
                <a:gd name="connsiteX0" fmla="*/ 147555 w 168750"/>
                <a:gd name="connsiteY0" fmla="*/ 103157 h 135000"/>
                <a:gd name="connsiteX1" fmla="*/ 181946 w 168750"/>
                <a:gd name="connsiteY1" fmla="*/ 50271 h 135000"/>
                <a:gd name="connsiteX2" fmla="*/ 140552 w 168750"/>
                <a:gd name="connsiteY2" fmla="*/ 0 h 135000"/>
                <a:gd name="connsiteX3" fmla="*/ 0 w 168750"/>
                <a:gd name="connsiteY3" fmla="*/ 141294 h 135000"/>
                <a:gd name="connsiteX4" fmla="*/ 137244 w 168750"/>
                <a:gd name="connsiteY4" fmla="*/ 102971 h 135000"/>
                <a:gd name="connsiteX5" fmla="*/ 147555 w 168750"/>
                <a:gd name="connsiteY5" fmla="*/ 103157 h 1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750" h="135000">
                  <a:moveTo>
                    <a:pt x="147555" y="103157"/>
                  </a:moveTo>
                  <a:cubicBezTo>
                    <a:pt x="157494" y="84527"/>
                    <a:pt x="168969" y="66842"/>
                    <a:pt x="181946" y="50271"/>
                  </a:cubicBezTo>
                  <a:cubicBezTo>
                    <a:pt x="150981" y="39471"/>
                    <a:pt x="141497" y="16791"/>
                    <a:pt x="140552" y="0"/>
                  </a:cubicBezTo>
                  <a:cubicBezTo>
                    <a:pt x="77186" y="26764"/>
                    <a:pt x="26426" y="77676"/>
                    <a:pt x="0" y="141294"/>
                  </a:cubicBezTo>
                  <a:cubicBezTo>
                    <a:pt x="40298" y="116218"/>
                    <a:pt x="86434" y="102971"/>
                    <a:pt x="137244" y="102971"/>
                  </a:cubicBezTo>
                  <a:cubicBezTo>
                    <a:pt x="140636" y="102988"/>
                    <a:pt x="144113" y="103073"/>
                    <a:pt x="147555" y="10315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40" name="任意多边形: 形状 239"/>
            <p:cNvSpPr/>
            <p:nvPr/>
          </p:nvSpPr>
          <p:spPr>
            <a:xfrm>
              <a:off x="7031059" y="3429538"/>
              <a:ext cx="151875" cy="202500"/>
            </a:xfrm>
            <a:custGeom>
              <a:avLst/>
              <a:gdLst>
                <a:gd name="connsiteX0" fmla="*/ 128014 w 151875"/>
                <a:gd name="connsiteY0" fmla="*/ 106583 h 202500"/>
                <a:gd name="connsiteX1" fmla="*/ 156904 w 151875"/>
                <a:gd name="connsiteY1" fmla="*/ 0 h 202500"/>
                <a:gd name="connsiteX2" fmla="*/ 8556 w 151875"/>
                <a:gd name="connsiteY2" fmla="*/ 50456 h 202500"/>
                <a:gd name="connsiteX3" fmla="*/ 0 w 151875"/>
                <a:gd name="connsiteY3" fmla="*/ 117062 h 202500"/>
                <a:gd name="connsiteX4" fmla="*/ 17634 w 151875"/>
                <a:gd name="connsiteY4" fmla="*/ 211984 h 202500"/>
                <a:gd name="connsiteX5" fmla="*/ 32721 w 151875"/>
                <a:gd name="connsiteY5" fmla="*/ 160009 h 202500"/>
                <a:gd name="connsiteX6" fmla="*/ 128014 w 151875"/>
                <a:gd name="connsiteY6" fmla="*/ 106583 h 2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875" h="202500">
                  <a:moveTo>
                    <a:pt x="128014" y="106583"/>
                  </a:moveTo>
                  <a:cubicBezTo>
                    <a:pt x="132131" y="69019"/>
                    <a:pt x="142071" y="33176"/>
                    <a:pt x="156904" y="0"/>
                  </a:cubicBezTo>
                  <a:cubicBezTo>
                    <a:pt x="97926" y="118"/>
                    <a:pt x="48684" y="18563"/>
                    <a:pt x="8556" y="50456"/>
                  </a:cubicBezTo>
                  <a:cubicBezTo>
                    <a:pt x="2953" y="71685"/>
                    <a:pt x="0" y="94011"/>
                    <a:pt x="0" y="117062"/>
                  </a:cubicBezTo>
                  <a:cubicBezTo>
                    <a:pt x="0" y="150474"/>
                    <a:pt x="6244" y="182503"/>
                    <a:pt x="17634" y="211984"/>
                  </a:cubicBezTo>
                  <a:cubicBezTo>
                    <a:pt x="18647" y="194687"/>
                    <a:pt x="22849" y="176580"/>
                    <a:pt x="32721" y="160009"/>
                  </a:cubicBezTo>
                  <a:cubicBezTo>
                    <a:pt x="50439" y="130444"/>
                    <a:pt x="82536" y="112472"/>
                    <a:pt x="128014" y="10658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41" name="任意多边形: 形状 240"/>
            <p:cNvSpPr/>
            <p:nvPr/>
          </p:nvSpPr>
          <p:spPr>
            <a:xfrm>
              <a:off x="7213619" y="3284076"/>
              <a:ext cx="84375" cy="50625"/>
            </a:xfrm>
            <a:custGeom>
              <a:avLst/>
              <a:gdLst>
                <a:gd name="connsiteX0" fmla="*/ 34924 w 84375"/>
                <a:gd name="connsiteY0" fmla="*/ 52431 h 50625"/>
                <a:gd name="connsiteX1" fmla="*/ 92957 w 84375"/>
                <a:gd name="connsiteY1" fmla="*/ 338 h 50625"/>
                <a:gd name="connsiteX2" fmla="*/ 80014 w 84375"/>
                <a:gd name="connsiteY2" fmla="*/ 0 h 50625"/>
                <a:gd name="connsiteX3" fmla="*/ 280 w 84375"/>
                <a:gd name="connsiteY3" fmla="*/ 13736 h 50625"/>
                <a:gd name="connsiteX4" fmla="*/ 34924 w 84375"/>
                <a:gd name="connsiteY4" fmla="*/ 52431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375" h="50625">
                  <a:moveTo>
                    <a:pt x="34924" y="52431"/>
                  </a:moveTo>
                  <a:cubicBezTo>
                    <a:pt x="52289" y="33041"/>
                    <a:pt x="71779" y="15525"/>
                    <a:pt x="92957" y="338"/>
                  </a:cubicBezTo>
                  <a:cubicBezTo>
                    <a:pt x="88637" y="118"/>
                    <a:pt x="84301" y="0"/>
                    <a:pt x="80014" y="0"/>
                  </a:cubicBezTo>
                  <a:cubicBezTo>
                    <a:pt x="29693" y="0"/>
                    <a:pt x="280" y="13736"/>
                    <a:pt x="280" y="13736"/>
                  </a:cubicBezTo>
                  <a:cubicBezTo>
                    <a:pt x="-243" y="16841"/>
                    <a:pt x="-3382" y="43656"/>
                    <a:pt x="34924" y="5243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42" name="任意多边形: 形状 241"/>
            <p:cNvSpPr/>
            <p:nvPr/>
          </p:nvSpPr>
          <p:spPr>
            <a:xfrm>
              <a:off x="7222674" y="3355734"/>
              <a:ext cx="320625" cy="286875"/>
            </a:xfrm>
            <a:custGeom>
              <a:avLst/>
              <a:gdLst>
                <a:gd name="connsiteX0" fmla="*/ 283973 w 320625"/>
                <a:gd name="connsiteY0" fmla="*/ 37439 h 286875"/>
                <a:gd name="connsiteX1" fmla="*/ 283517 w 320625"/>
                <a:gd name="connsiteY1" fmla="*/ 37759 h 286875"/>
                <a:gd name="connsiteX2" fmla="*/ 154119 w 320625"/>
                <a:gd name="connsiteY2" fmla="*/ 8599 h 286875"/>
                <a:gd name="connsiteX3" fmla="*/ 33885 w 320625"/>
                <a:gd name="connsiteY3" fmla="*/ 4819 h 286875"/>
                <a:gd name="connsiteX4" fmla="*/ 0 w 320625"/>
                <a:gd name="connsiteY4" fmla="*/ 53723 h 286875"/>
                <a:gd name="connsiteX5" fmla="*/ 13028 w 320625"/>
                <a:gd name="connsiteY5" fmla="*/ 55292 h 286875"/>
                <a:gd name="connsiteX6" fmla="*/ 262305 w 320625"/>
                <a:gd name="connsiteY6" fmla="*/ 203134 h 286875"/>
                <a:gd name="connsiteX7" fmla="*/ 312576 w 320625"/>
                <a:gd name="connsiteY7" fmla="*/ 293652 h 286875"/>
                <a:gd name="connsiteX8" fmla="*/ 333501 w 320625"/>
                <a:gd name="connsiteY8" fmla="*/ 190849 h 286875"/>
                <a:gd name="connsiteX9" fmla="*/ 283973 w 320625"/>
                <a:gd name="connsiteY9" fmla="*/ 37439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0625" h="286875">
                  <a:moveTo>
                    <a:pt x="283973" y="37439"/>
                  </a:moveTo>
                  <a:lnTo>
                    <a:pt x="283517" y="37759"/>
                  </a:lnTo>
                  <a:cubicBezTo>
                    <a:pt x="234343" y="-23700"/>
                    <a:pt x="154946" y="8279"/>
                    <a:pt x="154119" y="8599"/>
                  </a:cubicBezTo>
                  <a:cubicBezTo>
                    <a:pt x="132536" y="17543"/>
                    <a:pt x="93150" y="16294"/>
                    <a:pt x="33885" y="4819"/>
                  </a:cubicBezTo>
                  <a:cubicBezTo>
                    <a:pt x="21212" y="20007"/>
                    <a:pt x="9855" y="36359"/>
                    <a:pt x="0" y="53723"/>
                  </a:cubicBezTo>
                  <a:cubicBezTo>
                    <a:pt x="4286" y="54162"/>
                    <a:pt x="8640" y="54668"/>
                    <a:pt x="13028" y="55292"/>
                  </a:cubicBezTo>
                  <a:cubicBezTo>
                    <a:pt x="113147" y="69653"/>
                    <a:pt x="201639" y="122219"/>
                    <a:pt x="262305" y="203134"/>
                  </a:cubicBezTo>
                  <a:cubicBezTo>
                    <a:pt x="283399" y="231315"/>
                    <a:pt x="300223" y="261758"/>
                    <a:pt x="312576" y="293652"/>
                  </a:cubicBezTo>
                  <a:cubicBezTo>
                    <a:pt x="326059" y="262095"/>
                    <a:pt x="333501" y="227299"/>
                    <a:pt x="333501" y="190849"/>
                  </a:cubicBezTo>
                  <a:cubicBezTo>
                    <a:pt x="333450" y="133575"/>
                    <a:pt x="315124" y="80588"/>
                    <a:pt x="283973" y="3743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43" name="任意多边形: 形状 242"/>
            <p:cNvSpPr/>
            <p:nvPr/>
          </p:nvSpPr>
          <p:spPr>
            <a:xfrm>
              <a:off x="7273721" y="3288210"/>
              <a:ext cx="168750" cy="50625"/>
            </a:xfrm>
            <a:custGeom>
              <a:avLst/>
              <a:gdLst>
                <a:gd name="connsiteX0" fmla="*/ 94669 w 168750"/>
                <a:gd name="connsiteY0" fmla="*/ 55839 h 50625"/>
                <a:gd name="connsiteX1" fmla="*/ 176766 w 168750"/>
                <a:gd name="connsiteY1" fmla="*/ 47908 h 50625"/>
                <a:gd name="connsiteX2" fmla="*/ 66589 w 168750"/>
                <a:gd name="connsiteY2" fmla="*/ 0 h 50625"/>
                <a:gd name="connsiteX3" fmla="*/ 0 w 168750"/>
                <a:gd name="connsiteY3" fmla="*/ 53224 h 50625"/>
                <a:gd name="connsiteX4" fmla="*/ 94669 w 168750"/>
                <a:gd name="connsiteY4" fmla="*/ 55839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0" h="50625">
                  <a:moveTo>
                    <a:pt x="94669" y="55839"/>
                  </a:moveTo>
                  <a:cubicBezTo>
                    <a:pt x="112995" y="48212"/>
                    <a:pt x="144332" y="41732"/>
                    <a:pt x="176766" y="47908"/>
                  </a:cubicBezTo>
                  <a:cubicBezTo>
                    <a:pt x="144889" y="24013"/>
                    <a:pt x="107359" y="7357"/>
                    <a:pt x="66589" y="0"/>
                  </a:cubicBezTo>
                  <a:cubicBezTo>
                    <a:pt x="42171" y="14901"/>
                    <a:pt x="19828" y="32805"/>
                    <a:pt x="0" y="53224"/>
                  </a:cubicBezTo>
                  <a:cubicBezTo>
                    <a:pt x="57881" y="63349"/>
                    <a:pt x="83430" y="60497"/>
                    <a:pt x="94669" y="5583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44" name="任意多边形: 形状 243"/>
            <p:cNvSpPr/>
            <p:nvPr/>
          </p:nvSpPr>
          <p:spPr>
            <a:xfrm>
              <a:off x="7178918" y="3556443"/>
              <a:ext cx="202500" cy="236250"/>
            </a:xfrm>
            <a:custGeom>
              <a:avLst/>
              <a:gdLst>
                <a:gd name="connsiteX0" fmla="*/ 131828 w 202500"/>
                <a:gd name="connsiteY0" fmla="*/ 126237 h 236250"/>
                <a:gd name="connsiteX1" fmla="*/ 523 w 202500"/>
                <a:gd name="connsiteY1" fmla="*/ 29 h 236250"/>
                <a:gd name="connsiteX2" fmla="*/ 0 w 202500"/>
                <a:gd name="connsiteY2" fmla="*/ 18709 h 236250"/>
                <a:gd name="connsiteX3" fmla="*/ 88746 w 202500"/>
                <a:gd name="connsiteY3" fmla="*/ 251298 h 236250"/>
                <a:gd name="connsiteX4" fmla="*/ 114750 w 202500"/>
                <a:gd name="connsiteY4" fmla="*/ 252580 h 236250"/>
                <a:gd name="connsiteX5" fmla="*/ 211596 w 202500"/>
                <a:gd name="connsiteY5" fmla="*/ 234152 h 236250"/>
                <a:gd name="connsiteX6" fmla="*/ 131828 w 202500"/>
                <a:gd name="connsiteY6" fmla="*/ 126237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500" h="236250">
                  <a:moveTo>
                    <a:pt x="131828" y="126237"/>
                  </a:moveTo>
                  <a:cubicBezTo>
                    <a:pt x="110008" y="17866"/>
                    <a:pt x="45427" y="-849"/>
                    <a:pt x="523" y="29"/>
                  </a:cubicBezTo>
                  <a:cubicBezTo>
                    <a:pt x="169" y="6222"/>
                    <a:pt x="0" y="12449"/>
                    <a:pt x="0" y="18709"/>
                  </a:cubicBezTo>
                  <a:cubicBezTo>
                    <a:pt x="0" y="109024"/>
                    <a:pt x="32434" y="190953"/>
                    <a:pt x="88746" y="251298"/>
                  </a:cubicBezTo>
                  <a:cubicBezTo>
                    <a:pt x="97284" y="252091"/>
                    <a:pt x="105958" y="252580"/>
                    <a:pt x="114750" y="252580"/>
                  </a:cubicBezTo>
                  <a:cubicBezTo>
                    <a:pt x="148888" y="252580"/>
                    <a:pt x="181592" y="246049"/>
                    <a:pt x="211596" y="234152"/>
                  </a:cubicBezTo>
                  <a:cubicBezTo>
                    <a:pt x="170218" y="220416"/>
                    <a:pt x="143488" y="184354"/>
                    <a:pt x="131828" y="12623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245" name="组合 244"/>
          <p:cNvGrpSpPr/>
          <p:nvPr/>
        </p:nvGrpSpPr>
        <p:grpSpPr>
          <a:xfrm>
            <a:off x="7049389" y="5499158"/>
            <a:ext cx="523125" cy="523125"/>
            <a:chOff x="8103577" y="3283304"/>
            <a:chExt cx="523125" cy="523125"/>
          </a:xfrm>
          <a:solidFill>
            <a:schemeClr val="accent1"/>
          </a:solidFill>
        </p:grpSpPr>
        <p:sp>
          <p:nvSpPr>
            <p:cNvPr id="246" name="任意多边形: 形状 245"/>
            <p:cNvSpPr/>
            <p:nvPr/>
          </p:nvSpPr>
          <p:spPr>
            <a:xfrm>
              <a:off x="8103577" y="3283304"/>
              <a:ext cx="523125" cy="523125"/>
            </a:xfrm>
            <a:custGeom>
              <a:avLst/>
              <a:gdLst>
                <a:gd name="connsiteX0" fmla="*/ 521561 w 523125"/>
                <a:gd name="connsiteY0" fmla="*/ 16483 h 523125"/>
                <a:gd name="connsiteX1" fmla="*/ 442030 w 523125"/>
                <a:gd name="connsiteY1" fmla="*/ 16449 h 523125"/>
                <a:gd name="connsiteX2" fmla="*/ 419974 w 523125"/>
                <a:gd name="connsiteY2" fmla="*/ 45963 h 523125"/>
                <a:gd name="connsiteX3" fmla="*/ 118114 w 523125"/>
                <a:gd name="connsiteY3" fmla="*/ 122137 h 523125"/>
                <a:gd name="connsiteX4" fmla="*/ 2621 w 523125"/>
                <a:gd name="connsiteY4" fmla="*/ 270435 h 523125"/>
                <a:gd name="connsiteX5" fmla="*/ 51964 w 523125"/>
                <a:gd name="connsiteY5" fmla="*/ 369373 h 523125"/>
                <a:gd name="connsiteX6" fmla="*/ 89882 w 523125"/>
                <a:gd name="connsiteY6" fmla="*/ 361998 h 523125"/>
                <a:gd name="connsiteX7" fmla="*/ 98235 w 523125"/>
                <a:gd name="connsiteY7" fmla="*/ 353662 h 523125"/>
                <a:gd name="connsiteX8" fmla="*/ 48724 w 523125"/>
                <a:gd name="connsiteY8" fmla="*/ 229530 h 523125"/>
                <a:gd name="connsiteX9" fmla="*/ 214301 w 523125"/>
                <a:gd name="connsiteY9" fmla="*/ 316605 h 523125"/>
                <a:gd name="connsiteX10" fmla="*/ 301326 w 523125"/>
                <a:gd name="connsiteY10" fmla="*/ 482148 h 523125"/>
                <a:gd name="connsiteX11" fmla="*/ 170983 w 523125"/>
                <a:gd name="connsiteY11" fmla="*/ 427541 h 523125"/>
                <a:gd name="connsiteX12" fmla="*/ 163845 w 523125"/>
                <a:gd name="connsiteY12" fmla="*/ 434662 h 523125"/>
                <a:gd name="connsiteX13" fmla="*/ 156167 w 523125"/>
                <a:gd name="connsiteY13" fmla="*/ 473188 h 523125"/>
                <a:gd name="connsiteX14" fmla="*/ 263019 w 523125"/>
                <a:gd name="connsiteY14" fmla="*/ 524251 h 523125"/>
                <a:gd name="connsiteX15" fmla="*/ 408921 w 523125"/>
                <a:gd name="connsiteY15" fmla="*/ 412978 h 523125"/>
                <a:gd name="connsiteX16" fmla="*/ 488031 w 523125"/>
                <a:gd name="connsiteY16" fmla="*/ 120450 h 523125"/>
                <a:gd name="connsiteX17" fmla="*/ 521460 w 523125"/>
                <a:gd name="connsiteY17" fmla="*/ 95998 h 523125"/>
                <a:gd name="connsiteX18" fmla="*/ 521561 w 523125"/>
                <a:gd name="connsiteY18" fmla="*/ 16483 h 523125"/>
                <a:gd name="connsiteX19" fmla="*/ 339176 w 523125"/>
                <a:gd name="connsiteY19" fmla="*/ 125445 h 523125"/>
                <a:gd name="connsiteX20" fmla="*/ 199148 w 523125"/>
                <a:gd name="connsiteY20" fmla="*/ 184946 h 523125"/>
                <a:gd name="connsiteX21" fmla="*/ 186879 w 523125"/>
                <a:gd name="connsiteY21" fmla="*/ 188439 h 523125"/>
                <a:gd name="connsiteX22" fmla="*/ 166984 w 523125"/>
                <a:gd name="connsiteY22" fmla="*/ 177403 h 523125"/>
                <a:gd name="connsiteX23" fmla="*/ 174578 w 523125"/>
                <a:gd name="connsiteY23" fmla="*/ 145188 h 523125"/>
                <a:gd name="connsiteX24" fmla="*/ 330249 w 523125"/>
                <a:gd name="connsiteY24" fmla="*/ 79629 h 523125"/>
                <a:gd name="connsiteX25" fmla="*/ 357570 w 523125"/>
                <a:gd name="connsiteY25" fmla="*/ 98056 h 523125"/>
                <a:gd name="connsiteX26" fmla="*/ 339176 w 523125"/>
                <a:gd name="connsiteY26" fmla="*/ 125445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23125" h="523125">
                  <a:moveTo>
                    <a:pt x="521561" y="16483"/>
                  </a:moveTo>
                  <a:cubicBezTo>
                    <a:pt x="499573" y="-5489"/>
                    <a:pt x="463967" y="-5489"/>
                    <a:pt x="442030" y="16449"/>
                  </a:cubicBezTo>
                  <a:cubicBezTo>
                    <a:pt x="436005" y="22456"/>
                    <a:pt x="427956" y="33189"/>
                    <a:pt x="419974" y="45963"/>
                  </a:cubicBezTo>
                  <a:cubicBezTo>
                    <a:pt x="338771" y="14356"/>
                    <a:pt x="224561" y="77773"/>
                    <a:pt x="118114" y="122137"/>
                  </a:cubicBezTo>
                  <a:cubicBezTo>
                    <a:pt x="14400" y="165354"/>
                    <a:pt x="-8719" y="215726"/>
                    <a:pt x="2621" y="270435"/>
                  </a:cubicBezTo>
                  <a:cubicBezTo>
                    <a:pt x="9759" y="304910"/>
                    <a:pt x="30431" y="340128"/>
                    <a:pt x="51964" y="369373"/>
                  </a:cubicBezTo>
                  <a:cubicBezTo>
                    <a:pt x="63793" y="363855"/>
                    <a:pt x="76888" y="361374"/>
                    <a:pt x="89882" y="361998"/>
                  </a:cubicBezTo>
                  <a:lnTo>
                    <a:pt x="98235" y="353662"/>
                  </a:lnTo>
                  <a:cubicBezTo>
                    <a:pt x="52959" y="298093"/>
                    <a:pt x="31309" y="246961"/>
                    <a:pt x="48724" y="229530"/>
                  </a:cubicBezTo>
                  <a:cubicBezTo>
                    <a:pt x="70425" y="207896"/>
                    <a:pt x="144540" y="246826"/>
                    <a:pt x="214301" y="316605"/>
                  </a:cubicBezTo>
                  <a:cubicBezTo>
                    <a:pt x="284063" y="386315"/>
                    <a:pt x="323010" y="460481"/>
                    <a:pt x="301326" y="482148"/>
                  </a:cubicBezTo>
                  <a:cubicBezTo>
                    <a:pt x="283286" y="500205"/>
                    <a:pt x="228898" y="476259"/>
                    <a:pt x="170983" y="427541"/>
                  </a:cubicBezTo>
                  <a:lnTo>
                    <a:pt x="163845" y="434662"/>
                  </a:lnTo>
                  <a:cubicBezTo>
                    <a:pt x="164604" y="447808"/>
                    <a:pt x="162039" y="461088"/>
                    <a:pt x="156167" y="473188"/>
                  </a:cubicBezTo>
                  <a:cubicBezTo>
                    <a:pt x="187082" y="495412"/>
                    <a:pt x="225641" y="517316"/>
                    <a:pt x="263019" y="524251"/>
                  </a:cubicBezTo>
                  <a:cubicBezTo>
                    <a:pt x="315585" y="533955"/>
                    <a:pt x="362025" y="516168"/>
                    <a:pt x="408921" y="412978"/>
                  </a:cubicBezTo>
                  <a:cubicBezTo>
                    <a:pt x="452205" y="317685"/>
                    <a:pt x="512483" y="202918"/>
                    <a:pt x="488031" y="120450"/>
                  </a:cubicBezTo>
                  <a:cubicBezTo>
                    <a:pt x="502543" y="111675"/>
                    <a:pt x="514879" y="102596"/>
                    <a:pt x="521460" y="95998"/>
                  </a:cubicBezTo>
                  <a:cubicBezTo>
                    <a:pt x="543533" y="74060"/>
                    <a:pt x="543533" y="38454"/>
                    <a:pt x="521561" y="16483"/>
                  </a:cubicBezTo>
                  <a:close/>
                  <a:moveTo>
                    <a:pt x="339176" y="125445"/>
                  </a:moveTo>
                  <a:cubicBezTo>
                    <a:pt x="338518" y="125596"/>
                    <a:pt x="273921" y="138658"/>
                    <a:pt x="199148" y="184946"/>
                  </a:cubicBezTo>
                  <a:cubicBezTo>
                    <a:pt x="195317" y="187325"/>
                    <a:pt x="191064" y="188439"/>
                    <a:pt x="186879" y="188439"/>
                  </a:cubicBezTo>
                  <a:cubicBezTo>
                    <a:pt x="179066" y="188439"/>
                    <a:pt x="171439" y="184507"/>
                    <a:pt x="166984" y="177403"/>
                  </a:cubicBezTo>
                  <a:cubicBezTo>
                    <a:pt x="160234" y="166400"/>
                    <a:pt x="163609" y="151989"/>
                    <a:pt x="174578" y="145188"/>
                  </a:cubicBezTo>
                  <a:cubicBezTo>
                    <a:pt x="257079" y="94192"/>
                    <a:pt x="327313" y="80186"/>
                    <a:pt x="330249" y="79629"/>
                  </a:cubicBezTo>
                  <a:cubicBezTo>
                    <a:pt x="343007" y="77081"/>
                    <a:pt x="355140" y="85400"/>
                    <a:pt x="357570" y="98056"/>
                  </a:cubicBezTo>
                  <a:cubicBezTo>
                    <a:pt x="360034" y="110679"/>
                    <a:pt x="351799" y="122981"/>
                    <a:pt x="339176" y="12544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47" name="任意多边形: 形状 246"/>
            <p:cNvSpPr/>
            <p:nvPr/>
          </p:nvSpPr>
          <p:spPr>
            <a:xfrm>
              <a:off x="8135038" y="3596297"/>
              <a:ext cx="168750" cy="168750"/>
            </a:xfrm>
            <a:custGeom>
              <a:avLst/>
              <a:gdLst>
                <a:gd name="connsiteX0" fmla="*/ 180748 w 168750"/>
                <a:gd name="connsiteY0" fmla="*/ 40314 h 168750"/>
                <a:gd name="connsiteX1" fmla="*/ 140468 w 168750"/>
                <a:gd name="connsiteY1" fmla="*/ 0 h 168750"/>
                <a:gd name="connsiteX2" fmla="*/ 85573 w 168750"/>
                <a:gd name="connsiteY2" fmla="*/ 54928 h 168750"/>
                <a:gd name="connsiteX3" fmla="*/ 79026 w 168750"/>
                <a:gd name="connsiteY3" fmla="*/ 61476 h 168750"/>
                <a:gd name="connsiteX4" fmla="*/ 15998 w 168750"/>
                <a:gd name="connsiteY4" fmla="*/ 87446 h 168750"/>
                <a:gd name="connsiteX5" fmla="*/ 15998 w 168750"/>
                <a:gd name="connsiteY5" fmla="*/ 164768 h 168750"/>
                <a:gd name="connsiteX6" fmla="*/ 93319 w 168750"/>
                <a:gd name="connsiteY6" fmla="*/ 164768 h 168750"/>
                <a:gd name="connsiteX7" fmla="*/ 119340 w 168750"/>
                <a:gd name="connsiteY7" fmla="*/ 101723 h 168750"/>
                <a:gd name="connsiteX8" fmla="*/ 126141 w 168750"/>
                <a:gd name="connsiteY8" fmla="*/ 94939 h 168750"/>
                <a:gd name="connsiteX9" fmla="*/ 180748 w 168750"/>
                <a:gd name="connsiteY9" fmla="*/ 40314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750" h="168750">
                  <a:moveTo>
                    <a:pt x="180748" y="40314"/>
                  </a:moveTo>
                  <a:lnTo>
                    <a:pt x="140468" y="0"/>
                  </a:lnTo>
                  <a:lnTo>
                    <a:pt x="85573" y="54928"/>
                  </a:lnTo>
                  <a:lnTo>
                    <a:pt x="79026" y="61476"/>
                  </a:lnTo>
                  <a:cubicBezTo>
                    <a:pt x="56396" y="61914"/>
                    <a:pt x="29953" y="73524"/>
                    <a:pt x="15998" y="87446"/>
                  </a:cubicBezTo>
                  <a:cubicBezTo>
                    <a:pt x="-5333" y="108810"/>
                    <a:pt x="-5333" y="143438"/>
                    <a:pt x="15998" y="164768"/>
                  </a:cubicBezTo>
                  <a:cubicBezTo>
                    <a:pt x="37378" y="186165"/>
                    <a:pt x="71989" y="186165"/>
                    <a:pt x="93319" y="164768"/>
                  </a:cubicBezTo>
                  <a:cubicBezTo>
                    <a:pt x="107291" y="150829"/>
                    <a:pt x="118884" y="124352"/>
                    <a:pt x="119340" y="101723"/>
                  </a:cubicBezTo>
                  <a:lnTo>
                    <a:pt x="126141" y="94939"/>
                  </a:lnTo>
                  <a:lnTo>
                    <a:pt x="180748" y="4031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48" name="图形 9"/>
          <p:cNvSpPr/>
          <p:nvPr/>
        </p:nvSpPr>
        <p:spPr>
          <a:xfrm>
            <a:off x="8268589" y="5499158"/>
            <a:ext cx="371250" cy="523125"/>
          </a:xfrm>
          <a:custGeom>
            <a:avLst/>
            <a:gdLst>
              <a:gd name="connsiteX0" fmla="*/ 54574 w 371250"/>
              <a:gd name="connsiteY0" fmla="*/ 0 h 523125"/>
              <a:gd name="connsiteX1" fmla="*/ 0 w 371250"/>
              <a:gd name="connsiteY1" fmla="*/ 54574 h 523125"/>
              <a:gd name="connsiteX2" fmla="*/ 0 w 371250"/>
              <a:gd name="connsiteY2" fmla="*/ 446310 h 523125"/>
              <a:gd name="connsiteX3" fmla="*/ 54574 w 371250"/>
              <a:gd name="connsiteY3" fmla="*/ 500867 h 523125"/>
              <a:gd name="connsiteX4" fmla="*/ 64935 w 371250"/>
              <a:gd name="connsiteY4" fmla="*/ 500867 h 523125"/>
              <a:gd name="connsiteX5" fmla="*/ 64935 w 371250"/>
              <a:gd name="connsiteY5" fmla="*/ 529740 h 523125"/>
              <a:gd name="connsiteX6" fmla="*/ 69626 w 371250"/>
              <a:gd name="connsiteY6" fmla="*/ 537823 h 523125"/>
              <a:gd name="connsiteX7" fmla="*/ 78958 w 371250"/>
              <a:gd name="connsiteY7" fmla="*/ 537773 h 523125"/>
              <a:gd name="connsiteX8" fmla="*/ 122901 w 371250"/>
              <a:gd name="connsiteY8" fmla="*/ 512123 h 523125"/>
              <a:gd name="connsiteX9" fmla="*/ 166843 w 371250"/>
              <a:gd name="connsiteY9" fmla="*/ 537773 h 523125"/>
              <a:gd name="connsiteX10" fmla="*/ 176192 w 371250"/>
              <a:gd name="connsiteY10" fmla="*/ 537806 h 523125"/>
              <a:gd name="connsiteX11" fmla="*/ 180883 w 371250"/>
              <a:gd name="connsiteY11" fmla="*/ 529723 h 523125"/>
              <a:gd name="connsiteX12" fmla="*/ 180883 w 371250"/>
              <a:gd name="connsiteY12" fmla="*/ 500850 h 523125"/>
              <a:gd name="connsiteX13" fmla="*/ 318431 w 371250"/>
              <a:gd name="connsiteY13" fmla="*/ 500850 h 523125"/>
              <a:gd name="connsiteX14" fmla="*/ 373005 w 371250"/>
              <a:gd name="connsiteY14" fmla="*/ 446276 h 523125"/>
              <a:gd name="connsiteX15" fmla="*/ 373005 w 371250"/>
              <a:gd name="connsiteY15" fmla="*/ 54574 h 523125"/>
              <a:gd name="connsiteX16" fmla="*/ 318414 w 371250"/>
              <a:gd name="connsiteY16" fmla="*/ 0 h 523125"/>
              <a:gd name="connsiteX17" fmla="*/ 54574 w 371250"/>
              <a:gd name="connsiteY17" fmla="*/ 0 h 523125"/>
              <a:gd name="connsiteX18" fmla="*/ 96053 w 371250"/>
              <a:gd name="connsiteY18" fmla="*/ 111443 h 523125"/>
              <a:gd name="connsiteX19" fmla="*/ 112084 w 371250"/>
              <a:gd name="connsiteY19" fmla="*/ 95411 h 523125"/>
              <a:gd name="connsiteX20" fmla="*/ 260263 w 371250"/>
              <a:gd name="connsiteY20" fmla="*/ 95411 h 523125"/>
              <a:gd name="connsiteX21" fmla="*/ 276294 w 371250"/>
              <a:gd name="connsiteY21" fmla="*/ 111443 h 523125"/>
              <a:gd name="connsiteX22" fmla="*/ 276294 w 371250"/>
              <a:gd name="connsiteY22" fmla="*/ 146964 h 523125"/>
              <a:gd name="connsiteX23" fmla="*/ 260263 w 371250"/>
              <a:gd name="connsiteY23" fmla="*/ 162996 h 523125"/>
              <a:gd name="connsiteX24" fmla="*/ 112084 w 371250"/>
              <a:gd name="connsiteY24" fmla="*/ 162996 h 523125"/>
              <a:gd name="connsiteX25" fmla="*/ 96053 w 371250"/>
              <a:gd name="connsiteY25" fmla="*/ 146964 h 523125"/>
              <a:gd name="connsiteX26" fmla="*/ 96053 w 371250"/>
              <a:gd name="connsiteY26" fmla="*/ 111443 h 523125"/>
              <a:gd name="connsiteX27" fmla="*/ 333906 w 371250"/>
              <a:gd name="connsiteY27" fmla="*/ 443863 h 523125"/>
              <a:gd name="connsiteX28" fmla="*/ 315293 w 371250"/>
              <a:gd name="connsiteY28" fmla="*/ 462459 h 523125"/>
              <a:gd name="connsiteX29" fmla="*/ 180866 w 371250"/>
              <a:gd name="connsiteY29" fmla="*/ 462459 h 523125"/>
              <a:gd name="connsiteX30" fmla="*/ 180866 w 371250"/>
              <a:gd name="connsiteY30" fmla="*/ 448639 h 523125"/>
              <a:gd name="connsiteX31" fmla="*/ 162270 w 371250"/>
              <a:gd name="connsiteY31" fmla="*/ 430026 h 523125"/>
              <a:gd name="connsiteX32" fmla="*/ 83514 w 371250"/>
              <a:gd name="connsiteY32" fmla="*/ 430026 h 523125"/>
              <a:gd name="connsiteX33" fmla="*/ 64918 w 371250"/>
              <a:gd name="connsiteY33" fmla="*/ 448639 h 523125"/>
              <a:gd name="connsiteX34" fmla="*/ 64918 w 371250"/>
              <a:gd name="connsiteY34" fmla="*/ 462459 h 523125"/>
              <a:gd name="connsiteX35" fmla="*/ 57004 w 371250"/>
              <a:gd name="connsiteY35" fmla="*/ 462459 h 523125"/>
              <a:gd name="connsiteX36" fmla="*/ 38408 w 371250"/>
              <a:gd name="connsiteY36" fmla="*/ 443863 h 523125"/>
              <a:gd name="connsiteX37" fmla="*/ 38408 w 371250"/>
              <a:gd name="connsiteY37" fmla="*/ 424069 h 523125"/>
              <a:gd name="connsiteX38" fmla="*/ 57004 w 371250"/>
              <a:gd name="connsiteY38" fmla="*/ 405456 h 523125"/>
              <a:gd name="connsiteX39" fmla="*/ 315293 w 371250"/>
              <a:gd name="connsiteY39" fmla="*/ 405456 h 523125"/>
              <a:gd name="connsiteX40" fmla="*/ 333906 w 371250"/>
              <a:gd name="connsiteY40" fmla="*/ 424069 h 523125"/>
              <a:gd name="connsiteX41" fmla="*/ 333906 w 371250"/>
              <a:gd name="connsiteY41" fmla="*/ 44386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371250" h="523125">
                <a:moveTo>
                  <a:pt x="54574" y="0"/>
                </a:moveTo>
                <a:cubicBezTo>
                  <a:pt x="24435" y="0"/>
                  <a:pt x="0" y="24435"/>
                  <a:pt x="0" y="54574"/>
                </a:cubicBezTo>
                <a:lnTo>
                  <a:pt x="0" y="446310"/>
                </a:lnTo>
                <a:cubicBezTo>
                  <a:pt x="0" y="476449"/>
                  <a:pt x="24435" y="500867"/>
                  <a:pt x="54574" y="500867"/>
                </a:cubicBezTo>
                <a:lnTo>
                  <a:pt x="64935" y="500867"/>
                </a:lnTo>
                <a:lnTo>
                  <a:pt x="64935" y="529740"/>
                </a:lnTo>
                <a:cubicBezTo>
                  <a:pt x="64935" y="533064"/>
                  <a:pt x="66724" y="536169"/>
                  <a:pt x="69626" y="537823"/>
                </a:cubicBezTo>
                <a:cubicBezTo>
                  <a:pt x="72512" y="539494"/>
                  <a:pt x="76073" y="539494"/>
                  <a:pt x="78958" y="537773"/>
                </a:cubicBezTo>
                <a:lnTo>
                  <a:pt x="122901" y="512123"/>
                </a:lnTo>
                <a:lnTo>
                  <a:pt x="166843" y="537773"/>
                </a:lnTo>
                <a:cubicBezTo>
                  <a:pt x="169729" y="539494"/>
                  <a:pt x="173289" y="539494"/>
                  <a:pt x="176192" y="537806"/>
                </a:cubicBezTo>
                <a:cubicBezTo>
                  <a:pt x="179094" y="536119"/>
                  <a:pt x="180883" y="533048"/>
                  <a:pt x="180883" y="529723"/>
                </a:cubicBezTo>
                <a:lnTo>
                  <a:pt x="180883" y="500850"/>
                </a:lnTo>
                <a:lnTo>
                  <a:pt x="318431" y="500850"/>
                </a:lnTo>
                <a:cubicBezTo>
                  <a:pt x="348570" y="500850"/>
                  <a:pt x="373005" y="476398"/>
                  <a:pt x="373005" y="446276"/>
                </a:cubicBezTo>
                <a:lnTo>
                  <a:pt x="373005" y="54574"/>
                </a:lnTo>
                <a:cubicBezTo>
                  <a:pt x="372971" y="24435"/>
                  <a:pt x="348553" y="0"/>
                  <a:pt x="318414" y="0"/>
                </a:cubicBezTo>
                <a:lnTo>
                  <a:pt x="54574" y="0"/>
                </a:lnTo>
                <a:close/>
                <a:moveTo>
                  <a:pt x="96053" y="111443"/>
                </a:moveTo>
                <a:cubicBezTo>
                  <a:pt x="96053" y="102583"/>
                  <a:pt x="103224" y="95411"/>
                  <a:pt x="112084" y="95411"/>
                </a:cubicBezTo>
                <a:lnTo>
                  <a:pt x="260263" y="95411"/>
                </a:lnTo>
                <a:cubicBezTo>
                  <a:pt x="269123" y="95411"/>
                  <a:pt x="276294" y="102583"/>
                  <a:pt x="276294" y="111443"/>
                </a:cubicBezTo>
                <a:lnTo>
                  <a:pt x="276294" y="146964"/>
                </a:lnTo>
                <a:cubicBezTo>
                  <a:pt x="276294" y="155824"/>
                  <a:pt x="269123" y="162996"/>
                  <a:pt x="260263" y="162996"/>
                </a:cubicBezTo>
                <a:lnTo>
                  <a:pt x="112084" y="162996"/>
                </a:lnTo>
                <a:cubicBezTo>
                  <a:pt x="103224" y="162996"/>
                  <a:pt x="96053" y="155824"/>
                  <a:pt x="96053" y="146964"/>
                </a:cubicBezTo>
                <a:lnTo>
                  <a:pt x="96053" y="111443"/>
                </a:lnTo>
                <a:close/>
                <a:moveTo>
                  <a:pt x="333906" y="443863"/>
                </a:moveTo>
                <a:cubicBezTo>
                  <a:pt x="333906" y="454123"/>
                  <a:pt x="325586" y="462459"/>
                  <a:pt x="315293" y="462459"/>
                </a:cubicBezTo>
                <a:lnTo>
                  <a:pt x="180866" y="462459"/>
                </a:lnTo>
                <a:lnTo>
                  <a:pt x="180866" y="448639"/>
                </a:lnTo>
                <a:cubicBezTo>
                  <a:pt x="180866" y="438413"/>
                  <a:pt x="172547" y="430026"/>
                  <a:pt x="162270" y="430026"/>
                </a:cubicBezTo>
                <a:lnTo>
                  <a:pt x="83514" y="430026"/>
                </a:lnTo>
                <a:cubicBezTo>
                  <a:pt x="73254" y="430026"/>
                  <a:pt x="64918" y="438328"/>
                  <a:pt x="64918" y="448639"/>
                </a:cubicBezTo>
                <a:lnTo>
                  <a:pt x="64918" y="462459"/>
                </a:lnTo>
                <a:lnTo>
                  <a:pt x="57004" y="462459"/>
                </a:lnTo>
                <a:cubicBezTo>
                  <a:pt x="46744" y="462459"/>
                  <a:pt x="38408" y="454174"/>
                  <a:pt x="38408" y="443863"/>
                </a:cubicBezTo>
                <a:lnTo>
                  <a:pt x="38408" y="424069"/>
                </a:lnTo>
                <a:cubicBezTo>
                  <a:pt x="38408" y="413809"/>
                  <a:pt x="46727" y="405456"/>
                  <a:pt x="57004" y="405456"/>
                </a:cubicBezTo>
                <a:lnTo>
                  <a:pt x="315293" y="405456"/>
                </a:lnTo>
                <a:cubicBezTo>
                  <a:pt x="325569" y="405456"/>
                  <a:pt x="333906" y="413792"/>
                  <a:pt x="333906" y="424069"/>
                </a:cubicBezTo>
                <a:lnTo>
                  <a:pt x="333906" y="443863"/>
                </a:ln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249" name="组合 248"/>
          <p:cNvGrpSpPr/>
          <p:nvPr/>
        </p:nvGrpSpPr>
        <p:grpSpPr>
          <a:xfrm>
            <a:off x="9487789" y="5499158"/>
            <a:ext cx="523125" cy="523125"/>
            <a:chOff x="10271261" y="3276600"/>
            <a:chExt cx="523125" cy="523125"/>
          </a:xfrm>
          <a:solidFill>
            <a:schemeClr val="accent1"/>
          </a:solidFill>
        </p:grpSpPr>
        <p:sp>
          <p:nvSpPr>
            <p:cNvPr id="250" name="任意多边形: 形状 249"/>
            <p:cNvSpPr/>
            <p:nvPr/>
          </p:nvSpPr>
          <p:spPr>
            <a:xfrm>
              <a:off x="10271261" y="3276600"/>
              <a:ext cx="523125" cy="523125"/>
            </a:xfrm>
            <a:custGeom>
              <a:avLst/>
              <a:gdLst>
                <a:gd name="connsiteX0" fmla="*/ 262339 w 523125"/>
                <a:gd name="connsiteY0" fmla="*/ 14816 h 523125"/>
                <a:gd name="connsiteX1" fmla="*/ 149293 w 523125"/>
                <a:gd name="connsiteY1" fmla="*/ 40449 h 523125"/>
                <a:gd name="connsiteX2" fmla="*/ 144197 w 523125"/>
                <a:gd name="connsiteY2" fmla="*/ 15323 h 523125"/>
                <a:gd name="connsiteX3" fmla="*/ 116151 w 523125"/>
                <a:gd name="connsiteY3" fmla="*/ 23693 h 523125"/>
                <a:gd name="connsiteX4" fmla="*/ 127491 w 523125"/>
                <a:gd name="connsiteY4" fmla="*/ 52211 h 523125"/>
                <a:gd name="connsiteX5" fmla="*/ 126968 w 523125"/>
                <a:gd name="connsiteY5" fmla="*/ 52515 h 523125"/>
                <a:gd name="connsiteX6" fmla="*/ 95091 w 523125"/>
                <a:gd name="connsiteY6" fmla="*/ 0 h 523125"/>
                <a:gd name="connsiteX7" fmla="*/ 65289 w 523125"/>
                <a:gd name="connsiteY7" fmla="*/ 22663 h 523125"/>
                <a:gd name="connsiteX8" fmla="*/ 106414 w 523125"/>
                <a:gd name="connsiteY8" fmla="*/ 66319 h 523125"/>
                <a:gd name="connsiteX9" fmla="*/ 0 w 523125"/>
                <a:gd name="connsiteY9" fmla="*/ 277155 h 523125"/>
                <a:gd name="connsiteX10" fmla="*/ 262339 w 523125"/>
                <a:gd name="connsiteY10" fmla="*/ 539511 h 523125"/>
                <a:gd name="connsiteX11" fmla="*/ 524661 w 523125"/>
                <a:gd name="connsiteY11" fmla="*/ 277155 h 523125"/>
                <a:gd name="connsiteX12" fmla="*/ 262339 w 523125"/>
                <a:gd name="connsiteY12" fmla="*/ 14816 h 523125"/>
                <a:gd name="connsiteX13" fmla="*/ 262339 w 523125"/>
                <a:gd name="connsiteY13" fmla="*/ 475605 h 523125"/>
                <a:gd name="connsiteX14" fmla="*/ 63923 w 523125"/>
                <a:gd name="connsiteY14" fmla="*/ 277155 h 523125"/>
                <a:gd name="connsiteX15" fmla="*/ 68479 w 523125"/>
                <a:gd name="connsiteY15" fmla="*/ 234816 h 523125"/>
                <a:gd name="connsiteX16" fmla="*/ 195159 w 523125"/>
                <a:gd name="connsiteY16" fmla="*/ 234816 h 523125"/>
                <a:gd name="connsiteX17" fmla="*/ 194670 w 523125"/>
                <a:gd name="connsiteY17" fmla="*/ 181406 h 523125"/>
                <a:gd name="connsiteX18" fmla="*/ 249261 w 523125"/>
                <a:gd name="connsiteY18" fmla="*/ 234816 h 523125"/>
                <a:gd name="connsiteX19" fmla="*/ 456199 w 523125"/>
                <a:gd name="connsiteY19" fmla="*/ 234816 h 523125"/>
                <a:gd name="connsiteX20" fmla="*/ 460755 w 523125"/>
                <a:gd name="connsiteY20" fmla="*/ 277155 h 523125"/>
                <a:gd name="connsiteX21" fmla="*/ 262339 w 523125"/>
                <a:gd name="connsiteY21" fmla="*/ 475605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23125" h="523125">
                  <a:moveTo>
                    <a:pt x="262339" y="14816"/>
                  </a:moveTo>
                  <a:cubicBezTo>
                    <a:pt x="221889" y="14816"/>
                    <a:pt x="183549" y="24013"/>
                    <a:pt x="149293" y="40449"/>
                  </a:cubicBezTo>
                  <a:lnTo>
                    <a:pt x="144197" y="15323"/>
                  </a:lnTo>
                  <a:lnTo>
                    <a:pt x="116151" y="23693"/>
                  </a:lnTo>
                  <a:lnTo>
                    <a:pt x="127491" y="52211"/>
                  </a:lnTo>
                  <a:cubicBezTo>
                    <a:pt x="127322" y="52313"/>
                    <a:pt x="127136" y="52397"/>
                    <a:pt x="126968" y="52515"/>
                  </a:cubicBezTo>
                  <a:lnTo>
                    <a:pt x="95091" y="0"/>
                  </a:lnTo>
                  <a:lnTo>
                    <a:pt x="65289" y="22663"/>
                  </a:lnTo>
                  <a:lnTo>
                    <a:pt x="106414" y="66319"/>
                  </a:lnTo>
                  <a:cubicBezTo>
                    <a:pt x="41901" y="114176"/>
                    <a:pt x="0" y="190873"/>
                    <a:pt x="0" y="277155"/>
                  </a:cubicBezTo>
                  <a:cubicBezTo>
                    <a:pt x="0" y="421824"/>
                    <a:pt x="117686" y="539511"/>
                    <a:pt x="262339" y="539511"/>
                  </a:cubicBezTo>
                  <a:cubicBezTo>
                    <a:pt x="406991" y="539511"/>
                    <a:pt x="524661" y="421824"/>
                    <a:pt x="524661" y="277155"/>
                  </a:cubicBezTo>
                  <a:cubicBezTo>
                    <a:pt x="524678" y="132503"/>
                    <a:pt x="407008" y="14816"/>
                    <a:pt x="262339" y="14816"/>
                  </a:cubicBezTo>
                  <a:close/>
                  <a:moveTo>
                    <a:pt x="262339" y="475605"/>
                  </a:moveTo>
                  <a:cubicBezTo>
                    <a:pt x="152921" y="475605"/>
                    <a:pt x="63923" y="386623"/>
                    <a:pt x="63923" y="277155"/>
                  </a:cubicBezTo>
                  <a:cubicBezTo>
                    <a:pt x="63923" y="262643"/>
                    <a:pt x="65492" y="248468"/>
                    <a:pt x="68479" y="234816"/>
                  </a:cubicBezTo>
                  <a:lnTo>
                    <a:pt x="195159" y="234816"/>
                  </a:lnTo>
                  <a:lnTo>
                    <a:pt x="194670" y="181406"/>
                  </a:lnTo>
                  <a:lnTo>
                    <a:pt x="249261" y="234816"/>
                  </a:lnTo>
                  <a:lnTo>
                    <a:pt x="456199" y="234816"/>
                  </a:lnTo>
                  <a:cubicBezTo>
                    <a:pt x="459169" y="248468"/>
                    <a:pt x="460755" y="262643"/>
                    <a:pt x="460755" y="277155"/>
                  </a:cubicBezTo>
                  <a:cubicBezTo>
                    <a:pt x="460755" y="386573"/>
                    <a:pt x="371756" y="475605"/>
                    <a:pt x="262339" y="47560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51" name="任意多边形: 形状 250"/>
            <p:cNvSpPr/>
            <p:nvPr/>
          </p:nvSpPr>
          <p:spPr>
            <a:xfrm>
              <a:off x="10430578" y="3546212"/>
              <a:ext cx="50625" cy="50625"/>
            </a:xfrm>
            <a:custGeom>
              <a:avLst/>
              <a:gdLst>
                <a:gd name="connsiteX0" fmla="*/ 57037 w 50625"/>
                <a:gd name="connsiteY0" fmla="*/ 28519 h 50625"/>
                <a:gd name="connsiteX1" fmla="*/ 28519 w 50625"/>
                <a:gd name="connsiteY1" fmla="*/ 57038 h 50625"/>
                <a:gd name="connsiteX2" fmla="*/ 0 w 50625"/>
                <a:gd name="connsiteY2" fmla="*/ 28519 h 50625"/>
                <a:gd name="connsiteX3" fmla="*/ 28519 w 50625"/>
                <a:gd name="connsiteY3" fmla="*/ 0 h 50625"/>
                <a:gd name="connsiteX4" fmla="*/ 57037 w 50625"/>
                <a:gd name="connsiteY4" fmla="*/ 28519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25" h="50625">
                  <a:moveTo>
                    <a:pt x="57037" y="28519"/>
                  </a:moveTo>
                  <a:cubicBezTo>
                    <a:pt x="57037" y="44269"/>
                    <a:pt x="44269" y="57038"/>
                    <a:pt x="28519" y="57038"/>
                  </a:cubicBezTo>
                  <a:cubicBezTo>
                    <a:pt x="12768" y="57038"/>
                    <a:pt x="0" y="44269"/>
                    <a:pt x="0" y="28519"/>
                  </a:cubicBezTo>
                  <a:cubicBezTo>
                    <a:pt x="0" y="12768"/>
                    <a:pt x="12768" y="0"/>
                    <a:pt x="28519" y="0"/>
                  </a:cubicBezTo>
                  <a:cubicBezTo>
                    <a:pt x="44269" y="0"/>
                    <a:pt x="57037" y="12768"/>
                    <a:pt x="57037" y="2851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52" name="任意多边形: 形状 251"/>
            <p:cNvSpPr/>
            <p:nvPr/>
          </p:nvSpPr>
          <p:spPr>
            <a:xfrm>
              <a:off x="10590992" y="3546212"/>
              <a:ext cx="50625" cy="50625"/>
            </a:xfrm>
            <a:custGeom>
              <a:avLst/>
              <a:gdLst>
                <a:gd name="connsiteX0" fmla="*/ 57038 w 50625"/>
                <a:gd name="connsiteY0" fmla="*/ 28519 h 50625"/>
                <a:gd name="connsiteX1" fmla="*/ 28519 w 50625"/>
                <a:gd name="connsiteY1" fmla="*/ 57038 h 50625"/>
                <a:gd name="connsiteX2" fmla="*/ 0 w 50625"/>
                <a:gd name="connsiteY2" fmla="*/ 28519 h 50625"/>
                <a:gd name="connsiteX3" fmla="*/ 28519 w 50625"/>
                <a:gd name="connsiteY3" fmla="*/ 0 h 50625"/>
                <a:gd name="connsiteX4" fmla="*/ 57038 w 50625"/>
                <a:gd name="connsiteY4" fmla="*/ 28519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25" h="50625">
                  <a:moveTo>
                    <a:pt x="57038" y="28519"/>
                  </a:moveTo>
                  <a:cubicBezTo>
                    <a:pt x="57038" y="44269"/>
                    <a:pt x="44269" y="57038"/>
                    <a:pt x="28519" y="57038"/>
                  </a:cubicBezTo>
                  <a:cubicBezTo>
                    <a:pt x="12768" y="57038"/>
                    <a:pt x="0" y="44269"/>
                    <a:pt x="0" y="28519"/>
                  </a:cubicBezTo>
                  <a:cubicBezTo>
                    <a:pt x="0" y="12768"/>
                    <a:pt x="12768" y="0"/>
                    <a:pt x="28519" y="0"/>
                  </a:cubicBezTo>
                  <a:cubicBezTo>
                    <a:pt x="44269" y="0"/>
                    <a:pt x="57038" y="12768"/>
                    <a:pt x="57038" y="2851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53" name="任意多边形: 形状 252"/>
            <p:cNvSpPr/>
            <p:nvPr/>
          </p:nvSpPr>
          <p:spPr>
            <a:xfrm>
              <a:off x="10468344" y="3635768"/>
              <a:ext cx="135000" cy="50625"/>
            </a:xfrm>
            <a:custGeom>
              <a:avLst/>
              <a:gdLst>
                <a:gd name="connsiteX0" fmla="*/ 70841 w 135000"/>
                <a:gd name="connsiteY0" fmla="*/ 53663 h 50625"/>
                <a:gd name="connsiteX1" fmla="*/ 141682 w 135000"/>
                <a:gd name="connsiteY1" fmla="*/ 0 h 50625"/>
                <a:gd name="connsiteX2" fmla="*/ 0 w 135000"/>
                <a:gd name="connsiteY2" fmla="*/ 0 h 50625"/>
                <a:gd name="connsiteX3" fmla="*/ 70841 w 135000"/>
                <a:gd name="connsiteY3" fmla="*/ 53663 h 50625"/>
              </a:gdLst>
              <a:ahLst/>
              <a:cxnLst>
                <a:cxn ang="0">
                  <a:pos x="connsiteX0" y="connsiteY0"/>
                </a:cxn>
                <a:cxn ang="0">
                  <a:pos x="connsiteX1" y="connsiteY1"/>
                </a:cxn>
                <a:cxn ang="0">
                  <a:pos x="connsiteX2" y="connsiteY2"/>
                </a:cxn>
                <a:cxn ang="0">
                  <a:pos x="connsiteX3" y="connsiteY3"/>
                </a:cxn>
              </a:cxnLst>
              <a:rect l="l" t="t" r="r" b="b"/>
              <a:pathLst>
                <a:path w="135000" h="50625">
                  <a:moveTo>
                    <a:pt x="70841" y="53663"/>
                  </a:moveTo>
                  <a:cubicBezTo>
                    <a:pt x="104608" y="53663"/>
                    <a:pt x="132772" y="30645"/>
                    <a:pt x="141682" y="0"/>
                  </a:cubicBezTo>
                  <a:lnTo>
                    <a:pt x="0" y="0"/>
                  </a:lnTo>
                  <a:cubicBezTo>
                    <a:pt x="8910" y="30645"/>
                    <a:pt x="37074" y="53663"/>
                    <a:pt x="70841" y="5366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54" name="图形 63"/>
          <p:cNvSpPr/>
          <p:nvPr/>
        </p:nvSpPr>
        <p:spPr>
          <a:xfrm>
            <a:off x="10706989" y="5499158"/>
            <a:ext cx="506250" cy="523125"/>
          </a:xfrm>
          <a:custGeom>
            <a:avLst/>
            <a:gdLst>
              <a:gd name="connsiteX0" fmla="*/ 261461 w 506250"/>
              <a:gd name="connsiteY0" fmla="*/ 198028 h 523125"/>
              <a:gd name="connsiteX1" fmla="*/ 243489 w 506250"/>
              <a:gd name="connsiteY1" fmla="*/ 215983 h 523125"/>
              <a:gd name="connsiteX2" fmla="*/ 81878 w 506250"/>
              <a:gd name="connsiteY2" fmla="*/ 215983 h 523125"/>
              <a:gd name="connsiteX3" fmla="*/ 63906 w 506250"/>
              <a:gd name="connsiteY3" fmla="*/ 198028 h 523125"/>
              <a:gd name="connsiteX4" fmla="*/ 81878 w 506250"/>
              <a:gd name="connsiteY4" fmla="*/ 180090 h 523125"/>
              <a:gd name="connsiteX5" fmla="*/ 243489 w 506250"/>
              <a:gd name="connsiteY5" fmla="*/ 180090 h 523125"/>
              <a:gd name="connsiteX6" fmla="*/ 261461 w 506250"/>
              <a:gd name="connsiteY6" fmla="*/ 198028 h 523125"/>
              <a:gd name="connsiteX7" fmla="*/ 355624 w 506250"/>
              <a:gd name="connsiteY7" fmla="*/ 187093 h 523125"/>
              <a:gd name="connsiteX8" fmla="*/ 445770 w 506250"/>
              <a:gd name="connsiteY8" fmla="*/ 267941 h 523125"/>
              <a:gd name="connsiteX9" fmla="*/ 254627 w 506250"/>
              <a:gd name="connsiteY9" fmla="*/ 481022 h 523125"/>
              <a:gd name="connsiteX10" fmla="*/ 164514 w 506250"/>
              <a:gd name="connsiteY10" fmla="*/ 400174 h 523125"/>
              <a:gd name="connsiteX11" fmla="*/ 355624 w 506250"/>
              <a:gd name="connsiteY11" fmla="*/ 187093 h 523125"/>
              <a:gd name="connsiteX12" fmla="*/ 330126 w 506250"/>
              <a:gd name="connsiteY12" fmla="*/ 273173 h 523125"/>
              <a:gd name="connsiteX13" fmla="*/ 329552 w 506250"/>
              <a:gd name="connsiteY13" fmla="*/ 272666 h 523125"/>
              <a:gd name="connsiteX14" fmla="*/ 321773 w 506250"/>
              <a:gd name="connsiteY14" fmla="*/ 269916 h 523125"/>
              <a:gd name="connsiteX15" fmla="*/ 314364 w 506250"/>
              <a:gd name="connsiteY15" fmla="*/ 273476 h 523125"/>
              <a:gd name="connsiteX16" fmla="*/ 211781 w 506250"/>
              <a:gd name="connsiteY16" fmla="*/ 387838 h 523125"/>
              <a:gd name="connsiteX17" fmla="*/ 212659 w 506250"/>
              <a:gd name="connsiteY17" fmla="*/ 404123 h 523125"/>
              <a:gd name="connsiteX18" fmla="*/ 220438 w 506250"/>
              <a:gd name="connsiteY18" fmla="*/ 406873 h 523125"/>
              <a:gd name="connsiteX19" fmla="*/ 227863 w 506250"/>
              <a:gd name="connsiteY19" fmla="*/ 403296 h 523125"/>
              <a:gd name="connsiteX20" fmla="*/ 330953 w 506250"/>
              <a:gd name="connsiteY20" fmla="*/ 288377 h 523125"/>
              <a:gd name="connsiteX21" fmla="*/ 330126 w 506250"/>
              <a:gd name="connsiteY21" fmla="*/ 273173 h 523125"/>
              <a:gd name="connsiteX22" fmla="*/ 351422 w 506250"/>
              <a:gd name="connsiteY22" fmla="*/ 232048 h 523125"/>
              <a:gd name="connsiteX23" fmla="*/ 346343 w 506250"/>
              <a:gd name="connsiteY23" fmla="*/ 237718 h 523125"/>
              <a:gd name="connsiteX24" fmla="*/ 343609 w 506250"/>
              <a:gd name="connsiteY24" fmla="*/ 245498 h 523125"/>
              <a:gd name="connsiteX25" fmla="*/ 347169 w 506250"/>
              <a:gd name="connsiteY25" fmla="*/ 252939 h 523125"/>
              <a:gd name="connsiteX26" fmla="*/ 347760 w 506250"/>
              <a:gd name="connsiteY26" fmla="*/ 253463 h 523125"/>
              <a:gd name="connsiteX27" fmla="*/ 355539 w 506250"/>
              <a:gd name="connsiteY27" fmla="*/ 256196 h 523125"/>
              <a:gd name="connsiteX28" fmla="*/ 362964 w 506250"/>
              <a:gd name="connsiteY28" fmla="*/ 252636 h 523125"/>
              <a:gd name="connsiteX29" fmla="*/ 375233 w 506250"/>
              <a:gd name="connsiteY29" fmla="*/ 238950 h 523125"/>
              <a:gd name="connsiteX30" fmla="*/ 366626 w 506250"/>
              <a:gd name="connsiteY30" fmla="*/ 231238 h 523125"/>
              <a:gd name="connsiteX31" fmla="*/ 351422 w 506250"/>
              <a:gd name="connsiteY31" fmla="*/ 232048 h 523125"/>
              <a:gd name="connsiteX32" fmla="*/ 364314 w 506250"/>
              <a:gd name="connsiteY32" fmla="*/ 177356 h 523125"/>
              <a:gd name="connsiteX33" fmla="*/ 454444 w 506250"/>
              <a:gd name="connsiteY33" fmla="*/ 258204 h 523125"/>
              <a:gd name="connsiteX34" fmla="*/ 476584 w 506250"/>
              <a:gd name="connsiteY34" fmla="*/ 233533 h 523125"/>
              <a:gd name="connsiteX35" fmla="*/ 386471 w 506250"/>
              <a:gd name="connsiteY35" fmla="*/ 152685 h 523125"/>
              <a:gd name="connsiteX36" fmla="*/ 364314 w 506250"/>
              <a:gd name="connsiteY36" fmla="*/ 177356 h 523125"/>
              <a:gd name="connsiteX37" fmla="*/ 516409 w 506250"/>
              <a:gd name="connsiteY37" fmla="*/ 189169 h 523125"/>
              <a:gd name="connsiteX38" fmla="*/ 484734 w 506250"/>
              <a:gd name="connsiteY38" fmla="*/ 224488 h 523125"/>
              <a:gd name="connsiteX39" fmla="*/ 394605 w 506250"/>
              <a:gd name="connsiteY39" fmla="*/ 143657 h 523125"/>
              <a:gd name="connsiteX40" fmla="*/ 426330 w 506250"/>
              <a:gd name="connsiteY40" fmla="*/ 108338 h 523125"/>
              <a:gd name="connsiteX41" fmla="*/ 442783 w 506250"/>
              <a:gd name="connsiteY41" fmla="*/ 100440 h 523125"/>
              <a:gd name="connsiteX42" fmla="*/ 460013 w 506250"/>
              <a:gd name="connsiteY42" fmla="*/ 106498 h 523125"/>
              <a:gd name="connsiteX43" fmla="*/ 514586 w 506250"/>
              <a:gd name="connsiteY43" fmla="*/ 155486 h 523125"/>
              <a:gd name="connsiteX44" fmla="*/ 516409 w 506250"/>
              <a:gd name="connsiteY44" fmla="*/ 189169 h 523125"/>
              <a:gd name="connsiteX45" fmla="*/ 498656 w 506250"/>
              <a:gd name="connsiteY45" fmla="*/ 173205 h 523125"/>
              <a:gd name="connsiteX46" fmla="*/ 444099 w 506250"/>
              <a:gd name="connsiteY46" fmla="*/ 124234 h 523125"/>
              <a:gd name="connsiteX47" fmla="*/ 428288 w 506250"/>
              <a:gd name="connsiteY47" fmla="*/ 141818 h 523125"/>
              <a:gd name="connsiteX48" fmla="*/ 482861 w 506250"/>
              <a:gd name="connsiteY48" fmla="*/ 190806 h 523125"/>
              <a:gd name="connsiteX49" fmla="*/ 498656 w 506250"/>
              <a:gd name="connsiteY49" fmla="*/ 173205 h 523125"/>
              <a:gd name="connsiteX50" fmla="*/ 153748 w 506250"/>
              <a:gd name="connsiteY50" fmla="*/ 412223 h 523125"/>
              <a:gd name="connsiteX51" fmla="*/ 243844 w 506250"/>
              <a:gd name="connsiteY51" fmla="*/ 493071 h 523125"/>
              <a:gd name="connsiteX52" fmla="*/ 137363 w 506250"/>
              <a:gd name="connsiteY52" fmla="*/ 536693 h 523125"/>
              <a:gd name="connsiteX53" fmla="*/ 125280 w 506250"/>
              <a:gd name="connsiteY53" fmla="*/ 534600 h 523125"/>
              <a:gd name="connsiteX54" fmla="*/ 121888 w 506250"/>
              <a:gd name="connsiteY54" fmla="*/ 522804 h 523125"/>
              <a:gd name="connsiteX55" fmla="*/ 153748 w 506250"/>
              <a:gd name="connsiteY55" fmla="*/ 412223 h 523125"/>
              <a:gd name="connsiteX56" fmla="*/ 161983 w 506250"/>
              <a:gd name="connsiteY56" fmla="*/ 440944 h 523125"/>
              <a:gd name="connsiteX57" fmla="*/ 149799 w 506250"/>
              <a:gd name="connsiteY57" fmla="*/ 483249 h 523125"/>
              <a:gd name="connsiteX58" fmla="*/ 173610 w 506250"/>
              <a:gd name="connsiteY58" fmla="*/ 504630 h 523125"/>
              <a:gd name="connsiteX59" fmla="*/ 214313 w 506250"/>
              <a:gd name="connsiteY59" fmla="*/ 487991 h 523125"/>
              <a:gd name="connsiteX60" fmla="*/ 161983 w 506250"/>
              <a:gd name="connsiteY60" fmla="*/ 440944 h 523125"/>
              <a:gd name="connsiteX61" fmla="*/ 131102 w 506250"/>
              <a:gd name="connsiteY61" fmla="*/ 409809 h 523125"/>
              <a:gd name="connsiteX62" fmla="*/ 120589 w 506250"/>
              <a:gd name="connsiteY62" fmla="*/ 446293 h 523125"/>
              <a:gd name="connsiteX63" fmla="*/ 40719 w 506250"/>
              <a:gd name="connsiteY63" fmla="*/ 446293 h 523125"/>
              <a:gd name="connsiteX64" fmla="*/ 0 w 506250"/>
              <a:gd name="connsiteY64" fmla="*/ 405591 h 523125"/>
              <a:gd name="connsiteX65" fmla="*/ 0 w 506250"/>
              <a:gd name="connsiteY65" fmla="*/ 109569 h 523125"/>
              <a:gd name="connsiteX66" fmla="*/ 40719 w 506250"/>
              <a:gd name="connsiteY66" fmla="*/ 68850 h 523125"/>
              <a:gd name="connsiteX67" fmla="*/ 90332 w 506250"/>
              <a:gd name="connsiteY67" fmla="*/ 68850 h 523125"/>
              <a:gd name="connsiteX68" fmla="*/ 90332 w 506250"/>
              <a:gd name="connsiteY68" fmla="*/ 65914 h 523125"/>
              <a:gd name="connsiteX69" fmla="*/ 105351 w 506250"/>
              <a:gd name="connsiteY69" fmla="*/ 50895 h 523125"/>
              <a:gd name="connsiteX70" fmla="*/ 117838 w 506250"/>
              <a:gd name="connsiteY70" fmla="*/ 50895 h 523125"/>
              <a:gd name="connsiteX71" fmla="*/ 117450 w 506250"/>
              <a:gd name="connsiteY71" fmla="*/ 44904 h 523125"/>
              <a:gd name="connsiteX72" fmla="*/ 162354 w 506250"/>
              <a:gd name="connsiteY72" fmla="*/ 0 h 523125"/>
              <a:gd name="connsiteX73" fmla="*/ 207259 w 506250"/>
              <a:gd name="connsiteY73" fmla="*/ 44904 h 523125"/>
              <a:gd name="connsiteX74" fmla="*/ 206871 w 506250"/>
              <a:gd name="connsiteY74" fmla="*/ 50878 h 523125"/>
              <a:gd name="connsiteX75" fmla="*/ 219510 w 506250"/>
              <a:gd name="connsiteY75" fmla="*/ 50878 h 523125"/>
              <a:gd name="connsiteX76" fmla="*/ 234529 w 506250"/>
              <a:gd name="connsiteY76" fmla="*/ 65897 h 523125"/>
              <a:gd name="connsiteX77" fmla="*/ 234529 w 506250"/>
              <a:gd name="connsiteY77" fmla="*/ 68833 h 523125"/>
              <a:gd name="connsiteX78" fmla="*/ 282943 w 506250"/>
              <a:gd name="connsiteY78" fmla="*/ 68833 h 523125"/>
              <a:gd name="connsiteX79" fmla="*/ 323663 w 506250"/>
              <a:gd name="connsiteY79" fmla="*/ 109553 h 523125"/>
              <a:gd name="connsiteX80" fmla="*/ 323663 w 506250"/>
              <a:gd name="connsiteY80" fmla="*/ 187684 h 523125"/>
              <a:gd name="connsiteX81" fmla="*/ 287753 w 506250"/>
              <a:gd name="connsiteY81" fmla="*/ 227711 h 523125"/>
              <a:gd name="connsiteX82" fmla="*/ 287753 w 506250"/>
              <a:gd name="connsiteY82" fmla="*/ 126664 h 523125"/>
              <a:gd name="connsiteX83" fmla="*/ 266423 w 506250"/>
              <a:gd name="connsiteY83" fmla="*/ 105317 h 523125"/>
              <a:gd name="connsiteX84" fmla="*/ 234512 w 506250"/>
              <a:gd name="connsiteY84" fmla="*/ 105317 h 523125"/>
              <a:gd name="connsiteX85" fmla="*/ 234512 w 506250"/>
              <a:gd name="connsiteY85" fmla="*/ 125584 h 523125"/>
              <a:gd name="connsiteX86" fmla="*/ 219493 w 506250"/>
              <a:gd name="connsiteY86" fmla="*/ 140603 h 523125"/>
              <a:gd name="connsiteX87" fmla="*/ 105368 w 506250"/>
              <a:gd name="connsiteY87" fmla="*/ 140603 h 523125"/>
              <a:gd name="connsiteX88" fmla="*/ 90349 w 506250"/>
              <a:gd name="connsiteY88" fmla="*/ 125584 h 523125"/>
              <a:gd name="connsiteX89" fmla="*/ 90349 w 506250"/>
              <a:gd name="connsiteY89" fmla="*/ 105317 h 523125"/>
              <a:gd name="connsiteX90" fmla="*/ 57848 w 506250"/>
              <a:gd name="connsiteY90" fmla="*/ 105317 h 523125"/>
              <a:gd name="connsiteX91" fmla="*/ 36501 w 506250"/>
              <a:gd name="connsiteY91" fmla="*/ 126664 h 523125"/>
              <a:gd name="connsiteX92" fmla="*/ 36501 w 506250"/>
              <a:gd name="connsiteY92" fmla="*/ 388463 h 523125"/>
              <a:gd name="connsiteX93" fmla="*/ 57848 w 506250"/>
              <a:gd name="connsiteY93" fmla="*/ 409809 h 523125"/>
              <a:gd name="connsiteX94" fmla="*/ 131102 w 506250"/>
              <a:gd name="connsiteY94" fmla="*/ 409809 h 523125"/>
              <a:gd name="connsiteX95" fmla="*/ 144399 w 506250"/>
              <a:gd name="connsiteY95" fmla="*/ 44904 h 523125"/>
              <a:gd name="connsiteX96" fmla="*/ 145429 w 506250"/>
              <a:gd name="connsiteY96" fmla="*/ 50895 h 523125"/>
              <a:gd name="connsiteX97" fmla="*/ 179263 w 506250"/>
              <a:gd name="connsiteY97" fmla="*/ 50895 h 523125"/>
              <a:gd name="connsiteX98" fmla="*/ 180309 w 506250"/>
              <a:gd name="connsiteY98" fmla="*/ 44904 h 523125"/>
              <a:gd name="connsiteX99" fmla="*/ 162354 w 506250"/>
              <a:gd name="connsiteY99" fmla="*/ 26933 h 523125"/>
              <a:gd name="connsiteX100" fmla="*/ 144399 w 506250"/>
              <a:gd name="connsiteY100" fmla="*/ 44904 h 523125"/>
              <a:gd name="connsiteX101" fmla="*/ 244738 w 506250"/>
              <a:gd name="connsiteY101" fmla="*/ 275754 h 523125"/>
              <a:gd name="connsiteX102" fmla="*/ 261461 w 506250"/>
              <a:gd name="connsiteY102" fmla="*/ 257108 h 523125"/>
              <a:gd name="connsiteX103" fmla="*/ 243506 w 506250"/>
              <a:gd name="connsiteY103" fmla="*/ 239321 h 523125"/>
              <a:gd name="connsiteX104" fmla="*/ 81878 w 506250"/>
              <a:gd name="connsiteY104" fmla="*/ 239321 h 523125"/>
              <a:gd name="connsiteX105" fmla="*/ 63906 w 506250"/>
              <a:gd name="connsiteY105" fmla="*/ 257580 h 523125"/>
              <a:gd name="connsiteX106" fmla="*/ 81878 w 506250"/>
              <a:gd name="connsiteY106" fmla="*/ 275822 h 523125"/>
              <a:gd name="connsiteX107" fmla="*/ 243489 w 506250"/>
              <a:gd name="connsiteY107" fmla="*/ 275822 h 523125"/>
              <a:gd name="connsiteX108" fmla="*/ 244738 w 506250"/>
              <a:gd name="connsiteY108" fmla="*/ 275754 h 523125"/>
              <a:gd name="connsiteX109" fmla="*/ 63906 w 506250"/>
              <a:gd name="connsiteY109" fmla="*/ 317098 h 523125"/>
              <a:gd name="connsiteX110" fmla="*/ 81878 w 506250"/>
              <a:gd name="connsiteY110" fmla="*/ 335019 h 523125"/>
              <a:gd name="connsiteX111" fmla="*/ 191599 w 506250"/>
              <a:gd name="connsiteY111" fmla="*/ 335019 h 523125"/>
              <a:gd name="connsiteX112" fmla="*/ 223779 w 506250"/>
              <a:gd name="connsiteY112" fmla="*/ 299143 h 523125"/>
              <a:gd name="connsiteX113" fmla="*/ 81878 w 506250"/>
              <a:gd name="connsiteY113" fmla="*/ 299143 h 523125"/>
              <a:gd name="connsiteX114" fmla="*/ 63906 w 506250"/>
              <a:gd name="connsiteY114" fmla="*/ 317098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506250" h="523125">
                <a:moveTo>
                  <a:pt x="261461" y="198028"/>
                </a:moveTo>
                <a:cubicBezTo>
                  <a:pt x="261461" y="207951"/>
                  <a:pt x="253429" y="215983"/>
                  <a:pt x="243489" y="215983"/>
                </a:cubicBezTo>
                <a:lnTo>
                  <a:pt x="81878" y="215983"/>
                </a:lnTo>
                <a:cubicBezTo>
                  <a:pt x="71955" y="215983"/>
                  <a:pt x="63906" y="207951"/>
                  <a:pt x="63906" y="198028"/>
                </a:cubicBezTo>
                <a:cubicBezTo>
                  <a:pt x="63906" y="188123"/>
                  <a:pt x="71955" y="180090"/>
                  <a:pt x="81878" y="180090"/>
                </a:cubicBezTo>
                <a:lnTo>
                  <a:pt x="243489" y="180090"/>
                </a:lnTo>
                <a:cubicBezTo>
                  <a:pt x="253446" y="180090"/>
                  <a:pt x="261461" y="188123"/>
                  <a:pt x="261461" y="198028"/>
                </a:cubicBezTo>
                <a:close/>
                <a:moveTo>
                  <a:pt x="355624" y="187093"/>
                </a:moveTo>
                <a:lnTo>
                  <a:pt x="445770" y="267941"/>
                </a:lnTo>
                <a:lnTo>
                  <a:pt x="254627" y="481022"/>
                </a:lnTo>
                <a:lnTo>
                  <a:pt x="164514" y="400174"/>
                </a:lnTo>
                <a:lnTo>
                  <a:pt x="355624" y="187093"/>
                </a:lnTo>
                <a:close/>
                <a:moveTo>
                  <a:pt x="330126" y="273173"/>
                </a:moveTo>
                <a:lnTo>
                  <a:pt x="329552" y="272666"/>
                </a:lnTo>
                <a:cubicBezTo>
                  <a:pt x="327426" y="270743"/>
                  <a:pt x="324624" y="269764"/>
                  <a:pt x="321773" y="269916"/>
                </a:cubicBezTo>
                <a:cubicBezTo>
                  <a:pt x="318938" y="270068"/>
                  <a:pt x="316254" y="271350"/>
                  <a:pt x="314364" y="273476"/>
                </a:cubicBezTo>
                <a:lnTo>
                  <a:pt x="211781" y="387838"/>
                </a:lnTo>
                <a:cubicBezTo>
                  <a:pt x="207512" y="392563"/>
                  <a:pt x="207917" y="399870"/>
                  <a:pt x="212659" y="404123"/>
                </a:cubicBezTo>
                <a:cubicBezTo>
                  <a:pt x="214785" y="406046"/>
                  <a:pt x="217569" y="407042"/>
                  <a:pt x="220438" y="406873"/>
                </a:cubicBezTo>
                <a:cubicBezTo>
                  <a:pt x="223273" y="406704"/>
                  <a:pt x="225956" y="405439"/>
                  <a:pt x="227863" y="403296"/>
                </a:cubicBezTo>
                <a:lnTo>
                  <a:pt x="330953" y="288377"/>
                </a:lnTo>
                <a:cubicBezTo>
                  <a:pt x="334918" y="283973"/>
                  <a:pt x="334547" y="277138"/>
                  <a:pt x="330126" y="273173"/>
                </a:cubicBezTo>
                <a:close/>
                <a:moveTo>
                  <a:pt x="351422" y="232048"/>
                </a:moveTo>
                <a:lnTo>
                  <a:pt x="346343" y="237718"/>
                </a:lnTo>
                <a:cubicBezTo>
                  <a:pt x="344453" y="239844"/>
                  <a:pt x="343457" y="242646"/>
                  <a:pt x="343609" y="245498"/>
                </a:cubicBezTo>
                <a:cubicBezTo>
                  <a:pt x="343761" y="248349"/>
                  <a:pt x="345043" y="251033"/>
                  <a:pt x="347169" y="252939"/>
                </a:cubicBezTo>
                <a:lnTo>
                  <a:pt x="347760" y="253463"/>
                </a:lnTo>
                <a:cubicBezTo>
                  <a:pt x="349886" y="255369"/>
                  <a:pt x="352688" y="256348"/>
                  <a:pt x="355539" y="256196"/>
                </a:cubicBezTo>
                <a:cubicBezTo>
                  <a:pt x="358391" y="256044"/>
                  <a:pt x="361058" y="254762"/>
                  <a:pt x="362964" y="252636"/>
                </a:cubicBezTo>
                <a:lnTo>
                  <a:pt x="375233" y="238950"/>
                </a:lnTo>
                <a:lnTo>
                  <a:pt x="366626" y="231238"/>
                </a:lnTo>
                <a:cubicBezTo>
                  <a:pt x="362205" y="227256"/>
                  <a:pt x="355388" y="227627"/>
                  <a:pt x="351422" y="232048"/>
                </a:cubicBezTo>
                <a:close/>
                <a:moveTo>
                  <a:pt x="364314" y="177356"/>
                </a:moveTo>
                <a:lnTo>
                  <a:pt x="454444" y="258204"/>
                </a:lnTo>
                <a:lnTo>
                  <a:pt x="476584" y="233533"/>
                </a:lnTo>
                <a:lnTo>
                  <a:pt x="386471" y="152685"/>
                </a:lnTo>
                <a:lnTo>
                  <a:pt x="364314" y="177356"/>
                </a:lnTo>
                <a:close/>
                <a:moveTo>
                  <a:pt x="516409" y="189169"/>
                </a:moveTo>
                <a:lnTo>
                  <a:pt x="484734" y="224488"/>
                </a:lnTo>
                <a:lnTo>
                  <a:pt x="394605" y="143657"/>
                </a:lnTo>
                <a:lnTo>
                  <a:pt x="426330" y="108338"/>
                </a:lnTo>
                <a:cubicBezTo>
                  <a:pt x="430498" y="103613"/>
                  <a:pt x="436455" y="100778"/>
                  <a:pt x="442783" y="100440"/>
                </a:cubicBezTo>
                <a:cubicBezTo>
                  <a:pt x="449111" y="100086"/>
                  <a:pt x="455304" y="102279"/>
                  <a:pt x="460013" y="106498"/>
                </a:cubicBezTo>
                <a:lnTo>
                  <a:pt x="514586" y="155486"/>
                </a:lnTo>
                <a:cubicBezTo>
                  <a:pt x="524374" y="164278"/>
                  <a:pt x="525201" y="179364"/>
                  <a:pt x="516409" y="189169"/>
                </a:cubicBezTo>
                <a:close/>
                <a:moveTo>
                  <a:pt x="498656" y="173205"/>
                </a:moveTo>
                <a:lnTo>
                  <a:pt x="444099" y="124234"/>
                </a:lnTo>
                <a:lnTo>
                  <a:pt x="428288" y="141818"/>
                </a:lnTo>
                <a:lnTo>
                  <a:pt x="482861" y="190806"/>
                </a:lnTo>
                <a:lnTo>
                  <a:pt x="498656" y="173205"/>
                </a:lnTo>
                <a:close/>
                <a:moveTo>
                  <a:pt x="153748" y="412223"/>
                </a:moveTo>
                <a:lnTo>
                  <a:pt x="243844" y="493071"/>
                </a:lnTo>
                <a:lnTo>
                  <a:pt x="137363" y="536693"/>
                </a:lnTo>
                <a:cubicBezTo>
                  <a:pt x="133262" y="538363"/>
                  <a:pt x="128571" y="537553"/>
                  <a:pt x="125280" y="534600"/>
                </a:cubicBezTo>
                <a:cubicBezTo>
                  <a:pt x="121973" y="531613"/>
                  <a:pt x="120673" y="527057"/>
                  <a:pt x="121888" y="522804"/>
                </a:cubicBezTo>
                <a:lnTo>
                  <a:pt x="153748" y="412223"/>
                </a:lnTo>
                <a:close/>
                <a:moveTo>
                  <a:pt x="161983" y="440944"/>
                </a:moveTo>
                <a:lnTo>
                  <a:pt x="149799" y="483249"/>
                </a:lnTo>
                <a:lnTo>
                  <a:pt x="173610" y="504630"/>
                </a:lnTo>
                <a:lnTo>
                  <a:pt x="214313" y="487991"/>
                </a:lnTo>
                <a:lnTo>
                  <a:pt x="161983" y="440944"/>
                </a:lnTo>
                <a:close/>
                <a:moveTo>
                  <a:pt x="131102" y="409809"/>
                </a:moveTo>
                <a:lnTo>
                  <a:pt x="120589" y="446293"/>
                </a:lnTo>
                <a:lnTo>
                  <a:pt x="40719" y="446293"/>
                </a:lnTo>
                <a:cubicBezTo>
                  <a:pt x="18242" y="446293"/>
                  <a:pt x="0" y="428068"/>
                  <a:pt x="0" y="405591"/>
                </a:cubicBezTo>
                <a:lnTo>
                  <a:pt x="0" y="109569"/>
                </a:lnTo>
                <a:cubicBezTo>
                  <a:pt x="0" y="87092"/>
                  <a:pt x="18225" y="68850"/>
                  <a:pt x="40719" y="68850"/>
                </a:cubicBezTo>
                <a:lnTo>
                  <a:pt x="90332" y="68850"/>
                </a:lnTo>
                <a:lnTo>
                  <a:pt x="90332" y="65914"/>
                </a:lnTo>
                <a:cubicBezTo>
                  <a:pt x="90332" y="57611"/>
                  <a:pt x="97065" y="50895"/>
                  <a:pt x="105351" y="50895"/>
                </a:cubicBezTo>
                <a:lnTo>
                  <a:pt x="117838" y="50895"/>
                </a:lnTo>
                <a:cubicBezTo>
                  <a:pt x="117585" y="49089"/>
                  <a:pt x="117450" y="46929"/>
                  <a:pt x="117450" y="44904"/>
                </a:cubicBezTo>
                <a:cubicBezTo>
                  <a:pt x="117450" y="20149"/>
                  <a:pt x="137582" y="0"/>
                  <a:pt x="162354" y="0"/>
                </a:cubicBezTo>
                <a:cubicBezTo>
                  <a:pt x="187144" y="0"/>
                  <a:pt x="207259" y="20149"/>
                  <a:pt x="207259" y="44904"/>
                </a:cubicBezTo>
                <a:cubicBezTo>
                  <a:pt x="207259" y="46929"/>
                  <a:pt x="207090" y="49089"/>
                  <a:pt x="206871" y="50878"/>
                </a:cubicBezTo>
                <a:lnTo>
                  <a:pt x="219510" y="50878"/>
                </a:lnTo>
                <a:cubicBezTo>
                  <a:pt x="227813" y="50878"/>
                  <a:pt x="234529" y="57611"/>
                  <a:pt x="234529" y="65897"/>
                </a:cubicBezTo>
                <a:lnTo>
                  <a:pt x="234529" y="68833"/>
                </a:lnTo>
                <a:lnTo>
                  <a:pt x="282943" y="68833"/>
                </a:lnTo>
                <a:cubicBezTo>
                  <a:pt x="305421" y="68833"/>
                  <a:pt x="323663" y="87075"/>
                  <a:pt x="323663" y="109553"/>
                </a:cubicBezTo>
                <a:lnTo>
                  <a:pt x="323663" y="187684"/>
                </a:lnTo>
                <a:lnTo>
                  <a:pt x="287753" y="227711"/>
                </a:lnTo>
                <a:lnTo>
                  <a:pt x="287753" y="126664"/>
                </a:lnTo>
                <a:cubicBezTo>
                  <a:pt x="287753" y="114868"/>
                  <a:pt x="278201" y="105317"/>
                  <a:pt x="266423" y="105317"/>
                </a:cubicBezTo>
                <a:lnTo>
                  <a:pt x="234512" y="105317"/>
                </a:lnTo>
                <a:lnTo>
                  <a:pt x="234512" y="125584"/>
                </a:lnTo>
                <a:cubicBezTo>
                  <a:pt x="234512" y="133869"/>
                  <a:pt x="227779" y="140603"/>
                  <a:pt x="219493" y="140603"/>
                </a:cubicBezTo>
                <a:lnTo>
                  <a:pt x="105368" y="140603"/>
                </a:lnTo>
                <a:cubicBezTo>
                  <a:pt x="97065" y="140603"/>
                  <a:pt x="90349" y="133869"/>
                  <a:pt x="90349" y="125584"/>
                </a:cubicBezTo>
                <a:lnTo>
                  <a:pt x="90349" y="105317"/>
                </a:lnTo>
                <a:lnTo>
                  <a:pt x="57848" y="105317"/>
                </a:lnTo>
                <a:cubicBezTo>
                  <a:pt x="46052" y="105317"/>
                  <a:pt x="36501" y="114885"/>
                  <a:pt x="36501" y="126664"/>
                </a:cubicBezTo>
                <a:lnTo>
                  <a:pt x="36501" y="388463"/>
                </a:lnTo>
                <a:cubicBezTo>
                  <a:pt x="36501" y="400275"/>
                  <a:pt x="46069" y="409809"/>
                  <a:pt x="57848" y="409809"/>
                </a:cubicBezTo>
                <a:lnTo>
                  <a:pt x="131102" y="409809"/>
                </a:lnTo>
                <a:close/>
                <a:moveTo>
                  <a:pt x="144399" y="44904"/>
                </a:moveTo>
                <a:cubicBezTo>
                  <a:pt x="144399" y="46997"/>
                  <a:pt x="144788" y="49089"/>
                  <a:pt x="145429" y="50895"/>
                </a:cubicBezTo>
                <a:lnTo>
                  <a:pt x="179263" y="50895"/>
                </a:lnTo>
                <a:cubicBezTo>
                  <a:pt x="179938" y="49089"/>
                  <a:pt x="180309" y="47014"/>
                  <a:pt x="180309" y="44904"/>
                </a:cubicBezTo>
                <a:cubicBezTo>
                  <a:pt x="180309" y="34999"/>
                  <a:pt x="172260" y="26933"/>
                  <a:pt x="162354" y="26933"/>
                </a:cubicBezTo>
                <a:cubicBezTo>
                  <a:pt x="152449" y="26933"/>
                  <a:pt x="144399" y="34999"/>
                  <a:pt x="144399" y="44904"/>
                </a:cubicBezTo>
                <a:close/>
                <a:moveTo>
                  <a:pt x="244738" y="275754"/>
                </a:moveTo>
                <a:lnTo>
                  <a:pt x="261461" y="257108"/>
                </a:lnTo>
                <a:cubicBezTo>
                  <a:pt x="261225" y="247388"/>
                  <a:pt x="253294" y="239321"/>
                  <a:pt x="243506" y="239321"/>
                </a:cubicBezTo>
                <a:lnTo>
                  <a:pt x="81878" y="239321"/>
                </a:lnTo>
                <a:cubicBezTo>
                  <a:pt x="71955" y="239321"/>
                  <a:pt x="63906" y="247641"/>
                  <a:pt x="63906" y="257580"/>
                </a:cubicBezTo>
                <a:cubicBezTo>
                  <a:pt x="63906" y="267486"/>
                  <a:pt x="71955" y="275822"/>
                  <a:pt x="81878" y="275822"/>
                </a:cubicBezTo>
                <a:lnTo>
                  <a:pt x="243489" y="275822"/>
                </a:lnTo>
                <a:cubicBezTo>
                  <a:pt x="243911" y="275805"/>
                  <a:pt x="244333" y="275771"/>
                  <a:pt x="244738" y="275754"/>
                </a:cubicBezTo>
                <a:close/>
                <a:moveTo>
                  <a:pt x="63906" y="317098"/>
                </a:moveTo>
                <a:cubicBezTo>
                  <a:pt x="63906" y="327021"/>
                  <a:pt x="71955" y="335019"/>
                  <a:pt x="81878" y="335019"/>
                </a:cubicBezTo>
                <a:lnTo>
                  <a:pt x="191599" y="335019"/>
                </a:lnTo>
                <a:lnTo>
                  <a:pt x="223779" y="299143"/>
                </a:lnTo>
                <a:lnTo>
                  <a:pt x="81878" y="299143"/>
                </a:lnTo>
                <a:cubicBezTo>
                  <a:pt x="71955" y="299143"/>
                  <a:pt x="63906" y="307176"/>
                  <a:pt x="63906" y="317098"/>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sp>
        <p:nvSpPr>
          <p:cNvPr id="144" name="图形 277"/>
          <p:cNvSpPr/>
          <p:nvPr/>
        </p:nvSpPr>
        <p:spPr>
          <a:xfrm>
            <a:off x="953389" y="3231618"/>
            <a:ext cx="523125" cy="405000"/>
          </a:xfrm>
          <a:custGeom>
            <a:avLst/>
            <a:gdLst>
              <a:gd name="connsiteX0" fmla="*/ 529500 w 523125"/>
              <a:gd name="connsiteY0" fmla="*/ 261586 h 405000"/>
              <a:gd name="connsiteX1" fmla="*/ 420994 w 523125"/>
              <a:gd name="connsiteY1" fmla="*/ 65313 h 405000"/>
              <a:gd name="connsiteX2" fmla="*/ 412354 w 523125"/>
              <a:gd name="connsiteY2" fmla="*/ 60149 h 405000"/>
              <a:gd name="connsiteX3" fmla="*/ 355704 w 523125"/>
              <a:gd name="connsiteY3" fmla="*/ 60149 h 405000"/>
              <a:gd name="connsiteX4" fmla="*/ 258488 w 523125"/>
              <a:gd name="connsiteY4" fmla="*/ 57 h 405000"/>
              <a:gd name="connsiteX5" fmla="*/ 166603 w 523125"/>
              <a:gd name="connsiteY5" fmla="*/ 60149 h 405000"/>
              <a:gd name="connsiteX6" fmla="*/ 119353 w 523125"/>
              <a:gd name="connsiteY6" fmla="*/ 60149 h 405000"/>
              <a:gd name="connsiteX7" fmla="*/ 107102 w 523125"/>
              <a:gd name="connsiteY7" fmla="*/ 67760 h 405000"/>
              <a:gd name="connsiteX8" fmla="*/ 2258 w 523125"/>
              <a:gd name="connsiteY8" fmla="*/ 261586 h 405000"/>
              <a:gd name="connsiteX9" fmla="*/ 36463 w 523125"/>
              <a:gd name="connsiteY9" fmla="*/ 368928 h 405000"/>
              <a:gd name="connsiteX10" fmla="*/ 77301 w 523125"/>
              <a:gd name="connsiteY10" fmla="*/ 380200 h 405000"/>
              <a:gd name="connsiteX11" fmla="*/ 107102 w 523125"/>
              <a:gd name="connsiteY11" fmla="*/ 375425 h 405000"/>
              <a:gd name="connsiteX12" fmla="*/ 140143 w 523125"/>
              <a:gd name="connsiteY12" fmla="*/ 408483 h 405000"/>
              <a:gd name="connsiteX13" fmla="*/ 387936 w 523125"/>
              <a:gd name="connsiteY13" fmla="*/ 408483 h 405000"/>
              <a:gd name="connsiteX14" fmla="*/ 420977 w 523125"/>
              <a:gd name="connsiteY14" fmla="*/ 375425 h 405000"/>
              <a:gd name="connsiteX15" fmla="*/ 420977 w 523125"/>
              <a:gd name="connsiteY15" fmla="*/ 374193 h 405000"/>
              <a:gd name="connsiteX16" fmla="*/ 454406 w 523125"/>
              <a:gd name="connsiteY16" fmla="*/ 380200 h 405000"/>
              <a:gd name="connsiteX17" fmla="*/ 495244 w 523125"/>
              <a:gd name="connsiteY17" fmla="*/ 368928 h 405000"/>
              <a:gd name="connsiteX18" fmla="*/ 529500 w 523125"/>
              <a:gd name="connsiteY18" fmla="*/ 261586 h 405000"/>
              <a:gd name="connsiteX19" fmla="*/ 259871 w 523125"/>
              <a:gd name="connsiteY19" fmla="*/ 34904 h 405000"/>
              <a:gd name="connsiteX20" fmla="*/ 310344 w 523125"/>
              <a:gd name="connsiteY20" fmla="*/ 60149 h 405000"/>
              <a:gd name="connsiteX21" fmla="*/ 211693 w 523125"/>
              <a:gd name="connsiteY21" fmla="*/ 60149 h 405000"/>
              <a:gd name="connsiteX22" fmla="*/ 259871 w 523125"/>
              <a:gd name="connsiteY22" fmla="*/ 34904 h 405000"/>
              <a:gd name="connsiteX23" fmla="*/ 64493 w 523125"/>
              <a:gd name="connsiteY23" fmla="*/ 324800 h 405000"/>
              <a:gd name="connsiteX24" fmla="*/ 53996 w 523125"/>
              <a:gd name="connsiteY24" fmla="*/ 269399 h 405000"/>
              <a:gd name="connsiteX25" fmla="*/ 107102 w 523125"/>
              <a:gd name="connsiteY25" fmla="*/ 147646 h 405000"/>
              <a:gd name="connsiteX26" fmla="*/ 107102 w 523125"/>
              <a:gd name="connsiteY26" fmla="*/ 317932 h 405000"/>
              <a:gd name="connsiteX27" fmla="*/ 64493 w 523125"/>
              <a:gd name="connsiteY27" fmla="*/ 324800 h 405000"/>
              <a:gd name="connsiteX28" fmla="*/ 377034 w 523125"/>
              <a:gd name="connsiteY28" fmla="*/ 358786 h 405000"/>
              <a:gd name="connsiteX29" fmla="*/ 375381 w 523125"/>
              <a:gd name="connsiteY29" fmla="*/ 366144 h 405000"/>
              <a:gd name="connsiteX30" fmla="*/ 368597 w 523125"/>
              <a:gd name="connsiteY30" fmla="*/ 369400 h 405000"/>
              <a:gd name="connsiteX31" fmla="*/ 358843 w 523125"/>
              <a:gd name="connsiteY31" fmla="*/ 369400 h 405000"/>
              <a:gd name="connsiteX32" fmla="*/ 352515 w 523125"/>
              <a:gd name="connsiteY32" fmla="*/ 366447 h 405000"/>
              <a:gd name="connsiteX33" fmla="*/ 350760 w 523125"/>
              <a:gd name="connsiteY33" fmla="*/ 359697 h 405000"/>
              <a:gd name="connsiteX34" fmla="*/ 355299 w 523125"/>
              <a:gd name="connsiteY34" fmla="*/ 334672 h 405000"/>
              <a:gd name="connsiteX35" fmla="*/ 341462 w 523125"/>
              <a:gd name="connsiteY35" fmla="*/ 315097 h 405000"/>
              <a:gd name="connsiteX36" fmla="*/ 352043 w 523125"/>
              <a:gd name="connsiteY36" fmla="*/ 297040 h 405000"/>
              <a:gd name="connsiteX37" fmla="*/ 352043 w 523125"/>
              <a:gd name="connsiteY37" fmla="*/ 137217 h 405000"/>
              <a:gd name="connsiteX38" fmla="*/ 176087 w 523125"/>
              <a:gd name="connsiteY38" fmla="*/ 137217 h 405000"/>
              <a:gd name="connsiteX39" fmla="*/ 176087 w 523125"/>
              <a:gd name="connsiteY39" fmla="*/ 313409 h 405000"/>
              <a:gd name="connsiteX40" fmla="*/ 167464 w 523125"/>
              <a:gd name="connsiteY40" fmla="*/ 322150 h 405000"/>
              <a:gd name="connsiteX41" fmla="*/ 158824 w 523125"/>
              <a:gd name="connsiteY41" fmla="*/ 313409 h 405000"/>
              <a:gd name="connsiteX42" fmla="*/ 158824 w 523125"/>
              <a:gd name="connsiteY42" fmla="*/ 128341 h 405000"/>
              <a:gd name="connsiteX43" fmla="*/ 167649 w 523125"/>
              <a:gd name="connsiteY43" fmla="*/ 119904 h 405000"/>
              <a:gd name="connsiteX44" fmla="*/ 360683 w 523125"/>
              <a:gd name="connsiteY44" fmla="*/ 119904 h 405000"/>
              <a:gd name="connsiteX45" fmla="*/ 369255 w 523125"/>
              <a:gd name="connsiteY45" fmla="*/ 128341 h 405000"/>
              <a:gd name="connsiteX46" fmla="*/ 369255 w 523125"/>
              <a:gd name="connsiteY46" fmla="*/ 295640 h 405000"/>
              <a:gd name="connsiteX47" fmla="*/ 382738 w 523125"/>
              <a:gd name="connsiteY47" fmla="*/ 314979 h 405000"/>
              <a:gd name="connsiteX48" fmla="*/ 371213 w 523125"/>
              <a:gd name="connsiteY48" fmla="*/ 333642 h 405000"/>
              <a:gd name="connsiteX49" fmla="*/ 377034 w 523125"/>
              <a:gd name="connsiteY49" fmla="*/ 358786 h 405000"/>
              <a:gd name="connsiteX50" fmla="*/ 467248 w 523125"/>
              <a:gd name="connsiteY50" fmla="*/ 324800 h 405000"/>
              <a:gd name="connsiteX51" fmla="*/ 424183 w 523125"/>
              <a:gd name="connsiteY51" fmla="*/ 317645 h 405000"/>
              <a:gd name="connsiteX52" fmla="*/ 420960 w 523125"/>
              <a:gd name="connsiteY52" fmla="*/ 315805 h 405000"/>
              <a:gd name="connsiteX53" fmla="*/ 420960 w 523125"/>
              <a:gd name="connsiteY53" fmla="*/ 142330 h 405000"/>
              <a:gd name="connsiteX54" fmla="*/ 477744 w 523125"/>
              <a:gd name="connsiteY54" fmla="*/ 269399 h 405000"/>
              <a:gd name="connsiteX55" fmla="*/ 467248 w 523125"/>
              <a:gd name="connsiteY55" fmla="*/ 324800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523125" h="405000">
                <a:moveTo>
                  <a:pt x="529500" y="261586"/>
                </a:moveTo>
                <a:cubicBezTo>
                  <a:pt x="518633" y="189665"/>
                  <a:pt x="456161" y="86508"/>
                  <a:pt x="420994" y="65313"/>
                </a:cubicBezTo>
                <a:lnTo>
                  <a:pt x="412354" y="60149"/>
                </a:lnTo>
                <a:lnTo>
                  <a:pt x="355704" y="60149"/>
                </a:lnTo>
                <a:cubicBezTo>
                  <a:pt x="325751" y="19025"/>
                  <a:pt x="293469" y="-1225"/>
                  <a:pt x="258488" y="57"/>
                </a:cubicBezTo>
                <a:cubicBezTo>
                  <a:pt x="211288" y="1779"/>
                  <a:pt x="177774" y="43966"/>
                  <a:pt x="166603" y="60149"/>
                </a:cubicBezTo>
                <a:lnTo>
                  <a:pt x="119353" y="60149"/>
                </a:lnTo>
                <a:lnTo>
                  <a:pt x="107102" y="67760"/>
                </a:lnTo>
                <a:cubicBezTo>
                  <a:pt x="71394" y="93477"/>
                  <a:pt x="12771" y="192112"/>
                  <a:pt x="2258" y="261586"/>
                </a:cubicBezTo>
                <a:cubicBezTo>
                  <a:pt x="-8036" y="329575"/>
                  <a:pt x="19234" y="358044"/>
                  <a:pt x="36463" y="368928"/>
                </a:cubicBezTo>
                <a:cubicBezTo>
                  <a:pt x="48360" y="376454"/>
                  <a:pt x="62451" y="380234"/>
                  <a:pt x="77301" y="380200"/>
                </a:cubicBezTo>
                <a:cubicBezTo>
                  <a:pt x="87038" y="380200"/>
                  <a:pt x="97112" y="378580"/>
                  <a:pt x="107102" y="375425"/>
                </a:cubicBezTo>
                <a:cubicBezTo>
                  <a:pt x="107102" y="393684"/>
                  <a:pt x="121901" y="408483"/>
                  <a:pt x="140143" y="408483"/>
                </a:cubicBezTo>
                <a:lnTo>
                  <a:pt x="387936" y="408483"/>
                </a:lnTo>
                <a:cubicBezTo>
                  <a:pt x="406178" y="408483"/>
                  <a:pt x="420977" y="393684"/>
                  <a:pt x="420977" y="375425"/>
                </a:cubicBezTo>
                <a:lnTo>
                  <a:pt x="420977" y="374193"/>
                </a:lnTo>
                <a:cubicBezTo>
                  <a:pt x="432148" y="378192"/>
                  <a:pt x="443505" y="380200"/>
                  <a:pt x="454406" y="380200"/>
                </a:cubicBezTo>
                <a:cubicBezTo>
                  <a:pt x="469273" y="380200"/>
                  <a:pt x="483398" y="376437"/>
                  <a:pt x="495244" y="368928"/>
                </a:cubicBezTo>
                <a:cubicBezTo>
                  <a:pt x="512473" y="358044"/>
                  <a:pt x="539811" y="329592"/>
                  <a:pt x="529500" y="261586"/>
                </a:cubicBezTo>
                <a:close/>
                <a:moveTo>
                  <a:pt x="259871" y="34904"/>
                </a:moveTo>
                <a:cubicBezTo>
                  <a:pt x="276628" y="34499"/>
                  <a:pt x="293469" y="42903"/>
                  <a:pt x="310344" y="60149"/>
                </a:cubicBezTo>
                <a:lnTo>
                  <a:pt x="211693" y="60149"/>
                </a:lnTo>
                <a:cubicBezTo>
                  <a:pt x="223725" y="47965"/>
                  <a:pt x="240600" y="35545"/>
                  <a:pt x="259871" y="34904"/>
                </a:cubicBezTo>
                <a:close/>
                <a:moveTo>
                  <a:pt x="64493" y="324800"/>
                </a:moveTo>
                <a:cubicBezTo>
                  <a:pt x="53693" y="317949"/>
                  <a:pt x="49778" y="297243"/>
                  <a:pt x="53996" y="269399"/>
                </a:cubicBezTo>
                <a:cubicBezTo>
                  <a:pt x="60848" y="223989"/>
                  <a:pt x="85941" y="178764"/>
                  <a:pt x="107102" y="147646"/>
                </a:cubicBezTo>
                <a:lnTo>
                  <a:pt x="107102" y="317932"/>
                </a:lnTo>
                <a:cubicBezTo>
                  <a:pt x="91611" y="328124"/>
                  <a:pt x="74179" y="330942"/>
                  <a:pt x="64493" y="324800"/>
                </a:cubicBezTo>
                <a:close/>
                <a:moveTo>
                  <a:pt x="377034" y="358786"/>
                </a:moveTo>
                <a:cubicBezTo>
                  <a:pt x="377625" y="361351"/>
                  <a:pt x="377034" y="364051"/>
                  <a:pt x="375381" y="366144"/>
                </a:cubicBezTo>
                <a:cubicBezTo>
                  <a:pt x="373727" y="368202"/>
                  <a:pt x="371263" y="369400"/>
                  <a:pt x="368597" y="369400"/>
                </a:cubicBezTo>
                <a:lnTo>
                  <a:pt x="358843" y="369400"/>
                </a:lnTo>
                <a:cubicBezTo>
                  <a:pt x="356413" y="369400"/>
                  <a:pt x="354118" y="368320"/>
                  <a:pt x="352515" y="366447"/>
                </a:cubicBezTo>
                <a:cubicBezTo>
                  <a:pt x="350963" y="364574"/>
                  <a:pt x="350304" y="362077"/>
                  <a:pt x="350760" y="359697"/>
                </a:cubicBezTo>
                <a:lnTo>
                  <a:pt x="355299" y="334672"/>
                </a:lnTo>
                <a:cubicBezTo>
                  <a:pt x="347250" y="331870"/>
                  <a:pt x="341462" y="324125"/>
                  <a:pt x="341462" y="315097"/>
                </a:cubicBezTo>
                <a:cubicBezTo>
                  <a:pt x="341462" y="307351"/>
                  <a:pt x="345158" y="300584"/>
                  <a:pt x="352043" y="297040"/>
                </a:cubicBezTo>
                <a:lnTo>
                  <a:pt x="352043" y="137217"/>
                </a:lnTo>
                <a:lnTo>
                  <a:pt x="176087" y="137217"/>
                </a:lnTo>
                <a:lnTo>
                  <a:pt x="176087" y="313409"/>
                </a:lnTo>
                <a:cubicBezTo>
                  <a:pt x="176087" y="318219"/>
                  <a:pt x="172273" y="322150"/>
                  <a:pt x="167464" y="322150"/>
                </a:cubicBezTo>
                <a:cubicBezTo>
                  <a:pt x="162654" y="322150"/>
                  <a:pt x="158824" y="318252"/>
                  <a:pt x="158824" y="313409"/>
                </a:cubicBezTo>
                <a:lnTo>
                  <a:pt x="158824" y="128341"/>
                </a:lnTo>
                <a:cubicBezTo>
                  <a:pt x="158824" y="123515"/>
                  <a:pt x="162823" y="119904"/>
                  <a:pt x="167649" y="119904"/>
                </a:cubicBezTo>
                <a:lnTo>
                  <a:pt x="360683" y="119904"/>
                </a:lnTo>
                <a:cubicBezTo>
                  <a:pt x="365509" y="119904"/>
                  <a:pt x="369255" y="123532"/>
                  <a:pt x="369255" y="128341"/>
                </a:cubicBezTo>
                <a:lnTo>
                  <a:pt x="369255" y="295640"/>
                </a:lnTo>
                <a:cubicBezTo>
                  <a:pt x="377338" y="298576"/>
                  <a:pt x="382738" y="306136"/>
                  <a:pt x="382738" y="314979"/>
                </a:cubicBezTo>
                <a:cubicBezTo>
                  <a:pt x="382738" y="323112"/>
                  <a:pt x="378114" y="330267"/>
                  <a:pt x="371213" y="333642"/>
                </a:cubicBezTo>
                <a:lnTo>
                  <a:pt x="377034" y="358786"/>
                </a:lnTo>
                <a:close/>
                <a:moveTo>
                  <a:pt x="467248" y="324800"/>
                </a:moveTo>
                <a:cubicBezTo>
                  <a:pt x="457478" y="330993"/>
                  <a:pt x="439742" y="328040"/>
                  <a:pt x="424183" y="317645"/>
                </a:cubicBezTo>
                <a:cubicBezTo>
                  <a:pt x="423120" y="316953"/>
                  <a:pt x="422074" y="316329"/>
                  <a:pt x="420960" y="315805"/>
                </a:cubicBezTo>
                <a:lnTo>
                  <a:pt x="420960" y="142330"/>
                </a:lnTo>
                <a:cubicBezTo>
                  <a:pt x="442813" y="173431"/>
                  <a:pt x="470505" y="221322"/>
                  <a:pt x="477744" y="269399"/>
                </a:cubicBezTo>
                <a:cubicBezTo>
                  <a:pt x="481980" y="297260"/>
                  <a:pt x="478065" y="317932"/>
                  <a:pt x="467248" y="324800"/>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sp>
        <p:nvSpPr>
          <p:cNvPr id="145" name="图形 279"/>
          <p:cNvSpPr/>
          <p:nvPr/>
        </p:nvSpPr>
        <p:spPr>
          <a:xfrm>
            <a:off x="2061255" y="3180993"/>
            <a:ext cx="523125" cy="506250"/>
          </a:xfrm>
          <a:custGeom>
            <a:avLst/>
            <a:gdLst>
              <a:gd name="connsiteX0" fmla="*/ 521792 w 523125"/>
              <a:gd name="connsiteY0" fmla="*/ 147094 h 506250"/>
              <a:gd name="connsiteX1" fmla="*/ 536895 w 523125"/>
              <a:gd name="connsiteY1" fmla="*/ 112871 h 506250"/>
              <a:gd name="connsiteX2" fmla="*/ 522518 w 523125"/>
              <a:gd name="connsiteY2" fmla="*/ 78311 h 506250"/>
              <a:gd name="connsiteX3" fmla="*/ 458021 w 523125"/>
              <a:gd name="connsiteY3" fmla="*/ 15250 h 506250"/>
              <a:gd name="connsiteX4" fmla="*/ 424170 w 523125"/>
              <a:gd name="connsiteY4" fmla="*/ 1699 h 506250"/>
              <a:gd name="connsiteX5" fmla="*/ 390724 w 523125"/>
              <a:gd name="connsiteY5" fmla="*/ 16043 h 506250"/>
              <a:gd name="connsiteX6" fmla="*/ 269275 w 523125"/>
              <a:gd name="connsiteY6" fmla="*/ 140530 h 506250"/>
              <a:gd name="connsiteX7" fmla="*/ 149546 w 523125"/>
              <a:gd name="connsiteY7" fmla="*/ 15773 h 506250"/>
              <a:gd name="connsiteX8" fmla="*/ 113569 w 523125"/>
              <a:gd name="connsiteY8" fmla="*/ 11 h 506250"/>
              <a:gd name="connsiteX9" fmla="*/ 76967 w 523125"/>
              <a:gd name="connsiteY9" fmla="*/ 14305 h 506250"/>
              <a:gd name="connsiteX10" fmla="*/ 14614 w 523125"/>
              <a:gd name="connsiteY10" fmla="*/ 74211 h 506250"/>
              <a:gd name="connsiteX11" fmla="*/ 0 w 523125"/>
              <a:gd name="connsiteY11" fmla="*/ 108653 h 506250"/>
              <a:gd name="connsiteX12" fmla="*/ 14783 w 523125"/>
              <a:gd name="connsiteY12" fmla="*/ 143010 h 506250"/>
              <a:gd name="connsiteX13" fmla="*/ 145496 w 523125"/>
              <a:gd name="connsiteY13" fmla="*/ 267345 h 506250"/>
              <a:gd name="connsiteX14" fmla="*/ 29768 w 523125"/>
              <a:gd name="connsiteY14" fmla="*/ 385943 h 506250"/>
              <a:gd name="connsiteX15" fmla="*/ 28789 w 523125"/>
              <a:gd name="connsiteY15" fmla="*/ 451401 h 506250"/>
              <a:gd name="connsiteX16" fmla="*/ 73845 w 523125"/>
              <a:gd name="connsiteY16" fmla="*/ 500372 h 506250"/>
              <a:gd name="connsiteX17" fmla="*/ 107089 w 523125"/>
              <a:gd name="connsiteY17" fmla="*/ 515711 h 506250"/>
              <a:gd name="connsiteX18" fmla="*/ 141379 w 523125"/>
              <a:gd name="connsiteY18" fmla="*/ 502903 h 506250"/>
              <a:gd name="connsiteX19" fmla="*/ 268313 w 523125"/>
              <a:gd name="connsiteY19" fmla="*/ 384188 h 506250"/>
              <a:gd name="connsiteX20" fmla="*/ 392158 w 523125"/>
              <a:gd name="connsiteY20" fmla="*/ 501975 h 506250"/>
              <a:gd name="connsiteX21" fmla="*/ 426330 w 523125"/>
              <a:gd name="connsiteY21" fmla="*/ 515020 h 506250"/>
              <a:gd name="connsiteX22" fmla="*/ 459709 w 523125"/>
              <a:gd name="connsiteY22" fmla="*/ 499916 h 506250"/>
              <a:gd name="connsiteX23" fmla="*/ 505136 w 523125"/>
              <a:gd name="connsiteY23" fmla="*/ 451367 h 506250"/>
              <a:gd name="connsiteX24" fmla="*/ 504731 w 523125"/>
              <a:gd name="connsiteY24" fmla="*/ 385909 h 506250"/>
              <a:gd name="connsiteX25" fmla="*/ 392006 w 523125"/>
              <a:gd name="connsiteY25" fmla="*/ 268391 h 506250"/>
              <a:gd name="connsiteX26" fmla="*/ 521792 w 523125"/>
              <a:gd name="connsiteY26" fmla="*/ 147094 h 50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23125" h="506250">
                <a:moveTo>
                  <a:pt x="521792" y="147094"/>
                </a:moveTo>
                <a:cubicBezTo>
                  <a:pt x="531276" y="138235"/>
                  <a:pt x="536726" y="125848"/>
                  <a:pt x="536895" y="112871"/>
                </a:cubicBezTo>
                <a:cubicBezTo>
                  <a:pt x="537030" y="99878"/>
                  <a:pt x="531816" y="87390"/>
                  <a:pt x="522518" y="78311"/>
                </a:cubicBezTo>
                <a:lnTo>
                  <a:pt x="458021" y="15250"/>
                </a:lnTo>
                <a:cubicBezTo>
                  <a:pt x="448993" y="6424"/>
                  <a:pt x="436826" y="1547"/>
                  <a:pt x="424170" y="1699"/>
                </a:cubicBezTo>
                <a:cubicBezTo>
                  <a:pt x="411548" y="1851"/>
                  <a:pt x="399516" y="6998"/>
                  <a:pt x="390724" y="16043"/>
                </a:cubicBezTo>
                <a:lnTo>
                  <a:pt x="269275" y="140530"/>
                </a:lnTo>
                <a:lnTo>
                  <a:pt x="149546" y="15773"/>
                </a:lnTo>
                <a:cubicBezTo>
                  <a:pt x="140113" y="5951"/>
                  <a:pt x="127187" y="265"/>
                  <a:pt x="113569" y="11"/>
                </a:cubicBezTo>
                <a:cubicBezTo>
                  <a:pt x="99951" y="-275"/>
                  <a:pt x="86771" y="4871"/>
                  <a:pt x="76967" y="14305"/>
                </a:cubicBezTo>
                <a:lnTo>
                  <a:pt x="14614" y="74211"/>
                </a:lnTo>
                <a:cubicBezTo>
                  <a:pt x="5231" y="83205"/>
                  <a:pt x="-34" y="95642"/>
                  <a:pt x="0" y="108653"/>
                </a:cubicBezTo>
                <a:cubicBezTo>
                  <a:pt x="34" y="121646"/>
                  <a:pt x="5366" y="134050"/>
                  <a:pt x="14783" y="143010"/>
                </a:cubicBezTo>
                <a:lnTo>
                  <a:pt x="145496" y="267345"/>
                </a:lnTo>
                <a:lnTo>
                  <a:pt x="29768" y="385943"/>
                </a:lnTo>
                <a:cubicBezTo>
                  <a:pt x="12116" y="404033"/>
                  <a:pt x="11695" y="432771"/>
                  <a:pt x="28789" y="451401"/>
                </a:cubicBezTo>
                <a:lnTo>
                  <a:pt x="73845" y="500372"/>
                </a:lnTo>
                <a:cubicBezTo>
                  <a:pt x="82435" y="509738"/>
                  <a:pt x="94399" y="515239"/>
                  <a:pt x="107089" y="515711"/>
                </a:cubicBezTo>
                <a:cubicBezTo>
                  <a:pt x="119762" y="516184"/>
                  <a:pt x="132115" y="511594"/>
                  <a:pt x="141379" y="502903"/>
                </a:cubicBezTo>
                <a:lnTo>
                  <a:pt x="268313" y="384188"/>
                </a:lnTo>
                <a:lnTo>
                  <a:pt x="392158" y="501975"/>
                </a:lnTo>
                <a:cubicBezTo>
                  <a:pt x="401355" y="510733"/>
                  <a:pt x="413640" y="515425"/>
                  <a:pt x="426330" y="515020"/>
                </a:cubicBezTo>
                <a:cubicBezTo>
                  <a:pt x="439020" y="514665"/>
                  <a:pt x="451018" y="509215"/>
                  <a:pt x="459709" y="499916"/>
                </a:cubicBezTo>
                <a:lnTo>
                  <a:pt x="505136" y="451367"/>
                </a:lnTo>
                <a:cubicBezTo>
                  <a:pt x="522383" y="432872"/>
                  <a:pt x="522231" y="404134"/>
                  <a:pt x="504731" y="385909"/>
                </a:cubicBezTo>
                <a:lnTo>
                  <a:pt x="392006" y="268391"/>
                </a:lnTo>
                <a:lnTo>
                  <a:pt x="521792" y="147094"/>
                </a:ln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146" name="组合 145"/>
          <p:cNvGrpSpPr/>
          <p:nvPr/>
        </p:nvGrpSpPr>
        <p:grpSpPr>
          <a:xfrm>
            <a:off x="3169121" y="3220599"/>
            <a:ext cx="523125" cy="427039"/>
            <a:chOff x="11343600" y="3307532"/>
            <a:chExt cx="523125" cy="427039"/>
          </a:xfrm>
          <a:solidFill>
            <a:schemeClr val="accent1"/>
          </a:solidFill>
        </p:grpSpPr>
        <p:sp>
          <p:nvSpPr>
            <p:cNvPr id="147" name="任意多边形: 形状 146"/>
            <p:cNvSpPr/>
            <p:nvPr/>
          </p:nvSpPr>
          <p:spPr>
            <a:xfrm>
              <a:off x="11343600" y="3565821"/>
              <a:ext cx="523125" cy="168750"/>
            </a:xfrm>
            <a:custGeom>
              <a:avLst/>
              <a:gdLst>
                <a:gd name="connsiteX0" fmla="*/ 0 w 523125"/>
                <a:gd name="connsiteY0" fmla="*/ 1283 h 168750"/>
                <a:gd name="connsiteX1" fmla="*/ 0 w 523125"/>
                <a:gd name="connsiteY1" fmla="*/ 137109 h 168750"/>
                <a:gd name="connsiteX2" fmla="*/ 41428 w 523125"/>
                <a:gd name="connsiteY2" fmla="*/ 178521 h 168750"/>
                <a:gd name="connsiteX3" fmla="*/ 498353 w 523125"/>
                <a:gd name="connsiteY3" fmla="*/ 178521 h 168750"/>
                <a:gd name="connsiteX4" fmla="*/ 539764 w 523125"/>
                <a:gd name="connsiteY4" fmla="*/ 137109 h 168750"/>
                <a:gd name="connsiteX5" fmla="*/ 539764 w 523125"/>
                <a:gd name="connsiteY5" fmla="*/ 0 h 168750"/>
                <a:gd name="connsiteX6" fmla="*/ 269949 w 523125"/>
                <a:gd name="connsiteY6" fmla="*/ 38003 h 168750"/>
                <a:gd name="connsiteX7" fmla="*/ 0 w 523125"/>
                <a:gd name="connsiteY7" fmla="*/ 1283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3125" h="168750">
                  <a:moveTo>
                    <a:pt x="0" y="1283"/>
                  </a:moveTo>
                  <a:lnTo>
                    <a:pt x="0" y="137109"/>
                  </a:lnTo>
                  <a:cubicBezTo>
                    <a:pt x="0" y="159975"/>
                    <a:pt x="18563" y="178521"/>
                    <a:pt x="41428" y="178521"/>
                  </a:cubicBezTo>
                  <a:lnTo>
                    <a:pt x="498353" y="178521"/>
                  </a:lnTo>
                  <a:cubicBezTo>
                    <a:pt x="521235" y="178521"/>
                    <a:pt x="539764" y="159975"/>
                    <a:pt x="539764" y="137109"/>
                  </a:cubicBezTo>
                  <a:lnTo>
                    <a:pt x="539764" y="0"/>
                  </a:lnTo>
                  <a:lnTo>
                    <a:pt x="269949" y="38003"/>
                  </a:lnTo>
                  <a:lnTo>
                    <a:pt x="0" y="128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8" name="任意多边形: 形状 147"/>
            <p:cNvSpPr/>
            <p:nvPr/>
          </p:nvSpPr>
          <p:spPr>
            <a:xfrm>
              <a:off x="11343600" y="3307532"/>
              <a:ext cx="523125" cy="253125"/>
            </a:xfrm>
            <a:custGeom>
              <a:avLst/>
              <a:gdLst>
                <a:gd name="connsiteX0" fmla="*/ 383889 w 523125"/>
                <a:gd name="connsiteY0" fmla="*/ 76478 h 253125"/>
                <a:gd name="connsiteX1" fmla="*/ 383889 w 523125"/>
                <a:gd name="connsiteY1" fmla="*/ 76174 h 253125"/>
                <a:gd name="connsiteX2" fmla="*/ 383889 w 523125"/>
                <a:gd name="connsiteY2" fmla="*/ 41445 h 253125"/>
                <a:gd name="connsiteX3" fmla="*/ 342461 w 523125"/>
                <a:gd name="connsiteY3" fmla="*/ 0 h 253125"/>
                <a:gd name="connsiteX4" fmla="*/ 188511 w 523125"/>
                <a:gd name="connsiteY4" fmla="*/ 0 h 253125"/>
                <a:gd name="connsiteX5" fmla="*/ 147083 w 523125"/>
                <a:gd name="connsiteY5" fmla="*/ 41445 h 253125"/>
                <a:gd name="connsiteX6" fmla="*/ 147083 w 523125"/>
                <a:gd name="connsiteY6" fmla="*/ 76174 h 253125"/>
                <a:gd name="connsiteX7" fmla="*/ 147083 w 523125"/>
                <a:gd name="connsiteY7" fmla="*/ 76478 h 253125"/>
                <a:gd name="connsiteX8" fmla="*/ 41428 w 523125"/>
                <a:gd name="connsiteY8" fmla="*/ 76478 h 253125"/>
                <a:gd name="connsiteX9" fmla="*/ 0 w 523125"/>
                <a:gd name="connsiteY9" fmla="*/ 117923 h 253125"/>
                <a:gd name="connsiteX10" fmla="*/ 0 w 523125"/>
                <a:gd name="connsiteY10" fmla="*/ 219206 h 253125"/>
                <a:gd name="connsiteX11" fmla="*/ 269831 w 523125"/>
                <a:gd name="connsiteY11" fmla="*/ 255943 h 253125"/>
                <a:gd name="connsiteX12" fmla="*/ 539764 w 523125"/>
                <a:gd name="connsiteY12" fmla="*/ 217890 h 253125"/>
                <a:gd name="connsiteX13" fmla="*/ 539764 w 523125"/>
                <a:gd name="connsiteY13" fmla="*/ 117923 h 253125"/>
                <a:gd name="connsiteX14" fmla="*/ 498353 w 523125"/>
                <a:gd name="connsiteY14" fmla="*/ 76478 h 253125"/>
                <a:gd name="connsiteX15" fmla="*/ 383889 w 523125"/>
                <a:gd name="connsiteY15" fmla="*/ 76478 h 253125"/>
                <a:gd name="connsiteX16" fmla="*/ 330936 w 523125"/>
                <a:gd name="connsiteY16" fmla="*/ 155891 h 253125"/>
                <a:gd name="connsiteX17" fmla="*/ 330936 w 523125"/>
                <a:gd name="connsiteY17" fmla="*/ 205892 h 253125"/>
                <a:gd name="connsiteX18" fmla="*/ 210330 w 523125"/>
                <a:gd name="connsiteY18" fmla="*/ 205892 h 253125"/>
                <a:gd name="connsiteX19" fmla="*/ 210330 w 523125"/>
                <a:gd name="connsiteY19" fmla="*/ 155891 h 253125"/>
                <a:gd name="connsiteX20" fmla="*/ 210330 w 523125"/>
                <a:gd name="connsiteY20" fmla="*/ 145614 h 253125"/>
                <a:gd name="connsiteX21" fmla="*/ 330936 w 523125"/>
                <a:gd name="connsiteY21" fmla="*/ 145614 h 253125"/>
                <a:gd name="connsiteX22" fmla="*/ 330936 w 523125"/>
                <a:gd name="connsiteY22" fmla="*/ 155891 h 253125"/>
                <a:gd name="connsiteX23" fmla="*/ 344166 w 523125"/>
                <a:gd name="connsiteY23" fmla="*/ 76174 h 253125"/>
                <a:gd name="connsiteX24" fmla="*/ 344166 w 523125"/>
                <a:gd name="connsiteY24" fmla="*/ 76478 h 253125"/>
                <a:gd name="connsiteX25" fmla="*/ 186773 w 523125"/>
                <a:gd name="connsiteY25" fmla="*/ 76478 h 253125"/>
                <a:gd name="connsiteX26" fmla="*/ 186773 w 523125"/>
                <a:gd name="connsiteY26" fmla="*/ 76174 h 253125"/>
                <a:gd name="connsiteX27" fmla="*/ 186773 w 523125"/>
                <a:gd name="connsiteY27" fmla="*/ 61358 h 253125"/>
                <a:gd name="connsiteX28" fmla="*/ 208389 w 523125"/>
                <a:gd name="connsiteY28" fmla="*/ 39741 h 253125"/>
                <a:gd name="connsiteX29" fmla="*/ 322532 w 523125"/>
                <a:gd name="connsiteY29" fmla="*/ 39741 h 253125"/>
                <a:gd name="connsiteX30" fmla="*/ 344149 w 523125"/>
                <a:gd name="connsiteY30" fmla="*/ 61358 h 253125"/>
                <a:gd name="connsiteX31" fmla="*/ 344149 w 523125"/>
                <a:gd name="connsiteY31" fmla="*/ 76174 h 253125"/>
                <a:gd name="connsiteX32" fmla="*/ 344166 w 523125"/>
                <a:gd name="connsiteY32" fmla="*/ 76174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23125" h="253125">
                  <a:moveTo>
                    <a:pt x="383889" y="76478"/>
                  </a:moveTo>
                  <a:lnTo>
                    <a:pt x="383889" y="76174"/>
                  </a:lnTo>
                  <a:lnTo>
                    <a:pt x="383889" y="41445"/>
                  </a:lnTo>
                  <a:cubicBezTo>
                    <a:pt x="383889" y="18546"/>
                    <a:pt x="365310" y="0"/>
                    <a:pt x="342461" y="0"/>
                  </a:cubicBezTo>
                  <a:lnTo>
                    <a:pt x="188511" y="0"/>
                  </a:lnTo>
                  <a:cubicBezTo>
                    <a:pt x="165628" y="0"/>
                    <a:pt x="147083" y="18546"/>
                    <a:pt x="147083" y="41445"/>
                  </a:cubicBezTo>
                  <a:lnTo>
                    <a:pt x="147083" y="76174"/>
                  </a:lnTo>
                  <a:lnTo>
                    <a:pt x="147083" y="76478"/>
                  </a:lnTo>
                  <a:lnTo>
                    <a:pt x="41428" y="76478"/>
                  </a:lnTo>
                  <a:cubicBezTo>
                    <a:pt x="18563" y="76478"/>
                    <a:pt x="0" y="95023"/>
                    <a:pt x="0" y="117923"/>
                  </a:cubicBezTo>
                  <a:lnTo>
                    <a:pt x="0" y="219206"/>
                  </a:lnTo>
                  <a:lnTo>
                    <a:pt x="269831" y="255943"/>
                  </a:lnTo>
                  <a:lnTo>
                    <a:pt x="539764" y="217890"/>
                  </a:lnTo>
                  <a:lnTo>
                    <a:pt x="539764" y="117923"/>
                  </a:lnTo>
                  <a:cubicBezTo>
                    <a:pt x="539764" y="95040"/>
                    <a:pt x="521201" y="76478"/>
                    <a:pt x="498353" y="76478"/>
                  </a:cubicBezTo>
                  <a:lnTo>
                    <a:pt x="383889" y="76478"/>
                  </a:lnTo>
                  <a:close/>
                  <a:moveTo>
                    <a:pt x="330936" y="155891"/>
                  </a:moveTo>
                  <a:lnTo>
                    <a:pt x="330936" y="205892"/>
                  </a:lnTo>
                  <a:lnTo>
                    <a:pt x="210330" y="205892"/>
                  </a:lnTo>
                  <a:lnTo>
                    <a:pt x="210330" y="155891"/>
                  </a:lnTo>
                  <a:lnTo>
                    <a:pt x="210330" y="145614"/>
                  </a:lnTo>
                  <a:lnTo>
                    <a:pt x="330936" y="145614"/>
                  </a:lnTo>
                  <a:lnTo>
                    <a:pt x="330936" y="155891"/>
                  </a:lnTo>
                  <a:close/>
                  <a:moveTo>
                    <a:pt x="344166" y="76174"/>
                  </a:moveTo>
                  <a:lnTo>
                    <a:pt x="344166" y="76478"/>
                  </a:lnTo>
                  <a:lnTo>
                    <a:pt x="186773" y="76478"/>
                  </a:lnTo>
                  <a:lnTo>
                    <a:pt x="186773" y="76174"/>
                  </a:lnTo>
                  <a:lnTo>
                    <a:pt x="186773" y="61358"/>
                  </a:lnTo>
                  <a:cubicBezTo>
                    <a:pt x="186773" y="49410"/>
                    <a:pt x="196442" y="39741"/>
                    <a:pt x="208389" y="39741"/>
                  </a:cubicBezTo>
                  <a:lnTo>
                    <a:pt x="322532" y="39741"/>
                  </a:lnTo>
                  <a:cubicBezTo>
                    <a:pt x="334496" y="39741"/>
                    <a:pt x="344149" y="49427"/>
                    <a:pt x="344149" y="61358"/>
                  </a:cubicBezTo>
                  <a:lnTo>
                    <a:pt x="344149" y="76174"/>
                  </a:lnTo>
                  <a:lnTo>
                    <a:pt x="344166" y="7617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49" name="组合 148"/>
          <p:cNvGrpSpPr/>
          <p:nvPr/>
        </p:nvGrpSpPr>
        <p:grpSpPr>
          <a:xfrm>
            <a:off x="4276987" y="3165698"/>
            <a:ext cx="494749" cy="536840"/>
            <a:chOff x="12452415" y="3279051"/>
            <a:chExt cx="494749" cy="536840"/>
          </a:xfrm>
          <a:solidFill>
            <a:schemeClr val="accent1"/>
          </a:solidFill>
        </p:grpSpPr>
        <p:sp>
          <p:nvSpPr>
            <p:cNvPr id="150" name="任意多边形: 形状 149"/>
            <p:cNvSpPr/>
            <p:nvPr/>
          </p:nvSpPr>
          <p:spPr>
            <a:xfrm>
              <a:off x="12610946" y="3733440"/>
              <a:ext cx="16875" cy="16875"/>
            </a:xfrm>
            <a:custGeom>
              <a:avLst/>
              <a:gdLst>
                <a:gd name="connsiteX0" fmla="*/ 405 w 0"/>
                <a:gd name="connsiteY0" fmla="*/ 0 h 0"/>
                <a:gd name="connsiteX1" fmla="*/ 0 w 0"/>
                <a:gd name="connsiteY1" fmla="*/ 726 h 0"/>
                <a:gd name="connsiteX2" fmla="*/ 405 w 0"/>
                <a:gd name="connsiteY2" fmla="*/ 0 h 0"/>
              </a:gdLst>
              <a:ahLst/>
              <a:cxnLst>
                <a:cxn ang="0">
                  <a:pos x="connsiteX0" y="connsiteY0"/>
                </a:cxn>
                <a:cxn ang="0">
                  <a:pos x="connsiteX1" y="connsiteY1"/>
                </a:cxn>
                <a:cxn ang="0">
                  <a:pos x="connsiteX2" y="connsiteY2"/>
                </a:cxn>
              </a:cxnLst>
              <a:rect l="l" t="t" r="r" b="b"/>
              <a:pathLst>
                <a:path>
                  <a:moveTo>
                    <a:pt x="405" y="0"/>
                  </a:moveTo>
                  <a:cubicBezTo>
                    <a:pt x="253" y="236"/>
                    <a:pt x="101" y="489"/>
                    <a:pt x="0" y="726"/>
                  </a:cubicBezTo>
                  <a:cubicBezTo>
                    <a:pt x="101" y="506"/>
                    <a:pt x="253" y="236"/>
                    <a:pt x="405"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1" name="任意多边形: 形状 150"/>
            <p:cNvSpPr/>
            <p:nvPr/>
          </p:nvSpPr>
          <p:spPr>
            <a:xfrm>
              <a:off x="12534941" y="3665046"/>
              <a:ext cx="16875" cy="16875"/>
            </a:xfrm>
            <a:custGeom>
              <a:avLst/>
              <a:gdLst>
                <a:gd name="connsiteX0" fmla="*/ 0 w 0"/>
                <a:gd name="connsiteY0" fmla="*/ 101 h 0"/>
                <a:gd name="connsiteX1" fmla="*/ 506 w 0"/>
                <a:gd name="connsiteY1" fmla="*/ 0 h 0"/>
                <a:gd name="connsiteX2" fmla="*/ 0 w 0"/>
                <a:gd name="connsiteY2" fmla="*/ 101 h 0"/>
              </a:gdLst>
              <a:ahLst/>
              <a:cxnLst>
                <a:cxn ang="0">
                  <a:pos x="connsiteX0" y="connsiteY0"/>
                </a:cxn>
                <a:cxn ang="0">
                  <a:pos x="connsiteX1" y="connsiteY1"/>
                </a:cxn>
                <a:cxn ang="0">
                  <a:pos x="connsiteX2" y="connsiteY2"/>
                </a:cxn>
              </a:cxnLst>
              <a:rect l="l" t="t" r="r" b="b"/>
              <a:pathLst>
                <a:path>
                  <a:moveTo>
                    <a:pt x="0" y="101"/>
                  </a:moveTo>
                  <a:cubicBezTo>
                    <a:pt x="186" y="68"/>
                    <a:pt x="354" y="34"/>
                    <a:pt x="506" y="0"/>
                  </a:cubicBezTo>
                  <a:cubicBezTo>
                    <a:pt x="354" y="34"/>
                    <a:pt x="169" y="68"/>
                    <a:pt x="0" y="10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2" name="任意多边形: 形状 151"/>
            <p:cNvSpPr/>
            <p:nvPr/>
          </p:nvSpPr>
          <p:spPr>
            <a:xfrm>
              <a:off x="12608972" y="3737423"/>
              <a:ext cx="16875" cy="16875"/>
            </a:xfrm>
            <a:custGeom>
              <a:avLst/>
              <a:gdLst>
                <a:gd name="connsiteX0" fmla="*/ 0 w 0"/>
                <a:gd name="connsiteY0" fmla="*/ 67 h 0"/>
                <a:gd name="connsiteX1" fmla="*/ 84 w 0"/>
                <a:gd name="connsiteY1" fmla="*/ 0 h 0"/>
                <a:gd name="connsiteX2" fmla="*/ 0 w 0"/>
                <a:gd name="connsiteY2" fmla="*/ 67 h 0"/>
              </a:gdLst>
              <a:ahLst/>
              <a:cxnLst>
                <a:cxn ang="0">
                  <a:pos x="connsiteX0" y="connsiteY0"/>
                </a:cxn>
                <a:cxn ang="0">
                  <a:pos x="connsiteX1" y="connsiteY1"/>
                </a:cxn>
                <a:cxn ang="0">
                  <a:pos x="connsiteX2" y="connsiteY2"/>
                </a:cxn>
              </a:cxnLst>
              <a:rect l="l" t="t" r="r" b="b"/>
              <a:pathLst>
                <a:path>
                  <a:moveTo>
                    <a:pt x="0" y="67"/>
                  </a:moveTo>
                  <a:cubicBezTo>
                    <a:pt x="51" y="34"/>
                    <a:pt x="51" y="34"/>
                    <a:pt x="84" y="0"/>
                  </a:cubicBezTo>
                  <a:cubicBezTo>
                    <a:pt x="51" y="51"/>
                    <a:pt x="51" y="51"/>
                    <a:pt x="0" y="6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3" name="任意多边形: 形状 152"/>
            <p:cNvSpPr/>
            <p:nvPr/>
          </p:nvSpPr>
          <p:spPr>
            <a:xfrm>
              <a:off x="12643414" y="3279051"/>
              <a:ext cx="303750" cy="320625"/>
            </a:xfrm>
            <a:custGeom>
              <a:avLst/>
              <a:gdLst>
                <a:gd name="connsiteX0" fmla="*/ 300932 w 303750"/>
                <a:gd name="connsiteY0" fmla="*/ 9632 h 320625"/>
                <a:gd name="connsiteX1" fmla="*/ 272818 w 303750"/>
                <a:gd name="connsiteY1" fmla="*/ 1836 h 320625"/>
                <a:gd name="connsiteX2" fmla="*/ 0 w 303750"/>
                <a:gd name="connsiteY2" fmla="*/ 265474 h 320625"/>
                <a:gd name="connsiteX3" fmla="*/ 77591 w 303750"/>
                <a:gd name="connsiteY3" fmla="*/ 335387 h 320625"/>
                <a:gd name="connsiteX4" fmla="*/ 311597 w 303750"/>
                <a:gd name="connsiteY4" fmla="*/ 36801 h 320625"/>
                <a:gd name="connsiteX5" fmla="*/ 300932 w 303750"/>
                <a:gd name="connsiteY5" fmla="*/ 9632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750" h="320625">
                  <a:moveTo>
                    <a:pt x="300932" y="9632"/>
                  </a:moveTo>
                  <a:cubicBezTo>
                    <a:pt x="283989" y="-5657"/>
                    <a:pt x="272818" y="1836"/>
                    <a:pt x="272818" y="1836"/>
                  </a:cubicBezTo>
                  <a:lnTo>
                    <a:pt x="0" y="265474"/>
                  </a:lnTo>
                  <a:lnTo>
                    <a:pt x="77591" y="335387"/>
                  </a:lnTo>
                  <a:lnTo>
                    <a:pt x="311597" y="36801"/>
                  </a:lnTo>
                  <a:cubicBezTo>
                    <a:pt x="311597" y="36801"/>
                    <a:pt x="317925" y="24938"/>
                    <a:pt x="300932" y="963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4" name="任意多边形: 形状 153"/>
            <p:cNvSpPr/>
            <p:nvPr/>
          </p:nvSpPr>
          <p:spPr>
            <a:xfrm>
              <a:off x="12551546" y="3559948"/>
              <a:ext cx="151875" cy="151875"/>
            </a:xfrm>
            <a:custGeom>
              <a:avLst/>
              <a:gdLst>
                <a:gd name="connsiteX0" fmla="*/ 0 w 151875"/>
                <a:gd name="connsiteY0" fmla="*/ 86501 h 151875"/>
                <a:gd name="connsiteX1" fmla="*/ 77574 w 151875"/>
                <a:gd name="connsiteY1" fmla="*/ 156431 h 151875"/>
                <a:gd name="connsiteX2" fmla="*/ 155689 w 151875"/>
                <a:gd name="connsiteY2" fmla="*/ 69474 h 151875"/>
                <a:gd name="connsiteX3" fmla="*/ 77642 w 151875"/>
                <a:gd name="connsiteY3" fmla="*/ 0 h 151875"/>
                <a:gd name="connsiteX4" fmla="*/ 0 w 151875"/>
                <a:gd name="connsiteY4" fmla="*/ 86501 h 151875"/>
                <a:gd name="connsiteX5" fmla="*/ 52971 w 151875"/>
                <a:gd name="connsiteY5" fmla="*/ 90939 h 151875"/>
                <a:gd name="connsiteX6" fmla="*/ 46794 w 151875"/>
                <a:gd name="connsiteY6" fmla="*/ 93943 h 151875"/>
                <a:gd name="connsiteX7" fmla="*/ 40264 w 151875"/>
                <a:gd name="connsiteY7" fmla="*/ 91732 h 151875"/>
                <a:gd name="connsiteX8" fmla="*/ 35691 w 151875"/>
                <a:gd name="connsiteY8" fmla="*/ 87682 h 151875"/>
                <a:gd name="connsiteX9" fmla="*/ 32653 w 151875"/>
                <a:gd name="connsiteY9" fmla="*/ 81523 h 151875"/>
                <a:gd name="connsiteX10" fmla="*/ 34881 w 151875"/>
                <a:gd name="connsiteY10" fmla="*/ 74993 h 151875"/>
                <a:gd name="connsiteX11" fmla="*/ 70487 w 151875"/>
                <a:gd name="connsiteY11" fmla="*/ 34628 h 151875"/>
                <a:gd name="connsiteX12" fmla="*/ 83177 w 151875"/>
                <a:gd name="connsiteY12" fmla="*/ 33834 h 151875"/>
                <a:gd name="connsiteX13" fmla="*/ 87750 w 151875"/>
                <a:gd name="connsiteY13" fmla="*/ 37867 h 151875"/>
                <a:gd name="connsiteX14" fmla="*/ 90788 w 151875"/>
                <a:gd name="connsiteY14" fmla="*/ 44061 h 151875"/>
                <a:gd name="connsiteX15" fmla="*/ 88543 w 151875"/>
                <a:gd name="connsiteY15" fmla="*/ 50574 h 151875"/>
                <a:gd name="connsiteX16" fmla="*/ 52971 w 151875"/>
                <a:gd name="connsiteY16" fmla="*/ 90939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875" h="151875">
                  <a:moveTo>
                    <a:pt x="0" y="86501"/>
                  </a:moveTo>
                  <a:lnTo>
                    <a:pt x="77574" y="156431"/>
                  </a:lnTo>
                  <a:lnTo>
                    <a:pt x="155689" y="69474"/>
                  </a:lnTo>
                  <a:lnTo>
                    <a:pt x="77642" y="0"/>
                  </a:lnTo>
                  <a:lnTo>
                    <a:pt x="0" y="86501"/>
                  </a:lnTo>
                  <a:close/>
                  <a:moveTo>
                    <a:pt x="52971" y="90939"/>
                  </a:moveTo>
                  <a:cubicBezTo>
                    <a:pt x="51401" y="92711"/>
                    <a:pt x="49157" y="93808"/>
                    <a:pt x="46794" y="93943"/>
                  </a:cubicBezTo>
                  <a:cubicBezTo>
                    <a:pt x="44398" y="94129"/>
                    <a:pt x="42069" y="93285"/>
                    <a:pt x="40264" y="91732"/>
                  </a:cubicBezTo>
                  <a:lnTo>
                    <a:pt x="35691" y="87682"/>
                  </a:lnTo>
                  <a:cubicBezTo>
                    <a:pt x="33902" y="86096"/>
                    <a:pt x="32805" y="83869"/>
                    <a:pt x="32653" y="81523"/>
                  </a:cubicBezTo>
                  <a:cubicBezTo>
                    <a:pt x="32501" y="79110"/>
                    <a:pt x="33311" y="76798"/>
                    <a:pt x="34881" y="74993"/>
                  </a:cubicBezTo>
                  <a:lnTo>
                    <a:pt x="70487" y="34628"/>
                  </a:lnTo>
                  <a:cubicBezTo>
                    <a:pt x="73761" y="30898"/>
                    <a:pt x="79448" y="30561"/>
                    <a:pt x="83177" y="33834"/>
                  </a:cubicBezTo>
                  <a:lnTo>
                    <a:pt x="87750" y="37867"/>
                  </a:lnTo>
                  <a:cubicBezTo>
                    <a:pt x="89539" y="39454"/>
                    <a:pt x="90636" y="41681"/>
                    <a:pt x="90788" y="44061"/>
                  </a:cubicBezTo>
                  <a:cubicBezTo>
                    <a:pt x="90939" y="46457"/>
                    <a:pt x="90129" y="48769"/>
                    <a:pt x="88543" y="50574"/>
                  </a:cubicBezTo>
                  <a:lnTo>
                    <a:pt x="52971" y="9093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5" name="任意多边形: 形状 154"/>
            <p:cNvSpPr/>
            <p:nvPr/>
          </p:nvSpPr>
          <p:spPr>
            <a:xfrm>
              <a:off x="12452415" y="3664016"/>
              <a:ext cx="151875" cy="151875"/>
            </a:xfrm>
            <a:custGeom>
              <a:avLst/>
              <a:gdLst>
                <a:gd name="connsiteX0" fmla="*/ 83032 w 151875"/>
                <a:gd name="connsiteY0" fmla="*/ 1046 h 151875"/>
                <a:gd name="connsiteX1" fmla="*/ 82526 w 151875"/>
                <a:gd name="connsiteY1" fmla="*/ 1147 h 151875"/>
                <a:gd name="connsiteX2" fmla="*/ 24138 w 151875"/>
                <a:gd name="connsiteY2" fmla="*/ 148736 h 151875"/>
                <a:gd name="connsiteX3" fmla="*/ 35225 w 151875"/>
                <a:gd name="connsiteY3" fmla="*/ 152364 h 151875"/>
                <a:gd name="connsiteX4" fmla="*/ 43173 w 151875"/>
                <a:gd name="connsiteY4" fmla="*/ 143826 h 151875"/>
                <a:gd name="connsiteX5" fmla="*/ 56437 w 151875"/>
                <a:gd name="connsiteY5" fmla="*/ 116927 h 151875"/>
                <a:gd name="connsiteX6" fmla="*/ 156573 w 151875"/>
                <a:gd name="connsiteY6" fmla="*/ 73491 h 151875"/>
                <a:gd name="connsiteX7" fmla="*/ 160860 w 151875"/>
                <a:gd name="connsiteY7" fmla="*/ 65745 h 151875"/>
                <a:gd name="connsiteX8" fmla="*/ 87993 w 151875"/>
                <a:gd name="connsiteY8" fmla="*/ 0 h 151875"/>
                <a:gd name="connsiteX9" fmla="*/ 83032 w 151875"/>
                <a:gd name="connsiteY9" fmla="*/ 1046 h 151875"/>
                <a:gd name="connsiteX10" fmla="*/ 84736 w 151875"/>
                <a:gd name="connsiteY10" fmla="*/ 91226 h 151875"/>
                <a:gd name="connsiteX11" fmla="*/ 43494 w 151875"/>
                <a:gd name="connsiteY11" fmla="*/ 103258 h 151875"/>
                <a:gd name="connsiteX12" fmla="*/ 37453 w 151875"/>
                <a:gd name="connsiteY12" fmla="*/ 109958 h 151875"/>
                <a:gd name="connsiteX13" fmla="*/ 28779 w 151875"/>
                <a:gd name="connsiteY13" fmla="*/ 113332 h 151875"/>
                <a:gd name="connsiteX14" fmla="*/ 21742 w 151875"/>
                <a:gd name="connsiteY14" fmla="*/ 107257 h 151875"/>
                <a:gd name="connsiteX15" fmla="*/ 20831 w 151875"/>
                <a:gd name="connsiteY15" fmla="*/ 75178 h 151875"/>
                <a:gd name="connsiteX16" fmla="*/ 29505 w 151875"/>
                <a:gd name="connsiteY16" fmla="*/ 57021 h 151875"/>
                <a:gd name="connsiteX17" fmla="*/ 81176 w 151875"/>
                <a:gd name="connsiteY17" fmla="*/ 80224 h 151875"/>
                <a:gd name="connsiteX18" fmla="*/ 122604 w 151875"/>
                <a:gd name="connsiteY18" fmla="*/ 82839 h 151875"/>
                <a:gd name="connsiteX19" fmla="*/ 84736 w 151875"/>
                <a:gd name="connsiteY19" fmla="*/ 91226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1875" h="151875">
                  <a:moveTo>
                    <a:pt x="83032" y="1046"/>
                  </a:moveTo>
                  <a:cubicBezTo>
                    <a:pt x="82863" y="1080"/>
                    <a:pt x="82695" y="1114"/>
                    <a:pt x="82526" y="1147"/>
                  </a:cubicBezTo>
                  <a:cubicBezTo>
                    <a:pt x="23784" y="15019"/>
                    <a:pt x="-33996" y="78098"/>
                    <a:pt x="24138" y="148736"/>
                  </a:cubicBezTo>
                  <a:cubicBezTo>
                    <a:pt x="26805" y="151993"/>
                    <a:pt x="31141" y="153394"/>
                    <a:pt x="35225" y="152364"/>
                  </a:cubicBezTo>
                  <a:cubicBezTo>
                    <a:pt x="39309" y="151318"/>
                    <a:pt x="42414" y="147977"/>
                    <a:pt x="43173" y="143826"/>
                  </a:cubicBezTo>
                  <a:cubicBezTo>
                    <a:pt x="44878" y="134528"/>
                    <a:pt x="48607" y="124369"/>
                    <a:pt x="56437" y="116927"/>
                  </a:cubicBezTo>
                  <a:cubicBezTo>
                    <a:pt x="74291" y="100052"/>
                    <a:pt x="123819" y="127339"/>
                    <a:pt x="156573" y="73491"/>
                  </a:cubicBezTo>
                  <a:cubicBezTo>
                    <a:pt x="156590" y="73457"/>
                    <a:pt x="160235" y="67028"/>
                    <a:pt x="160860" y="65745"/>
                  </a:cubicBezTo>
                  <a:lnTo>
                    <a:pt x="87993" y="0"/>
                  </a:lnTo>
                  <a:cubicBezTo>
                    <a:pt x="86323" y="321"/>
                    <a:pt x="84686" y="692"/>
                    <a:pt x="83032" y="1046"/>
                  </a:cubicBezTo>
                  <a:close/>
                  <a:moveTo>
                    <a:pt x="84736" y="91226"/>
                  </a:moveTo>
                  <a:cubicBezTo>
                    <a:pt x="70140" y="91766"/>
                    <a:pt x="55003" y="92357"/>
                    <a:pt x="43494" y="103258"/>
                  </a:cubicBezTo>
                  <a:cubicBezTo>
                    <a:pt x="41250" y="105384"/>
                    <a:pt x="39241" y="107629"/>
                    <a:pt x="37453" y="109958"/>
                  </a:cubicBezTo>
                  <a:cubicBezTo>
                    <a:pt x="35428" y="112607"/>
                    <a:pt x="32086" y="113906"/>
                    <a:pt x="28779" y="113332"/>
                  </a:cubicBezTo>
                  <a:cubicBezTo>
                    <a:pt x="25488" y="112793"/>
                    <a:pt x="22788" y="110413"/>
                    <a:pt x="21742" y="107257"/>
                  </a:cubicBezTo>
                  <a:cubicBezTo>
                    <a:pt x="18485" y="97099"/>
                    <a:pt x="17675" y="86332"/>
                    <a:pt x="20831" y="75178"/>
                  </a:cubicBezTo>
                  <a:cubicBezTo>
                    <a:pt x="22670" y="68664"/>
                    <a:pt x="25674" y="62589"/>
                    <a:pt x="29505" y="57021"/>
                  </a:cubicBezTo>
                  <a:cubicBezTo>
                    <a:pt x="44338" y="73170"/>
                    <a:pt x="57247" y="82384"/>
                    <a:pt x="81176" y="80224"/>
                  </a:cubicBezTo>
                  <a:cubicBezTo>
                    <a:pt x="96127" y="78874"/>
                    <a:pt x="109863" y="79498"/>
                    <a:pt x="122604" y="82839"/>
                  </a:cubicBezTo>
                  <a:cubicBezTo>
                    <a:pt x="110842" y="90231"/>
                    <a:pt x="98034" y="90703"/>
                    <a:pt x="84736" y="9122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56" name="图形 17"/>
          <p:cNvSpPr/>
          <p:nvPr/>
        </p:nvSpPr>
        <p:spPr>
          <a:xfrm>
            <a:off x="5356477" y="3197868"/>
            <a:ext cx="523125" cy="472500"/>
          </a:xfrm>
          <a:custGeom>
            <a:avLst/>
            <a:gdLst>
              <a:gd name="connsiteX0" fmla="*/ 502824 w 523125"/>
              <a:gd name="connsiteY0" fmla="*/ 86231 h 472500"/>
              <a:gd name="connsiteX1" fmla="*/ 491788 w 523125"/>
              <a:gd name="connsiteY1" fmla="*/ 97284 h 472500"/>
              <a:gd name="connsiteX2" fmla="*/ 491788 w 523125"/>
              <a:gd name="connsiteY2" fmla="*/ 163367 h 472500"/>
              <a:gd name="connsiteX3" fmla="*/ 502824 w 523125"/>
              <a:gd name="connsiteY3" fmla="*/ 174420 h 472500"/>
              <a:gd name="connsiteX4" fmla="*/ 527749 w 523125"/>
              <a:gd name="connsiteY4" fmla="*/ 174420 h 472500"/>
              <a:gd name="connsiteX5" fmla="*/ 538819 w 523125"/>
              <a:gd name="connsiteY5" fmla="*/ 163367 h 472500"/>
              <a:gd name="connsiteX6" fmla="*/ 538819 w 523125"/>
              <a:gd name="connsiteY6" fmla="*/ 96069 h 472500"/>
              <a:gd name="connsiteX7" fmla="*/ 528964 w 523125"/>
              <a:gd name="connsiteY7" fmla="*/ 86214 h 472500"/>
              <a:gd name="connsiteX8" fmla="*/ 528964 w 523125"/>
              <a:gd name="connsiteY8" fmla="*/ 85438 h 472500"/>
              <a:gd name="connsiteX9" fmla="*/ 528593 w 523125"/>
              <a:gd name="connsiteY9" fmla="*/ 68327 h 472500"/>
              <a:gd name="connsiteX10" fmla="*/ 515396 w 523125"/>
              <a:gd name="connsiteY10" fmla="*/ 32636 h 472500"/>
              <a:gd name="connsiteX11" fmla="*/ 470256 w 523125"/>
              <a:gd name="connsiteY11" fmla="*/ 14141 h 472500"/>
              <a:gd name="connsiteX12" fmla="*/ 456098 w 523125"/>
              <a:gd name="connsiteY12" fmla="*/ 0 h 472500"/>
              <a:gd name="connsiteX13" fmla="*/ 86754 w 523125"/>
              <a:gd name="connsiteY13" fmla="*/ 0 h 472500"/>
              <a:gd name="connsiteX14" fmla="*/ 72478 w 523125"/>
              <a:gd name="connsiteY14" fmla="*/ 14276 h 472500"/>
              <a:gd name="connsiteX15" fmla="*/ 72748 w 523125"/>
              <a:gd name="connsiteY15" fmla="*/ 14293 h 472500"/>
              <a:gd name="connsiteX16" fmla="*/ 30949 w 523125"/>
              <a:gd name="connsiteY16" fmla="*/ 32586 h 472500"/>
              <a:gd name="connsiteX17" fmla="*/ 15660 w 523125"/>
              <a:gd name="connsiteY17" fmla="*/ 67044 h 472500"/>
              <a:gd name="connsiteX18" fmla="*/ 15660 w 523125"/>
              <a:gd name="connsiteY18" fmla="*/ 86214 h 472500"/>
              <a:gd name="connsiteX19" fmla="*/ 14816 w 523125"/>
              <a:gd name="connsiteY19" fmla="*/ 86214 h 472500"/>
              <a:gd name="connsiteX20" fmla="*/ 0 w 523125"/>
              <a:gd name="connsiteY20" fmla="*/ 101048 h 472500"/>
              <a:gd name="connsiteX21" fmla="*/ 0 w 523125"/>
              <a:gd name="connsiteY21" fmla="*/ 159587 h 472500"/>
              <a:gd name="connsiteX22" fmla="*/ 14816 w 523125"/>
              <a:gd name="connsiteY22" fmla="*/ 174403 h 472500"/>
              <a:gd name="connsiteX23" fmla="*/ 30240 w 523125"/>
              <a:gd name="connsiteY23" fmla="*/ 174403 h 472500"/>
              <a:gd name="connsiteX24" fmla="*/ 45056 w 523125"/>
              <a:gd name="connsiteY24" fmla="*/ 159587 h 472500"/>
              <a:gd name="connsiteX25" fmla="*/ 45056 w 523125"/>
              <a:gd name="connsiteY25" fmla="*/ 97268 h 472500"/>
              <a:gd name="connsiteX26" fmla="*/ 34003 w 523125"/>
              <a:gd name="connsiteY26" fmla="*/ 86214 h 472500"/>
              <a:gd name="connsiteX27" fmla="*/ 34594 w 523125"/>
              <a:gd name="connsiteY27" fmla="*/ 66437 h 472500"/>
              <a:gd name="connsiteX28" fmla="*/ 43892 w 523125"/>
              <a:gd name="connsiteY28" fmla="*/ 44550 h 472500"/>
              <a:gd name="connsiteX29" fmla="*/ 73238 w 523125"/>
              <a:gd name="connsiteY29" fmla="*/ 32603 h 472500"/>
              <a:gd name="connsiteX30" fmla="*/ 72495 w 523125"/>
              <a:gd name="connsiteY30" fmla="*/ 203766 h 472500"/>
              <a:gd name="connsiteX31" fmla="*/ 66488 w 523125"/>
              <a:gd name="connsiteY31" fmla="*/ 203766 h 472500"/>
              <a:gd name="connsiteX32" fmla="*/ 48971 w 523125"/>
              <a:gd name="connsiteY32" fmla="*/ 221265 h 472500"/>
              <a:gd name="connsiteX33" fmla="*/ 48971 w 523125"/>
              <a:gd name="connsiteY33" fmla="*/ 405726 h 472500"/>
              <a:gd name="connsiteX34" fmla="*/ 66488 w 523125"/>
              <a:gd name="connsiteY34" fmla="*/ 423225 h 472500"/>
              <a:gd name="connsiteX35" fmla="*/ 84240 w 523125"/>
              <a:gd name="connsiteY35" fmla="*/ 423225 h 472500"/>
              <a:gd name="connsiteX36" fmla="*/ 84240 w 523125"/>
              <a:gd name="connsiteY36" fmla="*/ 422179 h 472500"/>
              <a:gd name="connsiteX37" fmla="*/ 84240 w 523125"/>
              <a:gd name="connsiteY37" fmla="*/ 458595 h 472500"/>
              <a:gd name="connsiteX38" fmla="*/ 101756 w 523125"/>
              <a:gd name="connsiteY38" fmla="*/ 476094 h 472500"/>
              <a:gd name="connsiteX39" fmla="*/ 139219 w 523125"/>
              <a:gd name="connsiteY39" fmla="*/ 476094 h 472500"/>
              <a:gd name="connsiteX40" fmla="*/ 156735 w 523125"/>
              <a:gd name="connsiteY40" fmla="*/ 458595 h 472500"/>
              <a:gd name="connsiteX41" fmla="*/ 156735 w 523125"/>
              <a:gd name="connsiteY41" fmla="*/ 422179 h 472500"/>
              <a:gd name="connsiteX42" fmla="*/ 156735 w 523125"/>
              <a:gd name="connsiteY42" fmla="*/ 423225 h 472500"/>
              <a:gd name="connsiteX43" fmla="*/ 382067 w 523125"/>
              <a:gd name="connsiteY43" fmla="*/ 423225 h 472500"/>
              <a:gd name="connsiteX44" fmla="*/ 382067 w 523125"/>
              <a:gd name="connsiteY44" fmla="*/ 422179 h 472500"/>
              <a:gd name="connsiteX45" fmla="*/ 382067 w 523125"/>
              <a:gd name="connsiteY45" fmla="*/ 458595 h 472500"/>
              <a:gd name="connsiteX46" fmla="*/ 399600 w 523125"/>
              <a:gd name="connsiteY46" fmla="*/ 476094 h 472500"/>
              <a:gd name="connsiteX47" fmla="*/ 435105 w 523125"/>
              <a:gd name="connsiteY47" fmla="*/ 476094 h 472500"/>
              <a:gd name="connsiteX48" fmla="*/ 452621 w 523125"/>
              <a:gd name="connsiteY48" fmla="*/ 458595 h 472500"/>
              <a:gd name="connsiteX49" fmla="*/ 452621 w 523125"/>
              <a:gd name="connsiteY49" fmla="*/ 422179 h 472500"/>
              <a:gd name="connsiteX50" fmla="*/ 452621 w 523125"/>
              <a:gd name="connsiteY50" fmla="*/ 423225 h 472500"/>
              <a:gd name="connsiteX51" fmla="*/ 476246 w 523125"/>
              <a:gd name="connsiteY51" fmla="*/ 423225 h 472500"/>
              <a:gd name="connsiteX52" fmla="*/ 493729 w 523125"/>
              <a:gd name="connsiteY52" fmla="*/ 405726 h 472500"/>
              <a:gd name="connsiteX53" fmla="*/ 493729 w 523125"/>
              <a:gd name="connsiteY53" fmla="*/ 221265 h 472500"/>
              <a:gd name="connsiteX54" fmla="*/ 476246 w 523125"/>
              <a:gd name="connsiteY54" fmla="*/ 203766 h 472500"/>
              <a:gd name="connsiteX55" fmla="*/ 470239 w 523125"/>
              <a:gd name="connsiteY55" fmla="*/ 203766 h 472500"/>
              <a:gd name="connsiteX56" fmla="*/ 470239 w 523125"/>
              <a:gd name="connsiteY56" fmla="*/ 32248 h 472500"/>
              <a:gd name="connsiteX57" fmla="*/ 500411 w 523125"/>
              <a:gd name="connsiteY57" fmla="*/ 44145 h 472500"/>
              <a:gd name="connsiteX58" fmla="*/ 509439 w 523125"/>
              <a:gd name="connsiteY58" fmla="*/ 67061 h 472500"/>
              <a:gd name="connsiteX59" fmla="*/ 509439 w 523125"/>
              <a:gd name="connsiteY59" fmla="*/ 86231 h 472500"/>
              <a:gd name="connsiteX60" fmla="*/ 502824 w 523125"/>
              <a:gd name="connsiteY60" fmla="*/ 86231 h 472500"/>
              <a:gd name="connsiteX61" fmla="*/ 140046 w 523125"/>
              <a:gd name="connsiteY61" fmla="*/ 203766 h 472500"/>
              <a:gd name="connsiteX62" fmla="*/ 121466 w 523125"/>
              <a:gd name="connsiteY62" fmla="*/ 185186 h 472500"/>
              <a:gd name="connsiteX63" fmla="*/ 121466 w 523125"/>
              <a:gd name="connsiteY63" fmla="*/ 104743 h 472500"/>
              <a:gd name="connsiteX64" fmla="*/ 139978 w 523125"/>
              <a:gd name="connsiteY64" fmla="*/ 86164 h 472500"/>
              <a:gd name="connsiteX65" fmla="*/ 404544 w 523125"/>
              <a:gd name="connsiteY65" fmla="*/ 85320 h 472500"/>
              <a:gd name="connsiteX66" fmla="*/ 417724 w 523125"/>
              <a:gd name="connsiteY66" fmla="*/ 90720 h 472500"/>
              <a:gd name="connsiteX67" fmla="*/ 423191 w 523125"/>
              <a:gd name="connsiteY67" fmla="*/ 103882 h 472500"/>
              <a:gd name="connsiteX68" fmla="*/ 423191 w 523125"/>
              <a:gd name="connsiteY68" fmla="*/ 185169 h 472500"/>
              <a:gd name="connsiteX69" fmla="*/ 404595 w 523125"/>
              <a:gd name="connsiteY69" fmla="*/ 203749 h 472500"/>
              <a:gd name="connsiteX70" fmla="*/ 140046 w 523125"/>
              <a:gd name="connsiteY70" fmla="*/ 203766 h 472500"/>
              <a:gd name="connsiteX71" fmla="*/ 140046 w 523125"/>
              <a:gd name="connsiteY71" fmla="*/ 203766 h 472500"/>
              <a:gd name="connsiteX72" fmla="*/ 389897 w 523125"/>
              <a:gd name="connsiteY72" fmla="*/ 313504 h 472500"/>
              <a:gd name="connsiteX73" fmla="*/ 156735 w 523125"/>
              <a:gd name="connsiteY73" fmla="*/ 313504 h 472500"/>
              <a:gd name="connsiteX74" fmla="*/ 156735 w 523125"/>
              <a:gd name="connsiteY74" fmla="*/ 288023 h 472500"/>
              <a:gd name="connsiteX75" fmla="*/ 389897 w 523125"/>
              <a:gd name="connsiteY75" fmla="*/ 288023 h 472500"/>
              <a:gd name="connsiteX76" fmla="*/ 389897 w 523125"/>
              <a:gd name="connsiteY76" fmla="*/ 313504 h 472500"/>
              <a:gd name="connsiteX77" fmla="*/ 389897 w 523125"/>
              <a:gd name="connsiteY77" fmla="*/ 313504 h 472500"/>
              <a:gd name="connsiteX78" fmla="*/ 389897 w 523125"/>
              <a:gd name="connsiteY78" fmla="*/ 272363 h 472500"/>
              <a:gd name="connsiteX79" fmla="*/ 156735 w 523125"/>
              <a:gd name="connsiteY79" fmla="*/ 272363 h 472500"/>
              <a:gd name="connsiteX80" fmla="*/ 156735 w 523125"/>
              <a:gd name="connsiteY80" fmla="*/ 246881 h 472500"/>
              <a:gd name="connsiteX81" fmla="*/ 389897 w 523125"/>
              <a:gd name="connsiteY81" fmla="*/ 246881 h 472500"/>
              <a:gd name="connsiteX82" fmla="*/ 389897 w 523125"/>
              <a:gd name="connsiteY82" fmla="*/ 272363 h 472500"/>
              <a:gd name="connsiteX83" fmla="*/ 389897 w 523125"/>
              <a:gd name="connsiteY83" fmla="*/ 272363 h 472500"/>
              <a:gd name="connsiteX84" fmla="*/ 84240 w 523125"/>
              <a:gd name="connsiteY84" fmla="*/ 355050 h 472500"/>
              <a:gd name="connsiteX85" fmla="*/ 98348 w 523125"/>
              <a:gd name="connsiteY85" fmla="*/ 340926 h 472500"/>
              <a:gd name="connsiteX86" fmla="*/ 119121 w 523125"/>
              <a:gd name="connsiteY86" fmla="*/ 340926 h 472500"/>
              <a:gd name="connsiteX87" fmla="*/ 133228 w 523125"/>
              <a:gd name="connsiteY87" fmla="*/ 355050 h 472500"/>
              <a:gd name="connsiteX88" fmla="*/ 133228 w 523125"/>
              <a:gd name="connsiteY88" fmla="*/ 356214 h 472500"/>
              <a:gd name="connsiteX89" fmla="*/ 119121 w 523125"/>
              <a:gd name="connsiteY89" fmla="*/ 370322 h 472500"/>
              <a:gd name="connsiteX90" fmla="*/ 98348 w 523125"/>
              <a:gd name="connsiteY90" fmla="*/ 370322 h 472500"/>
              <a:gd name="connsiteX91" fmla="*/ 84240 w 523125"/>
              <a:gd name="connsiteY91" fmla="*/ 356214 h 472500"/>
              <a:gd name="connsiteX92" fmla="*/ 84240 w 523125"/>
              <a:gd name="connsiteY92" fmla="*/ 355050 h 472500"/>
              <a:gd name="connsiteX93" fmla="*/ 133228 w 523125"/>
              <a:gd name="connsiteY93" fmla="*/ 305269 h 472500"/>
              <a:gd name="connsiteX94" fmla="*/ 119121 w 523125"/>
              <a:gd name="connsiteY94" fmla="*/ 319376 h 472500"/>
              <a:gd name="connsiteX95" fmla="*/ 98364 w 523125"/>
              <a:gd name="connsiteY95" fmla="*/ 319376 h 472500"/>
              <a:gd name="connsiteX96" fmla="*/ 84257 w 523125"/>
              <a:gd name="connsiteY96" fmla="*/ 305269 h 472500"/>
              <a:gd name="connsiteX97" fmla="*/ 84257 w 523125"/>
              <a:gd name="connsiteY97" fmla="*/ 260989 h 472500"/>
              <a:gd name="connsiteX98" fmla="*/ 98364 w 523125"/>
              <a:gd name="connsiteY98" fmla="*/ 246881 h 472500"/>
              <a:gd name="connsiteX99" fmla="*/ 119121 w 523125"/>
              <a:gd name="connsiteY99" fmla="*/ 246881 h 472500"/>
              <a:gd name="connsiteX100" fmla="*/ 133228 w 523125"/>
              <a:gd name="connsiteY100" fmla="*/ 260989 h 472500"/>
              <a:gd name="connsiteX101" fmla="*/ 133228 w 523125"/>
              <a:gd name="connsiteY101" fmla="*/ 305269 h 472500"/>
              <a:gd name="connsiteX102" fmla="*/ 146948 w 523125"/>
              <a:gd name="connsiteY102" fmla="*/ 35556 h 472500"/>
              <a:gd name="connsiteX103" fmla="*/ 157022 w 523125"/>
              <a:gd name="connsiteY103" fmla="*/ 25498 h 472500"/>
              <a:gd name="connsiteX104" fmla="*/ 385712 w 523125"/>
              <a:gd name="connsiteY104" fmla="*/ 25498 h 472500"/>
              <a:gd name="connsiteX105" fmla="*/ 395803 w 523125"/>
              <a:gd name="connsiteY105" fmla="*/ 35556 h 472500"/>
              <a:gd name="connsiteX106" fmla="*/ 395803 w 523125"/>
              <a:gd name="connsiteY106" fmla="*/ 50693 h 472500"/>
              <a:gd name="connsiteX107" fmla="*/ 385712 w 523125"/>
              <a:gd name="connsiteY107" fmla="*/ 60750 h 472500"/>
              <a:gd name="connsiteX108" fmla="*/ 157005 w 523125"/>
              <a:gd name="connsiteY108" fmla="*/ 60750 h 472500"/>
              <a:gd name="connsiteX109" fmla="*/ 146931 w 523125"/>
              <a:gd name="connsiteY109" fmla="*/ 50693 h 472500"/>
              <a:gd name="connsiteX110" fmla="*/ 146948 w 523125"/>
              <a:gd name="connsiteY110" fmla="*/ 35556 h 472500"/>
              <a:gd name="connsiteX111" fmla="*/ 146948 w 523125"/>
              <a:gd name="connsiteY111" fmla="*/ 35556 h 472500"/>
              <a:gd name="connsiteX112" fmla="*/ 156735 w 523125"/>
              <a:gd name="connsiteY112" fmla="*/ 354628 h 472500"/>
              <a:gd name="connsiteX113" fmla="*/ 156735 w 523125"/>
              <a:gd name="connsiteY113" fmla="*/ 329198 h 472500"/>
              <a:gd name="connsiteX114" fmla="*/ 389897 w 523125"/>
              <a:gd name="connsiteY114" fmla="*/ 329198 h 472500"/>
              <a:gd name="connsiteX115" fmla="*/ 389897 w 523125"/>
              <a:gd name="connsiteY115" fmla="*/ 354628 h 472500"/>
              <a:gd name="connsiteX116" fmla="*/ 156735 w 523125"/>
              <a:gd name="connsiteY116" fmla="*/ 354628 h 472500"/>
              <a:gd name="connsiteX117" fmla="*/ 460434 w 523125"/>
              <a:gd name="connsiteY117" fmla="*/ 356231 h 472500"/>
              <a:gd name="connsiteX118" fmla="*/ 446327 w 523125"/>
              <a:gd name="connsiteY118" fmla="*/ 370339 h 472500"/>
              <a:gd name="connsiteX119" fmla="*/ 425537 w 523125"/>
              <a:gd name="connsiteY119" fmla="*/ 370339 h 472500"/>
              <a:gd name="connsiteX120" fmla="*/ 411429 w 523125"/>
              <a:gd name="connsiteY120" fmla="*/ 356231 h 472500"/>
              <a:gd name="connsiteX121" fmla="*/ 411429 w 523125"/>
              <a:gd name="connsiteY121" fmla="*/ 355084 h 472500"/>
              <a:gd name="connsiteX122" fmla="*/ 425537 w 523125"/>
              <a:gd name="connsiteY122" fmla="*/ 340943 h 472500"/>
              <a:gd name="connsiteX123" fmla="*/ 446327 w 523125"/>
              <a:gd name="connsiteY123" fmla="*/ 340943 h 472500"/>
              <a:gd name="connsiteX124" fmla="*/ 460434 w 523125"/>
              <a:gd name="connsiteY124" fmla="*/ 355084 h 472500"/>
              <a:gd name="connsiteX125" fmla="*/ 460434 w 523125"/>
              <a:gd name="connsiteY125" fmla="*/ 356231 h 472500"/>
              <a:gd name="connsiteX126" fmla="*/ 460434 w 523125"/>
              <a:gd name="connsiteY126" fmla="*/ 305269 h 472500"/>
              <a:gd name="connsiteX127" fmla="*/ 446327 w 523125"/>
              <a:gd name="connsiteY127" fmla="*/ 319376 h 472500"/>
              <a:gd name="connsiteX128" fmla="*/ 425537 w 523125"/>
              <a:gd name="connsiteY128" fmla="*/ 319376 h 472500"/>
              <a:gd name="connsiteX129" fmla="*/ 411429 w 523125"/>
              <a:gd name="connsiteY129" fmla="*/ 305269 h 472500"/>
              <a:gd name="connsiteX130" fmla="*/ 411429 w 523125"/>
              <a:gd name="connsiteY130" fmla="*/ 260989 h 472500"/>
              <a:gd name="connsiteX131" fmla="*/ 425537 w 523125"/>
              <a:gd name="connsiteY131" fmla="*/ 246881 h 472500"/>
              <a:gd name="connsiteX132" fmla="*/ 446327 w 523125"/>
              <a:gd name="connsiteY132" fmla="*/ 246881 h 472500"/>
              <a:gd name="connsiteX133" fmla="*/ 460434 w 523125"/>
              <a:gd name="connsiteY133" fmla="*/ 260989 h 472500"/>
              <a:gd name="connsiteX134" fmla="*/ 460434 w 523125"/>
              <a:gd name="connsiteY134" fmla="*/ 305269 h 47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Lst>
            <a:rect l="l" t="t" r="r" b="b"/>
            <a:pathLst>
              <a:path w="523125" h="472500">
                <a:moveTo>
                  <a:pt x="502824" y="86231"/>
                </a:moveTo>
                <a:cubicBezTo>
                  <a:pt x="496733" y="86231"/>
                  <a:pt x="491788" y="91176"/>
                  <a:pt x="491788" y="97284"/>
                </a:cubicBezTo>
                <a:lnTo>
                  <a:pt x="491788" y="163367"/>
                </a:lnTo>
                <a:cubicBezTo>
                  <a:pt x="491788" y="169459"/>
                  <a:pt x="496733" y="174420"/>
                  <a:pt x="502824" y="174420"/>
                </a:cubicBezTo>
                <a:lnTo>
                  <a:pt x="527749" y="174420"/>
                </a:lnTo>
                <a:cubicBezTo>
                  <a:pt x="533841" y="174420"/>
                  <a:pt x="538819" y="169476"/>
                  <a:pt x="538819" y="163367"/>
                </a:cubicBezTo>
                <a:lnTo>
                  <a:pt x="538819" y="96069"/>
                </a:lnTo>
                <a:cubicBezTo>
                  <a:pt x="538819" y="90636"/>
                  <a:pt x="534398" y="86214"/>
                  <a:pt x="528964" y="86214"/>
                </a:cubicBezTo>
                <a:lnTo>
                  <a:pt x="528964" y="85438"/>
                </a:lnTo>
                <a:lnTo>
                  <a:pt x="528593" y="68327"/>
                </a:lnTo>
                <a:cubicBezTo>
                  <a:pt x="528694" y="67517"/>
                  <a:pt x="529031" y="48212"/>
                  <a:pt x="515396" y="32636"/>
                </a:cubicBezTo>
                <a:cubicBezTo>
                  <a:pt x="505693" y="21600"/>
                  <a:pt x="497678" y="15339"/>
                  <a:pt x="470256" y="14141"/>
                </a:cubicBezTo>
                <a:cubicBezTo>
                  <a:pt x="470256" y="6328"/>
                  <a:pt x="463928" y="0"/>
                  <a:pt x="456098" y="0"/>
                </a:cubicBezTo>
                <a:lnTo>
                  <a:pt x="86754" y="0"/>
                </a:lnTo>
                <a:cubicBezTo>
                  <a:pt x="78874" y="0"/>
                  <a:pt x="72478" y="6396"/>
                  <a:pt x="72478" y="14276"/>
                </a:cubicBezTo>
                <a:cubicBezTo>
                  <a:pt x="72478" y="14276"/>
                  <a:pt x="72816" y="14276"/>
                  <a:pt x="72748" y="14293"/>
                </a:cubicBezTo>
                <a:cubicBezTo>
                  <a:pt x="47166" y="15778"/>
                  <a:pt x="40314" y="21904"/>
                  <a:pt x="30949" y="32586"/>
                </a:cubicBezTo>
                <a:cubicBezTo>
                  <a:pt x="17398" y="48026"/>
                  <a:pt x="15660" y="67044"/>
                  <a:pt x="15660" y="67044"/>
                </a:cubicBezTo>
                <a:lnTo>
                  <a:pt x="15660" y="86214"/>
                </a:lnTo>
                <a:lnTo>
                  <a:pt x="14816" y="86214"/>
                </a:lnTo>
                <a:cubicBezTo>
                  <a:pt x="6632" y="86231"/>
                  <a:pt x="0" y="92863"/>
                  <a:pt x="0" y="101048"/>
                </a:cubicBezTo>
                <a:lnTo>
                  <a:pt x="0" y="159587"/>
                </a:lnTo>
                <a:cubicBezTo>
                  <a:pt x="0" y="167771"/>
                  <a:pt x="6632" y="174403"/>
                  <a:pt x="14816" y="174403"/>
                </a:cubicBezTo>
                <a:lnTo>
                  <a:pt x="30240" y="174403"/>
                </a:lnTo>
                <a:cubicBezTo>
                  <a:pt x="38424" y="174403"/>
                  <a:pt x="45056" y="167771"/>
                  <a:pt x="45056" y="159587"/>
                </a:cubicBezTo>
                <a:lnTo>
                  <a:pt x="45056" y="97268"/>
                </a:lnTo>
                <a:cubicBezTo>
                  <a:pt x="45056" y="91176"/>
                  <a:pt x="40112" y="86214"/>
                  <a:pt x="34003" y="86214"/>
                </a:cubicBezTo>
                <a:lnTo>
                  <a:pt x="34594" y="66437"/>
                </a:lnTo>
                <a:cubicBezTo>
                  <a:pt x="34577" y="66336"/>
                  <a:pt x="35623" y="53983"/>
                  <a:pt x="43892" y="44550"/>
                </a:cubicBezTo>
                <a:cubicBezTo>
                  <a:pt x="49427" y="38256"/>
                  <a:pt x="60041" y="34155"/>
                  <a:pt x="73238" y="32603"/>
                </a:cubicBezTo>
                <a:lnTo>
                  <a:pt x="72495" y="203766"/>
                </a:lnTo>
                <a:lnTo>
                  <a:pt x="66488" y="203766"/>
                </a:lnTo>
                <a:cubicBezTo>
                  <a:pt x="56818" y="203766"/>
                  <a:pt x="48971" y="211596"/>
                  <a:pt x="48971" y="221265"/>
                </a:cubicBezTo>
                <a:lnTo>
                  <a:pt x="48971" y="405726"/>
                </a:lnTo>
                <a:cubicBezTo>
                  <a:pt x="48971" y="415378"/>
                  <a:pt x="56818" y="423225"/>
                  <a:pt x="66488" y="423225"/>
                </a:cubicBezTo>
                <a:lnTo>
                  <a:pt x="84240" y="423225"/>
                </a:lnTo>
                <a:lnTo>
                  <a:pt x="84240" y="422179"/>
                </a:lnTo>
                <a:lnTo>
                  <a:pt x="84240" y="458595"/>
                </a:lnTo>
                <a:cubicBezTo>
                  <a:pt x="84240" y="468264"/>
                  <a:pt x="92087" y="476094"/>
                  <a:pt x="101756" y="476094"/>
                </a:cubicBezTo>
                <a:lnTo>
                  <a:pt x="139219" y="476094"/>
                </a:lnTo>
                <a:cubicBezTo>
                  <a:pt x="148888" y="476094"/>
                  <a:pt x="156735" y="468264"/>
                  <a:pt x="156735" y="458595"/>
                </a:cubicBezTo>
                <a:lnTo>
                  <a:pt x="156735" y="422179"/>
                </a:lnTo>
                <a:lnTo>
                  <a:pt x="156735" y="423225"/>
                </a:lnTo>
                <a:lnTo>
                  <a:pt x="382067" y="423225"/>
                </a:lnTo>
                <a:lnTo>
                  <a:pt x="382067" y="422179"/>
                </a:lnTo>
                <a:lnTo>
                  <a:pt x="382067" y="458595"/>
                </a:lnTo>
                <a:cubicBezTo>
                  <a:pt x="382067" y="468264"/>
                  <a:pt x="389914" y="476094"/>
                  <a:pt x="399600" y="476094"/>
                </a:cubicBezTo>
                <a:lnTo>
                  <a:pt x="435105" y="476094"/>
                </a:lnTo>
                <a:cubicBezTo>
                  <a:pt x="444774" y="476094"/>
                  <a:pt x="452621" y="468264"/>
                  <a:pt x="452621" y="458595"/>
                </a:cubicBezTo>
                <a:lnTo>
                  <a:pt x="452621" y="422179"/>
                </a:lnTo>
                <a:lnTo>
                  <a:pt x="452621" y="423225"/>
                </a:lnTo>
                <a:lnTo>
                  <a:pt x="476246" y="423225"/>
                </a:lnTo>
                <a:cubicBezTo>
                  <a:pt x="485882" y="423225"/>
                  <a:pt x="493729" y="415378"/>
                  <a:pt x="493729" y="405726"/>
                </a:cubicBezTo>
                <a:lnTo>
                  <a:pt x="493729" y="221265"/>
                </a:lnTo>
                <a:cubicBezTo>
                  <a:pt x="493729" y="211596"/>
                  <a:pt x="485882" y="203766"/>
                  <a:pt x="476246" y="203766"/>
                </a:cubicBezTo>
                <a:lnTo>
                  <a:pt x="470239" y="203766"/>
                </a:lnTo>
                <a:lnTo>
                  <a:pt x="470239" y="32248"/>
                </a:lnTo>
                <a:cubicBezTo>
                  <a:pt x="483958" y="33632"/>
                  <a:pt x="494573" y="37631"/>
                  <a:pt x="500411" y="44145"/>
                </a:cubicBezTo>
                <a:cubicBezTo>
                  <a:pt x="508815" y="53544"/>
                  <a:pt x="509439" y="65829"/>
                  <a:pt x="509439" y="67061"/>
                </a:cubicBezTo>
                <a:lnTo>
                  <a:pt x="509439" y="86231"/>
                </a:lnTo>
                <a:lnTo>
                  <a:pt x="502824" y="86231"/>
                </a:lnTo>
                <a:close/>
                <a:moveTo>
                  <a:pt x="140046" y="203766"/>
                </a:moveTo>
                <a:cubicBezTo>
                  <a:pt x="129786" y="203766"/>
                  <a:pt x="121466" y="195446"/>
                  <a:pt x="121466" y="185186"/>
                </a:cubicBezTo>
                <a:lnTo>
                  <a:pt x="121466" y="104743"/>
                </a:lnTo>
                <a:cubicBezTo>
                  <a:pt x="121466" y="94500"/>
                  <a:pt x="129752" y="86198"/>
                  <a:pt x="139978" y="86164"/>
                </a:cubicBezTo>
                <a:lnTo>
                  <a:pt x="404544" y="85320"/>
                </a:lnTo>
                <a:cubicBezTo>
                  <a:pt x="409489" y="85303"/>
                  <a:pt x="414231" y="87261"/>
                  <a:pt x="417724" y="90720"/>
                </a:cubicBezTo>
                <a:cubicBezTo>
                  <a:pt x="421217" y="94213"/>
                  <a:pt x="423191" y="98955"/>
                  <a:pt x="423191" y="103882"/>
                </a:cubicBezTo>
                <a:lnTo>
                  <a:pt x="423191" y="185169"/>
                </a:lnTo>
                <a:cubicBezTo>
                  <a:pt x="423191" y="195429"/>
                  <a:pt x="414872" y="203749"/>
                  <a:pt x="404595" y="203749"/>
                </a:cubicBezTo>
                <a:lnTo>
                  <a:pt x="140046" y="203766"/>
                </a:lnTo>
                <a:lnTo>
                  <a:pt x="140046" y="203766"/>
                </a:lnTo>
                <a:close/>
                <a:moveTo>
                  <a:pt x="389897" y="313504"/>
                </a:moveTo>
                <a:lnTo>
                  <a:pt x="156735" y="313504"/>
                </a:lnTo>
                <a:lnTo>
                  <a:pt x="156735" y="288023"/>
                </a:lnTo>
                <a:lnTo>
                  <a:pt x="389897" y="288023"/>
                </a:lnTo>
                <a:lnTo>
                  <a:pt x="389897" y="313504"/>
                </a:lnTo>
                <a:lnTo>
                  <a:pt x="389897" y="313504"/>
                </a:lnTo>
                <a:close/>
                <a:moveTo>
                  <a:pt x="389897" y="272363"/>
                </a:moveTo>
                <a:lnTo>
                  <a:pt x="156735" y="272363"/>
                </a:lnTo>
                <a:lnTo>
                  <a:pt x="156735" y="246881"/>
                </a:lnTo>
                <a:lnTo>
                  <a:pt x="389897" y="246881"/>
                </a:lnTo>
                <a:lnTo>
                  <a:pt x="389897" y="272363"/>
                </a:lnTo>
                <a:lnTo>
                  <a:pt x="389897" y="272363"/>
                </a:lnTo>
                <a:close/>
                <a:moveTo>
                  <a:pt x="84240" y="355050"/>
                </a:moveTo>
                <a:cubicBezTo>
                  <a:pt x="84240" y="347254"/>
                  <a:pt x="90551" y="340926"/>
                  <a:pt x="98348" y="340926"/>
                </a:cubicBezTo>
                <a:lnTo>
                  <a:pt x="119121" y="340926"/>
                </a:lnTo>
                <a:cubicBezTo>
                  <a:pt x="126900" y="340926"/>
                  <a:pt x="133228" y="347254"/>
                  <a:pt x="133228" y="355050"/>
                </a:cubicBezTo>
                <a:lnTo>
                  <a:pt x="133228" y="356214"/>
                </a:lnTo>
                <a:cubicBezTo>
                  <a:pt x="133228" y="364028"/>
                  <a:pt x="126917" y="370322"/>
                  <a:pt x="119121" y="370322"/>
                </a:cubicBezTo>
                <a:lnTo>
                  <a:pt x="98348" y="370322"/>
                </a:lnTo>
                <a:cubicBezTo>
                  <a:pt x="90568" y="370322"/>
                  <a:pt x="84240" y="364028"/>
                  <a:pt x="84240" y="356214"/>
                </a:cubicBezTo>
                <a:lnTo>
                  <a:pt x="84240" y="355050"/>
                </a:lnTo>
                <a:close/>
                <a:moveTo>
                  <a:pt x="133228" y="305269"/>
                </a:moveTo>
                <a:cubicBezTo>
                  <a:pt x="133228" y="313065"/>
                  <a:pt x="126917" y="319376"/>
                  <a:pt x="119121" y="319376"/>
                </a:cubicBezTo>
                <a:lnTo>
                  <a:pt x="98364" y="319376"/>
                </a:lnTo>
                <a:cubicBezTo>
                  <a:pt x="90585" y="319376"/>
                  <a:pt x="84257" y="313065"/>
                  <a:pt x="84257" y="305269"/>
                </a:cubicBezTo>
                <a:lnTo>
                  <a:pt x="84257" y="260989"/>
                </a:lnTo>
                <a:cubicBezTo>
                  <a:pt x="84257" y="253192"/>
                  <a:pt x="90568" y="246881"/>
                  <a:pt x="98364" y="246881"/>
                </a:cubicBezTo>
                <a:lnTo>
                  <a:pt x="119121" y="246881"/>
                </a:lnTo>
                <a:cubicBezTo>
                  <a:pt x="126900" y="246881"/>
                  <a:pt x="133228" y="253192"/>
                  <a:pt x="133228" y="260989"/>
                </a:cubicBezTo>
                <a:lnTo>
                  <a:pt x="133228" y="305269"/>
                </a:lnTo>
                <a:close/>
                <a:moveTo>
                  <a:pt x="146948" y="35556"/>
                </a:moveTo>
                <a:cubicBezTo>
                  <a:pt x="146948" y="30004"/>
                  <a:pt x="151453" y="25498"/>
                  <a:pt x="157022" y="25498"/>
                </a:cubicBezTo>
                <a:lnTo>
                  <a:pt x="385712" y="25498"/>
                </a:lnTo>
                <a:cubicBezTo>
                  <a:pt x="391281" y="25498"/>
                  <a:pt x="395803" y="30004"/>
                  <a:pt x="395803" y="35556"/>
                </a:cubicBezTo>
                <a:lnTo>
                  <a:pt x="395803" y="50693"/>
                </a:lnTo>
                <a:cubicBezTo>
                  <a:pt x="395803" y="56244"/>
                  <a:pt x="391281" y="60750"/>
                  <a:pt x="385712" y="60750"/>
                </a:cubicBezTo>
                <a:lnTo>
                  <a:pt x="157005" y="60750"/>
                </a:lnTo>
                <a:cubicBezTo>
                  <a:pt x="151436" y="60750"/>
                  <a:pt x="146931" y="56244"/>
                  <a:pt x="146931" y="50693"/>
                </a:cubicBezTo>
                <a:lnTo>
                  <a:pt x="146948" y="35556"/>
                </a:lnTo>
                <a:lnTo>
                  <a:pt x="146948" y="35556"/>
                </a:lnTo>
                <a:close/>
                <a:moveTo>
                  <a:pt x="156735" y="354628"/>
                </a:moveTo>
                <a:lnTo>
                  <a:pt x="156735" y="329198"/>
                </a:lnTo>
                <a:lnTo>
                  <a:pt x="389897" y="329198"/>
                </a:lnTo>
                <a:lnTo>
                  <a:pt x="389897" y="354628"/>
                </a:lnTo>
                <a:lnTo>
                  <a:pt x="156735" y="354628"/>
                </a:lnTo>
                <a:close/>
                <a:moveTo>
                  <a:pt x="460434" y="356231"/>
                </a:moveTo>
                <a:cubicBezTo>
                  <a:pt x="460434" y="364044"/>
                  <a:pt x="454123" y="370339"/>
                  <a:pt x="446327" y="370339"/>
                </a:cubicBezTo>
                <a:lnTo>
                  <a:pt x="425537" y="370339"/>
                </a:lnTo>
                <a:cubicBezTo>
                  <a:pt x="417758" y="370339"/>
                  <a:pt x="411429" y="364044"/>
                  <a:pt x="411429" y="356231"/>
                </a:cubicBezTo>
                <a:lnTo>
                  <a:pt x="411429" y="355084"/>
                </a:lnTo>
                <a:cubicBezTo>
                  <a:pt x="411429" y="347271"/>
                  <a:pt x="417741" y="340943"/>
                  <a:pt x="425537" y="340943"/>
                </a:cubicBezTo>
                <a:lnTo>
                  <a:pt x="446327" y="340943"/>
                </a:lnTo>
                <a:cubicBezTo>
                  <a:pt x="454106" y="340943"/>
                  <a:pt x="460434" y="347271"/>
                  <a:pt x="460434" y="355084"/>
                </a:cubicBezTo>
                <a:lnTo>
                  <a:pt x="460434" y="356231"/>
                </a:lnTo>
                <a:close/>
                <a:moveTo>
                  <a:pt x="460434" y="305269"/>
                </a:moveTo>
                <a:cubicBezTo>
                  <a:pt x="460434" y="313065"/>
                  <a:pt x="454123" y="319376"/>
                  <a:pt x="446327" y="319376"/>
                </a:cubicBezTo>
                <a:lnTo>
                  <a:pt x="425537" y="319376"/>
                </a:lnTo>
                <a:cubicBezTo>
                  <a:pt x="417758" y="319376"/>
                  <a:pt x="411429" y="313065"/>
                  <a:pt x="411429" y="305269"/>
                </a:cubicBezTo>
                <a:lnTo>
                  <a:pt x="411429" y="260989"/>
                </a:lnTo>
                <a:cubicBezTo>
                  <a:pt x="411429" y="253192"/>
                  <a:pt x="417741" y="246881"/>
                  <a:pt x="425537" y="246881"/>
                </a:cubicBezTo>
                <a:lnTo>
                  <a:pt x="446327" y="246881"/>
                </a:lnTo>
                <a:cubicBezTo>
                  <a:pt x="454106" y="246881"/>
                  <a:pt x="460434" y="253192"/>
                  <a:pt x="460434" y="260989"/>
                </a:cubicBezTo>
                <a:lnTo>
                  <a:pt x="460434" y="305269"/>
                </a:ln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157" name="组合 156"/>
          <p:cNvGrpSpPr/>
          <p:nvPr/>
        </p:nvGrpSpPr>
        <p:grpSpPr>
          <a:xfrm>
            <a:off x="6464343" y="3172556"/>
            <a:ext cx="421875" cy="523125"/>
            <a:chOff x="14640553" y="3279013"/>
            <a:chExt cx="421875" cy="523125"/>
          </a:xfrm>
          <a:solidFill>
            <a:schemeClr val="accent1"/>
          </a:solidFill>
        </p:grpSpPr>
        <p:sp>
          <p:nvSpPr>
            <p:cNvPr id="158" name="任意多边形: 形状 157"/>
            <p:cNvSpPr/>
            <p:nvPr/>
          </p:nvSpPr>
          <p:spPr>
            <a:xfrm>
              <a:off x="14640553" y="3279013"/>
              <a:ext cx="421875" cy="523125"/>
            </a:xfrm>
            <a:custGeom>
              <a:avLst/>
              <a:gdLst>
                <a:gd name="connsiteX0" fmla="*/ 38627 w 421875"/>
                <a:gd name="connsiteY0" fmla="*/ 0 h 523125"/>
                <a:gd name="connsiteX1" fmla="*/ 0 w 421875"/>
                <a:gd name="connsiteY1" fmla="*/ 38644 h 523125"/>
                <a:gd name="connsiteX2" fmla="*/ 0 w 421875"/>
                <a:gd name="connsiteY2" fmla="*/ 496513 h 523125"/>
                <a:gd name="connsiteX3" fmla="*/ 38627 w 421875"/>
                <a:gd name="connsiteY3" fmla="*/ 535174 h 523125"/>
                <a:gd name="connsiteX4" fmla="*/ 387467 w 421875"/>
                <a:gd name="connsiteY4" fmla="*/ 535174 h 523125"/>
                <a:gd name="connsiteX5" fmla="*/ 426094 w 421875"/>
                <a:gd name="connsiteY5" fmla="*/ 496513 h 523125"/>
                <a:gd name="connsiteX6" fmla="*/ 426094 w 421875"/>
                <a:gd name="connsiteY6" fmla="*/ 38644 h 523125"/>
                <a:gd name="connsiteX7" fmla="*/ 387467 w 421875"/>
                <a:gd name="connsiteY7" fmla="*/ 0 h 523125"/>
                <a:gd name="connsiteX8" fmla="*/ 38627 w 421875"/>
                <a:gd name="connsiteY8" fmla="*/ 0 h 523125"/>
                <a:gd name="connsiteX9" fmla="*/ 200003 w 421875"/>
                <a:gd name="connsiteY9" fmla="*/ 459726 h 523125"/>
                <a:gd name="connsiteX10" fmla="*/ 177525 w 421875"/>
                <a:gd name="connsiteY10" fmla="*/ 482203 h 523125"/>
                <a:gd name="connsiteX11" fmla="*/ 88104 w 421875"/>
                <a:gd name="connsiteY11" fmla="*/ 482203 h 523125"/>
                <a:gd name="connsiteX12" fmla="*/ 65627 w 421875"/>
                <a:gd name="connsiteY12" fmla="*/ 459726 h 523125"/>
                <a:gd name="connsiteX13" fmla="*/ 65627 w 421875"/>
                <a:gd name="connsiteY13" fmla="*/ 436708 h 523125"/>
                <a:gd name="connsiteX14" fmla="*/ 88104 w 421875"/>
                <a:gd name="connsiteY14" fmla="*/ 414231 h 523125"/>
                <a:gd name="connsiteX15" fmla="*/ 177525 w 421875"/>
                <a:gd name="connsiteY15" fmla="*/ 414231 h 523125"/>
                <a:gd name="connsiteX16" fmla="*/ 200003 w 421875"/>
                <a:gd name="connsiteY16" fmla="*/ 436708 h 523125"/>
                <a:gd name="connsiteX17" fmla="*/ 200003 w 421875"/>
                <a:gd name="connsiteY17" fmla="*/ 459726 h 523125"/>
                <a:gd name="connsiteX18" fmla="*/ 200003 w 421875"/>
                <a:gd name="connsiteY18" fmla="*/ 341145 h 523125"/>
                <a:gd name="connsiteX19" fmla="*/ 177525 w 421875"/>
                <a:gd name="connsiteY19" fmla="*/ 363623 h 523125"/>
                <a:gd name="connsiteX20" fmla="*/ 88104 w 421875"/>
                <a:gd name="connsiteY20" fmla="*/ 363623 h 523125"/>
                <a:gd name="connsiteX21" fmla="*/ 65627 w 421875"/>
                <a:gd name="connsiteY21" fmla="*/ 341145 h 523125"/>
                <a:gd name="connsiteX22" fmla="*/ 65627 w 421875"/>
                <a:gd name="connsiteY22" fmla="*/ 322059 h 523125"/>
                <a:gd name="connsiteX23" fmla="*/ 88104 w 421875"/>
                <a:gd name="connsiteY23" fmla="*/ 299582 h 523125"/>
                <a:gd name="connsiteX24" fmla="*/ 177525 w 421875"/>
                <a:gd name="connsiteY24" fmla="*/ 299582 h 523125"/>
                <a:gd name="connsiteX25" fmla="*/ 200003 w 421875"/>
                <a:gd name="connsiteY25" fmla="*/ 322059 h 523125"/>
                <a:gd name="connsiteX26" fmla="*/ 200003 w 421875"/>
                <a:gd name="connsiteY26" fmla="*/ 341145 h 523125"/>
                <a:gd name="connsiteX27" fmla="*/ 362053 w 421875"/>
                <a:gd name="connsiteY27" fmla="*/ 459726 h 523125"/>
                <a:gd name="connsiteX28" fmla="*/ 339576 w 421875"/>
                <a:gd name="connsiteY28" fmla="*/ 482203 h 523125"/>
                <a:gd name="connsiteX29" fmla="*/ 257259 w 421875"/>
                <a:gd name="connsiteY29" fmla="*/ 482203 h 523125"/>
                <a:gd name="connsiteX30" fmla="*/ 234782 w 421875"/>
                <a:gd name="connsiteY30" fmla="*/ 459726 h 523125"/>
                <a:gd name="connsiteX31" fmla="*/ 234782 w 421875"/>
                <a:gd name="connsiteY31" fmla="*/ 436708 h 523125"/>
                <a:gd name="connsiteX32" fmla="*/ 257259 w 421875"/>
                <a:gd name="connsiteY32" fmla="*/ 414231 h 523125"/>
                <a:gd name="connsiteX33" fmla="*/ 339576 w 421875"/>
                <a:gd name="connsiteY33" fmla="*/ 414231 h 523125"/>
                <a:gd name="connsiteX34" fmla="*/ 362053 w 421875"/>
                <a:gd name="connsiteY34" fmla="*/ 436708 h 523125"/>
                <a:gd name="connsiteX35" fmla="*/ 362053 w 421875"/>
                <a:gd name="connsiteY35" fmla="*/ 459726 h 523125"/>
                <a:gd name="connsiteX36" fmla="*/ 362053 w 421875"/>
                <a:gd name="connsiteY36" fmla="*/ 341145 h 523125"/>
                <a:gd name="connsiteX37" fmla="*/ 339576 w 421875"/>
                <a:gd name="connsiteY37" fmla="*/ 363623 h 523125"/>
                <a:gd name="connsiteX38" fmla="*/ 257259 w 421875"/>
                <a:gd name="connsiteY38" fmla="*/ 363623 h 523125"/>
                <a:gd name="connsiteX39" fmla="*/ 234782 w 421875"/>
                <a:gd name="connsiteY39" fmla="*/ 341145 h 523125"/>
                <a:gd name="connsiteX40" fmla="*/ 234782 w 421875"/>
                <a:gd name="connsiteY40" fmla="*/ 322059 h 523125"/>
                <a:gd name="connsiteX41" fmla="*/ 257259 w 421875"/>
                <a:gd name="connsiteY41" fmla="*/ 299582 h 523125"/>
                <a:gd name="connsiteX42" fmla="*/ 339576 w 421875"/>
                <a:gd name="connsiteY42" fmla="*/ 299582 h 523125"/>
                <a:gd name="connsiteX43" fmla="*/ 362053 w 421875"/>
                <a:gd name="connsiteY43" fmla="*/ 322059 h 523125"/>
                <a:gd name="connsiteX44" fmla="*/ 362053 w 421875"/>
                <a:gd name="connsiteY44" fmla="*/ 341145 h 523125"/>
                <a:gd name="connsiteX45" fmla="*/ 362053 w 421875"/>
                <a:gd name="connsiteY45" fmla="*/ 224944 h 523125"/>
                <a:gd name="connsiteX46" fmla="*/ 339576 w 421875"/>
                <a:gd name="connsiteY46" fmla="*/ 247421 h 523125"/>
                <a:gd name="connsiteX47" fmla="*/ 86535 w 421875"/>
                <a:gd name="connsiteY47" fmla="*/ 247421 h 523125"/>
                <a:gd name="connsiteX48" fmla="*/ 64058 w 421875"/>
                <a:gd name="connsiteY48" fmla="*/ 224944 h 523125"/>
                <a:gd name="connsiteX49" fmla="*/ 64058 w 421875"/>
                <a:gd name="connsiteY49" fmla="*/ 91243 h 523125"/>
                <a:gd name="connsiteX50" fmla="*/ 86535 w 421875"/>
                <a:gd name="connsiteY50" fmla="*/ 68766 h 523125"/>
                <a:gd name="connsiteX51" fmla="*/ 339576 w 421875"/>
                <a:gd name="connsiteY51" fmla="*/ 68766 h 523125"/>
                <a:gd name="connsiteX52" fmla="*/ 362053 w 421875"/>
                <a:gd name="connsiteY52" fmla="*/ 91243 h 523125"/>
                <a:gd name="connsiteX53" fmla="*/ 362053 w 421875"/>
                <a:gd name="connsiteY53" fmla="*/ 224944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421875" h="523125">
                  <a:moveTo>
                    <a:pt x="38627" y="0"/>
                  </a:moveTo>
                  <a:cubicBezTo>
                    <a:pt x="17297" y="0"/>
                    <a:pt x="0" y="17297"/>
                    <a:pt x="0" y="38644"/>
                  </a:cubicBezTo>
                  <a:lnTo>
                    <a:pt x="0" y="496513"/>
                  </a:lnTo>
                  <a:cubicBezTo>
                    <a:pt x="0" y="517877"/>
                    <a:pt x="17297" y="535174"/>
                    <a:pt x="38627" y="535174"/>
                  </a:cubicBezTo>
                  <a:lnTo>
                    <a:pt x="387467" y="535174"/>
                  </a:lnTo>
                  <a:cubicBezTo>
                    <a:pt x="408797" y="535174"/>
                    <a:pt x="426094" y="517877"/>
                    <a:pt x="426094" y="496513"/>
                  </a:cubicBezTo>
                  <a:lnTo>
                    <a:pt x="426094" y="38644"/>
                  </a:lnTo>
                  <a:cubicBezTo>
                    <a:pt x="426094" y="17297"/>
                    <a:pt x="408797" y="0"/>
                    <a:pt x="387467" y="0"/>
                  </a:cubicBezTo>
                  <a:lnTo>
                    <a:pt x="38627" y="0"/>
                  </a:lnTo>
                  <a:close/>
                  <a:moveTo>
                    <a:pt x="200003" y="459726"/>
                  </a:moveTo>
                  <a:cubicBezTo>
                    <a:pt x="200003" y="472129"/>
                    <a:pt x="189928" y="482203"/>
                    <a:pt x="177525" y="482203"/>
                  </a:cubicBezTo>
                  <a:lnTo>
                    <a:pt x="88104" y="482203"/>
                  </a:lnTo>
                  <a:cubicBezTo>
                    <a:pt x="75701" y="482203"/>
                    <a:pt x="65627" y="472146"/>
                    <a:pt x="65627" y="459726"/>
                  </a:cubicBezTo>
                  <a:lnTo>
                    <a:pt x="65627" y="436708"/>
                  </a:lnTo>
                  <a:cubicBezTo>
                    <a:pt x="65627" y="424322"/>
                    <a:pt x="75701" y="414231"/>
                    <a:pt x="88104" y="414231"/>
                  </a:cubicBezTo>
                  <a:lnTo>
                    <a:pt x="177525" y="414231"/>
                  </a:lnTo>
                  <a:cubicBezTo>
                    <a:pt x="189928" y="414231"/>
                    <a:pt x="200003" y="424305"/>
                    <a:pt x="200003" y="436708"/>
                  </a:cubicBezTo>
                  <a:lnTo>
                    <a:pt x="200003" y="459726"/>
                  </a:lnTo>
                  <a:close/>
                  <a:moveTo>
                    <a:pt x="200003" y="341145"/>
                  </a:moveTo>
                  <a:cubicBezTo>
                    <a:pt x="200003" y="353565"/>
                    <a:pt x="189928" y="363623"/>
                    <a:pt x="177525" y="363623"/>
                  </a:cubicBezTo>
                  <a:lnTo>
                    <a:pt x="88104" y="363623"/>
                  </a:lnTo>
                  <a:cubicBezTo>
                    <a:pt x="75701" y="363623"/>
                    <a:pt x="65627" y="353565"/>
                    <a:pt x="65627" y="341145"/>
                  </a:cubicBezTo>
                  <a:lnTo>
                    <a:pt x="65627" y="322059"/>
                  </a:lnTo>
                  <a:cubicBezTo>
                    <a:pt x="65627" y="309673"/>
                    <a:pt x="75701" y="299582"/>
                    <a:pt x="88104" y="299582"/>
                  </a:cubicBezTo>
                  <a:lnTo>
                    <a:pt x="177525" y="299582"/>
                  </a:lnTo>
                  <a:cubicBezTo>
                    <a:pt x="189928" y="299582"/>
                    <a:pt x="200003" y="309656"/>
                    <a:pt x="200003" y="322059"/>
                  </a:cubicBezTo>
                  <a:lnTo>
                    <a:pt x="200003" y="341145"/>
                  </a:lnTo>
                  <a:close/>
                  <a:moveTo>
                    <a:pt x="362053" y="459726"/>
                  </a:moveTo>
                  <a:cubicBezTo>
                    <a:pt x="362053" y="472146"/>
                    <a:pt x="351962" y="482203"/>
                    <a:pt x="339576" y="482203"/>
                  </a:cubicBezTo>
                  <a:lnTo>
                    <a:pt x="257259" y="482203"/>
                  </a:lnTo>
                  <a:cubicBezTo>
                    <a:pt x="244856" y="482203"/>
                    <a:pt x="234782" y="472146"/>
                    <a:pt x="234782" y="459726"/>
                  </a:cubicBezTo>
                  <a:lnTo>
                    <a:pt x="234782" y="436708"/>
                  </a:lnTo>
                  <a:cubicBezTo>
                    <a:pt x="234782" y="424305"/>
                    <a:pt x="244856" y="414231"/>
                    <a:pt x="257259" y="414231"/>
                  </a:cubicBezTo>
                  <a:lnTo>
                    <a:pt x="339576" y="414231"/>
                  </a:lnTo>
                  <a:cubicBezTo>
                    <a:pt x="351962" y="414231"/>
                    <a:pt x="362053" y="424305"/>
                    <a:pt x="362053" y="436708"/>
                  </a:cubicBezTo>
                  <a:lnTo>
                    <a:pt x="362053" y="459726"/>
                  </a:lnTo>
                  <a:close/>
                  <a:moveTo>
                    <a:pt x="362053" y="341145"/>
                  </a:moveTo>
                  <a:cubicBezTo>
                    <a:pt x="362053" y="353565"/>
                    <a:pt x="351962" y="363623"/>
                    <a:pt x="339576" y="363623"/>
                  </a:cubicBezTo>
                  <a:lnTo>
                    <a:pt x="257259" y="363623"/>
                  </a:lnTo>
                  <a:cubicBezTo>
                    <a:pt x="244856" y="363623"/>
                    <a:pt x="234782" y="353565"/>
                    <a:pt x="234782" y="341145"/>
                  </a:cubicBezTo>
                  <a:lnTo>
                    <a:pt x="234782" y="322059"/>
                  </a:lnTo>
                  <a:cubicBezTo>
                    <a:pt x="234782" y="309656"/>
                    <a:pt x="244856" y="299582"/>
                    <a:pt x="257259" y="299582"/>
                  </a:cubicBezTo>
                  <a:lnTo>
                    <a:pt x="339576" y="299582"/>
                  </a:lnTo>
                  <a:cubicBezTo>
                    <a:pt x="351962" y="299582"/>
                    <a:pt x="362053" y="309656"/>
                    <a:pt x="362053" y="322059"/>
                  </a:cubicBezTo>
                  <a:lnTo>
                    <a:pt x="362053" y="341145"/>
                  </a:lnTo>
                  <a:close/>
                  <a:moveTo>
                    <a:pt x="362053" y="224944"/>
                  </a:moveTo>
                  <a:cubicBezTo>
                    <a:pt x="362053" y="237347"/>
                    <a:pt x="351962" y="247421"/>
                    <a:pt x="339576" y="247421"/>
                  </a:cubicBezTo>
                  <a:lnTo>
                    <a:pt x="86535" y="247421"/>
                  </a:lnTo>
                  <a:cubicBezTo>
                    <a:pt x="74132" y="247421"/>
                    <a:pt x="64058" y="237364"/>
                    <a:pt x="64058" y="224944"/>
                  </a:cubicBezTo>
                  <a:lnTo>
                    <a:pt x="64058" y="91243"/>
                  </a:lnTo>
                  <a:cubicBezTo>
                    <a:pt x="64058" y="78840"/>
                    <a:pt x="74132" y="68766"/>
                    <a:pt x="86535" y="68766"/>
                  </a:cubicBezTo>
                  <a:lnTo>
                    <a:pt x="339576" y="68766"/>
                  </a:lnTo>
                  <a:cubicBezTo>
                    <a:pt x="351962" y="68766"/>
                    <a:pt x="362053" y="78823"/>
                    <a:pt x="362053" y="91243"/>
                  </a:cubicBezTo>
                  <a:lnTo>
                    <a:pt x="362053" y="22494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9" name="任意多边形: 形状 158"/>
            <p:cNvSpPr/>
            <p:nvPr/>
          </p:nvSpPr>
          <p:spPr>
            <a:xfrm>
              <a:off x="14750730" y="3384144"/>
              <a:ext cx="33750" cy="101250"/>
            </a:xfrm>
            <a:custGeom>
              <a:avLst/>
              <a:gdLst>
                <a:gd name="connsiteX0" fmla="*/ 24435 w 33750"/>
                <a:gd name="connsiteY0" fmla="*/ 22140 h 101250"/>
                <a:gd name="connsiteX1" fmla="*/ 25026 w 33750"/>
                <a:gd name="connsiteY1" fmla="*/ 22140 h 101250"/>
                <a:gd name="connsiteX2" fmla="*/ 25026 w 33750"/>
                <a:gd name="connsiteY2" fmla="*/ 106734 h 101250"/>
                <a:gd name="connsiteX3" fmla="*/ 48718 w 33750"/>
                <a:gd name="connsiteY3" fmla="*/ 106734 h 101250"/>
                <a:gd name="connsiteX4" fmla="*/ 48718 w 33750"/>
                <a:gd name="connsiteY4" fmla="*/ 0 h 101250"/>
                <a:gd name="connsiteX5" fmla="*/ 28215 w 33750"/>
                <a:gd name="connsiteY5" fmla="*/ 0 h 101250"/>
                <a:gd name="connsiteX6" fmla="*/ 0 w 33750"/>
                <a:gd name="connsiteY6" fmla="*/ 13264 h 101250"/>
                <a:gd name="connsiteX7" fmla="*/ 4117 w 33750"/>
                <a:gd name="connsiteY7" fmla="*/ 31911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50" h="101250">
                  <a:moveTo>
                    <a:pt x="24435" y="22140"/>
                  </a:moveTo>
                  <a:lnTo>
                    <a:pt x="25026" y="22140"/>
                  </a:lnTo>
                  <a:lnTo>
                    <a:pt x="25026" y="106734"/>
                  </a:lnTo>
                  <a:lnTo>
                    <a:pt x="48718" y="106734"/>
                  </a:lnTo>
                  <a:lnTo>
                    <a:pt x="48718" y="0"/>
                  </a:lnTo>
                  <a:lnTo>
                    <a:pt x="28215" y="0"/>
                  </a:lnTo>
                  <a:lnTo>
                    <a:pt x="0" y="13264"/>
                  </a:lnTo>
                  <a:lnTo>
                    <a:pt x="4117" y="3191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0" name="任意多边形: 形状 159"/>
            <p:cNvSpPr/>
            <p:nvPr/>
          </p:nvSpPr>
          <p:spPr>
            <a:xfrm>
              <a:off x="14813674" y="3403905"/>
              <a:ext cx="84375" cy="84375"/>
            </a:xfrm>
            <a:custGeom>
              <a:avLst/>
              <a:gdLst>
                <a:gd name="connsiteX0" fmla="*/ 34779 w 84375"/>
                <a:gd name="connsiteY0" fmla="*/ 86974 h 84375"/>
                <a:gd name="connsiteX1" fmla="*/ 50608 w 84375"/>
                <a:gd name="connsiteY1" fmla="*/ 86974 h 84375"/>
                <a:gd name="connsiteX2" fmla="*/ 50608 w 84375"/>
                <a:gd name="connsiteY2" fmla="*/ 51401 h 84375"/>
                <a:gd name="connsiteX3" fmla="*/ 84578 w 84375"/>
                <a:gd name="connsiteY3" fmla="*/ 51401 h 84375"/>
                <a:gd name="connsiteX4" fmla="*/ 84578 w 84375"/>
                <a:gd name="connsiteY4" fmla="*/ 35589 h 84375"/>
                <a:gd name="connsiteX5" fmla="*/ 50608 w 84375"/>
                <a:gd name="connsiteY5" fmla="*/ 35589 h 84375"/>
                <a:gd name="connsiteX6" fmla="*/ 50608 w 84375"/>
                <a:gd name="connsiteY6" fmla="*/ 0 h 84375"/>
                <a:gd name="connsiteX7" fmla="*/ 34779 w 84375"/>
                <a:gd name="connsiteY7" fmla="*/ 0 h 84375"/>
                <a:gd name="connsiteX8" fmla="*/ 34779 w 84375"/>
                <a:gd name="connsiteY8" fmla="*/ 35589 h 84375"/>
                <a:gd name="connsiteX9" fmla="*/ 0 w 84375"/>
                <a:gd name="connsiteY9" fmla="*/ 35589 h 84375"/>
                <a:gd name="connsiteX10" fmla="*/ 0 w 84375"/>
                <a:gd name="connsiteY10" fmla="*/ 51401 h 84375"/>
                <a:gd name="connsiteX11" fmla="*/ 34779 w 84375"/>
                <a:gd name="connsiteY11" fmla="*/ 51401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4375" h="84375">
                  <a:moveTo>
                    <a:pt x="34779" y="86974"/>
                  </a:moveTo>
                  <a:lnTo>
                    <a:pt x="50608" y="86974"/>
                  </a:lnTo>
                  <a:lnTo>
                    <a:pt x="50608" y="51401"/>
                  </a:lnTo>
                  <a:lnTo>
                    <a:pt x="84578" y="51401"/>
                  </a:lnTo>
                  <a:lnTo>
                    <a:pt x="84578" y="35589"/>
                  </a:lnTo>
                  <a:lnTo>
                    <a:pt x="50608" y="35589"/>
                  </a:lnTo>
                  <a:lnTo>
                    <a:pt x="50608" y="0"/>
                  </a:lnTo>
                  <a:lnTo>
                    <a:pt x="34779" y="0"/>
                  </a:lnTo>
                  <a:lnTo>
                    <a:pt x="34779" y="35589"/>
                  </a:lnTo>
                  <a:lnTo>
                    <a:pt x="0" y="35589"/>
                  </a:lnTo>
                  <a:lnTo>
                    <a:pt x="0" y="51401"/>
                  </a:lnTo>
                  <a:lnTo>
                    <a:pt x="34779" y="5140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1" name="任意多边形: 形状 160"/>
            <p:cNvSpPr/>
            <p:nvPr/>
          </p:nvSpPr>
          <p:spPr>
            <a:xfrm>
              <a:off x="14898268" y="3382609"/>
              <a:ext cx="67500" cy="101250"/>
            </a:xfrm>
            <a:custGeom>
              <a:avLst/>
              <a:gdLst>
                <a:gd name="connsiteX0" fmla="*/ 31421 w 67500"/>
                <a:gd name="connsiteY0" fmla="*/ 20031 h 101250"/>
                <a:gd name="connsiteX1" fmla="*/ 48954 w 67500"/>
                <a:gd name="connsiteY1" fmla="*/ 35623 h 101250"/>
                <a:gd name="connsiteX2" fmla="*/ 13905 w 67500"/>
                <a:gd name="connsiteY2" fmla="*/ 80916 h 101250"/>
                <a:gd name="connsiteX3" fmla="*/ 0 w 67500"/>
                <a:gd name="connsiteY3" fmla="*/ 93403 h 101250"/>
                <a:gd name="connsiteX4" fmla="*/ 0 w 67500"/>
                <a:gd name="connsiteY4" fmla="*/ 108270 h 101250"/>
                <a:gd name="connsiteX5" fmla="*/ 75904 w 67500"/>
                <a:gd name="connsiteY5" fmla="*/ 108270 h 101250"/>
                <a:gd name="connsiteX6" fmla="*/ 75904 w 67500"/>
                <a:gd name="connsiteY6" fmla="*/ 87716 h 101250"/>
                <a:gd name="connsiteX7" fmla="*/ 35556 w 67500"/>
                <a:gd name="connsiteY7" fmla="*/ 87716 h 101250"/>
                <a:gd name="connsiteX8" fmla="*/ 35556 w 67500"/>
                <a:gd name="connsiteY8" fmla="*/ 87615 h 101250"/>
                <a:gd name="connsiteX9" fmla="*/ 45478 w 67500"/>
                <a:gd name="connsiteY9" fmla="*/ 79447 h 101250"/>
                <a:gd name="connsiteX10" fmla="*/ 73929 w 67500"/>
                <a:gd name="connsiteY10" fmla="*/ 33480 h 101250"/>
                <a:gd name="connsiteX11" fmla="*/ 36518 w 67500"/>
                <a:gd name="connsiteY11" fmla="*/ 0 h 101250"/>
                <a:gd name="connsiteX12" fmla="*/ 1553 w 67500"/>
                <a:gd name="connsiteY12" fmla="*/ 10986 h 101250"/>
                <a:gd name="connsiteX13" fmla="*/ 8623 w 67500"/>
                <a:gd name="connsiteY13" fmla="*/ 28890 h 101250"/>
                <a:gd name="connsiteX14" fmla="*/ 31421 w 67500"/>
                <a:gd name="connsiteY14" fmla="*/ 20031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500" h="101250">
                  <a:moveTo>
                    <a:pt x="31421" y="20031"/>
                  </a:moveTo>
                  <a:cubicBezTo>
                    <a:pt x="43706" y="20031"/>
                    <a:pt x="48954" y="26932"/>
                    <a:pt x="48954" y="35623"/>
                  </a:cubicBezTo>
                  <a:cubicBezTo>
                    <a:pt x="48600" y="48077"/>
                    <a:pt x="37243" y="60058"/>
                    <a:pt x="13905" y="80916"/>
                  </a:cubicBezTo>
                  <a:lnTo>
                    <a:pt x="0" y="93403"/>
                  </a:lnTo>
                  <a:lnTo>
                    <a:pt x="0" y="108270"/>
                  </a:lnTo>
                  <a:lnTo>
                    <a:pt x="75904" y="108270"/>
                  </a:lnTo>
                  <a:lnTo>
                    <a:pt x="75904" y="87716"/>
                  </a:lnTo>
                  <a:lnTo>
                    <a:pt x="35556" y="87716"/>
                  </a:lnTo>
                  <a:lnTo>
                    <a:pt x="35556" y="87615"/>
                  </a:lnTo>
                  <a:lnTo>
                    <a:pt x="45478" y="79447"/>
                  </a:lnTo>
                  <a:cubicBezTo>
                    <a:pt x="60919" y="65661"/>
                    <a:pt x="73929" y="51368"/>
                    <a:pt x="73929" y="33480"/>
                  </a:cubicBezTo>
                  <a:cubicBezTo>
                    <a:pt x="73929" y="14107"/>
                    <a:pt x="60615" y="0"/>
                    <a:pt x="36518" y="0"/>
                  </a:cubicBezTo>
                  <a:cubicBezTo>
                    <a:pt x="22106" y="0"/>
                    <a:pt x="9551" y="4927"/>
                    <a:pt x="1553" y="10986"/>
                  </a:cubicBezTo>
                  <a:lnTo>
                    <a:pt x="8623" y="28890"/>
                  </a:lnTo>
                  <a:cubicBezTo>
                    <a:pt x="14158" y="24621"/>
                    <a:pt x="22208" y="20031"/>
                    <a:pt x="31421" y="2003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62" name="组合 161"/>
          <p:cNvGrpSpPr/>
          <p:nvPr/>
        </p:nvGrpSpPr>
        <p:grpSpPr>
          <a:xfrm>
            <a:off x="7470959" y="3172556"/>
            <a:ext cx="523125" cy="523125"/>
            <a:chOff x="15665877" y="3280329"/>
            <a:chExt cx="523125" cy="523125"/>
          </a:xfrm>
          <a:solidFill>
            <a:schemeClr val="accent1"/>
          </a:solidFill>
        </p:grpSpPr>
        <p:sp>
          <p:nvSpPr>
            <p:cNvPr id="163" name="任意多边形: 形状 162"/>
            <p:cNvSpPr/>
            <p:nvPr/>
          </p:nvSpPr>
          <p:spPr>
            <a:xfrm>
              <a:off x="15665877" y="3280329"/>
              <a:ext cx="523125" cy="523125"/>
            </a:xfrm>
            <a:custGeom>
              <a:avLst/>
              <a:gdLst>
                <a:gd name="connsiteX0" fmla="*/ 527209 w 523125"/>
                <a:gd name="connsiteY0" fmla="*/ 83447 h 523125"/>
                <a:gd name="connsiteX1" fmla="*/ 490725 w 523125"/>
                <a:gd name="connsiteY1" fmla="*/ 46963 h 523125"/>
                <a:gd name="connsiteX2" fmla="*/ 429030 w 523125"/>
                <a:gd name="connsiteY2" fmla="*/ 46963 h 523125"/>
                <a:gd name="connsiteX3" fmla="*/ 429030 w 523125"/>
                <a:gd name="connsiteY3" fmla="*/ 14884 h 523125"/>
                <a:gd name="connsiteX4" fmla="*/ 414146 w 523125"/>
                <a:gd name="connsiteY4" fmla="*/ 0 h 523125"/>
                <a:gd name="connsiteX5" fmla="*/ 381999 w 523125"/>
                <a:gd name="connsiteY5" fmla="*/ 0 h 523125"/>
                <a:gd name="connsiteX6" fmla="*/ 367099 w 523125"/>
                <a:gd name="connsiteY6" fmla="*/ 14884 h 523125"/>
                <a:gd name="connsiteX7" fmla="*/ 367099 w 523125"/>
                <a:gd name="connsiteY7" fmla="*/ 46980 h 523125"/>
                <a:gd name="connsiteX8" fmla="*/ 162236 w 523125"/>
                <a:gd name="connsiteY8" fmla="*/ 46980 h 523125"/>
                <a:gd name="connsiteX9" fmla="*/ 162236 w 523125"/>
                <a:gd name="connsiteY9" fmla="*/ 14884 h 523125"/>
                <a:gd name="connsiteX10" fmla="*/ 147353 w 523125"/>
                <a:gd name="connsiteY10" fmla="*/ 0 h 523125"/>
                <a:gd name="connsiteX11" fmla="*/ 117349 w 523125"/>
                <a:gd name="connsiteY11" fmla="*/ 0 h 523125"/>
                <a:gd name="connsiteX12" fmla="*/ 102465 w 523125"/>
                <a:gd name="connsiteY12" fmla="*/ 14884 h 523125"/>
                <a:gd name="connsiteX13" fmla="*/ 102465 w 523125"/>
                <a:gd name="connsiteY13" fmla="*/ 46980 h 523125"/>
                <a:gd name="connsiteX14" fmla="*/ 36484 w 523125"/>
                <a:gd name="connsiteY14" fmla="*/ 46980 h 523125"/>
                <a:gd name="connsiteX15" fmla="*/ 0 w 523125"/>
                <a:gd name="connsiteY15" fmla="*/ 83464 h 523125"/>
                <a:gd name="connsiteX16" fmla="*/ 0 w 523125"/>
                <a:gd name="connsiteY16" fmla="*/ 213469 h 523125"/>
                <a:gd name="connsiteX17" fmla="*/ 19221 w 523125"/>
                <a:gd name="connsiteY17" fmla="*/ 213469 h 523125"/>
                <a:gd name="connsiteX18" fmla="*/ 19221 w 523125"/>
                <a:gd name="connsiteY18" fmla="*/ 496108 h 523125"/>
                <a:gd name="connsiteX19" fmla="*/ 56734 w 523125"/>
                <a:gd name="connsiteY19" fmla="*/ 533621 h 523125"/>
                <a:gd name="connsiteX20" fmla="*/ 468383 w 523125"/>
                <a:gd name="connsiteY20" fmla="*/ 533621 h 523125"/>
                <a:gd name="connsiteX21" fmla="*/ 505896 w 523125"/>
                <a:gd name="connsiteY21" fmla="*/ 496108 h 523125"/>
                <a:gd name="connsiteX22" fmla="*/ 505896 w 523125"/>
                <a:gd name="connsiteY22" fmla="*/ 213452 h 523125"/>
                <a:gd name="connsiteX23" fmla="*/ 527259 w 523125"/>
                <a:gd name="connsiteY23" fmla="*/ 213452 h 523125"/>
                <a:gd name="connsiteX24" fmla="*/ 527209 w 523125"/>
                <a:gd name="connsiteY24" fmla="*/ 83447 h 523125"/>
                <a:gd name="connsiteX25" fmla="*/ 527209 w 523125"/>
                <a:gd name="connsiteY25" fmla="*/ 83447 h 523125"/>
                <a:gd name="connsiteX26" fmla="*/ 446091 w 523125"/>
                <a:gd name="connsiteY26" fmla="*/ 434194 h 523125"/>
                <a:gd name="connsiteX27" fmla="*/ 408578 w 523125"/>
                <a:gd name="connsiteY27" fmla="*/ 471707 h 523125"/>
                <a:gd name="connsiteX28" fmla="*/ 118631 w 523125"/>
                <a:gd name="connsiteY28" fmla="*/ 471707 h 523125"/>
                <a:gd name="connsiteX29" fmla="*/ 81118 w 523125"/>
                <a:gd name="connsiteY29" fmla="*/ 434194 h 523125"/>
                <a:gd name="connsiteX30" fmla="*/ 81118 w 523125"/>
                <a:gd name="connsiteY30" fmla="*/ 213452 h 523125"/>
                <a:gd name="connsiteX31" fmla="*/ 446091 w 523125"/>
                <a:gd name="connsiteY31" fmla="*/ 213452 h 523125"/>
                <a:gd name="connsiteX32" fmla="*/ 446091 w 523125"/>
                <a:gd name="connsiteY32" fmla="*/ 434194 h 523125"/>
                <a:gd name="connsiteX33" fmla="*/ 446091 w 523125"/>
                <a:gd name="connsiteY33" fmla="*/ 434194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23125" h="523125">
                  <a:moveTo>
                    <a:pt x="527209" y="83447"/>
                  </a:moveTo>
                  <a:cubicBezTo>
                    <a:pt x="527209" y="63298"/>
                    <a:pt x="510874" y="46963"/>
                    <a:pt x="490725" y="46963"/>
                  </a:cubicBezTo>
                  <a:lnTo>
                    <a:pt x="429030" y="46963"/>
                  </a:lnTo>
                  <a:lnTo>
                    <a:pt x="429030" y="14884"/>
                  </a:lnTo>
                  <a:cubicBezTo>
                    <a:pt x="429030" y="6666"/>
                    <a:pt x="422364" y="0"/>
                    <a:pt x="414146" y="0"/>
                  </a:cubicBezTo>
                  <a:lnTo>
                    <a:pt x="381999" y="0"/>
                  </a:lnTo>
                  <a:cubicBezTo>
                    <a:pt x="373798" y="0"/>
                    <a:pt x="367099" y="6666"/>
                    <a:pt x="367099" y="14884"/>
                  </a:cubicBezTo>
                  <a:lnTo>
                    <a:pt x="367099" y="46980"/>
                  </a:lnTo>
                  <a:lnTo>
                    <a:pt x="162236" y="46980"/>
                  </a:lnTo>
                  <a:lnTo>
                    <a:pt x="162236" y="14884"/>
                  </a:lnTo>
                  <a:cubicBezTo>
                    <a:pt x="162236" y="6666"/>
                    <a:pt x="155571" y="0"/>
                    <a:pt x="147353" y="0"/>
                  </a:cubicBezTo>
                  <a:lnTo>
                    <a:pt x="117349" y="0"/>
                  </a:lnTo>
                  <a:cubicBezTo>
                    <a:pt x="109131" y="0"/>
                    <a:pt x="102465" y="6666"/>
                    <a:pt x="102465" y="14884"/>
                  </a:cubicBezTo>
                  <a:lnTo>
                    <a:pt x="102465" y="46980"/>
                  </a:lnTo>
                  <a:lnTo>
                    <a:pt x="36484" y="46980"/>
                  </a:lnTo>
                  <a:cubicBezTo>
                    <a:pt x="16335" y="46980"/>
                    <a:pt x="0" y="63315"/>
                    <a:pt x="0" y="83464"/>
                  </a:cubicBezTo>
                  <a:lnTo>
                    <a:pt x="0" y="213469"/>
                  </a:lnTo>
                  <a:lnTo>
                    <a:pt x="19221" y="213469"/>
                  </a:lnTo>
                  <a:lnTo>
                    <a:pt x="19221" y="496108"/>
                  </a:lnTo>
                  <a:cubicBezTo>
                    <a:pt x="19221" y="516831"/>
                    <a:pt x="36011" y="533621"/>
                    <a:pt x="56734" y="533621"/>
                  </a:cubicBezTo>
                  <a:lnTo>
                    <a:pt x="468383" y="533621"/>
                  </a:lnTo>
                  <a:cubicBezTo>
                    <a:pt x="489122" y="533621"/>
                    <a:pt x="505896" y="516831"/>
                    <a:pt x="505896" y="496108"/>
                  </a:cubicBezTo>
                  <a:lnTo>
                    <a:pt x="505896" y="213452"/>
                  </a:lnTo>
                  <a:lnTo>
                    <a:pt x="527259" y="213452"/>
                  </a:lnTo>
                  <a:lnTo>
                    <a:pt x="527209" y="83447"/>
                  </a:lnTo>
                  <a:lnTo>
                    <a:pt x="527209" y="83447"/>
                  </a:lnTo>
                  <a:close/>
                  <a:moveTo>
                    <a:pt x="446091" y="434194"/>
                  </a:moveTo>
                  <a:cubicBezTo>
                    <a:pt x="446091" y="454933"/>
                    <a:pt x="429317" y="471707"/>
                    <a:pt x="408578" y="471707"/>
                  </a:cubicBezTo>
                  <a:lnTo>
                    <a:pt x="118631" y="471707"/>
                  </a:lnTo>
                  <a:cubicBezTo>
                    <a:pt x="97909" y="471707"/>
                    <a:pt x="81118" y="454933"/>
                    <a:pt x="81118" y="434194"/>
                  </a:cubicBezTo>
                  <a:lnTo>
                    <a:pt x="81118" y="213452"/>
                  </a:lnTo>
                  <a:lnTo>
                    <a:pt x="446091" y="213452"/>
                  </a:lnTo>
                  <a:lnTo>
                    <a:pt x="446091" y="434194"/>
                  </a:lnTo>
                  <a:lnTo>
                    <a:pt x="446091" y="43419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4" name="任意多边形: 形状 163"/>
            <p:cNvSpPr/>
            <p:nvPr/>
          </p:nvSpPr>
          <p:spPr>
            <a:xfrm>
              <a:off x="15798228" y="3534315"/>
              <a:ext cx="50625" cy="50625"/>
            </a:xfrm>
            <a:custGeom>
              <a:avLst/>
              <a:gdLst>
                <a:gd name="connsiteX0" fmla="*/ 0 w 50625"/>
                <a:gd name="connsiteY0" fmla="*/ 0 h 50625"/>
                <a:gd name="connsiteX1" fmla="*/ 59754 w 50625"/>
                <a:gd name="connsiteY1" fmla="*/ 0 h 50625"/>
                <a:gd name="connsiteX2" fmla="*/ 59754 w 50625"/>
                <a:gd name="connsiteY2" fmla="*/ 61914 h 50625"/>
                <a:gd name="connsiteX3" fmla="*/ 0 w 50625"/>
                <a:gd name="connsiteY3" fmla="*/ 61914 h 50625"/>
              </a:gdLst>
              <a:ahLst/>
              <a:cxnLst>
                <a:cxn ang="0">
                  <a:pos x="connsiteX0" y="connsiteY0"/>
                </a:cxn>
                <a:cxn ang="0">
                  <a:pos x="connsiteX1" y="connsiteY1"/>
                </a:cxn>
                <a:cxn ang="0">
                  <a:pos x="connsiteX2" y="connsiteY2"/>
                </a:cxn>
                <a:cxn ang="0">
                  <a:pos x="connsiteX3" y="connsiteY3"/>
                </a:cxn>
              </a:cxnLst>
              <a:rect l="l" t="t" r="r" b="b"/>
              <a:pathLst>
                <a:path w="50625" h="50625">
                  <a:moveTo>
                    <a:pt x="0" y="0"/>
                  </a:moveTo>
                  <a:lnTo>
                    <a:pt x="59754" y="0"/>
                  </a:lnTo>
                  <a:lnTo>
                    <a:pt x="59754" y="61914"/>
                  </a:lnTo>
                  <a:lnTo>
                    <a:pt x="0" y="6191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5" name="任意多边形: 形状 164"/>
            <p:cNvSpPr/>
            <p:nvPr/>
          </p:nvSpPr>
          <p:spPr>
            <a:xfrm>
              <a:off x="15900676" y="3534315"/>
              <a:ext cx="50625" cy="50625"/>
            </a:xfrm>
            <a:custGeom>
              <a:avLst/>
              <a:gdLst>
                <a:gd name="connsiteX0" fmla="*/ 0 w 50625"/>
                <a:gd name="connsiteY0" fmla="*/ 0 h 50625"/>
                <a:gd name="connsiteX1" fmla="*/ 59754 w 50625"/>
                <a:gd name="connsiteY1" fmla="*/ 0 h 50625"/>
                <a:gd name="connsiteX2" fmla="*/ 59754 w 50625"/>
                <a:gd name="connsiteY2" fmla="*/ 61914 h 50625"/>
                <a:gd name="connsiteX3" fmla="*/ 0 w 50625"/>
                <a:gd name="connsiteY3" fmla="*/ 61914 h 50625"/>
              </a:gdLst>
              <a:ahLst/>
              <a:cxnLst>
                <a:cxn ang="0">
                  <a:pos x="connsiteX0" y="connsiteY0"/>
                </a:cxn>
                <a:cxn ang="0">
                  <a:pos x="connsiteX1" y="connsiteY1"/>
                </a:cxn>
                <a:cxn ang="0">
                  <a:pos x="connsiteX2" y="connsiteY2"/>
                </a:cxn>
                <a:cxn ang="0">
                  <a:pos x="connsiteX3" y="connsiteY3"/>
                </a:cxn>
              </a:cxnLst>
              <a:rect l="l" t="t" r="r" b="b"/>
              <a:pathLst>
                <a:path w="50625" h="50625">
                  <a:moveTo>
                    <a:pt x="0" y="0"/>
                  </a:moveTo>
                  <a:lnTo>
                    <a:pt x="59754" y="0"/>
                  </a:lnTo>
                  <a:lnTo>
                    <a:pt x="59754" y="61914"/>
                  </a:lnTo>
                  <a:lnTo>
                    <a:pt x="0" y="6191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6" name="任意多边形: 形状 165"/>
            <p:cNvSpPr/>
            <p:nvPr/>
          </p:nvSpPr>
          <p:spPr>
            <a:xfrm>
              <a:off x="16003107" y="3534315"/>
              <a:ext cx="50625" cy="50625"/>
            </a:xfrm>
            <a:custGeom>
              <a:avLst/>
              <a:gdLst>
                <a:gd name="connsiteX0" fmla="*/ 0 w 50625"/>
                <a:gd name="connsiteY0" fmla="*/ 0 h 50625"/>
                <a:gd name="connsiteX1" fmla="*/ 59771 w 50625"/>
                <a:gd name="connsiteY1" fmla="*/ 0 h 50625"/>
                <a:gd name="connsiteX2" fmla="*/ 59771 w 50625"/>
                <a:gd name="connsiteY2" fmla="*/ 61914 h 50625"/>
                <a:gd name="connsiteX3" fmla="*/ 0 w 50625"/>
                <a:gd name="connsiteY3" fmla="*/ 61914 h 50625"/>
              </a:gdLst>
              <a:ahLst/>
              <a:cxnLst>
                <a:cxn ang="0">
                  <a:pos x="connsiteX0" y="connsiteY0"/>
                </a:cxn>
                <a:cxn ang="0">
                  <a:pos x="connsiteX1" y="connsiteY1"/>
                </a:cxn>
                <a:cxn ang="0">
                  <a:pos x="connsiteX2" y="connsiteY2"/>
                </a:cxn>
                <a:cxn ang="0">
                  <a:pos x="connsiteX3" y="connsiteY3"/>
                </a:cxn>
              </a:cxnLst>
              <a:rect l="l" t="t" r="r" b="b"/>
              <a:pathLst>
                <a:path w="50625" h="50625">
                  <a:moveTo>
                    <a:pt x="0" y="0"/>
                  </a:moveTo>
                  <a:lnTo>
                    <a:pt x="59771" y="0"/>
                  </a:lnTo>
                  <a:lnTo>
                    <a:pt x="59771" y="61914"/>
                  </a:lnTo>
                  <a:lnTo>
                    <a:pt x="0" y="6191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7" name="任意多边形: 形状 166"/>
            <p:cNvSpPr/>
            <p:nvPr/>
          </p:nvSpPr>
          <p:spPr>
            <a:xfrm>
              <a:off x="15798228" y="3643176"/>
              <a:ext cx="50625" cy="50625"/>
            </a:xfrm>
            <a:custGeom>
              <a:avLst/>
              <a:gdLst>
                <a:gd name="connsiteX0" fmla="*/ 0 w 50625"/>
                <a:gd name="connsiteY0" fmla="*/ 0 h 50625"/>
                <a:gd name="connsiteX1" fmla="*/ 59754 w 50625"/>
                <a:gd name="connsiteY1" fmla="*/ 0 h 50625"/>
                <a:gd name="connsiteX2" fmla="*/ 59754 w 50625"/>
                <a:gd name="connsiteY2" fmla="*/ 61897 h 50625"/>
                <a:gd name="connsiteX3" fmla="*/ 0 w 50625"/>
                <a:gd name="connsiteY3" fmla="*/ 61897 h 50625"/>
              </a:gdLst>
              <a:ahLst/>
              <a:cxnLst>
                <a:cxn ang="0">
                  <a:pos x="connsiteX0" y="connsiteY0"/>
                </a:cxn>
                <a:cxn ang="0">
                  <a:pos x="connsiteX1" y="connsiteY1"/>
                </a:cxn>
                <a:cxn ang="0">
                  <a:pos x="connsiteX2" y="connsiteY2"/>
                </a:cxn>
                <a:cxn ang="0">
                  <a:pos x="connsiteX3" y="connsiteY3"/>
                </a:cxn>
              </a:cxnLst>
              <a:rect l="l" t="t" r="r" b="b"/>
              <a:pathLst>
                <a:path w="50625" h="50625">
                  <a:moveTo>
                    <a:pt x="0" y="0"/>
                  </a:moveTo>
                  <a:lnTo>
                    <a:pt x="59754" y="0"/>
                  </a:lnTo>
                  <a:lnTo>
                    <a:pt x="59754" y="61897"/>
                  </a:lnTo>
                  <a:lnTo>
                    <a:pt x="0" y="6189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8" name="任意多边形: 形状 167"/>
            <p:cNvSpPr/>
            <p:nvPr/>
          </p:nvSpPr>
          <p:spPr>
            <a:xfrm>
              <a:off x="15900676" y="3643176"/>
              <a:ext cx="50625" cy="50625"/>
            </a:xfrm>
            <a:custGeom>
              <a:avLst/>
              <a:gdLst>
                <a:gd name="connsiteX0" fmla="*/ 0 w 50625"/>
                <a:gd name="connsiteY0" fmla="*/ 0 h 50625"/>
                <a:gd name="connsiteX1" fmla="*/ 59754 w 50625"/>
                <a:gd name="connsiteY1" fmla="*/ 0 h 50625"/>
                <a:gd name="connsiteX2" fmla="*/ 59754 w 50625"/>
                <a:gd name="connsiteY2" fmla="*/ 61897 h 50625"/>
                <a:gd name="connsiteX3" fmla="*/ 0 w 50625"/>
                <a:gd name="connsiteY3" fmla="*/ 61897 h 50625"/>
              </a:gdLst>
              <a:ahLst/>
              <a:cxnLst>
                <a:cxn ang="0">
                  <a:pos x="connsiteX0" y="connsiteY0"/>
                </a:cxn>
                <a:cxn ang="0">
                  <a:pos x="connsiteX1" y="connsiteY1"/>
                </a:cxn>
                <a:cxn ang="0">
                  <a:pos x="connsiteX2" y="connsiteY2"/>
                </a:cxn>
                <a:cxn ang="0">
                  <a:pos x="connsiteX3" y="connsiteY3"/>
                </a:cxn>
              </a:cxnLst>
              <a:rect l="l" t="t" r="r" b="b"/>
              <a:pathLst>
                <a:path w="50625" h="50625">
                  <a:moveTo>
                    <a:pt x="0" y="0"/>
                  </a:moveTo>
                  <a:lnTo>
                    <a:pt x="59754" y="0"/>
                  </a:lnTo>
                  <a:lnTo>
                    <a:pt x="59754" y="61897"/>
                  </a:lnTo>
                  <a:lnTo>
                    <a:pt x="0" y="6189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9" name="任意多边形: 形状 168"/>
            <p:cNvSpPr/>
            <p:nvPr/>
          </p:nvSpPr>
          <p:spPr>
            <a:xfrm>
              <a:off x="16003107" y="3643176"/>
              <a:ext cx="50625" cy="50625"/>
            </a:xfrm>
            <a:custGeom>
              <a:avLst/>
              <a:gdLst>
                <a:gd name="connsiteX0" fmla="*/ 0 w 50625"/>
                <a:gd name="connsiteY0" fmla="*/ 0 h 50625"/>
                <a:gd name="connsiteX1" fmla="*/ 59771 w 50625"/>
                <a:gd name="connsiteY1" fmla="*/ 0 h 50625"/>
                <a:gd name="connsiteX2" fmla="*/ 59771 w 50625"/>
                <a:gd name="connsiteY2" fmla="*/ 61897 h 50625"/>
                <a:gd name="connsiteX3" fmla="*/ 0 w 50625"/>
                <a:gd name="connsiteY3" fmla="*/ 61897 h 50625"/>
              </a:gdLst>
              <a:ahLst/>
              <a:cxnLst>
                <a:cxn ang="0">
                  <a:pos x="connsiteX0" y="connsiteY0"/>
                </a:cxn>
                <a:cxn ang="0">
                  <a:pos x="connsiteX1" y="connsiteY1"/>
                </a:cxn>
                <a:cxn ang="0">
                  <a:pos x="connsiteX2" y="connsiteY2"/>
                </a:cxn>
                <a:cxn ang="0">
                  <a:pos x="connsiteX3" y="connsiteY3"/>
                </a:cxn>
              </a:cxnLst>
              <a:rect l="l" t="t" r="r" b="b"/>
              <a:pathLst>
                <a:path w="50625" h="50625">
                  <a:moveTo>
                    <a:pt x="0" y="0"/>
                  </a:moveTo>
                  <a:lnTo>
                    <a:pt x="59771" y="0"/>
                  </a:lnTo>
                  <a:lnTo>
                    <a:pt x="59771" y="61897"/>
                  </a:lnTo>
                  <a:lnTo>
                    <a:pt x="0" y="6189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70" name="组合 169"/>
          <p:cNvGrpSpPr/>
          <p:nvPr/>
        </p:nvGrpSpPr>
        <p:grpSpPr>
          <a:xfrm>
            <a:off x="8578825" y="3262272"/>
            <a:ext cx="521151" cy="343693"/>
            <a:chOff x="16747515" y="3356588"/>
            <a:chExt cx="521151" cy="343693"/>
          </a:xfrm>
          <a:solidFill>
            <a:schemeClr val="accent1"/>
          </a:solidFill>
        </p:grpSpPr>
        <p:sp>
          <p:nvSpPr>
            <p:cNvPr id="171" name="任意多边形: 形状 170"/>
            <p:cNvSpPr/>
            <p:nvPr/>
          </p:nvSpPr>
          <p:spPr>
            <a:xfrm>
              <a:off x="16800941" y="3419953"/>
              <a:ext cx="236250" cy="253125"/>
            </a:xfrm>
            <a:custGeom>
              <a:avLst/>
              <a:gdLst>
                <a:gd name="connsiteX0" fmla="*/ 182655 w 236250"/>
                <a:gd name="connsiteY0" fmla="*/ 91598 h 253125"/>
                <a:gd name="connsiteX1" fmla="*/ 240317 w 236250"/>
                <a:gd name="connsiteY1" fmla="*/ 91598 h 253125"/>
                <a:gd name="connsiteX2" fmla="*/ 240317 w 236250"/>
                <a:gd name="connsiteY2" fmla="*/ 71854 h 253125"/>
                <a:gd name="connsiteX3" fmla="*/ 181828 w 236250"/>
                <a:gd name="connsiteY3" fmla="*/ 71854 h 253125"/>
                <a:gd name="connsiteX4" fmla="*/ 181828 w 236250"/>
                <a:gd name="connsiteY4" fmla="*/ 88796 h 253125"/>
                <a:gd name="connsiteX5" fmla="*/ 154339 w 236250"/>
                <a:gd name="connsiteY5" fmla="*/ 0 h 253125"/>
                <a:gd name="connsiteX6" fmla="*/ 78317 w 236250"/>
                <a:gd name="connsiteY6" fmla="*/ 0 h 253125"/>
                <a:gd name="connsiteX7" fmla="*/ 0 w 236250"/>
                <a:gd name="connsiteY7" fmla="*/ 256399 h 253125"/>
                <a:gd name="connsiteX8" fmla="*/ 60075 w 236250"/>
                <a:gd name="connsiteY8" fmla="*/ 256399 h 253125"/>
                <a:gd name="connsiteX9" fmla="*/ 78317 w 236250"/>
                <a:gd name="connsiteY9" fmla="*/ 190907 h 253125"/>
                <a:gd name="connsiteX10" fmla="*/ 151689 w 236250"/>
                <a:gd name="connsiteY10" fmla="*/ 190907 h 253125"/>
                <a:gd name="connsiteX11" fmla="*/ 171433 w 236250"/>
                <a:gd name="connsiteY11" fmla="*/ 256399 h 253125"/>
                <a:gd name="connsiteX12" fmla="*/ 233786 w 236250"/>
                <a:gd name="connsiteY12" fmla="*/ 256399 h 253125"/>
                <a:gd name="connsiteX13" fmla="*/ 182655 w 236250"/>
                <a:gd name="connsiteY13" fmla="*/ 91598 h 253125"/>
                <a:gd name="connsiteX14" fmla="*/ 86670 w 236250"/>
                <a:gd name="connsiteY14" fmla="*/ 147251 h 253125"/>
                <a:gd name="connsiteX15" fmla="*/ 101891 w 236250"/>
                <a:gd name="connsiteY15" fmla="*/ 92998 h 253125"/>
                <a:gd name="connsiteX16" fmla="*/ 113653 w 236250"/>
                <a:gd name="connsiteY16" fmla="*/ 43723 h 253125"/>
                <a:gd name="connsiteX17" fmla="*/ 114413 w 236250"/>
                <a:gd name="connsiteY17" fmla="*/ 43723 h 253125"/>
                <a:gd name="connsiteX18" fmla="*/ 127356 w 236250"/>
                <a:gd name="connsiteY18" fmla="*/ 92998 h 253125"/>
                <a:gd name="connsiteX19" fmla="*/ 143319 w 236250"/>
                <a:gd name="connsiteY19" fmla="*/ 147251 h 253125"/>
                <a:gd name="connsiteX20" fmla="*/ 86670 w 236250"/>
                <a:gd name="connsiteY20" fmla="*/ 147251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36250" h="253125">
                  <a:moveTo>
                    <a:pt x="182655" y="91598"/>
                  </a:moveTo>
                  <a:lnTo>
                    <a:pt x="240317" y="91598"/>
                  </a:lnTo>
                  <a:lnTo>
                    <a:pt x="240317" y="71854"/>
                  </a:lnTo>
                  <a:lnTo>
                    <a:pt x="181828" y="71854"/>
                  </a:lnTo>
                  <a:lnTo>
                    <a:pt x="181828" y="88796"/>
                  </a:lnTo>
                  <a:lnTo>
                    <a:pt x="154339" y="0"/>
                  </a:lnTo>
                  <a:lnTo>
                    <a:pt x="78317" y="0"/>
                  </a:lnTo>
                  <a:lnTo>
                    <a:pt x="0" y="256399"/>
                  </a:lnTo>
                  <a:lnTo>
                    <a:pt x="60075" y="256399"/>
                  </a:lnTo>
                  <a:lnTo>
                    <a:pt x="78317" y="190907"/>
                  </a:lnTo>
                  <a:lnTo>
                    <a:pt x="151689" y="190907"/>
                  </a:lnTo>
                  <a:lnTo>
                    <a:pt x="171433" y="256399"/>
                  </a:lnTo>
                  <a:lnTo>
                    <a:pt x="233786" y="256399"/>
                  </a:lnTo>
                  <a:lnTo>
                    <a:pt x="182655" y="91598"/>
                  </a:lnTo>
                  <a:close/>
                  <a:moveTo>
                    <a:pt x="86670" y="147251"/>
                  </a:moveTo>
                  <a:lnTo>
                    <a:pt x="101891" y="92998"/>
                  </a:lnTo>
                  <a:cubicBezTo>
                    <a:pt x="106076" y="78182"/>
                    <a:pt x="109873" y="58506"/>
                    <a:pt x="113653" y="43723"/>
                  </a:cubicBezTo>
                  <a:lnTo>
                    <a:pt x="114413" y="43723"/>
                  </a:lnTo>
                  <a:cubicBezTo>
                    <a:pt x="118226" y="58506"/>
                    <a:pt x="122783" y="77794"/>
                    <a:pt x="127356" y="92998"/>
                  </a:cubicBezTo>
                  <a:lnTo>
                    <a:pt x="143319" y="147251"/>
                  </a:lnTo>
                  <a:lnTo>
                    <a:pt x="86670" y="14725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2" name="任意多边形: 形状 171"/>
            <p:cNvSpPr/>
            <p:nvPr/>
          </p:nvSpPr>
          <p:spPr>
            <a:xfrm>
              <a:off x="17035892" y="3486323"/>
              <a:ext cx="168750" cy="185625"/>
            </a:xfrm>
            <a:custGeom>
              <a:avLst/>
              <a:gdLst>
                <a:gd name="connsiteX0" fmla="*/ 167349 w 168750"/>
                <a:gd name="connsiteY0" fmla="*/ 80123 h 185625"/>
                <a:gd name="connsiteX1" fmla="*/ 122985 w 168750"/>
                <a:gd name="connsiteY1" fmla="*/ 5704 h 185625"/>
                <a:gd name="connsiteX2" fmla="*/ 122985 w 168750"/>
                <a:gd name="connsiteY2" fmla="*/ 5484 h 185625"/>
                <a:gd name="connsiteX3" fmla="*/ 121939 w 168750"/>
                <a:gd name="connsiteY3" fmla="*/ 5484 h 185625"/>
                <a:gd name="connsiteX4" fmla="*/ 85658 w 168750"/>
                <a:gd name="connsiteY4" fmla="*/ 0 h 185625"/>
                <a:gd name="connsiteX5" fmla="*/ 13483 w 168750"/>
                <a:gd name="connsiteY5" fmla="*/ 16301 h 185625"/>
                <a:gd name="connsiteX6" fmla="*/ 24098 w 168750"/>
                <a:gd name="connsiteY6" fmla="*/ 53544 h 185625"/>
                <a:gd name="connsiteX7" fmla="*/ 75246 w 168750"/>
                <a:gd name="connsiteY7" fmla="*/ 39471 h 185625"/>
                <a:gd name="connsiteX8" fmla="*/ 108928 w 168750"/>
                <a:gd name="connsiteY8" fmla="*/ 63416 h 185625"/>
                <a:gd name="connsiteX9" fmla="*/ 108928 w 168750"/>
                <a:gd name="connsiteY9" fmla="*/ 66049 h 185625"/>
                <a:gd name="connsiteX10" fmla="*/ 0 w 168750"/>
                <a:gd name="connsiteY10" fmla="*/ 137177 h 185625"/>
                <a:gd name="connsiteX11" fmla="*/ 60109 w 168750"/>
                <a:gd name="connsiteY11" fmla="*/ 194012 h 185625"/>
                <a:gd name="connsiteX12" fmla="*/ 113400 w 168750"/>
                <a:gd name="connsiteY12" fmla="*/ 171062 h 185625"/>
                <a:gd name="connsiteX13" fmla="*/ 114548 w 168750"/>
                <a:gd name="connsiteY13" fmla="*/ 171062 h 185625"/>
                <a:gd name="connsiteX14" fmla="*/ 117973 w 168750"/>
                <a:gd name="connsiteY14" fmla="*/ 190046 h 185625"/>
                <a:gd name="connsiteX15" fmla="*/ 170049 w 168750"/>
                <a:gd name="connsiteY15" fmla="*/ 190046 h 185625"/>
                <a:gd name="connsiteX16" fmla="*/ 167349 w 168750"/>
                <a:gd name="connsiteY16" fmla="*/ 144754 h 185625"/>
                <a:gd name="connsiteX17" fmla="*/ 167349 w 168750"/>
                <a:gd name="connsiteY17" fmla="*/ 80123 h 185625"/>
                <a:gd name="connsiteX18" fmla="*/ 167349 w 168750"/>
                <a:gd name="connsiteY18" fmla="*/ 80123 h 185625"/>
                <a:gd name="connsiteX19" fmla="*/ 110987 w 168750"/>
                <a:gd name="connsiteY19" fmla="*/ 122327 h 185625"/>
                <a:gd name="connsiteX20" fmla="*/ 109907 w 168750"/>
                <a:gd name="connsiteY20" fmla="*/ 132199 h 185625"/>
                <a:gd name="connsiteX21" fmla="*/ 79920 w 168750"/>
                <a:gd name="connsiteY21" fmla="*/ 153495 h 185625"/>
                <a:gd name="connsiteX22" fmla="*/ 57071 w 168750"/>
                <a:gd name="connsiteY22" fmla="*/ 131439 h 185625"/>
                <a:gd name="connsiteX23" fmla="*/ 110987 w 168750"/>
                <a:gd name="connsiteY23" fmla="*/ 102178 h 185625"/>
                <a:gd name="connsiteX24" fmla="*/ 110987 w 168750"/>
                <a:gd name="connsiteY24" fmla="*/ 122327 h 185625"/>
                <a:gd name="connsiteX25" fmla="*/ 110987 w 168750"/>
                <a:gd name="connsiteY25" fmla="*/ 122327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68750" h="185625">
                  <a:moveTo>
                    <a:pt x="167349" y="80123"/>
                  </a:moveTo>
                  <a:cubicBezTo>
                    <a:pt x="167349" y="46811"/>
                    <a:pt x="155874" y="17668"/>
                    <a:pt x="122985" y="5704"/>
                  </a:cubicBezTo>
                  <a:lnTo>
                    <a:pt x="122985" y="5484"/>
                  </a:lnTo>
                  <a:lnTo>
                    <a:pt x="121939" y="5484"/>
                  </a:lnTo>
                  <a:cubicBezTo>
                    <a:pt x="111881" y="1991"/>
                    <a:pt x="99883" y="0"/>
                    <a:pt x="85658" y="0"/>
                  </a:cubicBezTo>
                  <a:cubicBezTo>
                    <a:pt x="51840" y="0"/>
                    <a:pt x="26359" y="9062"/>
                    <a:pt x="13483" y="16301"/>
                  </a:cubicBezTo>
                  <a:lnTo>
                    <a:pt x="24098" y="53544"/>
                  </a:lnTo>
                  <a:cubicBezTo>
                    <a:pt x="36298" y="45934"/>
                    <a:pt x="56261" y="39471"/>
                    <a:pt x="75246" y="39471"/>
                  </a:cubicBezTo>
                  <a:cubicBezTo>
                    <a:pt x="103781" y="39471"/>
                    <a:pt x="108928" y="53528"/>
                    <a:pt x="108928" y="63416"/>
                  </a:cubicBezTo>
                  <a:lnTo>
                    <a:pt x="108928" y="66049"/>
                  </a:lnTo>
                  <a:cubicBezTo>
                    <a:pt x="43403" y="65694"/>
                    <a:pt x="0" y="88864"/>
                    <a:pt x="0" y="137177"/>
                  </a:cubicBezTo>
                  <a:cubicBezTo>
                    <a:pt x="0" y="166809"/>
                    <a:pt x="22478" y="194012"/>
                    <a:pt x="60109" y="194012"/>
                  </a:cubicBezTo>
                  <a:cubicBezTo>
                    <a:pt x="82164" y="194012"/>
                    <a:pt x="101250" y="186553"/>
                    <a:pt x="113400" y="171062"/>
                  </a:cubicBezTo>
                  <a:lnTo>
                    <a:pt x="114548" y="171062"/>
                  </a:lnTo>
                  <a:lnTo>
                    <a:pt x="117973" y="190046"/>
                  </a:lnTo>
                  <a:lnTo>
                    <a:pt x="170049" y="190046"/>
                  </a:lnTo>
                  <a:cubicBezTo>
                    <a:pt x="168159" y="179499"/>
                    <a:pt x="167349" y="162624"/>
                    <a:pt x="167349" y="144754"/>
                  </a:cubicBezTo>
                  <a:lnTo>
                    <a:pt x="167349" y="80123"/>
                  </a:lnTo>
                  <a:lnTo>
                    <a:pt x="167349" y="80123"/>
                  </a:lnTo>
                  <a:close/>
                  <a:moveTo>
                    <a:pt x="110987" y="122327"/>
                  </a:moveTo>
                  <a:cubicBezTo>
                    <a:pt x="110987" y="125736"/>
                    <a:pt x="110649" y="129161"/>
                    <a:pt x="109907" y="132199"/>
                  </a:cubicBezTo>
                  <a:cubicBezTo>
                    <a:pt x="106076" y="143977"/>
                    <a:pt x="94348" y="153495"/>
                    <a:pt x="79920" y="153495"/>
                  </a:cubicBezTo>
                  <a:cubicBezTo>
                    <a:pt x="66977" y="153495"/>
                    <a:pt x="57071" y="146273"/>
                    <a:pt x="57071" y="131439"/>
                  </a:cubicBezTo>
                  <a:cubicBezTo>
                    <a:pt x="57071" y="109029"/>
                    <a:pt x="80696" y="101773"/>
                    <a:pt x="110987" y="102178"/>
                  </a:cubicBezTo>
                  <a:lnTo>
                    <a:pt x="110987" y="122327"/>
                  </a:lnTo>
                  <a:lnTo>
                    <a:pt x="110987" y="12232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3" name="任意多边形: 形状 172"/>
            <p:cNvSpPr/>
            <p:nvPr/>
          </p:nvSpPr>
          <p:spPr>
            <a:xfrm>
              <a:off x="16865151" y="3356588"/>
              <a:ext cx="50625" cy="16875"/>
            </a:xfrm>
            <a:custGeom>
              <a:avLst/>
              <a:gdLst>
                <a:gd name="connsiteX0" fmla="*/ 0 w 50625"/>
                <a:gd name="connsiteY0" fmla="*/ 0 h 16875"/>
                <a:gd name="connsiteX1" fmla="*/ 58472 w 50625"/>
                <a:gd name="connsiteY1" fmla="*/ 0 h 16875"/>
                <a:gd name="connsiteX2" fmla="*/ 58472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72" y="0"/>
                  </a:lnTo>
                  <a:lnTo>
                    <a:pt x="58472"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4" name="任意多边形: 形状 173"/>
            <p:cNvSpPr/>
            <p:nvPr/>
          </p:nvSpPr>
          <p:spPr>
            <a:xfrm>
              <a:off x="16747515" y="3356588"/>
              <a:ext cx="50625" cy="16875"/>
            </a:xfrm>
            <a:custGeom>
              <a:avLst/>
              <a:gdLst>
                <a:gd name="connsiteX0" fmla="*/ 0 w 50625"/>
                <a:gd name="connsiteY0" fmla="*/ 0 h 16875"/>
                <a:gd name="connsiteX1" fmla="*/ 58455 w 50625"/>
                <a:gd name="connsiteY1" fmla="*/ 0 h 16875"/>
                <a:gd name="connsiteX2" fmla="*/ 58455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55" y="0"/>
                  </a:lnTo>
                  <a:lnTo>
                    <a:pt x="58455"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5" name="任意多边形: 形状 174"/>
            <p:cNvSpPr/>
            <p:nvPr/>
          </p:nvSpPr>
          <p:spPr>
            <a:xfrm>
              <a:off x="17100422" y="3356588"/>
              <a:ext cx="50625" cy="16875"/>
            </a:xfrm>
            <a:custGeom>
              <a:avLst/>
              <a:gdLst>
                <a:gd name="connsiteX0" fmla="*/ 0 w 50625"/>
                <a:gd name="connsiteY0" fmla="*/ 0 h 16875"/>
                <a:gd name="connsiteX1" fmla="*/ 58472 w 50625"/>
                <a:gd name="connsiteY1" fmla="*/ 0 h 16875"/>
                <a:gd name="connsiteX2" fmla="*/ 58472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72" y="0"/>
                  </a:lnTo>
                  <a:lnTo>
                    <a:pt x="58472"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6" name="任意多边形: 形状 175"/>
            <p:cNvSpPr/>
            <p:nvPr/>
          </p:nvSpPr>
          <p:spPr>
            <a:xfrm>
              <a:off x="16982769" y="3356588"/>
              <a:ext cx="50625" cy="16875"/>
            </a:xfrm>
            <a:custGeom>
              <a:avLst/>
              <a:gdLst>
                <a:gd name="connsiteX0" fmla="*/ 0 w 50625"/>
                <a:gd name="connsiteY0" fmla="*/ 0 h 16875"/>
                <a:gd name="connsiteX1" fmla="*/ 58489 w 50625"/>
                <a:gd name="connsiteY1" fmla="*/ 0 h 16875"/>
                <a:gd name="connsiteX2" fmla="*/ 58489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89" y="0"/>
                  </a:lnTo>
                  <a:lnTo>
                    <a:pt x="58489"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7" name="任意多边形: 形状 176"/>
            <p:cNvSpPr/>
            <p:nvPr/>
          </p:nvSpPr>
          <p:spPr>
            <a:xfrm>
              <a:off x="17218041" y="3356588"/>
              <a:ext cx="50625" cy="16875"/>
            </a:xfrm>
            <a:custGeom>
              <a:avLst/>
              <a:gdLst>
                <a:gd name="connsiteX0" fmla="*/ 0 w 50625"/>
                <a:gd name="connsiteY0" fmla="*/ 0 h 16875"/>
                <a:gd name="connsiteX1" fmla="*/ 58455 w 50625"/>
                <a:gd name="connsiteY1" fmla="*/ 0 h 16875"/>
                <a:gd name="connsiteX2" fmla="*/ 58455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55" y="0"/>
                  </a:lnTo>
                  <a:lnTo>
                    <a:pt x="58455"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8" name="任意多边形: 形状 177"/>
            <p:cNvSpPr/>
            <p:nvPr/>
          </p:nvSpPr>
          <p:spPr>
            <a:xfrm>
              <a:off x="16747515" y="3683406"/>
              <a:ext cx="50625" cy="16875"/>
            </a:xfrm>
            <a:custGeom>
              <a:avLst/>
              <a:gdLst>
                <a:gd name="connsiteX0" fmla="*/ 0 w 50625"/>
                <a:gd name="connsiteY0" fmla="*/ 0 h 16875"/>
                <a:gd name="connsiteX1" fmla="*/ 58455 w 50625"/>
                <a:gd name="connsiteY1" fmla="*/ 0 h 16875"/>
                <a:gd name="connsiteX2" fmla="*/ 58455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55" y="0"/>
                  </a:lnTo>
                  <a:lnTo>
                    <a:pt x="58455"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9" name="任意多边形: 形状 178"/>
            <p:cNvSpPr/>
            <p:nvPr/>
          </p:nvSpPr>
          <p:spPr>
            <a:xfrm>
              <a:off x="17218041" y="3683406"/>
              <a:ext cx="50625" cy="16875"/>
            </a:xfrm>
            <a:custGeom>
              <a:avLst/>
              <a:gdLst>
                <a:gd name="connsiteX0" fmla="*/ 0 w 50625"/>
                <a:gd name="connsiteY0" fmla="*/ 0 h 16875"/>
                <a:gd name="connsiteX1" fmla="*/ 58455 w 50625"/>
                <a:gd name="connsiteY1" fmla="*/ 0 h 16875"/>
                <a:gd name="connsiteX2" fmla="*/ 58455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55" y="0"/>
                  </a:lnTo>
                  <a:lnTo>
                    <a:pt x="58455"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0" name="任意多边形: 形状 179"/>
            <p:cNvSpPr/>
            <p:nvPr/>
          </p:nvSpPr>
          <p:spPr>
            <a:xfrm>
              <a:off x="16982769" y="3683406"/>
              <a:ext cx="50625" cy="16875"/>
            </a:xfrm>
            <a:custGeom>
              <a:avLst/>
              <a:gdLst>
                <a:gd name="connsiteX0" fmla="*/ 0 w 50625"/>
                <a:gd name="connsiteY0" fmla="*/ 0 h 16875"/>
                <a:gd name="connsiteX1" fmla="*/ 58489 w 50625"/>
                <a:gd name="connsiteY1" fmla="*/ 0 h 16875"/>
                <a:gd name="connsiteX2" fmla="*/ 58489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89" y="0"/>
                  </a:lnTo>
                  <a:lnTo>
                    <a:pt x="58489"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1" name="任意多边形: 形状 180"/>
            <p:cNvSpPr/>
            <p:nvPr/>
          </p:nvSpPr>
          <p:spPr>
            <a:xfrm>
              <a:off x="16865151" y="3683406"/>
              <a:ext cx="50625" cy="16875"/>
            </a:xfrm>
            <a:custGeom>
              <a:avLst/>
              <a:gdLst>
                <a:gd name="connsiteX0" fmla="*/ 0 w 50625"/>
                <a:gd name="connsiteY0" fmla="*/ 0 h 16875"/>
                <a:gd name="connsiteX1" fmla="*/ 58472 w 50625"/>
                <a:gd name="connsiteY1" fmla="*/ 0 h 16875"/>
                <a:gd name="connsiteX2" fmla="*/ 58472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72" y="0"/>
                  </a:lnTo>
                  <a:lnTo>
                    <a:pt x="58472"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2" name="任意多边形: 形状 181"/>
            <p:cNvSpPr/>
            <p:nvPr/>
          </p:nvSpPr>
          <p:spPr>
            <a:xfrm>
              <a:off x="17100422" y="3683406"/>
              <a:ext cx="50625" cy="16875"/>
            </a:xfrm>
            <a:custGeom>
              <a:avLst/>
              <a:gdLst>
                <a:gd name="connsiteX0" fmla="*/ 0 w 50625"/>
                <a:gd name="connsiteY0" fmla="*/ 0 h 16875"/>
                <a:gd name="connsiteX1" fmla="*/ 58472 w 50625"/>
                <a:gd name="connsiteY1" fmla="*/ 0 h 16875"/>
                <a:gd name="connsiteX2" fmla="*/ 58472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72" y="0"/>
                  </a:lnTo>
                  <a:lnTo>
                    <a:pt x="58472"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3" name="任意多边形: 形状 182"/>
            <p:cNvSpPr/>
            <p:nvPr/>
          </p:nvSpPr>
          <p:spPr>
            <a:xfrm>
              <a:off x="16747515" y="3491807"/>
              <a:ext cx="50625" cy="16875"/>
            </a:xfrm>
            <a:custGeom>
              <a:avLst/>
              <a:gdLst>
                <a:gd name="connsiteX0" fmla="*/ 0 w 50625"/>
                <a:gd name="connsiteY0" fmla="*/ 0 h 16875"/>
                <a:gd name="connsiteX1" fmla="*/ 58455 w 50625"/>
                <a:gd name="connsiteY1" fmla="*/ 0 h 16875"/>
                <a:gd name="connsiteX2" fmla="*/ 58455 w 50625"/>
                <a:gd name="connsiteY2" fmla="*/ 19727 h 16875"/>
                <a:gd name="connsiteX3" fmla="*/ 0 w 50625"/>
                <a:gd name="connsiteY3" fmla="*/ 19727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55" y="0"/>
                  </a:lnTo>
                  <a:lnTo>
                    <a:pt x="58455" y="19727"/>
                  </a:lnTo>
                  <a:lnTo>
                    <a:pt x="0" y="1972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4" name="任意多边形: 形状 183"/>
            <p:cNvSpPr/>
            <p:nvPr/>
          </p:nvSpPr>
          <p:spPr>
            <a:xfrm>
              <a:off x="17218041" y="3491807"/>
              <a:ext cx="50625" cy="16875"/>
            </a:xfrm>
            <a:custGeom>
              <a:avLst/>
              <a:gdLst>
                <a:gd name="connsiteX0" fmla="*/ 0 w 50625"/>
                <a:gd name="connsiteY0" fmla="*/ 0 h 16875"/>
                <a:gd name="connsiteX1" fmla="*/ 58455 w 50625"/>
                <a:gd name="connsiteY1" fmla="*/ 0 h 16875"/>
                <a:gd name="connsiteX2" fmla="*/ 58455 w 50625"/>
                <a:gd name="connsiteY2" fmla="*/ 19727 h 16875"/>
                <a:gd name="connsiteX3" fmla="*/ 0 w 50625"/>
                <a:gd name="connsiteY3" fmla="*/ 19727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55" y="0"/>
                  </a:lnTo>
                  <a:lnTo>
                    <a:pt x="58455" y="19727"/>
                  </a:lnTo>
                  <a:lnTo>
                    <a:pt x="0" y="1972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85" name="图形 143"/>
          <p:cNvSpPr/>
          <p:nvPr/>
        </p:nvSpPr>
        <p:spPr>
          <a:xfrm>
            <a:off x="10706989" y="3172556"/>
            <a:ext cx="506250" cy="523125"/>
          </a:xfrm>
          <a:custGeom>
            <a:avLst/>
            <a:gdLst>
              <a:gd name="connsiteX0" fmla="*/ 464805 w 506250"/>
              <a:gd name="connsiteY0" fmla="*/ 0 h 523125"/>
              <a:gd name="connsiteX1" fmla="*/ 106971 w 506250"/>
              <a:gd name="connsiteY1" fmla="*/ 0 h 523125"/>
              <a:gd name="connsiteX2" fmla="*/ 56464 w 506250"/>
              <a:gd name="connsiteY2" fmla="*/ 50237 h 523125"/>
              <a:gd name="connsiteX3" fmla="*/ 56464 w 506250"/>
              <a:gd name="connsiteY3" fmla="*/ 55181 h 523125"/>
              <a:gd name="connsiteX4" fmla="*/ 22343 w 506250"/>
              <a:gd name="connsiteY4" fmla="*/ 55181 h 523125"/>
              <a:gd name="connsiteX5" fmla="*/ 0 w 506250"/>
              <a:gd name="connsiteY5" fmla="*/ 77254 h 523125"/>
              <a:gd name="connsiteX6" fmla="*/ 186 w 506250"/>
              <a:gd name="connsiteY6" fmla="*/ 80190 h 523125"/>
              <a:gd name="connsiteX7" fmla="*/ 22343 w 506250"/>
              <a:gd name="connsiteY7" fmla="*/ 99900 h 523125"/>
              <a:gd name="connsiteX8" fmla="*/ 90923 w 506250"/>
              <a:gd name="connsiteY8" fmla="*/ 99900 h 523125"/>
              <a:gd name="connsiteX9" fmla="*/ 107561 w 506250"/>
              <a:gd name="connsiteY9" fmla="*/ 92154 h 523125"/>
              <a:gd name="connsiteX10" fmla="*/ 107578 w 506250"/>
              <a:gd name="connsiteY10" fmla="*/ 92104 h 523125"/>
              <a:gd name="connsiteX11" fmla="*/ 107764 w 506250"/>
              <a:gd name="connsiteY11" fmla="*/ 94365 h 523125"/>
              <a:gd name="connsiteX12" fmla="*/ 85421 w 506250"/>
              <a:gd name="connsiteY12" fmla="*/ 116319 h 523125"/>
              <a:gd name="connsiteX13" fmla="*/ 56464 w 506250"/>
              <a:gd name="connsiteY13" fmla="*/ 116319 h 523125"/>
              <a:gd name="connsiteX14" fmla="*/ 56464 w 506250"/>
              <a:gd name="connsiteY14" fmla="*/ 149141 h 523125"/>
              <a:gd name="connsiteX15" fmla="*/ 22343 w 506250"/>
              <a:gd name="connsiteY15" fmla="*/ 149141 h 523125"/>
              <a:gd name="connsiteX16" fmla="*/ 0 w 506250"/>
              <a:gd name="connsiteY16" fmla="*/ 171129 h 523125"/>
              <a:gd name="connsiteX17" fmla="*/ 186 w 506250"/>
              <a:gd name="connsiteY17" fmla="*/ 174116 h 523125"/>
              <a:gd name="connsiteX18" fmla="*/ 22343 w 506250"/>
              <a:gd name="connsiteY18" fmla="*/ 193877 h 523125"/>
              <a:gd name="connsiteX19" fmla="*/ 90923 w 506250"/>
              <a:gd name="connsiteY19" fmla="*/ 193877 h 523125"/>
              <a:gd name="connsiteX20" fmla="*/ 107561 w 506250"/>
              <a:gd name="connsiteY20" fmla="*/ 186047 h 523125"/>
              <a:gd name="connsiteX21" fmla="*/ 107578 w 506250"/>
              <a:gd name="connsiteY21" fmla="*/ 185996 h 523125"/>
              <a:gd name="connsiteX22" fmla="*/ 107747 w 506250"/>
              <a:gd name="connsiteY22" fmla="*/ 188258 h 523125"/>
              <a:gd name="connsiteX23" fmla="*/ 85404 w 506250"/>
              <a:gd name="connsiteY23" fmla="*/ 210263 h 523125"/>
              <a:gd name="connsiteX24" fmla="*/ 56464 w 506250"/>
              <a:gd name="connsiteY24" fmla="*/ 210263 h 523125"/>
              <a:gd name="connsiteX25" fmla="*/ 56464 w 506250"/>
              <a:gd name="connsiteY25" fmla="*/ 241583 h 523125"/>
              <a:gd name="connsiteX26" fmla="*/ 22343 w 506250"/>
              <a:gd name="connsiteY26" fmla="*/ 241583 h 523125"/>
              <a:gd name="connsiteX27" fmla="*/ 0 w 506250"/>
              <a:gd name="connsiteY27" fmla="*/ 264279 h 523125"/>
              <a:gd name="connsiteX28" fmla="*/ 186 w 506250"/>
              <a:gd name="connsiteY28" fmla="*/ 266912 h 523125"/>
              <a:gd name="connsiteX29" fmla="*/ 22343 w 506250"/>
              <a:gd name="connsiteY29" fmla="*/ 286318 h 523125"/>
              <a:gd name="connsiteX30" fmla="*/ 90923 w 506250"/>
              <a:gd name="connsiteY30" fmla="*/ 286318 h 523125"/>
              <a:gd name="connsiteX31" fmla="*/ 107561 w 506250"/>
              <a:gd name="connsiteY31" fmla="*/ 279298 h 523125"/>
              <a:gd name="connsiteX32" fmla="*/ 107747 w 506250"/>
              <a:gd name="connsiteY32" fmla="*/ 281964 h 523125"/>
              <a:gd name="connsiteX33" fmla="*/ 85404 w 506250"/>
              <a:gd name="connsiteY33" fmla="*/ 304155 h 523125"/>
              <a:gd name="connsiteX34" fmla="*/ 56464 w 506250"/>
              <a:gd name="connsiteY34" fmla="*/ 304155 h 523125"/>
              <a:gd name="connsiteX35" fmla="*/ 56464 w 506250"/>
              <a:gd name="connsiteY35" fmla="*/ 335441 h 523125"/>
              <a:gd name="connsiteX36" fmla="*/ 22343 w 506250"/>
              <a:gd name="connsiteY36" fmla="*/ 335441 h 523125"/>
              <a:gd name="connsiteX37" fmla="*/ 0 w 506250"/>
              <a:gd name="connsiteY37" fmla="*/ 358088 h 523125"/>
              <a:gd name="connsiteX38" fmla="*/ 186 w 506250"/>
              <a:gd name="connsiteY38" fmla="*/ 360754 h 523125"/>
              <a:gd name="connsiteX39" fmla="*/ 22343 w 506250"/>
              <a:gd name="connsiteY39" fmla="*/ 380143 h 523125"/>
              <a:gd name="connsiteX40" fmla="*/ 90923 w 506250"/>
              <a:gd name="connsiteY40" fmla="*/ 380143 h 523125"/>
              <a:gd name="connsiteX41" fmla="*/ 107561 w 506250"/>
              <a:gd name="connsiteY41" fmla="*/ 373089 h 523125"/>
              <a:gd name="connsiteX42" fmla="*/ 107747 w 506250"/>
              <a:gd name="connsiteY42" fmla="*/ 375806 h 523125"/>
              <a:gd name="connsiteX43" fmla="*/ 85404 w 506250"/>
              <a:gd name="connsiteY43" fmla="*/ 398048 h 523125"/>
              <a:gd name="connsiteX44" fmla="*/ 56464 w 506250"/>
              <a:gd name="connsiteY44" fmla="*/ 398048 h 523125"/>
              <a:gd name="connsiteX45" fmla="*/ 56464 w 506250"/>
              <a:gd name="connsiteY45" fmla="*/ 429334 h 523125"/>
              <a:gd name="connsiteX46" fmla="*/ 22343 w 506250"/>
              <a:gd name="connsiteY46" fmla="*/ 429334 h 523125"/>
              <a:gd name="connsiteX47" fmla="*/ 0 w 506250"/>
              <a:gd name="connsiteY47" fmla="*/ 451913 h 523125"/>
              <a:gd name="connsiteX48" fmla="*/ 186 w 506250"/>
              <a:gd name="connsiteY48" fmla="*/ 454579 h 523125"/>
              <a:gd name="connsiteX49" fmla="*/ 22343 w 506250"/>
              <a:gd name="connsiteY49" fmla="*/ 474036 h 523125"/>
              <a:gd name="connsiteX50" fmla="*/ 90923 w 506250"/>
              <a:gd name="connsiteY50" fmla="*/ 474036 h 523125"/>
              <a:gd name="connsiteX51" fmla="*/ 107561 w 506250"/>
              <a:gd name="connsiteY51" fmla="*/ 466847 h 523125"/>
              <a:gd name="connsiteX52" fmla="*/ 107747 w 506250"/>
              <a:gd name="connsiteY52" fmla="*/ 469614 h 523125"/>
              <a:gd name="connsiteX53" fmla="*/ 85404 w 506250"/>
              <a:gd name="connsiteY53" fmla="*/ 491906 h 523125"/>
              <a:gd name="connsiteX54" fmla="*/ 57578 w 506250"/>
              <a:gd name="connsiteY54" fmla="*/ 491906 h 523125"/>
              <a:gd name="connsiteX55" fmla="*/ 109063 w 506250"/>
              <a:gd name="connsiteY55" fmla="*/ 536608 h 523125"/>
              <a:gd name="connsiteX56" fmla="*/ 464805 w 506250"/>
              <a:gd name="connsiteY56" fmla="*/ 536608 h 523125"/>
              <a:gd name="connsiteX57" fmla="*/ 517202 w 506250"/>
              <a:gd name="connsiteY57" fmla="*/ 484245 h 523125"/>
              <a:gd name="connsiteX58" fmla="*/ 517202 w 506250"/>
              <a:gd name="connsiteY58" fmla="*/ 52245 h 523125"/>
              <a:gd name="connsiteX59" fmla="*/ 464805 w 506250"/>
              <a:gd name="connsiteY59" fmla="*/ 0 h 523125"/>
              <a:gd name="connsiteX60" fmla="*/ 397929 w 506250"/>
              <a:gd name="connsiteY60" fmla="*/ 268397 h 523125"/>
              <a:gd name="connsiteX61" fmla="*/ 175753 w 506250"/>
              <a:gd name="connsiteY61" fmla="*/ 268397 h 523125"/>
              <a:gd name="connsiteX62" fmla="*/ 175753 w 506250"/>
              <a:gd name="connsiteY62" fmla="*/ 111814 h 523125"/>
              <a:gd name="connsiteX63" fmla="*/ 397929 w 506250"/>
              <a:gd name="connsiteY63" fmla="*/ 111814 h 523125"/>
              <a:gd name="connsiteX64" fmla="*/ 397929 w 506250"/>
              <a:gd name="connsiteY64" fmla="*/ 268397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250" h="523125">
                <a:moveTo>
                  <a:pt x="464805" y="0"/>
                </a:moveTo>
                <a:lnTo>
                  <a:pt x="106971" y="0"/>
                </a:lnTo>
                <a:cubicBezTo>
                  <a:pt x="79363" y="0"/>
                  <a:pt x="56464" y="22646"/>
                  <a:pt x="56464" y="50237"/>
                </a:cubicBezTo>
                <a:lnTo>
                  <a:pt x="56464" y="55181"/>
                </a:lnTo>
                <a:lnTo>
                  <a:pt x="22343" y="55181"/>
                </a:lnTo>
                <a:cubicBezTo>
                  <a:pt x="10007" y="55181"/>
                  <a:pt x="0" y="64901"/>
                  <a:pt x="0" y="77254"/>
                </a:cubicBezTo>
                <a:cubicBezTo>
                  <a:pt x="0" y="78233"/>
                  <a:pt x="68" y="79313"/>
                  <a:pt x="186" y="80190"/>
                </a:cubicBezTo>
                <a:cubicBezTo>
                  <a:pt x="1553" y="91193"/>
                  <a:pt x="10935" y="99900"/>
                  <a:pt x="22343" y="99900"/>
                </a:cubicBezTo>
                <a:lnTo>
                  <a:pt x="90923" y="99900"/>
                </a:lnTo>
                <a:cubicBezTo>
                  <a:pt x="97538" y="99900"/>
                  <a:pt x="103461" y="96728"/>
                  <a:pt x="107561" y="92154"/>
                </a:cubicBezTo>
                <a:lnTo>
                  <a:pt x="107578" y="92104"/>
                </a:lnTo>
                <a:cubicBezTo>
                  <a:pt x="107679" y="92964"/>
                  <a:pt x="107764" y="93488"/>
                  <a:pt x="107764" y="94365"/>
                </a:cubicBezTo>
                <a:cubicBezTo>
                  <a:pt x="107764" y="106701"/>
                  <a:pt x="97757" y="116319"/>
                  <a:pt x="85421" y="116319"/>
                </a:cubicBezTo>
                <a:lnTo>
                  <a:pt x="56464" y="116319"/>
                </a:lnTo>
                <a:lnTo>
                  <a:pt x="56464" y="149141"/>
                </a:lnTo>
                <a:lnTo>
                  <a:pt x="22343" y="149141"/>
                </a:lnTo>
                <a:cubicBezTo>
                  <a:pt x="10007" y="149141"/>
                  <a:pt x="0" y="158777"/>
                  <a:pt x="0" y="171129"/>
                </a:cubicBezTo>
                <a:cubicBezTo>
                  <a:pt x="0" y="172091"/>
                  <a:pt x="68" y="173188"/>
                  <a:pt x="186" y="174116"/>
                </a:cubicBezTo>
                <a:cubicBezTo>
                  <a:pt x="1553" y="185136"/>
                  <a:pt x="10935" y="193877"/>
                  <a:pt x="22343" y="193877"/>
                </a:cubicBezTo>
                <a:lnTo>
                  <a:pt x="90923" y="193877"/>
                </a:lnTo>
                <a:cubicBezTo>
                  <a:pt x="97538" y="193877"/>
                  <a:pt x="103461" y="190620"/>
                  <a:pt x="107561" y="186047"/>
                </a:cubicBezTo>
                <a:cubicBezTo>
                  <a:pt x="107578" y="186030"/>
                  <a:pt x="107578" y="186030"/>
                  <a:pt x="107578" y="185996"/>
                </a:cubicBezTo>
                <a:cubicBezTo>
                  <a:pt x="107679" y="186806"/>
                  <a:pt x="107747" y="187363"/>
                  <a:pt x="107747" y="188258"/>
                </a:cubicBezTo>
                <a:cubicBezTo>
                  <a:pt x="107747" y="200610"/>
                  <a:pt x="97740" y="210263"/>
                  <a:pt x="85404" y="210263"/>
                </a:cubicBezTo>
                <a:lnTo>
                  <a:pt x="56464" y="210263"/>
                </a:lnTo>
                <a:lnTo>
                  <a:pt x="56464" y="241583"/>
                </a:lnTo>
                <a:lnTo>
                  <a:pt x="22343" y="241583"/>
                </a:lnTo>
                <a:cubicBezTo>
                  <a:pt x="10007" y="241583"/>
                  <a:pt x="0" y="251910"/>
                  <a:pt x="0" y="264279"/>
                </a:cubicBezTo>
                <a:cubicBezTo>
                  <a:pt x="0" y="265208"/>
                  <a:pt x="68" y="266001"/>
                  <a:pt x="186" y="266912"/>
                </a:cubicBezTo>
                <a:cubicBezTo>
                  <a:pt x="1553" y="277914"/>
                  <a:pt x="10935" y="286318"/>
                  <a:pt x="22343" y="286318"/>
                </a:cubicBezTo>
                <a:lnTo>
                  <a:pt x="90923" y="286318"/>
                </a:lnTo>
                <a:cubicBezTo>
                  <a:pt x="97538" y="286318"/>
                  <a:pt x="106228" y="279889"/>
                  <a:pt x="107561" y="279298"/>
                </a:cubicBezTo>
                <a:cubicBezTo>
                  <a:pt x="107663" y="280226"/>
                  <a:pt x="107747" y="281053"/>
                  <a:pt x="107747" y="281964"/>
                </a:cubicBezTo>
                <a:cubicBezTo>
                  <a:pt x="107747" y="294266"/>
                  <a:pt x="97740" y="304155"/>
                  <a:pt x="85404" y="304155"/>
                </a:cubicBezTo>
                <a:lnTo>
                  <a:pt x="56464" y="304155"/>
                </a:lnTo>
                <a:lnTo>
                  <a:pt x="56464" y="335441"/>
                </a:lnTo>
                <a:lnTo>
                  <a:pt x="22343" y="335441"/>
                </a:lnTo>
                <a:cubicBezTo>
                  <a:pt x="10007" y="335441"/>
                  <a:pt x="0" y="345718"/>
                  <a:pt x="0" y="358088"/>
                </a:cubicBezTo>
                <a:cubicBezTo>
                  <a:pt x="0" y="359049"/>
                  <a:pt x="68" y="359843"/>
                  <a:pt x="186" y="360754"/>
                </a:cubicBezTo>
                <a:cubicBezTo>
                  <a:pt x="1553" y="371756"/>
                  <a:pt x="10935" y="380143"/>
                  <a:pt x="22343" y="380143"/>
                </a:cubicBezTo>
                <a:lnTo>
                  <a:pt x="90923" y="380143"/>
                </a:lnTo>
                <a:cubicBezTo>
                  <a:pt x="97538" y="380143"/>
                  <a:pt x="107561" y="373089"/>
                  <a:pt x="107561" y="373089"/>
                </a:cubicBezTo>
                <a:cubicBezTo>
                  <a:pt x="107663" y="374001"/>
                  <a:pt x="107747" y="374844"/>
                  <a:pt x="107747" y="375806"/>
                </a:cubicBezTo>
                <a:cubicBezTo>
                  <a:pt x="107747" y="388159"/>
                  <a:pt x="97740" y="398048"/>
                  <a:pt x="85404" y="398048"/>
                </a:cubicBezTo>
                <a:lnTo>
                  <a:pt x="56464" y="398048"/>
                </a:lnTo>
                <a:lnTo>
                  <a:pt x="56464" y="429334"/>
                </a:lnTo>
                <a:lnTo>
                  <a:pt x="22343" y="429334"/>
                </a:lnTo>
                <a:cubicBezTo>
                  <a:pt x="10007" y="429334"/>
                  <a:pt x="0" y="439526"/>
                  <a:pt x="0" y="451913"/>
                </a:cubicBezTo>
                <a:cubicBezTo>
                  <a:pt x="0" y="452858"/>
                  <a:pt x="68" y="453668"/>
                  <a:pt x="186" y="454579"/>
                </a:cubicBezTo>
                <a:cubicBezTo>
                  <a:pt x="1553" y="465598"/>
                  <a:pt x="10935" y="474036"/>
                  <a:pt x="22343" y="474036"/>
                </a:cubicBezTo>
                <a:lnTo>
                  <a:pt x="90923" y="474036"/>
                </a:lnTo>
                <a:cubicBezTo>
                  <a:pt x="97538" y="474036"/>
                  <a:pt x="107561" y="466847"/>
                  <a:pt x="107561" y="466847"/>
                </a:cubicBezTo>
                <a:cubicBezTo>
                  <a:pt x="107663" y="467775"/>
                  <a:pt x="107747" y="468653"/>
                  <a:pt x="107747" y="469614"/>
                </a:cubicBezTo>
                <a:cubicBezTo>
                  <a:pt x="107747" y="481950"/>
                  <a:pt x="97740" y="491906"/>
                  <a:pt x="85404" y="491906"/>
                </a:cubicBezTo>
                <a:lnTo>
                  <a:pt x="57578" y="491906"/>
                </a:lnTo>
                <a:cubicBezTo>
                  <a:pt x="61324" y="517253"/>
                  <a:pt x="82941" y="536608"/>
                  <a:pt x="109063" y="536608"/>
                </a:cubicBezTo>
                <a:lnTo>
                  <a:pt x="464805" y="536608"/>
                </a:lnTo>
                <a:cubicBezTo>
                  <a:pt x="493560" y="536608"/>
                  <a:pt x="517202" y="513051"/>
                  <a:pt x="517202" y="484245"/>
                </a:cubicBezTo>
                <a:lnTo>
                  <a:pt x="517202" y="52245"/>
                </a:lnTo>
                <a:cubicBezTo>
                  <a:pt x="517202" y="23558"/>
                  <a:pt x="493560" y="0"/>
                  <a:pt x="464805" y="0"/>
                </a:cubicBezTo>
                <a:close/>
                <a:moveTo>
                  <a:pt x="397929" y="268397"/>
                </a:moveTo>
                <a:lnTo>
                  <a:pt x="175753" y="268397"/>
                </a:lnTo>
                <a:lnTo>
                  <a:pt x="175753" y="111814"/>
                </a:lnTo>
                <a:lnTo>
                  <a:pt x="397929" y="111814"/>
                </a:lnTo>
                <a:lnTo>
                  <a:pt x="397929" y="268397"/>
                </a:ln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255" name="组合 254"/>
          <p:cNvGrpSpPr/>
          <p:nvPr/>
        </p:nvGrpSpPr>
        <p:grpSpPr>
          <a:xfrm>
            <a:off x="9684717" y="3172037"/>
            <a:ext cx="437534" cy="524163"/>
            <a:chOff x="16791560" y="8680236"/>
            <a:chExt cx="437534" cy="524163"/>
          </a:xfrm>
          <a:solidFill>
            <a:schemeClr val="accent1"/>
          </a:solidFill>
        </p:grpSpPr>
        <p:sp>
          <p:nvSpPr>
            <p:cNvPr id="256" name="任意多边形: 形状 255"/>
            <p:cNvSpPr/>
            <p:nvPr/>
          </p:nvSpPr>
          <p:spPr>
            <a:xfrm>
              <a:off x="16791560" y="8680236"/>
              <a:ext cx="388125" cy="320625"/>
            </a:xfrm>
            <a:custGeom>
              <a:avLst/>
              <a:gdLst>
                <a:gd name="connsiteX0" fmla="*/ 123287 w 388125"/>
                <a:gd name="connsiteY0" fmla="*/ 203201 h 320625"/>
                <a:gd name="connsiteX1" fmla="*/ 238240 w 388125"/>
                <a:gd name="connsiteY1" fmla="*/ 193329 h 320625"/>
                <a:gd name="connsiteX2" fmla="*/ 238425 w 388125"/>
                <a:gd name="connsiteY2" fmla="*/ 209141 h 320625"/>
                <a:gd name="connsiteX3" fmla="*/ 245682 w 388125"/>
                <a:gd name="connsiteY3" fmla="*/ 237018 h 320625"/>
                <a:gd name="connsiteX4" fmla="*/ 277187 w 388125"/>
                <a:gd name="connsiteY4" fmla="*/ 236124 h 320625"/>
                <a:gd name="connsiteX5" fmla="*/ 385626 w 388125"/>
                <a:gd name="connsiteY5" fmla="*/ 156288 h 320625"/>
                <a:gd name="connsiteX6" fmla="*/ 404796 w 388125"/>
                <a:gd name="connsiteY6" fmla="*/ 117493 h 320625"/>
                <a:gd name="connsiteX7" fmla="*/ 382352 w 388125"/>
                <a:gd name="connsiteY7" fmla="*/ 78174 h 320625"/>
                <a:gd name="connsiteX8" fmla="*/ 277525 w 388125"/>
                <a:gd name="connsiteY8" fmla="*/ 6809 h 320625"/>
                <a:gd name="connsiteX9" fmla="*/ 250018 w 388125"/>
                <a:gd name="connsiteY9" fmla="*/ 2304 h 320625"/>
                <a:gd name="connsiteX10" fmla="*/ 238240 w 388125"/>
                <a:gd name="connsiteY10" fmla="*/ 21879 h 320625"/>
                <a:gd name="connsiteX11" fmla="*/ 238240 w 388125"/>
                <a:gd name="connsiteY11" fmla="*/ 52929 h 320625"/>
                <a:gd name="connsiteX12" fmla="*/ 71599 w 388125"/>
                <a:gd name="connsiteY12" fmla="*/ 132613 h 320625"/>
                <a:gd name="connsiteX13" fmla="*/ 3272 w 388125"/>
                <a:gd name="connsiteY13" fmla="*/ 324211 h 320625"/>
                <a:gd name="connsiteX14" fmla="*/ 13060 w 388125"/>
                <a:gd name="connsiteY14" fmla="*/ 329189 h 320625"/>
                <a:gd name="connsiteX15" fmla="*/ 24028 w 388125"/>
                <a:gd name="connsiteY15" fmla="*/ 322507 h 320625"/>
                <a:gd name="connsiteX16" fmla="*/ 123287 w 388125"/>
                <a:gd name="connsiteY16" fmla="*/ 203201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8125" h="320625">
                  <a:moveTo>
                    <a:pt x="123287" y="203201"/>
                  </a:moveTo>
                  <a:cubicBezTo>
                    <a:pt x="183953" y="183069"/>
                    <a:pt x="238240" y="193329"/>
                    <a:pt x="238240" y="193329"/>
                  </a:cubicBezTo>
                  <a:lnTo>
                    <a:pt x="238425" y="209141"/>
                  </a:lnTo>
                  <a:cubicBezTo>
                    <a:pt x="238695" y="234689"/>
                    <a:pt x="245682" y="237018"/>
                    <a:pt x="245682" y="237018"/>
                  </a:cubicBezTo>
                  <a:cubicBezTo>
                    <a:pt x="262202" y="249928"/>
                    <a:pt x="277187" y="236124"/>
                    <a:pt x="277187" y="236124"/>
                  </a:cubicBezTo>
                  <a:cubicBezTo>
                    <a:pt x="277187" y="236124"/>
                    <a:pt x="382858" y="158330"/>
                    <a:pt x="385626" y="156288"/>
                  </a:cubicBezTo>
                  <a:cubicBezTo>
                    <a:pt x="388393" y="154229"/>
                    <a:pt x="404745" y="144088"/>
                    <a:pt x="404796" y="117493"/>
                  </a:cubicBezTo>
                  <a:cubicBezTo>
                    <a:pt x="404813" y="90864"/>
                    <a:pt x="382352" y="78174"/>
                    <a:pt x="382352" y="78174"/>
                  </a:cubicBezTo>
                  <a:cubicBezTo>
                    <a:pt x="382352" y="78174"/>
                    <a:pt x="295108" y="18774"/>
                    <a:pt x="277525" y="6809"/>
                  </a:cubicBezTo>
                  <a:cubicBezTo>
                    <a:pt x="259907" y="-5172"/>
                    <a:pt x="250018" y="2304"/>
                    <a:pt x="250018" y="2304"/>
                  </a:cubicBezTo>
                  <a:cubicBezTo>
                    <a:pt x="237058" y="10775"/>
                    <a:pt x="238240" y="21879"/>
                    <a:pt x="238240" y="21879"/>
                  </a:cubicBezTo>
                  <a:lnTo>
                    <a:pt x="238240" y="52929"/>
                  </a:lnTo>
                  <a:cubicBezTo>
                    <a:pt x="140196" y="73061"/>
                    <a:pt x="71599" y="132613"/>
                    <a:pt x="71599" y="132613"/>
                  </a:cubicBezTo>
                  <a:cubicBezTo>
                    <a:pt x="-22682" y="212786"/>
                    <a:pt x="3272" y="324211"/>
                    <a:pt x="3272" y="324211"/>
                  </a:cubicBezTo>
                  <a:cubicBezTo>
                    <a:pt x="3272" y="324211"/>
                    <a:pt x="3508" y="329189"/>
                    <a:pt x="13060" y="329189"/>
                  </a:cubicBezTo>
                  <a:cubicBezTo>
                    <a:pt x="23910" y="329189"/>
                    <a:pt x="24028" y="322507"/>
                    <a:pt x="24028" y="322507"/>
                  </a:cubicBezTo>
                  <a:cubicBezTo>
                    <a:pt x="28534" y="284572"/>
                    <a:pt x="62622" y="223333"/>
                    <a:pt x="123287" y="20320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57" name="任意多边形: 形状 256"/>
            <p:cNvSpPr/>
            <p:nvPr/>
          </p:nvSpPr>
          <p:spPr>
            <a:xfrm>
              <a:off x="16840969" y="8883774"/>
              <a:ext cx="388125" cy="320625"/>
            </a:xfrm>
            <a:custGeom>
              <a:avLst/>
              <a:gdLst>
                <a:gd name="connsiteX0" fmla="*/ 401440 w 388125"/>
                <a:gd name="connsiteY0" fmla="*/ 4961 h 320625"/>
                <a:gd name="connsiteX1" fmla="*/ 391686 w 388125"/>
                <a:gd name="connsiteY1" fmla="*/ 0 h 320625"/>
                <a:gd name="connsiteX2" fmla="*/ 380717 w 388125"/>
                <a:gd name="connsiteY2" fmla="*/ 6682 h 320625"/>
                <a:gd name="connsiteX3" fmla="*/ 281458 w 388125"/>
                <a:gd name="connsiteY3" fmla="*/ 125989 h 320625"/>
                <a:gd name="connsiteX4" fmla="*/ 166506 w 388125"/>
                <a:gd name="connsiteY4" fmla="*/ 135844 h 320625"/>
                <a:gd name="connsiteX5" fmla="*/ 166320 w 388125"/>
                <a:gd name="connsiteY5" fmla="*/ 120032 h 320625"/>
                <a:gd name="connsiteX6" fmla="*/ 159098 w 388125"/>
                <a:gd name="connsiteY6" fmla="*/ 92154 h 320625"/>
                <a:gd name="connsiteX7" fmla="*/ 127558 w 388125"/>
                <a:gd name="connsiteY7" fmla="*/ 93049 h 320625"/>
                <a:gd name="connsiteX8" fmla="*/ 19136 w 388125"/>
                <a:gd name="connsiteY8" fmla="*/ 172901 h 320625"/>
                <a:gd name="connsiteX9" fmla="*/ 0 w 388125"/>
                <a:gd name="connsiteY9" fmla="*/ 211714 h 320625"/>
                <a:gd name="connsiteX10" fmla="*/ 22393 w 388125"/>
                <a:gd name="connsiteY10" fmla="*/ 251016 h 320625"/>
                <a:gd name="connsiteX11" fmla="*/ 127204 w 388125"/>
                <a:gd name="connsiteY11" fmla="*/ 322380 h 320625"/>
                <a:gd name="connsiteX12" fmla="*/ 154710 w 388125"/>
                <a:gd name="connsiteY12" fmla="*/ 326903 h 320625"/>
                <a:gd name="connsiteX13" fmla="*/ 166489 w 388125"/>
                <a:gd name="connsiteY13" fmla="*/ 307378 h 320625"/>
                <a:gd name="connsiteX14" fmla="*/ 166489 w 388125"/>
                <a:gd name="connsiteY14" fmla="*/ 276278 h 320625"/>
                <a:gd name="connsiteX15" fmla="*/ 333130 w 388125"/>
                <a:gd name="connsiteY15" fmla="*/ 196577 h 320625"/>
                <a:gd name="connsiteX16" fmla="*/ 401440 w 388125"/>
                <a:gd name="connsiteY16" fmla="*/ 4961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8125" h="320625">
                  <a:moveTo>
                    <a:pt x="401440" y="4961"/>
                  </a:moveTo>
                  <a:cubicBezTo>
                    <a:pt x="401440" y="4961"/>
                    <a:pt x="401203" y="0"/>
                    <a:pt x="391686" y="0"/>
                  </a:cubicBezTo>
                  <a:cubicBezTo>
                    <a:pt x="380801" y="0"/>
                    <a:pt x="380717" y="6682"/>
                    <a:pt x="380717" y="6682"/>
                  </a:cubicBezTo>
                  <a:cubicBezTo>
                    <a:pt x="376195" y="44601"/>
                    <a:pt x="342141" y="105840"/>
                    <a:pt x="281458" y="125989"/>
                  </a:cubicBezTo>
                  <a:cubicBezTo>
                    <a:pt x="220759" y="146104"/>
                    <a:pt x="166506" y="135844"/>
                    <a:pt x="166506" y="135844"/>
                  </a:cubicBezTo>
                  <a:lnTo>
                    <a:pt x="166320" y="120032"/>
                  </a:lnTo>
                  <a:cubicBezTo>
                    <a:pt x="166067" y="94432"/>
                    <a:pt x="159098" y="92154"/>
                    <a:pt x="159098" y="92154"/>
                  </a:cubicBezTo>
                  <a:cubicBezTo>
                    <a:pt x="142577" y="79228"/>
                    <a:pt x="127558" y="93049"/>
                    <a:pt x="127558" y="93049"/>
                  </a:cubicBezTo>
                  <a:cubicBezTo>
                    <a:pt x="127558" y="93049"/>
                    <a:pt x="21904" y="170859"/>
                    <a:pt x="19136" y="172901"/>
                  </a:cubicBezTo>
                  <a:cubicBezTo>
                    <a:pt x="16352" y="174943"/>
                    <a:pt x="68" y="185085"/>
                    <a:pt x="0" y="211714"/>
                  </a:cubicBezTo>
                  <a:cubicBezTo>
                    <a:pt x="-67" y="238292"/>
                    <a:pt x="22393" y="251016"/>
                    <a:pt x="22393" y="251016"/>
                  </a:cubicBezTo>
                  <a:cubicBezTo>
                    <a:pt x="22393" y="251016"/>
                    <a:pt x="109603" y="310399"/>
                    <a:pt x="127204" y="322380"/>
                  </a:cubicBezTo>
                  <a:cubicBezTo>
                    <a:pt x="144805" y="334378"/>
                    <a:pt x="154710" y="326903"/>
                    <a:pt x="154710" y="326903"/>
                  </a:cubicBezTo>
                  <a:cubicBezTo>
                    <a:pt x="167653" y="318398"/>
                    <a:pt x="166489" y="307378"/>
                    <a:pt x="166489" y="307378"/>
                  </a:cubicBezTo>
                  <a:lnTo>
                    <a:pt x="166489" y="276278"/>
                  </a:lnTo>
                  <a:cubicBezTo>
                    <a:pt x="264550" y="256179"/>
                    <a:pt x="333130" y="196577"/>
                    <a:pt x="333130" y="196577"/>
                  </a:cubicBezTo>
                  <a:cubicBezTo>
                    <a:pt x="427410" y="116387"/>
                    <a:pt x="401440" y="4961"/>
                    <a:pt x="401440" y="496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Tree>
  </p:cSld>
  <p:clrMapOvr>
    <a:masterClrMapping/>
  </p:clrMapOvr>
  <p:transition spd="med">
    <p:pull/>
  </p:transition>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930" name="组合 929"/>
          <p:cNvGrpSpPr/>
          <p:nvPr/>
        </p:nvGrpSpPr>
        <p:grpSpPr>
          <a:xfrm>
            <a:off x="953389" y="840552"/>
            <a:ext cx="472500" cy="525184"/>
            <a:chOff x="6873610" y="5696948"/>
            <a:chExt cx="472500" cy="525184"/>
          </a:xfrm>
          <a:solidFill>
            <a:schemeClr val="bg1"/>
          </a:solidFill>
        </p:grpSpPr>
        <p:sp>
          <p:nvSpPr>
            <p:cNvPr id="681" name="任意多边形: 形状 680"/>
            <p:cNvSpPr/>
            <p:nvPr/>
          </p:nvSpPr>
          <p:spPr>
            <a:xfrm>
              <a:off x="6873610" y="5969007"/>
              <a:ext cx="472500" cy="253125"/>
            </a:xfrm>
            <a:custGeom>
              <a:avLst/>
              <a:gdLst>
                <a:gd name="connsiteX0" fmla="*/ 480617 w 472500"/>
                <a:gd name="connsiteY0" fmla="*/ 26916 h 253125"/>
                <a:gd name="connsiteX1" fmla="*/ 453684 w 472500"/>
                <a:gd name="connsiteY1" fmla="*/ 0 h 253125"/>
                <a:gd name="connsiteX2" fmla="*/ 26916 w 472500"/>
                <a:gd name="connsiteY2" fmla="*/ 0 h 253125"/>
                <a:gd name="connsiteX3" fmla="*/ 0 w 472500"/>
                <a:gd name="connsiteY3" fmla="*/ 26916 h 253125"/>
                <a:gd name="connsiteX4" fmla="*/ 0 w 472500"/>
                <a:gd name="connsiteY4" fmla="*/ 44010 h 253125"/>
                <a:gd name="connsiteX5" fmla="*/ 33210 w 472500"/>
                <a:gd name="connsiteY5" fmla="*/ 44010 h 253125"/>
                <a:gd name="connsiteX6" fmla="*/ 33210 w 472500"/>
                <a:gd name="connsiteY6" fmla="*/ 222379 h 253125"/>
                <a:gd name="connsiteX7" fmla="*/ 73119 w 472500"/>
                <a:gd name="connsiteY7" fmla="*/ 262305 h 253125"/>
                <a:gd name="connsiteX8" fmla="*/ 408308 w 472500"/>
                <a:gd name="connsiteY8" fmla="*/ 262305 h 253125"/>
                <a:gd name="connsiteX9" fmla="*/ 448217 w 472500"/>
                <a:gd name="connsiteY9" fmla="*/ 222379 h 253125"/>
                <a:gd name="connsiteX10" fmla="*/ 448217 w 472500"/>
                <a:gd name="connsiteY10" fmla="*/ 44010 h 253125"/>
                <a:gd name="connsiteX11" fmla="*/ 480600 w 472500"/>
                <a:gd name="connsiteY11" fmla="*/ 44010 h 253125"/>
                <a:gd name="connsiteX12" fmla="*/ 480617 w 472500"/>
                <a:gd name="connsiteY12" fmla="*/ 26916 h 253125"/>
                <a:gd name="connsiteX13" fmla="*/ 480617 w 472500"/>
                <a:gd name="connsiteY13" fmla="*/ 26916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2500" h="253125">
                  <a:moveTo>
                    <a:pt x="480617" y="26916"/>
                  </a:moveTo>
                  <a:cubicBezTo>
                    <a:pt x="480617" y="12049"/>
                    <a:pt x="468551" y="0"/>
                    <a:pt x="453684" y="0"/>
                  </a:cubicBezTo>
                  <a:lnTo>
                    <a:pt x="26916" y="0"/>
                  </a:lnTo>
                  <a:cubicBezTo>
                    <a:pt x="12049" y="0"/>
                    <a:pt x="0" y="12049"/>
                    <a:pt x="0" y="26916"/>
                  </a:cubicBezTo>
                  <a:lnTo>
                    <a:pt x="0" y="44010"/>
                  </a:lnTo>
                  <a:lnTo>
                    <a:pt x="33210" y="44010"/>
                  </a:lnTo>
                  <a:lnTo>
                    <a:pt x="33210" y="222379"/>
                  </a:lnTo>
                  <a:cubicBezTo>
                    <a:pt x="33210" y="244434"/>
                    <a:pt x="51097" y="262305"/>
                    <a:pt x="73119" y="262305"/>
                  </a:cubicBezTo>
                  <a:lnTo>
                    <a:pt x="408308" y="262305"/>
                  </a:lnTo>
                  <a:cubicBezTo>
                    <a:pt x="430363" y="262305"/>
                    <a:pt x="448217" y="244417"/>
                    <a:pt x="448217" y="222379"/>
                  </a:cubicBezTo>
                  <a:lnTo>
                    <a:pt x="448217" y="44010"/>
                  </a:lnTo>
                  <a:lnTo>
                    <a:pt x="480600" y="44010"/>
                  </a:lnTo>
                  <a:lnTo>
                    <a:pt x="480617" y="26916"/>
                  </a:lnTo>
                  <a:lnTo>
                    <a:pt x="480617" y="2691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82" name="任意多边形: 形状 681"/>
            <p:cNvSpPr/>
            <p:nvPr/>
          </p:nvSpPr>
          <p:spPr>
            <a:xfrm>
              <a:off x="7012221" y="5696948"/>
              <a:ext cx="253125" cy="236250"/>
            </a:xfrm>
            <a:custGeom>
              <a:avLst/>
              <a:gdLst>
                <a:gd name="connsiteX0" fmla="*/ 203378 w 253125"/>
                <a:gd name="connsiteY0" fmla="*/ 199007 h 236250"/>
                <a:gd name="connsiteX1" fmla="*/ 227610 w 253125"/>
                <a:gd name="connsiteY1" fmla="*/ 199007 h 236250"/>
                <a:gd name="connsiteX2" fmla="*/ 259841 w 253125"/>
                <a:gd name="connsiteY2" fmla="*/ 166624 h 236250"/>
                <a:gd name="connsiteX3" fmla="*/ 259841 w 253125"/>
                <a:gd name="connsiteY3" fmla="*/ 25988 h 236250"/>
                <a:gd name="connsiteX4" fmla="*/ 233685 w 253125"/>
                <a:gd name="connsiteY4" fmla="*/ 0 h 236250"/>
                <a:gd name="connsiteX5" fmla="*/ 207529 w 253125"/>
                <a:gd name="connsiteY5" fmla="*/ 25988 h 236250"/>
                <a:gd name="connsiteX6" fmla="*/ 207529 w 253125"/>
                <a:gd name="connsiteY6" fmla="*/ 146711 h 236250"/>
                <a:gd name="connsiteX7" fmla="*/ 184629 w 253125"/>
                <a:gd name="connsiteY7" fmla="*/ 146711 h 236250"/>
                <a:gd name="connsiteX8" fmla="*/ 162743 w 253125"/>
                <a:gd name="connsiteY8" fmla="*/ 140079 h 236250"/>
                <a:gd name="connsiteX9" fmla="*/ 40973 w 253125"/>
                <a:gd name="connsiteY9" fmla="*/ 140079 h 236250"/>
                <a:gd name="connsiteX10" fmla="*/ 0 w 253125"/>
                <a:gd name="connsiteY10" fmla="*/ 181204 h 236250"/>
                <a:gd name="connsiteX11" fmla="*/ 0 w 253125"/>
                <a:gd name="connsiteY11" fmla="*/ 245498 h 236250"/>
                <a:gd name="connsiteX12" fmla="*/ 203378 w 253125"/>
                <a:gd name="connsiteY12" fmla="*/ 245498 h 236250"/>
                <a:gd name="connsiteX13" fmla="*/ 203378 w 253125"/>
                <a:gd name="connsiteY13" fmla="*/ 199007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125" h="236250">
                  <a:moveTo>
                    <a:pt x="203378" y="199007"/>
                  </a:moveTo>
                  <a:lnTo>
                    <a:pt x="227610" y="199007"/>
                  </a:lnTo>
                  <a:cubicBezTo>
                    <a:pt x="245379" y="199007"/>
                    <a:pt x="259841" y="184393"/>
                    <a:pt x="259841" y="166624"/>
                  </a:cubicBezTo>
                  <a:lnTo>
                    <a:pt x="259841" y="25988"/>
                  </a:lnTo>
                  <a:cubicBezTo>
                    <a:pt x="259841" y="11644"/>
                    <a:pt x="248063" y="0"/>
                    <a:pt x="233685" y="0"/>
                  </a:cubicBezTo>
                  <a:cubicBezTo>
                    <a:pt x="219324" y="0"/>
                    <a:pt x="207529" y="11644"/>
                    <a:pt x="207529" y="25988"/>
                  </a:cubicBezTo>
                  <a:lnTo>
                    <a:pt x="207529" y="146711"/>
                  </a:lnTo>
                  <a:lnTo>
                    <a:pt x="184629" y="146711"/>
                  </a:lnTo>
                  <a:cubicBezTo>
                    <a:pt x="178335" y="142560"/>
                    <a:pt x="170826" y="140079"/>
                    <a:pt x="162743" y="140079"/>
                  </a:cubicBezTo>
                  <a:lnTo>
                    <a:pt x="40973" y="140079"/>
                  </a:lnTo>
                  <a:cubicBezTo>
                    <a:pt x="18444" y="140079"/>
                    <a:pt x="0" y="158676"/>
                    <a:pt x="0" y="181204"/>
                  </a:cubicBezTo>
                  <a:lnTo>
                    <a:pt x="0" y="245498"/>
                  </a:lnTo>
                  <a:lnTo>
                    <a:pt x="203378" y="245498"/>
                  </a:lnTo>
                  <a:lnTo>
                    <a:pt x="203378" y="19900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83" name="任意多边形: 形状 682"/>
            <p:cNvSpPr/>
            <p:nvPr/>
          </p:nvSpPr>
          <p:spPr>
            <a:xfrm>
              <a:off x="7055674" y="5696965"/>
              <a:ext cx="101250" cy="101250"/>
            </a:xfrm>
            <a:custGeom>
              <a:avLst/>
              <a:gdLst>
                <a:gd name="connsiteX0" fmla="*/ 116843 w 101250"/>
                <a:gd name="connsiteY0" fmla="*/ 58421 h 101250"/>
                <a:gd name="connsiteX1" fmla="*/ 58421 w 101250"/>
                <a:gd name="connsiteY1" fmla="*/ 116843 h 101250"/>
                <a:gd name="connsiteX2" fmla="*/ 0 w 101250"/>
                <a:gd name="connsiteY2" fmla="*/ 58421 h 101250"/>
                <a:gd name="connsiteX3" fmla="*/ 58421 w 101250"/>
                <a:gd name="connsiteY3" fmla="*/ 0 h 101250"/>
                <a:gd name="connsiteX4" fmla="*/ 116843 w 101250"/>
                <a:gd name="connsiteY4" fmla="*/ 58421 h 10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01250">
                  <a:moveTo>
                    <a:pt x="116843" y="58421"/>
                  </a:moveTo>
                  <a:cubicBezTo>
                    <a:pt x="116843" y="90686"/>
                    <a:pt x="90686" y="116843"/>
                    <a:pt x="58421" y="116843"/>
                  </a:cubicBezTo>
                  <a:cubicBezTo>
                    <a:pt x="26156" y="116843"/>
                    <a:pt x="0" y="90686"/>
                    <a:pt x="0" y="58421"/>
                  </a:cubicBezTo>
                  <a:cubicBezTo>
                    <a:pt x="0" y="26156"/>
                    <a:pt x="26156" y="0"/>
                    <a:pt x="58421" y="0"/>
                  </a:cubicBezTo>
                  <a:cubicBezTo>
                    <a:pt x="90686" y="0"/>
                    <a:pt x="116843" y="26156"/>
                    <a:pt x="116843" y="5842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31" name="组合 930"/>
          <p:cNvGrpSpPr/>
          <p:nvPr/>
        </p:nvGrpSpPr>
        <p:grpSpPr>
          <a:xfrm>
            <a:off x="2172589" y="835718"/>
            <a:ext cx="483165" cy="534853"/>
            <a:chOff x="7947468" y="5691312"/>
            <a:chExt cx="483165" cy="534853"/>
          </a:xfrm>
          <a:solidFill>
            <a:schemeClr val="bg1"/>
          </a:solidFill>
        </p:grpSpPr>
        <p:sp>
          <p:nvSpPr>
            <p:cNvPr id="685" name="任意多边形: 形状 684"/>
            <p:cNvSpPr/>
            <p:nvPr/>
          </p:nvSpPr>
          <p:spPr>
            <a:xfrm>
              <a:off x="8211258" y="5919378"/>
              <a:ext cx="219375" cy="303750"/>
            </a:xfrm>
            <a:custGeom>
              <a:avLst/>
              <a:gdLst>
                <a:gd name="connsiteX0" fmla="*/ 235913 w 219375"/>
                <a:gd name="connsiteY0" fmla="*/ 16318 h 303750"/>
                <a:gd name="connsiteX1" fmla="*/ 219594 w 219375"/>
                <a:gd name="connsiteY1" fmla="*/ 0 h 303750"/>
                <a:gd name="connsiteX2" fmla="*/ 0 w 219375"/>
                <a:gd name="connsiteY2" fmla="*/ 0 h 303750"/>
                <a:gd name="connsiteX3" fmla="*/ 0 w 219375"/>
                <a:gd name="connsiteY3" fmla="*/ 292444 h 303750"/>
                <a:gd name="connsiteX4" fmla="*/ 17466 w 219375"/>
                <a:gd name="connsiteY4" fmla="*/ 309926 h 303750"/>
                <a:gd name="connsiteX5" fmla="*/ 195767 w 219375"/>
                <a:gd name="connsiteY5" fmla="*/ 309926 h 303750"/>
                <a:gd name="connsiteX6" fmla="*/ 213249 w 219375"/>
                <a:gd name="connsiteY6" fmla="*/ 292444 h 303750"/>
                <a:gd name="connsiteX7" fmla="*/ 213249 w 219375"/>
                <a:gd name="connsiteY7" fmla="*/ 38323 h 303750"/>
                <a:gd name="connsiteX8" fmla="*/ 235879 w 219375"/>
                <a:gd name="connsiteY8" fmla="*/ 38323 h 303750"/>
                <a:gd name="connsiteX9" fmla="*/ 235913 w 219375"/>
                <a:gd name="connsiteY9" fmla="*/ 16318 h 303750"/>
                <a:gd name="connsiteX10" fmla="*/ 235913 w 219375"/>
                <a:gd name="connsiteY10" fmla="*/ 16318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375" h="303750">
                  <a:moveTo>
                    <a:pt x="235913" y="16318"/>
                  </a:moveTo>
                  <a:cubicBezTo>
                    <a:pt x="235913" y="7307"/>
                    <a:pt x="228606" y="0"/>
                    <a:pt x="219594" y="0"/>
                  </a:cubicBezTo>
                  <a:lnTo>
                    <a:pt x="0" y="0"/>
                  </a:lnTo>
                  <a:lnTo>
                    <a:pt x="0" y="292444"/>
                  </a:lnTo>
                  <a:cubicBezTo>
                    <a:pt x="0" y="302096"/>
                    <a:pt x="7830" y="309926"/>
                    <a:pt x="17466" y="309926"/>
                  </a:cubicBezTo>
                  <a:lnTo>
                    <a:pt x="195767" y="309926"/>
                  </a:lnTo>
                  <a:cubicBezTo>
                    <a:pt x="205419" y="309926"/>
                    <a:pt x="213249" y="302096"/>
                    <a:pt x="213249" y="292444"/>
                  </a:cubicBezTo>
                  <a:lnTo>
                    <a:pt x="213249" y="38323"/>
                  </a:lnTo>
                  <a:lnTo>
                    <a:pt x="235879" y="38323"/>
                  </a:lnTo>
                  <a:lnTo>
                    <a:pt x="235913" y="16318"/>
                  </a:lnTo>
                  <a:lnTo>
                    <a:pt x="235913" y="1631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86" name="任意多边形: 形状 685"/>
            <p:cNvSpPr/>
            <p:nvPr/>
          </p:nvSpPr>
          <p:spPr>
            <a:xfrm>
              <a:off x="8025836" y="5819275"/>
              <a:ext cx="151875" cy="202500"/>
            </a:xfrm>
            <a:custGeom>
              <a:avLst/>
              <a:gdLst>
                <a:gd name="connsiteX0" fmla="*/ 137531 w 151875"/>
                <a:gd name="connsiteY0" fmla="*/ 36669 h 202500"/>
                <a:gd name="connsiteX1" fmla="*/ 107257 w 151875"/>
                <a:gd name="connsiteY1" fmla="*/ 0 h 202500"/>
                <a:gd name="connsiteX2" fmla="*/ 31826 w 151875"/>
                <a:gd name="connsiteY2" fmla="*/ 0 h 202500"/>
                <a:gd name="connsiteX3" fmla="*/ 0 w 151875"/>
                <a:gd name="connsiteY3" fmla="*/ 36669 h 202500"/>
                <a:gd name="connsiteX4" fmla="*/ 0 w 151875"/>
                <a:gd name="connsiteY4" fmla="*/ 216759 h 202500"/>
                <a:gd name="connsiteX5" fmla="*/ 157562 w 151875"/>
                <a:gd name="connsiteY5" fmla="*/ 216759 h 202500"/>
                <a:gd name="connsiteX6" fmla="*/ 157562 w 151875"/>
                <a:gd name="connsiteY6" fmla="*/ 138426 h 202500"/>
                <a:gd name="connsiteX7" fmla="*/ 137531 w 151875"/>
                <a:gd name="connsiteY7" fmla="*/ 138426 h 202500"/>
                <a:gd name="connsiteX8" fmla="*/ 137531 w 151875"/>
                <a:gd name="connsiteY8" fmla="*/ 36669 h 2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875" h="202500">
                  <a:moveTo>
                    <a:pt x="137531" y="36669"/>
                  </a:moveTo>
                  <a:cubicBezTo>
                    <a:pt x="137531" y="10631"/>
                    <a:pt x="121196" y="0"/>
                    <a:pt x="107257" y="0"/>
                  </a:cubicBezTo>
                  <a:lnTo>
                    <a:pt x="31826" y="0"/>
                  </a:lnTo>
                  <a:cubicBezTo>
                    <a:pt x="17871" y="0"/>
                    <a:pt x="0" y="10631"/>
                    <a:pt x="0" y="36669"/>
                  </a:cubicBezTo>
                  <a:lnTo>
                    <a:pt x="0" y="216759"/>
                  </a:lnTo>
                  <a:lnTo>
                    <a:pt x="157562" y="216759"/>
                  </a:lnTo>
                  <a:lnTo>
                    <a:pt x="157562" y="138426"/>
                  </a:lnTo>
                  <a:lnTo>
                    <a:pt x="137531" y="138426"/>
                  </a:lnTo>
                  <a:lnTo>
                    <a:pt x="137531" y="3666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87" name="任意多边形: 形状 686"/>
            <p:cNvSpPr/>
            <p:nvPr/>
          </p:nvSpPr>
          <p:spPr>
            <a:xfrm>
              <a:off x="8069694" y="5691312"/>
              <a:ext cx="101250" cy="101250"/>
            </a:xfrm>
            <a:custGeom>
              <a:avLst/>
              <a:gdLst>
                <a:gd name="connsiteX0" fmla="*/ 110565 w 101250"/>
                <a:gd name="connsiteY0" fmla="*/ 54641 h 101250"/>
                <a:gd name="connsiteX1" fmla="*/ 55282 w 101250"/>
                <a:gd name="connsiteY1" fmla="*/ 109283 h 101250"/>
                <a:gd name="connsiteX2" fmla="*/ 0 w 101250"/>
                <a:gd name="connsiteY2" fmla="*/ 54641 h 101250"/>
                <a:gd name="connsiteX3" fmla="*/ 55282 w 101250"/>
                <a:gd name="connsiteY3" fmla="*/ 0 h 101250"/>
                <a:gd name="connsiteX4" fmla="*/ 110565 w 101250"/>
                <a:gd name="connsiteY4" fmla="*/ 54641 h 10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01250">
                  <a:moveTo>
                    <a:pt x="110565" y="54641"/>
                  </a:moveTo>
                  <a:cubicBezTo>
                    <a:pt x="110565" y="84819"/>
                    <a:pt x="85814" y="109283"/>
                    <a:pt x="55282" y="109283"/>
                  </a:cubicBezTo>
                  <a:cubicBezTo>
                    <a:pt x="24751" y="109283"/>
                    <a:pt x="0" y="84819"/>
                    <a:pt x="0" y="54641"/>
                  </a:cubicBezTo>
                  <a:cubicBezTo>
                    <a:pt x="0" y="24464"/>
                    <a:pt x="24751" y="0"/>
                    <a:pt x="55282" y="0"/>
                  </a:cubicBezTo>
                  <a:cubicBezTo>
                    <a:pt x="85814" y="0"/>
                    <a:pt x="110565" y="24464"/>
                    <a:pt x="110565" y="5464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88" name="任意多边形: 形状 687"/>
            <p:cNvSpPr/>
            <p:nvPr/>
          </p:nvSpPr>
          <p:spPr>
            <a:xfrm>
              <a:off x="7947468" y="5821671"/>
              <a:ext cx="219375" cy="270000"/>
            </a:xfrm>
            <a:custGeom>
              <a:avLst/>
              <a:gdLst>
                <a:gd name="connsiteX0" fmla="*/ 58337 w 219375"/>
                <a:gd name="connsiteY0" fmla="*/ 19626 h 270000"/>
                <a:gd name="connsiteX1" fmla="*/ 28131 w 219375"/>
                <a:gd name="connsiteY1" fmla="*/ 0 h 270000"/>
                <a:gd name="connsiteX2" fmla="*/ 0 w 219375"/>
                <a:gd name="connsiteY2" fmla="*/ 19626 h 270000"/>
                <a:gd name="connsiteX3" fmla="*/ 0 w 219375"/>
                <a:gd name="connsiteY3" fmla="*/ 272700 h 270000"/>
                <a:gd name="connsiteX4" fmla="*/ 235929 w 219375"/>
                <a:gd name="connsiteY4" fmla="*/ 272700 h 270000"/>
                <a:gd name="connsiteX5" fmla="*/ 235929 w 219375"/>
                <a:gd name="connsiteY5" fmla="*/ 233567 h 270000"/>
                <a:gd name="connsiteX6" fmla="*/ 58337 w 219375"/>
                <a:gd name="connsiteY6" fmla="*/ 233567 h 270000"/>
                <a:gd name="connsiteX7" fmla="*/ 58337 w 219375"/>
                <a:gd name="connsiteY7" fmla="*/ 19626 h 27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9375" h="270000">
                  <a:moveTo>
                    <a:pt x="58337" y="19626"/>
                  </a:moveTo>
                  <a:cubicBezTo>
                    <a:pt x="58337" y="8775"/>
                    <a:pt x="38998" y="0"/>
                    <a:pt x="28131" y="0"/>
                  </a:cubicBezTo>
                  <a:cubicBezTo>
                    <a:pt x="17297" y="0"/>
                    <a:pt x="0" y="8775"/>
                    <a:pt x="0" y="19626"/>
                  </a:cubicBezTo>
                  <a:lnTo>
                    <a:pt x="0" y="272700"/>
                  </a:lnTo>
                  <a:lnTo>
                    <a:pt x="235929" y="272700"/>
                  </a:lnTo>
                  <a:lnTo>
                    <a:pt x="235929" y="233567"/>
                  </a:lnTo>
                  <a:lnTo>
                    <a:pt x="58337" y="233567"/>
                  </a:lnTo>
                  <a:lnTo>
                    <a:pt x="58337" y="1962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89" name="任意多边形: 形状 688"/>
            <p:cNvSpPr/>
            <p:nvPr/>
          </p:nvSpPr>
          <p:spPr>
            <a:xfrm>
              <a:off x="7982163" y="6108040"/>
              <a:ext cx="185625" cy="118125"/>
            </a:xfrm>
            <a:custGeom>
              <a:avLst/>
              <a:gdLst>
                <a:gd name="connsiteX0" fmla="*/ 184224 w 185625"/>
                <a:gd name="connsiteY0" fmla="*/ 71617 h 118125"/>
                <a:gd name="connsiteX1" fmla="*/ 96643 w 185625"/>
                <a:gd name="connsiteY1" fmla="*/ 0 h 118125"/>
                <a:gd name="connsiteX2" fmla="*/ 29346 w 185625"/>
                <a:gd name="connsiteY2" fmla="*/ 23439 h 118125"/>
                <a:gd name="connsiteX3" fmla="*/ 9079 w 185625"/>
                <a:gd name="connsiteY3" fmla="*/ 71651 h 118125"/>
                <a:gd name="connsiteX4" fmla="*/ 0 w 185625"/>
                <a:gd name="connsiteY4" fmla="*/ 92576 h 118125"/>
                <a:gd name="connsiteX5" fmla="*/ 28704 w 185625"/>
                <a:gd name="connsiteY5" fmla="*/ 121264 h 118125"/>
                <a:gd name="connsiteX6" fmla="*/ 57392 w 185625"/>
                <a:gd name="connsiteY6" fmla="*/ 92576 h 118125"/>
                <a:gd name="connsiteX7" fmla="*/ 48330 w 185625"/>
                <a:gd name="connsiteY7" fmla="*/ 71651 h 118125"/>
                <a:gd name="connsiteX8" fmla="*/ 48330 w 185625"/>
                <a:gd name="connsiteY8" fmla="*/ 70605 h 118125"/>
                <a:gd name="connsiteX9" fmla="*/ 57493 w 185625"/>
                <a:gd name="connsiteY9" fmla="*/ 52498 h 118125"/>
                <a:gd name="connsiteX10" fmla="*/ 96643 w 185625"/>
                <a:gd name="connsiteY10" fmla="*/ 40078 h 118125"/>
                <a:gd name="connsiteX11" fmla="*/ 144906 w 185625"/>
                <a:gd name="connsiteY11" fmla="*/ 71820 h 118125"/>
                <a:gd name="connsiteX12" fmla="*/ 135945 w 185625"/>
                <a:gd name="connsiteY12" fmla="*/ 92576 h 118125"/>
                <a:gd name="connsiteX13" fmla="*/ 164649 w 185625"/>
                <a:gd name="connsiteY13" fmla="*/ 121281 h 118125"/>
                <a:gd name="connsiteX14" fmla="*/ 193320 w 185625"/>
                <a:gd name="connsiteY14" fmla="*/ 92576 h 118125"/>
                <a:gd name="connsiteX15" fmla="*/ 184224 w 185625"/>
                <a:gd name="connsiteY15" fmla="*/ 71617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5625" h="118125">
                  <a:moveTo>
                    <a:pt x="184224" y="71617"/>
                  </a:moveTo>
                  <a:cubicBezTo>
                    <a:pt x="182588" y="15390"/>
                    <a:pt x="126495" y="0"/>
                    <a:pt x="96643" y="0"/>
                  </a:cubicBezTo>
                  <a:cubicBezTo>
                    <a:pt x="67669" y="0"/>
                    <a:pt x="45006" y="7341"/>
                    <a:pt x="29346" y="23439"/>
                  </a:cubicBezTo>
                  <a:cubicBezTo>
                    <a:pt x="8944" y="44415"/>
                    <a:pt x="8994" y="68732"/>
                    <a:pt x="9079" y="71651"/>
                  </a:cubicBezTo>
                  <a:cubicBezTo>
                    <a:pt x="3493" y="76916"/>
                    <a:pt x="0" y="84308"/>
                    <a:pt x="0" y="92576"/>
                  </a:cubicBezTo>
                  <a:cubicBezTo>
                    <a:pt x="0" y="108405"/>
                    <a:pt x="12842" y="121264"/>
                    <a:pt x="28704" y="121264"/>
                  </a:cubicBezTo>
                  <a:cubicBezTo>
                    <a:pt x="44550" y="121264"/>
                    <a:pt x="57392" y="108405"/>
                    <a:pt x="57392" y="92576"/>
                  </a:cubicBezTo>
                  <a:cubicBezTo>
                    <a:pt x="57392" y="84308"/>
                    <a:pt x="53899" y="76882"/>
                    <a:pt x="48330" y="71651"/>
                  </a:cubicBezTo>
                  <a:cubicBezTo>
                    <a:pt x="48347" y="71314"/>
                    <a:pt x="48347" y="70959"/>
                    <a:pt x="48330" y="70605"/>
                  </a:cubicBezTo>
                  <a:cubicBezTo>
                    <a:pt x="48330" y="70453"/>
                    <a:pt x="48566" y="61695"/>
                    <a:pt x="57493" y="52498"/>
                  </a:cubicBezTo>
                  <a:cubicBezTo>
                    <a:pt x="65492" y="44263"/>
                    <a:pt x="78654" y="40078"/>
                    <a:pt x="96643" y="40078"/>
                  </a:cubicBezTo>
                  <a:cubicBezTo>
                    <a:pt x="98567" y="40078"/>
                    <a:pt x="142476" y="40433"/>
                    <a:pt x="144906" y="71820"/>
                  </a:cubicBezTo>
                  <a:cubicBezTo>
                    <a:pt x="139387" y="77034"/>
                    <a:pt x="135945" y="84409"/>
                    <a:pt x="135945" y="92576"/>
                  </a:cubicBezTo>
                  <a:cubicBezTo>
                    <a:pt x="135945" y="108422"/>
                    <a:pt x="148787" y="121281"/>
                    <a:pt x="164649" y="121281"/>
                  </a:cubicBezTo>
                  <a:cubicBezTo>
                    <a:pt x="180495" y="121281"/>
                    <a:pt x="193320" y="108422"/>
                    <a:pt x="193320" y="92576"/>
                  </a:cubicBezTo>
                  <a:cubicBezTo>
                    <a:pt x="193320" y="84291"/>
                    <a:pt x="189827" y="76866"/>
                    <a:pt x="184224" y="7161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32" name="组合 931"/>
          <p:cNvGrpSpPr/>
          <p:nvPr/>
        </p:nvGrpSpPr>
        <p:grpSpPr>
          <a:xfrm>
            <a:off x="3391789" y="838359"/>
            <a:ext cx="438750" cy="529571"/>
            <a:chOff x="9049067" y="5690755"/>
            <a:chExt cx="438750" cy="529571"/>
          </a:xfrm>
          <a:solidFill>
            <a:schemeClr val="bg1"/>
          </a:solidFill>
        </p:grpSpPr>
        <p:sp>
          <p:nvSpPr>
            <p:cNvPr id="691" name="任意多边形: 形状 690"/>
            <p:cNvSpPr/>
            <p:nvPr/>
          </p:nvSpPr>
          <p:spPr>
            <a:xfrm>
              <a:off x="9049067" y="6000951"/>
              <a:ext cx="438750" cy="219375"/>
            </a:xfrm>
            <a:custGeom>
              <a:avLst/>
              <a:gdLst>
                <a:gd name="connsiteX0" fmla="*/ 358712 w 438750"/>
                <a:gd name="connsiteY0" fmla="*/ 0 h 219375"/>
                <a:gd name="connsiteX1" fmla="*/ 90214 w 438750"/>
                <a:gd name="connsiteY1" fmla="*/ 0 h 219375"/>
                <a:gd name="connsiteX2" fmla="*/ 0 w 438750"/>
                <a:gd name="connsiteY2" fmla="*/ 89387 h 219375"/>
                <a:gd name="connsiteX3" fmla="*/ 0 w 438750"/>
                <a:gd name="connsiteY3" fmla="*/ 230023 h 219375"/>
                <a:gd name="connsiteX4" fmla="*/ 176918 w 438750"/>
                <a:gd name="connsiteY4" fmla="*/ 230023 h 219375"/>
                <a:gd name="connsiteX5" fmla="*/ 203496 w 438750"/>
                <a:gd name="connsiteY5" fmla="*/ 85269 h 219375"/>
                <a:gd name="connsiteX6" fmla="*/ 214768 w 438750"/>
                <a:gd name="connsiteY6" fmla="*/ 75870 h 219375"/>
                <a:gd name="connsiteX7" fmla="*/ 190131 w 438750"/>
                <a:gd name="connsiteY7" fmla="*/ 33919 h 219375"/>
                <a:gd name="connsiteX8" fmla="*/ 190097 w 438750"/>
                <a:gd name="connsiteY8" fmla="*/ 27928 h 219375"/>
                <a:gd name="connsiteX9" fmla="*/ 195294 w 438750"/>
                <a:gd name="connsiteY9" fmla="*/ 24924 h 219375"/>
                <a:gd name="connsiteX10" fmla="*/ 262997 w 438750"/>
                <a:gd name="connsiteY10" fmla="*/ 24924 h 219375"/>
                <a:gd name="connsiteX11" fmla="*/ 268262 w 438750"/>
                <a:gd name="connsiteY11" fmla="*/ 27979 h 219375"/>
                <a:gd name="connsiteX12" fmla="*/ 268144 w 438750"/>
                <a:gd name="connsiteY12" fmla="*/ 33986 h 219375"/>
                <a:gd name="connsiteX13" fmla="*/ 242629 w 438750"/>
                <a:gd name="connsiteY13" fmla="*/ 75904 h 219375"/>
                <a:gd name="connsiteX14" fmla="*/ 242730 w 438750"/>
                <a:gd name="connsiteY14" fmla="*/ 75904 h 219375"/>
                <a:gd name="connsiteX15" fmla="*/ 253969 w 438750"/>
                <a:gd name="connsiteY15" fmla="*/ 85134 h 219375"/>
                <a:gd name="connsiteX16" fmla="*/ 282876 w 438750"/>
                <a:gd name="connsiteY16" fmla="*/ 230023 h 219375"/>
                <a:gd name="connsiteX17" fmla="*/ 448268 w 438750"/>
                <a:gd name="connsiteY17" fmla="*/ 230023 h 219375"/>
                <a:gd name="connsiteX18" fmla="*/ 448268 w 438750"/>
                <a:gd name="connsiteY18" fmla="*/ 89421 h 219375"/>
                <a:gd name="connsiteX19" fmla="*/ 358712 w 438750"/>
                <a:gd name="connsiteY19" fmla="*/ 0 h 21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38750" h="219375">
                  <a:moveTo>
                    <a:pt x="358712" y="0"/>
                  </a:moveTo>
                  <a:lnTo>
                    <a:pt x="90214" y="0"/>
                  </a:lnTo>
                  <a:cubicBezTo>
                    <a:pt x="40551" y="0"/>
                    <a:pt x="0" y="39724"/>
                    <a:pt x="0" y="89387"/>
                  </a:cubicBezTo>
                  <a:lnTo>
                    <a:pt x="0" y="230023"/>
                  </a:lnTo>
                  <a:lnTo>
                    <a:pt x="176918" y="230023"/>
                  </a:lnTo>
                  <a:lnTo>
                    <a:pt x="203496" y="85269"/>
                  </a:lnTo>
                  <a:cubicBezTo>
                    <a:pt x="204491" y="79853"/>
                    <a:pt x="209233" y="75870"/>
                    <a:pt x="214768" y="75870"/>
                  </a:cubicBezTo>
                  <a:lnTo>
                    <a:pt x="190131" y="33919"/>
                  </a:lnTo>
                  <a:cubicBezTo>
                    <a:pt x="189051" y="32079"/>
                    <a:pt x="189034" y="29767"/>
                    <a:pt x="190097" y="27928"/>
                  </a:cubicBezTo>
                  <a:cubicBezTo>
                    <a:pt x="191177" y="26089"/>
                    <a:pt x="193151" y="24924"/>
                    <a:pt x="195294" y="24924"/>
                  </a:cubicBezTo>
                  <a:lnTo>
                    <a:pt x="262997" y="24924"/>
                  </a:lnTo>
                  <a:cubicBezTo>
                    <a:pt x="265174" y="24924"/>
                    <a:pt x="267165" y="26072"/>
                    <a:pt x="268262" y="27979"/>
                  </a:cubicBezTo>
                  <a:cubicBezTo>
                    <a:pt x="269308" y="29869"/>
                    <a:pt x="269274" y="32181"/>
                    <a:pt x="268144" y="33986"/>
                  </a:cubicBezTo>
                  <a:lnTo>
                    <a:pt x="242629" y="75904"/>
                  </a:lnTo>
                  <a:lnTo>
                    <a:pt x="242730" y="75904"/>
                  </a:lnTo>
                  <a:cubicBezTo>
                    <a:pt x="248181" y="75904"/>
                    <a:pt x="252923" y="79768"/>
                    <a:pt x="253969" y="85134"/>
                  </a:cubicBezTo>
                  <a:lnTo>
                    <a:pt x="282876" y="230023"/>
                  </a:lnTo>
                  <a:lnTo>
                    <a:pt x="448268" y="230023"/>
                  </a:lnTo>
                  <a:lnTo>
                    <a:pt x="448268" y="89421"/>
                  </a:lnTo>
                  <a:cubicBezTo>
                    <a:pt x="448183" y="39690"/>
                    <a:pt x="408375" y="0"/>
                    <a:pt x="358712"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92" name="任意多边形: 形状 691"/>
            <p:cNvSpPr/>
            <p:nvPr/>
          </p:nvSpPr>
          <p:spPr>
            <a:xfrm>
              <a:off x="9144681" y="5690755"/>
              <a:ext cx="253125" cy="253125"/>
            </a:xfrm>
            <a:custGeom>
              <a:avLst/>
              <a:gdLst>
                <a:gd name="connsiteX0" fmla="*/ 257681 w 253125"/>
                <a:gd name="connsiteY0" fmla="*/ 128841 h 253125"/>
                <a:gd name="connsiteX1" fmla="*/ 128841 w 253125"/>
                <a:gd name="connsiteY1" fmla="*/ 257681 h 253125"/>
                <a:gd name="connsiteX2" fmla="*/ 0 w 253125"/>
                <a:gd name="connsiteY2" fmla="*/ 128841 h 253125"/>
                <a:gd name="connsiteX3" fmla="*/ 128841 w 253125"/>
                <a:gd name="connsiteY3" fmla="*/ 0 h 253125"/>
                <a:gd name="connsiteX4" fmla="*/ 257681 w 253125"/>
                <a:gd name="connsiteY4" fmla="*/ 128841 h 253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125" h="253125">
                  <a:moveTo>
                    <a:pt x="257681" y="128841"/>
                  </a:moveTo>
                  <a:cubicBezTo>
                    <a:pt x="257681" y="199997"/>
                    <a:pt x="199997" y="257681"/>
                    <a:pt x="128841" y="257681"/>
                  </a:cubicBezTo>
                  <a:cubicBezTo>
                    <a:pt x="57684" y="257681"/>
                    <a:pt x="0" y="199997"/>
                    <a:pt x="0" y="128841"/>
                  </a:cubicBezTo>
                  <a:cubicBezTo>
                    <a:pt x="0" y="57684"/>
                    <a:pt x="57684" y="0"/>
                    <a:pt x="128841" y="0"/>
                  </a:cubicBezTo>
                  <a:cubicBezTo>
                    <a:pt x="199997" y="0"/>
                    <a:pt x="257681" y="57684"/>
                    <a:pt x="257681" y="12884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33" name="组合 932"/>
          <p:cNvGrpSpPr/>
          <p:nvPr/>
        </p:nvGrpSpPr>
        <p:grpSpPr>
          <a:xfrm>
            <a:off x="4610989" y="867864"/>
            <a:ext cx="525689" cy="470560"/>
            <a:chOff x="10086069" y="5735592"/>
            <a:chExt cx="525689" cy="470560"/>
          </a:xfrm>
          <a:solidFill>
            <a:schemeClr val="bg1"/>
          </a:solidFill>
        </p:grpSpPr>
        <p:sp>
          <p:nvSpPr>
            <p:cNvPr id="694" name="任意多边形: 形状 693"/>
            <p:cNvSpPr/>
            <p:nvPr/>
          </p:nvSpPr>
          <p:spPr>
            <a:xfrm>
              <a:off x="10225608" y="5735592"/>
              <a:ext cx="185625" cy="168750"/>
            </a:xfrm>
            <a:custGeom>
              <a:avLst/>
              <a:gdLst>
                <a:gd name="connsiteX0" fmla="*/ 187616 w 185625"/>
                <a:gd name="connsiteY0" fmla="*/ 91918 h 168750"/>
                <a:gd name="connsiteX1" fmla="*/ 93808 w 185625"/>
                <a:gd name="connsiteY1" fmla="*/ 183836 h 168750"/>
                <a:gd name="connsiteX2" fmla="*/ 0 w 185625"/>
                <a:gd name="connsiteY2" fmla="*/ 91918 h 168750"/>
                <a:gd name="connsiteX3" fmla="*/ 93808 w 185625"/>
                <a:gd name="connsiteY3" fmla="*/ 0 h 168750"/>
                <a:gd name="connsiteX4" fmla="*/ 187616 w 185625"/>
                <a:gd name="connsiteY4" fmla="*/ 91918 h 168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625" h="168750">
                  <a:moveTo>
                    <a:pt x="187616" y="91918"/>
                  </a:moveTo>
                  <a:cubicBezTo>
                    <a:pt x="187616" y="142683"/>
                    <a:pt x="145617" y="183836"/>
                    <a:pt x="93808" y="183836"/>
                  </a:cubicBezTo>
                  <a:cubicBezTo>
                    <a:pt x="41999" y="183836"/>
                    <a:pt x="0" y="142683"/>
                    <a:pt x="0" y="91918"/>
                  </a:cubicBezTo>
                  <a:cubicBezTo>
                    <a:pt x="0" y="41153"/>
                    <a:pt x="41999" y="0"/>
                    <a:pt x="93808" y="0"/>
                  </a:cubicBezTo>
                  <a:cubicBezTo>
                    <a:pt x="145617" y="0"/>
                    <a:pt x="187616" y="41153"/>
                    <a:pt x="187616" y="9191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95" name="任意多边形: 形状 694"/>
            <p:cNvSpPr/>
            <p:nvPr/>
          </p:nvSpPr>
          <p:spPr>
            <a:xfrm>
              <a:off x="10156133" y="5766785"/>
              <a:ext cx="455625" cy="337500"/>
            </a:xfrm>
            <a:custGeom>
              <a:avLst/>
              <a:gdLst>
                <a:gd name="connsiteX0" fmla="*/ 420458 w 455625"/>
                <a:gd name="connsiteY0" fmla="*/ 43 h 337500"/>
                <a:gd name="connsiteX1" fmla="*/ 373629 w 455625"/>
                <a:gd name="connsiteY1" fmla="*/ 43462 h 337500"/>
                <a:gd name="connsiteX2" fmla="*/ 332724 w 455625"/>
                <a:gd name="connsiteY2" fmla="*/ 164253 h 337500"/>
                <a:gd name="connsiteX3" fmla="*/ 313588 w 455625"/>
                <a:gd name="connsiteY3" fmla="*/ 173619 h 337500"/>
                <a:gd name="connsiteX4" fmla="*/ 261073 w 455625"/>
                <a:gd name="connsiteY4" fmla="*/ 152356 h 337500"/>
                <a:gd name="connsiteX5" fmla="*/ 163299 w 455625"/>
                <a:gd name="connsiteY5" fmla="*/ 152356 h 337500"/>
                <a:gd name="connsiteX6" fmla="*/ 65526 w 455625"/>
                <a:gd name="connsiteY6" fmla="*/ 152356 h 337500"/>
                <a:gd name="connsiteX7" fmla="*/ 0 w 455625"/>
                <a:gd name="connsiteY7" fmla="*/ 230336 h 337500"/>
                <a:gd name="connsiteX8" fmla="*/ 0 w 455625"/>
                <a:gd name="connsiteY8" fmla="*/ 351903 h 337500"/>
                <a:gd name="connsiteX9" fmla="*/ 323089 w 455625"/>
                <a:gd name="connsiteY9" fmla="*/ 351903 h 337500"/>
                <a:gd name="connsiteX10" fmla="*/ 323089 w 455625"/>
                <a:gd name="connsiteY10" fmla="*/ 273705 h 337500"/>
                <a:gd name="connsiteX11" fmla="*/ 329417 w 455625"/>
                <a:gd name="connsiteY11" fmla="*/ 262837 h 337500"/>
                <a:gd name="connsiteX12" fmla="*/ 385459 w 455625"/>
                <a:gd name="connsiteY12" fmla="*/ 237491 h 337500"/>
                <a:gd name="connsiteX13" fmla="*/ 463826 w 455625"/>
                <a:gd name="connsiteY13" fmla="*/ 46820 h 337500"/>
                <a:gd name="connsiteX14" fmla="*/ 420458 w 455625"/>
                <a:gd name="connsiteY14" fmla="*/ 43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5625" h="337500">
                  <a:moveTo>
                    <a:pt x="420458" y="43"/>
                  </a:moveTo>
                  <a:cubicBezTo>
                    <a:pt x="395651" y="-1037"/>
                    <a:pt x="374558" y="18538"/>
                    <a:pt x="373629" y="43462"/>
                  </a:cubicBezTo>
                  <a:cubicBezTo>
                    <a:pt x="371351" y="103807"/>
                    <a:pt x="357210" y="145573"/>
                    <a:pt x="332724" y="164253"/>
                  </a:cubicBezTo>
                  <a:cubicBezTo>
                    <a:pt x="326481" y="169029"/>
                    <a:pt x="319866" y="171847"/>
                    <a:pt x="313588" y="173619"/>
                  </a:cubicBezTo>
                  <a:cubicBezTo>
                    <a:pt x="296966" y="159765"/>
                    <a:pt x="275788" y="152356"/>
                    <a:pt x="261073" y="152356"/>
                  </a:cubicBezTo>
                  <a:lnTo>
                    <a:pt x="163299" y="152356"/>
                  </a:lnTo>
                  <a:lnTo>
                    <a:pt x="65526" y="152356"/>
                  </a:lnTo>
                  <a:cubicBezTo>
                    <a:pt x="29346" y="152356"/>
                    <a:pt x="0" y="190393"/>
                    <a:pt x="0" y="230336"/>
                  </a:cubicBezTo>
                  <a:lnTo>
                    <a:pt x="0" y="351903"/>
                  </a:lnTo>
                  <a:lnTo>
                    <a:pt x="323089" y="351903"/>
                  </a:lnTo>
                  <a:lnTo>
                    <a:pt x="323089" y="273705"/>
                  </a:lnTo>
                  <a:cubicBezTo>
                    <a:pt x="325468" y="270009"/>
                    <a:pt x="327645" y="266364"/>
                    <a:pt x="329417" y="262837"/>
                  </a:cubicBezTo>
                  <a:cubicBezTo>
                    <a:pt x="347186" y="258973"/>
                    <a:pt x="366694" y="251362"/>
                    <a:pt x="385459" y="237491"/>
                  </a:cubicBezTo>
                  <a:cubicBezTo>
                    <a:pt x="433991" y="201699"/>
                    <a:pt x="460350" y="137540"/>
                    <a:pt x="463826" y="46820"/>
                  </a:cubicBezTo>
                  <a:cubicBezTo>
                    <a:pt x="464788" y="21946"/>
                    <a:pt x="445365" y="988"/>
                    <a:pt x="420458" y="4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96" name="任意多边形: 形状 695"/>
            <p:cNvSpPr/>
            <p:nvPr/>
          </p:nvSpPr>
          <p:spPr>
            <a:xfrm>
              <a:off x="10086069" y="6155527"/>
              <a:ext cx="523125" cy="50625"/>
            </a:xfrm>
            <a:custGeom>
              <a:avLst/>
              <a:gdLst>
                <a:gd name="connsiteX0" fmla="*/ 0 w 523125"/>
                <a:gd name="connsiteY0" fmla="*/ 0 h 50625"/>
                <a:gd name="connsiteX1" fmla="*/ 523800 w 523125"/>
                <a:gd name="connsiteY1" fmla="*/ 0 h 50625"/>
                <a:gd name="connsiteX2" fmla="*/ 523800 w 523125"/>
                <a:gd name="connsiteY2" fmla="*/ 53443 h 50625"/>
                <a:gd name="connsiteX3" fmla="*/ 0 w 523125"/>
                <a:gd name="connsiteY3" fmla="*/ 53443 h 50625"/>
              </a:gdLst>
              <a:ahLst/>
              <a:cxnLst>
                <a:cxn ang="0">
                  <a:pos x="connsiteX0" y="connsiteY0"/>
                </a:cxn>
                <a:cxn ang="0">
                  <a:pos x="connsiteX1" y="connsiteY1"/>
                </a:cxn>
                <a:cxn ang="0">
                  <a:pos x="connsiteX2" y="connsiteY2"/>
                </a:cxn>
                <a:cxn ang="0">
                  <a:pos x="connsiteX3" y="connsiteY3"/>
                </a:cxn>
              </a:cxnLst>
              <a:rect l="l" t="t" r="r" b="b"/>
              <a:pathLst>
                <a:path w="523125" h="50625">
                  <a:moveTo>
                    <a:pt x="0" y="0"/>
                  </a:moveTo>
                  <a:lnTo>
                    <a:pt x="523800" y="0"/>
                  </a:lnTo>
                  <a:lnTo>
                    <a:pt x="523800" y="53443"/>
                  </a:lnTo>
                  <a:lnTo>
                    <a:pt x="0" y="5344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71" name="组合 70"/>
          <p:cNvGrpSpPr/>
          <p:nvPr/>
        </p:nvGrpSpPr>
        <p:grpSpPr>
          <a:xfrm>
            <a:off x="5830189" y="841582"/>
            <a:ext cx="472500" cy="523125"/>
            <a:chOff x="5986800" y="9757714"/>
            <a:chExt cx="472500" cy="523125"/>
          </a:xfrm>
          <a:solidFill>
            <a:schemeClr val="bg1"/>
          </a:solidFill>
        </p:grpSpPr>
        <p:sp>
          <p:nvSpPr>
            <p:cNvPr id="72" name="任意多边形: 形状 71"/>
            <p:cNvSpPr/>
            <p:nvPr/>
          </p:nvSpPr>
          <p:spPr>
            <a:xfrm>
              <a:off x="5986800" y="9757714"/>
              <a:ext cx="472500" cy="523125"/>
            </a:xfrm>
            <a:custGeom>
              <a:avLst/>
              <a:gdLst>
                <a:gd name="connsiteX0" fmla="*/ 425773 w 472500"/>
                <a:gd name="connsiteY0" fmla="*/ 62505 h 523125"/>
                <a:gd name="connsiteX1" fmla="*/ 457245 w 472500"/>
                <a:gd name="connsiteY1" fmla="*/ 62505 h 523125"/>
                <a:gd name="connsiteX2" fmla="*/ 479790 w 472500"/>
                <a:gd name="connsiteY2" fmla="*/ 39960 h 523125"/>
                <a:gd name="connsiteX3" fmla="*/ 479790 w 472500"/>
                <a:gd name="connsiteY3" fmla="*/ 22545 h 523125"/>
                <a:gd name="connsiteX4" fmla="*/ 457245 w 472500"/>
                <a:gd name="connsiteY4" fmla="*/ 0 h 523125"/>
                <a:gd name="connsiteX5" fmla="*/ 22545 w 472500"/>
                <a:gd name="connsiteY5" fmla="*/ 0 h 523125"/>
                <a:gd name="connsiteX6" fmla="*/ 0 w 472500"/>
                <a:gd name="connsiteY6" fmla="*/ 22545 h 523125"/>
                <a:gd name="connsiteX7" fmla="*/ 0 w 472500"/>
                <a:gd name="connsiteY7" fmla="*/ 39960 h 523125"/>
                <a:gd name="connsiteX8" fmla="*/ 22545 w 472500"/>
                <a:gd name="connsiteY8" fmla="*/ 62505 h 523125"/>
                <a:gd name="connsiteX9" fmla="*/ 54000 w 472500"/>
                <a:gd name="connsiteY9" fmla="*/ 62505 h 523125"/>
                <a:gd name="connsiteX10" fmla="*/ 141345 w 472500"/>
                <a:gd name="connsiteY10" fmla="*/ 266254 h 523125"/>
                <a:gd name="connsiteX11" fmla="*/ 53983 w 472500"/>
                <a:gd name="connsiteY11" fmla="*/ 476145 h 523125"/>
                <a:gd name="connsiteX12" fmla="*/ 22545 w 472500"/>
                <a:gd name="connsiteY12" fmla="*/ 476145 h 523125"/>
                <a:gd name="connsiteX13" fmla="*/ 0 w 472500"/>
                <a:gd name="connsiteY13" fmla="*/ 498690 h 523125"/>
                <a:gd name="connsiteX14" fmla="*/ 0 w 472500"/>
                <a:gd name="connsiteY14" fmla="*/ 515194 h 523125"/>
                <a:gd name="connsiteX15" fmla="*/ 22545 w 472500"/>
                <a:gd name="connsiteY15" fmla="*/ 537739 h 523125"/>
                <a:gd name="connsiteX16" fmla="*/ 457245 w 472500"/>
                <a:gd name="connsiteY16" fmla="*/ 537739 h 523125"/>
                <a:gd name="connsiteX17" fmla="*/ 479790 w 472500"/>
                <a:gd name="connsiteY17" fmla="*/ 515194 h 523125"/>
                <a:gd name="connsiteX18" fmla="*/ 479790 w 472500"/>
                <a:gd name="connsiteY18" fmla="*/ 498690 h 523125"/>
                <a:gd name="connsiteX19" fmla="*/ 457245 w 472500"/>
                <a:gd name="connsiteY19" fmla="*/ 476145 h 523125"/>
                <a:gd name="connsiteX20" fmla="*/ 425824 w 472500"/>
                <a:gd name="connsiteY20" fmla="*/ 476145 h 523125"/>
                <a:gd name="connsiteX21" fmla="*/ 338462 w 472500"/>
                <a:gd name="connsiteY21" fmla="*/ 266254 h 523125"/>
                <a:gd name="connsiteX22" fmla="*/ 425773 w 472500"/>
                <a:gd name="connsiteY22" fmla="*/ 62505 h 523125"/>
                <a:gd name="connsiteX23" fmla="*/ 279231 w 472500"/>
                <a:gd name="connsiteY23" fmla="*/ 285086 h 523125"/>
                <a:gd name="connsiteX24" fmla="*/ 287668 w 472500"/>
                <a:gd name="connsiteY24" fmla="*/ 289406 h 523125"/>
                <a:gd name="connsiteX25" fmla="*/ 384429 w 472500"/>
                <a:gd name="connsiteY25" fmla="*/ 476145 h 523125"/>
                <a:gd name="connsiteX26" fmla="*/ 95327 w 472500"/>
                <a:gd name="connsiteY26" fmla="*/ 476145 h 523125"/>
                <a:gd name="connsiteX27" fmla="*/ 192139 w 472500"/>
                <a:gd name="connsiteY27" fmla="*/ 289406 h 523125"/>
                <a:gd name="connsiteX28" fmla="*/ 200543 w 472500"/>
                <a:gd name="connsiteY28" fmla="*/ 285171 h 523125"/>
                <a:gd name="connsiteX29" fmla="*/ 212490 w 472500"/>
                <a:gd name="connsiteY29" fmla="*/ 265984 h 523125"/>
                <a:gd name="connsiteX30" fmla="*/ 200543 w 472500"/>
                <a:gd name="connsiteY30" fmla="*/ 246780 h 523125"/>
                <a:gd name="connsiteX31" fmla="*/ 192139 w 472500"/>
                <a:gd name="connsiteY31" fmla="*/ 242781 h 523125"/>
                <a:gd name="connsiteX32" fmla="*/ 95378 w 472500"/>
                <a:gd name="connsiteY32" fmla="*/ 62505 h 523125"/>
                <a:gd name="connsiteX33" fmla="*/ 384429 w 472500"/>
                <a:gd name="connsiteY33" fmla="*/ 62505 h 523125"/>
                <a:gd name="connsiteX34" fmla="*/ 287685 w 472500"/>
                <a:gd name="connsiteY34" fmla="*/ 242764 h 523125"/>
                <a:gd name="connsiteX35" fmla="*/ 279248 w 472500"/>
                <a:gd name="connsiteY35" fmla="*/ 246831 h 523125"/>
                <a:gd name="connsiteX36" fmla="*/ 267351 w 472500"/>
                <a:gd name="connsiteY36" fmla="*/ 265950 h 523125"/>
                <a:gd name="connsiteX37" fmla="*/ 279231 w 472500"/>
                <a:gd name="connsiteY37" fmla="*/ 285086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72500" h="523125">
                  <a:moveTo>
                    <a:pt x="425773" y="62505"/>
                  </a:moveTo>
                  <a:lnTo>
                    <a:pt x="457245" y="62505"/>
                  </a:lnTo>
                  <a:cubicBezTo>
                    <a:pt x="469699" y="62505"/>
                    <a:pt x="479790" y="52414"/>
                    <a:pt x="479790" y="39960"/>
                  </a:cubicBezTo>
                  <a:lnTo>
                    <a:pt x="479790" y="22545"/>
                  </a:lnTo>
                  <a:cubicBezTo>
                    <a:pt x="479790" y="10091"/>
                    <a:pt x="469699" y="0"/>
                    <a:pt x="457245" y="0"/>
                  </a:cubicBezTo>
                  <a:lnTo>
                    <a:pt x="22545" y="0"/>
                  </a:lnTo>
                  <a:cubicBezTo>
                    <a:pt x="10091" y="0"/>
                    <a:pt x="0" y="10091"/>
                    <a:pt x="0" y="22545"/>
                  </a:cubicBezTo>
                  <a:lnTo>
                    <a:pt x="0" y="39960"/>
                  </a:lnTo>
                  <a:cubicBezTo>
                    <a:pt x="0" y="52414"/>
                    <a:pt x="10091" y="62505"/>
                    <a:pt x="22545" y="62505"/>
                  </a:cubicBezTo>
                  <a:lnTo>
                    <a:pt x="54000" y="62505"/>
                  </a:lnTo>
                  <a:cubicBezTo>
                    <a:pt x="56379" y="146154"/>
                    <a:pt x="89758" y="222564"/>
                    <a:pt x="141345" y="266254"/>
                  </a:cubicBezTo>
                  <a:cubicBezTo>
                    <a:pt x="88526" y="310956"/>
                    <a:pt x="54844" y="389711"/>
                    <a:pt x="53983" y="476145"/>
                  </a:cubicBezTo>
                  <a:lnTo>
                    <a:pt x="22545" y="476145"/>
                  </a:lnTo>
                  <a:cubicBezTo>
                    <a:pt x="10091" y="476145"/>
                    <a:pt x="0" y="486236"/>
                    <a:pt x="0" y="498690"/>
                  </a:cubicBezTo>
                  <a:lnTo>
                    <a:pt x="0" y="515194"/>
                  </a:lnTo>
                  <a:cubicBezTo>
                    <a:pt x="0" y="527631"/>
                    <a:pt x="10091" y="537739"/>
                    <a:pt x="22545" y="537739"/>
                  </a:cubicBezTo>
                  <a:lnTo>
                    <a:pt x="457245" y="537739"/>
                  </a:lnTo>
                  <a:cubicBezTo>
                    <a:pt x="469699" y="537739"/>
                    <a:pt x="479790" y="527631"/>
                    <a:pt x="479790" y="515194"/>
                  </a:cubicBezTo>
                  <a:lnTo>
                    <a:pt x="479790" y="498690"/>
                  </a:lnTo>
                  <a:cubicBezTo>
                    <a:pt x="479790" y="486236"/>
                    <a:pt x="469699" y="476145"/>
                    <a:pt x="457245" y="476145"/>
                  </a:cubicBezTo>
                  <a:lnTo>
                    <a:pt x="425824" y="476145"/>
                  </a:lnTo>
                  <a:cubicBezTo>
                    <a:pt x="424963" y="389745"/>
                    <a:pt x="391264" y="310989"/>
                    <a:pt x="338462" y="266254"/>
                  </a:cubicBezTo>
                  <a:cubicBezTo>
                    <a:pt x="390015" y="222581"/>
                    <a:pt x="423394" y="146154"/>
                    <a:pt x="425773" y="62505"/>
                  </a:cubicBezTo>
                  <a:close/>
                  <a:moveTo>
                    <a:pt x="279231" y="285086"/>
                  </a:moveTo>
                  <a:lnTo>
                    <a:pt x="287668" y="289406"/>
                  </a:lnTo>
                  <a:cubicBezTo>
                    <a:pt x="344874" y="317385"/>
                    <a:pt x="383434" y="391568"/>
                    <a:pt x="384429" y="476145"/>
                  </a:cubicBezTo>
                  <a:lnTo>
                    <a:pt x="95327" y="476145"/>
                  </a:lnTo>
                  <a:cubicBezTo>
                    <a:pt x="96339" y="391551"/>
                    <a:pt x="134949" y="317402"/>
                    <a:pt x="192139" y="289406"/>
                  </a:cubicBezTo>
                  <a:lnTo>
                    <a:pt x="200543" y="285171"/>
                  </a:lnTo>
                  <a:cubicBezTo>
                    <a:pt x="207866" y="281610"/>
                    <a:pt x="212490" y="274134"/>
                    <a:pt x="212490" y="265984"/>
                  </a:cubicBezTo>
                  <a:cubicBezTo>
                    <a:pt x="212490" y="257850"/>
                    <a:pt x="207866" y="250374"/>
                    <a:pt x="200543" y="246780"/>
                  </a:cubicBezTo>
                  <a:lnTo>
                    <a:pt x="192139" y="242781"/>
                  </a:lnTo>
                  <a:cubicBezTo>
                    <a:pt x="136316" y="215494"/>
                    <a:pt x="98162" y="143387"/>
                    <a:pt x="95378" y="62505"/>
                  </a:cubicBezTo>
                  <a:lnTo>
                    <a:pt x="384429" y="62505"/>
                  </a:lnTo>
                  <a:cubicBezTo>
                    <a:pt x="381645" y="143387"/>
                    <a:pt x="343457" y="215460"/>
                    <a:pt x="287685" y="242764"/>
                  </a:cubicBezTo>
                  <a:lnTo>
                    <a:pt x="279248" y="246831"/>
                  </a:lnTo>
                  <a:cubicBezTo>
                    <a:pt x="271941" y="250408"/>
                    <a:pt x="267351" y="257799"/>
                    <a:pt x="267351" y="265950"/>
                  </a:cubicBezTo>
                  <a:cubicBezTo>
                    <a:pt x="267334" y="274101"/>
                    <a:pt x="271941" y="281509"/>
                    <a:pt x="279231" y="28508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73" name="任意多边形: 形状 72"/>
            <p:cNvSpPr/>
            <p:nvPr/>
          </p:nvSpPr>
          <p:spPr>
            <a:xfrm>
              <a:off x="6134963" y="10127158"/>
              <a:ext cx="185625" cy="84375"/>
            </a:xfrm>
            <a:custGeom>
              <a:avLst/>
              <a:gdLst>
                <a:gd name="connsiteX0" fmla="*/ 0 w 185625"/>
                <a:gd name="connsiteY0" fmla="*/ 85523 h 84375"/>
                <a:gd name="connsiteX1" fmla="*/ 195615 w 185625"/>
                <a:gd name="connsiteY1" fmla="*/ 85523 h 84375"/>
                <a:gd name="connsiteX2" fmla="*/ 97824 w 185625"/>
                <a:gd name="connsiteY2" fmla="*/ 0 h 84375"/>
                <a:gd name="connsiteX3" fmla="*/ 0 w 185625"/>
                <a:gd name="connsiteY3" fmla="*/ 85523 h 84375"/>
              </a:gdLst>
              <a:ahLst/>
              <a:cxnLst>
                <a:cxn ang="0">
                  <a:pos x="connsiteX0" y="connsiteY0"/>
                </a:cxn>
                <a:cxn ang="0">
                  <a:pos x="connsiteX1" y="connsiteY1"/>
                </a:cxn>
                <a:cxn ang="0">
                  <a:pos x="connsiteX2" y="connsiteY2"/>
                </a:cxn>
                <a:cxn ang="0">
                  <a:pos x="connsiteX3" y="connsiteY3"/>
                </a:cxn>
              </a:cxnLst>
              <a:rect l="l" t="t" r="r" b="b"/>
              <a:pathLst>
                <a:path w="185625" h="84375">
                  <a:moveTo>
                    <a:pt x="0" y="85523"/>
                  </a:moveTo>
                  <a:lnTo>
                    <a:pt x="195615" y="85523"/>
                  </a:lnTo>
                  <a:cubicBezTo>
                    <a:pt x="188932" y="37733"/>
                    <a:pt x="147926" y="0"/>
                    <a:pt x="97824" y="0"/>
                  </a:cubicBezTo>
                  <a:cubicBezTo>
                    <a:pt x="47689" y="0"/>
                    <a:pt x="6716" y="37733"/>
                    <a:pt x="0" y="8552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74" name="任意多边形: 形状 73"/>
            <p:cNvSpPr/>
            <p:nvPr/>
          </p:nvSpPr>
          <p:spPr>
            <a:xfrm>
              <a:off x="6153204" y="9955354"/>
              <a:ext cx="135000" cy="16875"/>
            </a:xfrm>
            <a:custGeom>
              <a:avLst/>
              <a:gdLst>
                <a:gd name="connsiteX0" fmla="*/ 146644 w 135000"/>
                <a:gd name="connsiteY0" fmla="*/ 0 h 16875"/>
                <a:gd name="connsiteX1" fmla="*/ 0 w 135000"/>
                <a:gd name="connsiteY1" fmla="*/ 0 h 16875"/>
                <a:gd name="connsiteX2" fmla="*/ 73322 w 135000"/>
                <a:gd name="connsiteY2" fmla="*/ 33244 h 16875"/>
                <a:gd name="connsiteX3" fmla="*/ 146644 w 135000"/>
                <a:gd name="connsiteY3" fmla="*/ 0 h 16875"/>
              </a:gdLst>
              <a:ahLst/>
              <a:cxnLst>
                <a:cxn ang="0">
                  <a:pos x="connsiteX0" y="connsiteY0"/>
                </a:cxn>
                <a:cxn ang="0">
                  <a:pos x="connsiteX1" y="connsiteY1"/>
                </a:cxn>
                <a:cxn ang="0">
                  <a:pos x="connsiteX2" y="connsiteY2"/>
                </a:cxn>
                <a:cxn ang="0">
                  <a:pos x="connsiteX3" y="connsiteY3"/>
                </a:cxn>
              </a:cxnLst>
              <a:rect l="l" t="t" r="r" b="b"/>
              <a:pathLst>
                <a:path w="135000" h="16875">
                  <a:moveTo>
                    <a:pt x="146644" y="0"/>
                  </a:moveTo>
                  <a:lnTo>
                    <a:pt x="0" y="0"/>
                  </a:lnTo>
                  <a:cubicBezTo>
                    <a:pt x="18023" y="20199"/>
                    <a:pt x="43976" y="33244"/>
                    <a:pt x="73322" y="33244"/>
                  </a:cubicBezTo>
                  <a:cubicBezTo>
                    <a:pt x="102667" y="33244"/>
                    <a:pt x="128588" y="20216"/>
                    <a:pt x="146644"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75" name="组合 74"/>
          <p:cNvGrpSpPr/>
          <p:nvPr/>
        </p:nvGrpSpPr>
        <p:grpSpPr>
          <a:xfrm>
            <a:off x="7049389" y="842248"/>
            <a:ext cx="507229" cy="521792"/>
            <a:chOff x="17829017" y="9759317"/>
            <a:chExt cx="507229" cy="521792"/>
          </a:xfrm>
          <a:solidFill>
            <a:schemeClr val="bg1"/>
          </a:solidFill>
        </p:grpSpPr>
        <p:sp>
          <p:nvSpPr>
            <p:cNvPr id="76" name="任意多边形: 形状 75"/>
            <p:cNvSpPr/>
            <p:nvPr/>
          </p:nvSpPr>
          <p:spPr>
            <a:xfrm>
              <a:off x="18074481" y="9862744"/>
              <a:ext cx="16875" cy="16875"/>
            </a:xfrm>
            <a:custGeom>
              <a:avLst/>
              <a:gdLst>
                <a:gd name="connsiteX0" fmla="*/ 29092 w 16875"/>
                <a:gd name="connsiteY0" fmla="*/ 14546 h 16875"/>
                <a:gd name="connsiteX1" fmla="*/ 14546 w 16875"/>
                <a:gd name="connsiteY1" fmla="*/ 29092 h 16875"/>
                <a:gd name="connsiteX2" fmla="*/ 0 w 16875"/>
                <a:gd name="connsiteY2" fmla="*/ 14546 h 16875"/>
                <a:gd name="connsiteX3" fmla="*/ 14546 w 16875"/>
                <a:gd name="connsiteY3" fmla="*/ 0 h 16875"/>
                <a:gd name="connsiteX4" fmla="*/ 29092 w 16875"/>
                <a:gd name="connsiteY4" fmla="*/ 14546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9092" y="14546"/>
                  </a:moveTo>
                  <a:cubicBezTo>
                    <a:pt x="29092" y="22580"/>
                    <a:pt x="22580" y="29092"/>
                    <a:pt x="14546" y="29092"/>
                  </a:cubicBezTo>
                  <a:cubicBezTo>
                    <a:pt x="6513" y="29092"/>
                    <a:pt x="0" y="22580"/>
                    <a:pt x="0" y="14546"/>
                  </a:cubicBezTo>
                  <a:cubicBezTo>
                    <a:pt x="0" y="6513"/>
                    <a:pt x="6513" y="0"/>
                    <a:pt x="14546" y="0"/>
                  </a:cubicBezTo>
                  <a:cubicBezTo>
                    <a:pt x="22580" y="0"/>
                    <a:pt x="29092" y="6513"/>
                    <a:pt x="29092" y="1454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77" name="任意多边形: 形状 76"/>
            <p:cNvSpPr/>
            <p:nvPr/>
          </p:nvSpPr>
          <p:spPr>
            <a:xfrm>
              <a:off x="18074481" y="10152639"/>
              <a:ext cx="16875" cy="16875"/>
            </a:xfrm>
            <a:custGeom>
              <a:avLst/>
              <a:gdLst>
                <a:gd name="connsiteX0" fmla="*/ 29092 w 16875"/>
                <a:gd name="connsiteY0" fmla="*/ 14546 h 16875"/>
                <a:gd name="connsiteX1" fmla="*/ 14546 w 16875"/>
                <a:gd name="connsiteY1" fmla="*/ 29092 h 16875"/>
                <a:gd name="connsiteX2" fmla="*/ 0 w 16875"/>
                <a:gd name="connsiteY2" fmla="*/ 14546 h 16875"/>
                <a:gd name="connsiteX3" fmla="*/ 14546 w 16875"/>
                <a:gd name="connsiteY3" fmla="*/ 0 h 16875"/>
                <a:gd name="connsiteX4" fmla="*/ 29092 w 16875"/>
                <a:gd name="connsiteY4" fmla="*/ 14546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9092" y="14546"/>
                  </a:moveTo>
                  <a:cubicBezTo>
                    <a:pt x="29092" y="22580"/>
                    <a:pt x="22580" y="29092"/>
                    <a:pt x="14546" y="29092"/>
                  </a:cubicBezTo>
                  <a:cubicBezTo>
                    <a:pt x="6513" y="29092"/>
                    <a:pt x="0" y="22580"/>
                    <a:pt x="0" y="14546"/>
                  </a:cubicBezTo>
                  <a:cubicBezTo>
                    <a:pt x="0" y="6513"/>
                    <a:pt x="6513" y="0"/>
                    <a:pt x="14546" y="0"/>
                  </a:cubicBezTo>
                  <a:cubicBezTo>
                    <a:pt x="22580" y="0"/>
                    <a:pt x="29092" y="6513"/>
                    <a:pt x="29092" y="1454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78" name="任意多边形: 形状 77"/>
            <p:cNvSpPr/>
            <p:nvPr/>
          </p:nvSpPr>
          <p:spPr>
            <a:xfrm>
              <a:off x="18219420" y="10007683"/>
              <a:ext cx="16875" cy="16875"/>
            </a:xfrm>
            <a:custGeom>
              <a:avLst/>
              <a:gdLst>
                <a:gd name="connsiteX0" fmla="*/ 29093 w 16875"/>
                <a:gd name="connsiteY0" fmla="*/ 14546 h 16875"/>
                <a:gd name="connsiteX1" fmla="*/ 14546 w 16875"/>
                <a:gd name="connsiteY1" fmla="*/ 29093 h 16875"/>
                <a:gd name="connsiteX2" fmla="*/ 0 w 16875"/>
                <a:gd name="connsiteY2" fmla="*/ 14546 h 16875"/>
                <a:gd name="connsiteX3" fmla="*/ 14546 w 16875"/>
                <a:gd name="connsiteY3" fmla="*/ 0 h 16875"/>
                <a:gd name="connsiteX4" fmla="*/ 29093 w 16875"/>
                <a:gd name="connsiteY4" fmla="*/ 14546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9093" y="14546"/>
                  </a:moveTo>
                  <a:cubicBezTo>
                    <a:pt x="29093" y="22580"/>
                    <a:pt x="22580" y="29093"/>
                    <a:pt x="14546" y="29093"/>
                  </a:cubicBezTo>
                  <a:cubicBezTo>
                    <a:pt x="6513" y="29093"/>
                    <a:pt x="0" y="22580"/>
                    <a:pt x="0" y="14546"/>
                  </a:cubicBezTo>
                  <a:cubicBezTo>
                    <a:pt x="0" y="6513"/>
                    <a:pt x="6513" y="0"/>
                    <a:pt x="14546" y="0"/>
                  </a:cubicBezTo>
                  <a:cubicBezTo>
                    <a:pt x="22580" y="0"/>
                    <a:pt x="29093" y="6513"/>
                    <a:pt x="29093" y="1454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79" name="任意多边形: 形状 78"/>
            <p:cNvSpPr/>
            <p:nvPr/>
          </p:nvSpPr>
          <p:spPr>
            <a:xfrm>
              <a:off x="17929508" y="10007683"/>
              <a:ext cx="16875" cy="16875"/>
            </a:xfrm>
            <a:custGeom>
              <a:avLst/>
              <a:gdLst>
                <a:gd name="connsiteX0" fmla="*/ 29093 w 16875"/>
                <a:gd name="connsiteY0" fmla="*/ 14546 h 16875"/>
                <a:gd name="connsiteX1" fmla="*/ 14546 w 16875"/>
                <a:gd name="connsiteY1" fmla="*/ 29093 h 16875"/>
                <a:gd name="connsiteX2" fmla="*/ 0 w 16875"/>
                <a:gd name="connsiteY2" fmla="*/ 14546 h 16875"/>
                <a:gd name="connsiteX3" fmla="*/ 14546 w 16875"/>
                <a:gd name="connsiteY3" fmla="*/ 0 h 16875"/>
                <a:gd name="connsiteX4" fmla="*/ 29093 w 16875"/>
                <a:gd name="connsiteY4" fmla="*/ 14546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9093" y="14546"/>
                  </a:moveTo>
                  <a:cubicBezTo>
                    <a:pt x="29093" y="22580"/>
                    <a:pt x="22580" y="29093"/>
                    <a:pt x="14546" y="29093"/>
                  </a:cubicBezTo>
                  <a:cubicBezTo>
                    <a:pt x="6513" y="29093"/>
                    <a:pt x="0" y="22580"/>
                    <a:pt x="0" y="14546"/>
                  </a:cubicBezTo>
                  <a:cubicBezTo>
                    <a:pt x="0" y="6513"/>
                    <a:pt x="6513" y="0"/>
                    <a:pt x="14546" y="0"/>
                  </a:cubicBezTo>
                  <a:cubicBezTo>
                    <a:pt x="22580" y="0"/>
                    <a:pt x="29093" y="6513"/>
                    <a:pt x="29093" y="1454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0" name="任意多边形: 形状 79"/>
            <p:cNvSpPr/>
            <p:nvPr/>
          </p:nvSpPr>
          <p:spPr>
            <a:xfrm>
              <a:off x="18177013" y="9905218"/>
              <a:ext cx="16875" cy="16875"/>
            </a:xfrm>
            <a:custGeom>
              <a:avLst/>
              <a:gdLst>
                <a:gd name="connsiteX0" fmla="*/ 29025 w 16875"/>
                <a:gd name="connsiteY0" fmla="*/ 14512 h 16875"/>
                <a:gd name="connsiteX1" fmla="*/ 14512 w 16875"/>
                <a:gd name="connsiteY1" fmla="*/ 29025 h 16875"/>
                <a:gd name="connsiteX2" fmla="*/ 0 w 16875"/>
                <a:gd name="connsiteY2" fmla="*/ 14512 h 16875"/>
                <a:gd name="connsiteX3" fmla="*/ 14512 w 16875"/>
                <a:gd name="connsiteY3" fmla="*/ 0 h 16875"/>
                <a:gd name="connsiteX4" fmla="*/ 29025 w 16875"/>
                <a:gd name="connsiteY4" fmla="*/ 14512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9025" y="14512"/>
                  </a:moveTo>
                  <a:cubicBezTo>
                    <a:pt x="29025" y="22528"/>
                    <a:pt x="22528" y="29025"/>
                    <a:pt x="14512" y="29025"/>
                  </a:cubicBezTo>
                  <a:cubicBezTo>
                    <a:pt x="6497" y="29025"/>
                    <a:pt x="0" y="22528"/>
                    <a:pt x="0" y="14512"/>
                  </a:cubicBezTo>
                  <a:cubicBezTo>
                    <a:pt x="0" y="6497"/>
                    <a:pt x="6497" y="0"/>
                    <a:pt x="14512" y="0"/>
                  </a:cubicBezTo>
                  <a:cubicBezTo>
                    <a:pt x="22528" y="0"/>
                    <a:pt x="29025" y="6497"/>
                    <a:pt x="29025" y="1451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1" name="任意多边形: 形状 80"/>
            <p:cNvSpPr/>
            <p:nvPr/>
          </p:nvSpPr>
          <p:spPr>
            <a:xfrm>
              <a:off x="17972016" y="10110216"/>
              <a:ext cx="16875" cy="16875"/>
            </a:xfrm>
            <a:custGeom>
              <a:avLst/>
              <a:gdLst>
                <a:gd name="connsiteX0" fmla="*/ 29025 w 16875"/>
                <a:gd name="connsiteY0" fmla="*/ 14513 h 16875"/>
                <a:gd name="connsiteX1" fmla="*/ 14513 w 16875"/>
                <a:gd name="connsiteY1" fmla="*/ 29025 h 16875"/>
                <a:gd name="connsiteX2" fmla="*/ 0 w 16875"/>
                <a:gd name="connsiteY2" fmla="*/ 14513 h 16875"/>
                <a:gd name="connsiteX3" fmla="*/ 14513 w 16875"/>
                <a:gd name="connsiteY3" fmla="*/ 0 h 16875"/>
                <a:gd name="connsiteX4" fmla="*/ 29025 w 16875"/>
                <a:gd name="connsiteY4" fmla="*/ 14513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9025" y="14513"/>
                  </a:moveTo>
                  <a:cubicBezTo>
                    <a:pt x="29025" y="22528"/>
                    <a:pt x="22528" y="29025"/>
                    <a:pt x="14513" y="29025"/>
                  </a:cubicBezTo>
                  <a:cubicBezTo>
                    <a:pt x="6497" y="29025"/>
                    <a:pt x="0" y="22528"/>
                    <a:pt x="0" y="14513"/>
                  </a:cubicBezTo>
                  <a:cubicBezTo>
                    <a:pt x="0" y="6497"/>
                    <a:pt x="6497" y="0"/>
                    <a:pt x="14513" y="0"/>
                  </a:cubicBezTo>
                  <a:cubicBezTo>
                    <a:pt x="22528" y="0"/>
                    <a:pt x="29025" y="6497"/>
                    <a:pt x="29025" y="1451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2" name="任意多边形: 形状 81"/>
            <p:cNvSpPr/>
            <p:nvPr/>
          </p:nvSpPr>
          <p:spPr>
            <a:xfrm>
              <a:off x="18176979" y="10110216"/>
              <a:ext cx="16875" cy="16875"/>
            </a:xfrm>
            <a:custGeom>
              <a:avLst/>
              <a:gdLst>
                <a:gd name="connsiteX0" fmla="*/ 29059 w 16875"/>
                <a:gd name="connsiteY0" fmla="*/ 14529 h 16875"/>
                <a:gd name="connsiteX1" fmla="*/ 14529 w 16875"/>
                <a:gd name="connsiteY1" fmla="*/ 29059 h 16875"/>
                <a:gd name="connsiteX2" fmla="*/ 0 w 16875"/>
                <a:gd name="connsiteY2" fmla="*/ 14529 h 16875"/>
                <a:gd name="connsiteX3" fmla="*/ 14529 w 16875"/>
                <a:gd name="connsiteY3" fmla="*/ 0 h 16875"/>
                <a:gd name="connsiteX4" fmla="*/ 29059 w 16875"/>
                <a:gd name="connsiteY4" fmla="*/ 14529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9059" y="14529"/>
                  </a:moveTo>
                  <a:cubicBezTo>
                    <a:pt x="29059" y="22554"/>
                    <a:pt x="22554" y="29059"/>
                    <a:pt x="14529" y="29059"/>
                  </a:cubicBezTo>
                  <a:cubicBezTo>
                    <a:pt x="6505" y="29059"/>
                    <a:pt x="0" y="22554"/>
                    <a:pt x="0" y="14529"/>
                  </a:cubicBezTo>
                  <a:cubicBezTo>
                    <a:pt x="0" y="6505"/>
                    <a:pt x="6505" y="0"/>
                    <a:pt x="14529" y="0"/>
                  </a:cubicBezTo>
                  <a:cubicBezTo>
                    <a:pt x="22554" y="0"/>
                    <a:pt x="29059" y="6505"/>
                    <a:pt x="29059" y="1452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3" name="任意多边形: 形状 82"/>
            <p:cNvSpPr/>
            <p:nvPr/>
          </p:nvSpPr>
          <p:spPr>
            <a:xfrm>
              <a:off x="17971997" y="9905205"/>
              <a:ext cx="16875" cy="16875"/>
            </a:xfrm>
            <a:custGeom>
              <a:avLst/>
              <a:gdLst>
                <a:gd name="connsiteX0" fmla="*/ 24808 w 16875"/>
                <a:gd name="connsiteY0" fmla="*/ 24819 h 16875"/>
                <a:gd name="connsiteX1" fmla="*/ 24808 w 16875"/>
                <a:gd name="connsiteY1" fmla="*/ 4265 h 16875"/>
                <a:gd name="connsiteX2" fmla="*/ 4221 w 16875"/>
                <a:gd name="connsiteY2" fmla="*/ 4265 h 16875"/>
                <a:gd name="connsiteX3" fmla="*/ 4272 w 16875"/>
                <a:gd name="connsiteY3" fmla="*/ 24802 h 16875"/>
                <a:gd name="connsiteX4" fmla="*/ 24808 w 16875"/>
                <a:gd name="connsiteY4" fmla="*/ 24819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4808" y="24819"/>
                  </a:moveTo>
                  <a:cubicBezTo>
                    <a:pt x="30512" y="19132"/>
                    <a:pt x="30495" y="9918"/>
                    <a:pt x="24808" y="4265"/>
                  </a:cubicBezTo>
                  <a:cubicBezTo>
                    <a:pt x="19122" y="-1422"/>
                    <a:pt x="9942" y="-1422"/>
                    <a:pt x="4221" y="4265"/>
                  </a:cubicBezTo>
                  <a:cubicBezTo>
                    <a:pt x="-1415" y="9918"/>
                    <a:pt x="-1415" y="19132"/>
                    <a:pt x="4272" y="24802"/>
                  </a:cubicBezTo>
                  <a:cubicBezTo>
                    <a:pt x="9942" y="30489"/>
                    <a:pt x="19122" y="30506"/>
                    <a:pt x="24808" y="2481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4" name="任意多边形: 形状 83"/>
            <p:cNvSpPr/>
            <p:nvPr/>
          </p:nvSpPr>
          <p:spPr>
            <a:xfrm>
              <a:off x="17831504" y="10179690"/>
              <a:ext cx="84375" cy="101250"/>
            </a:xfrm>
            <a:custGeom>
              <a:avLst/>
              <a:gdLst>
                <a:gd name="connsiteX0" fmla="*/ 50669 w 84375"/>
                <a:gd name="connsiteY0" fmla="*/ 0 h 101250"/>
                <a:gd name="connsiteX1" fmla="*/ 5123 w 84375"/>
                <a:gd name="connsiteY1" fmla="*/ 68917 h 101250"/>
                <a:gd name="connsiteX2" fmla="*/ 13831 w 84375"/>
                <a:gd name="connsiteY2" fmla="*/ 111561 h 101250"/>
                <a:gd name="connsiteX3" fmla="*/ 30790 w 84375"/>
                <a:gd name="connsiteY3" fmla="*/ 116674 h 101250"/>
                <a:gd name="connsiteX4" fmla="*/ 56457 w 84375"/>
                <a:gd name="connsiteY4" fmla="*/ 102853 h 101250"/>
                <a:gd name="connsiteX5" fmla="*/ 94544 w 84375"/>
                <a:gd name="connsiteY5" fmla="*/ 45242 h 101250"/>
                <a:gd name="connsiteX6" fmla="*/ 50669 w 84375"/>
                <a:gd name="connsiteY6" fmla="*/ 0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375" h="101250">
                  <a:moveTo>
                    <a:pt x="50669" y="0"/>
                  </a:moveTo>
                  <a:lnTo>
                    <a:pt x="5123" y="68917"/>
                  </a:lnTo>
                  <a:cubicBezTo>
                    <a:pt x="-4276" y="83109"/>
                    <a:pt x="-378" y="102212"/>
                    <a:pt x="13831" y="111561"/>
                  </a:cubicBezTo>
                  <a:cubicBezTo>
                    <a:pt x="19045" y="115020"/>
                    <a:pt x="24935" y="116674"/>
                    <a:pt x="30790" y="116674"/>
                  </a:cubicBezTo>
                  <a:cubicBezTo>
                    <a:pt x="40747" y="116674"/>
                    <a:pt x="50551" y="111814"/>
                    <a:pt x="56457" y="102853"/>
                  </a:cubicBezTo>
                  <a:lnTo>
                    <a:pt x="94544" y="45242"/>
                  </a:lnTo>
                  <a:cubicBezTo>
                    <a:pt x="78158" y="32012"/>
                    <a:pt x="63410" y="16808"/>
                    <a:pt x="50669"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5" name="任意多边形: 形状 84"/>
            <p:cNvSpPr/>
            <p:nvPr/>
          </p:nvSpPr>
          <p:spPr>
            <a:xfrm>
              <a:off x="18251871" y="10179859"/>
              <a:ext cx="84375" cy="101250"/>
            </a:xfrm>
            <a:custGeom>
              <a:avLst/>
              <a:gdLst>
                <a:gd name="connsiteX0" fmla="*/ 89353 w 84375"/>
                <a:gd name="connsiteY0" fmla="*/ 68766 h 101250"/>
                <a:gd name="connsiteX1" fmla="*/ 43909 w 84375"/>
                <a:gd name="connsiteY1" fmla="*/ 0 h 101250"/>
                <a:gd name="connsiteX2" fmla="*/ 0 w 84375"/>
                <a:gd name="connsiteY2" fmla="*/ 45225 h 101250"/>
                <a:gd name="connsiteX3" fmla="*/ 38003 w 84375"/>
                <a:gd name="connsiteY3" fmla="*/ 102718 h 101250"/>
                <a:gd name="connsiteX4" fmla="*/ 63669 w 84375"/>
                <a:gd name="connsiteY4" fmla="*/ 116539 h 101250"/>
                <a:gd name="connsiteX5" fmla="*/ 80646 w 84375"/>
                <a:gd name="connsiteY5" fmla="*/ 111426 h 101250"/>
                <a:gd name="connsiteX6" fmla="*/ 89353 w 84375"/>
                <a:gd name="connsiteY6" fmla="*/ 68766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375" h="101250">
                  <a:moveTo>
                    <a:pt x="89353" y="68766"/>
                  </a:moveTo>
                  <a:lnTo>
                    <a:pt x="43909" y="0"/>
                  </a:lnTo>
                  <a:cubicBezTo>
                    <a:pt x="31151" y="16791"/>
                    <a:pt x="16386" y="31995"/>
                    <a:pt x="0" y="45225"/>
                  </a:cubicBezTo>
                  <a:lnTo>
                    <a:pt x="38003" y="102718"/>
                  </a:lnTo>
                  <a:cubicBezTo>
                    <a:pt x="43909" y="111679"/>
                    <a:pt x="53730" y="116539"/>
                    <a:pt x="63669" y="116539"/>
                  </a:cubicBezTo>
                  <a:cubicBezTo>
                    <a:pt x="69525" y="116539"/>
                    <a:pt x="75398" y="114885"/>
                    <a:pt x="80646" y="111426"/>
                  </a:cubicBezTo>
                  <a:cubicBezTo>
                    <a:pt x="94838" y="102060"/>
                    <a:pt x="98719" y="82957"/>
                    <a:pt x="89353" y="6876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6" name="任意多边形: 形状 85"/>
            <p:cNvSpPr/>
            <p:nvPr/>
          </p:nvSpPr>
          <p:spPr>
            <a:xfrm>
              <a:off x="17829017" y="9759317"/>
              <a:ext cx="168750" cy="168750"/>
            </a:xfrm>
            <a:custGeom>
              <a:avLst/>
              <a:gdLst>
                <a:gd name="connsiteX0" fmla="*/ 14496 w 168750"/>
                <a:gd name="connsiteY0" fmla="*/ 179567 h 168750"/>
                <a:gd name="connsiteX1" fmla="*/ 182453 w 168750"/>
                <a:gd name="connsiteY1" fmla="*/ 16116 h 168750"/>
                <a:gd name="connsiteX2" fmla="*/ 122023 w 168750"/>
                <a:gd name="connsiteY2" fmla="*/ 0 h 168750"/>
                <a:gd name="connsiteX3" fmla="*/ 71061 w 168750"/>
                <a:gd name="connsiteY3" fmla="*/ 11171 h 168750"/>
                <a:gd name="connsiteX4" fmla="*/ 45613 w 168750"/>
                <a:gd name="connsiteY4" fmla="*/ 2295 h 168750"/>
                <a:gd name="connsiteX5" fmla="*/ 4556 w 168750"/>
                <a:gd name="connsiteY5" fmla="*/ 43335 h 168750"/>
                <a:gd name="connsiteX6" fmla="*/ 12690 w 168750"/>
                <a:gd name="connsiteY6" fmla="*/ 67804 h 168750"/>
                <a:gd name="connsiteX7" fmla="*/ 0 w 168750"/>
                <a:gd name="connsiteY7" fmla="*/ 122006 h 168750"/>
                <a:gd name="connsiteX8" fmla="*/ 14496 w 168750"/>
                <a:gd name="connsiteY8" fmla="*/ 179567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750" h="168750">
                  <a:moveTo>
                    <a:pt x="14496" y="179567"/>
                  </a:moveTo>
                  <a:cubicBezTo>
                    <a:pt x="41243" y="101891"/>
                    <a:pt x="103832" y="40770"/>
                    <a:pt x="182453" y="16116"/>
                  </a:cubicBezTo>
                  <a:cubicBezTo>
                    <a:pt x="164616" y="5889"/>
                    <a:pt x="144011" y="0"/>
                    <a:pt x="122023" y="0"/>
                  </a:cubicBezTo>
                  <a:cubicBezTo>
                    <a:pt x="103832" y="0"/>
                    <a:pt x="86552" y="4016"/>
                    <a:pt x="71061" y="11171"/>
                  </a:cubicBezTo>
                  <a:cubicBezTo>
                    <a:pt x="64058" y="5636"/>
                    <a:pt x="55249" y="2295"/>
                    <a:pt x="45613" y="2295"/>
                  </a:cubicBezTo>
                  <a:cubicBezTo>
                    <a:pt x="22916" y="2295"/>
                    <a:pt x="4556" y="20672"/>
                    <a:pt x="4556" y="43335"/>
                  </a:cubicBezTo>
                  <a:cubicBezTo>
                    <a:pt x="4556" y="52515"/>
                    <a:pt x="7611" y="60969"/>
                    <a:pt x="12690" y="67804"/>
                  </a:cubicBezTo>
                  <a:cubicBezTo>
                    <a:pt x="4590" y="84139"/>
                    <a:pt x="0" y="102533"/>
                    <a:pt x="0" y="122006"/>
                  </a:cubicBezTo>
                  <a:cubicBezTo>
                    <a:pt x="17" y="142847"/>
                    <a:pt x="5282" y="162422"/>
                    <a:pt x="14496" y="17956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7" name="任意多边形: 形状 86"/>
            <p:cNvSpPr/>
            <p:nvPr/>
          </p:nvSpPr>
          <p:spPr>
            <a:xfrm>
              <a:off x="18158434" y="9759334"/>
              <a:ext cx="168750" cy="151875"/>
            </a:xfrm>
            <a:custGeom>
              <a:avLst/>
              <a:gdLst>
                <a:gd name="connsiteX0" fmla="*/ 113147 w 168750"/>
                <a:gd name="connsiteY0" fmla="*/ 79481 h 151875"/>
                <a:gd name="connsiteX1" fmla="*/ 170454 w 168750"/>
                <a:gd name="connsiteY1" fmla="*/ 164666 h 151875"/>
                <a:gd name="connsiteX2" fmla="*/ 178200 w 168750"/>
                <a:gd name="connsiteY2" fmla="*/ 122006 h 151875"/>
                <a:gd name="connsiteX3" fmla="*/ 165510 w 168750"/>
                <a:gd name="connsiteY3" fmla="*/ 67804 h 151875"/>
                <a:gd name="connsiteX4" fmla="*/ 173593 w 168750"/>
                <a:gd name="connsiteY4" fmla="*/ 43335 h 151875"/>
                <a:gd name="connsiteX5" fmla="*/ 132553 w 168750"/>
                <a:gd name="connsiteY5" fmla="*/ 2295 h 151875"/>
                <a:gd name="connsiteX6" fmla="*/ 107089 w 168750"/>
                <a:gd name="connsiteY6" fmla="*/ 11154 h 151875"/>
                <a:gd name="connsiteX7" fmla="*/ 56109 w 168750"/>
                <a:gd name="connsiteY7" fmla="*/ 0 h 151875"/>
                <a:gd name="connsiteX8" fmla="*/ 0 w 168750"/>
                <a:gd name="connsiteY8" fmla="*/ 13719 h 151875"/>
                <a:gd name="connsiteX9" fmla="*/ 98213 w 168750"/>
                <a:gd name="connsiteY9" fmla="*/ 65897 h 151875"/>
                <a:gd name="connsiteX10" fmla="*/ 113147 w 168750"/>
                <a:gd name="connsiteY10" fmla="*/ 79481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8750" h="151875">
                  <a:moveTo>
                    <a:pt x="113147" y="79481"/>
                  </a:moveTo>
                  <a:cubicBezTo>
                    <a:pt x="137498" y="103613"/>
                    <a:pt x="157106" y="132519"/>
                    <a:pt x="170454" y="164666"/>
                  </a:cubicBezTo>
                  <a:cubicBezTo>
                    <a:pt x="175433" y="151386"/>
                    <a:pt x="178200" y="137025"/>
                    <a:pt x="178200" y="122006"/>
                  </a:cubicBezTo>
                  <a:cubicBezTo>
                    <a:pt x="178200" y="102533"/>
                    <a:pt x="173627" y="84122"/>
                    <a:pt x="165510" y="67804"/>
                  </a:cubicBezTo>
                  <a:cubicBezTo>
                    <a:pt x="170589" y="60969"/>
                    <a:pt x="173593" y="52515"/>
                    <a:pt x="173593" y="43335"/>
                  </a:cubicBezTo>
                  <a:cubicBezTo>
                    <a:pt x="173593" y="20672"/>
                    <a:pt x="155216" y="2295"/>
                    <a:pt x="132553" y="2295"/>
                  </a:cubicBezTo>
                  <a:cubicBezTo>
                    <a:pt x="122934" y="2295"/>
                    <a:pt x="114075" y="5619"/>
                    <a:pt x="107089" y="11154"/>
                  </a:cubicBezTo>
                  <a:cubicBezTo>
                    <a:pt x="91564" y="4016"/>
                    <a:pt x="74351" y="0"/>
                    <a:pt x="56109" y="0"/>
                  </a:cubicBezTo>
                  <a:cubicBezTo>
                    <a:pt x="35859" y="0"/>
                    <a:pt x="16791" y="4978"/>
                    <a:pt x="0" y="13719"/>
                  </a:cubicBezTo>
                  <a:cubicBezTo>
                    <a:pt x="36619" y="23912"/>
                    <a:pt x="69998" y="41934"/>
                    <a:pt x="98213" y="65897"/>
                  </a:cubicBezTo>
                  <a:cubicBezTo>
                    <a:pt x="103427" y="70217"/>
                    <a:pt x="108371" y="74756"/>
                    <a:pt x="113147" y="7948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8" name="任意多边形: 形状 87"/>
            <p:cNvSpPr/>
            <p:nvPr/>
          </p:nvSpPr>
          <p:spPr>
            <a:xfrm>
              <a:off x="17852288" y="9786401"/>
              <a:ext cx="472500" cy="472500"/>
            </a:xfrm>
            <a:custGeom>
              <a:avLst/>
              <a:gdLst>
                <a:gd name="connsiteX0" fmla="*/ 473496 w 472500"/>
                <a:gd name="connsiteY0" fmla="*/ 236739 h 472500"/>
                <a:gd name="connsiteX1" fmla="*/ 236756 w 472500"/>
                <a:gd name="connsiteY1" fmla="*/ 0 h 472500"/>
                <a:gd name="connsiteX2" fmla="*/ 0 w 472500"/>
                <a:gd name="connsiteY2" fmla="*/ 236739 h 472500"/>
                <a:gd name="connsiteX3" fmla="*/ 236756 w 472500"/>
                <a:gd name="connsiteY3" fmla="*/ 473479 h 472500"/>
                <a:gd name="connsiteX4" fmla="*/ 473496 w 472500"/>
                <a:gd name="connsiteY4" fmla="*/ 236739 h 472500"/>
                <a:gd name="connsiteX5" fmla="*/ 236739 w 472500"/>
                <a:gd name="connsiteY5" fmla="*/ 411902 h 472500"/>
                <a:gd name="connsiteX6" fmla="*/ 61543 w 472500"/>
                <a:gd name="connsiteY6" fmla="*/ 236739 h 472500"/>
                <a:gd name="connsiteX7" fmla="*/ 236739 w 472500"/>
                <a:gd name="connsiteY7" fmla="*/ 61560 h 472500"/>
                <a:gd name="connsiteX8" fmla="*/ 411902 w 472500"/>
                <a:gd name="connsiteY8" fmla="*/ 236739 h 472500"/>
                <a:gd name="connsiteX9" fmla="*/ 236739 w 472500"/>
                <a:gd name="connsiteY9" fmla="*/ 411902 h 47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2500" h="472500">
                  <a:moveTo>
                    <a:pt x="473496" y="236739"/>
                  </a:moveTo>
                  <a:cubicBezTo>
                    <a:pt x="473496" y="106194"/>
                    <a:pt x="367284" y="0"/>
                    <a:pt x="236756" y="0"/>
                  </a:cubicBezTo>
                  <a:cubicBezTo>
                    <a:pt x="106194" y="0"/>
                    <a:pt x="0" y="106194"/>
                    <a:pt x="0" y="236739"/>
                  </a:cubicBezTo>
                  <a:cubicBezTo>
                    <a:pt x="0" y="367284"/>
                    <a:pt x="106194" y="473479"/>
                    <a:pt x="236756" y="473479"/>
                  </a:cubicBezTo>
                  <a:cubicBezTo>
                    <a:pt x="367284" y="473479"/>
                    <a:pt x="473496" y="367284"/>
                    <a:pt x="473496" y="236739"/>
                  </a:cubicBezTo>
                  <a:close/>
                  <a:moveTo>
                    <a:pt x="236739" y="411902"/>
                  </a:moveTo>
                  <a:cubicBezTo>
                    <a:pt x="140130" y="411902"/>
                    <a:pt x="61543" y="333315"/>
                    <a:pt x="61543" y="236739"/>
                  </a:cubicBezTo>
                  <a:cubicBezTo>
                    <a:pt x="61543" y="140147"/>
                    <a:pt x="140130" y="61560"/>
                    <a:pt x="236739" y="61560"/>
                  </a:cubicBezTo>
                  <a:cubicBezTo>
                    <a:pt x="333332" y="61560"/>
                    <a:pt x="411902" y="140147"/>
                    <a:pt x="411902" y="236739"/>
                  </a:cubicBezTo>
                  <a:cubicBezTo>
                    <a:pt x="411902" y="333315"/>
                    <a:pt x="333332" y="411902"/>
                    <a:pt x="236739" y="41190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9" name="任意多边形: 形状 88"/>
            <p:cNvSpPr/>
            <p:nvPr/>
          </p:nvSpPr>
          <p:spPr>
            <a:xfrm>
              <a:off x="18048628" y="9913757"/>
              <a:ext cx="151875" cy="135000"/>
            </a:xfrm>
            <a:custGeom>
              <a:avLst/>
              <a:gdLst>
                <a:gd name="connsiteX0" fmla="*/ 139691 w 151875"/>
                <a:gd name="connsiteY0" fmla="*/ 92694 h 135000"/>
                <a:gd name="connsiteX1" fmla="*/ 76478 w 151875"/>
                <a:gd name="connsiteY1" fmla="*/ 92694 h 135000"/>
                <a:gd name="connsiteX2" fmla="*/ 61881 w 151875"/>
                <a:gd name="connsiteY2" fmla="*/ 75144 h 135000"/>
                <a:gd name="connsiteX3" fmla="*/ 61881 w 151875"/>
                <a:gd name="connsiteY3" fmla="*/ 20520 h 135000"/>
                <a:gd name="connsiteX4" fmla="*/ 40466 w 151875"/>
                <a:gd name="connsiteY4" fmla="*/ 0 h 135000"/>
                <a:gd name="connsiteX5" fmla="*/ 19052 w 151875"/>
                <a:gd name="connsiteY5" fmla="*/ 20520 h 135000"/>
                <a:gd name="connsiteX6" fmla="*/ 19052 w 151875"/>
                <a:gd name="connsiteY6" fmla="*/ 75144 h 135000"/>
                <a:gd name="connsiteX7" fmla="*/ 0 w 151875"/>
                <a:gd name="connsiteY7" fmla="*/ 109384 h 135000"/>
                <a:gd name="connsiteX8" fmla="*/ 40179 w 151875"/>
                <a:gd name="connsiteY8" fmla="*/ 149276 h 135000"/>
                <a:gd name="connsiteX9" fmla="*/ 72276 w 151875"/>
                <a:gd name="connsiteY9" fmla="*/ 133262 h 135000"/>
                <a:gd name="connsiteX10" fmla="*/ 139691 w 151875"/>
                <a:gd name="connsiteY10" fmla="*/ 133262 h 135000"/>
                <a:gd name="connsiteX11" fmla="*/ 160228 w 151875"/>
                <a:gd name="connsiteY11" fmla="*/ 112978 h 135000"/>
                <a:gd name="connsiteX12" fmla="*/ 139691 w 151875"/>
                <a:gd name="connsiteY12" fmla="*/ 92694 h 1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1875" h="135000">
                  <a:moveTo>
                    <a:pt x="139691" y="92694"/>
                  </a:moveTo>
                  <a:lnTo>
                    <a:pt x="76478" y="92694"/>
                  </a:lnTo>
                  <a:cubicBezTo>
                    <a:pt x="73119" y="85928"/>
                    <a:pt x="68631" y="79211"/>
                    <a:pt x="61881" y="75144"/>
                  </a:cubicBezTo>
                  <a:lnTo>
                    <a:pt x="61881" y="20520"/>
                  </a:lnTo>
                  <a:cubicBezTo>
                    <a:pt x="61881" y="9197"/>
                    <a:pt x="51806" y="0"/>
                    <a:pt x="40466" y="0"/>
                  </a:cubicBezTo>
                  <a:cubicBezTo>
                    <a:pt x="29126" y="0"/>
                    <a:pt x="19052" y="9180"/>
                    <a:pt x="19052" y="20520"/>
                  </a:cubicBezTo>
                  <a:lnTo>
                    <a:pt x="19052" y="75144"/>
                  </a:lnTo>
                  <a:cubicBezTo>
                    <a:pt x="7763" y="82131"/>
                    <a:pt x="0" y="94838"/>
                    <a:pt x="0" y="109384"/>
                  </a:cubicBezTo>
                  <a:cubicBezTo>
                    <a:pt x="0" y="131439"/>
                    <a:pt x="18124" y="149276"/>
                    <a:pt x="40179" y="149276"/>
                  </a:cubicBezTo>
                  <a:cubicBezTo>
                    <a:pt x="53207" y="149276"/>
                    <a:pt x="64986" y="142273"/>
                    <a:pt x="72276" y="133262"/>
                  </a:cubicBezTo>
                  <a:lnTo>
                    <a:pt x="139691" y="133262"/>
                  </a:lnTo>
                  <a:cubicBezTo>
                    <a:pt x="151048" y="133262"/>
                    <a:pt x="160228" y="124318"/>
                    <a:pt x="160228" y="112978"/>
                  </a:cubicBezTo>
                  <a:cubicBezTo>
                    <a:pt x="160245" y="101638"/>
                    <a:pt x="151065" y="92694"/>
                    <a:pt x="139691" y="9269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0" name="组合 89"/>
          <p:cNvGrpSpPr/>
          <p:nvPr/>
        </p:nvGrpSpPr>
        <p:grpSpPr>
          <a:xfrm>
            <a:off x="8268589" y="838845"/>
            <a:ext cx="528622" cy="528599"/>
            <a:chOff x="5946906" y="3275682"/>
            <a:chExt cx="528622" cy="528599"/>
          </a:xfrm>
          <a:solidFill>
            <a:schemeClr val="bg1"/>
          </a:solidFill>
        </p:grpSpPr>
        <p:sp>
          <p:nvSpPr>
            <p:cNvPr id="91" name="任意多边形: 形状 90"/>
            <p:cNvSpPr/>
            <p:nvPr/>
          </p:nvSpPr>
          <p:spPr>
            <a:xfrm>
              <a:off x="6157541" y="3310013"/>
              <a:ext cx="253125" cy="253125"/>
            </a:xfrm>
            <a:custGeom>
              <a:avLst/>
              <a:gdLst>
                <a:gd name="connsiteX0" fmla="*/ 262474 w 253125"/>
                <a:gd name="connsiteY0" fmla="*/ 98364 h 253125"/>
                <a:gd name="connsiteX1" fmla="*/ 150997 w 253125"/>
                <a:gd name="connsiteY1" fmla="*/ 0 h 253125"/>
                <a:gd name="connsiteX2" fmla="*/ 0 w 253125"/>
                <a:gd name="connsiteY2" fmla="*/ 171129 h 253125"/>
                <a:gd name="connsiteX3" fmla="*/ 111476 w 253125"/>
                <a:gd name="connsiteY3" fmla="*/ 269477 h 253125"/>
                <a:gd name="connsiteX4" fmla="*/ 262474 w 253125"/>
                <a:gd name="connsiteY4" fmla="*/ 98364 h 253125"/>
                <a:gd name="connsiteX5" fmla="*/ 58472 w 253125"/>
                <a:gd name="connsiteY5" fmla="*/ 155132 h 253125"/>
                <a:gd name="connsiteX6" fmla="*/ 57662 w 253125"/>
                <a:gd name="connsiteY6" fmla="*/ 142037 h 253125"/>
                <a:gd name="connsiteX7" fmla="*/ 137886 w 253125"/>
                <a:gd name="connsiteY7" fmla="*/ 51097 h 253125"/>
                <a:gd name="connsiteX8" fmla="*/ 144281 w 253125"/>
                <a:gd name="connsiteY8" fmla="*/ 47976 h 253125"/>
                <a:gd name="connsiteX9" fmla="*/ 150964 w 253125"/>
                <a:gd name="connsiteY9" fmla="*/ 50271 h 253125"/>
                <a:gd name="connsiteX10" fmla="*/ 156938 w 253125"/>
                <a:gd name="connsiteY10" fmla="*/ 55536 h 253125"/>
                <a:gd name="connsiteX11" fmla="*/ 157764 w 253125"/>
                <a:gd name="connsiteY11" fmla="*/ 68631 h 253125"/>
                <a:gd name="connsiteX12" fmla="*/ 77507 w 253125"/>
                <a:gd name="connsiteY12" fmla="*/ 159553 h 253125"/>
                <a:gd name="connsiteX13" fmla="*/ 71145 w 253125"/>
                <a:gd name="connsiteY13" fmla="*/ 162675 h 253125"/>
                <a:gd name="connsiteX14" fmla="*/ 64429 w 253125"/>
                <a:gd name="connsiteY14" fmla="*/ 160363 h 253125"/>
                <a:gd name="connsiteX15" fmla="*/ 58472 w 253125"/>
                <a:gd name="connsiteY15" fmla="*/ 155132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3125" h="253125">
                  <a:moveTo>
                    <a:pt x="262474" y="98364"/>
                  </a:moveTo>
                  <a:lnTo>
                    <a:pt x="150997" y="0"/>
                  </a:lnTo>
                  <a:lnTo>
                    <a:pt x="0" y="171129"/>
                  </a:lnTo>
                  <a:lnTo>
                    <a:pt x="111476" y="269477"/>
                  </a:lnTo>
                  <a:lnTo>
                    <a:pt x="262474" y="98364"/>
                  </a:lnTo>
                  <a:close/>
                  <a:moveTo>
                    <a:pt x="58472" y="155132"/>
                  </a:moveTo>
                  <a:cubicBezTo>
                    <a:pt x="54641" y="151740"/>
                    <a:pt x="54270" y="145884"/>
                    <a:pt x="57662" y="142037"/>
                  </a:cubicBezTo>
                  <a:lnTo>
                    <a:pt x="137886" y="51097"/>
                  </a:lnTo>
                  <a:cubicBezTo>
                    <a:pt x="139506" y="49258"/>
                    <a:pt x="141784" y="48127"/>
                    <a:pt x="144281" y="47976"/>
                  </a:cubicBezTo>
                  <a:cubicBezTo>
                    <a:pt x="146728" y="47824"/>
                    <a:pt x="149158" y="48651"/>
                    <a:pt x="150964" y="50271"/>
                  </a:cubicBezTo>
                  <a:lnTo>
                    <a:pt x="156938" y="55536"/>
                  </a:lnTo>
                  <a:cubicBezTo>
                    <a:pt x="160785" y="58928"/>
                    <a:pt x="161156" y="64783"/>
                    <a:pt x="157764" y="68631"/>
                  </a:cubicBezTo>
                  <a:lnTo>
                    <a:pt x="77507" y="159553"/>
                  </a:lnTo>
                  <a:cubicBezTo>
                    <a:pt x="75853" y="161393"/>
                    <a:pt x="73609" y="162523"/>
                    <a:pt x="71145" y="162675"/>
                  </a:cubicBezTo>
                  <a:cubicBezTo>
                    <a:pt x="68681" y="162827"/>
                    <a:pt x="66268" y="162000"/>
                    <a:pt x="64429" y="160363"/>
                  </a:cubicBezTo>
                  <a:lnTo>
                    <a:pt x="58472" y="15513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2" name="任意多边形: 形状 91"/>
            <p:cNvSpPr/>
            <p:nvPr/>
          </p:nvSpPr>
          <p:spPr>
            <a:xfrm>
              <a:off x="5946906" y="3686156"/>
              <a:ext cx="118125" cy="118125"/>
            </a:xfrm>
            <a:custGeom>
              <a:avLst/>
              <a:gdLst>
                <a:gd name="connsiteX0" fmla="*/ 508 w 118125"/>
                <a:gd name="connsiteY0" fmla="*/ 109502 h 118125"/>
                <a:gd name="connsiteX1" fmla="*/ 5081 w 118125"/>
                <a:gd name="connsiteY1" fmla="*/ 124689 h 118125"/>
                <a:gd name="connsiteX2" fmla="*/ 20724 w 118125"/>
                <a:gd name="connsiteY2" fmla="*/ 127339 h 118125"/>
                <a:gd name="connsiteX3" fmla="*/ 125754 w 118125"/>
                <a:gd name="connsiteY3" fmla="*/ 84679 h 118125"/>
                <a:gd name="connsiteX4" fmla="*/ 29769 w 118125"/>
                <a:gd name="connsiteY4" fmla="*/ 0 h 118125"/>
                <a:gd name="connsiteX5" fmla="*/ 508 w 118125"/>
                <a:gd name="connsiteY5" fmla="*/ 109502 h 118125"/>
                <a:gd name="connsiteX6" fmla="*/ 86925 w 118125"/>
                <a:gd name="connsiteY6" fmla="*/ 78064 h 118125"/>
                <a:gd name="connsiteX7" fmla="*/ 39050 w 118125"/>
                <a:gd name="connsiteY7" fmla="*/ 97521 h 118125"/>
                <a:gd name="connsiteX8" fmla="*/ 30377 w 118125"/>
                <a:gd name="connsiteY8" fmla="*/ 96052 h 118125"/>
                <a:gd name="connsiteX9" fmla="*/ 27845 w 118125"/>
                <a:gd name="connsiteY9" fmla="*/ 87632 h 118125"/>
                <a:gd name="connsiteX10" fmla="*/ 41177 w 118125"/>
                <a:gd name="connsiteY10" fmla="*/ 37716 h 118125"/>
                <a:gd name="connsiteX11" fmla="*/ 86925 w 118125"/>
                <a:gd name="connsiteY11" fmla="*/ 78064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125" h="118125">
                  <a:moveTo>
                    <a:pt x="508" y="109502"/>
                  </a:moveTo>
                  <a:cubicBezTo>
                    <a:pt x="-960" y="115020"/>
                    <a:pt x="812" y="120926"/>
                    <a:pt x="5081" y="124689"/>
                  </a:cubicBezTo>
                  <a:cubicBezTo>
                    <a:pt x="9367" y="128469"/>
                    <a:pt x="15425" y="129482"/>
                    <a:pt x="20724" y="127339"/>
                  </a:cubicBezTo>
                  <a:lnTo>
                    <a:pt x="125754" y="84679"/>
                  </a:lnTo>
                  <a:lnTo>
                    <a:pt x="29769" y="0"/>
                  </a:lnTo>
                  <a:lnTo>
                    <a:pt x="508" y="109502"/>
                  </a:lnTo>
                  <a:close/>
                  <a:moveTo>
                    <a:pt x="86925" y="78064"/>
                  </a:moveTo>
                  <a:lnTo>
                    <a:pt x="39050" y="97521"/>
                  </a:lnTo>
                  <a:cubicBezTo>
                    <a:pt x="36114" y="98719"/>
                    <a:pt x="32773" y="98145"/>
                    <a:pt x="30377" y="96052"/>
                  </a:cubicBezTo>
                  <a:cubicBezTo>
                    <a:pt x="27997" y="93943"/>
                    <a:pt x="27019" y="90703"/>
                    <a:pt x="27845" y="87632"/>
                  </a:cubicBezTo>
                  <a:lnTo>
                    <a:pt x="41177" y="37716"/>
                  </a:lnTo>
                  <a:lnTo>
                    <a:pt x="86925" y="7806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3" name="任意多边形: 形状 92"/>
            <p:cNvSpPr/>
            <p:nvPr/>
          </p:nvSpPr>
          <p:spPr>
            <a:xfrm>
              <a:off x="5992858" y="3496717"/>
              <a:ext cx="236250" cy="236250"/>
            </a:xfrm>
            <a:custGeom>
              <a:avLst/>
              <a:gdLst>
                <a:gd name="connsiteX0" fmla="*/ 150981 w 236250"/>
                <a:gd name="connsiteY0" fmla="*/ 0 h 236250"/>
                <a:gd name="connsiteX1" fmla="*/ 0 w 236250"/>
                <a:gd name="connsiteY1" fmla="*/ 171113 h 236250"/>
                <a:gd name="connsiteX2" fmla="*/ 92880 w 236250"/>
                <a:gd name="connsiteY2" fmla="*/ 253074 h 236250"/>
                <a:gd name="connsiteX3" fmla="*/ 243861 w 236250"/>
                <a:gd name="connsiteY3" fmla="*/ 81945 h 236250"/>
                <a:gd name="connsiteX4" fmla="*/ 150981 w 236250"/>
                <a:gd name="connsiteY4" fmla="*/ 0 h 236250"/>
                <a:gd name="connsiteX5" fmla="*/ 68698 w 236250"/>
                <a:gd name="connsiteY5" fmla="*/ 173003 h 236250"/>
                <a:gd name="connsiteX6" fmla="*/ 55603 w 236250"/>
                <a:gd name="connsiteY6" fmla="*/ 173846 h 236250"/>
                <a:gd name="connsiteX7" fmla="*/ 49629 w 236250"/>
                <a:gd name="connsiteY7" fmla="*/ 168564 h 236250"/>
                <a:gd name="connsiteX8" fmla="*/ 46508 w 236250"/>
                <a:gd name="connsiteY8" fmla="*/ 162169 h 236250"/>
                <a:gd name="connsiteX9" fmla="*/ 48803 w 236250"/>
                <a:gd name="connsiteY9" fmla="*/ 155469 h 236250"/>
                <a:gd name="connsiteX10" fmla="*/ 142830 w 236250"/>
                <a:gd name="connsiteY10" fmla="*/ 48904 h 236250"/>
                <a:gd name="connsiteX11" fmla="*/ 155908 w 236250"/>
                <a:gd name="connsiteY11" fmla="*/ 48077 h 236250"/>
                <a:gd name="connsiteX12" fmla="*/ 161899 w 236250"/>
                <a:gd name="connsiteY12" fmla="*/ 53342 h 236250"/>
                <a:gd name="connsiteX13" fmla="*/ 165021 w 236250"/>
                <a:gd name="connsiteY13" fmla="*/ 59721 h 236250"/>
                <a:gd name="connsiteX14" fmla="*/ 162709 w 236250"/>
                <a:gd name="connsiteY14" fmla="*/ 66454 h 236250"/>
                <a:gd name="connsiteX15" fmla="*/ 68698 w 236250"/>
                <a:gd name="connsiteY15" fmla="*/ 173003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6250" h="236250">
                  <a:moveTo>
                    <a:pt x="150981" y="0"/>
                  </a:moveTo>
                  <a:lnTo>
                    <a:pt x="0" y="171113"/>
                  </a:lnTo>
                  <a:lnTo>
                    <a:pt x="92880" y="253074"/>
                  </a:lnTo>
                  <a:lnTo>
                    <a:pt x="243861" y="81945"/>
                  </a:lnTo>
                  <a:lnTo>
                    <a:pt x="150981" y="0"/>
                  </a:lnTo>
                  <a:close/>
                  <a:moveTo>
                    <a:pt x="68698" y="173003"/>
                  </a:moveTo>
                  <a:cubicBezTo>
                    <a:pt x="65306" y="176850"/>
                    <a:pt x="59451" y="177221"/>
                    <a:pt x="55603" y="173846"/>
                  </a:cubicBezTo>
                  <a:lnTo>
                    <a:pt x="49629" y="168564"/>
                  </a:lnTo>
                  <a:cubicBezTo>
                    <a:pt x="47790" y="166911"/>
                    <a:pt x="46659" y="164649"/>
                    <a:pt x="46508" y="162169"/>
                  </a:cubicBezTo>
                  <a:cubicBezTo>
                    <a:pt x="46356" y="159705"/>
                    <a:pt x="47183" y="157309"/>
                    <a:pt x="48803" y="155469"/>
                  </a:cubicBezTo>
                  <a:lnTo>
                    <a:pt x="142830" y="48904"/>
                  </a:lnTo>
                  <a:cubicBezTo>
                    <a:pt x="146222" y="45073"/>
                    <a:pt x="152078" y="44685"/>
                    <a:pt x="155908" y="48077"/>
                  </a:cubicBezTo>
                  <a:lnTo>
                    <a:pt x="161899" y="53342"/>
                  </a:lnTo>
                  <a:cubicBezTo>
                    <a:pt x="163738" y="54979"/>
                    <a:pt x="164869" y="57257"/>
                    <a:pt x="165021" y="59721"/>
                  </a:cubicBezTo>
                  <a:cubicBezTo>
                    <a:pt x="165173" y="62184"/>
                    <a:pt x="164346" y="64598"/>
                    <a:pt x="162709" y="66454"/>
                  </a:cubicBezTo>
                  <a:lnTo>
                    <a:pt x="68698" y="17300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4" name="任意多边形: 形状 93"/>
            <p:cNvSpPr/>
            <p:nvPr/>
          </p:nvSpPr>
          <p:spPr>
            <a:xfrm>
              <a:off x="6188653" y="3393544"/>
              <a:ext cx="286875" cy="320625"/>
            </a:xfrm>
            <a:custGeom>
              <a:avLst/>
              <a:gdLst>
                <a:gd name="connsiteX0" fmla="*/ 269398 w 286875"/>
                <a:gd name="connsiteY0" fmla="*/ 0 h 320625"/>
                <a:gd name="connsiteX1" fmla="*/ 66932 w 286875"/>
                <a:gd name="connsiteY1" fmla="*/ 229449 h 320625"/>
                <a:gd name="connsiteX2" fmla="*/ 64181 w 286875"/>
                <a:gd name="connsiteY2" fmla="*/ 226986 h 320625"/>
                <a:gd name="connsiteX3" fmla="*/ 43003 w 286875"/>
                <a:gd name="connsiteY3" fmla="*/ 228319 h 320625"/>
                <a:gd name="connsiteX4" fmla="*/ 9557 w 286875"/>
                <a:gd name="connsiteY4" fmla="*/ 266203 h 320625"/>
                <a:gd name="connsiteX5" fmla="*/ 73 w 286875"/>
                <a:gd name="connsiteY5" fmla="*/ 293878 h 320625"/>
                <a:gd name="connsiteX6" fmla="*/ 12932 w 286875"/>
                <a:gd name="connsiteY6" fmla="*/ 320119 h 320625"/>
                <a:gd name="connsiteX7" fmla="*/ 20930 w 286875"/>
                <a:gd name="connsiteY7" fmla="*/ 327173 h 320625"/>
                <a:gd name="connsiteX8" fmla="*/ 32085 w 286875"/>
                <a:gd name="connsiteY8" fmla="*/ 331020 h 320625"/>
                <a:gd name="connsiteX9" fmla="*/ 42682 w 286875"/>
                <a:gd name="connsiteY9" fmla="*/ 325839 h 320625"/>
                <a:gd name="connsiteX10" fmla="*/ 284417 w 286875"/>
                <a:gd name="connsiteY10" fmla="*/ 51874 h 320625"/>
                <a:gd name="connsiteX11" fmla="*/ 281868 w 286875"/>
                <a:gd name="connsiteY11" fmla="*/ 10986 h 320625"/>
                <a:gd name="connsiteX12" fmla="*/ 269398 w 286875"/>
                <a:gd name="connsiteY12" fmla="*/ 0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875" h="320625">
                  <a:moveTo>
                    <a:pt x="269398" y="0"/>
                  </a:moveTo>
                  <a:lnTo>
                    <a:pt x="66932" y="229449"/>
                  </a:lnTo>
                  <a:lnTo>
                    <a:pt x="64181" y="226986"/>
                  </a:lnTo>
                  <a:cubicBezTo>
                    <a:pt x="57954" y="221535"/>
                    <a:pt x="48470" y="222092"/>
                    <a:pt x="43003" y="228319"/>
                  </a:cubicBezTo>
                  <a:lnTo>
                    <a:pt x="9557" y="266203"/>
                  </a:lnTo>
                  <a:cubicBezTo>
                    <a:pt x="2857" y="273797"/>
                    <a:pt x="-552" y="283736"/>
                    <a:pt x="73" y="293878"/>
                  </a:cubicBezTo>
                  <a:cubicBezTo>
                    <a:pt x="714" y="303969"/>
                    <a:pt x="5338" y="313403"/>
                    <a:pt x="12932" y="320119"/>
                  </a:cubicBezTo>
                  <a:lnTo>
                    <a:pt x="20930" y="327173"/>
                  </a:lnTo>
                  <a:cubicBezTo>
                    <a:pt x="24002" y="329873"/>
                    <a:pt x="28001" y="331256"/>
                    <a:pt x="32085" y="331020"/>
                  </a:cubicBezTo>
                  <a:cubicBezTo>
                    <a:pt x="36168" y="330767"/>
                    <a:pt x="39982" y="328894"/>
                    <a:pt x="42682" y="325839"/>
                  </a:cubicBezTo>
                  <a:lnTo>
                    <a:pt x="284417" y="51874"/>
                  </a:lnTo>
                  <a:cubicBezTo>
                    <a:pt x="294997" y="39876"/>
                    <a:pt x="293867" y="21583"/>
                    <a:pt x="281868" y="10986"/>
                  </a:cubicBezTo>
                  <a:lnTo>
                    <a:pt x="269398"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5" name="任意多边形: 形状 94"/>
            <p:cNvSpPr/>
            <p:nvPr/>
          </p:nvSpPr>
          <p:spPr>
            <a:xfrm>
              <a:off x="6324823" y="3275682"/>
              <a:ext cx="101250" cy="101250"/>
            </a:xfrm>
            <a:custGeom>
              <a:avLst/>
              <a:gdLst>
                <a:gd name="connsiteX0" fmla="*/ 87851 w 101250"/>
                <a:gd name="connsiteY0" fmla="*/ 15566 h 101250"/>
                <a:gd name="connsiteX1" fmla="*/ 0 w 101250"/>
                <a:gd name="connsiteY1" fmla="*/ 21067 h 101250"/>
                <a:gd name="connsiteX2" fmla="*/ 93336 w 101250"/>
                <a:gd name="connsiteY2" fmla="*/ 103434 h 101250"/>
                <a:gd name="connsiteX3" fmla="*/ 87851 w 101250"/>
                <a:gd name="connsiteY3" fmla="*/ 15566 h 101250"/>
              </a:gdLst>
              <a:ahLst/>
              <a:cxnLst>
                <a:cxn ang="0">
                  <a:pos x="connsiteX0" y="connsiteY0"/>
                </a:cxn>
                <a:cxn ang="0">
                  <a:pos x="connsiteX1" y="connsiteY1"/>
                </a:cxn>
                <a:cxn ang="0">
                  <a:pos x="connsiteX2" y="connsiteY2"/>
                </a:cxn>
                <a:cxn ang="0">
                  <a:pos x="connsiteX3" y="connsiteY3"/>
                </a:cxn>
              </a:cxnLst>
              <a:rect l="l" t="t" r="r" b="b"/>
              <a:pathLst>
                <a:path w="101250" h="101250">
                  <a:moveTo>
                    <a:pt x="87851" y="15566"/>
                  </a:moveTo>
                  <a:cubicBezTo>
                    <a:pt x="62083" y="-7182"/>
                    <a:pt x="22764" y="-4701"/>
                    <a:pt x="0" y="21067"/>
                  </a:cubicBezTo>
                  <a:lnTo>
                    <a:pt x="93336" y="103434"/>
                  </a:lnTo>
                  <a:cubicBezTo>
                    <a:pt x="116100" y="77649"/>
                    <a:pt x="113636" y="38330"/>
                    <a:pt x="87851" y="1556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6" name="组合 95"/>
          <p:cNvGrpSpPr/>
          <p:nvPr/>
        </p:nvGrpSpPr>
        <p:grpSpPr>
          <a:xfrm>
            <a:off x="9487789" y="896451"/>
            <a:ext cx="523125" cy="413387"/>
            <a:chOff x="16743600" y="5517583"/>
            <a:chExt cx="523125" cy="413387"/>
          </a:xfrm>
          <a:solidFill>
            <a:schemeClr val="bg1"/>
          </a:solidFill>
        </p:grpSpPr>
        <p:sp>
          <p:nvSpPr>
            <p:cNvPr id="97" name="任意多边形: 形状 96"/>
            <p:cNvSpPr/>
            <p:nvPr/>
          </p:nvSpPr>
          <p:spPr>
            <a:xfrm>
              <a:off x="16810037" y="5517583"/>
              <a:ext cx="118125" cy="303750"/>
            </a:xfrm>
            <a:custGeom>
              <a:avLst/>
              <a:gdLst>
                <a:gd name="connsiteX0" fmla="*/ 12454 w 118125"/>
                <a:gd name="connsiteY0" fmla="*/ 55401 h 303750"/>
                <a:gd name="connsiteX1" fmla="*/ 12454 w 118125"/>
                <a:gd name="connsiteY1" fmla="*/ 270506 h 303750"/>
                <a:gd name="connsiteX2" fmla="*/ 12471 w 118125"/>
                <a:gd name="connsiteY2" fmla="*/ 271553 h 303750"/>
                <a:gd name="connsiteX3" fmla="*/ 63214 w 118125"/>
                <a:gd name="connsiteY3" fmla="*/ 309977 h 303750"/>
                <a:gd name="connsiteX4" fmla="*/ 114227 w 118125"/>
                <a:gd name="connsiteY4" fmla="*/ 273240 h 303750"/>
                <a:gd name="connsiteX5" fmla="*/ 114868 w 118125"/>
                <a:gd name="connsiteY5" fmla="*/ 270489 h 303750"/>
                <a:gd name="connsiteX6" fmla="*/ 114868 w 118125"/>
                <a:gd name="connsiteY6" fmla="*/ 55401 h 303750"/>
                <a:gd name="connsiteX7" fmla="*/ 127322 w 118125"/>
                <a:gd name="connsiteY7" fmla="*/ 38003 h 303750"/>
                <a:gd name="connsiteX8" fmla="*/ 127322 w 118125"/>
                <a:gd name="connsiteY8" fmla="*/ 18411 h 303750"/>
                <a:gd name="connsiteX9" fmla="*/ 108945 w 118125"/>
                <a:gd name="connsiteY9" fmla="*/ 0 h 303750"/>
                <a:gd name="connsiteX10" fmla="*/ 17449 w 118125"/>
                <a:gd name="connsiteY10" fmla="*/ 0 h 303750"/>
                <a:gd name="connsiteX11" fmla="*/ 0 w 118125"/>
                <a:gd name="connsiteY11" fmla="*/ 18411 h 303750"/>
                <a:gd name="connsiteX12" fmla="*/ 0 w 118125"/>
                <a:gd name="connsiteY12" fmla="*/ 38003 h 303750"/>
                <a:gd name="connsiteX13" fmla="*/ 12454 w 118125"/>
                <a:gd name="connsiteY13" fmla="*/ 55401 h 303750"/>
                <a:gd name="connsiteX14" fmla="*/ 17989 w 118125"/>
                <a:gd name="connsiteY14" fmla="*/ 24823 h 303750"/>
                <a:gd name="connsiteX15" fmla="*/ 23827 w 118125"/>
                <a:gd name="connsiteY15" fmla="*/ 19373 h 303750"/>
                <a:gd name="connsiteX16" fmla="*/ 102583 w 118125"/>
                <a:gd name="connsiteY16" fmla="*/ 19373 h 303750"/>
                <a:gd name="connsiteX17" fmla="*/ 109333 w 118125"/>
                <a:gd name="connsiteY17" fmla="*/ 24823 h 303750"/>
                <a:gd name="connsiteX18" fmla="*/ 109333 w 118125"/>
                <a:gd name="connsiteY18" fmla="*/ 31725 h 303750"/>
                <a:gd name="connsiteX19" fmla="*/ 102583 w 118125"/>
                <a:gd name="connsiteY19" fmla="*/ 37361 h 303750"/>
                <a:gd name="connsiteX20" fmla="*/ 102296 w 118125"/>
                <a:gd name="connsiteY20" fmla="*/ 37361 h 303750"/>
                <a:gd name="connsiteX21" fmla="*/ 95496 w 118125"/>
                <a:gd name="connsiteY21" fmla="*/ 44061 h 303750"/>
                <a:gd name="connsiteX22" fmla="*/ 95496 w 118125"/>
                <a:gd name="connsiteY22" fmla="*/ 270523 h 303750"/>
                <a:gd name="connsiteX23" fmla="*/ 62961 w 118125"/>
                <a:gd name="connsiteY23" fmla="*/ 291921 h 303750"/>
                <a:gd name="connsiteX24" fmla="*/ 30443 w 118125"/>
                <a:gd name="connsiteY24" fmla="*/ 270523 h 303750"/>
                <a:gd name="connsiteX25" fmla="*/ 30443 w 118125"/>
                <a:gd name="connsiteY25" fmla="*/ 44044 h 303750"/>
                <a:gd name="connsiteX26" fmla="*/ 24114 w 118125"/>
                <a:gd name="connsiteY26" fmla="*/ 37344 h 303750"/>
                <a:gd name="connsiteX27" fmla="*/ 23827 w 118125"/>
                <a:gd name="connsiteY27" fmla="*/ 37344 h 303750"/>
                <a:gd name="connsiteX28" fmla="*/ 17989 w 118125"/>
                <a:gd name="connsiteY28" fmla="*/ 31708 h 303750"/>
                <a:gd name="connsiteX29" fmla="*/ 17989 w 118125"/>
                <a:gd name="connsiteY29" fmla="*/ 24823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18125" h="303750">
                  <a:moveTo>
                    <a:pt x="12454" y="55401"/>
                  </a:moveTo>
                  <a:lnTo>
                    <a:pt x="12454" y="270506"/>
                  </a:lnTo>
                  <a:cubicBezTo>
                    <a:pt x="12454" y="270861"/>
                    <a:pt x="12454" y="271215"/>
                    <a:pt x="12471" y="271553"/>
                  </a:cubicBezTo>
                  <a:cubicBezTo>
                    <a:pt x="13230" y="284867"/>
                    <a:pt x="24806" y="309977"/>
                    <a:pt x="63214" y="309977"/>
                  </a:cubicBezTo>
                  <a:cubicBezTo>
                    <a:pt x="98769" y="309977"/>
                    <a:pt x="112286" y="285964"/>
                    <a:pt x="114227" y="273240"/>
                  </a:cubicBezTo>
                  <a:cubicBezTo>
                    <a:pt x="114328" y="272329"/>
                    <a:pt x="114868" y="271418"/>
                    <a:pt x="114868" y="270489"/>
                  </a:cubicBezTo>
                  <a:lnTo>
                    <a:pt x="114868" y="55401"/>
                  </a:lnTo>
                  <a:cubicBezTo>
                    <a:pt x="121787" y="53241"/>
                    <a:pt x="127322" y="46271"/>
                    <a:pt x="127322" y="38003"/>
                  </a:cubicBezTo>
                  <a:lnTo>
                    <a:pt x="127322" y="18411"/>
                  </a:lnTo>
                  <a:cubicBezTo>
                    <a:pt x="127322" y="8404"/>
                    <a:pt x="118935" y="0"/>
                    <a:pt x="108945" y="0"/>
                  </a:cubicBezTo>
                  <a:lnTo>
                    <a:pt x="17449" y="0"/>
                  </a:lnTo>
                  <a:cubicBezTo>
                    <a:pt x="7476" y="0"/>
                    <a:pt x="0" y="8404"/>
                    <a:pt x="0" y="18411"/>
                  </a:cubicBezTo>
                  <a:lnTo>
                    <a:pt x="0" y="38003"/>
                  </a:lnTo>
                  <a:cubicBezTo>
                    <a:pt x="0" y="46271"/>
                    <a:pt x="5535" y="53241"/>
                    <a:pt x="12454" y="55401"/>
                  </a:cubicBezTo>
                  <a:close/>
                  <a:moveTo>
                    <a:pt x="17989" y="24823"/>
                  </a:moveTo>
                  <a:cubicBezTo>
                    <a:pt x="17989" y="21431"/>
                    <a:pt x="20419" y="19373"/>
                    <a:pt x="23827" y="19373"/>
                  </a:cubicBezTo>
                  <a:lnTo>
                    <a:pt x="102583" y="19373"/>
                  </a:lnTo>
                  <a:cubicBezTo>
                    <a:pt x="106009" y="19373"/>
                    <a:pt x="109333" y="21431"/>
                    <a:pt x="109333" y="24823"/>
                  </a:cubicBezTo>
                  <a:lnTo>
                    <a:pt x="109333" y="31725"/>
                  </a:lnTo>
                  <a:cubicBezTo>
                    <a:pt x="109333" y="35117"/>
                    <a:pt x="105992" y="37361"/>
                    <a:pt x="102583" y="37361"/>
                  </a:cubicBezTo>
                  <a:lnTo>
                    <a:pt x="102296" y="37361"/>
                  </a:lnTo>
                  <a:cubicBezTo>
                    <a:pt x="98888" y="37361"/>
                    <a:pt x="95496" y="40652"/>
                    <a:pt x="95496" y="44061"/>
                  </a:cubicBezTo>
                  <a:lnTo>
                    <a:pt x="95496" y="270523"/>
                  </a:lnTo>
                  <a:cubicBezTo>
                    <a:pt x="95496" y="270523"/>
                    <a:pt x="92374" y="291921"/>
                    <a:pt x="62961" y="291921"/>
                  </a:cubicBezTo>
                  <a:cubicBezTo>
                    <a:pt x="31539" y="291921"/>
                    <a:pt x="30443" y="270523"/>
                    <a:pt x="30443" y="270523"/>
                  </a:cubicBezTo>
                  <a:lnTo>
                    <a:pt x="30443" y="44044"/>
                  </a:lnTo>
                  <a:cubicBezTo>
                    <a:pt x="30443" y="40635"/>
                    <a:pt x="27506" y="37344"/>
                    <a:pt x="24114" y="37344"/>
                  </a:cubicBezTo>
                  <a:lnTo>
                    <a:pt x="23827" y="37344"/>
                  </a:lnTo>
                  <a:cubicBezTo>
                    <a:pt x="20419" y="37344"/>
                    <a:pt x="17989" y="35100"/>
                    <a:pt x="17989" y="31708"/>
                  </a:cubicBezTo>
                  <a:lnTo>
                    <a:pt x="17989" y="2482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8" name="任意多边形: 形状 97"/>
            <p:cNvSpPr/>
            <p:nvPr/>
          </p:nvSpPr>
          <p:spPr>
            <a:xfrm>
              <a:off x="16850166" y="5726546"/>
              <a:ext cx="33750" cy="67500"/>
            </a:xfrm>
            <a:custGeom>
              <a:avLst/>
              <a:gdLst>
                <a:gd name="connsiteX0" fmla="*/ 22815 w 33750"/>
                <a:gd name="connsiteY0" fmla="*/ 74081 h 67500"/>
                <a:gd name="connsiteX1" fmla="*/ 45664 w 33750"/>
                <a:gd name="connsiteY1" fmla="*/ 56801 h 67500"/>
                <a:gd name="connsiteX2" fmla="*/ 45664 w 33750"/>
                <a:gd name="connsiteY2" fmla="*/ 0 h 67500"/>
                <a:gd name="connsiteX3" fmla="*/ 0 w 33750"/>
                <a:gd name="connsiteY3" fmla="*/ 0 h 67500"/>
                <a:gd name="connsiteX4" fmla="*/ 0 w 33750"/>
                <a:gd name="connsiteY4" fmla="*/ 56801 h 67500"/>
                <a:gd name="connsiteX5" fmla="*/ 22815 w 33750"/>
                <a:gd name="connsiteY5" fmla="*/ 74081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50" h="67500">
                  <a:moveTo>
                    <a:pt x="22815" y="74081"/>
                  </a:moveTo>
                  <a:cubicBezTo>
                    <a:pt x="43453" y="74081"/>
                    <a:pt x="45664" y="56801"/>
                    <a:pt x="45664" y="56801"/>
                  </a:cubicBezTo>
                  <a:lnTo>
                    <a:pt x="45664" y="0"/>
                  </a:lnTo>
                  <a:lnTo>
                    <a:pt x="0" y="0"/>
                  </a:lnTo>
                  <a:lnTo>
                    <a:pt x="0" y="56801"/>
                  </a:lnTo>
                  <a:cubicBezTo>
                    <a:pt x="0" y="56801"/>
                    <a:pt x="793" y="74081"/>
                    <a:pt x="22815" y="7408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9" name="任意多边形: 形状 98"/>
            <p:cNvSpPr/>
            <p:nvPr/>
          </p:nvSpPr>
          <p:spPr>
            <a:xfrm>
              <a:off x="16951196" y="5517583"/>
              <a:ext cx="118125" cy="303750"/>
            </a:xfrm>
            <a:custGeom>
              <a:avLst/>
              <a:gdLst>
                <a:gd name="connsiteX0" fmla="*/ 12454 w 118125"/>
                <a:gd name="connsiteY0" fmla="*/ 55401 h 303750"/>
                <a:gd name="connsiteX1" fmla="*/ 12454 w 118125"/>
                <a:gd name="connsiteY1" fmla="*/ 270506 h 303750"/>
                <a:gd name="connsiteX2" fmla="*/ 12673 w 118125"/>
                <a:gd name="connsiteY2" fmla="*/ 271553 h 303750"/>
                <a:gd name="connsiteX3" fmla="*/ 63518 w 118125"/>
                <a:gd name="connsiteY3" fmla="*/ 309977 h 303750"/>
                <a:gd name="connsiteX4" fmla="*/ 114379 w 118125"/>
                <a:gd name="connsiteY4" fmla="*/ 273240 h 303750"/>
                <a:gd name="connsiteX5" fmla="*/ 114868 w 118125"/>
                <a:gd name="connsiteY5" fmla="*/ 270489 h 303750"/>
                <a:gd name="connsiteX6" fmla="*/ 114868 w 118125"/>
                <a:gd name="connsiteY6" fmla="*/ 55401 h 303750"/>
                <a:gd name="connsiteX7" fmla="*/ 127322 w 118125"/>
                <a:gd name="connsiteY7" fmla="*/ 38003 h 303750"/>
                <a:gd name="connsiteX8" fmla="*/ 127322 w 118125"/>
                <a:gd name="connsiteY8" fmla="*/ 18411 h 303750"/>
                <a:gd name="connsiteX9" fmla="*/ 109350 w 118125"/>
                <a:gd name="connsiteY9" fmla="*/ 0 h 303750"/>
                <a:gd name="connsiteX10" fmla="*/ 17854 w 118125"/>
                <a:gd name="connsiteY10" fmla="*/ 0 h 303750"/>
                <a:gd name="connsiteX11" fmla="*/ 0 w 118125"/>
                <a:gd name="connsiteY11" fmla="*/ 18411 h 303750"/>
                <a:gd name="connsiteX12" fmla="*/ 0 w 118125"/>
                <a:gd name="connsiteY12" fmla="*/ 38003 h 303750"/>
                <a:gd name="connsiteX13" fmla="*/ 12454 w 118125"/>
                <a:gd name="connsiteY13" fmla="*/ 55401 h 303750"/>
                <a:gd name="connsiteX14" fmla="*/ 18006 w 118125"/>
                <a:gd name="connsiteY14" fmla="*/ 24823 h 303750"/>
                <a:gd name="connsiteX15" fmla="*/ 24232 w 118125"/>
                <a:gd name="connsiteY15" fmla="*/ 19373 h 303750"/>
                <a:gd name="connsiteX16" fmla="*/ 103005 w 118125"/>
                <a:gd name="connsiteY16" fmla="*/ 19373 h 303750"/>
                <a:gd name="connsiteX17" fmla="*/ 109350 w 118125"/>
                <a:gd name="connsiteY17" fmla="*/ 24823 h 303750"/>
                <a:gd name="connsiteX18" fmla="*/ 109350 w 118125"/>
                <a:gd name="connsiteY18" fmla="*/ 31725 h 303750"/>
                <a:gd name="connsiteX19" fmla="*/ 103005 w 118125"/>
                <a:gd name="connsiteY19" fmla="*/ 37361 h 303750"/>
                <a:gd name="connsiteX20" fmla="*/ 102701 w 118125"/>
                <a:gd name="connsiteY20" fmla="*/ 37361 h 303750"/>
                <a:gd name="connsiteX21" fmla="*/ 96863 w 118125"/>
                <a:gd name="connsiteY21" fmla="*/ 44061 h 303750"/>
                <a:gd name="connsiteX22" fmla="*/ 96863 w 118125"/>
                <a:gd name="connsiteY22" fmla="*/ 270523 h 303750"/>
                <a:gd name="connsiteX23" fmla="*/ 63652 w 118125"/>
                <a:gd name="connsiteY23" fmla="*/ 291921 h 303750"/>
                <a:gd name="connsiteX24" fmla="*/ 30426 w 118125"/>
                <a:gd name="connsiteY24" fmla="*/ 270523 h 303750"/>
                <a:gd name="connsiteX25" fmla="*/ 30426 w 118125"/>
                <a:gd name="connsiteY25" fmla="*/ 44044 h 303750"/>
                <a:gd name="connsiteX26" fmla="*/ 24502 w 118125"/>
                <a:gd name="connsiteY26" fmla="*/ 37344 h 303750"/>
                <a:gd name="connsiteX27" fmla="*/ 24199 w 118125"/>
                <a:gd name="connsiteY27" fmla="*/ 37344 h 303750"/>
                <a:gd name="connsiteX28" fmla="*/ 17972 w 118125"/>
                <a:gd name="connsiteY28" fmla="*/ 31708 h 303750"/>
                <a:gd name="connsiteX29" fmla="*/ 18006 w 118125"/>
                <a:gd name="connsiteY29" fmla="*/ 24823 h 303750"/>
                <a:gd name="connsiteX30" fmla="*/ 18006 w 118125"/>
                <a:gd name="connsiteY30" fmla="*/ 24823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18125" h="303750">
                  <a:moveTo>
                    <a:pt x="12454" y="55401"/>
                  </a:moveTo>
                  <a:lnTo>
                    <a:pt x="12454" y="270506"/>
                  </a:lnTo>
                  <a:cubicBezTo>
                    <a:pt x="12454" y="270861"/>
                    <a:pt x="12656" y="271215"/>
                    <a:pt x="12673" y="271553"/>
                  </a:cubicBezTo>
                  <a:cubicBezTo>
                    <a:pt x="13432" y="284867"/>
                    <a:pt x="25127" y="309977"/>
                    <a:pt x="63518" y="309977"/>
                  </a:cubicBezTo>
                  <a:cubicBezTo>
                    <a:pt x="99073" y="309977"/>
                    <a:pt x="112438" y="285964"/>
                    <a:pt x="114379" y="273240"/>
                  </a:cubicBezTo>
                  <a:cubicBezTo>
                    <a:pt x="114514" y="272329"/>
                    <a:pt x="114868" y="271418"/>
                    <a:pt x="114868" y="270489"/>
                  </a:cubicBezTo>
                  <a:lnTo>
                    <a:pt x="114868" y="55401"/>
                  </a:lnTo>
                  <a:cubicBezTo>
                    <a:pt x="121787" y="53241"/>
                    <a:pt x="127322" y="46271"/>
                    <a:pt x="127322" y="38003"/>
                  </a:cubicBezTo>
                  <a:lnTo>
                    <a:pt x="127322" y="18411"/>
                  </a:lnTo>
                  <a:cubicBezTo>
                    <a:pt x="127322" y="8404"/>
                    <a:pt x="119323" y="0"/>
                    <a:pt x="109350" y="0"/>
                  </a:cubicBezTo>
                  <a:lnTo>
                    <a:pt x="17854" y="0"/>
                  </a:lnTo>
                  <a:cubicBezTo>
                    <a:pt x="7881" y="0"/>
                    <a:pt x="0" y="8404"/>
                    <a:pt x="0" y="18411"/>
                  </a:cubicBezTo>
                  <a:lnTo>
                    <a:pt x="0" y="38003"/>
                  </a:lnTo>
                  <a:cubicBezTo>
                    <a:pt x="0" y="46271"/>
                    <a:pt x="5535" y="53241"/>
                    <a:pt x="12454" y="55401"/>
                  </a:cubicBezTo>
                  <a:close/>
                  <a:moveTo>
                    <a:pt x="18006" y="24823"/>
                  </a:moveTo>
                  <a:cubicBezTo>
                    <a:pt x="18006" y="21431"/>
                    <a:pt x="20824" y="19373"/>
                    <a:pt x="24232" y="19373"/>
                  </a:cubicBezTo>
                  <a:lnTo>
                    <a:pt x="103005" y="19373"/>
                  </a:lnTo>
                  <a:cubicBezTo>
                    <a:pt x="106397" y="19373"/>
                    <a:pt x="109350" y="21431"/>
                    <a:pt x="109350" y="24823"/>
                  </a:cubicBezTo>
                  <a:lnTo>
                    <a:pt x="109350" y="31725"/>
                  </a:lnTo>
                  <a:cubicBezTo>
                    <a:pt x="109350" y="35117"/>
                    <a:pt x="106397" y="37361"/>
                    <a:pt x="103005" y="37361"/>
                  </a:cubicBezTo>
                  <a:lnTo>
                    <a:pt x="102701" y="37361"/>
                  </a:lnTo>
                  <a:cubicBezTo>
                    <a:pt x="99309" y="37361"/>
                    <a:pt x="96863" y="40652"/>
                    <a:pt x="96863" y="44061"/>
                  </a:cubicBezTo>
                  <a:lnTo>
                    <a:pt x="96863" y="270523"/>
                  </a:lnTo>
                  <a:cubicBezTo>
                    <a:pt x="96863" y="270523"/>
                    <a:pt x="93032" y="291921"/>
                    <a:pt x="63652" y="291921"/>
                  </a:cubicBezTo>
                  <a:cubicBezTo>
                    <a:pt x="32214" y="291921"/>
                    <a:pt x="30426" y="270523"/>
                    <a:pt x="30426" y="270523"/>
                  </a:cubicBezTo>
                  <a:lnTo>
                    <a:pt x="30426" y="44044"/>
                  </a:lnTo>
                  <a:cubicBezTo>
                    <a:pt x="30426" y="40635"/>
                    <a:pt x="27911" y="37344"/>
                    <a:pt x="24502" y="37344"/>
                  </a:cubicBezTo>
                  <a:lnTo>
                    <a:pt x="24199" y="37344"/>
                  </a:lnTo>
                  <a:cubicBezTo>
                    <a:pt x="20790" y="37344"/>
                    <a:pt x="17972" y="35100"/>
                    <a:pt x="17972" y="31708"/>
                  </a:cubicBezTo>
                  <a:lnTo>
                    <a:pt x="18006" y="24823"/>
                  </a:lnTo>
                  <a:lnTo>
                    <a:pt x="18006" y="2482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0" name="任意多边形: 形状 99"/>
            <p:cNvSpPr/>
            <p:nvPr/>
          </p:nvSpPr>
          <p:spPr>
            <a:xfrm>
              <a:off x="16991342" y="5726546"/>
              <a:ext cx="33750" cy="67500"/>
            </a:xfrm>
            <a:custGeom>
              <a:avLst/>
              <a:gdLst>
                <a:gd name="connsiteX0" fmla="*/ 23507 w 33750"/>
                <a:gd name="connsiteY0" fmla="*/ 74081 h 67500"/>
                <a:gd name="connsiteX1" fmla="*/ 47048 w 33750"/>
                <a:gd name="connsiteY1" fmla="*/ 56801 h 67500"/>
                <a:gd name="connsiteX2" fmla="*/ 47048 w 33750"/>
                <a:gd name="connsiteY2" fmla="*/ 0 h 67500"/>
                <a:gd name="connsiteX3" fmla="*/ 0 w 33750"/>
                <a:gd name="connsiteY3" fmla="*/ 0 h 67500"/>
                <a:gd name="connsiteX4" fmla="*/ 0 w 33750"/>
                <a:gd name="connsiteY4" fmla="*/ 56801 h 67500"/>
                <a:gd name="connsiteX5" fmla="*/ 23507 w 33750"/>
                <a:gd name="connsiteY5" fmla="*/ 74081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50" h="67500">
                  <a:moveTo>
                    <a:pt x="23507" y="74081"/>
                  </a:moveTo>
                  <a:cubicBezTo>
                    <a:pt x="44145" y="74081"/>
                    <a:pt x="47048" y="56801"/>
                    <a:pt x="47048" y="56801"/>
                  </a:cubicBezTo>
                  <a:lnTo>
                    <a:pt x="47048" y="0"/>
                  </a:lnTo>
                  <a:lnTo>
                    <a:pt x="0" y="0"/>
                  </a:lnTo>
                  <a:lnTo>
                    <a:pt x="0" y="56801"/>
                  </a:lnTo>
                  <a:cubicBezTo>
                    <a:pt x="0" y="56801"/>
                    <a:pt x="1485" y="74081"/>
                    <a:pt x="23507" y="7408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1" name="任意多边形: 形状 100"/>
            <p:cNvSpPr/>
            <p:nvPr/>
          </p:nvSpPr>
          <p:spPr>
            <a:xfrm>
              <a:off x="17093739" y="5517583"/>
              <a:ext cx="118125" cy="303750"/>
            </a:xfrm>
            <a:custGeom>
              <a:avLst/>
              <a:gdLst>
                <a:gd name="connsiteX0" fmla="*/ 12471 w 118125"/>
                <a:gd name="connsiteY0" fmla="*/ 55401 h 303750"/>
                <a:gd name="connsiteX1" fmla="*/ 12471 w 118125"/>
                <a:gd name="connsiteY1" fmla="*/ 270506 h 303750"/>
                <a:gd name="connsiteX2" fmla="*/ 12437 w 118125"/>
                <a:gd name="connsiteY2" fmla="*/ 271553 h 303750"/>
                <a:gd name="connsiteX3" fmla="*/ 63146 w 118125"/>
                <a:gd name="connsiteY3" fmla="*/ 309977 h 303750"/>
                <a:gd name="connsiteX4" fmla="*/ 113518 w 118125"/>
                <a:gd name="connsiteY4" fmla="*/ 273240 h 303750"/>
                <a:gd name="connsiteX5" fmla="*/ 113518 w 118125"/>
                <a:gd name="connsiteY5" fmla="*/ 270489 h 303750"/>
                <a:gd name="connsiteX6" fmla="*/ 113518 w 118125"/>
                <a:gd name="connsiteY6" fmla="*/ 55401 h 303750"/>
                <a:gd name="connsiteX7" fmla="*/ 127322 w 118125"/>
                <a:gd name="connsiteY7" fmla="*/ 38003 h 303750"/>
                <a:gd name="connsiteX8" fmla="*/ 127322 w 118125"/>
                <a:gd name="connsiteY8" fmla="*/ 18411 h 303750"/>
                <a:gd name="connsiteX9" fmla="*/ 108793 w 118125"/>
                <a:gd name="connsiteY9" fmla="*/ 0 h 303750"/>
                <a:gd name="connsiteX10" fmla="*/ 17297 w 118125"/>
                <a:gd name="connsiteY10" fmla="*/ 0 h 303750"/>
                <a:gd name="connsiteX11" fmla="*/ 0 w 118125"/>
                <a:gd name="connsiteY11" fmla="*/ 18411 h 303750"/>
                <a:gd name="connsiteX12" fmla="*/ 0 w 118125"/>
                <a:gd name="connsiteY12" fmla="*/ 38003 h 303750"/>
                <a:gd name="connsiteX13" fmla="*/ 12471 w 118125"/>
                <a:gd name="connsiteY13" fmla="*/ 55401 h 303750"/>
                <a:gd name="connsiteX14" fmla="*/ 18006 w 118125"/>
                <a:gd name="connsiteY14" fmla="*/ 24823 h 303750"/>
                <a:gd name="connsiteX15" fmla="*/ 23676 w 118125"/>
                <a:gd name="connsiteY15" fmla="*/ 19373 h 303750"/>
                <a:gd name="connsiteX16" fmla="*/ 102482 w 118125"/>
                <a:gd name="connsiteY16" fmla="*/ 19373 h 303750"/>
                <a:gd name="connsiteX17" fmla="*/ 107949 w 118125"/>
                <a:gd name="connsiteY17" fmla="*/ 24823 h 303750"/>
                <a:gd name="connsiteX18" fmla="*/ 107949 w 118125"/>
                <a:gd name="connsiteY18" fmla="*/ 31725 h 303750"/>
                <a:gd name="connsiteX19" fmla="*/ 102482 w 118125"/>
                <a:gd name="connsiteY19" fmla="*/ 37361 h 303750"/>
                <a:gd name="connsiteX20" fmla="*/ 102178 w 118125"/>
                <a:gd name="connsiteY20" fmla="*/ 37361 h 303750"/>
                <a:gd name="connsiteX21" fmla="*/ 95496 w 118125"/>
                <a:gd name="connsiteY21" fmla="*/ 44061 h 303750"/>
                <a:gd name="connsiteX22" fmla="*/ 95496 w 118125"/>
                <a:gd name="connsiteY22" fmla="*/ 270523 h 303750"/>
                <a:gd name="connsiteX23" fmla="*/ 62961 w 118125"/>
                <a:gd name="connsiteY23" fmla="*/ 291921 h 303750"/>
                <a:gd name="connsiteX24" fmla="*/ 30426 w 118125"/>
                <a:gd name="connsiteY24" fmla="*/ 270523 h 303750"/>
                <a:gd name="connsiteX25" fmla="*/ 30426 w 118125"/>
                <a:gd name="connsiteY25" fmla="*/ 44044 h 303750"/>
                <a:gd name="connsiteX26" fmla="*/ 23946 w 118125"/>
                <a:gd name="connsiteY26" fmla="*/ 37344 h 303750"/>
                <a:gd name="connsiteX27" fmla="*/ 23642 w 118125"/>
                <a:gd name="connsiteY27" fmla="*/ 37344 h 303750"/>
                <a:gd name="connsiteX28" fmla="*/ 17972 w 118125"/>
                <a:gd name="connsiteY28" fmla="*/ 31708 h 303750"/>
                <a:gd name="connsiteX29" fmla="*/ 17972 w 118125"/>
                <a:gd name="connsiteY29" fmla="*/ 24823 h 303750"/>
                <a:gd name="connsiteX30" fmla="*/ 18006 w 118125"/>
                <a:gd name="connsiteY30" fmla="*/ 24823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18125" h="303750">
                  <a:moveTo>
                    <a:pt x="12471" y="55401"/>
                  </a:moveTo>
                  <a:lnTo>
                    <a:pt x="12471" y="270506"/>
                  </a:lnTo>
                  <a:cubicBezTo>
                    <a:pt x="12471" y="270861"/>
                    <a:pt x="12403" y="271215"/>
                    <a:pt x="12437" y="271553"/>
                  </a:cubicBezTo>
                  <a:cubicBezTo>
                    <a:pt x="13196" y="284867"/>
                    <a:pt x="24739" y="309977"/>
                    <a:pt x="63146" y="309977"/>
                  </a:cubicBezTo>
                  <a:cubicBezTo>
                    <a:pt x="98685" y="309977"/>
                    <a:pt x="111544" y="285964"/>
                    <a:pt x="113518" y="273240"/>
                  </a:cubicBezTo>
                  <a:cubicBezTo>
                    <a:pt x="113619" y="272329"/>
                    <a:pt x="113518" y="271418"/>
                    <a:pt x="113518" y="270489"/>
                  </a:cubicBezTo>
                  <a:lnTo>
                    <a:pt x="113518" y="55401"/>
                  </a:lnTo>
                  <a:cubicBezTo>
                    <a:pt x="121787" y="53241"/>
                    <a:pt x="127322" y="46271"/>
                    <a:pt x="127322" y="38003"/>
                  </a:cubicBezTo>
                  <a:lnTo>
                    <a:pt x="127322" y="18411"/>
                  </a:lnTo>
                  <a:cubicBezTo>
                    <a:pt x="127322" y="8404"/>
                    <a:pt x="118800" y="0"/>
                    <a:pt x="108793" y="0"/>
                  </a:cubicBezTo>
                  <a:lnTo>
                    <a:pt x="17297" y="0"/>
                  </a:lnTo>
                  <a:cubicBezTo>
                    <a:pt x="7307" y="0"/>
                    <a:pt x="0" y="8404"/>
                    <a:pt x="0" y="18411"/>
                  </a:cubicBezTo>
                  <a:lnTo>
                    <a:pt x="0" y="38003"/>
                  </a:lnTo>
                  <a:cubicBezTo>
                    <a:pt x="17" y="46271"/>
                    <a:pt x="5552" y="53241"/>
                    <a:pt x="12471" y="55401"/>
                  </a:cubicBezTo>
                  <a:close/>
                  <a:moveTo>
                    <a:pt x="18006" y="24823"/>
                  </a:moveTo>
                  <a:cubicBezTo>
                    <a:pt x="18006" y="21431"/>
                    <a:pt x="20301" y="19373"/>
                    <a:pt x="23676" y="19373"/>
                  </a:cubicBezTo>
                  <a:lnTo>
                    <a:pt x="102482" y="19373"/>
                  </a:lnTo>
                  <a:cubicBezTo>
                    <a:pt x="105874" y="19373"/>
                    <a:pt x="107949" y="21431"/>
                    <a:pt x="107949" y="24823"/>
                  </a:cubicBezTo>
                  <a:lnTo>
                    <a:pt x="107949" y="31725"/>
                  </a:lnTo>
                  <a:cubicBezTo>
                    <a:pt x="107949" y="35117"/>
                    <a:pt x="105874" y="37361"/>
                    <a:pt x="102482" y="37361"/>
                  </a:cubicBezTo>
                  <a:lnTo>
                    <a:pt x="102178" y="37361"/>
                  </a:lnTo>
                  <a:cubicBezTo>
                    <a:pt x="98752" y="37361"/>
                    <a:pt x="95496" y="40652"/>
                    <a:pt x="95496" y="44061"/>
                  </a:cubicBezTo>
                  <a:lnTo>
                    <a:pt x="95496" y="270523"/>
                  </a:lnTo>
                  <a:cubicBezTo>
                    <a:pt x="95496" y="270523"/>
                    <a:pt x="92357" y="291921"/>
                    <a:pt x="62961" y="291921"/>
                  </a:cubicBezTo>
                  <a:cubicBezTo>
                    <a:pt x="31539" y="291921"/>
                    <a:pt x="30426" y="270523"/>
                    <a:pt x="30426" y="270523"/>
                  </a:cubicBezTo>
                  <a:lnTo>
                    <a:pt x="30426" y="44044"/>
                  </a:lnTo>
                  <a:cubicBezTo>
                    <a:pt x="30426" y="40635"/>
                    <a:pt x="27354" y="37344"/>
                    <a:pt x="23946" y="37344"/>
                  </a:cubicBezTo>
                  <a:lnTo>
                    <a:pt x="23642" y="37344"/>
                  </a:lnTo>
                  <a:cubicBezTo>
                    <a:pt x="20250" y="37344"/>
                    <a:pt x="17972" y="35100"/>
                    <a:pt x="17972" y="31708"/>
                  </a:cubicBezTo>
                  <a:lnTo>
                    <a:pt x="17972" y="24823"/>
                  </a:lnTo>
                  <a:lnTo>
                    <a:pt x="18006" y="2482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2" name="任意多边形: 形状 101"/>
            <p:cNvSpPr/>
            <p:nvPr/>
          </p:nvSpPr>
          <p:spPr>
            <a:xfrm>
              <a:off x="17133868" y="5726546"/>
              <a:ext cx="33750" cy="67500"/>
            </a:xfrm>
            <a:custGeom>
              <a:avLst/>
              <a:gdLst>
                <a:gd name="connsiteX0" fmla="*/ 22832 w 33750"/>
                <a:gd name="connsiteY0" fmla="*/ 74081 h 67500"/>
                <a:gd name="connsiteX1" fmla="*/ 45681 w 33750"/>
                <a:gd name="connsiteY1" fmla="*/ 56801 h 67500"/>
                <a:gd name="connsiteX2" fmla="*/ 45681 w 33750"/>
                <a:gd name="connsiteY2" fmla="*/ 0 h 67500"/>
                <a:gd name="connsiteX3" fmla="*/ 0 w 33750"/>
                <a:gd name="connsiteY3" fmla="*/ 0 h 67500"/>
                <a:gd name="connsiteX4" fmla="*/ 0 w 33750"/>
                <a:gd name="connsiteY4" fmla="*/ 56801 h 67500"/>
                <a:gd name="connsiteX5" fmla="*/ 22832 w 33750"/>
                <a:gd name="connsiteY5" fmla="*/ 74081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50" h="67500">
                  <a:moveTo>
                    <a:pt x="22832" y="74081"/>
                  </a:moveTo>
                  <a:cubicBezTo>
                    <a:pt x="43470" y="74081"/>
                    <a:pt x="45681" y="56801"/>
                    <a:pt x="45681" y="56801"/>
                  </a:cubicBezTo>
                  <a:lnTo>
                    <a:pt x="45681" y="0"/>
                  </a:lnTo>
                  <a:lnTo>
                    <a:pt x="0" y="0"/>
                  </a:lnTo>
                  <a:lnTo>
                    <a:pt x="0" y="56801"/>
                  </a:lnTo>
                  <a:cubicBezTo>
                    <a:pt x="17" y="56801"/>
                    <a:pt x="810" y="74081"/>
                    <a:pt x="22832" y="7408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3" name="任意多边形: 形状 102"/>
            <p:cNvSpPr/>
            <p:nvPr/>
          </p:nvSpPr>
          <p:spPr>
            <a:xfrm>
              <a:off x="16743600" y="5694720"/>
              <a:ext cx="523125" cy="236250"/>
            </a:xfrm>
            <a:custGeom>
              <a:avLst/>
              <a:gdLst>
                <a:gd name="connsiteX0" fmla="*/ 471943 w 523125"/>
                <a:gd name="connsiteY0" fmla="*/ 0 h 236250"/>
                <a:gd name="connsiteX1" fmla="*/ 471943 w 523125"/>
                <a:gd name="connsiteY1" fmla="*/ 34628 h 236250"/>
                <a:gd name="connsiteX2" fmla="*/ 506554 w 523125"/>
                <a:gd name="connsiteY2" fmla="*/ 34628 h 236250"/>
                <a:gd name="connsiteX3" fmla="*/ 506554 w 523125"/>
                <a:gd name="connsiteY3" fmla="*/ 168851 h 236250"/>
                <a:gd name="connsiteX4" fmla="*/ 33210 w 523125"/>
                <a:gd name="connsiteY4" fmla="*/ 168851 h 236250"/>
                <a:gd name="connsiteX5" fmla="*/ 33210 w 523125"/>
                <a:gd name="connsiteY5" fmla="*/ 34628 h 236250"/>
                <a:gd name="connsiteX6" fmla="*/ 67821 w 523125"/>
                <a:gd name="connsiteY6" fmla="*/ 34628 h 236250"/>
                <a:gd name="connsiteX7" fmla="*/ 67821 w 523125"/>
                <a:gd name="connsiteY7" fmla="*/ 0 h 236250"/>
                <a:gd name="connsiteX8" fmla="*/ 0 w 523125"/>
                <a:gd name="connsiteY8" fmla="*/ 0 h 236250"/>
                <a:gd name="connsiteX9" fmla="*/ 0 w 523125"/>
                <a:gd name="connsiteY9" fmla="*/ 236655 h 236250"/>
                <a:gd name="connsiteX10" fmla="*/ 539291 w 523125"/>
                <a:gd name="connsiteY10" fmla="*/ 236655 h 236250"/>
                <a:gd name="connsiteX11" fmla="*/ 539764 w 523125"/>
                <a:gd name="connsiteY11" fmla="*/ 0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3125" h="236250">
                  <a:moveTo>
                    <a:pt x="471943" y="0"/>
                  </a:moveTo>
                  <a:lnTo>
                    <a:pt x="471943" y="34628"/>
                  </a:lnTo>
                  <a:lnTo>
                    <a:pt x="506554" y="34628"/>
                  </a:lnTo>
                  <a:lnTo>
                    <a:pt x="506554" y="168851"/>
                  </a:lnTo>
                  <a:lnTo>
                    <a:pt x="33210" y="168851"/>
                  </a:lnTo>
                  <a:lnTo>
                    <a:pt x="33210" y="34628"/>
                  </a:lnTo>
                  <a:lnTo>
                    <a:pt x="67821" y="34628"/>
                  </a:lnTo>
                  <a:lnTo>
                    <a:pt x="67821" y="0"/>
                  </a:lnTo>
                  <a:lnTo>
                    <a:pt x="0" y="0"/>
                  </a:lnTo>
                  <a:lnTo>
                    <a:pt x="0" y="236655"/>
                  </a:lnTo>
                  <a:lnTo>
                    <a:pt x="539291" y="236655"/>
                  </a:lnTo>
                  <a:lnTo>
                    <a:pt x="539764"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04" name="组合 103"/>
          <p:cNvGrpSpPr/>
          <p:nvPr/>
        </p:nvGrpSpPr>
        <p:grpSpPr>
          <a:xfrm>
            <a:off x="10706989" y="850704"/>
            <a:ext cx="531622" cy="504881"/>
            <a:chOff x="11345321" y="9777846"/>
            <a:chExt cx="531622" cy="504881"/>
          </a:xfrm>
          <a:solidFill>
            <a:schemeClr val="bg1"/>
          </a:solidFill>
        </p:grpSpPr>
        <p:sp>
          <p:nvSpPr>
            <p:cNvPr id="105" name="任意多边形: 形状 104"/>
            <p:cNvSpPr/>
            <p:nvPr/>
          </p:nvSpPr>
          <p:spPr>
            <a:xfrm>
              <a:off x="11345321" y="9777846"/>
              <a:ext cx="388125" cy="455625"/>
            </a:xfrm>
            <a:custGeom>
              <a:avLst/>
              <a:gdLst>
                <a:gd name="connsiteX0" fmla="*/ 178791 w 388125"/>
                <a:gd name="connsiteY0" fmla="*/ 420863 h 455625"/>
                <a:gd name="connsiteX1" fmla="*/ 79245 w 388125"/>
                <a:gd name="connsiteY1" fmla="*/ 420863 h 455625"/>
                <a:gd name="connsiteX2" fmla="*/ 44483 w 388125"/>
                <a:gd name="connsiteY2" fmla="*/ 386910 h 455625"/>
                <a:gd name="connsiteX3" fmla="*/ 44483 w 388125"/>
                <a:gd name="connsiteY3" fmla="*/ 78334 h 455625"/>
                <a:gd name="connsiteX4" fmla="*/ 79245 w 388125"/>
                <a:gd name="connsiteY4" fmla="*/ 44483 h 455625"/>
                <a:gd name="connsiteX5" fmla="*/ 320169 w 388125"/>
                <a:gd name="connsiteY5" fmla="*/ 44483 h 455625"/>
                <a:gd name="connsiteX6" fmla="*/ 354696 w 388125"/>
                <a:gd name="connsiteY6" fmla="*/ 78334 h 455625"/>
                <a:gd name="connsiteX7" fmla="*/ 354696 w 388125"/>
                <a:gd name="connsiteY7" fmla="*/ 336893 h 455625"/>
                <a:gd name="connsiteX8" fmla="*/ 399195 w 388125"/>
                <a:gd name="connsiteY8" fmla="*/ 284006 h 455625"/>
                <a:gd name="connsiteX9" fmla="*/ 399195 w 388125"/>
                <a:gd name="connsiteY9" fmla="*/ 45293 h 455625"/>
                <a:gd name="connsiteX10" fmla="*/ 354443 w 388125"/>
                <a:gd name="connsiteY10" fmla="*/ 0 h 455625"/>
                <a:gd name="connsiteX11" fmla="*/ 43183 w 388125"/>
                <a:gd name="connsiteY11" fmla="*/ 0 h 455625"/>
                <a:gd name="connsiteX12" fmla="*/ 0 w 388125"/>
                <a:gd name="connsiteY12" fmla="*/ 43453 h 455625"/>
                <a:gd name="connsiteX13" fmla="*/ 0 w 388125"/>
                <a:gd name="connsiteY13" fmla="*/ 421149 h 455625"/>
                <a:gd name="connsiteX14" fmla="*/ 45039 w 388125"/>
                <a:gd name="connsiteY14" fmla="*/ 466493 h 455625"/>
                <a:gd name="connsiteX15" fmla="*/ 219831 w 388125"/>
                <a:gd name="connsiteY15" fmla="*/ 466493 h 455625"/>
                <a:gd name="connsiteX16" fmla="*/ 199176 w 388125"/>
                <a:gd name="connsiteY16" fmla="*/ 448554 h 455625"/>
                <a:gd name="connsiteX17" fmla="*/ 178791 w 388125"/>
                <a:gd name="connsiteY17" fmla="*/ 420863 h 4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88125" h="455625">
                  <a:moveTo>
                    <a:pt x="178791" y="420863"/>
                  </a:moveTo>
                  <a:lnTo>
                    <a:pt x="79245" y="420863"/>
                  </a:lnTo>
                  <a:cubicBezTo>
                    <a:pt x="60227" y="420863"/>
                    <a:pt x="44483" y="405928"/>
                    <a:pt x="44483" y="386910"/>
                  </a:cubicBezTo>
                  <a:lnTo>
                    <a:pt x="44483" y="78334"/>
                  </a:lnTo>
                  <a:cubicBezTo>
                    <a:pt x="44483" y="59316"/>
                    <a:pt x="60227" y="44483"/>
                    <a:pt x="79245" y="44483"/>
                  </a:cubicBezTo>
                  <a:lnTo>
                    <a:pt x="320169" y="44483"/>
                  </a:lnTo>
                  <a:cubicBezTo>
                    <a:pt x="339188" y="44483"/>
                    <a:pt x="354696" y="59316"/>
                    <a:pt x="354696" y="78334"/>
                  </a:cubicBezTo>
                  <a:lnTo>
                    <a:pt x="354696" y="336893"/>
                  </a:lnTo>
                  <a:lnTo>
                    <a:pt x="399195" y="284006"/>
                  </a:lnTo>
                  <a:lnTo>
                    <a:pt x="399195" y="45293"/>
                  </a:lnTo>
                  <a:cubicBezTo>
                    <a:pt x="399195" y="20284"/>
                    <a:pt x="379434" y="0"/>
                    <a:pt x="354443" y="0"/>
                  </a:cubicBezTo>
                  <a:lnTo>
                    <a:pt x="43183" y="0"/>
                  </a:lnTo>
                  <a:cubicBezTo>
                    <a:pt x="19170" y="0"/>
                    <a:pt x="0" y="19457"/>
                    <a:pt x="0" y="43453"/>
                  </a:cubicBezTo>
                  <a:lnTo>
                    <a:pt x="0" y="421149"/>
                  </a:lnTo>
                  <a:cubicBezTo>
                    <a:pt x="0" y="446158"/>
                    <a:pt x="19997" y="466493"/>
                    <a:pt x="45039" y="466493"/>
                  </a:cubicBezTo>
                  <a:lnTo>
                    <a:pt x="219831" y="466493"/>
                  </a:lnTo>
                  <a:lnTo>
                    <a:pt x="199176" y="448554"/>
                  </a:lnTo>
                  <a:cubicBezTo>
                    <a:pt x="190131" y="440741"/>
                    <a:pt x="183330" y="431123"/>
                    <a:pt x="178791" y="42086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6" name="任意多边形: 形状 105"/>
            <p:cNvSpPr/>
            <p:nvPr/>
          </p:nvSpPr>
          <p:spPr>
            <a:xfrm>
              <a:off x="11424971" y="9879366"/>
              <a:ext cx="236250" cy="33750"/>
            </a:xfrm>
            <a:custGeom>
              <a:avLst/>
              <a:gdLst>
                <a:gd name="connsiteX0" fmla="*/ 221991 w 236250"/>
                <a:gd name="connsiteY0" fmla="*/ 0 h 33750"/>
                <a:gd name="connsiteX1" fmla="*/ 22174 w 236250"/>
                <a:gd name="connsiteY1" fmla="*/ 0 h 33750"/>
                <a:gd name="connsiteX2" fmla="*/ 0 w 236250"/>
                <a:gd name="connsiteY2" fmla="*/ 22241 h 33750"/>
                <a:gd name="connsiteX3" fmla="*/ 22174 w 236250"/>
                <a:gd name="connsiteY3" fmla="*/ 44466 h 33750"/>
                <a:gd name="connsiteX4" fmla="*/ 221974 w 236250"/>
                <a:gd name="connsiteY4" fmla="*/ 44466 h 33750"/>
                <a:gd name="connsiteX5" fmla="*/ 244114 w 236250"/>
                <a:gd name="connsiteY5" fmla="*/ 22241 h 33750"/>
                <a:gd name="connsiteX6" fmla="*/ 221991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21991" y="0"/>
                  </a:moveTo>
                  <a:lnTo>
                    <a:pt x="22174" y="0"/>
                  </a:lnTo>
                  <a:cubicBezTo>
                    <a:pt x="9889" y="0"/>
                    <a:pt x="0" y="9973"/>
                    <a:pt x="0" y="22241"/>
                  </a:cubicBezTo>
                  <a:cubicBezTo>
                    <a:pt x="0" y="34493"/>
                    <a:pt x="9906" y="44466"/>
                    <a:pt x="22174" y="44466"/>
                  </a:cubicBezTo>
                  <a:lnTo>
                    <a:pt x="221974" y="44466"/>
                  </a:lnTo>
                  <a:cubicBezTo>
                    <a:pt x="234259" y="44466"/>
                    <a:pt x="244114" y="34493"/>
                    <a:pt x="244114" y="22241"/>
                  </a:cubicBezTo>
                  <a:cubicBezTo>
                    <a:pt x="244148" y="9973"/>
                    <a:pt x="234242" y="0"/>
                    <a:pt x="22199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7" name="任意多边形: 形状 106"/>
            <p:cNvSpPr/>
            <p:nvPr/>
          </p:nvSpPr>
          <p:spPr>
            <a:xfrm>
              <a:off x="11424971" y="9953481"/>
              <a:ext cx="236250" cy="33750"/>
            </a:xfrm>
            <a:custGeom>
              <a:avLst/>
              <a:gdLst>
                <a:gd name="connsiteX0" fmla="*/ 221991 w 236250"/>
                <a:gd name="connsiteY0" fmla="*/ 0 h 33750"/>
                <a:gd name="connsiteX1" fmla="*/ 22174 w 236250"/>
                <a:gd name="connsiteY1" fmla="*/ 0 h 33750"/>
                <a:gd name="connsiteX2" fmla="*/ 0 w 236250"/>
                <a:gd name="connsiteY2" fmla="*/ 22241 h 33750"/>
                <a:gd name="connsiteX3" fmla="*/ 22174 w 236250"/>
                <a:gd name="connsiteY3" fmla="*/ 44483 h 33750"/>
                <a:gd name="connsiteX4" fmla="*/ 221974 w 236250"/>
                <a:gd name="connsiteY4" fmla="*/ 44483 h 33750"/>
                <a:gd name="connsiteX5" fmla="*/ 244114 w 236250"/>
                <a:gd name="connsiteY5" fmla="*/ 22241 h 33750"/>
                <a:gd name="connsiteX6" fmla="*/ 221991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21991" y="0"/>
                  </a:moveTo>
                  <a:lnTo>
                    <a:pt x="22174" y="0"/>
                  </a:lnTo>
                  <a:cubicBezTo>
                    <a:pt x="9889" y="0"/>
                    <a:pt x="0" y="9956"/>
                    <a:pt x="0" y="22241"/>
                  </a:cubicBezTo>
                  <a:cubicBezTo>
                    <a:pt x="0" y="34459"/>
                    <a:pt x="9906" y="44483"/>
                    <a:pt x="22174" y="44483"/>
                  </a:cubicBezTo>
                  <a:lnTo>
                    <a:pt x="221974" y="44483"/>
                  </a:lnTo>
                  <a:cubicBezTo>
                    <a:pt x="234259" y="44483"/>
                    <a:pt x="244114" y="34459"/>
                    <a:pt x="244114" y="22241"/>
                  </a:cubicBezTo>
                  <a:cubicBezTo>
                    <a:pt x="244148" y="9973"/>
                    <a:pt x="234242" y="0"/>
                    <a:pt x="22199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8" name="任意多边形: 形状 107"/>
            <p:cNvSpPr/>
            <p:nvPr/>
          </p:nvSpPr>
          <p:spPr>
            <a:xfrm>
              <a:off x="11424971" y="10027629"/>
              <a:ext cx="236250" cy="33750"/>
            </a:xfrm>
            <a:custGeom>
              <a:avLst/>
              <a:gdLst>
                <a:gd name="connsiteX0" fmla="*/ 221991 w 236250"/>
                <a:gd name="connsiteY0" fmla="*/ 0 h 33750"/>
                <a:gd name="connsiteX1" fmla="*/ 22174 w 236250"/>
                <a:gd name="connsiteY1" fmla="*/ 0 h 33750"/>
                <a:gd name="connsiteX2" fmla="*/ 0 w 236250"/>
                <a:gd name="connsiteY2" fmla="*/ 21684 h 33750"/>
                <a:gd name="connsiteX3" fmla="*/ 22174 w 236250"/>
                <a:gd name="connsiteY3" fmla="*/ 43335 h 33750"/>
                <a:gd name="connsiteX4" fmla="*/ 221974 w 236250"/>
                <a:gd name="connsiteY4" fmla="*/ 43335 h 33750"/>
                <a:gd name="connsiteX5" fmla="*/ 244114 w 236250"/>
                <a:gd name="connsiteY5" fmla="*/ 21684 h 33750"/>
                <a:gd name="connsiteX6" fmla="*/ 221991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21991" y="0"/>
                  </a:moveTo>
                  <a:lnTo>
                    <a:pt x="22174" y="0"/>
                  </a:lnTo>
                  <a:cubicBezTo>
                    <a:pt x="9889" y="0"/>
                    <a:pt x="0" y="9416"/>
                    <a:pt x="0" y="21684"/>
                  </a:cubicBezTo>
                  <a:cubicBezTo>
                    <a:pt x="0" y="33919"/>
                    <a:pt x="9906" y="43335"/>
                    <a:pt x="22174" y="43335"/>
                  </a:cubicBezTo>
                  <a:lnTo>
                    <a:pt x="221974" y="43335"/>
                  </a:lnTo>
                  <a:cubicBezTo>
                    <a:pt x="234259" y="43335"/>
                    <a:pt x="244114" y="33902"/>
                    <a:pt x="244114" y="21684"/>
                  </a:cubicBezTo>
                  <a:cubicBezTo>
                    <a:pt x="244148" y="9416"/>
                    <a:pt x="234242" y="0"/>
                    <a:pt x="22199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9" name="任意多边形: 形状 108"/>
            <p:cNvSpPr/>
            <p:nvPr/>
          </p:nvSpPr>
          <p:spPr>
            <a:xfrm>
              <a:off x="11424954" y="10098302"/>
              <a:ext cx="135000" cy="33750"/>
            </a:xfrm>
            <a:custGeom>
              <a:avLst/>
              <a:gdLst>
                <a:gd name="connsiteX0" fmla="*/ 0 w 135000"/>
                <a:gd name="connsiteY0" fmla="*/ 21718 h 33750"/>
                <a:gd name="connsiteX1" fmla="*/ 22174 w 135000"/>
                <a:gd name="connsiteY1" fmla="*/ 43386 h 33750"/>
                <a:gd name="connsiteX2" fmla="*/ 96728 w 135000"/>
                <a:gd name="connsiteY2" fmla="*/ 43386 h 33750"/>
                <a:gd name="connsiteX3" fmla="*/ 111189 w 135000"/>
                <a:gd name="connsiteY3" fmla="*/ 18427 h 33750"/>
                <a:gd name="connsiteX4" fmla="*/ 135017 w 135000"/>
                <a:gd name="connsiteY4" fmla="*/ 0 h 33750"/>
                <a:gd name="connsiteX5" fmla="*/ 22191 w 135000"/>
                <a:gd name="connsiteY5" fmla="*/ 0 h 33750"/>
                <a:gd name="connsiteX6" fmla="*/ 0 w 135000"/>
                <a:gd name="connsiteY6" fmla="*/ 21718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000" h="33750">
                  <a:moveTo>
                    <a:pt x="0" y="21718"/>
                  </a:moveTo>
                  <a:cubicBezTo>
                    <a:pt x="0" y="33969"/>
                    <a:pt x="9906" y="43386"/>
                    <a:pt x="22174" y="43386"/>
                  </a:cubicBezTo>
                  <a:lnTo>
                    <a:pt x="96728" y="43386"/>
                  </a:lnTo>
                  <a:cubicBezTo>
                    <a:pt x="99849" y="35404"/>
                    <a:pt x="104642" y="26123"/>
                    <a:pt x="111189" y="18427"/>
                  </a:cubicBezTo>
                  <a:cubicBezTo>
                    <a:pt x="118074" y="10446"/>
                    <a:pt x="126191" y="4590"/>
                    <a:pt x="135017" y="0"/>
                  </a:cubicBezTo>
                  <a:lnTo>
                    <a:pt x="22191" y="0"/>
                  </a:lnTo>
                  <a:cubicBezTo>
                    <a:pt x="9906" y="34"/>
                    <a:pt x="0" y="9484"/>
                    <a:pt x="0" y="2171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0" name="任意多边形: 形状 109"/>
            <p:cNvSpPr/>
            <p:nvPr/>
          </p:nvSpPr>
          <p:spPr>
            <a:xfrm>
              <a:off x="11630289" y="10098336"/>
              <a:ext cx="33750" cy="16875"/>
            </a:xfrm>
            <a:custGeom>
              <a:avLst/>
              <a:gdLst>
                <a:gd name="connsiteX0" fmla="*/ 16672 w 33750"/>
                <a:gd name="connsiteY0" fmla="*/ 0 h 16875"/>
                <a:gd name="connsiteX1" fmla="*/ 0 w 33750"/>
                <a:gd name="connsiteY1" fmla="*/ 0 h 16875"/>
                <a:gd name="connsiteX2" fmla="*/ 15458 w 33750"/>
                <a:gd name="connsiteY2" fmla="*/ 10328 h 16875"/>
                <a:gd name="connsiteX3" fmla="*/ 37597 w 33750"/>
                <a:gd name="connsiteY3" fmla="*/ 29278 h 16875"/>
                <a:gd name="connsiteX4" fmla="*/ 38880 w 33750"/>
                <a:gd name="connsiteY4" fmla="*/ 21904 h 16875"/>
                <a:gd name="connsiteX5" fmla="*/ 16672 w 33750"/>
                <a:gd name="connsiteY5" fmla="*/ 0 h 1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50" h="16875">
                  <a:moveTo>
                    <a:pt x="16672" y="0"/>
                  </a:moveTo>
                  <a:lnTo>
                    <a:pt x="0" y="0"/>
                  </a:lnTo>
                  <a:cubicBezTo>
                    <a:pt x="5467" y="2295"/>
                    <a:pt x="10682" y="6176"/>
                    <a:pt x="15458" y="10328"/>
                  </a:cubicBezTo>
                  <a:lnTo>
                    <a:pt x="37597" y="29278"/>
                  </a:lnTo>
                  <a:cubicBezTo>
                    <a:pt x="38441" y="27000"/>
                    <a:pt x="38880" y="24536"/>
                    <a:pt x="38880" y="21904"/>
                  </a:cubicBezTo>
                  <a:cubicBezTo>
                    <a:pt x="38829" y="9703"/>
                    <a:pt x="28924" y="0"/>
                    <a:pt x="16672"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1" name="任意多边形: 形状 110"/>
            <p:cNvSpPr/>
            <p:nvPr/>
          </p:nvSpPr>
          <p:spPr>
            <a:xfrm>
              <a:off x="11556318" y="10029602"/>
              <a:ext cx="320625" cy="253125"/>
            </a:xfrm>
            <a:custGeom>
              <a:avLst/>
              <a:gdLst>
                <a:gd name="connsiteX0" fmla="*/ 310424 w 320625"/>
                <a:gd name="connsiteY0" fmla="*/ 9317 h 253125"/>
                <a:gd name="connsiteX1" fmla="*/ 255648 w 320625"/>
                <a:gd name="connsiteY1" fmla="*/ 13687 h 253125"/>
                <a:gd name="connsiteX2" fmla="*/ 127989 w 320625"/>
                <a:gd name="connsiteY2" fmla="*/ 163335 h 253125"/>
                <a:gd name="connsiteX3" fmla="*/ 64167 w 320625"/>
                <a:gd name="connsiteY3" fmla="*/ 108525 h 253125"/>
                <a:gd name="connsiteX4" fmla="*/ 9374 w 320625"/>
                <a:gd name="connsiteY4" fmla="*/ 112710 h 253125"/>
                <a:gd name="connsiteX5" fmla="*/ 13559 w 320625"/>
                <a:gd name="connsiteY5" fmla="*/ 167486 h 253125"/>
                <a:gd name="connsiteX6" fmla="*/ 106929 w 320625"/>
                <a:gd name="connsiteY6" fmla="*/ 247676 h 253125"/>
                <a:gd name="connsiteX7" fmla="*/ 132241 w 320625"/>
                <a:gd name="connsiteY7" fmla="*/ 257059 h 253125"/>
                <a:gd name="connsiteX8" fmla="*/ 135312 w 320625"/>
                <a:gd name="connsiteY8" fmla="*/ 256941 h 253125"/>
                <a:gd name="connsiteX9" fmla="*/ 161840 w 320625"/>
                <a:gd name="connsiteY9" fmla="*/ 243424 h 253125"/>
                <a:gd name="connsiteX10" fmla="*/ 314829 w 320625"/>
                <a:gd name="connsiteY10" fmla="*/ 64093 h 253125"/>
                <a:gd name="connsiteX11" fmla="*/ 310424 w 320625"/>
                <a:gd name="connsiteY11" fmla="*/ 9317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0625" h="253125">
                  <a:moveTo>
                    <a:pt x="310424" y="9317"/>
                  </a:moveTo>
                  <a:cubicBezTo>
                    <a:pt x="294123" y="-4656"/>
                    <a:pt x="269570" y="-2681"/>
                    <a:pt x="255648" y="13687"/>
                  </a:cubicBezTo>
                  <a:lnTo>
                    <a:pt x="127989" y="163335"/>
                  </a:lnTo>
                  <a:lnTo>
                    <a:pt x="64167" y="108525"/>
                  </a:lnTo>
                  <a:cubicBezTo>
                    <a:pt x="47849" y="94569"/>
                    <a:pt x="23330" y="96426"/>
                    <a:pt x="9374" y="112710"/>
                  </a:cubicBezTo>
                  <a:cubicBezTo>
                    <a:pt x="-4615" y="129011"/>
                    <a:pt x="-2725" y="153514"/>
                    <a:pt x="13559" y="167486"/>
                  </a:cubicBezTo>
                  <a:lnTo>
                    <a:pt x="106929" y="247676"/>
                  </a:lnTo>
                  <a:cubicBezTo>
                    <a:pt x="114050" y="253717"/>
                    <a:pt x="122977" y="257059"/>
                    <a:pt x="132241" y="257059"/>
                  </a:cubicBezTo>
                  <a:cubicBezTo>
                    <a:pt x="133287" y="257059"/>
                    <a:pt x="134249" y="257025"/>
                    <a:pt x="135312" y="256941"/>
                  </a:cubicBezTo>
                  <a:cubicBezTo>
                    <a:pt x="145556" y="256147"/>
                    <a:pt x="155157" y="251271"/>
                    <a:pt x="161840" y="243424"/>
                  </a:cubicBezTo>
                  <a:lnTo>
                    <a:pt x="314829" y="64093"/>
                  </a:lnTo>
                  <a:cubicBezTo>
                    <a:pt x="328700" y="47775"/>
                    <a:pt x="326793" y="23272"/>
                    <a:pt x="310424" y="931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12" name="组合 111"/>
          <p:cNvGrpSpPr/>
          <p:nvPr/>
        </p:nvGrpSpPr>
        <p:grpSpPr>
          <a:xfrm>
            <a:off x="953389" y="2006572"/>
            <a:ext cx="523125" cy="523125"/>
            <a:chOff x="12426756" y="9762996"/>
            <a:chExt cx="523125" cy="523125"/>
          </a:xfrm>
          <a:solidFill>
            <a:schemeClr val="bg1"/>
          </a:solidFill>
        </p:grpSpPr>
        <p:sp>
          <p:nvSpPr>
            <p:cNvPr id="113" name="任意多边形: 形状 112"/>
            <p:cNvSpPr/>
            <p:nvPr/>
          </p:nvSpPr>
          <p:spPr>
            <a:xfrm>
              <a:off x="12426756" y="9762996"/>
              <a:ext cx="523125" cy="523125"/>
            </a:xfrm>
            <a:custGeom>
              <a:avLst/>
              <a:gdLst>
                <a:gd name="connsiteX0" fmla="*/ 0 w 523125"/>
                <a:gd name="connsiteY0" fmla="*/ 0 h 523125"/>
                <a:gd name="connsiteX1" fmla="*/ 0 w 523125"/>
                <a:gd name="connsiteY1" fmla="*/ 527192 h 523125"/>
                <a:gd name="connsiteX2" fmla="*/ 536844 w 523125"/>
                <a:gd name="connsiteY2" fmla="*/ 527192 h 523125"/>
                <a:gd name="connsiteX3" fmla="*/ 536844 w 523125"/>
                <a:gd name="connsiteY3" fmla="*/ 0 h 523125"/>
                <a:gd name="connsiteX4" fmla="*/ 0 w 523125"/>
                <a:gd name="connsiteY4" fmla="*/ 0 h 523125"/>
                <a:gd name="connsiteX5" fmla="*/ 496648 w 523125"/>
                <a:gd name="connsiteY5" fmla="*/ 487013 h 523125"/>
                <a:gd name="connsiteX6" fmla="*/ 40196 w 523125"/>
                <a:gd name="connsiteY6" fmla="*/ 487013 h 523125"/>
                <a:gd name="connsiteX7" fmla="*/ 40196 w 523125"/>
                <a:gd name="connsiteY7" fmla="*/ 368078 h 523125"/>
                <a:gd name="connsiteX8" fmla="*/ 496648 w 523125"/>
                <a:gd name="connsiteY8" fmla="*/ 368078 h 523125"/>
                <a:gd name="connsiteX9" fmla="*/ 496648 w 523125"/>
                <a:gd name="connsiteY9" fmla="*/ 48701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3125" h="523125">
                  <a:moveTo>
                    <a:pt x="0" y="0"/>
                  </a:moveTo>
                  <a:lnTo>
                    <a:pt x="0" y="527192"/>
                  </a:lnTo>
                  <a:lnTo>
                    <a:pt x="536844" y="527192"/>
                  </a:lnTo>
                  <a:lnTo>
                    <a:pt x="536844" y="0"/>
                  </a:lnTo>
                  <a:lnTo>
                    <a:pt x="0" y="0"/>
                  </a:lnTo>
                  <a:close/>
                  <a:moveTo>
                    <a:pt x="496648" y="487013"/>
                  </a:moveTo>
                  <a:lnTo>
                    <a:pt x="40196" y="487013"/>
                  </a:lnTo>
                  <a:lnTo>
                    <a:pt x="40196" y="368078"/>
                  </a:lnTo>
                  <a:lnTo>
                    <a:pt x="496648" y="368078"/>
                  </a:lnTo>
                  <a:lnTo>
                    <a:pt x="496648" y="48701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4" name="任意多边形: 形状 113"/>
            <p:cNvSpPr/>
            <p:nvPr/>
          </p:nvSpPr>
          <p:spPr>
            <a:xfrm>
              <a:off x="12505528" y="10155981"/>
              <a:ext cx="50625" cy="67500"/>
            </a:xfrm>
            <a:custGeom>
              <a:avLst/>
              <a:gdLst>
                <a:gd name="connsiteX0" fmla="*/ 0 w 50625"/>
                <a:gd name="connsiteY0" fmla="*/ 0 h 67500"/>
                <a:gd name="connsiteX1" fmla="*/ 0 w 50625"/>
                <a:gd name="connsiteY1" fmla="*/ 70976 h 67500"/>
                <a:gd name="connsiteX2" fmla="*/ 54692 w 50625"/>
                <a:gd name="connsiteY2" fmla="*/ 35488 h 67500"/>
              </a:gdLst>
              <a:ahLst/>
              <a:cxnLst>
                <a:cxn ang="0">
                  <a:pos x="connsiteX0" y="connsiteY0"/>
                </a:cxn>
                <a:cxn ang="0">
                  <a:pos x="connsiteX1" y="connsiteY1"/>
                </a:cxn>
                <a:cxn ang="0">
                  <a:pos x="connsiteX2" y="connsiteY2"/>
                </a:cxn>
              </a:cxnLst>
              <a:rect l="l" t="t" r="r" b="b"/>
              <a:pathLst>
                <a:path w="50625" h="67500">
                  <a:moveTo>
                    <a:pt x="0" y="0"/>
                  </a:moveTo>
                  <a:lnTo>
                    <a:pt x="0" y="70976"/>
                  </a:lnTo>
                  <a:lnTo>
                    <a:pt x="54692" y="3548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5" name="任意多边形: 形状 114"/>
            <p:cNvSpPr/>
            <p:nvPr/>
          </p:nvSpPr>
          <p:spPr>
            <a:xfrm>
              <a:off x="12594476" y="10171303"/>
              <a:ext cx="303750" cy="33750"/>
            </a:xfrm>
            <a:custGeom>
              <a:avLst/>
              <a:gdLst>
                <a:gd name="connsiteX0" fmla="*/ 20267 w 303750"/>
                <a:gd name="connsiteY0" fmla="*/ 40129 h 33750"/>
                <a:gd name="connsiteX1" fmla="*/ 283854 w 303750"/>
                <a:gd name="connsiteY1" fmla="*/ 40129 h 33750"/>
                <a:gd name="connsiteX2" fmla="*/ 304121 w 303750"/>
                <a:gd name="connsiteY2" fmla="*/ 20064 h 33750"/>
                <a:gd name="connsiteX3" fmla="*/ 283854 w 303750"/>
                <a:gd name="connsiteY3" fmla="*/ 0 h 33750"/>
                <a:gd name="connsiteX4" fmla="*/ 20267 w 303750"/>
                <a:gd name="connsiteY4" fmla="*/ 0 h 33750"/>
                <a:gd name="connsiteX5" fmla="*/ 0 w 303750"/>
                <a:gd name="connsiteY5" fmla="*/ 20064 h 33750"/>
                <a:gd name="connsiteX6" fmla="*/ 20267 w 303750"/>
                <a:gd name="connsiteY6" fmla="*/ 40129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750" h="33750">
                  <a:moveTo>
                    <a:pt x="20267" y="40129"/>
                  </a:moveTo>
                  <a:lnTo>
                    <a:pt x="283854" y="40129"/>
                  </a:lnTo>
                  <a:cubicBezTo>
                    <a:pt x="295059" y="40129"/>
                    <a:pt x="304121" y="31252"/>
                    <a:pt x="304121" y="20064"/>
                  </a:cubicBezTo>
                  <a:cubicBezTo>
                    <a:pt x="304121" y="8859"/>
                    <a:pt x="295059" y="0"/>
                    <a:pt x="283854" y="0"/>
                  </a:cubicBezTo>
                  <a:lnTo>
                    <a:pt x="20267" y="0"/>
                  </a:lnTo>
                  <a:cubicBezTo>
                    <a:pt x="9062" y="0"/>
                    <a:pt x="0" y="8859"/>
                    <a:pt x="0" y="20064"/>
                  </a:cubicBezTo>
                  <a:cubicBezTo>
                    <a:pt x="0" y="31252"/>
                    <a:pt x="9062" y="40129"/>
                    <a:pt x="20267" y="4012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16" name="组合 115"/>
          <p:cNvGrpSpPr/>
          <p:nvPr/>
        </p:nvGrpSpPr>
        <p:grpSpPr>
          <a:xfrm>
            <a:off x="2172589" y="2017761"/>
            <a:ext cx="532677" cy="500746"/>
            <a:chOff x="13507043" y="9777443"/>
            <a:chExt cx="532677" cy="500746"/>
          </a:xfrm>
          <a:solidFill>
            <a:schemeClr val="bg1"/>
          </a:solidFill>
        </p:grpSpPr>
        <p:sp>
          <p:nvSpPr>
            <p:cNvPr id="117" name="任意多边形: 形状 116"/>
            <p:cNvSpPr/>
            <p:nvPr/>
          </p:nvSpPr>
          <p:spPr>
            <a:xfrm>
              <a:off x="13507043" y="9856314"/>
              <a:ext cx="371250" cy="421875"/>
            </a:xfrm>
            <a:custGeom>
              <a:avLst/>
              <a:gdLst>
                <a:gd name="connsiteX0" fmla="*/ 334328 w 371250"/>
                <a:gd name="connsiteY0" fmla="*/ 250712 h 421875"/>
                <a:gd name="connsiteX1" fmla="*/ 332454 w 371250"/>
                <a:gd name="connsiteY1" fmla="*/ 254104 h 421875"/>
                <a:gd name="connsiteX2" fmla="*/ 332454 w 371250"/>
                <a:gd name="connsiteY2" fmla="*/ 361952 h 421875"/>
                <a:gd name="connsiteX3" fmla="*/ 299717 w 371250"/>
                <a:gd name="connsiteY3" fmla="*/ 393593 h 421875"/>
                <a:gd name="connsiteX4" fmla="*/ 74149 w 371250"/>
                <a:gd name="connsiteY4" fmla="*/ 393593 h 421875"/>
                <a:gd name="connsiteX5" fmla="*/ 41563 w 371250"/>
                <a:gd name="connsiteY5" fmla="*/ 361952 h 421875"/>
                <a:gd name="connsiteX6" fmla="*/ 41563 w 371250"/>
                <a:gd name="connsiteY6" fmla="*/ 73103 h 421875"/>
                <a:gd name="connsiteX7" fmla="*/ 74149 w 371250"/>
                <a:gd name="connsiteY7" fmla="*/ 40399 h 421875"/>
                <a:gd name="connsiteX8" fmla="*/ 299666 w 371250"/>
                <a:gd name="connsiteY8" fmla="*/ 40399 h 421875"/>
                <a:gd name="connsiteX9" fmla="*/ 317216 w 371250"/>
                <a:gd name="connsiteY9" fmla="*/ 45849 h 421875"/>
                <a:gd name="connsiteX10" fmla="*/ 353413 w 371250"/>
                <a:gd name="connsiteY10" fmla="*/ 5738 h 421875"/>
                <a:gd name="connsiteX11" fmla="*/ 331695 w 371250"/>
                <a:gd name="connsiteY11" fmla="*/ 0 h 421875"/>
                <a:gd name="connsiteX12" fmla="*/ 40382 w 371250"/>
                <a:gd name="connsiteY12" fmla="*/ 0 h 421875"/>
                <a:gd name="connsiteX13" fmla="*/ 0 w 371250"/>
                <a:gd name="connsiteY13" fmla="*/ 40466 h 421875"/>
                <a:gd name="connsiteX14" fmla="*/ 0 w 371250"/>
                <a:gd name="connsiteY14" fmla="*/ 393998 h 421875"/>
                <a:gd name="connsiteX15" fmla="*/ 42103 w 371250"/>
                <a:gd name="connsiteY15" fmla="*/ 436337 h 421875"/>
                <a:gd name="connsiteX16" fmla="*/ 331678 w 371250"/>
                <a:gd name="connsiteY16" fmla="*/ 436337 h 421875"/>
                <a:gd name="connsiteX17" fmla="*/ 373984 w 371250"/>
                <a:gd name="connsiteY17" fmla="*/ 393998 h 421875"/>
                <a:gd name="connsiteX18" fmla="*/ 373984 w 371250"/>
                <a:gd name="connsiteY18" fmla="*/ 207225 h 421875"/>
                <a:gd name="connsiteX19" fmla="*/ 339053 w 371250"/>
                <a:gd name="connsiteY19" fmla="*/ 246375 h 421875"/>
                <a:gd name="connsiteX20" fmla="*/ 334328 w 371250"/>
                <a:gd name="connsiteY20" fmla="*/ 250712 h 42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1250" h="421875">
                  <a:moveTo>
                    <a:pt x="334328" y="250712"/>
                  </a:moveTo>
                  <a:cubicBezTo>
                    <a:pt x="333703" y="251893"/>
                    <a:pt x="332454" y="253024"/>
                    <a:pt x="332454" y="254104"/>
                  </a:cubicBezTo>
                  <a:lnTo>
                    <a:pt x="332454" y="361952"/>
                  </a:lnTo>
                  <a:cubicBezTo>
                    <a:pt x="332454" y="379772"/>
                    <a:pt x="317453" y="393593"/>
                    <a:pt x="299717" y="393593"/>
                  </a:cubicBezTo>
                  <a:lnTo>
                    <a:pt x="74149" y="393593"/>
                  </a:lnTo>
                  <a:cubicBezTo>
                    <a:pt x="56346" y="393593"/>
                    <a:pt x="41563" y="379755"/>
                    <a:pt x="41563" y="361952"/>
                  </a:cubicBezTo>
                  <a:lnTo>
                    <a:pt x="41563" y="73103"/>
                  </a:lnTo>
                  <a:cubicBezTo>
                    <a:pt x="41563" y="55316"/>
                    <a:pt x="56346" y="40399"/>
                    <a:pt x="74149" y="40399"/>
                  </a:cubicBezTo>
                  <a:lnTo>
                    <a:pt x="299666" y="40399"/>
                  </a:lnTo>
                  <a:cubicBezTo>
                    <a:pt x="306146" y="40399"/>
                    <a:pt x="312171" y="42559"/>
                    <a:pt x="317216" y="45849"/>
                  </a:cubicBezTo>
                  <a:lnTo>
                    <a:pt x="353413" y="5738"/>
                  </a:lnTo>
                  <a:cubicBezTo>
                    <a:pt x="347051" y="1958"/>
                    <a:pt x="339677" y="0"/>
                    <a:pt x="331695" y="0"/>
                  </a:cubicBezTo>
                  <a:lnTo>
                    <a:pt x="40382" y="0"/>
                  </a:lnTo>
                  <a:cubicBezTo>
                    <a:pt x="17938" y="0"/>
                    <a:pt x="0" y="18006"/>
                    <a:pt x="0" y="40466"/>
                  </a:cubicBezTo>
                  <a:lnTo>
                    <a:pt x="0" y="393998"/>
                  </a:lnTo>
                  <a:cubicBezTo>
                    <a:pt x="0" y="417420"/>
                    <a:pt x="18681" y="436337"/>
                    <a:pt x="42103" y="436337"/>
                  </a:cubicBezTo>
                  <a:lnTo>
                    <a:pt x="331678" y="436337"/>
                  </a:lnTo>
                  <a:cubicBezTo>
                    <a:pt x="355118" y="436337"/>
                    <a:pt x="373984" y="417420"/>
                    <a:pt x="373984" y="393998"/>
                  </a:cubicBezTo>
                  <a:lnTo>
                    <a:pt x="373984" y="207225"/>
                  </a:lnTo>
                  <a:lnTo>
                    <a:pt x="339053" y="246375"/>
                  </a:lnTo>
                  <a:cubicBezTo>
                    <a:pt x="337551" y="248062"/>
                    <a:pt x="336083" y="249514"/>
                    <a:pt x="334328" y="25071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8" name="任意多边形: 形状 117"/>
            <p:cNvSpPr/>
            <p:nvPr/>
          </p:nvSpPr>
          <p:spPr>
            <a:xfrm>
              <a:off x="13581530" y="9952114"/>
              <a:ext cx="185625" cy="33750"/>
            </a:xfrm>
            <a:custGeom>
              <a:avLst/>
              <a:gdLst>
                <a:gd name="connsiteX0" fmla="*/ 20790 w 185625"/>
                <a:gd name="connsiteY0" fmla="*/ 0 h 33750"/>
                <a:gd name="connsiteX1" fmla="*/ 0 w 185625"/>
                <a:gd name="connsiteY1" fmla="*/ 20216 h 33750"/>
                <a:gd name="connsiteX2" fmla="*/ 20790 w 185625"/>
                <a:gd name="connsiteY2" fmla="*/ 40399 h 33750"/>
                <a:gd name="connsiteX3" fmla="*/ 161696 w 185625"/>
                <a:gd name="connsiteY3" fmla="*/ 40399 h 33750"/>
                <a:gd name="connsiteX4" fmla="*/ 198585 w 185625"/>
                <a:gd name="connsiteY4" fmla="*/ 0 h 33750"/>
                <a:gd name="connsiteX5" fmla="*/ 20790 w 185625"/>
                <a:gd name="connsiteY5"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625" h="33750">
                  <a:moveTo>
                    <a:pt x="20790" y="0"/>
                  </a:moveTo>
                  <a:cubicBezTo>
                    <a:pt x="9298" y="0"/>
                    <a:pt x="0" y="8707"/>
                    <a:pt x="0" y="20216"/>
                  </a:cubicBezTo>
                  <a:cubicBezTo>
                    <a:pt x="0" y="31674"/>
                    <a:pt x="9315" y="40399"/>
                    <a:pt x="20790" y="40399"/>
                  </a:cubicBezTo>
                  <a:lnTo>
                    <a:pt x="161696" y="40399"/>
                  </a:lnTo>
                  <a:lnTo>
                    <a:pt x="198585" y="0"/>
                  </a:lnTo>
                  <a:lnTo>
                    <a:pt x="20790"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9" name="任意多边形: 形状 118"/>
            <p:cNvSpPr/>
            <p:nvPr/>
          </p:nvSpPr>
          <p:spPr>
            <a:xfrm>
              <a:off x="13581530" y="10020221"/>
              <a:ext cx="135000" cy="33750"/>
            </a:xfrm>
            <a:custGeom>
              <a:avLst/>
              <a:gdLst>
                <a:gd name="connsiteX0" fmla="*/ 138459 w 135000"/>
                <a:gd name="connsiteY0" fmla="*/ 2329 h 33750"/>
                <a:gd name="connsiteX1" fmla="*/ 139168 w 135000"/>
                <a:gd name="connsiteY1" fmla="*/ 0 h 33750"/>
                <a:gd name="connsiteX2" fmla="*/ 20790 w 135000"/>
                <a:gd name="connsiteY2" fmla="*/ 0 h 33750"/>
                <a:gd name="connsiteX3" fmla="*/ 0 w 135000"/>
                <a:gd name="connsiteY3" fmla="*/ 20773 h 33750"/>
                <a:gd name="connsiteX4" fmla="*/ 20790 w 135000"/>
                <a:gd name="connsiteY4" fmla="*/ 41513 h 33750"/>
                <a:gd name="connsiteX5" fmla="*/ 127238 w 135000"/>
                <a:gd name="connsiteY5" fmla="*/ 41513 h 33750"/>
                <a:gd name="connsiteX6" fmla="*/ 138459 w 135000"/>
                <a:gd name="connsiteY6" fmla="*/ 2329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000" h="33750">
                  <a:moveTo>
                    <a:pt x="138459" y="2329"/>
                  </a:moveTo>
                  <a:cubicBezTo>
                    <a:pt x="138662" y="1620"/>
                    <a:pt x="138898" y="1164"/>
                    <a:pt x="139168" y="0"/>
                  </a:cubicBezTo>
                  <a:lnTo>
                    <a:pt x="20790" y="0"/>
                  </a:lnTo>
                  <a:cubicBezTo>
                    <a:pt x="9298" y="0"/>
                    <a:pt x="0" y="9281"/>
                    <a:pt x="0" y="20773"/>
                  </a:cubicBezTo>
                  <a:cubicBezTo>
                    <a:pt x="0" y="32181"/>
                    <a:pt x="9315" y="41513"/>
                    <a:pt x="20790" y="41513"/>
                  </a:cubicBezTo>
                  <a:lnTo>
                    <a:pt x="127238" y="41513"/>
                  </a:lnTo>
                  <a:lnTo>
                    <a:pt x="138459" y="232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0" name="任意多边形: 形状 119"/>
            <p:cNvSpPr/>
            <p:nvPr/>
          </p:nvSpPr>
          <p:spPr>
            <a:xfrm>
              <a:off x="13581563" y="10089493"/>
              <a:ext cx="101250" cy="33750"/>
            </a:xfrm>
            <a:custGeom>
              <a:avLst/>
              <a:gdLst>
                <a:gd name="connsiteX0" fmla="*/ 92559 w 101250"/>
                <a:gd name="connsiteY0" fmla="*/ 0 h 33750"/>
                <a:gd name="connsiteX1" fmla="*/ 30324 w 101250"/>
                <a:gd name="connsiteY1" fmla="*/ 0 h 33750"/>
                <a:gd name="connsiteX2" fmla="*/ 20756 w 101250"/>
                <a:gd name="connsiteY2" fmla="*/ 0 h 33750"/>
                <a:gd name="connsiteX3" fmla="*/ 0 w 101250"/>
                <a:gd name="connsiteY3" fmla="*/ 20756 h 33750"/>
                <a:gd name="connsiteX4" fmla="*/ 20756 w 101250"/>
                <a:gd name="connsiteY4" fmla="*/ 41513 h 33750"/>
                <a:gd name="connsiteX5" fmla="*/ 57443 w 101250"/>
                <a:gd name="connsiteY5" fmla="*/ 41513 h 33750"/>
                <a:gd name="connsiteX6" fmla="*/ 68934 w 101250"/>
                <a:gd name="connsiteY6" fmla="*/ 41513 h 33750"/>
                <a:gd name="connsiteX7" fmla="*/ 92576 w 101250"/>
                <a:gd name="connsiteY7" fmla="*/ 41513 h 33750"/>
                <a:gd name="connsiteX8" fmla="*/ 112286 w 101250"/>
                <a:gd name="connsiteY8" fmla="*/ 27219 h 33750"/>
                <a:gd name="connsiteX9" fmla="*/ 113366 w 101250"/>
                <a:gd name="connsiteY9" fmla="*/ 20520 h 33750"/>
                <a:gd name="connsiteX10" fmla="*/ 95597 w 101250"/>
                <a:gd name="connsiteY10" fmla="*/ 186 h 33750"/>
                <a:gd name="connsiteX11" fmla="*/ 92559 w 101250"/>
                <a:gd name="connsiteY11"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1250" h="33750">
                  <a:moveTo>
                    <a:pt x="92559" y="0"/>
                  </a:moveTo>
                  <a:lnTo>
                    <a:pt x="30324" y="0"/>
                  </a:lnTo>
                  <a:lnTo>
                    <a:pt x="20756" y="0"/>
                  </a:lnTo>
                  <a:cubicBezTo>
                    <a:pt x="9264" y="0"/>
                    <a:pt x="0" y="9298"/>
                    <a:pt x="0" y="20756"/>
                  </a:cubicBezTo>
                  <a:cubicBezTo>
                    <a:pt x="0" y="32198"/>
                    <a:pt x="9281" y="41513"/>
                    <a:pt x="20756" y="41513"/>
                  </a:cubicBezTo>
                  <a:lnTo>
                    <a:pt x="57443" y="41513"/>
                  </a:lnTo>
                  <a:lnTo>
                    <a:pt x="68934" y="41513"/>
                  </a:lnTo>
                  <a:lnTo>
                    <a:pt x="92576" y="41513"/>
                  </a:lnTo>
                  <a:cubicBezTo>
                    <a:pt x="101773" y="41513"/>
                    <a:pt x="109536" y="35438"/>
                    <a:pt x="112286" y="27219"/>
                  </a:cubicBezTo>
                  <a:cubicBezTo>
                    <a:pt x="112438" y="25009"/>
                    <a:pt x="112793" y="22646"/>
                    <a:pt x="113366" y="20520"/>
                  </a:cubicBezTo>
                  <a:cubicBezTo>
                    <a:pt x="113316" y="10108"/>
                    <a:pt x="105638" y="1603"/>
                    <a:pt x="95597" y="186"/>
                  </a:cubicBezTo>
                  <a:cubicBezTo>
                    <a:pt x="94601" y="51"/>
                    <a:pt x="93589" y="0"/>
                    <a:pt x="92559"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1" name="任意多边形: 形状 120"/>
            <p:cNvSpPr/>
            <p:nvPr/>
          </p:nvSpPr>
          <p:spPr>
            <a:xfrm>
              <a:off x="13754093" y="9846122"/>
              <a:ext cx="219375" cy="219375"/>
            </a:xfrm>
            <a:custGeom>
              <a:avLst/>
              <a:gdLst>
                <a:gd name="connsiteX0" fmla="*/ 142425 w 219375"/>
                <a:gd name="connsiteY0" fmla="*/ 11948 h 219375"/>
                <a:gd name="connsiteX1" fmla="*/ 9028 w 219375"/>
                <a:gd name="connsiteY1" fmla="*/ 160633 h 219375"/>
                <a:gd name="connsiteX2" fmla="*/ 0 w 219375"/>
                <a:gd name="connsiteY2" fmla="*/ 170708 h 219375"/>
                <a:gd name="connsiteX3" fmla="*/ 72191 w 219375"/>
                <a:gd name="connsiteY3" fmla="*/ 235457 h 219375"/>
                <a:gd name="connsiteX4" fmla="*/ 81219 w 219375"/>
                <a:gd name="connsiteY4" fmla="*/ 225399 h 219375"/>
                <a:gd name="connsiteX5" fmla="*/ 214583 w 219375"/>
                <a:gd name="connsiteY5" fmla="*/ 76731 h 219375"/>
                <a:gd name="connsiteX6" fmla="*/ 225349 w 219375"/>
                <a:gd name="connsiteY6" fmla="*/ 64766 h 219375"/>
                <a:gd name="connsiteX7" fmla="*/ 153141 w 219375"/>
                <a:gd name="connsiteY7" fmla="*/ 0 h 219375"/>
                <a:gd name="connsiteX8" fmla="*/ 142425 w 219375"/>
                <a:gd name="connsiteY8" fmla="*/ 11948 h 219375"/>
                <a:gd name="connsiteX9" fmla="*/ 135068 w 219375"/>
                <a:gd name="connsiteY9" fmla="*/ 79211 h 219375"/>
                <a:gd name="connsiteX10" fmla="*/ 49056 w 219375"/>
                <a:gd name="connsiteY10" fmla="*/ 175078 h 219375"/>
                <a:gd name="connsiteX11" fmla="*/ 44854 w 219375"/>
                <a:gd name="connsiteY11" fmla="*/ 177103 h 219375"/>
                <a:gd name="connsiteX12" fmla="*/ 40449 w 219375"/>
                <a:gd name="connsiteY12" fmla="*/ 175551 h 219375"/>
                <a:gd name="connsiteX13" fmla="*/ 36180 w 219375"/>
                <a:gd name="connsiteY13" fmla="*/ 171720 h 219375"/>
                <a:gd name="connsiteX14" fmla="*/ 35741 w 219375"/>
                <a:gd name="connsiteY14" fmla="*/ 163131 h 219375"/>
                <a:gd name="connsiteX15" fmla="*/ 121753 w 219375"/>
                <a:gd name="connsiteY15" fmla="*/ 67247 h 219375"/>
                <a:gd name="connsiteX16" fmla="*/ 125972 w 219375"/>
                <a:gd name="connsiteY16" fmla="*/ 65239 h 219375"/>
                <a:gd name="connsiteX17" fmla="*/ 130359 w 219375"/>
                <a:gd name="connsiteY17" fmla="*/ 66774 h 219375"/>
                <a:gd name="connsiteX18" fmla="*/ 134595 w 219375"/>
                <a:gd name="connsiteY18" fmla="*/ 70622 h 219375"/>
                <a:gd name="connsiteX19" fmla="*/ 135068 w 219375"/>
                <a:gd name="connsiteY19" fmla="*/ 79211 h 219375"/>
                <a:gd name="connsiteX20" fmla="*/ 160042 w 219375"/>
                <a:gd name="connsiteY20" fmla="*/ 33666 h 219375"/>
                <a:gd name="connsiteX21" fmla="*/ 164295 w 219375"/>
                <a:gd name="connsiteY21" fmla="*/ 37479 h 219375"/>
                <a:gd name="connsiteX22" fmla="*/ 164784 w 219375"/>
                <a:gd name="connsiteY22" fmla="*/ 46018 h 219375"/>
                <a:gd name="connsiteX23" fmla="*/ 164751 w 219375"/>
                <a:gd name="connsiteY23" fmla="*/ 46052 h 219375"/>
                <a:gd name="connsiteX24" fmla="*/ 157309 w 219375"/>
                <a:gd name="connsiteY24" fmla="*/ 54388 h 219375"/>
                <a:gd name="connsiteX25" fmla="*/ 156313 w 219375"/>
                <a:gd name="connsiteY25" fmla="*/ 55266 h 219375"/>
                <a:gd name="connsiteX26" fmla="*/ 153107 w 219375"/>
                <a:gd name="connsiteY26" fmla="*/ 56413 h 219375"/>
                <a:gd name="connsiteX27" fmla="*/ 148719 w 219375"/>
                <a:gd name="connsiteY27" fmla="*/ 54861 h 219375"/>
                <a:gd name="connsiteX28" fmla="*/ 144450 w 219375"/>
                <a:gd name="connsiteY28" fmla="*/ 51047 h 219375"/>
                <a:gd name="connsiteX29" fmla="*/ 142442 w 219375"/>
                <a:gd name="connsiteY29" fmla="*/ 46845 h 219375"/>
                <a:gd name="connsiteX30" fmla="*/ 143994 w 219375"/>
                <a:gd name="connsiteY30" fmla="*/ 42458 h 219375"/>
                <a:gd name="connsiteX31" fmla="*/ 151470 w 219375"/>
                <a:gd name="connsiteY31" fmla="*/ 34121 h 219375"/>
                <a:gd name="connsiteX32" fmla="*/ 160042 w 219375"/>
                <a:gd name="connsiteY32" fmla="*/ 33666 h 21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9375" h="219375">
                  <a:moveTo>
                    <a:pt x="142425" y="11948"/>
                  </a:moveTo>
                  <a:lnTo>
                    <a:pt x="9028" y="160633"/>
                  </a:lnTo>
                  <a:lnTo>
                    <a:pt x="0" y="170708"/>
                  </a:lnTo>
                  <a:lnTo>
                    <a:pt x="72191" y="235457"/>
                  </a:lnTo>
                  <a:lnTo>
                    <a:pt x="81219" y="225399"/>
                  </a:lnTo>
                  <a:lnTo>
                    <a:pt x="214583" y="76731"/>
                  </a:lnTo>
                  <a:lnTo>
                    <a:pt x="225349" y="64766"/>
                  </a:lnTo>
                  <a:lnTo>
                    <a:pt x="153141" y="0"/>
                  </a:lnTo>
                  <a:lnTo>
                    <a:pt x="142425" y="11948"/>
                  </a:lnTo>
                  <a:close/>
                  <a:moveTo>
                    <a:pt x="135068" y="79211"/>
                  </a:moveTo>
                  <a:lnTo>
                    <a:pt x="49056" y="175078"/>
                  </a:lnTo>
                  <a:cubicBezTo>
                    <a:pt x="47959" y="176276"/>
                    <a:pt x="46474" y="177002"/>
                    <a:pt x="44854" y="177103"/>
                  </a:cubicBezTo>
                  <a:cubicBezTo>
                    <a:pt x="43234" y="177188"/>
                    <a:pt x="41664" y="176631"/>
                    <a:pt x="40449" y="175551"/>
                  </a:cubicBezTo>
                  <a:lnTo>
                    <a:pt x="36180" y="171720"/>
                  </a:lnTo>
                  <a:cubicBezTo>
                    <a:pt x="33716" y="169476"/>
                    <a:pt x="33497" y="165645"/>
                    <a:pt x="35741" y="163131"/>
                  </a:cubicBezTo>
                  <a:lnTo>
                    <a:pt x="121753" y="67247"/>
                  </a:lnTo>
                  <a:cubicBezTo>
                    <a:pt x="122816" y="66049"/>
                    <a:pt x="124335" y="65323"/>
                    <a:pt x="125972" y="65239"/>
                  </a:cubicBezTo>
                  <a:cubicBezTo>
                    <a:pt x="127558" y="65154"/>
                    <a:pt x="129144" y="65711"/>
                    <a:pt x="130359" y="66774"/>
                  </a:cubicBezTo>
                  <a:lnTo>
                    <a:pt x="134595" y="70622"/>
                  </a:lnTo>
                  <a:cubicBezTo>
                    <a:pt x="137109" y="72866"/>
                    <a:pt x="137295" y="76714"/>
                    <a:pt x="135068" y="79211"/>
                  </a:cubicBezTo>
                  <a:close/>
                  <a:moveTo>
                    <a:pt x="160042" y="33666"/>
                  </a:moveTo>
                  <a:lnTo>
                    <a:pt x="164295" y="37479"/>
                  </a:lnTo>
                  <a:cubicBezTo>
                    <a:pt x="166759" y="39707"/>
                    <a:pt x="166995" y="43521"/>
                    <a:pt x="164784" y="46018"/>
                  </a:cubicBezTo>
                  <a:cubicBezTo>
                    <a:pt x="164784" y="46018"/>
                    <a:pt x="164751" y="46035"/>
                    <a:pt x="164751" y="46052"/>
                  </a:cubicBezTo>
                  <a:lnTo>
                    <a:pt x="157309" y="54388"/>
                  </a:lnTo>
                  <a:cubicBezTo>
                    <a:pt x="157005" y="54726"/>
                    <a:pt x="156668" y="55012"/>
                    <a:pt x="156313" y="55266"/>
                  </a:cubicBezTo>
                  <a:cubicBezTo>
                    <a:pt x="155351" y="55941"/>
                    <a:pt x="154271" y="56346"/>
                    <a:pt x="153107" y="56413"/>
                  </a:cubicBezTo>
                  <a:cubicBezTo>
                    <a:pt x="151504" y="56498"/>
                    <a:pt x="149934" y="55941"/>
                    <a:pt x="148719" y="54861"/>
                  </a:cubicBezTo>
                  <a:lnTo>
                    <a:pt x="144450" y="51047"/>
                  </a:lnTo>
                  <a:cubicBezTo>
                    <a:pt x="143252" y="49984"/>
                    <a:pt x="142526" y="48465"/>
                    <a:pt x="142442" y="46845"/>
                  </a:cubicBezTo>
                  <a:cubicBezTo>
                    <a:pt x="142341" y="45242"/>
                    <a:pt x="142898" y="43656"/>
                    <a:pt x="143994" y="42458"/>
                  </a:cubicBezTo>
                  <a:lnTo>
                    <a:pt x="151470" y="34121"/>
                  </a:lnTo>
                  <a:cubicBezTo>
                    <a:pt x="153698" y="31641"/>
                    <a:pt x="157579" y="31421"/>
                    <a:pt x="160042" y="3366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2" name="任意多边形: 形状 121"/>
            <p:cNvSpPr/>
            <p:nvPr/>
          </p:nvSpPr>
          <p:spPr>
            <a:xfrm>
              <a:off x="13914204" y="9818565"/>
              <a:ext cx="84375" cy="84375"/>
            </a:xfrm>
            <a:custGeom>
              <a:avLst/>
              <a:gdLst>
                <a:gd name="connsiteX0" fmla="*/ 6564 w 84375"/>
                <a:gd name="connsiteY0" fmla="*/ 12471 h 84375"/>
                <a:gd name="connsiteX1" fmla="*/ 0 w 84375"/>
                <a:gd name="connsiteY1" fmla="*/ 19777 h 84375"/>
                <a:gd name="connsiteX2" fmla="*/ 72174 w 84375"/>
                <a:gd name="connsiteY2" fmla="*/ 84544 h 84375"/>
                <a:gd name="connsiteX3" fmla="*/ 78756 w 84375"/>
                <a:gd name="connsiteY3" fmla="*/ 77220 h 84375"/>
                <a:gd name="connsiteX4" fmla="*/ 89944 w 84375"/>
                <a:gd name="connsiteY4" fmla="*/ 64766 h 84375"/>
                <a:gd name="connsiteX5" fmla="*/ 17753 w 84375"/>
                <a:gd name="connsiteY5" fmla="*/ 0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75" h="84375">
                  <a:moveTo>
                    <a:pt x="6564" y="12471"/>
                  </a:moveTo>
                  <a:lnTo>
                    <a:pt x="0" y="19777"/>
                  </a:lnTo>
                  <a:lnTo>
                    <a:pt x="72174" y="84544"/>
                  </a:lnTo>
                  <a:lnTo>
                    <a:pt x="78756" y="77220"/>
                  </a:lnTo>
                  <a:lnTo>
                    <a:pt x="89944" y="64766"/>
                  </a:lnTo>
                  <a:lnTo>
                    <a:pt x="17753"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3" name="任意多边形: 形状 122"/>
            <p:cNvSpPr/>
            <p:nvPr/>
          </p:nvSpPr>
          <p:spPr>
            <a:xfrm>
              <a:off x="13938470" y="9777443"/>
              <a:ext cx="101250" cy="84375"/>
            </a:xfrm>
            <a:custGeom>
              <a:avLst/>
              <a:gdLst>
                <a:gd name="connsiteX0" fmla="*/ 94702 w 101250"/>
                <a:gd name="connsiteY0" fmla="*/ 42067 h 84375"/>
                <a:gd name="connsiteX1" fmla="*/ 53764 w 101250"/>
                <a:gd name="connsiteY1" fmla="*/ 5364 h 84375"/>
                <a:gd name="connsiteX2" fmla="*/ 38627 w 101250"/>
                <a:gd name="connsiteY2" fmla="*/ 31 h 84375"/>
                <a:gd name="connsiteX3" fmla="*/ 24148 w 101250"/>
                <a:gd name="connsiteY3" fmla="*/ 6967 h 84375"/>
                <a:gd name="connsiteX4" fmla="*/ 0 w 101250"/>
                <a:gd name="connsiteY4" fmla="*/ 33866 h 84375"/>
                <a:gd name="connsiteX5" fmla="*/ 72174 w 101250"/>
                <a:gd name="connsiteY5" fmla="*/ 98615 h 84375"/>
                <a:gd name="connsiteX6" fmla="*/ 96306 w 101250"/>
                <a:gd name="connsiteY6" fmla="*/ 71716 h 84375"/>
                <a:gd name="connsiteX7" fmla="*/ 94702 w 101250"/>
                <a:gd name="connsiteY7" fmla="*/ 42067 h 84375"/>
                <a:gd name="connsiteX8" fmla="*/ 70723 w 101250"/>
                <a:gd name="connsiteY8" fmla="*/ 71632 h 84375"/>
                <a:gd name="connsiteX9" fmla="*/ 26983 w 101250"/>
                <a:gd name="connsiteY9" fmla="*/ 32397 h 84375"/>
                <a:gd name="connsiteX10" fmla="*/ 39622 w 101250"/>
                <a:gd name="connsiteY10" fmla="*/ 18324 h 84375"/>
                <a:gd name="connsiteX11" fmla="*/ 83346 w 101250"/>
                <a:gd name="connsiteY11" fmla="*/ 57558 h 84375"/>
                <a:gd name="connsiteX12" fmla="*/ 70723 w 101250"/>
                <a:gd name="connsiteY12" fmla="*/ 71632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1250" h="84375">
                  <a:moveTo>
                    <a:pt x="94702" y="42067"/>
                  </a:moveTo>
                  <a:lnTo>
                    <a:pt x="53764" y="5364"/>
                  </a:lnTo>
                  <a:cubicBezTo>
                    <a:pt x="49629" y="1651"/>
                    <a:pt x="44196" y="-273"/>
                    <a:pt x="38627" y="31"/>
                  </a:cubicBezTo>
                  <a:cubicBezTo>
                    <a:pt x="33058" y="335"/>
                    <a:pt x="27827" y="2832"/>
                    <a:pt x="24148" y="6967"/>
                  </a:cubicBezTo>
                  <a:lnTo>
                    <a:pt x="0" y="33866"/>
                  </a:lnTo>
                  <a:lnTo>
                    <a:pt x="72174" y="98615"/>
                  </a:lnTo>
                  <a:lnTo>
                    <a:pt x="96306" y="71716"/>
                  </a:lnTo>
                  <a:cubicBezTo>
                    <a:pt x="104051" y="63093"/>
                    <a:pt x="103359" y="49812"/>
                    <a:pt x="94702" y="42067"/>
                  </a:cubicBezTo>
                  <a:close/>
                  <a:moveTo>
                    <a:pt x="70723" y="71632"/>
                  </a:moveTo>
                  <a:lnTo>
                    <a:pt x="26983" y="32397"/>
                  </a:lnTo>
                  <a:lnTo>
                    <a:pt x="39622" y="18324"/>
                  </a:lnTo>
                  <a:lnTo>
                    <a:pt x="83346" y="57558"/>
                  </a:lnTo>
                  <a:lnTo>
                    <a:pt x="70723" y="7163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4" name="任意多边形: 形状 123"/>
            <p:cNvSpPr/>
            <p:nvPr/>
          </p:nvSpPr>
          <p:spPr>
            <a:xfrm>
              <a:off x="13720227" y="10026482"/>
              <a:ext cx="84375" cy="84375"/>
            </a:xfrm>
            <a:custGeom>
              <a:avLst/>
              <a:gdLst>
                <a:gd name="connsiteX0" fmla="*/ 14409 w 84375"/>
                <a:gd name="connsiteY0" fmla="*/ 98736 h 84375"/>
                <a:gd name="connsiteX1" fmla="*/ 97384 w 84375"/>
                <a:gd name="connsiteY1" fmla="*/ 64733 h 84375"/>
                <a:gd name="connsiteX2" fmla="*/ 25260 w 84375"/>
                <a:gd name="connsiteY2" fmla="*/ 0 h 84375"/>
                <a:gd name="connsiteX3" fmla="*/ 403 w 84375"/>
                <a:gd name="connsiteY3" fmla="*/ 86181 h 84375"/>
                <a:gd name="connsiteX4" fmla="*/ 3474 w 84375"/>
                <a:gd name="connsiteY4" fmla="*/ 96863 h 84375"/>
                <a:gd name="connsiteX5" fmla="*/ 14409 w 84375"/>
                <a:gd name="connsiteY5" fmla="*/ 98736 h 84375"/>
                <a:gd name="connsiteX6" fmla="*/ 31824 w 84375"/>
                <a:gd name="connsiteY6" fmla="*/ 23018 h 84375"/>
                <a:gd name="connsiteX7" fmla="*/ 73759 w 84375"/>
                <a:gd name="connsiteY7" fmla="*/ 60632 h 84375"/>
                <a:gd name="connsiteX8" fmla="*/ 41156 w 84375"/>
                <a:gd name="connsiteY8" fmla="*/ 73997 h 84375"/>
                <a:gd name="connsiteX9" fmla="*/ 22070 w 84375"/>
                <a:gd name="connsiteY9" fmla="*/ 56886 h 84375"/>
                <a:gd name="connsiteX10" fmla="*/ 31824 w 84375"/>
                <a:gd name="connsiteY10" fmla="*/ 23018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375" h="84375">
                  <a:moveTo>
                    <a:pt x="14409" y="98736"/>
                  </a:moveTo>
                  <a:lnTo>
                    <a:pt x="97384" y="64733"/>
                  </a:lnTo>
                  <a:lnTo>
                    <a:pt x="25260" y="0"/>
                  </a:lnTo>
                  <a:lnTo>
                    <a:pt x="403" y="86181"/>
                  </a:lnTo>
                  <a:cubicBezTo>
                    <a:pt x="-694" y="90045"/>
                    <a:pt x="487" y="94213"/>
                    <a:pt x="3474" y="96863"/>
                  </a:cubicBezTo>
                  <a:cubicBezTo>
                    <a:pt x="6461" y="99529"/>
                    <a:pt x="10697" y="100288"/>
                    <a:pt x="14409" y="98736"/>
                  </a:cubicBezTo>
                  <a:close/>
                  <a:moveTo>
                    <a:pt x="31824" y="23018"/>
                  </a:moveTo>
                  <a:lnTo>
                    <a:pt x="73759" y="60632"/>
                  </a:lnTo>
                  <a:lnTo>
                    <a:pt x="41156" y="73997"/>
                  </a:lnTo>
                  <a:lnTo>
                    <a:pt x="22070" y="56886"/>
                  </a:lnTo>
                  <a:lnTo>
                    <a:pt x="31824" y="2301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25" name="图形 259"/>
          <p:cNvSpPr/>
          <p:nvPr/>
        </p:nvSpPr>
        <p:spPr>
          <a:xfrm>
            <a:off x="3391789" y="2006572"/>
            <a:ext cx="438750" cy="523125"/>
          </a:xfrm>
          <a:custGeom>
            <a:avLst/>
            <a:gdLst>
              <a:gd name="connsiteX0" fmla="*/ 328067 w 438750"/>
              <a:gd name="connsiteY0" fmla="*/ 226502 h 523125"/>
              <a:gd name="connsiteX1" fmla="*/ 405456 w 438750"/>
              <a:gd name="connsiteY1" fmla="*/ 89072 h 523125"/>
              <a:gd name="connsiteX2" fmla="*/ 309673 w 438750"/>
              <a:gd name="connsiteY2" fmla="*/ 35410 h 523125"/>
              <a:gd name="connsiteX3" fmla="*/ 227087 w 438750"/>
              <a:gd name="connsiteY3" fmla="*/ 182172 h 523125"/>
              <a:gd name="connsiteX4" fmla="*/ 306349 w 438750"/>
              <a:gd name="connsiteY4" fmla="*/ 226502 h 523125"/>
              <a:gd name="connsiteX5" fmla="*/ 328067 w 438750"/>
              <a:gd name="connsiteY5" fmla="*/ 226502 h 523125"/>
              <a:gd name="connsiteX6" fmla="*/ 277155 w 438750"/>
              <a:gd name="connsiteY6" fmla="*/ 165482 h 523125"/>
              <a:gd name="connsiteX7" fmla="*/ 271907 w 438750"/>
              <a:gd name="connsiteY7" fmla="*/ 164858 h 523125"/>
              <a:gd name="connsiteX8" fmla="*/ 266828 w 438750"/>
              <a:gd name="connsiteY8" fmla="*/ 161989 h 523125"/>
              <a:gd name="connsiteX9" fmla="*/ 264246 w 438750"/>
              <a:gd name="connsiteY9" fmla="*/ 152657 h 523125"/>
              <a:gd name="connsiteX10" fmla="*/ 308154 w 438750"/>
              <a:gd name="connsiteY10" fmla="*/ 74526 h 523125"/>
              <a:gd name="connsiteX11" fmla="*/ 312272 w 438750"/>
              <a:gd name="connsiteY11" fmla="*/ 71286 h 523125"/>
              <a:gd name="connsiteX12" fmla="*/ 317486 w 438750"/>
              <a:gd name="connsiteY12" fmla="*/ 71910 h 523125"/>
              <a:gd name="connsiteX13" fmla="*/ 322667 w 438750"/>
              <a:gd name="connsiteY13" fmla="*/ 74779 h 523125"/>
              <a:gd name="connsiteX14" fmla="*/ 325249 w 438750"/>
              <a:gd name="connsiteY14" fmla="*/ 84111 h 523125"/>
              <a:gd name="connsiteX15" fmla="*/ 281323 w 438750"/>
              <a:gd name="connsiteY15" fmla="*/ 162242 h 523125"/>
              <a:gd name="connsiteX16" fmla="*/ 277155 w 438750"/>
              <a:gd name="connsiteY16" fmla="*/ 165482 h 523125"/>
              <a:gd name="connsiteX17" fmla="*/ 275079 w 438750"/>
              <a:gd name="connsiteY17" fmla="*/ 226502 h 523125"/>
              <a:gd name="connsiteX18" fmla="*/ 202061 w 438750"/>
              <a:gd name="connsiteY18" fmla="*/ 226502 h 523125"/>
              <a:gd name="connsiteX19" fmla="*/ 219594 w 438750"/>
              <a:gd name="connsiteY19" fmla="*/ 195317 h 523125"/>
              <a:gd name="connsiteX20" fmla="*/ 275079 w 438750"/>
              <a:gd name="connsiteY20" fmla="*/ 226502 h 523125"/>
              <a:gd name="connsiteX21" fmla="*/ 449516 w 438750"/>
              <a:gd name="connsiteY21" fmla="*/ 107601 h 523125"/>
              <a:gd name="connsiteX22" fmla="*/ 382523 w 438750"/>
              <a:gd name="connsiteY22" fmla="*/ 226502 h 523125"/>
              <a:gd name="connsiteX23" fmla="*/ 343929 w 438750"/>
              <a:gd name="connsiteY23" fmla="*/ 226502 h 523125"/>
              <a:gd name="connsiteX24" fmla="*/ 430650 w 438750"/>
              <a:gd name="connsiteY24" fmla="*/ 72450 h 523125"/>
              <a:gd name="connsiteX25" fmla="*/ 441332 w 438750"/>
              <a:gd name="connsiteY25" fmla="*/ 78778 h 523125"/>
              <a:gd name="connsiteX26" fmla="*/ 449516 w 438750"/>
              <a:gd name="connsiteY26" fmla="*/ 107601 h 523125"/>
              <a:gd name="connsiteX27" fmla="*/ 399583 w 438750"/>
              <a:gd name="connsiteY27" fmla="*/ 68518 h 523125"/>
              <a:gd name="connsiteX28" fmla="*/ 319376 w 438750"/>
              <a:gd name="connsiteY28" fmla="*/ 23462 h 523125"/>
              <a:gd name="connsiteX29" fmla="*/ 382016 w 438750"/>
              <a:gd name="connsiteY29" fmla="*/ 5912 h 523125"/>
              <a:gd name="connsiteX30" fmla="*/ 399583 w 438750"/>
              <a:gd name="connsiteY30" fmla="*/ 68518 h 523125"/>
              <a:gd name="connsiteX31" fmla="*/ 50254 w 438750"/>
              <a:gd name="connsiteY31" fmla="*/ 226502 h 523125"/>
              <a:gd name="connsiteX32" fmla="*/ 72428 w 438750"/>
              <a:gd name="connsiteY32" fmla="*/ 226502 h 523125"/>
              <a:gd name="connsiteX33" fmla="*/ 65526 w 438750"/>
              <a:gd name="connsiteY33" fmla="*/ 200532 h 523125"/>
              <a:gd name="connsiteX34" fmla="*/ 66167 w 438750"/>
              <a:gd name="connsiteY34" fmla="*/ 196093 h 523125"/>
              <a:gd name="connsiteX35" fmla="*/ 69863 w 438750"/>
              <a:gd name="connsiteY35" fmla="*/ 193377 h 523125"/>
              <a:gd name="connsiteX36" fmla="*/ 75381 w 438750"/>
              <a:gd name="connsiteY36" fmla="*/ 191976 h 523125"/>
              <a:gd name="connsiteX37" fmla="*/ 82772 w 438750"/>
              <a:gd name="connsiteY37" fmla="*/ 195992 h 523125"/>
              <a:gd name="connsiteX38" fmla="*/ 90855 w 438750"/>
              <a:gd name="connsiteY38" fmla="*/ 226519 h 523125"/>
              <a:gd name="connsiteX39" fmla="*/ 150120 w 438750"/>
              <a:gd name="connsiteY39" fmla="*/ 226519 h 523125"/>
              <a:gd name="connsiteX40" fmla="*/ 120218 w 438750"/>
              <a:gd name="connsiteY40" fmla="*/ 113035 h 523125"/>
              <a:gd name="connsiteX41" fmla="*/ 26781 w 438750"/>
              <a:gd name="connsiteY41" fmla="*/ 137402 h 523125"/>
              <a:gd name="connsiteX42" fmla="*/ 50254 w 438750"/>
              <a:gd name="connsiteY42" fmla="*/ 226502 h 523125"/>
              <a:gd name="connsiteX43" fmla="*/ 58590 w 438750"/>
              <a:gd name="connsiteY43" fmla="*/ 150565 h 523125"/>
              <a:gd name="connsiteX44" fmla="*/ 64108 w 438750"/>
              <a:gd name="connsiteY44" fmla="*/ 149130 h 523125"/>
              <a:gd name="connsiteX45" fmla="*/ 71516 w 438750"/>
              <a:gd name="connsiteY45" fmla="*/ 153450 h 523125"/>
              <a:gd name="connsiteX46" fmla="*/ 74334 w 438750"/>
              <a:gd name="connsiteY46" fmla="*/ 164233 h 523125"/>
              <a:gd name="connsiteX47" fmla="*/ 73727 w 438750"/>
              <a:gd name="connsiteY47" fmla="*/ 168823 h 523125"/>
              <a:gd name="connsiteX48" fmla="*/ 70014 w 438750"/>
              <a:gd name="connsiteY48" fmla="*/ 171625 h 523125"/>
              <a:gd name="connsiteX49" fmla="*/ 64513 w 438750"/>
              <a:gd name="connsiteY49" fmla="*/ 173076 h 523125"/>
              <a:gd name="connsiteX50" fmla="*/ 59923 w 438750"/>
              <a:gd name="connsiteY50" fmla="*/ 172435 h 523125"/>
              <a:gd name="connsiteX51" fmla="*/ 57122 w 438750"/>
              <a:gd name="connsiteY51" fmla="*/ 168756 h 523125"/>
              <a:gd name="connsiteX52" fmla="*/ 54287 w 438750"/>
              <a:gd name="connsiteY52" fmla="*/ 157956 h 523125"/>
              <a:gd name="connsiteX53" fmla="*/ 58590 w 438750"/>
              <a:gd name="connsiteY53" fmla="*/ 150565 h 523125"/>
              <a:gd name="connsiteX54" fmla="*/ 17466 w 438750"/>
              <a:gd name="connsiteY54" fmla="*/ 102218 h 523125"/>
              <a:gd name="connsiteX55" fmla="*/ 110869 w 438750"/>
              <a:gd name="connsiteY55" fmla="*/ 77698 h 523125"/>
              <a:gd name="connsiteX56" fmla="*/ 117585 w 438750"/>
              <a:gd name="connsiteY56" fmla="*/ 103281 h 523125"/>
              <a:gd name="connsiteX57" fmla="*/ 24182 w 438750"/>
              <a:gd name="connsiteY57" fmla="*/ 127800 h 523125"/>
              <a:gd name="connsiteX58" fmla="*/ 17466 w 438750"/>
              <a:gd name="connsiteY58" fmla="*/ 102218 h 523125"/>
              <a:gd name="connsiteX59" fmla="*/ 14985 w 438750"/>
              <a:gd name="connsiteY59" fmla="*/ 92852 h 523125"/>
              <a:gd name="connsiteX60" fmla="*/ 108388 w 438750"/>
              <a:gd name="connsiteY60" fmla="*/ 68282 h 523125"/>
              <a:gd name="connsiteX61" fmla="*/ 99242 w 438750"/>
              <a:gd name="connsiteY61" fmla="*/ 33503 h 523125"/>
              <a:gd name="connsiteX62" fmla="*/ 73710 w 438750"/>
              <a:gd name="connsiteY62" fmla="*/ 18585 h 523125"/>
              <a:gd name="connsiteX63" fmla="*/ 20756 w 438750"/>
              <a:gd name="connsiteY63" fmla="*/ 32490 h 523125"/>
              <a:gd name="connsiteX64" fmla="*/ 8016 w 438750"/>
              <a:gd name="connsiteY64" fmla="*/ 42177 h 523125"/>
              <a:gd name="connsiteX65" fmla="*/ 5839 w 438750"/>
              <a:gd name="connsiteY65" fmla="*/ 58022 h 523125"/>
              <a:gd name="connsiteX66" fmla="*/ 14985 w 438750"/>
              <a:gd name="connsiteY66" fmla="*/ 92852 h 523125"/>
              <a:gd name="connsiteX67" fmla="*/ 80342 w 438750"/>
              <a:gd name="connsiteY67" fmla="*/ 36523 h 523125"/>
              <a:gd name="connsiteX68" fmla="*/ 85134 w 438750"/>
              <a:gd name="connsiteY68" fmla="*/ 54732 h 523125"/>
              <a:gd name="connsiteX69" fmla="*/ 28569 w 438750"/>
              <a:gd name="connsiteY69" fmla="*/ 69598 h 523125"/>
              <a:gd name="connsiteX70" fmla="*/ 23777 w 438750"/>
              <a:gd name="connsiteY70" fmla="*/ 51373 h 523125"/>
              <a:gd name="connsiteX71" fmla="*/ 80342 w 438750"/>
              <a:gd name="connsiteY71" fmla="*/ 36523 h 523125"/>
              <a:gd name="connsiteX72" fmla="*/ 10614 w 438750"/>
              <a:gd name="connsiteY72" fmla="*/ 252068 h 523125"/>
              <a:gd name="connsiteX73" fmla="*/ 0 w 438750"/>
              <a:gd name="connsiteY73" fmla="*/ 252068 h 523125"/>
              <a:gd name="connsiteX74" fmla="*/ 62269 w 438750"/>
              <a:gd name="connsiteY74" fmla="*/ 514710 h 523125"/>
              <a:gd name="connsiteX75" fmla="*/ 62252 w 438750"/>
              <a:gd name="connsiteY75" fmla="*/ 515065 h 523125"/>
              <a:gd name="connsiteX76" fmla="*/ 197168 w 438750"/>
              <a:gd name="connsiteY76" fmla="*/ 535619 h 523125"/>
              <a:gd name="connsiteX77" fmla="*/ 331526 w 438750"/>
              <a:gd name="connsiteY77" fmla="*/ 516988 h 523125"/>
              <a:gd name="connsiteX78" fmla="*/ 331712 w 438750"/>
              <a:gd name="connsiteY78" fmla="*/ 516988 h 523125"/>
              <a:gd name="connsiteX79" fmla="*/ 332252 w 438750"/>
              <a:gd name="connsiteY79" fmla="*/ 516988 h 523125"/>
              <a:gd name="connsiteX80" fmla="*/ 393981 w 438750"/>
              <a:gd name="connsiteY80" fmla="*/ 252085 h 523125"/>
              <a:gd name="connsiteX81" fmla="*/ 392934 w 438750"/>
              <a:gd name="connsiteY81" fmla="*/ 252085 h 523125"/>
              <a:gd name="connsiteX82" fmla="*/ 10614 w 438750"/>
              <a:gd name="connsiteY82" fmla="*/ 252085 h 523125"/>
              <a:gd name="connsiteX83" fmla="*/ 103258 w 438750"/>
              <a:gd name="connsiteY83" fmla="*/ 493178 h 523125"/>
              <a:gd name="connsiteX84" fmla="*/ 98584 w 438750"/>
              <a:gd name="connsiteY84" fmla="*/ 493768 h 523125"/>
              <a:gd name="connsiteX85" fmla="*/ 80241 w 438750"/>
              <a:gd name="connsiteY85" fmla="*/ 479475 h 523125"/>
              <a:gd name="connsiteX86" fmla="*/ 38846 w 438750"/>
              <a:gd name="connsiteY86" fmla="*/ 316193 h 523125"/>
              <a:gd name="connsiteX87" fmla="*/ 52532 w 438750"/>
              <a:gd name="connsiteY87" fmla="*/ 293192 h 523125"/>
              <a:gd name="connsiteX88" fmla="*/ 75566 w 438750"/>
              <a:gd name="connsiteY88" fmla="*/ 306895 h 523125"/>
              <a:gd name="connsiteX89" fmla="*/ 116961 w 438750"/>
              <a:gd name="connsiteY89" fmla="*/ 470211 h 523125"/>
              <a:gd name="connsiteX90" fmla="*/ 103258 w 438750"/>
              <a:gd name="connsiteY90" fmla="*/ 493178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38750" h="523125">
                <a:moveTo>
                  <a:pt x="328067" y="226502"/>
                </a:moveTo>
                <a:lnTo>
                  <a:pt x="405456" y="89072"/>
                </a:lnTo>
                <a:lnTo>
                  <a:pt x="309673" y="35410"/>
                </a:lnTo>
                <a:lnTo>
                  <a:pt x="227087" y="182172"/>
                </a:lnTo>
                <a:lnTo>
                  <a:pt x="306349" y="226502"/>
                </a:lnTo>
                <a:lnTo>
                  <a:pt x="328067" y="226502"/>
                </a:lnTo>
                <a:close/>
                <a:moveTo>
                  <a:pt x="277155" y="165482"/>
                </a:moveTo>
                <a:cubicBezTo>
                  <a:pt x="275400" y="165972"/>
                  <a:pt x="273527" y="165735"/>
                  <a:pt x="271907" y="164858"/>
                </a:cubicBezTo>
                <a:lnTo>
                  <a:pt x="266828" y="161989"/>
                </a:lnTo>
                <a:cubicBezTo>
                  <a:pt x="263503" y="160133"/>
                  <a:pt x="262322" y="155948"/>
                  <a:pt x="264246" y="152657"/>
                </a:cubicBezTo>
                <a:lnTo>
                  <a:pt x="308154" y="74526"/>
                </a:lnTo>
                <a:cubicBezTo>
                  <a:pt x="309049" y="72940"/>
                  <a:pt x="310534" y="71775"/>
                  <a:pt x="312272" y="71286"/>
                </a:cubicBezTo>
                <a:cubicBezTo>
                  <a:pt x="314027" y="70797"/>
                  <a:pt x="315917" y="71016"/>
                  <a:pt x="317486" y="71910"/>
                </a:cubicBezTo>
                <a:lnTo>
                  <a:pt x="322667" y="74779"/>
                </a:lnTo>
                <a:cubicBezTo>
                  <a:pt x="325907" y="76635"/>
                  <a:pt x="327122" y="80820"/>
                  <a:pt x="325249" y="84111"/>
                </a:cubicBezTo>
                <a:lnTo>
                  <a:pt x="281323" y="162242"/>
                </a:lnTo>
                <a:cubicBezTo>
                  <a:pt x="280429" y="163812"/>
                  <a:pt x="278910" y="164993"/>
                  <a:pt x="277155" y="165482"/>
                </a:cubicBezTo>
                <a:close/>
                <a:moveTo>
                  <a:pt x="275079" y="226502"/>
                </a:moveTo>
                <a:lnTo>
                  <a:pt x="202061" y="226502"/>
                </a:lnTo>
                <a:lnTo>
                  <a:pt x="219594" y="195317"/>
                </a:lnTo>
                <a:lnTo>
                  <a:pt x="275079" y="226502"/>
                </a:lnTo>
                <a:close/>
                <a:moveTo>
                  <a:pt x="449516" y="107601"/>
                </a:moveTo>
                <a:lnTo>
                  <a:pt x="382523" y="226502"/>
                </a:lnTo>
                <a:lnTo>
                  <a:pt x="343929" y="226502"/>
                </a:lnTo>
                <a:lnTo>
                  <a:pt x="430650" y="72450"/>
                </a:lnTo>
                <a:lnTo>
                  <a:pt x="441332" y="78778"/>
                </a:lnTo>
                <a:cubicBezTo>
                  <a:pt x="451643" y="84567"/>
                  <a:pt x="455321" y="97307"/>
                  <a:pt x="449516" y="107601"/>
                </a:cubicBezTo>
                <a:close/>
                <a:moveTo>
                  <a:pt x="399583" y="68518"/>
                </a:moveTo>
                <a:lnTo>
                  <a:pt x="319376" y="23462"/>
                </a:lnTo>
                <a:cubicBezTo>
                  <a:pt x="331830" y="1322"/>
                  <a:pt x="359876" y="-6542"/>
                  <a:pt x="382016" y="5912"/>
                </a:cubicBezTo>
                <a:cubicBezTo>
                  <a:pt x="404190" y="18349"/>
                  <a:pt x="412037" y="46362"/>
                  <a:pt x="399583" y="68518"/>
                </a:cubicBezTo>
                <a:close/>
                <a:moveTo>
                  <a:pt x="50254" y="226502"/>
                </a:moveTo>
                <a:lnTo>
                  <a:pt x="72428" y="226502"/>
                </a:lnTo>
                <a:lnTo>
                  <a:pt x="65526" y="200532"/>
                </a:lnTo>
                <a:cubicBezTo>
                  <a:pt x="65121" y="198979"/>
                  <a:pt x="65323" y="197477"/>
                  <a:pt x="66167" y="196093"/>
                </a:cubicBezTo>
                <a:cubicBezTo>
                  <a:pt x="66960" y="194693"/>
                  <a:pt x="68310" y="193782"/>
                  <a:pt x="69863" y="193377"/>
                </a:cubicBezTo>
                <a:lnTo>
                  <a:pt x="75381" y="191976"/>
                </a:lnTo>
                <a:cubicBezTo>
                  <a:pt x="78587" y="191132"/>
                  <a:pt x="81894" y="192769"/>
                  <a:pt x="82772" y="195992"/>
                </a:cubicBezTo>
                <a:lnTo>
                  <a:pt x="90855" y="226519"/>
                </a:lnTo>
                <a:lnTo>
                  <a:pt x="150120" y="226519"/>
                </a:lnTo>
                <a:lnTo>
                  <a:pt x="120218" y="113035"/>
                </a:lnTo>
                <a:lnTo>
                  <a:pt x="26781" y="137402"/>
                </a:lnTo>
                <a:lnTo>
                  <a:pt x="50254" y="226502"/>
                </a:lnTo>
                <a:close/>
                <a:moveTo>
                  <a:pt x="58590" y="150565"/>
                </a:moveTo>
                <a:lnTo>
                  <a:pt x="64108" y="149130"/>
                </a:lnTo>
                <a:cubicBezTo>
                  <a:pt x="67348" y="148287"/>
                  <a:pt x="70656" y="150210"/>
                  <a:pt x="71516" y="153450"/>
                </a:cubicBezTo>
                <a:lnTo>
                  <a:pt x="74334" y="164233"/>
                </a:lnTo>
                <a:cubicBezTo>
                  <a:pt x="74739" y="165786"/>
                  <a:pt x="74537" y="167440"/>
                  <a:pt x="73727" y="168823"/>
                </a:cubicBezTo>
                <a:cubicBezTo>
                  <a:pt x="72900" y="170207"/>
                  <a:pt x="71584" y="171220"/>
                  <a:pt x="70014" y="171625"/>
                </a:cubicBezTo>
                <a:lnTo>
                  <a:pt x="64513" y="173076"/>
                </a:lnTo>
                <a:cubicBezTo>
                  <a:pt x="62961" y="173481"/>
                  <a:pt x="61324" y="173245"/>
                  <a:pt x="59923" y="172435"/>
                </a:cubicBezTo>
                <a:cubicBezTo>
                  <a:pt x="58506" y="171625"/>
                  <a:pt x="57493" y="170292"/>
                  <a:pt x="57122" y="168756"/>
                </a:cubicBezTo>
                <a:lnTo>
                  <a:pt x="54287" y="157956"/>
                </a:lnTo>
                <a:cubicBezTo>
                  <a:pt x="53426" y="154716"/>
                  <a:pt x="55367" y="151425"/>
                  <a:pt x="58590" y="150565"/>
                </a:cubicBezTo>
                <a:close/>
                <a:moveTo>
                  <a:pt x="17466" y="102218"/>
                </a:moveTo>
                <a:lnTo>
                  <a:pt x="110869" y="77698"/>
                </a:lnTo>
                <a:lnTo>
                  <a:pt x="117585" y="103281"/>
                </a:lnTo>
                <a:lnTo>
                  <a:pt x="24182" y="127800"/>
                </a:lnTo>
                <a:lnTo>
                  <a:pt x="17466" y="102218"/>
                </a:lnTo>
                <a:close/>
                <a:moveTo>
                  <a:pt x="14985" y="92852"/>
                </a:moveTo>
                <a:lnTo>
                  <a:pt x="108388" y="68282"/>
                </a:lnTo>
                <a:lnTo>
                  <a:pt x="99242" y="33503"/>
                </a:lnTo>
                <a:cubicBezTo>
                  <a:pt x="96306" y="22332"/>
                  <a:pt x="84864" y="15666"/>
                  <a:pt x="73710" y="18585"/>
                </a:cubicBezTo>
                <a:lnTo>
                  <a:pt x="20756" y="32490"/>
                </a:lnTo>
                <a:cubicBezTo>
                  <a:pt x="15390" y="33908"/>
                  <a:pt x="10800" y="37384"/>
                  <a:pt x="8016" y="42177"/>
                </a:cubicBezTo>
                <a:cubicBezTo>
                  <a:pt x="5214" y="46969"/>
                  <a:pt x="4455" y="52673"/>
                  <a:pt x="5839" y="58022"/>
                </a:cubicBezTo>
                <a:lnTo>
                  <a:pt x="14985" y="92852"/>
                </a:lnTo>
                <a:close/>
                <a:moveTo>
                  <a:pt x="80342" y="36523"/>
                </a:moveTo>
                <a:lnTo>
                  <a:pt x="85134" y="54732"/>
                </a:lnTo>
                <a:lnTo>
                  <a:pt x="28569" y="69598"/>
                </a:lnTo>
                <a:lnTo>
                  <a:pt x="23777" y="51373"/>
                </a:lnTo>
                <a:lnTo>
                  <a:pt x="80342" y="36523"/>
                </a:lnTo>
                <a:close/>
                <a:moveTo>
                  <a:pt x="10614" y="252068"/>
                </a:moveTo>
                <a:lnTo>
                  <a:pt x="0" y="252068"/>
                </a:lnTo>
                <a:lnTo>
                  <a:pt x="62269" y="514710"/>
                </a:lnTo>
                <a:cubicBezTo>
                  <a:pt x="62269" y="514828"/>
                  <a:pt x="62252" y="514963"/>
                  <a:pt x="62252" y="515065"/>
                </a:cubicBezTo>
                <a:cubicBezTo>
                  <a:pt x="62252" y="526405"/>
                  <a:pt x="122681" y="535619"/>
                  <a:pt x="197168" y="535619"/>
                </a:cubicBezTo>
                <a:cubicBezTo>
                  <a:pt x="267452" y="535619"/>
                  <a:pt x="325198" y="527451"/>
                  <a:pt x="331526" y="516988"/>
                </a:cubicBezTo>
                <a:lnTo>
                  <a:pt x="331712" y="516988"/>
                </a:lnTo>
                <a:lnTo>
                  <a:pt x="332252" y="516988"/>
                </a:lnTo>
                <a:lnTo>
                  <a:pt x="393981" y="252085"/>
                </a:lnTo>
                <a:lnTo>
                  <a:pt x="392934" y="252085"/>
                </a:lnTo>
                <a:lnTo>
                  <a:pt x="10614" y="252085"/>
                </a:lnTo>
                <a:close/>
                <a:moveTo>
                  <a:pt x="103258" y="493178"/>
                </a:moveTo>
                <a:cubicBezTo>
                  <a:pt x="101689" y="493549"/>
                  <a:pt x="100153" y="493768"/>
                  <a:pt x="98584" y="493768"/>
                </a:cubicBezTo>
                <a:cubicBezTo>
                  <a:pt x="90129" y="493768"/>
                  <a:pt x="82418" y="488048"/>
                  <a:pt x="80241" y="479475"/>
                </a:cubicBezTo>
                <a:lnTo>
                  <a:pt x="38846" y="316193"/>
                </a:lnTo>
                <a:cubicBezTo>
                  <a:pt x="36264" y="306051"/>
                  <a:pt x="42390" y="295774"/>
                  <a:pt x="52532" y="293192"/>
                </a:cubicBezTo>
                <a:cubicBezTo>
                  <a:pt x="62657" y="290644"/>
                  <a:pt x="72968" y="296719"/>
                  <a:pt x="75566" y="306895"/>
                </a:cubicBezTo>
                <a:lnTo>
                  <a:pt x="116961" y="470211"/>
                </a:lnTo>
                <a:cubicBezTo>
                  <a:pt x="119509" y="480285"/>
                  <a:pt x="113383" y="490596"/>
                  <a:pt x="103258" y="493178"/>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sp>
        <p:nvSpPr>
          <p:cNvPr id="126" name="图形 263"/>
          <p:cNvSpPr/>
          <p:nvPr/>
        </p:nvSpPr>
        <p:spPr>
          <a:xfrm>
            <a:off x="4610989" y="2006572"/>
            <a:ext cx="489375" cy="523125"/>
          </a:xfrm>
          <a:custGeom>
            <a:avLst/>
            <a:gdLst>
              <a:gd name="connsiteX0" fmla="*/ 447728 w 489375"/>
              <a:gd name="connsiteY0" fmla="*/ 0 h 523125"/>
              <a:gd name="connsiteX1" fmla="*/ 412695 w 489375"/>
              <a:gd name="connsiteY1" fmla="*/ 35033 h 523125"/>
              <a:gd name="connsiteX2" fmla="*/ 412695 w 489375"/>
              <a:gd name="connsiteY2" fmla="*/ 85843 h 523125"/>
              <a:gd name="connsiteX3" fmla="*/ 267519 w 489375"/>
              <a:gd name="connsiteY3" fmla="*/ 85843 h 523125"/>
              <a:gd name="connsiteX4" fmla="*/ 267519 w 489375"/>
              <a:gd name="connsiteY4" fmla="*/ 61206 h 523125"/>
              <a:gd name="connsiteX5" fmla="*/ 252872 w 489375"/>
              <a:gd name="connsiteY5" fmla="*/ 46558 h 523125"/>
              <a:gd name="connsiteX6" fmla="*/ 218261 w 489375"/>
              <a:gd name="connsiteY6" fmla="*/ 46558 h 523125"/>
              <a:gd name="connsiteX7" fmla="*/ 203614 w 489375"/>
              <a:gd name="connsiteY7" fmla="*/ 61206 h 523125"/>
              <a:gd name="connsiteX8" fmla="*/ 203614 w 489375"/>
              <a:gd name="connsiteY8" fmla="*/ 85843 h 523125"/>
              <a:gd name="connsiteX9" fmla="*/ 181710 w 489375"/>
              <a:gd name="connsiteY9" fmla="*/ 85843 h 523125"/>
              <a:gd name="connsiteX10" fmla="*/ 181710 w 489375"/>
              <a:gd name="connsiteY10" fmla="*/ 61206 h 523125"/>
              <a:gd name="connsiteX11" fmla="*/ 167063 w 489375"/>
              <a:gd name="connsiteY11" fmla="*/ 46558 h 523125"/>
              <a:gd name="connsiteX12" fmla="*/ 132435 w 489375"/>
              <a:gd name="connsiteY12" fmla="*/ 46558 h 523125"/>
              <a:gd name="connsiteX13" fmla="*/ 117788 w 489375"/>
              <a:gd name="connsiteY13" fmla="*/ 61206 h 523125"/>
              <a:gd name="connsiteX14" fmla="*/ 117788 w 489375"/>
              <a:gd name="connsiteY14" fmla="*/ 85843 h 523125"/>
              <a:gd name="connsiteX15" fmla="*/ 85809 w 489375"/>
              <a:gd name="connsiteY15" fmla="*/ 85843 h 523125"/>
              <a:gd name="connsiteX16" fmla="*/ 85809 w 489375"/>
              <a:gd name="connsiteY16" fmla="*/ 35033 h 523125"/>
              <a:gd name="connsiteX17" fmla="*/ 50777 w 489375"/>
              <a:gd name="connsiteY17" fmla="*/ 0 h 523125"/>
              <a:gd name="connsiteX18" fmla="*/ 42390 w 489375"/>
              <a:gd name="connsiteY18" fmla="*/ 0 h 523125"/>
              <a:gd name="connsiteX19" fmla="*/ 0 w 489375"/>
              <a:gd name="connsiteY19" fmla="*/ 42390 h 523125"/>
              <a:gd name="connsiteX20" fmla="*/ 0 w 489375"/>
              <a:gd name="connsiteY20" fmla="*/ 499112 h 523125"/>
              <a:gd name="connsiteX21" fmla="*/ 35033 w 489375"/>
              <a:gd name="connsiteY21" fmla="*/ 534144 h 523125"/>
              <a:gd name="connsiteX22" fmla="*/ 50794 w 489375"/>
              <a:gd name="connsiteY22" fmla="*/ 534144 h 523125"/>
              <a:gd name="connsiteX23" fmla="*/ 85826 w 489375"/>
              <a:gd name="connsiteY23" fmla="*/ 499112 h 523125"/>
              <a:gd name="connsiteX24" fmla="*/ 85826 w 489375"/>
              <a:gd name="connsiteY24" fmla="*/ 456536 h 523125"/>
              <a:gd name="connsiteX25" fmla="*/ 324152 w 489375"/>
              <a:gd name="connsiteY25" fmla="*/ 456536 h 523125"/>
              <a:gd name="connsiteX26" fmla="*/ 324152 w 489375"/>
              <a:gd name="connsiteY26" fmla="*/ 480246 h 523125"/>
              <a:gd name="connsiteX27" fmla="*/ 338799 w 489375"/>
              <a:gd name="connsiteY27" fmla="*/ 494893 h 523125"/>
              <a:gd name="connsiteX28" fmla="*/ 373410 w 489375"/>
              <a:gd name="connsiteY28" fmla="*/ 494893 h 523125"/>
              <a:gd name="connsiteX29" fmla="*/ 388058 w 489375"/>
              <a:gd name="connsiteY29" fmla="*/ 480246 h 523125"/>
              <a:gd name="connsiteX30" fmla="*/ 388058 w 489375"/>
              <a:gd name="connsiteY30" fmla="*/ 456536 h 523125"/>
              <a:gd name="connsiteX31" fmla="*/ 412695 w 489375"/>
              <a:gd name="connsiteY31" fmla="*/ 456536 h 523125"/>
              <a:gd name="connsiteX32" fmla="*/ 412695 w 489375"/>
              <a:gd name="connsiteY32" fmla="*/ 499112 h 523125"/>
              <a:gd name="connsiteX33" fmla="*/ 447728 w 489375"/>
              <a:gd name="connsiteY33" fmla="*/ 534144 h 523125"/>
              <a:gd name="connsiteX34" fmla="*/ 462594 w 489375"/>
              <a:gd name="connsiteY34" fmla="*/ 534144 h 523125"/>
              <a:gd name="connsiteX35" fmla="*/ 497627 w 489375"/>
              <a:gd name="connsiteY35" fmla="*/ 499112 h 523125"/>
              <a:gd name="connsiteX36" fmla="*/ 497627 w 489375"/>
              <a:gd name="connsiteY36" fmla="*/ 35033 h 523125"/>
              <a:gd name="connsiteX37" fmla="*/ 462594 w 489375"/>
              <a:gd name="connsiteY37" fmla="*/ 0 h 523125"/>
              <a:gd name="connsiteX38" fmla="*/ 447728 w 489375"/>
              <a:gd name="connsiteY38" fmla="*/ 0 h 523125"/>
              <a:gd name="connsiteX39" fmla="*/ 117771 w 489375"/>
              <a:gd name="connsiteY39" fmla="*/ 127811 h 523125"/>
              <a:gd name="connsiteX40" fmla="*/ 117771 w 489375"/>
              <a:gd name="connsiteY40" fmla="*/ 152449 h 523125"/>
              <a:gd name="connsiteX41" fmla="*/ 132418 w 489375"/>
              <a:gd name="connsiteY41" fmla="*/ 167096 h 523125"/>
              <a:gd name="connsiteX42" fmla="*/ 167046 w 489375"/>
              <a:gd name="connsiteY42" fmla="*/ 167096 h 523125"/>
              <a:gd name="connsiteX43" fmla="*/ 181693 w 489375"/>
              <a:gd name="connsiteY43" fmla="*/ 152449 h 523125"/>
              <a:gd name="connsiteX44" fmla="*/ 181693 w 489375"/>
              <a:gd name="connsiteY44" fmla="*/ 127811 h 523125"/>
              <a:gd name="connsiteX45" fmla="*/ 203614 w 489375"/>
              <a:gd name="connsiteY45" fmla="*/ 127811 h 523125"/>
              <a:gd name="connsiteX46" fmla="*/ 203614 w 489375"/>
              <a:gd name="connsiteY46" fmla="*/ 152449 h 523125"/>
              <a:gd name="connsiteX47" fmla="*/ 218261 w 489375"/>
              <a:gd name="connsiteY47" fmla="*/ 167096 h 523125"/>
              <a:gd name="connsiteX48" fmla="*/ 252872 w 489375"/>
              <a:gd name="connsiteY48" fmla="*/ 167096 h 523125"/>
              <a:gd name="connsiteX49" fmla="*/ 267519 w 489375"/>
              <a:gd name="connsiteY49" fmla="*/ 152449 h 523125"/>
              <a:gd name="connsiteX50" fmla="*/ 267519 w 489375"/>
              <a:gd name="connsiteY50" fmla="*/ 127811 h 523125"/>
              <a:gd name="connsiteX51" fmla="*/ 412712 w 489375"/>
              <a:gd name="connsiteY51" fmla="*/ 127811 h 523125"/>
              <a:gd name="connsiteX52" fmla="*/ 412712 w 489375"/>
              <a:gd name="connsiteY52" fmla="*/ 250172 h 523125"/>
              <a:gd name="connsiteX53" fmla="*/ 388058 w 489375"/>
              <a:gd name="connsiteY53" fmla="*/ 250172 h 523125"/>
              <a:gd name="connsiteX54" fmla="*/ 388058 w 489375"/>
              <a:gd name="connsiteY54" fmla="*/ 221923 h 523125"/>
              <a:gd name="connsiteX55" fmla="*/ 373410 w 489375"/>
              <a:gd name="connsiteY55" fmla="*/ 207276 h 523125"/>
              <a:gd name="connsiteX56" fmla="*/ 338783 w 489375"/>
              <a:gd name="connsiteY56" fmla="*/ 207276 h 523125"/>
              <a:gd name="connsiteX57" fmla="*/ 324135 w 489375"/>
              <a:gd name="connsiteY57" fmla="*/ 221923 h 523125"/>
              <a:gd name="connsiteX58" fmla="*/ 324135 w 489375"/>
              <a:gd name="connsiteY58" fmla="*/ 250172 h 523125"/>
              <a:gd name="connsiteX59" fmla="*/ 302231 w 489375"/>
              <a:gd name="connsiteY59" fmla="*/ 250172 h 523125"/>
              <a:gd name="connsiteX60" fmla="*/ 302231 w 489375"/>
              <a:gd name="connsiteY60" fmla="*/ 221923 h 523125"/>
              <a:gd name="connsiteX61" fmla="*/ 287584 w 489375"/>
              <a:gd name="connsiteY61" fmla="*/ 207276 h 523125"/>
              <a:gd name="connsiteX62" fmla="*/ 252973 w 489375"/>
              <a:gd name="connsiteY62" fmla="*/ 207276 h 523125"/>
              <a:gd name="connsiteX63" fmla="*/ 238326 w 489375"/>
              <a:gd name="connsiteY63" fmla="*/ 221923 h 523125"/>
              <a:gd name="connsiteX64" fmla="*/ 238326 w 489375"/>
              <a:gd name="connsiteY64" fmla="*/ 250172 h 523125"/>
              <a:gd name="connsiteX65" fmla="*/ 207276 w 489375"/>
              <a:gd name="connsiteY65" fmla="*/ 250172 h 523125"/>
              <a:gd name="connsiteX66" fmla="*/ 207276 w 489375"/>
              <a:gd name="connsiteY66" fmla="*/ 221923 h 523125"/>
              <a:gd name="connsiteX67" fmla="*/ 192628 w 489375"/>
              <a:gd name="connsiteY67" fmla="*/ 207276 h 523125"/>
              <a:gd name="connsiteX68" fmla="*/ 158018 w 489375"/>
              <a:gd name="connsiteY68" fmla="*/ 207276 h 523125"/>
              <a:gd name="connsiteX69" fmla="*/ 143370 w 489375"/>
              <a:gd name="connsiteY69" fmla="*/ 221923 h 523125"/>
              <a:gd name="connsiteX70" fmla="*/ 143370 w 489375"/>
              <a:gd name="connsiteY70" fmla="*/ 250172 h 523125"/>
              <a:gd name="connsiteX71" fmla="*/ 85809 w 489375"/>
              <a:gd name="connsiteY71" fmla="*/ 250172 h 523125"/>
              <a:gd name="connsiteX72" fmla="*/ 85809 w 489375"/>
              <a:gd name="connsiteY72" fmla="*/ 127811 h 523125"/>
              <a:gd name="connsiteX73" fmla="*/ 117771 w 489375"/>
              <a:gd name="connsiteY73" fmla="*/ 127811 h 523125"/>
              <a:gd name="connsiteX74" fmla="*/ 388041 w 489375"/>
              <a:gd name="connsiteY74" fmla="*/ 413623 h 523125"/>
              <a:gd name="connsiteX75" fmla="*/ 388041 w 489375"/>
              <a:gd name="connsiteY75" fmla="*/ 389964 h 523125"/>
              <a:gd name="connsiteX76" fmla="*/ 373393 w 489375"/>
              <a:gd name="connsiteY76" fmla="*/ 375317 h 523125"/>
              <a:gd name="connsiteX77" fmla="*/ 338766 w 489375"/>
              <a:gd name="connsiteY77" fmla="*/ 375317 h 523125"/>
              <a:gd name="connsiteX78" fmla="*/ 324118 w 489375"/>
              <a:gd name="connsiteY78" fmla="*/ 389964 h 523125"/>
              <a:gd name="connsiteX79" fmla="*/ 324118 w 489375"/>
              <a:gd name="connsiteY79" fmla="*/ 413623 h 523125"/>
              <a:gd name="connsiteX80" fmla="*/ 85793 w 489375"/>
              <a:gd name="connsiteY80" fmla="*/ 413623 h 523125"/>
              <a:gd name="connsiteX81" fmla="*/ 85793 w 489375"/>
              <a:gd name="connsiteY81" fmla="*/ 292174 h 523125"/>
              <a:gd name="connsiteX82" fmla="*/ 143336 w 489375"/>
              <a:gd name="connsiteY82" fmla="*/ 292174 h 523125"/>
              <a:gd name="connsiteX83" fmla="*/ 143336 w 489375"/>
              <a:gd name="connsiteY83" fmla="*/ 312221 h 523125"/>
              <a:gd name="connsiteX84" fmla="*/ 157984 w 489375"/>
              <a:gd name="connsiteY84" fmla="*/ 326869 h 523125"/>
              <a:gd name="connsiteX85" fmla="*/ 192594 w 489375"/>
              <a:gd name="connsiteY85" fmla="*/ 326869 h 523125"/>
              <a:gd name="connsiteX86" fmla="*/ 207242 w 489375"/>
              <a:gd name="connsiteY86" fmla="*/ 312221 h 523125"/>
              <a:gd name="connsiteX87" fmla="*/ 207242 w 489375"/>
              <a:gd name="connsiteY87" fmla="*/ 292174 h 523125"/>
              <a:gd name="connsiteX88" fmla="*/ 238292 w 489375"/>
              <a:gd name="connsiteY88" fmla="*/ 292174 h 523125"/>
              <a:gd name="connsiteX89" fmla="*/ 238292 w 489375"/>
              <a:gd name="connsiteY89" fmla="*/ 312221 h 523125"/>
              <a:gd name="connsiteX90" fmla="*/ 252939 w 489375"/>
              <a:gd name="connsiteY90" fmla="*/ 326869 h 523125"/>
              <a:gd name="connsiteX91" fmla="*/ 287550 w 489375"/>
              <a:gd name="connsiteY91" fmla="*/ 326869 h 523125"/>
              <a:gd name="connsiteX92" fmla="*/ 302198 w 489375"/>
              <a:gd name="connsiteY92" fmla="*/ 312221 h 523125"/>
              <a:gd name="connsiteX93" fmla="*/ 302198 w 489375"/>
              <a:gd name="connsiteY93" fmla="*/ 292174 h 523125"/>
              <a:gd name="connsiteX94" fmla="*/ 324101 w 489375"/>
              <a:gd name="connsiteY94" fmla="*/ 292174 h 523125"/>
              <a:gd name="connsiteX95" fmla="*/ 324101 w 489375"/>
              <a:gd name="connsiteY95" fmla="*/ 312221 h 523125"/>
              <a:gd name="connsiteX96" fmla="*/ 338749 w 489375"/>
              <a:gd name="connsiteY96" fmla="*/ 326869 h 523125"/>
              <a:gd name="connsiteX97" fmla="*/ 373376 w 489375"/>
              <a:gd name="connsiteY97" fmla="*/ 326869 h 523125"/>
              <a:gd name="connsiteX98" fmla="*/ 388024 w 489375"/>
              <a:gd name="connsiteY98" fmla="*/ 312221 h 523125"/>
              <a:gd name="connsiteX99" fmla="*/ 388024 w 489375"/>
              <a:gd name="connsiteY99" fmla="*/ 292174 h 523125"/>
              <a:gd name="connsiteX100" fmla="*/ 412678 w 489375"/>
              <a:gd name="connsiteY100" fmla="*/ 292174 h 523125"/>
              <a:gd name="connsiteX101" fmla="*/ 412678 w 489375"/>
              <a:gd name="connsiteY101" fmla="*/ 413623 h 523125"/>
              <a:gd name="connsiteX102" fmla="*/ 388041 w 489375"/>
              <a:gd name="connsiteY102" fmla="*/ 413623 h 523125"/>
              <a:gd name="connsiteX103" fmla="*/ 388041 w 489375"/>
              <a:gd name="connsiteY103" fmla="*/ 41362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489375" h="523125">
                <a:moveTo>
                  <a:pt x="447728" y="0"/>
                </a:moveTo>
                <a:cubicBezTo>
                  <a:pt x="428389" y="0"/>
                  <a:pt x="412695" y="15694"/>
                  <a:pt x="412695" y="35033"/>
                </a:cubicBezTo>
                <a:lnTo>
                  <a:pt x="412695" y="85843"/>
                </a:lnTo>
                <a:lnTo>
                  <a:pt x="267519" y="85843"/>
                </a:lnTo>
                <a:lnTo>
                  <a:pt x="267519" y="61206"/>
                </a:lnTo>
                <a:cubicBezTo>
                  <a:pt x="267519" y="53123"/>
                  <a:pt x="260955" y="46558"/>
                  <a:pt x="252872" y="46558"/>
                </a:cubicBezTo>
                <a:lnTo>
                  <a:pt x="218261" y="46558"/>
                </a:lnTo>
                <a:cubicBezTo>
                  <a:pt x="210178" y="46558"/>
                  <a:pt x="203614" y="53123"/>
                  <a:pt x="203614" y="61206"/>
                </a:cubicBezTo>
                <a:lnTo>
                  <a:pt x="203614" y="85843"/>
                </a:lnTo>
                <a:lnTo>
                  <a:pt x="181710" y="85843"/>
                </a:lnTo>
                <a:lnTo>
                  <a:pt x="181710" y="61206"/>
                </a:lnTo>
                <a:cubicBezTo>
                  <a:pt x="181710" y="53123"/>
                  <a:pt x="175146" y="46558"/>
                  <a:pt x="167063" y="46558"/>
                </a:cubicBezTo>
                <a:lnTo>
                  <a:pt x="132435" y="46558"/>
                </a:lnTo>
                <a:cubicBezTo>
                  <a:pt x="124335" y="46558"/>
                  <a:pt x="117788" y="53123"/>
                  <a:pt x="117788" y="61206"/>
                </a:cubicBezTo>
                <a:lnTo>
                  <a:pt x="117788" y="85843"/>
                </a:lnTo>
                <a:lnTo>
                  <a:pt x="85809" y="85843"/>
                </a:lnTo>
                <a:lnTo>
                  <a:pt x="85809" y="35033"/>
                </a:lnTo>
                <a:cubicBezTo>
                  <a:pt x="85809" y="15677"/>
                  <a:pt x="70133" y="0"/>
                  <a:pt x="50777" y="0"/>
                </a:cubicBezTo>
                <a:lnTo>
                  <a:pt x="42390" y="0"/>
                </a:lnTo>
                <a:cubicBezTo>
                  <a:pt x="18968" y="0"/>
                  <a:pt x="0" y="18984"/>
                  <a:pt x="0" y="42390"/>
                </a:cubicBezTo>
                <a:lnTo>
                  <a:pt x="0" y="499112"/>
                </a:lnTo>
                <a:cubicBezTo>
                  <a:pt x="0" y="518451"/>
                  <a:pt x="15677" y="534144"/>
                  <a:pt x="35033" y="534144"/>
                </a:cubicBezTo>
                <a:lnTo>
                  <a:pt x="50794" y="534144"/>
                </a:lnTo>
                <a:cubicBezTo>
                  <a:pt x="70133" y="534144"/>
                  <a:pt x="85826" y="518451"/>
                  <a:pt x="85826" y="499112"/>
                </a:cubicBezTo>
                <a:lnTo>
                  <a:pt x="85826" y="456536"/>
                </a:lnTo>
                <a:lnTo>
                  <a:pt x="324152" y="456536"/>
                </a:lnTo>
                <a:lnTo>
                  <a:pt x="324152" y="480246"/>
                </a:lnTo>
                <a:cubicBezTo>
                  <a:pt x="324152" y="488329"/>
                  <a:pt x="330716" y="494893"/>
                  <a:pt x="338799" y="494893"/>
                </a:cubicBezTo>
                <a:lnTo>
                  <a:pt x="373410" y="494893"/>
                </a:lnTo>
                <a:cubicBezTo>
                  <a:pt x="381493" y="494893"/>
                  <a:pt x="388058" y="488329"/>
                  <a:pt x="388058" y="480246"/>
                </a:cubicBezTo>
                <a:lnTo>
                  <a:pt x="388058" y="456536"/>
                </a:lnTo>
                <a:lnTo>
                  <a:pt x="412695" y="456536"/>
                </a:lnTo>
                <a:lnTo>
                  <a:pt x="412695" y="499112"/>
                </a:lnTo>
                <a:cubicBezTo>
                  <a:pt x="412695" y="518451"/>
                  <a:pt x="428372" y="534144"/>
                  <a:pt x="447728" y="534144"/>
                </a:cubicBezTo>
                <a:lnTo>
                  <a:pt x="462594" y="534144"/>
                </a:lnTo>
                <a:cubicBezTo>
                  <a:pt x="481933" y="534144"/>
                  <a:pt x="497627" y="518451"/>
                  <a:pt x="497627" y="499112"/>
                </a:cubicBezTo>
                <a:lnTo>
                  <a:pt x="497627" y="35033"/>
                </a:lnTo>
                <a:cubicBezTo>
                  <a:pt x="497627" y="15677"/>
                  <a:pt x="481950" y="0"/>
                  <a:pt x="462594" y="0"/>
                </a:cubicBezTo>
                <a:lnTo>
                  <a:pt x="447728" y="0"/>
                </a:lnTo>
                <a:close/>
                <a:moveTo>
                  <a:pt x="117771" y="127811"/>
                </a:moveTo>
                <a:lnTo>
                  <a:pt x="117771" y="152449"/>
                </a:lnTo>
                <a:cubicBezTo>
                  <a:pt x="117771" y="160532"/>
                  <a:pt x="124335" y="167096"/>
                  <a:pt x="132418" y="167096"/>
                </a:cubicBezTo>
                <a:lnTo>
                  <a:pt x="167046" y="167096"/>
                </a:lnTo>
                <a:cubicBezTo>
                  <a:pt x="175129" y="167096"/>
                  <a:pt x="181693" y="160532"/>
                  <a:pt x="181693" y="152449"/>
                </a:cubicBezTo>
                <a:lnTo>
                  <a:pt x="181693" y="127811"/>
                </a:lnTo>
                <a:lnTo>
                  <a:pt x="203614" y="127811"/>
                </a:lnTo>
                <a:lnTo>
                  <a:pt x="203614" y="152449"/>
                </a:lnTo>
                <a:cubicBezTo>
                  <a:pt x="203614" y="160532"/>
                  <a:pt x="210178" y="167096"/>
                  <a:pt x="218261" y="167096"/>
                </a:cubicBezTo>
                <a:lnTo>
                  <a:pt x="252872" y="167096"/>
                </a:lnTo>
                <a:cubicBezTo>
                  <a:pt x="260955" y="167096"/>
                  <a:pt x="267519" y="160532"/>
                  <a:pt x="267519" y="152449"/>
                </a:cubicBezTo>
                <a:lnTo>
                  <a:pt x="267519" y="127811"/>
                </a:lnTo>
                <a:lnTo>
                  <a:pt x="412712" y="127811"/>
                </a:lnTo>
                <a:lnTo>
                  <a:pt x="412712" y="250172"/>
                </a:lnTo>
                <a:lnTo>
                  <a:pt x="388058" y="250172"/>
                </a:lnTo>
                <a:lnTo>
                  <a:pt x="388058" y="221923"/>
                </a:lnTo>
                <a:cubicBezTo>
                  <a:pt x="388058" y="213840"/>
                  <a:pt x="381493" y="207276"/>
                  <a:pt x="373410" y="207276"/>
                </a:cubicBezTo>
                <a:lnTo>
                  <a:pt x="338783" y="207276"/>
                </a:lnTo>
                <a:cubicBezTo>
                  <a:pt x="330699" y="207276"/>
                  <a:pt x="324135" y="213840"/>
                  <a:pt x="324135" y="221923"/>
                </a:cubicBezTo>
                <a:lnTo>
                  <a:pt x="324135" y="250172"/>
                </a:lnTo>
                <a:lnTo>
                  <a:pt x="302231" y="250172"/>
                </a:lnTo>
                <a:lnTo>
                  <a:pt x="302231" y="221923"/>
                </a:lnTo>
                <a:cubicBezTo>
                  <a:pt x="302231" y="213840"/>
                  <a:pt x="295667" y="207276"/>
                  <a:pt x="287584" y="207276"/>
                </a:cubicBezTo>
                <a:lnTo>
                  <a:pt x="252973" y="207276"/>
                </a:lnTo>
                <a:cubicBezTo>
                  <a:pt x="244890" y="207276"/>
                  <a:pt x="238326" y="213840"/>
                  <a:pt x="238326" y="221923"/>
                </a:cubicBezTo>
                <a:lnTo>
                  <a:pt x="238326" y="250172"/>
                </a:lnTo>
                <a:lnTo>
                  <a:pt x="207276" y="250172"/>
                </a:lnTo>
                <a:lnTo>
                  <a:pt x="207276" y="221923"/>
                </a:lnTo>
                <a:cubicBezTo>
                  <a:pt x="207276" y="213840"/>
                  <a:pt x="200711" y="207276"/>
                  <a:pt x="192628" y="207276"/>
                </a:cubicBezTo>
                <a:lnTo>
                  <a:pt x="158018" y="207276"/>
                </a:lnTo>
                <a:cubicBezTo>
                  <a:pt x="149934" y="207276"/>
                  <a:pt x="143370" y="213840"/>
                  <a:pt x="143370" y="221923"/>
                </a:cubicBezTo>
                <a:lnTo>
                  <a:pt x="143370" y="250172"/>
                </a:lnTo>
                <a:lnTo>
                  <a:pt x="85809" y="250172"/>
                </a:lnTo>
                <a:lnTo>
                  <a:pt x="85809" y="127811"/>
                </a:lnTo>
                <a:lnTo>
                  <a:pt x="117771" y="127811"/>
                </a:lnTo>
                <a:close/>
                <a:moveTo>
                  <a:pt x="388041" y="413623"/>
                </a:moveTo>
                <a:lnTo>
                  <a:pt x="388041" y="389964"/>
                </a:lnTo>
                <a:cubicBezTo>
                  <a:pt x="388041" y="381881"/>
                  <a:pt x="381459" y="375317"/>
                  <a:pt x="373393" y="375317"/>
                </a:cubicBezTo>
                <a:lnTo>
                  <a:pt x="338766" y="375317"/>
                </a:lnTo>
                <a:cubicBezTo>
                  <a:pt x="330683" y="375317"/>
                  <a:pt x="324118" y="381898"/>
                  <a:pt x="324118" y="389964"/>
                </a:cubicBezTo>
                <a:lnTo>
                  <a:pt x="324118" y="413623"/>
                </a:lnTo>
                <a:lnTo>
                  <a:pt x="85793" y="413623"/>
                </a:lnTo>
                <a:lnTo>
                  <a:pt x="85793" y="292174"/>
                </a:lnTo>
                <a:lnTo>
                  <a:pt x="143336" y="292174"/>
                </a:lnTo>
                <a:lnTo>
                  <a:pt x="143336" y="312221"/>
                </a:lnTo>
                <a:cubicBezTo>
                  <a:pt x="143336" y="320304"/>
                  <a:pt x="149901" y="326869"/>
                  <a:pt x="157984" y="326869"/>
                </a:cubicBezTo>
                <a:lnTo>
                  <a:pt x="192594" y="326869"/>
                </a:lnTo>
                <a:cubicBezTo>
                  <a:pt x="200694" y="326869"/>
                  <a:pt x="207242" y="320304"/>
                  <a:pt x="207242" y="312221"/>
                </a:cubicBezTo>
                <a:lnTo>
                  <a:pt x="207242" y="292174"/>
                </a:lnTo>
                <a:lnTo>
                  <a:pt x="238292" y="292174"/>
                </a:lnTo>
                <a:lnTo>
                  <a:pt x="238292" y="312221"/>
                </a:lnTo>
                <a:cubicBezTo>
                  <a:pt x="238292" y="320304"/>
                  <a:pt x="244856" y="326869"/>
                  <a:pt x="252939" y="326869"/>
                </a:cubicBezTo>
                <a:lnTo>
                  <a:pt x="287550" y="326869"/>
                </a:lnTo>
                <a:cubicBezTo>
                  <a:pt x="295633" y="326869"/>
                  <a:pt x="302198" y="320304"/>
                  <a:pt x="302198" y="312221"/>
                </a:cubicBezTo>
                <a:lnTo>
                  <a:pt x="302198" y="292174"/>
                </a:lnTo>
                <a:lnTo>
                  <a:pt x="324101" y="292174"/>
                </a:lnTo>
                <a:lnTo>
                  <a:pt x="324101" y="312221"/>
                </a:lnTo>
                <a:cubicBezTo>
                  <a:pt x="324101" y="320304"/>
                  <a:pt x="330683" y="326869"/>
                  <a:pt x="338749" y="326869"/>
                </a:cubicBezTo>
                <a:lnTo>
                  <a:pt x="373376" y="326869"/>
                </a:lnTo>
                <a:cubicBezTo>
                  <a:pt x="381459" y="326869"/>
                  <a:pt x="388024" y="320304"/>
                  <a:pt x="388024" y="312221"/>
                </a:cubicBezTo>
                <a:lnTo>
                  <a:pt x="388024" y="292174"/>
                </a:lnTo>
                <a:lnTo>
                  <a:pt x="412678" y="292174"/>
                </a:lnTo>
                <a:lnTo>
                  <a:pt x="412678" y="413623"/>
                </a:lnTo>
                <a:lnTo>
                  <a:pt x="388041" y="413623"/>
                </a:lnTo>
                <a:lnTo>
                  <a:pt x="388041" y="413623"/>
                </a:ln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sp>
        <p:nvSpPr>
          <p:cNvPr id="127" name="图形 235"/>
          <p:cNvSpPr/>
          <p:nvPr/>
        </p:nvSpPr>
        <p:spPr>
          <a:xfrm>
            <a:off x="5830189" y="2015009"/>
            <a:ext cx="523125" cy="506250"/>
          </a:xfrm>
          <a:custGeom>
            <a:avLst/>
            <a:gdLst>
              <a:gd name="connsiteX0" fmla="*/ 496930 w 523125"/>
              <a:gd name="connsiteY0" fmla="*/ 72860 h 506250"/>
              <a:gd name="connsiteX1" fmla="*/ 216333 w 523125"/>
              <a:gd name="connsiteY1" fmla="*/ 10929 h 506250"/>
              <a:gd name="connsiteX2" fmla="*/ 37897 w 523125"/>
              <a:gd name="connsiteY2" fmla="*/ 253777 h 506250"/>
              <a:gd name="connsiteX3" fmla="*/ 1615 w 523125"/>
              <a:gd name="connsiteY3" fmla="*/ 327875 h 506250"/>
              <a:gd name="connsiteX4" fmla="*/ 1244 w 523125"/>
              <a:gd name="connsiteY4" fmla="*/ 341021 h 506250"/>
              <a:gd name="connsiteX5" fmla="*/ 10897 w 523125"/>
              <a:gd name="connsiteY5" fmla="*/ 349948 h 506250"/>
              <a:gd name="connsiteX6" fmla="*/ 36175 w 523125"/>
              <a:gd name="connsiteY6" fmla="*/ 358318 h 506250"/>
              <a:gd name="connsiteX7" fmla="*/ 158030 w 523125"/>
              <a:gd name="connsiteY7" fmla="*/ 513821 h 506250"/>
              <a:gd name="connsiteX8" fmla="*/ 421786 w 523125"/>
              <a:gd name="connsiteY8" fmla="*/ 402379 h 506250"/>
              <a:gd name="connsiteX9" fmla="*/ 496930 w 523125"/>
              <a:gd name="connsiteY9" fmla="*/ 72860 h 506250"/>
              <a:gd name="connsiteX10" fmla="*/ 432198 w 523125"/>
              <a:gd name="connsiteY10" fmla="*/ 299779 h 506250"/>
              <a:gd name="connsiteX11" fmla="*/ 370503 w 523125"/>
              <a:gd name="connsiteY11" fmla="*/ 319708 h 506250"/>
              <a:gd name="connsiteX12" fmla="*/ 317853 w 523125"/>
              <a:gd name="connsiteY12" fmla="*/ 344649 h 506250"/>
              <a:gd name="connsiteX13" fmla="*/ 309466 w 523125"/>
              <a:gd name="connsiteY13" fmla="*/ 348244 h 506250"/>
              <a:gd name="connsiteX14" fmla="*/ 301484 w 523125"/>
              <a:gd name="connsiteY14" fmla="*/ 345071 h 506250"/>
              <a:gd name="connsiteX15" fmla="*/ 301079 w 523125"/>
              <a:gd name="connsiteY15" fmla="*/ 328652 h 506250"/>
              <a:gd name="connsiteX16" fmla="*/ 369676 w 523125"/>
              <a:gd name="connsiteY16" fmla="*/ 296589 h 506250"/>
              <a:gd name="connsiteX17" fmla="*/ 417061 w 523125"/>
              <a:gd name="connsiteY17" fmla="*/ 282144 h 506250"/>
              <a:gd name="connsiteX18" fmla="*/ 365575 w 523125"/>
              <a:gd name="connsiteY18" fmla="*/ 267024 h 506250"/>
              <a:gd name="connsiteX19" fmla="*/ 230305 w 523125"/>
              <a:gd name="connsiteY19" fmla="*/ 196605 h 506250"/>
              <a:gd name="connsiteX20" fmla="*/ 354033 w 523125"/>
              <a:gd name="connsiteY20" fmla="*/ 72928 h 506250"/>
              <a:gd name="connsiteX21" fmla="*/ 477727 w 523125"/>
              <a:gd name="connsiteY21" fmla="*/ 196605 h 506250"/>
              <a:gd name="connsiteX22" fmla="*/ 477727 w 523125"/>
              <a:gd name="connsiteY22" fmla="*/ 196858 h 506250"/>
              <a:gd name="connsiteX23" fmla="*/ 432198 w 523125"/>
              <a:gd name="connsiteY23" fmla="*/ 299779 h 50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23125" h="506250">
                <a:moveTo>
                  <a:pt x="496930" y="72860"/>
                </a:moveTo>
                <a:cubicBezTo>
                  <a:pt x="451672" y="18540"/>
                  <a:pt x="324097" y="-19800"/>
                  <a:pt x="216333" y="10929"/>
                </a:cubicBezTo>
                <a:cubicBezTo>
                  <a:pt x="98900" y="44443"/>
                  <a:pt x="41963" y="119537"/>
                  <a:pt x="37897" y="253777"/>
                </a:cubicBezTo>
                <a:lnTo>
                  <a:pt x="1615" y="327875"/>
                </a:lnTo>
                <a:cubicBezTo>
                  <a:pt x="-410" y="331993"/>
                  <a:pt x="-528" y="336785"/>
                  <a:pt x="1244" y="341021"/>
                </a:cubicBezTo>
                <a:cubicBezTo>
                  <a:pt x="3016" y="345240"/>
                  <a:pt x="6543" y="348497"/>
                  <a:pt x="10897" y="349948"/>
                </a:cubicBezTo>
                <a:lnTo>
                  <a:pt x="36175" y="358318"/>
                </a:lnTo>
                <a:cubicBezTo>
                  <a:pt x="33003" y="482670"/>
                  <a:pt x="34184" y="513821"/>
                  <a:pt x="158030" y="513821"/>
                </a:cubicBezTo>
                <a:cubicBezTo>
                  <a:pt x="284879" y="513821"/>
                  <a:pt x="268595" y="420587"/>
                  <a:pt x="421786" y="402379"/>
                </a:cubicBezTo>
                <a:cubicBezTo>
                  <a:pt x="535017" y="388912"/>
                  <a:pt x="574606" y="166061"/>
                  <a:pt x="496930" y="72860"/>
                </a:cubicBezTo>
                <a:close/>
                <a:moveTo>
                  <a:pt x="432198" y="299779"/>
                </a:moveTo>
                <a:cubicBezTo>
                  <a:pt x="405502" y="318527"/>
                  <a:pt x="386129" y="319185"/>
                  <a:pt x="370503" y="319708"/>
                </a:cubicBezTo>
                <a:cubicBezTo>
                  <a:pt x="353780" y="320299"/>
                  <a:pt x="340584" y="320754"/>
                  <a:pt x="317853" y="344649"/>
                </a:cubicBezTo>
                <a:cubicBezTo>
                  <a:pt x="315592" y="347079"/>
                  <a:pt x="312537" y="348244"/>
                  <a:pt x="309466" y="348244"/>
                </a:cubicBezTo>
                <a:cubicBezTo>
                  <a:pt x="306597" y="348244"/>
                  <a:pt x="303729" y="347197"/>
                  <a:pt x="301484" y="345071"/>
                </a:cubicBezTo>
                <a:cubicBezTo>
                  <a:pt x="296844" y="340616"/>
                  <a:pt x="296658" y="333343"/>
                  <a:pt x="301079" y="328652"/>
                </a:cubicBezTo>
                <a:cubicBezTo>
                  <a:pt x="330290" y="297973"/>
                  <a:pt x="350337" y="297247"/>
                  <a:pt x="369676" y="296589"/>
                </a:cubicBezTo>
                <a:cubicBezTo>
                  <a:pt x="383750" y="296150"/>
                  <a:pt x="397030" y="295627"/>
                  <a:pt x="417061" y="282144"/>
                </a:cubicBezTo>
                <a:cubicBezTo>
                  <a:pt x="400945" y="284321"/>
                  <a:pt x="383142" y="279934"/>
                  <a:pt x="365575" y="267024"/>
                </a:cubicBezTo>
                <a:cubicBezTo>
                  <a:pt x="310478" y="226609"/>
                  <a:pt x="230305" y="264965"/>
                  <a:pt x="230305" y="196605"/>
                </a:cubicBezTo>
                <a:cubicBezTo>
                  <a:pt x="230305" y="128295"/>
                  <a:pt x="285672" y="72928"/>
                  <a:pt x="354033" y="72928"/>
                </a:cubicBezTo>
                <a:cubicBezTo>
                  <a:pt x="422360" y="72928"/>
                  <a:pt x="477727" y="128295"/>
                  <a:pt x="477727" y="196605"/>
                </a:cubicBezTo>
                <a:cubicBezTo>
                  <a:pt x="477727" y="196706"/>
                  <a:pt x="477727" y="196807"/>
                  <a:pt x="477727" y="196858"/>
                </a:cubicBezTo>
                <a:cubicBezTo>
                  <a:pt x="479448" y="207658"/>
                  <a:pt x="485101" y="262654"/>
                  <a:pt x="432198" y="299779"/>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128" name="组合 127"/>
          <p:cNvGrpSpPr/>
          <p:nvPr/>
        </p:nvGrpSpPr>
        <p:grpSpPr>
          <a:xfrm>
            <a:off x="7049389" y="2048759"/>
            <a:ext cx="523125" cy="438750"/>
            <a:chOff x="24307227" y="8743104"/>
            <a:chExt cx="523125" cy="438750"/>
          </a:xfrm>
          <a:solidFill>
            <a:schemeClr val="bg1"/>
          </a:solidFill>
        </p:grpSpPr>
        <p:sp>
          <p:nvSpPr>
            <p:cNvPr id="129" name="任意多边形: 形状 128"/>
            <p:cNvSpPr/>
            <p:nvPr/>
          </p:nvSpPr>
          <p:spPr>
            <a:xfrm>
              <a:off x="24307227" y="8743104"/>
              <a:ext cx="523125" cy="438750"/>
            </a:xfrm>
            <a:custGeom>
              <a:avLst/>
              <a:gdLst>
                <a:gd name="connsiteX0" fmla="*/ 446850 w 523125"/>
                <a:gd name="connsiteY0" fmla="*/ 0 h 438750"/>
                <a:gd name="connsiteX1" fmla="*/ 87396 w 523125"/>
                <a:gd name="connsiteY1" fmla="*/ 0 h 438750"/>
                <a:gd name="connsiteX2" fmla="*/ 0 w 523125"/>
                <a:gd name="connsiteY2" fmla="*/ 87261 h 438750"/>
                <a:gd name="connsiteX3" fmla="*/ 0 w 523125"/>
                <a:gd name="connsiteY3" fmla="*/ 259200 h 438750"/>
                <a:gd name="connsiteX4" fmla="*/ 87396 w 523125"/>
                <a:gd name="connsiteY4" fmla="*/ 345887 h 438750"/>
                <a:gd name="connsiteX5" fmla="*/ 307496 w 523125"/>
                <a:gd name="connsiteY5" fmla="*/ 345887 h 438750"/>
                <a:gd name="connsiteX6" fmla="*/ 441079 w 523125"/>
                <a:gd name="connsiteY6" fmla="*/ 441129 h 438750"/>
                <a:gd name="connsiteX7" fmla="*/ 454663 w 523125"/>
                <a:gd name="connsiteY7" fmla="*/ 445703 h 438750"/>
                <a:gd name="connsiteX8" fmla="*/ 465666 w 523125"/>
                <a:gd name="connsiteY8" fmla="*/ 443188 h 438750"/>
                <a:gd name="connsiteX9" fmla="*/ 478659 w 523125"/>
                <a:gd name="connsiteY9" fmla="*/ 422466 h 438750"/>
                <a:gd name="connsiteX10" fmla="*/ 478659 w 523125"/>
                <a:gd name="connsiteY10" fmla="*/ 344014 h 438750"/>
                <a:gd name="connsiteX11" fmla="*/ 534246 w 523125"/>
                <a:gd name="connsiteY11" fmla="*/ 270034 h 438750"/>
                <a:gd name="connsiteX12" fmla="*/ 534246 w 523125"/>
                <a:gd name="connsiteY12" fmla="*/ 87261 h 438750"/>
                <a:gd name="connsiteX13" fmla="*/ 446850 w 523125"/>
                <a:gd name="connsiteY13" fmla="*/ 0 h 438750"/>
                <a:gd name="connsiteX14" fmla="*/ 487924 w 523125"/>
                <a:gd name="connsiteY14" fmla="*/ 269949 h 438750"/>
                <a:gd name="connsiteX15" fmla="*/ 457616 w 523125"/>
                <a:gd name="connsiteY15" fmla="*/ 299548 h 438750"/>
                <a:gd name="connsiteX16" fmla="*/ 454663 w 523125"/>
                <a:gd name="connsiteY16" fmla="*/ 299548 h 438750"/>
                <a:gd name="connsiteX17" fmla="*/ 432338 w 523125"/>
                <a:gd name="connsiteY17" fmla="*/ 323274 h 438750"/>
                <a:gd name="connsiteX18" fmla="*/ 432338 w 523125"/>
                <a:gd name="connsiteY18" fmla="*/ 377038 h 438750"/>
                <a:gd name="connsiteX19" fmla="*/ 329113 w 523125"/>
                <a:gd name="connsiteY19" fmla="*/ 304054 h 438750"/>
                <a:gd name="connsiteX20" fmla="*/ 314989 w 523125"/>
                <a:gd name="connsiteY20" fmla="*/ 299548 h 438750"/>
                <a:gd name="connsiteX21" fmla="*/ 87396 w 523125"/>
                <a:gd name="connsiteY21" fmla="*/ 299548 h 438750"/>
                <a:gd name="connsiteX22" fmla="*/ 46322 w 523125"/>
                <a:gd name="connsiteY22" fmla="*/ 259200 h 438750"/>
                <a:gd name="connsiteX23" fmla="*/ 46322 w 523125"/>
                <a:gd name="connsiteY23" fmla="*/ 87261 h 438750"/>
                <a:gd name="connsiteX24" fmla="*/ 87396 w 523125"/>
                <a:gd name="connsiteY24" fmla="*/ 46339 h 438750"/>
                <a:gd name="connsiteX25" fmla="*/ 446850 w 523125"/>
                <a:gd name="connsiteY25" fmla="*/ 46339 h 438750"/>
                <a:gd name="connsiteX26" fmla="*/ 487924 w 523125"/>
                <a:gd name="connsiteY26" fmla="*/ 87261 h 438750"/>
                <a:gd name="connsiteX27" fmla="*/ 487924 w 523125"/>
                <a:gd name="connsiteY27" fmla="*/ 269949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3125" h="438750">
                  <a:moveTo>
                    <a:pt x="446850" y="0"/>
                  </a:moveTo>
                  <a:lnTo>
                    <a:pt x="87396" y="0"/>
                  </a:lnTo>
                  <a:cubicBezTo>
                    <a:pt x="39133" y="0"/>
                    <a:pt x="0" y="38998"/>
                    <a:pt x="0" y="87261"/>
                  </a:cubicBezTo>
                  <a:lnTo>
                    <a:pt x="0" y="259200"/>
                  </a:lnTo>
                  <a:cubicBezTo>
                    <a:pt x="0" y="307463"/>
                    <a:pt x="39116" y="345887"/>
                    <a:pt x="87396" y="345887"/>
                  </a:cubicBezTo>
                  <a:lnTo>
                    <a:pt x="307496" y="345887"/>
                  </a:lnTo>
                  <a:lnTo>
                    <a:pt x="441079" y="441129"/>
                  </a:lnTo>
                  <a:cubicBezTo>
                    <a:pt x="445112" y="443964"/>
                    <a:pt x="449871" y="445703"/>
                    <a:pt x="454663" y="445703"/>
                  </a:cubicBezTo>
                  <a:cubicBezTo>
                    <a:pt x="458359" y="445703"/>
                    <a:pt x="462274" y="444943"/>
                    <a:pt x="465666" y="443188"/>
                  </a:cubicBezTo>
                  <a:cubicBezTo>
                    <a:pt x="473479" y="439155"/>
                    <a:pt x="478659" y="431241"/>
                    <a:pt x="478659" y="422466"/>
                  </a:cubicBezTo>
                  <a:lnTo>
                    <a:pt x="478659" y="344014"/>
                  </a:lnTo>
                  <a:cubicBezTo>
                    <a:pt x="509541" y="335036"/>
                    <a:pt x="534246" y="305269"/>
                    <a:pt x="534246" y="270034"/>
                  </a:cubicBezTo>
                  <a:lnTo>
                    <a:pt x="534246" y="87261"/>
                  </a:lnTo>
                  <a:cubicBezTo>
                    <a:pt x="534246" y="38998"/>
                    <a:pt x="495146" y="0"/>
                    <a:pt x="446850" y="0"/>
                  </a:cubicBezTo>
                  <a:close/>
                  <a:moveTo>
                    <a:pt x="487924" y="269949"/>
                  </a:moveTo>
                  <a:cubicBezTo>
                    <a:pt x="487924" y="286453"/>
                    <a:pt x="474120" y="299548"/>
                    <a:pt x="457616" y="299548"/>
                  </a:cubicBezTo>
                  <a:lnTo>
                    <a:pt x="454663" y="299548"/>
                  </a:lnTo>
                  <a:cubicBezTo>
                    <a:pt x="441703" y="299548"/>
                    <a:pt x="432338" y="310365"/>
                    <a:pt x="432338" y="323274"/>
                  </a:cubicBezTo>
                  <a:lnTo>
                    <a:pt x="432338" y="377038"/>
                  </a:lnTo>
                  <a:lnTo>
                    <a:pt x="329113" y="304054"/>
                  </a:lnTo>
                  <a:cubicBezTo>
                    <a:pt x="325148" y="301253"/>
                    <a:pt x="319832" y="299548"/>
                    <a:pt x="314989" y="299548"/>
                  </a:cubicBezTo>
                  <a:lnTo>
                    <a:pt x="87396" y="299548"/>
                  </a:lnTo>
                  <a:cubicBezTo>
                    <a:pt x="64986" y="299548"/>
                    <a:pt x="46322" y="281627"/>
                    <a:pt x="46322" y="259200"/>
                  </a:cubicBezTo>
                  <a:lnTo>
                    <a:pt x="46322" y="87261"/>
                  </a:lnTo>
                  <a:cubicBezTo>
                    <a:pt x="46322" y="64851"/>
                    <a:pt x="64969" y="46339"/>
                    <a:pt x="87396" y="46339"/>
                  </a:cubicBezTo>
                  <a:lnTo>
                    <a:pt x="446850" y="46339"/>
                  </a:lnTo>
                  <a:cubicBezTo>
                    <a:pt x="469260" y="46339"/>
                    <a:pt x="487924" y="64851"/>
                    <a:pt x="487924" y="87261"/>
                  </a:cubicBezTo>
                  <a:lnTo>
                    <a:pt x="487924" y="26994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0" name="任意多边形: 形状 129"/>
            <p:cNvSpPr/>
            <p:nvPr/>
          </p:nvSpPr>
          <p:spPr>
            <a:xfrm>
              <a:off x="24541874" y="8838870"/>
              <a:ext cx="185625" cy="185625"/>
            </a:xfrm>
            <a:custGeom>
              <a:avLst/>
              <a:gdLst>
                <a:gd name="connsiteX0" fmla="*/ 170640 w 185625"/>
                <a:gd name="connsiteY0" fmla="*/ 76410 h 185625"/>
                <a:gd name="connsiteX1" fmla="*/ 162034 w 185625"/>
                <a:gd name="connsiteY1" fmla="*/ 55299 h 185625"/>
                <a:gd name="connsiteX2" fmla="*/ 176175 w 185625"/>
                <a:gd name="connsiteY2" fmla="*/ 40956 h 185625"/>
                <a:gd name="connsiteX3" fmla="*/ 149091 w 185625"/>
                <a:gd name="connsiteY3" fmla="*/ 13787 h 185625"/>
                <a:gd name="connsiteX4" fmla="*/ 134949 w 185625"/>
                <a:gd name="connsiteY4" fmla="*/ 27911 h 185625"/>
                <a:gd name="connsiteX5" fmla="*/ 114379 w 185625"/>
                <a:gd name="connsiteY5" fmla="*/ 19761 h 185625"/>
                <a:gd name="connsiteX6" fmla="*/ 114176 w 185625"/>
                <a:gd name="connsiteY6" fmla="*/ 0 h 185625"/>
                <a:gd name="connsiteX7" fmla="*/ 75853 w 185625"/>
                <a:gd name="connsiteY7" fmla="*/ 0 h 185625"/>
                <a:gd name="connsiteX8" fmla="*/ 76005 w 185625"/>
                <a:gd name="connsiteY8" fmla="*/ 19508 h 185625"/>
                <a:gd name="connsiteX9" fmla="*/ 54776 w 185625"/>
                <a:gd name="connsiteY9" fmla="*/ 28063 h 185625"/>
                <a:gd name="connsiteX10" fmla="*/ 40601 w 185625"/>
                <a:gd name="connsiteY10" fmla="*/ 13821 h 185625"/>
                <a:gd name="connsiteX11" fmla="*/ 13517 w 185625"/>
                <a:gd name="connsiteY11" fmla="*/ 40854 h 185625"/>
                <a:gd name="connsiteX12" fmla="*/ 27658 w 185625"/>
                <a:gd name="connsiteY12" fmla="*/ 54979 h 185625"/>
                <a:gd name="connsiteX13" fmla="*/ 19052 w 185625"/>
                <a:gd name="connsiteY13" fmla="*/ 76444 h 185625"/>
                <a:gd name="connsiteX14" fmla="*/ 19001 w 185625"/>
                <a:gd name="connsiteY14" fmla="*/ 77203 h 185625"/>
                <a:gd name="connsiteX15" fmla="*/ 0 w 185625"/>
                <a:gd name="connsiteY15" fmla="*/ 77203 h 185625"/>
                <a:gd name="connsiteX16" fmla="*/ 0 w 185625"/>
                <a:gd name="connsiteY16" fmla="*/ 114278 h 185625"/>
                <a:gd name="connsiteX17" fmla="*/ 18984 w 185625"/>
                <a:gd name="connsiteY17" fmla="*/ 114278 h 185625"/>
                <a:gd name="connsiteX18" fmla="*/ 18748 w 185625"/>
                <a:gd name="connsiteY18" fmla="*/ 113063 h 185625"/>
                <a:gd name="connsiteX19" fmla="*/ 18984 w 185625"/>
                <a:gd name="connsiteY19" fmla="*/ 114109 h 185625"/>
                <a:gd name="connsiteX20" fmla="*/ 27709 w 185625"/>
                <a:gd name="connsiteY20" fmla="*/ 135118 h 185625"/>
                <a:gd name="connsiteX21" fmla="*/ 13534 w 185625"/>
                <a:gd name="connsiteY21" fmla="*/ 149259 h 185625"/>
                <a:gd name="connsiteX22" fmla="*/ 40618 w 185625"/>
                <a:gd name="connsiteY22" fmla="*/ 176327 h 185625"/>
                <a:gd name="connsiteX23" fmla="*/ 54793 w 185625"/>
                <a:gd name="connsiteY23" fmla="*/ 162186 h 185625"/>
                <a:gd name="connsiteX24" fmla="*/ 76022 w 185625"/>
                <a:gd name="connsiteY24" fmla="*/ 171315 h 185625"/>
                <a:gd name="connsiteX25" fmla="*/ 75870 w 185625"/>
                <a:gd name="connsiteY25" fmla="*/ 191481 h 185625"/>
                <a:gd name="connsiteX26" fmla="*/ 114193 w 185625"/>
                <a:gd name="connsiteY26" fmla="*/ 191481 h 185625"/>
                <a:gd name="connsiteX27" fmla="*/ 114396 w 185625"/>
                <a:gd name="connsiteY27" fmla="*/ 171113 h 185625"/>
                <a:gd name="connsiteX28" fmla="*/ 134932 w 185625"/>
                <a:gd name="connsiteY28" fmla="*/ 162338 h 185625"/>
                <a:gd name="connsiteX29" fmla="*/ 149107 w 185625"/>
                <a:gd name="connsiteY29" fmla="*/ 176411 h 185625"/>
                <a:gd name="connsiteX30" fmla="*/ 176175 w 185625"/>
                <a:gd name="connsiteY30" fmla="*/ 149276 h 185625"/>
                <a:gd name="connsiteX31" fmla="*/ 162034 w 185625"/>
                <a:gd name="connsiteY31" fmla="*/ 135101 h 185625"/>
                <a:gd name="connsiteX32" fmla="*/ 170775 w 185625"/>
                <a:gd name="connsiteY32" fmla="*/ 114159 h 185625"/>
                <a:gd name="connsiteX33" fmla="*/ 170775 w 185625"/>
                <a:gd name="connsiteY33" fmla="*/ 114278 h 185625"/>
                <a:gd name="connsiteX34" fmla="*/ 191531 w 185625"/>
                <a:gd name="connsiteY34" fmla="*/ 114278 h 185625"/>
                <a:gd name="connsiteX35" fmla="*/ 191531 w 185625"/>
                <a:gd name="connsiteY35" fmla="*/ 77203 h 185625"/>
                <a:gd name="connsiteX36" fmla="*/ 170708 w 185625"/>
                <a:gd name="connsiteY36" fmla="*/ 77203 h 185625"/>
                <a:gd name="connsiteX37" fmla="*/ 170640 w 185625"/>
                <a:gd name="connsiteY37" fmla="*/ 76410 h 185625"/>
                <a:gd name="connsiteX38" fmla="*/ 94888 w 185625"/>
                <a:gd name="connsiteY38" fmla="*/ 121669 h 185625"/>
                <a:gd name="connsiteX39" fmla="*/ 68209 w 185625"/>
                <a:gd name="connsiteY39" fmla="*/ 94939 h 185625"/>
                <a:gd name="connsiteX40" fmla="*/ 94888 w 185625"/>
                <a:gd name="connsiteY40" fmla="*/ 68276 h 185625"/>
                <a:gd name="connsiteX41" fmla="*/ 121567 w 185625"/>
                <a:gd name="connsiteY41" fmla="*/ 94939 h 185625"/>
                <a:gd name="connsiteX42" fmla="*/ 94888 w 185625"/>
                <a:gd name="connsiteY42" fmla="*/ 121669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85625" h="185625">
                  <a:moveTo>
                    <a:pt x="170640" y="76410"/>
                  </a:moveTo>
                  <a:cubicBezTo>
                    <a:pt x="168801" y="69002"/>
                    <a:pt x="165864" y="61661"/>
                    <a:pt x="162034" y="55299"/>
                  </a:cubicBezTo>
                  <a:lnTo>
                    <a:pt x="176175" y="40956"/>
                  </a:lnTo>
                  <a:lnTo>
                    <a:pt x="149091" y="13787"/>
                  </a:lnTo>
                  <a:lnTo>
                    <a:pt x="134949" y="27911"/>
                  </a:lnTo>
                  <a:cubicBezTo>
                    <a:pt x="128621" y="24097"/>
                    <a:pt x="121703" y="21617"/>
                    <a:pt x="114379" y="19761"/>
                  </a:cubicBezTo>
                  <a:cubicBezTo>
                    <a:pt x="114311" y="19727"/>
                    <a:pt x="114176" y="0"/>
                    <a:pt x="114176" y="0"/>
                  </a:cubicBezTo>
                  <a:lnTo>
                    <a:pt x="75853" y="0"/>
                  </a:lnTo>
                  <a:lnTo>
                    <a:pt x="76005" y="19508"/>
                  </a:lnTo>
                  <a:cubicBezTo>
                    <a:pt x="68496" y="21127"/>
                    <a:pt x="61273" y="24148"/>
                    <a:pt x="54776" y="28063"/>
                  </a:cubicBezTo>
                  <a:lnTo>
                    <a:pt x="40601" y="13821"/>
                  </a:lnTo>
                  <a:lnTo>
                    <a:pt x="13517" y="40854"/>
                  </a:lnTo>
                  <a:lnTo>
                    <a:pt x="27658" y="54979"/>
                  </a:lnTo>
                  <a:cubicBezTo>
                    <a:pt x="23861" y="61341"/>
                    <a:pt x="20925" y="69053"/>
                    <a:pt x="19052" y="76444"/>
                  </a:cubicBezTo>
                  <a:cubicBezTo>
                    <a:pt x="19001" y="76477"/>
                    <a:pt x="19001" y="77203"/>
                    <a:pt x="19001" y="77203"/>
                  </a:cubicBezTo>
                  <a:lnTo>
                    <a:pt x="0" y="77203"/>
                  </a:lnTo>
                  <a:lnTo>
                    <a:pt x="0" y="114278"/>
                  </a:lnTo>
                  <a:lnTo>
                    <a:pt x="18984" y="114278"/>
                  </a:lnTo>
                  <a:cubicBezTo>
                    <a:pt x="18917" y="114278"/>
                    <a:pt x="18849" y="113451"/>
                    <a:pt x="18748" y="113063"/>
                  </a:cubicBezTo>
                  <a:cubicBezTo>
                    <a:pt x="18849" y="113434"/>
                    <a:pt x="18917" y="113754"/>
                    <a:pt x="18984" y="114109"/>
                  </a:cubicBezTo>
                  <a:cubicBezTo>
                    <a:pt x="20841" y="121601"/>
                    <a:pt x="23827" y="128621"/>
                    <a:pt x="27709" y="135118"/>
                  </a:cubicBezTo>
                  <a:lnTo>
                    <a:pt x="13534" y="149259"/>
                  </a:lnTo>
                  <a:lnTo>
                    <a:pt x="40618" y="176327"/>
                  </a:lnTo>
                  <a:lnTo>
                    <a:pt x="54793" y="162186"/>
                  </a:lnTo>
                  <a:cubicBezTo>
                    <a:pt x="61290" y="166067"/>
                    <a:pt x="68496" y="169459"/>
                    <a:pt x="76022" y="171315"/>
                  </a:cubicBezTo>
                  <a:lnTo>
                    <a:pt x="75870" y="191481"/>
                  </a:lnTo>
                  <a:lnTo>
                    <a:pt x="114193" y="191481"/>
                  </a:lnTo>
                  <a:cubicBezTo>
                    <a:pt x="114193" y="191481"/>
                    <a:pt x="114328" y="171146"/>
                    <a:pt x="114396" y="171113"/>
                  </a:cubicBezTo>
                  <a:cubicBezTo>
                    <a:pt x="121719" y="169239"/>
                    <a:pt x="128638" y="166151"/>
                    <a:pt x="134932" y="162338"/>
                  </a:cubicBezTo>
                  <a:lnTo>
                    <a:pt x="149107" y="176411"/>
                  </a:lnTo>
                  <a:lnTo>
                    <a:pt x="176175" y="149276"/>
                  </a:lnTo>
                  <a:lnTo>
                    <a:pt x="162034" y="135101"/>
                  </a:lnTo>
                  <a:cubicBezTo>
                    <a:pt x="165898" y="128621"/>
                    <a:pt x="168885" y="121635"/>
                    <a:pt x="170775" y="114159"/>
                  </a:cubicBezTo>
                  <a:cubicBezTo>
                    <a:pt x="170859" y="113805"/>
                    <a:pt x="170859" y="114278"/>
                    <a:pt x="170775" y="114278"/>
                  </a:cubicBezTo>
                  <a:lnTo>
                    <a:pt x="191531" y="114278"/>
                  </a:lnTo>
                  <a:lnTo>
                    <a:pt x="191531" y="77203"/>
                  </a:lnTo>
                  <a:lnTo>
                    <a:pt x="170708" y="77203"/>
                  </a:lnTo>
                  <a:cubicBezTo>
                    <a:pt x="170674" y="77169"/>
                    <a:pt x="170674" y="76444"/>
                    <a:pt x="170640" y="76410"/>
                  </a:cubicBezTo>
                  <a:close/>
                  <a:moveTo>
                    <a:pt x="94888" y="121669"/>
                  </a:moveTo>
                  <a:cubicBezTo>
                    <a:pt x="80173" y="121669"/>
                    <a:pt x="68209" y="109704"/>
                    <a:pt x="68209" y="94939"/>
                  </a:cubicBezTo>
                  <a:cubicBezTo>
                    <a:pt x="68209" y="80224"/>
                    <a:pt x="80173" y="68276"/>
                    <a:pt x="94888" y="68276"/>
                  </a:cubicBezTo>
                  <a:cubicBezTo>
                    <a:pt x="109654" y="68276"/>
                    <a:pt x="121567" y="80224"/>
                    <a:pt x="121567" y="94939"/>
                  </a:cubicBezTo>
                  <a:cubicBezTo>
                    <a:pt x="121567" y="109704"/>
                    <a:pt x="109654" y="121669"/>
                    <a:pt x="94888" y="12166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1" name="任意多边形: 形状 130"/>
            <p:cNvSpPr/>
            <p:nvPr/>
          </p:nvSpPr>
          <p:spPr>
            <a:xfrm>
              <a:off x="24398858" y="8806639"/>
              <a:ext cx="135000" cy="135000"/>
            </a:xfrm>
            <a:custGeom>
              <a:avLst/>
              <a:gdLst>
                <a:gd name="connsiteX0" fmla="*/ 126900 w 135000"/>
                <a:gd name="connsiteY0" fmla="*/ 70639 h 135000"/>
                <a:gd name="connsiteX1" fmla="*/ 124656 w 135000"/>
                <a:gd name="connsiteY1" fmla="*/ 54574 h 135000"/>
                <a:gd name="connsiteX2" fmla="*/ 137093 w 135000"/>
                <a:gd name="connsiteY2" fmla="*/ 47301 h 135000"/>
                <a:gd name="connsiteX3" fmla="*/ 123120 w 135000"/>
                <a:gd name="connsiteY3" fmla="*/ 23490 h 135000"/>
                <a:gd name="connsiteX4" fmla="*/ 110700 w 135000"/>
                <a:gd name="connsiteY4" fmla="*/ 30780 h 135000"/>
                <a:gd name="connsiteX5" fmla="*/ 97926 w 135000"/>
                <a:gd name="connsiteY5" fmla="*/ 21043 h 135000"/>
                <a:gd name="connsiteX6" fmla="*/ 101469 w 135000"/>
                <a:gd name="connsiteY6" fmla="*/ 6953 h 135000"/>
                <a:gd name="connsiteX7" fmla="*/ 74739 w 135000"/>
                <a:gd name="connsiteY7" fmla="*/ 0 h 135000"/>
                <a:gd name="connsiteX8" fmla="*/ 71213 w 135000"/>
                <a:gd name="connsiteY8" fmla="*/ 13939 h 135000"/>
                <a:gd name="connsiteX9" fmla="*/ 54861 w 135000"/>
                <a:gd name="connsiteY9" fmla="*/ 16183 h 135000"/>
                <a:gd name="connsiteX10" fmla="*/ 47537 w 135000"/>
                <a:gd name="connsiteY10" fmla="*/ 3763 h 135000"/>
                <a:gd name="connsiteX11" fmla="*/ 23726 w 135000"/>
                <a:gd name="connsiteY11" fmla="*/ 17702 h 135000"/>
                <a:gd name="connsiteX12" fmla="*/ 31050 w 135000"/>
                <a:gd name="connsiteY12" fmla="*/ 30139 h 135000"/>
                <a:gd name="connsiteX13" fmla="*/ 21229 w 135000"/>
                <a:gd name="connsiteY13" fmla="*/ 43082 h 135000"/>
                <a:gd name="connsiteX14" fmla="*/ 21195 w 135000"/>
                <a:gd name="connsiteY14" fmla="*/ 43099 h 135000"/>
                <a:gd name="connsiteX15" fmla="*/ 7391 w 135000"/>
                <a:gd name="connsiteY15" fmla="*/ 39504 h 135000"/>
                <a:gd name="connsiteX16" fmla="*/ 0 w 135000"/>
                <a:gd name="connsiteY16" fmla="*/ 66201 h 135000"/>
                <a:gd name="connsiteX17" fmla="*/ 13399 w 135000"/>
                <a:gd name="connsiteY17" fmla="*/ 69812 h 135000"/>
                <a:gd name="connsiteX18" fmla="*/ 13399 w 135000"/>
                <a:gd name="connsiteY18" fmla="*/ 69778 h 135000"/>
                <a:gd name="connsiteX19" fmla="*/ 16031 w 135000"/>
                <a:gd name="connsiteY19" fmla="*/ 86029 h 135000"/>
                <a:gd name="connsiteX20" fmla="*/ 3763 w 135000"/>
                <a:gd name="connsiteY20" fmla="*/ 93319 h 135000"/>
                <a:gd name="connsiteX21" fmla="*/ 17837 w 135000"/>
                <a:gd name="connsiteY21" fmla="*/ 117129 h 135000"/>
                <a:gd name="connsiteX22" fmla="*/ 30324 w 135000"/>
                <a:gd name="connsiteY22" fmla="*/ 109856 h 135000"/>
                <a:gd name="connsiteX23" fmla="*/ 43571 w 135000"/>
                <a:gd name="connsiteY23" fmla="*/ 119796 h 135000"/>
                <a:gd name="connsiteX24" fmla="*/ 39876 w 135000"/>
                <a:gd name="connsiteY24" fmla="*/ 133599 h 135000"/>
                <a:gd name="connsiteX25" fmla="*/ 66572 w 135000"/>
                <a:gd name="connsiteY25" fmla="*/ 140569 h 135000"/>
                <a:gd name="connsiteX26" fmla="*/ 70352 w 135000"/>
                <a:gd name="connsiteY26" fmla="*/ 126664 h 135000"/>
                <a:gd name="connsiteX27" fmla="*/ 86214 w 135000"/>
                <a:gd name="connsiteY27" fmla="*/ 124436 h 135000"/>
                <a:gd name="connsiteX28" fmla="*/ 93504 w 135000"/>
                <a:gd name="connsiteY28" fmla="*/ 136873 h 135000"/>
                <a:gd name="connsiteX29" fmla="*/ 117349 w 135000"/>
                <a:gd name="connsiteY29" fmla="*/ 122901 h 135000"/>
                <a:gd name="connsiteX30" fmla="*/ 110059 w 135000"/>
                <a:gd name="connsiteY30" fmla="*/ 110464 h 135000"/>
                <a:gd name="connsiteX31" fmla="*/ 119948 w 135000"/>
                <a:gd name="connsiteY31" fmla="*/ 97419 h 135000"/>
                <a:gd name="connsiteX32" fmla="*/ 119948 w 135000"/>
                <a:gd name="connsiteY32" fmla="*/ 97436 h 135000"/>
                <a:gd name="connsiteX33" fmla="*/ 133971 w 135000"/>
                <a:gd name="connsiteY33" fmla="*/ 101064 h 135000"/>
                <a:gd name="connsiteX34" fmla="*/ 140923 w 135000"/>
                <a:gd name="connsiteY34" fmla="*/ 74368 h 135000"/>
                <a:gd name="connsiteX35" fmla="*/ 126900 w 135000"/>
                <a:gd name="connsiteY35" fmla="*/ 70723 h 135000"/>
                <a:gd name="connsiteX36" fmla="*/ 126900 w 135000"/>
                <a:gd name="connsiteY36" fmla="*/ 70639 h 135000"/>
                <a:gd name="connsiteX37" fmla="*/ 89151 w 135000"/>
                <a:gd name="connsiteY37" fmla="*/ 75144 h 135000"/>
                <a:gd name="connsiteX38" fmla="*/ 65677 w 135000"/>
                <a:gd name="connsiteY38" fmla="*/ 88914 h 135000"/>
                <a:gd name="connsiteX39" fmla="*/ 51958 w 135000"/>
                <a:gd name="connsiteY39" fmla="*/ 65458 h 135000"/>
                <a:gd name="connsiteX40" fmla="*/ 75431 w 135000"/>
                <a:gd name="connsiteY40" fmla="*/ 51671 h 135000"/>
                <a:gd name="connsiteX41" fmla="*/ 89151 w 135000"/>
                <a:gd name="connsiteY41" fmla="*/ 75144 h 1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35000" h="135000">
                  <a:moveTo>
                    <a:pt x="126900" y="70639"/>
                  </a:moveTo>
                  <a:cubicBezTo>
                    <a:pt x="126934" y="65154"/>
                    <a:pt x="126141" y="59771"/>
                    <a:pt x="124656" y="54574"/>
                  </a:cubicBezTo>
                  <a:lnTo>
                    <a:pt x="137093" y="47301"/>
                  </a:lnTo>
                  <a:lnTo>
                    <a:pt x="123120" y="23490"/>
                  </a:lnTo>
                  <a:lnTo>
                    <a:pt x="110700" y="30780"/>
                  </a:lnTo>
                  <a:cubicBezTo>
                    <a:pt x="106971" y="26983"/>
                    <a:pt x="102668" y="23692"/>
                    <a:pt x="97926" y="21043"/>
                  </a:cubicBezTo>
                  <a:cubicBezTo>
                    <a:pt x="97875" y="21026"/>
                    <a:pt x="101469" y="6953"/>
                    <a:pt x="101469" y="6953"/>
                  </a:cubicBezTo>
                  <a:lnTo>
                    <a:pt x="74739" y="0"/>
                  </a:lnTo>
                  <a:lnTo>
                    <a:pt x="71213" y="13939"/>
                  </a:lnTo>
                  <a:cubicBezTo>
                    <a:pt x="65677" y="13669"/>
                    <a:pt x="60075" y="14631"/>
                    <a:pt x="54861" y="16183"/>
                  </a:cubicBezTo>
                  <a:lnTo>
                    <a:pt x="47537" y="3763"/>
                  </a:lnTo>
                  <a:lnTo>
                    <a:pt x="23726" y="17702"/>
                  </a:lnTo>
                  <a:lnTo>
                    <a:pt x="31050" y="30139"/>
                  </a:lnTo>
                  <a:cubicBezTo>
                    <a:pt x="27203" y="33902"/>
                    <a:pt x="23878" y="38239"/>
                    <a:pt x="21229" y="43082"/>
                  </a:cubicBezTo>
                  <a:cubicBezTo>
                    <a:pt x="21195" y="43082"/>
                    <a:pt x="21195" y="43082"/>
                    <a:pt x="21195" y="43099"/>
                  </a:cubicBezTo>
                  <a:lnTo>
                    <a:pt x="7391" y="39504"/>
                  </a:lnTo>
                  <a:lnTo>
                    <a:pt x="0" y="66201"/>
                  </a:lnTo>
                  <a:lnTo>
                    <a:pt x="13399" y="69812"/>
                  </a:lnTo>
                  <a:lnTo>
                    <a:pt x="13399" y="69778"/>
                  </a:lnTo>
                  <a:cubicBezTo>
                    <a:pt x="13399" y="75330"/>
                    <a:pt x="14479" y="80781"/>
                    <a:pt x="16031" y="86029"/>
                  </a:cubicBezTo>
                  <a:lnTo>
                    <a:pt x="3763" y="93319"/>
                  </a:lnTo>
                  <a:lnTo>
                    <a:pt x="17837" y="117129"/>
                  </a:lnTo>
                  <a:lnTo>
                    <a:pt x="30324" y="109856"/>
                  </a:lnTo>
                  <a:cubicBezTo>
                    <a:pt x="34172" y="113687"/>
                    <a:pt x="38644" y="117129"/>
                    <a:pt x="43571" y="119796"/>
                  </a:cubicBezTo>
                  <a:lnTo>
                    <a:pt x="39876" y="133599"/>
                  </a:lnTo>
                  <a:lnTo>
                    <a:pt x="66572" y="140569"/>
                  </a:lnTo>
                  <a:cubicBezTo>
                    <a:pt x="66572" y="140569"/>
                    <a:pt x="70335" y="126681"/>
                    <a:pt x="70352" y="126664"/>
                  </a:cubicBezTo>
                  <a:cubicBezTo>
                    <a:pt x="75803" y="126698"/>
                    <a:pt x="81152" y="125921"/>
                    <a:pt x="86214" y="124436"/>
                  </a:cubicBezTo>
                  <a:lnTo>
                    <a:pt x="93504" y="136873"/>
                  </a:lnTo>
                  <a:lnTo>
                    <a:pt x="117349" y="122901"/>
                  </a:lnTo>
                  <a:lnTo>
                    <a:pt x="110059" y="110464"/>
                  </a:lnTo>
                  <a:cubicBezTo>
                    <a:pt x="113906" y="106667"/>
                    <a:pt x="117298" y="102279"/>
                    <a:pt x="119948" y="97419"/>
                  </a:cubicBezTo>
                  <a:cubicBezTo>
                    <a:pt x="120066" y="97166"/>
                    <a:pt x="120066" y="97183"/>
                    <a:pt x="119948" y="97436"/>
                  </a:cubicBezTo>
                  <a:lnTo>
                    <a:pt x="133971" y="101064"/>
                  </a:lnTo>
                  <a:lnTo>
                    <a:pt x="140923" y="74368"/>
                  </a:lnTo>
                  <a:lnTo>
                    <a:pt x="126900" y="70723"/>
                  </a:lnTo>
                  <a:cubicBezTo>
                    <a:pt x="126917" y="70656"/>
                    <a:pt x="126917" y="70656"/>
                    <a:pt x="126900" y="70639"/>
                  </a:cubicBezTo>
                  <a:close/>
                  <a:moveTo>
                    <a:pt x="89151" y="75144"/>
                  </a:moveTo>
                  <a:cubicBezTo>
                    <a:pt x="86468" y="85438"/>
                    <a:pt x="75971" y="91598"/>
                    <a:pt x="65677" y="88914"/>
                  </a:cubicBezTo>
                  <a:cubicBezTo>
                    <a:pt x="55451" y="86248"/>
                    <a:pt x="49275" y="75701"/>
                    <a:pt x="51958" y="65458"/>
                  </a:cubicBezTo>
                  <a:cubicBezTo>
                    <a:pt x="54607" y="55181"/>
                    <a:pt x="65138" y="49005"/>
                    <a:pt x="75431" y="51671"/>
                  </a:cubicBezTo>
                  <a:cubicBezTo>
                    <a:pt x="85691" y="54371"/>
                    <a:pt x="91851" y="64884"/>
                    <a:pt x="89151" y="7514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32" name="组合 131"/>
          <p:cNvGrpSpPr/>
          <p:nvPr/>
        </p:nvGrpSpPr>
        <p:grpSpPr>
          <a:xfrm>
            <a:off x="8268589" y="2097003"/>
            <a:ext cx="532550" cy="342262"/>
            <a:chOff x="25383599" y="8767337"/>
            <a:chExt cx="532550" cy="342262"/>
          </a:xfrm>
          <a:solidFill>
            <a:schemeClr val="bg1"/>
          </a:solidFill>
        </p:grpSpPr>
        <p:sp>
          <p:nvSpPr>
            <p:cNvPr id="133" name="任意多边形: 形状 132"/>
            <p:cNvSpPr/>
            <p:nvPr/>
          </p:nvSpPr>
          <p:spPr>
            <a:xfrm>
              <a:off x="25383599" y="8767337"/>
              <a:ext cx="101250" cy="337500"/>
            </a:xfrm>
            <a:custGeom>
              <a:avLst/>
              <a:gdLst>
                <a:gd name="connsiteX0" fmla="*/ 0 w 101250"/>
                <a:gd name="connsiteY0" fmla="*/ 353565 h 337500"/>
                <a:gd name="connsiteX1" fmla="*/ 112421 w 101250"/>
                <a:gd name="connsiteY1" fmla="*/ 353565 h 337500"/>
                <a:gd name="connsiteX2" fmla="*/ 112421 w 101250"/>
                <a:gd name="connsiteY2" fmla="*/ 20048 h 337500"/>
                <a:gd name="connsiteX3" fmla="*/ 92357 w 101250"/>
                <a:gd name="connsiteY3" fmla="*/ 0 h 337500"/>
                <a:gd name="connsiteX4" fmla="*/ 20064 w 101250"/>
                <a:gd name="connsiteY4" fmla="*/ 0 h 337500"/>
                <a:gd name="connsiteX5" fmla="*/ 0 w 101250"/>
                <a:gd name="connsiteY5" fmla="*/ 20048 h 337500"/>
                <a:gd name="connsiteX6" fmla="*/ 0 w 101250"/>
                <a:gd name="connsiteY6" fmla="*/ 353565 h 337500"/>
                <a:gd name="connsiteX7" fmla="*/ 63534 w 101250"/>
                <a:gd name="connsiteY7" fmla="*/ 320946 h 337500"/>
                <a:gd name="connsiteX8" fmla="*/ 48870 w 101250"/>
                <a:gd name="connsiteY8" fmla="*/ 320946 h 337500"/>
                <a:gd name="connsiteX9" fmla="*/ 48870 w 101250"/>
                <a:gd name="connsiteY9" fmla="*/ 273713 h 337500"/>
                <a:gd name="connsiteX10" fmla="*/ 63534 w 101250"/>
                <a:gd name="connsiteY10" fmla="*/ 273713 h 337500"/>
                <a:gd name="connsiteX11" fmla="*/ 63534 w 101250"/>
                <a:gd name="connsiteY11" fmla="*/ 320946 h 337500"/>
                <a:gd name="connsiteX12" fmla="*/ 17938 w 101250"/>
                <a:gd name="connsiteY12" fmla="*/ 70993 h 337500"/>
                <a:gd name="connsiteX13" fmla="*/ 33531 w 101250"/>
                <a:gd name="connsiteY13" fmla="*/ 55401 h 337500"/>
                <a:gd name="connsiteX14" fmla="*/ 77271 w 101250"/>
                <a:gd name="connsiteY14" fmla="*/ 55401 h 337500"/>
                <a:gd name="connsiteX15" fmla="*/ 92863 w 101250"/>
                <a:gd name="connsiteY15" fmla="*/ 70993 h 337500"/>
                <a:gd name="connsiteX16" fmla="*/ 92863 w 101250"/>
                <a:gd name="connsiteY16" fmla="*/ 96812 h 337500"/>
                <a:gd name="connsiteX17" fmla="*/ 77271 w 101250"/>
                <a:gd name="connsiteY17" fmla="*/ 112404 h 337500"/>
                <a:gd name="connsiteX18" fmla="*/ 33531 w 101250"/>
                <a:gd name="connsiteY18" fmla="*/ 112404 h 337500"/>
                <a:gd name="connsiteX19" fmla="*/ 17938 w 101250"/>
                <a:gd name="connsiteY19" fmla="*/ 96812 h 337500"/>
                <a:gd name="connsiteX20" fmla="*/ 17938 w 101250"/>
                <a:gd name="connsiteY20" fmla="*/ 70993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1250" h="337500">
                  <a:moveTo>
                    <a:pt x="0" y="353565"/>
                  </a:moveTo>
                  <a:lnTo>
                    <a:pt x="112421" y="353565"/>
                  </a:lnTo>
                  <a:lnTo>
                    <a:pt x="112421" y="20048"/>
                  </a:lnTo>
                  <a:cubicBezTo>
                    <a:pt x="112421" y="8978"/>
                    <a:pt x="103444" y="0"/>
                    <a:pt x="92357" y="0"/>
                  </a:cubicBezTo>
                  <a:lnTo>
                    <a:pt x="20064" y="0"/>
                  </a:lnTo>
                  <a:cubicBezTo>
                    <a:pt x="8978" y="0"/>
                    <a:pt x="0" y="8978"/>
                    <a:pt x="0" y="20048"/>
                  </a:cubicBezTo>
                  <a:lnTo>
                    <a:pt x="0" y="353565"/>
                  </a:lnTo>
                  <a:close/>
                  <a:moveTo>
                    <a:pt x="63534" y="320946"/>
                  </a:moveTo>
                  <a:lnTo>
                    <a:pt x="48870" y="320946"/>
                  </a:lnTo>
                  <a:lnTo>
                    <a:pt x="48870" y="273713"/>
                  </a:lnTo>
                  <a:lnTo>
                    <a:pt x="63534" y="273713"/>
                  </a:lnTo>
                  <a:lnTo>
                    <a:pt x="63534" y="320946"/>
                  </a:lnTo>
                  <a:close/>
                  <a:moveTo>
                    <a:pt x="17938" y="70993"/>
                  </a:moveTo>
                  <a:cubicBezTo>
                    <a:pt x="17938" y="62387"/>
                    <a:pt x="24924" y="55401"/>
                    <a:pt x="33531" y="55401"/>
                  </a:cubicBezTo>
                  <a:lnTo>
                    <a:pt x="77271" y="55401"/>
                  </a:lnTo>
                  <a:cubicBezTo>
                    <a:pt x="85877" y="55401"/>
                    <a:pt x="92863" y="62387"/>
                    <a:pt x="92863" y="70993"/>
                  </a:cubicBezTo>
                  <a:lnTo>
                    <a:pt x="92863" y="96812"/>
                  </a:lnTo>
                  <a:cubicBezTo>
                    <a:pt x="92863" y="105418"/>
                    <a:pt x="85877" y="112404"/>
                    <a:pt x="77271" y="112404"/>
                  </a:cubicBezTo>
                  <a:lnTo>
                    <a:pt x="33531" y="112404"/>
                  </a:lnTo>
                  <a:cubicBezTo>
                    <a:pt x="24924" y="112404"/>
                    <a:pt x="17938" y="105418"/>
                    <a:pt x="17938" y="96812"/>
                  </a:cubicBezTo>
                  <a:lnTo>
                    <a:pt x="17938" y="7099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4" name="任意多边形: 形状 133"/>
            <p:cNvSpPr/>
            <p:nvPr/>
          </p:nvSpPr>
          <p:spPr>
            <a:xfrm>
              <a:off x="25535103" y="8767337"/>
              <a:ext cx="101250" cy="337500"/>
            </a:xfrm>
            <a:custGeom>
              <a:avLst/>
              <a:gdLst>
                <a:gd name="connsiteX0" fmla="*/ 17 w 101250"/>
                <a:gd name="connsiteY0" fmla="*/ 353565 h 337500"/>
                <a:gd name="connsiteX1" fmla="*/ 112438 w 101250"/>
                <a:gd name="connsiteY1" fmla="*/ 353565 h 337500"/>
                <a:gd name="connsiteX2" fmla="*/ 112438 w 101250"/>
                <a:gd name="connsiteY2" fmla="*/ 20048 h 337500"/>
                <a:gd name="connsiteX3" fmla="*/ 92374 w 101250"/>
                <a:gd name="connsiteY3" fmla="*/ 0 h 337500"/>
                <a:gd name="connsiteX4" fmla="*/ 20064 w 101250"/>
                <a:gd name="connsiteY4" fmla="*/ 0 h 337500"/>
                <a:gd name="connsiteX5" fmla="*/ 0 w 101250"/>
                <a:gd name="connsiteY5" fmla="*/ 20048 h 337500"/>
                <a:gd name="connsiteX6" fmla="*/ 17 w 101250"/>
                <a:gd name="connsiteY6" fmla="*/ 353565 h 337500"/>
                <a:gd name="connsiteX7" fmla="*/ 17 w 101250"/>
                <a:gd name="connsiteY7" fmla="*/ 353565 h 337500"/>
                <a:gd name="connsiteX8" fmla="*/ 43993 w 101250"/>
                <a:gd name="connsiteY8" fmla="*/ 320946 h 337500"/>
                <a:gd name="connsiteX9" fmla="*/ 30966 w 101250"/>
                <a:gd name="connsiteY9" fmla="*/ 320946 h 337500"/>
                <a:gd name="connsiteX10" fmla="*/ 30966 w 101250"/>
                <a:gd name="connsiteY10" fmla="*/ 273713 h 337500"/>
                <a:gd name="connsiteX11" fmla="*/ 43993 w 101250"/>
                <a:gd name="connsiteY11" fmla="*/ 273713 h 337500"/>
                <a:gd name="connsiteX12" fmla="*/ 43993 w 101250"/>
                <a:gd name="connsiteY12" fmla="*/ 320946 h 337500"/>
                <a:gd name="connsiteX13" fmla="*/ 83109 w 101250"/>
                <a:gd name="connsiteY13" fmla="*/ 320946 h 337500"/>
                <a:gd name="connsiteX14" fmla="*/ 68428 w 101250"/>
                <a:gd name="connsiteY14" fmla="*/ 320946 h 337500"/>
                <a:gd name="connsiteX15" fmla="*/ 68428 w 101250"/>
                <a:gd name="connsiteY15" fmla="*/ 273713 h 337500"/>
                <a:gd name="connsiteX16" fmla="*/ 83109 w 101250"/>
                <a:gd name="connsiteY16" fmla="*/ 273713 h 337500"/>
                <a:gd name="connsiteX17" fmla="*/ 83109 w 101250"/>
                <a:gd name="connsiteY17" fmla="*/ 320946 h 337500"/>
                <a:gd name="connsiteX18" fmla="*/ 19558 w 101250"/>
                <a:gd name="connsiteY18" fmla="*/ 70993 h 337500"/>
                <a:gd name="connsiteX19" fmla="*/ 35168 w 101250"/>
                <a:gd name="connsiteY19" fmla="*/ 55401 h 337500"/>
                <a:gd name="connsiteX20" fmla="*/ 78908 w 101250"/>
                <a:gd name="connsiteY20" fmla="*/ 55401 h 337500"/>
                <a:gd name="connsiteX21" fmla="*/ 94517 w 101250"/>
                <a:gd name="connsiteY21" fmla="*/ 70993 h 337500"/>
                <a:gd name="connsiteX22" fmla="*/ 94517 w 101250"/>
                <a:gd name="connsiteY22" fmla="*/ 96812 h 337500"/>
                <a:gd name="connsiteX23" fmla="*/ 78908 w 101250"/>
                <a:gd name="connsiteY23" fmla="*/ 112404 h 337500"/>
                <a:gd name="connsiteX24" fmla="*/ 35168 w 101250"/>
                <a:gd name="connsiteY24" fmla="*/ 112404 h 337500"/>
                <a:gd name="connsiteX25" fmla="*/ 19558 w 101250"/>
                <a:gd name="connsiteY25" fmla="*/ 96812 h 337500"/>
                <a:gd name="connsiteX26" fmla="*/ 19558 w 101250"/>
                <a:gd name="connsiteY26" fmla="*/ 70993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1250" h="337500">
                  <a:moveTo>
                    <a:pt x="17" y="353565"/>
                  </a:moveTo>
                  <a:lnTo>
                    <a:pt x="112438" y="353565"/>
                  </a:lnTo>
                  <a:lnTo>
                    <a:pt x="112438" y="20048"/>
                  </a:lnTo>
                  <a:cubicBezTo>
                    <a:pt x="112438" y="8978"/>
                    <a:pt x="103461" y="0"/>
                    <a:pt x="92374" y="0"/>
                  </a:cubicBezTo>
                  <a:lnTo>
                    <a:pt x="20064" y="0"/>
                  </a:lnTo>
                  <a:cubicBezTo>
                    <a:pt x="8978" y="0"/>
                    <a:pt x="0" y="8978"/>
                    <a:pt x="0" y="20048"/>
                  </a:cubicBezTo>
                  <a:lnTo>
                    <a:pt x="17" y="353565"/>
                  </a:lnTo>
                  <a:lnTo>
                    <a:pt x="17" y="353565"/>
                  </a:lnTo>
                  <a:close/>
                  <a:moveTo>
                    <a:pt x="43993" y="320946"/>
                  </a:moveTo>
                  <a:lnTo>
                    <a:pt x="30966" y="320946"/>
                  </a:lnTo>
                  <a:lnTo>
                    <a:pt x="30966" y="273713"/>
                  </a:lnTo>
                  <a:lnTo>
                    <a:pt x="43993" y="273713"/>
                  </a:lnTo>
                  <a:lnTo>
                    <a:pt x="43993" y="320946"/>
                  </a:lnTo>
                  <a:close/>
                  <a:moveTo>
                    <a:pt x="83109" y="320946"/>
                  </a:moveTo>
                  <a:lnTo>
                    <a:pt x="68428" y="320946"/>
                  </a:lnTo>
                  <a:lnTo>
                    <a:pt x="68428" y="273713"/>
                  </a:lnTo>
                  <a:lnTo>
                    <a:pt x="83109" y="273713"/>
                  </a:lnTo>
                  <a:lnTo>
                    <a:pt x="83109" y="320946"/>
                  </a:lnTo>
                  <a:close/>
                  <a:moveTo>
                    <a:pt x="19558" y="70993"/>
                  </a:moveTo>
                  <a:cubicBezTo>
                    <a:pt x="19558" y="62387"/>
                    <a:pt x="26544" y="55401"/>
                    <a:pt x="35168" y="55401"/>
                  </a:cubicBezTo>
                  <a:lnTo>
                    <a:pt x="78908" y="55401"/>
                  </a:lnTo>
                  <a:cubicBezTo>
                    <a:pt x="87531" y="55401"/>
                    <a:pt x="94517" y="62387"/>
                    <a:pt x="94517" y="70993"/>
                  </a:cubicBezTo>
                  <a:lnTo>
                    <a:pt x="94517" y="96812"/>
                  </a:lnTo>
                  <a:cubicBezTo>
                    <a:pt x="94517" y="105418"/>
                    <a:pt x="87531" y="112404"/>
                    <a:pt x="78908" y="112404"/>
                  </a:cubicBezTo>
                  <a:lnTo>
                    <a:pt x="35168" y="112404"/>
                  </a:lnTo>
                  <a:cubicBezTo>
                    <a:pt x="26544" y="112404"/>
                    <a:pt x="19558" y="105418"/>
                    <a:pt x="19558" y="96812"/>
                  </a:cubicBezTo>
                  <a:lnTo>
                    <a:pt x="19558" y="7099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5" name="任意多边形: 形状 134"/>
            <p:cNvSpPr/>
            <p:nvPr/>
          </p:nvSpPr>
          <p:spPr>
            <a:xfrm>
              <a:off x="25679899" y="8772099"/>
              <a:ext cx="236250" cy="337500"/>
            </a:xfrm>
            <a:custGeom>
              <a:avLst/>
              <a:gdLst>
                <a:gd name="connsiteX0" fmla="*/ 110152 w 236250"/>
                <a:gd name="connsiteY0" fmla="*/ 11826 h 337500"/>
                <a:gd name="connsiteX1" fmla="*/ 83759 w 236250"/>
                <a:gd name="connsiteY1" fmla="*/ 1718 h 337500"/>
                <a:gd name="connsiteX2" fmla="*/ 11939 w 236250"/>
                <a:gd name="connsiteY2" fmla="*/ 33460 h 337500"/>
                <a:gd name="connsiteX3" fmla="*/ 1325 w 236250"/>
                <a:gd name="connsiteY3" fmla="*/ 44631 h 337500"/>
                <a:gd name="connsiteX4" fmla="*/ 1780 w 236250"/>
                <a:gd name="connsiteY4" fmla="*/ 60038 h 337500"/>
                <a:gd name="connsiteX5" fmla="*/ 132680 w 236250"/>
                <a:gd name="connsiteY5" fmla="*/ 350355 h 337500"/>
                <a:gd name="connsiteX6" fmla="*/ 241203 w 236250"/>
                <a:gd name="connsiteY6" fmla="*/ 302430 h 337500"/>
                <a:gd name="connsiteX7" fmla="*/ 110152 w 236250"/>
                <a:gd name="connsiteY7" fmla="*/ 11826 h 337500"/>
                <a:gd name="connsiteX8" fmla="*/ 40492 w 236250"/>
                <a:gd name="connsiteY8" fmla="*/ 94277 h 337500"/>
                <a:gd name="connsiteX9" fmla="*/ 48389 w 236250"/>
                <a:gd name="connsiteY9" fmla="*/ 73673 h 337500"/>
                <a:gd name="connsiteX10" fmla="*/ 88400 w 236250"/>
                <a:gd name="connsiteY10" fmla="*/ 55853 h 337500"/>
                <a:gd name="connsiteX11" fmla="*/ 109004 w 236250"/>
                <a:gd name="connsiteY11" fmla="*/ 63750 h 337500"/>
                <a:gd name="connsiteX12" fmla="*/ 118960 w 236250"/>
                <a:gd name="connsiteY12" fmla="*/ 86093 h 337500"/>
                <a:gd name="connsiteX13" fmla="*/ 119315 w 236250"/>
                <a:gd name="connsiteY13" fmla="*/ 98023 h 337500"/>
                <a:gd name="connsiteX14" fmla="*/ 111130 w 236250"/>
                <a:gd name="connsiteY14" fmla="*/ 106697 h 337500"/>
                <a:gd name="connsiteX15" fmla="*/ 71120 w 236250"/>
                <a:gd name="connsiteY15" fmla="*/ 124500 h 337500"/>
                <a:gd name="connsiteX16" fmla="*/ 50482 w 236250"/>
                <a:gd name="connsiteY16" fmla="*/ 116620 h 337500"/>
                <a:gd name="connsiteX17" fmla="*/ 40492 w 236250"/>
                <a:gd name="connsiteY17" fmla="*/ 94277 h 337500"/>
                <a:gd name="connsiteX18" fmla="*/ 139885 w 236250"/>
                <a:gd name="connsiteY18" fmla="*/ 321195 h 337500"/>
                <a:gd name="connsiteX19" fmla="*/ 115400 w 236250"/>
                <a:gd name="connsiteY19" fmla="*/ 269558 h 337500"/>
                <a:gd name="connsiteX20" fmla="*/ 127988 w 236250"/>
                <a:gd name="connsiteY20" fmla="*/ 263584 h 337500"/>
                <a:gd name="connsiteX21" fmla="*/ 152474 w 236250"/>
                <a:gd name="connsiteY21" fmla="*/ 315205 h 337500"/>
                <a:gd name="connsiteX22" fmla="*/ 139885 w 236250"/>
                <a:gd name="connsiteY22" fmla="*/ 321195 h 337500"/>
                <a:gd name="connsiteX23" fmla="*/ 167965 w 236250"/>
                <a:gd name="connsiteY23" fmla="*/ 308320 h 337500"/>
                <a:gd name="connsiteX24" fmla="*/ 143480 w 236250"/>
                <a:gd name="connsiteY24" fmla="*/ 256665 h 337500"/>
                <a:gd name="connsiteX25" fmla="*/ 156068 w 236250"/>
                <a:gd name="connsiteY25" fmla="*/ 250691 h 337500"/>
                <a:gd name="connsiteX26" fmla="*/ 180537 w 236250"/>
                <a:gd name="connsiteY26" fmla="*/ 302329 h 337500"/>
                <a:gd name="connsiteX27" fmla="*/ 167965 w 236250"/>
                <a:gd name="connsiteY27" fmla="*/ 308320 h 337500"/>
                <a:gd name="connsiteX28" fmla="*/ 173028 w 236250"/>
                <a:gd name="connsiteY28" fmla="*/ 242237 h 337500"/>
                <a:gd name="connsiteX29" fmla="*/ 185617 w 236250"/>
                <a:gd name="connsiteY29" fmla="*/ 236263 h 337500"/>
                <a:gd name="connsiteX30" fmla="*/ 210052 w 236250"/>
                <a:gd name="connsiteY30" fmla="*/ 287918 h 337500"/>
                <a:gd name="connsiteX31" fmla="*/ 197513 w 236250"/>
                <a:gd name="connsiteY31" fmla="*/ 293891 h 337500"/>
                <a:gd name="connsiteX32" fmla="*/ 173028 w 236250"/>
                <a:gd name="connsiteY32" fmla="*/ 242237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36250" h="337500">
                  <a:moveTo>
                    <a:pt x="110152" y="11826"/>
                  </a:moveTo>
                  <a:cubicBezTo>
                    <a:pt x="105595" y="1768"/>
                    <a:pt x="93833" y="-2737"/>
                    <a:pt x="83759" y="1718"/>
                  </a:cubicBezTo>
                  <a:lnTo>
                    <a:pt x="11939" y="33460"/>
                  </a:lnTo>
                  <a:cubicBezTo>
                    <a:pt x="7062" y="35620"/>
                    <a:pt x="3232" y="39653"/>
                    <a:pt x="1325" y="44631"/>
                  </a:cubicBezTo>
                  <a:cubicBezTo>
                    <a:pt x="-582" y="49626"/>
                    <a:pt x="-430" y="55178"/>
                    <a:pt x="1780" y="60038"/>
                  </a:cubicBezTo>
                  <a:lnTo>
                    <a:pt x="132680" y="350355"/>
                  </a:lnTo>
                  <a:lnTo>
                    <a:pt x="241203" y="302430"/>
                  </a:lnTo>
                  <a:lnTo>
                    <a:pt x="110152" y="11826"/>
                  </a:lnTo>
                  <a:close/>
                  <a:moveTo>
                    <a:pt x="40492" y="94277"/>
                  </a:moveTo>
                  <a:cubicBezTo>
                    <a:pt x="36982" y="86413"/>
                    <a:pt x="40525" y="77166"/>
                    <a:pt x="48389" y="73673"/>
                  </a:cubicBezTo>
                  <a:lnTo>
                    <a:pt x="88400" y="55853"/>
                  </a:lnTo>
                  <a:cubicBezTo>
                    <a:pt x="96280" y="52343"/>
                    <a:pt x="105511" y="55886"/>
                    <a:pt x="109004" y="63750"/>
                  </a:cubicBezTo>
                  <a:lnTo>
                    <a:pt x="118960" y="86093"/>
                  </a:lnTo>
                  <a:cubicBezTo>
                    <a:pt x="120682" y="89873"/>
                    <a:pt x="120766" y="94176"/>
                    <a:pt x="119315" y="98023"/>
                  </a:cubicBezTo>
                  <a:cubicBezTo>
                    <a:pt x="117830" y="101905"/>
                    <a:pt x="114843" y="105010"/>
                    <a:pt x="111130" y="106697"/>
                  </a:cubicBezTo>
                  <a:lnTo>
                    <a:pt x="71120" y="124500"/>
                  </a:lnTo>
                  <a:cubicBezTo>
                    <a:pt x="63239" y="128010"/>
                    <a:pt x="53992" y="124466"/>
                    <a:pt x="50482" y="116620"/>
                  </a:cubicBezTo>
                  <a:lnTo>
                    <a:pt x="40492" y="94277"/>
                  </a:lnTo>
                  <a:close/>
                  <a:moveTo>
                    <a:pt x="139885" y="321195"/>
                  </a:moveTo>
                  <a:lnTo>
                    <a:pt x="115400" y="269558"/>
                  </a:lnTo>
                  <a:lnTo>
                    <a:pt x="127988" y="263584"/>
                  </a:lnTo>
                  <a:lnTo>
                    <a:pt x="152474" y="315205"/>
                  </a:lnTo>
                  <a:lnTo>
                    <a:pt x="139885" y="321195"/>
                  </a:lnTo>
                  <a:close/>
                  <a:moveTo>
                    <a:pt x="167965" y="308320"/>
                  </a:moveTo>
                  <a:lnTo>
                    <a:pt x="143480" y="256665"/>
                  </a:lnTo>
                  <a:lnTo>
                    <a:pt x="156068" y="250691"/>
                  </a:lnTo>
                  <a:lnTo>
                    <a:pt x="180537" y="302329"/>
                  </a:lnTo>
                  <a:lnTo>
                    <a:pt x="167965" y="308320"/>
                  </a:lnTo>
                  <a:close/>
                  <a:moveTo>
                    <a:pt x="173028" y="242237"/>
                  </a:moveTo>
                  <a:lnTo>
                    <a:pt x="185617" y="236263"/>
                  </a:lnTo>
                  <a:lnTo>
                    <a:pt x="210052" y="287918"/>
                  </a:lnTo>
                  <a:lnTo>
                    <a:pt x="197513" y="293891"/>
                  </a:lnTo>
                  <a:lnTo>
                    <a:pt x="173028" y="24223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36" name="图形 241"/>
          <p:cNvSpPr/>
          <p:nvPr/>
        </p:nvSpPr>
        <p:spPr>
          <a:xfrm>
            <a:off x="9487789" y="2023447"/>
            <a:ext cx="523125" cy="489375"/>
          </a:xfrm>
          <a:custGeom>
            <a:avLst/>
            <a:gdLst>
              <a:gd name="connsiteX0" fmla="*/ 532561 w 523125"/>
              <a:gd name="connsiteY0" fmla="*/ 279079 h 489375"/>
              <a:gd name="connsiteX1" fmla="*/ 532561 w 523125"/>
              <a:gd name="connsiteY1" fmla="*/ 52059 h 489375"/>
              <a:gd name="connsiteX2" fmla="*/ 517475 w 523125"/>
              <a:gd name="connsiteY2" fmla="*/ 15491 h 489375"/>
              <a:gd name="connsiteX3" fmla="*/ 480941 w 523125"/>
              <a:gd name="connsiteY3" fmla="*/ 405 h 489375"/>
              <a:gd name="connsiteX4" fmla="*/ 116238 w 523125"/>
              <a:gd name="connsiteY4" fmla="*/ 0 h 489375"/>
              <a:gd name="connsiteX5" fmla="*/ 20337 w 523125"/>
              <a:gd name="connsiteY5" fmla="*/ 77895 h 489375"/>
              <a:gd name="connsiteX6" fmla="*/ 3631 w 523125"/>
              <a:gd name="connsiteY6" fmla="*/ 164936 h 489375"/>
              <a:gd name="connsiteX7" fmla="*/ 1471 w 523125"/>
              <a:gd name="connsiteY7" fmla="*/ 247236 h 489375"/>
              <a:gd name="connsiteX8" fmla="*/ 101591 w 523125"/>
              <a:gd name="connsiteY8" fmla="*/ 328033 h 489375"/>
              <a:gd name="connsiteX9" fmla="*/ 176094 w 523125"/>
              <a:gd name="connsiteY9" fmla="*/ 328168 h 489375"/>
              <a:gd name="connsiteX10" fmla="*/ 180127 w 523125"/>
              <a:gd name="connsiteY10" fmla="*/ 354105 h 489375"/>
              <a:gd name="connsiteX11" fmla="*/ 210806 w 523125"/>
              <a:gd name="connsiteY11" fmla="*/ 463590 h 489375"/>
              <a:gd name="connsiteX12" fmla="*/ 277023 w 523125"/>
              <a:gd name="connsiteY12" fmla="*/ 497171 h 489375"/>
              <a:gd name="connsiteX13" fmla="*/ 325336 w 523125"/>
              <a:gd name="connsiteY13" fmla="*/ 481343 h 489375"/>
              <a:gd name="connsiteX14" fmla="*/ 346109 w 523125"/>
              <a:gd name="connsiteY14" fmla="*/ 372921 h 489375"/>
              <a:gd name="connsiteX15" fmla="*/ 348573 w 523125"/>
              <a:gd name="connsiteY15" fmla="*/ 328219 h 489375"/>
              <a:gd name="connsiteX16" fmla="*/ 481076 w 523125"/>
              <a:gd name="connsiteY16" fmla="*/ 328219 h 489375"/>
              <a:gd name="connsiteX17" fmla="*/ 532561 w 523125"/>
              <a:gd name="connsiteY17" fmla="*/ 279079 h 489375"/>
              <a:gd name="connsiteX18" fmla="*/ 344962 w 523125"/>
              <a:gd name="connsiteY18" fmla="*/ 179516 h 489375"/>
              <a:gd name="connsiteX19" fmla="*/ 306959 w 523125"/>
              <a:gd name="connsiteY19" fmla="*/ 384919 h 489375"/>
              <a:gd name="connsiteX20" fmla="*/ 301154 w 523125"/>
              <a:gd name="connsiteY20" fmla="*/ 448268 h 489375"/>
              <a:gd name="connsiteX21" fmla="*/ 243864 w 523125"/>
              <a:gd name="connsiteY21" fmla="*/ 439442 h 489375"/>
              <a:gd name="connsiteX22" fmla="*/ 221082 w 523125"/>
              <a:gd name="connsiteY22" fmla="*/ 355134 h 489375"/>
              <a:gd name="connsiteX23" fmla="*/ 205254 w 523125"/>
              <a:gd name="connsiteY23" fmla="*/ 299548 h 489375"/>
              <a:gd name="connsiteX24" fmla="*/ 174845 w 523125"/>
              <a:gd name="connsiteY24" fmla="*/ 287246 h 489375"/>
              <a:gd name="connsiteX25" fmla="*/ 172246 w 523125"/>
              <a:gd name="connsiteY25" fmla="*/ 287483 h 489375"/>
              <a:gd name="connsiteX26" fmla="*/ 101591 w 523125"/>
              <a:gd name="connsiteY26" fmla="*/ 287483 h 489375"/>
              <a:gd name="connsiteX27" fmla="*/ 48502 w 523125"/>
              <a:gd name="connsiteY27" fmla="*/ 263520 h 489375"/>
              <a:gd name="connsiteX28" fmla="*/ 48603 w 523125"/>
              <a:gd name="connsiteY28" fmla="*/ 263419 h 489375"/>
              <a:gd name="connsiteX29" fmla="*/ 48603 w 523125"/>
              <a:gd name="connsiteY29" fmla="*/ 263419 h 489375"/>
              <a:gd name="connsiteX30" fmla="*/ 48519 w 523125"/>
              <a:gd name="connsiteY30" fmla="*/ 263385 h 489375"/>
              <a:gd name="connsiteX31" fmla="*/ 48434 w 523125"/>
              <a:gd name="connsiteY31" fmla="*/ 263385 h 489375"/>
              <a:gd name="connsiteX32" fmla="*/ 80142 w 523125"/>
              <a:gd name="connsiteY32" fmla="*/ 236402 h 489375"/>
              <a:gd name="connsiteX33" fmla="*/ 89356 w 523125"/>
              <a:gd name="connsiteY33" fmla="*/ 226631 h 489375"/>
              <a:gd name="connsiteX34" fmla="*/ 89356 w 523125"/>
              <a:gd name="connsiteY34" fmla="*/ 225231 h 489375"/>
              <a:gd name="connsiteX35" fmla="*/ 80176 w 523125"/>
              <a:gd name="connsiteY35" fmla="*/ 215460 h 489375"/>
              <a:gd name="connsiteX36" fmla="*/ 41752 w 523125"/>
              <a:gd name="connsiteY36" fmla="*/ 192578 h 489375"/>
              <a:gd name="connsiteX37" fmla="*/ 43119 w 523125"/>
              <a:gd name="connsiteY37" fmla="*/ 179938 h 489375"/>
              <a:gd name="connsiteX38" fmla="*/ 78843 w 523125"/>
              <a:gd name="connsiteY38" fmla="*/ 167147 h 489375"/>
              <a:gd name="connsiteX39" fmla="*/ 80547 w 523125"/>
              <a:gd name="connsiteY39" fmla="*/ 167147 h 489375"/>
              <a:gd name="connsiteX40" fmla="*/ 89373 w 523125"/>
              <a:gd name="connsiteY40" fmla="*/ 158490 h 489375"/>
              <a:gd name="connsiteX41" fmla="*/ 89373 w 523125"/>
              <a:gd name="connsiteY41" fmla="*/ 155571 h 489375"/>
              <a:gd name="connsiteX42" fmla="*/ 81341 w 523125"/>
              <a:gd name="connsiteY42" fmla="*/ 144973 h 489375"/>
              <a:gd name="connsiteX43" fmla="*/ 51590 w 523125"/>
              <a:gd name="connsiteY43" fmla="*/ 127018 h 489375"/>
              <a:gd name="connsiteX44" fmla="*/ 95971 w 523125"/>
              <a:gd name="connsiteY44" fmla="*/ 102752 h 489375"/>
              <a:gd name="connsiteX45" fmla="*/ 100460 w 523125"/>
              <a:gd name="connsiteY45" fmla="*/ 100643 h 489375"/>
              <a:gd name="connsiteX46" fmla="*/ 102097 w 523125"/>
              <a:gd name="connsiteY46" fmla="*/ 95968 h 489375"/>
              <a:gd name="connsiteX47" fmla="*/ 102012 w 523125"/>
              <a:gd name="connsiteY47" fmla="*/ 94466 h 489375"/>
              <a:gd name="connsiteX48" fmla="*/ 95904 w 523125"/>
              <a:gd name="connsiteY48" fmla="*/ 87294 h 489375"/>
              <a:gd name="connsiteX49" fmla="*/ 81999 w 523125"/>
              <a:gd name="connsiteY49" fmla="*/ 55097 h 489375"/>
              <a:gd name="connsiteX50" fmla="*/ 81982 w 523125"/>
              <a:gd name="connsiteY50" fmla="*/ 55097 h 489375"/>
              <a:gd name="connsiteX51" fmla="*/ 116238 w 523125"/>
              <a:gd name="connsiteY51" fmla="*/ 41259 h 489375"/>
              <a:gd name="connsiteX52" fmla="*/ 290084 w 523125"/>
              <a:gd name="connsiteY52" fmla="*/ 41259 h 489375"/>
              <a:gd name="connsiteX53" fmla="*/ 326602 w 523125"/>
              <a:gd name="connsiteY53" fmla="*/ 76714 h 489375"/>
              <a:gd name="connsiteX54" fmla="*/ 344962 w 523125"/>
              <a:gd name="connsiteY54" fmla="*/ 179516 h 489375"/>
              <a:gd name="connsiteX55" fmla="*/ 510674 w 523125"/>
              <a:gd name="connsiteY55" fmla="*/ 274286 h 489375"/>
              <a:gd name="connsiteX56" fmla="*/ 488652 w 523125"/>
              <a:gd name="connsiteY56" fmla="*/ 296426 h 489375"/>
              <a:gd name="connsiteX57" fmla="*/ 400649 w 523125"/>
              <a:gd name="connsiteY57" fmla="*/ 296426 h 489375"/>
              <a:gd name="connsiteX58" fmla="*/ 378661 w 523125"/>
              <a:gd name="connsiteY58" fmla="*/ 274286 h 489375"/>
              <a:gd name="connsiteX59" fmla="*/ 400649 w 523125"/>
              <a:gd name="connsiteY59" fmla="*/ 252146 h 489375"/>
              <a:gd name="connsiteX60" fmla="*/ 488652 w 523125"/>
              <a:gd name="connsiteY60" fmla="*/ 252146 h 489375"/>
              <a:gd name="connsiteX61" fmla="*/ 510674 w 523125"/>
              <a:gd name="connsiteY61" fmla="*/ 274286 h 48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523125" h="489375">
                <a:moveTo>
                  <a:pt x="532561" y="279079"/>
                </a:moveTo>
                <a:lnTo>
                  <a:pt x="532561" y="52059"/>
                </a:lnTo>
                <a:cubicBezTo>
                  <a:pt x="532561" y="38340"/>
                  <a:pt x="527195" y="25194"/>
                  <a:pt x="517475" y="15491"/>
                </a:cubicBezTo>
                <a:cubicBezTo>
                  <a:pt x="507755" y="5788"/>
                  <a:pt x="494643" y="371"/>
                  <a:pt x="480941" y="405"/>
                </a:cubicBezTo>
                <a:lnTo>
                  <a:pt x="116238" y="0"/>
                </a:lnTo>
                <a:cubicBezTo>
                  <a:pt x="69477" y="0"/>
                  <a:pt x="32622" y="39234"/>
                  <a:pt x="20337" y="77895"/>
                </a:cubicBezTo>
                <a:cubicBezTo>
                  <a:pt x="14499" y="96238"/>
                  <a:pt x="8424" y="128031"/>
                  <a:pt x="3631" y="164936"/>
                </a:cubicBezTo>
                <a:cubicBezTo>
                  <a:pt x="-368" y="196155"/>
                  <a:pt x="-1026" y="220776"/>
                  <a:pt x="1471" y="247236"/>
                </a:cubicBezTo>
                <a:cubicBezTo>
                  <a:pt x="6112" y="296325"/>
                  <a:pt x="45414" y="328033"/>
                  <a:pt x="101591" y="328033"/>
                </a:cubicBezTo>
                <a:lnTo>
                  <a:pt x="176094" y="328168"/>
                </a:lnTo>
                <a:cubicBezTo>
                  <a:pt x="177140" y="329096"/>
                  <a:pt x="180566" y="336150"/>
                  <a:pt x="180127" y="354105"/>
                </a:cubicBezTo>
                <a:cubicBezTo>
                  <a:pt x="179165" y="395533"/>
                  <a:pt x="183873" y="426769"/>
                  <a:pt x="210806" y="463590"/>
                </a:cubicBezTo>
                <a:cubicBezTo>
                  <a:pt x="226212" y="484599"/>
                  <a:pt x="250951" y="497171"/>
                  <a:pt x="277023" y="497171"/>
                </a:cubicBezTo>
                <a:cubicBezTo>
                  <a:pt x="294489" y="497171"/>
                  <a:pt x="311195" y="491721"/>
                  <a:pt x="325336" y="481343"/>
                </a:cubicBezTo>
                <a:cubicBezTo>
                  <a:pt x="369566" y="448943"/>
                  <a:pt x="354311" y="399482"/>
                  <a:pt x="346109" y="372921"/>
                </a:cubicBezTo>
                <a:cubicBezTo>
                  <a:pt x="341519" y="357919"/>
                  <a:pt x="342346" y="342714"/>
                  <a:pt x="348573" y="328219"/>
                </a:cubicBezTo>
                <a:lnTo>
                  <a:pt x="481076" y="328219"/>
                </a:lnTo>
                <a:cubicBezTo>
                  <a:pt x="509645" y="328219"/>
                  <a:pt x="532561" y="307631"/>
                  <a:pt x="532561" y="279079"/>
                </a:cubicBezTo>
                <a:close/>
                <a:moveTo>
                  <a:pt x="344962" y="179516"/>
                </a:moveTo>
                <a:cubicBezTo>
                  <a:pt x="336929" y="260719"/>
                  <a:pt x="296615" y="300881"/>
                  <a:pt x="306959" y="384919"/>
                </a:cubicBezTo>
                <a:cubicBezTo>
                  <a:pt x="312224" y="427241"/>
                  <a:pt x="314874" y="438210"/>
                  <a:pt x="301154" y="448268"/>
                </a:cubicBezTo>
                <a:cubicBezTo>
                  <a:pt x="283368" y="461278"/>
                  <a:pt x="256857" y="457093"/>
                  <a:pt x="243864" y="439442"/>
                </a:cubicBezTo>
                <a:cubicBezTo>
                  <a:pt x="223445" y="411548"/>
                  <a:pt x="220256" y="389998"/>
                  <a:pt x="221082" y="355134"/>
                </a:cubicBezTo>
                <a:cubicBezTo>
                  <a:pt x="221673" y="329248"/>
                  <a:pt x="216509" y="311074"/>
                  <a:pt x="205254" y="299548"/>
                </a:cubicBezTo>
                <a:cubicBezTo>
                  <a:pt x="197306" y="291431"/>
                  <a:pt x="186809" y="287246"/>
                  <a:pt x="174845" y="287246"/>
                </a:cubicBezTo>
                <a:cubicBezTo>
                  <a:pt x="174491" y="287246"/>
                  <a:pt x="172584" y="287483"/>
                  <a:pt x="172246" y="287483"/>
                </a:cubicBezTo>
                <a:lnTo>
                  <a:pt x="101591" y="287483"/>
                </a:lnTo>
                <a:cubicBezTo>
                  <a:pt x="91212" y="287483"/>
                  <a:pt x="61698" y="285272"/>
                  <a:pt x="48502" y="263520"/>
                </a:cubicBezTo>
                <a:lnTo>
                  <a:pt x="48603" y="263419"/>
                </a:lnTo>
                <a:lnTo>
                  <a:pt x="48603" y="263419"/>
                </a:lnTo>
                <a:cubicBezTo>
                  <a:pt x="48603" y="263385"/>
                  <a:pt x="48519" y="263385"/>
                  <a:pt x="48519" y="263385"/>
                </a:cubicBezTo>
                <a:lnTo>
                  <a:pt x="48434" y="263385"/>
                </a:lnTo>
                <a:cubicBezTo>
                  <a:pt x="48063" y="262339"/>
                  <a:pt x="40284" y="239136"/>
                  <a:pt x="80142" y="236402"/>
                </a:cubicBezTo>
                <a:cubicBezTo>
                  <a:pt x="85306" y="236048"/>
                  <a:pt x="89356" y="231778"/>
                  <a:pt x="89356" y="226631"/>
                </a:cubicBezTo>
                <a:lnTo>
                  <a:pt x="89356" y="225231"/>
                </a:lnTo>
                <a:cubicBezTo>
                  <a:pt x="89356" y="220084"/>
                  <a:pt x="85306" y="215831"/>
                  <a:pt x="80176" y="215460"/>
                </a:cubicBezTo>
                <a:cubicBezTo>
                  <a:pt x="67486" y="214583"/>
                  <a:pt x="45515" y="210431"/>
                  <a:pt x="41752" y="192578"/>
                </a:cubicBezTo>
                <a:cubicBezTo>
                  <a:pt x="39659" y="185271"/>
                  <a:pt x="41836" y="184174"/>
                  <a:pt x="43119" y="179938"/>
                </a:cubicBezTo>
                <a:cubicBezTo>
                  <a:pt x="46544" y="174285"/>
                  <a:pt x="55623" y="167839"/>
                  <a:pt x="78843" y="167147"/>
                </a:cubicBezTo>
                <a:lnTo>
                  <a:pt x="80547" y="167147"/>
                </a:lnTo>
                <a:cubicBezTo>
                  <a:pt x="85323" y="167147"/>
                  <a:pt x="89373" y="163283"/>
                  <a:pt x="89373" y="158490"/>
                </a:cubicBezTo>
                <a:lnTo>
                  <a:pt x="89373" y="155571"/>
                </a:lnTo>
                <a:cubicBezTo>
                  <a:pt x="89373" y="150660"/>
                  <a:pt x="86049" y="146357"/>
                  <a:pt x="81341" y="144973"/>
                </a:cubicBezTo>
                <a:cubicBezTo>
                  <a:pt x="71705" y="142121"/>
                  <a:pt x="56028" y="136215"/>
                  <a:pt x="51590" y="127018"/>
                </a:cubicBezTo>
                <a:cubicBezTo>
                  <a:pt x="49784" y="108152"/>
                  <a:pt x="65292" y="103798"/>
                  <a:pt x="95971" y="102752"/>
                </a:cubicBezTo>
                <a:cubicBezTo>
                  <a:pt x="97676" y="102684"/>
                  <a:pt x="99296" y="101908"/>
                  <a:pt x="100460" y="100643"/>
                </a:cubicBezTo>
                <a:cubicBezTo>
                  <a:pt x="101624" y="99377"/>
                  <a:pt x="102198" y="97673"/>
                  <a:pt x="102097" y="95968"/>
                </a:cubicBezTo>
                <a:lnTo>
                  <a:pt x="102012" y="94466"/>
                </a:lnTo>
                <a:cubicBezTo>
                  <a:pt x="101776" y="91024"/>
                  <a:pt x="99312" y="88037"/>
                  <a:pt x="95904" y="87294"/>
                </a:cubicBezTo>
                <a:cubicBezTo>
                  <a:pt x="84277" y="84763"/>
                  <a:pt x="60770" y="77237"/>
                  <a:pt x="81999" y="55097"/>
                </a:cubicBezTo>
                <a:cubicBezTo>
                  <a:pt x="81999" y="55097"/>
                  <a:pt x="81999" y="55097"/>
                  <a:pt x="81982" y="55097"/>
                </a:cubicBezTo>
                <a:cubicBezTo>
                  <a:pt x="91820" y="46811"/>
                  <a:pt x="103734" y="41259"/>
                  <a:pt x="116238" y="41259"/>
                </a:cubicBezTo>
                <a:lnTo>
                  <a:pt x="290084" y="41259"/>
                </a:lnTo>
                <a:cubicBezTo>
                  <a:pt x="303888" y="41259"/>
                  <a:pt x="320139" y="59602"/>
                  <a:pt x="326602" y="76714"/>
                </a:cubicBezTo>
                <a:cubicBezTo>
                  <a:pt x="335461" y="100339"/>
                  <a:pt x="348877" y="139928"/>
                  <a:pt x="344962" y="179516"/>
                </a:cubicBezTo>
                <a:close/>
                <a:moveTo>
                  <a:pt x="510674" y="274286"/>
                </a:moveTo>
                <a:cubicBezTo>
                  <a:pt x="510674" y="286470"/>
                  <a:pt x="500836" y="296426"/>
                  <a:pt x="488652" y="296426"/>
                </a:cubicBezTo>
                <a:lnTo>
                  <a:pt x="400649" y="296426"/>
                </a:lnTo>
                <a:cubicBezTo>
                  <a:pt x="388482" y="296426"/>
                  <a:pt x="378661" y="286470"/>
                  <a:pt x="378661" y="274286"/>
                </a:cubicBezTo>
                <a:cubicBezTo>
                  <a:pt x="378661" y="262103"/>
                  <a:pt x="388482" y="252146"/>
                  <a:pt x="400649" y="252146"/>
                </a:cubicBezTo>
                <a:lnTo>
                  <a:pt x="488652" y="252146"/>
                </a:lnTo>
                <a:cubicBezTo>
                  <a:pt x="500836" y="252163"/>
                  <a:pt x="510674" y="262103"/>
                  <a:pt x="510674" y="274286"/>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137" name="组合 136"/>
          <p:cNvGrpSpPr/>
          <p:nvPr/>
        </p:nvGrpSpPr>
        <p:grpSpPr>
          <a:xfrm>
            <a:off x="10706989" y="2015009"/>
            <a:ext cx="523125" cy="506250"/>
            <a:chOff x="23224798" y="9762000"/>
            <a:chExt cx="523125" cy="506250"/>
          </a:xfrm>
          <a:solidFill>
            <a:schemeClr val="bg1"/>
          </a:solidFill>
        </p:grpSpPr>
        <p:sp>
          <p:nvSpPr>
            <p:cNvPr id="138" name="任意多边形: 形状 137"/>
            <p:cNvSpPr/>
            <p:nvPr/>
          </p:nvSpPr>
          <p:spPr>
            <a:xfrm>
              <a:off x="23224798" y="9762000"/>
              <a:ext cx="523125" cy="506250"/>
            </a:xfrm>
            <a:custGeom>
              <a:avLst/>
              <a:gdLst>
                <a:gd name="connsiteX0" fmla="*/ 518096 w 523125"/>
                <a:gd name="connsiteY0" fmla="*/ 116573 h 506250"/>
                <a:gd name="connsiteX1" fmla="*/ 392057 w 523125"/>
                <a:gd name="connsiteY1" fmla="*/ 116573 h 506250"/>
                <a:gd name="connsiteX2" fmla="*/ 316980 w 523125"/>
                <a:gd name="connsiteY2" fmla="*/ 42373 h 506250"/>
                <a:gd name="connsiteX3" fmla="*/ 316980 w 523125"/>
                <a:gd name="connsiteY3" fmla="*/ 41732 h 506250"/>
                <a:gd name="connsiteX4" fmla="*/ 275181 w 523125"/>
                <a:gd name="connsiteY4" fmla="*/ 0 h 506250"/>
                <a:gd name="connsiteX5" fmla="*/ 233415 w 523125"/>
                <a:gd name="connsiteY5" fmla="*/ 41783 h 506250"/>
                <a:gd name="connsiteX6" fmla="*/ 233550 w 523125"/>
                <a:gd name="connsiteY6" fmla="*/ 44685 h 506250"/>
                <a:gd name="connsiteX7" fmla="*/ 156803 w 523125"/>
                <a:gd name="connsiteY7" fmla="*/ 116573 h 506250"/>
                <a:gd name="connsiteX8" fmla="*/ 19440 w 523125"/>
                <a:gd name="connsiteY8" fmla="*/ 116573 h 506250"/>
                <a:gd name="connsiteX9" fmla="*/ 0 w 523125"/>
                <a:gd name="connsiteY9" fmla="*/ 136890 h 506250"/>
                <a:gd name="connsiteX10" fmla="*/ 0 w 523125"/>
                <a:gd name="connsiteY10" fmla="*/ 491113 h 506250"/>
                <a:gd name="connsiteX11" fmla="*/ 19440 w 523125"/>
                <a:gd name="connsiteY11" fmla="*/ 511144 h 506250"/>
                <a:gd name="connsiteX12" fmla="*/ 518079 w 523125"/>
                <a:gd name="connsiteY12" fmla="*/ 511144 h 506250"/>
                <a:gd name="connsiteX13" fmla="*/ 537503 w 523125"/>
                <a:gd name="connsiteY13" fmla="*/ 491113 h 506250"/>
                <a:gd name="connsiteX14" fmla="*/ 537503 w 523125"/>
                <a:gd name="connsiteY14" fmla="*/ 136907 h 506250"/>
                <a:gd name="connsiteX15" fmla="*/ 518096 w 523125"/>
                <a:gd name="connsiteY15" fmla="*/ 116573 h 506250"/>
                <a:gd name="connsiteX16" fmla="*/ 255876 w 523125"/>
                <a:gd name="connsiteY16" fmla="*/ 78654 h 506250"/>
                <a:gd name="connsiteX17" fmla="*/ 275231 w 523125"/>
                <a:gd name="connsiteY17" fmla="*/ 83481 h 506250"/>
                <a:gd name="connsiteX18" fmla="*/ 295988 w 523125"/>
                <a:gd name="connsiteY18" fmla="*/ 77844 h 506250"/>
                <a:gd name="connsiteX19" fmla="*/ 335205 w 523125"/>
                <a:gd name="connsiteY19" fmla="*/ 116573 h 506250"/>
                <a:gd name="connsiteX20" fmla="*/ 215325 w 523125"/>
                <a:gd name="connsiteY20" fmla="*/ 116573 h 506250"/>
                <a:gd name="connsiteX21" fmla="*/ 255876 w 523125"/>
                <a:gd name="connsiteY21" fmla="*/ 78654 h 506250"/>
                <a:gd name="connsiteX22" fmla="*/ 498099 w 523125"/>
                <a:gd name="connsiteY22" fmla="*/ 471673 h 506250"/>
                <a:gd name="connsiteX23" fmla="*/ 39454 w 523125"/>
                <a:gd name="connsiteY23" fmla="*/ 471673 h 506250"/>
                <a:gd name="connsiteX24" fmla="*/ 39454 w 523125"/>
                <a:gd name="connsiteY24" fmla="*/ 157275 h 506250"/>
                <a:gd name="connsiteX25" fmla="*/ 498099 w 523125"/>
                <a:gd name="connsiteY25" fmla="*/ 157275 h 506250"/>
                <a:gd name="connsiteX26" fmla="*/ 498099 w 523125"/>
                <a:gd name="connsiteY26" fmla="*/ 471673 h 50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23125" h="506250">
                  <a:moveTo>
                    <a:pt x="518096" y="116573"/>
                  </a:moveTo>
                  <a:lnTo>
                    <a:pt x="392057" y="116573"/>
                  </a:lnTo>
                  <a:lnTo>
                    <a:pt x="316980" y="42373"/>
                  </a:lnTo>
                  <a:cubicBezTo>
                    <a:pt x="316980" y="42120"/>
                    <a:pt x="316980" y="41985"/>
                    <a:pt x="316980" y="41732"/>
                  </a:cubicBezTo>
                  <a:cubicBezTo>
                    <a:pt x="316980" y="18664"/>
                    <a:pt x="298299" y="0"/>
                    <a:pt x="275181" y="0"/>
                  </a:cubicBezTo>
                  <a:cubicBezTo>
                    <a:pt x="252129" y="0"/>
                    <a:pt x="233415" y="18714"/>
                    <a:pt x="233415" y="41783"/>
                  </a:cubicBezTo>
                  <a:cubicBezTo>
                    <a:pt x="233415" y="42812"/>
                    <a:pt x="233466" y="43689"/>
                    <a:pt x="233550" y="44685"/>
                  </a:cubicBezTo>
                  <a:lnTo>
                    <a:pt x="156803" y="116573"/>
                  </a:lnTo>
                  <a:lnTo>
                    <a:pt x="19440" y="116573"/>
                  </a:lnTo>
                  <a:cubicBezTo>
                    <a:pt x="8387" y="116573"/>
                    <a:pt x="0" y="125837"/>
                    <a:pt x="0" y="136890"/>
                  </a:cubicBezTo>
                  <a:lnTo>
                    <a:pt x="0" y="491113"/>
                  </a:lnTo>
                  <a:cubicBezTo>
                    <a:pt x="0" y="502149"/>
                    <a:pt x="8387" y="511144"/>
                    <a:pt x="19440" y="511144"/>
                  </a:cubicBezTo>
                  <a:lnTo>
                    <a:pt x="518079" y="511144"/>
                  </a:lnTo>
                  <a:cubicBezTo>
                    <a:pt x="529149" y="511144"/>
                    <a:pt x="537503" y="502200"/>
                    <a:pt x="537503" y="491113"/>
                  </a:cubicBezTo>
                  <a:lnTo>
                    <a:pt x="537503" y="136907"/>
                  </a:lnTo>
                  <a:cubicBezTo>
                    <a:pt x="537553" y="125854"/>
                    <a:pt x="529183" y="116573"/>
                    <a:pt x="518096" y="116573"/>
                  </a:cubicBezTo>
                  <a:close/>
                  <a:moveTo>
                    <a:pt x="255876" y="78654"/>
                  </a:moveTo>
                  <a:cubicBezTo>
                    <a:pt x="261664" y="81675"/>
                    <a:pt x="268228" y="83481"/>
                    <a:pt x="275231" y="83481"/>
                  </a:cubicBezTo>
                  <a:cubicBezTo>
                    <a:pt x="282791" y="83481"/>
                    <a:pt x="289862" y="81338"/>
                    <a:pt x="295988" y="77844"/>
                  </a:cubicBezTo>
                  <a:lnTo>
                    <a:pt x="335205" y="116573"/>
                  </a:lnTo>
                  <a:lnTo>
                    <a:pt x="215325" y="116573"/>
                  </a:lnTo>
                  <a:lnTo>
                    <a:pt x="255876" y="78654"/>
                  </a:lnTo>
                  <a:close/>
                  <a:moveTo>
                    <a:pt x="498099" y="471673"/>
                  </a:moveTo>
                  <a:lnTo>
                    <a:pt x="39454" y="471673"/>
                  </a:lnTo>
                  <a:lnTo>
                    <a:pt x="39454" y="157275"/>
                  </a:lnTo>
                  <a:lnTo>
                    <a:pt x="498099" y="157275"/>
                  </a:lnTo>
                  <a:lnTo>
                    <a:pt x="498099" y="47167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9" name="任意多边形: 形状 138"/>
            <p:cNvSpPr/>
            <p:nvPr/>
          </p:nvSpPr>
          <p:spPr>
            <a:xfrm>
              <a:off x="23287607" y="9950106"/>
              <a:ext cx="405000" cy="33750"/>
            </a:xfrm>
            <a:custGeom>
              <a:avLst/>
              <a:gdLst>
                <a:gd name="connsiteX0" fmla="*/ 0 w 405000"/>
                <a:gd name="connsiteY0" fmla="*/ 19727 h 33750"/>
                <a:gd name="connsiteX1" fmla="*/ 19997 w 405000"/>
                <a:gd name="connsiteY1" fmla="*/ 39437 h 33750"/>
                <a:gd name="connsiteX2" fmla="*/ 391922 w 405000"/>
                <a:gd name="connsiteY2" fmla="*/ 39437 h 33750"/>
                <a:gd name="connsiteX3" fmla="*/ 411969 w 405000"/>
                <a:gd name="connsiteY3" fmla="*/ 19727 h 33750"/>
                <a:gd name="connsiteX4" fmla="*/ 391922 w 405000"/>
                <a:gd name="connsiteY4" fmla="*/ 0 h 33750"/>
                <a:gd name="connsiteX5" fmla="*/ 19997 w 405000"/>
                <a:gd name="connsiteY5" fmla="*/ 0 h 33750"/>
                <a:gd name="connsiteX6" fmla="*/ 0 w 405000"/>
                <a:gd name="connsiteY6" fmla="*/ 19727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5000" h="33750">
                  <a:moveTo>
                    <a:pt x="0" y="19727"/>
                  </a:moveTo>
                  <a:cubicBezTo>
                    <a:pt x="0" y="30763"/>
                    <a:pt x="8927" y="39437"/>
                    <a:pt x="19997" y="39437"/>
                  </a:cubicBezTo>
                  <a:lnTo>
                    <a:pt x="391922" y="39437"/>
                  </a:lnTo>
                  <a:cubicBezTo>
                    <a:pt x="402992" y="39437"/>
                    <a:pt x="411969" y="30763"/>
                    <a:pt x="411969" y="19727"/>
                  </a:cubicBezTo>
                  <a:cubicBezTo>
                    <a:pt x="411969" y="8674"/>
                    <a:pt x="403026" y="0"/>
                    <a:pt x="391922" y="0"/>
                  </a:cubicBezTo>
                  <a:lnTo>
                    <a:pt x="19997" y="0"/>
                  </a:lnTo>
                  <a:cubicBezTo>
                    <a:pt x="8927" y="-17"/>
                    <a:pt x="0" y="8674"/>
                    <a:pt x="0" y="1972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0" name="任意多边形: 形状 139"/>
            <p:cNvSpPr/>
            <p:nvPr/>
          </p:nvSpPr>
          <p:spPr>
            <a:xfrm>
              <a:off x="23287607" y="10021605"/>
              <a:ext cx="405000" cy="33750"/>
            </a:xfrm>
            <a:custGeom>
              <a:avLst/>
              <a:gdLst>
                <a:gd name="connsiteX0" fmla="*/ 391956 w 405000"/>
                <a:gd name="connsiteY0" fmla="*/ 0 h 33750"/>
                <a:gd name="connsiteX1" fmla="*/ 19997 w 405000"/>
                <a:gd name="connsiteY1" fmla="*/ 0 h 33750"/>
                <a:gd name="connsiteX2" fmla="*/ 0 w 405000"/>
                <a:gd name="connsiteY2" fmla="*/ 19727 h 33750"/>
                <a:gd name="connsiteX3" fmla="*/ 19997 w 405000"/>
                <a:gd name="connsiteY3" fmla="*/ 39437 h 33750"/>
                <a:gd name="connsiteX4" fmla="*/ 391922 w 405000"/>
                <a:gd name="connsiteY4" fmla="*/ 39437 h 33750"/>
                <a:gd name="connsiteX5" fmla="*/ 411969 w 405000"/>
                <a:gd name="connsiteY5" fmla="*/ 19727 h 33750"/>
                <a:gd name="connsiteX6" fmla="*/ 391956 w 40500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5000" h="33750">
                  <a:moveTo>
                    <a:pt x="391956" y="0"/>
                  </a:moveTo>
                  <a:lnTo>
                    <a:pt x="19997" y="0"/>
                  </a:lnTo>
                  <a:cubicBezTo>
                    <a:pt x="8927" y="0"/>
                    <a:pt x="0" y="8674"/>
                    <a:pt x="0" y="19727"/>
                  </a:cubicBezTo>
                  <a:cubicBezTo>
                    <a:pt x="0" y="30763"/>
                    <a:pt x="8927" y="39437"/>
                    <a:pt x="19997" y="39437"/>
                  </a:cubicBezTo>
                  <a:lnTo>
                    <a:pt x="391922" y="39437"/>
                  </a:lnTo>
                  <a:cubicBezTo>
                    <a:pt x="402992" y="39437"/>
                    <a:pt x="411969" y="30763"/>
                    <a:pt x="411969" y="19727"/>
                  </a:cubicBezTo>
                  <a:cubicBezTo>
                    <a:pt x="411953" y="8674"/>
                    <a:pt x="403009" y="0"/>
                    <a:pt x="39195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1" name="任意多边形: 形状 140"/>
            <p:cNvSpPr/>
            <p:nvPr/>
          </p:nvSpPr>
          <p:spPr>
            <a:xfrm>
              <a:off x="23482007" y="10098049"/>
              <a:ext cx="202500" cy="33750"/>
            </a:xfrm>
            <a:custGeom>
              <a:avLst/>
              <a:gdLst>
                <a:gd name="connsiteX0" fmla="*/ 184461 w 202500"/>
                <a:gd name="connsiteY0" fmla="*/ 0 h 33750"/>
                <a:gd name="connsiteX1" fmla="*/ 20014 w 202500"/>
                <a:gd name="connsiteY1" fmla="*/ 0 h 33750"/>
                <a:gd name="connsiteX2" fmla="*/ 0 w 202500"/>
                <a:gd name="connsiteY2" fmla="*/ 19710 h 33750"/>
                <a:gd name="connsiteX3" fmla="*/ 20014 w 202500"/>
                <a:gd name="connsiteY3" fmla="*/ 39454 h 33750"/>
                <a:gd name="connsiteX4" fmla="*/ 184461 w 202500"/>
                <a:gd name="connsiteY4" fmla="*/ 39454 h 33750"/>
                <a:gd name="connsiteX5" fmla="*/ 204508 w 202500"/>
                <a:gd name="connsiteY5" fmla="*/ 19710 h 33750"/>
                <a:gd name="connsiteX6" fmla="*/ 184461 w 20250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500" h="33750">
                  <a:moveTo>
                    <a:pt x="184461" y="0"/>
                  </a:moveTo>
                  <a:lnTo>
                    <a:pt x="20014" y="0"/>
                  </a:lnTo>
                  <a:cubicBezTo>
                    <a:pt x="8978" y="0"/>
                    <a:pt x="0" y="8691"/>
                    <a:pt x="0" y="19710"/>
                  </a:cubicBezTo>
                  <a:cubicBezTo>
                    <a:pt x="0" y="30746"/>
                    <a:pt x="8961" y="39454"/>
                    <a:pt x="20014" y="39454"/>
                  </a:cubicBezTo>
                  <a:lnTo>
                    <a:pt x="184461" y="39454"/>
                  </a:lnTo>
                  <a:cubicBezTo>
                    <a:pt x="195531" y="39454"/>
                    <a:pt x="204508" y="30780"/>
                    <a:pt x="204508" y="19710"/>
                  </a:cubicBezTo>
                  <a:cubicBezTo>
                    <a:pt x="204508" y="8691"/>
                    <a:pt x="195531" y="0"/>
                    <a:pt x="18446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2" name="任意多边形: 形状 141"/>
            <p:cNvSpPr/>
            <p:nvPr/>
          </p:nvSpPr>
          <p:spPr>
            <a:xfrm>
              <a:off x="23482007" y="10172029"/>
              <a:ext cx="202500" cy="33750"/>
            </a:xfrm>
            <a:custGeom>
              <a:avLst/>
              <a:gdLst>
                <a:gd name="connsiteX0" fmla="*/ 184461 w 202500"/>
                <a:gd name="connsiteY0" fmla="*/ 0 h 33750"/>
                <a:gd name="connsiteX1" fmla="*/ 20014 w 202500"/>
                <a:gd name="connsiteY1" fmla="*/ 0 h 33750"/>
                <a:gd name="connsiteX2" fmla="*/ 0 w 202500"/>
                <a:gd name="connsiteY2" fmla="*/ 19727 h 33750"/>
                <a:gd name="connsiteX3" fmla="*/ 20014 w 202500"/>
                <a:gd name="connsiteY3" fmla="*/ 39471 h 33750"/>
                <a:gd name="connsiteX4" fmla="*/ 184461 w 202500"/>
                <a:gd name="connsiteY4" fmla="*/ 39471 h 33750"/>
                <a:gd name="connsiteX5" fmla="*/ 204508 w 202500"/>
                <a:gd name="connsiteY5" fmla="*/ 19727 h 33750"/>
                <a:gd name="connsiteX6" fmla="*/ 184461 w 20250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500" h="33750">
                  <a:moveTo>
                    <a:pt x="184461" y="0"/>
                  </a:moveTo>
                  <a:lnTo>
                    <a:pt x="20014" y="0"/>
                  </a:lnTo>
                  <a:cubicBezTo>
                    <a:pt x="8978" y="0"/>
                    <a:pt x="0" y="8674"/>
                    <a:pt x="0" y="19727"/>
                  </a:cubicBezTo>
                  <a:cubicBezTo>
                    <a:pt x="0" y="30763"/>
                    <a:pt x="8961" y="39471"/>
                    <a:pt x="20014" y="39471"/>
                  </a:cubicBezTo>
                  <a:lnTo>
                    <a:pt x="184461" y="39471"/>
                  </a:lnTo>
                  <a:cubicBezTo>
                    <a:pt x="195531" y="39471"/>
                    <a:pt x="204508" y="30763"/>
                    <a:pt x="204508" y="19727"/>
                  </a:cubicBezTo>
                  <a:cubicBezTo>
                    <a:pt x="204508" y="8674"/>
                    <a:pt x="195531" y="0"/>
                    <a:pt x="18446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3" name="任意多边形: 形状 142"/>
            <p:cNvSpPr/>
            <p:nvPr/>
          </p:nvSpPr>
          <p:spPr>
            <a:xfrm>
              <a:off x="23307622" y="10088557"/>
              <a:ext cx="118125" cy="101250"/>
            </a:xfrm>
            <a:custGeom>
              <a:avLst/>
              <a:gdLst>
                <a:gd name="connsiteX0" fmla="*/ 115981 w 118125"/>
                <a:gd name="connsiteY0" fmla="*/ 40508 h 101250"/>
                <a:gd name="connsiteX1" fmla="*/ 90533 w 118125"/>
                <a:gd name="connsiteY1" fmla="*/ 35243 h 101250"/>
                <a:gd name="connsiteX2" fmla="*/ 77489 w 118125"/>
                <a:gd name="connsiteY2" fmla="*/ 25760 h 101250"/>
                <a:gd name="connsiteX3" fmla="*/ 64613 w 118125"/>
                <a:gd name="connsiteY3" fmla="*/ 3164 h 101250"/>
                <a:gd name="connsiteX4" fmla="*/ 55872 w 118125"/>
                <a:gd name="connsiteY4" fmla="*/ 3164 h 101250"/>
                <a:gd name="connsiteX5" fmla="*/ 43013 w 118125"/>
                <a:gd name="connsiteY5" fmla="*/ 25760 h 101250"/>
                <a:gd name="connsiteX6" fmla="*/ 29986 w 118125"/>
                <a:gd name="connsiteY6" fmla="*/ 35243 h 101250"/>
                <a:gd name="connsiteX7" fmla="*/ 4538 w 118125"/>
                <a:gd name="connsiteY7" fmla="*/ 40508 h 101250"/>
                <a:gd name="connsiteX8" fmla="*/ 1855 w 118125"/>
                <a:gd name="connsiteY8" fmla="*/ 48845 h 101250"/>
                <a:gd name="connsiteX9" fmla="*/ 19321 w 118125"/>
                <a:gd name="connsiteY9" fmla="*/ 68032 h 101250"/>
                <a:gd name="connsiteX10" fmla="*/ 24333 w 118125"/>
                <a:gd name="connsiteY10" fmla="*/ 83354 h 101250"/>
                <a:gd name="connsiteX11" fmla="*/ 21464 w 118125"/>
                <a:gd name="connsiteY11" fmla="*/ 109156 h 101250"/>
                <a:gd name="connsiteX12" fmla="*/ 28534 w 118125"/>
                <a:gd name="connsiteY12" fmla="*/ 114303 h 101250"/>
                <a:gd name="connsiteX13" fmla="*/ 52193 w 118125"/>
                <a:gd name="connsiteY13" fmla="*/ 103621 h 101250"/>
                <a:gd name="connsiteX14" fmla="*/ 68309 w 118125"/>
                <a:gd name="connsiteY14" fmla="*/ 103621 h 101250"/>
                <a:gd name="connsiteX15" fmla="*/ 91968 w 118125"/>
                <a:gd name="connsiteY15" fmla="*/ 114303 h 101250"/>
                <a:gd name="connsiteX16" fmla="*/ 99021 w 118125"/>
                <a:gd name="connsiteY16" fmla="*/ 109156 h 101250"/>
                <a:gd name="connsiteX17" fmla="*/ 96170 w 118125"/>
                <a:gd name="connsiteY17" fmla="*/ 83354 h 101250"/>
                <a:gd name="connsiteX18" fmla="*/ 101181 w 118125"/>
                <a:gd name="connsiteY18" fmla="*/ 68032 h 101250"/>
                <a:gd name="connsiteX19" fmla="*/ 118647 w 118125"/>
                <a:gd name="connsiteY19" fmla="*/ 48845 h 101250"/>
                <a:gd name="connsiteX20" fmla="*/ 115981 w 118125"/>
                <a:gd name="connsiteY20" fmla="*/ 40508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8125" h="101250">
                  <a:moveTo>
                    <a:pt x="115981" y="40508"/>
                  </a:moveTo>
                  <a:lnTo>
                    <a:pt x="90533" y="35243"/>
                  </a:lnTo>
                  <a:cubicBezTo>
                    <a:pt x="85758" y="34265"/>
                    <a:pt x="79868" y="30012"/>
                    <a:pt x="77489" y="25760"/>
                  </a:cubicBezTo>
                  <a:lnTo>
                    <a:pt x="64613" y="3164"/>
                  </a:lnTo>
                  <a:cubicBezTo>
                    <a:pt x="62217" y="-1055"/>
                    <a:pt x="58285" y="-1055"/>
                    <a:pt x="55872" y="3164"/>
                  </a:cubicBezTo>
                  <a:lnTo>
                    <a:pt x="43013" y="25760"/>
                  </a:lnTo>
                  <a:cubicBezTo>
                    <a:pt x="40600" y="30012"/>
                    <a:pt x="34728" y="34265"/>
                    <a:pt x="29986" y="35243"/>
                  </a:cubicBezTo>
                  <a:lnTo>
                    <a:pt x="4538" y="40508"/>
                  </a:lnTo>
                  <a:cubicBezTo>
                    <a:pt x="-204" y="41487"/>
                    <a:pt x="-1452" y="45250"/>
                    <a:pt x="1855" y="48845"/>
                  </a:cubicBezTo>
                  <a:lnTo>
                    <a:pt x="19321" y="68032"/>
                  </a:lnTo>
                  <a:cubicBezTo>
                    <a:pt x="22594" y="71626"/>
                    <a:pt x="24856" y="78528"/>
                    <a:pt x="24333" y="83354"/>
                  </a:cubicBezTo>
                  <a:lnTo>
                    <a:pt x="21464" y="109156"/>
                  </a:lnTo>
                  <a:cubicBezTo>
                    <a:pt x="20907" y="113982"/>
                    <a:pt x="24096" y="116311"/>
                    <a:pt x="28534" y="114303"/>
                  </a:cubicBezTo>
                  <a:lnTo>
                    <a:pt x="52193" y="103621"/>
                  </a:lnTo>
                  <a:cubicBezTo>
                    <a:pt x="56614" y="101613"/>
                    <a:pt x="63854" y="101613"/>
                    <a:pt x="68309" y="103621"/>
                  </a:cubicBezTo>
                  <a:lnTo>
                    <a:pt x="91968" y="114303"/>
                  </a:lnTo>
                  <a:cubicBezTo>
                    <a:pt x="96389" y="116311"/>
                    <a:pt x="99578" y="113982"/>
                    <a:pt x="99021" y="109156"/>
                  </a:cubicBezTo>
                  <a:lnTo>
                    <a:pt x="96170" y="83354"/>
                  </a:lnTo>
                  <a:cubicBezTo>
                    <a:pt x="95629" y="78528"/>
                    <a:pt x="97874" y="71626"/>
                    <a:pt x="101181" y="68032"/>
                  </a:cubicBezTo>
                  <a:lnTo>
                    <a:pt x="118647" y="48845"/>
                  </a:lnTo>
                  <a:cubicBezTo>
                    <a:pt x="121938" y="45267"/>
                    <a:pt x="120723" y="41487"/>
                    <a:pt x="115981" y="4050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86" name="组合 185"/>
          <p:cNvGrpSpPr/>
          <p:nvPr/>
        </p:nvGrpSpPr>
        <p:grpSpPr>
          <a:xfrm>
            <a:off x="953389" y="4392941"/>
            <a:ext cx="520832" cy="415817"/>
            <a:chOff x="15666381" y="9822210"/>
            <a:chExt cx="520832" cy="415817"/>
          </a:xfrm>
          <a:solidFill>
            <a:schemeClr val="bg1"/>
          </a:solidFill>
        </p:grpSpPr>
        <p:sp>
          <p:nvSpPr>
            <p:cNvPr id="187" name="任意多边形: 形状 186"/>
            <p:cNvSpPr/>
            <p:nvPr/>
          </p:nvSpPr>
          <p:spPr>
            <a:xfrm>
              <a:off x="15666381" y="9833027"/>
              <a:ext cx="337500" cy="405000"/>
            </a:xfrm>
            <a:custGeom>
              <a:avLst/>
              <a:gdLst>
                <a:gd name="connsiteX0" fmla="*/ 134412 w 337500"/>
                <a:gd name="connsiteY0" fmla="*/ 0 h 405000"/>
                <a:gd name="connsiteX1" fmla="*/ 110078 w 337500"/>
                <a:gd name="connsiteY1" fmla="*/ 18006 h 405000"/>
                <a:gd name="connsiteX2" fmla="*/ 1116 w 337500"/>
                <a:gd name="connsiteY2" fmla="*/ 374490 h 405000"/>
                <a:gd name="connsiteX3" fmla="*/ 4980 w 337500"/>
                <a:gd name="connsiteY3" fmla="*/ 397035 h 405000"/>
                <a:gd name="connsiteX4" fmla="*/ 25433 w 337500"/>
                <a:gd name="connsiteY4" fmla="*/ 407346 h 405000"/>
                <a:gd name="connsiteX5" fmla="*/ 67199 w 337500"/>
                <a:gd name="connsiteY5" fmla="*/ 407346 h 405000"/>
                <a:gd name="connsiteX6" fmla="*/ 91718 w 337500"/>
                <a:gd name="connsiteY6" fmla="*/ 388699 h 405000"/>
                <a:gd name="connsiteX7" fmla="*/ 115579 w 337500"/>
                <a:gd name="connsiteY7" fmla="*/ 302569 h 405000"/>
                <a:gd name="connsiteX8" fmla="*/ 232236 w 337500"/>
                <a:gd name="connsiteY8" fmla="*/ 302569 h 405000"/>
                <a:gd name="connsiteX9" fmla="*/ 258240 w 337500"/>
                <a:gd name="connsiteY9" fmla="*/ 389273 h 405000"/>
                <a:gd name="connsiteX10" fmla="*/ 282608 w 337500"/>
                <a:gd name="connsiteY10" fmla="*/ 407396 h 405000"/>
                <a:gd name="connsiteX11" fmla="*/ 328289 w 337500"/>
                <a:gd name="connsiteY11" fmla="*/ 407396 h 405000"/>
                <a:gd name="connsiteX12" fmla="*/ 348775 w 337500"/>
                <a:gd name="connsiteY12" fmla="*/ 397086 h 405000"/>
                <a:gd name="connsiteX13" fmla="*/ 352589 w 337500"/>
                <a:gd name="connsiteY13" fmla="*/ 374423 h 405000"/>
                <a:gd name="connsiteX14" fmla="*/ 242024 w 337500"/>
                <a:gd name="connsiteY14" fmla="*/ 17904 h 405000"/>
                <a:gd name="connsiteX15" fmla="*/ 217724 w 337500"/>
                <a:gd name="connsiteY15" fmla="*/ 0 h 405000"/>
                <a:gd name="connsiteX16" fmla="*/ 134412 w 337500"/>
                <a:gd name="connsiteY16" fmla="*/ 0 h 405000"/>
                <a:gd name="connsiteX17" fmla="*/ 128860 w 337500"/>
                <a:gd name="connsiteY17" fmla="*/ 233381 h 405000"/>
                <a:gd name="connsiteX18" fmla="*/ 165090 w 337500"/>
                <a:gd name="connsiteY18" fmla="*/ 95006 h 405000"/>
                <a:gd name="connsiteX19" fmla="*/ 172060 w 337500"/>
                <a:gd name="connsiteY19" fmla="*/ 89556 h 405000"/>
                <a:gd name="connsiteX20" fmla="*/ 179147 w 337500"/>
                <a:gd name="connsiteY20" fmla="*/ 94838 h 405000"/>
                <a:gd name="connsiteX21" fmla="*/ 218939 w 337500"/>
                <a:gd name="connsiteY21" fmla="*/ 233381 h 405000"/>
                <a:gd name="connsiteX22" fmla="*/ 128860 w 337500"/>
                <a:gd name="connsiteY22" fmla="*/ 233381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7500" h="405000">
                  <a:moveTo>
                    <a:pt x="134412" y="0"/>
                  </a:moveTo>
                  <a:cubicBezTo>
                    <a:pt x="123224" y="0"/>
                    <a:pt x="113352" y="7307"/>
                    <a:pt x="110078" y="18006"/>
                  </a:cubicBezTo>
                  <a:lnTo>
                    <a:pt x="1116" y="374490"/>
                  </a:lnTo>
                  <a:cubicBezTo>
                    <a:pt x="-1246" y="382185"/>
                    <a:pt x="188" y="390555"/>
                    <a:pt x="4980" y="397035"/>
                  </a:cubicBezTo>
                  <a:cubicBezTo>
                    <a:pt x="9790" y="403532"/>
                    <a:pt x="17367" y="407346"/>
                    <a:pt x="25433" y="407346"/>
                  </a:cubicBezTo>
                  <a:lnTo>
                    <a:pt x="67199" y="407346"/>
                  </a:lnTo>
                  <a:cubicBezTo>
                    <a:pt x="78640" y="407346"/>
                    <a:pt x="88664" y="399718"/>
                    <a:pt x="91718" y="388699"/>
                  </a:cubicBezTo>
                  <a:lnTo>
                    <a:pt x="115579" y="302569"/>
                  </a:lnTo>
                  <a:lnTo>
                    <a:pt x="232236" y="302569"/>
                  </a:lnTo>
                  <a:lnTo>
                    <a:pt x="258240" y="389273"/>
                  </a:lnTo>
                  <a:cubicBezTo>
                    <a:pt x="261464" y="400056"/>
                    <a:pt x="271369" y="407396"/>
                    <a:pt x="282608" y="407396"/>
                  </a:cubicBezTo>
                  <a:lnTo>
                    <a:pt x="328289" y="407396"/>
                  </a:lnTo>
                  <a:cubicBezTo>
                    <a:pt x="336372" y="407396"/>
                    <a:pt x="343982" y="403532"/>
                    <a:pt x="348775" y="397086"/>
                  </a:cubicBezTo>
                  <a:cubicBezTo>
                    <a:pt x="353567" y="390538"/>
                    <a:pt x="354985" y="382151"/>
                    <a:pt x="352589" y="374423"/>
                  </a:cubicBezTo>
                  <a:lnTo>
                    <a:pt x="242024" y="17904"/>
                  </a:lnTo>
                  <a:cubicBezTo>
                    <a:pt x="238716" y="7256"/>
                    <a:pt x="228878" y="0"/>
                    <a:pt x="217724" y="0"/>
                  </a:cubicBezTo>
                  <a:lnTo>
                    <a:pt x="134412" y="0"/>
                  </a:lnTo>
                  <a:close/>
                  <a:moveTo>
                    <a:pt x="128860" y="233381"/>
                  </a:moveTo>
                  <a:cubicBezTo>
                    <a:pt x="128860" y="233381"/>
                    <a:pt x="152586" y="143033"/>
                    <a:pt x="165090" y="95006"/>
                  </a:cubicBezTo>
                  <a:cubicBezTo>
                    <a:pt x="165917" y="91817"/>
                    <a:pt x="168769" y="89589"/>
                    <a:pt x="172060" y="89556"/>
                  </a:cubicBezTo>
                  <a:cubicBezTo>
                    <a:pt x="175350" y="89522"/>
                    <a:pt x="178253" y="91682"/>
                    <a:pt x="179147" y="94838"/>
                  </a:cubicBezTo>
                  <a:lnTo>
                    <a:pt x="218939" y="233381"/>
                  </a:lnTo>
                  <a:lnTo>
                    <a:pt x="128860" y="23338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8" name="任意多边形: 形状 187"/>
            <p:cNvSpPr/>
            <p:nvPr/>
          </p:nvSpPr>
          <p:spPr>
            <a:xfrm>
              <a:off x="15984713" y="9822210"/>
              <a:ext cx="202500" cy="219375"/>
            </a:xfrm>
            <a:custGeom>
              <a:avLst/>
              <a:gdLst>
                <a:gd name="connsiteX0" fmla="*/ 137211 w 202500"/>
                <a:gd name="connsiteY0" fmla="*/ 83211 h 219375"/>
                <a:gd name="connsiteX1" fmla="*/ 137211 w 202500"/>
                <a:gd name="connsiteY1" fmla="*/ 15576 h 219375"/>
                <a:gd name="connsiteX2" fmla="*/ 121618 w 202500"/>
                <a:gd name="connsiteY2" fmla="*/ 0 h 219375"/>
                <a:gd name="connsiteX3" fmla="*/ 94449 w 202500"/>
                <a:gd name="connsiteY3" fmla="*/ 0 h 219375"/>
                <a:gd name="connsiteX4" fmla="*/ 78874 w 202500"/>
                <a:gd name="connsiteY4" fmla="*/ 15576 h 219375"/>
                <a:gd name="connsiteX5" fmla="*/ 78874 w 202500"/>
                <a:gd name="connsiteY5" fmla="*/ 83211 h 219375"/>
                <a:gd name="connsiteX6" fmla="*/ 15576 w 202500"/>
                <a:gd name="connsiteY6" fmla="*/ 83211 h 219375"/>
                <a:gd name="connsiteX7" fmla="*/ 0 w 202500"/>
                <a:gd name="connsiteY7" fmla="*/ 98786 h 219375"/>
                <a:gd name="connsiteX8" fmla="*/ 0 w 202500"/>
                <a:gd name="connsiteY8" fmla="*/ 123812 h 219375"/>
                <a:gd name="connsiteX9" fmla="*/ 15576 w 202500"/>
                <a:gd name="connsiteY9" fmla="*/ 139388 h 219375"/>
                <a:gd name="connsiteX10" fmla="*/ 78874 w 202500"/>
                <a:gd name="connsiteY10" fmla="*/ 139388 h 219375"/>
                <a:gd name="connsiteX11" fmla="*/ 78874 w 202500"/>
                <a:gd name="connsiteY11" fmla="*/ 207006 h 219375"/>
                <a:gd name="connsiteX12" fmla="*/ 94449 w 202500"/>
                <a:gd name="connsiteY12" fmla="*/ 222581 h 219375"/>
                <a:gd name="connsiteX13" fmla="*/ 121618 w 202500"/>
                <a:gd name="connsiteY13" fmla="*/ 222581 h 219375"/>
                <a:gd name="connsiteX14" fmla="*/ 137211 w 202500"/>
                <a:gd name="connsiteY14" fmla="*/ 207006 h 219375"/>
                <a:gd name="connsiteX15" fmla="*/ 137211 w 202500"/>
                <a:gd name="connsiteY15" fmla="*/ 139388 h 219375"/>
                <a:gd name="connsiteX16" fmla="*/ 200509 w 202500"/>
                <a:gd name="connsiteY16" fmla="*/ 139388 h 219375"/>
                <a:gd name="connsiteX17" fmla="*/ 216084 w 202500"/>
                <a:gd name="connsiteY17" fmla="*/ 123812 h 219375"/>
                <a:gd name="connsiteX18" fmla="*/ 216084 w 202500"/>
                <a:gd name="connsiteY18" fmla="*/ 98786 h 219375"/>
                <a:gd name="connsiteX19" fmla="*/ 200509 w 202500"/>
                <a:gd name="connsiteY19" fmla="*/ 83211 h 219375"/>
                <a:gd name="connsiteX20" fmla="*/ 137211 w 202500"/>
                <a:gd name="connsiteY20" fmla="*/ 83211 h 21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2500" h="219375">
                  <a:moveTo>
                    <a:pt x="137211" y="83211"/>
                  </a:moveTo>
                  <a:lnTo>
                    <a:pt x="137211" y="15576"/>
                  </a:lnTo>
                  <a:cubicBezTo>
                    <a:pt x="137211" y="6969"/>
                    <a:pt x="130241" y="0"/>
                    <a:pt x="121618" y="0"/>
                  </a:cubicBezTo>
                  <a:lnTo>
                    <a:pt x="94449" y="0"/>
                  </a:lnTo>
                  <a:cubicBezTo>
                    <a:pt x="85843" y="0"/>
                    <a:pt x="78874" y="6969"/>
                    <a:pt x="78874" y="15576"/>
                  </a:cubicBezTo>
                  <a:lnTo>
                    <a:pt x="78874" y="83211"/>
                  </a:lnTo>
                  <a:lnTo>
                    <a:pt x="15576" y="83211"/>
                  </a:lnTo>
                  <a:cubicBezTo>
                    <a:pt x="6953" y="83211"/>
                    <a:pt x="0" y="90180"/>
                    <a:pt x="0" y="98786"/>
                  </a:cubicBezTo>
                  <a:lnTo>
                    <a:pt x="0" y="123812"/>
                  </a:lnTo>
                  <a:cubicBezTo>
                    <a:pt x="0" y="132418"/>
                    <a:pt x="6953" y="139388"/>
                    <a:pt x="15576" y="139388"/>
                  </a:cubicBezTo>
                  <a:lnTo>
                    <a:pt x="78874" y="139388"/>
                  </a:lnTo>
                  <a:lnTo>
                    <a:pt x="78874" y="207006"/>
                  </a:lnTo>
                  <a:cubicBezTo>
                    <a:pt x="78874" y="215612"/>
                    <a:pt x="85843" y="222581"/>
                    <a:pt x="94449" y="222581"/>
                  </a:cubicBezTo>
                  <a:lnTo>
                    <a:pt x="121618" y="222581"/>
                  </a:lnTo>
                  <a:cubicBezTo>
                    <a:pt x="130241" y="222581"/>
                    <a:pt x="137211" y="215612"/>
                    <a:pt x="137211" y="207006"/>
                  </a:cubicBezTo>
                  <a:lnTo>
                    <a:pt x="137211" y="139388"/>
                  </a:lnTo>
                  <a:lnTo>
                    <a:pt x="200509" y="139388"/>
                  </a:lnTo>
                  <a:cubicBezTo>
                    <a:pt x="209115" y="139388"/>
                    <a:pt x="216084" y="132418"/>
                    <a:pt x="216084" y="123812"/>
                  </a:cubicBezTo>
                  <a:lnTo>
                    <a:pt x="216084" y="98786"/>
                  </a:lnTo>
                  <a:cubicBezTo>
                    <a:pt x="216084" y="90180"/>
                    <a:pt x="209115" y="83211"/>
                    <a:pt x="200509" y="83211"/>
                  </a:cubicBezTo>
                  <a:lnTo>
                    <a:pt x="137211" y="8321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89" name="图形 245"/>
          <p:cNvSpPr/>
          <p:nvPr/>
        </p:nvSpPr>
        <p:spPr>
          <a:xfrm>
            <a:off x="2172589" y="4339287"/>
            <a:ext cx="405000" cy="523125"/>
          </a:xfrm>
          <a:custGeom>
            <a:avLst/>
            <a:gdLst>
              <a:gd name="connsiteX0" fmla="*/ 363774 w 405000"/>
              <a:gd name="connsiteY0" fmla="*/ 182402 h 523125"/>
              <a:gd name="connsiteX1" fmla="*/ 368803 w 405000"/>
              <a:gd name="connsiteY1" fmla="*/ 145074 h 523125"/>
              <a:gd name="connsiteX2" fmla="*/ 223729 w 405000"/>
              <a:gd name="connsiteY2" fmla="*/ 0 h 523125"/>
              <a:gd name="connsiteX3" fmla="*/ 79532 w 405000"/>
              <a:gd name="connsiteY3" fmla="*/ 129465 h 523125"/>
              <a:gd name="connsiteX4" fmla="*/ 0 w 405000"/>
              <a:gd name="connsiteY4" fmla="*/ 224117 h 523125"/>
              <a:gd name="connsiteX5" fmla="*/ 68580 w 405000"/>
              <a:gd name="connsiteY5" fmla="*/ 316440 h 523125"/>
              <a:gd name="connsiteX6" fmla="*/ 139742 w 405000"/>
              <a:gd name="connsiteY6" fmla="*/ 443661 h 523125"/>
              <a:gd name="connsiteX7" fmla="*/ 126849 w 405000"/>
              <a:gd name="connsiteY7" fmla="*/ 517708 h 523125"/>
              <a:gd name="connsiteX8" fmla="*/ 206331 w 405000"/>
              <a:gd name="connsiteY8" fmla="*/ 536372 h 523125"/>
              <a:gd name="connsiteX9" fmla="*/ 285795 w 405000"/>
              <a:gd name="connsiteY9" fmla="*/ 517708 h 523125"/>
              <a:gd name="connsiteX10" fmla="*/ 251184 w 405000"/>
              <a:gd name="connsiteY10" fmla="*/ 350983 h 523125"/>
              <a:gd name="connsiteX11" fmla="*/ 311614 w 405000"/>
              <a:gd name="connsiteY11" fmla="*/ 359623 h 523125"/>
              <a:gd name="connsiteX12" fmla="*/ 407970 w 405000"/>
              <a:gd name="connsiteY12" fmla="*/ 263233 h 523125"/>
              <a:gd name="connsiteX13" fmla="*/ 363774 w 405000"/>
              <a:gd name="connsiteY13" fmla="*/ 182402 h 523125"/>
              <a:gd name="connsiteX14" fmla="*/ 122209 w 405000"/>
              <a:gd name="connsiteY14" fmla="*/ 116471 h 523125"/>
              <a:gd name="connsiteX15" fmla="*/ 216675 w 405000"/>
              <a:gd name="connsiteY15" fmla="*/ 36484 h 523125"/>
              <a:gd name="connsiteX16" fmla="*/ 237077 w 405000"/>
              <a:gd name="connsiteY16" fmla="*/ 55131 h 523125"/>
              <a:gd name="connsiteX17" fmla="*/ 218531 w 405000"/>
              <a:gd name="connsiteY17" fmla="*/ 75549 h 523125"/>
              <a:gd name="connsiteX18" fmla="*/ 159469 w 405000"/>
              <a:gd name="connsiteY18" fmla="*/ 128334 h 523125"/>
              <a:gd name="connsiteX19" fmla="*/ 140822 w 405000"/>
              <a:gd name="connsiteY19" fmla="*/ 141969 h 523125"/>
              <a:gd name="connsiteX20" fmla="*/ 134882 w 405000"/>
              <a:gd name="connsiteY20" fmla="*/ 141041 h 523125"/>
              <a:gd name="connsiteX21" fmla="*/ 122209 w 405000"/>
              <a:gd name="connsiteY21" fmla="*/ 116471 h 523125"/>
              <a:gd name="connsiteX22" fmla="*/ 93876 w 405000"/>
              <a:gd name="connsiteY22" fmla="*/ 192831 h 523125"/>
              <a:gd name="connsiteX23" fmla="*/ 74351 w 405000"/>
              <a:gd name="connsiteY23" fmla="*/ 210938 h 523125"/>
              <a:gd name="connsiteX24" fmla="*/ 76039 w 405000"/>
              <a:gd name="connsiteY24" fmla="*/ 238309 h 523125"/>
              <a:gd name="connsiteX25" fmla="*/ 65171 w 405000"/>
              <a:gd name="connsiteY25" fmla="*/ 263756 h 523125"/>
              <a:gd name="connsiteX26" fmla="*/ 57881 w 405000"/>
              <a:gd name="connsiteY26" fmla="*/ 265191 h 523125"/>
              <a:gd name="connsiteX27" fmla="*/ 39707 w 405000"/>
              <a:gd name="connsiteY27" fmla="*/ 252923 h 523125"/>
              <a:gd name="connsiteX28" fmla="*/ 38610 w 405000"/>
              <a:gd name="connsiteY28" fmla="*/ 194957 h 523125"/>
              <a:gd name="connsiteX29" fmla="*/ 79903 w 405000"/>
              <a:gd name="connsiteY29" fmla="*/ 156229 h 523125"/>
              <a:gd name="connsiteX30" fmla="*/ 105131 w 405000"/>
              <a:gd name="connsiteY30" fmla="*/ 167653 h 523125"/>
              <a:gd name="connsiteX31" fmla="*/ 93876 w 405000"/>
              <a:gd name="connsiteY31" fmla="*/ 192831 h 523125"/>
              <a:gd name="connsiteX32" fmla="*/ 101739 w 405000"/>
              <a:gd name="connsiteY32" fmla="*/ 320794 h 523125"/>
              <a:gd name="connsiteX33" fmla="*/ 159469 w 405000"/>
              <a:gd name="connsiteY33" fmla="*/ 331223 h 523125"/>
              <a:gd name="connsiteX34" fmla="*/ 150137 w 405000"/>
              <a:gd name="connsiteY34" fmla="*/ 383991 h 523125"/>
              <a:gd name="connsiteX35" fmla="*/ 150137 w 405000"/>
              <a:gd name="connsiteY35" fmla="*/ 384041 h 523125"/>
              <a:gd name="connsiteX36" fmla="*/ 101739 w 405000"/>
              <a:gd name="connsiteY36" fmla="*/ 320794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05000" h="523125">
                <a:moveTo>
                  <a:pt x="363774" y="182402"/>
                </a:moveTo>
                <a:cubicBezTo>
                  <a:pt x="366947" y="170488"/>
                  <a:pt x="368803" y="158018"/>
                  <a:pt x="368803" y="145074"/>
                </a:cubicBezTo>
                <a:cubicBezTo>
                  <a:pt x="368803" y="64952"/>
                  <a:pt x="303851" y="0"/>
                  <a:pt x="223729" y="0"/>
                </a:cubicBezTo>
                <a:cubicBezTo>
                  <a:pt x="148888" y="0"/>
                  <a:pt x="87311" y="56700"/>
                  <a:pt x="79532" y="129465"/>
                </a:cubicBezTo>
                <a:cubicBezTo>
                  <a:pt x="34358" y="137464"/>
                  <a:pt x="0" y="176698"/>
                  <a:pt x="0" y="224117"/>
                </a:cubicBezTo>
                <a:cubicBezTo>
                  <a:pt x="0" y="267671"/>
                  <a:pt x="28907" y="304509"/>
                  <a:pt x="68580" y="316440"/>
                </a:cubicBezTo>
                <a:lnTo>
                  <a:pt x="139742" y="443661"/>
                </a:lnTo>
                <a:cubicBezTo>
                  <a:pt x="139742" y="443661"/>
                  <a:pt x="126731" y="517911"/>
                  <a:pt x="126849" y="517708"/>
                </a:cubicBezTo>
                <a:cubicBezTo>
                  <a:pt x="131338" y="528221"/>
                  <a:pt x="165206" y="536372"/>
                  <a:pt x="206331" y="536372"/>
                </a:cubicBezTo>
                <a:cubicBezTo>
                  <a:pt x="247438" y="536372"/>
                  <a:pt x="281306" y="528221"/>
                  <a:pt x="285795" y="517708"/>
                </a:cubicBezTo>
                <a:cubicBezTo>
                  <a:pt x="285863" y="517860"/>
                  <a:pt x="251184" y="350983"/>
                  <a:pt x="251184" y="350983"/>
                </a:cubicBezTo>
                <a:cubicBezTo>
                  <a:pt x="276311" y="355995"/>
                  <a:pt x="298350" y="359623"/>
                  <a:pt x="311614" y="359623"/>
                </a:cubicBezTo>
                <a:cubicBezTo>
                  <a:pt x="364838" y="359623"/>
                  <a:pt x="407970" y="316474"/>
                  <a:pt x="407970" y="263233"/>
                </a:cubicBezTo>
                <a:cubicBezTo>
                  <a:pt x="408004" y="229264"/>
                  <a:pt x="390319" y="199564"/>
                  <a:pt x="363774" y="182402"/>
                </a:cubicBezTo>
                <a:close/>
                <a:moveTo>
                  <a:pt x="122209" y="116471"/>
                </a:moveTo>
                <a:cubicBezTo>
                  <a:pt x="146391" y="40433"/>
                  <a:pt x="213806" y="36602"/>
                  <a:pt x="216675" y="36484"/>
                </a:cubicBezTo>
                <a:cubicBezTo>
                  <a:pt x="226783" y="35640"/>
                  <a:pt x="236604" y="44348"/>
                  <a:pt x="237077" y="55131"/>
                </a:cubicBezTo>
                <a:cubicBezTo>
                  <a:pt x="237549" y="65880"/>
                  <a:pt x="229281" y="74976"/>
                  <a:pt x="218531" y="75549"/>
                </a:cubicBezTo>
                <a:cubicBezTo>
                  <a:pt x="216422" y="75701"/>
                  <a:pt x="175146" y="79110"/>
                  <a:pt x="159469" y="128334"/>
                </a:cubicBezTo>
                <a:cubicBezTo>
                  <a:pt x="156836" y="136654"/>
                  <a:pt x="149124" y="141969"/>
                  <a:pt x="140822" y="141969"/>
                </a:cubicBezTo>
                <a:cubicBezTo>
                  <a:pt x="138848" y="141969"/>
                  <a:pt x="136856" y="141683"/>
                  <a:pt x="134882" y="141041"/>
                </a:cubicBezTo>
                <a:cubicBezTo>
                  <a:pt x="124639" y="137784"/>
                  <a:pt x="118952" y="126765"/>
                  <a:pt x="122209" y="116471"/>
                </a:cubicBezTo>
                <a:close/>
                <a:moveTo>
                  <a:pt x="93876" y="192831"/>
                </a:moveTo>
                <a:cubicBezTo>
                  <a:pt x="93285" y="193033"/>
                  <a:pt x="79549" y="198804"/>
                  <a:pt x="74351" y="210938"/>
                </a:cubicBezTo>
                <a:cubicBezTo>
                  <a:pt x="71128" y="218481"/>
                  <a:pt x="71668" y="227458"/>
                  <a:pt x="76039" y="238309"/>
                </a:cubicBezTo>
                <a:cubicBezTo>
                  <a:pt x="80072" y="248349"/>
                  <a:pt x="75212" y="259723"/>
                  <a:pt x="65171" y="263756"/>
                </a:cubicBezTo>
                <a:cubicBezTo>
                  <a:pt x="62775" y="264718"/>
                  <a:pt x="60328" y="265191"/>
                  <a:pt x="57881" y="265191"/>
                </a:cubicBezTo>
                <a:cubicBezTo>
                  <a:pt x="50119" y="265191"/>
                  <a:pt x="42778" y="260550"/>
                  <a:pt x="39707" y="252923"/>
                </a:cubicBezTo>
                <a:cubicBezTo>
                  <a:pt x="31303" y="231964"/>
                  <a:pt x="30932" y="212473"/>
                  <a:pt x="38610" y="194957"/>
                </a:cubicBezTo>
                <a:cubicBezTo>
                  <a:pt x="50473" y="168008"/>
                  <a:pt x="76933" y="157359"/>
                  <a:pt x="79903" y="156229"/>
                </a:cubicBezTo>
                <a:cubicBezTo>
                  <a:pt x="90011" y="152415"/>
                  <a:pt x="101318" y="157528"/>
                  <a:pt x="105131" y="167653"/>
                </a:cubicBezTo>
                <a:cubicBezTo>
                  <a:pt x="108911" y="177728"/>
                  <a:pt x="103866" y="188933"/>
                  <a:pt x="93876" y="192831"/>
                </a:cubicBezTo>
                <a:close/>
                <a:moveTo>
                  <a:pt x="101739" y="320794"/>
                </a:moveTo>
                <a:cubicBezTo>
                  <a:pt x="114159" y="321840"/>
                  <a:pt x="135152" y="325974"/>
                  <a:pt x="159469" y="331223"/>
                </a:cubicBezTo>
                <a:lnTo>
                  <a:pt x="150137" y="383991"/>
                </a:lnTo>
                <a:lnTo>
                  <a:pt x="150137" y="384041"/>
                </a:lnTo>
                <a:lnTo>
                  <a:pt x="101739" y="320794"/>
                </a:ln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sp>
        <p:nvSpPr>
          <p:cNvPr id="190" name="图形 247"/>
          <p:cNvSpPr/>
          <p:nvPr/>
        </p:nvSpPr>
        <p:spPr>
          <a:xfrm>
            <a:off x="3391789" y="4364599"/>
            <a:ext cx="523125" cy="472500"/>
          </a:xfrm>
          <a:custGeom>
            <a:avLst/>
            <a:gdLst>
              <a:gd name="connsiteX0" fmla="*/ 338108 w 523125"/>
              <a:gd name="connsiteY0" fmla="*/ 303019 h 472500"/>
              <a:gd name="connsiteX1" fmla="*/ 538651 w 523125"/>
              <a:gd name="connsiteY1" fmla="*/ 108180 h 472500"/>
              <a:gd name="connsiteX2" fmla="*/ 446294 w 523125"/>
              <a:gd name="connsiteY2" fmla="*/ 15857 h 472500"/>
              <a:gd name="connsiteX3" fmla="*/ 446817 w 523125"/>
              <a:gd name="connsiteY3" fmla="*/ 619 h 472500"/>
              <a:gd name="connsiteX4" fmla="*/ 91767 w 523125"/>
              <a:gd name="connsiteY4" fmla="*/ 1176 h 472500"/>
              <a:gd name="connsiteX5" fmla="*/ 92290 w 523125"/>
              <a:gd name="connsiteY5" fmla="*/ 16144 h 472500"/>
              <a:gd name="connsiteX6" fmla="*/ 423 w 523125"/>
              <a:gd name="connsiteY6" fmla="*/ 108214 h 472500"/>
              <a:gd name="connsiteX7" fmla="*/ 200138 w 523125"/>
              <a:gd name="connsiteY7" fmla="*/ 302631 h 472500"/>
              <a:gd name="connsiteX8" fmla="*/ 224337 w 523125"/>
              <a:gd name="connsiteY8" fmla="*/ 325294 h 472500"/>
              <a:gd name="connsiteX9" fmla="*/ 215376 w 523125"/>
              <a:gd name="connsiteY9" fmla="*/ 417330 h 472500"/>
              <a:gd name="connsiteX10" fmla="*/ 154154 w 523125"/>
              <a:gd name="connsiteY10" fmla="*/ 427303 h 472500"/>
              <a:gd name="connsiteX11" fmla="*/ 129938 w 523125"/>
              <a:gd name="connsiteY11" fmla="*/ 457392 h 472500"/>
              <a:gd name="connsiteX12" fmla="*/ 129938 w 523125"/>
              <a:gd name="connsiteY12" fmla="*/ 475785 h 472500"/>
              <a:gd name="connsiteX13" fmla="*/ 407937 w 523125"/>
              <a:gd name="connsiteY13" fmla="*/ 475785 h 472500"/>
              <a:gd name="connsiteX14" fmla="*/ 407937 w 523125"/>
              <a:gd name="connsiteY14" fmla="*/ 457155 h 472500"/>
              <a:gd name="connsiteX15" fmla="*/ 383890 w 523125"/>
              <a:gd name="connsiteY15" fmla="*/ 427033 h 472500"/>
              <a:gd name="connsiteX16" fmla="*/ 322820 w 523125"/>
              <a:gd name="connsiteY16" fmla="*/ 417077 h 472500"/>
              <a:gd name="connsiteX17" fmla="*/ 314315 w 523125"/>
              <a:gd name="connsiteY17" fmla="*/ 325243 h 472500"/>
              <a:gd name="connsiteX18" fmla="*/ 338108 w 523125"/>
              <a:gd name="connsiteY18" fmla="*/ 303019 h 472500"/>
              <a:gd name="connsiteX19" fmla="*/ 440624 w 523125"/>
              <a:gd name="connsiteY19" fmla="*/ 59850 h 472500"/>
              <a:gd name="connsiteX20" fmla="*/ 496413 w 523125"/>
              <a:gd name="connsiteY20" fmla="*/ 112703 h 472500"/>
              <a:gd name="connsiteX21" fmla="*/ 385460 w 523125"/>
              <a:gd name="connsiteY21" fmla="*/ 228921 h 472500"/>
              <a:gd name="connsiteX22" fmla="*/ 440624 w 523125"/>
              <a:gd name="connsiteY22" fmla="*/ 59850 h 472500"/>
              <a:gd name="connsiteX23" fmla="*/ 146256 w 523125"/>
              <a:gd name="connsiteY23" fmla="*/ 29593 h 472500"/>
              <a:gd name="connsiteX24" fmla="*/ 165730 w 523125"/>
              <a:gd name="connsiteY24" fmla="*/ 49033 h 472500"/>
              <a:gd name="connsiteX25" fmla="*/ 146256 w 523125"/>
              <a:gd name="connsiteY25" fmla="*/ 68507 h 472500"/>
              <a:gd name="connsiteX26" fmla="*/ 126783 w 523125"/>
              <a:gd name="connsiteY26" fmla="*/ 49033 h 472500"/>
              <a:gd name="connsiteX27" fmla="*/ 146256 w 523125"/>
              <a:gd name="connsiteY27" fmla="*/ 29593 h 472500"/>
              <a:gd name="connsiteX28" fmla="*/ 42661 w 523125"/>
              <a:gd name="connsiteY28" fmla="*/ 112686 h 472500"/>
              <a:gd name="connsiteX29" fmla="*/ 97994 w 523125"/>
              <a:gd name="connsiteY29" fmla="*/ 60036 h 472500"/>
              <a:gd name="connsiteX30" fmla="*/ 152905 w 523125"/>
              <a:gd name="connsiteY30" fmla="*/ 228448 h 472500"/>
              <a:gd name="connsiteX31" fmla="*/ 42661 w 523125"/>
              <a:gd name="connsiteY31" fmla="*/ 112686 h 472500"/>
              <a:gd name="connsiteX32" fmla="*/ 216946 w 523125"/>
              <a:gd name="connsiteY32" fmla="*/ 247483 h 472500"/>
              <a:gd name="connsiteX33" fmla="*/ 209437 w 523125"/>
              <a:gd name="connsiteY33" fmla="*/ 249002 h 472500"/>
              <a:gd name="connsiteX34" fmla="*/ 191380 w 523125"/>
              <a:gd name="connsiteY34" fmla="*/ 236937 h 472500"/>
              <a:gd name="connsiteX35" fmla="*/ 143540 w 523125"/>
              <a:gd name="connsiteY35" fmla="*/ 106493 h 472500"/>
              <a:gd name="connsiteX36" fmla="*/ 156128 w 523125"/>
              <a:gd name="connsiteY36" fmla="*/ 81855 h 472500"/>
              <a:gd name="connsiteX37" fmla="*/ 180732 w 523125"/>
              <a:gd name="connsiteY37" fmla="*/ 94410 h 472500"/>
              <a:gd name="connsiteX38" fmla="*/ 227459 w 523125"/>
              <a:gd name="connsiteY38" fmla="*/ 221901 h 472500"/>
              <a:gd name="connsiteX39" fmla="*/ 216946 w 523125"/>
              <a:gd name="connsiteY39" fmla="*/ 247483 h 47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23125" h="472500">
                <a:moveTo>
                  <a:pt x="338108" y="303019"/>
                </a:moveTo>
                <a:cubicBezTo>
                  <a:pt x="479369" y="232397"/>
                  <a:pt x="545030" y="168542"/>
                  <a:pt x="538651" y="108180"/>
                </a:cubicBezTo>
                <a:cubicBezTo>
                  <a:pt x="533437" y="58669"/>
                  <a:pt x="482035" y="29998"/>
                  <a:pt x="446294" y="15857"/>
                </a:cubicBezTo>
                <a:cubicBezTo>
                  <a:pt x="446648" y="10457"/>
                  <a:pt x="446817" y="5428"/>
                  <a:pt x="446817" y="619"/>
                </a:cubicBezTo>
                <a:cubicBezTo>
                  <a:pt x="446817" y="-512"/>
                  <a:pt x="91767" y="45"/>
                  <a:pt x="91767" y="1176"/>
                </a:cubicBezTo>
                <a:cubicBezTo>
                  <a:pt x="91767" y="5867"/>
                  <a:pt x="91953" y="10828"/>
                  <a:pt x="92290" y="16144"/>
                </a:cubicBezTo>
                <a:cubicBezTo>
                  <a:pt x="56667" y="30285"/>
                  <a:pt x="5620" y="58905"/>
                  <a:pt x="423" y="108214"/>
                </a:cubicBezTo>
                <a:cubicBezTo>
                  <a:pt x="-5939" y="168458"/>
                  <a:pt x="59451" y="232127"/>
                  <a:pt x="200138" y="302631"/>
                </a:cubicBezTo>
                <a:cubicBezTo>
                  <a:pt x="207935" y="311473"/>
                  <a:pt x="216018" y="319152"/>
                  <a:pt x="224337" y="325294"/>
                </a:cubicBezTo>
                <a:lnTo>
                  <a:pt x="215376" y="417330"/>
                </a:lnTo>
                <a:cubicBezTo>
                  <a:pt x="189372" y="419845"/>
                  <a:pt x="168430" y="423861"/>
                  <a:pt x="154154" y="427303"/>
                </a:cubicBezTo>
                <a:cubicBezTo>
                  <a:pt x="140232" y="430628"/>
                  <a:pt x="129938" y="443082"/>
                  <a:pt x="129938" y="457392"/>
                </a:cubicBezTo>
                <a:lnTo>
                  <a:pt x="129938" y="475785"/>
                </a:lnTo>
                <a:lnTo>
                  <a:pt x="407937" y="475785"/>
                </a:lnTo>
                <a:lnTo>
                  <a:pt x="407937" y="457155"/>
                </a:lnTo>
                <a:cubicBezTo>
                  <a:pt x="407937" y="442896"/>
                  <a:pt x="397745" y="430493"/>
                  <a:pt x="383890" y="427033"/>
                </a:cubicBezTo>
                <a:cubicBezTo>
                  <a:pt x="369732" y="423540"/>
                  <a:pt x="349094" y="419575"/>
                  <a:pt x="322820" y="417077"/>
                </a:cubicBezTo>
                <a:lnTo>
                  <a:pt x="314315" y="325243"/>
                </a:lnTo>
                <a:cubicBezTo>
                  <a:pt x="322465" y="319236"/>
                  <a:pt x="330430" y="311710"/>
                  <a:pt x="338108" y="303019"/>
                </a:cubicBezTo>
                <a:close/>
                <a:moveTo>
                  <a:pt x="440624" y="59850"/>
                </a:moveTo>
                <a:cubicBezTo>
                  <a:pt x="466392" y="71545"/>
                  <a:pt x="494017" y="89719"/>
                  <a:pt x="496413" y="112703"/>
                </a:cubicBezTo>
                <a:cubicBezTo>
                  <a:pt x="498050" y="128363"/>
                  <a:pt x="488330" y="167277"/>
                  <a:pt x="385460" y="228921"/>
                </a:cubicBezTo>
                <a:cubicBezTo>
                  <a:pt x="411683" y="175343"/>
                  <a:pt x="431242" y="111893"/>
                  <a:pt x="440624" y="59850"/>
                </a:cubicBezTo>
                <a:close/>
                <a:moveTo>
                  <a:pt x="146256" y="29593"/>
                </a:moveTo>
                <a:cubicBezTo>
                  <a:pt x="157023" y="29593"/>
                  <a:pt x="165730" y="38284"/>
                  <a:pt x="165730" y="49033"/>
                </a:cubicBezTo>
                <a:cubicBezTo>
                  <a:pt x="165730" y="59783"/>
                  <a:pt x="157023" y="68507"/>
                  <a:pt x="146256" y="68507"/>
                </a:cubicBezTo>
                <a:cubicBezTo>
                  <a:pt x="135490" y="68507"/>
                  <a:pt x="126783" y="59783"/>
                  <a:pt x="126783" y="49033"/>
                </a:cubicBezTo>
                <a:cubicBezTo>
                  <a:pt x="126783" y="38267"/>
                  <a:pt x="135490" y="29593"/>
                  <a:pt x="146256" y="29593"/>
                </a:cubicBezTo>
                <a:close/>
                <a:moveTo>
                  <a:pt x="42661" y="112686"/>
                </a:moveTo>
                <a:cubicBezTo>
                  <a:pt x="45057" y="89837"/>
                  <a:pt x="72361" y="71764"/>
                  <a:pt x="97994" y="60036"/>
                </a:cubicBezTo>
                <a:cubicBezTo>
                  <a:pt x="107343" y="111859"/>
                  <a:pt x="126766" y="175039"/>
                  <a:pt x="152905" y="228448"/>
                </a:cubicBezTo>
                <a:cubicBezTo>
                  <a:pt x="50710" y="167091"/>
                  <a:pt x="41058" y="128295"/>
                  <a:pt x="42661" y="112686"/>
                </a:cubicBezTo>
                <a:close/>
                <a:moveTo>
                  <a:pt x="216946" y="247483"/>
                </a:moveTo>
                <a:cubicBezTo>
                  <a:pt x="214482" y="248530"/>
                  <a:pt x="211934" y="249002"/>
                  <a:pt x="209437" y="249002"/>
                </a:cubicBezTo>
                <a:cubicBezTo>
                  <a:pt x="201775" y="249002"/>
                  <a:pt x="194502" y="244446"/>
                  <a:pt x="191380" y="236937"/>
                </a:cubicBezTo>
                <a:cubicBezTo>
                  <a:pt x="166321" y="176828"/>
                  <a:pt x="144451" y="109328"/>
                  <a:pt x="143540" y="106493"/>
                </a:cubicBezTo>
                <a:cubicBezTo>
                  <a:pt x="140215" y="96199"/>
                  <a:pt x="145835" y="85163"/>
                  <a:pt x="156128" y="81855"/>
                </a:cubicBezTo>
                <a:cubicBezTo>
                  <a:pt x="166439" y="78497"/>
                  <a:pt x="177425" y="84167"/>
                  <a:pt x="180732" y="94410"/>
                </a:cubicBezTo>
                <a:cubicBezTo>
                  <a:pt x="180968" y="95102"/>
                  <a:pt x="203058" y="163294"/>
                  <a:pt x="227459" y="221901"/>
                </a:cubicBezTo>
                <a:cubicBezTo>
                  <a:pt x="231627" y="231857"/>
                  <a:pt x="226919" y="243332"/>
                  <a:pt x="216946" y="247483"/>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191" name="组合 190"/>
          <p:cNvGrpSpPr/>
          <p:nvPr/>
        </p:nvGrpSpPr>
        <p:grpSpPr>
          <a:xfrm>
            <a:off x="4610989" y="4440537"/>
            <a:ext cx="527751" cy="320625"/>
            <a:chOff x="9187255" y="9900263"/>
            <a:chExt cx="527751" cy="320625"/>
          </a:xfrm>
          <a:solidFill>
            <a:schemeClr val="bg1"/>
          </a:solidFill>
        </p:grpSpPr>
        <p:sp>
          <p:nvSpPr>
            <p:cNvPr id="192" name="任意多边形: 形状 191"/>
            <p:cNvSpPr/>
            <p:nvPr/>
          </p:nvSpPr>
          <p:spPr>
            <a:xfrm>
              <a:off x="9334597" y="9938884"/>
              <a:ext cx="50625" cy="33750"/>
            </a:xfrm>
            <a:custGeom>
              <a:avLst/>
              <a:gdLst>
                <a:gd name="connsiteX0" fmla="*/ 52583 w 50625"/>
                <a:gd name="connsiteY0" fmla="*/ 13703 h 33750"/>
                <a:gd name="connsiteX1" fmla="*/ 38880 w 50625"/>
                <a:gd name="connsiteY1" fmla="*/ 0 h 33750"/>
                <a:gd name="connsiteX2" fmla="*/ 13703 w 50625"/>
                <a:gd name="connsiteY2" fmla="*/ 0 h 33750"/>
                <a:gd name="connsiteX3" fmla="*/ 0 w 50625"/>
                <a:gd name="connsiteY3" fmla="*/ 13703 h 33750"/>
                <a:gd name="connsiteX4" fmla="*/ 0 w 50625"/>
                <a:gd name="connsiteY4" fmla="*/ 34712 h 33750"/>
                <a:gd name="connsiteX5" fmla="*/ 52583 w 50625"/>
                <a:gd name="connsiteY5" fmla="*/ 34712 h 33750"/>
                <a:gd name="connsiteX6" fmla="*/ 52583 w 50625"/>
                <a:gd name="connsiteY6" fmla="*/ 13703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25" h="33750">
                  <a:moveTo>
                    <a:pt x="52583" y="13703"/>
                  </a:moveTo>
                  <a:cubicBezTo>
                    <a:pt x="52583" y="6126"/>
                    <a:pt x="46440" y="0"/>
                    <a:pt x="38880" y="0"/>
                  </a:cubicBezTo>
                  <a:lnTo>
                    <a:pt x="13703" y="0"/>
                  </a:lnTo>
                  <a:cubicBezTo>
                    <a:pt x="6126" y="0"/>
                    <a:pt x="0" y="6143"/>
                    <a:pt x="0" y="13703"/>
                  </a:cubicBezTo>
                  <a:lnTo>
                    <a:pt x="0" y="34712"/>
                  </a:lnTo>
                  <a:lnTo>
                    <a:pt x="52583" y="34712"/>
                  </a:lnTo>
                  <a:lnTo>
                    <a:pt x="52583" y="1370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3" name="任意多边形: 形状 192"/>
            <p:cNvSpPr/>
            <p:nvPr/>
          </p:nvSpPr>
          <p:spPr>
            <a:xfrm>
              <a:off x="9406046" y="9938884"/>
              <a:ext cx="50625" cy="33750"/>
            </a:xfrm>
            <a:custGeom>
              <a:avLst/>
              <a:gdLst>
                <a:gd name="connsiteX0" fmla="*/ 52566 w 50625"/>
                <a:gd name="connsiteY0" fmla="*/ 13703 h 33750"/>
                <a:gd name="connsiteX1" fmla="*/ 38863 w 50625"/>
                <a:gd name="connsiteY1" fmla="*/ 0 h 33750"/>
                <a:gd name="connsiteX2" fmla="*/ 13703 w 50625"/>
                <a:gd name="connsiteY2" fmla="*/ 0 h 33750"/>
                <a:gd name="connsiteX3" fmla="*/ 0 w 50625"/>
                <a:gd name="connsiteY3" fmla="*/ 13703 h 33750"/>
                <a:gd name="connsiteX4" fmla="*/ 0 w 50625"/>
                <a:gd name="connsiteY4" fmla="*/ 34712 h 33750"/>
                <a:gd name="connsiteX5" fmla="*/ 52583 w 50625"/>
                <a:gd name="connsiteY5" fmla="*/ 34712 h 33750"/>
                <a:gd name="connsiteX6" fmla="*/ 52566 w 50625"/>
                <a:gd name="connsiteY6" fmla="*/ 13703 h 33750"/>
                <a:gd name="connsiteX7" fmla="*/ 52566 w 50625"/>
                <a:gd name="connsiteY7" fmla="*/ 13703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625" h="33750">
                  <a:moveTo>
                    <a:pt x="52566" y="13703"/>
                  </a:moveTo>
                  <a:cubicBezTo>
                    <a:pt x="52566" y="6126"/>
                    <a:pt x="46423" y="0"/>
                    <a:pt x="38863" y="0"/>
                  </a:cubicBezTo>
                  <a:lnTo>
                    <a:pt x="13703" y="0"/>
                  </a:lnTo>
                  <a:cubicBezTo>
                    <a:pt x="6126" y="0"/>
                    <a:pt x="0" y="6143"/>
                    <a:pt x="0" y="13703"/>
                  </a:cubicBezTo>
                  <a:lnTo>
                    <a:pt x="0" y="34712"/>
                  </a:lnTo>
                  <a:lnTo>
                    <a:pt x="52583" y="34712"/>
                  </a:lnTo>
                  <a:lnTo>
                    <a:pt x="52566" y="13703"/>
                  </a:lnTo>
                  <a:lnTo>
                    <a:pt x="52566" y="1370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4" name="任意多边形: 形状 193"/>
            <p:cNvSpPr/>
            <p:nvPr/>
          </p:nvSpPr>
          <p:spPr>
            <a:xfrm>
              <a:off x="9476483" y="9938884"/>
              <a:ext cx="50625" cy="33750"/>
            </a:xfrm>
            <a:custGeom>
              <a:avLst/>
              <a:gdLst>
                <a:gd name="connsiteX0" fmla="*/ 52566 w 50625"/>
                <a:gd name="connsiteY0" fmla="*/ 13703 h 33750"/>
                <a:gd name="connsiteX1" fmla="*/ 38863 w 50625"/>
                <a:gd name="connsiteY1" fmla="*/ 0 h 33750"/>
                <a:gd name="connsiteX2" fmla="*/ 13702 w 50625"/>
                <a:gd name="connsiteY2" fmla="*/ 0 h 33750"/>
                <a:gd name="connsiteX3" fmla="*/ 0 w 50625"/>
                <a:gd name="connsiteY3" fmla="*/ 13703 h 33750"/>
                <a:gd name="connsiteX4" fmla="*/ 0 w 50625"/>
                <a:gd name="connsiteY4" fmla="*/ 34712 h 33750"/>
                <a:gd name="connsiteX5" fmla="*/ 52599 w 50625"/>
                <a:gd name="connsiteY5" fmla="*/ 34712 h 33750"/>
                <a:gd name="connsiteX6" fmla="*/ 52599 w 50625"/>
                <a:gd name="connsiteY6" fmla="*/ 13703 h 33750"/>
                <a:gd name="connsiteX7" fmla="*/ 52566 w 50625"/>
                <a:gd name="connsiteY7" fmla="*/ 13703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625" h="33750">
                  <a:moveTo>
                    <a:pt x="52566" y="13703"/>
                  </a:moveTo>
                  <a:cubicBezTo>
                    <a:pt x="52566" y="6126"/>
                    <a:pt x="46440" y="0"/>
                    <a:pt x="38863" y="0"/>
                  </a:cubicBezTo>
                  <a:lnTo>
                    <a:pt x="13702" y="0"/>
                  </a:lnTo>
                  <a:cubicBezTo>
                    <a:pt x="6126" y="0"/>
                    <a:pt x="0" y="6143"/>
                    <a:pt x="0" y="13703"/>
                  </a:cubicBezTo>
                  <a:lnTo>
                    <a:pt x="0" y="34712"/>
                  </a:lnTo>
                  <a:lnTo>
                    <a:pt x="52599" y="34712"/>
                  </a:lnTo>
                  <a:lnTo>
                    <a:pt x="52599" y="13703"/>
                  </a:lnTo>
                  <a:lnTo>
                    <a:pt x="52566" y="1370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5" name="任意多边形: 形状 194"/>
            <p:cNvSpPr/>
            <p:nvPr/>
          </p:nvSpPr>
          <p:spPr>
            <a:xfrm>
              <a:off x="9259381" y="9900263"/>
              <a:ext cx="455625" cy="320625"/>
            </a:xfrm>
            <a:custGeom>
              <a:avLst/>
              <a:gdLst>
                <a:gd name="connsiteX0" fmla="*/ 460068 w 455625"/>
                <a:gd name="connsiteY0" fmla="*/ 119975 h 320625"/>
                <a:gd name="connsiteX1" fmla="*/ 443936 w 455625"/>
                <a:gd name="connsiteY1" fmla="*/ 10355 h 320625"/>
                <a:gd name="connsiteX2" fmla="*/ 419804 w 455625"/>
                <a:gd name="connsiteY2" fmla="*/ 2913 h 320625"/>
                <a:gd name="connsiteX3" fmla="*/ 301966 w 455625"/>
                <a:gd name="connsiteY3" fmla="*/ 77180 h 320625"/>
                <a:gd name="connsiteX4" fmla="*/ 255459 w 455625"/>
                <a:gd name="connsiteY4" fmla="*/ 85618 h 320625"/>
                <a:gd name="connsiteX5" fmla="*/ 105339 w 455625"/>
                <a:gd name="connsiteY5" fmla="*/ 90005 h 320625"/>
                <a:gd name="connsiteX6" fmla="*/ 45011 w 455625"/>
                <a:gd name="connsiteY6" fmla="*/ 110019 h 320625"/>
                <a:gd name="connsiteX7" fmla="*/ 427 w 455625"/>
                <a:gd name="connsiteY7" fmla="*/ 222491 h 320625"/>
                <a:gd name="connsiteX8" fmla="*/ 94657 w 455625"/>
                <a:gd name="connsiteY8" fmla="*/ 326913 h 320625"/>
                <a:gd name="connsiteX9" fmla="*/ 334485 w 455625"/>
                <a:gd name="connsiteY9" fmla="*/ 324331 h 320625"/>
                <a:gd name="connsiteX10" fmla="*/ 370411 w 455625"/>
                <a:gd name="connsiteY10" fmla="*/ 311473 h 320625"/>
                <a:gd name="connsiteX11" fmla="*/ 404313 w 455625"/>
                <a:gd name="connsiteY11" fmla="*/ 259531 h 320625"/>
                <a:gd name="connsiteX12" fmla="*/ 340610 w 455625"/>
                <a:gd name="connsiteY12" fmla="*/ 222913 h 320625"/>
                <a:gd name="connsiteX13" fmla="*/ 321575 w 455625"/>
                <a:gd name="connsiteY13" fmla="*/ 253895 h 320625"/>
                <a:gd name="connsiteX14" fmla="*/ 113574 w 455625"/>
                <a:gd name="connsiteY14" fmla="*/ 251583 h 320625"/>
                <a:gd name="connsiteX15" fmla="*/ 80178 w 455625"/>
                <a:gd name="connsiteY15" fmla="*/ 221495 h 320625"/>
                <a:gd name="connsiteX16" fmla="*/ 80178 w 455625"/>
                <a:gd name="connsiteY16" fmla="*/ 204654 h 320625"/>
                <a:gd name="connsiteX17" fmla="*/ 120206 w 455625"/>
                <a:gd name="connsiteY17" fmla="*/ 175528 h 320625"/>
                <a:gd name="connsiteX18" fmla="*/ 264065 w 455625"/>
                <a:gd name="connsiteY18" fmla="*/ 180556 h 320625"/>
                <a:gd name="connsiteX19" fmla="*/ 315483 w 455625"/>
                <a:gd name="connsiteY19" fmla="*/ 195389 h 320625"/>
                <a:gd name="connsiteX20" fmla="*/ 410760 w 455625"/>
                <a:gd name="connsiteY20" fmla="*/ 242623 h 320625"/>
                <a:gd name="connsiteX21" fmla="*/ 446805 w 455625"/>
                <a:gd name="connsiteY21" fmla="*/ 229561 h 320625"/>
                <a:gd name="connsiteX22" fmla="*/ 460068 w 455625"/>
                <a:gd name="connsiteY22" fmla="*/ 119975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55625" h="320625">
                  <a:moveTo>
                    <a:pt x="460068" y="119975"/>
                  </a:moveTo>
                  <a:cubicBezTo>
                    <a:pt x="460068" y="119975"/>
                    <a:pt x="459798" y="42941"/>
                    <a:pt x="443936" y="10355"/>
                  </a:cubicBezTo>
                  <a:cubicBezTo>
                    <a:pt x="443936" y="10355"/>
                    <a:pt x="434958" y="-6638"/>
                    <a:pt x="419804" y="2913"/>
                  </a:cubicBezTo>
                  <a:cubicBezTo>
                    <a:pt x="404651" y="12464"/>
                    <a:pt x="301966" y="77180"/>
                    <a:pt x="301966" y="77180"/>
                  </a:cubicBezTo>
                  <a:cubicBezTo>
                    <a:pt x="301966" y="77180"/>
                    <a:pt x="282931" y="85044"/>
                    <a:pt x="255459" y="85618"/>
                  </a:cubicBezTo>
                  <a:cubicBezTo>
                    <a:pt x="227969" y="86208"/>
                    <a:pt x="105339" y="90005"/>
                    <a:pt x="105339" y="90005"/>
                  </a:cubicBezTo>
                  <a:cubicBezTo>
                    <a:pt x="105339" y="90005"/>
                    <a:pt x="68366" y="89516"/>
                    <a:pt x="45011" y="110019"/>
                  </a:cubicBezTo>
                  <a:cubicBezTo>
                    <a:pt x="21673" y="130539"/>
                    <a:pt x="-3606" y="163631"/>
                    <a:pt x="427" y="222491"/>
                  </a:cubicBezTo>
                  <a:cubicBezTo>
                    <a:pt x="4460" y="281334"/>
                    <a:pt x="36067" y="320855"/>
                    <a:pt x="94657" y="326913"/>
                  </a:cubicBezTo>
                  <a:lnTo>
                    <a:pt x="334485" y="324331"/>
                  </a:lnTo>
                  <a:cubicBezTo>
                    <a:pt x="334485" y="324331"/>
                    <a:pt x="357030" y="323859"/>
                    <a:pt x="370411" y="311473"/>
                  </a:cubicBezTo>
                  <a:cubicBezTo>
                    <a:pt x="370411" y="311473"/>
                    <a:pt x="392484" y="298226"/>
                    <a:pt x="404313" y="259531"/>
                  </a:cubicBezTo>
                  <a:lnTo>
                    <a:pt x="340610" y="222913"/>
                  </a:lnTo>
                  <a:cubicBezTo>
                    <a:pt x="340610" y="222913"/>
                    <a:pt x="341741" y="253895"/>
                    <a:pt x="321575" y="253895"/>
                  </a:cubicBezTo>
                  <a:cubicBezTo>
                    <a:pt x="301409" y="253895"/>
                    <a:pt x="113574" y="251583"/>
                    <a:pt x="113574" y="251583"/>
                  </a:cubicBezTo>
                  <a:cubicBezTo>
                    <a:pt x="113574" y="251583"/>
                    <a:pt x="80178" y="253895"/>
                    <a:pt x="80178" y="221495"/>
                  </a:cubicBezTo>
                  <a:lnTo>
                    <a:pt x="80178" y="204654"/>
                  </a:lnTo>
                  <a:cubicBezTo>
                    <a:pt x="80178" y="204654"/>
                    <a:pt x="82490" y="175528"/>
                    <a:pt x="120206" y="175528"/>
                  </a:cubicBezTo>
                  <a:cubicBezTo>
                    <a:pt x="158563" y="175528"/>
                    <a:pt x="264065" y="180556"/>
                    <a:pt x="264065" y="180556"/>
                  </a:cubicBezTo>
                  <a:cubicBezTo>
                    <a:pt x="264065" y="180556"/>
                    <a:pt x="286711" y="181130"/>
                    <a:pt x="315483" y="195389"/>
                  </a:cubicBezTo>
                  <a:cubicBezTo>
                    <a:pt x="344221" y="209666"/>
                    <a:pt x="410760" y="242623"/>
                    <a:pt x="410760" y="242623"/>
                  </a:cubicBezTo>
                  <a:cubicBezTo>
                    <a:pt x="410760" y="242623"/>
                    <a:pt x="435431" y="255076"/>
                    <a:pt x="446805" y="229561"/>
                  </a:cubicBezTo>
                  <a:cubicBezTo>
                    <a:pt x="446771" y="229511"/>
                    <a:pt x="460996" y="186766"/>
                    <a:pt x="460068" y="11997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6" name="任意多边形: 形状 195"/>
            <p:cNvSpPr/>
            <p:nvPr/>
          </p:nvSpPr>
          <p:spPr>
            <a:xfrm>
              <a:off x="9187255" y="9994808"/>
              <a:ext cx="84375" cy="67500"/>
            </a:xfrm>
            <a:custGeom>
              <a:avLst/>
              <a:gdLst>
                <a:gd name="connsiteX0" fmla="*/ 99114 w 84375"/>
                <a:gd name="connsiteY0" fmla="*/ 8133 h 67500"/>
                <a:gd name="connsiteX1" fmla="*/ 53113 w 84375"/>
                <a:gd name="connsiteY1" fmla="*/ 9551 h 67500"/>
                <a:gd name="connsiteX2" fmla="*/ 24442 w 84375"/>
                <a:gd name="connsiteY2" fmla="*/ 1839 h 67500"/>
                <a:gd name="connsiteX3" fmla="*/ 2960 w 84375"/>
                <a:gd name="connsiteY3" fmla="*/ 12099 h 67500"/>
                <a:gd name="connsiteX4" fmla="*/ 4732 w 84375"/>
                <a:gd name="connsiteY4" fmla="*/ 59197 h 67500"/>
                <a:gd name="connsiteX5" fmla="*/ 29657 w 84375"/>
                <a:gd name="connsiteY5" fmla="*/ 63888 h 67500"/>
                <a:gd name="connsiteX6" fmla="*/ 51915 w 84375"/>
                <a:gd name="connsiteY6" fmla="*/ 57779 h 67500"/>
                <a:gd name="connsiteX7" fmla="*/ 69347 w 84375"/>
                <a:gd name="connsiteY7" fmla="*/ 57594 h 67500"/>
                <a:gd name="connsiteX8" fmla="*/ 99114 w 84375"/>
                <a:gd name="connsiteY8" fmla="*/ 8133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375" h="67500">
                  <a:moveTo>
                    <a:pt x="99114" y="8133"/>
                  </a:moveTo>
                  <a:lnTo>
                    <a:pt x="53113" y="9551"/>
                  </a:lnTo>
                  <a:cubicBezTo>
                    <a:pt x="41503" y="8825"/>
                    <a:pt x="24442" y="1839"/>
                    <a:pt x="24442" y="1839"/>
                  </a:cubicBezTo>
                  <a:cubicBezTo>
                    <a:pt x="7162" y="-5637"/>
                    <a:pt x="2960" y="12099"/>
                    <a:pt x="2960" y="12099"/>
                  </a:cubicBezTo>
                  <a:cubicBezTo>
                    <a:pt x="-1815" y="31792"/>
                    <a:pt x="-516" y="46068"/>
                    <a:pt x="4732" y="59197"/>
                  </a:cubicBezTo>
                  <a:cubicBezTo>
                    <a:pt x="9795" y="71870"/>
                    <a:pt x="16983" y="68039"/>
                    <a:pt x="29657" y="63888"/>
                  </a:cubicBezTo>
                  <a:cubicBezTo>
                    <a:pt x="42347" y="59703"/>
                    <a:pt x="51915" y="57779"/>
                    <a:pt x="51915" y="57779"/>
                  </a:cubicBezTo>
                  <a:lnTo>
                    <a:pt x="69347" y="57594"/>
                  </a:lnTo>
                  <a:cubicBezTo>
                    <a:pt x="76012" y="29007"/>
                    <a:pt x="99114" y="8133"/>
                    <a:pt x="99114" y="813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97" name="组合 196"/>
          <p:cNvGrpSpPr/>
          <p:nvPr/>
        </p:nvGrpSpPr>
        <p:grpSpPr>
          <a:xfrm>
            <a:off x="5830189" y="4349692"/>
            <a:ext cx="523125" cy="502314"/>
            <a:chOff x="10263600" y="9787536"/>
            <a:chExt cx="523125" cy="502314"/>
          </a:xfrm>
          <a:solidFill>
            <a:schemeClr val="bg1"/>
          </a:solidFill>
        </p:grpSpPr>
        <p:sp>
          <p:nvSpPr>
            <p:cNvPr id="198" name="任意多边形: 形状 197"/>
            <p:cNvSpPr/>
            <p:nvPr/>
          </p:nvSpPr>
          <p:spPr>
            <a:xfrm>
              <a:off x="10279496" y="10205475"/>
              <a:ext cx="506250" cy="84375"/>
            </a:xfrm>
            <a:custGeom>
              <a:avLst/>
              <a:gdLst>
                <a:gd name="connsiteX0" fmla="*/ 484802 w 506250"/>
                <a:gd name="connsiteY0" fmla="*/ 29497 h 84375"/>
                <a:gd name="connsiteX1" fmla="*/ 449584 w 506250"/>
                <a:gd name="connsiteY1" fmla="*/ 29497 h 84375"/>
                <a:gd name="connsiteX2" fmla="*/ 449584 w 506250"/>
                <a:gd name="connsiteY2" fmla="*/ 0 h 84375"/>
                <a:gd name="connsiteX3" fmla="*/ 60176 w 506250"/>
                <a:gd name="connsiteY3" fmla="*/ 0 h 84375"/>
                <a:gd name="connsiteX4" fmla="*/ 60176 w 506250"/>
                <a:gd name="connsiteY4" fmla="*/ 29497 h 84375"/>
                <a:gd name="connsiteX5" fmla="*/ 26089 w 506250"/>
                <a:gd name="connsiteY5" fmla="*/ 29497 h 84375"/>
                <a:gd name="connsiteX6" fmla="*/ 26089 w 506250"/>
                <a:gd name="connsiteY6" fmla="*/ 57864 h 84375"/>
                <a:gd name="connsiteX7" fmla="*/ 0 w 506250"/>
                <a:gd name="connsiteY7" fmla="*/ 57864 h 84375"/>
                <a:gd name="connsiteX8" fmla="*/ 0 w 506250"/>
                <a:gd name="connsiteY8" fmla="*/ 87396 h 84375"/>
                <a:gd name="connsiteX9" fmla="*/ 509794 w 506250"/>
                <a:gd name="connsiteY9" fmla="*/ 87396 h 84375"/>
                <a:gd name="connsiteX10" fmla="*/ 509794 w 506250"/>
                <a:gd name="connsiteY10" fmla="*/ 57864 h 84375"/>
                <a:gd name="connsiteX11" fmla="*/ 484802 w 506250"/>
                <a:gd name="connsiteY11" fmla="*/ 57864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6250" h="84375">
                  <a:moveTo>
                    <a:pt x="484802" y="29497"/>
                  </a:moveTo>
                  <a:lnTo>
                    <a:pt x="449584" y="29497"/>
                  </a:lnTo>
                  <a:lnTo>
                    <a:pt x="449584" y="0"/>
                  </a:lnTo>
                  <a:lnTo>
                    <a:pt x="60176" y="0"/>
                  </a:lnTo>
                  <a:lnTo>
                    <a:pt x="60176" y="29497"/>
                  </a:lnTo>
                  <a:lnTo>
                    <a:pt x="26089" y="29497"/>
                  </a:lnTo>
                  <a:lnTo>
                    <a:pt x="26089" y="57864"/>
                  </a:lnTo>
                  <a:lnTo>
                    <a:pt x="0" y="57864"/>
                  </a:lnTo>
                  <a:lnTo>
                    <a:pt x="0" y="87396"/>
                  </a:lnTo>
                  <a:lnTo>
                    <a:pt x="509794" y="87396"/>
                  </a:lnTo>
                  <a:lnTo>
                    <a:pt x="509794" y="57864"/>
                  </a:lnTo>
                  <a:lnTo>
                    <a:pt x="484802" y="5786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9" name="任意多边形: 形状 198"/>
            <p:cNvSpPr/>
            <p:nvPr/>
          </p:nvSpPr>
          <p:spPr>
            <a:xfrm>
              <a:off x="10322629" y="9993103"/>
              <a:ext cx="101250" cy="185625"/>
            </a:xfrm>
            <a:custGeom>
              <a:avLst/>
              <a:gdLst>
                <a:gd name="connsiteX0" fmla="*/ 101064 w 101250"/>
                <a:gd name="connsiteY0" fmla="*/ 188511 h 185625"/>
                <a:gd name="connsiteX1" fmla="*/ 101064 w 101250"/>
                <a:gd name="connsiteY1" fmla="*/ 40888 h 185625"/>
                <a:gd name="connsiteX2" fmla="*/ 118091 w 101250"/>
                <a:gd name="connsiteY2" fmla="*/ 40888 h 185625"/>
                <a:gd name="connsiteX3" fmla="*/ 118091 w 101250"/>
                <a:gd name="connsiteY3" fmla="*/ 21482 h 185625"/>
                <a:gd name="connsiteX4" fmla="*/ 96609 w 101250"/>
                <a:gd name="connsiteY4" fmla="*/ 0 h 185625"/>
                <a:gd name="connsiteX5" fmla="*/ 21465 w 101250"/>
                <a:gd name="connsiteY5" fmla="*/ 0 h 185625"/>
                <a:gd name="connsiteX6" fmla="*/ 0 w 101250"/>
                <a:gd name="connsiteY6" fmla="*/ 21482 h 185625"/>
                <a:gd name="connsiteX7" fmla="*/ 0 w 101250"/>
                <a:gd name="connsiteY7" fmla="*/ 40888 h 185625"/>
                <a:gd name="connsiteX8" fmla="*/ 18174 w 101250"/>
                <a:gd name="connsiteY8" fmla="*/ 40888 h 185625"/>
                <a:gd name="connsiteX9" fmla="*/ 18174 w 101250"/>
                <a:gd name="connsiteY9" fmla="*/ 188511 h 185625"/>
                <a:gd name="connsiteX10" fmla="*/ 101064 w 101250"/>
                <a:gd name="connsiteY10" fmla="*/ 188511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250" h="185625">
                  <a:moveTo>
                    <a:pt x="101064" y="188511"/>
                  </a:moveTo>
                  <a:lnTo>
                    <a:pt x="101064" y="40888"/>
                  </a:lnTo>
                  <a:lnTo>
                    <a:pt x="118091" y="40888"/>
                  </a:lnTo>
                  <a:lnTo>
                    <a:pt x="118091" y="21482"/>
                  </a:lnTo>
                  <a:cubicBezTo>
                    <a:pt x="118091" y="9619"/>
                    <a:pt x="108489" y="0"/>
                    <a:pt x="96609" y="0"/>
                  </a:cubicBezTo>
                  <a:lnTo>
                    <a:pt x="21465" y="0"/>
                  </a:lnTo>
                  <a:cubicBezTo>
                    <a:pt x="9602" y="0"/>
                    <a:pt x="0" y="9619"/>
                    <a:pt x="0" y="21482"/>
                  </a:cubicBezTo>
                  <a:lnTo>
                    <a:pt x="0" y="40888"/>
                  </a:lnTo>
                  <a:lnTo>
                    <a:pt x="18174" y="40888"/>
                  </a:lnTo>
                  <a:lnTo>
                    <a:pt x="18174" y="188511"/>
                  </a:lnTo>
                  <a:lnTo>
                    <a:pt x="101064" y="18851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0" name="任意多边形: 形状 199"/>
            <p:cNvSpPr/>
            <p:nvPr/>
          </p:nvSpPr>
          <p:spPr>
            <a:xfrm>
              <a:off x="10629231" y="9993137"/>
              <a:ext cx="101250" cy="185625"/>
            </a:xfrm>
            <a:custGeom>
              <a:avLst/>
              <a:gdLst>
                <a:gd name="connsiteX0" fmla="*/ 99849 w 101250"/>
                <a:gd name="connsiteY0" fmla="*/ 188477 h 185625"/>
                <a:gd name="connsiteX1" fmla="*/ 99849 w 101250"/>
                <a:gd name="connsiteY1" fmla="*/ 40854 h 185625"/>
                <a:gd name="connsiteX2" fmla="*/ 118007 w 101250"/>
                <a:gd name="connsiteY2" fmla="*/ 40854 h 185625"/>
                <a:gd name="connsiteX3" fmla="*/ 118007 w 101250"/>
                <a:gd name="connsiteY3" fmla="*/ 21482 h 185625"/>
                <a:gd name="connsiteX4" fmla="*/ 96559 w 101250"/>
                <a:gd name="connsiteY4" fmla="*/ 0 h 185625"/>
                <a:gd name="connsiteX5" fmla="*/ 21448 w 101250"/>
                <a:gd name="connsiteY5" fmla="*/ 0 h 185625"/>
                <a:gd name="connsiteX6" fmla="*/ 0 w 101250"/>
                <a:gd name="connsiteY6" fmla="*/ 21482 h 185625"/>
                <a:gd name="connsiteX7" fmla="*/ 0 w 101250"/>
                <a:gd name="connsiteY7" fmla="*/ 40871 h 185625"/>
                <a:gd name="connsiteX8" fmla="*/ 18158 w 101250"/>
                <a:gd name="connsiteY8" fmla="*/ 40871 h 185625"/>
                <a:gd name="connsiteX9" fmla="*/ 18158 w 101250"/>
                <a:gd name="connsiteY9" fmla="*/ 188477 h 185625"/>
                <a:gd name="connsiteX10" fmla="*/ 99849 w 101250"/>
                <a:gd name="connsiteY10" fmla="*/ 188477 h 185625"/>
                <a:gd name="connsiteX11" fmla="*/ 99849 w 101250"/>
                <a:gd name="connsiteY11" fmla="*/ 188477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1250" h="185625">
                  <a:moveTo>
                    <a:pt x="99849" y="188477"/>
                  </a:moveTo>
                  <a:lnTo>
                    <a:pt x="99849" y="40854"/>
                  </a:lnTo>
                  <a:lnTo>
                    <a:pt x="118007" y="40854"/>
                  </a:lnTo>
                  <a:lnTo>
                    <a:pt x="118007" y="21482"/>
                  </a:lnTo>
                  <a:cubicBezTo>
                    <a:pt x="118007" y="9619"/>
                    <a:pt x="108405" y="0"/>
                    <a:pt x="96559" y="0"/>
                  </a:cubicBezTo>
                  <a:lnTo>
                    <a:pt x="21448" y="0"/>
                  </a:lnTo>
                  <a:cubicBezTo>
                    <a:pt x="9585" y="0"/>
                    <a:pt x="0" y="9619"/>
                    <a:pt x="0" y="21482"/>
                  </a:cubicBezTo>
                  <a:lnTo>
                    <a:pt x="0" y="40871"/>
                  </a:lnTo>
                  <a:lnTo>
                    <a:pt x="18158" y="40871"/>
                  </a:lnTo>
                  <a:lnTo>
                    <a:pt x="18158" y="188477"/>
                  </a:lnTo>
                  <a:lnTo>
                    <a:pt x="99849" y="188477"/>
                  </a:lnTo>
                  <a:lnTo>
                    <a:pt x="99849" y="18847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1" name="任意多边形: 形状 200"/>
            <p:cNvSpPr/>
            <p:nvPr/>
          </p:nvSpPr>
          <p:spPr>
            <a:xfrm>
              <a:off x="10475921" y="9993103"/>
              <a:ext cx="101250" cy="185625"/>
            </a:xfrm>
            <a:custGeom>
              <a:avLst/>
              <a:gdLst>
                <a:gd name="connsiteX0" fmla="*/ 99883 w 101250"/>
                <a:gd name="connsiteY0" fmla="*/ 188511 h 185625"/>
                <a:gd name="connsiteX1" fmla="*/ 99883 w 101250"/>
                <a:gd name="connsiteY1" fmla="*/ 40888 h 185625"/>
                <a:gd name="connsiteX2" fmla="*/ 118057 w 101250"/>
                <a:gd name="connsiteY2" fmla="*/ 40888 h 185625"/>
                <a:gd name="connsiteX3" fmla="*/ 118057 w 101250"/>
                <a:gd name="connsiteY3" fmla="*/ 21482 h 185625"/>
                <a:gd name="connsiteX4" fmla="*/ 96609 w 101250"/>
                <a:gd name="connsiteY4" fmla="*/ 0 h 185625"/>
                <a:gd name="connsiteX5" fmla="*/ 21465 w 101250"/>
                <a:gd name="connsiteY5" fmla="*/ 0 h 185625"/>
                <a:gd name="connsiteX6" fmla="*/ 0 w 101250"/>
                <a:gd name="connsiteY6" fmla="*/ 21482 h 185625"/>
                <a:gd name="connsiteX7" fmla="*/ 0 w 101250"/>
                <a:gd name="connsiteY7" fmla="*/ 40888 h 185625"/>
                <a:gd name="connsiteX8" fmla="*/ 17010 w 101250"/>
                <a:gd name="connsiteY8" fmla="*/ 40888 h 185625"/>
                <a:gd name="connsiteX9" fmla="*/ 17010 w 101250"/>
                <a:gd name="connsiteY9" fmla="*/ 188511 h 185625"/>
                <a:gd name="connsiteX10" fmla="*/ 99883 w 101250"/>
                <a:gd name="connsiteY10" fmla="*/ 188511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250" h="185625">
                  <a:moveTo>
                    <a:pt x="99883" y="188511"/>
                  </a:moveTo>
                  <a:lnTo>
                    <a:pt x="99883" y="40888"/>
                  </a:lnTo>
                  <a:lnTo>
                    <a:pt x="118057" y="40888"/>
                  </a:lnTo>
                  <a:lnTo>
                    <a:pt x="118057" y="21482"/>
                  </a:lnTo>
                  <a:cubicBezTo>
                    <a:pt x="118057" y="9619"/>
                    <a:pt x="108456" y="0"/>
                    <a:pt x="96609" y="0"/>
                  </a:cubicBezTo>
                  <a:lnTo>
                    <a:pt x="21465" y="0"/>
                  </a:lnTo>
                  <a:cubicBezTo>
                    <a:pt x="9602" y="0"/>
                    <a:pt x="0" y="9619"/>
                    <a:pt x="0" y="21482"/>
                  </a:cubicBezTo>
                  <a:lnTo>
                    <a:pt x="0" y="40888"/>
                  </a:lnTo>
                  <a:lnTo>
                    <a:pt x="17010" y="40888"/>
                  </a:lnTo>
                  <a:lnTo>
                    <a:pt x="17010" y="188511"/>
                  </a:lnTo>
                  <a:lnTo>
                    <a:pt x="99883" y="18851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2" name="任意多边形: 形状 201"/>
            <p:cNvSpPr/>
            <p:nvPr/>
          </p:nvSpPr>
          <p:spPr>
            <a:xfrm>
              <a:off x="10263600" y="9787536"/>
              <a:ext cx="523125" cy="168750"/>
            </a:xfrm>
            <a:custGeom>
              <a:avLst/>
              <a:gdLst>
                <a:gd name="connsiteX0" fmla="*/ 288714 w 523125"/>
                <a:gd name="connsiteY0" fmla="*/ 5075 h 168750"/>
                <a:gd name="connsiteX1" fmla="*/ 249429 w 523125"/>
                <a:gd name="connsiteY1" fmla="*/ 5075 h 168750"/>
                <a:gd name="connsiteX2" fmla="*/ 23591 w 523125"/>
                <a:gd name="connsiteY2" fmla="*/ 130018 h 168750"/>
                <a:gd name="connsiteX3" fmla="*/ 0 w 523125"/>
                <a:gd name="connsiteY3" fmla="*/ 170028 h 168750"/>
                <a:gd name="connsiteX4" fmla="*/ 0 w 523125"/>
                <a:gd name="connsiteY4" fmla="*/ 184035 h 168750"/>
                <a:gd name="connsiteX5" fmla="*/ 538161 w 523125"/>
                <a:gd name="connsiteY5" fmla="*/ 184035 h 168750"/>
                <a:gd name="connsiteX6" fmla="*/ 538161 w 523125"/>
                <a:gd name="connsiteY6" fmla="*/ 170028 h 168750"/>
                <a:gd name="connsiteX7" fmla="*/ 514586 w 523125"/>
                <a:gd name="connsiteY7" fmla="*/ 130001 h 168750"/>
                <a:gd name="connsiteX8" fmla="*/ 288714 w 523125"/>
                <a:gd name="connsiteY8" fmla="*/ 5075 h 168750"/>
                <a:gd name="connsiteX9" fmla="*/ 183431 w 523125"/>
                <a:gd name="connsiteY9" fmla="*/ 122728 h 168750"/>
                <a:gd name="connsiteX10" fmla="*/ 178689 w 523125"/>
                <a:gd name="connsiteY10" fmla="*/ 119049 h 168750"/>
                <a:gd name="connsiteX11" fmla="*/ 181069 w 523125"/>
                <a:gd name="connsiteY11" fmla="*/ 113531 h 168750"/>
                <a:gd name="connsiteX12" fmla="*/ 249311 w 523125"/>
                <a:gd name="connsiteY12" fmla="*/ 75714 h 168750"/>
                <a:gd name="connsiteX13" fmla="*/ 288664 w 523125"/>
                <a:gd name="connsiteY13" fmla="*/ 75714 h 168750"/>
                <a:gd name="connsiteX14" fmla="*/ 356889 w 523125"/>
                <a:gd name="connsiteY14" fmla="*/ 113531 h 168750"/>
                <a:gd name="connsiteX15" fmla="*/ 359303 w 523125"/>
                <a:gd name="connsiteY15" fmla="*/ 119049 h 168750"/>
                <a:gd name="connsiteX16" fmla="*/ 354561 w 523125"/>
                <a:gd name="connsiteY16" fmla="*/ 122728 h 168750"/>
                <a:gd name="connsiteX17" fmla="*/ 183431 w 523125"/>
                <a:gd name="connsiteY17" fmla="*/ 122728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23125" h="168750">
                  <a:moveTo>
                    <a:pt x="288714" y="5075"/>
                  </a:moveTo>
                  <a:cubicBezTo>
                    <a:pt x="276446" y="-1692"/>
                    <a:pt x="261647" y="-1692"/>
                    <a:pt x="249429" y="5075"/>
                  </a:cubicBezTo>
                  <a:lnTo>
                    <a:pt x="23591" y="130018"/>
                  </a:lnTo>
                  <a:cubicBezTo>
                    <a:pt x="9028" y="138067"/>
                    <a:pt x="0" y="153390"/>
                    <a:pt x="0" y="170028"/>
                  </a:cubicBezTo>
                  <a:lnTo>
                    <a:pt x="0" y="184035"/>
                  </a:lnTo>
                  <a:lnTo>
                    <a:pt x="538161" y="184035"/>
                  </a:lnTo>
                  <a:lnTo>
                    <a:pt x="538161" y="170028"/>
                  </a:lnTo>
                  <a:cubicBezTo>
                    <a:pt x="538161" y="153390"/>
                    <a:pt x="529133" y="138050"/>
                    <a:pt x="514586" y="130001"/>
                  </a:cubicBezTo>
                  <a:lnTo>
                    <a:pt x="288714" y="5075"/>
                  </a:lnTo>
                  <a:close/>
                  <a:moveTo>
                    <a:pt x="183431" y="122728"/>
                  </a:moveTo>
                  <a:cubicBezTo>
                    <a:pt x="181187" y="122728"/>
                    <a:pt x="179246" y="121226"/>
                    <a:pt x="178689" y="119049"/>
                  </a:cubicBezTo>
                  <a:cubicBezTo>
                    <a:pt x="178133" y="116889"/>
                    <a:pt x="179094" y="114611"/>
                    <a:pt x="181069" y="113531"/>
                  </a:cubicBezTo>
                  <a:lnTo>
                    <a:pt x="249311" y="75714"/>
                  </a:lnTo>
                  <a:cubicBezTo>
                    <a:pt x="261563" y="68947"/>
                    <a:pt x="276413" y="68947"/>
                    <a:pt x="288664" y="75714"/>
                  </a:cubicBezTo>
                  <a:lnTo>
                    <a:pt x="356889" y="113531"/>
                  </a:lnTo>
                  <a:cubicBezTo>
                    <a:pt x="358864" y="114611"/>
                    <a:pt x="359859" y="116872"/>
                    <a:pt x="359303" y="119049"/>
                  </a:cubicBezTo>
                  <a:cubicBezTo>
                    <a:pt x="358746" y="121226"/>
                    <a:pt x="356805" y="122728"/>
                    <a:pt x="354561" y="122728"/>
                  </a:cubicBezTo>
                  <a:lnTo>
                    <a:pt x="183431" y="12272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203" name="组合 202"/>
          <p:cNvGrpSpPr/>
          <p:nvPr/>
        </p:nvGrpSpPr>
        <p:grpSpPr>
          <a:xfrm>
            <a:off x="7049389" y="4365564"/>
            <a:ext cx="523434" cy="470571"/>
            <a:chOff x="18902734" y="8710063"/>
            <a:chExt cx="523434" cy="470571"/>
          </a:xfrm>
          <a:solidFill>
            <a:schemeClr val="bg1"/>
          </a:solidFill>
        </p:grpSpPr>
        <p:sp>
          <p:nvSpPr>
            <p:cNvPr id="204" name="任意多边形: 形状 203"/>
            <p:cNvSpPr/>
            <p:nvPr/>
          </p:nvSpPr>
          <p:spPr>
            <a:xfrm>
              <a:off x="19021168" y="8710063"/>
              <a:ext cx="405000" cy="303750"/>
            </a:xfrm>
            <a:custGeom>
              <a:avLst/>
              <a:gdLst>
                <a:gd name="connsiteX0" fmla="*/ 319191 w 405000"/>
                <a:gd name="connsiteY0" fmla="*/ 0 h 303750"/>
                <a:gd name="connsiteX1" fmla="*/ 100018 w 405000"/>
                <a:gd name="connsiteY1" fmla="*/ 0 h 303750"/>
                <a:gd name="connsiteX2" fmla="*/ 0 w 405000"/>
                <a:gd name="connsiteY2" fmla="*/ 100440 h 303750"/>
                <a:gd name="connsiteX3" fmla="*/ 0 w 405000"/>
                <a:gd name="connsiteY3" fmla="*/ 102887 h 303750"/>
                <a:gd name="connsiteX4" fmla="*/ 40449 w 405000"/>
                <a:gd name="connsiteY4" fmla="*/ 103359 h 303750"/>
                <a:gd name="connsiteX5" fmla="*/ 40449 w 405000"/>
                <a:gd name="connsiteY5" fmla="*/ 100440 h 303750"/>
                <a:gd name="connsiteX6" fmla="*/ 100018 w 405000"/>
                <a:gd name="connsiteY6" fmla="*/ 40449 h 303750"/>
                <a:gd name="connsiteX7" fmla="*/ 319191 w 405000"/>
                <a:gd name="connsiteY7" fmla="*/ 40449 h 303750"/>
                <a:gd name="connsiteX8" fmla="*/ 376785 w 405000"/>
                <a:gd name="connsiteY8" fmla="*/ 100440 h 303750"/>
                <a:gd name="connsiteX9" fmla="*/ 376785 w 405000"/>
                <a:gd name="connsiteY9" fmla="*/ 218565 h 303750"/>
                <a:gd name="connsiteX10" fmla="*/ 321891 w 405000"/>
                <a:gd name="connsiteY10" fmla="*/ 277290 h 303750"/>
                <a:gd name="connsiteX11" fmla="*/ 322144 w 405000"/>
                <a:gd name="connsiteY11" fmla="*/ 318263 h 303750"/>
                <a:gd name="connsiteX12" fmla="*/ 419783 w 405000"/>
                <a:gd name="connsiteY12" fmla="*/ 218548 h 303750"/>
                <a:gd name="connsiteX13" fmla="*/ 419783 w 405000"/>
                <a:gd name="connsiteY13" fmla="*/ 100423 h 303750"/>
                <a:gd name="connsiteX14" fmla="*/ 319191 w 405000"/>
                <a:gd name="connsiteY14" fmla="*/ 0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05000" h="303750">
                  <a:moveTo>
                    <a:pt x="319191" y="0"/>
                  </a:moveTo>
                  <a:lnTo>
                    <a:pt x="100018" y="0"/>
                  </a:lnTo>
                  <a:cubicBezTo>
                    <a:pt x="45006" y="0"/>
                    <a:pt x="0" y="45428"/>
                    <a:pt x="0" y="100440"/>
                  </a:cubicBezTo>
                  <a:lnTo>
                    <a:pt x="0" y="102887"/>
                  </a:lnTo>
                  <a:lnTo>
                    <a:pt x="40449" y="103359"/>
                  </a:lnTo>
                  <a:lnTo>
                    <a:pt x="40449" y="100440"/>
                  </a:lnTo>
                  <a:cubicBezTo>
                    <a:pt x="40449" y="67939"/>
                    <a:pt x="67517" y="40449"/>
                    <a:pt x="100018" y="40449"/>
                  </a:cubicBezTo>
                  <a:lnTo>
                    <a:pt x="319191" y="40449"/>
                  </a:lnTo>
                  <a:cubicBezTo>
                    <a:pt x="351709" y="40449"/>
                    <a:pt x="376785" y="67939"/>
                    <a:pt x="376785" y="100440"/>
                  </a:cubicBezTo>
                  <a:lnTo>
                    <a:pt x="376785" y="218565"/>
                  </a:lnTo>
                  <a:cubicBezTo>
                    <a:pt x="376785" y="249953"/>
                    <a:pt x="352839" y="275552"/>
                    <a:pt x="321891" y="277290"/>
                  </a:cubicBezTo>
                  <a:lnTo>
                    <a:pt x="322144" y="318263"/>
                  </a:lnTo>
                  <a:cubicBezTo>
                    <a:pt x="375840" y="316744"/>
                    <a:pt x="419783" y="272633"/>
                    <a:pt x="419783" y="218548"/>
                  </a:cubicBezTo>
                  <a:lnTo>
                    <a:pt x="419783" y="100423"/>
                  </a:lnTo>
                  <a:cubicBezTo>
                    <a:pt x="419783" y="45428"/>
                    <a:pt x="374220" y="0"/>
                    <a:pt x="31919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5" name="任意多边形: 形状 204"/>
            <p:cNvSpPr/>
            <p:nvPr/>
          </p:nvSpPr>
          <p:spPr>
            <a:xfrm>
              <a:off x="18902734" y="8843134"/>
              <a:ext cx="405000" cy="337500"/>
            </a:xfrm>
            <a:custGeom>
              <a:avLst/>
              <a:gdLst>
                <a:gd name="connsiteX0" fmla="*/ 340357 w 405000"/>
                <a:gd name="connsiteY0" fmla="*/ 3076 h 337500"/>
                <a:gd name="connsiteX1" fmla="*/ 73985 w 405000"/>
                <a:gd name="connsiteY1" fmla="*/ 5 h 337500"/>
                <a:gd name="connsiteX2" fmla="*/ 1659 w 405000"/>
                <a:gd name="connsiteY2" fmla="*/ 70661 h 337500"/>
                <a:gd name="connsiteX3" fmla="*/ 5 w 405000"/>
                <a:gd name="connsiteY3" fmla="*/ 214233 h 337500"/>
                <a:gd name="connsiteX4" fmla="*/ 70661 w 405000"/>
                <a:gd name="connsiteY4" fmla="*/ 286509 h 337500"/>
                <a:gd name="connsiteX5" fmla="*/ 248844 w 405000"/>
                <a:gd name="connsiteY5" fmla="*/ 288585 h 337500"/>
                <a:gd name="connsiteX6" fmla="*/ 345420 w 405000"/>
                <a:gd name="connsiteY6" fmla="*/ 337995 h 337500"/>
                <a:gd name="connsiteX7" fmla="*/ 364455 w 405000"/>
                <a:gd name="connsiteY7" fmla="*/ 336408 h 337500"/>
                <a:gd name="connsiteX8" fmla="*/ 371491 w 405000"/>
                <a:gd name="connsiteY8" fmla="*/ 318285 h 337500"/>
                <a:gd name="connsiteX9" fmla="*/ 366277 w 405000"/>
                <a:gd name="connsiteY9" fmla="*/ 289192 h 337500"/>
                <a:gd name="connsiteX10" fmla="*/ 366277 w 405000"/>
                <a:gd name="connsiteY10" fmla="*/ 289192 h 337500"/>
                <a:gd name="connsiteX11" fmla="*/ 408988 w 405000"/>
                <a:gd name="connsiteY11" fmla="*/ 247815 h 337500"/>
                <a:gd name="connsiteX12" fmla="*/ 410996 w 405000"/>
                <a:gd name="connsiteY12" fmla="*/ 75369 h 337500"/>
                <a:gd name="connsiteX13" fmla="*/ 340357 w 405000"/>
                <a:gd name="connsiteY13" fmla="*/ 3076 h 337500"/>
                <a:gd name="connsiteX14" fmla="*/ 307569 w 405000"/>
                <a:gd name="connsiteY14" fmla="*/ 205762 h 337500"/>
                <a:gd name="connsiteX15" fmla="*/ 102858 w 405000"/>
                <a:gd name="connsiteY15" fmla="*/ 205762 h 337500"/>
                <a:gd name="connsiteX16" fmla="*/ 82389 w 405000"/>
                <a:gd name="connsiteY16" fmla="*/ 185546 h 337500"/>
                <a:gd name="connsiteX17" fmla="*/ 102858 w 405000"/>
                <a:gd name="connsiteY17" fmla="*/ 165313 h 337500"/>
                <a:gd name="connsiteX18" fmla="*/ 307569 w 405000"/>
                <a:gd name="connsiteY18" fmla="*/ 165313 h 337500"/>
                <a:gd name="connsiteX19" fmla="*/ 328055 w 405000"/>
                <a:gd name="connsiteY19" fmla="*/ 185546 h 337500"/>
                <a:gd name="connsiteX20" fmla="*/ 307569 w 405000"/>
                <a:gd name="connsiteY20" fmla="*/ 205762 h 337500"/>
                <a:gd name="connsiteX21" fmla="*/ 307569 w 405000"/>
                <a:gd name="connsiteY21" fmla="*/ 124863 h 337500"/>
                <a:gd name="connsiteX22" fmla="*/ 102858 w 405000"/>
                <a:gd name="connsiteY22" fmla="*/ 124863 h 337500"/>
                <a:gd name="connsiteX23" fmla="*/ 82389 w 405000"/>
                <a:gd name="connsiteY23" fmla="*/ 104630 h 337500"/>
                <a:gd name="connsiteX24" fmla="*/ 102858 w 405000"/>
                <a:gd name="connsiteY24" fmla="*/ 84397 h 337500"/>
                <a:gd name="connsiteX25" fmla="*/ 307569 w 405000"/>
                <a:gd name="connsiteY25" fmla="*/ 84397 h 337500"/>
                <a:gd name="connsiteX26" fmla="*/ 328055 w 405000"/>
                <a:gd name="connsiteY26" fmla="*/ 104630 h 337500"/>
                <a:gd name="connsiteX27" fmla="*/ 307569 w 405000"/>
                <a:gd name="connsiteY27" fmla="*/ 124863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05000" h="337500">
                  <a:moveTo>
                    <a:pt x="340357" y="3076"/>
                  </a:moveTo>
                  <a:lnTo>
                    <a:pt x="73985" y="5"/>
                  </a:lnTo>
                  <a:cubicBezTo>
                    <a:pt x="34498" y="-467"/>
                    <a:pt x="2115" y="31173"/>
                    <a:pt x="1659" y="70661"/>
                  </a:cubicBezTo>
                  <a:lnTo>
                    <a:pt x="5" y="214233"/>
                  </a:lnTo>
                  <a:cubicBezTo>
                    <a:pt x="-467" y="253687"/>
                    <a:pt x="31190" y="286087"/>
                    <a:pt x="70661" y="286509"/>
                  </a:cubicBezTo>
                  <a:lnTo>
                    <a:pt x="248844" y="288585"/>
                  </a:lnTo>
                  <a:lnTo>
                    <a:pt x="345420" y="337995"/>
                  </a:lnTo>
                  <a:cubicBezTo>
                    <a:pt x="351545" y="341150"/>
                    <a:pt x="358920" y="340492"/>
                    <a:pt x="364455" y="336408"/>
                  </a:cubicBezTo>
                  <a:cubicBezTo>
                    <a:pt x="369990" y="332291"/>
                    <a:pt x="372706" y="325035"/>
                    <a:pt x="371491" y="318285"/>
                  </a:cubicBezTo>
                  <a:lnTo>
                    <a:pt x="366277" y="289192"/>
                  </a:lnTo>
                  <a:lnTo>
                    <a:pt x="366277" y="289192"/>
                  </a:lnTo>
                  <a:cubicBezTo>
                    <a:pt x="389615" y="289192"/>
                    <a:pt x="408735" y="271153"/>
                    <a:pt x="408988" y="247815"/>
                  </a:cubicBezTo>
                  <a:lnTo>
                    <a:pt x="410996" y="75369"/>
                  </a:lnTo>
                  <a:cubicBezTo>
                    <a:pt x="411485" y="35898"/>
                    <a:pt x="379845" y="3515"/>
                    <a:pt x="340357" y="3076"/>
                  </a:cubicBezTo>
                  <a:close/>
                  <a:moveTo>
                    <a:pt x="307569" y="205762"/>
                  </a:moveTo>
                  <a:lnTo>
                    <a:pt x="102858" y="205762"/>
                  </a:lnTo>
                  <a:cubicBezTo>
                    <a:pt x="91569" y="205762"/>
                    <a:pt x="82389" y="196852"/>
                    <a:pt x="82389" y="185546"/>
                  </a:cubicBezTo>
                  <a:cubicBezTo>
                    <a:pt x="82389" y="174223"/>
                    <a:pt x="91552" y="165313"/>
                    <a:pt x="102858" y="165313"/>
                  </a:cubicBezTo>
                  <a:lnTo>
                    <a:pt x="307569" y="165313"/>
                  </a:lnTo>
                  <a:cubicBezTo>
                    <a:pt x="318892" y="165313"/>
                    <a:pt x="328055" y="174223"/>
                    <a:pt x="328055" y="185546"/>
                  </a:cubicBezTo>
                  <a:cubicBezTo>
                    <a:pt x="328055" y="196852"/>
                    <a:pt x="318892" y="205762"/>
                    <a:pt x="307569" y="205762"/>
                  </a:cubicBezTo>
                  <a:close/>
                  <a:moveTo>
                    <a:pt x="307569" y="124863"/>
                  </a:moveTo>
                  <a:lnTo>
                    <a:pt x="102858" y="124863"/>
                  </a:lnTo>
                  <a:cubicBezTo>
                    <a:pt x="91569" y="124863"/>
                    <a:pt x="82389" y="115970"/>
                    <a:pt x="82389" y="104630"/>
                  </a:cubicBezTo>
                  <a:cubicBezTo>
                    <a:pt x="82389" y="93307"/>
                    <a:pt x="91552" y="84397"/>
                    <a:pt x="102858" y="84397"/>
                  </a:cubicBezTo>
                  <a:lnTo>
                    <a:pt x="307569" y="84397"/>
                  </a:lnTo>
                  <a:cubicBezTo>
                    <a:pt x="318892" y="84397"/>
                    <a:pt x="328055" y="93307"/>
                    <a:pt x="328055" y="104630"/>
                  </a:cubicBezTo>
                  <a:cubicBezTo>
                    <a:pt x="328055" y="115953"/>
                    <a:pt x="318892" y="124863"/>
                    <a:pt x="307569" y="12486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206" name="组合 205"/>
          <p:cNvGrpSpPr/>
          <p:nvPr/>
        </p:nvGrpSpPr>
        <p:grpSpPr>
          <a:xfrm>
            <a:off x="8268589" y="4358701"/>
            <a:ext cx="523159" cy="484296"/>
            <a:chOff x="19983599" y="8724913"/>
            <a:chExt cx="523159" cy="484296"/>
          </a:xfrm>
          <a:solidFill>
            <a:schemeClr val="bg1"/>
          </a:solidFill>
        </p:grpSpPr>
        <p:sp>
          <p:nvSpPr>
            <p:cNvPr id="207" name="任意多边形: 形状 206"/>
            <p:cNvSpPr/>
            <p:nvPr/>
          </p:nvSpPr>
          <p:spPr>
            <a:xfrm>
              <a:off x="20117367" y="9074209"/>
              <a:ext cx="270000" cy="135000"/>
            </a:xfrm>
            <a:custGeom>
              <a:avLst/>
              <a:gdLst>
                <a:gd name="connsiteX0" fmla="*/ 220759 w 270000"/>
                <a:gd name="connsiteY0" fmla="*/ 0 h 135000"/>
                <a:gd name="connsiteX1" fmla="*/ 55688 w 270000"/>
                <a:gd name="connsiteY1" fmla="*/ 0 h 135000"/>
                <a:gd name="connsiteX2" fmla="*/ 0 w 270000"/>
                <a:gd name="connsiteY2" fmla="*/ 55890 h 135000"/>
                <a:gd name="connsiteX3" fmla="*/ 0 w 270000"/>
                <a:gd name="connsiteY3" fmla="*/ 141953 h 135000"/>
                <a:gd name="connsiteX4" fmla="*/ 275721 w 270000"/>
                <a:gd name="connsiteY4" fmla="*/ 141953 h 135000"/>
                <a:gd name="connsiteX5" fmla="*/ 275721 w 270000"/>
                <a:gd name="connsiteY5" fmla="*/ 55890 h 135000"/>
                <a:gd name="connsiteX6" fmla="*/ 220759 w 270000"/>
                <a:gd name="connsiteY6" fmla="*/ 0 h 1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000" h="135000">
                  <a:moveTo>
                    <a:pt x="220759" y="0"/>
                  </a:moveTo>
                  <a:lnTo>
                    <a:pt x="55688" y="0"/>
                  </a:lnTo>
                  <a:cubicBezTo>
                    <a:pt x="25161" y="0"/>
                    <a:pt x="0" y="25346"/>
                    <a:pt x="0" y="55890"/>
                  </a:cubicBezTo>
                  <a:lnTo>
                    <a:pt x="0" y="141953"/>
                  </a:lnTo>
                  <a:lnTo>
                    <a:pt x="275721" y="141953"/>
                  </a:lnTo>
                  <a:lnTo>
                    <a:pt x="275721" y="55890"/>
                  </a:lnTo>
                  <a:cubicBezTo>
                    <a:pt x="275754" y="25346"/>
                    <a:pt x="251252" y="0"/>
                    <a:pt x="220759"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8" name="任意多边形: 形状 207"/>
            <p:cNvSpPr/>
            <p:nvPr/>
          </p:nvSpPr>
          <p:spPr>
            <a:xfrm>
              <a:off x="20176328" y="8884365"/>
              <a:ext cx="151875" cy="151875"/>
            </a:xfrm>
            <a:custGeom>
              <a:avLst/>
              <a:gdLst>
                <a:gd name="connsiteX0" fmla="*/ 158490 w 151875"/>
                <a:gd name="connsiteY0" fmla="*/ 79245 h 151875"/>
                <a:gd name="connsiteX1" fmla="*/ 79245 w 151875"/>
                <a:gd name="connsiteY1" fmla="*/ 158490 h 151875"/>
                <a:gd name="connsiteX2" fmla="*/ 0 w 151875"/>
                <a:gd name="connsiteY2" fmla="*/ 79245 h 151875"/>
                <a:gd name="connsiteX3" fmla="*/ 79245 w 151875"/>
                <a:gd name="connsiteY3" fmla="*/ 0 h 151875"/>
                <a:gd name="connsiteX4" fmla="*/ 158490 w 151875"/>
                <a:gd name="connsiteY4" fmla="*/ 79245 h 15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875" h="151875">
                  <a:moveTo>
                    <a:pt x="158490" y="79245"/>
                  </a:moveTo>
                  <a:cubicBezTo>
                    <a:pt x="158490" y="123011"/>
                    <a:pt x="123011" y="158490"/>
                    <a:pt x="79245" y="158490"/>
                  </a:cubicBezTo>
                  <a:cubicBezTo>
                    <a:pt x="35479" y="158490"/>
                    <a:pt x="0" y="123011"/>
                    <a:pt x="0" y="79245"/>
                  </a:cubicBezTo>
                  <a:cubicBezTo>
                    <a:pt x="0" y="35479"/>
                    <a:pt x="35479" y="0"/>
                    <a:pt x="79245" y="0"/>
                  </a:cubicBezTo>
                  <a:cubicBezTo>
                    <a:pt x="123011" y="0"/>
                    <a:pt x="158490" y="35479"/>
                    <a:pt x="158490" y="7924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9" name="任意多边形: 形状 208"/>
            <p:cNvSpPr/>
            <p:nvPr/>
          </p:nvSpPr>
          <p:spPr>
            <a:xfrm>
              <a:off x="19983599" y="8829656"/>
              <a:ext cx="135000" cy="67500"/>
            </a:xfrm>
            <a:custGeom>
              <a:avLst/>
              <a:gdLst>
                <a:gd name="connsiteX0" fmla="*/ 151824 w 135000"/>
                <a:gd name="connsiteY0" fmla="*/ 30426 h 67500"/>
                <a:gd name="connsiteX1" fmla="*/ 121483 w 135000"/>
                <a:gd name="connsiteY1" fmla="*/ 0 h 67500"/>
                <a:gd name="connsiteX2" fmla="*/ 30696 w 135000"/>
                <a:gd name="connsiteY2" fmla="*/ 0 h 67500"/>
                <a:gd name="connsiteX3" fmla="*/ 0 w 135000"/>
                <a:gd name="connsiteY3" fmla="*/ 30426 h 67500"/>
                <a:gd name="connsiteX4" fmla="*/ 0 w 135000"/>
                <a:gd name="connsiteY4" fmla="*/ 77963 h 67500"/>
                <a:gd name="connsiteX5" fmla="*/ 151824 w 135000"/>
                <a:gd name="connsiteY5" fmla="*/ 77963 h 67500"/>
                <a:gd name="connsiteX6" fmla="*/ 151824 w 135000"/>
                <a:gd name="connsiteY6" fmla="*/ 30426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000" h="67500">
                  <a:moveTo>
                    <a:pt x="151824" y="30426"/>
                  </a:moveTo>
                  <a:cubicBezTo>
                    <a:pt x="151824" y="13601"/>
                    <a:pt x="138274" y="0"/>
                    <a:pt x="121483" y="0"/>
                  </a:cubicBezTo>
                  <a:lnTo>
                    <a:pt x="30696" y="0"/>
                  </a:lnTo>
                  <a:cubicBezTo>
                    <a:pt x="13905" y="17"/>
                    <a:pt x="0" y="13618"/>
                    <a:pt x="0" y="30426"/>
                  </a:cubicBezTo>
                  <a:lnTo>
                    <a:pt x="0" y="77963"/>
                  </a:lnTo>
                  <a:lnTo>
                    <a:pt x="151824" y="77963"/>
                  </a:lnTo>
                  <a:lnTo>
                    <a:pt x="151824" y="3042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0" name="任意多边形: 形状 209"/>
            <p:cNvSpPr/>
            <p:nvPr/>
          </p:nvSpPr>
          <p:spPr>
            <a:xfrm>
              <a:off x="20016100" y="8724913"/>
              <a:ext cx="84375" cy="84375"/>
            </a:xfrm>
            <a:custGeom>
              <a:avLst/>
              <a:gdLst>
                <a:gd name="connsiteX0" fmla="*/ 87176 w 84375"/>
                <a:gd name="connsiteY0" fmla="*/ 43588 h 84375"/>
                <a:gd name="connsiteX1" fmla="*/ 43588 w 84375"/>
                <a:gd name="connsiteY1" fmla="*/ 87176 h 84375"/>
                <a:gd name="connsiteX2" fmla="*/ 0 w 84375"/>
                <a:gd name="connsiteY2" fmla="*/ 43588 h 84375"/>
                <a:gd name="connsiteX3" fmla="*/ 43588 w 84375"/>
                <a:gd name="connsiteY3" fmla="*/ 0 h 84375"/>
                <a:gd name="connsiteX4" fmla="*/ 87176 w 84375"/>
                <a:gd name="connsiteY4" fmla="*/ 43588 h 84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375" h="84375">
                  <a:moveTo>
                    <a:pt x="87176" y="43588"/>
                  </a:moveTo>
                  <a:cubicBezTo>
                    <a:pt x="87176" y="67661"/>
                    <a:pt x="67661" y="87176"/>
                    <a:pt x="43588" y="87176"/>
                  </a:cubicBezTo>
                  <a:cubicBezTo>
                    <a:pt x="19515" y="87176"/>
                    <a:pt x="0" y="67661"/>
                    <a:pt x="0" y="43588"/>
                  </a:cubicBezTo>
                  <a:cubicBezTo>
                    <a:pt x="0" y="19515"/>
                    <a:pt x="19515" y="0"/>
                    <a:pt x="43588" y="0"/>
                  </a:cubicBezTo>
                  <a:cubicBezTo>
                    <a:pt x="67661" y="0"/>
                    <a:pt x="87176" y="19515"/>
                    <a:pt x="87176" y="4358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1" name="任意多边形: 形状 210"/>
            <p:cNvSpPr/>
            <p:nvPr/>
          </p:nvSpPr>
          <p:spPr>
            <a:xfrm>
              <a:off x="20371758" y="8829673"/>
              <a:ext cx="135000" cy="67500"/>
            </a:xfrm>
            <a:custGeom>
              <a:avLst/>
              <a:gdLst>
                <a:gd name="connsiteX0" fmla="*/ 121078 w 135000"/>
                <a:gd name="connsiteY0" fmla="*/ 0 h 67500"/>
                <a:gd name="connsiteX1" fmla="*/ 30291 w 135000"/>
                <a:gd name="connsiteY1" fmla="*/ 0 h 67500"/>
                <a:gd name="connsiteX2" fmla="*/ 0 w 135000"/>
                <a:gd name="connsiteY2" fmla="*/ 30426 h 67500"/>
                <a:gd name="connsiteX3" fmla="*/ 0 w 135000"/>
                <a:gd name="connsiteY3" fmla="*/ 77963 h 67500"/>
                <a:gd name="connsiteX4" fmla="*/ 150998 w 135000"/>
                <a:gd name="connsiteY4" fmla="*/ 77963 h 67500"/>
                <a:gd name="connsiteX5" fmla="*/ 150998 w 135000"/>
                <a:gd name="connsiteY5" fmla="*/ 30426 h 67500"/>
                <a:gd name="connsiteX6" fmla="*/ 121078 w 135000"/>
                <a:gd name="connsiteY6" fmla="*/ 0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000" h="67500">
                  <a:moveTo>
                    <a:pt x="121078" y="0"/>
                  </a:moveTo>
                  <a:lnTo>
                    <a:pt x="30291" y="0"/>
                  </a:lnTo>
                  <a:cubicBezTo>
                    <a:pt x="13500" y="0"/>
                    <a:pt x="0" y="13601"/>
                    <a:pt x="0" y="30426"/>
                  </a:cubicBezTo>
                  <a:lnTo>
                    <a:pt x="0" y="77963"/>
                  </a:lnTo>
                  <a:lnTo>
                    <a:pt x="150998" y="77963"/>
                  </a:lnTo>
                  <a:lnTo>
                    <a:pt x="150998" y="30426"/>
                  </a:lnTo>
                  <a:cubicBezTo>
                    <a:pt x="150998" y="13601"/>
                    <a:pt x="137869" y="0"/>
                    <a:pt x="121078"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2" name="任意多边形: 形状 211"/>
            <p:cNvSpPr/>
            <p:nvPr/>
          </p:nvSpPr>
          <p:spPr>
            <a:xfrm>
              <a:off x="20403837" y="8724913"/>
              <a:ext cx="84375" cy="84375"/>
            </a:xfrm>
            <a:custGeom>
              <a:avLst/>
              <a:gdLst>
                <a:gd name="connsiteX0" fmla="*/ 87176 w 84375"/>
                <a:gd name="connsiteY0" fmla="*/ 43588 h 84375"/>
                <a:gd name="connsiteX1" fmla="*/ 43588 w 84375"/>
                <a:gd name="connsiteY1" fmla="*/ 87176 h 84375"/>
                <a:gd name="connsiteX2" fmla="*/ 0 w 84375"/>
                <a:gd name="connsiteY2" fmla="*/ 43588 h 84375"/>
                <a:gd name="connsiteX3" fmla="*/ 43588 w 84375"/>
                <a:gd name="connsiteY3" fmla="*/ 0 h 84375"/>
                <a:gd name="connsiteX4" fmla="*/ 87176 w 84375"/>
                <a:gd name="connsiteY4" fmla="*/ 43588 h 84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375" h="84375">
                  <a:moveTo>
                    <a:pt x="87176" y="43588"/>
                  </a:moveTo>
                  <a:cubicBezTo>
                    <a:pt x="87176" y="67661"/>
                    <a:pt x="67661" y="87176"/>
                    <a:pt x="43588" y="87176"/>
                  </a:cubicBezTo>
                  <a:cubicBezTo>
                    <a:pt x="19515" y="87176"/>
                    <a:pt x="0" y="67661"/>
                    <a:pt x="0" y="43588"/>
                  </a:cubicBezTo>
                  <a:cubicBezTo>
                    <a:pt x="0" y="19515"/>
                    <a:pt x="19515" y="0"/>
                    <a:pt x="43588" y="0"/>
                  </a:cubicBezTo>
                  <a:cubicBezTo>
                    <a:pt x="67661" y="0"/>
                    <a:pt x="87176" y="19515"/>
                    <a:pt x="87176" y="4358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3" name="任意多边形: 形状 212"/>
            <p:cNvSpPr/>
            <p:nvPr/>
          </p:nvSpPr>
          <p:spPr>
            <a:xfrm>
              <a:off x="20170996" y="8798471"/>
              <a:ext cx="168750" cy="33750"/>
            </a:xfrm>
            <a:custGeom>
              <a:avLst/>
              <a:gdLst>
                <a:gd name="connsiteX0" fmla="*/ 17432 w 168750"/>
                <a:gd name="connsiteY0" fmla="*/ 34476 h 33750"/>
                <a:gd name="connsiteX1" fmla="*/ 156921 w 168750"/>
                <a:gd name="connsiteY1" fmla="*/ 34476 h 33750"/>
                <a:gd name="connsiteX2" fmla="*/ 174353 w 168750"/>
                <a:gd name="connsiteY2" fmla="*/ 17246 h 33750"/>
                <a:gd name="connsiteX3" fmla="*/ 156921 w 168750"/>
                <a:gd name="connsiteY3" fmla="*/ 0 h 33750"/>
                <a:gd name="connsiteX4" fmla="*/ 17432 w 168750"/>
                <a:gd name="connsiteY4" fmla="*/ 0 h 33750"/>
                <a:gd name="connsiteX5" fmla="*/ 0 w 168750"/>
                <a:gd name="connsiteY5" fmla="*/ 17246 h 33750"/>
                <a:gd name="connsiteX6" fmla="*/ 17432 w 168750"/>
                <a:gd name="connsiteY6" fmla="*/ 34476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750" h="33750">
                  <a:moveTo>
                    <a:pt x="17432" y="34476"/>
                  </a:moveTo>
                  <a:lnTo>
                    <a:pt x="156921" y="34476"/>
                  </a:lnTo>
                  <a:cubicBezTo>
                    <a:pt x="166539" y="34476"/>
                    <a:pt x="174353" y="26882"/>
                    <a:pt x="174353" y="17246"/>
                  </a:cubicBezTo>
                  <a:cubicBezTo>
                    <a:pt x="174353" y="7611"/>
                    <a:pt x="166539" y="0"/>
                    <a:pt x="156921" y="0"/>
                  </a:cubicBezTo>
                  <a:lnTo>
                    <a:pt x="17432" y="0"/>
                  </a:lnTo>
                  <a:cubicBezTo>
                    <a:pt x="7796" y="0"/>
                    <a:pt x="0" y="7611"/>
                    <a:pt x="0" y="17246"/>
                  </a:cubicBezTo>
                  <a:cubicBezTo>
                    <a:pt x="0" y="26865"/>
                    <a:pt x="7796" y="34476"/>
                    <a:pt x="17432" y="3447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4" name="任意多边形: 形状 213"/>
            <p:cNvSpPr/>
            <p:nvPr/>
          </p:nvSpPr>
          <p:spPr>
            <a:xfrm>
              <a:off x="20051671" y="8931935"/>
              <a:ext cx="84375" cy="118125"/>
            </a:xfrm>
            <a:custGeom>
              <a:avLst/>
              <a:gdLst>
                <a:gd name="connsiteX0" fmla="*/ 81069 w 84375"/>
                <a:gd name="connsiteY0" fmla="*/ 122699 h 118125"/>
                <a:gd name="connsiteX1" fmla="*/ 91296 w 84375"/>
                <a:gd name="connsiteY1" fmla="*/ 119392 h 118125"/>
                <a:gd name="connsiteX2" fmla="*/ 95177 w 84375"/>
                <a:gd name="connsiteY2" fmla="*/ 95058 h 118125"/>
                <a:gd name="connsiteX3" fmla="*/ 31558 w 84375"/>
                <a:gd name="connsiteY3" fmla="*/ 7223 h 118125"/>
                <a:gd name="connsiteX4" fmla="*/ 7208 w 84375"/>
                <a:gd name="connsiteY4" fmla="*/ 3325 h 118125"/>
                <a:gd name="connsiteX5" fmla="*/ 3326 w 84375"/>
                <a:gd name="connsiteY5" fmla="*/ 27676 h 118125"/>
                <a:gd name="connsiteX6" fmla="*/ 66928 w 84375"/>
                <a:gd name="connsiteY6" fmla="*/ 115527 h 118125"/>
                <a:gd name="connsiteX7" fmla="*/ 81069 w 84375"/>
                <a:gd name="connsiteY7" fmla="*/ 122699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375" h="118125">
                  <a:moveTo>
                    <a:pt x="81069" y="122699"/>
                  </a:moveTo>
                  <a:cubicBezTo>
                    <a:pt x="84613" y="122699"/>
                    <a:pt x="88191" y="121636"/>
                    <a:pt x="91296" y="119392"/>
                  </a:cubicBezTo>
                  <a:cubicBezTo>
                    <a:pt x="99092" y="113738"/>
                    <a:pt x="100813" y="102837"/>
                    <a:pt x="95177" y="95058"/>
                  </a:cubicBezTo>
                  <a:lnTo>
                    <a:pt x="31558" y="7223"/>
                  </a:lnTo>
                  <a:cubicBezTo>
                    <a:pt x="25888" y="-607"/>
                    <a:pt x="15004" y="-2328"/>
                    <a:pt x="7208" y="3325"/>
                  </a:cubicBezTo>
                  <a:cubicBezTo>
                    <a:pt x="-606" y="8978"/>
                    <a:pt x="-2327" y="19880"/>
                    <a:pt x="3326" y="27676"/>
                  </a:cubicBezTo>
                  <a:lnTo>
                    <a:pt x="66928" y="115527"/>
                  </a:lnTo>
                  <a:cubicBezTo>
                    <a:pt x="70354" y="120218"/>
                    <a:pt x="75686" y="122699"/>
                    <a:pt x="81069" y="12269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5" name="任意多边形: 形状 214"/>
            <p:cNvSpPr/>
            <p:nvPr/>
          </p:nvSpPr>
          <p:spPr>
            <a:xfrm>
              <a:off x="20356588" y="8934140"/>
              <a:ext cx="84375" cy="118125"/>
            </a:xfrm>
            <a:custGeom>
              <a:avLst/>
              <a:gdLst>
                <a:gd name="connsiteX0" fmla="*/ 81708 w 84375"/>
                <a:gd name="connsiteY0" fmla="*/ 2774 h 118125"/>
                <a:gd name="connsiteX1" fmla="*/ 57644 w 84375"/>
                <a:gd name="connsiteY1" fmla="*/ 8039 h 118125"/>
                <a:gd name="connsiteX2" fmla="*/ 2766 w 84375"/>
                <a:gd name="connsiteY2" fmla="*/ 93680 h 118125"/>
                <a:gd name="connsiteX3" fmla="*/ 8031 w 84375"/>
                <a:gd name="connsiteY3" fmla="*/ 117794 h 118125"/>
                <a:gd name="connsiteX4" fmla="*/ 17448 w 84375"/>
                <a:gd name="connsiteY4" fmla="*/ 120511 h 118125"/>
                <a:gd name="connsiteX5" fmla="*/ 32129 w 84375"/>
                <a:gd name="connsiteY5" fmla="*/ 112478 h 118125"/>
                <a:gd name="connsiteX6" fmla="*/ 86990 w 84375"/>
                <a:gd name="connsiteY6" fmla="*/ 26871 h 118125"/>
                <a:gd name="connsiteX7" fmla="*/ 81708 w 84375"/>
                <a:gd name="connsiteY7" fmla="*/ 2774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375" h="118125">
                  <a:moveTo>
                    <a:pt x="81708" y="2774"/>
                  </a:moveTo>
                  <a:cubicBezTo>
                    <a:pt x="73608" y="-2457"/>
                    <a:pt x="62841" y="-61"/>
                    <a:pt x="57644" y="8039"/>
                  </a:cubicBezTo>
                  <a:lnTo>
                    <a:pt x="2766" y="93680"/>
                  </a:lnTo>
                  <a:cubicBezTo>
                    <a:pt x="-2448" y="101763"/>
                    <a:pt x="-69" y="112563"/>
                    <a:pt x="8031" y="117794"/>
                  </a:cubicBezTo>
                  <a:cubicBezTo>
                    <a:pt x="10934" y="119616"/>
                    <a:pt x="14174" y="120511"/>
                    <a:pt x="17448" y="120511"/>
                  </a:cubicBezTo>
                  <a:cubicBezTo>
                    <a:pt x="23185" y="120511"/>
                    <a:pt x="28821" y="117710"/>
                    <a:pt x="32129" y="112478"/>
                  </a:cubicBezTo>
                  <a:lnTo>
                    <a:pt x="86990" y="26871"/>
                  </a:lnTo>
                  <a:cubicBezTo>
                    <a:pt x="92187" y="18771"/>
                    <a:pt x="89825" y="7971"/>
                    <a:pt x="81708" y="277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16" name="图形 231"/>
          <p:cNvSpPr/>
          <p:nvPr/>
        </p:nvSpPr>
        <p:spPr>
          <a:xfrm>
            <a:off x="9487789" y="4339287"/>
            <a:ext cx="523125" cy="523125"/>
          </a:xfrm>
          <a:custGeom>
            <a:avLst/>
            <a:gdLst>
              <a:gd name="connsiteX0" fmla="*/ 517709 w 523125"/>
              <a:gd name="connsiteY0" fmla="*/ 223712 h 523125"/>
              <a:gd name="connsiteX1" fmla="*/ 470679 w 523125"/>
              <a:gd name="connsiteY1" fmla="*/ 206601 h 523125"/>
              <a:gd name="connsiteX2" fmla="*/ 447408 w 523125"/>
              <a:gd name="connsiteY2" fmla="*/ 157258 h 523125"/>
              <a:gd name="connsiteX3" fmla="*/ 141937 w 523125"/>
              <a:gd name="connsiteY3" fmla="*/ 44145 h 523125"/>
              <a:gd name="connsiteX4" fmla="*/ 106280 w 523125"/>
              <a:gd name="connsiteY4" fmla="*/ 3240 h 523125"/>
              <a:gd name="connsiteX5" fmla="*/ 88055 w 523125"/>
              <a:gd name="connsiteY5" fmla="*/ 0 h 523125"/>
              <a:gd name="connsiteX6" fmla="*/ 8287 w 523125"/>
              <a:gd name="connsiteY6" fmla="*/ 69677 h 523125"/>
              <a:gd name="connsiteX7" fmla="*/ 39725 w 523125"/>
              <a:gd name="connsiteY7" fmla="*/ 183853 h 523125"/>
              <a:gd name="connsiteX8" fmla="*/ 57984 w 523125"/>
              <a:gd name="connsiteY8" fmla="*/ 187076 h 523125"/>
              <a:gd name="connsiteX9" fmla="*/ 93472 w 523125"/>
              <a:gd name="connsiteY9" fmla="*/ 175922 h 523125"/>
              <a:gd name="connsiteX10" fmla="*/ 209504 w 523125"/>
              <a:gd name="connsiteY10" fmla="*/ 218717 h 523125"/>
              <a:gd name="connsiteX11" fmla="*/ 206922 w 523125"/>
              <a:gd name="connsiteY11" fmla="*/ 241802 h 523125"/>
              <a:gd name="connsiteX12" fmla="*/ 244165 w 523125"/>
              <a:gd name="connsiteY12" fmla="*/ 321435 h 523125"/>
              <a:gd name="connsiteX13" fmla="*/ 158221 w 523125"/>
              <a:gd name="connsiteY13" fmla="*/ 490523 h 523125"/>
              <a:gd name="connsiteX14" fmla="*/ 167013 w 523125"/>
              <a:gd name="connsiteY14" fmla="*/ 517489 h 523125"/>
              <a:gd name="connsiteX15" fmla="*/ 176075 w 523125"/>
              <a:gd name="connsiteY15" fmla="*/ 519683 h 523125"/>
              <a:gd name="connsiteX16" fmla="*/ 193979 w 523125"/>
              <a:gd name="connsiteY16" fmla="*/ 508714 h 523125"/>
              <a:gd name="connsiteX17" fmla="*/ 279384 w 523125"/>
              <a:gd name="connsiteY17" fmla="*/ 340757 h 523125"/>
              <a:gd name="connsiteX18" fmla="*/ 290555 w 523125"/>
              <a:gd name="connsiteY18" fmla="*/ 343592 h 523125"/>
              <a:gd name="connsiteX19" fmla="*/ 290589 w 523125"/>
              <a:gd name="connsiteY19" fmla="*/ 343609 h 523125"/>
              <a:gd name="connsiteX20" fmla="*/ 290589 w 523125"/>
              <a:gd name="connsiteY20" fmla="*/ 516054 h 523125"/>
              <a:gd name="connsiteX21" fmla="*/ 310687 w 523125"/>
              <a:gd name="connsiteY21" fmla="*/ 536102 h 523125"/>
              <a:gd name="connsiteX22" fmla="*/ 330785 w 523125"/>
              <a:gd name="connsiteY22" fmla="*/ 516054 h 523125"/>
              <a:gd name="connsiteX23" fmla="*/ 330785 w 523125"/>
              <a:gd name="connsiteY23" fmla="*/ 343592 h 523125"/>
              <a:gd name="connsiteX24" fmla="*/ 330650 w 523125"/>
              <a:gd name="connsiteY24" fmla="*/ 343592 h 523125"/>
              <a:gd name="connsiteX25" fmla="*/ 341686 w 523125"/>
              <a:gd name="connsiteY25" fmla="*/ 340791 h 523125"/>
              <a:gd name="connsiteX26" fmla="*/ 427091 w 523125"/>
              <a:gd name="connsiteY26" fmla="*/ 508714 h 523125"/>
              <a:gd name="connsiteX27" fmla="*/ 444995 w 523125"/>
              <a:gd name="connsiteY27" fmla="*/ 519683 h 523125"/>
              <a:gd name="connsiteX28" fmla="*/ 454057 w 523125"/>
              <a:gd name="connsiteY28" fmla="*/ 517489 h 523125"/>
              <a:gd name="connsiteX29" fmla="*/ 462882 w 523125"/>
              <a:gd name="connsiteY29" fmla="*/ 490523 h 523125"/>
              <a:gd name="connsiteX30" fmla="*/ 376938 w 523125"/>
              <a:gd name="connsiteY30" fmla="*/ 321418 h 523125"/>
              <a:gd name="connsiteX31" fmla="*/ 402875 w 523125"/>
              <a:gd name="connsiteY31" fmla="*/ 289052 h 523125"/>
              <a:gd name="connsiteX32" fmla="*/ 448876 w 523125"/>
              <a:gd name="connsiteY32" fmla="*/ 265663 h 523125"/>
              <a:gd name="connsiteX33" fmla="*/ 496565 w 523125"/>
              <a:gd name="connsiteY33" fmla="*/ 282589 h 523125"/>
              <a:gd name="connsiteX34" fmla="*/ 525708 w 523125"/>
              <a:gd name="connsiteY34" fmla="*/ 260027 h 523125"/>
              <a:gd name="connsiteX35" fmla="*/ 517709 w 523125"/>
              <a:gd name="connsiteY35" fmla="*/ 223712 h 523125"/>
              <a:gd name="connsiteX36" fmla="*/ 100070 w 523125"/>
              <a:gd name="connsiteY36" fmla="*/ 103528 h 523125"/>
              <a:gd name="connsiteX37" fmla="*/ 53613 w 523125"/>
              <a:gd name="connsiteY37" fmla="*/ 146222 h 523125"/>
              <a:gd name="connsiteX38" fmla="*/ 45935 w 523125"/>
              <a:gd name="connsiteY38" fmla="*/ 83548 h 523125"/>
              <a:gd name="connsiteX39" fmla="*/ 88038 w 523125"/>
              <a:gd name="connsiteY39" fmla="*/ 40112 h 523125"/>
              <a:gd name="connsiteX40" fmla="*/ 92409 w 523125"/>
              <a:gd name="connsiteY40" fmla="*/ 40888 h 523125"/>
              <a:gd name="connsiteX41" fmla="*/ 100070 w 523125"/>
              <a:gd name="connsiteY41" fmla="*/ 103528 h 523125"/>
              <a:gd name="connsiteX42" fmla="*/ 168886 w 523125"/>
              <a:gd name="connsiteY42" fmla="*/ 123525 h 523125"/>
              <a:gd name="connsiteX43" fmla="*/ 156905 w 523125"/>
              <a:gd name="connsiteY43" fmla="*/ 97808 h 523125"/>
              <a:gd name="connsiteX44" fmla="*/ 182639 w 523125"/>
              <a:gd name="connsiteY44" fmla="*/ 85843 h 523125"/>
              <a:gd name="connsiteX45" fmla="*/ 353229 w 523125"/>
              <a:gd name="connsiteY45" fmla="*/ 148163 h 523125"/>
              <a:gd name="connsiteX46" fmla="*/ 365227 w 523125"/>
              <a:gd name="connsiteY46" fmla="*/ 173863 h 523125"/>
              <a:gd name="connsiteX47" fmla="*/ 346344 w 523125"/>
              <a:gd name="connsiteY47" fmla="*/ 187059 h 523125"/>
              <a:gd name="connsiteX48" fmla="*/ 168886 w 523125"/>
              <a:gd name="connsiteY48" fmla="*/ 123525 h 523125"/>
              <a:gd name="connsiteX49" fmla="*/ 375200 w 523125"/>
              <a:gd name="connsiteY49" fmla="*/ 265815 h 523125"/>
              <a:gd name="connsiteX50" fmla="*/ 336624 w 523125"/>
              <a:gd name="connsiteY50" fmla="*/ 306433 h 523125"/>
              <a:gd name="connsiteX51" fmla="*/ 309877 w 523125"/>
              <a:gd name="connsiteY51" fmla="*/ 257192 h 523125"/>
              <a:gd name="connsiteX52" fmla="*/ 348453 w 523125"/>
              <a:gd name="connsiteY52" fmla="*/ 216608 h 523125"/>
              <a:gd name="connsiteX53" fmla="*/ 375200 w 523125"/>
              <a:gd name="connsiteY53" fmla="*/ 265815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23125" h="523125">
                <a:moveTo>
                  <a:pt x="517709" y="223712"/>
                </a:moveTo>
                <a:cubicBezTo>
                  <a:pt x="516984" y="223442"/>
                  <a:pt x="470679" y="206601"/>
                  <a:pt x="470679" y="206601"/>
                </a:cubicBezTo>
                <a:cubicBezTo>
                  <a:pt x="471624" y="183212"/>
                  <a:pt x="463186" y="163755"/>
                  <a:pt x="447408" y="157258"/>
                </a:cubicBezTo>
                <a:lnTo>
                  <a:pt x="141937" y="44145"/>
                </a:lnTo>
                <a:cubicBezTo>
                  <a:pt x="136014" y="24688"/>
                  <a:pt x="123762" y="9703"/>
                  <a:pt x="106280" y="3240"/>
                </a:cubicBezTo>
                <a:cubicBezTo>
                  <a:pt x="100492" y="1114"/>
                  <a:pt x="94332" y="0"/>
                  <a:pt x="88055" y="0"/>
                </a:cubicBezTo>
                <a:cubicBezTo>
                  <a:pt x="55722" y="0"/>
                  <a:pt x="23660" y="28013"/>
                  <a:pt x="8287" y="69677"/>
                </a:cubicBezTo>
                <a:cubicBezTo>
                  <a:pt x="-10360" y="120319"/>
                  <a:pt x="3460" y="170454"/>
                  <a:pt x="39725" y="183853"/>
                </a:cubicBezTo>
                <a:cubicBezTo>
                  <a:pt x="45547" y="185979"/>
                  <a:pt x="51672" y="187076"/>
                  <a:pt x="57984" y="187076"/>
                </a:cubicBezTo>
                <a:cubicBezTo>
                  <a:pt x="70134" y="187076"/>
                  <a:pt x="82267" y="183111"/>
                  <a:pt x="93472" y="175922"/>
                </a:cubicBezTo>
                <a:lnTo>
                  <a:pt x="209504" y="218717"/>
                </a:lnTo>
                <a:cubicBezTo>
                  <a:pt x="207783" y="226159"/>
                  <a:pt x="206922" y="233888"/>
                  <a:pt x="206922" y="241802"/>
                </a:cubicBezTo>
                <a:cubicBezTo>
                  <a:pt x="206922" y="273780"/>
                  <a:pt x="221401" y="302383"/>
                  <a:pt x="244165" y="321435"/>
                </a:cubicBezTo>
                <a:lnTo>
                  <a:pt x="158221" y="490523"/>
                </a:lnTo>
                <a:cubicBezTo>
                  <a:pt x="153192" y="500378"/>
                  <a:pt x="157124" y="512477"/>
                  <a:pt x="167013" y="517489"/>
                </a:cubicBezTo>
                <a:cubicBezTo>
                  <a:pt x="169949" y="518940"/>
                  <a:pt x="173020" y="519683"/>
                  <a:pt x="176075" y="519683"/>
                </a:cubicBezTo>
                <a:cubicBezTo>
                  <a:pt x="183399" y="519683"/>
                  <a:pt x="190435" y="515666"/>
                  <a:pt x="193979" y="508714"/>
                </a:cubicBezTo>
                <a:lnTo>
                  <a:pt x="279384" y="340757"/>
                </a:lnTo>
                <a:cubicBezTo>
                  <a:pt x="283012" y="341904"/>
                  <a:pt x="286775" y="342866"/>
                  <a:pt x="290555" y="343592"/>
                </a:cubicBezTo>
                <a:cubicBezTo>
                  <a:pt x="290555" y="343609"/>
                  <a:pt x="290555" y="343609"/>
                  <a:pt x="290589" y="343609"/>
                </a:cubicBezTo>
                <a:lnTo>
                  <a:pt x="290589" y="516054"/>
                </a:lnTo>
                <a:cubicBezTo>
                  <a:pt x="290589" y="527158"/>
                  <a:pt x="299600" y="536102"/>
                  <a:pt x="310687" y="536102"/>
                </a:cubicBezTo>
                <a:cubicBezTo>
                  <a:pt x="321774" y="536102"/>
                  <a:pt x="330785" y="527158"/>
                  <a:pt x="330785" y="516054"/>
                </a:cubicBezTo>
                <a:lnTo>
                  <a:pt x="330785" y="343592"/>
                </a:lnTo>
                <a:cubicBezTo>
                  <a:pt x="329992" y="343744"/>
                  <a:pt x="329924" y="343744"/>
                  <a:pt x="330650" y="343592"/>
                </a:cubicBezTo>
                <a:cubicBezTo>
                  <a:pt x="334447" y="342866"/>
                  <a:pt x="338092" y="341904"/>
                  <a:pt x="341686" y="340791"/>
                </a:cubicBezTo>
                <a:lnTo>
                  <a:pt x="427091" y="508714"/>
                </a:lnTo>
                <a:cubicBezTo>
                  <a:pt x="430617" y="515666"/>
                  <a:pt x="437671" y="519683"/>
                  <a:pt x="444995" y="519683"/>
                </a:cubicBezTo>
                <a:cubicBezTo>
                  <a:pt x="448066" y="519683"/>
                  <a:pt x="451154" y="518940"/>
                  <a:pt x="454057" y="517489"/>
                </a:cubicBezTo>
                <a:cubicBezTo>
                  <a:pt x="463946" y="512477"/>
                  <a:pt x="467860" y="500378"/>
                  <a:pt x="462882" y="490523"/>
                </a:cubicBezTo>
                <a:lnTo>
                  <a:pt x="376938" y="321418"/>
                </a:lnTo>
                <a:cubicBezTo>
                  <a:pt x="387637" y="312525"/>
                  <a:pt x="396462" y="301523"/>
                  <a:pt x="402875" y="289052"/>
                </a:cubicBezTo>
                <a:cubicBezTo>
                  <a:pt x="418181" y="291921"/>
                  <a:pt x="435494" y="282623"/>
                  <a:pt x="448876" y="265663"/>
                </a:cubicBezTo>
                <a:lnTo>
                  <a:pt x="496565" y="282589"/>
                </a:lnTo>
                <a:cubicBezTo>
                  <a:pt x="506859" y="285913"/>
                  <a:pt x="519869" y="275923"/>
                  <a:pt x="525708" y="260027"/>
                </a:cubicBezTo>
                <a:cubicBezTo>
                  <a:pt x="531715" y="243810"/>
                  <a:pt x="528087" y="227543"/>
                  <a:pt x="517709" y="223712"/>
                </a:cubicBezTo>
                <a:close/>
                <a:moveTo>
                  <a:pt x="100070" y="103528"/>
                </a:moveTo>
                <a:cubicBezTo>
                  <a:pt x="88848" y="134038"/>
                  <a:pt x="66235" y="150896"/>
                  <a:pt x="53613" y="146222"/>
                </a:cubicBezTo>
                <a:cubicBezTo>
                  <a:pt x="40822" y="141480"/>
                  <a:pt x="34848" y="113687"/>
                  <a:pt x="45935" y="83548"/>
                </a:cubicBezTo>
                <a:cubicBezTo>
                  <a:pt x="55942" y="56396"/>
                  <a:pt x="75196" y="40112"/>
                  <a:pt x="88038" y="40112"/>
                </a:cubicBezTo>
                <a:cubicBezTo>
                  <a:pt x="89607" y="40112"/>
                  <a:pt x="91025" y="40399"/>
                  <a:pt x="92409" y="40888"/>
                </a:cubicBezTo>
                <a:cubicBezTo>
                  <a:pt x="105200" y="45596"/>
                  <a:pt x="111157" y="73406"/>
                  <a:pt x="100070" y="103528"/>
                </a:cubicBezTo>
                <a:close/>
                <a:moveTo>
                  <a:pt x="168886" y="123525"/>
                </a:moveTo>
                <a:cubicBezTo>
                  <a:pt x="158474" y="119711"/>
                  <a:pt x="153108" y="108203"/>
                  <a:pt x="156905" y="97808"/>
                </a:cubicBezTo>
                <a:cubicBezTo>
                  <a:pt x="160719" y="87362"/>
                  <a:pt x="172227" y="82029"/>
                  <a:pt x="182639" y="85843"/>
                </a:cubicBezTo>
                <a:lnTo>
                  <a:pt x="353229" y="148163"/>
                </a:lnTo>
                <a:cubicBezTo>
                  <a:pt x="363674" y="151959"/>
                  <a:pt x="369040" y="163468"/>
                  <a:pt x="365227" y="173863"/>
                </a:cubicBezTo>
                <a:cubicBezTo>
                  <a:pt x="362257" y="182014"/>
                  <a:pt x="354545" y="187059"/>
                  <a:pt x="346344" y="187059"/>
                </a:cubicBezTo>
                <a:cubicBezTo>
                  <a:pt x="344082" y="187076"/>
                  <a:pt x="168886" y="123525"/>
                  <a:pt x="168886" y="123525"/>
                </a:cubicBezTo>
                <a:close/>
                <a:moveTo>
                  <a:pt x="375200" y="265815"/>
                </a:moveTo>
                <a:cubicBezTo>
                  <a:pt x="371943" y="290655"/>
                  <a:pt x="354646" y="308846"/>
                  <a:pt x="336624" y="306433"/>
                </a:cubicBezTo>
                <a:cubicBezTo>
                  <a:pt x="318584" y="304054"/>
                  <a:pt x="306637" y="282015"/>
                  <a:pt x="309877" y="257192"/>
                </a:cubicBezTo>
                <a:cubicBezTo>
                  <a:pt x="313117" y="232403"/>
                  <a:pt x="330397" y="214228"/>
                  <a:pt x="348453" y="216608"/>
                </a:cubicBezTo>
                <a:cubicBezTo>
                  <a:pt x="366526" y="218936"/>
                  <a:pt x="378490" y="241026"/>
                  <a:pt x="375200" y="265815"/>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217" name="组合 216"/>
          <p:cNvGrpSpPr/>
          <p:nvPr/>
        </p:nvGrpSpPr>
        <p:grpSpPr>
          <a:xfrm>
            <a:off x="10706989" y="4338539"/>
            <a:ext cx="465946" cy="524620"/>
            <a:chOff x="22159462" y="8680009"/>
            <a:chExt cx="465946" cy="524620"/>
          </a:xfrm>
          <a:solidFill>
            <a:schemeClr val="bg1"/>
          </a:solidFill>
        </p:grpSpPr>
        <p:sp>
          <p:nvSpPr>
            <p:cNvPr id="218" name="任意多边形: 形状 217"/>
            <p:cNvSpPr/>
            <p:nvPr/>
          </p:nvSpPr>
          <p:spPr>
            <a:xfrm>
              <a:off x="22159462" y="8680009"/>
              <a:ext cx="371250" cy="438750"/>
            </a:xfrm>
            <a:custGeom>
              <a:avLst/>
              <a:gdLst>
                <a:gd name="connsiteX0" fmla="*/ 253952 w 371250"/>
                <a:gd name="connsiteY0" fmla="*/ 403110 h 438750"/>
                <a:gd name="connsiteX1" fmla="*/ 75684 w 371250"/>
                <a:gd name="connsiteY1" fmla="*/ 403110 h 438750"/>
                <a:gd name="connsiteX2" fmla="*/ 42474 w 371250"/>
                <a:gd name="connsiteY2" fmla="*/ 370659 h 438750"/>
                <a:gd name="connsiteX3" fmla="*/ 42474 w 371250"/>
                <a:gd name="connsiteY3" fmla="*/ 75026 h 438750"/>
                <a:gd name="connsiteX4" fmla="*/ 75684 w 371250"/>
                <a:gd name="connsiteY4" fmla="*/ 42491 h 438750"/>
                <a:gd name="connsiteX5" fmla="*/ 306484 w 371250"/>
                <a:gd name="connsiteY5" fmla="*/ 42491 h 438750"/>
                <a:gd name="connsiteX6" fmla="*/ 339981 w 371250"/>
                <a:gd name="connsiteY6" fmla="*/ 75026 h 438750"/>
                <a:gd name="connsiteX7" fmla="*/ 339981 w 371250"/>
                <a:gd name="connsiteY7" fmla="*/ 276143 h 438750"/>
                <a:gd name="connsiteX8" fmla="*/ 360754 w 371250"/>
                <a:gd name="connsiteY8" fmla="*/ 299464 h 438750"/>
                <a:gd name="connsiteX9" fmla="*/ 381949 w 371250"/>
                <a:gd name="connsiteY9" fmla="*/ 275721 h 438750"/>
                <a:gd name="connsiteX10" fmla="*/ 382472 w 371250"/>
                <a:gd name="connsiteY10" fmla="*/ 274911 h 438750"/>
                <a:gd name="connsiteX11" fmla="*/ 382472 w 371250"/>
                <a:gd name="connsiteY11" fmla="*/ 43369 h 438750"/>
                <a:gd name="connsiteX12" fmla="*/ 339289 w 371250"/>
                <a:gd name="connsiteY12" fmla="*/ 0 h 438750"/>
                <a:gd name="connsiteX13" fmla="*/ 41158 w 371250"/>
                <a:gd name="connsiteY13" fmla="*/ 0 h 438750"/>
                <a:gd name="connsiteX14" fmla="*/ 0 w 371250"/>
                <a:gd name="connsiteY14" fmla="*/ 41614 h 438750"/>
                <a:gd name="connsiteX15" fmla="*/ 0 w 371250"/>
                <a:gd name="connsiteY15" fmla="*/ 403431 h 438750"/>
                <a:gd name="connsiteX16" fmla="*/ 42913 w 371250"/>
                <a:gd name="connsiteY16" fmla="*/ 446867 h 438750"/>
                <a:gd name="connsiteX17" fmla="*/ 227627 w 371250"/>
                <a:gd name="connsiteY17" fmla="*/ 446867 h 438750"/>
                <a:gd name="connsiteX18" fmla="*/ 228555 w 371250"/>
                <a:gd name="connsiteY18" fmla="*/ 445618 h 438750"/>
                <a:gd name="connsiteX19" fmla="*/ 260263 w 371250"/>
                <a:gd name="connsiteY19" fmla="*/ 410316 h 438750"/>
                <a:gd name="connsiteX20" fmla="*/ 253952 w 371250"/>
                <a:gd name="connsiteY20" fmla="*/ 403110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1250" h="438750">
                  <a:moveTo>
                    <a:pt x="253952" y="403110"/>
                  </a:moveTo>
                  <a:lnTo>
                    <a:pt x="75684" y="403110"/>
                  </a:lnTo>
                  <a:cubicBezTo>
                    <a:pt x="57476" y="403110"/>
                    <a:pt x="42474" y="388868"/>
                    <a:pt x="42474" y="370659"/>
                  </a:cubicBezTo>
                  <a:lnTo>
                    <a:pt x="42474" y="75026"/>
                  </a:lnTo>
                  <a:cubicBezTo>
                    <a:pt x="42474" y="56818"/>
                    <a:pt x="57476" y="42491"/>
                    <a:pt x="75684" y="42491"/>
                  </a:cubicBezTo>
                  <a:lnTo>
                    <a:pt x="306484" y="42491"/>
                  </a:lnTo>
                  <a:cubicBezTo>
                    <a:pt x="324709" y="42491"/>
                    <a:pt x="339981" y="56818"/>
                    <a:pt x="339981" y="75026"/>
                  </a:cubicBezTo>
                  <a:lnTo>
                    <a:pt x="339981" y="276143"/>
                  </a:lnTo>
                  <a:lnTo>
                    <a:pt x="360754" y="299464"/>
                  </a:lnTo>
                  <a:lnTo>
                    <a:pt x="381949" y="275721"/>
                  </a:lnTo>
                  <a:cubicBezTo>
                    <a:pt x="382219" y="275451"/>
                    <a:pt x="382472" y="275198"/>
                    <a:pt x="382472" y="274911"/>
                  </a:cubicBezTo>
                  <a:lnTo>
                    <a:pt x="382472" y="43369"/>
                  </a:lnTo>
                  <a:cubicBezTo>
                    <a:pt x="382472" y="19423"/>
                    <a:pt x="363234" y="0"/>
                    <a:pt x="339289" y="0"/>
                  </a:cubicBezTo>
                  <a:lnTo>
                    <a:pt x="41158" y="0"/>
                  </a:lnTo>
                  <a:cubicBezTo>
                    <a:pt x="18158" y="0"/>
                    <a:pt x="0" y="18630"/>
                    <a:pt x="0" y="41614"/>
                  </a:cubicBezTo>
                  <a:lnTo>
                    <a:pt x="0" y="403431"/>
                  </a:lnTo>
                  <a:cubicBezTo>
                    <a:pt x="0" y="427393"/>
                    <a:pt x="18951" y="446867"/>
                    <a:pt x="42913" y="446867"/>
                  </a:cubicBezTo>
                  <a:lnTo>
                    <a:pt x="227627" y="446867"/>
                  </a:lnTo>
                  <a:cubicBezTo>
                    <a:pt x="227931" y="446867"/>
                    <a:pt x="228234" y="445956"/>
                    <a:pt x="228555" y="445618"/>
                  </a:cubicBezTo>
                  <a:lnTo>
                    <a:pt x="260263" y="410316"/>
                  </a:lnTo>
                  <a:lnTo>
                    <a:pt x="253952" y="4031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9" name="任意多边形: 形状 218"/>
            <p:cNvSpPr/>
            <p:nvPr/>
          </p:nvSpPr>
          <p:spPr>
            <a:xfrm>
              <a:off x="22235518" y="8777884"/>
              <a:ext cx="219375" cy="33750"/>
            </a:xfrm>
            <a:custGeom>
              <a:avLst/>
              <a:gdLst>
                <a:gd name="connsiteX0" fmla="*/ 212642 w 219375"/>
                <a:gd name="connsiteY0" fmla="*/ 0 h 33750"/>
                <a:gd name="connsiteX1" fmla="*/ 21262 w 219375"/>
                <a:gd name="connsiteY1" fmla="*/ 0 h 33750"/>
                <a:gd name="connsiteX2" fmla="*/ 0 w 219375"/>
                <a:gd name="connsiteY2" fmla="*/ 21263 h 33750"/>
                <a:gd name="connsiteX3" fmla="*/ 21262 w 219375"/>
                <a:gd name="connsiteY3" fmla="*/ 42491 h 33750"/>
                <a:gd name="connsiteX4" fmla="*/ 212642 w 219375"/>
                <a:gd name="connsiteY4" fmla="*/ 42491 h 33750"/>
                <a:gd name="connsiteX5" fmla="*/ 233955 w 219375"/>
                <a:gd name="connsiteY5" fmla="*/ 21263 h 33750"/>
                <a:gd name="connsiteX6" fmla="*/ 212642 w 21937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375" h="33750">
                  <a:moveTo>
                    <a:pt x="212642" y="0"/>
                  </a:moveTo>
                  <a:lnTo>
                    <a:pt x="21262" y="0"/>
                  </a:lnTo>
                  <a:cubicBezTo>
                    <a:pt x="9501" y="0"/>
                    <a:pt x="0" y="9501"/>
                    <a:pt x="0" y="21263"/>
                  </a:cubicBezTo>
                  <a:cubicBezTo>
                    <a:pt x="0" y="33008"/>
                    <a:pt x="9501" y="42491"/>
                    <a:pt x="21262" y="42491"/>
                  </a:cubicBezTo>
                  <a:lnTo>
                    <a:pt x="212642" y="42491"/>
                  </a:lnTo>
                  <a:cubicBezTo>
                    <a:pt x="224421" y="42491"/>
                    <a:pt x="233955" y="32991"/>
                    <a:pt x="233955" y="21263"/>
                  </a:cubicBezTo>
                  <a:cubicBezTo>
                    <a:pt x="233955" y="9484"/>
                    <a:pt x="224421" y="0"/>
                    <a:pt x="212642"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0" name="任意多边形: 形状 219"/>
            <p:cNvSpPr/>
            <p:nvPr/>
          </p:nvSpPr>
          <p:spPr>
            <a:xfrm>
              <a:off x="22235518" y="8848708"/>
              <a:ext cx="219375" cy="33750"/>
            </a:xfrm>
            <a:custGeom>
              <a:avLst/>
              <a:gdLst>
                <a:gd name="connsiteX0" fmla="*/ 212642 w 219375"/>
                <a:gd name="connsiteY0" fmla="*/ 0 h 33750"/>
                <a:gd name="connsiteX1" fmla="*/ 21262 w 219375"/>
                <a:gd name="connsiteY1" fmla="*/ 0 h 33750"/>
                <a:gd name="connsiteX2" fmla="*/ 0 w 219375"/>
                <a:gd name="connsiteY2" fmla="*/ 20604 h 33750"/>
                <a:gd name="connsiteX3" fmla="*/ 21262 w 219375"/>
                <a:gd name="connsiteY3" fmla="*/ 41209 h 33750"/>
                <a:gd name="connsiteX4" fmla="*/ 212642 w 219375"/>
                <a:gd name="connsiteY4" fmla="*/ 41209 h 33750"/>
                <a:gd name="connsiteX5" fmla="*/ 233955 w 219375"/>
                <a:gd name="connsiteY5" fmla="*/ 20604 h 33750"/>
                <a:gd name="connsiteX6" fmla="*/ 212642 w 21937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375" h="33750">
                  <a:moveTo>
                    <a:pt x="212642" y="0"/>
                  </a:moveTo>
                  <a:lnTo>
                    <a:pt x="21262" y="0"/>
                  </a:lnTo>
                  <a:cubicBezTo>
                    <a:pt x="9501" y="0"/>
                    <a:pt x="0" y="8842"/>
                    <a:pt x="0" y="20604"/>
                  </a:cubicBezTo>
                  <a:cubicBezTo>
                    <a:pt x="0" y="32299"/>
                    <a:pt x="9501" y="41209"/>
                    <a:pt x="21262" y="41209"/>
                  </a:cubicBezTo>
                  <a:lnTo>
                    <a:pt x="212642" y="41209"/>
                  </a:lnTo>
                  <a:cubicBezTo>
                    <a:pt x="224421" y="41209"/>
                    <a:pt x="233955" y="32299"/>
                    <a:pt x="233955" y="20604"/>
                  </a:cubicBezTo>
                  <a:cubicBezTo>
                    <a:pt x="233955" y="8859"/>
                    <a:pt x="224421" y="0"/>
                    <a:pt x="212642"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1" name="任意多边形: 形状 220"/>
            <p:cNvSpPr/>
            <p:nvPr/>
          </p:nvSpPr>
          <p:spPr>
            <a:xfrm>
              <a:off x="22235518" y="8918267"/>
              <a:ext cx="219375" cy="33750"/>
            </a:xfrm>
            <a:custGeom>
              <a:avLst/>
              <a:gdLst>
                <a:gd name="connsiteX0" fmla="*/ 157883 w 219375"/>
                <a:gd name="connsiteY0" fmla="*/ 32029 h 33750"/>
                <a:gd name="connsiteX1" fmla="*/ 233516 w 219375"/>
                <a:gd name="connsiteY1" fmla="*/ 17212 h 33750"/>
                <a:gd name="connsiteX2" fmla="*/ 212642 w 219375"/>
                <a:gd name="connsiteY2" fmla="*/ 0 h 33750"/>
                <a:gd name="connsiteX3" fmla="*/ 21262 w 219375"/>
                <a:gd name="connsiteY3" fmla="*/ 0 h 33750"/>
                <a:gd name="connsiteX4" fmla="*/ 0 w 219375"/>
                <a:gd name="connsiteY4" fmla="*/ 21246 h 33750"/>
                <a:gd name="connsiteX5" fmla="*/ 21262 w 219375"/>
                <a:gd name="connsiteY5" fmla="*/ 42491 h 33750"/>
                <a:gd name="connsiteX6" fmla="*/ 148281 w 219375"/>
                <a:gd name="connsiteY6" fmla="*/ 42491 h 33750"/>
                <a:gd name="connsiteX7" fmla="*/ 157883 w 219375"/>
                <a:gd name="connsiteY7" fmla="*/ 32029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9375" h="33750">
                  <a:moveTo>
                    <a:pt x="157883" y="32029"/>
                  </a:moveTo>
                  <a:cubicBezTo>
                    <a:pt x="179128" y="12842"/>
                    <a:pt x="208389" y="7965"/>
                    <a:pt x="233516" y="17212"/>
                  </a:cubicBezTo>
                  <a:cubicBezTo>
                    <a:pt x="231626" y="7459"/>
                    <a:pt x="223020" y="0"/>
                    <a:pt x="212642" y="0"/>
                  </a:cubicBezTo>
                  <a:lnTo>
                    <a:pt x="21262" y="0"/>
                  </a:lnTo>
                  <a:cubicBezTo>
                    <a:pt x="9501" y="0"/>
                    <a:pt x="0" y="9518"/>
                    <a:pt x="0" y="21246"/>
                  </a:cubicBezTo>
                  <a:cubicBezTo>
                    <a:pt x="0" y="32974"/>
                    <a:pt x="9501" y="42491"/>
                    <a:pt x="21262" y="42491"/>
                  </a:cubicBezTo>
                  <a:lnTo>
                    <a:pt x="148281" y="42491"/>
                  </a:lnTo>
                  <a:cubicBezTo>
                    <a:pt x="151099" y="38610"/>
                    <a:pt x="154305" y="35269"/>
                    <a:pt x="157883" y="3202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2" name="任意多边形: 形状 221"/>
            <p:cNvSpPr/>
            <p:nvPr/>
          </p:nvSpPr>
          <p:spPr>
            <a:xfrm>
              <a:off x="22235518" y="8986509"/>
              <a:ext cx="135000" cy="33750"/>
            </a:xfrm>
            <a:custGeom>
              <a:avLst/>
              <a:gdLst>
                <a:gd name="connsiteX0" fmla="*/ 21262 w 135000"/>
                <a:gd name="connsiteY0" fmla="*/ 17 h 33750"/>
                <a:gd name="connsiteX1" fmla="*/ 0 w 135000"/>
                <a:gd name="connsiteY1" fmla="*/ 21263 h 33750"/>
                <a:gd name="connsiteX2" fmla="*/ 21262 w 135000"/>
                <a:gd name="connsiteY2" fmla="*/ 42508 h 33750"/>
                <a:gd name="connsiteX3" fmla="*/ 137093 w 135000"/>
                <a:gd name="connsiteY3" fmla="*/ 42508 h 33750"/>
                <a:gd name="connsiteX4" fmla="*/ 135692 w 135000"/>
                <a:gd name="connsiteY4" fmla="*/ 0 h 33750"/>
                <a:gd name="connsiteX5" fmla="*/ 21262 w 135000"/>
                <a:gd name="connsiteY5" fmla="*/ 17 h 33750"/>
                <a:gd name="connsiteX6" fmla="*/ 21262 w 135000"/>
                <a:gd name="connsiteY6" fmla="*/ 17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000" h="33750">
                  <a:moveTo>
                    <a:pt x="21262" y="17"/>
                  </a:moveTo>
                  <a:cubicBezTo>
                    <a:pt x="9501" y="17"/>
                    <a:pt x="0" y="9518"/>
                    <a:pt x="0" y="21263"/>
                  </a:cubicBezTo>
                  <a:cubicBezTo>
                    <a:pt x="0" y="33007"/>
                    <a:pt x="9501" y="42508"/>
                    <a:pt x="21262" y="42508"/>
                  </a:cubicBezTo>
                  <a:lnTo>
                    <a:pt x="137093" y="42508"/>
                  </a:lnTo>
                  <a:cubicBezTo>
                    <a:pt x="132570" y="28333"/>
                    <a:pt x="132131" y="14175"/>
                    <a:pt x="135692" y="0"/>
                  </a:cubicBezTo>
                  <a:lnTo>
                    <a:pt x="21262" y="17"/>
                  </a:lnTo>
                  <a:lnTo>
                    <a:pt x="21262" y="1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3" name="任意多边形: 形状 222"/>
            <p:cNvSpPr/>
            <p:nvPr/>
          </p:nvSpPr>
          <p:spPr>
            <a:xfrm>
              <a:off x="22406033" y="8968379"/>
              <a:ext cx="219375" cy="236250"/>
            </a:xfrm>
            <a:custGeom>
              <a:avLst/>
              <a:gdLst>
                <a:gd name="connsiteX0" fmla="*/ 164083 w 219375"/>
                <a:gd name="connsiteY0" fmla="*/ 122232 h 236250"/>
                <a:gd name="connsiteX1" fmla="*/ 189109 w 219375"/>
                <a:gd name="connsiteY1" fmla="*/ 94456 h 236250"/>
                <a:gd name="connsiteX2" fmla="*/ 218269 w 219375"/>
                <a:gd name="connsiteY2" fmla="*/ 62157 h 236250"/>
                <a:gd name="connsiteX3" fmla="*/ 215552 w 219375"/>
                <a:gd name="connsiteY3" fmla="*/ 9591 h 236250"/>
                <a:gd name="connsiteX4" fmla="*/ 162952 w 219375"/>
                <a:gd name="connsiteY4" fmla="*/ 12291 h 236250"/>
                <a:gd name="connsiteX5" fmla="*/ 138990 w 219375"/>
                <a:gd name="connsiteY5" fmla="*/ 38886 h 236250"/>
                <a:gd name="connsiteX6" fmla="*/ 113930 w 219375"/>
                <a:gd name="connsiteY6" fmla="*/ 66663 h 236250"/>
                <a:gd name="connsiteX7" fmla="*/ 64892 w 219375"/>
                <a:gd name="connsiteY7" fmla="*/ 12291 h 236250"/>
                <a:gd name="connsiteX8" fmla="*/ 12292 w 219375"/>
                <a:gd name="connsiteY8" fmla="*/ 9591 h 236250"/>
                <a:gd name="connsiteX9" fmla="*/ 9575 w 219375"/>
                <a:gd name="connsiteY9" fmla="*/ 62157 h 236250"/>
                <a:gd name="connsiteX10" fmla="*/ 63778 w 219375"/>
                <a:gd name="connsiteY10" fmla="*/ 122232 h 236250"/>
                <a:gd name="connsiteX11" fmla="*/ 38752 w 219375"/>
                <a:gd name="connsiteY11" fmla="*/ 150008 h 236250"/>
                <a:gd name="connsiteX12" fmla="*/ 9592 w 219375"/>
                <a:gd name="connsiteY12" fmla="*/ 182290 h 236250"/>
                <a:gd name="connsiteX13" fmla="*/ 12309 w 219375"/>
                <a:gd name="connsiteY13" fmla="*/ 234873 h 236250"/>
                <a:gd name="connsiteX14" fmla="*/ 37217 w 219375"/>
                <a:gd name="connsiteY14" fmla="*/ 244458 h 236250"/>
                <a:gd name="connsiteX15" fmla="*/ 64892 w 219375"/>
                <a:gd name="connsiteY15" fmla="*/ 232156 h 236250"/>
                <a:gd name="connsiteX16" fmla="*/ 88854 w 219375"/>
                <a:gd name="connsiteY16" fmla="*/ 205611 h 236250"/>
                <a:gd name="connsiteX17" fmla="*/ 113914 w 219375"/>
                <a:gd name="connsiteY17" fmla="*/ 177835 h 236250"/>
                <a:gd name="connsiteX18" fmla="*/ 162952 w 219375"/>
                <a:gd name="connsiteY18" fmla="*/ 232190 h 236250"/>
                <a:gd name="connsiteX19" fmla="*/ 190627 w 219375"/>
                <a:gd name="connsiteY19" fmla="*/ 244491 h 236250"/>
                <a:gd name="connsiteX20" fmla="*/ 215585 w 219375"/>
                <a:gd name="connsiteY20" fmla="*/ 234923 h 236250"/>
                <a:gd name="connsiteX21" fmla="*/ 218285 w 219375"/>
                <a:gd name="connsiteY21" fmla="*/ 182341 h 236250"/>
                <a:gd name="connsiteX22" fmla="*/ 164083 w 219375"/>
                <a:gd name="connsiteY22" fmla="*/ 122232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9375" h="236250">
                  <a:moveTo>
                    <a:pt x="164083" y="122232"/>
                  </a:moveTo>
                  <a:lnTo>
                    <a:pt x="189109" y="94456"/>
                  </a:lnTo>
                  <a:lnTo>
                    <a:pt x="218269" y="62157"/>
                  </a:lnTo>
                  <a:cubicBezTo>
                    <a:pt x="232005" y="46902"/>
                    <a:pt x="230824" y="23328"/>
                    <a:pt x="215552" y="9591"/>
                  </a:cubicBezTo>
                  <a:cubicBezTo>
                    <a:pt x="200229" y="-4195"/>
                    <a:pt x="176739" y="-2964"/>
                    <a:pt x="162952" y="12291"/>
                  </a:cubicBezTo>
                  <a:lnTo>
                    <a:pt x="138990" y="38886"/>
                  </a:lnTo>
                  <a:lnTo>
                    <a:pt x="113930" y="66663"/>
                  </a:lnTo>
                  <a:lnTo>
                    <a:pt x="64892" y="12291"/>
                  </a:lnTo>
                  <a:cubicBezTo>
                    <a:pt x="51139" y="-2947"/>
                    <a:pt x="27615" y="-4212"/>
                    <a:pt x="12292" y="9591"/>
                  </a:cubicBezTo>
                  <a:cubicBezTo>
                    <a:pt x="-2980" y="23345"/>
                    <a:pt x="-4178" y="46902"/>
                    <a:pt x="9575" y="62157"/>
                  </a:cubicBezTo>
                  <a:lnTo>
                    <a:pt x="63778" y="122232"/>
                  </a:lnTo>
                  <a:lnTo>
                    <a:pt x="38752" y="150008"/>
                  </a:lnTo>
                  <a:lnTo>
                    <a:pt x="9592" y="182290"/>
                  </a:lnTo>
                  <a:cubicBezTo>
                    <a:pt x="-4178" y="197562"/>
                    <a:pt x="-2963" y="221103"/>
                    <a:pt x="12309" y="234873"/>
                  </a:cubicBezTo>
                  <a:cubicBezTo>
                    <a:pt x="19430" y="241302"/>
                    <a:pt x="28340" y="244458"/>
                    <a:pt x="37217" y="244458"/>
                  </a:cubicBezTo>
                  <a:cubicBezTo>
                    <a:pt x="47392" y="244458"/>
                    <a:pt x="57517" y="240306"/>
                    <a:pt x="64892" y="232156"/>
                  </a:cubicBezTo>
                  <a:lnTo>
                    <a:pt x="88854" y="205611"/>
                  </a:lnTo>
                  <a:lnTo>
                    <a:pt x="113914" y="177835"/>
                  </a:lnTo>
                  <a:lnTo>
                    <a:pt x="162952" y="232190"/>
                  </a:lnTo>
                  <a:cubicBezTo>
                    <a:pt x="170327" y="240323"/>
                    <a:pt x="180452" y="244491"/>
                    <a:pt x="190627" y="244491"/>
                  </a:cubicBezTo>
                  <a:cubicBezTo>
                    <a:pt x="199504" y="244491"/>
                    <a:pt x="208430" y="241319"/>
                    <a:pt x="215585" y="234923"/>
                  </a:cubicBezTo>
                  <a:cubicBezTo>
                    <a:pt x="230840" y="221170"/>
                    <a:pt x="232055" y="197613"/>
                    <a:pt x="218285" y="182341"/>
                  </a:cubicBezTo>
                  <a:lnTo>
                    <a:pt x="164083" y="12223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24" name="图形 267"/>
          <p:cNvSpPr/>
          <p:nvPr/>
        </p:nvSpPr>
        <p:spPr>
          <a:xfrm>
            <a:off x="953389" y="5499158"/>
            <a:ext cx="472500" cy="523125"/>
          </a:xfrm>
          <a:custGeom>
            <a:avLst/>
            <a:gdLst>
              <a:gd name="connsiteX0" fmla="*/ 421271 w 472500"/>
              <a:gd name="connsiteY0" fmla="*/ 127275 h 523125"/>
              <a:gd name="connsiteX1" fmla="*/ 339022 w 472500"/>
              <a:gd name="connsiteY1" fmla="*/ 117251 h 523125"/>
              <a:gd name="connsiteX2" fmla="*/ 400245 w 472500"/>
              <a:gd name="connsiteY2" fmla="*/ 34783 h 523125"/>
              <a:gd name="connsiteX3" fmla="*/ 392668 w 472500"/>
              <a:gd name="connsiteY3" fmla="*/ 15444 h 523125"/>
              <a:gd name="connsiteX4" fmla="*/ 372806 w 472500"/>
              <a:gd name="connsiteY4" fmla="*/ 9369 h 523125"/>
              <a:gd name="connsiteX5" fmla="*/ 270898 w 472500"/>
              <a:gd name="connsiteY5" fmla="*/ 93998 h 523125"/>
              <a:gd name="connsiteX6" fmla="*/ 249197 w 472500"/>
              <a:gd name="connsiteY6" fmla="*/ 51101 h 523125"/>
              <a:gd name="connsiteX7" fmla="*/ 175925 w 472500"/>
              <a:gd name="connsiteY7" fmla="*/ 949 h 523125"/>
              <a:gd name="connsiteX8" fmla="*/ 156485 w 472500"/>
              <a:gd name="connsiteY8" fmla="*/ 3784 h 523125"/>
              <a:gd name="connsiteX9" fmla="*/ 145905 w 472500"/>
              <a:gd name="connsiteY9" fmla="*/ 20355 h 523125"/>
              <a:gd name="connsiteX10" fmla="*/ 145618 w 472500"/>
              <a:gd name="connsiteY10" fmla="*/ 22363 h 523125"/>
              <a:gd name="connsiteX11" fmla="*/ 162324 w 472500"/>
              <a:gd name="connsiteY11" fmla="*/ 48199 h 523125"/>
              <a:gd name="connsiteX12" fmla="*/ 209439 w 472500"/>
              <a:gd name="connsiteY12" fmla="*/ 80076 h 523125"/>
              <a:gd name="connsiteX13" fmla="*/ 228153 w 472500"/>
              <a:gd name="connsiteY13" fmla="*/ 124119 h 523125"/>
              <a:gd name="connsiteX14" fmla="*/ 89829 w 472500"/>
              <a:gd name="connsiteY14" fmla="*/ 118163 h 523125"/>
              <a:gd name="connsiteX15" fmla="*/ 12845 w 472500"/>
              <a:gd name="connsiteY15" fmla="*/ 349704 h 523125"/>
              <a:gd name="connsiteX16" fmla="*/ 152098 w 472500"/>
              <a:gd name="connsiteY16" fmla="*/ 536089 h 523125"/>
              <a:gd name="connsiteX17" fmla="*/ 347274 w 472500"/>
              <a:gd name="connsiteY17" fmla="*/ 536089 h 523125"/>
              <a:gd name="connsiteX18" fmla="*/ 480097 w 472500"/>
              <a:gd name="connsiteY18" fmla="*/ 343562 h 523125"/>
              <a:gd name="connsiteX19" fmla="*/ 421271 w 472500"/>
              <a:gd name="connsiteY19" fmla="*/ 127275 h 523125"/>
              <a:gd name="connsiteX20" fmla="*/ 137889 w 472500"/>
              <a:gd name="connsiteY20" fmla="*/ 199416 h 523125"/>
              <a:gd name="connsiteX21" fmla="*/ 100545 w 472500"/>
              <a:gd name="connsiteY21" fmla="*/ 296076 h 523125"/>
              <a:gd name="connsiteX22" fmla="*/ 83552 w 472500"/>
              <a:gd name="connsiteY22" fmla="*/ 326434 h 523125"/>
              <a:gd name="connsiteX23" fmla="*/ 76852 w 472500"/>
              <a:gd name="connsiteY23" fmla="*/ 327328 h 523125"/>
              <a:gd name="connsiteX24" fmla="*/ 53193 w 472500"/>
              <a:gd name="connsiteY24" fmla="*/ 309390 h 523125"/>
              <a:gd name="connsiteX25" fmla="*/ 114804 w 472500"/>
              <a:gd name="connsiteY25" fmla="*/ 156030 h 523125"/>
              <a:gd name="connsiteX26" fmla="*/ 148031 w 472500"/>
              <a:gd name="connsiteY26" fmla="*/ 166290 h 523125"/>
              <a:gd name="connsiteX27" fmla="*/ 137889 w 472500"/>
              <a:gd name="connsiteY27" fmla="*/ 199416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72500" h="523125">
                <a:moveTo>
                  <a:pt x="421271" y="127275"/>
                </a:moveTo>
                <a:cubicBezTo>
                  <a:pt x="397427" y="111902"/>
                  <a:pt x="369752" y="112982"/>
                  <a:pt x="339022" y="117251"/>
                </a:cubicBezTo>
                <a:cubicBezTo>
                  <a:pt x="386492" y="92293"/>
                  <a:pt x="398439" y="58307"/>
                  <a:pt x="400245" y="34783"/>
                </a:cubicBezTo>
                <a:cubicBezTo>
                  <a:pt x="400802" y="27510"/>
                  <a:pt x="398017" y="20389"/>
                  <a:pt x="392668" y="15444"/>
                </a:cubicBezTo>
                <a:cubicBezTo>
                  <a:pt x="387335" y="10483"/>
                  <a:pt x="380012" y="8256"/>
                  <a:pt x="372806" y="9369"/>
                </a:cubicBezTo>
                <a:cubicBezTo>
                  <a:pt x="307466" y="19478"/>
                  <a:pt x="281057" y="65580"/>
                  <a:pt x="270898" y="93998"/>
                </a:cubicBezTo>
                <a:cubicBezTo>
                  <a:pt x="266139" y="79350"/>
                  <a:pt x="259187" y="64635"/>
                  <a:pt x="249197" y="51101"/>
                </a:cubicBezTo>
                <a:cubicBezTo>
                  <a:pt x="231242" y="26768"/>
                  <a:pt x="206672" y="9960"/>
                  <a:pt x="175925" y="949"/>
                </a:cubicBezTo>
                <a:cubicBezTo>
                  <a:pt x="169327" y="-975"/>
                  <a:pt x="162240" y="54"/>
                  <a:pt x="156485" y="3784"/>
                </a:cubicBezTo>
                <a:cubicBezTo>
                  <a:pt x="150714" y="7513"/>
                  <a:pt x="146850" y="13554"/>
                  <a:pt x="145905" y="20355"/>
                </a:cubicBezTo>
                <a:lnTo>
                  <a:pt x="145618" y="22363"/>
                </a:lnTo>
                <a:cubicBezTo>
                  <a:pt x="144015" y="33939"/>
                  <a:pt x="151102" y="44891"/>
                  <a:pt x="162324" y="48199"/>
                </a:cubicBezTo>
                <a:cubicBezTo>
                  <a:pt x="182507" y="54156"/>
                  <a:pt x="198015" y="64669"/>
                  <a:pt x="209439" y="80076"/>
                </a:cubicBezTo>
                <a:cubicBezTo>
                  <a:pt x="219362" y="93474"/>
                  <a:pt x="225032" y="109118"/>
                  <a:pt x="228153" y="124119"/>
                </a:cubicBezTo>
                <a:cubicBezTo>
                  <a:pt x="184953" y="114973"/>
                  <a:pt x="153718" y="87973"/>
                  <a:pt x="89829" y="118163"/>
                </a:cubicBezTo>
                <a:cubicBezTo>
                  <a:pt x="25248" y="148656"/>
                  <a:pt x="-24516" y="228491"/>
                  <a:pt x="12845" y="349704"/>
                </a:cubicBezTo>
                <a:cubicBezTo>
                  <a:pt x="42900" y="447411"/>
                  <a:pt x="114416" y="514050"/>
                  <a:pt x="152098" y="536089"/>
                </a:cubicBezTo>
                <a:lnTo>
                  <a:pt x="347274" y="536089"/>
                </a:lnTo>
                <a:cubicBezTo>
                  <a:pt x="390744" y="510068"/>
                  <a:pt x="461501" y="450701"/>
                  <a:pt x="480097" y="343562"/>
                </a:cubicBezTo>
                <a:cubicBezTo>
                  <a:pt x="500668" y="224863"/>
                  <a:pt x="473381" y="160856"/>
                  <a:pt x="421271" y="127275"/>
                </a:cubicBezTo>
                <a:close/>
                <a:moveTo>
                  <a:pt x="137889" y="199416"/>
                </a:moveTo>
                <a:cubicBezTo>
                  <a:pt x="132000" y="202639"/>
                  <a:pt x="82488" y="231968"/>
                  <a:pt x="100545" y="296076"/>
                </a:cubicBezTo>
                <a:cubicBezTo>
                  <a:pt x="104240" y="309154"/>
                  <a:pt x="96630" y="322738"/>
                  <a:pt x="83552" y="326434"/>
                </a:cubicBezTo>
                <a:cubicBezTo>
                  <a:pt x="81307" y="327041"/>
                  <a:pt x="79046" y="327328"/>
                  <a:pt x="76852" y="327328"/>
                </a:cubicBezTo>
                <a:cubicBezTo>
                  <a:pt x="66086" y="327328"/>
                  <a:pt x="56231" y="320241"/>
                  <a:pt x="53193" y="309390"/>
                </a:cubicBezTo>
                <a:cubicBezTo>
                  <a:pt x="29737" y="226146"/>
                  <a:pt x="83248" y="172652"/>
                  <a:pt x="114804" y="156030"/>
                </a:cubicBezTo>
                <a:cubicBezTo>
                  <a:pt x="126768" y="149685"/>
                  <a:pt x="141669" y="154309"/>
                  <a:pt x="148031" y="166290"/>
                </a:cubicBezTo>
                <a:cubicBezTo>
                  <a:pt x="154359" y="178238"/>
                  <a:pt x="149803" y="193037"/>
                  <a:pt x="137889" y="199416"/>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225" name="组合 224"/>
          <p:cNvGrpSpPr/>
          <p:nvPr/>
        </p:nvGrpSpPr>
        <p:grpSpPr>
          <a:xfrm>
            <a:off x="2172589" y="5499158"/>
            <a:ext cx="523125" cy="523125"/>
            <a:chOff x="19989269" y="9762726"/>
            <a:chExt cx="523125" cy="523125"/>
          </a:xfrm>
          <a:solidFill>
            <a:schemeClr val="bg1"/>
          </a:solidFill>
        </p:grpSpPr>
        <p:sp>
          <p:nvSpPr>
            <p:cNvPr id="226" name="任意多边形: 形状 225"/>
            <p:cNvSpPr/>
            <p:nvPr/>
          </p:nvSpPr>
          <p:spPr>
            <a:xfrm>
              <a:off x="20034325" y="10083671"/>
              <a:ext cx="50625" cy="118125"/>
            </a:xfrm>
            <a:custGeom>
              <a:avLst/>
              <a:gdLst>
                <a:gd name="connsiteX0" fmla="*/ 0 w 50625"/>
                <a:gd name="connsiteY0" fmla="*/ 106380 h 118125"/>
                <a:gd name="connsiteX1" fmla="*/ 17786 w 50625"/>
                <a:gd name="connsiteY1" fmla="*/ 124166 h 118125"/>
                <a:gd name="connsiteX2" fmla="*/ 49056 w 50625"/>
                <a:gd name="connsiteY2" fmla="*/ 124166 h 118125"/>
                <a:gd name="connsiteX3" fmla="*/ 66842 w 50625"/>
                <a:gd name="connsiteY3" fmla="*/ 106380 h 118125"/>
                <a:gd name="connsiteX4" fmla="*/ 66842 w 50625"/>
                <a:gd name="connsiteY4" fmla="*/ 0 h 118125"/>
                <a:gd name="connsiteX5" fmla="*/ 12724 w 50625"/>
                <a:gd name="connsiteY5" fmla="*/ 54337 h 118125"/>
                <a:gd name="connsiteX6" fmla="*/ 0 w 50625"/>
                <a:gd name="connsiteY6" fmla="*/ 41361 h 118125"/>
                <a:gd name="connsiteX7" fmla="*/ 0 w 50625"/>
                <a:gd name="connsiteY7" fmla="*/ 106380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625" h="118125">
                  <a:moveTo>
                    <a:pt x="0" y="106380"/>
                  </a:moveTo>
                  <a:cubicBezTo>
                    <a:pt x="0" y="116168"/>
                    <a:pt x="7965" y="124166"/>
                    <a:pt x="17786" y="124166"/>
                  </a:cubicBezTo>
                  <a:lnTo>
                    <a:pt x="49056" y="124166"/>
                  </a:lnTo>
                  <a:cubicBezTo>
                    <a:pt x="58877" y="124166"/>
                    <a:pt x="66842" y="116168"/>
                    <a:pt x="66842" y="106380"/>
                  </a:cubicBezTo>
                  <a:lnTo>
                    <a:pt x="66842" y="0"/>
                  </a:lnTo>
                  <a:lnTo>
                    <a:pt x="12724" y="54337"/>
                  </a:lnTo>
                  <a:lnTo>
                    <a:pt x="0" y="41361"/>
                  </a:lnTo>
                  <a:lnTo>
                    <a:pt x="0" y="10638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7" name="任意多边形: 形状 226"/>
            <p:cNvSpPr/>
            <p:nvPr/>
          </p:nvSpPr>
          <p:spPr>
            <a:xfrm>
              <a:off x="20146493" y="10016357"/>
              <a:ext cx="50625" cy="185625"/>
            </a:xfrm>
            <a:custGeom>
              <a:avLst/>
              <a:gdLst>
                <a:gd name="connsiteX0" fmla="*/ 0 w 50625"/>
                <a:gd name="connsiteY0" fmla="*/ 174386 h 185625"/>
                <a:gd name="connsiteX1" fmla="*/ 17078 w 50625"/>
                <a:gd name="connsiteY1" fmla="*/ 191481 h 185625"/>
                <a:gd name="connsiteX2" fmla="*/ 49764 w 50625"/>
                <a:gd name="connsiteY2" fmla="*/ 191481 h 185625"/>
                <a:gd name="connsiteX3" fmla="*/ 66842 w 50625"/>
                <a:gd name="connsiteY3" fmla="*/ 174386 h 185625"/>
                <a:gd name="connsiteX4" fmla="*/ 66842 w 50625"/>
                <a:gd name="connsiteY4" fmla="*/ 44803 h 185625"/>
                <a:gd name="connsiteX5" fmla="*/ 22241 w 50625"/>
                <a:gd name="connsiteY5" fmla="*/ 0 h 185625"/>
                <a:gd name="connsiteX6" fmla="*/ 0 w 50625"/>
                <a:gd name="connsiteY6" fmla="*/ 22494 h 185625"/>
                <a:gd name="connsiteX7" fmla="*/ 0 w 50625"/>
                <a:gd name="connsiteY7" fmla="*/ 174386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625" h="185625">
                  <a:moveTo>
                    <a:pt x="0" y="174386"/>
                  </a:moveTo>
                  <a:cubicBezTo>
                    <a:pt x="0" y="183836"/>
                    <a:pt x="7644" y="191481"/>
                    <a:pt x="17078" y="191481"/>
                  </a:cubicBezTo>
                  <a:lnTo>
                    <a:pt x="49764" y="191481"/>
                  </a:lnTo>
                  <a:cubicBezTo>
                    <a:pt x="59198" y="191481"/>
                    <a:pt x="66842" y="183836"/>
                    <a:pt x="66842" y="174386"/>
                  </a:cubicBezTo>
                  <a:lnTo>
                    <a:pt x="66842" y="44803"/>
                  </a:lnTo>
                  <a:lnTo>
                    <a:pt x="22241" y="0"/>
                  </a:lnTo>
                  <a:lnTo>
                    <a:pt x="0" y="22494"/>
                  </a:lnTo>
                  <a:lnTo>
                    <a:pt x="0" y="17438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8" name="任意多边形: 形状 227"/>
            <p:cNvSpPr/>
            <p:nvPr/>
          </p:nvSpPr>
          <p:spPr>
            <a:xfrm>
              <a:off x="20257463" y="10016644"/>
              <a:ext cx="67500" cy="185625"/>
            </a:xfrm>
            <a:custGeom>
              <a:avLst/>
              <a:gdLst>
                <a:gd name="connsiteX0" fmla="*/ 50946 w 67500"/>
                <a:gd name="connsiteY0" fmla="*/ 191160 h 185625"/>
                <a:gd name="connsiteX1" fmla="*/ 68023 w 67500"/>
                <a:gd name="connsiteY1" fmla="*/ 174083 h 185625"/>
                <a:gd name="connsiteX2" fmla="*/ 68023 w 67500"/>
                <a:gd name="connsiteY2" fmla="*/ 0 h 185625"/>
                <a:gd name="connsiteX3" fmla="*/ 0 w 67500"/>
                <a:gd name="connsiteY3" fmla="*/ 67264 h 185625"/>
                <a:gd name="connsiteX4" fmla="*/ 0 w 67500"/>
                <a:gd name="connsiteY4" fmla="*/ 174083 h 185625"/>
                <a:gd name="connsiteX5" fmla="*/ 17077 w 67500"/>
                <a:gd name="connsiteY5" fmla="*/ 191177 h 185625"/>
                <a:gd name="connsiteX6" fmla="*/ 50946 w 67500"/>
                <a:gd name="connsiteY6" fmla="*/ 191160 h 185625"/>
                <a:gd name="connsiteX7" fmla="*/ 50946 w 67500"/>
                <a:gd name="connsiteY7" fmla="*/ 191160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500" h="185625">
                  <a:moveTo>
                    <a:pt x="50946" y="191160"/>
                  </a:moveTo>
                  <a:cubicBezTo>
                    <a:pt x="60379" y="191160"/>
                    <a:pt x="68023" y="183516"/>
                    <a:pt x="68023" y="174083"/>
                  </a:cubicBezTo>
                  <a:lnTo>
                    <a:pt x="68023" y="0"/>
                  </a:lnTo>
                  <a:lnTo>
                    <a:pt x="0" y="67264"/>
                  </a:lnTo>
                  <a:lnTo>
                    <a:pt x="0" y="174083"/>
                  </a:lnTo>
                  <a:cubicBezTo>
                    <a:pt x="0" y="183532"/>
                    <a:pt x="7644" y="191177"/>
                    <a:pt x="17077" y="191177"/>
                  </a:cubicBezTo>
                  <a:lnTo>
                    <a:pt x="50946" y="191160"/>
                  </a:lnTo>
                  <a:lnTo>
                    <a:pt x="50946" y="19116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9" name="任意多边形: 形状 228"/>
            <p:cNvSpPr/>
            <p:nvPr/>
          </p:nvSpPr>
          <p:spPr>
            <a:xfrm>
              <a:off x="20369648" y="9947119"/>
              <a:ext cx="67500" cy="253125"/>
            </a:xfrm>
            <a:custGeom>
              <a:avLst/>
              <a:gdLst>
                <a:gd name="connsiteX0" fmla="*/ 0 w 67500"/>
                <a:gd name="connsiteY0" fmla="*/ 24705 h 253125"/>
                <a:gd name="connsiteX1" fmla="*/ 0 w 67500"/>
                <a:gd name="connsiteY1" fmla="*/ 243624 h 253125"/>
                <a:gd name="connsiteX2" fmla="*/ 17077 w 67500"/>
                <a:gd name="connsiteY2" fmla="*/ 260719 h 253125"/>
                <a:gd name="connsiteX3" fmla="*/ 50929 w 67500"/>
                <a:gd name="connsiteY3" fmla="*/ 260719 h 253125"/>
                <a:gd name="connsiteX4" fmla="*/ 68023 w 67500"/>
                <a:gd name="connsiteY4" fmla="*/ 243624 h 253125"/>
                <a:gd name="connsiteX5" fmla="*/ 68023 w 67500"/>
                <a:gd name="connsiteY5" fmla="*/ 42694 h 253125"/>
                <a:gd name="connsiteX6" fmla="*/ 25093 w 67500"/>
                <a:gd name="connsiteY6" fmla="*/ 0 h 253125"/>
                <a:gd name="connsiteX7" fmla="*/ 0 w 67500"/>
                <a:gd name="connsiteY7" fmla="*/ 24705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500" h="253125">
                  <a:moveTo>
                    <a:pt x="0" y="24705"/>
                  </a:moveTo>
                  <a:lnTo>
                    <a:pt x="0" y="243624"/>
                  </a:lnTo>
                  <a:cubicBezTo>
                    <a:pt x="0" y="253074"/>
                    <a:pt x="7644" y="260719"/>
                    <a:pt x="17077" y="260719"/>
                  </a:cubicBezTo>
                  <a:lnTo>
                    <a:pt x="50929" y="260719"/>
                  </a:lnTo>
                  <a:cubicBezTo>
                    <a:pt x="60379" y="260719"/>
                    <a:pt x="68023" y="253074"/>
                    <a:pt x="68023" y="243624"/>
                  </a:cubicBezTo>
                  <a:lnTo>
                    <a:pt x="68023" y="42694"/>
                  </a:lnTo>
                  <a:lnTo>
                    <a:pt x="25093" y="0"/>
                  </a:lnTo>
                  <a:lnTo>
                    <a:pt x="0" y="2470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30" name="任意多边形: 形状 229"/>
            <p:cNvSpPr/>
            <p:nvPr/>
          </p:nvSpPr>
          <p:spPr>
            <a:xfrm>
              <a:off x="20015358" y="9833128"/>
              <a:ext cx="405000" cy="253125"/>
            </a:xfrm>
            <a:custGeom>
              <a:avLst/>
              <a:gdLst>
                <a:gd name="connsiteX0" fmla="*/ 136232 w 405000"/>
                <a:gd name="connsiteY0" fmla="*/ 164430 h 253125"/>
                <a:gd name="connsiteX1" fmla="*/ 169982 w 405000"/>
                <a:gd name="connsiteY1" fmla="*/ 164430 h 253125"/>
                <a:gd name="connsiteX2" fmla="*/ 210229 w 405000"/>
                <a:gd name="connsiteY2" fmla="*/ 204677 h 253125"/>
                <a:gd name="connsiteX3" fmla="*/ 231677 w 405000"/>
                <a:gd name="connsiteY3" fmla="*/ 213536 h 253125"/>
                <a:gd name="connsiteX4" fmla="*/ 253125 w 405000"/>
                <a:gd name="connsiteY4" fmla="*/ 204677 h 253125"/>
                <a:gd name="connsiteX5" fmla="*/ 379502 w 405000"/>
                <a:gd name="connsiteY5" fmla="*/ 78300 h 253125"/>
                <a:gd name="connsiteX6" fmla="*/ 400056 w 405000"/>
                <a:gd name="connsiteY6" fmla="*/ 98854 h 253125"/>
                <a:gd name="connsiteX7" fmla="*/ 411986 w 405000"/>
                <a:gd name="connsiteY7" fmla="*/ 101284 h 253125"/>
                <a:gd name="connsiteX8" fmla="*/ 418871 w 405000"/>
                <a:gd name="connsiteY8" fmla="*/ 91243 h 253125"/>
                <a:gd name="connsiteX9" fmla="*/ 419918 w 405000"/>
                <a:gd name="connsiteY9" fmla="*/ 19659 h 253125"/>
                <a:gd name="connsiteX10" fmla="*/ 414349 w 405000"/>
                <a:gd name="connsiteY10" fmla="*/ 5771 h 253125"/>
                <a:gd name="connsiteX11" fmla="*/ 400596 w 405000"/>
                <a:gd name="connsiteY11" fmla="*/ 0 h 253125"/>
                <a:gd name="connsiteX12" fmla="*/ 327831 w 405000"/>
                <a:gd name="connsiteY12" fmla="*/ 0 h 253125"/>
                <a:gd name="connsiteX13" fmla="*/ 317638 w 405000"/>
                <a:gd name="connsiteY13" fmla="*/ 6801 h 253125"/>
                <a:gd name="connsiteX14" fmla="*/ 320068 w 405000"/>
                <a:gd name="connsiteY14" fmla="*/ 18799 h 253125"/>
                <a:gd name="connsiteX15" fmla="*/ 337601 w 405000"/>
                <a:gd name="connsiteY15" fmla="*/ 36366 h 253125"/>
                <a:gd name="connsiteX16" fmla="*/ 248619 w 405000"/>
                <a:gd name="connsiteY16" fmla="*/ 125364 h 253125"/>
                <a:gd name="connsiteX17" fmla="*/ 231744 w 405000"/>
                <a:gd name="connsiteY17" fmla="*/ 132368 h 253125"/>
                <a:gd name="connsiteX18" fmla="*/ 214869 w 405000"/>
                <a:gd name="connsiteY18" fmla="*/ 125381 h 253125"/>
                <a:gd name="connsiteX19" fmla="*/ 170066 w 405000"/>
                <a:gd name="connsiteY19" fmla="*/ 80561 h 253125"/>
                <a:gd name="connsiteX20" fmla="*/ 136316 w 405000"/>
                <a:gd name="connsiteY20" fmla="*/ 80561 h 253125"/>
                <a:gd name="connsiteX21" fmla="*/ 7391 w 405000"/>
                <a:gd name="connsiteY21" fmla="*/ 209419 h 253125"/>
                <a:gd name="connsiteX22" fmla="*/ 0 w 405000"/>
                <a:gd name="connsiteY22" fmla="*/ 227256 h 253125"/>
                <a:gd name="connsiteX23" fmla="*/ 7391 w 405000"/>
                <a:gd name="connsiteY23" fmla="*/ 245093 h 253125"/>
                <a:gd name="connsiteX24" fmla="*/ 14648 w 405000"/>
                <a:gd name="connsiteY24" fmla="*/ 252382 h 253125"/>
                <a:gd name="connsiteX25" fmla="*/ 48398 w 405000"/>
                <a:gd name="connsiteY25" fmla="*/ 252382 h 253125"/>
                <a:gd name="connsiteX26" fmla="*/ 136232 w 405000"/>
                <a:gd name="connsiteY26" fmla="*/ 164430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05000" h="253125">
                  <a:moveTo>
                    <a:pt x="136232" y="164430"/>
                  </a:moveTo>
                  <a:cubicBezTo>
                    <a:pt x="145564" y="155115"/>
                    <a:pt x="160650" y="155115"/>
                    <a:pt x="169982" y="164430"/>
                  </a:cubicBezTo>
                  <a:lnTo>
                    <a:pt x="210229" y="204677"/>
                  </a:lnTo>
                  <a:cubicBezTo>
                    <a:pt x="215916" y="210364"/>
                    <a:pt x="223628" y="213536"/>
                    <a:pt x="231677" y="213536"/>
                  </a:cubicBezTo>
                  <a:cubicBezTo>
                    <a:pt x="239709" y="213536"/>
                    <a:pt x="247438" y="210364"/>
                    <a:pt x="253125" y="204677"/>
                  </a:cubicBezTo>
                  <a:lnTo>
                    <a:pt x="379502" y="78300"/>
                  </a:lnTo>
                  <a:lnTo>
                    <a:pt x="400056" y="98854"/>
                  </a:lnTo>
                  <a:cubicBezTo>
                    <a:pt x="403211" y="101993"/>
                    <a:pt x="407919" y="102938"/>
                    <a:pt x="411986" y="101284"/>
                  </a:cubicBezTo>
                  <a:cubicBezTo>
                    <a:pt x="416087" y="99613"/>
                    <a:pt x="418804" y="95664"/>
                    <a:pt x="418871" y="91243"/>
                  </a:cubicBezTo>
                  <a:lnTo>
                    <a:pt x="419918" y="19659"/>
                  </a:lnTo>
                  <a:cubicBezTo>
                    <a:pt x="420019" y="14462"/>
                    <a:pt x="418011" y="9467"/>
                    <a:pt x="414349" y="5771"/>
                  </a:cubicBezTo>
                  <a:cubicBezTo>
                    <a:pt x="410721" y="2076"/>
                    <a:pt x="405743" y="0"/>
                    <a:pt x="400596" y="0"/>
                  </a:cubicBezTo>
                  <a:lnTo>
                    <a:pt x="327831" y="0"/>
                  </a:lnTo>
                  <a:cubicBezTo>
                    <a:pt x="323342" y="0"/>
                    <a:pt x="319359" y="2683"/>
                    <a:pt x="317638" y="6801"/>
                  </a:cubicBezTo>
                  <a:cubicBezTo>
                    <a:pt x="315917" y="10918"/>
                    <a:pt x="316879" y="15660"/>
                    <a:pt x="320068" y="18799"/>
                  </a:cubicBezTo>
                  <a:lnTo>
                    <a:pt x="337601" y="36366"/>
                  </a:lnTo>
                  <a:lnTo>
                    <a:pt x="248619" y="125364"/>
                  </a:lnTo>
                  <a:cubicBezTo>
                    <a:pt x="244148" y="129836"/>
                    <a:pt x="238073" y="132368"/>
                    <a:pt x="231744" y="132368"/>
                  </a:cubicBezTo>
                  <a:cubicBezTo>
                    <a:pt x="225416" y="132368"/>
                    <a:pt x="219358" y="129853"/>
                    <a:pt x="214869" y="125381"/>
                  </a:cubicBezTo>
                  <a:lnTo>
                    <a:pt x="170066" y="80561"/>
                  </a:lnTo>
                  <a:cubicBezTo>
                    <a:pt x="160734" y="71246"/>
                    <a:pt x="145648" y="71246"/>
                    <a:pt x="136316" y="80561"/>
                  </a:cubicBezTo>
                  <a:lnTo>
                    <a:pt x="7391" y="209419"/>
                  </a:lnTo>
                  <a:cubicBezTo>
                    <a:pt x="2666" y="214127"/>
                    <a:pt x="0" y="220556"/>
                    <a:pt x="0" y="227256"/>
                  </a:cubicBezTo>
                  <a:cubicBezTo>
                    <a:pt x="0" y="233955"/>
                    <a:pt x="2649" y="240334"/>
                    <a:pt x="7391" y="245093"/>
                  </a:cubicBezTo>
                  <a:lnTo>
                    <a:pt x="14648" y="252382"/>
                  </a:lnTo>
                  <a:cubicBezTo>
                    <a:pt x="23979" y="261697"/>
                    <a:pt x="39066" y="261697"/>
                    <a:pt x="48398" y="252382"/>
                  </a:cubicBezTo>
                  <a:lnTo>
                    <a:pt x="136232" y="16443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31" name="任意多边形: 形状 230"/>
            <p:cNvSpPr/>
            <p:nvPr/>
          </p:nvSpPr>
          <p:spPr>
            <a:xfrm>
              <a:off x="19989269" y="9762726"/>
              <a:ext cx="523125" cy="523125"/>
            </a:xfrm>
            <a:custGeom>
              <a:avLst/>
              <a:gdLst>
                <a:gd name="connsiteX0" fmla="*/ 506250 w 523125"/>
                <a:gd name="connsiteY0" fmla="*/ 0 h 523125"/>
                <a:gd name="connsiteX1" fmla="*/ 480600 w 523125"/>
                <a:gd name="connsiteY1" fmla="*/ 25228 h 523125"/>
                <a:gd name="connsiteX2" fmla="*/ 480600 w 523125"/>
                <a:gd name="connsiteY2" fmla="*/ 479689 h 523125"/>
                <a:gd name="connsiteX3" fmla="*/ 25211 w 523125"/>
                <a:gd name="connsiteY3" fmla="*/ 479689 h 523125"/>
                <a:gd name="connsiteX4" fmla="*/ 0 w 523125"/>
                <a:gd name="connsiteY4" fmla="*/ 504731 h 523125"/>
                <a:gd name="connsiteX5" fmla="*/ 25211 w 523125"/>
                <a:gd name="connsiteY5" fmla="*/ 529774 h 523125"/>
                <a:gd name="connsiteX6" fmla="*/ 506419 w 523125"/>
                <a:gd name="connsiteY6" fmla="*/ 529774 h 523125"/>
                <a:gd name="connsiteX7" fmla="*/ 531900 w 523125"/>
                <a:gd name="connsiteY7" fmla="*/ 504563 h 523125"/>
                <a:gd name="connsiteX8" fmla="*/ 531900 w 523125"/>
                <a:gd name="connsiteY8" fmla="*/ 25228 h 523125"/>
                <a:gd name="connsiteX9" fmla="*/ 506250 w 523125"/>
                <a:gd name="connsiteY9" fmla="*/ 0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3125" h="523125">
                  <a:moveTo>
                    <a:pt x="506250" y="0"/>
                  </a:moveTo>
                  <a:cubicBezTo>
                    <a:pt x="492345" y="0"/>
                    <a:pt x="480600" y="11289"/>
                    <a:pt x="480600" y="25228"/>
                  </a:cubicBezTo>
                  <a:lnTo>
                    <a:pt x="480600" y="479689"/>
                  </a:lnTo>
                  <a:lnTo>
                    <a:pt x="25211" y="479689"/>
                  </a:lnTo>
                  <a:cubicBezTo>
                    <a:pt x="11272" y="479689"/>
                    <a:pt x="0" y="490809"/>
                    <a:pt x="0" y="504731"/>
                  </a:cubicBezTo>
                  <a:cubicBezTo>
                    <a:pt x="0" y="518670"/>
                    <a:pt x="11272" y="529774"/>
                    <a:pt x="25211" y="529774"/>
                  </a:cubicBezTo>
                  <a:lnTo>
                    <a:pt x="506419" y="529774"/>
                  </a:lnTo>
                  <a:cubicBezTo>
                    <a:pt x="520324" y="529774"/>
                    <a:pt x="531900" y="518484"/>
                    <a:pt x="531900" y="504563"/>
                  </a:cubicBezTo>
                  <a:lnTo>
                    <a:pt x="531900" y="25228"/>
                  </a:lnTo>
                  <a:cubicBezTo>
                    <a:pt x="531883" y="11289"/>
                    <a:pt x="520172" y="0"/>
                    <a:pt x="506250"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232" name="组合 231"/>
          <p:cNvGrpSpPr/>
          <p:nvPr/>
        </p:nvGrpSpPr>
        <p:grpSpPr>
          <a:xfrm>
            <a:off x="3391789" y="5499158"/>
            <a:ext cx="489375" cy="523125"/>
            <a:chOff x="21085385" y="9758169"/>
            <a:chExt cx="489375" cy="523125"/>
          </a:xfrm>
          <a:solidFill>
            <a:schemeClr val="bg1"/>
          </a:solidFill>
        </p:grpSpPr>
        <p:sp>
          <p:nvSpPr>
            <p:cNvPr id="233" name="任意多边形: 形状 232"/>
            <p:cNvSpPr/>
            <p:nvPr/>
          </p:nvSpPr>
          <p:spPr>
            <a:xfrm>
              <a:off x="21085385" y="9758169"/>
              <a:ext cx="489375" cy="523125"/>
            </a:xfrm>
            <a:custGeom>
              <a:avLst/>
              <a:gdLst>
                <a:gd name="connsiteX0" fmla="*/ 416206 w 489375"/>
                <a:gd name="connsiteY0" fmla="*/ 267958 h 523125"/>
                <a:gd name="connsiteX1" fmla="*/ 495839 w 489375"/>
                <a:gd name="connsiteY1" fmla="*/ 128031 h 523125"/>
                <a:gd name="connsiteX2" fmla="*/ 440658 w 489375"/>
                <a:gd name="connsiteY2" fmla="*/ 108084 h 523125"/>
                <a:gd name="connsiteX3" fmla="*/ 334986 w 489375"/>
                <a:gd name="connsiteY3" fmla="*/ 129128 h 523125"/>
                <a:gd name="connsiteX4" fmla="*/ 251438 w 489375"/>
                <a:gd name="connsiteY4" fmla="*/ 0 h 523125"/>
                <a:gd name="connsiteX5" fmla="*/ 167569 w 489375"/>
                <a:gd name="connsiteY5" fmla="*/ 130663 h 523125"/>
                <a:gd name="connsiteX6" fmla="*/ 62421 w 489375"/>
                <a:gd name="connsiteY6" fmla="*/ 110498 h 523125"/>
                <a:gd name="connsiteX7" fmla="*/ 5316 w 489375"/>
                <a:gd name="connsiteY7" fmla="*/ 131153 h 523125"/>
                <a:gd name="connsiteX8" fmla="*/ 86704 w 489375"/>
                <a:gd name="connsiteY8" fmla="*/ 270034 h 523125"/>
                <a:gd name="connsiteX9" fmla="*/ 7088 w 489375"/>
                <a:gd name="connsiteY9" fmla="*/ 409961 h 523125"/>
                <a:gd name="connsiteX10" fmla="*/ 62320 w 489375"/>
                <a:gd name="connsiteY10" fmla="*/ 429908 h 523125"/>
                <a:gd name="connsiteX11" fmla="*/ 167924 w 489375"/>
                <a:gd name="connsiteY11" fmla="*/ 408915 h 523125"/>
                <a:gd name="connsiteX12" fmla="*/ 251455 w 489375"/>
                <a:gd name="connsiteY12" fmla="*/ 538009 h 523125"/>
                <a:gd name="connsiteX13" fmla="*/ 335324 w 489375"/>
                <a:gd name="connsiteY13" fmla="*/ 407363 h 523125"/>
                <a:gd name="connsiteX14" fmla="*/ 440455 w 489375"/>
                <a:gd name="connsiteY14" fmla="*/ 427511 h 523125"/>
                <a:gd name="connsiteX15" fmla="*/ 497577 w 489375"/>
                <a:gd name="connsiteY15" fmla="*/ 406873 h 523125"/>
                <a:gd name="connsiteX16" fmla="*/ 416206 w 489375"/>
                <a:gd name="connsiteY16" fmla="*/ 267958 h 523125"/>
                <a:gd name="connsiteX17" fmla="*/ 440658 w 489375"/>
                <a:gd name="connsiteY17" fmla="*/ 144686 h 523125"/>
                <a:gd name="connsiteX18" fmla="*/ 465801 w 489375"/>
                <a:gd name="connsiteY18" fmla="*/ 148230 h 523125"/>
                <a:gd name="connsiteX19" fmla="*/ 387788 w 489375"/>
                <a:gd name="connsiteY19" fmla="*/ 245649 h 523125"/>
                <a:gd name="connsiteX20" fmla="*/ 347440 w 489375"/>
                <a:gd name="connsiteY20" fmla="*/ 217772 h 523125"/>
                <a:gd name="connsiteX21" fmla="*/ 341686 w 489375"/>
                <a:gd name="connsiteY21" fmla="*/ 165291 h 523125"/>
                <a:gd name="connsiteX22" fmla="*/ 440658 w 489375"/>
                <a:gd name="connsiteY22" fmla="*/ 144686 h 523125"/>
                <a:gd name="connsiteX23" fmla="*/ 285829 w 489375"/>
                <a:gd name="connsiteY23" fmla="*/ 315866 h 523125"/>
                <a:gd name="connsiteX24" fmla="*/ 252096 w 489375"/>
                <a:gd name="connsiteY24" fmla="*/ 334226 h 523125"/>
                <a:gd name="connsiteX25" fmla="*/ 217688 w 489375"/>
                <a:gd name="connsiteY25" fmla="*/ 316103 h 523125"/>
                <a:gd name="connsiteX26" fmla="*/ 190030 w 489375"/>
                <a:gd name="connsiteY26" fmla="*/ 299818 h 523125"/>
                <a:gd name="connsiteX27" fmla="*/ 189355 w 489375"/>
                <a:gd name="connsiteY27" fmla="*/ 269038 h 523125"/>
                <a:gd name="connsiteX28" fmla="*/ 189996 w 489375"/>
                <a:gd name="connsiteY28" fmla="*/ 239237 h 523125"/>
                <a:gd name="connsiteX29" fmla="*/ 217114 w 489375"/>
                <a:gd name="connsiteY29" fmla="*/ 222885 h 523125"/>
                <a:gd name="connsiteX30" fmla="*/ 251539 w 489375"/>
                <a:gd name="connsiteY30" fmla="*/ 204154 h 523125"/>
                <a:gd name="connsiteX31" fmla="*/ 285239 w 489375"/>
                <a:gd name="connsiteY31" fmla="*/ 221974 h 523125"/>
                <a:gd name="connsiteX32" fmla="*/ 312931 w 489375"/>
                <a:gd name="connsiteY32" fmla="*/ 238174 h 523125"/>
                <a:gd name="connsiteX33" fmla="*/ 313606 w 489375"/>
                <a:gd name="connsiteY33" fmla="*/ 269038 h 523125"/>
                <a:gd name="connsiteX34" fmla="*/ 312948 w 489375"/>
                <a:gd name="connsiteY34" fmla="*/ 299548 h 523125"/>
                <a:gd name="connsiteX35" fmla="*/ 285829 w 489375"/>
                <a:gd name="connsiteY35" fmla="*/ 315866 h 523125"/>
                <a:gd name="connsiteX36" fmla="*/ 309691 w 489375"/>
                <a:gd name="connsiteY36" fmla="*/ 343001 h 523125"/>
                <a:gd name="connsiteX37" fmla="*/ 307750 w 489375"/>
                <a:gd name="connsiteY37" fmla="*/ 359235 h 523125"/>
                <a:gd name="connsiteX38" fmla="*/ 292461 w 489375"/>
                <a:gd name="connsiteY38" fmla="*/ 352890 h 523125"/>
                <a:gd name="connsiteX39" fmla="*/ 303700 w 489375"/>
                <a:gd name="connsiteY39" fmla="*/ 346528 h 523125"/>
                <a:gd name="connsiteX40" fmla="*/ 309691 w 489375"/>
                <a:gd name="connsiteY40" fmla="*/ 343001 h 523125"/>
                <a:gd name="connsiteX41" fmla="*/ 211816 w 489375"/>
                <a:gd name="connsiteY41" fmla="*/ 353514 h 523125"/>
                <a:gd name="connsiteX42" fmla="*/ 195430 w 489375"/>
                <a:gd name="connsiteY42" fmla="*/ 360534 h 523125"/>
                <a:gd name="connsiteX43" fmla="*/ 193287 w 489375"/>
                <a:gd name="connsiteY43" fmla="*/ 343221 h 523125"/>
                <a:gd name="connsiteX44" fmla="*/ 200290 w 489375"/>
                <a:gd name="connsiteY44" fmla="*/ 347186 h 523125"/>
                <a:gd name="connsiteX45" fmla="*/ 211816 w 489375"/>
                <a:gd name="connsiteY45" fmla="*/ 353514 h 523125"/>
                <a:gd name="connsiteX46" fmla="*/ 153732 w 489375"/>
                <a:gd name="connsiteY46" fmla="*/ 276244 h 523125"/>
                <a:gd name="connsiteX47" fmla="*/ 144704 w 489375"/>
                <a:gd name="connsiteY47" fmla="*/ 269882 h 523125"/>
                <a:gd name="connsiteX48" fmla="*/ 153732 w 489375"/>
                <a:gd name="connsiteY48" fmla="*/ 263368 h 523125"/>
                <a:gd name="connsiteX49" fmla="*/ 153698 w 489375"/>
                <a:gd name="connsiteY49" fmla="*/ 269004 h 523125"/>
                <a:gd name="connsiteX50" fmla="*/ 153732 w 489375"/>
                <a:gd name="connsiteY50" fmla="*/ 276244 h 523125"/>
                <a:gd name="connsiteX51" fmla="*/ 193270 w 489375"/>
                <a:gd name="connsiteY51" fmla="*/ 194974 h 523125"/>
                <a:gd name="connsiteX52" fmla="*/ 195228 w 489375"/>
                <a:gd name="connsiteY52" fmla="*/ 178757 h 523125"/>
                <a:gd name="connsiteX53" fmla="*/ 210533 w 489375"/>
                <a:gd name="connsiteY53" fmla="*/ 185085 h 523125"/>
                <a:gd name="connsiteX54" fmla="*/ 199294 w 489375"/>
                <a:gd name="connsiteY54" fmla="*/ 191464 h 523125"/>
                <a:gd name="connsiteX55" fmla="*/ 193270 w 489375"/>
                <a:gd name="connsiteY55" fmla="*/ 194974 h 523125"/>
                <a:gd name="connsiteX56" fmla="*/ 291921 w 489375"/>
                <a:gd name="connsiteY56" fmla="*/ 184916 h 523125"/>
                <a:gd name="connsiteX57" fmla="*/ 307649 w 489375"/>
                <a:gd name="connsiteY57" fmla="*/ 178200 h 523125"/>
                <a:gd name="connsiteX58" fmla="*/ 309691 w 489375"/>
                <a:gd name="connsiteY58" fmla="*/ 194754 h 523125"/>
                <a:gd name="connsiteX59" fmla="*/ 302671 w 489375"/>
                <a:gd name="connsiteY59" fmla="*/ 190806 h 523125"/>
                <a:gd name="connsiteX60" fmla="*/ 291921 w 489375"/>
                <a:gd name="connsiteY60" fmla="*/ 184916 h 523125"/>
                <a:gd name="connsiteX61" fmla="*/ 349195 w 489375"/>
                <a:gd name="connsiteY61" fmla="*/ 261731 h 523125"/>
                <a:gd name="connsiteX62" fmla="*/ 358679 w 489375"/>
                <a:gd name="connsiteY62" fmla="*/ 268448 h 523125"/>
                <a:gd name="connsiteX63" fmla="*/ 349195 w 489375"/>
                <a:gd name="connsiteY63" fmla="*/ 275316 h 523125"/>
                <a:gd name="connsiteX64" fmla="*/ 349229 w 489375"/>
                <a:gd name="connsiteY64" fmla="*/ 269021 h 523125"/>
                <a:gd name="connsiteX65" fmla="*/ 349195 w 489375"/>
                <a:gd name="connsiteY65" fmla="*/ 261731 h 523125"/>
                <a:gd name="connsiteX66" fmla="*/ 251472 w 489375"/>
                <a:gd name="connsiteY66" fmla="*/ 35674 h 523125"/>
                <a:gd name="connsiteX67" fmla="*/ 301253 w 489375"/>
                <a:gd name="connsiteY67" fmla="*/ 141581 h 523125"/>
                <a:gd name="connsiteX68" fmla="*/ 250797 w 489375"/>
                <a:gd name="connsiteY68" fmla="*/ 164042 h 523125"/>
                <a:gd name="connsiteX69" fmla="*/ 201454 w 489375"/>
                <a:gd name="connsiteY69" fmla="*/ 142763 h 523125"/>
                <a:gd name="connsiteX70" fmla="*/ 251472 w 489375"/>
                <a:gd name="connsiteY70" fmla="*/ 35674 h 523125"/>
                <a:gd name="connsiteX71" fmla="*/ 35590 w 489375"/>
                <a:gd name="connsiteY71" fmla="*/ 150626 h 523125"/>
                <a:gd name="connsiteX72" fmla="*/ 62438 w 489375"/>
                <a:gd name="connsiteY72" fmla="*/ 146154 h 523125"/>
                <a:gd name="connsiteX73" fmla="*/ 161106 w 489375"/>
                <a:gd name="connsiteY73" fmla="*/ 166185 h 523125"/>
                <a:gd name="connsiteX74" fmla="*/ 155419 w 489375"/>
                <a:gd name="connsiteY74" fmla="*/ 218599 h 523125"/>
                <a:gd name="connsiteX75" fmla="*/ 115038 w 489375"/>
                <a:gd name="connsiteY75" fmla="*/ 247236 h 523125"/>
                <a:gd name="connsiteX76" fmla="*/ 35590 w 489375"/>
                <a:gd name="connsiteY76" fmla="*/ 150626 h 523125"/>
                <a:gd name="connsiteX77" fmla="*/ 62337 w 489375"/>
                <a:gd name="connsiteY77" fmla="*/ 394335 h 523125"/>
                <a:gd name="connsiteX78" fmla="*/ 37126 w 489375"/>
                <a:gd name="connsiteY78" fmla="*/ 390251 h 523125"/>
                <a:gd name="connsiteX79" fmla="*/ 115561 w 489375"/>
                <a:gd name="connsiteY79" fmla="*/ 292663 h 523125"/>
                <a:gd name="connsiteX80" fmla="*/ 155453 w 489375"/>
                <a:gd name="connsiteY80" fmla="*/ 320254 h 523125"/>
                <a:gd name="connsiteX81" fmla="*/ 161359 w 489375"/>
                <a:gd name="connsiteY81" fmla="*/ 373545 h 523125"/>
                <a:gd name="connsiteX82" fmla="*/ 62337 w 489375"/>
                <a:gd name="connsiteY82" fmla="*/ 394335 h 523125"/>
                <a:gd name="connsiteX83" fmla="*/ 251472 w 489375"/>
                <a:gd name="connsiteY83" fmla="*/ 502301 h 523125"/>
                <a:gd name="connsiteX84" fmla="*/ 201708 w 489375"/>
                <a:gd name="connsiteY84" fmla="*/ 396394 h 523125"/>
                <a:gd name="connsiteX85" fmla="*/ 252113 w 489375"/>
                <a:gd name="connsiteY85" fmla="*/ 373950 h 523125"/>
                <a:gd name="connsiteX86" fmla="*/ 301489 w 489375"/>
                <a:gd name="connsiteY86" fmla="*/ 395263 h 523125"/>
                <a:gd name="connsiteX87" fmla="*/ 251472 w 489375"/>
                <a:gd name="connsiteY87" fmla="*/ 502301 h 523125"/>
                <a:gd name="connsiteX88" fmla="*/ 440506 w 489375"/>
                <a:gd name="connsiteY88" fmla="*/ 391821 h 523125"/>
                <a:gd name="connsiteX89" fmla="*/ 341838 w 489375"/>
                <a:gd name="connsiteY89" fmla="*/ 371773 h 523125"/>
                <a:gd name="connsiteX90" fmla="*/ 347524 w 489375"/>
                <a:gd name="connsiteY90" fmla="*/ 319376 h 523125"/>
                <a:gd name="connsiteX91" fmla="*/ 387906 w 489375"/>
                <a:gd name="connsiteY91" fmla="*/ 290756 h 523125"/>
                <a:gd name="connsiteX92" fmla="*/ 467371 w 489375"/>
                <a:gd name="connsiteY92" fmla="*/ 387383 h 523125"/>
                <a:gd name="connsiteX93" fmla="*/ 440506 w 489375"/>
                <a:gd name="connsiteY93" fmla="*/ 391821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489375" h="523125">
                  <a:moveTo>
                    <a:pt x="416206" y="267958"/>
                  </a:moveTo>
                  <a:cubicBezTo>
                    <a:pt x="481951" y="211596"/>
                    <a:pt x="515431" y="157123"/>
                    <a:pt x="495839" y="128031"/>
                  </a:cubicBezTo>
                  <a:cubicBezTo>
                    <a:pt x="486743" y="114514"/>
                    <a:pt x="467303" y="108084"/>
                    <a:pt x="440658" y="108084"/>
                  </a:cubicBezTo>
                  <a:cubicBezTo>
                    <a:pt x="412240" y="108084"/>
                    <a:pt x="375756" y="115408"/>
                    <a:pt x="334986" y="129128"/>
                  </a:cubicBezTo>
                  <a:cubicBezTo>
                    <a:pt x="317774" y="51705"/>
                    <a:pt x="286825" y="0"/>
                    <a:pt x="251438" y="0"/>
                  </a:cubicBezTo>
                  <a:cubicBezTo>
                    <a:pt x="215815" y="0"/>
                    <a:pt x="184664" y="52397"/>
                    <a:pt x="167569" y="130663"/>
                  </a:cubicBezTo>
                  <a:cubicBezTo>
                    <a:pt x="127120" y="117484"/>
                    <a:pt x="90805" y="110498"/>
                    <a:pt x="62421" y="110498"/>
                  </a:cubicBezTo>
                  <a:cubicBezTo>
                    <a:pt x="34696" y="110498"/>
                    <a:pt x="14479" y="117146"/>
                    <a:pt x="5316" y="131153"/>
                  </a:cubicBezTo>
                  <a:cubicBezTo>
                    <a:pt x="-13887" y="160498"/>
                    <a:pt x="20234" y="214532"/>
                    <a:pt x="86704" y="270034"/>
                  </a:cubicBezTo>
                  <a:cubicBezTo>
                    <a:pt x="20943" y="326396"/>
                    <a:pt x="-12504" y="380869"/>
                    <a:pt x="7088" y="409961"/>
                  </a:cubicBezTo>
                  <a:cubicBezTo>
                    <a:pt x="16184" y="423512"/>
                    <a:pt x="35641" y="429908"/>
                    <a:pt x="62320" y="429908"/>
                  </a:cubicBezTo>
                  <a:cubicBezTo>
                    <a:pt x="90670" y="429908"/>
                    <a:pt x="127171" y="422584"/>
                    <a:pt x="167924" y="408915"/>
                  </a:cubicBezTo>
                  <a:cubicBezTo>
                    <a:pt x="185086" y="486321"/>
                    <a:pt x="216051" y="538009"/>
                    <a:pt x="251455" y="538009"/>
                  </a:cubicBezTo>
                  <a:cubicBezTo>
                    <a:pt x="287112" y="538009"/>
                    <a:pt x="318246" y="485629"/>
                    <a:pt x="335324" y="407363"/>
                  </a:cubicBezTo>
                  <a:cubicBezTo>
                    <a:pt x="375756" y="420542"/>
                    <a:pt x="412105" y="427511"/>
                    <a:pt x="440455" y="427511"/>
                  </a:cubicBezTo>
                  <a:cubicBezTo>
                    <a:pt x="468231" y="427511"/>
                    <a:pt x="488380" y="420863"/>
                    <a:pt x="497577" y="406873"/>
                  </a:cubicBezTo>
                  <a:cubicBezTo>
                    <a:pt x="516831" y="377511"/>
                    <a:pt x="482693" y="323443"/>
                    <a:pt x="416206" y="267958"/>
                  </a:cubicBezTo>
                  <a:close/>
                  <a:moveTo>
                    <a:pt x="440658" y="144686"/>
                  </a:moveTo>
                  <a:cubicBezTo>
                    <a:pt x="457296" y="144686"/>
                    <a:pt x="464114" y="147353"/>
                    <a:pt x="465801" y="148230"/>
                  </a:cubicBezTo>
                  <a:cubicBezTo>
                    <a:pt x="466561" y="160886"/>
                    <a:pt x="443763" y="198804"/>
                    <a:pt x="387788" y="245649"/>
                  </a:cubicBezTo>
                  <a:cubicBezTo>
                    <a:pt x="375166" y="236267"/>
                    <a:pt x="361683" y="226935"/>
                    <a:pt x="347440" y="217772"/>
                  </a:cubicBezTo>
                  <a:cubicBezTo>
                    <a:pt x="346191" y="199564"/>
                    <a:pt x="344251" y="181997"/>
                    <a:pt x="341686" y="165291"/>
                  </a:cubicBezTo>
                  <a:cubicBezTo>
                    <a:pt x="379958" y="152094"/>
                    <a:pt x="414501" y="144686"/>
                    <a:pt x="440658" y="144686"/>
                  </a:cubicBezTo>
                  <a:close/>
                  <a:moveTo>
                    <a:pt x="285829" y="315866"/>
                  </a:moveTo>
                  <a:cubicBezTo>
                    <a:pt x="274658" y="322296"/>
                    <a:pt x="263386" y="328455"/>
                    <a:pt x="252096" y="334226"/>
                  </a:cubicBezTo>
                  <a:cubicBezTo>
                    <a:pt x="240604" y="328523"/>
                    <a:pt x="229113" y="322464"/>
                    <a:pt x="217688" y="316103"/>
                  </a:cubicBezTo>
                  <a:cubicBezTo>
                    <a:pt x="208036" y="310686"/>
                    <a:pt x="198856" y="305252"/>
                    <a:pt x="190030" y="299818"/>
                  </a:cubicBezTo>
                  <a:cubicBezTo>
                    <a:pt x="189608" y="289896"/>
                    <a:pt x="189355" y="279669"/>
                    <a:pt x="189355" y="269038"/>
                  </a:cubicBezTo>
                  <a:cubicBezTo>
                    <a:pt x="189355" y="258761"/>
                    <a:pt x="189591" y="248856"/>
                    <a:pt x="189996" y="239237"/>
                  </a:cubicBezTo>
                  <a:cubicBezTo>
                    <a:pt x="198619" y="233820"/>
                    <a:pt x="207614" y="228353"/>
                    <a:pt x="217114" y="222885"/>
                  </a:cubicBezTo>
                  <a:cubicBezTo>
                    <a:pt x="228539" y="216304"/>
                    <a:pt x="240031" y="210060"/>
                    <a:pt x="251539" y="204154"/>
                  </a:cubicBezTo>
                  <a:cubicBezTo>
                    <a:pt x="262812" y="209773"/>
                    <a:pt x="274068" y="215730"/>
                    <a:pt x="285239" y="221974"/>
                  </a:cubicBezTo>
                  <a:cubicBezTo>
                    <a:pt x="294891" y="227391"/>
                    <a:pt x="304088" y="232791"/>
                    <a:pt x="312931" y="238174"/>
                  </a:cubicBezTo>
                  <a:cubicBezTo>
                    <a:pt x="313319" y="248113"/>
                    <a:pt x="313606" y="258373"/>
                    <a:pt x="313606" y="269038"/>
                  </a:cubicBezTo>
                  <a:cubicBezTo>
                    <a:pt x="313606" y="279551"/>
                    <a:pt x="313353" y="289710"/>
                    <a:pt x="312948" y="299548"/>
                  </a:cubicBezTo>
                  <a:cubicBezTo>
                    <a:pt x="304308" y="304948"/>
                    <a:pt x="295296" y="310382"/>
                    <a:pt x="285829" y="315866"/>
                  </a:cubicBezTo>
                  <a:close/>
                  <a:moveTo>
                    <a:pt x="309691" y="343001"/>
                  </a:moveTo>
                  <a:cubicBezTo>
                    <a:pt x="309100" y="348536"/>
                    <a:pt x="308476" y="353953"/>
                    <a:pt x="307750" y="359235"/>
                  </a:cubicBezTo>
                  <a:cubicBezTo>
                    <a:pt x="302671" y="357193"/>
                    <a:pt x="297558" y="355084"/>
                    <a:pt x="292461" y="352890"/>
                  </a:cubicBezTo>
                  <a:cubicBezTo>
                    <a:pt x="296208" y="350781"/>
                    <a:pt x="299903" y="348671"/>
                    <a:pt x="303700" y="346528"/>
                  </a:cubicBezTo>
                  <a:cubicBezTo>
                    <a:pt x="305658" y="345364"/>
                    <a:pt x="307666" y="344166"/>
                    <a:pt x="309691" y="343001"/>
                  </a:cubicBezTo>
                  <a:close/>
                  <a:moveTo>
                    <a:pt x="211816" y="353514"/>
                  </a:moveTo>
                  <a:cubicBezTo>
                    <a:pt x="206331" y="355944"/>
                    <a:pt x="200864" y="358290"/>
                    <a:pt x="195430" y="360534"/>
                  </a:cubicBezTo>
                  <a:cubicBezTo>
                    <a:pt x="194637" y="354932"/>
                    <a:pt x="193945" y="349144"/>
                    <a:pt x="193287" y="343221"/>
                  </a:cubicBezTo>
                  <a:cubicBezTo>
                    <a:pt x="195599" y="344554"/>
                    <a:pt x="197911" y="345887"/>
                    <a:pt x="200290" y="347186"/>
                  </a:cubicBezTo>
                  <a:cubicBezTo>
                    <a:pt x="204154" y="349329"/>
                    <a:pt x="207985" y="351439"/>
                    <a:pt x="211816" y="353514"/>
                  </a:cubicBezTo>
                  <a:close/>
                  <a:moveTo>
                    <a:pt x="153732" y="276244"/>
                  </a:moveTo>
                  <a:cubicBezTo>
                    <a:pt x="150661" y="274134"/>
                    <a:pt x="147657" y="272008"/>
                    <a:pt x="144704" y="269882"/>
                  </a:cubicBezTo>
                  <a:cubicBezTo>
                    <a:pt x="147657" y="267739"/>
                    <a:pt x="150661" y="265545"/>
                    <a:pt x="153732" y="263368"/>
                  </a:cubicBezTo>
                  <a:cubicBezTo>
                    <a:pt x="153715" y="265241"/>
                    <a:pt x="153698" y="267114"/>
                    <a:pt x="153698" y="269004"/>
                  </a:cubicBezTo>
                  <a:cubicBezTo>
                    <a:pt x="153698" y="271418"/>
                    <a:pt x="153715" y="273848"/>
                    <a:pt x="153732" y="276244"/>
                  </a:cubicBezTo>
                  <a:close/>
                  <a:moveTo>
                    <a:pt x="193270" y="194974"/>
                  </a:moveTo>
                  <a:cubicBezTo>
                    <a:pt x="193861" y="189439"/>
                    <a:pt x="194502" y="184022"/>
                    <a:pt x="195228" y="178757"/>
                  </a:cubicBezTo>
                  <a:cubicBezTo>
                    <a:pt x="200307" y="180799"/>
                    <a:pt x="205403" y="182908"/>
                    <a:pt x="210533" y="185085"/>
                  </a:cubicBezTo>
                  <a:cubicBezTo>
                    <a:pt x="206787" y="187194"/>
                    <a:pt x="203058" y="189304"/>
                    <a:pt x="199294" y="191464"/>
                  </a:cubicBezTo>
                  <a:cubicBezTo>
                    <a:pt x="197253" y="192628"/>
                    <a:pt x="195261" y="193809"/>
                    <a:pt x="193270" y="194974"/>
                  </a:cubicBezTo>
                  <a:close/>
                  <a:moveTo>
                    <a:pt x="291921" y="184916"/>
                  </a:moveTo>
                  <a:cubicBezTo>
                    <a:pt x="297186" y="182588"/>
                    <a:pt x="302434" y="180343"/>
                    <a:pt x="307649" y="178200"/>
                  </a:cubicBezTo>
                  <a:cubicBezTo>
                    <a:pt x="308408" y="183549"/>
                    <a:pt x="309066" y="189135"/>
                    <a:pt x="309691" y="194754"/>
                  </a:cubicBezTo>
                  <a:cubicBezTo>
                    <a:pt x="307362" y="193438"/>
                    <a:pt x="305084" y="192105"/>
                    <a:pt x="302671" y="190806"/>
                  </a:cubicBezTo>
                  <a:cubicBezTo>
                    <a:pt x="299110" y="188814"/>
                    <a:pt x="295516" y="186840"/>
                    <a:pt x="291921" y="184916"/>
                  </a:cubicBezTo>
                  <a:close/>
                  <a:moveTo>
                    <a:pt x="349195" y="261731"/>
                  </a:moveTo>
                  <a:cubicBezTo>
                    <a:pt x="352401" y="263993"/>
                    <a:pt x="355624" y="266220"/>
                    <a:pt x="358679" y="268448"/>
                  </a:cubicBezTo>
                  <a:cubicBezTo>
                    <a:pt x="355557" y="270709"/>
                    <a:pt x="352418" y="273004"/>
                    <a:pt x="349195" y="275316"/>
                  </a:cubicBezTo>
                  <a:cubicBezTo>
                    <a:pt x="349229" y="273240"/>
                    <a:pt x="349229" y="271131"/>
                    <a:pt x="349229" y="269021"/>
                  </a:cubicBezTo>
                  <a:cubicBezTo>
                    <a:pt x="349229" y="266574"/>
                    <a:pt x="349229" y="264161"/>
                    <a:pt x="349195" y="261731"/>
                  </a:cubicBezTo>
                  <a:close/>
                  <a:moveTo>
                    <a:pt x="251472" y="35674"/>
                  </a:moveTo>
                  <a:cubicBezTo>
                    <a:pt x="262154" y="35674"/>
                    <a:pt x="286386" y="71753"/>
                    <a:pt x="301253" y="141581"/>
                  </a:cubicBezTo>
                  <a:cubicBezTo>
                    <a:pt x="284834" y="148179"/>
                    <a:pt x="267925" y="155672"/>
                    <a:pt x="250797" y="164042"/>
                  </a:cubicBezTo>
                  <a:cubicBezTo>
                    <a:pt x="234023" y="156128"/>
                    <a:pt x="217503" y="149006"/>
                    <a:pt x="201454" y="142763"/>
                  </a:cubicBezTo>
                  <a:cubicBezTo>
                    <a:pt x="216271" y="72158"/>
                    <a:pt x="240723" y="35674"/>
                    <a:pt x="251472" y="35674"/>
                  </a:cubicBezTo>
                  <a:close/>
                  <a:moveTo>
                    <a:pt x="35590" y="150626"/>
                  </a:moveTo>
                  <a:cubicBezTo>
                    <a:pt x="37834" y="149361"/>
                    <a:pt x="45074" y="146154"/>
                    <a:pt x="62438" y="146154"/>
                  </a:cubicBezTo>
                  <a:cubicBezTo>
                    <a:pt x="88594" y="146154"/>
                    <a:pt x="123070" y="153377"/>
                    <a:pt x="161106" y="166185"/>
                  </a:cubicBezTo>
                  <a:cubicBezTo>
                    <a:pt x="158609" y="182874"/>
                    <a:pt x="156668" y="200391"/>
                    <a:pt x="155419" y="218599"/>
                  </a:cubicBezTo>
                  <a:cubicBezTo>
                    <a:pt x="141160" y="228032"/>
                    <a:pt x="127643" y="237617"/>
                    <a:pt x="115038" y="247236"/>
                  </a:cubicBezTo>
                  <a:cubicBezTo>
                    <a:pt x="58523" y="201150"/>
                    <a:pt x="35202" y="163434"/>
                    <a:pt x="35590" y="150626"/>
                  </a:cubicBezTo>
                  <a:close/>
                  <a:moveTo>
                    <a:pt x="62337" y="394335"/>
                  </a:moveTo>
                  <a:cubicBezTo>
                    <a:pt x="45648" y="394335"/>
                    <a:pt x="38830" y="391146"/>
                    <a:pt x="37126" y="390251"/>
                  </a:cubicBezTo>
                  <a:cubicBezTo>
                    <a:pt x="36383" y="377578"/>
                    <a:pt x="59249" y="339592"/>
                    <a:pt x="115561" y="292663"/>
                  </a:cubicBezTo>
                  <a:cubicBezTo>
                    <a:pt x="128065" y="301928"/>
                    <a:pt x="141379" y="311192"/>
                    <a:pt x="155453" y="320254"/>
                  </a:cubicBezTo>
                  <a:cubicBezTo>
                    <a:pt x="156769" y="338783"/>
                    <a:pt x="158727" y="356603"/>
                    <a:pt x="161359" y="373545"/>
                  </a:cubicBezTo>
                  <a:cubicBezTo>
                    <a:pt x="123070" y="386859"/>
                    <a:pt x="88476" y="394335"/>
                    <a:pt x="62337" y="394335"/>
                  </a:cubicBezTo>
                  <a:close/>
                  <a:moveTo>
                    <a:pt x="251472" y="502301"/>
                  </a:moveTo>
                  <a:cubicBezTo>
                    <a:pt x="240790" y="502301"/>
                    <a:pt x="216541" y="466239"/>
                    <a:pt x="201708" y="396394"/>
                  </a:cubicBezTo>
                  <a:cubicBezTo>
                    <a:pt x="218110" y="389813"/>
                    <a:pt x="234985" y="382303"/>
                    <a:pt x="252113" y="373950"/>
                  </a:cubicBezTo>
                  <a:cubicBezTo>
                    <a:pt x="268887" y="381915"/>
                    <a:pt x="285424" y="389003"/>
                    <a:pt x="301489" y="395263"/>
                  </a:cubicBezTo>
                  <a:cubicBezTo>
                    <a:pt x="286673" y="465834"/>
                    <a:pt x="262221" y="502301"/>
                    <a:pt x="251472" y="502301"/>
                  </a:cubicBezTo>
                  <a:close/>
                  <a:moveTo>
                    <a:pt x="440506" y="391821"/>
                  </a:moveTo>
                  <a:cubicBezTo>
                    <a:pt x="414366" y="391821"/>
                    <a:pt x="379891" y="384598"/>
                    <a:pt x="341838" y="371773"/>
                  </a:cubicBezTo>
                  <a:cubicBezTo>
                    <a:pt x="344352" y="355084"/>
                    <a:pt x="346276" y="337568"/>
                    <a:pt x="347524" y="319376"/>
                  </a:cubicBezTo>
                  <a:cubicBezTo>
                    <a:pt x="361801" y="309926"/>
                    <a:pt x="375284" y="300392"/>
                    <a:pt x="387906" y="290756"/>
                  </a:cubicBezTo>
                  <a:cubicBezTo>
                    <a:pt x="444488" y="336876"/>
                    <a:pt x="467759" y="374574"/>
                    <a:pt x="467371" y="387383"/>
                  </a:cubicBezTo>
                  <a:cubicBezTo>
                    <a:pt x="465126" y="388665"/>
                    <a:pt x="457870" y="391821"/>
                    <a:pt x="440506" y="39182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34" name="任意多边形: 形状 233"/>
            <p:cNvSpPr/>
            <p:nvPr/>
          </p:nvSpPr>
          <p:spPr>
            <a:xfrm>
              <a:off x="21301943" y="9989998"/>
              <a:ext cx="67500" cy="67500"/>
            </a:xfrm>
            <a:custGeom>
              <a:avLst/>
              <a:gdLst>
                <a:gd name="connsiteX0" fmla="*/ 69829 w 67500"/>
                <a:gd name="connsiteY0" fmla="*/ 34914 h 67500"/>
                <a:gd name="connsiteX1" fmla="*/ 34914 w 67500"/>
                <a:gd name="connsiteY1" fmla="*/ 69829 h 67500"/>
                <a:gd name="connsiteX2" fmla="*/ 0 w 67500"/>
                <a:gd name="connsiteY2" fmla="*/ 34914 h 67500"/>
                <a:gd name="connsiteX3" fmla="*/ 34914 w 67500"/>
                <a:gd name="connsiteY3" fmla="*/ 0 h 67500"/>
                <a:gd name="connsiteX4" fmla="*/ 69829 w 67500"/>
                <a:gd name="connsiteY4" fmla="*/ 34914 h 67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500" h="67500">
                  <a:moveTo>
                    <a:pt x="69829" y="34914"/>
                  </a:moveTo>
                  <a:cubicBezTo>
                    <a:pt x="69829" y="54197"/>
                    <a:pt x="54197" y="69829"/>
                    <a:pt x="34914" y="69829"/>
                  </a:cubicBezTo>
                  <a:cubicBezTo>
                    <a:pt x="15632" y="69829"/>
                    <a:pt x="0" y="54197"/>
                    <a:pt x="0" y="34914"/>
                  </a:cubicBezTo>
                  <a:cubicBezTo>
                    <a:pt x="0" y="15632"/>
                    <a:pt x="15632" y="0"/>
                    <a:pt x="34914" y="0"/>
                  </a:cubicBezTo>
                  <a:cubicBezTo>
                    <a:pt x="54197" y="0"/>
                    <a:pt x="69829" y="15632"/>
                    <a:pt x="69829" y="3491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35" name="图形 273"/>
          <p:cNvSpPr/>
          <p:nvPr/>
        </p:nvSpPr>
        <p:spPr>
          <a:xfrm>
            <a:off x="4610989" y="5499158"/>
            <a:ext cx="455625" cy="523125"/>
          </a:xfrm>
          <a:custGeom>
            <a:avLst/>
            <a:gdLst>
              <a:gd name="connsiteX0" fmla="*/ 162426 w 455625"/>
              <a:gd name="connsiteY0" fmla="*/ 536793 h 523125"/>
              <a:gd name="connsiteX1" fmla="*/ 96513 w 455625"/>
              <a:gd name="connsiteY1" fmla="*/ 513658 h 523125"/>
              <a:gd name="connsiteX2" fmla="*/ 55861 w 455625"/>
              <a:gd name="connsiteY2" fmla="*/ 481055 h 523125"/>
              <a:gd name="connsiteX3" fmla="*/ 16896 w 455625"/>
              <a:gd name="connsiteY3" fmla="*/ 410231 h 523125"/>
              <a:gd name="connsiteX4" fmla="*/ 39458 w 455625"/>
              <a:gd name="connsiteY4" fmla="*/ 332572 h 523125"/>
              <a:gd name="connsiteX5" fmla="*/ 173901 w 455625"/>
              <a:gd name="connsiteY5" fmla="*/ 164750 h 523125"/>
              <a:gd name="connsiteX6" fmla="*/ 227024 w 455625"/>
              <a:gd name="connsiteY6" fmla="*/ 135540 h 523125"/>
              <a:gd name="connsiteX7" fmla="*/ 285226 w 455625"/>
              <a:gd name="connsiteY7" fmla="*/ 152499 h 523125"/>
              <a:gd name="connsiteX8" fmla="*/ 296009 w 455625"/>
              <a:gd name="connsiteY8" fmla="*/ 161105 h 523125"/>
              <a:gd name="connsiteX9" fmla="*/ 325203 w 455625"/>
              <a:gd name="connsiteY9" fmla="*/ 214295 h 523125"/>
              <a:gd name="connsiteX10" fmla="*/ 308328 w 455625"/>
              <a:gd name="connsiteY10" fmla="*/ 272463 h 523125"/>
              <a:gd name="connsiteX11" fmla="*/ 211296 w 455625"/>
              <a:gd name="connsiteY11" fmla="*/ 393542 h 523125"/>
              <a:gd name="connsiteX12" fmla="*/ 170239 w 455625"/>
              <a:gd name="connsiteY12" fmla="*/ 398081 h 523125"/>
              <a:gd name="connsiteX13" fmla="*/ 165683 w 455625"/>
              <a:gd name="connsiteY13" fmla="*/ 357024 h 523125"/>
              <a:gd name="connsiteX14" fmla="*/ 262714 w 455625"/>
              <a:gd name="connsiteY14" fmla="*/ 235929 h 523125"/>
              <a:gd name="connsiteX15" fmla="*/ 267153 w 455625"/>
              <a:gd name="connsiteY15" fmla="*/ 220674 h 523125"/>
              <a:gd name="connsiteX16" fmla="*/ 259474 w 455625"/>
              <a:gd name="connsiteY16" fmla="*/ 206702 h 523125"/>
              <a:gd name="connsiteX17" fmla="*/ 248708 w 455625"/>
              <a:gd name="connsiteY17" fmla="*/ 198095 h 523125"/>
              <a:gd name="connsiteX18" fmla="*/ 219464 w 455625"/>
              <a:gd name="connsiteY18" fmla="*/ 201318 h 523125"/>
              <a:gd name="connsiteX19" fmla="*/ 85004 w 455625"/>
              <a:gd name="connsiteY19" fmla="*/ 369140 h 523125"/>
              <a:gd name="connsiteX20" fmla="*/ 74913 w 455625"/>
              <a:gd name="connsiteY20" fmla="*/ 403818 h 523125"/>
              <a:gd name="connsiteX21" fmla="*/ 92311 w 455625"/>
              <a:gd name="connsiteY21" fmla="*/ 435493 h 523125"/>
              <a:gd name="connsiteX22" fmla="*/ 132963 w 455625"/>
              <a:gd name="connsiteY22" fmla="*/ 468095 h 523125"/>
              <a:gd name="connsiteX23" fmla="*/ 199315 w 455625"/>
              <a:gd name="connsiteY23" fmla="*/ 460738 h 523125"/>
              <a:gd name="connsiteX24" fmla="*/ 388433 w 455625"/>
              <a:gd name="connsiteY24" fmla="*/ 224673 h 523125"/>
              <a:gd name="connsiteX25" fmla="*/ 381093 w 455625"/>
              <a:gd name="connsiteY25" fmla="*/ 158321 h 523125"/>
              <a:gd name="connsiteX26" fmla="*/ 269397 w 455625"/>
              <a:gd name="connsiteY26" fmla="*/ 68833 h 523125"/>
              <a:gd name="connsiteX27" fmla="*/ 234702 w 455625"/>
              <a:gd name="connsiteY27" fmla="*/ 58725 h 523125"/>
              <a:gd name="connsiteX28" fmla="*/ 203044 w 455625"/>
              <a:gd name="connsiteY28" fmla="*/ 76123 h 523125"/>
              <a:gd name="connsiteX29" fmla="*/ 52013 w 455625"/>
              <a:gd name="connsiteY29" fmla="*/ 264735 h 523125"/>
              <a:gd name="connsiteX30" fmla="*/ 10956 w 455625"/>
              <a:gd name="connsiteY30" fmla="*/ 269291 h 523125"/>
              <a:gd name="connsiteX31" fmla="*/ 6400 w 455625"/>
              <a:gd name="connsiteY31" fmla="*/ 228217 h 523125"/>
              <a:gd name="connsiteX32" fmla="*/ 157482 w 455625"/>
              <a:gd name="connsiteY32" fmla="*/ 39639 h 523125"/>
              <a:gd name="connsiteX33" fmla="*/ 228306 w 455625"/>
              <a:gd name="connsiteY33" fmla="*/ 658 h 523125"/>
              <a:gd name="connsiteX34" fmla="*/ 305948 w 455625"/>
              <a:gd name="connsiteY34" fmla="*/ 23253 h 523125"/>
              <a:gd name="connsiteX35" fmla="*/ 417627 w 455625"/>
              <a:gd name="connsiteY35" fmla="*/ 112725 h 523125"/>
              <a:gd name="connsiteX36" fmla="*/ 434046 w 455625"/>
              <a:gd name="connsiteY36" fmla="*/ 261174 h 523125"/>
              <a:gd name="connsiteX37" fmla="*/ 244962 w 455625"/>
              <a:gd name="connsiteY37" fmla="*/ 497255 h 523125"/>
              <a:gd name="connsiteX38" fmla="*/ 162426 w 455625"/>
              <a:gd name="connsiteY38" fmla="*/ 53679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55625" h="523125">
                <a:moveTo>
                  <a:pt x="162426" y="536793"/>
                </a:moveTo>
                <a:cubicBezTo>
                  <a:pt x="139274" y="536793"/>
                  <a:pt x="115953" y="529233"/>
                  <a:pt x="96513" y="513658"/>
                </a:cubicBezTo>
                <a:lnTo>
                  <a:pt x="55861" y="481055"/>
                </a:lnTo>
                <a:cubicBezTo>
                  <a:pt x="33839" y="463421"/>
                  <a:pt x="20001" y="438277"/>
                  <a:pt x="16896" y="410231"/>
                </a:cubicBezTo>
                <a:cubicBezTo>
                  <a:pt x="13842" y="382539"/>
                  <a:pt x="22060" y="354290"/>
                  <a:pt x="39458" y="332572"/>
                </a:cubicBezTo>
                <a:lnTo>
                  <a:pt x="173901" y="164750"/>
                </a:lnTo>
                <a:cubicBezTo>
                  <a:pt x="187131" y="148213"/>
                  <a:pt x="205998" y="137868"/>
                  <a:pt x="227024" y="135540"/>
                </a:cubicBezTo>
                <a:cubicBezTo>
                  <a:pt x="248219" y="133295"/>
                  <a:pt x="268739" y="139286"/>
                  <a:pt x="285226" y="152499"/>
                </a:cubicBezTo>
                <a:lnTo>
                  <a:pt x="296009" y="161105"/>
                </a:lnTo>
                <a:cubicBezTo>
                  <a:pt x="312546" y="174386"/>
                  <a:pt x="322941" y="193252"/>
                  <a:pt x="325203" y="214295"/>
                </a:cubicBezTo>
                <a:cubicBezTo>
                  <a:pt x="327565" y="235254"/>
                  <a:pt x="321541" y="255960"/>
                  <a:pt x="308328" y="272463"/>
                </a:cubicBezTo>
                <a:lnTo>
                  <a:pt x="211296" y="393542"/>
                </a:lnTo>
                <a:cubicBezTo>
                  <a:pt x="201171" y="406113"/>
                  <a:pt x="182794" y="408122"/>
                  <a:pt x="170239" y="398081"/>
                </a:cubicBezTo>
                <a:cubicBezTo>
                  <a:pt x="157651" y="387973"/>
                  <a:pt x="155609" y="369596"/>
                  <a:pt x="165683" y="357024"/>
                </a:cubicBezTo>
                <a:lnTo>
                  <a:pt x="262714" y="235929"/>
                </a:lnTo>
                <a:cubicBezTo>
                  <a:pt x="266174" y="231592"/>
                  <a:pt x="267777" y="226175"/>
                  <a:pt x="267153" y="220674"/>
                </a:cubicBezTo>
                <a:cubicBezTo>
                  <a:pt x="266545" y="215105"/>
                  <a:pt x="263828" y="210161"/>
                  <a:pt x="259474" y="206702"/>
                </a:cubicBezTo>
                <a:lnTo>
                  <a:pt x="248708" y="198095"/>
                </a:lnTo>
                <a:cubicBezTo>
                  <a:pt x="239748" y="190873"/>
                  <a:pt x="226619" y="192324"/>
                  <a:pt x="219464" y="201318"/>
                </a:cubicBezTo>
                <a:lnTo>
                  <a:pt x="85004" y="369140"/>
                </a:lnTo>
                <a:cubicBezTo>
                  <a:pt x="77224" y="378827"/>
                  <a:pt x="73546" y="391449"/>
                  <a:pt x="74913" y="403818"/>
                </a:cubicBezTo>
                <a:cubicBezTo>
                  <a:pt x="76296" y="416373"/>
                  <a:pt x="82456" y="427612"/>
                  <a:pt x="92311" y="435493"/>
                </a:cubicBezTo>
                <a:lnTo>
                  <a:pt x="132963" y="468095"/>
                </a:lnTo>
                <a:cubicBezTo>
                  <a:pt x="153246" y="484329"/>
                  <a:pt x="183031" y="481106"/>
                  <a:pt x="199315" y="460738"/>
                </a:cubicBezTo>
                <a:lnTo>
                  <a:pt x="388433" y="224673"/>
                </a:lnTo>
                <a:cubicBezTo>
                  <a:pt x="404718" y="204339"/>
                  <a:pt x="401444" y="174572"/>
                  <a:pt x="381093" y="158321"/>
                </a:cubicBezTo>
                <a:lnTo>
                  <a:pt x="269397" y="68833"/>
                </a:lnTo>
                <a:cubicBezTo>
                  <a:pt x="259525" y="60918"/>
                  <a:pt x="247173" y="57240"/>
                  <a:pt x="234702" y="58725"/>
                </a:cubicBezTo>
                <a:cubicBezTo>
                  <a:pt x="222164" y="60092"/>
                  <a:pt x="210925" y="66268"/>
                  <a:pt x="203044" y="76123"/>
                </a:cubicBezTo>
                <a:lnTo>
                  <a:pt x="52013" y="264735"/>
                </a:lnTo>
                <a:cubicBezTo>
                  <a:pt x="41888" y="277340"/>
                  <a:pt x="23511" y="279365"/>
                  <a:pt x="10956" y="269291"/>
                </a:cubicBezTo>
                <a:cubicBezTo>
                  <a:pt x="-1632" y="259183"/>
                  <a:pt x="-3674" y="240806"/>
                  <a:pt x="6400" y="228217"/>
                </a:cubicBezTo>
                <a:lnTo>
                  <a:pt x="157482" y="39639"/>
                </a:lnTo>
                <a:cubicBezTo>
                  <a:pt x="175116" y="17600"/>
                  <a:pt x="200260" y="3763"/>
                  <a:pt x="228306" y="658"/>
                </a:cubicBezTo>
                <a:cubicBezTo>
                  <a:pt x="256471" y="-2464"/>
                  <a:pt x="283909" y="5602"/>
                  <a:pt x="305948" y="23253"/>
                </a:cubicBezTo>
                <a:lnTo>
                  <a:pt x="417627" y="112725"/>
                </a:lnTo>
                <a:cubicBezTo>
                  <a:pt x="463071" y="149107"/>
                  <a:pt x="470429" y="215713"/>
                  <a:pt x="434046" y="261174"/>
                </a:cubicBezTo>
                <a:lnTo>
                  <a:pt x="244962" y="497255"/>
                </a:lnTo>
                <a:cubicBezTo>
                  <a:pt x="224121" y="523260"/>
                  <a:pt x="193409" y="536793"/>
                  <a:pt x="162426" y="536793"/>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236" name="组合 235"/>
          <p:cNvGrpSpPr/>
          <p:nvPr/>
        </p:nvGrpSpPr>
        <p:grpSpPr>
          <a:xfrm>
            <a:off x="5830189" y="5505368"/>
            <a:ext cx="512240" cy="510705"/>
            <a:chOff x="7031059" y="3284076"/>
            <a:chExt cx="512240" cy="510705"/>
          </a:xfrm>
          <a:solidFill>
            <a:schemeClr val="bg1"/>
          </a:solidFill>
        </p:grpSpPr>
        <p:sp>
          <p:nvSpPr>
            <p:cNvPr id="237" name="任意多边形: 形状 236"/>
            <p:cNvSpPr/>
            <p:nvPr/>
          </p:nvSpPr>
          <p:spPr>
            <a:xfrm>
              <a:off x="7181347" y="3430517"/>
              <a:ext cx="337500" cy="337500"/>
            </a:xfrm>
            <a:custGeom>
              <a:avLst/>
              <a:gdLst>
                <a:gd name="connsiteX0" fmla="*/ 51182 w 337500"/>
                <a:gd name="connsiteY0" fmla="*/ 2295 h 337500"/>
                <a:gd name="connsiteX1" fmla="*/ 30274 w 337500"/>
                <a:gd name="connsiteY1" fmla="*/ 0 h 337500"/>
                <a:gd name="connsiteX2" fmla="*/ 0 w 337500"/>
                <a:gd name="connsiteY2" fmla="*/ 104085 h 337500"/>
                <a:gd name="connsiteX3" fmla="*/ 150930 w 337500"/>
                <a:gd name="connsiteY3" fmla="*/ 247826 h 337500"/>
                <a:gd name="connsiteX4" fmla="*/ 242190 w 337500"/>
                <a:gd name="connsiteY4" fmla="*/ 344233 h 337500"/>
                <a:gd name="connsiteX5" fmla="*/ 340217 w 337500"/>
                <a:gd name="connsiteY5" fmla="*/ 246409 h 337500"/>
                <a:gd name="connsiteX6" fmla="*/ 51182 w 337500"/>
                <a:gd name="connsiteY6" fmla="*/ 2295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7500" h="337500">
                  <a:moveTo>
                    <a:pt x="51182" y="2295"/>
                  </a:moveTo>
                  <a:cubicBezTo>
                    <a:pt x="44094" y="1282"/>
                    <a:pt x="37108" y="540"/>
                    <a:pt x="30274" y="0"/>
                  </a:cubicBezTo>
                  <a:cubicBezTo>
                    <a:pt x="14850" y="32198"/>
                    <a:pt x="4455" y="67179"/>
                    <a:pt x="0" y="104085"/>
                  </a:cubicBezTo>
                  <a:cubicBezTo>
                    <a:pt x="47233" y="103916"/>
                    <a:pt x="125837" y="123424"/>
                    <a:pt x="150930" y="247826"/>
                  </a:cubicBezTo>
                  <a:cubicBezTo>
                    <a:pt x="163266" y="309420"/>
                    <a:pt x="192763" y="340774"/>
                    <a:pt x="242190" y="344233"/>
                  </a:cubicBezTo>
                  <a:cubicBezTo>
                    <a:pt x="282977" y="320996"/>
                    <a:pt x="316879" y="287111"/>
                    <a:pt x="340217" y="246409"/>
                  </a:cubicBezTo>
                  <a:cubicBezTo>
                    <a:pt x="299784" y="120656"/>
                    <a:pt x="190688" y="22326"/>
                    <a:pt x="51182" y="229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38" name="任意多边形: 形状 237"/>
            <p:cNvSpPr/>
            <p:nvPr/>
          </p:nvSpPr>
          <p:spPr>
            <a:xfrm>
              <a:off x="7070535" y="3558531"/>
              <a:ext cx="151875" cy="236250"/>
            </a:xfrm>
            <a:custGeom>
              <a:avLst/>
              <a:gdLst>
                <a:gd name="connsiteX0" fmla="*/ 86799 w 151875"/>
                <a:gd name="connsiteY0" fmla="*/ 0 h 236250"/>
                <a:gd name="connsiteX1" fmla="*/ 12178 w 151875"/>
                <a:gd name="connsiteY1" fmla="*/ 42255 h 236250"/>
                <a:gd name="connsiteX2" fmla="*/ 6457 w 151875"/>
                <a:gd name="connsiteY2" fmla="*/ 136418 h 236250"/>
                <a:gd name="connsiteX3" fmla="*/ 163513 w 151875"/>
                <a:gd name="connsiteY3" fmla="*/ 243793 h 236250"/>
                <a:gd name="connsiteX4" fmla="*/ 86394 w 151875"/>
                <a:gd name="connsiteY4" fmla="*/ 16706 h 236250"/>
                <a:gd name="connsiteX5" fmla="*/ 86799 w 151875"/>
                <a:gd name="connsiteY5" fmla="*/ 0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875" h="236250">
                  <a:moveTo>
                    <a:pt x="86799" y="0"/>
                  </a:moveTo>
                  <a:cubicBezTo>
                    <a:pt x="50805" y="5467"/>
                    <a:pt x="25695" y="19710"/>
                    <a:pt x="12178" y="42255"/>
                  </a:cubicBezTo>
                  <a:cubicBezTo>
                    <a:pt x="-6958" y="74132"/>
                    <a:pt x="787" y="116016"/>
                    <a:pt x="6457" y="136418"/>
                  </a:cubicBezTo>
                  <a:cubicBezTo>
                    <a:pt x="42975" y="189641"/>
                    <a:pt x="98629" y="228741"/>
                    <a:pt x="163513" y="243793"/>
                  </a:cubicBezTo>
                  <a:cubicBezTo>
                    <a:pt x="114879" y="182857"/>
                    <a:pt x="86394" y="104439"/>
                    <a:pt x="86394" y="16706"/>
                  </a:cubicBezTo>
                  <a:cubicBezTo>
                    <a:pt x="86377" y="11104"/>
                    <a:pt x="86563" y="5569"/>
                    <a:pt x="86799"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39" name="任意多边形: 形状 238"/>
            <p:cNvSpPr/>
            <p:nvPr/>
          </p:nvSpPr>
          <p:spPr>
            <a:xfrm>
              <a:off x="7051106" y="3304596"/>
              <a:ext cx="168750" cy="135000"/>
            </a:xfrm>
            <a:custGeom>
              <a:avLst/>
              <a:gdLst>
                <a:gd name="connsiteX0" fmla="*/ 147555 w 168750"/>
                <a:gd name="connsiteY0" fmla="*/ 103157 h 135000"/>
                <a:gd name="connsiteX1" fmla="*/ 181946 w 168750"/>
                <a:gd name="connsiteY1" fmla="*/ 50271 h 135000"/>
                <a:gd name="connsiteX2" fmla="*/ 140552 w 168750"/>
                <a:gd name="connsiteY2" fmla="*/ 0 h 135000"/>
                <a:gd name="connsiteX3" fmla="*/ 0 w 168750"/>
                <a:gd name="connsiteY3" fmla="*/ 141294 h 135000"/>
                <a:gd name="connsiteX4" fmla="*/ 137244 w 168750"/>
                <a:gd name="connsiteY4" fmla="*/ 102971 h 135000"/>
                <a:gd name="connsiteX5" fmla="*/ 147555 w 168750"/>
                <a:gd name="connsiteY5" fmla="*/ 103157 h 1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750" h="135000">
                  <a:moveTo>
                    <a:pt x="147555" y="103157"/>
                  </a:moveTo>
                  <a:cubicBezTo>
                    <a:pt x="157494" y="84527"/>
                    <a:pt x="168969" y="66842"/>
                    <a:pt x="181946" y="50271"/>
                  </a:cubicBezTo>
                  <a:cubicBezTo>
                    <a:pt x="150981" y="39471"/>
                    <a:pt x="141497" y="16791"/>
                    <a:pt x="140552" y="0"/>
                  </a:cubicBezTo>
                  <a:cubicBezTo>
                    <a:pt x="77186" y="26764"/>
                    <a:pt x="26426" y="77676"/>
                    <a:pt x="0" y="141294"/>
                  </a:cubicBezTo>
                  <a:cubicBezTo>
                    <a:pt x="40298" y="116218"/>
                    <a:pt x="86434" y="102971"/>
                    <a:pt x="137244" y="102971"/>
                  </a:cubicBezTo>
                  <a:cubicBezTo>
                    <a:pt x="140636" y="102988"/>
                    <a:pt x="144113" y="103073"/>
                    <a:pt x="147555" y="10315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40" name="任意多边形: 形状 239"/>
            <p:cNvSpPr/>
            <p:nvPr/>
          </p:nvSpPr>
          <p:spPr>
            <a:xfrm>
              <a:off x="7031059" y="3429538"/>
              <a:ext cx="151875" cy="202500"/>
            </a:xfrm>
            <a:custGeom>
              <a:avLst/>
              <a:gdLst>
                <a:gd name="connsiteX0" fmla="*/ 128014 w 151875"/>
                <a:gd name="connsiteY0" fmla="*/ 106583 h 202500"/>
                <a:gd name="connsiteX1" fmla="*/ 156904 w 151875"/>
                <a:gd name="connsiteY1" fmla="*/ 0 h 202500"/>
                <a:gd name="connsiteX2" fmla="*/ 8556 w 151875"/>
                <a:gd name="connsiteY2" fmla="*/ 50456 h 202500"/>
                <a:gd name="connsiteX3" fmla="*/ 0 w 151875"/>
                <a:gd name="connsiteY3" fmla="*/ 117062 h 202500"/>
                <a:gd name="connsiteX4" fmla="*/ 17634 w 151875"/>
                <a:gd name="connsiteY4" fmla="*/ 211984 h 202500"/>
                <a:gd name="connsiteX5" fmla="*/ 32721 w 151875"/>
                <a:gd name="connsiteY5" fmla="*/ 160009 h 202500"/>
                <a:gd name="connsiteX6" fmla="*/ 128014 w 151875"/>
                <a:gd name="connsiteY6" fmla="*/ 106583 h 2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875" h="202500">
                  <a:moveTo>
                    <a:pt x="128014" y="106583"/>
                  </a:moveTo>
                  <a:cubicBezTo>
                    <a:pt x="132131" y="69019"/>
                    <a:pt x="142071" y="33176"/>
                    <a:pt x="156904" y="0"/>
                  </a:cubicBezTo>
                  <a:cubicBezTo>
                    <a:pt x="97926" y="118"/>
                    <a:pt x="48684" y="18563"/>
                    <a:pt x="8556" y="50456"/>
                  </a:cubicBezTo>
                  <a:cubicBezTo>
                    <a:pt x="2953" y="71685"/>
                    <a:pt x="0" y="94011"/>
                    <a:pt x="0" y="117062"/>
                  </a:cubicBezTo>
                  <a:cubicBezTo>
                    <a:pt x="0" y="150474"/>
                    <a:pt x="6244" y="182503"/>
                    <a:pt x="17634" y="211984"/>
                  </a:cubicBezTo>
                  <a:cubicBezTo>
                    <a:pt x="18647" y="194687"/>
                    <a:pt x="22849" y="176580"/>
                    <a:pt x="32721" y="160009"/>
                  </a:cubicBezTo>
                  <a:cubicBezTo>
                    <a:pt x="50439" y="130444"/>
                    <a:pt x="82536" y="112472"/>
                    <a:pt x="128014" y="10658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41" name="任意多边形: 形状 240"/>
            <p:cNvSpPr/>
            <p:nvPr/>
          </p:nvSpPr>
          <p:spPr>
            <a:xfrm>
              <a:off x="7213619" y="3284076"/>
              <a:ext cx="84375" cy="50625"/>
            </a:xfrm>
            <a:custGeom>
              <a:avLst/>
              <a:gdLst>
                <a:gd name="connsiteX0" fmla="*/ 34924 w 84375"/>
                <a:gd name="connsiteY0" fmla="*/ 52431 h 50625"/>
                <a:gd name="connsiteX1" fmla="*/ 92957 w 84375"/>
                <a:gd name="connsiteY1" fmla="*/ 338 h 50625"/>
                <a:gd name="connsiteX2" fmla="*/ 80014 w 84375"/>
                <a:gd name="connsiteY2" fmla="*/ 0 h 50625"/>
                <a:gd name="connsiteX3" fmla="*/ 280 w 84375"/>
                <a:gd name="connsiteY3" fmla="*/ 13736 h 50625"/>
                <a:gd name="connsiteX4" fmla="*/ 34924 w 84375"/>
                <a:gd name="connsiteY4" fmla="*/ 52431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375" h="50625">
                  <a:moveTo>
                    <a:pt x="34924" y="52431"/>
                  </a:moveTo>
                  <a:cubicBezTo>
                    <a:pt x="52289" y="33041"/>
                    <a:pt x="71779" y="15525"/>
                    <a:pt x="92957" y="338"/>
                  </a:cubicBezTo>
                  <a:cubicBezTo>
                    <a:pt x="88637" y="118"/>
                    <a:pt x="84301" y="0"/>
                    <a:pt x="80014" y="0"/>
                  </a:cubicBezTo>
                  <a:cubicBezTo>
                    <a:pt x="29693" y="0"/>
                    <a:pt x="280" y="13736"/>
                    <a:pt x="280" y="13736"/>
                  </a:cubicBezTo>
                  <a:cubicBezTo>
                    <a:pt x="-243" y="16841"/>
                    <a:pt x="-3382" y="43656"/>
                    <a:pt x="34924" y="5243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42" name="任意多边形: 形状 241"/>
            <p:cNvSpPr/>
            <p:nvPr/>
          </p:nvSpPr>
          <p:spPr>
            <a:xfrm>
              <a:off x="7222674" y="3355734"/>
              <a:ext cx="320625" cy="286875"/>
            </a:xfrm>
            <a:custGeom>
              <a:avLst/>
              <a:gdLst>
                <a:gd name="connsiteX0" fmla="*/ 283973 w 320625"/>
                <a:gd name="connsiteY0" fmla="*/ 37439 h 286875"/>
                <a:gd name="connsiteX1" fmla="*/ 283517 w 320625"/>
                <a:gd name="connsiteY1" fmla="*/ 37759 h 286875"/>
                <a:gd name="connsiteX2" fmla="*/ 154119 w 320625"/>
                <a:gd name="connsiteY2" fmla="*/ 8599 h 286875"/>
                <a:gd name="connsiteX3" fmla="*/ 33885 w 320625"/>
                <a:gd name="connsiteY3" fmla="*/ 4819 h 286875"/>
                <a:gd name="connsiteX4" fmla="*/ 0 w 320625"/>
                <a:gd name="connsiteY4" fmla="*/ 53723 h 286875"/>
                <a:gd name="connsiteX5" fmla="*/ 13028 w 320625"/>
                <a:gd name="connsiteY5" fmla="*/ 55292 h 286875"/>
                <a:gd name="connsiteX6" fmla="*/ 262305 w 320625"/>
                <a:gd name="connsiteY6" fmla="*/ 203134 h 286875"/>
                <a:gd name="connsiteX7" fmla="*/ 312576 w 320625"/>
                <a:gd name="connsiteY7" fmla="*/ 293652 h 286875"/>
                <a:gd name="connsiteX8" fmla="*/ 333501 w 320625"/>
                <a:gd name="connsiteY8" fmla="*/ 190849 h 286875"/>
                <a:gd name="connsiteX9" fmla="*/ 283973 w 320625"/>
                <a:gd name="connsiteY9" fmla="*/ 37439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0625" h="286875">
                  <a:moveTo>
                    <a:pt x="283973" y="37439"/>
                  </a:moveTo>
                  <a:lnTo>
                    <a:pt x="283517" y="37759"/>
                  </a:lnTo>
                  <a:cubicBezTo>
                    <a:pt x="234343" y="-23700"/>
                    <a:pt x="154946" y="8279"/>
                    <a:pt x="154119" y="8599"/>
                  </a:cubicBezTo>
                  <a:cubicBezTo>
                    <a:pt x="132536" y="17543"/>
                    <a:pt x="93150" y="16294"/>
                    <a:pt x="33885" y="4819"/>
                  </a:cubicBezTo>
                  <a:cubicBezTo>
                    <a:pt x="21212" y="20007"/>
                    <a:pt x="9855" y="36359"/>
                    <a:pt x="0" y="53723"/>
                  </a:cubicBezTo>
                  <a:cubicBezTo>
                    <a:pt x="4286" y="54162"/>
                    <a:pt x="8640" y="54668"/>
                    <a:pt x="13028" y="55292"/>
                  </a:cubicBezTo>
                  <a:cubicBezTo>
                    <a:pt x="113147" y="69653"/>
                    <a:pt x="201639" y="122219"/>
                    <a:pt x="262305" y="203134"/>
                  </a:cubicBezTo>
                  <a:cubicBezTo>
                    <a:pt x="283399" y="231315"/>
                    <a:pt x="300223" y="261758"/>
                    <a:pt x="312576" y="293652"/>
                  </a:cubicBezTo>
                  <a:cubicBezTo>
                    <a:pt x="326059" y="262095"/>
                    <a:pt x="333501" y="227299"/>
                    <a:pt x="333501" y="190849"/>
                  </a:cubicBezTo>
                  <a:cubicBezTo>
                    <a:pt x="333450" y="133575"/>
                    <a:pt x="315124" y="80588"/>
                    <a:pt x="283973" y="3743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43" name="任意多边形: 形状 242"/>
            <p:cNvSpPr/>
            <p:nvPr/>
          </p:nvSpPr>
          <p:spPr>
            <a:xfrm>
              <a:off x="7273721" y="3288210"/>
              <a:ext cx="168750" cy="50625"/>
            </a:xfrm>
            <a:custGeom>
              <a:avLst/>
              <a:gdLst>
                <a:gd name="connsiteX0" fmla="*/ 94669 w 168750"/>
                <a:gd name="connsiteY0" fmla="*/ 55839 h 50625"/>
                <a:gd name="connsiteX1" fmla="*/ 176766 w 168750"/>
                <a:gd name="connsiteY1" fmla="*/ 47908 h 50625"/>
                <a:gd name="connsiteX2" fmla="*/ 66589 w 168750"/>
                <a:gd name="connsiteY2" fmla="*/ 0 h 50625"/>
                <a:gd name="connsiteX3" fmla="*/ 0 w 168750"/>
                <a:gd name="connsiteY3" fmla="*/ 53224 h 50625"/>
                <a:gd name="connsiteX4" fmla="*/ 94669 w 168750"/>
                <a:gd name="connsiteY4" fmla="*/ 55839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0" h="50625">
                  <a:moveTo>
                    <a:pt x="94669" y="55839"/>
                  </a:moveTo>
                  <a:cubicBezTo>
                    <a:pt x="112995" y="48212"/>
                    <a:pt x="144332" y="41732"/>
                    <a:pt x="176766" y="47908"/>
                  </a:cubicBezTo>
                  <a:cubicBezTo>
                    <a:pt x="144889" y="24013"/>
                    <a:pt x="107359" y="7357"/>
                    <a:pt x="66589" y="0"/>
                  </a:cubicBezTo>
                  <a:cubicBezTo>
                    <a:pt x="42171" y="14901"/>
                    <a:pt x="19828" y="32805"/>
                    <a:pt x="0" y="53224"/>
                  </a:cubicBezTo>
                  <a:cubicBezTo>
                    <a:pt x="57881" y="63349"/>
                    <a:pt x="83430" y="60497"/>
                    <a:pt x="94669" y="5583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44" name="任意多边形: 形状 243"/>
            <p:cNvSpPr/>
            <p:nvPr/>
          </p:nvSpPr>
          <p:spPr>
            <a:xfrm>
              <a:off x="7178918" y="3556443"/>
              <a:ext cx="202500" cy="236250"/>
            </a:xfrm>
            <a:custGeom>
              <a:avLst/>
              <a:gdLst>
                <a:gd name="connsiteX0" fmla="*/ 131828 w 202500"/>
                <a:gd name="connsiteY0" fmla="*/ 126237 h 236250"/>
                <a:gd name="connsiteX1" fmla="*/ 523 w 202500"/>
                <a:gd name="connsiteY1" fmla="*/ 29 h 236250"/>
                <a:gd name="connsiteX2" fmla="*/ 0 w 202500"/>
                <a:gd name="connsiteY2" fmla="*/ 18709 h 236250"/>
                <a:gd name="connsiteX3" fmla="*/ 88746 w 202500"/>
                <a:gd name="connsiteY3" fmla="*/ 251298 h 236250"/>
                <a:gd name="connsiteX4" fmla="*/ 114750 w 202500"/>
                <a:gd name="connsiteY4" fmla="*/ 252580 h 236250"/>
                <a:gd name="connsiteX5" fmla="*/ 211596 w 202500"/>
                <a:gd name="connsiteY5" fmla="*/ 234152 h 236250"/>
                <a:gd name="connsiteX6" fmla="*/ 131828 w 202500"/>
                <a:gd name="connsiteY6" fmla="*/ 126237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500" h="236250">
                  <a:moveTo>
                    <a:pt x="131828" y="126237"/>
                  </a:moveTo>
                  <a:cubicBezTo>
                    <a:pt x="110008" y="17866"/>
                    <a:pt x="45427" y="-849"/>
                    <a:pt x="523" y="29"/>
                  </a:cubicBezTo>
                  <a:cubicBezTo>
                    <a:pt x="169" y="6222"/>
                    <a:pt x="0" y="12449"/>
                    <a:pt x="0" y="18709"/>
                  </a:cubicBezTo>
                  <a:cubicBezTo>
                    <a:pt x="0" y="109024"/>
                    <a:pt x="32434" y="190953"/>
                    <a:pt x="88746" y="251298"/>
                  </a:cubicBezTo>
                  <a:cubicBezTo>
                    <a:pt x="97284" y="252091"/>
                    <a:pt x="105958" y="252580"/>
                    <a:pt x="114750" y="252580"/>
                  </a:cubicBezTo>
                  <a:cubicBezTo>
                    <a:pt x="148888" y="252580"/>
                    <a:pt x="181592" y="246049"/>
                    <a:pt x="211596" y="234152"/>
                  </a:cubicBezTo>
                  <a:cubicBezTo>
                    <a:pt x="170218" y="220416"/>
                    <a:pt x="143488" y="184354"/>
                    <a:pt x="131828" y="12623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245" name="组合 244"/>
          <p:cNvGrpSpPr/>
          <p:nvPr/>
        </p:nvGrpSpPr>
        <p:grpSpPr>
          <a:xfrm>
            <a:off x="7049389" y="5499158"/>
            <a:ext cx="523125" cy="523125"/>
            <a:chOff x="8103577" y="3283304"/>
            <a:chExt cx="523125" cy="523125"/>
          </a:xfrm>
          <a:solidFill>
            <a:schemeClr val="bg1"/>
          </a:solidFill>
        </p:grpSpPr>
        <p:sp>
          <p:nvSpPr>
            <p:cNvPr id="246" name="任意多边形: 形状 245"/>
            <p:cNvSpPr/>
            <p:nvPr/>
          </p:nvSpPr>
          <p:spPr>
            <a:xfrm>
              <a:off x="8103577" y="3283304"/>
              <a:ext cx="523125" cy="523125"/>
            </a:xfrm>
            <a:custGeom>
              <a:avLst/>
              <a:gdLst>
                <a:gd name="connsiteX0" fmla="*/ 521561 w 523125"/>
                <a:gd name="connsiteY0" fmla="*/ 16483 h 523125"/>
                <a:gd name="connsiteX1" fmla="*/ 442030 w 523125"/>
                <a:gd name="connsiteY1" fmla="*/ 16449 h 523125"/>
                <a:gd name="connsiteX2" fmla="*/ 419974 w 523125"/>
                <a:gd name="connsiteY2" fmla="*/ 45963 h 523125"/>
                <a:gd name="connsiteX3" fmla="*/ 118114 w 523125"/>
                <a:gd name="connsiteY3" fmla="*/ 122137 h 523125"/>
                <a:gd name="connsiteX4" fmla="*/ 2621 w 523125"/>
                <a:gd name="connsiteY4" fmla="*/ 270435 h 523125"/>
                <a:gd name="connsiteX5" fmla="*/ 51964 w 523125"/>
                <a:gd name="connsiteY5" fmla="*/ 369373 h 523125"/>
                <a:gd name="connsiteX6" fmla="*/ 89882 w 523125"/>
                <a:gd name="connsiteY6" fmla="*/ 361998 h 523125"/>
                <a:gd name="connsiteX7" fmla="*/ 98235 w 523125"/>
                <a:gd name="connsiteY7" fmla="*/ 353662 h 523125"/>
                <a:gd name="connsiteX8" fmla="*/ 48724 w 523125"/>
                <a:gd name="connsiteY8" fmla="*/ 229530 h 523125"/>
                <a:gd name="connsiteX9" fmla="*/ 214301 w 523125"/>
                <a:gd name="connsiteY9" fmla="*/ 316605 h 523125"/>
                <a:gd name="connsiteX10" fmla="*/ 301326 w 523125"/>
                <a:gd name="connsiteY10" fmla="*/ 482148 h 523125"/>
                <a:gd name="connsiteX11" fmla="*/ 170983 w 523125"/>
                <a:gd name="connsiteY11" fmla="*/ 427541 h 523125"/>
                <a:gd name="connsiteX12" fmla="*/ 163845 w 523125"/>
                <a:gd name="connsiteY12" fmla="*/ 434662 h 523125"/>
                <a:gd name="connsiteX13" fmla="*/ 156167 w 523125"/>
                <a:gd name="connsiteY13" fmla="*/ 473188 h 523125"/>
                <a:gd name="connsiteX14" fmla="*/ 263019 w 523125"/>
                <a:gd name="connsiteY14" fmla="*/ 524251 h 523125"/>
                <a:gd name="connsiteX15" fmla="*/ 408921 w 523125"/>
                <a:gd name="connsiteY15" fmla="*/ 412978 h 523125"/>
                <a:gd name="connsiteX16" fmla="*/ 488031 w 523125"/>
                <a:gd name="connsiteY16" fmla="*/ 120450 h 523125"/>
                <a:gd name="connsiteX17" fmla="*/ 521460 w 523125"/>
                <a:gd name="connsiteY17" fmla="*/ 95998 h 523125"/>
                <a:gd name="connsiteX18" fmla="*/ 521561 w 523125"/>
                <a:gd name="connsiteY18" fmla="*/ 16483 h 523125"/>
                <a:gd name="connsiteX19" fmla="*/ 339176 w 523125"/>
                <a:gd name="connsiteY19" fmla="*/ 125445 h 523125"/>
                <a:gd name="connsiteX20" fmla="*/ 199148 w 523125"/>
                <a:gd name="connsiteY20" fmla="*/ 184946 h 523125"/>
                <a:gd name="connsiteX21" fmla="*/ 186879 w 523125"/>
                <a:gd name="connsiteY21" fmla="*/ 188439 h 523125"/>
                <a:gd name="connsiteX22" fmla="*/ 166984 w 523125"/>
                <a:gd name="connsiteY22" fmla="*/ 177403 h 523125"/>
                <a:gd name="connsiteX23" fmla="*/ 174578 w 523125"/>
                <a:gd name="connsiteY23" fmla="*/ 145188 h 523125"/>
                <a:gd name="connsiteX24" fmla="*/ 330249 w 523125"/>
                <a:gd name="connsiteY24" fmla="*/ 79629 h 523125"/>
                <a:gd name="connsiteX25" fmla="*/ 357570 w 523125"/>
                <a:gd name="connsiteY25" fmla="*/ 98056 h 523125"/>
                <a:gd name="connsiteX26" fmla="*/ 339176 w 523125"/>
                <a:gd name="connsiteY26" fmla="*/ 125445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23125" h="523125">
                  <a:moveTo>
                    <a:pt x="521561" y="16483"/>
                  </a:moveTo>
                  <a:cubicBezTo>
                    <a:pt x="499573" y="-5489"/>
                    <a:pt x="463967" y="-5489"/>
                    <a:pt x="442030" y="16449"/>
                  </a:cubicBezTo>
                  <a:cubicBezTo>
                    <a:pt x="436005" y="22456"/>
                    <a:pt x="427956" y="33189"/>
                    <a:pt x="419974" y="45963"/>
                  </a:cubicBezTo>
                  <a:cubicBezTo>
                    <a:pt x="338771" y="14356"/>
                    <a:pt x="224561" y="77773"/>
                    <a:pt x="118114" y="122137"/>
                  </a:cubicBezTo>
                  <a:cubicBezTo>
                    <a:pt x="14400" y="165354"/>
                    <a:pt x="-8719" y="215726"/>
                    <a:pt x="2621" y="270435"/>
                  </a:cubicBezTo>
                  <a:cubicBezTo>
                    <a:pt x="9759" y="304910"/>
                    <a:pt x="30431" y="340128"/>
                    <a:pt x="51964" y="369373"/>
                  </a:cubicBezTo>
                  <a:cubicBezTo>
                    <a:pt x="63793" y="363855"/>
                    <a:pt x="76888" y="361374"/>
                    <a:pt x="89882" y="361998"/>
                  </a:cubicBezTo>
                  <a:lnTo>
                    <a:pt x="98235" y="353662"/>
                  </a:lnTo>
                  <a:cubicBezTo>
                    <a:pt x="52959" y="298093"/>
                    <a:pt x="31309" y="246961"/>
                    <a:pt x="48724" y="229530"/>
                  </a:cubicBezTo>
                  <a:cubicBezTo>
                    <a:pt x="70425" y="207896"/>
                    <a:pt x="144540" y="246826"/>
                    <a:pt x="214301" y="316605"/>
                  </a:cubicBezTo>
                  <a:cubicBezTo>
                    <a:pt x="284063" y="386315"/>
                    <a:pt x="323010" y="460481"/>
                    <a:pt x="301326" y="482148"/>
                  </a:cubicBezTo>
                  <a:cubicBezTo>
                    <a:pt x="283286" y="500205"/>
                    <a:pt x="228898" y="476259"/>
                    <a:pt x="170983" y="427541"/>
                  </a:cubicBezTo>
                  <a:lnTo>
                    <a:pt x="163845" y="434662"/>
                  </a:lnTo>
                  <a:cubicBezTo>
                    <a:pt x="164604" y="447808"/>
                    <a:pt x="162039" y="461088"/>
                    <a:pt x="156167" y="473188"/>
                  </a:cubicBezTo>
                  <a:cubicBezTo>
                    <a:pt x="187082" y="495412"/>
                    <a:pt x="225641" y="517316"/>
                    <a:pt x="263019" y="524251"/>
                  </a:cubicBezTo>
                  <a:cubicBezTo>
                    <a:pt x="315585" y="533955"/>
                    <a:pt x="362025" y="516168"/>
                    <a:pt x="408921" y="412978"/>
                  </a:cubicBezTo>
                  <a:cubicBezTo>
                    <a:pt x="452205" y="317685"/>
                    <a:pt x="512483" y="202918"/>
                    <a:pt x="488031" y="120450"/>
                  </a:cubicBezTo>
                  <a:cubicBezTo>
                    <a:pt x="502543" y="111675"/>
                    <a:pt x="514879" y="102596"/>
                    <a:pt x="521460" y="95998"/>
                  </a:cubicBezTo>
                  <a:cubicBezTo>
                    <a:pt x="543533" y="74060"/>
                    <a:pt x="543533" y="38454"/>
                    <a:pt x="521561" y="16483"/>
                  </a:cubicBezTo>
                  <a:close/>
                  <a:moveTo>
                    <a:pt x="339176" y="125445"/>
                  </a:moveTo>
                  <a:cubicBezTo>
                    <a:pt x="338518" y="125596"/>
                    <a:pt x="273921" y="138658"/>
                    <a:pt x="199148" y="184946"/>
                  </a:cubicBezTo>
                  <a:cubicBezTo>
                    <a:pt x="195317" y="187325"/>
                    <a:pt x="191064" y="188439"/>
                    <a:pt x="186879" y="188439"/>
                  </a:cubicBezTo>
                  <a:cubicBezTo>
                    <a:pt x="179066" y="188439"/>
                    <a:pt x="171439" y="184507"/>
                    <a:pt x="166984" y="177403"/>
                  </a:cubicBezTo>
                  <a:cubicBezTo>
                    <a:pt x="160234" y="166400"/>
                    <a:pt x="163609" y="151989"/>
                    <a:pt x="174578" y="145188"/>
                  </a:cubicBezTo>
                  <a:cubicBezTo>
                    <a:pt x="257079" y="94192"/>
                    <a:pt x="327313" y="80186"/>
                    <a:pt x="330249" y="79629"/>
                  </a:cubicBezTo>
                  <a:cubicBezTo>
                    <a:pt x="343007" y="77081"/>
                    <a:pt x="355140" y="85400"/>
                    <a:pt x="357570" y="98056"/>
                  </a:cubicBezTo>
                  <a:cubicBezTo>
                    <a:pt x="360034" y="110679"/>
                    <a:pt x="351799" y="122981"/>
                    <a:pt x="339176" y="12544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47" name="任意多边形: 形状 246"/>
            <p:cNvSpPr/>
            <p:nvPr/>
          </p:nvSpPr>
          <p:spPr>
            <a:xfrm>
              <a:off x="8135038" y="3596297"/>
              <a:ext cx="168750" cy="168750"/>
            </a:xfrm>
            <a:custGeom>
              <a:avLst/>
              <a:gdLst>
                <a:gd name="connsiteX0" fmla="*/ 180748 w 168750"/>
                <a:gd name="connsiteY0" fmla="*/ 40314 h 168750"/>
                <a:gd name="connsiteX1" fmla="*/ 140468 w 168750"/>
                <a:gd name="connsiteY1" fmla="*/ 0 h 168750"/>
                <a:gd name="connsiteX2" fmla="*/ 85573 w 168750"/>
                <a:gd name="connsiteY2" fmla="*/ 54928 h 168750"/>
                <a:gd name="connsiteX3" fmla="*/ 79026 w 168750"/>
                <a:gd name="connsiteY3" fmla="*/ 61476 h 168750"/>
                <a:gd name="connsiteX4" fmla="*/ 15998 w 168750"/>
                <a:gd name="connsiteY4" fmla="*/ 87446 h 168750"/>
                <a:gd name="connsiteX5" fmla="*/ 15998 w 168750"/>
                <a:gd name="connsiteY5" fmla="*/ 164768 h 168750"/>
                <a:gd name="connsiteX6" fmla="*/ 93319 w 168750"/>
                <a:gd name="connsiteY6" fmla="*/ 164768 h 168750"/>
                <a:gd name="connsiteX7" fmla="*/ 119340 w 168750"/>
                <a:gd name="connsiteY7" fmla="*/ 101723 h 168750"/>
                <a:gd name="connsiteX8" fmla="*/ 126141 w 168750"/>
                <a:gd name="connsiteY8" fmla="*/ 94939 h 168750"/>
                <a:gd name="connsiteX9" fmla="*/ 180748 w 168750"/>
                <a:gd name="connsiteY9" fmla="*/ 40314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750" h="168750">
                  <a:moveTo>
                    <a:pt x="180748" y="40314"/>
                  </a:moveTo>
                  <a:lnTo>
                    <a:pt x="140468" y="0"/>
                  </a:lnTo>
                  <a:lnTo>
                    <a:pt x="85573" y="54928"/>
                  </a:lnTo>
                  <a:lnTo>
                    <a:pt x="79026" y="61476"/>
                  </a:lnTo>
                  <a:cubicBezTo>
                    <a:pt x="56396" y="61914"/>
                    <a:pt x="29953" y="73524"/>
                    <a:pt x="15998" y="87446"/>
                  </a:cubicBezTo>
                  <a:cubicBezTo>
                    <a:pt x="-5333" y="108810"/>
                    <a:pt x="-5333" y="143438"/>
                    <a:pt x="15998" y="164768"/>
                  </a:cubicBezTo>
                  <a:cubicBezTo>
                    <a:pt x="37378" y="186165"/>
                    <a:pt x="71989" y="186165"/>
                    <a:pt x="93319" y="164768"/>
                  </a:cubicBezTo>
                  <a:cubicBezTo>
                    <a:pt x="107291" y="150829"/>
                    <a:pt x="118884" y="124352"/>
                    <a:pt x="119340" y="101723"/>
                  </a:cubicBezTo>
                  <a:lnTo>
                    <a:pt x="126141" y="94939"/>
                  </a:lnTo>
                  <a:lnTo>
                    <a:pt x="180748" y="4031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48" name="图形 9"/>
          <p:cNvSpPr/>
          <p:nvPr/>
        </p:nvSpPr>
        <p:spPr>
          <a:xfrm>
            <a:off x="8268589" y="5499158"/>
            <a:ext cx="371250" cy="523125"/>
          </a:xfrm>
          <a:custGeom>
            <a:avLst/>
            <a:gdLst>
              <a:gd name="connsiteX0" fmla="*/ 54574 w 371250"/>
              <a:gd name="connsiteY0" fmla="*/ 0 h 523125"/>
              <a:gd name="connsiteX1" fmla="*/ 0 w 371250"/>
              <a:gd name="connsiteY1" fmla="*/ 54574 h 523125"/>
              <a:gd name="connsiteX2" fmla="*/ 0 w 371250"/>
              <a:gd name="connsiteY2" fmla="*/ 446310 h 523125"/>
              <a:gd name="connsiteX3" fmla="*/ 54574 w 371250"/>
              <a:gd name="connsiteY3" fmla="*/ 500867 h 523125"/>
              <a:gd name="connsiteX4" fmla="*/ 64935 w 371250"/>
              <a:gd name="connsiteY4" fmla="*/ 500867 h 523125"/>
              <a:gd name="connsiteX5" fmla="*/ 64935 w 371250"/>
              <a:gd name="connsiteY5" fmla="*/ 529740 h 523125"/>
              <a:gd name="connsiteX6" fmla="*/ 69626 w 371250"/>
              <a:gd name="connsiteY6" fmla="*/ 537823 h 523125"/>
              <a:gd name="connsiteX7" fmla="*/ 78958 w 371250"/>
              <a:gd name="connsiteY7" fmla="*/ 537773 h 523125"/>
              <a:gd name="connsiteX8" fmla="*/ 122901 w 371250"/>
              <a:gd name="connsiteY8" fmla="*/ 512123 h 523125"/>
              <a:gd name="connsiteX9" fmla="*/ 166843 w 371250"/>
              <a:gd name="connsiteY9" fmla="*/ 537773 h 523125"/>
              <a:gd name="connsiteX10" fmla="*/ 176192 w 371250"/>
              <a:gd name="connsiteY10" fmla="*/ 537806 h 523125"/>
              <a:gd name="connsiteX11" fmla="*/ 180883 w 371250"/>
              <a:gd name="connsiteY11" fmla="*/ 529723 h 523125"/>
              <a:gd name="connsiteX12" fmla="*/ 180883 w 371250"/>
              <a:gd name="connsiteY12" fmla="*/ 500850 h 523125"/>
              <a:gd name="connsiteX13" fmla="*/ 318431 w 371250"/>
              <a:gd name="connsiteY13" fmla="*/ 500850 h 523125"/>
              <a:gd name="connsiteX14" fmla="*/ 373005 w 371250"/>
              <a:gd name="connsiteY14" fmla="*/ 446276 h 523125"/>
              <a:gd name="connsiteX15" fmla="*/ 373005 w 371250"/>
              <a:gd name="connsiteY15" fmla="*/ 54574 h 523125"/>
              <a:gd name="connsiteX16" fmla="*/ 318414 w 371250"/>
              <a:gd name="connsiteY16" fmla="*/ 0 h 523125"/>
              <a:gd name="connsiteX17" fmla="*/ 54574 w 371250"/>
              <a:gd name="connsiteY17" fmla="*/ 0 h 523125"/>
              <a:gd name="connsiteX18" fmla="*/ 96053 w 371250"/>
              <a:gd name="connsiteY18" fmla="*/ 111443 h 523125"/>
              <a:gd name="connsiteX19" fmla="*/ 112084 w 371250"/>
              <a:gd name="connsiteY19" fmla="*/ 95411 h 523125"/>
              <a:gd name="connsiteX20" fmla="*/ 260263 w 371250"/>
              <a:gd name="connsiteY20" fmla="*/ 95411 h 523125"/>
              <a:gd name="connsiteX21" fmla="*/ 276294 w 371250"/>
              <a:gd name="connsiteY21" fmla="*/ 111443 h 523125"/>
              <a:gd name="connsiteX22" fmla="*/ 276294 w 371250"/>
              <a:gd name="connsiteY22" fmla="*/ 146964 h 523125"/>
              <a:gd name="connsiteX23" fmla="*/ 260263 w 371250"/>
              <a:gd name="connsiteY23" fmla="*/ 162996 h 523125"/>
              <a:gd name="connsiteX24" fmla="*/ 112084 w 371250"/>
              <a:gd name="connsiteY24" fmla="*/ 162996 h 523125"/>
              <a:gd name="connsiteX25" fmla="*/ 96053 w 371250"/>
              <a:gd name="connsiteY25" fmla="*/ 146964 h 523125"/>
              <a:gd name="connsiteX26" fmla="*/ 96053 w 371250"/>
              <a:gd name="connsiteY26" fmla="*/ 111443 h 523125"/>
              <a:gd name="connsiteX27" fmla="*/ 333906 w 371250"/>
              <a:gd name="connsiteY27" fmla="*/ 443863 h 523125"/>
              <a:gd name="connsiteX28" fmla="*/ 315293 w 371250"/>
              <a:gd name="connsiteY28" fmla="*/ 462459 h 523125"/>
              <a:gd name="connsiteX29" fmla="*/ 180866 w 371250"/>
              <a:gd name="connsiteY29" fmla="*/ 462459 h 523125"/>
              <a:gd name="connsiteX30" fmla="*/ 180866 w 371250"/>
              <a:gd name="connsiteY30" fmla="*/ 448639 h 523125"/>
              <a:gd name="connsiteX31" fmla="*/ 162270 w 371250"/>
              <a:gd name="connsiteY31" fmla="*/ 430026 h 523125"/>
              <a:gd name="connsiteX32" fmla="*/ 83514 w 371250"/>
              <a:gd name="connsiteY32" fmla="*/ 430026 h 523125"/>
              <a:gd name="connsiteX33" fmla="*/ 64918 w 371250"/>
              <a:gd name="connsiteY33" fmla="*/ 448639 h 523125"/>
              <a:gd name="connsiteX34" fmla="*/ 64918 w 371250"/>
              <a:gd name="connsiteY34" fmla="*/ 462459 h 523125"/>
              <a:gd name="connsiteX35" fmla="*/ 57004 w 371250"/>
              <a:gd name="connsiteY35" fmla="*/ 462459 h 523125"/>
              <a:gd name="connsiteX36" fmla="*/ 38408 w 371250"/>
              <a:gd name="connsiteY36" fmla="*/ 443863 h 523125"/>
              <a:gd name="connsiteX37" fmla="*/ 38408 w 371250"/>
              <a:gd name="connsiteY37" fmla="*/ 424069 h 523125"/>
              <a:gd name="connsiteX38" fmla="*/ 57004 w 371250"/>
              <a:gd name="connsiteY38" fmla="*/ 405456 h 523125"/>
              <a:gd name="connsiteX39" fmla="*/ 315293 w 371250"/>
              <a:gd name="connsiteY39" fmla="*/ 405456 h 523125"/>
              <a:gd name="connsiteX40" fmla="*/ 333906 w 371250"/>
              <a:gd name="connsiteY40" fmla="*/ 424069 h 523125"/>
              <a:gd name="connsiteX41" fmla="*/ 333906 w 371250"/>
              <a:gd name="connsiteY41" fmla="*/ 44386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371250" h="523125">
                <a:moveTo>
                  <a:pt x="54574" y="0"/>
                </a:moveTo>
                <a:cubicBezTo>
                  <a:pt x="24435" y="0"/>
                  <a:pt x="0" y="24435"/>
                  <a:pt x="0" y="54574"/>
                </a:cubicBezTo>
                <a:lnTo>
                  <a:pt x="0" y="446310"/>
                </a:lnTo>
                <a:cubicBezTo>
                  <a:pt x="0" y="476449"/>
                  <a:pt x="24435" y="500867"/>
                  <a:pt x="54574" y="500867"/>
                </a:cubicBezTo>
                <a:lnTo>
                  <a:pt x="64935" y="500867"/>
                </a:lnTo>
                <a:lnTo>
                  <a:pt x="64935" y="529740"/>
                </a:lnTo>
                <a:cubicBezTo>
                  <a:pt x="64935" y="533064"/>
                  <a:pt x="66724" y="536169"/>
                  <a:pt x="69626" y="537823"/>
                </a:cubicBezTo>
                <a:cubicBezTo>
                  <a:pt x="72512" y="539494"/>
                  <a:pt x="76073" y="539494"/>
                  <a:pt x="78958" y="537773"/>
                </a:cubicBezTo>
                <a:lnTo>
                  <a:pt x="122901" y="512123"/>
                </a:lnTo>
                <a:lnTo>
                  <a:pt x="166843" y="537773"/>
                </a:lnTo>
                <a:cubicBezTo>
                  <a:pt x="169729" y="539494"/>
                  <a:pt x="173289" y="539494"/>
                  <a:pt x="176192" y="537806"/>
                </a:cubicBezTo>
                <a:cubicBezTo>
                  <a:pt x="179094" y="536119"/>
                  <a:pt x="180883" y="533048"/>
                  <a:pt x="180883" y="529723"/>
                </a:cubicBezTo>
                <a:lnTo>
                  <a:pt x="180883" y="500850"/>
                </a:lnTo>
                <a:lnTo>
                  <a:pt x="318431" y="500850"/>
                </a:lnTo>
                <a:cubicBezTo>
                  <a:pt x="348570" y="500850"/>
                  <a:pt x="373005" y="476398"/>
                  <a:pt x="373005" y="446276"/>
                </a:cubicBezTo>
                <a:lnTo>
                  <a:pt x="373005" y="54574"/>
                </a:lnTo>
                <a:cubicBezTo>
                  <a:pt x="372971" y="24435"/>
                  <a:pt x="348553" y="0"/>
                  <a:pt x="318414" y="0"/>
                </a:cubicBezTo>
                <a:lnTo>
                  <a:pt x="54574" y="0"/>
                </a:lnTo>
                <a:close/>
                <a:moveTo>
                  <a:pt x="96053" y="111443"/>
                </a:moveTo>
                <a:cubicBezTo>
                  <a:pt x="96053" y="102583"/>
                  <a:pt x="103224" y="95411"/>
                  <a:pt x="112084" y="95411"/>
                </a:cubicBezTo>
                <a:lnTo>
                  <a:pt x="260263" y="95411"/>
                </a:lnTo>
                <a:cubicBezTo>
                  <a:pt x="269123" y="95411"/>
                  <a:pt x="276294" y="102583"/>
                  <a:pt x="276294" y="111443"/>
                </a:cubicBezTo>
                <a:lnTo>
                  <a:pt x="276294" y="146964"/>
                </a:lnTo>
                <a:cubicBezTo>
                  <a:pt x="276294" y="155824"/>
                  <a:pt x="269123" y="162996"/>
                  <a:pt x="260263" y="162996"/>
                </a:cubicBezTo>
                <a:lnTo>
                  <a:pt x="112084" y="162996"/>
                </a:lnTo>
                <a:cubicBezTo>
                  <a:pt x="103224" y="162996"/>
                  <a:pt x="96053" y="155824"/>
                  <a:pt x="96053" y="146964"/>
                </a:cubicBezTo>
                <a:lnTo>
                  <a:pt x="96053" y="111443"/>
                </a:lnTo>
                <a:close/>
                <a:moveTo>
                  <a:pt x="333906" y="443863"/>
                </a:moveTo>
                <a:cubicBezTo>
                  <a:pt x="333906" y="454123"/>
                  <a:pt x="325586" y="462459"/>
                  <a:pt x="315293" y="462459"/>
                </a:cubicBezTo>
                <a:lnTo>
                  <a:pt x="180866" y="462459"/>
                </a:lnTo>
                <a:lnTo>
                  <a:pt x="180866" y="448639"/>
                </a:lnTo>
                <a:cubicBezTo>
                  <a:pt x="180866" y="438413"/>
                  <a:pt x="172547" y="430026"/>
                  <a:pt x="162270" y="430026"/>
                </a:cubicBezTo>
                <a:lnTo>
                  <a:pt x="83514" y="430026"/>
                </a:lnTo>
                <a:cubicBezTo>
                  <a:pt x="73254" y="430026"/>
                  <a:pt x="64918" y="438328"/>
                  <a:pt x="64918" y="448639"/>
                </a:cubicBezTo>
                <a:lnTo>
                  <a:pt x="64918" y="462459"/>
                </a:lnTo>
                <a:lnTo>
                  <a:pt x="57004" y="462459"/>
                </a:lnTo>
                <a:cubicBezTo>
                  <a:pt x="46744" y="462459"/>
                  <a:pt x="38408" y="454174"/>
                  <a:pt x="38408" y="443863"/>
                </a:cubicBezTo>
                <a:lnTo>
                  <a:pt x="38408" y="424069"/>
                </a:lnTo>
                <a:cubicBezTo>
                  <a:pt x="38408" y="413809"/>
                  <a:pt x="46727" y="405456"/>
                  <a:pt x="57004" y="405456"/>
                </a:cubicBezTo>
                <a:lnTo>
                  <a:pt x="315293" y="405456"/>
                </a:lnTo>
                <a:cubicBezTo>
                  <a:pt x="325569" y="405456"/>
                  <a:pt x="333906" y="413792"/>
                  <a:pt x="333906" y="424069"/>
                </a:cubicBezTo>
                <a:lnTo>
                  <a:pt x="333906" y="443863"/>
                </a:ln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249" name="组合 248"/>
          <p:cNvGrpSpPr/>
          <p:nvPr/>
        </p:nvGrpSpPr>
        <p:grpSpPr>
          <a:xfrm>
            <a:off x="9487789" y="5499158"/>
            <a:ext cx="523125" cy="523125"/>
            <a:chOff x="10271261" y="3276600"/>
            <a:chExt cx="523125" cy="523125"/>
          </a:xfrm>
          <a:solidFill>
            <a:schemeClr val="bg1"/>
          </a:solidFill>
        </p:grpSpPr>
        <p:sp>
          <p:nvSpPr>
            <p:cNvPr id="250" name="任意多边形: 形状 249"/>
            <p:cNvSpPr/>
            <p:nvPr/>
          </p:nvSpPr>
          <p:spPr>
            <a:xfrm>
              <a:off x="10271261" y="3276600"/>
              <a:ext cx="523125" cy="523125"/>
            </a:xfrm>
            <a:custGeom>
              <a:avLst/>
              <a:gdLst>
                <a:gd name="connsiteX0" fmla="*/ 262339 w 523125"/>
                <a:gd name="connsiteY0" fmla="*/ 14816 h 523125"/>
                <a:gd name="connsiteX1" fmla="*/ 149293 w 523125"/>
                <a:gd name="connsiteY1" fmla="*/ 40449 h 523125"/>
                <a:gd name="connsiteX2" fmla="*/ 144197 w 523125"/>
                <a:gd name="connsiteY2" fmla="*/ 15323 h 523125"/>
                <a:gd name="connsiteX3" fmla="*/ 116151 w 523125"/>
                <a:gd name="connsiteY3" fmla="*/ 23693 h 523125"/>
                <a:gd name="connsiteX4" fmla="*/ 127491 w 523125"/>
                <a:gd name="connsiteY4" fmla="*/ 52211 h 523125"/>
                <a:gd name="connsiteX5" fmla="*/ 126968 w 523125"/>
                <a:gd name="connsiteY5" fmla="*/ 52515 h 523125"/>
                <a:gd name="connsiteX6" fmla="*/ 95091 w 523125"/>
                <a:gd name="connsiteY6" fmla="*/ 0 h 523125"/>
                <a:gd name="connsiteX7" fmla="*/ 65289 w 523125"/>
                <a:gd name="connsiteY7" fmla="*/ 22663 h 523125"/>
                <a:gd name="connsiteX8" fmla="*/ 106414 w 523125"/>
                <a:gd name="connsiteY8" fmla="*/ 66319 h 523125"/>
                <a:gd name="connsiteX9" fmla="*/ 0 w 523125"/>
                <a:gd name="connsiteY9" fmla="*/ 277155 h 523125"/>
                <a:gd name="connsiteX10" fmla="*/ 262339 w 523125"/>
                <a:gd name="connsiteY10" fmla="*/ 539511 h 523125"/>
                <a:gd name="connsiteX11" fmla="*/ 524661 w 523125"/>
                <a:gd name="connsiteY11" fmla="*/ 277155 h 523125"/>
                <a:gd name="connsiteX12" fmla="*/ 262339 w 523125"/>
                <a:gd name="connsiteY12" fmla="*/ 14816 h 523125"/>
                <a:gd name="connsiteX13" fmla="*/ 262339 w 523125"/>
                <a:gd name="connsiteY13" fmla="*/ 475605 h 523125"/>
                <a:gd name="connsiteX14" fmla="*/ 63923 w 523125"/>
                <a:gd name="connsiteY14" fmla="*/ 277155 h 523125"/>
                <a:gd name="connsiteX15" fmla="*/ 68479 w 523125"/>
                <a:gd name="connsiteY15" fmla="*/ 234816 h 523125"/>
                <a:gd name="connsiteX16" fmla="*/ 195159 w 523125"/>
                <a:gd name="connsiteY16" fmla="*/ 234816 h 523125"/>
                <a:gd name="connsiteX17" fmla="*/ 194670 w 523125"/>
                <a:gd name="connsiteY17" fmla="*/ 181406 h 523125"/>
                <a:gd name="connsiteX18" fmla="*/ 249261 w 523125"/>
                <a:gd name="connsiteY18" fmla="*/ 234816 h 523125"/>
                <a:gd name="connsiteX19" fmla="*/ 456199 w 523125"/>
                <a:gd name="connsiteY19" fmla="*/ 234816 h 523125"/>
                <a:gd name="connsiteX20" fmla="*/ 460755 w 523125"/>
                <a:gd name="connsiteY20" fmla="*/ 277155 h 523125"/>
                <a:gd name="connsiteX21" fmla="*/ 262339 w 523125"/>
                <a:gd name="connsiteY21" fmla="*/ 475605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23125" h="523125">
                  <a:moveTo>
                    <a:pt x="262339" y="14816"/>
                  </a:moveTo>
                  <a:cubicBezTo>
                    <a:pt x="221889" y="14816"/>
                    <a:pt x="183549" y="24013"/>
                    <a:pt x="149293" y="40449"/>
                  </a:cubicBezTo>
                  <a:lnTo>
                    <a:pt x="144197" y="15323"/>
                  </a:lnTo>
                  <a:lnTo>
                    <a:pt x="116151" y="23693"/>
                  </a:lnTo>
                  <a:lnTo>
                    <a:pt x="127491" y="52211"/>
                  </a:lnTo>
                  <a:cubicBezTo>
                    <a:pt x="127322" y="52313"/>
                    <a:pt x="127136" y="52397"/>
                    <a:pt x="126968" y="52515"/>
                  </a:cubicBezTo>
                  <a:lnTo>
                    <a:pt x="95091" y="0"/>
                  </a:lnTo>
                  <a:lnTo>
                    <a:pt x="65289" y="22663"/>
                  </a:lnTo>
                  <a:lnTo>
                    <a:pt x="106414" y="66319"/>
                  </a:lnTo>
                  <a:cubicBezTo>
                    <a:pt x="41901" y="114176"/>
                    <a:pt x="0" y="190873"/>
                    <a:pt x="0" y="277155"/>
                  </a:cubicBezTo>
                  <a:cubicBezTo>
                    <a:pt x="0" y="421824"/>
                    <a:pt x="117686" y="539511"/>
                    <a:pt x="262339" y="539511"/>
                  </a:cubicBezTo>
                  <a:cubicBezTo>
                    <a:pt x="406991" y="539511"/>
                    <a:pt x="524661" y="421824"/>
                    <a:pt x="524661" y="277155"/>
                  </a:cubicBezTo>
                  <a:cubicBezTo>
                    <a:pt x="524678" y="132503"/>
                    <a:pt x="407008" y="14816"/>
                    <a:pt x="262339" y="14816"/>
                  </a:cubicBezTo>
                  <a:close/>
                  <a:moveTo>
                    <a:pt x="262339" y="475605"/>
                  </a:moveTo>
                  <a:cubicBezTo>
                    <a:pt x="152921" y="475605"/>
                    <a:pt x="63923" y="386623"/>
                    <a:pt x="63923" y="277155"/>
                  </a:cubicBezTo>
                  <a:cubicBezTo>
                    <a:pt x="63923" y="262643"/>
                    <a:pt x="65492" y="248468"/>
                    <a:pt x="68479" y="234816"/>
                  </a:cubicBezTo>
                  <a:lnTo>
                    <a:pt x="195159" y="234816"/>
                  </a:lnTo>
                  <a:lnTo>
                    <a:pt x="194670" y="181406"/>
                  </a:lnTo>
                  <a:lnTo>
                    <a:pt x="249261" y="234816"/>
                  </a:lnTo>
                  <a:lnTo>
                    <a:pt x="456199" y="234816"/>
                  </a:lnTo>
                  <a:cubicBezTo>
                    <a:pt x="459169" y="248468"/>
                    <a:pt x="460755" y="262643"/>
                    <a:pt x="460755" y="277155"/>
                  </a:cubicBezTo>
                  <a:cubicBezTo>
                    <a:pt x="460755" y="386573"/>
                    <a:pt x="371756" y="475605"/>
                    <a:pt x="262339" y="47560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51" name="任意多边形: 形状 250"/>
            <p:cNvSpPr/>
            <p:nvPr/>
          </p:nvSpPr>
          <p:spPr>
            <a:xfrm>
              <a:off x="10430578" y="3546212"/>
              <a:ext cx="50625" cy="50625"/>
            </a:xfrm>
            <a:custGeom>
              <a:avLst/>
              <a:gdLst>
                <a:gd name="connsiteX0" fmla="*/ 57037 w 50625"/>
                <a:gd name="connsiteY0" fmla="*/ 28519 h 50625"/>
                <a:gd name="connsiteX1" fmla="*/ 28519 w 50625"/>
                <a:gd name="connsiteY1" fmla="*/ 57038 h 50625"/>
                <a:gd name="connsiteX2" fmla="*/ 0 w 50625"/>
                <a:gd name="connsiteY2" fmla="*/ 28519 h 50625"/>
                <a:gd name="connsiteX3" fmla="*/ 28519 w 50625"/>
                <a:gd name="connsiteY3" fmla="*/ 0 h 50625"/>
                <a:gd name="connsiteX4" fmla="*/ 57037 w 50625"/>
                <a:gd name="connsiteY4" fmla="*/ 28519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25" h="50625">
                  <a:moveTo>
                    <a:pt x="57037" y="28519"/>
                  </a:moveTo>
                  <a:cubicBezTo>
                    <a:pt x="57037" y="44269"/>
                    <a:pt x="44269" y="57038"/>
                    <a:pt x="28519" y="57038"/>
                  </a:cubicBezTo>
                  <a:cubicBezTo>
                    <a:pt x="12768" y="57038"/>
                    <a:pt x="0" y="44269"/>
                    <a:pt x="0" y="28519"/>
                  </a:cubicBezTo>
                  <a:cubicBezTo>
                    <a:pt x="0" y="12768"/>
                    <a:pt x="12768" y="0"/>
                    <a:pt x="28519" y="0"/>
                  </a:cubicBezTo>
                  <a:cubicBezTo>
                    <a:pt x="44269" y="0"/>
                    <a:pt x="57037" y="12768"/>
                    <a:pt x="57037" y="2851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52" name="任意多边形: 形状 251"/>
            <p:cNvSpPr/>
            <p:nvPr/>
          </p:nvSpPr>
          <p:spPr>
            <a:xfrm>
              <a:off x="10590992" y="3546212"/>
              <a:ext cx="50625" cy="50625"/>
            </a:xfrm>
            <a:custGeom>
              <a:avLst/>
              <a:gdLst>
                <a:gd name="connsiteX0" fmla="*/ 57038 w 50625"/>
                <a:gd name="connsiteY0" fmla="*/ 28519 h 50625"/>
                <a:gd name="connsiteX1" fmla="*/ 28519 w 50625"/>
                <a:gd name="connsiteY1" fmla="*/ 57038 h 50625"/>
                <a:gd name="connsiteX2" fmla="*/ 0 w 50625"/>
                <a:gd name="connsiteY2" fmla="*/ 28519 h 50625"/>
                <a:gd name="connsiteX3" fmla="*/ 28519 w 50625"/>
                <a:gd name="connsiteY3" fmla="*/ 0 h 50625"/>
                <a:gd name="connsiteX4" fmla="*/ 57038 w 50625"/>
                <a:gd name="connsiteY4" fmla="*/ 28519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25" h="50625">
                  <a:moveTo>
                    <a:pt x="57038" y="28519"/>
                  </a:moveTo>
                  <a:cubicBezTo>
                    <a:pt x="57038" y="44269"/>
                    <a:pt x="44269" y="57038"/>
                    <a:pt x="28519" y="57038"/>
                  </a:cubicBezTo>
                  <a:cubicBezTo>
                    <a:pt x="12768" y="57038"/>
                    <a:pt x="0" y="44269"/>
                    <a:pt x="0" y="28519"/>
                  </a:cubicBezTo>
                  <a:cubicBezTo>
                    <a:pt x="0" y="12768"/>
                    <a:pt x="12768" y="0"/>
                    <a:pt x="28519" y="0"/>
                  </a:cubicBezTo>
                  <a:cubicBezTo>
                    <a:pt x="44269" y="0"/>
                    <a:pt x="57038" y="12768"/>
                    <a:pt x="57038" y="2851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53" name="任意多边形: 形状 252"/>
            <p:cNvSpPr/>
            <p:nvPr/>
          </p:nvSpPr>
          <p:spPr>
            <a:xfrm>
              <a:off x="10468344" y="3635768"/>
              <a:ext cx="135000" cy="50625"/>
            </a:xfrm>
            <a:custGeom>
              <a:avLst/>
              <a:gdLst>
                <a:gd name="connsiteX0" fmla="*/ 70841 w 135000"/>
                <a:gd name="connsiteY0" fmla="*/ 53663 h 50625"/>
                <a:gd name="connsiteX1" fmla="*/ 141682 w 135000"/>
                <a:gd name="connsiteY1" fmla="*/ 0 h 50625"/>
                <a:gd name="connsiteX2" fmla="*/ 0 w 135000"/>
                <a:gd name="connsiteY2" fmla="*/ 0 h 50625"/>
                <a:gd name="connsiteX3" fmla="*/ 70841 w 135000"/>
                <a:gd name="connsiteY3" fmla="*/ 53663 h 50625"/>
              </a:gdLst>
              <a:ahLst/>
              <a:cxnLst>
                <a:cxn ang="0">
                  <a:pos x="connsiteX0" y="connsiteY0"/>
                </a:cxn>
                <a:cxn ang="0">
                  <a:pos x="connsiteX1" y="connsiteY1"/>
                </a:cxn>
                <a:cxn ang="0">
                  <a:pos x="connsiteX2" y="connsiteY2"/>
                </a:cxn>
                <a:cxn ang="0">
                  <a:pos x="connsiteX3" y="connsiteY3"/>
                </a:cxn>
              </a:cxnLst>
              <a:rect l="l" t="t" r="r" b="b"/>
              <a:pathLst>
                <a:path w="135000" h="50625">
                  <a:moveTo>
                    <a:pt x="70841" y="53663"/>
                  </a:moveTo>
                  <a:cubicBezTo>
                    <a:pt x="104608" y="53663"/>
                    <a:pt x="132772" y="30645"/>
                    <a:pt x="141682" y="0"/>
                  </a:cubicBezTo>
                  <a:lnTo>
                    <a:pt x="0" y="0"/>
                  </a:lnTo>
                  <a:cubicBezTo>
                    <a:pt x="8910" y="30645"/>
                    <a:pt x="37074" y="53663"/>
                    <a:pt x="70841" y="5366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54" name="图形 63"/>
          <p:cNvSpPr/>
          <p:nvPr/>
        </p:nvSpPr>
        <p:spPr>
          <a:xfrm>
            <a:off x="10706989" y="5499158"/>
            <a:ext cx="506250" cy="523125"/>
          </a:xfrm>
          <a:custGeom>
            <a:avLst/>
            <a:gdLst>
              <a:gd name="connsiteX0" fmla="*/ 261461 w 506250"/>
              <a:gd name="connsiteY0" fmla="*/ 198028 h 523125"/>
              <a:gd name="connsiteX1" fmla="*/ 243489 w 506250"/>
              <a:gd name="connsiteY1" fmla="*/ 215983 h 523125"/>
              <a:gd name="connsiteX2" fmla="*/ 81878 w 506250"/>
              <a:gd name="connsiteY2" fmla="*/ 215983 h 523125"/>
              <a:gd name="connsiteX3" fmla="*/ 63906 w 506250"/>
              <a:gd name="connsiteY3" fmla="*/ 198028 h 523125"/>
              <a:gd name="connsiteX4" fmla="*/ 81878 w 506250"/>
              <a:gd name="connsiteY4" fmla="*/ 180090 h 523125"/>
              <a:gd name="connsiteX5" fmla="*/ 243489 w 506250"/>
              <a:gd name="connsiteY5" fmla="*/ 180090 h 523125"/>
              <a:gd name="connsiteX6" fmla="*/ 261461 w 506250"/>
              <a:gd name="connsiteY6" fmla="*/ 198028 h 523125"/>
              <a:gd name="connsiteX7" fmla="*/ 355624 w 506250"/>
              <a:gd name="connsiteY7" fmla="*/ 187093 h 523125"/>
              <a:gd name="connsiteX8" fmla="*/ 445770 w 506250"/>
              <a:gd name="connsiteY8" fmla="*/ 267941 h 523125"/>
              <a:gd name="connsiteX9" fmla="*/ 254627 w 506250"/>
              <a:gd name="connsiteY9" fmla="*/ 481022 h 523125"/>
              <a:gd name="connsiteX10" fmla="*/ 164514 w 506250"/>
              <a:gd name="connsiteY10" fmla="*/ 400174 h 523125"/>
              <a:gd name="connsiteX11" fmla="*/ 355624 w 506250"/>
              <a:gd name="connsiteY11" fmla="*/ 187093 h 523125"/>
              <a:gd name="connsiteX12" fmla="*/ 330126 w 506250"/>
              <a:gd name="connsiteY12" fmla="*/ 273173 h 523125"/>
              <a:gd name="connsiteX13" fmla="*/ 329552 w 506250"/>
              <a:gd name="connsiteY13" fmla="*/ 272666 h 523125"/>
              <a:gd name="connsiteX14" fmla="*/ 321773 w 506250"/>
              <a:gd name="connsiteY14" fmla="*/ 269916 h 523125"/>
              <a:gd name="connsiteX15" fmla="*/ 314364 w 506250"/>
              <a:gd name="connsiteY15" fmla="*/ 273476 h 523125"/>
              <a:gd name="connsiteX16" fmla="*/ 211781 w 506250"/>
              <a:gd name="connsiteY16" fmla="*/ 387838 h 523125"/>
              <a:gd name="connsiteX17" fmla="*/ 212659 w 506250"/>
              <a:gd name="connsiteY17" fmla="*/ 404123 h 523125"/>
              <a:gd name="connsiteX18" fmla="*/ 220438 w 506250"/>
              <a:gd name="connsiteY18" fmla="*/ 406873 h 523125"/>
              <a:gd name="connsiteX19" fmla="*/ 227863 w 506250"/>
              <a:gd name="connsiteY19" fmla="*/ 403296 h 523125"/>
              <a:gd name="connsiteX20" fmla="*/ 330953 w 506250"/>
              <a:gd name="connsiteY20" fmla="*/ 288377 h 523125"/>
              <a:gd name="connsiteX21" fmla="*/ 330126 w 506250"/>
              <a:gd name="connsiteY21" fmla="*/ 273173 h 523125"/>
              <a:gd name="connsiteX22" fmla="*/ 351422 w 506250"/>
              <a:gd name="connsiteY22" fmla="*/ 232048 h 523125"/>
              <a:gd name="connsiteX23" fmla="*/ 346343 w 506250"/>
              <a:gd name="connsiteY23" fmla="*/ 237718 h 523125"/>
              <a:gd name="connsiteX24" fmla="*/ 343609 w 506250"/>
              <a:gd name="connsiteY24" fmla="*/ 245498 h 523125"/>
              <a:gd name="connsiteX25" fmla="*/ 347169 w 506250"/>
              <a:gd name="connsiteY25" fmla="*/ 252939 h 523125"/>
              <a:gd name="connsiteX26" fmla="*/ 347760 w 506250"/>
              <a:gd name="connsiteY26" fmla="*/ 253463 h 523125"/>
              <a:gd name="connsiteX27" fmla="*/ 355539 w 506250"/>
              <a:gd name="connsiteY27" fmla="*/ 256196 h 523125"/>
              <a:gd name="connsiteX28" fmla="*/ 362964 w 506250"/>
              <a:gd name="connsiteY28" fmla="*/ 252636 h 523125"/>
              <a:gd name="connsiteX29" fmla="*/ 375233 w 506250"/>
              <a:gd name="connsiteY29" fmla="*/ 238950 h 523125"/>
              <a:gd name="connsiteX30" fmla="*/ 366626 w 506250"/>
              <a:gd name="connsiteY30" fmla="*/ 231238 h 523125"/>
              <a:gd name="connsiteX31" fmla="*/ 351422 w 506250"/>
              <a:gd name="connsiteY31" fmla="*/ 232048 h 523125"/>
              <a:gd name="connsiteX32" fmla="*/ 364314 w 506250"/>
              <a:gd name="connsiteY32" fmla="*/ 177356 h 523125"/>
              <a:gd name="connsiteX33" fmla="*/ 454444 w 506250"/>
              <a:gd name="connsiteY33" fmla="*/ 258204 h 523125"/>
              <a:gd name="connsiteX34" fmla="*/ 476584 w 506250"/>
              <a:gd name="connsiteY34" fmla="*/ 233533 h 523125"/>
              <a:gd name="connsiteX35" fmla="*/ 386471 w 506250"/>
              <a:gd name="connsiteY35" fmla="*/ 152685 h 523125"/>
              <a:gd name="connsiteX36" fmla="*/ 364314 w 506250"/>
              <a:gd name="connsiteY36" fmla="*/ 177356 h 523125"/>
              <a:gd name="connsiteX37" fmla="*/ 516409 w 506250"/>
              <a:gd name="connsiteY37" fmla="*/ 189169 h 523125"/>
              <a:gd name="connsiteX38" fmla="*/ 484734 w 506250"/>
              <a:gd name="connsiteY38" fmla="*/ 224488 h 523125"/>
              <a:gd name="connsiteX39" fmla="*/ 394605 w 506250"/>
              <a:gd name="connsiteY39" fmla="*/ 143657 h 523125"/>
              <a:gd name="connsiteX40" fmla="*/ 426330 w 506250"/>
              <a:gd name="connsiteY40" fmla="*/ 108338 h 523125"/>
              <a:gd name="connsiteX41" fmla="*/ 442783 w 506250"/>
              <a:gd name="connsiteY41" fmla="*/ 100440 h 523125"/>
              <a:gd name="connsiteX42" fmla="*/ 460013 w 506250"/>
              <a:gd name="connsiteY42" fmla="*/ 106498 h 523125"/>
              <a:gd name="connsiteX43" fmla="*/ 514586 w 506250"/>
              <a:gd name="connsiteY43" fmla="*/ 155486 h 523125"/>
              <a:gd name="connsiteX44" fmla="*/ 516409 w 506250"/>
              <a:gd name="connsiteY44" fmla="*/ 189169 h 523125"/>
              <a:gd name="connsiteX45" fmla="*/ 498656 w 506250"/>
              <a:gd name="connsiteY45" fmla="*/ 173205 h 523125"/>
              <a:gd name="connsiteX46" fmla="*/ 444099 w 506250"/>
              <a:gd name="connsiteY46" fmla="*/ 124234 h 523125"/>
              <a:gd name="connsiteX47" fmla="*/ 428288 w 506250"/>
              <a:gd name="connsiteY47" fmla="*/ 141818 h 523125"/>
              <a:gd name="connsiteX48" fmla="*/ 482861 w 506250"/>
              <a:gd name="connsiteY48" fmla="*/ 190806 h 523125"/>
              <a:gd name="connsiteX49" fmla="*/ 498656 w 506250"/>
              <a:gd name="connsiteY49" fmla="*/ 173205 h 523125"/>
              <a:gd name="connsiteX50" fmla="*/ 153748 w 506250"/>
              <a:gd name="connsiteY50" fmla="*/ 412223 h 523125"/>
              <a:gd name="connsiteX51" fmla="*/ 243844 w 506250"/>
              <a:gd name="connsiteY51" fmla="*/ 493071 h 523125"/>
              <a:gd name="connsiteX52" fmla="*/ 137363 w 506250"/>
              <a:gd name="connsiteY52" fmla="*/ 536693 h 523125"/>
              <a:gd name="connsiteX53" fmla="*/ 125280 w 506250"/>
              <a:gd name="connsiteY53" fmla="*/ 534600 h 523125"/>
              <a:gd name="connsiteX54" fmla="*/ 121888 w 506250"/>
              <a:gd name="connsiteY54" fmla="*/ 522804 h 523125"/>
              <a:gd name="connsiteX55" fmla="*/ 153748 w 506250"/>
              <a:gd name="connsiteY55" fmla="*/ 412223 h 523125"/>
              <a:gd name="connsiteX56" fmla="*/ 161983 w 506250"/>
              <a:gd name="connsiteY56" fmla="*/ 440944 h 523125"/>
              <a:gd name="connsiteX57" fmla="*/ 149799 w 506250"/>
              <a:gd name="connsiteY57" fmla="*/ 483249 h 523125"/>
              <a:gd name="connsiteX58" fmla="*/ 173610 w 506250"/>
              <a:gd name="connsiteY58" fmla="*/ 504630 h 523125"/>
              <a:gd name="connsiteX59" fmla="*/ 214313 w 506250"/>
              <a:gd name="connsiteY59" fmla="*/ 487991 h 523125"/>
              <a:gd name="connsiteX60" fmla="*/ 161983 w 506250"/>
              <a:gd name="connsiteY60" fmla="*/ 440944 h 523125"/>
              <a:gd name="connsiteX61" fmla="*/ 131102 w 506250"/>
              <a:gd name="connsiteY61" fmla="*/ 409809 h 523125"/>
              <a:gd name="connsiteX62" fmla="*/ 120589 w 506250"/>
              <a:gd name="connsiteY62" fmla="*/ 446293 h 523125"/>
              <a:gd name="connsiteX63" fmla="*/ 40719 w 506250"/>
              <a:gd name="connsiteY63" fmla="*/ 446293 h 523125"/>
              <a:gd name="connsiteX64" fmla="*/ 0 w 506250"/>
              <a:gd name="connsiteY64" fmla="*/ 405591 h 523125"/>
              <a:gd name="connsiteX65" fmla="*/ 0 w 506250"/>
              <a:gd name="connsiteY65" fmla="*/ 109569 h 523125"/>
              <a:gd name="connsiteX66" fmla="*/ 40719 w 506250"/>
              <a:gd name="connsiteY66" fmla="*/ 68850 h 523125"/>
              <a:gd name="connsiteX67" fmla="*/ 90332 w 506250"/>
              <a:gd name="connsiteY67" fmla="*/ 68850 h 523125"/>
              <a:gd name="connsiteX68" fmla="*/ 90332 w 506250"/>
              <a:gd name="connsiteY68" fmla="*/ 65914 h 523125"/>
              <a:gd name="connsiteX69" fmla="*/ 105351 w 506250"/>
              <a:gd name="connsiteY69" fmla="*/ 50895 h 523125"/>
              <a:gd name="connsiteX70" fmla="*/ 117838 w 506250"/>
              <a:gd name="connsiteY70" fmla="*/ 50895 h 523125"/>
              <a:gd name="connsiteX71" fmla="*/ 117450 w 506250"/>
              <a:gd name="connsiteY71" fmla="*/ 44904 h 523125"/>
              <a:gd name="connsiteX72" fmla="*/ 162354 w 506250"/>
              <a:gd name="connsiteY72" fmla="*/ 0 h 523125"/>
              <a:gd name="connsiteX73" fmla="*/ 207259 w 506250"/>
              <a:gd name="connsiteY73" fmla="*/ 44904 h 523125"/>
              <a:gd name="connsiteX74" fmla="*/ 206871 w 506250"/>
              <a:gd name="connsiteY74" fmla="*/ 50878 h 523125"/>
              <a:gd name="connsiteX75" fmla="*/ 219510 w 506250"/>
              <a:gd name="connsiteY75" fmla="*/ 50878 h 523125"/>
              <a:gd name="connsiteX76" fmla="*/ 234529 w 506250"/>
              <a:gd name="connsiteY76" fmla="*/ 65897 h 523125"/>
              <a:gd name="connsiteX77" fmla="*/ 234529 w 506250"/>
              <a:gd name="connsiteY77" fmla="*/ 68833 h 523125"/>
              <a:gd name="connsiteX78" fmla="*/ 282943 w 506250"/>
              <a:gd name="connsiteY78" fmla="*/ 68833 h 523125"/>
              <a:gd name="connsiteX79" fmla="*/ 323663 w 506250"/>
              <a:gd name="connsiteY79" fmla="*/ 109553 h 523125"/>
              <a:gd name="connsiteX80" fmla="*/ 323663 w 506250"/>
              <a:gd name="connsiteY80" fmla="*/ 187684 h 523125"/>
              <a:gd name="connsiteX81" fmla="*/ 287753 w 506250"/>
              <a:gd name="connsiteY81" fmla="*/ 227711 h 523125"/>
              <a:gd name="connsiteX82" fmla="*/ 287753 w 506250"/>
              <a:gd name="connsiteY82" fmla="*/ 126664 h 523125"/>
              <a:gd name="connsiteX83" fmla="*/ 266423 w 506250"/>
              <a:gd name="connsiteY83" fmla="*/ 105317 h 523125"/>
              <a:gd name="connsiteX84" fmla="*/ 234512 w 506250"/>
              <a:gd name="connsiteY84" fmla="*/ 105317 h 523125"/>
              <a:gd name="connsiteX85" fmla="*/ 234512 w 506250"/>
              <a:gd name="connsiteY85" fmla="*/ 125584 h 523125"/>
              <a:gd name="connsiteX86" fmla="*/ 219493 w 506250"/>
              <a:gd name="connsiteY86" fmla="*/ 140603 h 523125"/>
              <a:gd name="connsiteX87" fmla="*/ 105368 w 506250"/>
              <a:gd name="connsiteY87" fmla="*/ 140603 h 523125"/>
              <a:gd name="connsiteX88" fmla="*/ 90349 w 506250"/>
              <a:gd name="connsiteY88" fmla="*/ 125584 h 523125"/>
              <a:gd name="connsiteX89" fmla="*/ 90349 w 506250"/>
              <a:gd name="connsiteY89" fmla="*/ 105317 h 523125"/>
              <a:gd name="connsiteX90" fmla="*/ 57848 w 506250"/>
              <a:gd name="connsiteY90" fmla="*/ 105317 h 523125"/>
              <a:gd name="connsiteX91" fmla="*/ 36501 w 506250"/>
              <a:gd name="connsiteY91" fmla="*/ 126664 h 523125"/>
              <a:gd name="connsiteX92" fmla="*/ 36501 w 506250"/>
              <a:gd name="connsiteY92" fmla="*/ 388463 h 523125"/>
              <a:gd name="connsiteX93" fmla="*/ 57848 w 506250"/>
              <a:gd name="connsiteY93" fmla="*/ 409809 h 523125"/>
              <a:gd name="connsiteX94" fmla="*/ 131102 w 506250"/>
              <a:gd name="connsiteY94" fmla="*/ 409809 h 523125"/>
              <a:gd name="connsiteX95" fmla="*/ 144399 w 506250"/>
              <a:gd name="connsiteY95" fmla="*/ 44904 h 523125"/>
              <a:gd name="connsiteX96" fmla="*/ 145429 w 506250"/>
              <a:gd name="connsiteY96" fmla="*/ 50895 h 523125"/>
              <a:gd name="connsiteX97" fmla="*/ 179263 w 506250"/>
              <a:gd name="connsiteY97" fmla="*/ 50895 h 523125"/>
              <a:gd name="connsiteX98" fmla="*/ 180309 w 506250"/>
              <a:gd name="connsiteY98" fmla="*/ 44904 h 523125"/>
              <a:gd name="connsiteX99" fmla="*/ 162354 w 506250"/>
              <a:gd name="connsiteY99" fmla="*/ 26933 h 523125"/>
              <a:gd name="connsiteX100" fmla="*/ 144399 w 506250"/>
              <a:gd name="connsiteY100" fmla="*/ 44904 h 523125"/>
              <a:gd name="connsiteX101" fmla="*/ 244738 w 506250"/>
              <a:gd name="connsiteY101" fmla="*/ 275754 h 523125"/>
              <a:gd name="connsiteX102" fmla="*/ 261461 w 506250"/>
              <a:gd name="connsiteY102" fmla="*/ 257108 h 523125"/>
              <a:gd name="connsiteX103" fmla="*/ 243506 w 506250"/>
              <a:gd name="connsiteY103" fmla="*/ 239321 h 523125"/>
              <a:gd name="connsiteX104" fmla="*/ 81878 w 506250"/>
              <a:gd name="connsiteY104" fmla="*/ 239321 h 523125"/>
              <a:gd name="connsiteX105" fmla="*/ 63906 w 506250"/>
              <a:gd name="connsiteY105" fmla="*/ 257580 h 523125"/>
              <a:gd name="connsiteX106" fmla="*/ 81878 w 506250"/>
              <a:gd name="connsiteY106" fmla="*/ 275822 h 523125"/>
              <a:gd name="connsiteX107" fmla="*/ 243489 w 506250"/>
              <a:gd name="connsiteY107" fmla="*/ 275822 h 523125"/>
              <a:gd name="connsiteX108" fmla="*/ 244738 w 506250"/>
              <a:gd name="connsiteY108" fmla="*/ 275754 h 523125"/>
              <a:gd name="connsiteX109" fmla="*/ 63906 w 506250"/>
              <a:gd name="connsiteY109" fmla="*/ 317098 h 523125"/>
              <a:gd name="connsiteX110" fmla="*/ 81878 w 506250"/>
              <a:gd name="connsiteY110" fmla="*/ 335019 h 523125"/>
              <a:gd name="connsiteX111" fmla="*/ 191599 w 506250"/>
              <a:gd name="connsiteY111" fmla="*/ 335019 h 523125"/>
              <a:gd name="connsiteX112" fmla="*/ 223779 w 506250"/>
              <a:gd name="connsiteY112" fmla="*/ 299143 h 523125"/>
              <a:gd name="connsiteX113" fmla="*/ 81878 w 506250"/>
              <a:gd name="connsiteY113" fmla="*/ 299143 h 523125"/>
              <a:gd name="connsiteX114" fmla="*/ 63906 w 506250"/>
              <a:gd name="connsiteY114" fmla="*/ 317098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506250" h="523125">
                <a:moveTo>
                  <a:pt x="261461" y="198028"/>
                </a:moveTo>
                <a:cubicBezTo>
                  <a:pt x="261461" y="207951"/>
                  <a:pt x="253429" y="215983"/>
                  <a:pt x="243489" y="215983"/>
                </a:cubicBezTo>
                <a:lnTo>
                  <a:pt x="81878" y="215983"/>
                </a:lnTo>
                <a:cubicBezTo>
                  <a:pt x="71955" y="215983"/>
                  <a:pt x="63906" y="207951"/>
                  <a:pt x="63906" y="198028"/>
                </a:cubicBezTo>
                <a:cubicBezTo>
                  <a:pt x="63906" y="188123"/>
                  <a:pt x="71955" y="180090"/>
                  <a:pt x="81878" y="180090"/>
                </a:cubicBezTo>
                <a:lnTo>
                  <a:pt x="243489" y="180090"/>
                </a:lnTo>
                <a:cubicBezTo>
                  <a:pt x="253446" y="180090"/>
                  <a:pt x="261461" y="188123"/>
                  <a:pt x="261461" y="198028"/>
                </a:cubicBezTo>
                <a:close/>
                <a:moveTo>
                  <a:pt x="355624" y="187093"/>
                </a:moveTo>
                <a:lnTo>
                  <a:pt x="445770" y="267941"/>
                </a:lnTo>
                <a:lnTo>
                  <a:pt x="254627" y="481022"/>
                </a:lnTo>
                <a:lnTo>
                  <a:pt x="164514" y="400174"/>
                </a:lnTo>
                <a:lnTo>
                  <a:pt x="355624" y="187093"/>
                </a:lnTo>
                <a:close/>
                <a:moveTo>
                  <a:pt x="330126" y="273173"/>
                </a:moveTo>
                <a:lnTo>
                  <a:pt x="329552" y="272666"/>
                </a:lnTo>
                <a:cubicBezTo>
                  <a:pt x="327426" y="270743"/>
                  <a:pt x="324624" y="269764"/>
                  <a:pt x="321773" y="269916"/>
                </a:cubicBezTo>
                <a:cubicBezTo>
                  <a:pt x="318938" y="270068"/>
                  <a:pt x="316254" y="271350"/>
                  <a:pt x="314364" y="273476"/>
                </a:cubicBezTo>
                <a:lnTo>
                  <a:pt x="211781" y="387838"/>
                </a:lnTo>
                <a:cubicBezTo>
                  <a:pt x="207512" y="392563"/>
                  <a:pt x="207917" y="399870"/>
                  <a:pt x="212659" y="404123"/>
                </a:cubicBezTo>
                <a:cubicBezTo>
                  <a:pt x="214785" y="406046"/>
                  <a:pt x="217569" y="407042"/>
                  <a:pt x="220438" y="406873"/>
                </a:cubicBezTo>
                <a:cubicBezTo>
                  <a:pt x="223273" y="406704"/>
                  <a:pt x="225956" y="405439"/>
                  <a:pt x="227863" y="403296"/>
                </a:cubicBezTo>
                <a:lnTo>
                  <a:pt x="330953" y="288377"/>
                </a:lnTo>
                <a:cubicBezTo>
                  <a:pt x="334918" y="283973"/>
                  <a:pt x="334547" y="277138"/>
                  <a:pt x="330126" y="273173"/>
                </a:cubicBezTo>
                <a:close/>
                <a:moveTo>
                  <a:pt x="351422" y="232048"/>
                </a:moveTo>
                <a:lnTo>
                  <a:pt x="346343" y="237718"/>
                </a:lnTo>
                <a:cubicBezTo>
                  <a:pt x="344453" y="239844"/>
                  <a:pt x="343457" y="242646"/>
                  <a:pt x="343609" y="245498"/>
                </a:cubicBezTo>
                <a:cubicBezTo>
                  <a:pt x="343761" y="248349"/>
                  <a:pt x="345043" y="251033"/>
                  <a:pt x="347169" y="252939"/>
                </a:cubicBezTo>
                <a:lnTo>
                  <a:pt x="347760" y="253463"/>
                </a:lnTo>
                <a:cubicBezTo>
                  <a:pt x="349886" y="255369"/>
                  <a:pt x="352688" y="256348"/>
                  <a:pt x="355539" y="256196"/>
                </a:cubicBezTo>
                <a:cubicBezTo>
                  <a:pt x="358391" y="256044"/>
                  <a:pt x="361058" y="254762"/>
                  <a:pt x="362964" y="252636"/>
                </a:cubicBezTo>
                <a:lnTo>
                  <a:pt x="375233" y="238950"/>
                </a:lnTo>
                <a:lnTo>
                  <a:pt x="366626" y="231238"/>
                </a:lnTo>
                <a:cubicBezTo>
                  <a:pt x="362205" y="227256"/>
                  <a:pt x="355388" y="227627"/>
                  <a:pt x="351422" y="232048"/>
                </a:cubicBezTo>
                <a:close/>
                <a:moveTo>
                  <a:pt x="364314" y="177356"/>
                </a:moveTo>
                <a:lnTo>
                  <a:pt x="454444" y="258204"/>
                </a:lnTo>
                <a:lnTo>
                  <a:pt x="476584" y="233533"/>
                </a:lnTo>
                <a:lnTo>
                  <a:pt x="386471" y="152685"/>
                </a:lnTo>
                <a:lnTo>
                  <a:pt x="364314" y="177356"/>
                </a:lnTo>
                <a:close/>
                <a:moveTo>
                  <a:pt x="516409" y="189169"/>
                </a:moveTo>
                <a:lnTo>
                  <a:pt x="484734" y="224488"/>
                </a:lnTo>
                <a:lnTo>
                  <a:pt x="394605" y="143657"/>
                </a:lnTo>
                <a:lnTo>
                  <a:pt x="426330" y="108338"/>
                </a:lnTo>
                <a:cubicBezTo>
                  <a:pt x="430498" y="103613"/>
                  <a:pt x="436455" y="100778"/>
                  <a:pt x="442783" y="100440"/>
                </a:cubicBezTo>
                <a:cubicBezTo>
                  <a:pt x="449111" y="100086"/>
                  <a:pt x="455304" y="102279"/>
                  <a:pt x="460013" y="106498"/>
                </a:cubicBezTo>
                <a:lnTo>
                  <a:pt x="514586" y="155486"/>
                </a:lnTo>
                <a:cubicBezTo>
                  <a:pt x="524374" y="164278"/>
                  <a:pt x="525201" y="179364"/>
                  <a:pt x="516409" y="189169"/>
                </a:cubicBezTo>
                <a:close/>
                <a:moveTo>
                  <a:pt x="498656" y="173205"/>
                </a:moveTo>
                <a:lnTo>
                  <a:pt x="444099" y="124234"/>
                </a:lnTo>
                <a:lnTo>
                  <a:pt x="428288" y="141818"/>
                </a:lnTo>
                <a:lnTo>
                  <a:pt x="482861" y="190806"/>
                </a:lnTo>
                <a:lnTo>
                  <a:pt x="498656" y="173205"/>
                </a:lnTo>
                <a:close/>
                <a:moveTo>
                  <a:pt x="153748" y="412223"/>
                </a:moveTo>
                <a:lnTo>
                  <a:pt x="243844" y="493071"/>
                </a:lnTo>
                <a:lnTo>
                  <a:pt x="137363" y="536693"/>
                </a:lnTo>
                <a:cubicBezTo>
                  <a:pt x="133262" y="538363"/>
                  <a:pt x="128571" y="537553"/>
                  <a:pt x="125280" y="534600"/>
                </a:cubicBezTo>
                <a:cubicBezTo>
                  <a:pt x="121973" y="531613"/>
                  <a:pt x="120673" y="527057"/>
                  <a:pt x="121888" y="522804"/>
                </a:cubicBezTo>
                <a:lnTo>
                  <a:pt x="153748" y="412223"/>
                </a:lnTo>
                <a:close/>
                <a:moveTo>
                  <a:pt x="161983" y="440944"/>
                </a:moveTo>
                <a:lnTo>
                  <a:pt x="149799" y="483249"/>
                </a:lnTo>
                <a:lnTo>
                  <a:pt x="173610" y="504630"/>
                </a:lnTo>
                <a:lnTo>
                  <a:pt x="214313" y="487991"/>
                </a:lnTo>
                <a:lnTo>
                  <a:pt x="161983" y="440944"/>
                </a:lnTo>
                <a:close/>
                <a:moveTo>
                  <a:pt x="131102" y="409809"/>
                </a:moveTo>
                <a:lnTo>
                  <a:pt x="120589" y="446293"/>
                </a:lnTo>
                <a:lnTo>
                  <a:pt x="40719" y="446293"/>
                </a:lnTo>
                <a:cubicBezTo>
                  <a:pt x="18242" y="446293"/>
                  <a:pt x="0" y="428068"/>
                  <a:pt x="0" y="405591"/>
                </a:cubicBezTo>
                <a:lnTo>
                  <a:pt x="0" y="109569"/>
                </a:lnTo>
                <a:cubicBezTo>
                  <a:pt x="0" y="87092"/>
                  <a:pt x="18225" y="68850"/>
                  <a:pt x="40719" y="68850"/>
                </a:cubicBezTo>
                <a:lnTo>
                  <a:pt x="90332" y="68850"/>
                </a:lnTo>
                <a:lnTo>
                  <a:pt x="90332" y="65914"/>
                </a:lnTo>
                <a:cubicBezTo>
                  <a:pt x="90332" y="57611"/>
                  <a:pt x="97065" y="50895"/>
                  <a:pt x="105351" y="50895"/>
                </a:cubicBezTo>
                <a:lnTo>
                  <a:pt x="117838" y="50895"/>
                </a:lnTo>
                <a:cubicBezTo>
                  <a:pt x="117585" y="49089"/>
                  <a:pt x="117450" y="46929"/>
                  <a:pt x="117450" y="44904"/>
                </a:cubicBezTo>
                <a:cubicBezTo>
                  <a:pt x="117450" y="20149"/>
                  <a:pt x="137582" y="0"/>
                  <a:pt x="162354" y="0"/>
                </a:cubicBezTo>
                <a:cubicBezTo>
                  <a:pt x="187144" y="0"/>
                  <a:pt x="207259" y="20149"/>
                  <a:pt x="207259" y="44904"/>
                </a:cubicBezTo>
                <a:cubicBezTo>
                  <a:pt x="207259" y="46929"/>
                  <a:pt x="207090" y="49089"/>
                  <a:pt x="206871" y="50878"/>
                </a:cubicBezTo>
                <a:lnTo>
                  <a:pt x="219510" y="50878"/>
                </a:lnTo>
                <a:cubicBezTo>
                  <a:pt x="227813" y="50878"/>
                  <a:pt x="234529" y="57611"/>
                  <a:pt x="234529" y="65897"/>
                </a:cubicBezTo>
                <a:lnTo>
                  <a:pt x="234529" y="68833"/>
                </a:lnTo>
                <a:lnTo>
                  <a:pt x="282943" y="68833"/>
                </a:lnTo>
                <a:cubicBezTo>
                  <a:pt x="305421" y="68833"/>
                  <a:pt x="323663" y="87075"/>
                  <a:pt x="323663" y="109553"/>
                </a:cubicBezTo>
                <a:lnTo>
                  <a:pt x="323663" y="187684"/>
                </a:lnTo>
                <a:lnTo>
                  <a:pt x="287753" y="227711"/>
                </a:lnTo>
                <a:lnTo>
                  <a:pt x="287753" y="126664"/>
                </a:lnTo>
                <a:cubicBezTo>
                  <a:pt x="287753" y="114868"/>
                  <a:pt x="278201" y="105317"/>
                  <a:pt x="266423" y="105317"/>
                </a:cubicBezTo>
                <a:lnTo>
                  <a:pt x="234512" y="105317"/>
                </a:lnTo>
                <a:lnTo>
                  <a:pt x="234512" y="125584"/>
                </a:lnTo>
                <a:cubicBezTo>
                  <a:pt x="234512" y="133869"/>
                  <a:pt x="227779" y="140603"/>
                  <a:pt x="219493" y="140603"/>
                </a:cubicBezTo>
                <a:lnTo>
                  <a:pt x="105368" y="140603"/>
                </a:lnTo>
                <a:cubicBezTo>
                  <a:pt x="97065" y="140603"/>
                  <a:pt x="90349" y="133869"/>
                  <a:pt x="90349" y="125584"/>
                </a:cubicBezTo>
                <a:lnTo>
                  <a:pt x="90349" y="105317"/>
                </a:lnTo>
                <a:lnTo>
                  <a:pt x="57848" y="105317"/>
                </a:lnTo>
                <a:cubicBezTo>
                  <a:pt x="46052" y="105317"/>
                  <a:pt x="36501" y="114885"/>
                  <a:pt x="36501" y="126664"/>
                </a:cubicBezTo>
                <a:lnTo>
                  <a:pt x="36501" y="388463"/>
                </a:lnTo>
                <a:cubicBezTo>
                  <a:pt x="36501" y="400275"/>
                  <a:pt x="46069" y="409809"/>
                  <a:pt x="57848" y="409809"/>
                </a:cubicBezTo>
                <a:lnTo>
                  <a:pt x="131102" y="409809"/>
                </a:lnTo>
                <a:close/>
                <a:moveTo>
                  <a:pt x="144399" y="44904"/>
                </a:moveTo>
                <a:cubicBezTo>
                  <a:pt x="144399" y="46997"/>
                  <a:pt x="144788" y="49089"/>
                  <a:pt x="145429" y="50895"/>
                </a:cubicBezTo>
                <a:lnTo>
                  <a:pt x="179263" y="50895"/>
                </a:lnTo>
                <a:cubicBezTo>
                  <a:pt x="179938" y="49089"/>
                  <a:pt x="180309" y="47014"/>
                  <a:pt x="180309" y="44904"/>
                </a:cubicBezTo>
                <a:cubicBezTo>
                  <a:pt x="180309" y="34999"/>
                  <a:pt x="172260" y="26933"/>
                  <a:pt x="162354" y="26933"/>
                </a:cubicBezTo>
                <a:cubicBezTo>
                  <a:pt x="152449" y="26933"/>
                  <a:pt x="144399" y="34999"/>
                  <a:pt x="144399" y="44904"/>
                </a:cubicBezTo>
                <a:close/>
                <a:moveTo>
                  <a:pt x="244738" y="275754"/>
                </a:moveTo>
                <a:lnTo>
                  <a:pt x="261461" y="257108"/>
                </a:lnTo>
                <a:cubicBezTo>
                  <a:pt x="261225" y="247388"/>
                  <a:pt x="253294" y="239321"/>
                  <a:pt x="243506" y="239321"/>
                </a:cubicBezTo>
                <a:lnTo>
                  <a:pt x="81878" y="239321"/>
                </a:lnTo>
                <a:cubicBezTo>
                  <a:pt x="71955" y="239321"/>
                  <a:pt x="63906" y="247641"/>
                  <a:pt x="63906" y="257580"/>
                </a:cubicBezTo>
                <a:cubicBezTo>
                  <a:pt x="63906" y="267486"/>
                  <a:pt x="71955" y="275822"/>
                  <a:pt x="81878" y="275822"/>
                </a:cubicBezTo>
                <a:lnTo>
                  <a:pt x="243489" y="275822"/>
                </a:lnTo>
                <a:cubicBezTo>
                  <a:pt x="243911" y="275805"/>
                  <a:pt x="244333" y="275771"/>
                  <a:pt x="244738" y="275754"/>
                </a:cubicBezTo>
                <a:close/>
                <a:moveTo>
                  <a:pt x="63906" y="317098"/>
                </a:moveTo>
                <a:cubicBezTo>
                  <a:pt x="63906" y="327021"/>
                  <a:pt x="71955" y="335019"/>
                  <a:pt x="81878" y="335019"/>
                </a:cubicBezTo>
                <a:lnTo>
                  <a:pt x="191599" y="335019"/>
                </a:lnTo>
                <a:lnTo>
                  <a:pt x="223779" y="299143"/>
                </a:lnTo>
                <a:lnTo>
                  <a:pt x="81878" y="299143"/>
                </a:lnTo>
                <a:cubicBezTo>
                  <a:pt x="71955" y="299143"/>
                  <a:pt x="63906" y="307176"/>
                  <a:pt x="63906" y="317098"/>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sp>
        <p:nvSpPr>
          <p:cNvPr id="144" name="图形 277"/>
          <p:cNvSpPr/>
          <p:nvPr/>
        </p:nvSpPr>
        <p:spPr>
          <a:xfrm>
            <a:off x="953389" y="3231618"/>
            <a:ext cx="523125" cy="405000"/>
          </a:xfrm>
          <a:custGeom>
            <a:avLst/>
            <a:gdLst>
              <a:gd name="connsiteX0" fmla="*/ 529500 w 523125"/>
              <a:gd name="connsiteY0" fmla="*/ 261586 h 405000"/>
              <a:gd name="connsiteX1" fmla="*/ 420994 w 523125"/>
              <a:gd name="connsiteY1" fmla="*/ 65313 h 405000"/>
              <a:gd name="connsiteX2" fmla="*/ 412354 w 523125"/>
              <a:gd name="connsiteY2" fmla="*/ 60149 h 405000"/>
              <a:gd name="connsiteX3" fmla="*/ 355704 w 523125"/>
              <a:gd name="connsiteY3" fmla="*/ 60149 h 405000"/>
              <a:gd name="connsiteX4" fmla="*/ 258488 w 523125"/>
              <a:gd name="connsiteY4" fmla="*/ 57 h 405000"/>
              <a:gd name="connsiteX5" fmla="*/ 166603 w 523125"/>
              <a:gd name="connsiteY5" fmla="*/ 60149 h 405000"/>
              <a:gd name="connsiteX6" fmla="*/ 119353 w 523125"/>
              <a:gd name="connsiteY6" fmla="*/ 60149 h 405000"/>
              <a:gd name="connsiteX7" fmla="*/ 107102 w 523125"/>
              <a:gd name="connsiteY7" fmla="*/ 67760 h 405000"/>
              <a:gd name="connsiteX8" fmla="*/ 2258 w 523125"/>
              <a:gd name="connsiteY8" fmla="*/ 261586 h 405000"/>
              <a:gd name="connsiteX9" fmla="*/ 36463 w 523125"/>
              <a:gd name="connsiteY9" fmla="*/ 368928 h 405000"/>
              <a:gd name="connsiteX10" fmla="*/ 77301 w 523125"/>
              <a:gd name="connsiteY10" fmla="*/ 380200 h 405000"/>
              <a:gd name="connsiteX11" fmla="*/ 107102 w 523125"/>
              <a:gd name="connsiteY11" fmla="*/ 375425 h 405000"/>
              <a:gd name="connsiteX12" fmla="*/ 140143 w 523125"/>
              <a:gd name="connsiteY12" fmla="*/ 408483 h 405000"/>
              <a:gd name="connsiteX13" fmla="*/ 387936 w 523125"/>
              <a:gd name="connsiteY13" fmla="*/ 408483 h 405000"/>
              <a:gd name="connsiteX14" fmla="*/ 420977 w 523125"/>
              <a:gd name="connsiteY14" fmla="*/ 375425 h 405000"/>
              <a:gd name="connsiteX15" fmla="*/ 420977 w 523125"/>
              <a:gd name="connsiteY15" fmla="*/ 374193 h 405000"/>
              <a:gd name="connsiteX16" fmla="*/ 454406 w 523125"/>
              <a:gd name="connsiteY16" fmla="*/ 380200 h 405000"/>
              <a:gd name="connsiteX17" fmla="*/ 495244 w 523125"/>
              <a:gd name="connsiteY17" fmla="*/ 368928 h 405000"/>
              <a:gd name="connsiteX18" fmla="*/ 529500 w 523125"/>
              <a:gd name="connsiteY18" fmla="*/ 261586 h 405000"/>
              <a:gd name="connsiteX19" fmla="*/ 259871 w 523125"/>
              <a:gd name="connsiteY19" fmla="*/ 34904 h 405000"/>
              <a:gd name="connsiteX20" fmla="*/ 310344 w 523125"/>
              <a:gd name="connsiteY20" fmla="*/ 60149 h 405000"/>
              <a:gd name="connsiteX21" fmla="*/ 211693 w 523125"/>
              <a:gd name="connsiteY21" fmla="*/ 60149 h 405000"/>
              <a:gd name="connsiteX22" fmla="*/ 259871 w 523125"/>
              <a:gd name="connsiteY22" fmla="*/ 34904 h 405000"/>
              <a:gd name="connsiteX23" fmla="*/ 64493 w 523125"/>
              <a:gd name="connsiteY23" fmla="*/ 324800 h 405000"/>
              <a:gd name="connsiteX24" fmla="*/ 53996 w 523125"/>
              <a:gd name="connsiteY24" fmla="*/ 269399 h 405000"/>
              <a:gd name="connsiteX25" fmla="*/ 107102 w 523125"/>
              <a:gd name="connsiteY25" fmla="*/ 147646 h 405000"/>
              <a:gd name="connsiteX26" fmla="*/ 107102 w 523125"/>
              <a:gd name="connsiteY26" fmla="*/ 317932 h 405000"/>
              <a:gd name="connsiteX27" fmla="*/ 64493 w 523125"/>
              <a:gd name="connsiteY27" fmla="*/ 324800 h 405000"/>
              <a:gd name="connsiteX28" fmla="*/ 377034 w 523125"/>
              <a:gd name="connsiteY28" fmla="*/ 358786 h 405000"/>
              <a:gd name="connsiteX29" fmla="*/ 375381 w 523125"/>
              <a:gd name="connsiteY29" fmla="*/ 366144 h 405000"/>
              <a:gd name="connsiteX30" fmla="*/ 368597 w 523125"/>
              <a:gd name="connsiteY30" fmla="*/ 369400 h 405000"/>
              <a:gd name="connsiteX31" fmla="*/ 358843 w 523125"/>
              <a:gd name="connsiteY31" fmla="*/ 369400 h 405000"/>
              <a:gd name="connsiteX32" fmla="*/ 352515 w 523125"/>
              <a:gd name="connsiteY32" fmla="*/ 366447 h 405000"/>
              <a:gd name="connsiteX33" fmla="*/ 350760 w 523125"/>
              <a:gd name="connsiteY33" fmla="*/ 359697 h 405000"/>
              <a:gd name="connsiteX34" fmla="*/ 355299 w 523125"/>
              <a:gd name="connsiteY34" fmla="*/ 334672 h 405000"/>
              <a:gd name="connsiteX35" fmla="*/ 341462 w 523125"/>
              <a:gd name="connsiteY35" fmla="*/ 315097 h 405000"/>
              <a:gd name="connsiteX36" fmla="*/ 352043 w 523125"/>
              <a:gd name="connsiteY36" fmla="*/ 297040 h 405000"/>
              <a:gd name="connsiteX37" fmla="*/ 352043 w 523125"/>
              <a:gd name="connsiteY37" fmla="*/ 137217 h 405000"/>
              <a:gd name="connsiteX38" fmla="*/ 176087 w 523125"/>
              <a:gd name="connsiteY38" fmla="*/ 137217 h 405000"/>
              <a:gd name="connsiteX39" fmla="*/ 176087 w 523125"/>
              <a:gd name="connsiteY39" fmla="*/ 313409 h 405000"/>
              <a:gd name="connsiteX40" fmla="*/ 167464 w 523125"/>
              <a:gd name="connsiteY40" fmla="*/ 322150 h 405000"/>
              <a:gd name="connsiteX41" fmla="*/ 158824 w 523125"/>
              <a:gd name="connsiteY41" fmla="*/ 313409 h 405000"/>
              <a:gd name="connsiteX42" fmla="*/ 158824 w 523125"/>
              <a:gd name="connsiteY42" fmla="*/ 128341 h 405000"/>
              <a:gd name="connsiteX43" fmla="*/ 167649 w 523125"/>
              <a:gd name="connsiteY43" fmla="*/ 119904 h 405000"/>
              <a:gd name="connsiteX44" fmla="*/ 360683 w 523125"/>
              <a:gd name="connsiteY44" fmla="*/ 119904 h 405000"/>
              <a:gd name="connsiteX45" fmla="*/ 369255 w 523125"/>
              <a:gd name="connsiteY45" fmla="*/ 128341 h 405000"/>
              <a:gd name="connsiteX46" fmla="*/ 369255 w 523125"/>
              <a:gd name="connsiteY46" fmla="*/ 295640 h 405000"/>
              <a:gd name="connsiteX47" fmla="*/ 382738 w 523125"/>
              <a:gd name="connsiteY47" fmla="*/ 314979 h 405000"/>
              <a:gd name="connsiteX48" fmla="*/ 371213 w 523125"/>
              <a:gd name="connsiteY48" fmla="*/ 333642 h 405000"/>
              <a:gd name="connsiteX49" fmla="*/ 377034 w 523125"/>
              <a:gd name="connsiteY49" fmla="*/ 358786 h 405000"/>
              <a:gd name="connsiteX50" fmla="*/ 467248 w 523125"/>
              <a:gd name="connsiteY50" fmla="*/ 324800 h 405000"/>
              <a:gd name="connsiteX51" fmla="*/ 424183 w 523125"/>
              <a:gd name="connsiteY51" fmla="*/ 317645 h 405000"/>
              <a:gd name="connsiteX52" fmla="*/ 420960 w 523125"/>
              <a:gd name="connsiteY52" fmla="*/ 315805 h 405000"/>
              <a:gd name="connsiteX53" fmla="*/ 420960 w 523125"/>
              <a:gd name="connsiteY53" fmla="*/ 142330 h 405000"/>
              <a:gd name="connsiteX54" fmla="*/ 477744 w 523125"/>
              <a:gd name="connsiteY54" fmla="*/ 269399 h 405000"/>
              <a:gd name="connsiteX55" fmla="*/ 467248 w 523125"/>
              <a:gd name="connsiteY55" fmla="*/ 324800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523125" h="405000">
                <a:moveTo>
                  <a:pt x="529500" y="261586"/>
                </a:moveTo>
                <a:cubicBezTo>
                  <a:pt x="518633" y="189665"/>
                  <a:pt x="456161" y="86508"/>
                  <a:pt x="420994" y="65313"/>
                </a:cubicBezTo>
                <a:lnTo>
                  <a:pt x="412354" y="60149"/>
                </a:lnTo>
                <a:lnTo>
                  <a:pt x="355704" y="60149"/>
                </a:lnTo>
                <a:cubicBezTo>
                  <a:pt x="325751" y="19025"/>
                  <a:pt x="293469" y="-1225"/>
                  <a:pt x="258488" y="57"/>
                </a:cubicBezTo>
                <a:cubicBezTo>
                  <a:pt x="211288" y="1779"/>
                  <a:pt x="177774" y="43966"/>
                  <a:pt x="166603" y="60149"/>
                </a:cubicBezTo>
                <a:lnTo>
                  <a:pt x="119353" y="60149"/>
                </a:lnTo>
                <a:lnTo>
                  <a:pt x="107102" y="67760"/>
                </a:lnTo>
                <a:cubicBezTo>
                  <a:pt x="71394" y="93477"/>
                  <a:pt x="12771" y="192112"/>
                  <a:pt x="2258" y="261586"/>
                </a:cubicBezTo>
                <a:cubicBezTo>
                  <a:pt x="-8036" y="329575"/>
                  <a:pt x="19234" y="358044"/>
                  <a:pt x="36463" y="368928"/>
                </a:cubicBezTo>
                <a:cubicBezTo>
                  <a:pt x="48360" y="376454"/>
                  <a:pt x="62451" y="380234"/>
                  <a:pt x="77301" y="380200"/>
                </a:cubicBezTo>
                <a:cubicBezTo>
                  <a:pt x="87038" y="380200"/>
                  <a:pt x="97112" y="378580"/>
                  <a:pt x="107102" y="375425"/>
                </a:cubicBezTo>
                <a:cubicBezTo>
                  <a:pt x="107102" y="393684"/>
                  <a:pt x="121901" y="408483"/>
                  <a:pt x="140143" y="408483"/>
                </a:cubicBezTo>
                <a:lnTo>
                  <a:pt x="387936" y="408483"/>
                </a:lnTo>
                <a:cubicBezTo>
                  <a:pt x="406178" y="408483"/>
                  <a:pt x="420977" y="393684"/>
                  <a:pt x="420977" y="375425"/>
                </a:cubicBezTo>
                <a:lnTo>
                  <a:pt x="420977" y="374193"/>
                </a:lnTo>
                <a:cubicBezTo>
                  <a:pt x="432148" y="378192"/>
                  <a:pt x="443505" y="380200"/>
                  <a:pt x="454406" y="380200"/>
                </a:cubicBezTo>
                <a:cubicBezTo>
                  <a:pt x="469273" y="380200"/>
                  <a:pt x="483398" y="376437"/>
                  <a:pt x="495244" y="368928"/>
                </a:cubicBezTo>
                <a:cubicBezTo>
                  <a:pt x="512473" y="358044"/>
                  <a:pt x="539811" y="329592"/>
                  <a:pt x="529500" y="261586"/>
                </a:cubicBezTo>
                <a:close/>
                <a:moveTo>
                  <a:pt x="259871" y="34904"/>
                </a:moveTo>
                <a:cubicBezTo>
                  <a:pt x="276628" y="34499"/>
                  <a:pt x="293469" y="42903"/>
                  <a:pt x="310344" y="60149"/>
                </a:cubicBezTo>
                <a:lnTo>
                  <a:pt x="211693" y="60149"/>
                </a:lnTo>
                <a:cubicBezTo>
                  <a:pt x="223725" y="47965"/>
                  <a:pt x="240600" y="35545"/>
                  <a:pt x="259871" y="34904"/>
                </a:cubicBezTo>
                <a:close/>
                <a:moveTo>
                  <a:pt x="64493" y="324800"/>
                </a:moveTo>
                <a:cubicBezTo>
                  <a:pt x="53693" y="317949"/>
                  <a:pt x="49778" y="297243"/>
                  <a:pt x="53996" y="269399"/>
                </a:cubicBezTo>
                <a:cubicBezTo>
                  <a:pt x="60848" y="223989"/>
                  <a:pt x="85941" y="178764"/>
                  <a:pt x="107102" y="147646"/>
                </a:cubicBezTo>
                <a:lnTo>
                  <a:pt x="107102" y="317932"/>
                </a:lnTo>
                <a:cubicBezTo>
                  <a:pt x="91611" y="328124"/>
                  <a:pt x="74179" y="330942"/>
                  <a:pt x="64493" y="324800"/>
                </a:cubicBezTo>
                <a:close/>
                <a:moveTo>
                  <a:pt x="377034" y="358786"/>
                </a:moveTo>
                <a:cubicBezTo>
                  <a:pt x="377625" y="361351"/>
                  <a:pt x="377034" y="364051"/>
                  <a:pt x="375381" y="366144"/>
                </a:cubicBezTo>
                <a:cubicBezTo>
                  <a:pt x="373727" y="368202"/>
                  <a:pt x="371263" y="369400"/>
                  <a:pt x="368597" y="369400"/>
                </a:cubicBezTo>
                <a:lnTo>
                  <a:pt x="358843" y="369400"/>
                </a:lnTo>
                <a:cubicBezTo>
                  <a:pt x="356413" y="369400"/>
                  <a:pt x="354118" y="368320"/>
                  <a:pt x="352515" y="366447"/>
                </a:cubicBezTo>
                <a:cubicBezTo>
                  <a:pt x="350963" y="364574"/>
                  <a:pt x="350304" y="362077"/>
                  <a:pt x="350760" y="359697"/>
                </a:cubicBezTo>
                <a:lnTo>
                  <a:pt x="355299" y="334672"/>
                </a:lnTo>
                <a:cubicBezTo>
                  <a:pt x="347250" y="331870"/>
                  <a:pt x="341462" y="324125"/>
                  <a:pt x="341462" y="315097"/>
                </a:cubicBezTo>
                <a:cubicBezTo>
                  <a:pt x="341462" y="307351"/>
                  <a:pt x="345158" y="300584"/>
                  <a:pt x="352043" y="297040"/>
                </a:cubicBezTo>
                <a:lnTo>
                  <a:pt x="352043" y="137217"/>
                </a:lnTo>
                <a:lnTo>
                  <a:pt x="176087" y="137217"/>
                </a:lnTo>
                <a:lnTo>
                  <a:pt x="176087" y="313409"/>
                </a:lnTo>
                <a:cubicBezTo>
                  <a:pt x="176087" y="318219"/>
                  <a:pt x="172273" y="322150"/>
                  <a:pt x="167464" y="322150"/>
                </a:cubicBezTo>
                <a:cubicBezTo>
                  <a:pt x="162654" y="322150"/>
                  <a:pt x="158824" y="318252"/>
                  <a:pt x="158824" y="313409"/>
                </a:cubicBezTo>
                <a:lnTo>
                  <a:pt x="158824" y="128341"/>
                </a:lnTo>
                <a:cubicBezTo>
                  <a:pt x="158824" y="123515"/>
                  <a:pt x="162823" y="119904"/>
                  <a:pt x="167649" y="119904"/>
                </a:cubicBezTo>
                <a:lnTo>
                  <a:pt x="360683" y="119904"/>
                </a:lnTo>
                <a:cubicBezTo>
                  <a:pt x="365509" y="119904"/>
                  <a:pt x="369255" y="123532"/>
                  <a:pt x="369255" y="128341"/>
                </a:cubicBezTo>
                <a:lnTo>
                  <a:pt x="369255" y="295640"/>
                </a:lnTo>
                <a:cubicBezTo>
                  <a:pt x="377338" y="298576"/>
                  <a:pt x="382738" y="306136"/>
                  <a:pt x="382738" y="314979"/>
                </a:cubicBezTo>
                <a:cubicBezTo>
                  <a:pt x="382738" y="323112"/>
                  <a:pt x="378114" y="330267"/>
                  <a:pt x="371213" y="333642"/>
                </a:cubicBezTo>
                <a:lnTo>
                  <a:pt x="377034" y="358786"/>
                </a:lnTo>
                <a:close/>
                <a:moveTo>
                  <a:pt x="467248" y="324800"/>
                </a:moveTo>
                <a:cubicBezTo>
                  <a:pt x="457478" y="330993"/>
                  <a:pt x="439742" y="328040"/>
                  <a:pt x="424183" y="317645"/>
                </a:cubicBezTo>
                <a:cubicBezTo>
                  <a:pt x="423120" y="316953"/>
                  <a:pt x="422074" y="316329"/>
                  <a:pt x="420960" y="315805"/>
                </a:cubicBezTo>
                <a:lnTo>
                  <a:pt x="420960" y="142330"/>
                </a:lnTo>
                <a:cubicBezTo>
                  <a:pt x="442813" y="173431"/>
                  <a:pt x="470505" y="221322"/>
                  <a:pt x="477744" y="269399"/>
                </a:cubicBezTo>
                <a:cubicBezTo>
                  <a:pt x="481980" y="297260"/>
                  <a:pt x="478065" y="317932"/>
                  <a:pt x="467248" y="324800"/>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sp>
        <p:nvSpPr>
          <p:cNvPr id="145" name="图形 279"/>
          <p:cNvSpPr/>
          <p:nvPr/>
        </p:nvSpPr>
        <p:spPr>
          <a:xfrm>
            <a:off x="2061255" y="3180993"/>
            <a:ext cx="523125" cy="506250"/>
          </a:xfrm>
          <a:custGeom>
            <a:avLst/>
            <a:gdLst>
              <a:gd name="connsiteX0" fmla="*/ 521792 w 523125"/>
              <a:gd name="connsiteY0" fmla="*/ 147094 h 506250"/>
              <a:gd name="connsiteX1" fmla="*/ 536895 w 523125"/>
              <a:gd name="connsiteY1" fmla="*/ 112871 h 506250"/>
              <a:gd name="connsiteX2" fmla="*/ 522518 w 523125"/>
              <a:gd name="connsiteY2" fmla="*/ 78311 h 506250"/>
              <a:gd name="connsiteX3" fmla="*/ 458021 w 523125"/>
              <a:gd name="connsiteY3" fmla="*/ 15250 h 506250"/>
              <a:gd name="connsiteX4" fmla="*/ 424170 w 523125"/>
              <a:gd name="connsiteY4" fmla="*/ 1699 h 506250"/>
              <a:gd name="connsiteX5" fmla="*/ 390724 w 523125"/>
              <a:gd name="connsiteY5" fmla="*/ 16043 h 506250"/>
              <a:gd name="connsiteX6" fmla="*/ 269275 w 523125"/>
              <a:gd name="connsiteY6" fmla="*/ 140530 h 506250"/>
              <a:gd name="connsiteX7" fmla="*/ 149546 w 523125"/>
              <a:gd name="connsiteY7" fmla="*/ 15773 h 506250"/>
              <a:gd name="connsiteX8" fmla="*/ 113569 w 523125"/>
              <a:gd name="connsiteY8" fmla="*/ 11 h 506250"/>
              <a:gd name="connsiteX9" fmla="*/ 76967 w 523125"/>
              <a:gd name="connsiteY9" fmla="*/ 14305 h 506250"/>
              <a:gd name="connsiteX10" fmla="*/ 14614 w 523125"/>
              <a:gd name="connsiteY10" fmla="*/ 74211 h 506250"/>
              <a:gd name="connsiteX11" fmla="*/ 0 w 523125"/>
              <a:gd name="connsiteY11" fmla="*/ 108653 h 506250"/>
              <a:gd name="connsiteX12" fmla="*/ 14783 w 523125"/>
              <a:gd name="connsiteY12" fmla="*/ 143010 h 506250"/>
              <a:gd name="connsiteX13" fmla="*/ 145496 w 523125"/>
              <a:gd name="connsiteY13" fmla="*/ 267345 h 506250"/>
              <a:gd name="connsiteX14" fmla="*/ 29768 w 523125"/>
              <a:gd name="connsiteY14" fmla="*/ 385943 h 506250"/>
              <a:gd name="connsiteX15" fmla="*/ 28789 w 523125"/>
              <a:gd name="connsiteY15" fmla="*/ 451401 h 506250"/>
              <a:gd name="connsiteX16" fmla="*/ 73845 w 523125"/>
              <a:gd name="connsiteY16" fmla="*/ 500372 h 506250"/>
              <a:gd name="connsiteX17" fmla="*/ 107089 w 523125"/>
              <a:gd name="connsiteY17" fmla="*/ 515711 h 506250"/>
              <a:gd name="connsiteX18" fmla="*/ 141379 w 523125"/>
              <a:gd name="connsiteY18" fmla="*/ 502903 h 506250"/>
              <a:gd name="connsiteX19" fmla="*/ 268313 w 523125"/>
              <a:gd name="connsiteY19" fmla="*/ 384188 h 506250"/>
              <a:gd name="connsiteX20" fmla="*/ 392158 w 523125"/>
              <a:gd name="connsiteY20" fmla="*/ 501975 h 506250"/>
              <a:gd name="connsiteX21" fmla="*/ 426330 w 523125"/>
              <a:gd name="connsiteY21" fmla="*/ 515020 h 506250"/>
              <a:gd name="connsiteX22" fmla="*/ 459709 w 523125"/>
              <a:gd name="connsiteY22" fmla="*/ 499916 h 506250"/>
              <a:gd name="connsiteX23" fmla="*/ 505136 w 523125"/>
              <a:gd name="connsiteY23" fmla="*/ 451367 h 506250"/>
              <a:gd name="connsiteX24" fmla="*/ 504731 w 523125"/>
              <a:gd name="connsiteY24" fmla="*/ 385909 h 506250"/>
              <a:gd name="connsiteX25" fmla="*/ 392006 w 523125"/>
              <a:gd name="connsiteY25" fmla="*/ 268391 h 506250"/>
              <a:gd name="connsiteX26" fmla="*/ 521792 w 523125"/>
              <a:gd name="connsiteY26" fmla="*/ 147094 h 50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23125" h="506250">
                <a:moveTo>
                  <a:pt x="521792" y="147094"/>
                </a:moveTo>
                <a:cubicBezTo>
                  <a:pt x="531276" y="138235"/>
                  <a:pt x="536726" y="125848"/>
                  <a:pt x="536895" y="112871"/>
                </a:cubicBezTo>
                <a:cubicBezTo>
                  <a:pt x="537030" y="99878"/>
                  <a:pt x="531816" y="87390"/>
                  <a:pt x="522518" y="78311"/>
                </a:cubicBezTo>
                <a:lnTo>
                  <a:pt x="458021" y="15250"/>
                </a:lnTo>
                <a:cubicBezTo>
                  <a:pt x="448993" y="6424"/>
                  <a:pt x="436826" y="1547"/>
                  <a:pt x="424170" y="1699"/>
                </a:cubicBezTo>
                <a:cubicBezTo>
                  <a:pt x="411548" y="1851"/>
                  <a:pt x="399516" y="6998"/>
                  <a:pt x="390724" y="16043"/>
                </a:cubicBezTo>
                <a:lnTo>
                  <a:pt x="269275" y="140530"/>
                </a:lnTo>
                <a:lnTo>
                  <a:pt x="149546" y="15773"/>
                </a:lnTo>
                <a:cubicBezTo>
                  <a:pt x="140113" y="5951"/>
                  <a:pt x="127187" y="265"/>
                  <a:pt x="113569" y="11"/>
                </a:cubicBezTo>
                <a:cubicBezTo>
                  <a:pt x="99951" y="-275"/>
                  <a:pt x="86771" y="4871"/>
                  <a:pt x="76967" y="14305"/>
                </a:cubicBezTo>
                <a:lnTo>
                  <a:pt x="14614" y="74211"/>
                </a:lnTo>
                <a:cubicBezTo>
                  <a:pt x="5231" y="83205"/>
                  <a:pt x="-34" y="95642"/>
                  <a:pt x="0" y="108653"/>
                </a:cubicBezTo>
                <a:cubicBezTo>
                  <a:pt x="34" y="121646"/>
                  <a:pt x="5366" y="134050"/>
                  <a:pt x="14783" y="143010"/>
                </a:cubicBezTo>
                <a:lnTo>
                  <a:pt x="145496" y="267345"/>
                </a:lnTo>
                <a:lnTo>
                  <a:pt x="29768" y="385943"/>
                </a:lnTo>
                <a:cubicBezTo>
                  <a:pt x="12116" y="404033"/>
                  <a:pt x="11695" y="432771"/>
                  <a:pt x="28789" y="451401"/>
                </a:cubicBezTo>
                <a:lnTo>
                  <a:pt x="73845" y="500372"/>
                </a:lnTo>
                <a:cubicBezTo>
                  <a:pt x="82435" y="509738"/>
                  <a:pt x="94399" y="515239"/>
                  <a:pt x="107089" y="515711"/>
                </a:cubicBezTo>
                <a:cubicBezTo>
                  <a:pt x="119762" y="516184"/>
                  <a:pt x="132115" y="511594"/>
                  <a:pt x="141379" y="502903"/>
                </a:cubicBezTo>
                <a:lnTo>
                  <a:pt x="268313" y="384188"/>
                </a:lnTo>
                <a:lnTo>
                  <a:pt x="392158" y="501975"/>
                </a:lnTo>
                <a:cubicBezTo>
                  <a:pt x="401355" y="510733"/>
                  <a:pt x="413640" y="515425"/>
                  <a:pt x="426330" y="515020"/>
                </a:cubicBezTo>
                <a:cubicBezTo>
                  <a:pt x="439020" y="514665"/>
                  <a:pt x="451018" y="509215"/>
                  <a:pt x="459709" y="499916"/>
                </a:cubicBezTo>
                <a:lnTo>
                  <a:pt x="505136" y="451367"/>
                </a:lnTo>
                <a:cubicBezTo>
                  <a:pt x="522383" y="432872"/>
                  <a:pt x="522231" y="404134"/>
                  <a:pt x="504731" y="385909"/>
                </a:cubicBezTo>
                <a:lnTo>
                  <a:pt x="392006" y="268391"/>
                </a:lnTo>
                <a:lnTo>
                  <a:pt x="521792" y="147094"/>
                </a:ln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146" name="组合 145"/>
          <p:cNvGrpSpPr/>
          <p:nvPr/>
        </p:nvGrpSpPr>
        <p:grpSpPr>
          <a:xfrm>
            <a:off x="3169121" y="3220599"/>
            <a:ext cx="523125" cy="427039"/>
            <a:chOff x="11343600" y="3307532"/>
            <a:chExt cx="523125" cy="427039"/>
          </a:xfrm>
          <a:solidFill>
            <a:schemeClr val="bg1"/>
          </a:solidFill>
        </p:grpSpPr>
        <p:sp>
          <p:nvSpPr>
            <p:cNvPr id="147" name="任意多边形: 形状 146"/>
            <p:cNvSpPr/>
            <p:nvPr/>
          </p:nvSpPr>
          <p:spPr>
            <a:xfrm>
              <a:off x="11343600" y="3565821"/>
              <a:ext cx="523125" cy="168750"/>
            </a:xfrm>
            <a:custGeom>
              <a:avLst/>
              <a:gdLst>
                <a:gd name="connsiteX0" fmla="*/ 0 w 523125"/>
                <a:gd name="connsiteY0" fmla="*/ 1283 h 168750"/>
                <a:gd name="connsiteX1" fmla="*/ 0 w 523125"/>
                <a:gd name="connsiteY1" fmla="*/ 137109 h 168750"/>
                <a:gd name="connsiteX2" fmla="*/ 41428 w 523125"/>
                <a:gd name="connsiteY2" fmla="*/ 178521 h 168750"/>
                <a:gd name="connsiteX3" fmla="*/ 498353 w 523125"/>
                <a:gd name="connsiteY3" fmla="*/ 178521 h 168750"/>
                <a:gd name="connsiteX4" fmla="*/ 539764 w 523125"/>
                <a:gd name="connsiteY4" fmla="*/ 137109 h 168750"/>
                <a:gd name="connsiteX5" fmla="*/ 539764 w 523125"/>
                <a:gd name="connsiteY5" fmla="*/ 0 h 168750"/>
                <a:gd name="connsiteX6" fmla="*/ 269949 w 523125"/>
                <a:gd name="connsiteY6" fmla="*/ 38003 h 168750"/>
                <a:gd name="connsiteX7" fmla="*/ 0 w 523125"/>
                <a:gd name="connsiteY7" fmla="*/ 1283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3125" h="168750">
                  <a:moveTo>
                    <a:pt x="0" y="1283"/>
                  </a:moveTo>
                  <a:lnTo>
                    <a:pt x="0" y="137109"/>
                  </a:lnTo>
                  <a:cubicBezTo>
                    <a:pt x="0" y="159975"/>
                    <a:pt x="18563" y="178521"/>
                    <a:pt x="41428" y="178521"/>
                  </a:cubicBezTo>
                  <a:lnTo>
                    <a:pt x="498353" y="178521"/>
                  </a:lnTo>
                  <a:cubicBezTo>
                    <a:pt x="521235" y="178521"/>
                    <a:pt x="539764" y="159975"/>
                    <a:pt x="539764" y="137109"/>
                  </a:cubicBezTo>
                  <a:lnTo>
                    <a:pt x="539764" y="0"/>
                  </a:lnTo>
                  <a:lnTo>
                    <a:pt x="269949" y="38003"/>
                  </a:lnTo>
                  <a:lnTo>
                    <a:pt x="0" y="128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8" name="任意多边形: 形状 147"/>
            <p:cNvSpPr/>
            <p:nvPr/>
          </p:nvSpPr>
          <p:spPr>
            <a:xfrm>
              <a:off x="11343600" y="3307532"/>
              <a:ext cx="523125" cy="253125"/>
            </a:xfrm>
            <a:custGeom>
              <a:avLst/>
              <a:gdLst>
                <a:gd name="connsiteX0" fmla="*/ 383889 w 523125"/>
                <a:gd name="connsiteY0" fmla="*/ 76478 h 253125"/>
                <a:gd name="connsiteX1" fmla="*/ 383889 w 523125"/>
                <a:gd name="connsiteY1" fmla="*/ 76174 h 253125"/>
                <a:gd name="connsiteX2" fmla="*/ 383889 w 523125"/>
                <a:gd name="connsiteY2" fmla="*/ 41445 h 253125"/>
                <a:gd name="connsiteX3" fmla="*/ 342461 w 523125"/>
                <a:gd name="connsiteY3" fmla="*/ 0 h 253125"/>
                <a:gd name="connsiteX4" fmla="*/ 188511 w 523125"/>
                <a:gd name="connsiteY4" fmla="*/ 0 h 253125"/>
                <a:gd name="connsiteX5" fmla="*/ 147083 w 523125"/>
                <a:gd name="connsiteY5" fmla="*/ 41445 h 253125"/>
                <a:gd name="connsiteX6" fmla="*/ 147083 w 523125"/>
                <a:gd name="connsiteY6" fmla="*/ 76174 h 253125"/>
                <a:gd name="connsiteX7" fmla="*/ 147083 w 523125"/>
                <a:gd name="connsiteY7" fmla="*/ 76478 h 253125"/>
                <a:gd name="connsiteX8" fmla="*/ 41428 w 523125"/>
                <a:gd name="connsiteY8" fmla="*/ 76478 h 253125"/>
                <a:gd name="connsiteX9" fmla="*/ 0 w 523125"/>
                <a:gd name="connsiteY9" fmla="*/ 117923 h 253125"/>
                <a:gd name="connsiteX10" fmla="*/ 0 w 523125"/>
                <a:gd name="connsiteY10" fmla="*/ 219206 h 253125"/>
                <a:gd name="connsiteX11" fmla="*/ 269831 w 523125"/>
                <a:gd name="connsiteY11" fmla="*/ 255943 h 253125"/>
                <a:gd name="connsiteX12" fmla="*/ 539764 w 523125"/>
                <a:gd name="connsiteY12" fmla="*/ 217890 h 253125"/>
                <a:gd name="connsiteX13" fmla="*/ 539764 w 523125"/>
                <a:gd name="connsiteY13" fmla="*/ 117923 h 253125"/>
                <a:gd name="connsiteX14" fmla="*/ 498353 w 523125"/>
                <a:gd name="connsiteY14" fmla="*/ 76478 h 253125"/>
                <a:gd name="connsiteX15" fmla="*/ 383889 w 523125"/>
                <a:gd name="connsiteY15" fmla="*/ 76478 h 253125"/>
                <a:gd name="connsiteX16" fmla="*/ 330936 w 523125"/>
                <a:gd name="connsiteY16" fmla="*/ 155891 h 253125"/>
                <a:gd name="connsiteX17" fmla="*/ 330936 w 523125"/>
                <a:gd name="connsiteY17" fmla="*/ 205892 h 253125"/>
                <a:gd name="connsiteX18" fmla="*/ 210330 w 523125"/>
                <a:gd name="connsiteY18" fmla="*/ 205892 h 253125"/>
                <a:gd name="connsiteX19" fmla="*/ 210330 w 523125"/>
                <a:gd name="connsiteY19" fmla="*/ 155891 h 253125"/>
                <a:gd name="connsiteX20" fmla="*/ 210330 w 523125"/>
                <a:gd name="connsiteY20" fmla="*/ 145614 h 253125"/>
                <a:gd name="connsiteX21" fmla="*/ 330936 w 523125"/>
                <a:gd name="connsiteY21" fmla="*/ 145614 h 253125"/>
                <a:gd name="connsiteX22" fmla="*/ 330936 w 523125"/>
                <a:gd name="connsiteY22" fmla="*/ 155891 h 253125"/>
                <a:gd name="connsiteX23" fmla="*/ 344166 w 523125"/>
                <a:gd name="connsiteY23" fmla="*/ 76174 h 253125"/>
                <a:gd name="connsiteX24" fmla="*/ 344166 w 523125"/>
                <a:gd name="connsiteY24" fmla="*/ 76478 h 253125"/>
                <a:gd name="connsiteX25" fmla="*/ 186773 w 523125"/>
                <a:gd name="connsiteY25" fmla="*/ 76478 h 253125"/>
                <a:gd name="connsiteX26" fmla="*/ 186773 w 523125"/>
                <a:gd name="connsiteY26" fmla="*/ 76174 h 253125"/>
                <a:gd name="connsiteX27" fmla="*/ 186773 w 523125"/>
                <a:gd name="connsiteY27" fmla="*/ 61358 h 253125"/>
                <a:gd name="connsiteX28" fmla="*/ 208389 w 523125"/>
                <a:gd name="connsiteY28" fmla="*/ 39741 h 253125"/>
                <a:gd name="connsiteX29" fmla="*/ 322532 w 523125"/>
                <a:gd name="connsiteY29" fmla="*/ 39741 h 253125"/>
                <a:gd name="connsiteX30" fmla="*/ 344149 w 523125"/>
                <a:gd name="connsiteY30" fmla="*/ 61358 h 253125"/>
                <a:gd name="connsiteX31" fmla="*/ 344149 w 523125"/>
                <a:gd name="connsiteY31" fmla="*/ 76174 h 253125"/>
                <a:gd name="connsiteX32" fmla="*/ 344166 w 523125"/>
                <a:gd name="connsiteY32" fmla="*/ 76174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23125" h="253125">
                  <a:moveTo>
                    <a:pt x="383889" y="76478"/>
                  </a:moveTo>
                  <a:lnTo>
                    <a:pt x="383889" y="76174"/>
                  </a:lnTo>
                  <a:lnTo>
                    <a:pt x="383889" y="41445"/>
                  </a:lnTo>
                  <a:cubicBezTo>
                    <a:pt x="383889" y="18546"/>
                    <a:pt x="365310" y="0"/>
                    <a:pt x="342461" y="0"/>
                  </a:cubicBezTo>
                  <a:lnTo>
                    <a:pt x="188511" y="0"/>
                  </a:lnTo>
                  <a:cubicBezTo>
                    <a:pt x="165628" y="0"/>
                    <a:pt x="147083" y="18546"/>
                    <a:pt x="147083" y="41445"/>
                  </a:cubicBezTo>
                  <a:lnTo>
                    <a:pt x="147083" y="76174"/>
                  </a:lnTo>
                  <a:lnTo>
                    <a:pt x="147083" y="76478"/>
                  </a:lnTo>
                  <a:lnTo>
                    <a:pt x="41428" y="76478"/>
                  </a:lnTo>
                  <a:cubicBezTo>
                    <a:pt x="18563" y="76478"/>
                    <a:pt x="0" y="95023"/>
                    <a:pt x="0" y="117923"/>
                  </a:cubicBezTo>
                  <a:lnTo>
                    <a:pt x="0" y="219206"/>
                  </a:lnTo>
                  <a:lnTo>
                    <a:pt x="269831" y="255943"/>
                  </a:lnTo>
                  <a:lnTo>
                    <a:pt x="539764" y="217890"/>
                  </a:lnTo>
                  <a:lnTo>
                    <a:pt x="539764" y="117923"/>
                  </a:lnTo>
                  <a:cubicBezTo>
                    <a:pt x="539764" y="95040"/>
                    <a:pt x="521201" y="76478"/>
                    <a:pt x="498353" y="76478"/>
                  </a:cubicBezTo>
                  <a:lnTo>
                    <a:pt x="383889" y="76478"/>
                  </a:lnTo>
                  <a:close/>
                  <a:moveTo>
                    <a:pt x="330936" y="155891"/>
                  </a:moveTo>
                  <a:lnTo>
                    <a:pt x="330936" y="205892"/>
                  </a:lnTo>
                  <a:lnTo>
                    <a:pt x="210330" y="205892"/>
                  </a:lnTo>
                  <a:lnTo>
                    <a:pt x="210330" y="155891"/>
                  </a:lnTo>
                  <a:lnTo>
                    <a:pt x="210330" y="145614"/>
                  </a:lnTo>
                  <a:lnTo>
                    <a:pt x="330936" y="145614"/>
                  </a:lnTo>
                  <a:lnTo>
                    <a:pt x="330936" y="155891"/>
                  </a:lnTo>
                  <a:close/>
                  <a:moveTo>
                    <a:pt x="344166" y="76174"/>
                  </a:moveTo>
                  <a:lnTo>
                    <a:pt x="344166" y="76478"/>
                  </a:lnTo>
                  <a:lnTo>
                    <a:pt x="186773" y="76478"/>
                  </a:lnTo>
                  <a:lnTo>
                    <a:pt x="186773" y="76174"/>
                  </a:lnTo>
                  <a:lnTo>
                    <a:pt x="186773" y="61358"/>
                  </a:lnTo>
                  <a:cubicBezTo>
                    <a:pt x="186773" y="49410"/>
                    <a:pt x="196442" y="39741"/>
                    <a:pt x="208389" y="39741"/>
                  </a:cubicBezTo>
                  <a:lnTo>
                    <a:pt x="322532" y="39741"/>
                  </a:lnTo>
                  <a:cubicBezTo>
                    <a:pt x="334496" y="39741"/>
                    <a:pt x="344149" y="49427"/>
                    <a:pt x="344149" y="61358"/>
                  </a:cubicBezTo>
                  <a:lnTo>
                    <a:pt x="344149" y="76174"/>
                  </a:lnTo>
                  <a:lnTo>
                    <a:pt x="344166" y="7617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49" name="组合 148"/>
          <p:cNvGrpSpPr/>
          <p:nvPr/>
        </p:nvGrpSpPr>
        <p:grpSpPr>
          <a:xfrm>
            <a:off x="4276987" y="3165698"/>
            <a:ext cx="494749" cy="536840"/>
            <a:chOff x="12452415" y="3279051"/>
            <a:chExt cx="494749" cy="536840"/>
          </a:xfrm>
          <a:solidFill>
            <a:schemeClr val="bg1"/>
          </a:solidFill>
        </p:grpSpPr>
        <p:sp>
          <p:nvSpPr>
            <p:cNvPr id="150" name="任意多边形: 形状 149"/>
            <p:cNvSpPr/>
            <p:nvPr/>
          </p:nvSpPr>
          <p:spPr>
            <a:xfrm>
              <a:off x="12610946" y="3733440"/>
              <a:ext cx="16875" cy="16875"/>
            </a:xfrm>
            <a:custGeom>
              <a:avLst/>
              <a:gdLst>
                <a:gd name="connsiteX0" fmla="*/ 405 w 0"/>
                <a:gd name="connsiteY0" fmla="*/ 0 h 0"/>
                <a:gd name="connsiteX1" fmla="*/ 0 w 0"/>
                <a:gd name="connsiteY1" fmla="*/ 726 h 0"/>
                <a:gd name="connsiteX2" fmla="*/ 405 w 0"/>
                <a:gd name="connsiteY2" fmla="*/ 0 h 0"/>
              </a:gdLst>
              <a:ahLst/>
              <a:cxnLst>
                <a:cxn ang="0">
                  <a:pos x="connsiteX0" y="connsiteY0"/>
                </a:cxn>
                <a:cxn ang="0">
                  <a:pos x="connsiteX1" y="connsiteY1"/>
                </a:cxn>
                <a:cxn ang="0">
                  <a:pos x="connsiteX2" y="connsiteY2"/>
                </a:cxn>
              </a:cxnLst>
              <a:rect l="l" t="t" r="r" b="b"/>
              <a:pathLst>
                <a:path>
                  <a:moveTo>
                    <a:pt x="405" y="0"/>
                  </a:moveTo>
                  <a:cubicBezTo>
                    <a:pt x="253" y="236"/>
                    <a:pt x="101" y="489"/>
                    <a:pt x="0" y="726"/>
                  </a:cubicBezTo>
                  <a:cubicBezTo>
                    <a:pt x="101" y="506"/>
                    <a:pt x="253" y="236"/>
                    <a:pt x="405"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1" name="任意多边形: 形状 150"/>
            <p:cNvSpPr/>
            <p:nvPr/>
          </p:nvSpPr>
          <p:spPr>
            <a:xfrm>
              <a:off x="12534941" y="3665046"/>
              <a:ext cx="16875" cy="16875"/>
            </a:xfrm>
            <a:custGeom>
              <a:avLst/>
              <a:gdLst>
                <a:gd name="connsiteX0" fmla="*/ 0 w 0"/>
                <a:gd name="connsiteY0" fmla="*/ 101 h 0"/>
                <a:gd name="connsiteX1" fmla="*/ 506 w 0"/>
                <a:gd name="connsiteY1" fmla="*/ 0 h 0"/>
                <a:gd name="connsiteX2" fmla="*/ 0 w 0"/>
                <a:gd name="connsiteY2" fmla="*/ 101 h 0"/>
              </a:gdLst>
              <a:ahLst/>
              <a:cxnLst>
                <a:cxn ang="0">
                  <a:pos x="connsiteX0" y="connsiteY0"/>
                </a:cxn>
                <a:cxn ang="0">
                  <a:pos x="connsiteX1" y="connsiteY1"/>
                </a:cxn>
                <a:cxn ang="0">
                  <a:pos x="connsiteX2" y="connsiteY2"/>
                </a:cxn>
              </a:cxnLst>
              <a:rect l="l" t="t" r="r" b="b"/>
              <a:pathLst>
                <a:path>
                  <a:moveTo>
                    <a:pt x="0" y="101"/>
                  </a:moveTo>
                  <a:cubicBezTo>
                    <a:pt x="186" y="68"/>
                    <a:pt x="354" y="34"/>
                    <a:pt x="506" y="0"/>
                  </a:cubicBezTo>
                  <a:cubicBezTo>
                    <a:pt x="354" y="34"/>
                    <a:pt x="169" y="68"/>
                    <a:pt x="0" y="10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2" name="任意多边形: 形状 151"/>
            <p:cNvSpPr/>
            <p:nvPr/>
          </p:nvSpPr>
          <p:spPr>
            <a:xfrm>
              <a:off x="12608972" y="3737423"/>
              <a:ext cx="16875" cy="16875"/>
            </a:xfrm>
            <a:custGeom>
              <a:avLst/>
              <a:gdLst>
                <a:gd name="connsiteX0" fmla="*/ 0 w 0"/>
                <a:gd name="connsiteY0" fmla="*/ 67 h 0"/>
                <a:gd name="connsiteX1" fmla="*/ 84 w 0"/>
                <a:gd name="connsiteY1" fmla="*/ 0 h 0"/>
                <a:gd name="connsiteX2" fmla="*/ 0 w 0"/>
                <a:gd name="connsiteY2" fmla="*/ 67 h 0"/>
              </a:gdLst>
              <a:ahLst/>
              <a:cxnLst>
                <a:cxn ang="0">
                  <a:pos x="connsiteX0" y="connsiteY0"/>
                </a:cxn>
                <a:cxn ang="0">
                  <a:pos x="connsiteX1" y="connsiteY1"/>
                </a:cxn>
                <a:cxn ang="0">
                  <a:pos x="connsiteX2" y="connsiteY2"/>
                </a:cxn>
              </a:cxnLst>
              <a:rect l="l" t="t" r="r" b="b"/>
              <a:pathLst>
                <a:path>
                  <a:moveTo>
                    <a:pt x="0" y="67"/>
                  </a:moveTo>
                  <a:cubicBezTo>
                    <a:pt x="51" y="34"/>
                    <a:pt x="51" y="34"/>
                    <a:pt x="84" y="0"/>
                  </a:cubicBezTo>
                  <a:cubicBezTo>
                    <a:pt x="51" y="51"/>
                    <a:pt x="51" y="51"/>
                    <a:pt x="0" y="6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3" name="任意多边形: 形状 152"/>
            <p:cNvSpPr/>
            <p:nvPr/>
          </p:nvSpPr>
          <p:spPr>
            <a:xfrm>
              <a:off x="12643414" y="3279051"/>
              <a:ext cx="303750" cy="320625"/>
            </a:xfrm>
            <a:custGeom>
              <a:avLst/>
              <a:gdLst>
                <a:gd name="connsiteX0" fmla="*/ 300932 w 303750"/>
                <a:gd name="connsiteY0" fmla="*/ 9632 h 320625"/>
                <a:gd name="connsiteX1" fmla="*/ 272818 w 303750"/>
                <a:gd name="connsiteY1" fmla="*/ 1836 h 320625"/>
                <a:gd name="connsiteX2" fmla="*/ 0 w 303750"/>
                <a:gd name="connsiteY2" fmla="*/ 265474 h 320625"/>
                <a:gd name="connsiteX3" fmla="*/ 77591 w 303750"/>
                <a:gd name="connsiteY3" fmla="*/ 335387 h 320625"/>
                <a:gd name="connsiteX4" fmla="*/ 311597 w 303750"/>
                <a:gd name="connsiteY4" fmla="*/ 36801 h 320625"/>
                <a:gd name="connsiteX5" fmla="*/ 300932 w 303750"/>
                <a:gd name="connsiteY5" fmla="*/ 9632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750" h="320625">
                  <a:moveTo>
                    <a:pt x="300932" y="9632"/>
                  </a:moveTo>
                  <a:cubicBezTo>
                    <a:pt x="283989" y="-5657"/>
                    <a:pt x="272818" y="1836"/>
                    <a:pt x="272818" y="1836"/>
                  </a:cubicBezTo>
                  <a:lnTo>
                    <a:pt x="0" y="265474"/>
                  </a:lnTo>
                  <a:lnTo>
                    <a:pt x="77591" y="335387"/>
                  </a:lnTo>
                  <a:lnTo>
                    <a:pt x="311597" y="36801"/>
                  </a:lnTo>
                  <a:cubicBezTo>
                    <a:pt x="311597" y="36801"/>
                    <a:pt x="317925" y="24938"/>
                    <a:pt x="300932" y="963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4" name="任意多边形: 形状 153"/>
            <p:cNvSpPr/>
            <p:nvPr/>
          </p:nvSpPr>
          <p:spPr>
            <a:xfrm>
              <a:off x="12551546" y="3559948"/>
              <a:ext cx="151875" cy="151875"/>
            </a:xfrm>
            <a:custGeom>
              <a:avLst/>
              <a:gdLst>
                <a:gd name="connsiteX0" fmla="*/ 0 w 151875"/>
                <a:gd name="connsiteY0" fmla="*/ 86501 h 151875"/>
                <a:gd name="connsiteX1" fmla="*/ 77574 w 151875"/>
                <a:gd name="connsiteY1" fmla="*/ 156431 h 151875"/>
                <a:gd name="connsiteX2" fmla="*/ 155689 w 151875"/>
                <a:gd name="connsiteY2" fmla="*/ 69474 h 151875"/>
                <a:gd name="connsiteX3" fmla="*/ 77642 w 151875"/>
                <a:gd name="connsiteY3" fmla="*/ 0 h 151875"/>
                <a:gd name="connsiteX4" fmla="*/ 0 w 151875"/>
                <a:gd name="connsiteY4" fmla="*/ 86501 h 151875"/>
                <a:gd name="connsiteX5" fmla="*/ 52971 w 151875"/>
                <a:gd name="connsiteY5" fmla="*/ 90939 h 151875"/>
                <a:gd name="connsiteX6" fmla="*/ 46794 w 151875"/>
                <a:gd name="connsiteY6" fmla="*/ 93943 h 151875"/>
                <a:gd name="connsiteX7" fmla="*/ 40264 w 151875"/>
                <a:gd name="connsiteY7" fmla="*/ 91732 h 151875"/>
                <a:gd name="connsiteX8" fmla="*/ 35691 w 151875"/>
                <a:gd name="connsiteY8" fmla="*/ 87682 h 151875"/>
                <a:gd name="connsiteX9" fmla="*/ 32653 w 151875"/>
                <a:gd name="connsiteY9" fmla="*/ 81523 h 151875"/>
                <a:gd name="connsiteX10" fmla="*/ 34881 w 151875"/>
                <a:gd name="connsiteY10" fmla="*/ 74993 h 151875"/>
                <a:gd name="connsiteX11" fmla="*/ 70487 w 151875"/>
                <a:gd name="connsiteY11" fmla="*/ 34628 h 151875"/>
                <a:gd name="connsiteX12" fmla="*/ 83177 w 151875"/>
                <a:gd name="connsiteY12" fmla="*/ 33834 h 151875"/>
                <a:gd name="connsiteX13" fmla="*/ 87750 w 151875"/>
                <a:gd name="connsiteY13" fmla="*/ 37867 h 151875"/>
                <a:gd name="connsiteX14" fmla="*/ 90788 w 151875"/>
                <a:gd name="connsiteY14" fmla="*/ 44061 h 151875"/>
                <a:gd name="connsiteX15" fmla="*/ 88543 w 151875"/>
                <a:gd name="connsiteY15" fmla="*/ 50574 h 151875"/>
                <a:gd name="connsiteX16" fmla="*/ 52971 w 151875"/>
                <a:gd name="connsiteY16" fmla="*/ 90939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875" h="151875">
                  <a:moveTo>
                    <a:pt x="0" y="86501"/>
                  </a:moveTo>
                  <a:lnTo>
                    <a:pt x="77574" y="156431"/>
                  </a:lnTo>
                  <a:lnTo>
                    <a:pt x="155689" y="69474"/>
                  </a:lnTo>
                  <a:lnTo>
                    <a:pt x="77642" y="0"/>
                  </a:lnTo>
                  <a:lnTo>
                    <a:pt x="0" y="86501"/>
                  </a:lnTo>
                  <a:close/>
                  <a:moveTo>
                    <a:pt x="52971" y="90939"/>
                  </a:moveTo>
                  <a:cubicBezTo>
                    <a:pt x="51401" y="92711"/>
                    <a:pt x="49157" y="93808"/>
                    <a:pt x="46794" y="93943"/>
                  </a:cubicBezTo>
                  <a:cubicBezTo>
                    <a:pt x="44398" y="94129"/>
                    <a:pt x="42069" y="93285"/>
                    <a:pt x="40264" y="91732"/>
                  </a:cubicBezTo>
                  <a:lnTo>
                    <a:pt x="35691" y="87682"/>
                  </a:lnTo>
                  <a:cubicBezTo>
                    <a:pt x="33902" y="86096"/>
                    <a:pt x="32805" y="83869"/>
                    <a:pt x="32653" y="81523"/>
                  </a:cubicBezTo>
                  <a:cubicBezTo>
                    <a:pt x="32501" y="79110"/>
                    <a:pt x="33311" y="76798"/>
                    <a:pt x="34881" y="74993"/>
                  </a:cubicBezTo>
                  <a:lnTo>
                    <a:pt x="70487" y="34628"/>
                  </a:lnTo>
                  <a:cubicBezTo>
                    <a:pt x="73761" y="30898"/>
                    <a:pt x="79448" y="30561"/>
                    <a:pt x="83177" y="33834"/>
                  </a:cubicBezTo>
                  <a:lnTo>
                    <a:pt x="87750" y="37867"/>
                  </a:lnTo>
                  <a:cubicBezTo>
                    <a:pt x="89539" y="39454"/>
                    <a:pt x="90636" y="41681"/>
                    <a:pt x="90788" y="44061"/>
                  </a:cubicBezTo>
                  <a:cubicBezTo>
                    <a:pt x="90939" y="46457"/>
                    <a:pt x="90129" y="48769"/>
                    <a:pt x="88543" y="50574"/>
                  </a:cubicBezTo>
                  <a:lnTo>
                    <a:pt x="52971" y="9093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5" name="任意多边形: 形状 154"/>
            <p:cNvSpPr/>
            <p:nvPr/>
          </p:nvSpPr>
          <p:spPr>
            <a:xfrm>
              <a:off x="12452415" y="3664016"/>
              <a:ext cx="151875" cy="151875"/>
            </a:xfrm>
            <a:custGeom>
              <a:avLst/>
              <a:gdLst>
                <a:gd name="connsiteX0" fmla="*/ 83032 w 151875"/>
                <a:gd name="connsiteY0" fmla="*/ 1046 h 151875"/>
                <a:gd name="connsiteX1" fmla="*/ 82526 w 151875"/>
                <a:gd name="connsiteY1" fmla="*/ 1147 h 151875"/>
                <a:gd name="connsiteX2" fmla="*/ 24138 w 151875"/>
                <a:gd name="connsiteY2" fmla="*/ 148736 h 151875"/>
                <a:gd name="connsiteX3" fmla="*/ 35225 w 151875"/>
                <a:gd name="connsiteY3" fmla="*/ 152364 h 151875"/>
                <a:gd name="connsiteX4" fmla="*/ 43173 w 151875"/>
                <a:gd name="connsiteY4" fmla="*/ 143826 h 151875"/>
                <a:gd name="connsiteX5" fmla="*/ 56437 w 151875"/>
                <a:gd name="connsiteY5" fmla="*/ 116927 h 151875"/>
                <a:gd name="connsiteX6" fmla="*/ 156573 w 151875"/>
                <a:gd name="connsiteY6" fmla="*/ 73491 h 151875"/>
                <a:gd name="connsiteX7" fmla="*/ 160860 w 151875"/>
                <a:gd name="connsiteY7" fmla="*/ 65745 h 151875"/>
                <a:gd name="connsiteX8" fmla="*/ 87993 w 151875"/>
                <a:gd name="connsiteY8" fmla="*/ 0 h 151875"/>
                <a:gd name="connsiteX9" fmla="*/ 83032 w 151875"/>
                <a:gd name="connsiteY9" fmla="*/ 1046 h 151875"/>
                <a:gd name="connsiteX10" fmla="*/ 84736 w 151875"/>
                <a:gd name="connsiteY10" fmla="*/ 91226 h 151875"/>
                <a:gd name="connsiteX11" fmla="*/ 43494 w 151875"/>
                <a:gd name="connsiteY11" fmla="*/ 103258 h 151875"/>
                <a:gd name="connsiteX12" fmla="*/ 37453 w 151875"/>
                <a:gd name="connsiteY12" fmla="*/ 109958 h 151875"/>
                <a:gd name="connsiteX13" fmla="*/ 28779 w 151875"/>
                <a:gd name="connsiteY13" fmla="*/ 113332 h 151875"/>
                <a:gd name="connsiteX14" fmla="*/ 21742 w 151875"/>
                <a:gd name="connsiteY14" fmla="*/ 107257 h 151875"/>
                <a:gd name="connsiteX15" fmla="*/ 20831 w 151875"/>
                <a:gd name="connsiteY15" fmla="*/ 75178 h 151875"/>
                <a:gd name="connsiteX16" fmla="*/ 29505 w 151875"/>
                <a:gd name="connsiteY16" fmla="*/ 57021 h 151875"/>
                <a:gd name="connsiteX17" fmla="*/ 81176 w 151875"/>
                <a:gd name="connsiteY17" fmla="*/ 80224 h 151875"/>
                <a:gd name="connsiteX18" fmla="*/ 122604 w 151875"/>
                <a:gd name="connsiteY18" fmla="*/ 82839 h 151875"/>
                <a:gd name="connsiteX19" fmla="*/ 84736 w 151875"/>
                <a:gd name="connsiteY19" fmla="*/ 91226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1875" h="151875">
                  <a:moveTo>
                    <a:pt x="83032" y="1046"/>
                  </a:moveTo>
                  <a:cubicBezTo>
                    <a:pt x="82863" y="1080"/>
                    <a:pt x="82695" y="1114"/>
                    <a:pt x="82526" y="1147"/>
                  </a:cubicBezTo>
                  <a:cubicBezTo>
                    <a:pt x="23784" y="15019"/>
                    <a:pt x="-33996" y="78098"/>
                    <a:pt x="24138" y="148736"/>
                  </a:cubicBezTo>
                  <a:cubicBezTo>
                    <a:pt x="26805" y="151993"/>
                    <a:pt x="31141" y="153394"/>
                    <a:pt x="35225" y="152364"/>
                  </a:cubicBezTo>
                  <a:cubicBezTo>
                    <a:pt x="39309" y="151318"/>
                    <a:pt x="42414" y="147977"/>
                    <a:pt x="43173" y="143826"/>
                  </a:cubicBezTo>
                  <a:cubicBezTo>
                    <a:pt x="44878" y="134528"/>
                    <a:pt x="48607" y="124369"/>
                    <a:pt x="56437" y="116927"/>
                  </a:cubicBezTo>
                  <a:cubicBezTo>
                    <a:pt x="74291" y="100052"/>
                    <a:pt x="123819" y="127339"/>
                    <a:pt x="156573" y="73491"/>
                  </a:cubicBezTo>
                  <a:cubicBezTo>
                    <a:pt x="156590" y="73457"/>
                    <a:pt x="160235" y="67028"/>
                    <a:pt x="160860" y="65745"/>
                  </a:cubicBezTo>
                  <a:lnTo>
                    <a:pt x="87993" y="0"/>
                  </a:lnTo>
                  <a:cubicBezTo>
                    <a:pt x="86323" y="321"/>
                    <a:pt x="84686" y="692"/>
                    <a:pt x="83032" y="1046"/>
                  </a:cubicBezTo>
                  <a:close/>
                  <a:moveTo>
                    <a:pt x="84736" y="91226"/>
                  </a:moveTo>
                  <a:cubicBezTo>
                    <a:pt x="70140" y="91766"/>
                    <a:pt x="55003" y="92357"/>
                    <a:pt x="43494" y="103258"/>
                  </a:cubicBezTo>
                  <a:cubicBezTo>
                    <a:pt x="41250" y="105384"/>
                    <a:pt x="39241" y="107629"/>
                    <a:pt x="37453" y="109958"/>
                  </a:cubicBezTo>
                  <a:cubicBezTo>
                    <a:pt x="35428" y="112607"/>
                    <a:pt x="32086" y="113906"/>
                    <a:pt x="28779" y="113332"/>
                  </a:cubicBezTo>
                  <a:cubicBezTo>
                    <a:pt x="25488" y="112793"/>
                    <a:pt x="22788" y="110413"/>
                    <a:pt x="21742" y="107257"/>
                  </a:cubicBezTo>
                  <a:cubicBezTo>
                    <a:pt x="18485" y="97099"/>
                    <a:pt x="17675" y="86332"/>
                    <a:pt x="20831" y="75178"/>
                  </a:cubicBezTo>
                  <a:cubicBezTo>
                    <a:pt x="22670" y="68664"/>
                    <a:pt x="25674" y="62589"/>
                    <a:pt x="29505" y="57021"/>
                  </a:cubicBezTo>
                  <a:cubicBezTo>
                    <a:pt x="44338" y="73170"/>
                    <a:pt x="57247" y="82384"/>
                    <a:pt x="81176" y="80224"/>
                  </a:cubicBezTo>
                  <a:cubicBezTo>
                    <a:pt x="96127" y="78874"/>
                    <a:pt x="109863" y="79498"/>
                    <a:pt x="122604" y="82839"/>
                  </a:cubicBezTo>
                  <a:cubicBezTo>
                    <a:pt x="110842" y="90231"/>
                    <a:pt x="98034" y="90703"/>
                    <a:pt x="84736" y="9122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56" name="图形 17"/>
          <p:cNvSpPr/>
          <p:nvPr/>
        </p:nvSpPr>
        <p:spPr>
          <a:xfrm>
            <a:off x="5356477" y="3197868"/>
            <a:ext cx="523125" cy="472500"/>
          </a:xfrm>
          <a:custGeom>
            <a:avLst/>
            <a:gdLst>
              <a:gd name="connsiteX0" fmla="*/ 502824 w 523125"/>
              <a:gd name="connsiteY0" fmla="*/ 86231 h 472500"/>
              <a:gd name="connsiteX1" fmla="*/ 491788 w 523125"/>
              <a:gd name="connsiteY1" fmla="*/ 97284 h 472500"/>
              <a:gd name="connsiteX2" fmla="*/ 491788 w 523125"/>
              <a:gd name="connsiteY2" fmla="*/ 163367 h 472500"/>
              <a:gd name="connsiteX3" fmla="*/ 502824 w 523125"/>
              <a:gd name="connsiteY3" fmla="*/ 174420 h 472500"/>
              <a:gd name="connsiteX4" fmla="*/ 527749 w 523125"/>
              <a:gd name="connsiteY4" fmla="*/ 174420 h 472500"/>
              <a:gd name="connsiteX5" fmla="*/ 538819 w 523125"/>
              <a:gd name="connsiteY5" fmla="*/ 163367 h 472500"/>
              <a:gd name="connsiteX6" fmla="*/ 538819 w 523125"/>
              <a:gd name="connsiteY6" fmla="*/ 96069 h 472500"/>
              <a:gd name="connsiteX7" fmla="*/ 528964 w 523125"/>
              <a:gd name="connsiteY7" fmla="*/ 86214 h 472500"/>
              <a:gd name="connsiteX8" fmla="*/ 528964 w 523125"/>
              <a:gd name="connsiteY8" fmla="*/ 85438 h 472500"/>
              <a:gd name="connsiteX9" fmla="*/ 528593 w 523125"/>
              <a:gd name="connsiteY9" fmla="*/ 68327 h 472500"/>
              <a:gd name="connsiteX10" fmla="*/ 515396 w 523125"/>
              <a:gd name="connsiteY10" fmla="*/ 32636 h 472500"/>
              <a:gd name="connsiteX11" fmla="*/ 470256 w 523125"/>
              <a:gd name="connsiteY11" fmla="*/ 14141 h 472500"/>
              <a:gd name="connsiteX12" fmla="*/ 456098 w 523125"/>
              <a:gd name="connsiteY12" fmla="*/ 0 h 472500"/>
              <a:gd name="connsiteX13" fmla="*/ 86754 w 523125"/>
              <a:gd name="connsiteY13" fmla="*/ 0 h 472500"/>
              <a:gd name="connsiteX14" fmla="*/ 72478 w 523125"/>
              <a:gd name="connsiteY14" fmla="*/ 14276 h 472500"/>
              <a:gd name="connsiteX15" fmla="*/ 72748 w 523125"/>
              <a:gd name="connsiteY15" fmla="*/ 14293 h 472500"/>
              <a:gd name="connsiteX16" fmla="*/ 30949 w 523125"/>
              <a:gd name="connsiteY16" fmla="*/ 32586 h 472500"/>
              <a:gd name="connsiteX17" fmla="*/ 15660 w 523125"/>
              <a:gd name="connsiteY17" fmla="*/ 67044 h 472500"/>
              <a:gd name="connsiteX18" fmla="*/ 15660 w 523125"/>
              <a:gd name="connsiteY18" fmla="*/ 86214 h 472500"/>
              <a:gd name="connsiteX19" fmla="*/ 14816 w 523125"/>
              <a:gd name="connsiteY19" fmla="*/ 86214 h 472500"/>
              <a:gd name="connsiteX20" fmla="*/ 0 w 523125"/>
              <a:gd name="connsiteY20" fmla="*/ 101048 h 472500"/>
              <a:gd name="connsiteX21" fmla="*/ 0 w 523125"/>
              <a:gd name="connsiteY21" fmla="*/ 159587 h 472500"/>
              <a:gd name="connsiteX22" fmla="*/ 14816 w 523125"/>
              <a:gd name="connsiteY22" fmla="*/ 174403 h 472500"/>
              <a:gd name="connsiteX23" fmla="*/ 30240 w 523125"/>
              <a:gd name="connsiteY23" fmla="*/ 174403 h 472500"/>
              <a:gd name="connsiteX24" fmla="*/ 45056 w 523125"/>
              <a:gd name="connsiteY24" fmla="*/ 159587 h 472500"/>
              <a:gd name="connsiteX25" fmla="*/ 45056 w 523125"/>
              <a:gd name="connsiteY25" fmla="*/ 97268 h 472500"/>
              <a:gd name="connsiteX26" fmla="*/ 34003 w 523125"/>
              <a:gd name="connsiteY26" fmla="*/ 86214 h 472500"/>
              <a:gd name="connsiteX27" fmla="*/ 34594 w 523125"/>
              <a:gd name="connsiteY27" fmla="*/ 66437 h 472500"/>
              <a:gd name="connsiteX28" fmla="*/ 43892 w 523125"/>
              <a:gd name="connsiteY28" fmla="*/ 44550 h 472500"/>
              <a:gd name="connsiteX29" fmla="*/ 73238 w 523125"/>
              <a:gd name="connsiteY29" fmla="*/ 32603 h 472500"/>
              <a:gd name="connsiteX30" fmla="*/ 72495 w 523125"/>
              <a:gd name="connsiteY30" fmla="*/ 203766 h 472500"/>
              <a:gd name="connsiteX31" fmla="*/ 66488 w 523125"/>
              <a:gd name="connsiteY31" fmla="*/ 203766 h 472500"/>
              <a:gd name="connsiteX32" fmla="*/ 48971 w 523125"/>
              <a:gd name="connsiteY32" fmla="*/ 221265 h 472500"/>
              <a:gd name="connsiteX33" fmla="*/ 48971 w 523125"/>
              <a:gd name="connsiteY33" fmla="*/ 405726 h 472500"/>
              <a:gd name="connsiteX34" fmla="*/ 66488 w 523125"/>
              <a:gd name="connsiteY34" fmla="*/ 423225 h 472500"/>
              <a:gd name="connsiteX35" fmla="*/ 84240 w 523125"/>
              <a:gd name="connsiteY35" fmla="*/ 423225 h 472500"/>
              <a:gd name="connsiteX36" fmla="*/ 84240 w 523125"/>
              <a:gd name="connsiteY36" fmla="*/ 422179 h 472500"/>
              <a:gd name="connsiteX37" fmla="*/ 84240 w 523125"/>
              <a:gd name="connsiteY37" fmla="*/ 458595 h 472500"/>
              <a:gd name="connsiteX38" fmla="*/ 101756 w 523125"/>
              <a:gd name="connsiteY38" fmla="*/ 476094 h 472500"/>
              <a:gd name="connsiteX39" fmla="*/ 139219 w 523125"/>
              <a:gd name="connsiteY39" fmla="*/ 476094 h 472500"/>
              <a:gd name="connsiteX40" fmla="*/ 156735 w 523125"/>
              <a:gd name="connsiteY40" fmla="*/ 458595 h 472500"/>
              <a:gd name="connsiteX41" fmla="*/ 156735 w 523125"/>
              <a:gd name="connsiteY41" fmla="*/ 422179 h 472500"/>
              <a:gd name="connsiteX42" fmla="*/ 156735 w 523125"/>
              <a:gd name="connsiteY42" fmla="*/ 423225 h 472500"/>
              <a:gd name="connsiteX43" fmla="*/ 382067 w 523125"/>
              <a:gd name="connsiteY43" fmla="*/ 423225 h 472500"/>
              <a:gd name="connsiteX44" fmla="*/ 382067 w 523125"/>
              <a:gd name="connsiteY44" fmla="*/ 422179 h 472500"/>
              <a:gd name="connsiteX45" fmla="*/ 382067 w 523125"/>
              <a:gd name="connsiteY45" fmla="*/ 458595 h 472500"/>
              <a:gd name="connsiteX46" fmla="*/ 399600 w 523125"/>
              <a:gd name="connsiteY46" fmla="*/ 476094 h 472500"/>
              <a:gd name="connsiteX47" fmla="*/ 435105 w 523125"/>
              <a:gd name="connsiteY47" fmla="*/ 476094 h 472500"/>
              <a:gd name="connsiteX48" fmla="*/ 452621 w 523125"/>
              <a:gd name="connsiteY48" fmla="*/ 458595 h 472500"/>
              <a:gd name="connsiteX49" fmla="*/ 452621 w 523125"/>
              <a:gd name="connsiteY49" fmla="*/ 422179 h 472500"/>
              <a:gd name="connsiteX50" fmla="*/ 452621 w 523125"/>
              <a:gd name="connsiteY50" fmla="*/ 423225 h 472500"/>
              <a:gd name="connsiteX51" fmla="*/ 476246 w 523125"/>
              <a:gd name="connsiteY51" fmla="*/ 423225 h 472500"/>
              <a:gd name="connsiteX52" fmla="*/ 493729 w 523125"/>
              <a:gd name="connsiteY52" fmla="*/ 405726 h 472500"/>
              <a:gd name="connsiteX53" fmla="*/ 493729 w 523125"/>
              <a:gd name="connsiteY53" fmla="*/ 221265 h 472500"/>
              <a:gd name="connsiteX54" fmla="*/ 476246 w 523125"/>
              <a:gd name="connsiteY54" fmla="*/ 203766 h 472500"/>
              <a:gd name="connsiteX55" fmla="*/ 470239 w 523125"/>
              <a:gd name="connsiteY55" fmla="*/ 203766 h 472500"/>
              <a:gd name="connsiteX56" fmla="*/ 470239 w 523125"/>
              <a:gd name="connsiteY56" fmla="*/ 32248 h 472500"/>
              <a:gd name="connsiteX57" fmla="*/ 500411 w 523125"/>
              <a:gd name="connsiteY57" fmla="*/ 44145 h 472500"/>
              <a:gd name="connsiteX58" fmla="*/ 509439 w 523125"/>
              <a:gd name="connsiteY58" fmla="*/ 67061 h 472500"/>
              <a:gd name="connsiteX59" fmla="*/ 509439 w 523125"/>
              <a:gd name="connsiteY59" fmla="*/ 86231 h 472500"/>
              <a:gd name="connsiteX60" fmla="*/ 502824 w 523125"/>
              <a:gd name="connsiteY60" fmla="*/ 86231 h 472500"/>
              <a:gd name="connsiteX61" fmla="*/ 140046 w 523125"/>
              <a:gd name="connsiteY61" fmla="*/ 203766 h 472500"/>
              <a:gd name="connsiteX62" fmla="*/ 121466 w 523125"/>
              <a:gd name="connsiteY62" fmla="*/ 185186 h 472500"/>
              <a:gd name="connsiteX63" fmla="*/ 121466 w 523125"/>
              <a:gd name="connsiteY63" fmla="*/ 104743 h 472500"/>
              <a:gd name="connsiteX64" fmla="*/ 139978 w 523125"/>
              <a:gd name="connsiteY64" fmla="*/ 86164 h 472500"/>
              <a:gd name="connsiteX65" fmla="*/ 404544 w 523125"/>
              <a:gd name="connsiteY65" fmla="*/ 85320 h 472500"/>
              <a:gd name="connsiteX66" fmla="*/ 417724 w 523125"/>
              <a:gd name="connsiteY66" fmla="*/ 90720 h 472500"/>
              <a:gd name="connsiteX67" fmla="*/ 423191 w 523125"/>
              <a:gd name="connsiteY67" fmla="*/ 103882 h 472500"/>
              <a:gd name="connsiteX68" fmla="*/ 423191 w 523125"/>
              <a:gd name="connsiteY68" fmla="*/ 185169 h 472500"/>
              <a:gd name="connsiteX69" fmla="*/ 404595 w 523125"/>
              <a:gd name="connsiteY69" fmla="*/ 203749 h 472500"/>
              <a:gd name="connsiteX70" fmla="*/ 140046 w 523125"/>
              <a:gd name="connsiteY70" fmla="*/ 203766 h 472500"/>
              <a:gd name="connsiteX71" fmla="*/ 140046 w 523125"/>
              <a:gd name="connsiteY71" fmla="*/ 203766 h 472500"/>
              <a:gd name="connsiteX72" fmla="*/ 389897 w 523125"/>
              <a:gd name="connsiteY72" fmla="*/ 313504 h 472500"/>
              <a:gd name="connsiteX73" fmla="*/ 156735 w 523125"/>
              <a:gd name="connsiteY73" fmla="*/ 313504 h 472500"/>
              <a:gd name="connsiteX74" fmla="*/ 156735 w 523125"/>
              <a:gd name="connsiteY74" fmla="*/ 288023 h 472500"/>
              <a:gd name="connsiteX75" fmla="*/ 389897 w 523125"/>
              <a:gd name="connsiteY75" fmla="*/ 288023 h 472500"/>
              <a:gd name="connsiteX76" fmla="*/ 389897 w 523125"/>
              <a:gd name="connsiteY76" fmla="*/ 313504 h 472500"/>
              <a:gd name="connsiteX77" fmla="*/ 389897 w 523125"/>
              <a:gd name="connsiteY77" fmla="*/ 313504 h 472500"/>
              <a:gd name="connsiteX78" fmla="*/ 389897 w 523125"/>
              <a:gd name="connsiteY78" fmla="*/ 272363 h 472500"/>
              <a:gd name="connsiteX79" fmla="*/ 156735 w 523125"/>
              <a:gd name="connsiteY79" fmla="*/ 272363 h 472500"/>
              <a:gd name="connsiteX80" fmla="*/ 156735 w 523125"/>
              <a:gd name="connsiteY80" fmla="*/ 246881 h 472500"/>
              <a:gd name="connsiteX81" fmla="*/ 389897 w 523125"/>
              <a:gd name="connsiteY81" fmla="*/ 246881 h 472500"/>
              <a:gd name="connsiteX82" fmla="*/ 389897 w 523125"/>
              <a:gd name="connsiteY82" fmla="*/ 272363 h 472500"/>
              <a:gd name="connsiteX83" fmla="*/ 389897 w 523125"/>
              <a:gd name="connsiteY83" fmla="*/ 272363 h 472500"/>
              <a:gd name="connsiteX84" fmla="*/ 84240 w 523125"/>
              <a:gd name="connsiteY84" fmla="*/ 355050 h 472500"/>
              <a:gd name="connsiteX85" fmla="*/ 98348 w 523125"/>
              <a:gd name="connsiteY85" fmla="*/ 340926 h 472500"/>
              <a:gd name="connsiteX86" fmla="*/ 119121 w 523125"/>
              <a:gd name="connsiteY86" fmla="*/ 340926 h 472500"/>
              <a:gd name="connsiteX87" fmla="*/ 133228 w 523125"/>
              <a:gd name="connsiteY87" fmla="*/ 355050 h 472500"/>
              <a:gd name="connsiteX88" fmla="*/ 133228 w 523125"/>
              <a:gd name="connsiteY88" fmla="*/ 356214 h 472500"/>
              <a:gd name="connsiteX89" fmla="*/ 119121 w 523125"/>
              <a:gd name="connsiteY89" fmla="*/ 370322 h 472500"/>
              <a:gd name="connsiteX90" fmla="*/ 98348 w 523125"/>
              <a:gd name="connsiteY90" fmla="*/ 370322 h 472500"/>
              <a:gd name="connsiteX91" fmla="*/ 84240 w 523125"/>
              <a:gd name="connsiteY91" fmla="*/ 356214 h 472500"/>
              <a:gd name="connsiteX92" fmla="*/ 84240 w 523125"/>
              <a:gd name="connsiteY92" fmla="*/ 355050 h 472500"/>
              <a:gd name="connsiteX93" fmla="*/ 133228 w 523125"/>
              <a:gd name="connsiteY93" fmla="*/ 305269 h 472500"/>
              <a:gd name="connsiteX94" fmla="*/ 119121 w 523125"/>
              <a:gd name="connsiteY94" fmla="*/ 319376 h 472500"/>
              <a:gd name="connsiteX95" fmla="*/ 98364 w 523125"/>
              <a:gd name="connsiteY95" fmla="*/ 319376 h 472500"/>
              <a:gd name="connsiteX96" fmla="*/ 84257 w 523125"/>
              <a:gd name="connsiteY96" fmla="*/ 305269 h 472500"/>
              <a:gd name="connsiteX97" fmla="*/ 84257 w 523125"/>
              <a:gd name="connsiteY97" fmla="*/ 260989 h 472500"/>
              <a:gd name="connsiteX98" fmla="*/ 98364 w 523125"/>
              <a:gd name="connsiteY98" fmla="*/ 246881 h 472500"/>
              <a:gd name="connsiteX99" fmla="*/ 119121 w 523125"/>
              <a:gd name="connsiteY99" fmla="*/ 246881 h 472500"/>
              <a:gd name="connsiteX100" fmla="*/ 133228 w 523125"/>
              <a:gd name="connsiteY100" fmla="*/ 260989 h 472500"/>
              <a:gd name="connsiteX101" fmla="*/ 133228 w 523125"/>
              <a:gd name="connsiteY101" fmla="*/ 305269 h 472500"/>
              <a:gd name="connsiteX102" fmla="*/ 146948 w 523125"/>
              <a:gd name="connsiteY102" fmla="*/ 35556 h 472500"/>
              <a:gd name="connsiteX103" fmla="*/ 157022 w 523125"/>
              <a:gd name="connsiteY103" fmla="*/ 25498 h 472500"/>
              <a:gd name="connsiteX104" fmla="*/ 385712 w 523125"/>
              <a:gd name="connsiteY104" fmla="*/ 25498 h 472500"/>
              <a:gd name="connsiteX105" fmla="*/ 395803 w 523125"/>
              <a:gd name="connsiteY105" fmla="*/ 35556 h 472500"/>
              <a:gd name="connsiteX106" fmla="*/ 395803 w 523125"/>
              <a:gd name="connsiteY106" fmla="*/ 50693 h 472500"/>
              <a:gd name="connsiteX107" fmla="*/ 385712 w 523125"/>
              <a:gd name="connsiteY107" fmla="*/ 60750 h 472500"/>
              <a:gd name="connsiteX108" fmla="*/ 157005 w 523125"/>
              <a:gd name="connsiteY108" fmla="*/ 60750 h 472500"/>
              <a:gd name="connsiteX109" fmla="*/ 146931 w 523125"/>
              <a:gd name="connsiteY109" fmla="*/ 50693 h 472500"/>
              <a:gd name="connsiteX110" fmla="*/ 146948 w 523125"/>
              <a:gd name="connsiteY110" fmla="*/ 35556 h 472500"/>
              <a:gd name="connsiteX111" fmla="*/ 146948 w 523125"/>
              <a:gd name="connsiteY111" fmla="*/ 35556 h 472500"/>
              <a:gd name="connsiteX112" fmla="*/ 156735 w 523125"/>
              <a:gd name="connsiteY112" fmla="*/ 354628 h 472500"/>
              <a:gd name="connsiteX113" fmla="*/ 156735 w 523125"/>
              <a:gd name="connsiteY113" fmla="*/ 329198 h 472500"/>
              <a:gd name="connsiteX114" fmla="*/ 389897 w 523125"/>
              <a:gd name="connsiteY114" fmla="*/ 329198 h 472500"/>
              <a:gd name="connsiteX115" fmla="*/ 389897 w 523125"/>
              <a:gd name="connsiteY115" fmla="*/ 354628 h 472500"/>
              <a:gd name="connsiteX116" fmla="*/ 156735 w 523125"/>
              <a:gd name="connsiteY116" fmla="*/ 354628 h 472500"/>
              <a:gd name="connsiteX117" fmla="*/ 460434 w 523125"/>
              <a:gd name="connsiteY117" fmla="*/ 356231 h 472500"/>
              <a:gd name="connsiteX118" fmla="*/ 446327 w 523125"/>
              <a:gd name="connsiteY118" fmla="*/ 370339 h 472500"/>
              <a:gd name="connsiteX119" fmla="*/ 425537 w 523125"/>
              <a:gd name="connsiteY119" fmla="*/ 370339 h 472500"/>
              <a:gd name="connsiteX120" fmla="*/ 411429 w 523125"/>
              <a:gd name="connsiteY120" fmla="*/ 356231 h 472500"/>
              <a:gd name="connsiteX121" fmla="*/ 411429 w 523125"/>
              <a:gd name="connsiteY121" fmla="*/ 355084 h 472500"/>
              <a:gd name="connsiteX122" fmla="*/ 425537 w 523125"/>
              <a:gd name="connsiteY122" fmla="*/ 340943 h 472500"/>
              <a:gd name="connsiteX123" fmla="*/ 446327 w 523125"/>
              <a:gd name="connsiteY123" fmla="*/ 340943 h 472500"/>
              <a:gd name="connsiteX124" fmla="*/ 460434 w 523125"/>
              <a:gd name="connsiteY124" fmla="*/ 355084 h 472500"/>
              <a:gd name="connsiteX125" fmla="*/ 460434 w 523125"/>
              <a:gd name="connsiteY125" fmla="*/ 356231 h 472500"/>
              <a:gd name="connsiteX126" fmla="*/ 460434 w 523125"/>
              <a:gd name="connsiteY126" fmla="*/ 305269 h 472500"/>
              <a:gd name="connsiteX127" fmla="*/ 446327 w 523125"/>
              <a:gd name="connsiteY127" fmla="*/ 319376 h 472500"/>
              <a:gd name="connsiteX128" fmla="*/ 425537 w 523125"/>
              <a:gd name="connsiteY128" fmla="*/ 319376 h 472500"/>
              <a:gd name="connsiteX129" fmla="*/ 411429 w 523125"/>
              <a:gd name="connsiteY129" fmla="*/ 305269 h 472500"/>
              <a:gd name="connsiteX130" fmla="*/ 411429 w 523125"/>
              <a:gd name="connsiteY130" fmla="*/ 260989 h 472500"/>
              <a:gd name="connsiteX131" fmla="*/ 425537 w 523125"/>
              <a:gd name="connsiteY131" fmla="*/ 246881 h 472500"/>
              <a:gd name="connsiteX132" fmla="*/ 446327 w 523125"/>
              <a:gd name="connsiteY132" fmla="*/ 246881 h 472500"/>
              <a:gd name="connsiteX133" fmla="*/ 460434 w 523125"/>
              <a:gd name="connsiteY133" fmla="*/ 260989 h 472500"/>
              <a:gd name="connsiteX134" fmla="*/ 460434 w 523125"/>
              <a:gd name="connsiteY134" fmla="*/ 305269 h 47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Lst>
            <a:rect l="l" t="t" r="r" b="b"/>
            <a:pathLst>
              <a:path w="523125" h="472500">
                <a:moveTo>
                  <a:pt x="502824" y="86231"/>
                </a:moveTo>
                <a:cubicBezTo>
                  <a:pt x="496733" y="86231"/>
                  <a:pt x="491788" y="91176"/>
                  <a:pt x="491788" y="97284"/>
                </a:cubicBezTo>
                <a:lnTo>
                  <a:pt x="491788" y="163367"/>
                </a:lnTo>
                <a:cubicBezTo>
                  <a:pt x="491788" y="169459"/>
                  <a:pt x="496733" y="174420"/>
                  <a:pt x="502824" y="174420"/>
                </a:cubicBezTo>
                <a:lnTo>
                  <a:pt x="527749" y="174420"/>
                </a:lnTo>
                <a:cubicBezTo>
                  <a:pt x="533841" y="174420"/>
                  <a:pt x="538819" y="169476"/>
                  <a:pt x="538819" y="163367"/>
                </a:cubicBezTo>
                <a:lnTo>
                  <a:pt x="538819" y="96069"/>
                </a:lnTo>
                <a:cubicBezTo>
                  <a:pt x="538819" y="90636"/>
                  <a:pt x="534398" y="86214"/>
                  <a:pt x="528964" y="86214"/>
                </a:cubicBezTo>
                <a:lnTo>
                  <a:pt x="528964" y="85438"/>
                </a:lnTo>
                <a:lnTo>
                  <a:pt x="528593" y="68327"/>
                </a:lnTo>
                <a:cubicBezTo>
                  <a:pt x="528694" y="67517"/>
                  <a:pt x="529031" y="48212"/>
                  <a:pt x="515396" y="32636"/>
                </a:cubicBezTo>
                <a:cubicBezTo>
                  <a:pt x="505693" y="21600"/>
                  <a:pt x="497678" y="15339"/>
                  <a:pt x="470256" y="14141"/>
                </a:cubicBezTo>
                <a:cubicBezTo>
                  <a:pt x="470256" y="6328"/>
                  <a:pt x="463928" y="0"/>
                  <a:pt x="456098" y="0"/>
                </a:cubicBezTo>
                <a:lnTo>
                  <a:pt x="86754" y="0"/>
                </a:lnTo>
                <a:cubicBezTo>
                  <a:pt x="78874" y="0"/>
                  <a:pt x="72478" y="6396"/>
                  <a:pt x="72478" y="14276"/>
                </a:cubicBezTo>
                <a:cubicBezTo>
                  <a:pt x="72478" y="14276"/>
                  <a:pt x="72816" y="14276"/>
                  <a:pt x="72748" y="14293"/>
                </a:cubicBezTo>
                <a:cubicBezTo>
                  <a:pt x="47166" y="15778"/>
                  <a:pt x="40314" y="21904"/>
                  <a:pt x="30949" y="32586"/>
                </a:cubicBezTo>
                <a:cubicBezTo>
                  <a:pt x="17398" y="48026"/>
                  <a:pt x="15660" y="67044"/>
                  <a:pt x="15660" y="67044"/>
                </a:cubicBezTo>
                <a:lnTo>
                  <a:pt x="15660" y="86214"/>
                </a:lnTo>
                <a:lnTo>
                  <a:pt x="14816" y="86214"/>
                </a:lnTo>
                <a:cubicBezTo>
                  <a:pt x="6632" y="86231"/>
                  <a:pt x="0" y="92863"/>
                  <a:pt x="0" y="101048"/>
                </a:cubicBezTo>
                <a:lnTo>
                  <a:pt x="0" y="159587"/>
                </a:lnTo>
                <a:cubicBezTo>
                  <a:pt x="0" y="167771"/>
                  <a:pt x="6632" y="174403"/>
                  <a:pt x="14816" y="174403"/>
                </a:cubicBezTo>
                <a:lnTo>
                  <a:pt x="30240" y="174403"/>
                </a:lnTo>
                <a:cubicBezTo>
                  <a:pt x="38424" y="174403"/>
                  <a:pt x="45056" y="167771"/>
                  <a:pt x="45056" y="159587"/>
                </a:cubicBezTo>
                <a:lnTo>
                  <a:pt x="45056" y="97268"/>
                </a:lnTo>
                <a:cubicBezTo>
                  <a:pt x="45056" y="91176"/>
                  <a:pt x="40112" y="86214"/>
                  <a:pt x="34003" y="86214"/>
                </a:cubicBezTo>
                <a:lnTo>
                  <a:pt x="34594" y="66437"/>
                </a:lnTo>
                <a:cubicBezTo>
                  <a:pt x="34577" y="66336"/>
                  <a:pt x="35623" y="53983"/>
                  <a:pt x="43892" y="44550"/>
                </a:cubicBezTo>
                <a:cubicBezTo>
                  <a:pt x="49427" y="38256"/>
                  <a:pt x="60041" y="34155"/>
                  <a:pt x="73238" y="32603"/>
                </a:cubicBezTo>
                <a:lnTo>
                  <a:pt x="72495" y="203766"/>
                </a:lnTo>
                <a:lnTo>
                  <a:pt x="66488" y="203766"/>
                </a:lnTo>
                <a:cubicBezTo>
                  <a:pt x="56818" y="203766"/>
                  <a:pt x="48971" y="211596"/>
                  <a:pt x="48971" y="221265"/>
                </a:cubicBezTo>
                <a:lnTo>
                  <a:pt x="48971" y="405726"/>
                </a:lnTo>
                <a:cubicBezTo>
                  <a:pt x="48971" y="415378"/>
                  <a:pt x="56818" y="423225"/>
                  <a:pt x="66488" y="423225"/>
                </a:cubicBezTo>
                <a:lnTo>
                  <a:pt x="84240" y="423225"/>
                </a:lnTo>
                <a:lnTo>
                  <a:pt x="84240" y="422179"/>
                </a:lnTo>
                <a:lnTo>
                  <a:pt x="84240" y="458595"/>
                </a:lnTo>
                <a:cubicBezTo>
                  <a:pt x="84240" y="468264"/>
                  <a:pt x="92087" y="476094"/>
                  <a:pt x="101756" y="476094"/>
                </a:cubicBezTo>
                <a:lnTo>
                  <a:pt x="139219" y="476094"/>
                </a:lnTo>
                <a:cubicBezTo>
                  <a:pt x="148888" y="476094"/>
                  <a:pt x="156735" y="468264"/>
                  <a:pt x="156735" y="458595"/>
                </a:cubicBezTo>
                <a:lnTo>
                  <a:pt x="156735" y="422179"/>
                </a:lnTo>
                <a:lnTo>
                  <a:pt x="156735" y="423225"/>
                </a:lnTo>
                <a:lnTo>
                  <a:pt x="382067" y="423225"/>
                </a:lnTo>
                <a:lnTo>
                  <a:pt x="382067" y="422179"/>
                </a:lnTo>
                <a:lnTo>
                  <a:pt x="382067" y="458595"/>
                </a:lnTo>
                <a:cubicBezTo>
                  <a:pt x="382067" y="468264"/>
                  <a:pt x="389914" y="476094"/>
                  <a:pt x="399600" y="476094"/>
                </a:cubicBezTo>
                <a:lnTo>
                  <a:pt x="435105" y="476094"/>
                </a:lnTo>
                <a:cubicBezTo>
                  <a:pt x="444774" y="476094"/>
                  <a:pt x="452621" y="468264"/>
                  <a:pt x="452621" y="458595"/>
                </a:cubicBezTo>
                <a:lnTo>
                  <a:pt x="452621" y="422179"/>
                </a:lnTo>
                <a:lnTo>
                  <a:pt x="452621" y="423225"/>
                </a:lnTo>
                <a:lnTo>
                  <a:pt x="476246" y="423225"/>
                </a:lnTo>
                <a:cubicBezTo>
                  <a:pt x="485882" y="423225"/>
                  <a:pt x="493729" y="415378"/>
                  <a:pt x="493729" y="405726"/>
                </a:cubicBezTo>
                <a:lnTo>
                  <a:pt x="493729" y="221265"/>
                </a:lnTo>
                <a:cubicBezTo>
                  <a:pt x="493729" y="211596"/>
                  <a:pt x="485882" y="203766"/>
                  <a:pt x="476246" y="203766"/>
                </a:cubicBezTo>
                <a:lnTo>
                  <a:pt x="470239" y="203766"/>
                </a:lnTo>
                <a:lnTo>
                  <a:pt x="470239" y="32248"/>
                </a:lnTo>
                <a:cubicBezTo>
                  <a:pt x="483958" y="33632"/>
                  <a:pt x="494573" y="37631"/>
                  <a:pt x="500411" y="44145"/>
                </a:cubicBezTo>
                <a:cubicBezTo>
                  <a:pt x="508815" y="53544"/>
                  <a:pt x="509439" y="65829"/>
                  <a:pt x="509439" y="67061"/>
                </a:cubicBezTo>
                <a:lnTo>
                  <a:pt x="509439" y="86231"/>
                </a:lnTo>
                <a:lnTo>
                  <a:pt x="502824" y="86231"/>
                </a:lnTo>
                <a:close/>
                <a:moveTo>
                  <a:pt x="140046" y="203766"/>
                </a:moveTo>
                <a:cubicBezTo>
                  <a:pt x="129786" y="203766"/>
                  <a:pt x="121466" y="195446"/>
                  <a:pt x="121466" y="185186"/>
                </a:cubicBezTo>
                <a:lnTo>
                  <a:pt x="121466" y="104743"/>
                </a:lnTo>
                <a:cubicBezTo>
                  <a:pt x="121466" y="94500"/>
                  <a:pt x="129752" y="86198"/>
                  <a:pt x="139978" y="86164"/>
                </a:cubicBezTo>
                <a:lnTo>
                  <a:pt x="404544" y="85320"/>
                </a:lnTo>
                <a:cubicBezTo>
                  <a:pt x="409489" y="85303"/>
                  <a:pt x="414231" y="87261"/>
                  <a:pt x="417724" y="90720"/>
                </a:cubicBezTo>
                <a:cubicBezTo>
                  <a:pt x="421217" y="94213"/>
                  <a:pt x="423191" y="98955"/>
                  <a:pt x="423191" y="103882"/>
                </a:cubicBezTo>
                <a:lnTo>
                  <a:pt x="423191" y="185169"/>
                </a:lnTo>
                <a:cubicBezTo>
                  <a:pt x="423191" y="195429"/>
                  <a:pt x="414872" y="203749"/>
                  <a:pt x="404595" y="203749"/>
                </a:cubicBezTo>
                <a:lnTo>
                  <a:pt x="140046" y="203766"/>
                </a:lnTo>
                <a:lnTo>
                  <a:pt x="140046" y="203766"/>
                </a:lnTo>
                <a:close/>
                <a:moveTo>
                  <a:pt x="389897" y="313504"/>
                </a:moveTo>
                <a:lnTo>
                  <a:pt x="156735" y="313504"/>
                </a:lnTo>
                <a:lnTo>
                  <a:pt x="156735" y="288023"/>
                </a:lnTo>
                <a:lnTo>
                  <a:pt x="389897" y="288023"/>
                </a:lnTo>
                <a:lnTo>
                  <a:pt x="389897" y="313504"/>
                </a:lnTo>
                <a:lnTo>
                  <a:pt x="389897" y="313504"/>
                </a:lnTo>
                <a:close/>
                <a:moveTo>
                  <a:pt x="389897" y="272363"/>
                </a:moveTo>
                <a:lnTo>
                  <a:pt x="156735" y="272363"/>
                </a:lnTo>
                <a:lnTo>
                  <a:pt x="156735" y="246881"/>
                </a:lnTo>
                <a:lnTo>
                  <a:pt x="389897" y="246881"/>
                </a:lnTo>
                <a:lnTo>
                  <a:pt x="389897" y="272363"/>
                </a:lnTo>
                <a:lnTo>
                  <a:pt x="389897" y="272363"/>
                </a:lnTo>
                <a:close/>
                <a:moveTo>
                  <a:pt x="84240" y="355050"/>
                </a:moveTo>
                <a:cubicBezTo>
                  <a:pt x="84240" y="347254"/>
                  <a:pt x="90551" y="340926"/>
                  <a:pt x="98348" y="340926"/>
                </a:cubicBezTo>
                <a:lnTo>
                  <a:pt x="119121" y="340926"/>
                </a:lnTo>
                <a:cubicBezTo>
                  <a:pt x="126900" y="340926"/>
                  <a:pt x="133228" y="347254"/>
                  <a:pt x="133228" y="355050"/>
                </a:cubicBezTo>
                <a:lnTo>
                  <a:pt x="133228" y="356214"/>
                </a:lnTo>
                <a:cubicBezTo>
                  <a:pt x="133228" y="364028"/>
                  <a:pt x="126917" y="370322"/>
                  <a:pt x="119121" y="370322"/>
                </a:cubicBezTo>
                <a:lnTo>
                  <a:pt x="98348" y="370322"/>
                </a:lnTo>
                <a:cubicBezTo>
                  <a:pt x="90568" y="370322"/>
                  <a:pt x="84240" y="364028"/>
                  <a:pt x="84240" y="356214"/>
                </a:cubicBezTo>
                <a:lnTo>
                  <a:pt x="84240" y="355050"/>
                </a:lnTo>
                <a:close/>
                <a:moveTo>
                  <a:pt x="133228" y="305269"/>
                </a:moveTo>
                <a:cubicBezTo>
                  <a:pt x="133228" y="313065"/>
                  <a:pt x="126917" y="319376"/>
                  <a:pt x="119121" y="319376"/>
                </a:cubicBezTo>
                <a:lnTo>
                  <a:pt x="98364" y="319376"/>
                </a:lnTo>
                <a:cubicBezTo>
                  <a:pt x="90585" y="319376"/>
                  <a:pt x="84257" y="313065"/>
                  <a:pt x="84257" y="305269"/>
                </a:cubicBezTo>
                <a:lnTo>
                  <a:pt x="84257" y="260989"/>
                </a:lnTo>
                <a:cubicBezTo>
                  <a:pt x="84257" y="253192"/>
                  <a:pt x="90568" y="246881"/>
                  <a:pt x="98364" y="246881"/>
                </a:cubicBezTo>
                <a:lnTo>
                  <a:pt x="119121" y="246881"/>
                </a:lnTo>
                <a:cubicBezTo>
                  <a:pt x="126900" y="246881"/>
                  <a:pt x="133228" y="253192"/>
                  <a:pt x="133228" y="260989"/>
                </a:cubicBezTo>
                <a:lnTo>
                  <a:pt x="133228" y="305269"/>
                </a:lnTo>
                <a:close/>
                <a:moveTo>
                  <a:pt x="146948" y="35556"/>
                </a:moveTo>
                <a:cubicBezTo>
                  <a:pt x="146948" y="30004"/>
                  <a:pt x="151453" y="25498"/>
                  <a:pt x="157022" y="25498"/>
                </a:cubicBezTo>
                <a:lnTo>
                  <a:pt x="385712" y="25498"/>
                </a:lnTo>
                <a:cubicBezTo>
                  <a:pt x="391281" y="25498"/>
                  <a:pt x="395803" y="30004"/>
                  <a:pt x="395803" y="35556"/>
                </a:cubicBezTo>
                <a:lnTo>
                  <a:pt x="395803" y="50693"/>
                </a:lnTo>
                <a:cubicBezTo>
                  <a:pt x="395803" y="56244"/>
                  <a:pt x="391281" y="60750"/>
                  <a:pt x="385712" y="60750"/>
                </a:cubicBezTo>
                <a:lnTo>
                  <a:pt x="157005" y="60750"/>
                </a:lnTo>
                <a:cubicBezTo>
                  <a:pt x="151436" y="60750"/>
                  <a:pt x="146931" y="56244"/>
                  <a:pt x="146931" y="50693"/>
                </a:cubicBezTo>
                <a:lnTo>
                  <a:pt x="146948" y="35556"/>
                </a:lnTo>
                <a:lnTo>
                  <a:pt x="146948" y="35556"/>
                </a:lnTo>
                <a:close/>
                <a:moveTo>
                  <a:pt x="156735" y="354628"/>
                </a:moveTo>
                <a:lnTo>
                  <a:pt x="156735" y="329198"/>
                </a:lnTo>
                <a:lnTo>
                  <a:pt x="389897" y="329198"/>
                </a:lnTo>
                <a:lnTo>
                  <a:pt x="389897" y="354628"/>
                </a:lnTo>
                <a:lnTo>
                  <a:pt x="156735" y="354628"/>
                </a:lnTo>
                <a:close/>
                <a:moveTo>
                  <a:pt x="460434" y="356231"/>
                </a:moveTo>
                <a:cubicBezTo>
                  <a:pt x="460434" y="364044"/>
                  <a:pt x="454123" y="370339"/>
                  <a:pt x="446327" y="370339"/>
                </a:cubicBezTo>
                <a:lnTo>
                  <a:pt x="425537" y="370339"/>
                </a:lnTo>
                <a:cubicBezTo>
                  <a:pt x="417758" y="370339"/>
                  <a:pt x="411429" y="364044"/>
                  <a:pt x="411429" y="356231"/>
                </a:cubicBezTo>
                <a:lnTo>
                  <a:pt x="411429" y="355084"/>
                </a:lnTo>
                <a:cubicBezTo>
                  <a:pt x="411429" y="347271"/>
                  <a:pt x="417741" y="340943"/>
                  <a:pt x="425537" y="340943"/>
                </a:cubicBezTo>
                <a:lnTo>
                  <a:pt x="446327" y="340943"/>
                </a:lnTo>
                <a:cubicBezTo>
                  <a:pt x="454106" y="340943"/>
                  <a:pt x="460434" y="347271"/>
                  <a:pt x="460434" y="355084"/>
                </a:cubicBezTo>
                <a:lnTo>
                  <a:pt x="460434" y="356231"/>
                </a:lnTo>
                <a:close/>
                <a:moveTo>
                  <a:pt x="460434" y="305269"/>
                </a:moveTo>
                <a:cubicBezTo>
                  <a:pt x="460434" y="313065"/>
                  <a:pt x="454123" y="319376"/>
                  <a:pt x="446327" y="319376"/>
                </a:cubicBezTo>
                <a:lnTo>
                  <a:pt x="425537" y="319376"/>
                </a:lnTo>
                <a:cubicBezTo>
                  <a:pt x="417758" y="319376"/>
                  <a:pt x="411429" y="313065"/>
                  <a:pt x="411429" y="305269"/>
                </a:cubicBezTo>
                <a:lnTo>
                  <a:pt x="411429" y="260989"/>
                </a:lnTo>
                <a:cubicBezTo>
                  <a:pt x="411429" y="253192"/>
                  <a:pt x="417741" y="246881"/>
                  <a:pt x="425537" y="246881"/>
                </a:cubicBezTo>
                <a:lnTo>
                  <a:pt x="446327" y="246881"/>
                </a:lnTo>
                <a:cubicBezTo>
                  <a:pt x="454106" y="246881"/>
                  <a:pt x="460434" y="253192"/>
                  <a:pt x="460434" y="260989"/>
                </a:cubicBezTo>
                <a:lnTo>
                  <a:pt x="460434" y="305269"/>
                </a:ln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157" name="组合 156"/>
          <p:cNvGrpSpPr/>
          <p:nvPr/>
        </p:nvGrpSpPr>
        <p:grpSpPr>
          <a:xfrm>
            <a:off x="6464343" y="3172556"/>
            <a:ext cx="421875" cy="523125"/>
            <a:chOff x="14640553" y="3279013"/>
            <a:chExt cx="421875" cy="523125"/>
          </a:xfrm>
          <a:solidFill>
            <a:schemeClr val="bg1"/>
          </a:solidFill>
        </p:grpSpPr>
        <p:sp>
          <p:nvSpPr>
            <p:cNvPr id="158" name="任意多边形: 形状 157"/>
            <p:cNvSpPr/>
            <p:nvPr/>
          </p:nvSpPr>
          <p:spPr>
            <a:xfrm>
              <a:off x="14640553" y="3279013"/>
              <a:ext cx="421875" cy="523125"/>
            </a:xfrm>
            <a:custGeom>
              <a:avLst/>
              <a:gdLst>
                <a:gd name="connsiteX0" fmla="*/ 38627 w 421875"/>
                <a:gd name="connsiteY0" fmla="*/ 0 h 523125"/>
                <a:gd name="connsiteX1" fmla="*/ 0 w 421875"/>
                <a:gd name="connsiteY1" fmla="*/ 38644 h 523125"/>
                <a:gd name="connsiteX2" fmla="*/ 0 w 421875"/>
                <a:gd name="connsiteY2" fmla="*/ 496513 h 523125"/>
                <a:gd name="connsiteX3" fmla="*/ 38627 w 421875"/>
                <a:gd name="connsiteY3" fmla="*/ 535174 h 523125"/>
                <a:gd name="connsiteX4" fmla="*/ 387467 w 421875"/>
                <a:gd name="connsiteY4" fmla="*/ 535174 h 523125"/>
                <a:gd name="connsiteX5" fmla="*/ 426094 w 421875"/>
                <a:gd name="connsiteY5" fmla="*/ 496513 h 523125"/>
                <a:gd name="connsiteX6" fmla="*/ 426094 w 421875"/>
                <a:gd name="connsiteY6" fmla="*/ 38644 h 523125"/>
                <a:gd name="connsiteX7" fmla="*/ 387467 w 421875"/>
                <a:gd name="connsiteY7" fmla="*/ 0 h 523125"/>
                <a:gd name="connsiteX8" fmla="*/ 38627 w 421875"/>
                <a:gd name="connsiteY8" fmla="*/ 0 h 523125"/>
                <a:gd name="connsiteX9" fmla="*/ 200003 w 421875"/>
                <a:gd name="connsiteY9" fmla="*/ 459726 h 523125"/>
                <a:gd name="connsiteX10" fmla="*/ 177525 w 421875"/>
                <a:gd name="connsiteY10" fmla="*/ 482203 h 523125"/>
                <a:gd name="connsiteX11" fmla="*/ 88104 w 421875"/>
                <a:gd name="connsiteY11" fmla="*/ 482203 h 523125"/>
                <a:gd name="connsiteX12" fmla="*/ 65627 w 421875"/>
                <a:gd name="connsiteY12" fmla="*/ 459726 h 523125"/>
                <a:gd name="connsiteX13" fmla="*/ 65627 w 421875"/>
                <a:gd name="connsiteY13" fmla="*/ 436708 h 523125"/>
                <a:gd name="connsiteX14" fmla="*/ 88104 w 421875"/>
                <a:gd name="connsiteY14" fmla="*/ 414231 h 523125"/>
                <a:gd name="connsiteX15" fmla="*/ 177525 w 421875"/>
                <a:gd name="connsiteY15" fmla="*/ 414231 h 523125"/>
                <a:gd name="connsiteX16" fmla="*/ 200003 w 421875"/>
                <a:gd name="connsiteY16" fmla="*/ 436708 h 523125"/>
                <a:gd name="connsiteX17" fmla="*/ 200003 w 421875"/>
                <a:gd name="connsiteY17" fmla="*/ 459726 h 523125"/>
                <a:gd name="connsiteX18" fmla="*/ 200003 w 421875"/>
                <a:gd name="connsiteY18" fmla="*/ 341145 h 523125"/>
                <a:gd name="connsiteX19" fmla="*/ 177525 w 421875"/>
                <a:gd name="connsiteY19" fmla="*/ 363623 h 523125"/>
                <a:gd name="connsiteX20" fmla="*/ 88104 w 421875"/>
                <a:gd name="connsiteY20" fmla="*/ 363623 h 523125"/>
                <a:gd name="connsiteX21" fmla="*/ 65627 w 421875"/>
                <a:gd name="connsiteY21" fmla="*/ 341145 h 523125"/>
                <a:gd name="connsiteX22" fmla="*/ 65627 w 421875"/>
                <a:gd name="connsiteY22" fmla="*/ 322059 h 523125"/>
                <a:gd name="connsiteX23" fmla="*/ 88104 w 421875"/>
                <a:gd name="connsiteY23" fmla="*/ 299582 h 523125"/>
                <a:gd name="connsiteX24" fmla="*/ 177525 w 421875"/>
                <a:gd name="connsiteY24" fmla="*/ 299582 h 523125"/>
                <a:gd name="connsiteX25" fmla="*/ 200003 w 421875"/>
                <a:gd name="connsiteY25" fmla="*/ 322059 h 523125"/>
                <a:gd name="connsiteX26" fmla="*/ 200003 w 421875"/>
                <a:gd name="connsiteY26" fmla="*/ 341145 h 523125"/>
                <a:gd name="connsiteX27" fmla="*/ 362053 w 421875"/>
                <a:gd name="connsiteY27" fmla="*/ 459726 h 523125"/>
                <a:gd name="connsiteX28" fmla="*/ 339576 w 421875"/>
                <a:gd name="connsiteY28" fmla="*/ 482203 h 523125"/>
                <a:gd name="connsiteX29" fmla="*/ 257259 w 421875"/>
                <a:gd name="connsiteY29" fmla="*/ 482203 h 523125"/>
                <a:gd name="connsiteX30" fmla="*/ 234782 w 421875"/>
                <a:gd name="connsiteY30" fmla="*/ 459726 h 523125"/>
                <a:gd name="connsiteX31" fmla="*/ 234782 w 421875"/>
                <a:gd name="connsiteY31" fmla="*/ 436708 h 523125"/>
                <a:gd name="connsiteX32" fmla="*/ 257259 w 421875"/>
                <a:gd name="connsiteY32" fmla="*/ 414231 h 523125"/>
                <a:gd name="connsiteX33" fmla="*/ 339576 w 421875"/>
                <a:gd name="connsiteY33" fmla="*/ 414231 h 523125"/>
                <a:gd name="connsiteX34" fmla="*/ 362053 w 421875"/>
                <a:gd name="connsiteY34" fmla="*/ 436708 h 523125"/>
                <a:gd name="connsiteX35" fmla="*/ 362053 w 421875"/>
                <a:gd name="connsiteY35" fmla="*/ 459726 h 523125"/>
                <a:gd name="connsiteX36" fmla="*/ 362053 w 421875"/>
                <a:gd name="connsiteY36" fmla="*/ 341145 h 523125"/>
                <a:gd name="connsiteX37" fmla="*/ 339576 w 421875"/>
                <a:gd name="connsiteY37" fmla="*/ 363623 h 523125"/>
                <a:gd name="connsiteX38" fmla="*/ 257259 w 421875"/>
                <a:gd name="connsiteY38" fmla="*/ 363623 h 523125"/>
                <a:gd name="connsiteX39" fmla="*/ 234782 w 421875"/>
                <a:gd name="connsiteY39" fmla="*/ 341145 h 523125"/>
                <a:gd name="connsiteX40" fmla="*/ 234782 w 421875"/>
                <a:gd name="connsiteY40" fmla="*/ 322059 h 523125"/>
                <a:gd name="connsiteX41" fmla="*/ 257259 w 421875"/>
                <a:gd name="connsiteY41" fmla="*/ 299582 h 523125"/>
                <a:gd name="connsiteX42" fmla="*/ 339576 w 421875"/>
                <a:gd name="connsiteY42" fmla="*/ 299582 h 523125"/>
                <a:gd name="connsiteX43" fmla="*/ 362053 w 421875"/>
                <a:gd name="connsiteY43" fmla="*/ 322059 h 523125"/>
                <a:gd name="connsiteX44" fmla="*/ 362053 w 421875"/>
                <a:gd name="connsiteY44" fmla="*/ 341145 h 523125"/>
                <a:gd name="connsiteX45" fmla="*/ 362053 w 421875"/>
                <a:gd name="connsiteY45" fmla="*/ 224944 h 523125"/>
                <a:gd name="connsiteX46" fmla="*/ 339576 w 421875"/>
                <a:gd name="connsiteY46" fmla="*/ 247421 h 523125"/>
                <a:gd name="connsiteX47" fmla="*/ 86535 w 421875"/>
                <a:gd name="connsiteY47" fmla="*/ 247421 h 523125"/>
                <a:gd name="connsiteX48" fmla="*/ 64058 w 421875"/>
                <a:gd name="connsiteY48" fmla="*/ 224944 h 523125"/>
                <a:gd name="connsiteX49" fmla="*/ 64058 w 421875"/>
                <a:gd name="connsiteY49" fmla="*/ 91243 h 523125"/>
                <a:gd name="connsiteX50" fmla="*/ 86535 w 421875"/>
                <a:gd name="connsiteY50" fmla="*/ 68766 h 523125"/>
                <a:gd name="connsiteX51" fmla="*/ 339576 w 421875"/>
                <a:gd name="connsiteY51" fmla="*/ 68766 h 523125"/>
                <a:gd name="connsiteX52" fmla="*/ 362053 w 421875"/>
                <a:gd name="connsiteY52" fmla="*/ 91243 h 523125"/>
                <a:gd name="connsiteX53" fmla="*/ 362053 w 421875"/>
                <a:gd name="connsiteY53" fmla="*/ 224944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421875" h="523125">
                  <a:moveTo>
                    <a:pt x="38627" y="0"/>
                  </a:moveTo>
                  <a:cubicBezTo>
                    <a:pt x="17297" y="0"/>
                    <a:pt x="0" y="17297"/>
                    <a:pt x="0" y="38644"/>
                  </a:cubicBezTo>
                  <a:lnTo>
                    <a:pt x="0" y="496513"/>
                  </a:lnTo>
                  <a:cubicBezTo>
                    <a:pt x="0" y="517877"/>
                    <a:pt x="17297" y="535174"/>
                    <a:pt x="38627" y="535174"/>
                  </a:cubicBezTo>
                  <a:lnTo>
                    <a:pt x="387467" y="535174"/>
                  </a:lnTo>
                  <a:cubicBezTo>
                    <a:pt x="408797" y="535174"/>
                    <a:pt x="426094" y="517877"/>
                    <a:pt x="426094" y="496513"/>
                  </a:cubicBezTo>
                  <a:lnTo>
                    <a:pt x="426094" y="38644"/>
                  </a:lnTo>
                  <a:cubicBezTo>
                    <a:pt x="426094" y="17297"/>
                    <a:pt x="408797" y="0"/>
                    <a:pt x="387467" y="0"/>
                  </a:cubicBezTo>
                  <a:lnTo>
                    <a:pt x="38627" y="0"/>
                  </a:lnTo>
                  <a:close/>
                  <a:moveTo>
                    <a:pt x="200003" y="459726"/>
                  </a:moveTo>
                  <a:cubicBezTo>
                    <a:pt x="200003" y="472129"/>
                    <a:pt x="189928" y="482203"/>
                    <a:pt x="177525" y="482203"/>
                  </a:cubicBezTo>
                  <a:lnTo>
                    <a:pt x="88104" y="482203"/>
                  </a:lnTo>
                  <a:cubicBezTo>
                    <a:pt x="75701" y="482203"/>
                    <a:pt x="65627" y="472146"/>
                    <a:pt x="65627" y="459726"/>
                  </a:cubicBezTo>
                  <a:lnTo>
                    <a:pt x="65627" y="436708"/>
                  </a:lnTo>
                  <a:cubicBezTo>
                    <a:pt x="65627" y="424322"/>
                    <a:pt x="75701" y="414231"/>
                    <a:pt x="88104" y="414231"/>
                  </a:cubicBezTo>
                  <a:lnTo>
                    <a:pt x="177525" y="414231"/>
                  </a:lnTo>
                  <a:cubicBezTo>
                    <a:pt x="189928" y="414231"/>
                    <a:pt x="200003" y="424305"/>
                    <a:pt x="200003" y="436708"/>
                  </a:cubicBezTo>
                  <a:lnTo>
                    <a:pt x="200003" y="459726"/>
                  </a:lnTo>
                  <a:close/>
                  <a:moveTo>
                    <a:pt x="200003" y="341145"/>
                  </a:moveTo>
                  <a:cubicBezTo>
                    <a:pt x="200003" y="353565"/>
                    <a:pt x="189928" y="363623"/>
                    <a:pt x="177525" y="363623"/>
                  </a:cubicBezTo>
                  <a:lnTo>
                    <a:pt x="88104" y="363623"/>
                  </a:lnTo>
                  <a:cubicBezTo>
                    <a:pt x="75701" y="363623"/>
                    <a:pt x="65627" y="353565"/>
                    <a:pt x="65627" y="341145"/>
                  </a:cubicBezTo>
                  <a:lnTo>
                    <a:pt x="65627" y="322059"/>
                  </a:lnTo>
                  <a:cubicBezTo>
                    <a:pt x="65627" y="309673"/>
                    <a:pt x="75701" y="299582"/>
                    <a:pt x="88104" y="299582"/>
                  </a:cubicBezTo>
                  <a:lnTo>
                    <a:pt x="177525" y="299582"/>
                  </a:lnTo>
                  <a:cubicBezTo>
                    <a:pt x="189928" y="299582"/>
                    <a:pt x="200003" y="309656"/>
                    <a:pt x="200003" y="322059"/>
                  </a:cubicBezTo>
                  <a:lnTo>
                    <a:pt x="200003" y="341145"/>
                  </a:lnTo>
                  <a:close/>
                  <a:moveTo>
                    <a:pt x="362053" y="459726"/>
                  </a:moveTo>
                  <a:cubicBezTo>
                    <a:pt x="362053" y="472146"/>
                    <a:pt x="351962" y="482203"/>
                    <a:pt x="339576" y="482203"/>
                  </a:cubicBezTo>
                  <a:lnTo>
                    <a:pt x="257259" y="482203"/>
                  </a:lnTo>
                  <a:cubicBezTo>
                    <a:pt x="244856" y="482203"/>
                    <a:pt x="234782" y="472146"/>
                    <a:pt x="234782" y="459726"/>
                  </a:cubicBezTo>
                  <a:lnTo>
                    <a:pt x="234782" y="436708"/>
                  </a:lnTo>
                  <a:cubicBezTo>
                    <a:pt x="234782" y="424305"/>
                    <a:pt x="244856" y="414231"/>
                    <a:pt x="257259" y="414231"/>
                  </a:cubicBezTo>
                  <a:lnTo>
                    <a:pt x="339576" y="414231"/>
                  </a:lnTo>
                  <a:cubicBezTo>
                    <a:pt x="351962" y="414231"/>
                    <a:pt x="362053" y="424305"/>
                    <a:pt x="362053" y="436708"/>
                  </a:cubicBezTo>
                  <a:lnTo>
                    <a:pt x="362053" y="459726"/>
                  </a:lnTo>
                  <a:close/>
                  <a:moveTo>
                    <a:pt x="362053" y="341145"/>
                  </a:moveTo>
                  <a:cubicBezTo>
                    <a:pt x="362053" y="353565"/>
                    <a:pt x="351962" y="363623"/>
                    <a:pt x="339576" y="363623"/>
                  </a:cubicBezTo>
                  <a:lnTo>
                    <a:pt x="257259" y="363623"/>
                  </a:lnTo>
                  <a:cubicBezTo>
                    <a:pt x="244856" y="363623"/>
                    <a:pt x="234782" y="353565"/>
                    <a:pt x="234782" y="341145"/>
                  </a:cubicBezTo>
                  <a:lnTo>
                    <a:pt x="234782" y="322059"/>
                  </a:lnTo>
                  <a:cubicBezTo>
                    <a:pt x="234782" y="309656"/>
                    <a:pt x="244856" y="299582"/>
                    <a:pt x="257259" y="299582"/>
                  </a:cubicBezTo>
                  <a:lnTo>
                    <a:pt x="339576" y="299582"/>
                  </a:lnTo>
                  <a:cubicBezTo>
                    <a:pt x="351962" y="299582"/>
                    <a:pt x="362053" y="309656"/>
                    <a:pt x="362053" y="322059"/>
                  </a:cubicBezTo>
                  <a:lnTo>
                    <a:pt x="362053" y="341145"/>
                  </a:lnTo>
                  <a:close/>
                  <a:moveTo>
                    <a:pt x="362053" y="224944"/>
                  </a:moveTo>
                  <a:cubicBezTo>
                    <a:pt x="362053" y="237347"/>
                    <a:pt x="351962" y="247421"/>
                    <a:pt x="339576" y="247421"/>
                  </a:cubicBezTo>
                  <a:lnTo>
                    <a:pt x="86535" y="247421"/>
                  </a:lnTo>
                  <a:cubicBezTo>
                    <a:pt x="74132" y="247421"/>
                    <a:pt x="64058" y="237364"/>
                    <a:pt x="64058" y="224944"/>
                  </a:cubicBezTo>
                  <a:lnTo>
                    <a:pt x="64058" y="91243"/>
                  </a:lnTo>
                  <a:cubicBezTo>
                    <a:pt x="64058" y="78840"/>
                    <a:pt x="74132" y="68766"/>
                    <a:pt x="86535" y="68766"/>
                  </a:cubicBezTo>
                  <a:lnTo>
                    <a:pt x="339576" y="68766"/>
                  </a:lnTo>
                  <a:cubicBezTo>
                    <a:pt x="351962" y="68766"/>
                    <a:pt x="362053" y="78823"/>
                    <a:pt x="362053" y="91243"/>
                  </a:cubicBezTo>
                  <a:lnTo>
                    <a:pt x="362053" y="22494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9" name="任意多边形: 形状 158"/>
            <p:cNvSpPr/>
            <p:nvPr/>
          </p:nvSpPr>
          <p:spPr>
            <a:xfrm>
              <a:off x="14750730" y="3384144"/>
              <a:ext cx="33750" cy="101250"/>
            </a:xfrm>
            <a:custGeom>
              <a:avLst/>
              <a:gdLst>
                <a:gd name="connsiteX0" fmla="*/ 24435 w 33750"/>
                <a:gd name="connsiteY0" fmla="*/ 22140 h 101250"/>
                <a:gd name="connsiteX1" fmla="*/ 25026 w 33750"/>
                <a:gd name="connsiteY1" fmla="*/ 22140 h 101250"/>
                <a:gd name="connsiteX2" fmla="*/ 25026 w 33750"/>
                <a:gd name="connsiteY2" fmla="*/ 106734 h 101250"/>
                <a:gd name="connsiteX3" fmla="*/ 48718 w 33750"/>
                <a:gd name="connsiteY3" fmla="*/ 106734 h 101250"/>
                <a:gd name="connsiteX4" fmla="*/ 48718 w 33750"/>
                <a:gd name="connsiteY4" fmla="*/ 0 h 101250"/>
                <a:gd name="connsiteX5" fmla="*/ 28215 w 33750"/>
                <a:gd name="connsiteY5" fmla="*/ 0 h 101250"/>
                <a:gd name="connsiteX6" fmla="*/ 0 w 33750"/>
                <a:gd name="connsiteY6" fmla="*/ 13264 h 101250"/>
                <a:gd name="connsiteX7" fmla="*/ 4117 w 33750"/>
                <a:gd name="connsiteY7" fmla="*/ 31911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50" h="101250">
                  <a:moveTo>
                    <a:pt x="24435" y="22140"/>
                  </a:moveTo>
                  <a:lnTo>
                    <a:pt x="25026" y="22140"/>
                  </a:lnTo>
                  <a:lnTo>
                    <a:pt x="25026" y="106734"/>
                  </a:lnTo>
                  <a:lnTo>
                    <a:pt x="48718" y="106734"/>
                  </a:lnTo>
                  <a:lnTo>
                    <a:pt x="48718" y="0"/>
                  </a:lnTo>
                  <a:lnTo>
                    <a:pt x="28215" y="0"/>
                  </a:lnTo>
                  <a:lnTo>
                    <a:pt x="0" y="13264"/>
                  </a:lnTo>
                  <a:lnTo>
                    <a:pt x="4117" y="3191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0" name="任意多边形: 形状 159"/>
            <p:cNvSpPr/>
            <p:nvPr/>
          </p:nvSpPr>
          <p:spPr>
            <a:xfrm>
              <a:off x="14813674" y="3403905"/>
              <a:ext cx="84375" cy="84375"/>
            </a:xfrm>
            <a:custGeom>
              <a:avLst/>
              <a:gdLst>
                <a:gd name="connsiteX0" fmla="*/ 34779 w 84375"/>
                <a:gd name="connsiteY0" fmla="*/ 86974 h 84375"/>
                <a:gd name="connsiteX1" fmla="*/ 50608 w 84375"/>
                <a:gd name="connsiteY1" fmla="*/ 86974 h 84375"/>
                <a:gd name="connsiteX2" fmla="*/ 50608 w 84375"/>
                <a:gd name="connsiteY2" fmla="*/ 51401 h 84375"/>
                <a:gd name="connsiteX3" fmla="*/ 84578 w 84375"/>
                <a:gd name="connsiteY3" fmla="*/ 51401 h 84375"/>
                <a:gd name="connsiteX4" fmla="*/ 84578 w 84375"/>
                <a:gd name="connsiteY4" fmla="*/ 35589 h 84375"/>
                <a:gd name="connsiteX5" fmla="*/ 50608 w 84375"/>
                <a:gd name="connsiteY5" fmla="*/ 35589 h 84375"/>
                <a:gd name="connsiteX6" fmla="*/ 50608 w 84375"/>
                <a:gd name="connsiteY6" fmla="*/ 0 h 84375"/>
                <a:gd name="connsiteX7" fmla="*/ 34779 w 84375"/>
                <a:gd name="connsiteY7" fmla="*/ 0 h 84375"/>
                <a:gd name="connsiteX8" fmla="*/ 34779 w 84375"/>
                <a:gd name="connsiteY8" fmla="*/ 35589 h 84375"/>
                <a:gd name="connsiteX9" fmla="*/ 0 w 84375"/>
                <a:gd name="connsiteY9" fmla="*/ 35589 h 84375"/>
                <a:gd name="connsiteX10" fmla="*/ 0 w 84375"/>
                <a:gd name="connsiteY10" fmla="*/ 51401 h 84375"/>
                <a:gd name="connsiteX11" fmla="*/ 34779 w 84375"/>
                <a:gd name="connsiteY11" fmla="*/ 51401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4375" h="84375">
                  <a:moveTo>
                    <a:pt x="34779" y="86974"/>
                  </a:moveTo>
                  <a:lnTo>
                    <a:pt x="50608" y="86974"/>
                  </a:lnTo>
                  <a:lnTo>
                    <a:pt x="50608" y="51401"/>
                  </a:lnTo>
                  <a:lnTo>
                    <a:pt x="84578" y="51401"/>
                  </a:lnTo>
                  <a:lnTo>
                    <a:pt x="84578" y="35589"/>
                  </a:lnTo>
                  <a:lnTo>
                    <a:pt x="50608" y="35589"/>
                  </a:lnTo>
                  <a:lnTo>
                    <a:pt x="50608" y="0"/>
                  </a:lnTo>
                  <a:lnTo>
                    <a:pt x="34779" y="0"/>
                  </a:lnTo>
                  <a:lnTo>
                    <a:pt x="34779" y="35589"/>
                  </a:lnTo>
                  <a:lnTo>
                    <a:pt x="0" y="35589"/>
                  </a:lnTo>
                  <a:lnTo>
                    <a:pt x="0" y="51401"/>
                  </a:lnTo>
                  <a:lnTo>
                    <a:pt x="34779" y="5140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1" name="任意多边形: 形状 160"/>
            <p:cNvSpPr/>
            <p:nvPr/>
          </p:nvSpPr>
          <p:spPr>
            <a:xfrm>
              <a:off x="14898268" y="3382609"/>
              <a:ext cx="67500" cy="101250"/>
            </a:xfrm>
            <a:custGeom>
              <a:avLst/>
              <a:gdLst>
                <a:gd name="connsiteX0" fmla="*/ 31421 w 67500"/>
                <a:gd name="connsiteY0" fmla="*/ 20031 h 101250"/>
                <a:gd name="connsiteX1" fmla="*/ 48954 w 67500"/>
                <a:gd name="connsiteY1" fmla="*/ 35623 h 101250"/>
                <a:gd name="connsiteX2" fmla="*/ 13905 w 67500"/>
                <a:gd name="connsiteY2" fmla="*/ 80916 h 101250"/>
                <a:gd name="connsiteX3" fmla="*/ 0 w 67500"/>
                <a:gd name="connsiteY3" fmla="*/ 93403 h 101250"/>
                <a:gd name="connsiteX4" fmla="*/ 0 w 67500"/>
                <a:gd name="connsiteY4" fmla="*/ 108270 h 101250"/>
                <a:gd name="connsiteX5" fmla="*/ 75904 w 67500"/>
                <a:gd name="connsiteY5" fmla="*/ 108270 h 101250"/>
                <a:gd name="connsiteX6" fmla="*/ 75904 w 67500"/>
                <a:gd name="connsiteY6" fmla="*/ 87716 h 101250"/>
                <a:gd name="connsiteX7" fmla="*/ 35556 w 67500"/>
                <a:gd name="connsiteY7" fmla="*/ 87716 h 101250"/>
                <a:gd name="connsiteX8" fmla="*/ 35556 w 67500"/>
                <a:gd name="connsiteY8" fmla="*/ 87615 h 101250"/>
                <a:gd name="connsiteX9" fmla="*/ 45478 w 67500"/>
                <a:gd name="connsiteY9" fmla="*/ 79447 h 101250"/>
                <a:gd name="connsiteX10" fmla="*/ 73929 w 67500"/>
                <a:gd name="connsiteY10" fmla="*/ 33480 h 101250"/>
                <a:gd name="connsiteX11" fmla="*/ 36518 w 67500"/>
                <a:gd name="connsiteY11" fmla="*/ 0 h 101250"/>
                <a:gd name="connsiteX12" fmla="*/ 1553 w 67500"/>
                <a:gd name="connsiteY12" fmla="*/ 10986 h 101250"/>
                <a:gd name="connsiteX13" fmla="*/ 8623 w 67500"/>
                <a:gd name="connsiteY13" fmla="*/ 28890 h 101250"/>
                <a:gd name="connsiteX14" fmla="*/ 31421 w 67500"/>
                <a:gd name="connsiteY14" fmla="*/ 20031 h 10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500" h="101250">
                  <a:moveTo>
                    <a:pt x="31421" y="20031"/>
                  </a:moveTo>
                  <a:cubicBezTo>
                    <a:pt x="43706" y="20031"/>
                    <a:pt x="48954" y="26932"/>
                    <a:pt x="48954" y="35623"/>
                  </a:cubicBezTo>
                  <a:cubicBezTo>
                    <a:pt x="48600" y="48077"/>
                    <a:pt x="37243" y="60058"/>
                    <a:pt x="13905" y="80916"/>
                  </a:cubicBezTo>
                  <a:lnTo>
                    <a:pt x="0" y="93403"/>
                  </a:lnTo>
                  <a:lnTo>
                    <a:pt x="0" y="108270"/>
                  </a:lnTo>
                  <a:lnTo>
                    <a:pt x="75904" y="108270"/>
                  </a:lnTo>
                  <a:lnTo>
                    <a:pt x="75904" y="87716"/>
                  </a:lnTo>
                  <a:lnTo>
                    <a:pt x="35556" y="87716"/>
                  </a:lnTo>
                  <a:lnTo>
                    <a:pt x="35556" y="87615"/>
                  </a:lnTo>
                  <a:lnTo>
                    <a:pt x="45478" y="79447"/>
                  </a:lnTo>
                  <a:cubicBezTo>
                    <a:pt x="60919" y="65661"/>
                    <a:pt x="73929" y="51368"/>
                    <a:pt x="73929" y="33480"/>
                  </a:cubicBezTo>
                  <a:cubicBezTo>
                    <a:pt x="73929" y="14107"/>
                    <a:pt x="60615" y="0"/>
                    <a:pt x="36518" y="0"/>
                  </a:cubicBezTo>
                  <a:cubicBezTo>
                    <a:pt x="22106" y="0"/>
                    <a:pt x="9551" y="4927"/>
                    <a:pt x="1553" y="10986"/>
                  </a:cubicBezTo>
                  <a:lnTo>
                    <a:pt x="8623" y="28890"/>
                  </a:lnTo>
                  <a:cubicBezTo>
                    <a:pt x="14158" y="24621"/>
                    <a:pt x="22208" y="20031"/>
                    <a:pt x="31421" y="2003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62" name="组合 161"/>
          <p:cNvGrpSpPr/>
          <p:nvPr/>
        </p:nvGrpSpPr>
        <p:grpSpPr>
          <a:xfrm>
            <a:off x="7470959" y="3172556"/>
            <a:ext cx="523125" cy="523125"/>
            <a:chOff x="15665877" y="3280329"/>
            <a:chExt cx="523125" cy="523125"/>
          </a:xfrm>
          <a:solidFill>
            <a:schemeClr val="bg1"/>
          </a:solidFill>
        </p:grpSpPr>
        <p:sp>
          <p:nvSpPr>
            <p:cNvPr id="163" name="任意多边形: 形状 162"/>
            <p:cNvSpPr/>
            <p:nvPr/>
          </p:nvSpPr>
          <p:spPr>
            <a:xfrm>
              <a:off x="15665877" y="3280329"/>
              <a:ext cx="523125" cy="523125"/>
            </a:xfrm>
            <a:custGeom>
              <a:avLst/>
              <a:gdLst>
                <a:gd name="connsiteX0" fmla="*/ 527209 w 523125"/>
                <a:gd name="connsiteY0" fmla="*/ 83447 h 523125"/>
                <a:gd name="connsiteX1" fmla="*/ 490725 w 523125"/>
                <a:gd name="connsiteY1" fmla="*/ 46963 h 523125"/>
                <a:gd name="connsiteX2" fmla="*/ 429030 w 523125"/>
                <a:gd name="connsiteY2" fmla="*/ 46963 h 523125"/>
                <a:gd name="connsiteX3" fmla="*/ 429030 w 523125"/>
                <a:gd name="connsiteY3" fmla="*/ 14884 h 523125"/>
                <a:gd name="connsiteX4" fmla="*/ 414146 w 523125"/>
                <a:gd name="connsiteY4" fmla="*/ 0 h 523125"/>
                <a:gd name="connsiteX5" fmla="*/ 381999 w 523125"/>
                <a:gd name="connsiteY5" fmla="*/ 0 h 523125"/>
                <a:gd name="connsiteX6" fmla="*/ 367099 w 523125"/>
                <a:gd name="connsiteY6" fmla="*/ 14884 h 523125"/>
                <a:gd name="connsiteX7" fmla="*/ 367099 w 523125"/>
                <a:gd name="connsiteY7" fmla="*/ 46980 h 523125"/>
                <a:gd name="connsiteX8" fmla="*/ 162236 w 523125"/>
                <a:gd name="connsiteY8" fmla="*/ 46980 h 523125"/>
                <a:gd name="connsiteX9" fmla="*/ 162236 w 523125"/>
                <a:gd name="connsiteY9" fmla="*/ 14884 h 523125"/>
                <a:gd name="connsiteX10" fmla="*/ 147353 w 523125"/>
                <a:gd name="connsiteY10" fmla="*/ 0 h 523125"/>
                <a:gd name="connsiteX11" fmla="*/ 117349 w 523125"/>
                <a:gd name="connsiteY11" fmla="*/ 0 h 523125"/>
                <a:gd name="connsiteX12" fmla="*/ 102465 w 523125"/>
                <a:gd name="connsiteY12" fmla="*/ 14884 h 523125"/>
                <a:gd name="connsiteX13" fmla="*/ 102465 w 523125"/>
                <a:gd name="connsiteY13" fmla="*/ 46980 h 523125"/>
                <a:gd name="connsiteX14" fmla="*/ 36484 w 523125"/>
                <a:gd name="connsiteY14" fmla="*/ 46980 h 523125"/>
                <a:gd name="connsiteX15" fmla="*/ 0 w 523125"/>
                <a:gd name="connsiteY15" fmla="*/ 83464 h 523125"/>
                <a:gd name="connsiteX16" fmla="*/ 0 w 523125"/>
                <a:gd name="connsiteY16" fmla="*/ 213469 h 523125"/>
                <a:gd name="connsiteX17" fmla="*/ 19221 w 523125"/>
                <a:gd name="connsiteY17" fmla="*/ 213469 h 523125"/>
                <a:gd name="connsiteX18" fmla="*/ 19221 w 523125"/>
                <a:gd name="connsiteY18" fmla="*/ 496108 h 523125"/>
                <a:gd name="connsiteX19" fmla="*/ 56734 w 523125"/>
                <a:gd name="connsiteY19" fmla="*/ 533621 h 523125"/>
                <a:gd name="connsiteX20" fmla="*/ 468383 w 523125"/>
                <a:gd name="connsiteY20" fmla="*/ 533621 h 523125"/>
                <a:gd name="connsiteX21" fmla="*/ 505896 w 523125"/>
                <a:gd name="connsiteY21" fmla="*/ 496108 h 523125"/>
                <a:gd name="connsiteX22" fmla="*/ 505896 w 523125"/>
                <a:gd name="connsiteY22" fmla="*/ 213452 h 523125"/>
                <a:gd name="connsiteX23" fmla="*/ 527259 w 523125"/>
                <a:gd name="connsiteY23" fmla="*/ 213452 h 523125"/>
                <a:gd name="connsiteX24" fmla="*/ 527209 w 523125"/>
                <a:gd name="connsiteY24" fmla="*/ 83447 h 523125"/>
                <a:gd name="connsiteX25" fmla="*/ 527209 w 523125"/>
                <a:gd name="connsiteY25" fmla="*/ 83447 h 523125"/>
                <a:gd name="connsiteX26" fmla="*/ 446091 w 523125"/>
                <a:gd name="connsiteY26" fmla="*/ 434194 h 523125"/>
                <a:gd name="connsiteX27" fmla="*/ 408578 w 523125"/>
                <a:gd name="connsiteY27" fmla="*/ 471707 h 523125"/>
                <a:gd name="connsiteX28" fmla="*/ 118631 w 523125"/>
                <a:gd name="connsiteY28" fmla="*/ 471707 h 523125"/>
                <a:gd name="connsiteX29" fmla="*/ 81118 w 523125"/>
                <a:gd name="connsiteY29" fmla="*/ 434194 h 523125"/>
                <a:gd name="connsiteX30" fmla="*/ 81118 w 523125"/>
                <a:gd name="connsiteY30" fmla="*/ 213452 h 523125"/>
                <a:gd name="connsiteX31" fmla="*/ 446091 w 523125"/>
                <a:gd name="connsiteY31" fmla="*/ 213452 h 523125"/>
                <a:gd name="connsiteX32" fmla="*/ 446091 w 523125"/>
                <a:gd name="connsiteY32" fmla="*/ 434194 h 523125"/>
                <a:gd name="connsiteX33" fmla="*/ 446091 w 523125"/>
                <a:gd name="connsiteY33" fmla="*/ 434194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23125" h="523125">
                  <a:moveTo>
                    <a:pt x="527209" y="83447"/>
                  </a:moveTo>
                  <a:cubicBezTo>
                    <a:pt x="527209" y="63298"/>
                    <a:pt x="510874" y="46963"/>
                    <a:pt x="490725" y="46963"/>
                  </a:cubicBezTo>
                  <a:lnTo>
                    <a:pt x="429030" y="46963"/>
                  </a:lnTo>
                  <a:lnTo>
                    <a:pt x="429030" y="14884"/>
                  </a:lnTo>
                  <a:cubicBezTo>
                    <a:pt x="429030" y="6666"/>
                    <a:pt x="422364" y="0"/>
                    <a:pt x="414146" y="0"/>
                  </a:cubicBezTo>
                  <a:lnTo>
                    <a:pt x="381999" y="0"/>
                  </a:lnTo>
                  <a:cubicBezTo>
                    <a:pt x="373798" y="0"/>
                    <a:pt x="367099" y="6666"/>
                    <a:pt x="367099" y="14884"/>
                  </a:cubicBezTo>
                  <a:lnTo>
                    <a:pt x="367099" y="46980"/>
                  </a:lnTo>
                  <a:lnTo>
                    <a:pt x="162236" y="46980"/>
                  </a:lnTo>
                  <a:lnTo>
                    <a:pt x="162236" y="14884"/>
                  </a:lnTo>
                  <a:cubicBezTo>
                    <a:pt x="162236" y="6666"/>
                    <a:pt x="155571" y="0"/>
                    <a:pt x="147353" y="0"/>
                  </a:cubicBezTo>
                  <a:lnTo>
                    <a:pt x="117349" y="0"/>
                  </a:lnTo>
                  <a:cubicBezTo>
                    <a:pt x="109131" y="0"/>
                    <a:pt x="102465" y="6666"/>
                    <a:pt x="102465" y="14884"/>
                  </a:cubicBezTo>
                  <a:lnTo>
                    <a:pt x="102465" y="46980"/>
                  </a:lnTo>
                  <a:lnTo>
                    <a:pt x="36484" y="46980"/>
                  </a:lnTo>
                  <a:cubicBezTo>
                    <a:pt x="16335" y="46980"/>
                    <a:pt x="0" y="63315"/>
                    <a:pt x="0" y="83464"/>
                  </a:cubicBezTo>
                  <a:lnTo>
                    <a:pt x="0" y="213469"/>
                  </a:lnTo>
                  <a:lnTo>
                    <a:pt x="19221" y="213469"/>
                  </a:lnTo>
                  <a:lnTo>
                    <a:pt x="19221" y="496108"/>
                  </a:lnTo>
                  <a:cubicBezTo>
                    <a:pt x="19221" y="516831"/>
                    <a:pt x="36011" y="533621"/>
                    <a:pt x="56734" y="533621"/>
                  </a:cubicBezTo>
                  <a:lnTo>
                    <a:pt x="468383" y="533621"/>
                  </a:lnTo>
                  <a:cubicBezTo>
                    <a:pt x="489122" y="533621"/>
                    <a:pt x="505896" y="516831"/>
                    <a:pt x="505896" y="496108"/>
                  </a:cubicBezTo>
                  <a:lnTo>
                    <a:pt x="505896" y="213452"/>
                  </a:lnTo>
                  <a:lnTo>
                    <a:pt x="527259" y="213452"/>
                  </a:lnTo>
                  <a:lnTo>
                    <a:pt x="527209" y="83447"/>
                  </a:lnTo>
                  <a:lnTo>
                    <a:pt x="527209" y="83447"/>
                  </a:lnTo>
                  <a:close/>
                  <a:moveTo>
                    <a:pt x="446091" y="434194"/>
                  </a:moveTo>
                  <a:cubicBezTo>
                    <a:pt x="446091" y="454933"/>
                    <a:pt x="429317" y="471707"/>
                    <a:pt x="408578" y="471707"/>
                  </a:cubicBezTo>
                  <a:lnTo>
                    <a:pt x="118631" y="471707"/>
                  </a:lnTo>
                  <a:cubicBezTo>
                    <a:pt x="97909" y="471707"/>
                    <a:pt x="81118" y="454933"/>
                    <a:pt x="81118" y="434194"/>
                  </a:cubicBezTo>
                  <a:lnTo>
                    <a:pt x="81118" y="213452"/>
                  </a:lnTo>
                  <a:lnTo>
                    <a:pt x="446091" y="213452"/>
                  </a:lnTo>
                  <a:lnTo>
                    <a:pt x="446091" y="434194"/>
                  </a:lnTo>
                  <a:lnTo>
                    <a:pt x="446091" y="43419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4" name="任意多边形: 形状 163"/>
            <p:cNvSpPr/>
            <p:nvPr/>
          </p:nvSpPr>
          <p:spPr>
            <a:xfrm>
              <a:off x="15798228" y="3534315"/>
              <a:ext cx="50625" cy="50625"/>
            </a:xfrm>
            <a:custGeom>
              <a:avLst/>
              <a:gdLst>
                <a:gd name="connsiteX0" fmla="*/ 0 w 50625"/>
                <a:gd name="connsiteY0" fmla="*/ 0 h 50625"/>
                <a:gd name="connsiteX1" fmla="*/ 59754 w 50625"/>
                <a:gd name="connsiteY1" fmla="*/ 0 h 50625"/>
                <a:gd name="connsiteX2" fmla="*/ 59754 w 50625"/>
                <a:gd name="connsiteY2" fmla="*/ 61914 h 50625"/>
                <a:gd name="connsiteX3" fmla="*/ 0 w 50625"/>
                <a:gd name="connsiteY3" fmla="*/ 61914 h 50625"/>
              </a:gdLst>
              <a:ahLst/>
              <a:cxnLst>
                <a:cxn ang="0">
                  <a:pos x="connsiteX0" y="connsiteY0"/>
                </a:cxn>
                <a:cxn ang="0">
                  <a:pos x="connsiteX1" y="connsiteY1"/>
                </a:cxn>
                <a:cxn ang="0">
                  <a:pos x="connsiteX2" y="connsiteY2"/>
                </a:cxn>
                <a:cxn ang="0">
                  <a:pos x="connsiteX3" y="connsiteY3"/>
                </a:cxn>
              </a:cxnLst>
              <a:rect l="l" t="t" r="r" b="b"/>
              <a:pathLst>
                <a:path w="50625" h="50625">
                  <a:moveTo>
                    <a:pt x="0" y="0"/>
                  </a:moveTo>
                  <a:lnTo>
                    <a:pt x="59754" y="0"/>
                  </a:lnTo>
                  <a:lnTo>
                    <a:pt x="59754" y="61914"/>
                  </a:lnTo>
                  <a:lnTo>
                    <a:pt x="0" y="6191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5" name="任意多边形: 形状 164"/>
            <p:cNvSpPr/>
            <p:nvPr/>
          </p:nvSpPr>
          <p:spPr>
            <a:xfrm>
              <a:off x="15900676" y="3534315"/>
              <a:ext cx="50625" cy="50625"/>
            </a:xfrm>
            <a:custGeom>
              <a:avLst/>
              <a:gdLst>
                <a:gd name="connsiteX0" fmla="*/ 0 w 50625"/>
                <a:gd name="connsiteY0" fmla="*/ 0 h 50625"/>
                <a:gd name="connsiteX1" fmla="*/ 59754 w 50625"/>
                <a:gd name="connsiteY1" fmla="*/ 0 h 50625"/>
                <a:gd name="connsiteX2" fmla="*/ 59754 w 50625"/>
                <a:gd name="connsiteY2" fmla="*/ 61914 h 50625"/>
                <a:gd name="connsiteX3" fmla="*/ 0 w 50625"/>
                <a:gd name="connsiteY3" fmla="*/ 61914 h 50625"/>
              </a:gdLst>
              <a:ahLst/>
              <a:cxnLst>
                <a:cxn ang="0">
                  <a:pos x="connsiteX0" y="connsiteY0"/>
                </a:cxn>
                <a:cxn ang="0">
                  <a:pos x="connsiteX1" y="connsiteY1"/>
                </a:cxn>
                <a:cxn ang="0">
                  <a:pos x="connsiteX2" y="connsiteY2"/>
                </a:cxn>
                <a:cxn ang="0">
                  <a:pos x="connsiteX3" y="connsiteY3"/>
                </a:cxn>
              </a:cxnLst>
              <a:rect l="l" t="t" r="r" b="b"/>
              <a:pathLst>
                <a:path w="50625" h="50625">
                  <a:moveTo>
                    <a:pt x="0" y="0"/>
                  </a:moveTo>
                  <a:lnTo>
                    <a:pt x="59754" y="0"/>
                  </a:lnTo>
                  <a:lnTo>
                    <a:pt x="59754" y="61914"/>
                  </a:lnTo>
                  <a:lnTo>
                    <a:pt x="0" y="6191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6" name="任意多边形: 形状 165"/>
            <p:cNvSpPr/>
            <p:nvPr/>
          </p:nvSpPr>
          <p:spPr>
            <a:xfrm>
              <a:off x="16003107" y="3534315"/>
              <a:ext cx="50625" cy="50625"/>
            </a:xfrm>
            <a:custGeom>
              <a:avLst/>
              <a:gdLst>
                <a:gd name="connsiteX0" fmla="*/ 0 w 50625"/>
                <a:gd name="connsiteY0" fmla="*/ 0 h 50625"/>
                <a:gd name="connsiteX1" fmla="*/ 59771 w 50625"/>
                <a:gd name="connsiteY1" fmla="*/ 0 h 50625"/>
                <a:gd name="connsiteX2" fmla="*/ 59771 w 50625"/>
                <a:gd name="connsiteY2" fmla="*/ 61914 h 50625"/>
                <a:gd name="connsiteX3" fmla="*/ 0 w 50625"/>
                <a:gd name="connsiteY3" fmla="*/ 61914 h 50625"/>
              </a:gdLst>
              <a:ahLst/>
              <a:cxnLst>
                <a:cxn ang="0">
                  <a:pos x="connsiteX0" y="connsiteY0"/>
                </a:cxn>
                <a:cxn ang="0">
                  <a:pos x="connsiteX1" y="connsiteY1"/>
                </a:cxn>
                <a:cxn ang="0">
                  <a:pos x="connsiteX2" y="connsiteY2"/>
                </a:cxn>
                <a:cxn ang="0">
                  <a:pos x="connsiteX3" y="connsiteY3"/>
                </a:cxn>
              </a:cxnLst>
              <a:rect l="l" t="t" r="r" b="b"/>
              <a:pathLst>
                <a:path w="50625" h="50625">
                  <a:moveTo>
                    <a:pt x="0" y="0"/>
                  </a:moveTo>
                  <a:lnTo>
                    <a:pt x="59771" y="0"/>
                  </a:lnTo>
                  <a:lnTo>
                    <a:pt x="59771" y="61914"/>
                  </a:lnTo>
                  <a:lnTo>
                    <a:pt x="0" y="6191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7" name="任意多边形: 形状 166"/>
            <p:cNvSpPr/>
            <p:nvPr/>
          </p:nvSpPr>
          <p:spPr>
            <a:xfrm>
              <a:off x="15798228" y="3643176"/>
              <a:ext cx="50625" cy="50625"/>
            </a:xfrm>
            <a:custGeom>
              <a:avLst/>
              <a:gdLst>
                <a:gd name="connsiteX0" fmla="*/ 0 w 50625"/>
                <a:gd name="connsiteY0" fmla="*/ 0 h 50625"/>
                <a:gd name="connsiteX1" fmla="*/ 59754 w 50625"/>
                <a:gd name="connsiteY1" fmla="*/ 0 h 50625"/>
                <a:gd name="connsiteX2" fmla="*/ 59754 w 50625"/>
                <a:gd name="connsiteY2" fmla="*/ 61897 h 50625"/>
                <a:gd name="connsiteX3" fmla="*/ 0 w 50625"/>
                <a:gd name="connsiteY3" fmla="*/ 61897 h 50625"/>
              </a:gdLst>
              <a:ahLst/>
              <a:cxnLst>
                <a:cxn ang="0">
                  <a:pos x="connsiteX0" y="connsiteY0"/>
                </a:cxn>
                <a:cxn ang="0">
                  <a:pos x="connsiteX1" y="connsiteY1"/>
                </a:cxn>
                <a:cxn ang="0">
                  <a:pos x="connsiteX2" y="connsiteY2"/>
                </a:cxn>
                <a:cxn ang="0">
                  <a:pos x="connsiteX3" y="connsiteY3"/>
                </a:cxn>
              </a:cxnLst>
              <a:rect l="l" t="t" r="r" b="b"/>
              <a:pathLst>
                <a:path w="50625" h="50625">
                  <a:moveTo>
                    <a:pt x="0" y="0"/>
                  </a:moveTo>
                  <a:lnTo>
                    <a:pt x="59754" y="0"/>
                  </a:lnTo>
                  <a:lnTo>
                    <a:pt x="59754" y="61897"/>
                  </a:lnTo>
                  <a:lnTo>
                    <a:pt x="0" y="6189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8" name="任意多边形: 形状 167"/>
            <p:cNvSpPr/>
            <p:nvPr/>
          </p:nvSpPr>
          <p:spPr>
            <a:xfrm>
              <a:off x="15900676" y="3643176"/>
              <a:ext cx="50625" cy="50625"/>
            </a:xfrm>
            <a:custGeom>
              <a:avLst/>
              <a:gdLst>
                <a:gd name="connsiteX0" fmla="*/ 0 w 50625"/>
                <a:gd name="connsiteY0" fmla="*/ 0 h 50625"/>
                <a:gd name="connsiteX1" fmla="*/ 59754 w 50625"/>
                <a:gd name="connsiteY1" fmla="*/ 0 h 50625"/>
                <a:gd name="connsiteX2" fmla="*/ 59754 w 50625"/>
                <a:gd name="connsiteY2" fmla="*/ 61897 h 50625"/>
                <a:gd name="connsiteX3" fmla="*/ 0 w 50625"/>
                <a:gd name="connsiteY3" fmla="*/ 61897 h 50625"/>
              </a:gdLst>
              <a:ahLst/>
              <a:cxnLst>
                <a:cxn ang="0">
                  <a:pos x="connsiteX0" y="connsiteY0"/>
                </a:cxn>
                <a:cxn ang="0">
                  <a:pos x="connsiteX1" y="connsiteY1"/>
                </a:cxn>
                <a:cxn ang="0">
                  <a:pos x="connsiteX2" y="connsiteY2"/>
                </a:cxn>
                <a:cxn ang="0">
                  <a:pos x="connsiteX3" y="connsiteY3"/>
                </a:cxn>
              </a:cxnLst>
              <a:rect l="l" t="t" r="r" b="b"/>
              <a:pathLst>
                <a:path w="50625" h="50625">
                  <a:moveTo>
                    <a:pt x="0" y="0"/>
                  </a:moveTo>
                  <a:lnTo>
                    <a:pt x="59754" y="0"/>
                  </a:lnTo>
                  <a:lnTo>
                    <a:pt x="59754" y="61897"/>
                  </a:lnTo>
                  <a:lnTo>
                    <a:pt x="0" y="6189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9" name="任意多边形: 形状 168"/>
            <p:cNvSpPr/>
            <p:nvPr/>
          </p:nvSpPr>
          <p:spPr>
            <a:xfrm>
              <a:off x="16003107" y="3643176"/>
              <a:ext cx="50625" cy="50625"/>
            </a:xfrm>
            <a:custGeom>
              <a:avLst/>
              <a:gdLst>
                <a:gd name="connsiteX0" fmla="*/ 0 w 50625"/>
                <a:gd name="connsiteY0" fmla="*/ 0 h 50625"/>
                <a:gd name="connsiteX1" fmla="*/ 59771 w 50625"/>
                <a:gd name="connsiteY1" fmla="*/ 0 h 50625"/>
                <a:gd name="connsiteX2" fmla="*/ 59771 w 50625"/>
                <a:gd name="connsiteY2" fmla="*/ 61897 h 50625"/>
                <a:gd name="connsiteX3" fmla="*/ 0 w 50625"/>
                <a:gd name="connsiteY3" fmla="*/ 61897 h 50625"/>
              </a:gdLst>
              <a:ahLst/>
              <a:cxnLst>
                <a:cxn ang="0">
                  <a:pos x="connsiteX0" y="connsiteY0"/>
                </a:cxn>
                <a:cxn ang="0">
                  <a:pos x="connsiteX1" y="connsiteY1"/>
                </a:cxn>
                <a:cxn ang="0">
                  <a:pos x="connsiteX2" y="connsiteY2"/>
                </a:cxn>
                <a:cxn ang="0">
                  <a:pos x="connsiteX3" y="connsiteY3"/>
                </a:cxn>
              </a:cxnLst>
              <a:rect l="l" t="t" r="r" b="b"/>
              <a:pathLst>
                <a:path w="50625" h="50625">
                  <a:moveTo>
                    <a:pt x="0" y="0"/>
                  </a:moveTo>
                  <a:lnTo>
                    <a:pt x="59771" y="0"/>
                  </a:lnTo>
                  <a:lnTo>
                    <a:pt x="59771" y="61897"/>
                  </a:lnTo>
                  <a:lnTo>
                    <a:pt x="0" y="6189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70" name="组合 169"/>
          <p:cNvGrpSpPr/>
          <p:nvPr/>
        </p:nvGrpSpPr>
        <p:grpSpPr>
          <a:xfrm>
            <a:off x="8578825" y="3262272"/>
            <a:ext cx="521151" cy="343693"/>
            <a:chOff x="16747515" y="3356588"/>
            <a:chExt cx="521151" cy="343693"/>
          </a:xfrm>
          <a:solidFill>
            <a:schemeClr val="bg1"/>
          </a:solidFill>
        </p:grpSpPr>
        <p:sp>
          <p:nvSpPr>
            <p:cNvPr id="171" name="任意多边形: 形状 170"/>
            <p:cNvSpPr/>
            <p:nvPr/>
          </p:nvSpPr>
          <p:spPr>
            <a:xfrm>
              <a:off x="16800941" y="3419953"/>
              <a:ext cx="236250" cy="253125"/>
            </a:xfrm>
            <a:custGeom>
              <a:avLst/>
              <a:gdLst>
                <a:gd name="connsiteX0" fmla="*/ 182655 w 236250"/>
                <a:gd name="connsiteY0" fmla="*/ 91598 h 253125"/>
                <a:gd name="connsiteX1" fmla="*/ 240317 w 236250"/>
                <a:gd name="connsiteY1" fmla="*/ 91598 h 253125"/>
                <a:gd name="connsiteX2" fmla="*/ 240317 w 236250"/>
                <a:gd name="connsiteY2" fmla="*/ 71854 h 253125"/>
                <a:gd name="connsiteX3" fmla="*/ 181828 w 236250"/>
                <a:gd name="connsiteY3" fmla="*/ 71854 h 253125"/>
                <a:gd name="connsiteX4" fmla="*/ 181828 w 236250"/>
                <a:gd name="connsiteY4" fmla="*/ 88796 h 253125"/>
                <a:gd name="connsiteX5" fmla="*/ 154339 w 236250"/>
                <a:gd name="connsiteY5" fmla="*/ 0 h 253125"/>
                <a:gd name="connsiteX6" fmla="*/ 78317 w 236250"/>
                <a:gd name="connsiteY6" fmla="*/ 0 h 253125"/>
                <a:gd name="connsiteX7" fmla="*/ 0 w 236250"/>
                <a:gd name="connsiteY7" fmla="*/ 256399 h 253125"/>
                <a:gd name="connsiteX8" fmla="*/ 60075 w 236250"/>
                <a:gd name="connsiteY8" fmla="*/ 256399 h 253125"/>
                <a:gd name="connsiteX9" fmla="*/ 78317 w 236250"/>
                <a:gd name="connsiteY9" fmla="*/ 190907 h 253125"/>
                <a:gd name="connsiteX10" fmla="*/ 151689 w 236250"/>
                <a:gd name="connsiteY10" fmla="*/ 190907 h 253125"/>
                <a:gd name="connsiteX11" fmla="*/ 171433 w 236250"/>
                <a:gd name="connsiteY11" fmla="*/ 256399 h 253125"/>
                <a:gd name="connsiteX12" fmla="*/ 233786 w 236250"/>
                <a:gd name="connsiteY12" fmla="*/ 256399 h 253125"/>
                <a:gd name="connsiteX13" fmla="*/ 182655 w 236250"/>
                <a:gd name="connsiteY13" fmla="*/ 91598 h 253125"/>
                <a:gd name="connsiteX14" fmla="*/ 86670 w 236250"/>
                <a:gd name="connsiteY14" fmla="*/ 147251 h 253125"/>
                <a:gd name="connsiteX15" fmla="*/ 101891 w 236250"/>
                <a:gd name="connsiteY15" fmla="*/ 92998 h 253125"/>
                <a:gd name="connsiteX16" fmla="*/ 113653 w 236250"/>
                <a:gd name="connsiteY16" fmla="*/ 43723 h 253125"/>
                <a:gd name="connsiteX17" fmla="*/ 114413 w 236250"/>
                <a:gd name="connsiteY17" fmla="*/ 43723 h 253125"/>
                <a:gd name="connsiteX18" fmla="*/ 127356 w 236250"/>
                <a:gd name="connsiteY18" fmla="*/ 92998 h 253125"/>
                <a:gd name="connsiteX19" fmla="*/ 143319 w 236250"/>
                <a:gd name="connsiteY19" fmla="*/ 147251 h 253125"/>
                <a:gd name="connsiteX20" fmla="*/ 86670 w 236250"/>
                <a:gd name="connsiteY20" fmla="*/ 147251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36250" h="253125">
                  <a:moveTo>
                    <a:pt x="182655" y="91598"/>
                  </a:moveTo>
                  <a:lnTo>
                    <a:pt x="240317" y="91598"/>
                  </a:lnTo>
                  <a:lnTo>
                    <a:pt x="240317" y="71854"/>
                  </a:lnTo>
                  <a:lnTo>
                    <a:pt x="181828" y="71854"/>
                  </a:lnTo>
                  <a:lnTo>
                    <a:pt x="181828" y="88796"/>
                  </a:lnTo>
                  <a:lnTo>
                    <a:pt x="154339" y="0"/>
                  </a:lnTo>
                  <a:lnTo>
                    <a:pt x="78317" y="0"/>
                  </a:lnTo>
                  <a:lnTo>
                    <a:pt x="0" y="256399"/>
                  </a:lnTo>
                  <a:lnTo>
                    <a:pt x="60075" y="256399"/>
                  </a:lnTo>
                  <a:lnTo>
                    <a:pt x="78317" y="190907"/>
                  </a:lnTo>
                  <a:lnTo>
                    <a:pt x="151689" y="190907"/>
                  </a:lnTo>
                  <a:lnTo>
                    <a:pt x="171433" y="256399"/>
                  </a:lnTo>
                  <a:lnTo>
                    <a:pt x="233786" y="256399"/>
                  </a:lnTo>
                  <a:lnTo>
                    <a:pt x="182655" y="91598"/>
                  </a:lnTo>
                  <a:close/>
                  <a:moveTo>
                    <a:pt x="86670" y="147251"/>
                  </a:moveTo>
                  <a:lnTo>
                    <a:pt x="101891" y="92998"/>
                  </a:lnTo>
                  <a:cubicBezTo>
                    <a:pt x="106076" y="78182"/>
                    <a:pt x="109873" y="58506"/>
                    <a:pt x="113653" y="43723"/>
                  </a:cubicBezTo>
                  <a:lnTo>
                    <a:pt x="114413" y="43723"/>
                  </a:lnTo>
                  <a:cubicBezTo>
                    <a:pt x="118226" y="58506"/>
                    <a:pt x="122783" y="77794"/>
                    <a:pt x="127356" y="92998"/>
                  </a:cubicBezTo>
                  <a:lnTo>
                    <a:pt x="143319" y="147251"/>
                  </a:lnTo>
                  <a:lnTo>
                    <a:pt x="86670" y="14725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2" name="任意多边形: 形状 171"/>
            <p:cNvSpPr/>
            <p:nvPr/>
          </p:nvSpPr>
          <p:spPr>
            <a:xfrm>
              <a:off x="17035892" y="3486323"/>
              <a:ext cx="168750" cy="185625"/>
            </a:xfrm>
            <a:custGeom>
              <a:avLst/>
              <a:gdLst>
                <a:gd name="connsiteX0" fmla="*/ 167349 w 168750"/>
                <a:gd name="connsiteY0" fmla="*/ 80123 h 185625"/>
                <a:gd name="connsiteX1" fmla="*/ 122985 w 168750"/>
                <a:gd name="connsiteY1" fmla="*/ 5704 h 185625"/>
                <a:gd name="connsiteX2" fmla="*/ 122985 w 168750"/>
                <a:gd name="connsiteY2" fmla="*/ 5484 h 185625"/>
                <a:gd name="connsiteX3" fmla="*/ 121939 w 168750"/>
                <a:gd name="connsiteY3" fmla="*/ 5484 h 185625"/>
                <a:gd name="connsiteX4" fmla="*/ 85658 w 168750"/>
                <a:gd name="connsiteY4" fmla="*/ 0 h 185625"/>
                <a:gd name="connsiteX5" fmla="*/ 13483 w 168750"/>
                <a:gd name="connsiteY5" fmla="*/ 16301 h 185625"/>
                <a:gd name="connsiteX6" fmla="*/ 24098 w 168750"/>
                <a:gd name="connsiteY6" fmla="*/ 53544 h 185625"/>
                <a:gd name="connsiteX7" fmla="*/ 75246 w 168750"/>
                <a:gd name="connsiteY7" fmla="*/ 39471 h 185625"/>
                <a:gd name="connsiteX8" fmla="*/ 108928 w 168750"/>
                <a:gd name="connsiteY8" fmla="*/ 63416 h 185625"/>
                <a:gd name="connsiteX9" fmla="*/ 108928 w 168750"/>
                <a:gd name="connsiteY9" fmla="*/ 66049 h 185625"/>
                <a:gd name="connsiteX10" fmla="*/ 0 w 168750"/>
                <a:gd name="connsiteY10" fmla="*/ 137177 h 185625"/>
                <a:gd name="connsiteX11" fmla="*/ 60109 w 168750"/>
                <a:gd name="connsiteY11" fmla="*/ 194012 h 185625"/>
                <a:gd name="connsiteX12" fmla="*/ 113400 w 168750"/>
                <a:gd name="connsiteY12" fmla="*/ 171062 h 185625"/>
                <a:gd name="connsiteX13" fmla="*/ 114548 w 168750"/>
                <a:gd name="connsiteY13" fmla="*/ 171062 h 185625"/>
                <a:gd name="connsiteX14" fmla="*/ 117973 w 168750"/>
                <a:gd name="connsiteY14" fmla="*/ 190046 h 185625"/>
                <a:gd name="connsiteX15" fmla="*/ 170049 w 168750"/>
                <a:gd name="connsiteY15" fmla="*/ 190046 h 185625"/>
                <a:gd name="connsiteX16" fmla="*/ 167349 w 168750"/>
                <a:gd name="connsiteY16" fmla="*/ 144754 h 185625"/>
                <a:gd name="connsiteX17" fmla="*/ 167349 w 168750"/>
                <a:gd name="connsiteY17" fmla="*/ 80123 h 185625"/>
                <a:gd name="connsiteX18" fmla="*/ 167349 w 168750"/>
                <a:gd name="connsiteY18" fmla="*/ 80123 h 185625"/>
                <a:gd name="connsiteX19" fmla="*/ 110987 w 168750"/>
                <a:gd name="connsiteY19" fmla="*/ 122327 h 185625"/>
                <a:gd name="connsiteX20" fmla="*/ 109907 w 168750"/>
                <a:gd name="connsiteY20" fmla="*/ 132199 h 185625"/>
                <a:gd name="connsiteX21" fmla="*/ 79920 w 168750"/>
                <a:gd name="connsiteY21" fmla="*/ 153495 h 185625"/>
                <a:gd name="connsiteX22" fmla="*/ 57071 w 168750"/>
                <a:gd name="connsiteY22" fmla="*/ 131439 h 185625"/>
                <a:gd name="connsiteX23" fmla="*/ 110987 w 168750"/>
                <a:gd name="connsiteY23" fmla="*/ 102178 h 185625"/>
                <a:gd name="connsiteX24" fmla="*/ 110987 w 168750"/>
                <a:gd name="connsiteY24" fmla="*/ 122327 h 185625"/>
                <a:gd name="connsiteX25" fmla="*/ 110987 w 168750"/>
                <a:gd name="connsiteY25" fmla="*/ 122327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68750" h="185625">
                  <a:moveTo>
                    <a:pt x="167349" y="80123"/>
                  </a:moveTo>
                  <a:cubicBezTo>
                    <a:pt x="167349" y="46811"/>
                    <a:pt x="155874" y="17668"/>
                    <a:pt x="122985" y="5704"/>
                  </a:cubicBezTo>
                  <a:lnTo>
                    <a:pt x="122985" y="5484"/>
                  </a:lnTo>
                  <a:lnTo>
                    <a:pt x="121939" y="5484"/>
                  </a:lnTo>
                  <a:cubicBezTo>
                    <a:pt x="111881" y="1991"/>
                    <a:pt x="99883" y="0"/>
                    <a:pt x="85658" y="0"/>
                  </a:cubicBezTo>
                  <a:cubicBezTo>
                    <a:pt x="51840" y="0"/>
                    <a:pt x="26359" y="9062"/>
                    <a:pt x="13483" y="16301"/>
                  </a:cubicBezTo>
                  <a:lnTo>
                    <a:pt x="24098" y="53544"/>
                  </a:lnTo>
                  <a:cubicBezTo>
                    <a:pt x="36298" y="45934"/>
                    <a:pt x="56261" y="39471"/>
                    <a:pt x="75246" y="39471"/>
                  </a:cubicBezTo>
                  <a:cubicBezTo>
                    <a:pt x="103781" y="39471"/>
                    <a:pt x="108928" y="53528"/>
                    <a:pt x="108928" y="63416"/>
                  </a:cubicBezTo>
                  <a:lnTo>
                    <a:pt x="108928" y="66049"/>
                  </a:lnTo>
                  <a:cubicBezTo>
                    <a:pt x="43403" y="65694"/>
                    <a:pt x="0" y="88864"/>
                    <a:pt x="0" y="137177"/>
                  </a:cubicBezTo>
                  <a:cubicBezTo>
                    <a:pt x="0" y="166809"/>
                    <a:pt x="22478" y="194012"/>
                    <a:pt x="60109" y="194012"/>
                  </a:cubicBezTo>
                  <a:cubicBezTo>
                    <a:pt x="82164" y="194012"/>
                    <a:pt x="101250" y="186553"/>
                    <a:pt x="113400" y="171062"/>
                  </a:cubicBezTo>
                  <a:lnTo>
                    <a:pt x="114548" y="171062"/>
                  </a:lnTo>
                  <a:lnTo>
                    <a:pt x="117973" y="190046"/>
                  </a:lnTo>
                  <a:lnTo>
                    <a:pt x="170049" y="190046"/>
                  </a:lnTo>
                  <a:cubicBezTo>
                    <a:pt x="168159" y="179499"/>
                    <a:pt x="167349" y="162624"/>
                    <a:pt x="167349" y="144754"/>
                  </a:cubicBezTo>
                  <a:lnTo>
                    <a:pt x="167349" y="80123"/>
                  </a:lnTo>
                  <a:lnTo>
                    <a:pt x="167349" y="80123"/>
                  </a:lnTo>
                  <a:close/>
                  <a:moveTo>
                    <a:pt x="110987" y="122327"/>
                  </a:moveTo>
                  <a:cubicBezTo>
                    <a:pt x="110987" y="125736"/>
                    <a:pt x="110649" y="129161"/>
                    <a:pt x="109907" y="132199"/>
                  </a:cubicBezTo>
                  <a:cubicBezTo>
                    <a:pt x="106076" y="143977"/>
                    <a:pt x="94348" y="153495"/>
                    <a:pt x="79920" y="153495"/>
                  </a:cubicBezTo>
                  <a:cubicBezTo>
                    <a:pt x="66977" y="153495"/>
                    <a:pt x="57071" y="146273"/>
                    <a:pt x="57071" y="131439"/>
                  </a:cubicBezTo>
                  <a:cubicBezTo>
                    <a:pt x="57071" y="109029"/>
                    <a:pt x="80696" y="101773"/>
                    <a:pt x="110987" y="102178"/>
                  </a:cubicBezTo>
                  <a:lnTo>
                    <a:pt x="110987" y="122327"/>
                  </a:lnTo>
                  <a:lnTo>
                    <a:pt x="110987" y="12232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3" name="任意多边形: 形状 172"/>
            <p:cNvSpPr/>
            <p:nvPr/>
          </p:nvSpPr>
          <p:spPr>
            <a:xfrm>
              <a:off x="16865151" y="3356588"/>
              <a:ext cx="50625" cy="16875"/>
            </a:xfrm>
            <a:custGeom>
              <a:avLst/>
              <a:gdLst>
                <a:gd name="connsiteX0" fmla="*/ 0 w 50625"/>
                <a:gd name="connsiteY0" fmla="*/ 0 h 16875"/>
                <a:gd name="connsiteX1" fmla="*/ 58472 w 50625"/>
                <a:gd name="connsiteY1" fmla="*/ 0 h 16875"/>
                <a:gd name="connsiteX2" fmla="*/ 58472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72" y="0"/>
                  </a:lnTo>
                  <a:lnTo>
                    <a:pt x="58472"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4" name="任意多边形: 形状 173"/>
            <p:cNvSpPr/>
            <p:nvPr/>
          </p:nvSpPr>
          <p:spPr>
            <a:xfrm>
              <a:off x="16747515" y="3356588"/>
              <a:ext cx="50625" cy="16875"/>
            </a:xfrm>
            <a:custGeom>
              <a:avLst/>
              <a:gdLst>
                <a:gd name="connsiteX0" fmla="*/ 0 w 50625"/>
                <a:gd name="connsiteY0" fmla="*/ 0 h 16875"/>
                <a:gd name="connsiteX1" fmla="*/ 58455 w 50625"/>
                <a:gd name="connsiteY1" fmla="*/ 0 h 16875"/>
                <a:gd name="connsiteX2" fmla="*/ 58455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55" y="0"/>
                  </a:lnTo>
                  <a:lnTo>
                    <a:pt x="58455"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5" name="任意多边形: 形状 174"/>
            <p:cNvSpPr/>
            <p:nvPr/>
          </p:nvSpPr>
          <p:spPr>
            <a:xfrm>
              <a:off x="17100422" y="3356588"/>
              <a:ext cx="50625" cy="16875"/>
            </a:xfrm>
            <a:custGeom>
              <a:avLst/>
              <a:gdLst>
                <a:gd name="connsiteX0" fmla="*/ 0 w 50625"/>
                <a:gd name="connsiteY0" fmla="*/ 0 h 16875"/>
                <a:gd name="connsiteX1" fmla="*/ 58472 w 50625"/>
                <a:gd name="connsiteY1" fmla="*/ 0 h 16875"/>
                <a:gd name="connsiteX2" fmla="*/ 58472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72" y="0"/>
                  </a:lnTo>
                  <a:lnTo>
                    <a:pt x="58472"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6" name="任意多边形: 形状 175"/>
            <p:cNvSpPr/>
            <p:nvPr/>
          </p:nvSpPr>
          <p:spPr>
            <a:xfrm>
              <a:off x="16982769" y="3356588"/>
              <a:ext cx="50625" cy="16875"/>
            </a:xfrm>
            <a:custGeom>
              <a:avLst/>
              <a:gdLst>
                <a:gd name="connsiteX0" fmla="*/ 0 w 50625"/>
                <a:gd name="connsiteY0" fmla="*/ 0 h 16875"/>
                <a:gd name="connsiteX1" fmla="*/ 58489 w 50625"/>
                <a:gd name="connsiteY1" fmla="*/ 0 h 16875"/>
                <a:gd name="connsiteX2" fmla="*/ 58489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89" y="0"/>
                  </a:lnTo>
                  <a:lnTo>
                    <a:pt x="58489"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7" name="任意多边形: 形状 176"/>
            <p:cNvSpPr/>
            <p:nvPr/>
          </p:nvSpPr>
          <p:spPr>
            <a:xfrm>
              <a:off x="17218041" y="3356588"/>
              <a:ext cx="50625" cy="16875"/>
            </a:xfrm>
            <a:custGeom>
              <a:avLst/>
              <a:gdLst>
                <a:gd name="connsiteX0" fmla="*/ 0 w 50625"/>
                <a:gd name="connsiteY0" fmla="*/ 0 h 16875"/>
                <a:gd name="connsiteX1" fmla="*/ 58455 w 50625"/>
                <a:gd name="connsiteY1" fmla="*/ 0 h 16875"/>
                <a:gd name="connsiteX2" fmla="*/ 58455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55" y="0"/>
                  </a:lnTo>
                  <a:lnTo>
                    <a:pt x="58455"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8" name="任意多边形: 形状 177"/>
            <p:cNvSpPr/>
            <p:nvPr/>
          </p:nvSpPr>
          <p:spPr>
            <a:xfrm>
              <a:off x="16747515" y="3683406"/>
              <a:ext cx="50625" cy="16875"/>
            </a:xfrm>
            <a:custGeom>
              <a:avLst/>
              <a:gdLst>
                <a:gd name="connsiteX0" fmla="*/ 0 w 50625"/>
                <a:gd name="connsiteY0" fmla="*/ 0 h 16875"/>
                <a:gd name="connsiteX1" fmla="*/ 58455 w 50625"/>
                <a:gd name="connsiteY1" fmla="*/ 0 h 16875"/>
                <a:gd name="connsiteX2" fmla="*/ 58455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55" y="0"/>
                  </a:lnTo>
                  <a:lnTo>
                    <a:pt x="58455"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9" name="任意多边形: 形状 178"/>
            <p:cNvSpPr/>
            <p:nvPr/>
          </p:nvSpPr>
          <p:spPr>
            <a:xfrm>
              <a:off x="17218041" y="3683406"/>
              <a:ext cx="50625" cy="16875"/>
            </a:xfrm>
            <a:custGeom>
              <a:avLst/>
              <a:gdLst>
                <a:gd name="connsiteX0" fmla="*/ 0 w 50625"/>
                <a:gd name="connsiteY0" fmla="*/ 0 h 16875"/>
                <a:gd name="connsiteX1" fmla="*/ 58455 w 50625"/>
                <a:gd name="connsiteY1" fmla="*/ 0 h 16875"/>
                <a:gd name="connsiteX2" fmla="*/ 58455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55" y="0"/>
                  </a:lnTo>
                  <a:lnTo>
                    <a:pt x="58455"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0" name="任意多边形: 形状 179"/>
            <p:cNvSpPr/>
            <p:nvPr/>
          </p:nvSpPr>
          <p:spPr>
            <a:xfrm>
              <a:off x="16982769" y="3683406"/>
              <a:ext cx="50625" cy="16875"/>
            </a:xfrm>
            <a:custGeom>
              <a:avLst/>
              <a:gdLst>
                <a:gd name="connsiteX0" fmla="*/ 0 w 50625"/>
                <a:gd name="connsiteY0" fmla="*/ 0 h 16875"/>
                <a:gd name="connsiteX1" fmla="*/ 58489 w 50625"/>
                <a:gd name="connsiteY1" fmla="*/ 0 h 16875"/>
                <a:gd name="connsiteX2" fmla="*/ 58489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89" y="0"/>
                  </a:lnTo>
                  <a:lnTo>
                    <a:pt x="58489"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1" name="任意多边形: 形状 180"/>
            <p:cNvSpPr/>
            <p:nvPr/>
          </p:nvSpPr>
          <p:spPr>
            <a:xfrm>
              <a:off x="16865151" y="3683406"/>
              <a:ext cx="50625" cy="16875"/>
            </a:xfrm>
            <a:custGeom>
              <a:avLst/>
              <a:gdLst>
                <a:gd name="connsiteX0" fmla="*/ 0 w 50625"/>
                <a:gd name="connsiteY0" fmla="*/ 0 h 16875"/>
                <a:gd name="connsiteX1" fmla="*/ 58472 w 50625"/>
                <a:gd name="connsiteY1" fmla="*/ 0 h 16875"/>
                <a:gd name="connsiteX2" fmla="*/ 58472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72" y="0"/>
                  </a:lnTo>
                  <a:lnTo>
                    <a:pt x="58472"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2" name="任意多边形: 形状 181"/>
            <p:cNvSpPr/>
            <p:nvPr/>
          </p:nvSpPr>
          <p:spPr>
            <a:xfrm>
              <a:off x="17100422" y="3683406"/>
              <a:ext cx="50625" cy="16875"/>
            </a:xfrm>
            <a:custGeom>
              <a:avLst/>
              <a:gdLst>
                <a:gd name="connsiteX0" fmla="*/ 0 w 50625"/>
                <a:gd name="connsiteY0" fmla="*/ 0 h 16875"/>
                <a:gd name="connsiteX1" fmla="*/ 58472 w 50625"/>
                <a:gd name="connsiteY1" fmla="*/ 0 h 16875"/>
                <a:gd name="connsiteX2" fmla="*/ 58472 w 50625"/>
                <a:gd name="connsiteY2" fmla="*/ 19710 h 16875"/>
                <a:gd name="connsiteX3" fmla="*/ 0 w 50625"/>
                <a:gd name="connsiteY3" fmla="*/ 19710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72" y="0"/>
                  </a:lnTo>
                  <a:lnTo>
                    <a:pt x="58472" y="19710"/>
                  </a:lnTo>
                  <a:lnTo>
                    <a:pt x="0" y="1971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3" name="任意多边形: 形状 182"/>
            <p:cNvSpPr/>
            <p:nvPr/>
          </p:nvSpPr>
          <p:spPr>
            <a:xfrm>
              <a:off x="16747515" y="3491807"/>
              <a:ext cx="50625" cy="16875"/>
            </a:xfrm>
            <a:custGeom>
              <a:avLst/>
              <a:gdLst>
                <a:gd name="connsiteX0" fmla="*/ 0 w 50625"/>
                <a:gd name="connsiteY0" fmla="*/ 0 h 16875"/>
                <a:gd name="connsiteX1" fmla="*/ 58455 w 50625"/>
                <a:gd name="connsiteY1" fmla="*/ 0 h 16875"/>
                <a:gd name="connsiteX2" fmla="*/ 58455 w 50625"/>
                <a:gd name="connsiteY2" fmla="*/ 19727 h 16875"/>
                <a:gd name="connsiteX3" fmla="*/ 0 w 50625"/>
                <a:gd name="connsiteY3" fmla="*/ 19727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55" y="0"/>
                  </a:lnTo>
                  <a:lnTo>
                    <a:pt x="58455" y="19727"/>
                  </a:lnTo>
                  <a:lnTo>
                    <a:pt x="0" y="1972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4" name="任意多边形: 形状 183"/>
            <p:cNvSpPr/>
            <p:nvPr/>
          </p:nvSpPr>
          <p:spPr>
            <a:xfrm>
              <a:off x="17218041" y="3491807"/>
              <a:ext cx="50625" cy="16875"/>
            </a:xfrm>
            <a:custGeom>
              <a:avLst/>
              <a:gdLst>
                <a:gd name="connsiteX0" fmla="*/ 0 w 50625"/>
                <a:gd name="connsiteY0" fmla="*/ 0 h 16875"/>
                <a:gd name="connsiteX1" fmla="*/ 58455 w 50625"/>
                <a:gd name="connsiteY1" fmla="*/ 0 h 16875"/>
                <a:gd name="connsiteX2" fmla="*/ 58455 w 50625"/>
                <a:gd name="connsiteY2" fmla="*/ 19727 h 16875"/>
                <a:gd name="connsiteX3" fmla="*/ 0 w 50625"/>
                <a:gd name="connsiteY3" fmla="*/ 19727 h 16875"/>
              </a:gdLst>
              <a:ahLst/>
              <a:cxnLst>
                <a:cxn ang="0">
                  <a:pos x="connsiteX0" y="connsiteY0"/>
                </a:cxn>
                <a:cxn ang="0">
                  <a:pos x="connsiteX1" y="connsiteY1"/>
                </a:cxn>
                <a:cxn ang="0">
                  <a:pos x="connsiteX2" y="connsiteY2"/>
                </a:cxn>
                <a:cxn ang="0">
                  <a:pos x="connsiteX3" y="connsiteY3"/>
                </a:cxn>
              </a:cxnLst>
              <a:rect l="l" t="t" r="r" b="b"/>
              <a:pathLst>
                <a:path w="50625" h="16875">
                  <a:moveTo>
                    <a:pt x="0" y="0"/>
                  </a:moveTo>
                  <a:lnTo>
                    <a:pt x="58455" y="0"/>
                  </a:lnTo>
                  <a:lnTo>
                    <a:pt x="58455" y="19727"/>
                  </a:lnTo>
                  <a:lnTo>
                    <a:pt x="0" y="1972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85" name="图形 143"/>
          <p:cNvSpPr/>
          <p:nvPr/>
        </p:nvSpPr>
        <p:spPr>
          <a:xfrm>
            <a:off x="10706989" y="3172556"/>
            <a:ext cx="506250" cy="523125"/>
          </a:xfrm>
          <a:custGeom>
            <a:avLst/>
            <a:gdLst>
              <a:gd name="connsiteX0" fmla="*/ 464805 w 506250"/>
              <a:gd name="connsiteY0" fmla="*/ 0 h 523125"/>
              <a:gd name="connsiteX1" fmla="*/ 106971 w 506250"/>
              <a:gd name="connsiteY1" fmla="*/ 0 h 523125"/>
              <a:gd name="connsiteX2" fmla="*/ 56464 w 506250"/>
              <a:gd name="connsiteY2" fmla="*/ 50237 h 523125"/>
              <a:gd name="connsiteX3" fmla="*/ 56464 w 506250"/>
              <a:gd name="connsiteY3" fmla="*/ 55181 h 523125"/>
              <a:gd name="connsiteX4" fmla="*/ 22343 w 506250"/>
              <a:gd name="connsiteY4" fmla="*/ 55181 h 523125"/>
              <a:gd name="connsiteX5" fmla="*/ 0 w 506250"/>
              <a:gd name="connsiteY5" fmla="*/ 77254 h 523125"/>
              <a:gd name="connsiteX6" fmla="*/ 186 w 506250"/>
              <a:gd name="connsiteY6" fmla="*/ 80190 h 523125"/>
              <a:gd name="connsiteX7" fmla="*/ 22343 w 506250"/>
              <a:gd name="connsiteY7" fmla="*/ 99900 h 523125"/>
              <a:gd name="connsiteX8" fmla="*/ 90923 w 506250"/>
              <a:gd name="connsiteY8" fmla="*/ 99900 h 523125"/>
              <a:gd name="connsiteX9" fmla="*/ 107561 w 506250"/>
              <a:gd name="connsiteY9" fmla="*/ 92154 h 523125"/>
              <a:gd name="connsiteX10" fmla="*/ 107578 w 506250"/>
              <a:gd name="connsiteY10" fmla="*/ 92104 h 523125"/>
              <a:gd name="connsiteX11" fmla="*/ 107764 w 506250"/>
              <a:gd name="connsiteY11" fmla="*/ 94365 h 523125"/>
              <a:gd name="connsiteX12" fmla="*/ 85421 w 506250"/>
              <a:gd name="connsiteY12" fmla="*/ 116319 h 523125"/>
              <a:gd name="connsiteX13" fmla="*/ 56464 w 506250"/>
              <a:gd name="connsiteY13" fmla="*/ 116319 h 523125"/>
              <a:gd name="connsiteX14" fmla="*/ 56464 w 506250"/>
              <a:gd name="connsiteY14" fmla="*/ 149141 h 523125"/>
              <a:gd name="connsiteX15" fmla="*/ 22343 w 506250"/>
              <a:gd name="connsiteY15" fmla="*/ 149141 h 523125"/>
              <a:gd name="connsiteX16" fmla="*/ 0 w 506250"/>
              <a:gd name="connsiteY16" fmla="*/ 171129 h 523125"/>
              <a:gd name="connsiteX17" fmla="*/ 186 w 506250"/>
              <a:gd name="connsiteY17" fmla="*/ 174116 h 523125"/>
              <a:gd name="connsiteX18" fmla="*/ 22343 w 506250"/>
              <a:gd name="connsiteY18" fmla="*/ 193877 h 523125"/>
              <a:gd name="connsiteX19" fmla="*/ 90923 w 506250"/>
              <a:gd name="connsiteY19" fmla="*/ 193877 h 523125"/>
              <a:gd name="connsiteX20" fmla="*/ 107561 w 506250"/>
              <a:gd name="connsiteY20" fmla="*/ 186047 h 523125"/>
              <a:gd name="connsiteX21" fmla="*/ 107578 w 506250"/>
              <a:gd name="connsiteY21" fmla="*/ 185996 h 523125"/>
              <a:gd name="connsiteX22" fmla="*/ 107747 w 506250"/>
              <a:gd name="connsiteY22" fmla="*/ 188258 h 523125"/>
              <a:gd name="connsiteX23" fmla="*/ 85404 w 506250"/>
              <a:gd name="connsiteY23" fmla="*/ 210263 h 523125"/>
              <a:gd name="connsiteX24" fmla="*/ 56464 w 506250"/>
              <a:gd name="connsiteY24" fmla="*/ 210263 h 523125"/>
              <a:gd name="connsiteX25" fmla="*/ 56464 w 506250"/>
              <a:gd name="connsiteY25" fmla="*/ 241583 h 523125"/>
              <a:gd name="connsiteX26" fmla="*/ 22343 w 506250"/>
              <a:gd name="connsiteY26" fmla="*/ 241583 h 523125"/>
              <a:gd name="connsiteX27" fmla="*/ 0 w 506250"/>
              <a:gd name="connsiteY27" fmla="*/ 264279 h 523125"/>
              <a:gd name="connsiteX28" fmla="*/ 186 w 506250"/>
              <a:gd name="connsiteY28" fmla="*/ 266912 h 523125"/>
              <a:gd name="connsiteX29" fmla="*/ 22343 w 506250"/>
              <a:gd name="connsiteY29" fmla="*/ 286318 h 523125"/>
              <a:gd name="connsiteX30" fmla="*/ 90923 w 506250"/>
              <a:gd name="connsiteY30" fmla="*/ 286318 h 523125"/>
              <a:gd name="connsiteX31" fmla="*/ 107561 w 506250"/>
              <a:gd name="connsiteY31" fmla="*/ 279298 h 523125"/>
              <a:gd name="connsiteX32" fmla="*/ 107747 w 506250"/>
              <a:gd name="connsiteY32" fmla="*/ 281964 h 523125"/>
              <a:gd name="connsiteX33" fmla="*/ 85404 w 506250"/>
              <a:gd name="connsiteY33" fmla="*/ 304155 h 523125"/>
              <a:gd name="connsiteX34" fmla="*/ 56464 w 506250"/>
              <a:gd name="connsiteY34" fmla="*/ 304155 h 523125"/>
              <a:gd name="connsiteX35" fmla="*/ 56464 w 506250"/>
              <a:gd name="connsiteY35" fmla="*/ 335441 h 523125"/>
              <a:gd name="connsiteX36" fmla="*/ 22343 w 506250"/>
              <a:gd name="connsiteY36" fmla="*/ 335441 h 523125"/>
              <a:gd name="connsiteX37" fmla="*/ 0 w 506250"/>
              <a:gd name="connsiteY37" fmla="*/ 358088 h 523125"/>
              <a:gd name="connsiteX38" fmla="*/ 186 w 506250"/>
              <a:gd name="connsiteY38" fmla="*/ 360754 h 523125"/>
              <a:gd name="connsiteX39" fmla="*/ 22343 w 506250"/>
              <a:gd name="connsiteY39" fmla="*/ 380143 h 523125"/>
              <a:gd name="connsiteX40" fmla="*/ 90923 w 506250"/>
              <a:gd name="connsiteY40" fmla="*/ 380143 h 523125"/>
              <a:gd name="connsiteX41" fmla="*/ 107561 w 506250"/>
              <a:gd name="connsiteY41" fmla="*/ 373089 h 523125"/>
              <a:gd name="connsiteX42" fmla="*/ 107747 w 506250"/>
              <a:gd name="connsiteY42" fmla="*/ 375806 h 523125"/>
              <a:gd name="connsiteX43" fmla="*/ 85404 w 506250"/>
              <a:gd name="connsiteY43" fmla="*/ 398048 h 523125"/>
              <a:gd name="connsiteX44" fmla="*/ 56464 w 506250"/>
              <a:gd name="connsiteY44" fmla="*/ 398048 h 523125"/>
              <a:gd name="connsiteX45" fmla="*/ 56464 w 506250"/>
              <a:gd name="connsiteY45" fmla="*/ 429334 h 523125"/>
              <a:gd name="connsiteX46" fmla="*/ 22343 w 506250"/>
              <a:gd name="connsiteY46" fmla="*/ 429334 h 523125"/>
              <a:gd name="connsiteX47" fmla="*/ 0 w 506250"/>
              <a:gd name="connsiteY47" fmla="*/ 451913 h 523125"/>
              <a:gd name="connsiteX48" fmla="*/ 186 w 506250"/>
              <a:gd name="connsiteY48" fmla="*/ 454579 h 523125"/>
              <a:gd name="connsiteX49" fmla="*/ 22343 w 506250"/>
              <a:gd name="connsiteY49" fmla="*/ 474036 h 523125"/>
              <a:gd name="connsiteX50" fmla="*/ 90923 w 506250"/>
              <a:gd name="connsiteY50" fmla="*/ 474036 h 523125"/>
              <a:gd name="connsiteX51" fmla="*/ 107561 w 506250"/>
              <a:gd name="connsiteY51" fmla="*/ 466847 h 523125"/>
              <a:gd name="connsiteX52" fmla="*/ 107747 w 506250"/>
              <a:gd name="connsiteY52" fmla="*/ 469614 h 523125"/>
              <a:gd name="connsiteX53" fmla="*/ 85404 w 506250"/>
              <a:gd name="connsiteY53" fmla="*/ 491906 h 523125"/>
              <a:gd name="connsiteX54" fmla="*/ 57578 w 506250"/>
              <a:gd name="connsiteY54" fmla="*/ 491906 h 523125"/>
              <a:gd name="connsiteX55" fmla="*/ 109063 w 506250"/>
              <a:gd name="connsiteY55" fmla="*/ 536608 h 523125"/>
              <a:gd name="connsiteX56" fmla="*/ 464805 w 506250"/>
              <a:gd name="connsiteY56" fmla="*/ 536608 h 523125"/>
              <a:gd name="connsiteX57" fmla="*/ 517202 w 506250"/>
              <a:gd name="connsiteY57" fmla="*/ 484245 h 523125"/>
              <a:gd name="connsiteX58" fmla="*/ 517202 w 506250"/>
              <a:gd name="connsiteY58" fmla="*/ 52245 h 523125"/>
              <a:gd name="connsiteX59" fmla="*/ 464805 w 506250"/>
              <a:gd name="connsiteY59" fmla="*/ 0 h 523125"/>
              <a:gd name="connsiteX60" fmla="*/ 397929 w 506250"/>
              <a:gd name="connsiteY60" fmla="*/ 268397 h 523125"/>
              <a:gd name="connsiteX61" fmla="*/ 175753 w 506250"/>
              <a:gd name="connsiteY61" fmla="*/ 268397 h 523125"/>
              <a:gd name="connsiteX62" fmla="*/ 175753 w 506250"/>
              <a:gd name="connsiteY62" fmla="*/ 111814 h 523125"/>
              <a:gd name="connsiteX63" fmla="*/ 397929 w 506250"/>
              <a:gd name="connsiteY63" fmla="*/ 111814 h 523125"/>
              <a:gd name="connsiteX64" fmla="*/ 397929 w 506250"/>
              <a:gd name="connsiteY64" fmla="*/ 268397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250" h="523125">
                <a:moveTo>
                  <a:pt x="464805" y="0"/>
                </a:moveTo>
                <a:lnTo>
                  <a:pt x="106971" y="0"/>
                </a:lnTo>
                <a:cubicBezTo>
                  <a:pt x="79363" y="0"/>
                  <a:pt x="56464" y="22646"/>
                  <a:pt x="56464" y="50237"/>
                </a:cubicBezTo>
                <a:lnTo>
                  <a:pt x="56464" y="55181"/>
                </a:lnTo>
                <a:lnTo>
                  <a:pt x="22343" y="55181"/>
                </a:lnTo>
                <a:cubicBezTo>
                  <a:pt x="10007" y="55181"/>
                  <a:pt x="0" y="64901"/>
                  <a:pt x="0" y="77254"/>
                </a:cubicBezTo>
                <a:cubicBezTo>
                  <a:pt x="0" y="78233"/>
                  <a:pt x="68" y="79313"/>
                  <a:pt x="186" y="80190"/>
                </a:cubicBezTo>
                <a:cubicBezTo>
                  <a:pt x="1553" y="91193"/>
                  <a:pt x="10935" y="99900"/>
                  <a:pt x="22343" y="99900"/>
                </a:cubicBezTo>
                <a:lnTo>
                  <a:pt x="90923" y="99900"/>
                </a:lnTo>
                <a:cubicBezTo>
                  <a:pt x="97538" y="99900"/>
                  <a:pt x="103461" y="96728"/>
                  <a:pt x="107561" y="92154"/>
                </a:cubicBezTo>
                <a:lnTo>
                  <a:pt x="107578" y="92104"/>
                </a:lnTo>
                <a:cubicBezTo>
                  <a:pt x="107679" y="92964"/>
                  <a:pt x="107764" y="93488"/>
                  <a:pt x="107764" y="94365"/>
                </a:cubicBezTo>
                <a:cubicBezTo>
                  <a:pt x="107764" y="106701"/>
                  <a:pt x="97757" y="116319"/>
                  <a:pt x="85421" y="116319"/>
                </a:cubicBezTo>
                <a:lnTo>
                  <a:pt x="56464" y="116319"/>
                </a:lnTo>
                <a:lnTo>
                  <a:pt x="56464" y="149141"/>
                </a:lnTo>
                <a:lnTo>
                  <a:pt x="22343" y="149141"/>
                </a:lnTo>
                <a:cubicBezTo>
                  <a:pt x="10007" y="149141"/>
                  <a:pt x="0" y="158777"/>
                  <a:pt x="0" y="171129"/>
                </a:cubicBezTo>
                <a:cubicBezTo>
                  <a:pt x="0" y="172091"/>
                  <a:pt x="68" y="173188"/>
                  <a:pt x="186" y="174116"/>
                </a:cubicBezTo>
                <a:cubicBezTo>
                  <a:pt x="1553" y="185136"/>
                  <a:pt x="10935" y="193877"/>
                  <a:pt x="22343" y="193877"/>
                </a:cubicBezTo>
                <a:lnTo>
                  <a:pt x="90923" y="193877"/>
                </a:lnTo>
                <a:cubicBezTo>
                  <a:pt x="97538" y="193877"/>
                  <a:pt x="103461" y="190620"/>
                  <a:pt x="107561" y="186047"/>
                </a:cubicBezTo>
                <a:cubicBezTo>
                  <a:pt x="107578" y="186030"/>
                  <a:pt x="107578" y="186030"/>
                  <a:pt x="107578" y="185996"/>
                </a:cubicBezTo>
                <a:cubicBezTo>
                  <a:pt x="107679" y="186806"/>
                  <a:pt x="107747" y="187363"/>
                  <a:pt x="107747" y="188258"/>
                </a:cubicBezTo>
                <a:cubicBezTo>
                  <a:pt x="107747" y="200610"/>
                  <a:pt x="97740" y="210263"/>
                  <a:pt x="85404" y="210263"/>
                </a:cubicBezTo>
                <a:lnTo>
                  <a:pt x="56464" y="210263"/>
                </a:lnTo>
                <a:lnTo>
                  <a:pt x="56464" y="241583"/>
                </a:lnTo>
                <a:lnTo>
                  <a:pt x="22343" y="241583"/>
                </a:lnTo>
                <a:cubicBezTo>
                  <a:pt x="10007" y="241583"/>
                  <a:pt x="0" y="251910"/>
                  <a:pt x="0" y="264279"/>
                </a:cubicBezTo>
                <a:cubicBezTo>
                  <a:pt x="0" y="265208"/>
                  <a:pt x="68" y="266001"/>
                  <a:pt x="186" y="266912"/>
                </a:cubicBezTo>
                <a:cubicBezTo>
                  <a:pt x="1553" y="277914"/>
                  <a:pt x="10935" y="286318"/>
                  <a:pt x="22343" y="286318"/>
                </a:cubicBezTo>
                <a:lnTo>
                  <a:pt x="90923" y="286318"/>
                </a:lnTo>
                <a:cubicBezTo>
                  <a:pt x="97538" y="286318"/>
                  <a:pt x="106228" y="279889"/>
                  <a:pt x="107561" y="279298"/>
                </a:cubicBezTo>
                <a:cubicBezTo>
                  <a:pt x="107663" y="280226"/>
                  <a:pt x="107747" y="281053"/>
                  <a:pt x="107747" y="281964"/>
                </a:cubicBezTo>
                <a:cubicBezTo>
                  <a:pt x="107747" y="294266"/>
                  <a:pt x="97740" y="304155"/>
                  <a:pt x="85404" y="304155"/>
                </a:cubicBezTo>
                <a:lnTo>
                  <a:pt x="56464" y="304155"/>
                </a:lnTo>
                <a:lnTo>
                  <a:pt x="56464" y="335441"/>
                </a:lnTo>
                <a:lnTo>
                  <a:pt x="22343" y="335441"/>
                </a:lnTo>
                <a:cubicBezTo>
                  <a:pt x="10007" y="335441"/>
                  <a:pt x="0" y="345718"/>
                  <a:pt x="0" y="358088"/>
                </a:cubicBezTo>
                <a:cubicBezTo>
                  <a:pt x="0" y="359049"/>
                  <a:pt x="68" y="359843"/>
                  <a:pt x="186" y="360754"/>
                </a:cubicBezTo>
                <a:cubicBezTo>
                  <a:pt x="1553" y="371756"/>
                  <a:pt x="10935" y="380143"/>
                  <a:pt x="22343" y="380143"/>
                </a:cubicBezTo>
                <a:lnTo>
                  <a:pt x="90923" y="380143"/>
                </a:lnTo>
                <a:cubicBezTo>
                  <a:pt x="97538" y="380143"/>
                  <a:pt x="107561" y="373089"/>
                  <a:pt x="107561" y="373089"/>
                </a:cubicBezTo>
                <a:cubicBezTo>
                  <a:pt x="107663" y="374001"/>
                  <a:pt x="107747" y="374844"/>
                  <a:pt x="107747" y="375806"/>
                </a:cubicBezTo>
                <a:cubicBezTo>
                  <a:pt x="107747" y="388159"/>
                  <a:pt x="97740" y="398048"/>
                  <a:pt x="85404" y="398048"/>
                </a:cubicBezTo>
                <a:lnTo>
                  <a:pt x="56464" y="398048"/>
                </a:lnTo>
                <a:lnTo>
                  <a:pt x="56464" y="429334"/>
                </a:lnTo>
                <a:lnTo>
                  <a:pt x="22343" y="429334"/>
                </a:lnTo>
                <a:cubicBezTo>
                  <a:pt x="10007" y="429334"/>
                  <a:pt x="0" y="439526"/>
                  <a:pt x="0" y="451913"/>
                </a:cubicBezTo>
                <a:cubicBezTo>
                  <a:pt x="0" y="452858"/>
                  <a:pt x="68" y="453668"/>
                  <a:pt x="186" y="454579"/>
                </a:cubicBezTo>
                <a:cubicBezTo>
                  <a:pt x="1553" y="465598"/>
                  <a:pt x="10935" y="474036"/>
                  <a:pt x="22343" y="474036"/>
                </a:cubicBezTo>
                <a:lnTo>
                  <a:pt x="90923" y="474036"/>
                </a:lnTo>
                <a:cubicBezTo>
                  <a:pt x="97538" y="474036"/>
                  <a:pt x="107561" y="466847"/>
                  <a:pt x="107561" y="466847"/>
                </a:cubicBezTo>
                <a:cubicBezTo>
                  <a:pt x="107663" y="467775"/>
                  <a:pt x="107747" y="468653"/>
                  <a:pt x="107747" y="469614"/>
                </a:cubicBezTo>
                <a:cubicBezTo>
                  <a:pt x="107747" y="481950"/>
                  <a:pt x="97740" y="491906"/>
                  <a:pt x="85404" y="491906"/>
                </a:cubicBezTo>
                <a:lnTo>
                  <a:pt x="57578" y="491906"/>
                </a:lnTo>
                <a:cubicBezTo>
                  <a:pt x="61324" y="517253"/>
                  <a:pt x="82941" y="536608"/>
                  <a:pt x="109063" y="536608"/>
                </a:cubicBezTo>
                <a:lnTo>
                  <a:pt x="464805" y="536608"/>
                </a:lnTo>
                <a:cubicBezTo>
                  <a:pt x="493560" y="536608"/>
                  <a:pt x="517202" y="513051"/>
                  <a:pt x="517202" y="484245"/>
                </a:cubicBezTo>
                <a:lnTo>
                  <a:pt x="517202" y="52245"/>
                </a:lnTo>
                <a:cubicBezTo>
                  <a:pt x="517202" y="23558"/>
                  <a:pt x="493560" y="0"/>
                  <a:pt x="464805" y="0"/>
                </a:cubicBezTo>
                <a:close/>
                <a:moveTo>
                  <a:pt x="397929" y="268397"/>
                </a:moveTo>
                <a:lnTo>
                  <a:pt x="175753" y="268397"/>
                </a:lnTo>
                <a:lnTo>
                  <a:pt x="175753" y="111814"/>
                </a:lnTo>
                <a:lnTo>
                  <a:pt x="397929" y="111814"/>
                </a:lnTo>
                <a:lnTo>
                  <a:pt x="397929" y="268397"/>
                </a:ln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255" name="组合 254"/>
          <p:cNvGrpSpPr/>
          <p:nvPr/>
        </p:nvGrpSpPr>
        <p:grpSpPr>
          <a:xfrm>
            <a:off x="9684717" y="3172037"/>
            <a:ext cx="437534" cy="524163"/>
            <a:chOff x="16791560" y="8680236"/>
            <a:chExt cx="437534" cy="524163"/>
          </a:xfrm>
          <a:solidFill>
            <a:schemeClr val="bg1"/>
          </a:solidFill>
        </p:grpSpPr>
        <p:sp>
          <p:nvSpPr>
            <p:cNvPr id="256" name="任意多边形: 形状 255"/>
            <p:cNvSpPr/>
            <p:nvPr/>
          </p:nvSpPr>
          <p:spPr>
            <a:xfrm>
              <a:off x="16791560" y="8680236"/>
              <a:ext cx="388125" cy="320625"/>
            </a:xfrm>
            <a:custGeom>
              <a:avLst/>
              <a:gdLst>
                <a:gd name="connsiteX0" fmla="*/ 123287 w 388125"/>
                <a:gd name="connsiteY0" fmla="*/ 203201 h 320625"/>
                <a:gd name="connsiteX1" fmla="*/ 238240 w 388125"/>
                <a:gd name="connsiteY1" fmla="*/ 193329 h 320625"/>
                <a:gd name="connsiteX2" fmla="*/ 238425 w 388125"/>
                <a:gd name="connsiteY2" fmla="*/ 209141 h 320625"/>
                <a:gd name="connsiteX3" fmla="*/ 245682 w 388125"/>
                <a:gd name="connsiteY3" fmla="*/ 237018 h 320625"/>
                <a:gd name="connsiteX4" fmla="*/ 277187 w 388125"/>
                <a:gd name="connsiteY4" fmla="*/ 236124 h 320625"/>
                <a:gd name="connsiteX5" fmla="*/ 385626 w 388125"/>
                <a:gd name="connsiteY5" fmla="*/ 156288 h 320625"/>
                <a:gd name="connsiteX6" fmla="*/ 404796 w 388125"/>
                <a:gd name="connsiteY6" fmla="*/ 117493 h 320625"/>
                <a:gd name="connsiteX7" fmla="*/ 382352 w 388125"/>
                <a:gd name="connsiteY7" fmla="*/ 78174 h 320625"/>
                <a:gd name="connsiteX8" fmla="*/ 277525 w 388125"/>
                <a:gd name="connsiteY8" fmla="*/ 6809 h 320625"/>
                <a:gd name="connsiteX9" fmla="*/ 250018 w 388125"/>
                <a:gd name="connsiteY9" fmla="*/ 2304 h 320625"/>
                <a:gd name="connsiteX10" fmla="*/ 238240 w 388125"/>
                <a:gd name="connsiteY10" fmla="*/ 21879 h 320625"/>
                <a:gd name="connsiteX11" fmla="*/ 238240 w 388125"/>
                <a:gd name="connsiteY11" fmla="*/ 52929 h 320625"/>
                <a:gd name="connsiteX12" fmla="*/ 71599 w 388125"/>
                <a:gd name="connsiteY12" fmla="*/ 132613 h 320625"/>
                <a:gd name="connsiteX13" fmla="*/ 3272 w 388125"/>
                <a:gd name="connsiteY13" fmla="*/ 324211 h 320625"/>
                <a:gd name="connsiteX14" fmla="*/ 13060 w 388125"/>
                <a:gd name="connsiteY14" fmla="*/ 329189 h 320625"/>
                <a:gd name="connsiteX15" fmla="*/ 24028 w 388125"/>
                <a:gd name="connsiteY15" fmla="*/ 322507 h 320625"/>
                <a:gd name="connsiteX16" fmla="*/ 123287 w 388125"/>
                <a:gd name="connsiteY16" fmla="*/ 203201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8125" h="320625">
                  <a:moveTo>
                    <a:pt x="123287" y="203201"/>
                  </a:moveTo>
                  <a:cubicBezTo>
                    <a:pt x="183953" y="183069"/>
                    <a:pt x="238240" y="193329"/>
                    <a:pt x="238240" y="193329"/>
                  </a:cubicBezTo>
                  <a:lnTo>
                    <a:pt x="238425" y="209141"/>
                  </a:lnTo>
                  <a:cubicBezTo>
                    <a:pt x="238695" y="234689"/>
                    <a:pt x="245682" y="237018"/>
                    <a:pt x="245682" y="237018"/>
                  </a:cubicBezTo>
                  <a:cubicBezTo>
                    <a:pt x="262202" y="249928"/>
                    <a:pt x="277187" y="236124"/>
                    <a:pt x="277187" y="236124"/>
                  </a:cubicBezTo>
                  <a:cubicBezTo>
                    <a:pt x="277187" y="236124"/>
                    <a:pt x="382858" y="158330"/>
                    <a:pt x="385626" y="156288"/>
                  </a:cubicBezTo>
                  <a:cubicBezTo>
                    <a:pt x="388393" y="154229"/>
                    <a:pt x="404745" y="144088"/>
                    <a:pt x="404796" y="117493"/>
                  </a:cubicBezTo>
                  <a:cubicBezTo>
                    <a:pt x="404813" y="90864"/>
                    <a:pt x="382352" y="78174"/>
                    <a:pt x="382352" y="78174"/>
                  </a:cubicBezTo>
                  <a:cubicBezTo>
                    <a:pt x="382352" y="78174"/>
                    <a:pt x="295108" y="18774"/>
                    <a:pt x="277525" y="6809"/>
                  </a:cubicBezTo>
                  <a:cubicBezTo>
                    <a:pt x="259907" y="-5172"/>
                    <a:pt x="250018" y="2304"/>
                    <a:pt x="250018" y="2304"/>
                  </a:cubicBezTo>
                  <a:cubicBezTo>
                    <a:pt x="237058" y="10775"/>
                    <a:pt x="238240" y="21879"/>
                    <a:pt x="238240" y="21879"/>
                  </a:cubicBezTo>
                  <a:lnTo>
                    <a:pt x="238240" y="52929"/>
                  </a:lnTo>
                  <a:cubicBezTo>
                    <a:pt x="140196" y="73061"/>
                    <a:pt x="71599" y="132613"/>
                    <a:pt x="71599" y="132613"/>
                  </a:cubicBezTo>
                  <a:cubicBezTo>
                    <a:pt x="-22682" y="212786"/>
                    <a:pt x="3272" y="324211"/>
                    <a:pt x="3272" y="324211"/>
                  </a:cubicBezTo>
                  <a:cubicBezTo>
                    <a:pt x="3272" y="324211"/>
                    <a:pt x="3508" y="329189"/>
                    <a:pt x="13060" y="329189"/>
                  </a:cubicBezTo>
                  <a:cubicBezTo>
                    <a:pt x="23910" y="329189"/>
                    <a:pt x="24028" y="322507"/>
                    <a:pt x="24028" y="322507"/>
                  </a:cubicBezTo>
                  <a:cubicBezTo>
                    <a:pt x="28534" y="284572"/>
                    <a:pt x="62622" y="223333"/>
                    <a:pt x="123287" y="20320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57" name="任意多边形: 形状 256"/>
            <p:cNvSpPr/>
            <p:nvPr/>
          </p:nvSpPr>
          <p:spPr>
            <a:xfrm>
              <a:off x="16840969" y="8883774"/>
              <a:ext cx="388125" cy="320625"/>
            </a:xfrm>
            <a:custGeom>
              <a:avLst/>
              <a:gdLst>
                <a:gd name="connsiteX0" fmla="*/ 401440 w 388125"/>
                <a:gd name="connsiteY0" fmla="*/ 4961 h 320625"/>
                <a:gd name="connsiteX1" fmla="*/ 391686 w 388125"/>
                <a:gd name="connsiteY1" fmla="*/ 0 h 320625"/>
                <a:gd name="connsiteX2" fmla="*/ 380717 w 388125"/>
                <a:gd name="connsiteY2" fmla="*/ 6682 h 320625"/>
                <a:gd name="connsiteX3" fmla="*/ 281458 w 388125"/>
                <a:gd name="connsiteY3" fmla="*/ 125989 h 320625"/>
                <a:gd name="connsiteX4" fmla="*/ 166506 w 388125"/>
                <a:gd name="connsiteY4" fmla="*/ 135844 h 320625"/>
                <a:gd name="connsiteX5" fmla="*/ 166320 w 388125"/>
                <a:gd name="connsiteY5" fmla="*/ 120032 h 320625"/>
                <a:gd name="connsiteX6" fmla="*/ 159098 w 388125"/>
                <a:gd name="connsiteY6" fmla="*/ 92154 h 320625"/>
                <a:gd name="connsiteX7" fmla="*/ 127558 w 388125"/>
                <a:gd name="connsiteY7" fmla="*/ 93049 h 320625"/>
                <a:gd name="connsiteX8" fmla="*/ 19136 w 388125"/>
                <a:gd name="connsiteY8" fmla="*/ 172901 h 320625"/>
                <a:gd name="connsiteX9" fmla="*/ 0 w 388125"/>
                <a:gd name="connsiteY9" fmla="*/ 211714 h 320625"/>
                <a:gd name="connsiteX10" fmla="*/ 22393 w 388125"/>
                <a:gd name="connsiteY10" fmla="*/ 251016 h 320625"/>
                <a:gd name="connsiteX11" fmla="*/ 127204 w 388125"/>
                <a:gd name="connsiteY11" fmla="*/ 322380 h 320625"/>
                <a:gd name="connsiteX12" fmla="*/ 154710 w 388125"/>
                <a:gd name="connsiteY12" fmla="*/ 326903 h 320625"/>
                <a:gd name="connsiteX13" fmla="*/ 166489 w 388125"/>
                <a:gd name="connsiteY13" fmla="*/ 307378 h 320625"/>
                <a:gd name="connsiteX14" fmla="*/ 166489 w 388125"/>
                <a:gd name="connsiteY14" fmla="*/ 276278 h 320625"/>
                <a:gd name="connsiteX15" fmla="*/ 333130 w 388125"/>
                <a:gd name="connsiteY15" fmla="*/ 196577 h 320625"/>
                <a:gd name="connsiteX16" fmla="*/ 401440 w 388125"/>
                <a:gd name="connsiteY16" fmla="*/ 4961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8125" h="320625">
                  <a:moveTo>
                    <a:pt x="401440" y="4961"/>
                  </a:moveTo>
                  <a:cubicBezTo>
                    <a:pt x="401440" y="4961"/>
                    <a:pt x="401203" y="0"/>
                    <a:pt x="391686" y="0"/>
                  </a:cubicBezTo>
                  <a:cubicBezTo>
                    <a:pt x="380801" y="0"/>
                    <a:pt x="380717" y="6682"/>
                    <a:pt x="380717" y="6682"/>
                  </a:cubicBezTo>
                  <a:cubicBezTo>
                    <a:pt x="376195" y="44601"/>
                    <a:pt x="342141" y="105840"/>
                    <a:pt x="281458" y="125989"/>
                  </a:cubicBezTo>
                  <a:cubicBezTo>
                    <a:pt x="220759" y="146104"/>
                    <a:pt x="166506" y="135844"/>
                    <a:pt x="166506" y="135844"/>
                  </a:cubicBezTo>
                  <a:lnTo>
                    <a:pt x="166320" y="120032"/>
                  </a:lnTo>
                  <a:cubicBezTo>
                    <a:pt x="166067" y="94432"/>
                    <a:pt x="159098" y="92154"/>
                    <a:pt x="159098" y="92154"/>
                  </a:cubicBezTo>
                  <a:cubicBezTo>
                    <a:pt x="142577" y="79228"/>
                    <a:pt x="127558" y="93049"/>
                    <a:pt x="127558" y="93049"/>
                  </a:cubicBezTo>
                  <a:cubicBezTo>
                    <a:pt x="127558" y="93049"/>
                    <a:pt x="21904" y="170859"/>
                    <a:pt x="19136" y="172901"/>
                  </a:cubicBezTo>
                  <a:cubicBezTo>
                    <a:pt x="16352" y="174943"/>
                    <a:pt x="68" y="185085"/>
                    <a:pt x="0" y="211714"/>
                  </a:cubicBezTo>
                  <a:cubicBezTo>
                    <a:pt x="-67" y="238292"/>
                    <a:pt x="22393" y="251016"/>
                    <a:pt x="22393" y="251016"/>
                  </a:cubicBezTo>
                  <a:cubicBezTo>
                    <a:pt x="22393" y="251016"/>
                    <a:pt x="109603" y="310399"/>
                    <a:pt x="127204" y="322380"/>
                  </a:cubicBezTo>
                  <a:cubicBezTo>
                    <a:pt x="144805" y="334378"/>
                    <a:pt x="154710" y="326903"/>
                    <a:pt x="154710" y="326903"/>
                  </a:cubicBezTo>
                  <a:cubicBezTo>
                    <a:pt x="167653" y="318398"/>
                    <a:pt x="166489" y="307378"/>
                    <a:pt x="166489" y="307378"/>
                  </a:cubicBezTo>
                  <a:lnTo>
                    <a:pt x="166489" y="276278"/>
                  </a:lnTo>
                  <a:cubicBezTo>
                    <a:pt x="264550" y="256179"/>
                    <a:pt x="333130" y="196577"/>
                    <a:pt x="333130" y="196577"/>
                  </a:cubicBezTo>
                  <a:cubicBezTo>
                    <a:pt x="427410" y="116387"/>
                    <a:pt x="401440" y="4961"/>
                    <a:pt x="401440" y="496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Tree>
  </p:cSld>
  <p:clrMapOvr>
    <a:masterClrMapping/>
  </p:clrMapOvr>
  <p:transition spd="med">
    <p:pull/>
  </p:transition>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图形 25"/>
          <p:cNvSpPr/>
          <p:nvPr/>
        </p:nvSpPr>
        <p:spPr>
          <a:xfrm>
            <a:off x="953318" y="835820"/>
            <a:ext cx="523125" cy="523125"/>
          </a:xfrm>
          <a:custGeom>
            <a:avLst/>
            <a:gdLst>
              <a:gd name="connsiteX0" fmla="*/ 467522 w 523125"/>
              <a:gd name="connsiteY0" fmla="*/ 43234 h 523125"/>
              <a:gd name="connsiteX1" fmla="*/ 395668 w 523125"/>
              <a:gd name="connsiteY1" fmla="*/ 115054 h 523125"/>
              <a:gd name="connsiteX2" fmla="*/ 398469 w 523125"/>
              <a:gd name="connsiteY2" fmla="*/ 135000 h 523125"/>
              <a:gd name="connsiteX3" fmla="*/ 327274 w 523125"/>
              <a:gd name="connsiteY3" fmla="*/ 180731 h 523125"/>
              <a:gd name="connsiteX4" fmla="*/ 250763 w 523125"/>
              <a:gd name="connsiteY4" fmla="*/ 148011 h 523125"/>
              <a:gd name="connsiteX5" fmla="*/ 189776 w 523125"/>
              <a:gd name="connsiteY5" fmla="*/ 167349 h 523125"/>
              <a:gd name="connsiteX6" fmla="*/ 133920 w 523125"/>
              <a:gd name="connsiteY6" fmla="*/ 107933 h 523125"/>
              <a:gd name="connsiteX7" fmla="*/ 143640 w 523125"/>
              <a:gd name="connsiteY7" fmla="*/ 71854 h 523125"/>
              <a:gd name="connsiteX8" fmla="*/ 71820 w 523125"/>
              <a:gd name="connsiteY8" fmla="*/ 0 h 523125"/>
              <a:gd name="connsiteX9" fmla="*/ 0 w 523125"/>
              <a:gd name="connsiteY9" fmla="*/ 71854 h 523125"/>
              <a:gd name="connsiteX10" fmla="*/ 71820 w 523125"/>
              <a:gd name="connsiteY10" fmla="*/ 143657 h 523125"/>
              <a:gd name="connsiteX11" fmla="*/ 103984 w 523125"/>
              <a:gd name="connsiteY11" fmla="*/ 136080 h 523125"/>
              <a:gd name="connsiteX12" fmla="*/ 161426 w 523125"/>
              <a:gd name="connsiteY12" fmla="*/ 197184 h 523125"/>
              <a:gd name="connsiteX13" fmla="*/ 145007 w 523125"/>
              <a:gd name="connsiteY13" fmla="*/ 253783 h 523125"/>
              <a:gd name="connsiteX14" fmla="*/ 168531 w 523125"/>
              <a:gd name="connsiteY14" fmla="*/ 320254 h 523125"/>
              <a:gd name="connsiteX15" fmla="*/ 113130 w 523125"/>
              <a:gd name="connsiteY15" fmla="*/ 393643 h 523125"/>
              <a:gd name="connsiteX16" fmla="*/ 88088 w 523125"/>
              <a:gd name="connsiteY16" fmla="*/ 389138 h 523125"/>
              <a:gd name="connsiteX17" fmla="*/ 16251 w 523125"/>
              <a:gd name="connsiteY17" fmla="*/ 460924 h 523125"/>
              <a:gd name="connsiteX18" fmla="*/ 88088 w 523125"/>
              <a:gd name="connsiteY18" fmla="*/ 532811 h 523125"/>
              <a:gd name="connsiteX19" fmla="*/ 159924 w 523125"/>
              <a:gd name="connsiteY19" fmla="*/ 460924 h 523125"/>
              <a:gd name="connsiteX20" fmla="*/ 145952 w 523125"/>
              <a:gd name="connsiteY20" fmla="*/ 418382 h 523125"/>
              <a:gd name="connsiteX21" fmla="*/ 200121 w 523125"/>
              <a:gd name="connsiteY21" fmla="*/ 346629 h 523125"/>
              <a:gd name="connsiteX22" fmla="*/ 250813 w 523125"/>
              <a:gd name="connsiteY22" fmla="*/ 359556 h 523125"/>
              <a:gd name="connsiteX23" fmla="*/ 356603 w 523125"/>
              <a:gd name="connsiteY23" fmla="*/ 253766 h 523125"/>
              <a:gd name="connsiteX24" fmla="*/ 349397 w 523125"/>
              <a:gd name="connsiteY24" fmla="*/ 215393 h 523125"/>
              <a:gd name="connsiteX25" fmla="*/ 420728 w 523125"/>
              <a:gd name="connsiteY25" fmla="*/ 169560 h 523125"/>
              <a:gd name="connsiteX26" fmla="*/ 467539 w 523125"/>
              <a:gd name="connsiteY26" fmla="*/ 186891 h 523125"/>
              <a:gd name="connsiteX27" fmla="*/ 539359 w 523125"/>
              <a:gd name="connsiteY27" fmla="*/ 115037 h 523125"/>
              <a:gd name="connsiteX28" fmla="*/ 467522 w 523125"/>
              <a:gd name="connsiteY28" fmla="*/ 43234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23125" h="523125">
                <a:moveTo>
                  <a:pt x="467522" y="43234"/>
                </a:moveTo>
                <a:cubicBezTo>
                  <a:pt x="427798" y="43234"/>
                  <a:pt x="395668" y="75398"/>
                  <a:pt x="395668" y="115054"/>
                </a:cubicBezTo>
                <a:cubicBezTo>
                  <a:pt x="395668" y="121989"/>
                  <a:pt x="396664" y="128655"/>
                  <a:pt x="398469" y="135000"/>
                </a:cubicBezTo>
                <a:lnTo>
                  <a:pt x="327274" y="180731"/>
                </a:lnTo>
                <a:cubicBezTo>
                  <a:pt x="308003" y="160566"/>
                  <a:pt x="280868" y="148011"/>
                  <a:pt x="250763" y="148011"/>
                </a:cubicBezTo>
                <a:cubicBezTo>
                  <a:pt x="228032" y="148011"/>
                  <a:pt x="207006" y="155166"/>
                  <a:pt x="189776" y="167349"/>
                </a:cubicBezTo>
                <a:lnTo>
                  <a:pt x="133920" y="107933"/>
                </a:lnTo>
                <a:cubicBezTo>
                  <a:pt x="140113" y="97335"/>
                  <a:pt x="143640" y="84999"/>
                  <a:pt x="143640" y="71854"/>
                </a:cubicBezTo>
                <a:cubicBezTo>
                  <a:pt x="143674" y="32147"/>
                  <a:pt x="111510" y="0"/>
                  <a:pt x="71820" y="0"/>
                </a:cubicBezTo>
                <a:cubicBezTo>
                  <a:pt x="32181" y="0"/>
                  <a:pt x="0" y="32147"/>
                  <a:pt x="0" y="71854"/>
                </a:cubicBezTo>
                <a:cubicBezTo>
                  <a:pt x="0" y="111510"/>
                  <a:pt x="32181" y="143657"/>
                  <a:pt x="71820" y="143657"/>
                </a:cubicBezTo>
                <a:cubicBezTo>
                  <a:pt x="83396" y="143657"/>
                  <a:pt x="94331" y="140940"/>
                  <a:pt x="103984" y="136080"/>
                </a:cubicBezTo>
                <a:lnTo>
                  <a:pt x="161426" y="197184"/>
                </a:lnTo>
                <a:cubicBezTo>
                  <a:pt x="151048" y="213553"/>
                  <a:pt x="145007" y="232976"/>
                  <a:pt x="145007" y="253783"/>
                </a:cubicBezTo>
                <a:cubicBezTo>
                  <a:pt x="145007" y="278978"/>
                  <a:pt x="153849" y="302096"/>
                  <a:pt x="168531" y="320254"/>
                </a:cubicBezTo>
                <a:lnTo>
                  <a:pt x="113130" y="393643"/>
                </a:lnTo>
                <a:cubicBezTo>
                  <a:pt x="105351" y="390690"/>
                  <a:pt x="96896" y="389138"/>
                  <a:pt x="88088" y="389138"/>
                </a:cubicBezTo>
                <a:cubicBezTo>
                  <a:pt x="48414" y="389138"/>
                  <a:pt x="16251" y="421251"/>
                  <a:pt x="16251" y="460924"/>
                </a:cubicBezTo>
                <a:cubicBezTo>
                  <a:pt x="16251" y="500614"/>
                  <a:pt x="48414" y="532811"/>
                  <a:pt x="88088" y="532811"/>
                </a:cubicBezTo>
                <a:cubicBezTo>
                  <a:pt x="127761" y="532811"/>
                  <a:pt x="159924" y="500631"/>
                  <a:pt x="159924" y="460924"/>
                </a:cubicBezTo>
                <a:cubicBezTo>
                  <a:pt x="159924" y="445028"/>
                  <a:pt x="154727" y="430296"/>
                  <a:pt x="145952" y="418382"/>
                </a:cubicBezTo>
                <a:lnTo>
                  <a:pt x="200121" y="346629"/>
                </a:lnTo>
                <a:cubicBezTo>
                  <a:pt x="215190" y="354864"/>
                  <a:pt x="232453" y="359556"/>
                  <a:pt x="250813" y="359556"/>
                </a:cubicBezTo>
                <a:cubicBezTo>
                  <a:pt x="309251" y="359556"/>
                  <a:pt x="356603" y="312171"/>
                  <a:pt x="356603" y="253766"/>
                </a:cubicBezTo>
                <a:cubicBezTo>
                  <a:pt x="356603" y="240233"/>
                  <a:pt x="354054" y="227289"/>
                  <a:pt x="349397" y="215393"/>
                </a:cubicBezTo>
                <a:lnTo>
                  <a:pt x="420728" y="169560"/>
                </a:lnTo>
                <a:cubicBezTo>
                  <a:pt x="433299" y="180360"/>
                  <a:pt x="449668" y="186891"/>
                  <a:pt x="467539" y="186891"/>
                </a:cubicBezTo>
                <a:cubicBezTo>
                  <a:pt x="507178" y="186891"/>
                  <a:pt x="539359" y="154744"/>
                  <a:pt x="539359" y="115037"/>
                </a:cubicBezTo>
                <a:cubicBezTo>
                  <a:pt x="539342" y="75414"/>
                  <a:pt x="507178" y="43234"/>
                  <a:pt x="467522" y="43234"/>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sp>
        <p:nvSpPr>
          <p:cNvPr id="4" name="图形 27"/>
          <p:cNvSpPr/>
          <p:nvPr/>
        </p:nvSpPr>
        <p:spPr>
          <a:xfrm>
            <a:off x="2172518" y="835820"/>
            <a:ext cx="523125" cy="523125"/>
          </a:xfrm>
          <a:custGeom>
            <a:avLst/>
            <a:gdLst>
              <a:gd name="connsiteX0" fmla="*/ 536605 w 523125"/>
              <a:gd name="connsiteY0" fmla="*/ 151787 h 523125"/>
              <a:gd name="connsiteX1" fmla="*/ 490334 w 523125"/>
              <a:gd name="connsiteY1" fmla="*/ 124820 h 523125"/>
              <a:gd name="connsiteX2" fmla="*/ 443135 w 523125"/>
              <a:gd name="connsiteY2" fmla="*/ 82802 h 523125"/>
              <a:gd name="connsiteX3" fmla="*/ 441262 w 523125"/>
              <a:gd name="connsiteY3" fmla="*/ 70922 h 523125"/>
              <a:gd name="connsiteX4" fmla="*/ 391227 w 523125"/>
              <a:gd name="connsiteY4" fmla="*/ 44951 h 523125"/>
              <a:gd name="connsiteX5" fmla="*/ 365324 w 523125"/>
              <a:gd name="connsiteY5" fmla="*/ 70854 h 523125"/>
              <a:gd name="connsiteX6" fmla="*/ 316015 w 523125"/>
              <a:gd name="connsiteY6" fmla="*/ 86480 h 523125"/>
              <a:gd name="connsiteX7" fmla="*/ 275988 w 523125"/>
              <a:gd name="connsiteY7" fmla="*/ 76862 h 523125"/>
              <a:gd name="connsiteX8" fmla="*/ 266234 w 523125"/>
              <a:gd name="connsiteY8" fmla="*/ 81519 h 523125"/>
              <a:gd name="connsiteX9" fmla="*/ 226072 w 523125"/>
              <a:gd name="connsiteY9" fmla="*/ 45761 h 523125"/>
              <a:gd name="connsiteX10" fmla="*/ 224688 w 523125"/>
              <a:gd name="connsiteY10" fmla="*/ 27840 h 523125"/>
              <a:gd name="connsiteX11" fmla="*/ 174637 w 523125"/>
              <a:gd name="connsiteY11" fmla="*/ 1886 h 523125"/>
              <a:gd name="connsiteX12" fmla="*/ 147637 w 523125"/>
              <a:gd name="connsiteY12" fmla="*/ 31957 h 523125"/>
              <a:gd name="connsiteX13" fmla="*/ 89823 w 523125"/>
              <a:gd name="connsiteY13" fmla="*/ 50267 h 523125"/>
              <a:gd name="connsiteX14" fmla="*/ 55027 w 523125"/>
              <a:gd name="connsiteY14" fmla="*/ 44951 h 523125"/>
              <a:gd name="connsiteX15" fmla="*/ 29056 w 523125"/>
              <a:gd name="connsiteY15" fmla="*/ 95019 h 523125"/>
              <a:gd name="connsiteX16" fmla="*/ 37392 w 523125"/>
              <a:gd name="connsiteY16" fmla="*/ 109582 h 523125"/>
              <a:gd name="connsiteX17" fmla="*/ 24280 w 523125"/>
              <a:gd name="connsiteY17" fmla="*/ 165692 h 523125"/>
              <a:gd name="connsiteX18" fmla="*/ 1870 w 523125"/>
              <a:gd name="connsiteY18" fmla="*/ 214410 h 523125"/>
              <a:gd name="connsiteX19" fmla="*/ 48698 w 523125"/>
              <a:gd name="connsiteY19" fmla="*/ 241224 h 523125"/>
              <a:gd name="connsiteX20" fmla="*/ 95088 w 523125"/>
              <a:gd name="connsiteY20" fmla="*/ 282500 h 523125"/>
              <a:gd name="connsiteX21" fmla="*/ 96033 w 523125"/>
              <a:gd name="connsiteY21" fmla="*/ 302902 h 523125"/>
              <a:gd name="connsiteX22" fmla="*/ 108082 w 523125"/>
              <a:gd name="connsiteY22" fmla="*/ 321060 h 523125"/>
              <a:gd name="connsiteX23" fmla="*/ 95206 w 523125"/>
              <a:gd name="connsiteY23" fmla="*/ 376106 h 523125"/>
              <a:gd name="connsiteX24" fmla="*/ 94902 w 523125"/>
              <a:gd name="connsiteY24" fmla="*/ 376173 h 523125"/>
              <a:gd name="connsiteX25" fmla="*/ 68932 w 523125"/>
              <a:gd name="connsiteY25" fmla="*/ 426208 h 523125"/>
              <a:gd name="connsiteX26" fmla="*/ 118983 w 523125"/>
              <a:gd name="connsiteY26" fmla="*/ 452212 h 523125"/>
              <a:gd name="connsiteX27" fmla="*/ 119270 w 523125"/>
              <a:gd name="connsiteY27" fmla="*/ 452094 h 523125"/>
              <a:gd name="connsiteX28" fmla="*/ 161474 w 523125"/>
              <a:gd name="connsiteY28" fmla="*/ 489658 h 523125"/>
              <a:gd name="connsiteX29" fmla="*/ 162082 w 523125"/>
              <a:gd name="connsiteY29" fmla="*/ 511477 h 523125"/>
              <a:gd name="connsiteX30" fmla="*/ 212116 w 523125"/>
              <a:gd name="connsiteY30" fmla="*/ 537448 h 523125"/>
              <a:gd name="connsiteX31" fmla="*/ 238930 w 523125"/>
              <a:gd name="connsiteY31" fmla="*/ 508254 h 523125"/>
              <a:gd name="connsiteX32" fmla="*/ 296778 w 523125"/>
              <a:gd name="connsiteY32" fmla="*/ 489928 h 523125"/>
              <a:gd name="connsiteX33" fmla="*/ 335506 w 523125"/>
              <a:gd name="connsiteY33" fmla="*/ 498382 h 523125"/>
              <a:gd name="connsiteX34" fmla="*/ 361493 w 523125"/>
              <a:gd name="connsiteY34" fmla="*/ 448263 h 523125"/>
              <a:gd name="connsiteX35" fmla="*/ 352820 w 523125"/>
              <a:gd name="connsiteY35" fmla="*/ 433397 h 523125"/>
              <a:gd name="connsiteX36" fmla="*/ 366792 w 523125"/>
              <a:gd name="connsiteY36" fmla="*/ 373676 h 523125"/>
              <a:gd name="connsiteX37" fmla="*/ 367096 w 523125"/>
              <a:gd name="connsiteY37" fmla="*/ 373575 h 523125"/>
              <a:gd name="connsiteX38" fmla="*/ 394822 w 523125"/>
              <a:gd name="connsiteY38" fmla="*/ 333176 h 523125"/>
              <a:gd name="connsiteX39" fmla="*/ 449345 w 523125"/>
              <a:gd name="connsiteY39" fmla="*/ 315896 h 523125"/>
              <a:gd name="connsiteX40" fmla="*/ 483584 w 523125"/>
              <a:gd name="connsiteY40" fmla="*/ 320807 h 523125"/>
              <a:gd name="connsiteX41" fmla="*/ 509538 w 523125"/>
              <a:gd name="connsiteY41" fmla="*/ 270755 h 523125"/>
              <a:gd name="connsiteX42" fmla="*/ 501758 w 523125"/>
              <a:gd name="connsiteY42" fmla="*/ 256783 h 523125"/>
              <a:gd name="connsiteX43" fmla="*/ 515005 w 523125"/>
              <a:gd name="connsiteY43" fmla="*/ 200117 h 523125"/>
              <a:gd name="connsiteX44" fmla="*/ 536605 w 523125"/>
              <a:gd name="connsiteY44" fmla="*/ 151787 h 523125"/>
              <a:gd name="connsiteX45" fmla="*/ 459503 w 523125"/>
              <a:gd name="connsiteY45" fmla="*/ 244768 h 523125"/>
              <a:gd name="connsiteX46" fmla="*/ 431778 w 523125"/>
              <a:gd name="connsiteY46" fmla="*/ 279294 h 523125"/>
              <a:gd name="connsiteX47" fmla="*/ 370268 w 523125"/>
              <a:gd name="connsiteY47" fmla="*/ 298768 h 523125"/>
              <a:gd name="connsiteX48" fmla="*/ 346745 w 523125"/>
              <a:gd name="connsiteY48" fmla="*/ 296557 h 523125"/>
              <a:gd name="connsiteX49" fmla="*/ 297183 w 523125"/>
              <a:gd name="connsiteY49" fmla="*/ 252446 h 523125"/>
              <a:gd name="connsiteX50" fmla="*/ 295360 w 523125"/>
              <a:gd name="connsiteY50" fmla="*/ 239705 h 523125"/>
              <a:gd name="connsiteX51" fmla="*/ 282350 w 523125"/>
              <a:gd name="connsiteY51" fmla="*/ 220721 h 523125"/>
              <a:gd name="connsiteX52" fmla="*/ 298128 w 523125"/>
              <a:gd name="connsiteY52" fmla="*/ 153390 h 523125"/>
              <a:gd name="connsiteX53" fmla="*/ 300018 w 523125"/>
              <a:gd name="connsiteY53" fmla="*/ 152900 h 523125"/>
              <a:gd name="connsiteX54" fmla="*/ 326410 w 523125"/>
              <a:gd name="connsiteY54" fmla="*/ 125327 h 523125"/>
              <a:gd name="connsiteX55" fmla="*/ 374116 w 523125"/>
              <a:gd name="connsiteY55" fmla="*/ 110207 h 523125"/>
              <a:gd name="connsiteX56" fmla="*/ 415240 w 523125"/>
              <a:gd name="connsiteY56" fmla="*/ 120973 h 523125"/>
              <a:gd name="connsiteX57" fmla="*/ 422159 w 523125"/>
              <a:gd name="connsiteY57" fmla="*/ 118020 h 523125"/>
              <a:gd name="connsiteX58" fmla="*/ 460448 w 523125"/>
              <a:gd name="connsiteY58" fmla="*/ 152090 h 523125"/>
              <a:gd name="connsiteX59" fmla="*/ 460533 w 523125"/>
              <a:gd name="connsiteY59" fmla="*/ 175850 h 523125"/>
              <a:gd name="connsiteX60" fmla="*/ 474691 w 523125"/>
              <a:gd name="connsiteY60" fmla="*/ 195695 h 523125"/>
              <a:gd name="connsiteX61" fmla="*/ 463469 w 523125"/>
              <a:gd name="connsiteY61" fmla="*/ 243722 h 523125"/>
              <a:gd name="connsiteX62" fmla="*/ 459503 w 523125"/>
              <a:gd name="connsiteY62" fmla="*/ 244768 h 523125"/>
              <a:gd name="connsiteX63" fmla="*/ 314294 w 523125"/>
              <a:gd name="connsiteY63" fmla="*/ 421550 h 523125"/>
              <a:gd name="connsiteX64" fmla="*/ 311442 w 523125"/>
              <a:gd name="connsiteY64" fmla="*/ 422310 h 523125"/>
              <a:gd name="connsiteX65" fmla="*/ 284628 w 523125"/>
              <a:gd name="connsiteY65" fmla="*/ 451503 h 523125"/>
              <a:gd name="connsiteX66" fmla="*/ 226814 w 523125"/>
              <a:gd name="connsiteY66" fmla="*/ 469863 h 523125"/>
              <a:gd name="connsiteX67" fmla="*/ 189706 w 523125"/>
              <a:gd name="connsiteY67" fmla="*/ 460937 h 523125"/>
              <a:gd name="connsiteX68" fmla="*/ 146017 w 523125"/>
              <a:gd name="connsiteY68" fmla="*/ 422023 h 523125"/>
              <a:gd name="connsiteX69" fmla="*/ 144937 w 523125"/>
              <a:gd name="connsiteY69" fmla="*/ 402127 h 523125"/>
              <a:gd name="connsiteX70" fmla="*/ 134356 w 523125"/>
              <a:gd name="connsiteY70" fmla="*/ 385218 h 523125"/>
              <a:gd name="connsiteX71" fmla="*/ 147670 w 523125"/>
              <a:gd name="connsiteY71" fmla="*/ 328265 h 523125"/>
              <a:gd name="connsiteX72" fmla="*/ 172882 w 523125"/>
              <a:gd name="connsiteY72" fmla="*/ 299612 h 523125"/>
              <a:gd name="connsiteX73" fmla="*/ 230678 w 523125"/>
              <a:gd name="connsiteY73" fmla="*/ 281268 h 523125"/>
              <a:gd name="connsiteX74" fmla="*/ 269457 w 523125"/>
              <a:gd name="connsiteY74" fmla="*/ 289773 h 523125"/>
              <a:gd name="connsiteX75" fmla="*/ 272208 w 523125"/>
              <a:gd name="connsiteY75" fmla="*/ 288727 h 523125"/>
              <a:gd name="connsiteX76" fmla="*/ 315982 w 523125"/>
              <a:gd name="connsiteY76" fmla="*/ 327725 h 523125"/>
              <a:gd name="connsiteX77" fmla="*/ 317045 w 523125"/>
              <a:gd name="connsiteY77" fmla="*/ 347638 h 523125"/>
              <a:gd name="connsiteX78" fmla="*/ 327625 w 523125"/>
              <a:gd name="connsiteY78" fmla="*/ 364513 h 523125"/>
              <a:gd name="connsiteX79" fmla="*/ 314294 w 523125"/>
              <a:gd name="connsiteY79" fmla="*/ 421550 h 523125"/>
              <a:gd name="connsiteX80" fmla="*/ 77875 w 523125"/>
              <a:gd name="connsiteY80" fmla="*/ 190312 h 523125"/>
              <a:gd name="connsiteX81" fmla="*/ 64342 w 523125"/>
              <a:gd name="connsiteY81" fmla="*/ 170923 h 523125"/>
              <a:gd name="connsiteX82" fmla="*/ 75817 w 523125"/>
              <a:gd name="connsiteY82" fmla="*/ 121833 h 523125"/>
              <a:gd name="connsiteX83" fmla="*/ 79107 w 523125"/>
              <a:gd name="connsiteY83" fmla="*/ 120973 h 523125"/>
              <a:gd name="connsiteX84" fmla="*/ 106698 w 523125"/>
              <a:gd name="connsiteY84" fmla="*/ 87088 h 523125"/>
              <a:gd name="connsiteX85" fmla="*/ 160664 w 523125"/>
              <a:gd name="connsiteY85" fmla="*/ 69993 h 523125"/>
              <a:gd name="connsiteX86" fmla="*/ 198734 w 523125"/>
              <a:gd name="connsiteY86" fmla="*/ 77857 h 523125"/>
              <a:gd name="connsiteX87" fmla="*/ 200793 w 523125"/>
              <a:gd name="connsiteY87" fmla="*/ 77115 h 523125"/>
              <a:gd name="connsiteX88" fmla="*/ 248465 w 523125"/>
              <a:gd name="connsiteY88" fmla="*/ 119555 h 523125"/>
              <a:gd name="connsiteX89" fmla="*/ 250034 w 523125"/>
              <a:gd name="connsiteY89" fmla="*/ 126930 h 523125"/>
              <a:gd name="connsiteX90" fmla="*/ 257847 w 523125"/>
              <a:gd name="connsiteY90" fmla="*/ 140919 h 523125"/>
              <a:gd name="connsiteX91" fmla="*/ 240314 w 523125"/>
              <a:gd name="connsiteY91" fmla="*/ 215810 h 523125"/>
              <a:gd name="connsiteX92" fmla="*/ 219845 w 523125"/>
              <a:gd name="connsiteY92" fmla="*/ 238592 h 523125"/>
              <a:gd name="connsiteX93" fmla="*/ 157171 w 523125"/>
              <a:gd name="connsiteY93" fmla="*/ 258437 h 523125"/>
              <a:gd name="connsiteX94" fmla="*/ 122206 w 523125"/>
              <a:gd name="connsiteY94" fmla="*/ 252817 h 523125"/>
              <a:gd name="connsiteX95" fmla="*/ 78145 w 523125"/>
              <a:gd name="connsiteY95" fmla="*/ 213583 h 523125"/>
              <a:gd name="connsiteX96" fmla="*/ 77875 w 523125"/>
              <a:gd name="connsiteY96" fmla="*/ 190312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523125" h="523125">
                <a:moveTo>
                  <a:pt x="536605" y="151787"/>
                </a:moveTo>
                <a:cubicBezTo>
                  <a:pt x="530345" y="132043"/>
                  <a:pt x="510179" y="120551"/>
                  <a:pt x="490334" y="124820"/>
                </a:cubicBezTo>
                <a:lnTo>
                  <a:pt x="443135" y="82802"/>
                </a:lnTo>
                <a:cubicBezTo>
                  <a:pt x="443118" y="78870"/>
                  <a:pt x="442510" y="74870"/>
                  <a:pt x="441262" y="70922"/>
                </a:cubicBezTo>
                <a:cubicBezTo>
                  <a:pt x="434613" y="49963"/>
                  <a:pt x="412220" y="38268"/>
                  <a:pt x="391227" y="44951"/>
                </a:cubicBezTo>
                <a:cubicBezTo>
                  <a:pt x="378402" y="49018"/>
                  <a:pt x="369104" y="58974"/>
                  <a:pt x="365324" y="70854"/>
                </a:cubicBezTo>
                <a:lnTo>
                  <a:pt x="316015" y="86480"/>
                </a:lnTo>
                <a:cubicBezTo>
                  <a:pt x="305823" y="76473"/>
                  <a:pt x="290568" y="72238"/>
                  <a:pt x="275988" y="76862"/>
                </a:cubicBezTo>
                <a:cubicBezTo>
                  <a:pt x="272444" y="77992"/>
                  <a:pt x="269204" y="79595"/>
                  <a:pt x="266234" y="81519"/>
                </a:cubicBezTo>
                <a:lnTo>
                  <a:pt x="226072" y="45761"/>
                </a:lnTo>
                <a:cubicBezTo>
                  <a:pt x="226949" y="39939"/>
                  <a:pt x="226578" y="33813"/>
                  <a:pt x="224688" y="27840"/>
                </a:cubicBezTo>
                <a:cubicBezTo>
                  <a:pt x="218039" y="6847"/>
                  <a:pt x="195629" y="-4797"/>
                  <a:pt x="174637" y="1886"/>
                </a:cubicBezTo>
                <a:cubicBezTo>
                  <a:pt x="160343" y="6392"/>
                  <a:pt x="150421" y="18221"/>
                  <a:pt x="147637" y="31957"/>
                </a:cubicBezTo>
                <a:lnTo>
                  <a:pt x="89823" y="50267"/>
                </a:lnTo>
                <a:cubicBezTo>
                  <a:pt x="80018" y="43466"/>
                  <a:pt x="67312" y="41070"/>
                  <a:pt x="55027" y="44951"/>
                </a:cubicBezTo>
                <a:cubicBezTo>
                  <a:pt x="34034" y="51617"/>
                  <a:pt x="22407" y="74027"/>
                  <a:pt x="29056" y="95019"/>
                </a:cubicBezTo>
                <a:cubicBezTo>
                  <a:pt x="30811" y="100588"/>
                  <a:pt x="33730" y="105498"/>
                  <a:pt x="37392" y="109582"/>
                </a:cubicBezTo>
                <a:lnTo>
                  <a:pt x="24280" y="165692"/>
                </a:lnTo>
                <a:cubicBezTo>
                  <a:pt x="5566" y="173623"/>
                  <a:pt x="-4390" y="194649"/>
                  <a:pt x="1870" y="214410"/>
                </a:cubicBezTo>
                <a:cubicBezTo>
                  <a:pt x="8198" y="234339"/>
                  <a:pt x="28702" y="245763"/>
                  <a:pt x="48698" y="241224"/>
                </a:cubicBezTo>
                <a:lnTo>
                  <a:pt x="95088" y="282500"/>
                </a:lnTo>
                <a:cubicBezTo>
                  <a:pt x="93670" y="289048"/>
                  <a:pt x="93856" y="296051"/>
                  <a:pt x="96033" y="302902"/>
                </a:cubicBezTo>
                <a:cubicBezTo>
                  <a:pt x="98362" y="310226"/>
                  <a:pt x="102648" y="316402"/>
                  <a:pt x="108082" y="321060"/>
                </a:cubicBezTo>
                <a:lnTo>
                  <a:pt x="95206" y="376106"/>
                </a:lnTo>
                <a:cubicBezTo>
                  <a:pt x="95105" y="376157"/>
                  <a:pt x="95003" y="376157"/>
                  <a:pt x="94902" y="376173"/>
                </a:cubicBezTo>
                <a:cubicBezTo>
                  <a:pt x="73893" y="382839"/>
                  <a:pt x="62283" y="405249"/>
                  <a:pt x="68932" y="426208"/>
                </a:cubicBezTo>
                <a:cubicBezTo>
                  <a:pt x="75580" y="447200"/>
                  <a:pt x="97990" y="458844"/>
                  <a:pt x="118983" y="452212"/>
                </a:cubicBezTo>
                <a:cubicBezTo>
                  <a:pt x="119067" y="452195"/>
                  <a:pt x="119168" y="452128"/>
                  <a:pt x="119270" y="452094"/>
                </a:cubicBezTo>
                <a:lnTo>
                  <a:pt x="161474" y="489658"/>
                </a:lnTo>
                <a:cubicBezTo>
                  <a:pt x="159719" y="496644"/>
                  <a:pt x="159753" y="504120"/>
                  <a:pt x="162082" y="511477"/>
                </a:cubicBezTo>
                <a:cubicBezTo>
                  <a:pt x="168730" y="532470"/>
                  <a:pt x="191140" y="544113"/>
                  <a:pt x="212116" y="537448"/>
                </a:cubicBezTo>
                <a:cubicBezTo>
                  <a:pt x="226105" y="532976"/>
                  <a:pt x="235910" y="521585"/>
                  <a:pt x="238930" y="508254"/>
                </a:cubicBezTo>
                <a:lnTo>
                  <a:pt x="296778" y="489928"/>
                </a:lnTo>
                <a:cubicBezTo>
                  <a:pt x="306953" y="499074"/>
                  <a:pt x="321517" y="502803"/>
                  <a:pt x="335506" y="498382"/>
                </a:cubicBezTo>
                <a:cubicBezTo>
                  <a:pt x="356515" y="491700"/>
                  <a:pt x="368125" y="469290"/>
                  <a:pt x="361493" y="448263"/>
                </a:cubicBezTo>
                <a:cubicBezTo>
                  <a:pt x="359688" y="442560"/>
                  <a:pt x="356633" y="437548"/>
                  <a:pt x="352820" y="433397"/>
                </a:cubicBezTo>
                <a:lnTo>
                  <a:pt x="366792" y="373676"/>
                </a:lnTo>
                <a:cubicBezTo>
                  <a:pt x="366910" y="373642"/>
                  <a:pt x="366995" y="373608"/>
                  <a:pt x="367096" y="373575"/>
                </a:cubicBezTo>
                <a:cubicBezTo>
                  <a:pt x="384899" y="367938"/>
                  <a:pt x="395885" y="350996"/>
                  <a:pt x="394822" y="333176"/>
                </a:cubicBezTo>
                <a:lnTo>
                  <a:pt x="449345" y="315896"/>
                </a:lnTo>
                <a:cubicBezTo>
                  <a:pt x="459082" y="322427"/>
                  <a:pt x="471535" y="324671"/>
                  <a:pt x="483584" y="320807"/>
                </a:cubicBezTo>
                <a:cubicBezTo>
                  <a:pt x="504560" y="314158"/>
                  <a:pt x="516203" y="291731"/>
                  <a:pt x="509538" y="270755"/>
                </a:cubicBezTo>
                <a:cubicBezTo>
                  <a:pt x="507850" y="265440"/>
                  <a:pt x="505150" y="260748"/>
                  <a:pt x="501758" y="256783"/>
                </a:cubicBezTo>
                <a:lnTo>
                  <a:pt x="515005" y="200117"/>
                </a:lnTo>
                <a:cubicBezTo>
                  <a:pt x="533213" y="191932"/>
                  <a:pt x="542765" y="171260"/>
                  <a:pt x="536605" y="151787"/>
                </a:cubicBezTo>
                <a:close/>
                <a:moveTo>
                  <a:pt x="459503" y="244768"/>
                </a:moveTo>
                <a:cubicBezTo>
                  <a:pt x="443675" y="249830"/>
                  <a:pt x="433178" y="263752"/>
                  <a:pt x="431778" y="279294"/>
                </a:cubicBezTo>
                <a:lnTo>
                  <a:pt x="370268" y="298768"/>
                </a:lnTo>
                <a:cubicBezTo>
                  <a:pt x="363012" y="295747"/>
                  <a:pt x="354878" y="294836"/>
                  <a:pt x="346745" y="296557"/>
                </a:cubicBezTo>
                <a:lnTo>
                  <a:pt x="297183" y="252446"/>
                </a:lnTo>
                <a:cubicBezTo>
                  <a:pt x="297250" y="248244"/>
                  <a:pt x="296693" y="243958"/>
                  <a:pt x="295360" y="239705"/>
                </a:cubicBezTo>
                <a:cubicBezTo>
                  <a:pt x="292897" y="231960"/>
                  <a:pt x="288273" y="225480"/>
                  <a:pt x="282350" y="220721"/>
                </a:cubicBezTo>
                <a:lnTo>
                  <a:pt x="298128" y="153390"/>
                </a:lnTo>
                <a:cubicBezTo>
                  <a:pt x="298769" y="153204"/>
                  <a:pt x="299393" y="153086"/>
                  <a:pt x="300018" y="152900"/>
                </a:cubicBezTo>
                <a:cubicBezTo>
                  <a:pt x="313433" y="148648"/>
                  <a:pt x="322985" y="137949"/>
                  <a:pt x="326410" y="125327"/>
                </a:cubicBezTo>
                <a:lnTo>
                  <a:pt x="374116" y="110207"/>
                </a:lnTo>
                <a:cubicBezTo>
                  <a:pt x="384292" y="121057"/>
                  <a:pt x="400087" y="125782"/>
                  <a:pt x="415240" y="120973"/>
                </a:cubicBezTo>
                <a:cubicBezTo>
                  <a:pt x="417687" y="120213"/>
                  <a:pt x="419982" y="119201"/>
                  <a:pt x="422159" y="118020"/>
                </a:cubicBezTo>
                <a:lnTo>
                  <a:pt x="460448" y="152090"/>
                </a:lnTo>
                <a:cubicBezTo>
                  <a:pt x="458120" y="159600"/>
                  <a:pt x="457985" y="167852"/>
                  <a:pt x="460533" y="175850"/>
                </a:cubicBezTo>
                <a:cubicBezTo>
                  <a:pt x="463165" y="184119"/>
                  <a:pt x="468245" y="190886"/>
                  <a:pt x="474691" y="195695"/>
                </a:cubicBezTo>
                <a:lnTo>
                  <a:pt x="463469" y="243722"/>
                </a:lnTo>
                <a:cubicBezTo>
                  <a:pt x="462187" y="244025"/>
                  <a:pt x="460837" y="244346"/>
                  <a:pt x="459503" y="244768"/>
                </a:cubicBezTo>
                <a:close/>
                <a:moveTo>
                  <a:pt x="314294" y="421550"/>
                </a:moveTo>
                <a:cubicBezTo>
                  <a:pt x="313332" y="421770"/>
                  <a:pt x="312387" y="421955"/>
                  <a:pt x="311442" y="422310"/>
                </a:cubicBezTo>
                <a:cubicBezTo>
                  <a:pt x="297453" y="426731"/>
                  <a:pt x="287665" y="438138"/>
                  <a:pt x="284628" y="451503"/>
                </a:cubicBezTo>
                <a:lnTo>
                  <a:pt x="226814" y="469863"/>
                </a:lnTo>
                <a:cubicBezTo>
                  <a:pt x="217043" y="461055"/>
                  <a:pt x="203189" y="457275"/>
                  <a:pt x="189706" y="460937"/>
                </a:cubicBezTo>
                <a:lnTo>
                  <a:pt x="146017" y="422023"/>
                </a:lnTo>
                <a:cubicBezTo>
                  <a:pt x="147299" y="415610"/>
                  <a:pt x="147046" y="408810"/>
                  <a:pt x="144937" y="402127"/>
                </a:cubicBezTo>
                <a:cubicBezTo>
                  <a:pt x="142827" y="395445"/>
                  <a:pt x="139081" y="389758"/>
                  <a:pt x="134356" y="385218"/>
                </a:cubicBezTo>
                <a:lnTo>
                  <a:pt x="147670" y="328265"/>
                </a:lnTo>
                <a:cubicBezTo>
                  <a:pt x="160799" y="323456"/>
                  <a:pt x="169979" y="312437"/>
                  <a:pt x="172882" y="299612"/>
                </a:cubicBezTo>
                <a:lnTo>
                  <a:pt x="230678" y="281268"/>
                </a:lnTo>
                <a:cubicBezTo>
                  <a:pt x="240854" y="290482"/>
                  <a:pt x="255468" y="294245"/>
                  <a:pt x="269457" y="289773"/>
                </a:cubicBezTo>
                <a:cubicBezTo>
                  <a:pt x="270402" y="289453"/>
                  <a:pt x="271297" y="289098"/>
                  <a:pt x="272208" y="288727"/>
                </a:cubicBezTo>
                <a:lnTo>
                  <a:pt x="315982" y="327725"/>
                </a:lnTo>
                <a:cubicBezTo>
                  <a:pt x="314699" y="334188"/>
                  <a:pt x="314935" y="340922"/>
                  <a:pt x="317045" y="347638"/>
                </a:cubicBezTo>
                <a:cubicBezTo>
                  <a:pt x="319154" y="354320"/>
                  <a:pt x="322883" y="360007"/>
                  <a:pt x="327625" y="364513"/>
                </a:cubicBezTo>
                <a:lnTo>
                  <a:pt x="314294" y="421550"/>
                </a:lnTo>
                <a:close/>
                <a:moveTo>
                  <a:pt x="77875" y="190312"/>
                </a:moveTo>
                <a:cubicBezTo>
                  <a:pt x="75344" y="182297"/>
                  <a:pt x="70518" y="175715"/>
                  <a:pt x="64342" y="170923"/>
                </a:cubicBezTo>
                <a:lnTo>
                  <a:pt x="75817" y="121833"/>
                </a:lnTo>
                <a:cubicBezTo>
                  <a:pt x="76930" y="121580"/>
                  <a:pt x="78010" y="121344"/>
                  <a:pt x="79107" y="120973"/>
                </a:cubicBezTo>
                <a:cubicBezTo>
                  <a:pt x="94700" y="116028"/>
                  <a:pt x="105112" y="102410"/>
                  <a:pt x="106698" y="87088"/>
                </a:cubicBezTo>
                <a:lnTo>
                  <a:pt x="160664" y="69993"/>
                </a:lnTo>
                <a:cubicBezTo>
                  <a:pt x="170789" y="78735"/>
                  <a:pt x="185048" y="82194"/>
                  <a:pt x="198734" y="77857"/>
                </a:cubicBezTo>
                <a:cubicBezTo>
                  <a:pt x="199443" y="77638"/>
                  <a:pt x="200118" y="77368"/>
                  <a:pt x="200793" y="77115"/>
                </a:cubicBezTo>
                <a:lnTo>
                  <a:pt x="248465" y="119555"/>
                </a:lnTo>
                <a:cubicBezTo>
                  <a:pt x="248768" y="122036"/>
                  <a:pt x="249275" y="124500"/>
                  <a:pt x="250034" y="126930"/>
                </a:cubicBezTo>
                <a:cubicBezTo>
                  <a:pt x="251722" y="132245"/>
                  <a:pt x="254422" y="136953"/>
                  <a:pt x="257847" y="140919"/>
                </a:cubicBezTo>
                <a:lnTo>
                  <a:pt x="240314" y="215810"/>
                </a:lnTo>
                <a:cubicBezTo>
                  <a:pt x="230493" y="220451"/>
                  <a:pt x="223287" y="228804"/>
                  <a:pt x="219845" y="238592"/>
                </a:cubicBezTo>
                <a:lnTo>
                  <a:pt x="157171" y="258437"/>
                </a:lnTo>
                <a:cubicBezTo>
                  <a:pt x="147350" y="251467"/>
                  <a:pt x="134558" y="248953"/>
                  <a:pt x="122206" y="252817"/>
                </a:cubicBezTo>
                <a:lnTo>
                  <a:pt x="78145" y="213583"/>
                </a:lnTo>
                <a:cubicBezTo>
                  <a:pt x="80305" y="206225"/>
                  <a:pt x="80373" y="198176"/>
                  <a:pt x="77875" y="190312"/>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5" name="组合 4"/>
          <p:cNvGrpSpPr/>
          <p:nvPr/>
        </p:nvGrpSpPr>
        <p:grpSpPr>
          <a:xfrm>
            <a:off x="3391718" y="830200"/>
            <a:ext cx="421875" cy="534364"/>
            <a:chOff x="20035510" y="3276397"/>
            <a:chExt cx="421875" cy="534364"/>
          </a:xfrm>
          <a:solidFill>
            <a:schemeClr val="accent4"/>
          </a:solidFill>
        </p:grpSpPr>
        <p:sp>
          <p:nvSpPr>
            <p:cNvPr id="6" name="任意多边形: 形状 5"/>
            <p:cNvSpPr/>
            <p:nvPr/>
          </p:nvSpPr>
          <p:spPr>
            <a:xfrm>
              <a:off x="20131998" y="3276397"/>
              <a:ext cx="253125" cy="253125"/>
            </a:xfrm>
            <a:custGeom>
              <a:avLst/>
              <a:gdLst>
                <a:gd name="connsiteX0" fmla="*/ 128453 w 253125"/>
                <a:gd name="connsiteY0" fmla="*/ 256905 h 253125"/>
                <a:gd name="connsiteX1" fmla="*/ 256888 w 253125"/>
                <a:gd name="connsiteY1" fmla="*/ 170353 h 253125"/>
                <a:gd name="connsiteX2" fmla="*/ 128453 w 253125"/>
                <a:gd name="connsiteY2" fmla="*/ 0 h 253125"/>
                <a:gd name="connsiteX3" fmla="*/ 0 w 253125"/>
                <a:gd name="connsiteY3" fmla="*/ 160768 h 253125"/>
                <a:gd name="connsiteX4" fmla="*/ 128453 w 253125"/>
                <a:gd name="connsiteY4" fmla="*/ 256905 h 253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125" h="253125">
                  <a:moveTo>
                    <a:pt x="128453" y="256905"/>
                  </a:moveTo>
                  <a:cubicBezTo>
                    <a:pt x="199378" y="256905"/>
                    <a:pt x="256888" y="241296"/>
                    <a:pt x="256888" y="170353"/>
                  </a:cubicBezTo>
                  <a:cubicBezTo>
                    <a:pt x="256888" y="99411"/>
                    <a:pt x="212642" y="0"/>
                    <a:pt x="128453" y="0"/>
                  </a:cubicBezTo>
                  <a:cubicBezTo>
                    <a:pt x="57594" y="0"/>
                    <a:pt x="0" y="89826"/>
                    <a:pt x="0" y="160768"/>
                  </a:cubicBezTo>
                  <a:cubicBezTo>
                    <a:pt x="0" y="231694"/>
                    <a:pt x="57527" y="256905"/>
                    <a:pt x="128453" y="25690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7" name="任意多边形: 形状 6"/>
            <p:cNvSpPr/>
            <p:nvPr/>
          </p:nvSpPr>
          <p:spPr>
            <a:xfrm>
              <a:off x="20090415" y="3675761"/>
              <a:ext cx="320625" cy="135000"/>
            </a:xfrm>
            <a:custGeom>
              <a:avLst/>
              <a:gdLst>
                <a:gd name="connsiteX0" fmla="*/ 189239 w 320625"/>
                <a:gd name="connsiteY0" fmla="*/ 33801 h 135000"/>
                <a:gd name="connsiteX1" fmla="*/ 189239 w 320625"/>
                <a:gd name="connsiteY1" fmla="*/ 0 h 135000"/>
                <a:gd name="connsiteX2" fmla="*/ 138665 w 320625"/>
                <a:gd name="connsiteY2" fmla="*/ 0 h 135000"/>
                <a:gd name="connsiteX3" fmla="*/ 138665 w 320625"/>
                <a:gd name="connsiteY3" fmla="*/ 34020 h 135000"/>
                <a:gd name="connsiteX4" fmla="*/ 3766 w 320625"/>
                <a:gd name="connsiteY4" fmla="*/ 94635 h 135000"/>
                <a:gd name="connsiteX5" fmla="*/ 6820 w 320625"/>
                <a:gd name="connsiteY5" fmla="*/ 119526 h 135000"/>
                <a:gd name="connsiteX6" fmla="*/ 17806 w 320625"/>
                <a:gd name="connsiteY6" fmla="*/ 123356 h 135000"/>
                <a:gd name="connsiteX7" fmla="*/ 31559 w 320625"/>
                <a:gd name="connsiteY7" fmla="*/ 116640 h 135000"/>
                <a:gd name="connsiteX8" fmla="*/ 138665 w 320625"/>
                <a:gd name="connsiteY8" fmla="*/ 69711 h 135000"/>
                <a:gd name="connsiteX9" fmla="*/ 138665 w 320625"/>
                <a:gd name="connsiteY9" fmla="*/ 75178 h 135000"/>
                <a:gd name="connsiteX10" fmla="*/ 144807 w 320625"/>
                <a:gd name="connsiteY10" fmla="*/ 75178 h 135000"/>
                <a:gd name="connsiteX11" fmla="*/ 144807 w 320625"/>
                <a:gd name="connsiteY11" fmla="*/ 123356 h 135000"/>
                <a:gd name="connsiteX12" fmla="*/ 162425 w 320625"/>
                <a:gd name="connsiteY12" fmla="*/ 141092 h 135000"/>
                <a:gd name="connsiteX13" fmla="*/ 180042 w 320625"/>
                <a:gd name="connsiteY13" fmla="*/ 123356 h 135000"/>
                <a:gd name="connsiteX14" fmla="*/ 180042 w 320625"/>
                <a:gd name="connsiteY14" fmla="*/ 75178 h 135000"/>
                <a:gd name="connsiteX15" fmla="*/ 189239 w 320625"/>
                <a:gd name="connsiteY15" fmla="*/ 75178 h 135000"/>
                <a:gd name="connsiteX16" fmla="*/ 189239 w 320625"/>
                <a:gd name="connsiteY16" fmla="*/ 69458 h 135000"/>
                <a:gd name="connsiteX17" fmla="*/ 300344 w 320625"/>
                <a:gd name="connsiteY17" fmla="*/ 120909 h 135000"/>
                <a:gd name="connsiteX18" fmla="*/ 325302 w 320625"/>
                <a:gd name="connsiteY18" fmla="*/ 124082 h 135000"/>
                <a:gd name="connsiteX19" fmla="*/ 328289 w 320625"/>
                <a:gd name="connsiteY19" fmla="*/ 99242 h 135000"/>
                <a:gd name="connsiteX20" fmla="*/ 189239 w 320625"/>
                <a:gd name="connsiteY20" fmla="*/ 33801 h 1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20625" h="135000">
                  <a:moveTo>
                    <a:pt x="189239" y="33801"/>
                  </a:moveTo>
                  <a:lnTo>
                    <a:pt x="189239" y="0"/>
                  </a:lnTo>
                  <a:lnTo>
                    <a:pt x="138665" y="0"/>
                  </a:lnTo>
                  <a:lnTo>
                    <a:pt x="138665" y="34020"/>
                  </a:lnTo>
                  <a:cubicBezTo>
                    <a:pt x="45143" y="43268"/>
                    <a:pt x="5572" y="92357"/>
                    <a:pt x="3766" y="94635"/>
                  </a:cubicBezTo>
                  <a:cubicBezTo>
                    <a:pt x="-2292" y="102313"/>
                    <a:pt x="-875" y="113468"/>
                    <a:pt x="6820" y="119526"/>
                  </a:cubicBezTo>
                  <a:cubicBezTo>
                    <a:pt x="10060" y="122091"/>
                    <a:pt x="13958" y="123356"/>
                    <a:pt x="17806" y="123356"/>
                  </a:cubicBezTo>
                  <a:cubicBezTo>
                    <a:pt x="23054" y="123356"/>
                    <a:pt x="28066" y="121044"/>
                    <a:pt x="31559" y="116640"/>
                  </a:cubicBezTo>
                  <a:cubicBezTo>
                    <a:pt x="31913" y="116235"/>
                    <a:pt x="63520" y="78233"/>
                    <a:pt x="138665" y="69711"/>
                  </a:cubicBezTo>
                  <a:lnTo>
                    <a:pt x="138665" y="75178"/>
                  </a:lnTo>
                  <a:lnTo>
                    <a:pt x="144807" y="75178"/>
                  </a:lnTo>
                  <a:lnTo>
                    <a:pt x="144807" y="123356"/>
                  </a:lnTo>
                  <a:cubicBezTo>
                    <a:pt x="144807" y="133144"/>
                    <a:pt x="152620" y="141092"/>
                    <a:pt x="162425" y="141092"/>
                  </a:cubicBezTo>
                  <a:cubicBezTo>
                    <a:pt x="172195" y="141092"/>
                    <a:pt x="180042" y="133144"/>
                    <a:pt x="180042" y="123356"/>
                  </a:cubicBezTo>
                  <a:lnTo>
                    <a:pt x="180042" y="75178"/>
                  </a:lnTo>
                  <a:lnTo>
                    <a:pt x="189239" y="75178"/>
                  </a:lnTo>
                  <a:lnTo>
                    <a:pt x="189239" y="69458"/>
                  </a:lnTo>
                  <a:cubicBezTo>
                    <a:pt x="265902" y="77828"/>
                    <a:pt x="298707" y="118834"/>
                    <a:pt x="300344" y="120909"/>
                  </a:cubicBezTo>
                  <a:cubicBezTo>
                    <a:pt x="306318" y="128588"/>
                    <a:pt x="317573" y="130039"/>
                    <a:pt x="325302" y="124082"/>
                  </a:cubicBezTo>
                  <a:cubicBezTo>
                    <a:pt x="333082" y="118125"/>
                    <a:pt x="334263" y="107004"/>
                    <a:pt x="328289" y="99242"/>
                  </a:cubicBezTo>
                  <a:cubicBezTo>
                    <a:pt x="326399" y="96778"/>
                    <a:pt x="284296" y="42879"/>
                    <a:pt x="189239" y="3380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 name="任意多边形: 形状 7"/>
            <p:cNvSpPr/>
            <p:nvPr/>
          </p:nvSpPr>
          <p:spPr>
            <a:xfrm>
              <a:off x="20035510" y="3462428"/>
              <a:ext cx="421875" cy="185625"/>
            </a:xfrm>
            <a:custGeom>
              <a:avLst/>
              <a:gdLst>
                <a:gd name="connsiteX0" fmla="*/ 419661 w 421875"/>
                <a:gd name="connsiteY0" fmla="*/ 0 h 185625"/>
                <a:gd name="connsiteX1" fmla="*/ 402060 w 421875"/>
                <a:gd name="connsiteY1" fmla="*/ 17719 h 185625"/>
                <a:gd name="connsiteX2" fmla="*/ 402060 w 421875"/>
                <a:gd name="connsiteY2" fmla="*/ 85472 h 185625"/>
                <a:gd name="connsiteX3" fmla="*/ 383194 w 421875"/>
                <a:gd name="connsiteY3" fmla="*/ 114126 h 185625"/>
                <a:gd name="connsiteX4" fmla="*/ 337884 w 421875"/>
                <a:gd name="connsiteY4" fmla="*/ 89134 h 185625"/>
                <a:gd name="connsiteX5" fmla="*/ 107558 w 421875"/>
                <a:gd name="connsiteY5" fmla="*/ 89134 h 185625"/>
                <a:gd name="connsiteX6" fmla="*/ 65201 w 421875"/>
                <a:gd name="connsiteY6" fmla="*/ 109907 h 185625"/>
                <a:gd name="connsiteX7" fmla="*/ 34624 w 421875"/>
                <a:gd name="connsiteY7" fmla="*/ 12521 h 185625"/>
                <a:gd name="connsiteX8" fmla="*/ 12416 w 421875"/>
                <a:gd name="connsiteY8" fmla="*/ 878 h 185625"/>
                <a:gd name="connsiteX9" fmla="*/ 823 w 421875"/>
                <a:gd name="connsiteY9" fmla="*/ 23068 h 185625"/>
                <a:gd name="connsiteX10" fmla="*/ 36733 w 421875"/>
                <a:gd name="connsiteY10" fmla="*/ 137177 h 185625"/>
                <a:gd name="connsiteX11" fmla="*/ 53625 w 421875"/>
                <a:gd name="connsiteY11" fmla="*/ 149546 h 185625"/>
                <a:gd name="connsiteX12" fmla="*/ 54992 w 421875"/>
                <a:gd name="connsiteY12" fmla="*/ 149496 h 185625"/>
                <a:gd name="connsiteX13" fmla="*/ 107574 w 421875"/>
                <a:gd name="connsiteY13" fmla="*/ 194906 h 185625"/>
                <a:gd name="connsiteX14" fmla="*/ 337918 w 421875"/>
                <a:gd name="connsiteY14" fmla="*/ 194906 h 185625"/>
                <a:gd name="connsiteX15" fmla="*/ 390551 w 421875"/>
                <a:gd name="connsiteY15" fmla="*/ 148534 h 185625"/>
                <a:gd name="connsiteX16" fmla="*/ 437312 w 421875"/>
                <a:gd name="connsiteY16" fmla="*/ 85455 h 185625"/>
                <a:gd name="connsiteX17" fmla="*/ 437312 w 421875"/>
                <a:gd name="connsiteY17" fmla="*/ 17702 h 185625"/>
                <a:gd name="connsiteX18" fmla="*/ 419661 w 421875"/>
                <a:gd name="connsiteY18" fmla="*/ 0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21875" h="185625">
                  <a:moveTo>
                    <a:pt x="419661" y="0"/>
                  </a:moveTo>
                  <a:cubicBezTo>
                    <a:pt x="409873" y="0"/>
                    <a:pt x="402060" y="7931"/>
                    <a:pt x="402060" y="17719"/>
                  </a:cubicBezTo>
                  <a:lnTo>
                    <a:pt x="402060" y="85472"/>
                  </a:lnTo>
                  <a:cubicBezTo>
                    <a:pt x="402060" y="106211"/>
                    <a:pt x="389471" y="112438"/>
                    <a:pt x="383194" y="114126"/>
                  </a:cubicBezTo>
                  <a:cubicBezTo>
                    <a:pt x="373811" y="98955"/>
                    <a:pt x="357038" y="89134"/>
                    <a:pt x="337884" y="89134"/>
                  </a:cubicBezTo>
                  <a:lnTo>
                    <a:pt x="107558" y="89134"/>
                  </a:lnTo>
                  <a:cubicBezTo>
                    <a:pt x="90261" y="89134"/>
                    <a:pt x="74904" y="97132"/>
                    <a:pt x="65201" y="109907"/>
                  </a:cubicBezTo>
                  <a:lnTo>
                    <a:pt x="34624" y="12521"/>
                  </a:lnTo>
                  <a:cubicBezTo>
                    <a:pt x="31688" y="3206"/>
                    <a:pt x="21799" y="-2076"/>
                    <a:pt x="12416" y="878"/>
                  </a:cubicBezTo>
                  <a:cubicBezTo>
                    <a:pt x="3051" y="3831"/>
                    <a:pt x="-2113" y="13736"/>
                    <a:pt x="823" y="23068"/>
                  </a:cubicBezTo>
                  <a:lnTo>
                    <a:pt x="36733" y="137177"/>
                  </a:lnTo>
                  <a:cubicBezTo>
                    <a:pt x="39129" y="144720"/>
                    <a:pt x="46099" y="149546"/>
                    <a:pt x="53625" y="149546"/>
                  </a:cubicBezTo>
                  <a:cubicBezTo>
                    <a:pt x="54081" y="149546"/>
                    <a:pt x="54536" y="149546"/>
                    <a:pt x="54992" y="149496"/>
                  </a:cubicBezTo>
                  <a:cubicBezTo>
                    <a:pt x="58755" y="175163"/>
                    <a:pt x="80861" y="194906"/>
                    <a:pt x="107574" y="194906"/>
                  </a:cubicBezTo>
                  <a:lnTo>
                    <a:pt x="337918" y="194906"/>
                  </a:lnTo>
                  <a:cubicBezTo>
                    <a:pt x="364952" y="194906"/>
                    <a:pt x="387227" y="174673"/>
                    <a:pt x="390551" y="148534"/>
                  </a:cubicBezTo>
                  <a:cubicBezTo>
                    <a:pt x="408844" y="144146"/>
                    <a:pt x="437312" y="126849"/>
                    <a:pt x="437312" y="85455"/>
                  </a:cubicBezTo>
                  <a:lnTo>
                    <a:pt x="437312" y="17702"/>
                  </a:lnTo>
                  <a:cubicBezTo>
                    <a:pt x="437312" y="7931"/>
                    <a:pt x="429482" y="0"/>
                    <a:pt x="41966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 name="组合 8"/>
          <p:cNvGrpSpPr/>
          <p:nvPr/>
        </p:nvGrpSpPr>
        <p:grpSpPr>
          <a:xfrm>
            <a:off x="4610918" y="852695"/>
            <a:ext cx="523125" cy="489375"/>
            <a:chOff x="21065895" y="3305085"/>
            <a:chExt cx="523125" cy="489375"/>
          </a:xfrm>
          <a:solidFill>
            <a:schemeClr val="accent4"/>
          </a:solidFill>
        </p:grpSpPr>
        <p:sp>
          <p:nvSpPr>
            <p:cNvPr id="10" name="任意多边形: 形状 9"/>
            <p:cNvSpPr/>
            <p:nvPr/>
          </p:nvSpPr>
          <p:spPr>
            <a:xfrm>
              <a:off x="21065895" y="3305085"/>
              <a:ext cx="523125" cy="489375"/>
            </a:xfrm>
            <a:custGeom>
              <a:avLst/>
              <a:gdLst>
                <a:gd name="connsiteX0" fmla="*/ 517506 w 523125"/>
                <a:gd name="connsiteY0" fmla="*/ 36788 h 489375"/>
                <a:gd name="connsiteX1" fmla="*/ 351894 w 523125"/>
                <a:gd name="connsiteY1" fmla="*/ 36788 h 489375"/>
                <a:gd name="connsiteX2" fmla="*/ 351894 w 523125"/>
                <a:gd name="connsiteY2" fmla="*/ 27574 h 489375"/>
                <a:gd name="connsiteX3" fmla="*/ 324338 w 523125"/>
                <a:gd name="connsiteY3" fmla="*/ 0 h 489375"/>
                <a:gd name="connsiteX4" fmla="*/ 211579 w 523125"/>
                <a:gd name="connsiteY4" fmla="*/ 0 h 489375"/>
                <a:gd name="connsiteX5" fmla="*/ 184005 w 523125"/>
                <a:gd name="connsiteY5" fmla="*/ 27574 h 489375"/>
                <a:gd name="connsiteX6" fmla="*/ 184005 w 523125"/>
                <a:gd name="connsiteY6" fmla="*/ 36788 h 489375"/>
                <a:gd name="connsiteX7" fmla="*/ 18394 w 523125"/>
                <a:gd name="connsiteY7" fmla="*/ 36788 h 489375"/>
                <a:gd name="connsiteX8" fmla="*/ 0 w 523125"/>
                <a:gd name="connsiteY8" fmla="*/ 55434 h 489375"/>
                <a:gd name="connsiteX9" fmla="*/ 0 w 523125"/>
                <a:gd name="connsiteY9" fmla="*/ 388176 h 489375"/>
                <a:gd name="connsiteX10" fmla="*/ 18394 w 523125"/>
                <a:gd name="connsiteY10" fmla="*/ 407093 h 489375"/>
                <a:gd name="connsiteX11" fmla="*/ 112843 w 523125"/>
                <a:gd name="connsiteY11" fmla="*/ 407093 h 489375"/>
                <a:gd name="connsiteX12" fmla="*/ 79194 w 523125"/>
                <a:gd name="connsiteY12" fmla="*/ 499078 h 489375"/>
                <a:gd name="connsiteX13" fmla="*/ 143421 w 523125"/>
                <a:gd name="connsiteY13" fmla="*/ 499078 h 489375"/>
                <a:gd name="connsiteX14" fmla="*/ 177069 w 523125"/>
                <a:gd name="connsiteY14" fmla="*/ 407093 h 489375"/>
                <a:gd name="connsiteX15" fmla="*/ 220809 w 523125"/>
                <a:gd name="connsiteY15" fmla="*/ 407093 h 489375"/>
                <a:gd name="connsiteX16" fmla="*/ 220809 w 523125"/>
                <a:gd name="connsiteY16" fmla="*/ 462291 h 489375"/>
                <a:gd name="connsiteX17" fmla="*/ 315090 w 523125"/>
                <a:gd name="connsiteY17" fmla="*/ 462291 h 489375"/>
                <a:gd name="connsiteX18" fmla="*/ 315090 w 523125"/>
                <a:gd name="connsiteY18" fmla="*/ 407093 h 489375"/>
                <a:gd name="connsiteX19" fmla="*/ 358830 w 523125"/>
                <a:gd name="connsiteY19" fmla="*/ 407093 h 489375"/>
                <a:gd name="connsiteX20" fmla="*/ 392479 w 523125"/>
                <a:gd name="connsiteY20" fmla="*/ 499078 h 489375"/>
                <a:gd name="connsiteX21" fmla="*/ 456722 w 523125"/>
                <a:gd name="connsiteY21" fmla="*/ 499078 h 489375"/>
                <a:gd name="connsiteX22" fmla="*/ 423073 w 523125"/>
                <a:gd name="connsiteY22" fmla="*/ 407093 h 489375"/>
                <a:gd name="connsiteX23" fmla="*/ 517539 w 523125"/>
                <a:gd name="connsiteY23" fmla="*/ 407093 h 489375"/>
                <a:gd name="connsiteX24" fmla="*/ 535933 w 523125"/>
                <a:gd name="connsiteY24" fmla="*/ 388176 h 489375"/>
                <a:gd name="connsiteX25" fmla="*/ 535933 w 523125"/>
                <a:gd name="connsiteY25" fmla="*/ 55451 h 489375"/>
                <a:gd name="connsiteX26" fmla="*/ 517506 w 523125"/>
                <a:gd name="connsiteY26" fmla="*/ 36788 h 489375"/>
                <a:gd name="connsiteX27" fmla="*/ 499112 w 523125"/>
                <a:gd name="connsiteY27" fmla="*/ 370288 h 489375"/>
                <a:gd name="connsiteX28" fmla="*/ 36788 w 523125"/>
                <a:gd name="connsiteY28" fmla="*/ 370288 h 489375"/>
                <a:gd name="connsiteX29" fmla="*/ 36788 w 523125"/>
                <a:gd name="connsiteY29" fmla="*/ 73592 h 489375"/>
                <a:gd name="connsiteX30" fmla="*/ 499095 w 523125"/>
                <a:gd name="connsiteY30" fmla="*/ 73592 h 489375"/>
                <a:gd name="connsiteX31" fmla="*/ 499112 w 523125"/>
                <a:gd name="connsiteY31" fmla="*/ 370288 h 489375"/>
                <a:gd name="connsiteX32" fmla="*/ 499112 w 523125"/>
                <a:gd name="connsiteY32" fmla="*/ 370288 h 48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23125" h="489375">
                  <a:moveTo>
                    <a:pt x="517506" y="36788"/>
                  </a:moveTo>
                  <a:lnTo>
                    <a:pt x="351894" y="36788"/>
                  </a:lnTo>
                  <a:lnTo>
                    <a:pt x="351894" y="27574"/>
                  </a:lnTo>
                  <a:cubicBezTo>
                    <a:pt x="351894" y="12336"/>
                    <a:pt x="339576" y="0"/>
                    <a:pt x="324338" y="0"/>
                  </a:cubicBezTo>
                  <a:lnTo>
                    <a:pt x="211579" y="0"/>
                  </a:lnTo>
                  <a:cubicBezTo>
                    <a:pt x="196341" y="0"/>
                    <a:pt x="184005" y="12336"/>
                    <a:pt x="184005" y="27574"/>
                  </a:cubicBezTo>
                  <a:lnTo>
                    <a:pt x="184005" y="36788"/>
                  </a:lnTo>
                  <a:lnTo>
                    <a:pt x="18394" y="36788"/>
                  </a:lnTo>
                  <a:cubicBezTo>
                    <a:pt x="8184" y="36788"/>
                    <a:pt x="0" y="45225"/>
                    <a:pt x="0" y="55434"/>
                  </a:cubicBezTo>
                  <a:lnTo>
                    <a:pt x="0" y="388176"/>
                  </a:lnTo>
                  <a:cubicBezTo>
                    <a:pt x="0" y="398368"/>
                    <a:pt x="8184" y="407093"/>
                    <a:pt x="18394" y="407093"/>
                  </a:cubicBezTo>
                  <a:lnTo>
                    <a:pt x="112843" y="407093"/>
                  </a:lnTo>
                  <a:lnTo>
                    <a:pt x="79194" y="499078"/>
                  </a:lnTo>
                  <a:lnTo>
                    <a:pt x="143421" y="499078"/>
                  </a:lnTo>
                  <a:lnTo>
                    <a:pt x="177069" y="407093"/>
                  </a:lnTo>
                  <a:lnTo>
                    <a:pt x="220809" y="407093"/>
                  </a:lnTo>
                  <a:lnTo>
                    <a:pt x="220809" y="462291"/>
                  </a:lnTo>
                  <a:lnTo>
                    <a:pt x="315090" y="462291"/>
                  </a:lnTo>
                  <a:lnTo>
                    <a:pt x="315090" y="407093"/>
                  </a:lnTo>
                  <a:lnTo>
                    <a:pt x="358830" y="407093"/>
                  </a:lnTo>
                  <a:lnTo>
                    <a:pt x="392479" y="499078"/>
                  </a:lnTo>
                  <a:lnTo>
                    <a:pt x="456722" y="499078"/>
                  </a:lnTo>
                  <a:lnTo>
                    <a:pt x="423073" y="407093"/>
                  </a:lnTo>
                  <a:lnTo>
                    <a:pt x="517539" y="407093"/>
                  </a:lnTo>
                  <a:cubicBezTo>
                    <a:pt x="527732" y="407093"/>
                    <a:pt x="535933" y="398368"/>
                    <a:pt x="535933" y="388176"/>
                  </a:cubicBezTo>
                  <a:lnTo>
                    <a:pt x="535933" y="55451"/>
                  </a:lnTo>
                  <a:cubicBezTo>
                    <a:pt x="535933" y="45225"/>
                    <a:pt x="527715" y="36788"/>
                    <a:pt x="517506" y="36788"/>
                  </a:cubicBezTo>
                  <a:close/>
                  <a:moveTo>
                    <a:pt x="499112" y="370288"/>
                  </a:moveTo>
                  <a:lnTo>
                    <a:pt x="36788" y="370288"/>
                  </a:lnTo>
                  <a:lnTo>
                    <a:pt x="36788" y="73592"/>
                  </a:lnTo>
                  <a:lnTo>
                    <a:pt x="499095" y="73592"/>
                  </a:lnTo>
                  <a:lnTo>
                    <a:pt x="499112" y="370288"/>
                  </a:lnTo>
                  <a:lnTo>
                    <a:pt x="499112" y="37028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 name="任意多边形: 形状 10"/>
            <p:cNvSpPr/>
            <p:nvPr/>
          </p:nvSpPr>
          <p:spPr>
            <a:xfrm>
              <a:off x="21130290" y="3403989"/>
              <a:ext cx="388125" cy="236250"/>
            </a:xfrm>
            <a:custGeom>
              <a:avLst/>
              <a:gdLst>
                <a:gd name="connsiteX0" fmla="*/ 0 w 388125"/>
                <a:gd name="connsiteY0" fmla="*/ 0 h 236250"/>
                <a:gd name="connsiteX1" fmla="*/ 404814 w 388125"/>
                <a:gd name="connsiteY1" fmla="*/ 0 h 236250"/>
                <a:gd name="connsiteX2" fmla="*/ 404814 w 388125"/>
                <a:gd name="connsiteY2" fmla="*/ 246105 h 236250"/>
                <a:gd name="connsiteX3" fmla="*/ 0 w 388125"/>
                <a:gd name="connsiteY3" fmla="*/ 246105 h 236250"/>
              </a:gdLst>
              <a:ahLst/>
              <a:cxnLst>
                <a:cxn ang="0">
                  <a:pos x="connsiteX0" y="connsiteY0"/>
                </a:cxn>
                <a:cxn ang="0">
                  <a:pos x="connsiteX1" y="connsiteY1"/>
                </a:cxn>
                <a:cxn ang="0">
                  <a:pos x="connsiteX2" y="connsiteY2"/>
                </a:cxn>
                <a:cxn ang="0">
                  <a:pos x="connsiteX3" y="connsiteY3"/>
                </a:cxn>
              </a:cxnLst>
              <a:rect l="l" t="t" r="r" b="b"/>
              <a:pathLst>
                <a:path w="388125" h="236250">
                  <a:moveTo>
                    <a:pt x="0" y="0"/>
                  </a:moveTo>
                  <a:lnTo>
                    <a:pt x="404814" y="0"/>
                  </a:lnTo>
                  <a:lnTo>
                    <a:pt x="404814" y="246105"/>
                  </a:lnTo>
                  <a:lnTo>
                    <a:pt x="0" y="24610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2" name="组合 11"/>
          <p:cNvGrpSpPr/>
          <p:nvPr/>
        </p:nvGrpSpPr>
        <p:grpSpPr>
          <a:xfrm>
            <a:off x="5830118" y="833769"/>
            <a:ext cx="492531" cy="527226"/>
            <a:chOff x="22153033" y="3278709"/>
            <a:chExt cx="492531" cy="527226"/>
          </a:xfrm>
          <a:solidFill>
            <a:schemeClr val="accent4"/>
          </a:solidFill>
        </p:grpSpPr>
        <p:sp>
          <p:nvSpPr>
            <p:cNvPr id="13" name="任意多边形: 形状 12"/>
            <p:cNvSpPr/>
            <p:nvPr/>
          </p:nvSpPr>
          <p:spPr>
            <a:xfrm>
              <a:off x="22493689" y="3278709"/>
              <a:ext cx="151875" cy="151875"/>
            </a:xfrm>
            <a:custGeom>
              <a:avLst/>
              <a:gdLst>
                <a:gd name="connsiteX0" fmla="*/ 81405 w 151875"/>
                <a:gd name="connsiteY0" fmla="*/ 162810 h 151875"/>
                <a:gd name="connsiteX1" fmla="*/ 162810 w 151875"/>
                <a:gd name="connsiteY1" fmla="*/ 81405 h 151875"/>
                <a:gd name="connsiteX2" fmla="*/ 81405 w 151875"/>
                <a:gd name="connsiteY2" fmla="*/ 0 h 151875"/>
                <a:gd name="connsiteX3" fmla="*/ 0 w 151875"/>
                <a:gd name="connsiteY3" fmla="*/ 81405 h 151875"/>
                <a:gd name="connsiteX4" fmla="*/ 81405 w 151875"/>
                <a:gd name="connsiteY4" fmla="*/ 162810 h 151875"/>
                <a:gd name="connsiteX5" fmla="*/ 81405 w 151875"/>
                <a:gd name="connsiteY5" fmla="*/ 37699 h 151875"/>
                <a:gd name="connsiteX6" fmla="*/ 125128 w 151875"/>
                <a:gd name="connsiteY6" fmla="*/ 81405 h 151875"/>
                <a:gd name="connsiteX7" fmla="*/ 81405 w 151875"/>
                <a:gd name="connsiteY7" fmla="*/ 125111 h 151875"/>
                <a:gd name="connsiteX8" fmla="*/ 37699 w 151875"/>
                <a:gd name="connsiteY8" fmla="*/ 81405 h 151875"/>
                <a:gd name="connsiteX9" fmla="*/ 81405 w 151875"/>
                <a:gd name="connsiteY9" fmla="*/ 37699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875" h="151875">
                  <a:moveTo>
                    <a:pt x="81405" y="162810"/>
                  </a:moveTo>
                  <a:cubicBezTo>
                    <a:pt x="126292" y="162810"/>
                    <a:pt x="162810" y="126309"/>
                    <a:pt x="162810" y="81405"/>
                  </a:cubicBezTo>
                  <a:cubicBezTo>
                    <a:pt x="162810" y="36501"/>
                    <a:pt x="126292" y="0"/>
                    <a:pt x="81405" y="0"/>
                  </a:cubicBezTo>
                  <a:cubicBezTo>
                    <a:pt x="36517" y="0"/>
                    <a:pt x="0" y="36518"/>
                    <a:pt x="0" y="81405"/>
                  </a:cubicBezTo>
                  <a:cubicBezTo>
                    <a:pt x="0" y="126293"/>
                    <a:pt x="36517" y="162810"/>
                    <a:pt x="81405" y="162810"/>
                  </a:cubicBezTo>
                  <a:close/>
                  <a:moveTo>
                    <a:pt x="81405" y="37699"/>
                  </a:moveTo>
                  <a:cubicBezTo>
                    <a:pt x="105502" y="37699"/>
                    <a:pt x="125128" y="57308"/>
                    <a:pt x="125128" y="81405"/>
                  </a:cubicBezTo>
                  <a:cubicBezTo>
                    <a:pt x="125128" y="105503"/>
                    <a:pt x="105502" y="125111"/>
                    <a:pt x="81405" y="125111"/>
                  </a:cubicBezTo>
                  <a:cubicBezTo>
                    <a:pt x="57308" y="125111"/>
                    <a:pt x="37699" y="105503"/>
                    <a:pt x="37699" y="81405"/>
                  </a:cubicBezTo>
                  <a:cubicBezTo>
                    <a:pt x="37699" y="57291"/>
                    <a:pt x="57324" y="37699"/>
                    <a:pt x="81405" y="3769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 name="任意多边形: 形状 13"/>
            <p:cNvSpPr/>
            <p:nvPr/>
          </p:nvSpPr>
          <p:spPr>
            <a:xfrm>
              <a:off x="22493689" y="3464824"/>
              <a:ext cx="151875" cy="151875"/>
            </a:xfrm>
            <a:custGeom>
              <a:avLst/>
              <a:gdLst>
                <a:gd name="connsiteX0" fmla="*/ 81405 w 151875"/>
                <a:gd name="connsiteY0" fmla="*/ 0 h 151875"/>
                <a:gd name="connsiteX1" fmla="*/ 0 w 151875"/>
                <a:gd name="connsiteY1" fmla="*/ 81405 h 151875"/>
                <a:gd name="connsiteX2" fmla="*/ 81405 w 151875"/>
                <a:gd name="connsiteY2" fmla="*/ 162827 h 151875"/>
                <a:gd name="connsiteX3" fmla="*/ 162810 w 151875"/>
                <a:gd name="connsiteY3" fmla="*/ 81405 h 151875"/>
                <a:gd name="connsiteX4" fmla="*/ 81405 w 151875"/>
                <a:gd name="connsiteY4" fmla="*/ 0 h 151875"/>
                <a:gd name="connsiteX5" fmla="*/ 81405 w 151875"/>
                <a:gd name="connsiteY5" fmla="*/ 125111 h 151875"/>
                <a:gd name="connsiteX6" fmla="*/ 37699 w 151875"/>
                <a:gd name="connsiteY6" fmla="*/ 81405 h 151875"/>
                <a:gd name="connsiteX7" fmla="*/ 81405 w 151875"/>
                <a:gd name="connsiteY7" fmla="*/ 37716 h 151875"/>
                <a:gd name="connsiteX8" fmla="*/ 125128 w 151875"/>
                <a:gd name="connsiteY8" fmla="*/ 81405 h 151875"/>
                <a:gd name="connsiteX9" fmla="*/ 81405 w 151875"/>
                <a:gd name="connsiteY9" fmla="*/ 125111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875" h="151875">
                  <a:moveTo>
                    <a:pt x="81405" y="0"/>
                  </a:moveTo>
                  <a:cubicBezTo>
                    <a:pt x="36517" y="0"/>
                    <a:pt x="0" y="36534"/>
                    <a:pt x="0" y="81405"/>
                  </a:cubicBezTo>
                  <a:cubicBezTo>
                    <a:pt x="0" y="126309"/>
                    <a:pt x="36517" y="162827"/>
                    <a:pt x="81405" y="162827"/>
                  </a:cubicBezTo>
                  <a:cubicBezTo>
                    <a:pt x="126292" y="162827"/>
                    <a:pt x="162810" y="126309"/>
                    <a:pt x="162810" y="81405"/>
                  </a:cubicBezTo>
                  <a:cubicBezTo>
                    <a:pt x="162827" y="36517"/>
                    <a:pt x="126292" y="0"/>
                    <a:pt x="81405" y="0"/>
                  </a:cubicBezTo>
                  <a:close/>
                  <a:moveTo>
                    <a:pt x="81405" y="125111"/>
                  </a:moveTo>
                  <a:cubicBezTo>
                    <a:pt x="57308" y="125111"/>
                    <a:pt x="37699" y="105519"/>
                    <a:pt x="37699" y="81405"/>
                  </a:cubicBezTo>
                  <a:cubicBezTo>
                    <a:pt x="37699" y="57324"/>
                    <a:pt x="57308" y="37716"/>
                    <a:pt x="81405" y="37716"/>
                  </a:cubicBezTo>
                  <a:cubicBezTo>
                    <a:pt x="105502" y="37716"/>
                    <a:pt x="125128" y="57324"/>
                    <a:pt x="125128" y="81405"/>
                  </a:cubicBezTo>
                  <a:cubicBezTo>
                    <a:pt x="125128" y="105519"/>
                    <a:pt x="105502" y="125111"/>
                    <a:pt x="81405" y="12511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 name="任意多边形: 形状 14"/>
            <p:cNvSpPr/>
            <p:nvPr/>
          </p:nvSpPr>
          <p:spPr>
            <a:xfrm>
              <a:off x="22493689" y="3654060"/>
              <a:ext cx="151875" cy="151875"/>
            </a:xfrm>
            <a:custGeom>
              <a:avLst/>
              <a:gdLst>
                <a:gd name="connsiteX0" fmla="*/ 81405 w 151875"/>
                <a:gd name="connsiteY0" fmla="*/ 0 h 151875"/>
                <a:gd name="connsiteX1" fmla="*/ 0 w 151875"/>
                <a:gd name="connsiteY1" fmla="*/ 81388 h 151875"/>
                <a:gd name="connsiteX2" fmla="*/ 81405 w 151875"/>
                <a:gd name="connsiteY2" fmla="*/ 162793 h 151875"/>
                <a:gd name="connsiteX3" fmla="*/ 162810 w 151875"/>
                <a:gd name="connsiteY3" fmla="*/ 81388 h 151875"/>
                <a:gd name="connsiteX4" fmla="*/ 81405 w 151875"/>
                <a:gd name="connsiteY4" fmla="*/ 0 h 151875"/>
                <a:gd name="connsiteX5" fmla="*/ 81405 w 151875"/>
                <a:gd name="connsiteY5" fmla="*/ 125111 h 151875"/>
                <a:gd name="connsiteX6" fmla="*/ 37699 w 151875"/>
                <a:gd name="connsiteY6" fmla="*/ 81388 h 151875"/>
                <a:gd name="connsiteX7" fmla="*/ 81405 w 151875"/>
                <a:gd name="connsiteY7" fmla="*/ 37682 h 151875"/>
                <a:gd name="connsiteX8" fmla="*/ 125128 w 151875"/>
                <a:gd name="connsiteY8" fmla="*/ 81388 h 151875"/>
                <a:gd name="connsiteX9" fmla="*/ 81405 w 151875"/>
                <a:gd name="connsiteY9" fmla="*/ 125111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875" h="151875">
                  <a:moveTo>
                    <a:pt x="81405" y="0"/>
                  </a:moveTo>
                  <a:cubicBezTo>
                    <a:pt x="36517" y="0"/>
                    <a:pt x="0" y="36517"/>
                    <a:pt x="0" y="81388"/>
                  </a:cubicBezTo>
                  <a:cubicBezTo>
                    <a:pt x="0" y="126276"/>
                    <a:pt x="36517" y="162793"/>
                    <a:pt x="81405" y="162793"/>
                  </a:cubicBezTo>
                  <a:cubicBezTo>
                    <a:pt x="126292" y="162793"/>
                    <a:pt x="162810" y="126276"/>
                    <a:pt x="162810" y="81388"/>
                  </a:cubicBezTo>
                  <a:cubicBezTo>
                    <a:pt x="162827" y="36517"/>
                    <a:pt x="126292" y="0"/>
                    <a:pt x="81405" y="0"/>
                  </a:cubicBezTo>
                  <a:close/>
                  <a:moveTo>
                    <a:pt x="81405" y="125111"/>
                  </a:moveTo>
                  <a:cubicBezTo>
                    <a:pt x="57308" y="125111"/>
                    <a:pt x="37699" y="105503"/>
                    <a:pt x="37699" y="81388"/>
                  </a:cubicBezTo>
                  <a:cubicBezTo>
                    <a:pt x="37699" y="57291"/>
                    <a:pt x="57308" y="37682"/>
                    <a:pt x="81405" y="37682"/>
                  </a:cubicBezTo>
                  <a:cubicBezTo>
                    <a:pt x="105502" y="37682"/>
                    <a:pt x="125128" y="57291"/>
                    <a:pt x="125128" y="81388"/>
                  </a:cubicBezTo>
                  <a:cubicBezTo>
                    <a:pt x="125128" y="105503"/>
                    <a:pt x="105502" y="125111"/>
                    <a:pt x="81405" y="12511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 name="任意多边形: 形状 15"/>
            <p:cNvSpPr/>
            <p:nvPr/>
          </p:nvSpPr>
          <p:spPr>
            <a:xfrm>
              <a:off x="22153050" y="3311953"/>
              <a:ext cx="303750" cy="50625"/>
            </a:xfrm>
            <a:custGeom>
              <a:avLst/>
              <a:gdLst>
                <a:gd name="connsiteX0" fmla="*/ 288799 w 303750"/>
                <a:gd name="connsiteY0" fmla="*/ 0 h 50625"/>
                <a:gd name="connsiteX1" fmla="*/ 28266 w 303750"/>
                <a:gd name="connsiteY1" fmla="*/ 0 h 50625"/>
                <a:gd name="connsiteX2" fmla="*/ 0 w 303750"/>
                <a:gd name="connsiteY2" fmla="*/ 28434 h 50625"/>
                <a:gd name="connsiteX3" fmla="*/ 28283 w 303750"/>
                <a:gd name="connsiteY3" fmla="*/ 56852 h 50625"/>
                <a:gd name="connsiteX4" fmla="*/ 288799 w 303750"/>
                <a:gd name="connsiteY4" fmla="*/ 56852 h 50625"/>
                <a:gd name="connsiteX5" fmla="*/ 317081 w 303750"/>
                <a:gd name="connsiteY5" fmla="*/ 28434 h 50625"/>
                <a:gd name="connsiteX6" fmla="*/ 288799 w 303750"/>
                <a:gd name="connsiteY6" fmla="*/ 0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750" h="50625">
                  <a:moveTo>
                    <a:pt x="288799" y="0"/>
                  </a:moveTo>
                  <a:lnTo>
                    <a:pt x="28266" y="0"/>
                  </a:lnTo>
                  <a:cubicBezTo>
                    <a:pt x="12656" y="0"/>
                    <a:pt x="0" y="12825"/>
                    <a:pt x="0" y="28434"/>
                  </a:cubicBezTo>
                  <a:cubicBezTo>
                    <a:pt x="0" y="44044"/>
                    <a:pt x="12656" y="56852"/>
                    <a:pt x="28283" y="56852"/>
                  </a:cubicBezTo>
                  <a:lnTo>
                    <a:pt x="288799" y="56852"/>
                  </a:lnTo>
                  <a:cubicBezTo>
                    <a:pt x="304425" y="56852"/>
                    <a:pt x="317081" y="44044"/>
                    <a:pt x="317081" y="28434"/>
                  </a:cubicBezTo>
                  <a:cubicBezTo>
                    <a:pt x="317081" y="12825"/>
                    <a:pt x="304425" y="0"/>
                    <a:pt x="288799"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 name="任意多边形: 形状 16"/>
            <p:cNvSpPr/>
            <p:nvPr/>
          </p:nvSpPr>
          <p:spPr>
            <a:xfrm>
              <a:off x="22153033" y="3492313"/>
              <a:ext cx="303750" cy="50625"/>
            </a:xfrm>
            <a:custGeom>
              <a:avLst/>
              <a:gdLst>
                <a:gd name="connsiteX0" fmla="*/ 288816 w 303750"/>
                <a:gd name="connsiteY0" fmla="*/ 0 h 50625"/>
                <a:gd name="connsiteX1" fmla="*/ 28282 w 303750"/>
                <a:gd name="connsiteY1" fmla="*/ 0 h 50625"/>
                <a:gd name="connsiteX2" fmla="*/ 0 w 303750"/>
                <a:gd name="connsiteY2" fmla="*/ 28418 h 50625"/>
                <a:gd name="connsiteX3" fmla="*/ 28282 w 303750"/>
                <a:gd name="connsiteY3" fmla="*/ 56852 h 50625"/>
                <a:gd name="connsiteX4" fmla="*/ 288799 w 303750"/>
                <a:gd name="connsiteY4" fmla="*/ 56852 h 50625"/>
                <a:gd name="connsiteX5" fmla="*/ 317098 w 303750"/>
                <a:gd name="connsiteY5" fmla="*/ 28418 h 50625"/>
                <a:gd name="connsiteX6" fmla="*/ 288816 w 303750"/>
                <a:gd name="connsiteY6" fmla="*/ 0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750" h="50625">
                  <a:moveTo>
                    <a:pt x="288816" y="0"/>
                  </a:moveTo>
                  <a:lnTo>
                    <a:pt x="28282" y="0"/>
                  </a:lnTo>
                  <a:cubicBezTo>
                    <a:pt x="12656" y="0"/>
                    <a:pt x="0" y="12808"/>
                    <a:pt x="0" y="28418"/>
                  </a:cubicBezTo>
                  <a:cubicBezTo>
                    <a:pt x="0" y="44044"/>
                    <a:pt x="12656" y="56852"/>
                    <a:pt x="28282" y="56852"/>
                  </a:cubicBezTo>
                  <a:lnTo>
                    <a:pt x="288799" y="56852"/>
                  </a:lnTo>
                  <a:cubicBezTo>
                    <a:pt x="304442" y="56852"/>
                    <a:pt x="317098" y="44044"/>
                    <a:pt x="317098" y="28418"/>
                  </a:cubicBezTo>
                  <a:cubicBezTo>
                    <a:pt x="317098" y="12808"/>
                    <a:pt x="304442" y="0"/>
                    <a:pt x="28881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 name="任意多边形: 形状 17"/>
            <p:cNvSpPr/>
            <p:nvPr/>
          </p:nvSpPr>
          <p:spPr>
            <a:xfrm>
              <a:off x="22153033" y="3687776"/>
              <a:ext cx="303750" cy="50625"/>
            </a:xfrm>
            <a:custGeom>
              <a:avLst/>
              <a:gdLst>
                <a:gd name="connsiteX0" fmla="*/ 288816 w 303750"/>
                <a:gd name="connsiteY0" fmla="*/ 0 h 50625"/>
                <a:gd name="connsiteX1" fmla="*/ 28282 w 303750"/>
                <a:gd name="connsiteY1" fmla="*/ 0 h 50625"/>
                <a:gd name="connsiteX2" fmla="*/ 0 w 303750"/>
                <a:gd name="connsiteY2" fmla="*/ 27962 h 50625"/>
                <a:gd name="connsiteX3" fmla="*/ 28282 w 303750"/>
                <a:gd name="connsiteY3" fmla="*/ 55941 h 50625"/>
                <a:gd name="connsiteX4" fmla="*/ 288799 w 303750"/>
                <a:gd name="connsiteY4" fmla="*/ 55941 h 50625"/>
                <a:gd name="connsiteX5" fmla="*/ 317098 w 303750"/>
                <a:gd name="connsiteY5" fmla="*/ 27962 h 50625"/>
                <a:gd name="connsiteX6" fmla="*/ 288816 w 303750"/>
                <a:gd name="connsiteY6" fmla="*/ 0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750" h="50625">
                  <a:moveTo>
                    <a:pt x="288816" y="0"/>
                  </a:moveTo>
                  <a:lnTo>
                    <a:pt x="28282" y="0"/>
                  </a:lnTo>
                  <a:cubicBezTo>
                    <a:pt x="12656" y="0"/>
                    <a:pt x="0" y="12336"/>
                    <a:pt x="0" y="27962"/>
                  </a:cubicBezTo>
                  <a:cubicBezTo>
                    <a:pt x="0" y="43605"/>
                    <a:pt x="12656" y="55941"/>
                    <a:pt x="28282" y="55941"/>
                  </a:cubicBezTo>
                  <a:lnTo>
                    <a:pt x="288799" y="55941"/>
                  </a:lnTo>
                  <a:cubicBezTo>
                    <a:pt x="304442" y="55941"/>
                    <a:pt x="317098" y="43605"/>
                    <a:pt x="317098" y="27962"/>
                  </a:cubicBezTo>
                  <a:cubicBezTo>
                    <a:pt x="317098" y="12353"/>
                    <a:pt x="304442" y="0"/>
                    <a:pt x="28881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 name="任意多边形: 形状 18"/>
            <p:cNvSpPr/>
            <p:nvPr/>
          </p:nvSpPr>
          <p:spPr>
            <a:xfrm>
              <a:off x="22162483" y="3388363"/>
              <a:ext cx="286875" cy="33750"/>
            </a:xfrm>
            <a:custGeom>
              <a:avLst/>
              <a:gdLst>
                <a:gd name="connsiteX0" fmla="*/ 279366 w 286875"/>
                <a:gd name="connsiteY0" fmla="*/ 38205 h 33750"/>
                <a:gd name="connsiteX1" fmla="*/ 298215 w 286875"/>
                <a:gd name="connsiteY1" fmla="*/ 19103 h 33750"/>
                <a:gd name="connsiteX2" fmla="*/ 279366 w 286875"/>
                <a:gd name="connsiteY2" fmla="*/ 0 h 33750"/>
                <a:gd name="connsiteX3" fmla="*/ 18832 w 286875"/>
                <a:gd name="connsiteY3" fmla="*/ 0 h 33750"/>
                <a:gd name="connsiteX4" fmla="*/ 0 w 286875"/>
                <a:gd name="connsiteY4" fmla="*/ 19103 h 33750"/>
                <a:gd name="connsiteX5" fmla="*/ 18832 w 286875"/>
                <a:gd name="connsiteY5" fmla="*/ 38205 h 33750"/>
                <a:gd name="connsiteX6" fmla="*/ 279366 w 286875"/>
                <a:gd name="connsiteY6" fmla="*/ 38205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875" h="33750">
                  <a:moveTo>
                    <a:pt x="279366" y="38205"/>
                  </a:moveTo>
                  <a:cubicBezTo>
                    <a:pt x="289761" y="38205"/>
                    <a:pt x="298215" y="29498"/>
                    <a:pt x="298215" y="19103"/>
                  </a:cubicBezTo>
                  <a:cubicBezTo>
                    <a:pt x="298215" y="8707"/>
                    <a:pt x="289761" y="0"/>
                    <a:pt x="279366" y="0"/>
                  </a:cubicBezTo>
                  <a:lnTo>
                    <a:pt x="18832" y="0"/>
                  </a:lnTo>
                  <a:cubicBezTo>
                    <a:pt x="8404" y="0"/>
                    <a:pt x="0" y="8691"/>
                    <a:pt x="0" y="19103"/>
                  </a:cubicBezTo>
                  <a:cubicBezTo>
                    <a:pt x="0" y="29514"/>
                    <a:pt x="8404" y="38205"/>
                    <a:pt x="18832" y="38205"/>
                  </a:cubicBezTo>
                  <a:lnTo>
                    <a:pt x="279366" y="3820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 name="任意多边形: 形状 19"/>
            <p:cNvSpPr/>
            <p:nvPr/>
          </p:nvSpPr>
          <p:spPr>
            <a:xfrm>
              <a:off x="22162483" y="3568706"/>
              <a:ext cx="286875" cy="33750"/>
            </a:xfrm>
            <a:custGeom>
              <a:avLst/>
              <a:gdLst>
                <a:gd name="connsiteX0" fmla="*/ 279366 w 286875"/>
                <a:gd name="connsiteY0" fmla="*/ 38205 h 33750"/>
                <a:gd name="connsiteX1" fmla="*/ 298215 w 286875"/>
                <a:gd name="connsiteY1" fmla="*/ 19119 h 33750"/>
                <a:gd name="connsiteX2" fmla="*/ 279366 w 286875"/>
                <a:gd name="connsiteY2" fmla="*/ 0 h 33750"/>
                <a:gd name="connsiteX3" fmla="*/ 18832 w 286875"/>
                <a:gd name="connsiteY3" fmla="*/ 0 h 33750"/>
                <a:gd name="connsiteX4" fmla="*/ 0 w 286875"/>
                <a:gd name="connsiteY4" fmla="*/ 19119 h 33750"/>
                <a:gd name="connsiteX5" fmla="*/ 18832 w 286875"/>
                <a:gd name="connsiteY5" fmla="*/ 38205 h 33750"/>
                <a:gd name="connsiteX6" fmla="*/ 279366 w 286875"/>
                <a:gd name="connsiteY6" fmla="*/ 38205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875" h="33750">
                  <a:moveTo>
                    <a:pt x="279366" y="38205"/>
                  </a:moveTo>
                  <a:cubicBezTo>
                    <a:pt x="289761" y="38205"/>
                    <a:pt x="298215" y="29498"/>
                    <a:pt x="298215" y="19119"/>
                  </a:cubicBezTo>
                  <a:cubicBezTo>
                    <a:pt x="298215" y="8708"/>
                    <a:pt x="289761" y="0"/>
                    <a:pt x="279366" y="0"/>
                  </a:cubicBezTo>
                  <a:lnTo>
                    <a:pt x="18832" y="0"/>
                  </a:lnTo>
                  <a:cubicBezTo>
                    <a:pt x="8404" y="0"/>
                    <a:pt x="0" y="8708"/>
                    <a:pt x="0" y="19119"/>
                  </a:cubicBezTo>
                  <a:cubicBezTo>
                    <a:pt x="0" y="29531"/>
                    <a:pt x="8404" y="38205"/>
                    <a:pt x="18832" y="38205"/>
                  </a:cubicBezTo>
                  <a:lnTo>
                    <a:pt x="279366" y="3820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 name="任意多边形: 形状 20"/>
            <p:cNvSpPr/>
            <p:nvPr/>
          </p:nvSpPr>
          <p:spPr>
            <a:xfrm>
              <a:off x="22162483" y="3764169"/>
              <a:ext cx="286875" cy="33750"/>
            </a:xfrm>
            <a:custGeom>
              <a:avLst/>
              <a:gdLst>
                <a:gd name="connsiteX0" fmla="*/ 279366 w 286875"/>
                <a:gd name="connsiteY0" fmla="*/ 0 h 33750"/>
                <a:gd name="connsiteX1" fmla="*/ 18832 w 286875"/>
                <a:gd name="connsiteY1" fmla="*/ 0 h 33750"/>
                <a:gd name="connsiteX2" fmla="*/ 0 w 286875"/>
                <a:gd name="connsiteY2" fmla="*/ 18647 h 33750"/>
                <a:gd name="connsiteX3" fmla="*/ 18832 w 286875"/>
                <a:gd name="connsiteY3" fmla="*/ 37294 h 33750"/>
                <a:gd name="connsiteX4" fmla="*/ 279349 w 286875"/>
                <a:gd name="connsiteY4" fmla="*/ 37294 h 33750"/>
                <a:gd name="connsiteX5" fmla="*/ 298198 w 286875"/>
                <a:gd name="connsiteY5" fmla="*/ 18647 h 33750"/>
                <a:gd name="connsiteX6" fmla="*/ 279366 w 28687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875" h="33750">
                  <a:moveTo>
                    <a:pt x="279366" y="0"/>
                  </a:moveTo>
                  <a:lnTo>
                    <a:pt x="18832" y="0"/>
                  </a:lnTo>
                  <a:cubicBezTo>
                    <a:pt x="8404" y="0"/>
                    <a:pt x="0" y="8252"/>
                    <a:pt x="0" y="18647"/>
                  </a:cubicBezTo>
                  <a:cubicBezTo>
                    <a:pt x="0" y="29059"/>
                    <a:pt x="8404" y="37294"/>
                    <a:pt x="18832" y="37294"/>
                  </a:cubicBezTo>
                  <a:lnTo>
                    <a:pt x="279349" y="37294"/>
                  </a:lnTo>
                  <a:cubicBezTo>
                    <a:pt x="289744" y="37294"/>
                    <a:pt x="298198" y="29059"/>
                    <a:pt x="298198" y="18647"/>
                  </a:cubicBezTo>
                  <a:cubicBezTo>
                    <a:pt x="298215" y="8235"/>
                    <a:pt x="289761" y="0"/>
                    <a:pt x="27936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 name="任意多边形: 形状 21"/>
            <p:cNvSpPr/>
            <p:nvPr/>
          </p:nvSpPr>
          <p:spPr>
            <a:xfrm>
              <a:off x="22545984" y="3517153"/>
              <a:ext cx="50625" cy="50625"/>
            </a:xfrm>
            <a:custGeom>
              <a:avLst/>
              <a:gdLst>
                <a:gd name="connsiteX0" fmla="*/ 58151 w 50625"/>
                <a:gd name="connsiteY0" fmla="*/ 29076 h 50625"/>
                <a:gd name="connsiteX1" fmla="*/ 29076 w 50625"/>
                <a:gd name="connsiteY1" fmla="*/ 58151 h 50625"/>
                <a:gd name="connsiteX2" fmla="*/ 0 w 50625"/>
                <a:gd name="connsiteY2" fmla="*/ 29076 h 50625"/>
                <a:gd name="connsiteX3" fmla="*/ 29076 w 50625"/>
                <a:gd name="connsiteY3" fmla="*/ 0 h 50625"/>
                <a:gd name="connsiteX4" fmla="*/ 58151 w 50625"/>
                <a:gd name="connsiteY4" fmla="*/ 29076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25" h="50625">
                  <a:moveTo>
                    <a:pt x="58151" y="29076"/>
                  </a:moveTo>
                  <a:cubicBezTo>
                    <a:pt x="58151" y="45134"/>
                    <a:pt x="45134" y="58151"/>
                    <a:pt x="29076" y="58151"/>
                  </a:cubicBezTo>
                  <a:cubicBezTo>
                    <a:pt x="13018" y="58151"/>
                    <a:pt x="0" y="45134"/>
                    <a:pt x="0" y="29076"/>
                  </a:cubicBezTo>
                  <a:cubicBezTo>
                    <a:pt x="0" y="13018"/>
                    <a:pt x="13018" y="0"/>
                    <a:pt x="29076" y="0"/>
                  </a:cubicBezTo>
                  <a:cubicBezTo>
                    <a:pt x="45134" y="0"/>
                    <a:pt x="58151" y="13018"/>
                    <a:pt x="58151" y="2907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49" name="组合 48"/>
          <p:cNvGrpSpPr/>
          <p:nvPr/>
        </p:nvGrpSpPr>
        <p:grpSpPr>
          <a:xfrm>
            <a:off x="7049318" y="835820"/>
            <a:ext cx="388125" cy="523125"/>
            <a:chOff x="17902547" y="4357494"/>
            <a:chExt cx="388125" cy="523125"/>
          </a:xfrm>
          <a:solidFill>
            <a:schemeClr val="accent4"/>
          </a:solidFill>
        </p:grpSpPr>
        <p:sp>
          <p:nvSpPr>
            <p:cNvPr id="50" name="任意多边形: 形状 49"/>
            <p:cNvSpPr/>
            <p:nvPr/>
          </p:nvSpPr>
          <p:spPr>
            <a:xfrm>
              <a:off x="17902547" y="4357494"/>
              <a:ext cx="388125" cy="523125"/>
            </a:xfrm>
            <a:custGeom>
              <a:avLst/>
              <a:gdLst>
                <a:gd name="connsiteX0" fmla="*/ 390786 w 388125"/>
                <a:gd name="connsiteY0" fmla="*/ 248349 h 523125"/>
                <a:gd name="connsiteX1" fmla="*/ 195474 w 388125"/>
                <a:gd name="connsiteY1" fmla="*/ 23254 h 523125"/>
                <a:gd name="connsiteX2" fmla="*/ 195474 w 388125"/>
                <a:gd name="connsiteY2" fmla="*/ 19761 h 523125"/>
                <a:gd name="connsiteX3" fmla="*/ 174263 w 388125"/>
                <a:gd name="connsiteY3" fmla="*/ 0 h 523125"/>
                <a:gd name="connsiteX4" fmla="*/ 153017 w 388125"/>
                <a:gd name="connsiteY4" fmla="*/ 19761 h 523125"/>
                <a:gd name="connsiteX5" fmla="*/ 153017 w 388125"/>
                <a:gd name="connsiteY5" fmla="*/ 44871 h 523125"/>
                <a:gd name="connsiteX6" fmla="*/ 172119 w 388125"/>
                <a:gd name="connsiteY6" fmla="*/ 63973 h 523125"/>
                <a:gd name="connsiteX7" fmla="*/ 174111 w 388125"/>
                <a:gd name="connsiteY7" fmla="*/ 63973 h 523125"/>
                <a:gd name="connsiteX8" fmla="*/ 348126 w 388125"/>
                <a:gd name="connsiteY8" fmla="*/ 248299 h 523125"/>
                <a:gd name="connsiteX9" fmla="*/ 163496 w 388125"/>
                <a:gd name="connsiteY9" fmla="*/ 432911 h 523125"/>
                <a:gd name="connsiteX10" fmla="*/ 35820 w 388125"/>
                <a:gd name="connsiteY10" fmla="*/ 381291 h 523125"/>
                <a:gd name="connsiteX11" fmla="*/ 10339 w 388125"/>
                <a:gd name="connsiteY11" fmla="*/ 380396 h 523125"/>
                <a:gd name="connsiteX12" fmla="*/ 6846 w 388125"/>
                <a:gd name="connsiteY12" fmla="*/ 383299 h 523125"/>
                <a:gd name="connsiteX13" fmla="*/ 11 w 388125"/>
                <a:gd name="connsiteY13" fmla="*/ 397271 h 523125"/>
                <a:gd name="connsiteX14" fmla="*/ 5833 w 388125"/>
                <a:gd name="connsiteY14" fmla="*/ 411683 h 523125"/>
                <a:gd name="connsiteX15" fmla="*/ 153034 w 388125"/>
                <a:gd name="connsiteY15" fmla="*/ 475453 h 523125"/>
                <a:gd name="connsiteX16" fmla="*/ 153034 w 388125"/>
                <a:gd name="connsiteY16" fmla="*/ 492092 h 523125"/>
                <a:gd name="connsiteX17" fmla="*/ 118541 w 388125"/>
                <a:gd name="connsiteY17" fmla="*/ 492092 h 523125"/>
                <a:gd name="connsiteX18" fmla="*/ 88622 w 388125"/>
                <a:gd name="connsiteY18" fmla="*/ 521978 h 523125"/>
                <a:gd name="connsiteX19" fmla="*/ 88622 w 388125"/>
                <a:gd name="connsiteY19" fmla="*/ 535224 h 523125"/>
                <a:gd name="connsiteX20" fmla="*/ 259903 w 388125"/>
                <a:gd name="connsiteY20" fmla="*/ 535224 h 523125"/>
                <a:gd name="connsiteX21" fmla="*/ 259903 w 388125"/>
                <a:gd name="connsiteY21" fmla="*/ 522062 h 523125"/>
                <a:gd name="connsiteX22" fmla="*/ 230018 w 388125"/>
                <a:gd name="connsiteY22" fmla="*/ 492159 h 523125"/>
                <a:gd name="connsiteX23" fmla="*/ 195542 w 388125"/>
                <a:gd name="connsiteY23" fmla="*/ 492159 h 523125"/>
                <a:gd name="connsiteX24" fmla="*/ 195542 w 388125"/>
                <a:gd name="connsiteY24" fmla="*/ 473496 h 523125"/>
                <a:gd name="connsiteX25" fmla="*/ 390786 w 388125"/>
                <a:gd name="connsiteY25" fmla="*/ 248349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88125" h="523125">
                  <a:moveTo>
                    <a:pt x="390786" y="248349"/>
                  </a:moveTo>
                  <a:cubicBezTo>
                    <a:pt x="390786" y="133869"/>
                    <a:pt x="305786" y="38880"/>
                    <a:pt x="195474" y="23254"/>
                  </a:cubicBezTo>
                  <a:lnTo>
                    <a:pt x="195474" y="19761"/>
                  </a:lnTo>
                  <a:cubicBezTo>
                    <a:pt x="195474" y="8859"/>
                    <a:pt x="186075" y="0"/>
                    <a:pt x="174263" y="0"/>
                  </a:cubicBezTo>
                  <a:cubicBezTo>
                    <a:pt x="162433" y="0"/>
                    <a:pt x="153017" y="8859"/>
                    <a:pt x="153017" y="19761"/>
                  </a:cubicBezTo>
                  <a:lnTo>
                    <a:pt x="153017" y="44871"/>
                  </a:lnTo>
                  <a:cubicBezTo>
                    <a:pt x="153017" y="55418"/>
                    <a:pt x="161573" y="63973"/>
                    <a:pt x="172119" y="63973"/>
                  </a:cubicBezTo>
                  <a:lnTo>
                    <a:pt x="174111" y="63973"/>
                  </a:lnTo>
                  <a:cubicBezTo>
                    <a:pt x="270973" y="69458"/>
                    <a:pt x="348126" y="150086"/>
                    <a:pt x="348126" y="248299"/>
                  </a:cubicBezTo>
                  <a:cubicBezTo>
                    <a:pt x="348126" y="350089"/>
                    <a:pt x="265303" y="432911"/>
                    <a:pt x="163496" y="432911"/>
                  </a:cubicBezTo>
                  <a:cubicBezTo>
                    <a:pt x="113968" y="432911"/>
                    <a:pt x="68979" y="413218"/>
                    <a:pt x="35820" y="381291"/>
                  </a:cubicBezTo>
                  <a:cubicBezTo>
                    <a:pt x="28800" y="374558"/>
                    <a:pt x="17814" y="374136"/>
                    <a:pt x="10339" y="380396"/>
                  </a:cubicBezTo>
                  <a:cubicBezTo>
                    <a:pt x="9174" y="381358"/>
                    <a:pt x="8010" y="382303"/>
                    <a:pt x="6846" y="383299"/>
                  </a:cubicBezTo>
                  <a:cubicBezTo>
                    <a:pt x="2694" y="386792"/>
                    <a:pt x="197" y="391871"/>
                    <a:pt x="11" y="397271"/>
                  </a:cubicBezTo>
                  <a:cubicBezTo>
                    <a:pt x="-174" y="402671"/>
                    <a:pt x="1935" y="407919"/>
                    <a:pt x="5833" y="411683"/>
                  </a:cubicBezTo>
                  <a:cubicBezTo>
                    <a:pt x="44274" y="448943"/>
                    <a:pt x="95524" y="472787"/>
                    <a:pt x="153034" y="475453"/>
                  </a:cubicBezTo>
                  <a:lnTo>
                    <a:pt x="153034" y="492092"/>
                  </a:lnTo>
                  <a:lnTo>
                    <a:pt x="118541" y="492092"/>
                  </a:lnTo>
                  <a:cubicBezTo>
                    <a:pt x="102021" y="492092"/>
                    <a:pt x="88622" y="505474"/>
                    <a:pt x="88622" y="521978"/>
                  </a:cubicBezTo>
                  <a:lnTo>
                    <a:pt x="88622" y="535224"/>
                  </a:lnTo>
                  <a:lnTo>
                    <a:pt x="259903" y="535224"/>
                  </a:lnTo>
                  <a:lnTo>
                    <a:pt x="259903" y="522062"/>
                  </a:lnTo>
                  <a:cubicBezTo>
                    <a:pt x="259903" y="505541"/>
                    <a:pt x="246521" y="492159"/>
                    <a:pt x="230018" y="492159"/>
                  </a:cubicBezTo>
                  <a:lnTo>
                    <a:pt x="195542" y="492159"/>
                  </a:lnTo>
                  <a:lnTo>
                    <a:pt x="195542" y="473496"/>
                  </a:lnTo>
                  <a:cubicBezTo>
                    <a:pt x="305803" y="457836"/>
                    <a:pt x="390786" y="362846"/>
                    <a:pt x="390786" y="24834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1" name="任意多边形: 形状 50"/>
            <p:cNvSpPr/>
            <p:nvPr/>
          </p:nvSpPr>
          <p:spPr>
            <a:xfrm>
              <a:off x="17907334" y="4447151"/>
              <a:ext cx="303750" cy="303750"/>
            </a:xfrm>
            <a:custGeom>
              <a:avLst/>
              <a:gdLst>
                <a:gd name="connsiteX0" fmla="*/ 158693 w 303750"/>
                <a:gd name="connsiteY0" fmla="*/ 317402 h 303750"/>
                <a:gd name="connsiteX1" fmla="*/ 317402 w 303750"/>
                <a:gd name="connsiteY1" fmla="*/ 158693 h 303750"/>
                <a:gd name="connsiteX2" fmla="*/ 158693 w 303750"/>
                <a:gd name="connsiteY2" fmla="*/ 0 h 303750"/>
                <a:gd name="connsiteX3" fmla="*/ 0 w 303750"/>
                <a:gd name="connsiteY3" fmla="*/ 158693 h 303750"/>
                <a:gd name="connsiteX4" fmla="*/ 158693 w 303750"/>
                <a:gd name="connsiteY4" fmla="*/ 317402 h 303750"/>
                <a:gd name="connsiteX5" fmla="*/ 289322 w 303750"/>
                <a:gd name="connsiteY5" fmla="*/ 158693 h 303750"/>
                <a:gd name="connsiteX6" fmla="*/ 285829 w 303750"/>
                <a:gd name="connsiteY6" fmla="*/ 188814 h 303750"/>
                <a:gd name="connsiteX7" fmla="*/ 274826 w 303750"/>
                <a:gd name="connsiteY7" fmla="*/ 170792 h 303750"/>
                <a:gd name="connsiteX8" fmla="*/ 251893 w 303750"/>
                <a:gd name="connsiteY8" fmla="*/ 195429 h 303750"/>
                <a:gd name="connsiteX9" fmla="*/ 250391 w 303750"/>
                <a:gd name="connsiteY9" fmla="*/ 157241 h 303750"/>
                <a:gd name="connsiteX10" fmla="*/ 240300 w 303750"/>
                <a:gd name="connsiteY10" fmla="*/ 143387 h 303750"/>
                <a:gd name="connsiteX11" fmla="*/ 209166 w 303750"/>
                <a:gd name="connsiteY11" fmla="*/ 122445 h 303750"/>
                <a:gd name="connsiteX12" fmla="*/ 221063 w 303750"/>
                <a:gd name="connsiteY12" fmla="*/ 141851 h 303750"/>
                <a:gd name="connsiteX13" fmla="*/ 197100 w 303750"/>
                <a:gd name="connsiteY13" fmla="*/ 148905 h 303750"/>
                <a:gd name="connsiteX14" fmla="*/ 183752 w 303750"/>
                <a:gd name="connsiteY14" fmla="*/ 137211 h 303750"/>
                <a:gd name="connsiteX15" fmla="*/ 174285 w 303750"/>
                <a:gd name="connsiteY15" fmla="*/ 115357 h 303750"/>
                <a:gd name="connsiteX16" fmla="*/ 169391 w 303750"/>
                <a:gd name="connsiteY16" fmla="*/ 124672 h 303750"/>
                <a:gd name="connsiteX17" fmla="*/ 178571 w 303750"/>
                <a:gd name="connsiteY17" fmla="*/ 144619 h 303750"/>
                <a:gd name="connsiteX18" fmla="*/ 182554 w 303750"/>
                <a:gd name="connsiteY18" fmla="*/ 158169 h 303750"/>
                <a:gd name="connsiteX19" fmla="*/ 194417 w 303750"/>
                <a:gd name="connsiteY19" fmla="*/ 166776 h 303750"/>
                <a:gd name="connsiteX20" fmla="*/ 192308 w 303750"/>
                <a:gd name="connsiteY20" fmla="*/ 175095 h 303750"/>
                <a:gd name="connsiteX21" fmla="*/ 172125 w 303750"/>
                <a:gd name="connsiteY21" fmla="*/ 187093 h 303750"/>
                <a:gd name="connsiteX22" fmla="*/ 149867 w 303750"/>
                <a:gd name="connsiteY22" fmla="*/ 213891 h 303750"/>
                <a:gd name="connsiteX23" fmla="*/ 132435 w 303750"/>
                <a:gd name="connsiteY23" fmla="*/ 237279 h 303750"/>
                <a:gd name="connsiteX24" fmla="*/ 82654 w 303750"/>
                <a:gd name="connsiteY24" fmla="*/ 250813 h 303750"/>
                <a:gd name="connsiteX25" fmla="*/ 70453 w 303750"/>
                <a:gd name="connsiteY25" fmla="*/ 200374 h 303750"/>
                <a:gd name="connsiteX26" fmla="*/ 75938 w 303750"/>
                <a:gd name="connsiteY26" fmla="*/ 173273 h 303750"/>
                <a:gd name="connsiteX27" fmla="*/ 79886 w 303750"/>
                <a:gd name="connsiteY27" fmla="*/ 151706 h 303750"/>
                <a:gd name="connsiteX28" fmla="*/ 92138 w 303750"/>
                <a:gd name="connsiteY28" fmla="*/ 151689 h 303750"/>
                <a:gd name="connsiteX29" fmla="*/ 86940 w 303750"/>
                <a:gd name="connsiteY29" fmla="*/ 143319 h 303750"/>
                <a:gd name="connsiteX30" fmla="*/ 78317 w 303750"/>
                <a:gd name="connsiteY30" fmla="*/ 139539 h 303750"/>
                <a:gd name="connsiteX31" fmla="*/ 63737 w 303750"/>
                <a:gd name="connsiteY31" fmla="*/ 128655 h 303750"/>
                <a:gd name="connsiteX32" fmla="*/ 51789 w 303750"/>
                <a:gd name="connsiteY32" fmla="*/ 108675 h 303750"/>
                <a:gd name="connsiteX33" fmla="*/ 59771 w 303750"/>
                <a:gd name="connsiteY33" fmla="*/ 84442 h 303750"/>
                <a:gd name="connsiteX34" fmla="*/ 80528 w 303750"/>
                <a:gd name="connsiteY34" fmla="*/ 64564 h 303750"/>
                <a:gd name="connsiteX35" fmla="*/ 93690 w 303750"/>
                <a:gd name="connsiteY35" fmla="*/ 59468 h 303750"/>
                <a:gd name="connsiteX36" fmla="*/ 110531 w 303750"/>
                <a:gd name="connsiteY36" fmla="*/ 68158 h 303750"/>
                <a:gd name="connsiteX37" fmla="*/ 130596 w 303750"/>
                <a:gd name="connsiteY37" fmla="*/ 88222 h 303750"/>
                <a:gd name="connsiteX38" fmla="*/ 150981 w 303750"/>
                <a:gd name="connsiteY38" fmla="*/ 100592 h 303750"/>
                <a:gd name="connsiteX39" fmla="*/ 164008 w 303750"/>
                <a:gd name="connsiteY39" fmla="*/ 91901 h 303750"/>
                <a:gd name="connsiteX40" fmla="*/ 152584 w 303750"/>
                <a:gd name="connsiteY40" fmla="*/ 79329 h 303750"/>
                <a:gd name="connsiteX41" fmla="*/ 148011 w 303750"/>
                <a:gd name="connsiteY41" fmla="*/ 82418 h 303750"/>
                <a:gd name="connsiteX42" fmla="*/ 145243 w 303750"/>
                <a:gd name="connsiteY42" fmla="*/ 76224 h 303750"/>
                <a:gd name="connsiteX43" fmla="*/ 142628 w 303750"/>
                <a:gd name="connsiteY43" fmla="*/ 65812 h 303750"/>
                <a:gd name="connsiteX44" fmla="*/ 136856 w 303750"/>
                <a:gd name="connsiteY44" fmla="*/ 54203 h 303750"/>
                <a:gd name="connsiteX45" fmla="*/ 125567 w 303750"/>
                <a:gd name="connsiteY45" fmla="*/ 52447 h 303750"/>
                <a:gd name="connsiteX46" fmla="*/ 111358 w 303750"/>
                <a:gd name="connsiteY46" fmla="*/ 54388 h 303750"/>
                <a:gd name="connsiteX47" fmla="*/ 105233 w 303750"/>
                <a:gd name="connsiteY47" fmla="*/ 47621 h 303750"/>
                <a:gd name="connsiteX48" fmla="*/ 121179 w 303750"/>
                <a:gd name="connsiteY48" fmla="*/ 40061 h 303750"/>
                <a:gd name="connsiteX49" fmla="*/ 132570 w 303750"/>
                <a:gd name="connsiteY49" fmla="*/ 36720 h 303750"/>
                <a:gd name="connsiteX50" fmla="*/ 143927 w 303750"/>
                <a:gd name="connsiteY50" fmla="*/ 33699 h 303750"/>
                <a:gd name="connsiteX51" fmla="*/ 152651 w 303750"/>
                <a:gd name="connsiteY51" fmla="*/ 38728 h 303750"/>
                <a:gd name="connsiteX52" fmla="*/ 163434 w 303750"/>
                <a:gd name="connsiteY52" fmla="*/ 48600 h 303750"/>
                <a:gd name="connsiteX53" fmla="*/ 168126 w 303750"/>
                <a:gd name="connsiteY53" fmla="*/ 40517 h 303750"/>
                <a:gd name="connsiteX54" fmla="*/ 163586 w 303750"/>
                <a:gd name="connsiteY54" fmla="*/ 30054 h 303750"/>
                <a:gd name="connsiteX55" fmla="*/ 166168 w 303750"/>
                <a:gd name="connsiteY55" fmla="*/ 28266 h 303750"/>
                <a:gd name="connsiteX56" fmla="*/ 289322 w 303750"/>
                <a:gd name="connsiteY56" fmla="*/ 158693 h 303750"/>
                <a:gd name="connsiteX57" fmla="*/ 147471 w 303750"/>
                <a:gd name="connsiteY57" fmla="*/ 237583 h 303750"/>
                <a:gd name="connsiteX58" fmla="*/ 160886 w 303750"/>
                <a:gd name="connsiteY58" fmla="*/ 231120 h 303750"/>
                <a:gd name="connsiteX59" fmla="*/ 157764 w 303750"/>
                <a:gd name="connsiteY59" fmla="*/ 246240 h 303750"/>
                <a:gd name="connsiteX60" fmla="*/ 142239 w 303750"/>
                <a:gd name="connsiteY60" fmla="*/ 251286 h 303750"/>
                <a:gd name="connsiteX61" fmla="*/ 147471 w 303750"/>
                <a:gd name="connsiteY61" fmla="*/ 237583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303750" h="303750">
                  <a:moveTo>
                    <a:pt x="158693" y="317402"/>
                  </a:moveTo>
                  <a:cubicBezTo>
                    <a:pt x="246341" y="317402"/>
                    <a:pt x="317402" y="246341"/>
                    <a:pt x="317402" y="158693"/>
                  </a:cubicBezTo>
                  <a:cubicBezTo>
                    <a:pt x="317402" y="71061"/>
                    <a:pt x="246341" y="0"/>
                    <a:pt x="158693" y="0"/>
                  </a:cubicBezTo>
                  <a:cubicBezTo>
                    <a:pt x="71078" y="0"/>
                    <a:pt x="0" y="71061"/>
                    <a:pt x="0" y="158693"/>
                  </a:cubicBezTo>
                  <a:cubicBezTo>
                    <a:pt x="0" y="246341"/>
                    <a:pt x="71061" y="317402"/>
                    <a:pt x="158693" y="317402"/>
                  </a:cubicBezTo>
                  <a:close/>
                  <a:moveTo>
                    <a:pt x="289322" y="158693"/>
                  </a:moveTo>
                  <a:cubicBezTo>
                    <a:pt x="289322" y="169071"/>
                    <a:pt x="288124" y="179145"/>
                    <a:pt x="285829" y="188814"/>
                  </a:cubicBezTo>
                  <a:cubicBezTo>
                    <a:pt x="284648" y="186941"/>
                    <a:pt x="276345" y="174774"/>
                    <a:pt x="274826" y="170792"/>
                  </a:cubicBezTo>
                  <a:cubicBezTo>
                    <a:pt x="273291" y="166793"/>
                    <a:pt x="253732" y="193894"/>
                    <a:pt x="251893" y="195429"/>
                  </a:cubicBezTo>
                  <a:cubicBezTo>
                    <a:pt x="250020" y="196982"/>
                    <a:pt x="250391" y="161848"/>
                    <a:pt x="250391" y="157241"/>
                  </a:cubicBezTo>
                  <a:cubicBezTo>
                    <a:pt x="250391" y="152634"/>
                    <a:pt x="243945" y="146458"/>
                    <a:pt x="240300" y="143387"/>
                  </a:cubicBezTo>
                  <a:cubicBezTo>
                    <a:pt x="236588" y="140299"/>
                    <a:pt x="215308" y="120116"/>
                    <a:pt x="209166" y="122445"/>
                  </a:cubicBezTo>
                  <a:cubicBezTo>
                    <a:pt x="202348" y="125027"/>
                    <a:pt x="222581" y="140299"/>
                    <a:pt x="221063" y="141851"/>
                  </a:cubicBezTo>
                  <a:cubicBezTo>
                    <a:pt x="219510" y="143404"/>
                    <a:pt x="203597" y="147690"/>
                    <a:pt x="197100" y="148905"/>
                  </a:cubicBezTo>
                  <a:cubicBezTo>
                    <a:pt x="190569" y="150154"/>
                    <a:pt x="185895" y="141210"/>
                    <a:pt x="183752" y="137211"/>
                  </a:cubicBezTo>
                  <a:cubicBezTo>
                    <a:pt x="181592" y="133228"/>
                    <a:pt x="175483" y="119053"/>
                    <a:pt x="174285" y="115357"/>
                  </a:cubicBezTo>
                  <a:cubicBezTo>
                    <a:pt x="173070" y="111645"/>
                    <a:pt x="168784" y="120690"/>
                    <a:pt x="169391" y="124672"/>
                  </a:cubicBezTo>
                  <a:cubicBezTo>
                    <a:pt x="169999" y="128689"/>
                    <a:pt x="175838" y="140299"/>
                    <a:pt x="178571" y="144619"/>
                  </a:cubicBezTo>
                  <a:cubicBezTo>
                    <a:pt x="181339" y="148922"/>
                    <a:pt x="182554" y="154136"/>
                    <a:pt x="182554" y="158169"/>
                  </a:cubicBezTo>
                  <a:cubicBezTo>
                    <a:pt x="182554" y="162169"/>
                    <a:pt x="188342" y="164936"/>
                    <a:pt x="194417" y="166776"/>
                  </a:cubicBezTo>
                  <a:cubicBezTo>
                    <a:pt x="200593" y="168632"/>
                    <a:pt x="194417" y="172631"/>
                    <a:pt x="192308" y="175095"/>
                  </a:cubicBezTo>
                  <a:cubicBezTo>
                    <a:pt x="190148" y="177576"/>
                    <a:pt x="181339" y="182486"/>
                    <a:pt x="172125" y="187093"/>
                  </a:cubicBezTo>
                  <a:cubicBezTo>
                    <a:pt x="162962" y="191700"/>
                    <a:pt x="153191" y="207428"/>
                    <a:pt x="149867" y="213891"/>
                  </a:cubicBezTo>
                  <a:cubicBezTo>
                    <a:pt x="146492" y="220354"/>
                    <a:pt x="138848" y="232048"/>
                    <a:pt x="132435" y="237279"/>
                  </a:cubicBezTo>
                  <a:cubicBezTo>
                    <a:pt x="126023" y="242511"/>
                    <a:pt x="93943" y="253614"/>
                    <a:pt x="82654" y="250813"/>
                  </a:cubicBezTo>
                  <a:cubicBezTo>
                    <a:pt x="71381" y="248079"/>
                    <a:pt x="69542" y="208035"/>
                    <a:pt x="70453" y="200374"/>
                  </a:cubicBezTo>
                  <a:cubicBezTo>
                    <a:pt x="71381" y="192679"/>
                    <a:pt x="76562" y="180326"/>
                    <a:pt x="75938" y="173273"/>
                  </a:cubicBezTo>
                  <a:cubicBezTo>
                    <a:pt x="75364" y="166185"/>
                    <a:pt x="78334" y="154474"/>
                    <a:pt x="79886" y="151706"/>
                  </a:cubicBezTo>
                  <a:cubicBezTo>
                    <a:pt x="81473" y="148922"/>
                    <a:pt x="88763" y="151993"/>
                    <a:pt x="92138" y="151689"/>
                  </a:cubicBezTo>
                  <a:cubicBezTo>
                    <a:pt x="95496" y="151369"/>
                    <a:pt x="88763" y="143016"/>
                    <a:pt x="86940" y="143319"/>
                  </a:cubicBezTo>
                  <a:cubicBezTo>
                    <a:pt x="85117" y="143623"/>
                    <a:pt x="80848" y="140805"/>
                    <a:pt x="78317" y="139539"/>
                  </a:cubicBezTo>
                  <a:cubicBezTo>
                    <a:pt x="75921" y="138324"/>
                    <a:pt x="73204" y="130798"/>
                    <a:pt x="63737" y="128655"/>
                  </a:cubicBezTo>
                  <a:cubicBezTo>
                    <a:pt x="54236" y="126495"/>
                    <a:pt x="53021" y="114531"/>
                    <a:pt x="51789" y="108675"/>
                  </a:cubicBezTo>
                  <a:cubicBezTo>
                    <a:pt x="50574" y="102803"/>
                    <a:pt x="58219" y="87514"/>
                    <a:pt x="59771" y="84442"/>
                  </a:cubicBezTo>
                  <a:cubicBezTo>
                    <a:pt x="61307" y="81354"/>
                    <a:pt x="80528" y="64564"/>
                    <a:pt x="80528" y="64564"/>
                  </a:cubicBezTo>
                  <a:cubicBezTo>
                    <a:pt x="80528" y="64564"/>
                    <a:pt x="90771" y="59299"/>
                    <a:pt x="93690" y="59468"/>
                  </a:cubicBezTo>
                  <a:cubicBezTo>
                    <a:pt x="102229" y="59991"/>
                    <a:pt x="110531" y="68158"/>
                    <a:pt x="110531" y="68158"/>
                  </a:cubicBezTo>
                  <a:cubicBezTo>
                    <a:pt x="110531" y="68158"/>
                    <a:pt x="122749" y="75668"/>
                    <a:pt x="130596" y="88222"/>
                  </a:cubicBezTo>
                  <a:cubicBezTo>
                    <a:pt x="137160" y="98702"/>
                    <a:pt x="150981" y="100592"/>
                    <a:pt x="150981" y="100592"/>
                  </a:cubicBezTo>
                  <a:cubicBezTo>
                    <a:pt x="158659" y="99934"/>
                    <a:pt x="163637" y="94044"/>
                    <a:pt x="164008" y="91901"/>
                  </a:cubicBezTo>
                  <a:cubicBezTo>
                    <a:pt x="165392" y="84864"/>
                    <a:pt x="160026" y="78958"/>
                    <a:pt x="152584" y="79329"/>
                  </a:cubicBezTo>
                  <a:cubicBezTo>
                    <a:pt x="151031" y="79414"/>
                    <a:pt x="150441" y="82418"/>
                    <a:pt x="148011" y="82418"/>
                  </a:cubicBezTo>
                  <a:cubicBezTo>
                    <a:pt x="145564" y="82418"/>
                    <a:pt x="146154" y="79329"/>
                    <a:pt x="145243" y="76224"/>
                  </a:cubicBezTo>
                  <a:cubicBezTo>
                    <a:pt x="144332" y="73170"/>
                    <a:pt x="144096" y="69508"/>
                    <a:pt x="142628" y="65812"/>
                  </a:cubicBezTo>
                  <a:cubicBezTo>
                    <a:pt x="141109" y="62117"/>
                    <a:pt x="139894" y="57577"/>
                    <a:pt x="136856" y="54203"/>
                  </a:cubicBezTo>
                  <a:cubicBezTo>
                    <a:pt x="133785" y="50794"/>
                    <a:pt x="129532" y="53359"/>
                    <a:pt x="125567" y="52447"/>
                  </a:cubicBezTo>
                  <a:cubicBezTo>
                    <a:pt x="121601" y="51503"/>
                    <a:pt x="115628" y="54709"/>
                    <a:pt x="111358" y="54388"/>
                  </a:cubicBezTo>
                  <a:cubicBezTo>
                    <a:pt x="107055" y="54067"/>
                    <a:pt x="104929" y="50709"/>
                    <a:pt x="105233" y="47621"/>
                  </a:cubicBezTo>
                  <a:cubicBezTo>
                    <a:pt x="105536" y="44533"/>
                    <a:pt x="116016" y="40686"/>
                    <a:pt x="121179" y="40061"/>
                  </a:cubicBezTo>
                  <a:cubicBezTo>
                    <a:pt x="126394" y="39454"/>
                    <a:pt x="131068" y="38880"/>
                    <a:pt x="132570" y="36720"/>
                  </a:cubicBezTo>
                  <a:cubicBezTo>
                    <a:pt x="134123" y="34560"/>
                    <a:pt x="141480" y="33396"/>
                    <a:pt x="143927" y="33699"/>
                  </a:cubicBezTo>
                  <a:cubicBezTo>
                    <a:pt x="146374" y="34020"/>
                    <a:pt x="150289" y="35674"/>
                    <a:pt x="152651" y="38728"/>
                  </a:cubicBezTo>
                  <a:cubicBezTo>
                    <a:pt x="155841" y="42947"/>
                    <a:pt x="156009" y="49579"/>
                    <a:pt x="163434" y="48600"/>
                  </a:cubicBezTo>
                  <a:cubicBezTo>
                    <a:pt x="166303" y="48229"/>
                    <a:pt x="173897" y="43926"/>
                    <a:pt x="168126" y="40517"/>
                  </a:cubicBezTo>
                  <a:cubicBezTo>
                    <a:pt x="164886" y="38593"/>
                    <a:pt x="160498" y="35606"/>
                    <a:pt x="163586" y="30054"/>
                  </a:cubicBezTo>
                  <a:cubicBezTo>
                    <a:pt x="164008" y="29278"/>
                    <a:pt x="164903" y="28704"/>
                    <a:pt x="166168" y="28266"/>
                  </a:cubicBezTo>
                  <a:cubicBezTo>
                    <a:pt x="234765" y="32231"/>
                    <a:pt x="289322" y="89201"/>
                    <a:pt x="289322" y="158693"/>
                  </a:cubicBezTo>
                  <a:close/>
                  <a:moveTo>
                    <a:pt x="147471" y="237583"/>
                  </a:moveTo>
                  <a:cubicBezTo>
                    <a:pt x="149901" y="233297"/>
                    <a:pt x="155115" y="232335"/>
                    <a:pt x="160886" y="231120"/>
                  </a:cubicBezTo>
                  <a:cubicBezTo>
                    <a:pt x="166961" y="229804"/>
                    <a:pt x="160886" y="244367"/>
                    <a:pt x="157764" y="246240"/>
                  </a:cubicBezTo>
                  <a:cubicBezTo>
                    <a:pt x="154744" y="248063"/>
                    <a:pt x="144973" y="252383"/>
                    <a:pt x="142239" y="251286"/>
                  </a:cubicBezTo>
                  <a:cubicBezTo>
                    <a:pt x="139472" y="250172"/>
                    <a:pt x="144973" y="241903"/>
                    <a:pt x="147471" y="23758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52" name="组合 51"/>
          <p:cNvGrpSpPr/>
          <p:nvPr/>
        </p:nvGrpSpPr>
        <p:grpSpPr>
          <a:xfrm>
            <a:off x="8268518" y="838109"/>
            <a:ext cx="463364" cy="518547"/>
            <a:chOff x="18958629" y="4358777"/>
            <a:chExt cx="463364" cy="518547"/>
          </a:xfrm>
          <a:solidFill>
            <a:schemeClr val="accent4"/>
          </a:solidFill>
        </p:grpSpPr>
        <p:sp>
          <p:nvSpPr>
            <p:cNvPr id="53" name="任意多边形: 形状 52"/>
            <p:cNvSpPr/>
            <p:nvPr/>
          </p:nvSpPr>
          <p:spPr>
            <a:xfrm>
              <a:off x="18958629" y="4358777"/>
              <a:ext cx="354375" cy="489375"/>
            </a:xfrm>
            <a:custGeom>
              <a:avLst/>
              <a:gdLst>
                <a:gd name="connsiteX0" fmla="*/ 63838 w 354375"/>
                <a:gd name="connsiteY0" fmla="*/ 453752 h 489375"/>
                <a:gd name="connsiteX1" fmla="*/ 56059 w 354375"/>
                <a:gd name="connsiteY1" fmla="*/ 453752 h 489375"/>
                <a:gd name="connsiteX2" fmla="*/ 37716 w 354375"/>
                <a:gd name="connsiteY2" fmla="*/ 435864 h 489375"/>
                <a:gd name="connsiteX3" fmla="*/ 37716 w 354375"/>
                <a:gd name="connsiteY3" fmla="*/ 416441 h 489375"/>
                <a:gd name="connsiteX4" fmla="*/ 56059 w 354375"/>
                <a:gd name="connsiteY4" fmla="*/ 398318 h 489375"/>
                <a:gd name="connsiteX5" fmla="*/ 273375 w 354375"/>
                <a:gd name="connsiteY5" fmla="*/ 398318 h 489375"/>
                <a:gd name="connsiteX6" fmla="*/ 263183 w 354375"/>
                <a:gd name="connsiteY6" fmla="*/ 350899 h 489375"/>
                <a:gd name="connsiteX7" fmla="*/ 271553 w 354375"/>
                <a:gd name="connsiteY7" fmla="*/ 324186 h 489375"/>
                <a:gd name="connsiteX8" fmla="*/ 299042 w 354375"/>
                <a:gd name="connsiteY8" fmla="*/ 317706 h 489375"/>
                <a:gd name="connsiteX9" fmla="*/ 367200 w 354375"/>
                <a:gd name="connsiteY9" fmla="*/ 337500 h 489375"/>
                <a:gd name="connsiteX10" fmla="*/ 367200 w 354375"/>
                <a:gd name="connsiteY10" fmla="*/ 53207 h 489375"/>
                <a:gd name="connsiteX11" fmla="*/ 313014 w 354375"/>
                <a:gd name="connsiteY11" fmla="*/ 0 h 489375"/>
                <a:gd name="connsiteX12" fmla="*/ 53663 w 354375"/>
                <a:gd name="connsiteY12" fmla="*/ 0 h 489375"/>
                <a:gd name="connsiteX13" fmla="*/ 0 w 354375"/>
                <a:gd name="connsiteY13" fmla="*/ 53207 h 489375"/>
                <a:gd name="connsiteX14" fmla="*/ 0 w 354375"/>
                <a:gd name="connsiteY14" fmla="*/ 438261 h 489375"/>
                <a:gd name="connsiteX15" fmla="*/ 53663 w 354375"/>
                <a:gd name="connsiteY15" fmla="*/ 491468 h 489375"/>
                <a:gd name="connsiteX16" fmla="*/ 293541 w 354375"/>
                <a:gd name="connsiteY16" fmla="*/ 491468 h 489375"/>
                <a:gd name="connsiteX17" fmla="*/ 285407 w 354375"/>
                <a:gd name="connsiteY17" fmla="*/ 453752 h 489375"/>
                <a:gd name="connsiteX18" fmla="*/ 63838 w 354375"/>
                <a:gd name="connsiteY18" fmla="*/ 453752 h 489375"/>
                <a:gd name="connsiteX19" fmla="*/ 63838 w 354375"/>
                <a:gd name="connsiteY19" fmla="*/ 453752 h 489375"/>
                <a:gd name="connsiteX20" fmla="*/ 94298 w 354375"/>
                <a:gd name="connsiteY20" fmla="*/ 108962 h 489375"/>
                <a:gd name="connsiteX21" fmla="*/ 110042 w 354375"/>
                <a:gd name="connsiteY21" fmla="*/ 93201 h 489375"/>
                <a:gd name="connsiteX22" fmla="*/ 256028 w 354375"/>
                <a:gd name="connsiteY22" fmla="*/ 93201 h 489375"/>
                <a:gd name="connsiteX23" fmla="*/ 271789 w 354375"/>
                <a:gd name="connsiteY23" fmla="*/ 108962 h 489375"/>
                <a:gd name="connsiteX24" fmla="*/ 271789 w 354375"/>
                <a:gd name="connsiteY24" fmla="*/ 144011 h 489375"/>
                <a:gd name="connsiteX25" fmla="*/ 256028 w 354375"/>
                <a:gd name="connsiteY25" fmla="*/ 159773 h 489375"/>
                <a:gd name="connsiteX26" fmla="*/ 110042 w 354375"/>
                <a:gd name="connsiteY26" fmla="*/ 159773 h 489375"/>
                <a:gd name="connsiteX27" fmla="*/ 94298 w 354375"/>
                <a:gd name="connsiteY27" fmla="*/ 144011 h 489375"/>
                <a:gd name="connsiteX28" fmla="*/ 94298 w 354375"/>
                <a:gd name="connsiteY28" fmla="*/ 108962 h 48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54375" h="489375">
                  <a:moveTo>
                    <a:pt x="63838" y="453752"/>
                  </a:moveTo>
                  <a:lnTo>
                    <a:pt x="56059" y="453752"/>
                  </a:lnTo>
                  <a:cubicBezTo>
                    <a:pt x="45968" y="453752"/>
                    <a:pt x="37716" y="445973"/>
                    <a:pt x="37716" y="435864"/>
                  </a:cubicBezTo>
                  <a:lnTo>
                    <a:pt x="37716" y="416441"/>
                  </a:lnTo>
                  <a:cubicBezTo>
                    <a:pt x="37716" y="406333"/>
                    <a:pt x="45968" y="398318"/>
                    <a:pt x="56059" y="398318"/>
                  </a:cubicBezTo>
                  <a:lnTo>
                    <a:pt x="273375" y="398318"/>
                  </a:lnTo>
                  <a:lnTo>
                    <a:pt x="263183" y="350899"/>
                  </a:lnTo>
                  <a:cubicBezTo>
                    <a:pt x="261073" y="341162"/>
                    <a:pt x="264229" y="330969"/>
                    <a:pt x="271553" y="324186"/>
                  </a:cubicBezTo>
                  <a:cubicBezTo>
                    <a:pt x="278859" y="317402"/>
                    <a:pt x="289474" y="314921"/>
                    <a:pt x="299042" y="317706"/>
                  </a:cubicBezTo>
                  <a:lnTo>
                    <a:pt x="367200" y="337500"/>
                  </a:lnTo>
                  <a:lnTo>
                    <a:pt x="367200" y="53207"/>
                  </a:lnTo>
                  <a:cubicBezTo>
                    <a:pt x="367200" y="23591"/>
                    <a:pt x="342647" y="0"/>
                    <a:pt x="313014" y="0"/>
                  </a:cubicBezTo>
                  <a:lnTo>
                    <a:pt x="53663" y="0"/>
                  </a:lnTo>
                  <a:cubicBezTo>
                    <a:pt x="24030" y="0"/>
                    <a:pt x="0" y="23574"/>
                    <a:pt x="0" y="53207"/>
                  </a:cubicBezTo>
                  <a:lnTo>
                    <a:pt x="0" y="438261"/>
                  </a:lnTo>
                  <a:cubicBezTo>
                    <a:pt x="0" y="467893"/>
                    <a:pt x="24030" y="491468"/>
                    <a:pt x="53663" y="491468"/>
                  </a:cubicBezTo>
                  <a:lnTo>
                    <a:pt x="293541" y="491468"/>
                  </a:lnTo>
                  <a:lnTo>
                    <a:pt x="285407" y="453752"/>
                  </a:lnTo>
                  <a:lnTo>
                    <a:pt x="63838" y="453752"/>
                  </a:lnTo>
                  <a:lnTo>
                    <a:pt x="63838" y="453752"/>
                  </a:lnTo>
                  <a:close/>
                  <a:moveTo>
                    <a:pt x="94298" y="108962"/>
                  </a:moveTo>
                  <a:cubicBezTo>
                    <a:pt x="94298" y="100254"/>
                    <a:pt x="101334" y="93201"/>
                    <a:pt x="110042" y="93201"/>
                  </a:cubicBezTo>
                  <a:lnTo>
                    <a:pt x="256028" y="93201"/>
                  </a:lnTo>
                  <a:cubicBezTo>
                    <a:pt x="264735" y="93201"/>
                    <a:pt x="271789" y="100254"/>
                    <a:pt x="271789" y="108962"/>
                  </a:cubicBezTo>
                  <a:lnTo>
                    <a:pt x="271789" y="144011"/>
                  </a:lnTo>
                  <a:cubicBezTo>
                    <a:pt x="271789" y="152702"/>
                    <a:pt x="264735" y="159773"/>
                    <a:pt x="256028" y="159773"/>
                  </a:cubicBezTo>
                  <a:lnTo>
                    <a:pt x="110042" y="159773"/>
                  </a:lnTo>
                  <a:cubicBezTo>
                    <a:pt x="101334" y="159773"/>
                    <a:pt x="94298" y="152719"/>
                    <a:pt x="94298" y="144011"/>
                  </a:cubicBezTo>
                  <a:lnTo>
                    <a:pt x="94298" y="10896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4" name="任意多边形: 形状 53"/>
            <p:cNvSpPr/>
            <p:nvPr/>
          </p:nvSpPr>
          <p:spPr>
            <a:xfrm>
              <a:off x="19253243" y="4708574"/>
              <a:ext cx="168750" cy="168750"/>
            </a:xfrm>
            <a:custGeom>
              <a:avLst/>
              <a:gdLst>
                <a:gd name="connsiteX0" fmla="*/ 110622 w 168750"/>
                <a:gd name="connsiteY0" fmla="*/ 65025 h 168750"/>
                <a:gd name="connsiteX1" fmla="*/ 125422 w 168750"/>
                <a:gd name="connsiteY1" fmla="*/ 51288 h 168750"/>
                <a:gd name="connsiteX2" fmla="*/ 128847 w 168750"/>
                <a:gd name="connsiteY2" fmla="*/ 39982 h 168750"/>
                <a:gd name="connsiteX3" fmla="*/ 120697 w 168750"/>
                <a:gd name="connsiteY3" fmla="*/ 31393 h 168750"/>
                <a:gd name="connsiteX4" fmla="*/ 14587 w 168750"/>
                <a:gd name="connsiteY4" fmla="*/ 444 h 168750"/>
                <a:gd name="connsiteX5" fmla="*/ 3618 w 168750"/>
                <a:gd name="connsiteY5" fmla="*/ 3043 h 168750"/>
                <a:gd name="connsiteX6" fmla="*/ 260 w 168750"/>
                <a:gd name="connsiteY6" fmla="*/ 13792 h 168750"/>
                <a:gd name="connsiteX7" fmla="*/ 23531 w 168750"/>
                <a:gd name="connsiteY7" fmla="*/ 121826 h 168750"/>
                <a:gd name="connsiteX8" fmla="*/ 31529 w 168750"/>
                <a:gd name="connsiteY8" fmla="*/ 130584 h 168750"/>
                <a:gd name="connsiteX9" fmla="*/ 43089 w 168750"/>
                <a:gd name="connsiteY9" fmla="*/ 127951 h 168750"/>
                <a:gd name="connsiteX10" fmla="*/ 53922 w 168750"/>
                <a:gd name="connsiteY10" fmla="*/ 117877 h 168750"/>
                <a:gd name="connsiteX11" fmla="*/ 109053 w 168750"/>
                <a:gd name="connsiteY11" fmla="*/ 177091 h 168750"/>
                <a:gd name="connsiteX12" fmla="*/ 125439 w 168750"/>
                <a:gd name="connsiteY12" fmla="*/ 184584 h 168750"/>
                <a:gd name="connsiteX13" fmla="*/ 142314 w 168750"/>
                <a:gd name="connsiteY13" fmla="*/ 178290 h 168750"/>
                <a:gd name="connsiteX14" fmla="*/ 164622 w 168750"/>
                <a:gd name="connsiteY14" fmla="*/ 157516 h 168750"/>
                <a:gd name="connsiteX15" fmla="*/ 165821 w 168750"/>
                <a:gd name="connsiteY15" fmla="*/ 124256 h 168750"/>
                <a:gd name="connsiteX16" fmla="*/ 110622 w 168750"/>
                <a:gd name="connsiteY16" fmla="*/ 65025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750" h="168750">
                  <a:moveTo>
                    <a:pt x="110622" y="65025"/>
                  </a:moveTo>
                  <a:lnTo>
                    <a:pt x="125422" y="51288"/>
                  </a:lnTo>
                  <a:cubicBezTo>
                    <a:pt x="128510" y="48386"/>
                    <a:pt x="129826" y="44066"/>
                    <a:pt x="128847" y="39982"/>
                  </a:cubicBezTo>
                  <a:cubicBezTo>
                    <a:pt x="127835" y="35864"/>
                    <a:pt x="124764" y="32591"/>
                    <a:pt x="120697" y="31393"/>
                  </a:cubicBezTo>
                  <a:lnTo>
                    <a:pt x="14587" y="444"/>
                  </a:lnTo>
                  <a:cubicBezTo>
                    <a:pt x="10722" y="-653"/>
                    <a:pt x="6537" y="309"/>
                    <a:pt x="3618" y="3043"/>
                  </a:cubicBezTo>
                  <a:cubicBezTo>
                    <a:pt x="716" y="5776"/>
                    <a:pt x="-601" y="9843"/>
                    <a:pt x="260" y="13792"/>
                  </a:cubicBezTo>
                  <a:lnTo>
                    <a:pt x="23531" y="121826"/>
                  </a:lnTo>
                  <a:cubicBezTo>
                    <a:pt x="24442" y="125960"/>
                    <a:pt x="27479" y="129284"/>
                    <a:pt x="31529" y="130584"/>
                  </a:cubicBezTo>
                  <a:cubicBezTo>
                    <a:pt x="35562" y="131833"/>
                    <a:pt x="39967" y="130854"/>
                    <a:pt x="43089" y="127951"/>
                  </a:cubicBezTo>
                  <a:lnTo>
                    <a:pt x="53922" y="117877"/>
                  </a:lnTo>
                  <a:lnTo>
                    <a:pt x="109053" y="177091"/>
                  </a:lnTo>
                  <a:cubicBezTo>
                    <a:pt x="113306" y="181664"/>
                    <a:pt x="119178" y="184398"/>
                    <a:pt x="125439" y="184584"/>
                  </a:cubicBezTo>
                  <a:cubicBezTo>
                    <a:pt x="131666" y="184803"/>
                    <a:pt x="137741" y="182542"/>
                    <a:pt x="142314" y="178290"/>
                  </a:cubicBezTo>
                  <a:lnTo>
                    <a:pt x="164622" y="157516"/>
                  </a:lnTo>
                  <a:cubicBezTo>
                    <a:pt x="174140" y="148674"/>
                    <a:pt x="174680" y="133807"/>
                    <a:pt x="165821" y="124256"/>
                  </a:cubicBezTo>
                  <a:lnTo>
                    <a:pt x="110622" y="6502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55" name="组合 54"/>
          <p:cNvGrpSpPr/>
          <p:nvPr/>
        </p:nvGrpSpPr>
        <p:grpSpPr>
          <a:xfrm>
            <a:off x="9487718" y="872703"/>
            <a:ext cx="523125" cy="449359"/>
            <a:chOff x="19986468" y="4403479"/>
            <a:chExt cx="523125" cy="449359"/>
          </a:xfrm>
          <a:solidFill>
            <a:schemeClr val="accent4"/>
          </a:solidFill>
        </p:grpSpPr>
        <p:sp>
          <p:nvSpPr>
            <p:cNvPr id="56" name="任意多边形: 形状 55"/>
            <p:cNvSpPr/>
            <p:nvPr/>
          </p:nvSpPr>
          <p:spPr>
            <a:xfrm>
              <a:off x="20188326" y="4612763"/>
              <a:ext cx="118125" cy="50625"/>
            </a:xfrm>
            <a:custGeom>
              <a:avLst/>
              <a:gdLst>
                <a:gd name="connsiteX0" fmla="*/ 132806 w 118125"/>
                <a:gd name="connsiteY0" fmla="*/ 35269 h 50625"/>
                <a:gd name="connsiteX1" fmla="*/ 132806 w 118125"/>
                <a:gd name="connsiteY1" fmla="*/ 0 h 50625"/>
                <a:gd name="connsiteX2" fmla="*/ 75499 w 118125"/>
                <a:gd name="connsiteY2" fmla="*/ 33480 h 50625"/>
                <a:gd name="connsiteX3" fmla="*/ 62117 w 118125"/>
                <a:gd name="connsiteY3" fmla="*/ 33902 h 50625"/>
                <a:gd name="connsiteX4" fmla="*/ 0 w 118125"/>
                <a:gd name="connsiteY4" fmla="*/ 2717 h 50625"/>
                <a:gd name="connsiteX5" fmla="*/ 0 w 118125"/>
                <a:gd name="connsiteY5" fmla="*/ 35252 h 50625"/>
                <a:gd name="connsiteX6" fmla="*/ 66420 w 118125"/>
                <a:gd name="connsiteY6" fmla="*/ 65745 h 50625"/>
                <a:gd name="connsiteX7" fmla="*/ 132806 w 118125"/>
                <a:gd name="connsiteY7" fmla="*/ 35269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125" h="50625">
                  <a:moveTo>
                    <a:pt x="132806" y="35269"/>
                  </a:moveTo>
                  <a:lnTo>
                    <a:pt x="132806" y="0"/>
                  </a:lnTo>
                  <a:lnTo>
                    <a:pt x="75499" y="33480"/>
                  </a:lnTo>
                  <a:cubicBezTo>
                    <a:pt x="71398" y="35893"/>
                    <a:pt x="66352" y="36011"/>
                    <a:pt x="62117" y="33902"/>
                  </a:cubicBezTo>
                  <a:lnTo>
                    <a:pt x="0" y="2717"/>
                  </a:lnTo>
                  <a:lnTo>
                    <a:pt x="0" y="35252"/>
                  </a:lnTo>
                  <a:cubicBezTo>
                    <a:pt x="0" y="35252"/>
                    <a:pt x="27641" y="65745"/>
                    <a:pt x="66420" y="65745"/>
                  </a:cubicBezTo>
                  <a:cubicBezTo>
                    <a:pt x="115189" y="65762"/>
                    <a:pt x="132806" y="35269"/>
                    <a:pt x="132806" y="3526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7" name="任意多边形: 形状 56"/>
            <p:cNvSpPr/>
            <p:nvPr/>
          </p:nvSpPr>
          <p:spPr>
            <a:xfrm>
              <a:off x="20136638" y="4505555"/>
              <a:ext cx="219375" cy="168750"/>
            </a:xfrm>
            <a:custGeom>
              <a:avLst/>
              <a:gdLst>
                <a:gd name="connsiteX0" fmla="*/ 0 w 219375"/>
                <a:gd name="connsiteY0" fmla="*/ 176193 h 168750"/>
                <a:gd name="connsiteX1" fmla="*/ 31252 w 219375"/>
                <a:gd name="connsiteY1" fmla="*/ 167502 h 168750"/>
                <a:gd name="connsiteX2" fmla="*/ 28620 w 219375"/>
                <a:gd name="connsiteY2" fmla="*/ 153361 h 168750"/>
                <a:gd name="connsiteX3" fmla="*/ 32332 w 219375"/>
                <a:gd name="connsiteY3" fmla="*/ 144400 h 168750"/>
                <a:gd name="connsiteX4" fmla="*/ 23996 w 219375"/>
                <a:gd name="connsiteY4" fmla="*/ 132470 h 168750"/>
                <a:gd name="connsiteX5" fmla="*/ 24199 w 219375"/>
                <a:gd name="connsiteY5" fmla="*/ 84359 h 168750"/>
                <a:gd name="connsiteX6" fmla="*/ 98972 w 219375"/>
                <a:gd name="connsiteY6" fmla="*/ 58456 h 168750"/>
                <a:gd name="connsiteX7" fmla="*/ 102819 w 219375"/>
                <a:gd name="connsiteY7" fmla="*/ 52364 h 168750"/>
                <a:gd name="connsiteX8" fmla="*/ 118868 w 219375"/>
                <a:gd name="connsiteY8" fmla="*/ 63670 h 168750"/>
                <a:gd name="connsiteX9" fmla="*/ 135304 w 219375"/>
                <a:gd name="connsiteY9" fmla="*/ 54845 h 168750"/>
                <a:gd name="connsiteX10" fmla="*/ 134612 w 219375"/>
                <a:gd name="connsiteY10" fmla="*/ 51368 h 168750"/>
                <a:gd name="connsiteX11" fmla="*/ 138712 w 219375"/>
                <a:gd name="connsiteY11" fmla="*/ 60987 h 168750"/>
                <a:gd name="connsiteX12" fmla="*/ 119576 w 219375"/>
                <a:gd name="connsiteY12" fmla="*/ 71230 h 168750"/>
                <a:gd name="connsiteX13" fmla="*/ 101436 w 219375"/>
                <a:gd name="connsiteY13" fmla="*/ 66623 h 168750"/>
                <a:gd name="connsiteX14" fmla="*/ 32569 w 219375"/>
                <a:gd name="connsiteY14" fmla="*/ 90485 h 168750"/>
                <a:gd name="connsiteX15" fmla="*/ 114277 w 219375"/>
                <a:gd name="connsiteY15" fmla="*/ 131407 h 168750"/>
                <a:gd name="connsiteX16" fmla="*/ 127609 w 219375"/>
                <a:gd name="connsiteY16" fmla="*/ 130985 h 168750"/>
                <a:gd name="connsiteX17" fmla="*/ 222868 w 219375"/>
                <a:gd name="connsiteY17" fmla="*/ 75466 h 168750"/>
                <a:gd name="connsiteX18" fmla="*/ 229821 w 219375"/>
                <a:gd name="connsiteY18" fmla="*/ 62928 h 168750"/>
                <a:gd name="connsiteX19" fmla="*/ 222109 w 219375"/>
                <a:gd name="connsiteY19" fmla="*/ 50845 h 168750"/>
                <a:gd name="connsiteX20" fmla="*/ 123458 w 219375"/>
                <a:gd name="connsiteY20" fmla="*/ 1486 h 168750"/>
                <a:gd name="connsiteX21" fmla="*/ 110143 w 219375"/>
                <a:gd name="connsiteY21" fmla="*/ 1908 h 168750"/>
                <a:gd name="connsiteX22" fmla="*/ 14867 w 219375"/>
                <a:gd name="connsiteY22" fmla="*/ 57427 h 168750"/>
                <a:gd name="connsiteX23" fmla="*/ 7931 w 219375"/>
                <a:gd name="connsiteY23" fmla="*/ 69745 h 168750"/>
                <a:gd name="connsiteX24" fmla="*/ 15660 w 219375"/>
                <a:gd name="connsiteY24" fmla="*/ 81592 h 168750"/>
                <a:gd name="connsiteX25" fmla="*/ 15660 w 219375"/>
                <a:gd name="connsiteY25" fmla="*/ 81592 h 168750"/>
                <a:gd name="connsiteX26" fmla="*/ 15457 w 219375"/>
                <a:gd name="connsiteY26" fmla="*/ 132233 h 168750"/>
                <a:gd name="connsiteX27" fmla="*/ 6969 w 219375"/>
                <a:gd name="connsiteY27" fmla="*/ 144299 h 168750"/>
                <a:gd name="connsiteX28" fmla="*/ 11914 w 219375"/>
                <a:gd name="connsiteY28" fmla="*/ 154407 h 168750"/>
                <a:gd name="connsiteX29" fmla="*/ 3881 w 219375"/>
                <a:gd name="connsiteY29" fmla="*/ 170000 h 168750"/>
                <a:gd name="connsiteX30" fmla="*/ 0 w 219375"/>
                <a:gd name="connsiteY30" fmla="*/ 176193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19375" h="168750">
                  <a:moveTo>
                    <a:pt x="0" y="176193"/>
                  </a:moveTo>
                  <a:lnTo>
                    <a:pt x="31252" y="167502"/>
                  </a:lnTo>
                  <a:cubicBezTo>
                    <a:pt x="30864" y="161849"/>
                    <a:pt x="29632" y="156770"/>
                    <a:pt x="28620" y="153361"/>
                  </a:cubicBezTo>
                  <a:cubicBezTo>
                    <a:pt x="30949" y="151066"/>
                    <a:pt x="32332" y="147910"/>
                    <a:pt x="32332" y="144400"/>
                  </a:cubicBezTo>
                  <a:cubicBezTo>
                    <a:pt x="32332" y="138950"/>
                    <a:pt x="28856" y="134242"/>
                    <a:pt x="23996" y="132470"/>
                  </a:cubicBezTo>
                  <a:lnTo>
                    <a:pt x="24199" y="84359"/>
                  </a:lnTo>
                  <a:lnTo>
                    <a:pt x="98972" y="58456"/>
                  </a:lnTo>
                  <a:cubicBezTo>
                    <a:pt x="99630" y="55283"/>
                    <a:pt x="102819" y="52364"/>
                    <a:pt x="102819" y="52364"/>
                  </a:cubicBezTo>
                  <a:cubicBezTo>
                    <a:pt x="102566" y="53225"/>
                    <a:pt x="103056" y="63670"/>
                    <a:pt x="118868" y="63670"/>
                  </a:cubicBezTo>
                  <a:cubicBezTo>
                    <a:pt x="127946" y="63670"/>
                    <a:pt x="135304" y="60768"/>
                    <a:pt x="135304" y="54845"/>
                  </a:cubicBezTo>
                  <a:cubicBezTo>
                    <a:pt x="135304" y="53765"/>
                    <a:pt x="135068" y="52583"/>
                    <a:pt x="134612" y="51368"/>
                  </a:cubicBezTo>
                  <a:cubicBezTo>
                    <a:pt x="137160" y="54524"/>
                    <a:pt x="138712" y="58085"/>
                    <a:pt x="138712" y="60987"/>
                  </a:cubicBezTo>
                  <a:cubicBezTo>
                    <a:pt x="138712" y="67872"/>
                    <a:pt x="130140" y="71230"/>
                    <a:pt x="119576" y="71230"/>
                  </a:cubicBezTo>
                  <a:cubicBezTo>
                    <a:pt x="112421" y="71230"/>
                    <a:pt x="105266" y="69745"/>
                    <a:pt x="101436" y="66623"/>
                  </a:cubicBezTo>
                  <a:lnTo>
                    <a:pt x="32569" y="90485"/>
                  </a:lnTo>
                  <a:lnTo>
                    <a:pt x="114277" y="131407"/>
                  </a:lnTo>
                  <a:cubicBezTo>
                    <a:pt x="118513" y="133516"/>
                    <a:pt x="123542" y="133364"/>
                    <a:pt x="127609" y="130985"/>
                  </a:cubicBezTo>
                  <a:lnTo>
                    <a:pt x="222868" y="75466"/>
                  </a:lnTo>
                  <a:cubicBezTo>
                    <a:pt x="227357" y="72884"/>
                    <a:pt x="230023" y="68058"/>
                    <a:pt x="229821" y="62928"/>
                  </a:cubicBezTo>
                  <a:cubicBezTo>
                    <a:pt x="229652" y="57781"/>
                    <a:pt x="226699" y="53140"/>
                    <a:pt x="222109" y="50845"/>
                  </a:cubicBezTo>
                  <a:lnTo>
                    <a:pt x="123458" y="1486"/>
                  </a:lnTo>
                  <a:cubicBezTo>
                    <a:pt x="119222" y="-640"/>
                    <a:pt x="114227" y="-472"/>
                    <a:pt x="110143" y="1908"/>
                  </a:cubicBezTo>
                  <a:lnTo>
                    <a:pt x="14867" y="57427"/>
                  </a:lnTo>
                  <a:cubicBezTo>
                    <a:pt x="10429" y="60008"/>
                    <a:pt x="7746" y="64582"/>
                    <a:pt x="7931" y="69745"/>
                  </a:cubicBezTo>
                  <a:cubicBezTo>
                    <a:pt x="8100" y="74892"/>
                    <a:pt x="11053" y="80360"/>
                    <a:pt x="15660" y="81592"/>
                  </a:cubicBezTo>
                  <a:lnTo>
                    <a:pt x="15660" y="81592"/>
                  </a:lnTo>
                  <a:lnTo>
                    <a:pt x="15457" y="132233"/>
                  </a:lnTo>
                  <a:cubicBezTo>
                    <a:pt x="10530" y="133988"/>
                    <a:pt x="6969" y="138798"/>
                    <a:pt x="6969" y="144299"/>
                  </a:cubicBezTo>
                  <a:cubicBezTo>
                    <a:pt x="6969" y="148400"/>
                    <a:pt x="8910" y="152078"/>
                    <a:pt x="11914" y="154407"/>
                  </a:cubicBezTo>
                  <a:cubicBezTo>
                    <a:pt x="10952" y="161393"/>
                    <a:pt x="7712" y="166405"/>
                    <a:pt x="3881" y="170000"/>
                  </a:cubicBezTo>
                  <a:cubicBezTo>
                    <a:pt x="2025" y="171670"/>
                    <a:pt x="709" y="173830"/>
                    <a:pt x="0" y="17619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8" name="任意多边形: 形状 57"/>
            <p:cNvSpPr/>
            <p:nvPr/>
          </p:nvSpPr>
          <p:spPr>
            <a:xfrm>
              <a:off x="19986468" y="4403479"/>
              <a:ext cx="523125" cy="388125"/>
            </a:xfrm>
            <a:custGeom>
              <a:avLst/>
              <a:gdLst>
                <a:gd name="connsiteX0" fmla="*/ 534263 w 523125"/>
                <a:gd name="connsiteY0" fmla="*/ 259622 h 388125"/>
                <a:gd name="connsiteX1" fmla="*/ 416863 w 523125"/>
                <a:gd name="connsiteY1" fmla="*/ 118564 h 388125"/>
                <a:gd name="connsiteX2" fmla="*/ 282285 w 523125"/>
                <a:gd name="connsiteY2" fmla="*/ 0 h 388125"/>
                <a:gd name="connsiteX3" fmla="*/ 146678 w 523125"/>
                <a:gd name="connsiteY3" fmla="*/ 93690 h 388125"/>
                <a:gd name="connsiteX4" fmla="*/ 137143 w 523125"/>
                <a:gd name="connsiteY4" fmla="*/ 93234 h 388125"/>
                <a:gd name="connsiteX5" fmla="*/ 0 w 523125"/>
                <a:gd name="connsiteY5" fmla="*/ 259993 h 388125"/>
                <a:gd name="connsiteX6" fmla="*/ 2059 w 523125"/>
                <a:gd name="connsiteY6" fmla="*/ 283989 h 388125"/>
                <a:gd name="connsiteX7" fmla="*/ 5788 w 523125"/>
                <a:gd name="connsiteY7" fmla="*/ 313386 h 388125"/>
                <a:gd name="connsiteX8" fmla="*/ 22646 w 523125"/>
                <a:gd name="connsiteY8" fmla="*/ 328725 h 388125"/>
                <a:gd name="connsiteX9" fmla="*/ 44196 w 523125"/>
                <a:gd name="connsiteY9" fmla="*/ 328725 h 388125"/>
                <a:gd name="connsiteX10" fmla="*/ 44888 w 523125"/>
                <a:gd name="connsiteY10" fmla="*/ 320861 h 388125"/>
                <a:gd name="connsiteX11" fmla="*/ 62758 w 523125"/>
                <a:gd name="connsiteY11" fmla="*/ 302535 h 388125"/>
                <a:gd name="connsiteX12" fmla="*/ 92458 w 523125"/>
                <a:gd name="connsiteY12" fmla="*/ 294283 h 388125"/>
                <a:gd name="connsiteX13" fmla="*/ 37733 w 523125"/>
                <a:gd name="connsiteY13" fmla="*/ 294283 h 388125"/>
                <a:gd name="connsiteX14" fmla="*/ 35623 w 523125"/>
                <a:gd name="connsiteY14" fmla="*/ 278978 h 388125"/>
                <a:gd name="connsiteX15" fmla="*/ 33919 w 523125"/>
                <a:gd name="connsiteY15" fmla="*/ 259976 h 388125"/>
                <a:gd name="connsiteX16" fmla="*/ 138341 w 523125"/>
                <a:gd name="connsiteY16" fmla="*/ 127119 h 388125"/>
                <a:gd name="connsiteX17" fmla="*/ 154339 w 523125"/>
                <a:gd name="connsiteY17" fmla="*/ 128993 h 388125"/>
                <a:gd name="connsiteX18" fmla="*/ 173306 w 523125"/>
                <a:gd name="connsiteY18" fmla="*/ 118142 h 388125"/>
                <a:gd name="connsiteX19" fmla="*/ 282285 w 523125"/>
                <a:gd name="connsiteY19" fmla="*/ 33885 h 388125"/>
                <a:gd name="connsiteX20" fmla="*/ 383940 w 523125"/>
                <a:gd name="connsiteY20" fmla="*/ 135878 h 388125"/>
                <a:gd name="connsiteX21" fmla="*/ 389070 w 523125"/>
                <a:gd name="connsiteY21" fmla="*/ 148011 h 388125"/>
                <a:gd name="connsiteX22" fmla="*/ 401338 w 523125"/>
                <a:gd name="connsiteY22" fmla="*/ 152837 h 388125"/>
                <a:gd name="connsiteX23" fmla="*/ 413978 w 523125"/>
                <a:gd name="connsiteY23" fmla="*/ 152415 h 388125"/>
                <a:gd name="connsiteX24" fmla="*/ 500310 w 523125"/>
                <a:gd name="connsiteY24" fmla="*/ 259993 h 388125"/>
                <a:gd name="connsiteX25" fmla="*/ 498386 w 523125"/>
                <a:gd name="connsiteY25" fmla="*/ 278252 h 388125"/>
                <a:gd name="connsiteX26" fmla="*/ 495669 w 523125"/>
                <a:gd name="connsiteY26" fmla="*/ 294283 h 388125"/>
                <a:gd name="connsiteX27" fmla="*/ 435021 w 523125"/>
                <a:gd name="connsiteY27" fmla="*/ 294283 h 388125"/>
                <a:gd name="connsiteX28" fmla="*/ 422263 w 523125"/>
                <a:gd name="connsiteY28" fmla="*/ 300139 h 388125"/>
                <a:gd name="connsiteX29" fmla="*/ 418230 w 523125"/>
                <a:gd name="connsiteY29" fmla="*/ 313554 h 388125"/>
                <a:gd name="connsiteX30" fmla="*/ 423090 w 523125"/>
                <a:gd name="connsiteY30" fmla="*/ 350173 h 388125"/>
                <a:gd name="connsiteX31" fmla="*/ 350477 w 523125"/>
                <a:gd name="connsiteY31" fmla="*/ 297574 h 388125"/>
                <a:gd name="connsiteX32" fmla="*/ 340521 w 523125"/>
                <a:gd name="connsiteY32" fmla="*/ 294317 h 388125"/>
                <a:gd name="connsiteX33" fmla="*/ 224876 w 523125"/>
                <a:gd name="connsiteY33" fmla="*/ 294317 h 388125"/>
                <a:gd name="connsiteX34" fmla="*/ 224488 w 523125"/>
                <a:gd name="connsiteY34" fmla="*/ 296561 h 388125"/>
                <a:gd name="connsiteX35" fmla="*/ 217114 w 523125"/>
                <a:gd name="connsiteY35" fmla="*/ 328759 h 388125"/>
                <a:gd name="connsiteX36" fmla="*/ 334969 w 523125"/>
                <a:gd name="connsiteY36" fmla="*/ 328759 h 388125"/>
                <a:gd name="connsiteX37" fmla="*/ 435122 w 523125"/>
                <a:gd name="connsiteY37" fmla="*/ 397254 h 388125"/>
                <a:gd name="connsiteX38" fmla="*/ 462358 w 523125"/>
                <a:gd name="connsiteY38" fmla="*/ 383417 h 388125"/>
                <a:gd name="connsiteX39" fmla="*/ 454309 w 523125"/>
                <a:gd name="connsiteY39" fmla="*/ 328843 h 388125"/>
                <a:gd name="connsiteX40" fmla="*/ 510334 w 523125"/>
                <a:gd name="connsiteY40" fmla="*/ 328843 h 388125"/>
                <a:gd name="connsiteX41" fmla="*/ 527175 w 523125"/>
                <a:gd name="connsiteY41" fmla="*/ 313774 h 388125"/>
                <a:gd name="connsiteX42" fmla="*/ 534263 w 523125"/>
                <a:gd name="connsiteY42" fmla="*/ 259622 h 38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523125" h="388125">
                  <a:moveTo>
                    <a:pt x="534263" y="259622"/>
                  </a:moveTo>
                  <a:cubicBezTo>
                    <a:pt x="533267" y="176361"/>
                    <a:pt x="486203" y="120066"/>
                    <a:pt x="416863" y="118564"/>
                  </a:cubicBezTo>
                  <a:cubicBezTo>
                    <a:pt x="408611" y="50827"/>
                    <a:pt x="352468" y="0"/>
                    <a:pt x="282285" y="0"/>
                  </a:cubicBezTo>
                  <a:cubicBezTo>
                    <a:pt x="224623" y="0"/>
                    <a:pt x="172648" y="36349"/>
                    <a:pt x="146678" y="93690"/>
                  </a:cubicBezTo>
                  <a:cubicBezTo>
                    <a:pt x="143741" y="93420"/>
                    <a:pt x="140586" y="93268"/>
                    <a:pt x="137143" y="93234"/>
                  </a:cubicBezTo>
                  <a:cubicBezTo>
                    <a:pt x="52549" y="93234"/>
                    <a:pt x="0" y="157174"/>
                    <a:pt x="0" y="259993"/>
                  </a:cubicBezTo>
                  <a:cubicBezTo>
                    <a:pt x="0" y="269663"/>
                    <a:pt x="793" y="275113"/>
                    <a:pt x="2059" y="283989"/>
                  </a:cubicBezTo>
                  <a:cubicBezTo>
                    <a:pt x="3004" y="290318"/>
                    <a:pt x="4236" y="299076"/>
                    <a:pt x="5788" y="313386"/>
                  </a:cubicBezTo>
                  <a:cubicBezTo>
                    <a:pt x="6733" y="321992"/>
                    <a:pt x="13973" y="328725"/>
                    <a:pt x="22646" y="328725"/>
                  </a:cubicBezTo>
                  <a:lnTo>
                    <a:pt x="44196" y="328725"/>
                  </a:lnTo>
                  <a:cubicBezTo>
                    <a:pt x="44027" y="326143"/>
                    <a:pt x="44246" y="323460"/>
                    <a:pt x="44888" y="320861"/>
                  </a:cubicBezTo>
                  <a:cubicBezTo>
                    <a:pt x="47115" y="312002"/>
                    <a:pt x="53933" y="305016"/>
                    <a:pt x="62758" y="302535"/>
                  </a:cubicBezTo>
                  <a:lnTo>
                    <a:pt x="92458" y="294283"/>
                  </a:lnTo>
                  <a:lnTo>
                    <a:pt x="37733" y="294283"/>
                  </a:lnTo>
                  <a:cubicBezTo>
                    <a:pt x="36923" y="288174"/>
                    <a:pt x="36197" y="282960"/>
                    <a:pt x="35623" y="278978"/>
                  </a:cubicBezTo>
                  <a:cubicBezTo>
                    <a:pt x="34425" y="270607"/>
                    <a:pt x="33919" y="267182"/>
                    <a:pt x="33919" y="259976"/>
                  </a:cubicBezTo>
                  <a:cubicBezTo>
                    <a:pt x="33919" y="220016"/>
                    <a:pt x="43976" y="127103"/>
                    <a:pt x="138341" y="127119"/>
                  </a:cubicBezTo>
                  <a:cubicBezTo>
                    <a:pt x="143606" y="127170"/>
                    <a:pt x="149158" y="128048"/>
                    <a:pt x="154339" y="128993"/>
                  </a:cubicBezTo>
                  <a:cubicBezTo>
                    <a:pt x="162506" y="130444"/>
                    <a:pt x="170471" y="125904"/>
                    <a:pt x="173306" y="118142"/>
                  </a:cubicBezTo>
                  <a:cubicBezTo>
                    <a:pt x="192071" y="66960"/>
                    <a:pt x="234866" y="33885"/>
                    <a:pt x="282285" y="33885"/>
                  </a:cubicBezTo>
                  <a:cubicBezTo>
                    <a:pt x="332286" y="33885"/>
                    <a:pt x="383940" y="72039"/>
                    <a:pt x="383940" y="135878"/>
                  </a:cubicBezTo>
                  <a:cubicBezTo>
                    <a:pt x="383940" y="140451"/>
                    <a:pt x="385763" y="144821"/>
                    <a:pt x="389070" y="148011"/>
                  </a:cubicBezTo>
                  <a:cubicBezTo>
                    <a:pt x="392310" y="151200"/>
                    <a:pt x="396596" y="153090"/>
                    <a:pt x="401338" y="152837"/>
                  </a:cubicBezTo>
                  <a:lnTo>
                    <a:pt x="413978" y="152415"/>
                  </a:lnTo>
                  <a:cubicBezTo>
                    <a:pt x="465666" y="152415"/>
                    <a:pt x="499551" y="194636"/>
                    <a:pt x="500310" y="259993"/>
                  </a:cubicBezTo>
                  <a:cubicBezTo>
                    <a:pt x="500411" y="266912"/>
                    <a:pt x="499821" y="270186"/>
                    <a:pt x="498386" y="278252"/>
                  </a:cubicBezTo>
                  <a:cubicBezTo>
                    <a:pt x="497627" y="282403"/>
                    <a:pt x="496716" y="286943"/>
                    <a:pt x="495669" y="294283"/>
                  </a:cubicBezTo>
                  <a:lnTo>
                    <a:pt x="435021" y="294283"/>
                  </a:lnTo>
                  <a:cubicBezTo>
                    <a:pt x="430144" y="294283"/>
                    <a:pt x="425486" y="296443"/>
                    <a:pt x="422263" y="300139"/>
                  </a:cubicBezTo>
                  <a:cubicBezTo>
                    <a:pt x="419057" y="303818"/>
                    <a:pt x="417572" y="308728"/>
                    <a:pt x="418230" y="313554"/>
                  </a:cubicBezTo>
                  <a:lnTo>
                    <a:pt x="423090" y="350173"/>
                  </a:lnTo>
                  <a:lnTo>
                    <a:pt x="350477" y="297574"/>
                  </a:lnTo>
                  <a:cubicBezTo>
                    <a:pt x="347574" y="295464"/>
                    <a:pt x="344081" y="294317"/>
                    <a:pt x="340521" y="294317"/>
                  </a:cubicBezTo>
                  <a:lnTo>
                    <a:pt x="224876" y="294317"/>
                  </a:lnTo>
                  <a:cubicBezTo>
                    <a:pt x="224775" y="295076"/>
                    <a:pt x="224657" y="295836"/>
                    <a:pt x="224488" y="296561"/>
                  </a:cubicBezTo>
                  <a:lnTo>
                    <a:pt x="217114" y="328759"/>
                  </a:lnTo>
                  <a:lnTo>
                    <a:pt x="334969" y="328759"/>
                  </a:lnTo>
                  <a:lnTo>
                    <a:pt x="435122" y="397254"/>
                  </a:lnTo>
                  <a:cubicBezTo>
                    <a:pt x="443576" y="402452"/>
                    <a:pt x="463269" y="408780"/>
                    <a:pt x="462358" y="383417"/>
                  </a:cubicBezTo>
                  <a:cubicBezTo>
                    <a:pt x="462291" y="381476"/>
                    <a:pt x="454309" y="328843"/>
                    <a:pt x="454309" y="328843"/>
                  </a:cubicBezTo>
                  <a:lnTo>
                    <a:pt x="510334" y="328843"/>
                  </a:lnTo>
                  <a:cubicBezTo>
                    <a:pt x="518856" y="328843"/>
                    <a:pt x="526095" y="322245"/>
                    <a:pt x="527175" y="313774"/>
                  </a:cubicBezTo>
                  <a:cubicBezTo>
                    <a:pt x="529082" y="299396"/>
                    <a:pt x="534364" y="269730"/>
                    <a:pt x="534263" y="25962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9" name="任意多边形: 形状 58"/>
            <p:cNvSpPr/>
            <p:nvPr/>
          </p:nvSpPr>
          <p:spPr>
            <a:xfrm>
              <a:off x="20020433" y="4700963"/>
              <a:ext cx="151875" cy="151875"/>
            </a:xfrm>
            <a:custGeom>
              <a:avLst/>
              <a:gdLst>
                <a:gd name="connsiteX0" fmla="*/ 58645 w 151875"/>
                <a:gd name="connsiteY0" fmla="*/ 51626 h 151875"/>
                <a:gd name="connsiteX1" fmla="*/ 4088 w 151875"/>
                <a:gd name="connsiteY1" fmla="*/ 108798 h 151875"/>
                <a:gd name="connsiteX2" fmla="*/ 4577 w 151875"/>
                <a:gd name="connsiteY2" fmla="*/ 129723 h 151875"/>
                <a:gd name="connsiteX3" fmla="*/ 33568 w 151875"/>
                <a:gd name="connsiteY3" fmla="*/ 157415 h 151875"/>
                <a:gd name="connsiteX4" fmla="*/ 54510 w 151875"/>
                <a:gd name="connsiteY4" fmla="*/ 156959 h 151875"/>
                <a:gd name="connsiteX5" fmla="*/ 109084 w 151875"/>
                <a:gd name="connsiteY5" fmla="*/ 99770 h 151875"/>
                <a:gd name="connsiteX6" fmla="*/ 114636 w 151875"/>
                <a:gd name="connsiteY6" fmla="*/ 105086 h 151875"/>
                <a:gd name="connsiteX7" fmla="*/ 130768 w 151875"/>
                <a:gd name="connsiteY7" fmla="*/ 108950 h 151875"/>
                <a:gd name="connsiteX8" fmla="*/ 142108 w 151875"/>
                <a:gd name="connsiteY8" fmla="*/ 96817 h 151875"/>
                <a:gd name="connsiteX9" fmla="*/ 159793 w 151875"/>
                <a:gd name="connsiteY9" fmla="*/ 19529 h 151875"/>
                <a:gd name="connsiteX10" fmla="*/ 155254 w 151875"/>
                <a:gd name="connsiteY10" fmla="*/ 4409 h 151875"/>
                <a:gd name="connsiteX11" fmla="*/ 139948 w 151875"/>
                <a:gd name="connsiteY11" fmla="*/ 545 h 151875"/>
                <a:gd name="connsiteX12" fmla="*/ 63555 w 151875"/>
                <a:gd name="connsiteY12" fmla="*/ 21824 h 151875"/>
                <a:gd name="connsiteX13" fmla="*/ 51962 w 151875"/>
                <a:gd name="connsiteY13" fmla="*/ 33671 h 151875"/>
                <a:gd name="connsiteX14" fmla="*/ 56569 w 151875"/>
                <a:gd name="connsiteY14" fmla="*/ 49617 h 151875"/>
                <a:gd name="connsiteX15" fmla="*/ 58645 w 151875"/>
                <a:gd name="connsiteY15" fmla="*/ 51626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1875" h="151875">
                  <a:moveTo>
                    <a:pt x="58645" y="51626"/>
                  </a:moveTo>
                  <a:lnTo>
                    <a:pt x="4088" y="108798"/>
                  </a:lnTo>
                  <a:cubicBezTo>
                    <a:pt x="-1548" y="114738"/>
                    <a:pt x="-1329" y="124070"/>
                    <a:pt x="4577" y="129723"/>
                  </a:cubicBezTo>
                  <a:lnTo>
                    <a:pt x="33568" y="157415"/>
                  </a:lnTo>
                  <a:cubicBezTo>
                    <a:pt x="39492" y="163051"/>
                    <a:pt x="48857" y="162849"/>
                    <a:pt x="54510" y="156959"/>
                  </a:cubicBezTo>
                  <a:lnTo>
                    <a:pt x="109084" y="99770"/>
                  </a:lnTo>
                  <a:lnTo>
                    <a:pt x="114636" y="105086"/>
                  </a:lnTo>
                  <a:cubicBezTo>
                    <a:pt x="118939" y="109186"/>
                    <a:pt x="125082" y="110671"/>
                    <a:pt x="130768" y="108950"/>
                  </a:cubicBezTo>
                  <a:cubicBezTo>
                    <a:pt x="136455" y="107212"/>
                    <a:pt x="140792" y="102622"/>
                    <a:pt x="142108" y="96817"/>
                  </a:cubicBezTo>
                  <a:lnTo>
                    <a:pt x="159793" y="19529"/>
                  </a:lnTo>
                  <a:cubicBezTo>
                    <a:pt x="161042" y="14062"/>
                    <a:pt x="159338" y="8324"/>
                    <a:pt x="155254" y="4409"/>
                  </a:cubicBezTo>
                  <a:cubicBezTo>
                    <a:pt x="151187" y="545"/>
                    <a:pt x="145365" y="-889"/>
                    <a:pt x="139948" y="545"/>
                  </a:cubicBezTo>
                  <a:lnTo>
                    <a:pt x="63555" y="21824"/>
                  </a:lnTo>
                  <a:cubicBezTo>
                    <a:pt x="57835" y="23411"/>
                    <a:pt x="53397" y="27933"/>
                    <a:pt x="51962" y="33671"/>
                  </a:cubicBezTo>
                  <a:cubicBezTo>
                    <a:pt x="50511" y="39459"/>
                    <a:pt x="52283" y="45534"/>
                    <a:pt x="56569" y="49617"/>
                  </a:cubicBezTo>
                  <a:lnTo>
                    <a:pt x="58645" y="5162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60" name="组合 59"/>
          <p:cNvGrpSpPr/>
          <p:nvPr/>
        </p:nvGrpSpPr>
        <p:grpSpPr>
          <a:xfrm>
            <a:off x="10706918" y="903320"/>
            <a:ext cx="523125" cy="388125"/>
            <a:chOff x="21066359" y="4413996"/>
            <a:chExt cx="523125" cy="388125"/>
          </a:xfrm>
          <a:solidFill>
            <a:schemeClr val="accent4"/>
          </a:solidFill>
        </p:grpSpPr>
        <p:sp>
          <p:nvSpPr>
            <p:cNvPr id="61" name="任意多边形: 形状 60"/>
            <p:cNvSpPr/>
            <p:nvPr/>
          </p:nvSpPr>
          <p:spPr>
            <a:xfrm>
              <a:off x="21142339" y="4497101"/>
              <a:ext cx="371250" cy="33750"/>
            </a:xfrm>
            <a:custGeom>
              <a:avLst/>
              <a:gdLst>
                <a:gd name="connsiteX0" fmla="*/ 18630 w 371250"/>
                <a:gd name="connsiteY0" fmla="*/ 37378 h 33750"/>
                <a:gd name="connsiteX1" fmla="*/ 364871 w 371250"/>
                <a:gd name="connsiteY1" fmla="*/ 37378 h 33750"/>
                <a:gd name="connsiteX2" fmla="*/ 383501 w 371250"/>
                <a:gd name="connsiteY2" fmla="*/ 18681 h 33750"/>
                <a:gd name="connsiteX3" fmla="*/ 364871 w 371250"/>
                <a:gd name="connsiteY3" fmla="*/ 0 h 33750"/>
                <a:gd name="connsiteX4" fmla="*/ 18630 w 371250"/>
                <a:gd name="connsiteY4" fmla="*/ 0 h 33750"/>
                <a:gd name="connsiteX5" fmla="*/ 0 w 371250"/>
                <a:gd name="connsiteY5" fmla="*/ 18681 h 33750"/>
                <a:gd name="connsiteX6" fmla="*/ 18630 w 371250"/>
                <a:gd name="connsiteY6" fmla="*/ 37378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1250" h="33750">
                  <a:moveTo>
                    <a:pt x="18630" y="37378"/>
                  </a:moveTo>
                  <a:lnTo>
                    <a:pt x="364871" y="37378"/>
                  </a:lnTo>
                  <a:cubicBezTo>
                    <a:pt x="375131" y="37378"/>
                    <a:pt x="383501" y="28974"/>
                    <a:pt x="383501" y="18681"/>
                  </a:cubicBezTo>
                  <a:cubicBezTo>
                    <a:pt x="383501" y="8404"/>
                    <a:pt x="375165" y="0"/>
                    <a:pt x="364871" y="0"/>
                  </a:cubicBezTo>
                  <a:lnTo>
                    <a:pt x="18630" y="0"/>
                  </a:lnTo>
                  <a:cubicBezTo>
                    <a:pt x="8353" y="0"/>
                    <a:pt x="0" y="8404"/>
                    <a:pt x="0" y="18681"/>
                  </a:cubicBezTo>
                  <a:cubicBezTo>
                    <a:pt x="0" y="28957"/>
                    <a:pt x="8353" y="37378"/>
                    <a:pt x="18630" y="3737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2" name="任意多边形: 形状 61"/>
            <p:cNvSpPr/>
            <p:nvPr/>
          </p:nvSpPr>
          <p:spPr>
            <a:xfrm>
              <a:off x="21142339" y="4564146"/>
              <a:ext cx="371250" cy="33750"/>
            </a:xfrm>
            <a:custGeom>
              <a:avLst/>
              <a:gdLst>
                <a:gd name="connsiteX0" fmla="*/ 18630 w 371250"/>
                <a:gd name="connsiteY0" fmla="*/ 36264 h 33750"/>
                <a:gd name="connsiteX1" fmla="*/ 364871 w 371250"/>
                <a:gd name="connsiteY1" fmla="*/ 36264 h 33750"/>
                <a:gd name="connsiteX2" fmla="*/ 383501 w 371250"/>
                <a:gd name="connsiteY2" fmla="*/ 18141 h 33750"/>
                <a:gd name="connsiteX3" fmla="*/ 364871 w 371250"/>
                <a:gd name="connsiteY3" fmla="*/ 0 h 33750"/>
                <a:gd name="connsiteX4" fmla="*/ 18630 w 371250"/>
                <a:gd name="connsiteY4" fmla="*/ 0 h 33750"/>
                <a:gd name="connsiteX5" fmla="*/ 0 w 371250"/>
                <a:gd name="connsiteY5" fmla="*/ 18141 h 33750"/>
                <a:gd name="connsiteX6" fmla="*/ 18630 w 371250"/>
                <a:gd name="connsiteY6" fmla="*/ 36264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1250" h="33750">
                  <a:moveTo>
                    <a:pt x="18630" y="36264"/>
                  </a:moveTo>
                  <a:lnTo>
                    <a:pt x="364871" y="36264"/>
                  </a:lnTo>
                  <a:cubicBezTo>
                    <a:pt x="375131" y="36264"/>
                    <a:pt x="383501" y="28418"/>
                    <a:pt x="383501" y="18141"/>
                  </a:cubicBezTo>
                  <a:cubicBezTo>
                    <a:pt x="383501" y="7847"/>
                    <a:pt x="375165" y="0"/>
                    <a:pt x="364871" y="0"/>
                  </a:cubicBezTo>
                  <a:lnTo>
                    <a:pt x="18630" y="0"/>
                  </a:lnTo>
                  <a:cubicBezTo>
                    <a:pt x="8353" y="0"/>
                    <a:pt x="0" y="7847"/>
                    <a:pt x="0" y="18141"/>
                  </a:cubicBezTo>
                  <a:cubicBezTo>
                    <a:pt x="0" y="28418"/>
                    <a:pt x="8353" y="36264"/>
                    <a:pt x="18630" y="3626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3" name="任意多边形: 形状 62"/>
            <p:cNvSpPr/>
            <p:nvPr/>
          </p:nvSpPr>
          <p:spPr>
            <a:xfrm>
              <a:off x="21154523" y="4634498"/>
              <a:ext cx="185625" cy="33750"/>
            </a:xfrm>
            <a:custGeom>
              <a:avLst/>
              <a:gdLst>
                <a:gd name="connsiteX0" fmla="*/ 171686 w 185625"/>
                <a:gd name="connsiteY0" fmla="*/ 0 h 33750"/>
                <a:gd name="connsiteX1" fmla="*/ 18613 w 185625"/>
                <a:gd name="connsiteY1" fmla="*/ 0 h 33750"/>
                <a:gd name="connsiteX2" fmla="*/ 0 w 185625"/>
                <a:gd name="connsiteY2" fmla="*/ 18697 h 33750"/>
                <a:gd name="connsiteX3" fmla="*/ 18613 w 185625"/>
                <a:gd name="connsiteY3" fmla="*/ 37378 h 33750"/>
                <a:gd name="connsiteX4" fmla="*/ 171686 w 185625"/>
                <a:gd name="connsiteY4" fmla="*/ 37378 h 33750"/>
                <a:gd name="connsiteX5" fmla="*/ 190316 w 185625"/>
                <a:gd name="connsiteY5" fmla="*/ 18697 h 33750"/>
                <a:gd name="connsiteX6" fmla="*/ 171686 w 18562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5625" h="33750">
                  <a:moveTo>
                    <a:pt x="171686" y="0"/>
                  </a:moveTo>
                  <a:lnTo>
                    <a:pt x="18613" y="0"/>
                  </a:lnTo>
                  <a:cubicBezTo>
                    <a:pt x="8336" y="0"/>
                    <a:pt x="0" y="8404"/>
                    <a:pt x="0" y="18697"/>
                  </a:cubicBezTo>
                  <a:cubicBezTo>
                    <a:pt x="0" y="28974"/>
                    <a:pt x="8336" y="37378"/>
                    <a:pt x="18613" y="37378"/>
                  </a:cubicBezTo>
                  <a:lnTo>
                    <a:pt x="171686" y="37378"/>
                  </a:lnTo>
                  <a:cubicBezTo>
                    <a:pt x="181963" y="37378"/>
                    <a:pt x="190316" y="28974"/>
                    <a:pt x="190316" y="18697"/>
                  </a:cubicBezTo>
                  <a:cubicBezTo>
                    <a:pt x="190316" y="8404"/>
                    <a:pt x="181980" y="0"/>
                    <a:pt x="17168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4" name="任意多边形: 形状 63"/>
            <p:cNvSpPr/>
            <p:nvPr/>
          </p:nvSpPr>
          <p:spPr>
            <a:xfrm>
              <a:off x="21154523" y="4703719"/>
              <a:ext cx="185625" cy="33750"/>
            </a:xfrm>
            <a:custGeom>
              <a:avLst/>
              <a:gdLst>
                <a:gd name="connsiteX0" fmla="*/ 171686 w 185625"/>
                <a:gd name="connsiteY0" fmla="*/ 0 h 33750"/>
                <a:gd name="connsiteX1" fmla="*/ 18613 w 185625"/>
                <a:gd name="connsiteY1" fmla="*/ 0 h 33750"/>
                <a:gd name="connsiteX2" fmla="*/ 0 w 185625"/>
                <a:gd name="connsiteY2" fmla="*/ 18714 h 33750"/>
                <a:gd name="connsiteX3" fmla="*/ 18613 w 185625"/>
                <a:gd name="connsiteY3" fmla="*/ 37361 h 33750"/>
                <a:gd name="connsiteX4" fmla="*/ 171686 w 185625"/>
                <a:gd name="connsiteY4" fmla="*/ 37361 h 33750"/>
                <a:gd name="connsiteX5" fmla="*/ 190316 w 185625"/>
                <a:gd name="connsiteY5" fmla="*/ 18714 h 33750"/>
                <a:gd name="connsiteX6" fmla="*/ 171686 w 18562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5625" h="33750">
                  <a:moveTo>
                    <a:pt x="171686" y="0"/>
                  </a:moveTo>
                  <a:lnTo>
                    <a:pt x="18613" y="0"/>
                  </a:lnTo>
                  <a:cubicBezTo>
                    <a:pt x="8336" y="0"/>
                    <a:pt x="0" y="8404"/>
                    <a:pt x="0" y="18714"/>
                  </a:cubicBezTo>
                  <a:cubicBezTo>
                    <a:pt x="0" y="28957"/>
                    <a:pt x="8336" y="37361"/>
                    <a:pt x="18613" y="37361"/>
                  </a:cubicBezTo>
                  <a:lnTo>
                    <a:pt x="171686" y="37361"/>
                  </a:lnTo>
                  <a:cubicBezTo>
                    <a:pt x="181963" y="37361"/>
                    <a:pt x="190316" y="28957"/>
                    <a:pt x="190316" y="18714"/>
                  </a:cubicBezTo>
                  <a:cubicBezTo>
                    <a:pt x="190316" y="8404"/>
                    <a:pt x="181980" y="0"/>
                    <a:pt x="17168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5" name="任意多边形: 形状 64"/>
            <p:cNvSpPr/>
            <p:nvPr/>
          </p:nvSpPr>
          <p:spPr>
            <a:xfrm>
              <a:off x="21398147" y="4626212"/>
              <a:ext cx="101250" cy="101250"/>
            </a:xfrm>
            <a:custGeom>
              <a:avLst/>
              <a:gdLst>
                <a:gd name="connsiteX0" fmla="*/ 109080 w 101250"/>
                <a:gd name="connsiteY0" fmla="*/ 54540 h 101250"/>
                <a:gd name="connsiteX1" fmla="*/ 54540 w 101250"/>
                <a:gd name="connsiteY1" fmla="*/ 109080 h 101250"/>
                <a:gd name="connsiteX2" fmla="*/ 0 w 101250"/>
                <a:gd name="connsiteY2" fmla="*/ 54540 h 101250"/>
                <a:gd name="connsiteX3" fmla="*/ 54540 w 101250"/>
                <a:gd name="connsiteY3" fmla="*/ 0 h 101250"/>
                <a:gd name="connsiteX4" fmla="*/ 109080 w 101250"/>
                <a:gd name="connsiteY4" fmla="*/ 54540 h 10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01250">
                  <a:moveTo>
                    <a:pt x="109080" y="54540"/>
                  </a:moveTo>
                  <a:cubicBezTo>
                    <a:pt x="109080" y="84662"/>
                    <a:pt x="84662" y="109080"/>
                    <a:pt x="54540" y="109080"/>
                  </a:cubicBezTo>
                  <a:cubicBezTo>
                    <a:pt x="24418" y="109080"/>
                    <a:pt x="0" y="84662"/>
                    <a:pt x="0" y="54540"/>
                  </a:cubicBezTo>
                  <a:cubicBezTo>
                    <a:pt x="0" y="24418"/>
                    <a:pt x="24418" y="0"/>
                    <a:pt x="54540" y="0"/>
                  </a:cubicBezTo>
                  <a:cubicBezTo>
                    <a:pt x="84662" y="0"/>
                    <a:pt x="109080" y="24418"/>
                    <a:pt x="109080" y="5454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6" name="任意多边形: 形状 65"/>
            <p:cNvSpPr/>
            <p:nvPr/>
          </p:nvSpPr>
          <p:spPr>
            <a:xfrm>
              <a:off x="21066359" y="4413996"/>
              <a:ext cx="523125" cy="388125"/>
            </a:xfrm>
            <a:custGeom>
              <a:avLst/>
              <a:gdLst>
                <a:gd name="connsiteX0" fmla="*/ 533984 w 523125"/>
                <a:gd name="connsiteY0" fmla="*/ 132819 h 388125"/>
                <a:gd name="connsiteX1" fmla="*/ 524855 w 523125"/>
                <a:gd name="connsiteY1" fmla="*/ 105448 h 388125"/>
                <a:gd name="connsiteX2" fmla="*/ 533984 w 523125"/>
                <a:gd name="connsiteY2" fmla="*/ 78076 h 388125"/>
                <a:gd name="connsiteX3" fmla="*/ 533984 w 523125"/>
                <a:gd name="connsiteY3" fmla="*/ 72204 h 388125"/>
                <a:gd name="connsiteX4" fmla="*/ 524686 w 523125"/>
                <a:gd name="connsiteY4" fmla="*/ 44293 h 388125"/>
                <a:gd name="connsiteX5" fmla="*/ 532094 w 523125"/>
                <a:gd name="connsiteY5" fmla="*/ 12365 h 388125"/>
                <a:gd name="connsiteX6" fmla="*/ 529664 w 523125"/>
                <a:gd name="connsiteY6" fmla="*/ 3759 h 388125"/>
                <a:gd name="connsiteX7" fmla="*/ 521142 w 523125"/>
                <a:gd name="connsiteY7" fmla="*/ 1126 h 388125"/>
                <a:gd name="connsiteX8" fmla="*/ 478010 w 523125"/>
                <a:gd name="connsiteY8" fmla="*/ 9885 h 388125"/>
                <a:gd name="connsiteX9" fmla="*/ 437763 w 523125"/>
                <a:gd name="connsiteY9" fmla="*/ 266 h 388125"/>
                <a:gd name="connsiteX10" fmla="*/ 433443 w 523125"/>
                <a:gd name="connsiteY10" fmla="*/ 266 h 388125"/>
                <a:gd name="connsiteX11" fmla="*/ 393432 w 523125"/>
                <a:gd name="connsiteY11" fmla="*/ 9851 h 388125"/>
                <a:gd name="connsiteX12" fmla="*/ 353455 w 523125"/>
                <a:gd name="connsiteY12" fmla="*/ 266 h 388125"/>
                <a:gd name="connsiteX13" fmla="*/ 349102 w 523125"/>
                <a:gd name="connsiteY13" fmla="*/ 266 h 388125"/>
                <a:gd name="connsiteX14" fmla="*/ 309125 w 523125"/>
                <a:gd name="connsiteY14" fmla="*/ 9851 h 388125"/>
                <a:gd name="connsiteX15" fmla="*/ 269198 w 523125"/>
                <a:gd name="connsiteY15" fmla="*/ 266 h 388125"/>
                <a:gd name="connsiteX16" fmla="*/ 264845 w 523125"/>
                <a:gd name="connsiteY16" fmla="*/ 266 h 388125"/>
                <a:gd name="connsiteX17" fmla="*/ 224952 w 523125"/>
                <a:gd name="connsiteY17" fmla="*/ 9851 h 388125"/>
                <a:gd name="connsiteX18" fmla="*/ 185009 w 523125"/>
                <a:gd name="connsiteY18" fmla="*/ 266 h 388125"/>
                <a:gd name="connsiteX19" fmla="*/ 180672 w 523125"/>
                <a:gd name="connsiteY19" fmla="*/ 266 h 388125"/>
                <a:gd name="connsiteX20" fmla="*/ 140695 w 523125"/>
                <a:gd name="connsiteY20" fmla="*/ 9868 h 388125"/>
                <a:gd name="connsiteX21" fmla="*/ 100769 w 523125"/>
                <a:gd name="connsiteY21" fmla="*/ 283 h 388125"/>
                <a:gd name="connsiteX22" fmla="*/ 96415 w 523125"/>
                <a:gd name="connsiteY22" fmla="*/ 283 h 388125"/>
                <a:gd name="connsiteX23" fmla="*/ 56303 w 523125"/>
                <a:gd name="connsiteY23" fmla="*/ 9885 h 388125"/>
                <a:gd name="connsiteX24" fmla="*/ 13272 w 523125"/>
                <a:gd name="connsiteY24" fmla="*/ 1160 h 388125"/>
                <a:gd name="connsiteX25" fmla="*/ 4750 w 523125"/>
                <a:gd name="connsiteY25" fmla="*/ 3793 h 388125"/>
                <a:gd name="connsiteX26" fmla="*/ 2337 w 523125"/>
                <a:gd name="connsiteY26" fmla="*/ 12382 h 388125"/>
                <a:gd name="connsiteX27" fmla="*/ 9762 w 523125"/>
                <a:gd name="connsiteY27" fmla="*/ 44445 h 388125"/>
                <a:gd name="connsiteX28" fmla="*/ 481 w 523125"/>
                <a:gd name="connsiteY28" fmla="*/ 72474 h 388125"/>
                <a:gd name="connsiteX29" fmla="*/ 481 w 523125"/>
                <a:gd name="connsiteY29" fmla="*/ 78346 h 388125"/>
                <a:gd name="connsiteX30" fmla="*/ 9610 w 523125"/>
                <a:gd name="connsiteY30" fmla="*/ 105870 h 388125"/>
                <a:gd name="connsiteX31" fmla="*/ 481 w 523125"/>
                <a:gd name="connsiteY31" fmla="*/ 133325 h 388125"/>
                <a:gd name="connsiteX32" fmla="*/ 481 w 523125"/>
                <a:gd name="connsiteY32" fmla="*/ 139198 h 388125"/>
                <a:gd name="connsiteX33" fmla="*/ 9610 w 523125"/>
                <a:gd name="connsiteY33" fmla="*/ 166704 h 388125"/>
                <a:gd name="connsiteX34" fmla="*/ 481 w 523125"/>
                <a:gd name="connsiteY34" fmla="*/ 194160 h 388125"/>
                <a:gd name="connsiteX35" fmla="*/ 481 w 523125"/>
                <a:gd name="connsiteY35" fmla="*/ 200049 h 388125"/>
                <a:gd name="connsiteX36" fmla="*/ 9610 w 523125"/>
                <a:gd name="connsiteY36" fmla="*/ 227454 h 388125"/>
                <a:gd name="connsiteX37" fmla="*/ 481 w 523125"/>
                <a:gd name="connsiteY37" fmla="*/ 254926 h 388125"/>
                <a:gd name="connsiteX38" fmla="*/ 481 w 523125"/>
                <a:gd name="connsiteY38" fmla="*/ 260833 h 388125"/>
                <a:gd name="connsiteX39" fmla="*/ 9610 w 523125"/>
                <a:gd name="connsiteY39" fmla="*/ 288187 h 388125"/>
                <a:gd name="connsiteX40" fmla="*/ 481 w 523125"/>
                <a:gd name="connsiteY40" fmla="*/ 315575 h 388125"/>
                <a:gd name="connsiteX41" fmla="*/ 481 w 523125"/>
                <a:gd name="connsiteY41" fmla="*/ 321465 h 388125"/>
                <a:gd name="connsiteX42" fmla="*/ 9762 w 523125"/>
                <a:gd name="connsiteY42" fmla="*/ 349325 h 388125"/>
                <a:gd name="connsiteX43" fmla="*/ 2354 w 523125"/>
                <a:gd name="connsiteY43" fmla="*/ 381286 h 388125"/>
                <a:gd name="connsiteX44" fmla="*/ 4750 w 523125"/>
                <a:gd name="connsiteY44" fmla="*/ 389893 h 388125"/>
                <a:gd name="connsiteX45" fmla="*/ 13272 w 523125"/>
                <a:gd name="connsiteY45" fmla="*/ 392626 h 388125"/>
                <a:gd name="connsiteX46" fmla="*/ 54785 w 523125"/>
                <a:gd name="connsiteY46" fmla="*/ 384307 h 388125"/>
                <a:gd name="connsiteX47" fmla="*/ 57856 w 523125"/>
                <a:gd name="connsiteY47" fmla="*/ 384307 h 388125"/>
                <a:gd name="connsiteX48" fmla="*/ 96685 w 523125"/>
                <a:gd name="connsiteY48" fmla="*/ 393504 h 388125"/>
                <a:gd name="connsiteX49" fmla="*/ 101039 w 523125"/>
                <a:gd name="connsiteY49" fmla="*/ 393571 h 388125"/>
                <a:gd name="connsiteX50" fmla="*/ 139767 w 523125"/>
                <a:gd name="connsiteY50" fmla="*/ 384290 h 388125"/>
                <a:gd name="connsiteX51" fmla="*/ 142282 w 523125"/>
                <a:gd name="connsiteY51" fmla="*/ 384290 h 388125"/>
                <a:gd name="connsiteX52" fmla="*/ 181010 w 523125"/>
                <a:gd name="connsiteY52" fmla="*/ 393487 h 388125"/>
                <a:gd name="connsiteX53" fmla="*/ 183187 w 523125"/>
                <a:gd name="connsiteY53" fmla="*/ 393740 h 388125"/>
                <a:gd name="connsiteX54" fmla="*/ 185380 w 523125"/>
                <a:gd name="connsiteY54" fmla="*/ 393504 h 388125"/>
                <a:gd name="connsiteX55" fmla="*/ 224108 w 523125"/>
                <a:gd name="connsiteY55" fmla="*/ 384290 h 388125"/>
                <a:gd name="connsiteX56" fmla="*/ 226606 w 523125"/>
                <a:gd name="connsiteY56" fmla="*/ 384290 h 388125"/>
                <a:gd name="connsiteX57" fmla="*/ 265283 w 523125"/>
                <a:gd name="connsiteY57" fmla="*/ 393487 h 388125"/>
                <a:gd name="connsiteX58" fmla="*/ 269654 w 523125"/>
                <a:gd name="connsiteY58" fmla="*/ 393538 h 388125"/>
                <a:gd name="connsiteX59" fmla="*/ 308281 w 523125"/>
                <a:gd name="connsiteY59" fmla="*/ 384273 h 388125"/>
                <a:gd name="connsiteX60" fmla="*/ 310778 w 523125"/>
                <a:gd name="connsiteY60" fmla="*/ 384273 h 388125"/>
                <a:gd name="connsiteX61" fmla="*/ 349456 w 523125"/>
                <a:gd name="connsiteY61" fmla="*/ 393470 h 388125"/>
                <a:gd name="connsiteX62" fmla="*/ 353810 w 523125"/>
                <a:gd name="connsiteY62" fmla="*/ 393504 h 388125"/>
                <a:gd name="connsiteX63" fmla="*/ 392521 w 523125"/>
                <a:gd name="connsiteY63" fmla="*/ 384256 h 388125"/>
                <a:gd name="connsiteX64" fmla="*/ 395018 w 523125"/>
                <a:gd name="connsiteY64" fmla="*/ 384256 h 388125"/>
                <a:gd name="connsiteX65" fmla="*/ 433713 w 523125"/>
                <a:gd name="connsiteY65" fmla="*/ 393453 h 388125"/>
                <a:gd name="connsiteX66" fmla="*/ 438050 w 523125"/>
                <a:gd name="connsiteY66" fmla="*/ 393487 h 388125"/>
                <a:gd name="connsiteX67" fmla="*/ 476761 w 523125"/>
                <a:gd name="connsiteY67" fmla="*/ 384240 h 388125"/>
                <a:gd name="connsiteX68" fmla="*/ 479832 w 523125"/>
                <a:gd name="connsiteY68" fmla="*/ 384240 h 388125"/>
                <a:gd name="connsiteX69" fmla="*/ 521176 w 523125"/>
                <a:gd name="connsiteY69" fmla="*/ 392542 h 388125"/>
                <a:gd name="connsiteX70" fmla="*/ 523235 w 523125"/>
                <a:gd name="connsiteY70" fmla="*/ 392677 h 388125"/>
                <a:gd name="connsiteX71" fmla="*/ 532718 w 523125"/>
                <a:gd name="connsiteY71" fmla="*/ 383345 h 388125"/>
                <a:gd name="connsiteX72" fmla="*/ 531554 w 523125"/>
                <a:gd name="connsiteY72" fmla="*/ 378772 h 388125"/>
                <a:gd name="connsiteX73" fmla="*/ 524686 w 523125"/>
                <a:gd name="connsiteY73" fmla="*/ 349376 h 388125"/>
                <a:gd name="connsiteX74" fmla="*/ 533984 w 523125"/>
                <a:gd name="connsiteY74" fmla="*/ 321093 h 388125"/>
                <a:gd name="connsiteX75" fmla="*/ 533984 w 523125"/>
                <a:gd name="connsiteY75" fmla="*/ 315238 h 388125"/>
                <a:gd name="connsiteX76" fmla="*/ 524855 w 523125"/>
                <a:gd name="connsiteY76" fmla="*/ 287715 h 388125"/>
                <a:gd name="connsiteX77" fmla="*/ 533984 w 523125"/>
                <a:gd name="connsiteY77" fmla="*/ 260259 h 388125"/>
                <a:gd name="connsiteX78" fmla="*/ 533984 w 523125"/>
                <a:gd name="connsiteY78" fmla="*/ 254370 h 388125"/>
                <a:gd name="connsiteX79" fmla="*/ 524855 w 523125"/>
                <a:gd name="connsiteY79" fmla="*/ 226880 h 388125"/>
                <a:gd name="connsiteX80" fmla="*/ 533984 w 523125"/>
                <a:gd name="connsiteY80" fmla="*/ 199374 h 388125"/>
                <a:gd name="connsiteX81" fmla="*/ 533984 w 523125"/>
                <a:gd name="connsiteY81" fmla="*/ 193501 h 388125"/>
                <a:gd name="connsiteX82" fmla="*/ 524855 w 523125"/>
                <a:gd name="connsiteY82" fmla="*/ 166080 h 388125"/>
                <a:gd name="connsiteX83" fmla="*/ 533984 w 523125"/>
                <a:gd name="connsiteY83" fmla="*/ 138607 h 388125"/>
                <a:gd name="connsiteX84" fmla="*/ 533984 w 523125"/>
                <a:gd name="connsiteY84" fmla="*/ 132819 h 388125"/>
                <a:gd name="connsiteX85" fmla="*/ 481604 w 523125"/>
                <a:gd name="connsiteY85" fmla="*/ 54536 h 388125"/>
                <a:gd name="connsiteX86" fmla="*/ 481604 w 523125"/>
                <a:gd name="connsiteY86" fmla="*/ 346912 h 388125"/>
                <a:gd name="connsiteX87" fmla="*/ 54025 w 523125"/>
                <a:gd name="connsiteY87" fmla="*/ 346912 h 388125"/>
                <a:gd name="connsiteX88" fmla="*/ 54025 w 523125"/>
                <a:gd name="connsiteY88" fmla="*/ 54536 h 388125"/>
                <a:gd name="connsiteX89" fmla="*/ 481604 w 523125"/>
                <a:gd name="connsiteY89" fmla="*/ 54536 h 38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523125" h="388125">
                  <a:moveTo>
                    <a:pt x="533984" y="132819"/>
                  </a:moveTo>
                  <a:lnTo>
                    <a:pt x="524855" y="105448"/>
                  </a:lnTo>
                  <a:lnTo>
                    <a:pt x="533984" y="78076"/>
                  </a:lnTo>
                  <a:cubicBezTo>
                    <a:pt x="534642" y="76170"/>
                    <a:pt x="534642" y="74111"/>
                    <a:pt x="533984" y="72204"/>
                  </a:cubicBezTo>
                  <a:lnTo>
                    <a:pt x="524686" y="44293"/>
                  </a:lnTo>
                  <a:lnTo>
                    <a:pt x="532094" y="12365"/>
                  </a:lnTo>
                  <a:cubicBezTo>
                    <a:pt x="532820" y="9277"/>
                    <a:pt x="531892" y="6037"/>
                    <a:pt x="529664" y="3759"/>
                  </a:cubicBezTo>
                  <a:cubicBezTo>
                    <a:pt x="527470" y="1481"/>
                    <a:pt x="524281" y="536"/>
                    <a:pt x="521142" y="1126"/>
                  </a:cubicBezTo>
                  <a:lnTo>
                    <a:pt x="478010" y="9885"/>
                  </a:lnTo>
                  <a:lnTo>
                    <a:pt x="437763" y="266"/>
                  </a:lnTo>
                  <a:cubicBezTo>
                    <a:pt x="436345" y="-89"/>
                    <a:pt x="434860" y="-89"/>
                    <a:pt x="433443" y="266"/>
                  </a:cubicBezTo>
                  <a:lnTo>
                    <a:pt x="393432" y="9851"/>
                  </a:lnTo>
                  <a:lnTo>
                    <a:pt x="353455" y="266"/>
                  </a:lnTo>
                  <a:cubicBezTo>
                    <a:pt x="352004" y="-89"/>
                    <a:pt x="350553" y="-89"/>
                    <a:pt x="349102" y="266"/>
                  </a:cubicBezTo>
                  <a:lnTo>
                    <a:pt x="309125" y="9851"/>
                  </a:lnTo>
                  <a:lnTo>
                    <a:pt x="269198" y="266"/>
                  </a:lnTo>
                  <a:cubicBezTo>
                    <a:pt x="267781" y="-89"/>
                    <a:pt x="266262" y="-89"/>
                    <a:pt x="264845" y="266"/>
                  </a:cubicBezTo>
                  <a:lnTo>
                    <a:pt x="224952" y="9851"/>
                  </a:lnTo>
                  <a:lnTo>
                    <a:pt x="185009" y="266"/>
                  </a:lnTo>
                  <a:cubicBezTo>
                    <a:pt x="183575" y="-89"/>
                    <a:pt x="182073" y="-89"/>
                    <a:pt x="180672" y="266"/>
                  </a:cubicBezTo>
                  <a:lnTo>
                    <a:pt x="140695" y="9868"/>
                  </a:lnTo>
                  <a:lnTo>
                    <a:pt x="100769" y="283"/>
                  </a:lnTo>
                  <a:cubicBezTo>
                    <a:pt x="99352" y="-72"/>
                    <a:pt x="97850" y="-72"/>
                    <a:pt x="96415" y="283"/>
                  </a:cubicBezTo>
                  <a:lnTo>
                    <a:pt x="56303" y="9885"/>
                  </a:lnTo>
                  <a:lnTo>
                    <a:pt x="13272" y="1160"/>
                  </a:lnTo>
                  <a:cubicBezTo>
                    <a:pt x="10201" y="553"/>
                    <a:pt x="6961" y="1531"/>
                    <a:pt x="4750" y="3793"/>
                  </a:cubicBezTo>
                  <a:cubicBezTo>
                    <a:pt x="2523" y="6071"/>
                    <a:pt x="1628" y="9311"/>
                    <a:pt x="2337" y="12382"/>
                  </a:cubicBezTo>
                  <a:lnTo>
                    <a:pt x="9762" y="44445"/>
                  </a:lnTo>
                  <a:lnTo>
                    <a:pt x="481" y="72474"/>
                  </a:lnTo>
                  <a:cubicBezTo>
                    <a:pt x="-160" y="74381"/>
                    <a:pt x="-160" y="76423"/>
                    <a:pt x="481" y="78346"/>
                  </a:cubicBezTo>
                  <a:lnTo>
                    <a:pt x="9610" y="105870"/>
                  </a:lnTo>
                  <a:lnTo>
                    <a:pt x="481" y="133325"/>
                  </a:lnTo>
                  <a:cubicBezTo>
                    <a:pt x="-160" y="135232"/>
                    <a:pt x="-160" y="137291"/>
                    <a:pt x="481" y="139198"/>
                  </a:cubicBezTo>
                  <a:lnTo>
                    <a:pt x="9610" y="166704"/>
                  </a:lnTo>
                  <a:lnTo>
                    <a:pt x="481" y="194160"/>
                  </a:lnTo>
                  <a:cubicBezTo>
                    <a:pt x="-160" y="196066"/>
                    <a:pt x="-160" y="198125"/>
                    <a:pt x="481" y="200049"/>
                  </a:cubicBezTo>
                  <a:lnTo>
                    <a:pt x="9610" y="227454"/>
                  </a:lnTo>
                  <a:lnTo>
                    <a:pt x="481" y="254926"/>
                  </a:lnTo>
                  <a:cubicBezTo>
                    <a:pt x="-160" y="256833"/>
                    <a:pt x="-160" y="258892"/>
                    <a:pt x="481" y="260833"/>
                  </a:cubicBezTo>
                  <a:lnTo>
                    <a:pt x="9610" y="288187"/>
                  </a:lnTo>
                  <a:lnTo>
                    <a:pt x="481" y="315575"/>
                  </a:lnTo>
                  <a:cubicBezTo>
                    <a:pt x="-160" y="317465"/>
                    <a:pt x="-160" y="319524"/>
                    <a:pt x="481" y="321465"/>
                  </a:cubicBezTo>
                  <a:lnTo>
                    <a:pt x="9762" y="349325"/>
                  </a:lnTo>
                  <a:lnTo>
                    <a:pt x="2354" y="381286"/>
                  </a:lnTo>
                  <a:cubicBezTo>
                    <a:pt x="1628" y="384375"/>
                    <a:pt x="2540" y="387615"/>
                    <a:pt x="4750" y="389893"/>
                  </a:cubicBezTo>
                  <a:cubicBezTo>
                    <a:pt x="6961" y="392188"/>
                    <a:pt x="10184" y="393217"/>
                    <a:pt x="13272" y="392626"/>
                  </a:cubicBezTo>
                  <a:lnTo>
                    <a:pt x="54785" y="384307"/>
                  </a:lnTo>
                  <a:lnTo>
                    <a:pt x="57856" y="384307"/>
                  </a:lnTo>
                  <a:lnTo>
                    <a:pt x="96685" y="393504"/>
                  </a:lnTo>
                  <a:cubicBezTo>
                    <a:pt x="98103" y="393858"/>
                    <a:pt x="99571" y="393892"/>
                    <a:pt x="101039" y="393571"/>
                  </a:cubicBezTo>
                  <a:lnTo>
                    <a:pt x="139767" y="384290"/>
                  </a:lnTo>
                  <a:lnTo>
                    <a:pt x="142282" y="384290"/>
                  </a:lnTo>
                  <a:lnTo>
                    <a:pt x="181010" y="393487"/>
                  </a:lnTo>
                  <a:cubicBezTo>
                    <a:pt x="181735" y="393673"/>
                    <a:pt x="182461" y="393740"/>
                    <a:pt x="183187" y="393740"/>
                  </a:cubicBezTo>
                  <a:cubicBezTo>
                    <a:pt x="183912" y="393740"/>
                    <a:pt x="184655" y="393706"/>
                    <a:pt x="185380" y="393504"/>
                  </a:cubicBezTo>
                  <a:lnTo>
                    <a:pt x="224108" y="384290"/>
                  </a:lnTo>
                  <a:lnTo>
                    <a:pt x="226606" y="384290"/>
                  </a:lnTo>
                  <a:lnTo>
                    <a:pt x="265283" y="393487"/>
                  </a:lnTo>
                  <a:cubicBezTo>
                    <a:pt x="266701" y="393841"/>
                    <a:pt x="268220" y="393875"/>
                    <a:pt x="269654" y="393538"/>
                  </a:cubicBezTo>
                  <a:lnTo>
                    <a:pt x="308281" y="384273"/>
                  </a:lnTo>
                  <a:lnTo>
                    <a:pt x="310778" y="384273"/>
                  </a:lnTo>
                  <a:lnTo>
                    <a:pt x="349456" y="393470"/>
                  </a:lnTo>
                  <a:cubicBezTo>
                    <a:pt x="350907" y="393825"/>
                    <a:pt x="352392" y="393858"/>
                    <a:pt x="353810" y="393504"/>
                  </a:cubicBezTo>
                  <a:lnTo>
                    <a:pt x="392521" y="384256"/>
                  </a:lnTo>
                  <a:lnTo>
                    <a:pt x="395018" y="384256"/>
                  </a:lnTo>
                  <a:lnTo>
                    <a:pt x="433713" y="393453"/>
                  </a:lnTo>
                  <a:cubicBezTo>
                    <a:pt x="435113" y="393808"/>
                    <a:pt x="436632" y="393841"/>
                    <a:pt x="438050" y="393487"/>
                  </a:cubicBezTo>
                  <a:lnTo>
                    <a:pt x="476761" y="384240"/>
                  </a:lnTo>
                  <a:lnTo>
                    <a:pt x="479832" y="384240"/>
                  </a:lnTo>
                  <a:lnTo>
                    <a:pt x="521176" y="392542"/>
                  </a:lnTo>
                  <a:cubicBezTo>
                    <a:pt x="521851" y="392677"/>
                    <a:pt x="522526" y="392643"/>
                    <a:pt x="523235" y="392677"/>
                  </a:cubicBezTo>
                  <a:cubicBezTo>
                    <a:pt x="528382" y="392508"/>
                    <a:pt x="532718" y="388560"/>
                    <a:pt x="532718" y="383345"/>
                  </a:cubicBezTo>
                  <a:cubicBezTo>
                    <a:pt x="532718" y="381691"/>
                    <a:pt x="532297" y="380122"/>
                    <a:pt x="531554" y="378772"/>
                  </a:cubicBezTo>
                  <a:lnTo>
                    <a:pt x="524686" y="349376"/>
                  </a:lnTo>
                  <a:lnTo>
                    <a:pt x="533984" y="321093"/>
                  </a:lnTo>
                  <a:cubicBezTo>
                    <a:pt x="534608" y="319186"/>
                    <a:pt x="534608" y="317145"/>
                    <a:pt x="533984" y="315238"/>
                  </a:cubicBezTo>
                  <a:lnTo>
                    <a:pt x="524855" y="287715"/>
                  </a:lnTo>
                  <a:lnTo>
                    <a:pt x="533984" y="260259"/>
                  </a:lnTo>
                  <a:cubicBezTo>
                    <a:pt x="534642" y="258352"/>
                    <a:pt x="534642" y="256293"/>
                    <a:pt x="533984" y="254370"/>
                  </a:cubicBezTo>
                  <a:lnTo>
                    <a:pt x="524855" y="226880"/>
                  </a:lnTo>
                  <a:lnTo>
                    <a:pt x="533984" y="199374"/>
                  </a:lnTo>
                  <a:cubicBezTo>
                    <a:pt x="534642" y="197467"/>
                    <a:pt x="534642" y="195408"/>
                    <a:pt x="533984" y="193501"/>
                  </a:cubicBezTo>
                  <a:lnTo>
                    <a:pt x="524855" y="166080"/>
                  </a:lnTo>
                  <a:lnTo>
                    <a:pt x="533984" y="138607"/>
                  </a:lnTo>
                  <a:cubicBezTo>
                    <a:pt x="534642" y="136785"/>
                    <a:pt x="534642" y="134726"/>
                    <a:pt x="533984" y="132819"/>
                  </a:cubicBezTo>
                  <a:close/>
                  <a:moveTo>
                    <a:pt x="481604" y="54536"/>
                  </a:moveTo>
                  <a:lnTo>
                    <a:pt x="481604" y="346912"/>
                  </a:lnTo>
                  <a:lnTo>
                    <a:pt x="54025" y="346912"/>
                  </a:lnTo>
                  <a:lnTo>
                    <a:pt x="54025" y="54536"/>
                  </a:lnTo>
                  <a:lnTo>
                    <a:pt x="481604" y="5453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67" name="组合 66"/>
          <p:cNvGrpSpPr/>
          <p:nvPr/>
        </p:nvGrpSpPr>
        <p:grpSpPr>
          <a:xfrm>
            <a:off x="953318" y="2014209"/>
            <a:ext cx="525774" cy="486827"/>
            <a:chOff x="22143600" y="4379381"/>
            <a:chExt cx="525774" cy="486827"/>
          </a:xfrm>
          <a:solidFill>
            <a:schemeClr val="accent4"/>
          </a:solidFill>
        </p:grpSpPr>
        <p:sp>
          <p:nvSpPr>
            <p:cNvPr id="68" name="任意多边形: 形状 67"/>
            <p:cNvSpPr/>
            <p:nvPr/>
          </p:nvSpPr>
          <p:spPr>
            <a:xfrm>
              <a:off x="22143600" y="4379381"/>
              <a:ext cx="438750" cy="202500"/>
            </a:xfrm>
            <a:custGeom>
              <a:avLst/>
              <a:gdLst>
                <a:gd name="connsiteX0" fmla="*/ 61341 w 438750"/>
                <a:gd name="connsiteY0" fmla="*/ 209824 h 202500"/>
                <a:gd name="connsiteX1" fmla="*/ 449044 w 438750"/>
                <a:gd name="connsiteY1" fmla="*/ 209824 h 202500"/>
                <a:gd name="connsiteX2" fmla="*/ 449044 w 438750"/>
                <a:gd name="connsiteY2" fmla="*/ 157714 h 202500"/>
                <a:gd name="connsiteX3" fmla="*/ 424389 w 438750"/>
                <a:gd name="connsiteY3" fmla="*/ 157714 h 202500"/>
                <a:gd name="connsiteX4" fmla="*/ 421740 w 438750"/>
                <a:gd name="connsiteY4" fmla="*/ 52127 h 202500"/>
                <a:gd name="connsiteX5" fmla="*/ 449044 w 438750"/>
                <a:gd name="connsiteY5" fmla="*/ 52127 h 202500"/>
                <a:gd name="connsiteX6" fmla="*/ 449044 w 438750"/>
                <a:gd name="connsiteY6" fmla="*/ 0 h 202500"/>
                <a:gd name="connsiteX7" fmla="*/ 61341 w 438750"/>
                <a:gd name="connsiteY7" fmla="*/ 0 h 202500"/>
                <a:gd name="connsiteX8" fmla="*/ 0 w 438750"/>
                <a:gd name="connsiteY8" fmla="*/ 61172 h 202500"/>
                <a:gd name="connsiteX9" fmla="*/ 0 w 438750"/>
                <a:gd name="connsiteY9" fmla="*/ 148804 h 202500"/>
                <a:gd name="connsiteX10" fmla="*/ 61341 w 438750"/>
                <a:gd name="connsiteY10" fmla="*/ 209824 h 202500"/>
                <a:gd name="connsiteX11" fmla="*/ 52093 w 438750"/>
                <a:gd name="connsiteY11" fmla="*/ 61172 h 202500"/>
                <a:gd name="connsiteX12" fmla="*/ 61341 w 438750"/>
                <a:gd name="connsiteY12" fmla="*/ 52110 h 202500"/>
                <a:gd name="connsiteX13" fmla="*/ 380717 w 438750"/>
                <a:gd name="connsiteY13" fmla="*/ 52110 h 202500"/>
                <a:gd name="connsiteX14" fmla="*/ 382472 w 438750"/>
                <a:gd name="connsiteY14" fmla="*/ 157697 h 202500"/>
                <a:gd name="connsiteX15" fmla="*/ 61341 w 438750"/>
                <a:gd name="connsiteY15" fmla="*/ 157697 h 202500"/>
                <a:gd name="connsiteX16" fmla="*/ 52093 w 438750"/>
                <a:gd name="connsiteY16" fmla="*/ 148804 h 202500"/>
                <a:gd name="connsiteX17" fmla="*/ 52093 w 438750"/>
                <a:gd name="connsiteY17" fmla="*/ 61172 h 2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8750" h="202500">
                  <a:moveTo>
                    <a:pt x="61341" y="209824"/>
                  </a:moveTo>
                  <a:lnTo>
                    <a:pt x="449044" y="209824"/>
                  </a:lnTo>
                  <a:lnTo>
                    <a:pt x="449044" y="157714"/>
                  </a:lnTo>
                  <a:lnTo>
                    <a:pt x="424389" y="157714"/>
                  </a:lnTo>
                  <a:cubicBezTo>
                    <a:pt x="407869" y="117602"/>
                    <a:pt x="414720" y="76191"/>
                    <a:pt x="421740" y="52127"/>
                  </a:cubicBezTo>
                  <a:lnTo>
                    <a:pt x="449044" y="52127"/>
                  </a:lnTo>
                  <a:lnTo>
                    <a:pt x="449044" y="0"/>
                  </a:lnTo>
                  <a:lnTo>
                    <a:pt x="61341" y="0"/>
                  </a:lnTo>
                  <a:cubicBezTo>
                    <a:pt x="27540" y="0"/>
                    <a:pt x="0" y="27354"/>
                    <a:pt x="0" y="61172"/>
                  </a:cubicBezTo>
                  <a:lnTo>
                    <a:pt x="0" y="148804"/>
                  </a:lnTo>
                  <a:cubicBezTo>
                    <a:pt x="0" y="182621"/>
                    <a:pt x="27540" y="209824"/>
                    <a:pt x="61341" y="209824"/>
                  </a:cubicBezTo>
                  <a:close/>
                  <a:moveTo>
                    <a:pt x="52093" y="61172"/>
                  </a:moveTo>
                  <a:cubicBezTo>
                    <a:pt x="52093" y="56346"/>
                    <a:pt x="56514" y="52110"/>
                    <a:pt x="61341" y="52110"/>
                  </a:cubicBezTo>
                  <a:lnTo>
                    <a:pt x="380717" y="52110"/>
                  </a:lnTo>
                  <a:cubicBezTo>
                    <a:pt x="374186" y="78840"/>
                    <a:pt x="370170" y="117585"/>
                    <a:pt x="382472" y="157697"/>
                  </a:cubicBezTo>
                  <a:lnTo>
                    <a:pt x="61341" y="157697"/>
                  </a:lnTo>
                  <a:cubicBezTo>
                    <a:pt x="56514" y="157697"/>
                    <a:pt x="52093" y="153630"/>
                    <a:pt x="52093" y="148804"/>
                  </a:cubicBezTo>
                  <a:lnTo>
                    <a:pt x="52093" y="6117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9" name="任意多边形: 形状 68"/>
            <p:cNvSpPr/>
            <p:nvPr/>
          </p:nvSpPr>
          <p:spPr>
            <a:xfrm>
              <a:off x="22237138" y="4697458"/>
              <a:ext cx="421875" cy="168750"/>
            </a:xfrm>
            <a:custGeom>
              <a:avLst/>
              <a:gdLst>
                <a:gd name="connsiteX0" fmla="*/ 375233 w 421875"/>
                <a:gd name="connsiteY0" fmla="*/ 0 h 168750"/>
                <a:gd name="connsiteX1" fmla="*/ 0 w 421875"/>
                <a:gd name="connsiteY1" fmla="*/ 0 h 168750"/>
                <a:gd name="connsiteX2" fmla="*/ 0 w 421875"/>
                <a:gd name="connsiteY2" fmla="*/ 52110 h 168750"/>
                <a:gd name="connsiteX3" fmla="*/ 12606 w 421875"/>
                <a:gd name="connsiteY3" fmla="*/ 52110 h 168750"/>
                <a:gd name="connsiteX4" fmla="*/ 8826 w 421875"/>
                <a:gd name="connsiteY4" fmla="*/ 130967 h 168750"/>
                <a:gd name="connsiteX5" fmla="*/ 0 w 421875"/>
                <a:gd name="connsiteY5" fmla="*/ 130967 h 168750"/>
                <a:gd name="connsiteX6" fmla="*/ 0 w 421875"/>
                <a:gd name="connsiteY6" fmla="*/ 183077 h 168750"/>
                <a:gd name="connsiteX7" fmla="*/ 375233 w 421875"/>
                <a:gd name="connsiteY7" fmla="*/ 183077 h 168750"/>
                <a:gd name="connsiteX8" fmla="*/ 436995 w 421875"/>
                <a:gd name="connsiteY8" fmla="*/ 127913 h 168750"/>
                <a:gd name="connsiteX9" fmla="*/ 436995 w 421875"/>
                <a:gd name="connsiteY9" fmla="*/ 54878 h 168750"/>
                <a:gd name="connsiteX10" fmla="*/ 375233 w 421875"/>
                <a:gd name="connsiteY10" fmla="*/ 0 h 168750"/>
                <a:gd name="connsiteX11" fmla="*/ 375233 w 421875"/>
                <a:gd name="connsiteY11" fmla="*/ 130950 h 168750"/>
                <a:gd name="connsiteX12" fmla="*/ 51081 w 421875"/>
                <a:gd name="connsiteY12" fmla="*/ 130950 h 168750"/>
                <a:gd name="connsiteX13" fmla="*/ 53578 w 421875"/>
                <a:gd name="connsiteY13" fmla="*/ 52093 h 168750"/>
                <a:gd name="connsiteX14" fmla="*/ 375249 w 421875"/>
                <a:gd name="connsiteY14" fmla="*/ 52093 h 168750"/>
                <a:gd name="connsiteX15" fmla="*/ 384041 w 421875"/>
                <a:gd name="connsiteY15" fmla="*/ 54962 h 168750"/>
                <a:gd name="connsiteX16" fmla="*/ 384159 w 421875"/>
                <a:gd name="connsiteY16" fmla="*/ 127474 h 168750"/>
                <a:gd name="connsiteX17" fmla="*/ 375233 w 421875"/>
                <a:gd name="connsiteY17" fmla="*/ 130950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1875" h="168750">
                  <a:moveTo>
                    <a:pt x="375233" y="0"/>
                  </a:moveTo>
                  <a:lnTo>
                    <a:pt x="0" y="0"/>
                  </a:lnTo>
                  <a:lnTo>
                    <a:pt x="0" y="52110"/>
                  </a:lnTo>
                  <a:lnTo>
                    <a:pt x="12606" y="52110"/>
                  </a:lnTo>
                  <a:cubicBezTo>
                    <a:pt x="24148" y="89539"/>
                    <a:pt x="15069" y="117602"/>
                    <a:pt x="8826" y="130967"/>
                  </a:cubicBezTo>
                  <a:lnTo>
                    <a:pt x="0" y="130967"/>
                  </a:lnTo>
                  <a:lnTo>
                    <a:pt x="0" y="183077"/>
                  </a:lnTo>
                  <a:lnTo>
                    <a:pt x="375233" y="183077"/>
                  </a:lnTo>
                  <a:cubicBezTo>
                    <a:pt x="409084" y="183077"/>
                    <a:pt x="436995" y="158507"/>
                    <a:pt x="436995" y="127913"/>
                  </a:cubicBezTo>
                  <a:lnTo>
                    <a:pt x="436995" y="54878"/>
                  </a:lnTo>
                  <a:cubicBezTo>
                    <a:pt x="436995" y="24300"/>
                    <a:pt x="409084" y="0"/>
                    <a:pt x="375233" y="0"/>
                  </a:cubicBezTo>
                  <a:close/>
                  <a:moveTo>
                    <a:pt x="375233" y="130950"/>
                  </a:moveTo>
                  <a:lnTo>
                    <a:pt x="51081" y="130950"/>
                  </a:lnTo>
                  <a:cubicBezTo>
                    <a:pt x="57122" y="112269"/>
                    <a:pt x="61138" y="84189"/>
                    <a:pt x="53578" y="52093"/>
                  </a:cubicBezTo>
                  <a:lnTo>
                    <a:pt x="375249" y="52093"/>
                  </a:lnTo>
                  <a:cubicBezTo>
                    <a:pt x="380717" y="52093"/>
                    <a:pt x="383687" y="54608"/>
                    <a:pt x="384041" y="54962"/>
                  </a:cubicBezTo>
                  <a:lnTo>
                    <a:pt x="384159" y="127474"/>
                  </a:lnTo>
                  <a:cubicBezTo>
                    <a:pt x="383670" y="128385"/>
                    <a:pt x="380717" y="130950"/>
                    <a:pt x="375233" y="13095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70" name="任意多边形: 形状 69"/>
            <p:cNvSpPr/>
            <p:nvPr/>
          </p:nvSpPr>
          <p:spPr>
            <a:xfrm>
              <a:off x="22146249" y="4603903"/>
              <a:ext cx="523125" cy="67500"/>
            </a:xfrm>
            <a:custGeom>
              <a:avLst/>
              <a:gdLst>
                <a:gd name="connsiteX0" fmla="*/ 468484 w 523125"/>
                <a:gd name="connsiteY0" fmla="*/ 0 h 67500"/>
                <a:gd name="connsiteX1" fmla="*/ 431679 w 523125"/>
                <a:gd name="connsiteY1" fmla="*/ 22494 h 67500"/>
                <a:gd name="connsiteX2" fmla="*/ 431679 w 523125"/>
                <a:gd name="connsiteY2" fmla="*/ 0 h 67500"/>
                <a:gd name="connsiteX3" fmla="*/ 0 w 523125"/>
                <a:gd name="connsiteY3" fmla="*/ 0 h 67500"/>
                <a:gd name="connsiteX4" fmla="*/ 0 w 523125"/>
                <a:gd name="connsiteY4" fmla="*/ 77507 h 67500"/>
                <a:gd name="connsiteX5" fmla="*/ 431679 w 523125"/>
                <a:gd name="connsiteY5" fmla="*/ 77507 h 67500"/>
                <a:gd name="connsiteX6" fmla="*/ 431679 w 523125"/>
                <a:gd name="connsiteY6" fmla="*/ 55451 h 67500"/>
                <a:gd name="connsiteX7" fmla="*/ 468484 w 523125"/>
                <a:gd name="connsiteY7" fmla="*/ 77507 h 67500"/>
                <a:gd name="connsiteX8" fmla="*/ 510806 w 523125"/>
                <a:gd name="connsiteY8" fmla="*/ 77507 h 67500"/>
                <a:gd name="connsiteX9" fmla="*/ 535899 w 523125"/>
                <a:gd name="connsiteY9" fmla="*/ 52414 h 67500"/>
                <a:gd name="connsiteX10" fmla="*/ 535899 w 523125"/>
                <a:gd name="connsiteY10" fmla="*/ 20942 h 67500"/>
                <a:gd name="connsiteX11" fmla="*/ 514974 w 523125"/>
                <a:gd name="connsiteY11" fmla="*/ 0 h 67500"/>
                <a:gd name="connsiteX12" fmla="*/ 468484 w 523125"/>
                <a:gd name="connsiteY12" fmla="*/ 0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3125" h="67500">
                  <a:moveTo>
                    <a:pt x="468484" y="0"/>
                  </a:moveTo>
                  <a:lnTo>
                    <a:pt x="431679" y="22494"/>
                  </a:lnTo>
                  <a:lnTo>
                    <a:pt x="431679" y="0"/>
                  </a:lnTo>
                  <a:lnTo>
                    <a:pt x="0" y="0"/>
                  </a:lnTo>
                  <a:lnTo>
                    <a:pt x="0" y="77507"/>
                  </a:lnTo>
                  <a:lnTo>
                    <a:pt x="431679" y="77507"/>
                  </a:lnTo>
                  <a:lnTo>
                    <a:pt x="431679" y="55451"/>
                  </a:lnTo>
                  <a:lnTo>
                    <a:pt x="468484" y="77507"/>
                  </a:lnTo>
                  <a:lnTo>
                    <a:pt x="510806" y="77507"/>
                  </a:lnTo>
                  <a:cubicBezTo>
                    <a:pt x="524661" y="77507"/>
                    <a:pt x="535899" y="66268"/>
                    <a:pt x="535899" y="52414"/>
                  </a:cubicBezTo>
                  <a:lnTo>
                    <a:pt x="535899" y="20942"/>
                  </a:lnTo>
                  <a:cubicBezTo>
                    <a:pt x="535899" y="9383"/>
                    <a:pt x="526500" y="0"/>
                    <a:pt x="514974" y="0"/>
                  </a:cubicBezTo>
                  <a:lnTo>
                    <a:pt x="468484"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94" name="图形 105"/>
          <p:cNvSpPr/>
          <p:nvPr/>
        </p:nvSpPr>
        <p:spPr>
          <a:xfrm>
            <a:off x="2172518" y="1996060"/>
            <a:ext cx="523125" cy="523125"/>
          </a:xfrm>
          <a:custGeom>
            <a:avLst/>
            <a:gdLst>
              <a:gd name="connsiteX0" fmla="*/ 517911 w 523125"/>
              <a:gd name="connsiteY0" fmla="*/ 82558 h 523125"/>
              <a:gd name="connsiteX1" fmla="*/ 473496 w 523125"/>
              <a:gd name="connsiteY1" fmla="*/ 75504 h 523125"/>
              <a:gd name="connsiteX2" fmla="*/ 341499 w 523125"/>
              <a:gd name="connsiteY2" fmla="*/ 39628 h 523125"/>
              <a:gd name="connsiteX3" fmla="*/ 315225 w 523125"/>
              <a:gd name="connsiteY3" fmla="*/ 11480 h 523125"/>
              <a:gd name="connsiteX4" fmla="*/ 290031 w 523125"/>
              <a:gd name="connsiteY4" fmla="*/ 22 h 523125"/>
              <a:gd name="connsiteX5" fmla="*/ 264111 w 523125"/>
              <a:gd name="connsiteY5" fmla="*/ 9725 h 523125"/>
              <a:gd name="connsiteX6" fmla="*/ 247809 w 523125"/>
              <a:gd name="connsiteY6" fmla="*/ 24947 h 523125"/>
              <a:gd name="connsiteX7" fmla="*/ 236351 w 523125"/>
              <a:gd name="connsiteY7" fmla="*/ 50124 h 523125"/>
              <a:gd name="connsiteX8" fmla="*/ 246071 w 523125"/>
              <a:gd name="connsiteY8" fmla="*/ 76044 h 523125"/>
              <a:gd name="connsiteX9" fmla="*/ 249244 w 523125"/>
              <a:gd name="connsiteY9" fmla="*/ 79453 h 523125"/>
              <a:gd name="connsiteX10" fmla="*/ 149918 w 523125"/>
              <a:gd name="connsiteY10" fmla="*/ 88110 h 523125"/>
              <a:gd name="connsiteX11" fmla="*/ 143657 w 523125"/>
              <a:gd name="connsiteY11" fmla="*/ 92852 h 523125"/>
              <a:gd name="connsiteX12" fmla="*/ 145243 w 523125"/>
              <a:gd name="connsiteY12" fmla="*/ 100547 h 523125"/>
              <a:gd name="connsiteX13" fmla="*/ 34408 w 523125"/>
              <a:gd name="connsiteY13" fmla="*/ 206640 h 523125"/>
              <a:gd name="connsiteX14" fmla="*/ 32333 w 523125"/>
              <a:gd name="connsiteY14" fmla="*/ 205627 h 523125"/>
              <a:gd name="connsiteX15" fmla="*/ 10564 w 523125"/>
              <a:gd name="connsiteY15" fmla="*/ 206775 h 523125"/>
              <a:gd name="connsiteX16" fmla="*/ 0 w 523125"/>
              <a:gd name="connsiteY16" fmla="*/ 225844 h 523125"/>
              <a:gd name="connsiteX17" fmla="*/ 0 w 523125"/>
              <a:gd name="connsiteY17" fmla="*/ 314218 h 523125"/>
              <a:gd name="connsiteX18" fmla="*/ 8016 w 523125"/>
              <a:gd name="connsiteY18" fmla="*/ 329000 h 523125"/>
              <a:gd name="connsiteX19" fmla="*/ 24773 w 523125"/>
              <a:gd name="connsiteY19" fmla="*/ 330350 h 523125"/>
              <a:gd name="connsiteX20" fmla="*/ 90551 w 523125"/>
              <a:gd name="connsiteY20" fmla="*/ 451597 h 523125"/>
              <a:gd name="connsiteX21" fmla="*/ 79734 w 523125"/>
              <a:gd name="connsiteY21" fmla="*/ 463730 h 523125"/>
              <a:gd name="connsiteX22" fmla="*/ 65728 w 523125"/>
              <a:gd name="connsiteY22" fmla="*/ 463730 h 523125"/>
              <a:gd name="connsiteX23" fmla="*/ 5873 w 523125"/>
              <a:gd name="connsiteY23" fmla="*/ 523586 h 523125"/>
              <a:gd name="connsiteX24" fmla="*/ 5873 w 523125"/>
              <a:gd name="connsiteY24" fmla="*/ 539921 h 523125"/>
              <a:gd name="connsiteX25" fmla="*/ 320861 w 523125"/>
              <a:gd name="connsiteY25" fmla="*/ 539921 h 523125"/>
              <a:gd name="connsiteX26" fmla="*/ 320861 w 523125"/>
              <a:gd name="connsiteY26" fmla="*/ 523586 h 523125"/>
              <a:gd name="connsiteX27" fmla="*/ 261006 w 523125"/>
              <a:gd name="connsiteY27" fmla="*/ 463730 h 523125"/>
              <a:gd name="connsiteX28" fmla="*/ 259436 w 523125"/>
              <a:gd name="connsiteY28" fmla="*/ 463730 h 523125"/>
              <a:gd name="connsiteX29" fmla="*/ 207158 w 523125"/>
              <a:gd name="connsiteY29" fmla="*/ 425981 h 523125"/>
              <a:gd name="connsiteX30" fmla="*/ 130089 w 523125"/>
              <a:gd name="connsiteY30" fmla="*/ 283944 h 523125"/>
              <a:gd name="connsiteX31" fmla="*/ 138105 w 523125"/>
              <a:gd name="connsiteY31" fmla="*/ 280417 h 523125"/>
              <a:gd name="connsiteX32" fmla="*/ 145682 w 523125"/>
              <a:gd name="connsiteY32" fmla="*/ 269027 h 523125"/>
              <a:gd name="connsiteX33" fmla="*/ 138527 w 523125"/>
              <a:gd name="connsiteY33" fmla="*/ 257349 h 523125"/>
              <a:gd name="connsiteX34" fmla="*/ 220185 w 523125"/>
              <a:gd name="connsiteY34" fmla="*/ 179167 h 523125"/>
              <a:gd name="connsiteX35" fmla="*/ 234174 w 523125"/>
              <a:gd name="connsiteY35" fmla="*/ 182812 h 523125"/>
              <a:gd name="connsiteX36" fmla="*/ 243692 w 523125"/>
              <a:gd name="connsiteY36" fmla="*/ 171945 h 523125"/>
              <a:gd name="connsiteX37" fmla="*/ 257681 w 523125"/>
              <a:gd name="connsiteY37" fmla="*/ 88565 h 523125"/>
              <a:gd name="connsiteX38" fmla="*/ 272312 w 523125"/>
              <a:gd name="connsiteY38" fmla="*/ 104259 h 523125"/>
              <a:gd name="connsiteX39" fmla="*/ 298991 w 523125"/>
              <a:gd name="connsiteY39" fmla="*/ 238365 h 523125"/>
              <a:gd name="connsiteX40" fmla="*/ 328523 w 523125"/>
              <a:gd name="connsiteY40" fmla="*/ 293310 h 523125"/>
              <a:gd name="connsiteX41" fmla="*/ 448858 w 523125"/>
              <a:gd name="connsiteY41" fmla="*/ 224038 h 523125"/>
              <a:gd name="connsiteX42" fmla="*/ 511093 w 523125"/>
              <a:gd name="connsiteY42" fmla="*/ 149619 h 523125"/>
              <a:gd name="connsiteX43" fmla="*/ 517911 w 523125"/>
              <a:gd name="connsiteY43" fmla="*/ 82558 h 523125"/>
              <a:gd name="connsiteX44" fmla="*/ 162675 w 523125"/>
              <a:gd name="connsiteY44" fmla="*/ 419839 h 523125"/>
              <a:gd name="connsiteX45" fmla="*/ 120403 w 523125"/>
              <a:gd name="connsiteY45" fmla="*/ 430757 h 523125"/>
              <a:gd name="connsiteX46" fmla="*/ 57999 w 523125"/>
              <a:gd name="connsiteY46" fmla="*/ 315737 h 523125"/>
              <a:gd name="connsiteX47" fmla="*/ 96896 w 523125"/>
              <a:gd name="connsiteY47" fmla="*/ 298558 h 523125"/>
              <a:gd name="connsiteX48" fmla="*/ 162675 w 523125"/>
              <a:gd name="connsiteY48" fmla="*/ 419839 h 523125"/>
              <a:gd name="connsiteX49" fmla="*/ 103849 w 523125"/>
              <a:gd name="connsiteY49" fmla="*/ 240424 h 523125"/>
              <a:gd name="connsiteX50" fmla="*/ 69120 w 523125"/>
              <a:gd name="connsiteY50" fmla="*/ 223532 h 523125"/>
              <a:gd name="connsiteX51" fmla="*/ 170235 w 523125"/>
              <a:gd name="connsiteY51" fmla="*/ 126737 h 523125"/>
              <a:gd name="connsiteX52" fmla="*/ 195227 w 523125"/>
              <a:gd name="connsiteY52" fmla="*/ 152927 h 523125"/>
              <a:gd name="connsiteX53" fmla="*/ 103849 w 523125"/>
              <a:gd name="connsiteY53" fmla="*/ 240424 h 523125"/>
              <a:gd name="connsiteX54" fmla="*/ 424153 w 523125"/>
              <a:gd name="connsiteY54" fmla="*/ 197527 h 523125"/>
              <a:gd name="connsiteX55" fmla="*/ 353481 w 523125"/>
              <a:gd name="connsiteY55" fmla="*/ 249013 h 523125"/>
              <a:gd name="connsiteX56" fmla="*/ 341989 w 523125"/>
              <a:gd name="connsiteY56" fmla="*/ 246937 h 523125"/>
              <a:gd name="connsiteX57" fmla="*/ 340656 w 523125"/>
              <a:gd name="connsiteY57" fmla="*/ 235327 h 523125"/>
              <a:gd name="connsiteX58" fmla="*/ 396765 w 523125"/>
              <a:gd name="connsiteY58" fmla="*/ 168199 h 523125"/>
              <a:gd name="connsiteX59" fmla="*/ 467353 w 523125"/>
              <a:gd name="connsiteY59" fmla="*/ 116949 h 523125"/>
              <a:gd name="connsiteX60" fmla="*/ 478845 w 523125"/>
              <a:gd name="connsiteY60" fmla="*/ 119059 h 523125"/>
              <a:gd name="connsiteX61" fmla="*/ 480128 w 523125"/>
              <a:gd name="connsiteY61" fmla="*/ 130669 h 523125"/>
              <a:gd name="connsiteX62" fmla="*/ 424153 w 523125"/>
              <a:gd name="connsiteY62" fmla="*/ 197527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3125" h="523125">
                <a:moveTo>
                  <a:pt x="517911" y="82558"/>
                </a:moveTo>
                <a:cubicBezTo>
                  <a:pt x="503651" y="65632"/>
                  <a:pt x="480161" y="73564"/>
                  <a:pt x="473496" y="75504"/>
                </a:cubicBezTo>
                <a:cubicBezTo>
                  <a:pt x="435088" y="39763"/>
                  <a:pt x="384109" y="27039"/>
                  <a:pt x="341499" y="39628"/>
                </a:cubicBezTo>
                <a:lnTo>
                  <a:pt x="315225" y="11480"/>
                </a:lnTo>
                <a:cubicBezTo>
                  <a:pt x="308644" y="4477"/>
                  <a:pt x="299633" y="343"/>
                  <a:pt x="290031" y="22"/>
                </a:cubicBezTo>
                <a:cubicBezTo>
                  <a:pt x="280446" y="-315"/>
                  <a:pt x="271131" y="3195"/>
                  <a:pt x="264111" y="9725"/>
                </a:cubicBezTo>
                <a:lnTo>
                  <a:pt x="247809" y="24947"/>
                </a:lnTo>
                <a:cubicBezTo>
                  <a:pt x="240806" y="31494"/>
                  <a:pt x="236672" y="40539"/>
                  <a:pt x="236351" y="50124"/>
                </a:cubicBezTo>
                <a:cubicBezTo>
                  <a:pt x="236031" y="59709"/>
                  <a:pt x="239524" y="69041"/>
                  <a:pt x="246071" y="76044"/>
                </a:cubicBezTo>
                <a:lnTo>
                  <a:pt x="249244" y="79453"/>
                </a:lnTo>
                <a:lnTo>
                  <a:pt x="149918" y="88110"/>
                </a:lnTo>
                <a:cubicBezTo>
                  <a:pt x="147099" y="88363"/>
                  <a:pt x="144653" y="90202"/>
                  <a:pt x="143657" y="92852"/>
                </a:cubicBezTo>
                <a:cubicBezTo>
                  <a:pt x="142661" y="95501"/>
                  <a:pt x="143269" y="98488"/>
                  <a:pt x="145243" y="100547"/>
                </a:cubicBezTo>
                <a:lnTo>
                  <a:pt x="34408" y="206640"/>
                </a:lnTo>
                <a:lnTo>
                  <a:pt x="32333" y="205627"/>
                </a:lnTo>
                <a:cubicBezTo>
                  <a:pt x="25363" y="202235"/>
                  <a:pt x="17145" y="202674"/>
                  <a:pt x="10564" y="206775"/>
                </a:cubicBezTo>
                <a:cubicBezTo>
                  <a:pt x="3983" y="210892"/>
                  <a:pt x="0" y="218098"/>
                  <a:pt x="0" y="225844"/>
                </a:cubicBezTo>
                <a:lnTo>
                  <a:pt x="0" y="314218"/>
                </a:lnTo>
                <a:cubicBezTo>
                  <a:pt x="0" y="320192"/>
                  <a:pt x="3021" y="325760"/>
                  <a:pt x="8016" y="329000"/>
                </a:cubicBezTo>
                <a:cubicBezTo>
                  <a:pt x="13011" y="332240"/>
                  <a:pt x="19322" y="332780"/>
                  <a:pt x="24773" y="330350"/>
                </a:cubicBezTo>
                <a:lnTo>
                  <a:pt x="90551" y="451597"/>
                </a:lnTo>
                <a:cubicBezTo>
                  <a:pt x="86670" y="455411"/>
                  <a:pt x="83059" y="459343"/>
                  <a:pt x="79734" y="463730"/>
                </a:cubicBezTo>
                <a:lnTo>
                  <a:pt x="65728" y="463730"/>
                </a:lnTo>
                <a:cubicBezTo>
                  <a:pt x="32670" y="463730"/>
                  <a:pt x="5873" y="490528"/>
                  <a:pt x="5873" y="523586"/>
                </a:cubicBezTo>
                <a:lnTo>
                  <a:pt x="5873" y="539921"/>
                </a:lnTo>
                <a:lnTo>
                  <a:pt x="320861" y="539921"/>
                </a:lnTo>
                <a:lnTo>
                  <a:pt x="320861" y="523586"/>
                </a:lnTo>
                <a:cubicBezTo>
                  <a:pt x="320861" y="490528"/>
                  <a:pt x="294064" y="463730"/>
                  <a:pt x="261006" y="463730"/>
                </a:cubicBezTo>
                <a:lnTo>
                  <a:pt x="259436" y="463730"/>
                </a:lnTo>
                <a:cubicBezTo>
                  <a:pt x="246156" y="446164"/>
                  <a:pt x="228066" y="433271"/>
                  <a:pt x="207158" y="425981"/>
                </a:cubicBezTo>
                <a:lnTo>
                  <a:pt x="130089" y="283944"/>
                </a:lnTo>
                <a:lnTo>
                  <a:pt x="138105" y="280417"/>
                </a:lnTo>
                <a:cubicBezTo>
                  <a:pt x="142644" y="278409"/>
                  <a:pt x="145598" y="273971"/>
                  <a:pt x="145682" y="269027"/>
                </a:cubicBezTo>
                <a:cubicBezTo>
                  <a:pt x="145783" y="264082"/>
                  <a:pt x="142982" y="259509"/>
                  <a:pt x="138527" y="257349"/>
                </a:cubicBezTo>
                <a:lnTo>
                  <a:pt x="220185" y="179167"/>
                </a:lnTo>
                <a:cubicBezTo>
                  <a:pt x="223779" y="182930"/>
                  <a:pt x="229196" y="184348"/>
                  <a:pt x="234174" y="182812"/>
                </a:cubicBezTo>
                <a:cubicBezTo>
                  <a:pt x="239153" y="181294"/>
                  <a:pt x="242831" y="177075"/>
                  <a:pt x="243692" y="171945"/>
                </a:cubicBezTo>
                <a:lnTo>
                  <a:pt x="257681" y="88565"/>
                </a:lnTo>
                <a:lnTo>
                  <a:pt x="272312" y="104259"/>
                </a:lnTo>
                <a:cubicBezTo>
                  <a:pt x="256838" y="145873"/>
                  <a:pt x="266001" y="197612"/>
                  <a:pt x="298991" y="238365"/>
                </a:cubicBezTo>
                <a:cubicBezTo>
                  <a:pt x="285609" y="277025"/>
                  <a:pt x="315208" y="293310"/>
                  <a:pt x="328523" y="293310"/>
                </a:cubicBezTo>
                <a:cubicBezTo>
                  <a:pt x="362559" y="293310"/>
                  <a:pt x="412999" y="257535"/>
                  <a:pt x="448858" y="224038"/>
                </a:cubicBezTo>
                <a:cubicBezTo>
                  <a:pt x="475251" y="199384"/>
                  <a:pt x="497374" y="172974"/>
                  <a:pt x="511093" y="149619"/>
                </a:cubicBezTo>
                <a:cubicBezTo>
                  <a:pt x="528913" y="119312"/>
                  <a:pt x="530415" y="97442"/>
                  <a:pt x="517911" y="82558"/>
                </a:cubicBezTo>
                <a:close/>
                <a:moveTo>
                  <a:pt x="162675" y="419839"/>
                </a:moveTo>
                <a:cubicBezTo>
                  <a:pt x="147606" y="420750"/>
                  <a:pt x="133313" y="424564"/>
                  <a:pt x="120403" y="430757"/>
                </a:cubicBezTo>
                <a:lnTo>
                  <a:pt x="57999" y="315737"/>
                </a:lnTo>
                <a:lnTo>
                  <a:pt x="96896" y="298558"/>
                </a:lnTo>
                <a:lnTo>
                  <a:pt x="162675" y="419839"/>
                </a:lnTo>
                <a:close/>
                <a:moveTo>
                  <a:pt x="103849" y="240424"/>
                </a:moveTo>
                <a:lnTo>
                  <a:pt x="69120" y="223532"/>
                </a:lnTo>
                <a:lnTo>
                  <a:pt x="170235" y="126737"/>
                </a:lnTo>
                <a:lnTo>
                  <a:pt x="195227" y="152927"/>
                </a:lnTo>
                <a:lnTo>
                  <a:pt x="103849" y="240424"/>
                </a:lnTo>
                <a:close/>
                <a:moveTo>
                  <a:pt x="424153" y="197527"/>
                </a:moveTo>
                <a:cubicBezTo>
                  <a:pt x="397744" y="222215"/>
                  <a:pt x="372381" y="239647"/>
                  <a:pt x="353481" y="249013"/>
                </a:cubicBezTo>
                <a:cubicBezTo>
                  <a:pt x="349616" y="250937"/>
                  <a:pt x="344942" y="250093"/>
                  <a:pt x="341989" y="246937"/>
                </a:cubicBezTo>
                <a:cubicBezTo>
                  <a:pt x="339019" y="243799"/>
                  <a:pt x="338496" y="239074"/>
                  <a:pt x="340656" y="235327"/>
                </a:cubicBezTo>
                <a:cubicBezTo>
                  <a:pt x="350511" y="218402"/>
                  <a:pt x="368331" y="194760"/>
                  <a:pt x="396765" y="168199"/>
                </a:cubicBezTo>
                <a:cubicBezTo>
                  <a:pt x="423006" y="143713"/>
                  <a:pt x="448149" y="126365"/>
                  <a:pt x="467353" y="116949"/>
                </a:cubicBezTo>
                <a:cubicBezTo>
                  <a:pt x="471218" y="115042"/>
                  <a:pt x="475892" y="115903"/>
                  <a:pt x="478845" y="119059"/>
                </a:cubicBezTo>
                <a:cubicBezTo>
                  <a:pt x="481781" y="122231"/>
                  <a:pt x="482288" y="126939"/>
                  <a:pt x="480128" y="130669"/>
                </a:cubicBezTo>
                <a:cubicBezTo>
                  <a:pt x="470222" y="147594"/>
                  <a:pt x="452469" y="171118"/>
                  <a:pt x="424153" y="197527"/>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95" name="组合 94"/>
          <p:cNvGrpSpPr/>
          <p:nvPr/>
        </p:nvGrpSpPr>
        <p:grpSpPr>
          <a:xfrm>
            <a:off x="3391718" y="2063560"/>
            <a:ext cx="523125" cy="388125"/>
            <a:chOff x="18906789" y="5501248"/>
            <a:chExt cx="523125" cy="388125"/>
          </a:xfrm>
          <a:solidFill>
            <a:schemeClr val="accent4"/>
          </a:solidFill>
        </p:grpSpPr>
        <p:sp>
          <p:nvSpPr>
            <p:cNvPr id="96" name="任意多边形: 形状 95"/>
            <p:cNvSpPr/>
            <p:nvPr/>
          </p:nvSpPr>
          <p:spPr>
            <a:xfrm>
              <a:off x="18906789" y="5501248"/>
              <a:ext cx="523125" cy="388125"/>
            </a:xfrm>
            <a:custGeom>
              <a:avLst/>
              <a:gdLst>
                <a:gd name="connsiteX0" fmla="*/ 533621 w 523125"/>
                <a:gd name="connsiteY0" fmla="*/ 25667 h 388125"/>
                <a:gd name="connsiteX1" fmla="*/ 507954 w 523125"/>
                <a:gd name="connsiteY1" fmla="*/ 0 h 388125"/>
                <a:gd name="connsiteX2" fmla="*/ 25667 w 523125"/>
                <a:gd name="connsiteY2" fmla="*/ 0 h 388125"/>
                <a:gd name="connsiteX3" fmla="*/ 0 w 523125"/>
                <a:gd name="connsiteY3" fmla="*/ 25667 h 388125"/>
                <a:gd name="connsiteX4" fmla="*/ 0 w 523125"/>
                <a:gd name="connsiteY4" fmla="*/ 368162 h 388125"/>
                <a:gd name="connsiteX5" fmla="*/ 25667 w 523125"/>
                <a:gd name="connsiteY5" fmla="*/ 393829 h 388125"/>
                <a:gd name="connsiteX6" fmla="*/ 507954 w 523125"/>
                <a:gd name="connsiteY6" fmla="*/ 393829 h 388125"/>
                <a:gd name="connsiteX7" fmla="*/ 533621 w 523125"/>
                <a:gd name="connsiteY7" fmla="*/ 368162 h 388125"/>
                <a:gd name="connsiteX8" fmla="*/ 533621 w 523125"/>
                <a:gd name="connsiteY8" fmla="*/ 25667 h 388125"/>
                <a:gd name="connsiteX9" fmla="*/ 533621 w 523125"/>
                <a:gd name="connsiteY9" fmla="*/ 25667 h 388125"/>
                <a:gd name="connsiteX10" fmla="*/ 481933 w 523125"/>
                <a:gd name="connsiteY10" fmla="*/ 342158 h 388125"/>
                <a:gd name="connsiteX11" fmla="*/ 51671 w 523125"/>
                <a:gd name="connsiteY11" fmla="*/ 342158 h 388125"/>
                <a:gd name="connsiteX12" fmla="*/ 51671 w 523125"/>
                <a:gd name="connsiteY12" fmla="*/ 50811 h 388125"/>
                <a:gd name="connsiteX13" fmla="*/ 481933 w 523125"/>
                <a:gd name="connsiteY13" fmla="*/ 50811 h 388125"/>
                <a:gd name="connsiteX14" fmla="*/ 481933 w 523125"/>
                <a:gd name="connsiteY14" fmla="*/ 342158 h 38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3125" h="388125">
                  <a:moveTo>
                    <a:pt x="533621" y="25667"/>
                  </a:moveTo>
                  <a:cubicBezTo>
                    <a:pt x="533621" y="11492"/>
                    <a:pt x="522113" y="0"/>
                    <a:pt x="507954" y="0"/>
                  </a:cubicBezTo>
                  <a:lnTo>
                    <a:pt x="25667" y="0"/>
                  </a:lnTo>
                  <a:cubicBezTo>
                    <a:pt x="11492" y="0"/>
                    <a:pt x="0" y="11492"/>
                    <a:pt x="0" y="25667"/>
                  </a:cubicBezTo>
                  <a:lnTo>
                    <a:pt x="0" y="368162"/>
                  </a:lnTo>
                  <a:cubicBezTo>
                    <a:pt x="0" y="382354"/>
                    <a:pt x="11492" y="393829"/>
                    <a:pt x="25667" y="393829"/>
                  </a:cubicBezTo>
                  <a:lnTo>
                    <a:pt x="507954" y="393829"/>
                  </a:lnTo>
                  <a:cubicBezTo>
                    <a:pt x="522129" y="393829"/>
                    <a:pt x="533621" y="382337"/>
                    <a:pt x="533621" y="368162"/>
                  </a:cubicBezTo>
                  <a:lnTo>
                    <a:pt x="533621" y="25667"/>
                  </a:lnTo>
                  <a:lnTo>
                    <a:pt x="533621" y="25667"/>
                  </a:lnTo>
                  <a:close/>
                  <a:moveTo>
                    <a:pt x="481933" y="342158"/>
                  </a:moveTo>
                  <a:lnTo>
                    <a:pt x="51671" y="342158"/>
                  </a:lnTo>
                  <a:lnTo>
                    <a:pt x="51671" y="50811"/>
                  </a:lnTo>
                  <a:lnTo>
                    <a:pt x="481933" y="50811"/>
                  </a:lnTo>
                  <a:lnTo>
                    <a:pt x="481933" y="34215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7" name="任意多边形: 形状 96"/>
            <p:cNvSpPr/>
            <p:nvPr/>
          </p:nvSpPr>
          <p:spPr>
            <a:xfrm>
              <a:off x="18978812" y="5599494"/>
              <a:ext cx="388125" cy="219375"/>
            </a:xfrm>
            <a:custGeom>
              <a:avLst/>
              <a:gdLst>
                <a:gd name="connsiteX0" fmla="*/ 190013 w 388125"/>
                <a:gd name="connsiteY0" fmla="*/ 220219 h 219375"/>
                <a:gd name="connsiteX1" fmla="*/ 388749 w 388125"/>
                <a:gd name="connsiteY1" fmla="*/ 220219 h 219375"/>
                <a:gd name="connsiteX2" fmla="*/ 388749 w 388125"/>
                <a:gd name="connsiteY2" fmla="*/ 141008 h 219375"/>
                <a:gd name="connsiteX3" fmla="*/ 296747 w 388125"/>
                <a:gd name="connsiteY3" fmla="*/ 126039 h 219375"/>
                <a:gd name="connsiteX4" fmla="*/ 246443 w 388125"/>
                <a:gd name="connsiteY4" fmla="*/ 130275 h 219375"/>
                <a:gd name="connsiteX5" fmla="*/ 246443 w 388125"/>
                <a:gd name="connsiteY5" fmla="*/ 81152 h 219375"/>
                <a:gd name="connsiteX6" fmla="*/ 229112 w 388125"/>
                <a:gd name="connsiteY6" fmla="*/ 64041 h 219375"/>
                <a:gd name="connsiteX7" fmla="*/ 211747 w 388125"/>
                <a:gd name="connsiteY7" fmla="*/ 81152 h 219375"/>
                <a:gd name="connsiteX8" fmla="*/ 211747 w 388125"/>
                <a:gd name="connsiteY8" fmla="*/ 138392 h 219375"/>
                <a:gd name="connsiteX9" fmla="*/ 192645 w 388125"/>
                <a:gd name="connsiteY9" fmla="*/ 145176 h 219375"/>
                <a:gd name="connsiteX10" fmla="*/ 156701 w 388125"/>
                <a:gd name="connsiteY10" fmla="*/ 81135 h 219375"/>
                <a:gd name="connsiteX11" fmla="*/ 156701 w 388125"/>
                <a:gd name="connsiteY11" fmla="*/ 26156 h 219375"/>
                <a:gd name="connsiteX12" fmla="*/ 139337 w 388125"/>
                <a:gd name="connsiteY12" fmla="*/ 9045 h 219375"/>
                <a:gd name="connsiteX13" fmla="*/ 121973 w 388125"/>
                <a:gd name="connsiteY13" fmla="*/ 26156 h 219375"/>
                <a:gd name="connsiteX14" fmla="*/ 121973 w 388125"/>
                <a:gd name="connsiteY14" fmla="*/ 56008 h 219375"/>
                <a:gd name="connsiteX15" fmla="*/ 73693 w 388125"/>
                <a:gd name="connsiteY15" fmla="*/ 41327 h 219375"/>
                <a:gd name="connsiteX16" fmla="*/ 73693 w 388125"/>
                <a:gd name="connsiteY16" fmla="*/ 17111 h 219375"/>
                <a:gd name="connsiteX17" fmla="*/ 56751 w 388125"/>
                <a:gd name="connsiteY17" fmla="*/ 0 h 219375"/>
                <a:gd name="connsiteX18" fmla="*/ 39808 w 388125"/>
                <a:gd name="connsiteY18" fmla="*/ 17111 h 219375"/>
                <a:gd name="connsiteX19" fmla="*/ 39808 w 388125"/>
                <a:gd name="connsiteY19" fmla="*/ 41816 h 219375"/>
                <a:gd name="connsiteX20" fmla="*/ 0 w 388125"/>
                <a:gd name="connsiteY20" fmla="*/ 53578 h 219375"/>
                <a:gd name="connsiteX21" fmla="*/ 0 w 388125"/>
                <a:gd name="connsiteY21" fmla="*/ 220202 h 219375"/>
                <a:gd name="connsiteX22" fmla="*/ 102111 w 388125"/>
                <a:gd name="connsiteY22" fmla="*/ 220202 h 219375"/>
                <a:gd name="connsiteX23" fmla="*/ 190013 w 388125"/>
                <a:gd name="connsiteY23" fmla="*/ 220219 h 219375"/>
                <a:gd name="connsiteX24" fmla="*/ 190013 w 388125"/>
                <a:gd name="connsiteY24" fmla="*/ 220219 h 21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88125" h="219375">
                  <a:moveTo>
                    <a:pt x="190013" y="220219"/>
                  </a:moveTo>
                  <a:lnTo>
                    <a:pt x="388749" y="220219"/>
                  </a:lnTo>
                  <a:lnTo>
                    <a:pt x="388749" y="141008"/>
                  </a:lnTo>
                  <a:cubicBezTo>
                    <a:pt x="360788" y="131557"/>
                    <a:pt x="329991" y="126039"/>
                    <a:pt x="296747" y="126039"/>
                  </a:cubicBezTo>
                  <a:cubicBezTo>
                    <a:pt x="279332" y="126039"/>
                    <a:pt x="262558" y="127507"/>
                    <a:pt x="246443" y="130275"/>
                  </a:cubicBezTo>
                  <a:lnTo>
                    <a:pt x="246443" y="81152"/>
                  </a:lnTo>
                  <a:cubicBezTo>
                    <a:pt x="246443" y="71702"/>
                    <a:pt x="238528" y="64041"/>
                    <a:pt x="229112" y="64041"/>
                  </a:cubicBezTo>
                  <a:cubicBezTo>
                    <a:pt x="219696" y="64041"/>
                    <a:pt x="211747" y="71702"/>
                    <a:pt x="211747" y="81152"/>
                  </a:cubicBezTo>
                  <a:lnTo>
                    <a:pt x="211747" y="138392"/>
                  </a:lnTo>
                  <a:cubicBezTo>
                    <a:pt x="204998" y="140434"/>
                    <a:pt x="198906" y="142678"/>
                    <a:pt x="192645" y="145176"/>
                  </a:cubicBezTo>
                  <a:cubicBezTo>
                    <a:pt x="186503" y="120555"/>
                    <a:pt x="173627" y="98533"/>
                    <a:pt x="156701" y="81135"/>
                  </a:cubicBezTo>
                  <a:lnTo>
                    <a:pt x="156701" y="26156"/>
                  </a:lnTo>
                  <a:cubicBezTo>
                    <a:pt x="156701" y="16706"/>
                    <a:pt x="148787" y="9045"/>
                    <a:pt x="139337" y="9045"/>
                  </a:cubicBezTo>
                  <a:cubicBezTo>
                    <a:pt x="129887" y="9045"/>
                    <a:pt x="121973" y="16706"/>
                    <a:pt x="121973" y="26156"/>
                  </a:cubicBezTo>
                  <a:lnTo>
                    <a:pt x="121973" y="56008"/>
                  </a:lnTo>
                  <a:cubicBezTo>
                    <a:pt x="107578" y="48313"/>
                    <a:pt x="90636" y="43234"/>
                    <a:pt x="73693" y="41327"/>
                  </a:cubicBezTo>
                  <a:lnTo>
                    <a:pt x="73693" y="17111"/>
                  </a:lnTo>
                  <a:cubicBezTo>
                    <a:pt x="73693" y="7661"/>
                    <a:pt x="66201" y="0"/>
                    <a:pt x="56751" y="0"/>
                  </a:cubicBezTo>
                  <a:cubicBezTo>
                    <a:pt x="47301" y="0"/>
                    <a:pt x="39808" y="7661"/>
                    <a:pt x="39808" y="17111"/>
                  </a:cubicBezTo>
                  <a:lnTo>
                    <a:pt x="39808" y="41816"/>
                  </a:lnTo>
                  <a:cubicBezTo>
                    <a:pt x="25414" y="43807"/>
                    <a:pt x="12707" y="47874"/>
                    <a:pt x="0" y="53578"/>
                  </a:cubicBezTo>
                  <a:lnTo>
                    <a:pt x="0" y="220202"/>
                  </a:lnTo>
                  <a:lnTo>
                    <a:pt x="102111" y="220202"/>
                  </a:lnTo>
                  <a:lnTo>
                    <a:pt x="190013" y="220219"/>
                  </a:lnTo>
                  <a:lnTo>
                    <a:pt x="190013" y="22021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8" name="任意多边形: 形状 97"/>
            <p:cNvSpPr/>
            <p:nvPr/>
          </p:nvSpPr>
          <p:spPr>
            <a:xfrm>
              <a:off x="19239936" y="5572444"/>
              <a:ext cx="118125" cy="118125"/>
            </a:xfrm>
            <a:custGeom>
              <a:avLst/>
              <a:gdLst>
                <a:gd name="connsiteX0" fmla="*/ 125280 w 118125"/>
                <a:gd name="connsiteY0" fmla="*/ 62640 h 118125"/>
                <a:gd name="connsiteX1" fmla="*/ 62640 w 118125"/>
                <a:gd name="connsiteY1" fmla="*/ 125280 h 118125"/>
                <a:gd name="connsiteX2" fmla="*/ 0 w 118125"/>
                <a:gd name="connsiteY2" fmla="*/ 62640 h 118125"/>
                <a:gd name="connsiteX3" fmla="*/ 62640 w 118125"/>
                <a:gd name="connsiteY3" fmla="*/ 0 h 118125"/>
                <a:gd name="connsiteX4" fmla="*/ 125280 w 118125"/>
                <a:gd name="connsiteY4" fmla="*/ 62640 h 118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125" h="118125">
                  <a:moveTo>
                    <a:pt x="125280" y="62640"/>
                  </a:moveTo>
                  <a:cubicBezTo>
                    <a:pt x="125280" y="97235"/>
                    <a:pt x="97235" y="125280"/>
                    <a:pt x="62640" y="125280"/>
                  </a:cubicBezTo>
                  <a:cubicBezTo>
                    <a:pt x="28045" y="125280"/>
                    <a:pt x="0" y="97235"/>
                    <a:pt x="0" y="62640"/>
                  </a:cubicBezTo>
                  <a:cubicBezTo>
                    <a:pt x="0" y="28045"/>
                    <a:pt x="28045" y="0"/>
                    <a:pt x="62640" y="0"/>
                  </a:cubicBezTo>
                  <a:cubicBezTo>
                    <a:pt x="97235" y="0"/>
                    <a:pt x="125280" y="28045"/>
                    <a:pt x="125280" y="6264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99" name="图形 109"/>
          <p:cNvSpPr/>
          <p:nvPr/>
        </p:nvSpPr>
        <p:spPr>
          <a:xfrm>
            <a:off x="4610918" y="2021372"/>
            <a:ext cx="540000" cy="472500"/>
          </a:xfrm>
          <a:custGeom>
            <a:avLst/>
            <a:gdLst>
              <a:gd name="connsiteX0" fmla="*/ 455051 w 540000"/>
              <a:gd name="connsiteY0" fmla="*/ 276294 h 472500"/>
              <a:gd name="connsiteX1" fmla="*/ 424946 w 540000"/>
              <a:gd name="connsiteY1" fmla="*/ 276294 h 472500"/>
              <a:gd name="connsiteX2" fmla="*/ 424946 w 540000"/>
              <a:gd name="connsiteY2" fmla="*/ 263739 h 472500"/>
              <a:gd name="connsiteX3" fmla="*/ 437282 w 540000"/>
              <a:gd name="connsiteY3" fmla="*/ 263739 h 472500"/>
              <a:gd name="connsiteX4" fmla="*/ 456351 w 540000"/>
              <a:gd name="connsiteY4" fmla="*/ 243979 h 472500"/>
              <a:gd name="connsiteX5" fmla="*/ 456351 w 540000"/>
              <a:gd name="connsiteY5" fmla="*/ 18461 h 472500"/>
              <a:gd name="connsiteX6" fmla="*/ 437282 w 540000"/>
              <a:gd name="connsiteY6" fmla="*/ 0 h 472500"/>
              <a:gd name="connsiteX7" fmla="*/ 98972 w 540000"/>
              <a:gd name="connsiteY7" fmla="*/ 0 h 472500"/>
              <a:gd name="connsiteX8" fmla="*/ 83734 w 540000"/>
              <a:gd name="connsiteY8" fmla="*/ 18461 h 472500"/>
              <a:gd name="connsiteX9" fmla="*/ 83734 w 540000"/>
              <a:gd name="connsiteY9" fmla="*/ 243979 h 472500"/>
              <a:gd name="connsiteX10" fmla="*/ 98972 w 540000"/>
              <a:gd name="connsiteY10" fmla="*/ 263739 h 472500"/>
              <a:gd name="connsiteX11" fmla="*/ 115138 w 540000"/>
              <a:gd name="connsiteY11" fmla="*/ 263739 h 472500"/>
              <a:gd name="connsiteX12" fmla="*/ 115138 w 540000"/>
              <a:gd name="connsiteY12" fmla="*/ 276294 h 472500"/>
              <a:gd name="connsiteX13" fmla="*/ 82232 w 540000"/>
              <a:gd name="connsiteY13" fmla="*/ 276294 h 472500"/>
              <a:gd name="connsiteX14" fmla="*/ 0 w 540000"/>
              <a:gd name="connsiteY14" fmla="*/ 438210 h 472500"/>
              <a:gd name="connsiteX15" fmla="*/ 0 w 540000"/>
              <a:gd name="connsiteY15" fmla="*/ 463101 h 472500"/>
              <a:gd name="connsiteX16" fmla="*/ 14175 w 540000"/>
              <a:gd name="connsiteY16" fmla="*/ 477293 h 472500"/>
              <a:gd name="connsiteX17" fmla="*/ 525893 w 540000"/>
              <a:gd name="connsiteY17" fmla="*/ 477293 h 472500"/>
              <a:gd name="connsiteX18" fmla="*/ 540068 w 540000"/>
              <a:gd name="connsiteY18" fmla="*/ 463101 h 472500"/>
              <a:gd name="connsiteX19" fmla="*/ 540068 w 540000"/>
              <a:gd name="connsiteY19" fmla="*/ 438210 h 472500"/>
              <a:gd name="connsiteX20" fmla="*/ 455051 w 540000"/>
              <a:gd name="connsiteY20" fmla="*/ 276294 h 472500"/>
              <a:gd name="connsiteX21" fmla="*/ 418686 w 540000"/>
              <a:gd name="connsiteY21" fmla="*/ 201909 h 472500"/>
              <a:gd name="connsiteX22" fmla="*/ 394504 w 540000"/>
              <a:gd name="connsiteY22" fmla="*/ 226091 h 472500"/>
              <a:gd name="connsiteX23" fmla="*/ 143488 w 540000"/>
              <a:gd name="connsiteY23" fmla="*/ 226091 h 472500"/>
              <a:gd name="connsiteX24" fmla="*/ 119323 w 540000"/>
              <a:gd name="connsiteY24" fmla="*/ 201909 h 472500"/>
              <a:gd name="connsiteX25" fmla="*/ 119323 w 540000"/>
              <a:gd name="connsiteY25" fmla="*/ 61847 h 472500"/>
              <a:gd name="connsiteX26" fmla="*/ 143488 w 540000"/>
              <a:gd name="connsiteY26" fmla="*/ 37682 h 472500"/>
              <a:gd name="connsiteX27" fmla="*/ 394504 w 540000"/>
              <a:gd name="connsiteY27" fmla="*/ 37682 h 472500"/>
              <a:gd name="connsiteX28" fmla="*/ 418686 w 540000"/>
              <a:gd name="connsiteY28" fmla="*/ 61847 h 472500"/>
              <a:gd name="connsiteX29" fmla="*/ 418686 w 540000"/>
              <a:gd name="connsiteY29" fmla="*/ 201909 h 472500"/>
              <a:gd name="connsiteX30" fmla="*/ 326565 w 540000"/>
              <a:gd name="connsiteY30" fmla="*/ 263756 h 472500"/>
              <a:gd name="connsiteX31" fmla="*/ 326565 w 540000"/>
              <a:gd name="connsiteY31" fmla="*/ 276328 h 472500"/>
              <a:gd name="connsiteX32" fmla="*/ 211444 w 540000"/>
              <a:gd name="connsiteY32" fmla="*/ 276328 h 472500"/>
              <a:gd name="connsiteX33" fmla="*/ 211444 w 540000"/>
              <a:gd name="connsiteY33" fmla="*/ 263756 h 472500"/>
              <a:gd name="connsiteX34" fmla="*/ 326565 w 540000"/>
              <a:gd name="connsiteY34" fmla="*/ 263756 h 472500"/>
              <a:gd name="connsiteX35" fmla="*/ 223189 w 540000"/>
              <a:gd name="connsiteY35" fmla="*/ 424929 h 472500"/>
              <a:gd name="connsiteX36" fmla="*/ 216388 w 540000"/>
              <a:gd name="connsiteY36" fmla="*/ 421217 h 472500"/>
              <a:gd name="connsiteX37" fmla="*/ 215781 w 540000"/>
              <a:gd name="connsiteY37" fmla="*/ 413505 h 472500"/>
              <a:gd name="connsiteX38" fmla="*/ 220658 w 540000"/>
              <a:gd name="connsiteY38" fmla="*/ 402553 h 472500"/>
              <a:gd name="connsiteX39" fmla="*/ 228066 w 540000"/>
              <a:gd name="connsiteY39" fmla="*/ 397727 h 472500"/>
              <a:gd name="connsiteX40" fmla="*/ 308205 w 540000"/>
              <a:gd name="connsiteY40" fmla="*/ 397727 h 472500"/>
              <a:gd name="connsiteX41" fmla="*/ 315495 w 540000"/>
              <a:gd name="connsiteY41" fmla="*/ 402249 h 472500"/>
              <a:gd name="connsiteX42" fmla="*/ 320929 w 540000"/>
              <a:gd name="connsiteY42" fmla="*/ 413218 h 472500"/>
              <a:gd name="connsiteX43" fmla="*/ 320574 w 540000"/>
              <a:gd name="connsiteY43" fmla="*/ 421099 h 472500"/>
              <a:gd name="connsiteX44" fmla="*/ 313673 w 540000"/>
              <a:gd name="connsiteY44" fmla="*/ 424963 h 472500"/>
              <a:gd name="connsiteX45" fmla="*/ 223189 w 540000"/>
              <a:gd name="connsiteY45" fmla="*/ 424929 h 472500"/>
              <a:gd name="connsiteX46" fmla="*/ 223189 w 540000"/>
              <a:gd name="connsiteY46" fmla="*/ 424929 h 472500"/>
              <a:gd name="connsiteX47" fmla="*/ 109181 w 540000"/>
              <a:gd name="connsiteY47" fmla="*/ 383096 h 472500"/>
              <a:gd name="connsiteX48" fmla="*/ 98162 w 540000"/>
              <a:gd name="connsiteY48" fmla="*/ 377123 h 472500"/>
              <a:gd name="connsiteX49" fmla="*/ 97183 w 540000"/>
              <a:gd name="connsiteY49" fmla="*/ 364618 h 472500"/>
              <a:gd name="connsiteX50" fmla="*/ 122901 w 540000"/>
              <a:gd name="connsiteY50" fmla="*/ 307176 h 472500"/>
              <a:gd name="connsiteX51" fmla="*/ 134882 w 540000"/>
              <a:gd name="connsiteY51" fmla="*/ 299396 h 472500"/>
              <a:gd name="connsiteX52" fmla="*/ 398537 w 540000"/>
              <a:gd name="connsiteY52" fmla="*/ 299396 h 472500"/>
              <a:gd name="connsiteX53" fmla="*/ 410265 w 540000"/>
              <a:gd name="connsiteY53" fmla="*/ 306653 h 472500"/>
              <a:gd name="connsiteX54" fmla="*/ 439037 w 540000"/>
              <a:gd name="connsiteY54" fmla="*/ 364129 h 472500"/>
              <a:gd name="connsiteX55" fmla="*/ 438446 w 540000"/>
              <a:gd name="connsiteY55" fmla="*/ 376920 h 472500"/>
              <a:gd name="connsiteX56" fmla="*/ 427275 w 540000"/>
              <a:gd name="connsiteY56" fmla="*/ 383147 h 472500"/>
              <a:gd name="connsiteX57" fmla="*/ 109181 w 540000"/>
              <a:gd name="connsiteY57" fmla="*/ 383147 h 472500"/>
              <a:gd name="connsiteX58" fmla="*/ 109181 w 540000"/>
              <a:gd name="connsiteY58" fmla="*/ 383096 h 47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40000" h="472500">
                <a:moveTo>
                  <a:pt x="455051" y="276294"/>
                </a:moveTo>
                <a:lnTo>
                  <a:pt x="424946" y="276294"/>
                </a:lnTo>
                <a:lnTo>
                  <a:pt x="424946" y="263739"/>
                </a:lnTo>
                <a:lnTo>
                  <a:pt x="437282" y="263739"/>
                </a:lnTo>
                <a:cubicBezTo>
                  <a:pt x="447643" y="263739"/>
                  <a:pt x="456351" y="254374"/>
                  <a:pt x="456351" y="243979"/>
                </a:cubicBezTo>
                <a:lnTo>
                  <a:pt x="456351" y="18461"/>
                </a:lnTo>
                <a:cubicBezTo>
                  <a:pt x="456351" y="8083"/>
                  <a:pt x="447643" y="0"/>
                  <a:pt x="437282" y="0"/>
                </a:cubicBezTo>
                <a:lnTo>
                  <a:pt x="98972" y="0"/>
                </a:lnTo>
                <a:cubicBezTo>
                  <a:pt x="88611" y="0"/>
                  <a:pt x="83734" y="8083"/>
                  <a:pt x="83734" y="18461"/>
                </a:cubicBezTo>
                <a:lnTo>
                  <a:pt x="83734" y="243979"/>
                </a:lnTo>
                <a:cubicBezTo>
                  <a:pt x="83734" y="254391"/>
                  <a:pt x="88611" y="263739"/>
                  <a:pt x="98972" y="263739"/>
                </a:cubicBezTo>
                <a:lnTo>
                  <a:pt x="115138" y="263739"/>
                </a:lnTo>
                <a:lnTo>
                  <a:pt x="115138" y="276294"/>
                </a:lnTo>
                <a:lnTo>
                  <a:pt x="82232" y="276294"/>
                </a:lnTo>
                <a:lnTo>
                  <a:pt x="0" y="438210"/>
                </a:lnTo>
                <a:lnTo>
                  <a:pt x="0" y="463101"/>
                </a:lnTo>
                <a:cubicBezTo>
                  <a:pt x="0" y="470931"/>
                  <a:pt x="6345" y="477293"/>
                  <a:pt x="14175" y="477293"/>
                </a:cubicBezTo>
                <a:lnTo>
                  <a:pt x="525893" y="477293"/>
                </a:lnTo>
                <a:cubicBezTo>
                  <a:pt x="533723" y="477293"/>
                  <a:pt x="540068" y="470931"/>
                  <a:pt x="540068" y="463101"/>
                </a:cubicBezTo>
                <a:lnTo>
                  <a:pt x="540068" y="438210"/>
                </a:lnTo>
                <a:lnTo>
                  <a:pt x="455051" y="276294"/>
                </a:lnTo>
                <a:close/>
                <a:moveTo>
                  <a:pt x="418686" y="201909"/>
                </a:moveTo>
                <a:cubicBezTo>
                  <a:pt x="418686" y="215258"/>
                  <a:pt x="407852" y="226091"/>
                  <a:pt x="394504" y="226091"/>
                </a:cubicBezTo>
                <a:lnTo>
                  <a:pt x="143488" y="226091"/>
                </a:lnTo>
                <a:cubicBezTo>
                  <a:pt x="130140" y="226091"/>
                  <a:pt x="119323" y="215258"/>
                  <a:pt x="119323" y="201909"/>
                </a:cubicBezTo>
                <a:lnTo>
                  <a:pt x="119323" y="61847"/>
                </a:lnTo>
                <a:cubicBezTo>
                  <a:pt x="119323" y="48499"/>
                  <a:pt x="130140" y="37682"/>
                  <a:pt x="143488" y="37682"/>
                </a:cubicBezTo>
                <a:lnTo>
                  <a:pt x="394504" y="37682"/>
                </a:lnTo>
                <a:cubicBezTo>
                  <a:pt x="407852" y="37682"/>
                  <a:pt x="418686" y="48499"/>
                  <a:pt x="418686" y="61847"/>
                </a:cubicBezTo>
                <a:lnTo>
                  <a:pt x="418686" y="201909"/>
                </a:lnTo>
                <a:close/>
                <a:moveTo>
                  <a:pt x="326565" y="263756"/>
                </a:moveTo>
                <a:lnTo>
                  <a:pt x="326565" y="276328"/>
                </a:lnTo>
                <a:lnTo>
                  <a:pt x="211444" y="276328"/>
                </a:lnTo>
                <a:lnTo>
                  <a:pt x="211444" y="263756"/>
                </a:lnTo>
                <a:lnTo>
                  <a:pt x="326565" y="263756"/>
                </a:lnTo>
                <a:close/>
                <a:moveTo>
                  <a:pt x="223189" y="424929"/>
                </a:moveTo>
                <a:cubicBezTo>
                  <a:pt x="220438" y="424929"/>
                  <a:pt x="217873" y="423529"/>
                  <a:pt x="216388" y="421217"/>
                </a:cubicBezTo>
                <a:cubicBezTo>
                  <a:pt x="214886" y="418939"/>
                  <a:pt x="214650" y="415986"/>
                  <a:pt x="215781" y="413505"/>
                </a:cubicBezTo>
                <a:lnTo>
                  <a:pt x="220658" y="402553"/>
                </a:lnTo>
                <a:cubicBezTo>
                  <a:pt x="221957" y="399617"/>
                  <a:pt x="224876" y="397727"/>
                  <a:pt x="228066" y="397727"/>
                </a:cubicBezTo>
                <a:lnTo>
                  <a:pt x="308205" y="397727"/>
                </a:lnTo>
                <a:cubicBezTo>
                  <a:pt x="311327" y="397727"/>
                  <a:pt x="314111" y="399482"/>
                  <a:pt x="315495" y="402249"/>
                </a:cubicBezTo>
                <a:lnTo>
                  <a:pt x="320929" y="413218"/>
                </a:lnTo>
                <a:cubicBezTo>
                  <a:pt x="322177" y="415716"/>
                  <a:pt x="322043" y="418703"/>
                  <a:pt x="320574" y="421099"/>
                </a:cubicBezTo>
                <a:cubicBezTo>
                  <a:pt x="319106" y="423512"/>
                  <a:pt x="316491" y="424963"/>
                  <a:pt x="313673" y="424963"/>
                </a:cubicBezTo>
                <a:lnTo>
                  <a:pt x="223189" y="424929"/>
                </a:lnTo>
                <a:lnTo>
                  <a:pt x="223189" y="424929"/>
                </a:lnTo>
                <a:close/>
                <a:moveTo>
                  <a:pt x="109181" y="383096"/>
                </a:moveTo>
                <a:cubicBezTo>
                  <a:pt x="104726" y="383096"/>
                  <a:pt x="100575" y="380818"/>
                  <a:pt x="98162" y="377123"/>
                </a:cubicBezTo>
                <a:cubicBezTo>
                  <a:pt x="95732" y="373376"/>
                  <a:pt x="95378" y="368685"/>
                  <a:pt x="97183" y="364618"/>
                </a:cubicBezTo>
                <a:lnTo>
                  <a:pt x="122901" y="307176"/>
                </a:lnTo>
                <a:cubicBezTo>
                  <a:pt x="125010" y="302434"/>
                  <a:pt x="129701" y="299396"/>
                  <a:pt x="134882" y="299396"/>
                </a:cubicBezTo>
                <a:lnTo>
                  <a:pt x="398537" y="299396"/>
                </a:lnTo>
                <a:cubicBezTo>
                  <a:pt x="403515" y="299396"/>
                  <a:pt x="408054" y="302231"/>
                  <a:pt x="410265" y="306653"/>
                </a:cubicBezTo>
                <a:lnTo>
                  <a:pt x="439037" y="364129"/>
                </a:lnTo>
                <a:cubicBezTo>
                  <a:pt x="441079" y="368179"/>
                  <a:pt x="440809" y="373022"/>
                  <a:pt x="438446" y="376920"/>
                </a:cubicBezTo>
                <a:cubicBezTo>
                  <a:pt x="436050" y="380784"/>
                  <a:pt x="431814" y="383147"/>
                  <a:pt x="427275" y="383147"/>
                </a:cubicBezTo>
                <a:lnTo>
                  <a:pt x="109181" y="383147"/>
                </a:lnTo>
                <a:lnTo>
                  <a:pt x="109181" y="383096"/>
                </a:ln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100" name="组合 99"/>
          <p:cNvGrpSpPr/>
          <p:nvPr/>
        </p:nvGrpSpPr>
        <p:grpSpPr>
          <a:xfrm>
            <a:off x="5830118" y="2011568"/>
            <a:ext cx="523125" cy="492109"/>
            <a:chOff x="21065763" y="5455652"/>
            <a:chExt cx="523125" cy="492109"/>
          </a:xfrm>
          <a:solidFill>
            <a:schemeClr val="accent4"/>
          </a:solidFill>
        </p:grpSpPr>
        <p:sp>
          <p:nvSpPr>
            <p:cNvPr id="101" name="任意多边形: 形状 100"/>
            <p:cNvSpPr/>
            <p:nvPr/>
          </p:nvSpPr>
          <p:spPr>
            <a:xfrm>
              <a:off x="21089115" y="5542761"/>
              <a:ext cx="489375" cy="405000"/>
            </a:xfrm>
            <a:custGeom>
              <a:avLst/>
              <a:gdLst>
                <a:gd name="connsiteX0" fmla="*/ 437518 w 489375"/>
                <a:gd name="connsiteY0" fmla="*/ 343811 h 405000"/>
                <a:gd name="connsiteX1" fmla="*/ 437518 w 489375"/>
                <a:gd name="connsiteY1" fmla="*/ 322464 h 405000"/>
                <a:gd name="connsiteX2" fmla="*/ 399651 w 489375"/>
                <a:gd name="connsiteY2" fmla="*/ 284614 h 405000"/>
                <a:gd name="connsiteX3" fmla="*/ 398790 w 489375"/>
                <a:gd name="connsiteY3" fmla="*/ 284614 h 405000"/>
                <a:gd name="connsiteX4" fmla="*/ 398790 w 489375"/>
                <a:gd name="connsiteY4" fmla="*/ 159924 h 405000"/>
                <a:gd name="connsiteX5" fmla="*/ 328944 w 489375"/>
                <a:gd name="connsiteY5" fmla="*/ 129634 h 405000"/>
                <a:gd name="connsiteX6" fmla="*/ 297878 w 489375"/>
                <a:gd name="connsiteY6" fmla="*/ 47199 h 405000"/>
                <a:gd name="connsiteX7" fmla="*/ 305876 w 489375"/>
                <a:gd name="connsiteY7" fmla="*/ 22022 h 405000"/>
                <a:gd name="connsiteX8" fmla="*/ 305184 w 489375"/>
                <a:gd name="connsiteY8" fmla="*/ 7206 h 405000"/>
                <a:gd name="connsiteX9" fmla="*/ 292191 w 489375"/>
                <a:gd name="connsiteY9" fmla="*/ 0 h 405000"/>
                <a:gd name="connsiteX10" fmla="*/ 195379 w 489375"/>
                <a:gd name="connsiteY10" fmla="*/ 0 h 405000"/>
                <a:gd name="connsiteX11" fmla="*/ 182436 w 489375"/>
                <a:gd name="connsiteY11" fmla="*/ 7206 h 405000"/>
                <a:gd name="connsiteX12" fmla="*/ 181727 w 489375"/>
                <a:gd name="connsiteY12" fmla="*/ 22022 h 405000"/>
                <a:gd name="connsiteX13" fmla="*/ 189709 w 489375"/>
                <a:gd name="connsiteY13" fmla="*/ 47199 h 405000"/>
                <a:gd name="connsiteX14" fmla="*/ 157764 w 489375"/>
                <a:gd name="connsiteY14" fmla="*/ 129634 h 405000"/>
                <a:gd name="connsiteX15" fmla="*/ 89049 w 489375"/>
                <a:gd name="connsiteY15" fmla="*/ 159789 h 405000"/>
                <a:gd name="connsiteX16" fmla="*/ 89049 w 489375"/>
                <a:gd name="connsiteY16" fmla="*/ 284631 h 405000"/>
                <a:gd name="connsiteX17" fmla="*/ 86366 w 489375"/>
                <a:gd name="connsiteY17" fmla="*/ 284631 h 405000"/>
                <a:gd name="connsiteX18" fmla="*/ 52262 w 489375"/>
                <a:gd name="connsiteY18" fmla="*/ 318735 h 405000"/>
                <a:gd name="connsiteX19" fmla="*/ 52262 w 489375"/>
                <a:gd name="connsiteY19" fmla="*/ 343811 h 405000"/>
                <a:gd name="connsiteX20" fmla="*/ 52262 w 489375"/>
                <a:gd name="connsiteY20" fmla="*/ 344621 h 405000"/>
                <a:gd name="connsiteX21" fmla="*/ 40821 w 489375"/>
                <a:gd name="connsiteY21" fmla="*/ 344621 h 405000"/>
                <a:gd name="connsiteX22" fmla="*/ 0 w 489375"/>
                <a:gd name="connsiteY22" fmla="*/ 385442 h 405000"/>
                <a:gd name="connsiteX23" fmla="*/ 0 w 489375"/>
                <a:gd name="connsiteY23" fmla="*/ 420154 h 405000"/>
                <a:gd name="connsiteX24" fmla="*/ 489797 w 489375"/>
                <a:gd name="connsiteY24" fmla="*/ 420154 h 405000"/>
                <a:gd name="connsiteX25" fmla="*/ 489797 w 489375"/>
                <a:gd name="connsiteY25" fmla="*/ 378118 h 405000"/>
                <a:gd name="connsiteX26" fmla="*/ 456351 w 489375"/>
                <a:gd name="connsiteY26" fmla="*/ 344655 h 405000"/>
                <a:gd name="connsiteX27" fmla="*/ 437535 w 489375"/>
                <a:gd name="connsiteY27" fmla="*/ 344655 h 405000"/>
                <a:gd name="connsiteX28" fmla="*/ 437535 w 489375"/>
                <a:gd name="connsiteY28" fmla="*/ 343811 h 405000"/>
                <a:gd name="connsiteX29" fmla="*/ 437518 w 489375"/>
                <a:gd name="connsiteY29" fmla="*/ 343811 h 405000"/>
                <a:gd name="connsiteX30" fmla="*/ 305893 w 489375"/>
                <a:gd name="connsiteY30" fmla="*/ 172986 h 405000"/>
                <a:gd name="connsiteX31" fmla="*/ 332978 w 489375"/>
                <a:gd name="connsiteY31" fmla="*/ 146019 h 405000"/>
                <a:gd name="connsiteX32" fmla="*/ 360096 w 489375"/>
                <a:gd name="connsiteY32" fmla="*/ 172986 h 405000"/>
                <a:gd name="connsiteX33" fmla="*/ 360096 w 489375"/>
                <a:gd name="connsiteY33" fmla="*/ 284614 h 405000"/>
                <a:gd name="connsiteX34" fmla="*/ 306804 w 489375"/>
                <a:gd name="connsiteY34" fmla="*/ 284614 h 405000"/>
                <a:gd name="connsiteX35" fmla="*/ 305876 w 489375"/>
                <a:gd name="connsiteY35" fmla="*/ 284614 h 405000"/>
                <a:gd name="connsiteX36" fmla="*/ 305876 w 489375"/>
                <a:gd name="connsiteY36" fmla="*/ 172986 h 405000"/>
                <a:gd name="connsiteX37" fmla="*/ 305893 w 489375"/>
                <a:gd name="connsiteY37" fmla="*/ 172986 h 405000"/>
                <a:gd name="connsiteX38" fmla="*/ 216827 w 489375"/>
                <a:gd name="connsiteY38" fmla="*/ 172986 h 405000"/>
                <a:gd name="connsiteX39" fmla="*/ 243928 w 489375"/>
                <a:gd name="connsiteY39" fmla="*/ 146019 h 405000"/>
                <a:gd name="connsiteX40" fmla="*/ 271046 w 489375"/>
                <a:gd name="connsiteY40" fmla="*/ 172986 h 405000"/>
                <a:gd name="connsiteX41" fmla="*/ 271046 w 489375"/>
                <a:gd name="connsiteY41" fmla="*/ 284614 h 405000"/>
                <a:gd name="connsiteX42" fmla="*/ 270844 w 489375"/>
                <a:gd name="connsiteY42" fmla="*/ 284614 h 405000"/>
                <a:gd name="connsiteX43" fmla="*/ 216928 w 489375"/>
                <a:gd name="connsiteY43" fmla="*/ 284614 h 405000"/>
                <a:gd name="connsiteX44" fmla="*/ 216827 w 489375"/>
                <a:gd name="connsiteY44" fmla="*/ 284614 h 405000"/>
                <a:gd name="connsiteX45" fmla="*/ 216827 w 489375"/>
                <a:gd name="connsiteY45" fmla="*/ 172986 h 405000"/>
                <a:gd name="connsiteX46" fmla="*/ 216827 w 489375"/>
                <a:gd name="connsiteY46" fmla="*/ 172986 h 405000"/>
                <a:gd name="connsiteX47" fmla="*/ 127761 w 489375"/>
                <a:gd name="connsiteY47" fmla="*/ 172986 h 405000"/>
                <a:gd name="connsiteX48" fmla="*/ 153900 w 489375"/>
                <a:gd name="connsiteY48" fmla="*/ 146019 h 405000"/>
                <a:gd name="connsiteX49" fmla="*/ 180039 w 489375"/>
                <a:gd name="connsiteY49" fmla="*/ 172986 h 405000"/>
                <a:gd name="connsiteX50" fmla="*/ 180039 w 489375"/>
                <a:gd name="connsiteY50" fmla="*/ 284614 h 405000"/>
                <a:gd name="connsiteX51" fmla="*/ 127761 w 489375"/>
                <a:gd name="connsiteY51" fmla="*/ 284614 h 405000"/>
                <a:gd name="connsiteX52" fmla="*/ 127761 w 489375"/>
                <a:gd name="connsiteY52" fmla="*/ 172986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489375" h="405000">
                  <a:moveTo>
                    <a:pt x="437518" y="343811"/>
                  </a:moveTo>
                  <a:lnTo>
                    <a:pt x="437518" y="322464"/>
                  </a:lnTo>
                  <a:cubicBezTo>
                    <a:pt x="437518" y="301556"/>
                    <a:pt x="420576" y="284614"/>
                    <a:pt x="399651" y="284614"/>
                  </a:cubicBezTo>
                  <a:lnTo>
                    <a:pt x="398790" y="284614"/>
                  </a:lnTo>
                  <a:lnTo>
                    <a:pt x="398790" y="159924"/>
                  </a:lnTo>
                  <a:cubicBezTo>
                    <a:pt x="373646" y="158288"/>
                    <a:pt x="347929" y="148112"/>
                    <a:pt x="328944" y="129634"/>
                  </a:cubicBezTo>
                  <a:cubicBezTo>
                    <a:pt x="295532" y="97099"/>
                    <a:pt x="295329" y="64091"/>
                    <a:pt x="297878" y="47199"/>
                  </a:cubicBezTo>
                  <a:cubicBezTo>
                    <a:pt x="299312" y="37884"/>
                    <a:pt x="302147" y="29497"/>
                    <a:pt x="305876" y="22022"/>
                  </a:cubicBezTo>
                  <a:cubicBezTo>
                    <a:pt x="308222" y="17297"/>
                    <a:pt x="307952" y="11694"/>
                    <a:pt x="305184" y="7206"/>
                  </a:cubicBezTo>
                  <a:cubicBezTo>
                    <a:pt x="302383" y="2717"/>
                    <a:pt x="297506" y="0"/>
                    <a:pt x="292191" y="0"/>
                  </a:cubicBezTo>
                  <a:lnTo>
                    <a:pt x="195379" y="0"/>
                  </a:lnTo>
                  <a:cubicBezTo>
                    <a:pt x="190114" y="0"/>
                    <a:pt x="185203" y="2717"/>
                    <a:pt x="182436" y="7206"/>
                  </a:cubicBezTo>
                  <a:cubicBezTo>
                    <a:pt x="179651" y="11694"/>
                    <a:pt x="179381" y="17297"/>
                    <a:pt x="181727" y="22022"/>
                  </a:cubicBezTo>
                  <a:cubicBezTo>
                    <a:pt x="185439" y="29497"/>
                    <a:pt x="188291" y="37884"/>
                    <a:pt x="189709" y="47199"/>
                  </a:cubicBezTo>
                  <a:cubicBezTo>
                    <a:pt x="192291" y="64091"/>
                    <a:pt x="191177" y="97099"/>
                    <a:pt x="157764" y="129634"/>
                  </a:cubicBezTo>
                  <a:cubicBezTo>
                    <a:pt x="139269" y="147639"/>
                    <a:pt x="116151" y="157764"/>
                    <a:pt x="89049" y="159789"/>
                  </a:cubicBezTo>
                  <a:lnTo>
                    <a:pt x="89049" y="284631"/>
                  </a:lnTo>
                  <a:lnTo>
                    <a:pt x="86366" y="284631"/>
                  </a:lnTo>
                  <a:cubicBezTo>
                    <a:pt x="67534" y="284631"/>
                    <a:pt x="52262" y="299886"/>
                    <a:pt x="52262" y="318735"/>
                  </a:cubicBezTo>
                  <a:lnTo>
                    <a:pt x="52262" y="343811"/>
                  </a:lnTo>
                  <a:lnTo>
                    <a:pt x="52262" y="344621"/>
                  </a:lnTo>
                  <a:lnTo>
                    <a:pt x="40821" y="344621"/>
                  </a:lnTo>
                  <a:cubicBezTo>
                    <a:pt x="18276" y="344621"/>
                    <a:pt x="0" y="362897"/>
                    <a:pt x="0" y="385442"/>
                  </a:cubicBezTo>
                  <a:lnTo>
                    <a:pt x="0" y="420154"/>
                  </a:lnTo>
                  <a:lnTo>
                    <a:pt x="489797" y="420154"/>
                  </a:lnTo>
                  <a:lnTo>
                    <a:pt x="489797" y="378118"/>
                  </a:lnTo>
                  <a:cubicBezTo>
                    <a:pt x="489797" y="359640"/>
                    <a:pt x="474795" y="344655"/>
                    <a:pt x="456351" y="344655"/>
                  </a:cubicBezTo>
                  <a:lnTo>
                    <a:pt x="437535" y="344655"/>
                  </a:lnTo>
                  <a:lnTo>
                    <a:pt x="437535" y="343811"/>
                  </a:lnTo>
                  <a:lnTo>
                    <a:pt x="437518" y="343811"/>
                  </a:lnTo>
                  <a:close/>
                  <a:moveTo>
                    <a:pt x="305893" y="172986"/>
                  </a:moveTo>
                  <a:cubicBezTo>
                    <a:pt x="305893" y="158085"/>
                    <a:pt x="318094" y="146019"/>
                    <a:pt x="332978" y="146019"/>
                  </a:cubicBezTo>
                  <a:cubicBezTo>
                    <a:pt x="347861" y="146019"/>
                    <a:pt x="360096" y="158085"/>
                    <a:pt x="360096" y="172986"/>
                  </a:cubicBezTo>
                  <a:lnTo>
                    <a:pt x="360096" y="284614"/>
                  </a:lnTo>
                  <a:lnTo>
                    <a:pt x="306804" y="284614"/>
                  </a:lnTo>
                  <a:lnTo>
                    <a:pt x="305876" y="284614"/>
                  </a:lnTo>
                  <a:lnTo>
                    <a:pt x="305876" y="172986"/>
                  </a:lnTo>
                  <a:lnTo>
                    <a:pt x="305893" y="172986"/>
                  </a:lnTo>
                  <a:close/>
                  <a:moveTo>
                    <a:pt x="216827" y="172986"/>
                  </a:moveTo>
                  <a:cubicBezTo>
                    <a:pt x="216827" y="158085"/>
                    <a:pt x="229028" y="146019"/>
                    <a:pt x="243928" y="146019"/>
                  </a:cubicBezTo>
                  <a:cubicBezTo>
                    <a:pt x="258829" y="146019"/>
                    <a:pt x="271046" y="158085"/>
                    <a:pt x="271046" y="172986"/>
                  </a:cubicBezTo>
                  <a:lnTo>
                    <a:pt x="271046" y="284614"/>
                  </a:lnTo>
                  <a:lnTo>
                    <a:pt x="270844" y="284614"/>
                  </a:lnTo>
                  <a:lnTo>
                    <a:pt x="216928" y="284614"/>
                  </a:lnTo>
                  <a:lnTo>
                    <a:pt x="216827" y="284614"/>
                  </a:lnTo>
                  <a:lnTo>
                    <a:pt x="216827" y="172986"/>
                  </a:lnTo>
                  <a:lnTo>
                    <a:pt x="216827" y="172986"/>
                  </a:lnTo>
                  <a:close/>
                  <a:moveTo>
                    <a:pt x="127761" y="172986"/>
                  </a:moveTo>
                  <a:cubicBezTo>
                    <a:pt x="127761" y="158085"/>
                    <a:pt x="138999" y="146019"/>
                    <a:pt x="153900" y="146019"/>
                  </a:cubicBezTo>
                  <a:cubicBezTo>
                    <a:pt x="168801" y="146019"/>
                    <a:pt x="180039" y="158085"/>
                    <a:pt x="180039" y="172986"/>
                  </a:cubicBezTo>
                  <a:lnTo>
                    <a:pt x="180039" y="284614"/>
                  </a:lnTo>
                  <a:lnTo>
                    <a:pt x="127761" y="284614"/>
                  </a:lnTo>
                  <a:lnTo>
                    <a:pt x="127761" y="17298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2" name="任意多边形: 形状 101"/>
            <p:cNvSpPr/>
            <p:nvPr/>
          </p:nvSpPr>
          <p:spPr>
            <a:xfrm>
              <a:off x="21065763" y="5455652"/>
              <a:ext cx="523125" cy="219375"/>
            </a:xfrm>
            <a:custGeom>
              <a:avLst/>
              <a:gdLst>
                <a:gd name="connsiteX0" fmla="*/ 506871 w 523125"/>
                <a:gd name="connsiteY0" fmla="*/ 41698 h 219375"/>
                <a:gd name="connsiteX1" fmla="*/ 382705 w 523125"/>
                <a:gd name="connsiteY1" fmla="*/ 0 h 219375"/>
                <a:gd name="connsiteX2" fmla="*/ 327507 w 523125"/>
                <a:gd name="connsiteY2" fmla="*/ 0 h 219375"/>
                <a:gd name="connsiteX3" fmla="*/ 266065 w 523125"/>
                <a:gd name="connsiteY3" fmla="*/ 0 h 219375"/>
                <a:gd name="connsiteX4" fmla="*/ 206867 w 523125"/>
                <a:gd name="connsiteY4" fmla="*/ 0 h 219375"/>
                <a:gd name="connsiteX5" fmla="*/ 151652 w 523125"/>
                <a:gd name="connsiteY5" fmla="*/ 0 h 219375"/>
                <a:gd name="connsiteX6" fmla="*/ 27486 w 523125"/>
                <a:gd name="connsiteY6" fmla="*/ 41698 h 219375"/>
                <a:gd name="connsiteX7" fmla="*/ 334 w 523125"/>
                <a:gd name="connsiteY7" fmla="*/ 124976 h 219375"/>
                <a:gd name="connsiteX8" fmla="*/ 70433 w 523125"/>
                <a:gd name="connsiteY8" fmla="*/ 214920 h 219375"/>
                <a:gd name="connsiteX9" fmla="*/ 104402 w 523125"/>
                <a:gd name="connsiteY9" fmla="*/ 220995 h 219375"/>
                <a:gd name="connsiteX10" fmla="*/ 163718 w 523125"/>
                <a:gd name="connsiteY10" fmla="*/ 196256 h 219375"/>
                <a:gd name="connsiteX11" fmla="*/ 182584 w 523125"/>
                <a:gd name="connsiteY11" fmla="*/ 145108 h 219375"/>
                <a:gd name="connsiteX12" fmla="*/ 145864 w 523125"/>
                <a:gd name="connsiteY12" fmla="*/ 85101 h 219375"/>
                <a:gd name="connsiteX13" fmla="*/ 108334 w 523125"/>
                <a:gd name="connsiteY13" fmla="*/ 90551 h 219375"/>
                <a:gd name="connsiteX14" fmla="*/ 113549 w 523125"/>
                <a:gd name="connsiteY14" fmla="*/ 128267 h 219375"/>
                <a:gd name="connsiteX15" fmla="*/ 128888 w 523125"/>
                <a:gd name="connsiteY15" fmla="*/ 150036 h 219375"/>
                <a:gd name="connsiteX16" fmla="*/ 124281 w 523125"/>
                <a:gd name="connsiteY16" fmla="*/ 159486 h 219375"/>
                <a:gd name="connsiteX17" fmla="*/ 88456 w 523125"/>
                <a:gd name="connsiteY17" fmla="*/ 164160 h 219375"/>
                <a:gd name="connsiteX18" fmla="*/ 54132 w 523125"/>
                <a:gd name="connsiteY18" fmla="*/ 121365 h 219375"/>
                <a:gd name="connsiteX19" fmla="*/ 66906 w 523125"/>
                <a:gd name="connsiteY19" fmla="*/ 78621 h 219375"/>
                <a:gd name="connsiteX20" fmla="*/ 151652 w 523125"/>
                <a:gd name="connsiteY20" fmla="*/ 54203 h 219375"/>
                <a:gd name="connsiteX21" fmla="*/ 206851 w 523125"/>
                <a:gd name="connsiteY21" fmla="*/ 54203 h 219375"/>
                <a:gd name="connsiteX22" fmla="*/ 266048 w 523125"/>
                <a:gd name="connsiteY22" fmla="*/ 54203 h 219375"/>
                <a:gd name="connsiteX23" fmla="*/ 327490 w 523125"/>
                <a:gd name="connsiteY23" fmla="*/ 54203 h 219375"/>
                <a:gd name="connsiteX24" fmla="*/ 382688 w 523125"/>
                <a:gd name="connsiteY24" fmla="*/ 54203 h 219375"/>
                <a:gd name="connsiteX25" fmla="*/ 467417 w 523125"/>
                <a:gd name="connsiteY25" fmla="*/ 78621 h 219375"/>
                <a:gd name="connsiteX26" fmla="*/ 480192 w 523125"/>
                <a:gd name="connsiteY26" fmla="*/ 121331 h 219375"/>
                <a:gd name="connsiteX27" fmla="*/ 445058 w 523125"/>
                <a:gd name="connsiteY27" fmla="*/ 164565 h 219375"/>
                <a:gd name="connsiteX28" fmla="*/ 410346 w 523125"/>
                <a:gd name="connsiteY28" fmla="*/ 159823 h 219375"/>
                <a:gd name="connsiteX29" fmla="*/ 405537 w 523125"/>
                <a:gd name="connsiteY29" fmla="*/ 149394 h 219375"/>
                <a:gd name="connsiteX30" fmla="*/ 420488 w 523125"/>
                <a:gd name="connsiteY30" fmla="*/ 128469 h 219375"/>
                <a:gd name="connsiteX31" fmla="*/ 426445 w 523125"/>
                <a:gd name="connsiteY31" fmla="*/ 90939 h 219375"/>
                <a:gd name="connsiteX32" fmla="*/ 388814 w 523125"/>
                <a:gd name="connsiteY32" fmla="*/ 84864 h 219375"/>
                <a:gd name="connsiteX33" fmla="*/ 351959 w 523125"/>
                <a:gd name="connsiteY33" fmla="*/ 143623 h 219375"/>
                <a:gd name="connsiteX34" fmla="*/ 370336 w 523125"/>
                <a:gd name="connsiteY34" fmla="*/ 195936 h 219375"/>
                <a:gd name="connsiteX35" fmla="*/ 429752 w 523125"/>
                <a:gd name="connsiteY35" fmla="*/ 221248 h 219375"/>
                <a:gd name="connsiteX36" fmla="*/ 462726 w 523125"/>
                <a:gd name="connsiteY36" fmla="*/ 215544 h 219375"/>
                <a:gd name="connsiteX37" fmla="*/ 534040 w 523125"/>
                <a:gd name="connsiteY37" fmla="*/ 125061 h 219375"/>
                <a:gd name="connsiteX38" fmla="*/ 506871 w 523125"/>
                <a:gd name="connsiteY38" fmla="*/ 41698 h 21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523125" h="219375">
                  <a:moveTo>
                    <a:pt x="506871" y="41698"/>
                  </a:moveTo>
                  <a:cubicBezTo>
                    <a:pt x="481187" y="14158"/>
                    <a:pt x="439388" y="0"/>
                    <a:pt x="382705" y="0"/>
                  </a:cubicBezTo>
                  <a:lnTo>
                    <a:pt x="327507" y="0"/>
                  </a:lnTo>
                  <a:lnTo>
                    <a:pt x="266065" y="0"/>
                  </a:lnTo>
                  <a:lnTo>
                    <a:pt x="206867" y="0"/>
                  </a:lnTo>
                  <a:lnTo>
                    <a:pt x="151652" y="0"/>
                  </a:lnTo>
                  <a:cubicBezTo>
                    <a:pt x="94969" y="0"/>
                    <a:pt x="53187" y="14158"/>
                    <a:pt x="27486" y="41698"/>
                  </a:cubicBezTo>
                  <a:cubicBezTo>
                    <a:pt x="7456" y="63146"/>
                    <a:pt x="-1944" y="92019"/>
                    <a:pt x="334" y="124976"/>
                  </a:cubicBezTo>
                  <a:cubicBezTo>
                    <a:pt x="3119" y="165459"/>
                    <a:pt x="30642" y="200813"/>
                    <a:pt x="70433" y="214920"/>
                  </a:cubicBezTo>
                  <a:cubicBezTo>
                    <a:pt x="81841" y="218987"/>
                    <a:pt x="93349" y="220995"/>
                    <a:pt x="104402" y="220995"/>
                  </a:cubicBezTo>
                  <a:cubicBezTo>
                    <a:pt x="127403" y="220978"/>
                    <a:pt x="148598" y="212473"/>
                    <a:pt x="163718" y="196256"/>
                  </a:cubicBezTo>
                  <a:cubicBezTo>
                    <a:pt x="181403" y="177323"/>
                    <a:pt x="183732" y="157967"/>
                    <a:pt x="182584" y="145108"/>
                  </a:cubicBezTo>
                  <a:cubicBezTo>
                    <a:pt x="179496" y="111021"/>
                    <a:pt x="149290" y="87649"/>
                    <a:pt x="145864" y="85101"/>
                  </a:cubicBezTo>
                  <a:cubicBezTo>
                    <a:pt x="133967" y="76241"/>
                    <a:pt x="117244" y="78722"/>
                    <a:pt x="108334" y="90551"/>
                  </a:cubicBezTo>
                  <a:cubicBezTo>
                    <a:pt x="99407" y="102381"/>
                    <a:pt x="101770" y="119239"/>
                    <a:pt x="113549" y="128267"/>
                  </a:cubicBezTo>
                  <a:cubicBezTo>
                    <a:pt x="119371" y="132739"/>
                    <a:pt x="128281" y="142746"/>
                    <a:pt x="128888" y="150036"/>
                  </a:cubicBezTo>
                  <a:cubicBezTo>
                    <a:pt x="128989" y="151183"/>
                    <a:pt x="129226" y="154204"/>
                    <a:pt x="124281" y="159486"/>
                  </a:cubicBezTo>
                  <a:cubicBezTo>
                    <a:pt x="115304" y="169104"/>
                    <a:pt x="99897" y="168193"/>
                    <a:pt x="88456" y="164160"/>
                  </a:cubicBezTo>
                  <a:cubicBezTo>
                    <a:pt x="73622" y="158895"/>
                    <a:pt x="55718" y="144518"/>
                    <a:pt x="54132" y="121365"/>
                  </a:cubicBezTo>
                  <a:cubicBezTo>
                    <a:pt x="52900" y="103444"/>
                    <a:pt x="57203" y="89049"/>
                    <a:pt x="66906" y="78621"/>
                  </a:cubicBezTo>
                  <a:cubicBezTo>
                    <a:pt x="81790" y="62674"/>
                    <a:pt x="111102" y="54203"/>
                    <a:pt x="151652" y="54203"/>
                  </a:cubicBezTo>
                  <a:lnTo>
                    <a:pt x="206851" y="54203"/>
                  </a:lnTo>
                  <a:lnTo>
                    <a:pt x="266048" y="54203"/>
                  </a:lnTo>
                  <a:lnTo>
                    <a:pt x="327490" y="54203"/>
                  </a:lnTo>
                  <a:lnTo>
                    <a:pt x="382688" y="54203"/>
                  </a:lnTo>
                  <a:cubicBezTo>
                    <a:pt x="423205" y="54203"/>
                    <a:pt x="452534" y="62674"/>
                    <a:pt x="467417" y="78621"/>
                  </a:cubicBezTo>
                  <a:cubicBezTo>
                    <a:pt x="477087" y="89049"/>
                    <a:pt x="481424" y="103410"/>
                    <a:pt x="480192" y="121331"/>
                  </a:cubicBezTo>
                  <a:cubicBezTo>
                    <a:pt x="478538" y="144838"/>
                    <a:pt x="460246" y="159317"/>
                    <a:pt x="445058" y="164565"/>
                  </a:cubicBezTo>
                  <a:cubicBezTo>
                    <a:pt x="433819" y="168446"/>
                    <a:pt x="418817" y="169206"/>
                    <a:pt x="410346" y="159823"/>
                  </a:cubicBezTo>
                  <a:cubicBezTo>
                    <a:pt x="405081" y="153968"/>
                    <a:pt x="405368" y="150643"/>
                    <a:pt x="405537" y="149394"/>
                  </a:cubicBezTo>
                  <a:cubicBezTo>
                    <a:pt x="406229" y="142239"/>
                    <a:pt x="414869" y="132688"/>
                    <a:pt x="420488" y="128469"/>
                  </a:cubicBezTo>
                  <a:cubicBezTo>
                    <a:pt x="432452" y="119745"/>
                    <a:pt x="435119" y="102954"/>
                    <a:pt x="426445" y="90939"/>
                  </a:cubicBezTo>
                  <a:cubicBezTo>
                    <a:pt x="417721" y="78874"/>
                    <a:pt x="400879" y="76174"/>
                    <a:pt x="388814" y="84864"/>
                  </a:cubicBezTo>
                  <a:cubicBezTo>
                    <a:pt x="385422" y="87328"/>
                    <a:pt x="355553" y="109806"/>
                    <a:pt x="351959" y="143623"/>
                  </a:cubicBezTo>
                  <a:cubicBezTo>
                    <a:pt x="350575" y="156634"/>
                    <a:pt x="352617" y="176293"/>
                    <a:pt x="370336" y="195936"/>
                  </a:cubicBezTo>
                  <a:cubicBezTo>
                    <a:pt x="385270" y="212507"/>
                    <a:pt x="406549" y="221248"/>
                    <a:pt x="429752" y="221248"/>
                  </a:cubicBezTo>
                  <a:cubicBezTo>
                    <a:pt x="440502" y="221248"/>
                    <a:pt x="451606" y="219392"/>
                    <a:pt x="462726" y="215544"/>
                  </a:cubicBezTo>
                  <a:cubicBezTo>
                    <a:pt x="503226" y="201555"/>
                    <a:pt x="531239" y="166050"/>
                    <a:pt x="534040" y="125061"/>
                  </a:cubicBezTo>
                  <a:cubicBezTo>
                    <a:pt x="536301" y="92104"/>
                    <a:pt x="526902" y="63146"/>
                    <a:pt x="506871" y="4169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03" name="图形 113"/>
          <p:cNvSpPr/>
          <p:nvPr/>
        </p:nvSpPr>
        <p:spPr>
          <a:xfrm>
            <a:off x="7049318" y="1996060"/>
            <a:ext cx="523125" cy="523125"/>
          </a:xfrm>
          <a:custGeom>
            <a:avLst/>
            <a:gdLst>
              <a:gd name="connsiteX0" fmla="*/ 327054 w 523125"/>
              <a:gd name="connsiteY0" fmla="*/ 269713 h 523125"/>
              <a:gd name="connsiteX1" fmla="*/ 291634 w 523125"/>
              <a:gd name="connsiteY1" fmla="*/ 316643 h 523125"/>
              <a:gd name="connsiteX2" fmla="*/ 252248 w 523125"/>
              <a:gd name="connsiteY2" fmla="*/ 225366 h 523125"/>
              <a:gd name="connsiteX3" fmla="*/ 0 w 523125"/>
              <a:gd name="connsiteY3" fmla="*/ 0 h 523125"/>
              <a:gd name="connsiteX4" fmla="*/ 175011 w 523125"/>
              <a:gd name="connsiteY4" fmla="*/ 265680 h 523125"/>
              <a:gd name="connsiteX5" fmla="*/ 167906 w 523125"/>
              <a:gd name="connsiteY5" fmla="*/ 211798 h 523125"/>
              <a:gd name="connsiteX6" fmla="*/ 159081 w 523125"/>
              <a:gd name="connsiteY6" fmla="*/ 179904 h 523125"/>
              <a:gd name="connsiteX7" fmla="*/ 136519 w 523125"/>
              <a:gd name="connsiteY7" fmla="*/ 123728 h 523125"/>
              <a:gd name="connsiteX8" fmla="*/ 168750 w 523125"/>
              <a:gd name="connsiteY8" fmla="*/ 170016 h 523125"/>
              <a:gd name="connsiteX9" fmla="*/ 227273 w 523125"/>
              <a:gd name="connsiteY9" fmla="*/ 279518 h 523125"/>
              <a:gd name="connsiteX10" fmla="*/ 265933 w 523125"/>
              <a:gd name="connsiteY10" fmla="*/ 512882 h 523125"/>
              <a:gd name="connsiteX11" fmla="*/ 290014 w 523125"/>
              <a:gd name="connsiteY11" fmla="*/ 536979 h 523125"/>
              <a:gd name="connsiteX12" fmla="*/ 314094 w 523125"/>
              <a:gd name="connsiteY12" fmla="*/ 512882 h 523125"/>
              <a:gd name="connsiteX13" fmla="*/ 308948 w 523125"/>
              <a:gd name="connsiteY13" fmla="*/ 410586 h 523125"/>
              <a:gd name="connsiteX14" fmla="*/ 340200 w 523125"/>
              <a:gd name="connsiteY14" fmla="*/ 328894 h 523125"/>
              <a:gd name="connsiteX15" fmla="*/ 382185 w 523125"/>
              <a:gd name="connsiteY15" fmla="*/ 261816 h 523125"/>
              <a:gd name="connsiteX16" fmla="*/ 445433 w 523125"/>
              <a:gd name="connsiteY16" fmla="*/ 197589 h 523125"/>
              <a:gd name="connsiteX17" fmla="*/ 392344 w 523125"/>
              <a:gd name="connsiteY17" fmla="*/ 306821 h 523125"/>
              <a:gd name="connsiteX18" fmla="*/ 535427 w 523125"/>
              <a:gd name="connsiteY18" fmla="*/ 97318 h 523125"/>
              <a:gd name="connsiteX19" fmla="*/ 327054 w 523125"/>
              <a:gd name="connsiteY19" fmla="*/ 26971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23125" h="523125">
                <a:moveTo>
                  <a:pt x="327054" y="269713"/>
                </a:moveTo>
                <a:cubicBezTo>
                  <a:pt x="315293" y="280969"/>
                  <a:pt x="302906" y="296207"/>
                  <a:pt x="291634" y="316643"/>
                </a:cubicBezTo>
                <a:cubicBezTo>
                  <a:pt x="280496" y="276429"/>
                  <a:pt x="266456" y="246949"/>
                  <a:pt x="252248" y="225366"/>
                </a:cubicBezTo>
                <a:cubicBezTo>
                  <a:pt x="317368" y="7796"/>
                  <a:pt x="0" y="0"/>
                  <a:pt x="0" y="0"/>
                </a:cubicBezTo>
                <a:cubicBezTo>
                  <a:pt x="0" y="0"/>
                  <a:pt x="9264" y="271924"/>
                  <a:pt x="175011" y="265680"/>
                </a:cubicBezTo>
                <a:cubicBezTo>
                  <a:pt x="174673" y="247472"/>
                  <a:pt x="171855" y="229061"/>
                  <a:pt x="167906" y="211798"/>
                </a:cubicBezTo>
                <a:cubicBezTo>
                  <a:pt x="165324" y="200543"/>
                  <a:pt x="162253" y="189810"/>
                  <a:pt x="159081" y="179904"/>
                </a:cubicBezTo>
                <a:cubicBezTo>
                  <a:pt x="148483" y="147049"/>
                  <a:pt x="136519" y="123728"/>
                  <a:pt x="136519" y="123728"/>
                </a:cubicBezTo>
                <a:cubicBezTo>
                  <a:pt x="148601" y="139961"/>
                  <a:pt x="159300" y="155453"/>
                  <a:pt x="168750" y="170016"/>
                </a:cubicBezTo>
                <a:cubicBezTo>
                  <a:pt x="201268" y="220050"/>
                  <a:pt x="219021" y="258964"/>
                  <a:pt x="227273" y="279518"/>
                </a:cubicBezTo>
                <a:cubicBezTo>
                  <a:pt x="247641" y="323274"/>
                  <a:pt x="265933" y="395263"/>
                  <a:pt x="265933" y="512882"/>
                </a:cubicBezTo>
                <a:cubicBezTo>
                  <a:pt x="265933" y="526196"/>
                  <a:pt x="276750" y="536979"/>
                  <a:pt x="290014" y="536979"/>
                </a:cubicBezTo>
                <a:cubicBezTo>
                  <a:pt x="303311" y="536979"/>
                  <a:pt x="314094" y="526196"/>
                  <a:pt x="314094" y="512882"/>
                </a:cubicBezTo>
                <a:cubicBezTo>
                  <a:pt x="314094" y="474761"/>
                  <a:pt x="312255" y="440843"/>
                  <a:pt x="308948" y="410586"/>
                </a:cubicBezTo>
                <a:cubicBezTo>
                  <a:pt x="316626" y="373663"/>
                  <a:pt x="328202" y="347456"/>
                  <a:pt x="340200" y="328894"/>
                </a:cubicBezTo>
                <a:cubicBezTo>
                  <a:pt x="348081" y="313858"/>
                  <a:pt x="362610" y="288107"/>
                  <a:pt x="382185" y="261816"/>
                </a:cubicBezTo>
                <a:cubicBezTo>
                  <a:pt x="399634" y="238427"/>
                  <a:pt x="421116" y="214599"/>
                  <a:pt x="445433" y="197589"/>
                </a:cubicBezTo>
                <a:cubicBezTo>
                  <a:pt x="445433" y="197589"/>
                  <a:pt x="395567" y="252788"/>
                  <a:pt x="392344" y="306821"/>
                </a:cubicBezTo>
                <a:cubicBezTo>
                  <a:pt x="530094" y="314010"/>
                  <a:pt x="535427" y="97318"/>
                  <a:pt x="535427" y="97318"/>
                </a:cubicBezTo>
                <a:cubicBezTo>
                  <a:pt x="535427" y="97318"/>
                  <a:pt x="283382" y="105908"/>
                  <a:pt x="327054" y="269713"/>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115" name="组合 114"/>
          <p:cNvGrpSpPr/>
          <p:nvPr/>
        </p:nvGrpSpPr>
        <p:grpSpPr>
          <a:xfrm>
            <a:off x="8268518" y="1996060"/>
            <a:ext cx="388125" cy="523125"/>
            <a:chOff x="17919737" y="6518372"/>
            <a:chExt cx="388125" cy="523125"/>
          </a:xfrm>
          <a:solidFill>
            <a:schemeClr val="accent4"/>
          </a:solidFill>
        </p:grpSpPr>
        <p:sp>
          <p:nvSpPr>
            <p:cNvPr id="116" name="任意多边形: 形状 115"/>
            <p:cNvSpPr/>
            <p:nvPr/>
          </p:nvSpPr>
          <p:spPr>
            <a:xfrm>
              <a:off x="17919737" y="6518372"/>
              <a:ext cx="388125" cy="523125"/>
            </a:xfrm>
            <a:custGeom>
              <a:avLst/>
              <a:gdLst>
                <a:gd name="connsiteX0" fmla="*/ 281610 w 388125"/>
                <a:gd name="connsiteY0" fmla="*/ 82519 h 523125"/>
                <a:gd name="connsiteX1" fmla="*/ 260196 w 388125"/>
                <a:gd name="connsiteY1" fmla="*/ 61104 h 523125"/>
                <a:gd name="connsiteX2" fmla="*/ 248214 w 388125"/>
                <a:gd name="connsiteY2" fmla="*/ 61104 h 523125"/>
                <a:gd name="connsiteX3" fmla="*/ 248704 w 388125"/>
                <a:gd name="connsiteY3" fmla="*/ 53933 h 523125"/>
                <a:gd name="connsiteX4" fmla="*/ 194754 w 388125"/>
                <a:gd name="connsiteY4" fmla="*/ 0 h 523125"/>
                <a:gd name="connsiteX5" fmla="*/ 140822 w 388125"/>
                <a:gd name="connsiteY5" fmla="*/ 53933 h 523125"/>
                <a:gd name="connsiteX6" fmla="*/ 141294 w 388125"/>
                <a:gd name="connsiteY6" fmla="*/ 61104 h 523125"/>
                <a:gd name="connsiteX7" fmla="*/ 129533 w 388125"/>
                <a:gd name="connsiteY7" fmla="*/ 61104 h 523125"/>
                <a:gd name="connsiteX8" fmla="*/ 108118 w 388125"/>
                <a:gd name="connsiteY8" fmla="*/ 82519 h 523125"/>
                <a:gd name="connsiteX9" fmla="*/ 43942 w 388125"/>
                <a:gd name="connsiteY9" fmla="*/ 82519 h 523125"/>
                <a:gd name="connsiteX10" fmla="*/ 0 w 388125"/>
                <a:gd name="connsiteY10" fmla="*/ 126461 h 523125"/>
                <a:gd name="connsiteX11" fmla="*/ 0 w 388125"/>
                <a:gd name="connsiteY11" fmla="*/ 492514 h 523125"/>
                <a:gd name="connsiteX12" fmla="*/ 43942 w 388125"/>
                <a:gd name="connsiteY12" fmla="*/ 536456 h 523125"/>
                <a:gd name="connsiteX13" fmla="*/ 344689 w 388125"/>
                <a:gd name="connsiteY13" fmla="*/ 536456 h 523125"/>
                <a:gd name="connsiteX14" fmla="*/ 388631 w 388125"/>
                <a:gd name="connsiteY14" fmla="*/ 492514 h 523125"/>
                <a:gd name="connsiteX15" fmla="*/ 388631 w 388125"/>
                <a:gd name="connsiteY15" fmla="*/ 126461 h 523125"/>
                <a:gd name="connsiteX16" fmla="*/ 344689 w 388125"/>
                <a:gd name="connsiteY16" fmla="*/ 82519 h 523125"/>
                <a:gd name="connsiteX17" fmla="*/ 281610 w 388125"/>
                <a:gd name="connsiteY17" fmla="*/ 82519 h 523125"/>
                <a:gd name="connsiteX18" fmla="*/ 173188 w 388125"/>
                <a:gd name="connsiteY18" fmla="*/ 53933 h 523125"/>
                <a:gd name="connsiteX19" fmla="*/ 194754 w 388125"/>
                <a:gd name="connsiteY19" fmla="*/ 32366 h 523125"/>
                <a:gd name="connsiteX20" fmla="*/ 216338 w 388125"/>
                <a:gd name="connsiteY20" fmla="*/ 53933 h 523125"/>
                <a:gd name="connsiteX21" fmla="*/ 215089 w 388125"/>
                <a:gd name="connsiteY21" fmla="*/ 61104 h 523125"/>
                <a:gd name="connsiteX22" fmla="*/ 174437 w 388125"/>
                <a:gd name="connsiteY22" fmla="*/ 61104 h 523125"/>
                <a:gd name="connsiteX23" fmla="*/ 173188 w 388125"/>
                <a:gd name="connsiteY23" fmla="*/ 53933 h 523125"/>
                <a:gd name="connsiteX24" fmla="*/ 345803 w 388125"/>
                <a:gd name="connsiteY24" fmla="*/ 468349 h 523125"/>
                <a:gd name="connsiteX25" fmla="*/ 321621 w 388125"/>
                <a:gd name="connsiteY25" fmla="*/ 492514 h 523125"/>
                <a:gd name="connsiteX26" fmla="*/ 68074 w 388125"/>
                <a:gd name="connsiteY26" fmla="*/ 492514 h 523125"/>
                <a:gd name="connsiteX27" fmla="*/ 43926 w 388125"/>
                <a:gd name="connsiteY27" fmla="*/ 468349 h 523125"/>
                <a:gd name="connsiteX28" fmla="*/ 43926 w 388125"/>
                <a:gd name="connsiteY28" fmla="*/ 150609 h 523125"/>
                <a:gd name="connsiteX29" fmla="*/ 68074 w 388125"/>
                <a:gd name="connsiteY29" fmla="*/ 126461 h 523125"/>
                <a:gd name="connsiteX30" fmla="*/ 108135 w 388125"/>
                <a:gd name="connsiteY30" fmla="*/ 126461 h 523125"/>
                <a:gd name="connsiteX31" fmla="*/ 108135 w 388125"/>
                <a:gd name="connsiteY31" fmla="*/ 147842 h 523125"/>
                <a:gd name="connsiteX32" fmla="*/ 129549 w 388125"/>
                <a:gd name="connsiteY32" fmla="*/ 169256 h 523125"/>
                <a:gd name="connsiteX33" fmla="*/ 260196 w 388125"/>
                <a:gd name="connsiteY33" fmla="*/ 169256 h 523125"/>
                <a:gd name="connsiteX34" fmla="*/ 281610 w 388125"/>
                <a:gd name="connsiteY34" fmla="*/ 147842 h 523125"/>
                <a:gd name="connsiteX35" fmla="*/ 281610 w 388125"/>
                <a:gd name="connsiteY35" fmla="*/ 126461 h 523125"/>
                <a:gd name="connsiteX36" fmla="*/ 321671 w 388125"/>
                <a:gd name="connsiteY36" fmla="*/ 126461 h 523125"/>
                <a:gd name="connsiteX37" fmla="*/ 345819 w 388125"/>
                <a:gd name="connsiteY37" fmla="*/ 150609 h 523125"/>
                <a:gd name="connsiteX38" fmla="*/ 345819 w 388125"/>
                <a:gd name="connsiteY38" fmla="*/ 468349 h 523125"/>
                <a:gd name="connsiteX39" fmla="*/ 345803 w 388125"/>
                <a:gd name="connsiteY39" fmla="*/ 468349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8125" h="523125">
                  <a:moveTo>
                    <a:pt x="281610" y="82519"/>
                  </a:moveTo>
                  <a:cubicBezTo>
                    <a:pt x="281610" y="70689"/>
                    <a:pt x="272025" y="61104"/>
                    <a:pt x="260196" y="61104"/>
                  </a:cubicBezTo>
                  <a:lnTo>
                    <a:pt x="248214" y="61104"/>
                  </a:lnTo>
                  <a:cubicBezTo>
                    <a:pt x="248518" y="58860"/>
                    <a:pt x="248704" y="56379"/>
                    <a:pt x="248704" y="53933"/>
                  </a:cubicBezTo>
                  <a:cubicBezTo>
                    <a:pt x="248704" y="24199"/>
                    <a:pt x="224488" y="0"/>
                    <a:pt x="194754" y="0"/>
                  </a:cubicBezTo>
                  <a:cubicBezTo>
                    <a:pt x="165004" y="0"/>
                    <a:pt x="140822" y="24199"/>
                    <a:pt x="140822" y="53933"/>
                  </a:cubicBezTo>
                  <a:cubicBezTo>
                    <a:pt x="140822" y="56363"/>
                    <a:pt x="140991" y="58860"/>
                    <a:pt x="141294" y="61104"/>
                  </a:cubicBezTo>
                  <a:lnTo>
                    <a:pt x="129533" y="61104"/>
                  </a:lnTo>
                  <a:cubicBezTo>
                    <a:pt x="117720" y="61104"/>
                    <a:pt x="108118" y="70689"/>
                    <a:pt x="108118" y="82519"/>
                  </a:cubicBezTo>
                  <a:lnTo>
                    <a:pt x="43942" y="82519"/>
                  </a:lnTo>
                  <a:cubicBezTo>
                    <a:pt x="19676" y="82519"/>
                    <a:pt x="0" y="102195"/>
                    <a:pt x="0" y="126461"/>
                  </a:cubicBezTo>
                  <a:lnTo>
                    <a:pt x="0" y="492514"/>
                  </a:lnTo>
                  <a:cubicBezTo>
                    <a:pt x="0" y="516780"/>
                    <a:pt x="19676" y="536456"/>
                    <a:pt x="43942" y="536456"/>
                  </a:cubicBezTo>
                  <a:lnTo>
                    <a:pt x="344689" y="536456"/>
                  </a:lnTo>
                  <a:cubicBezTo>
                    <a:pt x="368955" y="536456"/>
                    <a:pt x="388631" y="516780"/>
                    <a:pt x="388631" y="492514"/>
                  </a:cubicBezTo>
                  <a:lnTo>
                    <a:pt x="388631" y="126461"/>
                  </a:lnTo>
                  <a:cubicBezTo>
                    <a:pt x="388631" y="102195"/>
                    <a:pt x="368955" y="82519"/>
                    <a:pt x="344689" y="82519"/>
                  </a:cubicBezTo>
                  <a:lnTo>
                    <a:pt x="281610" y="82519"/>
                  </a:lnTo>
                  <a:close/>
                  <a:moveTo>
                    <a:pt x="173188" y="53933"/>
                  </a:moveTo>
                  <a:cubicBezTo>
                    <a:pt x="173188" y="42053"/>
                    <a:pt x="182858" y="32366"/>
                    <a:pt x="194754" y="32366"/>
                  </a:cubicBezTo>
                  <a:cubicBezTo>
                    <a:pt x="206651" y="32366"/>
                    <a:pt x="216338" y="42036"/>
                    <a:pt x="216338" y="53933"/>
                  </a:cubicBezTo>
                  <a:cubicBezTo>
                    <a:pt x="216338" y="56447"/>
                    <a:pt x="215899" y="58843"/>
                    <a:pt x="215089" y="61104"/>
                  </a:cubicBezTo>
                  <a:lnTo>
                    <a:pt x="174437" y="61104"/>
                  </a:lnTo>
                  <a:cubicBezTo>
                    <a:pt x="173661" y="58860"/>
                    <a:pt x="173188" y="56464"/>
                    <a:pt x="173188" y="53933"/>
                  </a:cubicBezTo>
                  <a:close/>
                  <a:moveTo>
                    <a:pt x="345803" y="468349"/>
                  </a:moveTo>
                  <a:cubicBezTo>
                    <a:pt x="345803" y="481697"/>
                    <a:pt x="334952" y="492514"/>
                    <a:pt x="321621" y="492514"/>
                  </a:cubicBezTo>
                  <a:lnTo>
                    <a:pt x="68074" y="492514"/>
                  </a:lnTo>
                  <a:cubicBezTo>
                    <a:pt x="54743" y="492514"/>
                    <a:pt x="43926" y="481697"/>
                    <a:pt x="43926" y="468349"/>
                  </a:cubicBezTo>
                  <a:lnTo>
                    <a:pt x="43926" y="150609"/>
                  </a:lnTo>
                  <a:cubicBezTo>
                    <a:pt x="43926" y="137261"/>
                    <a:pt x="54743" y="126461"/>
                    <a:pt x="68074" y="126461"/>
                  </a:cubicBezTo>
                  <a:lnTo>
                    <a:pt x="108135" y="126461"/>
                  </a:lnTo>
                  <a:lnTo>
                    <a:pt x="108135" y="147842"/>
                  </a:lnTo>
                  <a:cubicBezTo>
                    <a:pt x="108135" y="159671"/>
                    <a:pt x="117720" y="169256"/>
                    <a:pt x="129549" y="169256"/>
                  </a:cubicBezTo>
                  <a:lnTo>
                    <a:pt x="260196" y="169256"/>
                  </a:lnTo>
                  <a:cubicBezTo>
                    <a:pt x="272008" y="169256"/>
                    <a:pt x="281610" y="159671"/>
                    <a:pt x="281610" y="147842"/>
                  </a:cubicBezTo>
                  <a:lnTo>
                    <a:pt x="281610" y="126461"/>
                  </a:lnTo>
                  <a:lnTo>
                    <a:pt x="321671" y="126461"/>
                  </a:lnTo>
                  <a:cubicBezTo>
                    <a:pt x="335003" y="126461"/>
                    <a:pt x="345819" y="137278"/>
                    <a:pt x="345819" y="150609"/>
                  </a:cubicBezTo>
                  <a:lnTo>
                    <a:pt x="345819" y="468349"/>
                  </a:lnTo>
                  <a:lnTo>
                    <a:pt x="345803" y="46834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7" name="任意多边形: 形状 116"/>
            <p:cNvSpPr/>
            <p:nvPr/>
          </p:nvSpPr>
          <p:spPr>
            <a:xfrm>
              <a:off x="17996231" y="6734929"/>
              <a:ext cx="236250" cy="33750"/>
            </a:xfrm>
            <a:custGeom>
              <a:avLst/>
              <a:gdLst>
                <a:gd name="connsiteX0" fmla="*/ 21583 w 236250"/>
                <a:gd name="connsiteY0" fmla="*/ 0 h 33750"/>
                <a:gd name="connsiteX1" fmla="*/ 0 w 236250"/>
                <a:gd name="connsiteY1" fmla="*/ 21414 h 33750"/>
                <a:gd name="connsiteX2" fmla="*/ 21583 w 236250"/>
                <a:gd name="connsiteY2" fmla="*/ 42829 h 33750"/>
                <a:gd name="connsiteX3" fmla="*/ 215798 w 236250"/>
                <a:gd name="connsiteY3" fmla="*/ 42829 h 33750"/>
                <a:gd name="connsiteX4" fmla="*/ 237364 w 236250"/>
                <a:gd name="connsiteY4" fmla="*/ 21414 h 33750"/>
                <a:gd name="connsiteX5" fmla="*/ 215798 w 236250"/>
                <a:gd name="connsiteY5" fmla="*/ 0 h 33750"/>
                <a:gd name="connsiteX6" fmla="*/ 21583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1583" y="0"/>
                  </a:moveTo>
                  <a:cubicBezTo>
                    <a:pt x="9653" y="0"/>
                    <a:pt x="0" y="9501"/>
                    <a:pt x="0" y="21414"/>
                  </a:cubicBezTo>
                  <a:cubicBezTo>
                    <a:pt x="0" y="33328"/>
                    <a:pt x="9653" y="42829"/>
                    <a:pt x="21583" y="42829"/>
                  </a:cubicBezTo>
                  <a:lnTo>
                    <a:pt x="215798" y="42829"/>
                  </a:lnTo>
                  <a:cubicBezTo>
                    <a:pt x="227728" y="42829"/>
                    <a:pt x="237364" y="33345"/>
                    <a:pt x="237364" y="21414"/>
                  </a:cubicBezTo>
                  <a:cubicBezTo>
                    <a:pt x="237364" y="9501"/>
                    <a:pt x="227728" y="0"/>
                    <a:pt x="215798" y="0"/>
                  </a:cubicBezTo>
                  <a:lnTo>
                    <a:pt x="21583"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8" name="任意多边形: 形状 117"/>
            <p:cNvSpPr/>
            <p:nvPr/>
          </p:nvSpPr>
          <p:spPr>
            <a:xfrm>
              <a:off x="17996231" y="6805888"/>
              <a:ext cx="236250" cy="33750"/>
            </a:xfrm>
            <a:custGeom>
              <a:avLst/>
              <a:gdLst>
                <a:gd name="connsiteX0" fmla="*/ 215798 w 236250"/>
                <a:gd name="connsiteY0" fmla="*/ 0 h 33750"/>
                <a:gd name="connsiteX1" fmla="*/ 21583 w 236250"/>
                <a:gd name="connsiteY1" fmla="*/ 0 h 33750"/>
                <a:gd name="connsiteX2" fmla="*/ 0 w 236250"/>
                <a:gd name="connsiteY2" fmla="*/ 21988 h 33750"/>
                <a:gd name="connsiteX3" fmla="*/ 21583 w 236250"/>
                <a:gd name="connsiteY3" fmla="*/ 43976 h 33750"/>
                <a:gd name="connsiteX4" fmla="*/ 215798 w 236250"/>
                <a:gd name="connsiteY4" fmla="*/ 43976 h 33750"/>
                <a:gd name="connsiteX5" fmla="*/ 237364 w 236250"/>
                <a:gd name="connsiteY5" fmla="*/ 21988 h 33750"/>
                <a:gd name="connsiteX6" fmla="*/ 215798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15798" y="0"/>
                  </a:moveTo>
                  <a:lnTo>
                    <a:pt x="21583" y="0"/>
                  </a:lnTo>
                  <a:cubicBezTo>
                    <a:pt x="9653" y="0"/>
                    <a:pt x="0" y="10074"/>
                    <a:pt x="0" y="21988"/>
                  </a:cubicBezTo>
                  <a:cubicBezTo>
                    <a:pt x="0" y="33885"/>
                    <a:pt x="9653" y="43976"/>
                    <a:pt x="21583" y="43976"/>
                  </a:cubicBezTo>
                  <a:lnTo>
                    <a:pt x="215798" y="43976"/>
                  </a:lnTo>
                  <a:cubicBezTo>
                    <a:pt x="227728" y="43976"/>
                    <a:pt x="237364" y="33885"/>
                    <a:pt x="237364" y="21988"/>
                  </a:cubicBezTo>
                  <a:cubicBezTo>
                    <a:pt x="237364" y="10041"/>
                    <a:pt x="227728" y="0"/>
                    <a:pt x="215798"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9" name="任意多边形: 形状 118"/>
            <p:cNvSpPr/>
            <p:nvPr/>
          </p:nvSpPr>
          <p:spPr>
            <a:xfrm>
              <a:off x="17996231" y="6877978"/>
              <a:ext cx="236250" cy="33750"/>
            </a:xfrm>
            <a:custGeom>
              <a:avLst/>
              <a:gdLst>
                <a:gd name="connsiteX0" fmla="*/ 215798 w 236250"/>
                <a:gd name="connsiteY0" fmla="*/ 0 h 33750"/>
                <a:gd name="connsiteX1" fmla="*/ 21583 w 236250"/>
                <a:gd name="connsiteY1" fmla="*/ 0 h 33750"/>
                <a:gd name="connsiteX2" fmla="*/ 0 w 236250"/>
                <a:gd name="connsiteY2" fmla="*/ 21414 h 33750"/>
                <a:gd name="connsiteX3" fmla="*/ 21583 w 236250"/>
                <a:gd name="connsiteY3" fmla="*/ 42829 h 33750"/>
                <a:gd name="connsiteX4" fmla="*/ 215798 w 236250"/>
                <a:gd name="connsiteY4" fmla="*/ 42829 h 33750"/>
                <a:gd name="connsiteX5" fmla="*/ 237364 w 236250"/>
                <a:gd name="connsiteY5" fmla="*/ 21414 h 33750"/>
                <a:gd name="connsiteX6" fmla="*/ 215798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15798" y="0"/>
                  </a:moveTo>
                  <a:lnTo>
                    <a:pt x="21583" y="0"/>
                  </a:lnTo>
                  <a:cubicBezTo>
                    <a:pt x="9653" y="0"/>
                    <a:pt x="0" y="9484"/>
                    <a:pt x="0" y="21414"/>
                  </a:cubicBezTo>
                  <a:cubicBezTo>
                    <a:pt x="0" y="33311"/>
                    <a:pt x="9653" y="42829"/>
                    <a:pt x="21583" y="42829"/>
                  </a:cubicBezTo>
                  <a:lnTo>
                    <a:pt x="215798" y="42829"/>
                  </a:lnTo>
                  <a:cubicBezTo>
                    <a:pt x="227728" y="42829"/>
                    <a:pt x="237364" y="33345"/>
                    <a:pt x="237364" y="21414"/>
                  </a:cubicBezTo>
                  <a:cubicBezTo>
                    <a:pt x="237364" y="9484"/>
                    <a:pt x="227728" y="0"/>
                    <a:pt x="215798"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20" name="组合 119"/>
          <p:cNvGrpSpPr/>
          <p:nvPr/>
        </p:nvGrpSpPr>
        <p:grpSpPr>
          <a:xfrm>
            <a:off x="9487718" y="1996060"/>
            <a:ext cx="526440" cy="523125"/>
            <a:chOff x="18908139" y="6524919"/>
            <a:chExt cx="526440" cy="523125"/>
          </a:xfrm>
          <a:solidFill>
            <a:schemeClr val="accent4"/>
          </a:solidFill>
        </p:grpSpPr>
        <p:sp>
          <p:nvSpPr>
            <p:cNvPr id="121" name="任意多边形: 形状 120"/>
            <p:cNvSpPr/>
            <p:nvPr/>
          </p:nvSpPr>
          <p:spPr>
            <a:xfrm>
              <a:off x="18962477" y="6916993"/>
              <a:ext cx="67500" cy="67500"/>
            </a:xfrm>
            <a:custGeom>
              <a:avLst/>
              <a:gdLst>
                <a:gd name="connsiteX0" fmla="*/ 20149 w 67500"/>
                <a:gd name="connsiteY0" fmla="*/ 77861 h 67500"/>
                <a:gd name="connsiteX1" fmla="*/ 40905 w 67500"/>
                <a:gd name="connsiteY1" fmla="*/ 82789 h 67500"/>
                <a:gd name="connsiteX2" fmla="*/ 70116 w 67500"/>
                <a:gd name="connsiteY2" fmla="*/ 70959 h 67500"/>
                <a:gd name="connsiteX3" fmla="*/ 81709 w 67500"/>
                <a:gd name="connsiteY3" fmla="*/ 41158 h 67500"/>
                <a:gd name="connsiteX4" fmla="*/ 70234 w 67500"/>
                <a:gd name="connsiteY4" fmla="*/ 11661 h 67500"/>
                <a:gd name="connsiteX5" fmla="*/ 40770 w 67500"/>
                <a:gd name="connsiteY5" fmla="*/ 0 h 67500"/>
                <a:gd name="connsiteX6" fmla="*/ 19693 w 67500"/>
                <a:gd name="connsiteY6" fmla="*/ 5164 h 67500"/>
                <a:gd name="connsiteX7" fmla="*/ 5130 w 67500"/>
                <a:gd name="connsiteY7" fmla="*/ 20081 h 67500"/>
                <a:gd name="connsiteX8" fmla="*/ 0 w 67500"/>
                <a:gd name="connsiteY8" fmla="*/ 40230 h 67500"/>
                <a:gd name="connsiteX9" fmla="*/ 5130 w 67500"/>
                <a:gd name="connsiteY9" fmla="*/ 63399 h 67500"/>
                <a:gd name="connsiteX10" fmla="*/ 20149 w 67500"/>
                <a:gd name="connsiteY10" fmla="*/ 77861 h 67500"/>
                <a:gd name="connsiteX11" fmla="*/ 27051 w 67500"/>
                <a:gd name="connsiteY11" fmla="*/ 23355 h 67500"/>
                <a:gd name="connsiteX12" fmla="*/ 40821 w 67500"/>
                <a:gd name="connsiteY12" fmla="*/ 17078 h 67500"/>
                <a:gd name="connsiteX13" fmla="*/ 54591 w 67500"/>
                <a:gd name="connsiteY13" fmla="*/ 23355 h 67500"/>
                <a:gd name="connsiteX14" fmla="*/ 60126 w 67500"/>
                <a:gd name="connsiteY14" fmla="*/ 41259 h 67500"/>
                <a:gd name="connsiteX15" fmla="*/ 54591 w 67500"/>
                <a:gd name="connsiteY15" fmla="*/ 59451 h 67500"/>
                <a:gd name="connsiteX16" fmla="*/ 40821 w 67500"/>
                <a:gd name="connsiteY16" fmla="*/ 65711 h 67500"/>
                <a:gd name="connsiteX17" fmla="*/ 27051 w 67500"/>
                <a:gd name="connsiteY17" fmla="*/ 59451 h 67500"/>
                <a:gd name="connsiteX18" fmla="*/ 21448 w 67500"/>
                <a:gd name="connsiteY18" fmla="*/ 41394 h 67500"/>
                <a:gd name="connsiteX19" fmla="*/ 27051 w 67500"/>
                <a:gd name="connsiteY19" fmla="*/ 23355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7500" h="67500">
                  <a:moveTo>
                    <a:pt x="20149" y="77861"/>
                  </a:moveTo>
                  <a:cubicBezTo>
                    <a:pt x="26730" y="81152"/>
                    <a:pt x="33683" y="82789"/>
                    <a:pt x="40905" y="82789"/>
                  </a:cubicBezTo>
                  <a:cubicBezTo>
                    <a:pt x="52633" y="82789"/>
                    <a:pt x="62370" y="78874"/>
                    <a:pt x="70116" y="70959"/>
                  </a:cubicBezTo>
                  <a:cubicBezTo>
                    <a:pt x="77844" y="63079"/>
                    <a:pt x="81709" y="53156"/>
                    <a:pt x="81709" y="41158"/>
                  </a:cubicBezTo>
                  <a:cubicBezTo>
                    <a:pt x="81709" y="29278"/>
                    <a:pt x="77895" y="19457"/>
                    <a:pt x="70234" y="11661"/>
                  </a:cubicBezTo>
                  <a:cubicBezTo>
                    <a:pt x="62589" y="3881"/>
                    <a:pt x="52768" y="0"/>
                    <a:pt x="40770" y="0"/>
                  </a:cubicBezTo>
                  <a:cubicBezTo>
                    <a:pt x="33024" y="0"/>
                    <a:pt x="25987" y="1738"/>
                    <a:pt x="19693" y="5164"/>
                  </a:cubicBezTo>
                  <a:cubicBezTo>
                    <a:pt x="13416" y="8573"/>
                    <a:pt x="8556" y="13551"/>
                    <a:pt x="5130" y="20081"/>
                  </a:cubicBezTo>
                  <a:cubicBezTo>
                    <a:pt x="1704" y="26578"/>
                    <a:pt x="0" y="33294"/>
                    <a:pt x="0" y="40230"/>
                  </a:cubicBezTo>
                  <a:cubicBezTo>
                    <a:pt x="0" y="49326"/>
                    <a:pt x="1704" y="57071"/>
                    <a:pt x="5130" y="63399"/>
                  </a:cubicBezTo>
                  <a:cubicBezTo>
                    <a:pt x="8539" y="69761"/>
                    <a:pt x="13568" y="74571"/>
                    <a:pt x="20149" y="77861"/>
                  </a:cubicBezTo>
                  <a:close/>
                  <a:moveTo>
                    <a:pt x="27051" y="23355"/>
                  </a:moveTo>
                  <a:cubicBezTo>
                    <a:pt x="30780" y="19187"/>
                    <a:pt x="35370" y="17078"/>
                    <a:pt x="40821" y="17078"/>
                  </a:cubicBezTo>
                  <a:cubicBezTo>
                    <a:pt x="46288" y="17078"/>
                    <a:pt x="50895" y="19170"/>
                    <a:pt x="54591" y="23355"/>
                  </a:cubicBezTo>
                  <a:cubicBezTo>
                    <a:pt x="58303" y="27540"/>
                    <a:pt x="60126" y="33497"/>
                    <a:pt x="60126" y="41259"/>
                  </a:cubicBezTo>
                  <a:cubicBezTo>
                    <a:pt x="60126" y="49241"/>
                    <a:pt x="58303" y="55283"/>
                    <a:pt x="54591" y="59451"/>
                  </a:cubicBezTo>
                  <a:cubicBezTo>
                    <a:pt x="50878" y="63636"/>
                    <a:pt x="46288" y="65711"/>
                    <a:pt x="40821" y="65711"/>
                  </a:cubicBezTo>
                  <a:cubicBezTo>
                    <a:pt x="35370" y="65711"/>
                    <a:pt x="30763" y="63636"/>
                    <a:pt x="27051" y="59451"/>
                  </a:cubicBezTo>
                  <a:cubicBezTo>
                    <a:pt x="23304" y="55266"/>
                    <a:pt x="21448" y="49258"/>
                    <a:pt x="21448" y="41394"/>
                  </a:cubicBezTo>
                  <a:cubicBezTo>
                    <a:pt x="21448" y="33531"/>
                    <a:pt x="23304" y="27506"/>
                    <a:pt x="27051" y="2335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2" name="任意多边形: 形状 121"/>
            <p:cNvSpPr/>
            <p:nvPr/>
          </p:nvSpPr>
          <p:spPr>
            <a:xfrm>
              <a:off x="19052708" y="6916993"/>
              <a:ext cx="67500" cy="67500"/>
            </a:xfrm>
            <a:custGeom>
              <a:avLst/>
              <a:gdLst>
                <a:gd name="connsiteX0" fmla="*/ 21144 w 67500"/>
                <a:gd name="connsiteY0" fmla="*/ 45107 h 67500"/>
                <a:gd name="connsiteX1" fmla="*/ 22697 w 67500"/>
                <a:gd name="connsiteY1" fmla="*/ 26933 h 67500"/>
                <a:gd name="connsiteX2" fmla="*/ 28603 w 67500"/>
                <a:gd name="connsiteY2" fmla="*/ 19035 h 67500"/>
                <a:gd name="connsiteX3" fmla="*/ 38357 w 67500"/>
                <a:gd name="connsiteY3" fmla="*/ 16014 h 67500"/>
                <a:gd name="connsiteX4" fmla="*/ 45630 w 67500"/>
                <a:gd name="connsiteY4" fmla="*/ 18107 h 67500"/>
                <a:gd name="connsiteX5" fmla="*/ 49916 w 67500"/>
                <a:gd name="connsiteY5" fmla="*/ 23979 h 67500"/>
                <a:gd name="connsiteX6" fmla="*/ 51182 w 67500"/>
                <a:gd name="connsiteY6" fmla="*/ 40551 h 67500"/>
                <a:gd name="connsiteX7" fmla="*/ 51182 w 67500"/>
                <a:gd name="connsiteY7" fmla="*/ 81236 h 67500"/>
                <a:gd name="connsiteX8" fmla="*/ 72292 w 67500"/>
                <a:gd name="connsiteY8" fmla="*/ 81236 h 67500"/>
                <a:gd name="connsiteX9" fmla="*/ 72292 w 67500"/>
                <a:gd name="connsiteY9" fmla="*/ 31708 h 67500"/>
                <a:gd name="connsiteX10" fmla="*/ 71162 w 67500"/>
                <a:gd name="connsiteY10" fmla="*/ 17634 h 67500"/>
                <a:gd name="connsiteX11" fmla="*/ 67044 w 67500"/>
                <a:gd name="connsiteY11" fmla="*/ 8843 h 67500"/>
                <a:gd name="connsiteX12" fmla="*/ 58337 w 67500"/>
                <a:gd name="connsiteY12" fmla="*/ 2464 h 67500"/>
                <a:gd name="connsiteX13" fmla="*/ 45917 w 67500"/>
                <a:gd name="connsiteY13" fmla="*/ 0 h 67500"/>
                <a:gd name="connsiteX14" fmla="*/ 20047 w 67500"/>
                <a:gd name="connsiteY14" fmla="*/ 13416 h 67500"/>
                <a:gd name="connsiteX15" fmla="*/ 20047 w 67500"/>
                <a:gd name="connsiteY15" fmla="*/ 2312 h 67500"/>
                <a:gd name="connsiteX16" fmla="*/ 0 w 67500"/>
                <a:gd name="connsiteY16" fmla="*/ 2312 h 67500"/>
                <a:gd name="connsiteX17" fmla="*/ 0 w 67500"/>
                <a:gd name="connsiteY17" fmla="*/ 81270 h 67500"/>
                <a:gd name="connsiteX18" fmla="*/ 21144 w 67500"/>
                <a:gd name="connsiteY18" fmla="*/ 81270 h 67500"/>
                <a:gd name="connsiteX19" fmla="*/ 21144 w 67500"/>
                <a:gd name="connsiteY19" fmla="*/ 45107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7500" h="67500">
                  <a:moveTo>
                    <a:pt x="21144" y="45107"/>
                  </a:moveTo>
                  <a:cubicBezTo>
                    <a:pt x="21144" y="36281"/>
                    <a:pt x="21617" y="30206"/>
                    <a:pt x="22697" y="26933"/>
                  </a:cubicBezTo>
                  <a:cubicBezTo>
                    <a:pt x="23760" y="23659"/>
                    <a:pt x="25717" y="21009"/>
                    <a:pt x="28603" y="19035"/>
                  </a:cubicBezTo>
                  <a:cubicBezTo>
                    <a:pt x="31489" y="17027"/>
                    <a:pt x="34729" y="16014"/>
                    <a:pt x="38357" y="16014"/>
                  </a:cubicBezTo>
                  <a:cubicBezTo>
                    <a:pt x="41192" y="16014"/>
                    <a:pt x="43622" y="16757"/>
                    <a:pt x="45630" y="18107"/>
                  </a:cubicBezTo>
                  <a:cubicBezTo>
                    <a:pt x="47638" y="19508"/>
                    <a:pt x="49022" y="21448"/>
                    <a:pt x="49916" y="23979"/>
                  </a:cubicBezTo>
                  <a:cubicBezTo>
                    <a:pt x="50827" y="26477"/>
                    <a:pt x="51182" y="32029"/>
                    <a:pt x="51182" y="40551"/>
                  </a:cubicBezTo>
                  <a:lnTo>
                    <a:pt x="51182" y="81236"/>
                  </a:lnTo>
                  <a:lnTo>
                    <a:pt x="72292" y="81236"/>
                  </a:lnTo>
                  <a:lnTo>
                    <a:pt x="72292" y="31708"/>
                  </a:lnTo>
                  <a:cubicBezTo>
                    <a:pt x="72292" y="25633"/>
                    <a:pt x="71921" y="20925"/>
                    <a:pt x="71162" y="17634"/>
                  </a:cubicBezTo>
                  <a:cubicBezTo>
                    <a:pt x="70369" y="14378"/>
                    <a:pt x="68985" y="11408"/>
                    <a:pt x="67044" y="8843"/>
                  </a:cubicBezTo>
                  <a:cubicBezTo>
                    <a:pt x="65087" y="6294"/>
                    <a:pt x="62184" y="4151"/>
                    <a:pt x="58337" y="2464"/>
                  </a:cubicBezTo>
                  <a:cubicBezTo>
                    <a:pt x="54506" y="776"/>
                    <a:pt x="50541" y="0"/>
                    <a:pt x="45917" y="0"/>
                  </a:cubicBezTo>
                  <a:cubicBezTo>
                    <a:pt x="35404" y="0"/>
                    <a:pt x="26713" y="4489"/>
                    <a:pt x="20047" y="13416"/>
                  </a:cubicBezTo>
                  <a:lnTo>
                    <a:pt x="20047" y="2312"/>
                  </a:lnTo>
                  <a:lnTo>
                    <a:pt x="0" y="2312"/>
                  </a:lnTo>
                  <a:lnTo>
                    <a:pt x="0" y="81270"/>
                  </a:lnTo>
                  <a:lnTo>
                    <a:pt x="21144" y="81270"/>
                  </a:lnTo>
                  <a:lnTo>
                    <a:pt x="21144" y="4510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3" name="任意多边形: 形状 122"/>
            <p:cNvSpPr/>
            <p:nvPr/>
          </p:nvSpPr>
          <p:spPr>
            <a:xfrm>
              <a:off x="19138331" y="6888188"/>
              <a:ext cx="16875" cy="101250"/>
            </a:xfrm>
            <a:custGeom>
              <a:avLst/>
              <a:gdLst>
                <a:gd name="connsiteX0" fmla="*/ 0 w 16875"/>
                <a:gd name="connsiteY0" fmla="*/ 0 h 101250"/>
                <a:gd name="connsiteX1" fmla="*/ 21127 w 16875"/>
                <a:gd name="connsiteY1" fmla="*/ 0 h 101250"/>
                <a:gd name="connsiteX2" fmla="*/ 21127 w 16875"/>
                <a:gd name="connsiteY2" fmla="*/ 110076 h 101250"/>
                <a:gd name="connsiteX3" fmla="*/ 0 w 16875"/>
                <a:gd name="connsiteY3" fmla="*/ 110076 h 101250"/>
              </a:gdLst>
              <a:ahLst/>
              <a:cxnLst>
                <a:cxn ang="0">
                  <a:pos x="connsiteX0" y="connsiteY0"/>
                </a:cxn>
                <a:cxn ang="0">
                  <a:pos x="connsiteX1" y="connsiteY1"/>
                </a:cxn>
                <a:cxn ang="0">
                  <a:pos x="connsiteX2" y="connsiteY2"/>
                </a:cxn>
                <a:cxn ang="0">
                  <a:pos x="connsiteX3" y="connsiteY3"/>
                </a:cxn>
              </a:cxnLst>
              <a:rect l="l" t="t" r="r" b="b"/>
              <a:pathLst>
                <a:path w="16875" h="101250">
                  <a:moveTo>
                    <a:pt x="0" y="0"/>
                  </a:moveTo>
                  <a:lnTo>
                    <a:pt x="21127" y="0"/>
                  </a:lnTo>
                  <a:lnTo>
                    <a:pt x="21127" y="110076"/>
                  </a:lnTo>
                  <a:lnTo>
                    <a:pt x="0" y="11007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4" name="任意多边形: 形状 123"/>
            <p:cNvSpPr/>
            <p:nvPr/>
          </p:nvSpPr>
          <p:spPr>
            <a:xfrm>
              <a:off x="19173921" y="6888188"/>
              <a:ext cx="16875" cy="16875"/>
            </a:xfrm>
            <a:custGeom>
              <a:avLst/>
              <a:gdLst>
                <a:gd name="connsiteX0" fmla="*/ 0 w 16875"/>
                <a:gd name="connsiteY0" fmla="*/ 0 h 16875"/>
                <a:gd name="connsiteX1" fmla="*/ 20014 w 16875"/>
                <a:gd name="connsiteY1" fmla="*/ 0 h 16875"/>
                <a:gd name="connsiteX2" fmla="*/ 20014 w 16875"/>
                <a:gd name="connsiteY2" fmla="*/ 20031 h 16875"/>
                <a:gd name="connsiteX3" fmla="*/ 0 w 16875"/>
                <a:gd name="connsiteY3" fmla="*/ 20031 h 16875"/>
              </a:gdLst>
              <a:ahLst/>
              <a:cxnLst>
                <a:cxn ang="0">
                  <a:pos x="connsiteX0" y="connsiteY0"/>
                </a:cxn>
                <a:cxn ang="0">
                  <a:pos x="connsiteX1" y="connsiteY1"/>
                </a:cxn>
                <a:cxn ang="0">
                  <a:pos x="connsiteX2" y="connsiteY2"/>
                </a:cxn>
                <a:cxn ang="0">
                  <a:pos x="connsiteX3" y="connsiteY3"/>
                </a:cxn>
              </a:cxnLst>
              <a:rect l="l" t="t" r="r" b="b"/>
              <a:pathLst>
                <a:path w="16875" h="16875">
                  <a:moveTo>
                    <a:pt x="0" y="0"/>
                  </a:moveTo>
                  <a:lnTo>
                    <a:pt x="20014" y="0"/>
                  </a:lnTo>
                  <a:lnTo>
                    <a:pt x="20014" y="20031"/>
                  </a:lnTo>
                  <a:lnTo>
                    <a:pt x="0" y="2003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5" name="任意多边形: 形状 124"/>
            <p:cNvSpPr/>
            <p:nvPr/>
          </p:nvSpPr>
          <p:spPr>
            <a:xfrm>
              <a:off x="19173921" y="6919305"/>
              <a:ext cx="16875" cy="67500"/>
            </a:xfrm>
            <a:custGeom>
              <a:avLst/>
              <a:gdLst>
                <a:gd name="connsiteX0" fmla="*/ 0 w 16875"/>
                <a:gd name="connsiteY0" fmla="*/ 0 h 67500"/>
                <a:gd name="connsiteX1" fmla="*/ 20014 w 16875"/>
                <a:gd name="connsiteY1" fmla="*/ 0 h 67500"/>
                <a:gd name="connsiteX2" fmla="*/ 20014 w 16875"/>
                <a:gd name="connsiteY2" fmla="*/ 78958 h 67500"/>
                <a:gd name="connsiteX3" fmla="*/ 0 w 16875"/>
                <a:gd name="connsiteY3" fmla="*/ 78958 h 67500"/>
              </a:gdLst>
              <a:ahLst/>
              <a:cxnLst>
                <a:cxn ang="0">
                  <a:pos x="connsiteX0" y="connsiteY0"/>
                </a:cxn>
                <a:cxn ang="0">
                  <a:pos x="connsiteX1" y="connsiteY1"/>
                </a:cxn>
                <a:cxn ang="0">
                  <a:pos x="connsiteX2" y="connsiteY2"/>
                </a:cxn>
                <a:cxn ang="0">
                  <a:pos x="connsiteX3" y="connsiteY3"/>
                </a:cxn>
              </a:cxnLst>
              <a:rect l="l" t="t" r="r" b="b"/>
              <a:pathLst>
                <a:path w="16875" h="67500">
                  <a:moveTo>
                    <a:pt x="0" y="0"/>
                  </a:moveTo>
                  <a:lnTo>
                    <a:pt x="20014" y="0"/>
                  </a:lnTo>
                  <a:lnTo>
                    <a:pt x="20014" y="78958"/>
                  </a:lnTo>
                  <a:lnTo>
                    <a:pt x="0" y="7895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6" name="任意多边形: 形状 125"/>
            <p:cNvSpPr/>
            <p:nvPr/>
          </p:nvSpPr>
          <p:spPr>
            <a:xfrm>
              <a:off x="19208362" y="6916993"/>
              <a:ext cx="67500" cy="67500"/>
            </a:xfrm>
            <a:custGeom>
              <a:avLst/>
              <a:gdLst>
                <a:gd name="connsiteX0" fmla="*/ 21161 w 67500"/>
                <a:gd name="connsiteY0" fmla="*/ 45107 h 67500"/>
                <a:gd name="connsiteX1" fmla="*/ 22478 w 67500"/>
                <a:gd name="connsiteY1" fmla="*/ 26933 h 67500"/>
                <a:gd name="connsiteX2" fmla="*/ 28283 w 67500"/>
                <a:gd name="connsiteY2" fmla="*/ 19035 h 67500"/>
                <a:gd name="connsiteX3" fmla="*/ 37969 w 67500"/>
                <a:gd name="connsiteY3" fmla="*/ 16014 h 67500"/>
                <a:gd name="connsiteX4" fmla="*/ 45225 w 67500"/>
                <a:gd name="connsiteY4" fmla="*/ 18107 h 67500"/>
                <a:gd name="connsiteX5" fmla="*/ 49714 w 67500"/>
                <a:gd name="connsiteY5" fmla="*/ 23979 h 67500"/>
                <a:gd name="connsiteX6" fmla="*/ 51182 w 67500"/>
                <a:gd name="connsiteY6" fmla="*/ 40551 h 67500"/>
                <a:gd name="connsiteX7" fmla="*/ 51182 w 67500"/>
                <a:gd name="connsiteY7" fmla="*/ 81236 h 67500"/>
                <a:gd name="connsiteX8" fmla="*/ 72326 w 67500"/>
                <a:gd name="connsiteY8" fmla="*/ 81236 h 67500"/>
                <a:gd name="connsiteX9" fmla="*/ 72326 w 67500"/>
                <a:gd name="connsiteY9" fmla="*/ 31708 h 67500"/>
                <a:gd name="connsiteX10" fmla="*/ 70943 w 67500"/>
                <a:gd name="connsiteY10" fmla="*/ 17634 h 67500"/>
                <a:gd name="connsiteX11" fmla="*/ 66724 w 67500"/>
                <a:gd name="connsiteY11" fmla="*/ 8843 h 67500"/>
                <a:gd name="connsiteX12" fmla="*/ 57966 w 67500"/>
                <a:gd name="connsiteY12" fmla="*/ 2464 h 67500"/>
                <a:gd name="connsiteX13" fmla="*/ 45158 w 67500"/>
                <a:gd name="connsiteY13" fmla="*/ 0 h 67500"/>
                <a:gd name="connsiteX14" fmla="*/ 18917 w 67500"/>
                <a:gd name="connsiteY14" fmla="*/ 13416 h 67500"/>
                <a:gd name="connsiteX15" fmla="*/ 18917 w 67500"/>
                <a:gd name="connsiteY15" fmla="*/ 2312 h 67500"/>
                <a:gd name="connsiteX16" fmla="*/ 0 w 67500"/>
                <a:gd name="connsiteY16" fmla="*/ 2312 h 67500"/>
                <a:gd name="connsiteX17" fmla="*/ 0 w 67500"/>
                <a:gd name="connsiteY17" fmla="*/ 81270 h 67500"/>
                <a:gd name="connsiteX18" fmla="*/ 21161 w 67500"/>
                <a:gd name="connsiteY18" fmla="*/ 81270 h 67500"/>
                <a:gd name="connsiteX19" fmla="*/ 21161 w 67500"/>
                <a:gd name="connsiteY19" fmla="*/ 45107 h 67500"/>
                <a:gd name="connsiteX20" fmla="*/ 21161 w 67500"/>
                <a:gd name="connsiteY20" fmla="*/ 45107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500" h="67500">
                  <a:moveTo>
                    <a:pt x="21161" y="45107"/>
                  </a:moveTo>
                  <a:cubicBezTo>
                    <a:pt x="21161" y="36281"/>
                    <a:pt x="21414" y="30206"/>
                    <a:pt x="22478" y="26933"/>
                  </a:cubicBezTo>
                  <a:cubicBezTo>
                    <a:pt x="23524" y="23659"/>
                    <a:pt x="25414" y="21009"/>
                    <a:pt x="28283" y="19035"/>
                  </a:cubicBezTo>
                  <a:cubicBezTo>
                    <a:pt x="31168" y="17027"/>
                    <a:pt x="34341" y="16014"/>
                    <a:pt x="37969" y="16014"/>
                  </a:cubicBezTo>
                  <a:cubicBezTo>
                    <a:pt x="40804" y="16014"/>
                    <a:pt x="43217" y="16757"/>
                    <a:pt x="45225" y="18107"/>
                  </a:cubicBezTo>
                  <a:cubicBezTo>
                    <a:pt x="47233" y="19508"/>
                    <a:pt x="48819" y="21448"/>
                    <a:pt x="49714" y="23979"/>
                  </a:cubicBezTo>
                  <a:cubicBezTo>
                    <a:pt x="50608" y="26477"/>
                    <a:pt x="51182" y="32029"/>
                    <a:pt x="51182" y="40551"/>
                  </a:cubicBezTo>
                  <a:lnTo>
                    <a:pt x="51182" y="81236"/>
                  </a:lnTo>
                  <a:lnTo>
                    <a:pt x="72326" y="81236"/>
                  </a:lnTo>
                  <a:lnTo>
                    <a:pt x="72326" y="31708"/>
                  </a:lnTo>
                  <a:cubicBezTo>
                    <a:pt x="72326" y="25633"/>
                    <a:pt x="71736" y="20925"/>
                    <a:pt x="70943" y="17634"/>
                  </a:cubicBezTo>
                  <a:cubicBezTo>
                    <a:pt x="70166" y="14378"/>
                    <a:pt x="68698" y="11408"/>
                    <a:pt x="66724" y="8843"/>
                  </a:cubicBezTo>
                  <a:cubicBezTo>
                    <a:pt x="64783" y="6294"/>
                    <a:pt x="61813" y="4151"/>
                    <a:pt x="57966" y="2464"/>
                  </a:cubicBezTo>
                  <a:cubicBezTo>
                    <a:pt x="54152" y="776"/>
                    <a:pt x="49781" y="0"/>
                    <a:pt x="45158" y="0"/>
                  </a:cubicBezTo>
                  <a:cubicBezTo>
                    <a:pt x="34644" y="0"/>
                    <a:pt x="25599" y="4489"/>
                    <a:pt x="18917" y="13416"/>
                  </a:cubicBezTo>
                  <a:lnTo>
                    <a:pt x="18917" y="2312"/>
                  </a:lnTo>
                  <a:lnTo>
                    <a:pt x="0" y="2312"/>
                  </a:lnTo>
                  <a:lnTo>
                    <a:pt x="0" y="81270"/>
                  </a:lnTo>
                  <a:lnTo>
                    <a:pt x="21161" y="81270"/>
                  </a:lnTo>
                  <a:lnTo>
                    <a:pt x="21161" y="45107"/>
                  </a:lnTo>
                  <a:lnTo>
                    <a:pt x="21161" y="4510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7" name="任意多边形: 形状 126"/>
            <p:cNvSpPr/>
            <p:nvPr/>
          </p:nvSpPr>
          <p:spPr>
            <a:xfrm>
              <a:off x="19287742" y="6917128"/>
              <a:ext cx="67500" cy="67500"/>
            </a:xfrm>
            <a:custGeom>
              <a:avLst/>
              <a:gdLst>
                <a:gd name="connsiteX0" fmla="*/ 38374 w 67500"/>
                <a:gd name="connsiteY0" fmla="*/ 82654 h 67500"/>
                <a:gd name="connsiteX1" fmla="*/ 60109 w 67500"/>
                <a:gd name="connsiteY1" fmla="*/ 76663 h 67500"/>
                <a:gd name="connsiteX2" fmla="*/ 72816 w 67500"/>
                <a:gd name="connsiteY2" fmla="*/ 59197 h 67500"/>
                <a:gd name="connsiteX3" fmla="*/ 51958 w 67500"/>
                <a:gd name="connsiteY3" fmla="*/ 55687 h 67500"/>
                <a:gd name="connsiteX4" fmla="*/ 46896 w 67500"/>
                <a:gd name="connsiteY4" fmla="*/ 64344 h 67500"/>
                <a:gd name="connsiteX5" fmla="*/ 38610 w 67500"/>
                <a:gd name="connsiteY5" fmla="*/ 67044 h 67500"/>
                <a:gd name="connsiteX6" fmla="*/ 26511 w 67500"/>
                <a:gd name="connsiteY6" fmla="*/ 62083 h 67500"/>
                <a:gd name="connsiteX7" fmla="*/ 21448 w 67500"/>
                <a:gd name="connsiteY7" fmla="*/ 47790 h 67500"/>
                <a:gd name="connsiteX8" fmla="*/ 73912 w 67500"/>
                <a:gd name="connsiteY8" fmla="*/ 47790 h 67500"/>
                <a:gd name="connsiteX9" fmla="*/ 64193 w 67500"/>
                <a:gd name="connsiteY9" fmla="*/ 11796 h 67500"/>
                <a:gd name="connsiteX10" fmla="*/ 36281 w 67500"/>
                <a:gd name="connsiteY10" fmla="*/ 0 h 67500"/>
                <a:gd name="connsiteX11" fmla="*/ 10260 w 67500"/>
                <a:gd name="connsiteY11" fmla="*/ 11104 h 67500"/>
                <a:gd name="connsiteX12" fmla="*/ 0 w 67500"/>
                <a:gd name="connsiteY12" fmla="*/ 41917 h 67500"/>
                <a:gd name="connsiteX13" fmla="*/ 7813 w 67500"/>
                <a:gd name="connsiteY13" fmla="*/ 69187 h 67500"/>
                <a:gd name="connsiteX14" fmla="*/ 38374 w 67500"/>
                <a:gd name="connsiteY14" fmla="*/ 82654 h 67500"/>
                <a:gd name="connsiteX15" fmla="*/ 26224 w 67500"/>
                <a:gd name="connsiteY15" fmla="*/ 20891 h 67500"/>
                <a:gd name="connsiteX16" fmla="*/ 37530 w 67500"/>
                <a:gd name="connsiteY16" fmla="*/ 15896 h 67500"/>
                <a:gd name="connsiteX17" fmla="*/ 48431 w 67500"/>
                <a:gd name="connsiteY17" fmla="*/ 20604 h 67500"/>
                <a:gd name="connsiteX18" fmla="*/ 53123 w 67500"/>
                <a:gd name="connsiteY18" fmla="*/ 34425 h 67500"/>
                <a:gd name="connsiteX19" fmla="*/ 21786 w 67500"/>
                <a:gd name="connsiteY19" fmla="*/ 34425 h 67500"/>
                <a:gd name="connsiteX20" fmla="*/ 26224 w 67500"/>
                <a:gd name="connsiteY20" fmla="*/ 20891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500" h="67500">
                  <a:moveTo>
                    <a:pt x="38374" y="82654"/>
                  </a:moveTo>
                  <a:cubicBezTo>
                    <a:pt x="47098" y="82654"/>
                    <a:pt x="54304" y="80646"/>
                    <a:pt x="60109" y="76663"/>
                  </a:cubicBezTo>
                  <a:cubicBezTo>
                    <a:pt x="65897" y="72681"/>
                    <a:pt x="70149" y="66808"/>
                    <a:pt x="72816" y="59197"/>
                  </a:cubicBezTo>
                  <a:lnTo>
                    <a:pt x="51958" y="55687"/>
                  </a:lnTo>
                  <a:cubicBezTo>
                    <a:pt x="50827" y="59619"/>
                    <a:pt x="49123" y="62522"/>
                    <a:pt x="46896" y="64344"/>
                  </a:cubicBezTo>
                  <a:cubicBezTo>
                    <a:pt x="44634" y="66116"/>
                    <a:pt x="41884" y="67044"/>
                    <a:pt x="38610" y="67044"/>
                  </a:cubicBezTo>
                  <a:cubicBezTo>
                    <a:pt x="33784" y="67044"/>
                    <a:pt x="29767" y="65542"/>
                    <a:pt x="26511" y="62083"/>
                  </a:cubicBezTo>
                  <a:cubicBezTo>
                    <a:pt x="23304" y="58624"/>
                    <a:pt x="21583" y="53359"/>
                    <a:pt x="21448" y="47790"/>
                  </a:cubicBezTo>
                  <a:lnTo>
                    <a:pt x="73912" y="47790"/>
                  </a:lnTo>
                  <a:cubicBezTo>
                    <a:pt x="74267" y="31134"/>
                    <a:pt x="70976" y="19575"/>
                    <a:pt x="64193" y="11796"/>
                  </a:cubicBezTo>
                  <a:cubicBezTo>
                    <a:pt x="57358" y="4016"/>
                    <a:pt x="48077" y="0"/>
                    <a:pt x="36281" y="0"/>
                  </a:cubicBezTo>
                  <a:cubicBezTo>
                    <a:pt x="25802" y="0"/>
                    <a:pt x="17094" y="3696"/>
                    <a:pt x="10260" y="11104"/>
                  </a:cubicBezTo>
                  <a:cubicBezTo>
                    <a:pt x="3409" y="18529"/>
                    <a:pt x="0" y="28806"/>
                    <a:pt x="0" y="41917"/>
                  </a:cubicBezTo>
                  <a:cubicBezTo>
                    <a:pt x="0" y="52903"/>
                    <a:pt x="2582" y="61982"/>
                    <a:pt x="7813" y="69187"/>
                  </a:cubicBezTo>
                  <a:cubicBezTo>
                    <a:pt x="14411" y="78165"/>
                    <a:pt x="24621" y="82654"/>
                    <a:pt x="38374" y="82654"/>
                  </a:cubicBezTo>
                  <a:close/>
                  <a:moveTo>
                    <a:pt x="26224" y="20891"/>
                  </a:moveTo>
                  <a:cubicBezTo>
                    <a:pt x="29194" y="17567"/>
                    <a:pt x="32957" y="15896"/>
                    <a:pt x="37530" y="15896"/>
                  </a:cubicBezTo>
                  <a:cubicBezTo>
                    <a:pt x="41833" y="15896"/>
                    <a:pt x="45461" y="17466"/>
                    <a:pt x="48431" y="20604"/>
                  </a:cubicBezTo>
                  <a:cubicBezTo>
                    <a:pt x="51418" y="23777"/>
                    <a:pt x="53004" y="28856"/>
                    <a:pt x="53123" y="34425"/>
                  </a:cubicBezTo>
                  <a:lnTo>
                    <a:pt x="21786" y="34425"/>
                  </a:lnTo>
                  <a:cubicBezTo>
                    <a:pt x="21786" y="28856"/>
                    <a:pt x="23271" y="24199"/>
                    <a:pt x="26224" y="208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8" name="任意多边形: 形状 127"/>
            <p:cNvSpPr/>
            <p:nvPr/>
          </p:nvSpPr>
          <p:spPr>
            <a:xfrm>
              <a:off x="18908139" y="6524919"/>
              <a:ext cx="506250" cy="523125"/>
            </a:xfrm>
            <a:custGeom>
              <a:avLst/>
              <a:gdLst>
                <a:gd name="connsiteX0" fmla="*/ 455203 w 506250"/>
                <a:gd name="connsiteY0" fmla="*/ 263115 h 523125"/>
                <a:gd name="connsiteX1" fmla="*/ 431004 w 506250"/>
                <a:gd name="connsiteY1" fmla="*/ 251471 h 523125"/>
                <a:gd name="connsiteX2" fmla="*/ 428726 w 506250"/>
                <a:gd name="connsiteY2" fmla="*/ 256196 h 523125"/>
                <a:gd name="connsiteX3" fmla="*/ 405861 w 506250"/>
                <a:gd name="connsiteY3" fmla="*/ 271704 h 523125"/>
                <a:gd name="connsiteX4" fmla="*/ 404004 w 506250"/>
                <a:gd name="connsiteY4" fmla="*/ 271772 h 523125"/>
                <a:gd name="connsiteX5" fmla="*/ 381088 w 506250"/>
                <a:gd name="connsiteY5" fmla="*/ 259470 h 523125"/>
                <a:gd name="connsiteX6" fmla="*/ 331948 w 506250"/>
                <a:gd name="connsiteY6" fmla="*/ 185271 h 523125"/>
                <a:gd name="connsiteX7" fmla="*/ 309994 w 506250"/>
                <a:gd name="connsiteY7" fmla="*/ 190890 h 523125"/>
                <a:gd name="connsiteX8" fmla="*/ 292883 w 506250"/>
                <a:gd name="connsiteY8" fmla="*/ 175888 h 523125"/>
                <a:gd name="connsiteX9" fmla="*/ 280749 w 506250"/>
                <a:gd name="connsiteY9" fmla="*/ 147876 h 523125"/>
                <a:gd name="connsiteX10" fmla="*/ 274472 w 506250"/>
                <a:gd name="connsiteY10" fmla="*/ 159823 h 523125"/>
                <a:gd name="connsiteX11" fmla="*/ 286251 w 506250"/>
                <a:gd name="connsiteY11" fmla="*/ 185389 h 523125"/>
                <a:gd name="connsiteX12" fmla="*/ 291381 w 506250"/>
                <a:gd name="connsiteY12" fmla="*/ 202770 h 523125"/>
                <a:gd name="connsiteX13" fmla="*/ 306585 w 506250"/>
                <a:gd name="connsiteY13" fmla="*/ 213806 h 523125"/>
                <a:gd name="connsiteX14" fmla="*/ 303851 w 506250"/>
                <a:gd name="connsiteY14" fmla="*/ 224471 h 523125"/>
                <a:gd name="connsiteX15" fmla="*/ 277999 w 506250"/>
                <a:gd name="connsiteY15" fmla="*/ 239861 h 523125"/>
                <a:gd name="connsiteX16" fmla="*/ 249446 w 506250"/>
                <a:gd name="connsiteY16" fmla="*/ 274219 h 523125"/>
                <a:gd name="connsiteX17" fmla="*/ 227138 w 506250"/>
                <a:gd name="connsiteY17" fmla="*/ 304172 h 523125"/>
                <a:gd name="connsiteX18" fmla="*/ 226935 w 506250"/>
                <a:gd name="connsiteY18" fmla="*/ 304307 h 523125"/>
                <a:gd name="connsiteX19" fmla="*/ 152331 w 506250"/>
                <a:gd name="connsiteY19" fmla="*/ 304307 h 523125"/>
                <a:gd name="connsiteX20" fmla="*/ 147656 w 506250"/>
                <a:gd name="connsiteY20" fmla="*/ 256838 h 523125"/>
                <a:gd name="connsiteX21" fmla="*/ 154693 w 506250"/>
                <a:gd name="connsiteY21" fmla="*/ 222109 h 523125"/>
                <a:gd name="connsiteX22" fmla="*/ 159739 w 506250"/>
                <a:gd name="connsiteY22" fmla="*/ 194468 h 523125"/>
                <a:gd name="connsiteX23" fmla="*/ 175466 w 506250"/>
                <a:gd name="connsiteY23" fmla="*/ 194451 h 523125"/>
                <a:gd name="connsiteX24" fmla="*/ 168801 w 506250"/>
                <a:gd name="connsiteY24" fmla="*/ 183735 h 523125"/>
                <a:gd name="connsiteX25" fmla="*/ 157764 w 506250"/>
                <a:gd name="connsiteY25" fmla="*/ 178892 h 523125"/>
                <a:gd name="connsiteX26" fmla="*/ 139050 w 506250"/>
                <a:gd name="connsiteY26" fmla="*/ 164919 h 523125"/>
                <a:gd name="connsiteX27" fmla="*/ 123744 w 506250"/>
                <a:gd name="connsiteY27" fmla="*/ 139303 h 523125"/>
                <a:gd name="connsiteX28" fmla="*/ 133971 w 506250"/>
                <a:gd name="connsiteY28" fmla="*/ 108253 h 523125"/>
                <a:gd name="connsiteX29" fmla="*/ 160549 w 506250"/>
                <a:gd name="connsiteY29" fmla="*/ 82755 h 523125"/>
                <a:gd name="connsiteX30" fmla="*/ 177424 w 506250"/>
                <a:gd name="connsiteY30" fmla="*/ 76224 h 523125"/>
                <a:gd name="connsiteX31" fmla="*/ 199007 w 506250"/>
                <a:gd name="connsiteY31" fmla="*/ 87379 h 523125"/>
                <a:gd name="connsiteX32" fmla="*/ 224758 w 506250"/>
                <a:gd name="connsiteY32" fmla="*/ 113096 h 523125"/>
                <a:gd name="connsiteX33" fmla="*/ 250914 w 506250"/>
                <a:gd name="connsiteY33" fmla="*/ 128959 h 523125"/>
                <a:gd name="connsiteX34" fmla="*/ 267587 w 506250"/>
                <a:gd name="connsiteY34" fmla="*/ 117821 h 523125"/>
                <a:gd name="connsiteX35" fmla="*/ 252956 w 506250"/>
                <a:gd name="connsiteY35" fmla="*/ 101706 h 523125"/>
                <a:gd name="connsiteX36" fmla="*/ 247101 w 506250"/>
                <a:gd name="connsiteY36" fmla="*/ 105654 h 523125"/>
                <a:gd name="connsiteX37" fmla="*/ 243540 w 506250"/>
                <a:gd name="connsiteY37" fmla="*/ 97740 h 523125"/>
                <a:gd name="connsiteX38" fmla="*/ 240165 w 506250"/>
                <a:gd name="connsiteY38" fmla="*/ 84375 h 523125"/>
                <a:gd name="connsiteX39" fmla="*/ 232791 w 506250"/>
                <a:gd name="connsiteY39" fmla="*/ 69508 h 523125"/>
                <a:gd name="connsiteX40" fmla="*/ 218329 w 506250"/>
                <a:gd name="connsiteY40" fmla="*/ 67247 h 523125"/>
                <a:gd name="connsiteX41" fmla="*/ 200121 w 506250"/>
                <a:gd name="connsiteY41" fmla="*/ 69728 h 523125"/>
                <a:gd name="connsiteX42" fmla="*/ 192257 w 506250"/>
                <a:gd name="connsiteY42" fmla="*/ 61054 h 523125"/>
                <a:gd name="connsiteX43" fmla="*/ 212693 w 506250"/>
                <a:gd name="connsiteY43" fmla="*/ 51351 h 523125"/>
                <a:gd name="connsiteX44" fmla="*/ 227306 w 506250"/>
                <a:gd name="connsiteY44" fmla="*/ 47081 h 523125"/>
                <a:gd name="connsiteX45" fmla="*/ 241886 w 506250"/>
                <a:gd name="connsiteY45" fmla="*/ 43200 h 523125"/>
                <a:gd name="connsiteX46" fmla="*/ 253058 w 506250"/>
                <a:gd name="connsiteY46" fmla="*/ 49663 h 523125"/>
                <a:gd name="connsiteX47" fmla="*/ 266861 w 506250"/>
                <a:gd name="connsiteY47" fmla="*/ 62336 h 523125"/>
                <a:gd name="connsiteX48" fmla="*/ 272869 w 506250"/>
                <a:gd name="connsiteY48" fmla="*/ 51975 h 523125"/>
                <a:gd name="connsiteX49" fmla="*/ 267047 w 506250"/>
                <a:gd name="connsiteY49" fmla="*/ 38559 h 523125"/>
                <a:gd name="connsiteX50" fmla="*/ 270354 w 506250"/>
                <a:gd name="connsiteY50" fmla="*/ 36281 h 523125"/>
                <a:gd name="connsiteX51" fmla="*/ 388699 w 506250"/>
                <a:gd name="connsiteY51" fmla="*/ 95580 h 523125"/>
                <a:gd name="connsiteX52" fmla="*/ 430819 w 506250"/>
                <a:gd name="connsiteY52" fmla="*/ 91834 h 523125"/>
                <a:gd name="connsiteX53" fmla="*/ 260668 w 506250"/>
                <a:gd name="connsiteY53" fmla="*/ 0 h 523125"/>
                <a:gd name="connsiteX54" fmla="*/ 57257 w 506250"/>
                <a:gd name="connsiteY54" fmla="*/ 203411 h 523125"/>
                <a:gd name="connsiteX55" fmla="*/ 84206 w 506250"/>
                <a:gd name="connsiteY55" fmla="*/ 304324 h 523125"/>
                <a:gd name="connsiteX56" fmla="*/ 28299 w 506250"/>
                <a:gd name="connsiteY56" fmla="*/ 304324 h 523125"/>
                <a:gd name="connsiteX57" fmla="*/ 0 w 506250"/>
                <a:gd name="connsiteY57" fmla="*/ 332606 h 523125"/>
                <a:gd name="connsiteX58" fmla="*/ 0 w 506250"/>
                <a:gd name="connsiteY58" fmla="*/ 491569 h 523125"/>
                <a:gd name="connsiteX59" fmla="*/ 31826 w 506250"/>
                <a:gd name="connsiteY59" fmla="*/ 523378 h 523125"/>
                <a:gd name="connsiteX60" fmla="*/ 480819 w 506250"/>
                <a:gd name="connsiteY60" fmla="*/ 523378 h 523125"/>
                <a:gd name="connsiteX61" fmla="*/ 512663 w 506250"/>
                <a:gd name="connsiteY61" fmla="*/ 491569 h 523125"/>
                <a:gd name="connsiteX62" fmla="*/ 512663 w 506250"/>
                <a:gd name="connsiteY62" fmla="*/ 336133 h 523125"/>
                <a:gd name="connsiteX63" fmla="*/ 480819 w 506250"/>
                <a:gd name="connsiteY63" fmla="*/ 304324 h 523125"/>
                <a:gd name="connsiteX64" fmla="*/ 437248 w 506250"/>
                <a:gd name="connsiteY64" fmla="*/ 304324 h 523125"/>
                <a:gd name="connsiteX65" fmla="*/ 455203 w 506250"/>
                <a:gd name="connsiteY65" fmla="*/ 263115 h 523125"/>
                <a:gd name="connsiteX66" fmla="*/ 263554 w 506250"/>
                <a:gd name="connsiteY66" fmla="*/ 296274 h 523125"/>
                <a:gd name="connsiteX67" fmla="*/ 266001 w 506250"/>
                <a:gd name="connsiteY67" fmla="*/ 304307 h 523125"/>
                <a:gd name="connsiteX68" fmla="*/ 246527 w 506250"/>
                <a:gd name="connsiteY68" fmla="*/ 304307 h 523125"/>
                <a:gd name="connsiteX69" fmla="*/ 263554 w 506250"/>
                <a:gd name="connsiteY69" fmla="*/ 296274 h 523125"/>
                <a:gd name="connsiteX70" fmla="*/ 457718 w 506250"/>
                <a:gd name="connsiteY70" fmla="*/ 339896 h 523125"/>
                <a:gd name="connsiteX71" fmla="*/ 475943 w 506250"/>
                <a:gd name="connsiteY71" fmla="*/ 358155 h 523125"/>
                <a:gd name="connsiteX72" fmla="*/ 475943 w 506250"/>
                <a:gd name="connsiteY72" fmla="*/ 468433 h 523125"/>
                <a:gd name="connsiteX73" fmla="*/ 457718 w 506250"/>
                <a:gd name="connsiteY73" fmla="*/ 486692 h 523125"/>
                <a:gd name="connsiteX74" fmla="*/ 54945 w 506250"/>
                <a:gd name="connsiteY74" fmla="*/ 486692 h 523125"/>
                <a:gd name="connsiteX75" fmla="*/ 36703 w 506250"/>
                <a:gd name="connsiteY75" fmla="*/ 468433 h 523125"/>
                <a:gd name="connsiteX76" fmla="*/ 36703 w 506250"/>
                <a:gd name="connsiteY76" fmla="*/ 358155 h 523125"/>
                <a:gd name="connsiteX77" fmla="*/ 54945 w 506250"/>
                <a:gd name="connsiteY77" fmla="*/ 339896 h 523125"/>
                <a:gd name="connsiteX78" fmla="*/ 457718 w 506250"/>
                <a:gd name="connsiteY78" fmla="*/ 339896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506250" h="523125">
                  <a:moveTo>
                    <a:pt x="455203" y="263115"/>
                  </a:moveTo>
                  <a:lnTo>
                    <a:pt x="431004" y="251471"/>
                  </a:lnTo>
                  <a:lnTo>
                    <a:pt x="428726" y="256196"/>
                  </a:lnTo>
                  <a:cubicBezTo>
                    <a:pt x="424423" y="265089"/>
                    <a:pt x="415716" y="271013"/>
                    <a:pt x="405861" y="271704"/>
                  </a:cubicBezTo>
                  <a:cubicBezTo>
                    <a:pt x="405219" y="271738"/>
                    <a:pt x="404612" y="271772"/>
                    <a:pt x="404004" y="271772"/>
                  </a:cubicBezTo>
                  <a:cubicBezTo>
                    <a:pt x="394791" y="271772"/>
                    <a:pt x="386184" y="267199"/>
                    <a:pt x="381088" y="259470"/>
                  </a:cubicBezTo>
                  <a:lnTo>
                    <a:pt x="331948" y="185271"/>
                  </a:lnTo>
                  <a:cubicBezTo>
                    <a:pt x="324793" y="187481"/>
                    <a:pt x="315141" y="189928"/>
                    <a:pt x="309994" y="190890"/>
                  </a:cubicBezTo>
                  <a:cubicBezTo>
                    <a:pt x="301658" y="192476"/>
                    <a:pt x="295650" y="181018"/>
                    <a:pt x="292883" y="175888"/>
                  </a:cubicBezTo>
                  <a:cubicBezTo>
                    <a:pt x="290149" y="170775"/>
                    <a:pt x="282319" y="152601"/>
                    <a:pt x="280749" y="147876"/>
                  </a:cubicBezTo>
                  <a:cubicBezTo>
                    <a:pt x="279163" y="143117"/>
                    <a:pt x="273713" y="154710"/>
                    <a:pt x="274472" y="159823"/>
                  </a:cubicBezTo>
                  <a:cubicBezTo>
                    <a:pt x="275265" y="164970"/>
                    <a:pt x="282724" y="179854"/>
                    <a:pt x="286251" y="185389"/>
                  </a:cubicBezTo>
                  <a:cubicBezTo>
                    <a:pt x="289811" y="190924"/>
                    <a:pt x="291381" y="197589"/>
                    <a:pt x="291381" y="202770"/>
                  </a:cubicBezTo>
                  <a:cubicBezTo>
                    <a:pt x="291381" y="207883"/>
                    <a:pt x="298772" y="211461"/>
                    <a:pt x="306585" y="213806"/>
                  </a:cubicBezTo>
                  <a:cubicBezTo>
                    <a:pt x="314432" y="216203"/>
                    <a:pt x="306585" y="221316"/>
                    <a:pt x="303851" y="224471"/>
                  </a:cubicBezTo>
                  <a:cubicBezTo>
                    <a:pt x="301118" y="227644"/>
                    <a:pt x="289811" y="233938"/>
                    <a:pt x="277999" y="239861"/>
                  </a:cubicBezTo>
                  <a:cubicBezTo>
                    <a:pt x="266254" y="245801"/>
                    <a:pt x="253749" y="265916"/>
                    <a:pt x="249446" y="274219"/>
                  </a:cubicBezTo>
                  <a:cubicBezTo>
                    <a:pt x="245143" y="282488"/>
                    <a:pt x="235322" y="297489"/>
                    <a:pt x="227138" y="304172"/>
                  </a:cubicBezTo>
                  <a:cubicBezTo>
                    <a:pt x="227070" y="304206"/>
                    <a:pt x="227003" y="304273"/>
                    <a:pt x="226935" y="304307"/>
                  </a:cubicBezTo>
                  <a:lnTo>
                    <a:pt x="152331" y="304307"/>
                  </a:lnTo>
                  <a:cubicBezTo>
                    <a:pt x="147656" y="287398"/>
                    <a:pt x="146897" y="263267"/>
                    <a:pt x="147656" y="256838"/>
                  </a:cubicBezTo>
                  <a:cubicBezTo>
                    <a:pt x="148854" y="246999"/>
                    <a:pt x="155486" y="231171"/>
                    <a:pt x="154693" y="222109"/>
                  </a:cubicBezTo>
                  <a:cubicBezTo>
                    <a:pt x="153968" y="213030"/>
                    <a:pt x="157764" y="198011"/>
                    <a:pt x="159739" y="194468"/>
                  </a:cubicBezTo>
                  <a:cubicBezTo>
                    <a:pt x="161781" y="190907"/>
                    <a:pt x="171129" y="194822"/>
                    <a:pt x="175466" y="194451"/>
                  </a:cubicBezTo>
                  <a:cubicBezTo>
                    <a:pt x="179769" y="194046"/>
                    <a:pt x="171129" y="183347"/>
                    <a:pt x="168801" y="183735"/>
                  </a:cubicBezTo>
                  <a:cubicBezTo>
                    <a:pt x="166472" y="184123"/>
                    <a:pt x="160988" y="180512"/>
                    <a:pt x="157764" y="178892"/>
                  </a:cubicBezTo>
                  <a:cubicBezTo>
                    <a:pt x="154676" y="177306"/>
                    <a:pt x="151166" y="167636"/>
                    <a:pt x="139050" y="164919"/>
                  </a:cubicBezTo>
                  <a:cubicBezTo>
                    <a:pt x="126849" y="162135"/>
                    <a:pt x="125297" y="146813"/>
                    <a:pt x="123744" y="139303"/>
                  </a:cubicBezTo>
                  <a:cubicBezTo>
                    <a:pt x="122175" y="131794"/>
                    <a:pt x="131996" y="112185"/>
                    <a:pt x="133971" y="108253"/>
                  </a:cubicBezTo>
                  <a:cubicBezTo>
                    <a:pt x="135911" y="104288"/>
                    <a:pt x="160549" y="82755"/>
                    <a:pt x="160549" y="82755"/>
                  </a:cubicBezTo>
                  <a:cubicBezTo>
                    <a:pt x="160549" y="82755"/>
                    <a:pt x="173694" y="75988"/>
                    <a:pt x="177424" y="76224"/>
                  </a:cubicBezTo>
                  <a:cubicBezTo>
                    <a:pt x="188393" y="76899"/>
                    <a:pt x="199007" y="87379"/>
                    <a:pt x="199007" y="87379"/>
                  </a:cubicBezTo>
                  <a:cubicBezTo>
                    <a:pt x="199007" y="87379"/>
                    <a:pt x="214684" y="96998"/>
                    <a:pt x="224758" y="113096"/>
                  </a:cubicBezTo>
                  <a:cubicBezTo>
                    <a:pt x="233179" y="126512"/>
                    <a:pt x="250914" y="128959"/>
                    <a:pt x="250914" y="128959"/>
                  </a:cubicBezTo>
                  <a:cubicBezTo>
                    <a:pt x="260702" y="128115"/>
                    <a:pt x="267114" y="120555"/>
                    <a:pt x="267587" y="117821"/>
                  </a:cubicBezTo>
                  <a:cubicBezTo>
                    <a:pt x="269342" y="108810"/>
                    <a:pt x="262474" y="101216"/>
                    <a:pt x="252956" y="101706"/>
                  </a:cubicBezTo>
                  <a:cubicBezTo>
                    <a:pt x="250965" y="101824"/>
                    <a:pt x="250206" y="105654"/>
                    <a:pt x="247101" y="105654"/>
                  </a:cubicBezTo>
                  <a:cubicBezTo>
                    <a:pt x="243928" y="105654"/>
                    <a:pt x="244704" y="101706"/>
                    <a:pt x="243540" y="97740"/>
                  </a:cubicBezTo>
                  <a:cubicBezTo>
                    <a:pt x="242376" y="93808"/>
                    <a:pt x="242089" y="89117"/>
                    <a:pt x="240165" y="84375"/>
                  </a:cubicBezTo>
                  <a:cubicBezTo>
                    <a:pt x="238258" y="79650"/>
                    <a:pt x="236689" y="73828"/>
                    <a:pt x="232791" y="69508"/>
                  </a:cubicBezTo>
                  <a:cubicBezTo>
                    <a:pt x="228859" y="65138"/>
                    <a:pt x="223408" y="68428"/>
                    <a:pt x="218329" y="67247"/>
                  </a:cubicBezTo>
                  <a:cubicBezTo>
                    <a:pt x="213249" y="66049"/>
                    <a:pt x="205588" y="70149"/>
                    <a:pt x="200121" y="69728"/>
                  </a:cubicBezTo>
                  <a:cubicBezTo>
                    <a:pt x="194586" y="69323"/>
                    <a:pt x="191886" y="65002"/>
                    <a:pt x="192257" y="61054"/>
                  </a:cubicBezTo>
                  <a:cubicBezTo>
                    <a:pt x="192645" y="57105"/>
                    <a:pt x="206078" y="52144"/>
                    <a:pt x="212693" y="51351"/>
                  </a:cubicBezTo>
                  <a:cubicBezTo>
                    <a:pt x="219375" y="50591"/>
                    <a:pt x="225399" y="49849"/>
                    <a:pt x="227306" y="47081"/>
                  </a:cubicBezTo>
                  <a:cubicBezTo>
                    <a:pt x="229298" y="44314"/>
                    <a:pt x="238731" y="42812"/>
                    <a:pt x="241886" y="43200"/>
                  </a:cubicBezTo>
                  <a:cubicBezTo>
                    <a:pt x="245008" y="43622"/>
                    <a:pt x="250003" y="45731"/>
                    <a:pt x="253058" y="49663"/>
                  </a:cubicBezTo>
                  <a:cubicBezTo>
                    <a:pt x="257158" y="55080"/>
                    <a:pt x="257344" y="63568"/>
                    <a:pt x="266861" y="62336"/>
                  </a:cubicBezTo>
                  <a:cubicBezTo>
                    <a:pt x="270540" y="61847"/>
                    <a:pt x="280260" y="56329"/>
                    <a:pt x="272869" y="51975"/>
                  </a:cubicBezTo>
                  <a:cubicBezTo>
                    <a:pt x="268718" y="49511"/>
                    <a:pt x="263081" y="45664"/>
                    <a:pt x="267047" y="38559"/>
                  </a:cubicBezTo>
                  <a:cubicBezTo>
                    <a:pt x="267570" y="37598"/>
                    <a:pt x="268734" y="36838"/>
                    <a:pt x="270354" y="36281"/>
                  </a:cubicBezTo>
                  <a:cubicBezTo>
                    <a:pt x="317739" y="38998"/>
                    <a:pt x="359893" y="61476"/>
                    <a:pt x="388699" y="95580"/>
                  </a:cubicBezTo>
                  <a:lnTo>
                    <a:pt x="430819" y="91834"/>
                  </a:lnTo>
                  <a:cubicBezTo>
                    <a:pt x="394470" y="36534"/>
                    <a:pt x="331847" y="0"/>
                    <a:pt x="260668" y="0"/>
                  </a:cubicBezTo>
                  <a:cubicBezTo>
                    <a:pt x="148348" y="0"/>
                    <a:pt x="57257" y="91074"/>
                    <a:pt x="57257" y="203411"/>
                  </a:cubicBezTo>
                  <a:cubicBezTo>
                    <a:pt x="57257" y="240182"/>
                    <a:pt x="67129" y="274573"/>
                    <a:pt x="84206" y="304324"/>
                  </a:cubicBezTo>
                  <a:lnTo>
                    <a:pt x="28299" y="304324"/>
                  </a:lnTo>
                  <a:cubicBezTo>
                    <a:pt x="12673" y="304324"/>
                    <a:pt x="0" y="316980"/>
                    <a:pt x="0" y="332606"/>
                  </a:cubicBezTo>
                  <a:lnTo>
                    <a:pt x="0" y="491569"/>
                  </a:lnTo>
                  <a:cubicBezTo>
                    <a:pt x="0" y="509136"/>
                    <a:pt x="14243" y="523378"/>
                    <a:pt x="31826" y="523378"/>
                  </a:cubicBezTo>
                  <a:lnTo>
                    <a:pt x="480819" y="523378"/>
                  </a:lnTo>
                  <a:cubicBezTo>
                    <a:pt x="498420" y="523378"/>
                    <a:pt x="512663" y="509136"/>
                    <a:pt x="512663" y="491569"/>
                  </a:cubicBezTo>
                  <a:lnTo>
                    <a:pt x="512663" y="336133"/>
                  </a:lnTo>
                  <a:cubicBezTo>
                    <a:pt x="512663" y="318566"/>
                    <a:pt x="498420" y="304324"/>
                    <a:pt x="480819" y="304324"/>
                  </a:cubicBezTo>
                  <a:lnTo>
                    <a:pt x="437248" y="304324"/>
                  </a:lnTo>
                  <a:cubicBezTo>
                    <a:pt x="444690" y="291381"/>
                    <a:pt x="450731" y="277594"/>
                    <a:pt x="455203" y="263115"/>
                  </a:cubicBezTo>
                  <a:close/>
                  <a:moveTo>
                    <a:pt x="263554" y="296274"/>
                  </a:moveTo>
                  <a:cubicBezTo>
                    <a:pt x="267435" y="295448"/>
                    <a:pt x="267435" y="299616"/>
                    <a:pt x="266001" y="304307"/>
                  </a:cubicBezTo>
                  <a:lnTo>
                    <a:pt x="246527" y="304307"/>
                  </a:lnTo>
                  <a:cubicBezTo>
                    <a:pt x="249666" y="299008"/>
                    <a:pt x="256264" y="297844"/>
                    <a:pt x="263554" y="296274"/>
                  </a:cubicBezTo>
                  <a:close/>
                  <a:moveTo>
                    <a:pt x="457718" y="339896"/>
                  </a:moveTo>
                  <a:cubicBezTo>
                    <a:pt x="467775" y="339896"/>
                    <a:pt x="475943" y="348064"/>
                    <a:pt x="475943" y="358155"/>
                  </a:cubicBezTo>
                  <a:lnTo>
                    <a:pt x="475943" y="468433"/>
                  </a:lnTo>
                  <a:cubicBezTo>
                    <a:pt x="475943" y="478524"/>
                    <a:pt x="467775" y="486692"/>
                    <a:pt x="457718" y="486692"/>
                  </a:cubicBezTo>
                  <a:lnTo>
                    <a:pt x="54945" y="486692"/>
                  </a:lnTo>
                  <a:cubicBezTo>
                    <a:pt x="44871" y="486692"/>
                    <a:pt x="36703" y="478524"/>
                    <a:pt x="36703" y="468433"/>
                  </a:cubicBezTo>
                  <a:lnTo>
                    <a:pt x="36703" y="358155"/>
                  </a:lnTo>
                  <a:cubicBezTo>
                    <a:pt x="36703" y="348064"/>
                    <a:pt x="44871" y="339896"/>
                    <a:pt x="54945" y="339896"/>
                  </a:cubicBezTo>
                  <a:lnTo>
                    <a:pt x="457718" y="33989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9" name="任意多边形: 形状 128"/>
            <p:cNvSpPr/>
            <p:nvPr/>
          </p:nvSpPr>
          <p:spPr>
            <a:xfrm>
              <a:off x="19248954" y="6644151"/>
              <a:ext cx="185625" cy="118125"/>
            </a:xfrm>
            <a:custGeom>
              <a:avLst/>
              <a:gdLst>
                <a:gd name="connsiteX0" fmla="*/ 17441 w 185625"/>
                <a:gd name="connsiteY0" fmla="*/ 6555 h 118125"/>
                <a:gd name="connsiteX1" fmla="*/ 1916 w 185625"/>
                <a:gd name="connsiteY1" fmla="*/ 17304 h 118125"/>
                <a:gd name="connsiteX2" fmla="*/ 3182 w 185625"/>
                <a:gd name="connsiteY2" fmla="*/ 36154 h 118125"/>
                <a:gd name="connsiteX3" fmla="*/ 43986 w 185625"/>
                <a:gd name="connsiteY3" fmla="*/ 97747 h 118125"/>
                <a:gd name="connsiteX4" fmla="*/ 60726 w 185625"/>
                <a:gd name="connsiteY4" fmla="*/ 106033 h 118125"/>
                <a:gd name="connsiteX5" fmla="*/ 76217 w 185625"/>
                <a:gd name="connsiteY5" fmla="*/ 95537 h 118125"/>
                <a:gd name="connsiteX6" fmla="*/ 148206 w 185625"/>
                <a:gd name="connsiteY6" fmla="*/ 130181 h 118125"/>
                <a:gd name="connsiteX7" fmla="*/ 160811 w 185625"/>
                <a:gd name="connsiteY7" fmla="*/ 130890 h 118125"/>
                <a:gd name="connsiteX8" fmla="*/ 170228 w 185625"/>
                <a:gd name="connsiteY8" fmla="*/ 122486 h 118125"/>
                <a:gd name="connsiteX9" fmla="*/ 186951 w 185625"/>
                <a:gd name="connsiteY9" fmla="*/ 87707 h 118125"/>
                <a:gd name="connsiteX10" fmla="*/ 179239 w 185625"/>
                <a:gd name="connsiteY10" fmla="*/ 65702 h 118125"/>
                <a:gd name="connsiteX11" fmla="*/ 107301 w 185625"/>
                <a:gd name="connsiteY11" fmla="*/ 31074 h 118125"/>
                <a:gd name="connsiteX12" fmla="*/ 109056 w 185625"/>
                <a:gd name="connsiteY12" fmla="*/ 27412 h 118125"/>
                <a:gd name="connsiteX13" fmla="*/ 107554 w 185625"/>
                <a:gd name="connsiteY13" fmla="*/ 8242 h 118125"/>
                <a:gd name="connsiteX14" fmla="*/ 90139 w 185625"/>
                <a:gd name="connsiteY14" fmla="*/ 75 h 118125"/>
                <a:gd name="connsiteX15" fmla="*/ 17441 w 185625"/>
                <a:gd name="connsiteY15" fmla="*/ 6555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5625" h="118125">
                  <a:moveTo>
                    <a:pt x="17441" y="6555"/>
                  </a:moveTo>
                  <a:cubicBezTo>
                    <a:pt x="10742" y="7146"/>
                    <a:pt x="4836" y="11229"/>
                    <a:pt x="1916" y="17304"/>
                  </a:cubicBezTo>
                  <a:cubicBezTo>
                    <a:pt x="-1037" y="23362"/>
                    <a:pt x="-547" y="30534"/>
                    <a:pt x="3182" y="36154"/>
                  </a:cubicBezTo>
                  <a:lnTo>
                    <a:pt x="43986" y="97747"/>
                  </a:lnTo>
                  <a:cubicBezTo>
                    <a:pt x="47681" y="103316"/>
                    <a:pt x="54077" y="106489"/>
                    <a:pt x="60726" y="106033"/>
                  </a:cubicBezTo>
                  <a:cubicBezTo>
                    <a:pt x="67408" y="105577"/>
                    <a:pt x="73314" y="101578"/>
                    <a:pt x="76217" y="95537"/>
                  </a:cubicBezTo>
                  <a:lnTo>
                    <a:pt x="148206" y="130181"/>
                  </a:lnTo>
                  <a:cubicBezTo>
                    <a:pt x="152121" y="132071"/>
                    <a:pt x="156694" y="132341"/>
                    <a:pt x="160811" y="130890"/>
                  </a:cubicBezTo>
                  <a:cubicBezTo>
                    <a:pt x="164912" y="129439"/>
                    <a:pt x="168304" y="126418"/>
                    <a:pt x="170228" y="122486"/>
                  </a:cubicBezTo>
                  <a:lnTo>
                    <a:pt x="186951" y="87707"/>
                  </a:lnTo>
                  <a:cubicBezTo>
                    <a:pt x="190883" y="79506"/>
                    <a:pt x="187440" y="69651"/>
                    <a:pt x="179239" y="65702"/>
                  </a:cubicBezTo>
                  <a:lnTo>
                    <a:pt x="107301" y="31074"/>
                  </a:lnTo>
                  <a:lnTo>
                    <a:pt x="109056" y="27412"/>
                  </a:lnTo>
                  <a:cubicBezTo>
                    <a:pt x="112059" y="21219"/>
                    <a:pt x="111469" y="13896"/>
                    <a:pt x="107554" y="8242"/>
                  </a:cubicBezTo>
                  <a:cubicBezTo>
                    <a:pt x="103639" y="2589"/>
                    <a:pt x="96990" y="-533"/>
                    <a:pt x="90139" y="75"/>
                  </a:cubicBezTo>
                  <a:lnTo>
                    <a:pt x="17441" y="655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30" name="组合 129"/>
          <p:cNvGrpSpPr/>
          <p:nvPr/>
        </p:nvGrpSpPr>
        <p:grpSpPr>
          <a:xfrm>
            <a:off x="10706918" y="2019371"/>
            <a:ext cx="528086" cy="476503"/>
            <a:chOff x="19983312" y="6542955"/>
            <a:chExt cx="528086" cy="476503"/>
          </a:xfrm>
          <a:solidFill>
            <a:schemeClr val="accent4"/>
          </a:solidFill>
        </p:grpSpPr>
        <p:sp>
          <p:nvSpPr>
            <p:cNvPr id="131" name="任意多边形: 形状 130"/>
            <p:cNvSpPr/>
            <p:nvPr/>
          </p:nvSpPr>
          <p:spPr>
            <a:xfrm>
              <a:off x="19983447" y="7002583"/>
              <a:ext cx="472500" cy="16875"/>
            </a:xfrm>
            <a:custGeom>
              <a:avLst/>
              <a:gdLst>
                <a:gd name="connsiteX0" fmla="*/ 67 w 472500"/>
                <a:gd name="connsiteY0" fmla="*/ 19508 h 16875"/>
                <a:gd name="connsiteX1" fmla="*/ 12268 w 472500"/>
                <a:gd name="connsiteY1" fmla="*/ 31657 h 16875"/>
                <a:gd name="connsiteX2" fmla="*/ 462443 w 472500"/>
                <a:gd name="connsiteY2" fmla="*/ 31657 h 16875"/>
                <a:gd name="connsiteX3" fmla="*/ 477714 w 472500"/>
                <a:gd name="connsiteY3" fmla="*/ 16386 h 16875"/>
                <a:gd name="connsiteX4" fmla="*/ 477714 w 472500"/>
                <a:gd name="connsiteY4" fmla="*/ 0 h 16875"/>
                <a:gd name="connsiteX5" fmla="*/ 0 w 472500"/>
                <a:gd name="connsiteY5" fmla="*/ 0 h 16875"/>
                <a:gd name="connsiteX6" fmla="*/ 67 w 472500"/>
                <a:gd name="connsiteY6" fmla="*/ 19508 h 1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2500" h="16875">
                  <a:moveTo>
                    <a:pt x="67" y="19508"/>
                  </a:moveTo>
                  <a:cubicBezTo>
                    <a:pt x="101" y="26224"/>
                    <a:pt x="5552" y="31657"/>
                    <a:pt x="12268" y="31657"/>
                  </a:cubicBezTo>
                  <a:lnTo>
                    <a:pt x="462443" y="31657"/>
                  </a:lnTo>
                  <a:cubicBezTo>
                    <a:pt x="470880" y="31657"/>
                    <a:pt x="477714" y="24823"/>
                    <a:pt x="477714" y="16386"/>
                  </a:cubicBezTo>
                  <a:lnTo>
                    <a:pt x="477714" y="0"/>
                  </a:lnTo>
                  <a:lnTo>
                    <a:pt x="0" y="0"/>
                  </a:lnTo>
                  <a:cubicBezTo>
                    <a:pt x="34" y="6497"/>
                    <a:pt x="51" y="13635"/>
                    <a:pt x="67" y="1950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2" name="任意多边形: 形状 131"/>
            <p:cNvSpPr/>
            <p:nvPr/>
          </p:nvSpPr>
          <p:spPr>
            <a:xfrm>
              <a:off x="19983312" y="6615066"/>
              <a:ext cx="472500" cy="354375"/>
            </a:xfrm>
            <a:custGeom>
              <a:avLst/>
              <a:gdLst>
                <a:gd name="connsiteX0" fmla="*/ 465834 w 472500"/>
                <a:gd name="connsiteY0" fmla="*/ 116218 h 354375"/>
                <a:gd name="connsiteX1" fmla="*/ 427629 w 472500"/>
                <a:gd name="connsiteY1" fmla="*/ 126816 h 354375"/>
                <a:gd name="connsiteX2" fmla="*/ 427629 w 472500"/>
                <a:gd name="connsiteY2" fmla="*/ 330008 h 354375"/>
                <a:gd name="connsiteX3" fmla="*/ 347828 w 472500"/>
                <a:gd name="connsiteY3" fmla="*/ 314027 h 354375"/>
                <a:gd name="connsiteX4" fmla="*/ 264988 w 472500"/>
                <a:gd name="connsiteY4" fmla="*/ 330429 h 354375"/>
                <a:gd name="connsiteX5" fmla="*/ 264988 w 472500"/>
                <a:gd name="connsiteY5" fmla="*/ 63703 h 354375"/>
                <a:gd name="connsiteX6" fmla="*/ 341837 w 472500"/>
                <a:gd name="connsiteY6" fmla="*/ 38323 h 354375"/>
                <a:gd name="connsiteX7" fmla="*/ 350646 w 472500"/>
                <a:gd name="connsiteY7" fmla="*/ 17 h 354375"/>
                <a:gd name="connsiteX8" fmla="*/ 348418 w 472500"/>
                <a:gd name="connsiteY8" fmla="*/ 0 h 354375"/>
                <a:gd name="connsiteX9" fmla="*/ 240519 w 472500"/>
                <a:gd name="connsiteY9" fmla="*/ 34239 h 354375"/>
                <a:gd name="connsiteX10" fmla="*/ 240469 w 472500"/>
                <a:gd name="connsiteY10" fmla="*/ 34239 h 354375"/>
                <a:gd name="connsiteX11" fmla="*/ 132604 w 472500"/>
                <a:gd name="connsiteY11" fmla="*/ 0 h 354375"/>
                <a:gd name="connsiteX12" fmla="*/ 22343 w 472500"/>
                <a:gd name="connsiteY12" fmla="*/ 40989 h 354375"/>
                <a:gd name="connsiteX13" fmla="*/ 15103 w 472500"/>
                <a:gd name="connsiteY13" fmla="*/ 55806 h 354375"/>
                <a:gd name="connsiteX14" fmla="*/ 15103 w 472500"/>
                <a:gd name="connsiteY14" fmla="*/ 115223 h 354375"/>
                <a:gd name="connsiteX15" fmla="*/ 0 w 472500"/>
                <a:gd name="connsiteY15" fmla="*/ 368972 h 354375"/>
                <a:gd name="connsiteX16" fmla="*/ 477968 w 472500"/>
                <a:gd name="connsiteY16" fmla="*/ 368972 h 354375"/>
                <a:gd name="connsiteX17" fmla="*/ 465834 w 472500"/>
                <a:gd name="connsiteY17" fmla="*/ 119711 h 354375"/>
                <a:gd name="connsiteX18" fmla="*/ 465834 w 472500"/>
                <a:gd name="connsiteY18" fmla="*/ 116218 h 354375"/>
                <a:gd name="connsiteX19" fmla="*/ 215916 w 472500"/>
                <a:gd name="connsiteY19" fmla="*/ 330396 h 354375"/>
                <a:gd name="connsiteX20" fmla="*/ 133093 w 472500"/>
                <a:gd name="connsiteY20" fmla="*/ 314010 h 354375"/>
                <a:gd name="connsiteX21" fmla="*/ 53308 w 472500"/>
                <a:gd name="connsiteY21" fmla="*/ 330024 h 354375"/>
                <a:gd name="connsiteX22" fmla="*/ 53308 w 472500"/>
                <a:gd name="connsiteY22" fmla="*/ 65171 h 354375"/>
                <a:gd name="connsiteX23" fmla="*/ 132452 w 472500"/>
                <a:gd name="connsiteY23" fmla="*/ 38171 h 354375"/>
                <a:gd name="connsiteX24" fmla="*/ 215916 w 472500"/>
                <a:gd name="connsiteY24" fmla="*/ 63720 h 354375"/>
                <a:gd name="connsiteX25" fmla="*/ 215916 w 472500"/>
                <a:gd name="connsiteY25" fmla="*/ 330396 h 35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2500" h="354375">
                  <a:moveTo>
                    <a:pt x="465834" y="116218"/>
                  </a:moveTo>
                  <a:lnTo>
                    <a:pt x="427629" y="126816"/>
                  </a:lnTo>
                  <a:lnTo>
                    <a:pt x="427629" y="330008"/>
                  </a:lnTo>
                  <a:cubicBezTo>
                    <a:pt x="407987" y="321975"/>
                    <a:pt x="380987" y="314027"/>
                    <a:pt x="347828" y="314027"/>
                  </a:cubicBezTo>
                  <a:cubicBezTo>
                    <a:pt x="320153" y="314027"/>
                    <a:pt x="292292" y="319528"/>
                    <a:pt x="264988" y="330429"/>
                  </a:cubicBezTo>
                  <a:lnTo>
                    <a:pt x="264988" y="63703"/>
                  </a:lnTo>
                  <a:cubicBezTo>
                    <a:pt x="278083" y="55552"/>
                    <a:pt x="306771" y="40095"/>
                    <a:pt x="341837" y="38323"/>
                  </a:cubicBezTo>
                  <a:lnTo>
                    <a:pt x="350646" y="17"/>
                  </a:lnTo>
                  <a:cubicBezTo>
                    <a:pt x="349886" y="17"/>
                    <a:pt x="349161" y="0"/>
                    <a:pt x="348418" y="0"/>
                  </a:cubicBezTo>
                  <a:cubicBezTo>
                    <a:pt x="296595" y="0"/>
                    <a:pt x="255623" y="23996"/>
                    <a:pt x="240519" y="34239"/>
                  </a:cubicBezTo>
                  <a:cubicBezTo>
                    <a:pt x="237617" y="36214"/>
                    <a:pt x="237549" y="36214"/>
                    <a:pt x="240469" y="34239"/>
                  </a:cubicBezTo>
                  <a:cubicBezTo>
                    <a:pt x="225366" y="23996"/>
                    <a:pt x="184427" y="0"/>
                    <a:pt x="132604" y="0"/>
                  </a:cubicBezTo>
                  <a:cubicBezTo>
                    <a:pt x="93083" y="0"/>
                    <a:pt x="55823" y="13787"/>
                    <a:pt x="22343" y="40989"/>
                  </a:cubicBezTo>
                  <a:cubicBezTo>
                    <a:pt x="17938" y="44618"/>
                    <a:pt x="15103" y="50051"/>
                    <a:pt x="15103" y="55806"/>
                  </a:cubicBezTo>
                  <a:lnTo>
                    <a:pt x="15103" y="115223"/>
                  </a:lnTo>
                  <a:lnTo>
                    <a:pt x="0" y="368972"/>
                  </a:lnTo>
                  <a:lnTo>
                    <a:pt x="477968" y="368972"/>
                  </a:lnTo>
                  <a:lnTo>
                    <a:pt x="465834" y="119711"/>
                  </a:lnTo>
                  <a:lnTo>
                    <a:pt x="465834" y="116218"/>
                  </a:lnTo>
                  <a:close/>
                  <a:moveTo>
                    <a:pt x="215916" y="330396"/>
                  </a:moveTo>
                  <a:cubicBezTo>
                    <a:pt x="188629" y="319494"/>
                    <a:pt x="160751" y="314010"/>
                    <a:pt x="133093" y="314010"/>
                  </a:cubicBezTo>
                  <a:cubicBezTo>
                    <a:pt x="99917" y="314010"/>
                    <a:pt x="72951" y="321975"/>
                    <a:pt x="53308" y="330024"/>
                  </a:cubicBezTo>
                  <a:lnTo>
                    <a:pt x="53308" y="65171"/>
                  </a:lnTo>
                  <a:cubicBezTo>
                    <a:pt x="78401" y="47233"/>
                    <a:pt x="104591" y="38171"/>
                    <a:pt x="132452" y="38171"/>
                  </a:cubicBezTo>
                  <a:cubicBezTo>
                    <a:pt x="170471" y="38171"/>
                    <a:pt x="202821" y="55080"/>
                    <a:pt x="215916" y="63720"/>
                  </a:cubicBezTo>
                  <a:lnTo>
                    <a:pt x="215916" y="33039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3" name="任意多边形: 形状 132"/>
            <p:cNvSpPr/>
            <p:nvPr/>
          </p:nvSpPr>
          <p:spPr>
            <a:xfrm>
              <a:off x="20342648" y="6542955"/>
              <a:ext cx="168750" cy="168750"/>
            </a:xfrm>
            <a:custGeom>
              <a:avLst/>
              <a:gdLst>
                <a:gd name="connsiteX0" fmla="*/ 176698 w 168750"/>
                <a:gd name="connsiteY0" fmla="*/ 59083 h 168750"/>
                <a:gd name="connsiteX1" fmla="*/ 176192 w 168750"/>
                <a:gd name="connsiteY1" fmla="*/ 37483 h 168750"/>
                <a:gd name="connsiteX2" fmla="*/ 141210 w 168750"/>
                <a:gd name="connsiteY2" fmla="*/ 4087 h 168750"/>
                <a:gd name="connsiteX3" fmla="*/ 130697 w 168750"/>
                <a:gd name="connsiteY3" fmla="*/ 3 h 168750"/>
                <a:gd name="connsiteX4" fmla="*/ 120403 w 168750"/>
                <a:gd name="connsiteY4" fmla="*/ 4560 h 168750"/>
                <a:gd name="connsiteX5" fmla="*/ 57662 w 168750"/>
                <a:gd name="connsiteY5" fmla="*/ 70254 h 168750"/>
                <a:gd name="connsiteX6" fmla="*/ 42171 w 168750"/>
                <a:gd name="connsiteY6" fmla="*/ 55455 h 168750"/>
                <a:gd name="connsiteX7" fmla="*/ 31134 w 168750"/>
                <a:gd name="connsiteY7" fmla="*/ 52805 h 168750"/>
                <a:gd name="connsiteX8" fmla="*/ 23372 w 168750"/>
                <a:gd name="connsiteY8" fmla="*/ 61108 h 168750"/>
                <a:gd name="connsiteX9" fmla="*/ 439 w 168750"/>
                <a:gd name="connsiteY9" fmla="*/ 161345 h 168750"/>
                <a:gd name="connsiteX10" fmla="*/ 5400 w 168750"/>
                <a:gd name="connsiteY10" fmla="*/ 177849 h 168750"/>
                <a:gd name="connsiteX11" fmla="*/ 22106 w 168750"/>
                <a:gd name="connsiteY11" fmla="*/ 182034 h 168750"/>
                <a:gd name="connsiteX12" fmla="*/ 116927 w 168750"/>
                <a:gd name="connsiteY12" fmla="*/ 155675 h 168750"/>
                <a:gd name="connsiteX13" fmla="*/ 126580 w 168750"/>
                <a:gd name="connsiteY13" fmla="*/ 145736 h 168750"/>
                <a:gd name="connsiteX14" fmla="*/ 122715 w 168750"/>
                <a:gd name="connsiteY14" fmla="*/ 132388 h 168750"/>
                <a:gd name="connsiteX15" fmla="*/ 114345 w 168750"/>
                <a:gd name="connsiteY15" fmla="*/ 124406 h 168750"/>
                <a:gd name="connsiteX16" fmla="*/ 176698 w 168750"/>
                <a:gd name="connsiteY16" fmla="*/ 59083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750" h="168750">
                  <a:moveTo>
                    <a:pt x="176698" y="59083"/>
                  </a:moveTo>
                  <a:cubicBezTo>
                    <a:pt x="182520" y="52974"/>
                    <a:pt x="182301" y="43305"/>
                    <a:pt x="176192" y="37483"/>
                  </a:cubicBezTo>
                  <a:lnTo>
                    <a:pt x="141210" y="4087"/>
                  </a:lnTo>
                  <a:cubicBezTo>
                    <a:pt x="138409" y="1387"/>
                    <a:pt x="134595" y="-81"/>
                    <a:pt x="130697" y="3"/>
                  </a:cubicBezTo>
                  <a:cubicBezTo>
                    <a:pt x="126816" y="88"/>
                    <a:pt x="123086" y="1742"/>
                    <a:pt x="120403" y="4560"/>
                  </a:cubicBezTo>
                  <a:lnTo>
                    <a:pt x="57662" y="70254"/>
                  </a:lnTo>
                  <a:lnTo>
                    <a:pt x="42171" y="55455"/>
                  </a:lnTo>
                  <a:cubicBezTo>
                    <a:pt x="39234" y="52653"/>
                    <a:pt x="35016" y="51641"/>
                    <a:pt x="31134" y="52805"/>
                  </a:cubicBezTo>
                  <a:cubicBezTo>
                    <a:pt x="27253" y="53970"/>
                    <a:pt x="24283" y="57142"/>
                    <a:pt x="23372" y="61108"/>
                  </a:cubicBezTo>
                  <a:lnTo>
                    <a:pt x="439" y="161345"/>
                  </a:lnTo>
                  <a:cubicBezTo>
                    <a:pt x="-928" y="167336"/>
                    <a:pt x="945" y="173597"/>
                    <a:pt x="5400" y="177849"/>
                  </a:cubicBezTo>
                  <a:cubicBezTo>
                    <a:pt x="9855" y="182102"/>
                    <a:pt x="16217" y="183688"/>
                    <a:pt x="22106" y="182034"/>
                  </a:cubicBezTo>
                  <a:lnTo>
                    <a:pt x="116927" y="155675"/>
                  </a:lnTo>
                  <a:cubicBezTo>
                    <a:pt x="121669" y="154342"/>
                    <a:pt x="125398" y="150545"/>
                    <a:pt x="126580" y="145736"/>
                  </a:cubicBezTo>
                  <a:cubicBezTo>
                    <a:pt x="127795" y="140927"/>
                    <a:pt x="126309" y="135830"/>
                    <a:pt x="122715" y="132388"/>
                  </a:cubicBezTo>
                  <a:lnTo>
                    <a:pt x="114345" y="124406"/>
                  </a:lnTo>
                  <a:lnTo>
                    <a:pt x="176698" y="5908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34" name="图形 151"/>
          <p:cNvSpPr/>
          <p:nvPr/>
        </p:nvSpPr>
        <p:spPr>
          <a:xfrm>
            <a:off x="2096126" y="3175504"/>
            <a:ext cx="523125" cy="506250"/>
          </a:xfrm>
          <a:custGeom>
            <a:avLst/>
            <a:gdLst>
              <a:gd name="connsiteX0" fmla="*/ 537317 w 523125"/>
              <a:gd name="connsiteY0" fmla="*/ 251106 h 506250"/>
              <a:gd name="connsiteX1" fmla="*/ 528711 w 523125"/>
              <a:gd name="connsiteY1" fmla="*/ 242939 h 506250"/>
              <a:gd name="connsiteX2" fmla="*/ 305151 w 523125"/>
              <a:gd name="connsiteY2" fmla="*/ 228561 h 506250"/>
              <a:gd name="connsiteX3" fmla="*/ 360805 w 523125"/>
              <a:gd name="connsiteY3" fmla="*/ 11616 h 506250"/>
              <a:gd name="connsiteX4" fmla="*/ 355742 w 523125"/>
              <a:gd name="connsiteY4" fmla="*/ 867 h 506250"/>
              <a:gd name="connsiteX5" fmla="*/ 344234 w 523125"/>
              <a:gd name="connsiteY5" fmla="*/ 3888 h 506250"/>
              <a:gd name="connsiteX6" fmla="*/ 282336 w 523125"/>
              <a:gd name="connsiteY6" fmla="*/ 90726 h 506250"/>
              <a:gd name="connsiteX7" fmla="*/ 233466 w 523125"/>
              <a:gd name="connsiteY7" fmla="*/ 219483 h 506250"/>
              <a:gd name="connsiteX8" fmla="*/ 233027 w 523125"/>
              <a:gd name="connsiteY8" fmla="*/ 223904 h 506250"/>
              <a:gd name="connsiteX9" fmla="*/ 164430 w 523125"/>
              <a:gd name="connsiteY9" fmla="*/ 219483 h 506250"/>
              <a:gd name="connsiteX10" fmla="*/ 88392 w 523125"/>
              <a:gd name="connsiteY10" fmla="*/ 153130 h 506250"/>
              <a:gd name="connsiteX11" fmla="*/ 169 w 523125"/>
              <a:gd name="connsiteY11" fmla="*/ 230688 h 506250"/>
              <a:gd name="connsiteX12" fmla="*/ 77727 w 523125"/>
              <a:gd name="connsiteY12" fmla="*/ 318910 h 506250"/>
              <a:gd name="connsiteX13" fmla="*/ 83110 w 523125"/>
              <a:gd name="connsiteY13" fmla="*/ 319096 h 506250"/>
              <a:gd name="connsiteX14" fmla="*/ 158288 w 523125"/>
              <a:gd name="connsiteY14" fmla="*/ 271171 h 506250"/>
              <a:gd name="connsiteX15" fmla="*/ 226497 w 523125"/>
              <a:gd name="connsiteY15" fmla="*/ 285700 h 506250"/>
              <a:gd name="connsiteX16" fmla="*/ 219156 w 523125"/>
              <a:gd name="connsiteY16" fmla="*/ 355006 h 506250"/>
              <a:gd name="connsiteX17" fmla="*/ 148787 w 523125"/>
              <a:gd name="connsiteY17" fmla="*/ 416819 h 506250"/>
              <a:gd name="connsiteX18" fmla="*/ 157765 w 523125"/>
              <a:gd name="connsiteY18" fmla="*/ 479746 h 506250"/>
              <a:gd name="connsiteX19" fmla="*/ 208592 w 523125"/>
              <a:gd name="connsiteY19" fmla="*/ 517883 h 506250"/>
              <a:gd name="connsiteX20" fmla="*/ 229281 w 523125"/>
              <a:gd name="connsiteY20" fmla="*/ 520516 h 506250"/>
              <a:gd name="connsiteX21" fmla="*/ 309707 w 523125"/>
              <a:gd name="connsiteY21" fmla="*/ 458061 h 506250"/>
              <a:gd name="connsiteX22" fmla="*/ 270136 w 523125"/>
              <a:gd name="connsiteY22" fmla="*/ 365181 h 506250"/>
              <a:gd name="connsiteX23" fmla="*/ 287230 w 523125"/>
              <a:gd name="connsiteY23" fmla="*/ 298626 h 506250"/>
              <a:gd name="connsiteX24" fmla="*/ 291584 w 523125"/>
              <a:gd name="connsiteY24" fmla="*/ 299538 h 506250"/>
              <a:gd name="connsiteX25" fmla="*/ 429149 w 523125"/>
              <a:gd name="connsiteY25" fmla="*/ 293041 h 506250"/>
              <a:gd name="connsiteX26" fmla="*/ 530888 w 523125"/>
              <a:gd name="connsiteY26" fmla="*/ 261080 h 506250"/>
              <a:gd name="connsiteX27" fmla="*/ 537317 w 523125"/>
              <a:gd name="connsiteY27" fmla="*/ 251106 h 506250"/>
              <a:gd name="connsiteX28" fmla="*/ 128740 w 523125"/>
              <a:gd name="connsiteY28" fmla="*/ 238956 h 506250"/>
              <a:gd name="connsiteX29" fmla="*/ 80106 w 523125"/>
              <a:gd name="connsiteY29" fmla="*/ 281684 h 506250"/>
              <a:gd name="connsiteX30" fmla="*/ 37362 w 523125"/>
              <a:gd name="connsiteY30" fmla="*/ 233084 h 506250"/>
              <a:gd name="connsiteX31" fmla="*/ 83059 w 523125"/>
              <a:gd name="connsiteY31" fmla="*/ 190238 h 506250"/>
              <a:gd name="connsiteX32" fmla="*/ 85979 w 523125"/>
              <a:gd name="connsiteY32" fmla="*/ 190339 h 506250"/>
              <a:gd name="connsiteX33" fmla="*/ 128740 w 523125"/>
              <a:gd name="connsiteY33" fmla="*/ 238956 h 506250"/>
              <a:gd name="connsiteX34" fmla="*/ 273595 w 523125"/>
              <a:gd name="connsiteY34" fmla="*/ 448797 h 506250"/>
              <a:gd name="connsiteX35" fmla="*/ 217891 w 523125"/>
              <a:gd name="connsiteY35" fmla="*/ 481754 h 506250"/>
              <a:gd name="connsiteX36" fmla="*/ 189861 w 523125"/>
              <a:gd name="connsiteY36" fmla="*/ 460728 h 506250"/>
              <a:gd name="connsiteX37" fmla="*/ 184900 w 523125"/>
              <a:gd name="connsiteY37" fmla="*/ 426066 h 506250"/>
              <a:gd name="connsiteX38" fmla="*/ 229197 w 523125"/>
              <a:gd name="connsiteY38" fmla="*/ 391624 h 506250"/>
              <a:gd name="connsiteX39" fmla="*/ 240621 w 523125"/>
              <a:gd name="connsiteY39" fmla="*/ 393076 h 506250"/>
              <a:gd name="connsiteX40" fmla="*/ 273595 w 523125"/>
              <a:gd name="connsiteY40" fmla="*/ 448797 h 506250"/>
              <a:gd name="connsiteX41" fmla="*/ 268465 w 523125"/>
              <a:gd name="connsiteY41" fmla="*/ 275946 h 506250"/>
              <a:gd name="connsiteX42" fmla="*/ 248552 w 523125"/>
              <a:gd name="connsiteY42" fmla="*/ 255966 h 506250"/>
              <a:gd name="connsiteX43" fmla="*/ 268465 w 523125"/>
              <a:gd name="connsiteY43" fmla="*/ 236003 h 506250"/>
              <a:gd name="connsiteX44" fmla="*/ 288462 w 523125"/>
              <a:gd name="connsiteY44" fmla="*/ 255966 h 506250"/>
              <a:gd name="connsiteX45" fmla="*/ 268465 w 523125"/>
              <a:gd name="connsiteY45" fmla="*/ 275946 h 50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23125" h="506250">
                <a:moveTo>
                  <a:pt x="537317" y="251106"/>
                </a:moveTo>
                <a:cubicBezTo>
                  <a:pt x="536761" y="246651"/>
                  <a:pt x="533149" y="243226"/>
                  <a:pt x="528711" y="242939"/>
                </a:cubicBezTo>
                <a:lnTo>
                  <a:pt x="305151" y="228561"/>
                </a:lnTo>
                <a:lnTo>
                  <a:pt x="360805" y="11616"/>
                </a:lnTo>
                <a:cubicBezTo>
                  <a:pt x="361902" y="7279"/>
                  <a:pt x="359792" y="2791"/>
                  <a:pt x="355742" y="867"/>
                </a:cubicBezTo>
                <a:cubicBezTo>
                  <a:pt x="351676" y="-1006"/>
                  <a:pt x="346832" y="226"/>
                  <a:pt x="344234" y="3888"/>
                </a:cubicBezTo>
                <a:lnTo>
                  <a:pt x="282336" y="90726"/>
                </a:lnTo>
                <a:cubicBezTo>
                  <a:pt x="255235" y="128729"/>
                  <a:pt x="238394" y="173093"/>
                  <a:pt x="233466" y="219483"/>
                </a:cubicBezTo>
                <a:lnTo>
                  <a:pt x="233027" y="223904"/>
                </a:lnTo>
                <a:lnTo>
                  <a:pt x="164430" y="219483"/>
                </a:lnTo>
                <a:cubicBezTo>
                  <a:pt x="157157" y="183674"/>
                  <a:pt x="126597" y="155577"/>
                  <a:pt x="88392" y="153130"/>
                </a:cubicBezTo>
                <a:cubicBezTo>
                  <a:pt x="42509" y="150261"/>
                  <a:pt x="3105" y="185345"/>
                  <a:pt x="169" y="230688"/>
                </a:cubicBezTo>
                <a:cubicBezTo>
                  <a:pt x="-2733" y="276335"/>
                  <a:pt x="32046" y="315940"/>
                  <a:pt x="77727" y="318910"/>
                </a:cubicBezTo>
                <a:cubicBezTo>
                  <a:pt x="79515" y="319045"/>
                  <a:pt x="81304" y="319096"/>
                  <a:pt x="83110" y="319096"/>
                </a:cubicBezTo>
                <a:cubicBezTo>
                  <a:pt x="116134" y="319096"/>
                  <a:pt x="144990" y="299555"/>
                  <a:pt x="158288" y="271171"/>
                </a:cubicBezTo>
                <a:lnTo>
                  <a:pt x="226497" y="285700"/>
                </a:lnTo>
                <a:lnTo>
                  <a:pt x="219156" y="355006"/>
                </a:lnTo>
                <a:cubicBezTo>
                  <a:pt x="185558" y="359056"/>
                  <a:pt x="157343" y="383339"/>
                  <a:pt x="148787" y="416819"/>
                </a:cubicBezTo>
                <a:cubicBezTo>
                  <a:pt x="143269" y="438284"/>
                  <a:pt x="146459" y="460677"/>
                  <a:pt x="157765" y="479746"/>
                </a:cubicBezTo>
                <a:cubicBezTo>
                  <a:pt x="169071" y="498815"/>
                  <a:pt x="187127" y="512399"/>
                  <a:pt x="208592" y="517883"/>
                </a:cubicBezTo>
                <a:cubicBezTo>
                  <a:pt x="215376" y="519638"/>
                  <a:pt x="222346" y="520516"/>
                  <a:pt x="229281" y="520516"/>
                </a:cubicBezTo>
                <a:cubicBezTo>
                  <a:pt x="267199" y="520516"/>
                  <a:pt x="300241" y="494849"/>
                  <a:pt x="309707" y="458061"/>
                </a:cubicBezTo>
                <a:cubicBezTo>
                  <a:pt x="319191" y="420987"/>
                  <a:pt x="301996" y="383204"/>
                  <a:pt x="270136" y="365181"/>
                </a:cubicBezTo>
                <a:lnTo>
                  <a:pt x="287230" y="298626"/>
                </a:lnTo>
                <a:lnTo>
                  <a:pt x="291584" y="299538"/>
                </a:lnTo>
                <a:cubicBezTo>
                  <a:pt x="337264" y="309258"/>
                  <a:pt x="384599" y="307013"/>
                  <a:pt x="429149" y="293041"/>
                </a:cubicBezTo>
                <a:lnTo>
                  <a:pt x="530888" y="261080"/>
                </a:lnTo>
                <a:cubicBezTo>
                  <a:pt x="535124" y="259696"/>
                  <a:pt x="537857" y="255511"/>
                  <a:pt x="537317" y="251106"/>
                </a:cubicBezTo>
                <a:close/>
                <a:moveTo>
                  <a:pt x="128740" y="238956"/>
                </a:moveTo>
                <a:cubicBezTo>
                  <a:pt x="127154" y="263982"/>
                  <a:pt x="105722" y="283574"/>
                  <a:pt x="80106" y="281684"/>
                </a:cubicBezTo>
                <a:cubicBezTo>
                  <a:pt x="54945" y="280064"/>
                  <a:pt x="35759" y="258261"/>
                  <a:pt x="37362" y="233084"/>
                </a:cubicBezTo>
                <a:cubicBezTo>
                  <a:pt x="38948" y="209071"/>
                  <a:pt x="58995" y="190238"/>
                  <a:pt x="83059" y="190238"/>
                </a:cubicBezTo>
                <a:cubicBezTo>
                  <a:pt x="84038" y="190238"/>
                  <a:pt x="85000" y="190272"/>
                  <a:pt x="85979" y="190339"/>
                </a:cubicBezTo>
                <a:cubicBezTo>
                  <a:pt x="111207" y="191943"/>
                  <a:pt x="130377" y="213762"/>
                  <a:pt x="128740" y="238956"/>
                </a:cubicBezTo>
                <a:close/>
                <a:moveTo>
                  <a:pt x="273595" y="448797"/>
                </a:moveTo>
                <a:cubicBezTo>
                  <a:pt x="267469" y="472793"/>
                  <a:pt x="242241" y="488048"/>
                  <a:pt x="217891" y="481754"/>
                </a:cubicBezTo>
                <a:cubicBezTo>
                  <a:pt x="206044" y="478716"/>
                  <a:pt x="196088" y="471275"/>
                  <a:pt x="189861" y="460728"/>
                </a:cubicBezTo>
                <a:cubicBezTo>
                  <a:pt x="183651" y="450214"/>
                  <a:pt x="181862" y="437879"/>
                  <a:pt x="184900" y="426066"/>
                </a:cubicBezTo>
                <a:cubicBezTo>
                  <a:pt x="190097" y="405799"/>
                  <a:pt x="208322" y="391624"/>
                  <a:pt x="229197" y="391624"/>
                </a:cubicBezTo>
                <a:cubicBezTo>
                  <a:pt x="233044" y="391624"/>
                  <a:pt x="236875" y="392097"/>
                  <a:pt x="240621" y="393076"/>
                </a:cubicBezTo>
                <a:cubicBezTo>
                  <a:pt x="265073" y="399353"/>
                  <a:pt x="279856" y="424328"/>
                  <a:pt x="273595" y="448797"/>
                </a:cubicBezTo>
                <a:close/>
                <a:moveTo>
                  <a:pt x="268465" y="275946"/>
                </a:moveTo>
                <a:cubicBezTo>
                  <a:pt x="257479" y="275946"/>
                  <a:pt x="248552" y="267036"/>
                  <a:pt x="248552" y="255966"/>
                </a:cubicBezTo>
                <a:cubicBezTo>
                  <a:pt x="248552" y="244947"/>
                  <a:pt x="257479" y="236003"/>
                  <a:pt x="268465" y="236003"/>
                </a:cubicBezTo>
                <a:cubicBezTo>
                  <a:pt x="279501" y="236003"/>
                  <a:pt x="288462" y="244947"/>
                  <a:pt x="288462" y="255966"/>
                </a:cubicBezTo>
                <a:cubicBezTo>
                  <a:pt x="288462" y="267036"/>
                  <a:pt x="279501" y="275946"/>
                  <a:pt x="268465" y="275946"/>
                </a:cubicBez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135" name="组合 134"/>
          <p:cNvGrpSpPr/>
          <p:nvPr/>
        </p:nvGrpSpPr>
        <p:grpSpPr>
          <a:xfrm>
            <a:off x="3238934" y="3195003"/>
            <a:ext cx="540000" cy="467252"/>
            <a:chOff x="22143600" y="6585703"/>
            <a:chExt cx="540000" cy="467252"/>
          </a:xfrm>
          <a:solidFill>
            <a:schemeClr val="accent4"/>
          </a:solidFill>
        </p:grpSpPr>
        <p:sp>
          <p:nvSpPr>
            <p:cNvPr id="136" name="任意多边形: 形状 135"/>
            <p:cNvSpPr/>
            <p:nvPr/>
          </p:nvSpPr>
          <p:spPr>
            <a:xfrm>
              <a:off x="22143600" y="7019205"/>
              <a:ext cx="540000" cy="33750"/>
            </a:xfrm>
            <a:custGeom>
              <a:avLst/>
              <a:gdLst>
                <a:gd name="connsiteX0" fmla="*/ 51 w 540000"/>
                <a:gd name="connsiteY0" fmla="*/ 37395 h 33750"/>
                <a:gd name="connsiteX1" fmla="*/ 540101 w 540000"/>
                <a:gd name="connsiteY1" fmla="*/ 37395 h 33750"/>
                <a:gd name="connsiteX2" fmla="*/ 540101 w 540000"/>
                <a:gd name="connsiteY2" fmla="*/ 18259 h 33750"/>
                <a:gd name="connsiteX3" fmla="*/ 521826 w 540000"/>
                <a:gd name="connsiteY3" fmla="*/ 0 h 33750"/>
                <a:gd name="connsiteX4" fmla="*/ 18259 w 540000"/>
                <a:gd name="connsiteY4" fmla="*/ 0 h 33750"/>
                <a:gd name="connsiteX5" fmla="*/ 5316 w 540000"/>
                <a:gd name="connsiteY5" fmla="*/ 5349 h 33750"/>
                <a:gd name="connsiteX6" fmla="*/ 0 w 540000"/>
                <a:gd name="connsiteY6" fmla="*/ 18343 h 33750"/>
                <a:gd name="connsiteX7" fmla="*/ 51 w 540000"/>
                <a:gd name="connsiteY7" fmla="*/ 37395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000" h="33750">
                  <a:moveTo>
                    <a:pt x="51" y="37395"/>
                  </a:moveTo>
                  <a:lnTo>
                    <a:pt x="540101" y="37395"/>
                  </a:lnTo>
                  <a:lnTo>
                    <a:pt x="540101" y="18259"/>
                  </a:lnTo>
                  <a:cubicBezTo>
                    <a:pt x="540101" y="8151"/>
                    <a:pt x="531934" y="0"/>
                    <a:pt x="521826" y="0"/>
                  </a:cubicBezTo>
                  <a:lnTo>
                    <a:pt x="18259" y="0"/>
                  </a:lnTo>
                  <a:cubicBezTo>
                    <a:pt x="13399" y="0"/>
                    <a:pt x="8758" y="1924"/>
                    <a:pt x="5316" y="5349"/>
                  </a:cubicBezTo>
                  <a:cubicBezTo>
                    <a:pt x="1907" y="8826"/>
                    <a:pt x="-17" y="13483"/>
                    <a:pt x="0" y="18343"/>
                  </a:cubicBezTo>
                  <a:cubicBezTo>
                    <a:pt x="34" y="28536"/>
                    <a:pt x="51" y="37395"/>
                    <a:pt x="51" y="3739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7" name="任意多边形: 形状 136"/>
            <p:cNvSpPr/>
            <p:nvPr/>
          </p:nvSpPr>
          <p:spPr>
            <a:xfrm>
              <a:off x="22144475" y="6585703"/>
              <a:ext cx="523125" cy="405000"/>
            </a:xfrm>
            <a:custGeom>
              <a:avLst/>
              <a:gdLst>
                <a:gd name="connsiteX0" fmla="*/ 520090 w 523125"/>
                <a:gd name="connsiteY0" fmla="*/ 414467 h 405000"/>
                <a:gd name="connsiteX1" fmla="*/ 533286 w 523125"/>
                <a:gd name="connsiteY1" fmla="*/ 408763 h 405000"/>
                <a:gd name="connsiteX2" fmla="*/ 538282 w 523125"/>
                <a:gd name="connsiteY2" fmla="*/ 395280 h 405000"/>
                <a:gd name="connsiteX3" fmla="*/ 521136 w 523125"/>
                <a:gd name="connsiteY3" fmla="*/ 53781 h 405000"/>
                <a:gd name="connsiteX4" fmla="*/ 515466 w 523125"/>
                <a:gd name="connsiteY4" fmla="*/ 45394 h 405000"/>
                <a:gd name="connsiteX5" fmla="*/ 393511 w 523125"/>
                <a:gd name="connsiteY5" fmla="*/ 0 h 405000"/>
                <a:gd name="connsiteX6" fmla="*/ 271353 w 523125"/>
                <a:gd name="connsiteY6" fmla="*/ 39707 h 405000"/>
                <a:gd name="connsiteX7" fmla="*/ 149178 w 523125"/>
                <a:gd name="connsiteY7" fmla="*/ 68 h 405000"/>
                <a:gd name="connsiteX8" fmla="*/ 27222 w 523125"/>
                <a:gd name="connsiteY8" fmla="*/ 45394 h 405000"/>
                <a:gd name="connsiteX9" fmla="*/ 20793 w 523125"/>
                <a:gd name="connsiteY9" fmla="*/ 58843 h 405000"/>
                <a:gd name="connsiteX10" fmla="*/ 36 w 523125"/>
                <a:gd name="connsiteY10" fmla="*/ 396799 h 405000"/>
                <a:gd name="connsiteX11" fmla="*/ 4998 w 523125"/>
                <a:gd name="connsiteY11" fmla="*/ 410468 h 405000"/>
                <a:gd name="connsiteX12" fmla="*/ 18346 w 523125"/>
                <a:gd name="connsiteY12" fmla="*/ 416188 h 405000"/>
                <a:gd name="connsiteX13" fmla="*/ 520090 w 523125"/>
                <a:gd name="connsiteY13" fmla="*/ 414467 h 405000"/>
                <a:gd name="connsiteX14" fmla="*/ 248690 w 523125"/>
                <a:gd name="connsiteY14" fmla="*/ 376211 h 405000"/>
                <a:gd name="connsiteX15" fmla="*/ 150612 w 523125"/>
                <a:gd name="connsiteY15" fmla="*/ 355607 h 405000"/>
                <a:gd name="connsiteX16" fmla="*/ 55960 w 523125"/>
                <a:gd name="connsiteY16" fmla="*/ 375908 h 405000"/>
                <a:gd name="connsiteX17" fmla="*/ 55960 w 523125"/>
                <a:gd name="connsiteY17" fmla="*/ 67618 h 405000"/>
                <a:gd name="connsiteX18" fmla="*/ 149903 w 523125"/>
                <a:gd name="connsiteY18" fmla="*/ 34965 h 405000"/>
                <a:gd name="connsiteX19" fmla="*/ 248690 w 523125"/>
                <a:gd name="connsiteY19" fmla="*/ 65796 h 405000"/>
                <a:gd name="connsiteX20" fmla="*/ 248690 w 523125"/>
                <a:gd name="connsiteY20" fmla="*/ 376211 h 405000"/>
                <a:gd name="connsiteX21" fmla="*/ 487454 w 523125"/>
                <a:gd name="connsiteY21" fmla="*/ 375908 h 405000"/>
                <a:gd name="connsiteX22" fmla="*/ 392819 w 523125"/>
                <a:gd name="connsiteY22" fmla="*/ 355607 h 405000"/>
                <a:gd name="connsiteX23" fmla="*/ 294741 w 523125"/>
                <a:gd name="connsiteY23" fmla="*/ 376211 h 405000"/>
                <a:gd name="connsiteX24" fmla="*/ 294741 w 523125"/>
                <a:gd name="connsiteY24" fmla="*/ 65796 h 405000"/>
                <a:gd name="connsiteX25" fmla="*/ 393528 w 523125"/>
                <a:gd name="connsiteY25" fmla="*/ 34965 h 405000"/>
                <a:gd name="connsiteX26" fmla="*/ 487437 w 523125"/>
                <a:gd name="connsiteY26" fmla="*/ 67618 h 405000"/>
                <a:gd name="connsiteX27" fmla="*/ 487437 w 523125"/>
                <a:gd name="connsiteY27" fmla="*/ 375908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3125" h="405000">
                  <a:moveTo>
                    <a:pt x="520090" y="414467"/>
                  </a:moveTo>
                  <a:cubicBezTo>
                    <a:pt x="525085" y="414433"/>
                    <a:pt x="529844" y="412391"/>
                    <a:pt x="533286" y="408763"/>
                  </a:cubicBezTo>
                  <a:cubicBezTo>
                    <a:pt x="536712" y="405135"/>
                    <a:pt x="538535" y="400258"/>
                    <a:pt x="538282" y="395280"/>
                  </a:cubicBezTo>
                  <a:lnTo>
                    <a:pt x="521136" y="53781"/>
                  </a:lnTo>
                  <a:cubicBezTo>
                    <a:pt x="520141" y="50895"/>
                    <a:pt x="518200" y="47621"/>
                    <a:pt x="515466" y="45394"/>
                  </a:cubicBezTo>
                  <a:cubicBezTo>
                    <a:pt x="478325" y="15221"/>
                    <a:pt x="437285" y="0"/>
                    <a:pt x="393511" y="0"/>
                  </a:cubicBezTo>
                  <a:cubicBezTo>
                    <a:pt x="332896" y="0"/>
                    <a:pt x="285730" y="29582"/>
                    <a:pt x="271353" y="39707"/>
                  </a:cubicBezTo>
                  <a:cubicBezTo>
                    <a:pt x="256958" y="29582"/>
                    <a:pt x="209776" y="68"/>
                    <a:pt x="149178" y="68"/>
                  </a:cubicBezTo>
                  <a:cubicBezTo>
                    <a:pt x="105404" y="68"/>
                    <a:pt x="64313" y="15154"/>
                    <a:pt x="27222" y="45394"/>
                  </a:cubicBezTo>
                  <a:cubicBezTo>
                    <a:pt x="21198" y="50321"/>
                    <a:pt x="20810" y="58219"/>
                    <a:pt x="20793" y="58843"/>
                  </a:cubicBezTo>
                  <a:lnTo>
                    <a:pt x="36" y="396799"/>
                  </a:lnTo>
                  <a:cubicBezTo>
                    <a:pt x="-284" y="401861"/>
                    <a:pt x="1521" y="406806"/>
                    <a:pt x="4998" y="410468"/>
                  </a:cubicBezTo>
                  <a:cubicBezTo>
                    <a:pt x="8457" y="414129"/>
                    <a:pt x="13300" y="416205"/>
                    <a:pt x="18346" y="416188"/>
                  </a:cubicBezTo>
                  <a:cubicBezTo>
                    <a:pt x="102771" y="415918"/>
                    <a:pt x="436340" y="414754"/>
                    <a:pt x="520090" y="414467"/>
                  </a:cubicBezTo>
                  <a:close/>
                  <a:moveTo>
                    <a:pt x="248690" y="376211"/>
                  </a:moveTo>
                  <a:cubicBezTo>
                    <a:pt x="214180" y="362543"/>
                    <a:pt x="183316" y="355607"/>
                    <a:pt x="150612" y="355607"/>
                  </a:cubicBezTo>
                  <a:cubicBezTo>
                    <a:pt x="110180" y="355607"/>
                    <a:pt x="76109" y="366204"/>
                    <a:pt x="55960" y="375908"/>
                  </a:cubicBezTo>
                  <a:lnTo>
                    <a:pt x="55960" y="67618"/>
                  </a:lnTo>
                  <a:cubicBezTo>
                    <a:pt x="84732" y="45951"/>
                    <a:pt x="116795" y="34965"/>
                    <a:pt x="149903" y="34965"/>
                  </a:cubicBezTo>
                  <a:cubicBezTo>
                    <a:pt x="195837" y="34965"/>
                    <a:pt x="231443" y="56194"/>
                    <a:pt x="248690" y="65796"/>
                  </a:cubicBezTo>
                  <a:lnTo>
                    <a:pt x="248690" y="376211"/>
                  </a:lnTo>
                  <a:close/>
                  <a:moveTo>
                    <a:pt x="487454" y="375908"/>
                  </a:moveTo>
                  <a:cubicBezTo>
                    <a:pt x="464470" y="366204"/>
                    <a:pt x="433235" y="355607"/>
                    <a:pt x="392819" y="355607"/>
                  </a:cubicBezTo>
                  <a:cubicBezTo>
                    <a:pt x="360115" y="355607"/>
                    <a:pt x="326365" y="362543"/>
                    <a:pt x="294741" y="376211"/>
                  </a:cubicBezTo>
                  <a:lnTo>
                    <a:pt x="294741" y="65796"/>
                  </a:lnTo>
                  <a:cubicBezTo>
                    <a:pt x="309153" y="56194"/>
                    <a:pt x="347611" y="34965"/>
                    <a:pt x="393528" y="34965"/>
                  </a:cubicBezTo>
                  <a:cubicBezTo>
                    <a:pt x="426620" y="34965"/>
                    <a:pt x="458665" y="45951"/>
                    <a:pt x="487437" y="67618"/>
                  </a:cubicBezTo>
                  <a:lnTo>
                    <a:pt x="487437" y="37590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51" name="图形 185"/>
          <p:cNvSpPr/>
          <p:nvPr/>
        </p:nvSpPr>
        <p:spPr>
          <a:xfrm>
            <a:off x="4398617" y="3167067"/>
            <a:ext cx="388125" cy="523125"/>
          </a:xfrm>
          <a:custGeom>
            <a:avLst/>
            <a:gdLst>
              <a:gd name="connsiteX0" fmla="*/ 398064 w 388125"/>
              <a:gd name="connsiteY0" fmla="*/ 56903 h 523125"/>
              <a:gd name="connsiteX1" fmla="*/ 340706 w 388125"/>
              <a:gd name="connsiteY1" fmla="*/ 0 h 523125"/>
              <a:gd name="connsiteX2" fmla="*/ 59282 w 388125"/>
              <a:gd name="connsiteY2" fmla="*/ 0 h 523125"/>
              <a:gd name="connsiteX3" fmla="*/ 0 w 388125"/>
              <a:gd name="connsiteY3" fmla="*/ 56903 h 523125"/>
              <a:gd name="connsiteX4" fmla="*/ 0 w 388125"/>
              <a:gd name="connsiteY4" fmla="*/ 475791 h 523125"/>
              <a:gd name="connsiteX5" fmla="*/ 59282 w 388125"/>
              <a:gd name="connsiteY5" fmla="*/ 535545 h 523125"/>
              <a:gd name="connsiteX6" fmla="*/ 340706 w 388125"/>
              <a:gd name="connsiteY6" fmla="*/ 535545 h 523125"/>
              <a:gd name="connsiteX7" fmla="*/ 398064 w 388125"/>
              <a:gd name="connsiteY7" fmla="*/ 475791 h 523125"/>
              <a:gd name="connsiteX8" fmla="*/ 398064 w 388125"/>
              <a:gd name="connsiteY8" fmla="*/ 56903 h 523125"/>
              <a:gd name="connsiteX9" fmla="*/ 130899 w 388125"/>
              <a:gd name="connsiteY9" fmla="*/ 108827 h 523125"/>
              <a:gd name="connsiteX10" fmla="*/ 180428 w 388125"/>
              <a:gd name="connsiteY10" fmla="*/ 108827 h 523125"/>
              <a:gd name="connsiteX11" fmla="*/ 180428 w 388125"/>
              <a:gd name="connsiteY11" fmla="*/ 73322 h 523125"/>
              <a:gd name="connsiteX12" fmla="*/ 200458 w 388125"/>
              <a:gd name="connsiteY12" fmla="*/ 52802 h 523125"/>
              <a:gd name="connsiteX13" fmla="*/ 220523 w 388125"/>
              <a:gd name="connsiteY13" fmla="*/ 73322 h 523125"/>
              <a:gd name="connsiteX14" fmla="*/ 220523 w 388125"/>
              <a:gd name="connsiteY14" fmla="*/ 108827 h 523125"/>
              <a:gd name="connsiteX15" fmla="*/ 269207 w 388125"/>
              <a:gd name="connsiteY15" fmla="*/ 108827 h 523125"/>
              <a:gd name="connsiteX16" fmla="*/ 289744 w 388125"/>
              <a:gd name="connsiteY16" fmla="*/ 130309 h 523125"/>
              <a:gd name="connsiteX17" fmla="*/ 269207 w 388125"/>
              <a:gd name="connsiteY17" fmla="*/ 151808 h 523125"/>
              <a:gd name="connsiteX18" fmla="*/ 220523 w 388125"/>
              <a:gd name="connsiteY18" fmla="*/ 151808 h 523125"/>
              <a:gd name="connsiteX19" fmla="*/ 220523 w 388125"/>
              <a:gd name="connsiteY19" fmla="*/ 275856 h 523125"/>
              <a:gd name="connsiteX20" fmla="*/ 200458 w 388125"/>
              <a:gd name="connsiteY20" fmla="*/ 296409 h 523125"/>
              <a:gd name="connsiteX21" fmla="*/ 180428 w 388125"/>
              <a:gd name="connsiteY21" fmla="*/ 275856 h 523125"/>
              <a:gd name="connsiteX22" fmla="*/ 180428 w 388125"/>
              <a:gd name="connsiteY22" fmla="*/ 151808 h 523125"/>
              <a:gd name="connsiteX23" fmla="*/ 130899 w 388125"/>
              <a:gd name="connsiteY23" fmla="*/ 151808 h 523125"/>
              <a:gd name="connsiteX24" fmla="*/ 110363 w 388125"/>
              <a:gd name="connsiteY24" fmla="*/ 130309 h 523125"/>
              <a:gd name="connsiteX25" fmla="*/ 130899 w 388125"/>
              <a:gd name="connsiteY25" fmla="*/ 108827 h 523125"/>
              <a:gd name="connsiteX26" fmla="*/ 357986 w 388125"/>
              <a:gd name="connsiteY26" fmla="*/ 472719 h 523125"/>
              <a:gd name="connsiteX27" fmla="*/ 338108 w 388125"/>
              <a:gd name="connsiteY27" fmla="*/ 492632 h 523125"/>
              <a:gd name="connsiteX28" fmla="*/ 62826 w 388125"/>
              <a:gd name="connsiteY28" fmla="*/ 492632 h 523125"/>
              <a:gd name="connsiteX29" fmla="*/ 42947 w 388125"/>
              <a:gd name="connsiteY29" fmla="*/ 472719 h 523125"/>
              <a:gd name="connsiteX30" fmla="*/ 42947 w 388125"/>
              <a:gd name="connsiteY30" fmla="*/ 452351 h 523125"/>
              <a:gd name="connsiteX31" fmla="*/ 62826 w 388125"/>
              <a:gd name="connsiteY31" fmla="*/ 432456 h 523125"/>
              <a:gd name="connsiteX32" fmla="*/ 338108 w 388125"/>
              <a:gd name="connsiteY32" fmla="*/ 432456 h 523125"/>
              <a:gd name="connsiteX33" fmla="*/ 357986 w 388125"/>
              <a:gd name="connsiteY33" fmla="*/ 452351 h 523125"/>
              <a:gd name="connsiteX34" fmla="*/ 357986 w 388125"/>
              <a:gd name="connsiteY34" fmla="*/ 472719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88125" h="523125">
                <a:moveTo>
                  <a:pt x="398064" y="56903"/>
                </a:moveTo>
                <a:cubicBezTo>
                  <a:pt x="398064" y="24688"/>
                  <a:pt x="372904" y="0"/>
                  <a:pt x="340706" y="0"/>
                </a:cubicBezTo>
                <a:lnTo>
                  <a:pt x="59282" y="0"/>
                </a:lnTo>
                <a:cubicBezTo>
                  <a:pt x="27068" y="0"/>
                  <a:pt x="0" y="24688"/>
                  <a:pt x="0" y="56903"/>
                </a:cubicBezTo>
                <a:lnTo>
                  <a:pt x="0" y="475791"/>
                </a:lnTo>
                <a:cubicBezTo>
                  <a:pt x="0" y="508005"/>
                  <a:pt x="27068" y="535545"/>
                  <a:pt x="59282" y="535545"/>
                </a:cubicBezTo>
                <a:lnTo>
                  <a:pt x="340706" y="535545"/>
                </a:lnTo>
                <a:cubicBezTo>
                  <a:pt x="372921" y="535545"/>
                  <a:pt x="398064" y="508005"/>
                  <a:pt x="398064" y="475791"/>
                </a:cubicBezTo>
                <a:lnTo>
                  <a:pt x="398064" y="56903"/>
                </a:lnTo>
                <a:close/>
                <a:moveTo>
                  <a:pt x="130899" y="108827"/>
                </a:moveTo>
                <a:lnTo>
                  <a:pt x="180428" y="108827"/>
                </a:lnTo>
                <a:lnTo>
                  <a:pt x="180428" y="73322"/>
                </a:lnTo>
                <a:cubicBezTo>
                  <a:pt x="180428" y="61999"/>
                  <a:pt x="189152" y="52802"/>
                  <a:pt x="200458" y="52802"/>
                </a:cubicBezTo>
                <a:cubicBezTo>
                  <a:pt x="211798" y="52802"/>
                  <a:pt x="220523" y="61999"/>
                  <a:pt x="220523" y="73322"/>
                </a:cubicBezTo>
                <a:lnTo>
                  <a:pt x="220523" y="108827"/>
                </a:lnTo>
                <a:lnTo>
                  <a:pt x="269207" y="108827"/>
                </a:lnTo>
                <a:cubicBezTo>
                  <a:pt x="280547" y="108827"/>
                  <a:pt x="289744" y="118952"/>
                  <a:pt x="289744" y="130309"/>
                </a:cubicBezTo>
                <a:cubicBezTo>
                  <a:pt x="289744" y="141649"/>
                  <a:pt x="280547" y="151808"/>
                  <a:pt x="269207" y="151808"/>
                </a:cubicBezTo>
                <a:lnTo>
                  <a:pt x="220523" y="151808"/>
                </a:lnTo>
                <a:lnTo>
                  <a:pt x="220523" y="275856"/>
                </a:lnTo>
                <a:cubicBezTo>
                  <a:pt x="220523" y="287213"/>
                  <a:pt x="211781" y="296409"/>
                  <a:pt x="200458" y="296409"/>
                </a:cubicBezTo>
                <a:cubicBezTo>
                  <a:pt x="189169" y="296409"/>
                  <a:pt x="180428" y="287213"/>
                  <a:pt x="180428" y="275856"/>
                </a:cubicBezTo>
                <a:lnTo>
                  <a:pt x="180428" y="151808"/>
                </a:lnTo>
                <a:lnTo>
                  <a:pt x="130899" y="151808"/>
                </a:lnTo>
                <a:cubicBezTo>
                  <a:pt x="119559" y="151808"/>
                  <a:pt x="110363" y="141649"/>
                  <a:pt x="110363" y="130309"/>
                </a:cubicBezTo>
                <a:cubicBezTo>
                  <a:pt x="110379" y="118952"/>
                  <a:pt x="119559" y="108827"/>
                  <a:pt x="130899" y="108827"/>
                </a:cubicBezTo>
                <a:close/>
                <a:moveTo>
                  <a:pt x="357986" y="472719"/>
                </a:moveTo>
                <a:cubicBezTo>
                  <a:pt x="357986" y="483705"/>
                  <a:pt x="349093" y="492632"/>
                  <a:pt x="338108" y="492632"/>
                </a:cubicBezTo>
                <a:lnTo>
                  <a:pt x="62826" y="492632"/>
                </a:lnTo>
                <a:cubicBezTo>
                  <a:pt x="51857" y="492632"/>
                  <a:pt x="42947" y="483756"/>
                  <a:pt x="42947" y="472719"/>
                </a:cubicBezTo>
                <a:lnTo>
                  <a:pt x="42947" y="452351"/>
                </a:lnTo>
                <a:cubicBezTo>
                  <a:pt x="42947" y="441399"/>
                  <a:pt x="51857" y="432456"/>
                  <a:pt x="62826" y="432456"/>
                </a:cubicBezTo>
                <a:lnTo>
                  <a:pt x="338108" y="432456"/>
                </a:lnTo>
                <a:cubicBezTo>
                  <a:pt x="349059" y="432456"/>
                  <a:pt x="357986" y="441349"/>
                  <a:pt x="357986" y="452351"/>
                </a:cubicBezTo>
                <a:lnTo>
                  <a:pt x="357986" y="472719"/>
                </a:ln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152" name="组合 151"/>
          <p:cNvGrpSpPr/>
          <p:nvPr/>
        </p:nvGrpSpPr>
        <p:grpSpPr>
          <a:xfrm>
            <a:off x="5406425" y="3164274"/>
            <a:ext cx="348224" cy="528711"/>
            <a:chOff x="18998800" y="7601105"/>
            <a:chExt cx="348224" cy="528711"/>
          </a:xfrm>
          <a:solidFill>
            <a:schemeClr val="accent4"/>
          </a:solidFill>
        </p:grpSpPr>
        <p:sp>
          <p:nvSpPr>
            <p:cNvPr id="153" name="任意多边形: 形状 152"/>
            <p:cNvSpPr/>
            <p:nvPr/>
          </p:nvSpPr>
          <p:spPr>
            <a:xfrm>
              <a:off x="18998800" y="7925764"/>
              <a:ext cx="101250" cy="185625"/>
            </a:xfrm>
            <a:custGeom>
              <a:avLst/>
              <a:gdLst>
                <a:gd name="connsiteX0" fmla="*/ 13171 w 101250"/>
                <a:gd name="connsiteY0" fmla="*/ 180056 h 185625"/>
                <a:gd name="connsiteX1" fmla="*/ 29810 w 101250"/>
                <a:gd name="connsiteY1" fmla="*/ 192746 h 185625"/>
                <a:gd name="connsiteX2" fmla="*/ 48457 w 101250"/>
                <a:gd name="connsiteY2" fmla="*/ 183195 h 185625"/>
                <a:gd name="connsiteX3" fmla="*/ 102980 w 101250"/>
                <a:gd name="connsiteY3" fmla="*/ 132064 h 185625"/>
                <a:gd name="connsiteX4" fmla="*/ 58515 w 101250"/>
                <a:gd name="connsiteY4" fmla="*/ 0 h 185625"/>
                <a:gd name="connsiteX5" fmla="*/ 13171 w 101250"/>
                <a:gd name="connsiteY5" fmla="*/ 180056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250" h="185625">
                  <a:moveTo>
                    <a:pt x="13171" y="180056"/>
                  </a:moveTo>
                  <a:cubicBezTo>
                    <a:pt x="15804" y="187144"/>
                    <a:pt x="22284" y="192088"/>
                    <a:pt x="29810" y="192746"/>
                  </a:cubicBezTo>
                  <a:cubicBezTo>
                    <a:pt x="37336" y="193421"/>
                    <a:pt x="44593" y="189709"/>
                    <a:pt x="48457" y="183195"/>
                  </a:cubicBezTo>
                  <a:cubicBezTo>
                    <a:pt x="59865" y="163890"/>
                    <a:pt x="77583" y="142189"/>
                    <a:pt x="102980" y="132064"/>
                  </a:cubicBezTo>
                  <a:cubicBezTo>
                    <a:pt x="80131" y="81557"/>
                    <a:pt x="66547" y="36585"/>
                    <a:pt x="58515" y="0"/>
                  </a:cubicBezTo>
                  <a:cubicBezTo>
                    <a:pt x="28291" y="22174"/>
                    <a:pt x="-24764" y="78148"/>
                    <a:pt x="13171" y="18005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4" name="任意多边形: 形状 153"/>
            <p:cNvSpPr/>
            <p:nvPr/>
          </p:nvSpPr>
          <p:spPr>
            <a:xfrm>
              <a:off x="19245774" y="7926051"/>
              <a:ext cx="101250" cy="185625"/>
            </a:xfrm>
            <a:custGeom>
              <a:avLst/>
              <a:gdLst>
                <a:gd name="connsiteX0" fmla="*/ 44482 w 101250"/>
                <a:gd name="connsiteY0" fmla="*/ 0 h 185625"/>
                <a:gd name="connsiteX1" fmla="*/ 0 w 101250"/>
                <a:gd name="connsiteY1" fmla="*/ 131861 h 185625"/>
                <a:gd name="connsiteX2" fmla="*/ 54186 w 101250"/>
                <a:gd name="connsiteY2" fmla="*/ 182874 h 185625"/>
                <a:gd name="connsiteX3" fmla="*/ 72816 w 101250"/>
                <a:gd name="connsiteY3" fmla="*/ 192426 h 185625"/>
                <a:gd name="connsiteX4" fmla="*/ 89437 w 101250"/>
                <a:gd name="connsiteY4" fmla="*/ 179702 h 185625"/>
                <a:gd name="connsiteX5" fmla="*/ 44482 w 101250"/>
                <a:gd name="connsiteY5" fmla="*/ 0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250" h="185625">
                  <a:moveTo>
                    <a:pt x="44482" y="0"/>
                  </a:moveTo>
                  <a:cubicBezTo>
                    <a:pt x="36416" y="36517"/>
                    <a:pt x="22866" y="81439"/>
                    <a:pt x="0" y="131861"/>
                  </a:cubicBezTo>
                  <a:cubicBezTo>
                    <a:pt x="25211" y="142054"/>
                    <a:pt x="42812" y="163671"/>
                    <a:pt x="54186" y="182874"/>
                  </a:cubicBezTo>
                  <a:cubicBezTo>
                    <a:pt x="58033" y="189405"/>
                    <a:pt x="65289" y="193084"/>
                    <a:pt x="72816" y="192426"/>
                  </a:cubicBezTo>
                  <a:cubicBezTo>
                    <a:pt x="80342" y="191734"/>
                    <a:pt x="86805" y="186789"/>
                    <a:pt x="89437" y="179702"/>
                  </a:cubicBezTo>
                  <a:cubicBezTo>
                    <a:pt x="127187" y="78317"/>
                    <a:pt x="74722" y="22427"/>
                    <a:pt x="44482"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5" name="任意多边形: 形状 154"/>
            <p:cNvSpPr/>
            <p:nvPr/>
          </p:nvSpPr>
          <p:spPr>
            <a:xfrm>
              <a:off x="19066152" y="7601105"/>
              <a:ext cx="202500" cy="455625"/>
            </a:xfrm>
            <a:custGeom>
              <a:avLst/>
              <a:gdLst>
                <a:gd name="connsiteX0" fmla="*/ 215161 w 202500"/>
                <a:gd name="connsiteY0" fmla="*/ 225603 h 455625"/>
                <a:gd name="connsiteX1" fmla="*/ 123665 w 202500"/>
                <a:gd name="connsiteY1" fmla="*/ 7223 h 455625"/>
                <a:gd name="connsiteX2" fmla="*/ 105828 w 202500"/>
                <a:gd name="connsiteY2" fmla="*/ 1 h 455625"/>
                <a:gd name="connsiteX3" fmla="*/ 88160 w 202500"/>
                <a:gd name="connsiteY3" fmla="*/ 7561 h 455625"/>
                <a:gd name="connsiteX4" fmla="*/ 106 w 202500"/>
                <a:gd name="connsiteY4" fmla="*/ 225586 h 455625"/>
                <a:gd name="connsiteX5" fmla="*/ 64771 w 202500"/>
                <a:gd name="connsiteY5" fmla="*/ 470830 h 455625"/>
                <a:gd name="connsiteX6" fmla="*/ 106908 w 202500"/>
                <a:gd name="connsiteY6" fmla="*/ 470830 h 455625"/>
                <a:gd name="connsiteX7" fmla="*/ 108359 w 202500"/>
                <a:gd name="connsiteY7" fmla="*/ 470830 h 455625"/>
                <a:gd name="connsiteX8" fmla="*/ 150513 w 202500"/>
                <a:gd name="connsiteY8" fmla="*/ 470830 h 455625"/>
                <a:gd name="connsiteX9" fmla="*/ 215161 w 202500"/>
                <a:gd name="connsiteY9" fmla="*/ 225603 h 455625"/>
                <a:gd name="connsiteX10" fmla="*/ 79587 w 202500"/>
                <a:gd name="connsiteY10" fmla="*/ 135153 h 455625"/>
                <a:gd name="connsiteX11" fmla="*/ 67859 w 202500"/>
                <a:gd name="connsiteY11" fmla="*/ 217469 h 455625"/>
                <a:gd name="connsiteX12" fmla="*/ 50832 w 202500"/>
                <a:gd name="connsiteY12" fmla="*/ 240672 h 455625"/>
                <a:gd name="connsiteX13" fmla="*/ 47727 w 202500"/>
                <a:gd name="connsiteY13" fmla="*/ 240908 h 455625"/>
                <a:gd name="connsiteX14" fmla="*/ 27663 w 202500"/>
                <a:gd name="connsiteY14" fmla="*/ 223696 h 455625"/>
                <a:gd name="connsiteX15" fmla="*/ 45128 w 202500"/>
                <a:gd name="connsiteY15" fmla="*/ 113569 h 455625"/>
                <a:gd name="connsiteX16" fmla="*/ 73192 w 202500"/>
                <a:gd name="connsiteY16" fmla="*/ 107241 h 455625"/>
                <a:gd name="connsiteX17" fmla="*/ 79587 w 202500"/>
                <a:gd name="connsiteY17" fmla="*/ 135153 h 455625"/>
                <a:gd name="connsiteX18" fmla="*/ 97441 w 202500"/>
                <a:gd name="connsiteY18" fmla="*/ 39303 h 455625"/>
                <a:gd name="connsiteX19" fmla="*/ 120087 w 202500"/>
                <a:gd name="connsiteY19" fmla="*/ 61949 h 455625"/>
                <a:gd name="connsiteX20" fmla="*/ 97441 w 202500"/>
                <a:gd name="connsiteY20" fmla="*/ 84612 h 455625"/>
                <a:gd name="connsiteX21" fmla="*/ 74761 w 202500"/>
                <a:gd name="connsiteY21" fmla="*/ 61949 h 455625"/>
                <a:gd name="connsiteX22" fmla="*/ 97441 w 202500"/>
                <a:gd name="connsiteY22" fmla="*/ 39303 h 4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2500" h="455625">
                  <a:moveTo>
                    <a:pt x="215161" y="225603"/>
                  </a:moveTo>
                  <a:cubicBezTo>
                    <a:pt x="216292" y="113316"/>
                    <a:pt x="154985" y="38223"/>
                    <a:pt x="123665" y="7223"/>
                  </a:cubicBezTo>
                  <a:cubicBezTo>
                    <a:pt x="118923" y="2549"/>
                    <a:pt x="112510" y="-50"/>
                    <a:pt x="105828" y="1"/>
                  </a:cubicBezTo>
                  <a:cubicBezTo>
                    <a:pt x="99179" y="68"/>
                    <a:pt x="92817" y="2785"/>
                    <a:pt x="88160" y="7561"/>
                  </a:cubicBezTo>
                  <a:cubicBezTo>
                    <a:pt x="57802" y="38729"/>
                    <a:pt x="-1008" y="113721"/>
                    <a:pt x="106" y="225586"/>
                  </a:cubicBezTo>
                  <a:cubicBezTo>
                    <a:pt x="106" y="225586"/>
                    <a:pt x="-5497" y="328911"/>
                    <a:pt x="64771" y="470830"/>
                  </a:cubicBezTo>
                  <a:lnTo>
                    <a:pt x="106908" y="470830"/>
                  </a:lnTo>
                  <a:lnTo>
                    <a:pt x="108359" y="470830"/>
                  </a:lnTo>
                  <a:lnTo>
                    <a:pt x="150513" y="470830"/>
                  </a:lnTo>
                  <a:cubicBezTo>
                    <a:pt x="220747" y="328928"/>
                    <a:pt x="215161" y="225603"/>
                    <a:pt x="215161" y="225603"/>
                  </a:cubicBezTo>
                  <a:close/>
                  <a:moveTo>
                    <a:pt x="79587" y="135153"/>
                  </a:moveTo>
                  <a:cubicBezTo>
                    <a:pt x="78558" y="136840"/>
                    <a:pt x="60215" y="168076"/>
                    <a:pt x="67859" y="217469"/>
                  </a:cubicBezTo>
                  <a:cubicBezTo>
                    <a:pt x="69563" y="228573"/>
                    <a:pt x="61936" y="238951"/>
                    <a:pt x="50832" y="240672"/>
                  </a:cubicBezTo>
                  <a:cubicBezTo>
                    <a:pt x="49803" y="240824"/>
                    <a:pt x="48773" y="240908"/>
                    <a:pt x="47727" y="240908"/>
                  </a:cubicBezTo>
                  <a:cubicBezTo>
                    <a:pt x="37872" y="240908"/>
                    <a:pt x="29215" y="233736"/>
                    <a:pt x="27663" y="223696"/>
                  </a:cubicBezTo>
                  <a:cubicBezTo>
                    <a:pt x="17538" y="158221"/>
                    <a:pt x="44015" y="115358"/>
                    <a:pt x="45128" y="113569"/>
                  </a:cubicBezTo>
                  <a:cubicBezTo>
                    <a:pt x="51136" y="104086"/>
                    <a:pt x="63708" y="101251"/>
                    <a:pt x="73192" y="107241"/>
                  </a:cubicBezTo>
                  <a:cubicBezTo>
                    <a:pt x="82608" y="113198"/>
                    <a:pt x="85493" y="125686"/>
                    <a:pt x="79587" y="135153"/>
                  </a:cubicBezTo>
                  <a:close/>
                  <a:moveTo>
                    <a:pt x="97441" y="39303"/>
                  </a:moveTo>
                  <a:cubicBezTo>
                    <a:pt x="109928" y="39303"/>
                    <a:pt x="120087" y="49428"/>
                    <a:pt x="120087" y="61949"/>
                  </a:cubicBezTo>
                  <a:cubicBezTo>
                    <a:pt x="120087" y="74470"/>
                    <a:pt x="109928" y="84612"/>
                    <a:pt x="97441" y="84612"/>
                  </a:cubicBezTo>
                  <a:cubicBezTo>
                    <a:pt x="84903" y="84612"/>
                    <a:pt x="74761" y="74470"/>
                    <a:pt x="74761" y="61949"/>
                  </a:cubicBezTo>
                  <a:cubicBezTo>
                    <a:pt x="74761" y="49428"/>
                    <a:pt x="84903" y="39303"/>
                    <a:pt x="97441" y="3930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6" name="任意多边形: 形状 155"/>
            <p:cNvSpPr/>
            <p:nvPr/>
          </p:nvSpPr>
          <p:spPr>
            <a:xfrm>
              <a:off x="19113339" y="8096066"/>
              <a:ext cx="118125" cy="33750"/>
            </a:xfrm>
            <a:custGeom>
              <a:avLst/>
              <a:gdLst>
                <a:gd name="connsiteX0" fmla="*/ 0 w 118125"/>
                <a:gd name="connsiteY0" fmla="*/ 0 h 33750"/>
                <a:gd name="connsiteX1" fmla="*/ 122411 w 118125"/>
                <a:gd name="connsiteY1" fmla="*/ 0 h 33750"/>
                <a:gd name="connsiteX2" fmla="*/ 122411 w 118125"/>
                <a:gd name="connsiteY2" fmla="*/ 37091 h 33750"/>
                <a:gd name="connsiteX3" fmla="*/ 0 w 118125"/>
                <a:gd name="connsiteY3" fmla="*/ 37091 h 33750"/>
              </a:gdLst>
              <a:ahLst/>
              <a:cxnLst>
                <a:cxn ang="0">
                  <a:pos x="connsiteX0" y="connsiteY0"/>
                </a:cxn>
                <a:cxn ang="0">
                  <a:pos x="connsiteX1" y="connsiteY1"/>
                </a:cxn>
                <a:cxn ang="0">
                  <a:pos x="connsiteX2" y="connsiteY2"/>
                </a:cxn>
                <a:cxn ang="0">
                  <a:pos x="connsiteX3" y="connsiteY3"/>
                </a:cxn>
              </a:cxnLst>
              <a:rect l="l" t="t" r="r" b="b"/>
              <a:pathLst>
                <a:path w="118125" h="33750">
                  <a:moveTo>
                    <a:pt x="0" y="0"/>
                  </a:moveTo>
                  <a:lnTo>
                    <a:pt x="122411" y="0"/>
                  </a:lnTo>
                  <a:lnTo>
                    <a:pt x="122411" y="37091"/>
                  </a:lnTo>
                  <a:lnTo>
                    <a:pt x="0" y="3709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57" name="组合 156"/>
          <p:cNvGrpSpPr/>
          <p:nvPr/>
        </p:nvGrpSpPr>
        <p:grpSpPr>
          <a:xfrm>
            <a:off x="6374332" y="3167067"/>
            <a:ext cx="523125" cy="523125"/>
            <a:chOff x="19983599" y="7598605"/>
            <a:chExt cx="523125" cy="523125"/>
          </a:xfrm>
          <a:solidFill>
            <a:schemeClr val="accent4"/>
          </a:solidFill>
        </p:grpSpPr>
        <p:sp>
          <p:nvSpPr>
            <p:cNvPr id="158" name="任意多边形: 形状 157"/>
            <p:cNvSpPr/>
            <p:nvPr/>
          </p:nvSpPr>
          <p:spPr>
            <a:xfrm>
              <a:off x="19983599" y="7598605"/>
              <a:ext cx="523125" cy="523125"/>
            </a:xfrm>
            <a:custGeom>
              <a:avLst/>
              <a:gdLst>
                <a:gd name="connsiteX0" fmla="*/ 533284 w 523125"/>
                <a:gd name="connsiteY0" fmla="*/ 135475 h 523125"/>
                <a:gd name="connsiteX1" fmla="*/ 407582 w 523125"/>
                <a:gd name="connsiteY1" fmla="*/ 5133 h 523125"/>
                <a:gd name="connsiteX2" fmla="*/ 384109 w 523125"/>
                <a:gd name="connsiteY2" fmla="*/ 4525 h 523125"/>
                <a:gd name="connsiteX3" fmla="*/ 4928 w 523125"/>
                <a:gd name="connsiteY3" fmla="*/ 370274 h 523125"/>
                <a:gd name="connsiteX4" fmla="*/ 4692 w 523125"/>
                <a:gd name="connsiteY4" fmla="*/ 393781 h 523125"/>
                <a:gd name="connsiteX5" fmla="*/ 130427 w 523125"/>
                <a:gd name="connsiteY5" fmla="*/ 524107 h 523125"/>
                <a:gd name="connsiteX6" fmla="*/ 153884 w 523125"/>
                <a:gd name="connsiteY6" fmla="*/ 524731 h 523125"/>
                <a:gd name="connsiteX7" fmla="*/ 533082 w 523125"/>
                <a:gd name="connsiteY7" fmla="*/ 158965 h 523125"/>
                <a:gd name="connsiteX8" fmla="*/ 533284 w 523125"/>
                <a:gd name="connsiteY8" fmla="*/ 135475 h 523125"/>
                <a:gd name="connsiteX9" fmla="*/ 157545 w 523125"/>
                <a:gd name="connsiteY9" fmla="*/ 475203 h 523125"/>
                <a:gd name="connsiteX10" fmla="*/ 143050 w 523125"/>
                <a:gd name="connsiteY10" fmla="*/ 480923 h 523125"/>
                <a:gd name="connsiteX11" fmla="*/ 128774 w 523125"/>
                <a:gd name="connsiteY11" fmla="*/ 474697 h 523125"/>
                <a:gd name="connsiteX12" fmla="*/ 53984 w 523125"/>
                <a:gd name="connsiteY12" fmla="*/ 397156 h 523125"/>
                <a:gd name="connsiteX13" fmla="*/ 54490 w 523125"/>
                <a:gd name="connsiteY13" fmla="*/ 368384 h 523125"/>
                <a:gd name="connsiteX14" fmla="*/ 88898 w 523125"/>
                <a:gd name="connsiteY14" fmla="*/ 404041 h 523125"/>
                <a:gd name="connsiteX15" fmla="*/ 106313 w 523125"/>
                <a:gd name="connsiteY15" fmla="*/ 404395 h 523125"/>
                <a:gd name="connsiteX16" fmla="*/ 106583 w 523125"/>
                <a:gd name="connsiteY16" fmla="*/ 386947 h 523125"/>
                <a:gd name="connsiteX17" fmla="*/ 72209 w 523125"/>
                <a:gd name="connsiteY17" fmla="*/ 351323 h 523125"/>
                <a:gd name="connsiteX18" fmla="*/ 81372 w 523125"/>
                <a:gd name="connsiteY18" fmla="*/ 342498 h 523125"/>
                <a:gd name="connsiteX19" fmla="*/ 115746 w 523125"/>
                <a:gd name="connsiteY19" fmla="*/ 378121 h 523125"/>
                <a:gd name="connsiteX20" fmla="*/ 133178 w 523125"/>
                <a:gd name="connsiteY20" fmla="*/ 378475 h 523125"/>
                <a:gd name="connsiteX21" fmla="*/ 133448 w 523125"/>
                <a:gd name="connsiteY21" fmla="*/ 361077 h 523125"/>
                <a:gd name="connsiteX22" fmla="*/ 99074 w 523125"/>
                <a:gd name="connsiteY22" fmla="*/ 325454 h 523125"/>
                <a:gd name="connsiteX23" fmla="*/ 108220 w 523125"/>
                <a:gd name="connsiteY23" fmla="*/ 316628 h 523125"/>
                <a:gd name="connsiteX24" fmla="*/ 142611 w 523125"/>
                <a:gd name="connsiteY24" fmla="*/ 352268 h 523125"/>
                <a:gd name="connsiteX25" fmla="*/ 160026 w 523125"/>
                <a:gd name="connsiteY25" fmla="*/ 352623 h 523125"/>
                <a:gd name="connsiteX26" fmla="*/ 160296 w 523125"/>
                <a:gd name="connsiteY26" fmla="*/ 335191 h 523125"/>
                <a:gd name="connsiteX27" fmla="*/ 125922 w 523125"/>
                <a:gd name="connsiteY27" fmla="*/ 299585 h 523125"/>
                <a:gd name="connsiteX28" fmla="*/ 135068 w 523125"/>
                <a:gd name="connsiteY28" fmla="*/ 290776 h 523125"/>
                <a:gd name="connsiteX29" fmla="*/ 169459 w 523125"/>
                <a:gd name="connsiteY29" fmla="*/ 326416 h 523125"/>
                <a:gd name="connsiteX30" fmla="*/ 186891 w 523125"/>
                <a:gd name="connsiteY30" fmla="*/ 326770 h 523125"/>
                <a:gd name="connsiteX31" fmla="*/ 187161 w 523125"/>
                <a:gd name="connsiteY31" fmla="*/ 309338 h 523125"/>
                <a:gd name="connsiteX32" fmla="*/ 152787 w 523125"/>
                <a:gd name="connsiteY32" fmla="*/ 273715 h 523125"/>
                <a:gd name="connsiteX33" fmla="*/ 161950 w 523125"/>
                <a:gd name="connsiteY33" fmla="*/ 264890 h 523125"/>
                <a:gd name="connsiteX34" fmla="*/ 219207 w 523125"/>
                <a:gd name="connsiteY34" fmla="*/ 324222 h 523125"/>
                <a:gd name="connsiteX35" fmla="*/ 236639 w 523125"/>
                <a:gd name="connsiteY35" fmla="*/ 324593 h 523125"/>
                <a:gd name="connsiteX36" fmla="*/ 236909 w 523125"/>
                <a:gd name="connsiteY36" fmla="*/ 307162 h 523125"/>
                <a:gd name="connsiteX37" fmla="*/ 179669 w 523125"/>
                <a:gd name="connsiteY37" fmla="*/ 247795 h 523125"/>
                <a:gd name="connsiteX38" fmla="*/ 188815 w 523125"/>
                <a:gd name="connsiteY38" fmla="*/ 238953 h 523125"/>
                <a:gd name="connsiteX39" fmla="*/ 223206 w 523125"/>
                <a:gd name="connsiteY39" fmla="*/ 274593 h 523125"/>
                <a:gd name="connsiteX40" fmla="*/ 240621 w 523125"/>
                <a:gd name="connsiteY40" fmla="*/ 274947 h 523125"/>
                <a:gd name="connsiteX41" fmla="*/ 240908 w 523125"/>
                <a:gd name="connsiteY41" fmla="*/ 257532 h 523125"/>
                <a:gd name="connsiteX42" fmla="*/ 206517 w 523125"/>
                <a:gd name="connsiteY42" fmla="*/ 221892 h 523125"/>
                <a:gd name="connsiteX43" fmla="*/ 215680 w 523125"/>
                <a:gd name="connsiteY43" fmla="*/ 213067 h 523125"/>
                <a:gd name="connsiteX44" fmla="*/ 250071 w 523125"/>
                <a:gd name="connsiteY44" fmla="*/ 248707 h 523125"/>
                <a:gd name="connsiteX45" fmla="*/ 267503 w 523125"/>
                <a:gd name="connsiteY45" fmla="*/ 249061 h 523125"/>
                <a:gd name="connsiteX46" fmla="*/ 267773 w 523125"/>
                <a:gd name="connsiteY46" fmla="*/ 231629 h 523125"/>
                <a:gd name="connsiteX47" fmla="*/ 233399 w 523125"/>
                <a:gd name="connsiteY47" fmla="*/ 195972 h 523125"/>
                <a:gd name="connsiteX48" fmla="*/ 242545 w 523125"/>
                <a:gd name="connsiteY48" fmla="*/ 187147 h 523125"/>
                <a:gd name="connsiteX49" fmla="*/ 276919 w 523125"/>
                <a:gd name="connsiteY49" fmla="*/ 222787 h 523125"/>
                <a:gd name="connsiteX50" fmla="*/ 294351 w 523125"/>
                <a:gd name="connsiteY50" fmla="*/ 223141 h 523125"/>
                <a:gd name="connsiteX51" fmla="*/ 294621 w 523125"/>
                <a:gd name="connsiteY51" fmla="*/ 205709 h 523125"/>
                <a:gd name="connsiteX52" fmla="*/ 260247 w 523125"/>
                <a:gd name="connsiteY52" fmla="*/ 170069 h 523125"/>
                <a:gd name="connsiteX53" fmla="*/ 269393 w 523125"/>
                <a:gd name="connsiteY53" fmla="*/ 161243 h 523125"/>
                <a:gd name="connsiteX54" fmla="*/ 303750 w 523125"/>
                <a:gd name="connsiteY54" fmla="*/ 196799 h 523125"/>
                <a:gd name="connsiteX55" fmla="*/ 321165 w 523125"/>
                <a:gd name="connsiteY55" fmla="*/ 197137 h 523125"/>
                <a:gd name="connsiteX56" fmla="*/ 321469 w 523125"/>
                <a:gd name="connsiteY56" fmla="*/ 179705 h 523125"/>
                <a:gd name="connsiteX57" fmla="*/ 287078 w 523125"/>
                <a:gd name="connsiteY57" fmla="*/ 144065 h 523125"/>
                <a:gd name="connsiteX58" fmla="*/ 296241 w 523125"/>
                <a:gd name="connsiteY58" fmla="*/ 135239 h 523125"/>
                <a:gd name="connsiteX59" fmla="*/ 353464 w 523125"/>
                <a:gd name="connsiteY59" fmla="*/ 194588 h 523125"/>
                <a:gd name="connsiteX60" fmla="*/ 371234 w 523125"/>
                <a:gd name="connsiteY60" fmla="*/ 194656 h 523125"/>
                <a:gd name="connsiteX61" fmla="*/ 371824 w 523125"/>
                <a:gd name="connsiteY61" fmla="*/ 176937 h 523125"/>
                <a:gd name="connsiteX62" fmla="*/ 314534 w 523125"/>
                <a:gd name="connsiteY62" fmla="*/ 117588 h 523125"/>
                <a:gd name="connsiteX63" fmla="*/ 380464 w 523125"/>
                <a:gd name="connsiteY63" fmla="*/ 53986 h 523125"/>
                <a:gd name="connsiteX64" fmla="*/ 394943 w 523125"/>
                <a:gd name="connsiteY64" fmla="*/ 48282 h 523125"/>
                <a:gd name="connsiteX65" fmla="*/ 409236 w 523125"/>
                <a:gd name="connsiteY65" fmla="*/ 54509 h 523125"/>
                <a:gd name="connsiteX66" fmla="*/ 484043 w 523125"/>
                <a:gd name="connsiteY66" fmla="*/ 132033 h 523125"/>
                <a:gd name="connsiteX67" fmla="*/ 489747 w 523125"/>
                <a:gd name="connsiteY67" fmla="*/ 146528 h 523125"/>
                <a:gd name="connsiteX68" fmla="*/ 483520 w 523125"/>
                <a:gd name="connsiteY68" fmla="*/ 160805 h 523125"/>
                <a:gd name="connsiteX69" fmla="*/ 157545 w 523125"/>
                <a:gd name="connsiteY69" fmla="*/ 47520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523125" h="523125">
                  <a:moveTo>
                    <a:pt x="533284" y="135475"/>
                  </a:moveTo>
                  <a:lnTo>
                    <a:pt x="407582" y="5133"/>
                  </a:lnTo>
                  <a:cubicBezTo>
                    <a:pt x="401254" y="-1415"/>
                    <a:pt x="390674" y="-1786"/>
                    <a:pt x="384109" y="4525"/>
                  </a:cubicBezTo>
                  <a:lnTo>
                    <a:pt x="4928" y="370274"/>
                  </a:lnTo>
                  <a:cubicBezTo>
                    <a:pt x="-1603" y="376602"/>
                    <a:pt x="-1603" y="387217"/>
                    <a:pt x="4692" y="393781"/>
                  </a:cubicBezTo>
                  <a:lnTo>
                    <a:pt x="130427" y="524107"/>
                  </a:lnTo>
                  <a:cubicBezTo>
                    <a:pt x="136739" y="530705"/>
                    <a:pt x="147336" y="531076"/>
                    <a:pt x="153884" y="524731"/>
                  </a:cubicBezTo>
                  <a:lnTo>
                    <a:pt x="533082" y="158965"/>
                  </a:lnTo>
                  <a:cubicBezTo>
                    <a:pt x="539612" y="152637"/>
                    <a:pt x="539646" y="142040"/>
                    <a:pt x="533284" y="135475"/>
                  </a:cubicBezTo>
                  <a:close/>
                  <a:moveTo>
                    <a:pt x="157545" y="475203"/>
                  </a:moveTo>
                  <a:cubicBezTo>
                    <a:pt x="153664" y="478966"/>
                    <a:pt x="148450" y="481025"/>
                    <a:pt x="143050" y="480923"/>
                  </a:cubicBezTo>
                  <a:cubicBezTo>
                    <a:pt x="137650" y="480805"/>
                    <a:pt x="132520" y="478561"/>
                    <a:pt x="128774" y="474697"/>
                  </a:cubicBezTo>
                  <a:lnTo>
                    <a:pt x="53984" y="397156"/>
                  </a:lnTo>
                  <a:cubicBezTo>
                    <a:pt x="46187" y="389073"/>
                    <a:pt x="46407" y="376180"/>
                    <a:pt x="54490" y="368384"/>
                  </a:cubicBezTo>
                  <a:lnTo>
                    <a:pt x="88898" y="404041"/>
                  </a:lnTo>
                  <a:cubicBezTo>
                    <a:pt x="93623" y="408952"/>
                    <a:pt x="101402" y="409087"/>
                    <a:pt x="106313" y="404395"/>
                  </a:cubicBezTo>
                  <a:cubicBezTo>
                    <a:pt x="111224" y="399653"/>
                    <a:pt x="111325" y="391891"/>
                    <a:pt x="106583" y="386947"/>
                  </a:cubicBezTo>
                  <a:lnTo>
                    <a:pt x="72209" y="351323"/>
                  </a:lnTo>
                  <a:lnTo>
                    <a:pt x="81372" y="342498"/>
                  </a:lnTo>
                  <a:lnTo>
                    <a:pt x="115746" y="378121"/>
                  </a:lnTo>
                  <a:cubicBezTo>
                    <a:pt x="120471" y="383032"/>
                    <a:pt x="128267" y="383217"/>
                    <a:pt x="133178" y="378475"/>
                  </a:cubicBezTo>
                  <a:cubicBezTo>
                    <a:pt x="138089" y="373767"/>
                    <a:pt x="138173" y="366022"/>
                    <a:pt x="133448" y="361077"/>
                  </a:cubicBezTo>
                  <a:lnTo>
                    <a:pt x="99074" y="325454"/>
                  </a:lnTo>
                  <a:lnTo>
                    <a:pt x="108220" y="316628"/>
                  </a:lnTo>
                  <a:lnTo>
                    <a:pt x="142611" y="352268"/>
                  </a:lnTo>
                  <a:cubicBezTo>
                    <a:pt x="147336" y="357162"/>
                    <a:pt x="155132" y="357331"/>
                    <a:pt x="160026" y="352623"/>
                  </a:cubicBezTo>
                  <a:cubicBezTo>
                    <a:pt x="164937" y="347881"/>
                    <a:pt x="165038" y="340135"/>
                    <a:pt x="160296" y="335191"/>
                  </a:cubicBezTo>
                  <a:lnTo>
                    <a:pt x="125922" y="299585"/>
                  </a:lnTo>
                  <a:lnTo>
                    <a:pt x="135068" y="290776"/>
                  </a:lnTo>
                  <a:lnTo>
                    <a:pt x="169459" y="326416"/>
                  </a:lnTo>
                  <a:cubicBezTo>
                    <a:pt x="174201" y="331327"/>
                    <a:pt x="181980" y="331478"/>
                    <a:pt x="186891" y="326770"/>
                  </a:cubicBezTo>
                  <a:cubicBezTo>
                    <a:pt x="191785" y="322028"/>
                    <a:pt x="191903" y="314249"/>
                    <a:pt x="187161" y="309338"/>
                  </a:cubicBezTo>
                  <a:lnTo>
                    <a:pt x="152787" y="273715"/>
                  </a:lnTo>
                  <a:lnTo>
                    <a:pt x="161950" y="264890"/>
                  </a:lnTo>
                  <a:lnTo>
                    <a:pt x="219207" y="324222"/>
                  </a:lnTo>
                  <a:cubicBezTo>
                    <a:pt x="223932" y="329150"/>
                    <a:pt x="231711" y="329302"/>
                    <a:pt x="236639" y="324593"/>
                  </a:cubicBezTo>
                  <a:cubicBezTo>
                    <a:pt x="241549" y="319852"/>
                    <a:pt x="241650" y="312072"/>
                    <a:pt x="236909" y="307162"/>
                  </a:cubicBezTo>
                  <a:lnTo>
                    <a:pt x="179669" y="247795"/>
                  </a:lnTo>
                  <a:lnTo>
                    <a:pt x="188815" y="238953"/>
                  </a:lnTo>
                  <a:lnTo>
                    <a:pt x="223206" y="274593"/>
                  </a:lnTo>
                  <a:cubicBezTo>
                    <a:pt x="227948" y="279503"/>
                    <a:pt x="235710" y="279689"/>
                    <a:pt x="240621" y="274947"/>
                  </a:cubicBezTo>
                  <a:cubicBezTo>
                    <a:pt x="245532" y="270205"/>
                    <a:pt x="245633" y="262426"/>
                    <a:pt x="240908" y="257532"/>
                  </a:cubicBezTo>
                  <a:lnTo>
                    <a:pt x="206517" y="221892"/>
                  </a:lnTo>
                  <a:lnTo>
                    <a:pt x="215680" y="213067"/>
                  </a:lnTo>
                  <a:lnTo>
                    <a:pt x="250071" y="248707"/>
                  </a:lnTo>
                  <a:cubicBezTo>
                    <a:pt x="254813" y="253600"/>
                    <a:pt x="262592" y="253786"/>
                    <a:pt x="267503" y="249061"/>
                  </a:cubicBezTo>
                  <a:cubicBezTo>
                    <a:pt x="272414" y="244336"/>
                    <a:pt x="272498" y="236540"/>
                    <a:pt x="267773" y="231629"/>
                  </a:cubicBezTo>
                  <a:lnTo>
                    <a:pt x="233399" y="195972"/>
                  </a:lnTo>
                  <a:lnTo>
                    <a:pt x="242545" y="187147"/>
                  </a:lnTo>
                  <a:lnTo>
                    <a:pt x="276919" y="222787"/>
                  </a:lnTo>
                  <a:cubicBezTo>
                    <a:pt x="281627" y="227697"/>
                    <a:pt x="289440" y="227866"/>
                    <a:pt x="294351" y="223141"/>
                  </a:cubicBezTo>
                  <a:cubicBezTo>
                    <a:pt x="299262" y="218399"/>
                    <a:pt x="299329" y="210620"/>
                    <a:pt x="294621" y="205709"/>
                  </a:cubicBezTo>
                  <a:lnTo>
                    <a:pt x="260247" y="170069"/>
                  </a:lnTo>
                  <a:lnTo>
                    <a:pt x="269393" y="161243"/>
                  </a:lnTo>
                  <a:lnTo>
                    <a:pt x="303750" y="196799"/>
                  </a:lnTo>
                  <a:cubicBezTo>
                    <a:pt x="308492" y="201693"/>
                    <a:pt x="316255" y="201878"/>
                    <a:pt x="321165" y="197137"/>
                  </a:cubicBezTo>
                  <a:cubicBezTo>
                    <a:pt x="326076" y="192412"/>
                    <a:pt x="326177" y="184632"/>
                    <a:pt x="321469" y="179705"/>
                  </a:cubicBezTo>
                  <a:lnTo>
                    <a:pt x="287078" y="144065"/>
                  </a:lnTo>
                  <a:lnTo>
                    <a:pt x="296241" y="135239"/>
                  </a:lnTo>
                  <a:lnTo>
                    <a:pt x="353464" y="194588"/>
                  </a:lnTo>
                  <a:cubicBezTo>
                    <a:pt x="358206" y="199499"/>
                    <a:pt x="366306" y="199381"/>
                    <a:pt x="371234" y="194656"/>
                  </a:cubicBezTo>
                  <a:cubicBezTo>
                    <a:pt x="376144" y="189897"/>
                    <a:pt x="376532" y="181831"/>
                    <a:pt x="371824" y="176937"/>
                  </a:cubicBezTo>
                  <a:lnTo>
                    <a:pt x="314534" y="117588"/>
                  </a:lnTo>
                  <a:lnTo>
                    <a:pt x="380464" y="53986"/>
                  </a:lnTo>
                  <a:cubicBezTo>
                    <a:pt x="384329" y="50240"/>
                    <a:pt x="389560" y="48181"/>
                    <a:pt x="394943" y="48282"/>
                  </a:cubicBezTo>
                  <a:cubicBezTo>
                    <a:pt x="400343" y="48383"/>
                    <a:pt x="405490" y="50611"/>
                    <a:pt x="409236" y="54509"/>
                  </a:cubicBezTo>
                  <a:lnTo>
                    <a:pt x="484043" y="132033"/>
                  </a:lnTo>
                  <a:cubicBezTo>
                    <a:pt x="487772" y="135914"/>
                    <a:pt x="489848" y="141128"/>
                    <a:pt x="489747" y="146528"/>
                  </a:cubicBezTo>
                  <a:cubicBezTo>
                    <a:pt x="489645" y="151928"/>
                    <a:pt x="487401" y="157058"/>
                    <a:pt x="483520" y="160805"/>
                  </a:cubicBezTo>
                  <a:lnTo>
                    <a:pt x="157545" y="47520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9" name="任意多边形: 形状 158"/>
            <p:cNvSpPr/>
            <p:nvPr/>
          </p:nvSpPr>
          <p:spPr>
            <a:xfrm>
              <a:off x="20349179" y="7683394"/>
              <a:ext cx="67500" cy="67500"/>
            </a:xfrm>
            <a:custGeom>
              <a:avLst/>
              <a:gdLst>
                <a:gd name="connsiteX0" fmla="*/ 11576 w 67500"/>
                <a:gd name="connsiteY0" fmla="*/ 70025 h 67500"/>
                <a:gd name="connsiteX1" fmla="*/ 70015 w 67500"/>
                <a:gd name="connsiteY1" fmla="*/ 71072 h 67500"/>
                <a:gd name="connsiteX2" fmla="*/ 71061 w 67500"/>
                <a:gd name="connsiteY2" fmla="*/ 12617 h 67500"/>
                <a:gd name="connsiteX3" fmla="*/ 12623 w 67500"/>
                <a:gd name="connsiteY3" fmla="*/ 11570 h 67500"/>
                <a:gd name="connsiteX4" fmla="*/ 11576 w 67500"/>
                <a:gd name="connsiteY4" fmla="*/ 70025 h 67500"/>
                <a:gd name="connsiteX5" fmla="*/ 29768 w 67500"/>
                <a:gd name="connsiteY5" fmla="*/ 29357 h 67500"/>
                <a:gd name="connsiteX6" fmla="*/ 53325 w 67500"/>
                <a:gd name="connsiteY6" fmla="*/ 29778 h 67500"/>
                <a:gd name="connsiteX7" fmla="*/ 52886 w 67500"/>
                <a:gd name="connsiteY7" fmla="*/ 53319 h 67500"/>
                <a:gd name="connsiteX8" fmla="*/ 29329 w 67500"/>
                <a:gd name="connsiteY8" fmla="*/ 52897 h 67500"/>
                <a:gd name="connsiteX9" fmla="*/ 29768 w 67500"/>
                <a:gd name="connsiteY9" fmla="*/ 29357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500" h="67500">
                  <a:moveTo>
                    <a:pt x="11576" y="70025"/>
                  </a:moveTo>
                  <a:cubicBezTo>
                    <a:pt x="27405" y="86428"/>
                    <a:pt x="53612" y="86900"/>
                    <a:pt x="70015" y="71072"/>
                  </a:cubicBezTo>
                  <a:cubicBezTo>
                    <a:pt x="86468" y="55243"/>
                    <a:pt x="86890" y="29019"/>
                    <a:pt x="71061" y="12617"/>
                  </a:cubicBezTo>
                  <a:cubicBezTo>
                    <a:pt x="55232" y="-3786"/>
                    <a:pt x="29025" y="-4258"/>
                    <a:pt x="12623" y="11570"/>
                  </a:cubicBezTo>
                  <a:cubicBezTo>
                    <a:pt x="-3797" y="27399"/>
                    <a:pt x="-4252" y="53640"/>
                    <a:pt x="11576" y="70025"/>
                  </a:cubicBezTo>
                  <a:close/>
                  <a:moveTo>
                    <a:pt x="29768" y="29357"/>
                  </a:moveTo>
                  <a:cubicBezTo>
                    <a:pt x="36366" y="22995"/>
                    <a:pt x="46946" y="23197"/>
                    <a:pt x="53325" y="29778"/>
                  </a:cubicBezTo>
                  <a:cubicBezTo>
                    <a:pt x="59670" y="36393"/>
                    <a:pt x="59468" y="46940"/>
                    <a:pt x="52886" y="53319"/>
                  </a:cubicBezTo>
                  <a:cubicBezTo>
                    <a:pt x="46238" y="59681"/>
                    <a:pt x="35691" y="59495"/>
                    <a:pt x="29329" y="52897"/>
                  </a:cubicBezTo>
                  <a:cubicBezTo>
                    <a:pt x="22967" y="46282"/>
                    <a:pt x="23170" y="35718"/>
                    <a:pt x="29768" y="2935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60" name="组合 159"/>
          <p:cNvGrpSpPr/>
          <p:nvPr/>
        </p:nvGrpSpPr>
        <p:grpSpPr>
          <a:xfrm>
            <a:off x="7517140" y="3201449"/>
            <a:ext cx="524843" cy="454360"/>
            <a:chOff x="21063624" y="7635024"/>
            <a:chExt cx="524843" cy="454360"/>
          </a:xfrm>
          <a:solidFill>
            <a:schemeClr val="accent4"/>
          </a:solidFill>
        </p:grpSpPr>
        <p:sp>
          <p:nvSpPr>
            <p:cNvPr id="161" name="任意多边形: 形状 160"/>
            <p:cNvSpPr/>
            <p:nvPr/>
          </p:nvSpPr>
          <p:spPr>
            <a:xfrm>
              <a:off x="21063624" y="7886884"/>
              <a:ext cx="523125" cy="202500"/>
            </a:xfrm>
            <a:custGeom>
              <a:avLst/>
              <a:gdLst>
                <a:gd name="connsiteX0" fmla="*/ 434778 w 523125"/>
                <a:gd name="connsiteY0" fmla="*/ 34543 h 202500"/>
                <a:gd name="connsiteX1" fmla="*/ 243938 w 523125"/>
                <a:gd name="connsiteY1" fmla="*/ 164160 h 202500"/>
                <a:gd name="connsiteX2" fmla="*/ 217495 w 523125"/>
                <a:gd name="connsiteY2" fmla="*/ 172733 h 202500"/>
                <a:gd name="connsiteX3" fmla="*/ 186074 w 523125"/>
                <a:gd name="connsiteY3" fmla="*/ 161123 h 202500"/>
                <a:gd name="connsiteX4" fmla="*/ 2474 w 523125"/>
                <a:gd name="connsiteY4" fmla="*/ 0 h 202500"/>
                <a:gd name="connsiteX5" fmla="*/ 516 w 523125"/>
                <a:gd name="connsiteY5" fmla="*/ 22258 h 202500"/>
                <a:gd name="connsiteX6" fmla="*/ 7789 w 523125"/>
                <a:gd name="connsiteY6" fmla="*/ 38104 h 202500"/>
                <a:gd name="connsiteX7" fmla="*/ 196739 w 523125"/>
                <a:gd name="connsiteY7" fmla="*/ 203867 h 202500"/>
                <a:gd name="connsiteX8" fmla="*/ 235264 w 523125"/>
                <a:gd name="connsiteY8" fmla="*/ 204272 h 202500"/>
                <a:gd name="connsiteX9" fmla="*/ 427521 w 523125"/>
                <a:gd name="connsiteY9" fmla="*/ 73659 h 202500"/>
                <a:gd name="connsiteX10" fmla="*/ 474974 w 523125"/>
                <a:gd name="connsiteY10" fmla="*/ 78958 h 202500"/>
                <a:gd name="connsiteX11" fmla="*/ 532383 w 523125"/>
                <a:gd name="connsiteY11" fmla="*/ 37007 h 202500"/>
                <a:gd name="connsiteX12" fmla="*/ 536601 w 523125"/>
                <a:gd name="connsiteY12" fmla="*/ 12487 h 202500"/>
                <a:gd name="connsiteX13" fmla="*/ 480880 w 523125"/>
                <a:gd name="connsiteY13" fmla="*/ 37142 h 202500"/>
                <a:gd name="connsiteX14" fmla="*/ 434778 w 523125"/>
                <a:gd name="connsiteY14" fmla="*/ 34543 h 2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3125" h="202500">
                  <a:moveTo>
                    <a:pt x="434778" y="34543"/>
                  </a:moveTo>
                  <a:lnTo>
                    <a:pt x="243938" y="164160"/>
                  </a:lnTo>
                  <a:cubicBezTo>
                    <a:pt x="236176" y="169762"/>
                    <a:pt x="227013" y="172733"/>
                    <a:pt x="217495" y="172733"/>
                  </a:cubicBezTo>
                  <a:cubicBezTo>
                    <a:pt x="206189" y="172733"/>
                    <a:pt x="194494" y="168413"/>
                    <a:pt x="186074" y="161123"/>
                  </a:cubicBezTo>
                  <a:lnTo>
                    <a:pt x="2474" y="0"/>
                  </a:lnTo>
                  <a:cubicBezTo>
                    <a:pt x="-699" y="5349"/>
                    <a:pt x="-159" y="11610"/>
                    <a:pt x="516" y="22258"/>
                  </a:cubicBezTo>
                  <a:cubicBezTo>
                    <a:pt x="921" y="28957"/>
                    <a:pt x="3486" y="34324"/>
                    <a:pt x="7789" y="38104"/>
                  </a:cubicBezTo>
                  <a:lnTo>
                    <a:pt x="196739" y="203867"/>
                  </a:lnTo>
                  <a:cubicBezTo>
                    <a:pt x="204889" y="211089"/>
                    <a:pt x="226743" y="210431"/>
                    <a:pt x="235264" y="204272"/>
                  </a:cubicBezTo>
                  <a:lnTo>
                    <a:pt x="427521" y="73659"/>
                  </a:lnTo>
                  <a:cubicBezTo>
                    <a:pt x="438558" y="77018"/>
                    <a:pt x="457981" y="81405"/>
                    <a:pt x="474974" y="78958"/>
                  </a:cubicBezTo>
                  <a:cubicBezTo>
                    <a:pt x="496422" y="75904"/>
                    <a:pt x="524283" y="63112"/>
                    <a:pt x="532383" y="37007"/>
                  </a:cubicBezTo>
                  <a:cubicBezTo>
                    <a:pt x="533547" y="33193"/>
                    <a:pt x="536568" y="24351"/>
                    <a:pt x="536601" y="12487"/>
                  </a:cubicBezTo>
                  <a:cubicBezTo>
                    <a:pt x="519861" y="26713"/>
                    <a:pt x="498768" y="34611"/>
                    <a:pt x="480880" y="37142"/>
                  </a:cubicBezTo>
                  <a:cubicBezTo>
                    <a:pt x="465068" y="39488"/>
                    <a:pt x="447586" y="37328"/>
                    <a:pt x="434778" y="3454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2" name="任意多边形: 形状 161"/>
            <p:cNvSpPr/>
            <p:nvPr/>
          </p:nvSpPr>
          <p:spPr>
            <a:xfrm>
              <a:off x="21065342" y="7635024"/>
              <a:ext cx="523125" cy="388125"/>
            </a:xfrm>
            <a:custGeom>
              <a:avLst/>
              <a:gdLst>
                <a:gd name="connsiteX0" fmla="*/ 7843 w 523125"/>
                <a:gd name="connsiteY0" fmla="*/ 219173 h 388125"/>
                <a:gd name="connsiteX1" fmla="*/ 192473 w 523125"/>
                <a:gd name="connsiteY1" fmla="*/ 379823 h 388125"/>
                <a:gd name="connsiteX2" fmla="*/ 244937 w 523125"/>
                <a:gd name="connsiteY2" fmla="*/ 378827 h 388125"/>
                <a:gd name="connsiteX3" fmla="*/ 427542 w 523125"/>
                <a:gd name="connsiteY3" fmla="*/ 254762 h 388125"/>
                <a:gd name="connsiteX4" fmla="*/ 474994 w 523125"/>
                <a:gd name="connsiteY4" fmla="*/ 260027 h 388125"/>
                <a:gd name="connsiteX5" fmla="*/ 532420 w 523125"/>
                <a:gd name="connsiteY5" fmla="*/ 218076 h 388125"/>
                <a:gd name="connsiteX6" fmla="*/ 503850 w 523125"/>
                <a:gd name="connsiteY6" fmla="*/ 130191 h 388125"/>
                <a:gd name="connsiteX7" fmla="*/ 269878 w 523125"/>
                <a:gd name="connsiteY7" fmla="*/ 0 h 388125"/>
                <a:gd name="connsiteX8" fmla="*/ 209466 w 523125"/>
                <a:gd name="connsiteY8" fmla="*/ 61779 h 388125"/>
                <a:gd name="connsiteX9" fmla="*/ 8687 w 523125"/>
                <a:gd name="connsiteY9" fmla="*/ 174437 h 388125"/>
                <a:gd name="connsiteX10" fmla="*/ 587 w 523125"/>
                <a:gd name="connsiteY10" fmla="*/ 203378 h 388125"/>
                <a:gd name="connsiteX11" fmla="*/ 7843 w 523125"/>
                <a:gd name="connsiteY11" fmla="*/ 219173 h 388125"/>
                <a:gd name="connsiteX12" fmla="*/ 76288 w 523125"/>
                <a:gd name="connsiteY12" fmla="*/ 192375 h 388125"/>
                <a:gd name="connsiteX13" fmla="*/ 84085 w 523125"/>
                <a:gd name="connsiteY13" fmla="*/ 180529 h 388125"/>
                <a:gd name="connsiteX14" fmla="*/ 237934 w 523125"/>
                <a:gd name="connsiteY14" fmla="*/ 94382 h 388125"/>
                <a:gd name="connsiteX15" fmla="*/ 246355 w 523125"/>
                <a:gd name="connsiteY15" fmla="*/ 80055 h 388125"/>
                <a:gd name="connsiteX16" fmla="*/ 270216 w 523125"/>
                <a:gd name="connsiteY16" fmla="*/ 45478 h 388125"/>
                <a:gd name="connsiteX17" fmla="*/ 466590 w 523125"/>
                <a:gd name="connsiteY17" fmla="*/ 158608 h 388125"/>
                <a:gd name="connsiteX18" fmla="*/ 483651 w 523125"/>
                <a:gd name="connsiteY18" fmla="*/ 189827 h 388125"/>
                <a:gd name="connsiteX19" fmla="*/ 456853 w 523125"/>
                <a:gd name="connsiteY19" fmla="*/ 206162 h 388125"/>
                <a:gd name="connsiteX20" fmla="*/ 420758 w 523125"/>
                <a:gd name="connsiteY20" fmla="*/ 200323 h 388125"/>
                <a:gd name="connsiteX21" fmla="*/ 414767 w 523125"/>
                <a:gd name="connsiteY21" fmla="*/ 199176 h 388125"/>
                <a:gd name="connsiteX22" fmla="*/ 405520 w 523125"/>
                <a:gd name="connsiteY22" fmla="*/ 201977 h 388125"/>
                <a:gd name="connsiteX23" fmla="*/ 235993 w 523125"/>
                <a:gd name="connsiteY23" fmla="*/ 317183 h 388125"/>
                <a:gd name="connsiteX24" fmla="*/ 206496 w 523125"/>
                <a:gd name="connsiteY24" fmla="*/ 315360 h 388125"/>
                <a:gd name="connsiteX25" fmla="*/ 81452 w 523125"/>
                <a:gd name="connsiteY25" fmla="*/ 205588 h 388125"/>
                <a:gd name="connsiteX26" fmla="*/ 76288 w 523125"/>
                <a:gd name="connsiteY26" fmla="*/ 192375 h 38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23125" h="388125">
                  <a:moveTo>
                    <a:pt x="7843" y="219173"/>
                  </a:moveTo>
                  <a:lnTo>
                    <a:pt x="192473" y="379823"/>
                  </a:lnTo>
                  <a:cubicBezTo>
                    <a:pt x="200185" y="387551"/>
                    <a:pt x="225818" y="397913"/>
                    <a:pt x="244937" y="378827"/>
                  </a:cubicBezTo>
                  <a:lnTo>
                    <a:pt x="427542" y="254762"/>
                  </a:lnTo>
                  <a:cubicBezTo>
                    <a:pt x="438612" y="258103"/>
                    <a:pt x="457984" y="262491"/>
                    <a:pt x="474994" y="260027"/>
                  </a:cubicBezTo>
                  <a:cubicBezTo>
                    <a:pt x="496442" y="256989"/>
                    <a:pt x="524286" y="244198"/>
                    <a:pt x="532420" y="218076"/>
                  </a:cubicBezTo>
                  <a:cubicBezTo>
                    <a:pt x="535272" y="208913"/>
                    <a:pt x="549362" y="169914"/>
                    <a:pt x="503850" y="130191"/>
                  </a:cubicBezTo>
                  <a:cubicBezTo>
                    <a:pt x="487870" y="116488"/>
                    <a:pt x="349258" y="0"/>
                    <a:pt x="269878" y="0"/>
                  </a:cubicBezTo>
                  <a:cubicBezTo>
                    <a:pt x="252632" y="0"/>
                    <a:pt x="213820" y="6294"/>
                    <a:pt x="209466" y="61779"/>
                  </a:cubicBezTo>
                  <a:lnTo>
                    <a:pt x="8687" y="174437"/>
                  </a:lnTo>
                  <a:cubicBezTo>
                    <a:pt x="-1472" y="181896"/>
                    <a:pt x="-358" y="188139"/>
                    <a:pt x="587" y="203378"/>
                  </a:cubicBezTo>
                  <a:cubicBezTo>
                    <a:pt x="975" y="210060"/>
                    <a:pt x="3557" y="215409"/>
                    <a:pt x="7843" y="219173"/>
                  </a:cubicBezTo>
                  <a:close/>
                  <a:moveTo>
                    <a:pt x="76288" y="192375"/>
                  </a:moveTo>
                  <a:cubicBezTo>
                    <a:pt x="76795" y="187380"/>
                    <a:pt x="79714" y="182959"/>
                    <a:pt x="84085" y="180529"/>
                  </a:cubicBezTo>
                  <a:lnTo>
                    <a:pt x="237934" y="94382"/>
                  </a:lnTo>
                  <a:cubicBezTo>
                    <a:pt x="243148" y="91479"/>
                    <a:pt x="246355" y="86029"/>
                    <a:pt x="246355" y="80055"/>
                  </a:cubicBezTo>
                  <a:cubicBezTo>
                    <a:pt x="246355" y="45478"/>
                    <a:pt x="261306" y="45478"/>
                    <a:pt x="270216" y="45478"/>
                  </a:cubicBezTo>
                  <a:cubicBezTo>
                    <a:pt x="322663" y="45478"/>
                    <a:pt x="429752" y="127153"/>
                    <a:pt x="466590" y="158608"/>
                  </a:cubicBezTo>
                  <a:cubicBezTo>
                    <a:pt x="479685" y="170623"/>
                    <a:pt x="486013" y="182166"/>
                    <a:pt x="483651" y="189827"/>
                  </a:cubicBezTo>
                  <a:cubicBezTo>
                    <a:pt x="481322" y="197303"/>
                    <a:pt x="469813" y="204306"/>
                    <a:pt x="456853" y="206162"/>
                  </a:cubicBezTo>
                  <a:cubicBezTo>
                    <a:pt x="441160" y="208373"/>
                    <a:pt x="420943" y="200374"/>
                    <a:pt x="420758" y="200323"/>
                  </a:cubicBezTo>
                  <a:cubicBezTo>
                    <a:pt x="418817" y="199530"/>
                    <a:pt x="416775" y="199176"/>
                    <a:pt x="414767" y="199176"/>
                  </a:cubicBezTo>
                  <a:cubicBezTo>
                    <a:pt x="411510" y="199176"/>
                    <a:pt x="408270" y="200121"/>
                    <a:pt x="405520" y="201977"/>
                  </a:cubicBezTo>
                  <a:lnTo>
                    <a:pt x="235993" y="317183"/>
                  </a:lnTo>
                  <a:cubicBezTo>
                    <a:pt x="226881" y="323359"/>
                    <a:pt x="214765" y="322599"/>
                    <a:pt x="206496" y="315360"/>
                  </a:cubicBezTo>
                  <a:lnTo>
                    <a:pt x="81452" y="205588"/>
                  </a:lnTo>
                  <a:cubicBezTo>
                    <a:pt x="77689" y="202264"/>
                    <a:pt x="75748" y="197353"/>
                    <a:pt x="76288" y="19237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3" name="任意多边形: 形状 162"/>
            <p:cNvSpPr/>
            <p:nvPr/>
          </p:nvSpPr>
          <p:spPr>
            <a:xfrm>
              <a:off x="21202194" y="7810980"/>
              <a:ext cx="33750" cy="16875"/>
            </a:xfrm>
            <a:custGeom>
              <a:avLst/>
              <a:gdLst>
                <a:gd name="connsiteX0" fmla="*/ 35134 w 33750"/>
                <a:gd name="connsiteY0" fmla="*/ 12791 h 16875"/>
                <a:gd name="connsiteX1" fmla="*/ 17567 w 33750"/>
                <a:gd name="connsiteY1" fmla="*/ 25583 h 16875"/>
                <a:gd name="connsiteX2" fmla="*/ 0 w 33750"/>
                <a:gd name="connsiteY2" fmla="*/ 12791 h 16875"/>
                <a:gd name="connsiteX3" fmla="*/ 17567 w 33750"/>
                <a:gd name="connsiteY3" fmla="*/ 0 h 16875"/>
                <a:gd name="connsiteX4" fmla="*/ 35134 w 33750"/>
                <a:gd name="connsiteY4" fmla="*/ 12791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16875">
                  <a:moveTo>
                    <a:pt x="35134" y="12791"/>
                  </a:moveTo>
                  <a:cubicBezTo>
                    <a:pt x="35134" y="19856"/>
                    <a:pt x="27269" y="25583"/>
                    <a:pt x="17567" y="25583"/>
                  </a:cubicBezTo>
                  <a:cubicBezTo>
                    <a:pt x="7865" y="25583"/>
                    <a:pt x="0" y="19856"/>
                    <a:pt x="0" y="12791"/>
                  </a:cubicBezTo>
                  <a:cubicBezTo>
                    <a:pt x="0" y="5727"/>
                    <a:pt x="7865" y="0"/>
                    <a:pt x="17567" y="0"/>
                  </a:cubicBezTo>
                  <a:cubicBezTo>
                    <a:pt x="27269" y="0"/>
                    <a:pt x="35134" y="5727"/>
                    <a:pt x="35134" y="127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4" name="任意多边形: 形状 163"/>
            <p:cNvSpPr/>
            <p:nvPr/>
          </p:nvSpPr>
          <p:spPr>
            <a:xfrm>
              <a:off x="21299698" y="7869469"/>
              <a:ext cx="33750" cy="16875"/>
            </a:xfrm>
            <a:custGeom>
              <a:avLst/>
              <a:gdLst>
                <a:gd name="connsiteX0" fmla="*/ 35134 w 33750"/>
                <a:gd name="connsiteY0" fmla="*/ 12791 h 16875"/>
                <a:gd name="connsiteX1" fmla="*/ 17567 w 33750"/>
                <a:gd name="connsiteY1" fmla="*/ 25582 h 16875"/>
                <a:gd name="connsiteX2" fmla="*/ 0 w 33750"/>
                <a:gd name="connsiteY2" fmla="*/ 12791 h 16875"/>
                <a:gd name="connsiteX3" fmla="*/ 17567 w 33750"/>
                <a:gd name="connsiteY3" fmla="*/ 0 h 16875"/>
                <a:gd name="connsiteX4" fmla="*/ 35134 w 33750"/>
                <a:gd name="connsiteY4" fmla="*/ 12791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16875">
                  <a:moveTo>
                    <a:pt x="35134" y="12791"/>
                  </a:moveTo>
                  <a:cubicBezTo>
                    <a:pt x="35134" y="19856"/>
                    <a:pt x="27269" y="25582"/>
                    <a:pt x="17567" y="25582"/>
                  </a:cubicBezTo>
                  <a:cubicBezTo>
                    <a:pt x="7865" y="25582"/>
                    <a:pt x="0" y="19856"/>
                    <a:pt x="0" y="12791"/>
                  </a:cubicBezTo>
                  <a:cubicBezTo>
                    <a:pt x="0" y="5727"/>
                    <a:pt x="7865" y="0"/>
                    <a:pt x="17567" y="0"/>
                  </a:cubicBezTo>
                  <a:cubicBezTo>
                    <a:pt x="27269" y="0"/>
                    <a:pt x="35134" y="5727"/>
                    <a:pt x="35134" y="127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5" name="任意多边形: 形状 164"/>
            <p:cNvSpPr/>
            <p:nvPr/>
          </p:nvSpPr>
          <p:spPr>
            <a:xfrm>
              <a:off x="21338696" y="7732950"/>
              <a:ext cx="33750" cy="16875"/>
            </a:xfrm>
            <a:custGeom>
              <a:avLst/>
              <a:gdLst>
                <a:gd name="connsiteX0" fmla="*/ 35134 w 33750"/>
                <a:gd name="connsiteY0" fmla="*/ 12808 h 16875"/>
                <a:gd name="connsiteX1" fmla="*/ 17567 w 33750"/>
                <a:gd name="connsiteY1" fmla="*/ 25616 h 16875"/>
                <a:gd name="connsiteX2" fmla="*/ 0 w 33750"/>
                <a:gd name="connsiteY2" fmla="*/ 12808 h 16875"/>
                <a:gd name="connsiteX3" fmla="*/ 17567 w 33750"/>
                <a:gd name="connsiteY3" fmla="*/ 0 h 16875"/>
                <a:gd name="connsiteX4" fmla="*/ 35134 w 33750"/>
                <a:gd name="connsiteY4" fmla="*/ 12808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16875">
                  <a:moveTo>
                    <a:pt x="35134" y="12808"/>
                  </a:moveTo>
                  <a:cubicBezTo>
                    <a:pt x="35134" y="19882"/>
                    <a:pt x="27269" y="25616"/>
                    <a:pt x="17567" y="25616"/>
                  </a:cubicBezTo>
                  <a:cubicBezTo>
                    <a:pt x="7865" y="25616"/>
                    <a:pt x="0" y="19882"/>
                    <a:pt x="0" y="12808"/>
                  </a:cubicBezTo>
                  <a:cubicBezTo>
                    <a:pt x="0" y="5734"/>
                    <a:pt x="7865" y="0"/>
                    <a:pt x="17567" y="0"/>
                  </a:cubicBezTo>
                  <a:cubicBezTo>
                    <a:pt x="27269" y="0"/>
                    <a:pt x="35134" y="5734"/>
                    <a:pt x="35134" y="1280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6" name="任意多边形: 形状 165"/>
            <p:cNvSpPr/>
            <p:nvPr/>
          </p:nvSpPr>
          <p:spPr>
            <a:xfrm>
              <a:off x="21418414" y="7773214"/>
              <a:ext cx="16875" cy="16875"/>
            </a:xfrm>
            <a:custGeom>
              <a:avLst/>
              <a:gdLst>
                <a:gd name="connsiteX0" fmla="*/ 31725 w 16875"/>
                <a:gd name="connsiteY0" fmla="*/ 11559 h 16875"/>
                <a:gd name="connsiteX1" fmla="*/ 15862 w 16875"/>
                <a:gd name="connsiteY1" fmla="*/ 23119 h 16875"/>
                <a:gd name="connsiteX2" fmla="*/ 0 w 16875"/>
                <a:gd name="connsiteY2" fmla="*/ 11559 h 16875"/>
                <a:gd name="connsiteX3" fmla="*/ 15862 w 16875"/>
                <a:gd name="connsiteY3" fmla="*/ 0 h 16875"/>
                <a:gd name="connsiteX4" fmla="*/ 31725 w 16875"/>
                <a:gd name="connsiteY4" fmla="*/ 11559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1725" y="11559"/>
                  </a:moveTo>
                  <a:cubicBezTo>
                    <a:pt x="31725" y="17943"/>
                    <a:pt x="24623" y="23119"/>
                    <a:pt x="15862" y="23119"/>
                  </a:cubicBezTo>
                  <a:cubicBezTo>
                    <a:pt x="7102" y="23119"/>
                    <a:pt x="0" y="17943"/>
                    <a:pt x="0" y="11559"/>
                  </a:cubicBezTo>
                  <a:cubicBezTo>
                    <a:pt x="0" y="5175"/>
                    <a:pt x="7102" y="0"/>
                    <a:pt x="15862" y="0"/>
                  </a:cubicBezTo>
                  <a:cubicBezTo>
                    <a:pt x="24623" y="0"/>
                    <a:pt x="31725" y="5175"/>
                    <a:pt x="31725" y="1155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7" name="任意多边形: 形状 166"/>
            <p:cNvSpPr/>
            <p:nvPr/>
          </p:nvSpPr>
          <p:spPr>
            <a:xfrm>
              <a:off x="21320859" y="7792671"/>
              <a:ext cx="16875" cy="16875"/>
            </a:xfrm>
            <a:custGeom>
              <a:avLst/>
              <a:gdLst>
                <a:gd name="connsiteX0" fmla="*/ 31792 w 16875"/>
                <a:gd name="connsiteY0" fmla="*/ 11593 h 16875"/>
                <a:gd name="connsiteX1" fmla="*/ 15896 w 16875"/>
                <a:gd name="connsiteY1" fmla="*/ 23186 h 16875"/>
                <a:gd name="connsiteX2" fmla="*/ 0 w 16875"/>
                <a:gd name="connsiteY2" fmla="*/ 11593 h 16875"/>
                <a:gd name="connsiteX3" fmla="*/ 15896 w 16875"/>
                <a:gd name="connsiteY3" fmla="*/ 0 h 16875"/>
                <a:gd name="connsiteX4" fmla="*/ 31792 w 16875"/>
                <a:gd name="connsiteY4" fmla="*/ 11593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1792" y="11593"/>
                  </a:moveTo>
                  <a:cubicBezTo>
                    <a:pt x="31792" y="17996"/>
                    <a:pt x="24676" y="23186"/>
                    <a:pt x="15896" y="23186"/>
                  </a:cubicBezTo>
                  <a:cubicBezTo>
                    <a:pt x="7117" y="23186"/>
                    <a:pt x="0" y="17996"/>
                    <a:pt x="0" y="11593"/>
                  </a:cubicBezTo>
                  <a:cubicBezTo>
                    <a:pt x="0" y="5190"/>
                    <a:pt x="7117" y="0"/>
                    <a:pt x="15896" y="0"/>
                  </a:cubicBezTo>
                  <a:cubicBezTo>
                    <a:pt x="24676" y="0"/>
                    <a:pt x="31792" y="5190"/>
                    <a:pt x="31792" y="1159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68" name="组合 167"/>
          <p:cNvGrpSpPr/>
          <p:nvPr/>
        </p:nvGrpSpPr>
        <p:grpSpPr>
          <a:xfrm>
            <a:off x="8661666" y="3261896"/>
            <a:ext cx="523125" cy="333467"/>
            <a:chOff x="22143566" y="7671204"/>
            <a:chExt cx="523125" cy="333467"/>
          </a:xfrm>
          <a:solidFill>
            <a:schemeClr val="accent4"/>
          </a:solidFill>
        </p:grpSpPr>
        <p:sp>
          <p:nvSpPr>
            <p:cNvPr id="169" name="任意多边形: 形状 168"/>
            <p:cNvSpPr/>
            <p:nvPr/>
          </p:nvSpPr>
          <p:spPr>
            <a:xfrm>
              <a:off x="22279342" y="7954046"/>
              <a:ext cx="253125" cy="50625"/>
            </a:xfrm>
            <a:custGeom>
              <a:avLst/>
              <a:gdLst>
                <a:gd name="connsiteX0" fmla="*/ 0 w 253125"/>
                <a:gd name="connsiteY0" fmla="*/ 0 h 50625"/>
                <a:gd name="connsiteX1" fmla="*/ 133093 w 253125"/>
                <a:gd name="connsiteY1" fmla="*/ 62589 h 50625"/>
                <a:gd name="connsiteX2" fmla="*/ 266153 w 253125"/>
                <a:gd name="connsiteY2" fmla="*/ 0 h 50625"/>
                <a:gd name="connsiteX3" fmla="*/ 133093 w 253125"/>
                <a:gd name="connsiteY3" fmla="*/ 13196 h 50625"/>
                <a:gd name="connsiteX4" fmla="*/ 0 w 253125"/>
                <a:gd name="connsiteY4" fmla="*/ 0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125" h="50625">
                  <a:moveTo>
                    <a:pt x="0" y="0"/>
                  </a:moveTo>
                  <a:cubicBezTo>
                    <a:pt x="31691" y="38205"/>
                    <a:pt x="79566" y="62589"/>
                    <a:pt x="133093" y="62589"/>
                  </a:cubicBezTo>
                  <a:cubicBezTo>
                    <a:pt x="186621" y="62589"/>
                    <a:pt x="234478" y="38205"/>
                    <a:pt x="266153" y="0"/>
                  </a:cubicBezTo>
                  <a:cubicBezTo>
                    <a:pt x="226935" y="8404"/>
                    <a:pt x="181474" y="13196"/>
                    <a:pt x="133093" y="13196"/>
                  </a:cubicBezTo>
                  <a:cubicBezTo>
                    <a:pt x="84662" y="13196"/>
                    <a:pt x="39251" y="8404"/>
                    <a:pt x="0"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0" name="任意多边形: 形状 169"/>
            <p:cNvSpPr/>
            <p:nvPr/>
          </p:nvSpPr>
          <p:spPr>
            <a:xfrm>
              <a:off x="22143566" y="7671204"/>
              <a:ext cx="523125" cy="253125"/>
            </a:xfrm>
            <a:custGeom>
              <a:avLst/>
              <a:gdLst>
                <a:gd name="connsiteX0" fmla="*/ 443138 w 523125"/>
                <a:gd name="connsiteY0" fmla="*/ 99174 h 253125"/>
                <a:gd name="connsiteX1" fmla="*/ 450782 w 523125"/>
                <a:gd name="connsiteY1" fmla="*/ 120656 h 253125"/>
                <a:gd name="connsiteX2" fmla="*/ 479571 w 523125"/>
                <a:gd name="connsiteY2" fmla="*/ 144686 h 253125"/>
                <a:gd name="connsiteX3" fmla="*/ 441568 w 523125"/>
                <a:gd name="connsiteY3" fmla="*/ 172007 h 253125"/>
                <a:gd name="connsiteX4" fmla="*/ 268869 w 523125"/>
                <a:gd name="connsiteY4" fmla="*/ 0 h 253125"/>
                <a:gd name="connsiteX5" fmla="*/ 96171 w 523125"/>
                <a:gd name="connsiteY5" fmla="*/ 172024 h 253125"/>
                <a:gd name="connsiteX6" fmla="*/ 58151 w 523125"/>
                <a:gd name="connsiteY6" fmla="*/ 144686 h 253125"/>
                <a:gd name="connsiteX7" fmla="*/ 86940 w 523125"/>
                <a:gd name="connsiteY7" fmla="*/ 120656 h 253125"/>
                <a:gd name="connsiteX8" fmla="*/ 94601 w 523125"/>
                <a:gd name="connsiteY8" fmla="*/ 99158 h 253125"/>
                <a:gd name="connsiteX9" fmla="*/ 0 w 523125"/>
                <a:gd name="connsiteY9" fmla="*/ 172716 h 253125"/>
                <a:gd name="connsiteX10" fmla="*/ 1806 w 523125"/>
                <a:gd name="connsiteY10" fmla="*/ 184005 h 253125"/>
                <a:gd name="connsiteX11" fmla="*/ 268869 w 523125"/>
                <a:gd name="connsiteY11" fmla="*/ 269393 h 253125"/>
                <a:gd name="connsiteX12" fmla="*/ 535967 w 523125"/>
                <a:gd name="connsiteY12" fmla="*/ 184005 h 253125"/>
                <a:gd name="connsiteX13" fmla="*/ 537756 w 523125"/>
                <a:gd name="connsiteY13" fmla="*/ 172716 h 253125"/>
                <a:gd name="connsiteX14" fmla="*/ 443138 w 523125"/>
                <a:gd name="connsiteY14" fmla="*/ 99174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3125" h="253125">
                  <a:moveTo>
                    <a:pt x="443138" y="99174"/>
                  </a:moveTo>
                  <a:cubicBezTo>
                    <a:pt x="446108" y="106144"/>
                    <a:pt x="448673" y="113299"/>
                    <a:pt x="450782" y="120656"/>
                  </a:cubicBezTo>
                  <a:cubicBezTo>
                    <a:pt x="468956" y="127727"/>
                    <a:pt x="479571" y="135911"/>
                    <a:pt x="479571" y="144686"/>
                  </a:cubicBezTo>
                  <a:cubicBezTo>
                    <a:pt x="479571" y="154879"/>
                    <a:pt x="465514" y="164278"/>
                    <a:pt x="441568" y="172007"/>
                  </a:cubicBezTo>
                  <a:cubicBezTo>
                    <a:pt x="441197" y="76950"/>
                    <a:pt x="363994" y="0"/>
                    <a:pt x="268869" y="0"/>
                  </a:cubicBezTo>
                  <a:cubicBezTo>
                    <a:pt x="173711" y="0"/>
                    <a:pt x="96542" y="76950"/>
                    <a:pt x="96171" y="172024"/>
                  </a:cubicBezTo>
                  <a:cubicBezTo>
                    <a:pt x="72208" y="164278"/>
                    <a:pt x="58151" y="154862"/>
                    <a:pt x="58151" y="144686"/>
                  </a:cubicBezTo>
                  <a:cubicBezTo>
                    <a:pt x="58151" y="135928"/>
                    <a:pt x="68783" y="127710"/>
                    <a:pt x="86940" y="120656"/>
                  </a:cubicBezTo>
                  <a:cubicBezTo>
                    <a:pt x="89066" y="113299"/>
                    <a:pt x="91648" y="106144"/>
                    <a:pt x="94601" y="99158"/>
                  </a:cubicBezTo>
                  <a:cubicBezTo>
                    <a:pt x="36754" y="116893"/>
                    <a:pt x="0" y="143252"/>
                    <a:pt x="0" y="172716"/>
                  </a:cubicBezTo>
                  <a:cubicBezTo>
                    <a:pt x="0" y="176546"/>
                    <a:pt x="608" y="180309"/>
                    <a:pt x="1806" y="184005"/>
                  </a:cubicBezTo>
                  <a:cubicBezTo>
                    <a:pt x="17348" y="232099"/>
                    <a:pt x="131001" y="269393"/>
                    <a:pt x="268869" y="269393"/>
                  </a:cubicBezTo>
                  <a:cubicBezTo>
                    <a:pt x="406704" y="269393"/>
                    <a:pt x="520391" y="232099"/>
                    <a:pt x="535967" y="184005"/>
                  </a:cubicBezTo>
                  <a:cubicBezTo>
                    <a:pt x="537131" y="180293"/>
                    <a:pt x="537756" y="176546"/>
                    <a:pt x="537756" y="172716"/>
                  </a:cubicBezTo>
                  <a:cubicBezTo>
                    <a:pt x="537722" y="143252"/>
                    <a:pt x="500985" y="116910"/>
                    <a:pt x="443138" y="9917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04" name="组合 103"/>
          <p:cNvGrpSpPr/>
          <p:nvPr/>
        </p:nvGrpSpPr>
        <p:grpSpPr>
          <a:xfrm>
            <a:off x="9804474" y="3161920"/>
            <a:ext cx="253125" cy="533418"/>
            <a:chOff x="23382056" y="3279773"/>
            <a:chExt cx="253125" cy="533418"/>
          </a:xfrm>
          <a:solidFill>
            <a:schemeClr val="accent4"/>
          </a:solidFill>
        </p:grpSpPr>
        <p:sp>
          <p:nvSpPr>
            <p:cNvPr id="105" name="任意多边形: 形状 104"/>
            <p:cNvSpPr/>
            <p:nvPr/>
          </p:nvSpPr>
          <p:spPr>
            <a:xfrm>
              <a:off x="23382056" y="3357566"/>
              <a:ext cx="253125" cy="455625"/>
            </a:xfrm>
            <a:custGeom>
              <a:avLst/>
              <a:gdLst>
                <a:gd name="connsiteX0" fmla="*/ 229939 w 253125"/>
                <a:gd name="connsiteY0" fmla="*/ 0 h 455625"/>
                <a:gd name="connsiteX1" fmla="*/ 37614 w 253125"/>
                <a:gd name="connsiteY1" fmla="*/ 0 h 455625"/>
                <a:gd name="connsiteX2" fmla="*/ 0 w 253125"/>
                <a:gd name="connsiteY2" fmla="*/ 37479 h 455625"/>
                <a:gd name="connsiteX3" fmla="*/ 0 w 253125"/>
                <a:gd name="connsiteY3" fmla="*/ 78671 h 455625"/>
                <a:gd name="connsiteX4" fmla="*/ 26511 w 253125"/>
                <a:gd name="connsiteY4" fmla="*/ 115239 h 455625"/>
                <a:gd name="connsiteX5" fmla="*/ 26511 w 253125"/>
                <a:gd name="connsiteY5" fmla="*/ 374507 h 455625"/>
                <a:gd name="connsiteX6" fmla="*/ 26848 w 253125"/>
                <a:gd name="connsiteY6" fmla="*/ 376701 h 455625"/>
                <a:gd name="connsiteX7" fmla="*/ 133667 w 253125"/>
                <a:gd name="connsiteY7" fmla="*/ 457464 h 455625"/>
                <a:gd name="connsiteX8" fmla="*/ 240266 w 253125"/>
                <a:gd name="connsiteY8" fmla="*/ 380261 h 455625"/>
                <a:gd name="connsiteX9" fmla="*/ 241042 w 253125"/>
                <a:gd name="connsiteY9" fmla="*/ 374507 h 455625"/>
                <a:gd name="connsiteX10" fmla="*/ 241042 w 253125"/>
                <a:gd name="connsiteY10" fmla="*/ 115256 h 455625"/>
                <a:gd name="connsiteX11" fmla="*/ 267570 w 253125"/>
                <a:gd name="connsiteY11" fmla="*/ 78688 h 455625"/>
                <a:gd name="connsiteX12" fmla="*/ 267570 w 253125"/>
                <a:gd name="connsiteY12" fmla="*/ 37479 h 455625"/>
                <a:gd name="connsiteX13" fmla="*/ 229939 w 253125"/>
                <a:gd name="connsiteY13" fmla="*/ 0 h 455625"/>
                <a:gd name="connsiteX14" fmla="*/ 229500 w 253125"/>
                <a:gd name="connsiteY14" fmla="*/ 65475 h 455625"/>
                <a:gd name="connsiteX15" fmla="*/ 216540 w 253125"/>
                <a:gd name="connsiteY15" fmla="*/ 78435 h 455625"/>
                <a:gd name="connsiteX16" fmla="*/ 215949 w 253125"/>
                <a:gd name="connsiteY16" fmla="*/ 78435 h 455625"/>
                <a:gd name="connsiteX17" fmla="*/ 202956 w 253125"/>
                <a:gd name="connsiteY17" fmla="*/ 91395 h 455625"/>
                <a:gd name="connsiteX18" fmla="*/ 202956 w 253125"/>
                <a:gd name="connsiteY18" fmla="*/ 374541 h 455625"/>
                <a:gd name="connsiteX19" fmla="*/ 133734 w 253125"/>
                <a:gd name="connsiteY19" fmla="*/ 419445 h 455625"/>
                <a:gd name="connsiteX20" fmla="*/ 64513 w 253125"/>
                <a:gd name="connsiteY20" fmla="*/ 374541 h 455625"/>
                <a:gd name="connsiteX21" fmla="*/ 64513 w 253125"/>
                <a:gd name="connsiteY21" fmla="*/ 91378 h 455625"/>
                <a:gd name="connsiteX22" fmla="*/ 51553 w 253125"/>
                <a:gd name="connsiteY22" fmla="*/ 78418 h 455625"/>
                <a:gd name="connsiteX23" fmla="*/ 50946 w 253125"/>
                <a:gd name="connsiteY23" fmla="*/ 78418 h 455625"/>
                <a:gd name="connsiteX24" fmla="*/ 37986 w 253125"/>
                <a:gd name="connsiteY24" fmla="*/ 65458 h 455625"/>
                <a:gd name="connsiteX25" fmla="*/ 37986 w 253125"/>
                <a:gd name="connsiteY25" fmla="*/ 51013 h 455625"/>
                <a:gd name="connsiteX26" fmla="*/ 50946 w 253125"/>
                <a:gd name="connsiteY26" fmla="*/ 38053 h 455625"/>
                <a:gd name="connsiteX27" fmla="*/ 216489 w 253125"/>
                <a:gd name="connsiteY27" fmla="*/ 38053 h 455625"/>
                <a:gd name="connsiteX28" fmla="*/ 229449 w 253125"/>
                <a:gd name="connsiteY28" fmla="*/ 51013 h 455625"/>
                <a:gd name="connsiteX29" fmla="*/ 229449 w 253125"/>
                <a:gd name="connsiteY29" fmla="*/ 65475 h 455625"/>
                <a:gd name="connsiteX30" fmla="*/ 229500 w 253125"/>
                <a:gd name="connsiteY30" fmla="*/ 65475 h 4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53125" h="455625">
                  <a:moveTo>
                    <a:pt x="229939" y="0"/>
                  </a:moveTo>
                  <a:lnTo>
                    <a:pt x="37614" y="0"/>
                  </a:lnTo>
                  <a:cubicBezTo>
                    <a:pt x="16622" y="0"/>
                    <a:pt x="0" y="16470"/>
                    <a:pt x="0" y="37479"/>
                  </a:cubicBezTo>
                  <a:lnTo>
                    <a:pt x="0" y="78671"/>
                  </a:lnTo>
                  <a:cubicBezTo>
                    <a:pt x="0" y="96019"/>
                    <a:pt x="11509" y="110666"/>
                    <a:pt x="26511" y="115239"/>
                  </a:cubicBezTo>
                  <a:lnTo>
                    <a:pt x="26511" y="374507"/>
                  </a:lnTo>
                  <a:cubicBezTo>
                    <a:pt x="26511" y="375233"/>
                    <a:pt x="26814" y="375958"/>
                    <a:pt x="26848" y="376701"/>
                  </a:cubicBezTo>
                  <a:cubicBezTo>
                    <a:pt x="28485" y="404612"/>
                    <a:pt x="52971" y="457464"/>
                    <a:pt x="133667" y="457464"/>
                  </a:cubicBezTo>
                  <a:cubicBezTo>
                    <a:pt x="208389" y="457464"/>
                    <a:pt x="236199" y="406974"/>
                    <a:pt x="240266" y="380261"/>
                  </a:cubicBezTo>
                  <a:cubicBezTo>
                    <a:pt x="240553" y="378354"/>
                    <a:pt x="241042" y="376431"/>
                    <a:pt x="241042" y="374507"/>
                  </a:cubicBezTo>
                  <a:lnTo>
                    <a:pt x="241042" y="115256"/>
                  </a:lnTo>
                  <a:cubicBezTo>
                    <a:pt x="256044" y="110683"/>
                    <a:pt x="267570" y="96036"/>
                    <a:pt x="267570" y="78688"/>
                  </a:cubicBezTo>
                  <a:lnTo>
                    <a:pt x="267570" y="37479"/>
                  </a:lnTo>
                  <a:cubicBezTo>
                    <a:pt x="267570" y="16470"/>
                    <a:pt x="250931" y="0"/>
                    <a:pt x="229939" y="0"/>
                  </a:cubicBezTo>
                  <a:close/>
                  <a:moveTo>
                    <a:pt x="229500" y="65475"/>
                  </a:moveTo>
                  <a:cubicBezTo>
                    <a:pt x="229500" y="72630"/>
                    <a:pt x="223695" y="78435"/>
                    <a:pt x="216540" y="78435"/>
                  </a:cubicBezTo>
                  <a:lnTo>
                    <a:pt x="215949" y="78435"/>
                  </a:lnTo>
                  <a:cubicBezTo>
                    <a:pt x="208794" y="78435"/>
                    <a:pt x="202956" y="84240"/>
                    <a:pt x="202956" y="91395"/>
                  </a:cubicBezTo>
                  <a:lnTo>
                    <a:pt x="202956" y="374541"/>
                  </a:lnTo>
                  <a:cubicBezTo>
                    <a:pt x="202956" y="374541"/>
                    <a:pt x="195564" y="419445"/>
                    <a:pt x="133734" y="419445"/>
                  </a:cubicBezTo>
                  <a:cubicBezTo>
                    <a:pt x="67652" y="419445"/>
                    <a:pt x="64513" y="374541"/>
                    <a:pt x="64513" y="374541"/>
                  </a:cubicBezTo>
                  <a:lnTo>
                    <a:pt x="64513" y="91378"/>
                  </a:lnTo>
                  <a:cubicBezTo>
                    <a:pt x="64513" y="84223"/>
                    <a:pt x="58708" y="78418"/>
                    <a:pt x="51553" y="78418"/>
                  </a:cubicBezTo>
                  <a:lnTo>
                    <a:pt x="50946" y="78418"/>
                  </a:lnTo>
                  <a:cubicBezTo>
                    <a:pt x="43791" y="78418"/>
                    <a:pt x="37986" y="72613"/>
                    <a:pt x="37986" y="65458"/>
                  </a:cubicBezTo>
                  <a:lnTo>
                    <a:pt x="37986" y="51013"/>
                  </a:lnTo>
                  <a:cubicBezTo>
                    <a:pt x="37986" y="43858"/>
                    <a:pt x="43791" y="38053"/>
                    <a:pt x="50946" y="38053"/>
                  </a:cubicBezTo>
                  <a:lnTo>
                    <a:pt x="216489" y="38053"/>
                  </a:lnTo>
                  <a:cubicBezTo>
                    <a:pt x="223644" y="38053"/>
                    <a:pt x="229449" y="43858"/>
                    <a:pt x="229449" y="51013"/>
                  </a:cubicBezTo>
                  <a:lnTo>
                    <a:pt x="229449" y="65475"/>
                  </a:lnTo>
                  <a:lnTo>
                    <a:pt x="229500" y="6547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6" name="任意多边形: 形状 105"/>
            <p:cNvSpPr/>
            <p:nvPr/>
          </p:nvSpPr>
          <p:spPr>
            <a:xfrm>
              <a:off x="23467359" y="3602119"/>
              <a:ext cx="84375" cy="151875"/>
            </a:xfrm>
            <a:custGeom>
              <a:avLst/>
              <a:gdLst>
                <a:gd name="connsiteX0" fmla="*/ 48448 w 84375"/>
                <a:gd name="connsiteY0" fmla="*/ 156296 h 151875"/>
                <a:gd name="connsiteX1" fmla="*/ 96896 w 84375"/>
                <a:gd name="connsiteY1" fmla="*/ 120032 h 151875"/>
                <a:gd name="connsiteX2" fmla="*/ 96896 w 84375"/>
                <a:gd name="connsiteY2" fmla="*/ 0 h 151875"/>
                <a:gd name="connsiteX3" fmla="*/ 0 w 84375"/>
                <a:gd name="connsiteY3" fmla="*/ 0 h 151875"/>
                <a:gd name="connsiteX4" fmla="*/ 0 w 84375"/>
                <a:gd name="connsiteY4" fmla="*/ 120032 h 151875"/>
                <a:gd name="connsiteX5" fmla="*/ 48448 w 84375"/>
                <a:gd name="connsiteY5" fmla="*/ 156296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75" h="151875">
                  <a:moveTo>
                    <a:pt x="48448" y="156296"/>
                  </a:moveTo>
                  <a:cubicBezTo>
                    <a:pt x="91817" y="156296"/>
                    <a:pt x="96896" y="120032"/>
                    <a:pt x="96896" y="120032"/>
                  </a:cubicBezTo>
                  <a:lnTo>
                    <a:pt x="96896" y="0"/>
                  </a:lnTo>
                  <a:lnTo>
                    <a:pt x="0" y="0"/>
                  </a:lnTo>
                  <a:lnTo>
                    <a:pt x="0" y="120032"/>
                  </a:lnTo>
                  <a:cubicBezTo>
                    <a:pt x="34" y="119981"/>
                    <a:pt x="2126" y="156296"/>
                    <a:pt x="48448" y="15629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7" name="任意多边形: 形状 106"/>
            <p:cNvSpPr/>
            <p:nvPr/>
          </p:nvSpPr>
          <p:spPr>
            <a:xfrm>
              <a:off x="23498342" y="3500126"/>
              <a:ext cx="33750" cy="33750"/>
            </a:xfrm>
            <a:custGeom>
              <a:avLst/>
              <a:gdLst>
                <a:gd name="connsiteX0" fmla="*/ 48127 w 33750"/>
                <a:gd name="connsiteY0" fmla="*/ 24064 h 33750"/>
                <a:gd name="connsiteX1" fmla="*/ 24064 w 33750"/>
                <a:gd name="connsiteY1" fmla="*/ 48127 h 33750"/>
                <a:gd name="connsiteX2" fmla="*/ 0 w 33750"/>
                <a:gd name="connsiteY2" fmla="*/ 24064 h 33750"/>
                <a:gd name="connsiteX3" fmla="*/ 24064 w 33750"/>
                <a:gd name="connsiteY3" fmla="*/ 0 h 33750"/>
                <a:gd name="connsiteX4" fmla="*/ 48127 w 33750"/>
                <a:gd name="connsiteY4" fmla="*/ 24064 h 33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33750">
                  <a:moveTo>
                    <a:pt x="48127" y="24064"/>
                  </a:moveTo>
                  <a:cubicBezTo>
                    <a:pt x="48127" y="37354"/>
                    <a:pt x="37354" y="48127"/>
                    <a:pt x="24064" y="48127"/>
                  </a:cubicBezTo>
                  <a:cubicBezTo>
                    <a:pt x="10774" y="48127"/>
                    <a:pt x="0" y="37354"/>
                    <a:pt x="0" y="24064"/>
                  </a:cubicBezTo>
                  <a:cubicBezTo>
                    <a:pt x="0" y="10774"/>
                    <a:pt x="10774" y="0"/>
                    <a:pt x="24064" y="0"/>
                  </a:cubicBezTo>
                  <a:cubicBezTo>
                    <a:pt x="37354" y="0"/>
                    <a:pt x="48127" y="10774"/>
                    <a:pt x="48127" y="2406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8" name="任意多边形: 形状 107"/>
            <p:cNvSpPr/>
            <p:nvPr/>
          </p:nvSpPr>
          <p:spPr>
            <a:xfrm>
              <a:off x="23467663" y="3416933"/>
              <a:ext cx="33750" cy="33750"/>
            </a:xfrm>
            <a:custGeom>
              <a:avLst/>
              <a:gdLst>
                <a:gd name="connsiteX0" fmla="*/ 48161 w 33750"/>
                <a:gd name="connsiteY0" fmla="*/ 24081 h 33750"/>
                <a:gd name="connsiteX1" fmla="*/ 24081 w 33750"/>
                <a:gd name="connsiteY1" fmla="*/ 48161 h 33750"/>
                <a:gd name="connsiteX2" fmla="*/ 0 w 33750"/>
                <a:gd name="connsiteY2" fmla="*/ 24081 h 33750"/>
                <a:gd name="connsiteX3" fmla="*/ 24081 w 33750"/>
                <a:gd name="connsiteY3" fmla="*/ 0 h 33750"/>
                <a:gd name="connsiteX4" fmla="*/ 48161 w 33750"/>
                <a:gd name="connsiteY4" fmla="*/ 24081 h 33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33750">
                  <a:moveTo>
                    <a:pt x="48161" y="24081"/>
                  </a:moveTo>
                  <a:cubicBezTo>
                    <a:pt x="48161" y="37380"/>
                    <a:pt x="37380" y="48161"/>
                    <a:pt x="24081" y="48161"/>
                  </a:cubicBezTo>
                  <a:cubicBezTo>
                    <a:pt x="10781" y="48161"/>
                    <a:pt x="0" y="37380"/>
                    <a:pt x="0" y="24081"/>
                  </a:cubicBezTo>
                  <a:cubicBezTo>
                    <a:pt x="0" y="10781"/>
                    <a:pt x="10781" y="0"/>
                    <a:pt x="24081" y="0"/>
                  </a:cubicBezTo>
                  <a:cubicBezTo>
                    <a:pt x="37380" y="0"/>
                    <a:pt x="48161" y="10781"/>
                    <a:pt x="48161" y="2408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9" name="任意多边形: 形状 108"/>
            <p:cNvSpPr/>
            <p:nvPr/>
          </p:nvSpPr>
          <p:spPr>
            <a:xfrm>
              <a:off x="23540631" y="3289982"/>
              <a:ext cx="33750" cy="33750"/>
            </a:xfrm>
            <a:custGeom>
              <a:avLst/>
              <a:gdLst>
                <a:gd name="connsiteX0" fmla="*/ 46710 w 33750"/>
                <a:gd name="connsiteY0" fmla="*/ 23355 h 33750"/>
                <a:gd name="connsiteX1" fmla="*/ 23355 w 33750"/>
                <a:gd name="connsiteY1" fmla="*/ 46710 h 33750"/>
                <a:gd name="connsiteX2" fmla="*/ 0 w 33750"/>
                <a:gd name="connsiteY2" fmla="*/ 23355 h 33750"/>
                <a:gd name="connsiteX3" fmla="*/ 23355 w 33750"/>
                <a:gd name="connsiteY3" fmla="*/ 0 h 33750"/>
                <a:gd name="connsiteX4" fmla="*/ 46710 w 33750"/>
                <a:gd name="connsiteY4" fmla="*/ 23355 h 33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33750">
                  <a:moveTo>
                    <a:pt x="46710" y="23355"/>
                  </a:moveTo>
                  <a:cubicBezTo>
                    <a:pt x="46710" y="36254"/>
                    <a:pt x="36254" y="46710"/>
                    <a:pt x="23355" y="46710"/>
                  </a:cubicBezTo>
                  <a:cubicBezTo>
                    <a:pt x="10456" y="46710"/>
                    <a:pt x="0" y="36254"/>
                    <a:pt x="0" y="23355"/>
                  </a:cubicBezTo>
                  <a:cubicBezTo>
                    <a:pt x="0" y="10456"/>
                    <a:pt x="10456" y="0"/>
                    <a:pt x="23355" y="0"/>
                  </a:cubicBezTo>
                  <a:cubicBezTo>
                    <a:pt x="36254" y="0"/>
                    <a:pt x="46710" y="10456"/>
                    <a:pt x="46710" y="2335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0" name="任意多边形: 形状 109"/>
            <p:cNvSpPr/>
            <p:nvPr/>
          </p:nvSpPr>
          <p:spPr>
            <a:xfrm>
              <a:off x="23467646" y="3279773"/>
              <a:ext cx="16875" cy="16875"/>
            </a:xfrm>
            <a:custGeom>
              <a:avLst/>
              <a:gdLst>
                <a:gd name="connsiteX0" fmla="*/ 27743 w 16875"/>
                <a:gd name="connsiteY0" fmla="*/ 13871 h 16875"/>
                <a:gd name="connsiteX1" fmla="*/ 13871 w 16875"/>
                <a:gd name="connsiteY1" fmla="*/ 27743 h 16875"/>
                <a:gd name="connsiteX2" fmla="*/ 0 w 16875"/>
                <a:gd name="connsiteY2" fmla="*/ 13871 h 16875"/>
                <a:gd name="connsiteX3" fmla="*/ 13871 w 16875"/>
                <a:gd name="connsiteY3" fmla="*/ 0 h 16875"/>
                <a:gd name="connsiteX4" fmla="*/ 27743 w 16875"/>
                <a:gd name="connsiteY4" fmla="*/ 13871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7743" y="13871"/>
                  </a:moveTo>
                  <a:cubicBezTo>
                    <a:pt x="27743" y="21532"/>
                    <a:pt x="21532" y="27743"/>
                    <a:pt x="13871" y="27743"/>
                  </a:cubicBezTo>
                  <a:cubicBezTo>
                    <a:pt x="6210" y="27743"/>
                    <a:pt x="0" y="21532"/>
                    <a:pt x="0" y="13871"/>
                  </a:cubicBezTo>
                  <a:cubicBezTo>
                    <a:pt x="0" y="6210"/>
                    <a:pt x="6210" y="0"/>
                    <a:pt x="13871" y="0"/>
                  </a:cubicBezTo>
                  <a:cubicBezTo>
                    <a:pt x="21532" y="0"/>
                    <a:pt x="27743" y="6210"/>
                    <a:pt x="27743" y="1387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11" name="组合 110"/>
          <p:cNvGrpSpPr/>
          <p:nvPr/>
        </p:nvGrpSpPr>
        <p:grpSpPr>
          <a:xfrm>
            <a:off x="10677285" y="3209254"/>
            <a:ext cx="531765" cy="438750"/>
            <a:chOff x="24306485" y="3294353"/>
            <a:chExt cx="531765" cy="438750"/>
          </a:xfrm>
          <a:solidFill>
            <a:schemeClr val="accent4"/>
          </a:solidFill>
        </p:grpSpPr>
        <p:sp>
          <p:nvSpPr>
            <p:cNvPr id="112" name="任意多边形: 形状 111"/>
            <p:cNvSpPr/>
            <p:nvPr/>
          </p:nvSpPr>
          <p:spPr>
            <a:xfrm>
              <a:off x="24571557" y="3398927"/>
              <a:ext cx="151875" cy="151875"/>
            </a:xfrm>
            <a:custGeom>
              <a:avLst/>
              <a:gdLst>
                <a:gd name="connsiteX0" fmla="*/ 82316 w 151875"/>
                <a:gd name="connsiteY0" fmla="*/ 0 h 151875"/>
                <a:gd name="connsiteX1" fmla="*/ 60531 w 151875"/>
                <a:gd name="connsiteY1" fmla="*/ 2936 h 151875"/>
                <a:gd name="connsiteX2" fmla="*/ 82299 w 151875"/>
                <a:gd name="connsiteY2" fmla="*/ 36028 h 151875"/>
                <a:gd name="connsiteX3" fmla="*/ 46254 w 151875"/>
                <a:gd name="connsiteY3" fmla="*/ 72056 h 151875"/>
                <a:gd name="connsiteX4" fmla="*/ 10682 w 151875"/>
                <a:gd name="connsiteY4" fmla="*/ 41766 h 151875"/>
                <a:gd name="connsiteX5" fmla="*/ 0 w 151875"/>
                <a:gd name="connsiteY5" fmla="*/ 82283 h 151875"/>
                <a:gd name="connsiteX6" fmla="*/ 82316 w 151875"/>
                <a:gd name="connsiteY6" fmla="*/ 164565 h 151875"/>
                <a:gd name="connsiteX7" fmla="*/ 164582 w 151875"/>
                <a:gd name="connsiteY7" fmla="*/ 82283 h 151875"/>
                <a:gd name="connsiteX8" fmla="*/ 82316 w 151875"/>
                <a:gd name="connsiteY8" fmla="*/ 0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875" h="151875">
                  <a:moveTo>
                    <a:pt x="82316" y="0"/>
                  </a:moveTo>
                  <a:cubicBezTo>
                    <a:pt x="74756" y="0"/>
                    <a:pt x="67449" y="1029"/>
                    <a:pt x="60531" y="2936"/>
                  </a:cubicBezTo>
                  <a:cubicBezTo>
                    <a:pt x="73339" y="8454"/>
                    <a:pt x="82299" y="21195"/>
                    <a:pt x="82299" y="36028"/>
                  </a:cubicBezTo>
                  <a:cubicBezTo>
                    <a:pt x="82299" y="55941"/>
                    <a:pt x="66167" y="72056"/>
                    <a:pt x="46254" y="72056"/>
                  </a:cubicBezTo>
                  <a:cubicBezTo>
                    <a:pt x="28316" y="72056"/>
                    <a:pt x="13432" y="58928"/>
                    <a:pt x="10682" y="41766"/>
                  </a:cubicBezTo>
                  <a:cubicBezTo>
                    <a:pt x="3898" y="53730"/>
                    <a:pt x="0" y="67568"/>
                    <a:pt x="0" y="82283"/>
                  </a:cubicBezTo>
                  <a:cubicBezTo>
                    <a:pt x="0" y="127710"/>
                    <a:pt x="36855" y="164565"/>
                    <a:pt x="82316" y="164565"/>
                  </a:cubicBezTo>
                  <a:cubicBezTo>
                    <a:pt x="127744" y="164565"/>
                    <a:pt x="164582" y="127710"/>
                    <a:pt x="164582" y="82283"/>
                  </a:cubicBezTo>
                  <a:cubicBezTo>
                    <a:pt x="164582" y="36855"/>
                    <a:pt x="127744" y="0"/>
                    <a:pt x="8231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3" name="任意多边形: 形状 112"/>
            <p:cNvSpPr/>
            <p:nvPr/>
          </p:nvSpPr>
          <p:spPr>
            <a:xfrm>
              <a:off x="24467000" y="3294353"/>
              <a:ext cx="371250" cy="438750"/>
            </a:xfrm>
            <a:custGeom>
              <a:avLst/>
              <a:gdLst>
                <a:gd name="connsiteX0" fmla="*/ 268819 w 371250"/>
                <a:gd name="connsiteY0" fmla="*/ 354763 h 438750"/>
                <a:gd name="connsiteX1" fmla="*/ 373714 w 371250"/>
                <a:gd name="connsiteY1" fmla="*/ 186874 h 438750"/>
                <a:gd name="connsiteX2" fmla="*/ 186874 w 371250"/>
                <a:gd name="connsiteY2" fmla="*/ 0 h 438750"/>
                <a:gd name="connsiteX3" fmla="*/ 0 w 371250"/>
                <a:gd name="connsiteY3" fmla="*/ 186874 h 438750"/>
                <a:gd name="connsiteX4" fmla="*/ 110768 w 371250"/>
                <a:gd name="connsiteY4" fmla="*/ 357531 h 438750"/>
                <a:gd name="connsiteX5" fmla="*/ 110700 w 371250"/>
                <a:gd name="connsiteY5" fmla="*/ 357548 h 438750"/>
                <a:gd name="connsiteX6" fmla="*/ 11694 w 371250"/>
                <a:gd name="connsiteY6" fmla="*/ 403363 h 438750"/>
                <a:gd name="connsiteX7" fmla="*/ 11694 w 371250"/>
                <a:gd name="connsiteY7" fmla="*/ 448774 h 438750"/>
                <a:gd name="connsiteX8" fmla="*/ 371993 w 371250"/>
                <a:gd name="connsiteY8" fmla="*/ 448774 h 438750"/>
                <a:gd name="connsiteX9" fmla="*/ 371993 w 371250"/>
                <a:gd name="connsiteY9" fmla="*/ 403363 h 438750"/>
                <a:gd name="connsiteX10" fmla="*/ 268988 w 371250"/>
                <a:gd name="connsiteY10" fmla="*/ 354797 h 438750"/>
                <a:gd name="connsiteX11" fmla="*/ 268819 w 371250"/>
                <a:gd name="connsiteY11" fmla="*/ 354763 h 438750"/>
                <a:gd name="connsiteX12" fmla="*/ 186874 w 371250"/>
                <a:gd name="connsiteY12" fmla="*/ 302079 h 438750"/>
                <a:gd name="connsiteX13" fmla="*/ 71668 w 371250"/>
                <a:gd name="connsiteY13" fmla="*/ 186874 h 438750"/>
                <a:gd name="connsiteX14" fmla="*/ 186874 w 371250"/>
                <a:gd name="connsiteY14" fmla="*/ 71668 h 438750"/>
                <a:gd name="connsiteX15" fmla="*/ 302012 w 371250"/>
                <a:gd name="connsiteY15" fmla="*/ 186874 h 438750"/>
                <a:gd name="connsiteX16" fmla="*/ 186874 w 371250"/>
                <a:gd name="connsiteY16" fmla="*/ 302079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1250" h="438750">
                  <a:moveTo>
                    <a:pt x="268819" y="354763"/>
                  </a:moveTo>
                  <a:cubicBezTo>
                    <a:pt x="330885" y="324321"/>
                    <a:pt x="373714" y="260516"/>
                    <a:pt x="373714" y="186874"/>
                  </a:cubicBezTo>
                  <a:cubicBezTo>
                    <a:pt x="373714" y="83835"/>
                    <a:pt x="289879" y="0"/>
                    <a:pt x="186874" y="0"/>
                  </a:cubicBezTo>
                  <a:cubicBezTo>
                    <a:pt x="83835" y="0"/>
                    <a:pt x="0" y="83835"/>
                    <a:pt x="0" y="186874"/>
                  </a:cubicBezTo>
                  <a:cubicBezTo>
                    <a:pt x="0" y="262828"/>
                    <a:pt x="45546" y="328320"/>
                    <a:pt x="110768" y="357531"/>
                  </a:cubicBezTo>
                  <a:lnTo>
                    <a:pt x="110700" y="357548"/>
                  </a:lnTo>
                  <a:lnTo>
                    <a:pt x="11694" y="403363"/>
                  </a:lnTo>
                  <a:lnTo>
                    <a:pt x="11694" y="448774"/>
                  </a:lnTo>
                  <a:lnTo>
                    <a:pt x="371993" y="448774"/>
                  </a:lnTo>
                  <a:lnTo>
                    <a:pt x="371993" y="403363"/>
                  </a:lnTo>
                  <a:lnTo>
                    <a:pt x="268988" y="354797"/>
                  </a:lnTo>
                  <a:lnTo>
                    <a:pt x="268819" y="354763"/>
                  </a:lnTo>
                  <a:close/>
                  <a:moveTo>
                    <a:pt x="186874" y="302079"/>
                  </a:moveTo>
                  <a:cubicBezTo>
                    <a:pt x="123339" y="302079"/>
                    <a:pt x="71668" y="250408"/>
                    <a:pt x="71668" y="186874"/>
                  </a:cubicBezTo>
                  <a:cubicBezTo>
                    <a:pt x="71668" y="123339"/>
                    <a:pt x="123339" y="71668"/>
                    <a:pt x="186874" y="71668"/>
                  </a:cubicBezTo>
                  <a:cubicBezTo>
                    <a:pt x="250374" y="71668"/>
                    <a:pt x="302012" y="123339"/>
                    <a:pt x="302012" y="186874"/>
                  </a:cubicBezTo>
                  <a:cubicBezTo>
                    <a:pt x="302012" y="250408"/>
                    <a:pt x="250374" y="302079"/>
                    <a:pt x="186874" y="30207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4" name="任意多边形: 形状 113"/>
            <p:cNvSpPr/>
            <p:nvPr/>
          </p:nvSpPr>
          <p:spPr>
            <a:xfrm>
              <a:off x="24306485" y="3605411"/>
              <a:ext cx="185625" cy="118125"/>
            </a:xfrm>
            <a:custGeom>
              <a:avLst/>
              <a:gdLst>
                <a:gd name="connsiteX0" fmla="*/ 194957 w 185625"/>
                <a:gd name="connsiteY0" fmla="*/ 41511 h 118125"/>
                <a:gd name="connsiteX1" fmla="*/ 187093 w 185625"/>
                <a:gd name="connsiteY1" fmla="*/ 4352 h 118125"/>
                <a:gd name="connsiteX2" fmla="*/ 149900 w 185625"/>
                <a:gd name="connsiteY2" fmla="*/ 12199 h 118125"/>
                <a:gd name="connsiteX3" fmla="*/ 23422 w 185625"/>
                <a:gd name="connsiteY3" fmla="*/ 78501 h 118125"/>
                <a:gd name="connsiteX4" fmla="*/ 219 w 185625"/>
                <a:gd name="connsiteY4" fmla="*/ 108623 h 118125"/>
                <a:gd name="connsiteX5" fmla="*/ 26831 w 185625"/>
                <a:gd name="connsiteY5" fmla="*/ 132062 h 118125"/>
                <a:gd name="connsiteX6" fmla="*/ 30307 w 185625"/>
                <a:gd name="connsiteY6" fmla="*/ 131809 h 118125"/>
                <a:gd name="connsiteX7" fmla="*/ 194957 w 185625"/>
                <a:gd name="connsiteY7" fmla="*/ 41511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5625" h="118125">
                  <a:moveTo>
                    <a:pt x="194957" y="41511"/>
                  </a:moveTo>
                  <a:cubicBezTo>
                    <a:pt x="203073" y="29074"/>
                    <a:pt x="199547" y="12435"/>
                    <a:pt x="187093" y="4352"/>
                  </a:cubicBezTo>
                  <a:cubicBezTo>
                    <a:pt x="174690" y="-3731"/>
                    <a:pt x="158017" y="-238"/>
                    <a:pt x="149900" y="12199"/>
                  </a:cubicBezTo>
                  <a:cubicBezTo>
                    <a:pt x="149580" y="12739"/>
                    <a:pt x="113383" y="66824"/>
                    <a:pt x="23422" y="78501"/>
                  </a:cubicBezTo>
                  <a:cubicBezTo>
                    <a:pt x="8690" y="80391"/>
                    <a:pt x="-1654" y="93891"/>
                    <a:pt x="219" y="108623"/>
                  </a:cubicBezTo>
                  <a:cubicBezTo>
                    <a:pt x="1957" y="122174"/>
                    <a:pt x="13533" y="132062"/>
                    <a:pt x="26831" y="132062"/>
                  </a:cubicBezTo>
                  <a:cubicBezTo>
                    <a:pt x="27978" y="132062"/>
                    <a:pt x="29143" y="131995"/>
                    <a:pt x="30307" y="131809"/>
                  </a:cubicBezTo>
                  <a:cubicBezTo>
                    <a:pt x="144602" y="116976"/>
                    <a:pt x="192965" y="44599"/>
                    <a:pt x="194957" y="4151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38" name="组合 137"/>
          <p:cNvGrpSpPr/>
          <p:nvPr/>
        </p:nvGrpSpPr>
        <p:grpSpPr>
          <a:xfrm>
            <a:off x="953318" y="4334547"/>
            <a:ext cx="523125" cy="523125"/>
            <a:chOff x="25383599" y="3276600"/>
            <a:chExt cx="523125" cy="523125"/>
          </a:xfrm>
          <a:solidFill>
            <a:schemeClr val="accent4"/>
          </a:solidFill>
        </p:grpSpPr>
        <p:sp>
          <p:nvSpPr>
            <p:cNvPr id="139" name="任意多边形: 形状 138"/>
            <p:cNvSpPr/>
            <p:nvPr/>
          </p:nvSpPr>
          <p:spPr>
            <a:xfrm>
              <a:off x="25383599" y="3276600"/>
              <a:ext cx="523125" cy="523125"/>
            </a:xfrm>
            <a:custGeom>
              <a:avLst/>
              <a:gdLst>
                <a:gd name="connsiteX0" fmla="*/ 269426 w 523125"/>
                <a:gd name="connsiteY0" fmla="*/ 0 h 523125"/>
                <a:gd name="connsiteX1" fmla="*/ 0 w 523125"/>
                <a:gd name="connsiteY1" fmla="*/ 269409 h 523125"/>
                <a:gd name="connsiteX2" fmla="*/ 269426 w 523125"/>
                <a:gd name="connsiteY2" fmla="*/ 538819 h 523125"/>
                <a:gd name="connsiteX3" fmla="*/ 538819 w 523125"/>
                <a:gd name="connsiteY3" fmla="*/ 269409 h 523125"/>
                <a:gd name="connsiteX4" fmla="*/ 269426 w 523125"/>
                <a:gd name="connsiteY4" fmla="*/ 0 h 523125"/>
                <a:gd name="connsiteX5" fmla="*/ 269426 w 523125"/>
                <a:gd name="connsiteY5" fmla="*/ 475605 h 523125"/>
                <a:gd name="connsiteX6" fmla="*/ 63180 w 523125"/>
                <a:gd name="connsiteY6" fmla="*/ 269409 h 523125"/>
                <a:gd name="connsiteX7" fmla="*/ 269426 w 523125"/>
                <a:gd name="connsiteY7" fmla="*/ 63197 h 523125"/>
                <a:gd name="connsiteX8" fmla="*/ 475639 w 523125"/>
                <a:gd name="connsiteY8" fmla="*/ 269409 h 523125"/>
                <a:gd name="connsiteX9" fmla="*/ 269426 w 523125"/>
                <a:gd name="connsiteY9" fmla="*/ 475605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3125" h="523125">
                  <a:moveTo>
                    <a:pt x="269426" y="0"/>
                  </a:moveTo>
                  <a:cubicBezTo>
                    <a:pt x="120859" y="0"/>
                    <a:pt x="0" y="120859"/>
                    <a:pt x="0" y="269409"/>
                  </a:cubicBezTo>
                  <a:cubicBezTo>
                    <a:pt x="0" y="417960"/>
                    <a:pt x="120859" y="538819"/>
                    <a:pt x="269426" y="538819"/>
                  </a:cubicBezTo>
                  <a:cubicBezTo>
                    <a:pt x="417960" y="538819"/>
                    <a:pt x="538819" y="417960"/>
                    <a:pt x="538819" y="269409"/>
                  </a:cubicBezTo>
                  <a:cubicBezTo>
                    <a:pt x="538819" y="120859"/>
                    <a:pt x="417960" y="0"/>
                    <a:pt x="269426" y="0"/>
                  </a:cubicBezTo>
                  <a:close/>
                  <a:moveTo>
                    <a:pt x="269426" y="475605"/>
                  </a:moveTo>
                  <a:cubicBezTo>
                    <a:pt x="155689" y="475605"/>
                    <a:pt x="63180" y="383147"/>
                    <a:pt x="63180" y="269409"/>
                  </a:cubicBezTo>
                  <a:cubicBezTo>
                    <a:pt x="63180" y="155706"/>
                    <a:pt x="155689" y="63197"/>
                    <a:pt x="269426" y="63197"/>
                  </a:cubicBezTo>
                  <a:cubicBezTo>
                    <a:pt x="383113" y="63197"/>
                    <a:pt x="475639" y="155689"/>
                    <a:pt x="475639" y="269409"/>
                  </a:cubicBezTo>
                  <a:cubicBezTo>
                    <a:pt x="475639" y="383096"/>
                    <a:pt x="383113" y="475605"/>
                    <a:pt x="269426" y="47560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0" name="任意多边形: 形状 139"/>
            <p:cNvSpPr/>
            <p:nvPr/>
          </p:nvSpPr>
          <p:spPr>
            <a:xfrm>
              <a:off x="25636235" y="3360789"/>
              <a:ext cx="16875" cy="16875"/>
            </a:xfrm>
            <a:custGeom>
              <a:avLst/>
              <a:gdLst>
                <a:gd name="connsiteX0" fmla="*/ 33581 w 16875"/>
                <a:gd name="connsiteY0" fmla="*/ 16791 h 16875"/>
                <a:gd name="connsiteX1" fmla="*/ 16791 w 16875"/>
                <a:gd name="connsiteY1" fmla="*/ 33581 h 16875"/>
                <a:gd name="connsiteX2" fmla="*/ 0 w 16875"/>
                <a:gd name="connsiteY2" fmla="*/ 16791 h 16875"/>
                <a:gd name="connsiteX3" fmla="*/ 16791 w 16875"/>
                <a:gd name="connsiteY3" fmla="*/ 0 h 16875"/>
                <a:gd name="connsiteX4" fmla="*/ 33581 w 16875"/>
                <a:gd name="connsiteY4" fmla="*/ 16791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581" y="16791"/>
                  </a:moveTo>
                  <a:cubicBezTo>
                    <a:pt x="33581" y="26064"/>
                    <a:pt x="26064" y="33581"/>
                    <a:pt x="16791" y="33581"/>
                  </a:cubicBezTo>
                  <a:cubicBezTo>
                    <a:pt x="7517" y="33581"/>
                    <a:pt x="0" y="26064"/>
                    <a:pt x="0" y="16791"/>
                  </a:cubicBezTo>
                  <a:cubicBezTo>
                    <a:pt x="0" y="7517"/>
                    <a:pt x="7517" y="0"/>
                    <a:pt x="16791" y="0"/>
                  </a:cubicBezTo>
                  <a:cubicBezTo>
                    <a:pt x="26064" y="0"/>
                    <a:pt x="33581" y="7517"/>
                    <a:pt x="33581" y="167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1" name="任意多边形: 形状 140"/>
            <p:cNvSpPr/>
            <p:nvPr/>
          </p:nvSpPr>
          <p:spPr>
            <a:xfrm>
              <a:off x="25636218" y="3695522"/>
              <a:ext cx="16875" cy="16875"/>
            </a:xfrm>
            <a:custGeom>
              <a:avLst/>
              <a:gdLst>
                <a:gd name="connsiteX0" fmla="*/ 33615 w 16875"/>
                <a:gd name="connsiteY0" fmla="*/ 16807 h 16875"/>
                <a:gd name="connsiteX1" fmla="*/ 16807 w 16875"/>
                <a:gd name="connsiteY1" fmla="*/ 33615 h 16875"/>
                <a:gd name="connsiteX2" fmla="*/ 0 w 16875"/>
                <a:gd name="connsiteY2" fmla="*/ 16807 h 16875"/>
                <a:gd name="connsiteX3" fmla="*/ 16807 w 16875"/>
                <a:gd name="connsiteY3" fmla="*/ 0 h 16875"/>
                <a:gd name="connsiteX4" fmla="*/ 33615 w 16875"/>
                <a:gd name="connsiteY4" fmla="*/ 16807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615" y="16807"/>
                  </a:moveTo>
                  <a:cubicBezTo>
                    <a:pt x="33615" y="26090"/>
                    <a:pt x="26090" y="33615"/>
                    <a:pt x="16807" y="33615"/>
                  </a:cubicBezTo>
                  <a:cubicBezTo>
                    <a:pt x="7525" y="33615"/>
                    <a:pt x="0" y="26090"/>
                    <a:pt x="0" y="16807"/>
                  </a:cubicBezTo>
                  <a:cubicBezTo>
                    <a:pt x="0" y="7525"/>
                    <a:pt x="7525" y="0"/>
                    <a:pt x="16807" y="0"/>
                  </a:cubicBezTo>
                  <a:cubicBezTo>
                    <a:pt x="26090" y="0"/>
                    <a:pt x="33615" y="7525"/>
                    <a:pt x="33615" y="1680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2" name="任意多边形: 形状 141"/>
            <p:cNvSpPr/>
            <p:nvPr/>
          </p:nvSpPr>
          <p:spPr>
            <a:xfrm>
              <a:off x="25803567" y="3528156"/>
              <a:ext cx="16875" cy="16875"/>
            </a:xfrm>
            <a:custGeom>
              <a:avLst/>
              <a:gdLst>
                <a:gd name="connsiteX0" fmla="*/ 33615 w 16875"/>
                <a:gd name="connsiteY0" fmla="*/ 16807 h 16875"/>
                <a:gd name="connsiteX1" fmla="*/ 16807 w 16875"/>
                <a:gd name="connsiteY1" fmla="*/ 33615 h 16875"/>
                <a:gd name="connsiteX2" fmla="*/ 0 w 16875"/>
                <a:gd name="connsiteY2" fmla="*/ 16807 h 16875"/>
                <a:gd name="connsiteX3" fmla="*/ 16807 w 16875"/>
                <a:gd name="connsiteY3" fmla="*/ 0 h 16875"/>
                <a:gd name="connsiteX4" fmla="*/ 33615 w 16875"/>
                <a:gd name="connsiteY4" fmla="*/ 16807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615" y="16807"/>
                  </a:moveTo>
                  <a:cubicBezTo>
                    <a:pt x="33615" y="26090"/>
                    <a:pt x="26090" y="33615"/>
                    <a:pt x="16807" y="33615"/>
                  </a:cubicBezTo>
                  <a:cubicBezTo>
                    <a:pt x="7525" y="33615"/>
                    <a:pt x="0" y="26090"/>
                    <a:pt x="0" y="16807"/>
                  </a:cubicBezTo>
                  <a:cubicBezTo>
                    <a:pt x="0" y="7525"/>
                    <a:pt x="7525" y="0"/>
                    <a:pt x="16807" y="0"/>
                  </a:cubicBezTo>
                  <a:cubicBezTo>
                    <a:pt x="26090" y="0"/>
                    <a:pt x="33615" y="7525"/>
                    <a:pt x="33615" y="1680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3" name="任意多边形: 形状 142"/>
            <p:cNvSpPr/>
            <p:nvPr/>
          </p:nvSpPr>
          <p:spPr>
            <a:xfrm>
              <a:off x="25468801" y="3528156"/>
              <a:ext cx="16875" cy="16875"/>
            </a:xfrm>
            <a:custGeom>
              <a:avLst/>
              <a:gdLst>
                <a:gd name="connsiteX0" fmla="*/ 33615 w 16875"/>
                <a:gd name="connsiteY0" fmla="*/ 16807 h 16875"/>
                <a:gd name="connsiteX1" fmla="*/ 16808 w 16875"/>
                <a:gd name="connsiteY1" fmla="*/ 33615 h 16875"/>
                <a:gd name="connsiteX2" fmla="*/ 0 w 16875"/>
                <a:gd name="connsiteY2" fmla="*/ 16807 h 16875"/>
                <a:gd name="connsiteX3" fmla="*/ 16808 w 16875"/>
                <a:gd name="connsiteY3" fmla="*/ 0 h 16875"/>
                <a:gd name="connsiteX4" fmla="*/ 33615 w 16875"/>
                <a:gd name="connsiteY4" fmla="*/ 16807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615" y="16807"/>
                  </a:moveTo>
                  <a:cubicBezTo>
                    <a:pt x="33615" y="26090"/>
                    <a:pt x="26090" y="33615"/>
                    <a:pt x="16808" y="33615"/>
                  </a:cubicBezTo>
                  <a:cubicBezTo>
                    <a:pt x="7525" y="33615"/>
                    <a:pt x="0" y="26090"/>
                    <a:pt x="0" y="16807"/>
                  </a:cubicBezTo>
                  <a:cubicBezTo>
                    <a:pt x="0" y="7525"/>
                    <a:pt x="7525" y="0"/>
                    <a:pt x="16808" y="0"/>
                  </a:cubicBezTo>
                  <a:cubicBezTo>
                    <a:pt x="26090" y="0"/>
                    <a:pt x="33615" y="7525"/>
                    <a:pt x="33615" y="1680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4" name="任意多边形: 形状 143"/>
            <p:cNvSpPr/>
            <p:nvPr/>
          </p:nvSpPr>
          <p:spPr>
            <a:xfrm>
              <a:off x="25754562" y="3409845"/>
              <a:ext cx="16875" cy="16875"/>
            </a:xfrm>
            <a:custGeom>
              <a:avLst/>
              <a:gdLst>
                <a:gd name="connsiteX0" fmla="*/ 33548 w 16875"/>
                <a:gd name="connsiteY0" fmla="*/ 16774 h 16875"/>
                <a:gd name="connsiteX1" fmla="*/ 16774 w 16875"/>
                <a:gd name="connsiteY1" fmla="*/ 33548 h 16875"/>
                <a:gd name="connsiteX2" fmla="*/ 0 w 16875"/>
                <a:gd name="connsiteY2" fmla="*/ 16774 h 16875"/>
                <a:gd name="connsiteX3" fmla="*/ 16774 w 16875"/>
                <a:gd name="connsiteY3" fmla="*/ 0 h 16875"/>
                <a:gd name="connsiteX4" fmla="*/ 33548 w 16875"/>
                <a:gd name="connsiteY4" fmla="*/ 16774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548" y="16774"/>
                  </a:moveTo>
                  <a:cubicBezTo>
                    <a:pt x="33548" y="26038"/>
                    <a:pt x="26038" y="33548"/>
                    <a:pt x="16774" y="33548"/>
                  </a:cubicBezTo>
                  <a:cubicBezTo>
                    <a:pt x="7510" y="33548"/>
                    <a:pt x="0" y="26038"/>
                    <a:pt x="0" y="16774"/>
                  </a:cubicBezTo>
                  <a:cubicBezTo>
                    <a:pt x="0" y="7510"/>
                    <a:pt x="7510" y="0"/>
                    <a:pt x="16774" y="0"/>
                  </a:cubicBezTo>
                  <a:cubicBezTo>
                    <a:pt x="26038" y="0"/>
                    <a:pt x="33548" y="7510"/>
                    <a:pt x="33548" y="1677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5" name="任意多边形: 形状 144"/>
            <p:cNvSpPr/>
            <p:nvPr/>
          </p:nvSpPr>
          <p:spPr>
            <a:xfrm>
              <a:off x="25517857" y="3646517"/>
              <a:ext cx="16875" cy="16875"/>
            </a:xfrm>
            <a:custGeom>
              <a:avLst/>
              <a:gdLst>
                <a:gd name="connsiteX0" fmla="*/ 33581 w 16875"/>
                <a:gd name="connsiteY0" fmla="*/ 16791 h 16875"/>
                <a:gd name="connsiteX1" fmla="*/ 16791 w 16875"/>
                <a:gd name="connsiteY1" fmla="*/ 33581 h 16875"/>
                <a:gd name="connsiteX2" fmla="*/ 0 w 16875"/>
                <a:gd name="connsiteY2" fmla="*/ 16791 h 16875"/>
                <a:gd name="connsiteX3" fmla="*/ 16791 w 16875"/>
                <a:gd name="connsiteY3" fmla="*/ 0 h 16875"/>
                <a:gd name="connsiteX4" fmla="*/ 33581 w 16875"/>
                <a:gd name="connsiteY4" fmla="*/ 16791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581" y="16791"/>
                  </a:moveTo>
                  <a:cubicBezTo>
                    <a:pt x="33581" y="26064"/>
                    <a:pt x="26064" y="33581"/>
                    <a:pt x="16791" y="33581"/>
                  </a:cubicBezTo>
                  <a:cubicBezTo>
                    <a:pt x="7517" y="33581"/>
                    <a:pt x="0" y="26064"/>
                    <a:pt x="0" y="16791"/>
                  </a:cubicBezTo>
                  <a:cubicBezTo>
                    <a:pt x="0" y="7517"/>
                    <a:pt x="7517" y="0"/>
                    <a:pt x="16791" y="0"/>
                  </a:cubicBezTo>
                  <a:cubicBezTo>
                    <a:pt x="26064" y="0"/>
                    <a:pt x="33581" y="7517"/>
                    <a:pt x="33581" y="167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6" name="任意多边形: 形状 145"/>
            <p:cNvSpPr/>
            <p:nvPr/>
          </p:nvSpPr>
          <p:spPr>
            <a:xfrm>
              <a:off x="25754545" y="3646517"/>
              <a:ext cx="16875" cy="16875"/>
            </a:xfrm>
            <a:custGeom>
              <a:avLst/>
              <a:gdLst>
                <a:gd name="connsiteX0" fmla="*/ 33581 w 16875"/>
                <a:gd name="connsiteY0" fmla="*/ 16791 h 16875"/>
                <a:gd name="connsiteX1" fmla="*/ 16791 w 16875"/>
                <a:gd name="connsiteY1" fmla="*/ 33581 h 16875"/>
                <a:gd name="connsiteX2" fmla="*/ 0 w 16875"/>
                <a:gd name="connsiteY2" fmla="*/ 16791 h 16875"/>
                <a:gd name="connsiteX3" fmla="*/ 16791 w 16875"/>
                <a:gd name="connsiteY3" fmla="*/ 0 h 16875"/>
                <a:gd name="connsiteX4" fmla="*/ 33581 w 16875"/>
                <a:gd name="connsiteY4" fmla="*/ 16791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581" y="16791"/>
                  </a:moveTo>
                  <a:cubicBezTo>
                    <a:pt x="33581" y="26064"/>
                    <a:pt x="26064" y="33581"/>
                    <a:pt x="16791" y="33581"/>
                  </a:cubicBezTo>
                  <a:cubicBezTo>
                    <a:pt x="7517" y="33581"/>
                    <a:pt x="0" y="26064"/>
                    <a:pt x="0" y="16791"/>
                  </a:cubicBezTo>
                  <a:cubicBezTo>
                    <a:pt x="0" y="7517"/>
                    <a:pt x="7517" y="0"/>
                    <a:pt x="16791" y="0"/>
                  </a:cubicBezTo>
                  <a:cubicBezTo>
                    <a:pt x="26064" y="0"/>
                    <a:pt x="33581" y="7517"/>
                    <a:pt x="33581" y="167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7" name="任意多边形: 形状 146"/>
            <p:cNvSpPr/>
            <p:nvPr/>
          </p:nvSpPr>
          <p:spPr>
            <a:xfrm>
              <a:off x="25517857" y="3409828"/>
              <a:ext cx="16875" cy="16875"/>
            </a:xfrm>
            <a:custGeom>
              <a:avLst/>
              <a:gdLst>
                <a:gd name="connsiteX0" fmla="*/ 33581 w 16875"/>
                <a:gd name="connsiteY0" fmla="*/ 16791 h 16875"/>
                <a:gd name="connsiteX1" fmla="*/ 16791 w 16875"/>
                <a:gd name="connsiteY1" fmla="*/ 33581 h 16875"/>
                <a:gd name="connsiteX2" fmla="*/ 0 w 16875"/>
                <a:gd name="connsiteY2" fmla="*/ 16791 h 16875"/>
                <a:gd name="connsiteX3" fmla="*/ 16791 w 16875"/>
                <a:gd name="connsiteY3" fmla="*/ 0 h 16875"/>
                <a:gd name="connsiteX4" fmla="*/ 33581 w 16875"/>
                <a:gd name="connsiteY4" fmla="*/ 16791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581" y="16791"/>
                  </a:moveTo>
                  <a:cubicBezTo>
                    <a:pt x="33581" y="26064"/>
                    <a:pt x="26064" y="33581"/>
                    <a:pt x="16791" y="33581"/>
                  </a:cubicBezTo>
                  <a:cubicBezTo>
                    <a:pt x="7517" y="33581"/>
                    <a:pt x="0" y="26064"/>
                    <a:pt x="0" y="16791"/>
                  </a:cubicBezTo>
                  <a:cubicBezTo>
                    <a:pt x="0" y="7517"/>
                    <a:pt x="7517" y="0"/>
                    <a:pt x="16791" y="0"/>
                  </a:cubicBezTo>
                  <a:cubicBezTo>
                    <a:pt x="26064" y="0"/>
                    <a:pt x="33581" y="7517"/>
                    <a:pt x="33581" y="167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8" name="任意多边形: 形状 147"/>
            <p:cNvSpPr/>
            <p:nvPr/>
          </p:nvSpPr>
          <p:spPr>
            <a:xfrm>
              <a:off x="25606923" y="3422332"/>
              <a:ext cx="168750" cy="168750"/>
            </a:xfrm>
            <a:custGeom>
              <a:avLst/>
              <a:gdLst>
                <a:gd name="connsiteX0" fmla="*/ 160751 w 168750"/>
                <a:gd name="connsiteY0" fmla="*/ 107291 h 168750"/>
                <a:gd name="connsiteX1" fmla="*/ 88931 w 168750"/>
                <a:gd name="connsiteY1" fmla="*/ 107291 h 168750"/>
                <a:gd name="connsiteX2" fmla="*/ 67044 w 168750"/>
                <a:gd name="connsiteY2" fmla="*/ 82637 h 168750"/>
                <a:gd name="connsiteX3" fmla="*/ 67044 w 168750"/>
                <a:gd name="connsiteY3" fmla="*/ 21077 h 168750"/>
                <a:gd name="connsiteX4" fmla="*/ 46086 w 168750"/>
                <a:gd name="connsiteY4" fmla="*/ 0 h 168750"/>
                <a:gd name="connsiteX5" fmla="*/ 25110 w 168750"/>
                <a:gd name="connsiteY5" fmla="*/ 21077 h 168750"/>
                <a:gd name="connsiteX6" fmla="*/ 25110 w 168750"/>
                <a:gd name="connsiteY6" fmla="*/ 82603 h 168750"/>
                <a:gd name="connsiteX7" fmla="*/ 0 w 168750"/>
                <a:gd name="connsiteY7" fmla="*/ 123660 h 168750"/>
                <a:gd name="connsiteX8" fmla="*/ 46119 w 168750"/>
                <a:gd name="connsiteY8" fmla="*/ 170033 h 168750"/>
                <a:gd name="connsiteX9" fmla="*/ 84797 w 168750"/>
                <a:gd name="connsiteY9" fmla="*/ 149192 h 168750"/>
                <a:gd name="connsiteX10" fmla="*/ 160785 w 168750"/>
                <a:gd name="connsiteY10" fmla="*/ 149192 h 168750"/>
                <a:gd name="connsiteX11" fmla="*/ 181828 w 168750"/>
                <a:gd name="connsiteY11" fmla="*/ 128233 h 168750"/>
                <a:gd name="connsiteX12" fmla="*/ 160751 w 168750"/>
                <a:gd name="connsiteY12" fmla="*/ 107291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8750" h="168750">
                  <a:moveTo>
                    <a:pt x="160751" y="107291"/>
                  </a:moveTo>
                  <a:lnTo>
                    <a:pt x="88931" y="107291"/>
                  </a:lnTo>
                  <a:cubicBezTo>
                    <a:pt x="84797" y="96120"/>
                    <a:pt x="76798" y="87716"/>
                    <a:pt x="67044" y="82637"/>
                  </a:cubicBezTo>
                  <a:lnTo>
                    <a:pt x="67044" y="21077"/>
                  </a:lnTo>
                  <a:cubicBezTo>
                    <a:pt x="67044" y="9433"/>
                    <a:pt x="57712" y="0"/>
                    <a:pt x="46086" y="0"/>
                  </a:cubicBezTo>
                  <a:cubicBezTo>
                    <a:pt x="34425" y="0"/>
                    <a:pt x="25110" y="9433"/>
                    <a:pt x="25110" y="21077"/>
                  </a:cubicBezTo>
                  <a:lnTo>
                    <a:pt x="25110" y="82603"/>
                  </a:lnTo>
                  <a:cubicBezTo>
                    <a:pt x="9754" y="90264"/>
                    <a:pt x="0" y="105773"/>
                    <a:pt x="0" y="123660"/>
                  </a:cubicBezTo>
                  <a:cubicBezTo>
                    <a:pt x="0" y="149124"/>
                    <a:pt x="20638" y="170033"/>
                    <a:pt x="46119" y="170033"/>
                  </a:cubicBezTo>
                  <a:cubicBezTo>
                    <a:pt x="62319" y="170033"/>
                    <a:pt x="76579" y="161781"/>
                    <a:pt x="84797" y="149192"/>
                  </a:cubicBezTo>
                  <a:lnTo>
                    <a:pt x="160785" y="149192"/>
                  </a:lnTo>
                  <a:cubicBezTo>
                    <a:pt x="172395" y="149192"/>
                    <a:pt x="181828" y="139894"/>
                    <a:pt x="181828" y="128233"/>
                  </a:cubicBezTo>
                  <a:cubicBezTo>
                    <a:pt x="181811" y="116623"/>
                    <a:pt x="172378" y="107291"/>
                    <a:pt x="160751" y="1072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49" name="组合 148"/>
          <p:cNvGrpSpPr/>
          <p:nvPr/>
        </p:nvGrpSpPr>
        <p:grpSpPr>
          <a:xfrm>
            <a:off x="2172518" y="4334547"/>
            <a:ext cx="523125" cy="523125"/>
            <a:chOff x="26464916" y="3276600"/>
            <a:chExt cx="523125" cy="523125"/>
          </a:xfrm>
          <a:solidFill>
            <a:schemeClr val="accent4"/>
          </a:solidFill>
        </p:grpSpPr>
        <p:sp>
          <p:nvSpPr>
            <p:cNvPr id="150" name="任意多边形: 形状 149"/>
            <p:cNvSpPr/>
            <p:nvPr/>
          </p:nvSpPr>
          <p:spPr>
            <a:xfrm>
              <a:off x="26464916" y="3276600"/>
              <a:ext cx="523125" cy="523125"/>
            </a:xfrm>
            <a:custGeom>
              <a:avLst/>
              <a:gdLst>
                <a:gd name="connsiteX0" fmla="*/ 269258 w 523125"/>
                <a:gd name="connsiteY0" fmla="*/ 0 h 523125"/>
                <a:gd name="connsiteX1" fmla="*/ 217451 w 523125"/>
                <a:gd name="connsiteY1" fmla="*/ 11728 h 523125"/>
                <a:gd name="connsiteX2" fmla="*/ 231390 w 523125"/>
                <a:gd name="connsiteY2" fmla="*/ 60716 h 523125"/>
                <a:gd name="connsiteX3" fmla="*/ 268920 w 523125"/>
                <a:gd name="connsiteY3" fmla="*/ 52161 h 523125"/>
                <a:gd name="connsiteX4" fmla="*/ 267519 w 523125"/>
                <a:gd name="connsiteY4" fmla="*/ 268971 h 523125"/>
                <a:gd name="connsiteX5" fmla="*/ 52920 w 523125"/>
                <a:gd name="connsiteY5" fmla="*/ 269224 h 523125"/>
                <a:gd name="connsiteX6" fmla="*/ 54118 w 523125"/>
                <a:gd name="connsiteY6" fmla="*/ 242848 h 523125"/>
                <a:gd name="connsiteX7" fmla="*/ 3156 w 523125"/>
                <a:gd name="connsiteY7" fmla="*/ 238089 h 523125"/>
                <a:gd name="connsiteX8" fmla="*/ 0 w 523125"/>
                <a:gd name="connsiteY8" fmla="*/ 270169 h 523125"/>
                <a:gd name="connsiteX9" fmla="*/ 269274 w 523125"/>
                <a:gd name="connsiteY9" fmla="*/ 539021 h 523125"/>
                <a:gd name="connsiteX10" fmla="*/ 538566 w 523125"/>
                <a:gd name="connsiteY10" fmla="*/ 269528 h 523125"/>
                <a:gd name="connsiteX11" fmla="*/ 269258 w 523125"/>
                <a:gd name="connsiteY11" fmla="*/ 0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3125" h="523125">
                  <a:moveTo>
                    <a:pt x="269258" y="0"/>
                  </a:moveTo>
                  <a:cubicBezTo>
                    <a:pt x="269258" y="0"/>
                    <a:pt x="229483" y="8336"/>
                    <a:pt x="217451" y="11728"/>
                  </a:cubicBezTo>
                  <a:lnTo>
                    <a:pt x="231390" y="60716"/>
                  </a:lnTo>
                  <a:cubicBezTo>
                    <a:pt x="248687" y="55806"/>
                    <a:pt x="262305" y="53207"/>
                    <a:pt x="268920" y="52161"/>
                  </a:cubicBezTo>
                  <a:lnTo>
                    <a:pt x="267519" y="268971"/>
                  </a:lnTo>
                  <a:lnTo>
                    <a:pt x="52920" y="269224"/>
                  </a:lnTo>
                  <a:cubicBezTo>
                    <a:pt x="52886" y="260162"/>
                    <a:pt x="53258" y="251319"/>
                    <a:pt x="54118" y="242848"/>
                  </a:cubicBezTo>
                  <a:lnTo>
                    <a:pt x="3156" y="238089"/>
                  </a:lnTo>
                  <a:cubicBezTo>
                    <a:pt x="2143" y="248198"/>
                    <a:pt x="0" y="270169"/>
                    <a:pt x="0" y="270169"/>
                  </a:cubicBezTo>
                  <a:cubicBezTo>
                    <a:pt x="0" y="416897"/>
                    <a:pt x="120555" y="539021"/>
                    <a:pt x="269274" y="539021"/>
                  </a:cubicBezTo>
                  <a:cubicBezTo>
                    <a:pt x="418011" y="539021"/>
                    <a:pt x="538566" y="418247"/>
                    <a:pt x="538566" y="269528"/>
                  </a:cubicBezTo>
                  <a:cubicBezTo>
                    <a:pt x="538566" y="120808"/>
                    <a:pt x="417994" y="0"/>
                    <a:pt x="269258"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1" name="任意多边形: 形状 170"/>
            <p:cNvSpPr/>
            <p:nvPr/>
          </p:nvSpPr>
          <p:spPr>
            <a:xfrm>
              <a:off x="26567246" y="3315463"/>
              <a:ext cx="50625" cy="67500"/>
            </a:xfrm>
            <a:custGeom>
              <a:avLst/>
              <a:gdLst>
                <a:gd name="connsiteX0" fmla="*/ 66892 w 50625"/>
                <a:gd name="connsiteY0" fmla="*/ 45630 h 67500"/>
                <a:gd name="connsiteX1" fmla="*/ 43622 w 50625"/>
                <a:gd name="connsiteY1" fmla="*/ 0 h 67500"/>
                <a:gd name="connsiteX2" fmla="*/ 0 w 50625"/>
                <a:gd name="connsiteY2" fmla="*/ 26730 h 67500"/>
                <a:gd name="connsiteX3" fmla="*/ 30274 w 50625"/>
                <a:gd name="connsiteY3" fmla="*/ 68040 h 67500"/>
                <a:gd name="connsiteX4" fmla="*/ 66892 w 50625"/>
                <a:gd name="connsiteY4" fmla="*/ 45630 h 67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25" h="67500">
                  <a:moveTo>
                    <a:pt x="66892" y="45630"/>
                  </a:moveTo>
                  <a:lnTo>
                    <a:pt x="43622" y="0"/>
                  </a:lnTo>
                  <a:cubicBezTo>
                    <a:pt x="29042" y="7459"/>
                    <a:pt x="14242" y="16284"/>
                    <a:pt x="0" y="26730"/>
                  </a:cubicBezTo>
                  <a:lnTo>
                    <a:pt x="30274" y="68040"/>
                  </a:lnTo>
                  <a:cubicBezTo>
                    <a:pt x="41344" y="59923"/>
                    <a:pt x="53662" y="52363"/>
                    <a:pt x="66892" y="4563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2" name="任意多边形: 形状 171"/>
            <p:cNvSpPr/>
            <p:nvPr/>
          </p:nvSpPr>
          <p:spPr>
            <a:xfrm>
              <a:off x="26487107" y="3395889"/>
              <a:ext cx="50625" cy="50625"/>
            </a:xfrm>
            <a:custGeom>
              <a:avLst/>
              <a:gdLst>
                <a:gd name="connsiteX0" fmla="*/ 66774 w 50625"/>
                <a:gd name="connsiteY0" fmla="*/ 30459 h 50625"/>
                <a:gd name="connsiteX1" fmla="*/ 25599 w 50625"/>
                <a:gd name="connsiteY1" fmla="*/ 0 h 50625"/>
                <a:gd name="connsiteX2" fmla="*/ 0 w 50625"/>
                <a:gd name="connsiteY2" fmla="*/ 44246 h 50625"/>
                <a:gd name="connsiteX3" fmla="*/ 46929 w 50625"/>
                <a:gd name="connsiteY3" fmla="*/ 64733 h 50625"/>
                <a:gd name="connsiteX4" fmla="*/ 66774 w 50625"/>
                <a:gd name="connsiteY4" fmla="*/ 30459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25" h="50625">
                  <a:moveTo>
                    <a:pt x="66774" y="30459"/>
                  </a:moveTo>
                  <a:lnTo>
                    <a:pt x="25599" y="0"/>
                  </a:lnTo>
                  <a:cubicBezTo>
                    <a:pt x="15812" y="13247"/>
                    <a:pt x="7104" y="27945"/>
                    <a:pt x="0" y="44246"/>
                  </a:cubicBezTo>
                  <a:lnTo>
                    <a:pt x="46929" y="64733"/>
                  </a:lnTo>
                  <a:cubicBezTo>
                    <a:pt x="52228" y="52667"/>
                    <a:pt x="58877" y="41124"/>
                    <a:pt x="66774" y="3045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73" name="组合 172"/>
          <p:cNvGrpSpPr/>
          <p:nvPr/>
        </p:nvGrpSpPr>
        <p:grpSpPr>
          <a:xfrm>
            <a:off x="3391718" y="4327780"/>
            <a:ext cx="470694" cy="536659"/>
            <a:chOff x="23262261" y="4356954"/>
            <a:chExt cx="470694" cy="536659"/>
          </a:xfrm>
          <a:solidFill>
            <a:schemeClr val="accent4"/>
          </a:solidFill>
        </p:grpSpPr>
        <p:sp>
          <p:nvSpPr>
            <p:cNvPr id="174" name="任意多边形: 形状 173"/>
            <p:cNvSpPr/>
            <p:nvPr/>
          </p:nvSpPr>
          <p:spPr>
            <a:xfrm>
              <a:off x="23306524" y="4356954"/>
              <a:ext cx="388125" cy="236250"/>
            </a:xfrm>
            <a:custGeom>
              <a:avLst/>
              <a:gdLst>
                <a:gd name="connsiteX0" fmla="*/ 45529 w 388125"/>
                <a:gd name="connsiteY0" fmla="*/ 78806 h 236250"/>
                <a:gd name="connsiteX1" fmla="*/ 79363 w 388125"/>
                <a:gd name="connsiteY1" fmla="*/ 44246 h 236250"/>
                <a:gd name="connsiteX2" fmla="*/ 320456 w 388125"/>
                <a:gd name="connsiteY2" fmla="*/ 44246 h 236250"/>
                <a:gd name="connsiteX3" fmla="*/ 355354 w 388125"/>
                <a:gd name="connsiteY3" fmla="*/ 78806 h 236250"/>
                <a:gd name="connsiteX4" fmla="*/ 355354 w 388125"/>
                <a:gd name="connsiteY4" fmla="*/ 245869 h 236250"/>
                <a:gd name="connsiteX5" fmla="*/ 399566 w 388125"/>
                <a:gd name="connsiteY5" fmla="*/ 213823 h 236250"/>
                <a:gd name="connsiteX6" fmla="*/ 399566 w 388125"/>
                <a:gd name="connsiteY6" fmla="*/ 45731 h 236250"/>
                <a:gd name="connsiteX7" fmla="*/ 354729 w 388125"/>
                <a:gd name="connsiteY7" fmla="*/ 0 h 236250"/>
                <a:gd name="connsiteX8" fmla="*/ 43284 w 388125"/>
                <a:gd name="connsiteY8" fmla="*/ 0 h 236250"/>
                <a:gd name="connsiteX9" fmla="*/ 0 w 388125"/>
                <a:gd name="connsiteY9" fmla="*/ 43909 h 236250"/>
                <a:gd name="connsiteX10" fmla="*/ 0 w 388125"/>
                <a:gd name="connsiteY10" fmla="*/ 215528 h 236250"/>
                <a:gd name="connsiteX11" fmla="*/ 45546 w 388125"/>
                <a:gd name="connsiteY11" fmla="*/ 248451 h 236250"/>
                <a:gd name="connsiteX12" fmla="*/ 45529 w 388125"/>
                <a:gd name="connsiteY12" fmla="*/ 78806 h 236250"/>
                <a:gd name="connsiteX13" fmla="*/ 45529 w 388125"/>
                <a:gd name="connsiteY13" fmla="*/ 78806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125" h="236250">
                  <a:moveTo>
                    <a:pt x="45529" y="78806"/>
                  </a:moveTo>
                  <a:cubicBezTo>
                    <a:pt x="45529" y="59788"/>
                    <a:pt x="60345" y="44246"/>
                    <a:pt x="79363" y="44246"/>
                  </a:cubicBezTo>
                  <a:lnTo>
                    <a:pt x="320456" y="44246"/>
                  </a:lnTo>
                  <a:cubicBezTo>
                    <a:pt x="339474" y="44246"/>
                    <a:pt x="355354" y="59754"/>
                    <a:pt x="355354" y="78806"/>
                  </a:cubicBezTo>
                  <a:lnTo>
                    <a:pt x="355354" y="245869"/>
                  </a:lnTo>
                  <a:lnTo>
                    <a:pt x="399566" y="213823"/>
                  </a:lnTo>
                  <a:lnTo>
                    <a:pt x="399566" y="45731"/>
                  </a:lnTo>
                  <a:cubicBezTo>
                    <a:pt x="399566" y="20739"/>
                    <a:pt x="379704" y="0"/>
                    <a:pt x="354729" y="0"/>
                  </a:cubicBezTo>
                  <a:lnTo>
                    <a:pt x="43284" y="0"/>
                  </a:lnTo>
                  <a:cubicBezTo>
                    <a:pt x="19271" y="0"/>
                    <a:pt x="0" y="19913"/>
                    <a:pt x="0" y="43909"/>
                  </a:cubicBezTo>
                  <a:lnTo>
                    <a:pt x="0" y="215528"/>
                  </a:lnTo>
                  <a:lnTo>
                    <a:pt x="45546" y="248451"/>
                  </a:lnTo>
                  <a:lnTo>
                    <a:pt x="45529" y="78806"/>
                  </a:lnTo>
                  <a:lnTo>
                    <a:pt x="45529" y="7880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5" name="任意多边形: 形状 174"/>
            <p:cNvSpPr/>
            <p:nvPr/>
          </p:nvSpPr>
          <p:spPr>
            <a:xfrm>
              <a:off x="23386275" y="4459386"/>
              <a:ext cx="236250" cy="33750"/>
            </a:xfrm>
            <a:custGeom>
              <a:avLst/>
              <a:gdLst>
                <a:gd name="connsiteX0" fmla="*/ 222126 w 236250"/>
                <a:gd name="connsiteY0" fmla="*/ 0 h 33750"/>
                <a:gd name="connsiteX1" fmla="*/ 22224 w 236250"/>
                <a:gd name="connsiteY1" fmla="*/ 0 h 33750"/>
                <a:gd name="connsiteX2" fmla="*/ 0 w 236250"/>
                <a:gd name="connsiteY2" fmla="*/ 22140 h 33750"/>
                <a:gd name="connsiteX3" fmla="*/ 22224 w 236250"/>
                <a:gd name="connsiteY3" fmla="*/ 44263 h 33750"/>
                <a:gd name="connsiteX4" fmla="*/ 222126 w 236250"/>
                <a:gd name="connsiteY4" fmla="*/ 44263 h 33750"/>
                <a:gd name="connsiteX5" fmla="*/ 244316 w 236250"/>
                <a:gd name="connsiteY5" fmla="*/ 22140 h 33750"/>
                <a:gd name="connsiteX6" fmla="*/ 222126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22126" y="0"/>
                  </a:moveTo>
                  <a:lnTo>
                    <a:pt x="22224" y="0"/>
                  </a:lnTo>
                  <a:cubicBezTo>
                    <a:pt x="9922" y="0"/>
                    <a:pt x="0" y="9855"/>
                    <a:pt x="0" y="22140"/>
                  </a:cubicBezTo>
                  <a:cubicBezTo>
                    <a:pt x="0" y="34391"/>
                    <a:pt x="9922" y="44263"/>
                    <a:pt x="22224" y="44263"/>
                  </a:cubicBezTo>
                  <a:lnTo>
                    <a:pt x="222126" y="44263"/>
                  </a:lnTo>
                  <a:cubicBezTo>
                    <a:pt x="234427" y="44263"/>
                    <a:pt x="244316" y="34391"/>
                    <a:pt x="244316" y="22140"/>
                  </a:cubicBezTo>
                  <a:cubicBezTo>
                    <a:pt x="244316" y="9855"/>
                    <a:pt x="234377" y="0"/>
                    <a:pt x="22212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6" name="任意多边形: 形状 175"/>
            <p:cNvSpPr/>
            <p:nvPr/>
          </p:nvSpPr>
          <p:spPr>
            <a:xfrm>
              <a:off x="23386275" y="4532724"/>
              <a:ext cx="236250" cy="33750"/>
            </a:xfrm>
            <a:custGeom>
              <a:avLst/>
              <a:gdLst>
                <a:gd name="connsiteX0" fmla="*/ 222126 w 236250"/>
                <a:gd name="connsiteY0" fmla="*/ 0 h 33750"/>
                <a:gd name="connsiteX1" fmla="*/ 22224 w 236250"/>
                <a:gd name="connsiteY1" fmla="*/ 0 h 33750"/>
                <a:gd name="connsiteX2" fmla="*/ 0 w 236250"/>
                <a:gd name="connsiteY2" fmla="*/ 22140 h 33750"/>
                <a:gd name="connsiteX3" fmla="*/ 22224 w 236250"/>
                <a:gd name="connsiteY3" fmla="*/ 44280 h 33750"/>
                <a:gd name="connsiteX4" fmla="*/ 222126 w 236250"/>
                <a:gd name="connsiteY4" fmla="*/ 44280 h 33750"/>
                <a:gd name="connsiteX5" fmla="*/ 244316 w 236250"/>
                <a:gd name="connsiteY5" fmla="*/ 22140 h 33750"/>
                <a:gd name="connsiteX6" fmla="*/ 222126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22126" y="0"/>
                  </a:moveTo>
                  <a:lnTo>
                    <a:pt x="22224" y="0"/>
                  </a:lnTo>
                  <a:cubicBezTo>
                    <a:pt x="9922" y="0"/>
                    <a:pt x="0" y="9855"/>
                    <a:pt x="0" y="22140"/>
                  </a:cubicBezTo>
                  <a:cubicBezTo>
                    <a:pt x="0" y="34374"/>
                    <a:pt x="9922" y="44280"/>
                    <a:pt x="22224" y="44280"/>
                  </a:cubicBezTo>
                  <a:lnTo>
                    <a:pt x="222126" y="44280"/>
                  </a:lnTo>
                  <a:cubicBezTo>
                    <a:pt x="234427" y="44280"/>
                    <a:pt x="244316" y="34357"/>
                    <a:pt x="244316" y="22140"/>
                  </a:cubicBezTo>
                  <a:cubicBezTo>
                    <a:pt x="244316" y="9855"/>
                    <a:pt x="234377" y="0"/>
                    <a:pt x="22212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7" name="任意多边形: 形状 176"/>
            <p:cNvSpPr/>
            <p:nvPr/>
          </p:nvSpPr>
          <p:spPr>
            <a:xfrm>
              <a:off x="23386275" y="4607362"/>
              <a:ext cx="236250" cy="33750"/>
            </a:xfrm>
            <a:custGeom>
              <a:avLst/>
              <a:gdLst>
                <a:gd name="connsiteX0" fmla="*/ 243979 w 236250"/>
                <a:gd name="connsiteY0" fmla="*/ 17685 h 33750"/>
                <a:gd name="connsiteX1" fmla="*/ 222126 w 236250"/>
                <a:gd name="connsiteY1" fmla="*/ 0 h 33750"/>
                <a:gd name="connsiteX2" fmla="*/ 22224 w 236250"/>
                <a:gd name="connsiteY2" fmla="*/ 0 h 33750"/>
                <a:gd name="connsiteX3" fmla="*/ 0 w 236250"/>
                <a:gd name="connsiteY3" fmla="*/ 21701 h 33750"/>
                <a:gd name="connsiteX4" fmla="*/ 101 w 236250"/>
                <a:gd name="connsiteY4" fmla="*/ 23473 h 33750"/>
                <a:gd name="connsiteX5" fmla="*/ 27304 w 236250"/>
                <a:gd name="connsiteY5" fmla="*/ 42998 h 33750"/>
                <a:gd name="connsiteX6" fmla="*/ 207765 w 236250"/>
                <a:gd name="connsiteY6" fmla="*/ 42998 h 33750"/>
                <a:gd name="connsiteX7" fmla="*/ 243979 w 236250"/>
                <a:gd name="connsiteY7" fmla="*/ 17685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250" h="33750">
                  <a:moveTo>
                    <a:pt x="243979" y="17685"/>
                  </a:moveTo>
                  <a:cubicBezTo>
                    <a:pt x="242224" y="7273"/>
                    <a:pt x="233094" y="0"/>
                    <a:pt x="222126" y="0"/>
                  </a:cubicBezTo>
                  <a:lnTo>
                    <a:pt x="22224" y="0"/>
                  </a:lnTo>
                  <a:cubicBezTo>
                    <a:pt x="9922" y="0"/>
                    <a:pt x="0" y="9433"/>
                    <a:pt x="0" y="21701"/>
                  </a:cubicBezTo>
                  <a:cubicBezTo>
                    <a:pt x="0" y="22410"/>
                    <a:pt x="34" y="22764"/>
                    <a:pt x="101" y="23473"/>
                  </a:cubicBezTo>
                  <a:lnTo>
                    <a:pt x="27304" y="42998"/>
                  </a:lnTo>
                  <a:lnTo>
                    <a:pt x="207765" y="42998"/>
                  </a:lnTo>
                  <a:lnTo>
                    <a:pt x="243979" y="1768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8" name="任意多边形: 形状 177"/>
            <p:cNvSpPr/>
            <p:nvPr/>
          </p:nvSpPr>
          <p:spPr>
            <a:xfrm>
              <a:off x="23451007" y="4678153"/>
              <a:ext cx="101250" cy="16875"/>
            </a:xfrm>
            <a:custGeom>
              <a:avLst/>
              <a:gdLst>
                <a:gd name="connsiteX0" fmla="*/ 43132 w 101250"/>
                <a:gd name="connsiteY0" fmla="*/ 29312 h 16875"/>
                <a:gd name="connsiteX1" fmla="*/ 62033 w 101250"/>
                <a:gd name="connsiteY1" fmla="*/ 29261 h 16875"/>
                <a:gd name="connsiteX2" fmla="*/ 104558 w 101250"/>
                <a:gd name="connsiteY2" fmla="*/ 0 h 16875"/>
                <a:gd name="connsiteX3" fmla="*/ 0 w 101250"/>
                <a:gd name="connsiteY3" fmla="*/ 0 h 16875"/>
                <a:gd name="connsiteX4" fmla="*/ 43132 w 101250"/>
                <a:gd name="connsiteY4" fmla="*/ 29312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6875">
                  <a:moveTo>
                    <a:pt x="43132" y="29312"/>
                  </a:moveTo>
                  <a:cubicBezTo>
                    <a:pt x="48853" y="33176"/>
                    <a:pt x="56329" y="33159"/>
                    <a:pt x="62033" y="29261"/>
                  </a:cubicBezTo>
                  <a:lnTo>
                    <a:pt x="104558" y="0"/>
                  </a:lnTo>
                  <a:lnTo>
                    <a:pt x="0" y="0"/>
                  </a:lnTo>
                  <a:lnTo>
                    <a:pt x="43132" y="2931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9" name="任意多边形: 形状 178"/>
            <p:cNvSpPr/>
            <p:nvPr/>
          </p:nvSpPr>
          <p:spPr>
            <a:xfrm>
              <a:off x="23262261" y="4575984"/>
              <a:ext cx="202500" cy="286875"/>
            </a:xfrm>
            <a:custGeom>
              <a:avLst/>
              <a:gdLst>
                <a:gd name="connsiteX0" fmla="*/ 18512 w 202500"/>
                <a:gd name="connsiteY0" fmla="*/ 2235 h 286875"/>
                <a:gd name="connsiteX1" fmla="*/ 6362 w 202500"/>
                <a:gd name="connsiteY1" fmla="*/ 1257 h 286875"/>
                <a:gd name="connsiteX2" fmla="*/ 0 w 202500"/>
                <a:gd name="connsiteY2" fmla="*/ 11652 h 286875"/>
                <a:gd name="connsiteX3" fmla="*/ 0 w 202500"/>
                <a:gd name="connsiteY3" fmla="*/ 278800 h 286875"/>
                <a:gd name="connsiteX4" fmla="*/ 7965 w 202500"/>
                <a:gd name="connsiteY4" fmla="*/ 291962 h 286875"/>
                <a:gd name="connsiteX5" fmla="*/ 23321 w 202500"/>
                <a:gd name="connsiteY5" fmla="*/ 290916 h 286875"/>
                <a:gd name="connsiteX6" fmla="*/ 209048 w 202500"/>
                <a:gd name="connsiteY6" fmla="*/ 160320 h 286875"/>
                <a:gd name="connsiteX7" fmla="*/ 213992 w 202500"/>
                <a:gd name="connsiteY7" fmla="*/ 150870 h 286875"/>
                <a:gd name="connsiteX8" fmla="*/ 209216 w 202500"/>
                <a:gd name="connsiteY8" fmla="*/ 141387 h 286875"/>
                <a:gd name="connsiteX9" fmla="*/ 18512 w 202500"/>
                <a:gd name="connsiteY9" fmla="*/ 2235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2500" h="286875">
                  <a:moveTo>
                    <a:pt x="18512" y="2235"/>
                  </a:moveTo>
                  <a:cubicBezTo>
                    <a:pt x="14968" y="-346"/>
                    <a:pt x="10260" y="-718"/>
                    <a:pt x="6362" y="1257"/>
                  </a:cubicBezTo>
                  <a:cubicBezTo>
                    <a:pt x="2464" y="3248"/>
                    <a:pt x="0" y="7264"/>
                    <a:pt x="0" y="11652"/>
                  </a:cubicBezTo>
                  <a:lnTo>
                    <a:pt x="0" y="278800"/>
                  </a:lnTo>
                  <a:cubicBezTo>
                    <a:pt x="0" y="284335"/>
                    <a:pt x="3088" y="289414"/>
                    <a:pt x="7965" y="291962"/>
                  </a:cubicBezTo>
                  <a:cubicBezTo>
                    <a:pt x="12876" y="294494"/>
                    <a:pt x="18799" y="294122"/>
                    <a:pt x="23321" y="290916"/>
                  </a:cubicBezTo>
                  <a:lnTo>
                    <a:pt x="209048" y="160320"/>
                  </a:lnTo>
                  <a:cubicBezTo>
                    <a:pt x="212136" y="158144"/>
                    <a:pt x="213975" y="154634"/>
                    <a:pt x="213992" y="150870"/>
                  </a:cubicBezTo>
                  <a:cubicBezTo>
                    <a:pt x="214026" y="147090"/>
                    <a:pt x="212237" y="143513"/>
                    <a:pt x="209216" y="141387"/>
                  </a:cubicBezTo>
                  <a:lnTo>
                    <a:pt x="18512" y="223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0" name="任意多边形: 形状 179"/>
            <p:cNvSpPr/>
            <p:nvPr/>
          </p:nvSpPr>
          <p:spPr>
            <a:xfrm>
              <a:off x="23298225" y="4741738"/>
              <a:ext cx="405000" cy="151875"/>
            </a:xfrm>
            <a:custGeom>
              <a:avLst/>
              <a:gdLst>
                <a:gd name="connsiteX0" fmla="*/ 3658 w 405000"/>
                <a:gd name="connsiteY0" fmla="*/ 138341 h 151875"/>
                <a:gd name="connsiteX1" fmla="*/ 401 w 405000"/>
                <a:gd name="connsiteY1" fmla="*/ 147909 h 151875"/>
                <a:gd name="connsiteX2" fmla="*/ 8568 w 405000"/>
                <a:gd name="connsiteY2" fmla="*/ 153883 h 151875"/>
                <a:gd name="connsiteX3" fmla="*/ 396120 w 405000"/>
                <a:gd name="connsiteY3" fmla="*/ 153883 h 151875"/>
                <a:gd name="connsiteX4" fmla="*/ 407257 w 405000"/>
                <a:gd name="connsiteY4" fmla="*/ 145716 h 151875"/>
                <a:gd name="connsiteX5" fmla="*/ 402718 w 405000"/>
                <a:gd name="connsiteY5" fmla="*/ 132705 h 151875"/>
                <a:gd name="connsiteX6" fmla="*/ 215051 w 405000"/>
                <a:gd name="connsiteY6" fmla="*/ 2717 h 151875"/>
                <a:gd name="connsiteX7" fmla="*/ 197602 w 405000"/>
                <a:gd name="connsiteY7" fmla="*/ 2751 h 151875"/>
                <a:gd name="connsiteX8" fmla="*/ 3658 w 405000"/>
                <a:gd name="connsiteY8" fmla="*/ 138341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5000" h="151875">
                  <a:moveTo>
                    <a:pt x="3658" y="138341"/>
                  </a:moveTo>
                  <a:cubicBezTo>
                    <a:pt x="586" y="140451"/>
                    <a:pt x="-730" y="144332"/>
                    <a:pt x="401" y="147909"/>
                  </a:cubicBezTo>
                  <a:cubicBezTo>
                    <a:pt x="1515" y="151453"/>
                    <a:pt x="4822" y="153883"/>
                    <a:pt x="8568" y="153883"/>
                  </a:cubicBezTo>
                  <a:lnTo>
                    <a:pt x="396120" y="153883"/>
                  </a:lnTo>
                  <a:cubicBezTo>
                    <a:pt x="401233" y="153883"/>
                    <a:pt x="405671" y="150593"/>
                    <a:pt x="407257" y="145716"/>
                  </a:cubicBezTo>
                  <a:cubicBezTo>
                    <a:pt x="408742" y="140856"/>
                    <a:pt x="406903" y="135557"/>
                    <a:pt x="402718" y="132705"/>
                  </a:cubicBezTo>
                  <a:lnTo>
                    <a:pt x="215051" y="2717"/>
                  </a:lnTo>
                  <a:cubicBezTo>
                    <a:pt x="209786" y="-911"/>
                    <a:pt x="202833" y="-911"/>
                    <a:pt x="197602" y="2751"/>
                  </a:cubicBezTo>
                  <a:lnTo>
                    <a:pt x="3658" y="13834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1" name="任意多边形: 形状 180"/>
            <p:cNvSpPr/>
            <p:nvPr/>
          </p:nvSpPr>
          <p:spPr>
            <a:xfrm>
              <a:off x="23530455" y="4575602"/>
              <a:ext cx="202500" cy="286875"/>
            </a:xfrm>
            <a:custGeom>
              <a:avLst/>
              <a:gdLst>
                <a:gd name="connsiteX0" fmla="*/ 4911 w 202500"/>
                <a:gd name="connsiteY0" fmla="*/ 140959 h 286875"/>
                <a:gd name="connsiteX1" fmla="*/ 0 w 202500"/>
                <a:gd name="connsiteY1" fmla="*/ 150493 h 286875"/>
                <a:gd name="connsiteX2" fmla="*/ 5046 w 202500"/>
                <a:gd name="connsiteY2" fmla="*/ 159994 h 286875"/>
                <a:gd name="connsiteX3" fmla="*/ 200391 w 202500"/>
                <a:gd name="connsiteY3" fmla="*/ 295078 h 286875"/>
                <a:gd name="connsiteX4" fmla="*/ 212422 w 202500"/>
                <a:gd name="connsiteY4" fmla="*/ 295821 h 286875"/>
                <a:gd name="connsiteX5" fmla="*/ 218649 w 202500"/>
                <a:gd name="connsiteY5" fmla="*/ 285561 h 286875"/>
                <a:gd name="connsiteX6" fmla="*/ 218649 w 202500"/>
                <a:gd name="connsiteY6" fmla="*/ 11663 h 286875"/>
                <a:gd name="connsiteX7" fmla="*/ 212355 w 202500"/>
                <a:gd name="connsiteY7" fmla="*/ 1302 h 286875"/>
                <a:gd name="connsiteX8" fmla="*/ 200273 w 202500"/>
                <a:gd name="connsiteY8" fmla="*/ 2162 h 286875"/>
                <a:gd name="connsiteX9" fmla="*/ 4911 w 202500"/>
                <a:gd name="connsiteY9" fmla="*/ 140959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2500" h="286875">
                  <a:moveTo>
                    <a:pt x="4911" y="140959"/>
                  </a:moveTo>
                  <a:cubicBezTo>
                    <a:pt x="1822" y="143187"/>
                    <a:pt x="0" y="146713"/>
                    <a:pt x="0" y="150493"/>
                  </a:cubicBezTo>
                  <a:cubicBezTo>
                    <a:pt x="34" y="154307"/>
                    <a:pt x="1890" y="157885"/>
                    <a:pt x="5046" y="159994"/>
                  </a:cubicBezTo>
                  <a:lnTo>
                    <a:pt x="200391" y="295078"/>
                  </a:lnTo>
                  <a:cubicBezTo>
                    <a:pt x="203951" y="297542"/>
                    <a:pt x="208592" y="297863"/>
                    <a:pt x="212422" y="295821"/>
                  </a:cubicBezTo>
                  <a:cubicBezTo>
                    <a:pt x="216287" y="293863"/>
                    <a:pt x="218649" y="289847"/>
                    <a:pt x="218649" y="285561"/>
                  </a:cubicBezTo>
                  <a:lnTo>
                    <a:pt x="218649" y="11663"/>
                  </a:lnTo>
                  <a:cubicBezTo>
                    <a:pt x="218649" y="7309"/>
                    <a:pt x="216219" y="3310"/>
                    <a:pt x="212355" y="1302"/>
                  </a:cubicBezTo>
                  <a:cubicBezTo>
                    <a:pt x="208491" y="-707"/>
                    <a:pt x="203816" y="-369"/>
                    <a:pt x="200273" y="2162"/>
                  </a:cubicBezTo>
                  <a:lnTo>
                    <a:pt x="4911" y="14095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82" name="组合 181"/>
          <p:cNvGrpSpPr/>
          <p:nvPr/>
        </p:nvGrpSpPr>
        <p:grpSpPr>
          <a:xfrm>
            <a:off x="4610918" y="4418169"/>
            <a:ext cx="523125" cy="355880"/>
            <a:chOff x="24304139" y="4436739"/>
            <a:chExt cx="523125" cy="355880"/>
          </a:xfrm>
          <a:solidFill>
            <a:schemeClr val="accent4"/>
          </a:solidFill>
        </p:grpSpPr>
        <p:sp>
          <p:nvSpPr>
            <p:cNvPr id="183" name="任意多边形: 形状 182"/>
            <p:cNvSpPr/>
            <p:nvPr/>
          </p:nvSpPr>
          <p:spPr>
            <a:xfrm>
              <a:off x="24304139" y="4623869"/>
              <a:ext cx="523125" cy="168750"/>
            </a:xfrm>
            <a:custGeom>
              <a:avLst/>
              <a:gdLst>
                <a:gd name="connsiteX0" fmla="*/ 517472 w 523125"/>
                <a:gd name="connsiteY0" fmla="*/ 3609 h 168750"/>
                <a:gd name="connsiteX1" fmla="*/ 500462 w 523125"/>
                <a:gd name="connsiteY1" fmla="*/ 3609 h 168750"/>
                <a:gd name="connsiteX2" fmla="*/ 490084 w 523125"/>
                <a:gd name="connsiteY2" fmla="*/ 757 h 168750"/>
                <a:gd name="connsiteX3" fmla="*/ 325873 w 523125"/>
                <a:gd name="connsiteY3" fmla="*/ 757 h 168750"/>
                <a:gd name="connsiteX4" fmla="*/ 309673 w 523125"/>
                <a:gd name="connsiteY4" fmla="*/ 7777 h 168750"/>
                <a:gd name="connsiteX5" fmla="*/ 228015 w 523125"/>
                <a:gd name="connsiteY5" fmla="*/ 8435 h 168750"/>
                <a:gd name="connsiteX6" fmla="*/ 227576 w 523125"/>
                <a:gd name="connsiteY6" fmla="*/ 7895 h 168750"/>
                <a:gd name="connsiteX7" fmla="*/ 211241 w 523125"/>
                <a:gd name="connsiteY7" fmla="*/ 757 h 168750"/>
                <a:gd name="connsiteX8" fmla="*/ 47014 w 523125"/>
                <a:gd name="connsiteY8" fmla="*/ 757 h 168750"/>
                <a:gd name="connsiteX9" fmla="*/ 36636 w 523125"/>
                <a:gd name="connsiteY9" fmla="*/ 3609 h 168750"/>
                <a:gd name="connsiteX10" fmla="*/ 19626 w 523125"/>
                <a:gd name="connsiteY10" fmla="*/ 3609 h 168750"/>
                <a:gd name="connsiteX11" fmla="*/ 0 w 523125"/>
                <a:gd name="connsiteY11" fmla="*/ 22880 h 168750"/>
                <a:gd name="connsiteX12" fmla="*/ 19626 w 523125"/>
                <a:gd name="connsiteY12" fmla="*/ 42151 h 168750"/>
                <a:gd name="connsiteX13" fmla="*/ 24317 w 523125"/>
                <a:gd name="connsiteY13" fmla="*/ 42151 h 168750"/>
                <a:gd name="connsiteX14" fmla="*/ 24317 w 523125"/>
                <a:gd name="connsiteY14" fmla="*/ 150776 h 168750"/>
                <a:gd name="connsiteX15" fmla="*/ 47014 w 523125"/>
                <a:gd name="connsiteY15" fmla="*/ 173388 h 168750"/>
                <a:gd name="connsiteX16" fmla="*/ 200981 w 523125"/>
                <a:gd name="connsiteY16" fmla="*/ 173388 h 168750"/>
                <a:gd name="connsiteX17" fmla="*/ 223104 w 523125"/>
                <a:gd name="connsiteY17" fmla="*/ 152750 h 168750"/>
                <a:gd name="connsiteX18" fmla="*/ 230783 w 523125"/>
                <a:gd name="connsiteY18" fmla="*/ 56917 h 168750"/>
                <a:gd name="connsiteX19" fmla="*/ 306281 w 523125"/>
                <a:gd name="connsiteY19" fmla="*/ 56563 h 168750"/>
                <a:gd name="connsiteX20" fmla="*/ 313993 w 523125"/>
                <a:gd name="connsiteY20" fmla="*/ 152733 h 168750"/>
                <a:gd name="connsiteX21" fmla="*/ 336133 w 523125"/>
                <a:gd name="connsiteY21" fmla="*/ 173338 h 168750"/>
                <a:gd name="connsiteX22" fmla="*/ 490101 w 523125"/>
                <a:gd name="connsiteY22" fmla="*/ 173338 h 168750"/>
                <a:gd name="connsiteX23" fmla="*/ 512089 w 523125"/>
                <a:gd name="connsiteY23" fmla="*/ 150725 h 168750"/>
                <a:gd name="connsiteX24" fmla="*/ 512089 w 523125"/>
                <a:gd name="connsiteY24" fmla="*/ 42118 h 168750"/>
                <a:gd name="connsiteX25" fmla="*/ 517455 w 523125"/>
                <a:gd name="connsiteY25" fmla="*/ 42118 h 168750"/>
                <a:gd name="connsiteX26" fmla="*/ 537064 w 523125"/>
                <a:gd name="connsiteY26" fmla="*/ 22863 h 168750"/>
                <a:gd name="connsiteX27" fmla="*/ 517472 w 523125"/>
                <a:gd name="connsiteY27" fmla="*/ 3609 h 168750"/>
                <a:gd name="connsiteX28" fmla="*/ 182199 w 523125"/>
                <a:gd name="connsiteY28" fmla="*/ 107424 h 168750"/>
                <a:gd name="connsiteX29" fmla="*/ 158709 w 523125"/>
                <a:gd name="connsiteY29" fmla="*/ 129108 h 168750"/>
                <a:gd name="connsiteX30" fmla="*/ 92087 w 523125"/>
                <a:gd name="connsiteY30" fmla="*/ 129108 h 168750"/>
                <a:gd name="connsiteX31" fmla="*/ 68529 w 523125"/>
                <a:gd name="connsiteY31" fmla="*/ 105551 h 168750"/>
                <a:gd name="connsiteX32" fmla="*/ 68529 w 523125"/>
                <a:gd name="connsiteY32" fmla="*/ 68527 h 168750"/>
                <a:gd name="connsiteX33" fmla="*/ 92087 w 523125"/>
                <a:gd name="connsiteY33" fmla="*/ 44970 h 168750"/>
                <a:gd name="connsiteX34" fmla="*/ 161663 w 523125"/>
                <a:gd name="connsiteY34" fmla="*/ 44970 h 168750"/>
                <a:gd name="connsiteX35" fmla="*/ 178959 w 523125"/>
                <a:gd name="connsiteY35" fmla="*/ 52546 h 168750"/>
                <a:gd name="connsiteX36" fmla="*/ 185136 w 523125"/>
                <a:gd name="connsiteY36" fmla="*/ 70400 h 168750"/>
                <a:gd name="connsiteX37" fmla="*/ 182199 w 523125"/>
                <a:gd name="connsiteY37" fmla="*/ 107424 h 168750"/>
                <a:gd name="connsiteX38" fmla="*/ 467859 w 523125"/>
                <a:gd name="connsiteY38" fmla="*/ 105551 h 168750"/>
                <a:gd name="connsiteX39" fmla="*/ 444302 w 523125"/>
                <a:gd name="connsiteY39" fmla="*/ 129108 h 168750"/>
                <a:gd name="connsiteX40" fmla="*/ 378388 w 523125"/>
                <a:gd name="connsiteY40" fmla="*/ 129108 h 168750"/>
                <a:gd name="connsiteX41" fmla="*/ 354881 w 523125"/>
                <a:gd name="connsiteY41" fmla="*/ 107424 h 168750"/>
                <a:gd name="connsiteX42" fmla="*/ 351945 w 523125"/>
                <a:gd name="connsiteY42" fmla="*/ 70400 h 168750"/>
                <a:gd name="connsiteX43" fmla="*/ 358088 w 523125"/>
                <a:gd name="connsiteY43" fmla="*/ 52546 h 168750"/>
                <a:gd name="connsiteX44" fmla="*/ 375367 w 523125"/>
                <a:gd name="connsiteY44" fmla="*/ 44970 h 168750"/>
                <a:gd name="connsiteX45" fmla="*/ 444218 w 523125"/>
                <a:gd name="connsiteY45" fmla="*/ 44970 h 168750"/>
                <a:gd name="connsiteX46" fmla="*/ 467775 w 523125"/>
                <a:gd name="connsiteY46" fmla="*/ 68527 h 168750"/>
                <a:gd name="connsiteX47" fmla="*/ 467859 w 523125"/>
                <a:gd name="connsiteY47" fmla="*/ 105551 h 168750"/>
                <a:gd name="connsiteX48" fmla="*/ 467859 w 523125"/>
                <a:gd name="connsiteY48" fmla="*/ 105551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23125" h="168750">
                  <a:moveTo>
                    <a:pt x="517472" y="3609"/>
                  </a:moveTo>
                  <a:lnTo>
                    <a:pt x="500462" y="3609"/>
                  </a:lnTo>
                  <a:cubicBezTo>
                    <a:pt x="497323" y="2191"/>
                    <a:pt x="493796" y="757"/>
                    <a:pt x="490084" y="757"/>
                  </a:cubicBezTo>
                  <a:lnTo>
                    <a:pt x="325873" y="757"/>
                  </a:lnTo>
                  <a:cubicBezTo>
                    <a:pt x="319731" y="757"/>
                    <a:pt x="313875" y="3288"/>
                    <a:pt x="309673" y="7777"/>
                  </a:cubicBezTo>
                  <a:cubicBezTo>
                    <a:pt x="279788" y="-4592"/>
                    <a:pt x="250560" y="-559"/>
                    <a:pt x="228015" y="8435"/>
                  </a:cubicBezTo>
                  <a:cubicBezTo>
                    <a:pt x="227846" y="8250"/>
                    <a:pt x="227728" y="8081"/>
                    <a:pt x="227576" y="7895"/>
                  </a:cubicBezTo>
                  <a:cubicBezTo>
                    <a:pt x="223374" y="3339"/>
                    <a:pt x="217434" y="757"/>
                    <a:pt x="211241" y="757"/>
                  </a:cubicBezTo>
                  <a:lnTo>
                    <a:pt x="47014" y="757"/>
                  </a:lnTo>
                  <a:cubicBezTo>
                    <a:pt x="43251" y="757"/>
                    <a:pt x="39724" y="2191"/>
                    <a:pt x="36636" y="3609"/>
                  </a:cubicBezTo>
                  <a:lnTo>
                    <a:pt x="19626" y="3609"/>
                  </a:lnTo>
                  <a:cubicBezTo>
                    <a:pt x="8775" y="3609"/>
                    <a:pt x="0" y="12013"/>
                    <a:pt x="0" y="22880"/>
                  </a:cubicBezTo>
                  <a:cubicBezTo>
                    <a:pt x="0" y="33748"/>
                    <a:pt x="8792" y="42151"/>
                    <a:pt x="19626" y="42151"/>
                  </a:cubicBezTo>
                  <a:lnTo>
                    <a:pt x="24317" y="42151"/>
                  </a:lnTo>
                  <a:lnTo>
                    <a:pt x="24317" y="150776"/>
                  </a:lnTo>
                  <a:cubicBezTo>
                    <a:pt x="24317" y="163044"/>
                    <a:pt x="34729" y="173388"/>
                    <a:pt x="47014" y="173388"/>
                  </a:cubicBezTo>
                  <a:lnTo>
                    <a:pt x="200981" y="173388"/>
                  </a:lnTo>
                  <a:cubicBezTo>
                    <a:pt x="212558" y="173388"/>
                    <a:pt x="222176" y="164293"/>
                    <a:pt x="223104" y="152750"/>
                  </a:cubicBezTo>
                  <a:lnTo>
                    <a:pt x="230783" y="56917"/>
                  </a:lnTo>
                  <a:cubicBezTo>
                    <a:pt x="242882" y="49020"/>
                    <a:pt x="273864" y="33596"/>
                    <a:pt x="306281" y="56563"/>
                  </a:cubicBezTo>
                  <a:lnTo>
                    <a:pt x="313993" y="152733"/>
                  </a:lnTo>
                  <a:cubicBezTo>
                    <a:pt x="314921" y="164293"/>
                    <a:pt x="324540" y="173338"/>
                    <a:pt x="336133" y="173338"/>
                  </a:cubicBezTo>
                  <a:lnTo>
                    <a:pt x="490101" y="173338"/>
                  </a:lnTo>
                  <a:cubicBezTo>
                    <a:pt x="502386" y="173338"/>
                    <a:pt x="512089" y="163010"/>
                    <a:pt x="512089" y="150725"/>
                  </a:cubicBezTo>
                  <a:lnTo>
                    <a:pt x="512089" y="42118"/>
                  </a:lnTo>
                  <a:lnTo>
                    <a:pt x="517455" y="42118"/>
                  </a:lnTo>
                  <a:cubicBezTo>
                    <a:pt x="528323" y="42118"/>
                    <a:pt x="537064" y="33714"/>
                    <a:pt x="537064" y="22863"/>
                  </a:cubicBezTo>
                  <a:cubicBezTo>
                    <a:pt x="537081" y="12013"/>
                    <a:pt x="528323" y="3609"/>
                    <a:pt x="517472" y="3609"/>
                  </a:cubicBezTo>
                  <a:close/>
                  <a:moveTo>
                    <a:pt x="182199" y="107424"/>
                  </a:moveTo>
                  <a:cubicBezTo>
                    <a:pt x="181221" y="119675"/>
                    <a:pt x="170994" y="129108"/>
                    <a:pt x="158709" y="129108"/>
                  </a:cubicBezTo>
                  <a:lnTo>
                    <a:pt x="92087" y="129108"/>
                  </a:lnTo>
                  <a:cubicBezTo>
                    <a:pt x="79076" y="129108"/>
                    <a:pt x="68529" y="118561"/>
                    <a:pt x="68529" y="105551"/>
                  </a:cubicBezTo>
                  <a:lnTo>
                    <a:pt x="68529" y="68527"/>
                  </a:lnTo>
                  <a:cubicBezTo>
                    <a:pt x="68529" y="55516"/>
                    <a:pt x="79076" y="44970"/>
                    <a:pt x="92087" y="44970"/>
                  </a:cubicBezTo>
                  <a:lnTo>
                    <a:pt x="161663" y="44970"/>
                  </a:lnTo>
                  <a:cubicBezTo>
                    <a:pt x="168244" y="44970"/>
                    <a:pt x="174521" y="47720"/>
                    <a:pt x="178959" y="52546"/>
                  </a:cubicBezTo>
                  <a:cubicBezTo>
                    <a:pt x="183431" y="57390"/>
                    <a:pt x="185676" y="63853"/>
                    <a:pt x="185136" y="70400"/>
                  </a:cubicBezTo>
                  <a:lnTo>
                    <a:pt x="182199" y="107424"/>
                  </a:lnTo>
                  <a:close/>
                  <a:moveTo>
                    <a:pt x="467859" y="105551"/>
                  </a:moveTo>
                  <a:cubicBezTo>
                    <a:pt x="467859" y="118561"/>
                    <a:pt x="457313" y="129108"/>
                    <a:pt x="444302" y="129108"/>
                  </a:cubicBezTo>
                  <a:lnTo>
                    <a:pt x="378388" y="129108"/>
                  </a:lnTo>
                  <a:cubicBezTo>
                    <a:pt x="366086" y="129108"/>
                    <a:pt x="355877" y="119658"/>
                    <a:pt x="354881" y="107424"/>
                  </a:cubicBezTo>
                  <a:lnTo>
                    <a:pt x="351945" y="70400"/>
                  </a:lnTo>
                  <a:cubicBezTo>
                    <a:pt x="351422" y="63836"/>
                    <a:pt x="353666" y="57390"/>
                    <a:pt x="358088" y="52546"/>
                  </a:cubicBezTo>
                  <a:cubicBezTo>
                    <a:pt x="362559" y="47703"/>
                    <a:pt x="368854" y="44970"/>
                    <a:pt x="375367" y="44970"/>
                  </a:cubicBezTo>
                  <a:lnTo>
                    <a:pt x="444218" y="44970"/>
                  </a:lnTo>
                  <a:cubicBezTo>
                    <a:pt x="457228" y="44970"/>
                    <a:pt x="467775" y="55516"/>
                    <a:pt x="467775" y="68527"/>
                  </a:cubicBezTo>
                  <a:lnTo>
                    <a:pt x="467859" y="105551"/>
                  </a:lnTo>
                  <a:lnTo>
                    <a:pt x="467859" y="10555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4" name="任意多边形: 形状 183"/>
            <p:cNvSpPr/>
            <p:nvPr/>
          </p:nvSpPr>
          <p:spPr>
            <a:xfrm>
              <a:off x="24334244" y="4436781"/>
              <a:ext cx="202500" cy="168750"/>
            </a:xfrm>
            <a:custGeom>
              <a:avLst/>
              <a:gdLst>
                <a:gd name="connsiteX0" fmla="*/ 118091 w 202500"/>
                <a:gd name="connsiteY0" fmla="*/ 68623 h 168750"/>
                <a:gd name="connsiteX1" fmla="*/ 164886 w 202500"/>
                <a:gd name="connsiteY1" fmla="*/ 41791 h 168750"/>
                <a:gd name="connsiteX2" fmla="*/ 173053 w 202500"/>
                <a:gd name="connsiteY2" fmla="*/ 87371 h 168750"/>
                <a:gd name="connsiteX3" fmla="*/ 172074 w 202500"/>
                <a:gd name="connsiteY3" fmla="*/ 94121 h 168750"/>
                <a:gd name="connsiteX4" fmla="*/ 189068 w 202500"/>
                <a:gd name="connsiteY4" fmla="*/ 116092 h 168750"/>
                <a:gd name="connsiteX5" fmla="*/ 211022 w 202500"/>
                <a:gd name="connsiteY5" fmla="*/ 99116 h 168750"/>
                <a:gd name="connsiteX6" fmla="*/ 211883 w 202500"/>
                <a:gd name="connsiteY6" fmla="*/ 93159 h 168750"/>
                <a:gd name="connsiteX7" fmla="*/ 181710 w 202500"/>
                <a:gd name="connsiteY7" fmla="*/ 6354 h 168750"/>
                <a:gd name="connsiteX8" fmla="*/ 84544 w 202500"/>
                <a:gd name="connsiteY8" fmla="*/ 48288 h 168750"/>
                <a:gd name="connsiteX9" fmla="*/ 0 w 202500"/>
                <a:gd name="connsiteY9" fmla="*/ 175003 h 168750"/>
                <a:gd name="connsiteX10" fmla="*/ 47166 w 202500"/>
                <a:gd name="connsiteY10" fmla="*/ 175003 h 168750"/>
                <a:gd name="connsiteX11" fmla="*/ 118091 w 202500"/>
                <a:gd name="connsiteY11" fmla="*/ 68623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2500" h="168750">
                  <a:moveTo>
                    <a:pt x="118091" y="68623"/>
                  </a:moveTo>
                  <a:cubicBezTo>
                    <a:pt x="118311" y="68235"/>
                    <a:pt x="139759" y="29861"/>
                    <a:pt x="164886" y="41791"/>
                  </a:cubicBezTo>
                  <a:cubicBezTo>
                    <a:pt x="176614" y="47343"/>
                    <a:pt x="176783" y="62109"/>
                    <a:pt x="173053" y="87371"/>
                  </a:cubicBezTo>
                  <a:lnTo>
                    <a:pt x="172074" y="94121"/>
                  </a:lnTo>
                  <a:cubicBezTo>
                    <a:pt x="170708" y="104853"/>
                    <a:pt x="178301" y="114708"/>
                    <a:pt x="189068" y="116092"/>
                  </a:cubicBezTo>
                  <a:cubicBezTo>
                    <a:pt x="199851" y="117493"/>
                    <a:pt x="209655" y="109865"/>
                    <a:pt x="211022" y="99116"/>
                  </a:cubicBezTo>
                  <a:lnTo>
                    <a:pt x="211883" y="93159"/>
                  </a:lnTo>
                  <a:cubicBezTo>
                    <a:pt x="215139" y="71171"/>
                    <a:pt x="221923" y="25423"/>
                    <a:pt x="181710" y="6354"/>
                  </a:cubicBezTo>
                  <a:cubicBezTo>
                    <a:pt x="135051" y="-15735"/>
                    <a:pt x="97200" y="25035"/>
                    <a:pt x="84544" y="48288"/>
                  </a:cubicBezTo>
                  <a:lnTo>
                    <a:pt x="0" y="175003"/>
                  </a:lnTo>
                  <a:lnTo>
                    <a:pt x="47166" y="175003"/>
                  </a:lnTo>
                  <a:lnTo>
                    <a:pt x="118091" y="6862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5" name="任意多边形: 形状 184"/>
            <p:cNvSpPr/>
            <p:nvPr/>
          </p:nvSpPr>
          <p:spPr>
            <a:xfrm>
              <a:off x="24591026" y="4436739"/>
              <a:ext cx="202500" cy="168750"/>
            </a:xfrm>
            <a:custGeom>
              <a:avLst/>
              <a:gdLst>
                <a:gd name="connsiteX0" fmla="*/ 3464 w 202500"/>
                <a:gd name="connsiteY0" fmla="*/ 99158 h 168750"/>
                <a:gd name="connsiteX1" fmla="*/ 25436 w 202500"/>
                <a:gd name="connsiteY1" fmla="*/ 116118 h 168750"/>
                <a:gd name="connsiteX2" fmla="*/ 42395 w 202500"/>
                <a:gd name="connsiteY2" fmla="*/ 94146 h 168750"/>
                <a:gd name="connsiteX3" fmla="*/ 41433 w 202500"/>
                <a:gd name="connsiteY3" fmla="*/ 87430 h 168750"/>
                <a:gd name="connsiteX4" fmla="*/ 49601 w 202500"/>
                <a:gd name="connsiteY4" fmla="*/ 41868 h 168750"/>
                <a:gd name="connsiteX5" fmla="*/ 97256 w 202500"/>
                <a:gd name="connsiteY5" fmla="*/ 70083 h 168750"/>
                <a:gd name="connsiteX6" fmla="*/ 167253 w 202500"/>
                <a:gd name="connsiteY6" fmla="*/ 175028 h 168750"/>
                <a:gd name="connsiteX7" fmla="*/ 214452 w 202500"/>
                <a:gd name="connsiteY7" fmla="*/ 175028 h 168750"/>
                <a:gd name="connsiteX8" fmla="*/ 130820 w 202500"/>
                <a:gd name="connsiteY8" fmla="*/ 49748 h 168750"/>
                <a:gd name="connsiteX9" fmla="*/ 32742 w 202500"/>
                <a:gd name="connsiteY9" fmla="*/ 6329 h 168750"/>
                <a:gd name="connsiteX10" fmla="*/ 2553 w 202500"/>
                <a:gd name="connsiteY10" fmla="*/ 93168 h 168750"/>
                <a:gd name="connsiteX11" fmla="*/ 3464 w 202500"/>
                <a:gd name="connsiteY11" fmla="*/ 99158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2500" h="168750">
                  <a:moveTo>
                    <a:pt x="3464" y="99158"/>
                  </a:moveTo>
                  <a:cubicBezTo>
                    <a:pt x="4848" y="109908"/>
                    <a:pt x="14602" y="117569"/>
                    <a:pt x="25436" y="116118"/>
                  </a:cubicBezTo>
                  <a:cubicBezTo>
                    <a:pt x="36185" y="114734"/>
                    <a:pt x="43796" y="104896"/>
                    <a:pt x="42395" y="94146"/>
                  </a:cubicBezTo>
                  <a:lnTo>
                    <a:pt x="41433" y="87430"/>
                  </a:lnTo>
                  <a:cubicBezTo>
                    <a:pt x="37670" y="62168"/>
                    <a:pt x="37906" y="47419"/>
                    <a:pt x="49601" y="41868"/>
                  </a:cubicBezTo>
                  <a:cubicBezTo>
                    <a:pt x="74508" y="30004"/>
                    <a:pt x="95585" y="67146"/>
                    <a:pt x="97256" y="70083"/>
                  </a:cubicBezTo>
                  <a:lnTo>
                    <a:pt x="167253" y="175028"/>
                  </a:lnTo>
                  <a:lnTo>
                    <a:pt x="214452" y="175028"/>
                  </a:lnTo>
                  <a:lnTo>
                    <a:pt x="130820" y="49748"/>
                  </a:lnTo>
                  <a:cubicBezTo>
                    <a:pt x="117253" y="25077"/>
                    <a:pt x="79216" y="-15744"/>
                    <a:pt x="32742" y="6329"/>
                  </a:cubicBezTo>
                  <a:cubicBezTo>
                    <a:pt x="-7487" y="25398"/>
                    <a:pt x="-687" y="71163"/>
                    <a:pt x="2553" y="93168"/>
                  </a:cubicBezTo>
                  <a:lnTo>
                    <a:pt x="3464" y="9915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86" name="组合 185"/>
          <p:cNvGrpSpPr/>
          <p:nvPr/>
        </p:nvGrpSpPr>
        <p:grpSpPr>
          <a:xfrm>
            <a:off x="5830118" y="4331054"/>
            <a:ext cx="487013" cy="530111"/>
            <a:chOff x="25407865" y="4360245"/>
            <a:chExt cx="487013" cy="530111"/>
          </a:xfrm>
          <a:solidFill>
            <a:schemeClr val="accent4"/>
          </a:solidFill>
        </p:grpSpPr>
        <p:sp>
          <p:nvSpPr>
            <p:cNvPr id="187" name="任意多边形: 形状 186"/>
            <p:cNvSpPr/>
            <p:nvPr/>
          </p:nvSpPr>
          <p:spPr>
            <a:xfrm>
              <a:off x="25407865" y="4360245"/>
              <a:ext cx="320625" cy="489375"/>
            </a:xfrm>
            <a:custGeom>
              <a:avLst/>
              <a:gdLst>
                <a:gd name="connsiteX0" fmla="*/ 97234 w 320625"/>
                <a:gd name="connsiteY0" fmla="*/ 391989 h 489375"/>
                <a:gd name="connsiteX1" fmla="*/ 74689 w 320625"/>
                <a:gd name="connsiteY1" fmla="*/ 391989 h 489375"/>
                <a:gd name="connsiteX2" fmla="*/ 58084 w 320625"/>
                <a:gd name="connsiteY2" fmla="*/ 409101 h 489375"/>
                <a:gd name="connsiteX3" fmla="*/ 58084 w 320625"/>
                <a:gd name="connsiteY3" fmla="*/ 421048 h 489375"/>
                <a:gd name="connsiteX4" fmla="*/ 50574 w 320625"/>
                <a:gd name="connsiteY4" fmla="*/ 421048 h 489375"/>
                <a:gd name="connsiteX5" fmla="*/ 34847 w 320625"/>
                <a:gd name="connsiteY5" fmla="*/ 404781 h 489375"/>
                <a:gd name="connsiteX6" fmla="*/ 34847 w 320625"/>
                <a:gd name="connsiteY6" fmla="*/ 386826 h 489375"/>
                <a:gd name="connsiteX7" fmla="*/ 50574 w 320625"/>
                <a:gd name="connsiteY7" fmla="*/ 368769 h 489375"/>
                <a:gd name="connsiteX8" fmla="*/ 86316 w 320625"/>
                <a:gd name="connsiteY8" fmla="*/ 368769 h 489375"/>
                <a:gd name="connsiteX9" fmla="*/ 72849 w 320625"/>
                <a:gd name="connsiteY9" fmla="*/ 300510 h 489375"/>
                <a:gd name="connsiteX10" fmla="*/ 254745 w 320625"/>
                <a:gd name="connsiteY10" fmla="*/ 118176 h 489375"/>
                <a:gd name="connsiteX11" fmla="*/ 336859 w 320625"/>
                <a:gd name="connsiteY11" fmla="*/ 138308 h 489375"/>
                <a:gd name="connsiteX12" fmla="*/ 336859 w 320625"/>
                <a:gd name="connsiteY12" fmla="*/ 50490 h 489375"/>
                <a:gd name="connsiteX13" fmla="*/ 288495 w 320625"/>
                <a:gd name="connsiteY13" fmla="*/ 0 h 489375"/>
                <a:gd name="connsiteX14" fmla="*/ 48330 w 320625"/>
                <a:gd name="connsiteY14" fmla="*/ 0 h 489375"/>
                <a:gd name="connsiteX15" fmla="*/ 0 w 320625"/>
                <a:gd name="connsiteY15" fmla="*/ 50490 h 489375"/>
                <a:gd name="connsiteX16" fmla="*/ 0 w 320625"/>
                <a:gd name="connsiteY16" fmla="*/ 407025 h 489375"/>
                <a:gd name="connsiteX17" fmla="*/ 48330 w 320625"/>
                <a:gd name="connsiteY17" fmla="*/ 455895 h 489375"/>
                <a:gd name="connsiteX18" fmla="*/ 58084 w 320625"/>
                <a:gd name="connsiteY18" fmla="*/ 455895 h 489375"/>
                <a:gd name="connsiteX19" fmla="*/ 58084 w 320625"/>
                <a:gd name="connsiteY19" fmla="*/ 482963 h 489375"/>
                <a:gd name="connsiteX20" fmla="*/ 62201 w 320625"/>
                <a:gd name="connsiteY20" fmla="*/ 490354 h 489375"/>
                <a:gd name="connsiteX21" fmla="*/ 70639 w 320625"/>
                <a:gd name="connsiteY21" fmla="*/ 490320 h 489375"/>
                <a:gd name="connsiteX22" fmla="*/ 110582 w 320625"/>
                <a:gd name="connsiteY22" fmla="*/ 467049 h 489375"/>
                <a:gd name="connsiteX23" fmla="*/ 150542 w 320625"/>
                <a:gd name="connsiteY23" fmla="*/ 490320 h 489375"/>
                <a:gd name="connsiteX24" fmla="*/ 158709 w 320625"/>
                <a:gd name="connsiteY24" fmla="*/ 490354 h 489375"/>
                <a:gd name="connsiteX25" fmla="*/ 162624 w 320625"/>
                <a:gd name="connsiteY25" fmla="*/ 482963 h 489375"/>
                <a:gd name="connsiteX26" fmla="*/ 162624 w 320625"/>
                <a:gd name="connsiteY26" fmla="*/ 458646 h 489375"/>
                <a:gd name="connsiteX27" fmla="*/ 97234 w 320625"/>
                <a:gd name="connsiteY27" fmla="*/ 391989 h 48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20625" h="489375">
                  <a:moveTo>
                    <a:pt x="97234" y="391989"/>
                  </a:moveTo>
                  <a:lnTo>
                    <a:pt x="74689" y="391989"/>
                  </a:lnTo>
                  <a:cubicBezTo>
                    <a:pt x="65357" y="391989"/>
                    <a:pt x="58084" y="399735"/>
                    <a:pt x="58084" y="409101"/>
                  </a:cubicBezTo>
                  <a:lnTo>
                    <a:pt x="58084" y="421048"/>
                  </a:lnTo>
                  <a:lnTo>
                    <a:pt x="50574" y="421048"/>
                  </a:lnTo>
                  <a:cubicBezTo>
                    <a:pt x="41209" y="421048"/>
                    <a:pt x="34847" y="414129"/>
                    <a:pt x="34847" y="404781"/>
                  </a:cubicBezTo>
                  <a:lnTo>
                    <a:pt x="34847" y="386826"/>
                  </a:lnTo>
                  <a:cubicBezTo>
                    <a:pt x="34847" y="377443"/>
                    <a:pt x="41209" y="368769"/>
                    <a:pt x="50574" y="368769"/>
                  </a:cubicBezTo>
                  <a:lnTo>
                    <a:pt x="86316" y="368769"/>
                  </a:lnTo>
                  <a:cubicBezTo>
                    <a:pt x="77659" y="348486"/>
                    <a:pt x="72849" y="324844"/>
                    <a:pt x="72849" y="300510"/>
                  </a:cubicBezTo>
                  <a:cubicBezTo>
                    <a:pt x="72849" y="199631"/>
                    <a:pt x="153934" y="118176"/>
                    <a:pt x="254745" y="118176"/>
                  </a:cubicBezTo>
                  <a:cubicBezTo>
                    <a:pt x="284563" y="118176"/>
                    <a:pt x="313622" y="125634"/>
                    <a:pt x="336859" y="138308"/>
                  </a:cubicBezTo>
                  <a:lnTo>
                    <a:pt x="336859" y="50490"/>
                  </a:lnTo>
                  <a:cubicBezTo>
                    <a:pt x="336859" y="23085"/>
                    <a:pt x="315934" y="0"/>
                    <a:pt x="288495" y="0"/>
                  </a:cubicBezTo>
                  <a:lnTo>
                    <a:pt x="48330" y="0"/>
                  </a:lnTo>
                  <a:cubicBezTo>
                    <a:pt x="20908" y="0"/>
                    <a:pt x="0" y="23085"/>
                    <a:pt x="0" y="50490"/>
                  </a:cubicBezTo>
                  <a:lnTo>
                    <a:pt x="0" y="407025"/>
                  </a:lnTo>
                  <a:cubicBezTo>
                    <a:pt x="0" y="434464"/>
                    <a:pt x="20908" y="455895"/>
                    <a:pt x="48330" y="455895"/>
                  </a:cubicBezTo>
                  <a:lnTo>
                    <a:pt x="58084" y="455895"/>
                  </a:lnTo>
                  <a:lnTo>
                    <a:pt x="58084" y="482963"/>
                  </a:lnTo>
                  <a:cubicBezTo>
                    <a:pt x="58084" y="486034"/>
                    <a:pt x="59552" y="488835"/>
                    <a:pt x="62201" y="490354"/>
                  </a:cubicBezTo>
                  <a:cubicBezTo>
                    <a:pt x="64834" y="491889"/>
                    <a:pt x="67989" y="491839"/>
                    <a:pt x="70639" y="490320"/>
                  </a:cubicBezTo>
                  <a:lnTo>
                    <a:pt x="110582" y="467049"/>
                  </a:lnTo>
                  <a:lnTo>
                    <a:pt x="150542" y="490320"/>
                  </a:lnTo>
                  <a:cubicBezTo>
                    <a:pt x="153174" y="491839"/>
                    <a:pt x="156077" y="491889"/>
                    <a:pt x="158709" y="490354"/>
                  </a:cubicBezTo>
                  <a:cubicBezTo>
                    <a:pt x="161342" y="488835"/>
                    <a:pt x="162624" y="486034"/>
                    <a:pt x="162624" y="482963"/>
                  </a:cubicBezTo>
                  <a:lnTo>
                    <a:pt x="162624" y="458646"/>
                  </a:lnTo>
                  <a:cubicBezTo>
                    <a:pt x="136485" y="442547"/>
                    <a:pt x="113130" y="421048"/>
                    <a:pt x="97234" y="39198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8" name="任意多边形: 形状 187"/>
            <p:cNvSpPr/>
            <p:nvPr/>
          </p:nvSpPr>
          <p:spPr>
            <a:xfrm>
              <a:off x="25567757" y="4656994"/>
              <a:ext cx="84375" cy="84375"/>
            </a:xfrm>
            <a:custGeom>
              <a:avLst/>
              <a:gdLst>
                <a:gd name="connsiteX0" fmla="*/ 82467 w 84375"/>
                <a:gd name="connsiteY0" fmla="*/ 60646 h 84375"/>
                <a:gd name="connsiteX1" fmla="*/ 30999 w 84375"/>
                <a:gd name="connsiteY1" fmla="*/ 12030 h 84375"/>
                <a:gd name="connsiteX2" fmla="*/ 12132 w 84375"/>
                <a:gd name="connsiteY2" fmla="*/ 403 h 84375"/>
                <a:gd name="connsiteX3" fmla="*/ 421 w 84375"/>
                <a:gd name="connsiteY3" fmla="*/ 19252 h 84375"/>
                <a:gd name="connsiteX4" fmla="*/ 76865 w 84375"/>
                <a:gd name="connsiteY4" fmla="*/ 91561 h 84375"/>
                <a:gd name="connsiteX5" fmla="*/ 79683 w 84375"/>
                <a:gd name="connsiteY5" fmla="*/ 91848 h 84375"/>
                <a:gd name="connsiteX6" fmla="*/ 95157 w 84375"/>
                <a:gd name="connsiteY6" fmla="*/ 78905 h 84375"/>
                <a:gd name="connsiteX7" fmla="*/ 82467 w 84375"/>
                <a:gd name="connsiteY7" fmla="*/ 60646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375" h="84375">
                  <a:moveTo>
                    <a:pt x="82467" y="60646"/>
                  </a:moveTo>
                  <a:cubicBezTo>
                    <a:pt x="41664" y="53238"/>
                    <a:pt x="31437" y="13869"/>
                    <a:pt x="30999" y="12030"/>
                  </a:cubicBezTo>
                  <a:cubicBezTo>
                    <a:pt x="28990" y="3626"/>
                    <a:pt x="20604" y="-1521"/>
                    <a:pt x="12132" y="403"/>
                  </a:cubicBezTo>
                  <a:cubicBezTo>
                    <a:pt x="3695" y="2377"/>
                    <a:pt x="-1570" y="10815"/>
                    <a:pt x="421" y="19252"/>
                  </a:cubicBezTo>
                  <a:cubicBezTo>
                    <a:pt x="995" y="21750"/>
                    <a:pt x="15406" y="80424"/>
                    <a:pt x="76865" y="91561"/>
                  </a:cubicBezTo>
                  <a:cubicBezTo>
                    <a:pt x="77827" y="91781"/>
                    <a:pt x="78755" y="91848"/>
                    <a:pt x="79683" y="91848"/>
                  </a:cubicBezTo>
                  <a:cubicBezTo>
                    <a:pt x="87142" y="91848"/>
                    <a:pt x="93774" y="86533"/>
                    <a:pt x="95157" y="78905"/>
                  </a:cubicBezTo>
                  <a:cubicBezTo>
                    <a:pt x="96693" y="70366"/>
                    <a:pt x="90989" y="62182"/>
                    <a:pt x="82467" y="6064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9" name="任意多边形: 形状 188"/>
            <p:cNvSpPr/>
            <p:nvPr/>
          </p:nvSpPr>
          <p:spPr>
            <a:xfrm>
              <a:off x="25506753" y="4502231"/>
              <a:ext cx="388125" cy="388125"/>
            </a:xfrm>
            <a:custGeom>
              <a:avLst/>
              <a:gdLst>
                <a:gd name="connsiteX0" fmla="*/ 385172 w 388125"/>
                <a:gd name="connsiteY0" fmla="*/ 318549 h 388125"/>
                <a:gd name="connsiteX1" fmla="*/ 325181 w 388125"/>
                <a:gd name="connsiteY1" fmla="*/ 258576 h 388125"/>
                <a:gd name="connsiteX2" fmla="*/ 313470 w 388125"/>
                <a:gd name="connsiteY2" fmla="*/ 252180 h 388125"/>
                <a:gd name="connsiteX3" fmla="*/ 308543 w 388125"/>
                <a:gd name="connsiteY3" fmla="*/ 251640 h 388125"/>
                <a:gd name="connsiteX4" fmla="*/ 291870 w 388125"/>
                <a:gd name="connsiteY4" fmla="*/ 258576 h 388125"/>
                <a:gd name="connsiteX5" fmla="*/ 275552 w 388125"/>
                <a:gd name="connsiteY5" fmla="*/ 242224 h 388125"/>
                <a:gd name="connsiteX6" fmla="*/ 260196 w 388125"/>
                <a:gd name="connsiteY6" fmla="*/ 44651 h 388125"/>
                <a:gd name="connsiteX7" fmla="*/ 152415 w 388125"/>
                <a:gd name="connsiteY7" fmla="*/ 0 h 388125"/>
                <a:gd name="connsiteX8" fmla="*/ 44634 w 388125"/>
                <a:gd name="connsiteY8" fmla="*/ 44651 h 388125"/>
                <a:gd name="connsiteX9" fmla="*/ 0 w 388125"/>
                <a:gd name="connsiteY9" fmla="*/ 152432 h 388125"/>
                <a:gd name="connsiteX10" fmla="*/ 44634 w 388125"/>
                <a:gd name="connsiteY10" fmla="*/ 260196 h 388125"/>
                <a:gd name="connsiteX11" fmla="*/ 152415 w 388125"/>
                <a:gd name="connsiteY11" fmla="*/ 304847 h 388125"/>
                <a:gd name="connsiteX12" fmla="*/ 242224 w 388125"/>
                <a:gd name="connsiteY12" fmla="*/ 275603 h 388125"/>
                <a:gd name="connsiteX13" fmla="*/ 258542 w 388125"/>
                <a:gd name="connsiteY13" fmla="*/ 291904 h 388125"/>
                <a:gd name="connsiteX14" fmla="*/ 258542 w 388125"/>
                <a:gd name="connsiteY14" fmla="*/ 291938 h 388125"/>
                <a:gd name="connsiteX15" fmla="*/ 252383 w 388125"/>
                <a:gd name="connsiteY15" fmla="*/ 314348 h 388125"/>
                <a:gd name="connsiteX16" fmla="*/ 258542 w 388125"/>
                <a:gd name="connsiteY16" fmla="*/ 325249 h 388125"/>
                <a:gd name="connsiteX17" fmla="*/ 318533 w 388125"/>
                <a:gd name="connsiteY17" fmla="*/ 385239 h 388125"/>
                <a:gd name="connsiteX18" fmla="*/ 336302 w 388125"/>
                <a:gd name="connsiteY18" fmla="*/ 392631 h 388125"/>
                <a:gd name="connsiteX19" fmla="*/ 354122 w 388125"/>
                <a:gd name="connsiteY19" fmla="*/ 385239 h 388125"/>
                <a:gd name="connsiteX20" fmla="*/ 385239 w 388125"/>
                <a:gd name="connsiteY20" fmla="*/ 354105 h 388125"/>
                <a:gd name="connsiteX21" fmla="*/ 385172 w 388125"/>
                <a:gd name="connsiteY21" fmla="*/ 318549 h 388125"/>
                <a:gd name="connsiteX22" fmla="*/ 226851 w 388125"/>
                <a:gd name="connsiteY22" fmla="*/ 226901 h 388125"/>
                <a:gd name="connsiteX23" fmla="*/ 152398 w 388125"/>
                <a:gd name="connsiteY23" fmla="*/ 257715 h 388125"/>
                <a:gd name="connsiteX24" fmla="*/ 77979 w 388125"/>
                <a:gd name="connsiteY24" fmla="*/ 226901 h 388125"/>
                <a:gd name="connsiteX25" fmla="*/ 47149 w 388125"/>
                <a:gd name="connsiteY25" fmla="*/ 152466 h 388125"/>
                <a:gd name="connsiteX26" fmla="*/ 77979 w 388125"/>
                <a:gd name="connsiteY26" fmla="*/ 77996 h 388125"/>
                <a:gd name="connsiteX27" fmla="*/ 152398 w 388125"/>
                <a:gd name="connsiteY27" fmla="*/ 47182 h 388125"/>
                <a:gd name="connsiteX28" fmla="*/ 226851 w 388125"/>
                <a:gd name="connsiteY28" fmla="*/ 77996 h 388125"/>
                <a:gd name="connsiteX29" fmla="*/ 226851 w 388125"/>
                <a:gd name="connsiteY29" fmla="*/ 226901 h 38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88125" h="388125">
                  <a:moveTo>
                    <a:pt x="385172" y="318549"/>
                  </a:moveTo>
                  <a:lnTo>
                    <a:pt x="325181" y="258576"/>
                  </a:lnTo>
                  <a:cubicBezTo>
                    <a:pt x="321958" y="255319"/>
                    <a:pt x="317841" y="253142"/>
                    <a:pt x="313470" y="252180"/>
                  </a:cubicBezTo>
                  <a:cubicBezTo>
                    <a:pt x="311867" y="251843"/>
                    <a:pt x="310230" y="251640"/>
                    <a:pt x="308543" y="251640"/>
                  </a:cubicBezTo>
                  <a:cubicBezTo>
                    <a:pt x="302282" y="251640"/>
                    <a:pt x="296274" y="254104"/>
                    <a:pt x="291870" y="258576"/>
                  </a:cubicBezTo>
                  <a:lnTo>
                    <a:pt x="275552" y="242224"/>
                  </a:lnTo>
                  <a:cubicBezTo>
                    <a:pt x="319073" y="182689"/>
                    <a:pt x="313943" y="98415"/>
                    <a:pt x="260196" y="44651"/>
                  </a:cubicBezTo>
                  <a:cubicBezTo>
                    <a:pt x="231424" y="15846"/>
                    <a:pt x="193118" y="0"/>
                    <a:pt x="152415" y="0"/>
                  </a:cubicBezTo>
                  <a:cubicBezTo>
                    <a:pt x="111713" y="0"/>
                    <a:pt x="73440" y="15846"/>
                    <a:pt x="44634" y="44651"/>
                  </a:cubicBezTo>
                  <a:cubicBezTo>
                    <a:pt x="15846" y="73440"/>
                    <a:pt x="0" y="111729"/>
                    <a:pt x="0" y="152432"/>
                  </a:cubicBezTo>
                  <a:cubicBezTo>
                    <a:pt x="-17" y="193117"/>
                    <a:pt x="15846" y="231407"/>
                    <a:pt x="44634" y="260196"/>
                  </a:cubicBezTo>
                  <a:cubicBezTo>
                    <a:pt x="73440" y="289001"/>
                    <a:pt x="111696" y="304847"/>
                    <a:pt x="152415" y="304847"/>
                  </a:cubicBezTo>
                  <a:cubicBezTo>
                    <a:pt x="185136" y="304847"/>
                    <a:pt x="216321" y="294604"/>
                    <a:pt x="242224" y="275603"/>
                  </a:cubicBezTo>
                  <a:lnTo>
                    <a:pt x="258542" y="291904"/>
                  </a:lnTo>
                  <a:lnTo>
                    <a:pt x="258542" y="291938"/>
                  </a:lnTo>
                  <a:cubicBezTo>
                    <a:pt x="252467" y="297979"/>
                    <a:pt x="250408" y="306602"/>
                    <a:pt x="252383" y="314348"/>
                  </a:cubicBezTo>
                  <a:cubicBezTo>
                    <a:pt x="253412" y="318330"/>
                    <a:pt x="255454" y="322127"/>
                    <a:pt x="258542" y="325249"/>
                  </a:cubicBezTo>
                  <a:lnTo>
                    <a:pt x="318533" y="385239"/>
                  </a:lnTo>
                  <a:cubicBezTo>
                    <a:pt x="323241" y="389964"/>
                    <a:pt x="329636" y="392631"/>
                    <a:pt x="336302" y="392631"/>
                  </a:cubicBezTo>
                  <a:cubicBezTo>
                    <a:pt x="342984" y="392631"/>
                    <a:pt x="349380" y="390015"/>
                    <a:pt x="354122" y="385239"/>
                  </a:cubicBezTo>
                  <a:lnTo>
                    <a:pt x="385239" y="354105"/>
                  </a:lnTo>
                  <a:cubicBezTo>
                    <a:pt x="395010" y="344267"/>
                    <a:pt x="395010" y="328354"/>
                    <a:pt x="385172" y="318549"/>
                  </a:cubicBezTo>
                  <a:close/>
                  <a:moveTo>
                    <a:pt x="226851" y="226901"/>
                  </a:moveTo>
                  <a:cubicBezTo>
                    <a:pt x="206955" y="246746"/>
                    <a:pt x="180512" y="257715"/>
                    <a:pt x="152398" y="257715"/>
                  </a:cubicBezTo>
                  <a:cubicBezTo>
                    <a:pt x="124284" y="257715"/>
                    <a:pt x="97841" y="246746"/>
                    <a:pt x="77979" y="226901"/>
                  </a:cubicBezTo>
                  <a:cubicBezTo>
                    <a:pt x="58101" y="206955"/>
                    <a:pt x="47149" y="180563"/>
                    <a:pt x="47149" y="152466"/>
                  </a:cubicBezTo>
                  <a:cubicBezTo>
                    <a:pt x="47149" y="124318"/>
                    <a:pt x="58101" y="97926"/>
                    <a:pt x="77979" y="77996"/>
                  </a:cubicBezTo>
                  <a:cubicBezTo>
                    <a:pt x="97841" y="58151"/>
                    <a:pt x="124301" y="47182"/>
                    <a:pt x="152398" y="47182"/>
                  </a:cubicBezTo>
                  <a:cubicBezTo>
                    <a:pt x="180512" y="47182"/>
                    <a:pt x="206955" y="58151"/>
                    <a:pt x="226851" y="77996"/>
                  </a:cubicBezTo>
                  <a:cubicBezTo>
                    <a:pt x="267874" y="119070"/>
                    <a:pt x="267874" y="185878"/>
                    <a:pt x="226851" y="22690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0" name="任意多边形: 形状 189"/>
            <p:cNvSpPr/>
            <p:nvPr/>
          </p:nvSpPr>
          <p:spPr>
            <a:xfrm>
              <a:off x="25571350" y="4610164"/>
              <a:ext cx="16875" cy="16875"/>
            </a:xfrm>
            <a:custGeom>
              <a:avLst/>
              <a:gdLst>
                <a:gd name="connsiteX0" fmla="*/ 30780 w 16875"/>
                <a:gd name="connsiteY0" fmla="*/ 15390 h 16875"/>
                <a:gd name="connsiteX1" fmla="*/ 15390 w 16875"/>
                <a:gd name="connsiteY1" fmla="*/ 30780 h 16875"/>
                <a:gd name="connsiteX2" fmla="*/ 0 w 16875"/>
                <a:gd name="connsiteY2" fmla="*/ 15390 h 16875"/>
                <a:gd name="connsiteX3" fmla="*/ 15390 w 16875"/>
                <a:gd name="connsiteY3" fmla="*/ 0 h 16875"/>
                <a:gd name="connsiteX4" fmla="*/ 30780 w 16875"/>
                <a:gd name="connsiteY4" fmla="*/ 15390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0780" y="15390"/>
                  </a:moveTo>
                  <a:cubicBezTo>
                    <a:pt x="30780" y="23890"/>
                    <a:pt x="23890" y="30780"/>
                    <a:pt x="15390" y="30780"/>
                  </a:cubicBezTo>
                  <a:cubicBezTo>
                    <a:pt x="6890" y="30780"/>
                    <a:pt x="0" y="23890"/>
                    <a:pt x="0" y="15390"/>
                  </a:cubicBezTo>
                  <a:cubicBezTo>
                    <a:pt x="0" y="6890"/>
                    <a:pt x="6890" y="0"/>
                    <a:pt x="15390" y="0"/>
                  </a:cubicBezTo>
                  <a:cubicBezTo>
                    <a:pt x="23890" y="0"/>
                    <a:pt x="30780" y="6890"/>
                    <a:pt x="30780" y="1539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91" name="组合 190"/>
          <p:cNvGrpSpPr/>
          <p:nvPr/>
        </p:nvGrpSpPr>
        <p:grpSpPr>
          <a:xfrm>
            <a:off x="7049318" y="4332437"/>
            <a:ext cx="399313" cy="527344"/>
            <a:chOff x="26552295" y="4362135"/>
            <a:chExt cx="399313" cy="527344"/>
          </a:xfrm>
          <a:solidFill>
            <a:schemeClr val="accent4"/>
          </a:solidFill>
        </p:grpSpPr>
        <p:sp>
          <p:nvSpPr>
            <p:cNvPr id="192" name="任意多边形: 形状 191"/>
            <p:cNvSpPr/>
            <p:nvPr/>
          </p:nvSpPr>
          <p:spPr>
            <a:xfrm>
              <a:off x="26552295" y="4720729"/>
              <a:ext cx="168750" cy="168750"/>
            </a:xfrm>
            <a:custGeom>
              <a:avLst/>
              <a:gdLst>
                <a:gd name="connsiteX0" fmla="*/ 45968 w 168750"/>
                <a:gd name="connsiteY0" fmla="*/ 0 h 168750"/>
                <a:gd name="connsiteX1" fmla="*/ 0 w 168750"/>
                <a:gd name="connsiteY1" fmla="*/ 130224 h 168750"/>
                <a:gd name="connsiteX2" fmla="*/ 83312 w 168750"/>
                <a:gd name="connsiteY2" fmla="*/ 102431 h 168750"/>
                <a:gd name="connsiteX3" fmla="*/ 130697 w 168750"/>
                <a:gd name="connsiteY3" fmla="*/ 176361 h 168750"/>
                <a:gd name="connsiteX4" fmla="*/ 177238 w 168750"/>
                <a:gd name="connsiteY4" fmla="*/ 44533 h 168750"/>
                <a:gd name="connsiteX5" fmla="*/ 133026 w 168750"/>
                <a:gd name="connsiteY5" fmla="*/ 6041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750" h="168750">
                  <a:moveTo>
                    <a:pt x="45968" y="0"/>
                  </a:moveTo>
                  <a:lnTo>
                    <a:pt x="0" y="130224"/>
                  </a:lnTo>
                  <a:lnTo>
                    <a:pt x="83312" y="102431"/>
                  </a:lnTo>
                  <a:lnTo>
                    <a:pt x="130697" y="176361"/>
                  </a:lnTo>
                  <a:lnTo>
                    <a:pt x="177238" y="44533"/>
                  </a:lnTo>
                  <a:lnTo>
                    <a:pt x="133026" y="604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3" name="任意多边形: 形状 192"/>
            <p:cNvSpPr/>
            <p:nvPr/>
          </p:nvSpPr>
          <p:spPr>
            <a:xfrm>
              <a:off x="26782858" y="4720729"/>
              <a:ext cx="168750" cy="168750"/>
            </a:xfrm>
            <a:custGeom>
              <a:avLst/>
              <a:gdLst>
                <a:gd name="connsiteX0" fmla="*/ 131271 w 168750"/>
                <a:gd name="connsiteY0" fmla="*/ 0 h 168750"/>
                <a:gd name="connsiteX1" fmla="*/ 44229 w 168750"/>
                <a:gd name="connsiteY1" fmla="*/ 6041 h 168750"/>
                <a:gd name="connsiteX2" fmla="*/ 0 w 168750"/>
                <a:gd name="connsiteY2" fmla="*/ 44533 h 168750"/>
                <a:gd name="connsiteX3" fmla="*/ 46541 w 168750"/>
                <a:gd name="connsiteY3" fmla="*/ 176361 h 168750"/>
                <a:gd name="connsiteX4" fmla="*/ 93909 w 168750"/>
                <a:gd name="connsiteY4" fmla="*/ 102431 h 168750"/>
                <a:gd name="connsiteX5" fmla="*/ 177238 w 168750"/>
                <a:gd name="connsiteY5" fmla="*/ 130224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750" h="168750">
                  <a:moveTo>
                    <a:pt x="131271" y="0"/>
                  </a:moveTo>
                  <a:lnTo>
                    <a:pt x="44229" y="6041"/>
                  </a:lnTo>
                  <a:lnTo>
                    <a:pt x="0" y="44533"/>
                  </a:lnTo>
                  <a:lnTo>
                    <a:pt x="46541" y="176361"/>
                  </a:lnTo>
                  <a:lnTo>
                    <a:pt x="93909" y="102431"/>
                  </a:lnTo>
                  <a:lnTo>
                    <a:pt x="177238" y="13022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4" name="任意多边形: 形状 193"/>
            <p:cNvSpPr/>
            <p:nvPr/>
          </p:nvSpPr>
          <p:spPr>
            <a:xfrm>
              <a:off x="26562741" y="4362135"/>
              <a:ext cx="371250" cy="371250"/>
            </a:xfrm>
            <a:custGeom>
              <a:avLst/>
              <a:gdLst>
                <a:gd name="connsiteX0" fmla="*/ 330244 w 371250"/>
                <a:gd name="connsiteY0" fmla="*/ 330278 h 371250"/>
                <a:gd name="connsiteX1" fmla="*/ 335644 w 371250"/>
                <a:gd name="connsiteY1" fmla="*/ 252366 h 371250"/>
                <a:gd name="connsiteX2" fmla="*/ 386927 w 371250"/>
                <a:gd name="connsiteY2" fmla="*/ 193489 h 371250"/>
                <a:gd name="connsiteX3" fmla="*/ 335644 w 371250"/>
                <a:gd name="connsiteY3" fmla="*/ 134595 h 371250"/>
                <a:gd name="connsiteX4" fmla="*/ 330244 w 371250"/>
                <a:gd name="connsiteY4" fmla="*/ 56683 h 371250"/>
                <a:gd name="connsiteX5" fmla="*/ 252366 w 371250"/>
                <a:gd name="connsiteY5" fmla="*/ 51283 h 371250"/>
                <a:gd name="connsiteX6" fmla="*/ 193472 w 371250"/>
                <a:gd name="connsiteY6" fmla="*/ 0 h 371250"/>
                <a:gd name="connsiteX7" fmla="*/ 134561 w 371250"/>
                <a:gd name="connsiteY7" fmla="*/ 51283 h 371250"/>
                <a:gd name="connsiteX8" fmla="*/ 56666 w 371250"/>
                <a:gd name="connsiteY8" fmla="*/ 56683 h 371250"/>
                <a:gd name="connsiteX9" fmla="*/ 51266 w 371250"/>
                <a:gd name="connsiteY9" fmla="*/ 134612 h 371250"/>
                <a:gd name="connsiteX10" fmla="*/ 0 w 371250"/>
                <a:gd name="connsiteY10" fmla="*/ 193506 h 371250"/>
                <a:gd name="connsiteX11" fmla="*/ 51266 w 371250"/>
                <a:gd name="connsiteY11" fmla="*/ 252383 h 371250"/>
                <a:gd name="connsiteX12" fmla="*/ 56666 w 371250"/>
                <a:gd name="connsiteY12" fmla="*/ 330278 h 371250"/>
                <a:gd name="connsiteX13" fmla="*/ 134578 w 371250"/>
                <a:gd name="connsiteY13" fmla="*/ 335678 h 371250"/>
                <a:gd name="connsiteX14" fmla="*/ 193489 w 371250"/>
                <a:gd name="connsiteY14" fmla="*/ 386927 h 371250"/>
                <a:gd name="connsiteX15" fmla="*/ 252382 w 371250"/>
                <a:gd name="connsiteY15" fmla="*/ 335678 h 371250"/>
                <a:gd name="connsiteX16" fmla="*/ 330244 w 371250"/>
                <a:gd name="connsiteY16" fmla="*/ 330278 h 371250"/>
                <a:gd name="connsiteX17" fmla="*/ 192442 w 371250"/>
                <a:gd name="connsiteY17" fmla="*/ 300814 h 371250"/>
                <a:gd name="connsiteX18" fmla="*/ 84071 w 371250"/>
                <a:gd name="connsiteY18" fmla="*/ 192476 h 371250"/>
                <a:gd name="connsiteX19" fmla="*/ 192442 w 371250"/>
                <a:gd name="connsiteY19" fmla="*/ 84105 h 371250"/>
                <a:gd name="connsiteX20" fmla="*/ 300814 w 371250"/>
                <a:gd name="connsiteY20" fmla="*/ 192476 h 371250"/>
                <a:gd name="connsiteX21" fmla="*/ 192442 w 371250"/>
                <a:gd name="connsiteY21" fmla="*/ 300814 h 37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1250" h="371250">
                  <a:moveTo>
                    <a:pt x="330244" y="330278"/>
                  </a:moveTo>
                  <a:lnTo>
                    <a:pt x="335644" y="252366"/>
                  </a:lnTo>
                  <a:lnTo>
                    <a:pt x="386927" y="193489"/>
                  </a:lnTo>
                  <a:lnTo>
                    <a:pt x="335644" y="134595"/>
                  </a:lnTo>
                  <a:lnTo>
                    <a:pt x="330244" y="56683"/>
                  </a:lnTo>
                  <a:lnTo>
                    <a:pt x="252366" y="51283"/>
                  </a:lnTo>
                  <a:lnTo>
                    <a:pt x="193472" y="0"/>
                  </a:lnTo>
                  <a:lnTo>
                    <a:pt x="134561" y="51283"/>
                  </a:lnTo>
                  <a:lnTo>
                    <a:pt x="56666" y="56683"/>
                  </a:lnTo>
                  <a:lnTo>
                    <a:pt x="51266" y="134612"/>
                  </a:lnTo>
                  <a:lnTo>
                    <a:pt x="0" y="193506"/>
                  </a:lnTo>
                  <a:lnTo>
                    <a:pt x="51266" y="252383"/>
                  </a:lnTo>
                  <a:lnTo>
                    <a:pt x="56666" y="330278"/>
                  </a:lnTo>
                  <a:lnTo>
                    <a:pt x="134578" y="335678"/>
                  </a:lnTo>
                  <a:lnTo>
                    <a:pt x="193489" y="386927"/>
                  </a:lnTo>
                  <a:lnTo>
                    <a:pt x="252382" y="335678"/>
                  </a:lnTo>
                  <a:lnTo>
                    <a:pt x="330244" y="330278"/>
                  </a:lnTo>
                  <a:close/>
                  <a:moveTo>
                    <a:pt x="192442" y="300814"/>
                  </a:moveTo>
                  <a:cubicBezTo>
                    <a:pt x="132604" y="300814"/>
                    <a:pt x="84071" y="252298"/>
                    <a:pt x="84071" y="192476"/>
                  </a:cubicBezTo>
                  <a:cubicBezTo>
                    <a:pt x="84071" y="132654"/>
                    <a:pt x="132587" y="84105"/>
                    <a:pt x="192442" y="84105"/>
                  </a:cubicBezTo>
                  <a:cubicBezTo>
                    <a:pt x="252298" y="84105"/>
                    <a:pt x="300814" y="132638"/>
                    <a:pt x="300814" y="192476"/>
                  </a:cubicBezTo>
                  <a:cubicBezTo>
                    <a:pt x="300814" y="252315"/>
                    <a:pt x="252281" y="300814"/>
                    <a:pt x="192442" y="30081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5" name="任意多边形: 形状 194"/>
            <p:cNvSpPr/>
            <p:nvPr/>
          </p:nvSpPr>
          <p:spPr>
            <a:xfrm>
              <a:off x="26719341" y="4493709"/>
              <a:ext cx="50625" cy="118125"/>
            </a:xfrm>
            <a:custGeom>
              <a:avLst/>
              <a:gdLst>
                <a:gd name="connsiteX0" fmla="*/ 0 w 50625"/>
                <a:gd name="connsiteY0" fmla="*/ 15086 h 118125"/>
                <a:gd name="connsiteX1" fmla="*/ 4658 w 50625"/>
                <a:gd name="connsiteY1" fmla="*/ 36399 h 118125"/>
                <a:gd name="connsiteX2" fmla="*/ 27726 w 50625"/>
                <a:gd name="connsiteY2" fmla="*/ 25549 h 118125"/>
                <a:gd name="connsiteX3" fmla="*/ 27996 w 50625"/>
                <a:gd name="connsiteY3" fmla="*/ 25549 h 118125"/>
                <a:gd name="connsiteX4" fmla="*/ 27996 w 50625"/>
                <a:gd name="connsiteY4" fmla="*/ 120909 h 118125"/>
                <a:gd name="connsiteX5" fmla="*/ 55519 w 50625"/>
                <a:gd name="connsiteY5" fmla="*/ 120909 h 118125"/>
                <a:gd name="connsiteX6" fmla="*/ 55519 w 50625"/>
                <a:gd name="connsiteY6" fmla="*/ 0 h 118125"/>
                <a:gd name="connsiteX7" fmla="*/ 31995 w 50625"/>
                <a:gd name="connsiteY7" fmla="*/ 0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625" h="118125">
                  <a:moveTo>
                    <a:pt x="0" y="15086"/>
                  </a:moveTo>
                  <a:lnTo>
                    <a:pt x="4658" y="36399"/>
                  </a:lnTo>
                  <a:lnTo>
                    <a:pt x="27726" y="25549"/>
                  </a:lnTo>
                  <a:lnTo>
                    <a:pt x="27996" y="25549"/>
                  </a:lnTo>
                  <a:lnTo>
                    <a:pt x="27996" y="120909"/>
                  </a:lnTo>
                  <a:lnTo>
                    <a:pt x="55519" y="120909"/>
                  </a:lnTo>
                  <a:lnTo>
                    <a:pt x="55519" y="0"/>
                  </a:lnTo>
                  <a:lnTo>
                    <a:pt x="31995"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96" name="组合 195"/>
          <p:cNvGrpSpPr/>
          <p:nvPr/>
        </p:nvGrpSpPr>
        <p:grpSpPr>
          <a:xfrm>
            <a:off x="8268518" y="4334547"/>
            <a:ext cx="455625" cy="523125"/>
            <a:chOff x="23263509" y="5436600"/>
            <a:chExt cx="455625" cy="523125"/>
          </a:xfrm>
          <a:solidFill>
            <a:schemeClr val="accent4"/>
          </a:solidFill>
        </p:grpSpPr>
        <p:sp>
          <p:nvSpPr>
            <p:cNvPr id="197" name="任意多边形: 形状 196"/>
            <p:cNvSpPr/>
            <p:nvPr/>
          </p:nvSpPr>
          <p:spPr>
            <a:xfrm>
              <a:off x="23263509" y="5436600"/>
              <a:ext cx="455625" cy="523125"/>
            </a:xfrm>
            <a:custGeom>
              <a:avLst/>
              <a:gdLst>
                <a:gd name="connsiteX0" fmla="*/ 408156 w 455625"/>
                <a:gd name="connsiteY0" fmla="*/ 0 h 523125"/>
                <a:gd name="connsiteX1" fmla="*/ 50169 w 455625"/>
                <a:gd name="connsiteY1" fmla="*/ 0 h 523125"/>
                <a:gd name="connsiteX2" fmla="*/ 0 w 455625"/>
                <a:gd name="connsiteY2" fmla="*/ 50102 h 523125"/>
                <a:gd name="connsiteX3" fmla="*/ 0 w 455625"/>
                <a:gd name="connsiteY3" fmla="*/ 484515 h 523125"/>
                <a:gd name="connsiteX4" fmla="*/ 52279 w 455625"/>
                <a:gd name="connsiteY4" fmla="*/ 536878 h 523125"/>
                <a:gd name="connsiteX5" fmla="*/ 408156 w 455625"/>
                <a:gd name="connsiteY5" fmla="*/ 536878 h 523125"/>
                <a:gd name="connsiteX6" fmla="*/ 460164 w 455625"/>
                <a:gd name="connsiteY6" fmla="*/ 484515 h 523125"/>
                <a:gd name="connsiteX7" fmla="*/ 460164 w 455625"/>
                <a:gd name="connsiteY7" fmla="*/ 52211 h 523125"/>
                <a:gd name="connsiteX8" fmla="*/ 408156 w 455625"/>
                <a:gd name="connsiteY8" fmla="*/ 0 h 523125"/>
                <a:gd name="connsiteX9" fmla="*/ 408071 w 455625"/>
                <a:gd name="connsiteY9" fmla="*/ 445179 h 523125"/>
                <a:gd name="connsiteX10" fmla="*/ 368499 w 455625"/>
                <a:gd name="connsiteY10" fmla="*/ 484802 h 523125"/>
                <a:gd name="connsiteX11" fmla="*/ 91665 w 455625"/>
                <a:gd name="connsiteY11" fmla="*/ 484802 h 523125"/>
                <a:gd name="connsiteX12" fmla="*/ 52093 w 455625"/>
                <a:gd name="connsiteY12" fmla="*/ 445179 h 523125"/>
                <a:gd name="connsiteX13" fmla="*/ 52093 w 455625"/>
                <a:gd name="connsiteY13" fmla="*/ 90248 h 523125"/>
                <a:gd name="connsiteX14" fmla="*/ 91665 w 455625"/>
                <a:gd name="connsiteY14" fmla="*/ 50642 h 523125"/>
                <a:gd name="connsiteX15" fmla="*/ 368499 w 455625"/>
                <a:gd name="connsiteY15" fmla="*/ 50642 h 523125"/>
                <a:gd name="connsiteX16" fmla="*/ 408071 w 455625"/>
                <a:gd name="connsiteY16" fmla="*/ 90248 h 523125"/>
                <a:gd name="connsiteX17" fmla="*/ 408071 w 455625"/>
                <a:gd name="connsiteY17" fmla="*/ 445179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5625" h="523125">
                  <a:moveTo>
                    <a:pt x="408156" y="0"/>
                  </a:moveTo>
                  <a:lnTo>
                    <a:pt x="50169" y="0"/>
                  </a:lnTo>
                  <a:cubicBezTo>
                    <a:pt x="22545" y="0"/>
                    <a:pt x="0" y="22494"/>
                    <a:pt x="0" y="50102"/>
                  </a:cubicBezTo>
                  <a:lnTo>
                    <a:pt x="0" y="484515"/>
                  </a:lnTo>
                  <a:cubicBezTo>
                    <a:pt x="0" y="513253"/>
                    <a:pt x="23507" y="536878"/>
                    <a:pt x="52279" y="536878"/>
                  </a:cubicBezTo>
                  <a:lnTo>
                    <a:pt x="408156" y="536878"/>
                  </a:lnTo>
                  <a:cubicBezTo>
                    <a:pt x="436894" y="536878"/>
                    <a:pt x="460164" y="513304"/>
                    <a:pt x="460164" y="484515"/>
                  </a:cubicBezTo>
                  <a:lnTo>
                    <a:pt x="460164" y="52211"/>
                  </a:lnTo>
                  <a:cubicBezTo>
                    <a:pt x="460164" y="23439"/>
                    <a:pt x="436894" y="0"/>
                    <a:pt x="408156" y="0"/>
                  </a:cubicBezTo>
                  <a:close/>
                  <a:moveTo>
                    <a:pt x="408071" y="445179"/>
                  </a:moveTo>
                  <a:cubicBezTo>
                    <a:pt x="408071" y="467066"/>
                    <a:pt x="390336" y="484802"/>
                    <a:pt x="368499" y="484802"/>
                  </a:cubicBezTo>
                  <a:lnTo>
                    <a:pt x="91665" y="484802"/>
                  </a:lnTo>
                  <a:cubicBezTo>
                    <a:pt x="69829" y="484802"/>
                    <a:pt x="52093" y="467066"/>
                    <a:pt x="52093" y="445179"/>
                  </a:cubicBezTo>
                  <a:lnTo>
                    <a:pt x="52093" y="90248"/>
                  </a:lnTo>
                  <a:cubicBezTo>
                    <a:pt x="52093" y="68361"/>
                    <a:pt x="69829" y="50642"/>
                    <a:pt x="91665" y="50642"/>
                  </a:cubicBezTo>
                  <a:lnTo>
                    <a:pt x="368499" y="50642"/>
                  </a:lnTo>
                  <a:cubicBezTo>
                    <a:pt x="390336" y="50642"/>
                    <a:pt x="408071" y="68361"/>
                    <a:pt x="408071" y="90248"/>
                  </a:cubicBezTo>
                  <a:lnTo>
                    <a:pt x="408071" y="44517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8" name="任意多边形: 形状 197"/>
            <p:cNvSpPr/>
            <p:nvPr/>
          </p:nvSpPr>
          <p:spPr>
            <a:xfrm>
              <a:off x="23352289" y="5591631"/>
              <a:ext cx="101250" cy="118125"/>
            </a:xfrm>
            <a:custGeom>
              <a:avLst/>
              <a:gdLst>
                <a:gd name="connsiteX0" fmla="*/ 39504 w 101250"/>
                <a:gd name="connsiteY0" fmla="*/ 127744 h 118125"/>
                <a:gd name="connsiteX1" fmla="*/ 74486 w 101250"/>
                <a:gd name="connsiteY1" fmla="*/ 112691 h 118125"/>
                <a:gd name="connsiteX2" fmla="*/ 75246 w 101250"/>
                <a:gd name="connsiteY2" fmla="*/ 112691 h 118125"/>
                <a:gd name="connsiteX3" fmla="*/ 77490 w 101250"/>
                <a:gd name="connsiteY3" fmla="*/ 124993 h 118125"/>
                <a:gd name="connsiteX4" fmla="*/ 111780 w 101250"/>
                <a:gd name="connsiteY4" fmla="*/ 124993 h 118125"/>
                <a:gd name="connsiteX5" fmla="*/ 110194 w 101250"/>
                <a:gd name="connsiteY5" fmla="*/ 95310 h 118125"/>
                <a:gd name="connsiteX6" fmla="*/ 110194 w 101250"/>
                <a:gd name="connsiteY6" fmla="*/ 52768 h 118125"/>
                <a:gd name="connsiteX7" fmla="*/ 56312 w 101250"/>
                <a:gd name="connsiteY7" fmla="*/ 0 h 118125"/>
                <a:gd name="connsiteX8" fmla="*/ 8708 w 101250"/>
                <a:gd name="connsiteY8" fmla="*/ 10749 h 118125"/>
                <a:gd name="connsiteX9" fmla="*/ 15744 w 101250"/>
                <a:gd name="connsiteY9" fmla="*/ 35252 h 118125"/>
                <a:gd name="connsiteX10" fmla="*/ 49511 w 101250"/>
                <a:gd name="connsiteY10" fmla="*/ 26021 h 118125"/>
                <a:gd name="connsiteX11" fmla="*/ 71837 w 101250"/>
                <a:gd name="connsiteY11" fmla="*/ 41782 h 118125"/>
                <a:gd name="connsiteX12" fmla="*/ 71837 w 101250"/>
                <a:gd name="connsiteY12" fmla="*/ 43504 h 118125"/>
                <a:gd name="connsiteX13" fmla="*/ 0 w 101250"/>
                <a:gd name="connsiteY13" fmla="*/ 90298 h 118125"/>
                <a:gd name="connsiteX14" fmla="*/ 39504 w 101250"/>
                <a:gd name="connsiteY14" fmla="*/ 127744 h 118125"/>
                <a:gd name="connsiteX15" fmla="*/ 73288 w 101250"/>
                <a:gd name="connsiteY15" fmla="*/ 67247 h 118125"/>
                <a:gd name="connsiteX16" fmla="*/ 73288 w 101250"/>
                <a:gd name="connsiteY16" fmla="*/ 80477 h 118125"/>
                <a:gd name="connsiteX17" fmla="*/ 72394 w 101250"/>
                <a:gd name="connsiteY17" fmla="*/ 87058 h 118125"/>
                <a:gd name="connsiteX18" fmla="*/ 52549 w 101250"/>
                <a:gd name="connsiteY18" fmla="*/ 101031 h 118125"/>
                <a:gd name="connsiteX19" fmla="*/ 37631 w 101250"/>
                <a:gd name="connsiteY19" fmla="*/ 86552 h 118125"/>
                <a:gd name="connsiteX20" fmla="*/ 73288 w 101250"/>
                <a:gd name="connsiteY20" fmla="*/ 67247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1250" h="118125">
                  <a:moveTo>
                    <a:pt x="39504" y="127744"/>
                  </a:moveTo>
                  <a:cubicBezTo>
                    <a:pt x="53983" y="127744"/>
                    <a:pt x="66504" y="122816"/>
                    <a:pt x="74486" y="112691"/>
                  </a:cubicBezTo>
                  <a:lnTo>
                    <a:pt x="75246" y="112691"/>
                  </a:lnTo>
                  <a:lnTo>
                    <a:pt x="77490" y="124993"/>
                  </a:lnTo>
                  <a:lnTo>
                    <a:pt x="111780" y="124993"/>
                  </a:lnTo>
                  <a:cubicBezTo>
                    <a:pt x="110514" y="118496"/>
                    <a:pt x="110194" y="107038"/>
                    <a:pt x="110194" y="95310"/>
                  </a:cubicBezTo>
                  <a:lnTo>
                    <a:pt x="110194" y="52768"/>
                  </a:lnTo>
                  <a:cubicBezTo>
                    <a:pt x="110194" y="23996"/>
                    <a:pt x="97065" y="0"/>
                    <a:pt x="56312" y="0"/>
                  </a:cubicBezTo>
                  <a:cubicBezTo>
                    <a:pt x="34020" y="0"/>
                    <a:pt x="17246" y="5974"/>
                    <a:pt x="8708" y="10749"/>
                  </a:cubicBezTo>
                  <a:lnTo>
                    <a:pt x="15744" y="35252"/>
                  </a:lnTo>
                  <a:cubicBezTo>
                    <a:pt x="23743" y="30240"/>
                    <a:pt x="37007" y="26021"/>
                    <a:pt x="49511" y="26021"/>
                  </a:cubicBezTo>
                  <a:cubicBezTo>
                    <a:pt x="68259" y="26021"/>
                    <a:pt x="71837" y="35252"/>
                    <a:pt x="71837" y="41782"/>
                  </a:cubicBezTo>
                  <a:lnTo>
                    <a:pt x="71837" y="43504"/>
                  </a:lnTo>
                  <a:cubicBezTo>
                    <a:pt x="28451" y="43268"/>
                    <a:pt x="0" y="58539"/>
                    <a:pt x="0" y="90298"/>
                  </a:cubicBezTo>
                  <a:cubicBezTo>
                    <a:pt x="0" y="109755"/>
                    <a:pt x="14698" y="127744"/>
                    <a:pt x="39504" y="127744"/>
                  </a:cubicBezTo>
                  <a:close/>
                  <a:moveTo>
                    <a:pt x="73288" y="67247"/>
                  </a:moveTo>
                  <a:lnTo>
                    <a:pt x="73288" y="80477"/>
                  </a:lnTo>
                  <a:cubicBezTo>
                    <a:pt x="73288" y="82789"/>
                    <a:pt x="72883" y="85033"/>
                    <a:pt x="72394" y="87058"/>
                  </a:cubicBezTo>
                  <a:cubicBezTo>
                    <a:pt x="69863" y="94787"/>
                    <a:pt x="62066" y="101031"/>
                    <a:pt x="52549" y="101031"/>
                  </a:cubicBezTo>
                  <a:cubicBezTo>
                    <a:pt x="44027" y="101031"/>
                    <a:pt x="37631" y="96306"/>
                    <a:pt x="37631" y="86552"/>
                  </a:cubicBezTo>
                  <a:cubicBezTo>
                    <a:pt x="37631" y="71753"/>
                    <a:pt x="53038" y="66994"/>
                    <a:pt x="73288" y="6724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9" name="任意多边形: 形状 198"/>
            <p:cNvSpPr/>
            <p:nvPr/>
          </p:nvSpPr>
          <p:spPr>
            <a:xfrm>
              <a:off x="23481366" y="5548026"/>
              <a:ext cx="151875" cy="151875"/>
            </a:xfrm>
            <a:custGeom>
              <a:avLst/>
              <a:gdLst>
                <a:gd name="connsiteX0" fmla="*/ 51519 w 151875"/>
                <a:gd name="connsiteY0" fmla="*/ 125179 h 151875"/>
                <a:gd name="connsiteX1" fmla="*/ 99799 w 151875"/>
                <a:gd name="connsiteY1" fmla="*/ 125179 h 151875"/>
                <a:gd name="connsiteX2" fmla="*/ 112809 w 151875"/>
                <a:gd name="connsiteY2" fmla="*/ 168581 h 151875"/>
                <a:gd name="connsiteX3" fmla="*/ 153833 w 151875"/>
                <a:gd name="connsiteY3" fmla="*/ 168581 h 151875"/>
                <a:gd name="connsiteX4" fmla="*/ 101554 w 151875"/>
                <a:gd name="connsiteY4" fmla="*/ 0 h 151875"/>
                <a:gd name="connsiteX5" fmla="*/ 51503 w 151875"/>
                <a:gd name="connsiteY5" fmla="*/ 0 h 151875"/>
                <a:gd name="connsiteX6" fmla="*/ 0 w 151875"/>
                <a:gd name="connsiteY6" fmla="*/ 168581 h 151875"/>
                <a:gd name="connsiteX7" fmla="*/ 39488 w 151875"/>
                <a:gd name="connsiteY7" fmla="*/ 168581 h 151875"/>
                <a:gd name="connsiteX8" fmla="*/ 51519 w 151875"/>
                <a:gd name="connsiteY8" fmla="*/ 125179 h 151875"/>
                <a:gd name="connsiteX9" fmla="*/ 67044 w 151875"/>
                <a:gd name="connsiteY9" fmla="*/ 60953 h 151875"/>
                <a:gd name="connsiteX10" fmla="*/ 74790 w 151875"/>
                <a:gd name="connsiteY10" fmla="*/ 28232 h 151875"/>
                <a:gd name="connsiteX11" fmla="*/ 75279 w 151875"/>
                <a:gd name="connsiteY11" fmla="*/ 28232 h 151875"/>
                <a:gd name="connsiteX12" fmla="*/ 83801 w 151875"/>
                <a:gd name="connsiteY12" fmla="*/ 60953 h 151875"/>
                <a:gd name="connsiteX13" fmla="*/ 94298 w 151875"/>
                <a:gd name="connsiteY13" fmla="*/ 96964 h 151875"/>
                <a:gd name="connsiteX14" fmla="*/ 56987 w 151875"/>
                <a:gd name="connsiteY14" fmla="*/ 96964 h 151875"/>
                <a:gd name="connsiteX15" fmla="*/ 67044 w 151875"/>
                <a:gd name="connsiteY15" fmla="*/ 60953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1875" h="151875">
                  <a:moveTo>
                    <a:pt x="51519" y="125179"/>
                  </a:moveTo>
                  <a:lnTo>
                    <a:pt x="99799" y="125179"/>
                  </a:lnTo>
                  <a:lnTo>
                    <a:pt x="112809" y="168581"/>
                  </a:lnTo>
                  <a:lnTo>
                    <a:pt x="153833" y="168581"/>
                  </a:lnTo>
                  <a:lnTo>
                    <a:pt x="101554" y="0"/>
                  </a:lnTo>
                  <a:lnTo>
                    <a:pt x="51503" y="0"/>
                  </a:lnTo>
                  <a:lnTo>
                    <a:pt x="0" y="168581"/>
                  </a:lnTo>
                  <a:lnTo>
                    <a:pt x="39488" y="168581"/>
                  </a:lnTo>
                  <a:lnTo>
                    <a:pt x="51519" y="125179"/>
                  </a:lnTo>
                  <a:close/>
                  <a:moveTo>
                    <a:pt x="67044" y="60953"/>
                  </a:moveTo>
                  <a:cubicBezTo>
                    <a:pt x="69778" y="51199"/>
                    <a:pt x="72309" y="38340"/>
                    <a:pt x="74790" y="28232"/>
                  </a:cubicBezTo>
                  <a:lnTo>
                    <a:pt x="75279" y="28232"/>
                  </a:lnTo>
                  <a:cubicBezTo>
                    <a:pt x="77743" y="38357"/>
                    <a:pt x="80747" y="50979"/>
                    <a:pt x="83801" y="60953"/>
                  </a:cubicBezTo>
                  <a:lnTo>
                    <a:pt x="94298" y="96964"/>
                  </a:lnTo>
                  <a:lnTo>
                    <a:pt x="56987" y="96964"/>
                  </a:lnTo>
                  <a:lnTo>
                    <a:pt x="67044" y="6095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0" name="任意多边形: 形状 199"/>
            <p:cNvSpPr/>
            <p:nvPr/>
          </p:nvSpPr>
          <p:spPr>
            <a:xfrm>
              <a:off x="23342619" y="5749142"/>
              <a:ext cx="286875" cy="33750"/>
            </a:xfrm>
            <a:custGeom>
              <a:avLst/>
              <a:gdLst>
                <a:gd name="connsiteX0" fmla="*/ 273881 w 286875"/>
                <a:gd name="connsiteY0" fmla="*/ 0 h 33750"/>
                <a:gd name="connsiteX1" fmla="*/ 21060 w 286875"/>
                <a:gd name="connsiteY1" fmla="*/ 0 h 33750"/>
                <a:gd name="connsiteX2" fmla="*/ 0 w 286875"/>
                <a:gd name="connsiteY2" fmla="*/ 20992 h 33750"/>
                <a:gd name="connsiteX3" fmla="*/ 21060 w 286875"/>
                <a:gd name="connsiteY3" fmla="*/ 41951 h 33750"/>
                <a:gd name="connsiteX4" fmla="*/ 273881 w 286875"/>
                <a:gd name="connsiteY4" fmla="*/ 41951 h 33750"/>
                <a:gd name="connsiteX5" fmla="*/ 294941 w 286875"/>
                <a:gd name="connsiteY5" fmla="*/ 20992 h 33750"/>
                <a:gd name="connsiteX6" fmla="*/ 273881 w 28687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875" h="33750">
                  <a:moveTo>
                    <a:pt x="273881" y="0"/>
                  </a:moveTo>
                  <a:lnTo>
                    <a:pt x="21060" y="0"/>
                  </a:lnTo>
                  <a:cubicBezTo>
                    <a:pt x="9416" y="0"/>
                    <a:pt x="0" y="9349"/>
                    <a:pt x="0" y="20992"/>
                  </a:cubicBezTo>
                  <a:cubicBezTo>
                    <a:pt x="0" y="32619"/>
                    <a:pt x="9433" y="41951"/>
                    <a:pt x="21060" y="41951"/>
                  </a:cubicBezTo>
                  <a:lnTo>
                    <a:pt x="273881" y="41951"/>
                  </a:lnTo>
                  <a:cubicBezTo>
                    <a:pt x="285508" y="41951"/>
                    <a:pt x="294941" y="32619"/>
                    <a:pt x="294941" y="20992"/>
                  </a:cubicBezTo>
                  <a:cubicBezTo>
                    <a:pt x="294941" y="9349"/>
                    <a:pt x="285559" y="0"/>
                    <a:pt x="27388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1" name="任意多边形: 形状 200"/>
            <p:cNvSpPr/>
            <p:nvPr/>
          </p:nvSpPr>
          <p:spPr>
            <a:xfrm>
              <a:off x="23342619" y="5812828"/>
              <a:ext cx="286875" cy="33750"/>
            </a:xfrm>
            <a:custGeom>
              <a:avLst/>
              <a:gdLst>
                <a:gd name="connsiteX0" fmla="*/ 273881 w 286875"/>
                <a:gd name="connsiteY0" fmla="*/ 0 h 33750"/>
                <a:gd name="connsiteX1" fmla="*/ 21060 w 286875"/>
                <a:gd name="connsiteY1" fmla="*/ 0 h 33750"/>
                <a:gd name="connsiteX2" fmla="*/ 0 w 286875"/>
                <a:gd name="connsiteY2" fmla="*/ 20992 h 33750"/>
                <a:gd name="connsiteX3" fmla="*/ 21060 w 286875"/>
                <a:gd name="connsiteY3" fmla="*/ 41951 h 33750"/>
                <a:gd name="connsiteX4" fmla="*/ 273881 w 286875"/>
                <a:gd name="connsiteY4" fmla="*/ 41951 h 33750"/>
                <a:gd name="connsiteX5" fmla="*/ 294941 w 286875"/>
                <a:gd name="connsiteY5" fmla="*/ 20992 h 33750"/>
                <a:gd name="connsiteX6" fmla="*/ 273881 w 28687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875" h="33750">
                  <a:moveTo>
                    <a:pt x="273881" y="0"/>
                  </a:moveTo>
                  <a:lnTo>
                    <a:pt x="21060" y="0"/>
                  </a:lnTo>
                  <a:cubicBezTo>
                    <a:pt x="9416" y="0"/>
                    <a:pt x="0" y="9366"/>
                    <a:pt x="0" y="20992"/>
                  </a:cubicBezTo>
                  <a:cubicBezTo>
                    <a:pt x="0" y="32619"/>
                    <a:pt x="9433" y="41951"/>
                    <a:pt x="21060" y="41951"/>
                  </a:cubicBezTo>
                  <a:lnTo>
                    <a:pt x="273881" y="41951"/>
                  </a:lnTo>
                  <a:cubicBezTo>
                    <a:pt x="285508" y="41951"/>
                    <a:pt x="294941" y="32619"/>
                    <a:pt x="294941" y="20992"/>
                  </a:cubicBezTo>
                  <a:cubicBezTo>
                    <a:pt x="294941" y="9366"/>
                    <a:pt x="285559" y="0"/>
                    <a:pt x="27388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02" name="图形 117"/>
          <p:cNvSpPr/>
          <p:nvPr/>
        </p:nvSpPr>
        <p:spPr>
          <a:xfrm>
            <a:off x="9487718" y="4435797"/>
            <a:ext cx="523125" cy="320625"/>
          </a:xfrm>
          <a:custGeom>
            <a:avLst/>
            <a:gdLst>
              <a:gd name="connsiteX0" fmla="*/ 537346 w 523125"/>
              <a:gd name="connsiteY0" fmla="*/ 24891 h 320625"/>
              <a:gd name="connsiteX1" fmla="*/ 530293 w 523125"/>
              <a:gd name="connsiteY1" fmla="*/ 7307 h 320625"/>
              <a:gd name="connsiteX2" fmla="*/ 512827 w 523125"/>
              <a:gd name="connsiteY2" fmla="*/ 0 h 320625"/>
              <a:gd name="connsiteX3" fmla="*/ 404895 w 523125"/>
              <a:gd name="connsiteY3" fmla="*/ 0 h 320625"/>
              <a:gd name="connsiteX4" fmla="*/ 397925 w 523125"/>
              <a:gd name="connsiteY4" fmla="*/ 4658 h 320625"/>
              <a:gd name="connsiteX5" fmla="*/ 399579 w 523125"/>
              <a:gd name="connsiteY5" fmla="*/ 12876 h 320625"/>
              <a:gd name="connsiteX6" fmla="*/ 420403 w 523125"/>
              <a:gd name="connsiteY6" fmla="*/ 33666 h 320625"/>
              <a:gd name="connsiteX7" fmla="*/ 425550 w 523125"/>
              <a:gd name="connsiteY7" fmla="*/ 46018 h 320625"/>
              <a:gd name="connsiteX8" fmla="*/ 420420 w 523125"/>
              <a:gd name="connsiteY8" fmla="*/ 58371 h 320625"/>
              <a:gd name="connsiteX9" fmla="*/ 314782 w 523125"/>
              <a:gd name="connsiteY9" fmla="*/ 163958 h 320625"/>
              <a:gd name="connsiteX10" fmla="*/ 282045 w 523125"/>
              <a:gd name="connsiteY10" fmla="*/ 163958 h 320625"/>
              <a:gd name="connsiteX11" fmla="*/ 213886 w 523125"/>
              <a:gd name="connsiteY11" fmla="*/ 95799 h 320625"/>
              <a:gd name="connsiteX12" fmla="*/ 198699 w 523125"/>
              <a:gd name="connsiteY12" fmla="*/ 89505 h 320625"/>
              <a:gd name="connsiteX13" fmla="*/ 183495 w 523125"/>
              <a:gd name="connsiteY13" fmla="*/ 95799 h 320625"/>
              <a:gd name="connsiteX14" fmla="*/ 6290 w 523125"/>
              <a:gd name="connsiteY14" fmla="*/ 272936 h 320625"/>
              <a:gd name="connsiteX15" fmla="*/ 6290 w 523125"/>
              <a:gd name="connsiteY15" fmla="*/ 303345 h 320625"/>
              <a:gd name="connsiteX16" fmla="*/ 29122 w 523125"/>
              <a:gd name="connsiteY16" fmla="*/ 326177 h 320625"/>
              <a:gd name="connsiteX17" fmla="*/ 44310 w 523125"/>
              <a:gd name="connsiteY17" fmla="*/ 332471 h 320625"/>
              <a:gd name="connsiteX18" fmla="*/ 59514 w 523125"/>
              <a:gd name="connsiteY18" fmla="*/ 326211 h 320625"/>
              <a:gd name="connsiteX19" fmla="*/ 182313 w 523125"/>
              <a:gd name="connsiteY19" fmla="*/ 203411 h 320625"/>
              <a:gd name="connsiteX20" fmla="*/ 215068 w 523125"/>
              <a:gd name="connsiteY20" fmla="*/ 203411 h 320625"/>
              <a:gd name="connsiteX21" fmla="*/ 282011 w 523125"/>
              <a:gd name="connsiteY21" fmla="*/ 270388 h 320625"/>
              <a:gd name="connsiteX22" fmla="*/ 298396 w 523125"/>
              <a:gd name="connsiteY22" fmla="*/ 277138 h 320625"/>
              <a:gd name="connsiteX23" fmla="*/ 314816 w 523125"/>
              <a:gd name="connsiteY23" fmla="*/ 270388 h 320625"/>
              <a:gd name="connsiteX24" fmla="*/ 473711 w 523125"/>
              <a:gd name="connsiteY24" fmla="*/ 111493 h 320625"/>
              <a:gd name="connsiteX25" fmla="*/ 486030 w 523125"/>
              <a:gd name="connsiteY25" fmla="*/ 106380 h 320625"/>
              <a:gd name="connsiteX26" fmla="*/ 498382 w 523125"/>
              <a:gd name="connsiteY26" fmla="*/ 111510 h 320625"/>
              <a:gd name="connsiteX27" fmla="*/ 522901 w 523125"/>
              <a:gd name="connsiteY27" fmla="*/ 136097 h 320625"/>
              <a:gd name="connsiteX28" fmla="*/ 531069 w 523125"/>
              <a:gd name="connsiteY28" fmla="*/ 137768 h 320625"/>
              <a:gd name="connsiteX29" fmla="*/ 535777 w 523125"/>
              <a:gd name="connsiteY29" fmla="*/ 130899 h 320625"/>
              <a:gd name="connsiteX30" fmla="*/ 537346 w 523125"/>
              <a:gd name="connsiteY30" fmla="*/ 24891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3125" h="320625">
                <a:moveTo>
                  <a:pt x="537346" y="24891"/>
                </a:moveTo>
                <a:cubicBezTo>
                  <a:pt x="537448" y="18326"/>
                  <a:pt x="534900" y="11998"/>
                  <a:pt x="530293" y="7307"/>
                </a:cubicBezTo>
                <a:cubicBezTo>
                  <a:pt x="525720" y="2633"/>
                  <a:pt x="519408" y="0"/>
                  <a:pt x="512827" y="0"/>
                </a:cubicBezTo>
                <a:lnTo>
                  <a:pt x="404895" y="0"/>
                </a:lnTo>
                <a:cubicBezTo>
                  <a:pt x="401840" y="0"/>
                  <a:pt x="399090" y="1839"/>
                  <a:pt x="397925" y="4658"/>
                </a:cubicBezTo>
                <a:cubicBezTo>
                  <a:pt x="396778" y="7476"/>
                  <a:pt x="397436" y="10716"/>
                  <a:pt x="399579" y="12876"/>
                </a:cubicBezTo>
                <a:lnTo>
                  <a:pt x="420403" y="33666"/>
                </a:lnTo>
                <a:cubicBezTo>
                  <a:pt x="423693" y="36939"/>
                  <a:pt x="425550" y="41378"/>
                  <a:pt x="425550" y="46018"/>
                </a:cubicBezTo>
                <a:cubicBezTo>
                  <a:pt x="425550" y="50642"/>
                  <a:pt x="423727" y="55097"/>
                  <a:pt x="420420" y="58371"/>
                </a:cubicBezTo>
                <a:lnTo>
                  <a:pt x="314782" y="163958"/>
                </a:lnTo>
                <a:cubicBezTo>
                  <a:pt x="305737" y="173019"/>
                  <a:pt x="291073" y="173019"/>
                  <a:pt x="282045" y="163958"/>
                </a:cubicBezTo>
                <a:lnTo>
                  <a:pt x="213886" y="95799"/>
                </a:lnTo>
                <a:cubicBezTo>
                  <a:pt x="209853" y="91766"/>
                  <a:pt x="204403" y="89505"/>
                  <a:pt x="198699" y="89505"/>
                </a:cubicBezTo>
                <a:cubicBezTo>
                  <a:pt x="192995" y="89505"/>
                  <a:pt x="187528" y="91766"/>
                  <a:pt x="183495" y="95799"/>
                </a:cubicBezTo>
                <a:lnTo>
                  <a:pt x="6290" y="272936"/>
                </a:lnTo>
                <a:cubicBezTo>
                  <a:pt x="-2097" y="281340"/>
                  <a:pt x="-2097" y="294958"/>
                  <a:pt x="6290" y="303345"/>
                </a:cubicBezTo>
                <a:lnTo>
                  <a:pt x="29122" y="326177"/>
                </a:lnTo>
                <a:cubicBezTo>
                  <a:pt x="33155" y="330210"/>
                  <a:pt x="38606" y="332471"/>
                  <a:pt x="44310" y="332471"/>
                </a:cubicBezTo>
                <a:cubicBezTo>
                  <a:pt x="50013" y="332471"/>
                  <a:pt x="55481" y="330210"/>
                  <a:pt x="59514" y="326211"/>
                </a:cubicBezTo>
                <a:lnTo>
                  <a:pt x="182313" y="203411"/>
                </a:lnTo>
                <a:cubicBezTo>
                  <a:pt x="191358" y="194400"/>
                  <a:pt x="206023" y="194400"/>
                  <a:pt x="215068" y="203411"/>
                </a:cubicBezTo>
                <a:lnTo>
                  <a:pt x="282011" y="270388"/>
                </a:lnTo>
                <a:cubicBezTo>
                  <a:pt x="286365" y="274725"/>
                  <a:pt x="292237" y="277138"/>
                  <a:pt x="298396" y="277138"/>
                </a:cubicBezTo>
                <a:cubicBezTo>
                  <a:pt x="304556" y="277138"/>
                  <a:pt x="310462" y="274691"/>
                  <a:pt x="314816" y="270388"/>
                </a:cubicBezTo>
                <a:lnTo>
                  <a:pt x="473711" y="111493"/>
                </a:lnTo>
                <a:cubicBezTo>
                  <a:pt x="476968" y="108219"/>
                  <a:pt x="481423" y="106380"/>
                  <a:pt x="486030" y="106380"/>
                </a:cubicBezTo>
                <a:cubicBezTo>
                  <a:pt x="490670" y="106380"/>
                  <a:pt x="495125" y="108219"/>
                  <a:pt x="498382" y="111510"/>
                </a:cubicBezTo>
                <a:lnTo>
                  <a:pt x="522901" y="136097"/>
                </a:lnTo>
                <a:cubicBezTo>
                  <a:pt x="525045" y="138240"/>
                  <a:pt x="528234" y="138898"/>
                  <a:pt x="531069" y="137768"/>
                </a:cubicBezTo>
                <a:cubicBezTo>
                  <a:pt x="533870" y="136637"/>
                  <a:pt x="535693" y="133920"/>
                  <a:pt x="535777" y="130899"/>
                </a:cubicBezTo>
                <a:lnTo>
                  <a:pt x="537346" y="24891"/>
                </a:ln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203" name="组合 202"/>
          <p:cNvGrpSpPr/>
          <p:nvPr/>
        </p:nvGrpSpPr>
        <p:grpSpPr>
          <a:xfrm>
            <a:off x="10706918" y="4427359"/>
            <a:ext cx="516342" cy="337500"/>
            <a:chOff x="25387463" y="5539943"/>
            <a:chExt cx="516342" cy="337500"/>
          </a:xfrm>
          <a:solidFill>
            <a:schemeClr val="accent4"/>
          </a:solidFill>
        </p:grpSpPr>
        <p:sp>
          <p:nvSpPr>
            <p:cNvPr id="204" name="任意多边形: 形状 203"/>
            <p:cNvSpPr/>
            <p:nvPr/>
          </p:nvSpPr>
          <p:spPr>
            <a:xfrm>
              <a:off x="25633805" y="5585892"/>
              <a:ext cx="270000" cy="270000"/>
            </a:xfrm>
            <a:custGeom>
              <a:avLst/>
              <a:gdLst>
                <a:gd name="connsiteX0" fmla="*/ 278100 w 270000"/>
                <a:gd name="connsiteY0" fmla="*/ 5789 h 270000"/>
                <a:gd name="connsiteX1" fmla="*/ 277796 w 270000"/>
                <a:gd name="connsiteY1" fmla="*/ 5553 h 270000"/>
                <a:gd name="connsiteX2" fmla="*/ 261107 w 270000"/>
                <a:gd name="connsiteY2" fmla="*/ 254 h 270000"/>
                <a:gd name="connsiteX3" fmla="*/ 193573 w 270000"/>
                <a:gd name="connsiteY3" fmla="*/ 1131 h 270000"/>
                <a:gd name="connsiteX4" fmla="*/ 174471 w 270000"/>
                <a:gd name="connsiteY4" fmla="*/ 20723 h 270000"/>
                <a:gd name="connsiteX5" fmla="*/ 194046 w 270000"/>
                <a:gd name="connsiteY5" fmla="*/ 39792 h 270000"/>
                <a:gd name="connsiteX6" fmla="*/ 216675 w 270000"/>
                <a:gd name="connsiteY6" fmla="*/ 39505 h 270000"/>
                <a:gd name="connsiteX7" fmla="*/ 183566 w 270000"/>
                <a:gd name="connsiteY7" fmla="*/ 72597 h 270000"/>
                <a:gd name="connsiteX8" fmla="*/ 115273 w 270000"/>
                <a:gd name="connsiteY8" fmla="*/ 50238 h 270000"/>
                <a:gd name="connsiteX9" fmla="*/ 33716 w 270000"/>
                <a:gd name="connsiteY9" fmla="*/ 84021 h 270000"/>
                <a:gd name="connsiteX10" fmla="*/ 33716 w 270000"/>
                <a:gd name="connsiteY10" fmla="*/ 247152 h 270000"/>
                <a:gd name="connsiteX11" fmla="*/ 115273 w 270000"/>
                <a:gd name="connsiteY11" fmla="*/ 280936 h 270000"/>
                <a:gd name="connsiteX12" fmla="*/ 196864 w 270000"/>
                <a:gd name="connsiteY12" fmla="*/ 247152 h 270000"/>
                <a:gd name="connsiteX13" fmla="*/ 210532 w 270000"/>
                <a:gd name="connsiteY13" fmla="*/ 100407 h 270000"/>
                <a:gd name="connsiteX14" fmla="*/ 245278 w 270000"/>
                <a:gd name="connsiteY14" fmla="*/ 65763 h 270000"/>
                <a:gd name="connsiteX15" fmla="*/ 245278 w 270000"/>
                <a:gd name="connsiteY15" fmla="*/ 91058 h 270000"/>
                <a:gd name="connsiteX16" fmla="*/ 264617 w 270000"/>
                <a:gd name="connsiteY16" fmla="*/ 110380 h 270000"/>
                <a:gd name="connsiteX17" fmla="*/ 283956 w 270000"/>
                <a:gd name="connsiteY17" fmla="*/ 91058 h 270000"/>
                <a:gd name="connsiteX18" fmla="*/ 283956 w 270000"/>
                <a:gd name="connsiteY18" fmla="*/ 19525 h 270000"/>
                <a:gd name="connsiteX19" fmla="*/ 278100 w 270000"/>
                <a:gd name="connsiteY19" fmla="*/ 5789 h 270000"/>
                <a:gd name="connsiteX20" fmla="*/ 169509 w 270000"/>
                <a:gd name="connsiteY20" fmla="*/ 219815 h 270000"/>
                <a:gd name="connsiteX21" fmla="*/ 61054 w 270000"/>
                <a:gd name="connsiteY21" fmla="*/ 219815 h 270000"/>
                <a:gd name="connsiteX22" fmla="*/ 61054 w 270000"/>
                <a:gd name="connsiteY22" fmla="*/ 111359 h 270000"/>
                <a:gd name="connsiteX23" fmla="*/ 115273 w 270000"/>
                <a:gd name="connsiteY23" fmla="*/ 88898 h 270000"/>
                <a:gd name="connsiteX24" fmla="*/ 169526 w 270000"/>
                <a:gd name="connsiteY24" fmla="*/ 111359 h 270000"/>
                <a:gd name="connsiteX25" fmla="*/ 169509 w 270000"/>
                <a:gd name="connsiteY25" fmla="*/ 219815 h 27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70000" h="270000">
                  <a:moveTo>
                    <a:pt x="278100" y="5789"/>
                  </a:moveTo>
                  <a:cubicBezTo>
                    <a:pt x="278016" y="5705"/>
                    <a:pt x="277881" y="5637"/>
                    <a:pt x="277796" y="5553"/>
                  </a:cubicBezTo>
                  <a:cubicBezTo>
                    <a:pt x="273257" y="1064"/>
                    <a:pt x="266946" y="-708"/>
                    <a:pt x="261107" y="254"/>
                  </a:cubicBezTo>
                  <a:lnTo>
                    <a:pt x="193573" y="1131"/>
                  </a:lnTo>
                  <a:cubicBezTo>
                    <a:pt x="182891" y="1283"/>
                    <a:pt x="174353" y="10041"/>
                    <a:pt x="174471" y="20723"/>
                  </a:cubicBezTo>
                  <a:cubicBezTo>
                    <a:pt x="174606" y="31371"/>
                    <a:pt x="182706" y="39320"/>
                    <a:pt x="194046" y="39792"/>
                  </a:cubicBezTo>
                  <a:lnTo>
                    <a:pt x="216675" y="39505"/>
                  </a:lnTo>
                  <a:lnTo>
                    <a:pt x="183566" y="72597"/>
                  </a:lnTo>
                  <a:cubicBezTo>
                    <a:pt x="163907" y="58085"/>
                    <a:pt x="140198" y="50238"/>
                    <a:pt x="115273" y="50238"/>
                  </a:cubicBezTo>
                  <a:cubicBezTo>
                    <a:pt x="84459" y="50238"/>
                    <a:pt x="55502" y="62236"/>
                    <a:pt x="33716" y="84021"/>
                  </a:cubicBezTo>
                  <a:cubicBezTo>
                    <a:pt x="-11239" y="128993"/>
                    <a:pt x="-11239" y="202180"/>
                    <a:pt x="33716" y="247152"/>
                  </a:cubicBezTo>
                  <a:cubicBezTo>
                    <a:pt x="55502" y="268938"/>
                    <a:pt x="84459" y="280936"/>
                    <a:pt x="115273" y="280936"/>
                  </a:cubicBezTo>
                  <a:cubicBezTo>
                    <a:pt x="146087" y="280936"/>
                    <a:pt x="175061" y="268938"/>
                    <a:pt x="196864" y="247152"/>
                  </a:cubicBezTo>
                  <a:cubicBezTo>
                    <a:pt x="236689" y="207293"/>
                    <a:pt x="241296" y="145311"/>
                    <a:pt x="210532" y="100407"/>
                  </a:cubicBezTo>
                  <a:lnTo>
                    <a:pt x="245278" y="65763"/>
                  </a:lnTo>
                  <a:lnTo>
                    <a:pt x="245278" y="91058"/>
                  </a:lnTo>
                  <a:cubicBezTo>
                    <a:pt x="245278" y="101740"/>
                    <a:pt x="253952" y="110380"/>
                    <a:pt x="264617" y="110380"/>
                  </a:cubicBezTo>
                  <a:cubicBezTo>
                    <a:pt x="275333" y="110380"/>
                    <a:pt x="283956" y="101723"/>
                    <a:pt x="283956" y="91058"/>
                  </a:cubicBezTo>
                  <a:lnTo>
                    <a:pt x="283956" y="19525"/>
                  </a:lnTo>
                  <a:cubicBezTo>
                    <a:pt x="283956" y="14378"/>
                    <a:pt x="281779" y="9417"/>
                    <a:pt x="278100" y="5789"/>
                  </a:cubicBezTo>
                  <a:close/>
                  <a:moveTo>
                    <a:pt x="169509" y="219815"/>
                  </a:moveTo>
                  <a:cubicBezTo>
                    <a:pt x="140552" y="248772"/>
                    <a:pt x="90028" y="248772"/>
                    <a:pt x="61054" y="219815"/>
                  </a:cubicBezTo>
                  <a:cubicBezTo>
                    <a:pt x="31151" y="189929"/>
                    <a:pt x="31151" y="141261"/>
                    <a:pt x="61054" y="111359"/>
                  </a:cubicBezTo>
                  <a:cubicBezTo>
                    <a:pt x="75549" y="96880"/>
                    <a:pt x="94804" y="88898"/>
                    <a:pt x="115273" y="88898"/>
                  </a:cubicBezTo>
                  <a:cubicBezTo>
                    <a:pt x="135776" y="88898"/>
                    <a:pt x="155014" y="96880"/>
                    <a:pt x="169526" y="111359"/>
                  </a:cubicBezTo>
                  <a:cubicBezTo>
                    <a:pt x="199429" y="141261"/>
                    <a:pt x="199429" y="189929"/>
                    <a:pt x="169509" y="21981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5" name="任意多边形: 形状 204"/>
            <p:cNvSpPr/>
            <p:nvPr/>
          </p:nvSpPr>
          <p:spPr>
            <a:xfrm>
              <a:off x="25387463" y="5539943"/>
              <a:ext cx="219375" cy="337500"/>
            </a:xfrm>
            <a:custGeom>
              <a:avLst/>
              <a:gdLst>
                <a:gd name="connsiteX0" fmla="*/ 115408 w 219375"/>
                <a:gd name="connsiteY0" fmla="*/ 0 h 337500"/>
                <a:gd name="connsiteX1" fmla="*/ 0 w 219375"/>
                <a:gd name="connsiteY1" fmla="*/ 115358 h 337500"/>
                <a:gd name="connsiteX2" fmla="*/ 94095 w 219375"/>
                <a:gd name="connsiteY2" fmla="*/ 228758 h 337500"/>
                <a:gd name="connsiteX3" fmla="*/ 94095 w 219375"/>
                <a:gd name="connsiteY3" fmla="*/ 263638 h 337500"/>
                <a:gd name="connsiteX4" fmla="*/ 63855 w 219375"/>
                <a:gd name="connsiteY4" fmla="*/ 263638 h 337500"/>
                <a:gd name="connsiteX5" fmla="*/ 44533 w 219375"/>
                <a:gd name="connsiteY5" fmla="*/ 282994 h 337500"/>
                <a:gd name="connsiteX6" fmla="*/ 63855 w 219375"/>
                <a:gd name="connsiteY6" fmla="*/ 302333 h 337500"/>
                <a:gd name="connsiteX7" fmla="*/ 94095 w 219375"/>
                <a:gd name="connsiteY7" fmla="*/ 302333 h 337500"/>
                <a:gd name="connsiteX8" fmla="*/ 94095 w 219375"/>
                <a:gd name="connsiteY8" fmla="*/ 324051 h 337500"/>
                <a:gd name="connsiteX9" fmla="*/ 113451 w 219375"/>
                <a:gd name="connsiteY9" fmla="*/ 343389 h 337500"/>
                <a:gd name="connsiteX10" fmla="*/ 132823 w 219375"/>
                <a:gd name="connsiteY10" fmla="*/ 324051 h 337500"/>
                <a:gd name="connsiteX11" fmla="*/ 132823 w 219375"/>
                <a:gd name="connsiteY11" fmla="*/ 302333 h 337500"/>
                <a:gd name="connsiteX12" fmla="*/ 164582 w 219375"/>
                <a:gd name="connsiteY12" fmla="*/ 302333 h 337500"/>
                <a:gd name="connsiteX13" fmla="*/ 183921 w 219375"/>
                <a:gd name="connsiteY13" fmla="*/ 282994 h 337500"/>
                <a:gd name="connsiteX14" fmla="*/ 164582 w 219375"/>
                <a:gd name="connsiteY14" fmla="*/ 263638 h 337500"/>
                <a:gd name="connsiteX15" fmla="*/ 132823 w 219375"/>
                <a:gd name="connsiteY15" fmla="*/ 263638 h 337500"/>
                <a:gd name="connsiteX16" fmla="*/ 132823 w 219375"/>
                <a:gd name="connsiteY16" fmla="*/ 229399 h 337500"/>
                <a:gd name="connsiteX17" fmla="*/ 230749 w 219375"/>
                <a:gd name="connsiteY17" fmla="*/ 115358 h 337500"/>
                <a:gd name="connsiteX18" fmla="*/ 115408 w 219375"/>
                <a:gd name="connsiteY18" fmla="*/ 0 h 337500"/>
                <a:gd name="connsiteX19" fmla="*/ 115408 w 219375"/>
                <a:gd name="connsiteY19" fmla="*/ 192038 h 337500"/>
                <a:gd name="connsiteX20" fmla="*/ 38711 w 219375"/>
                <a:gd name="connsiteY20" fmla="*/ 115341 h 337500"/>
                <a:gd name="connsiteX21" fmla="*/ 115408 w 219375"/>
                <a:gd name="connsiteY21" fmla="*/ 38644 h 337500"/>
                <a:gd name="connsiteX22" fmla="*/ 192088 w 219375"/>
                <a:gd name="connsiteY22" fmla="*/ 115341 h 337500"/>
                <a:gd name="connsiteX23" fmla="*/ 115408 w 219375"/>
                <a:gd name="connsiteY23" fmla="*/ 192038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375" h="337500">
                  <a:moveTo>
                    <a:pt x="115408" y="0"/>
                  </a:moveTo>
                  <a:cubicBezTo>
                    <a:pt x="51789" y="0"/>
                    <a:pt x="0" y="51739"/>
                    <a:pt x="0" y="115358"/>
                  </a:cubicBezTo>
                  <a:cubicBezTo>
                    <a:pt x="0" y="171720"/>
                    <a:pt x="40753" y="218767"/>
                    <a:pt x="94095" y="228758"/>
                  </a:cubicBezTo>
                  <a:lnTo>
                    <a:pt x="94095" y="263638"/>
                  </a:lnTo>
                  <a:lnTo>
                    <a:pt x="63855" y="263638"/>
                  </a:lnTo>
                  <a:cubicBezTo>
                    <a:pt x="53173" y="263638"/>
                    <a:pt x="44533" y="272312"/>
                    <a:pt x="44533" y="282994"/>
                  </a:cubicBezTo>
                  <a:cubicBezTo>
                    <a:pt x="44533" y="293676"/>
                    <a:pt x="53173" y="302333"/>
                    <a:pt x="63855" y="302333"/>
                  </a:cubicBezTo>
                  <a:lnTo>
                    <a:pt x="94095" y="302333"/>
                  </a:lnTo>
                  <a:lnTo>
                    <a:pt x="94095" y="324051"/>
                  </a:lnTo>
                  <a:cubicBezTo>
                    <a:pt x="94095" y="334732"/>
                    <a:pt x="102769" y="343389"/>
                    <a:pt x="113451" y="343389"/>
                  </a:cubicBezTo>
                  <a:cubicBezTo>
                    <a:pt x="124133" y="343389"/>
                    <a:pt x="132823" y="334716"/>
                    <a:pt x="132823" y="324051"/>
                  </a:cubicBezTo>
                  <a:lnTo>
                    <a:pt x="132823" y="302333"/>
                  </a:lnTo>
                  <a:lnTo>
                    <a:pt x="164582" y="302333"/>
                  </a:lnTo>
                  <a:cubicBezTo>
                    <a:pt x="175264" y="302333"/>
                    <a:pt x="183921" y="293642"/>
                    <a:pt x="183921" y="282994"/>
                  </a:cubicBezTo>
                  <a:cubicBezTo>
                    <a:pt x="183921" y="272278"/>
                    <a:pt x="175264" y="263638"/>
                    <a:pt x="164582" y="263638"/>
                  </a:cubicBezTo>
                  <a:lnTo>
                    <a:pt x="132823" y="263638"/>
                  </a:lnTo>
                  <a:lnTo>
                    <a:pt x="132823" y="229399"/>
                  </a:lnTo>
                  <a:cubicBezTo>
                    <a:pt x="188359" y="220961"/>
                    <a:pt x="230749" y="173036"/>
                    <a:pt x="230749" y="115358"/>
                  </a:cubicBezTo>
                  <a:cubicBezTo>
                    <a:pt x="230749" y="51739"/>
                    <a:pt x="179027" y="0"/>
                    <a:pt x="115408" y="0"/>
                  </a:cubicBezTo>
                  <a:close/>
                  <a:moveTo>
                    <a:pt x="115408" y="192038"/>
                  </a:moveTo>
                  <a:cubicBezTo>
                    <a:pt x="73103" y="192038"/>
                    <a:pt x="38711" y="157629"/>
                    <a:pt x="38711" y="115341"/>
                  </a:cubicBezTo>
                  <a:cubicBezTo>
                    <a:pt x="38711" y="73052"/>
                    <a:pt x="73103" y="38644"/>
                    <a:pt x="115408" y="38644"/>
                  </a:cubicBezTo>
                  <a:cubicBezTo>
                    <a:pt x="157680" y="38644"/>
                    <a:pt x="192088" y="73052"/>
                    <a:pt x="192088" y="115341"/>
                  </a:cubicBezTo>
                  <a:cubicBezTo>
                    <a:pt x="192088" y="157629"/>
                    <a:pt x="157697" y="192038"/>
                    <a:pt x="115408" y="19203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06" name="图形 121"/>
          <p:cNvSpPr/>
          <p:nvPr/>
        </p:nvSpPr>
        <p:spPr>
          <a:xfrm>
            <a:off x="953318" y="5575095"/>
            <a:ext cx="523125" cy="371250"/>
          </a:xfrm>
          <a:custGeom>
            <a:avLst/>
            <a:gdLst>
              <a:gd name="connsiteX0" fmla="*/ 529453 w 523125"/>
              <a:gd name="connsiteY0" fmla="*/ 4383 h 371250"/>
              <a:gd name="connsiteX1" fmla="*/ 510418 w 523125"/>
              <a:gd name="connsiteY1" fmla="*/ 823 h 371250"/>
              <a:gd name="connsiteX2" fmla="*/ 365411 w 523125"/>
              <a:gd name="connsiteY2" fmla="*/ 41356 h 371250"/>
              <a:gd name="connsiteX3" fmla="*/ 198939 w 523125"/>
              <a:gd name="connsiteY3" fmla="*/ 620 h 371250"/>
              <a:gd name="connsiteX4" fmla="*/ 188663 w 523125"/>
              <a:gd name="connsiteY4" fmla="*/ 620 h 371250"/>
              <a:gd name="connsiteX5" fmla="*/ 16639 w 523125"/>
              <a:gd name="connsiteY5" fmla="*/ 42706 h 371250"/>
              <a:gd name="connsiteX6" fmla="*/ 0 w 523125"/>
              <a:gd name="connsiteY6" fmla="*/ 63581 h 371250"/>
              <a:gd name="connsiteX7" fmla="*/ 0 w 523125"/>
              <a:gd name="connsiteY7" fmla="*/ 364428 h 371250"/>
              <a:gd name="connsiteX8" fmla="*/ 8505 w 523125"/>
              <a:gd name="connsiteY8" fmla="*/ 381320 h 371250"/>
              <a:gd name="connsiteX9" fmla="*/ 21971 w 523125"/>
              <a:gd name="connsiteY9" fmla="*/ 385910 h 371250"/>
              <a:gd name="connsiteX10" fmla="*/ 27219 w 523125"/>
              <a:gd name="connsiteY10" fmla="*/ 385235 h 371250"/>
              <a:gd name="connsiteX11" fmla="*/ 193928 w 523125"/>
              <a:gd name="connsiteY11" fmla="*/ 343554 h 371250"/>
              <a:gd name="connsiteX12" fmla="*/ 360653 w 523125"/>
              <a:gd name="connsiteY12" fmla="*/ 385235 h 371250"/>
              <a:gd name="connsiteX13" fmla="*/ 371841 w 523125"/>
              <a:gd name="connsiteY13" fmla="*/ 385083 h 371250"/>
              <a:gd name="connsiteX14" fmla="*/ 522383 w 523125"/>
              <a:gd name="connsiteY14" fmla="*/ 342086 h 371250"/>
              <a:gd name="connsiteX15" fmla="*/ 538211 w 523125"/>
              <a:gd name="connsiteY15" fmla="*/ 321414 h 371250"/>
              <a:gd name="connsiteX16" fmla="*/ 538211 w 523125"/>
              <a:gd name="connsiteY16" fmla="*/ 21511 h 371250"/>
              <a:gd name="connsiteX17" fmla="*/ 529453 w 523125"/>
              <a:gd name="connsiteY17" fmla="*/ 4383 h 371250"/>
              <a:gd name="connsiteX18" fmla="*/ 215055 w 523125"/>
              <a:gd name="connsiteY18" fmla="*/ 79916 h 371250"/>
              <a:gd name="connsiteX19" fmla="*/ 224387 w 523125"/>
              <a:gd name="connsiteY19" fmla="*/ 60712 h 371250"/>
              <a:gd name="connsiteX20" fmla="*/ 245261 w 523125"/>
              <a:gd name="connsiteY20" fmla="*/ 56190 h 371250"/>
              <a:gd name="connsiteX21" fmla="*/ 325468 w 523125"/>
              <a:gd name="connsiteY21" fmla="*/ 75798 h 371250"/>
              <a:gd name="connsiteX22" fmla="*/ 344098 w 523125"/>
              <a:gd name="connsiteY22" fmla="*/ 99508 h 371250"/>
              <a:gd name="connsiteX23" fmla="*/ 344098 w 523125"/>
              <a:gd name="connsiteY23" fmla="*/ 305518 h 371250"/>
              <a:gd name="connsiteX24" fmla="*/ 334699 w 523125"/>
              <a:gd name="connsiteY24" fmla="*/ 324755 h 371250"/>
              <a:gd name="connsiteX25" fmla="*/ 313757 w 523125"/>
              <a:gd name="connsiteY25" fmla="*/ 329193 h 371250"/>
              <a:gd name="connsiteX26" fmla="*/ 233550 w 523125"/>
              <a:gd name="connsiteY26" fmla="*/ 309163 h 371250"/>
              <a:gd name="connsiteX27" fmla="*/ 215055 w 523125"/>
              <a:gd name="connsiteY27" fmla="*/ 285487 h 371250"/>
              <a:gd name="connsiteX28" fmla="*/ 215055 w 523125"/>
              <a:gd name="connsiteY28" fmla="*/ 79916 h 371250"/>
              <a:gd name="connsiteX29" fmla="*/ 43014 w 523125"/>
              <a:gd name="connsiteY29" fmla="*/ 99592 h 371250"/>
              <a:gd name="connsiteX30" fmla="*/ 61628 w 523125"/>
              <a:gd name="connsiteY30" fmla="*/ 75883 h 371250"/>
              <a:gd name="connsiteX31" fmla="*/ 141834 w 523125"/>
              <a:gd name="connsiteY31" fmla="*/ 56308 h 371250"/>
              <a:gd name="connsiteX32" fmla="*/ 162692 w 523125"/>
              <a:gd name="connsiteY32" fmla="*/ 60830 h 371250"/>
              <a:gd name="connsiteX33" fmla="*/ 172024 w 523125"/>
              <a:gd name="connsiteY33" fmla="*/ 80034 h 371250"/>
              <a:gd name="connsiteX34" fmla="*/ 172024 w 523125"/>
              <a:gd name="connsiteY34" fmla="*/ 285656 h 371250"/>
              <a:gd name="connsiteX35" fmla="*/ 153529 w 523125"/>
              <a:gd name="connsiteY35" fmla="*/ 309331 h 371250"/>
              <a:gd name="connsiteX36" fmla="*/ 73322 w 523125"/>
              <a:gd name="connsiteY36" fmla="*/ 329362 h 371250"/>
              <a:gd name="connsiteX37" fmla="*/ 52380 w 523125"/>
              <a:gd name="connsiteY37" fmla="*/ 324907 h 371250"/>
              <a:gd name="connsiteX38" fmla="*/ 42998 w 523125"/>
              <a:gd name="connsiteY38" fmla="*/ 305653 h 371250"/>
              <a:gd name="connsiteX39" fmla="*/ 43014 w 523125"/>
              <a:gd name="connsiteY39" fmla="*/ 99592 h 371250"/>
              <a:gd name="connsiteX40" fmla="*/ 43014 w 523125"/>
              <a:gd name="connsiteY40" fmla="*/ 99592 h 371250"/>
              <a:gd name="connsiteX41" fmla="*/ 495214 w 523125"/>
              <a:gd name="connsiteY41" fmla="*/ 286820 h 371250"/>
              <a:gd name="connsiteX42" fmla="*/ 477478 w 523125"/>
              <a:gd name="connsiteY42" fmla="*/ 310310 h 371250"/>
              <a:gd name="connsiteX43" fmla="*/ 418213 w 523125"/>
              <a:gd name="connsiteY43" fmla="*/ 327185 h 371250"/>
              <a:gd name="connsiteX44" fmla="*/ 396816 w 523125"/>
              <a:gd name="connsiteY44" fmla="*/ 323236 h 371250"/>
              <a:gd name="connsiteX45" fmla="*/ 387096 w 523125"/>
              <a:gd name="connsiteY45" fmla="*/ 303746 h 371250"/>
              <a:gd name="connsiteX46" fmla="*/ 387096 w 523125"/>
              <a:gd name="connsiteY46" fmla="*/ 98546 h 371250"/>
              <a:gd name="connsiteX47" fmla="*/ 404966 w 523125"/>
              <a:gd name="connsiteY47" fmla="*/ 75022 h 371250"/>
              <a:gd name="connsiteX48" fmla="*/ 464265 w 523125"/>
              <a:gd name="connsiteY48" fmla="*/ 58468 h 371250"/>
              <a:gd name="connsiteX49" fmla="*/ 485595 w 523125"/>
              <a:gd name="connsiteY49" fmla="*/ 62535 h 371250"/>
              <a:gd name="connsiteX50" fmla="*/ 495248 w 523125"/>
              <a:gd name="connsiteY50" fmla="*/ 81975 h 371250"/>
              <a:gd name="connsiteX51" fmla="*/ 495248 w 523125"/>
              <a:gd name="connsiteY51" fmla="*/ 286820 h 371250"/>
              <a:gd name="connsiteX52" fmla="*/ 495214 w 523125"/>
              <a:gd name="connsiteY52" fmla="*/ 286820 h 37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3125" h="371250">
                <a:moveTo>
                  <a:pt x="529453" y="4383"/>
                </a:moveTo>
                <a:cubicBezTo>
                  <a:pt x="524121" y="333"/>
                  <a:pt x="516864" y="-1034"/>
                  <a:pt x="510418" y="823"/>
                </a:cubicBezTo>
                <a:lnTo>
                  <a:pt x="365411" y="41356"/>
                </a:lnTo>
                <a:lnTo>
                  <a:pt x="198939" y="620"/>
                </a:lnTo>
                <a:cubicBezTo>
                  <a:pt x="195581" y="-207"/>
                  <a:pt x="192021" y="-207"/>
                  <a:pt x="188663" y="620"/>
                </a:cubicBezTo>
                <a:lnTo>
                  <a:pt x="16639" y="42706"/>
                </a:lnTo>
                <a:cubicBezTo>
                  <a:pt x="7020" y="45052"/>
                  <a:pt x="0" y="53658"/>
                  <a:pt x="0" y="63581"/>
                </a:cubicBezTo>
                <a:lnTo>
                  <a:pt x="0" y="364428"/>
                </a:lnTo>
                <a:cubicBezTo>
                  <a:pt x="0" y="371043"/>
                  <a:pt x="3308" y="377270"/>
                  <a:pt x="8505" y="381320"/>
                </a:cubicBezTo>
                <a:cubicBezTo>
                  <a:pt x="12319" y="384341"/>
                  <a:pt x="17246" y="385910"/>
                  <a:pt x="21971" y="385910"/>
                </a:cubicBezTo>
                <a:cubicBezTo>
                  <a:pt x="23709" y="385910"/>
                  <a:pt x="25498" y="385657"/>
                  <a:pt x="27219" y="385235"/>
                </a:cubicBezTo>
                <a:lnTo>
                  <a:pt x="193928" y="343554"/>
                </a:lnTo>
                <a:lnTo>
                  <a:pt x="360653" y="385235"/>
                </a:lnTo>
                <a:cubicBezTo>
                  <a:pt x="364281" y="386163"/>
                  <a:pt x="368213" y="386130"/>
                  <a:pt x="371841" y="385083"/>
                </a:cubicBezTo>
                <a:lnTo>
                  <a:pt x="522383" y="342086"/>
                </a:lnTo>
                <a:cubicBezTo>
                  <a:pt x="531596" y="339453"/>
                  <a:pt x="538211" y="331016"/>
                  <a:pt x="538211" y="321414"/>
                </a:cubicBezTo>
                <a:lnTo>
                  <a:pt x="538211" y="21511"/>
                </a:lnTo>
                <a:cubicBezTo>
                  <a:pt x="538228" y="14778"/>
                  <a:pt x="534819" y="8450"/>
                  <a:pt x="529453" y="4383"/>
                </a:cubicBezTo>
                <a:close/>
                <a:moveTo>
                  <a:pt x="215055" y="79916"/>
                </a:moveTo>
                <a:cubicBezTo>
                  <a:pt x="215055" y="72423"/>
                  <a:pt x="218498" y="65336"/>
                  <a:pt x="224387" y="60712"/>
                </a:cubicBezTo>
                <a:cubicBezTo>
                  <a:pt x="230293" y="56071"/>
                  <a:pt x="237971" y="54418"/>
                  <a:pt x="245261" y="56190"/>
                </a:cubicBezTo>
                <a:lnTo>
                  <a:pt x="325468" y="75798"/>
                </a:lnTo>
                <a:cubicBezTo>
                  <a:pt x="336403" y="78465"/>
                  <a:pt x="344098" y="88269"/>
                  <a:pt x="344098" y="99508"/>
                </a:cubicBezTo>
                <a:lnTo>
                  <a:pt x="344098" y="305518"/>
                </a:lnTo>
                <a:cubicBezTo>
                  <a:pt x="344098" y="313027"/>
                  <a:pt x="340639" y="320115"/>
                  <a:pt x="334699" y="324755"/>
                </a:cubicBezTo>
                <a:cubicBezTo>
                  <a:pt x="328759" y="329396"/>
                  <a:pt x="321047" y="331016"/>
                  <a:pt x="313757" y="329193"/>
                </a:cubicBezTo>
                <a:lnTo>
                  <a:pt x="233550" y="309163"/>
                </a:lnTo>
                <a:cubicBezTo>
                  <a:pt x="222683" y="306446"/>
                  <a:pt x="215055" y="296675"/>
                  <a:pt x="215055" y="285487"/>
                </a:cubicBezTo>
                <a:lnTo>
                  <a:pt x="215055" y="79916"/>
                </a:lnTo>
                <a:close/>
                <a:moveTo>
                  <a:pt x="43014" y="99592"/>
                </a:moveTo>
                <a:cubicBezTo>
                  <a:pt x="43014" y="88336"/>
                  <a:pt x="50709" y="78549"/>
                  <a:pt x="61628" y="75883"/>
                </a:cubicBezTo>
                <a:lnTo>
                  <a:pt x="141834" y="56308"/>
                </a:lnTo>
                <a:cubicBezTo>
                  <a:pt x="149108" y="54536"/>
                  <a:pt x="156803" y="56190"/>
                  <a:pt x="162692" y="60830"/>
                </a:cubicBezTo>
                <a:cubicBezTo>
                  <a:pt x="168581" y="65454"/>
                  <a:pt x="172024" y="72525"/>
                  <a:pt x="172024" y="80034"/>
                </a:cubicBezTo>
                <a:lnTo>
                  <a:pt x="172024" y="285656"/>
                </a:lnTo>
                <a:cubicBezTo>
                  <a:pt x="172024" y="296861"/>
                  <a:pt x="164396" y="306648"/>
                  <a:pt x="153529" y="309331"/>
                </a:cubicBezTo>
                <a:lnTo>
                  <a:pt x="73322" y="329362"/>
                </a:lnTo>
                <a:cubicBezTo>
                  <a:pt x="66032" y="331168"/>
                  <a:pt x="58303" y="329565"/>
                  <a:pt x="52380" y="324907"/>
                </a:cubicBezTo>
                <a:cubicBezTo>
                  <a:pt x="46457" y="320283"/>
                  <a:pt x="42998" y="313179"/>
                  <a:pt x="42998" y="305653"/>
                </a:cubicBezTo>
                <a:lnTo>
                  <a:pt x="43014" y="99592"/>
                </a:lnTo>
                <a:lnTo>
                  <a:pt x="43014" y="99592"/>
                </a:lnTo>
                <a:close/>
                <a:moveTo>
                  <a:pt x="495214" y="286820"/>
                </a:moveTo>
                <a:cubicBezTo>
                  <a:pt x="495214" y="297721"/>
                  <a:pt x="487958" y="307306"/>
                  <a:pt x="477478" y="310310"/>
                </a:cubicBezTo>
                <a:lnTo>
                  <a:pt x="418213" y="327185"/>
                </a:lnTo>
                <a:cubicBezTo>
                  <a:pt x="410856" y="329295"/>
                  <a:pt x="402924" y="327810"/>
                  <a:pt x="396816" y="323236"/>
                </a:cubicBezTo>
                <a:cubicBezTo>
                  <a:pt x="390690" y="318663"/>
                  <a:pt x="387096" y="311407"/>
                  <a:pt x="387096" y="303746"/>
                </a:cubicBezTo>
                <a:lnTo>
                  <a:pt x="387096" y="98546"/>
                </a:lnTo>
                <a:cubicBezTo>
                  <a:pt x="387096" y="87594"/>
                  <a:pt x="394419" y="77975"/>
                  <a:pt x="404966" y="75022"/>
                </a:cubicBezTo>
                <a:lnTo>
                  <a:pt x="464265" y="58468"/>
                </a:lnTo>
                <a:cubicBezTo>
                  <a:pt x="471639" y="56409"/>
                  <a:pt x="479486" y="57911"/>
                  <a:pt x="485595" y="62535"/>
                </a:cubicBezTo>
                <a:cubicBezTo>
                  <a:pt x="491653" y="67158"/>
                  <a:pt x="495248" y="74347"/>
                  <a:pt x="495248" y="81975"/>
                </a:cubicBezTo>
                <a:lnTo>
                  <a:pt x="495248" y="286820"/>
                </a:lnTo>
                <a:lnTo>
                  <a:pt x="495214" y="286820"/>
                </a:ln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207" name="组合 206"/>
          <p:cNvGrpSpPr/>
          <p:nvPr/>
        </p:nvGrpSpPr>
        <p:grpSpPr>
          <a:xfrm>
            <a:off x="2172518" y="5499158"/>
            <a:ext cx="438750" cy="523125"/>
            <a:chOff x="23267340" y="6521983"/>
            <a:chExt cx="438750" cy="523125"/>
          </a:xfrm>
          <a:solidFill>
            <a:schemeClr val="accent4"/>
          </a:solidFill>
        </p:grpSpPr>
        <p:sp>
          <p:nvSpPr>
            <p:cNvPr id="208" name="任意多边形: 形状 207"/>
            <p:cNvSpPr/>
            <p:nvPr/>
          </p:nvSpPr>
          <p:spPr>
            <a:xfrm>
              <a:off x="23267340" y="6521983"/>
              <a:ext cx="438750" cy="523125"/>
            </a:xfrm>
            <a:custGeom>
              <a:avLst/>
              <a:gdLst>
                <a:gd name="connsiteX0" fmla="*/ 453144 w 438750"/>
                <a:gd name="connsiteY0" fmla="*/ 195767 h 523125"/>
                <a:gd name="connsiteX1" fmla="*/ 432304 w 438750"/>
                <a:gd name="connsiteY1" fmla="*/ 114733 h 523125"/>
                <a:gd name="connsiteX2" fmla="*/ 444893 w 438750"/>
                <a:gd name="connsiteY2" fmla="*/ 61965 h 523125"/>
                <a:gd name="connsiteX3" fmla="*/ 440117 w 438750"/>
                <a:gd name="connsiteY3" fmla="*/ 40298 h 523125"/>
                <a:gd name="connsiteX4" fmla="*/ 420154 w 438750"/>
                <a:gd name="connsiteY4" fmla="*/ 30628 h 523125"/>
                <a:gd name="connsiteX5" fmla="*/ 345077 w 438750"/>
                <a:gd name="connsiteY5" fmla="*/ 30628 h 523125"/>
                <a:gd name="connsiteX6" fmla="*/ 344081 w 438750"/>
                <a:gd name="connsiteY6" fmla="*/ 30156 h 523125"/>
                <a:gd name="connsiteX7" fmla="*/ 226986 w 438750"/>
                <a:gd name="connsiteY7" fmla="*/ 17 h 523125"/>
                <a:gd name="connsiteX8" fmla="*/ 226986 w 438750"/>
                <a:gd name="connsiteY8" fmla="*/ 0 h 523125"/>
                <a:gd name="connsiteX9" fmla="*/ 226462 w 438750"/>
                <a:gd name="connsiteY9" fmla="*/ 17 h 523125"/>
                <a:gd name="connsiteX10" fmla="*/ 225973 w 438750"/>
                <a:gd name="connsiteY10" fmla="*/ 0 h 523125"/>
                <a:gd name="connsiteX11" fmla="*/ 225973 w 438750"/>
                <a:gd name="connsiteY11" fmla="*/ 34 h 523125"/>
                <a:gd name="connsiteX12" fmla="*/ 109029 w 438750"/>
                <a:gd name="connsiteY12" fmla="*/ 30173 h 523125"/>
                <a:gd name="connsiteX13" fmla="*/ 108270 w 438750"/>
                <a:gd name="connsiteY13" fmla="*/ 30645 h 523125"/>
                <a:gd name="connsiteX14" fmla="*/ 33210 w 438750"/>
                <a:gd name="connsiteY14" fmla="*/ 30645 h 523125"/>
                <a:gd name="connsiteX15" fmla="*/ 13247 w 438750"/>
                <a:gd name="connsiteY15" fmla="*/ 40314 h 523125"/>
                <a:gd name="connsiteX16" fmla="*/ 8471 w 438750"/>
                <a:gd name="connsiteY16" fmla="*/ 61965 h 523125"/>
                <a:gd name="connsiteX17" fmla="*/ 21026 w 438750"/>
                <a:gd name="connsiteY17" fmla="*/ 114750 h 523125"/>
                <a:gd name="connsiteX18" fmla="*/ 0 w 438750"/>
                <a:gd name="connsiteY18" fmla="*/ 195784 h 523125"/>
                <a:gd name="connsiteX19" fmla="*/ 225990 w 438750"/>
                <a:gd name="connsiteY19" fmla="*/ 528053 h 523125"/>
                <a:gd name="connsiteX20" fmla="*/ 225990 w 438750"/>
                <a:gd name="connsiteY20" fmla="*/ 528103 h 523125"/>
                <a:gd name="connsiteX21" fmla="*/ 226479 w 438750"/>
                <a:gd name="connsiteY21" fmla="*/ 528086 h 523125"/>
                <a:gd name="connsiteX22" fmla="*/ 227003 w 438750"/>
                <a:gd name="connsiteY22" fmla="*/ 528086 h 523125"/>
                <a:gd name="connsiteX23" fmla="*/ 227003 w 438750"/>
                <a:gd name="connsiteY23" fmla="*/ 528053 h 523125"/>
                <a:gd name="connsiteX24" fmla="*/ 453144 w 438750"/>
                <a:gd name="connsiteY24" fmla="*/ 195767 h 523125"/>
                <a:gd name="connsiteX25" fmla="*/ 294570 w 438750"/>
                <a:gd name="connsiteY25" fmla="*/ 279653 h 523125"/>
                <a:gd name="connsiteX26" fmla="*/ 240013 w 438750"/>
                <a:gd name="connsiteY26" fmla="*/ 342411 h 523125"/>
                <a:gd name="connsiteX27" fmla="*/ 226665 w 438750"/>
                <a:gd name="connsiteY27" fmla="*/ 348469 h 523125"/>
                <a:gd name="connsiteX28" fmla="*/ 213317 w 438750"/>
                <a:gd name="connsiteY28" fmla="*/ 342377 h 523125"/>
                <a:gd name="connsiteX29" fmla="*/ 158811 w 438750"/>
                <a:gd name="connsiteY29" fmla="*/ 279653 h 523125"/>
                <a:gd name="connsiteX30" fmla="*/ 144079 w 438750"/>
                <a:gd name="connsiteY30" fmla="*/ 280665 h 523125"/>
                <a:gd name="connsiteX31" fmla="*/ 34560 w 438750"/>
                <a:gd name="connsiteY31" fmla="*/ 171113 h 523125"/>
                <a:gd name="connsiteX32" fmla="*/ 143961 w 438750"/>
                <a:gd name="connsiteY32" fmla="*/ 61560 h 523125"/>
                <a:gd name="connsiteX33" fmla="*/ 225973 w 438750"/>
                <a:gd name="connsiteY33" fmla="*/ 98584 h 523125"/>
                <a:gd name="connsiteX34" fmla="*/ 225973 w 438750"/>
                <a:gd name="connsiteY34" fmla="*/ 99748 h 523125"/>
                <a:gd name="connsiteX35" fmla="*/ 226462 w 438750"/>
                <a:gd name="connsiteY35" fmla="*/ 99158 h 523125"/>
                <a:gd name="connsiteX36" fmla="*/ 226986 w 438750"/>
                <a:gd name="connsiteY36" fmla="*/ 99748 h 523125"/>
                <a:gd name="connsiteX37" fmla="*/ 226986 w 438750"/>
                <a:gd name="connsiteY37" fmla="*/ 98567 h 523125"/>
                <a:gd name="connsiteX38" fmla="*/ 309167 w 438750"/>
                <a:gd name="connsiteY38" fmla="*/ 61543 h 523125"/>
                <a:gd name="connsiteX39" fmla="*/ 418736 w 438750"/>
                <a:gd name="connsiteY39" fmla="*/ 171096 h 523125"/>
                <a:gd name="connsiteX40" fmla="*/ 309251 w 438750"/>
                <a:gd name="connsiteY40" fmla="*/ 280648 h 523125"/>
                <a:gd name="connsiteX41" fmla="*/ 294570 w 438750"/>
                <a:gd name="connsiteY41" fmla="*/ 27965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38750" h="523125">
                  <a:moveTo>
                    <a:pt x="453144" y="195767"/>
                  </a:moveTo>
                  <a:cubicBezTo>
                    <a:pt x="453144" y="166877"/>
                    <a:pt x="445703" y="139421"/>
                    <a:pt x="432304" y="114733"/>
                  </a:cubicBezTo>
                  <a:lnTo>
                    <a:pt x="444893" y="61965"/>
                  </a:lnTo>
                  <a:cubicBezTo>
                    <a:pt x="446681" y="54388"/>
                    <a:pt x="444943" y="46406"/>
                    <a:pt x="440117" y="40298"/>
                  </a:cubicBezTo>
                  <a:cubicBezTo>
                    <a:pt x="435324" y="34189"/>
                    <a:pt x="427933" y="30628"/>
                    <a:pt x="420154" y="30628"/>
                  </a:cubicBezTo>
                  <a:lnTo>
                    <a:pt x="345077" y="30628"/>
                  </a:lnTo>
                  <a:cubicBezTo>
                    <a:pt x="344739" y="30459"/>
                    <a:pt x="344402" y="30308"/>
                    <a:pt x="344081" y="30156"/>
                  </a:cubicBezTo>
                  <a:cubicBezTo>
                    <a:pt x="309994" y="12116"/>
                    <a:pt x="270321" y="1232"/>
                    <a:pt x="226986" y="17"/>
                  </a:cubicBezTo>
                  <a:lnTo>
                    <a:pt x="226986" y="0"/>
                  </a:lnTo>
                  <a:cubicBezTo>
                    <a:pt x="226986" y="0"/>
                    <a:pt x="226631" y="17"/>
                    <a:pt x="226462" y="17"/>
                  </a:cubicBezTo>
                  <a:cubicBezTo>
                    <a:pt x="226277" y="17"/>
                    <a:pt x="225973" y="0"/>
                    <a:pt x="225973" y="0"/>
                  </a:cubicBezTo>
                  <a:lnTo>
                    <a:pt x="225973" y="34"/>
                  </a:lnTo>
                  <a:cubicBezTo>
                    <a:pt x="183617" y="1232"/>
                    <a:pt x="143117" y="12116"/>
                    <a:pt x="109029" y="30173"/>
                  </a:cubicBezTo>
                  <a:cubicBezTo>
                    <a:pt x="108776" y="30324"/>
                    <a:pt x="108574" y="30476"/>
                    <a:pt x="108270" y="30645"/>
                  </a:cubicBezTo>
                  <a:lnTo>
                    <a:pt x="33210" y="30645"/>
                  </a:lnTo>
                  <a:cubicBezTo>
                    <a:pt x="25431" y="30645"/>
                    <a:pt x="18090" y="34206"/>
                    <a:pt x="13247" y="40314"/>
                  </a:cubicBezTo>
                  <a:cubicBezTo>
                    <a:pt x="8438" y="46423"/>
                    <a:pt x="6666" y="54405"/>
                    <a:pt x="8471" y="61965"/>
                  </a:cubicBezTo>
                  <a:lnTo>
                    <a:pt x="21026" y="114750"/>
                  </a:lnTo>
                  <a:cubicBezTo>
                    <a:pt x="7594" y="139438"/>
                    <a:pt x="0" y="166877"/>
                    <a:pt x="0" y="195784"/>
                  </a:cubicBezTo>
                  <a:cubicBezTo>
                    <a:pt x="0" y="302400"/>
                    <a:pt x="42188" y="521826"/>
                    <a:pt x="225990" y="528053"/>
                  </a:cubicBezTo>
                  <a:lnTo>
                    <a:pt x="225990" y="528103"/>
                  </a:lnTo>
                  <a:cubicBezTo>
                    <a:pt x="225990" y="528103"/>
                    <a:pt x="226311" y="528086"/>
                    <a:pt x="226479" y="528086"/>
                  </a:cubicBezTo>
                  <a:cubicBezTo>
                    <a:pt x="226648" y="528086"/>
                    <a:pt x="227003" y="528086"/>
                    <a:pt x="227003" y="528086"/>
                  </a:cubicBezTo>
                  <a:lnTo>
                    <a:pt x="227003" y="528053"/>
                  </a:lnTo>
                  <a:cubicBezTo>
                    <a:pt x="410805" y="521826"/>
                    <a:pt x="453144" y="302400"/>
                    <a:pt x="453144" y="195767"/>
                  </a:cubicBezTo>
                  <a:close/>
                  <a:moveTo>
                    <a:pt x="294570" y="279653"/>
                  </a:moveTo>
                  <a:lnTo>
                    <a:pt x="240013" y="342411"/>
                  </a:lnTo>
                  <a:cubicBezTo>
                    <a:pt x="236706" y="346275"/>
                    <a:pt x="231846" y="348469"/>
                    <a:pt x="226665" y="348469"/>
                  </a:cubicBezTo>
                  <a:cubicBezTo>
                    <a:pt x="221535" y="348469"/>
                    <a:pt x="216675" y="346241"/>
                    <a:pt x="213317" y="342377"/>
                  </a:cubicBezTo>
                  <a:lnTo>
                    <a:pt x="158811" y="279653"/>
                  </a:lnTo>
                  <a:cubicBezTo>
                    <a:pt x="154001" y="280277"/>
                    <a:pt x="149091" y="280665"/>
                    <a:pt x="144079" y="280665"/>
                  </a:cubicBezTo>
                  <a:cubicBezTo>
                    <a:pt x="83599" y="280665"/>
                    <a:pt x="34560" y="231609"/>
                    <a:pt x="34560" y="171113"/>
                  </a:cubicBezTo>
                  <a:cubicBezTo>
                    <a:pt x="34560" y="110633"/>
                    <a:pt x="83481" y="61560"/>
                    <a:pt x="143961" y="61560"/>
                  </a:cubicBezTo>
                  <a:cubicBezTo>
                    <a:pt x="176648" y="61560"/>
                    <a:pt x="206348" y="75887"/>
                    <a:pt x="225973" y="98584"/>
                  </a:cubicBezTo>
                  <a:lnTo>
                    <a:pt x="225973" y="99748"/>
                  </a:lnTo>
                  <a:cubicBezTo>
                    <a:pt x="225973" y="99546"/>
                    <a:pt x="226294" y="99360"/>
                    <a:pt x="226462" y="99158"/>
                  </a:cubicBezTo>
                  <a:cubicBezTo>
                    <a:pt x="226631" y="99360"/>
                    <a:pt x="226986" y="99546"/>
                    <a:pt x="226986" y="99748"/>
                  </a:cubicBezTo>
                  <a:lnTo>
                    <a:pt x="226986" y="98567"/>
                  </a:lnTo>
                  <a:cubicBezTo>
                    <a:pt x="247658" y="75870"/>
                    <a:pt x="276497" y="61543"/>
                    <a:pt x="309167" y="61543"/>
                  </a:cubicBezTo>
                  <a:cubicBezTo>
                    <a:pt x="369664" y="61543"/>
                    <a:pt x="418736" y="110599"/>
                    <a:pt x="418736" y="171096"/>
                  </a:cubicBezTo>
                  <a:cubicBezTo>
                    <a:pt x="418736" y="231593"/>
                    <a:pt x="369765" y="280648"/>
                    <a:pt x="309251" y="280648"/>
                  </a:cubicBezTo>
                  <a:cubicBezTo>
                    <a:pt x="304239" y="280631"/>
                    <a:pt x="299379" y="280311"/>
                    <a:pt x="294570" y="27965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9" name="任意多边形: 形状 208"/>
            <p:cNvSpPr/>
            <p:nvPr/>
          </p:nvSpPr>
          <p:spPr>
            <a:xfrm>
              <a:off x="23448443" y="6764426"/>
              <a:ext cx="84375" cy="67500"/>
            </a:xfrm>
            <a:custGeom>
              <a:avLst/>
              <a:gdLst>
                <a:gd name="connsiteX0" fmla="*/ 44871 w 84375"/>
                <a:gd name="connsiteY0" fmla="*/ 0 h 67500"/>
                <a:gd name="connsiteX1" fmla="*/ 0 w 84375"/>
                <a:gd name="connsiteY1" fmla="*/ 31691 h 67500"/>
                <a:gd name="connsiteX2" fmla="*/ 30071 w 84375"/>
                <a:gd name="connsiteY2" fmla="*/ 66302 h 67500"/>
                <a:gd name="connsiteX3" fmla="*/ 44921 w 84375"/>
                <a:gd name="connsiteY3" fmla="*/ 73119 h 67500"/>
                <a:gd name="connsiteX4" fmla="*/ 59856 w 84375"/>
                <a:gd name="connsiteY4" fmla="*/ 66437 h 67500"/>
                <a:gd name="connsiteX5" fmla="*/ 90720 w 84375"/>
                <a:gd name="connsiteY5" fmla="*/ 31658 h 67500"/>
                <a:gd name="connsiteX6" fmla="*/ 44871 w 84375"/>
                <a:gd name="connsiteY6" fmla="*/ 0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375" h="67500">
                  <a:moveTo>
                    <a:pt x="44871" y="0"/>
                  </a:moveTo>
                  <a:cubicBezTo>
                    <a:pt x="44871" y="0"/>
                    <a:pt x="17449" y="25397"/>
                    <a:pt x="0" y="31691"/>
                  </a:cubicBezTo>
                  <a:lnTo>
                    <a:pt x="30071" y="66302"/>
                  </a:lnTo>
                  <a:cubicBezTo>
                    <a:pt x="33817" y="70605"/>
                    <a:pt x="39217" y="73086"/>
                    <a:pt x="44921" y="73119"/>
                  </a:cubicBezTo>
                  <a:cubicBezTo>
                    <a:pt x="50625" y="73119"/>
                    <a:pt x="56076" y="70673"/>
                    <a:pt x="59856" y="66437"/>
                  </a:cubicBezTo>
                  <a:lnTo>
                    <a:pt x="90720" y="31658"/>
                  </a:lnTo>
                  <a:cubicBezTo>
                    <a:pt x="73288" y="25397"/>
                    <a:pt x="44871" y="203"/>
                    <a:pt x="4487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0" name="任意多边形: 形状 209"/>
            <p:cNvSpPr/>
            <p:nvPr/>
          </p:nvSpPr>
          <p:spPr>
            <a:xfrm>
              <a:off x="23321829" y="6603439"/>
              <a:ext cx="337500" cy="168750"/>
            </a:xfrm>
            <a:custGeom>
              <a:avLst/>
              <a:gdLst>
                <a:gd name="connsiteX0" fmla="*/ 254796 w 337500"/>
                <a:gd name="connsiteY0" fmla="*/ 0 h 168750"/>
                <a:gd name="connsiteX1" fmla="*/ 182031 w 337500"/>
                <a:gd name="connsiteY1" fmla="*/ 37344 h 168750"/>
                <a:gd name="connsiteX2" fmla="*/ 172192 w 337500"/>
                <a:gd name="connsiteY2" fmla="*/ 54877 h 168750"/>
                <a:gd name="connsiteX3" fmla="*/ 162354 w 337500"/>
                <a:gd name="connsiteY3" fmla="*/ 37344 h 168750"/>
                <a:gd name="connsiteX4" fmla="*/ 89606 w 337500"/>
                <a:gd name="connsiteY4" fmla="*/ 0 h 168750"/>
                <a:gd name="connsiteX5" fmla="*/ 0 w 337500"/>
                <a:gd name="connsiteY5" fmla="*/ 89623 h 168750"/>
                <a:gd name="connsiteX6" fmla="*/ 89606 w 337500"/>
                <a:gd name="connsiteY6" fmla="*/ 179246 h 168750"/>
                <a:gd name="connsiteX7" fmla="*/ 112607 w 337500"/>
                <a:gd name="connsiteY7" fmla="*/ 176243 h 168750"/>
                <a:gd name="connsiteX8" fmla="*/ 162371 w 337500"/>
                <a:gd name="connsiteY8" fmla="*/ 141885 h 168750"/>
                <a:gd name="connsiteX9" fmla="*/ 172209 w 337500"/>
                <a:gd name="connsiteY9" fmla="*/ 124352 h 168750"/>
                <a:gd name="connsiteX10" fmla="*/ 182047 w 337500"/>
                <a:gd name="connsiteY10" fmla="*/ 141885 h 168750"/>
                <a:gd name="connsiteX11" fmla="*/ 231812 w 337500"/>
                <a:gd name="connsiteY11" fmla="*/ 176243 h 168750"/>
                <a:gd name="connsiteX12" fmla="*/ 254779 w 337500"/>
                <a:gd name="connsiteY12" fmla="*/ 179246 h 168750"/>
                <a:gd name="connsiteX13" fmla="*/ 344419 w 337500"/>
                <a:gd name="connsiteY13" fmla="*/ 89623 h 168750"/>
                <a:gd name="connsiteX14" fmla="*/ 254796 w 337500"/>
                <a:gd name="connsiteY14" fmla="*/ 0 h 168750"/>
                <a:gd name="connsiteX15" fmla="*/ 89589 w 337500"/>
                <a:gd name="connsiteY15" fmla="*/ 138088 h 168750"/>
                <a:gd name="connsiteX16" fmla="*/ 41158 w 337500"/>
                <a:gd name="connsiteY16" fmla="*/ 89623 h 168750"/>
                <a:gd name="connsiteX17" fmla="*/ 89589 w 337500"/>
                <a:gd name="connsiteY17" fmla="*/ 41175 h 168750"/>
                <a:gd name="connsiteX18" fmla="*/ 138038 w 337500"/>
                <a:gd name="connsiteY18" fmla="*/ 89623 h 168750"/>
                <a:gd name="connsiteX19" fmla="*/ 89589 w 337500"/>
                <a:gd name="connsiteY19" fmla="*/ 138088 h 168750"/>
                <a:gd name="connsiteX20" fmla="*/ 254796 w 337500"/>
                <a:gd name="connsiteY20" fmla="*/ 138088 h 168750"/>
                <a:gd name="connsiteX21" fmla="*/ 206331 w 337500"/>
                <a:gd name="connsiteY21" fmla="*/ 89623 h 168750"/>
                <a:gd name="connsiteX22" fmla="*/ 254796 w 337500"/>
                <a:gd name="connsiteY22" fmla="*/ 41175 h 168750"/>
                <a:gd name="connsiteX23" fmla="*/ 303244 w 337500"/>
                <a:gd name="connsiteY23" fmla="*/ 89623 h 168750"/>
                <a:gd name="connsiteX24" fmla="*/ 254796 w 337500"/>
                <a:gd name="connsiteY24" fmla="*/ 138088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37500" h="168750">
                  <a:moveTo>
                    <a:pt x="254796" y="0"/>
                  </a:moveTo>
                  <a:cubicBezTo>
                    <a:pt x="224910" y="0"/>
                    <a:pt x="198332" y="14749"/>
                    <a:pt x="182031" y="37344"/>
                  </a:cubicBezTo>
                  <a:cubicBezTo>
                    <a:pt x="178166" y="42778"/>
                    <a:pt x="174859" y="48651"/>
                    <a:pt x="172192" y="54877"/>
                  </a:cubicBezTo>
                  <a:cubicBezTo>
                    <a:pt x="169577" y="48651"/>
                    <a:pt x="166269" y="42778"/>
                    <a:pt x="162354" y="37344"/>
                  </a:cubicBezTo>
                  <a:cubicBezTo>
                    <a:pt x="146070" y="14749"/>
                    <a:pt x="119542" y="0"/>
                    <a:pt x="89606" y="0"/>
                  </a:cubicBezTo>
                  <a:cubicBezTo>
                    <a:pt x="40179" y="0"/>
                    <a:pt x="0" y="40213"/>
                    <a:pt x="0" y="89623"/>
                  </a:cubicBezTo>
                  <a:cubicBezTo>
                    <a:pt x="0" y="139050"/>
                    <a:pt x="40179" y="179246"/>
                    <a:pt x="89606" y="179246"/>
                  </a:cubicBezTo>
                  <a:cubicBezTo>
                    <a:pt x="97116" y="179246"/>
                    <a:pt x="112607" y="176243"/>
                    <a:pt x="112607" y="176243"/>
                  </a:cubicBezTo>
                  <a:cubicBezTo>
                    <a:pt x="132924" y="170859"/>
                    <a:pt x="150441" y="158507"/>
                    <a:pt x="162371" y="141885"/>
                  </a:cubicBezTo>
                  <a:cubicBezTo>
                    <a:pt x="166269" y="136468"/>
                    <a:pt x="169594" y="130579"/>
                    <a:pt x="172209" y="124352"/>
                  </a:cubicBezTo>
                  <a:cubicBezTo>
                    <a:pt x="174842" y="130579"/>
                    <a:pt x="178149" y="136468"/>
                    <a:pt x="182047" y="141885"/>
                  </a:cubicBezTo>
                  <a:cubicBezTo>
                    <a:pt x="194012" y="158490"/>
                    <a:pt x="211545" y="170859"/>
                    <a:pt x="231812" y="176243"/>
                  </a:cubicBezTo>
                  <a:cubicBezTo>
                    <a:pt x="231812" y="176243"/>
                    <a:pt x="247303" y="179246"/>
                    <a:pt x="254779" y="179246"/>
                  </a:cubicBezTo>
                  <a:cubicBezTo>
                    <a:pt x="304223" y="179246"/>
                    <a:pt x="344419" y="139050"/>
                    <a:pt x="344419" y="89623"/>
                  </a:cubicBezTo>
                  <a:cubicBezTo>
                    <a:pt x="344402" y="40213"/>
                    <a:pt x="304239" y="0"/>
                    <a:pt x="254796" y="0"/>
                  </a:cubicBezTo>
                  <a:close/>
                  <a:moveTo>
                    <a:pt x="89589" y="138088"/>
                  </a:moveTo>
                  <a:cubicBezTo>
                    <a:pt x="62910" y="138088"/>
                    <a:pt x="41158" y="116336"/>
                    <a:pt x="41158" y="89623"/>
                  </a:cubicBezTo>
                  <a:cubicBezTo>
                    <a:pt x="41158" y="62910"/>
                    <a:pt x="62910" y="41175"/>
                    <a:pt x="89589" y="41175"/>
                  </a:cubicBezTo>
                  <a:cubicBezTo>
                    <a:pt x="116319" y="41175"/>
                    <a:pt x="138038" y="62910"/>
                    <a:pt x="138038" y="89623"/>
                  </a:cubicBezTo>
                  <a:cubicBezTo>
                    <a:pt x="138038" y="116336"/>
                    <a:pt x="116319" y="138088"/>
                    <a:pt x="89589" y="138088"/>
                  </a:cubicBezTo>
                  <a:close/>
                  <a:moveTo>
                    <a:pt x="254796" y="138088"/>
                  </a:moveTo>
                  <a:cubicBezTo>
                    <a:pt x="228083" y="138088"/>
                    <a:pt x="206331" y="116336"/>
                    <a:pt x="206331" y="89623"/>
                  </a:cubicBezTo>
                  <a:cubicBezTo>
                    <a:pt x="206331" y="62910"/>
                    <a:pt x="228083" y="41175"/>
                    <a:pt x="254796" y="41175"/>
                  </a:cubicBezTo>
                  <a:cubicBezTo>
                    <a:pt x="281492" y="41175"/>
                    <a:pt x="303244" y="62910"/>
                    <a:pt x="303244" y="89623"/>
                  </a:cubicBezTo>
                  <a:cubicBezTo>
                    <a:pt x="303244" y="116336"/>
                    <a:pt x="281492" y="138088"/>
                    <a:pt x="254796" y="13808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211" name="组合 210"/>
          <p:cNvGrpSpPr/>
          <p:nvPr/>
        </p:nvGrpSpPr>
        <p:grpSpPr>
          <a:xfrm>
            <a:off x="3391718" y="5499964"/>
            <a:ext cx="523043" cy="521512"/>
            <a:chOff x="24311595" y="6516593"/>
            <a:chExt cx="523043" cy="521512"/>
          </a:xfrm>
          <a:solidFill>
            <a:schemeClr val="accent4"/>
          </a:solidFill>
        </p:grpSpPr>
        <p:sp>
          <p:nvSpPr>
            <p:cNvPr id="212" name="任意多边形: 形状 211"/>
            <p:cNvSpPr/>
            <p:nvPr/>
          </p:nvSpPr>
          <p:spPr>
            <a:xfrm>
              <a:off x="24311595" y="6516593"/>
              <a:ext cx="405000" cy="405000"/>
            </a:xfrm>
            <a:custGeom>
              <a:avLst/>
              <a:gdLst>
                <a:gd name="connsiteX0" fmla="*/ 415280 w 405000"/>
                <a:gd name="connsiteY0" fmla="*/ 104716 h 405000"/>
                <a:gd name="connsiteX1" fmla="*/ 261262 w 405000"/>
                <a:gd name="connsiteY1" fmla="*/ 1981 h 405000"/>
                <a:gd name="connsiteX2" fmla="*/ 13216 w 405000"/>
                <a:gd name="connsiteY2" fmla="*/ 197411 h 405000"/>
                <a:gd name="connsiteX3" fmla="*/ 92967 w 405000"/>
                <a:gd name="connsiteY3" fmla="*/ 408888 h 405000"/>
                <a:gd name="connsiteX4" fmla="*/ 142664 w 405000"/>
                <a:gd name="connsiteY4" fmla="*/ 380774 h 405000"/>
                <a:gd name="connsiteX5" fmla="*/ 415280 w 405000"/>
                <a:gd name="connsiteY5" fmla="*/ 104716 h 405000"/>
                <a:gd name="connsiteX6" fmla="*/ 194285 w 405000"/>
                <a:gd name="connsiteY6" fmla="*/ 94541 h 405000"/>
                <a:gd name="connsiteX7" fmla="*/ 254748 w 405000"/>
                <a:gd name="connsiteY7" fmla="*/ 48826 h 405000"/>
                <a:gd name="connsiteX8" fmla="*/ 300462 w 405000"/>
                <a:gd name="connsiteY8" fmla="*/ 109289 h 405000"/>
                <a:gd name="connsiteX9" fmla="*/ 239999 w 405000"/>
                <a:gd name="connsiteY9" fmla="*/ 155004 h 405000"/>
                <a:gd name="connsiteX10" fmla="*/ 194285 w 405000"/>
                <a:gd name="connsiteY10" fmla="*/ 94541 h 405000"/>
                <a:gd name="connsiteX11" fmla="*/ 83602 w 405000"/>
                <a:gd name="connsiteY11" fmla="*/ 152641 h 405000"/>
                <a:gd name="connsiteX12" fmla="*/ 128388 w 405000"/>
                <a:gd name="connsiteY12" fmla="*/ 118807 h 405000"/>
                <a:gd name="connsiteX13" fmla="*/ 162290 w 405000"/>
                <a:gd name="connsiteY13" fmla="*/ 163576 h 405000"/>
                <a:gd name="connsiteX14" fmla="*/ 117470 w 405000"/>
                <a:gd name="connsiteY14" fmla="*/ 197444 h 405000"/>
                <a:gd name="connsiteX15" fmla="*/ 83602 w 405000"/>
                <a:gd name="connsiteY15" fmla="*/ 152641 h 405000"/>
                <a:gd name="connsiteX16" fmla="*/ 94824 w 405000"/>
                <a:gd name="connsiteY16" fmla="*/ 330875 h 405000"/>
                <a:gd name="connsiteX17" fmla="*/ 60939 w 405000"/>
                <a:gd name="connsiteY17" fmla="*/ 286072 h 405000"/>
                <a:gd name="connsiteX18" fmla="*/ 105759 w 405000"/>
                <a:gd name="connsiteY18" fmla="*/ 252238 h 405000"/>
                <a:gd name="connsiteX19" fmla="*/ 139627 w 405000"/>
                <a:gd name="connsiteY19" fmla="*/ 297007 h 405000"/>
                <a:gd name="connsiteX20" fmla="*/ 94824 w 405000"/>
                <a:gd name="connsiteY20" fmla="*/ 330875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5000" h="405000">
                  <a:moveTo>
                    <a:pt x="415280" y="104716"/>
                  </a:moveTo>
                  <a:cubicBezTo>
                    <a:pt x="382374" y="50413"/>
                    <a:pt x="327496" y="11195"/>
                    <a:pt x="261262" y="1981"/>
                  </a:cubicBezTo>
                  <a:cubicBezTo>
                    <a:pt x="141567" y="-14607"/>
                    <a:pt x="41566" y="74915"/>
                    <a:pt x="13216" y="197411"/>
                  </a:cubicBezTo>
                  <a:cubicBezTo>
                    <a:pt x="-22609" y="352374"/>
                    <a:pt x="17857" y="406644"/>
                    <a:pt x="92967" y="408888"/>
                  </a:cubicBezTo>
                  <a:cubicBezTo>
                    <a:pt x="106754" y="396401"/>
                    <a:pt x="123849" y="386579"/>
                    <a:pt x="142664" y="380774"/>
                  </a:cubicBezTo>
                  <a:lnTo>
                    <a:pt x="415280" y="104716"/>
                  </a:lnTo>
                  <a:close/>
                  <a:moveTo>
                    <a:pt x="194285" y="94541"/>
                  </a:moveTo>
                  <a:cubicBezTo>
                    <a:pt x="198352" y="65229"/>
                    <a:pt x="225419" y="44759"/>
                    <a:pt x="254748" y="48826"/>
                  </a:cubicBezTo>
                  <a:cubicBezTo>
                    <a:pt x="284060" y="52910"/>
                    <a:pt x="304529" y="79994"/>
                    <a:pt x="300462" y="109289"/>
                  </a:cubicBezTo>
                  <a:cubicBezTo>
                    <a:pt x="296379" y="138601"/>
                    <a:pt x="269311" y="159088"/>
                    <a:pt x="239999" y="155004"/>
                  </a:cubicBezTo>
                  <a:cubicBezTo>
                    <a:pt x="210671" y="150920"/>
                    <a:pt x="190218" y="123886"/>
                    <a:pt x="194285" y="94541"/>
                  </a:cubicBezTo>
                  <a:close/>
                  <a:moveTo>
                    <a:pt x="83602" y="152641"/>
                  </a:moveTo>
                  <a:cubicBezTo>
                    <a:pt x="86606" y="130940"/>
                    <a:pt x="106687" y="115736"/>
                    <a:pt x="128388" y="118807"/>
                  </a:cubicBezTo>
                  <a:cubicBezTo>
                    <a:pt x="150140" y="121777"/>
                    <a:pt x="165311" y="141824"/>
                    <a:pt x="162290" y="163576"/>
                  </a:cubicBezTo>
                  <a:cubicBezTo>
                    <a:pt x="159269" y="185294"/>
                    <a:pt x="139188" y="200499"/>
                    <a:pt x="117470" y="197444"/>
                  </a:cubicBezTo>
                  <a:cubicBezTo>
                    <a:pt x="95752" y="194458"/>
                    <a:pt x="80581" y="174410"/>
                    <a:pt x="83602" y="152641"/>
                  </a:cubicBezTo>
                  <a:close/>
                  <a:moveTo>
                    <a:pt x="94824" y="330875"/>
                  </a:moveTo>
                  <a:cubicBezTo>
                    <a:pt x="73089" y="327871"/>
                    <a:pt x="57918" y="307841"/>
                    <a:pt x="60939" y="286072"/>
                  </a:cubicBezTo>
                  <a:cubicBezTo>
                    <a:pt x="63959" y="264388"/>
                    <a:pt x="84041" y="249166"/>
                    <a:pt x="105759" y="252238"/>
                  </a:cubicBezTo>
                  <a:cubicBezTo>
                    <a:pt x="127477" y="255224"/>
                    <a:pt x="142664" y="275272"/>
                    <a:pt x="139627" y="297007"/>
                  </a:cubicBezTo>
                  <a:cubicBezTo>
                    <a:pt x="136606" y="318759"/>
                    <a:pt x="116542" y="333929"/>
                    <a:pt x="94824" y="33087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3" name="任意多边形: 形状 212"/>
            <p:cNvSpPr/>
            <p:nvPr/>
          </p:nvSpPr>
          <p:spPr>
            <a:xfrm>
              <a:off x="24564638" y="6581083"/>
              <a:ext cx="270000" cy="286875"/>
            </a:xfrm>
            <a:custGeom>
              <a:avLst/>
              <a:gdLst>
                <a:gd name="connsiteX0" fmla="*/ 68293 w 270000"/>
                <a:gd name="connsiteY0" fmla="*/ 295191 h 286875"/>
                <a:gd name="connsiteX1" fmla="*/ 73761 w 270000"/>
                <a:gd name="connsiteY1" fmla="*/ 288272 h 286875"/>
                <a:gd name="connsiteX2" fmla="*/ 275231 w 270000"/>
                <a:gd name="connsiteY2" fmla="*/ 25663 h 286875"/>
                <a:gd name="connsiteX3" fmla="*/ 264938 w 270000"/>
                <a:gd name="connsiteY3" fmla="*/ 8484 h 286875"/>
                <a:gd name="connsiteX4" fmla="*/ 240182 w 270000"/>
                <a:gd name="connsiteY4" fmla="*/ 1616 h 286875"/>
                <a:gd name="connsiteX5" fmla="*/ 5991 w 270000"/>
                <a:gd name="connsiteY5" fmla="*/ 227961 h 286875"/>
                <a:gd name="connsiteX6" fmla="*/ 0 w 270000"/>
                <a:gd name="connsiteY6" fmla="*/ 233732 h 286875"/>
                <a:gd name="connsiteX7" fmla="*/ 68293 w 270000"/>
                <a:gd name="connsiteY7" fmla="*/ 295191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0000" h="286875">
                  <a:moveTo>
                    <a:pt x="68293" y="295191"/>
                  </a:moveTo>
                  <a:lnTo>
                    <a:pt x="73761" y="288272"/>
                  </a:lnTo>
                  <a:lnTo>
                    <a:pt x="275231" y="25663"/>
                  </a:lnTo>
                  <a:cubicBezTo>
                    <a:pt x="274793" y="21360"/>
                    <a:pt x="272498" y="15319"/>
                    <a:pt x="264938" y="8484"/>
                  </a:cubicBezTo>
                  <a:cubicBezTo>
                    <a:pt x="250003" y="-4982"/>
                    <a:pt x="240182" y="1616"/>
                    <a:pt x="240182" y="1616"/>
                  </a:cubicBezTo>
                  <a:lnTo>
                    <a:pt x="5991" y="227961"/>
                  </a:lnTo>
                  <a:lnTo>
                    <a:pt x="0" y="233732"/>
                  </a:lnTo>
                  <a:lnTo>
                    <a:pt x="68293" y="29519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4" name="任意多边形: 形状 213"/>
            <p:cNvSpPr/>
            <p:nvPr/>
          </p:nvSpPr>
          <p:spPr>
            <a:xfrm>
              <a:off x="24483756" y="6828366"/>
              <a:ext cx="135000" cy="135000"/>
            </a:xfrm>
            <a:custGeom>
              <a:avLst/>
              <a:gdLst>
                <a:gd name="connsiteX0" fmla="*/ 68276 w 135000"/>
                <a:gd name="connsiteY0" fmla="*/ 137734 h 135000"/>
                <a:gd name="connsiteX1" fmla="*/ 74048 w 135000"/>
                <a:gd name="connsiteY1" fmla="*/ 131287 h 135000"/>
                <a:gd name="connsiteX2" fmla="*/ 137042 w 135000"/>
                <a:gd name="connsiteY2" fmla="*/ 61138 h 135000"/>
                <a:gd name="connsiteX3" fmla="*/ 68344 w 135000"/>
                <a:gd name="connsiteY3" fmla="*/ 0 h 135000"/>
                <a:gd name="connsiteX4" fmla="*/ 5788 w 135000"/>
                <a:gd name="connsiteY4" fmla="*/ 69744 h 135000"/>
                <a:gd name="connsiteX5" fmla="*/ 0 w 135000"/>
                <a:gd name="connsiteY5" fmla="*/ 76224 h 135000"/>
                <a:gd name="connsiteX6" fmla="*/ 68276 w 135000"/>
                <a:gd name="connsiteY6" fmla="*/ 137734 h 135000"/>
                <a:gd name="connsiteX7" fmla="*/ 30729 w 135000"/>
                <a:gd name="connsiteY7" fmla="*/ 65998 h 135000"/>
                <a:gd name="connsiteX8" fmla="*/ 62049 w 135000"/>
                <a:gd name="connsiteY8" fmla="*/ 30493 h 135000"/>
                <a:gd name="connsiteX9" fmla="*/ 73238 w 135000"/>
                <a:gd name="connsiteY9" fmla="*/ 29784 h 135000"/>
                <a:gd name="connsiteX10" fmla="*/ 77271 w 135000"/>
                <a:gd name="connsiteY10" fmla="*/ 33345 h 135000"/>
                <a:gd name="connsiteX11" fmla="*/ 79937 w 135000"/>
                <a:gd name="connsiteY11" fmla="*/ 38745 h 135000"/>
                <a:gd name="connsiteX12" fmla="*/ 77963 w 135000"/>
                <a:gd name="connsiteY12" fmla="*/ 44516 h 135000"/>
                <a:gd name="connsiteX13" fmla="*/ 46643 w 135000"/>
                <a:gd name="connsiteY13" fmla="*/ 80021 h 135000"/>
                <a:gd name="connsiteX14" fmla="*/ 35454 w 135000"/>
                <a:gd name="connsiteY14" fmla="*/ 80696 h 135000"/>
                <a:gd name="connsiteX15" fmla="*/ 31438 w 135000"/>
                <a:gd name="connsiteY15" fmla="*/ 77169 h 135000"/>
                <a:gd name="connsiteX16" fmla="*/ 28755 w 135000"/>
                <a:gd name="connsiteY16" fmla="*/ 71752 h 135000"/>
                <a:gd name="connsiteX17" fmla="*/ 30729 w 135000"/>
                <a:gd name="connsiteY17" fmla="*/ 65998 h 1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5000" h="135000">
                  <a:moveTo>
                    <a:pt x="68276" y="137734"/>
                  </a:moveTo>
                  <a:lnTo>
                    <a:pt x="74048" y="131287"/>
                  </a:lnTo>
                  <a:lnTo>
                    <a:pt x="137042" y="61138"/>
                  </a:lnTo>
                  <a:lnTo>
                    <a:pt x="68344" y="0"/>
                  </a:lnTo>
                  <a:lnTo>
                    <a:pt x="5788" y="69744"/>
                  </a:lnTo>
                  <a:lnTo>
                    <a:pt x="0" y="76224"/>
                  </a:lnTo>
                  <a:lnTo>
                    <a:pt x="68276" y="137734"/>
                  </a:lnTo>
                  <a:close/>
                  <a:moveTo>
                    <a:pt x="30729" y="65998"/>
                  </a:moveTo>
                  <a:lnTo>
                    <a:pt x="62049" y="30493"/>
                  </a:lnTo>
                  <a:cubicBezTo>
                    <a:pt x="64952" y="27219"/>
                    <a:pt x="69947" y="26848"/>
                    <a:pt x="73238" y="29784"/>
                  </a:cubicBezTo>
                  <a:lnTo>
                    <a:pt x="77271" y="33345"/>
                  </a:lnTo>
                  <a:cubicBezTo>
                    <a:pt x="78840" y="34729"/>
                    <a:pt x="79802" y="36636"/>
                    <a:pt x="79937" y="38745"/>
                  </a:cubicBezTo>
                  <a:cubicBezTo>
                    <a:pt x="80055" y="40888"/>
                    <a:pt x="79363" y="42930"/>
                    <a:pt x="77963" y="44516"/>
                  </a:cubicBezTo>
                  <a:lnTo>
                    <a:pt x="46643" y="80021"/>
                  </a:lnTo>
                  <a:cubicBezTo>
                    <a:pt x="43740" y="83278"/>
                    <a:pt x="38745" y="83649"/>
                    <a:pt x="35454" y="80696"/>
                  </a:cubicBezTo>
                  <a:lnTo>
                    <a:pt x="31438" y="77169"/>
                  </a:lnTo>
                  <a:cubicBezTo>
                    <a:pt x="29852" y="75769"/>
                    <a:pt x="28907" y="73862"/>
                    <a:pt x="28755" y="71752"/>
                  </a:cubicBezTo>
                  <a:cubicBezTo>
                    <a:pt x="28637" y="69643"/>
                    <a:pt x="29346" y="67567"/>
                    <a:pt x="30729" y="6599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5" name="任意多边形: 形状 214"/>
            <p:cNvSpPr/>
            <p:nvPr/>
          </p:nvSpPr>
          <p:spPr>
            <a:xfrm>
              <a:off x="24396445" y="6919980"/>
              <a:ext cx="135000" cy="118125"/>
            </a:xfrm>
            <a:custGeom>
              <a:avLst/>
              <a:gdLst>
                <a:gd name="connsiteX0" fmla="*/ 137177 w 135000"/>
                <a:gd name="connsiteY0" fmla="*/ 64665 h 118125"/>
                <a:gd name="connsiteX1" fmla="*/ 137177 w 135000"/>
                <a:gd name="connsiteY1" fmla="*/ 64665 h 118125"/>
                <a:gd name="connsiteX2" fmla="*/ 141294 w 135000"/>
                <a:gd name="connsiteY2" fmla="*/ 57898 h 118125"/>
                <a:gd name="connsiteX3" fmla="*/ 77304 w 135000"/>
                <a:gd name="connsiteY3" fmla="*/ 0 h 118125"/>
                <a:gd name="connsiteX4" fmla="*/ 73035 w 135000"/>
                <a:gd name="connsiteY4" fmla="*/ 911 h 118125"/>
                <a:gd name="connsiteX5" fmla="*/ 72647 w 135000"/>
                <a:gd name="connsiteY5" fmla="*/ 1029 h 118125"/>
                <a:gd name="connsiteX6" fmla="*/ 21246 w 135000"/>
                <a:gd name="connsiteY6" fmla="*/ 130967 h 118125"/>
                <a:gd name="connsiteX7" fmla="*/ 31016 w 135000"/>
                <a:gd name="connsiteY7" fmla="*/ 134123 h 118125"/>
                <a:gd name="connsiteX8" fmla="*/ 38019 w 135000"/>
                <a:gd name="connsiteY8" fmla="*/ 126681 h 118125"/>
                <a:gd name="connsiteX9" fmla="*/ 49343 w 135000"/>
                <a:gd name="connsiteY9" fmla="*/ 103005 h 118125"/>
                <a:gd name="connsiteX10" fmla="*/ 137177 w 135000"/>
                <a:gd name="connsiteY10" fmla="*/ 64665 h 118125"/>
                <a:gd name="connsiteX11" fmla="*/ 74655 w 135000"/>
                <a:gd name="connsiteY11" fmla="*/ 80291 h 118125"/>
                <a:gd name="connsiteX12" fmla="*/ 38340 w 135000"/>
                <a:gd name="connsiteY12" fmla="*/ 90906 h 118125"/>
                <a:gd name="connsiteX13" fmla="*/ 33041 w 135000"/>
                <a:gd name="connsiteY13" fmla="*/ 96812 h 118125"/>
                <a:gd name="connsiteX14" fmla="*/ 25397 w 135000"/>
                <a:gd name="connsiteY14" fmla="*/ 99816 h 118125"/>
                <a:gd name="connsiteX15" fmla="*/ 19204 w 135000"/>
                <a:gd name="connsiteY15" fmla="*/ 94433 h 118125"/>
                <a:gd name="connsiteX16" fmla="*/ 18411 w 135000"/>
                <a:gd name="connsiteY16" fmla="*/ 66201 h 118125"/>
                <a:gd name="connsiteX17" fmla="*/ 26038 w 135000"/>
                <a:gd name="connsiteY17" fmla="*/ 50271 h 118125"/>
                <a:gd name="connsiteX18" fmla="*/ 71499 w 135000"/>
                <a:gd name="connsiteY18" fmla="*/ 70672 h 118125"/>
                <a:gd name="connsiteX19" fmla="*/ 107966 w 135000"/>
                <a:gd name="connsiteY19" fmla="*/ 73018 h 118125"/>
                <a:gd name="connsiteX20" fmla="*/ 74655 w 135000"/>
                <a:gd name="connsiteY20" fmla="*/ 80291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5000" h="118125">
                  <a:moveTo>
                    <a:pt x="137177" y="64665"/>
                  </a:moveTo>
                  <a:lnTo>
                    <a:pt x="137177" y="64665"/>
                  </a:lnTo>
                  <a:cubicBezTo>
                    <a:pt x="137177" y="64631"/>
                    <a:pt x="140738" y="58995"/>
                    <a:pt x="141294" y="57898"/>
                  </a:cubicBezTo>
                  <a:lnTo>
                    <a:pt x="77304" y="0"/>
                  </a:lnTo>
                  <a:cubicBezTo>
                    <a:pt x="75853" y="270"/>
                    <a:pt x="74486" y="591"/>
                    <a:pt x="73035" y="911"/>
                  </a:cubicBezTo>
                  <a:cubicBezTo>
                    <a:pt x="72900" y="945"/>
                    <a:pt x="72799" y="996"/>
                    <a:pt x="72647" y="1029"/>
                  </a:cubicBezTo>
                  <a:cubicBezTo>
                    <a:pt x="20925" y="13230"/>
                    <a:pt x="-29919" y="68732"/>
                    <a:pt x="21246" y="130967"/>
                  </a:cubicBezTo>
                  <a:cubicBezTo>
                    <a:pt x="23608" y="133819"/>
                    <a:pt x="27422" y="135068"/>
                    <a:pt x="31016" y="134123"/>
                  </a:cubicBezTo>
                  <a:cubicBezTo>
                    <a:pt x="34611" y="133194"/>
                    <a:pt x="37344" y="130258"/>
                    <a:pt x="38019" y="126681"/>
                  </a:cubicBezTo>
                  <a:cubicBezTo>
                    <a:pt x="39504" y="118479"/>
                    <a:pt x="42458" y="109502"/>
                    <a:pt x="49343" y="103005"/>
                  </a:cubicBezTo>
                  <a:cubicBezTo>
                    <a:pt x="65070" y="88104"/>
                    <a:pt x="109148" y="112134"/>
                    <a:pt x="137177" y="64665"/>
                  </a:cubicBezTo>
                  <a:close/>
                  <a:moveTo>
                    <a:pt x="74655" y="80291"/>
                  </a:moveTo>
                  <a:cubicBezTo>
                    <a:pt x="61779" y="80781"/>
                    <a:pt x="48482" y="81287"/>
                    <a:pt x="38340" y="90906"/>
                  </a:cubicBezTo>
                  <a:cubicBezTo>
                    <a:pt x="36383" y="92745"/>
                    <a:pt x="34611" y="94770"/>
                    <a:pt x="33041" y="96812"/>
                  </a:cubicBezTo>
                  <a:cubicBezTo>
                    <a:pt x="31253" y="99158"/>
                    <a:pt x="28299" y="100305"/>
                    <a:pt x="25397" y="99816"/>
                  </a:cubicBezTo>
                  <a:cubicBezTo>
                    <a:pt x="22494" y="99326"/>
                    <a:pt x="20098" y="97251"/>
                    <a:pt x="19204" y="94433"/>
                  </a:cubicBezTo>
                  <a:cubicBezTo>
                    <a:pt x="16318" y="85573"/>
                    <a:pt x="15626" y="76005"/>
                    <a:pt x="18411" y="66201"/>
                  </a:cubicBezTo>
                  <a:cubicBezTo>
                    <a:pt x="20014" y="60446"/>
                    <a:pt x="22663" y="55114"/>
                    <a:pt x="26038" y="50271"/>
                  </a:cubicBezTo>
                  <a:cubicBezTo>
                    <a:pt x="39083" y="64479"/>
                    <a:pt x="50456" y="72563"/>
                    <a:pt x="71499" y="70672"/>
                  </a:cubicBezTo>
                  <a:cubicBezTo>
                    <a:pt x="84662" y="69525"/>
                    <a:pt x="96761" y="70014"/>
                    <a:pt x="107966" y="73018"/>
                  </a:cubicBezTo>
                  <a:cubicBezTo>
                    <a:pt x="97639" y="79397"/>
                    <a:pt x="86333" y="79836"/>
                    <a:pt x="74655" y="802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216" name="组合 215"/>
          <p:cNvGrpSpPr/>
          <p:nvPr/>
        </p:nvGrpSpPr>
        <p:grpSpPr>
          <a:xfrm>
            <a:off x="4610918" y="5499900"/>
            <a:ext cx="320625" cy="521640"/>
            <a:chOff x="25503209" y="6518692"/>
            <a:chExt cx="320625" cy="521640"/>
          </a:xfrm>
          <a:solidFill>
            <a:schemeClr val="accent4"/>
          </a:solidFill>
        </p:grpSpPr>
        <p:sp>
          <p:nvSpPr>
            <p:cNvPr id="217" name="任意多边形: 形状 216"/>
            <p:cNvSpPr/>
            <p:nvPr/>
          </p:nvSpPr>
          <p:spPr>
            <a:xfrm>
              <a:off x="25514795" y="6635332"/>
              <a:ext cx="303750" cy="405000"/>
            </a:xfrm>
            <a:custGeom>
              <a:avLst/>
              <a:gdLst>
                <a:gd name="connsiteX0" fmla="*/ 227279 w 303750"/>
                <a:gd name="connsiteY0" fmla="*/ 0 h 405000"/>
                <a:gd name="connsiteX1" fmla="*/ 81361 w 303750"/>
                <a:gd name="connsiteY1" fmla="*/ 0 h 405000"/>
                <a:gd name="connsiteX2" fmla="*/ 12342 w 303750"/>
                <a:gd name="connsiteY2" fmla="*/ 126461 h 405000"/>
                <a:gd name="connsiteX3" fmla="*/ 11684 w 303750"/>
                <a:gd name="connsiteY3" fmla="*/ 221974 h 405000"/>
                <a:gd name="connsiteX4" fmla="*/ 110116 w 303750"/>
                <a:gd name="connsiteY4" fmla="*/ 408493 h 405000"/>
                <a:gd name="connsiteX5" fmla="*/ 127835 w 303750"/>
                <a:gd name="connsiteY5" fmla="*/ 419192 h 405000"/>
                <a:gd name="connsiteX6" fmla="*/ 127835 w 303750"/>
                <a:gd name="connsiteY6" fmla="*/ 235997 h 405000"/>
                <a:gd name="connsiteX7" fmla="*/ 106842 w 303750"/>
                <a:gd name="connsiteY7" fmla="*/ 198096 h 405000"/>
                <a:gd name="connsiteX8" fmla="*/ 148692 w 303750"/>
                <a:gd name="connsiteY8" fmla="*/ 153731 h 405000"/>
                <a:gd name="connsiteX9" fmla="*/ 159914 w 303750"/>
                <a:gd name="connsiteY9" fmla="*/ 153731 h 405000"/>
                <a:gd name="connsiteX10" fmla="*/ 201747 w 303750"/>
                <a:gd name="connsiteY10" fmla="*/ 198096 h 405000"/>
                <a:gd name="connsiteX11" fmla="*/ 180755 w 303750"/>
                <a:gd name="connsiteY11" fmla="*/ 235997 h 405000"/>
                <a:gd name="connsiteX12" fmla="*/ 180755 w 303750"/>
                <a:gd name="connsiteY12" fmla="*/ 419158 h 405000"/>
                <a:gd name="connsiteX13" fmla="*/ 198490 w 303750"/>
                <a:gd name="connsiteY13" fmla="*/ 408459 h 405000"/>
                <a:gd name="connsiteX14" fmla="*/ 296939 w 303750"/>
                <a:gd name="connsiteY14" fmla="*/ 221873 h 405000"/>
                <a:gd name="connsiteX15" fmla="*/ 296281 w 303750"/>
                <a:gd name="connsiteY15" fmla="*/ 126377 h 405000"/>
                <a:gd name="connsiteX16" fmla="*/ 227279 w 303750"/>
                <a:gd name="connsiteY16" fmla="*/ 0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3750" h="405000">
                  <a:moveTo>
                    <a:pt x="227279" y="0"/>
                  </a:moveTo>
                  <a:lnTo>
                    <a:pt x="81361" y="0"/>
                  </a:lnTo>
                  <a:lnTo>
                    <a:pt x="12342" y="126461"/>
                  </a:lnTo>
                  <a:cubicBezTo>
                    <a:pt x="-3875" y="156178"/>
                    <a:pt x="-4128" y="192021"/>
                    <a:pt x="11684" y="221974"/>
                  </a:cubicBezTo>
                  <a:lnTo>
                    <a:pt x="110116" y="408493"/>
                  </a:lnTo>
                  <a:cubicBezTo>
                    <a:pt x="113575" y="415091"/>
                    <a:pt x="120393" y="419192"/>
                    <a:pt x="127835" y="419192"/>
                  </a:cubicBezTo>
                  <a:lnTo>
                    <a:pt x="127835" y="235997"/>
                  </a:lnTo>
                  <a:cubicBezTo>
                    <a:pt x="115229" y="228049"/>
                    <a:pt x="106842" y="214076"/>
                    <a:pt x="106842" y="198096"/>
                  </a:cubicBezTo>
                  <a:cubicBezTo>
                    <a:pt x="106842" y="174420"/>
                    <a:pt x="125371" y="155199"/>
                    <a:pt x="148692" y="153731"/>
                  </a:cubicBezTo>
                  <a:lnTo>
                    <a:pt x="159914" y="153731"/>
                  </a:lnTo>
                  <a:cubicBezTo>
                    <a:pt x="183235" y="155216"/>
                    <a:pt x="201747" y="174420"/>
                    <a:pt x="201747" y="198096"/>
                  </a:cubicBezTo>
                  <a:cubicBezTo>
                    <a:pt x="201747" y="214076"/>
                    <a:pt x="193377" y="228049"/>
                    <a:pt x="180755" y="235997"/>
                  </a:cubicBezTo>
                  <a:lnTo>
                    <a:pt x="180755" y="419158"/>
                  </a:lnTo>
                  <a:cubicBezTo>
                    <a:pt x="188163" y="419158"/>
                    <a:pt x="195031" y="415058"/>
                    <a:pt x="198490" y="408459"/>
                  </a:cubicBezTo>
                  <a:lnTo>
                    <a:pt x="296939" y="221873"/>
                  </a:lnTo>
                  <a:cubicBezTo>
                    <a:pt x="312768" y="191987"/>
                    <a:pt x="312498" y="156128"/>
                    <a:pt x="296281" y="126377"/>
                  </a:cubicBezTo>
                  <a:lnTo>
                    <a:pt x="227279"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8" name="任意多边形: 形状 217"/>
            <p:cNvSpPr/>
            <p:nvPr/>
          </p:nvSpPr>
          <p:spPr>
            <a:xfrm>
              <a:off x="25503209" y="6518692"/>
              <a:ext cx="320625" cy="84375"/>
            </a:xfrm>
            <a:custGeom>
              <a:avLst/>
              <a:gdLst>
                <a:gd name="connsiteX0" fmla="*/ 0 w 320625"/>
                <a:gd name="connsiteY0" fmla="*/ 0 h 84375"/>
                <a:gd name="connsiteX1" fmla="*/ 0 w 320625"/>
                <a:gd name="connsiteY1" fmla="*/ 46474 h 84375"/>
                <a:gd name="connsiteX2" fmla="*/ 22798 w 320625"/>
                <a:gd name="connsiteY2" fmla="*/ 46474 h 84375"/>
                <a:gd name="connsiteX3" fmla="*/ 22798 w 320625"/>
                <a:gd name="connsiteY3" fmla="*/ 46491 h 84375"/>
                <a:gd name="connsiteX4" fmla="*/ 69272 w 320625"/>
                <a:gd name="connsiteY4" fmla="*/ 92964 h 84375"/>
                <a:gd name="connsiteX5" fmla="*/ 262524 w 320625"/>
                <a:gd name="connsiteY5" fmla="*/ 92964 h 84375"/>
                <a:gd name="connsiteX6" fmla="*/ 308998 w 320625"/>
                <a:gd name="connsiteY6" fmla="*/ 46491 h 84375"/>
                <a:gd name="connsiteX7" fmla="*/ 308998 w 320625"/>
                <a:gd name="connsiteY7" fmla="*/ 46474 h 84375"/>
                <a:gd name="connsiteX8" fmla="*/ 331847 w 320625"/>
                <a:gd name="connsiteY8" fmla="*/ 46474 h 84375"/>
                <a:gd name="connsiteX9" fmla="*/ 331847 w 320625"/>
                <a:gd name="connsiteY9" fmla="*/ 0 h 84375"/>
                <a:gd name="connsiteX10" fmla="*/ 0 w 320625"/>
                <a:gd name="connsiteY10" fmla="*/ 0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0625" h="84375">
                  <a:moveTo>
                    <a:pt x="0" y="0"/>
                  </a:moveTo>
                  <a:lnTo>
                    <a:pt x="0" y="46474"/>
                  </a:lnTo>
                  <a:lnTo>
                    <a:pt x="22798" y="46474"/>
                  </a:lnTo>
                  <a:lnTo>
                    <a:pt x="22798" y="46491"/>
                  </a:lnTo>
                  <a:cubicBezTo>
                    <a:pt x="22798" y="72158"/>
                    <a:pt x="43605" y="92964"/>
                    <a:pt x="69272" y="92964"/>
                  </a:cubicBezTo>
                  <a:lnTo>
                    <a:pt x="262524" y="92964"/>
                  </a:lnTo>
                  <a:cubicBezTo>
                    <a:pt x="288191" y="92964"/>
                    <a:pt x="308998" y="72158"/>
                    <a:pt x="308998" y="46491"/>
                  </a:cubicBezTo>
                  <a:lnTo>
                    <a:pt x="308998" y="46474"/>
                  </a:lnTo>
                  <a:lnTo>
                    <a:pt x="331847" y="46474"/>
                  </a:lnTo>
                  <a:lnTo>
                    <a:pt x="331847" y="0"/>
                  </a:lnTo>
                  <a:lnTo>
                    <a:pt x="0"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19" name="图形 161"/>
          <p:cNvSpPr/>
          <p:nvPr/>
        </p:nvSpPr>
        <p:spPr>
          <a:xfrm>
            <a:off x="5830118" y="5499158"/>
            <a:ext cx="489375" cy="523125"/>
          </a:xfrm>
          <a:custGeom>
            <a:avLst/>
            <a:gdLst>
              <a:gd name="connsiteX0" fmla="*/ 51845 w 489375"/>
              <a:gd name="connsiteY0" fmla="*/ 366375 h 523125"/>
              <a:gd name="connsiteX1" fmla="*/ 162343 w 489375"/>
              <a:gd name="connsiteY1" fmla="*/ 465448 h 523125"/>
              <a:gd name="connsiteX2" fmla="*/ 396703 w 489375"/>
              <a:gd name="connsiteY2" fmla="*/ 204240 h 523125"/>
              <a:gd name="connsiteX3" fmla="*/ 286205 w 489375"/>
              <a:gd name="connsiteY3" fmla="*/ 105116 h 523125"/>
              <a:gd name="connsiteX4" fmla="*/ 51845 w 489375"/>
              <a:gd name="connsiteY4" fmla="*/ 366375 h 523125"/>
              <a:gd name="connsiteX5" fmla="*/ 258513 w 489375"/>
              <a:gd name="connsiteY5" fmla="*/ 226380 h 523125"/>
              <a:gd name="connsiteX6" fmla="*/ 126922 w 489375"/>
              <a:gd name="connsiteY6" fmla="*/ 373057 h 523125"/>
              <a:gd name="connsiteX7" fmla="*/ 120509 w 489375"/>
              <a:gd name="connsiteY7" fmla="*/ 376145 h 523125"/>
              <a:gd name="connsiteX8" fmla="*/ 113793 w 489375"/>
              <a:gd name="connsiteY8" fmla="*/ 373766 h 523125"/>
              <a:gd name="connsiteX9" fmla="*/ 107263 w 489375"/>
              <a:gd name="connsiteY9" fmla="*/ 367910 h 523125"/>
              <a:gd name="connsiteX10" fmla="*/ 106554 w 489375"/>
              <a:gd name="connsiteY10" fmla="*/ 354781 h 523125"/>
              <a:gd name="connsiteX11" fmla="*/ 238145 w 489375"/>
              <a:gd name="connsiteY11" fmla="*/ 208104 h 523125"/>
              <a:gd name="connsiteX12" fmla="*/ 244558 w 489375"/>
              <a:gd name="connsiteY12" fmla="*/ 205016 h 523125"/>
              <a:gd name="connsiteX13" fmla="*/ 251274 w 489375"/>
              <a:gd name="connsiteY13" fmla="*/ 207378 h 523125"/>
              <a:gd name="connsiteX14" fmla="*/ 257804 w 489375"/>
              <a:gd name="connsiteY14" fmla="*/ 213234 h 523125"/>
              <a:gd name="connsiteX15" fmla="*/ 258513 w 489375"/>
              <a:gd name="connsiteY15" fmla="*/ 226380 h 523125"/>
              <a:gd name="connsiteX16" fmla="*/ 296786 w 489375"/>
              <a:gd name="connsiteY16" fmla="*/ 156635 h 523125"/>
              <a:gd name="connsiteX17" fmla="*/ 303299 w 489375"/>
              <a:gd name="connsiteY17" fmla="*/ 162474 h 523125"/>
              <a:gd name="connsiteX18" fmla="*/ 304025 w 489375"/>
              <a:gd name="connsiteY18" fmla="*/ 175603 h 523125"/>
              <a:gd name="connsiteX19" fmla="*/ 292584 w 489375"/>
              <a:gd name="connsiteY19" fmla="*/ 188360 h 523125"/>
              <a:gd name="connsiteX20" fmla="*/ 286154 w 489375"/>
              <a:gd name="connsiteY20" fmla="*/ 191448 h 523125"/>
              <a:gd name="connsiteX21" fmla="*/ 279438 w 489375"/>
              <a:gd name="connsiteY21" fmla="*/ 189086 h 523125"/>
              <a:gd name="connsiteX22" fmla="*/ 272908 w 489375"/>
              <a:gd name="connsiteY22" fmla="*/ 183230 h 523125"/>
              <a:gd name="connsiteX23" fmla="*/ 269819 w 489375"/>
              <a:gd name="connsiteY23" fmla="*/ 176801 h 523125"/>
              <a:gd name="connsiteX24" fmla="*/ 272199 w 489375"/>
              <a:gd name="connsiteY24" fmla="*/ 170085 h 523125"/>
              <a:gd name="connsiteX25" fmla="*/ 283640 w 489375"/>
              <a:gd name="connsiteY25" fmla="*/ 157327 h 523125"/>
              <a:gd name="connsiteX26" fmla="*/ 296786 w 489375"/>
              <a:gd name="connsiteY26" fmla="*/ 156635 h 523125"/>
              <a:gd name="connsiteX27" fmla="*/ 324039 w 489375"/>
              <a:gd name="connsiteY27" fmla="*/ 62979 h 523125"/>
              <a:gd name="connsiteX28" fmla="*/ 434503 w 489375"/>
              <a:gd name="connsiteY28" fmla="*/ 162086 h 523125"/>
              <a:gd name="connsiteX29" fmla="*/ 407368 w 489375"/>
              <a:gd name="connsiteY29" fmla="*/ 192343 h 523125"/>
              <a:gd name="connsiteX30" fmla="*/ 296904 w 489375"/>
              <a:gd name="connsiteY30" fmla="*/ 93236 h 523125"/>
              <a:gd name="connsiteX31" fmla="*/ 324039 w 489375"/>
              <a:gd name="connsiteY31" fmla="*/ 62979 h 523125"/>
              <a:gd name="connsiteX32" fmla="*/ 478934 w 489375"/>
              <a:gd name="connsiteY32" fmla="*/ 64413 h 523125"/>
              <a:gd name="connsiteX33" fmla="*/ 416311 w 489375"/>
              <a:gd name="connsiteY33" fmla="*/ 8220 h 523125"/>
              <a:gd name="connsiteX34" fmla="*/ 370951 w 489375"/>
              <a:gd name="connsiteY34" fmla="*/ 10683 h 523125"/>
              <a:gd name="connsiteX35" fmla="*/ 334029 w 489375"/>
              <a:gd name="connsiteY35" fmla="*/ 51858 h 523125"/>
              <a:gd name="connsiteX36" fmla="*/ 444526 w 489375"/>
              <a:gd name="connsiteY36" fmla="*/ 150948 h 523125"/>
              <a:gd name="connsiteX37" fmla="*/ 481449 w 489375"/>
              <a:gd name="connsiteY37" fmla="*/ 109807 h 523125"/>
              <a:gd name="connsiteX38" fmla="*/ 489583 w 489375"/>
              <a:gd name="connsiteY38" fmla="*/ 86604 h 523125"/>
              <a:gd name="connsiteX39" fmla="*/ 478934 w 489375"/>
              <a:gd name="connsiteY39" fmla="*/ 64413 h 523125"/>
              <a:gd name="connsiteX40" fmla="*/ 442248 w 489375"/>
              <a:gd name="connsiteY40" fmla="*/ 109655 h 523125"/>
              <a:gd name="connsiteX41" fmla="*/ 375288 w 489375"/>
              <a:gd name="connsiteY41" fmla="*/ 49597 h 523125"/>
              <a:gd name="connsiteX42" fmla="*/ 394627 w 489375"/>
              <a:gd name="connsiteY42" fmla="*/ 28065 h 523125"/>
              <a:gd name="connsiteX43" fmla="*/ 461587 w 489375"/>
              <a:gd name="connsiteY43" fmla="*/ 88106 h 523125"/>
              <a:gd name="connsiteX44" fmla="*/ 442248 w 489375"/>
              <a:gd name="connsiteY44" fmla="*/ 109655 h 523125"/>
              <a:gd name="connsiteX45" fmla="*/ 629 w 489375"/>
              <a:gd name="connsiteY45" fmla="*/ 513035 h 523125"/>
              <a:gd name="connsiteX46" fmla="*/ 5304 w 489375"/>
              <a:gd name="connsiteY46" fmla="*/ 529370 h 523125"/>
              <a:gd name="connsiteX47" fmla="*/ 22044 w 489375"/>
              <a:gd name="connsiteY47" fmla="*/ 532290 h 523125"/>
              <a:gd name="connsiteX48" fmla="*/ 149096 w 489375"/>
              <a:gd name="connsiteY48" fmla="*/ 480247 h 523125"/>
              <a:gd name="connsiteX49" fmla="*/ 38632 w 489375"/>
              <a:gd name="connsiteY49" fmla="*/ 381140 h 523125"/>
              <a:gd name="connsiteX50" fmla="*/ 629 w 489375"/>
              <a:gd name="connsiteY50" fmla="*/ 513035 h 523125"/>
              <a:gd name="connsiteX51" fmla="*/ 112916 w 489375"/>
              <a:gd name="connsiteY51" fmla="*/ 473986 h 523125"/>
              <a:gd name="connsiteX52" fmla="*/ 62999 w 489375"/>
              <a:gd name="connsiteY52" fmla="*/ 494422 h 523125"/>
              <a:gd name="connsiteX53" fmla="*/ 33806 w 489375"/>
              <a:gd name="connsiteY53" fmla="*/ 468232 h 523125"/>
              <a:gd name="connsiteX54" fmla="*/ 48740 w 489375"/>
              <a:gd name="connsiteY54" fmla="*/ 416409 h 523125"/>
              <a:gd name="connsiteX55" fmla="*/ 112916 w 489375"/>
              <a:gd name="connsiteY55" fmla="*/ 473986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489375" h="523125">
                <a:moveTo>
                  <a:pt x="51845" y="366375"/>
                </a:moveTo>
                <a:lnTo>
                  <a:pt x="162343" y="465448"/>
                </a:lnTo>
                <a:lnTo>
                  <a:pt x="396703" y="204240"/>
                </a:lnTo>
                <a:lnTo>
                  <a:pt x="286205" y="105116"/>
                </a:lnTo>
                <a:lnTo>
                  <a:pt x="51845" y="366375"/>
                </a:lnTo>
                <a:close/>
                <a:moveTo>
                  <a:pt x="258513" y="226380"/>
                </a:moveTo>
                <a:lnTo>
                  <a:pt x="126922" y="373057"/>
                </a:lnTo>
                <a:cubicBezTo>
                  <a:pt x="125268" y="374896"/>
                  <a:pt x="122973" y="376010"/>
                  <a:pt x="120509" y="376145"/>
                </a:cubicBezTo>
                <a:cubicBezTo>
                  <a:pt x="118046" y="376297"/>
                  <a:pt x="115616" y="375436"/>
                  <a:pt x="113793" y="373766"/>
                </a:cubicBezTo>
                <a:lnTo>
                  <a:pt x="107263" y="367910"/>
                </a:lnTo>
                <a:cubicBezTo>
                  <a:pt x="103449" y="364485"/>
                  <a:pt x="103128" y="358612"/>
                  <a:pt x="106554" y="354781"/>
                </a:cubicBezTo>
                <a:lnTo>
                  <a:pt x="238145" y="208104"/>
                </a:lnTo>
                <a:cubicBezTo>
                  <a:pt x="239799" y="206265"/>
                  <a:pt x="242094" y="205151"/>
                  <a:pt x="244558" y="205016"/>
                </a:cubicBezTo>
                <a:cubicBezTo>
                  <a:pt x="247021" y="204881"/>
                  <a:pt x="249451" y="205741"/>
                  <a:pt x="251274" y="207378"/>
                </a:cubicBezTo>
                <a:lnTo>
                  <a:pt x="257804" y="213234"/>
                </a:lnTo>
                <a:cubicBezTo>
                  <a:pt x="261618" y="216676"/>
                  <a:pt x="261922" y="222549"/>
                  <a:pt x="258513" y="226380"/>
                </a:cubicBezTo>
                <a:close/>
                <a:moveTo>
                  <a:pt x="296786" y="156635"/>
                </a:moveTo>
                <a:lnTo>
                  <a:pt x="303299" y="162474"/>
                </a:lnTo>
                <a:cubicBezTo>
                  <a:pt x="307147" y="165900"/>
                  <a:pt x="307451" y="171789"/>
                  <a:pt x="304025" y="175603"/>
                </a:cubicBezTo>
                <a:lnTo>
                  <a:pt x="292584" y="188360"/>
                </a:lnTo>
                <a:cubicBezTo>
                  <a:pt x="290913" y="190200"/>
                  <a:pt x="288618" y="191296"/>
                  <a:pt x="286154" y="191448"/>
                </a:cubicBezTo>
                <a:cubicBezTo>
                  <a:pt x="283691" y="191583"/>
                  <a:pt x="281278" y="190740"/>
                  <a:pt x="279438" y="189086"/>
                </a:cubicBezTo>
                <a:lnTo>
                  <a:pt x="272908" y="183230"/>
                </a:lnTo>
                <a:cubicBezTo>
                  <a:pt x="271085" y="181576"/>
                  <a:pt x="269971" y="179281"/>
                  <a:pt x="269819" y="176801"/>
                </a:cubicBezTo>
                <a:cubicBezTo>
                  <a:pt x="269684" y="174337"/>
                  <a:pt x="270545" y="171907"/>
                  <a:pt x="272199" y="170085"/>
                </a:cubicBezTo>
                <a:lnTo>
                  <a:pt x="283640" y="157327"/>
                </a:lnTo>
                <a:cubicBezTo>
                  <a:pt x="287083" y="153513"/>
                  <a:pt x="292972" y="153193"/>
                  <a:pt x="296786" y="156635"/>
                </a:cubicBezTo>
                <a:close/>
                <a:moveTo>
                  <a:pt x="324039" y="62979"/>
                </a:moveTo>
                <a:lnTo>
                  <a:pt x="434503" y="162086"/>
                </a:lnTo>
                <a:lnTo>
                  <a:pt x="407368" y="192343"/>
                </a:lnTo>
                <a:lnTo>
                  <a:pt x="296904" y="93236"/>
                </a:lnTo>
                <a:lnTo>
                  <a:pt x="324039" y="62979"/>
                </a:lnTo>
                <a:close/>
                <a:moveTo>
                  <a:pt x="478934" y="64413"/>
                </a:moveTo>
                <a:lnTo>
                  <a:pt x="416311" y="8220"/>
                </a:lnTo>
                <a:cubicBezTo>
                  <a:pt x="403098" y="-3644"/>
                  <a:pt x="382798" y="-2530"/>
                  <a:pt x="370951" y="10683"/>
                </a:cubicBezTo>
                <a:lnTo>
                  <a:pt x="334029" y="51858"/>
                </a:lnTo>
                <a:lnTo>
                  <a:pt x="444526" y="150948"/>
                </a:lnTo>
                <a:lnTo>
                  <a:pt x="481449" y="109807"/>
                </a:lnTo>
                <a:cubicBezTo>
                  <a:pt x="487119" y="103462"/>
                  <a:pt x="490089" y="95109"/>
                  <a:pt x="489583" y="86604"/>
                </a:cubicBezTo>
                <a:cubicBezTo>
                  <a:pt x="489110" y="78082"/>
                  <a:pt x="485279" y="70100"/>
                  <a:pt x="478934" y="64413"/>
                </a:cubicBezTo>
                <a:close/>
                <a:moveTo>
                  <a:pt x="442248" y="109655"/>
                </a:moveTo>
                <a:lnTo>
                  <a:pt x="375288" y="49597"/>
                </a:lnTo>
                <a:lnTo>
                  <a:pt x="394627" y="28065"/>
                </a:lnTo>
                <a:lnTo>
                  <a:pt x="461587" y="88106"/>
                </a:lnTo>
                <a:lnTo>
                  <a:pt x="442248" y="109655"/>
                </a:lnTo>
                <a:close/>
                <a:moveTo>
                  <a:pt x="629" y="513035"/>
                </a:moveTo>
                <a:cubicBezTo>
                  <a:pt x="-1075" y="518941"/>
                  <a:pt x="748" y="525303"/>
                  <a:pt x="5304" y="529370"/>
                </a:cubicBezTo>
                <a:cubicBezTo>
                  <a:pt x="9860" y="533471"/>
                  <a:pt x="16374" y="534601"/>
                  <a:pt x="22044" y="532290"/>
                </a:cubicBezTo>
                <a:lnTo>
                  <a:pt x="149096" y="480247"/>
                </a:lnTo>
                <a:lnTo>
                  <a:pt x="38632" y="381140"/>
                </a:lnTo>
                <a:lnTo>
                  <a:pt x="629" y="513035"/>
                </a:lnTo>
                <a:close/>
                <a:moveTo>
                  <a:pt x="112916" y="473986"/>
                </a:moveTo>
                <a:lnTo>
                  <a:pt x="62999" y="494422"/>
                </a:lnTo>
                <a:lnTo>
                  <a:pt x="33806" y="468232"/>
                </a:lnTo>
                <a:lnTo>
                  <a:pt x="48740" y="416409"/>
                </a:lnTo>
                <a:lnTo>
                  <a:pt x="112916" y="473986"/>
                </a:ln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sp>
        <p:nvSpPr>
          <p:cNvPr id="220" name="图形 195"/>
          <p:cNvSpPr/>
          <p:nvPr/>
        </p:nvSpPr>
        <p:spPr>
          <a:xfrm>
            <a:off x="7049318" y="5558220"/>
            <a:ext cx="523125" cy="405000"/>
          </a:xfrm>
          <a:custGeom>
            <a:avLst/>
            <a:gdLst>
              <a:gd name="connsiteX0" fmla="*/ 370761 w 523125"/>
              <a:gd name="connsiteY0" fmla="*/ 91386 h 405000"/>
              <a:gd name="connsiteX1" fmla="*/ 455102 w 523125"/>
              <a:gd name="connsiteY1" fmla="*/ 173770 h 405000"/>
              <a:gd name="connsiteX2" fmla="*/ 539477 w 523125"/>
              <a:gd name="connsiteY2" fmla="*/ 91977 h 405000"/>
              <a:gd name="connsiteX3" fmla="*/ 538853 w 523125"/>
              <a:gd name="connsiteY3" fmla="*/ 87522 h 405000"/>
              <a:gd name="connsiteX4" fmla="*/ 533318 w 523125"/>
              <a:gd name="connsiteY4" fmla="*/ 87809 h 405000"/>
              <a:gd name="connsiteX5" fmla="*/ 466290 w 523125"/>
              <a:gd name="connsiteY5" fmla="*/ 8699 h 405000"/>
              <a:gd name="connsiteX6" fmla="*/ 439476 w 523125"/>
              <a:gd name="connsiteY6" fmla="*/ 1358 h 405000"/>
              <a:gd name="connsiteX7" fmla="*/ 323848 w 523125"/>
              <a:gd name="connsiteY7" fmla="*/ 41470 h 405000"/>
              <a:gd name="connsiteX8" fmla="*/ 275940 w 523125"/>
              <a:gd name="connsiteY8" fmla="*/ 17457 h 405000"/>
              <a:gd name="connsiteX9" fmla="*/ 216186 w 523125"/>
              <a:gd name="connsiteY9" fmla="*/ 77161 h 405000"/>
              <a:gd name="connsiteX10" fmla="*/ 216236 w 523125"/>
              <a:gd name="connsiteY10" fmla="*/ 78747 h 405000"/>
              <a:gd name="connsiteX11" fmla="*/ 99259 w 523125"/>
              <a:gd name="connsiteY11" fmla="*/ 119264 h 405000"/>
              <a:gd name="connsiteX12" fmla="*/ 74183 w 523125"/>
              <a:gd name="connsiteY12" fmla="*/ 136527 h 405000"/>
              <a:gd name="connsiteX13" fmla="*/ 6750 w 523125"/>
              <a:gd name="connsiteY13" fmla="*/ 216869 h 405000"/>
              <a:gd name="connsiteX14" fmla="*/ 641 w 523125"/>
              <a:gd name="connsiteY14" fmla="*/ 216869 h 405000"/>
              <a:gd name="connsiteX15" fmla="*/ 0 w 523125"/>
              <a:gd name="connsiteY15" fmla="*/ 220345 h 405000"/>
              <a:gd name="connsiteX16" fmla="*/ 84358 w 523125"/>
              <a:gd name="connsiteY16" fmla="*/ 302577 h 405000"/>
              <a:gd name="connsiteX17" fmla="*/ 168699 w 523125"/>
              <a:gd name="connsiteY17" fmla="*/ 221037 h 405000"/>
              <a:gd name="connsiteX18" fmla="*/ 168058 w 523125"/>
              <a:gd name="connsiteY18" fmla="*/ 216835 h 405000"/>
              <a:gd name="connsiteX19" fmla="*/ 162388 w 523125"/>
              <a:gd name="connsiteY19" fmla="*/ 216835 h 405000"/>
              <a:gd name="connsiteX20" fmla="*/ 109384 w 523125"/>
              <a:gd name="connsiteY20" fmla="*/ 153807 h 405000"/>
              <a:gd name="connsiteX21" fmla="*/ 227644 w 523125"/>
              <a:gd name="connsiteY21" fmla="*/ 112868 h 405000"/>
              <a:gd name="connsiteX22" fmla="*/ 239844 w 523125"/>
              <a:gd name="connsiteY22" fmla="*/ 124715 h 405000"/>
              <a:gd name="connsiteX23" fmla="*/ 239844 w 523125"/>
              <a:gd name="connsiteY23" fmla="*/ 374616 h 405000"/>
              <a:gd name="connsiteX24" fmla="*/ 126664 w 523125"/>
              <a:gd name="connsiteY24" fmla="*/ 374616 h 405000"/>
              <a:gd name="connsiteX25" fmla="*/ 90804 w 523125"/>
              <a:gd name="connsiteY25" fmla="*/ 410476 h 405000"/>
              <a:gd name="connsiteX26" fmla="*/ 90804 w 523125"/>
              <a:gd name="connsiteY26" fmla="*/ 420651 h 405000"/>
              <a:gd name="connsiteX27" fmla="*/ 461160 w 523125"/>
              <a:gd name="connsiteY27" fmla="*/ 420651 h 405000"/>
              <a:gd name="connsiteX28" fmla="*/ 461160 w 523125"/>
              <a:gd name="connsiteY28" fmla="*/ 410459 h 405000"/>
              <a:gd name="connsiteX29" fmla="*/ 425301 w 523125"/>
              <a:gd name="connsiteY29" fmla="*/ 374600 h 405000"/>
              <a:gd name="connsiteX30" fmla="*/ 312137 w 523125"/>
              <a:gd name="connsiteY30" fmla="*/ 374600 h 405000"/>
              <a:gd name="connsiteX31" fmla="*/ 312137 w 523125"/>
              <a:gd name="connsiteY31" fmla="*/ 124731 h 405000"/>
              <a:gd name="connsiteX32" fmla="*/ 335694 w 523125"/>
              <a:gd name="connsiteY32" fmla="*/ 77144 h 405000"/>
              <a:gd name="connsiteX33" fmla="*/ 335661 w 523125"/>
              <a:gd name="connsiteY33" fmla="*/ 75490 h 405000"/>
              <a:gd name="connsiteX34" fmla="*/ 409843 w 523125"/>
              <a:gd name="connsiteY34" fmla="*/ 49806 h 405000"/>
              <a:gd name="connsiteX35" fmla="*/ 377393 w 523125"/>
              <a:gd name="connsiteY35" fmla="*/ 87826 h 405000"/>
              <a:gd name="connsiteX36" fmla="*/ 371402 w 523125"/>
              <a:gd name="connsiteY36" fmla="*/ 87539 h 405000"/>
              <a:gd name="connsiteX37" fmla="*/ 370761 w 523125"/>
              <a:gd name="connsiteY37" fmla="*/ 91386 h 405000"/>
              <a:gd name="connsiteX38" fmla="*/ 53646 w 523125"/>
              <a:gd name="connsiteY38" fmla="*/ 216852 h 405000"/>
              <a:gd name="connsiteX39" fmla="*/ 84578 w 523125"/>
              <a:gd name="connsiteY39" fmla="*/ 180183 h 405000"/>
              <a:gd name="connsiteX40" fmla="*/ 115526 w 523125"/>
              <a:gd name="connsiteY40" fmla="*/ 216852 h 405000"/>
              <a:gd name="connsiteX41" fmla="*/ 53646 w 523125"/>
              <a:gd name="connsiteY41" fmla="*/ 216852 h 405000"/>
              <a:gd name="connsiteX42" fmla="*/ 455321 w 523125"/>
              <a:gd name="connsiteY42" fmla="*/ 50886 h 405000"/>
              <a:gd name="connsiteX43" fmla="*/ 486270 w 523125"/>
              <a:gd name="connsiteY43" fmla="*/ 87539 h 405000"/>
              <a:gd name="connsiteX44" fmla="*/ 424406 w 523125"/>
              <a:gd name="connsiteY44" fmla="*/ 87539 h 405000"/>
              <a:gd name="connsiteX45" fmla="*/ 455321 w 523125"/>
              <a:gd name="connsiteY45" fmla="*/ 50886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23125" h="405000">
                <a:moveTo>
                  <a:pt x="370761" y="91386"/>
                </a:moveTo>
                <a:cubicBezTo>
                  <a:pt x="370761" y="137556"/>
                  <a:pt x="408527" y="173770"/>
                  <a:pt x="455102" y="173770"/>
                </a:cubicBezTo>
                <a:cubicBezTo>
                  <a:pt x="501711" y="173770"/>
                  <a:pt x="539477" y="138164"/>
                  <a:pt x="539477" y="91977"/>
                </a:cubicBezTo>
                <a:cubicBezTo>
                  <a:pt x="539477" y="89834"/>
                  <a:pt x="539021" y="87522"/>
                  <a:pt x="538853" y="87522"/>
                </a:cubicBezTo>
                <a:lnTo>
                  <a:pt x="533318" y="87809"/>
                </a:lnTo>
                <a:lnTo>
                  <a:pt x="466290" y="8699"/>
                </a:lnTo>
                <a:cubicBezTo>
                  <a:pt x="459726" y="936"/>
                  <a:pt x="449061" y="-1966"/>
                  <a:pt x="439476" y="1358"/>
                </a:cubicBezTo>
                <a:lnTo>
                  <a:pt x="323848" y="41470"/>
                </a:lnTo>
                <a:cubicBezTo>
                  <a:pt x="312947" y="26890"/>
                  <a:pt x="295498" y="17457"/>
                  <a:pt x="275940" y="17457"/>
                </a:cubicBezTo>
                <a:cubicBezTo>
                  <a:pt x="242966" y="17457"/>
                  <a:pt x="216186" y="44187"/>
                  <a:pt x="216186" y="77161"/>
                </a:cubicBezTo>
                <a:cubicBezTo>
                  <a:pt x="216186" y="77684"/>
                  <a:pt x="216219" y="78207"/>
                  <a:pt x="216236" y="78747"/>
                </a:cubicBezTo>
                <a:lnTo>
                  <a:pt x="99259" y="119264"/>
                </a:lnTo>
                <a:cubicBezTo>
                  <a:pt x="89488" y="122639"/>
                  <a:pt x="80831" y="128613"/>
                  <a:pt x="74183" y="136527"/>
                </a:cubicBezTo>
                <a:lnTo>
                  <a:pt x="6750" y="216869"/>
                </a:lnTo>
                <a:lnTo>
                  <a:pt x="641" y="216869"/>
                </a:lnTo>
                <a:cubicBezTo>
                  <a:pt x="473" y="216852"/>
                  <a:pt x="0" y="218219"/>
                  <a:pt x="0" y="220345"/>
                </a:cubicBezTo>
                <a:cubicBezTo>
                  <a:pt x="0" y="266515"/>
                  <a:pt x="37766" y="302577"/>
                  <a:pt x="84358" y="302577"/>
                </a:cubicBezTo>
                <a:cubicBezTo>
                  <a:pt x="130933" y="302577"/>
                  <a:pt x="168699" y="267207"/>
                  <a:pt x="168699" y="221037"/>
                </a:cubicBezTo>
                <a:cubicBezTo>
                  <a:pt x="168699" y="218877"/>
                  <a:pt x="168244" y="216835"/>
                  <a:pt x="168058" y="216835"/>
                </a:cubicBezTo>
                <a:lnTo>
                  <a:pt x="162388" y="216835"/>
                </a:lnTo>
                <a:lnTo>
                  <a:pt x="109384" y="153807"/>
                </a:lnTo>
                <a:lnTo>
                  <a:pt x="227644" y="112868"/>
                </a:lnTo>
                <a:cubicBezTo>
                  <a:pt x="231019" y="117323"/>
                  <a:pt x="235086" y="121340"/>
                  <a:pt x="239844" y="124715"/>
                </a:cubicBezTo>
                <a:lnTo>
                  <a:pt x="239844" y="374616"/>
                </a:lnTo>
                <a:lnTo>
                  <a:pt x="126664" y="374616"/>
                </a:lnTo>
                <a:cubicBezTo>
                  <a:pt x="106869" y="374616"/>
                  <a:pt x="90804" y="390665"/>
                  <a:pt x="90804" y="410476"/>
                </a:cubicBezTo>
                <a:lnTo>
                  <a:pt x="90804" y="420651"/>
                </a:lnTo>
                <a:lnTo>
                  <a:pt x="461160" y="420651"/>
                </a:lnTo>
                <a:lnTo>
                  <a:pt x="461160" y="410459"/>
                </a:lnTo>
                <a:cubicBezTo>
                  <a:pt x="461160" y="390681"/>
                  <a:pt x="445112" y="374600"/>
                  <a:pt x="425301" y="374600"/>
                </a:cubicBezTo>
                <a:lnTo>
                  <a:pt x="312137" y="374600"/>
                </a:lnTo>
                <a:lnTo>
                  <a:pt x="312137" y="124731"/>
                </a:lnTo>
                <a:cubicBezTo>
                  <a:pt x="325266" y="113830"/>
                  <a:pt x="335694" y="96584"/>
                  <a:pt x="335694" y="77144"/>
                </a:cubicBezTo>
                <a:cubicBezTo>
                  <a:pt x="335694" y="76587"/>
                  <a:pt x="335661" y="76047"/>
                  <a:pt x="335661" y="75490"/>
                </a:cubicBezTo>
                <a:lnTo>
                  <a:pt x="409843" y="49806"/>
                </a:lnTo>
                <a:lnTo>
                  <a:pt x="377393" y="87826"/>
                </a:lnTo>
                <a:lnTo>
                  <a:pt x="371402" y="87539"/>
                </a:lnTo>
                <a:cubicBezTo>
                  <a:pt x="371233" y="87539"/>
                  <a:pt x="370761" y="89243"/>
                  <a:pt x="370761" y="91386"/>
                </a:cubicBezTo>
                <a:close/>
                <a:moveTo>
                  <a:pt x="53646" y="216852"/>
                </a:moveTo>
                <a:lnTo>
                  <a:pt x="84578" y="180183"/>
                </a:lnTo>
                <a:lnTo>
                  <a:pt x="115526" y="216852"/>
                </a:lnTo>
                <a:lnTo>
                  <a:pt x="53646" y="216852"/>
                </a:lnTo>
                <a:close/>
                <a:moveTo>
                  <a:pt x="455321" y="50886"/>
                </a:moveTo>
                <a:lnTo>
                  <a:pt x="486270" y="87539"/>
                </a:lnTo>
                <a:lnTo>
                  <a:pt x="424406" y="87539"/>
                </a:lnTo>
                <a:lnTo>
                  <a:pt x="455321" y="50886"/>
                </a:ln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221" name="组合 220"/>
          <p:cNvGrpSpPr/>
          <p:nvPr/>
        </p:nvGrpSpPr>
        <p:grpSpPr>
          <a:xfrm>
            <a:off x="8268518" y="5493640"/>
            <a:ext cx="488514" cy="534161"/>
            <a:chOff x="24309033" y="7598946"/>
            <a:chExt cx="488514" cy="534161"/>
          </a:xfrm>
          <a:solidFill>
            <a:schemeClr val="accent4"/>
          </a:solidFill>
        </p:grpSpPr>
        <p:sp>
          <p:nvSpPr>
            <p:cNvPr id="222" name="任意多边形: 形状 221"/>
            <p:cNvSpPr/>
            <p:nvPr/>
          </p:nvSpPr>
          <p:spPr>
            <a:xfrm>
              <a:off x="24341922" y="7728107"/>
              <a:ext cx="455625" cy="405000"/>
            </a:xfrm>
            <a:custGeom>
              <a:avLst/>
              <a:gdLst>
                <a:gd name="connsiteX0" fmla="*/ 470931 w 455625"/>
                <a:gd name="connsiteY0" fmla="*/ 0 h 405000"/>
                <a:gd name="connsiteX1" fmla="*/ 418433 w 455625"/>
                <a:gd name="connsiteY1" fmla="*/ 0 h 405000"/>
                <a:gd name="connsiteX2" fmla="*/ 385746 w 455625"/>
                <a:gd name="connsiteY2" fmla="*/ 32670 h 405000"/>
                <a:gd name="connsiteX3" fmla="*/ 385746 w 455625"/>
                <a:gd name="connsiteY3" fmla="*/ 53696 h 405000"/>
                <a:gd name="connsiteX4" fmla="*/ 418433 w 455625"/>
                <a:gd name="connsiteY4" fmla="*/ 86383 h 405000"/>
                <a:gd name="connsiteX5" fmla="*/ 428355 w 455625"/>
                <a:gd name="connsiteY5" fmla="*/ 86383 h 405000"/>
                <a:gd name="connsiteX6" fmla="*/ 428355 w 455625"/>
                <a:gd name="connsiteY6" fmla="*/ 190384 h 405000"/>
                <a:gd name="connsiteX7" fmla="*/ 321840 w 455625"/>
                <a:gd name="connsiteY7" fmla="*/ 310838 h 405000"/>
                <a:gd name="connsiteX8" fmla="*/ 321840 w 455625"/>
                <a:gd name="connsiteY8" fmla="*/ 235372 h 405000"/>
                <a:gd name="connsiteX9" fmla="*/ 160144 w 455625"/>
                <a:gd name="connsiteY9" fmla="*/ 299700 h 405000"/>
                <a:gd name="connsiteX10" fmla="*/ 0 w 455625"/>
                <a:gd name="connsiteY10" fmla="*/ 236841 h 405000"/>
                <a:gd name="connsiteX11" fmla="*/ 0 w 455625"/>
                <a:gd name="connsiteY11" fmla="*/ 377038 h 405000"/>
                <a:gd name="connsiteX12" fmla="*/ 30004 w 455625"/>
                <a:gd name="connsiteY12" fmla="*/ 407042 h 405000"/>
                <a:gd name="connsiteX13" fmla="*/ 291870 w 455625"/>
                <a:gd name="connsiteY13" fmla="*/ 407042 h 405000"/>
                <a:gd name="connsiteX14" fmla="*/ 321857 w 455625"/>
                <a:gd name="connsiteY14" fmla="*/ 377038 h 405000"/>
                <a:gd name="connsiteX15" fmla="*/ 321857 w 455625"/>
                <a:gd name="connsiteY15" fmla="*/ 375536 h 405000"/>
                <a:gd name="connsiteX16" fmla="*/ 470964 w 455625"/>
                <a:gd name="connsiteY16" fmla="*/ 206618 h 405000"/>
                <a:gd name="connsiteX17" fmla="*/ 470964 w 455625"/>
                <a:gd name="connsiteY17" fmla="*/ 0 h 405000"/>
                <a:gd name="connsiteX18" fmla="*/ 470931 w 455625"/>
                <a:gd name="connsiteY18" fmla="*/ 0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5625" h="405000">
                  <a:moveTo>
                    <a:pt x="470931" y="0"/>
                  </a:moveTo>
                  <a:lnTo>
                    <a:pt x="418433" y="0"/>
                  </a:lnTo>
                  <a:cubicBezTo>
                    <a:pt x="400427" y="0"/>
                    <a:pt x="385746" y="14631"/>
                    <a:pt x="385746" y="32670"/>
                  </a:cubicBezTo>
                  <a:lnTo>
                    <a:pt x="385746" y="53696"/>
                  </a:lnTo>
                  <a:cubicBezTo>
                    <a:pt x="385746" y="71736"/>
                    <a:pt x="400376" y="86383"/>
                    <a:pt x="418433" y="86383"/>
                  </a:cubicBezTo>
                  <a:lnTo>
                    <a:pt x="428355" y="86383"/>
                  </a:lnTo>
                  <a:lnTo>
                    <a:pt x="428355" y="190384"/>
                  </a:lnTo>
                  <a:lnTo>
                    <a:pt x="321840" y="310838"/>
                  </a:lnTo>
                  <a:lnTo>
                    <a:pt x="321840" y="235372"/>
                  </a:lnTo>
                  <a:cubicBezTo>
                    <a:pt x="279568" y="275198"/>
                    <a:pt x="222666" y="299700"/>
                    <a:pt x="160144" y="299700"/>
                  </a:cubicBezTo>
                  <a:cubicBezTo>
                    <a:pt x="98364" y="299700"/>
                    <a:pt x="42103" y="275839"/>
                    <a:pt x="0" y="236841"/>
                  </a:cubicBezTo>
                  <a:lnTo>
                    <a:pt x="0" y="377038"/>
                  </a:lnTo>
                  <a:cubicBezTo>
                    <a:pt x="0" y="393609"/>
                    <a:pt x="13433" y="407042"/>
                    <a:pt x="30004" y="407042"/>
                  </a:cubicBezTo>
                  <a:lnTo>
                    <a:pt x="291870" y="407042"/>
                  </a:lnTo>
                  <a:cubicBezTo>
                    <a:pt x="308424" y="407042"/>
                    <a:pt x="321857" y="393609"/>
                    <a:pt x="321857" y="377038"/>
                  </a:cubicBezTo>
                  <a:lnTo>
                    <a:pt x="321857" y="375536"/>
                  </a:lnTo>
                  <a:lnTo>
                    <a:pt x="470964" y="206618"/>
                  </a:lnTo>
                  <a:lnTo>
                    <a:pt x="470964" y="0"/>
                  </a:lnTo>
                  <a:lnTo>
                    <a:pt x="470931"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3" name="任意多边形: 形状 222"/>
            <p:cNvSpPr/>
            <p:nvPr/>
          </p:nvSpPr>
          <p:spPr>
            <a:xfrm>
              <a:off x="24309033" y="7598946"/>
              <a:ext cx="371250" cy="371250"/>
            </a:xfrm>
            <a:custGeom>
              <a:avLst/>
              <a:gdLst>
                <a:gd name="connsiteX0" fmla="*/ 193016 w 371250"/>
                <a:gd name="connsiteY0" fmla="*/ 386016 h 371250"/>
                <a:gd name="connsiteX1" fmla="*/ 386033 w 371250"/>
                <a:gd name="connsiteY1" fmla="*/ 192999 h 371250"/>
                <a:gd name="connsiteX2" fmla="*/ 193016 w 371250"/>
                <a:gd name="connsiteY2" fmla="*/ 0 h 371250"/>
                <a:gd name="connsiteX3" fmla="*/ 0 w 371250"/>
                <a:gd name="connsiteY3" fmla="*/ 192999 h 371250"/>
                <a:gd name="connsiteX4" fmla="*/ 193016 w 371250"/>
                <a:gd name="connsiteY4" fmla="*/ 386016 h 371250"/>
                <a:gd name="connsiteX5" fmla="*/ 177086 w 371250"/>
                <a:gd name="connsiteY5" fmla="*/ 35488 h 371250"/>
                <a:gd name="connsiteX6" fmla="*/ 198096 w 371250"/>
                <a:gd name="connsiteY6" fmla="*/ 56481 h 371250"/>
                <a:gd name="connsiteX7" fmla="*/ 177086 w 371250"/>
                <a:gd name="connsiteY7" fmla="*/ 77456 h 371250"/>
                <a:gd name="connsiteX8" fmla="*/ 156111 w 371250"/>
                <a:gd name="connsiteY8" fmla="*/ 56481 h 371250"/>
                <a:gd name="connsiteX9" fmla="*/ 177086 w 371250"/>
                <a:gd name="connsiteY9" fmla="*/ 35488 h 371250"/>
                <a:gd name="connsiteX10" fmla="*/ 193016 w 371250"/>
                <a:gd name="connsiteY10" fmla="*/ 144079 h 371250"/>
                <a:gd name="connsiteX11" fmla="*/ 239372 w 371250"/>
                <a:gd name="connsiteY11" fmla="*/ 190451 h 371250"/>
                <a:gd name="connsiteX12" fmla="*/ 193016 w 371250"/>
                <a:gd name="connsiteY12" fmla="*/ 236790 h 371250"/>
                <a:gd name="connsiteX13" fmla="*/ 146627 w 371250"/>
                <a:gd name="connsiteY13" fmla="*/ 190451 h 371250"/>
                <a:gd name="connsiteX14" fmla="*/ 193016 w 371250"/>
                <a:gd name="connsiteY14" fmla="*/ 144079 h 371250"/>
                <a:gd name="connsiteX15" fmla="*/ 34965 w 371250"/>
                <a:gd name="connsiteY15" fmla="*/ 188544 h 371250"/>
                <a:gd name="connsiteX16" fmla="*/ 103646 w 371250"/>
                <a:gd name="connsiteY16" fmla="*/ 62539 h 371250"/>
                <a:gd name="connsiteX17" fmla="*/ 132621 w 371250"/>
                <a:gd name="connsiteY17" fmla="*/ 71432 h 371250"/>
                <a:gd name="connsiteX18" fmla="*/ 123846 w 371250"/>
                <a:gd name="connsiteY18" fmla="*/ 100339 h 371250"/>
                <a:gd name="connsiteX19" fmla="*/ 77693 w 371250"/>
                <a:gd name="connsiteY19" fmla="*/ 185153 h 371250"/>
                <a:gd name="connsiteX20" fmla="*/ 58033 w 371250"/>
                <a:gd name="connsiteY20" fmla="*/ 208204 h 371250"/>
                <a:gd name="connsiteX21" fmla="*/ 56312 w 371250"/>
                <a:gd name="connsiteY21" fmla="*/ 208254 h 371250"/>
                <a:gd name="connsiteX22" fmla="*/ 34965 w 371250"/>
                <a:gd name="connsiteY22" fmla="*/ 188544 h 37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71250" h="371250">
                  <a:moveTo>
                    <a:pt x="193016" y="386016"/>
                  </a:moveTo>
                  <a:cubicBezTo>
                    <a:pt x="299447" y="386016"/>
                    <a:pt x="386033" y="299430"/>
                    <a:pt x="386033" y="192999"/>
                  </a:cubicBezTo>
                  <a:cubicBezTo>
                    <a:pt x="386033" y="86586"/>
                    <a:pt x="299430" y="0"/>
                    <a:pt x="193016" y="0"/>
                  </a:cubicBezTo>
                  <a:cubicBezTo>
                    <a:pt x="86569" y="0"/>
                    <a:pt x="0" y="86586"/>
                    <a:pt x="0" y="192999"/>
                  </a:cubicBezTo>
                  <a:cubicBezTo>
                    <a:pt x="0" y="299430"/>
                    <a:pt x="86569" y="386016"/>
                    <a:pt x="193016" y="386016"/>
                  </a:cubicBezTo>
                  <a:close/>
                  <a:moveTo>
                    <a:pt x="177086" y="35488"/>
                  </a:moveTo>
                  <a:cubicBezTo>
                    <a:pt x="188696" y="35488"/>
                    <a:pt x="198096" y="44888"/>
                    <a:pt x="198096" y="56481"/>
                  </a:cubicBezTo>
                  <a:cubicBezTo>
                    <a:pt x="198096" y="68074"/>
                    <a:pt x="188679" y="77456"/>
                    <a:pt x="177086" y="77456"/>
                  </a:cubicBezTo>
                  <a:cubicBezTo>
                    <a:pt x="165510" y="77456"/>
                    <a:pt x="156111" y="68057"/>
                    <a:pt x="156111" y="56481"/>
                  </a:cubicBezTo>
                  <a:cubicBezTo>
                    <a:pt x="156111" y="44888"/>
                    <a:pt x="165510" y="35488"/>
                    <a:pt x="177086" y="35488"/>
                  </a:cubicBezTo>
                  <a:close/>
                  <a:moveTo>
                    <a:pt x="193016" y="144079"/>
                  </a:moveTo>
                  <a:cubicBezTo>
                    <a:pt x="218616" y="144079"/>
                    <a:pt x="239372" y="164818"/>
                    <a:pt x="239372" y="190451"/>
                  </a:cubicBezTo>
                  <a:cubicBezTo>
                    <a:pt x="239372" y="216051"/>
                    <a:pt x="218616" y="236790"/>
                    <a:pt x="193016" y="236790"/>
                  </a:cubicBezTo>
                  <a:cubicBezTo>
                    <a:pt x="167417" y="236790"/>
                    <a:pt x="146627" y="216051"/>
                    <a:pt x="146627" y="190451"/>
                  </a:cubicBezTo>
                  <a:cubicBezTo>
                    <a:pt x="146627" y="164818"/>
                    <a:pt x="167417" y="144079"/>
                    <a:pt x="193016" y="144079"/>
                  </a:cubicBezTo>
                  <a:close/>
                  <a:moveTo>
                    <a:pt x="34965" y="188544"/>
                  </a:moveTo>
                  <a:cubicBezTo>
                    <a:pt x="28249" y="103629"/>
                    <a:pt x="100558" y="64176"/>
                    <a:pt x="103646" y="62539"/>
                  </a:cubicBezTo>
                  <a:cubicBezTo>
                    <a:pt x="114092" y="56953"/>
                    <a:pt x="127035" y="60936"/>
                    <a:pt x="132621" y="71432"/>
                  </a:cubicBezTo>
                  <a:cubicBezTo>
                    <a:pt x="138173" y="81844"/>
                    <a:pt x="134241" y="94770"/>
                    <a:pt x="123846" y="100339"/>
                  </a:cubicBezTo>
                  <a:cubicBezTo>
                    <a:pt x="121551" y="101604"/>
                    <a:pt x="73238" y="128807"/>
                    <a:pt x="77693" y="185153"/>
                  </a:cubicBezTo>
                  <a:cubicBezTo>
                    <a:pt x="78621" y="196965"/>
                    <a:pt x="69829" y="207276"/>
                    <a:pt x="58033" y="208204"/>
                  </a:cubicBezTo>
                  <a:cubicBezTo>
                    <a:pt x="57459" y="208238"/>
                    <a:pt x="56869" y="208254"/>
                    <a:pt x="56312" y="208254"/>
                  </a:cubicBezTo>
                  <a:cubicBezTo>
                    <a:pt x="45225" y="208271"/>
                    <a:pt x="35859" y="199766"/>
                    <a:pt x="34965" y="18854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4" name="任意多边形: 形状 223"/>
            <p:cNvSpPr/>
            <p:nvPr/>
          </p:nvSpPr>
          <p:spPr>
            <a:xfrm>
              <a:off x="24472130" y="7759461"/>
              <a:ext cx="50625" cy="50625"/>
            </a:xfrm>
            <a:custGeom>
              <a:avLst/>
              <a:gdLst>
                <a:gd name="connsiteX0" fmla="*/ 59839 w 50625"/>
                <a:gd name="connsiteY0" fmla="*/ 29919 h 50625"/>
                <a:gd name="connsiteX1" fmla="*/ 29919 w 50625"/>
                <a:gd name="connsiteY1" fmla="*/ 59839 h 50625"/>
                <a:gd name="connsiteX2" fmla="*/ 0 w 50625"/>
                <a:gd name="connsiteY2" fmla="*/ 29919 h 50625"/>
                <a:gd name="connsiteX3" fmla="*/ 29919 w 50625"/>
                <a:gd name="connsiteY3" fmla="*/ 0 h 50625"/>
                <a:gd name="connsiteX4" fmla="*/ 59839 w 50625"/>
                <a:gd name="connsiteY4" fmla="*/ 29919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25" h="50625">
                  <a:moveTo>
                    <a:pt x="59839" y="29919"/>
                  </a:moveTo>
                  <a:cubicBezTo>
                    <a:pt x="59839" y="46443"/>
                    <a:pt x="46443" y="59839"/>
                    <a:pt x="29919" y="59839"/>
                  </a:cubicBezTo>
                  <a:cubicBezTo>
                    <a:pt x="13395" y="59839"/>
                    <a:pt x="0" y="46443"/>
                    <a:pt x="0" y="29919"/>
                  </a:cubicBezTo>
                  <a:cubicBezTo>
                    <a:pt x="0" y="13395"/>
                    <a:pt x="13395" y="0"/>
                    <a:pt x="29919" y="0"/>
                  </a:cubicBezTo>
                  <a:cubicBezTo>
                    <a:pt x="46443" y="0"/>
                    <a:pt x="59839" y="13395"/>
                    <a:pt x="59839" y="2991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25" name="图形 199"/>
          <p:cNvSpPr/>
          <p:nvPr/>
        </p:nvSpPr>
        <p:spPr>
          <a:xfrm>
            <a:off x="9487718" y="5516033"/>
            <a:ext cx="523125" cy="489375"/>
          </a:xfrm>
          <a:custGeom>
            <a:avLst/>
            <a:gdLst>
              <a:gd name="connsiteX0" fmla="*/ 517573 w 523125"/>
              <a:gd name="connsiteY0" fmla="*/ 440235 h 489375"/>
              <a:gd name="connsiteX1" fmla="*/ 517573 w 523125"/>
              <a:gd name="connsiteY1" fmla="*/ 222564 h 489375"/>
              <a:gd name="connsiteX2" fmla="*/ 294621 w 523125"/>
              <a:gd name="connsiteY2" fmla="*/ 128925 h 489375"/>
              <a:gd name="connsiteX3" fmla="*/ 294621 w 523125"/>
              <a:gd name="connsiteY3" fmla="*/ 86451 h 489375"/>
              <a:gd name="connsiteX4" fmla="*/ 316221 w 523125"/>
              <a:gd name="connsiteY4" fmla="*/ 86451 h 489375"/>
              <a:gd name="connsiteX5" fmla="*/ 316221 w 523125"/>
              <a:gd name="connsiteY5" fmla="*/ 105806 h 489375"/>
              <a:gd name="connsiteX6" fmla="*/ 392462 w 523125"/>
              <a:gd name="connsiteY6" fmla="*/ 105806 h 489375"/>
              <a:gd name="connsiteX7" fmla="*/ 392462 w 523125"/>
              <a:gd name="connsiteY7" fmla="*/ 38694 h 489375"/>
              <a:gd name="connsiteX8" fmla="*/ 353768 w 523125"/>
              <a:gd name="connsiteY8" fmla="*/ 38694 h 489375"/>
              <a:gd name="connsiteX9" fmla="*/ 353768 w 523125"/>
              <a:gd name="connsiteY9" fmla="*/ 19356 h 489375"/>
              <a:gd name="connsiteX10" fmla="*/ 294621 w 523125"/>
              <a:gd name="connsiteY10" fmla="*/ 19356 h 489375"/>
              <a:gd name="connsiteX11" fmla="*/ 294621 w 523125"/>
              <a:gd name="connsiteY11" fmla="*/ 19187 h 489375"/>
              <a:gd name="connsiteX12" fmla="*/ 275282 w 523125"/>
              <a:gd name="connsiteY12" fmla="*/ 0 h 489375"/>
              <a:gd name="connsiteX13" fmla="*/ 255926 w 523125"/>
              <a:gd name="connsiteY13" fmla="*/ 19187 h 489375"/>
              <a:gd name="connsiteX14" fmla="*/ 255926 w 523125"/>
              <a:gd name="connsiteY14" fmla="*/ 126900 h 489375"/>
              <a:gd name="connsiteX15" fmla="*/ 19339 w 523125"/>
              <a:gd name="connsiteY15" fmla="*/ 222564 h 489375"/>
              <a:gd name="connsiteX16" fmla="*/ 19339 w 523125"/>
              <a:gd name="connsiteY16" fmla="*/ 440235 h 489375"/>
              <a:gd name="connsiteX17" fmla="*/ 0 w 523125"/>
              <a:gd name="connsiteY17" fmla="*/ 440235 h 489375"/>
              <a:gd name="connsiteX18" fmla="*/ 0 w 523125"/>
              <a:gd name="connsiteY18" fmla="*/ 498251 h 489375"/>
              <a:gd name="connsiteX19" fmla="*/ 227509 w 523125"/>
              <a:gd name="connsiteY19" fmla="*/ 498251 h 489375"/>
              <a:gd name="connsiteX20" fmla="*/ 227509 w 523125"/>
              <a:gd name="connsiteY20" fmla="*/ 354915 h 489375"/>
              <a:gd name="connsiteX21" fmla="*/ 323038 w 523125"/>
              <a:gd name="connsiteY21" fmla="*/ 354915 h 489375"/>
              <a:gd name="connsiteX22" fmla="*/ 323038 w 523125"/>
              <a:gd name="connsiteY22" fmla="*/ 498251 h 489375"/>
              <a:gd name="connsiteX23" fmla="*/ 536912 w 523125"/>
              <a:gd name="connsiteY23" fmla="*/ 498251 h 489375"/>
              <a:gd name="connsiteX24" fmla="*/ 536912 w 523125"/>
              <a:gd name="connsiteY24" fmla="*/ 440235 h 489375"/>
              <a:gd name="connsiteX25" fmla="*/ 517573 w 523125"/>
              <a:gd name="connsiteY25" fmla="*/ 440235 h 489375"/>
              <a:gd name="connsiteX26" fmla="*/ 129684 w 523125"/>
              <a:gd name="connsiteY26" fmla="*/ 354898 h 489375"/>
              <a:gd name="connsiteX27" fmla="*/ 182014 w 523125"/>
              <a:gd name="connsiteY27" fmla="*/ 354898 h 489375"/>
              <a:gd name="connsiteX28" fmla="*/ 182014 w 523125"/>
              <a:gd name="connsiteY28" fmla="*/ 406114 h 489375"/>
              <a:gd name="connsiteX29" fmla="*/ 129684 w 523125"/>
              <a:gd name="connsiteY29" fmla="*/ 406114 h 489375"/>
              <a:gd name="connsiteX30" fmla="*/ 129684 w 523125"/>
              <a:gd name="connsiteY30" fmla="*/ 354898 h 489375"/>
              <a:gd name="connsiteX31" fmla="*/ 46659 w 523125"/>
              <a:gd name="connsiteY31" fmla="*/ 354898 h 489375"/>
              <a:gd name="connsiteX32" fmla="*/ 100102 w 523125"/>
              <a:gd name="connsiteY32" fmla="*/ 354898 h 489375"/>
              <a:gd name="connsiteX33" fmla="*/ 100102 w 523125"/>
              <a:gd name="connsiteY33" fmla="*/ 406114 h 489375"/>
              <a:gd name="connsiteX34" fmla="*/ 46659 w 523125"/>
              <a:gd name="connsiteY34" fmla="*/ 406114 h 489375"/>
              <a:gd name="connsiteX35" fmla="*/ 46659 w 523125"/>
              <a:gd name="connsiteY35" fmla="*/ 354898 h 489375"/>
              <a:gd name="connsiteX36" fmla="*/ 268431 w 523125"/>
              <a:gd name="connsiteY36" fmla="*/ 278117 h 489375"/>
              <a:gd name="connsiteX37" fmla="*/ 230867 w 523125"/>
              <a:gd name="connsiteY37" fmla="*/ 240519 h 489375"/>
              <a:gd name="connsiteX38" fmla="*/ 268431 w 523125"/>
              <a:gd name="connsiteY38" fmla="*/ 202973 h 489375"/>
              <a:gd name="connsiteX39" fmla="*/ 306011 w 523125"/>
              <a:gd name="connsiteY39" fmla="*/ 240519 h 489375"/>
              <a:gd name="connsiteX40" fmla="*/ 268431 w 523125"/>
              <a:gd name="connsiteY40" fmla="*/ 278117 h 489375"/>
              <a:gd name="connsiteX41" fmla="*/ 441366 w 523125"/>
              <a:gd name="connsiteY41" fmla="*/ 354898 h 489375"/>
              <a:gd name="connsiteX42" fmla="*/ 494826 w 523125"/>
              <a:gd name="connsiteY42" fmla="*/ 354898 h 489375"/>
              <a:gd name="connsiteX43" fmla="*/ 494826 w 523125"/>
              <a:gd name="connsiteY43" fmla="*/ 406114 h 489375"/>
              <a:gd name="connsiteX44" fmla="*/ 441366 w 523125"/>
              <a:gd name="connsiteY44" fmla="*/ 406114 h 489375"/>
              <a:gd name="connsiteX45" fmla="*/ 441366 w 523125"/>
              <a:gd name="connsiteY45" fmla="*/ 354898 h 489375"/>
              <a:gd name="connsiteX46" fmla="*/ 358324 w 523125"/>
              <a:gd name="connsiteY46" fmla="*/ 354898 h 489375"/>
              <a:gd name="connsiteX47" fmla="*/ 411801 w 523125"/>
              <a:gd name="connsiteY47" fmla="*/ 354898 h 489375"/>
              <a:gd name="connsiteX48" fmla="*/ 411801 w 523125"/>
              <a:gd name="connsiteY48" fmla="*/ 406114 h 489375"/>
              <a:gd name="connsiteX49" fmla="*/ 358324 w 523125"/>
              <a:gd name="connsiteY49" fmla="*/ 406114 h 489375"/>
              <a:gd name="connsiteX50" fmla="*/ 358324 w 523125"/>
              <a:gd name="connsiteY50" fmla="*/ 354898 h 48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523125" h="489375">
                <a:moveTo>
                  <a:pt x="517573" y="440235"/>
                </a:moveTo>
                <a:lnTo>
                  <a:pt x="517573" y="222564"/>
                </a:lnTo>
                <a:lnTo>
                  <a:pt x="294621" y="128925"/>
                </a:lnTo>
                <a:lnTo>
                  <a:pt x="294621" y="86451"/>
                </a:lnTo>
                <a:lnTo>
                  <a:pt x="316221" y="86451"/>
                </a:lnTo>
                <a:lnTo>
                  <a:pt x="316221" y="105806"/>
                </a:lnTo>
                <a:lnTo>
                  <a:pt x="392462" y="105806"/>
                </a:lnTo>
                <a:lnTo>
                  <a:pt x="392462" y="38694"/>
                </a:lnTo>
                <a:lnTo>
                  <a:pt x="353768" y="38694"/>
                </a:lnTo>
                <a:lnTo>
                  <a:pt x="353768" y="19356"/>
                </a:lnTo>
                <a:lnTo>
                  <a:pt x="294621" y="19356"/>
                </a:lnTo>
                <a:lnTo>
                  <a:pt x="294621" y="19187"/>
                </a:lnTo>
                <a:cubicBezTo>
                  <a:pt x="294621" y="8573"/>
                  <a:pt x="285829" y="0"/>
                  <a:pt x="275282" y="0"/>
                </a:cubicBezTo>
                <a:cubicBezTo>
                  <a:pt x="264701" y="0"/>
                  <a:pt x="255926" y="8573"/>
                  <a:pt x="255926" y="19187"/>
                </a:cubicBezTo>
                <a:lnTo>
                  <a:pt x="255926" y="126900"/>
                </a:lnTo>
                <a:lnTo>
                  <a:pt x="19339" y="222564"/>
                </a:lnTo>
                <a:lnTo>
                  <a:pt x="19339" y="440235"/>
                </a:lnTo>
                <a:lnTo>
                  <a:pt x="0" y="440235"/>
                </a:lnTo>
                <a:lnTo>
                  <a:pt x="0" y="498251"/>
                </a:lnTo>
                <a:lnTo>
                  <a:pt x="227509" y="498251"/>
                </a:lnTo>
                <a:lnTo>
                  <a:pt x="227509" y="354915"/>
                </a:lnTo>
                <a:lnTo>
                  <a:pt x="323038" y="354915"/>
                </a:lnTo>
                <a:lnTo>
                  <a:pt x="323038" y="498251"/>
                </a:lnTo>
                <a:lnTo>
                  <a:pt x="536912" y="498251"/>
                </a:lnTo>
                <a:lnTo>
                  <a:pt x="536912" y="440235"/>
                </a:lnTo>
                <a:lnTo>
                  <a:pt x="517573" y="440235"/>
                </a:lnTo>
                <a:close/>
                <a:moveTo>
                  <a:pt x="129684" y="354898"/>
                </a:moveTo>
                <a:lnTo>
                  <a:pt x="182014" y="354898"/>
                </a:lnTo>
                <a:lnTo>
                  <a:pt x="182014" y="406114"/>
                </a:lnTo>
                <a:lnTo>
                  <a:pt x="129684" y="406114"/>
                </a:lnTo>
                <a:lnTo>
                  <a:pt x="129684" y="354898"/>
                </a:lnTo>
                <a:close/>
                <a:moveTo>
                  <a:pt x="46659" y="354898"/>
                </a:moveTo>
                <a:lnTo>
                  <a:pt x="100102" y="354898"/>
                </a:lnTo>
                <a:lnTo>
                  <a:pt x="100102" y="406114"/>
                </a:lnTo>
                <a:lnTo>
                  <a:pt x="46659" y="406114"/>
                </a:lnTo>
                <a:lnTo>
                  <a:pt x="46659" y="354898"/>
                </a:lnTo>
                <a:close/>
                <a:moveTo>
                  <a:pt x="268431" y="278117"/>
                </a:moveTo>
                <a:cubicBezTo>
                  <a:pt x="247708" y="278117"/>
                  <a:pt x="230867" y="261292"/>
                  <a:pt x="230867" y="240519"/>
                </a:cubicBezTo>
                <a:cubicBezTo>
                  <a:pt x="230867" y="219780"/>
                  <a:pt x="247691" y="202973"/>
                  <a:pt x="268431" y="202973"/>
                </a:cubicBezTo>
                <a:cubicBezTo>
                  <a:pt x="289187" y="202973"/>
                  <a:pt x="306011" y="219763"/>
                  <a:pt x="306011" y="240519"/>
                </a:cubicBezTo>
                <a:cubicBezTo>
                  <a:pt x="306011" y="261276"/>
                  <a:pt x="289204" y="278117"/>
                  <a:pt x="268431" y="278117"/>
                </a:cubicBezTo>
                <a:close/>
                <a:moveTo>
                  <a:pt x="441366" y="354898"/>
                </a:moveTo>
                <a:lnTo>
                  <a:pt x="494826" y="354898"/>
                </a:lnTo>
                <a:lnTo>
                  <a:pt x="494826" y="406114"/>
                </a:lnTo>
                <a:lnTo>
                  <a:pt x="441366" y="406114"/>
                </a:lnTo>
                <a:lnTo>
                  <a:pt x="441366" y="354898"/>
                </a:lnTo>
                <a:close/>
                <a:moveTo>
                  <a:pt x="358324" y="354898"/>
                </a:moveTo>
                <a:lnTo>
                  <a:pt x="411801" y="354898"/>
                </a:lnTo>
                <a:lnTo>
                  <a:pt x="411801" y="406114"/>
                </a:lnTo>
                <a:lnTo>
                  <a:pt x="358324" y="406114"/>
                </a:lnTo>
                <a:lnTo>
                  <a:pt x="358324" y="354898"/>
                </a:ln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grpSp>
        <p:nvGrpSpPr>
          <p:cNvPr id="226" name="组合 225"/>
          <p:cNvGrpSpPr/>
          <p:nvPr/>
        </p:nvGrpSpPr>
        <p:grpSpPr>
          <a:xfrm>
            <a:off x="10706918" y="5558220"/>
            <a:ext cx="523125" cy="405000"/>
            <a:chOff x="26466615" y="7661130"/>
            <a:chExt cx="523125" cy="405000"/>
          </a:xfrm>
          <a:solidFill>
            <a:schemeClr val="accent4"/>
          </a:solidFill>
        </p:grpSpPr>
        <p:sp>
          <p:nvSpPr>
            <p:cNvPr id="227" name="任意多边形: 形状 226"/>
            <p:cNvSpPr/>
            <p:nvPr/>
          </p:nvSpPr>
          <p:spPr>
            <a:xfrm>
              <a:off x="26466615" y="7661130"/>
              <a:ext cx="523125" cy="405000"/>
            </a:xfrm>
            <a:custGeom>
              <a:avLst/>
              <a:gdLst>
                <a:gd name="connsiteX0" fmla="*/ 498712 w 523125"/>
                <a:gd name="connsiteY0" fmla="*/ 76039 h 405000"/>
                <a:gd name="connsiteX1" fmla="*/ 534437 w 523125"/>
                <a:gd name="connsiteY1" fmla="*/ 38121 h 405000"/>
                <a:gd name="connsiteX2" fmla="*/ 498813 w 523125"/>
                <a:gd name="connsiteY2" fmla="*/ 0 h 405000"/>
                <a:gd name="connsiteX3" fmla="*/ 245402 w 523125"/>
                <a:gd name="connsiteY3" fmla="*/ 4016 h 405000"/>
                <a:gd name="connsiteX4" fmla="*/ 245283 w 523125"/>
                <a:gd name="connsiteY4" fmla="*/ 4016 h 405000"/>
                <a:gd name="connsiteX5" fmla="*/ 210555 w 523125"/>
                <a:gd name="connsiteY5" fmla="*/ 26544 h 405000"/>
                <a:gd name="connsiteX6" fmla="*/ 147408 w 523125"/>
                <a:gd name="connsiteY6" fmla="*/ 282167 h 405000"/>
                <a:gd name="connsiteX7" fmla="*/ 65632 w 523125"/>
                <a:gd name="connsiteY7" fmla="*/ 156819 h 405000"/>
                <a:gd name="connsiteX8" fmla="*/ 16205 w 523125"/>
                <a:gd name="connsiteY8" fmla="*/ 146408 h 405000"/>
                <a:gd name="connsiteX9" fmla="*/ 5810 w 523125"/>
                <a:gd name="connsiteY9" fmla="*/ 195851 h 405000"/>
                <a:gd name="connsiteX10" fmla="*/ 132727 w 523125"/>
                <a:gd name="connsiteY10" fmla="*/ 390420 h 405000"/>
                <a:gd name="connsiteX11" fmla="*/ 162647 w 523125"/>
                <a:gd name="connsiteY11" fmla="*/ 406637 h 405000"/>
                <a:gd name="connsiteX12" fmla="*/ 168688 w 523125"/>
                <a:gd name="connsiteY12" fmla="*/ 407295 h 405000"/>
                <a:gd name="connsiteX13" fmla="*/ 197375 w 523125"/>
                <a:gd name="connsiteY13" fmla="*/ 381662 h 405000"/>
                <a:gd name="connsiteX14" fmla="*/ 271524 w 523125"/>
                <a:gd name="connsiteY14" fmla="*/ 78182 h 405000"/>
                <a:gd name="connsiteX15" fmla="*/ 498594 w 523125"/>
                <a:gd name="connsiteY15" fmla="*/ 76039 h 405000"/>
                <a:gd name="connsiteX16" fmla="*/ 498712 w 523125"/>
                <a:gd name="connsiteY16" fmla="*/ 76039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3125" h="405000">
                  <a:moveTo>
                    <a:pt x="498712" y="76039"/>
                  </a:moveTo>
                  <a:cubicBezTo>
                    <a:pt x="518355" y="76039"/>
                    <a:pt x="534369" y="57831"/>
                    <a:pt x="534437" y="38121"/>
                  </a:cubicBezTo>
                  <a:cubicBezTo>
                    <a:pt x="534504" y="18394"/>
                    <a:pt x="518557" y="68"/>
                    <a:pt x="498813" y="0"/>
                  </a:cubicBezTo>
                  <a:lnTo>
                    <a:pt x="245402" y="4016"/>
                  </a:lnTo>
                  <a:cubicBezTo>
                    <a:pt x="245351" y="4016"/>
                    <a:pt x="245334" y="4016"/>
                    <a:pt x="245283" y="4016"/>
                  </a:cubicBezTo>
                  <a:cubicBezTo>
                    <a:pt x="228797" y="4016"/>
                    <a:pt x="214436" y="10513"/>
                    <a:pt x="210555" y="26544"/>
                  </a:cubicBezTo>
                  <a:lnTo>
                    <a:pt x="147408" y="282167"/>
                  </a:lnTo>
                  <a:lnTo>
                    <a:pt x="65632" y="156819"/>
                  </a:lnTo>
                  <a:cubicBezTo>
                    <a:pt x="54849" y="140299"/>
                    <a:pt x="32692" y="135641"/>
                    <a:pt x="16205" y="146408"/>
                  </a:cubicBezTo>
                  <a:cubicBezTo>
                    <a:pt x="-315" y="157191"/>
                    <a:pt x="-4973" y="179331"/>
                    <a:pt x="5810" y="195851"/>
                  </a:cubicBezTo>
                  <a:lnTo>
                    <a:pt x="132727" y="390420"/>
                  </a:lnTo>
                  <a:cubicBezTo>
                    <a:pt x="139376" y="400646"/>
                    <a:pt x="150699" y="406637"/>
                    <a:pt x="162647" y="406637"/>
                  </a:cubicBezTo>
                  <a:cubicBezTo>
                    <a:pt x="164655" y="406637"/>
                    <a:pt x="166663" y="407649"/>
                    <a:pt x="168688" y="407295"/>
                  </a:cubicBezTo>
                  <a:cubicBezTo>
                    <a:pt x="182745" y="404865"/>
                    <a:pt x="193983" y="395516"/>
                    <a:pt x="197375" y="381662"/>
                  </a:cubicBezTo>
                  <a:lnTo>
                    <a:pt x="271524" y="78182"/>
                  </a:lnTo>
                  <a:lnTo>
                    <a:pt x="498594" y="76039"/>
                  </a:lnTo>
                  <a:cubicBezTo>
                    <a:pt x="498662" y="76039"/>
                    <a:pt x="498662" y="76039"/>
                    <a:pt x="498712" y="7603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8" name="任意多边形: 形状 227"/>
            <p:cNvSpPr/>
            <p:nvPr/>
          </p:nvSpPr>
          <p:spPr>
            <a:xfrm>
              <a:off x="26744265" y="7756491"/>
              <a:ext cx="236250" cy="270000"/>
            </a:xfrm>
            <a:custGeom>
              <a:avLst/>
              <a:gdLst>
                <a:gd name="connsiteX0" fmla="*/ 210853 w 236250"/>
                <a:gd name="connsiteY0" fmla="*/ 0 h 270000"/>
                <a:gd name="connsiteX1" fmla="*/ 142391 w 236250"/>
                <a:gd name="connsiteY1" fmla="*/ 0 h 270000"/>
                <a:gd name="connsiteX2" fmla="*/ 0 w 236250"/>
                <a:gd name="connsiteY2" fmla="*/ 169459 h 270000"/>
                <a:gd name="connsiteX3" fmla="*/ 0 w 236250"/>
                <a:gd name="connsiteY3" fmla="*/ 233634 h 270000"/>
                <a:gd name="connsiteX4" fmla="*/ 142341 w 236250"/>
                <a:gd name="connsiteY4" fmla="*/ 233634 h 270000"/>
                <a:gd name="connsiteX5" fmla="*/ 142341 w 236250"/>
                <a:gd name="connsiteY5" fmla="*/ 286335 h 270000"/>
                <a:gd name="connsiteX6" fmla="*/ 210853 w 236250"/>
                <a:gd name="connsiteY6" fmla="*/ 286335 h 270000"/>
                <a:gd name="connsiteX7" fmla="*/ 210853 w 236250"/>
                <a:gd name="connsiteY7" fmla="*/ 233634 h 270000"/>
                <a:gd name="connsiteX8" fmla="*/ 245987 w 236250"/>
                <a:gd name="connsiteY8" fmla="*/ 233634 h 270000"/>
                <a:gd name="connsiteX9" fmla="*/ 245987 w 236250"/>
                <a:gd name="connsiteY9" fmla="*/ 173019 h 270000"/>
                <a:gd name="connsiteX10" fmla="*/ 210853 w 236250"/>
                <a:gd name="connsiteY10" fmla="*/ 173019 h 270000"/>
                <a:gd name="connsiteX11" fmla="*/ 210853 w 236250"/>
                <a:gd name="connsiteY11" fmla="*/ 0 h 270000"/>
                <a:gd name="connsiteX12" fmla="*/ 210853 w 236250"/>
                <a:gd name="connsiteY12" fmla="*/ 0 h 270000"/>
                <a:gd name="connsiteX13" fmla="*/ 142324 w 236250"/>
                <a:gd name="connsiteY13" fmla="*/ 173036 h 270000"/>
                <a:gd name="connsiteX14" fmla="*/ 67179 w 236250"/>
                <a:gd name="connsiteY14" fmla="*/ 173036 h 270000"/>
                <a:gd name="connsiteX15" fmla="*/ 142324 w 236250"/>
                <a:gd name="connsiteY15" fmla="*/ 84645 h 270000"/>
                <a:gd name="connsiteX16" fmla="*/ 142324 w 236250"/>
                <a:gd name="connsiteY16" fmla="*/ 173036 h 27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6250" h="270000">
                  <a:moveTo>
                    <a:pt x="210853" y="0"/>
                  </a:moveTo>
                  <a:lnTo>
                    <a:pt x="142391" y="0"/>
                  </a:lnTo>
                  <a:lnTo>
                    <a:pt x="0" y="169459"/>
                  </a:lnTo>
                  <a:lnTo>
                    <a:pt x="0" y="233634"/>
                  </a:lnTo>
                  <a:lnTo>
                    <a:pt x="142341" y="233634"/>
                  </a:lnTo>
                  <a:lnTo>
                    <a:pt x="142341" y="286335"/>
                  </a:lnTo>
                  <a:lnTo>
                    <a:pt x="210853" y="286335"/>
                  </a:lnTo>
                  <a:lnTo>
                    <a:pt x="210853" y="233634"/>
                  </a:lnTo>
                  <a:lnTo>
                    <a:pt x="245987" y="233634"/>
                  </a:lnTo>
                  <a:lnTo>
                    <a:pt x="245987" y="173019"/>
                  </a:lnTo>
                  <a:lnTo>
                    <a:pt x="210853" y="173019"/>
                  </a:lnTo>
                  <a:lnTo>
                    <a:pt x="210853" y="0"/>
                  </a:lnTo>
                  <a:lnTo>
                    <a:pt x="210853" y="0"/>
                  </a:lnTo>
                  <a:close/>
                  <a:moveTo>
                    <a:pt x="142324" y="173036"/>
                  </a:moveTo>
                  <a:lnTo>
                    <a:pt x="67179" y="173036"/>
                  </a:lnTo>
                  <a:lnTo>
                    <a:pt x="142324" y="84645"/>
                  </a:lnTo>
                  <a:lnTo>
                    <a:pt x="142324" y="17303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33" name="图形 225"/>
          <p:cNvSpPr/>
          <p:nvPr/>
        </p:nvSpPr>
        <p:spPr>
          <a:xfrm>
            <a:off x="953318" y="3175504"/>
            <a:ext cx="523125" cy="506250"/>
          </a:xfrm>
          <a:custGeom>
            <a:avLst/>
            <a:gdLst>
              <a:gd name="connsiteX0" fmla="*/ 528122 w 523125"/>
              <a:gd name="connsiteY0" fmla="*/ 317058 h 506250"/>
              <a:gd name="connsiteX1" fmla="*/ 495215 w 523125"/>
              <a:gd name="connsiteY1" fmla="*/ 318475 h 506250"/>
              <a:gd name="connsiteX2" fmla="*/ 453821 w 523125"/>
              <a:gd name="connsiteY2" fmla="*/ 363599 h 506250"/>
              <a:gd name="connsiteX3" fmla="*/ 400952 w 523125"/>
              <a:gd name="connsiteY3" fmla="*/ 315084 h 506250"/>
              <a:gd name="connsiteX4" fmla="*/ 454445 w 523125"/>
              <a:gd name="connsiteY4" fmla="*/ 256780 h 506250"/>
              <a:gd name="connsiteX5" fmla="*/ 453028 w 523125"/>
              <a:gd name="connsiteY5" fmla="*/ 223857 h 506250"/>
              <a:gd name="connsiteX6" fmla="*/ 447797 w 523125"/>
              <a:gd name="connsiteY6" fmla="*/ 219082 h 506250"/>
              <a:gd name="connsiteX7" fmla="*/ 414890 w 523125"/>
              <a:gd name="connsiteY7" fmla="*/ 220482 h 506250"/>
              <a:gd name="connsiteX8" fmla="*/ 408107 w 523125"/>
              <a:gd name="connsiteY8" fmla="*/ 227857 h 506250"/>
              <a:gd name="connsiteX9" fmla="*/ 217588 w 523125"/>
              <a:gd name="connsiteY9" fmla="*/ 53065 h 506250"/>
              <a:gd name="connsiteX10" fmla="*/ 198317 w 523125"/>
              <a:gd name="connsiteY10" fmla="*/ 48459 h 506250"/>
              <a:gd name="connsiteX11" fmla="*/ 119358 w 523125"/>
              <a:gd name="connsiteY11" fmla="*/ 70565 h 506250"/>
              <a:gd name="connsiteX12" fmla="*/ 51217 w 523125"/>
              <a:gd name="connsiteY12" fmla="*/ 8026 h 506250"/>
              <a:gd name="connsiteX13" fmla="*/ 8034 w 523125"/>
              <a:gd name="connsiteY13" fmla="*/ 9899 h 506250"/>
              <a:gd name="connsiteX14" fmla="*/ 9907 w 523125"/>
              <a:gd name="connsiteY14" fmla="*/ 53082 h 506250"/>
              <a:gd name="connsiteX15" fmla="*/ 78875 w 523125"/>
              <a:gd name="connsiteY15" fmla="*/ 116347 h 506250"/>
              <a:gd name="connsiteX16" fmla="*/ 79888 w 523125"/>
              <a:gd name="connsiteY16" fmla="*/ 116954 h 506250"/>
              <a:gd name="connsiteX17" fmla="*/ 62912 w 523125"/>
              <a:gd name="connsiteY17" fmla="*/ 195676 h 506250"/>
              <a:gd name="connsiteX18" fmla="*/ 69054 w 523125"/>
              <a:gd name="connsiteY18" fmla="*/ 214981 h 506250"/>
              <a:gd name="connsiteX19" fmla="*/ 259556 w 523125"/>
              <a:gd name="connsiteY19" fmla="*/ 389739 h 506250"/>
              <a:gd name="connsiteX20" fmla="*/ 252806 w 523125"/>
              <a:gd name="connsiteY20" fmla="*/ 397130 h 506250"/>
              <a:gd name="connsiteX21" fmla="*/ 254223 w 523125"/>
              <a:gd name="connsiteY21" fmla="*/ 430053 h 506250"/>
              <a:gd name="connsiteX22" fmla="*/ 259455 w 523125"/>
              <a:gd name="connsiteY22" fmla="*/ 434829 h 506250"/>
              <a:gd name="connsiteX23" fmla="*/ 276212 w 523125"/>
              <a:gd name="connsiteY23" fmla="*/ 440937 h 506250"/>
              <a:gd name="connsiteX24" fmla="*/ 292378 w 523125"/>
              <a:gd name="connsiteY24" fmla="*/ 433411 h 506250"/>
              <a:gd name="connsiteX25" fmla="*/ 345855 w 523125"/>
              <a:gd name="connsiteY25" fmla="*/ 375125 h 506250"/>
              <a:gd name="connsiteX26" fmla="*/ 398724 w 523125"/>
              <a:gd name="connsiteY26" fmla="*/ 423640 h 506250"/>
              <a:gd name="connsiteX27" fmla="*/ 357363 w 523125"/>
              <a:gd name="connsiteY27" fmla="*/ 468747 h 506250"/>
              <a:gd name="connsiteX28" fmla="*/ 351255 w 523125"/>
              <a:gd name="connsiteY28" fmla="*/ 485487 h 506250"/>
              <a:gd name="connsiteX29" fmla="*/ 358798 w 523125"/>
              <a:gd name="connsiteY29" fmla="*/ 501654 h 506250"/>
              <a:gd name="connsiteX30" fmla="*/ 362325 w 523125"/>
              <a:gd name="connsiteY30" fmla="*/ 504894 h 506250"/>
              <a:gd name="connsiteX31" fmla="*/ 395248 w 523125"/>
              <a:gd name="connsiteY31" fmla="*/ 503476 h 506250"/>
              <a:gd name="connsiteX32" fmla="*/ 533117 w 523125"/>
              <a:gd name="connsiteY32" fmla="*/ 353238 h 506250"/>
              <a:gd name="connsiteX33" fmla="*/ 539225 w 523125"/>
              <a:gd name="connsiteY33" fmla="*/ 336481 h 506250"/>
              <a:gd name="connsiteX34" fmla="*/ 531699 w 523125"/>
              <a:gd name="connsiteY34" fmla="*/ 320332 h 506250"/>
              <a:gd name="connsiteX35" fmla="*/ 528122 w 523125"/>
              <a:gd name="connsiteY35" fmla="*/ 317058 h 506250"/>
              <a:gd name="connsiteX36" fmla="*/ 122109 w 523125"/>
              <a:gd name="connsiteY36" fmla="*/ 114339 h 506250"/>
              <a:gd name="connsiteX37" fmla="*/ 123729 w 523125"/>
              <a:gd name="connsiteY37" fmla="*/ 111655 h 506250"/>
              <a:gd name="connsiteX38" fmla="*/ 198401 w 523125"/>
              <a:gd name="connsiteY38" fmla="*/ 90764 h 506250"/>
              <a:gd name="connsiteX39" fmla="*/ 378761 w 523125"/>
              <a:gd name="connsiteY39" fmla="*/ 256224 h 506250"/>
              <a:gd name="connsiteX40" fmla="*/ 285307 w 523125"/>
              <a:gd name="connsiteY40" fmla="*/ 358081 h 506250"/>
              <a:gd name="connsiteX41" fmla="*/ 239053 w 523125"/>
              <a:gd name="connsiteY41" fmla="*/ 315640 h 506250"/>
              <a:gd name="connsiteX42" fmla="*/ 272010 w 523125"/>
              <a:gd name="connsiteY42" fmla="*/ 279714 h 506250"/>
              <a:gd name="connsiteX43" fmla="*/ 271385 w 523125"/>
              <a:gd name="connsiteY43" fmla="*/ 265319 h 506250"/>
              <a:gd name="connsiteX44" fmla="*/ 256991 w 523125"/>
              <a:gd name="connsiteY44" fmla="*/ 265944 h 506250"/>
              <a:gd name="connsiteX45" fmla="*/ 224051 w 523125"/>
              <a:gd name="connsiteY45" fmla="*/ 301854 h 506250"/>
              <a:gd name="connsiteX46" fmla="*/ 209032 w 523125"/>
              <a:gd name="connsiteY46" fmla="*/ 288117 h 506250"/>
              <a:gd name="connsiteX47" fmla="*/ 241955 w 523125"/>
              <a:gd name="connsiteY47" fmla="*/ 252190 h 506250"/>
              <a:gd name="connsiteX48" fmla="*/ 241365 w 523125"/>
              <a:gd name="connsiteY48" fmla="*/ 237813 h 506250"/>
              <a:gd name="connsiteX49" fmla="*/ 226987 w 523125"/>
              <a:gd name="connsiteY49" fmla="*/ 238437 h 506250"/>
              <a:gd name="connsiteX50" fmla="*/ 194030 w 523125"/>
              <a:gd name="connsiteY50" fmla="*/ 274330 h 506250"/>
              <a:gd name="connsiteX51" fmla="*/ 179012 w 523125"/>
              <a:gd name="connsiteY51" fmla="*/ 260577 h 506250"/>
              <a:gd name="connsiteX52" fmla="*/ 211952 w 523125"/>
              <a:gd name="connsiteY52" fmla="*/ 224667 h 506250"/>
              <a:gd name="connsiteX53" fmla="*/ 211327 w 523125"/>
              <a:gd name="connsiteY53" fmla="*/ 210290 h 506250"/>
              <a:gd name="connsiteX54" fmla="*/ 196933 w 523125"/>
              <a:gd name="connsiteY54" fmla="*/ 210914 h 506250"/>
              <a:gd name="connsiteX55" fmla="*/ 164010 w 523125"/>
              <a:gd name="connsiteY55" fmla="*/ 246824 h 506250"/>
              <a:gd name="connsiteX56" fmla="*/ 148974 w 523125"/>
              <a:gd name="connsiteY56" fmla="*/ 233037 h 506250"/>
              <a:gd name="connsiteX57" fmla="*/ 181931 w 523125"/>
              <a:gd name="connsiteY57" fmla="*/ 197144 h 506250"/>
              <a:gd name="connsiteX58" fmla="*/ 181307 w 523125"/>
              <a:gd name="connsiteY58" fmla="*/ 182733 h 506250"/>
              <a:gd name="connsiteX59" fmla="*/ 166929 w 523125"/>
              <a:gd name="connsiteY59" fmla="*/ 183357 h 506250"/>
              <a:gd name="connsiteX60" fmla="*/ 133972 w 523125"/>
              <a:gd name="connsiteY60" fmla="*/ 219267 h 506250"/>
              <a:gd name="connsiteX61" fmla="*/ 105217 w 523125"/>
              <a:gd name="connsiteY61" fmla="*/ 192875 h 506250"/>
              <a:gd name="connsiteX62" fmla="*/ 122109 w 523125"/>
              <a:gd name="connsiteY62" fmla="*/ 114339 h 50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3125" h="506250">
                <a:moveTo>
                  <a:pt x="528122" y="317058"/>
                </a:moveTo>
                <a:cubicBezTo>
                  <a:pt x="518638" y="308350"/>
                  <a:pt x="503906" y="308975"/>
                  <a:pt x="495215" y="318475"/>
                </a:cubicBezTo>
                <a:lnTo>
                  <a:pt x="453821" y="363599"/>
                </a:lnTo>
                <a:lnTo>
                  <a:pt x="400952" y="315084"/>
                </a:lnTo>
                <a:lnTo>
                  <a:pt x="454445" y="256780"/>
                </a:lnTo>
                <a:cubicBezTo>
                  <a:pt x="463153" y="247280"/>
                  <a:pt x="462528" y="232548"/>
                  <a:pt x="453028" y="223857"/>
                </a:cubicBezTo>
                <a:lnTo>
                  <a:pt x="447797" y="219082"/>
                </a:lnTo>
                <a:cubicBezTo>
                  <a:pt x="438313" y="210374"/>
                  <a:pt x="423581" y="210999"/>
                  <a:pt x="414890" y="220482"/>
                </a:cubicBezTo>
                <a:lnTo>
                  <a:pt x="408107" y="227857"/>
                </a:lnTo>
                <a:lnTo>
                  <a:pt x="217588" y="53065"/>
                </a:lnTo>
                <a:cubicBezTo>
                  <a:pt x="212373" y="48324"/>
                  <a:pt x="205100" y="46518"/>
                  <a:pt x="198317" y="48459"/>
                </a:cubicBezTo>
                <a:lnTo>
                  <a:pt x="119358" y="70565"/>
                </a:lnTo>
                <a:lnTo>
                  <a:pt x="51217" y="8026"/>
                </a:lnTo>
                <a:cubicBezTo>
                  <a:pt x="38780" y="-3331"/>
                  <a:pt x="19458" y="-2571"/>
                  <a:pt x="8034" y="9899"/>
                </a:cubicBezTo>
                <a:cubicBezTo>
                  <a:pt x="-3373" y="22319"/>
                  <a:pt x="-2530" y="41658"/>
                  <a:pt x="9907" y="53082"/>
                </a:cubicBezTo>
                <a:lnTo>
                  <a:pt x="78875" y="116347"/>
                </a:lnTo>
                <a:cubicBezTo>
                  <a:pt x="79179" y="116634"/>
                  <a:pt x="79550" y="116718"/>
                  <a:pt x="79888" y="116954"/>
                </a:cubicBezTo>
                <a:lnTo>
                  <a:pt x="62912" y="195676"/>
                </a:lnTo>
                <a:cubicBezTo>
                  <a:pt x="61376" y="202747"/>
                  <a:pt x="63738" y="210087"/>
                  <a:pt x="69054" y="214981"/>
                </a:cubicBezTo>
                <a:lnTo>
                  <a:pt x="259556" y="389739"/>
                </a:lnTo>
                <a:lnTo>
                  <a:pt x="252806" y="397130"/>
                </a:lnTo>
                <a:cubicBezTo>
                  <a:pt x="244098" y="406614"/>
                  <a:pt x="244740" y="421379"/>
                  <a:pt x="254223" y="430053"/>
                </a:cubicBezTo>
                <a:lnTo>
                  <a:pt x="259455" y="434829"/>
                </a:lnTo>
                <a:cubicBezTo>
                  <a:pt x="264011" y="439014"/>
                  <a:pt x="270035" y="441207"/>
                  <a:pt x="276212" y="440937"/>
                </a:cubicBezTo>
                <a:cubicBezTo>
                  <a:pt x="282354" y="440650"/>
                  <a:pt x="288193" y="437950"/>
                  <a:pt x="292378" y="433411"/>
                </a:cubicBezTo>
                <a:lnTo>
                  <a:pt x="345855" y="375125"/>
                </a:lnTo>
                <a:lnTo>
                  <a:pt x="398724" y="423640"/>
                </a:lnTo>
                <a:lnTo>
                  <a:pt x="357363" y="468747"/>
                </a:lnTo>
                <a:cubicBezTo>
                  <a:pt x="353195" y="473320"/>
                  <a:pt x="350985" y="479328"/>
                  <a:pt x="351255" y="485487"/>
                </a:cubicBezTo>
                <a:cubicBezTo>
                  <a:pt x="351558" y="491647"/>
                  <a:pt x="354275" y="497469"/>
                  <a:pt x="358798" y="501654"/>
                </a:cubicBezTo>
                <a:lnTo>
                  <a:pt x="362325" y="504894"/>
                </a:lnTo>
                <a:cubicBezTo>
                  <a:pt x="371808" y="513601"/>
                  <a:pt x="386591" y="512977"/>
                  <a:pt x="395248" y="503476"/>
                </a:cubicBezTo>
                <a:lnTo>
                  <a:pt x="533117" y="353238"/>
                </a:lnTo>
                <a:cubicBezTo>
                  <a:pt x="537302" y="348665"/>
                  <a:pt x="539512" y="342657"/>
                  <a:pt x="539225" y="336481"/>
                </a:cubicBezTo>
                <a:cubicBezTo>
                  <a:pt x="538938" y="330322"/>
                  <a:pt x="536238" y="324500"/>
                  <a:pt x="531699" y="320332"/>
                </a:cubicBezTo>
                <a:lnTo>
                  <a:pt x="528122" y="317058"/>
                </a:lnTo>
                <a:close/>
                <a:moveTo>
                  <a:pt x="122109" y="114339"/>
                </a:moveTo>
                <a:cubicBezTo>
                  <a:pt x="122852" y="113529"/>
                  <a:pt x="123122" y="112516"/>
                  <a:pt x="123729" y="111655"/>
                </a:cubicBezTo>
                <a:lnTo>
                  <a:pt x="198401" y="90764"/>
                </a:lnTo>
                <a:lnTo>
                  <a:pt x="378761" y="256224"/>
                </a:lnTo>
                <a:lnTo>
                  <a:pt x="285307" y="358081"/>
                </a:lnTo>
                <a:lnTo>
                  <a:pt x="239053" y="315640"/>
                </a:lnTo>
                <a:lnTo>
                  <a:pt x="272010" y="279714"/>
                </a:lnTo>
                <a:cubicBezTo>
                  <a:pt x="275807" y="275596"/>
                  <a:pt x="275553" y="269133"/>
                  <a:pt x="271385" y="265319"/>
                </a:cubicBezTo>
                <a:cubicBezTo>
                  <a:pt x="267285" y="261539"/>
                  <a:pt x="260822" y="261792"/>
                  <a:pt x="256991" y="265944"/>
                </a:cubicBezTo>
                <a:lnTo>
                  <a:pt x="224051" y="301854"/>
                </a:lnTo>
                <a:lnTo>
                  <a:pt x="209032" y="288117"/>
                </a:lnTo>
                <a:lnTo>
                  <a:pt x="241955" y="252190"/>
                </a:lnTo>
                <a:cubicBezTo>
                  <a:pt x="245786" y="248056"/>
                  <a:pt x="245482" y="241610"/>
                  <a:pt x="241365" y="237813"/>
                </a:cubicBezTo>
                <a:cubicBezTo>
                  <a:pt x="237264" y="234033"/>
                  <a:pt x="230818" y="234286"/>
                  <a:pt x="226987" y="238437"/>
                </a:cubicBezTo>
                <a:lnTo>
                  <a:pt x="194030" y="274330"/>
                </a:lnTo>
                <a:lnTo>
                  <a:pt x="179012" y="260577"/>
                </a:lnTo>
                <a:lnTo>
                  <a:pt x="211952" y="224667"/>
                </a:lnTo>
                <a:cubicBezTo>
                  <a:pt x="215765" y="220533"/>
                  <a:pt x="215495" y="214087"/>
                  <a:pt x="211327" y="210290"/>
                </a:cubicBezTo>
                <a:cubicBezTo>
                  <a:pt x="207227" y="206510"/>
                  <a:pt x="200780" y="206780"/>
                  <a:pt x="196933" y="210914"/>
                </a:cubicBezTo>
                <a:lnTo>
                  <a:pt x="164010" y="246824"/>
                </a:lnTo>
                <a:lnTo>
                  <a:pt x="148974" y="233037"/>
                </a:lnTo>
                <a:lnTo>
                  <a:pt x="181931" y="197144"/>
                </a:lnTo>
                <a:cubicBezTo>
                  <a:pt x="185728" y="192993"/>
                  <a:pt x="185441" y="186547"/>
                  <a:pt x="181307" y="182733"/>
                </a:cubicBezTo>
                <a:cubicBezTo>
                  <a:pt x="177206" y="178953"/>
                  <a:pt x="170743" y="179223"/>
                  <a:pt x="166929" y="183357"/>
                </a:cubicBezTo>
                <a:lnTo>
                  <a:pt x="133972" y="219267"/>
                </a:lnTo>
                <a:lnTo>
                  <a:pt x="105217" y="192875"/>
                </a:lnTo>
                <a:lnTo>
                  <a:pt x="122109" y="114339"/>
                </a:lnTo>
                <a:close/>
              </a:path>
            </a:pathLst>
          </a:custGeom>
          <a:solidFill>
            <a:schemeClr val="accent4"/>
          </a:solidFill>
          <a:ln w="16669" cap="flat">
            <a:noFill/>
            <a:prstDash val="solid"/>
            <a:miter/>
          </a:ln>
        </p:spPr>
        <p:txBody>
          <a:bodyPr rtlCol="0" anchor="ctr"/>
          <a:lstStyle/>
          <a:p>
            <a:pPr>
              <a:lnSpc>
                <a:spcPct val="120000"/>
              </a:lnSpc>
              <a:spcAft>
                <a:spcPts val="100"/>
              </a:spcAft>
            </a:pPr>
            <a:endParaRPr lang="zh-CN" altLang="en-US"/>
          </a:p>
        </p:txBody>
      </p:sp>
    </p:spTree>
  </p:cSld>
  <p:clrMapOvr>
    <a:masterClrMapping/>
  </p:clrMapOvr>
  <p:transition spd="med">
    <p:pull/>
  </p:transition>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图形 25"/>
          <p:cNvSpPr/>
          <p:nvPr/>
        </p:nvSpPr>
        <p:spPr>
          <a:xfrm>
            <a:off x="953318" y="835820"/>
            <a:ext cx="523125" cy="523125"/>
          </a:xfrm>
          <a:custGeom>
            <a:avLst/>
            <a:gdLst>
              <a:gd name="connsiteX0" fmla="*/ 467522 w 523125"/>
              <a:gd name="connsiteY0" fmla="*/ 43234 h 523125"/>
              <a:gd name="connsiteX1" fmla="*/ 395668 w 523125"/>
              <a:gd name="connsiteY1" fmla="*/ 115054 h 523125"/>
              <a:gd name="connsiteX2" fmla="*/ 398469 w 523125"/>
              <a:gd name="connsiteY2" fmla="*/ 135000 h 523125"/>
              <a:gd name="connsiteX3" fmla="*/ 327274 w 523125"/>
              <a:gd name="connsiteY3" fmla="*/ 180731 h 523125"/>
              <a:gd name="connsiteX4" fmla="*/ 250763 w 523125"/>
              <a:gd name="connsiteY4" fmla="*/ 148011 h 523125"/>
              <a:gd name="connsiteX5" fmla="*/ 189776 w 523125"/>
              <a:gd name="connsiteY5" fmla="*/ 167349 h 523125"/>
              <a:gd name="connsiteX6" fmla="*/ 133920 w 523125"/>
              <a:gd name="connsiteY6" fmla="*/ 107933 h 523125"/>
              <a:gd name="connsiteX7" fmla="*/ 143640 w 523125"/>
              <a:gd name="connsiteY7" fmla="*/ 71854 h 523125"/>
              <a:gd name="connsiteX8" fmla="*/ 71820 w 523125"/>
              <a:gd name="connsiteY8" fmla="*/ 0 h 523125"/>
              <a:gd name="connsiteX9" fmla="*/ 0 w 523125"/>
              <a:gd name="connsiteY9" fmla="*/ 71854 h 523125"/>
              <a:gd name="connsiteX10" fmla="*/ 71820 w 523125"/>
              <a:gd name="connsiteY10" fmla="*/ 143657 h 523125"/>
              <a:gd name="connsiteX11" fmla="*/ 103984 w 523125"/>
              <a:gd name="connsiteY11" fmla="*/ 136080 h 523125"/>
              <a:gd name="connsiteX12" fmla="*/ 161426 w 523125"/>
              <a:gd name="connsiteY12" fmla="*/ 197184 h 523125"/>
              <a:gd name="connsiteX13" fmla="*/ 145007 w 523125"/>
              <a:gd name="connsiteY13" fmla="*/ 253783 h 523125"/>
              <a:gd name="connsiteX14" fmla="*/ 168531 w 523125"/>
              <a:gd name="connsiteY14" fmla="*/ 320254 h 523125"/>
              <a:gd name="connsiteX15" fmla="*/ 113130 w 523125"/>
              <a:gd name="connsiteY15" fmla="*/ 393643 h 523125"/>
              <a:gd name="connsiteX16" fmla="*/ 88088 w 523125"/>
              <a:gd name="connsiteY16" fmla="*/ 389138 h 523125"/>
              <a:gd name="connsiteX17" fmla="*/ 16251 w 523125"/>
              <a:gd name="connsiteY17" fmla="*/ 460924 h 523125"/>
              <a:gd name="connsiteX18" fmla="*/ 88088 w 523125"/>
              <a:gd name="connsiteY18" fmla="*/ 532811 h 523125"/>
              <a:gd name="connsiteX19" fmla="*/ 159924 w 523125"/>
              <a:gd name="connsiteY19" fmla="*/ 460924 h 523125"/>
              <a:gd name="connsiteX20" fmla="*/ 145952 w 523125"/>
              <a:gd name="connsiteY20" fmla="*/ 418382 h 523125"/>
              <a:gd name="connsiteX21" fmla="*/ 200121 w 523125"/>
              <a:gd name="connsiteY21" fmla="*/ 346629 h 523125"/>
              <a:gd name="connsiteX22" fmla="*/ 250813 w 523125"/>
              <a:gd name="connsiteY22" fmla="*/ 359556 h 523125"/>
              <a:gd name="connsiteX23" fmla="*/ 356603 w 523125"/>
              <a:gd name="connsiteY23" fmla="*/ 253766 h 523125"/>
              <a:gd name="connsiteX24" fmla="*/ 349397 w 523125"/>
              <a:gd name="connsiteY24" fmla="*/ 215393 h 523125"/>
              <a:gd name="connsiteX25" fmla="*/ 420728 w 523125"/>
              <a:gd name="connsiteY25" fmla="*/ 169560 h 523125"/>
              <a:gd name="connsiteX26" fmla="*/ 467539 w 523125"/>
              <a:gd name="connsiteY26" fmla="*/ 186891 h 523125"/>
              <a:gd name="connsiteX27" fmla="*/ 539359 w 523125"/>
              <a:gd name="connsiteY27" fmla="*/ 115037 h 523125"/>
              <a:gd name="connsiteX28" fmla="*/ 467522 w 523125"/>
              <a:gd name="connsiteY28" fmla="*/ 43234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23125" h="523125">
                <a:moveTo>
                  <a:pt x="467522" y="43234"/>
                </a:moveTo>
                <a:cubicBezTo>
                  <a:pt x="427798" y="43234"/>
                  <a:pt x="395668" y="75398"/>
                  <a:pt x="395668" y="115054"/>
                </a:cubicBezTo>
                <a:cubicBezTo>
                  <a:pt x="395668" y="121989"/>
                  <a:pt x="396664" y="128655"/>
                  <a:pt x="398469" y="135000"/>
                </a:cubicBezTo>
                <a:lnTo>
                  <a:pt x="327274" y="180731"/>
                </a:lnTo>
                <a:cubicBezTo>
                  <a:pt x="308003" y="160566"/>
                  <a:pt x="280868" y="148011"/>
                  <a:pt x="250763" y="148011"/>
                </a:cubicBezTo>
                <a:cubicBezTo>
                  <a:pt x="228032" y="148011"/>
                  <a:pt x="207006" y="155166"/>
                  <a:pt x="189776" y="167349"/>
                </a:cubicBezTo>
                <a:lnTo>
                  <a:pt x="133920" y="107933"/>
                </a:lnTo>
                <a:cubicBezTo>
                  <a:pt x="140113" y="97335"/>
                  <a:pt x="143640" y="84999"/>
                  <a:pt x="143640" y="71854"/>
                </a:cubicBezTo>
                <a:cubicBezTo>
                  <a:pt x="143674" y="32147"/>
                  <a:pt x="111510" y="0"/>
                  <a:pt x="71820" y="0"/>
                </a:cubicBezTo>
                <a:cubicBezTo>
                  <a:pt x="32181" y="0"/>
                  <a:pt x="0" y="32147"/>
                  <a:pt x="0" y="71854"/>
                </a:cubicBezTo>
                <a:cubicBezTo>
                  <a:pt x="0" y="111510"/>
                  <a:pt x="32181" y="143657"/>
                  <a:pt x="71820" y="143657"/>
                </a:cubicBezTo>
                <a:cubicBezTo>
                  <a:pt x="83396" y="143657"/>
                  <a:pt x="94331" y="140940"/>
                  <a:pt x="103984" y="136080"/>
                </a:cubicBezTo>
                <a:lnTo>
                  <a:pt x="161426" y="197184"/>
                </a:lnTo>
                <a:cubicBezTo>
                  <a:pt x="151048" y="213553"/>
                  <a:pt x="145007" y="232976"/>
                  <a:pt x="145007" y="253783"/>
                </a:cubicBezTo>
                <a:cubicBezTo>
                  <a:pt x="145007" y="278978"/>
                  <a:pt x="153849" y="302096"/>
                  <a:pt x="168531" y="320254"/>
                </a:cubicBezTo>
                <a:lnTo>
                  <a:pt x="113130" y="393643"/>
                </a:lnTo>
                <a:cubicBezTo>
                  <a:pt x="105351" y="390690"/>
                  <a:pt x="96896" y="389138"/>
                  <a:pt x="88088" y="389138"/>
                </a:cubicBezTo>
                <a:cubicBezTo>
                  <a:pt x="48414" y="389138"/>
                  <a:pt x="16251" y="421251"/>
                  <a:pt x="16251" y="460924"/>
                </a:cubicBezTo>
                <a:cubicBezTo>
                  <a:pt x="16251" y="500614"/>
                  <a:pt x="48414" y="532811"/>
                  <a:pt x="88088" y="532811"/>
                </a:cubicBezTo>
                <a:cubicBezTo>
                  <a:pt x="127761" y="532811"/>
                  <a:pt x="159924" y="500631"/>
                  <a:pt x="159924" y="460924"/>
                </a:cubicBezTo>
                <a:cubicBezTo>
                  <a:pt x="159924" y="445028"/>
                  <a:pt x="154727" y="430296"/>
                  <a:pt x="145952" y="418382"/>
                </a:cubicBezTo>
                <a:lnTo>
                  <a:pt x="200121" y="346629"/>
                </a:lnTo>
                <a:cubicBezTo>
                  <a:pt x="215190" y="354864"/>
                  <a:pt x="232453" y="359556"/>
                  <a:pt x="250813" y="359556"/>
                </a:cubicBezTo>
                <a:cubicBezTo>
                  <a:pt x="309251" y="359556"/>
                  <a:pt x="356603" y="312171"/>
                  <a:pt x="356603" y="253766"/>
                </a:cubicBezTo>
                <a:cubicBezTo>
                  <a:pt x="356603" y="240233"/>
                  <a:pt x="354054" y="227289"/>
                  <a:pt x="349397" y="215393"/>
                </a:cubicBezTo>
                <a:lnTo>
                  <a:pt x="420728" y="169560"/>
                </a:lnTo>
                <a:cubicBezTo>
                  <a:pt x="433299" y="180360"/>
                  <a:pt x="449668" y="186891"/>
                  <a:pt x="467539" y="186891"/>
                </a:cubicBezTo>
                <a:cubicBezTo>
                  <a:pt x="507178" y="186891"/>
                  <a:pt x="539359" y="154744"/>
                  <a:pt x="539359" y="115037"/>
                </a:cubicBezTo>
                <a:cubicBezTo>
                  <a:pt x="539342" y="75414"/>
                  <a:pt x="507178" y="43234"/>
                  <a:pt x="467522" y="43234"/>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sp>
        <p:nvSpPr>
          <p:cNvPr id="4" name="图形 27"/>
          <p:cNvSpPr/>
          <p:nvPr/>
        </p:nvSpPr>
        <p:spPr>
          <a:xfrm>
            <a:off x="2172518" y="835820"/>
            <a:ext cx="523125" cy="523125"/>
          </a:xfrm>
          <a:custGeom>
            <a:avLst/>
            <a:gdLst>
              <a:gd name="connsiteX0" fmla="*/ 536605 w 523125"/>
              <a:gd name="connsiteY0" fmla="*/ 151787 h 523125"/>
              <a:gd name="connsiteX1" fmla="*/ 490334 w 523125"/>
              <a:gd name="connsiteY1" fmla="*/ 124820 h 523125"/>
              <a:gd name="connsiteX2" fmla="*/ 443135 w 523125"/>
              <a:gd name="connsiteY2" fmla="*/ 82802 h 523125"/>
              <a:gd name="connsiteX3" fmla="*/ 441262 w 523125"/>
              <a:gd name="connsiteY3" fmla="*/ 70922 h 523125"/>
              <a:gd name="connsiteX4" fmla="*/ 391227 w 523125"/>
              <a:gd name="connsiteY4" fmla="*/ 44951 h 523125"/>
              <a:gd name="connsiteX5" fmla="*/ 365324 w 523125"/>
              <a:gd name="connsiteY5" fmla="*/ 70854 h 523125"/>
              <a:gd name="connsiteX6" fmla="*/ 316015 w 523125"/>
              <a:gd name="connsiteY6" fmla="*/ 86480 h 523125"/>
              <a:gd name="connsiteX7" fmla="*/ 275988 w 523125"/>
              <a:gd name="connsiteY7" fmla="*/ 76862 h 523125"/>
              <a:gd name="connsiteX8" fmla="*/ 266234 w 523125"/>
              <a:gd name="connsiteY8" fmla="*/ 81519 h 523125"/>
              <a:gd name="connsiteX9" fmla="*/ 226072 w 523125"/>
              <a:gd name="connsiteY9" fmla="*/ 45761 h 523125"/>
              <a:gd name="connsiteX10" fmla="*/ 224688 w 523125"/>
              <a:gd name="connsiteY10" fmla="*/ 27840 h 523125"/>
              <a:gd name="connsiteX11" fmla="*/ 174637 w 523125"/>
              <a:gd name="connsiteY11" fmla="*/ 1886 h 523125"/>
              <a:gd name="connsiteX12" fmla="*/ 147637 w 523125"/>
              <a:gd name="connsiteY12" fmla="*/ 31957 h 523125"/>
              <a:gd name="connsiteX13" fmla="*/ 89823 w 523125"/>
              <a:gd name="connsiteY13" fmla="*/ 50267 h 523125"/>
              <a:gd name="connsiteX14" fmla="*/ 55027 w 523125"/>
              <a:gd name="connsiteY14" fmla="*/ 44951 h 523125"/>
              <a:gd name="connsiteX15" fmla="*/ 29056 w 523125"/>
              <a:gd name="connsiteY15" fmla="*/ 95019 h 523125"/>
              <a:gd name="connsiteX16" fmla="*/ 37392 w 523125"/>
              <a:gd name="connsiteY16" fmla="*/ 109582 h 523125"/>
              <a:gd name="connsiteX17" fmla="*/ 24280 w 523125"/>
              <a:gd name="connsiteY17" fmla="*/ 165692 h 523125"/>
              <a:gd name="connsiteX18" fmla="*/ 1870 w 523125"/>
              <a:gd name="connsiteY18" fmla="*/ 214410 h 523125"/>
              <a:gd name="connsiteX19" fmla="*/ 48698 w 523125"/>
              <a:gd name="connsiteY19" fmla="*/ 241224 h 523125"/>
              <a:gd name="connsiteX20" fmla="*/ 95088 w 523125"/>
              <a:gd name="connsiteY20" fmla="*/ 282500 h 523125"/>
              <a:gd name="connsiteX21" fmla="*/ 96033 w 523125"/>
              <a:gd name="connsiteY21" fmla="*/ 302902 h 523125"/>
              <a:gd name="connsiteX22" fmla="*/ 108082 w 523125"/>
              <a:gd name="connsiteY22" fmla="*/ 321060 h 523125"/>
              <a:gd name="connsiteX23" fmla="*/ 95206 w 523125"/>
              <a:gd name="connsiteY23" fmla="*/ 376106 h 523125"/>
              <a:gd name="connsiteX24" fmla="*/ 94902 w 523125"/>
              <a:gd name="connsiteY24" fmla="*/ 376173 h 523125"/>
              <a:gd name="connsiteX25" fmla="*/ 68932 w 523125"/>
              <a:gd name="connsiteY25" fmla="*/ 426208 h 523125"/>
              <a:gd name="connsiteX26" fmla="*/ 118983 w 523125"/>
              <a:gd name="connsiteY26" fmla="*/ 452212 h 523125"/>
              <a:gd name="connsiteX27" fmla="*/ 119270 w 523125"/>
              <a:gd name="connsiteY27" fmla="*/ 452094 h 523125"/>
              <a:gd name="connsiteX28" fmla="*/ 161474 w 523125"/>
              <a:gd name="connsiteY28" fmla="*/ 489658 h 523125"/>
              <a:gd name="connsiteX29" fmla="*/ 162082 w 523125"/>
              <a:gd name="connsiteY29" fmla="*/ 511477 h 523125"/>
              <a:gd name="connsiteX30" fmla="*/ 212116 w 523125"/>
              <a:gd name="connsiteY30" fmla="*/ 537448 h 523125"/>
              <a:gd name="connsiteX31" fmla="*/ 238930 w 523125"/>
              <a:gd name="connsiteY31" fmla="*/ 508254 h 523125"/>
              <a:gd name="connsiteX32" fmla="*/ 296778 w 523125"/>
              <a:gd name="connsiteY32" fmla="*/ 489928 h 523125"/>
              <a:gd name="connsiteX33" fmla="*/ 335506 w 523125"/>
              <a:gd name="connsiteY33" fmla="*/ 498382 h 523125"/>
              <a:gd name="connsiteX34" fmla="*/ 361493 w 523125"/>
              <a:gd name="connsiteY34" fmla="*/ 448263 h 523125"/>
              <a:gd name="connsiteX35" fmla="*/ 352820 w 523125"/>
              <a:gd name="connsiteY35" fmla="*/ 433397 h 523125"/>
              <a:gd name="connsiteX36" fmla="*/ 366792 w 523125"/>
              <a:gd name="connsiteY36" fmla="*/ 373676 h 523125"/>
              <a:gd name="connsiteX37" fmla="*/ 367096 w 523125"/>
              <a:gd name="connsiteY37" fmla="*/ 373575 h 523125"/>
              <a:gd name="connsiteX38" fmla="*/ 394822 w 523125"/>
              <a:gd name="connsiteY38" fmla="*/ 333176 h 523125"/>
              <a:gd name="connsiteX39" fmla="*/ 449345 w 523125"/>
              <a:gd name="connsiteY39" fmla="*/ 315896 h 523125"/>
              <a:gd name="connsiteX40" fmla="*/ 483584 w 523125"/>
              <a:gd name="connsiteY40" fmla="*/ 320807 h 523125"/>
              <a:gd name="connsiteX41" fmla="*/ 509538 w 523125"/>
              <a:gd name="connsiteY41" fmla="*/ 270755 h 523125"/>
              <a:gd name="connsiteX42" fmla="*/ 501758 w 523125"/>
              <a:gd name="connsiteY42" fmla="*/ 256783 h 523125"/>
              <a:gd name="connsiteX43" fmla="*/ 515005 w 523125"/>
              <a:gd name="connsiteY43" fmla="*/ 200117 h 523125"/>
              <a:gd name="connsiteX44" fmla="*/ 536605 w 523125"/>
              <a:gd name="connsiteY44" fmla="*/ 151787 h 523125"/>
              <a:gd name="connsiteX45" fmla="*/ 459503 w 523125"/>
              <a:gd name="connsiteY45" fmla="*/ 244768 h 523125"/>
              <a:gd name="connsiteX46" fmla="*/ 431778 w 523125"/>
              <a:gd name="connsiteY46" fmla="*/ 279294 h 523125"/>
              <a:gd name="connsiteX47" fmla="*/ 370268 w 523125"/>
              <a:gd name="connsiteY47" fmla="*/ 298768 h 523125"/>
              <a:gd name="connsiteX48" fmla="*/ 346745 w 523125"/>
              <a:gd name="connsiteY48" fmla="*/ 296557 h 523125"/>
              <a:gd name="connsiteX49" fmla="*/ 297183 w 523125"/>
              <a:gd name="connsiteY49" fmla="*/ 252446 h 523125"/>
              <a:gd name="connsiteX50" fmla="*/ 295360 w 523125"/>
              <a:gd name="connsiteY50" fmla="*/ 239705 h 523125"/>
              <a:gd name="connsiteX51" fmla="*/ 282350 w 523125"/>
              <a:gd name="connsiteY51" fmla="*/ 220721 h 523125"/>
              <a:gd name="connsiteX52" fmla="*/ 298128 w 523125"/>
              <a:gd name="connsiteY52" fmla="*/ 153390 h 523125"/>
              <a:gd name="connsiteX53" fmla="*/ 300018 w 523125"/>
              <a:gd name="connsiteY53" fmla="*/ 152900 h 523125"/>
              <a:gd name="connsiteX54" fmla="*/ 326410 w 523125"/>
              <a:gd name="connsiteY54" fmla="*/ 125327 h 523125"/>
              <a:gd name="connsiteX55" fmla="*/ 374116 w 523125"/>
              <a:gd name="connsiteY55" fmla="*/ 110207 h 523125"/>
              <a:gd name="connsiteX56" fmla="*/ 415240 w 523125"/>
              <a:gd name="connsiteY56" fmla="*/ 120973 h 523125"/>
              <a:gd name="connsiteX57" fmla="*/ 422159 w 523125"/>
              <a:gd name="connsiteY57" fmla="*/ 118020 h 523125"/>
              <a:gd name="connsiteX58" fmla="*/ 460448 w 523125"/>
              <a:gd name="connsiteY58" fmla="*/ 152090 h 523125"/>
              <a:gd name="connsiteX59" fmla="*/ 460533 w 523125"/>
              <a:gd name="connsiteY59" fmla="*/ 175850 h 523125"/>
              <a:gd name="connsiteX60" fmla="*/ 474691 w 523125"/>
              <a:gd name="connsiteY60" fmla="*/ 195695 h 523125"/>
              <a:gd name="connsiteX61" fmla="*/ 463469 w 523125"/>
              <a:gd name="connsiteY61" fmla="*/ 243722 h 523125"/>
              <a:gd name="connsiteX62" fmla="*/ 459503 w 523125"/>
              <a:gd name="connsiteY62" fmla="*/ 244768 h 523125"/>
              <a:gd name="connsiteX63" fmla="*/ 314294 w 523125"/>
              <a:gd name="connsiteY63" fmla="*/ 421550 h 523125"/>
              <a:gd name="connsiteX64" fmla="*/ 311442 w 523125"/>
              <a:gd name="connsiteY64" fmla="*/ 422310 h 523125"/>
              <a:gd name="connsiteX65" fmla="*/ 284628 w 523125"/>
              <a:gd name="connsiteY65" fmla="*/ 451503 h 523125"/>
              <a:gd name="connsiteX66" fmla="*/ 226814 w 523125"/>
              <a:gd name="connsiteY66" fmla="*/ 469863 h 523125"/>
              <a:gd name="connsiteX67" fmla="*/ 189706 w 523125"/>
              <a:gd name="connsiteY67" fmla="*/ 460937 h 523125"/>
              <a:gd name="connsiteX68" fmla="*/ 146017 w 523125"/>
              <a:gd name="connsiteY68" fmla="*/ 422023 h 523125"/>
              <a:gd name="connsiteX69" fmla="*/ 144937 w 523125"/>
              <a:gd name="connsiteY69" fmla="*/ 402127 h 523125"/>
              <a:gd name="connsiteX70" fmla="*/ 134356 w 523125"/>
              <a:gd name="connsiteY70" fmla="*/ 385218 h 523125"/>
              <a:gd name="connsiteX71" fmla="*/ 147670 w 523125"/>
              <a:gd name="connsiteY71" fmla="*/ 328265 h 523125"/>
              <a:gd name="connsiteX72" fmla="*/ 172882 w 523125"/>
              <a:gd name="connsiteY72" fmla="*/ 299612 h 523125"/>
              <a:gd name="connsiteX73" fmla="*/ 230678 w 523125"/>
              <a:gd name="connsiteY73" fmla="*/ 281268 h 523125"/>
              <a:gd name="connsiteX74" fmla="*/ 269457 w 523125"/>
              <a:gd name="connsiteY74" fmla="*/ 289773 h 523125"/>
              <a:gd name="connsiteX75" fmla="*/ 272208 w 523125"/>
              <a:gd name="connsiteY75" fmla="*/ 288727 h 523125"/>
              <a:gd name="connsiteX76" fmla="*/ 315982 w 523125"/>
              <a:gd name="connsiteY76" fmla="*/ 327725 h 523125"/>
              <a:gd name="connsiteX77" fmla="*/ 317045 w 523125"/>
              <a:gd name="connsiteY77" fmla="*/ 347638 h 523125"/>
              <a:gd name="connsiteX78" fmla="*/ 327625 w 523125"/>
              <a:gd name="connsiteY78" fmla="*/ 364513 h 523125"/>
              <a:gd name="connsiteX79" fmla="*/ 314294 w 523125"/>
              <a:gd name="connsiteY79" fmla="*/ 421550 h 523125"/>
              <a:gd name="connsiteX80" fmla="*/ 77875 w 523125"/>
              <a:gd name="connsiteY80" fmla="*/ 190312 h 523125"/>
              <a:gd name="connsiteX81" fmla="*/ 64342 w 523125"/>
              <a:gd name="connsiteY81" fmla="*/ 170923 h 523125"/>
              <a:gd name="connsiteX82" fmla="*/ 75817 w 523125"/>
              <a:gd name="connsiteY82" fmla="*/ 121833 h 523125"/>
              <a:gd name="connsiteX83" fmla="*/ 79107 w 523125"/>
              <a:gd name="connsiteY83" fmla="*/ 120973 h 523125"/>
              <a:gd name="connsiteX84" fmla="*/ 106698 w 523125"/>
              <a:gd name="connsiteY84" fmla="*/ 87088 h 523125"/>
              <a:gd name="connsiteX85" fmla="*/ 160664 w 523125"/>
              <a:gd name="connsiteY85" fmla="*/ 69993 h 523125"/>
              <a:gd name="connsiteX86" fmla="*/ 198734 w 523125"/>
              <a:gd name="connsiteY86" fmla="*/ 77857 h 523125"/>
              <a:gd name="connsiteX87" fmla="*/ 200793 w 523125"/>
              <a:gd name="connsiteY87" fmla="*/ 77115 h 523125"/>
              <a:gd name="connsiteX88" fmla="*/ 248465 w 523125"/>
              <a:gd name="connsiteY88" fmla="*/ 119555 h 523125"/>
              <a:gd name="connsiteX89" fmla="*/ 250034 w 523125"/>
              <a:gd name="connsiteY89" fmla="*/ 126930 h 523125"/>
              <a:gd name="connsiteX90" fmla="*/ 257847 w 523125"/>
              <a:gd name="connsiteY90" fmla="*/ 140919 h 523125"/>
              <a:gd name="connsiteX91" fmla="*/ 240314 w 523125"/>
              <a:gd name="connsiteY91" fmla="*/ 215810 h 523125"/>
              <a:gd name="connsiteX92" fmla="*/ 219845 w 523125"/>
              <a:gd name="connsiteY92" fmla="*/ 238592 h 523125"/>
              <a:gd name="connsiteX93" fmla="*/ 157171 w 523125"/>
              <a:gd name="connsiteY93" fmla="*/ 258437 h 523125"/>
              <a:gd name="connsiteX94" fmla="*/ 122206 w 523125"/>
              <a:gd name="connsiteY94" fmla="*/ 252817 h 523125"/>
              <a:gd name="connsiteX95" fmla="*/ 78145 w 523125"/>
              <a:gd name="connsiteY95" fmla="*/ 213583 h 523125"/>
              <a:gd name="connsiteX96" fmla="*/ 77875 w 523125"/>
              <a:gd name="connsiteY96" fmla="*/ 190312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523125" h="523125">
                <a:moveTo>
                  <a:pt x="536605" y="151787"/>
                </a:moveTo>
                <a:cubicBezTo>
                  <a:pt x="530345" y="132043"/>
                  <a:pt x="510179" y="120551"/>
                  <a:pt x="490334" y="124820"/>
                </a:cubicBezTo>
                <a:lnTo>
                  <a:pt x="443135" y="82802"/>
                </a:lnTo>
                <a:cubicBezTo>
                  <a:pt x="443118" y="78870"/>
                  <a:pt x="442510" y="74870"/>
                  <a:pt x="441262" y="70922"/>
                </a:cubicBezTo>
                <a:cubicBezTo>
                  <a:pt x="434613" y="49963"/>
                  <a:pt x="412220" y="38268"/>
                  <a:pt x="391227" y="44951"/>
                </a:cubicBezTo>
                <a:cubicBezTo>
                  <a:pt x="378402" y="49018"/>
                  <a:pt x="369104" y="58974"/>
                  <a:pt x="365324" y="70854"/>
                </a:cubicBezTo>
                <a:lnTo>
                  <a:pt x="316015" y="86480"/>
                </a:lnTo>
                <a:cubicBezTo>
                  <a:pt x="305823" y="76473"/>
                  <a:pt x="290568" y="72238"/>
                  <a:pt x="275988" y="76862"/>
                </a:cubicBezTo>
                <a:cubicBezTo>
                  <a:pt x="272444" y="77992"/>
                  <a:pt x="269204" y="79595"/>
                  <a:pt x="266234" y="81519"/>
                </a:cubicBezTo>
                <a:lnTo>
                  <a:pt x="226072" y="45761"/>
                </a:lnTo>
                <a:cubicBezTo>
                  <a:pt x="226949" y="39939"/>
                  <a:pt x="226578" y="33813"/>
                  <a:pt x="224688" y="27840"/>
                </a:cubicBezTo>
                <a:cubicBezTo>
                  <a:pt x="218039" y="6847"/>
                  <a:pt x="195629" y="-4797"/>
                  <a:pt x="174637" y="1886"/>
                </a:cubicBezTo>
                <a:cubicBezTo>
                  <a:pt x="160343" y="6392"/>
                  <a:pt x="150421" y="18221"/>
                  <a:pt x="147637" y="31957"/>
                </a:cubicBezTo>
                <a:lnTo>
                  <a:pt x="89823" y="50267"/>
                </a:lnTo>
                <a:cubicBezTo>
                  <a:pt x="80018" y="43466"/>
                  <a:pt x="67312" y="41070"/>
                  <a:pt x="55027" y="44951"/>
                </a:cubicBezTo>
                <a:cubicBezTo>
                  <a:pt x="34034" y="51617"/>
                  <a:pt x="22407" y="74027"/>
                  <a:pt x="29056" y="95019"/>
                </a:cubicBezTo>
                <a:cubicBezTo>
                  <a:pt x="30811" y="100588"/>
                  <a:pt x="33730" y="105498"/>
                  <a:pt x="37392" y="109582"/>
                </a:cubicBezTo>
                <a:lnTo>
                  <a:pt x="24280" y="165692"/>
                </a:lnTo>
                <a:cubicBezTo>
                  <a:pt x="5566" y="173623"/>
                  <a:pt x="-4390" y="194649"/>
                  <a:pt x="1870" y="214410"/>
                </a:cubicBezTo>
                <a:cubicBezTo>
                  <a:pt x="8198" y="234339"/>
                  <a:pt x="28702" y="245763"/>
                  <a:pt x="48698" y="241224"/>
                </a:cubicBezTo>
                <a:lnTo>
                  <a:pt x="95088" y="282500"/>
                </a:lnTo>
                <a:cubicBezTo>
                  <a:pt x="93670" y="289048"/>
                  <a:pt x="93856" y="296051"/>
                  <a:pt x="96033" y="302902"/>
                </a:cubicBezTo>
                <a:cubicBezTo>
                  <a:pt x="98362" y="310226"/>
                  <a:pt x="102648" y="316402"/>
                  <a:pt x="108082" y="321060"/>
                </a:cubicBezTo>
                <a:lnTo>
                  <a:pt x="95206" y="376106"/>
                </a:lnTo>
                <a:cubicBezTo>
                  <a:pt x="95105" y="376157"/>
                  <a:pt x="95003" y="376157"/>
                  <a:pt x="94902" y="376173"/>
                </a:cubicBezTo>
                <a:cubicBezTo>
                  <a:pt x="73893" y="382839"/>
                  <a:pt x="62283" y="405249"/>
                  <a:pt x="68932" y="426208"/>
                </a:cubicBezTo>
                <a:cubicBezTo>
                  <a:pt x="75580" y="447200"/>
                  <a:pt x="97990" y="458844"/>
                  <a:pt x="118983" y="452212"/>
                </a:cubicBezTo>
                <a:cubicBezTo>
                  <a:pt x="119067" y="452195"/>
                  <a:pt x="119168" y="452128"/>
                  <a:pt x="119270" y="452094"/>
                </a:cubicBezTo>
                <a:lnTo>
                  <a:pt x="161474" y="489658"/>
                </a:lnTo>
                <a:cubicBezTo>
                  <a:pt x="159719" y="496644"/>
                  <a:pt x="159753" y="504120"/>
                  <a:pt x="162082" y="511477"/>
                </a:cubicBezTo>
                <a:cubicBezTo>
                  <a:pt x="168730" y="532470"/>
                  <a:pt x="191140" y="544113"/>
                  <a:pt x="212116" y="537448"/>
                </a:cubicBezTo>
                <a:cubicBezTo>
                  <a:pt x="226105" y="532976"/>
                  <a:pt x="235910" y="521585"/>
                  <a:pt x="238930" y="508254"/>
                </a:cubicBezTo>
                <a:lnTo>
                  <a:pt x="296778" y="489928"/>
                </a:lnTo>
                <a:cubicBezTo>
                  <a:pt x="306953" y="499074"/>
                  <a:pt x="321517" y="502803"/>
                  <a:pt x="335506" y="498382"/>
                </a:cubicBezTo>
                <a:cubicBezTo>
                  <a:pt x="356515" y="491700"/>
                  <a:pt x="368125" y="469290"/>
                  <a:pt x="361493" y="448263"/>
                </a:cubicBezTo>
                <a:cubicBezTo>
                  <a:pt x="359688" y="442560"/>
                  <a:pt x="356633" y="437548"/>
                  <a:pt x="352820" y="433397"/>
                </a:cubicBezTo>
                <a:lnTo>
                  <a:pt x="366792" y="373676"/>
                </a:lnTo>
                <a:cubicBezTo>
                  <a:pt x="366910" y="373642"/>
                  <a:pt x="366995" y="373608"/>
                  <a:pt x="367096" y="373575"/>
                </a:cubicBezTo>
                <a:cubicBezTo>
                  <a:pt x="384899" y="367938"/>
                  <a:pt x="395885" y="350996"/>
                  <a:pt x="394822" y="333176"/>
                </a:cubicBezTo>
                <a:lnTo>
                  <a:pt x="449345" y="315896"/>
                </a:lnTo>
                <a:cubicBezTo>
                  <a:pt x="459082" y="322427"/>
                  <a:pt x="471535" y="324671"/>
                  <a:pt x="483584" y="320807"/>
                </a:cubicBezTo>
                <a:cubicBezTo>
                  <a:pt x="504560" y="314158"/>
                  <a:pt x="516203" y="291731"/>
                  <a:pt x="509538" y="270755"/>
                </a:cubicBezTo>
                <a:cubicBezTo>
                  <a:pt x="507850" y="265440"/>
                  <a:pt x="505150" y="260748"/>
                  <a:pt x="501758" y="256783"/>
                </a:cubicBezTo>
                <a:lnTo>
                  <a:pt x="515005" y="200117"/>
                </a:lnTo>
                <a:cubicBezTo>
                  <a:pt x="533213" y="191932"/>
                  <a:pt x="542765" y="171260"/>
                  <a:pt x="536605" y="151787"/>
                </a:cubicBezTo>
                <a:close/>
                <a:moveTo>
                  <a:pt x="459503" y="244768"/>
                </a:moveTo>
                <a:cubicBezTo>
                  <a:pt x="443675" y="249830"/>
                  <a:pt x="433178" y="263752"/>
                  <a:pt x="431778" y="279294"/>
                </a:cubicBezTo>
                <a:lnTo>
                  <a:pt x="370268" y="298768"/>
                </a:lnTo>
                <a:cubicBezTo>
                  <a:pt x="363012" y="295747"/>
                  <a:pt x="354878" y="294836"/>
                  <a:pt x="346745" y="296557"/>
                </a:cubicBezTo>
                <a:lnTo>
                  <a:pt x="297183" y="252446"/>
                </a:lnTo>
                <a:cubicBezTo>
                  <a:pt x="297250" y="248244"/>
                  <a:pt x="296693" y="243958"/>
                  <a:pt x="295360" y="239705"/>
                </a:cubicBezTo>
                <a:cubicBezTo>
                  <a:pt x="292897" y="231960"/>
                  <a:pt x="288273" y="225480"/>
                  <a:pt x="282350" y="220721"/>
                </a:cubicBezTo>
                <a:lnTo>
                  <a:pt x="298128" y="153390"/>
                </a:lnTo>
                <a:cubicBezTo>
                  <a:pt x="298769" y="153204"/>
                  <a:pt x="299393" y="153086"/>
                  <a:pt x="300018" y="152900"/>
                </a:cubicBezTo>
                <a:cubicBezTo>
                  <a:pt x="313433" y="148648"/>
                  <a:pt x="322985" y="137949"/>
                  <a:pt x="326410" y="125327"/>
                </a:cubicBezTo>
                <a:lnTo>
                  <a:pt x="374116" y="110207"/>
                </a:lnTo>
                <a:cubicBezTo>
                  <a:pt x="384292" y="121057"/>
                  <a:pt x="400087" y="125782"/>
                  <a:pt x="415240" y="120973"/>
                </a:cubicBezTo>
                <a:cubicBezTo>
                  <a:pt x="417687" y="120213"/>
                  <a:pt x="419982" y="119201"/>
                  <a:pt x="422159" y="118020"/>
                </a:cubicBezTo>
                <a:lnTo>
                  <a:pt x="460448" y="152090"/>
                </a:lnTo>
                <a:cubicBezTo>
                  <a:pt x="458120" y="159600"/>
                  <a:pt x="457985" y="167852"/>
                  <a:pt x="460533" y="175850"/>
                </a:cubicBezTo>
                <a:cubicBezTo>
                  <a:pt x="463165" y="184119"/>
                  <a:pt x="468245" y="190886"/>
                  <a:pt x="474691" y="195695"/>
                </a:cubicBezTo>
                <a:lnTo>
                  <a:pt x="463469" y="243722"/>
                </a:lnTo>
                <a:cubicBezTo>
                  <a:pt x="462187" y="244025"/>
                  <a:pt x="460837" y="244346"/>
                  <a:pt x="459503" y="244768"/>
                </a:cubicBezTo>
                <a:close/>
                <a:moveTo>
                  <a:pt x="314294" y="421550"/>
                </a:moveTo>
                <a:cubicBezTo>
                  <a:pt x="313332" y="421770"/>
                  <a:pt x="312387" y="421955"/>
                  <a:pt x="311442" y="422310"/>
                </a:cubicBezTo>
                <a:cubicBezTo>
                  <a:pt x="297453" y="426731"/>
                  <a:pt x="287665" y="438138"/>
                  <a:pt x="284628" y="451503"/>
                </a:cubicBezTo>
                <a:lnTo>
                  <a:pt x="226814" y="469863"/>
                </a:lnTo>
                <a:cubicBezTo>
                  <a:pt x="217043" y="461055"/>
                  <a:pt x="203189" y="457275"/>
                  <a:pt x="189706" y="460937"/>
                </a:cubicBezTo>
                <a:lnTo>
                  <a:pt x="146017" y="422023"/>
                </a:lnTo>
                <a:cubicBezTo>
                  <a:pt x="147299" y="415610"/>
                  <a:pt x="147046" y="408810"/>
                  <a:pt x="144937" y="402127"/>
                </a:cubicBezTo>
                <a:cubicBezTo>
                  <a:pt x="142827" y="395445"/>
                  <a:pt x="139081" y="389758"/>
                  <a:pt x="134356" y="385218"/>
                </a:cubicBezTo>
                <a:lnTo>
                  <a:pt x="147670" y="328265"/>
                </a:lnTo>
                <a:cubicBezTo>
                  <a:pt x="160799" y="323456"/>
                  <a:pt x="169979" y="312437"/>
                  <a:pt x="172882" y="299612"/>
                </a:cubicBezTo>
                <a:lnTo>
                  <a:pt x="230678" y="281268"/>
                </a:lnTo>
                <a:cubicBezTo>
                  <a:pt x="240854" y="290482"/>
                  <a:pt x="255468" y="294245"/>
                  <a:pt x="269457" y="289773"/>
                </a:cubicBezTo>
                <a:cubicBezTo>
                  <a:pt x="270402" y="289453"/>
                  <a:pt x="271297" y="289098"/>
                  <a:pt x="272208" y="288727"/>
                </a:cubicBezTo>
                <a:lnTo>
                  <a:pt x="315982" y="327725"/>
                </a:lnTo>
                <a:cubicBezTo>
                  <a:pt x="314699" y="334188"/>
                  <a:pt x="314935" y="340922"/>
                  <a:pt x="317045" y="347638"/>
                </a:cubicBezTo>
                <a:cubicBezTo>
                  <a:pt x="319154" y="354320"/>
                  <a:pt x="322883" y="360007"/>
                  <a:pt x="327625" y="364513"/>
                </a:cubicBezTo>
                <a:lnTo>
                  <a:pt x="314294" y="421550"/>
                </a:lnTo>
                <a:close/>
                <a:moveTo>
                  <a:pt x="77875" y="190312"/>
                </a:moveTo>
                <a:cubicBezTo>
                  <a:pt x="75344" y="182297"/>
                  <a:pt x="70518" y="175715"/>
                  <a:pt x="64342" y="170923"/>
                </a:cubicBezTo>
                <a:lnTo>
                  <a:pt x="75817" y="121833"/>
                </a:lnTo>
                <a:cubicBezTo>
                  <a:pt x="76930" y="121580"/>
                  <a:pt x="78010" y="121344"/>
                  <a:pt x="79107" y="120973"/>
                </a:cubicBezTo>
                <a:cubicBezTo>
                  <a:pt x="94700" y="116028"/>
                  <a:pt x="105112" y="102410"/>
                  <a:pt x="106698" y="87088"/>
                </a:cubicBezTo>
                <a:lnTo>
                  <a:pt x="160664" y="69993"/>
                </a:lnTo>
                <a:cubicBezTo>
                  <a:pt x="170789" y="78735"/>
                  <a:pt x="185048" y="82194"/>
                  <a:pt x="198734" y="77857"/>
                </a:cubicBezTo>
                <a:cubicBezTo>
                  <a:pt x="199443" y="77638"/>
                  <a:pt x="200118" y="77368"/>
                  <a:pt x="200793" y="77115"/>
                </a:cubicBezTo>
                <a:lnTo>
                  <a:pt x="248465" y="119555"/>
                </a:lnTo>
                <a:cubicBezTo>
                  <a:pt x="248768" y="122036"/>
                  <a:pt x="249275" y="124500"/>
                  <a:pt x="250034" y="126930"/>
                </a:cubicBezTo>
                <a:cubicBezTo>
                  <a:pt x="251722" y="132245"/>
                  <a:pt x="254422" y="136953"/>
                  <a:pt x="257847" y="140919"/>
                </a:cubicBezTo>
                <a:lnTo>
                  <a:pt x="240314" y="215810"/>
                </a:lnTo>
                <a:cubicBezTo>
                  <a:pt x="230493" y="220451"/>
                  <a:pt x="223287" y="228804"/>
                  <a:pt x="219845" y="238592"/>
                </a:cubicBezTo>
                <a:lnTo>
                  <a:pt x="157171" y="258437"/>
                </a:lnTo>
                <a:cubicBezTo>
                  <a:pt x="147350" y="251467"/>
                  <a:pt x="134558" y="248953"/>
                  <a:pt x="122206" y="252817"/>
                </a:cubicBezTo>
                <a:lnTo>
                  <a:pt x="78145" y="213583"/>
                </a:lnTo>
                <a:cubicBezTo>
                  <a:pt x="80305" y="206225"/>
                  <a:pt x="80373" y="198176"/>
                  <a:pt x="77875" y="190312"/>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5" name="组合 4"/>
          <p:cNvGrpSpPr/>
          <p:nvPr/>
        </p:nvGrpSpPr>
        <p:grpSpPr>
          <a:xfrm>
            <a:off x="3391718" y="830200"/>
            <a:ext cx="421875" cy="534364"/>
            <a:chOff x="20035510" y="3276397"/>
            <a:chExt cx="421875" cy="534364"/>
          </a:xfrm>
          <a:solidFill>
            <a:schemeClr val="accent1"/>
          </a:solidFill>
        </p:grpSpPr>
        <p:sp>
          <p:nvSpPr>
            <p:cNvPr id="6" name="任意多边形: 形状 5"/>
            <p:cNvSpPr/>
            <p:nvPr/>
          </p:nvSpPr>
          <p:spPr>
            <a:xfrm>
              <a:off x="20131998" y="3276397"/>
              <a:ext cx="253125" cy="253125"/>
            </a:xfrm>
            <a:custGeom>
              <a:avLst/>
              <a:gdLst>
                <a:gd name="connsiteX0" fmla="*/ 128453 w 253125"/>
                <a:gd name="connsiteY0" fmla="*/ 256905 h 253125"/>
                <a:gd name="connsiteX1" fmla="*/ 256888 w 253125"/>
                <a:gd name="connsiteY1" fmla="*/ 170353 h 253125"/>
                <a:gd name="connsiteX2" fmla="*/ 128453 w 253125"/>
                <a:gd name="connsiteY2" fmla="*/ 0 h 253125"/>
                <a:gd name="connsiteX3" fmla="*/ 0 w 253125"/>
                <a:gd name="connsiteY3" fmla="*/ 160768 h 253125"/>
                <a:gd name="connsiteX4" fmla="*/ 128453 w 253125"/>
                <a:gd name="connsiteY4" fmla="*/ 256905 h 253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125" h="253125">
                  <a:moveTo>
                    <a:pt x="128453" y="256905"/>
                  </a:moveTo>
                  <a:cubicBezTo>
                    <a:pt x="199378" y="256905"/>
                    <a:pt x="256888" y="241296"/>
                    <a:pt x="256888" y="170353"/>
                  </a:cubicBezTo>
                  <a:cubicBezTo>
                    <a:pt x="256888" y="99411"/>
                    <a:pt x="212642" y="0"/>
                    <a:pt x="128453" y="0"/>
                  </a:cubicBezTo>
                  <a:cubicBezTo>
                    <a:pt x="57594" y="0"/>
                    <a:pt x="0" y="89826"/>
                    <a:pt x="0" y="160768"/>
                  </a:cubicBezTo>
                  <a:cubicBezTo>
                    <a:pt x="0" y="231694"/>
                    <a:pt x="57527" y="256905"/>
                    <a:pt x="128453" y="25690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7" name="任意多边形: 形状 6"/>
            <p:cNvSpPr/>
            <p:nvPr/>
          </p:nvSpPr>
          <p:spPr>
            <a:xfrm>
              <a:off x="20090415" y="3675761"/>
              <a:ext cx="320625" cy="135000"/>
            </a:xfrm>
            <a:custGeom>
              <a:avLst/>
              <a:gdLst>
                <a:gd name="connsiteX0" fmla="*/ 189239 w 320625"/>
                <a:gd name="connsiteY0" fmla="*/ 33801 h 135000"/>
                <a:gd name="connsiteX1" fmla="*/ 189239 w 320625"/>
                <a:gd name="connsiteY1" fmla="*/ 0 h 135000"/>
                <a:gd name="connsiteX2" fmla="*/ 138665 w 320625"/>
                <a:gd name="connsiteY2" fmla="*/ 0 h 135000"/>
                <a:gd name="connsiteX3" fmla="*/ 138665 w 320625"/>
                <a:gd name="connsiteY3" fmla="*/ 34020 h 135000"/>
                <a:gd name="connsiteX4" fmla="*/ 3766 w 320625"/>
                <a:gd name="connsiteY4" fmla="*/ 94635 h 135000"/>
                <a:gd name="connsiteX5" fmla="*/ 6820 w 320625"/>
                <a:gd name="connsiteY5" fmla="*/ 119526 h 135000"/>
                <a:gd name="connsiteX6" fmla="*/ 17806 w 320625"/>
                <a:gd name="connsiteY6" fmla="*/ 123356 h 135000"/>
                <a:gd name="connsiteX7" fmla="*/ 31559 w 320625"/>
                <a:gd name="connsiteY7" fmla="*/ 116640 h 135000"/>
                <a:gd name="connsiteX8" fmla="*/ 138665 w 320625"/>
                <a:gd name="connsiteY8" fmla="*/ 69711 h 135000"/>
                <a:gd name="connsiteX9" fmla="*/ 138665 w 320625"/>
                <a:gd name="connsiteY9" fmla="*/ 75178 h 135000"/>
                <a:gd name="connsiteX10" fmla="*/ 144807 w 320625"/>
                <a:gd name="connsiteY10" fmla="*/ 75178 h 135000"/>
                <a:gd name="connsiteX11" fmla="*/ 144807 w 320625"/>
                <a:gd name="connsiteY11" fmla="*/ 123356 h 135000"/>
                <a:gd name="connsiteX12" fmla="*/ 162425 w 320625"/>
                <a:gd name="connsiteY12" fmla="*/ 141092 h 135000"/>
                <a:gd name="connsiteX13" fmla="*/ 180042 w 320625"/>
                <a:gd name="connsiteY13" fmla="*/ 123356 h 135000"/>
                <a:gd name="connsiteX14" fmla="*/ 180042 w 320625"/>
                <a:gd name="connsiteY14" fmla="*/ 75178 h 135000"/>
                <a:gd name="connsiteX15" fmla="*/ 189239 w 320625"/>
                <a:gd name="connsiteY15" fmla="*/ 75178 h 135000"/>
                <a:gd name="connsiteX16" fmla="*/ 189239 w 320625"/>
                <a:gd name="connsiteY16" fmla="*/ 69458 h 135000"/>
                <a:gd name="connsiteX17" fmla="*/ 300344 w 320625"/>
                <a:gd name="connsiteY17" fmla="*/ 120909 h 135000"/>
                <a:gd name="connsiteX18" fmla="*/ 325302 w 320625"/>
                <a:gd name="connsiteY18" fmla="*/ 124082 h 135000"/>
                <a:gd name="connsiteX19" fmla="*/ 328289 w 320625"/>
                <a:gd name="connsiteY19" fmla="*/ 99242 h 135000"/>
                <a:gd name="connsiteX20" fmla="*/ 189239 w 320625"/>
                <a:gd name="connsiteY20" fmla="*/ 33801 h 1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20625" h="135000">
                  <a:moveTo>
                    <a:pt x="189239" y="33801"/>
                  </a:moveTo>
                  <a:lnTo>
                    <a:pt x="189239" y="0"/>
                  </a:lnTo>
                  <a:lnTo>
                    <a:pt x="138665" y="0"/>
                  </a:lnTo>
                  <a:lnTo>
                    <a:pt x="138665" y="34020"/>
                  </a:lnTo>
                  <a:cubicBezTo>
                    <a:pt x="45143" y="43268"/>
                    <a:pt x="5572" y="92357"/>
                    <a:pt x="3766" y="94635"/>
                  </a:cubicBezTo>
                  <a:cubicBezTo>
                    <a:pt x="-2292" y="102313"/>
                    <a:pt x="-875" y="113468"/>
                    <a:pt x="6820" y="119526"/>
                  </a:cubicBezTo>
                  <a:cubicBezTo>
                    <a:pt x="10060" y="122091"/>
                    <a:pt x="13958" y="123356"/>
                    <a:pt x="17806" y="123356"/>
                  </a:cubicBezTo>
                  <a:cubicBezTo>
                    <a:pt x="23054" y="123356"/>
                    <a:pt x="28066" y="121044"/>
                    <a:pt x="31559" y="116640"/>
                  </a:cubicBezTo>
                  <a:cubicBezTo>
                    <a:pt x="31913" y="116235"/>
                    <a:pt x="63520" y="78233"/>
                    <a:pt x="138665" y="69711"/>
                  </a:cubicBezTo>
                  <a:lnTo>
                    <a:pt x="138665" y="75178"/>
                  </a:lnTo>
                  <a:lnTo>
                    <a:pt x="144807" y="75178"/>
                  </a:lnTo>
                  <a:lnTo>
                    <a:pt x="144807" y="123356"/>
                  </a:lnTo>
                  <a:cubicBezTo>
                    <a:pt x="144807" y="133144"/>
                    <a:pt x="152620" y="141092"/>
                    <a:pt x="162425" y="141092"/>
                  </a:cubicBezTo>
                  <a:cubicBezTo>
                    <a:pt x="172195" y="141092"/>
                    <a:pt x="180042" y="133144"/>
                    <a:pt x="180042" y="123356"/>
                  </a:cubicBezTo>
                  <a:lnTo>
                    <a:pt x="180042" y="75178"/>
                  </a:lnTo>
                  <a:lnTo>
                    <a:pt x="189239" y="75178"/>
                  </a:lnTo>
                  <a:lnTo>
                    <a:pt x="189239" y="69458"/>
                  </a:lnTo>
                  <a:cubicBezTo>
                    <a:pt x="265902" y="77828"/>
                    <a:pt x="298707" y="118834"/>
                    <a:pt x="300344" y="120909"/>
                  </a:cubicBezTo>
                  <a:cubicBezTo>
                    <a:pt x="306318" y="128588"/>
                    <a:pt x="317573" y="130039"/>
                    <a:pt x="325302" y="124082"/>
                  </a:cubicBezTo>
                  <a:cubicBezTo>
                    <a:pt x="333082" y="118125"/>
                    <a:pt x="334263" y="107004"/>
                    <a:pt x="328289" y="99242"/>
                  </a:cubicBezTo>
                  <a:cubicBezTo>
                    <a:pt x="326399" y="96778"/>
                    <a:pt x="284296" y="42879"/>
                    <a:pt x="189239" y="3380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 name="任意多边形: 形状 7"/>
            <p:cNvSpPr/>
            <p:nvPr/>
          </p:nvSpPr>
          <p:spPr>
            <a:xfrm>
              <a:off x="20035510" y="3462428"/>
              <a:ext cx="421875" cy="185625"/>
            </a:xfrm>
            <a:custGeom>
              <a:avLst/>
              <a:gdLst>
                <a:gd name="connsiteX0" fmla="*/ 419661 w 421875"/>
                <a:gd name="connsiteY0" fmla="*/ 0 h 185625"/>
                <a:gd name="connsiteX1" fmla="*/ 402060 w 421875"/>
                <a:gd name="connsiteY1" fmla="*/ 17719 h 185625"/>
                <a:gd name="connsiteX2" fmla="*/ 402060 w 421875"/>
                <a:gd name="connsiteY2" fmla="*/ 85472 h 185625"/>
                <a:gd name="connsiteX3" fmla="*/ 383194 w 421875"/>
                <a:gd name="connsiteY3" fmla="*/ 114126 h 185625"/>
                <a:gd name="connsiteX4" fmla="*/ 337884 w 421875"/>
                <a:gd name="connsiteY4" fmla="*/ 89134 h 185625"/>
                <a:gd name="connsiteX5" fmla="*/ 107558 w 421875"/>
                <a:gd name="connsiteY5" fmla="*/ 89134 h 185625"/>
                <a:gd name="connsiteX6" fmla="*/ 65201 w 421875"/>
                <a:gd name="connsiteY6" fmla="*/ 109907 h 185625"/>
                <a:gd name="connsiteX7" fmla="*/ 34624 w 421875"/>
                <a:gd name="connsiteY7" fmla="*/ 12521 h 185625"/>
                <a:gd name="connsiteX8" fmla="*/ 12416 w 421875"/>
                <a:gd name="connsiteY8" fmla="*/ 878 h 185625"/>
                <a:gd name="connsiteX9" fmla="*/ 823 w 421875"/>
                <a:gd name="connsiteY9" fmla="*/ 23068 h 185625"/>
                <a:gd name="connsiteX10" fmla="*/ 36733 w 421875"/>
                <a:gd name="connsiteY10" fmla="*/ 137177 h 185625"/>
                <a:gd name="connsiteX11" fmla="*/ 53625 w 421875"/>
                <a:gd name="connsiteY11" fmla="*/ 149546 h 185625"/>
                <a:gd name="connsiteX12" fmla="*/ 54992 w 421875"/>
                <a:gd name="connsiteY12" fmla="*/ 149496 h 185625"/>
                <a:gd name="connsiteX13" fmla="*/ 107574 w 421875"/>
                <a:gd name="connsiteY13" fmla="*/ 194906 h 185625"/>
                <a:gd name="connsiteX14" fmla="*/ 337918 w 421875"/>
                <a:gd name="connsiteY14" fmla="*/ 194906 h 185625"/>
                <a:gd name="connsiteX15" fmla="*/ 390551 w 421875"/>
                <a:gd name="connsiteY15" fmla="*/ 148534 h 185625"/>
                <a:gd name="connsiteX16" fmla="*/ 437312 w 421875"/>
                <a:gd name="connsiteY16" fmla="*/ 85455 h 185625"/>
                <a:gd name="connsiteX17" fmla="*/ 437312 w 421875"/>
                <a:gd name="connsiteY17" fmla="*/ 17702 h 185625"/>
                <a:gd name="connsiteX18" fmla="*/ 419661 w 421875"/>
                <a:gd name="connsiteY18" fmla="*/ 0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21875" h="185625">
                  <a:moveTo>
                    <a:pt x="419661" y="0"/>
                  </a:moveTo>
                  <a:cubicBezTo>
                    <a:pt x="409873" y="0"/>
                    <a:pt x="402060" y="7931"/>
                    <a:pt x="402060" y="17719"/>
                  </a:cubicBezTo>
                  <a:lnTo>
                    <a:pt x="402060" y="85472"/>
                  </a:lnTo>
                  <a:cubicBezTo>
                    <a:pt x="402060" y="106211"/>
                    <a:pt x="389471" y="112438"/>
                    <a:pt x="383194" y="114126"/>
                  </a:cubicBezTo>
                  <a:cubicBezTo>
                    <a:pt x="373811" y="98955"/>
                    <a:pt x="357038" y="89134"/>
                    <a:pt x="337884" y="89134"/>
                  </a:cubicBezTo>
                  <a:lnTo>
                    <a:pt x="107558" y="89134"/>
                  </a:lnTo>
                  <a:cubicBezTo>
                    <a:pt x="90261" y="89134"/>
                    <a:pt x="74904" y="97132"/>
                    <a:pt x="65201" y="109907"/>
                  </a:cubicBezTo>
                  <a:lnTo>
                    <a:pt x="34624" y="12521"/>
                  </a:lnTo>
                  <a:cubicBezTo>
                    <a:pt x="31688" y="3206"/>
                    <a:pt x="21799" y="-2076"/>
                    <a:pt x="12416" y="878"/>
                  </a:cubicBezTo>
                  <a:cubicBezTo>
                    <a:pt x="3051" y="3831"/>
                    <a:pt x="-2113" y="13736"/>
                    <a:pt x="823" y="23068"/>
                  </a:cubicBezTo>
                  <a:lnTo>
                    <a:pt x="36733" y="137177"/>
                  </a:lnTo>
                  <a:cubicBezTo>
                    <a:pt x="39129" y="144720"/>
                    <a:pt x="46099" y="149546"/>
                    <a:pt x="53625" y="149546"/>
                  </a:cubicBezTo>
                  <a:cubicBezTo>
                    <a:pt x="54081" y="149546"/>
                    <a:pt x="54536" y="149546"/>
                    <a:pt x="54992" y="149496"/>
                  </a:cubicBezTo>
                  <a:cubicBezTo>
                    <a:pt x="58755" y="175163"/>
                    <a:pt x="80861" y="194906"/>
                    <a:pt x="107574" y="194906"/>
                  </a:cubicBezTo>
                  <a:lnTo>
                    <a:pt x="337918" y="194906"/>
                  </a:lnTo>
                  <a:cubicBezTo>
                    <a:pt x="364952" y="194906"/>
                    <a:pt x="387227" y="174673"/>
                    <a:pt x="390551" y="148534"/>
                  </a:cubicBezTo>
                  <a:cubicBezTo>
                    <a:pt x="408844" y="144146"/>
                    <a:pt x="437312" y="126849"/>
                    <a:pt x="437312" y="85455"/>
                  </a:cubicBezTo>
                  <a:lnTo>
                    <a:pt x="437312" y="17702"/>
                  </a:lnTo>
                  <a:cubicBezTo>
                    <a:pt x="437312" y="7931"/>
                    <a:pt x="429482" y="0"/>
                    <a:pt x="41966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 name="组合 8"/>
          <p:cNvGrpSpPr/>
          <p:nvPr/>
        </p:nvGrpSpPr>
        <p:grpSpPr>
          <a:xfrm>
            <a:off x="4610918" y="852695"/>
            <a:ext cx="523125" cy="489375"/>
            <a:chOff x="21065895" y="3305085"/>
            <a:chExt cx="523125" cy="489375"/>
          </a:xfrm>
          <a:solidFill>
            <a:schemeClr val="accent1"/>
          </a:solidFill>
        </p:grpSpPr>
        <p:sp>
          <p:nvSpPr>
            <p:cNvPr id="10" name="任意多边形: 形状 9"/>
            <p:cNvSpPr/>
            <p:nvPr/>
          </p:nvSpPr>
          <p:spPr>
            <a:xfrm>
              <a:off x="21065895" y="3305085"/>
              <a:ext cx="523125" cy="489375"/>
            </a:xfrm>
            <a:custGeom>
              <a:avLst/>
              <a:gdLst>
                <a:gd name="connsiteX0" fmla="*/ 517506 w 523125"/>
                <a:gd name="connsiteY0" fmla="*/ 36788 h 489375"/>
                <a:gd name="connsiteX1" fmla="*/ 351894 w 523125"/>
                <a:gd name="connsiteY1" fmla="*/ 36788 h 489375"/>
                <a:gd name="connsiteX2" fmla="*/ 351894 w 523125"/>
                <a:gd name="connsiteY2" fmla="*/ 27574 h 489375"/>
                <a:gd name="connsiteX3" fmla="*/ 324338 w 523125"/>
                <a:gd name="connsiteY3" fmla="*/ 0 h 489375"/>
                <a:gd name="connsiteX4" fmla="*/ 211579 w 523125"/>
                <a:gd name="connsiteY4" fmla="*/ 0 h 489375"/>
                <a:gd name="connsiteX5" fmla="*/ 184005 w 523125"/>
                <a:gd name="connsiteY5" fmla="*/ 27574 h 489375"/>
                <a:gd name="connsiteX6" fmla="*/ 184005 w 523125"/>
                <a:gd name="connsiteY6" fmla="*/ 36788 h 489375"/>
                <a:gd name="connsiteX7" fmla="*/ 18394 w 523125"/>
                <a:gd name="connsiteY7" fmla="*/ 36788 h 489375"/>
                <a:gd name="connsiteX8" fmla="*/ 0 w 523125"/>
                <a:gd name="connsiteY8" fmla="*/ 55434 h 489375"/>
                <a:gd name="connsiteX9" fmla="*/ 0 w 523125"/>
                <a:gd name="connsiteY9" fmla="*/ 388176 h 489375"/>
                <a:gd name="connsiteX10" fmla="*/ 18394 w 523125"/>
                <a:gd name="connsiteY10" fmla="*/ 407093 h 489375"/>
                <a:gd name="connsiteX11" fmla="*/ 112843 w 523125"/>
                <a:gd name="connsiteY11" fmla="*/ 407093 h 489375"/>
                <a:gd name="connsiteX12" fmla="*/ 79194 w 523125"/>
                <a:gd name="connsiteY12" fmla="*/ 499078 h 489375"/>
                <a:gd name="connsiteX13" fmla="*/ 143421 w 523125"/>
                <a:gd name="connsiteY13" fmla="*/ 499078 h 489375"/>
                <a:gd name="connsiteX14" fmla="*/ 177069 w 523125"/>
                <a:gd name="connsiteY14" fmla="*/ 407093 h 489375"/>
                <a:gd name="connsiteX15" fmla="*/ 220809 w 523125"/>
                <a:gd name="connsiteY15" fmla="*/ 407093 h 489375"/>
                <a:gd name="connsiteX16" fmla="*/ 220809 w 523125"/>
                <a:gd name="connsiteY16" fmla="*/ 462291 h 489375"/>
                <a:gd name="connsiteX17" fmla="*/ 315090 w 523125"/>
                <a:gd name="connsiteY17" fmla="*/ 462291 h 489375"/>
                <a:gd name="connsiteX18" fmla="*/ 315090 w 523125"/>
                <a:gd name="connsiteY18" fmla="*/ 407093 h 489375"/>
                <a:gd name="connsiteX19" fmla="*/ 358830 w 523125"/>
                <a:gd name="connsiteY19" fmla="*/ 407093 h 489375"/>
                <a:gd name="connsiteX20" fmla="*/ 392479 w 523125"/>
                <a:gd name="connsiteY20" fmla="*/ 499078 h 489375"/>
                <a:gd name="connsiteX21" fmla="*/ 456722 w 523125"/>
                <a:gd name="connsiteY21" fmla="*/ 499078 h 489375"/>
                <a:gd name="connsiteX22" fmla="*/ 423073 w 523125"/>
                <a:gd name="connsiteY22" fmla="*/ 407093 h 489375"/>
                <a:gd name="connsiteX23" fmla="*/ 517539 w 523125"/>
                <a:gd name="connsiteY23" fmla="*/ 407093 h 489375"/>
                <a:gd name="connsiteX24" fmla="*/ 535933 w 523125"/>
                <a:gd name="connsiteY24" fmla="*/ 388176 h 489375"/>
                <a:gd name="connsiteX25" fmla="*/ 535933 w 523125"/>
                <a:gd name="connsiteY25" fmla="*/ 55451 h 489375"/>
                <a:gd name="connsiteX26" fmla="*/ 517506 w 523125"/>
                <a:gd name="connsiteY26" fmla="*/ 36788 h 489375"/>
                <a:gd name="connsiteX27" fmla="*/ 499112 w 523125"/>
                <a:gd name="connsiteY27" fmla="*/ 370288 h 489375"/>
                <a:gd name="connsiteX28" fmla="*/ 36788 w 523125"/>
                <a:gd name="connsiteY28" fmla="*/ 370288 h 489375"/>
                <a:gd name="connsiteX29" fmla="*/ 36788 w 523125"/>
                <a:gd name="connsiteY29" fmla="*/ 73592 h 489375"/>
                <a:gd name="connsiteX30" fmla="*/ 499095 w 523125"/>
                <a:gd name="connsiteY30" fmla="*/ 73592 h 489375"/>
                <a:gd name="connsiteX31" fmla="*/ 499112 w 523125"/>
                <a:gd name="connsiteY31" fmla="*/ 370288 h 489375"/>
                <a:gd name="connsiteX32" fmla="*/ 499112 w 523125"/>
                <a:gd name="connsiteY32" fmla="*/ 370288 h 48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23125" h="489375">
                  <a:moveTo>
                    <a:pt x="517506" y="36788"/>
                  </a:moveTo>
                  <a:lnTo>
                    <a:pt x="351894" y="36788"/>
                  </a:lnTo>
                  <a:lnTo>
                    <a:pt x="351894" y="27574"/>
                  </a:lnTo>
                  <a:cubicBezTo>
                    <a:pt x="351894" y="12336"/>
                    <a:pt x="339576" y="0"/>
                    <a:pt x="324338" y="0"/>
                  </a:cubicBezTo>
                  <a:lnTo>
                    <a:pt x="211579" y="0"/>
                  </a:lnTo>
                  <a:cubicBezTo>
                    <a:pt x="196341" y="0"/>
                    <a:pt x="184005" y="12336"/>
                    <a:pt x="184005" y="27574"/>
                  </a:cubicBezTo>
                  <a:lnTo>
                    <a:pt x="184005" y="36788"/>
                  </a:lnTo>
                  <a:lnTo>
                    <a:pt x="18394" y="36788"/>
                  </a:lnTo>
                  <a:cubicBezTo>
                    <a:pt x="8184" y="36788"/>
                    <a:pt x="0" y="45225"/>
                    <a:pt x="0" y="55434"/>
                  </a:cubicBezTo>
                  <a:lnTo>
                    <a:pt x="0" y="388176"/>
                  </a:lnTo>
                  <a:cubicBezTo>
                    <a:pt x="0" y="398368"/>
                    <a:pt x="8184" y="407093"/>
                    <a:pt x="18394" y="407093"/>
                  </a:cubicBezTo>
                  <a:lnTo>
                    <a:pt x="112843" y="407093"/>
                  </a:lnTo>
                  <a:lnTo>
                    <a:pt x="79194" y="499078"/>
                  </a:lnTo>
                  <a:lnTo>
                    <a:pt x="143421" y="499078"/>
                  </a:lnTo>
                  <a:lnTo>
                    <a:pt x="177069" y="407093"/>
                  </a:lnTo>
                  <a:lnTo>
                    <a:pt x="220809" y="407093"/>
                  </a:lnTo>
                  <a:lnTo>
                    <a:pt x="220809" y="462291"/>
                  </a:lnTo>
                  <a:lnTo>
                    <a:pt x="315090" y="462291"/>
                  </a:lnTo>
                  <a:lnTo>
                    <a:pt x="315090" y="407093"/>
                  </a:lnTo>
                  <a:lnTo>
                    <a:pt x="358830" y="407093"/>
                  </a:lnTo>
                  <a:lnTo>
                    <a:pt x="392479" y="499078"/>
                  </a:lnTo>
                  <a:lnTo>
                    <a:pt x="456722" y="499078"/>
                  </a:lnTo>
                  <a:lnTo>
                    <a:pt x="423073" y="407093"/>
                  </a:lnTo>
                  <a:lnTo>
                    <a:pt x="517539" y="407093"/>
                  </a:lnTo>
                  <a:cubicBezTo>
                    <a:pt x="527732" y="407093"/>
                    <a:pt x="535933" y="398368"/>
                    <a:pt x="535933" y="388176"/>
                  </a:cubicBezTo>
                  <a:lnTo>
                    <a:pt x="535933" y="55451"/>
                  </a:lnTo>
                  <a:cubicBezTo>
                    <a:pt x="535933" y="45225"/>
                    <a:pt x="527715" y="36788"/>
                    <a:pt x="517506" y="36788"/>
                  </a:cubicBezTo>
                  <a:close/>
                  <a:moveTo>
                    <a:pt x="499112" y="370288"/>
                  </a:moveTo>
                  <a:lnTo>
                    <a:pt x="36788" y="370288"/>
                  </a:lnTo>
                  <a:lnTo>
                    <a:pt x="36788" y="73592"/>
                  </a:lnTo>
                  <a:lnTo>
                    <a:pt x="499095" y="73592"/>
                  </a:lnTo>
                  <a:lnTo>
                    <a:pt x="499112" y="370288"/>
                  </a:lnTo>
                  <a:lnTo>
                    <a:pt x="499112" y="37028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 name="任意多边形: 形状 10"/>
            <p:cNvSpPr/>
            <p:nvPr/>
          </p:nvSpPr>
          <p:spPr>
            <a:xfrm>
              <a:off x="21130290" y="3403989"/>
              <a:ext cx="388125" cy="236250"/>
            </a:xfrm>
            <a:custGeom>
              <a:avLst/>
              <a:gdLst>
                <a:gd name="connsiteX0" fmla="*/ 0 w 388125"/>
                <a:gd name="connsiteY0" fmla="*/ 0 h 236250"/>
                <a:gd name="connsiteX1" fmla="*/ 404814 w 388125"/>
                <a:gd name="connsiteY1" fmla="*/ 0 h 236250"/>
                <a:gd name="connsiteX2" fmla="*/ 404814 w 388125"/>
                <a:gd name="connsiteY2" fmla="*/ 246105 h 236250"/>
                <a:gd name="connsiteX3" fmla="*/ 0 w 388125"/>
                <a:gd name="connsiteY3" fmla="*/ 246105 h 236250"/>
              </a:gdLst>
              <a:ahLst/>
              <a:cxnLst>
                <a:cxn ang="0">
                  <a:pos x="connsiteX0" y="connsiteY0"/>
                </a:cxn>
                <a:cxn ang="0">
                  <a:pos x="connsiteX1" y="connsiteY1"/>
                </a:cxn>
                <a:cxn ang="0">
                  <a:pos x="connsiteX2" y="connsiteY2"/>
                </a:cxn>
                <a:cxn ang="0">
                  <a:pos x="connsiteX3" y="connsiteY3"/>
                </a:cxn>
              </a:cxnLst>
              <a:rect l="l" t="t" r="r" b="b"/>
              <a:pathLst>
                <a:path w="388125" h="236250">
                  <a:moveTo>
                    <a:pt x="0" y="0"/>
                  </a:moveTo>
                  <a:lnTo>
                    <a:pt x="404814" y="0"/>
                  </a:lnTo>
                  <a:lnTo>
                    <a:pt x="404814" y="246105"/>
                  </a:lnTo>
                  <a:lnTo>
                    <a:pt x="0" y="24610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2" name="组合 11"/>
          <p:cNvGrpSpPr/>
          <p:nvPr/>
        </p:nvGrpSpPr>
        <p:grpSpPr>
          <a:xfrm>
            <a:off x="5830118" y="833769"/>
            <a:ext cx="492531" cy="527226"/>
            <a:chOff x="22153033" y="3278709"/>
            <a:chExt cx="492531" cy="527226"/>
          </a:xfrm>
          <a:solidFill>
            <a:schemeClr val="accent1"/>
          </a:solidFill>
        </p:grpSpPr>
        <p:sp>
          <p:nvSpPr>
            <p:cNvPr id="13" name="任意多边形: 形状 12"/>
            <p:cNvSpPr/>
            <p:nvPr/>
          </p:nvSpPr>
          <p:spPr>
            <a:xfrm>
              <a:off x="22493689" y="3278709"/>
              <a:ext cx="151875" cy="151875"/>
            </a:xfrm>
            <a:custGeom>
              <a:avLst/>
              <a:gdLst>
                <a:gd name="connsiteX0" fmla="*/ 81405 w 151875"/>
                <a:gd name="connsiteY0" fmla="*/ 162810 h 151875"/>
                <a:gd name="connsiteX1" fmla="*/ 162810 w 151875"/>
                <a:gd name="connsiteY1" fmla="*/ 81405 h 151875"/>
                <a:gd name="connsiteX2" fmla="*/ 81405 w 151875"/>
                <a:gd name="connsiteY2" fmla="*/ 0 h 151875"/>
                <a:gd name="connsiteX3" fmla="*/ 0 w 151875"/>
                <a:gd name="connsiteY3" fmla="*/ 81405 h 151875"/>
                <a:gd name="connsiteX4" fmla="*/ 81405 w 151875"/>
                <a:gd name="connsiteY4" fmla="*/ 162810 h 151875"/>
                <a:gd name="connsiteX5" fmla="*/ 81405 w 151875"/>
                <a:gd name="connsiteY5" fmla="*/ 37699 h 151875"/>
                <a:gd name="connsiteX6" fmla="*/ 125128 w 151875"/>
                <a:gd name="connsiteY6" fmla="*/ 81405 h 151875"/>
                <a:gd name="connsiteX7" fmla="*/ 81405 w 151875"/>
                <a:gd name="connsiteY7" fmla="*/ 125111 h 151875"/>
                <a:gd name="connsiteX8" fmla="*/ 37699 w 151875"/>
                <a:gd name="connsiteY8" fmla="*/ 81405 h 151875"/>
                <a:gd name="connsiteX9" fmla="*/ 81405 w 151875"/>
                <a:gd name="connsiteY9" fmla="*/ 37699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875" h="151875">
                  <a:moveTo>
                    <a:pt x="81405" y="162810"/>
                  </a:moveTo>
                  <a:cubicBezTo>
                    <a:pt x="126292" y="162810"/>
                    <a:pt x="162810" y="126309"/>
                    <a:pt x="162810" y="81405"/>
                  </a:cubicBezTo>
                  <a:cubicBezTo>
                    <a:pt x="162810" y="36501"/>
                    <a:pt x="126292" y="0"/>
                    <a:pt x="81405" y="0"/>
                  </a:cubicBezTo>
                  <a:cubicBezTo>
                    <a:pt x="36517" y="0"/>
                    <a:pt x="0" y="36518"/>
                    <a:pt x="0" y="81405"/>
                  </a:cubicBezTo>
                  <a:cubicBezTo>
                    <a:pt x="0" y="126293"/>
                    <a:pt x="36517" y="162810"/>
                    <a:pt x="81405" y="162810"/>
                  </a:cubicBezTo>
                  <a:close/>
                  <a:moveTo>
                    <a:pt x="81405" y="37699"/>
                  </a:moveTo>
                  <a:cubicBezTo>
                    <a:pt x="105502" y="37699"/>
                    <a:pt x="125128" y="57308"/>
                    <a:pt x="125128" y="81405"/>
                  </a:cubicBezTo>
                  <a:cubicBezTo>
                    <a:pt x="125128" y="105503"/>
                    <a:pt x="105502" y="125111"/>
                    <a:pt x="81405" y="125111"/>
                  </a:cubicBezTo>
                  <a:cubicBezTo>
                    <a:pt x="57308" y="125111"/>
                    <a:pt x="37699" y="105503"/>
                    <a:pt x="37699" y="81405"/>
                  </a:cubicBezTo>
                  <a:cubicBezTo>
                    <a:pt x="37699" y="57291"/>
                    <a:pt x="57324" y="37699"/>
                    <a:pt x="81405" y="3769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 name="任意多边形: 形状 13"/>
            <p:cNvSpPr/>
            <p:nvPr/>
          </p:nvSpPr>
          <p:spPr>
            <a:xfrm>
              <a:off x="22493689" y="3464824"/>
              <a:ext cx="151875" cy="151875"/>
            </a:xfrm>
            <a:custGeom>
              <a:avLst/>
              <a:gdLst>
                <a:gd name="connsiteX0" fmla="*/ 81405 w 151875"/>
                <a:gd name="connsiteY0" fmla="*/ 0 h 151875"/>
                <a:gd name="connsiteX1" fmla="*/ 0 w 151875"/>
                <a:gd name="connsiteY1" fmla="*/ 81405 h 151875"/>
                <a:gd name="connsiteX2" fmla="*/ 81405 w 151875"/>
                <a:gd name="connsiteY2" fmla="*/ 162827 h 151875"/>
                <a:gd name="connsiteX3" fmla="*/ 162810 w 151875"/>
                <a:gd name="connsiteY3" fmla="*/ 81405 h 151875"/>
                <a:gd name="connsiteX4" fmla="*/ 81405 w 151875"/>
                <a:gd name="connsiteY4" fmla="*/ 0 h 151875"/>
                <a:gd name="connsiteX5" fmla="*/ 81405 w 151875"/>
                <a:gd name="connsiteY5" fmla="*/ 125111 h 151875"/>
                <a:gd name="connsiteX6" fmla="*/ 37699 w 151875"/>
                <a:gd name="connsiteY6" fmla="*/ 81405 h 151875"/>
                <a:gd name="connsiteX7" fmla="*/ 81405 w 151875"/>
                <a:gd name="connsiteY7" fmla="*/ 37716 h 151875"/>
                <a:gd name="connsiteX8" fmla="*/ 125128 w 151875"/>
                <a:gd name="connsiteY8" fmla="*/ 81405 h 151875"/>
                <a:gd name="connsiteX9" fmla="*/ 81405 w 151875"/>
                <a:gd name="connsiteY9" fmla="*/ 125111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875" h="151875">
                  <a:moveTo>
                    <a:pt x="81405" y="0"/>
                  </a:moveTo>
                  <a:cubicBezTo>
                    <a:pt x="36517" y="0"/>
                    <a:pt x="0" y="36534"/>
                    <a:pt x="0" y="81405"/>
                  </a:cubicBezTo>
                  <a:cubicBezTo>
                    <a:pt x="0" y="126309"/>
                    <a:pt x="36517" y="162827"/>
                    <a:pt x="81405" y="162827"/>
                  </a:cubicBezTo>
                  <a:cubicBezTo>
                    <a:pt x="126292" y="162827"/>
                    <a:pt x="162810" y="126309"/>
                    <a:pt x="162810" y="81405"/>
                  </a:cubicBezTo>
                  <a:cubicBezTo>
                    <a:pt x="162827" y="36517"/>
                    <a:pt x="126292" y="0"/>
                    <a:pt x="81405" y="0"/>
                  </a:cubicBezTo>
                  <a:close/>
                  <a:moveTo>
                    <a:pt x="81405" y="125111"/>
                  </a:moveTo>
                  <a:cubicBezTo>
                    <a:pt x="57308" y="125111"/>
                    <a:pt x="37699" y="105519"/>
                    <a:pt x="37699" y="81405"/>
                  </a:cubicBezTo>
                  <a:cubicBezTo>
                    <a:pt x="37699" y="57324"/>
                    <a:pt x="57308" y="37716"/>
                    <a:pt x="81405" y="37716"/>
                  </a:cubicBezTo>
                  <a:cubicBezTo>
                    <a:pt x="105502" y="37716"/>
                    <a:pt x="125128" y="57324"/>
                    <a:pt x="125128" y="81405"/>
                  </a:cubicBezTo>
                  <a:cubicBezTo>
                    <a:pt x="125128" y="105519"/>
                    <a:pt x="105502" y="125111"/>
                    <a:pt x="81405" y="12511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 name="任意多边形: 形状 14"/>
            <p:cNvSpPr/>
            <p:nvPr/>
          </p:nvSpPr>
          <p:spPr>
            <a:xfrm>
              <a:off x="22493689" y="3654060"/>
              <a:ext cx="151875" cy="151875"/>
            </a:xfrm>
            <a:custGeom>
              <a:avLst/>
              <a:gdLst>
                <a:gd name="connsiteX0" fmla="*/ 81405 w 151875"/>
                <a:gd name="connsiteY0" fmla="*/ 0 h 151875"/>
                <a:gd name="connsiteX1" fmla="*/ 0 w 151875"/>
                <a:gd name="connsiteY1" fmla="*/ 81388 h 151875"/>
                <a:gd name="connsiteX2" fmla="*/ 81405 w 151875"/>
                <a:gd name="connsiteY2" fmla="*/ 162793 h 151875"/>
                <a:gd name="connsiteX3" fmla="*/ 162810 w 151875"/>
                <a:gd name="connsiteY3" fmla="*/ 81388 h 151875"/>
                <a:gd name="connsiteX4" fmla="*/ 81405 w 151875"/>
                <a:gd name="connsiteY4" fmla="*/ 0 h 151875"/>
                <a:gd name="connsiteX5" fmla="*/ 81405 w 151875"/>
                <a:gd name="connsiteY5" fmla="*/ 125111 h 151875"/>
                <a:gd name="connsiteX6" fmla="*/ 37699 w 151875"/>
                <a:gd name="connsiteY6" fmla="*/ 81388 h 151875"/>
                <a:gd name="connsiteX7" fmla="*/ 81405 w 151875"/>
                <a:gd name="connsiteY7" fmla="*/ 37682 h 151875"/>
                <a:gd name="connsiteX8" fmla="*/ 125128 w 151875"/>
                <a:gd name="connsiteY8" fmla="*/ 81388 h 151875"/>
                <a:gd name="connsiteX9" fmla="*/ 81405 w 151875"/>
                <a:gd name="connsiteY9" fmla="*/ 125111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875" h="151875">
                  <a:moveTo>
                    <a:pt x="81405" y="0"/>
                  </a:moveTo>
                  <a:cubicBezTo>
                    <a:pt x="36517" y="0"/>
                    <a:pt x="0" y="36517"/>
                    <a:pt x="0" y="81388"/>
                  </a:cubicBezTo>
                  <a:cubicBezTo>
                    <a:pt x="0" y="126276"/>
                    <a:pt x="36517" y="162793"/>
                    <a:pt x="81405" y="162793"/>
                  </a:cubicBezTo>
                  <a:cubicBezTo>
                    <a:pt x="126292" y="162793"/>
                    <a:pt x="162810" y="126276"/>
                    <a:pt x="162810" y="81388"/>
                  </a:cubicBezTo>
                  <a:cubicBezTo>
                    <a:pt x="162827" y="36517"/>
                    <a:pt x="126292" y="0"/>
                    <a:pt x="81405" y="0"/>
                  </a:cubicBezTo>
                  <a:close/>
                  <a:moveTo>
                    <a:pt x="81405" y="125111"/>
                  </a:moveTo>
                  <a:cubicBezTo>
                    <a:pt x="57308" y="125111"/>
                    <a:pt x="37699" y="105503"/>
                    <a:pt x="37699" y="81388"/>
                  </a:cubicBezTo>
                  <a:cubicBezTo>
                    <a:pt x="37699" y="57291"/>
                    <a:pt x="57308" y="37682"/>
                    <a:pt x="81405" y="37682"/>
                  </a:cubicBezTo>
                  <a:cubicBezTo>
                    <a:pt x="105502" y="37682"/>
                    <a:pt x="125128" y="57291"/>
                    <a:pt x="125128" y="81388"/>
                  </a:cubicBezTo>
                  <a:cubicBezTo>
                    <a:pt x="125128" y="105503"/>
                    <a:pt x="105502" y="125111"/>
                    <a:pt x="81405" y="12511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 name="任意多边形: 形状 15"/>
            <p:cNvSpPr/>
            <p:nvPr/>
          </p:nvSpPr>
          <p:spPr>
            <a:xfrm>
              <a:off x="22153050" y="3311953"/>
              <a:ext cx="303750" cy="50625"/>
            </a:xfrm>
            <a:custGeom>
              <a:avLst/>
              <a:gdLst>
                <a:gd name="connsiteX0" fmla="*/ 288799 w 303750"/>
                <a:gd name="connsiteY0" fmla="*/ 0 h 50625"/>
                <a:gd name="connsiteX1" fmla="*/ 28266 w 303750"/>
                <a:gd name="connsiteY1" fmla="*/ 0 h 50625"/>
                <a:gd name="connsiteX2" fmla="*/ 0 w 303750"/>
                <a:gd name="connsiteY2" fmla="*/ 28434 h 50625"/>
                <a:gd name="connsiteX3" fmla="*/ 28283 w 303750"/>
                <a:gd name="connsiteY3" fmla="*/ 56852 h 50625"/>
                <a:gd name="connsiteX4" fmla="*/ 288799 w 303750"/>
                <a:gd name="connsiteY4" fmla="*/ 56852 h 50625"/>
                <a:gd name="connsiteX5" fmla="*/ 317081 w 303750"/>
                <a:gd name="connsiteY5" fmla="*/ 28434 h 50625"/>
                <a:gd name="connsiteX6" fmla="*/ 288799 w 303750"/>
                <a:gd name="connsiteY6" fmla="*/ 0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750" h="50625">
                  <a:moveTo>
                    <a:pt x="288799" y="0"/>
                  </a:moveTo>
                  <a:lnTo>
                    <a:pt x="28266" y="0"/>
                  </a:lnTo>
                  <a:cubicBezTo>
                    <a:pt x="12656" y="0"/>
                    <a:pt x="0" y="12825"/>
                    <a:pt x="0" y="28434"/>
                  </a:cubicBezTo>
                  <a:cubicBezTo>
                    <a:pt x="0" y="44044"/>
                    <a:pt x="12656" y="56852"/>
                    <a:pt x="28283" y="56852"/>
                  </a:cubicBezTo>
                  <a:lnTo>
                    <a:pt x="288799" y="56852"/>
                  </a:lnTo>
                  <a:cubicBezTo>
                    <a:pt x="304425" y="56852"/>
                    <a:pt x="317081" y="44044"/>
                    <a:pt x="317081" y="28434"/>
                  </a:cubicBezTo>
                  <a:cubicBezTo>
                    <a:pt x="317081" y="12825"/>
                    <a:pt x="304425" y="0"/>
                    <a:pt x="288799"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 name="任意多边形: 形状 16"/>
            <p:cNvSpPr/>
            <p:nvPr/>
          </p:nvSpPr>
          <p:spPr>
            <a:xfrm>
              <a:off x="22153033" y="3492313"/>
              <a:ext cx="303750" cy="50625"/>
            </a:xfrm>
            <a:custGeom>
              <a:avLst/>
              <a:gdLst>
                <a:gd name="connsiteX0" fmla="*/ 288816 w 303750"/>
                <a:gd name="connsiteY0" fmla="*/ 0 h 50625"/>
                <a:gd name="connsiteX1" fmla="*/ 28282 w 303750"/>
                <a:gd name="connsiteY1" fmla="*/ 0 h 50625"/>
                <a:gd name="connsiteX2" fmla="*/ 0 w 303750"/>
                <a:gd name="connsiteY2" fmla="*/ 28418 h 50625"/>
                <a:gd name="connsiteX3" fmla="*/ 28282 w 303750"/>
                <a:gd name="connsiteY3" fmla="*/ 56852 h 50625"/>
                <a:gd name="connsiteX4" fmla="*/ 288799 w 303750"/>
                <a:gd name="connsiteY4" fmla="*/ 56852 h 50625"/>
                <a:gd name="connsiteX5" fmla="*/ 317098 w 303750"/>
                <a:gd name="connsiteY5" fmla="*/ 28418 h 50625"/>
                <a:gd name="connsiteX6" fmla="*/ 288816 w 303750"/>
                <a:gd name="connsiteY6" fmla="*/ 0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750" h="50625">
                  <a:moveTo>
                    <a:pt x="288816" y="0"/>
                  </a:moveTo>
                  <a:lnTo>
                    <a:pt x="28282" y="0"/>
                  </a:lnTo>
                  <a:cubicBezTo>
                    <a:pt x="12656" y="0"/>
                    <a:pt x="0" y="12808"/>
                    <a:pt x="0" y="28418"/>
                  </a:cubicBezTo>
                  <a:cubicBezTo>
                    <a:pt x="0" y="44044"/>
                    <a:pt x="12656" y="56852"/>
                    <a:pt x="28282" y="56852"/>
                  </a:cubicBezTo>
                  <a:lnTo>
                    <a:pt x="288799" y="56852"/>
                  </a:lnTo>
                  <a:cubicBezTo>
                    <a:pt x="304442" y="56852"/>
                    <a:pt x="317098" y="44044"/>
                    <a:pt x="317098" y="28418"/>
                  </a:cubicBezTo>
                  <a:cubicBezTo>
                    <a:pt x="317098" y="12808"/>
                    <a:pt x="304442" y="0"/>
                    <a:pt x="28881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 name="任意多边形: 形状 17"/>
            <p:cNvSpPr/>
            <p:nvPr/>
          </p:nvSpPr>
          <p:spPr>
            <a:xfrm>
              <a:off x="22153033" y="3687776"/>
              <a:ext cx="303750" cy="50625"/>
            </a:xfrm>
            <a:custGeom>
              <a:avLst/>
              <a:gdLst>
                <a:gd name="connsiteX0" fmla="*/ 288816 w 303750"/>
                <a:gd name="connsiteY0" fmla="*/ 0 h 50625"/>
                <a:gd name="connsiteX1" fmla="*/ 28282 w 303750"/>
                <a:gd name="connsiteY1" fmla="*/ 0 h 50625"/>
                <a:gd name="connsiteX2" fmla="*/ 0 w 303750"/>
                <a:gd name="connsiteY2" fmla="*/ 27962 h 50625"/>
                <a:gd name="connsiteX3" fmla="*/ 28282 w 303750"/>
                <a:gd name="connsiteY3" fmla="*/ 55941 h 50625"/>
                <a:gd name="connsiteX4" fmla="*/ 288799 w 303750"/>
                <a:gd name="connsiteY4" fmla="*/ 55941 h 50625"/>
                <a:gd name="connsiteX5" fmla="*/ 317098 w 303750"/>
                <a:gd name="connsiteY5" fmla="*/ 27962 h 50625"/>
                <a:gd name="connsiteX6" fmla="*/ 288816 w 303750"/>
                <a:gd name="connsiteY6" fmla="*/ 0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750" h="50625">
                  <a:moveTo>
                    <a:pt x="288816" y="0"/>
                  </a:moveTo>
                  <a:lnTo>
                    <a:pt x="28282" y="0"/>
                  </a:lnTo>
                  <a:cubicBezTo>
                    <a:pt x="12656" y="0"/>
                    <a:pt x="0" y="12336"/>
                    <a:pt x="0" y="27962"/>
                  </a:cubicBezTo>
                  <a:cubicBezTo>
                    <a:pt x="0" y="43605"/>
                    <a:pt x="12656" y="55941"/>
                    <a:pt x="28282" y="55941"/>
                  </a:cubicBezTo>
                  <a:lnTo>
                    <a:pt x="288799" y="55941"/>
                  </a:lnTo>
                  <a:cubicBezTo>
                    <a:pt x="304442" y="55941"/>
                    <a:pt x="317098" y="43605"/>
                    <a:pt x="317098" y="27962"/>
                  </a:cubicBezTo>
                  <a:cubicBezTo>
                    <a:pt x="317098" y="12353"/>
                    <a:pt x="304442" y="0"/>
                    <a:pt x="28881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 name="任意多边形: 形状 18"/>
            <p:cNvSpPr/>
            <p:nvPr/>
          </p:nvSpPr>
          <p:spPr>
            <a:xfrm>
              <a:off x="22162483" y="3388363"/>
              <a:ext cx="286875" cy="33750"/>
            </a:xfrm>
            <a:custGeom>
              <a:avLst/>
              <a:gdLst>
                <a:gd name="connsiteX0" fmla="*/ 279366 w 286875"/>
                <a:gd name="connsiteY0" fmla="*/ 38205 h 33750"/>
                <a:gd name="connsiteX1" fmla="*/ 298215 w 286875"/>
                <a:gd name="connsiteY1" fmla="*/ 19103 h 33750"/>
                <a:gd name="connsiteX2" fmla="*/ 279366 w 286875"/>
                <a:gd name="connsiteY2" fmla="*/ 0 h 33750"/>
                <a:gd name="connsiteX3" fmla="*/ 18832 w 286875"/>
                <a:gd name="connsiteY3" fmla="*/ 0 h 33750"/>
                <a:gd name="connsiteX4" fmla="*/ 0 w 286875"/>
                <a:gd name="connsiteY4" fmla="*/ 19103 h 33750"/>
                <a:gd name="connsiteX5" fmla="*/ 18832 w 286875"/>
                <a:gd name="connsiteY5" fmla="*/ 38205 h 33750"/>
                <a:gd name="connsiteX6" fmla="*/ 279366 w 286875"/>
                <a:gd name="connsiteY6" fmla="*/ 38205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875" h="33750">
                  <a:moveTo>
                    <a:pt x="279366" y="38205"/>
                  </a:moveTo>
                  <a:cubicBezTo>
                    <a:pt x="289761" y="38205"/>
                    <a:pt x="298215" y="29498"/>
                    <a:pt x="298215" y="19103"/>
                  </a:cubicBezTo>
                  <a:cubicBezTo>
                    <a:pt x="298215" y="8707"/>
                    <a:pt x="289761" y="0"/>
                    <a:pt x="279366" y="0"/>
                  </a:cubicBezTo>
                  <a:lnTo>
                    <a:pt x="18832" y="0"/>
                  </a:lnTo>
                  <a:cubicBezTo>
                    <a:pt x="8404" y="0"/>
                    <a:pt x="0" y="8691"/>
                    <a:pt x="0" y="19103"/>
                  </a:cubicBezTo>
                  <a:cubicBezTo>
                    <a:pt x="0" y="29514"/>
                    <a:pt x="8404" y="38205"/>
                    <a:pt x="18832" y="38205"/>
                  </a:cubicBezTo>
                  <a:lnTo>
                    <a:pt x="279366" y="3820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 name="任意多边形: 形状 19"/>
            <p:cNvSpPr/>
            <p:nvPr/>
          </p:nvSpPr>
          <p:spPr>
            <a:xfrm>
              <a:off x="22162483" y="3568706"/>
              <a:ext cx="286875" cy="33750"/>
            </a:xfrm>
            <a:custGeom>
              <a:avLst/>
              <a:gdLst>
                <a:gd name="connsiteX0" fmla="*/ 279366 w 286875"/>
                <a:gd name="connsiteY0" fmla="*/ 38205 h 33750"/>
                <a:gd name="connsiteX1" fmla="*/ 298215 w 286875"/>
                <a:gd name="connsiteY1" fmla="*/ 19119 h 33750"/>
                <a:gd name="connsiteX2" fmla="*/ 279366 w 286875"/>
                <a:gd name="connsiteY2" fmla="*/ 0 h 33750"/>
                <a:gd name="connsiteX3" fmla="*/ 18832 w 286875"/>
                <a:gd name="connsiteY3" fmla="*/ 0 h 33750"/>
                <a:gd name="connsiteX4" fmla="*/ 0 w 286875"/>
                <a:gd name="connsiteY4" fmla="*/ 19119 h 33750"/>
                <a:gd name="connsiteX5" fmla="*/ 18832 w 286875"/>
                <a:gd name="connsiteY5" fmla="*/ 38205 h 33750"/>
                <a:gd name="connsiteX6" fmla="*/ 279366 w 286875"/>
                <a:gd name="connsiteY6" fmla="*/ 38205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875" h="33750">
                  <a:moveTo>
                    <a:pt x="279366" y="38205"/>
                  </a:moveTo>
                  <a:cubicBezTo>
                    <a:pt x="289761" y="38205"/>
                    <a:pt x="298215" y="29498"/>
                    <a:pt x="298215" y="19119"/>
                  </a:cubicBezTo>
                  <a:cubicBezTo>
                    <a:pt x="298215" y="8708"/>
                    <a:pt x="289761" y="0"/>
                    <a:pt x="279366" y="0"/>
                  </a:cubicBezTo>
                  <a:lnTo>
                    <a:pt x="18832" y="0"/>
                  </a:lnTo>
                  <a:cubicBezTo>
                    <a:pt x="8404" y="0"/>
                    <a:pt x="0" y="8708"/>
                    <a:pt x="0" y="19119"/>
                  </a:cubicBezTo>
                  <a:cubicBezTo>
                    <a:pt x="0" y="29531"/>
                    <a:pt x="8404" y="38205"/>
                    <a:pt x="18832" y="38205"/>
                  </a:cubicBezTo>
                  <a:lnTo>
                    <a:pt x="279366" y="3820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 name="任意多边形: 形状 20"/>
            <p:cNvSpPr/>
            <p:nvPr/>
          </p:nvSpPr>
          <p:spPr>
            <a:xfrm>
              <a:off x="22162483" y="3764169"/>
              <a:ext cx="286875" cy="33750"/>
            </a:xfrm>
            <a:custGeom>
              <a:avLst/>
              <a:gdLst>
                <a:gd name="connsiteX0" fmla="*/ 279366 w 286875"/>
                <a:gd name="connsiteY0" fmla="*/ 0 h 33750"/>
                <a:gd name="connsiteX1" fmla="*/ 18832 w 286875"/>
                <a:gd name="connsiteY1" fmla="*/ 0 h 33750"/>
                <a:gd name="connsiteX2" fmla="*/ 0 w 286875"/>
                <a:gd name="connsiteY2" fmla="*/ 18647 h 33750"/>
                <a:gd name="connsiteX3" fmla="*/ 18832 w 286875"/>
                <a:gd name="connsiteY3" fmla="*/ 37294 h 33750"/>
                <a:gd name="connsiteX4" fmla="*/ 279349 w 286875"/>
                <a:gd name="connsiteY4" fmla="*/ 37294 h 33750"/>
                <a:gd name="connsiteX5" fmla="*/ 298198 w 286875"/>
                <a:gd name="connsiteY5" fmla="*/ 18647 h 33750"/>
                <a:gd name="connsiteX6" fmla="*/ 279366 w 28687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875" h="33750">
                  <a:moveTo>
                    <a:pt x="279366" y="0"/>
                  </a:moveTo>
                  <a:lnTo>
                    <a:pt x="18832" y="0"/>
                  </a:lnTo>
                  <a:cubicBezTo>
                    <a:pt x="8404" y="0"/>
                    <a:pt x="0" y="8252"/>
                    <a:pt x="0" y="18647"/>
                  </a:cubicBezTo>
                  <a:cubicBezTo>
                    <a:pt x="0" y="29059"/>
                    <a:pt x="8404" y="37294"/>
                    <a:pt x="18832" y="37294"/>
                  </a:cubicBezTo>
                  <a:lnTo>
                    <a:pt x="279349" y="37294"/>
                  </a:lnTo>
                  <a:cubicBezTo>
                    <a:pt x="289744" y="37294"/>
                    <a:pt x="298198" y="29059"/>
                    <a:pt x="298198" y="18647"/>
                  </a:cubicBezTo>
                  <a:cubicBezTo>
                    <a:pt x="298215" y="8235"/>
                    <a:pt x="289761" y="0"/>
                    <a:pt x="27936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 name="任意多边形: 形状 21"/>
            <p:cNvSpPr/>
            <p:nvPr/>
          </p:nvSpPr>
          <p:spPr>
            <a:xfrm>
              <a:off x="22545984" y="3517153"/>
              <a:ext cx="50625" cy="50625"/>
            </a:xfrm>
            <a:custGeom>
              <a:avLst/>
              <a:gdLst>
                <a:gd name="connsiteX0" fmla="*/ 58151 w 50625"/>
                <a:gd name="connsiteY0" fmla="*/ 29076 h 50625"/>
                <a:gd name="connsiteX1" fmla="*/ 29076 w 50625"/>
                <a:gd name="connsiteY1" fmla="*/ 58151 h 50625"/>
                <a:gd name="connsiteX2" fmla="*/ 0 w 50625"/>
                <a:gd name="connsiteY2" fmla="*/ 29076 h 50625"/>
                <a:gd name="connsiteX3" fmla="*/ 29076 w 50625"/>
                <a:gd name="connsiteY3" fmla="*/ 0 h 50625"/>
                <a:gd name="connsiteX4" fmla="*/ 58151 w 50625"/>
                <a:gd name="connsiteY4" fmla="*/ 29076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25" h="50625">
                  <a:moveTo>
                    <a:pt x="58151" y="29076"/>
                  </a:moveTo>
                  <a:cubicBezTo>
                    <a:pt x="58151" y="45134"/>
                    <a:pt x="45134" y="58151"/>
                    <a:pt x="29076" y="58151"/>
                  </a:cubicBezTo>
                  <a:cubicBezTo>
                    <a:pt x="13018" y="58151"/>
                    <a:pt x="0" y="45134"/>
                    <a:pt x="0" y="29076"/>
                  </a:cubicBezTo>
                  <a:cubicBezTo>
                    <a:pt x="0" y="13018"/>
                    <a:pt x="13018" y="0"/>
                    <a:pt x="29076" y="0"/>
                  </a:cubicBezTo>
                  <a:cubicBezTo>
                    <a:pt x="45134" y="0"/>
                    <a:pt x="58151" y="13018"/>
                    <a:pt x="58151" y="2907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49" name="组合 48"/>
          <p:cNvGrpSpPr/>
          <p:nvPr/>
        </p:nvGrpSpPr>
        <p:grpSpPr>
          <a:xfrm>
            <a:off x="7049318" y="835820"/>
            <a:ext cx="388125" cy="523125"/>
            <a:chOff x="17902547" y="4357494"/>
            <a:chExt cx="388125" cy="523125"/>
          </a:xfrm>
          <a:solidFill>
            <a:schemeClr val="accent1"/>
          </a:solidFill>
        </p:grpSpPr>
        <p:sp>
          <p:nvSpPr>
            <p:cNvPr id="50" name="任意多边形: 形状 49"/>
            <p:cNvSpPr/>
            <p:nvPr/>
          </p:nvSpPr>
          <p:spPr>
            <a:xfrm>
              <a:off x="17902547" y="4357494"/>
              <a:ext cx="388125" cy="523125"/>
            </a:xfrm>
            <a:custGeom>
              <a:avLst/>
              <a:gdLst>
                <a:gd name="connsiteX0" fmla="*/ 390786 w 388125"/>
                <a:gd name="connsiteY0" fmla="*/ 248349 h 523125"/>
                <a:gd name="connsiteX1" fmla="*/ 195474 w 388125"/>
                <a:gd name="connsiteY1" fmla="*/ 23254 h 523125"/>
                <a:gd name="connsiteX2" fmla="*/ 195474 w 388125"/>
                <a:gd name="connsiteY2" fmla="*/ 19761 h 523125"/>
                <a:gd name="connsiteX3" fmla="*/ 174263 w 388125"/>
                <a:gd name="connsiteY3" fmla="*/ 0 h 523125"/>
                <a:gd name="connsiteX4" fmla="*/ 153017 w 388125"/>
                <a:gd name="connsiteY4" fmla="*/ 19761 h 523125"/>
                <a:gd name="connsiteX5" fmla="*/ 153017 w 388125"/>
                <a:gd name="connsiteY5" fmla="*/ 44871 h 523125"/>
                <a:gd name="connsiteX6" fmla="*/ 172119 w 388125"/>
                <a:gd name="connsiteY6" fmla="*/ 63973 h 523125"/>
                <a:gd name="connsiteX7" fmla="*/ 174111 w 388125"/>
                <a:gd name="connsiteY7" fmla="*/ 63973 h 523125"/>
                <a:gd name="connsiteX8" fmla="*/ 348126 w 388125"/>
                <a:gd name="connsiteY8" fmla="*/ 248299 h 523125"/>
                <a:gd name="connsiteX9" fmla="*/ 163496 w 388125"/>
                <a:gd name="connsiteY9" fmla="*/ 432911 h 523125"/>
                <a:gd name="connsiteX10" fmla="*/ 35820 w 388125"/>
                <a:gd name="connsiteY10" fmla="*/ 381291 h 523125"/>
                <a:gd name="connsiteX11" fmla="*/ 10339 w 388125"/>
                <a:gd name="connsiteY11" fmla="*/ 380396 h 523125"/>
                <a:gd name="connsiteX12" fmla="*/ 6846 w 388125"/>
                <a:gd name="connsiteY12" fmla="*/ 383299 h 523125"/>
                <a:gd name="connsiteX13" fmla="*/ 11 w 388125"/>
                <a:gd name="connsiteY13" fmla="*/ 397271 h 523125"/>
                <a:gd name="connsiteX14" fmla="*/ 5833 w 388125"/>
                <a:gd name="connsiteY14" fmla="*/ 411683 h 523125"/>
                <a:gd name="connsiteX15" fmla="*/ 153034 w 388125"/>
                <a:gd name="connsiteY15" fmla="*/ 475453 h 523125"/>
                <a:gd name="connsiteX16" fmla="*/ 153034 w 388125"/>
                <a:gd name="connsiteY16" fmla="*/ 492092 h 523125"/>
                <a:gd name="connsiteX17" fmla="*/ 118541 w 388125"/>
                <a:gd name="connsiteY17" fmla="*/ 492092 h 523125"/>
                <a:gd name="connsiteX18" fmla="*/ 88622 w 388125"/>
                <a:gd name="connsiteY18" fmla="*/ 521978 h 523125"/>
                <a:gd name="connsiteX19" fmla="*/ 88622 w 388125"/>
                <a:gd name="connsiteY19" fmla="*/ 535224 h 523125"/>
                <a:gd name="connsiteX20" fmla="*/ 259903 w 388125"/>
                <a:gd name="connsiteY20" fmla="*/ 535224 h 523125"/>
                <a:gd name="connsiteX21" fmla="*/ 259903 w 388125"/>
                <a:gd name="connsiteY21" fmla="*/ 522062 h 523125"/>
                <a:gd name="connsiteX22" fmla="*/ 230018 w 388125"/>
                <a:gd name="connsiteY22" fmla="*/ 492159 h 523125"/>
                <a:gd name="connsiteX23" fmla="*/ 195542 w 388125"/>
                <a:gd name="connsiteY23" fmla="*/ 492159 h 523125"/>
                <a:gd name="connsiteX24" fmla="*/ 195542 w 388125"/>
                <a:gd name="connsiteY24" fmla="*/ 473496 h 523125"/>
                <a:gd name="connsiteX25" fmla="*/ 390786 w 388125"/>
                <a:gd name="connsiteY25" fmla="*/ 248349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88125" h="523125">
                  <a:moveTo>
                    <a:pt x="390786" y="248349"/>
                  </a:moveTo>
                  <a:cubicBezTo>
                    <a:pt x="390786" y="133869"/>
                    <a:pt x="305786" y="38880"/>
                    <a:pt x="195474" y="23254"/>
                  </a:cubicBezTo>
                  <a:lnTo>
                    <a:pt x="195474" y="19761"/>
                  </a:lnTo>
                  <a:cubicBezTo>
                    <a:pt x="195474" y="8859"/>
                    <a:pt x="186075" y="0"/>
                    <a:pt x="174263" y="0"/>
                  </a:cubicBezTo>
                  <a:cubicBezTo>
                    <a:pt x="162433" y="0"/>
                    <a:pt x="153017" y="8859"/>
                    <a:pt x="153017" y="19761"/>
                  </a:cubicBezTo>
                  <a:lnTo>
                    <a:pt x="153017" y="44871"/>
                  </a:lnTo>
                  <a:cubicBezTo>
                    <a:pt x="153017" y="55418"/>
                    <a:pt x="161573" y="63973"/>
                    <a:pt x="172119" y="63973"/>
                  </a:cubicBezTo>
                  <a:lnTo>
                    <a:pt x="174111" y="63973"/>
                  </a:lnTo>
                  <a:cubicBezTo>
                    <a:pt x="270973" y="69458"/>
                    <a:pt x="348126" y="150086"/>
                    <a:pt x="348126" y="248299"/>
                  </a:cubicBezTo>
                  <a:cubicBezTo>
                    <a:pt x="348126" y="350089"/>
                    <a:pt x="265303" y="432911"/>
                    <a:pt x="163496" y="432911"/>
                  </a:cubicBezTo>
                  <a:cubicBezTo>
                    <a:pt x="113968" y="432911"/>
                    <a:pt x="68979" y="413218"/>
                    <a:pt x="35820" y="381291"/>
                  </a:cubicBezTo>
                  <a:cubicBezTo>
                    <a:pt x="28800" y="374558"/>
                    <a:pt x="17814" y="374136"/>
                    <a:pt x="10339" y="380396"/>
                  </a:cubicBezTo>
                  <a:cubicBezTo>
                    <a:pt x="9174" y="381358"/>
                    <a:pt x="8010" y="382303"/>
                    <a:pt x="6846" y="383299"/>
                  </a:cubicBezTo>
                  <a:cubicBezTo>
                    <a:pt x="2694" y="386792"/>
                    <a:pt x="197" y="391871"/>
                    <a:pt x="11" y="397271"/>
                  </a:cubicBezTo>
                  <a:cubicBezTo>
                    <a:pt x="-174" y="402671"/>
                    <a:pt x="1935" y="407919"/>
                    <a:pt x="5833" y="411683"/>
                  </a:cubicBezTo>
                  <a:cubicBezTo>
                    <a:pt x="44274" y="448943"/>
                    <a:pt x="95524" y="472787"/>
                    <a:pt x="153034" y="475453"/>
                  </a:cubicBezTo>
                  <a:lnTo>
                    <a:pt x="153034" y="492092"/>
                  </a:lnTo>
                  <a:lnTo>
                    <a:pt x="118541" y="492092"/>
                  </a:lnTo>
                  <a:cubicBezTo>
                    <a:pt x="102021" y="492092"/>
                    <a:pt x="88622" y="505474"/>
                    <a:pt x="88622" y="521978"/>
                  </a:cubicBezTo>
                  <a:lnTo>
                    <a:pt x="88622" y="535224"/>
                  </a:lnTo>
                  <a:lnTo>
                    <a:pt x="259903" y="535224"/>
                  </a:lnTo>
                  <a:lnTo>
                    <a:pt x="259903" y="522062"/>
                  </a:lnTo>
                  <a:cubicBezTo>
                    <a:pt x="259903" y="505541"/>
                    <a:pt x="246521" y="492159"/>
                    <a:pt x="230018" y="492159"/>
                  </a:cubicBezTo>
                  <a:lnTo>
                    <a:pt x="195542" y="492159"/>
                  </a:lnTo>
                  <a:lnTo>
                    <a:pt x="195542" y="473496"/>
                  </a:lnTo>
                  <a:cubicBezTo>
                    <a:pt x="305803" y="457836"/>
                    <a:pt x="390786" y="362846"/>
                    <a:pt x="390786" y="24834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1" name="任意多边形: 形状 50"/>
            <p:cNvSpPr/>
            <p:nvPr/>
          </p:nvSpPr>
          <p:spPr>
            <a:xfrm>
              <a:off x="17907334" y="4447151"/>
              <a:ext cx="303750" cy="303750"/>
            </a:xfrm>
            <a:custGeom>
              <a:avLst/>
              <a:gdLst>
                <a:gd name="connsiteX0" fmla="*/ 158693 w 303750"/>
                <a:gd name="connsiteY0" fmla="*/ 317402 h 303750"/>
                <a:gd name="connsiteX1" fmla="*/ 317402 w 303750"/>
                <a:gd name="connsiteY1" fmla="*/ 158693 h 303750"/>
                <a:gd name="connsiteX2" fmla="*/ 158693 w 303750"/>
                <a:gd name="connsiteY2" fmla="*/ 0 h 303750"/>
                <a:gd name="connsiteX3" fmla="*/ 0 w 303750"/>
                <a:gd name="connsiteY3" fmla="*/ 158693 h 303750"/>
                <a:gd name="connsiteX4" fmla="*/ 158693 w 303750"/>
                <a:gd name="connsiteY4" fmla="*/ 317402 h 303750"/>
                <a:gd name="connsiteX5" fmla="*/ 289322 w 303750"/>
                <a:gd name="connsiteY5" fmla="*/ 158693 h 303750"/>
                <a:gd name="connsiteX6" fmla="*/ 285829 w 303750"/>
                <a:gd name="connsiteY6" fmla="*/ 188814 h 303750"/>
                <a:gd name="connsiteX7" fmla="*/ 274826 w 303750"/>
                <a:gd name="connsiteY7" fmla="*/ 170792 h 303750"/>
                <a:gd name="connsiteX8" fmla="*/ 251893 w 303750"/>
                <a:gd name="connsiteY8" fmla="*/ 195429 h 303750"/>
                <a:gd name="connsiteX9" fmla="*/ 250391 w 303750"/>
                <a:gd name="connsiteY9" fmla="*/ 157241 h 303750"/>
                <a:gd name="connsiteX10" fmla="*/ 240300 w 303750"/>
                <a:gd name="connsiteY10" fmla="*/ 143387 h 303750"/>
                <a:gd name="connsiteX11" fmla="*/ 209166 w 303750"/>
                <a:gd name="connsiteY11" fmla="*/ 122445 h 303750"/>
                <a:gd name="connsiteX12" fmla="*/ 221063 w 303750"/>
                <a:gd name="connsiteY12" fmla="*/ 141851 h 303750"/>
                <a:gd name="connsiteX13" fmla="*/ 197100 w 303750"/>
                <a:gd name="connsiteY13" fmla="*/ 148905 h 303750"/>
                <a:gd name="connsiteX14" fmla="*/ 183752 w 303750"/>
                <a:gd name="connsiteY14" fmla="*/ 137211 h 303750"/>
                <a:gd name="connsiteX15" fmla="*/ 174285 w 303750"/>
                <a:gd name="connsiteY15" fmla="*/ 115357 h 303750"/>
                <a:gd name="connsiteX16" fmla="*/ 169391 w 303750"/>
                <a:gd name="connsiteY16" fmla="*/ 124672 h 303750"/>
                <a:gd name="connsiteX17" fmla="*/ 178571 w 303750"/>
                <a:gd name="connsiteY17" fmla="*/ 144619 h 303750"/>
                <a:gd name="connsiteX18" fmla="*/ 182554 w 303750"/>
                <a:gd name="connsiteY18" fmla="*/ 158169 h 303750"/>
                <a:gd name="connsiteX19" fmla="*/ 194417 w 303750"/>
                <a:gd name="connsiteY19" fmla="*/ 166776 h 303750"/>
                <a:gd name="connsiteX20" fmla="*/ 192308 w 303750"/>
                <a:gd name="connsiteY20" fmla="*/ 175095 h 303750"/>
                <a:gd name="connsiteX21" fmla="*/ 172125 w 303750"/>
                <a:gd name="connsiteY21" fmla="*/ 187093 h 303750"/>
                <a:gd name="connsiteX22" fmla="*/ 149867 w 303750"/>
                <a:gd name="connsiteY22" fmla="*/ 213891 h 303750"/>
                <a:gd name="connsiteX23" fmla="*/ 132435 w 303750"/>
                <a:gd name="connsiteY23" fmla="*/ 237279 h 303750"/>
                <a:gd name="connsiteX24" fmla="*/ 82654 w 303750"/>
                <a:gd name="connsiteY24" fmla="*/ 250813 h 303750"/>
                <a:gd name="connsiteX25" fmla="*/ 70453 w 303750"/>
                <a:gd name="connsiteY25" fmla="*/ 200374 h 303750"/>
                <a:gd name="connsiteX26" fmla="*/ 75938 w 303750"/>
                <a:gd name="connsiteY26" fmla="*/ 173273 h 303750"/>
                <a:gd name="connsiteX27" fmla="*/ 79886 w 303750"/>
                <a:gd name="connsiteY27" fmla="*/ 151706 h 303750"/>
                <a:gd name="connsiteX28" fmla="*/ 92138 w 303750"/>
                <a:gd name="connsiteY28" fmla="*/ 151689 h 303750"/>
                <a:gd name="connsiteX29" fmla="*/ 86940 w 303750"/>
                <a:gd name="connsiteY29" fmla="*/ 143319 h 303750"/>
                <a:gd name="connsiteX30" fmla="*/ 78317 w 303750"/>
                <a:gd name="connsiteY30" fmla="*/ 139539 h 303750"/>
                <a:gd name="connsiteX31" fmla="*/ 63737 w 303750"/>
                <a:gd name="connsiteY31" fmla="*/ 128655 h 303750"/>
                <a:gd name="connsiteX32" fmla="*/ 51789 w 303750"/>
                <a:gd name="connsiteY32" fmla="*/ 108675 h 303750"/>
                <a:gd name="connsiteX33" fmla="*/ 59771 w 303750"/>
                <a:gd name="connsiteY33" fmla="*/ 84442 h 303750"/>
                <a:gd name="connsiteX34" fmla="*/ 80528 w 303750"/>
                <a:gd name="connsiteY34" fmla="*/ 64564 h 303750"/>
                <a:gd name="connsiteX35" fmla="*/ 93690 w 303750"/>
                <a:gd name="connsiteY35" fmla="*/ 59468 h 303750"/>
                <a:gd name="connsiteX36" fmla="*/ 110531 w 303750"/>
                <a:gd name="connsiteY36" fmla="*/ 68158 h 303750"/>
                <a:gd name="connsiteX37" fmla="*/ 130596 w 303750"/>
                <a:gd name="connsiteY37" fmla="*/ 88222 h 303750"/>
                <a:gd name="connsiteX38" fmla="*/ 150981 w 303750"/>
                <a:gd name="connsiteY38" fmla="*/ 100592 h 303750"/>
                <a:gd name="connsiteX39" fmla="*/ 164008 w 303750"/>
                <a:gd name="connsiteY39" fmla="*/ 91901 h 303750"/>
                <a:gd name="connsiteX40" fmla="*/ 152584 w 303750"/>
                <a:gd name="connsiteY40" fmla="*/ 79329 h 303750"/>
                <a:gd name="connsiteX41" fmla="*/ 148011 w 303750"/>
                <a:gd name="connsiteY41" fmla="*/ 82418 h 303750"/>
                <a:gd name="connsiteX42" fmla="*/ 145243 w 303750"/>
                <a:gd name="connsiteY42" fmla="*/ 76224 h 303750"/>
                <a:gd name="connsiteX43" fmla="*/ 142628 w 303750"/>
                <a:gd name="connsiteY43" fmla="*/ 65812 h 303750"/>
                <a:gd name="connsiteX44" fmla="*/ 136856 w 303750"/>
                <a:gd name="connsiteY44" fmla="*/ 54203 h 303750"/>
                <a:gd name="connsiteX45" fmla="*/ 125567 w 303750"/>
                <a:gd name="connsiteY45" fmla="*/ 52447 h 303750"/>
                <a:gd name="connsiteX46" fmla="*/ 111358 w 303750"/>
                <a:gd name="connsiteY46" fmla="*/ 54388 h 303750"/>
                <a:gd name="connsiteX47" fmla="*/ 105233 w 303750"/>
                <a:gd name="connsiteY47" fmla="*/ 47621 h 303750"/>
                <a:gd name="connsiteX48" fmla="*/ 121179 w 303750"/>
                <a:gd name="connsiteY48" fmla="*/ 40061 h 303750"/>
                <a:gd name="connsiteX49" fmla="*/ 132570 w 303750"/>
                <a:gd name="connsiteY49" fmla="*/ 36720 h 303750"/>
                <a:gd name="connsiteX50" fmla="*/ 143927 w 303750"/>
                <a:gd name="connsiteY50" fmla="*/ 33699 h 303750"/>
                <a:gd name="connsiteX51" fmla="*/ 152651 w 303750"/>
                <a:gd name="connsiteY51" fmla="*/ 38728 h 303750"/>
                <a:gd name="connsiteX52" fmla="*/ 163434 w 303750"/>
                <a:gd name="connsiteY52" fmla="*/ 48600 h 303750"/>
                <a:gd name="connsiteX53" fmla="*/ 168126 w 303750"/>
                <a:gd name="connsiteY53" fmla="*/ 40517 h 303750"/>
                <a:gd name="connsiteX54" fmla="*/ 163586 w 303750"/>
                <a:gd name="connsiteY54" fmla="*/ 30054 h 303750"/>
                <a:gd name="connsiteX55" fmla="*/ 166168 w 303750"/>
                <a:gd name="connsiteY55" fmla="*/ 28266 h 303750"/>
                <a:gd name="connsiteX56" fmla="*/ 289322 w 303750"/>
                <a:gd name="connsiteY56" fmla="*/ 158693 h 303750"/>
                <a:gd name="connsiteX57" fmla="*/ 147471 w 303750"/>
                <a:gd name="connsiteY57" fmla="*/ 237583 h 303750"/>
                <a:gd name="connsiteX58" fmla="*/ 160886 w 303750"/>
                <a:gd name="connsiteY58" fmla="*/ 231120 h 303750"/>
                <a:gd name="connsiteX59" fmla="*/ 157764 w 303750"/>
                <a:gd name="connsiteY59" fmla="*/ 246240 h 303750"/>
                <a:gd name="connsiteX60" fmla="*/ 142239 w 303750"/>
                <a:gd name="connsiteY60" fmla="*/ 251286 h 303750"/>
                <a:gd name="connsiteX61" fmla="*/ 147471 w 303750"/>
                <a:gd name="connsiteY61" fmla="*/ 237583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303750" h="303750">
                  <a:moveTo>
                    <a:pt x="158693" y="317402"/>
                  </a:moveTo>
                  <a:cubicBezTo>
                    <a:pt x="246341" y="317402"/>
                    <a:pt x="317402" y="246341"/>
                    <a:pt x="317402" y="158693"/>
                  </a:cubicBezTo>
                  <a:cubicBezTo>
                    <a:pt x="317402" y="71061"/>
                    <a:pt x="246341" y="0"/>
                    <a:pt x="158693" y="0"/>
                  </a:cubicBezTo>
                  <a:cubicBezTo>
                    <a:pt x="71078" y="0"/>
                    <a:pt x="0" y="71061"/>
                    <a:pt x="0" y="158693"/>
                  </a:cubicBezTo>
                  <a:cubicBezTo>
                    <a:pt x="0" y="246341"/>
                    <a:pt x="71061" y="317402"/>
                    <a:pt x="158693" y="317402"/>
                  </a:cubicBezTo>
                  <a:close/>
                  <a:moveTo>
                    <a:pt x="289322" y="158693"/>
                  </a:moveTo>
                  <a:cubicBezTo>
                    <a:pt x="289322" y="169071"/>
                    <a:pt x="288124" y="179145"/>
                    <a:pt x="285829" y="188814"/>
                  </a:cubicBezTo>
                  <a:cubicBezTo>
                    <a:pt x="284648" y="186941"/>
                    <a:pt x="276345" y="174774"/>
                    <a:pt x="274826" y="170792"/>
                  </a:cubicBezTo>
                  <a:cubicBezTo>
                    <a:pt x="273291" y="166793"/>
                    <a:pt x="253732" y="193894"/>
                    <a:pt x="251893" y="195429"/>
                  </a:cubicBezTo>
                  <a:cubicBezTo>
                    <a:pt x="250020" y="196982"/>
                    <a:pt x="250391" y="161848"/>
                    <a:pt x="250391" y="157241"/>
                  </a:cubicBezTo>
                  <a:cubicBezTo>
                    <a:pt x="250391" y="152634"/>
                    <a:pt x="243945" y="146458"/>
                    <a:pt x="240300" y="143387"/>
                  </a:cubicBezTo>
                  <a:cubicBezTo>
                    <a:pt x="236588" y="140299"/>
                    <a:pt x="215308" y="120116"/>
                    <a:pt x="209166" y="122445"/>
                  </a:cubicBezTo>
                  <a:cubicBezTo>
                    <a:pt x="202348" y="125027"/>
                    <a:pt x="222581" y="140299"/>
                    <a:pt x="221063" y="141851"/>
                  </a:cubicBezTo>
                  <a:cubicBezTo>
                    <a:pt x="219510" y="143404"/>
                    <a:pt x="203597" y="147690"/>
                    <a:pt x="197100" y="148905"/>
                  </a:cubicBezTo>
                  <a:cubicBezTo>
                    <a:pt x="190569" y="150154"/>
                    <a:pt x="185895" y="141210"/>
                    <a:pt x="183752" y="137211"/>
                  </a:cubicBezTo>
                  <a:cubicBezTo>
                    <a:pt x="181592" y="133228"/>
                    <a:pt x="175483" y="119053"/>
                    <a:pt x="174285" y="115357"/>
                  </a:cubicBezTo>
                  <a:cubicBezTo>
                    <a:pt x="173070" y="111645"/>
                    <a:pt x="168784" y="120690"/>
                    <a:pt x="169391" y="124672"/>
                  </a:cubicBezTo>
                  <a:cubicBezTo>
                    <a:pt x="169999" y="128689"/>
                    <a:pt x="175838" y="140299"/>
                    <a:pt x="178571" y="144619"/>
                  </a:cubicBezTo>
                  <a:cubicBezTo>
                    <a:pt x="181339" y="148922"/>
                    <a:pt x="182554" y="154136"/>
                    <a:pt x="182554" y="158169"/>
                  </a:cubicBezTo>
                  <a:cubicBezTo>
                    <a:pt x="182554" y="162169"/>
                    <a:pt x="188342" y="164936"/>
                    <a:pt x="194417" y="166776"/>
                  </a:cubicBezTo>
                  <a:cubicBezTo>
                    <a:pt x="200593" y="168632"/>
                    <a:pt x="194417" y="172631"/>
                    <a:pt x="192308" y="175095"/>
                  </a:cubicBezTo>
                  <a:cubicBezTo>
                    <a:pt x="190148" y="177576"/>
                    <a:pt x="181339" y="182486"/>
                    <a:pt x="172125" y="187093"/>
                  </a:cubicBezTo>
                  <a:cubicBezTo>
                    <a:pt x="162962" y="191700"/>
                    <a:pt x="153191" y="207428"/>
                    <a:pt x="149867" y="213891"/>
                  </a:cubicBezTo>
                  <a:cubicBezTo>
                    <a:pt x="146492" y="220354"/>
                    <a:pt x="138848" y="232048"/>
                    <a:pt x="132435" y="237279"/>
                  </a:cubicBezTo>
                  <a:cubicBezTo>
                    <a:pt x="126023" y="242511"/>
                    <a:pt x="93943" y="253614"/>
                    <a:pt x="82654" y="250813"/>
                  </a:cubicBezTo>
                  <a:cubicBezTo>
                    <a:pt x="71381" y="248079"/>
                    <a:pt x="69542" y="208035"/>
                    <a:pt x="70453" y="200374"/>
                  </a:cubicBezTo>
                  <a:cubicBezTo>
                    <a:pt x="71381" y="192679"/>
                    <a:pt x="76562" y="180326"/>
                    <a:pt x="75938" y="173273"/>
                  </a:cubicBezTo>
                  <a:cubicBezTo>
                    <a:pt x="75364" y="166185"/>
                    <a:pt x="78334" y="154474"/>
                    <a:pt x="79886" y="151706"/>
                  </a:cubicBezTo>
                  <a:cubicBezTo>
                    <a:pt x="81473" y="148922"/>
                    <a:pt x="88763" y="151993"/>
                    <a:pt x="92138" y="151689"/>
                  </a:cubicBezTo>
                  <a:cubicBezTo>
                    <a:pt x="95496" y="151369"/>
                    <a:pt x="88763" y="143016"/>
                    <a:pt x="86940" y="143319"/>
                  </a:cubicBezTo>
                  <a:cubicBezTo>
                    <a:pt x="85117" y="143623"/>
                    <a:pt x="80848" y="140805"/>
                    <a:pt x="78317" y="139539"/>
                  </a:cubicBezTo>
                  <a:cubicBezTo>
                    <a:pt x="75921" y="138324"/>
                    <a:pt x="73204" y="130798"/>
                    <a:pt x="63737" y="128655"/>
                  </a:cubicBezTo>
                  <a:cubicBezTo>
                    <a:pt x="54236" y="126495"/>
                    <a:pt x="53021" y="114531"/>
                    <a:pt x="51789" y="108675"/>
                  </a:cubicBezTo>
                  <a:cubicBezTo>
                    <a:pt x="50574" y="102803"/>
                    <a:pt x="58219" y="87514"/>
                    <a:pt x="59771" y="84442"/>
                  </a:cubicBezTo>
                  <a:cubicBezTo>
                    <a:pt x="61307" y="81354"/>
                    <a:pt x="80528" y="64564"/>
                    <a:pt x="80528" y="64564"/>
                  </a:cubicBezTo>
                  <a:cubicBezTo>
                    <a:pt x="80528" y="64564"/>
                    <a:pt x="90771" y="59299"/>
                    <a:pt x="93690" y="59468"/>
                  </a:cubicBezTo>
                  <a:cubicBezTo>
                    <a:pt x="102229" y="59991"/>
                    <a:pt x="110531" y="68158"/>
                    <a:pt x="110531" y="68158"/>
                  </a:cubicBezTo>
                  <a:cubicBezTo>
                    <a:pt x="110531" y="68158"/>
                    <a:pt x="122749" y="75668"/>
                    <a:pt x="130596" y="88222"/>
                  </a:cubicBezTo>
                  <a:cubicBezTo>
                    <a:pt x="137160" y="98702"/>
                    <a:pt x="150981" y="100592"/>
                    <a:pt x="150981" y="100592"/>
                  </a:cubicBezTo>
                  <a:cubicBezTo>
                    <a:pt x="158659" y="99934"/>
                    <a:pt x="163637" y="94044"/>
                    <a:pt x="164008" y="91901"/>
                  </a:cubicBezTo>
                  <a:cubicBezTo>
                    <a:pt x="165392" y="84864"/>
                    <a:pt x="160026" y="78958"/>
                    <a:pt x="152584" y="79329"/>
                  </a:cubicBezTo>
                  <a:cubicBezTo>
                    <a:pt x="151031" y="79414"/>
                    <a:pt x="150441" y="82418"/>
                    <a:pt x="148011" y="82418"/>
                  </a:cubicBezTo>
                  <a:cubicBezTo>
                    <a:pt x="145564" y="82418"/>
                    <a:pt x="146154" y="79329"/>
                    <a:pt x="145243" y="76224"/>
                  </a:cubicBezTo>
                  <a:cubicBezTo>
                    <a:pt x="144332" y="73170"/>
                    <a:pt x="144096" y="69508"/>
                    <a:pt x="142628" y="65812"/>
                  </a:cubicBezTo>
                  <a:cubicBezTo>
                    <a:pt x="141109" y="62117"/>
                    <a:pt x="139894" y="57577"/>
                    <a:pt x="136856" y="54203"/>
                  </a:cubicBezTo>
                  <a:cubicBezTo>
                    <a:pt x="133785" y="50794"/>
                    <a:pt x="129532" y="53359"/>
                    <a:pt x="125567" y="52447"/>
                  </a:cubicBezTo>
                  <a:cubicBezTo>
                    <a:pt x="121601" y="51503"/>
                    <a:pt x="115628" y="54709"/>
                    <a:pt x="111358" y="54388"/>
                  </a:cubicBezTo>
                  <a:cubicBezTo>
                    <a:pt x="107055" y="54067"/>
                    <a:pt x="104929" y="50709"/>
                    <a:pt x="105233" y="47621"/>
                  </a:cubicBezTo>
                  <a:cubicBezTo>
                    <a:pt x="105536" y="44533"/>
                    <a:pt x="116016" y="40686"/>
                    <a:pt x="121179" y="40061"/>
                  </a:cubicBezTo>
                  <a:cubicBezTo>
                    <a:pt x="126394" y="39454"/>
                    <a:pt x="131068" y="38880"/>
                    <a:pt x="132570" y="36720"/>
                  </a:cubicBezTo>
                  <a:cubicBezTo>
                    <a:pt x="134123" y="34560"/>
                    <a:pt x="141480" y="33396"/>
                    <a:pt x="143927" y="33699"/>
                  </a:cubicBezTo>
                  <a:cubicBezTo>
                    <a:pt x="146374" y="34020"/>
                    <a:pt x="150289" y="35674"/>
                    <a:pt x="152651" y="38728"/>
                  </a:cubicBezTo>
                  <a:cubicBezTo>
                    <a:pt x="155841" y="42947"/>
                    <a:pt x="156009" y="49579"/>
                    <a:pt x="163434" y="48600"/>
                  </a:cubicBezTo>
                  <a:cubicBezTo>
                    <a:pt x="166303" y="48229"/>
                    <a:pt x="173897" y="43926"/>
                    <a:pt x="168126" y="40517"/>
                  </a:cubicBezTo>
                  <a:cubicBezTo>
                    <a:pt x="164886" y="38593"/>
                    <a:pt x="160498" y="35606"/>
                    <a:pt x="163586" y="30054"/>
                  </a:cubicBezTo>
                  <a:cubicBezTo>
                    <a:pt x="164008" y="29278"/>
                    <a:pt x="164903" y="28704"/>
                    <a:pt x="166168" y="28266"/>
                  </a:cubicBezTo>
                  <a:cubicBezTo>
                    <a:pt x="234765" y="32231"/>
                    <a:pt x="289322" y="89201"/>
                    <a:pt x="289322" y="158693"/>
                  </a:cubicBezTo>
                  <a:close/>
                  <a:moveTo>
                    <a:pt x="147471" y="237583"/>
                  </a:moveTo>
                  <a:cubicBezTo>
                    <a:pt x="149901" y="233297"/>
                    <a:pt x="155115" y="232335"/>
                    <a:pt x="160886" y="231120"/>
                  </a:cubicBezTo>
                  <a:cubicBezTo>
                    <a:pt x="166961" y="229804"/>
                    <a:pt x="160886" y="244367"/>
                    <a:pt x="157764" y="246240"/>
                  </a:cubicBezTo>
                  <a:cubicBezTo>
                    <a:pt x="154744" y="248063"/>
                    <a:pt x="144973" y="252383"/>
                    <a:pt x="142239" y="251286"/>
                  </a:cubicBezTo>
                  <a:cubicBezTo>
                    <a:pt x="139472" y="250172"/>
                    <a:pt x="144973" y="241903"/>
                    <a:pt x="147471" y="23758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52" name="组合 51"/>
          <p:cNvGrpSpPr/>
          <p:nvPr/>
        </p:nvGrpSpPr>
        <p:grpSpPr>
          <a:xfrm>
            <a:off x="8268518" y="838109"/>
            <a:ext cx="463364" cy="518547"/>
            <a:chOff x="18958629" y="4358777"/>
            <a:chExt cx="463364" cy="518547"/>
          </a:xfrm>
          <a:solidFill>
            <a:schemeClr val="accent1"/>
          </a:solidFill>
        </p:grpSpPr>
        <p:sp>
          <p:nvSpPr>
            <p:cNvPr id="53" name="任意多边形: 形状 52"/>
            <p:cNvSpPr/>
            <p:nvPr/>
          </p:nvSpPr>
          <p:spPr>
            <a:xfrm>
              <a:off x="18958629" y="4358777"/>
              <a:ext cx="354375" cy="489375"/>
            </a:xfrm>
            <a:custGeom>
              <a:avLst/>
              <a:gdLst>
                <a:gd name="connsiteX0" fmla="*/ 63838 w 354375"/>
                <a:gd name="connsiteY0" fmla="*/ 453752 h 489375"/>
                <a:gd name="connsiteX1" fmla="*/ 56059 w 354375"/>
                <a:gd name="connsiteY1" fmla="*/ 453752 h 489375"/>
                <a:gd name="connsiteX2" fmla="*/ 37716 w 354375"/>
                <a:gd name="connsiteY2" fmla="*/ 435864 h 489375"/>
                <a:gd name="connsiteX3" fmla="*/ 37716 w 354375"/>
                <a:gd name="connsiteY3" fmla="*/ 416441 h 489375"/>
                <a:gd name="connsiteX4" fmla="*/ 56059 w 354375"/>
                <a:gd name="connsiteY4" fmla="*/ 398318 h 489375"/>
                <a:gd name="connsiteX5" fmla="*/ 273375 w 354375"/>
                <a:gd name="connsiteY5" fmla="*/ 398318 h 489375"/>
                <a:gd name="connsiteX6" fmla="*/ 263183 w 354375"/>
                <a:gd name="connsiteY6" fmla="*/ 350899 h 489375"/>
                <a:gd name="connsiteX7" fmla="*/ 271553 w 354375"/>
                <a:gd name="connsiteY7" fmla="*/ 324186 h 489375"/>
                <a:gd name="connsiteX8" fmla="*/ 299042 w 354375"/>
                <a:gd name="connsiteY8" fmla="*/ 317706 h 489375"/>
                <a:gd name="connsiteX9" fmla="*/ 367200 w 354375"/>
                <a:gd name="connsiteY9" fmla="*/ 337500 h 489375"/>
                <a:gd name="connsiteX10" fmla="*/ 367200 w 354375"/>
                <a:gd name="connsiteY10" fmla="*/ 53207 h 489375"/>
                <a:gd name="connsiteX11" fmla="*/ 313014 w 354375"/>
                <a:gd name="connsiteY11" fmla="*/ 0 h 489375"/>
                <a:gd name="connsiteX12" fmla="*/ 53663 w 354375"/>
                <a:gd name="connsiteY12" fmla="*/ 0 h 489375"/>
                <a:gd name="connsiteX13" fmla="*/ 0 w 354375"/>
                <a:gd name="connsiteY13" fmla="*/ 53207 h 489375"/>
                <a:gd name="connsiteX14" fmla="*/ 0 w 354375"/>
                <a:gd name="connsiteY14" fmla="*/ 438261 h 489375"/>
                <a:gd name="connsiteX15" fmla="*/ 53663 w 354375"/>
                <a:gd name="connsiteY15" fmla="*/ 491468 h 489375"/>
                <a:gd name="connsiteX16" fmla="*/ 293541 w 354375"/>
                <a:gd name="connsiteY16" fmla="*/ 491468 h 489375"/>
                <a:gd name="connsiteX17" fmla="*/ 285407 w 354375"/>
                <a:gd name="connsiteY17" fmla="*/ 453752 h 489375"/>
                <a:gd name="connsiteX18" fmla="*/ 63838 w 354375"/>
                <a:gd name="connsiteY18" fmla="*/ 453752 h 489375"/>
                <a:gd name="connsiteX19" fmla="*/ 63838 w 354375"/>
                <a:gd name="connsiteY19" fmla="*/ 453752 h 489375"/>
                <a:gd name="connsiteX20" fmla="*/ 94298 w 354375"/>
                <a:gd name="connsiteY20" fmla="*/ 108962 h 489375"/>
                <a:gd name="connsiteX21" fmla="*/ 110042 w 354375"/>
                <a:gd name="connsiteY21" fmla="*/ 93201 h 489375"/>
                <a:gd name="connsiteX22" fmla="*/ 256028 w 354375"/>
                <a:gd name="connsiteY22" fmla="*/ 93201 h 489375"/>
                <a:gd name="connsiteX23" fmla="*/ 271789 w 354375"/>
                <a:gd name="connsiteY23" fmla="*/ 108962 h 489375"/>
                <a:gd name="connsiteX24" fmla="*/ 271789 w 354375"/>
                <a:gd name="connsiteY24" fmla="*/ 144011 h 489375"/>
                <a:gd name="connsiteX25" fmla="*/ 256028 w 354375"/>
                <a:gd name="connsiteY25" fmla="*/ 159773 h 489375"/>
                <a:gd name="connsiteX26" fmla="*/ 110042 w 354375"/>
                <a:gd name="connsiteY26" fmla="*/ 159773 h 489375"/>
                <a:gd name="connsiteX27" fmla="*/ 94298 w 354375"/>
                <a:gd name="connsiteY27" fmla="*/ 144011 h 489375"/>
                <a:gd name="connsiteX28" fmla="*/ 94298 w 354375"/>
                <a:gd name="connsiteY28" fmla="*/ 108962 h 48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54375" h="489375">
                  <a:moveTo>
                    <a:pt x="63838" y="453752"/>
                  </a:moveTo>
                  <a:lnTo>
                    <a:pt x="56059" y="453752"/>
                  </a:lnTo>
                  <a:cubicBezTo>
                    <a:pt x="45968" y="453752"/>
                    <a:pt x="37716" y="445973"/>
                    <a:pt x="37716" y="435864"/>
                  </a:cubicBezTo>
                  <a:lnTo>
                    <a:pt x="37716" y="416441"/>
                  </a:lnTo>
                  <a:cubicBezTo>
                    <a:pt x="37716" y="406333"/>
                    <a:pt x="45968" y="398318"/>
                    <a:pt x="56059" y="398318"/>
                  </a:cubicBezTo>
                  <a:lnTo>
                    <a:pt x="273375" y="398318"/>
                  </a:lnTo>
                  <a:lnTo>
                    <a:pt x="263183" y="350899"/>
                  </a:lnTo>
                  <a:cubicBezTo>
                    <a:pt x="261073" y="341162"/>
                    <a:pt x="264229" y="330969"/>
                    <a:pt x="271553" y="324186"/>
                  </a:cubicBezTo>
                  <a:cubicBezTo>
                    <a:pt x="278859" y="317402"/>
                    <a:pt x="289474" y="314921"/>
                    <a:pt x="299042" y="317706"/>
                  </a:cubicBezTo>
                  <a:lnTo>
                    <a:pt x="367200" y="337500"/>
                  </a:lnTo>
                  <a:lnTo>
                    <a:pt x="367200" y="53207"/>
                  </a:lnTo>
                  <a:cubicBezTo>
                    <a:pt x="367200" y="23591"/>
                    <a:pt x="342647" y="0"/>
                    <a:pt x="313014" y="0"/>
                  </a:cubicBezTo>
                  <a:lnTo>
                    <a:pt x="53663" y="0"/>
                  </a:lnTo>
                  <a:cubicBezTo>
                    <a:pt x="24030" y="0"/>
                    <a:pt x="0" y="23574"/>
                    <a:pt x="0" y="53207"/>
                  </a:cubicBezTo>
                  <a:lnTo>
                    <a:pt x="0" y="438261"/>
                  </a:lnTo>
                  <a:cubicBezTo>
                    <a:pt x="0" y="467893"/>
                    <a:pt x="24030" y="491468"/>
                    <a:pt x="53663" y="491468"/>
                  </a:cubicBezTo>
                  <a:lnTo>
                    <a:pt x="293541" y="491468"/>
                  </a:lnTo>
                  <a:lnTo>
                    <a:pt x="285407" y="453752"/>
                  </a:lnTo>
                  <a:lnTo>
                    <a:pt x="63838" y="453752"/>
                  </a:lnTo>
                  <a:lnTo>
                    <a:pt x="63838" y="453752"/>
                  </a:lnTo>
                  <a:close/>
                  <a:moveTo>
                    <a:pt x="94298" y="108962"/>
                  </a:moveTo>
                  <a:cubicBezTo>
                    <a:pt x="94298" y="100254"/>
                    <a:pt x="101334" y="93201"/>
                    <a:pt x="110042" y="93201"/>
                  </a:cubicBezTo>
                  <a:lnTo>
                    <a:pt x="256028" y="93201"/>
                  </a:lnTo>
                  <a:cubicBezTo>
                    <a:pt x="264735" y="93201"/>
                    <a:pt x="271789" y="100254"/>
                    <a:pt x="271789" y="108962"/>
                  </a:cubicBezTo>
                  <a:lnTo>
                    <a:pt x="271789" y="144011"/>
                  </a:lnTo>
                  <a:cubicBezTo>
                    <a:pt x="271789" y="152702"/>
                    <a:pt x="264735" y="159773"/>
                    <a:pt x="256028" y="159773"/>
                  </a:cubicBezTo>
                  <a:lnTo>
                    <a:pt x="110042" y="159773"/>
                  </a:lnTo>
                  <a:cubicBezTo>
                    <a:pt x="101334" y="159773"/>
                    <a:pt x="94298" y="152719"/>
                    <a:pt x="94298" y="144011"/>
                  </a:cubicBezTo>
                  <a:lnTo>
                    <a:pt x="94298" y="10896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4" name="任意多边形: 形状 53"/>
            <p:cNvSpPr/>
            <p:nvPr/>
          </p:nvSpPr>
          <p:spPr>
            <a:xfrm>
              <a:off x="19253243" y="4708574"/>
              <a:ext cx="168750" cy="168750"/>
            </a:xfrm>
            <a:custGeom>
              <a:avLst/>
              <a:gdLst>
                <a:gd name="connsiteX0" fmla="*/ 110622 w 168750"/>
                <a:gd name="connsiteY0" fmla="*/ 65025 h 168750"/>
                <a:gd name="connsiteX1" fmla="*/ 125422 w 168750"/>
                <a:gd name="connsiteY1" fmla="*/ 51288 h 168750"/>
                <a:gd name="connsiteX2" fmla="*/ 128847 w 168750"/>
                <a:gd name="connsiteY2" fmla="*/ 39982 h 168750"/>
                <a:gd name="connsiteX3" fmla="*/ 120697 w 168750"/>
                <a:gd name="connsiteY3" fmla="*/ 31393 h 168750"/>
                <a:gd name="connsiteX4" fmla="*/ 14587 w 168750"/>
                <a:gd name="connsiteY4" fmla="*/ 444 h 168750"/>
                <a:gd name="connsiteX5" fmla="*/ 3618 w 168750"/>
                <a:gd name="connsiteY5" fmla="*/ 3043 h 168750"/>
                <a:gd name="connsiteX6" fmla="*/ 260 w 168750"/>
                <a:gd name="connsiteY6" fmla="*/ 13792 h 168750"/>
                <a:gd name="connsiteX7" fmla="*/ 23531 w 168750"/>
                <a:gd name="connsiteY7" fmla="*/ 121826 h 168750"/>
                <a:gd name="connsiteX8" fmla="*/ 31529 w 168750"/>
                <a:gd name="connsiteY8" fmla="*/ 130584 h 168750"/>
                <a:gd name="connsiteX9" fmla="*/ 43089 w 168750"/>
                <a:gd name="connsiteY9" fmla="*/ 127951 h 168750"/>
                <a:gd name="connsiteX10" fmla="*/ 53922 w 168750"/>
                <a:gd name="connsiteY10" fmla="*/ 117877 h 168750"/>
                <a:gd name="connsiteX11" fmla="*/ 109053 w 168750"/>
                <a:gd name="connsiteY11" fmla="*/ 177091 h 168750"/>
                <a:gd name="connsiteX12" fmla="*/ 125439 w 168750"/>
                <a:gd name="connsiteY12" fmla="*/ 184584 h 168750"/>
                <a:gd name="connsiteX13" fmla="*/ 142314 w 168750"/>
                <a:gd name="connsiteY13" fmla="*/ 178290 h 168750"/>
                <a:gd name="connsiteX14" fmla="*/ 164622 w 168750"/>
                <a:gd name="connsiteY14" fmla="*/ 157516 h 168750"/>
                <a:gd name="connsiteX15" fmla="*/ 165821 w 168750"/>
                <a:gd name="connsiteY15" fmla="*/ 124256 h 168750"/>
                <a:gd name="connsiteX16" fmla="*/ 110622 w 168750"/>
                <a:gd name="connsiteY16" fmla="*/ 65025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750" h="168750">
                  <a:moveTo>
                    <a:pt x="110622" y="65025"/>
                  </a:moveTo>
                  <a:lnTo>
                    <a:pt x="125422" y="51288"/>
                  </a:lnTo>
                  <a:cubicBezTo>
                    <a:pt x="128510" y="48386"/>
                    <a:pt x="129826" y="44066"/>
                    <a:pt x="128847" y="39982"/>
                  </a:cubicBezTo>
                  <a:cubicBezTo>
                    <a:pt x="127835" y="35864"/>
                    <a:pt x="124764" y="32591"/>
                    <a:pt x="120697" y="31393"/>
                  </a:cubicBezTo>
                  <a:lnTo>
                    <a:pt x="14587" y="444"/>
                  </a:lnTo>
                  <a:cubicBezTo>
                    <a:pt x="10722" y="-653"/>
                    <a:pt x="6537" y="309"/>
                    <a:pt x="3618" y="3043"/>
                  </a:cubicBezTo>
                  <a:cubicBezTo>
                    <a:pt x="716" y="5776"/>
                    <a:pt x="-601" y="9843"/>
                    <a:pt x="260" y="13792"/>
                  </a:cubicBezTo>
                  <a:lnTo>
                    <a:pt x="23531" y="121826"/>
                  </a:lnTo>
                  <a:cubicBezTo>
                    <a:pt x="24442" y="125960"/>
                    <a:pt x="27479" y="129284"/>
                    <a:pt x="31529" y="130584"/>
                  </a:cubicBezTo>
                  <a:cubicBezTo>
                    <a:pt x="35562" y="131833"/>
                    <a:pt x="39967" y="130854"/>
                    <a:pt x="43089" y="127951"/>
                  </a:cubicBezTo>
                  <a:lnTo>
                    <a:pt x="53922" y="117877"/>
                  </a:lnTo>
                  <a:lnTo>
                    <a:pt x="109053" y="177091"/>
                  </a:lnTo>
                  <a:cubicBezTo>
                    <a:pt x="113306" y="181664"/>
                    <a:pt x="119178" y="184398"/>
                    <a:pt x="125439" y="184584"/>
                  </a:cubicBezTo>
                  <a:cubicBezTo>
                    <a:pt x="131666" y="184803"/>
                    <a:pt x="137741" y="182542"/>
                    <a:pt x="142314" y="178290"/>
                  </a:cubicBezTo>
                  <a:lnTo>
                    <a:pt x="164622" y="157516"/>
                  </a:lnTo>
                  <a:cubicBezTo>
                    <a:pt x="174140" y="148674"/>
                    <a:pt x="174680" y="133807"/>
                    <a:pt x="165821" y="124256"/>
                  </a:cubicBezTo>
                  <a:lnTo>
                    <a:pt x="110622" y="6502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55" name="组合 54"/>
          <p:cNvGrpSpPr/>
          <p:nvPr/>
        </p:nvGrpSpPr>
        <p:grpSpPr>
          <a:xfrm>
            <a:off x="9487718" y="872703"/>
            <a:ext cx="523125" cy="449359"/>
            <a:chOff x="19986468" y="4403479"/>
            <a:chExt cx="523125" cy="449359"/>
          </a:xfrm>
          <a:solidFill>
            <a:schemeClr val="accent1"/>
          </a:solidFill>
        </p:grpSpPr>
        <p:sp>
          <p:nvSpPr>
            <p:cNvPr id="56" name="任意多边形: 形状 55"/>
            <p:cNvSpPr/>
            <p:nvPr/>
          </p:nvSpPr>
          <p:spPr>
            <a:xfrm>
              <a:off x="20188326" y="4612763"/>
              <a:ext cx="118125" cy="50625"/>
            </a:xfrm>
            <a:custGeom>
              <a:avLst/>
              <a:gdLst>
                <a:gd name="connsiteX0" fmla="*/ 132806 w 118125"/>
                <a:gd name="connsiteY0" fmla="*/ 35269 h 50625"/>
                <a:gd name="connsiteX1" fmla="*/ 132806 w 118125"/>
                <a:gd name="connsiteY1" fmla="*/ 0 h 50625"/>
                <a:gd name="connsiteX2" fmla="*/ 75499 w 118125"/>
                <a:gd name="connsiteY2" fmla="*/ 33480 h 50625"/>
                <a:gd name="connsiteX3" fmla="*/ 62117 w 118125"/>
                <a:gd name="connsiteY3" fmla="*/ 33902 h 50625"/>
                <a:gd name="connsiteX4" fmla="*/ 0 w 118125"/>
                <a:gd name="connsiteY4" fmla="*/ 2717 h 50625"/>
                <a:gd name="connsiteX5" fmla="*/ 0 w 118125"/>
                <a:gd name="connsiteY5" fmla="*/ 35252 h 50625"/>
                <a:gd name="connsiteX6" fmla="*/ 66420 w 118125"/>
                <a:gd name="connsiteY6" fmla="*/ 65745 h 50625"/>
                <a:gd name="connsiteX7" fmla="*/ 132806 w 118125"/>
                <a:gd name="connsiteY7" fmla="*/ 35269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125" h="50625">
                  <a:moveTo>
                    <a:pt x="132806" y="35269"/>
                  </a:moveTo>
                  <a:lnTo>
                    <a:pt x="132806" y="0"/>
                  </a:lnTo>
                  <a:lnTo>
                    <a:pt x="75499" y="33480"/>
                  </a:lnTo>
                  <a:cubicBezTo>
                    <a:pt x="71398" y="35893"/>
                    <a:pt x="66352" y="36011"/>
                    <a:pt x="62117" y="33902"/>
                  </a:cubicBezTo>
                  <a:lnTo>
                    <a:pt x="0" y="2717"/>
                  </a:lnTo>
                  <a:lnTo>
                    <a:pt x="0" y="35252"/>
                  </a:lnTo>
                  <a:cubicBezTo>
                    <a:pt x="0" y="35252"/>
                    <a:pt x="27641" y="65745"/>
                    <a:pt x="66420" y="65745"/>
                  </a:cubicBezTo>
                  <a:cubicBezTo>
                    <a:pt x="115189" y="65762"/>
                    <a:pt x="132806" y="35269"/>
                    <a:pt x="132806" y="3526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7" name="任意多边形: 形状 56"/>
            <p:cNvSpPr/>
            <p:nvPr/>
          </p:nvSpPr>
          <p:spPr>
            <a:xfrm>
              <a:off x="20136638" y="4505555"/>
              <a:ext cx="219375" cy="168750"/>
            </a:xfrm>
            <a:custGeom>
              <a:avLst/>
              <a:gdLst>
                <a:gd name="connsiteX0" fmla="*/ 0 w 219375"/>
                <a:gd name="connsiteY0" fmla="*/ 176193 h 168750"/>
                <a:gd name="connsiteX1" fmla="*/ 31252 w 219375"/>
                <a:gd name="connsiteY1" fmla="*/ 167502 h 168750"/>
                <a:gd name="connsiteX2" fmla="*/ 28620 w 219375"/>
                <a:gd name="connsiteY2" fmla="*/ 153361 h 168750"/>
                <a:gd name="connsiteX3" fmla="*/ 32332 w 219375"/>
                <a:gd name="connsiteY3" fmla="*/ 144400 h 168750"/>
                <a:gd name="connsiteX4" fmla="*/ 23996 w 219375"/>
                <a:gd name="connsiteY4" fmla="*/ 132470 h 168750"/>
                <a:gd name="connsiteX5" fmla="*/ 24199 w 219375"/>
                <a:gd name="connsiteY5" fmla="*/ 84359 h 168750"/>
                <a:gd name="connsiteX6" fmla="*/ 98972 w 219375"/>
                <a:gd name="connsiteY6" fmla="*/ 58456 h 168750"/>
                <a:gd name="connsiteX7" fmla="*/ 102819 w 219375"/>
                <a:gd name="connsiteY7" fmla="*/ 52364 h 168750"/>
                <a:gd name="connsiteX8" fmla="*/ 118868 w 219375"/>
                <a:gd name="connsiteY8" fmla="*/ 63670 h 168750"/>
                <a:gd name="connsiteX9" fmla="*/ 135304 w 219375"/>
                <a:gd name="connsiteY9" fmla="*/ 54845 h 168750"/>
                <a:gd name="connsiteX10" fmla="*/ 134612 w 219375"/>
                <a:gd name="connsiteY10" fmla="*/ 51368 h 168750"/>
                <a:gd name="connsiteX11" fmla="*/ 138712 w 219375"/>
                <a:gd name="connsiteY11" fmla="*/ 60987 h 168750"/>
                <a:gd name="connsiteX12" fmla="*/ 119576 w 219375"/>
                <a:gd name="connsiteY12" fmla="*/ 71230 h 168750"/>
                <a:gd name="connsiteX13" fmla="*/ 101436 w 219375"/>
                <a:gd name="connsiteY13" fmla="*/ 66623 h 168750"/>
                <a:gd name="connsiteX14" fmla="*/ 32569 w 219375"/>
                <a:gd name="connsiteY14" fmla="*/ 90485 h 168750"/>
                <a:gd name="connsiteX15" fmla="*/ 114277 w 219375"/>
                <a:gd name="connsiteY15" fmla="*/ 131407 h 168750"/>
                <a:gd name="connsiteX16" fmla="*/ 127609 w 219375"/>
                <a:gd name="connsiteY16" fmla="*/ 130985 h 168750"/>
                <a:gd name="connsiteX17" fmla="*/ 222868 w 219375"/>
                <a:gd name="connsiteY17" fmla="*/ 75466 h 168750"/>
                <a:gd name="connsiteX18" fmla="*/ 229821 w 219375"/>
                <a:gd name="connsiteY18" fmla="*/ 62928 h 168750"/>
                <a:gd name="connsiteX19" fmla="*/ 222109 w 219375"/>
                <a:gd name="connsiteY19" fmla="*/ 50845 h 168750"/>
                <a:gd name="connsiteX20" fmla="*/ 123458 w 219375"/>
                <a:gd name="connsiteY20" fmla="*/ 1486 h 168750"/>
                <a:gd name="connsiteX21" fmla="*/ 110143 w 219375"/>
                <a:gd name="connsiteY21" fmla="*/ 1908 h 168750"/>
                <a:gd name="connsiteX22" fmla="*/ 14867 w 219375"/>
                <a:gd name="connsiteY22" fmla="*/ 57427 h 168750"/>
                <a:gd name="connsiteX23" fmla="*/ 7931 w 219375"/>
                <a:gd name="connsiteY23" fmla="*/ 69745 h 168750"/>
                <a:gd name="connsiteX24" fmla="*/ 15660 w 219375"/>
                <a:gd name="connsiteY24" fmla="*/ 81592 h 168750"/>
                <a:gd name="connsiteX25" fmla="*/ 15660 w 219375"/>
                <a:gd name="connsiteY25" fmla="*/ 81592 h 168750"/>
                <a:gd name="connsiteX26" fmla="*/ 15457 w 219375"/>
                <a:gd name="connsiteY26" fmla="*/ 132233 h 168750"/>
                <a:gd name="connsiteX27" fmla="*/ 6969 w 219375"/>
                <a:gd name="connsiteY27" fmla="*/ 144299 h 168750"/>
                <a:gd name="connsiteX28" fmla="*/ 11914 w 219375"/>
                <a:gd name="connsiteY28" fmla="*/ 154407 h 168750"/>
                <a:gd name="connsiteX29" fmla="*/ 3881 w 219375"/>
                <a:gd name="connsiteY29" fmla="*/ 170000 h 168750"/>
                <a:gd name="connsiteX30" fmla="*/ 0 w 219375"/>
                <a:gd name="connsiteY30" fmla="*/ 176193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19375" h="168750">
                  <a:moveTo>
                    <a:pt x="0" y="176193"/>
                  </a:moveTo>
                  <a:lnTo>
                    <a:pt x="31252" y="167502"/>
                  </a:lnTo>
                  <a:cubicBezTo>
                    <a:pt x="30864" y="161849"/>
                    <a:pt x="29632" y="156770"/>
                    <a:pt x="28620" y="153361"/>
                  </a:cubicBezTo>
                  <a:cubicBezTo>
                    <a:pt x="30949" y="151066"/>
                    <a:pt x="32332" y="147910"/>
                    <a:pt x="32332" y="144400"/>
                  </a:cubicBezTo>
                  <a:cubicBezTo>
                    <a:pt x="32332" y="138950"/>
                    <a:pt x="28856" y="134242"/>
                    <a:pt x="23996" y="132470"/>
                  </a:cubicBezTo>
                  <a:lnTo>
                    <a:pt x="24199" y="84359"/>
                  </a:lnTo>
                  <a:lnTo>
                    <a:pt x="98972" y="58456"/>
                  </a:lnTo>
                  <a:cubicBezTo>
                    <a:pt x="99630" y="55283"/>
                    <a:pt x="102819" y="52364"/>
                    <a:pt x="102819" y="52364"/>
                  </a:cubicBezTo>
                  <a:cubicBezTo>
                    <a:pt x="102566" y="53225"/>
                    <a:pt x="103056" y="63670"/>
                    <a:pt x="118868" y="63670"/>
                  </a:cubicBezTo>
                  <a:cubicBezTo>
                    <a:pt x="127946" y="63670"/>
                    <a:pt x="135304" y="60768"/>
                    <a:pt x="135304" y="54845"/>
                  </a:cubicBezTo>
                  <a:cubicBezTo>
                    <a:pt x="135304" y="53765"/>
                    <a:pt x="135068" y="52583"/>
                    <a:pt x="134612" y="51368"/>
                  </a:cubicBezTo>
                  <a:cubicBezTo>
                    <a:pt x="137160" y="54524"/>
                    <a:pt x="138712" y="58085"/>
                    <a:pt x="138712" y="60987"/>
                  </a:cubicBezTo>
                  <a:cubicBezTo>
                    <a:pt x="138712" y="67872"/>
                    <a:pt x="130140" y="71230"/>
                    <a:pt x="119576" y="71230"/>
                  </a:cubicBezTo>
                  <a:cubicBezTo>
                    <a:pt x="112421" y="71230"/>
                    <a:pt x="105266" y="69745"/>
                    <a:pt x="101436" y="66623"/>
                  </a:cubicBezTo>
                  <a:lnTo>
                    <a:pt x="32569" y="90485"/>
                  </a:lnTo>
                  <a:lnTo>
                    <a:pt x="114277" y="131407"/>
                  </a:lnTo>
                  <a:cubicBezTo>
                    <a:pt x="118513" y="133516"/>
                    <a:pt x="123542" y="133364"/>
                    <a:pt x="127609" y="130985"/>
                  </a:cubicBezTo>
                  <a:lnTo>
                    <a:pt x="222868" y="75466"/>
                  </a:lnTo>
                  <a:cubicBezTo>
                    <a:pt x="227357" y="72884"/>
                    <a:pt x="230023" y="68058"/>
                    <a:pt x="229821" y="62928"/>
                  </a:cubicBezTo>
                  <a:cubicBezTo>
                    <a:pt x="229652" y="57781"/>
                    <a:pt x="226699" y="53140"/>
                    <a:pt x="222109" y="50845"/>
                  </a:cubicBezTo>
                  <a:lnTo>
                    <a:pt x="123458" y="1486"/>
                  </a:lnTo>
                  <a:cubicBezTo>
                    <a:pt x="119222" y="-640"/>
                    <a:pt x="114227" y="-472"/>
                    <a:pt x="110143" y="1908"/>
                  </a:cubicBezTo>
                  <a:lnTo>
                    <a:pt x="14867" y="57427"/>
                  </a:lnTo>
                  <a:cubicBezTo>
                    <a:pt x="10429" y="60008"/>
                    <a:pt x="7746" y="64582"/>
                    <a:pt x="7931" y="69745"/>
                  </a:cubicBezTo>
                  <a:cubicBezTo>
                    <a:pt x="8100" y="74892"/>
                    <a:pt x="11053" y="80360"/>
                    <a:pt x="15660" y="81592"/>
                  </a:cubicBezTo>
                  <a:lnTo>
                    <a:pt x="15660" y="81592"/>
                  </a:lnTo>
                  <a:lnTo>
                    <a:pt x="15457" y="132233"/>
                  </a:lnTo>
                  <a:cubicBezTo>
                    <a:pt x="10530" y="133988"/>
                    <a:pt x="6969" y="138798"/>
                    <a:pt x="6969" y="144299"/>
                  </a:cubicBezTo>
                  <a:cubicBezTo>
                    <a:pt x="6969" y="148400"/>
                    <a:pt x="8910" y="152078"/>
                    <a:pt x="11914" y="154407"/>
                  </a:cubicBezTo>
                  <a:cubicBezTo>
                    <a:pt x="10952" y="161393"/>
                    <a:pt x="7712" y="166405"/>
                    <a:pt x="3881" y="170000"/>
                  </a:cubicBezTo>
                  <a:cubicBezTo>
                    <a:pt x="2025" y="171670"/>
                    <a:pt x="709" y="173830"/>
                    <a:pt x="0" y="17619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8" name="任意多边形: 形状 57"/>
            <p:cNvSpPr/>
            <p:nvPr/>
          </p:nvSpPr>
          <p:spPr>
            <a:xfrm>
              <a:off x="19986468" y="4403479"/>
              <a:ext cx="523125" cy="388125"/>
            </a:xfrm>
            <a:custGeom>
              <a:avLst/>
              <a:gdLst>
                <a:gd name="connsiteX0" fmla="*/ 534263 w 523125"/>
                <a:gd name="connsiteY0" fmla="*/ 259622 h 388125"/>
                <a:gd name="connsiteX1" fmla="*/ 416863 w 523125"/>
                <a:gd name="connsiteY1" fmla="*/ 118564 h 388125"/>
                <a:gd name="connsiteX2" fmla="*/ 282285 w 523125"/>
                <a:gd name="connsiteY2" fmla="*/ 0 h 388125"/>
                <a:gd name="connsiteX3" fmla="*/ 146678 w 523125"/>
                <a:gd name="connsiteY3" fmla="*/ 93690 h 388125"/>
                <a:gd name="connsiteX4" fmla="*/ 137143 w 523125"/>
                <a:gd name="connsiteY4" fmla="*/ 93234 h 388125"/>
                <a:gd name="connsiteX5" fmla="*/ 0 w 523125"/>
                <a:gd name="connsiteY5" fmla="*/ 259993 h 388125"/>
                <a:gd name="connsiteX6" fmla="*/ 2059 w 523125"/>
                <a:gd name="connsiteY6" fmla="*/ 283989 h 388125"/>
                <a:gd name="connsiteX7" fmla="*/ 5788 w 523125"/>
                <a:gd name="connsiteY7" fmla="*/ 313386 h 388125"/>
                <a:gd name="connsiteX8" fmla="*/ 22646 w 523125"/>
                <a:gd name="connsiteY8" fmla="*/ 328725 h 388125"/>
                <a:gd name="connsiteX9" fmla="*/ 44196 w 523125"/>
                <a:gd name="connsiteY9" fmla="*/ 328725 h 388125"/>
                <a:gd name="connsiteX10" fmla="*/ 44888 w 523125"/>
                <a:gd name="connsiteY10" fmla="*/ 320861 h 388125"/>
                <a:gd name="connsiteX11" fmla="*/ 62758 w 523125"/>
                <a:gd name="connsiteY11" fmla="*/ 302535 h 388125"/>
                <a:gd name="connsiteX12" fmla="*/ 92458 w 523125"/>
                <a:gd name="connsiteY12" fmla="*/ 294283 h 388125"/>
                <a:gd name="connsiteX13" fmla="*/ 37733 w 523125"/>
                <a:gd name="connsiteY13" fmla="*/ 294283 h 388125"/>
                <a:gd name="connsiteX14" fmla="*/ 35623 w 523125"/>
                <a:gd name="connsiteY14" fmla="*/ 278978 h 388125"/>
                <a:gd name="connsiteX15" fmla="*/ 33919 w 523125"/>
                <a:gd name="connsiteY15" fmla="*/ 259976 h 388125"/>
                <a:gd name="connsiteX16" fmla="*/ 138341 w 523125"/>
                <a:gd name="connsiteY16" fmla="*/ 127119 h 388125"/>
                <a:gd name="connsiteX17" fmla="*/ 154339 w 523125"/>
                <a:gd name="connsiteY17" fmla="*/ 128993 h 388125"/>
                <a:gd name="connsiteX18" fmla="*/ 173306 w 523125"/>
                <a:gd name="connsiteY18" fmla="*/ 118142 h 388125"/>
                <a:gd name="connsiteX19" fmla="*/ 282285 w 523125"/>
                <a:gd name="connsiteY19" fmla="*/ 33885 h 388125"/>
                <a:gd name="connsiteX20" fmla="*/ 383940 w 523125"/>
                <a:gd name="connsiteY20" fmla="*/ 135878 h 388125"/>
                <a:gd name="connsiteX21" fmla="*/ 389070 w 523125"/>
                <a:gd name="connsiteY21" fmla="*/ 148011 h 388125"/>
                <a:gd name="connsiteX22" fmla="*/ 401338 w 523125"/>
                <a:gd name="connsiteY22" fmla="*/ 152837 h 388125"/>
                <a:gd name="connsiteX23" fmla="*/ 413978 w 523125"/>
                <a:gd name="connsiteY23" fmla="*/ 152415 h 388125"/>
                <a:gd name="connsiteX24" fmla="*/ 500310 w 523125"/>
                <a:gd name="connsiteY24" fmla="*/ 259993 h 388125"/>
                <a:gd name="connsiteX25" fmla="*/ 498386 w 523125"/>
                <a:gd name="connsiteY25" fmla="*/ 278252 h 388125"/>
                <a:gd name="connsiteX26" fmla="*/ 495669 w 523125"/>
                <a:gd name="connsiteY26" fmla="*/ 294283 h 388125"/>
                <a:gd name="connsiteX27" fmla="*/ 435021 w 523125"/>
                <a:gd name="connsiteY27" fmla="*/ 294283 h 388125"/>
                <a:gd name="connsiteX28" fmla="*/ 422263 w 523125"/>
                <a:gd name="connsiteY28" fmla="*/ 300139 h 388125"/>
                <a:gd name="connsiteX29" fmla="*/ 418230 w 523125"/>
                <a:gd name="connsiteY29" fmla="*/ 313554 h 388125"/>
                <a:gd name="connsiteX30" fmla="*/ 423090 w 523125"/>
                <a:gd name="connsiteY30" fmla="*/ 350173 h 388125"/>
                <a:gd name="connsiteX31" fmla="*/ 350477 w 523125"/>
                <a:gd name="connsiteY31" fmla="*/ 297574 h 388125"/>
                <a:gd name="connsiteX32" fmla="*/ 340521 w 523125"/>
                <a:gd name="connsiteY32" fmla="*/ 294317 h 388125"/>
                <a:gd name="connsiteX33" fmla="*/ 224876 w 523125"/>
                <a:gd name="connsiteY33" fmla="*/ 294317 h 388125"/>
                <a:gd name="connsiteX34" fmla="*/ 224488 w 523125"/>
                <a:gd name="connsiteY34" fmla="*/ 296561 h 388125"/>
                <a:gd name="connsiteX35" fmla="*/ 217114 w 523125"/>
                <a:gd name="connsiteY35" fmla="*/ 328759 h 388125"/>
                <a:gd name="connsiteX36" fmla="*/ 334969 w 523125"/>
                <a:gd name="connsiteY36" fmla="*/ 328759 h 388125"/>
                <a:gd name="connsiteX37" fmla="*/ 435122 w 523125"/>
                <a:gd name="connsiteY37" fmla="*/ 397254 h 388125"/>
                <a:gd name="connsiteX38" fmla="*/ 462358 w 523125"/>
                <a:gd name="connsiteY38" fmla="*/ 383417 h 388125"/>
                <a:gd name="connsiteX39" fmla="*/ 454309 w 523125"/>
                <a:gd name="connsiteY39" fmla="*/ 328843 h 388125"/>
                <a:gd name="connsiteX40" fmla="*/ 510334 w 523125"/>
                <a:gd name="connsiteY40" fmla="*/ 328843 h 388125"/>
                <a:gd name="connsiteX41" fmla="*/ 527175 w 523125"/>
                <a:gd name="connsiteY41" fmla="*/ 313774 h 388125"/>
                <a:gd name="connsiteX42" fmla="*/ 534263 w 523125"/>
                <a:gd name="connsiteY42" fmla="*/ 259622 h 38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523125" h="388125">
                  <a:moveTo>
                    <a:pt x="534263" y="259622"/>
                  </a:moveTo>
                  <a:cubicBezTo>
                    <a:pt x="533267" y="176361"/>
                    <a:pt x="486203" y="120066"/>
                    <a:pt x="416863" y="118564"/>
                  </a:cubicBezTo>
                  <a:cubicBezTo>
                    <a:pt x="408611" y="50827"/>
                    <a:pt x="352468" y="0"/>
                    <a:pt x="282285" y="0"/>
                  </a:cubicBezTo>
                  <a:cubicBezTo>
                    <a:pt x="224623" y="0"/>
                    <a:pt x="172648" y="36349"/>
                    <a:pt x="146678" y="93690"/>
                  </a:cubicBezTo>
                  <a:cubicBezTo>
                    <a:pt x="143741" y="93420"/>
                    <a:pt x="140586" y="93268"/>
                    <a:pt x="137143" y="93234"/>
                  </a:cubicBezTo>
                  <a:cubicBezTo>
                    <a:pt x="52549" y="93234"/>
                    <a:pt x="0" y="157174"/>
                    <a:pt x="0" y="259993"/>
                  </a:cubicBezTo>
                  <a:cubicBezTo>
                    <a:pt x="0" y="269663"/>
                    <a:pt x="793" y="275113"/>
                    <a:pt x="2059" y="283989"/>
                  </a:cubicBezTo>
                  <a:cubicBezTo>
                    <a:pt x="3004" y="290318"/>
                    <a:pt x="4236" y="299076"/>
                    <a:pt x="5788" y="313386"/>
                  </a:cubicBezTo>
                  <a:cubicBezTo>
                    <a:pt x="6733" y="321992"/>
                    <a:pt x="13973" y="328725"/>
                    <a:pt x="22646" y="328725"/>
                  </a:cubicBezTo>
                  <a:lnTo>
                    <a:pt x="44196" y="328725"/>
                  </a:lnTo>
                  <a:cubicBezTo>
                    <a:pt x="44027" y="326143"/>
                    <a:pt x="44246" y="323460"/>
                    <a:pt x="44888" y="320861"/>
                  </a:cubicBezTo>
                  <a:cubicBezTo>
                    <a:pt x="47115" y="312002"/>
                    <a:pt x="53933" y="305016"/>
                    <a:pt x="62758" y="302535"/>
                  </a:cubicBezTo>
                  <a:lnTo>
                    <a:pt x="92458" y="294283"/>
                  </a:lnTo>
                  <a:lnTo>
                    <a:pt x="37733" y="294283"/>
                  </a:lnTo>
                  <a:cubicBezTo>
                    <a:pt x="36923" y="288174"/>
                    <a:pt x="36197" y="282960"/>
                    <a:pt x="35623" y="278978"/>
                  </a:cubicBezTo>
                  <a:cubicBezTo>
                    <a:pt x="34425" y="270607"/>
                    <a:pt x="33919" y="267182"/>
                    <a:pt x="33919" y="259976"/>
                  </a:cubicBezTo>
                  <a:cubicBezTo>
                    <a:pt x="33919" y="220016"/>
                    <a:pt x="43976" y="127103"/>
                    <a:pt x="138341" y="127119"/>
                  </a:cubicBezTo>
                  <a:cubicBezTo>
                    <a:pt x="143606" y="127170"/>
                    <a:pt x="149158" y="128048"/>
                    <a:pt x="154339" y="128993"/>
                  </a:cubicBezTo>
                  <a:cubicBezTo>
                    <a:pt x="162506" y="130444"/>
                    <a:pt x="170471" y="125904"/>
                    <a:pt x="173306" y="118142"/>
                  </a:cubicBezTo>
                  <a:cubicBezTo>
                    <a:pt x="192071" y="66960"/>
                    <a:pt x="234866" y="33885"/>
                    <a:pt x="282285" y="33885"/>
                  </a:cubicBezTo>
                  <a:cubicBezTo>
                    <a:pt x="332286" y="33885"/>
                    <a:pt x="383940" y="72039"/>
                    <a:pt x="383940" y="135878"/>
                  </a:cubicBezTo>
                  <a:cubicBezTo>
                    <a:pt x="383940" y="140451"/>
                    <a:pt x="385763" y="144821"/>
                    <a:pt x="389070" y="148011"/>
                  </a:cubicBezTo>
                  <a:cubicBezTo>
                    <a:pt x="392310" y="151200"/>
                    <a:pt x="396596" y="153090"/>
                    <a:pt x="401338" y="152837"/>
                  </a:cubicBezTo>
                  <a:lnTo>
                    <a:pt x="413978" y="152415"/>
                  </a:lnTo>
                  <a:cubicBezTo>
                    <a:pt x="465666" y="152415"/>
                    <a:pt x="499551" y="194636"/>
                    <a:pt x="500310" y="259993"/>
                  </a:cubicBezTo>
                  <a:cubicBezTo>
                    <a:pt x="500411" y="266912"/>
                    <a:pt x="499821" y="270186"/>
                    <a:pt x="498386" y="278252"/>
                  </a:cubicBezTo>
                  <a:cubicBezTo>
                    <a:pt x="497627" y="282403"/>
                    <a:pt x="496716" y="286943"/>
                    <a:pt x="495669" y="294283"/>
                  </a:cubicBezTo>
                  <a:lnTo>
                    <a:pt x="435021" y="294283"/>
                  </a:lnTo>
                  <a:cubicBezTo>
                    <a:pt x="430144" y="294283"/>
                    <a:pt x="425486" y="296443"/>
                    <a:pt x="422263" y="300139"/>
                  </a:cubicBezTo>
                  <a:cubicBezTo>
                    <a:pt x="419057" y="303818"/>
                    <a:pt x="417572" y="308728"/>
                    <a:pt x="418230" y="313554"/>
                  </a:cubicBezTo>
                  <a:lnTo>
                    <a:pt x="423090" y="350173"/>
                  </a:lnTo>
                  <a:lnTo>
                    <a:pt x="350477" y="297574"/>
                  </a:lnTo>
                  <a:cubicBezTo>
                    <a:pt x="347574" y="295464"/>
                    <a:pt x="344081" y="294317"/>
                    <a:pt x="340521" y="294317"/>
                  </a:cubicBezTo>
                  <a:lnTo>
                    <a:pt x="224876" y="294317"/>
                  </a:lnTo>
                  <a:cubicBezTo>
                    <a:pt x="224775" y="295076"/>
                    <a:pt x="224657" y="295836"/>
                    <a:pt x="224488" y="296561"/>
                  </a:cubicBezTo>
                  <a:lnTo>
                    <a:pt x="217114" y="328759"/>
                  </a:lnTo>
                  <a:lnTo>
                    <a:pt x="334969" y="328759"/>
                  </a:lnTo>
                  <a:lnTo>
                    <a:pt x="435122" y="397254"/>
                  </a:lnTo>
                  <a:cubicBezTo>
                    <a:pt x="443576" y="402452"/>
                    <a:pt x="463269" y="408780"/>
                    <a:pt x="462358" y="383417"/>
                  </a:cubicBezTo>
                  <a:cubicBezTo>
                    <a:pt x="462291" y="381476"/>
                    <a:pt x="454309" y="328843"/>
                    <a:pt x="454309" y="328843"/>
                  </a:cubicBezTo>
                  <a:lnTo>
                    <a:pt x="510334" y="328843"/>
                  </a:lnTo>
                  <a:cubicBezTo>
                    <a:pt x="518856" y="328843"/>
                    <a:pt x="526095" y="322245"/>
                    <a:pt x="527175" y="313774"/>
                  </a:cubicBezTo>
                  <a:cubicBezTo>
                    <a:pt x="529082" y="299396"/>
                    <a:pt x="534364" y="269730"/>
                    <a:pt x="534263" y="25962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9" name="任意多边形: 形状 58"/>
            <p:cNvSpPr/>
            <p:nvPr/>
          </p:nvSpPr>
          <p:spPr>
            <a:xfrm>
              <a:off x="20020433" y="4700963"/>
              <a:ext cx="151875" cy="151875"/>
            </a:xfrm>
            <a:custGeom>
              <a:avLst/>
              <a:gdLst>
                <a:gd name="connsiteX0" fmla="*/ 58645 w 151875"/>
                <a:gd name="connsiteY0" fmla="*/ 51626 h 151875"/>
                <a:gd name="connsiteX1" fmla="*/ 4088 w 151875"/>
                <a:gd name="connsiteY1" fmla="*/ 108798 h 151875"/>
                <a:gd name="connsiteX2" fmla="*/ 4577 w 151875"/>
                <a:gd name="connsiteY2" fmla="*/ 129723 h 151875"/>
                <a:gd name="connsiteX3" fmla="*/ 33568 w 151875"/>
                <a:gd name="connsiteY3" fmla="*/ 157415 h 151875"/>
                <a:gd name="connsiteX4" fmla="*/ 54510 w 151875"/>
                <a:gd name="connsiteY4" fmla="*/ 156959 h 151875"/>
                <a:gd name="connsiteX5" fmla="*/ 109084 w 151875"/>
                <a:gd name="connsiteY5" fmla="*/ 99770 h 151875"/>
                <a:gd name="connsiteX6" fmla="*/ 114636 w 151875"/>
                <a:gd name="connsiteY6" fmla="*/ 105086 h 151875"/>
                <a:gd name="connsiteX7" fmla="*/ 130768 w 151875"/>
                <a:gd name="connsiteY7" fmla="*/ 108950 h 151875"/>
                <a:gd name="connsiteX8" fmla="*/ 142108 w 151875"/>
                <a:gd name="connsiteY8" fmla="*/ 96817 h 151875"/>
                <a:gd name="connsiteX9" fmla="*/ 159793 w 151875"/>
                <a:gd name="connsiteY9" fmla="*/ 19529 h 151875"/>
                <a:gd name="connsiteX10" fmla="*/ 155254 w 151875"/>
                <a:gd name="connsiteY10" fmla="*/ 4409 h 151875"/>
                <a:gd name="connsiteX11" fmla="*/ 139948 w 151875"/>
                <a:gd name="connsiteY11" fmla="*/ 545 h 151875"/>
                <a:gd name="connsiteX12" fmla="*/ 63555 w 151875"/>
                <a:gd name="connsiteY12" fmla="*/ 21824 h 151875"/>
                <a:gd name="connsiteX13" fmla="*/ 51962 w 151875"/>
                <a:gd name="connsiteY13" fmla="*/ 33671 h 151875"/>
                <a:gd name="connsiteX14" fmla="*/ 56569 w 151875"/>
                <a:gd name="connsiteY14" fmla="*/ 49617 h 151875"/>
                <a:gd name="connsiteX15" fmla="*/ 58645 w 151875"/>
                <a:gd name="connsiteY15" fmla="*/ 51626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1875" h="151875">
                  <a:moveTo>
                    <a:pt x="58645" y="51626"/>
                  </a:moveTo>
                  <a:lnTo>
                    <a:pt x="4088" y="108798"/>
                  </a:lnTo>
                  <a:cubicBezTo>
                    <a:pt x="-1548" y="114738"/>
                    <a:pt x="-1329" y="124070"/>
                    <a:pt x="4577" y="129723"/>
                  </a:cubicBezTo>
                  <a:lnTo>
                    <a:pt x="33568" y="157415"/>
                  </a:lnTo>
                  <a:cubicBezTo>
                    <a:pt x="39492" y="163051"/>
                    <a:pt x="48857" y="162849"/>
                    <a:pt x="54510" y="156959"/>
                  </a:cubicBezTo>
                  <a:lnTo>
                    <a:pt x="109084" y="99770"/>
                  </a:lnTo>
                  <a:lnTo>
                    <a:pt x="114636" y="105086"/>
                  </a:lnTo>
                  <a:cubicBezTo>
                    <a:pt x="118939" y="109186"/>
                    <a:pt x="125082" y="110671"/>
                    <a:pt x="130768" y="108950"/>
                  </a:cubicBezTo>
                  <a:cubicBezTo>
                    <a:pt x="136455" y="107212"/>
                    <a:pt x="140792" y="102622"/>
                    <a:pt x="142108" y="96817"/>
                  </a:cubicBezTo>
                  <a:lnTo>
                    <a:pt x="159793" y="19529"/>
                  </a:lnTo>
                  <a:cubicBezTo>
                    <a:pt x="161042" y="14062"/>
                    <a:pt x="159338" y="8324"/>
                    <a:pt x="155254" y="4409"/>
                  </a:cubicBezTo>
                  <a:cubicBezTo>
                    <a:pt x="151187" y="545"/>
                    <a:pt x="145365" y="-889"/>
                    <a:pt x="139948" y="545"/>
                  </a:cubicBezTo>
                  <a:lnTo>
                    <a:pt x="63555" y="21824"/>
                  </a:lnTo>
                  <a:cubicBezTo>
                    <a:pt x="57835" y="23411"/>
                    <a:pt x="53397" y="27933"/>
                    <a:pt x="51962" y="33671"/>
                  </a:cubicBezTo>
                  <a:cubicBezTo>
                    <a:pt x="50511" y="39459"/>
                    <a:pt x="52283" y="45534"/>
                    <a:pt x="56569" y="49617"/>
                  </a:cubicBezTo>
                  <a:lnTo>
                    <a:pt x="58645" y="5162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60" name="组合 59"/>
          <p:cNvGrpSpPr/>
          <p:nvPr/>
        </p:nvGrpSpPr>
        <p:grpSpPr>
          <a:xfrm>
            <a:off x="10706918" y="903320"/>
            <a:ext cx="523125" cy="388125"/>
            <a:chOff x="21066359" y="4413996"/>
            <a:chExt cx="523125" cy="388125"/>
          </a:xfrm>
          <a:solidFill>
            <a:schemeClr val="accent1"/>
          </a:solidFill>
        </p:grpSpPr>
        <p:sp>
          <p:nvSpPr>
            <p:cNvPr id="61" name="任意多边形: 形状 60"/>
            <p:cNvSpPr/>
            <p:nvPr/>
          </p:nvSpPr>
          <p:spPr>
            <a:xfrm>
              <a:off x="21142339" y="4497101"/>
              <a:ext cx="371250" cy="33750"/>
            </a:xfrm>
            <a:custGeom>
              <a:avLst/>
              <a:gdLst>
                <a:gd name="connsiteX0" fmla="*/ 18630 w 371250"/>
                <a:gd name="connsiteY0" fmla="*/ 37378 h 33750"/>
                <a:gd name="connsiteX1" fmla="*/ 364871 w 371250"/>
                <a:gd name="connsiteY1" fmla="*/ 37378 h 33750"/>
                <a:gd name="connsiteX2" fmla="*/ 383501 w 371250"/>
                <a:gd name="connsiteY2" fmla="*/ 18681 h 33750"/>
                <a:gd name="connsiteX3" fmla="*/ 364871 w 371250"/>
                <a:gd name="connsiteY3" fmla="*/ 0 h 33750"/>
                <a:gd name="connsiteX4" fmla="*/ 18630 w 371250"/>
                <a:gd name="connsiteY4" fmla="*/ 0 h 33750"/>
                <a:gd name="connsiteX5" fmla="*/ 0 w 371250"/>
                <a:gd name="connsiteY5" fmla="*/ 18681 h 33750"/>
                <a:gd name="connsiteX6" fmla="*/ 18630 w 371250"/>
                <a:gd name="connsiteY6" fmla="*/ 37378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1250" h="33750">
                  <a:moveTo>
                    <a:pt x="18630" y="37378"/>
                  </a:moveTo>
                  <a:lnTo>
                    <a:pt x="364871" y="37378"/>
                  </a:lnTo>
                  <a:cubicBezTo>
                    <a:pt x="375131" y="37378"/>
                    <a:pt x="383501" y="28974"/>
                    <a:pt x="383501" y="18681"/>
                  </a:cubicBezTo>
                  <a:cubicBezTo>
                    <a:pt x="383501" y="8404"/>
                    <a:pt x="375165" y="0"/>
                    <a:pt x="364871" y="0"/>
                  </a:cubicBezTo>
                  <a:lnTo>
                    <a:pt x="18630" y="0"/>
                  </a:lnTo>
                  <a:cubicBezTo>
                    <a:pt x="8353" y="0"/>
                    <a:pt x="0" y="8404"/>
                    <a:pt x="0" y="18681"/>
                  </a:cubicBezTo>
                  <a:cubicBezTo>
                    <a:pt x="0" y="28957"/>
                    <a:pt x="8353" y="37378"/>
                    <a:pt x="18630" y="3737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2" name="任意多边形: 形状 61"/>
            <p:cNvSpPr/>
            <p:nvPr/>
          </p:nvSpPr>
          <p:spPr>
            <a:xfrm>
              <a:off x="21142339" y="4564146"/>
              <a:ext cx="371250" cy="33750"/>
            </a:xfrm>
            <a:custGeom>
              <a:avLst/>
              <a:gdLst>
                <a:gd name="connsiteX0" fmla="*/ 18630 w 371250"/>
                <a:gd name="connsiteY0" fmla="*/ 36264 h 33750"/>
                <a:gd name="connsiteX1" fmla="*/ 364871 w 371250"/>
                <a:gd name="connsiteY1" fmla="*/ 36264 h 33750"/>
                <a:gd name="connsiteX2" fmla="*/ 383501 w 371250"/>
                <a:gd name="connsiteY2" fmla="*/ 18141 h 33750"/>
                <a:gd name="connsiteX3" fmla="*/ 364871 w 371250"/>
                <a:gd name="connsiteY3" fmla="*/ 0 h 33750"/>
                <a:gd name="connsiteX4" fmla="*/ 18630 w 371250"/>
                <a:gd name="connsiteY4" fmla="*/ 0 h 33750"/>
                <a:gd name="connsiteX5" fmla="*/ 0 w 371250"/>
                <a:gd name="connsiteY5" fmla="*/ 18141 h 33750"/>
                <a:gd name="connsiteX6" fmla="*/ 18630 w 371250"/>
                <a:gd name="connsiteY6" fmla="*/ 36264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1250" h="33750">
                  <a:moveTo>
                    <a:pt x="18630" y="36264"/>
                  </a:moveTo>
                  <a:lnTo>
                    <a:pt x="364871" y="36264"/>
                  </a:lnTo>
                  <a:cubicBezTo>
                    <a:pt x="375131" y="36264"/>
                    <a:pt x="383501" y="28418"/>
                    <a:pt x="383501" y="18141"/>
                  </a:cubicBezTo>
                  <a:cubicBezTo>
                    <a:pt x="383501" y="7847"/>
                    <a:pt x="375165" y="0"/>
                    <a:pt x="364871" y="0"/>
                  </a:cubicBezTo>
                  <a:lnTo>
                    <a:pt x="18630" y="0"/>
                  </a:lnTo>
                  <a:cubicBezTo>
                    <a:pt x="8353" y="0"/>
                    <a:pt x="0" y="7847"/>
                    <a:pt x="0" y="18141"/>
                  </a:cubicBezTo>
                  <a:cubicBezTo>
                    <a:pt x="0" y="28418"/>
                    <a:pt x="8353" y="36264"/>
                    <a:pt x="18630" y="3626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3" name="任意多边形: 形状 62"/>
            <p:cNvSpPr/>
            <p:nvPr/>
          </p:nvSpPr>
          <p:spPr>
            <a:xfrm>
              <a:off x="21154523" y="4634498"/>
              <a:ext cx="185625" cy="33750"/>
            </a:xfrm>
            <a:custGeom>
              <a:avLst/>
              <a:gdLst>
                <a:gd name="connsiteX0" fmla="*/ 171686 w 185625"/>
                <a:gd name="connsiteY0" fmla="*/ 0 h 33750"/>
                <a:gd name="connsiteX1" fmla="*/ 18613 w 185625"/>
                <a:gd name="connsiteY1" fmla="*/ 0 h 33750"/>
                <a:gd name="connsiteX2" fmla="*/ 0 w 185625"/>
                <a:gd name="connsiteY2" fmla="*/ 18697 h 33750"/>
                <a:gd name="connsiteX3" fmla="*/ 18613 w 185625"/>
                <a:gd name="connsiteY3" fmla="*/ 37378 h 33750"/>
                <a:gd name="connsiteX4" fmla="*/ 171686 w 185625"/>
                <a:gd name="connsiteY4" fmla="*/ 37378 h 33750"/>
                <a:gd name="connsiteX5" fmla="*/ 190316 w 185625"/>
                <a:gd name="connsiteY5" fmla="*/ 18697 h 33750"/>
                <a:gd name="connsiteX6" fmla="*/ 171686 w 18562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5625" h="33750">
                  <a:moveTo>
                    <a:pt x="171686" y="0"/>
                  </a:moveTo>
                  <a:lnTo>
                    <a:pt x="18613" y="0"/>
                  </a:lnTo>
                  <a:cubicBezTo>
                    <a:pt x="8336" y="0"/>
                    <a:pt x="0" y="8404"/>
                    <a:pt x="0" y="18697"/>
                  </a:cubicBezTo>
                  <a:cubicBezTo>
                    <a:pt x="0" y="28974"/>
                    <a:pt x="8336" y="37378"/>
                    <a:pt x="18613" y="37378"/>
                  </a:cubicBezTo>
                  <a:lnTo>
                    <a:pt x="171686" y="37378"/>
                  </a:lnTo>
                  <a:cubicBezTo>
                    <a:pt x="181963" y="37378"/>
                    <a:pt x="190316" y="28974"/>
                    <a:pt x="190316" y="18697"/>
                  </a:cubicBezTo>
                  <a:cubicBezTo>
                    <a:pt x="190316" y="8404"/>
                    <a:pt x="181980" y="0"/>
                    <a:pt x="17168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4" name="任意多边形: 形状 63"/>
            <p:cNvSpPr/>
            <p:nvPr/>
          </p:nvSpPr>
          <p:spPr>
            <a:xfrm>
              <a:off x="21154523" y="4703719"/>
              <a:ext cx="185625" cy="33750"/>
            </a:xfrm>
            <a:custGeom>
              <a:avLst/>
              <a:gdLst>
                <a:gd name="connsiteX0" fmla="*/ 171686 w 185625"/>
                <a:gd name="connsiteY0" fmla="*/ 0 h 33750"/>
                <a:gd name="connsiteX1" fmla="*/ 18613 w 185625"/>
                <a:gd name="connsiteY1" fmla="*/ 0 h 33750"/>
                <a:gd name="connsiteX2" fmla="*/ 0 w 185625"/>
                <a:gd name="connsiteY2" fmla="*/ 18714 h 33750"/>
                <a:gd name="connsiteX3" fmla="*/ 18613 w 185625"/>
                <a:gd name="connsiteY3" fmla="*/ 37361 h 33750"/>
                <a:gd name="connsiteX4" fmla="*/ 171686 w 185625"/>
                <a:gd name="connsiteY4" fmla="*/ 37361 h 33750"/>
                <a:gd name="connsiteX5" fmla="*/ 190316 w 185625"/>
                <a:gd name="connsiteY5" fmla="*/ 18714 h 33750"/>
                <a:gd name="connsiteX6" fmla="*/ 171686 w 18562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5625" h="33750">
                  <a:moveTo>
                    <a:pt x="171686" y="0"/>
                  </a:moveTo>
                  <a:lnTo>
                    <a:pt x="18613" y="0"/>
                  </a:lnTo>
                  <a:cubicBezTo>
                    <a:pt x="8336" y="0"/>
                    <a:pt x="0" y="8404"/>
                    <a:pt x="0" y="18714"/>
                  </a:cubicBezTo>
                  <a:cubicBezTo>
                    <a:pt x="0" y="28957"/>
                    <a:pt x="8336" y="37361"/>
                    <a:pt x="18613" y="37361"/>
                  </a:cubicBezTo>
                  <a:lnTo>
                    <a:pt x="171686" y="37361"/>
                  </a:lnTo>
                  <a:cubicBezTo>
                    <a:pt x="181963" y="37361"/>
                    <a:pt x="190316" y="28957"/>
                    <a:pt x="190316" y="18714"/>
                  </a:cubicBezTo>
                  <a:cubicBezTo>
                    <a:pt x="190316" y="8404"/>
                    <a:pt x="181980" y="0"/>
                    <a:pt x="17168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5" name="任意多边形: 形状 64"/>
            <p:cNvSpPr/>
            <p:nvPr/>
          </p:nvSpPr>
          <p:spPr>
            <a:xfrm>
              <a:off x="21398147" y="4626212"/>
              <a:ext cx="101250" cy="101250"/>
            </a:xfrm>
            <a:custGeom>
              <a:avLst/>
              <a:gdLst>
                <a:gd name="connsiteX0" fmla="*/ 109080 w 101250"/>
                <a:gd name="connsiteY0" fmla="*/ 54540 h 101250"/>
                <a:gd name="connsiteX1" fmla="*/ 54540 w 101250"/>
                <a:gd name="connsiteY1" fmla="*/ 109080 h 101250"/>
                <a:gd name="connsiteX2" fmla="*/ 0 w 101250"/>
                <a:gd name="connsiteY2" fmla="*/ 54540 h 101250"/>
                <a:gd name="connsiteX3" fmla="*/ 54540 w 101250"/>
                <a:gd name="connsiteY3" fmla="*/ 0 h 101250"/>
                <a:gd name="connsiteX4" fmla="*/ 109080 w 101250"/>
                <a:gd name="connsiteY4" fmla="*/ 54540 h 10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01250">
                  <a:moveTo>
                    <a:pt x="109080" y="54540"/>
                  </a:moveTo>
                  <a:cubicBezTo>
                    <a:pt x="109080" y="84662"/>
                    <a:pt x="84662" y="109080"/>
                    <a:pt x="54540" y="109080"/>
                  </a:cubicBezTo>
                  <a:cubicBezTo>
                    <a:pt x="24418" y="109080"/>
                    <a:pt x="0" y="84662"/>
                    <a:pt x="0" y="54540"/>
                  </a:cubicBezTo>
                  <a:cubicBezTo>
                    <a:pt x="0" y="24418"/>
                    <a:pt x="24418" y="0"/>
                    <a:pt x="54540" y="0"/>
                  </a:cubicBezTo>
                  <a:cubicBezTo>
                    <a:pt x="84662" y="0"/>
                    <a:pt x="109080" y="24418"/>
                    <a:pt x="109080" y="5454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6" name="任意多边形: 形状 65"/>
            <p:cNvSpPr/>
            <p:nvPr/>
          </p:nvSpPr>
          <p:spPr>
            <a:xfrm>
              <a:off x="21066359" y="4413996"/>
              <a:ext cx="523125" cy="388125"/>
            </a:xfrm>
            <a:custGeom>
              <a:avLst/>
              <a:gdLst>
                <a:gd name="connsiteX0" fmla="*/ 533984 w 523125"/>
                <a:gd name="connsiteY0" fmla="*/ 132819 h 388125"/>
                <a:gd name="connsiteX1" fmla="*/ 524855 w 523125"/>
                <a:gd name="connsiteY1" fmla="*/ 105448 h 388125"/>
                <a:gd name="connsiteX2" fmla="*/ 533984 w 523125"/>
                <a:gd name="connsiteY2" fmla="*/ 78076 h 388125"/>
                <a:gd name="connsiteX3" fmla="*/ 533984 w 523125"/>
                <a:gd name="connsiteY3" fmla="*/ 72204 h 388125"/>
                <a:gd name="connsiteX4" fmla="*/ 524686 w 523125"/>
                <a:gd name="connsiteY4" fmla="*/ 44293 h 388125"/>
                <a:gd name="connsiteX5" fmla="*/ 532094 w 523125"/>
                <a:gd name="connsiteY5" fmla="*/ 12365 h 388125"/>
                <a:gd name="connsiteX6" fmla="*/ 529664 w 523125"/>
                <a:gd name="connsiteY6" fmla="*/ 3759 h 388125"/>
                <a:gd name="connsiteX7" fmla="*/ 521142 w 523125"/>
                <a:gd name="connsiteY7" fmla="*/ 1126 h 388125"/>
                <a:gd name="connsiteX8" fmla="*/ 478010 w 523125"/>
                <a:gd name="connsiteY8" fmla="*/ 9885 h 388125"/>
                <a:gd name="connsiteX9" fmla="*/ 437763 w 523125"/>
                <a:gd name="connsiteY9" fmla="*/ 266 h 388125"/>
                <a:gd name="connsiteX10" fmla="*/ 433443 w 523125"/>
                <a:gd name="connsiteY10" fmla="*/ 266 h 388125"/>
                <a:gd name="connsiteX11" fmla="*/ 393432 w 523125"/>
                <a:gd name="connsiteY11" fmla="*/ 9851 h 388125"/>
                <a:gd name="connsiteX12" fmla="*/ 353455 w 523125"/>
                <a:gd name="connsiteY12" fmla="*/ 266 h 388125"/>
                <a:gd name="connsiteX13" fmla="*/ 349102 w 523125"/>
                <a:gd name="connsiteY13" fmla="*/ 266 h 388125"/>
                <a:gd name="connsiteX14" fmla="*/ 309125 w 523125"/>
                <a:gd name="connsiteY14" fmla="*/ 9851 h 388125"/>
                <a:gd name="connsiteX15" fmla="*/ 269198 w 523125"/>
                <a:gd name="connsiteY15" fmla="*/ 266 h 388125"/>
                <a:gd name="connsiteX16" fmla="*/ 264845 w 523125"/>
                <a:gd name="connsiteY16" fmla="*/ 266 h 388125"/>
                <a:gd name="connsiteX17" fmla="*/ 224952 w 523125"/>
                <a:gd name="connsiteY17" fmla="*/ 9851 h 388125"/>
                <a:gd name="connsiteX18" fmla="*/ 185009 w 523125"/>
                <a:gd name="connsiteY18" fmla="*/ 266 h 388125"/>
                <a:gd name="connsiteX19" fmla="*/ 180672 w 523125"/>
                <a:gd name="connsiteY19" fmla="*/ 266 h 388125"/>
                <a:gd name="connsiteX20" fmla="*/ 140695 w 523125"/>
                <a:gd name="connsiteY20" fmla="*/ 9868 h 388125"/>
                <a:gd name="connsiteX21" fmla="*/ 100769 w 523125"/>
                <a:gd name="connsiteY21" fmla="*/ 283 h 388125"/>
                <a:gd name="connsiteX22" fmla="*/ 96415 w 523125"/>
                <a:gd name="connsiteY22" fmla="*/ 283 h 388125"/>
                <a:gd name="connsiteX23" fmla="*/ 56303 w 523125"/>
                <a:gd name="connsiteY23" fmla="*/ 9885 h 388125"/>
                <a:gd name="connsiteX24" fmla="*/ 13272 w 523125"/>
                <a:gd name="connsiteY24" fmla="*/ 1160 h 388125"/>
                <a:gd name="connsiteX25" fmla="*/ 4750 w 523125"/>
                <a:gd name="connsiteY25" fmla="*/ 3793 h 388125"/>
                <a:gd name="connsiteX26" fmla="*/ 2337 w 523125"/>
                <a:gd name="connsiteY26" fmla="*/ 12382 h 388125"/>
                <a:gd name="connsiteX27" fmla="*/ 9762 w 523125"/>
                <a:gd name="connsiteY27" fmla="*/ 44445 h 388125"/>
                <a:gd name="connsiteX28" fmla="*/ 481 w 523125"/>
                <a:gd name="connsiteY28" fmla="*/ 72474 h 388125"/>
                <a:gd name="connsiteX29" fmla="*/ 481 w 523125"/>
                <a:gd name="connsiteY29" fmla="*/ 78346 h 388125"/>
                <a:gd name="connsiteX30" fmla="*/ 9610 w 523125"/>
                <a:gd name="connsiteY30" fmla="*/ 105870 h 388125"/>
                <a:gd name="connsiteX31" fmla="*/ 481 w 523125"/>
                <a:gd name="connsiteY31" fmla="*/ 133325 h 388125"/>
                <a:gd name="connsiteX32" fmla="*/ 481 w 523125"/>
                <a:gd name="connsiteY32" fmla="*/ 139198 h 388125"/>
                <a:gd name="connsiteX33" fmla="*/ 9610 w 523125"/>
                <a:gd name="connsiteY33" fmla="*/ 166704 h 388125"/>
                <a:gd name="connsiteX34" fmla="*/ 481 w 523125"/>
                <a:gd name="connsiteY34" fmla="*/ 194160 h 388125"/>
                <a:gd name="connsiteX35" fmla="*/ 481 w 523125"/>
                <a:gd name="connsiteY35" fmla="*/ 200049 h 388125"/>
                <a:gd name="connsiteX36" fmla="*/ 9610 w 523125"/>
                <a:gd name="connsiteY36" fmla="*/ 227454 h 388125"/>
                <a:gd name="connsiteX37" fmla="*/ 481 w 523125"/>
                <a:gd name="connsiteY37" fmla="*/ 254926 h 388125"/>
                <a:gd name="connsiteX38" fmla="*/ 481 w 523125"/>
                <a:gd name="connsiteY38" fmla="*/ 260833 h 388125"/>
                <a:gd name="connsiteX39" fmla="*/ 9610 w 523125"/>
                <a:gd name="connsiteY39" fmla="*/ 288187 h 388125"/>
                <a:gd name="connsiteX40" fmla="*/ 481 w 523125"/>
                <a:gd name="connsiteY40" fmla="*/ 315575 h 388125"/>
                <a:gd name="connsiteX41" fmla="*/ 481 w 523125"/>
                <a:gd name="connsiteY41" fmla="*/ 321465 h 388125"/>
                <a:gd name="connsiteX42" fmla="*/ 9762 w 523125"/>
                <a:gd name="connsiteY42" fmla="*/ 349325 h 388125"/>
                <a:gd name="connsiteX43" fmla="*/ 2354 w 523125"/>
                <a:gd name="connsiteY43" fmla="*/ 381286 h 388125"/>
                <a:gd name="connsiteX44" fmla="*/ 4750 w 523125"/>
                <a:gd name="connsiteY44" fmla="*/ 389893 h 388125"/>
                <a:gd name="connsiteX45" fmla="*/ 13272 w 523125"/>
                <a:gd name="connsiteY45" fmla="*/ 392626 h 388125"/>
                <a:gd name="connsiteX46" fmla="*/ 54785 w 523125"/>
                <a:gd name="connsiteY46" fmla="*/ 384307 h 388125"/>
                <a:gd name="connsiteX47" fmla="*/ 57856 w 523125"/>
                <a:gd name="connsiteY47" fmla="*/ 384307 h 388125"/>
                <a:gd name="connsiteX48" fmla="*/ 96685 w 523125"/>
                <a:gd name="connsiteY48" fmla="*/ 393504 h 388125"/>
                <a:gd name="connsiteX49" fmla="*/ 101039 w 523125"/>
                <a:gd name="connsiteY49" fmla="*/ 393571 h 388125"/>
                <a:gd name="connsiteX50" fmla="*/ 139767 w 523125"/>
                <a:gd name="connsiteY50" fmla="*/ 384290 h 388125"/>
                <a:gd name="connsiteX51" fmla="*/ 142282 w 523125"/>
                <a:gd name="connsiteY51" fmla="*/ 384290 h 388125"/>
                <a:gd name="connsiteX52" fmla="*/ 181010 w 523125"/>
                <a:gd name="connsiteY52" fmla="*/ 393487 h 388125"/>
                <a:gd name="connsiteX53" fmla="*/ 183187 w 523125"/>
                <a:gd name="connsiteY53" fmla="*/ 393740 h 388125"/>
                <a:gd name="connsiteX54" fmla="*/ 185380 w 523125"/>
                <a:gd name="connsiteY54" fmla="*/ 393504 h 388125"/>
                <a:gd name="connsiteX55" fmla="*/ 224108 w 523125"/>
                <a:gd name="connsiteY55" fmla="*/ 384290 h 388125"/>
                <a:gd name="connsiteX56" fmla="*/ 226606 w 523125"/>
                <a:gd name="connsiteY56" fmla="*/ 384290 h 388125"/>
                <a:gd name="connsiteX57" fmla="*/ 265283 w 523125"/>
                <a:gd name="connsiteY57" fmla="*/ 393487 h 388125"/>
                <a:gd name="connsiteX58" fmla="*/ 269654 w 523125"/>
                <a:gd name="connsiteY58" fmla="*/ 393538 h 388125"/>
                <a:gd name="connsiteX59" fmla="*/ 308281 w 523125"/>
                <a:gd name="connsiteY59" fmla="*/ 384273 h 388125"/>
                <a:gd name="connsiteX60" fmla="*/ 310778 w 523125"/>
                <a:gd name="connsiteY60" fmla="*/ 384273 h 388125"/>
                <a:gd name="connsiteX61" fmla="*/ 349456 w 523125"/>
                <a:gd name="connsiteY61" fmla="*/ 393470 h 388125"/>
                <a:gd name="connsiteX62" fmla="*/ 353810 w 523125"/>
                <a:gd name="connsiteY62" fmla="*/ 393504 h 388125"/>
                <a:gd name="connsiteX63" fmla="*/ 392521 w 523125"/>
                <a:gd name="connsiteY63" fmla="*/ 384256 h 388125"/>
                <a:gd name="connsiteX64" fmla="*/ 395018 w 523125"/>
                <a:gd name="connsiteY64" fmla="*/ 384256 h 388125"/>
                <a:gd name="connsiteX65" fmla="*/ 433713 w 523125"/>
                <a:gd name="connsiteY65" fmla="*/ 393453 h 388125"/>
                <a:gd name="connsiteX66" fmla="*/ 438050 w 523125"/>
                <a:gd name="connsiteY66" fmla="*/ 393487 h 388125"/>
                <a:gd name="connsiteX67" fmla="*/ 476761 w 523125"/>
                <a:gd name="connsiteY67" fmla="*/ 384240 h 388125"/>
                <a:gd name="connsiteX68" fmla="*/ 479832 w 523125"/>
                <a:gd name="connsiteY68" fmla="*/ 384240 h 388125"/>
                <a:gd name="connsiteX69" fmla="*/ 521176 w 523125"/>
                <a:gd name="connsiteY69" fmla="*/ 392542 h 388125"/>
                <a:gd name="connsiteX70" fmla="*/ 523235 w 523125"/>
                <a:gd name="connsiteY70" fmla="*/ 392677 h 388125"/>
                <a:gd name="connsiteX71" fmla="*/ 532718 w 523125"/>
                <a:gd name="connsiteY71" fmla="*/ 383345 h 388125"/>
                <a:gd name="connsiteX72" fmla="*/ 531554 w 523125"/>
                <a:gd name="connsiteY72" fmla="*/ 378772 h 388125"/>
                <a:gd name="connsiteX73" fmla="*/ 524686 w 523125"/>
                <a:gd name="connsiteY73" fmla="*/ 349376 h 388125"/>
                <a:gd name="connsiteX74" fmla="*/ 533984 w 523125"/>
                <a:gd name="connsiteY74" fmla="*/ 321093 h 388125"/>
                <a:gd name="connsiteX75" fmla="*/ 533984 w 523125"/>
                <a:gd name="connsiteY75" fmla="*/ 315238 h 388125"/>
                <a:gd name="connsiteX76" fmla="*/ 524855 w 523125"/>
                <a:gd name="connsiteY76" fmla="*/ 287715 h 388125"/>
                <a:gd name="connsiteX77" fmla="*/ 533984 w 523125"/>
                <a:gd name="connsiteY77" fmla="*/ 260259 h 388125"/>
                <a:gd name="connsiteX78" fmla="*/ 533984 w 523125"/>
                <a:gd name="connsiteY78" fmla="*/ 254370 h 388125"/>
                <a:gd name="connsiteX79" fmla="*/ 524855 w 523125"/>
                <a:gd name="connsiteY79" fmla="*/ 226880 h 388125"/>
                <a:gd name="connsiteX80" fmla="*/ 533984 w 523125"/>
                <a:gd name="connsiteY80" fmla="*/ 199374 h 388125"/>
                <a:gd name="connsiteX81" fmla="*/ 533984 w 523125"/>
                <a:gd name="connsiteY81" fmla="*/ 193501 h 388125"/>
                <a:gd name="connsiteX82" fmla="*/ 524855 w 523125"/>
                <a:gd name="connsiteY82" fmla="*/ 166080 h 388125"/>
                <a:gd name="connsiteX83" fmla="*/ 533984 w 523125"/>
                <a:gd name="connsiteY83" fmla="*/ 138607 h 388125"/>
                <a:gd name="connsiteX84" fmla="*/ 533984 w 523125"/>
                <a:gd name="connsiteY84" fmla="*/ 132819 h 388125"/>
                <a:gd name="connsiteX85" fmla="*/ 481604 w 523125"/>
                <a:gd name="connsiteY85" fmla="*/ 54536 h 388125"/>
                <a:gd name="connsiteX86" fmla="*/ 481604 w 523125"/>
                <a:gd name="connsiteY86" fmla="*/ 346912 h 388125"/>
                <a:gd name="connsiteX87" fmla="*/ 54025 w 523125"/>
                <a:gd name="connsiteY87" fmla="*/ 346912 h 388125"/>
                <a:gd name="connsiteX88" fmla="*/ 54025 w 523125"/>
                <a:gd name="connsiteY88" fmla="*/ 54536 h 388125"/>
                <a:gd name="connsiteX89" fmla="*/ 481604 w 523125"/>
                <a:gd name="connsiteY89" fmla="*/ 54536 h 38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523125" h="388125">
                  <a:moveTo>
                    <a:pt x="533984" y="132819"/>
                  </a:moveTo>
                  <a:lnTo>
                    <a:pt x="524855" y="105448"/>
                  </a:lnTo>
                  <a:lnTo>
                    <a:pt x="533984" y="78076"/>
                  </a:lnTo>
                  <a:cubicBezTo>
                    <a:pt x="534642" y="76170"/>
                    <a:pt x="534642" y="74111"/>
                    <a:pt x="533984" y="72204"/>
                  </a:cubicBezTo>
                  <a:lnTo>
                    <a:pt x="524686" y="44293"/>
                  </a:lnTo>
                  <a:lnTo>
                    <a:pt x="532094" y="12365"/>
                  </a:lnTo>
                  <a:cubicBezTo>
                    <a:pt x="532820" y="9277"/>
                    <a:pt x="531892" y="6037"/>
                    <a:pt x="529664" y="3759"/>
                  </a:cubicBezTo>
                  <a:cubicBezTo>
                    <a:pt x="527470" y="1481"/>
                    <a:pt x="524281" y="536"/>
                    <a:pt x="521142" y="1126"/>
                  </a:cubicBezTo>
                  <a:lnTo>
                    <a:pt x="478010" y="9885"/>
                  </a:lnTo>
                  <a:lnTo>
                    <a:pt x="437763" y="266"/>
                  </a:lnTo>
                  <a:cubicBezTo>
                    <a:pt x="436345" y="-89"/>
                    <a:pt x="434860" y="-89"/>
                    <a:pt x="433443" y="266"/>
                  </a:cubicBezTo>
                  <a:lnTo>
                    <a:pt x="393432" y="9851"/>
                  </a:lnTo>
                  <a:lnTo>
                    <a:pt x="353455" y="266"/>
                  </a:lnTo>
                  <a:cubicBezTo>
                    <a:pt x="352004" y="-89"/>
                    <a:pt x="350553" y="-89"/>
                    <a:pt x="349102" y="266"/>
                  </a:cubicBezTo>
                  <a:lnTo>
                    <a:pt x="309125" y="9851"/>
                  </a:lnTo>
                  <a:lnTo>
                    <a:pt x="269198" y="266"/>
                  </a:lnTo>
                  <a:cubicBezTo>
                    <a:pt x="267781" y="-89"/>
                    <a:pt x="266262" y="-89"/>
                    <a:pt x="264845" y="266"/>
                  </a:cubicBezTo>
                  <a:lnTo>
                    <a:pt x="224952" y="9851"/>
                  </a:lnTo>
                  <a:lnTo>
                    <a:pt x="185009" y="266"/>
                  </a:lnTo>
                  <a:cubicBezTo>
                    <a:pt x="183575" y="-89"/>
                    <a:pt x="182073" y="-89"/>
                    <a:pt x="180672" y="266"/>
                  </a:cubicBezTo>
                  <a:lnTo>
                    <a:pt x="140695" y="9868"/>
                  </a:lnTo>
                  <a:lnTo>
                    <a:pt x="100769" y="283"/>
                  </a:lnTo>
                  <a:cubicBezTo>
                    <a:pt x="99352" y="-72"/>
                    <a:pt x="97850" y="-72"/>
                    <a:pt x="96415" y="283"/>
                  </a:cubicBezTo>
                  <a:lnTo>
                    <a:pt x="56303" y="9885"/>
                  </a:lnTo>
                  <a:lnTo>
                    <a:pt x="13272" y="1160"/>
                  </a:lnTo>
                  <a:cubicBezTo>
                    <a:pt x="10201" y="553"/>
                    <a:pt x="6961" y="1531"/>
                    <a:pt x="4750" y="3793"/>
                  </a:cubicBezTo>
                  <a:cubicBezTo>
                    <a:pt x="2523" y="6071"/>
                    <a:pt x="1628" y="9311"/>
                    <a:pt x="2337" y="12382"/>
                  </a:cubicBezTo>
                  <a:lnTo>
                    <a:pt x="9762" y="44445"/>
                  </a:lnTo>
                  <a:lnTo>
                    <a:pt x="481" y="72474"/>
                  </a:lnTo>
                  <a:cubicBezTo>
                    <a:pt x="-160" y="74381"/>
                    <a:pt x="-160" y="76423"/>
                    <a:pt x="481" y="78346"/>
                  </a:cubicBezTo>
                  <a:lnTo>
                    <a:pt x="9610" y="105870"/>
                  </a:lnTo>
                  <a:lnTo>
                    <a:pt x="481" y="133325"/>
                  </a:lnTo>
                  <a:cubicBezTo>
                    <a:pt x="-160" y="135232"/>
                    <a:pt x="-160" y="137291"/>
                    <a:pt x="481" y="139198"/>
                  </a:cubicBezTo>
                  <a:lnTo>
                    <a:pt x="9610" y="166704"/>
                  </a:lnTo>
                  <a:lnTo>
                    <a:pt x="481" y="194160"/>
                  </a:lnTo>
                  <a:cubicBezTo>
                    <a:pt x="-160" y="196066"/>
                    <a:pt x="-160" y="198125"/>
                    <a:pt x="481" y="200049"/>
                  </a:cubicBezTo>
                  <a:lnTo>
                    <a:pt x="9610" y="227454"/>
                  </a:lnTo>
                  <a:lnTo>
                    <a:pt x="481" y="254926"/>
                  </a:lnTo>
                  <a:cubicBezTo>
                    <a:pt x="-160" y="256833"/>
                    <a:pt x="-160" y="258892"/>
                    <a:pt x="481" y="260833"/>
                  </a:cubicBezTo>
                  <a:lnTo>
                    <a:pt x="9610" y="288187"/>
                  </a:lnTo>
                  <a:lnTo>
                    <a:pt x="481" y="315575"/>
                  </a:lnTo>
                  <a:cubicBezTo>
                    <a:pt x="-160" y="317465"/>
                    <a:pt x="-160" y="319524"/>
                    <a:pt x="481" y="321465"/>
                  </a:cubicBezTo>
                  <a:lnTo>
                    <a:pt x="9762" y="349325"/>
                  </a:lnTo>
                  <a:lnTo>
                    <a:pt x="2354" y="381286"/>
                  </a:lnTo>
                  <a:cubicBezTo>
                    <a:pt x="1628" y="384375"/>
                    <a:pt x="2540" y="387615"/>
                    <a:pt x="4750" y="389893"/>
                  </a:cubicBezTo>
                  <a:cubicBezTo>
                    <a:pt x="6961" y="392188"/>
                    <a:pt x="10184" y="393217"/>
                    <a:pt x="13272" y="392626"/>
                  </a:cubicBezTo>
                  <a:lnTo>
                    <a:pt x="54785" y="384307"/>
                  </a:lnTo>
                  <a:lnTo>
                    <a:pt x="57856" y="384307"/>
                  </a:lnTo>
                  <a:lnTo>
                    <a:pt x="96685" y="393504"/>
                  </a:lnTo>
                  <a:cubicBezTo>
                    <a:pt x="98103" y="393858"/>
                    <a:pt x="99571" y="393892"/>
                    <a:pt x="101039" y="393571"/>
                  </a:cubicBezTo>
                  <a:lnTo>
                    <a:pt x="139767" y="384290"/>
                  </a:lnTo>
                  <a:lnTo>
                    <a:pt x="142282" y="384290"/>
                  </a:lnTo>
                  <a:lnTo>
                    <a:pt x="181010" y="393487"/>
                  </a:lnTo>
                  <a:cubicBezTo>
                    <a:pt x="181735" y="393673"/>
                    <a:pt x="182461" y="393740"/>
                    <a:pt x="183187" y="393740"/>
                  </a:cubicBezTo>
                  <a:cubicBezTo>
                    <a:pt x="183912" y="393740"/>
                    <a:pt x="184655" y="393706"/>
                    <a:pt x="185380" y="393504"/>
                  </a:cubicBezTo>
                  <a:lnTo>
                    <a:pt x="224108" y="384290"/>
                  </a:lnTo>
                  <a:lnTo>
                    <a:pt x="226606" y="384290"/>
                  </a:lnTo>
                  <a:lnTo>
                    <a:pt x="265283" y="393487"/>
                  </a:lnTo>
                  <a:cubicBezTo>
                    <a:pt x="266701" y="393841"/>
                    <a:pt x="268220" y="393875"/>
                    <a:pt x="269654" y="393538"/>
                  </a:cubicBezTo>
                  <a:lnTo>
                    <a:pt x="308281" y="384273"/>
                  </a:lnTo>
                  <a:lnTo>
                    <a:pt x="310778" y="384273"/>
                  </a:lnTo>
                  <a:lnTo>
                    <a:pt x="349456" y="393470"/>
                  </a:lnTo>
                  <a:cubicBezTo>
                    <a:pt x="350907" y="393825"/>
                    <a:pt x="352392" y="393858"/>
                    <a:pt x="353810" y="393504"/>
                  </a:cubicBezTo>
                  <a:lnTo>
                    <a:pt x="392521" y="384256"/>
                  </a:lnTo>
                  <a:lnTo>
                    <a:pt x="395018" y="384256"/>
                  </a:lnTo>
                  <a:lnTo>
                    <a:pt x="433713" y="393453"/>
                  </a:lnTo>
                  <a:cubicBezTo>
                    <a:pt x="435113" y="393808"/>
                    <a:pt x="436632" y="393841"/>
                    <a:pt x="438050" y="393487"/>
                  </a:cubicBezTo>
                  <a:lnTo>
                    <a:pt x="476761" y="384240"/>
                  </a:lnTo>
                  <a:lnTo>
                    <a:pt x="479832" y="384240"/>
                  </a:lnTo>
                  <a:lnTo>
                    <a:pt x="521176" y="392542"/>
                  </a:lnTo>
                  <a:cubicBezTo>
                    <a:pt x="521851" y="392677"/>
                    <a:pt x="522526" y="392643"/>
                    <a:pt x="523235" y="392677"/>
                  </a:cubicBezTo>
                  <a:cubicBezTo>
                    <a:pt x="528382" y="392508"/>
                    <a:pt x="532718" y="388560"/>
                    <a:pt x="532718" y="383345"/>
                  </a:cubicBezTo>
                  <a:cubicBezTo>
                    <a:pt x="532718" y="381691"/>
                    <a:pt x="532297" y="380122"/>
                    <a:pt x="531554" y="378772"/>
                  </a:cubicBezTo>
                  <a:lnTo>
                    <a:pt x="524686" y="349376"/>
                  </a:lnTo>
                  <a:lnTo>
                    <a:pt x="533984" y="321093"/>
                  </a:lnTo>
                  <a:cubicBezTo>
                    <a:pt x="534608" y="319186"/>
                    <a:pt x="534608" y="317145"/>
                    <a:pt x="533984" y="315238"/>
                  </a:cubicBezTo>
                  <a:lnTo>
                    <a:pt x="524855" y="287715"/>
                  </a:lnTo>
                  <a:lnTo>
                    <a:pt x="533984" y="260259"/>
                  </a:lnTo>
                  <a:cubicBezTo>
                    <a:pt x="534642" y="258352"/>
                    <a:pt x="534642" y="256293"/>
                    <a:pt x="533984" y="254370"/>
                  </a:cubicBezTo>
                  <a:lnTo>
                    <a:pt x="524855" y="226880"/>
                  </a:lnTo>
                  <a:lnTo>
                    <a:pt x="533984" y="199374"/>
                  </a:lnTo>
                  <a:cubicBezTo>
                    <a:pt x="534642" y="197467"/>
                    <a:pt x="534642" y="195408"/>
                    <a:pt x="533984" y="193501"/>
                  </a:cubicBezTo>
                  <a:lnTo>
                    <a:pt x="524855" y="166080"/>
                  </a:lnTo>
                  <a:lnTo>
                    <a:pt x="533984" y="138607"/>
                  </a:lnTo>
                  <a:cubicBezTo>
                    <a:pt x="534642" y="136785"/>
                    <a:pt x="534642" y="134726"/>
                    <a:pt x="533984" y="132819"/>
                  </a:cubicBezTo>
                  <a:close/>
                  <a:moveTo>
                    <a:pt x="481604" y="54536"/>
                  </a:moveTo>
                  <a:lnTo>
                    <a:pt x="481604" y="346912"/>
                  </a:lnTo>
                  <a:lnTo>
                    <a:pt x="54025" y="346912"/>
                  </a:lnTo>
                  <a:lnTo>
                    <a:pt x="54025" y="54536"/>
                  </a:lnTo>
                  <a:lnTo>
                    <a:pt x="481604" y="5453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67" name="组合 66"/>
          <p:cNvGrpSpPr/>
          <p:nvPr/>
        </p:nvGrpSpPr>
        <p:grpSpPr>
          <a:xfrm>
            <a:off x="953318" y="2014209"/>
            <a:ext cx="525774" cy="486827"/>
            <a:chOff x="22143600" y="4379381"/>
            <a:chExt cx="525774" cy="486827"/>
          </a:xfrm>
          <a:solidFill>
            <a:schemeClr val="accent1"/>
          </a:solidFill>
        </p:grpSpPr>
        <p:sp>
          <p:nvSpPr>
            <p:cNvPr id="68" name="任意多边形: 形状 67"/>
            <p:cNvSpPr/>
            <p:nvPr/>
          </p:nvSpPr>
          <p:spPr>
            <a:xfrm>
              <a:off x="22143600" y="4379381"/>
              <a:ext cx="438750" cy="202500"/>
            </a:xfrm>
            <a:custGeom>
              <a:avLst/>
              <a:gdLst>
                <a:gd name="connsiteX0" fmla="*/ 61341 w 438750"/>
                <a:gd name="connsiteY0" fmla="*/ 209824 h 202500"/>
                <a:gd name="connsiteX1" fmla="*/ 449044 w 438750"/>
                <a:gd name="connsiteY1" fmla="*/ 209824 h 202500"/>
                <a:gd name="connsiteX2" fmla="*/ 449044 w 438750"/>
                <a:gd name="connsiteY2" fmla="*/ 157714 h 202500"/>
                <a:gd name="connsiteX3" fmla="*/ 424389 w 438750"/>
                <a:gd name="connsiteY3" fmla="*/ 157714 h 202500"/>
                <a:gd name="connsiteX4" fmla="*/ 421740 w 438750"/>
                <a:gd name="connsiteY4" fmla="*/ 52127 h 202500"/>
                <a:gd name="connsiteX5" fmla="*/ 449044 w 438750"/>
                <a:gd name="connsiteY5" fmla="*/ 52127 h 202500"/>
                <a:gd name="connsiteX6" fmla="*/ 449044 w 438750"/>
                <a:gd name="connsiteY6" fmla="*/ 0 h 202500"/>
                <a:gd name="connsiteX7" fmla="*/ 61341 w 438750"/>
                <a:gd name="connsiteY7" fmla="*/ 0 h 202500"/>
                <a:gd name="connsiteX8" fmla="*/ 0 w 438750"/>
                <a:gd name="connsiteY8" fmla="*/ 61172 h 202500"/>
                <a:gd name="connsiteX9" fmla="*/ 0 w 438750"/>
                <a:gd name="connsiteY9" fmla="*/ 148804 h 202500"/>
                <a:gd name="connsiteX10" fmla="*/ 61341 w 438750"/>
                <a:gd name="connsiteY10" fmla="*/ 209824 h 202500"/>
                <a:gd name="connsiteX11" fmla="*/ 52093 w 438750"/>
                <a:gd name="connsiteY11" fmla="*/ 61172 h 202500"/>
                <a:gd name="connsiteX12" fmla="*/ 61341 w 438750"/>
                <a:gd name="connsiteY12" fmla="*/ 52110 h 202500"/>
                <a:gd name="connsiteX13" fmla="*/ 380717 w 438750"/>
                <a:gd name="connsiteY13" fmla="*/ 52110 h 202500"/>
                <a:gd name="connsiteX14" fmla="*/ 382472 w 438750"/>
                <a:gd name="connsiteY14" fmla="*/ 157697 h 202500"/>
                <a:gd name="connsiteX15" fmla="*/ 61341 w 438750"/>
                <a:gd name="connsiteY15" fmla="*/ 157697 h 202500"/>
                <a:gd name="connsiteX16" fmla="*/ 52093 w 438750"/>
                <a:gd name="connsiteY16" fmla="*/ 148804 h 202500"/>
                <a:gd name="connsiteX17" fmla="*/ 52093 w 438750"/>
                <a:gd name="connsiteY17" fmla="*/ 61172 h 2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8750" h="202500">
                  <a:moveTo>
                    <a:pt x="61341" y="209824"/>
                  </a:moveTo>
                  <a:lnTo>
                    <a:pt x="449044" y="209824"/>
                  </a:lnTo>
                  <a:lnTo>
                    <a:pt x="449044" y="157714"/>
                  </a:lnTo>
                  <a:lnTo>
                    <a:pt x="424389" y="157714"/>
                  </a:lnTo>
                  <a:cubicBezTo>
                    <a:pt x="407869" y="117602"/>
                    <a:pt x="414720" y="76191"/>
                    <a:pt x="421740" y="52127"/>
                  </a:cubicBezTo>
                  <a:lnTo>
                    <a:pt x="449044" y="52127"/>
                  </a:lnTo>
                  <a:lnTo>
                    <a:pt x="449044" y="0"/>
                  </a:lnTo>
                  <a:lnTo>
                    <a:pt x="61341" y="0"/>
                  </a:lnTo>
                  <a:cubicBezTo>
                    <a:pt x="27540" y="0"/>
                    <a:pt x="0" y="27354"/>
                    <a:pt x="0" y="61172"/>
                  </a:cubicBezTo>
                  <a:lnTo>
                    <a:pt x="0" y="148804"/>
                  </a:lnTo>
                  <a:cubicBezTo>
                    <a:pt x="0" y="182621"/>
                    <a:pt x="27540" y="209824"/>
                    <a:pt x="61341" y="209824"/>
                  </a:cubicBezTo>
                  <a:close/>
                  <a:moveTo>
                    <a:pt x="52093" y="61172"/>
                  </a:moveTo>
                  <a:cubicBezTo>
                    <a:pt x="52093" y="56346"/>
                    <a:pt x="56514" y="52110"/>
                    <a:pt x="61341" y="52110"/>
                  </a:cubicBezTo>
                  <a:lnTo>
                    <a:pt x="380717" y="52110"/>
                  </a:lnTo>
                  <a:cubicBezTo>
                    <a:pt x="374186" y="78840"/>
                    <a:pt x="370170" y="117585"/>
                    <a:pt x="382472" y="157697"/>
                  </a:cubicBezTo>
                  <a:lnTo>
                    <a:pt x="61341" y="157697"/>
                  </a:lnTo>
                  <a:cubicBezTo>
                    <a:pt x="56514" y="157697"/>
                    <a:pt x="52093" y="153630"/>
                    <a:pt x="52093" y="148804"/>
                  </a:cubicBezTo>
                  <a:lnTo>
                    <a:pt x="52093" y="6117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9" name="任意多边形: 形状 68"/>
            <p:cNvSpPr/>
            <p:nvPr/>
          </p:nvSpPr>
          <p:spPr>
            <a:xfrm>
              <a:off x="22237138" y="4697458"/>
              <a:ext cx="421875" cy="168750"/>
            </a:xfrm>
            <a:custGeom>
              <a:avLst/>
              <a:gdLst>
                <a:gd name="connsiteX0" fmla="*/ 375233 w 421875"/>
                <a:gd name="connsiteY0" fmla="*/ 0 h 168750"/>
                <a:gd name="connsiteX1" fmla="*/ 0 w 421875"/>
                <a:gd name="connsiteY1" fmla="*/ 0 h 168750"/>
                <a:gd name="connsiteX2" fmla="*/ 0 w 421875"/>
                <a:gd name="connsiteY2" fmla="*/ 52110 h 168750"/>
                <a:gd name="connsiteX3" fmla="*/ 12606 w 421875"/>
                <a:gd name="connsiteY3" fmla="*/ 52110 h 168750"/>
                <a:gd name="connsiteX4" fmla="*/ 8826 w 421875"/>
                <a:gd name="connsiteY4" fmla="*/ 130967 h 168750"/>
                <a:gd name="connsiteX5" fmla="*/ 0 w 421875"/>
                <a:gd name="connsiteY5" fmla="*/ 130967 h 168750"/>
                <a:gd name="connsiteX6" fmla="*/ 0 w 421875"/>
                <a:gd name="connsiteY6" fmla="*/ 183077 h 168750"/>
                <a:gd name="connsiteX7" fmla="*/ 375233 w 421875"/>
                <a:gd name="connsiteY7" fmla="*/ 183077 h 168750"/>
                <a:gd name="connsiteX8" fmla="*/ 436995 w 421875"/>
                <a:gd name="connsiteY8" fmla="*/ 127913 h 168750"/>
                <a:gd name="connsiteX9" fmla="*/ 436995 w 421875"/>
                <a:gd name="connsiteY9" fmla="*/ 54878 h 168750"/>
                <a:gd name="connsiteX10" fmla="*/ 375233 w 421875"/>
                <a:gd name="connsiteY10" fmla="*/ 0 h 168750"/>
                <a:gd name="connsiteX11" fmla="*/ 375233 w 421875"/>
                <a:gd name="connsiteY11" fmla="*/ 130950 h 168750"/>
                <a:gd name="connsiteX12" fmla="*/ 51081 w 421875"/>
                <a:gd name="connsiteY12" fmla="*/ 130950 h 168750"/>
                <a:gd name="connsiteX13" fmla="*/ 53578 w 421875"/>
                <a:gd name="connsiteY13" fmla="*/ 52093 h 168750"/>
                <a:gd name="connsiteX14" fmla="*/ 375249 w 421875"/>
                <a:gd name="connsiteY14" fmla="*/ 52093 h 168750"/>
                <a:gd name="connsiteX15" fmla="*/ 384041 w 421875"/>
                <a:gd name="connsiteY15" fmla="*/ 54962 h 168750"/>
                <a:gd name="connsiteX16" fmla="*/ 384159 w 421875"/>
                <a:gd name="connsiteY16" fmla="*/ 127474 h 168750"/>
                <a:gd name="connsiteX17" fmla="*/ 375233 w 421875"/>
                <a:gd name="connsiteY17" fmla="*/ 130950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1875" h="168750">
                  <a:moveTo>
                    <a:pt x="375233" y="0"/>
                  </a:moveTo>
                  <a:lnTo>
                    <a:pt x="0" y="0"/>
                  </a:lnTo>
                  <a:lnTo>
                    <a:pt x="0" y="52110"/>
                  </a:lnTo>
                  <a:lnTo>
                    <a:pt x="12606" y="52110"/>
                  </a:lnTo>
                  <a:cubicBezTo>
                    <a:pt x="24148" y="89539"/>
                    <a:pt x="15069" y="117602"/>
                    <a:pt x="8826" y="130967"/>
                  </a:cubicBezTo>
                  <a:lnTo>
                    <a:pt x="0" y="130967"/>
                  </a:lnTo>
                  <a:lnTo>
                    <a:pt x="0" y="183077"/>
                  </a:lnTo>
                  <a:lnTo>
                    <a:pt x="375233" y="183077"/>
                  </a:lnTo>
                  <a:cubicBezTo>
                    <a:pt x="409084" y="183077"/>
                    <a:pt x="436995" y="158507"/>
                    <a:pt x="436995" y="127913"/>
                  </a:cubicBezTo>
                  <a:lnTo>
                    <a:pt x="436995" y="54878"/>
                  </a:lnTo>
                  <a:cubicBezTo>
                    <a:pt x="436995" y="24300"/>
                    <a:pt x="409084" y="0"/>
                    <a:pt x="375233" y="0"/>
                  </a:cubicBezTo>
                  <a:close/>
                  <a:moveTo>
                    <a:pt x="375233" y="130950"/>
                  </a:moveTo>
                  <a:lnTo>
                    <a:pt x="51081" y="130950"/>
                  </a:lnTo>
                  <a:cubicBezTo>
                    <a:pt x="57122" y="112269"/>
                    <a:pt x="61138" y="84189"/>
                    <a:pt x="53578" y="52093"/>
                  </a:cubicBezTo>
                  <a:lnTo>
                    <a:pt x="375249" y="52093"/>
                  </a:lnTo>
                  <a:cubicBezTo>
                    <a:pt x="380717" y="52093"/>
                    <a:pt x="383687" y="54608"/>
                    <a:pt x="384041" y="54962"/>
                  </a:cubicBezTo>
                  <a:lnTo>
                    <a:pt x="384159" y="127474"/>
                  </a:lnTo>
                  <a:cubicBezTo>
                    <a:pt x="383670" y="128385"/>
                    <a:pt x="380717" y="130950"/>
                    <a:pt x="375233" y="13095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70" name="任意多边形: 形状 69"/>
            <p:cNvSpPr/>
            <p:nvPr/>
          </p:nvSpPr>
          <p:spPr>
            <a:xfrm>
              <a:off x="22146249" y="4603903"/>
              <a:ext cx="523125" cy="67500"/>
            </a:xfrm>
            <a:custGeom>
              <a:avLst/>
              <a:gdLst>
                <a:gd name="connsiteX0" fmla="*/ 468484 w 523125"/>
                <a:gd name="connsiteY0" fmla="*/ 0 h 67500"/>
                <a:gd name="connsiteX1" fmla="*/ 431679 w 523125"/>
                <a:gd name="connsiteY1" fmla="*/ 22494 h 67500"/>
                <a:gd name="connsiteX2" fmla="*/ 431679 w 523125"/>
                <a:gd name="connsiteY2" fmla="*/ 0 h 67500"/>
                <a:gd name="connsiteX3" fmla="*/ 0 w 523125"/>
                <a:gd name="connsiteY3" fmla="*/ 0 h 67500"/>
                <a:gd name="connsiteX4" fmla="*/ 0 w 523125"/>
                <a:gd name="connsiteY4" fmla="*/ 77507 h 67500"/>
                <a:gd name="connsiteX5" fmla="*/ 431679 w 523125"/>
                <a:gd name="connsiteY5" fmla="*/ 77507 h 67500"/>
                <a:gd name="connsiteX6" fmla="*/ 431679 w 523125"/>
                <a:gd name="connsiteY6" fmla="*/ 55451 h 67500"/>
                <a:gd name="connsiteX7" fmla="*/ 468484 w 523125"/>
                <a:gd name="connsiteY7" fmla="*/ 77507 h 67500"/>
                <a:gd name="connsiteX8" fmla="*/ 510806 w 523125"/>
                <a:gd name="connsiteY8" fmla="*/ 77507 h 67500"/>
                <a:gd name="connsiteX9" fmla="*/ 535899 w 523125"/>
                <a:gd name="connsiteY9" fmla="*/ 52414 h 67500"/>
                <a:gd name="connsiteX10" fmla="*/ 535899 w 523125"/>
                <a:gd name="connsiteY10" fmla="*/ 20942 h 67500"/>
                <a:gd name="connsiteX11" fmla="*/ 514974 w 523125"/>
                <a:gd name="connsiteY11" fmla="*/ 0 h 67500"/>
                <a:gd name="connsiteX12" fmla="*/ 468484 w 523125"/>
                <a:gd name="connsiteY12" fmla="*/ 0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3125" h="67500">
                  <a:moveTo>
                    <a:pt x="468484" y="0"/>
                  </a:moveTo>
                  <a:lnTo>
                    <a:pt x="431679" y="22494"/>
                  </a:lnTo>
                  <a:lnTo>
                    <a:pt x="431679" y="0"/>
                  </a:lnTo>
                  <a:lnTo>
                    <a:pt x="0" y="0"/>
                  </a:lnTo>
                  <a:lnTo>
                    <a:pt x="0" y="77507"/>
                  </a:lnTo>
                  <a:lnTo>
                    <a:pt x="431679" y="77507"/>
                  </a:lnTo>
                  <a:lnTo>
                    <a:pt x="431679" y="55451"/>
                  </a:lnTo>
                  <a:lnTo>
                    <a:pt x="468484" y="77507"/>
                  </a:lnTo>
                  <a:lnTo>
                    <a:pt x="510806" y="77507"/>
                  </a:lnTo>
                  <a:cubicBezTo>
                    <a:pt x="524661" y="77507"/>
                    <a:pt x="535899" y="66268"/>
                    <a:pt x="535899" y="52414"/>
                  </a:cubicBezTo>
                  <a:lnTo>
                    <a:pt x="535899" y="20942"/>
                  </a:lnTo>
                  <a:cubicBezTo>
                    <a:pt x="535899" y="9383"/>
                    <a:pt x="526500" y="0"/>
                    <a:pt x="514974" y="0"/>
                  </a:cubicBezTo>
                  <a:lnTo>
                    <a:pt x="468484"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94" name="图形 105"/>
          <p:cNvSpPr/>
          <p:nvPr/>
        </p:nvSpPr>
        <p:spPr>
          <a:xfrm>
            <a:off x="2172518" y="1996060"/>
            <a:ext cx="523125" cy="523125"/>
          </a:xfrm>
          <a:custGeom>
            <a:avLst/>
            <a:gdLst>
              <a:gd name="connsiteX0" fmla="*/ 517911 w 523125"/>
              <a:gd name="connsiteY0" fmla="*/ 82558 h 523125"/>
              <a:gd name="connsiteX1" fmla="*/ 473496 w 523125"/>
              <a:gd name="connsiteY1" fmla="*/ 75504 h 523125"/>
              <a:gd name="connsiteX2" fmla="*/ 341499 w 523125"/>
              <a:gd name="connsiteY2" fmla="*/ 39628 h 523125"/>
              <a:gd name="connsiteX3" fmla="*/ 315225 w 523125"/>
              <a:gd name="connsiteY3" fmla="*/ 11480 h 523125"/>
              <a:gd name="connsiteX4" fmla="*/ 290031 w 523125"/>
              <a:gd name="connsiteY4" fmla="*/ 22 h 523125"/>
              <a:gd name="connsiteX5" fmla="*/ 264111 w 523125"/>
              <a:gd name="connsiteY5" fmla="*/ 9725 h 523125"/>
              <a:gd name="connsiteX6" fmla="*/ 247809 w 523125"/>
              <a:gd name="connsiteY6" fmla="*/ 24947 h 523125"/>
              <a:gd name="connsiteX7" fmla="*/ 236351 w 523125"/>
              <a:gd name="connsiteY7" fmla="*/ 50124 h 523125"/>
              <a:gd name="connsiteX8" fmla="*/ 246071 w 523125"/>
              <a:gd name="connsiteY8" fmla="*/ 76044 h 523125"/>
              <a:gd name="connsiteX9" fmla="*/ 249244 w 523125"/>
              <a:gd name="connsiteY9" fmla="*/ 79453 h 523125"/>
              <a:gd name="connsiteX10" fmla="*/ 149918 w 523125"/>
              <a:gd name="connsiteY10" fmla="*/ 88110 h 523125"/>
              <a:gd name="connsiteX11" fmla="*/ 143657 w 523125"/>
              <a:gd name="connsiteY11" fmla="*/ 92852 h 523125"/>
              <a:gd name="connsiteX12" fmla="*/ 145243 w 523125"/>
              <a:gd name="connsiteY12" fmla="*/ 100547 h 523125"/>
              <a:gd name="connsiteX13" fmla="*/ 34408 w 523125"/>
              <a:gd name="connsiteY13" fmla="*/ 206640 h 523125"/>
              <a:gd name="connsiteX14" fmla="*/ 32333 w 523125"/>
              <a:gd name="connsiteY14" fmla="*/ 205627 h 523125"/>
              <a:gd name="connsiteX15" fmla="*/ 10564 w 523125"/>
              <a:gd name="connsiteY15" fmla="*/ 206775 h 523125"/>
              <a:gd name="connsiteX16" fmla="*/ 0 w 523125"/>
              <a:gd name="connsiteY16" fmla="*/ 225844 h 523125"/>
              <a:gd name="connsiteX17" fmla="*/ 0 w 523125"/>
              <a:gd name="connsiteY17" fmla="*/ 314218 h 523125"/>
              <a:gd name="connsiteX18" fmla="*/ 8016 w 523125"/>
              <a:gd name="connsiteY18" fmla="*/ 329000 h 523125"/>
              <a:gd name="connsiteX19" fmla="*/ 24773 w 523125"/>
              <a:gd name="connsiteY19" fmla="*/ 330350 h 523125"/>
              <a:gd name="connsiteX20" fmla="*/ 90551 w 523125"/>
              <a:gd name="connsiteY20" fmla="*/ 451597 h 523125"/>
              <a:gd name="connsiteX21" fmla="*/ 79734 w 523125"/>
              <a:gd name="connsiteY21" fmla="*/ 463730 h 523125"/>
              <a:gd name="connsiteX22" fmla="*/ 65728 w 523125"/>
              <a:gd name="connsiteY22" fmla="*/ 463730 h 523125"/>
              <a:gd name="connsiteX23" fmla="*/ 5873 w 523125"/>
              <a:gd name="connsiteY23" fmla="*/ 523586 h 523125"/>
              <a:gd name="connsiteX24" fmla="*/ 5873 w 523125"/>
              <a:gd name="connsiteY24" fmla="*/ 539921 h 523125"/>
              <a:gd name="connsiteX25" fmla="*/ 320861 w 523125"/>
              <a:gd name="connsiteY25" fmla="*/ 539921 h 523125"/>
              <a:gd name="connsiteX26" fmla="*/ 320861 w 523125"/>
              <a:gd name="connsiteY26" fmla="*/ 523586 h 523125"/>
              <a:gd name="connsiteX27" fmla="*/ 261006 w 523125"/>
              <a:gd name="connsiteY27" fmla="*/ 463730 h 523125"/>
              <a:gd name="connsiteX28" fmla="*/ 259436 w 523125"/>
              <a:gd name="connsiteY28" fmla="*/ 463730 h 523125"/>
              <a:gd name="connsiteX29" fmla="*/ 207158 w 523125"/>
              <a:gd name="connsiteY29" fmla="*/ 425981 h 523125"/>
              <a:gd name="connsiteX30" fmla="*/ 130089 w 523125"/>
              <a:gd name="connsiteY30" fmla="*/ 283944 h 523125"/>
              <a:gd name="connsiteX31" fmla="*/ 138105 w 523125"/>
              <a:gd name="connsiteY31" fmla="*/ 280417 h 523125"/>
              <a:gd name="connsiteX32" fmla="*/ 145682 w 523125"/>
              <a:gd name="connsiteY32" fmla="*/ 269027 h 523125"/>
              <a:gd name="connsiteX33" fmla="*/ 138527 w 523125"/>
              <a:gd name="connsiteY33" fmla="*/ 257349 h 523125"/>
              <a:gd name="connsiteX34" fmla="*/ 220185 w 523125"/>
              <a:gd name="connsiteY34" fmla="*/ 179167 h 523125"/>
              <a:gd name="connsiteX35" fmla="*/ 234174 w 523125"/>
              <a:gd name="connsiteY35" fmla="*/ 182812 h 523125"/>
              <a:gd name="connsiteX36" fmla="*/ 243692 w 523125"/>
              <a:gd name="connsiteY36" fmla="*/ 171945 h 523125"/>
              <a:gd name="connsiteX37" fmla="*/ 257681 w 523125"/>
              <a:gd name="connsiteY37" fmla="*/ 88565 h 523125"/>
              <a:gd name="connsiteX38" fmla="*/ 272312 w 523125"/>
              <a:gd name="connsiteY38" fmla="*/ 104259 h 523125"/>
              <a:gd name="connsiteX39" fmla="*/ 298991 w 523125"/>
              <a:gd name="connsiteY39" fmla="*/ 238365 h 523125"/>
              <a:gd name="connsiteX40" fmla="*/ 328523 w 523125"/>
              <a:gd name="connsiteY40" fmla="*/ 293310 h 523125"/>
              <a:gd name="connsiteX41" fmla="*/ 448858 w 523125"/>
              <a:gd name="connsiteY41" fmla="*/ 224038 h 523125"/>
              <a:gd name="connsiteX42" fmla="*/ 511093 w 523125"/>
              <a:gd name="connsiteY42" fmla="*/ 149619 h 523125"/>
              <a:gd name="connsiteX43" fmla="*/ 517911 w 523125"/>
              <a:gd name="connsiteY43" fmla="*/ 82558 h 523125"/>
              <a:gd name="connsiteX44" fmla="*/ 162675 w 523125"/>
              <a:gd name="connsiteY44" fmla="*/ 419839 h 523125"/>
              <a:gd name="connsiteX45" fmla="*/ 120403 w 523125"/>
              <a:gd name="connsiteY45" fmla="*/ 430757 h 523125"/>
              <a:gd name="connsiteX46" fmla="*/ 57999 w 523125"/>
              <a:gd name="connsiteY46" fmla="*/ 315737 h 523125"/>
              <a:gd name="connsiteX47" fmla="*/ 96896 w 523125"/>
              <a:gd name="connsiteY47" fmla="*/ 298558 h 523125"/>
              <a:gd name="connsiteX48" fmla="*/ 162675 w 523125"/>
              <a:gd name="connsiteY48" fmla="*/ 419839 h 523125"/>
              <a:gd name="connsiteX49" fmla="*/ 103849 w 523125"/>
              <a:gd name="connsiteY49" fmla="*/ 240424 h 523125"/>
              <a:gd name="connsiteX50" fmla="*/ 69120 w 523125"/>
              <a:gd name="connsiteY50" fmla="*/ 223532 h 523125"/>
              <a:gd name="connsiteX51" fmla="*/ 170235 w 523125"/>
              <a:gd name="connsiteY51" fmla="*/ 126737 h 523125"/>
              <a:gd name="connsiteX52" fmla="*/ 195227 w 523125"/>
              <a:gd name="connsiteY52" fmla="*/ 152927 h 523125"/>
              <a:gd name="connsiteX53" fmla="*/ 103849 w 523125"/>
              <a:gd name="connsiteY53" fmla="*/ 240424 h 523125"/>
              <a:gd name="connsiteX54" fmla="*/ 424153 w 523125"/>
              <a:gd name="connsiteY54" fmla="*/ 197527 h 523125"/>
              <a:gd name="connsiteX55" fmla="*/ 353481 w 523125"/>
              <a:gd name="connsiteY55" fmla="*/ 249013 h 523125"/>
              <a:gd name="connsiteX56" fmla="*/ 341989 w 523125"/>
              <a:gd name="connsiteY56" fmla="*/ 246937 h 523125"/>
              <a:gd name="connsiteX57" fmla="*/ 340656 w 523125"/>
              <a:gd name="connsiteY57" fmla="*/ 235327 h 523125"/>
              <a:gd name="connsiteX58" fmla="*/ 396765 w 523125"/>
              <a:gd name="connsiteY58" fmla="*/ 168199 h 523125"/>
              <a:gd name="connsiteX59" fmla="*/ 467353 w 523125"/>
              <a:gd name="connsiteY59" fmla="*/ 116949 h 523125"/>
              <a:gd name="connsiteX60" fmla="*/ 478845 w 523125"/>
              <a:gd name="connsiteY60" fmla="*/ 119059 h 523125"/>
              <a:gd name="connsiteX61" fmla="*/ 480128 w 523125"/>
              <a:gd name="connsiteY61" fmla="*/ 130669 h 523125"/>
              <a:gd name="connsiteX62" fmla="*/ 424153 w 523125"/>
              <a:gd name="connsiteY62" fmla="*/ 197527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3125" h="523125">
                <a:moveTo>
                  <a:pt x="517911" y="82558"/>
                </a:moveTo>
                <a:cubicBezTo>
                  <a:pt x="503651" y="65632"/>
                  <a:pt x="480161" y="73564"/>
                  <a:pt x="473496" y="75504"/>
                </a:cubicBezTo>
                <a:cubicBezTo>
                  <a:pt x="435088" y="39763"/>
                  <a:pt x="384109" y="27039"/>
                  <a:pt x="341499" y="39628"/>
                </a:cubicBezTo>
                <a:lnTo>
                  <a:pt x="315225" y="11480"/>
                </a:lnTo>
                <a:cubicBezTo>
                  <a:pt x="308644" y="4477"/>
                  <a:pt x="299633" y="343"/>
                  <a:pt x="290031" y="22"/>
                </a:cubicBezTo>
                <a:cubicBezTo>
                  <a:pt x="280446" y="-315"/>
                  <a:pt x="271131" y="3195"/>
                  <a:pt x="264111" y="9725"/>
                </a:cubicBezTo>
                <a:lnTo>
                  <a:pt x="247809" y="24947"/>
                </a:lnTo>
                <a:cubicBezTo>
                  <a:pt x="240806" y="31494"/>
                  <a:pt x="236672" y="40539"/>
                  <a:pt x="236351" y="50124"/>
                </a:cubicBezTo>
                <a:cubicBezTo>
                  <a:pt x="236031" y="59709"/>
                  <a:pt x="239524" y="69041"/>
                  <a:pt x="246071" y="76044"/>
                </a:cubicBezTo>
                <a:lnTo>
                  <a:pt x="249244" y="79453"/>
                </a:lnTo>
                <a:lnTo>
                  <a:pt x="149918" y="88110"/>
                </a:lnTo>
                <a:cubicBezTo>
                  <a:pt x="147099" y="88363"/>
                  <a:pt x="144653" y="90202"/>
                  <a:pt x="143657" y="92852"/>
                </a:cubicBezTo>
                <a:cubicBezTo>
                  <a:pt x="142661" y="95501"/>
                  <a:pt x="143269" y="98488"/>
                  <a:pt x="145243" y="100547"/>
                </a:cubicBezTo>
                <a:lnTo>
                  <a:pt x="34408" y="206640"/>
                </a:lnTo>
                <a:lnTo>
                  <a:pt x="32333" y="205627"/>
                </a:lnTo>
                <a:cubicBezTo>
                  <a:pt x="25363" y="202235"/>
                  <a:pt x="17145" y="202674"/>
                  <a:pt x="10564" y="206775"/>
                </a:cubicBezTo>
                <a:cubicBezTo>
                  <a:pt x="3983" y="210892"/>
                  <a:pt x="0" y="218098"/>
                  <a:pt x="0" y="225844"/>
                </a:cubicBezTo>
                <a:lnTo>
                  <a:pt x="0" y="314218"/>
                </a:lnTo>
                <a:cubicBezTo>
                  <a:pt x="0" y="320192"/>
                  <a:pt x="3021" y="325760"/>
                  <a:pt x="8016" y="329000"/>
                </a:cubicBezTo>
                <a:cubicBezTo>
                  <a:pt x="13011" y="332240"/>
                  <a:pt x="19322" y="332780"/>
                  <a:pt x="24773" y="330350"/>
                </a:cubicBezTo>
                <a:lnTo>
                  <a:pt x="90551" y="451597"/>
                </a:lnTo>
                <a:cubicBezTo>
                  <a:pt x="86670" y="455411"/>
                  <a:pt x="83059" y="459343"/>
                  <a:pt x="79734" y="463730"/>
                </a:cubicBezTo>
                <a:lnTo>
                  <a:pt x="65728" y="463730"/>
                </a:lnTo>
                <a:cubicBezTo>
                  <a:pt x="32670" y="463730"/>
                  <a:pt x="5873" y="490528"/>
                  <a:pt x="5873" y="523586"/>
                </a:cubicBezTo>
                <a:lnTo>
                  <a:pt x="5873" y="539921"/>
                </a:lnTo>
                <a:lnTo>
                  <a:pt x="320861" y="539921"/>
                </a:lnTo>
                <a:lnTo>
                  <a:pt x="320861" y="523586"/>
                </a:lnTo>
                <a:cubicBezTo>
                  <a:pt x="320861" y="490528"/>
                  <a:pt x="294064" y="463730"/>
                  <a:pt x="261006" y="463730"/>
                </a:cubicBezTo>
                <a:lnTo>
                  <a:pt x="259436" y="463730"/>
                </a:lnTo>
                <a:cubicBezTo>
                  <a:pt x="246156" y="446164"/>
                  <a:pt x="228066" y="433271"/>
                  <a:pt x="207158" y="425981"/>
                </a:cubicBezTo>
                <a:lnTo>
                  <a:pt x="130089" y="283944"/>
                </a:lnTo>
                <a:lnTo>
                  <a:pt x="138105" y="280417"/>
                </a:lnTo>
                <a:cubicBezTo>
                  <a:pt x="142644" y="278409"/>
                  <a:pt x="145598" y="273971"/>
                  <a:pt x="145682" y="269027"/>
                </a:cubicBezTo>
                <a:cubicBezTo>
                  <a:pt x="145783" y="264082"/>
                  <a:pt x="142982" y="259509"/>
                  <a:pt x="138527" y="257349"/>
                </a:cubicBezTo>
                <a:lnTo>
                  <a:pt x="220185" y="179167"/>
                </a:lnTo>
                <a:cubicBezTo>
                  <a:pt x="223779" y="182930"/>
                  <a:pt x="229196" y="184348"/>
                  <a:pt x="234174" y="182812"/>
                </a:cubicBezTo>
                <a:cubicBezTo>
                  <a:pt x="239153" y="181294"/>
                  <a:pt x="242831" y="177075"/>
                  <a:pt x="243692" y="171945"/>
                </a:cubicBezTo>
                <a:lnTo>
                  <a:pt x="257681" y="88565"/>
                </a:lnTo>
                <a:lnTo>
                  <a:pt x="272312" y="104259"/>
                </a:lnTo>
                <a:cubicBezTo>
                  <a:pt x="256838" y="145873"/>
                  <a:pt x="266001" y="197612"/>
                  <a:pt x="298991" y="238365"/>
                </a:cubicBezTo>
                <a:cubicBezTo>
                  <a:pt x="285609" y="277025"/>
                  <a:pt x="315208" y="293310"/>
                  <a:pt x="328523" y="293310"/>
                </a:cubicBezTo>
                <a:cubicBezTo>
                  <a:pt x="362559" y="293310"/>
                  <a:pt x="412999" y="257535"/>
                  <a:pt x="448858" y="224038"/>
                </a:cubicBezTo>
                <a:cubicBezTo>
                  <a:pt x="475251" y="199384"/>
                  <a:pt x="497374" y="172974"/>
                  <a:pt x="511093" y="149619"/>
                </a:cubicBezTo>
                <a:cubicBezTo>
                  <a:pt x="528913" y="119312"/>
                  <a:pt x="530415" y="97442"/>
                  <a:pt x="517911" y="82558"/>
                </a:cubicBezTo>
                <a:close/>
                <a:moveTo>
                  <a:pt x="162675" y="419839"/>
                </a:moveTo>
                <a:cubicBezTo>
                  <a:pt x="147606" y="420750"/>
                  <a:pt x="133313" y="424564"/>
                  <a:pt x="120403" y="430757"/>
                </a:cubicBezTo>
                <a:lnTo>
                  <a:pt x="57999" y="315737"/>
                </a:lnTo>
                <a:lnTo>
                  <a:pt x="96896" y="298558"/>
                </a:lnTo>
                <a:lnTo>
                  <a:pt x="162675" y="419839"/>
                </a:lnTo>
                <a:close/>
                <a:moveTo>
                  <a:pt x="103849" y="240424"/>
                </a:moveTo>
                <a:lnTo>
                  <a:pt x="69120" y="223532"/>
                </a:lnTo>
                <a:lnTo>
                  <a:pt x="170235" y="126737"/>
                </a:lnTo>
                <a:lnTo>
                  <a:pt x="195227" y="152927"/>
                </a:lnTo>
                <a:lnTo>
                  <a:pt x="103849" y="240424"/>
                </a:lnTo>
                <a:close/>
                <a:moveTo>
                  <a:pt x="424153" y="197527"/>
                </a:moveTo>
                <a:cubicBezTo>
                  <a:pt x="397744" y="222215"/>
                  <a:pt x="372381" y="239647"/>
                  <a:pt x="353481" y="249013"/>
                </a:cubicBezTo>
                <a:cubicBezTo>
                  <a:pt x="349616" y="250937"/>
                  <a:pt x="344942" y="250093"/>
                  <a:pt x="341989" y="246937"/>
                </a:cubicBezTo>
                <a:cubicBezTo>
                  <a:pt x="339019" y="243799"/>
                  <a:pt x="338496" y="239074"/>
                  <a:pt x="340656" y="235327"/>
                </a:cubicBezTo>
                <a:cubicBezTo>
                  <a:pt x="350511" y="218402"/>
                  <a:pt x="368331" y="194760"/>
                  <a:pt x="396765" y="168199"/>
                </a:cubicBezTo>
                <a:cubicBezTo>
                  <a:pt x="423006" y="143713"/>
                  <a:pt x="448149" y="126365"/>
                  <a:pt x="467353" y="116949"/>
                </a:cubicBezTo>
                <a:cubicBezTo>
                  <a:pt x="471218" y="115042"/>
                  <a:pt x="475892" y="115903"/>
                  <a:pt x="478845" y="119059"/>
                </a:cubicBezTo>
                <a:cubicBezTo>
                  <a:pt x="481781" y="122231"/>
                  <a:pt x="482288" y="126939"/>
                  <a:pt x="480128" y="130669"/>
                </a:cubicBezTo>
                <a:cubicBezTo>
                  <a:pt x="470222" y="147594"/>
                  <a:pt x="452469" y="171118"/>
                  <a:pt x="424153" y="197527"/>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95" name="组合 94"/>
          <p:cNvGrpSpPr/>
          <p:nvPr/>
        </p:nvGrpSpPr>
        <p:grpSpPr>
          <a:xfrm>
            <a:off x="3391718" y="2063560"/>
            <a:ext cx="523125" cy="388125"/>
            <a:chOff x="18906789" y="5501248"/>
            <a:chExt cx="523125" cy="388125"/>
          </a:xfrm>
          <a:solidFill>
            <a:schemeClr val="accent1"/>
          </a:solidFill>
        </p:grpSpPr>
        <p:sp>
          <p:nvSpPr>
            <p:cNvPr id="96" name="任意多边形: 形状 95"/>
            <p:cNvSpPr/>
            <p:nvPr/>
          </p:nvSpPr>
          <p:spPr>
            <a:xfrm>
              <a:off x="18906789" y="5501248"/>
              <a:ext cx="523125" cy="388125"/>
            </a:xfrm>
            <a:custGeom>
              <a:avLst/>
              <a:gdLst>
                <a:gd name="connsiteX0" fmla="*/ 533621 w 523125"/>
                <a:gd name="connsiteY0" fmla="*/ 25667 h 388125"/>
                <a:gd name="connsiteX1" fmla="*/ 507954 w 523125"/>
                <a:gd name="connsiteY1" fmla="*/ 0 h 388125"/>
                <a:gd name="connsiteX2" fmla="*/ 25667 w 523125"/>
                <a:gd name="connsiteY2" fmla="*/ 0 h 388125"/>
                <a:gd name="connsiteX3" fmla="*/ 0 w 523125"/>
                <a:gd name="connsiteY3" fmla="*/ 25667 h 388125"/>
                <a:gd name="connsiteX4" fmla="*/ 0 w 523125"/>
                <a:gd name="connsiteY4" fmla="*/ 368162 h 388125"/>
                <a:gd name="connsiteX5" fmla="*/ 25667 w 523125"/>
                <a:gd name="connsiteY5" fmla="*/ 393829 h 388125"/>
                <a:gd name="connsiteX6" fmla="*/ 507954 w 523125"/>
                <a:gd name="connsiteY6" fmla="*/ 393829 h 388125"/>
                <a:gd name="connsiteX7" fmla="*/ 533621 w 523125"/>
                <a:gd name="connsiteY7" fmla="*/ 368162 h 388125"/>
                <a:gd name="connsiteX8" fmla="*/ 533621 w 523125"/>
                <a:gd name="connsiteY8" fmla="*/ 25667 h 388125"/>
                <a:gd name="connsiteX9" fmla="*/ 533621 w 523125"/>
                <a:gd name="connsiteY9" fmla="*/ 25667 h 388125"/>
                <a:gd name="connsiteX10" fmla="*/ 481933 w 523125"/>
                <a:gd name="connsiteY10" fmla="*/ 342158 h 388125"/>
                <a:gd name="connsiteX11" fmla="*/ 51671 w 523125"/>
                <a:gd name="connsiteY11" fmla="*/ 342158 h 388125"/>
                <a:gd name="connsiteX12" fmla="*/ 51671 w 523125"/>
                <a:gd name="connsiteY12" fmla="*/ 50811 h 388125"/>
                <a:gd name="connsiteX13" fmla="*/ 481933 w 523125"/>
                <a:gd name="connsiteY13" fmla="*/ 50811 h 388125"/>
                <a:gd name="connsiteX14" fmla="*/ 481933 w 523125"/>
                <a:gd name="connsiteY14" fmla="*/ 342158 h 38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3125" h="388125">
                  <a:moveTo>
                    <a:pt x="533621" y="25667"/>
                  </a:moveTo>
                  <a:cubicBezTo>
                    <a:pt x="533621" y="11492"/>
                    <a:pt x="522113" y="0"/>
                    <a:pt x="507954" y="0"/>
                  </a:cubicBezTo>
                  <a:lnTo>
                    <a:pt x="25667" y="0"/>
                  </a:lnTo>
                  <a:cubicBezTo>
                    <a:pt x="11492" y="0"/>
                    <a:pt x="0" y="11492"/>
                    <a:pt x="0" y="25667"/>
                  </a:cubicBezTo>
                  <a:lnTo>
                    <a:pt x="0" y="368162"/>
                  </a:lnTo>
                  <a:cubicBezTo>
                    <a:pt x="0" y="382354"/>
                    <a:pt x="11492" y="393829"/>
                    <a:pt x="25667" y="393829"/>
                  </a:cubicBezTo>
                  <a:lnTo>
                    <a:pt x="507954" y="393829"/>
                  </a:lnTo>
                  <a:cubicBezTo>
                    <a:pt x="522129" y="393829"/>
                    <a:pt x="533621" y="382337"/>
                    <a:pt x="533621" y="368162"/>
                  </a:cubicBezTo>
                  <a:lnTo>
                    <a:pt x="533621" y="25667"/>
                  </a:lnTo>
                  <a:lnTo>
                    <a:pt x="533621" y="25667"/>
                  </a:lnTo>
                  <a:close/>
                  <a:moveTo>
                    <a:pt x="481933" y="342158"/>
                  </a:moveTo>
                  <a:lnTo>
                    <a:pt x="51671" y="342158"/>
                  </a:lnTo>
                  <a:lnTo>
                    <a:pt x="51671" y="50811"/>
                  </a:lnTo>
                  <a:lnTo>
                    <a:pt x="481933" y="50811"/>
                  </a:lnTo>
                  <a:lnTo>
                    <a:pt x="481933" y="34215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7" name="任意多边形: 形状 96"/>
            <p:cNvSpPr/>
            <p:nvPr/>
          </p:nvSpPr>
          <p:spPr>
            <a:xfrm>
              <a:off x="18978812" y="5599494"/>
              <a:ext cx="388125" cy="219375"/>
            </a:xfrm>
            <a:custGeom>
              <a:avLst/>
              <a:gdLst>
                <a:gd name="connsiteX0" fmla="*/ 190013 w 388125"/>
                <a:gd name="connsiteY0" fmla="*/ 220219 h 219375"/>
                <a:gd name="connsiteX1" fmla="*/ 388749 w 388125"/>
                <a:gd name="connsiteY1" fmla="*/ 220219 h 219375"/>
                <a:gd name="connsiteX2" fmla="*/ 388749 w 388125"/>
                <a:gd name="connsiteY2" fmla="*/ 141008 h 219375"/>
                <a:gd name="connsiteX3" fmla="*/ 296747 w 388125"/>
                <a:gd name="connsiteY3" fmla="*/ 126039 h 219375"/>
                <a:gd name="connsiteX4" fmla="*/ 246443 w 388125"/>
                <a:gd name="connsiteY4" fmla="*/ 130275 h 219375"/>
                <a:gd name="connsiteX5" fmla="*/ 246443 w 388125"/>
                <a:gd name="connsiteY5" fmla="*/ 81152 h 219375"/>
                <a:gd name="connsiteX6" fmla="*/ 229112 w 388125"/>
                <a:gd name="connsiteY6" fmla="*/ 64041 h 219375"/>
                <a:gd name="connsiteX7" fmla="*/ 211747 w 388125"/>
                <a:gd name="connsiteY7" fmla="*/ 81152 h 219375"/>
                <a:gd name="connsiteX8" fmla="*/ 211747 w 388125"/>
                <a:gd name="connsiteY8" fmla="*/ 138392 h 219375"/>
                <a:gd name="connsiteX9" fmla="*/ 192645 w 388125"/>
                <a:gd name="connsiteY9" fmla="*/ 145176 h 219375"/>
                <a:gd name="connsiteX10" fmla="*/ 156701 w 388125"/>
                <a:gd name="connsiteY10" fmla="*/ 81135 h 219375"/>
                <a:gd name="connsiteX11" fmla="*/ 156701 w 388125"/>
                <a:gd name="connsiteY11" fmla="*/ 26156 h 219375"/>
                <a:gd name="connsiteX12" fmla="*/ 139337 w 388125"/>
                <a:gd name="connsiteY12" fmla="*/ 9045 h 219375"/>
                <a:gd name="connsiteX13" fmla="*/ 121973 w 388125"/>
                <a:gd name="connsiteY13" fmla="*/ 26156 h 219375"/>
                <a:gd name="connsiteX14" fmla="*/ 121973 w 388125"/>
                <a:gd name="connsiteY14" fmla="*/ 56008 h 219375"/>
                <a:gd name="connsiteX15" fmla="*/ 73693 w 388125"/>
                <a:gd name="connsiteY15" fmla="*/ 41327 h 219375"/>
                <a:gd name="connsiteX16" fmla="*/ 73693 w 388125"/>
                <a:gd name="connsiteY16" fmla="*/ 17111 h 219375"/>
                <a:gd name="connsiteX17" fmla="*/ 56751 w 388125"/>
                <a:gd name="connsiteY17" fmla="*/ 0 h 219375"/>
                <a:gd name="connsiteX18" fmla="*/ 39808 w 388125"/>
                <a:gd name="connsiteY18" fmla="*/ 17111 h 219375"/>
                <a:gd name="connsiteX19" fmla="*/ 39808 w 388125"/>
                <a:gd name="connsiteY19" fmla="*/ 41816 h 219375"/>
                <a:gd name="connsiteX20" fmla="*/ 0 w 388125"/>
                <a:gd name="connsiteY20" fmla="*/ 53578 h 219375"/>
                <a:gd name="connsiteX21" fmla="*/ 0 w 388125"/>
                <a:gd name="connsiteY21" fmla="*/ 220202 h 219375"/>
                <a:gd name="connsiteX22" fmla="*/ 102111 w 388125"/>
                <a:gd name="connsiteY22" fmla="*/ 220202 h 219375"/>
                <a:gd name="connsiteX23" fmla="*/ 190013 w 388125"/>
                <a:gd name="connsiteY23" fmla="*/ 220219 h 219375"/>
                <a:gd name="connsiteX24" fmla="*/ 190013 w 388125"/>
                <a:gd name="connsiteY24" fmla="*/ 220219 h 21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88125" h="219375">
                  <a:moveTo>
                    <a:pt x="190013" y="220219"/>
                  </a:moveTo>
                  <a:lnTo>
                    <a:pt x="388749" y="220219"/>
                  </a:lnTo>
                  <a:lnTo>
                    <a:pt x="388749" y="141008"/>
                  </a:lnTo>
                  <a:cubicBezTo>
                    <a:pt x="360788" y="131557"/>
                    <a:pt x="329991" y="126039"/>
                    <a:pt x="296747" y="126039"/>
                  </a:cubicBezTo>
                  <a:cubicBezTo>
                    <a:pt x="279332" y="126039"/>
                    <a:pt x="262558" y="127507"/>
                    <a:pt x="246443" y="130275"/>
                  </a:cubicBezTo>
                  <a:lnTo>
                    <a:pt x="246443" y="81152"/>
                  </a:lnTo>
                  <a:cubicBezTo>
                    <a:pt x="246443" y="71702"/>
                    <a:pt x="238528" y="64041"/>
                    <a:pt x="229112" y="64041"/>
                  </a:cubicBezTo>
                  <a:cubicBezTo>
                    <a:pt x="219696" y="64041"/>
                    <a:pt x="211747" y="71702"/>
                    <a:pt x="211747" y="81152"/>
                  </a:cubicBezTo>
                  <a:lnTo>
                    <a:pt x="211747" y="138392"/>
                  </a:lnTo>
                  <a:cubicBezTo>
                    <a:pt x="204998" y="140434"/>
                    <a:pt x="198906" y="142678"/>
                    <a:pt x="192645" y="145176"/>
                  </a:cubicBezTo>
                  <a:cubicBezTo>
                    <a:pt x="186503" y="120555"/>
                    <a:pt x="173627" y="98533"/>
                    <a:pt x="156701" y="81135"/>
                  </a:cubicBezTo>
                  <a:lnTo>
                    <a:pt x="156701" y="26156"/>
                  </a:lnTo>
                  <a:cubicBezTo>
                    <a:pt x="156701" y="16706"/>
                    <a:pt x="148787" y="9045"/>
                    <a:pt x="139337" y="9045"/>
                  </a:cubicBezTo>
                  <a:cubicBezTo>
                    <a:pt x="129887" y="9045"/>
                    <a:pt x="121973" y="16706"/>
                    <a:pt x="121973" y="26156"/>
                  </a:cubicBezTo>
                  <a:lnTo>
                    <a:pt x="121973" y="56008"/>
                  </a:lnTo>
                  <a:cubicBezTo>
                    <a:pt x="107578" y="48313"/>
                    <a:pt x="90636" y="43234"/>
                    <a:pt x="73693" y="41327"/>
                  </a:cubicBezTo>
                  <a:lnTo>
                    <a:pt x="73693" y="17111"/>
                  </a:lnTo>
                  <a:cubicBezTo>
                    <a:pt x="73693" y="7661"/>
                    <a:pt x="66201" y="0"/>
                    <a:pt x="56751" y="0"/>
                  </a:cubicBezTo>
                  <a:cubicBezTo>
                    <a:pt x="47301" y="0"/>
                    <a:pt x="39808" y="7661"/>
                    <a:pt x="39808" y="17111"/>
                  </a:cubicBezTo>
                  <a:lnTo>
                    <a:pt x="39808" y="41816"/>
                  </a:lnTo>
                  <a:cubicBezTo>
                    <a:pt x="25414" y="43807"/>
                    <a:pt x="12707" y="47874"/>
                    <a:pt x="0" y="53578"/>
                  </a:cubicBezTo>
                  <a:lnTo>
                    <a:pt x="0" y="220202"/>
                  </a:lnTo>
                  <a:lnTo>
                    <a:pt x="102111" y="220202"/>
                  </a:lnTo>
                  <a:lnTo>
                    <a:pt x="190013" y="220219"/>
                  </a:lnTo>
                  <a:lnTo>
                    <a:pt x="190013" y="22021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8" name="任意多边形: 形状 97"/>
            <p:cNvSpPr/>
            <p:nvPr/>
          </p:nvSpPr>
          <p:spPr>
            <a:xfrm>
              <a:off x="19239936" y="5572444"/>
              <a:ext cx="118125" cy="118125"/>
            </a:xfrm>
            <a:custGeom>
              <a:avLst/>
              <a:gdLst>
                <a:gd name="connsiteX0" fmla="*/ 125280 w 118125"/>
                <a:gd name="connsiteY0" fmla="*/ 62640 h 118125"/>
                <a:gd name="connsiteX1" fmla="*/ 62640 w 118125"/>
                <a:gd name="connsiteY1" fmla="*/ 125280 h 118125"/>
                <a:gd name="connsiteX2" fmla="*/ 0 w 118125"/>
                <a:gd name="connsiteY2" fmla="*/ 62640 h 118125"/>
                <a:gd name="connsiteX3" fmla="*/ 62640 w 118125"/>
                <a:gd name="connsiteY3" fmla="*/ 0 h 118125"/>
                <a:gd name="connsiteX4" fmla="*/ 125280 w 118125"/>
                <a:gd name="connsiteY4" fmla="*/ 62640 h 118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125" h="118125">
                  <a:moveTo>
                    <a:pt x="125280" y="62640"/>
                  </a:moveTo>
                  <a:cubicBezTo>
                    <a:pt x="125280" y="97235"/>
                    <a:pt x="97235" y="125280"/>
                    <a:pt x="62640" y="125280"/>
                  </a:cubicBezTo>
                  <a:cubicBezTo>
                    <a:pt x="28045" y="125280"/>
                    <a:pt x="0" y="97235"/>
                    <a:pt x="0" y="62640"/>
                  </a:cubicBezTo>
                  <a:cubicBezTo>
                    <a:pt x="0" y="28045"/>
                    <a:pt x="28045" y="0"/>
                    <a:pt x="62640" y="0"/>
                  </a:cubicBezTo>
                  <a:cubicBezTo>
                    <a:pt x="97235" y="0"/>
                    <a:pt x="125280" y="28045"/>
                    <a:pt x="125280" y="6264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99" name="图形 109"/>
          <p:cNvSpPr/>
          <p:nvPr/>
        </p:nvSpPr>
        <p:spPr>
          <a:xfrm>
            <a:off x="4610918" y="2021372"/>
            <a:ext cx="540000" cy="472500"/>
          </a:xfrm>
          <a:custGeom>
            <a:avLst/>
            <a:gdLst>
              <a:gd name="connsiteX0" fmla="*/ 455051 w 540000"/>
              <a:gd name="connsiteY0" fmla="*/ 276294 h 472500"/>
              <a:gd name="connsiteX1" fmla="*/ 424946 w 540000"/>
              <a:gd name="connsiteY1" fmla="*/ 276294 h 472500"/>
              <a:gd name="connsiteX2" fmla="*/ 424946 w 540000"/>
              <a:gd name="connsiteY2" fmla="*/ 263739 h 472500"/>
              <a:gd name="connsiteX3" fmla="*/ 437282 w 540000"/>
              <a:gd name="connsiteY3" fmla="*/ 263739 h 472500"/>
              <a:gd name="connsiteX4" fmla="*/ 456351 w 540000"/>
              <a:gd name="connsiteY4" fmla="*/ 243979 h 472500"/>
              <a:gd name="connsiteX5" fmla="*/ 456351 w 540000"/>
              <a:gd name="connsiteY5" fmla="*/ 18461 h 472500"/>
              <a:gd name="connsiteX6" fmla="*/ 437282 w 540000"/>
              <a:gd name="connsiteY6" fmla="*/ 0 h 472500"/>
              <a:gd name="connsiteX7" fmla="*/ 98972 w 540000"/>
              <a:gd name="connsiteY7" fmla="*/ 0 h 472500"/>
              <a:gd name="connsiteX8" fmla="*/ 83734 w 540000"/>
              <a:gd name="connsiteY8" fmla="*/ 18461 h 472500"/>
              <a:gd name="connsiteX9" fmla="*/ 83734 w 540000"/>
              <a:gd name="connsiteY9" fmla="*/ 243979 h 472500"/>
              <a:gd name="connsiteX10" fmla="*/ 98972 w 540000"/>
              <a:gd name="connsiteY10" fmla="*/ 263739 h 472500"/>
              <a:gd name="connsiteX11" fmla="*/ 115138 w 540000"/>
              <a:gd name="connsiteY11" fmla="*/ 263739 h 472500"/>
              <a:gd name="connsiteX12" fmla="*/ 115138 w 540000"/>
              <a:gd name="connsiteY12" fmla="*/ 276294 h 472500"/>
              <a:gd name="connsiteX13" fmla="*/ 82232 w 540000"/>
              <a:gd name="connsiteY13" fmla="*/ 276294 h 472500"/>
              <a:gd name="connsiteX14" fmla="*/ 0 w 540000"/>
              <a:gd name="connsiteY14" fmla="*/ 438210 h 472500"/>
              <a:gd name="connsiteX15" fmla="*/ 0 w 540000"/>
              <a:gd name="connsiteY15" fmla="*/ 463101 h 472500"/>
              <a:gd name="connsiteX16" fmla="*/ 14175 w 540000"/>
              <a:gd name="connsiteY16" fmla="*/ 477293 h 472500"/>
              <a:gd name="connsiteX17" fmla="*/ 525893 w 540000"/>
              <a:gd name="connsiteY17" fmla="*/ 477293 h 472500"/>
              <a:gd name="connsiteX18" fmla="*/ 540068 w 540000"/>
              <a:gd name="connsiteY18" fmla="*/ 463101 h 472500"/>
              <a:gd name="connsiteX19" fmla="*/ 540068 w 540000"/>
              <a:gd name="connsiteY19" fmla="*/ 438210 h 472500"/>
              <a:gd name="connsiteX20" fmla="*/ 455051 w 540000"/>
              <a:gd name="connsiteY20" fmla="*/ 276294 h 472500"/>
              <a:gd name="connsiteX21" fmla="*/ 418686 w 540000"/>
              <a:gd name="connsiteY21" fmla="*/ 201909 h 472500"/>
              <a:gd name="connsiteX22" fmla="*/ 394504 w 540000"/>
              <a:gd name="connsiteY22" fmla="*/ 226091 h 472500"/>
              <a:gd name="connsiteX23" fmla="*/ 143488 w 540000"/>
              <a:gd name="connsiteY23" fmla="*/ 226091 h 472500"/>
              <a:gd name="connsiteX24" fmla="*/ 119323 w 540000"/>
              <a:gd name="connsiteY24" fmla="*/ 201909 h 472500"/>
              <a:gd name="connsiteX25" fmla="*/ 119323 w 540000"/>
              <a:gd name="connsiteY25" fmla="*/ 61847 h 472500"/>
              <a:gd name="connsiteX26" fmla="*/ 143488 w 540000"/>
              <a:gd name="connsiteY26" fmla="*/ 37682 h 472500"/>
              <a:gd name="connsiteX27" fmla="*/ 394504 w 540000"/>
              <a:gd name="connsiteY27" fmla="*/ 37682 h 472500"/>
              <a:gd name="connsiteX28" fmla="*/ 418686 w 540000"/>
              <a:gd name="connsiteY28" fmla="*/ 61847 h 472500"/>
              <a:gd name="connsiteX29" fmla="*/ 418686 w 540000"/>
              <a:gd name="connsiteY29" fmla="*/ 201909 h 472500"/>
              <a:gd name="connsiteX30" fmla="*/ 326565 w 540000"/>
              <a:gd name="connsiteY30" fmla="*/ 263756 h 472500"/>
              <a:gd name="connsiteX31" fmla="*/ 326565 w 540000"/>
              <a:gd name="connsiteY31" fmla="*/ 276328 h 472500"/>
              <a:gd name="connsiteX32" fmla="*/ 211444 w 540000"/>
              <a:gd name="connsiteY32" fmla="*/ 276328 h 472500"/>
              <a:gd name="connsiteX33" fmla="*/ 211444 w 540000"/>
              <a:gd name="connsiteY33" fmla="*/ 263756 h 472500"/>
              <a:gd name="connsiteX34" fmla="*/ 326565 w 540000"/>
              <a:gd name="connsiteY34" fmla="*/ 263756 h 472500"/>
              <a:gd name="connsiteX35" fmla="*/ 223189 w 540000"/>
              <a:gd name="connsiteY35" fmla="*/ 424929 h 472500"/>
              <a:gd name="connsiteX36" fmla="*/ 216388 w 540000"/>
              <a:gd name="connsiteY36" fmla="*/ 421217 h 472500"/>
              <a:gd name="connsiteX37" fmla="*/ 215781 w 540000"/>
              <a:gd name="connsiteY37" fmla="*/ 413505 h 472500"/>
              <a:gd name="connsiteX38" fmla="*/ 220658 w 540000"/>
              <a:gd name="connsiteY38" fmla="*/ 402553 h 472500"/>
              <a:gd name="connsiteX39" fmla="*/ 228066 w 540000"/>
              <a:gd name="connsiteY39" fmla="*/ 397727 h 472500"/>
              <a:gd name="connsiteX40" fmla="*/ 308205 w 540000"/>
              <a:gd name="connsiteY40" fmla="*/ 397727 h 472500"/>
              <a:gd name="connsiteX41" fmla="*/ 315495 w 540000"/>
              <a:gd name="connsiteY41" fmla="*/ 402249 h 472500"/>
              <a:gd name="connsiteX42" fmla="*/ 320929 w 540000"/>
              <a:gd name="connsiteY42" fmla="*/ 413218 h 472500"/>
              <a:gd name="connsiteX43" fmla="*/ 320574 w 540000"/>
              <a:gd name="connsiteY43" fmla="*/ 421099 h 472500"/>
              <a:gd name="connsiteX44" fmla="*/ 313673 w 540000"/>
              <a:gd name="connsiteY44" fmla="*/ 424963 h 472500"/>
              <a:gd name="connsiteX45" fmla="*/ 223189 w 540000"/>
              <a:gd name="connsiteY45" fmla="*/ 424929 h 472500"/>
              <a:gd name="connsiteX46" fmla="*/ 223189 w 540000"/>
              <a:gd name="connsiteY46" fmla="*/ 424929 h 472500"/>
              <a:gd name="connsiteX47" fmla="*/ 109181 w 540000"/>
              <a:gd name="connsiteY47" fmla="*/ 383096 h 472500"/>
              <a:gd name="connsiteX48" fmla="*/ 98162 w 540000"/>
              <a:gd name="connsiteY48" fmla="*/ 377123 h 472500"/>
              <a:gd name="connsiteX49" fmla="*/ 97183 w 540000"/>
              <a:gd name="connsiteY49" fmla="*/ 364618 h 472500"/>
              <a:gd name="connsiteX50" fmla="*/ 122901 w 540000"/>
              <a:gd name="connsiteY50" fmla="*/ 307176 h 472500"/>
              <a:gd name="connsiteX51" fmla="*/ 134882 w 540000"/>
              <a:gd name="connsiteY51" fmla="*/ 299396 h 472500"/>
              <a:gd name="connsiteX52" fmla="*/ 398537 w 540000"/>
              <a:gd name="connsiteY52" fmla="*/ 299396 h 472500"/>
              <a:gd name="connsiteX53" fmla="*/ 410265 w 540000"/>
              <a:gd name="connsiteY53" fmla="*/ 306653 h 472500"/>
              <a:gd name="connsiteX54" fmla="*/ 439037 w 540000"/>
              <a:gd name="connsiteY54" fmla="*/ 364129 h 472500"/>
              <a:gd name="connsiteX55" fmla="*/ 438446 w 540000"/>
              <a:gd name="connsiteY55" fmla="*/ 376920 h 472500"/>
              <a:gd name="connsiteX56" fmla="*/ 427275 w 540000"/>
              <a:gd name="connsiteY56" fmla="*/ 383147 h 472500"/>
              <a:gd name="connsiteX57" fmla="*/ 109181 w 540000"/>
              <a:gd name="connsiteY57" fmla="*/ 383147 h 472500"/>
              <a:gd name="connsiteX58" fmla="*/ 109181 w 540000"/>
              <a:gd name="connsiteY58" fmla="*/ 383096 h 47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40000" h="472500">
                <a:moveTo>
                  <a:pt x="455051" y="276294"/>
                </a:moveTo>
                <a:lnTo>
                  <a:pt x="424946" y="276294"/>
                </a:lnTo>
                <a:lnTo>
                  <a:pt x="424946" y="263739"/>
                </a:lnTo>
                <a:lnTo>
                  <a:pt x="437282" y="263739"/>
                </a:lnTo>
                <a:cubicBezTo>
                  <a:pt x="447643" y="263739"/>
                  <a:pt x="456351" y="254374"/>
                  <a:pt x="456351" y="243979"/>
                </a:cubicBezTo>
                <a:lnTo>
                  <a:pt x="456351" y="18461"/>
                </a:lnTo>
                <a:cubicBezTo>
                  <a:pt x="456351" y="8083"/>
                  <a:pt x="447643" y="0"/>
                  <a:pt x="437282" y="0"/>
                </a:cubicBezTo>
                <a:lnTo>
                  <a:pt x="98972" y="0"/>
                </a:lnTo>
                <a:cubicBezTo>
                  <a:pt x="88611" y="0"/>
                  <a:pt x="83734" y="8083"/>
                  <a:pt x="83734" y="18461"/>
                </a:cubicBezTo>
                <a:lnTo>
                  <a:pt x="83734" y="243979"/>
                </a:lnTo>
                <a:cubicBezTo>
                  <a:pt x="83734" y="254391"/>
                  <a:pt x="88611" y="263739"/>
                  <a:pt x="98972" y="263739"/>
                </a:cubicBezTo>
                <a:lnTo>
                  <a:pt x="115138" y="263739"/>
                </a:lnTo>
                <a:lnTo>
                  <a:pt x="115138" y="276294"/>
                </a:lnTo>
                <a:lnTo>
                  <a:pt x="82232" y="276294"/>
                </a:lnTo>
                <a:lnTo>
                  <a:pt x="0" y="438210"/>
                </a:lnTo>
                <a:lnTo>
                  <a:pt x="0" y="463101"/>
                </a:lnTo>
                <a:cubicBezTo>
                  <a:pt x="0" y="470931"/>
                  <a:pt x="6345" y="477293"/>
                  <a:pt x="14175" y="477293"/>
                </a:cubicBezTo>
                <a:lnTo>
                  <a:pt x="525893" y="477293"/>
                </a:lnTo>
                <a:cubicBezTo>
                  <a:pt x="533723" y="477293"/>
                  <a:pt x="540068" y="470931"/>
                  <a:pt x="540068" y="463101"/>
                </a:cubicBezTo>
                <a:lnTo>
                  <a:pt x="540068" y="438210"/>
                </a:lnTo>
                <a:lnTo>
                  <a:pt x="455051" y="276294"/>
                </a:lnTo>
                <a:close/>
                <a:moveTo>
                  <a:pt x="418686" y="201909"/>
                </a:moveTo>
                <a:cubicBezTo>
                  <a:pt x="418686" y="215258"/>
                  <a:pt x="407852" y="226091"/>
                  <a:pt x="394504" y="226091"/>
                </a:cubicBezTo>
                <a:lnTo>
                  <a:pt x="143488" y="226091"/>
                </a:lnTo>
                <a:cubicBezTo>
                  <a:pt x="130140" y="226091"/>
                  <a:pt x="119323" y="215258"/>
                  <a:pt x="119323" y="201909"/>
                </a:cubicBezTo>
                <a:lnTo>
                  <a:pt x="119323" y="61847"/>
                </a:lnTo>
                <a:cubicBezTo>
                  <a:pt x="119323" y="48499"/>
                  <a:pt x="130140" y="37682"/>
                  <a:pt x="143488" y="37682"/>
                </a:cubicBezTo>
                <a:lnTo>
                  <a:pt x="394504" y="37682"/>
                </a:lnTo>
                <a:cubicBezTo>
                  <a:pt x="407852" y="37682"/>
                  <a:pt x="418686" y="48499"/>
                  <a:pt x="418686" y="61847"/>
                </a:cubicBezTo>
                <a:lnTo>
                  <a:pt x="418686" y="201909"/>
                </a:lnTo>
                <a:close/>
                <a:moveTo>
                  <a:pt x="326565" y="263756"/>
                </a:moveTo>
                <a:lnTo>
                  <a:pt x="326565" y="276328"/>
                </a:lnTo>
                <a:lnTo>
                  <a:pt x="211444" y="276328"/>
                </a:lnTo>
                <a:lnTo>
                  <a:pt x="211444" y="263756"/>
                </a:lnTo>
                <a:lnTo>
                  <a:pt x="326565" y="263756"/>
                </a:lnTo>
                <a:close/>
                <a:moveTo>
                  <a:pt x="223189" y="424929"/>
                </a:moveTo>
                <a:cubicBezTo>
                  <a:pt x="220438" y="424929"/>
                  <a:pt x="217873" y="423529"/>
                  <a:pt x="216388" y="421217"/>
                </a:cubicBezTo>
                <a:cubicBezTo>
                  <a:pt x="214886" y="418939"/>
                  <a:pt x="214650" y="415986"/>
                  <a:pt x="215781" y="413505"/>
                </a:cubicBezTo>
                <a:lnTo>
                  <a:pt x="220658" y="402553"/>
                </a:lnTo>
                <a:cubicBezTo>
                  <a:pt x="221957" y="399617"/>
                  <a:pt x="224876" y="397727"/>
                  <a:pt x="228066" y="397727"/>
                </a:cubicBezTo>
                <a:lnTo>
                  <a:pt x="308205" y="397727"/>
                </a:lnTo>
                <a:cubicBezTo>
                  <a:pt x="311327" y="397727"/>
                  <a:pt x="314111" y="399482"/>
                  <a:pt x="315495" y="402249"/>
                </a:cubicBezTo>
                <a:lnTo>
                  <a:pt x="320929" y="413218"/>
                </a:lnTo>
                <a:cubicBezTo>
                  <a:pt x="322177" y="415716"/>
                  <a:pt x="322043" y="418703"/>
                  <a:pt x="320574" y="421099"/>
                </a:cubicBezTo>
                <a:cubicBezTo>
                  <a:pt x="319106" y="423512"/>
                  <a:pt x="316491" y="424963"/>
                  <a:pt x="313673" y="424963"/>
                </a:cubicBezTo>
                <a:lnTo>
                  <a:pt x="223189" y="424929"/>
                </a:lnTo>
                <a:lnTo>
                  <a:pt x="223189" y="424929"/>
                </a:lnTo>
                <a:close/>
                <a:moveTo>
                  <a:pt x="109181" y="383096"/>
                </a:moveTo>
                <a:cubicBezTo>
                  <a:pt x="104726" y="383096"/>
                  <a:pt x="100575" y="380818"/>
                  <a:pt x="98162" y="377123"/>
                </a:cubicBezTo>
                <a:cubicBezTo>
                  <a:pt x="95732" y="373376"/>
                  <a:pt x="95378" y="368685"/>
                  <a:pt x="97183" y="364618"/>
                </a:cubicBezTo>
                <a:lnTo>
                  <a:pt x="122901" y="307176"/>
                </a:lnTo>
                <a:cubicBezTo>
                  <a:pt x="125010" y="302434"/>
                  <a:pt x="129701" y="299396"/>
                  <a:pt x="134882" y="299396"/>
                </a:cubicBezTo>
                <a:lnTo>
                  <a:pt x="398537" y="299396"/>
                </a:lnTo>
                <a:cubicBezTo>
                  <a:pt x="403515" y="299396"/>
                  <a:pt x="408054" y="302231"/>
                  <a:pt x="410265" y="306653"/>
                </a:cubicBezTo>
                <a:lnTo>
                  <a:pt x="439037" y="364129"/>
                </a:lnTo>
                <a:cubicBezTo>
                  <a:pt x="441079" y="368179"/>
                  <a:pt x="440809" y="373022"/>
                  <a:pt x="438446" y="376920"/>
                </a:cubicBezTo>
                <a:cubicBezTo>
                  <a:pt x="436050" y="380784"/>
                  <a:pt x="431814" y="383147"/>
                  <a:pt x="427275" y="383147"/>
                </a:cubicBezTo>
                <a:lnTo>
                  <a:pt x="109181" y="383147"/>
                </a:lnTo>
                <a:lnTo>
                  <a:pt x="109181" y="383096"/>
                </a:ln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100" name="组合 99"/>
          <p:cNvGrpSpPr/>
          <p:nvPr/>
        </p:nvGrpSpPr>
        <p:grpSpPr>
          <a:xfrm>
            <a:off x="5830118" y="2011568"/>
            <a:ext cx="523125" cy="492109"/>
            <a:chOff x="21065763" y="5455652"/>
            <a:chExt cx="523125" cy="492109"/>
          </a:xfrm>
          <a:solidFill>
            <a:schemeClr val="accent1"/>
          </a:solidFill>
        </p:grpSpPr>
        <p:sp>
          <p:nvSpPr>
            <p:cNvPr id="101" name="任意多边形: 形状 100"/>
            <p:cNvSpPr/>
            <p:nvPr/>
          </p:nvSpPr>
          <p:spPr>
            <a:xfrm>
              <a:off x="21089115" y="5542761"/>
              <a:ext cx="489375" cy="405000"/>
            </a:xfrm>
            <a:custGeom>
              <a:avLst/>
              <a:gdLst>
                <a:gd name="connsiteX0" fmla="*/ 437518 w 489375"/>
                <a:gd name="connsiteY0" fmla="*/ 343811 h 405000"/>
                <a:gd name="connsiteX1" fmla="*/ 437518 w 489375"/>
                <a:gd name="connsiteY1" fmla="*/ 322464 h 405000"/>
                <a:gd name="connsiteX2" fmla="*/ 399651 w 489375"/>
                <a:gd name="connsiteY2" fmla="*/ 284614 h 405000"/>
                <a:gd name="connsiteX3" fmla="*/ 398790 w 489375"/>
                <a:gd name="connsiteY3" fmla="*/ 284614 h 405000"/>
                <a:gd name="connsiteX4" fmla="*/ 398790 w 489375"/>
                <a:gd name="connsiteY4" fmla="*/ 159924 h 405000"/>
                <a:gd name="connsiteX5" fmla="*/ 328944 w 489375"/>
                <a:gd name="connsiteY5" fmla="*/ 129634 h 405000"/>
                <a:gd name="connsiteX6" fmla="*/ 297878 w 489375"/>
                <a:gd name="connsiteY6" fmla="*/ 47199 h 405000"/>
                <a:gd name="connsiteX7" fmla="*/ 305876 w 489375"/>
                <a:gd name="connsiteY7" fmla="*/ 22022 h 405000"/>
                <a:gd name="connsiteX8" fmla="*/ 305184 w 489375"/>
                <a:gd name="connsiteY8" fmla="*/ 7206 h 405000"/>
                <a:gd name="connsiteX9" fmla="*/ 292191 w 489375"/>
                <a:gd name="connsiteY9" fmla="*/ 0 h 405000"/>
                <a:gd name="connsiteX10" fmla="*/ 195379 w 489375"/>
                <a:gd name="connsiteY10" fmla="*/ 0 h 405000"/>
                <a:gd name="connsiteX11" fmla="*/ 182436 w 489375"/>
                <a:gd name="connsiteY11" fmla="*/ 7206 h 405000"/>
                <a:gd name="connsiteX12" fmla="*/ 181727 w 489375"/>
                <a:gd name="connsiteY12" fmla="*/ 22022 h 405000"/>
                <a:gd name="connsiteX13" fmla="*/ 189709 w 489375"/>
                <a:gd name="connsiteY13" fmla="*/ 47199 h 405000"/>
                <a:gd name="connsiteX14" fmla="*/ 157764 w 489375"/>
                <a:gd name="connsiteY14" fmla="*/ 129634 h 405000"/>
                <a:gd name="connsiteX15" fmla="*/ 89049 w 489375"/>
                <a:gd name="connsiteY15" fmla="*/ 159789 h 405000"/>
                <a:gd name="connsiteX16" fmla="*/ 89049 w 489375"/>
                <a:gd name="connsiteY16" fmla="*/ 284631 h 405000"/>
                <a:gd name="connsiteX17" fmla="*/ 86366 w 489375"/>
                <a:gd name="connsiteY17" fmla="*/ 284631 h 405000"/>
                <a:gd name="connsiteX18" fmla="*/ 52262 w 489375"/>
                <a:gd name="connsiteY18" fmla="*/ 318735 h 405000"/>
                <a:gd name="connsiteX19" fmla="*/ 52262 w 489375"/>
                <a:gd name="connsiteY19" fmla="*/ 343811 h 405000"/>
                <a:gd name="connsiteX20" fmla="*/ 52262 w 489375"/>
                <a:gd name="connsiteY20" fmla="*/ 344621 h 405000"/>
                <a:gd name="connsiteX21" fmla="*/ 40821 w 489375"/>
                <a:gd name="connsiteY21" fmla="*/ 344621 h 405000"/>
                <a:gd name="connsiteX22" fmla="*/ 0 w 489375"/>
                <a:gd name="connsiteY22" fmla="*/ 385442 h 405000"/>
                <a:gd name="connsiteX23" fmla="*/ 0 w 489375"/>
                <a:gd name="connsiteY23" fmla="*/ 420154 h 405000"/>
                <a:gd name="connsiteX24" fmla="*/ 489797 w 489375"/>
                <a:gd name="connsiteY24" fmla="*/ 420154 h 405000"/>
                <a:gd name="connsiteX25" fmla="*/ 489797 w 489375"/>
                <a:gd name="connsiteY25" fmla="*/ 378118 h 405000"/>
                <a:gd name="connsiteX26" fmla="*/ 456351 w 489375"/>
                <a:gd name="connsiteY26" fmla="*/ 344655 h 405000"/>
                <a:gd name="connsiteX27" fmla="*/ 437535 w 489375"/>
                <a:gd name="connsiteY27" fmla="*/ 344655 h 405000"/>
                <a:gd name="connsiteX28" fmla="*/ 437535 w 489375"/>
                <a:gd name="connsiteY28" fmla="*/ 343811 h 405000"/>
                <a:gd name="connsiteX29" fmla="*/ 437518 w 489375"/>
                <a:gd name="connsiteY29" fmla="*/ 343811 h 405000"/>
                <a:gd name="connsiteX30" fmla="*/ 305893 w 489375"/>
                <a:gd name="connsiteY30" fmla="*/ 172986 h 405000"/>
                <a:gd name="connsiteX31" fmla="*/ 332978 w 489375"/>
                <a:gd name="connsiteY31" fmla="*/ 146019 h 405000"/>
                <a:gd name="connsiteX32" fmla="*/ 360096 w 489375"/>
                <a:gd name="connsiteY32" fmla="*/ 172986 h 405000"/>
                <a:gd name="connsiteX33" fmla="*/ 360096 w 489375"/>
                <a:gd name="connsiteY33" fmla="*/ 284614 h 405000"/>
                <a:gd name="connsiteX34" fmla="*/ 306804 w 489375"/>
                <a:gd name="connsiteY34" fmla="*/ 284614 h 405000"/>
                <a:gd name="connsiteX35" fmla="*/ 305876 w 489375"/>
                <a:gd name="connsiteY35" fmla="*/ 284614 h 405000"/>
                <a:gd name="connsiteX36" fmla="*/ 305876 w 489375"/>
                <a:gd name="connsiteY36" fmla="*/ 172986 h 405000"/>
                <a:gd name="connsiteX37" fmla="*/ 305893 w 489375"/>
                <a:gd name="connsiteY37" fmla="*/ 172986 h 405000"/>
                <a:gd name="connsiteX38" fmla="*/ 216827 w 489375"/>
                <a:gd name="connsiteY38" fmla="*/ 172986 h 405000"/>
                <a:gd name="connsiteX39" fmla="*/ 243928 w 489375"/>
                <a:gd name="connsiteY39" fmla="*/ 146019 h 405000"/>
                <a:gd name="connsiteX40" fmla="*/ 271046 w 489375"/>
                <a:gd name="connsiteY40" fmla="*/ 172986 h 405000"/>
                <a:gd name="connsiteX41" fmla="*/ 271046 w 489375"/>
                <a:gd name="connsiteY41" fmla="*/ 284614 h 405000"/>
                <a:gd name="connsiteX42" fmla="*/ 270844 w 489375"/>
                <a:gd name="connsiteY42" fmla="*/ 284614 h 405000"/>
                <a:gd name="connsiteX43" fmla="*/ 216928 w 489375"/>
                <a:gd name="connsiteY43" fmla="*/ 284614 h 405000"/>
                <a:gd name="connsiteX44" fmla="*/ 216827 w 489375"/>
                <a:gd name="connsiteY44" fmla="*/ 284614 h 405000"/>
                <a:gd name="connsiteX45" fmla="*/ 216827 w 489375"/>
                <a:gd name="connsiteY45" fmla="*/ 172986 h 405000"/>
                <a:gd name="connsiteX46" fmla="*/ 216827 w 489375"/>
                <a:gd name="connsiteY46" fmla="*/ 172986 h 405000"/>
                <a:gd name="connsiteX47" fmla="*/ 127761 w 489375"/>
                <a:gd name="connsiteY47" fmla="*/ 172986 h 405000"/>
                <a:gd name="connsiteX48" fmla="*/ 153900 w 489375"/>
                <a:gd name="connsiteY48" fmla="*/ 146019 h 405000"/>
                <a:gd name="connsiteX49" fmla="*/ 180039 w 489375"/>
                <a:gd name="connsiteY49" fmla="*/ 172986 h 405000"/>
                <a:gd name="connsiteX50" fmla="*/ 180039 w 489375"/>
                <a:gd name="connsiteY50" fmla="*/ 284614 h 405000"/>
                <a:gd name="connsiteX51" fmla="*/ 127761 w 489375"/>
                <a:gd name="connsiteY51" fmla="*/ 284614 h 405000"/>
                <a:gd name="connsiteX52" fmla="*/ 127761 w 489375"/>
                <a:gd name="connsiteY52" fmla="*/ 172986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489375" h="405000">
                  <a:moveTo>
                    <a:pt x="437518" y="343811"/>
                  </a:moveTo>
                  <a:lnTo>
                    <a:pt x="437518" y="322464"/>
                  </a:lnTo>
                  <a:cubicBezTo>
                    <a:pt x="437518" y="301556"/>
                    <a:pt x="420576" y="284614"/>
                    <a:pt x="399651" y="284614"/>
                  </a:cubicBezTo>
                  <a:lnTo>
                    <a:pt x="398790" y="284614"/>
                  </a:lnTo>
                  <a:lnTo>
                    <a:pt x="398790" y="159924"/>
                  </a:lnTo>
                  <a:cubicBezTo>
                    <a:pt x="373646" y="158288"/>
                    <a:pt x="347929" y="148112"/>
                    <a:pt x="328944" y="129634"/>
                  </a:cubicBezTo>
                  <a:cubicBezTo>
                    <a:pt x="295532" y="97099"/>
                    <a:pt x="295329" y="64091"/>
                    <a:pt x="297878" y="47199"/>
                  </a:cubicBezTo>
                  <a:cubicBezTo>
                    <a:pt x="299312" y="37884"/>
                    <a:pt x="302147" y="29497"/>
                    <a:pt x="305876" y="22022"/>
                  </a:cubicBezTo>
                  <a:cubicBezTo>
                    <a:pt x="308222" y="17297"/>
                    <a:pt x="307952" y="11694"/>
                    <a:pt x="305184" y="7206"/>
                  </a:cubicBezTo>
                  <a:cubicBezTo>
                    <a:pt x="302383" y="2717"/>
                    <a:pt x="297506" y="0"/>
                    <a:pt x="292191" y="0"/>
                  </a:cubicBezTo>
                  <a:lnTo>
                    <a:pt x="195379" y="0"/>
                  </a:lnTo>
                  <a:cubicBezTo>
                    <a:pt x="190114" y="0"/>
                    <a:pt x="185203" y="2717"/>
                    <a:pt x="182436" y="7206"/>
                  </a:cubicBezTo>
                  <a:cubicBezTo>
                    <a:pt x="179651" y="11694"/>
                    <a:pt x="179381" y="17297"/>
                    <a:pt x="181727" y="22022"/>
                  </a:cubicBezTo>
                  <a:cubicBezTo>
                    <a:pt x="185439" y="29497"/>
                    <a:pt x="188291" y="37884"/>
                    <a:pt x="189709" y="47199"/>
                  </a:cubicBezTo>
                  <a:cubicBezTo>
                    <a:pt x="192291" y="64091"/>
                    <a:pt x="191177" y="97099"/>
                    <a:pt x="157764" y="129634"/>
                  </a:cubicBezTo>
                  <a:cubicBezTo>
                    <a:pt x="139269" y="147639"/>
                    <a:pt x="116151" y="157764"/>
                    <a:pt x="89049" y="159789"/>
                  </a:cubicBezTo>
                  <a:lnTo>
                    <a:pt x="89049" y="284631"/>
                  </a:lnTo>
                  <a:lnTo>
                    <a:pt x="86366" y="284631"/>
                  </a:lnTo>
                  <a:cubicBezTo>
                    <a:pt x="67534" y="284631"/>
                    <a:pt x="52262" y="299886"/>
                    <a:pt x="52262" y="318735"/>
                  </a:cubicBezTo>
                  <a:lnTo>
                    <a:pt x="52262" y="343811"/>
                  </a:lnTo>
                  <a:lnTo>
                    <a:pt x="52262" y="344621"/>
                  </a:lnTo>
                  <a:lnTo>
                    <a:pt x="40821" y="344621"/>
                  </a:lnTo>
                  <a:cubicBezTo>
                    <a:pt x="18276" y="344621"/>
                    <a:pt x="0" y="362897"/>
                    <a:pt x="0" y="385442"/>
                  </a:cubicBezTo>
                  <a:lnTo>
                    <a:pt x="0" y="420154"/>
                  </a:lnTo>
                  <a:lnTo>
                    <a:pt x="489797" y="420154"/>
                  </a:lnTo>
                  <a:lnTo>
                    <a:pt x="489797" y="378118"/>
                  </a:lnTo>
                  <a:cubicBezTo>
                    <a:pt x="489797" y="359640"/>
                    <a:pt x="474795" y="344655"/>
                    <a:pt x="456351" y="344655"/>
                  </a:cubicBezTo>
                  <a:lnTo>
                    <a:pt x="437535" y="344655"/>
                  </a:lnTo>
                  <a:lnTo>
                    <a:pt x="437535" y="343811"/>
                  </a:lnTo>
                  <a:lnTo>
                    <a:pt x="437518" y="343811"/>
                  </a:lnTo>
                  <a:close/>
                  <a:moveTo>
                    <a:pt x="305893" y="172986"/>
                  </a:moveTo>
                  <a:cubicBezTo>
                    <a:pt x="305893" y="158085"/>
                    <a:pt x="318094" y="146019"/>
                    <a:pt x="332978" y="146019"/>
                  </a:cubicBezTo>
                  <a:cubicBezTo>
                    <a:pt x="347861" y="146019"/>
                    <a:pt x="360096" y="158085"/>
                    <a:pt x="360096" y="172986"/>
                  </a:cubicBezTo>
                  <a:lnTo>
                    <a:pt x="360096" y="284614"/>
                  </a:lnTo>
                  <a:lnTo>
                    <a:pt x="306804" y="284614"/>
                  </a:lnTo>
                  <a:lnTo>
                    <a:pt x="305876" y="284614"/>
                  </a:lnTo>
                  <a:lnTo>
                    <a:pt x="305876" y="172986"/>
                  </a:lnTo>
                  <a:lnTo>
                    <a:pt x="305893" y="172986"/>
                  </a:lnTo>
                  <a:close/>
                  <a:moveTo>
                    <a:pt x="216827" y="172986"/>
                  </a:moveTo>
                  <a:cubicBezTo>
                    <a:pt x="216827" y="158085"/>
                    <a:pt x="229028" y="146019"/>
                    <a:pt x="243928" y="146019"/>
                  </a:cubicBezTo>
                  <a:cubicBezTo>
                    <a:pt x="258829" y="146019"/>
                    <a:pt x="271046" y="158085"/>
                    <a:pt x="271046" y="172986"/>
                  </a:cubicBezTo>
                  <a:lnTo>
                    <a:pt x="271046" y="284614"/>
                  </a:lnTo>
                  <a:lnTo>
                    <a:pt x="270844" y="284614"/>
                  </a:lnTo>
                  <a:lnTo>
                    <a:pt x="216928" y="284614"/>
                  </a:lnTo>
                  <a:lnTo>
                    <a:pt x="216827" y="284614"/>
                  </a:lnTo>
                  <a:lnTo>
                    <a:pt x="216827" y="172986"/>
                  </a:lnTo>
                  <a:lnTo>
                    <a:pt x="216827" y="172986"/>
                  </a:lnTo>
                  <a:close/>
                  <a:moveTo>
                    <a:pt x="127761" y="172986"/>
                  </a:moveTo>
                  <a:cubicBezTo>
                    <a:pt x="127761" y="158085"/>
                    <a:pt x="138999" y="146019"/>
                    <a:pt x="153900" y="146019"/>
                  </a:cubicBezTo>
                  <a:cubicBezTo>
                    <a:pt x="168801" y="146019"/>
                    <a:pt x="180039" y="158085"/>
                    <a:pt x="180039" y="172986"/>
                  </a:cubicBezTo>
                  <a:lnTo>
                    <a:pt x="180039" y="284614"/>
                  </a:lnTo>
                  <a:lnTo>
                    <a:pt x="127761" y="284614"/>
                  </a:lnTo>
                  <a:lnTo>
                    <a:pt x="127761" y="17298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2" name="任意多边形: 形状 101"/>
            <p:cNvSpPr/>
            <p:nvPr/>
          </p:nvSpPr>
          <p:spPr>
            <a:xfrm>
              <a:off x="21065763" y="5455652"/>
              <a:ext cx="523125" cy="219375"/>
            </a:xfrm>
            <a:custGeom>
              <a:avLst/>
              <a:gdLst>
                <a:gd name="connsiteX0" fmla="*/ 506871 w 523125"/>
                <a:gd name="connsiteY0" fmla="*/ 41698 h 219375"/>
                <a:gd name="connsiteX1" fmla="*/ 382705 w 523125"/>
                <a:gd name="connsiteY1" fmla="*/ 0 h 219375"/>
                <a:gd name="connsiteX2" fmla="*/ 327507 w 523125"/>
                <a:gd name="connsiteY2" fmla="*/ 0 h 219375"/>
                <a:gd name="connsiteX3" fmla="*/ 266065 w 523125"/>
                <a:gd name="connsiteY3" fmla="*/ 0 h 219375"/>
                <a:gd name="connsiteX4" fmla="*/ 206867 w 523125"/>
                <a:gd name="connsiteY4" fmla="*/ 0 h 219375"/>
                <a:gd name="connsiteX5" fmla="*/ 151652 w 523125"/>
                <a:gd name="connsiteY5" fmla="*/ 0 h 219375"/>
                <a:gd name="connsiteX6" fmla="*/ 27486 w 523125"/>
                <a:gd name="connsiteY6" fmla="*/ 41698 h 219375"/>
                <a:gd name="connsiteX7" fmla="*/ 334 w 523125"/>
                <a:gd name="connsiteY7" fmla="*/ 124976 h 219375"/>
                <a:gd name="connsiteX8" fmla="*/ 70433 w 523125"/>
                <a:gd name="connsiteY8" fmla="*/ 214920 h 219375"/>
                <a:gd name="connsiteX9" fmla="*/ 104402 w 523125"/>
                <a:gd name="connsiteY9" fmla="*/ 220995 h 219375"/>
                <a:gd name="connsiteX10" fmla="*/ 163718 w 523125"/>
                <a:gd name="connsiteY10" fmla="*/ 196256 h 219375"/>
                <a:gd name="connsiteX11" fmla="*/ 182584 w 523125"/>
                <a:gd name="connsiteY11" fmla="*/ 145108 h 219375"/>
                <a:gd name="connsiteX12" fmla="*/ 145864 w 523125"/>
                <a:gd name="connsiteY12" fmla="*/ 85101 h 219375"/>
                <a:gd name="connsiteX13" fmla="*/ 108334 w 523125"/>
                <a:gd name="connsiteY13" fmla="*/ 90551 h 219375"/>
                <a:gd name="connsiteX14" fmla="*/ 113549 w 523125"/>
                <a:gd name="connsiteY14" fmla="*/ 128267 h 219375"/>
                <a:gd name="connsiteX15" fmla="*/ 128888 w 523125"/>
                <a:gd name="connsiteY15" fmla="*/ 150036 h 219375"/>
                <a:gd name="connsiteX16" fmla="*/ 124281 w 523125"/>
                <a:gd name="connsiteY16" fmla="*/ 159486 h 219375"/>
                <a:gd name="connsiteX17" fmla="*/ 88456 w 523125"/>
                <a:gd name="connsiteY17" fmla="*/ 164160 h 219375"/>
                <a:gd name="connsiteX18" fmla="*/ 54132 w 523125"/>
                <a:gd name="connsiteY18" fmla="*/ 121365 h 219375"/>
                <a:gd name="connsiteX19" fmla="*/ 66906 w 523125"/>
                <a:gd name="connsiteY19" fmla="*/ 78621 h 219375"/>
                <a:gd name="connsiteX20" fmla="*/ 151652 w 523125"/>
                <a:gd name="connsiteY20" fmla="*/ 54203 h 219375"/>
                <a:gd name="connsiteX21" fmla="*/ 206851 w 523125"/>
                <a:gd name="connsiteY21" fmla="*/ 54203 h 219375"/>
                <a:gd name="connsiteX22" fmla="*/ 266048 w 523125"/>
                <a:gd name="connsiteY22" fmla="*/ 54203 h 219375"/>
                <a:gd name="connsiteX23" fmla="*/ 327490 w 523125"/>
                <a:gd name="connsiteY23" fmla="*/ 54203 h 219375"/>
                <a:gd name="connsiteX24" fmla="*/ 382688 w 523125"/>
                <a:gd name="connsiteY24" fmla="*/ 54203 h 219375"/>
                <a:gd name="connsiteX25" fmla="*/ 467417 w 523125"/>
                <a:gd name="connsiteY25" fmla="*/ 78621 h 219375"/>
                <a:gd name="connsiteX26" fmla="*/ 480192 w 523125"/>
                <a:gd name="connsiteY26" fmla="*/ 121331 h 219375"/>
                <a:gd name="connsiteX27" fmla="*/ 445058 w 523125"/>
                <a:gd name="connsiteY27" fmla="*/ 164565 h 219375"/>
                <a:gd name="connsiteX28" fmla="*/ 410346 w 523125"/>
                <a:gd name="connsiteY28" fmla="*/ 159823 h 219375"/>
                <a:gd name="connsiteX29" fmla="*/ 405537 w 523125"/>
                <a:gd name="connsiteY29" fmla="*/ 149394 h 219375"/>
                <a:gd name="connsiteX30" fmla="*/ 420488 w 523125"/>
                <a:gd name="connsiteY30" fmla="*/ 128469 h 219375"/>
                <a:gd name="connsiteX31" fmla="*/ 426445 w 523125"/>
                <a:gd name="connsiteY31" fmla="*/ 90939 h 219375"/>
                <a:gd name="connsiteX32" fmla="*/ 388814 w 523125"/>
                <a:gd name="connsiteY32" fmla="*/ 84864 h 219375"/>
                <a:gd name="connsiteX33" fmla="*/ 351959 w 523125"/>
                <a:gd name="connsiteY33" fmla="*/ 143623 h 219375"/>
                <a:gd name="connsiteX34" fmla="*/ 370336 w 523125"/>
                <a:gd name="connsiteY34" fmla="*/ 195936 h 219375"/>
                <a:gd name="connsiteX35" fmla="*/ 429752 w 523125"/>
                <a:gd name="connsiteY35" fmla="*/ 221248 h 219375"/>
                <a:gd name="connsiteX36" fmla="*/ 462726 w 523125"/>
                <a:gd name="connsiteY36" fmla="*/ 215544 h 219375"/>
                <a:gd name="connsiteX37" fmla="*/ 534040 w 523125"/>
                <a:gd name="connsiteY37" fmla="*/ 125061 h 219375"/>
                <a:gd name="connsiteX38" fmla="*/ 506871 w 523125"/>
                <a:gd name="connsiteY38" fmla="*/ 41698 h 21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523125" h="219375">
                  <a:moveTo>
                    <a:pt x="506871" y="41698"/>
                  </a:moveTo>
                  <a:cubicBezTo>
                    <a:pt x="481187" y="14158"/>
                    <a:pt x="439388" y="0"/>
                    <a:pt x="382705" y="0"/>
                  </a:cubicBezTo>
                  <a:lnTo>
                    <a:pt x="327507" y="0"/>
                  </a:lnTo>
                  <a:lnTo>
                    <a:pt x="266065" y="0"/>
                  </a:lnTo>
                  <a:lnTo>
                    <a:pt x="206867" y="0"/>
                  </a:lnTo>
                  <a:lnTo>
                    <a:pt x="151652" y="0"/>
                  </a:lnTo>
                  <a:cubicBezTo>
                    <a:pt x="94969" y="0"/>
                    <a:pt x="53187" y="14158"/>
                    <a:pt x="27486" y="41698"/>
                  </a:cubicBezTo>
                  <a:cubicBezTo>
                    <a:pt x="7456" y="63146"/>
                    <a:pt x="-1944" y="92019"/>
                    <a:pt x="334" y="124976"/>
                  </a:cubicBezTo>
                  <a:cubicBezTo>
                    <a:pt x="3119" y="165459"/>
                    <a:pt x="30642" y="200813"/>
                    <a:pt x="70433" y="214920"/>
                  </a:cubicBezTo>
                  <a:cubicBezTo>
                    <a:pt x="81841" y="218987"/>
                    <a:pt x="93349" y="220995"/>
                    <a:pt x="104402" y="220995"/>
                  </a:cubicBezTo>
                  <a:cubicBezTo>
                    <a:pt x="127403" y="220978"/>
                    <a:pt x="148598" y="212473"/>
                    <a:pt x="163718" y="196256"/>
                  </a:cubicBezTo>
                  <a:cubicBezTo>
                    <a:pt x="181403" y="177323"/>
                    <a:pt x="183732" y="157967"/>
                    <a:pt x="182584" y="145108"/>
                  </a:cubicBezTo>
                  <a:cubicBezTo>
                    <a:pt x="179496" y="111021"/>
                    <a:pt x="149290" y="87649"/>
                    <a:pt x="145864" y="85101"/>
                  </a:cubicBezTo>
                  <a:cubicBezTo>
                    <a:pt x="133967" y="76241"/>
                    <a:pt x="117244" y="78722"/>
                    <a:pt x="108334" y="90551"/>
                  </a:cubicBezTo>
                  <a:cubicBezTo>
                    <a:pt x="99407" y="102381"/>
                    <a:pt x="101770" y="119239"/>
                    <a:pt x="113549" y="128267"/>
                  </a:cubicBezTo>
                  <a:cubicBezTo>
                    <a:pt x="119371" y="132739"/>
                    <a:pt x="128281" y="142746"/>
                    <a:pt x="128888" y="150036"/>
                  </a:cubicBezTo>
                  <a:cubicBezTo>
                    <a:pt x="128989" y="151183"/>
                    <a:pt x="129226" y="154204"/>
                    <a:pt x="124281" y="159486"/>
                  </a:cubicBezTo>
                  <a:cubicBezTo>
                    <a:pt x="115304" y="169104"/>
                    <a:pt x="99897" y="168193"/>
                    <a:pt x="88456" y="164160"/>
                  </a:cubicBezTo>
                  <a:cubicBezTo>
                    <a:pt x="73622" y="158895"/>
                    <a:pt x="55718" y="144518"/>
                    <a:pt x="54132" y="121365"/>
                  </a:cubicBezTo>
                  <a:cubicBezTo>
                    <a:pt x="52900" y="103444"/>
                    <a:pt x="57203" y="89049"/>
                    <a:pt x="66906" y="78621"/>
                  </a:cubicBezTo>
                  <a:cubicBezTo>
                    <a:pt x="81790" y="62674"/>
                    <a:pt x="111102" y="54203"/>
                    <a:pt x="151652" y="54203"/>
                  </a:cubicBezTo>
                  <a:lnTo>
                    <a:pt x="206851" y="54203"/>
                  </a:lnTo>
                  <a:lnTo>
                    <a:pt x="266048" y="54203"/>
                  </a:lnTo>
                  <a:lnTo>
                    <a:pt x="327490" y="54203"/>
                  </a:lnTo>
                  <a:lnTo>
                    <a:pt x="382688" y="54203"/>
                  </a:lnTo>
                  <a:cubicBezTo>
                    <a:pt x="423205" y="54203"/>
                    <a:pt x="452534" y="62674"/>
                    <a:pt x="467417" y="78621"/>
                  </a:cubicBezTo>
                  <a:cubicBezTo>
                    <a:pt x="477087" y="89049"/>
                    <a:pt x="481424" y="103410"/>
                    <a:pt x="480192" y="121331"/>
                  </a:cubicBezTo>
                  <a:cubicBezTo>
                    <a:pt x="478538" y="144838"/>
                    <a:pt x="460246" y="159317"/>
                    <a:pt x="445058" y="164565"/>
                  </a:cubicBezTo>
                  <a:cubicBezTo>
                    <a:pt x="433819" y="168446"/>
                    <a:pt x="418817" y="169206"/>
                    <a:pt x="410346" y="159823"/>
                  </a:cubicBezTo>
                  <a:cubicBezTo>
                    <a:pt x="405081" y="153968"/>
                    <a:pt x="405368" y="150643"/>
                    <a:pt x="405537" y="149394"/>
                  </a:cubicBezTo>
                  <a:cubicBezTo>
                    <a:pt x="406229" y="142239"/>
                    <a:pt x="414869" y="132688"/>
                    <a:pt x="420488" y="128469"/>
                  </a:cubicBezTo>
                  <a:cubicBezTo>
                    <a:pt x="432452" y="119745"/>
                    <a:pt x="435119" y="102954"/>
                    <a:pt x="426445" y="90939"/>
                  </a:cubicBezTo>
                  <a:cubicBezTo>
                    <a:pt x="417721" y="78874"/>
                    <a:pt x="400879" y="76174"/>
                    <a:pt x="388814" y="84864"/>
                  </a:cubicBezTo>
                  <a:cubicBezTo>
                    <a:pt x="385422" y="87328"/>
                    <a:pt x="355553" y="109806"/>
                    <a:pt x="351959" y="143623"/>
                  </a:cubicBezTo>
                  <a:cubicBezTo>
                    <a:pt x="350575" y="156634"/>
                    <a:pt x="352617" y="176293"/>
                    <a:pt x="370336" y="195936"/>
                  </a:cubicBezTo>
                  <a:cubicBezTo>
                    <a:pt x="385270" y="212507"/>
                    <a:pt x="406549" y="221248"/>
                    <a:pt x="429752" y="221248"/>
                  </a:cubicBezTo>
                  <a:cubicBezTo>
                    <a:pt x="440502" y="221248"/>
                    <a:pt x="451606" y="219392"/>
                    <a:pt x="462726" y="215544"/>
                  </a:cubicBezTo>
                  <a:cubicBezTo>
                    <a:pt x="503226" y="201555"/>
                    <a:pt x="531239" y="166050"/>
                    <a:pt x="534040" y="125061"/>
                  </a:cubicBezTo>
                  <a:cubicBezTo>
                    <a:pt x="536301" y="92104"/>
                    <a:pt x="526902" y="63146"/>
                    <a:pt x="506871" y="4169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03" name="图形 113"/>
          <p:cNvSpPr/>
          <p:nvPr/>
        </p:nvSpPr>
        <p:spPr>
          <a:xfrm>
            <a:off x="7049318" y="1996060"/>
            <a:ext cx="523125" cy="523125"/>
          </a:xfrm>
          <a:custGeom>
            <a:avLst/>
            <a:gdLst>
              <a:gd name="connsiteX0" fmla="*/ 327054 w 523125"/>
              <a:gd name="connsiteY0" fmla="*/ 269713 h 523125"/>
              <a:gd name="connsiteX1" fmla="*/ 291634 w 523125"/>
              <a:gd name="connsiteY1" fmla="*/ 316643 h 523125"/>
              <a:gd name="connsiteX2" fmla="*/ 252248 w 523125"/>
              <a:gd name="connsiteY2" fmla="*/ 225366 h 523125"/>
              <a:gd name="connsiteX3" fmla="*/ 0 w 523125"/>
              <a:gd name="connsiteY3" fmla="*/ 0 h 523125"/>
              <a:gd name="connsiteX4" fmla="*/ 175011 w 523125"/>
              <a:gd name="connsiteY4" fmla="*/ 265680 h 523125"/>
              <a:gd name="connsiteX5" fmla="*/ 167906 w 523125"/>
              <a:gd name="connsiteY5" fmla="*/ 211798 h 523125"/>
              <a:gd name="connsiteX6" fmla="*/ 159081 w 523125"/>
              <a:gd name="connsiteY6" fmla="*/ 179904 h 523125"/>
              <a:gd name="connsiteX7" fmla="*/ 136519 w 523125"/>
              <a:gd name="connsiteY7" fmla="*/ 123728 h 523125"/>
              <a:gd name="connsiteX8" fmla="*/ 168750 w 523125"/>
              <a:gd name="connsiteY8" fmla="*/ 170016 h 523125"/>
              <a:gd name="connsiteX9" fmla="*/ 227273 w 523125"/>
              <a:gd name="connsiteY9" fmla="*/ 279518 h 523125"/>
              <a:gd name="connsiteX10" fmla="*/ 265933 w 523125"/>
              <a:gd name="connsiteY10" fmla="*/ 512882 h 523125"/>
              <a:gd name="connsiteX11" fmla="*/ 290014 w 523125"/>
              <a:gd name="connsiteY11" fmla="*/ 536979 h 523125"/>
              <a:gd name="connsiteX12" fmla="*/ 314094 w 523125"/>
              <a:gd name="connsiteY12" fmla="*/ 512882 h 523125"/>
              <a:gd name="connsiteX13" fmla="*/ 308948 w 523125"/>
              <a:gd name="connsiteY13" fmla="*/ 410586 h 523125"/>
              <a:gd name="connsiteX14" fmla="*/ 340200 w 523125"/>
              <a:gd name="connsiteY14" fmla="*/ 328894 h 523125"/>
              <a:gd name="connsiteX15" fmla="*/ 382185 w 523125"/>
              <a:gd name="connsiteY15" fmla="*/ 261816 h 523125"/>
              <a:gd name="connsiteX16" fmla="*/ 445433 w 523125"/>
              <a:gd name="connsiteY16" fmla="*/ 197589 h 523125"/>
              <a:gd name="connsiteX17" fmla="*/ 392344 w 523125"/>
              <a:gd name="connsiteY17" fmla="*/ 306821 h 523125"/>
              <a:gd name="connsiteX18" fmla="*/ 535427 w 523125"/>
              <a:gd name="connsiteY18" fmla="*/ 97318 h 523125"/>
              <a:gd name="connsiteX19" fmla="*/ 327054 w 523125"/>
              <a:gd name="connsiteY19" fmla="*/ 26971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23125" h="523125">
                <a:moveTo>
                  <a:pt x="327054" y="269713"/>
                </a:moveTo>
                <a:cubicBezTo>
                  <a:pt x="315293" y="280969"/>
                  <a:pt x="302906" y="296207"/>
                  <a:pt x="291634" y="316643"/>
                </a:cubicBezTo>
                <a:cubicBezTo>
                  <a:pt x="280496" y="276429"/>
                  <a:pt x="266456" y="246949"/>
                  <a:pt x="252248" y="225366"/>
                </a:cubicBezTo>
                <a:cubicBezTo>
                  <a:pt x="317368" y="7796"/>
                  <a:pt x="0" y="0"/>
                  <a:pt x="0" y="0"/>
                </a:cubicBezTo>
                <a:cubicBezTo>
                  <a:pt x="0" y="0"/>
                  <a:pt x="9264" y="271924"/>
                  <a:pt x="175011" y="265680"/>
                </a:cubicBezTo>
                <a:cubicBezTo>
                  <a:pt x="174673" y="247472"/>
                  <a:pt x="171855" y="229061"/>
                  <a:pt x="167906" y="211798"/>
                </a:cubicBezTo>
                <a:cubicBezTo>
                  <a:pt x="165324" y="200543"/>
                  <a:pt x="162253" y="189810"/>
                  <a:pt x="159081" y="179904"/>
                </a:cubicBezTo>
                <a:cubicBezTo>
                  <a:pt x="148483" y="147049"/>
                  <a:pt x="136519" y="123728"/>
                  <a:pt x="136519" y="123728"/>
                </a:cubicBezTo>
                <a:cubicBezTo>
                  <a:pt x="148601" y="139961"/>
                  <a:pt x="159300" y="155453"/>
                  <a:pt x="168750" y="170016"/>
                </a:cubicBezTo>
                <a:cubicBezTo>
                  <a:pt x="201268" y="220050"/>
                  <a:pt x="219021" y="258964"/>
                  <a:pt x="227273" y="279518"/>
                </a:cubicBezTo>
                <a:cubicBezTo>
                  <a:pt x="247641" y="323274"/>
                  <a:pt x="265933" y="395263"/>
                  <a:pt x="265933" y="512882"/>
                </a:cubicBezTo>
                <a:cubicBezTo>
                  <a:pt x="265933" y="526196"/>
                  <a:pt x="276750" y="536979"/>
                  <a:pt x="290014" y="536979"/>
                </a:cubicBezTo>
                <a:cubicBezTo>
                  <a:pt x="303311" y="536979"/>
                  <a:pt x="314094" y="526196"/>
                  <a:pt x="314094" y="512882"/>
                </a:cubicBezTo>
                <a:cubicBezTo>
                  <a:pt x="314094" y="474761"/>
                  <a:pt x="312255" y="440843"/>
                  <a:pt x="308948" y="410586"/>
                </a:cubicBezTo>
                <a:cubicBezTo>
                  <a:pt x="316626" y="373663"/>
                  <a:pt x="328202" y="347456"/>
                  <a:pt x="340200" y="328894"/>
                </a:cubicBezTo>
                <a:cubicBezTo>
                  <a:pt x="348081" y="313858"/>
                  <a:pt x="362610" y="288107"/>
                  <a:pt x="382185" y="261816"/>
                </a:cubicBezTo>
                <a:cubicBezTo>
                  <a:pt x="399634" y="238427"/>
                  <a:pt x="421116" y="214599"/>
                  <a:pt x="445433" y="197589"/>
                </a:cubicBezTo>
                <a:cubicBezTo>
                  <a:pt x="445433" y="197589"/>
                  <a:pt x="395567" y="252788"/>
                  <a:pt x="392344" y="306821"/>
                </a:cubicBezTo>
                <a:cubicBezTo>
                  <a:pt x="530094" y="314010"/>
                  <a:pt x="535427" y="97318"/>
                  <a:pt x="535427" y="97318"/>
                </a:cubicBezTo>
                <a:cubicBezTo>
                  <a:pt x="535427" y="97318"/>
                  <a:pt x="283382" y="105908"/>
                  <a:pt x="327054" y="269713"/>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115" name="组合 114"/>
          <p:cNvGrpSpPr/>
          <p:nvPr/>
        </p:nvGrpSpPr>
        <p:grpSpPr>
          <a:xfrm>
            <a:off x="8268518" y="1996060"/>
            <a:ext cx="388125" cy="523125"/>
            <a:chOff x="17919737" y="6518372"/>
            <a:chExt cx="388125" cy="523125"/>
          </a:xfrm>
          <a:solidFill>
            <a:schemeClr val="accent1"/>
          </a:solidFill>
        </p:grpSpPr>
        <p:sp>
          <p:nvSpPr>
            <p:cNvPr id="116" name="任意多边形: 形状 115"/>
            <p:cNvSpPr/>
            <p:nvPr/>
          </p:nvSpPr>
          <p:spPr>
            <a:xfrm>
              <a:off x="17919737" y="6518372"/>
              <a:ext cx="388125" cy="523125"/>
            </a:xfrm>
            <a:custGeom>
              <a:avLst/>
              <a:gdLst>
                <a:gd name="connsiteX0" fmla="*/ 281610 w 388125"/>
                <a:gd name="connsiteY0" fmla="*/ 82519 h 523125"/>
                <a:gd name="connsiteX1" fmla="*/ 260196 w 388125"/>
                <a:gd name="connsiteY1" fmla="*/ 61104 h 523125"/>
                <a:gd name="connsiteX2" fmla="*/ 248214 w 388125"/>
                <a:gd name="connsiteY2" fmla="*/ 61104 h 523125"/>
                <a:gd name="connsiteX3" fmla="*/ 248704 w 388125"/>
                <a:gd name="connsiteY3" fmla="*/ 53933 h 523125"/>
                <a:gd name="connsiteX4" fmla="*/ 194754 w 388125"/>
                <a:gd name="connsiteY4" fmla="*/ 0 h 523125"/>
                <a:gd name="connsiteX5" fmla="*/ 140822 w 388125"/>
                <a:gd name="connsiteY5" fmla="*/ 53933 h 523125"/>
                <a:gd name="connsiteX6" fmla="*/ 141294 w 388125"/>
                <a:gd name="connsiteY6" fmla="*/ 61104 h 523125"/>
                <a:gd name="connsiteX7" fmla="*/ 129533 w 388125"/>
                <a:gd name="connsiteY7" fmla="*/ 61104 h 523125"/>
                <a:gd name="connsiteX8" fmla="*/ 108118 w 388125"/>
                <a:gd name="connsiteY8" fmla="*/ 82519 h 523125"/>
                <a:gd name="connsiteX9" fmla="*/ 43942 w 388125"/>
                <a:gd name="connsiteY9" fmla="*/ 82519 h 523125"/>
                <a:gd name="connsiteX10" fmla="*/ 0 w 388125"/>
                <a:gd name="connsiteY10" fmla="*/ 126461 h 523125"/>
                <a:gd name="connsiteX11" fmla="*/ 0 w 388125"/>
                <a:gd name="connsiteY11" fmla="*/ 492514 h 523125"/>
                <a:gd name="connsiteX12" fmla="*/ 43942 w 388125"/>
                <a:gd name="connsiteY12" fmla="*/ 536456 h 523125"/>
                <a:gd name="connsiteX13" fmla="*/ 344689 w 388125"/>
                <a:gd name="connsiteY13" fmla="*/ 536456 h 523125"/>
                <a:gd name="connsiteX14" fmla="*/ 388631 w 388125"/>
                <a:gd name="connsiteY14" fmla="*/ 492514 h 523125"/>
                <a:gd name="connsiteX15" fmla="*/ 388631 w 388125"/>
                <a:gd name="connsiteY15" fmla="*/ 126461 h 523125"/>
                <a:gd name="connsiteX16" fmla="*/ 344689 w 388125"/>
                <a:gd name="connsiteY16" fmla="*/ 82519 h 523125"/>
                <a:gd name="connsiteX17" fmla="*/ 281610 w 388125"/>
                <a:gd name="connsiteY17" fmla="*/ 82519 h 523125"/>
                <a:gd name="connsiteX18" fmla="*/ 173188 w 388125"/>
                <a:gd name="connsiteY18" fmla="*/ 53933 h 523125"/>
                <a:gd name="connsiteX19" fmla="*/ 194754 w 388125"/>
                <a:gd name="connsiteY19" fmla="*/ 32366 h 523125"/>
                <a:gd name="connsiteX20" fmla="*/ 216338 w 388125"/>
                <a:gd name="connsiteY20" fmla="*/ 53933 h 523125"/>
                <a:gd name="connsiteX21" fmla="*/ 215089 w 388125"/>
                <a:gd name="connsiteY21" fmla="*/ 61104 h 523125"/>
                <a:gd name="connsiteX22" fmla="*/ 174437 w 388125"/>
                <a:gd name="connsiteY22" fmla="*/ 61104 h 523125"/>
                <a:gd name="connsiteX23" fmla="*/ 173188 w 388125"/>
                <a:gd name="connsiteY23" fmla="*/ 53933 h 523125"/>
                <a:gd name="connsiteX24" fmla="*/ 345803 w 388125"/>
                <a:gd name="connsiteY24" fmla="*/ 468349 h 523125"/>
                <a:gd name="connsiteX25" fmla="*/ 321621 w 388125"/>
                <a:gd name="connsiteY25" fmla="*/ 492514 h 523125"/>
                <a:gd name="connsiteX26" fmla="*/ 68074 w 388125"/>
                <a:gd name="connsiteY26" fmla="*/ 492514 h 523125"/>
                <a:gd name="connsiteX27" fmla="*/ 43926 w 388125"/>
                <a:gd name="connsiteY27" fmla="*/ 468349 h 523125"/>
                <a:gd name="connsiteX28" fmla="*/ 43926 w 388125"/>
                <a:gd name="connsiteY28" fmla="*/ 150609 h 523125"/>
                <a:gd name="connsiteX29" fmla="*/ 68074 w 388125"/>
                <a:gd name="connsiteY29" fmla="*/ 126461 h 523125"/>
                <a:gd name="connsiteX30" fmla="*/ 108135 w 388125"/>
                <a:gd name="connsiteY30" fmla="*/ 126461 h 523125"/>
                <a:gd name="connsiteX31" fmla="*/ 108135 w 388125"/>
                <a:gd name="connsiteY31" fmla="*/ 147842 h 523125"/>
                <a:gd name="connsiteX32" fmla="*/ 129549 w 388125"/>
                <a:gd name="connsiteY32" fmla="*/ 169256 h 523125"/>
                <a:gd name="connsiteX33" fmla="*/ 260196 w 388125"/>
                <a:gd name="connsiteY33" fmla="*/ 169256 h 523125"/>
                <a:gd name="connsiteX34" fmla="*/ 281610 w 388125"/>
                <a:gd name="connsiteY34" fmla="*/ 147842 h 523125"/>
                <a:gd name="connsiteX35" fmla="*/ 281610 w 388125"/>
                <a:gd name="connsiteY35" fmla="*/ 126461 h 523125"/>
                <a:gd name="connsiteX36" fmla="*/ 321671 w 388125"/>
                <a:gd name="connsiteY36" fmla="*/ 126461 h 523125"/>
                <a:gd name="connsiteX37" fmla="*/ 345819 w 388125"/>
                <a:gd name="connsiteY37" fmla="*/ 150609 h 523125"/>
                <a:gd name="connsiteX38" fmla="*/ 345819 w 388125"/>
                <a:gd name="connsiteY38" fmla="*/ 468349 h 523125"/>
                <a:gd name="connsiteX39" fmla="*/ 345803 w 388125"/>
                <a:gd name="connsiteY39" fmla="*/ 468349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8125" h="523125">
                  <a:moveTo>
                    <a:pt x="281610" y="82519"/>
                  </a:moveTo>
                  <a:cubicBezTo>
                    <a:pt x="281610" y="70689"/>
                    <a:pt x="272025" y="61104"/>
                    <a:pt x="260196" y="61104"/>
                  </a:cubicBezTo>
                  <a:lnTo>
                    <a:pt x="248214" y="61104"/>
                  </a:lnTo>
                  <a:cubicBezTo>
                    <a:pt x="248518" y="58860"/>
                    <a:pt x="248704" y="56379"/>
                    <a:pt x="248704" y="53933"/>
                  </a:cubicBezTo>
                  <a:cubicBezTo>
                    <a:pt x="248704" y="24199"/>
                    <a:pt x="224488" y="0"/>
                    <a:pt x="194754" y="0"/>
                  </a:cubicBezTo>
                  <a:cubicBezTo>
                    <a:pt x="165004" y="0"/>
                    <a:pt x="140822" y="24199"/>
                    <a:pt x="140822" y="53933"/>
                  </a:cubicBezTo>
                  <a:cubicBezTo>
                    <a:pt x="140822" y="56363"/>
                    <a:pt x="140991" y="58860"/>
                    <a:pt x="141294" y="61104"/>
                  </a:cubicBezTo>
                  <a:lnTo>
                    <a:pt x="129533" y="61104"/>
                  </a:lnTo>
                  <a:cubicBezTo>
                    <a:pt x="117720" y="61104"/>
                    <a:pt x="108118" y="70689"/>
                    <a:pt x="108118" y="82519"/>
                  </a:cubicBezTo>
                  <a:lnTo>
                    <a:pt x="43942" y="82519"/>
                  </a:lnTo>
                  <a:cubicBezTo>
                    <a:pt x="19676" y="82519"/>
                    <a:pt x="0" y="102195"/>
                    <a:pt x="0" y="126461"/>
                  </a:cubicBezTo>
                  <a:lnTo>
                    <a:pt x="0" y="492514"/>
                  </a:lnTo>
                  <a:cubicBezTo>
                    <a:pt x="0" y="516780"/>
                    <a:pt x="19676" y="536456"/>
                    <a:pt x="43942" y="536456"/>
                  </a:cubicBezTo>
                  <a:lnTo>
                    <a:pt x="344689" y="536456"/>
                  </a:lnTo>
                  <a:cubicBezTo>
                    <a:pt x="368955" y="536456"/>
                    <a:pt x="388631" y="516780"/>
                    <a:pt x="388631" y="492514"/>
                  </a:cubicBezTo>
                  <a:lnTo>
                    <a:pt x="388631" y="126461"/>
                  </a:lnTo>
                  <a:cubicBezTo>
                    <a:pt x="388631" y="102195"/>
                    <a:pt x="368955" y="82519"/>
                    <a:pt x="344689" y="82519"/>
                  </a:cubicBezTo>
                  <a:lnTo>
                    <a:pt x="281610" y="82519"/>
                  </a:lnTo>
                  <a:close/>
                  <a:moveTo>
                    <a:pt x="173188" y="53933"/>
                  </a:moveTo>
                  <a:cubicBezTo>
                    <a:pt x="173188" y="42053"/>
                    <a:pt x="182858" y="32366"/>
                    <a:pt x="194754" y="32366"/>
                  </a:cubicBezTo>
                  <a:cubicBezTo>
                    <a:pt x="206651" y="32366"/>
                    <a:pt x="216338" y="42036"/>
                    <a:pt x="216338" y="53933"/>
                  </a:cubicBezTo>
                  <a:cubicBezTo>
                    <a:pt x="216338" y="56447"/>
                    <a:pt x="215899" y="58843"/>
                    <a:pt x="215089" y="61104"/>
                  </a:cubicBezTo>
                  <a:lnTo>
                    <a:pt x="174437" y="61104"/>
                  </a:lnTo>
                  <a:cubicBezTo>
                    <a:pt x="173661" y="58860"/>
                    <a:pt x="173188" y="56464"/>
                    <a:pt x="173188" y="53933"/>
                  </a:cubicBezTo>
                  <a:close/>
                  <a:moveTo>
                    <a:pt x="345803" y="468349"/>
                  </a:moveTo>
                  <a:cubicBezTo>
                    <a:pt x="345803" y="481697"/>
                    <a:pt x="334952" y="492514"/>
                    <a:pt x="321621" y="492514"/>
                  </a:cubicBezTo>
                  <a:lnTo>
                    <a:pt x="68074" y="492514"/>
                  </a:lnTo>
                  <a:cubicBezTo>
                    <a:pt x="54743" y="492514"/>
                    <a:pt x="43926" y="481697"/>
                    <a:pt x="43926" y="468349"/>
                  </a:cubicBezTo>
                  <a:lnTo>
                    <a:pt x="43926" y="150609"/>
                  </a:lnTo>
                  <a:cubicBezTo>
                    <a:pt x="43926" y="137261"/>
                    <a:pt x="54743" y="126461"/>
                    <a:pt x="68074" y="126461"/>
                  </a:cubicBezTo>
                  <a:lnTo>
                    <a:pt x="108135" y="126461"/>
                  </a:lnTo>
                  <a:lnTo>
                    <a:pt x="108135" y="147842"/>
                  </a:lnTo>
                  <a:cubicBezTo>
                    <a:pt x="108135" y="159671"/>
                    <a:pt x="117720" y="169256"/>
                    <a:pt x="129549" y="169256"/>
                  </a:cubicBezTo>
                  <a:lnTo>
                    <a:pt x="260196" y="169256"/>
                  </a:lnTo>
                  <a:cubicBezTo>
                    <a:pt x="272008" y="169256"/>
                    <a:pt x="281610" y="159671"/>
                    <a:pt x="281610" y="147842"/>
                  </a:cubicBezTo>
                  <a:lnTo>
                    <a:pt x="281610" y="126461"/>
                  </a:lnTo>
                  <a:lnTo>
                    <a:pt x="321671" y="126461"/>
                  </a:lnTo>
                  <a:cubicBezTo>
                    <a:pt x="335003" y="126461"/>
                    <a:pt x="345819" y="137278"/>
                    <a:pt x="345819" y="150609"/>
                  </a:cubicBezTo>
                  <a:lnTo>
                    <a:pt x="345819" y="468349"/>
                  </a:lnTo>
                  <a:lnTo>
                    <a:pt x="345803" y="46834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7" name="任意多边形: 形状 116"/>
            <p:cNvSpPr/>
            <p:nvPr/>
          </p:nvSpPr>
          <p:spPr>
            <a:xfrm>
              <a:off x="17996231" y="6734929"/>
              <a:ext cx="236250" cy="33750"/>
            </a:xfrm>
            <a:custGeom>
              <a:avLst/>
              <a:gdLst>
                <a:gd name="connsiteX0" fmla="*/ 21583 w 236250"/>
                <a:gd name="connsiteY0" fmla="*/ 0 h 33750"/>
                <a:gd name="connsiteX1" fmla="*/ 0 w 236250"/>
                <a:gd name="connsiteY1" fmla="*/ 21414 h 33750"/>
                <a:gd name="connsiteX2" fmla="*/ 21583 w 236250"/>
                <a:gd name="connsiteY2" fmla="*/ 42829 h 33750"/>
                <a:gd name="connsiteX3" fmla="*/ 215798 w 236250"/>
                <a:gd name="connsiteY3" fmla="*/ 42829 h 33750"/>
                <a:gd name="connsiteX4" fmla="*/ 237364 w 236250"/>
                <a:gd name="connsiteY4" fmla="*/ 21414 h 33750"/>
                <a:gd name="connsiteX5" fmla="*/ 215798 w 236250"/>
                <a:gd name="connsiteY5" fmla="*/ 0 h 33750"/>
                <a:gd name="connsiteX6" fmla="*/ 21583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1583" y="0"/>
                  </a:moveTo>
                  <a:cubicBezTo>
                    <a:pt x="9653" y="0"/>
                    <a:pt x="0" y="9501"/>
                    <a:pt x="0" y="21414"/>
                  </a:cubicBezTo>
                  <a:cubicBezTo>
                    <a:pt x="0" y="33328"/>
                    <a:pt x="9653" y="42829"/>
                    <a:pt x="21583" y="42829"/>
                  </a:cubicBezTo>
                  <a:lnTo>
                    <a:pt x="215798" y="42829"/>
                  </a:lnTo>
                  <a:cubicBezTo>
                    <a:pt x="227728" y="42829"/>
                    <a:pt x="237364" y="33345"/>
                    <a:pt x="237364" y="21414"/>
                  </a:cubicBezTo>
                  <a:cubicBezTo>
                    <a:pt x="237364" y="9501"/>
                    <a:pt x="227728" y="0"/>
                    <a:pt x="215798" y="0"/>
                  </a:cubicBezTo>
                  <a:lnTo>
                    <a:pt x="21583"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8" name="任意多边形: 形状 117"/>
            <p:cNvSpPr/>
            <p:nvPr/>
          </p:nvSpPr>
          <p:spPr>
            <a:xfrm>
              <a:off x="17996231" y="6805888"/>
              <a:ext cx="236250" cy="33750"/>
            </a:xfrm>
            <a:custGeom>
              <a:avLst/>
              <a:gdLst>
                <a:gd name="connsiteX0" fmla="*/ 215798 w 236250"/>
                <a:gd name="connsiteY0" fmla="*/ 0 h 33750"/>
                <a:gd name="connsiteX1" fmla="*/ 21583 w 236250"/>
                <a:gd name="connsiteY1" fmla="*/ 0 h 33750"/>
                <a:gd name="connsiteX2" fmla="*/ 0 w 236250"/>
                <a:gd name="connsiteY2" fmla="*/ 21988 h 33750"/>
                <a:gd name="connsiteX3" fmla="*/ 21583 w 236250"/>
                <a:gd name="connsiteY3" fmla="*/ 43976 h 33750"/>
                <a:gd name="connsiteX4" fmla="*/ 215798 w 236250"/>
                <a:gd name="connsiteY4" fmla="*/ 43976 h 33750"/>
                <a:gd name="connsiteX5" fmla="*/ 237364 w 236250"/>
                <a:gd name="connsiteY5" fmla="*/ 21988 h 33750"/>
                <a:gd name="connsiteX6" fmla="*/ 215798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15798" y="0"/>
                  </a:moveTo>
                  <a:lnTo>
                    <a:pt x="21583" y="0"/>
                  </a:lnTo>
                  <a:cubicBezTo>
                    <a:pt x="9653" y="0"/>
                    <a:pt x="0" y="10074"/>
                    <a:pt x="0" y="21988"/>
                  </a:cubicBezTo>
                  <a:cubicBezTo>
                    <a:pt x="0" y="33885"/>
                    <a:pt x="9653" y="43976"/>
                    <a:pt x="21583" y="43976"/>
                  </a:cubicBezTo>
                  <a:lnTo>
                    <a:pt x="215798" y="43976"/>
                  </a:lnTo>
                  <a:cubicBezTo>
                    <a:pt x="227728" y="43976"/>
                    <a:pt x="237364" y="33885"/>
                    <a:pt x="237364" y="21988"/>
                  </a:cubicBezTo>
                  <a:cubicBezTo>
                    <a:pt x="237364" y="10041"/>
                    <a:pt x="227728" y="0"/>
                    <a:pt x="215798"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9" name="任意多边形: 形状 118"/>
            <p:cNvSpPr/>
            <p:nvPr/>
          </p:nvSpPr>
          <p:spPr>
            <a:xfrm>
              <a:off x="17996231" y="6877978"/>
              <a:ext cx="236250" cy="33750"/>
            </a:xfrm>
            <a:custGeom>
              <a:avLst/>
              <a:gdLst>
                <a:gd name="connsiteX0" fmla="*/ 215798 w 236250"/>
                <a:gd name="connsiteY0" fmla="*/ 0 h 33750"/>
                <a:gd name="connsiteX1" fmla="*/ 21583 w 236250"/>
                <a:gd name="connsiteY1" fmla="*/ 0 h 33750"/>
                <a:gd name="connsiteX2" fmla="*/ 0 w 236250"/>
                <a:gd name="connsiteY2" fmla="*/ 21414 h 33750"/>
                <a:gd name="connsiteX3" fmla="*/ 21583 w 236250"/>
                <a:gd name="connsiteY3" fmla="*/ 42829 h 33750"/>
                <a:gd name="connsiteX4" fmla="*/ 215798 w 236250"/>
                <a:gd name="connsiteY4" fmla="*/ 42829 h 33750"/>
                <a:gd name="connsiteX5" fmla="*/ 237364 w 236250"/>
                <a:gd name="connsiteY5" fmla="*/ 21414 h 33750"/>
                <a:gd name="connsiteX6" fmla="*/ 215798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15798" y="0"/>
                  </a:moveTo>
                  <a:lnTo>
                    <a:pt x="21583" y="0"/>
                  </a:lnTo>
                  <a:cubicBezTo>
                    <a:pt x="9653" y="0"/>
                    <a:pt x="0" y="9484"/>
                    <a:pt x="0" y="21414"/>
                  </a:cubicBezTo>
                  <a:cubicBezTo>
                    <a:pt x="0" y="33311"/>
                    <a:pt x="9653" y="42829"/>
                    <a:pt x="21583" y="42829"/>
                  </a:cubicBezTo>
                  <a:lnTo>
                    <a:pt x="215798" y="42829"/>
                  </a:lnTo>
                  <a:cubicBezTo>
                    <a:pt x="227728" y="42829"/>
                    <a:pt x="237364" y="33345"/>
                    <a:pt x="237364" y="21414"/>
                  </a:cubicBezTo>
                  <a:cubicBezTo>
                    <a:pt x="237364" y="9484"/>
                    <a:pt x="227728" y="0"/>
                    <a:pt x="215798"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20" name="组合 119"/>
          <p:cNvGrpSpPr/>
          <p:nvPr/>
        </p:nvGrpSpPr>
        <p:grpSpPr>
          <a:xfrm>
            <a:off x="9487718" y="1996060"/>
            <a:ext cx="526440" cy="523125"/>
            <a:chOff x="18908139" y="6524919"/>
            <a:chExt cx="526440" cy="523125"/>
          </a:xfrm>
          <a:solidFill>
            <a:schemeClr val="accent1"/>
          </a:solidFill>
        </p:grpSpPr>
        <p:sp>
          <p:nvSpPr>
            <p:cNvPr id="121" name="任意多边形: 形状 120"/>
            <p:cNvSpPr/>
            <p:nvPr/>
          </p:nvSpPr>
          <p:spPr>
            <a:xfrm>
              <a:off x="18962477" y="6916993"/>
              <a:ext cx="67500" cy="67500"/>
            </a:xfrm>
            <a:custGeom>
              <a:avLst/>
              <a:gdLst>
                <a:gd name="connsiteX0" fmla="*/ 20149 w 67500"/>
                <a:gd name="connsiteY0" fmla="*/ 77861 h 67500"/>
                <a:gd name="connsiteX1" fmla="*/ 40905 w 67500"/>
                <a:gd name="connsiteY1" fmla="*/ 82789 h 67500"/>
                <a:gd name="connsiteX2" fmla="*/ 70116 w 67500"/>
                <a:gd name="connsiteY2" fmla="*/ 70959 h 67500"/>
                <a:gd name="connsiteX3" fmla="*/ 81709 w 67500"/>
                <a:gd name="connsiteY3" fmla="*/ 41158 h 67500"/>
                <a:gd name="connsiteX4" fmla="*/ 70234 w 67500"/>
                <a:gd name="connsiteY4" fmla="*/ 11661 h 67500"/>
                <a:gd name="connsiteX5" fmla="*/ 40770 w 67500"/>
                <a:gd name="connsiteY5" fmla="*/ 0 h 67500"/>
                <a:gd name="connsiteX6" fmla="*/ 19693 w 67500"/>
                <a:gd name="connsiteY6" fmla="*/ 5164 h 67500"/>
                <a:gd name="connsiteX7" fmla="*/ 5130 w 67500"/>
                <a:gd name="connsiteY7" fmla="*/ 20081 h 67500"/>
                <a:gd name="connsiteX8" fmla="*/ 0 w 67500"/>
                <a:gd name="connsiteY8" fmla="*/ 40230 h 67500"/>
                <a:gd name="connsiteX9" fmla="*/ 5130 w 67500"/>
                <a:gd name="connsiteY9" fmla="*/ 63399 h 67500"/>
                <a:gd name="connsiteX10" fmla="*/ 20149 w 67500"/>
                <a:gd name="connsiteY10" fmla="*/ 77861 h 67500"/>
                <a:gd name="connsiteX11" fmla="*/ 27051 w 67500"/>
                <a:gd name="connsiteY11" fmla="*/ 23355 h 67500"/>
                <a:gd name="connsiteX12" fmla="*/ 40821 w 67500"/>
                <a:gd name="connsiteY12" fmla="*/ 17078 h 67500"/>
                <a:gd name="connsiteX13" fmla="*/ 54591 w 67500"/>
                <a:gd name="connsiteY13" fmla="*/ 23355 h 67500"/>
                <a:gd name="connsiteX14" fmla="*/ 60126 w 67500"/>
                <a:gd name="connsiteY14" fmla="*/ 41259 h 67500"/>
                <a:gd name="connsiteX15" fmla="*/ 54591 w 67500"/>
                <a:gd name="connsiteY15" fmla="*/ 59451 h 67500"/>
                <a:gd name="connsiteX16" fmla="*/ 40821 w 67500"/>
                <a:gd name="connsiteY16" fmla="*/ 65711 h 67500"/>
                <a:gd name="connsiteX17" fmla="*/ 27051 w 67500"/>
                <a:gd name="connsiteY17" fmla="*/ 59451 h 67500"/>
                <a:gd name="connsiteX18" fmla="*/ 21448 w 67500"/>
                <a:gd name="connsiteY18" fmla="*/ 41394 h 67500"/>
                <a:gd name="connsiteX19" fmla="*/ 27051 w 67500"/>
                <a:gd name="connsiteY19" fmla="*/ 23355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7500" h="67500">
                  <a:moveTo>
                    <a:pt x="20149" y="77861"/>
                  </a:moveTo>
                  <a:cubicBezTo>
                    <a:pt x="26730" y="81152"/>
                    <a:pt x="33683" y="82789"/>
                    <a:pt x="40905" y="82789"/>
                  </a:cubicBezTo>
                  <a:cubicBezTo>
                    <a:pt x="52633" y="82789"/>
                    <a:pt x="62370" y="78874"/>
                    <a:pt x="70116" y="70959"/>
                  </a:cubicBezTo>
                  <a:cubicBezTo>
                    <a:pt x="77844" y="63079"/>
                    <a:pt x="81709" y="53156"/>
                    <a:pt x="81709" y="41158"/>
                  </a:cubicBezTo>
                  <a:cubicBezTo>
                    <a:pt x="81709" y="29278"/>
                    <a:pt x="77895" y="19457"/>
                    <a:pt x="70234" y="11661"/>
                  </a:cubicBezTo>
                  <a:cubicBezTo>
                    <a:pt x="62589" y="3881"/>
                    <a:pt x="52768" y="0"/>
                    <a:pt x="40770" y="0"/>
                  </a:cubicBezTo>
                  <a:cubicBezTo>
                    <a:pt x="33024" y="0"/>
                    <a:pt x="25987" y="1738"/>
                    <a:pt x="19693" y="5164"/>
                  </a:cubicBezTo>
                  <a:cubicBezTo>
                    <a:pt x="13416" y="8573"/>
                    <a:pt x="8556" y="13551"/>
                    <a:pt x="5130" y="20081"/>
                  </a:cubicBezTo>
                  <a:cubicBezTo>
                    <a:pt x="1704" y="26578"/>
                    <a:pt x="0" y="33294"/>
                    <a:pt x="0" y="40230"/>
                  </a:cubicBezTo>
                  <a:cubicBezTo>
                    <a:pt x="0" y="49326"/>
                    <a:pt x="1704" y="57071"/>
                    <a:pt x="5130" y="63399"/>
                  </a:cubicBezTo>
                  <a:cubicBezTo>
                    <a:pt x="8539" y="69761"/>
                    <a:pt x="13568" y="74571"/>
                    <a:pt x="20149" y="77861"/>
                  </a:cubicBezTo>
                  <a:close/>
                  <a:moveTo>
                    <a:pt x="27051" y="23355"/>
                  </a:moveTo>
                  <a:cubicBezTo>
                    <a:pt x="30780" y="19187"/>
                    <a:pt x="35370" y="17078"/>
                    <a:pt x="40821" y="17078"/>
                  </a:cubicBezTo>
                  <a:cubicBezTo>
                    <a:pt x="46288" y="17078"/>
                    <a:pt x="50895" y="19170"/>
                    <a:pt x="54591" y="23355"/>
                  </a:cubicBezTo>
                  <a:cubicBezTo>
                    <a:pt x="58303" y="27540"/>
                    <a:pt x="60126" y="33497"/>
                    <a:pt x="60126" y="41259"/>
                  </a:cubicBezTo>
                  <a:cubicBezTo>
                    <a:pt x="60126" y="49241"/>
                    <a:pt x="58303" y="55283"/>
                    <a:pt x="54591" y="59451"/>
                  </a:cubicBezTo>
                  <a:cubicBezTo>
                    <a:pt x="50878" y="63636"/>
                    <a:pt x="46288" y="65711"/>
                    <a:pt x="40821" y="65711"/>
                  </a:cubicBezTo>
                  <a:cubicBezTo>
                    <a:pt x="35370" y="65711"/>
                    <a:pt x="30763" y="63636"/>
                    <a:pt x="27051" y="59451"/>
                  </a:cubicBezTo>
                  <a:cubicBezTo>
                    <a:pt x="23304" y="55266"/>
                    <a:pt x="21448" y="49258"/>
                    <a:pt x="21448" y="41394"/>
                  </a:cubicBezTo>
                  <a:cubicBezTo>
                    <a:pt x="21448" y="33531"/>
                    <a:pt x="23304" y="27506"/>
                    <a:pt x="27051" y="2335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2" name="任意多边形: 形状 121"/>
            <p:cNvSpPr/>
            <p:nvPr/>
          </p:nvSpPr>
          <p:spPr>
            <a:xfrm>
              <a:off x="19052708" y="6916993"/>
              <a:ext cx="67500" cy="67500"/>
            </a:xfrm>
            <a:custGeom>
              <a:avLst/>
              <a:gdLst>
                <a:gd name="connsiteX0" fmla="*/ 21144 w 67500"/>
                <a:gd name="connsiteY0" fmla="*/ 45107 h 67500"/>
                <a:gd name="connsiteX1" fmla="*/ 22697 w 67500"/>
                <a:gd name="connsiteY1" fmla="*/ 26933 h 67500"/>
                <a:gd name="connsiteX2" fmla="*/ 28603 w 67500"/>
                <a:gd name="connsiteY2" fmla="*/ 19035 h 67500"/>
                <a:gd name="connsiteX3" fmla="*/ 38357 w 67500"/>
                <a:gd name="connsiteY3" fmla="*/ 16014 h 67500"/>
                <a:gd name="connsiteX4" fmla="*/ 45630 w 67500"/>
                <a:gd name="connsiteY4" fmla="*/ 18107 h 67500"/>
                <a:gd name="connsiteX5" fmla="*/ 49916 w 67500"/>
                <a:gd name="connsiteY5" fmla="*/ 23979 h 67500"/>
                <a:gd name="connsiteX6" fmla="*/ 51182 w 67500"/>
                <a:gd name="connsiteY6" fmla="*/ 40551 h 67500"/>
                <a:gd name="connsiteX7" fmla="*/ 51182 w 67500"/>
                <a:gd name="connsiteY7" fmla="*/ 81236 h 67500"/>
                <a:gd name="connsiteX8" fmla="*/ 72292 w 67500"/>
                <a:gd name="connsiteY8" fmla="*/ 81236 h 67500"/>
                <a:gd name="connsiteX9" fmla="*/ 72292 w 67500"/>
                <a:gd name="connsiteY9" fmla="*/ 31708 h 67500"/>
                <a:gd name="connsiteX10" fmla="*/ 71162 w 67500"/>
                <a:gd name="connsiteY10" fmla="*/ 17634 h 67500"/>
                <a:gd name="connsiteX11" fmla="*/ 67044 w 67500"/>
                <a:gd name="connsiteY11" fmla="*/ 8843 h 67500"/>
                <a:gd name="connsiteX12" fmla="*/ 58337 w 67500"/>
                <a:gd name="connsiteY12" fmla="*/ 2464 h 67500"/>
                <a:gd name="connsiteX13" fmla="*/ 45917 w 67500"/>
                <a:gd name="connsiteY13" fmla="*/ 0 h 67500"/>
                <a:gd name="connsiteX14" fmla="*/ 20047 w 67500"/>
                <a:gd name="connsiteY14" fmla="*/ 13416 h 67500"/>
                <a:gd name="connsiteX15" fmla="*/ 20047 w 67500"/>
                <a:gd name="connsiteY15" fmla="*/ 2312 h 67500"/>
                <a:gd name="connsiteX16" fmla="*/ 0 w 67500"/>
                <a:gd name="connsiteY16" fmla="*/ 2312 h 67500"/>
                <a:gd name="connsiteX17" fmla="*/ 0 w 67500"/>
                <a:gd name="connsiteY17" fmla="*/ 81270 h 67500"/>
                <a:gd name="connsiteX18" fmla="*/ 21144 w 67500"/>
                <a:gd name="connsiteY18" fmla="*/ 81270 h 67500"/>
                <a:gd name="connsiteX19" fmla="*/ 21144 w 67500"/>
                <a:gd name="connsiteY19" fmla="*/ 45107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7500" h="67500">
                  <a:moveTo>
                    <a:pt x="21144" y="45107"/>
                  </a:moveTo>
                  <a:cubicBezTo>
                    <a:pt x="21144" y="36281"/>
                    <a:pt x="21617" y="30206"/>
                    <a:pt x="22697" y="26933"/>
                  </a:cubicBezTo>
                  <a:cubicBezTo>
                    <a:pt x="23760" y="23659"/>
                    <a:pt x="25717" y="21009"/>
                    <a:pt x="28603" y="19035"/>
                  </a:cubicBezTo>
                  <a:cubicBezTo>
                    <a:pt x="31489" y="17027"/>
                    <a:pt x="34729" y="16014"/>
                    <a:pt x="38357" y="16014"/>
                  </a:cubicBezTo>
                  <a:cubicBezTo>
                    <a:pt x="41192" y="16014"/>
                    <a:pt x="43622" y="16757"/>
                    <a:pt x="45630" y="18107"/>
                  </a:cubicBezTo>
                  <a:cubicBezTo>
                    <a:pt x="47638" y="19508"/>
                    <a:pt x="49022" y="21448"/>
                    <a:pt x="49916" y="23979"/>
                  </a:cubicBezTo>
                  <a:cubicBezTo>
                    <a:pt x="50827" y="26477"/>
                    <a:pt x="51182" y="32029"/>
                    <a:pt x="51182" y="40551"/>
                  </a:cubicBezTo>
                  <a:lnTo>
                    <a:pt x="51182" y="81236"/>
                  </a:lnTo>
                  <a:lnTo>
                    <a:pt x="72292" y="81236"/>
                  </a:lnTo>
                  <a:lnTo>
                    <a:pt x="72292" y="31708"/>
                  </a:lnTo>
                  <a:cubicBezTo>
                    <a:pt x="72292" y="25633"/>
                    <a:pt x="71921" y="20925"/>
                    <a:pt x="71162" y="17634"/>
                  </a:cubicBezTo>
                  <a:cubicBezTo>
                    <a:pt x="70369" y="14378"/>
                    <a:pt x="68985" y="11408"/>
                    <a:pt x="67044" y="8843"/>
                  </a:cubicBezTo>
                  <a:cubicBezTo>
                    <a:pt x="65087" y="6294"/>
                    <a:pt x="62184" y="4151"/>
                    <a:pt x="58337" y="2464"/>
                  </a:cubicBezTo>
                  <a:cubicBezTo>
                    <a:pt x="54506" y="776"/>
                    <a:pt x="50541" y="0"/>
                    <a:pt x="45917" y="0"/>
                  </a:cubicBezTo>
                  <a:cubicBezTo>
                    <a:pt x="35404" y="0"/>
                    <a:pt x="26713" y="4489"/>
                    <a:pt x="20047" y="13416"/>
                  </a:cubicBezTo>
                  <a:lnTo>
                    <a:pt x="20047" y="2312"/>
                  </a:lnTo>
                  <a:lnTo>
                    <a:pt x="0" y="2312"/>
                  </a:lnTo>
                  <a:lnTo>
                    <a:pt x="0" y="81270"/>
                  </a:lnTo>
                  <a:lnTo>
                    <a:pt x="21144" y="81270"/>
                  </a:lnTo>
                  <a:lnTo>
                    <a:pt x="21144" y="4510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3" name="任意多边形: 形状 122"/>
            <p:cNvSpPr/>
            <p:nvPr/>
          </p:nvSpPr>
          <p:spPr>
            <a:xfrm>
              <a:off x="19138331" y="6888188"/>
              <a:ext cx="16875" cy="101250"/>
            </a:xfrm>
            <a:custGeom>
              <a:avLst/>
              <a:gdLst>
                <a:gd name="connsiteX0" fmla="*/ 0 w 16875"/>
                <a:gd name="connsiteY0" fmla="*/ 0 h 101250"/>
                <a:gd name="connsiteX1" fmla="*/ 21127 w 16875"/>
                <a:gd name="connsiteY1" fmla="*/ 0 h 101250"/>
                <a:gd name="connsiteX2" fmla="*/ 21127 w 16875"/>
                <a:gd name="connsiteY2" fmla="*/ 110076 h 101250"/>
                <a:gd name="connsiteX3" fmla="*/ 0 w 16875"/>
                <a:gd name="connsiteY3" fmla="*/ 110076 h 101250"/>
              </a:gdLst>
              <a:ahLst/>
              <a:cxnLst>
                <a:cxn ang="0">
                  <a:pos x="connsiteX0" y="connsiteY0"/>
                </a:cxn>
                <a:cxn ang="0">
                  <a:pos x="connsiteX1" y="connsiteY1"/>
                </a:cxn>
                <a:cxn ang="0">
                  <a:pos x="connsiteX2" y="connsiteY2"/>
                </a:cxn>
                <a:cxn ang="0">
                  <a:pos x="connsiteX3" y="connsiteY3"/>
                </a:cxn>
              </a:cxnLst>
              <a:rect l="l" t="t" r="r" b="b"/>
              <a:pathLst>
                <a:path w="16875" h="101250">
                  <a:moveTo>
                    <a:pt x="0" y="0"/>
                  </a:moveTo>
                  <a:lnTo>
                    <a:pt x="21127" y="0"/>
                  </a:lnTo>
                  <a:lnTo>
                    <a:pt x="21127" y="110076"/>
                  </a:lnTo>
                  <a:lnTo>
                    <a:pt x="0" y="11007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4" name="任意多边形: 形状 123"/>
            <p:cNvSpPr/>
            <p:nvPr/>
          </p:nvSpPr>
          <p:spPr>
            <a:xfrm>
              <a:off x="19173921" y="6888188"/>
              <a:ext cx="16875" cy="16875"/>
            </a:xfrm>
            <a:custGeom>
              <a:avLst/>
              <a:gdLst>
                <a:gd name="connsiteX0" fmla="*/ 0 w 16875"/>
                <a:gd name="connsiteY0" fmla="*/ 0 h 16875"/>
                <a:gd name="connsiteX1" fmla="*/ 20014 w 16875"/>
                <a:gd name="connsiteY1" fmla="*/ 0 h 16875"/>
                <a:gd name="connsiteX2" fmla="*/ 20014 w 16875"/>
                <a:gd name="connsiteY2" fmla="*/ 20031 h 16875"/>
                <a:gd name="connsiteX3" fmla="*/ 0 w 16875"/>
                <a:gd name="connsiteY3" fmla="*/ 20031 h 16875"/>
              </a:gdLst>
              <a:ahLst/>
              <a:cxnLst>
                <a:cxn ang="0">
                  <a:pos x="connsiteX0" y="connsiteY0"/>
                </a:cxn>
                <a:cxn ang="0">
                  <a:pos x="connsiteX1" y="connsiteY1"/>
                </a:cxn>
                <a:cxn ang="0">
                  <a:pos x="connsiteX2" y="connsiteY2"/>
                </a:cxn>
                <a:cxn ang="0">
                  <a:pos x="connsiteX3" y="connsiteY3"/>
                </a:cxn>
              </a:cxnLst>
              <a:rect l="l" t="t" r="r" b="b"/>
              <a:pathLst>
                <a:path w="16875" h="16875">
                  <a:moveTo>
                    <a:pt x="0" y="0"/>
                  </a:moveTo>
                  <a:lnTo>
                    <a:pt x="20014" y="0"/>
                  </a:lnTo>
                  <a:lnTo>
                    <a:pt x="20014" y="20031"/>
                  </a:lnTo>
                  <a:lnTo>
                    <a:pt x="0" y="2003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5" name="任意多边形: 形状 124"/>
            <p:cNvSpPr/>
            <p:nvPr/>
          </p:nvSpPr>
          <p:spPr>
            <a:xfrm>
              <a:off x="19173921" y="6919305"/>
              <a:ext cx="16875" cy="67500"/>
            </a:xfrm>
            <a:custGeom>
              <a:avLst/>
              <a:gdLst>
                <a:gd name="connsiteX0" fmla="*/ 0 w 16875"/>
                <a:gd name="connsiteY0" fmla="*/ 0 h 67500"/>
                <a:gd name="connsiteX1" fmla="*/ 20014 w 16875"/>
                <a:gd name="connsiteY1" fmla="*/ 0 h 67500"/>
                <a:gd name="connsiteX2" fmla="*/ 20014 w 16875"/>
                <a:gd name="connsiteY2" fmla="*/ 78958 h 67500"/>
                <a:gd name="connsiteX3" fmla="*/ 0 w 16875"/>
                <a:gd name="connsiteY3" fmla="*/ 78958 h 67500"/>
              </a:gdLst>
              <a:ahLst/>
              <a:cxnLst>
                <a:cxn ang="0">
                  <a:pos x="connsiteX0" y="connsiteY0"/>
                </a:cxn>
                <a:cxn ang="0">
                  <a:pos x="connsiteX1" y="connsiteY1"/>
                </a:cxn>
                <a:cxn ang="0">
                  <a:pos x="connsiteX2" y="connsiteY2"/>
                </a:cxn>
                <a:cxn ang="0">
                  <a:pos x="connsiteX3" y="connsiteY3"/>
                </a:cxn>
              </a:cxnLst>
              <a:rect l="l" t="t" r="r" b="b"/>
              <a:pathLst>
                <a:path w="16875" h="67500">
                  <a:moveTo>
                    <a:pt x="0" y="0"/>
                  </a:moveTo>
                  <a:lnTo>
                    <a:pt x="20014" y="0"/>
                  </a:lnTo>
                  <a:lnTo>
                    <a:pt x="20014" y="78958"/>
                  </a:lnTo>
                  <a:lnTo>
                    <a:pt x="0" y="7895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6" name="任意多边形: 形状 125"/>
            <p:cNvSpPr/>
            <p:nvPr/>
          </p:nvSpPr>
          <p:spPr>
            <a:xfrm>
              <a:off x="19208362" y="6916993"/>
              <a:ext cx="67500" cy="67500"/>
            </a:xfrm>
            <a:custGeom>
              <a:avLst/>
              <a:gdLst>
                <a:gd name="connsiteX0" fmla="*/ 21161 w 67500"/>
                <a:gd name="connsiteY0" fmla="*/ 45107 h 67500"/>
                <a:gd name="connsiteX1" fmla="*/ 22478 w 67500"/>
                <a:gd name="connsiteY1" fmla="*/ 26933 h 67500"/>
                <a:gd name="connsiteX2" fmla="*/ 28283 w 67500"/>
                <a:gd name="connsiteY2" fmla="*/ 19035 h 67500"/>
                <a:gd name="connsiteX3" fmla="*/ 37969 w 67500"/>
                <a:gd name="connsiteY3" fmla="*/ 16014 h 67500"/>
                <a:gd name="connsiteX4" fmla="*/ 45225 w 67500"/>
                <a:gd name="connsiteY4" fmla="*/ 18107 h 67500"/>
                <a:gd name="connsiteX5" fmla="*/ 49714 w 67500"/>
                <a:gd name="connsiteY5" fmla="*/ 23979 h 67500"/>
                <a:gd name="connsiteX6" fmla="*/ 51182 w 67500"/>
                <a:gd name="connsiteY6" fmla="*/ 40551 h 67500"/>
                <a:gd name="connsiteX7" fmla="*/ 51182 w 67500"/>
                <a:gd name="connsiteY7" fmla="*/ 81236 h 67500"/>
                <a:gd name="connsiteX8" fmla="*/ 72326 w 67500"/>
                <a:gd name="connsiteY8" fmla="*/ 81236 h 67500"/>
                <a:gd name="connsiteX9" fmla="*/ 72326 w 67500"/>
                <a:gd name="connsiteY9" fmla="*/ 31708 h 67500"/>
                <a:gd name="connsiteX10" fmla="*/ 70943 w 67500"/>
                <a:gd name="connsiteY10" fmla="*/ 17634 h 67500"/>
                <a:gd name="connsiteX11" fmla="*/ 66724 w 67500"/>
                <a:gd name="connsiteY11" fmla="*/ 8843 h 67500"/>
                <a:gd name="connsiteX12" fmla="*/ 57966 w 67500"/>
                <a:gd name="connsiteY12" fmla="*/ 2464 h 67500"/>
                <a:gd name="connsiteX13" fmla="*/ 45158 w 67500"/>
                <a:gd name="connsiteY13" fmla="*/ 0 h 67500"/>
                <a:gd name="connsiteX14" fmla="*/ 18917 w 67500"/>
                <a:gd name="connsiteY14" fmla="*/ 13416 h 67500"/>
                <a:gd name="connsiteX15" fmla="*/ 18917 w 67500"/>
                <a:gd name="connsiteY15" fmla="*/ 2312 h 67500"/>
                <a:gd name="connsiteX16" fmla="*/ 0 w 67500"/>
                <a:gd name="connsiteY16" fmla="*/ 2312 h 67500"/>
                <a:gd name="connsiteX17" fmla="*/ 0 w 67500"/>
                <a:gd name="connsiteY17" fmla="*/ 81270 h 67500"/>
                <a:gd name="connsiteX18" fmla="*/ 21161 w 67500"/>
                <a:gd name="connsiteY18" fmla="*/ 81270 h 67500"/>
                <a:gd name="connsiteX19" fmla="*/ 21161 w 67500"/>
                <a:gd name="connsiteY19" fmla="*/ 45107 h 67500"/>
                <a:gd name="connsiteX20" fmla="*/ 21161 w 67500"/>
                <a:gd name="connsiteY20" fmla="*/ 45107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500" h="67500">
                  <a:moveTo>
                    <a:pt x="21161" y="45107"/>
                  </a:moveTo>
                  <a:cubicBezTo>
                    <a:pt x="21161" y="36281"/>
                    <a:pt x="21414" y="30206"/>
                    <a:pt x="22478" y="26933"/>
                  </a:cubicBezTo>
                  <a:cubicBezTo>
                    <a:pt x="23524" y="23659"/>
                    <a:pt x="25414" y="21009"/>
                    <a:pt x="28283" y="19035"/>
                  </a:cubicBezTo>
                  <a:cubicBezTo>
                    <a:pt x="31168" y="17027"/>
                    <a:pt x="34341" y="16014"/>
                    <a:pt x="37969" y="16014"/>
                  </a:cubicBezTo>
                  <a:cubicBezTo>
                    <a:pt x="40804" y="16014"/>
                    <a:pt x="43217" y="16757"/>
                    <a:pt x="45225" y="18107"/>
                  </a:cubicBezTo>
                  <a:cubicBezTo>
                    <a:pt x="47233" y="19508"/>
                    <a:pt x="48819" y="21448"/>
                    <a:pt x="49714" y="23979"/>
                  </a:cubicBezTo>
                  <a:cubicBezTo>
                    <a:pt x="50608" y="26477"/>
                    <a:pt x="51182" y="32029"/>
                    <a:pt x="51182" y="40551"/>
                  </a:cubicBezTo>
                  <a:lnTo>
                    <a:pt x="51182" y="81236"/>
                  </a:lnTo>
                  <a:lnTo>
                    <a:pt x="72326" y="81236"/>
                  </a:lnTo>
                  <a:lnTo>
                    <a:pt x="72326" y="31708"/>
                  </a:lnTo>
                  <a:cubicBezTo>
                    <a:pt x="72326" y="25633"/>
                    <a:pt x="71736" y="20925"/>
                    <a:pt x="70943" y="17634"/>
                  </a:cubicBezTo>
                  <a:cubicBezTo>
                    <a:pt x="70166" y="14378"/>
                    <a:pt x="68698" y="11408"/>
                    <a:pt x="66724" y="8843"/>
                  </a:cubicBezTo>
                  <a:cubicBezTo>
                    <a:pt x="64783" y="6294"/>
                    <a:pt x="61813" y="4151"/>
                    <a:pt x="57966" y="2464"/>
                  </a:cubicBezTo>
                  <a:cubicBezTo>
                    <a:pt x="54152" y="776"/>
                    <a:pt x="49781" y="0"/>
                    <a:pt x="45158" y="0"/>
                  </a:cubicBezTo>
                  <a:cubicBezTo>
                    <a:pt x="34644" y="0"/>
                    <a:pt x="25599" y="4489"/>
                    <a:pt x="18917" y="13416"/>
                  </a:cubicBezTo>
                  <a:lnTo>
                    <a:pt x="18917" y="2312"/>
                  </a:lnTo>
                  <a:lnTo>
                    <a:pt x="0" y="2312"/>
                  </a:lnTo>
                  <a:lnTo>
                    <a:pt x="0" y="81270"/>
                  </a:lnTo>
                  <a:lnTo>
                    <a:pt x="21161" y="81270"/>
                  </a:lnTo>
                  <a:lnTo>
                    <a:pt x="21161" y="45107"/>
                  </a:lnTo>
                  <a:lnTo>
                    <a:pt x="21161" y="4510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7" name="任意多边形: 形状 126"/>
            <p:cNvSpPr/>
            <p:nvPr/>
          </p:nvSpPr>
          <p:spPr>
            <a:xfrm>
              <a:off x="19287742" y="6917128"/>
              <a:ext cx="67500" cy="67500"/>
            </a:xfrm>
            <a:custGeom>
              <a:avLst/>
              <a:gdLst>
                <a:gd name="connsiteX0" fmla="*/ 38374 w 67500"/>
                <a:gd name="connsiteY0" fmla="*/ 82654 h 67500"/>
                <a:gd name="connsiteX1" fmla="*/ 60109 w 67500"/>
                <a:gd name="connsiteY1" fmla="*/ 76663 h 67500"/>
                <a:gd name="connsiteX2" fmla="*/ 72816 w 67500"/>
                <a:gd name="connsiteY2" fmla="*/ 59197 h 67500"/>
                <a:gd name="connsiteX3" fmla="*/ 51958 w 67500"/>
                <a:gd name="connsiteY3" fmla="*/ 55687 h 67500"/>
                <a:gd name="connsiteX4" fmla="*/ 46896 w 67500"/>
                <a:gd name="connsiteY4" fmla="*/ 64344 h 67500"/>
                <a:gd name="connsiteX5" fmla="*/ 38610 w 67500"/>
                <a:gd name="connsiteY5" fmla="*/ 67044 h 67500"/>
                <a:gd name="connsiteX6" fmla="*/ 26511 w 67500"/>
                <a:gd name="connsiteY6" fmla="*/ 62083 h 67500"/>
                <a:gd name="connsiteX7" fmla="*/ 21448 w 67500"/>
                <a:gd name="connsiteY7" fmla="*/ 47790 h 67500"/>
                <a:gd name="connsiteX8" fmla="*/ 73912 w 67500"/>
                <a:gd name="connsiteY8" fmla="*/ 47790 h 67500"/>
                <a:gd name="connsiteX9" fmla="*/ 64193 w 67500"/>
                <a:gd name="connsiteY9" fmla="*/ 11796 h 67500"/>
                <a:gd name="connsiteX10" fmla="*/ 36281 w 67500"/>
                <a:gd name="connsiteY10" fmla="*/ 0 h 67500"/>
                <a:gd name="connsiteX11" fmla="*/ 10260 w 67500"/>
                <a:gd name="connsiteY11" fmla="*/ 11104 h 67500"/>
                <a:gd name="connsiteX12" fmla="*/ 0 w 67500"/>
                <a:gd name="connsiteY12" fmla="*/ 41917 h 67500"/>
                <a:gd name="connsiteX13" fmla="*/ 7813 w 67500"/>
                <a:gd name="connsiteY13" fmla="*/ 69187 h 67500"/>
                <a:gd name="connsiteX14" fmla="*/ 38374 w 67500"/>
                <a:gd name="connsiteY14" fmla="*/ 82654 h 67500"/>
                <a:gd name="connsiteX15" fmla="*/ 26224 w 67500"/>
                <a:gd name="connsiteY15" fmla="*/ 20891 h 67500"/>
                <a:gd name="connsiteX16" fmla="*/ 37530 w 67500"/>
                <a:gd name="connsiteY16" fmla="*/ 15896 h 67500"/>
                <a:gd name="connsiteX17" fmla="*/ 48431 w 67500"/>
                <a:gd name="connsiteY17" fmla="*/ 20604 h 67500"/>
                <a:gd name="connsiteX18" fmla="*/ 53123 w 67500"/>
                <a:gd name="connsiteY18" fmla="*/ 34425 h 67500"/>
                <a:gd name="connsiteX19" fmla="*/ 21786 w 67500"/>
                <a:gd name="connsiteY19" fmla="*/ 34425 h 67500"/>
                <a:gd name="connsiteX20" fmla="*/ 26224 w 67500"/>
                <a:gd name="connsiteY20" fmla="*/ 20891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500" h="67500">
                  <a:moveTo>
                    <a:pt x="38374" y="82654"/>
                  </a:moveTo>
                  <a:cubicBezTo>
                    <a:pt x="47098" y="82654"/>
                    <a:pt x="54304" y="80646"/>
                    <a:pt x="60109" y="76663"/>
                  </a:cubicBezTo>
                  <a:cubicBezTo>
                    <a:pt x="65897" y="72681"/>
                    <a:pt x="70149" y="66808"/>
                    <a:pt x="72816" y="59197"/>
                  </a:cubicBezTo>
                  <a:lnTo>
                    <a:pt x="51958" y="55687"/>
                  </a:lnTo>
                  <a:cubicBezTo>
                    <a:pt x="50827" y="59619"/>
                    <a:pt x="49123" y="62522"/>
                    <a:pt x="46896" y="64344"/>
                  </a:cubicBezTo>
                  <a:cubicBezTo>
                    <a:pt x="44634" y="66116"/>
                    <a:pt x="41884" y="67044"/>
                    <a:pt x="38610" y="67044"/>
                  </a:cubicBezTo>
                  <a:cubicBezTo>
                    <a:pt x="33784" y="67044"/>
                    <a:pt x="29767" y="65542"/>
                    <a:pt x="26511" y="62083"/>
                  </a:cubicBezTo>
                  <a:cubicBezTo>
                    <a:pt x="23304" y="58624"/>
                    <a:pt x="21583" y="53359"/>
                    <a:pt x="21448" y="47790"/>
                  </a:cubicBezTo>
                  <a:lnTo>
                    <a:pt x="73912" y="47790"/>
                  </a:lnTo>
                  <a:cubicBezTo>
                    <a:pt x="74267" y="31134"/>
                    <a:pt x="70976" y="19575"/>
                    <a:pt x="64193" y="11796"/>
                  </a:cubicBezTo>
                  <a:cubicBezTo>
                    <a:pt x="57358" y="4016"/>
                    <a:pt x="48077" y="0"/>
                    <a:pt x="36281" y="0"/>
                  </a:cubicBezTo>
                  <a:cubicBezTo>
                    <a:pt x="25802" y="0"/>
                    <a:pt x="17094" y="3696"/>
                    <a:pt x="10260" y="11104"/>
                  </a:cubicBezTo>
                  <a:cubicBezTo>
                    <a:pt x="3409" y="18529"/>
                    <a:pt x="0" y="28806"/>
                    <a:pt x="0" y="41917"/>
                  </a:cubicBezTo>
                  <a:cubicBezTo>
                    <a:pt x="0" y="52903"/>
                    <a:pt x="2582" y="61982"/>
                    <a:pt x="7813" y="69187"/>
                  </a:cubicBezTo>
                  <a:cubicBezTo>
                    <a:pt x="14411" y="78165"/>
                    <a:pt x="24621" y="82654"/>
                    <a:pt x="38374" y="82654"/>
                  </a:cubicBezTo>
                  <a:close/>
                  <a:moveTo>
                    <a:pt x="26224" y="20891"/>
                  </a:moveTo>
                  <a:cubicBezTo>
                    <a:pt x="29194" y="17567"/>
                    <a:pt x="32957" y="15896"/>
                    <a:pt x="37530" y="15896"/>
                  </a:cubicBezTo>
                  <a:cubicBezTo>
                    <a:pt x="41833" y="15896"/>
                    <a:pt x="45461" y="17466"/>
                    <a:pt x="48431" y="20604"/>
                  </a:cubicBezTo>
                  <a:cubicBezTo>
                    <a:pt x="51418" y="23777"/>
                    <a:pt x="53004" y="28856"/>
                    <a:pt x="53123" y="34425"/>
                  </a:cubicBezTo>
                  <a:lnTo>
                    <a:pt x="21786" y="34425"/>
                  </a:lnTo>
                  <a:cubicBezTo>
                    <a:pt x="21786" y="28856"/>
                    <a:pt x="23271" y="24199"/>
                    <a:pt x="26224" y="208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8" name="任意多边形: 形状 127"/>
            <p:cNvSpPr/>
            <p:nvPr/>
          </p:nvSpPr>
          <p:spPr>
            <a:xfrm>
              <a:off x="18908139" y="6524919"/>
              <a:ext cx="506250" cy="523125"/>
            </a:xfrm>
            <a:custGeom>
              <a:avLst/>
              <a:gdLst>
                <a:gd name="connsiteX0" fmla="*/ 455203 w 506250"/>
                <a:gd name="connsiteY0" fmla="*/ 263115 h 523125"/>
                <a:gd name="connsiteX1" fmla="*/ 431004 w 506250"/>
                <a:gd name="connsiteY1" fmla="*/ 251471 h 523125"/>
                <a:gd name="connsiteX2" fmla="*/ 428726 w 506250"/>
                <a:gd name="connsiteY2" fmla="*/ 256196 h 523125"/>
                <a:gd name="connsiteX3" fmla="*/ 405861 w 506250"/>
                <a:gd name="connsiteY3" fmla="*/ 271704 h 523125"/>
                <a:gd name="connsiteX4" fmla="*/ 404004 w 506250"/>
                <a:gd name="connsiteY4" fmla="*/ 271772 h 523125"/>
                <a:gd name="connsiteX5" fmla="*/ 381088 w 506250"/>
                <a:gd name="connsiteY5" fmla="*/ 259470 h 523125"/>
                <a:gd name="connsiteX6" fmla="*/ 331948 w 506250"/>
                <a:gd name="connsiteY6" fmla="*/ 185271 h 523125"/>
                <a:gd name="connsiteX7" fmla="*/ 309994 w 506250"/>
                <a:gd name="connsiteY7" fmla="*/ 190890 h 523125"/>
                <a:gd name="connsiteX8" fmla="*/ 292883 w 506250"/>
                <a:gd name="connsiteY8" fmla="*/ 175888 h 523125"/>
                <a:gd name="connsiteX9" fmla="*/ 280749 w 506250"/>
                <a:gd name="connsiteY9" fmla="*/ 147876 h 523125"/>
                <a:gd name="connsiteX10" fmla="*/ 274472 w 506250"/>
                <a:gd name="connsiteY10" fmla="*/ 159823 h 523125"/>
                <a:gd name="connsiteX11" fmla="*/ 286251 w 506250"/>
                <a:gd name="connsiteY11" fmla="*/ 185389 h 523125"/>
                <a:gd name="connsiteX12" fmla="*/ 291381 w 506250"/>
                <a:gd name="connsiteY12" fmla="*/ 202770 h 523125"/>
                <a:gd name="connsiteX13" fmla="*/ 306585 w 506250"/>
                <a:gd name="connsiteY13" fmla="*/ 213806 h 523125"/>
                <a:gd name="connsiteX14" fmla="*/ 303851 w 506250"/>
                <a:gd name="connsiteY14" fmla="*/ 224471 h 523125"/>
                <a:gd name="connsiteX15" fmla="*/ 277999 w 506250"/>
                <a:gd name="connsiteY15" fmla="*/ 239861 h 523125"/>
                <a:gd name="connsiteX16" fmla="*/ 249446 w 506250"/>
                <a:gd name="connsiteY16" fmla="*/ 274219 h 523125"/>
                <a:gd name="connsiteX17" fmla="*/ 227138 w 506250"/>
                <a:gd name="connsiteY17" fmla="*/ 304172 h 523125"/>
                <a:gd name="connsiteX18" fmla="*/ 226935 w 506250"/>
                <a:gd name="connsiteY18" fmla="*/ 304307 h 523125"/>
                <a:gd name="connsiteX19" fmla="*/ 152331 w 506250"/>
                <a:gd name="connsiteY19" fmla="*/ 304307 h 523125"/>
                <a:gd name="connsiteX20" fmla="*/ 147656 w 506250"/>
                <a:gd name="connsiteY20" fmla="*/ 256838 h 523125"/>
                <a:gd name="connsiteX21" fmla="*/ 154693 w 506250"/>
                <a:gd name="connsiteY21" fmla="*/ 222109 h 523125"/>
                <a:gd name="connsiteX22" fmla="*/ 159739 w 506250"/>
                <a:gd name="connsiteY22" fmla="*/ 194468 h 523125"/>
                <a:gd name="connsiteX23" fmla="*/ 175466 w 506250"/>
                <a:gd name="connsiteY23" fmla="*/ 194451 h 523125"/>
                <a:gd name="connsiteX24" fmla="*/ 168801 w 506250"/>
                <a:gd name="connsiteY24" fmla="*/ 183735 h 523125"/>
                <a:gd name="connsiteX25" fmla="*/ 157764 w 506250"/>
                <a:gd name="connsiteY25" fmla="*/ 178892 h 523125"/>
                <a:gd name="connsiteX26" fmla="*/ 139050 w 506250"/>
                <a:gd name="connsiteY26" fmla="*/ 164919 h 523125"/>
                <a:gd name="connsiteX27" fmla="*/ 123744 w 506250"/>
                <a:gd name="connsiteY27" fmla="*/ 139303 h 523125"/>
                <a:gd name="connsiteX28" fmla="*/ 133971 w 506250"/>
                <a:gd name="connsiteY28" fmla="*/ 108253 h 523125"/>
                <a:gd name="connsiteX29" fmla="*/ 160549 w 506250"/>
                <a:gd name="connsiteY29" fmla="*/ 82755 h 523125"/>
                <a:gd name="connsiteX30" fmla="*/ 177424 w 506250"/>
                <a:gd name="connsiteY30" fmla="*/ 76224 h 523125"/>
                <a:gd name="connsiteX31" fmla="*/ 199007 w 506250"/>
                <a:gd name="connsiteY31" fmla="*/ 87379 h 523125"/>
                <a:gd name="connsiteX32" fmla="*/ 224758 w 506250"/>
                <a:gd name="connsiteY32" fmla="*/ 113096 h 523125"/>
                <a:gd name="connsiteX33" fmla="*/ 250914 w 506250"/>
                <a:gd name="connsiteY33" fmla="*/ 128959 h 523125"/>
                <a:gd name="connsiteX34" fmla="*/ 267587 w 506250"/>
                <a:gd name="connsiteY34" fmla="*/ 117821 h 523125"/>
                <a:gd name="connsiteX35" fmla="*/ 252956 w 506250"/>
                <a:gd name="connsiteY35" fmla="*/ 101706 h 523125"/>
                <a:gd name="connsiteX36" fmla="*/ 247101 w 506250"/>
                <a:gd name="connsiteY36" fmla="*/ 105654 h 523125"/>
                <a:gd name="connsiteX37" fmla="*/ 243540 w 506250"/>
                <a:gd name="connsiteY37" fmla="*/ 97740 h 523125"/>
                <a:gd name="connsiteX38" fmla="*/ 240165 w 506250"/>
                <a:gd name="connsiteY38" fmla="*/ 84375 h 523125"/>
                <a:gd name="connsiteX39" fmla="*/ 232791 w 506250"/>
                <a:gd name="connsiteY39" fmla="*/ 69508 h 523125"/>
                <a:gd name="connsiteX40" fmla="*/ 218329 w 506250"/>
                <a:gd name="connsiteY40" fmla="*/ 67247 h 523125"/>
                <a:gd name="connsiteX41" fmla="*/ 200121 w 506250"/>
                <a:gd name="connsiteY41" fmla="*/ 69728 h 523125"/>
                <a:gd name="connsiteX42" fmla="*/ 192257 w 506250"/>
                <a:gd name="connsiteY42" fmla="*/ 61054 h 523125"/>
                <a:gd name="connsiteX43" fmla="*/ 212693 w 506250"/>
                <a:gd name="connsiteY43" fmla="*/ 51351 h 523125"/>
                <a:gd name="connsiteX44" fmla="*/ 227306 w 506250"/>
                <a:gd name="connsiteY44" fmla="*/ 47081 h 523125"/>
                <a:gd name="connsiteX45" fmla="*/ 241886 w 506250"/>
                <a:gd name="connsiteY45" fmla="*/ 43200 h 523125"/>
                <a:gd name="connsiteX46" fmla="*/ 253058 w 506250"/>
                <a:gd name="connsiteY46" fmla="*/ 49663 h 523125"/>
                <a:gd name="connsiteX47" fmla="*/ 266861 w 506250"/>
                <a:gd name="connsiteY47" fmla="*/ 62336 h 523125"/>
                <a:gd name="connsiteX48" fmla="*/ 272869 w 506250"/>
                <a:gd name="connsiteY48" fmla="*/ 51975 h 523125"/>
                <a:gd name="connsiteX49" fmla="*/ 267047 w 506250"/>
                <a:gd name="connsiteY49" fmla="*/ 38559 h 523125"/>
                <a:gd name="connsiteX50" fmla="*/ 270354 w 506250"/>
                <a:gd name="connsiteY50" fmla="*/ 36281 h 523125"/>
                <a:gd name="connsiteX51" fmla="*/ 388699 w 506250"/>
                <a:gd name="connsiteY51" fmla="*/ 95580 h 523125"/>
                <a:gd name="connsiteX52" fmla="*/ 430819 w 506250"/>
                <a:gd name="connsiteY52" fmla="*/ 91834 h 523125"/>
                <a:gd name="connsiteX53" fmla="*/ 260668 w 506250"/>
                <a:gd name="connsiteY53" fmla="*/ 0 h 523125"/>
                <a:gd name="connsiteX54" fmla="*/ 57257 w 506250"/>
                <a:gd name="connsiteY54" fmla="*/ 203411 h 523125"/>
                <a:gd name="connsiteX55" fmla="*/ 84206 w 506250"/>
                <a:gd name="connsiteY55" fmla="*/ 304324 h 523125"/>
                <a:gd name="connsiteX56" fmla="*/ 28299 w 506250"/>
                <a:gd name="connsiteY56" fmla="*/ 304324 h 523125"/>
                <a:gd name="connsiteX57" fmla="*/ 0 w 506250"/>
                <a:gd name="connsiteY57" fmla="*/ 332606 h 523125"/>
                <a:gd name="connsiteX58" fmla="*/ 0 w 506250"/>
                <a:gd name="connsiteY58" fmla="*/ 491569 h 523125"/>
                <a:gd name="connsiteX59" fmla="*/ 31826 w 506250"/>
                <a:gd name="connsiteY59" fmla="*/ 523378 h 523125"/>
                <a:gd name="connsiteX60" fmla="*/ 480819 w 506250"/>
                <a:gd name="connsiteY60" fmla="*/ 523378 h 523125"/>
                <a:gd name="connsiteX61" fmla="*/ 512663 w 506250"/>
                <a:gd name="connsiteY61" fmla="*/ 491569 h 523125"/>
                <a:gd name="connsiteX62" fmla="*/ 512663 w 506250"/>
                <a:gd name="connsiteY62" fmla="*/ 336133 h 523125"/>
                <a:gd name="connsiteX63" fmla="*/ 480819 w 506250"/>
                <a:gd name="connsiteY63" fmla="*/ 304324 h 523125"/>
                <a:gd name="connsiteX64" fmla="*/ 437248 w 506250"/>
                <a:gd name="connsiteY64" fmla="*/ 304324 h 523125"/>
                <a:gd name="connsiteX65" fmla="*/ 455203 w 506250"/>
                <a:gd name="connsiteY65" fmla="*/ 263115 h 523125"/>
                <a:gd name="connsiteX66" fmla="*/ 263554 w 506250"/>
                <a:gd name="connsiteY66" fmla="*/ 296274 h 523125"/>
                <a:gd name="connsiteX67" fmla="*/ 266001 w 506250"/>
                <a:gd name="connsiteY67" fmla="*/ 304307 h 523125"/>
                <a:gd name="connsiteX68" fmla="*/ 246527 w 506250"/>
                <a:gd name="connsiteY68" fmla="*/ 304307 h 523125"/>
                <a:gd name="connsiteX69" fmla="*/ 263554 w 506250"/>
                <a:gd name="connsiteY69" fmla="*/ 296274 h 523125"/>
                <a:gd name="connsiteX70" fmla="*/ 457718 w 506250"/>
                <a:gd name="connsiteY70" fmla="*/ 339896 h 523125"/>
                <a:gd name="connsiteX71" fmla="*/ 475943 w 506250"/>
                <a:gd name="connsiteY71" fmla="*/ 358155 h 523125"/>
                <a:gd name="connsiteX72" fmla="*/ 475943 w 506250"/>
                <a:gd name="connsiteY72" fmla="*/ 468433 h 523125"/>
                <a:gd name="connsiteX73" fmla="*/ 457718 w 506250"/>
                <a:gd name="connsiteY73" fmla="*/ 486692 h 523125"/>
                <a:gd name="connsiteX74" fmla="*/ 54945 w 506250"/>
                <a:gd name="connsiteY74" fmla="*/ 486692 h 523125"/>
                <a:gd name="connsiteX75" fmla="*/ 36703 w 506250"/>
                <a:gd name="connsiteY75" fmla="*/ 468433 h 523125"/>
                <a:gd name="connsiteX76" fmla="*/ 36703 w 506250"/>
                <a:gd name="connsiteY76" fmla="*/ 358155 h 523125"/>
                <a:gd name="connsiteX77" fmla="*/ 54945 w 506250"/>
                <a:gd name="connsiteY77" fmla="*/ 339896 h 523125"/>
                <a:gd name="connsiteX78" fmla="*/ 457718 w 506250"/>
                <a:gd name="connsiteY78" fmla="*/ 339896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506250" h="523125">
                  <a:moveTo>
                    <a:pt x="455203" y="263115"/>
                  </a:moveTo>
                  <a:lnTo>
                    <a:pt x="431004" y="251471"/>
                  </a:lnTo>
                  <a:lnTo>
                    <a:pt x="428726" y="256196"/>
                  </a:lnTo>
                  <a:cubicBezTo>
                    <a:pt x="424423" y="265089"/>
                    <a:pt x="415716" y="271013"/>
                    <a:pt x="405861" y="271704"/>
                  </a:cubicBezTo>
                  <a:cubicBezTo>
                    <a:pt x="405219" y="271738"/>
                    <a:pt x="404612" y="271772"/>
                    <a:pt x="404004" y="271772"/>
                  </a:cubicBezTo>
                  <a:cubicBezTo>
                    <a:pt x="394791" y="271772"/>
                    <a:pt x="386184" y="267199"/>
                    <a:pt x="381088" y="259470"/>
                  </a:cubicBezTo>
                  <a:lnTo>
                    <a:pt x="331948" y="185271"/>
                  </a:lnTo>
                  <a:cubicBezTo>
                    <a:pt x="324793" y="187481"/>
                    <a:pt x="315141" y="189928"/>
                    <a:pt x="309994" y="190890"/>
                  </a:cubicBezTo>
                  <a:cubicBezTo>
                    <a:pt x="301658" y="192476"/>
                    <a:pt x="295650" y="181018"/>
                    <a:pt x="292883" y="175888"/>
                  </a:cubicBezTo>
                  <a:cubicBezTo>
                    <a:pt x="290149" y="170775"/>
                    <a:pt x="282319" y="152601"/>
                    <a:pt x="280749" y="147876"/>
                  </a:cubicBezTo>
                  <a:cubicBezTo>
                    <a:pt x="279163" y="143117"/>
                    <a:pt x="273713" y="154710"/>
                    <a:pt x="274472" y="159823"/>
                  </a:cubicBezTo>
                  <a:cubicBezTo>
                    <a:pt x="275265" y="164970"/>
                    <a:pt x="282724" y="179854"/>
                    <a:pt x="286251" y="185389"/>
                  </a:cubicBezTo>
                  <a:cubicBezTo>
                    <a:pt x="289811" y="190924"/>
                    <a:pt x="291381" y="197589"/>
                    <a:pt x="291381" y="202770"/>
                  </a:cubicBezTo>
                  <a:cubicBezTo>
                    <a:pt x="291381" y="207883"/>
                    <a:pt x="298772" y="211461"/>
                    <a:pt x="306585" y="213806"/>
                  </a:cubicBezTo>
                  <a:cubicBezTo>
                    <a:pt x="314432" y="216203"/>
                    <a:pt x="306585" y="221316"/>
                    <a:pt x="303851" y="224471"/>
                  </a:cubicBezTo>
                  <a:cubicBezTo>
                    <a:pt x="301118" y="227644"/>
                    <a:pt x="289811" y="233938"/>
                    <a:pt x="277999" y="239861"/>
                  </a:cubicBezTo>
                  <a:cubicBezTo>
                    <a:pt x="266254" y="245801"/>
                    <a:pt x="253749" y="265916"/>
                    <a:pt x="249446" y="274219"/>
                  </a:cubicBezTo>
                  <a:cubicBezTo>
                    <a:pt x="245143" y="282488"/>
                    <a:pt x="235322" y="297489"/>
                    <a:pt x="227138" y="304172"/>
                  </a:cubicBezTo>
                  <a:cubicBezTo>
                    <a:pt x="227070" y="304206"/>
                    <a:pt x="227003" y="304273"/>
                    <a:pt x="226935" y="304307"/>
                  </a:cubicBezTo>
                  <a:lnTo>
                    <a:pt x="152331" y="304307"/>
                  </a:lnTo>
                  <a:cubicBezTo>
                    <a:pt x="147656" y="287398"/>
                    <a:pt x="146897" y="263267"/>
                    <a:pt x="147656" y="256838"/>
                  </a:cubicBezTo>
                  <a:cubicBezTo>
                    <a:pt x="148854" y="246999"/>
                    <a:pt x="155486" y="231171"/>
                    <a:pt x="154693" y="222109"/>
                  </a:cubicBezTo>
                  <a:cubicBezTo>
                    <a:pt x="153968" y="213030"/>
                    <a:pt x="157764" y="198011"/>
                    <a:pt x="159739" y="194468"/>
                  </a:cubicBezTo>
                  <a:cubicBezTo>
                    <a:pt x="161781" y="190907"/>
                    <a:pt x="171129" y="194822"/>
                    <a:pt x="175466" y="194451"/>
                  </a:cubicBezTo>
                  <a:cubicBezTo>
                    <a:pt x="179769" y="194046"/>
                    <a:pt x="171129" y="183347"/>
                    <a:pt x="168801" y="183735"/>
                  </a:cubicBezTo>
                  <a:cubicBezTo>
                    <a:pt x="166472" y="184123"/>
                    <a:pt x="160988" y="180512"/>
                    <a:pt x="157764" y="178892"/>
                  </a:cubicBezTo>
                  <a:cubicBezTo>
                    <a:pt x="154676" y="177306"/>
                    <a:pt x="151166" y="167636"/>
                    <a:pt x="139050" y="164919"/>
                  </a:cubicBezTo>
                  <a:cubicBezTo>
                    <a:pt x="126849" y="162135"/>
                    <a:pt x="125297" y="146813"/>
                    <a:pt x="123744" y="139303"/>
                  </a:cubicBezTo>
                  <a:cubicBezTo>
                    <a:pt x="122175" y="131794"/>
                    <a:pt x="131996" y="112185"/>
                    <a:pt x="133971" y="108253"/>
                  </a:cubicBezTo>
                  <a:cubicBezTo>
                    <a:pt x="135911" y="104288"/>
                    <a:pt x="160549" y="82755"/>
                    <a:pt x="160549" y="82755"/>
                  </a:cubicBezTo>
                  <a:cubicBezTo>
                    <a:pt x="160549" y="82755"/>
                    <a:pt x="173694" y="75988"/>
                    <a:pt x="177424" y="76224"/>
                  </a:cubicBezTo>
                  <a:cubicBezTo>
                    <a:pt x="188393" y="76899"/>
                    <a:pt x="199007" y="87379"/>
                    <a:pt x="199007" y="87379"/>
                  </a:cubicBezTo>
                  <a:cubicBezTo>
                    <a:pt x="199007" y="87379"/>
                    <a:pt x="214684" y="96998"/>
                    <a:pt x="224758" y="113096"/>
                  </a:cubicBezTo>
                  <a:cubicBezTo>
                    <a:pt x="233179" y="126512"/>
                    <a:pt x="250914" y="128959"/>
                    <a:pt x="250914" y="128959"/>
                  </a:cubicBezTo>
                  <a:cubicBezTo>
                    <a:pt x="260702" y="128115"/>
                    <a:pt x="267114" y="120555"/>
                    <a:pt x="267587" y="117821"/>
                  </a:cubicBezTo>
                  <a:cubicBezTo>
                    <a:pt x="269342" y="108810"/>
                    <a:pt x="262474" y="101216"/>
                    <a:pt x="252956" y="101706"/>
                  </a:cubicBezTo>
                  <a:cubicBezTo>
                    <a:pt x="250965" y="101824"/>
                    <a:pt x="250206" y="105654"/>
                    <a:pt x="247101" y="105654"/>
                  </a:cubicBezTo>
                  <a:cubicBezTo>
                    <a:pt x="243928" y="105654"/>
                    <a:pt x="244704" y="101706"/>
                    <a:pt x="243540" y="97740"/>
                  </a:cubicBezTo>
                  <a:cubicBezTo>
                    <a:pt x="242376" y="93808"/>
                    <a:pt x="242089" y="89117"/>
                    <a:pt x="240165" y="84375"/>
                  </a:cubicBezTo>
                  <a:cubicBezTo>
                    <a:pt x="238258" y="79650"/>
                    <a:pt x="236689" y="73828"/>
                    <a:pt x="232791" y="69508"/>
                  </a:cubicBezTo>
                  <a:cubicBezTo>
                    <a:pt x="228859" y="65138"/>
                    <a:pt x="223408" y="68428"/>
                    <a:pt x="218329" y="67247"/>
                  </a:cubicBezTo>
                  <a:cubicBezTo>
                    <a:pt x="213249" y="66049"/>
                    <a:pt x="205588" y="70149"/>
                    <a:pt x="200121" y="69728"/>
                  </a:cubicBezTo>
                  <a:cubicBezTo>
                    <a:pt x="194586" y="69323"/>
                    <a:pt x="191886" y="65002"/>
                    <a:pt x="192257" y="61054"/>
                  </a:cubicBezTo>
                  <a:cubicBezTo>
                    <a:pt x="192645" y="57105"/>
                    <a:pt x="206078" y="52144"/>
                    <a:pt x="212693" y="51351"/>
                  </a:cubicBezTo>
                  <a:cubicBezTo>
                    <a:pt x="219375" y="50591"/>
                    <a:pt x="225399" y="49849"/>
                    <a:pt x="227306" y="47081"/>
                  </a:cubicBezTo>
                  <a:cubicBezTo>
                    <a:pt x="229298" y="44314"/>
                    <a:pt x="238731" y="42812"/>
                    <a:pt x="241886" y="43200"/>
                  </a:cubicBezTo>
                  <a:cubicBezTo>
                    <a:pt x="245008" y="43622"/>
                    <a:pt x="250003" y="45731"/>
                    <a:pt x="253058" y="49663"/>
                  </a:cubicBezTo>
                  <a:cubicBezTo>
                    <a:pt x="257158" y="55080"/>
                    <a:pt x="257344" y="63568"/>
                    <a:pt x="266861" y="62336"/>
                  </a:cubicBezTo>
                  <a:cubicBezTo>
                    <a:pt x="270540" y="61847"/>
                    <a:pt x="280260" y="56329"/>
                    <a:pt x="272869" y="51975"/>
                  </a:cubicBezTo>
                  <a:cubicBezTo>
                    <a:pt x="268718" y="49511"/>
                    <a:pt x="263081" y="45664"/>
                    <a:pt x="267047" y="38559"/>
                  </a:cubicBezTo>
                  <a:cubicBezTo>
                    <a:pt x="267570" y="37598"/>
                    <a:pt x="268734" y="36838"/>
                    <a:pt x="270354" y="36281"/>
                  </a:cubicBezTo>
                  <a:cubicBezTo>
                    <a:pt x="317739" y="38998"/>
                    <a:pt x="359893" y="61476"/>
                    <a:pt x="388699" y="95580"/>
                  </a:cubicBezTo>
                  <a:lnTo>
                    <a:pt x="430819" y="91834"/>
                  </a:lnTo>
                  <a:cubicBezTo>
                    <a:pt x="394470" y="36534"/>
                    <a:pt x="331847" y="0"/>
                    <a:pt x="260668" y="0"/>
                  </a:cubicBezTo>
                  <a:cubicBezTo>
                    <a:pt x="148348" y="0"/>
                    <a:pt x="57257" y="91074"/>
                    <a:pt x="57257" y="203411"/>
                  </a:cubicBezTo>
                  <a:cubicBezTo>
                    <a:pt x="57257" y="240182"/>
                    <a:pt x="67129" y="274573"/>
                    <a:pt x="84206" y="304324"/>
                  </a:cubicBezTo>
                  <a:lnTo>
                    <a:pt x="28299" y="304324"/>
                  </a:lnTo>
                  <a:cubicBezTo>
                    <a:pt x="12673" y="304324"/>
                    <a:pt x="0" y="316980"/>
                    <a:pt x="0" y="332606"/>
                  </a:cubicBezTo>
                  <a:lnTo>
                    <a:pt x="0" y="491569"/>
                  </a:lnTo>
                  <a:cubicBezTo>
                    <a:pt x="0" y="509136"/>
                    <a:pt x="14243" y="523378"/>
                    <a:pt x="31826" y="523378"/>
                  </a:cubicBezTo>
                  <a:lnTo>
                    <a:pt x="480819" y="523378"/>
                  </a:lnTo>
                  <a:cubicBezTo>
                    <a:pt x="498420" y="523378"/>
                    <a:pt x="512663" y="509136"/>
                    <a:pt x="512663" y="491569"/>
                  </a:cubicBezTo>
                  <a:lnTo>
                    <a:pt x="512663" y="336133"/>
                  </a:lnTo>
                  <a:cubicBezTo>
                    <a:pt x="512663" y="318566"/>
                    <a:pt x="498420" y="304324"/>
                    <a:pt x="480819" y="304324"/>
                  </a:cubicBezTo>
                  <a:lnTo>
                    <a:pt x="437248" y="304324"/>
                  </a:lnTo>
                  <a:cubicBezTo>
                    <a:pt x="444690" y="291381"/>
                    <a:pt x="450731" y="277594"/>
                    <a:pt x="455203" y="263115"/>
                  </a:cubicBezTo>
                  <a:close/>
                  <a:moveTo>
                    <a:pt x="263554" y="296274"/>
                  </a:moveTo>
                  <a:cubicBezTo>
                    <a:pt x="267435" y="295448"/>
                    <a:pt x="267435" y="299616"/>
                    <a:pt x="266001" y="304307"/>
                  </a:cubicBezTo>
                  <a:lnTo>
                    <a:pt x="246527" y="304307"/>
                  </a:lnTo>
                  <a:cubicBezTo>
                    <a:pt x="249666" y="299008"/>
                    <a:pt x="256264" y="297844"/>
                    <a:pt x="263554" y="296274"/>
                  </a:cubicBezTo>
                  <a:close/>
                  <a:moveTo>
                    <a:pt x="457718" y="339896"/>
                  </a:moveTo>
                  <a:cubicBezTo>
                    <a:pt x="467775" y="339896"/>
                    <a:pt x="475943" y="348064"/>
                    <a:pt x="475943" y="358155"/>
                  </a:cubicBezTo>
                  <a:lnTo>
                    <a:pt x="475943" y="468433"/>
                  </a:lnTo>
                  <a:cubicBezTo>
                    <a:pt x="475943" y="478524"/>
                    <a:pt x="467775" y="486692"/>
                    <a:pt x="457718" y="486692"/>
                  </a:cubicBezTo>
                  <a:lnTo>
                    <a:pt x="54945" y="486692"/>
                  </a:lnTo>
                  <a:cubicBezTo>
                    <a:pt x="44871" y="486692"/>
                    <a:pt x="36703" y="478524"/>
                    <a:pt x="36703" y="468433"/>
                  </a:cubicBezTo>
                  <a:lnTo>
                    <a:pt x="36703" y="358155"/>
                  </a:lnTo>
                  <a:cubicBezTo>
                    <a:pt x="36703" y="348064"/>
                    <a:pt x="44871" y="339896"/>
                    <a:pt x="54945" y="339896"/>
                  </a:cubicBezTo>
                  <a:lnTo>
                    <a:pt x="457718" y="33989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9" name="任意多边形: 形状 128"/>
            <p:cNvSpPr/>
            <p:nvPr/>
          </p:nvSpPr>
          <p:spPr>
            <a:xfrm>
              <a:off x="19248954" y="6644151"/>
              <a:ext cx="185625" cy="118125"/>
            </a:xfrm>
            <a:custGeom>
              <a:avLst/>
              <a:gdLst>
                <a:gd name="connsiteX0" fmla="*/ 17441 w 185625"/>
                <a:gd name="connsiteY0" fmla="*/ 6555 h 118125"/>
                <a:gd name="connsiteX1" fmla="*/ 1916 w 185625"/>
                <a:gd name="connsiteY1" fmla="*/ 17304 h 118125"/>
                <a:gd name="connsiteX2" fmla="*/ 3182 w 185625"/>
                <a:gd name="connsiteY2" fmla="*/ 36154 h 118125"/>
                <a:gd name="connsiteX3" fmla="*/ 43986 w 185625"/>
                <a:gd name="connsiteY3" fmla="*/ 97747 h 118125"/>
                <a:gd name="connsiteX4" fmla="*/ 60726 w 185625"/>
                <a:gd name="connsiteY4" fmla="*/ 106033 h 118125"/>
                <a:gd name="connsiteX5" fmla="*/ 76217 w 185625"/>
                <a:gd name="connsiteY5" fmla="*/ 95537 h 118125"/>
                <a:gd name="connsiteX6" fmla="*/ 148206 w 185625"/>
                <a:gd name="connsiteY6" fmla="*/ 130181 h 118125"/>
                <a:gd name="connsiteX7" fmla="*/ 160811 w 185625"/>
                <a:gd name="connsiteY7" fmla="*/ 130890 h 118125"/>
                <a:gd name="connsiteX8" fmla="*/ 170228 w 185625"/>
                <a:gd name="connsiteY8" fmla="*/ 122486 h 118125"/>
                <a:gd name="connsiteX9" fmla="*/ 186951 w 185625"/>
                <a:gd name="connsiteY9" fmla="*/ 87707 h 118125"/>
                <a:gd name="connsiteX10" fmla="*/ 179239 w 185625"/>
                <a:gd name="connsiteY10" fmla="*/ 65702 h 118125"/>
                <a:gd name="connsiteX11" fmla="*/ 107301 w 185625"/>
                <a:gd name="connsiteY11" fmla="*/ 31074 h 118125"/>
                <a:gd name="connsiteX12" fmla="*/ 109056 w 185625"/>
                <a:gd name="connsiteY12" fmla="*/ 27412 h 118125"/>
                <a:gd name="connsiteX13" fmla="*/ 107554 w 185625"/>
                <a:gd name="connsiteY13" fmla="*/ 8242 h 118125"/>
                <a:gd name="connsiteX14" fmla="*/ 90139 w 185625"/>
                <a:gd name="connsiteY14" fmla="*/ 75 h 118125"/>
                <a:gd name="connsiteX15" fmla="*/ 17441 w 185625"/>
                <a:gd name="connsiteY15" fmla="*/ 6555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5625" h="118125">
                  <a:moveTo>
                    <a:pt x="17441" y="6555"/>
                  </a:moveTo>
                  <a:cubicBezTo>
                    <a:pt x="10742" y="7146"/>
                    <a:pt x="4836" y="11229"/>
                    <a:pt x="1916" y="17304"/>
                  </a:cubicBezTo>
                  <a:cubicBezTo>
                    <a:pt x="-1037" y="23362"/>
                    <a:pt x="-547" y="30534"/>
                    <a:pt x="3182" y="36154"/>
                  </a:cubicBezTo>
                  <a:lnTo>
                    <a:pt x="43986" y="97747"/>
                  </a:lnTo>
                  <a:cubicBezTo>
                    <a:pt x="47681" y="103316"/>
                    <a:pt x="54077" y="106489"/>
                    <a:pt x="60726" y="106033"/>
                  </a:cubicBezTo>
                  <a:cubicBezTo>
                    <a:pt x="67408" y="105577"/>
                    <a:pt x="73314" y="101578"/>
                    <a:pt x="76217" y="95537"/>
                  </a:cubicBezTo>
                  <a:lnTo>
                    <a:pt x="148206" y="130181"/>
                  </a:lnTo>
                  <a:cubicBezTo>
                    <a:pt x="152121" y="132071"/>
                    <a:pt x="156694" y="132341"/>
                    <a:pt x="160811" y="130890"/>
                  </a:cubicBezTo>
                  <a:cubicBezTo>
                    <a:pt x="164912" y="129439"/>
                    <a:pt x="168304" y="126418"/>
                    <a:pt x="170228" y="122486"/>
                  </a:cubicBezTo>
                  <a:lnTo>
                    <a:pt x="186951" y="87707"/>
                  </a:lnTo>
                  <a:cubicBezTo>
                    <a:pt x="190883" y="79506"/>
                    <a:pt x="187440" y="69651"/>
                    <a:pt x="179239" y="65702"/>
                  </a:cubicBezTo>
                  <a:lnTo>
                    <a:pt x="107301" y="31074"/>
                  </a:lnTo>
                  <a:lnTo>
                    <a:pt x="109056" y="27412"/>
                  </a:lnTo>
                  <a:cubicBezTo>
                    <a:pt x="112059" y="21219"/>
                    <a:pt x="111469" y="13896"/>
                    <a:pt x="107554" y="8242"/>
                  </a:cubicBezTo>
                  <a:cubicBezTo>
                    <a:pt x="103639" y="2589"/>
                    <a:pt x="96990" y="-533"/>
                    <a:pt x="90139" y="75"/>
                  </a:cubicBezTo>
                  <a:lnTo>
                    <a:pt x="17441" y="655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30" name="组合 129"/>
          <p:cNvGrpSpPr/>
          <p:nvPr/>
        </p:nvGrpSpPr>
        <p:grpSpPr>
          <a:xfrm>
            <a:off x="10706918" y="2019371"/>
            <a:ext cx="528086" cy="476503"/>
            <a:chOff x="19983312" y="6542955"/>
            <a:chExt cx="528086" cy="476503"/>
          </a:xfrm>
          <a:solidFill>
            <a:schemeClr val="accent1"/>
          </a:solidFill>
        </p:grpSpPr>
        <p:sp>
          <p:nvSpPr>
            <p:cNvPr id="131" name="任意多边形: 形状 130"/>
            <p:cNvSpPr/>
            <p:nvPr/>
          </p:nvSpPr>
          <p:spPr>
            <a:xfrm>
              <a:off x="19983447" y="7002583"/>
              <a:ext cx="472500" cy="16875"/>
            </a:xfrm>
            <a:custGeom>
              <a:avLst/>
              <a:gdLst>
                <a:gd name="connsiteX0" fmla="*/ 67 w 472500"/>
                <a:gd name="connsiteY0" fmla="*/ 19508 h 16875"/>
                <a:gd name="connsiteX1" fmla="*/ 12268 w 472500"/>
                <a:gd name="connsiteY1" fmla="*/ 31657 h 16875"/>
                <a:gd name="connsiteX2" fmla="*/ 462443 w 472500"/>
                <a:gd name="connsiteY2" fmla="*/ 31657 h 16875"/>
                <a:gd name="connsiteX3" fmla="*/ 477714 w 472500"/>
                <a:gd name="connsiteY3" fmla="*/ 16386 h 16875"/>
                <a:gd name="connsiteX4" fmla="*/ 477714 w 472500"/>
                <a:gd name="connsiteY4" fmla="*/ 0 h 16875"/>
                <a:gd name="connsiteX5" fmla="*/ 0 w 472500"/>
                <a:gd name="connsiteY5" fmla="*/ 0 h 16875"/>
                <a:gd name="connsiteX6" fmla="*/ 67 w 472500"/>
                <a:gd name="connsiteY6" fmla="*/ 19508 h 1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2500" h="16875">
                  <a:moveTo>
                    <a:pt x="67" y="19508"/>
                  </a:moveTo>
                  <a:cubicBezTo>
                    <a:pt x="101" y="26224"/>
                    <a:pt x="5552" y="31657"/>
                    <a:pt x="12268" y="31657"/>
                  </a:cubicBezTo>
                  <a:lnTo>
                    <a:pt x="462443" y="31657"/>
                  </a:lnTo>
                  <a:cubicBezTo>
                    <a:pt x="470880" y="31657"/>
                    <a:pt x="477714" y="24823"/>
                    <a:pt x="477714" y="16386"/>
                  </a:cubicBezTo>
                  <a:lnTo>
                    <a:pt x="477714" y="0"/>
                  </a:lnTo>
                  <a:lnTo>
                    <a:pt x="0" y="0"/>
                  </a:lnTo>
                  <a:cubicBezTo>
                    <a:pt x="34" y="6497"/>
                    <a:pt x="51" y="13635"/>
                    <a:pt x="67" y="1950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2" name="任意多边形: 形状 131"/>
            <p:cNvSpPr/>
            <p:nvPr/>
          </p:nvSpPr>
          <p:spPr>
            <a:xfrm>
              <a:off x="19983312" y="6615066"/>
              <a:ext cx="472500" cy="354375"/>
            </a:xfrm>
            <a:custGeom>
              <a:avLst/>
              <a:gdLst>
                <a:gd name="connsiteX0" fmla="*/ 465834 w 472500"/>
                <a:gd name="connsiteY0" fmla="*/ 116218 h 354375"/>
                <a:gd name="connsiteX1" fmla="*/ 427629 w 472500"/>
                <a:gd name="connsiteY1" fmla="*/ 126816 h 354375"/>
                <a:gd name="connsiteX2" fmla="*/ 427629 w 472500"/>
                <a:gd name="connsiteY2" fmla="*/ 330008 h 354375"/>
                <a:gd name="connsiteX3" fmla="*/ 347828 w 472500"/>
                <a:gd name="connsiteY3" fmla="*/ 314027 h 354375"/>
                <a:gd name="connsiteX4" fmla="*/ 264988 w 472500"/>
                <a:gd name="connsiteY4" fmla="*/ 330429 h 354375"/>
                <a:gd name="connsiteX5" fmla="*/ 264988 w 472500"/>
                <a:gd name="connsiteY5" fmla="*/ 63703 h 354375"/>
                <a:gd name="connsiteX6" fmla="*/ 341837 w 472500"/>
                <a:gd name="connsiteY6" fmla="*/ 38323 h 354375"/>
                <a:gd name="connsiteX7" fmla="*/ 350646 w 472500"/>
                <a:gd name="connsiteY7" fmla="*/ 17 h 354375"/>
                <a:gd name="connsiteX8" fmla="*/ 348418 w 472500"/>
                <a:gd name="connsiteY8" fmla="*/ 0 h 354375"/>
                <a:gd name="connsiteX9" fmla="*/ 240519 w 472500"/>
                <a:gd name="connsiteY9" fmla="*/ 34239 h 354375"/>
                <a:gd name="connsiteX10" fmla="*/ 240469 w 472500"/>
                <a:gd name="connsiteY10" fmla="*/ 34239 h 354375"/>
                <a:gd name="connsiteX11" fmla="*/ 132604 w 472500"/>
                <a:gd name="connsiteY11" fmla="*/ 0 h 354375"/>
                <a:gd name="connsiteX12" fmla="*/ 22343 w 472500"/>
                <a:gd name="connsiteY12" fmla="*/ 40989 h 354375"/>
                <a:gd name="connsiteX13" fmla="*/ 15103 w 472500"/>
                <a:gd name="connsiteY13" fmla="*/ 55806 h 354375"/>
                <a:gd name="connsiteX14" fmla="*/ 15103 w 472500"/>
                <a:gd name="connsiteY14" fmla="*/ 115223 h 354375"/>
                <a:gd name="connsiteX15" fmla="*/ 0 w 472500"/>
                <a:gd name="connsiteY15" fmla="*/ 368972 h 354375"/>
                <a:gd name="connsiteX16" fmla="*/ 477968 w 472500"/>
                <a:gd name="connsiteY16" fmla="*/ 368972 h 354375"/>
                <a:gd name="connsiteX17" fmla="*/ 465834 w 472500"/>
                <a:gd name="connsiteY17" fmla="*/ 119711 h 354375"/>
                <a:gd name="connsiteX18" fmla="*/ 465834 w 472500"/>
                <a:gd name="connsiteY18" fmla="*/ 116218 h 354375"/>
                <a:gd name="connsiteX19" fmla="*/ 215916 w 472500"/>
                <a:gd name="connsiteY19" fmla="*/ 330396 h 354375"/>
                <a:gd name="connsiteX20" fmla="*/ 133093 w 472500"/>
                <a:gd name="connsiteY20" fmla="*/ 314010 h 354375"/>
                <a:gd name="connsiteX21" fmla="*/ 53308 w 472500"/>
                <a:gd name="connsiteY21" fmla="*/ 330024 h 354375"/>
                <a:gd name="connsiteX22" fmla="*/ 53308 w 472500"/>
                <a:gd name="connsiteY22" fmla="*/ 65171 h 354375"/>
                <a:gd name="connsiteX23" fmla="*/ 132452 w 472500"/>
                <a:gd name="connsiteY23" fmla="*/ 38171 h 354375"/>
                <a:gd name="connsiteX24" fmla="*/ 215916 w 472500"/>
                <a:gd name="connsiteY24" fmla="*/ 63720 h 354375"/>
                <a:gd name="connsiteX25" fmla="*/ 215916 w 472500"/>
                <a:gd name="connsiteY25" fmla="*/ 330396 h 35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2500" h="354375">
                  <a:moveTo>
                    <a:pt x="465834" y="116218"/>
                  </a:moveTo>
                  <a:lnTo>
                    <a:pt x="427629" y="126816"/>
                  </a:lnTo>
                  <a:lnTo>
                    <a:pt x="427629" y="330008"/>
                  </a:lnTo>
                  <a:cubicBezTo>
                    <a:pt x="407987" y="321975"/>
                    <a:pt x="380987" y="314027"/>
                    <a:pt x="347828" y="314027"/>
                  </a:cubicBezTo>
                  <a:cubicBezTo>
                    <a:pt x="320153" y="314027"/>
                    <a:pt x="292292" y="319528"/>
                    <a:pt x="264988" y="330429"/>
                  </a:cubicBezTo>
                  <a:lnTo>
                    <a:pt x="264988" y="63703"/>
                  </a:lnTo>
                  <a:cubicBezTo>
                    <a:pt x="278083" y="55552"/>
                    <a:pt x="306771" y="40095"/>
                    <a:pt x="341837" y="38323"/>
                  </a:cubicBezTo>
                  <a:lnTo>
                    <a:pt x="350646" y="17"/>
                  </a:lnTo>
                  <a:cubicBezTo>
                    <a:pt x="349886" y="17"/>
                    <a:pt x="349161" y="0"/>
                    <a:pt x="348418" y="0"/>
                  </a:cubicBezTo>
                  <a:cubicBezTo>
                    <a:pt x="296595" y="0"/>
                    <a:pt x="255623" y="23996"/>
                    <a:pt x="240519" y="34239"/>
                  </a:cubicBezTo>
                  <a:cubicBezTo>
                    <a:pt x="237617" y="36214"/>
                    <a:pt x="237549" y="36214"/>
                    <a:pt x="240469" y="34239"/>
                  </a:cubicBezTo>
                  <a:cubicBezTo>
                    <a:pt x="225366" y="23996"/>
                    <a:pt x="184427" y="0"/>
                    <a:pt x="132604" y="0"/>
                  </a:cubicBezTo>
                  <a:cubicBezTo>
                    <a:pt x="93083" y="0"/>
                    <a:pt x="55823" y="13787"/>
                    <a:pt x="22343" y="40989"/>
                  </a:cubicBezTo>
                  <a:cubicBezTo>
                    <a:pt x="17938" y="44618"/>
                    <a:pt x="15103" y="50051"/>
                    <a:pt x="15103" y="55806"/>
                  </a:cubicBezTo>
                  <a:lnTo>
                    <a:pt x="15103" y="115223"/>
                  </a:lnTo>
                  <a:lnTo>
                    <a:pt x="0" y="368972"/>
                  </a:lnTo>
                  <a:lnTo>
                    <a:pt x="477968" y="368972"/>
                  </a:lnTo>
                  <a:lnTo>
                    <a:pt x="465834" y="119711"/>
                  </a:lnTo>
                  <a:lnTo>
                    <a:pt x="465834" y="116218"/>
                  </a:lnTo>
                  <a:close/>
                  <a:moveTo>
                    <a:pt x="215916" y="330396"/>
                  </a:moveTo>
                  <a:cubicBezTo>
                    <a:pt x="188629" y="319494"/>
                    <a:pt x="160751" y="314010"/>
                    <a:pt x="133093" y="314010"/>
                  </a:cubicBezTo>
                  <a:cubicBezTo>
                    <a:pt x="99917" y="314010"/>
                    <a:pt x="72951" y="321975"/>
                    <a:pt x="53308" y="330024"/>
                  </a:cubicBezTo>
                  <a:lnTo>
                    <a:pt x="53308" y="65171"/>
                  </a:lnTo>
                  <a:cubicBezTo>
                    <a:pt x="78401" y="47233"/>
                    <a:pt x="104591" y="38171"/>
                    <a:pt x="132452" y="38171"/>
                  </a:cubicBezTo>
                  <a:cubicBezTo>
                    <a:pt x="170471" y="38171"/>
                    <a:pt x="202821" y="55080"/>
                    <a:pt x="215916" y="63720"/>
                  </a:cubicBezTo>
                  <a:lnTo>
                    <a:pt x="215916" y="33039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3" name="任意多边形: 形状 132"/>
            <p:cNvSpPr/>
            <p:nvPr/>
          </p:nvSpPr>
          <p:spPr>
            <a:xfrm>
              <a:off x="20342648" y="6542955"/>
              <a:ext cx="168750" cy="168750"/>
            </a:xfrm>
            <a:custGeom>
              <a:avLst/>
              <a:gdLst>
                <a:gd name="connsiteX0" fmla="*/ 176698 w 168750"/>
                <a:gd name="connsiteY0" fmla="*/ 59083 h 168750"/>
                <a:gd name="connsiteX1" fmla="*/ 176192 w 168750"/>
                <a:gd name="connsiteY1" fmla="*/ 37483 h 168750"/>
                <a:gd name="connsiteX2" fmla="*/ 141210 w 168750"/>
                <a:gd name="connsiteY2" fmla="*/ 4087 h 168750"/>
                <a:gd name="connsiteX3" fmla="*/ 130697 w 168750"/>
                <a:gd name="connsiteY3" fmla="*/ 3 h 168750"/>
                <a:gd name="connsiteX4" fmla="*/ 120403 w 168750"/>
                <a:gd name="connsiteY4" fmla="*/ 4560 h 168750"/>
                <a:gd name="connsiteX5" fmla="*/ 57662 w 168750"/>
                <a:gd name="connsiteY5" fmla="*/ 70254 h 168750"/>
                <a:gd name="connsiteX6" fmla="*/ 42171 w 168750"/>
                <a:gd name="connsiteY6" fmla="*/ 55455 h 168750"/>
                <a:gd name="connsiteX7" fmla="*/ 31134 w 168750"/>
                <a:gd name="connsiteY7" fmla="*/ 52805 h 168750"/>
                <a:gd name="connsiteX8" fmla="*/ 23372 w 168750"/>
                <a:gd name="connsiteY8" fmla="*/ 61108 h 168750"/>
                <a:gd name="connsiteX9" fmla="*/ 439 w 168750"/>
                <a:gd name="connsiteY9" fmla="*/ 161345 h 168750"/>
                <a:gd name="connsiteX10" fmla="*/ 5400 w 168750"/>
                <a:gd name="connsiteY10" fmla="*/ 177849 h 168750"/>
                <a:gd name="connsiteX11" fmla="*/ 22106 w 168750"/>
                <a:gd name="connsiteY11" fmla="*/ 182034 h 168750"/>
                <a:gd name="connsiteX12" fmla="*/ 116927 w 168750"/>
                <a:gd name="connsiteY12" fmla="*/ 155675 h 168750"/>
                <a:gd name="connsiteX13" fmla="*/ 126580 w 168750"/>
                <a:gd name="connsiteY13" fmla="*/ 145736 h 168750"/>
                <a:gd name="connsiteX14" fmla="*/ 122715 w 168750"/>
                <a:gd name="connsiteY14" fmla="*/ 132388 h 168750"/>
                <a:gd name="connsiteX15" fmla="*/ 114345 w 168750"/>
                <a:gd name="connsiteY15" fmla="*/ 124406 h 168750"/>
                <a:gd name="connsiteX16" fmla="*/ 176698 w 168750"/>
                <a:gd name="connsiteY16" fmla="*/ 59083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750" h="168750">
                  <a:moveTo>
                    <a:pt x="176698" y="59083"/>
                  </a:moveTo>
                  <a:cubicBezTo>
                    <a:pt x="182520" y="52974"/>
                    <a:pt x="182301" y="43305"/>
                    <a:pt x="176192" y="37483"/>
                  </a:cubicBezTo>
                  <a:lnTo>
                    <a:pt x="141210" y="4087"/>
                  </a:lnTo>
                  <a:cubicBezTo>
                    <a:pt x="138409" y="1387"/>
                    <a:pt x="134595" y="-81"/>
                    <a:pt x="130697" y="3"/>
                  </a:cubicBezTo>
                  <a:cubicBezTo>
                    <a:pt x="126816" y="88"/>
                    <a:pt x="123086" y="1742"/>
                    <a:pt x="120403" y="4560"/>
                  </a:cubicBezTo>
                  <a:lnTo>
                    <a:pt x="57662" y="70254"/>
                  </a:lnTo>
                  <a:lnTo>
                    <a:pt x="42171" y="55455"/>
                  </a:lnTo>
                  <a:cubicBezTo>
                    <a:pt x="39234" y="52653"/>
                    <a:pt x="35016" y="51641"/>
                    <a:pt x="31134" y="52805"/>
                  </a:cubicBezTo>
                  <a:cubicBezTo>
                    <a:pt x="27253" y="53970"/>
                    <a:pt x="24283" y="57142"/>
                    <a:pt x="23372" y="61108"/>
                  </a:cubicBezTo>
                  <a:lnTo>
                    <a:pt x="439" y="161345"/>
                  </a:lnTo>
                  <a:cubicBezTo>
                    <a:pt x="-928" y="167336"/>
                    <a:pt x="945" y="173597"/>
                    <a:pt x="5400" y="177849"/>
                  </a:cubicBezTo>
                  <a:cubicBezTo>
                    <a:pt x="9855" y="182102"/>
                    <a:pt x="16217" y="183688"/>
                    <a:pt x="22106" y="182034"/>
                  </a:cubicBezTo>
                  <a:lnTo>
                    <a:pt x="116927" y="155675"/>
                  </a:lnTo>
                  <a:cubicBezTo>
                    <a:pt x="121669" y="154342"/>
                    <a:pt x="125398" y="150545"/>
                    <a:pt x="126580" y="145736"/>
                  </a:cubicBezTo>
                  <a:cubicBezTo>
                    <a:pt x="127795" y="140927"/>
                    <a:pt x="126309" y="135830"/>
                    <a:pt x="122715" y="132388"/>
                  </a:cubicBezTo>
                  <a:lnTo>
                    <a:pt x="114345" y="124406"/>
                  </a:lnTo>
                  <a:lnTo>
                    <a:pt x="176698" y="5908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34" name="图形 151"/>
          <p:cNvSpPr/>
          <p:nvPr/>
        </p:nvSpPr>
        <p:spPr>
          <a:xfrm>
            <a:off x="2096126" y="3175504"/>
            <a:ext cx="523125" cy="506250"/>
          </a:xfrm>
          <a:custGeom>
            <a:avLst/>
            <a:gdLst>
              <a:gd name="connsiteX0" fmla="*/ 537317 w 523125"/>
              <a:gd name="connsiteY0" fmla="*/ 251106 h 506250"/>
              <a:gd name="connsiteX1" fmla="*/ 528711 w 523125"/>
              <a:gd name="connsiteY1" fmla="*/ 242939 h 506250"/>
              <a:gd name="connsiteX2" fmla="*/ 305151 w 523125"/>
              <a:gd name="connsiteY2" fmla="*/ 228561 h 506250"/>
              <a:gd name="connsiteX3" fmla="*/ 360805 w 523125"/>
              <a:gd name="connsiteY3" fmla="*/ 11616 h 506250"/>
              <a:gd name="connsiteX4" fmla="*/ 355742 w 523125"/>
              <a:gd name="connsiteY4" fmla="*/ 867 h 506250"/>
              <a:gd name="connsiteX5" fmla="*/ 344234 w 523125"/>
              <a:gd name="connsiteY5" fmla="*/ 3888 h 506250"/>
              <a:gd name="connsiteX6" fmla="*/ 282336 w 523125"/>
              <a:gd name="connsiteY6" fmla="*/ 90726 h 506250"/>
              <a:gd name="connsiteX7" fmla="*/ 233466 w 523125"/>
              <a:gd name="connsiteY7" fmla="*/ 219483 h 506250"/>
              <a:gd name="connsiteX8" fmla="*/ 233027 w 523125"/>
              <a:gd name="connsiteY8" fmla="*/ 223904 h 506250"/>
              <a:gd name="connsiteX9" fmla="*/ 164430 w 523125"/>
              <a:gd name="connsiteY9" fmla="*/ 219483 h 506250"/>
              <a:gd name="connsiteX10" fmla="*/ 88392 w 523125"/>
              <a:gd name="connsiteY10" fmla="*/ 153130 h 506250"/>
              <a:gd name="connsiteX11" fmla="*/ 169 w 523125"/>
              <a:gd name="connsiteY11" fmla="*/ 230688 h 506250"/>
              <a:gd name="connsiteX12" fmla="*/ 77727 w 523125"/>
              <a:gd name="connsiteY12" fmla="*/ 318910 h 506250"/>
              <a:gd name="connsiteX13" fmla="*/ 83110 w 523125"/>
              <a:gd name="connsiteY13" fmla="*/ 319096 h 506250"/>
              <a:gd name="connsiteX14" fmla="*/ 158288 w 523125"/>
              <a:gd name="connsiteY14" fmla="*/ 271171 h 506250"/>
              <a:gd name="connsiteX15" fmla="*/ 226497 w 523125"/>
              <a:gd name="connsiteY15" fmla="*/ 285700 h 506250"/>
              <a:gd name="connsiteX16" fmla="*/ 219156 w 523125"/>
              <a:gd name="connsiteY16" fmla="*/ 355006 h 506250"/>
              <a:gd name="connsiteX17" fmla="*/ 148787 w 523125"/>
              <a:gd name="connsiteY17" fmla="*/ 416819 h 506250"/>
              <a:gd name="connsiteX18" fmla="*/ 157765 w 523125"/>
              <a:gd name="connsiteY18" fmla="*/ 479746 h 506250"/>
              <a:gd name="connsiteX19" fmla="*/ 208592 w 523125"/>
              <a:gd name="connsiteY19" fmla="*/ 517883 h 506250"/>
              <a:gd name="connsiteX20" fmla="*/ 229281 w 523125"/>
              <a:gd name="connsiteY20" fmla="*/ 520516 h 506250"/>
              <a:gd name="connsiteX21" fmla="*/ 309707 w 523125"/>
              <a:gd name="connsiteY21" fmla="*/ 458061 h 506250"/>
              <a:gd name="connsiteX22" fmla="*/ 270136 w 523125"/>
              <a:gd name="connsiteY22" fmla="*/ 365181 h 506250"/>
              <a:gd name="connsiteX23" fmla="*/ 287230 w 523125"/>
              <a:gd name="connsiteY23" fmla="*/ 298626 h 506250"/>
              <a:gd name="connsiteX24" fmla="*/ 291584 w 523125"/>
              <a:gd name="connsiteY24" fmla="*/ 299538 h 506250"/>
              <a:gd name="connsiteX25" fmla="*/ 429149 w 523125"/>
              <a:gd name="connsiteY25" fmla="*/ 293041 h 506250"/>
              <a:gd name="connsiteX26" fmla="*/ 530888 w 523125"/>
              <a:gd name="connsiteY26" fmla="*/ 261080 h 506250"/>
              <a:gd name="connsiteX27" fmla="*/ 537317 w 523125"/>
              <a:gd name="connsiteY27" fmla="*/ 251106 h 506250"/>
              <a:gd name="connsiteX28" fmla="*/ 128740 w 523125"/>
              <a:gd name="connsiteY28" fmla="*/ 238956 h 506250"/>
              <a:gd name="connsiteX29" fmla="*/ 80106 w 523125"/>
              <a:gd name="connsiteY29" fmla="*/ 281684 h 506250"/>
              <a:gd name="connsiteX30" fmla="*/ 37362 w 523125"/>
              <a:gd name="connsiteY30" fmla="*/ 233084 h 506250"/>
              <a:gd name="connsiteX31" fmla="*/ 83059 w 523125"/>
              <a:gd name="connsiteY31" fmla="*/ 190238 h 506250"/>
              <a:gd name="connsiteX32" fmla="*/ 85979 w 523125"/>
              <a:gd name="connsiteY32" fmla="*/ 190339 h 506250"/>
              <a:gd name="connsiteX33" fmla="*/ 128740 w 523125"/>
              <a:gd name="connsiteY33" fmla="*/ 238956 h 506250"/>
              <a:gd name="connsiteX34" fmla="*/ 273595 w 523125"/>
              <a:gd name="connsiteY34" fmla="*/ 448797 h 506250"/>
              <a:gd name="connsiteX35" fmla="*/ 217891 w 523125"/>
              <a:gd name="connsiteY35" fmla="*/ 481754 h 506250"/>
              <a:gd name="connsiteX36" fmla="*/ 189861 w 523125"/>
              <a:gd name="connsiteY36" fmla="*/ 460728 h 506250"/>
              <a:gd name="connsiteX37" fmla="*/ 184900 w 523125"/>
              <a:gd name="connsiteY37" fmla="*/ 426066 h 506250"/>
              <a:gd name="connsiteX38" fmla="*/ 229197 w 523125"/>
              <a:gd name="connsiteY38" fmla="*/ 391624 h 506250"/>
              <a:gd name="connsiteX39" fmla="*/ 240621 w 523125"/>
              <a:gd name="connsiteY39" fmla="*/ 393076 h 506250"/>
              <a:gd name="connsiteX40" fmla="*/ 273595 w 523125"/>
              <a:gd name="connsiteY40" fmla="*/ 448797 h 506250"/>
              <a:gd name="connsiteX41" fmla="*/ 268465 w 523125"/>
              <a:gd name="connsiteY41" fmla="*/ 275946 h 506250"/>
              <a:gd name="connsiteX42" fmla="*/ 248552 w 523125"/>
              <a:gd name="connsiteY42" fmla="*/ 255966 h 506250"/>
              <a:gd name="connsiteX43" fmla="*/ 268465 w 523125"/>
              <a:gd name="connsiteY43" fmla="*/ 236003 h 506250"/>
              <a:gd name="connsiteX44" fmla="*/ 288462 w 523125"/>
              <a:gd name="connsiteY44" fmla="*/ 255966 h 506250"/>
              <a:gd name="connsiteX45" fmla="*/ 268465 w 523125"/>
              <a:gd name="connsiteY45" fmla="*/ 275946 h 50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23125" h="506250">
                <a:moveTo>
                  <a:pt x="537317" y="251106"/>
                </a:moveTo>
                <a:cubicBezTo>
                  <a:pt x="536761" y="246651"/>
                  <a:pt x="533149" y="243226"/>
                  <a:pt x="528711" y="242939"/>
                </a:cubicBezTo>
                <a:lnTo>
                  <a:pt x="305151" y="228561"/>
                </a:lnTo>
                <a:lnTo>
                  <a:pt x="360805" y="11616"/>
                </a:lnTo>
                <a:cubicBezTo>
                  <a:pt x="361902" y="7279"/>
                  <a:pt x="359792" y="2791"/>
                  <a:pt x="355742" y="867"/>
                </a:cubicBezTo>
                <a:cubicBezTo>
                  <a:pt x="351676" y="-1006"/>
                  <a:pt x="346832" y="226"/>
                  <a:pt x="344234" y="3888"/>
                </a:cubicBezTo>
                <a:lnTo>
                  <a:pt x="282336" y="90726"/>
                </a:lnTo>
                <a:cubicBezTo>
                  <a:pt x="255235" y="128729"/>
                  <a:pt x="238394" y="173093"/>
                  <a:pt x="233466" y="219483"/>
                </a:cubicBezTo>
                <a:lnTo>
                  <a:pt x="233027" y="223904"/>
                </a:lnTo>
                <a:lnTo>
                  <a:pt x="164430" y="219483"/>
                </a:lnTo>
                <a:cubicBezTo>
                  <a:pt x="157157" y="183674"/>
                  <a:pt x="126597" y="155577"/>
                  <a:pt x="88392" y="153130"/>
                </a:cubicBezTo>
                <a:cubicBezTo>
                  <a:pt x="42509" y="150261"/>
                  <a:pt x="3105" y="185345"/>
                  <a:pt x="169" y="230688"/>
                </a:cubicBezTo>
                <a:cubicBezTo>
                  <a:pt x="-2733" y="276335"/>
                  <a:pt x="32046" y="315940"/>
                  <a:pt x="77727" y="318910"/>
                </a:cubicBezTo>
                <a:cubicBezTo>
                  <a:pt x="79515" y="319045"/>
                  <a:pt x="81304" y="319096"/>
                  <a:pt x="83110" y="319096"/>
                </a:cubicBezTo>
                <a:cubicBezTo>
                  <a:pt x="116134" y="319096"/>
                  <a:pt x="144990" y="299555"/>
                  <a:pt x="158288" y="271171"/>
                </a:cubicBezTo>
                <a:lnTo>
                  <a:pt x="226497" y="285700"/>
                </a:lnTo>
                <a:lnTo>
                  <a:pt x="219156" y="355006"/>
                </a:lnTo>
                <a:cubicBezTo>
                  <a:pt x="185558" y="359056"/>
                  <a:pt x="157343" y="383339"/>
                  <a:pt x="148787" y="416819"/>
                </a:cubicBezTo>
                <a:cubicBezTo>
                  <a:pt x="143269" y="438284"/>
                  <a:pt x="146459" y="460677"/>
                  <a:pt x="157765" y="479746"/>
                </a:cubicBezTo>
                <a:cubicBezTo>
                  <a:pt x="169071" y="498815"/>
                  <a:pt x="187127" y="512399"/>
                  <a:pt x="208592" y="517883"/>
                </a:cubicBezTo>
                <a:cubicBezTo>
                  <a:pt x="215376" y="519638"/>
                  <a:pt x="222346" y="520516"/>
                  <a:pt x="229281" y="520516"/>
                </a:cubicBezTo>
                <a:cubicBezTo>
                  <a:pt x="267199" y="520516"/>
                  <a:pt x="300241" y="494849"/>
                  <a:pt x="309707" y="458061"/>
                </a:cubicBezTo>
                <a:cubicBezTo>
                  <a:pt x="319191" y="420987"/>
                  <a:pt x="301996" y="383204"/>
                  <a:pt x="270136" y="365181"/>
                </a:cubicBezTo>
                <a:lnTo>
                  <a:pt x="287230" y="298626"/>
                </a:lnTo>
                <a:lnTo>
                  <a:pt x="291584" y="299538"/>
                </a:lnTo>
                <a:cubicBezTo>
                  <a:pt x="337264" y="309258"/>
                  <a:pt x="384599" y="307013"/>
                  <a:pt x="429149" y="293041"/>
                </a:cubicBezTo>
                <a:lnTo>
                  <a:pt x="530888" y="261080"/>
                </a:lnTo>
                <a:cubicBezTo>
                  <a:pt x="535124" y="259696"/>
                  <a:pt x="537857" y="255511"/>
                  <a:pt x="537317" y="251106"/>
                </a:cubicBezTo>
                <a:close/>
                <a:moveTo>
                  <a:pt x="128740" y="238956"/>
                </a:moveTo>
                <a:cubicBezTo>
                  <a:pt x="127154" y="263982"/>
                  <a:pt x="105722" y="283574"/>
                  <a:pt x="80106" y="281684"/>
                </a:cubicBezTo>
                <a:cubicBezTo>
                  <a:pt x="54945" y="280064"/>
                  <a:pt x="35759" y="258261"/>
                  <a:pt x="37362" y="233084"/>
                </a:cubicBezTo>
                <a:cubicBezTo>
                  <a:pt x="38948" y="209071"/>
                  <a:pt x="58995" y="190238"/>
                  <a:pt x="83059" y="190238"/>
                </a:cubicBezTo>
                <a:cubicBezTo>
                  <a:pt x="84038" y="190238"/>
                  <a:pt x="85000" y="190272"/>
                  <a:pt x="85979" y="190339"/>
                </a:cubicBezTo>
                <a:cubicBezTo>
                  <a:pt x="111207" y="191943"/>
                  <a:pt x="130377" y="213762"/>
                  <a:pt x="128740" y="238956"/>
                </a:cubicBezTo>
                <a:close/>
                <a:moveTo>
                  <a:pt x="273595" y="448797"/>
                </a:moveTo>
                <a:cubicBezTo>
                  <a:pt x="267469" y="472793"/>
                  <a:pt x="242241" y="488048"/>
                  <a:pt x="217891" y="481754"/>
                </a:cubicBezTo>
                <a:cubicBezTo>
                  <a:pt x="206044" y="478716"/>
                  <a:pt x="196088" y="471275"/>
                  <a:pt x="189861" y="460728"/>
                </a:cubicBezTo>
                <a:cubicBezTo>
                  <a:pt x="183651" y="450214"/>
                  <a:pt x="181862" y="437879"/>
                  <a:pt x="184900" y="426066"/>
                </a:cubicBezTo>
                <a:cubicBezTo>
                  <a:pt x="190097" y="405799"/>
                  <a:pt x="208322" y="391624"/>
                  <a:pt x="229197" y="391624"/>
                </a:cubicBezTo>
                <a:cubicBezTo>
                  <a:pt x="233044" y="391624"/>
                  <a:pt x="236875" y="392097"/>
                  <a:pt x="240621" y="393076"/>
                </a:cubicBezTo>
                <a:cubicBezTo>
                  <a:pt x="265073" y="399353"/>
                  <a:pt x="279856" y="424328"/>
                  <a:pt x="273595" y="448797"/>
                </a:cubicBezTo>
                <a:close/>
                <a:moveTo>
                  <a:pt x="268465" y="275946"/>
                </a:moveTo>
                <a:cubicBezTo>
                  <a:pt x="257479" y="275946"/>
                  <a:pt x="248552" y="267036"/>
                  <a:pt x="248552" y="255966"/>
                </a:cubicBezTo>
                <a:cubicBezTo>
                  <a:pt x="248552" y="244947"/>
                  <a:pt x="257479" y="236003"/>
                  <a:pt x="268465" y="236003"/>
                </a:cubicBezTo>
                <a:cubicBezTo>
                  <a:pt x="279501" y="236003"/>
                  <a:pt x="288462" y="244947"/>
                  <a:pt x="288462" y="255966"/>
                </a:cubicBezTo>
                <a:cubicBezTo>
                  <a:pt x="288462" y="267036"/>
                  <a:pt x="279501" y="275946"/>
                  <a:pt x="268465" y="275946"/>
                </a:cubicBez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135" name="组合 134"/>
          <p:cNvGrpSpPr/>
          <p:nvPr/>
        </p:nvGrpSpPr>
        <p:grpSpPr>
          <a:xfrm>
            <a:off x="3238934" y="3195003"/>
            <a:ext cx="540000" cy="467252"/>
            <a:chOff x="22143600" y="6585703"/>
            <a:chExt cx="540000" cy="467252"/>
          </a:xfrm>
          <a:solidFill>
            <a:schemeClr val="accent1"/>
          </a:solidFill>
        </p:grpSpPr>
        <p:sp>
          <p:nvSpPr>
            <p:cNvPr id="136" name="任意多边形: 形状 135"/>
            <p:cNvSpPr/>
            <p:nvPr/>
          </p:nvSpPr>
          <p:spPr>
            <a:xfrm>
              <a:off x="22143600" y="7019205"/>
              <a:ext cx="540000" cy="33750"/>
            </a:xfrm>
            <a:custGeom>
              <a:avLst/>
              <a:gdLst>
                <a:gd name="connsiteX0" fmla="*/ 51 w 540000"/>
                <a:gd name="connsiteY0" fmla="*/ 37395 h 33750"/>
                <a:gd name="connsiteX1" fmla="*/ 540101 w 540000"/>
                <a:gd name="connsiteY1" fmla="*/ 37395 h 33750"/>
                <a:gd name="connsiteX2" fmla="*/ 540101 w 540000"/>
                <a:gd name="connsiteY2" fmla="*/ 18259 h 33750"/>
                <a:gd name="connsiteX3" fmla="*/ 521826 w 540000"/>
                <a:gd name="connsiteY3" fmla="*/ 0 h 33750"/>
                <a:gd name="connsiteX4" fmla="*/ 18259 w 540000"/>
                <a:gd name="connsiteY4" fmla="*/ 0 h 33750"/>
                <a:gd name="connsiteX5" fmla="*/ 5316 w 540000"/>
                <a:gd name="connsiteY5" fmla="*/ 5349 h 33750"/>
                <a:gd name="connsiteX6" fmla="*/ 0 w 540000"/>
                <a:gd name="connsiteY6" fmla="*/ 18343 h 33750"/>
                <a:gd name="connsiteX7" fmla="*/ 51 w 540000"/>
                <a:gd name="connsiteY7" fmla="*/ 37395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000" h="33750">
                  <a:moveTo>
                    <a:pt x="51" y="37395"/>
                  </a:moveTo>
                  <a:lnTo>
                    <a:pt x="540101" y="37395"/>
                  </a:lnTo>
                  <a:lnTo>
                    <a:pt x="540101" y="18259"/>
                  </a:lnTo>
                  <a:cubicBezTo>
                    <a:pt x="540101" y="8151"/>
                    <a:pt x="531934" y="0"/>
                    <a:pt x="521826" y="0"/>
                  </a:cubicBezTo>
                  <a:lnTo>
                    <a:pt x="18259" y="0"/>
                  </a:lnTo>
                  <a:cubicBezTo>
                    <a:pt x="13399" y="0"/>
                    <a:pt x="8758" y="1924"/>
                    <a:pt x="5316" y="5349"/>
                  </a:cubicBezTo>
                  <a:cubicBezTo>
                    <a:pt x="1907" y="8826"/>
                    <a:pt x="-17" y="13483"/>
                    <a:pt x="0" y="18343"/>
                  </a:cubicBezTo>
                  <a:cubicBezTo>
                    <a:pt x="34" y="28536"/>
                    <a:pt x="51" y="37395"/>
                    <a:pt x="51" y="3739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7" name="任意多边形: 形状 136"/>
            <p:cNvSpPr/>
            <p:nvPr/>
          </p:nvSpPr>
          <p:spPr>
            <a:xfrm>
              <a:off x="22144475" y="6585703"/>
              <a:ext cx="523125" cy="405000"/>
            </a:xfrm>
            <a:custGeom>
              <a:avLst/>
              <a:gdLst>
                <a:gd name="connsiteX0" fmla="*/ 520090 w 523125"/>
                <a:gd name="connsiteY0" fmla="*/ 414467 h 405000"/>
                <a:gd name="connsiteX1" fmla="*/ 533286 w 523125"/>
                <a:gd name="connsiteY1" fmla="*/ 408763 h 405000"/>
                <a:gd name="connsiteX2" fmla="*/ 538282 w 523125"/>
                <a:gd name="connsiteY2" fmla="*/ 395280 h 405000"/>
                <a:gd name="connsiteX3" fmla="*/ 521136 w 523125"/>
                <a:gd name="connsiteY3" fmla="*/ 53781 h 405000"/>
                <a:gd name="connsiteX4" fmla="*/ 515466 w 523125"/>
                <a:gd name="connsiteY4" fmla="*/ 45394 h 405000"/>
                <a:gd name="connsiteX5" fmla="*/ 393511 w 523125"/>
                <a:gd name="connsiteY5" fmla="*/ 0 h 405000"/>
                <a:gd name="connsiteX6" fmla="*/ 271353 w 523125"/>
                <a:gd name="connsiteY6" fmla="*/ 39707 h 405000"/>
                <a:gd name="connsiteX7" fmla="*/ 149178 w 523125"/>
                <a:gd name="connsiteY7" fmla="*/ 68 h 405000"/>
                <a:gd name="connsiteX8" fmla="*/ 27222 w 523125"/>
                <a:gd name="connsiteY8" fmla="*/ 45394 h 405000"/>
                <a:gd name="connsiteX9" fmla="*/ 20793 w 523125"/>
                <a:gd name="connsiteY9" fmla="*/ 58843 h 405000"/>
                <a:gd name="connsiteX10" fmla="*/ 36 w 523125"/>
                <a:gd name="connsiteY10" fmla="*/ 396799 h 405000"/>
                <a:gd name="connsiteX11" fmla="*/ 4998 w 523125"/>
                <a:gd name="connsiteY11" fmla="*/ 410468 h 405000"/>
                <a:gd name="connsiteX12" fmla="*/ 18346 w 523125"/>
                <a:gd name="connsiteY12" fmla="*/ 416188 h 405000"/>
                <a:gd name="connsiteX13" fmla="*/ 520090 w 523125"/>
                <a:gd name="connsiteY13" fmla="*/ 414467 h 405000"/>
                <a:gd name="connsiteX14" fmla="*/ 248690 w 523125"/>
                <a:gd name="connsiteY14" fmla="*/ 376211 h 405000"/>
                <a:gd name="connsiteX15" fmla="*/ 150612 w 523125"/>
                <a:gd name="connsiteY15" fmla="*/ 355607 h 405000"/>
                <a:gd name="connsiteX16" fmla="*/ 55960 w 523125"/>
                <a:gd name="connsiteY16" fmla="*/ 375908 h 405000"/>
                <a:gd name="connsiteX17" fmla="*/ 55960 w 523125"/>
                <a:gd name="connsiteY17" fmla="*/ 67618 h 405000"/>
                <a:gd name="connsiteX18" fmla="*/ 149903 w 523125"/>
                <a:gd name="connsiteY18" fmla="*/ 34965 h 405000"/>
                <a:gd name="connsiteX19" fmla="*/ 248690 w 523125"/>
                <a:gd name="connsiteY19" fmla="*/ 65796 h 405000"/>
                <a:gd name="connsiteX20" fmla="*/ 248690 w 523125"/>
                <a:gd name="connsiteY20" fmla="*/ 376211 h 405000"/>
                <a:gd name="connsiteX21" fmla="*/ 487454 w 523125"/>
                <a:gd name="connsiteY21" fmla="*/ 375908 h 405000"/>
                <a:gd name="connsiteX22" fmla="*/ 392819 w 523125"/>
                <a:gd name="connsiteY22" fmla="*/ 355607 h 405000"/>
                <a:gd name="connsiteX23" fmla="*/ 294741 w 523125"/>
                <a:gd name="connsiteY23" fmla="*/ 376211 h 405000"/>
                <a:gd name="connsiteX24" fmla="*/ 294741 w 523125"/>
                <a:gd name="connsiteY24" fmla="*/ 65796 h 405000"/>
                <a:gd name="connsiteX25" fmla="*/ 393528 w 523125"/>
                <a:gd name="connsiteY25" fmla="*/ 34965 h 405000"/>
                <a:gd name="connsiteX26" fmla="*/ 487437 w 523125"/>
                <a:gd name="connsiteY26" fmla="*/ 67618 h 405000"/>
                <a:gd name="connsiteX27" fmla="*/ 487437 w 523125"/>
                <a:gd name="connsiteY27" fmla="*/ 375908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3125" h="405000">
                  <a:moveTo>
                    <a:pt x="520090" y="414467"/>
                  </a:moveTo>
                  <a:cubicBezTo>
                    <a:pt x="525085" y="414433"/>
                    <a:pt x="529844" y="412391"/>
                    <a:pt x="533286" y="408763"/>
                  </a:cubicBezTo>
                  <a:cubicBezTo>
                    <a:pt x="536712" y="405135"/>
                    <a:pt x="538535" y="400258"/>
                    <a:pt x="538282" y="395280"/>
                  </a:cubicBezTo>
                  <a:lnTo>
                    <a:pt x="521136" y="53781"/>
                  </a:lnTo>
                  <a:cubicBezTo>
                    <a:pt x="520141" y="50895"/>
                    <a:pt x="518200" y="47621"/>
                    <a:pt x="515466" y="45394"/>
                  </a:cubicBezTo>
                  <a:cubicBezTo>
                    <a:pt x="478325" y="15221"/>
                    <a:pt x="437285" y="0"/>
                    <a:pt x="393511" y="0"/>
                  </a:cubicBezTo>
                  <a:cubicBezTo>
                    <a:pt x="332896" y="0"/>
                    <a:pt x="285730" y="29582"/>
                    <a:pt x="271353" y="39707"/>
                  </a:cubicBezTo>
                  <a:cubicBezTo>
                    <a:pt x="256958" y="29582"/>
                    <a:pt x="209776" y="68"/>
                    <a:pt x="149178" y="68"/>
                  </a:cubicBezTo>
                  <a:cubicBezTo>
                    <a:pt x="105404" y="68"/>
                    <a:pt x="64313" y="15154"/>
                    <a:pt x="27222" y="45394"/>
                  </a:cubicBezTo>
                  <a:cubicBezTo>
                    <a:pt x="21198" y="50321"/>
                    <a:pt x="20810" y="58219"/>
                    <a:pt x="20793" y="58843"/>
                  </a:cubicBezTo>
                  <a:lnTo>
                    <a:pt x="36" y="396799"/>
                  </a:lnTo>
                  <a:cubicBezTo>
                    <a:pt x="-284" y="401861"/>
                    <a:pt x="1521" y="406806"/>
                    <a:pt x="4998" y="410468"/>
                  </a:cubicBezTo>
                  <a:cubicBezTo>
                    <a:pt x="8457" y="414129"/>
                    <a:pt x="13300" y="416205"/>
                    <a:pt x="18346" y="416188"/>
                  </a:cubicBezTo>
                  <a:cubicBezTo>
                    <a:pt x="102771" y="415918"/>
                    <a:pt x="436340" y="414754"/>
                    <a:pt x="520090" y="414467"/>
                  </a:cubicBezTo>
                  <a:close/>
                  <a:moveTo>
                    <a:pt x="248690" y="376211"/>
                  </a:moveTo>
                  <a:cubicBezTo>
                    <a:pt x="214180" y="362543"/>
                    <a:pt x="183316" y="355607"/>
                    <a:pt x="150612" y="355607"/>
                  </a:cubicBezTo>
                  <a:cubicBezTo>
                    <a:pt x="110180" y="355607"/>
                    <a:pt x="76109" y="366204"/>
                    <a:pt x="55960" y="375908"/>
                  </a:cubicBezTo>
                  <a:lnTo>
                    <a:pt x="55960" y="67618"/>
                  </a:lnTo>
                  <a:cubicBezTo>
                    <a:pt x="84732" y="45951"/>
                    <a:pt x="116795" y="34965"/>
                    <a:pt x="149903" y="34965"/>
                  </a:cubicBezTo>
                  <a:cubicBezTo>
                    <a:pt x="195837" y="34965"/>
                    <a:pt x="231443" y="56194"/>
                    <a:pt x="248690" y="65796"/>
                  </a:cubicBezTo>
                  <a:lnTo>
                    <a:pt x="248690" y="376211"/>
                  </a:lnTo>
                  <a:close/>
                  <a:moveTo>
                    <a:pt x="487454" y="375908"/>
                  </a:moveTo>
                  <a:cubicBezTo>
                    <a:pt x="464470" y="366204"/>
                    <a:pt x="433235" y="355607"/>
                    <a:pt x="392819" y="355607"/>
                  </a:cubicBezTo>
                  <a:cubicBezTo>
                    <a:pt x="360115" y="355607"/>
                    <a:pt x="326365" y="362543"/>
                    <a:pt x="294741" y="376211"/>
                  </a:cubicBezTo>
                  <a:lnTo>
                    <a:pt x="294741" y="65796"/>
                  </a:lnTo>
                  <a:cubicBezTo>
                    <a:pt x="309153" y="56194"/>
                    <a:pt x="347611" y="34965"/>
                    <a:pt x="393528" y="34965"/>
                  </a:cubicBezTo>
                  <a:cubicBezTo>
                    <a:pt x="426620" y="34965"/>
                    <a:pt x="458665" y="45951"/>
                    <a:pt x="487437" y="67618"/>
                  </a:cubicBezTo>
                  <a:lnTo>
                    <a:pt x="487437" y="37590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51" name="图形 185"/>
          <p:cNvSpPr/>
          <p:nvPr/>
        </p:nvSpPr>
        <p:spPr>
          <a:xfrm>
            <a:off x="4398617" y="3167067"/>
            <a:ext cx="388125" cy="523125"/>
          </a:xfrm>
          <a:custGeom>
            <a:avLst/>
            <a:gdLst>
              <a:gd name="connsiteX0" fmla="*/ 398064 w 388125"/>
              <a:gd name="connsiteY0" fmla="*/ 56903 h 523125"/>
              <a:gd name="connsiteX1" fmla="*/ 340706 w 388125"/>
              <a:gd name="connsiteY1" fmla="*/ 0 h 523125"/>
              <a:gd name="connsiteX2" fmla="*/ 59282 w 388125"/>
              <a:gd name="connsiteY2" fmla="*/ 0 h 523125"/>
              <a:gd name="connsiteX3" fmla="*/ 0 w 388125"/>
              <a:gd name="connsiteY3" fmla="*/ 56903 h 523125"/>
              <a:gd name="connsiteX4" fmla="*/ 0 w 388125"/>
              <a:gd name="connsiteY4" fmla="*/ 475791 h 523125"/>
              <a:gd name="connsiteX5" fmla="*/ 59282 w 388125"/>
              <a:gd name="connsiteY5" fmla="*/ 535545 h 523125"/>
              <a:gd name="connsiteX6" fmla="*/ 340706 w 388125"/>
              <a:gd name="connsiteY6" fmla="*/ 535545 h 523125"/>
              <a:gd name="connsiteX7" fmla="*/ 398064 w 388125"/>
              <a:gd name="connsiteY7" fmla="*/ 475791 h 523125"/>
              <a:gd name="connsiteX8" fmla="*/ 398064 w 388125"/>
              <a:gd name="connsiteY8" fmla="*/ 56903 h 523125"/>
              <a:gd name="connsiteX9" fmla="*/ 130899 w 388125"/>
              <a:gd name="connsiteY9" fmla="*/ 108827 h 523125"/>
              <a:gd name="connsiteX10" fmla="*/ 180428 w 388125"/>
              <a:gd name="connsiteY10" fmla="*/ 108827 h 523125"/>
              <a:gd name="connsiteX11" fmla="*/ 180428 w 388125"/>
              <a:gd name="connsiteY11" fmla="*/ 73322 h 523125"/>
              <a:gd name="connsiteX12" fmla="*/ 200458 w 388125"/>
              <a:gd name="connsiteY12" fmla="*/ 52802 h 523125"/>
              <a:gd name="connsiteX13" fmla="*/ 220523 w 388125"/>
              <a:gd name="connsiteY13" fmla="*/ 73322 h 523125"/>
              <a:gd name="connsiteX14" fmla="*/ 220523 w 388125"/>
              <a:gd name="connsiteY14" fmla="*/ 108827 h 523125"/>
              <a:gd name="connsiteX15" fmla="*/ 269207 w 388125"/>
              <a:gd name="connsiteY15" fmla="*/ 108827 h 523125"/>
              <a:gd name="connsiteX16" fmla="*/ 289744 w 388125"/>
              <a:gd name="connsiteY16" fmla="*/ 130309 h 523125"/>
              <a:gd name="connsiteX17" fmla="*/ 269207 w 388125"/>
              <a:gd name="connsiteY17" fmla="*/ 151808 h 523125"/>
              <a:gd name="connsiteX18" fmla="*/ 220523 w 388125"/>
              <a:gd name="connsiteY18" fmla="*/ 151808 h 523125"/>
              <a:gd name="connsiteX19" fmla="*/ 220523 w 388125"/>
              <a:gd name="connsiteY19" fmla="*/ 275856 h 523125"/>
              <a:gd name="connsiteX20" fmla="*/ 200458 w 388125"/>
              <a:gd name="connsiteY20" fmla="*/ 296409 h 523125"/>
              <a:gd name="connsiteX21" fmla="*/ 180428 w 388125"/>
              <a:gd name="connsiteY21" fmla="*/ 275856 h 523125"/>
              <a:gd name="connsiteX22" fmla="*/ 180428 w 388125"/>
              <a:gd name="connsiteY22" fmla="*/ 151808 h 523125"/>
              <a:gd name="connsiteX23" fmla="*/ 130899 w 388125"/>
              <a:gd name="connsiteY23" fmla="*/ 151808 h 523125"/>
              <a:gd name="connsiteX24" fmla="*/ 110363 w 388125"/>
              <a:gd name="connsiteY24" fmla="*/ 130309 h 523125"/>
              <a:gd name="connsiteX25" fmla="*/ 130899 w 388125"/>
              <a:gd name="connsiteY25" fmla="*/ 108827 h 523125"/>
              <a:gd name="connsiteX26" fmla="*/ 357986 w 388125"/>
              <a:gd name="connsiteY26" fmla="*/ 472719 h 523125"/>
              <a:gd name="connsiteX27" fmla="*/ 338108 w 388125"/>
              <a:gd name="connsiteY27" fmla="*/ 492632 h 523125"/>
              <a:gd name="connsiteX28" fmla="*/ 62826 w 388125"/>
              <a:gd name="connsiteY28" fmla="*/ 492632 h 523125"/>
              <a:gd name="connsiteX29" fmla="*/ 42947 w 388125"/>
              <a:gd name="connsiteY29" fmla="*/ 472719 h 523125"/>
              <a:gd name="connsiteX30" fmla="*/ 42947 w 388125"/>
              <a:gd name="connsiteY30" fmla="*/ 452351 h 523125"/>
              <a:gd name="connsiteX31" fmla="*/ 62826 w 388125"/>
              <a:gd name="connsiteY31" fmla="*/ 432456 h 523125"/>
              <a:gd name="connsiteX32" fmla="*/ 338108 w 388125"/>
              <a:gd name="connsiteY32" fmla="*/ 432456 h 523125"/>
              <a:gd name="connsiteX33" fmla="*/ 357986 w 388125"/>
              <a:gd name="connsiteY33" fmla="*/ 452351 h 523125"/>
              <a:gd name="connsiteX34" fmla="*/ 357986 w 388125"/>
              <a:gd name="connsiteY34" fmla="*/ 472719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88125" h="523125">
                <a:moveTo>
                  <a:pt x="398064" y="56903"/>
                </a:moveTo>
                <a:cubicBezTo>
                  <a:pt x="398064" y="24688"/>
                  <a:pt x="372904" y="0"/>
                  <a:pt x="340706" y="0"/>
                </a:cubicBezTo>
                <a:lnTo>
                  <a:pt x="59282" y="0"/>
                </a:lnTo>
                <a:cubicBezTo>
                  <a:pt x="27068" y="0"/>
                  <a:pt x="0" y="24688"/>
                  <a:pt x="0" y="56903"/>
                </a:cubicBezTo>
                <a:lnTo>
                  <a:pt x="0" y="475791"/>
                </a:lnTo>
                <a:cubicBezTo>
                  <a:pt x="0" y="508005"/>
                  <a:pt x="27068" y="535545"/>
                  <a:pt x="59282" y="535545"/>
                </a:cubicBezTo>
                <a:lnTo>
                  <a:pt x="340706" y="535545"/>
                </a:lnTo>
                <a:cubicBezTo>
                  <a:pt x="372921" y="535545"/>
                  <a:pt x="398064" y="508005"/>
                  <a:pt x="398064" y="475791"/>
                </a:cubicBezTo>
                <a:lnTo>
                  <a:pt x="398064" y="56903"/>
                </a:lnTo>
                <a:close/>
                <a:moveTo>
                  <a:pt x="130899" y="108827"/>
                </a:moveTo>
                <a:lnTo>
                  <a:pt x="180428" y="108827"/>
                </a:lnTo>
                <a:lnTo>
                  <a:pt x="180428" y="73322"/>
                </a:lnTo>
                <a:cubicBezTo>
                  <a:pt x="180428" y="61999"/>
                  <a:pt x="189152" y="52802"/>
                  <a:pt x="200458" y="52802"/>
                </a:cubicBezTo>
                <a:cubicBezTo>
                  <a:pt x="211798" y="52802"/>
                  <a:pt x="220523" y="61999"/>
                  <a:pt x="220523" y="73322"/>
                </a:cubicBezTo>
                <a:lnTo>
                  <a:pt x="220523" y="108827"/>
                </a:lnTo>
                <a:lnTo>
                  <a:pt x="269207" y="108827"/>
                </a:lnTo>
                <a:cubicBezTo>
                  <a:pt x="280547" y="108827"/>
                  <a:pt x="289744" y="118952"/>
                  <a:pt x="289744" y="130309"/>
                </a:cubicBezTo>
                <a:cubicBezTo>
                  <a:pt x="289744" y="141649"/>
                  <a:pt x="280547" y="151808"/>
                  <a:pt x="269207" y="151808"/>
                </a:cubicBezTo>
                <a:lnTo>
                  <a:pt x="220523" y="151808"/>
                </a:lnTo>
                <a:lnTo>
                  <a:pt x="220523" y="275856"/>
                </a:lnTo>
                <a:cubicBezTo>
                  <a:pt x="220523" y="287213"/>
                  <a:pt x="211781" y="296409"/>
                  <a:pt x="200458" y="296409"/>
                </a:cubicBezTo>
                <a:cubicBezTo>
                  <a:pt x="189169" y="296409"/>
                  <a:pt x="180428" y="287213"/>
                  <a:pt x="180428" y="275856"/>
                </a:cubicBezTo>
                <a:lnTo>
                  <a:pt x="180428" y="151808"/>
                </a:lnTo>
                <a:lnTo>
                  <a:pt x="130899" y="151808"/>
                </a:lnTo>
                <a:cubicBezTo>
                  <a:pt x="119559" y="151808"/>
                  <a:pt x="110363" y="141649"/>
                  <a:pt x="110363" y="130309"/>
                </a:cubicBezTo>
                <a:cubicBezTo>
                  <a:pt x="110379" y="118952"/>
                  <a:pt x="119559" y="108827"/>
                  <a:pt x="130899" y="108827"/>
                </a:cubicBezTo>
                <a:close/>
                <a:moveTo>
                  <a:pt x="357986" y="472719"/>
                </a:moveTo>
                <a:cubicBezTo>
                  <a:pt x="357986" y="483705"/>
                  <a:pt x="349093" y="492632"/>
                  <a:pt x="338108" y="492632"/>
                </a:cubicBezTo>
                <a:lnTo>
                  <a:pt x="62826" y="492632"/>
                </a:lnTo>
                <a:cubicBezTo>
                  <a:pt x="51857" y="492632"/>
                  <a:pt x="42947" y="483756"/>
                  <a:pt x="42947" y="472719"/>
                </a:cubicBezTo>
                <a:lnTo>
                  <a:pt x="42947" y="452351"/>
                </a:lnTo>
                <a:cubicBezTo>
                  <a:pt x="42947" y="441399"/>
                  <a:pt x="51857" y="432456"/>
                  <a:pt x="62826" y="432456"/>
                </a:cubicBezTo>
                <a:lnTo>
                  <a:pt x="338108" y="432456"/>
                </a:lnTo>
                <a:cubicBezTo>
                  <a:pt x="349059" y="432456"/>
                  <a:pt x="357986" y="441349"/>
                  <a:pt x="357986" y="452351"/>
                </a:cubicBezTo>
                <a:lnTo>
                  <a:pt x="357986" y="472719"/>
                </a:ln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152" name="组合 151"/>
          <p:cNvGrpSpPr/>
          <p:nvPr/>
        </p:nvGrpSpPr>
        <p:grpSpPr>
          <a:xfrm>
            <a:off x="5406425" y="3164274"/>
            <a:ext cx="348224" cy="528711"/>
            <a:chOff x="18998800" y="7601105"/>
            <a:chExt cx="348224" cy="528711"/>
          </a:xfrm>
          <a:solidFill>
            <a:schemeClr val="accent1"/>
          </a:solidFill>
        </p:grpSpPr>
        <p:sp>
          <p:nvSpPr>
            <p:cNvPr id="153" name="任意多边形: 形状 152"/>
            <p:cNvSpPr/>
            <p:nvPr/>
          </p:nvSpPr>
          <p:spPr>
            <a:xfrm>
              <a:off x="18998800" y="7925764"/>
              <a:ext cx="101250" cy="185625"/>
            </a:xfrm>
            <a:custGeom>
              <a:avLst/>
              <a:gdLst>
                <a:gd name="connsiteX0" fmla="*/ 13171 w 101250"/>
                <a:gd name="connsiteY0" fmla="*/ 180056 h 185625"/>
                <a:gd name="connsiteX1" fmla="*/ 29810 w 101250"/>
                <a:gd name="connsiteY1" fmla="*/ 192746 h 185625"/>
                <a:gd name="connsiteX2" fmla="*/ 48457 w 101250"/>
                <a:gd name="connsiteY2" fmla="*/ 183195 h 185625"/>
                <a:gd name="connsiteX3" fmla="*/ 102980 w 101250"/>
                <a:gd name="connsiteY3" fmla="*/ 132064 h 185625"/>
                <a:gd name="connsiteX4" fmla="*/ 58515 w 101250"/>
                <a:gd name="connsiteY4" fmla="*/ 0 h 185625"/>
                <a:gd name="connsiteX5" fmla="*/ 13171 w 101250"/>
                <a:gd name="connsiteY5" fmla="*/ 180056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250" h="185625">
                  <a:moveTo>
                    <a:pt x="13171" y="180056"/>
                  </a:moveTo>
                  <a:cubicBezTo>
                    <a:pt x="15804" y="187144"/>
                    <a:pt x="22284" y="192088"/>
                    <a:pt x="29810" y="192746"/>
                  </a:cubicBezTo>
                  <a:cubicBezTo>
                    <a:pt x="37336" y="193421"/>
                    <a:pt x="44593" y="189709"/>
                    <a:pt x="48457" y="183195"/>
                  </a:cubicBezTo>
                  <a:cubicBezTo>
                    <a:pt x="59865" y="163890"/>
                    <a:pt x="77583" y="142189"/>
                    <a:pt x="102980" y="132064"/>
                  </a:cubicBezTo>
                  <a:cubicBezTo>
                    <a:pt x="80131" y="81557"/>
                    <a:pt x="66547" y="36585"/>
                    <a:pt x="58515" y="0"/>
                  </a:cubicBezTo>
                  <a:cubicBezTo>
                    <a:pt x="28291" y="22174"/>
                    <a:pt x="-24764" y="78148"/>
                    <a:pt x="13171" y="18005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4" name="任意多边形: 形状 153"/>
            <p:cNvSpPr/>
            <p:nvPr/>
          </p:nvSpPr>
          <p:spPr>
            <a:xfrm>
              <a:off x="19245774" y="7926051"/>
              <a:ext cx="101250" cy="185625"/>
            </a:xfrm>
            <a:custGeom>
              <a:avLst/>
              <a:gdLst>
                <a:gd name="connsiteX0" fmla="*/ 44482 w 101250"/>
                <a:gd name="connsiteY0" fmla="*/ 0 h 185625"/>
                <a:gd name="connsiteX1" fmla="*/ 0 w 101250"/>
                <a:gd name="connsiteY1" fmla="*/ 131861 h 185625"/>
                <a:gd name="connsiteX2" fmla="*/ 54186 w 101250"/>
                <a:gd name="connsiteY2" fmla="*/ 182874 h 185625"/>
                <a:gd name="connsiteX3" fmla="*/ 72816 w 101250"/>
                <a:gd name="connsiteY3" fmla="*/ 192426 h 185625"/>
                <a:gd name="connsiteX4" fmla="*/ 89437 w 101250"/>
                <a:gd name="connsiteY4" fmla="*/ 179702 h 185625"/>
                <a:gd name="connsiteX5" fmla="*/ 44482 w 101250"/>
                <a:gd name="connsiteY5" fmla="*/ 0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250" h="185625">
                  <a:moveTo>
                    <a:pt x="44482" y="0"/>
                  </a:moveTo>
                  <a:cubicBezTo>
                    <a:pt x="36416" y="36517"/>
                    <a:pt x="22866" y="81439"/>
                    <a:pt x="0" y="131861"/>
                  </a:cubicBezTo>
                  <a:cubicBezTo>
                    <a:pt x="25211" y="142054"/>
                    <a:pt x="42812" y="163671"/>
                    <a:pt x="54186" y="182874"/>
                  </a:cubicBezTo>
                  <a:cubicBezTo>
                    <a:pt x="58033" y="189405"/>
                    <a:pt x="65289" y="193084"/>
                    <a:pt x="72816" y="192426"/>
                  </a:cubicBezTo>
                  <a:cubicBezTo>
                    <a:pt x="80342" y="191734"/>
                    <a:pt x="86805" y="186789"/>
                    <a:pt x="89437" y="179702"/>
                  </a:cubicBezTo>
                  <a:cubicBezTo>
                    <a:pt x="127187" y="78317"/>
                    <a:pt x="74722" y="22427"/>
                    <a:pt x="44482"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5" name="任意多边形: 形状 154"/>
            <p:cNvSpPr/>
            <p:nvPr/>
          </p:nvSpPr>
          <p:spPr>
            <a:xfrm>
              <a:off x="19066152" y="7601105"/>
              <a:ext cx="202500" cy="455625"/>
            </a:xfrm>
            <a:custGeom>
              <a:avLst/>
              <a:gdLst>
                <a:gd name="connsiteX0" fmla="*/ 215161 w 202500"/>
                <a:gd name="connsiteY0" fmla="*/ 225603 h 455625"/>
                <a:gd name="connsiteX1" fmla="*/ 123665 w 202500"/>
                <a:gd name="connsiteY1" fmla="*/ 7223 h 455625"/>
                <a:gd name="connsiteX2" fmla="*/ 105828 w 202500"/>
                <a:gd name="connsiteY2" fmla="*/ 1 h 455625"/>
                <a:gd name="connsiteX3" fmla="*/ 88160 w 202500"/>
                <a:gd name="connsiteY3" fmla="*/ 7561 h 455625"/>
                <a:gd name="connsiteX4" fmla="*/ 106 w 202500"/>
                <a:gd name="connsiteY4" fmla="*/ 225586 h 455625"/>
                <a:gd name="connsiteX5" fmla="*/ 64771 w 202500"/>
                <a:gd name="connsiteY5" fmla="*/ 470830 h 455625"/>
                <a:gd name="connsiteX6" fmla="*/ 106908 w 202500"/>
                <a:gd name="connsiteY6" fmla="*/ 470830 h 455625"/>
                <a:gd name="connsiteX7" fmla="*/ 108359 w 202500"/>
                <a:gd name="connsiteY7" fmla="*/ 470830 h 455625"/>
                <a:gd name="connsiteX8" fmla="*/ 150513 w 202500"/>
                <a:gd name="connsiteY8" fmla="*/ 470830 h 455625"/>
                <a:gd name="connsiteX9" fmla="*/ 215161 w 202500"/>
                <a:gd name="connsiteY9" fmla="*/ 225603 h 455625"/>
                <a:gd name="connsiteX10" fmla="*/ 79587 w 202500"/>
                <a:gd name="connsiteY10" fmla="*/ 135153 h 455625"/>
                <a:gd name="connsiteX11" fmla="*/ 67859 w 202500"/>
                <a:gd name="connsiteY11" fmla="*/ 217469 h 455625"/>
                <a:gd name="connsiteX12" fmla="*/ 50832 w 202500"/>
                <a:gd name="connsiteY12" fmla="*/ 240672 h 455625"/>
                <a:gd name="connsiteX13" fmla="*/ 47727 w 202500"/>
                <a:gd name="connsiteY13" fmla="*/ 240908 h 455625"/>
                <a:gd name="connsiteX14" fmla="*/ 27663 w 202500"/>
                <a:gd name="connsiteY14" fmla="*/ 223696 h 455625"/>
                <a:gd name="connsiteX15" fmla="*/ 45128 w 202500"/>
                <a:gd name="connsiteY15" fmla="*/ 113569 h 455625"/>
                <a:gd name="connsiteX16" fmla="*/ 73192 w 202500"/>
                <a:gd name="connsiteY16" fmla="*/ 107241 h 455625"/>
                <a:gd name="connsiteX17" fmla="*/ 79587 w 202500"/>
                <a:gd name="connsiteY17" fmla="*/ 135153 h 455625"/>
                <a:gd name="connsiteX18" fmla="*/ 97441 w 202500"/>
                <a:gd name="connsiteY18" fmla="*/ 39303 h 455625"/>
                <a:gd name="connsiteX19" fmla="*/ 120087 w 202500"/>
                <a:gd name="connsiteY19" fmla="*/ 61949 h 455625"/>
                <a:gd name="connsiteX20" fmla="*/ 97441 w 202500"/>
                <a:gd name="connsiteY20" fmla="*/ 84612 h 455625"/>
                <a:gd name="connsiteX21" fmla="*/ 74761 w 202500"/>
                <a:gd name="connsiteY21" fmla="*/ 61949 h 455625"/>
                <a:gd name="connsiteX22" fmla="*/ 97441 w 202500"/>
                <a:gd name="connsiteY22" fmla="*/ 39303 h 4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2500" h="455625">
                  <a:moveTo>
                    <a:pt x="215161" y="225603"/>
                  </a:moveTo>
                  <a:cubicBezTo>
                    <a:pt x="216292" y="113316"/>
                    <a:pt x="154985" y="38223"/>
                    <a:pt x="123665" y="7223"/>
                  </a:cubicBezTo>
                  <a:cubicBezTo>
                    <a:pt x="118923" y="2549"/>
                    <a:pt x="112510" y="-50"/>
                    <a:pt x="105828" y="1"/>
                  </a:cubicBezTo>
                  <a:cubicBezTo>
                    <a:pt x="99179" y="68"/>
                    <a:pt x="92817" y="2785"/>
                    <a:pt x="88160" y="7561"/>
                  </a:cubicBezTo>
                  <a:cubicBezTo>
                    <a:pt x="57802" y="38729"/>
                    <a:pt x="-1008" y="113721"/>
                    <a:pt x="106" y="225586"/>
                  </a:cubicBezTo>
                  <a:cubicBezTo>
                    <a:pt x="106" y="225586"/>
                    <a:pt x="-5497" y="328911"/>
                    <a:pt x="64771" y="470830"/>
                  </a:cubicBezTo>
                  <a:lnTo>
                    <a:pt x="106908" y="470830"/>
                  </a:lnTo>
                  <a:lnTo>
                    <a:pt x="108359" y="470830"/>
                  </a:lnTo>
                  <a:lnTo>
                    <a:pt x="150513" y="470830"/>
                  </a:lnTo>
                  <a:cubicBezTo>
                    <a:pt x="220747" y="328928"/>
                    <a:pt x="215161" y="225603"/>
                    <a:pt x="215161" y="225603"/>
                  </a:cubicBezTo>
                  <a:close/>
                  <a:moveTo>
                    <a:pt x="79587" y="135153"/>
                  </a:moveTo>
                  <a:cubicBezTo>
                    <a:pt x="78558" y="136840"/>
                    <a:pt x="60215" y="168076"/>
                    <a:pt x="67859" y="217469"/>
                  </a:cubicBezTo>
                  <a:cubicBezTo>
                    <a:pt x="69563" y="228573"/>
                    <a:pt x="61936" y="238951"/>
                    <a:pt x="50832" y="240672"/>
                  </a:cubicBezTo>
                  <a:cubicBezTo>
                    <a:pt x="49803" y="240824"/>
                    <a:pt x="48773" y="240908"/>
                    <a:pt x="47727" y="240908"/>
                  </a:cubicBezTo>
                  <a:cubicBezTo>
                    <a:pt x="37872" y="240908"/>
                    <a:pt x="29215" y="233736"/>
                    <a:pt x="27663" y="223696"/>
                  </a:cubicBezTo>
                  <a:cubicBezTo>
                    <a:pt x="17538" y="158221"/>
                    <a:pt x="44015" y="115358"/>
                    <a:pt x="45128" y="113569"/>
                  </a:cubicBezTo>
                  <a:cubicBezTo>
                    <a:pt x="51136" y="104086"/>
                    <a:pt x="63708" y="101251"/>
                    <a:pt x="73192" y="107241"/>
                  </a:cubicBezTo>
                  <a:cubicBezTo>
                    <a:pt x="82608" y="113198"/>
                    <a:pt x="85493" y="125686"/>
                    <a:pt x="79587" y="135153"/>
                  </a:cubicBezTo>
                  <a:close/>
                  <a:moveTo>
                    <a:pt x="97441" y="39303"/>
                  </a:moveTo>
                  <a:cubicBezTo>
                    <a:pt x="109928" y="39303"/>
                    <a:pt x="120087" y="49428"/>
                    <a:pt x="120087" y="61949"/>
                  </a:cubicBezTo>
                  <a:cubicBezTo>
                    <a:pt x="120087" y="74470"/>
                    <a:pt x="109928" y="84612"/>
                    <a:pt x="97441" y="84612"/>
                  </a:cubicBezTo>
                  <a:cubicBezTo>
                    <a:pt x="84903" y="84612"/>
                    <a:pt x="74761" y="74470"/>
                    <a:pt x="74761" y="61949"/>
                  </a:cubicBezTo>
                  <a:cubicBezTo>
                    <a:pt x="74761" y="49428"/>
                    <a:pt x="84903" y="39303"/>
                    <a:pt x="97441" y="3930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6" name="任意多边形: 形状 155"/>
            <p:cNvSpPr/>
            <p:nvPr/>
          </p:nvSpPr>
          <p:spPr>
            <a:xfrm>
              <a:off x="19113339" y="8096066"/>
              <a:ext cx="118125" cy="33750"/>
            </a:xfrm>
            <a:custGeom>
              <a:avLst/>
              <a:gdLst>
                <a:gd name="connsiteX0" fmla="*/ 0 w 118125"/>
                <a:gd name="connsiteY0" fmla="*/ 0 h 33750"/>
                <a:gd name="connsiteX1" fmla="*/ 122411 w 118125"/>
                <a:gd name="connsiteY1" fmla="*/ 0 h 33750"/>
                <a:gd name="connsiteX2" fmla="*/ 122411 w 118125"/>
                <a:gd name="connsiteY2" fmla="*/ 37091 h 33750"/>
                <a:gd name="connsiteX3" fmla="*/ 0 w 118125"/>
                <a:gd name="connsiteY3" fmla="*/ 37091 h 33750"/>
              </a:gdLst>
              <a:ahLst/>
              <a:cxnLst>
                <a:cxn ang="0">
                  <a:pos x="connsiteX0" y="connsiteY0"/>
                </a:cxn>
                <a:cxn ang="0">
                  <a:pos x="connsiteX1" y="connsiteY1"/>
                </a:cxn>
                <a:cxn ang="0">
                  <a:pos x="connsiteX2" y="connsiteY2"/>
                </a:cxn>
                <a:cxn ang="0">
                  <a:pos x="connsiteX3" y="connsiteY3"/>
                </a:cxn>
              </a:cxnLst>
              <a:rect l="l" t="t" r="r" b="b"/>
              <a:pathLst>
                <a:path w="118125" h="33750">
                  <a:moveTo>
                    <a:pt x="0" y="0"/>
                  </a:moveTo>
                  <a:lnTo>
                    <a:pt x="122411" y="0"/>
                  </a:lnTo>
                  <a:lnTo>
                    <a:pt x="122411" y="37091"/>
                  </a:lnTo>
                  <a:lnTo>
                    <a:pt x="0" y="3709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57" name="组合 156"/>
          <p:cNvGrpSpPr/>
          <p:nvPr/>
        </p:nvGrpSpPr>
        <p:grpSpPr>
          <a:xfrm>
            <a:off x="6374332" y="3167067"/>
            <a:ext cx="523125" cy="523125"/>
            <a:chOff x="19983599" y="7598605"/>
            <a:chExt cx="523125" cy="523125"/>
          </a:xfrm>
          <a:solidFill>
            <a:schemeClr val="accent1"/>
          </a:solidFill>
        </p:grpSpPr>
        <p:sp>
          <p:nvSpPr>
            <p:cNvPr id="158" name="任意多边形: 形状 157"/>
            <p:cNvSpPr/>
            <p:nvPr/>
          </p:nvSpPr>
          <p:spPr>
            <a:xfrm>
              <a:off x="19983599" y="7598605"/>
              <a:ext cx="523125" cy="523125"/>
            </a:xfrm>
            <a:custGeom>
              <a:avLst/>
              <a:gdLst>
                <a:gd name="connsiteX0" fmla="*/ 533284 w 523125"/>
                <a:gd name="connsiteY0" fmla="*/ 135475 h 523125"/>
                <a:gd name="connsiteX1" fmla="*/ 407582 w 523125"/>
                <a:gd name="connsiteY1" fmla="*/ 5133 h 523125"/>
                <a:gd name="connsiteX2" fmla="*/ 384109 w 523125"/>
                <a:gd name="connsiteY2" fmla="*/ 4525 h 523125"/>
                <a:gd name="connsiteX3" fmla="*/ 4928 w 523125"/>
                <a:gd name="connsiteY3" fmla="*/ 370274 h 523125"/>
                <a:gd name="connsiteX4" fmla="*/ 4692 w 523125"/>
                <a:gd name="connsiteY4" fmla="*/ 393781 h 523125"/>
                <a:gd name="connsiteX5" fmla="*/ 130427 w 523125"/>
                <a:gd name="connsiteY5" fmla="*/ 524107 h 523125"/>
                <a:gd name="connsiteX6" fmla="*/ 153884 w 523125"/>
                <a:gd name="connsiteY6" fmla="*/ 524731 h 523125"/>
                <a:gd name="connsiteX7" fmla="*/ 533082 w 523125"/>
                <a:gd name="connsiteY7" fmla="*/ 158965 h 523125"/>
                <a:gd name="connsiteX8" fmla="*/ 533284 w 523125"/>
                <a:gd name="connsiteY8" fmla="*/ 135475 h 523125"/>
                <a:gd name="connsiteX9" fmla="*/ 157545 w 523125"/>
                <a:gd name="connsiteY9" fmla="*/ 475203 h 523125"/>
                <a:gd name="connsiteX10" fmla="*/ 143050 w 523125"/>
                <a:gd name="connsiteY10" fmla="*/ 480923 h 523125"/>
                <a:gd name="connsiteX11" fmla="*/ 128774 w 523125"/>
                <a:gd name="connsiteY11" fmla="*/ 474697 h 523125"/>
                <a:gd name="connsiteX12" fmla="*/ 53984 w 523125"/>
                <a:gd name="connsiteY12" fmla="*/ 397156 h 523125"/>
                <a:gd name="connsiteX13" fmla="*/ 54490 w 523125"/>
                <a:gd name="connsiteY13" fmla="*/ 368384 h 523125"/>
                <a:gd name="connsiteX14" fmla="*/ 88898 w 523125"/>
                <a:gd name="connsiteY14" fmla="*/ 404041 h 523125"/>
                <a:gd name="connsiteX15" fmla="*/ 106313 w 523125"/>
                <a:gd name="connsiteY15" fmla="*/ 404395 h 523125"/>
                <a:gd name="connsiteX16" fmla="*/ 106583 w 523125"/>
                <a:gd name="connsiteY16" fmla="*/ 386947 h 523125"/>
                <a:gd name="connsiteX17" fmla="*/ 72209 w 523125"/>
                <a:gd name="connsiteY17" fmla="*/ 351323 h 523125"/>
                <a:gd name="connsiteX18" fmla="*/ 81372 w 523125"/>
                <a:gd name="connsiteY18" fmla="*/ 342498 h 523125"/>
                <a:gd name="connsiteX19" fmla="*/ 115746 w 523125"/>
                <a:gd name="connsiteY19" fmla="*/ 378121 h 523125"/>
                <a:gd name="connsiteX20" fmla="*/ 133178 w 523125"/>
                <a:gd name="connsiteY20" fmla="*/ 378475 h 523125"/>
                <a:gd name="connsiteX21" fmla="*/ 133448 w 523125"/>
                <a:gd name="connsiteY21" fmla="*/ 361077 h 523125"/>
                <a:gd name="connsiteX22" fmla="*/ 99074 w 523125"/>
                <a:gd name="connsiteY22" fmla="*/ 325454 h 523125"/>
                <a:gd name="connsiteX23" fmla="*/ 108220 w 523125"/>
                <a:gd name="connsiteY23" fmla="*/ 316628 h 523125"/>
                <a:gd name="connsiteX24" fmla="*/ 142611 w 523125"/>
                <a:gd name="connsiteY24" fmla="*/ 352268 h 523125"/>
                <a:gd name="connsiteX25" fmla="*/ 160026 w 523125"/>
                <a:gd name="connsiteY25" fmla="*/ 352623 h 523125"/>
                <a:gd name="connsiteX26" fmla="*/ 160296 w 523125"/>
                <a:gd name="connsiteY26" fmla="*/ 335191 h 523125"/>
                <a:gd name="connsiteX27" fmla="*/ 125922 w 523125"/>
                <a:gd name="connsiteY27" fmla="*/ 299585 h 523125"/>
                <a:gd name="connsiteX28" fmla="*/ 135068 w 523125"/>
                <a:gd name="connsiteY28" fmla="*/ 290776 h 523125"/>
                <a:gd name="connsiteX29" fmla="*/ 169459 w 523125"/>
                <a:gd name="connsiteY29" fmla="*/ 326416 h 523125"/>
                <a:gd name="connsiteX30" fmla="*/ 186891 w 523125"/>
                <a:gd name="connsiteY30" fmla="*/ 326770 h 523125"/>
                <a:gd name="connsiteX31" fmla="*/ 187161 w 523125"/>
                <a:gd name="connsiteY31" fmla="*/ 309338 h 523125"/>
                <a:gd name="connsiteX32" fmla="*/ 152787 w 523125"/>
                <a:gd name="connsiteY32" fmla="*/ 273715 h 523125"/>
                <a:gd name="connsiteX33" fmla="*/ 161950 w 523125"/>
                <a:gd name="connsiteY33" fmla="*/ 264890 h 523125"/>
                <a:gd name="connsiteX34" fmla="*/ 219207 w 523125"/>
                <a:gd name="connsiteY34" fmla="*/ 324222 h 523125"/>
                <a:gd name="connsiteX35" fmla="*/ 236639 w 523125"/>
                <a:gd name="connsiteY35" fmla="*/ 324593 h 523125"/>
                <a:gd name="connsiteX36" fmla="*/ 236909 w 523125"/>
                <a:gd name="connsiteY36" fmla="*/ 307162 h 523125"/>
                <a:gd name="connsiteX37" fmla="*/ 179669 w 523125"/>
                <a:gd name="connsiteY37" fmla="*/ 247795 h 523125"/>
                <a:gd name="connsiteX38" fmla="*/ 188815 w 523125"/>
                <a:gd name="connsiteY38" fmla="*/ 238953 h 523125"/>
                <a:gd name="connsiteX39" fmla="*/ 223206 w 523125"/>
                <a:gd name="connsiteY39" fmla="*/ 274593 h 523125"/>
                <a:gd name="connsiteX40" fmla="*/ 240621 w 523125"/>
                <a:gd name="connsiteY40" fmla="*/ 274947 h 523125"/>
                <a:gd name="connsiteX41" fmla="*/ 240908 w 523125"/>
                <a:gd name="connsiteY41" fmla="*/ 257532 h 523125"/>
                <a:gd name="connsiteX42" fmla="*/ 206517 w 523125"/>
                <a:gd name="connsiteY42" fmla="*/ 221892 h 523125"/>
                <a:gd name="connsiteX43" fmla="*/ 215680 w 523125"/>
                <a:gd name="connsiteY43" fmla="*/ 213067 h 523125"/>
                <a:gd name="connsiteX44" fmla="*/ 250071 w 523125"/>
                <a:gd name="connsiteY44" fmla="*/ 248707 h 523125"/>
                <a:gd name="connsiteX45" fmla="*/ 267503 w 523125"/>
                <a:gd name="connsiteY45" fmla="*/ 249061 h 523125"/>
                <a:gd name="connsiteX46" fmla="*/ 267773 w 523125"/>
                <a:gd name="connsiteY46" fmla="*/ 231629 h 523125"/>
                <a:gd name="connsiteX47" fmla="*/ 233399 w 523125"/>
                <a:gd name="connsiteY47" fmla="*/ 195972 h 523125"/>
                <a:gd name="connsiteX48" fmla="*/ 242545 w 523125"/>
                <a:gd name="connsiteY48" fmla="*/ 187147 h 523125"/>
                <a:gd name="connsiteX49" fmla="*/ 276919 w 523125"/>
                <a:gd name="connsiteY49" fmla="*/ 222787 h 523125"/>
                <a:gd name="connsiteX50" fmla="*/ 294351 w 523125"/>
                <a:gd name="connsiteY50" fmla="*/ 223141 h 523125"/>
                <a:gd name="connsiteX51" fmla="*/ 294621 w 523125"/>
                <a:gd name="connsiteY51" fmla="*/ 205709 h 523125"/>
                <a:gd name="connsiteX52" fmla="*/ 260247 w 523125"/>
                <a:gd name="connsiteY52" fmla="*/ 170069 h 523125"/>
                <a:gd name="connsiteX53" fmla="*/ 269393 w 523125"/>
                <a:gd name="connsiteY53" fmla="*/ 161243 h 523125"/>
                <a:gd name="connsiteX54" fmla="*/ 303750 w 523125"/>
                <a:gd name="connsiteY54" fmla="*/ 196799 h 523125"/>
                <a:gd name="connsiteX55" fmla="*/ 321165 w 523125"/>
                <a:gd name="connsiteY55" fmla="*/ 197137 h 523125"/>
                <a:gd name="connsiteX56" fmla="*/ 321469 w 523125"/>
                <a:gd name="connsiteY56" fmla="*/ 179705 h 523125"/>
                <a:gd name="connsiteX57" fmla="*/ 287078 w 523125"/>
                <a:gd name="connsiteY57" fmla="*/ 144065 h 523125"/>
                <a:gd name="connsiteX58" fmla="*/ 296241 w 523125"/>
                <a:gd name="connsiteY58" fmla="*/ 135239 h 523125"/>
                <a:gd name="connsiteX59" fmla="*/ 353464 w 523125"/>
                <a:gd name="connsiteY59" fmla="*/ 194588 h 523125"/>
                <a:gd name="connsiteX60" fmla="*/ 371234 w 523125"/>
                <a:gd name="connsiteY60" fmla="*/ 194656 h 523125"/>
                <a:gd name="connsiteX61" fmla="*/ 371824 w 523125"/>
                <a:gd name="connsiteY61" fmla="*/ 176937 h 523125"/>
                <a:gd name="connsiteX62" fmla="*/ 314534 w 523125"/>
                <a:gd name="connsiteY62" fmla="*/ 117588 h 523125"/>
                <a:gd name="connsiteX63" fmla="*/ 380464 w 523125"/>
                <a:gd name="connsiteY63" fmla="*/ 53986 h 523125"/>
                <a:gd name="connsiteX64" fmla="*/ 394943 w 523125"/>
                <a:gd name="connsiteY64" fmla="*/ 48282 h 523125"/>
                <a:gd name="connsiteX65" fmla="*/ 409236 w 523125"/>
                <a:gd name="connsiteY65" fmla="*/ 54509 h 523125"/>
                <a:gd name="connsiteX66" fmla="*/ 484043 w 523125"/>
                <a:gd name="connsiteY66" fmla="*/ 132033 h 523125"/>
                <a:gd name="connsiteX67" fmla="*/ 489747 w 523125"/>
                <a:gd name="connsiteY67" fmla="*/ 146528 h 523125"/>
                <a:gd name="connsiteX68" fmla="*/ 483520 w 523125"/>
                <a:gd name="connsiteY68" fmla="*/ 160805 h 523125"/>
                <a:gd name="connsiteX69" fmla="*/ 157545 w 523125"/>
                <a:gd name="connsiteY69" fmla="*/ 47520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523125" h="523125">
                  <a:moveTo>
                    <a:pt x="533284" y="135475"/>
                  </a:moveTo>
                  <a:lnTo>
                    <a:pt x="407582" y="5133"/>
                  </a:lnTo>
                  <a:cubicBezTo>
                    <a:pt x="401254" y="-1415"/>
                    <a:pt x="390674" y="-1786"/>
                    <a:pt x="384109" y="4525"/>
                  </a:cubicBezTo>
                  <a:lnTo>
                    <a:pt x="4928" y="370274"/>
                  </a:lnTo>
                  <a:cubicBezTo>
                    <a:pt x="-1603" y="376602"/>
                    <a:pt x="-1603" y="387217"/>
                    <a:pt x="4692" y="393781"/>
                  </a:cubicBezTo>
                  <a:lnTo>
                    <a:pt x="130427" y="524107"/>
                  </a:lnTo>
                  <a:cubicBezTo>
                    <a:pt x="136739" y="530705"/>
                    <a:pt x="147336" y="531076"/>
                    <a:pt x="153884" y="524731"/>
                  </a:cubicBezTo>
                  <a:lnTo>
                    <a:pt x="533082" y="158965"/>
                  </a:lnTo>
                  <a:cubicBezTo>
                    <a:pt x="539612" y="152637"/>
                    <a:pt x="539646" y="142040"/>
                    <a:pt x="533284" y="135475"/>
                  </a:cubicBezTo>
                  <a:close/>
                  <a:moveTo>
                    <a:pt x="157545" y="475203"/>
                  </a:moveTo>
                  <a:cubicBezTo>
                    <a:pt x="153664" y="478966"/>
                    <a:pt x="148450" y="481025"/>
                    <a:pt x="143050" y="480923"/>
                  </a:cubicBezTo>
                  <a:cubicBezTo>
                    <a:pt x="137650" y="480805"/>
                    <a:pt x="132520" y="478561"/>
                    <a:pt x="128774" y="474697"/>
                  </a:cubicBezTo>
                  <a:lnTo>
                    <a:pt x="53984" y="397156"/>
                  </a:lnTo>
                  <a:cubicBezTo>
                    <a:pt x="46187" y="389073"/>
                    <a:pt x="46407" y="376180"/>
                    <a:pt x="54490" y="368384"/>
                  </a:cubicBezTo>
                  <a:lnTo>
                    <a:pt x="88898" y="404041"/>
                  </a:lnTo>
                  <a:cubicBezTo>
                    <a:pt x="93623" y="408952"/>
                    <a:pt x="101402" y="409087"/>
                    <a:pt x="106313" y="404395"/>
                  </a:cubicBezTo>
                  <a:cubicBezTo>
                    <a:pt x="111224" y="399653"/>
                    <a:pt x="111325" y="391891"/>
                    <a:pt x="106583" y="386947"/>
                  </a:cubicBezTo>
                  <a:lnTo>
                    <a:pt x="72209" y="351323"/>
                  </a:lnTo>
                  <a:lnTo>
                    <a:pt x="81372" y="342498"/>
                  </a:lnTo>
                  <a:lnTo>
                    <a:pt x="115746" y="378121"/>
                  </a:lnTo>
                  <a:cubicBezTo>
                    <a:pt x="120471" y="383032"/>
                    <a:pt x="128267" y="383217"/>
                    <a:pt x="133178" y="378475"/>
                  </a:cubicBezTo>
                  <a:cubicBezTo>
                    <a:pt x="138089" y="373767"/>
                    <a:pt x="138173" y="366022"/>
                    <a:pt x="133448" y="361077"/>
                  </a:cubicBezTo>
                  <a:lnTo>
                    <a:pt x="99074" y="325454"/>
                  </a:lnTo>
                  <a:lnTo>
                    <a:pt x="108220" y="316628"/>
                  </a:lnTo>
                  <a:lnTo>
                    <a:pt x="142611" y="352268"/>
                  </a:lnTo>
                  <a:cubicBezTo>
                    <a:pt x="147336" y="357162"/>
                    <a:pt x="155132" y="357331"/>
                    <a:pt x="160026" y="352623"/>
                  </a:cubicBezTo>
                  <a:cubicBezTo>
                    <a:pt x="164937" y="347881"/>
                    <a:pt x="165038" y="340135"/>
                    <a:pt x="160296" y="335191"/>
                  </a:cubicBezTo>
                  <a:lnTo>
                    <a:pt x="125922" y="299585"/>
                  </a:lnTo>
                  <a:lnTo>
                    <a:pt x="135068" y="290776"/>
                  </a:lnTo>
                  <a:lnTo>
                    <a:pt x="169459" y="326416"/>
                  </a:lnTo>
                  <a:cubicBezTo>
                    <a:pt x="174201" y="331327"/>
                    <a:pt x="181980" y="331478"/>
                    <a:pt x="186891" y="326770"/>
                  </a:cubicBezTo>
                  <a:cubicBezTo>
                    <a:pt x="191785" y="322028"/>
                    <a:pt x="191903" y="314249"/>
                    <a:pt x="187161" y="309338"/>
                  </a:cubicBezTo>
                  <a:lnTo>
                    <a:pt x="152787" y="273715"/>
                  </a:lnTo>
                  <a:lnTo>
                    <a:pt x="161950" y="264890"/>
                  </a:lnTo>
                  <a:lnTo>
                    <a:pt x="219207" y="324222"/>
                  </a:lnTo>
                  <a:cubicBezTo>
                    <a:pt x="223932" y="329150"/>
                    <a:pt x="231711" y="329302"/>
                    <a:pt x="236639" y="324593"/>
                  </a:cubicBezTo>
                  <a:cubicBezTo>
                    <a:pt x="241549" y="319852"/>
                    <a:pt x="241650" y="312072"/>
                    <a:pt x="236909" y="307162"/>
                  </a:cubicBezTo>
                  <a:lnTo>
                    <a:pt x="179669" y="247795"/>
                  </a:lnTo>
                  <a:lnTo>
                    <a:pt x="188815" y="238953"/>
                  </a:lnTo>
                  <a:lnTo>
                    <a:pt x="223206" y="274593"/>
                  </a:lnTo>
                  <a:cubicBezTo>
                    <a:pt x="227948" y="279503"/>
                    <a:pt x="235710" y="279689"/>
                    <a:pt x="240621" y="274947"/>
                  </a:cubicBezTo>
                  <a:cubicBezTo>
                    <a:pt x="245532" y="270205"/>
                    <a:pt x="245633" y="262426"/>
                    <a:pt x="240908" y="257532"/>
                  </a:cubicBezTo>
                  <a:lnTo>
                    <a:pt x="206517" y="221892"/>
                  </a:lnTo>
                  <a:lnTo>
                    <a:pt x="215680" y="213067"/>
                  </a:lnTo>
                  <a:lnTo>
                    <a:pt x="250071" y="248707"/>
                  </a:lnTo>
                  <a:cubicBezTo>
                    <a:pt x="254813" y="253600"/>
                    <a:pt x="262592" y="253786"/>
                    <a:pt x="267503" y="249061"/>
                  </a:cubicBezTo>
                  <a:cubicBezTo>
                    <a:pt x="272414" y="244336"/>
                    <a:pt x="272498" y="236540"/>
                    <a:pt x="267773" y="231629"/>
                  </a:cubicBezTo>
                  <a:lnTo>
                    <a:pt x="233399" y="195972"/>
                  </a:lnTo>
                  <a:lnTo>
                    <a:pt x="242545" y="187147"/>
                  </a:lnTo>
                  <a:lnTo>
                    <a:pt x="276919" y="222787"/>
                  </a:lnTo>
                  <a:cubicBezTo>
                    <a:pt x="281627" y="227697"/>
                    <a:pt x="289440" y="227866"/>
                    <a:pt x="294351" y="223141"/>
                  </a:cubicBezTo>
                  <a:cubicBezTo>
                    <a:pt x="299262" y="218399"/>
                    <a:pt x="299329" y="210620"/>
                    <a:pt x="294621" y="205709"/>
                  </a:cubicBezTo>
                  <a:lnTo>
                    <a:pt x="260247" y="170069"/>
                  </a:lnTo>
                  <a:lnTo>
                    <a:pt x="269393" y="161243"/>
                  </a:lnTo>
                  <a:lnTo>
                    <a:pt x="303750" y="196799"/>
                  </a:lnTo>
                  <a:cubicBezTo>
                    <a:pt x="308492" y="201693"/>
                    <a:pt x="316255" y="201878"/>
                    <a:pt x="321165" y="197137"/>
                  </a:cubicBezTo>
                  <a:cubicBezTo>
                    <a:pt x="326076" y="192412"/>
                    <a:pt x="326177" y="184632"/>
                    <a:pt x="321469" y="179705"/>
                  </a:cubicBezTo>
                  <a:lnTo>
                    <a:pt x="287078" y="144065"/>
                  </a:lnTo>
                  <a:lnTo>
                    <a:pt x="296241" y="135239"/>
                  </a:lnTo>
                  <a:lnTo>
                    <a:pt x="353464" y="194588"/>
                  </a:lnTo>
                  <a:cubicBezTo>
                    <a:pt x="358206" y="199499"/>
                    <a:pt x="366306" y="199381"/>
                    <a:pt x="371234" y="194656"/>
                  </a:cubicBezTo>
                  <a:cubicBezTo>
                    <a:pt x="376144" y="189897"/>
                    <a:pt x="376532" y="181831"/>
                    <a:pt x="371824" y="176937"/>
                  </a:cubicBezTo>
                  <a:lnTo>
                    <a:pt x="314534" y="117588"/>
                  </a:lnTo>
                  <a:lnTo>
                    <a:pt x="380464" y="53986"/>
                  </a:lnTo>
                  <a:cubicBezTo>
                    <a:pt x="384329" y="50240"/>
                    <a:pt x="389560" y="48181"/>
                    <a:pt x="394943" y="48282"/>
                  </a:cubicBezTo>
                  <a:cubicBezTo>
                    <a:pt x="400343" y="48383"/>
                    <a:pt x="405490" y="50611"/>
                    <a:pt x="409236" y="54509"/>
                  </a:cubicBezTo>
                  <a:lnTo>
                    <a:pt x="484043" y="132033"/>
                  </a:lnTo>
                  <a:cubicBezTo>
                    <a:pt x="487772" y="135914"/>
                    <a:pt x="489848" y="141128"/>
                    <a:pt x="489747" y="146528"/>
                  </a:cubicBezTo>
                  <a:cubicBezTo>
                    <a:pt x="489645" y="151928"/>
                    <a:pt x="487401" y="157058"/>
                    <a:pt x="483520" y="160805"/>
                  </a:cubicBezTo>
                  <a:lnTo>
                    <a:pt x="157545" y="47520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9" name="任意多边形: 形状 158"/>
            <p:cNvSpPr/>
            <p:nvPr/>
          </p:nvSpPr>
          <p:spPr>
            <a:xfrm>
              <a:off x="20349179" y="7683394"/>
              <a:ext cx="67500" cy="67500"/>
            </a:xfrm>
            <a:custGeom>
              <a:avLst/>
              <a:gdLst>
                <a:gd name="connsiteX0" fmla="*/ 11576 w 67500"/>
                <a:gd name="connsiteY0" fmla="*/ 70025 h 67500"/>
                <a:gd name="connsiteX1" fmla="*/ 70015 w 67500"/>
                <a:gd name="connsiteY1" fmla="*/ 71072 h 67500"/>
                <a:gd name="connsiteX2" fmla="*/ 71061 w 67500"/>
                <a:gd name="connsiteY2" fmla="*/ 12617 h 67500"/>
                <a:gd name="connsiteX3" fmla="*/ 12623 w 67500"/>
                <a:gd name="connsiteY3" fmla="*/ 11570 h 67500"/>
                <a:gd name="connsiteX4" fmla="*/ 11576 w 67500"/>
                <a:gd name="connsiteY4" fmla="*/ 70025 h 67500"/>
                <a:gd name="connsiteX5" fmla="*/ 29768 w 67500"/>
                <a:gd name="connsiteY5" fmla="*/ 29357 h 67500"/>
                <a:gd name="connsiteX6" fmla="*/ 53325 w 67500"/>
                <a:gd name="connsiteY6" fmla="*/ 29778 h 67500"/>
                <a:gd name="connsiteX7" fmla="*/ 52886 w 67500"/>
                <a:gd name="connsiteY7" fmla="*/ 53319 h 67500"/>
                <a:gd name="connsiteX8" fmla="*/ 29329 w 67500"/>
                <a:gd name="connsiteY8" fmla="*/ 52897 h 67500"/>
                <a:gd name="connsiteX9" fmla="*/ 29768 w 67500"/>
                <a:gd name="connsiteY9" fmla="*/ 29357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500" h="67500">
                  <a:moveTo>
                    <a:pt x="11576" y="70025"/>
                  </a:moveTo>
                  <a:cubicBezTo>
                    <a:pt x="27405" y="86428"/>
                    <a:pt x="53612" y="86900"/>
                    <a:pt x="70015" y="71072"/>
                  </a:cubicBezTo>
                  <a:cubicBezTo>
                    <a:pt x="86468" y="55243"/>
                    <a:pt x="86890" y="29019"/>
                    <a:pt x="71061" y="12617"/>
                  </a:cubicBezTo>
                  <a:cubicBezTo>
                    <a:pt x="55232" y="-3786"/>
                    <a:pt x="29025" y="-4258"/>
                    <a:pt x="12623" y="11570"/>
                  </a:cubicBezTo>
                  <a:cubicBezTo>
                    <a:pt x="-3797" y="27399"/>
                    <a:pt x="-4252" y="53640"/>
                    <a:pt x="11576" y="70025"/>
                  </a:cubicBezTo>
                  <a:close/>
                  <a:moveTo>
                    <a:pt x="29768" y="29357"/>
                  </a:moveTo>
                  <a:cubicBezTo>
                    <a:pt x="36366" y="22995"/>
                    <a:pt x="46946" y="23197"/>
                    <a:pt x="53325" y="29778"/>
                  </a:cubicBezTo>
                  <a:cubicBezTo>
                    <a:pt x="59670" y="36393"/>
                    <a:pt x="59468" y="46940"/>
                    <a:pt x="52886" y="53319"/>
                  </a:cubicBezTo>
                  <a:cubicBezTo>
                    <a:pt x="46238" y="59681"/>
                    <a:pt x="35691" y="59495"/>
                    <a:pt x="29329" y="52897"/>
                  </a:cubicBezTo>
                  <a:cubicBezTo>
                    <a:pt x="22967" y="46282"/>
                    <a:pt x="23170" y="35718"/>
                    <a:pt x="29768" y="2935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60" name="组合 159"/>
          <p:cNvGrpSpPr/>
          <p:nvPr/>
        </p:nvGrpSpPr>
        <p:grpSpPr>
          <a:xfrm>
            <a:off x="7517140" y="3201449"/>
            <a:ext cx="524843" cy="454360"/>
            <a:chOff x="21063624" y="7635024"/>
            <a:chExt cx="524843" cy="454360"/>
          </a:xfrm>
          <a:solidFill>
            <a:schemeClr val="accent1"/>
          </a:solidFill>
        </p:grpSpPr>
        <p:sp>
          <p:nvSpPr>
            <p:cNvPr id="161" name="任意多边形: 形状 160"/>
            <p:cNvSpPr/>
            <p:nvPr/>
          </p:nvSpPr>
          <p:spPr>
            <a:xfrm>
              <a:off x="21063624" y="7886884"/>
              <a:ext cx="523125" cy="202500"/>
            </a:xfrm>
            <a:custGeom>
              <a:avLst/>
              <a:gdLst>
                <a:gd name="connsiteX0" fmla="*/ 434778 w 523125"/>
                <a:gd name="connsiteY0" fmla="*/ 34543 h 202500"/>
                <a:gd name="connsiteX1" fmla="*/ 243938 w 523125"/>
                <a:gd name="connsiteY1" fmla="*/ 164160 h 202500"/>
                <a:gd name="connsiteX2" fmla="*/ 217495 w 523125"/>
                <a:gd name="connsiteY2" fmla="*/ 172733 h 202500"/>
                <a:gd name="connsiteX3" fmla="*/ 186074 w 523125"/>
                <a:gd name="connsiteY3" fmla="*/ 161123 h 202500"/>
                <a:gd name="connsiteX4" fmla="*/ 2474 w 523125"/>
                <a:gd name="connsiteY4" fmla="*/ 0 h 202500"/>
                <a:gd name="connsiteX5" fmla="*/ 516 w 523125"/>
                <a:gd name="connsiteY5" fmla="*/ 22258 h 202500"/>
                <a:gd name="connsiteX6" fmla="*/ 7789 w 523125"/>
                <a:gd name="connsiteY6" fmla="*/ 38104 h 202500"/>
                <a:gd name="connsiteX7" fmla="*/ 196739 w 523125"/>
                <a:gd name="connsiteY7" fmla="*/ 203867 h 202500"/>
                <a:gd name="connsiteX8" fmla="*/ 235264 w 523125"/>
                <a:gd name="connsiteY8" fmla="*/ 204272 h 202500"/>
                <a:gd name="connsiteX9" fmla="*/ 427521 w 523125"/>
                <a:gd name="connsiteY9" fmla="*/ 73659 h 202500"/>
                <a:gd name="connsiteX10" fmla="*/ 474974 w 523125"/>
                <a:gd name="connsiteY10" fmla="*/ 78958 h 202500"/>
                <a:gd name="connsiteX11" fmla="*/ 532383 w 523125"/>
                <a:gd name="connsiteY11" fmla="*/ 37007 h 202500"/>
                <a:gd name="connsiteX12" fmla="*/ 536601 w 523125"/>
                <a:gd name="connsiteY12" fmla="*/ 12487 h 202500"/>
                <a:gd name="connsiteX13" fmla="*/ 480880 w 523125"/>
                <a:gd name="connsiteY13" fmla="*/ 37142 h 202500"/>
                <a:gd name="connsiteX14" fmla="*/ 434778 w 523125"/>
                <a:gd name="connsiteY14" fmla="*/ 34543 h 2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3125" h="202500">
                  <a:moveTo>
                    <a:pt x="434778" y="34543"/>
                  </a:moveTo>
                  <a:lnTo>
                    <a:pt x="243938" y="164160"/>
                  </a:lnTo>
                  <a:cubicBezTo>
                    <a:pt x="236176" y="169762"/>
                    <a:pt x="227013" y="172733"/>
                    <a:pt x="217495" y="172733"/>
                  </a:cubicBezTo>
                  <a:cubicBezTo>
                    <a:pt x="206189" y="172733"/>
                    <a:pt x="194494" y="168413"/>
                    <a:pt x="186074" y="161123"/>
                  </a:cubicBezTo>
                  <a:lnTo>
                    <a:pt x="2474" y="0"/>
                  </a:lnTo>
                  <a:cubicBezTo>
                    <a:pt x="-699" y="5349"/>
                    <a:pt x="-159" y="11610"/>
                    <a:pt x="516" y="22258"/>
                  </a:cubicBezTo>
                  <a:cubicBezTo>
                    <a:pt x="921" y="28957"/>
                    <a:pt x="3486" y="34324"/>
                    <a:pt x="7789" y="38104"/>
                  </a:cubicBezTo>
                  <a:lnTo>
                    <a:pt x="196739" y="203867"/>
                  </a:lnTo>
                  <a:cubicBezTo>
                    <a:pt x="204889" y="211089"/>
                    <a:pt x="226743" y="210431"/>
                    <a:pt x="235264" y="204272"/>
                  </a:cubicBezTo>
                  <a:lnTo>
                    <a:pt x="427521" y="73659"/>
                  </a:lnTo>
                  <a:cubicBezTo>
                    <a:pt x="438558" y="77018"/>
                    <a:pt x="457981" y="81405"/>
                    <a:pt x="474974" y="78958"/>
                  </a:cubicBezTo>
                  <a:cubicBezTo>
                    <a:pt x="496422" y="75904"/>
                    <a:pt x="524283" y="63112"/>
                    <a:pt x="532383" y="37007"/>
                  </a:cubicBezTo>
                  <a:cubicBezTo>
                    <a:pt x="533547" y="33193"/>
                    <a:pt x="536568" y="24351"/>
                    <a:pt x="536601" y="12487"/>
                  </a:cubicBezTo>
                  <a:cubicBezTo>
                    <a:pt x="519861" y="26713"/>
                    <a:pt x="498768" y="34611"/>
                    <a:pt x="480880" y="37142"/>
                  </a:cubicBezTo>
                  <a:cubicBezTo>
                    <a:pt x="465068" y="39488"/>
                    <a:pt x="447586" y="37328"/>
                    <a:pt x="434778" y="3454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2" name="任意多边形: 形状 161"/>
            <p:cNvSpPr/>
            <p:nvPr/>
          </p:nvSpPr>
          <p:spPr>
            <a:xfrm>
              <a:off x="21065342" y="7635024"/>
              <a:ext cx="523125" cy="388125"/>
            </a:xfrm>
            <a:custGeom>
              <a:avLst/>
              <a:gdLst>
                <a:gd name="connsiteX0" fmla="*/ 7843 w 523125"/>
                <a:gd name="connsiteY0" fmla="*/ 219173 h 388125"/>
                <a:gd name="connsiteX1" fmla="*/ 192473 w 523125"/>
                <a:gd name="connsiteY1" fmla="*/ 379823 h 388125"/>
                <a:gd name="connsiteX2" fmla="*/ 244937 w 523125"/>
                <a:gd name="connsiteY2" fmla="*/ 378827 h 388125"/>
                <a:gd name="connsiteX3" fmla="*/ 427542 w 523125"/>
                <a:gd name="connsiteY3" fmla="*/ 254762 h 388125"/>
                <a:gd name="connsiteX4" fmla="*/ 474994 w 523125"/>
                <a:gd name="connsiteY4" fmla="*/ 260027 h 388125"/>
                <a:gd name="connsiteX5" fmla="*/ 532420 w 523125"/>
                <a:gd name="connsiteY5" fmla="*/ 218076 h 388125"/>
                <a:gd name="connsiteX6" fmla="*/ 503850 w 523125"/>
                <a:gd name="connsiteY6" fmla="*/ 130191 h 388125"/>
                <a:gd name="connsiteX7" fmla="*/ 269878 w 523125"/>
                <a:gd name="connsiteY7" fmla="*/ 0 h 388125"/>
                <a:gd name="connsiteX8" fmla="*/ 209466 w 523125"/>
                <a:gd name="connsiteY8" fmla="*/ 61779 h 388125"/>
                <a:gd name="connsiteX9" fmla="*/ 8687 w 523125"/>
                <a:gd name="connsiteY9" fmla="*/ 174437 h 388125"/>
                <a:gd name="connsiteX10" fmla="*/ 587 w 523125"/>
                <a:gd name="connsiteY10" fmla="*/ 203378 h 388125"/>
                <a:gd name="connsiteX11" fmla="*/ 7843 w 523125"/>
                <a:gd name="connsiteY11" fmla="*/ 219173 h 388125"/>
                <a:gd name="connsiteX12" fmla="*/ 76288 w 523125"/>
                <a:gd name="connsiteY12" fmla="*/ 192375 h 388125"/>
                <a:gd name="connsiteX13" fmla="*/ 84085 w 523125"/>
                <a:gd name="connsiteY13" fmla="*/ 180529 h 388125"/>
                <a:gd name="connsiteX14" fmla="*/ 237934 w 523125"/>
                <a:gd name="connsiteY14" fmla="*/ 94382 h 388125"/>
                <a:gd name="connsiteX15" fmla="*/ 246355 w 523125"/>
                <a:gd name="connsiteY15" fmla="*/ 80055 h 388125"/>
                <a:gd name="connsiteX16" fmla="*/ 270216 w 523125"/>
                <a:gd name="connsiteY16" fmla="*/ 45478 h 388125"/>
                <a:gd name="connsiteX17" fmla="*/ 466590 w 523125"/>
                <a:gd name="connsiteY17" fmla="*/ 158608 h 388125"/>
                <a:gd name="connsiteX18" fmla="*/ 483651 w 523125"/>
                <a:gd name="connsiteY18" fmla="*/ 189827 h 388125"/>
                <a:gd name="connsiteX19" fmla="*/ 456853 w 523125"/>
                <a:gd name="connsiteY19" fmla="*/ 206162 h 388125"/>
                <a:gd name="connsiteX20" fmla="*/ 420758 w 523125"/>
                <a:gd name="connsiteY20" fmla="*/ 200323 h 388125"/>
                <a:gd name="connsiteX21" fmla="*/ 414767 w 523125"/>
                <a:gd name="connsiteY21" fmla="*/ 199176 h 388125"/>
                <a:gd name="connsiteX22" fmla="*/ 405520 w 523125"/>
                <a:gd name="connsiteY22" fmla="*/ 201977 h 388125"/>
                <a:gd name="connsiteX23" fmla="*/ 235993 w 523125"/>
                <a:gd name="connsiteY23" fmla="*/ 317183 h 388125"/>
                <a:gd name="connsiteX24" fmla="*/ 206496 w 523125"/>
                <a:gd name="connsiteY24" fmla="*/ 315360 h 388125"/>
                <a:gd name="connsiteX25" fmla="*/ 81452 w 523125"/>
                <a:gd name="connsiteY25" fmla="*/ 205588 h 388125"/>
                <a:gd name="connsiteX26" fmla="*/ 76288 w 523125"/>
                <a:gd name="connsiteY26" fmla="*/ 192375 h 38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23125" h="388125">
                  <a:moveTo>
                    <a:pt x="7843" y="219173"/>
                  </a:moveTo>
                  <a:lnTo>
                    <a:pt x="192473" y="379823"/>
                  </a:lnTo>
                  <a:cubicBezTo>
                    <a:pt x="200185" y="387551"/>
                    <a:pt x="225818" y="397913"/>
                    <a:pt x="244937" y="378827"/>
                  </a:cubicBezTo>
                  <a:lnTo>
                    <a:pt x="427542" y="254762"/>
                  </a:lnTo>
                  <a:cubicBezTo>
                    <a:pt x="438612" y="258103"/>
                    <a:pt x="457984" y="262491"/>
                    <a:pt x="474994" y="260027"/>
                  </a:cubicBezTo>
                  <a:cubicBezTo>
                    <a:pt x="496442" y="256989"/>
                    <a:pt x="524286" y="244198"/>
                    <a:pt x="532420" y="218076"/>
                  </a:cubicBezTo>
                  <a:cubicBezTo>
                    <a:pt x="535272" y="208913"/>
                    <a:pt x="549362" y="169914"/>
                    <a:pt x="503850" y="130191"/>
                  </a:cubicBezTo>
                  <a:cubicBezTo>
                    <a:pt x="487870" y="116488"/>
                    <a:pt x="349258" y="0"/>
                    <a:pt x="269878" y="0"/>
                  </a:cubicBezTo>
                  <a:cubicBezTo>
                    <a:pt x="252632" y="0"/>
                    <a:pt x="213820" y="6294"/>
                    <a:pt x="209466" y="61779"/>
                  </a:cubicBezTo>
                  <a:lnTo>
                    <a:pt x="8687" y="174437"/>
                  </a:lnTo>
                  <a:cubicBezTo>
                    <a:pt x="-1472" y="181896"/>
                    <a:pt x="-358" y="188139"/>
                    <a:pt x="587" y="203378"/>
                  </a:cubicBezTo>
                  <a:cubicBezTo>
                    <a:pt x="975" y="210060"/>
                    <a:pt x="3557" y="215409"/>
                    <a:pt x="7843" y="219173"/>
                  </a:cubicBezTo>
                  <a:close/>
                  <a:moveTo>
                    <a:pt x="76288" y="192375"/>
                  </a:moveTo>
                  <a:cubicBezTo>
                    <a:pt x="76795" y="187380"/>
                    <a:pt x="79714" y="182959"/>
                    <a:pt x="84085" y="180529"/>
                  </a:cubicBezTo>
                  <a:lnTo>
                    <a:pt x="237934" y="94382"/>
                  </a:lnTo>
                  <a:cubicBezTo>
                    <a:pt x="243148" y="91479"/>
                    <a:pt x="246355" y="86029"/>
                    <a:pt x="246355" y="80055"/>
                  </a:cubicBezTo>
                  <a:cubicBezTo>
                    <a:pt x="246355" y="45478"/>
                    <a:pt x="261306" y="45478"/>
                    <a:pt x="270216" y="45478"/>
                  </a:cubicBezTo>
                  <a:cubicBezTo>
                    <a:pt x="322663" y="45478"/>
                    <a:pt x="429752" y="127153"/>
                    <a:pt x="466590" y="158608"/>
                  </a:cubicBezTo>
                  <a:cubicBezTo>
                    <a:pt x="479685" y="170623"/>
                    <a:pt x="486013" y="182166"/>
                    <a:pt x="483651" y="189827"/>
                  </a:cubicBezTo>
                  <a:cubicBezTo>
                    <a:pt x="481322" y="197303"/>
                    <a:pt x="469813" y="204306"/>
                    <a:pt x="456853" y="206162"/>
                  </a:cubicBezTo>
                  <a:cubicBezTo>
                    <a:pt x="441160" y="208373"/>
                    <a:pt x="420943" y="200374"/>
                    <a:pt x="420758" y="200323"/>
                  </a:cubicBezTo>
                  <a:cubicBezTo>
                    <a:pt x="418817" y="199530"/>
                    <a:pt x="416775" y="199176"/>
                    <a:pt x="414767" y="199176"/>
                  </a:cubicBezTo>
                  <a:cubicBezTo>
                    <a:pt x="411510" y="199176"/>
                    <a:pt x="408270" y="200121"/>
                    <a:pt x="405520" y="201977"/>
                  </a:cubicBezTo>
                  <a:lnTo>
                    <a:pt x="235993" y="317183"/>
                  </a:lnTo>
                  <a:cubicBezTo>
                    <a:pt x="226881" y="323359"/>
                    <a:pt x="214765" y="322599"/>
                    <a:pt x="206496" y="315360"/>
                  </a:cubicBezTo>
                  <a:lnTo>
                    <a:pt x="81452" y="205588"/>
                  </a:lnTo>
                  <a:cubicBezTo>
                    <a:pt x="77689" y="202264"/>
                    <a:pt x="75748" y="197353"/>
                    <a:pt x="76288" y="19237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3" name="任意多边形: 形状 162"/>
            <p:cNvSpPr/>
            <p:nvPr/>
          </p:nvSpPr>
          <p:spPr>
            <a:xfrm>
              <a:off x="21202194" y="7810980"/>
              <a:ext cx="33750" cy="16875"/>
            </a:xfrm>
            <a:custGeom>
              <a:avLst/>
              <a:gdLst>
                <a:gd name="connsiteX0" fmla="*/ 35134 w 33750"/>
                <a:gd name="connsiteY0" fmla="*/ 12791 h 16875"/>
                <a:gd name="connsiteX1" fmla="*/ 17567 w 33750"/>
                <a:gd name="connsiteY1" fmla="*/ 25583 h 16875"/>
                <a:gd name="connsiteX2" fmla="*/ 0 w 33750"/>
                <a:gd name="connsiteY2" fmla="*/ 12791 h 16875"/>
                <a:gd name="connsiteX3" fmla="*/ 17567 w 33750"/>
                <a:gd name="connsiteY3" fmla="*/ 0 h 16875"/>
                <a:gd name="connsiteX4" fmla="*/ 35134 w 33750"/>
                <a:gd name="connsiteY4" fmla="*/ 12791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16875">
                  <a:moveTo>
                    <a:pt x="35134" y="12791"/>
                  </a:moveTo>
                  <a:cubicBezTo>
                    <a:pt x="35134" y="19856"/>
                    <a:pt x="27269" y="25583"/>
                    <a:pt x="17567" y="25583"/>
                  </a:cubicBezTo>
                  <a:cubicBezTo>
                    <a:pt x="7865" y="25583"/>
                    <a:pt x="0" y="19856"/>
                    <a:pt x="0" y="12791"/>
                  </a:cubicBezTo>
                  <a:cubicBezTo>
                    <a:pt x="0" y="5727"/>
                    <a:pt x="7865" y="0"/>
                    <a:pt x="17567" y="0"/>
                  </a:cubicBezTo>
                  <a:cubicBezTo>
                    <a:pt x="27269" y="0"/>
                    <a:pt x="35134" y="5727"/>
                    <a:pt x="35134" y="127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4" name="任意多边形: 形状 163"/>
            <p:cNvSpPr/>
            <p:nvPr/>
          </p:nvSpPr>
          <p:spPr>
            <a:xfrm>
              <a:off x="21299698" y="7869469"/>
              <a:ext cx="33750" cy="16875"/>
            </a:xfrm>
            <a:custGeom>
              <a:avLst/>
              <a:gdLst>
                <a:gd name="connsiteX0" fmla="*/ 35134 w 33750"/>
                <a:gd name="connsiteY0" fmla="*/ 12791 h 16875"/>
                <a:gd name="connsiteX1" fmla="*/ 17567 w 33750"/>
                <a:gd name="connsiteY1" fmla="*/ 25582 h 16875"/>
                <a:gd name="connsiteX2" fmla="*/ 0 w 33750"/>
                <a:gd name="connsiteY2" fmla="*/ 12791 h 16875"/>
                <a:gd name="connsiteX3" fmla="*/ 17567 w 33750"/>
                <a:gd name="connsiteY3" fmla="*/ 0 h 16875"/>
                <a:gd name="connsiteX4" fmla="*/ 35134 w 33750"/>
                <a:gd name="connsiteY4" fmla="*/ 12791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16875">
                  <a:moveTo>
                    <a:pt x="35134" y="12791"/>
                  </a:moveTo>
                  <a:cubicBezTo>
                    <a:pt x="35134" y="19856"/>
                    <a:pt x="27269" y="25582"/>
                    <a:pt x="17567" y="25582"/>
                  </a:cubicBezTo>
                  <a:cubicBezTo>
                    <a:pt x="7865" y="25582"/>
                    <a:pt x="0" y="19856"/>
                    <a:pt x="0" y="12791"/>
                  </a:cubicBezTo>
                  <a:cubicBezTo>
                    <a:pt x="0" y="5727"/>
                    <a:pt x="7865" y="0"/>
                    <a:pt x="17567" y="0"/>
                  </a:cubicBezTo>
                  <a:cubicBezTo>
                    <a:pt x="27269" y="0"/>
                    <a:pt x="35134" y="5727"/>
                    <a:pt x="35134" y="127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5" name="任意多边形: 形状 164"/>
            <p:cNvSpPr/>
            <p:nvPr/>
          </p:nvSpPr>
          <p:spPr>
            <a:xfrm>
              <a:off x="21338696" y="7732950"/>
              <a:ext cx="33750" cy="16875"/>
            </a:xfrm>
            <a:custGeom>
              <a:avLst/>
              <a:gdLst>
                <a:gd name="connsiteX0" fmla="*/ 35134 w 33750"/>
                <a:gd name="connsiteY0" fmla="*/ 12808 h 16875"/>
                <a:gd name="connsiteX1" fmla="*/ 17567 w 33750"/>
                <a:gd name="connsiteY1" fmla="*/ 25616 h 16875"/>
                <a:gd name="connsiteX2" fmla="*/ 0 w 33750"/>
                <a:gd name="connsiteY2" fmla="*/ 12808 h 16875"/>
                <a:gd name="connsiteX3" fmla="*/ 17567 w 33750"/>
                <a:gd name="connsiteY3" fmla="*/ 0 h 16875"/>
                <a:gd name="connsiteX4" fmla="*/ 35134 w 33750"/>
                <a:gd name="connsiteY4" fmla="*/ 12808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16875">
                  <a:moveTo>
                    <a:pt x="35134" y="12808"/>
                  </a:moveTo>
                  <a:cubicBezTo>
                    <a:pt x="35134" y="19882"/>
                    <a:pt x="27269" y="25616"/>
                    <a:pt x="17567" y="25616"/>
                  </a:cubicBezTo>
                  <a:cubicBezTo>
                    <a:pt x="7865" y="25616"/>
                    <a:pt x="0" y="19882"/>
                    <a:pt x="0" y="12808"/>
                  </a:cubicBezTo>
                  <a:cubicBezTo>
                    <a:pt x="0" y="5734"/>
                    <a:pt x="7865" y="0"/>
                    <a:pt x="17567" y="0"/>
                  </a:cubicBezTo>
                  <a:cubicBezTo>
                    <a:pt x="27269" y="0"/>
                    <a:pt x="35134" y="5734"/>
                    <a:pt x="35134" y="1280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6" name="任意多边形: 形状 165"/>
            <p:cNvSpPr/>
            <p:nvPr/>
          </p:nvSpPr>
          <p:spPr>
            <a:xfrm>
              <a:off x="21418414" y="7773214"/>
              <a:ext cx="16875" cy="16875"/>
            </a:xfrm>
            <a:custGeom>
              <a:avLst/>
              <a:gdLst>
                <a:gd name="connsiteX0" fmla="*/ 31725 w 16875"/>
                <a:gd name="connsiteY0" fmla="*/ 11559 h 16875"/>
                <a:gd name="connsiteX1" fmla="*/ 15862 w 16875"/>
                <a:gd name="connsiteY1" fmla="*/ 23119 h 16875"/>
                <a:gd name="connsiteX2" fmla="*/ 0 w 16875"/>
                <a:gd name="connsiteY2" fmla="*/ 11559 h 16875"/>
                <a:gd name="connsiteX3" fmla="*/ 15862 w 16875"/>
                <a:gd name="connsiteY3" fmla="*/ 0 h 16875"/>
                <a:gd name="connsiteX4" fmla="*/ 31725 w 16875"/>
                <a:gd name="connsiteY4" fmla="*/ 11559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1725" y="11559"/>
                  </a:moveTo>
                  <a:cubicBezTo>
                    <a:pt x="31725" y="17943"/>
                    <a:pt x="24623" y="23119"/>
                    <a:pt x="15862" y="23119"/>
                  </a:cubicBezTo>
                  <a:cubicBezTo>
                    <a:pt x="7102" y="23119"/>
                    <a:pt x="0" y="17943"/>
                    <a:pt x="0" y="11559"/>
                  </a:cubicBezTo>
                  <a:cubicBezTo>
                    <a:pt x="0" y="5175"/>
                    <a:pt x="7102" y="0"/>
                    <a:pt x="15862" y="0"/>
                  </a:cubicBezTo>
                  <a:cubicBezTo>
                    <a:pt x="24623" y="0"/>
                    <a:pt x="31725" y="5175"/>
                    <a:pt x="31725" y="1155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7" name="任意多边形: 形状 166"/>
            <p:cNvSpPr/>
            <p:nvPr/>
          </p:nvSpPr>
          <p:spPr>
            <a:xfrm>
              <a:off x="21320859" y="7792671"/>
              <a:ext cx="16875" cy="16875"/>
            </a:xfrm>
            <a:custGeom>
              <a:avLst/>
              <a:gdLst>
                <a:gd name="connsiteX0" fmla="*/ 31792 w 16875"/>
                <a:gd name="connsiteY0" fmla="*/ 11593 h 16875"/>
                <a:gd name="connsiteX1" fmla="*/ 15896 w 16875"/>
                <a:gd name="connsiteY1" fmla="*/ 23186 h 16875"/>
                <a:gd name="connsiteX2" fmla="*/ 0 w 16875"/>
                <a:gd name="connsiteY2" fmla="*/ 11593 h 16875"/>
                <a:gd name="connsiteX3" fmla="*/ 15896 w 16875"/>
                <a:gd name="connsiteY3" fmla="*/ 0 h 16875"/>
                <a:gd name="connsiteX4" fmla="*/ 31792 w 16875"/>
                <a:gd name="connsiteY4" fmla="*/ 11593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1792" y="11593"/>
                  </a:moveTo>
                  <a:cubicBezTo>
                    <a:pt x="31792" y="17996"/>
                    <a:pt x="24676" y="23186"/>
                    <a:pt x="15896" y="23186"/>
                  </a:cubicBezTo>
                  <a:cubicBezTo>
                    <a:pt x="7117" y="23186"/>
                    <a:pt x="0" y="17996"/>
                    <a:pt x="0" y="11593"/>
                  </a:cubicBezTo>
                  <a:cubicBezTo>
                    <a:pt x="0" y="5190"/>
                    <a:pt x="7117" y="0"/>
                    <a:pt x="15896" y="0"/>
                  </a:cubicBezTo>
                  <a:cubicBezTo>
                    <a:pt x="24676" y="0"/>
                    <a:pt x="31792" y="5190"/>
                    <a:pt x="31792" y="1159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68" name="组合 167"/>
          <p:cNvGrpSpPr/>
          <p:nvPr/>
        </p:nvGrpSpPr>
        <p:grpSpPr>
          <a:xfrm>
            <a:off x="8661666" y="3261896"/>
            <a:ext cx="523125" cy="333467"/>
            <a:chOff x="22143566" y="7671204"/>
            <a:chExt cx="523125" cy="333467"/>
          </a:xfrm>
          <a:solidFill>
            <a:schemeClr val="accent1"/>
          </a:solidFill>
        </p:grpSpPr>
        <p:sp>
          <p:nvSpPr>
            <p:cNvPr id="169" name="任意多边形: 形状 168"/>
            <p:cNvSpPr/>
            <p:nvPr/>
          </p:nvSpPr>
          <p:spPr>
            <a:xfrm>
              <a:off x="22279342" y="7954046"/>
              <a:ext cx="253125" cy="50625"/>
            </a:xfrm>
            <a:custGeom>
              <a:avLst/>
              <a:gdLst>
                <a:gd name="connsiteX0" fmla="*/ 0 w 253125"/>
                <a:gd name="connsiteY0" fmla="*/ 0 h 50625"/>
                <a:gd name="connsiteX1" fmla="*/ 133093 w 253125"/>
                <a:gd name="connsiteY1" fmla="*/ 62589 h 50625"/>
                <a:gd name="connsiteX2" fmla="*/ 266153 w 253125"/>
                <a:gd name="connsiteY2" fmla="*/ 0 h 50625"/>
                <a:gd name="connsiteX3" fmla="*/ 133093 w 253125"/>
                <a:gd name="connsiteY3" fmla="*/ 13196 h 50625"/>
                <a:gd name="connsiteX4" fmla="*/ 0 w 253125"/>
                <a:gd name="connsiteY4" fmla="*/ 0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125" h="50625">
                  <a:moveTo>
                    <a:pt x="0" y="0"/>
                  </a:moveTo>
                  <a:cubicBezTo>
                    <a:pt x="31691" y="38205"/>
                    <a:pt x="79566" y="62589"/>
                    <a:pt x="133093" y="62589"/>
                  </a:cubicBezTo>
                  <a:cubicBezTo>
                    <a:pt x="186621" y="62589"/>
                    <a:pt x="234478" y="38205"/>
                    <a:pt x="266153" y="0"/>
                  </a:cubicBezTo>
                  <a:cubicBezTo>
                    <a:pt x="226935" y="8404"/>
                    <a:pt x="181474" y="13196"/>
                    <a:pt x="133093" y="13196"/>
                  </a:cubicBezTo>
                  <a:cubicBezTo>
                    <a:pt x="84662" y="13196"/>
                    <a:pt x="39251" y="8404"/>
                    <a:pt x="0"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0" name="任意多边形: 形状 169"/>
            <p:cNvSpPr/>
            <p:nvPr/>
          </p:nvSpPr>
          <p:spPr>
            <a:xfrm>
              <a:off x="22143566" y="7671204"/>
              <a:ext cx="523125" cy="253125"/>
            </a:xfrm>
            <a:custGeom>
              <a:avLst/>
              <a:gdLst>
                <a:gd name="connsiteX0" fmla="*/ 443138 w 523125"/>
                <a:gd name="connsiteY0" fmla="*/ 99174 h 253125"/>
                <a:gd name="connsiteX1" fmla="*/ 450782 w 523125"/>
                <a:gd name="connsiteY1" fmla="*/ 120656 h 253125"/>
                <a:gd name="connsiteX2" fmla="*/ 479571 w 523125"/>
                <a:gd name="connsiteY2" fmla="*/ 144686 h 253125"/>
                <a:gd name="connsiteX3" fmla="*/ 441568 w 523125"/>
                <a:gd name="connsiteY3" fmla="*/ 172007 h 253125"/>
                <a:gd name="connsiteX4" fmla="*/ 268869 w 523125"/>
                <a:gd name="connsiteY4" fmla="*/ 0 h 253125"/>
                <a:gd name="connsiteX5" fmla="*/ 96171 w 523125"/>
                <a:gd name="connsiteY5" fmla="*/ 172024 h 253125"/>
                <a:gd name="connsiteX6" fmla="*/ 58151 w 523125"/>
                <a:gd name="connsiteY6" fmla="*/ 144686 h 253125"/>
                <a:gd name="connsiteX7" fmla="*/ 86940 w 523125"/>
                <a:gd name="connsiteY7" fmla="*/ 120656 h 253125"/>
                <a:gd name="connsiteX8" fmla="*/ 94601 w 523125"/>
                <a:gd name="connsiteY8" fmla="*/ 99158 h 253125"/>
                <a:gd name="connsiteX9" fmla="*/ 0 w 523125"/>
                <a:gd name="connsiteY9" fmla="*/ 172716 h 253125"/>
                <a:gd name="connsiteX10" fmla="*/ 1806 w 523125"/>
                <a:gd name="connsiteY10" fmla="*/ 184005 h 253125"/>
                <a:gd name="connsiteX11" fmla="*/ 268869 w 523125"/>
                <a:gd name="connsiteY11" fmla="*/ 269393 h 253125"/>
                <a:gd name="connsiteX12" fmla="*/ 535967 w 523125"/>
                <a:gd name="connsiteY12" fmla="*/ 184005 h 253125"/>
                <a:gd name="connsiteX13" fmla="*/ 537756 w 523125"/>
                <a:gd name="connsiteY13" fmla="*/ 172716 h 253125"/>
                <a:gd name="connsiteX14" fmla="*/ 443138 w 523125"/>
                <a:gd name="connsiteY14" fmla="*/ 99174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3125" h="253125">
                  <a:moveTo>
                    <a:pt x="443138" y="99174"/>
                  </a:moveTo>
                  <a:cubicBezTo>
                    <a:pt x="446108" y="106144"/>
                    <a:pt x="448673" y="113299"/>
                    <a:pt x="450782" y="120656"/>
                  </a:cubicBezTo>
                  <a:cubicBezTo>
                    <a:pt x="468956" y="127727"/>
                    <a:pt x="479571" y="135911"/>
                    <a:pt x="479571" y="144686"/>
                  </a:cubicBezTo>
                  <a:cubicBezTo>
                    <a:pt x="479571" y="154879"/>
                    <a:pt x="465514" y="164278"/>
                    <a:pt x="441568" y="172007"/>
                  </a:cubicBezTo>
                  <a:cubicBezTo>
                    <a:pt x="441197" y="76950"/>
                    <a:pt x="363994" y="0"/>
                    <a:pt x="268869" y="0"/>
                  </a:cubicBezTo>
                  <a:cubicBezTo>
                    <a:pt x="173711" y="0"/>
                    <a:pt x="96542" y="76950"/>
                    <a:pt x="96171" y="172024"/>
                  </a:cubicBezTo>
                  <a:cubicBezTo>
                    <a:pt x="72208" y="164278"/>
                    <a:pt x="58151" y="154862"/>
                    <a:pt x="58151" y="144686"/>
                  </a:cubicBezTo>
                  <a:cubicBezTo>
                    <a:pt x="58151" y="135928"/>
                    <a:pt x="68783" y="127710"/>
                    <a:pt x="86940" y="120656"/>
                  </a:cubicBezTo>
                  <a:cubicBezTo>
                    <a:pt x="89066" y="113299"/>
                    <a:pt x="91648" y="106144"/>
                    <a:pt x="94601" y="99158"/>
                  </a:cubicBezTo>
                  <a:cubicBezTo>
                    <a:pt x="36754" y="116893"/>
                    <a:pt x="0" y="143252"/>
                    <a:pt x="0" y="172716"/>
                  </a:cubicBezTo>
                  <a:cubicBezTo>
                    <a:pt x="0" y="176546"/>
                    <a:pt x="608" y="180309"/>
                    <a:pt x="1806" y="184005"/>
                  </a:cubicBezTo>
                  <a:cubicBezTo>
                    <a:pt x="17348" y="232099"/>
                    <a:pt x="131001" y="269393"/>
                    <a:pt x="268869" y="269393"/>
                  </a:cubicBezTo>
                  <a:cubicBezTo>
                    <a:pt x="406704" y="269393"/>
                    <a:pt x="520391" y="232099"/>
                    <a:pt x="535967" y="184005"/>
                  </a:cubicBezTo>
                  <a:cubicBezTo>
                    <a:pt x="537131" y="180293"/>
                    <a:pt x="537756" y="176546"/>
                    <a:pt x="537756" y="172716"/>
                  </a:cubicBezTo>
                  <a:cubicBezTo>
                    <a:pt x="537722" y="143252"/>
                    <a:pt x="500985" y="116910"/>
                    <a:pt x="443138" y="9917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04" name="组合 103"/>
          <p:cNvGrpSpPr/>
          <p:nvPr/>
        </p:nvGrpSpPr>
        <p:grpSpPr>
          <a:xfrm>
            <a:off x="9804474" y="3161920"/>
            <a:ext cx="253125" cy="533418"/>
            <a:chOff x="23382056" y="3279773"/>
            <a:chExt cx="253125" cy="533418"/>
          </a:xfrm>
          <a:solidFill>
            <a:schemeClr val="accent1"/>
          </a:solidFill>
        </p:grpSpPr>
        <p:sp>
          <p:nvSpPr>
            <p:cNvPr id="105" name="任意多边形: 形状 104"/>
            <p:cNvSpPr/>
            <p:nvPr/>
          </p:nvSpPr>
          <p:spPr>
            <a:xfrm>
              <a:off x="23382056" y="3357566"/>
              <a:ext cx="253125" cy="455625"/>
            </a:xfrm>
            <a:custGeom>
              <a:avLst/>
              <a:gdLst>
                <a:gd name="connsiteX0" fmla="*/ 229939 w 253125"/>
                <a:gd name="connsiteY0" fmla="*/ 0 h 455625"/>
                <a:gd name="connsiteX1" fmla="*/ 37614 w 253125"/>
                <a:gd name="connsiteY1" fmla="*/ 0 h 455625"/>
                <a:gd name="connsiteX2" fmla="*/ 0 w 253125"/>
                <a:gd name="connsiteY2" fmla="*/ 37479 h 455625"/>
                <a:gd name="connsiteX3" fmla="*/ 0 w 253125"/>
                <a:gd name="connsiteY3" fmla="*/ 78671 h 455625"/>
                <a:gd name="connsiteX4" fmla="*/ 26511 w 253125"/>
                <a:gd name="connsiteY4" fmla="*/ 115239 h 455625"/>
                <a:gd name="connsiteX5" fmla="*/ 26511 w 253125"/>
                <a:gd name="connsiteY5" fmla="*/ 374507 h 455625"/>
                <a:gd name="connsiteX6" fmla="*/ 26848 w 253125"/>
                <a:gd name="connsiteY6" fmla="*/ 376701 h 455625"/>
                <a:gd name="connsiteX7" fmla="*/ 133667 w 253125"/>
                <a:gd name="connsiteY7" fmla="*/ 457464 h 455625"/>
                <a:gd name="connsiteX8" fmla="*/ 240266 w 253125"/>
                <a:gd name="connsiteY8" fmla="*/ 380261 h 455625"/>
                <a:gd name="connsiteX9" fmla="*/ 241042 w 253125"/>
                <a:gd name="connsiteY9" fmla="*/ 374507 h 455625"/>
                <a:gd name="connsiteX10" fmla="*/ 241042 w 253125"/>
                <a:gd name="connsiteY10" fmla="*/ 115256 h 455625"/>
                <a:gd name="connsiteX11" fmla="*/ 267570 w 253125"/>
                <a:gd name="connsiteY11" fmla="*/ 78688 h 455625"/>
                <a:gd name="connsiteX12" fmla="*/ 267570 w 253125"/>
                <a:gd name="connsiteY12" fmla="*/ 37479 h 455625"/>
                <a:gd name="connsiteX13" fmla="*/ 229939 w 253125"/>
                <a:gd name="connsiteY13" fmla="*/ 0 h 455625"/>
                <a:gd name="connsiteX14" fmla="*/ 229500 w 253125"/>
                <a:gd name="connsiteY14" fmla="*/ 65475 h 455625"/>
                <a:gd name="connsiteX15" fmla="*/ 216540 w 253125"/>
                <a:gd name="connsiteY15" fmla="*/ 78435 h 455625"/>
                <a:gd name="connsiteX16" fmla="*/ 215949 w 253125"/>
                <a:gd name="connsiteY16" fmla="*/ 78435 h 455625"/>
                <a:gd name="connsiteX17" fmla="*/ 202956 w 253125"/>
                <a:gd name="connsiteY17" fmla="*/ 91395 h 455625"/>
                <a:gd name="connsiteX18" fmla="*/ 202956 w 253125"/>
                <a:gd name="connsiteY18" fmla="*/ 374541 h 455625"/>
                <a:gd name="connsiteX19" fmla="*/ 133734 w 253125"/>
                <a:gd name="connsiteY19" fmla="*/ 419445 h 455625"/>
                <a:gd name="connsiteX20" fmla="*/ 64513 w 253125"/>
                <a:gd name="connsiteY20" fmla="*/ 374541 h 455625"/>
                <a:gd name="connsiteX21" fmla="*/ 64513 w 253125"/>
                <a:gd name="connsiteY21" fmla="*/ 91378 h 455625"/>
                <a:gd name="connsiteX22" fmla="*/ 51553 w 253125"/>
                <a:gd name="connsiteY22" fmla="*/ 78418 h 455625"/>
                <a:gd name="connsiteX23" fmla="*/ 50946 w 253125"/>
                <a:gd name="connsiteY23" fmla="*/ 78418 h 455625"/>
                <a:gd name="connsiteX24" fmla="*/ 37986 w 253125"/>
                <a:gd name="connsiteY24" fmla="*/ 65458 h 455625"/>
                <a:gd name="connsiteX25" fmla="*/ 37986 w 253125"/>
                <a:gd name="connsiteY25" fmla="*/ 51013 h 455625"/>
                <a:gd name="connsiteX26" fmla="*/ 50946 w 253125"/>
                <a:gd name="connsiteY26" fmla="*/ 38053 h 455625"/>
                <a:gd name="connsiteX27" fmla="*/ 216489 w 253125"/>
                <a:gd name="connsiteY27" fmla="*/ 38053 h 455625"/>
                <a:gd name="connsiteX28" fmla="*/ 229449 w 253125"/>
                <a:gd name="connsiteY28" fmla="*/ 51013 h 455625"/>
                <a:gd name="connsiteX29" fmla="*/ 229449 w 253125"/>
                <a:gd name="connsiteY29" fmla="*/ 65475 h 455625"/>
                <a:gd name="connsiteX30" fmla="*/ 229500 w 253125"/>
                <a:gd name="connsiteY30" fmla="*/ 65475 h 4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53125" h="455625">
                  <a:moveTo>
                    <a:pt x="229939" y="0"/>
                  </a:moveTo>
                  <a:lnTo>
                    <a:pt x="37614" y="0"/>
                  </a:lnTo>
                  <a:cubicBezTo>
                    <a:pt x="16622" y="0"/>
                    <a:pt x="0" y="16470"/>
                    <a:pt x="0" y="37479"/>
                  </a:cubicBezTo>
                  <a:lnTo>
                    <a:pt x="0" y="78671"/>
                  </a:lnTo>
                  <a:cubicBezTo>
                    <a:pt x="0" y="96019"/>
                    <a:pt x="11509" y="110666"/>
                    <a:pt x="26511" y="115239"/>
                  </a:cubicBezTo>
                  <a:lnTo>
                    <a:pt x="26511" y="374507"/>
                  </a:lnTo>
                  <a:cubicBezTo>
                    <a:pt x="26511" y="375233"/>
                    <a:pt x="26814" y="375958"/>
                    <a:pt x="26848" y="376701"/>
                  </a:cubicBezTo>
                  <a:cubicBezTo>
                    <a:pt x="28485" y="404612"/>
                    <a:pt x="52971" y="457464"/>
                    <a:pt x="133667" y="457464"/>
                  </a:cubicBezTo>
                  <a:cubicBezTo>
                    <a:pt x="208389" y="457464"/>
                    <a:pt x="236199" y="406974"/>
                    <a:pt x="240266" y="380261"/>
                  </a:cubicBezTo>
                  <a:cubicBezTo>
                    <a:pt x="240553" y="378354"/>
                    <a:pt x="241042" y="376431"/>
                    <a:pt x="241042" y="374507"/>
                  </a:cubicBezTo>
                  <a:lnTo>
                    <a:pt x="241042" y="115256"/>
                  </a:lnTo>
                  <a:cubicBezTo>
                    <a:pt x="256044" y="110683"/>
                    <a:pt x="267570" y="96036"/>
                    <a:pt x="267570" y="78688"/>
                  </a:cubicBezTo>
                  <a:lnTo>
                    <a:pt x="267570" y="37479"/>
                  </a:lnTo>
                  <a:cubicBezTo>
                    <a:pt x="267570" y="16470"/>
                    <a:pt x="250931" y="0"/>
                    <a:pt x="229939" y="0"/>
                  </a:cubicBezTo>
                  <a:close/>
                  <a:moveTo>
                    <a:pt x="229500" y="65475"/>
                  </a:moveTo>
                  <a:cubicBezTo>
                    <a:pt x="229500" y="72630"/>
                    <a:pt x="223695" y="78435"/>
                    <a:pt x="216540" y="78435"/>
                  </a:cubicBezTo>
                  <a:lnTo>
                    <a:pt x="215949" y="78435"/>
                  </a:lnTo>
                  <a:cubicBezTo>
                    <a:pt x="208794" y="78435"/>
                    <a:pt x="202956" y="84240"/>
                    <a:pt x="202956" y="91395"/>
                  </a:cubicBezTo>
                  <a:lnTo>
                    <a:pt x="202956" y="374541"/>
                  </a:lnTo>
                  <a:cubicBezTo>
                    <a:pt x="202956" y="374541"/>
                    <a:pt x="195564" y="419445"/>
                    <a:pt x="133734" y="419445"/>
                  </a:cubicBezTo>
                  <a:cubicBezTo>
                    <a:pt x="67652" y="419445"/>
                    <a:pt x="64513" y="374541"/>
                    <a:pt x="64513" y="374541"/>
                  </a:cubicBezTo>
                  <a:lnTo>
                    <a:pt x="64513" y="91378"/>
                  </a:lnTo>
                  <a:cubicBezTo>
                    <a:pt x="64513" y="84223"/>
                    <a:pt x="58708" y="78418"/>
                    <a:pt x="51553" y="78418"/>
                  </a:cubicBezTo>
                  <a:lnTo>
                    <a:pt x="50946" y="78418"/>
                  </a:lnTo>
                  <a:cubicBezTo>
                    <a:pt x="43791" y="78418"/>
                    <a:pt x="37986" y="72613"/>
                    <a:pt x="37986" y="65458"/>
                  </a:cubicBezTo>
                  <a:lnTo>
                    <a:pt x="37986" y="51013"/>
                  </a:lnTo>
                  <a:cubicBezTo>
                    <a:pt x="37986" y="43858"/>
                    <a:pt x="43791" y="38053"/>
                    <a:pt x="50946" y="38053"/>
                  </a:cubicBezTo>
                  <a:lnTo>
                    <a:pt x="216489" y="38053"/>
                  </a:lnTo>
                  <a:cubicBezTo>
                    <a:pt x="223644" y="38053"/>
                    <a:pt x="229449" y="43858"/>
                    <a:pt x="229449" y="51013"/>
                  </a:cubicBezTo>
                  <a:lnTo>
                    <a:pt x="229449" y="65475"/>
                  </a:lnTo>
                  <a:lnTo>
                    <a:pt x="229500" y="6547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6" name="任意多边形: 形状 105"/>
            <p:cNvSpPr/>
            <p:nvPr/>
          </p:nvSpPr>
          <p:spPr>
            <a:xfrm>
              <a:off x="23467359" y="3602119"/>
              <a:ext cx="84375" cy="151875"/>
            </a:xfrm>
            <a:custGeom>
              <a:avLst/>
              <a:gdLst>
                <a:gd name="connsiteX0" fmla="*/ 48448 w 84375"/>
                <a:gd name="connsiteY0" fmla="*/ 156296 h 151875"/>
                <a:gd name="connsiteX1" fmla="*/ 96896 w 84375"/>
                <a:gd name="connsiteY1" fmla="*/ 120032 h 151875"/>
                <a:gd name="connsiteX2" fmla="*/ 96896 w 84375"/>
                <a:gd name="connsiteY2" fmla="*/ 0 h 151875"/>
                <a:gd name="connsiteX3" fmla="*/ 0 w 84375"/>
                <a:gd name="connsiteY3" fmla="*/ 0 h 151875"/>
                <a:gd name="connsiteX4" fmla="*/ 0 w 84375"/>
                <a:gd name="connsiteY4" fmla="*/ 120032 h 151875"/>
                <a:gd name="connsiteX5" fmla="*/ 48448 w 84375"/>
                <a:gd name="connsiteY5" fmla="*/ 156296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75" h="151875">
                  <a:moveTo>
                    <a:pt x="48448" y="156296"/>
                  </a:moveTo>
                  <a:cubicBezTo>
                    <a:pt x="91817" y="156296"/>
                    <a:pt x="96896" y="120032"/>
                    <a:pt x="96896" y="120032"/>
                  </a:cubicBezTo>
                  <a:lnTo>
                    <a:pt x="96896" y="0"/>
                  </a:lnTo>
                  <a:lnTo>
                    <a:pt x="0" y="0"/>
                  </a:lnTo>
                  <a:lnTo>
                    <a:pt x="0" y="120032"/>
                  </a:lnTo>
                  <a:cubicBezTo>
                    <a:pt x="34" y="119981"/>
                    <a:pt x="2126" y="156296"/>
                    <a:pt x="48448" y="15629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7" name="任意多边形: 形状 106"/>
            <p:cNvSpPr/>
            <p:nvPr/>
          </p:nvSpPr>
          <p:spPr>
            <a:xfrm>
              <a:off x="23498342" y="3500126"/>
              <a:ext cx="33750" cy="33750"/>
            </a:xfrm>
            <a:custGeom>
              <a:avLst/>
              <a:gdLst>
                <a:gd name="connsiteX0" fmla="*/ 48127 w 33750"/>
                <a:gd name="connsiteY0" fmla="*/ 24064 h 33750"/>
                <a:gd name="connsiteX1" fmla="*/ 24064 w 33750"/>
                <a:gd name="connsiteY1" fmla="*/ 48127 h 33750"/>
                <a:gd name="connsiteX2" fmla="*/ 0 w 33750"/>
                <a:gd name="connsiteY2" fmla="*/ 24064 h 33750"/>
                <a:gd name="connsiteX3" fmla="*/ 24064 w 33750"/>
                <a:gd name="connsiteY3" fmla="*/ 0 h 33750"/>
                <a:gd name="connsiteX4" fmla="*/ 48127 w 33750"/>
                <a:gd name="connsiteY4" fmla="*/ 24064 h 33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33750">
                  <a:moveTo>
                    <a:pt x="48127" y="24064"/>
                  </a:moveTo>
                  <a:cubicBezTo>
                    <a:pt x="48127" y="37354"/>
                    <a:pt x="37354" y="48127"/>
                    <a:pt x="24064" y="48127"/>
                  </a:cubicBezTo>
                  <a:cubicBezTo>
                    <a:pt x="10774" y="48127"/>
                    <a:pt x="0" y="37354"/>
                    <a:pt x="0" y="24064"/>
                  </a:cubicBezTo>
                  <a:cubicBezTo>
                    <a:pt x="0" y="10774"/>
                    <a:pt x="10774" y="0"/>
                    <a:pt x="24064" y="0"/>
                  </a:cubicBezTo>
                  <a:cubicBezTo>
                    <a:pt x="37354" y="0"/>
                    <a:pt x="48127" y="10774"/>
                    <a:pt x="48127" y="2406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8" name="任意多边形: 形状 107"/>
            <p:cNvSpPr/>
            <p:nvPr/>
          </p:nvSpPr>
          <p:spPr>
            <a:xfrm>
              <a:off x="23467663" y="3416933"/>
              <a:ext cx="33750" cy="33750"/>
            </a:xfrm>
            <a:custGeom>
              <a:avLst/>
              <a:gdLst>
                <a:gd name="connsiteX0" fmla="*/ 48161 w 33750"/>
                <a:gd name="connsiteY0" fmla="*/ 24081 h 33750"/>
                <a:gd name="connsiteX1" fmla="*/ 24081 w 33750"/>
                <a:gd name="connsiteY1" fmla="*/ 48161 h 33750"/>
                <a:gd name="connsiteX2" fmla="*/ 0 w 33750"/>
                <a:gd name="connsiteY2" fmla="*/ 24081 h 33750"/>
                <a:gd name="connsiteX3" fmla="*/ 24081 w 33750"/>
                <a:gd name="connsiteY3" fmla="*/ 0 h 33750"/>
                <a:gd name="connsiteX4" fmla="*/ 48161 w 33750"/>
                <a:gd name="connsiteY4" fmla="*/ 24081 h 33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33750">
                  <a:moveTo>
                    <a:pt x="48161" y="24081"/>
                  </a:moveTo>
                  <a:cubicBezTo>
                    <a:pt x="48161" y="37380"/>
                    <a:pt x="37380" y="48161"/>
                    <a:pt x="24081" y="48161"/>
                  </a:cubicBezTo>
                  <a:cubicBezTo>
                    <a:pt x="10781" y="48161"/>
                    <a:pt x="0" y="37380"/>
                    <a:pt x="0" y="24081"/>
                  </a:cubicBezTo>
                  <a:cubicBezTo>
                    <a:pt x="0" y="10781"/>
                    <a:pt x="10781" y="0"/>
                    <a:pt x="24081" y="0"/>
                  </a:cubicBezTo>
                  <a:cubicBezTo>
                    <a:pt x="37380" y="0"/>
                    <a:pt x="48161" y="10781"/>
                    <a:pt x="48161" y="2408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9" name="任意多边形: 形状 108"/>
            <p:cNvSpPr/>
            <p:nvPr/>
          </p:nvSpPr>
          <p:spPr>
            <a:xfrm>
              <a:off x="23540631" y="3289982"/>
              <a:ext cx="33750" cy="33750"/>
            </a:xfrm>
            <a:custGeom>
              <a:avLst/>
              <a:gdLst>
                <a:gd name="connsiteX0" fmla="*/ 46710 w 33750"/>
                <a:gd name="connsiteY0" fmla="*/ 23355 h 33750"/>
                <a:gd name="connsiteX1" fmla="*/ 23355 w 33750"/>
                <a:gd name="connsiteY1" fmla="*/ 46710 h 33750"/>
                <a:gd name="connsiteX2" fmla="*/ 0 w 33750"/>
                <a:gd name="connsiteY2" fmla="*/ 23355 h 33750"/>
                <a:gd name="connsiteX3" fmla="*/ 23355 w 33750"/>
                <a:gd name="connsiteY3" fmla="*/ 0 h 33750"/>
                <a:gd name="connsiteX4" fmla="*/ 46710 w 33750"/>
                <a:gd name="connsiteY4" fmla="*/ 23355 h 33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33750">
                  <a:moveTo>
                    <a:pt x="46710" y="23355"/>
                  </a:moveTo>
                  <a:cubicBezTo>
                    <a:pt x="46710" y="36254"/>
                    <a:pt x="36254" y="46710"/>
                    <a:pt x="23355" y="46710"/>
                  </a:cubicBezTo>
                  <a:cubicBezTo>
                    <a:pt x="10456" y="46710"/>
                    <a:pt x="0" y="36254"/>
                    <a:pt x="0" y="23355"/>
                  </a:cubicBezTo>
                  <a:cubicBezTo>
                    <a:pt x="0" y="10456"/>
                    <a:pt x="10456" y="0"/>
                    <a:pt x="23355" y="0"/>
                  </a:cubicBezTo>
                  <a:cubicBezTo>
                    <a:pt x="36254" y="0"/>
                    <a:pt x="46710" y="10456"/>
                    <a:pt x="46710" y="2335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0" name="任意多边形: 形状 109"/>
            <p:cNvSpPr/>
            <p:nvPr/>
          </p:nvSpPr>
          <p:spPr>
            <a:xfrm>
              <a:off x="23467646" y="3279773"/>
              <a:ext cx="16875" cy="16875"/>
            </a:xfrm>
            <a:custGeom>
              <a:avLst/>
              <a:gdLst>
                <a:gd name="connsiteX0" fmla="*/ 27743 w 16875"/>
                <a:gd name="connsiteY0" fmla="*/ 13871 h 16875"/>
                <a:gd name="connsiteX1" fmla="*/ 13871 w 16875"/>
                <a:gd name="connsiteY1" fmla="*/ 27743 h 16875"/>
                <a:gd name="connsiteX2" fmla="*/ 0 w 16875"/>
                <a:gd name="connsiteY2" fmla="*/ 13871 h 16875"/>
                <a:gd name="connsiteX3" fmla="*/ 13871 w 16875"/>
                <a:gd name="connsiteY3" fmla="*/ 0 h 16875"/>
                <a:gd name="connsiteX4" fmla="*/ 27743 w 16875"/>
                <a:gd name="connsiteY4" fmla="*/ 13871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7743" y="13871"/>
                  </a:moveTo>
                  <a:cubicBezTo>
                    <a:pt x="27743" y="21532"/>
                    <a:pt x="21532" y="27743"/>
                    <a:pt x="13871" y="27743"/>
                  </a:cubicBezTo>
                  <a:cubicBezTo>
                    <a:pt x="6210" y="27743"/>
                    <a:pt x="0" y="21532"/>
                    <a:pt x="0" y="13871"/>
                  </a:cubicBezTo>
                  <a:cubicBezTo>
                    <a:pt x="0" y="6210"/>
                    <a:pt x="6210" y="0"/>
                    <a:pt x="13871" y="0"/>
                  </a:cubicBezTo>
                  <a:cubicBezTo>
                    <a:pt x="21532" y="0"/>
                    <a:pt x="27743" y="6210"/>
                    <a:pt x="27743" y="1387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11" name="组合 110"/>
          <p:cNvGrpSpPr/>
          <p:nvPr/>
        </p:nvGrpSpPr>
        <p:grpSpPr>
          <a:xfrm>
            <a:off x="10677285" y="3209254"/>
            <a:ext cx="531765" cy="438750"/>
            <a:chOff x="24306485" y="3294353"/>
            <a:chExt cx="531765" cy="438750"/>
          </a:xfrm>
          <a:solidFill>
            <a:schemeClr val="accent1"/>
          </a:solidFill>
        </p:grpSpPr>
        <p:sp>
          <p:nvSpPr>
            <p:cNvPr id="112" name="任意多边形: 形状 111"/>
            <p:cNvSpPr/>
            <p:nvPr/>
          </p:nvSpPr>
          <p:spPr>
            <a:xfrm>
              <a:off x="24571557" y="3398927"/>
              <a:ext cx="151875" cy="151875"/>
            </a:xfrm>
            <a:custGeom>
              <a:avLst/>
              <a:gdLst>
                <a:gd name="connsiteX0" fmla="*/ 82316 w 151875"/>
                <a:gd name="connsiteY0" fmla="*/ 0 h 151875"/>
                <a:gd name="connsiteX1" fmla="*/ 60531 w 151875"/>
                <a:gd name="connsiteY1" fmla="*/ 2936 h 151875"/>
                <a:gd name="connsiteX2" fmla="*/ 82299 w 151875"/>
                <a:gd name="connsiteY2" fmla="*/ 36028 h 151875"/>
                <a:gd name="connsiteX3" fmla="*/ 46254 w 151875"/>
                <a:gd name="connsiteY3" fmla="*/ 72056 h 151875"/>
                <a:gd name="connsiteX4" fmla="*/ 10682 w 151875"/>
                <a:gd name="connsiteY4" fmla="*/ 41766 h 151875"/>
                <a:gd name="connsiteX5" fmla="*/ 0 w 151875"/>
                <a:gd name="connsiteY5" fmla="*/ 82283 h 151875"/>
                <a:gd name="connsiteX6" fmla="*/ 82316 w 151875"/>
                <a:gd name="connsiteY6" fmla="*/ 164565 h 151875"/>
                <a:gd name="connsiteX7" fmla="*/ 164582 w 151875"/>
                <a:gd name="connsiteY7" fmla="*/ 82283 h 151875"/>
                <a:gd name="connsiteX8" fmla="*/ 82316 w 151875"/>
                <a:gd name="connsiteY8" fmla="*/ 0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875" h="151875">
                  <a:moveTo>
                    <a:pt x="82316" y="0"/>
                  </a:moveTo>
                  <a:cubicBezTo>
                    <a:pt x="74756" y="0"/>
                    <a:pt x="67449" y="1029"/>
                    <a:pt x="60531" y="2936"/>
                  </a:cubicBezTo>
                  <a:cubicBezTo>
                    <a:pt x="73339" y="8454"/>
                    <a:pt x="82299" y="21195"/>
                    <a:pt x="82299" y="36028"/>
                  </a:cubicBezTo>
                  <a:cubicBezTo>
                    <a:pt x="82299" y="55941"/>
                    <a:pt x="66167" y="72056"/>
                    <a:pt x="46254" y="72056"/>
                  </a:cubicBezTo>
                  <a:cubicBezTo>
                    <a:pt x="28316" y="72056"/>
                    <a:pt x="13432" y="58928"/>
                    <a:pt x="10682" y="41766"/>
                  </a:cubicBezTo>
                  <a:cubicBezTo>
                    <a:pt x="3898" y="53730"/>
                    <a:pt x="0" y="67568"/>
                    <a:pt x="0" y="82283"/>
                  </a:cubicBezTo>
                  <a:cubicBezTo>
                    <a:pt x="0" y="127710"/>
                    <a:pt x="36855" y="164565"/>
                    <a:pt x="82316" y="164565"/>
                  </a:cubicBezTo>
                  <a:cubicBezTo>
                    <a:pt x="127744" y="164565"/>
                    <a:pt x="164582" y="127710"/>
                    <a:pt x="164582" y="82283"/>
                  </a:cubicBezTo>
                  <a:cubicBezTo>
                    <a:pt x="164582" y="36855"/>
                    <a:pt x="127744" y="0"/>
                    <a:pt x="8231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3" name="任意多边形: 形状 112"/>
            <p:cNvSpPr/>
            <p:nvPr/>
          </p:nvSpPr>
          <p:spPr>
            <a:xfrm>
              <a:off x="24467000" y="3294353"/>
              <a:ext cx="371250" cy="438750"/>
            </a:xfrm>
            <a:custGeom>
              <a:avLst/>
              <a:gdLst>
                <a:gd name="connsiteX0" fmla="*/ 268819 w 371250"/>
                <a:gd name="connsiteY0" fmla="*/ 354763 h 438750"/>
                <a:gd name="connsiteX1" fmla="*/ 373714 w 371250"/>
                <a:gd name="connsiteY1" fmla="*/ 186874 h 438750"/>
                <a:gd name="connsiteX2" fmla="*/ 186874 w 371250"/>
                <a:gd name="connsiteY2" fmla="*/ 0 h 438750"/>
                <a:gd name="connsiteX3" fmla="*/ 0 w 371250"/>
                <a:gd name="connsiteY3" fmla="*/ 186874 h 438750"/>
                <a:gd name="connsiteX4" fmla="*/ 110768 w 371250"/>
                <a:gd name="connsiteY4" fmla="*/ 357531 h 438750"/>
                <a:gd name="connsiteX5" fmla="*/ 110700 w 371250"/>
                <a:gd name="connsiteY5" fmla="*/ 357548 h 438750"/>
                <a:gd name="connsiteX6" fmla="*/ 11694 w 371250"/>
                <a:gd name="connsiteY6" fmla="*/ 403363 h 438750"/>
                <a:gd name="connsiteX7" fmla="*/ 11694 w 371250"/>
                <a:gd name="connsiteY7" fmla="*/ 448774 h 438750"/>
                <a:gd name="connsiteX8" fmla="*/ 371993 w 371250"/>
                <a:gd name="connsiteY8" fmla="*/ 448774 h 438750"/>
                <a:gd name="connsiteX9" fmla="*/ 371993 w 371250"/>
                <a:gd name="connsiteY9" fmla="*/ 403363 h 438750"/>
                <a:gd name="connsiteX10" fmla="*/ 268988 w 371250"/>
                <a:gd name="connsiteY10" fmla="*/ 354797 h 438750"/>
                <a:gd name="connsiteX11" fmla="*/ 268819 w 371250"/>
                <a:gd name="connsiteY11" fmla="*/ 354763 h 438750"/>
                <a:gd name="connsiteX12" fmla="*/ 186874 w 371250"/>
                <a:gd name="connsiteY12" fmla="*/ 302079 h 438750"/>
                <a:gd name="connsiteX13" fmla="*/ 71668 w 371250"/>
                <a:gd name="connsiteY13" fmla="*/ 186874 h 438750"/>
                <a:gd name="connsiteX14" fmla="*/ 186874 w 371250"/>
                <a:gd name="connsiteY14" fmla="*/ 71668 h 438750"/>
                <a:gd name="connsiteX15" fmla="*/ 302012 w 371250"/>
                <a:gd name="connsiteY15" fmla="*/ 186874 h 438750"/>
                <a:gd name="connsiteX16" fmla="*/ 186874 w 371250"/>
                <a:gd name="connsiteY16" fmla="*/ 302079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1250" h="438750">
                  <a:moveTo>
                    <a:pt x="268819" y="354763"/>
                  </a:moveTo>
                  <a:cubicBezTo>
                    <a:pt x="330885" y="324321"/>
                    <a:pt x="373714" y="260516"/>
                    <a:pt x="373714" y="186874"/>
                  </a:cubicBezTo>
                  <a:cubicBezTo>
                    <a:pt x="373714" y="83835"/>
                    <a:pt x="289879" y="0"/>
                    <a:pt x="186874" y="0"/>
                  </a:cubicBezTo>
                  <a:cubicBezTo>
                    <a:pt x="83835" y="0"/>
                    <a:pt x="0" y="83835"/>
                    <a:pt x="0" y="186874"/>
                  </a:cubicBezTo>
                  <a:cubicBezTo>
                    <a:pt x="0" y="262828"/>
                    <a:pt x="45546" y="328320"/>
                    <a:pt x="110768" y="357531"/>
                  </a:cubicBezTo>
                  <a:lnTo>
                    <a:pt x="110700" y="357548"/>
                  </a:lnTo>
                  <a:lnTo>
                    <a:pt x="11694" y="403363"/>
                  </a:lnTo>
                  <a:lnTo>
                    <a:pt x="11694" y="448774"/>
                  </a:lnTo>
                  <a:lnTo>
                    <a:pt x="371993" y="448774"/>
                  </a:lnTo>
                  <a:lnTo>
                    <a:pt x="371993" y="403363"/>
                  </a:lnTo>
                  <a:lnTo>
                    <a:pt x="268988" y="354797"/>
                  </a:lnTo>
                  <a:lnTo>
                    <a:pt x="268819" y="354763"/>
                  </a:lnTo>
                  <a:close/>
                  <a:moveTo>
                    <a:pt x="186874" y="302079"/>
                  </a:moveTo>
                  <a:cubicBezTo>
                    <a:pt x="123339" y="302079"/>
                    <a:pt x="71668" y="250408"/>
                    <a:pt x="71668" y="186874"/>
                  </a:cubicBezTo>
                  <a:cubicBezTo>
                    <a:pt x="71668" y="123339"/>
                    <a:pt x="123339" y="71668"/>
                    <a:pt x="186874" y="71668"/>
                  </a:cubicBezTo>
                  <a:cubicBezTo>
                    <a:pt x="250374" y="71668"/>
                    <a:pt x="302012" y="123339"/>
                    <a:pt x="302012" y="186874"/>
                  </a:cubicBezTo>
                  <a:cubicBezTo>
                    <a:pt x="302012" y="250408"/>
                    <a:pt x="250374" y="302079"/>
                    <a:pt x="186874" y="30207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4" name="任意多边形: 形状 113"/>
            <p:cNvSpPr/>
            <p:nvPr/>
          </p:nvSpPr>
          <p:spPr>
            <a:xfrm>
              <a:off x="24306485" y="3605411"/>
              <a:ext cx="185625" cy="118125"/>
            </a:xfrm>
            <a:custGeom>
              <a:avLst/>
              <a:gdLst>
                <a:gd name="connsiteX0" fmla="*/ 194957 w 185625"/>
                <a:gd name="connsiteY0" fmla="*/ 41511 h 118125"/>
                <a:gd name="connsiteX1" fmla="*/ 187093 w 185625"/>
                <a:gd name="connsiteY1" fmla="*/ 4352 h 118125"/>
                <a:gd name="connsiteX2" fmla="*/ 149900 w 185625"/>
                <a:gd name="connsiteY2" fmla="*/ 12199 h 118125"/>
                <a:gd name="connsiteX3" fmla="*/ 23422 w 185625"/>
                <a:gd name="connsiteY3" fmla="*/ 78501 h 118125"/>
                <a:gd name="connsiteX4" fmla="*/ 219 w 185625"/>
                <a:gd name="connsiteY4" fmla="*/ 108623 h 118125"/>
                <a:gd name="connsiteX5" fmla="*/ 26831 w 185625"/>
                <a:gd name="connsiteY5" fmla="*/ 132062 h 118125"/>
                <a:gd name="connsiteX6" fmla="*/ 30307 w 185625"/>
                <a:gd name="connsiteY6" fmla="*/ 131809 h 118125"/>
                <a:gd name="connsiteX7" fmla="*/ 194957 w 185625"/>
                <a:gd name="connsiteY7" fmla="*/ 41511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5625" h="118125">
                  <a:moveTo>
                    <a:pt x="194957" y="41511"/>
                  </a:moveTo>
                  <a:cubicBezTo>
                    <a:pt x="203073" y="29074"/>
                    <a:pt x="199547" y="12435"/>
                    <a:pt x="187093" y="4352"/>
                  </a:cubicBezTo>
                  <a:cubicBezTo>
                    <a:pt x="174690" y="-3731"/>
                    <a:pt x="158017" y="-238"/>
                    <a:pt x="149900" y="12199"/>
                  </a:cubicBezTo>
                  <a:cubicBezTo>
                    <a:pt x="149580" y="12739"/>
                    <a:pt x="113383" y="66824"/>
                    <a:pt x="23422" y="78501"/>
                  </a:cubicBezTo>
                  <a:cubicBezTo>
                    <a:pt x="8690" y="80391"/>
                    <a:pt x="-1654" y="93891"/>
                    <a:pt x="219" y="108623"/>
                  </a:cubicBezTo>
                  <a:cubicBezTo>
                    <a:pt x="1957" y="122174"/>
                    <a:pt x="13533" y="132062"/>
                    <a:pt x="26831" y="132062"/>
                  </a:cubicBezTo>
                  <a:cubicBezTo>
                    <a:pt x="27978" y="132062"/>
                    <a:pt x="29143" y="131995"/>
                    <a:pt x="30307" y="131809"/>
                  </a:cubicBezTo>
                  <a:cubicBezTo>
                    <a:pt x="144602" y="116976"/>
                    <a:pt x="192965" y="44599"/>
                    <a:pt x="194957" y="4151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38" name="组合 137"/>
          <p:cNvGrpSpPr/>
          <p:nvPr/>
        </p:nvGrpSpPr>
        <p:grpSpPr>
          <a:xfrm>
            <a:off x="953318" y="4334547"/>
            <a:ext cx="523125" cy="523125"/>
            <a:chOff x="25383599" y="3276600"/>
            <a:chExt cx="523125" cy="523125"/>
          </a:xfrm>
          <a:solidFill>
            <a:schemeClr val="accent1"/>
          </a:solidFill>
        </p:grpSpPr>
        <p:sp>
          <p:nvSpPr>
            <p:cNvPr id="139" name="任意多边形: 形状 138"/>
            <p:cNvSpPr/>
            <p:nvPr/>
          </p:nvSpPr>
          <p:spPr>
            <a:xfrm>
              <a:off x="25383599" y="3276600"/>
              <a:ext cx="523125" cy="523125"/>
            </a:xfrm>
            <a:custGeom>
              <a:avLst/>
              <a:gdLst>
                <a:gd name="connsiteX0" fmla="*/ 269426 w 523125"/>
                <a:gd name="connsiteY0" fmla="*/ 0 h 523125"/>
                <a:gd name="connsiteX1" fmla="*/ 0 w 523125"/>
                <a:gd name="connsiteY1" fmla="*/ 269409 h 523125"/>
                <a:gd name="connsiteX2" fmla="*/ 269426 w 523125"/>
                <a:gd name="connsiteY2" fmla="*/ 538819 h 523125"/>
                <a:gd name="connsiteX3" fmla="*/ 538819 w 523125"/>
                <a:gd name="connsiteY3" fmla="*/ 269409 h 523125"/>
                <a:gd name="connsiteX4" fmla="*/ 269426 w 523125"/>
                <a:gd name="connsiteY4" fmla="*/ 0 h 523125"/>
                <a:gd name="connsiteX5" fmla="*/ 269426 w 523125"/>
                <a:gd name="connsiteY5" fmla="*/ 475605 h 523125"/>
                <a:gd name="connsiteX6" fmla="*/ 63180 w 523125"/>
                <a:gd name="connsiteY6" fmla="*/ 269409 h 523125"/>
                <a:gd name="connsiteX7" fmla="*/ 269426 w 523125"/>
                <a:gd name="connsiteY7" fmla="*/ 63197 h 523125"/>
                <a:gd name="connsiteX8" fmla="*/ 475639 w 523125"/>
                <a:gd name="connsiteY8" fmla="*/ 269409 h 523125"/>
                <a:gd name="connsiteX9" fmla="*/ 269426 w 523125"/>
                <a:gd name="connsiteY9" fmla="*/ 475605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3125" h="523125">
                  <a:moveTo>
                    <a:pt x="269426" y="0"/>
                  </a:moveTo>
                  <a:cubicBezTo>
                    <a:pt x="120859" y="0"/>
                    <a:pt x="0" y="120859"/>
                    <a:pt x="0" y="269409"/>
                  </a:cubicBezTo>
                  <a:cubicBezTo>
                    <a:pt x="0" y="417960"/>
                    <a:pt x="120859" y="538819"/>
                    <a:pt x="269426" y="538819"/>
                  </a:cubicBezTo>
                  <a:cubicBezTo>
                    <a:pt x="417960" y="538819"/>
                    <a:pt x="538819" y="417960"/>
                    <a:pt x="538819" y="269409"/>
                  </a:cubicBezTo>
                  <a:cubicBezTo>
                    <a:pt x="538819" y="120859"/>
                    <a:pt x="417960" y="0"/>
                    <a:pt x="269426" y="0"/>
                  </a:cubicBezTo>
                  <a:close/>
                  <a:moveTo>
                    <a:pt x="269426" y="475605"/>
                  </a:moveTo>
                  <a:cubicBezTo>
                    <a:pt x="155689" y="475605"/>
                    <a:pt x="63180" y="383147"/>
                    <a:pt x="63180" y="269409"/>
                  </a:cubicBezTo>
                  <a:cubicBezTo>
                    <a:pt x="63180" y="155706"/>
                    <a:pt x="155689" y="63197"/>
                    <a:pt x="269426" y="63197"/>
                  </a:cubicBezTo>
                  <a:cubicBezTo>
                    <a:pt x="383113" y="63197"/>
                    <a:pt x="475639" y="155689"/>
                    <a:pt x="475639" y="269409"/>
                  </a:cubicBezTo>
                  <a:cubicBezTo>
                    <a:pt x="475639" y="383096"/>
                    <a:pt x="383113" y="475605"/>
                    <a:pt x="269426" y="47560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0" name="任意多边形: 形状 139"/>
            <p:cNvSpPr/>
            <p:nvPr/>
          </p:nvSpPr>
          <p:spPr>
            <a:xfrm>
              <a:off x="25636235" y="3360789"/>
              <a:ext cx="16875" cy="16875"/>
            </a:xfrm>
            <a:custGeom>
              <a:avLst/>
              <a:gdLst>
                <a:gd name="connsiteX0" fmla="*/ 33581 w 16875"/>
                <a:gd name="connsiteY0" fmla="*/ 16791 h 16875"/>
                <a:gd name="connsiteX1" fmla="*/ 16791 w 16875"/>
                <a:gd name="connsiteY1" fmla="*/ 33581 h 16875"/>
                <a:gd name="connsiteX2" fmla="*/ 0 w 16875"/>
                <a:gd name="connsiteY2" fmla="*/ 16791 h 16875"/>
                <a:gd name="connsiteX3" fmla="*/ 16791 w 16875"/>
                <a:gd name="connsiteY3" fmla="*/ 0 h 16875"/>
                <a:gd name="connsiteX4" fmla="*/ 33581 w 16875"/>
                <a:gd name="connsiteY4" fmla="*/ 16791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581" y="16791"/>
                  </a:moveTo>
                  <a:cubicBezTo>
                    <a:pt x="33581" y="26064"/>
                    <a:pt x="26064" y="33581"/>
                    <a:pt x="16791" y="33581"/>
                  </a:cubicBezTo>
                  <a:cubicBezTo>
                    <a:pt x="7517" y="33581"/>
                    <a:pt x="0" y="26064"/>
                    <a:pt x="0" y="16791"/>
                  </a:cubicBezTo>
                  <a:cubicBezTo>
                    <a:pt x="0" y="7517"/>
                    <a:pt x="7517" y="0"/>
                    <a:pt x="16791" y="0"/>
                  </a:cubicBezTo>
                  <a:cubicBezTo>
                    <a:pt x="26064" y="0"/>
                    <a:pt x="33581" y="7517"/>
                    <a:pt x="33581" y="167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1" name="任意多边形: 形状 140"/>
            <p:cNvSpPr/>
            <p:nvPr/>
          </p:nvSpPr>
          <p:spPr>
            <a:xfrm>
              <a:off x="25636218" y="3695522"/>
              <a:ext cx="16875" cy="16875"/>
            </a:xfrm>
            <a:custGeom>
              <a:avLst/>
              <a:gdLst>
                <a:gd name="connsiteX0" fmla="*/ 33615 w 16875"/>
                <a:gd name="connsiteY0" fmla="*/ 16807 h 16875"/>
                <a:gd name="connsiteX1" fmla="*/ 16807 w 16875"/>
                <a:gd name="connsiteY1" fmla="*/ 33615 h 16875"/>
                <a:gd name="connsiteX2" fmla="*/ 0 w 16875"/>
                <a:gd name="connsiteY2" fmla="*/ 16807 h 16875"/>
                <a:gd name="connsiteX3" fmla="*/ 16807 w 16875"/>
                <a:gd name="connsiteY3" fmla="*/ 0 h 16875"/>
                <a:gd name="connsiteX4" fmla="*/ 33615 w 16875"/>
                <a:gd name="connsiteY4" fmla="*/ 16807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615" y="16807"/>
                  </a:moveTo>
                  <a:cubicBezTo>
                    <a:pt x="33615" y="26090"/>
                    <a:pt x="26090" y="33615"/>
                    <a:pt x="16807" y="33615"/>
                  </a:cubicBezTo>
                  <a:cubicBezTo>
                    <a:pt x="7525" y="33615"/>
                    <a:pt x="0" y="26090"/>
                    <a:pt x="0" y="16807"/>
                  </a:cubicBezTo>
                  <a:cubicBezTo>
                    <a:pt x="0" y="7525"/>
                    <a:pt x="7525" y="0"/>
                    <a:pt x="16807" y="0"/>
                  </a:cubicBezTo>
                  <a:cubicBezTo>
                    <a:pt x="26090" y="0"/>
                    <a:pt x="33615" y="7525"/>
                    <a:pt x="33615" y="1680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2" name="任意多边形: 形状 141"/>
            <p:cNvSpPr/>
            <p:nvPr/>
          </p:nvSpPr>
          <p:spPr>
            <a:xfrm>
              <a:off x="25803567" y="3528156"/>
              <a:ext cx="16875" cy="16875"/>
            </a:xfrm>
            <a:custGeom>
              <a:avLst/>
              <a:gdLst>
                <a:gd name="connsiteX0" fmla="*/ 33615 w 16875"/>
                <a:gd name="connsiteY0" fmla="*/ 16807 h 16875"/>
                <a:gd name="connsiteX1" fmla="*/ 16807 w 16875"/>
                <a:gd name="connsiteY1" fmla="*/ 33615 h 16875"/>
                <a:gd name="connsiteX2" fmla="*/ 0 w 16875"/>
                <a:gd name="connsiteY2" fmla="*/ 16807 h 16875"/>
                <a:gd name="connsiteX3" fmla="*/ 16807 w 16875"/>
                <a:gd name="connsiteY3" fmla="*/ 0 h 16875"/>
                <a:gd name="connsiteX4" fmla="*/ 33615 w 16875"/>
                <a:gd name="connsiteY4" fmla="*/ 16807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615" y="16807"/>
                  </a:moveTo>
                  <a:cubicBezTo>
                    <a:pt x="33615" y="26090"/>
                    <a:pt x="26090" y="33615"/>
                    <a:pt x="16807" y="33615"/>
                  </a:cubicBezTo>
                  <a:cubicBezTo>
                    <a:pt x="7525" y="33615"/>
                    <a:pt x="0" y="26090"/>
                    <a:pt x="0" y="16807"/>
                  </a:cubicBezTo>
                  <a:cubicBezTo>
                    <a:pt x="0" y="7525"/>
                    <a:pt x="7525" y="0"/>
                    <a:pt x="16807" y="0"/>
                  </a:cubicBezTo>
                  <a:cubicBezTo>
                    <a:pt x="26090" y="0"/>
                    <a:pt x="33615" y="7525"/>
                    <a:pt x="33615" y="1680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3" name="任意多边形: 形状 142"/>
            <p:cNvSpPr/>
            <p:nvPr/>
          </p:nvSpPr>
          <p:spPr>
            <a:xfrm>
              <a:off x="25468801" y="3528156"/>
              <a:ext cx="16875" cy="16875"/>
            </a:xfrm>
            <a:custGeom>
              <a:avLst/>
              <a:gdLst>
                <a:gd name="connsiteX0" fmla="*/ 33615 w 16875"/>
                <a:gd name="connsiteY0" fmla="*/ 16807 h 16875"/>
                <a:gd name="connsiteX1" fmla="*/ 16808 w 16875"/>
                <a:gd name="connsiteY1" fmla="*/ 33615 h 16875"/>
                <a:gd name="connsiteX2" fmla="*/ 0 w 16875"/>
                <a:gd name="connsiteY2" fmla="*/ 16807 h 16875"/>
                <a:gd name="connsiteX3" fmla="*/ 16808 w 16875"/>
                <a:gd name="connsiteY3" fmla="*/ 0 h 16875"/>
                <a:gd name="connsiteX4" fmla="*/ 33615 w 16875"/>
                <a:gd name="connsiteY4" fmla="*/ 16807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615" y="16807"/>
                  </a:moveTo>
                  <a:cubicBezTo>
                    <a:pt x="33615" y="26090"/>
                    <a:pt x="26090" y="33615"/>
                    <a:pt x="16808" y="33615"/>
                  </a:cubicBezTo>
                  <a:cubicBezTo>
                    <a:pt x="7525" y="33615"/>
                    <a:pt x="0" y="26090"/>
                    <a:pt x="0" y="16807"/>
                  </a:cubicBezTo>
                  <a:cubicBezTo>
                    <a:pt x="0" y="7525"/>
                    <a:pt x="7525" y="0"/>
                    <a:pt x="16808" y="0"/>
                  </a:cubicBezTo>
                  <a:cubicBezTo>
                    <a:pt x="26090" y="0"/>
                    <a:pt x="33615" y="7525"/>
                    <a:pt x="33615" y="1680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4" name="任意多边形: 形状 143"/>
            <p:cNvSpPr/>
            <p:nvPr/>
          </p:nvSpPr>
          <p:spPr>
            <a:xfrm>
              <a:off x="25754562" y="3409845"/>
              <a:ext cx="16875" cy="16875"/>
            </a:xfrm>
            <a:custGeom>
              <a:avLst/>
              <a:gdLst>
                <a:gd name="connsiteX0" fmla="*/ 33548 w 16875"/>
                <a:gd name="connsiteY0" fmla="*/ 16774 h 16875"/>
                <a:gd name="connsiteX1" fmla="*/ 16774 w 16875"/>
                <a:gd name="connsiteY1" fmla="*/ 33548 h 16875"/>
                <a:gd name="connsiteX2" fmla="*/ 0 w 16875"/>
                <a:gd name="connsiteY2" fmla="*/ 16774 h 16875"/>
                <a:gd name="connsiteX3" fmla="*/ 16774 w 16875"/>
                <a:gd name="connsiteY3" fmla="*/ 0 h 16875"/>
                <a:gd name="connsiteX4" fmla="*/ 33548 w 16875"/>
                <a:gd name="connsiteY4" fmla="*/ 16774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548" y="16774"/>
                  </a:moveTo>
                  <a:cubicBezTo>
                    <a:pt x="33548" y="26038"/>
                    <a:pt x="26038" y="33548"/>
                    <a:pt x="16774" y="33548"/>
                  </a:cubicBezTo>
                  <a:cubicBezTo>
                    <a:pt x="7510" y="33548"/>
                    <a:pt x="0" y="26038"/>
                    <a:pt x="0" y="16774"/>
                  </a:cubicBezTo>
                  <a:cubicBezTo>
                    <a:pt x="0" y="7510"/>
                    <a:pt x="7510" y="0"/>
                    <a:pt x="16774" y="0"/>
                  </a:cubicBezTo>
                  <a:cubicBezTo>
                    <a:pt x="26038" y="0"/>
                    <a:pt x="33548" y="7510"/>
                    <a:pt x="33548" y="1677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5" name="任意多边形: 形状 144"/>
            <p:cNvSpPr/>
            <p:nvPr/>
          </p:nvSpPr>
          <p:spPr>
            <a:xfrm>
              <a:off x="25517857" y="3646517"/>
              <a:ext cx="16875" cy="16875"/>
            </a:xfrm>
            <a:custGeom>
              <a:avLst/>
              <a:gdLst>
                <a:gd name="connsiteX0" fmla="*/ 33581 w 16875"/>
                <a:gd name="connsiteY0" fmla="*/ 16791 h 16875"/>
                <a:gd name="connsiteX1" fmla="*/ 16791 w 16875"/>
                <a:gd name="connsiteY1" fmla="*/ 33581 h 16875"/>
                <a:gd name="connsiteX2" fmla="*/ 0 w 16875"/>
                <a:gd name="connsiteY2" fmla="*/ 16791 h 16875"/>
                <a:gd name="connsiteX3" fmla="*/ 16791 w 16875"/>
                <a:gd name="connsiteY3" fmla="*/ 0 h 16875"/>
                <a:gd name="connsiteX4" fmla="*/ 33581 w 16875"/>
                <a:gd name="connsiteY4" fmla="*/ 16791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581" y="16791"/>
                  </a:moveTo>
                  <a:cubicBezTo>
                    <a:pt x="33581" y="26064"/>
                    <a:pt x="26064" y="33581"/>
                    <a:pt x="16791" y="33581"/>
                  </a:cubicBezTo>
                  <a:cubicBezTo>
                    <a:pt x="7517" y="33581"/>
                    <a:pt x="0" y="26064"/>
                    <a:pt x="0" y="16791"/>
                  </a:cubicBezTo>
                  <a:cubicBezTo>
                    <a:pt x="0" y="7517"/>
                    <a:pt x="7517" y="0"/>
                    <a:pt x="16791" y="0"/>
                  </a:cubicBezTo>
                  <a:cubicBezTo>
                    <a:pt x="26064" y="0"/>
                    <a:pt x="33581" y="7517"/>
                    <a:pt x="33581" y="167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6" name="任意多边形: 形状 145"/>
            <p:cNvSpPr/>
            <p:nvPr/>
          </p:nvSpPr>
          <p:spPr>
            <a:xfrm>
              <a:off x="25754545" y="3646517"/>
              <a:ext cx="16875" cy="16875"/>
            </a:xfrm>
            <a:custGeom>
              <a:avLst/>
              <a:gdLst>
                <a:gd name="connsiteX0" fmla="*/ 33581 w 16875"/>
                <a:gd name="connsiteY0" fmla="*/ 16791 h 16875"/>
                <a:gd name="connsiteX1" fmla="*/ 16791 w 16875"/>
                <a:gd name="connsiteY1" fmla="*/ 33581 h 16875"/>
                <a:gd name="connsiteX2" fmla="*/ 0 w 16875"/>
                <a:gd name="connsiteY2" fmla="*/ 16791 h 16875"/>
                <a:gd name="connsiteX3" fmla="*/ 16791 w 16875"/>
                <a:gd name="connsiteY3" fmla="*/ 0 h 16875"/>
                <a:gd name="connsiteX4" fmla="*/ 33581 w 16875"/>
                <a:gd name="connsiteY4" fmla="*/ 16791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581" y="16791"/>
                  </a:moveTo>
                  <a:cubicBezTo>
                    <a:pt x="33581" y="26064"/>
                    <a:pt x="26064" y="33581"/>
                    <a:pt x="16791" y="33581"/>
                  </a:cubicBezTo>
                  <a:cubicBezTo>
                    <a:pt x="7517" y="33581"/>
                    <a:pt x="0" y="26064"/>
                    <a:pt x="0" y="16791"/>
                  </a:cubicBezTo>
                  <a:cubicBezTo>
                    <a:pt x="0" y="7517"/>
                    <a:pt x="7517" y="0"/>
                    <a:pt x="16791" y="0"/>
                  </a:cubicBezTo>
                  <a:cubicBezTo>
                    <a:pt x="26064" y="0"/>
                    <a:pt x="33581" y="7517"/>
                    <a:pt x="33581" y="167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7" name="任意多边形: 形状 146"/>
            <p:cNvSpPr/>
            <p:nvPr/>
          </p:nvSpPr>
          <p:spPr>
            <a:xfrm>
              <a:off x="25517857" y="3409828"/>
              <a:ext cx="16875" cy="16875"/>
            </a:xfrm>
            <a:custGeom>
              <a:avLst/>
              <a:gdLst>
                <a:gd name="connsiteX0" fmla="*/ 33581 w 16875"/>
                <a:gd name="connsiteY0" fmla="*/ 16791 h 16875"/>
                <a:gd name="connsiteX1" fmla="*/ 16791 w 16875"/>
                <a:gd name="connsiteY1" fmla="*/ 33581 h 16875"/>
                <a:gd name="connsiteX2" fmla="*/ 0 w 16875"/>
                <a:gd name="connsiteY2" fmla="*/ 16791 h 16875"/>
                <a:gd name="connsiteX3" fmla="*/ 16791 w 16875"/>
                <a:gd name="connsiteY3" fmla="*/ 0 h 16875"/>
                <a:gd name="connsiteX4" fmla="*/ 33581 w 16875"/>
                <a:gd name="connsiteY4" fmla="*/ 16791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581" y="16791"/>
                  </a:moveTo>
                  <a:cubicBezTo>
                    <a:pt x="33581" y="26064"/>
                    <a:pt x="26064" y="33581"/>
                    <a:pt x="16791" y="33581"/>
                  </a:cubicBezTo>
                  <a:cubicBezTo>
                    <a:pt x="7517" y="33581"/>
                    <a:pt x="0" y="26064"/>
                    <a:pt x="0" y="16791"/>
                  </a:cubicBezTo>
                  <a:cubicBezTo>
                    <a:pt x="0" y="7517"/>
                    <a:pt x="7517" y="0"/>
                    <a:pt x="16791" y="0"/>
                  </a:cubicBezTo>
                  <a:cubicBezTo>
                    <a:pt x="26064" y="0"/>
                    <a:pt x="33581" y="7517"/>
                    <a:pt x="33581" y="167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8" name="任意多边形: 形状 147"/>
            <p:cNvSpPr/>
            <p:nvPr/>
          </p:nvSpPr>
          <p:spPr>
            <a:xfrm>
              <a:off x="25606923" y="3422332"/>
              <a:ext cx="168750" cy="168750"/>
            </a:xfrm>
            <a:custGeom>
              <a:avLst/>
              <a:gdLst>
                <a:gd name="connsiteX0" fmla="*/ 160751 w 168750"/>
                <a:gd name="connsiteY0" fmla="*/ 107291 h 168750"/>
                <a:gd name="connsiteX1" fmla="*/ 88931 w 168750"/>
                <a:gd name="connsiteY1" fmla="*/ 107291 h 168750"/>
                <a:gd name="connsiteX2" fmla="*/ 67044 w 168750"/>
                <a:gd name="connsiteY2" fmla="*/ 82637 h 168750"/>
                <a:gd name="connsiteX3" fmla="*/ 67044 w 168750"/>
                <a:gd name="connsiteY3" fmla="*/ 21077 h 168750"/>
                <a:gd name="connsiteX4" fmla="*/ 46086 w 168750"/>
                <a:gd name="connsiteY4" fmla="*/ 0 h 168750"/>
                <a:gd name="connsiteX5" fmla="*/ 25110 w 168750"/>
                <a:gd name="connsiteY5" fmla="*/ 21077 h 168750"/>
                <a:gd name="connsiteX6" fmla="*/ 25110 w 168750"/>
                <a:gd name="connsiteY6" fmla="*/ 82603 h 168750"/>
                <a:gd name="connsiteX7" fmla="*/ 0 w 168750"/>
                <a:gd name="connsiteY7" fmla="*/ 123660 h 168750"/>
                <a:gd name="connsiteX8" fmla="*/ 46119 w 168750"/>
                <a:gd name="connsiteY8" fmla="*/ 170033 h 168750"/>
                <a:gd name="connsiteX9" fmla="*/ 84797 w 168750"/>
                <a:gd name="connsiteY9" fmla="*/ 149192 h 168750"/>
                <a:gd name="connsiteX10" fmla="*/ 160785 w 168750"/>
                <a:gd name="connsiteY10" fmla="*/ 149192 h 168750"/>
                <a:gd name="connsiteX11" fmla="*/ 181828 w 168750"/>
                <a:gd name="connsiteY11" fmla="*/ 128233 h 168750"/>
                <a:gd name="connsiteX12" fmla="*/ 160751 w 168750"/>
                <a:gd name="connsiteY12" fmla="*/ 107291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8750" h="168750">
                  <a:moveTo>
                    <a:pt x="160751" y="107291"/>
                  </a:moveTo>
                  <a:lnTo>
                    <a:pt x="88931" y="107291"/>
                  </a:lnTo>
                  <a:cubicBezTo>
                    <a:pt x="84797" y="96120"/>
                    <a:pt x="76798" y="87716"/>
                    <a:pt x="67044" y="82637"/>
                  </a:cubicBezTo>
                  <a:lnTo>
                    <a:pt x="67044" y="21077"/>
                  </a:lnTo>
                  <a:cubicBezTo>
                    <a:pt x="67044" y="9433"/>
                    <a:pt x="57712" y="0"/>
                    <a:pt x="46086" y="0"/>
                  </a:cubicBezTo>
                  <a:cubicBezTo>
                    <a:pt x="34425" y="0"/>
                    <a:pt x="25110" y="9433"/>
                    <a:pt x="25110" y="21077"/>
                  </a:cubicBezTo>
                  <a:lnTo>
                    <a:pt x="25110" y="82603"/>
                  </a:lnTo>
                  <a:cubicBezTo>
                    <a:pt x="9754" y="90264"/>
                    <a:pt x="0" y="105773"/>
                    <a:pt x="0" y="123660"/>
                  </a:cubicBezTo>
                  <a:cubicBezTo>
                    <a:pt x="0" y="149124"/>
                    <a:pt x="20638" y="170033"/>
                    <a:pt x="46119" y="170033"/>
                  </a:cubicBezTo>
                  <a:cubicBezTo>
                    <a:pt x="62319" y="170033"/>
                    <a:pt x="76579" y="161781"/>
                    <a:pt x="84797" y="149192"/>
                  </a:cubicBezTo>
                  <a:lnTo>
                    <a:pt x="160785" y="149192"/>
                  </a:lnTo>
                  <a:cubicBezTo>
                    <a:pt x="172395" y="149192"/>
                    <a:pt x="181828" y="139894"/>
                    <a:pt x="181828" y="128233"/>
                  </a:cubicBezTo>
                  <a:cubicBezTo>
                    <a:pt x="181811" y="116623"/>
                    <a:pt x="172378" y="107291"/>
                    <a:pt x="160751" y="1072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49" name="组合 148"/>
          <p:cNvGrpSpPr/>
          <p:nvPr/>
        </p:nvGrpSpPr>
        <p:grpSpPr>
          <a:xfrm>
            <a:off x="2172518" y="4334547"/>
            <a:ext cx="523125" cy="523125"/>
            <a:chOff x="26464916" y="3276600"/>
            <a:chExt cx="523125" cy="523125"/>
          </a:xfrm>
          <a:solidFill>
            <a:schemeClr val="accent1"/>
          </a:solidFill>
        </p:grpSpPr>
        <p:sp>
          <p:nvSpPr>
            <p:cNvPr id="150" name="任意多边形: 形状 149"/>
            <p:cNvSpPr/>
            <p:nvPr/>
          </p:nvSpPr>
          <p:spPr>
            <a:xfrm>
              <a:off x="26464916" y="3276600"/>
              <a:ext cx="523125" cy="523125"/>
            </a:xfrm>
            <a:custGeom>
              <a:avLst/>
              <a:gdLst>
                <a:gd name="connsiteX0" fmla="*/ 269258 w 523125"/>
                <a:gd name="connsiteY0" fmla="*/ 0 h 523125"/>
                <a:gd name="connsiteX1" fmla="*/ 217451 w 523125"/>
                <a:gd name="connsiteY1" fmla="*/ 11728 h 523125"/>
                <a:gd name="connsiteX2" fmla="*/ 231390 w 523125"/>
                <a:gd name="connsiteY2" fmla="*/ 60716 h 523125"/>
                <a:gd name="connsiteX3" fmla="*/ 268920 w 523125"/>
                <a:gd name="connsiteY3" fmla="*/ 52161 h 523125"/>
                <a:gd name="connsiteX4" fmla="*/ 267519 w 523125"/>
                <a:gd name="connsiteY4" fmla="*/ 268971 h 523125"/>
                <a:gd name="connsiteX5" fmla="*/ 52920 w 523125"/>
                <a:gd name="connsiteY5" fmla="*/ 269224 h 523125"/>
                <a:gd name="connsiteX6" fmla="*/ 54118 w 523125"/>
                <a:gd name="connsiteY6" fmla="*/ 242848 h 523125"/>
                <a:gd name="connsiteX7" fmla="*/ 3156 w 523125"/>
                <a:gd name="connsiteY7" fmla="*/ 238089 h 523125"/>
                <a:gd name="connsiteX8" fmla="*/ 0 w 523125"/>
                <a:gd name="connsiteY8" fmla="*/ 270169 h 523125"/>
                <a:gd name="connsiteX9" fmla="*/ 269274 w 523125"/>
                <a:gd name="connsiteY9" fmla="*/ 539021 h 523125"/>
                <a:gd name="connsiteX10" fmla="*/ 538566 w 523125"/>
                <a:gd name="connsiteY10" fmla="*/ 269528 h 523125"/>
                <a:gd name="connsiteX11" fmla="*/ 269258 w 523125"/>
                <a:gd name="connsiteY11" fmla="*/ 0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3125" h="523125">
                  <a:moveTo>
                    <a:pt x="269258" y="0"/>
                  </a:moveTo>
                  <a:cubicBezTo>
                    <a:pt x="269258" y="0"/>
                    <a:pt x="229483" y="8336"/>
                    <a:pt x="217451" y="11728"/>
                  </a:cubicBezTo>
                  <a:lnTo>
                    <a:pt x="231390" y="60716"/>
                  </a:lnTo>
                  <a:cubicBezTo>
                    <a:pt x="248687" y="55806"/>
                    <a:pt x="262305" y="53207"/>
                    <a:pt x="268920" y="52161"/>
                  </a:cubicBezTo>
                  <a:lnTo>
                    <a:pt x="267519" y="268971"/>
                  </a:lnTo>
                  <a:lnTo>
                    <a:pt x="52920" y="269224"/>
                  </a:lnTo>
                  <a:cubicBezTo>
                    <a:pt x="52886" y="260162"/>
                    <a:pt x="53258" y="251319"/>
                    <a:pt x="54118" y="242848"/>
                  </a:cubicBezTo>
                  <a:lnTo>
                    <a:pt x="3156" y="238089"/>
                  </a:lnTo>
                  <a:cubicBezTo>
                    <a:pt x="2143" y="248198"/>
                    <a:pt x="0" y="270169"/>
                    <a:pt x="0" y="270169"/>
                  </a:cubicBezTo>
                  <a:cubicBezTo>
                    <a:pt x="0" y="416897"/>
                    <a:pt x="120555" y="539021"/>
                    <a:pt x="269274" y="539021"/>
                  </a:cubicBezTo>
                  <a:cubicBezTo>
                    <a:pt x="418011" y="539021"/>
                    <a:pt x="538566" y="418247"/>
                    <a:pt x="538566" y="269528"/>
                  </a:cubicBezTo>
                  <a:cubicBezTo>
                    <a:pt x="538566" y="120808"/>
                    <a:pt x="417994" y="0"/>
                    <a:pt x="269258"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1" name="任意多边形: 形状 170"/>
            <p:cNvSpPr/>
            <p:nvPr/>
          </p:nvSpPr>
          <p:spPr>
            <a:xfrm>
              <a:off x="26567246" y="3315463"/>
              <a:ext cx="50625" cy="67500"/>
            </a:xfrm>
            <a:custGeom>
              <a:avLst/>
              <a:gdLst>
                <a:gd name="connsiteX0" fmla="*/ 66892 w 50625"/>
                <a:gd name="connsiteY0" fmla="*/ 45630 h 67500"/>
                <a:gd name="connsiteX1" fmla="*/ 43622 w 50625"/>
                <a:gd name="connsiteY1" fmla="*/ 0 h 67500"/>
                <a:gd name="connsiteX2" fmla="*/ 0 w 50625"/>
                <a:gd name="connsiteY2" fmla="*/ 26730 h 67500"/>
                <a:gd name="connsiteX3" fmla="*/ 30274 w 50625"/>
                <a:gd name="connsiteY3" fmla="*/ 68040 h 67500"/>
                <a:gd name="connsiteX4" fmla="*/ 66892 w 50625"/>
                <a:gd name="connsiteY4" fmla="*/ 45630 h 67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25" h="67500">
                  <a:moveTo>
                    <a:pt x="66892" y="45630"/>
                  </a:moveTo>
                  <a:lnTo>
                    <a:pt x="43622" y="0"/>
                  </a:lnTo>
                  <a:cubicBezTo>
                    <a:pt x="29042" y="7459"/>
                    <a:pt x="14242" y="16284"/>
                    <a:pt x="0" y="26730"/>
                  </a:cubicBezTo>
                  <a:lnTo>
                    <a:pt x="30274" y="68040"/>
                  </a:lnTo>
                  <a:cubicBezTo>
                    <a:pt x="41344" y="59923"/>
                    <a:pt x="53662" y="52363"/>
                    <a:pt x="66892" y="4563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2" name="任意多边形: 形状 171"/>
            <p:cNvSpPr/>
            <p:nvPr/>
          </p:nvSpPr>
          <p:spPr>
            <a:xfrm>
              <a:off x="26487107" y="3395889"/>
              <a:ext cx="50625" cy="50625"/>
            </a:xfrm>
            <a:custGeom>
              <a:avLst/>
              <a:gdLst>
                <a:gd name="connsiteX0" fmla="*/ 66774 w 50625"/>
                <a:gd name="connsiteY0" fmla="*/ 30459 h 50625"/>
                <a:gd name="connsiteX1" fmla="*/ 25599 w 50625"/>
                <a:gd name="connsiteY1" fmla="*/ 0 h 50625"/>
                <a:gd name="connsiteX2" fmla="*/ 0 w 50625"/>
                <a:gd name="connsiteY2" fmla="*/ 44246 h 50625"/>
                <a:gd name="connsiteX3" fmla="*/ 46929 w 50625"/>
                <a:gd name="connsiteY3" fmla="*/ 64733 h 50625"/>
                <a:gd name="connsiteX4" fmla="*/ 66774 w 50625"/>
                <a:gd name="connsiteY4" fmla="*/ 30459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25" h="50625">
                  <a:moveTo>
                    <a:pt x="66774" y="30459"/>
                  </a:moveTo>
                  <a:lnTo>
                    <a:pt x="25599" y="0"/>
                  </a:lnTo>
                  <a:cubicBezTo>
                    <a:pt x="15812" y="13247"/>
                    <a:pt x="7104" y="27945"/>
                    <a:pt x="0" y="44246"/>
                  </a:cubicBezTo>
                  <a:lnTo>
                    <a:pt x="46929" y="64733"/>
                  </a:lnTo>
                  <a:cubicBezTo>
                    <a:pt x="52228" y="52667"/>
                    <a:pt x="58877" y="41124"/>
                    <a:pt x="66774" y="3045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73" name="组合 172"/>
          <p:cNvGrpSpPr/>
          <p:nvPr/>
        </p:nvGrpSpPr>
        <p:grpSpPr>
          <a:xfrm>
            <a:off x="3391718" y="4327780"/>
            <a:ext cx="470694" cy="536659"/>
            <a:chOff x="23262261" y="4356954"/>
            <a:chExt cx="470694" cy="536659"/>
          </a:xfrm>
          <a:solidFill>
            <a:schemeClr val="accent1"/>
          </a:solidFill>
        </p:grpSpPr>
        <p:sp>
          <p:nvSpPr>
            <p:cNvPr id="174" name="任意多边形: 形状 173"/>
            <p:cNvSpPr/>
            <p:nvPr/>
          </p:nvSpPr>
          <p:spPr>
            <a:xfrm>
              <a:off x="23306524" y="4356954"/>
              <a:ext cx="388125" cy="236250"/>
            </a:xfrm>
            <a:custGeom>
              <a:avLst/>
              <a:gdLst>
                <a:gd name="connsiteX0" fmla="*/ 45529 w 388125"/>
                <a:gd name="connsiteY0" fmla="*/ 78806 h 236250"/>
                <a:gd name="connsiteX1" fmla="*/ 79363 w 388125"/>
                <a:gd name="connsiteY1" fmla="*/ 44246 h 236250"/>
                <a:gd name="connsiteX2" fmla="*/ 320456 w 388125"/>
                <a:gd name="connsiteY2" fmla="*/ 44246 h 236250"/>
                <a:gd name="connsiteX3" fmla="*/ 355354 w 388125"/>
                <a:gd name="connsiteY3" fmla="*/ 78806 h 236250"/>
                <a:gd name="connsiteX4" fmla="*/ 355354 w 388125"/>
                <a:gd name="connsiteY4" fmla="*/ 245869 h 236250"/>
                <a:gd name="connsiteX5" fmla="*/ 399566 w 388125"/>
                <a:gd name="connsiteY5" fmla="*/ 213823 h 236250"/>
                <a:gd name="connsiteX6" fmla="*/ 399566 w 388125"/>
                <a:gd name="connsiteY6" fmla="*/ 45731 h 236250"/>
                <a:gd name="connsiteX7" fmla="*/ 354729 w 388125"/>
                <a:gd name="connsiteY7" fmla="*/ 0 h 236250"/>
                <a:gd name="connsiteX8" fmla="*/ 43284 w 388125"/>
                <a:gd name="connsiteY8" fmla="*/ 0 h 236250"/>
                <a:gd name="connsiteX9" fmla="*/ 0 w 388125"/>
                <a:gd name="connsiteY9" fmla="*/ 43909 h 236250"/>
                <a:gd name="connsiteX10" fmla="*/ 0 w 388125"/>
                <a:gd name="connsiteY10" fmla="*/ 215528 h 236250"/>
                <a:gd name="connsiteX11" fmla="*/ 45546 w 388125"/>
                <a:gd name="connsiteY11" fmla="*/ 248451 h 236250"/>
                <a:gd name="connsiteX12" fmla="*/ 45529 w 388125"/>
                <a:gd name="connsiteY12" fmla="*/ 78806 h 236250"/>
                <a:gd name="connsiteX13" fmla="*/ 45529 w 388125"/>
                <a:gd name="connsiteY13" fmla="*/ 78806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125" h="236250">
                  <a:moveTo>
                    <a:pt x="45529" y="78806"/>
                  </a:moveTo>
                  <a:cubicBezTo>
                    <a:pt x="45529" y="59788"/>
                    <a:pt x="60345" y="44246"/>
                    <a:pt x="79363" y="44246"/>
                  </a:cubicBezTo>
                  <a:lnTo>
                    <a:pt x="320456" y="44246"/>
                  </a:lnTo>
                  <a:cubicBezTo>
                    <a:pt x="339474" y="44246"/>
                    <a:pt x="355354" y="59754"/>
                    <a:pt x="355354" y="78806"/>
                  </a:cubicBezTo>
                  <a:lnTo>
                    <a:pt x="355354" y="245869"/>
                  </a:lnTo>
                  <a:lnTo>
                    <a:pt x="399566" y="213823"/>
                  </a:lnTo>
                  <a:lnTo>
                    <a:pt x="399566" y="45731"/>
                  </a:lnTo>
                  <a:cubicBezTo>
                    <a:pt x="399566" y="20739"/>
                    <a:pt x="379704" y="0"/>
                    <a:pt x="354729" y="0"/>
                  </a:cubicBezTo>
                  <a:lnTo>
                    <a:pt x="43284" y="0"/>
                  </a:lnTo>
                  <a:cubicBezTo>
                    <a:pt x="19271" y="0"/>
                    <a:pt x="0" y="19913"/>
                    <a:pt x="0" y="43909"/>
                  </a:cubicBezTo>
                  <a:lnTo>
                    <a:pt x="0" y="215528"/>
                  </a:lnTo>
                  <a:lnTo>
                    <a:pt x="45546" y="248451"/>
                  </a:lnTo>
                  <a:lnTo>
                    <a:pt x="45529" y="78806"/>
                  </a:lnTo>
                  <a:lnTo>
                    <a:pt x="45529" y="7880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5" name="任意多边形: 形状 174"/>
            <p:cNvSpPr/>
            <p:nvPr/>
          </p:nvSpPr>
          <p:spPr>
            <a:xfrm>
              <a:off x="23386275" y="4459386"/>
              <a:ext cx="236250" cy="33750"/>
            </a:xfrm>
            <a:custGeom>
              <a:avLst/>
              <a:gdLst>
                <a:gd name="connsiteX0" fmla="*/ 222126 w 236250"/>
                <a:gd name="connsiteY0" fmla="*/ 0 h 33750"/>
                <a:gd name="connsiteX1" fmla="*/ 22224 w 236250"/>
                <a:gd name="connsiteY1" fmla="*/ 0 h 33750"/>
                <a:gd name="connsiteX2" fmla="*/ 0 w 236250"/>
                <a:gd name="connsiteY2" fmla="*/ 22140 h 33750"/>
                <a:gd name="connsiteX3" fmla="*/ 22224 w 236250"/>
                <a:gd name="connsiteY3" fmla="*/ 44263 h 33750"/>
                <a:gd name="connsiteX4" fmla="*/ 222126 w 236250"/>
                <a:gd name="connsiteY4" fmla="*/ 44263 h 33750"/>
                <a:gd name="connsiteX5" fmla="*/ 244316 w 236250"/>
                <a:gd name="connsiteY5" fmla="*/ 22140 h 33750"/>
                <a:gd name="connsiteX6" fmla="*/ 222126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22126" y="0"/>
                  </a:moveTo>
                  <a:lnTo>
                    <a:pt x="22224" y="0"/>
                  </a:lnTo>
                  <a:cubicBezTo>
                    <a:pt x="9922" y="0"/>
                    <a:pt x="0" y="9855"/>
                    <a:pt x="0" y="22140"/>
                  </a:cubicBezTo>
                  <a:cubicBezTo>
                    <a:pt x="0" y="34391"/>
                    <a:pt x="9922" y="44263"/>
                    <a:pt x="22224" y="44263"/>
                  </a:cubicBezTo>
                  <a:lnTo>
                    <a:pt x="222126" y="44263"/>
                  </a:lnTo>
                  <a:cubicBezTo>
                    <a:pt x="234427" y="44263"/>
                    <a:pt x="244316" y="34391"/>
                    <a:pt x="244316" y="22140"/>
                  </a:cubicBezTo>
                  <a:cubicBezTo>
                    <a:pt x="244316" y="9855"/>
                    <a:pt x="234377" y="0"/>
                    <a:pt x="22212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6" name="任意多边形: 形状 175"/>
            <p:cNvSpPr/>
            <p:nvPr/>
          </p:nvSpPr>
          <p:spPr>
            <a:xfrm>
              <a:off x="23386275" y="4532724"/>
              <a:ext cx="236250" cy="33750"/>
            </a:xfrm>
            <a:custGeom>
              <a:avLst/>
              <a:gdLst>
                <a:gd name="connsiteX0" fmla="*/ 222126 w 236250"/>
                <a:gd name="connsiteY0" fmla="*/ 0 h 33750"/>
                <a:gd name="connsiteX1" fmla="*/ 22224 w 236250"/>
                <a:gd name="connsiteY1" fmla="*/ 0 h 33750"/>
                <a:gd name="connsiteX2" fmla="*/ 0 w 236250"/>
                <a:gd name="connsiteY2" fmla="*/ 22140 h 33750"/>
                <a:gd name="connsiteX3" fmla="*/ 22224 w 236250"/>
                <a:gd name="connsiteY3" fmla="*/ 44280 h 33750"/>
                <a:gd name="connsiteX4" fmla="*/ 222126 w 236250"/>
                <a:gd name="connsiteY4" fmla="*/ 44280 h 33750"/>
                <a:gd name="connsiteX5" fmla="*/ 244316 w 236250"/>
                <a:gd name="connsiteY5" fmla="*/ 22140 h 33750"/>
                <a:gd name="connsiteX6" fmla="*/ 222126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22126" y="0"/>
                  </a:moveTo>
                  <a:lnTo>
                    <a:pt x="22224" y="0"/>
                  </a:lnTo>
                  <a:cubicBezTo>
                    <a:pt x="9922" y="0"/>
                    <a:pt x="0" y="9855"/>
                    <a:pt x="0" y="22140"/>
                  </a:cubicBezTo>
                  <a:cubicBezTo>
                    <a:pt x="0" y="34374"/>
                    <a:pt x="9922" y="44280"/>
                    <a:pt x="22224" y="44280"/>
                  </a:cubicBezTo>
                  <a:lnTo>
                    <a:pt x="222126" y="44280"/>
                  </a:lnTo>
                  <a:cubicBezTo>
                    <a:pt x="234427" y="44280"/>
                    <a:pt x="244316" y="34357"/>
                    <a:pt x="244316" y="22140"/>
                  </a:cubicBezTo>
                  <a:cubicBezTo>
                    <a:pt x="244316" y="9855"/>
                    <a:pt x="234377" y="0"/>
                    <a:pt x="22212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7" name="任意多边形: 形状 176"/>
            <p:cNvSpPr/>
            <p:nvPr/>
          </p:nvSpPr>
          <p:spPr>
            <a:xfrm>
              <a:off x="23386275" y="4607362"/>
              <a:ext cx="236250" cy="33750"/>
            </a:xfrm>
            <a:custGeom>
              <a:avLst/>
              <a:gdLst>
                <a:gd name="connsiteX0" fmla="*/ 243979 w 236250"/>
                <a:gd name="connsiteY0" fmla="*/ 17685 h 33750"/>
                <a:gd name="connsiteX1" fmla="*/ 222126 w 236250"/>
                <a:gd name="connsiteY1" fmla="*/ 0 h 33750"/>
                <a:gd name="connsiteX2" fmla="*/ 22224 w 236250"/>
                <a:gd name="connsiteY2" fmla="*/ 0 h 33750"/>
                <a:gd name="connsiteX3" fmla="*/ 0 w 236250"/>
                <a:gd name="connsiteY3" fmla="*/ 21701 h 33750"/>
                <a:gd name="connsiteX4" fmla="*/ 101 w 236250"/>
                <a:gd name="connsiteY4" fmla="*/ 23473 h 33750"/>
                <a:gd name="connsiteX5" fmla="*/ 27304 w 236250"/>
                <a:gd name="connsiteY5" fmla="*/ 42998 h 33750"/>
                <a:gd name="connsiteX6" fmla="*/ 207765 w 236250"/>
                <a:gd name="connsiteY6" fmla="*/ 42998 h 33750"/>
                <a:gd name="connsiteX7" fmla="*/ 243979 w 236250"/>
                <a:gd name="connsiteY7" fmla="*/ 17685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250" h="33750">
                  <a:moveTo>
                    <a:pt x="243979" y="17685"/>
                  </a:moveTo>
                  <a:cubicBezTo>
                    <a:pt x="242224" y="7273"/>
                    <a:pt x="233094" y="0"/>
                    <a:pt x="222126" y="0"/>
                  </a:cubicBezTo>
                  <a:lnTo>
                    <a:pt x="22224" y="0"/>
                  </a:lnTo>
                  <a:cubicBezTo>
                    <a:pt x="9922" y="0"/>
                    <a:pt x="0" y="9433"/>
                    <a:pt x="0" y="21701"/>
                  </a:cubicBezTo>
                  <a:cubicBezTo>
                    <a:pt x="0" y="22410"/>
                    <a:pt x="34" y="22764"/>
                    <a:pt x="101" y="23473"/>
                  </a:cubicBezTo>
                  <a:lnTo>
                    <a:pt x="27304" y="42998"/>
                  </a:lnTo>
                  <a:lnTo>
                    <a:pt x="207765" y="42998"/>
                  </a:lnTo>
                  <a:lnTo>
                    <a:pt x="243979" y="1768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8" name="任意多边形: 形状 177"/>
            <p:cNvSpPr/>
            <p:nvPr/>
          </p:nvSpPr>
          <p:spPr>
            <a:xfrm>
              <a:off x="23451007" y="4678153"/>
              <a:ext cx="101250" cy="16875"/>
            </a:xfrm>
            <a:custGeom>
              <a:avLst/>
              <a:gdLst>
                <a:gd name="connsiteX0" fmla="*/ 43132 w 101250"/>
                <a:gd name="connsiteY0" fmla="*/ 29312 h 16875"/>
                <a:gd name="connsiteX1" fmla="*/ 62033 w 101250"/>
                <a:gd name="connsiteY1" fmla="*/ 29261 h 16875"/>
                <a:gd name="connsiteX2" fmla="*/ 104558 w 101250"/>
                <a:gd name="connsiteY2" fmla="*/ 0 h 16875"/>
                <a:gd name="connsiteX3" fmla="*/ 0 w 101250"/>
                <a:gd name="connsiteY3" fmla="*/ 0 h 16875"/>
                <a:gd name="connsiteX4" fmla="*/ 43132 w 101250"/>
                <a:gd name="connsiteY4" fmla="*/ 29312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6875">
                  <a:moveTo>
                    <a:pt x="43132" y="29312"/>
                  </a:moveTo>
                  <a:cubicBezTo>
                    <a:pt x="48853" y="33176"/>
                    <a:pt x="56329" y="33159"/>
                    <a:pt x="62033" y="29261"/>
                  </a:cubicBezTo>
                  <a:lnTo>
                    <a:pt x="104558" y="0"/>
                  </a:lnTo>
                  <a:lnTo>
                    <a:pt x="0" y="0"/>
                  </a:lnTo>
                  <a:lnTo>
                    <a:pt x="43132" y="2931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9" name="任意多边形: 形状 178"/>
            <p:cNvSpPr/>
            <p:nvPr/>
          </p:nvSpPr>
          <p:spPr>
            <a:xfrm>
              <a:off x="23262261" y="4575984"/>
              <a:ext cx="202500" cy="286875"/>
            </a:xfrm>
            <a:custGeom>
              <a:avLst/>
              <a:gdLst>
                <a:gd name="connsiteX0" fmla="*/ 18512 w 202500"/>
                <a:gd name="connsiteY0" fmla="*/ 2235 h 286875"/>
                <a:gd name="connsiteX1" fmla="*/ 6362 w 202500"/>
                <a:gd name="connsiteY1" fmla="*/ 1257 h 286875"/>
                <a:gd name="connsiteX2" fmla="*/ 0 w 202500"/>
                <a:gd name="connsiteY2" fmla="*/ 11652 h 286875"/>
                <a:gd name="connsiteX3" fmla="*/ 0 w 202500"/>
                <a:gd name="connsiteY3" fmla="*/ 278800 h 286875"/>
                <a:gd name="connsiteX4" fmla="*/ 7965 w 202500"/>
                <a:gd name="connsiteY4" fmla="*/ 291962 h 286875"/>
                <a:gd name="connsiteX5" fmla="*/ 23321 w 202500"/>
                <a:gd name="connsiteY5" fmla="*/ 290916 h 286875"/>
                <a:gd name="connsiteX6" fmla="*/ 209048 w 202500"/>
                <a:gd name="connsiteY6" fmla="*/ 160320 h 286875"/>
                <a:gd name="connsiteX7" fmla="*/ 213992 w 202500"/>
                <a:gd name="connsiteY7" fmla="*/ 150870 h 286875"/>
                <a:gd name="connsiteX8" fmla="*/ 209216 w 202500"/>
                <a:gd name="connsiteY8" fmla="*/ 141387 h 286875"/>
                <a:gd name="connsiteX9" fmla="*/ 18512 w 202500"/>
                <a:gd name="connsiteY9" fmla="*/ 2235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2500" h="286875">
                  <a:moveTo>
                    <a:pt x="18512" y="2235"/>
                  </a:moveTo>
                  <a:cubicBezTo>
                    <a:pt x="14968" y="-346"/>
                    <a:pt x="10260" y="-718"/>
                    <a:pt x="6362" y="1257"/>
                  </a:cubicBezTo>
                  <a:cubicBezTo>
                    <a:pt x="2464" y="3248"/>
                    <a:pt x="0" y="7264"/>
                    <a:pt x="0" y="11652"/>
                  </a:cubicBezTo>
                  <a:lnTo>
                    <a:pt x="0" y="278800"/>
                  </a:lnTo>
                  <a:cubicBezTo>
                    <a:pt x="0" y="284335"/>
                    <a:pt x="3088" y="289414"/>
                    <a:pt x="7965" y="291962"/>
                  </a:cubicBezTo>
                  <a:cubicBezTo>
                    <a:pt x="12876" y="294494"/>
                    <a:pt x="18799" y="294122"/>
                    <a:pt x="23321" y="290916"/>
                  </a:cubicBezTo>
                  <a:lnTo>
                    <a:pt x="209048" y="160320"/>
                  </a:lnTo>
                  <a:cubicBezTo>
                    <a:pt x="212136" y="158144"/>
                    <a:pt x="213975" y="154634"/>
                    <a:pt x="213992" y="150870"/>
                  </a:cubicBezTo>
                  <a:cubicBezTo>
                    <a:pt x="214026" y="147090"/>
                    <a:pt x="212237" y="143513"/>
                    <a:pt x="209216" y="141387"/>
                  </a:cubicBezTo>
                  <a:lnTo>
                    <a:pt x="18512" y="223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0" name="任意多边形: 形状 179"/>
            <p:cNvSpPr/>
            <p:nvPr/>
          </p:nvSpPr>
          <p:spPr>
            <a:xfrm>
              <a:off x="23298225" y="4741738"/>
              <a:ext cx="405000" cy="151875"/>
            </a:xfrm>
            <a:custGeom>
              <a:avLst/>
              <a:gdLst>
                <a:gd name="connsiteX0" fmla="*/ 3658 w 405000"/>
                <a:gd name="connsiteY0" fmla="*/ 138341 h 151875"/>
                <a:gd name="connsiteX1" fmla="*/ 401 w 405000"/>
                <a:gd name="connsiteY1" fmla="*/ 147909 h 151875"/>
                <a:gd name="connsiteX2" fmla="*/ 8568 w 405000"/>
                <a:gd name="connsiteY2" fmla="*/ 153883 h 151875"/>
                <a:gd name="connsiteX3" fmla="*/ 396120 w 405000"/>
                <a:gd name="connsiteY3" fmla="*/ 153883 h 151875"/>
                <a:gd name="connsiteX4" fmla="*/ 407257 w 405000"/>
                <a:gd name="connsiteY4" fmla="*/ 145716 h 151875"/>
                <a:gd name="connsiteX5" fmla="*/ 402718 w 405000"/>
                <a:gd name="connsiteY5" fmla="*/ 132705 h 151875"/>
                <a:gd name="connsiteX6" fmla="*/ 215051 w 405000"/>
                <a:gd name="connsiteY6" fmla="*/ 2717 h 151875"/>
                <a:gd name="connsiteX7" fmla="*/ 197602 w 405000"/>
                <a:gd name="connsiteY7" fmla="*/ 2751 h 151875"/>
                <a:gd name="connsiteX8" fmla="*/ 3658 w 405000"/>
                <a:gd name="connsiteY8" fmla="*/ 138341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5000" h="151875">
                  <a:moveTo>
                    <a:pt x="3658" y="138341"/>
                  </a:moveTo>
                  <a:cubicBezTo>
                    <a:pt x="586" y="140451"/>
                    <a:pt x="-730" y="144332"/>
                    <a:pt x="401" y="147909"/>
                  </a:cubicBezTo>
                  <a:cubicBezTo>
                    <a:pt x="1515" y="151453"/>
                    <a:pt x="4822" y="153883"/>
                    <a:pt x="8568" y="153883"/>
                  </a:cubicBezTo>
                  <a:lnTo>
                    <a:pt x="396120" y="153883"/>
                  </a:lnTo>
                  <a:cubicBezTo>
                    <a:pt x="401233" y="153883"/>
                    <a:pt x="405671" y="150593"/>
                    <a:pt x="407257" y="145716"/>
                  </a:cubicBezTo>
                  <a:cubicBezTo>
                    <a:pt x="408742" y="140856"/>
                    <a:pt x="406903" y="135557"/>
                    <a:pt x="402718" y="132705"/>
                  </a:cubicBezTo>
                  <a:lnTo>
                    <a:pt x="215051" y="2717"/>
                  </a:lnTo>
                  <a:cubicBezTo>
                    <a:pt x="209786" y="-911"/>
                    <a:pt x="202833" y="-911"/>
                    <a:pt x="197602" y="2751"/>
                  </a:cubicBezTo>
                  <a:lnTo>
                    <a:pt x="3658" y="13834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1" name="任意多边形: 形状 180"/>
            <p:cNvSpPr/>
            <p:nvPr/>
          </p:nvSpPr>
          <p:spPr>
            <a:xfrm>
              <a:off x="23530455" y="4575602"/>
              <a:ext cx="202500" cy="286875"/>
            </a:xfrm>
            <a:custGeom>
              <a:avLst/>
              <a:gdLst>
                <a:gd name="connsiteX0" fmla="*/ 4911 w 202500"/>
                <a:gd name="connsiteY0" fmla="*/ 140959 h 286875"/>
                <a:gd name="connsiteX1" fmla="*/ 0 w 202500"/>
                <a:gd name="connsiteY1" fmla="*/ 150493 h 286875"/>
                <a:gd name="connsiteX2" fmla="*/ 5046 w 202500"/>
                <a:gd name="connsiteY2" fmla="*/ 159994 h 286875"/>
                <a:gd name="connsiteX3" fmla="*/ 200391 w 202500"/>
                <a:gd name="connsiteY3" fmla="*/ 295078 h 286875"/>
                <a:gd name="connsiteX4" fmla="*/ 212422 w 202500"/>
                <a:gd name="connsiteY4" fmla="*/ 295821 h 286875"/>
                <a:gd name="connsiteX5" fmla="*/ 218649 w 202500"/>
                <a:gd name="connsiteY5" fmla="*/ 285561 h 286875"/>
                <a:gd name="connsiteX6" fmla="*/ 218649 w 202500"/>
                <a:gd name="connsiteY6" fmla="*/ 11663 h 286875"/>
                <a:gd name="connsiteX7" fmla="*/ 212355 w 202500"/>
                <a:gd name="connsiteY7" fmla="*/ 1302 h 286875"/>
                <a:gd name="connsiteX8" fmla="*/ 200273 w 202500"/>
                <a:gd name="connsiteY8" fmla="*/ 2162 h 286875"/>
                <a:gd name="connsiteX9" fmla="*/ 4911 w 202500"/>
                <a:gd name="connsiteY9" fmla="*/ 140959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2500" h="286875">
                  <a:moveTo>
                    <a:pt x="4911" y="140959"/>
                  </a:moveTo>
                  <a:cubicBezTo>
                    <a:pt x="1822" y="143187"/>
                    <a:pt x="0" y="146713"/>
                    <a:pt x="0" y="150493"/>
                  </a:cubicBezTo>
                  <a:cubicBezTo>
                    <a:pt x="34" y="154307"/>
                    <a:pt x="1890" y="157885"/>
                    <a:pt x="5046" y="159994"/>
                  </a:cubicBezTo>
                  <a:lnTo>
                    <a:pt x="200391" y="295078"/>
                  </a:lnTo>
                  <a:cubicBezTo>
                    <a:pt x="203951" y="297542"/>
                    <a:pt x="208592" y="297863"/>
                    <a:pt x="212422" y="295821"/>
                  </a:cubicBezTo>
                  <a:cubicBezTo>
                    <a:pt x="216287" y="293863"/>
                    <a:pt x="218649" y="289847"/>
                    <a:pt x="218649" y="285561"/>
                  </a:cubicBezTo>
                  <a:lnTo>
                    <a:pt x="218649" y="11663"/>
                  </a:lnTo>
                  <a:cubicBezTo>
                    <a:pt x="218649" y="7309"/>
                    <a:pt x="216219" y="3310"/>
                    <a:pt x="212355" y="1302"/>
                  </a:cubicBezTo>
                  <a:cubicBezTo>
                    <a:pt x="208491" y="-707"/>
                    <a:pt x="203816" y="-369"/>
                    <a:pt x="200273" y="2162"/>
                  </a:cubicBezTo>
                  <a:lnTo>
                    <a:pt x="4911" y="14095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82" name="组合 181"/>
          <p:cNvGrpSpPr/>
          <p:nvPr/>
        </p:nvGrpSpPr>
        <p:grpSpPr>
          <a:xfrm>
            <a:off x="4610918" y="4418169"/>
            <a:ext cx="523125" cy="355880"/>
            <a:chOff x="24304139" y="4436739"/>
            <a:chExt cx="523125" cy="355880"/>
          </a:xfrm>
          <a:solidFill>
            <a:schemeClr val="accent1"/>
          </a:solidFill>
        </p:grpSpPr>
        <p:sp>
          <p:nvSpPr>
            <p:cNvPr id="183" name="任意多边形: 形状 182"/>
            <p:cNvSpPr/>
            <p:nvPr/>
          </p:nvSpPr>
          <p:spPr>
            <a:xfrm>
              <a:off x="24304139" y="4623869"/>
              <a:ext cx="523125" cy="168750"/>
            </a:xfrm>
            <a:custGeom>
              <a:avLst/>
              <a:gdLst>
                <a:gd name="connsiteX0" fmla="*/ 517472 w 523125"/>
                <a:gd name="connsiteY0" fmla="*/ 3609 h 168750"/>
                <a:gd name="connsiteX1" fmla="*/ 500462 w 523125"/>
                <a:gd name="connsiteY1" fmla="*/ 3609 h 168750"/>
                <a:gd name="connsiteX2" fmla="*/ 490084 w 523125"/>
                <a:gd name="connsiteY2" fmla="*/ 757 h 168750"/>
                <a:gd name="connsiteX3" fmla="*/ 325873 w 523125"/>
                <a:gd name="connsiteY3" fmla="*/ 757 h 168750"/>
                <a:gd name="connsiteX4" fmla="*/ 309673 w 523125"/>
                <a:gd name="connsiteY4" fmla="*/ 7777 h 168750"/>
                <a:gd name="connsiteX5" fmla="*/ 228015 w 523125"/>
                <a:gd name="connsiteY5" fmla="*/ 8435 h 168750"/>
                <a:gd name="connsiteX6" fmla="*/ 227576 w 523125"/>
                <a:gd name="connsiteY6" fmla="*/ 7895 h 168750"/>
                <a:gd name="connsiteX7" fmla="*/ 211241 w 523125"/>
                <a:gd name="connsiteY7" fmla="*/ 757 h 168750"/>
                <a:gd name="connsiteX8" fmla="*/ 47014 w 523125"/>
                <a:gd name="connsiteY8" fmla="*/ 757 h 168750"/>
                <a:gd name="connsiteX9" fmla="*/ 36636 w 523125"/>
                <a:gd name="connsiteY9" fmla="*/ 3609 h 168750"/>
                <a:gd name="connsiteX10" fmla="*/ 19626 w 523125"/>
                <a:gd name="connsiteY10" fmla="*/ 3609 h 168750"/>
                <a:gd name="connsiteX11" fmla="*/ 0 w 523125"/>
                <a:gd name="connsiteY11" fmla="*/ 22880 h 168750"/>
                <a:gd name="connsiteX12" fmla="*/ 19626 w 523125"/>
                <a:gd name="connsiteY12" fmla="*/ 42151 h 168750"/>
                <a:gd name="connsiteX13" fmla="*/ 24317 w 523125"/>
                <a:gd name="connsiteY13" fmla="*/ 42151 h 168750"/>
                <a:gd name="connsiteX14" fmla="*/ 24317 w 523125"/>
                <a:gd name="connsiteY14" fmla="*/ 150776 h 168750"/>
                <a:gd name="connsiteX15" fmla="*/ 47014 w 523125"/>
                <a:gd name="connsiteY15" fmla="*/ 173388 h 168750"/>
                <a:gd name="connsiteX16" fmla="*/ 200981 w 523125"/>
                <a:gd name="connsiteY16" fmla="*/ 173388 h 168750"/>
                <a:gd name="connsiteX17" fmla="*/ 223104 w 523125"/>
                <a:gd name="connsiteY17" fmla="*/ 152750 h 168750"/>
                <a:gd name="connsiteX18" fmla="*/ 230783 w 523125"/>
                <a:gd name="connsiteY18" fmla="*/ 56917 h 168750"/>
                <a:gd name="connsiteX19" fmla="*/ 306281 w 523125"/>
                <a:gd name="connsiteY19" fmla="*/ 56563 h 168750"/>
                <a:gd name="connsiteX20" fmla="*/ 313993 w 523125"/>
                <a:gd name="connsiteY20" fmla="*/ 152733 h 168750"/>
                <a:gd name="connsiteX21" fmla="*/ 336133 w 523125"/>
                <a:gd name="connsiteY21" fmla="*/ 173338 h 168750"/>
                <a:gd name="connsiteX22" fmla="*/ 490101 w 523125"/>
                <a:gd name="connsiteY22" fmla="*/ 173338 h 168750"/>
                <a:gd name="connsiteX23" fmla="*/ 512089 w 523125"/>
                <a:gd name="connsiteY23" fmla="*/ 150725 h 168750"/>
                <a:gd name="connsiteX24" fmla="*/ 512089 w 523125"/>
                <a:gd name="connsiteY24" fmla="*/ 42118 h 168750"/>
                <a:gd name="connsiteX25" fmla="*/ 517455 w 523125"/>
                <a:gd name="connsiteY25" fmla="*/ 42118 h 168750"/>
                <a:gd name="connsiteX26" fmla="*/ 537064 w 523125"/>
                <a:gd name="connsiteY26" fmla="*/ 22863 h 168750"/>
                <a:gd name="connsiteX27" fmla="*/ 517472 w 523125"/>
                <a:gd name="connsiteY27" fmla="*/ 3609 h 168750"/>
                <a:gd name="connsiteX28" fmla="*/ 182199 w 523125"/>
                <a:gd name="connsiteY28" fmla="*/ 107424 h 168750"/>
                <a:gd name="connsiteX29" fmla="*/ 158709 w 523125"/>
                <a:gd name="connsiteY29" fmla="*/ 129108 h 168750"/>
                <a:gd name="connsiteX30" fmla="*/ 92087 w 523125"/>
                <a:gd name="connsiteY30" fmla="*/ 129108 h 168750"/>
                <a:gd name="connsiteX31" fmla="*/ 68529 w 523125"/>
                <a:gd name="connsiteY31" fmla="*/ 105551 h 168750"/>
                <a:gd name="connsiteX32" fmla="*/ 68529 w 523125"/>
                <a:gd name="connsiteY32" fmla="*/ 68527 h 168750"/>
                <a:gd name="connsiteX33" fmla="*/ 92087 w 523125"/>
                <a:gd name="connsiteY33" fmla="*/ 44970 h 168750"/>
                <a:gd name="connsiteX34" fmla="*/ 161663 w 523125"/>
                <a:gd name="connsiteY34" fmla="*/ 44970 h 168750"/>
                <a:gd name="connsiteX35" fmla="*/ 178959 w 523125"/>
                <a:gd name="connsiteY35" fmla="*/ 52546 h 168750"/>
                <a:gd name="connsiteX36" fmla="*/ 185136 w 523125"/>
                <a:gd name="connsiteY36" fmla="*/ 70400 h 168750"/>
                <a:gd name="connsiteX37" fmla="*/ 182199 w 523125"/>
                <a:gd name="connsiteY37" fmla="*/ 107424 h 168750"/>
                <a:gd name="connsiteX38" fmla="*/ 467859 w 523125"/>
                <a:gd name="connsiteY38" fmla="*/ 105551 h 168750"/>
                <a:gd name="connsiteX39" fmla="*/ 444302 w 523125"/>
                <a:gd name="connsiteY39" fmla="*/ 129108 h 168750"/>
                <a:gd name="connsiteX40" fmla="*/ 378388 w 523125"/>
                <a:gd name="connsiteY40" fmla="*/ 129108 h 168750"/>
                <a:gd name="connsiteX41" fmla="*/ 354881 w 523125"/>
                <a:gd name="connsiteY41" fmla="*/ 107424 h 168750"/>
                <a:gd name="connsiteX42" fmla="*/ 351945 w 523125"/>
                <a:gd name="connsiteY42" fmla="*/ 70400 h 168750"/>
                <a:gd name="connsiteX43" fmla="*/ 358088 w 523125"/>
                <a:gd name="connsiteY43" fmla="*/ 52546 h 168750"/>
                <a:gd name="connsiteX44" fmla="*/ 375367 w 523125"/>
                <a:gd name="connsiteY44" fmla="*/ 44970 h 168750"/>
                <a:gd name="connsiteX45" fmla="*/ 444218 w 523125"/>
                <a:gd name="connsiteY45" fmla="*/ 44970 h 168750"/>
                <a:gd name="connsiteX46" fmla="*/ 467775 w 523125"/>
                <a:gd name="connsiteY46" fmla="*/ 68527 h 168750"/>
                <a:gd name="connsiteX47" fmla="*/ 467859 w 523125"/>
                <a:gd name="connsiteY47" fmla="*/ 105551 h 168750"/>
                <a:gd name="connsiteX48" fmla="*/ 467859 w 523125"/>
                <a:gd name="connsiteY48" fmla="*/ 105551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23125" h="168750">
                  <a:moveTo>
                    <a:pt x="517472" y="3609"/>
                  </a:moveTo>
                  <a:lnTo>
                    <a:pt x="500462" y="3609"/>
                  </a:lnTo>
                  <a:cubicBezTo>
                    <a:pt x="497323" y="2191"/>
                    <a:pt x="493796" y="757"/>
                    <a:pt x="490084" y="757"/>
                  </a:cubicBezTo>
                  <a:lnTo>
                    <a:pt x="325873" y="757"/>
                  </a:lnTo>
                  <a:cubicBezTo>
                    <a:pt x="319731" y="757"/>
                    <a:pt x="313875" y="3288"/>
                    <a:pt x="309673" y="7777"/>
                  </a:cubicBezTo>
                  <a:cubicBezTo>
                    <a:pt x="279788" y="-4592"/>
                    <a:pt x="250560" y="-559"/>
                    <a:pt x="228015" y="8435"/>
                  </a:cubicBezTo>
                  <a:cubicBezTo>
                    <a:pt x="227846" y="8250"/>
                    <a:pt x="227728" y="8081"/>
                    <a:pt x="227576" y="7895"/>
                  </a:cubicBezTo>
                  <a:cubicBezTo>
                    <a:pt x="223374" y="3339"/>
                    <a:pt x="217434" y="757"/>
                    <a:pt x="211241" y="757"/>
                  </a:cubicBezTo>
                  <a:lnTo>
                    <a:pt x="47014" y="757"/>
                  </a:lnTo>
                  <a:cubicBezTo>
                    <a:pt x="43251" y="757"/>
                    <a:pt x="39724" y="2191"/>
                    <a:pt x="36636" y="3609"/>
                  </a:cubicBezTo>
                  <a:lnTo>
                    <a:pt x="19626" y="3609"/>
                  </a:lnTo>
                  <a:cubicBezTo>
                    <a:pt x="8775" y="3609"/>
                    <a:pt x="0" y="12013"/>
                    <a:pt x="0" y="22880"/>
                  </a:cubicBezTo>
                  <a:cubicBezTo>
                    <a:pt x="0" y="33748"/>
                    <a:pt x="8792" y="42151"/>
                    <a:pt x="19626" y="42151"/>
                  </a:cubicBezTo>
                  <a:lnTo>
                    <a:pt x="24317" y="42151"/>
                  </a:lnTo>
                  <a:lnTo>
                    <a:pt x="24317" y="150776"/>
                  </a:lnTo>
                  <a:cubicBezTo>
                    <a:pt x="24317" y="163044"/>
                    <a:pt x="34729" y="173388"/>
                    <a:pt x="47014" y="173388"/>
                  </a:cubicBezTo>
                  <a:lnTo>
                    <a:pt x="200981" y="173388"/>
                  </a:lnTo>
                  <a:cubicBezTo>
                    <a:pt x="212558" y="173388"/>
                    <a:pt x="222176" y="164293"/>
                    <a:pt x="223104" y="152750"/>
                  </a:cubicBezTo>
                  <a:lnTo>
                    <a:pt x="230783" y="56917"/>
                  </a:lnTo>
                  <a:cubicBezTo>
                    <a:pt x="242882" y="49020"/>
                    <a:pt x="273864" y="33596"/>
                    <a:pt x="306281" y="56563"/>
                  </a:cubicBezTo>
                  <a:lnTo>
                    <a:pt x="313993" y="152733"/>
                  </a:lnTo>
                  <a:cubicBezTo>
                    <a:pt x="314921" y="164293"/>
                    <a:pt x="324540" y="173338"/>
                    <a:pt x="336133" y="173338"/>
                  </a:cubicBezTo>
                  <a:lnTo>
                    <a:pt x="490101" y="173338"/>
                  </a:lnTo>
                  <a:cubicBezTo>
                    <a:pt x="502386" y="173338"/>
                    <a:pt x="512089" y="163010"/>
                    <a:pt x="512089" y="150725"/>
                  </a:cubicBezTo>
                  <a:lnTo>
                    <a:pt x="512089" y="42118"/>
                  </a:lnTo>
                  <a:lnTo>
                    <a:pt x="517455" y="42118"/>
                  </a:lnTo>
                  <a:cubicBezTo>
                    <a:pt x="528323" y="42118"/>
                    <a:pt x="537064" y="33714"/>
                    <a:pt x="537064" y="22863"/>
                  </a:cubicBezTo>
                  <a:cubicBezTo>
                    <a:pt x="537081" y="12013"/>
                    <a:pt x="528323" y="3609"/>
                    <a:pt x="517472" y="3609"/>
                  </a:cubicBezTo>
                  <a:close/>
                  <a:moveTo>
                    <a:pt x="182199" y="107424"/>
                  </a:moveTo>
                  <a:cubicBezTo>
                    <a:pt x="181221" y="119675"/>
                    <a:pt x="170994" y="129108"/>
                    <a:pt x="158709" y="129108"/>
                  </a:cubicBezTo>
                  <a:lnTo>
                    <a:pt x="92087" y="129108"/>
                  </a:lnTo>
                  <a:cubicBezTo>
                    <a:pt x="79076" y="129108"/>
                    <a:pt x="68529" y="118561"/>
                    <a:pt x="68529" y="105551"/>
                  </a:cubicBezTo>
                  <a:lnTo>
                    <a:pt x="68529" y="68527"/>
                  </a:lnTo>
                  <a:cubicBezTo>
                    <a:pt x="68529" y="55516"/>
                    <a:pt x="79076" y="44970"/>
                    <a:pt x="92087" y="44970"/>
                  </a:cubicBezTo>
                  <a:lnTo>
                    <a:pt x="161663" y="44970"/>
                  </a:lnTo>
                  <a:cubicBezTo>
                    <a:pt x="168244" y="44970"/>
                    <a:pt x="174521" y="47720"/>
                    <a:pt x="178959" y="52546"/>
                  </a:cubicBezTo>
                  <a:cubicBezTo>
                    <a:pt x="183431" y="57390"/>
                    <a:pt x="185676" y="63853"/>
                    <a:pt x="185136" y="70400"/>
                  </a:cubicBezTo>
                  <a:lnTo>
                    <a:pt x="182199" y="107424"/>
                  </a:lnTo>
                  <a:close/>
                  <a:moveTo>
                    <a:pt x="467859" y="105551"/>
                  </a:moveTo>
                  <a:cubicBezTo>
                    <a:pt x="467859" y="118561"/>
                    <a:pt x="457313" y="129108"/>
                    <a:pt x="444302" y="129108"/>
                  </a:cubicBezTo>
                  <a:lnTo>
                    <a:pt x="378388" y="129108"/>
                  </a:lnTo>
                  <a:cubicBezTo>
                    <a:pt x="366086" y="129108"/>
                    <a:pt x="355877" y="119658"/>
                    <a:pt x="354881" y="107424"/>
                  </a:cubicBezTo>
                  <a:lnTo>
                    <a:pt x="351945" y="70400"/>
                  </a:lnTo>
                  <a:cubicBezTo>
                    <a:pt x="351422" y="63836"/>
                    <a:pt x="353666" y="57390"/>
                    <a:pt x="358088" y="52546"/>
                  </a:cubicBezTo>
                  <a:cubicBezTo>
                    <a:pt x="362559" y="47703"/>
                    <a:pt x="368854" y="44970"/>
                    <a:pt x="375367" y="44970"/>
                  </a:cubicBezTo>
                  <a:lnTo>
                    <a:pt x="444218" y="44970"/>
                  </a:lnTo>
                  <a:cubicBezTo>
                    <a:pt x="457228" y="44970"/>
                    <a:pt x="467775" y="55516"/>
                    <a:pt x="467775" y="68527"/>
                  </a:cubicBezTo>
                  <a:lnTo>
                    <a:pt x="467859" y="105551"/>
                  </a:lnTo>
                  <a:lnTo>
                    <a:pt x="467859" y="10555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4" name="任意多边形: 形状 183"/>
            <p:cNvSpPr/>
            <p:nvPr/>
          </p:nvSpPr>
          <p:spPr>
            <a:xfrm>
              <a:off x="24334244" y="4436781"/>
              <a:ext cx="202500" cy="168750"/>
            </a:xfrm>
            <a:custGeom>
              <a:avLst/>
              <a:gdLst>
                <a:gd name="connsiteX0" fmla="*/ 118091 w 202500"/>
                <a:gd name="connsiteY0" fmla="*/ 68623 h 168750"/>
                <a:gd name="connsiteX1" fmla="*/ 164886 w 202500"/>
                <a:gd name="connsiteY1" fmla="*/ 41791 h 168750"/>
                <a:gd name="connsiteX2" fmla="*/ 173053 w 202500"/>
                <a:gd name="connsiteY2" fmla="*/ 87371 h 168750"/>
                <a:gd name="connsiteX3" fmla="*/ 172074 w 202500"/>
                <a:gd name="connsiteY3" fmla="*/ 94121 h 168750"/>
                <a:gd name="connsiteX4" fmla="*/ 189068 w 202500"/>
                <a:gd name="connsiteY4" fmla="*/ 116092 h 168750"/>
                <a:gd name="connsiteX5" fmla="*/ 211022 w 202500"/>
                <a:gd name="connsiteY5" fmla="*/ 99116 h 168750"/>
                <a:gd name="connsiteX6" fmla="*/ 211883 w 202500"/>
                <a:gd name="connsiteY6" fmla="*/ 93159 h 168750"/>
                <a:gd name="connsiteX7" fmla="*/ 181710 w 202500"/>
                <a:gd name="connsiteY7" fmla="*/ 6354 h 168750"/>
                <a:gd name="connsiteX8" fmla="*/ 84544 w 202500"/>
                <a:gd name="connsiteY8" fmla="*/ 48288 h 168750"/>
                <a:gd name="connsiteX9" fmla="*/ 0 w 202500"/>
                <a:gd name="connsiteY9" fmla="*/ 175003 h 168750"/>
                <a:gd name="connsiteX10" fmla="*/ 47166 w 202500"/>
                <a:gd name="connsiteY10" fmla="*/ 175003 h 168750"/>
                <a:gd name="connsiteX11" fmla="*/ 118091 w 202500"/>
                <a:gd name="connsiteY11" fmla="*/ 68623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2500" h="168750">
                  <a:moveTo>
                    <a:pt x="118091" y="68623"/>
                  </a:moveTo>
                  <a:cubicBezTo>
                    <a:pt x="118311" y="68235"/>
                    <a:pt x="139759" y="29861"/>
                    <a:pt x="164886" y="41791"/>
                  </a:cubicBezTo>
                  <a:cubicBezTo>
                    <a:pt x="176614" y="47343"/>
                    <a:pt x="176783" y="62109"/>
                    <a:pt x="173053" y="87371"/>
                  </a:cubicBezTo>
                  <a:lnTo>
                    <a:pt x="172074" y="94121"/>
                  </a:lnTo>
                  <a:cubicBezTo>
                    <a:pt x="170708" y="104853"/>
                    <a:pt x="178301" y="114708"/>
                    <a:pt x="189068" y="116092"/>
                  </a:cubicBezTo>
                  <a:cubicBezTo>
                    <a:pt x="199851" y="117493"/>
                    <a:pt x="209655" y="109865"/>
                    <a:pt x="211022" y="99116"/>
                  </a:cubicBezTo>
                  <a:lnTo>
                    <a:pt x="211883" y="93159"/>
                  </a:lnTo>
                  <a:cubicBezTo>
                    <a:pt x="215139" y="71171"/>
                    <a:pt x="221923" y="25423"/>
                    <a:pt x="181710" y="6354"/>
                  </a:cubicBezTo>
                  <a:cubicBezTo>
                    <a:pt x="135051" y="-15735"/>
                    <a:pt x="97200" y="25035"/>
                    <a:pt x="84544" y="48288"/>
                  </a:cubicBezTo>
                  <a:lnTo>
                    <a:pt x="0" y="175003"/>
                  </a:lnTo>
                  <a:lnTo>
                    <a:pt x="47166" y="175003"/>
                  </a:lnTo>
                  <a:lnTo>
                    <a:pt x="118091" y="6862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5" name="任意多边形: 形状 184"/>
            <p:cNvSpPr/>
            <p:nvPr/>
          </p:nvSpPr>
          <p:spPr>
            <a:xfrm>
              <a:off x="24591026" y="4436739"/>
              <a:ext cx="202500" cy="168750"/>
            </a:xfrm>
            <a:custGeom>
              <a:avLst/>
              <a:gdLst>
                <a:gd name="connsiteX0" fmla="*/ 3464 w 202500"/>
                <a:gd name="connsiteY0" fmla="*/ 99158 h 168750"/>
                <a:gd name="connsiteX1" fmla="*/ 25436 w 202500"/>
                <a:gd name="connsiteY1" fmla="*/ 116118 h 168750"/>
                <a:gd name="connsiteX2" fmla="*/ 42395 w 202500"/>
                <a:gd name="connsiteY2" fmla="*/ 94146 h 168750"/>
                <a:gd name="connsiteX3" fmla="*/ 41433 w 202500"/>
                <a:gd name="connsiteY3" fmla="*/ 87430 h 168750"/>
                <a:gd name="connsiteX4" fmla="*/ 49601 w 202500"/>
                <a:gd name="connsiteY4" fmla="*/ 41868 h 168750"/>
                <a:gd name="connsiteX5" fmla="*/ 97256 w 202500"/>
                <a:gd name="connsiteY5" fmla="*/ 70083 h 168750"/>
                <a:gd name="connsiteX6" fmla="*/ 167253 w 202500"/>
                <a:gd name="connsiteY6" fmla="*/ 175028 h 168750"/>
                <a:gd name="connsiteX7" fmla="*/ 214452 w 202500"/>
                <a:gd name="connsiteY7" fmla="*/ 175028 h 168750"/>
                <a:gd name="connsiteX8" fmla="*/ 130820 w 202500"/>
                <a:gd name="connsiteY8" fmla="*/ 49748 h 168750"/>
                <a:gd name="connsiteX9" fmla="*/ 32742 w 202500"/>
                <a:gd name="connsiteY9" fmla="*/ 6329 h 168750"/>
                <a:gd name="connsiteX10" fmla="*/ 2553 w 202500"/>
                <a:gd name="connsiteY10" fmla="*/ 93168 h 168750"/>
                <a:gd name="connsiteX11" fmla="*/ 3464 w 202500"/>
                <a:gd name="connsiteY11" fmla="*/ 99158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2500" h="168750">
                  <a:moveTo>
                    <a:pt x="3464" y="99158"/>
                  </a:moveTo>
                  <a:cubicBezTo>
                    <a:pt x="4848" y="109908"/>
                    <a:pt x="14602" y="117569"/>
                    <a:pt x="25436" y="116118"/>
                  </a:cubicBezTo>
                  <a:cubicBezTo>
                    <a:pt x="36185" y="114734"/>
                    <a:pt x="43796" y="104896"/>
                    <a:pt x="42395" y="94146"/>
                  </a:cubicBezTo>
                  <a:lnTo>
                    <a:pt x="41433" y="87430"/>
                  </a:lnTo>
                  <a:cubicBezTo>
                    <a:pt x="37670" y="62168"/>
                    <a:pt x="37906" y="47419"/>
                    <a:pt x="49601" y="41868"/>
                  </a:cubicBezTo>
                  <a:cubicBezTo>
                    <a:pt x="74508" y="30004"/>
                    <a:pt x="95585" y="67146"/>
                    <a:pt x="97256" y="70083"/>
                  </a:cubicBezTo>
                  <a:lnTo>
                    <a:pt x="167253" y="175028"/>
                  </a:lnTo>
                  <a:lnTo>
                    <a:pt x="214452" y="175028"/>
                  </a:lnTo>
                  <a:lnTo>
                    <a:pt x="130820" y="49748"/>
                  </a:lnTo>
                  <a:cubicBezTo>
                    <a:pt x="117253" y="25077"/>
                    <a:pt x="79216" y="-15744"/>
                    <a:pt x="32742" y="6329"/>
                  </a:cubicBezTo>
                  <a:cubicBezTo>
                    <a:pt x="-7487" y="25398"/>
                    <a:pt x="-687" y="71163"/>
                    <a:pt x="2553" y="93168"/>
                  </a:cubicBezTo>
                  <a:lnTo>
                    <a:pt x="3464" y="9915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86" name="组合 185"/>
          <p:cNvGrpSpPr/>
          <p:nvPr/>
        </p:nvGrpSpPr>
        <p:grpSpPr>
          <a:xfrm>
            <a:off x="5830118" y="4331054"/>
            <a:ext cx="487013" cy="530111"/>
            <a:chOff x="25407865" y="4360245"/>
            <a:chExt cx="487013" cy="530111"/>
          </a:xfrm>
          <a:solidFill>
            <a:schemeClr val="accent1"/>
          </a:solidFill>
        </p:grpSpPr>
        <p:sp>
          <p:nvSpPr>
            <p:cNvPr id="187" name="任意多边形: 形状 186"/>
            <p:cNvSpPr/>
            <p:nvPr/>
          </p:nvSpPr>
          <p:spPr>
            <a:xfrm>
              <a:off x="25407865" y="4360245"/>
              <a:ext cx="320625" cy="489375"/>
            </a:xfrm>
            <a:custGeom>
              <a:avLst/>
              <a:gdLst>
                <a:gd name="connsiteX0" fmla="*/ 97234 w 320625"/>
                <a:gd name="connsiteY0" fmla="*/ 391989 h 489375"/>
                <a:gd name="connsiteX1" fmla="*/ 74689 w 320625"/>
                <a:gd name="connsiteY1" fmla="*/ 391989 h 489375"/>
                <a:gd name="connsiteX2" fmla="*/ 58084 w 320625"/>
                <a:gd name="connsiteY2" fmla="*/ 409101 h 489375"/>
                <a:gd name="connsiteX3" fmla="*/ 58084 w 320625"/>
                <a:gd name="connsiteY3" fmla="*/ 421048 h 489375"/>
                <a:gd name="connsiteX4" fmla="*/ 50574 w 320625"/>
                <a:gd name="connsiteY4" fmla="*/ 421048 h 489375"/>
                <a:gd name="connsiteX5" fmla="*/ 34847 w 320625"/>
                <a:gd name="connsiteY5" fmla="*/ 404781 h 489375"/>
                <a:gd name="connsiteX6" fmla="*/ 34847 w 320625"/>
                <a:gd name="connsiteY6" fmla="*/ 386826 h 489375"/>
                <a:gd name="connsiteX7" fmla="*/ 50574 w 320625"/>
                <a:gd name="connsiteY7" fmla="*/ 368769 h 489375"/>
                <a:gd name="connsiteX8" fmla="*/ 86316 w 320625"/>
                <a:gd name="connsiteY8" fmla="*/ 368769 h 489375"/>
                <a:gd name="connsiteX9" fmla="*/ 72849 w 320625"/>
                <a:gd name="connsiteY9" fmla="*/ 300510 h 489375"/>
                <a:gd name="connsiteX10" fmla="*/ 254745 w 320625"/>
                <a:gd name="connsiteY10" fmla="*/ 118176 h 489375"/>
                <a:gd name="connsiteX11" fmla="*/ 336859 w 320625"/>
                <a:gd name="connsiteY11" fmla="*/ 138308 h 489375"/>
                <a:gd name="connsiteX12" fmla="*/ 336859 w 320625"/>
                <a:gd name="connsiteY12" fmla="*/ 50490 h 489375"/>
                <a:gd name="connsiteX13" fmla="*/ 288495 w 320625"/>
                <a:gd name="connsiteY13" fmla="*/ 0 h 489375"/>
                <a:gd name="connsiteX14" fmla="*/ 48330 w 320625"/>
                <a:gd name="connsiteY14" fmla="*/ 0 h 489375"/>
                <a:gd name="connsiteX15" fmla="*/ 0 w 320625"/>
                <a:gd name="connsiteY15" fmla="*/ 50490 h 489375"/>
                <a:gd name="connsiteX16" fmla="*/ 0 w 320625"/>
                <a:gd name="connsiteY16" fmla="*/ 407025 h 489375"/>
                <a:gd name="connsiteX17" fmla="*/ 48330 w 320625"/>
                <a:gd name="connsiteY17" fmla="*/ 455895 h 489375"/>
                <a:gd name="connsiteX18" fmla="*/ 58084 w 320625"/>
                <a:gd name="connsiteY18" fmla="*/ 455895 h 489375"/>
                <a:gd name="connsiteX19" fmla="*/ 58084 w 320625"/>
                <a:gd name="connsiteY19" fmla="*/ 482963 h 489375"/>
                <a:gd name="connsiteX20" fmla="*/ 62201 w 320625"/>
                <a:gd name="connsiteY20" fmla="*/ 490354 h 489375"/>
                <a:gd name="connsiteX21" fmla="*/ 70639 w 320625"/>
                <a:gd name="connsiteY21" fmla="*/ 490320 h 489375"/>
                <a:gd name="connsiteX22" fmla="*/ 110582 w 320625"/>
                <a:gd name="connsiteY22" fmla="*/ 467049 h 489375"/>
                <a:gd name="connsiteX23" fmla="*/ 150542 w 320625"/>
                <a:gd name="connsiteY23" fmla="*/ 490320 h 489375"/>
                <a:gd name="connsiteX24" fmla="*/ 158709 w 320625"/>
                <a:gd name="connsiteY24" fmla="*/ 490354 h 489375"/>
                <a:gd name="connsiteX25" fmla="*/ 162624 w 320625"/>
                <a:gd name="connsiteY25" fmla="*/ 482963 h 489375"/>
                <a:gd name="connsiteX26" fmla="*/ 162624 w 320625"/>
                <a:gd name="connsiteY26" fmla="*/ 458646 h 489375"/>
                <a:gd name="connsiteX27" fmla="*/ 97234 w 320625"/>
                <a:gd name="connsiteY27" fmla="*/ 391989 h 48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20625" h="489375">
                  <a:moveTo>
                    <a:pt x="97234" y="391989"/>
                  </a:moveTo>
                  <a:lnTo>
                    <a:pt x="74689" y="391989"/>
                  </a:lnTo>
                  <a:cubicBezTo>
                    <a:pt x="65357" y="391989"/>
                    <a:pt x="58084" y="399735"/>
                    <a:pt x="58084" y="409101"/>
                  </a:cubicBezTo>
                  <a:lnTo>
                    <a:pt x="58084" y="421048"/>
                  </a:lnTo>
                  <a:lnTo>
                    <a:pt x="50574" y="421048"/>
                  </a:lnTo>
                  <a:cubicBezTo>
                    <a:pt x="41209" y="421048"/>
                    <a:pt x="34847" y="414129"/>
                    <a:pt x="34847" y="404781"/>
                  </a:cubicBezTo>
                  <a:lnTo>
                    <a:pt x="34847" y="386826"/>
                  </a:lnTo>
                  <a:cubicBezTo>
                    <a:pt x="34847" y="377443"/>
                    <a:pt x="41209" y="368769"/>
                    <a:pt x="50574" y="368769"/>
                  </a:cubicBezTo>
                  <a:lnTo>
                    <a:pt x="86316" y="368769"/>
                  </a:lnTo>
                  <a:cubicBezTo>
                    <a:pt x="77659" y="348486"/>
                    <a:pt x="72849" y="324844"/>
                    <a:pt x="72849" y="300510"/>
                  </a:cubicBezTo>
                  <a:cubicBezTo>
                    <a:pt x="72849" y="199631"/>
                    <a:pt x="153934" y="118176"/>
                    <a:pt x="254745" y="118176"/>
                  </a:cubicBezTo>
                  <a:cubicBezTo>
                    <a:pt x="284563" y="118176"/>
                    <a:pt x="313622" y="125634"/>
                    <a:pt x="336859" y="138308"/>
                  </a:cubicBezTo>
                  <a:lnTo>
                    <a:pt x="336859" y="50490"/>
                  </a:lnTo>
                  <a:cubicBezTo>
                    <a:pt x="336859" y="23085"/>
                    <a:pt x="315934" y="0"/>
                    <a:pt x="288495" y="0"/>
                  </a:cubicBezTo>
                  <a:lnTo>
                    <a:pt x="48330" y="0"/>
                  </a:lnTo>
                  <a:cubicBezTo>
                    <a:pt x="20908" y="0"/>
                    <a:pt x="0" y="23085"/>
                    <a:pt x="0" y="50490"/>
                  </a:cubicBezTo>
                  <a:lnTo>
                    <a:pt x="0" y="407025"/>
                  </a:lnTo>
                  <a:cubicBezTo>
                    <a:pt x="0" y="434464"/>
                    <a:pt x="20908" y="455895"/>
                    <a:pt x="48330" y="455895"/>
                  </a:cubicBezTo>
                  <a:lnTo>
                    <a:pt x="58084" y="455895"/>
                  </a:lnTo>
                  <a:lnTo>
                    <a:pt x="58084" y="482963"/>
                  </a:lnTo>
                  <a:cubicBezTo>
                    <a:pt x="58084" y="486034"/>
                    <a:pt x="59552" y="488835"/>
                    <a:pt x="62201" y="490354"/>
                  </a:cubicBezTo>
                  <a:cubicBezTo>
                    <a:pt x="64834" y="491889"/>
                    <a:pt x="67989" y="491839"/>
                    <a:pt x="70639" y="490320"/>
                  </a:cubicBezTo>
                  <a:lnTo>
                    <a:pt x="110582" y="467049"/>
                  </a:lnTo>
                  <a:lnTo>
                    <a:pt x="150542" y="490320"/>
                  </a:lnTo>
                  <a:cubicBezTo>
                    <a:pt x="153174" y="491839"/>
                    <a:pt x="156077" y="491889"/>
                    <a:pt x="158709" y="490354"/>
                  </a:cubicBezTo>
                  <a:cubicBezTo>
                    <a:pt x="161342" y="488835"/>
                    <a:pt x="162624" y="486034"/>
                    <a:pt x="162624" y="482963"/>
                  </a:cubicBezTo>
                  <a:lnTo>
                    <a:pt x="162624" y="458646"/>
                  </a:lnTo>
                  <a:cubicBezTo>
                    <a:pt x="136485" y="442547"/>
                    <a:pt x="113130" y="421048"/>
                    <a:pt x="97234" y="39198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8" name="任意多边形: 形状 187"/>
            <p:cNvSpPr/>
            <p:nvPr/>
          </p:nvSpPr>
          <p:spPr>
            <a:xfrm>
              <a:off x="25567757" y="4656994"/>
              <a:ext cx="84375" cy="84375"/>
            </a:xfrm>
            <a:custGeom>
              <a:avLst/>
              <a:gdLst>
                <a:gd name="connsiteX0" fmla="*/ 82467 w 84375"/>
                <a:gd name="connsiteY0" fmla="*/ 60646 h 84375"/>
                <a:gd name="connsiteX1" fmla="*/ 30999 w 84375"/>
                <a:gd name="connsiteY1" fmla="*/ 12030 h 84375"/>
                <a:gd name="connsiteX2" fmla="*/ 12132 w 84375"/>
                <a:gd name="connsiteY2" fmla="*/ 403 h 84375"/>
                <a:gd name="connsiteX3" fmla="*/ 421 w 84375"/>
                <a:gd name="connsiteY3" fmla="*/ 19252 h 84375"/>
                <a:gd name="connsiteX4" fmla="*/ 76865 w 84375"/>
                <a:gd name="connsiteY4" fmla="*/ 91561 h 84375"/>
                <a:gd name="connsiteX5" fmla="*/ 79683 w 84375"/>
                <a:gd name="connsiteY5" fmla="*/ 91848 h 84375"/>
                <a:gd name="connsiteX6" fmla="*/ 95157 w 84375"/>
                <a:gd name="connsiteY6" fmla="*/ 78905 h 84375"/>
                <a:gd name="connsiteX7" fmla="*/ 82467 w 84375"/>
                <a:gd name="connsiteY7" fmla="*/ 60646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375" h="84375">
                  <a:moveTo>
                    <a:pt x="82467" y="60646"/>
                  </a:moveTo>
                  <a:cubicBezTo>
                    <a:pt x="41664" y="53238"/>
                    <a:pt x="31437" y="13869"/>
                    <a:pt x="30999" y="12030"/>
                  </a:cubicBezTo>
                  <a:cubicBezTo>
                    <a:pt x="28990" y="3626"/>
                    <a:pt x="20604" y="-1521"/>
                    <a:pt x="12132" y="403"/>
                  </a:cubicBezTo>
                  <a:cubicBezTo>
                    <a:pt x="3695" y="2377"/>
                    <a:pt x="-1570" y="10815"/>
                    <a:pt x="421" y="19252"/>
                  </a:cubicBezTo>
                  <a:cubicBezTo>
                    <a:pt x="995" y="21750"/>
                    <a:pt x="15406" y="80424"/>
                    <a:pt x="76865" y="91561"/>
                  </a:cubicBezTo>
                  <a:cubicBezTo>
                    <a:pt x="77827" y="91781"/>
                    <a:pt x="78755" y="91848"/>
                    <a:pt x="79683" y="91848"/>
                  </a:cubicBezTo>
                  <a:cubicBezTo>
                    <a:pt x="87142" y="91848"/>
                    <a:pt x="93774" y="86533"/>
                    <a:pt x="95157" y="78905"/>
                  </a:cubicBezTo>
                  <a:cubicBezTo>
                    <a:pt x="96693" y="70366"/>
                    <a:pt x="90989" y="62182"/>
                    <a:pt x="82467" y="6064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9" name="任意多边形: 形状 188"/>
            <p:cNvSpPr/>
            <p:nvPr/>
          </p:nvSpPr>
          <p:spPr>
            <a:xfrm>
              <a:off x="25506753" y="4502231"/>
              <a:ext cx="388125" cy="388125"/>
            </a:xfrm>
            <a:custGeom>
              <a:avLst/>
              <a:gdLst>
                <a:gd name="connsiteX0" fmla="*/ 385172 w 388125"/>
                <a:gd name="connsiteY0" fmla="*/ 318549 h 388125"/>
                <a:gd name="connsiteX1" fmla="*/ 325181 w 388125"/>
                <a:gd name="connsiteY1" fmla="*/ 258576 h 388125"/>
                <a:gd name="connsiteX2" fmla="*/ 313470 w 388125"/>
                <a:gd name="connsiteY2" fmla="*/ 252180 h 388125"/>
                <a:gd name="connsiteX3" fmla="*/ 308543 w 388125"/>
                <a:gd name="connsiteY3" fmla="*/ 251640 h 388125"/>
                <a:gd name="connsiteX4" fmla="*/ 291870 w 388125"/>
                <a:gd name="connsiteY4" fmla="*/ 258576 h 388125"/>
                <a:gd name="connsiteX5" fmla="*/ 275552 w 388125"/>
                <a:gd name="connsiteY5" fmla="*/ 242224 h 388125"/>
                <a:gd name="connsiteX6" fmla="*/ 260196 w 388125"/>
                <a:gd name="connsiteY6" fmla="*/ 44651 h 388125"/>
                <a:gd name="connsiteX7" fmla="*/ 152415 w 388125"/>
                <a:gd name="connsiteY7" fmla="*/ 0 h 388125"/>
                <a:gd name="connsiteX8" fmla="*/ 44634 w 388125"/>
                <a:gd name="connsiteY8" fmla="*/ 44651 h 388125"/>
                <a:gd name="connsiteX9" fmla="*/ 0 w 388125"/>
                <a:gd name="connsiteY9" fmla="*/ 152432 h 388125"/>
                <a:gd name="connsiteX10" fmla="*/ 44634 w 388125"/>
                <a:gd name="connsiteY10" fmla="*/ 260196 h 388125"/>
                <a:gd name="connsiteX11" fmla="*/ 152415 w 388125"/>
                <a:gd name="connsiteY11" fmla="*/ 304847 h 388125"/>
                <a:gd name="connsiteX12" fmla="*/ 242224 w 388125"/>
                <a:gd name="connsiteY12" fmla="*/ 275603 h 388125"/>
                <a:gd name="connsiteX13" fmla="*/ 258542 w 388125"/>
                <a:gd name="connsiteY13" fmla="*/ 291904 h 388125"/>
                <a:gd name="connsiteX14" fmla="*/ 258542 w 388125"/>
                <a:gd name="connsiteY14" fmla="*/ 291938 h 388125"/>
                <a:gd name="connsiteX15" fmla="*/ 252383 w 388125"/>
                <a:gd name="connsiteY15" fmla="*/ 314348 h 388125"/>
                <a:gd name="connsiteX16" fmla="*/ 258542 w 388125"/>
                <a:gd name="connsiteY16" fmla="*/ 325249 h 388125"/>
                <a:gd name="connsiteX17" fmla="*/ 318533 w 388125"/>
                <a:gd name="connsiteY17" fmla="*/ 385239 h 388125"/>
                <a:gd name="connsiteX18" fmla="*/ 336302 w 388125"/>
                <a:gd name="connsiteY18" fmla="*/ 392631 h 388125"/>
                <a:gd name="connsiteX19" fmla="*/ 354122 w 388125"/>
                <a:gd name="connsiteY19" fmla="*/ 385239 h 388125"/>
                <a:gd name="connsiteX20" fmla="*/ 385239 w 388125"/>
                <a:gd name="connsiteY20" fmla="*/ 354105 h 388125"/>
                <a:gd name="connsiteX21" fmla="*/ 385172 w 388125"/>
                <a:gd name="connsiteY21" fmla="*/ 318549 h 388125"/>
                <a:gd name="connsiteX22" fmla="*/ 226851 w 388125"/>
                <a:gd name="connsiteY22" fmla="*/ 226901 h 388125"/>
                <a:gd name="connsiteX23" fmla="*/ 152398 w 388125"/>
                <a:gd name="connsiteY23" fmla="*/ 257715 h 388125"/>
                <a:gd name="connsiteX24" fmla="*/ 77979 w 388125"/>
                <a:gd name="connsiteY24" fmla="*/ 226901 h 388125"/>
                <a:gd name="connsiteX25" fmla="*/ 47149 w 388125"/>
                <a:gd name="connsiteY25" fmla="*/ 152466 h 388125"/>
                <a:gd name="connsiteX26" fmla="*/ 77979 w 388125"/>
                <a:gd name="connsiteY26" fmla="*/ 77996 h 388125"/>
                <a:gd name="connsiteX27" fmla="*/ 152398 w 388125"/>
                <a:gd name="connsiteY27" fmla="*/ 47182 h 388125"/>
                <a:gd name="connsiteX28" fmla="*/ 226851 w 388125"/>
                <a:gd name="connsiteY28" fmla="*/ 77996 h 388125"/>
                <a:gd name="connsiteX29" fmla="*/ 226851 w 388125"/>
                <a:gd name="connsiteY29" fmla="*/ 226901 h 38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88125" h="388125">
                  <a:moveTo>
                    <a:pt x="385172" y="318549"/>
                  </a:moveTo>
                  <a:lnTo>
                    <a:pt x="325181" y="258576"/>
                  </a:lnTo>
                  <a:cubicBezTo>
                    <a:pt x="321958" y="255319"/>
                    <a:pt x="317841" y="253142"/>
                    <a:pt x="313470" y="252180"/>
                  </a:cubicBezTo>
                  <a:cubicBezTo>
                    <a:pt x="311867" y="251843"/>
                    <a:pt x="310230" y="251640"/>
                    <a:pt x="308543" y="251640"/>
                  </a:cubicBezTo>
                  <a:cubicBezTo>
                    <a:pt x="302282" y="251640"/>
                    <a:pt x="296274" y="254104"/>
                    <a:pt x="291870" y="258576"/>
                  </a:cubicBezTo>
                  <a:lnTo>
                    <a:pt x="275552" y="242224"/>
                  </a:lnTo>
                  <a:cubicBezTo>
                    <a:pt x="319073" y="182689"/>
                    <a:pt x="313943" y="98415"/>
                    <a:pt x="260196" y="44651"/>
                  </a:cubicBezTo>
                  <a:cubicBezTo>
                    <a:pt x="231424" y="15846"/>
                    <a:pt x="193118" y="0"/>
                    <a:pt x="152415" y="0"/>
                  </a:cubicBezTo>
                  <a:cubicBezTo>
                    <a:pt x="111713" y="0"/>
                    <a:pt x="73440" y="15846"/>
                    <a:pt x="44634" y="44651"/>
                  </a:cubicBezTo>
                  <a:cubicBezTo>
                    <a:pt x="15846" y="73440"/>
                    <a:pt x="0" y="111729"/>
                    <a:pt x="0" y="152432"/>
                  </a:cubicBezTo>
                  <a:cubicBezTo>
                    <a:pt x="-17" y="193117"/>
                    <a:pt x="15846" y="231407"/>
                    <a:pt x="44634" y="260196"/>
                  </a:cubicBezTo>
                  <a:cubicBezTo>
                    <a:pt x="73440" y="289001"/>
                    <a:pt x="111696" y="304847"/>
                    <a:pt x="152415" y="304847"/>
                  </a:cubicBezTo>
                  <a:cubicBezTo>
                    <a:pt x="185136" y="304847"/>
                    <a:pt x="216321" y="294604"/>
                    <a:pt x="242224" y="275603"/>
                  </a:cubicBezTo>
                  <a:lnTo>
                    <a:pt x="258542" y="291904"/>
                  </a:lnTo>
                  <a:lnTo>
                    <a:pt x="258542" y="291938"/>
                  </a:lnTo>
                  <a:cubicBezTo>
                    <a:pt x="252467" y="297979"/>
                    <a:pt x="250408" y="306602"/>
                    <a:pt x="252383" y="314348"/>
                  </a:cubicBezTo>
                  <a:cubicBezTo>
                    <a:pt x="253412" y="318330"/>
                    <a:pt x="255454" y="322127"/>
                    <a:pt x="258542" y="325249"/>
                  </a:cubicBezTo>
                  <a:lnTo>
                    <a:pt x="318533" y="385239"/>
                  </a:lnTo>
                  <a:cubicBezTo>
                    <a:pt x="323241" y="389964"/>
                    <a:pt x="329636" y="392631"/>
                    <a:pt x="336302" y="392631"/>
                  </a:cubicBezTo>
                  <a:cubicBezTo>
                    <a:pt x="342984" y="392631"/>
                    <a:pt x="349380" y="390015"/>
                    <a:pt x="354122" y="385239"/>
                  </a:cubicBezTo>
                  <a:lnTo>
                    <a:pt x="385239" y="354105"/>
                  </a:lnTo>
                  <a:cubicBezTo>
                    <a:pt x="395010" y="344267"/>
                    <a:pt x="395010" y="328354"/>
                    <a:pt x="385172" y="318549"/>
                  </a:cubicBezTo>
                  <a:close/>
                  <a:moveTo>
                    <a:pt x="226851" y="226901"/>
                  </a:moveTo>
                  <a:cubicBezTo>
                    <a:pt x="206955" y="246746"/>
                    <a:pt x="180512" y="257715"/>
                    <a:pt x="152398" y="257715"/>
                  </a:cubicBezTo>
                  <a:cubicBezTo>
                    <a:pt x="124284" y="257715"/>
                    <a:pt x="97841" y="246746"/>
                    <a:pt x="77979" y="226901"/>
                  </a:cubicBezTo>
                  <a:cubicBezTo>
                    <a:pt x="58101" y="206955"/>
                    <a:pt x="47149" y="180563"/>
                    <a:pt x="47149" y="152466"/>
                  </a:cubicBezTo>
                  <a:cubicBezTo>
                    <a:pt x="47149" y="124318"/>
                    <a:pt x="58101" y="97926"/>
                    <a:pt x="77979" y="77996"/>
                  </a:cubicBezTo>
                  <a:cubicBezTo>
                    <a:pt x="97841" y="58151"/>
                    <a:pt x="124301" y="47182"/>
                    <a:pt x="152398" y="47182"/>
                  </a:cubicBezTo>
                  <a:cubicBezTo>
                    <a:pt x="180512" y="47182"/>
                    <a:pt x="206955" y="58151"/>
                    <a:pt x="226851" y="77996"/>
                  </a:cubicBezTo>
                  <a:cubicBezTo>
                    <a:pt x="267874" y="119070"/>
                    <a:pt x="267874" y="185878"/>
                    <a:pt x="226851" y="22690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0" name="任意多边形: 形状 189"/>
            <p:cNvSpPr/>
            <p:nvPr/>
          </p:nvSpPr>
          <p:spPr>
            <a:xfrm>
              <a:off x="25571350" y="4610164"/>
              <a:ext cx="16875" cy="16875"/>
            </a:xfrm>
            <a:custGeom>
              <a:avLst/>
              <a:gdLst>
                <a:gd name="connsiteX0" fmla="*/ 30780 w 16875"/>
                <a:gd name="connsiteY0" fmla="*/ 15390 h 16875"/>
                <a:gd name="connsiteX1" fmla="*/ 15390 w 16875"/>
                <a:gd name="connsiteY1" fmla="*/ 30780 h 16875"/>
                <a:gd name="connsiteX2" fmla="*/ 0 w 16875"/>
                <a:gd name="connsiteY2" fmla="*/ 15390 h 16875"/>
                <a:gd name="connsiteX3" fmla="*/ 15390 w 16875"/>
                <a:gd name="connsiteY3" fmla="*/ 0 h 16875"/>
                <a:gd name="connsiteX4" fmla="*/ 30780 w 16875"/>
                <a:gd name="connsiteY4" fmla="*/ 15390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0780" y="15390"/>
                  </a:moveTo>
                  <a:cubicBezTo>
                    <a:pt x="30780" y="23890"/>
                    <a:pt x="23890" y="30780"/>
                    <a:pt x="15390" y="30780"/>
                  </a:cubicBezTo>
                  <a:cubicBezTo>
                    <a:pt x="6890" y="30780"/>
                    <a:pt x="0" y="23890"/>
                    <a:pt x="0" y="15390"/>
                  </a:cubicBezTo>
                  <a:cubicBezTo>
                    <a:pt x="0" y="6890"/>
                    <a:pt x="6890" y="0"/>
                    <a:pt x="15390" y="0"/>
                  </a:cubicBezTo>
                  <a:cubicBezTo>
                    <a:pt x="23890" y="0"/>
                    <a:pt x="30780" y="6890"/>
                    <a:pt x="30780" y="1539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91" name="组合 190"/>
          <p:cNvGrpSpPr/>
          <p:nvPr/>
        </p:nvGrpSpPr>
        <p:grpSpPr>
          <a:xfrm>
            <a:off x="7049318" y="4332437"/>
            <a:ext cx="399313" cy="527344"/>
            <a:chOff x="26552295" y="4362135"/>
            <a:chExt cx="399313" cy="527344"/>
          </a:xfrm>
          <a:solidFill>
            <a:schemeClr val="accent1"/>
          </a:solidFill>
        </p:grpSpPr>
        <p:sp>
          <p:nvSpPr>
            <p:cNvPr id="192" name="任意多边形: 形状 191"/>
            <p:cNvSpPr/>
            <p:nvPr/>
          </p:nvSpPr>
          <p:spPr>
            <a:xfrm>
              <a:off x="26552295" y="4720729"/>
              <a:ext cx="168750" cy="168750"/>
            </a:xfrm>
            <a:custGeom>
              <a:avLst/>
              <a:gdLst>
                <a:gd name="connsiteX0" fmla="*/ 45968 w 168750"/>
                <a:gd name="connsiteY0" fmla="*/ 0 h 168750"/>
                <a:gd name="connsiteX1" fmla="*/ 0 w 168750"/>
                <a:gd name="connsiteY1" fmla="*/ 130224 h 168750"/>
                <a:gd name="connsiteX2" fmla="*/ 83312 w 168750"/>
                <a:gd name="connsiteY2" fmla="*/ 102431 h 168750"/>
                <a:gd name="connsiteX3" fmla="*/ 130697 w 168750"/>
                <a:gd name="connsiteY3" fmla="*/ 176361 h 168750"/>
                <a:gd name="connsiteX4" fmla="*/ 177238 w 168750"/>
                <a:gd name="connsiteY4" fmla="*/ 44533 h 168750"/>
                <a:gd name="connsiteX5" fmla="*/ 133026 w 168750"/>
                <a:gd name="connsiteY5" fmla="*/ 6041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750" h="168750">
                  <a:moveTo>
                    <a:pt x="45968" y="0"/>
                  </a:moveTo>
                  <a:lnTo>
                    <a:pt x="0" y="130224"/>
                  </a:lnTo>
                  <a:lnTo>
                    <a:pt x="83312" y="102431"/>
                  </a:lnTo>
                  <a:lnTo>
                    <a:pt x="130697" y="176361"/>
                  </a:lnTo>
                  <a:lnTo>
                    <a:pt x="177238" y="44533"/>
                  </a:lnTo>
                  <a:lnTo>
                    <a:pt x="133026" y="604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3" name="任意多边形: 形状 192"/>
            <p:cNvSpPr/>
            <p:nvPr/>
          </p:nvSpPr>
          <p:spPr>
            <a:xfrm>
              <a:off x="26782858" y="4720729"/>
              <a:ext cx="168750" cy="168750"/>
            </a:xfrm>
            <a:custGeom>
              <a:avLst/>
              <a:gdLst>
                <a:gd name="connsiteX0" fmla="*/ 131271 w 168750"/>
                <a:gd name="connsiteY0" fmla="*/ 0 h 168750"/>
                <a:gd name="connsiteX1" fmla="*/ 44229 w 168750"/>
                <a:gd name="connsiteY1" fmla="*/ 6041 h 168750"/>
                <a:gd name="connsiteX2" fmla="*/ 0 w 168750"/>
                <a:gd name="connsiteY2" fmla="*/ 44533 h 168750"/>
                <a:gd name="connsiteX3" fmla="*/ 46541 w 168750"/>
                <a:gd name="connsiteY3" fmla="*/ 176361 h 168750"/>
                <a:gd name="connsiteX4" fmla="*/ 93909 w 168750"/>
                <a:gd name="connsiteY4" fmla="*/ 102431 h 168750"/>
                <a:gd name="connsiteX5" fmla="*/ 177238 w 168750"/>
                <a:gd name="connsiteY5" fmla="*/ 130224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750" h="168750">
                  <a:moveTo>
                    <a:pt x="131271" y="0"/>
                  </a:moveTo>
                  <a:lnTo>
                    <a:pt x="44229" y="6041"/>
                  </a:lnTo>
                  <a:lnTo>
                    <a:pt x="0" y="44533"/>
                  </a:lnTo>
                  <a:lnTo>
                    <a:pt x="46541" y="176361"/>
                  </a:lnTo>
                  <a:lnTo>
                    <a:pt x="93909" y="102431"/>
                  </a:lnTo>
                  <a:lnTo>
                    <a:pt x="177238" y="13022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4" name="任意多边形: 形状 193"/>
            <p:cNvSpPr/>
            <p:nvPr/>
          </p:nvSpPr>
          <p:spPr>
            <a:xfrm>
              <a:off x="26562741" y="4362135"/>
              <a:ext cx="371250" cy="371250"/>
            </a:xfrm>
            <a:custGeom>
              <a:avLst/>
              <a:gdLst>
                <a:gd name="connsiteX0" fmla="*/ 330244 w 371250"/>
                <a:gd name="connsiteY0" fmla="*/ 330278 h 371250"/>
                <a:gd name="connsiteX1" fmla="*/ 335644 w 371250"/>
                <a:gd name="connsiteY1" fmla="*/ 252366 h 371250"/>
                <a:gd name="connsiteX2" fmla="*/ 386927 w 371250"/>
                <a:gd name="connsiteY2" fmla="*/ 193489 h 371250"/>
                <a:gd name="connsiteX3" fmla="*/ 335644 w 371250"/>
                <a:gd name="connsiteY3" fmla="*/ 134595 h 371250"/>
                <a:gd name="connsiteX4" fmla="*/ 330244 w 371250"/>
                <a:gd name="connsiteY4" fmla="*/ 56683 h 371250"/>
                <a:gd name="connsiteX5" fmla="*/ 252366 w 371250"/>
                <a:gd name="connsiteY5" fmla="*/ 51283 h 371250"/>
                <a:gd name="connsiteX6" fmla="*/ 193472 w 371250"/>
                <a:gd name="connsiteY6" fmla="*/ 0 h 371250"/>
                <a:gd name="connsiteX7" fmla="*/ 134561 w 371250"/>
                <a:gd name="connsiteY7" fmla="*/ 51283 h 371250"/>
                <a:gd name="connsiteX8" fmla="*/ 56666 w 371250"/>
                <a:gd name="connsiteY8" fmla="*/ 56683 h 371250"/>
                <a:gd name="connsiteX9" fmla="*/ 51266 w 371250"/>
                <a:gd name="connsiteY9" fmla="*/ 134612 h 371250"/>
                <a:gd name="connsiteX10" fmla="*/ 0 w 371250"/>
                <a:gd name="connsiteY10" fmla="*/ 193506 h 371250"/>
                <a:gd name="connsiteX11" fmla="*/ 51266 w 371250"/>
                <a:gd name="connsiteY11" fmla="*/ 252383 h 371250"/>
                <a:gd name="connsiteX12" fmla="*/ 56666 w 371250"/>
                <a:gd name="connsiteY12" fmla="*/ 330278 h 371250"/>
                <a:gd name="connsiteX13" fmla="*/ 134578 w 371250"/>
                <a:gd name="connsiteY13" fmla="*/ 335678 h 371250"/>
                <a:gd name="connsiteX14" fmla="*/ 193489 w 371250"/>
                <a:gd name="connsiteY14" fmla="*/ 386927 h 371250"/>
                <a:gd name="connsiteX15" fmla="*/ 252382 w 371250"/>
                <a:gd name="connsiteY15" fmla="*/ 335678 h 371250"/>
                <a:gd name="connsiteX16" fmla="*/ 330244 w 371250"/>
                <a:gd name="connsiteY16" fmla="*/ 330278 h 371250"/>
                <a:gd name="connsiteX17" fmla="*/ 192442 w 371250"/>
                <a:gd name="connsiteY17" fmla="*/ 300814 h 371250"/>
                <a:gd name="connsiteX18" fmla="*/ 84071 w 371250"/>
                <a:gd name="connsiteY18" fmla="*/ 192476 h 371250"/>
                <a:gd name="connsiteX19" fmla="*/ 192442 w 371250"/>
                <a:gd name="connsiteY19" fmla="*/ 84105 h 371250"/>
                <a:gd name="connsiteX20" fmla="*/ 300814 w 371250"/>
                <a:gd name="connsiteY20" fmla="*/ 192476 h 371250"/>
                <a:gd name="connsiteX21" fmla="*/ 192442 w 371250"/>
                <a:gd name="connsiteY21" fmla="*/ 300814 h 37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1250" h="371250">
                  <a:moveTo>
                    <a:pt x="330244" y="330278"/>
                  </a:moveTo>
                  <a:lnTo>
                    <a:pt x="335644" y="252366"/>
                  </a:lnTo>
                  <a:lnTo>
                    <a:pt x="386927" y="193489"/>
                  </a:lnTo>
                  <a:lnTo>
                    <a:pt x="335644" y="134595"/>
                  </a:lnTo>
                  <a:lnTo>
                    <a:pt x="330244" y="56683"/>
                  </a:lnTo>
                  <a:lnTo>
                    <a:pt x="252366" y="51283"/>
                  </a:lnTo>
                  <a:lnTo>
                    <a:pt x="193472" y="0"/>
                  </a:lnTo>
                  <a:lnTo>
                    <a:pt x="134561" y="51283"/>
                  </a:lnTo>
                  <a:lnTo>
                    <a:pt x="56666" y="56683"/>
                  </a:lnTo>
                  <a:lnTo>
                    <a:pt x="51266" y="134612"/>
                  </a:lnTo>
                  <a:lnTo>
                    <a:pt x="0" y="193506"/>
                  </a:lnTo>
                  <a:lnTo>
                    <a:pt x="51266" y="252383"/>
                  </a:lnTo>
                  <a:lnTo>
                    <a:pt x="56666" y="330278"/>
                  </a:lnTo>
                  <a:lnTo>
                    <a:pt x="134578" y="335678"/>
                  </a:lnTo>
                  <a:lnTo>
                    <a:pt x="193489" y="386927"/>
                  </a:lnTo>
                  <a:lnTo>
                    <a:pt x="252382" y="335678"/>
                  </a:lnTo>
                  <a:lnTo>
                    <a:pt x="330244" y="330278"/>
                  </a:lnTo>
                  <a:close/>
                  <a:moveTo>
                    <a:pt x="192442" y="300814"/>
                  </a:moveTo>
                  <a:cubicBezTo>
                    <a:pt x="132604" y="300814"/>
                    <a:pt x="84071" y="252298"/>
                    <a:pt x="84071" y="192476"/>
                  </a:cubicBezTo>
                  <a:cubicBezTo>
                    <a:pt x="84071" y="132654"/>
                    <a:pt x="132587" y="84105"/>
                    <a:pt x="192442" y="84105"/>
                  </a:cubicBezTo>
                  <a:cubicBezTo>
                    <a:pt x="252298" y="84105"/>
                    <a:pt x="300814" y="132638"/>
                    <a:pt x="300814" y="192476"/>
                  </a:cubicBezTo>
                  <a:cubicBezTo>
                    <a:pt x="300814" y="252315"/>
                    <a:pt x="252281" y="300814"/>
                    <a:pt x="192442" y="30081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5" name="任意多边形: 形状 194"/>
            <p:cNvSpPr/>
            <p:nvPr/>
          </p:nvSpPr>
          <p:spPr>
            <a:xfrm>
              <a:off x="26719341" y="4493709"/>
              <a:ext cx="50625" cy="118125"/>
            </a:xfrm>
            <a:custGeom>
              <a:avLst/>
              <a:gdLst>
                <a:gd name="connsiteX0" fmla="*/ 0 w 50625"/>
                <a:gd name="connsiteY0" fmla="*/ 15086 h 118125"/>
                <a:gd name="connsiteX1" fmla="*/ 4658 w 50625"/>
                <a:gd name="connsiteY1" fmla="*/ 36399 h 118125"/>
                <a:gd name="connsiteX2" fmla="*/ 27726 w 50625"/>
                <a:gd name="connsiteY2" fmla="*/ 25549 h 118125"/>
                <a:gd name="connsiteX3" fmla="*/ 27996 w 50625"/>
                <a:gd name="connsiteY3" fmla="*/ 25549 h 118125"/>
                <a:gd name="connsiteX4" fmla="*/ 27996 w 50625"/>
                <a:gd name="connsiteY4" fmla="*/ 120909 h 118125"/>
                <a:gd name="connsiteX5" fmla="*/ 55519 w 50625"/>
                <a:gd name="connsiteY5" fmla="*/ 120909 h 118125"/>
                <a:gd name="connsiteX6" fmla="*/ 55519 w 50625"/>
                <a:gd name="connsiteY6" fmla="*/ 0 h 118125"/>
                <a:gd name="connsiteX7" fmla="*/ 31995 w 50625"/>
                <a:gd name="connsiteY7" fmla="*/ 0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625" h="118125">
                  <a:moveTo>
                    <a:pt x="0" y="15086"/>
                  </a:moveTo>
                  <a:lnTo>
                    <a:pt x="4658" y="36399"/>
                  </a:lnTo>
                  <a:lnTo>
                    <a:pt x="27726" y="25549"/>
                  </a:lnTo>
                  <a:lnTo>
                    <a:pt x="27996" y="25549"/>
                  </a:lnTo>
                  <a:lnTo>
                    <a:pt x="27996" y="120909"/>
                  </a:lnTo>
                  <a:lnTo>
                    <a:pt x="55519" y="120909"/>
                  </a:lnTo>
                  <a:lnTo>
                    <a:pt x="55519" y="0"/>
                  </a:lnTo>
                  <a:lnTo>
                    <a:pt x="31995"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96" name="组合 195"/>
          <p:cNvGrpSpPr/>
          <p:nvPr/>
        </p:nvGrpSpPr>
        <p:grpSpPr>
          <a:xfrm>
            <a:off x="8268518" y="4334547"/>
            <a:ext cx="455625" cy="523125"/>
            <a:chOff x="23263509" y="5436600"/>
            <a:chExt cx="455625" cy="523125"/>
          </a:xfrm>
          <a:solidFill>
            <a:schemeClr val="accent1"/>
          </a:solidFill>
        </p:grpSpPr>
        <p:sp>
          <p:nvSpPr>
            <p:cNvPr id="197" name="任意多边形: 形状 196"/>
            <p:cNvSpPr/>
            <p:nvPr/>
          </p:nvSpPr>
          <p:spPr>
            <a:xfrm>
              <a:off x="23263509" y="5436600"/>
              <a:ext cx="455625" cy="523125"/>
            </a:xfrm>
            <a:custGeom>
              <a:avLst/>
              <a:gdLst>
                <a:gd name="connsiteX0" fmla="*/ 408156 w 455625"/>
                <a:gd name="connsiteY0" fmla="*/ 0 h 523125"/>
                <a:gd name="connsiteX1" fmla="*/ 50169 w 455625"/>
                <a:gd name="connsiteY1" fmla="*/ 0 h 523125"/>
                <a:gd name="connsiteX2" fmla="*/ 0 w 455625"/>
                <a:gd name="connsiteY2" fmla="*/ 50102 h 523125"/>
                <a:gd name="connsiteX3" fmla="*/ 0 w 455625"/>
                <a:gd name="connsiteY3" fmla="*/ 484515 h 523125"/>
                <a:gd name="connsiteX4" fmla="*/ 52279 w 455625"/>
                <a:gd name="connsiteY4" fmla="*/ 536878 h 523125"/>
                <a:gd name="connsiteX5" fmla="*/ 408156 w 455625"/>
                <a:gd name="connsiteY5" fmla="*/ 536878 h 523125"/>
                <a:gd name="connsiteX6" fmla="*/ 460164 w 455625"/>
                <a:gd name="connsiteY6" fmla="*/ 484515 h 523125"/>
                <a:gd name="connsiteX7" fmla="*/ 460164 w 455625"/>
                <a:gd name="connsiteY7" fmla="*/ 52211 h 523125"/>
                <a:gd name="connsiteX8" fmla="*/ 408156 w 455625"/>
                <a:gd name="connsiteY8" fmla="*/ 0 h 523125"/>
                <a:gd name="connsiteX9" fmla="*/ 408071 w 455625"/>
                <a:gd name="connsiteY9" fmla="*/ 445179 h 523125"/>
                <a:gd name="connsiteX10" fmla="*/ 368499 w 455625"/>
                <a:gd name="connsiteY10" fmla="*/ 484802 h 523125"/>
                <a:gd name="connsiteX11" fmla="*/ 91665 w 455625"/>
                <a:gd name="connsiteY11" fmla="*/ 484802 h 523125"/>
                <a:gd name="connsiteX12" fmla="*/ 52093 w 455625"/>
                <a:gd name="connsiteY12" fmla="*/ 445179 h 523125"/>
                <a:gd name="connsiteX13" fmla="*/ 52093 w 455625"/>
                <a:gd name="connsiteY13" fmla="*/ 90248 h 523125"/>
                <a:gd name="connsiteX14" fmla="*/ 91665 w 455625"/>
                <a:gd name="connsiteY14" fmla="*/ 50642 h 523125"/>
                <a:gd name="connsiteX15" fmla="*/ 368499 w 455625"/>
                <a:gd name="connsiteY15" fmla="*/ 50642 h 523125"/>
                <a:gd name="connsiteX16" fmla="*/ 408071 w 455625"/>
                <a:gd name="connsiteY16" fmla="*/ 90248 h 523125"/>
                <a:gd name="connsiteX17" fmla="*/ 408071 w 455625"/>
                <a:gd name="connsiteY17" fmla="*/ 445179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5625" h="523125">
                  <a:moveTo>
                    <a:pt x="408156" y="0"/>
                  </a:moveTo>
                  <a:lnTo>
                    <a:pt x="50169" y="0"/>
                  </a:lnTo>
                  <a:cubicBezTo>
                    <a:pt x="22545" y="0"/>
                    <a:pt x="0" y="22494"/>
                    <a:pt x="0" y="50102"/>
                  </a:cubicBezTo>
                  <a:lnTo>
                    <a:pt x="0" y="484515"/>
                  </a:lnTo>
                  <a:cubicBezTo>
                    <a:pt x="0" y="513253"/>
                    <a:pt x="23507" y="536878"/>
                    <a:pt x="52279" y="536878"/>
                  </a:cubicBezTo>
                  <a:lnTo>
                    <a:pt x="408156" y="536878"/>
                  </a:lnTo>
                  <a:cubicBezTo>
                    <a:pt x="436894" y="536878"/>
                    <a:pt x="460164" y="513304"/>
                    <a:pt x="460164" y="484515"/>
                  </a:cubicBezTo>
                  <a:lnTo>
                    <a:pt x="460164" y="52211"/>
                  </a:lnTo>
                  <a:cubicBezTo>
                    <a:pt x="460164" y="23439"/>
                    <a:pt x="436894" y="0"/>
                    <a:pt x="408156" y="0"/>
                  </a:cubicBezTo>
                  <a:close/>
                  <a:moveTo>
                    <a:pt x="408071" y="445179"/>
                  </a:moveTo>
                  <a:cubicBezTo>
                    <a:pt x="408071" y="467066"/>
                    <a:pt x="390336" y="484802"/>
                    <a:pt x="368499" y="484802"/>
                  </a:cubicBezTo>
                  <a:lnTo>
                    <a:pt x="91665" y="484802"/>
                  </a:lnTo>
                  <a:cubicBezTo>
                    <a:pt x="69829" y="484802"/>
                    <a:pt x="52093" y="467066"/>
                    <a:pt x="52093" y="445179"/>
                  </a:cubicBezTo>
                  <a:lnTo>
                    <a:pt x="52093" y="90248"/>
                  </a:lnTo>
                  <a:cubicBezTo>
                    <a:pt x="52093" y="68361"/>
                    <a:pt x="69829" y="50642"/>
                    <a:pt x="91665" y="50642"/>
                  </a:cubicBezTo>
                  <a:lnTo>
                    <a:pt x="368499" y="50642"/>
                  </a:lnTo>
                  <a:cubicBezTo>
                    <a:pt x="390336" y="50642"/>
                    <a:pt x="408071" y="68361"/>
                    <a:pt x="408071" y="90248"/>
                  </a:cubicBezTo>
                  <a:lnTo>
                    <a:pt x="408071" y="44517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8" name="任意多边形: 形状 197"/>
            <p:cNvSpPr/>
            <p:nvPr/>
          </p:nvSpPr>
          <p:spPr>
            <a:xfrm>
              <a:off x="23352289" y="5591631"/>
              <a:ext cx="101250" cy="118125"/>
            </a:xfrm>
            <a:custGeom>
              <a:avLst/>
              <a:gdLst>
                <a:gd name="connsiteX0" fmla="*/ 39504 w 101250"/>
                <a:gd name="connsiteY0" fmla="*/ 127744 h 118125"/>
                <a:gd name="connsiteX1" fmla="*/ 74486 w 101250"/>
                <a:gd name="connsiteY1" fmla="*/ 112691 h 118125"/>
                <a:gd name="connsiteX2" fmla="*/ 75246 w 101250"/>
                <a:gd name="connsiteY2" fmla="*/ 112691 h 118125"/>
                <a:gd name="connsiteX3" fmla="*/ 77490 w 101250"/>
                <a:gd name="connsiteY3" fmla="*/ 124993 h 118125"/>
                <a:gd name="connsiteX4" fmla="*/ 111780 w 101250"/>
                <a:gd name="connsiteY4" fmla="*/ 124993 h 118125"/>
                <a:gd name="connsiteX5" fmla="*/ 110194 w 101250"/>
                <a:gd name="connsiteY5" fmla="*/ 95310 h 118125"/>
                <a:gd name="connsiteX6" fmla="*/ 110194 w 101250"/>
                <a:gd name="connsiteY6" fmla="*/ 52768 h 118125"/>
                <a:gd name="connsiteX7" fmla="*/ 56312 w 101250"/>
                <a:gd name="connsiteY7" fmla="*/ 0 h 118125"/>
                <a:gd name="connsiteX8" fmla="*/ 8708 w 101250"/>
                <a:gd name="connsiteY8" fmla="*/ 10749 h 118125"/>
                <a:gd name="connsiteX9" fmla="*/ 15744 w 101250"/>
                <a:gd name="connsiteY9" fmla="*/ 35252 h 118125"/>
                <a:gd name="connsiteX10" fmla="*/ 49511 w 101250"/>
                <a:gd name="connsiteY10" fmla="*/ 26021 h 118125"/>
                <a:gd name="connsiteX11" fmla="*/ 71837 w 101250"/>
                <a:gd name="connsiteY11" fmla="*/ 41782 h 118125"/>
                <a:gd name="connsiteX12" fmla="*/ 71837 w 101250"/>
                <a:gd name="connsiteY12" fmla="*/ 43504 h 118125"/>
                <a:gd name="connsiteX13" fmla="*/ 0 w 101250"/>
                <a:gd name="connsiteY13" fmla="*/ 90298 h 118125"/>
                <a:gd name="connsiteX14" fmla="*/ 39504 w 101250"/>
                <a:gd name="connsiteY14" fmla="*/ 127744 h 118125"/>
                <a:gd name="connsiteX15" fmla="*/ 73288 w 101250"/>
                <a:gd name="connsiteY15" fmla="*/ 67247 h 118125"/>
                <a:gd name="connsiteX16" fmla="*/ 73288 w 101250"/>
                <a:gd name="connsiteY16" fmla="*/ 80477 h 118125"/>
                <a:gd name="connsiteX17" fmla="*/ 72394 w 101250"/>
                <a:gd name="connsiteY17" fmla="*/ 87058 h 118125"/>
                <a:gd name="connsiteX18" fmla="*/ 52549 w 101250"/>
                <a:gd name="connsiteY18" fmla="*/ 101031 h 118125"/>
                <a:gd name="connsiteX19" fmla="*/ 37631 w 101250"/>
                <a:gd name="connsiteY19" fmla="*/ 86552 h 118125"/>
                <a:gd name="connsiteX20" fmla="*/ 73288 w 101250"/>
                <a:gd name="connsiteY20" fmla="*/ 67247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1250" h="118125">
                  <a:moveTo>
                    <a:pt x="39504" y="127744"/>
                  </a:moveTo>
                  <a:cubicBezTo>
                    <a:pt x="53983" y="127744"/>
                    <a:pt x="66504" y="122816"/>
                    <a:pt x="74486" y="112691"/>
                  </a:cubicBezTo>
                  <a:lnTo>
                    <a:pt x="75246" y="112691"/>
                  </a:lnTo>
                  <a:lnTo>
                    <a:pt x="77490" y="124993"/>
                  </a:lnTo>
                  <a:lnTo>
                    <a:pt x="111780" y="124993"/>
                  </a:lnTo>
                  <a:cubicBezTo>
                    <a:pt x="110514" y="118496"/>
                    <a:pt x="110194" y="107038"/>
                    <a:pt x="110194" y="95310"/>
                  </a:cubicBezTo>
                  <a:lnTo>
                    <a:pt x="110194" y="52768"/>
                  </a:lnTo>
                  <a:cubicBezTo>
                    <a:pt x="110194" y="23996"/>
                    <a:pt x="97065" y="0"/>
                    <a:pt x="56312" y="0"/>
                  </a:cubicBezTo>
                  <a:cubicBezTo>
                    <a:pt x="34020" y="0"/>
                    <a:pt x="17246" y="5974"/>
                    <a:pt x="8708" y="10749"/>
                  </a:cubicBezTo>
                  <a:lnTo>
                    <a:pt x="15744" y="35252"/>
                  </a:lnTo>
                  <a:cubicBezTo>
                    <a:pt x="23743" y="30240"/>
                    <a:pt x="37007" y="26021"/>
                    <a:pt x="49511" y="26021"/>
                  </a:cubicBezTo>
                  <a:cubicBezTo>
                    <a:pt x="68259" y="26021"/>
                    <a:pt x="71837" y="35252"/>
                    <a:pt x="71837" y="41782"/>
                  </a:cubicBezTo>
                  <a:lnTo>
                    <a:pt x="71837" y="43504"/>
                  </a:lnTo>
                  <a:cubicBezTo>
                    <a:pt x="28451" y="43268"/>
                    <a:pt x="0" y="58539"/>
                    <a:pt x="0" y="90298"/>
                  </a:cubicBezTo>
                  <a:cubicBezTo>
                    <a:pt x="0" y="109755"/>
                    <a:pt x="14698" y="127744"/>
                    <a:pt x="39504" y="127744"/>
                  </a:cubicBezTo>
                  <a:close/>
                  <a:moveTo>
                    <a:pt x="73288" y="67247"/>
                  </a:moveTo>
                  <a:lnTo>
                    <a:pt x="73288" y="80477"/>
                  </a:lnTo>
                  <a:cubicBezTo>
                    <a:pt x="73288" y="82789"/>
                    <a:pt x="72883" y="85033"/>
                    <a:pt x="72394" y="87058"/>
                  </a:cubicBezTo>
                  <a:cubicBezTo>
                    <a:pt x="69863" y="94787"/>
                    <a:pt x="62066" y="101031"/>
                    <a:pt x="52549" y="101031"/>
                  </a:cubicBezTo>
                  <a:cubicBezTo>
                    <a:pt x="44027" y="101031"/>
                    <a:pt x="37631" y="96306"/>
                    <a:pt x="37631" y="86552"/>
                  </a:cubicBezTo>
                  <a:cubicBezTo>
                    <a:pt x="37631" y="71753"/>
                    <a:pt x="53038" y="66994"/>
                    <a:pt x="73288" y="6724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9" name="任意多边形: 形状 198"/>
            <p:cNvSpPr/>
            <p:nvPr/>
          </p:nvSpPr>
          <p:spPr>
            <a:xfrm>
              <a:off x="23481366" y="5548026"/>
              <a:ext cx="151875" cy="151875"/>
            </a:xfrm>
            <a:custGeom>
              <a:avLst/>
              <a:gdLst>
                <a:gd name="connsiteX0" fmla="*/ 51519 w 151875"/>
                <a:gd name="connsiteY0" fmla="*/ 125179 h 151875"/>
                <a:gd name="connsiteX1" fmla="*/ 99799 w 151875"/>
                <a:gd name="connsiteY1" fmla="*/ 125179 h 151875"/>
                <a:gd name="connsiteX2" fmla="*/ 112809 w 151875"/>
                <a:gd name="connsiteY2" fmla="*/ 168581 h 151875"/>
                <a:gd name="connsiteX3" fmla="*/ 153833 w 151875"/>
                <a:gd name="connsiteY3" fmla="*/ 168581 h 151875"/>
                <a:gd name="connsiteX4" fmla="*/ 101554 w 151875"/>
                <a:gd name="connsiteY4" fmla="*/ 0 h 151875"/>
                <a:gd name="connsiteX5" fmla="*/ 51503 w 151875"/>
                <a:gd name="connsiteY5" fmla="*/ 0 h 151875"/>
                <a:gd name="connsiteX6" fmla="*/ 0 w 151875"/>
                <a:gd name="connsiteY6" fmla="*/ 168581 h 151875"/>
                <a:gd name="connsiteX7" fmla="*/ 39488 w 151875"/>
                <a:gd name="connsiteY7" fmla="*/ 168581 h 151875"/>
                <a:gd name="connsiteX8" fmla="*/ 51519 w 151875"/>
                <a:gd name="connsiteY8" fmla="*/ 125179 h 151875"/>
                <a:gd name="connsiteX9" fmla="*/ 67044 w 151875"/>
                <a:gd name="connsiteY9" fmla="*/ 60953 h 151875"/>
                <a:gd name="connsiteX10" fmla="*/ 74790 w 151875"/>
                <a:gd name="connsiteY10" fmla="*/ 28232 h 151875"/>
                <a:gd name="connsiteX11" fmla="*/ 75279 w 151875"/>
                <a:gd name="connsiteY11" fmla="*/ 28232 h 151875"/>
                <a:gd name="connsiteX12" fmla="*/ 83801 w 151875"/>
                <a:gd name="connsiteY12" fmla="*/ 60953 h 151875"/>
                <a:gd name="connsiteX13" fmla="*/ 94298 w 151875"/>
                <a:gd name="connsiteY13" fmla="*/ 96964 h 151875"/>
                <a:gd name="connsiteX14" fmla="*/ 56987 w 151875"/>
                <a:gd name="connsiteY14" fmla="*/ 96964 h 151875"/>
                <a:gd name="connsiteX15" fmla="*/ 67044 w 151875"/>
                <a:gd name="connsiteY15" fmla="*/ 60953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1875" h="151875">
                  <a:moveTo>
                    <a:pt x="51519" y="125179"/>
                  </a:moveTo>
                  <a:lnTo>
                    <a:pt x="99799" y="125179"/>
                  </a:lnTo>
                  <a:lnTo>
                    <a:pt x="112809" y="168581"/>
                  </a:lnTo>
                  <a:lnTo>
                    <a:pt x="153833" y="168581"/>
                  </a:lnTo>
                  <a:lnTo>
                    <a:pt x="101554" y="0"/>
                  </a:lnTo>
                  <a:lnTo>
                    <a:pt x="51503" y="0"/>
                  </a:lnTo>
                  <a:lnTo>
                    <a:pt x="0" y="168581"/>
                  </a:lnTo>
                  <a:lnTo>
                    <a:pt x="39488" y="168581"/>
                  </a:lnTo>
                  <a:lnTo>
                    <a:pt x="51519" y="125179"/>
                  </a:lnTo>
                  <a:close/>
                  <a:moveTo>
                    <a:pt x="67044" y="60953"/>
                  </a:moveTo>
                  <a:cubicBezTo>
                    <a:pt x="69778" y="51199"/>
                    <a:pt x="72309" y="38340"/>
                    <a:pt x="74790" y="28232"/>
                  </a:cubicBezTo>
                  <a:lnTo>
                    <a:pt x="75279" y="28232"/>
                  </a:lnTo>
                  <a:cubicBezTo>
                    <a:pt x="77743" y="38357"/>
                    <a:pt x="80747" y="50979"/>
                    <a:pt x="83801" y="60953"/>
                  </a:cubicBezTo>
                  <a:lnTo>
                    <a:pt x="94298" y="96964"/>
                  </a:lnTo>
                  <a:lnTo>
                    <a:pt x="56987" y="96964"/>
                  </a:lnTo>
                  <a:lnTo>
                    <a:pt x="67044" y="6095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0" name="任意多边形: 形状 199"/>
            <p:cNvSpPr/>
            <p:nvPr/>
          </p:nvSpPr>
          <p:spPr>
            <a:xfrm>
              <a:off x="23342619" y="5749142"/>
              <a:ext cx="286875" cy="33750"/>
            </a:xfrm>
            <a:custGeom>
              <a:avLst/>
              <a:gdLst>
                <a:gd name="connsiteX0" fmla="*/ 273881 w 286875"/>
                <a:gd name="connsiteY0" fmla="*/ 0 h 33750"/>
                <a:gd name="connsiteX1" fmla="*/ 21060 w 286875"/>
                <a:gd name="connsiteY1" fmla="*/ 0 h 33750"/>
                <a:gd name="connsiteX2" fmla="*/ 0 w 286875"/>
                <a:gd name="connsiteY2" fmla="*/ 20992 h 33750"/>
                <a:gd name="connsiteX3" fmla="*/ 21060 w 286875"/>
                <a:gd name="connsiteY3" fmla="*/ 41951 h 33750"/>
                <a:gd name="connsiteX4" fmla="*/ 273881 w 286875"/>
                <a:gd name="connsiteY4" fmla="*/ 41951 h 33750"/>
                <a:gd name="connsiteX5" fmla="*/ 294941 w 286875"/>
                <a:gd name="connsiteY5" fmla="*/ 20992 h 33750"/>
                <a:gd name="connsiteX6" fmla="*/ 273881 w 28687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875" h="33750">
                  <a:moveTo>
                    <a:pt x="273881" y="0"/>
                  </a:moveTo>
                  <a:lnTo>
                    <a:pt x="21060" y="0"/>
                  </a:lnTo>
                  <a:cubicBezTo>
                    <a:pt x="9416" y="0"/>
                    <a:pt x="0" y="9349"/>
                    <a:pt x="0" y="20992"/>
                  </a:cubicBezTo>
                  <a:cubicBezTo>
                    <a:pt x="0" y="32619"/>
                    <a:pt x="9433" y="41951"/>
                    <a:pt x="21060" y="41951"/>
                  </a:cubicBezTo>
                  <a:lnTo>
                    <a:pt x="273881" y="41951"/>
                  </a:lnTo>
                  <a:cubicBezTo>
                    <a:pt x="285508" y="41951"/>
                    <a:pt x="294941" y="32619"/>
                    <a:pt x="294941" y="20992"/>
                  </a:cubicBezTo>
                  <a:cubicBezTo>
                    <a:pt x="294941" y="9349"/>
                    <a:pt x="285559" y="0"/>
                    <a:pt x="27388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1" name="任意多边形: 形状 200"/>
            <p:cNvSpPr/>
            <p:nvPr/>
          </p:nvSpPr>
          <p:spPr>
            <a:xfrm>
              <a:off x="23342619" y="5812828"/>
              <a:ext cx="286875" cy="33750"/>
            </a:xfrm>
            <a:custGeom>
              <a:avLst/>
              <a:gdLst>
                <a:gd name="connsiteX0" fmla="*/ 273881 w 286875"/>
                <a:gd name="connsiteY0" fmla="*/ 0 h 33750"/>
                <a:gd name="connsiteX1" fmla="*/ 21060 w 286875"/>
                <a:gd name="connsiteY1" fmla="*/ 0 h 33750"/>
                <a:gd name="connsiteX2" fmla="*/ 0 w 286875"/>
                <a:gd name="connsiteY2" fmla="*/ 20992 h 33750"/>
                <a:gd name="connsiteX3" fmla="*/ 21060 w 286875"/>
                <a:gd name="connsiteY3" fmla="*/ 41951 h 33750"/>
                <a:gd name="connsiteX4" fmla="*/ 273881 w 286875"/>
                <a:gd name="connsiteY4" fmla="*/ 41951 h 33750"/>
                <a:gd name="connsiteX5" fmla="*/ 294941 w 286875"/>
                <a:gd name="connsiteY5" fmla="*/ 20992 h 33750"/>
                <a:gd name="connsiteX6" fmla="*/ 273881 w 28687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875" h="33750">
                  <a:moveTo>
                    <a:pt x="273881" y="0"/>
                  </a:moveTo>
                  <a:lnTo>
                    <a:pt x="21060" y="0"/>
                  </a:lnTo>
                  <a:cubicBezTo>
                    <a:pt x="9416" y="0"/>
                    <a:pt x="0" y="9366"/>
                    <a:pt x="0" y="20992"/>
                  </a:cubicBezTo>
                  <a:cubicBezTo>
                    <a:pt x="0" y="32619"/>
                    <a:pt x="9433" y="41951"/>
                    <a:pt x="21060" y="41951"/>
                  </a:cubicBezTo>
                  <a:lnTo>
                    <a:pt x="273881" y="41951"/>
                  </a:lnTo>
                  <a:cubicBezTo>
                    <a:pt x="285508" y="41951"/>
                    <a:pt x="294941" y="32619"/>
                    <a:pt x="294941" y="20992"/>
                  </a:cubicBezTo>
                  <a:cubicBezTo>
                    <a:pt x="294941" y="9366"/>
                    <a:pt x="285559" y="0"/>
                    <a:pt x="27388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02" name="图形 117"/>
          <p:cNvSpPr/>
          <p:nvPr/>
        </p:nvSpPr>
        <p:spPr>
          <a:xfrm>
            <a:off x="9487718" y="4435797"/>
            <a:ext cx="523125" cy="320625"/>
          </a:xfrm>
          <a:custGeom>
            <a:avLst/>
            <a:gdLst>
              <a:gd name="connsiteX0" fmla="*/ 537346 w 523125"/>
              <a:gd name="connsiteY0" fmla="*/ 24891 h 320625"/>
              <a:gd name="connsiteX1" fmla="*/ 530293 w 523125"/>
              <a:gd name="connsiteY1" fmla="*/ 7307 h 320625"/>
              <a:gd name="connsiteX2" fmla="*/ 512827 w 523125"/>
              <a:gd name="connsiteY2" fmla="*/ 0 h 320625"/>
              <a:gd name="connsiteX3" fmla="*/ 404895 w 523125"/>
              <a:gd name="connsiteY3" fmla="*/ 0 h 320625"/>
              <a:gd name="connsiteX4" fmla="*/ 397925 w 523125"/>
              <a:gd name="connsiteY4" fmla="*/ 4658 h 320625"/>
              <a:gd name="connsiteX5" fmla="*/ 399579 w 523125"/>
              <a:gd name="connsiteY5" fmla="*/ 12876 h 320625"/>
              <a:gd name="connsiteX6" fmla="*/ 420403 w 523125"/>
              <a:gd name="connsiteY6" fmla="*/ 33666 h 320625"/>
              <a:gd name="connsiteX7" fmla="*/ 425550 w 523125"/>
              <a:gd name="connsiteY7" fmla="*/ 46018 h 320625"/>
              <a:gd name="connsiteX8" fmla="*/ 420420 w 523125"/>
              <a:gd name="connsiteY8" fmla="*/ 58371 h 320625"/>
              <a:gd name="connsiteX9" fmla="*/ 314782 w 523125"/>
              <a:gd name="connsiteY9" fmla="*/ 163958 h 320625"/>
              <a:gd name="connsiteX10" fmla="*/ 282045 w 523125"/>
              <a:gd name="connsiteY10" fmla="*/ 163958 h 320625"/>
              <a:gd name="connsiteX11" fmla="*/ 213886 w 523125"/>
              <a:gd name="connsiteY11" fmla="*/ 95799 h 320625"/>
              <a:gd name="connsiteX12" fmla="*/ 198699 w 523125"/>
              <a:gd name="connsiteY12" fmla="*/ 89505 h 320625"/>
              <a:gd name="connsiteX13" fmla="*/ 183495 w 523125"/>
              <a:gd name="connsiteY13" fmla="*/ 95799 h 320625"/>
              <a:gd name="connsiteX14" fmla="*/ 6290 w 523125"/>
              <a:gd name="connsiteY14" fmla="*/ 272936 h 320625"/>
              <a:gd name="connsiteX15" fmla="*/ 6290 w 523125"/>
              <a:gd name="connsiteY15" fmla="*/ 303345 h 320625"/>
              <a:gd name="connsiteX16" fmla="*/ 29122 w 523125"/>
              <a:gd name="connsiteY16" fmla="*/ 326177 h 320625"/>
              <a:gd name="connsiteX17" fmla="*/ 44310 w 523125"/>
              <a:gd name="connsiteY17" fmla="*/ 332471 h 320625"/>
              <a:gd name="connsiteX18" fmla="*/ 59514 w 523125"/>
              <a:gd name="connsiteY18" fmla="*/ 326211 h 320625"/>
              <a:gd name="connsiteX19" fmla="*/ 182313 w 523125"/>
              <a:gd name="connsiteY19" fmla="*/ 203411 h 320625"/>
              <a:gd name="connsiteX20" fmla="*/ 215068 w 523125"/>
              <a:gd name="connsiteY20" fmla="*/ 203411 h 320625"/>
              <a:gd name="connsiteX21" fmla="*/ 282011 w 523125"/>
              <a:gd name="connsiteY21" fmla="*/ 270388 h 320625"/>
              <a:gd name="connsiteX22" fmla="*/ 298396 w 523125"/>
              <a:gd name="connsiteY22" fmla="*/ 277138 h 320625"/>
              <a:gd name="connsiteX23" fmla="*/ 314816 w 523125"/>
              <a:gd name="connsiteY23" fmla="*/ 270388 h 320625"/>
              <a:gd name="connsiteX24" fmla="*/ 473711 w 523125"/>
              <a:gd name="connsiteY24" fmla="*/ 111493 h 320625"/>
              <a:gd name="connsiteX25" fmla="*/ 486030 w 523125"/>
              <a:gd name="connsiteY25" fmla="*/ 106380 h 320625"/>
              <a:gd name="connsiteX26" fmla="*/ 498382 w 523125"/>
              <a:gd name="connsiteY26" fmla="*/ 111510 h 320625"/>
              <a:gd name="connsiteX27" fmla="*/ 522901 w 523125"/>
              <a:gd name="connsiteY27" fmla="*/ 136097 h 320625"/>
              <a:gd name="connsiteX28" fmla="*/ 531069 w 523125"/>
              <a:gd name="connsiteY28" fmla="*/ 137768 h 320625"/>
              <a:gd name="connsiteX29" fmla="*/ 535777 w 523125"/>
              <a:gd name="connsiteY29" fmla="*/ 130899 h 320625"/>
              <a:gd name="connsiteX30" fmla="*/ 537346 w 523125"/>
              <a:gd name="connsiteY30" fmla="*/ 24891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3125" h="320625">
                <a:moveTo>
                  <a:pt x="537346" y="24891"/>
                </a:moveTo>
                <a:cubicBezTo>
                  <a:pt x="537448" y="18326"/>
                  <a:pt x="534900" y="11998"/>
                  <a:pt x="530293" y="7307"/>
                </a:cubicBezTo>
                <a:cubicBezTo>
                  <a:pt x="525720" y="2633"/>
                  <a:pt x="519408" y="0"/>
                  <a:pt x="512827" y="0"/>
                </a:cubicBezTo>
                <a:lnTo>
                  <a:pt x="404895" y="0"/>
                </a:lnTo>
                <a:cubicBezTo>
                  <a:pt x="401840" y="0"/>
                  <a:pt x="399090" y="1839"/>
                  <a:pt x="397925" y="4658"/>
                </a:cubicBezTo>
                <a:cubicBezTo>
                  <a:pt x="396778" y="7476"/>
                  <a:pt x="397436" y="10716"/>
                  <a:pt x="399579" y="12876"/>
                </a:cubicBezTo>
                <a:lnTo>
                  <a:pt x="420403" y="33666"/>
                </a:lnTo>
                <a:cubicBezTo>
                  <a:pt x="423693" y="36939"/>
                  <a:pt x="425550" y="41378"/>
                  <a:pt x="425550" y="46018"/>
                </a:cubicBezTo>
                <a:cubicBezTo>
                  <a:pt x="425550" y="50642"/>
                  <a:pt x="423727" y="55097"/>
                  <a:pt x="420420" y="58371"/>
                </a:cubicBezTo>
                <a:lnTo>
                  <a:pt x="314782" y="163958"/>
                </a:lnTo>
                <a:cubicBezTo>
                  <a:pt x="305737" y="173019"/>
                  <a:pt x="291073" y="173019"/>
                  <a:pt x="282045" y="163958"/>
                </a:cubicBezTo>
                <a:lnTo>
                  <a:pt x="213886" y="95799"/>
                </a:lnTo>
                <a:cubicBezTo>
                  <a:pt x="209853" y="91766"/>
                  <a:pt x="204403" y="89505"/>
                  <a:pt x="198699" y="89505"/>
                </a:cubicBezTo>
                <a:cubicBezTo>
                  <a:pt x="192995" y="89505"/>
                  <a:pt x="187528" y="91766"/>
                  <a:pt x="183495" y="95799"/>
                </a:cubicBezTo>
                <a:lnTo>
                  <a:pt x="6290" y="272936"/>
                </a:lnTo>
                <a:cubicBezTo>
                  <a:pt x="-2097" y="281340"/>
                  <a:pt x="-2097" y="294958"/>
                  <a:pt x="6290" y="303345"/>
                </a:cubicBezTo>
                <a:lnTo>
                  <a:pt x="29122" y="326177"/>
                </a:lnTo>
                <a:cubicBezTo>
                  <a:pt x="33155" y="330210"/>
                  <a:pt x="38606" y="332471"/>
                  <a:pt x="44310" y="332471"/>
                </a:cubicBezTo>
                <a:cubicBezTo>
                  <a:pt x="50013" y="332471"/>
                  <a:pt x="55481" y="330210"/>
                  <a:pt x="59514" y="326211"/>
                </a:cubicBezTo>
                <a:lnTo>
                  <a:pt x="182313" y="203411"/>
                </a:lnTo>
                <a:cubicBezTo>
                  <a:pt x="191358" y="194400"/>
                  <a:pt x="206023" y="194400"/>
                  <a:pt x="215068" y="203411"/>
                </a:cubicBezTo>
                <a:lnTo>
                  <a:pt x="282011" y="270388"/>
                </a:lnTo>
                <a:cubicBezTo>
                  <a:pt x="286365" y="274725"/>
                  <a:pt x="292237" y="277138"/>
                  <a:pt x="298396" y="277138"/>
                </a:cubicBezTo>
                <a:cubicBezTo>
                  <a:pt x="304556" y="277138"/>
                  <a:pt x="310462" y="274691"/>
                  <a:pt x="314816" y="270388"/>
                </a:cubicBezTo>
                <a:lnTo>
                  <a:pt x="473711" y="111493"/>
                </a:lnTo>
                <a:cubicBezTo>
                  <a:pt x="476968" y="108219"/>
                  <a:pt x="481423" y="106380"/>
                  <a:pt x="486030" y="106380"/>
                </a:cubicBezTo>
                <a:cubicBezTo>
                  <a:pt x="490670" y="106380"/>
                  <a:pt x="495125" y="108219"/>
                  <a:pt x="498382" y="111510"/>
                </a:cubicBezTo>
                <a:lnTo>
                  <a:pt x="522901" y="136097"/>
                </a:lnTo>
                <a:cubicBezTo>
                  <a:pt x="525045" y="138240"/>
                  <a:pt x="528234" y="138898"/>
                  <a:pt x="531069" y="137768"/>
                </a:cubicBezTo>
                <a:cubicBezTo>
                  <a:pt x="533870" y="136637"/>
                  <a:pt x="535693" y="133920"/>
                  <a:pt x="535777" y="130899"/>
                </a:cubicBezTo>
                <a:lnTo>
                  <a:pt x="537346" y="24891"/>
                </a:ln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203" name="组合 202"/>
          <p:cNvGrpSpPr/>
          <p:nvPr/>
        </p:nvGrpSpPr>
        <p:grpSpPr>
          <a:xfrm>
            <a:off x="10706918" y="4427359"/>
            <a:ext cx="516342" cy="337500"/>
            <a:chOff x="25387463" y="5539943"/>
            <a:chExt cx="516342" cy="337500"/>
          </a:xfrm>
          <a:solidFill>
            <a:schemeClr val="accent1"/>
          </a:solidFill>
        </p:grpSpPr>
        <p:sp>
          <p:nvSpPr>
            <p:cNvPr id="204" name="任意多边形: 形状 203"/>
            <p:cNvSpPr/>
            <p:nvPr/>
          </p:nvSpPr>
          <p:spPr>
            <a:xfrm>
              <a:off x="25633805" y="5585892"/>
              <a:ext cx="270000" cy="270000"/>
            </a:xfrm>
            <a:custGeom>
              <a:avLst/>
              <a:gdLst>
                <a:gd name="connsiteX0" fmla="*/ 278100 w 270000"/>
                <a:gd name="connsiteY0" fmla="*/ 5789 h 270000"/>
                <a:gd name="connsiteX1" fmla="*/ 277796 w 270000"/>
                <a:gd name="connsiteY1" fmla="*/ 5553 h 270000"/>
                <a:gd name="connsiteX2" fmla="*/ 261107 w 270000"/>
                <a:gd name="connsiteY2" fmla="*/ 254 h 270000"/>
                <a:gd name="connsiteX3" fmla="*/ 193573 w 270000"/>
                <a:gd name="connsiteY3" fmla="*/ 1131 h 270000"/>
                <a:gd name="connsiteX4" fmla="*/ 174471 w 270000"/>
                <a:gd name="connsiteY4" fmla="*/ 20723 h 270000"/>
                <a:gd name="connsiteX5" fmla="*/ 194046 w 270000"/>
                <a:gd name="connsiteY5" fmla="*/ 39792 h 270000"/>
                <a:gd name="connsiteX6" fmla="*/ 216675 w 270000"/>
                <a:gd name="connsiteY6" fmla="*/ 39505 h 270000"/>
                <a:gd name="connsiteX7" fmla="*/ 183566 w 270000"/>
                <a:gd name="connsiteY7" fmla="*/ 72597 h 270000"/>
                <a:gd name="connsiteX8" fmla="*/ 115273 w 270000"/>
                <a:gd name="connsiteY8" fmla="*/ 50238 h 270000"/>
                <a:gd name="connsiteX9" fmla="*/ 33716 w 270000"/>
                <a:gd name="connsiteY9" fmla="*/ 84021 h 270000"/>
                <a:gd name="connsiteX10" fmla="*/ 33716 w 270000"/>
                <a:gd name="connsiteY10" fmla="*/ 247152 h 270000"/>
                <a:gd name="connsiteX11" fmla="*/ 115273 w 270000"/>
                <a:gd name="connsiteY11" fmla="*/ 280936 h 270000"/>
                <a:gd name="connsiteX12" fmla="*/ 196864 w 270000"/>
                <a:gd name="connsiteY12" fmla="*/ 247152 h 270000"/>
                <a:gd name="connsiteX13" fmla="*/ 210532 w 270000"/>
                <a:gd name="connsiteY13" fmla="*/ 100407 h 270000"/>
                <a:gd name="connsiteX14" fmla="*/ 245278 w 270000"/>
                <a:gd name="connsiteY14" fmla="*/ 65763 h 270000"/>
                <a:gd name="connsiteX15" fmla="*/ 245278 w 270000"/>
                <a:gd name="connsiteY15" fmla="*/ 91058 h 270000"/>
                <a:gd name="connsiteX16" fmla="*/ 264617 w 270000"/>
                <a:gd name="connsiteY16" fmla="*/ 110380 h 270000"/>
                <a:gd name="connsiteX17" fmla="*/ 283956 w 270000"/>
                <a:gd name="connsiteY17" fmla="*/ 91058 h 270000"/>
                <a:gd name="connsiteX18" fmla="*/ 283956 w 270000"/>
                <a:gd name="connsiteY18" fmla="*/ 19525 h 270000"/>
                <a:gd name="connsiteX19" fmla="*/ 278100 w 270000"/>
                <a:gd name="connsiteY19" fmla="*/ 5789 h 270000"/>
                <a:gd name="connsiteX20" fmla="*/ 169509 w 270000"/>
                <a:gd name="connsiteY20" fmla="*/ 219815 h 270000"/>
                <a:gd name="connsiteX21" fmla="*/ 61054 w 270000"/>
                <a:gd name="connsiteY21" fmla="*/ 219815 h 270000"/>
                <a:gd name="connsiteX22" fmla="*/ 61054 w 270000"/>
                <a:gd name="connsiteY22" fmla="*/ 111359 h 270000"/>
                <a:gd name="connsiteX23" fmla="*/ 115273 w 270000"/>
                <a:gd name="connsiteY23" fmla="*/ 88898 h 270000"/>
                <a:gd name="connsiteX24" fmla="*/ 169526 w 270000"/>
                <a:gd name="connsiteY24" fmla="*/ 111359 h 270000"/>
                <a:gd name="connsiteX25" fmla="*/ 169509 w 270000"/>
                <a:gd name="connsiteY25" fmla="*/ 219815 h 27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70000" h="270000">
                  <a:moveTo>
                    <a:pt x="278100" y="5789"/>
                  </a:moveTo>
                  <a:cubicBezTo>
                    <a:pt x="278016" y="5705"/>
                    <a:pt x="277881" y="5637"/>
                    <a:pt x="277796" y="5553"/>
                  </a:cubicBezTo>
                  <a:cubicBezTo>
                    <a:pt x="273257" y="1064"/>
                    <a:pt x="266946" y="-708"/>
                    <a:pt x="261107" y="254"/>
                  </a:cubicBezTo>
                  <a:lnTo>
                    <a:pt x="193573" y="1131"/>
                  </a:lnTo>
                  <a:cubicBezTo>
                    <a:pt x="182891" y="1283"/>
                    <a:pt x="174353" y="10041"/>
                    <a:pt x="174471" y="20723"/>
                  </a:cubicBezTo>
                  <a:cubicBezTo>
                    <a:pt x="174606" y="31371"/>
                    <a:pt x="182706" y="39320"/>
                    <a:pt x="194046" y="39792"/>
                  </a:cubicBezTo>
                  <a:lnTo>
                    <a:pt x="216675" y="39505"/>
                  </a:lnTo>
                  <a:lnTo>
                    <a:pt x="183566" y="72597"/>
                  </a:lnTo>
                  <a:cubicBezTo>
                    <a:pt x="163907" y="58085"/>
                    <a:pt x="140198" y="50238"/>
                    <a:pt x="115273" y="50238"/>
                  </a:cubicBezTo>
                  <a:cubicBezTo>
                    <a:pt x="84459" y="50238"/>
                    <a:pt x="55502" y="62236"/>
                    <a:pt x="33716" y="84021"/>
                  </a:cubicBezTo>
                  <a:cubicBezTo>
                    <a:pt x="-11239" y="128993"/>
                    <a:pt x="-11239" y="202180"/>
                    <a:pt x="33716" y="247152"/>
                  </a:cubicBezTo>
                  <a:cubicBezTo>
                    <a:pt x="55502" y="268938"/>
                    <a:pt x="84459" y="280936"/>
                    <a:pt x="115273" y="280936"/>
                  </a:cubicBezTo>
                  <a:cubicBezTo>
                    <a:pt x="146087" y="280936"/>
                    <a:pt x="175061" y="268938"/>
                    <a:pt x="196864" y="247152"/>
                  </a:cubicBezTo>
                  <a:cubicBezTo>
                    <a:pt x="236689" y="207293"/>
                    <a:pt x="241296" y="145311"/>
                    <a:pt x="210532" y="100407"/>
                  </a:cubicBezTo>
                  <a:lnTo>
                    <a:pt x="245278" y="65763"/>
                  </a:lnTo>
                  <a:lnTo>
                    <a:pt x="245278" y="91058"/>
                  </a:lnTo>
                  <a:cubicBezTo>
                    <a:pt x="245278" y="101740"/>
                    <a:pt x="253952" y="110380"/>
                    <a:pt x="264617" y="110380"/>
                  </a:cubicBezTo>
                  <a:cubicBezTo>
                    <a:pt x="275333" y="110380"/>
                    <a:pt x="283956" y="101723"/>
                    <a:pt x="283956" y="91058"/>
                  </a:cubicBezTo>
                  <a:lnTo>
                    <a:pt x="283956" y="19525"/>
                  </a:lnTo>
                  <a:cubicBezTo>
                    <a:pt x="283956" y="14378"/>
                    <a:pt x="281779" y="9417"/>
                    <a:pt x="278100" y="5789"/>
                  </a:cubicBezTo>
                  <a:close/>
                  <a:moveTo>
                    <a:pt x="169509" y="219815"/>
                  </a:moveTo>
                  <a:cubicBezTo>
                    <a:pt x="140552" y="248772"/>
                    <a:pt x="90028" y="248772"/>
                    <a:pt x="61054" y="219815"/>
                  </a:cubicBezTo>
                  <a:cubicBezTo>
                    <a:pt x="31151" y="189929"/>
                    <a:pt x="31151" y="141261"/>
                    <a:pt x="61054" y="111359"/>
                  </a:cubicBezTo>
                  <a:cubicBezTo>
                    <a:pt x="75549" y="96880"/>
                    <a:pt x="94804" y="88898"/>
                    <a:pt x="115273" y="88898"/>
                  </a:cubicBezTo>
                  <a:cubicBezTo>
                    <a:pt x="135776" y="88898"/>
                    <a:pt x="155014" y="96880"/>
                    <a:pt x="169526" y="111359"/>
                  </a:cubicBezTo>
                  <a:cubicBezTo>
                    <a:pt x="199429" y="141261"/>
                    <a:pt x="199429" y="189929"/>
                    <a:pt x="169509" y="21981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5" name="任意多边形: 形状 204"/>
            <p:cNvSpPr/>
            <p:nvPr/>
          </p:nvSpPr>
          <p:spPr>
            <a:xfrm>
              <a:off x="25387463" y="5539943"/>
              <a:ext cx="219375" cy="337500"/>
            </a:xfrm>
            <a:custGeom>
              <a:avLst/>
              <a:gdLst>
                <a:gd name="connsiteX0" fmla="*/ 115408 w 219375"/>
                <a:gd name="connsiteY0" fmla="*/ 0 h 337500"/>
                <a:gd name="connsiteX1" fmla="*/ 0 w 219375"/>
                <a:gd name="connsiteY1" fmla="*/ 115358 h 337500"/>
                <a:gd name="connsiteX2" fmla="*/ 94095 w 219375"/>
                <a:gd name="connsiteY2" fmla="*/ 228758 h 337500"/>
                <a:gd name="connsiteX3" fmla="*/ 94095 w 219375"/>
                <a:gd name="connsiteY3" fmla="*/ 263638 h 337500"/>
                <a:gd name="connsiteX4" fmla="*/ 63855 w 219375"/>
                <a:gd name="connsiteY4" fmla="*/ 263638 h 337500"/>
                <a:gd name="connsiteX5" fmla="*/ 44533 w 219375"/>
                <a:gd name="connsiteY5" fmla="*/ 282994 h 337500"/>
                <a:gd name="connsiteX6" fmla="*/ 63855 w 219375"/>
                <a:gd name="connsiteY6" fmla="*/ 302333 h 337500"/>
                <a:gd name="connsiteX7" fmla="*/ 94095 w 219375"/>
                <a:gd name="connsiteY7" fmla="*/ 302333 h 337500"/>
                <a:gd name="connsiteX8" fmla="*/ 94095 w 219375"/>
                <a:gd name="connsiteY8" fmla="*/ 324051 h 337500"/>
                <a:gd name="connsiteX9" fmla="*/ 113451 w 219375"/>
                <a:gd name="connsiteY9" fmla="*/ 343389 h 337500"/>
                <a:gd name="connsiteX10" fmla="*/ 132823 w 219375"/>
                <a:gd name="connsiteY10" fmla="*/ 324051 h 337500"/>
                <a:gd name="connsiteX11" fmla="*/ 132823 w 219375"/>
                <a:gd name="connsiteY11" fmla="*/ 302333 h 337500"/>
                <a:gd name="connsiteX12" fmla="*/ 164582 w 219375"/>
                <a:gd name="connsiteY12" fmla="*/ 302333 h 337500"/>
                <a:gd name="connsiteX13" fmla="*/ 183921 w 219375"/>
                <a:gd name="connsiteY13" fmla="*/ 282994 h 337500"/>
                <a:gd name="connsiteX14" fmla="*/ 164582 w 219375"/>
                <a:gd name="connsiteY14" fmla="*/ 263638 h 337500"/>
                <a:gd name="connsiteX15" fmla="*/ 132823 w 219375"/>
                <a:gd name="connsiteY15" fmla="*/ 263638 h 337500"/>
                <a:gd name="connsiteX16" fmla="*/ 132823 w 219375"/>
                <a:gd name="connsiteY16" fmla="*/ 229399 h 337500"/>
                <a:gd name="connsiteX17" fmla="*/ 230749 w 219375"/>
                <a:gd name="connsiteY17" fmla="*/ 115358 h 337500"/>
                <a:gd name="connsiteX18" fmla="*/ 115408 w 219375"/>
                <a:gd name="connsiteY18" fmla="*/ 0 h 337500"/>
                <a:gd name="connsiteX19" fmla="*/ 115408 w 219375"/>
                <a:gd name="connsiteY19" fmla="*/ 192038 h 337500"/>
                <a:gd name="connsiteX20" fmla="*/ 38711 w 219375"/>
                <a:gd name="connsiteY20" fmla="*/ 115341 h 337500"/>
                <a:gd name="connsiteX21" fmla="*/ 115408 w 219375"/>
                <a:gd name="connsiteY21" fmla="*/ 38644 h 337500"/>
                <a:gd name="connsiteX22" fmla="*/ 192088 w 219375"/>
                <a:gd name="connsiteY22" fmla="*/ 115341 h 337500"/>
                <a:gd name="connsiteX23" fmla="*/ 115408 w 219375"/>
                <a:gd name="connsiteY23" fmla="*/ 192038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375" h="337500">
                  <a:moveTo>
                    <a:pt x="115408" y="0"/>
                  </a:moveTo>
                  <a:cubicBezTo>
                    <a:pt x="51789" y="0"/>
                    <a:pt x="0" y="51739"/>
                    <a:pt x="0" y="115358"/>
                  </a:cubicBezTo>
                  <a:cubicBezTo>
                    <a:pt x="0" y="171720"/>
                    <a:pt x="40753" y="218767"/>
                    <a:pt x="94095" y="228758"/>
                  </a:cubicBezTo>
                  <a:lnTo>
                    <a:pt x="94095" y="263638"/>
                  </a:lnTo>
                  <a:lnTo>
                    <a:pt x="63855" y="263638"/>
                  </a:lnTo>
                  <a:cubicBezTo>
                    <a:pt x="53173" y="263638"/>
                    <a:pt x="44533" y="272312"/>
                    <a:pt x="44533" y="282994"/>
                  </a:cubicBezTo>
                  <a:cubicBezTo>
                    <a:pt x="44533" y="293676"/>
                    <a:pt x="53173" y="302333"/>
                    <a:pt x="63855" y="302333"/>
                  </a:cubicBezTo>
                  <a:lnTo>
                    <a:pt x="94095" y="302333"/>
                  </a:lnTo>
                  <a:lnTo>
                    <a:pt x="94095" y="324051"/>
                  </a:lnTo>
                  <a:cubicBezTo>
                    <a:pt x="94095" y="334732"/>
                    <a:pt x="102769" y="343389"/>
                    <a:pt x="113451" y="343389"/>
                  </a:cubicBezTo>
                  <a:cubicBezTo>
                    <a:pt x="124133" y="343389"/>
                    <a:pt x="132823" y="334716"/>
                    <a:pt x="132823" y="324051"/>
                  </a:cubicBezTo>
                  <a:lnTo>
                    <a:pt x="132823" y="302333"/>
                  </a:lnTo>
                  <a:lnTo>
                    <a:pt x="164582" y="302333"/>
                  </a:lnTo>
                  <a:cubicBezTo>
                    <a:pt x="175264" y="302333"/>
                    <a:pt x="183921" y="293642"/>
                    <a:pt x="183921" y="282994"/>
                  </a:cubicBezTo>
                  <a:cubicBezTo>
                    <a:pt x="183921" y="272278"/>
                    <a:pt x="175264" y="263638"/>
                    <a:pt x="164582" y="263638"/>
                  </a:cubicBezTo>
                  <a:lnTo>
                    <a:pt x="132823" y="263638"/>
                  </a:lnTo>
                  <a:lnTo>
                    <a:pt x="132823" y="229399"/>
                  </a:lnTo>
                  <a:cubicBezTo>
                    <a:pt x="188359" y="220961"/>
                    <a:pt x="230749" y="173036"/>
                    <a:pt x="230749" y="115358"/>
                  </a:cubicBezTo>
                  <a:cubicBezTo>
                    <a:pt x="230749" y="51739"/>
                    <a:pt x="179027" y="0"/>
                    <a:pt x="115408" y="0"/>
                  </a:cubicBezTo>
                  <a:close/>
                  <a:moveTo>
                    <a:pt x="115408" y="192038"/>
                  </a:moveTo>
                  <a:cubicBezTo>
                    <a:pt x="73103" y="192038"/>
                    <a:pt x="38711" y="157629"/>
                    <a:pt x="38711" y="115341"/>
                  </a:cubicBezTo>
                  <a:cubicBezTo>
                    <a:pt x="38711" y="73052"/>
                    <a:pt x="73103" y="38644"/>
                    <a:pt x="115408" y="38644"/>
                  </a:cubicBezTo>
                  <a:cubicBezTo>
                    <a:pt x="157680" y="38644"/>
                    <a:pt x="192088" y="73052"/>
                    <a:pt x="192088" y="115341"/>
                  </a:cubicBezTo>
                  <a:cubicBezTo>
                    <a:pt x="192088" y="157629"/>
                    <a:pt x="157697" y="192038"/>
                    <a:pt x="115408" y="19203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06" name="图形 121"/>
          <p:cNvSpPr/>
          <p:nvPr/>
        </p:nvSpPr>
        <p:spPr>
          <a:xfrm>
            <a:off x="953318" y="5575095"/>
            <a:ext cx="523125" cy="371250"/>
          </a:xfrm>
          <a:custGeom>
            <a:avLst/>
            <a:gdLst>
              <a:gd name="connsiteX0" fmla="*/ 529453 w 523125"/>
              <a:gd name="connsiteY0" fmla="*/ 4383 h 371250"/>
              <a:gd name="connsiteX1" fmla="*/ 510418 w 523125"/>
              <a:gd name="connsiteY1" fmla="*/ 823 h 371250"/>
              <a:gd name="connsiteX2" fmla="*/ 365411 w 523125"/>
              <a:gd name="connsiteY2" fmla="*/ 41356 h 371250"/>
              <a:gd name="connsiteX3" fmla="*/ 198939 w 523125"/>
              <a:gd name="connsiteY3" fmla="*/ 620 h 371250"/>
              <a:gd name="connsiteX4" fmla="*/ 188663 w 523125"/>
              <a:gd name="connsiteY4" fmla="*/ 620 h 371250"/>
              <a:gd name="connsiteX5" fmla="*/ 16639 w 523125"/>
              <a:gd name="connsiteY5" fmla="*/ 42706 h 371250"/>
              <a:gd name="connsiteX6" fmla="*/ 0 w 523125"/>
              <a:gd name="connsiteY6" fmla="*/ 63581 h 371250"/>
              <a:gd name="connsiteX7" fmla="*/ 0 w 523125"/>
              <a:gd name="connsiteY7" fmla="*/ 364428 h 371250"/>
              <a:gd name="connsiteX8" fmla="*/ 8505 w 523125"/>
              <a:gd name="connsiteY8" fmla="*/ 381320 h 371250"/>
              <a:gd name="connsiteX9" fmla="*/ 21971 w 523125"/>
              <a:gd name="connsiteY9" fmla="*/ 385910 h 371250"/>
              <a:gd name="connsiteX10" fmla="*/ 27219 w 523125"/>
              <a:gd name="connsiteY10" fmla="*/ 385235 h 371250"/>
              <a:gd name="connsiteX11" fmla="*/ 193928 w 523125"/>
              <a:gd name="connsiteY11" fmla="*/ 343554 h 371250"/>
              <a:gd name="connsiteX12" fmla="*/ 360653 w 523125"/>
              <a:gd name="connsiteY12" fmla="*/ 385235 h 371250"/>
              <a:gd name="connsiteX13" fmla="*/ 371841 w 523125"/>
              <a:gd name="connsiteY13" fmla="*/ 385083 h 371250"/>
              <a:gd name="connsiteX14" fmla="*/ 522383 w 523125"/>
              <a:gd name="connsiteY14" fmla="*/ 342086 h 371250"/>
              <a:gd name="connsiteX15" fmla="*/ 538211 w 523125"/>
              <a:gd name="connsiteY15" fmla="*/ 321414 h 371250"/>
              <a:gd name="connsiteX16" fmla="*/ 538211 w 523125"/>
              <a:gd name="connsiteY16" fmla="*/ 21511 h 371250"/>
              <a:gd name="connsiteX17" fmla="*/ 529453 w 523125"/>
              <a:gd name="connsiteY17" fmla="*/ 4383 h 371250"/>
              <a:gd name="connsiteX18" fmla="*/ 215055 w 523125"/>
              <a:gd name="connsiteY18" fmla="*/ 79916 h 371250"/>
              <a:gd name="connsiteX19" fmla="*/ 224387 w 523125"/>
              <a:gd name="connsiteY19" fmla="*/ 60712 h 371250"/>
              <a:gd name="connsiteX20" fmla="*/ 245261 w 523125"/>
              <a:gd name="connsiteY20" fmla="*/ 56190 h 371250"/>
              <a:gd name="connsiteX21" fmla="*/ 325468 w 523125"/>
              <a:gd name="connsiteY21" fmla="*/ 75798 h 371250"/>
              <a:gd name="connsiteX22" fmla="*/ 344098 w 523125"/>
              <a:gd name="connsiteY22" fmla="*/ 99508 h 371250"/>
              <a:gd name="connsiteX23" fmla="*/ 344098 w 523125"/>
              <a:gd name="connsiteY23" fmla="*/ 305518 h 371250"/>
              <a:gd name="connsiteX24" fmla="*/ 334699 w 523125"/>
              <a:gd name="connsiteY24" fmla="*/ 324755 h 371250"/>
              <a:gd name="connsiteX25" fmla="*/ 313757 w 523125"/>
              <a:gd name="connsiteY25" fmla="*/ 329193 h 371250"/>
              <a:gd name="connsiteX26" fmla="*/ 233550 w 523125"/>
              <a:gd name="connsiteY26" fmla="*/ 309163 h 371250"/>
              <a:gd name="connsiteX27" fmla="*/ 215055 w 523125"/>
              <a:gd name="connsiteY27" fmla="*/ 285487 h 371250"/>
              <a:gd name="connsiteX28" fmla="*/ 215055 w 523125"/>
              <a:gd name="connsiteY28" fmla="*/ 79916 h 371250"/>
              <a:gd name="connsiteX29" fmla="*/ 43014 w 523125"/>
              <a:gd name="connsiteY29" fmla="*/ 99592 h 371250"/>
              <a:gd name="connsiteX30" fmla="*/ 61628 w 523125"/>
              <a:gd name="connsiteY30" fmla="*/ 75883 h 371250"/>
              <a:gd name="connsiteX31" fmla="*/ 141834 w 523125"/>
              <a:gd name="connsiteY31" fmla="*/ 56308 h 371250"/>
              <a:gd name="connsiteX32" fmla="*/ 162692 w 523125"/>
              <a:gd name="connsiteY32" fmla="*/ 60830 h 371250"/>
              <a:gd name="connsiteX33" fmla="*/ 172024 w 523125"/>
              <a:gd name="connsiteY33" fmla="*/ 80034 h 371250"/>
              <a:gd name="connsiteX34" fmla="*/ 172024 w 523125"/>
              <a:gd name="connsiteY34" fmla="*/ 285656 h 371250"/>
              <a:gd name="connsiteX35" fmla="*/ 153529 w 523125"/>
              <a:gd name="connsiteY35" fmla="*/ 309331 h 371250"/>
              <a:gd name="connsiteX36" fmla="*/ 73322 w 523125"/>
              <a:gd name="connsiteY36" fmla="*/ 329362 h 371250"/>
              <a:gd name="connsiteX37" fmla="*/ 52380 w 523125"/>
              <a:gd name="connsiteY37" fmla="*/ 324907 h 371250"/>
              <a:gd name="connsiteX38" fmla="*/ 42998 w 523125"/>
              <a:gd name="connsiteY38" fmla="*/ 305653 h 371250"/>
              <a:gd name="connsiteX39" fmla="*/ 43014 w 523125"/>
              <a:gd name="connsiteY39" fmla="*/ 99592 h 371250"/>
              <a:gd name="connsiteX40" fmla="*/ 43014 w 523125"/>
              <a:gd name="connsiteY40" fmla="*/ 99592 h 371250"/>
              <a:gd name="connsiteX41" fmla="*/ 495214 w 523125"/>
              <a:gd name="connsiteY41" fmla="*/ 286820 h 371250"/>
              <a:gd name="connsiteX42" fmla="*/ 477478 w 523125"/>
              <a:gd name="connsiteY42" fmla="*/ 310310 h 371250"/>
              <a:gd name="connsiteX43" fmla="*/ 418213 w 523125"/>
              <a:gd name="connsiteY43" fmla="*/ 327185 h 371250"/>
              <a:gd name="connsiteX44" fmla="*/ 396816 w 523125"/>
              <a:gd name="connsiteY44" fmla="*/ 323236 h 371250"/>
              <a:gd name="connsiteX45" fmla="*/ 387096 w 523125"/>
              <a:gd name="connsiteY45" fmla="*/ 303746 h 371250"/>
              <a:gd name="connsiteX46" fmla="*/ 387096 w 523125"/>
              <a:gd name="connsiteY46" fmla="*/ 98546 h 371250"/>
              <a:gd name="connsiteX47" fmla="*/ 404966 w 523125"/>
              <a:gd name="connsiteY47" fmla="*/ 75022 h 371250"/>
              <a:gd name="connsiteX48" fmla="*/ 464265 w 523125"/>
              <a:gd name="connsiteY48" fmla="*/ 58468 h 371250"/>
              <a:gd name="connsiteX49" fmla="*/ 485595 w 523125"/>
              <a:gd name="connsiteY49" fmla="*/ 62535 h 371250"/>
              <a:gd name="connsiteX50" fmla="*/ 495248 w 523125"/>
              <a:gd name="connsiteY50" fmla="*/ 81975 h 371250"/>
              <a:gd name="connsiteX51" fmla="*/ 495248 w 523125"/>
              <a:gd name="connsiteY51" fmla="*/ 286820 h 371250"/>
              <a:gd name="connsiteX52" fmla="*/ 495214 w 523125"/>
              <a:gd name="connsiteY52" fmla="*/ 286820 h 37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3125" h="371250">
                <a:moveTo>
                  <a:pt x="529453" y="4383"/>
                </a:moveTo>
                <a:cubicBezTo>
                  <a:pt x="524121" y="333"/>
                  <a:pt x="516864" y="-1034"/>
                  <a:pt x="510418" y="823"/>
                </a:cubicBezTo>
                <a:lnTo>
                  <a:pt x="365411" y="41356"/>
                </a:lnTo>
                <a:lnTo>
                  <a:pt x="198939" y="620"/>
                </a:lnTo>
                <a:cubicBezTo>
                  <a:pt x="195581" y="-207"/>
                  <a:pt x="192021" y="-207"/>
                  <a:pt x="188663" y="620"/>
                </a:cubicBezTo>
                <a:lnTo>
                  <a:pt x="16639" y="42706"/>
                </a:lnTo>
                <a:cubicBezTo>
                  <a:pt x="7020" y="45052"/>
                  <a:pt x="0" y="53658"/>
                  <a:pt x="0" y="63581"/>
                </a:cubicBezTo>
                <a:lnTo>
                  <a:pt x="0" y="364428"/>
                </a:lnTo>
                <a:cubicBezTo>
                  <a:pt x="0" y="371043"/>
                  <a:pt x="3308" y="377270"/>
                  <a:pt x="8505" y="381320"/>
                </a:cubicBezTo>
                <a:cubicBezTo>
                  <a:pt x="12319" y="384341"/>
                  <a:pt x="17246" y="385910"/>
                  <a:pt x="21971" y="385910"/>
                </a:cubicBezTo>
                <a:cubicBezTo>
                  <a:pt x="23709" y="385910"/>
                  <a:pt x="25498" y="385657"/>
                  <a:pt x="27219" y="385235"/>
                </a:cubicBezTo>
                <a:lnTo>
                  <a:pt x="193928" y="343554"/>
                </a:lnTo>
                <a:lnTo>
                  <a:pt x="360653" y="385235"/>
                </a:lnTo>
                <a:cubicBezTo>
                  <a:pt x="364281" y="386163"/>
                  <a:pt x="368213" y="386130"/>
                  <a:pt x="371841" y="385083"/>
                </a:cubicBezTo>
                <a:lnTo>
                  <a:pt x="522383" y="342086"/>
                </a:lnTo>
                <a:cubicBezTo>
                  <a:pt x="531596" y="339453"/>
                  <a:pt x="538211" y="331016"/>
                  <a:pt x="538211" y="321414"/>
                </a:cubicBezTo>
                <a:lnTo>
                  <a:pt x="538211" y="21511"/>
                </a:lnTo>
                <a:cubicBezTo>
                  <a:pt x="538228" y="14778"/>
                  <a:pt x="534819" y="8450"/>
                  <a:pt x="529453" y="4383"/>
                </a:cubicBezTo>
                <a:close/>
                <a:moveTo>
                  <a:pt x="215055" y="79916"/>
                </a:moveTo>
                <a:cubicBezTo>
                  <a:pt x="215055" y="72423"/>
                  <a:pt x="218498" y="65336"/>
                  <a:pt x="224387" y="60712"/>
                </a:cubicBezTo>
                <a:cubicBezTo>
                  <a:pt x="230293" y="56071"/>
                  <a:pt x="237971" y="54418"/>
                  <a:pt x="245261" y="56190"/>
                </a:cubicBezTo>
                <a:lnTo>
                  <a:pt x="325468" y="75798"/>
                </a:lnTo>
                <a:cubicBezTo>
                  <a:pt x="336403" y="78465"/>
                  <a:pt x="344098" y="88269"/>
                  <a:pt x="344098" y="99508"/>
                </a:cubicBezTo>
                <a:lnTo>
                  <a:pt x="344098" y="305518"/>
                </a:lnTo>
                <a:cubicBezTo>
                  <a:pt x="344098" y="313027"/>
                  <a:pt x="340639" y="320115"/>
                  <a:pt x="334699" y="324755"/>
                </a:cubicBezTo>
                <a:cubicBezTo>
                  <a:pt x="328759" y="329396"/>
                  <a:pt x="321047" y="331016"/>
                  <a:pt x="313757" y="329193"/>
                </a:cubicBezTo>
                <a:lnTo>
                  <a:pt x="233550" y="309163"/>
                </a:lnTo>
                <a:cubicBezTo>
                  <a:pt x="222683" y="306446"/>
                  <a:pt x="215055" y="296675"/>
                  <a:pt x="215055" y="285487"/>
                </a:cubicBezTo>
                <a:lnTo>
                  <a:pt x="215055" y="79916"/>
                </a:lnTo>
                <a:close/>
                <a:moveTo>
                  <a:pt x="43014" y="99592"/>
                </a:moveTo>
                <a:cubicBezTo>
                  <a:pt x="43014" y="88336"/>
                  <a:pt x="50709" y="78549"/>
                  <a:pt x="61628" y="75883"/>
                </a:cubicBezTo>
                <a:lnTo>
                  <a:pt x="141834" y="56308"/>
                </a:lnTo>
                <a:cubicBezTo>
                  <a:pt x="149108" y="54536"/>
                  <a:pt x="156803" y="56190"/>
                  <a:pt x="162692" y="60830"/>
                </a:cubicBezTo>
                <a:cubicBezTo>
                  <a:pt x="168581" y="65454"/>
                  <a:pt x="172024" y="72525"/>
                  <a:pt x="172024" y="80034"/>
                </a:cubicBezTo>
                <a:lnTo>
                  <a:pt x="172024" y="285656"/>
                </a:lnTo>
                <a:cubicBezTo>
                  <a:pt x="172024" y="296861"/>
                  <a:pt x="164396" y="306648"/>
                  <a:pt x="153529" y="309331"/>
                </a:cubicBezTo>
                <a:lnTo>
                  <a:pt x="73322" y="329362"/>
                </a:lnTo>
                <a:cubicBezTo>
                  <a:pt x="66032" y="331168"/>
                  <a:pt x="58303" y="329565"/>
                  <a:pt x="52380" y="324907"/>
                </a:cubicBezTo>
                <a:cubicBezTo>
                  <a:pt x="46457" y="320283"/>
                  <a:pt x="42998" y="313179"/>
                  <a:pt x="42998" y="305653"/>
                </a:cubicBezTo>
                <a:lnTo>
                  <a:pt x="43014" y="99592"/>
                </a:lnTo>
                <a:lnTo>
                  <a:pt x="43014" y="99592"/>
                </a:lnTo>
                <a:close/>
                <a:moveTo>
                  <a:pt x="495214" y="286820"/>
                </a:moveTo>
                <a:cubicBezTo>
                  <a:pt x="495214" y="297721"/>
                  <a:pt x="487958" y="307306"/>
                  <a:pt x="477478" y="310310"/>
                </a:cubicBezTo>
                <a:lnTo>
                  <a:pt x="418213" y="327185"/>
                </a:lnTo>
                <a:cubicBezTo>
                  <a:pt x="410856" y="329295"/>
                  <a:pt x="402924" y="327810"/>
                  <a:pt x="396816" y="323236"/>
                </a:cubicBezTo>
                <a:cubicBezTo>
                  <a:pt x="390690" y="318663"/>
                  <a:pt x="387096" y="311407"/>
                  <a:pt x="387096" y="303746"/>
                </a:cubicBezTo>
                <a:lnTo>
                  <a:pt x="387096" y="98546"/>
                </a:lnTo>
                <a:cubicBezTo>
                  <a:pt x="387096" y="87594"/>
                  <a:pt x="394419" y="77975"/>
                  <a:pt x="404966" y="75022"/>
                </a:cubicBezTo>
                <a:lnTo>
                  <a:pt x="464265" y="58468"/>
                </a:lnTo>
                <a:cubicBezTo>
                  <a:pt x="471639" y="56409"/>
                  <a:pt x="479486" y="57911"/>
                  <a:pt x="485595" y="62535"/>
                </a:cubicBezTo>
                <a:cubicBezTo>
                  <a:pt x="491653" y="67158"/>
                  <a:pt x="495248" y="74347"/>
                  <a:pt x="495248" y="81975"/>
                </a:cubicBezTo>
                <a:lnTo>
                  <a:pt x="495248" y="286820"/>
                </a:lnTo>
                <a:lnTo>
                  <a:pt x="495214" y="286820"/>
                </a:ln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207" name="组合 206"/>
          <p:cNvGrpSpPr/>
          <p:nvPr/>
        </p:nvGrpSpPr>
        <p:grpSpPr>
          <a:xfrm>
            <a:off x="2172518" y="5499158"/>
            <a:ext cx="438750" cy="523125"/>
            <a:chOff x="23267340" y="6521983"/>
            <a:chExt cx="438750" cy="523125"/>
          </a:xfrm>
          <a:solidFill>
            <a:schemeClr val="accent1"/>
          </a:solidFill>
        </p:grpSpPr>
        <p:sp>
          <p:nvSpPr>
            <p:cNvPr id="208" name="任意多边形: 形状 207"/>
            <p:cNvSpPr/>
            <p:nvPr/>
          </p:nvSpPr>
          <p:spPr>
            <a:xfrm>
              <a:off x="23267340" y="6521983"/>
              <a:ext cx="438750" cy="523125"/>
            </a:xfrm>
            <a:custGeom>
              <a:avLst/>
              <a:gdLst>
                <a:gd name="connsiteX0" fmla="*/ 453144 w 438750"/>
                <a:gd name="connsiteY0" fmla="*/ 195767 h 523125"/>
                <a:gd name="connsiteX1" fmla="*/ 432304 w 438750"/>
                <a:gd name="connsiteY1" fmla="*/ 114733 h 523125"/>
                <a:gd name="connsiteX2" fmla="*/ 444893 w 438750"/>
                <a:gd name="connsiteY2" fmla="*/ 61965 h 523125"/>
                <a:gd name="connsiteX3" fmla="*/ 440117 w 438750"/>
                <a:gd name="connsiteY3" fmla="*/ 40298 h 523125"/>
                <a:gd name="connsiteX4" fmla="*/ 420154 w 438750"/>
                <a:gd name="connsiteY4" fmla="*/ 30628 h 523125"/>
                <a:gd name="connsiteX5" fmla="*/ 345077 w 438750"/>
                <a:gd name="connsiteY5" fmla="*/ 30628 h 523125"/>
                <a:gd name="connsiteX6" fmla="*/ 344081 w 438750"/>
                <a:gd name="connsiteY6" fmla="*/ 30156 h 523125"/>
                <a:gd name="connsiteX7" fmla="*/ 226986 w 438750"/>
                <a:gd name="connsiteY7" fmla="*/ 17 h 523125"/>
                <a:gd name="connsiteX8" fmla="*/ 226986 w 438750"/>
                <a:gd name="connsiteY8" fmla="*/ 0 h 523125"/>
                <a:gd name="connsiteX9" fmla="*/ 226462 w 438750"/>
                <a:gd name="connsiteY9" fmla="*/ 17 h 523125"/>
                <a:gd name="connsiteX10" fmla="*/ 225973 w 438750"/>
                <a:gd name="connsiteY10" fmla="*/ 0 h 523125"/>
                <a:gd name="connsiteX11" fmla="*/ 225973 w 438750"/>
                <a:gd name="connsiteY11" fmla="*/ 34 h 523125"/>
                <a:gd name="connsiteX12" fmla="*/ 109029 w 438750"/>
                <a:gd name="connsiteY12" fmla="*/ 30173 h 523125"/>
                <a:gd name="connsiteX13" fmla="*/ 108270 w 438750"/>
                <a:gd name="connsiteY13" fmla="*/ 30645 h 523125"/>
                <a:gd name="connsiteX14" fmla="*/ 33210 w 438750"/>
                <a:gd name="connsiteY14" fmla="*/ 30645 h 523125"/>
                <a:gd name="connsiteX15" fmla="*/ 13247 w 438750"/>
                <a:gd name="connsiteY15" fmla="*/ 40314 h 523125"/>
                <a:gd name="connsiteX16" fmla="*/ 8471 w 438750"/>
                <a:gd name="connsiteY16" fmla="*/ 61965 h 523125"/>
                <a:gd name="connsiteX17" fmla="*/ 21026 w 438750"/>
                <a:gd name="connsiteY17" fmla="*/ 114750 h 523125"/>
                <a:gd name="connsiteX18" fmla="*/ 0 w 438750"/>
                <a:gd name="connsiteY18" fmla="*/ 195784 h 523125"/>
                <a:gd name="connsiteX19" fmla="*/ 225990 w 438750"/>
                <a:gd name="connsiteY19" fmla="*/ 528053 h 523125"/>
                <a:gd name="connsiteX20" fmla="*/ 225990 w 438750"/>
                <a:gd name="connsiteY20" fmla="*/ 528103 h 523125"/>
                <a:gd name="connsiteX21" fmla="*/ 226479 w 438750"/>
                <a:gd name="connsiteY21" fmla="*/ 528086 h 523125"/>
                <a:gd name="connsiteX22" fmla="*/ 227003 w 438750"/>
                <a:gd name="connsiteY22" fmla="*/ 528086 h 523125"/>
                <a:gd name="connsiteX23" fmla="*/ 227003 w 438750"/>
                <a:gd name="connsiteY23" fmla="*/ 528053 h 523125"/>
                <a:gd name="connsiteX24" fmla="*/ 453144 w 438750"/>
                <a:gd name="connsiteY24" fmla="*/ 195767 h 523125"/>
                <a:gd name="connsiteX25" fmla="*/ 294570 w 438750"/>
                <a:gd name="connsiteY25" fmla="*/ 279653 h 523125"/>
                <a:gd name="connsiteX26" fmla="*/ 240013 w 438750"/>
                <a:gd name="connsiteY26" fmla="*/ 342411 h 523125"/>
                <a:gd name="connsiteX27" fmla="*/ 226665 w 438750"/>
                <a:gd name="connsiteY27" fmla="*/ 348469 h 523125"/>
                <a:gd name="connsiteX28" fmla="*/ 213317 w 438750"/>
                <a:gd name="connsiteY28" fmla="*/ 342377 h 523125"/>
                <a:gd name="connsiteX29" fmla="*/ 158811 w 438750"/>
                <a:gd name="connsiteY29" fmla="*/ 279653 h 523125"/>
                <a:gd name="connsiteX30" fmla="*/ 144079 w 438750"/>
                <a:gd name="connsiteY30" fmla="*/ 280665 h 523125"/>
                <a:gd name="connsiteX31" fmla="*/ 34560 w 438750"/>
                <a:gd name="connsiteY31" fmla="*/ 171113 h 523125"/>
                <a:gd name="connsiteX32" fmla="*/ 143961 w 438750"/>
                <a:gd name="connsiteY32" fmla="*/ 61560 h 523125"/>
                <a:gd name="connsiteX33" fmla="*/ 225973 w 438750"/>
                <a:gd name="connsiteY33" fmla="*/ 98584 h 523125"/>
                <a:gd name="connsiteX34" fmla="*/ 225973 w 438750"/>
                <a:gd name="connsiteY34" fmla="*/ 99748 h 523125"/>
                <a:gd name="connsiteX35" fmla="*/ 226462 w 438750"/>
                <a:gd name="connsiteY35" fmla="*/ 99158 h 523125"/>
                <a:gd name="connsiteX36" fmla="*/ 226986 w 438750"/>
                <a:gd name="connsiteY36" fmla="*/ 99748 h 523125"/>
                <a:gd name="connsiteX37" fmla="*/ 226986 w 438750"/>
                <a:gd name="connsiteY37" fmla="*/ 98567 h 523125"/>
                <a:gd name="connsiteX38" fmla="*/ 309167 w 438750"/>
                <a:gd name="connsiteY38" fmla="*/ 61543 h 523125"/>
                <a:gd name="connsiteX39" fmla="*/ 418736 w 438750"/>
                <a:gd name="connsiteY39" fmla="*/ 171096 h 523125"/>
                <a:gd name="connsiteX40" fmla="*/ 309251 w 438750"/>
                <a:gd name="connsiteY40" fmla="*/ 280648 h 523125"/>
                <a:gd name="connsiteX41" fmla="*/ 294570 w 438750"/>
                <a:gd name="connsiteY41" fmla="*/ 27965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38750" h="523125">
                  <a:moveTo>
                    <a:pt x="453144" y="195767"/>
                  </a:moveTo>
                  <a:cubicBezTo>
                    <a:pt x="453144" y="166877"/>
                    <a:pt x="445703" y="139421"/>
                    <a:pt x="432304" y="114733"/>
                  </a:cubicBezTo>
                  <a:lnTo>
                    <a:pt x="444893" y="61965"/>
                  </a:lnTo>
                  <a:cubicBezTo>
                    <a:pt x="446681" y="54388"/>
                    <a:pt x="444943" y="46406"/>
                    <a:pt x="440117" y="40298"/>
                  </a:cubicBezTo>
                  <a:cubicBezTo>
                    <a:pt x="435324" y="34189"/>
                    <a:pt x="427933" y="30628"/>
                    <a:pt x="420154" y="30628"/>
                  </a:cubicBezTo>
                  <a:lnTo>
                    <a:pt x="345077" y="30628"/>
                  </a:lnTo>
                  <a:cubicBezTo>
                    <a:pt x="344739" y="30459"/>
                    <a:pt x="344402" y="30308"/>
                    <a:pt x="344081" y="30156"/>
                  </a:cubicBezTo>
                  <a:cubicBezTo>
                    <a:pt x="309994" y="12116"/>
                    <a:pt x="270321" y="1232"/>
                    <a:pt x="226986" y="17"/>
                  </a:cubicBezTo>
                  <a:lnTo>
                    <a:pt x="226986" y="0"/>
                  </a:lnTo>
                  <a:cubicBezTo>
                    <a:pt x="226986" y="0"/>
                    <a:pt x="226631" y="17"/>
                    <a:pt x="226462" y="17"/>
                  </a:cubicBezTo>
                  <a:cubicBezTo>
                    <a:pt x="226277" y="17"/>
                    <a:pt x="225973" y="0"/>
                    <a:pt x="225973" y="0"/>
                  </a:cubicBezTo>
                  <a:lnTo>
                    <a:pt x="225973" y="34"/>
                  </a:lnTo>
                  <a:cubicBezTo>
                    <a:pt x="183617" y="1232"/>
                    <a:pt x="143117" y="12116"/>
                    <a:pt x="109029" y="30173"/>
                  </a:cubicBezTo>
                  <a:cubicBezTo>
                    <a:pt x="108776" y="30324"/>
                    <a:pt x="108574" y="30476"/>
                    <a:pt x="108270" y="30645"/>
                  </a:cubicBezTo>
                  <a:lnTo>
                    <a:pt x="33210" y="30645"/>
                  </a:lnTo>
                  <a:cubicBezTo>
                    <a:pt x="25431" y="30645"/>
                    <a:pt x="18090" y="34206"/>
                    <a:pt x="13247" y="40314"/>
                  </a:cubicBezTo>
                  <a:cubicBezTo>
                    <a:pt x="8438" y="46423"/>
                    <a:pt x="6666" y="54405"/>
                    <a:pt x="8471" y="61965"/>
                  </a:cubicBezTo>
                  <a:lnTo>
                    <a:pt x="21026" y="114750"/>
                  </a:lnTo>
                  <a:cubicBezTo>
                    <a:pt x="7594" y="139438"/>
                    <a:pt x="0" y="166877"/>
                    <a:pt x="0" y="195784"/>
                  </a:cubicBezTo>
                  <a:cubicBezTo>
                    <a:pt x="0" y="302400"/>
                    <a:pt x="42188" y="521826"/>
                    <a:pt x="225990" y="528053"/>
                  </a:cubicBezTo>
                  <a:lnTo>
                    <a:pt x="225990" y="528103"/>
                  </a:lnTo>
                  <a:cubicBezTo>
                    <a:pt x="225990" y="528103"/>
                    <a:pt x="226311" y="528086"/>
                    <a:pt x="226479" y="528086"/>
                  </a:cubicBezTo>
                  <a:cubicBezTo>
                    <a:pt x="226648" y="528086"/>
                    <a:pt x="227003" y="528086"/>
                    <a:pt x="227003" y="528086"/>
                  </a:cubicBezTo>
                  <a:lnTo>
                    <a:pt x="227003" y="528053"/>
                  </a:lnTo>
                  <a:cubicBezTo>
                    <a:pt x="410805" y="521826"/>
                    <a:pt x="453144" y="302400"/>
                    <a:pt x="453144" y="195767"/>
                  </a:cubicBezTo>
                  <a:close/>
                  <a:moveTo>
                    <a:pt x="294570" y="279653"/>
                  </a:moveTo>
                  <a:lnTo>
                    <a:pt x="240013" y="342411"/>
                  </a:lnTo>
                  <a:cubicBezTo>
                    <a:pt x="236706" y="346275"/>
                    <a:pt x="231846" y="348469"/>
                    <a:pt x="226665" y="348469"/>
                  </a:cubicBezTo>
                  <a:cubicBezTo>
                    <a:pt x="221535" y="348469"/>
                    <a:pt x="216675" y="346241"/>
                    <a:pt x="213317" y="342377"/>
                  </a:cubicBezTo>
                  <a:lnTo>
                    <a:pt x="158811" y="279653"/>
                  </a:lnTo>
                  <a:cubicBezTo>
                    <a:pt x="154001" y="280277"/>
                    <a:pt x="149091" y="280665"/>
                    <a:pt x="144079" y="280665"/>
                  </a:cubicBezTo>
                  <a:cubicBezTo>
                    <a:pt x="83599" y="280665"/>
                    <a:pt x="34560" y="231609"/>
                    <a:pt x="34560" y="171113"/>
                  </a:cubicBezTo>
                  <a:cubicBezTo>
                    <a:pt x="34560" y="110633"/>
                    <a:pt x="83481" y="61560"/>
                    <a:pt x="143961" y="61560"/>
                  </a:cubicBezTo>
                  <a:cubicBezTo>
                    <a:pt x="176648" y="61560"/>
                    <a:pt x="206348" y="75887"/>
                    <a:pt x="225973" y="98584"/>
                  </a:cubicBezTo>
                  <a:lnTo>
                    <a:pt x="225973" y="99748"/>
                  </a:lnTo>
                  <a:cubicBezTo>
                    <a:pt x="225973" y="99546"/>
                    <a:pt x="226294" y="99360"/>
                    <a:pt x="226462" y="99158"/>
                  </a:cubicBezTo>
                  <a:cubicBezTo>
                    <a:pt x="226631" y="99360"/>
                    <a:pt x="226986" y="99546"/>
                    <a:pt x="226986" y="99748"/>
                  </a:cubicBezTo>
                  <a:lnTo>
                    <a:pt x="226986" y="98567"/>
                  </a:lnTo>
                  <a:cubicBezTo>
                    <a:pt x="247658" y="75870"/>
                    <a:pt x="276497" y="61543"/>
                    <a:pt x="309167" y="61543"/>
                  </a:cubicBezTo>
                  <a:cubicBezTo>
                    <a:pt x="369664" y="61543"/>
                    <a:pt x="418736" y="110599"/>
                    <a:pt x="418736" y="171096"/>
                  </a:cubicBezTo>
                  <a:cubicBezTo>
                    <a:pt x="418736" y="231593"/>
                    <a:pt x="369765" y="280648"/>
                    <a:pt x="309251" y="280648"/>
                  </a:cubicBezTo>
                  <a:cubicBezTo>
                    <a:pt x="304239" y="280631"/>
                    <a:pt x="299379" y="280311"/>
                    <a:pt x="294570" y="27965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9" name="任意多边形: 形状 208"/>
            <p:cNvSpPr/>
            <p:nvPr/>
          </p:nvSpPr>
          <p:spPr>
            <a:xfrm>
              <a:off x="23448443" y="6764426"/>
              <a:ext cx="84375" cy="67500"/>
            </a:xfrm>
            <a:custGeom>
              <a:avLst/>
              <a:gdLst>
                <a:gd name="connsiteX0" fmla="*/ 44871 w 84375"/>
                <a:gd name="connsiteY0" fmla="*/ 0 h 67500"/>
                <a:gd name="connsiteX1" fmla="*/ 0 w 84375"/>
                <a:gd name="connsiteY1" fmla="*/ 31691 h 67500"/>
                <a:gd name="connsiteX2" fmla="*/ 30071 w 84375"/>
                <a:gd name="connsiteY2" fmla="*/ 66302 h 67500"/>
                <a:gd name="connsiteX3" fmla="*/ 44921 w 84375"/>
                <a:gd name="connsiteY3" fmla="*/ 73119 h 67500"/>
                <a:gd name="connsiteX4" fmla="*/ 59856 w 84375"/>
                <a:gd name="connsiteY4" fmla="*/ 66437 h 67500"/>
                <a:gd name="connsiteX5" fmla="*/ 90720 w 84375"/>
                <a:gd name="connsiteY5" fmla="*/ 31658 h 67500"/>
                <a:gd name="connsiteX6" fmla="*/ 44871 w 84375"/>
                <a:gd name="connsiteY6" fmla="*/ 0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375" h="67500">
                  <a:moveTo>
                    <a:pt x="44871" y="0"/>
                  </a:moveTo>
                  <a:cubicBezTo>
                    <a:pt x="44871" y="0"/>
                    <a:pt x="17449" y="25397"/>
                    <a:pt x="0" y="31691"/>
                  </a:cubicBezTo>
                  <a:lnTo>
                    <a:pt x="30071" y="66302"/>
                  </a:lnTo>
                  <a:cubicBezTo>
                    <a:pt x="33817" y="70605"/>
                    <a:pt x="39217" y="73086"/>
                    <a:pt x="44921" y="73119"/>
                  </a:cubicBezTo>
                  <a:cubicBezTo>
                    <a:pt x="50625" y="73119"/>
                    <a:pt x="56076" y="70673"/>
                    <a:pt x="59856" y="66437"/>
                  </a:cubicBezTo>
                  <a:lnTo>
                    <a:pt x="90720" y="31658"/>
                  </a:lnTo>
                  <a:cubicBezTo>
                    <a:pt x="73288" y="25397"/>
                    <a:pt x="44871" y="203"/>
                    <a:pt x="4487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0" name="任意多边形: 形状 209"/>
            <p:cNvSpPr/>
            <p:nvPr/>
          </p:nvSpPr>
          <p:spPr>
            <a:xfrm>
              <a:off x="23321829" y="6603439"/>
              <a:ext cx="337500" cy="168750"/>
            </a:xfrm>
            <a:custGeom>
              <a:avLst/>
              <a:gdLst>
                <a:gd name="connsiteX0" fmla="*/ 254796 w 337500"/>
                <a:gd name="connsiteY0" fmla="*/ 0 h 168750"/>
                <a:gd name="connsiteX1" fmla="*/ 182031 w 337500"/>
                <a:gd name="connsiteY1" fmla="*/ 37344 h 168750"/>
                <a:gd name="connsiteX2" fmla="*/ 172192 w 337500"/>
                <a:gd name="connsiteY2" fmla="*/ 54877 h 168750"/>
                <a:gd name="connsiteX3" fmla="*/ 162354 w 337500"/>
                <a:gd name="connsiteY3" fmla="*/ 37344 h 168750"/>
                <a:gd name="connsiteX4" fmla="*/ 89606 w 337500"/>
                <a:gd name="connsiteY4" fmla="*/ 0 h 168750"/>
                <a:gd name="connsiteX5" fmla="*/ 0 w 337500"/>
                <a:gd name="connsiteY5" fmla="*/ 89623 h 168750"/>
                <a:gd name="connsiteX6" fmla="*/ 89606 w 337500"/>
                <a:gd name="connsiteY6" fmla="*/ 179246 h 168750"/>
                <a:gd name="connsiteX7" fmla="*/ 112607 w 337500"/>
                <a:gd name="connsiteY7" fmla="*/ 176243 h 168750"/>
                <a:gd name="connsiteX8" fmla="*/ 162371 w 337500"/>
                <a:gd name="connsiteY8" fmla="*/ 141885 h 168750"/>
                <a:gd name="connsiteX9" fmla="*/ 172209 w 337500"/>
                <a:gd name="connsiteY9" fmla="*/ 124352 h 168750"/>
                <a:gd name="connsiteX10" fmla="*/ 182047 w 337500"/>
                <a:gd name="connsiteY10" fmla="*/ 141885 h 168750"/>
                <a:gd name="connsiteX11" fmla="*/ 231812 w 337500"/>
                <a:gd name="connsiteY11" fmla="*/ 176243 h 168750"/>
                <a:gd name="connsiteX12" fmla="*/ 254779 w 337500"/>
                <a:gd name="connsiteY12" fmla="*/ 179246 h 168750"/>
                <a:gd name="connsiteX13" fmla="*/ 344419 w 337500"/>
                <a:gd name="connsiteY13" fmla="*/ 89623 h 168750"/>
                <a:gd name="connsiteX14" fmla="*/ 254796 w 337500"/>
                <a:gd name="connsiteY14" fmla="*/ 0 h 168750"/>
                <a:gd name="connsiteX15" fmla="*/ 89589 w 337500"/>
                <a:gd name="connsiteY15" fmla="*/ 138088 h 168750"/>
                <a:gd name="connsiteX16" fmla="*/ 41158 w 337500"/>
                <a:gd name="connsiteY16" fmla="*/ 89623 h 168750"/>
                <a:gd name="connsiteX17" fmla="*/ 89589 w 337500"/>
                <a:gd name="connsiteY17" fmla="*/ 41175 h 168750"/>
                <a:gd name="connsiteX18" fmla="*/ 138038 w 337500"/>
                <a:gd name="connsiteY18" fmla="*/ 89623 h 168750"/>
                <a:gd name="connsiteX19" fmla="*/ 89589 w 337500"/>
                <a:gd name="connsiteY19" fmla="*/ 138088 h 168750"/>
                <a:gd name="connsiteX20" fmla="*/ 254796 w 337500"/>
                <a:gd name="connsiteY20" fmla="*/ 138088 h 168750"/>
                <a:gd name="connsiteX21" fmla="*/ 206331 w 337500"/>
                <a:gd name="connsiteY21" fmla="*/ 89623 h 168750"/>
                <a:gd name="connsiteX22" fmla="*/ 254796 w 337500"/>
                <a:gd name="connsiteY22" fmla="*/ 41175 h 168750"/>
                <a:gd name="connsiteX23" fmla="*/ 303244 w 337500"/>
                <a:gd name="connsiteY23" fmla="*/ 89623 h 168750"/>
                <a:gd name="connsiteX24" fmla="*/ 254796 w 337500"/>
                <a:gd name="connsiteY24" fmla="*/ 138088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37500" h="168750">
                  <a:moveTo>
                    <a:pt x="254796" y="0"/>
                  </a:moveTo>
                  <a:cubicBezTo>
                    <a:pt x="224910" y="0"/>
                    <a:pt x="198332" y="14749"/>
                    <a:pt x="182031" y="37344"/>
                  </a:cubicBezTo>
                  <a:cubicBezTo>
                    <a:pt x="178166" y="42778"/>
                    <a:pt x="174859" y="48651"/>
                    <a:pt x="172192" y="54877"/>
                  </a:cubicBezTo>
                  <a:cubicBezTo>
                    <a:pt x="169577" y="48651"/>
                    <a:pt x="166269" y="42778"/>
                    <a:pt x="162354" y="37344"/>
                  </a:cubicBezTo>
                  <a:cubicBezTo>
                    <a:pt x="146070" y="14749"/>
                    <a:pt x="119542" y="0"/>
                    <a:pt x="89606" y="0"/>
                  </a:cubicBezTo>
                  <a:cubicBezTo>
                    <a:pt x="40179" y="0"/>
                    <a:pt x="0" y="40213"/>
                    <a:pt x="0" y="89623"/>
                  </a:cubicBezTo>
                  <a:cubicBezTo>
                    <a:pt x="0" y="139050"/>
                    <a:pt x="40179" y="179246"/>
                    <a:pt x="89606" y="179246"/>
                  </a:cubicBezTo>
                  <a:cubicBezTo>
                    <a:pt x="97116" y="179246"/>
                    <a:pt x="112607" y="176243"/>
                    <a:pt x="112607" y="176243"/>
                  </a:cubicBezTo>
                  <a:cubicBezTo>
                    <a:pt x="132924" y="170859"/>
                    <a:pt x="150441" y="158507"/>
                    <a:pt x="162371" y="141885"/>
                  </a:cubicBezTo>
                  <a:cubicBezTo>
                    <a:pt x="166269" y="136468"/>
                    <a:pt x="169594" y="130579"/>
                    <a:pt x="172209" y="124352"/>
                  </a:cubicBezTo>
                  <a:cubicBezTo>
                    <a:pt x="174842" y="130579"/>
                    <a:pt x="178149" y="136468"/>
                    <a:pt x="182047" y="141885"/>
                  </a:cubicBezTo>
                  <a:cubicBezTo>
                    <a:pt x="194012" y="158490"/>
                    <a:pt x="211545" y="170859"/>
                    <a:pt x="231812" y="176243"/>
                  </a:cubicBezTo>
                  <a:cubicBezTo>
                    <a:pt x="231812" y="176243"/>
                    <a:pt x="247303" y="179246"/>
                    <a:pt x="254779" y="179246"/>
                  </a:cubicBezTo>
                  <a:cubicBezTo>
                    <a:pt x="304223" y="179246"/>
                    <a:pt x="344419" y="139050"/>
                    <a:pt x="344419" y="89623"/>
                  </a:cubicBezTo>
                  <a:cubicBezTo>
                    <a:pt x="344402" y="40213"/>
                    <a:pt x="304239" y="0"/>
                    <a:pt x="254796" y="0"/>
                  </a:cubicBezTo>
                  <a:close/>
                  <a:moveTo>
                    <a:pt x="89589" y="138088"/>
                  </a:moveTo>
                  <a:cubicBezTo>
                    <a:pt x="62910" y="138088"/>
                    <a:pt x="41158" y="116336"/>
                    <a:pt x="41158" y="89623"/>
                  </a:cubicBezTo>
                  <a:cubicBezTo>
                    <a:pt x="41158" y="62910"/>
                    <a:pt x="62910" y="41175"/>
                    <a:pt x="89589" y="41175"/>
                  </a:cubicBezTo>
                  <a:cubicBezTo>
                    <a:pt x="116319" y="41175"/>
                    <a:pt x="138038" y="62910"/>
                    <a:pt x="138038" y="89623"/>
                  </a:cubicBezTo>
                  <a:cubicBezTo>
                    <a:pt x="138038" y="116336"/>
                    <a:pt x="116319" y="138088"/>
                    <a:pt x="89589" y="138088"/>
                  </a:cubicBezTo>
                  <a:close/>
                  <a:moveTo>
                    <a:pt x="254796" y="138088"/>
                  </a:moveTo>
                  <a:cubicBezTo>
                    <a:pt x="228083" y="138088"/>
                    <a:pt x="206331" y="116336"/>
                    <a:pt x="206331" y="89623"/>
                  </a:cubicBezTo>
                  <a:cubicBezTo>
                    <a:pt x="206331" y="62910"/>
                    <a:pt x="228083" y="41175"/>
                    <a:pt x="254796" y="41175"/>
                  </a:cubicBezTo>
                  <a:cubicBezTo>
                    <a:pt x="281492" y="41175"/>
                    <a:pt x="303244" y="62910"/>
                    <a:pt x="303244" y="89623"/>
                  </a:cubicBezTo>
                  <a:cubicBezTo>
                    <a:pt x="303244" y="116336"/>
                    <a:pt x="281492" y="138088"/>
                    <a:pt x="254796" y="13808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211" name="组合 210"/>
          <p:cNvGrpSpPr/>
          <p:nvPr/>
        </p:nvGrpSpPr>
        <p:grpSpPr>
          <a:xfrm>
            <a:off x="3391718" y="5499964"/>
            <a:ext cx="523043" cy="521512"/>
            <a:chOff x="24311595" y="6516593"/>
            <a:chExt cx="523043" cy="521512"/>
          </a:xfrm>
          <a:solidFill>
            <a:schemeClr val="accent1"/>
          </a:solidFill>
        </p:grpSpPr>
        <p:sp>
          <p:nvSpPr>
            <p:cNvPr id="212" name="任意多边形: 形状 211"/>
            <p:cNvSpPr/>
            <p:nvPr/>
          </p:nvSpPr>
          <p:spPr>
            <a:xfrm>
              <a:off x="24311595" y="6516593"/>
              <a:ext cx="405000" cy="405000"/>
            </a:xfrm>
            <a:custGeom>
              <a:avLst/>
              <a:gdLst>
                <a:gd name="connsiteX0" fmla="*/ 415280 w 405000"/>
                <a:gd name="connsiteY0" fmla="*/ 104716 h 405000"/>
                <a:gd name="connsiteX1" fmla="*/ 261262 w 405000"/>
                <a:gd name="connsiteY1" fmla="*/ 1981 h 405000"/>
                <a:gd name="connsiteX2" fmla="*/ 13216 w 405000"/>
                <a:gd name="connsiteY2" fmla="*/ 197411 h 405000"/>
                <a:gd name="connsiteX3" fmla="*/ 92967 w 405000"/>
                <a:gd name="connsiteY3" fmla="*/ 408888 h 405000"/>
                <a:gd name="connsiteX4" fmla="*/ 142664 w 405000"/>
                <a:gd name="connsiteY4" fmla="*/ 380774 h 405000"/>
                <a:gd name="connsiteX5" fmla="*/ 415280 w 405000"/>
                <a:gd name="connsiteY5" fmla="*/ 104716 h 405000"/>
                <a:gd name="connsiteX6" fmla="*/ 194285 w 405000"/>
                <a:gd name="connsiteY6" fmla="*/ 94541 h 405000"/>
                <a:gd name="connsiteX7" fmla="*/ 254748 w 405000"/>
                <a:gd name="connsiteY7" fmla="*/ 48826 h 405000"/>
                <a:gd name="connsiteX8" fmla="*/ 300462 w 405000"/>
                <a:gd name="connsiteY8" fmla="*/ 109289 h 405000"/>
                <a:gd name="connsiteX9" fmla="*/ 239999 w 405000"/>
                <a:gd name="connsiteY9" fmla="*/ 155004 h 405000"/>
                <a:gd name="connsiteX10" fmla="*/ 194285 w 405000"/>
                <a:gd name="connsiteY10" fmla="*/ 94541 h 405000"/>
                <a:gd name="connsiteX11" fmla="*/ 83602 w 405000"/>
                <a:gd name="connsiteY11" fmla="*/ 152641 h 405000"/>
                <a:gd name="connsiteX12" fmla="*/ 128388 w 405000"/>
                <a:gd name="connsiteY12" fmla="*/ 118807 h 405000"/>
                <a:gd name="connsiteX13" fmla="*/ 162290 w 405000"/>
                <a:gd name="connsiteY13" fmla="*/ 163576 h 405000"/>
                <a:gd name="connsiteX14" fmla="*/ 117470 w 405000"/>
                <a:gd name="connsiteY14" fmla="*/ 197444 h 405000"/>
                <a:gd name="connsiteX15" fmla="*/ 83602 w 405000"/>
                <a:gd name="connsiteY15" fmla="*/ 152641 h 405000"/>
                <a:gd name="connsiteX16" fmla="*/ 94824 w 405000"/>
                <a:gd name="connsiteY16" fmla="*/ 330875 h 405000"/>
                <a:gd name="connsiteX17" fmla="*/ 60939 w 405000"/>
                <a:gd name="connsiteY17" fmla="*/ 286072 h 405000"/>
                <a:gd name="connsiteX18" fmla="*/ 105759 w 405000"/>
                <a:gd name="connsiteY18" fmla="*/ 252238 h 405000"/>
                <a:gd name="connsiteX19" fmla="*/ 139627 w 405000"/>
                <a:gd name="connsiteY19" fmla="*/ 297007 h 405000"/>
                <a:gd name="connsiteX20" fmla="*/ 94824 w 405000"/>
                <a:gd name="connsiteY20" fmla="*/ 330875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5000" h="405000">
                  <a:moveTo>
                    <a:pt x="415280" y="104716"/>
                  </a:moveTo>
                  <a:cubicBezTo>
                    <a:pt x="382374" y="50413"/>
                    <a:pt x="327496" y="11195"/>
                    <a:pt x="261262" y="1981"/>
                  </a:cubicBezTo>
                  <a:cubicBezTo>
                    <a:pt x="141567" y="-14607"/>
                    <a:pt x="41566" y="74915"/>
                    <a:pt x="13216" y="197411"/>
                  </a:cubicBezTo>
                  <a:cubicBezTo>
                    <a:pt x="-22609" y="352374"/>
                    <a:pt x="17857" y="406644"/>
                    <a:pt x="92967" y="408888"/>
                  </a:cubicBezTo>
                  <a:cubicBezTo>
                    <a:pt x="106754" y="396401"/>
                    <a:pt x="123849" y="386579"/>
                    <a:pt x="142664" y="380774"/>
                  </a:cubicBezTo>
                  <a:lnTo>
                    <a:pt x="415280" y="104716"/>
                  </a:lnTo>
                  <a:close/>
                  <a:moveTo>
                    <a:pt x="194285" y="94541"/>
                  </a:moveTo>
                  <a:cubicBezTo>
                    <a:pt x="198352" y="65229"/>
                    <a:pt x="225419" y="44759"/>
                    <a:pt x="254748" y="48826"/>
                  </a:cubicBezTo>
                  <a:cubicBezTo>
                    <a:pt x="284060" y="52910"/>
                    <a:pt x="304529" y="79994"/>
                    <a:pt x="300462" y="109289"/>
                  </a:cubicBezTo>
                  <a:cubicBezTo>
                    <a:pt x="296379" y="138601"/>
                    <a:pt x="269311" y="159088"/>
                    <a:pt x="239999" y="155004"/>
                  </a:cubicBezTo>
                  <a:cubicBezTo>
                    <a:pt x="210671" y="150920"/>
                    <a:pt x="190218" y="123886"/>
                    <a:pt x="194285" y="94541"/>
                  </a:cubicBezTo>
                  <a:close/>
                  <a:moveTo>
                    <a:pt x="83602" y="152641"/>
                  </a:moveTo>
                  <a:cubicBezTo>
                    <a:pt x="86606" y="130940"/>
                    <a:pt x="106687" y="115736"/>
                    <a:pt x="128388" y="118807"/>
                  </a:cubicBezTo>
                  <a:cubicBezTo>
                    <a:pt x="150140" y="121777"/>
                    <a:pt x="165311" y="141824"/>
                    <a:pt x="162290" y="163576"/>
                  </a:cubicBezTo>
                  <a:cubicBezTo>
                    <a:pt x="159269" y="185294"/>
                    <a:pt x="139188" y="200499"/>
                    <a:pt x="117470" y="197444"/>
                  </a:cubicBezTo>
                  <a:cubicBezTo>
                    <a:pt x="95752" y="194458"/>
                    <a:pt x="80581" y="174410"/>
                    <a:pt x="83602" y="152641"/>
                  </a:cubicBezTo>
                  <a:close/>
                  <a:moveTo>
                    <a:pt x="94824" y="330875"/>
                  </a:moveTo>
                  <a:cubicBezTo>
                    <a:pt x="73089" y="327871"/>
                    <a:pt x="57918" y="307841"/>
                    <a:pt x="60939" y="286072"/>
                  </a:cubicBezTo>
                  <a:cubicBezTo>
                    <a:pt x="63959" y="264388"/>
                    <a:pt x="84041" y="249166"/>
                    <a:pt x="105759" y="252238"/>
                  </a:cubicBezTo>
                  <a:cubicBezTo>
                    <a:pt x="127477" y="255224"/>
                    <a:pt x="142664" y="275272"/>
                    <a:pt x="139627" y="297007"/>
                  </a:cubicBezTo>
                  <a:cubicBezTo>
                    <a:pt x="136606" y="318759"/>
                    <a:pt x="116542" y="333929"/>
                    <a:pt x="94824" y="33087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3" name="任意多边形: 形状 212"/>
            <p:cNvSpPr/>
            <p:nvPr/>
          </p:nvSpPr>
          <p:spPr>
            <a:xfrm>
              <a:off x="24564638" y="6581083"/>
              <a:ext cx="270000" cy="286875"/>
            </a:xfrm>
            <a:custGeom>
              <a:avLst/>
              <a:gdLst>
                <a:gd name="connsiteX0" fmla="*/ 68293 w 270000"/>
                <a:gd name="connsiteY0" fmla="*/ 295191 h 286875"/>
                <a:gd name="connsiteX1" fmla="*/ 73761 w 270000"/>
                <a:gd name="connsiteY1" fmla="*/ 288272 h 286875"/>
                <a:gd name="connsiteX2" fmla="*/ 275231 w 270000"/>
                <a:gd name="connsiteY2" fmla="*/ 25663 h 286875"/>
                <a:gd name="connsiteX3" fmla="*/ 264938 w 270000"/>
                <a:gd name="connsiteY3" fmla="*/ 8484 h 286875"/>
                <a:gd name="connsiteX4" fmla="*/ 240182 w 270000"/>
                <a:gd name="connsiteY4" fmla="*/ 1616 h 286875"/>
                <a:gd name="connsiteX5" fmla="*/ 5991 w 270000"/>
                <a:gd name="connsiteY5" fmla="*/ 227961 h 286875"/>
                <a:gd name="connsiteX6" fmla="*/ 0 w 270000"/>
                <a:gd name="connsiteY6" fmla="*/ 233732 h 286875"/>
                <a:gd name="connsiteX7" fmla="*/ 68293 w 270000"/>
                <a:gd name="connsiteY7" fmla="*/ 295191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0000" h="286875">
                  <a:moveTo>
                    <a:pt x="68293" y="295191"/>
                  </a:moveTo>
                  <a:lnTo>
                    <a:pt x="73761" y="288272"/>
                  </a:lnTo>
                  <a:lnTo>
                    <a:pt x="275231" y="25663"/>
                  </a:lnTo>
                  <a:cubicBezTo>
                    <a:pt x="274793" y="21360"/>
                    <a:pt x="272498" y="15319"/>
                    <a:pt x="264938" y="8484"/>
                  </a:cubicBezTo>
                  <a:cubicBezTo>
                    <a:pt x="250003" y="-4982"/>
                    <a:pt x="240182" y="1616"/>
                    <a:pt x="240182" y="1616"/>
                  </a:cubicBezTo>
                  <a:lnTo>
                    <a:pt x="5991" y="227961"/>
                  </a:lnTo>
                  <a:lnTo>
                    <a:pt x="0" y="233732"/>
                  </a:lnTo>
                  <a:lnTo>
                    <a:pt x="68293" y="29519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4" name="任意多边形: 形状 213"/>
            <p:cNvSpPr/>
            <p:nvPr/>
          </p:nvSpPr>
          <p:spPr>
            <a:xfrm>
              <a:off x="24483756" y="6828366"/>
              <a:ext cx="135000" cy="135000"/>
            </a:xfrm>
            <a:custGeom>
              <a:avLst/>
              <a:gdLst>
                <a:gd name="connsiteX0" fmla="*/ 68276 w 135000"/>
                <a:gd name="connsiteY0" fmla="*/ 137734 h 135000"/>
                <a:gd name="connsiteX1" fmla="*/ 74048 w 135000"/>
                <a:gd name="connsiteY1" fmla="*/ 131287 h 135000"/>
                <a:gd name="connsiteX2" fmla="*/ 137042 w 135000"/>
                <a:gd name="connsiteY2" fmla="*/ 61138 h 135000"/>
                <a:gd name="connsiteX3" fmla="*/ 68344 w 135000"/>
                <a:gd name="connsiteY3" fmla="*/ 0 h 135000"/>
                <a:gd name="connsiteX4" fmla="*/ 5788 w 135000"/>
                <a:gd name="connsiteY4" fmla="*/ 69744 h 135000"/>
                <a:gd name="connsiteX5" fmla="*/ 0 w 135000"/>
                <a:gd name="connsiteY5" fmla="*/ 76224 h 135000"/>
                <a:gd name="connsiteX6" fmla="*/ 68276 w 135000"/>
                <a:gd name="connsiteY6" fmla="*/ 137734 h 135000"/>
                <a:gd name="connsiteX7" fmla="*/ 30729 w 135000"/>
                <a:gd name="connsiteY7" fmla="*/ 65998 h 135000"/>
                <a:gd name="connsiteX8" fmla="*/ 62049 w 135000"/>
                <a:gd name="connsiteY8" fmla="*/ 30493 h 135000"/>
                <a:gd name="connsiteX9" fmla="*/ 73238 w 135000"/>
                <a:gd name="connsiteY9" fmla="*/ 29784 h 135000"/>
                <a:gd name="connsiteX10" fmla="*/ 77271 w 135000"/>
                <a:gd name="connsiteY10" fmla="*/ 33345 h 135000"/>
                <a:gd name="connsiteX11" fmla="*/ 79937 w 135000"/>
                <a:gd name="connsiteY11" fmla="*/ 38745 h 135000"/>
                <a:gd name="connsiteX12" fmla="*/ 77963 w 135000"/>
                <a:gd name="connsiteY12" fmla="*/ 44516 h 135000"/>
                <a:gd name="connsiteX13" fmla="*/ 46643 w 135000"/>
                <a:gd name="connsiteY13" fmla="*/ 80021 h 135000"/>
                <a:gd name="connsiteX14" fmla="*/ 35454 w 135000"/>
                <a:gd name="connsiteY14" fmla="*/ 80696 h 135000"/>
                <a:gd name="connsiteX15" fmla="*/ 31438 w 135000"/>
                <a:gd name="connsiteY15" fmla="*/ 77169 h 135000"/>
                <a:gd name="connsiteX16" fmla="*/ 28755 w 135000"/>
                <a:gd name="connsiteY16" fmla="*/ 71752 h 135000"/>
                <a:gd name="connsiteX17" fmla="*/ 30729 w 135000"/>
                <a:gd name="connsiteY17" fmla="*/ 65998 h 1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5000" h="135000">
                  <a:moveTo>
                    <a:pt x="68276" y="137734"/>
                  </a:moveTo>
                  <a:lnTo>
                    <a:pt x="74048" y="131287"/>
                  </a:lnTo>
                  <a:lnTo>
                    <a:pt x="137042" y="61138"/>
                  </a:lnTo>
                  <a:lnTo>
                    <a:pt x="68344" y="0"/>
                  </a:lnTo>
                  <a:lnTo>
                    <a:pt x="5788" y="69744"/>
                  </a:lnTo>
                  <a:lnTo>
                    <a:pt x="0" y="76224"/>
                  </a:lnTo>
                  <a:lnTo>
                    <a:pt x="68276" y="137734"/>
                  </a:lnTo>
                  <a:close/>
                  <a:moveTo>
                    <a:pt x="30729" y="65998"/>
                  </a:moveTo>
                  <a:lnTo>
                    <a:pt x="62049" y="30493"/>
                  </a:lnTo>
                  <a:cubicBezTo>
                    <a:pt x="64952" y="27219"/>
                    <a:pt x="69947" y="26848"/>
                    <a:pt x="73238" y="29784"/>
                  </a:cubicBezTo>
                  <a:lnTo>
                    <a:pt x="77271" y="33345"/>
                  </a:lnTo>
                  <a:cubicBezTo>
                    <a:pt x="78840" y="34729"/>
                    <a:pt x="79802" y="36636"/>
                    <a:pt x="79937" y="38745"/>
                  </a:cubicBezTo>
                  <a:cubicBezTo>
                    <a:pt x="80055" y="40888"/>
                    <a:pt x="79363" y="42930"/>
                    <a:pt x="77963" y="44516"/>
                  </a:cubicBezTo>
                  <a:lnTo>
                    <a:pt x="46643" y="80021"/>
                  </a:lnTo>
                  <a:cubicBezTo>
                    <a:pt x="43740" y="83278"/>
                    <a:pt x="38745" y="83649"/>
                    <a:pt x="35454" y="80696"/>
                  </a:cubicBezTo>
                  <a:lnTo>
                    <a:pt x="31438" y="77169"/>
                  </a:lnTo>
                  <a:cubicBezTo>
                    <a:pt x="29852" y="75769"/>
                    <a:pt x="28907" y="73862"/>
                    <a:pt x="28755" y="71752"/>
                  </a:cubicBezTo>
                  <a:cubicBezTo>
                    <a:pt x="28637" y="69643"/>
                    <a:pt x="29346" y="67567"/>
                    <a:pt x="30729" y="6599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5" name="任意多边形: 形状 214"/>
            <p:cNvSpPr/>
            <p:nvPr/>
          </p:nvSpPr>
          <p:spPr>
            <a:xfrm>
              <a:off x="24396445" y="6919980"/>
              <a:ext cx="135000" cy="118125"/>
            </a:xfrm>
            <a:custGeom>
              <a:avLst/>
              <a:gdLst>
                <a:gd name="connsiteX0" fmla="*/ 137177 w 135000"/>
                <a:gd name="connsiteY0" fmla="*/ 64665 h 118125"/>
                <a:gd name="connsiteX1" fmla="*/ 137177 w 135000"/>
                <a:gd name="connsiteY1" fmla="*/ 64665 h 118125"/>
                <a:gd name="connsiteX2" fmla="*/ 141294 w 135000"/>
                <a:gd name="connsiteY2" fmla="*/ 57898 h 118125"/>
                <a:gd name="connsiteX3" fmla="*/ 77304 w 135000"/>
                <a:gd name="connsiteY3" fmla="*/ 0 h 118125"/>
                <a:gd name="connsiteX4" fmla="*/ 73035 w 135000"/>
                <a:gd name="connsiteY4" fmla="*/ 911 h 118125"/>
                <a:gd name="connsiteX5" fmla="*/ 72647 w 135000"/>
                <a:gd name="connsiteY5" fmla="*/ 1029 h 118125"/>
                <a:gd name="connsiteX6" fmla="*/ 21246 w 135000"/>
                <a:gd name="connsiteY6" fmla="*/ 130967 h 118125"/>
                <a:gd name="connsiteX7" fmla="*/ 31016 w 135000"/>
                <a:gd name="connsiteY7" fmla="*/ 134123 h 118125"/>
                <a:gd name="connsiteX8" fmla="*/ 38019 w 135000"/>
                <a:gd name="connsiteY8" fmla="*/ 126681 h 118125"/>
                <a:gd name="connsiteX9" fmla="*/ 49343 w 135000"/>
                <a:gd name="connsiteY9" fmla="*/ 103005 h 118125"/>
                <a:gd name="connsiteX10" fmla="*/ 137177 w 135000"/>
                <a:gd name="connsiteY10" fmla="*/ 64665 h 118125"/>
                <a:gd name="connsiteX11" fmla="*/ 74655 w 135000"/>
                <a:gd name="connsiteY11" fmla="*/ 80291 h 118125"/>
                <a:gd name="connsiteX12" fmla="*/ 38340 w 135000"/>
                <a:gd name="connsiteY12" fmla="*/ 90906 h 118125"/>
                <a:gd name="connsiteX13" fmla="*/ 33041 w 135000"/>
                <a:gd name="connsiteY13" fmla="*/ 96812 h 118125"/>
                <a:gd name="connsiteX14" fmla="*/ 25397 w 135000"/>
                <a:gd name="connsiteY14" fmla="*/ 99816 h 118125"/>
                <a:gd name="connsiteX15" fmla="*/ 19204 w 135000"/>
                <a:gd name="connsiteY15" fmla="*/ 94433 h 118125"/>
                <a:gd name="connsiteX16" fmla="*/ 18411 w 135000"/>
                <a:gd name="connsiteY16" fmla="*/ 66201 h 118125"/>
                <a:gd name="connsiteX17" fmla="*/ 26038 w 135000"/>
                <a:gd name="connsiteY17" fmla="*/ 50271 h 118125"/>
                <a:gd name="connsiteX18" fmla="*/ 71499 w 135000"/>
                <a:gd name="connsiteY18" fmla="*/ 70672 h 118125"/>
                <a:gd name="connsiteX19" fmla="*/ 107966 w 135000"/>
                <a:gd name="connsiteY19" fmla="*/ 73018 h 118125"/>
                <a:gd name="connsiteX20" fmla="*/ 74655 w 135000"/>
                <a:gd name="connsiteY20" fmla="*/ 80291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5000" h="118125">
                  <a:moveTo>
                    <a:pt x="137177" y="64665"/>
                  </a:moveTo>
                  <a:lnTo>
                    <a:pt x="137177" y="64665"/>
                  </a:lnTo>
                  <a:cubicBezTo>
                    <a:pt x="137177" y="64631"/>
                    <a:pt x="140738" y="58995"/>
                    <a:pt x="141294" y="57898"/>
                  </a:cubicBezTo>
                  <a:lnTo>
                    <a:pt x="77304" y="0"/>
                  </a:lnTo>
                  <a:cubicBezTo>
                    <a:pt x="75853" y="270"/>
                    <a:pt x="74486" y="591"/>
                    <a:pt x="73035" y="911"/>
                  </a:cubicBezTo>
                  <a:cubicBezTo>
                    <a:pt x="72900" y="945"/>
                    <a:pt x="72799" y="996"/>
                    <a:pt x="72647" y="1029"/>
                  </a:cubicBezTo>
                  <a:cubicBezTo>
                    <a:pt x="20925" y="13230"/>
                    <a:pt x="-29919" y="68732"/>
                    <a:pt x="21246" y="130967"/>
                  </a:cubicBezTo>
                  <a:cubicBezTo>
                    <a:pt x="23608" y="133819"/>
                    <a:pt x="27422" y="135068"/>
                    <a:pt x="31016" y="134123"/>
                  </a:cubicBezTo>
                  <a:cubicBezTo>
                    <a:pt x="34611" y="133194"/>
                    <a:pt x="37344" y="130258"/>
                    <a:pt x="38019" y="126681"/>
                  </a:cubicBezTo>
                  <a:cubicBezTo>
                    <a:pt x="39504" y="118479"/>
                    <a:pt x="42458" y="109502"/>
                    <a:pt x="49343" y="103005"/>
                  </a:cubicBezTo>
                  <a:cubicBezTo>
                    <a:pt x="65070" y="88104"/>
                    <a:pt x="109148" y="112134"/>
                    <a:pt x="137177" y="64665"/>
                  </a:cubicBezTo>
                  <a:close/>
                  <a:moveTo>
                    <a:pt x="74655" y="80291"/>
                  </a:moveTo>
                  <a:cubicBezTo>
                    <a:pt x="61779" y="80781"/>
                    <a:pt x="48482" y="81287"/>
                    <a:pt x="38340" y="90906"/>
                  </a:cubicBezTo>
                  <a:cubicBezTo>
                    <a:pt x="36383" y="92745"/>
                    <a:pt x="34611" y="94770"/>
                    <a:pt x="33041" y="96812"/>
                  </a:cubicBezTo>
                  <a:cubicBezTo>
                    <a:pt x="31253" y="99158"/>
                    <a:pt x="28299" y="100305"/>
                    <a:pt x="25397" y="99816"/>
                  </a:cubicBezTo>
                  <a:cubicBezTo>
                    <a:pt x="22494" y="99326"/>
                    <a:pt x="20098" y="97251"/>
                    <a:pt x="19204" y="94433"/>
                  </a:cubicBezTo>
                  <a:cubicBezTo>
                    <a:pt x="16318" y="85573"/>
                    <a:pt x="15626" y="76005"/>
                    <a:pt x="18411" y="66201"/>
                  </a:cubicBezTo>
                  <a:cubicBezTo>
                    <a:pt x="20014" y="60446"/>
                    <a:pt x="22663" y="55114"/>
                    <a:pt x="26038" y="50271"/>
                  </a:cubicBezTo>
                  <a:cubicBezTo>
                    <a:pt x="39083" y="64479"/>
                    <a:pt x="50456" y="72563"/>
                    <a:pt x="71499" y="70672"/>
                  </a:cubicBezTo>
                  <a:cubicBezTo>
                    <a:pt x="84662" y="69525"/>
                    <a:pt x="96761" y="70014"/>
                    <a:pt x="107966" y="73018"/>
                  </a:cubicBezTo>
                  <a:cubicBezTo>
                    <a:pt x="97639" y="79397"/>
                    <a:pt x="86333" y="79836"/>
                    <a:pt x="74655" y="802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216" name="组合 215"/>
          <p:cNvGrpSpPr/>
          <p:nvPr/>
        </p:nvGrpSpPr>
        <p:grpSpPr>
          <a:xfrm>
            <a:off x="4610918" y="5499900"/>
            <a:ext cx="320625" cy="521640"/>
            <a:chOff x="25503209" y="6518692"/>
            <a:chExt cx="320625" cy="521640"/>
          </a:xfrm>
          <a:solidFill>
            <a:schemeClr val="accent1"/>
          </a:solidFill>
        </p:grpSpPr>
        <p:sp>
          <p:nvSpPr>
            <p:cNvPr id="217" name="任意多边形: 形状 216"/>
            <p:cNvSpPr/>
            <p:nvPr/>
          </p:nvSpPr>
          <p:spPr>
            <a:xfrm>
              <a:off x="25514795" y="6635332"/>
              <a:ext cx="303750" cy="405000"/>
            </a:xfrm>
            <a:custGeom>
              <a:avLst/>
              <a:gdLst>
                <a:gd name="connsiteX0" fmla="*/ 227279 w 303750"/>
                <a:gd name="connsiteY0" fmla="*/ 0 h 405000"/>
                <a:gd name="connsiteX1" fmla="*/ 81361 w 303750"/>
                <a:gd name="connsiteY1" fmla="*/ 0 h 405000"/>
                <a:gd name="connsiteX2" fmla="*/ 12342 w 303750"/>
                <a:gd name="connsiteY2" fmla="*/ 126461 h 405000"/>
                <a:gd name="connsiteX3" fmla="*/ 11684 w 303750"/>
                <a:gd name="connsiteY3" fmla="*/ 221974 h 405000"/>
                <a:gd name="connsiteX4" fmla="*/ 110116 w 303750"/>
                <a:gd name="connsiteY4" fmla="*/ 408493 h 405000"/>
                <a:gd name="connsiteX5" fmla="*/ 127835 w 303750"/>
                <a:gd name="connsiteY5" fmla="*/ 419192 h 405000"/>
                <a:gd name="connsiteX6" fmla="*/ 127835 w 303750"/>
                <a:gd name="connsiteY6" fmla="*/ 235997 h 405000"/>
                <a:gd name="connsiteX7" fmla="*/ 106842 w 303750"/>
                <a:gd name="connsiteY7" fmla="*/ 198096 h 405000"/>
                <a:gd name="connsiteX8" fmla="*/ 148692 w 303750"/>
                <a:gd name="connsiteY8" fmla="*/ 153731 h 405000"/>
                <a:gd name="connsiteX9" fmla="*/ 159914 w 303750"/>
                <a:gd name="connsiteY9" fmla="*/ 153731 h 405000"/>
                <a:gd name="connsiteX10" fmla="*/ 201747 w 303750"/>
                <a:gd name="connsiteY10" fmla="*/ 198096 h 405000"/>
                <a:gd name="connsiteX11" fmla="*/ 180755 w 303750"/>
                <a:gd name="connsiteY11" fmla="*/ 235997 h 405000"/>
                <a:gd name="connsiteX12" fmla="*/ 180755 w 303750"/>
                <a:gd name="connsiteY12" fmla="*/ 419158 h 405000"/>
                <a:gd name="connsiteX13" fmla="*/ 198490 w 303750"/>
                <a:gd name="connsiteY13" fmla="*/ 408459 h 405000"/>
                <a:gd name="connsiteX14" fmla="*/ 296939 w 303750"/>
                <a:gd name="connsiteY14" fmla="*/ 221873 h 405000"/>
                <a:gd name="connsiteX15" fmla="*/ 296281 w 303750"/>
                <a:gd name="connsiteY15" fmla="*/ 126377 h 405000"/>
                <a:gd name="connsiteX16" fmla="*/ 227279 w 303750"/>
                <a:gd name="connsiteY16" fmla="*/ 0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3750" h="405000">
                  <a:moveTo>
                    <a:pt x="227279" y="0"/>
                  </a:moveTo>
                  <a:lnTo>
                    <a:pt x="81361" y="0"/>
                  </a:lnTo>
                  <a:lnTo>
                    <a:pt x="12342" y="126461"/>
                  </a:lnTo>
                  <a:cubicBezTo>
                    <a:pt x="-3875" y="156178"/>
                    <a:pt x="-4128" y="192021"/>
                    <a:pt x="11684" y="221974"/>
                  </a:cubicBezTo>
                  <a:lnTo>
                    <a:pt x="110116" y="408493"/>
                  </a:lnTo>
                  <a:cubicBezTo>
                    <a:pt x="113575" y="415091"/>
                    <a:pt x="120393" y="419192"/>
                    <a:pt x="127835" y="419192"/>
                  </a:cubicBezTo>
                  <a:lnTo>
                    <a:pt x="127835" y="235997"/>
                  </a:lnTo>
                  <a:cubicBezTo>
                    <a:pt x="115229" y="228049"/>
                    <a:pt x="106842" y="214076"/>
                    <a:pt x="106842" y="198096"/>
                  </a:cubicBezTo>
                  <a:cubicBezTo>
                    <a:pt x="106842" y="174420"/>
                    <a:pt x="125371" y="155199"/>
                    <a:pt x="148692" y="153731"/>
                  </a:cubicBezTo>
                  <a:lnTo>
                    <a:pt x="159914" y="153731"/>
                  </a:lnTo>
                  <a:cubicBezTo>
                    <a:pt x="183235" y="155216"/>
                    <a:pt x="201747" y="174420"/>
                    <a:pt x="201747" y="198096"/>
                  </a:cubicBezTo>
                  <a:cubicBezTo>
                    <a:pt x="201747" y="214076"/>
                    <a:pt x="193377" y="228049"/>
                    <a:pt x="180755" y="235997"/>
                  </a:cubicBezTo>
                  <a:lnTo>
                    <a:pt x="180755" y="419158"/>
                  </a:lnTo>
                  <a:cubicBezTo>
                    <a:pt x="188163" y="419158"/>
                    <a:pt x="195031" y="415058"/>
                    <a:pt x="198490" y="408459"/>
                  </a:cubicBezTo>
                  <a:lnTo>
                    <a:pt x="296939" y="221873"/>
                  </a:lnTo>
                  <a:cubicBezTo>
                    <a:pt x="312768" y="191987"/>
                    <a:pt x="312498" y="156128"/>
                    <a:pt x="296281" y="126377"/>
                  </a:cubicBezTo>
                  <a:lnTo>
                    <a:pt x="227279"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8" name="任意多边形: 形状 217"/>
            <p:cNvSpPr/>
            <p:nvPr/>
          </p:nvSpPr>
          <p:spPr>
            <a:xfrm>
              <a:off x="25503209" y="6518692"/>
              <a:ext cx="320625" cy="84375"/>
            </a:xfrm>
            <a:custGeom>
              <a:avLst/>
              <a:gdLst>
                <a:gd name="connsiteX0" fmla="*/ 0 w 320625"/>
                <a:gd name="connsiteY0" fmla="*/ 0 h 84375"/>
                <a:gd name="connsiteX1" fmla="*/ 0 w 320625"/>
                <a:gd name="connsiteY1" fmla="*/ 46474 h 84375"/>
                <a:gd name="connsiteX2" fmla="*/ 22798 w 320625"/>
                <a:gd name="connsiteY2" fmla="*/ 46474 h 84375"/>
                <a:gd name="connsiteX3" fmla="*/ 22798 w 320625"/>
                <a:gd name="connsiteY3" fmla="*/ 46491 h 84375"/>
                <a:gd name="connsiteX4" fmla="*/ 69272 w 320625"/>
                <a:gd name="connsiteY4" fmla="*/ 92964 h 84375"/>
                <a:gd name="connsiteX5" fmla="*/ 262524 w 320625"/>
                <a:gd name="connsiteY5" fmla="*/ 92964 h 84375"/>
                <a:gd name="connsiteX6" fmla="*/ 308998 w 320625"/>
                <a:gd name="connsiteY6" fmla="*/ 46491 h 84375"/>
                <a:gd name="connsiteX7" fmla="*/ 308998 w 320625"/>
                <a:gd name="connsiteY7" fmla="*/ 46474 h 84375"/>
                <a:gd name="connsiteX8" fmla="*/ 331847 w 320625"/>
                <a:gd name="connsiteY8" fmla="*/ 46474 h 84375"/>
                <a:gd name="connsiteX9" fmla="*/ 331847 w 320625"/>
                <a:gd name="connsiteY9" fmla="*/ 0 h 84375"/>
                <a:gd name="connsiteX10" fmla="*/ 0 w 320625"/>
                <a:gd name="connsiteY10" fmla="*/ 0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0625" h="84375">
                  <a:moveTo>
                    <a:pt x="0" y="0"/>
                  </a:moveTo>
                  <a:lnTo>
                    <a:pt x="0" y="46474"/>
                  </a:lnTo>
                  <a:lnTo>
                    <a:pt x="22798" y="46474"/>
                  </a:lnTo>
                  <a:lnTo>
                    <a:pt x="22798" y="46491"/>
                  </a:lnTo>
                  <a:cubicBezTo>
                    <a:pt x="22798" y="72158"/>
                    <a:pt x="43605" y="92964"/>
                    <a:pt x="69272" y="92964"/>
                  </a:cubicBezTo>
                  <a:lnTo>
                    <a:pt x="262524" y="92964"/>
                  </a:lnTo>
                  <a:cubicBezTo>
                    <a:pt x="288191" y="92964"/>
                    <a:pt x="308998" y="72158"/>
                    <a:pt x="308998" y="46491"/>
                  </a:cubicBezTo>
                  <a:lnTo>
                    <a:pt x="308998" y="46474"/>
                  </a:lnTo>
                  <a:lnTo>
                    <a:pt x="331847" y="46474"/>
                  </a:lnTo>
                  <a:lnTo>
                    <a:pt x="331847" y="0"/>
                  </a:lnTo>
                  <a:lnTo>
                    <a:pt x="0"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19" name="图形 161"/>
          <p:cNvSpPr/>
          <p:nvPr/>
        </p:nvSpPr>
        <p:spPr>
          <a:xfrm>
            <a:off x="5830118" y="5499158"/>
            <a:ext cx="489375" cy="523125"/>
          </a:xfrm>
          <a:custGeom>
            <a:avLst/>
            <a:gdLst>
              <a:gd name="connsiteX0" fmla="*/ 51845 w 489375"/>
              <a:gd name="connsiteY0" fmla="*/ 366375 h 523125"/>
              <a:gd name="connsiteX1" fmla="*/ 162343 w 489375"/>
              <a:gd name="connsiteY1" fmla="*/ 465448 h 523125"/>
              <a:gd name="connsiteX2" fmla="*/ 396703 w 489375"/>
              <a:gd name="connsiteY2" fmla="*/ 204240 h 523125"/>
              <a:gd name="connsiteX3" fmla="*/ 286205 w 489375"/>
              <a:gd name="connsiteY3" fmla="*/ 105116 h 523125"/>
              <a:gd name="connsiteX4" fmla="*/ 51845 w 489375"/>
              <a:gd name="connsiteY4" fmla="*/ 366375 h 523125"/>
              <a:gd name="connsiteX5" fmla="*/ 258513 w 489375"/>
              <a:gd name="connsiteY5" fmla="*/ 226380 h 523125"/>
              <a:gd name="connsiteX6" fmla="*/ 126922 w 489375"/>
              <a:gd name="connsiteY6" fmla="*/ 373057 h 523125"/>
              <a:gd name="connsiteX7" fmla="*/ 120509 w 489375"/>
              <a:gd name="connsiteY7" fmla="*/ 376145 h 523125"/>
              <a:gd name="connsiteX8" fmla="*/ 113793 w 489375"/>
              <a:gd name="connsiteY8" fmla="*/ 373766 h 523125"/>
              <a:gd name="connsiteX9" fmla="*/ 107263 w 489375"/>
              <a:gd name="connsiteY9" fmla="*/ 367910 h 523125"/>
              <a:gd name="connsiteX10" fmla="*/ 106554 w 489375"/>
              <a:gd name="connsiteY10" fmla="*/ 354781 h 523125"/>
              <a:gd name="connsiteX11" fmla="*/ 238145 w 489375"/>
              <a:gd name="connsiteY11" fmla="*/ 208104 h 523125"/>
              <a:gd name="connsiteX12" fmla="*/ 244558 w 489375"/>
              <a:gd name="connsiteY12" fmla="*/ 205016 h 523125"/>
              <a:gd name="connsiteX13" fmla="*/ 251274 w 489375"/>
              <a:gd name="connsiteY13" fmla="*/ 207378 h 523125"/>
              <a:gd name="connsiteX14" fmla="*/ 257804 w 489375"/>
              <a:gd name="connsiteY14" fmla="*/ 213234 h 523125"/>
              <a:gd name="connsiteX15" fmla="*/ 258513 w 489375"/>
              <a:gd name="connsiteY15" fmla="*/ 226380 h 523125"/>
              <a:gd name="connsiteX16" fmla="*/ 296786 w 489375"/>
              <a:gd name="connsiteY16" fmla="*/ 156635 h 523125"/>
              <a:gd name="connsiteX17" fmla="*/ 303299 w 489375"/>
              <a:gd name="connsiteY17" fmla="*/ 162474 h 523125"/>
              <a:gd name="connsiteX18" fmla="*/ 304025 w 489375"/>
              <a:gd name="connsiteY18" fmla="*/ 175603 h 523125"/>
              <a:gd name="connsiteX19" fmla="*/ 292584 w 489375"/>
              <a:gd name="connsiteY19" fmla="*/ 188360 h 523125"/>
              <a:gd name="connsiteX20" fmla="*/ 286154 w 489375"/>
              <a:gd name="connsiteY20" fmla="*/ 191448 h 523125"/>
              <a:gd name="connsiteX21" fmla="*/ 279438 w 489375"/>
              <a:gd name="connsiteY21" fmla="*/ 189086 h 523125"/>
              <a:gd name="connsiteX22" fmla="*/ 272908 w 489375"/>
              <a:gd name="connsiteY22" fmla="*/ 183230 h 523125"/>
              <a:gd name="connsiteX23" fmla="*/ 269819 w 489375"/>
              <a:gd name="connsiteY23" fmla="*/ 176801 h 523125"/>
              <a:gd name="connsiteX24" fmla="*/ 272199 w 489375"/>
              <a:gd name="connsiteY24" fmla="*/ 170085 h 523125"/>
              <a:gd name="connsiteX25" fmla="*/ 283640 w 489375"/>
              <a:gd name="connsiteY25" fmla="*/ 157327 h 523125"/>
              <a:gd name="connsiteX26" fmla="*/ 296786 w 489375"/>
              <a:gd name="connsiteY26" fmla="*/ 156635 h 523125"/>
              <a:gd name="connsiteX27" fmla="*/ 324039 w 489375"/>
              <a:gd name="connsiteY27" fmla="*/ 62979 h 523125"/>
              <a:gd name="connsiteX28" fmla="*/ 434503 w 489375"/>
              <a:gd name="connsiteY28" fmla="*/ 162086 h 523125"/>
              <a:gd name="connsiteX29" fmla="*/ 407368 w 489375"/>
              <a:gd name="connsiteY29" fmla="*/ 192343 h 523125"/>
              <a:gd name="connsiteX30" fmla="*/ 296904 w 489375"/>
              <a:gd name="connsiteY30" fmla="*/ 93236 h 523125"/>
              <a:gd name="connsiteX31" fmla="*/ 324039 w 489375"/>
              <a:gd name="connsiteY31" fmla="*/ 62979 h 523125"/>
              <a:gd name="connsiteX32" fmla="*/ 478934 w 489375"/>
              <a:gd name="connsiteY32" fmla="*/ 64413 h 523125"/>
              <a:gd name="connsiteX33" fmla="*/ 416311 w 489375"/>
              <a:gd name="connsiteY33" fmla="*/ 8220 h 523125"/>
              <a:gd name="connsiteX34" fmla="*/ 370951 w 489375"/>
              <a:gd name="connsiteY34" fmla="*/ 10683 h 523125"/>
              <a:gd name="connsiteX35" fmla="*/ 334029 w 489375"/>
              <a:gd name="connsiteY35" fmla="*/ 51858 h 523125"/>
              <a:gd name="connsiteX36" fmla="*/ 444526 w 489375"/>
              <a:gd name="connsiteY36" fmla="*/ 150948 h 523125"/>
              <a:gd name="connsiteX37" fmla="*/ 481449 w 489375"/>
              <a:gd name="connsiteY37" fmla="*/ 109807 h 523125"/>
              <a:gd name="connsiteX38" fmla="*/ 489583 w 489375"/>
              <a:gd name="connsiteY38" fmla="*/ 86604 h 523125"/>
              <a:gd name="connsiteX39" fmla="*/ 478934 w 489375"/>
              <a:gd name="connsiteY39" fmla="*/ 64413 h 523125"/>
              <a:gd name="connsiteX40" fmla="*/ 442248 w 489375"/>
              <a:gd name="connsiteY40" fmla="*/ 109655 h 523125"/>
              <a:gd name="connsiteX41" fmla="*/ 375288 w 489375"/>
              <a:gd name="connsiteY41" fmla="*/ 49597 h 523125"/>
              <a:gd name="connsiteX42" fmla="*/ 394627 w 489375"/>
              <a:gd name="connsiteY42" fmla="*/ 28065 h 523125"/>
              <a:gd name="connsiteX43" fmla="*/ 461587 w 489375"/>
              <a:gd name="connsiteY43" fmla="*/ 88106 h 523125"/>
              <a:gd name="connsiteX44" fmla="*/ 442248 w 489375"/>
              <a:gd name="connsiteY44" fmla="*/ 109655 h 523125"/>
              <a:gd name="connsiteX45" fmla="*/ 629 w 489375"/>
              <a:gd name="connsiteY45" fmla="*/ 513035 h 523125"/>
              <a:gd name="connsiteX46" fmla="*/ 5304 w 489375"/>
              <a:gd name="connsiteY46" fmla="*/ 529370 h 523125"/>
              <a:gd name="connsiteX47" fmla="*/ 22044 w 489375"/>
              <a:gd name="connsiteY47" fmla="*/ 532290 h 523125"/>
              <a:gd name="connsiteX48" fmla="*/ 149096 w 489375"/>
              <a:gd name="connsiteY48" fmla="*/ 480247 h 523125"/>
              <a:gd name="connsiteX49" fmla="*/ 38632 w 489375"/>
              <a:gd name="connsiteY49" fmla="*/ 381140 h 523125"/>
              <a:gd name="connsiteX50" fmla="*/ 629 w 489375"/>
              <a:gd name="connsiteY50" fmla="*/ 513035 h 523125"/>
              <a:gd name="connsiteX51" fmla="*/ 112916 w 489375"/>
              <a:gd name="connsiteY51" fmla="*/ 473986 h 523125"/>
              <a:gd name="connsiteX52" fmla="*/ 62999 w 489375"/>
              <a:gd name="connsiteY52" fmla="*/ 494422 h 523125"/>
              <a:gd name="connsiteX53" fmla="*/ 33806 w 489375"/>
              <a:gd name="connsiteY53" fmla="*/ 468232 h 523125"/>
              <a:gd name="connsiteX54" fmla="*/ 48740 w 489375"/>
              <a:gd name="connsiteY54" fmla="*/ 416409 h 523125"/>
              <a:gd name="connsiteX55" fmla="*/ 112916 w 489375"/>
              <a:gd name="connsiteY55" fmla="*/ 473986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489375" h="523125">
                <a:moveTo>
                  <a:pt x="51845" y="366375"/>
                </a:moveTo>
                <a:lnTo>
                  <a:pt x="162343" y="465448"/>
                </a:lnTo>
                <a:lnTo>
                  <a:pt x="396703" y="204240"/>
                </a:lnTo>
                <a:lnTo>
                  <a:pt x="286205" y="105116"/>
                </a:lnTo>
                <a:lnTo>
                  <a:pt x="51845" y="366375"/>
                </a:lnTo>
                <a:close/>
                <a:moveTo>
                  <a:pt x="258513" y="226380"/>
                </a:moveTo>
                <a:lnTo>
                  <a:pt x="126922" y="373057"/>
                </a:lnTo>
                <a:cubicBezTo>
                  <a:pt x="125268" y="374896"/>
                  <a:pt x="122973" y="376010"/>
                  <a:pt x="120509" y="376145"/>
                </a:cubicBezTo>
                <a:cubicBezTo>
                  <a:pt x="118046" y="376297"/>
                  <a:pt x="115616" y="375436"/>
                  <a:pt x="113793" y="373766"/>
                </a:cubicBezTo>
                <a:lnTo>
                  <a:pt x="107263" y="367910"/>
                </a:lnTo>
                <a:cubicBezTo>
                  <a:pt x="103449" y="364485"/>
                  <a:pt x="103128" y="358612"/>
                  <a:pt x="106554" y="354781"/>
                </a:cubicBezTo>
                <a:lnTo>
                  <a:pt x="238145" y="208104"/>
                </a:lnTo>
                <a:cubicBezTo>
                  <a:pt x="239799" y="206265"/>
                  <a:pt x="242094" y="205151"/>
                  <a:pt x="244558" y="205016"/>
                </a:cubicBezTo>
                <a:cubicBezTo>
                  <a:pt x="247021" y="204881"/>
                  <a:pt x="249451" y="205741"/>
                  <a:pt x="251274" y="207378"/>
                </a:cubicBezTo>
                <a:lnTo>
                  <a:pt x="257804" y="213234"/>
                </a:lnTo>
                <a:cubicBezTo>
                  <a:pt x="261618" y="216676"/>
                  <a:pt x="261922" y="222549"/>
                  <a:pt x="258513" y="226380"/>
                </a:cubicBezTo>
                <a:close/>
                <a:moveTo>
                  <a:pt x="296786" y="156635"/>
                </a:moveTo>
                <a:lnTo>
                  <a:pt x="303299" y="162474"/>
                </a:lnTo>
                <a:cubicBezTo>
                  <a:pt x="307147" y="165900"/>
                  <a:pt x="307451" y="171789"/>
                  <a:pt x="304025" y="175603"/>
                </a:cubicBezTo>
                <a:lnTo>
                  <a:pt x="292584" y="188360"/>
                </a:lnTo>
                <a:cubicBezTo>
                  <a:pt x="290913" y="190200"/>
                  <a:pt x="288618" y="191296"/>
                  <a:pt x="286154" y="191448"/>
                </a:cubicBezTo>
                <a:cubicBezTo>
                  <a:pt x="283691" y="191583"/>
                  <a:pt x="281278" y="190740"/>
                  <a:pt x="279438" y="189086"/>
                </a:cubicBezTo>
                <a:lnTo>
                  <a:pt x="272908" y="183230"/>
                </a:lnTo>
                <a:cubicBezTo>
                  <a:pt x="271085" y="181576"/>
                  <a:pt x="269971" y="179281"/>
                  <a:pt x="269819" y="176801"/>
                </a:cubicBezTo>
                <a:cubicBezTo>
                  <a:pt x="269684" y="174337"/>
                  <a:pt x="270545" y="171907"/>
                  <a:pt x="272199" y="170085"/>
                </a:cubicBezTo>
                <a:lnTo>
                  <a:pt x="283640" y="157327"/>
                </a:lnTo>
                <a:cubicBezTo>
                  <a:pt x="287083" y="153513"/>
                  <a:pt x="292972" y="153193"/>
                  <a:pt x="296786" y="156635"/>
                </a:cubicBezTo>
                <a:close/>
                <a:moveTo>
                  <a:pt x="324039" y="62979"/>
                </a:moveTo>
                <a:lnTo>
                  <a:pt x="434503" y="162086"/>
                </a:lnTo>
                <a:lnTo>
                  <a:pt x="407368" y="192343"/>
                </a:lnTo>
                <a:lnTo>
                  <a:pt x="296904" y="93236"/>
                </a:lnTo>
                <a:lnTo>
                  <a:pt x="324039" y="62979"/>
                </a:lnTo>
                <a:close/>
                <a:moveTo>
                  <a:pt x="478934" y="64413"/>
                </a:moveTo>
                <a:lnTo>
                  <a:pt x="416311" y="8220"/>
                </a:lnTo>
                <a:cubicBezTo>
                  <a:pt x="403098" y="-3644"/>
                  <a:pt x="382798" y="-2530"/>
                  <a:pt x="370951" y="10683"/>
                </a:cubicBezTo>
                <a:lnTo>
                  <a:pt x="334029" y="51858"/>
                </a:lnTo>
                <a:lnTo>
                  <a:pt x="444526" y="150948"/>
                </a:lnTo>
                <a:lnTo>
                  <a:pt x="481449" y="109807"/>
                </a:lnTo>
                <a:cubicBezTo>
                  <a:pt x="487119" y="103462"/>
                  <a:pt x="490089" y="95109"/>
                  <a:pt x="489583" y="86604"/>
                </a:cubicBezTo>
                <a:cubicBezTo>
                  <a:pt x="489110" y="78082"/>
                  <a:pt x="485279" y="70100"/>
                  <a:pt x="478934" y="64413"/>
                </a:cubicBezTo>
                <a:close/>
                <a:moveTo>
                  <a:pt x="442248" y="109655"/>
                </a:moveTo>
                <a:lnTo>
                  <a:pt x="375288" y="49597"/>
                </a:lnTo>
                <a:lnTo>
                  <a:pt x="394627" y="28065"/>
                </a:lnTo>
                <a:lnTo>
                  <a:pt x="461587" y="88106"/>
                </a:lnTo>
                <a:lnTo>
                  <a:pt x="442248" y="109655"/>
                </a:lnTo>
                <a:close/>
                <a:moveTo>
                  <a:pt x="629" y="513035"/>
                </a:moveTo>
                <a:cubicBezTo>
                  <a:pt x="-1075" y="518941"/>
                  <a:pt x="748" y="525303"/>
                  <a:pt x="5304" y="529370"/>
                </a:cubicBezTo>
                <a:cubicBezTo>
                  <a:pt x="9860" y="533471"/>
                  <a:pt x="16374" y="534601"/>
                  <a:pt x="22044" y="532290"/>
                </a:cubicBezTo>
                <a:lnTo>
                  <a:pt x="149096" y="480247"/>
                </a:lnTo>
                <a:lnTo>
                  <a:pt x="38632" y="381140"/>
                </a:lnTo>
                <a:lnTo>
                  <a:pt x="629" y="513035"/>
                </a:lnTo>
                <a:close/>
                <a:moveTo>
                  <a:pt x="112916" y="473986"/>
                </a:moveTo>
                <a:lnTo>
                  <a:pt x="62999" y="494422"/>
                </a:lnTo>
                <a:lnTo>
                  <a:pt x="33806" y="468232"/>
                </a:lnTo>
                <a:lnTo>
                  <a:pt x="48740" y="416409"/>
                </a:lnTo>
                <a:lnTo>
                  <a:pt x="112916" y="473986"/>
                </a:ln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sp>
        <p:nvSpPr>
          <p:cNvPr id="220" name="图形 195"/>
          <p:cNvSpPr/>
          <p:nvPr/>
        </p:nvSpPr>
        <p:spPr>
          <a:xfrm>
            <a:off x="7049318" y="5558220"/>
            <a:ext cx="523125" cy="405000"/>
          </a:xfrm>
          <a:custGeom>
            <a:avLst/>
            <a:gdLst>
              <a:gd name="connsiteX0" fmla="*/ 370761 w 523125"/>
              <a:gd name="connsiteY0" fmla="*/ 91386 h 405000"/>
              <a:gd name="connsiteX1" fmla="*/ 455102 w 523125"/>
              <a:gd name="connsiteY1" fmla="*/ 173770 h 405000"/>
              <a:gd name="connsiteX2" fmla="*/ 539477 w 523125"/>
              <a:gd name="connsiteY2" fmla="*/ 91977 h 405000"/>
              <a:gd name="connsiteX3" fmla="*/ 538853 w 523125"/>
              <a:gd name="connsiteY3" fmla="*/ 87522 h 405000"/>
              <a:gd name="connsiteX4" fmla="*/ 533318 w 523125"/>
              <a:gd name="connsiteY4" fmla="*/ 87809 h 405000"/>
              <a:gd name="connsiteX5" fmla="*/ 466290 w 523125"/>
              <a:gd name="connsiteY5" fmla="*/ 8699 h 405000"/>
              <a:gd name="connsiteX6" fmla="*/ 439476 w 523125"/>
              <a:gd name="connsiteY6" fmla="*/ 1358 h 405000"/>
              <a:gd name="connsiteX7" fmla="*/ 323848 w 523125"/>
              <a:gd name="connsiteY7" fmla="*/ 41470 h 405000"/>
              <a:gd name="connsiteX8" fmla="*/ 275940 w 523125"/>
              <a:gd name="connsiteY8" fmla="*/ 17457 h 405000"/>
              <a:gd name="connsiteX9" fmla="*/ 216186 w 523125"/>
              <a:gd name="connsiteY9" fmla="*/ 77161 h 405000"/>
              <a:gd name="connsiteX10" fmla="*/ 216236 w 523125"/>
              <a:gd name="connsiteY10" fmla="*/ 78747 h 405000"/>
              <a:gd name="connsiteX11" fmla="*/ 99259 w 523125"/>
              <a:gd name="connsiteY11" fmla="*/ 119264 h 405000"/>
              <a:gd name="connsiteX12" fmla="*/ 74183 w 523125"/>
              <a:gd name="connsiteY12" fmla="*/ 136527 h 405000"/>
              <a:gd name="connsiteX13" fmla="*/ 6750 w 523125"/>
              <a:gd name="connsiteY13" fmla="*/ 216869 h 405000"/>
              <a:gd name="connsiteX14" fmla="*/ 641 w 523125"/>
              <a:gd name="connsiteY14" fmla="*/ 216869 h 405000"/>
              <a:gd name="connsiteX15" fmla="*/ 0 w 523125"/>
              <a:gd name="connsiteY15" fmla="*/ 220345 h 405000"/>
              <a:gd name="connsiteX16" fmla="*/ 84358 w 523125"/>
              <a:gd name="connsiteY16" fmla="*/ 302577 h 405000"/>
              <a:gd name="connsiteX17" fmla="*/ 168699 w 523125"/>
              <a:gd name="connsiteY17" fmla="*/ 221037 h 405000"/>
              <a:gd name="connsiteX18" fmla="*/ 168058 w 523125"/>
              <a:gd name="connsiteY18" fmla="*/ 216835 h 405000"/>
              <a:gd name="connsiteX19" fmla="*/ 162388 w 523125"/>
              <a:gd name="connsiteY19" fmla="*/ 216835 h 405000"/>
              <a:gd name="connsiteX20" fmla="*/ 109384 w 523125"/>
              <a:gd name="connsiteY20" fmla="*/ 153807 h 405000"/>
              <a:gd name="connsiteX21" fmla="*/ 227644 w 523125"/>
              <a:gd name="connsiteY21" fmla="*/ 112868 h 405000"/>
              <a:gd name="connsiteX22" fmla="*/ 239844 w 523125"/>
              <a:gd name="connsiteY22" fmla="*/ 124715 h 405000"/>
              <a:gd name="connsiteX23" fmla="*/ 239844 w 523125"/>
              <a:gd name="connsiteY23" fmla="*/ 374616 h 405000"/>
              <a:gd name="connsiteX24" fmla="*/ 126664 w 523125"/>
              <a:gd name="connsiteY24" fmla="*/ 374616 h 405000"/>
              <a:gd name="connsiteX25" fmla="*/ 90804 w 523125"/>
              <a:gd name="connsiteY25" fmla="*/ 410476 h 405000"/>
              <a:gd name="connsiteX26" fmla="*/ 90804 w 523125"/>
              <a:gd name="connsiteY26" fmla="*/ 420651 h 405000"/>
              <a:gd name="connsiteX27" fmla="*/ 461160 w 523125"/>
              <a:gd name="connsiteY27" fmla="*/ 420651 h 405000"/>
              <a:gd name="connsiteX28" fmla="*/ 461160 w 523125"/>
              <a:gd name="connsiteY28" fmla="*/ 410459 h 405000"/>
              <a:gd name="connsiteX29" fmla="*/ 425301 w 523125"/>
              <a:gd name="connsiteY29" fmla="*/ 374600 h 405000"/>
              <a:gd name="connsiteX30" fmla="*/ 312137 w 523125"/>
              <a:gd name="connsiteY30" fmla="*/ 374600 h 405000"/>
              <a:gd name="connsiteX31" fmla="*/ 312137 w 523125"/>
              <a:gd name="connsiteY31" fmla="*/ 124731 h 405000"/>
              <a:gd name="connsiteX32" fmla="*/ 335694 w 523125"/>
              <a:gd name="connsiteY32" fmla="*/ 77144 h 405000"/>
              <a:gd name="connsiteX33" fmla="*/ 335661 w 523125"/>
              <a:gd name="connsiteY33" fmla="*/ 75490 h 405000"/>
              <a:gd name="connsiteX34" fmla="*/ 409843 w 523125"/>
              <a:gd name="connsiteY34" fmla="*/ 49806 h 405000"/>
              <a:gd name="connsiteX35" fmla="*/ 377393 w 523125"/>
              <a:gd name="connsiteY35" fmla="*/ 87826 h 405000"/>
              <a:gd name="connsiteX36" fmla="*/ 371402 w 523125"/>
              <a:gd name="connsiteY36" fmla="*/ 87539 h 405000"/>
              <a:gd name="connsiteX37" fmla="*/ 370761 w 523125"/>
              <a:gd name="connsiteY37" fmla="*/ 91386 h 405000"/>
              <a:gd name="connsiteX38" fmla="*/ 53646 w 523125"/>
              <a:gd name="connsiteY38" fmla="*/ 216852 h 405000"/>
              <a:gd name="connsiteX39" fmla="*/ 84578 w 523125"/>
              <a:gd name="connsiteY39" fmla="*/ 180183 h 405000"/>
              <a:gd name="connsiteX40" fmla="*/ 115526 w 523125"/>
              <a:gd name="connsiteY40" fmla="*/ 216852 h 405000"/>
              <a:gd name="connsiteX41" fmla="*/ 53646 w 523125"/>
              <a:gd name="connsiteY41" fmla="*/ 216852 h 405000"/>
              <a:gd name="connsiteX42" fmla="*/ 455321 w 523125"/>
              <a:gd name="connsiteY42" fmla="*/ 50886 h 405000"/>
              <a:gd name="connsiteX43" fmla="*/ 486270 w 523125"/>
              <a:gd name="connsiteY43" fmla="*/ 87539 h 405000"/>
              <a:gd name="connsiteX44" fmla="*/ 424406 w 523125"/>
              <a:gd name="connsiteY44" fmla="*/ 87539 h 405000"/>
              <a:gd name="connsiteX45" fmla="*/ 455321 w 523125"/>
              <a:gd name="connsiteY45" fmla="*/ 50886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23125" h="405000">
                <a:moveTo>
                  <a:pt x="370761" y="91386"/>
                </a:moveTo>
                <a:cubicBezTo>
                  <a:pt x="370761" y="137556"/>
                  <a:pt x="408527" y="173770"/>
                  <a:pt x="455102" y="173770"/>
                </a:cubicBezTo>
                <a:cubicBezTo>
                  <a:pt x="501711" y="173770"/>
                  <a:pt x="539477" y="138164"/>
                  <a:pt x="539477" y="91977"/>
                </a:cubicBezTo>
                <a:cubicBezTo>
                  <a:pt x="539477" y="89834"/>
                  <a:pt x="539021" y="87522"/>
                  <a:pt x="538853" y="87522"/>
                </a:cubicBezTo>
                <a:lnTo>
                  <a:pt x="533318" y="87809"/>
                </a:lnTo>
                <a:lnTo>
                  <a:pt x="466290" y="8699"/>
                </a:lnTo>
                <a:cubicBezTo>
                  <a:pt x="459726" y="936"/>
                  <a:pt x="449061" y="-1966"/>
                  <a:pt x="439476" y="1358"/>
                </a:cubicBezTo>
                <a:lnTo>
                  <a:pt x="323848" y="41470"/>
                </a:lnTo>
                <a:cubicBezTo>
                  <a:pt x="312947" y="26890"/>
                  <a:pt x="295498" y="17457"/>
                  <a:pt x="275940" y="17457"/>
                </a:cubicBezTo>
                <a:cubicBezTo>
                  <a:pt x="242966" y="17457"/>
                  <a:pt x="216186" y="44187"/>
                  <a:pt x="216186" y="77161"/>
                </a:cubicBezTo>
                <a:cubicBezTo>
                  <a:pt x="216186" y="77684"/>
                  <a:pt x="216219" y="78207"/>
                  <a:pt x="216236" y="78747"/>
                </a:cubicBezTo>
                <a:lnTo>
                  <a:pt x="99259" y="119264"/>
                </a:lnTo>
                <a:cubicBezTo>
                  <a:pt x="89488" y="122639"/>
                  <a:pt x="80831" y="128613"/>
                  <a:pt x="74183" y="136527"/>
                </a:cubicBezTo>
                <a:lnTo>
                  <a:pt x="6750" y="216869"/>
                </a:lnTo>
                <a:lnTo>
                  <a:pt x="641" y="216869"/>
                </a:lnTo>
                <a:cubicBezTo>
                  <a:pt x="473" y="216852"/>
                  <a:pt x="0" y="218219"/>
                  <a:pt x="0" y="220345"/>
                </a:cubicBezTo>
                <a:cubicBezTo>
                  <a:pt x="0" y="266515"/>
                  <a:pt x="37766" y="302577"/>
                  <a:pt x="84358" y="302577"/>
                </a:cubicBezTo>
                <a:cubicBezTo>
                  <a:pt x="130933" y="302577"/>
                  <a:pt x="168699" y="267207"/>
                  <a:pt x="168699" y="221037"/>
                </a:cubicBezTo>
                <a:cubicBezTo>
                  <a:pt x="168699" y="218877"/>
                  <a:pt x="168244" y="216835"/>
                  <a:pt x="168058" y="216835"/>
                </a:cubicBezTo>
                <a:lnTo>
                  <a:pt x="162388" y="216835"/>
                </a:lnTo>
                <a:lnTo>
                  <a:pt x="109384" y="153807"/>
                </a:lnTo>
                <a:lnTo>
                  <a:pt x="227644" y="112868"/>
                </a:lnTo>
                <a:cubicBezTo>
                  <a:pt x="231019" y="117323"/>
                  <a:pt x="235086" y="121340"/>
                  <a:pt x="239844" y="124715"/>
                </a:cubicBezTo>
                <a:lnTo>
                  <a:pt x="239844" y="374616"/>
                </a:lnTo>
                <a:lnTo>
                  <a:pt x="126664" y="374616"/>
                </a:lnTo>
                <a:cubicBezTo>
                  <a:pt x="106869" y="374616"/>
                  <a:pt x="90804" y="390665"/>
                  <a:pt x="90804" y="410476"/>
                </a:cubicBezTo>
                <a:lnTo>
                  <a:pt x="90804" y="420651"/>
                </a:lnTo>
                <a:lnTo>
                  <a:pt x="461160" y="420651"/>
                </a:lnTo>
                <a:lnTo>
                  <a:pt x="461160" y="410459"/>
                </a:lnTo>
                <a:cubicBezTo>
                  <a:pt x="461160" y="390681"/>
                  <a:pt x="445112" y="374600"/>
                  <a:pt x="425301" y="374600"/>
                </a:cubicBezTo>
                <a:lnTo>
                  <a:pt x="312137" y="374600"/>
                </a:lnTo>
                <a:lnTo>
                  <a:pt x="312137" y="124731"/>
                </a:lnTo>
                <a:cubicBezTo>
                  <a:pt x="325266" y="113830"/>
                  <a:pt x="335694" y="96584"/>
                  <a:pt x="335694" y="77144"/>
                </a:cubicBezTo>
                <a:cubicBezTo>
                  <a:pt x="335694" y="76587"/>
                  <a:pt x="335661" y="76047"/>
                  <a:pt x="335661" y="75490"/>
                </a:cubicBezTo>
                <a:lnTo>
                  <a:pt x="409843" y="49806"/>
                </a:lnTo>
                <a:lnTo>
                  <a:pt x="377393" y="87826"/>
                </a:lnTo>
                <a:lnTo>
                  <a:pt x="371402" y="87539"/>
                </a:lnTo>
                <a:cubicBezTo>
                  <a:pt x="371233" y="87539"/>
                  <a:pt x="370761" y="89243"/>
                  <a:pt x="370761" y="91386"/>
                </a:cubicBezTo>
                <a:close/>
                <a:moveTo>
                  <a:pt x="53646" y="216852"/>
                </a:moveTo>
                <a:lnTo>
                  <a:pt x="84578" y="180183"/>
                </a:lnTo>
                <a:lnTo>
                  <a:pt x="115526" y="216852"/>
                </a:lnTo>
                <a:lnTo>
                  <a:pt x="53646" y="216852"/>
                </a:lnTo>
                <a:close/>
                <a:moveTo>
                  <a:pt x="455321" y="50886"/>
                </a:moveTo>
                <a:lnTo>
                  <a:pt x="486270" y="87539"/>
                </a:lnTo>
                <a:lnTo>
                  <a:pt x="424406" y="87539"/>
                </a:lnTo>
                <a:lnTo>
                  <a:pt x="455321" y="50886"/>
                </a:ln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221" name="组合 220"/>
          <p:cNvGrpSpPr/>
          <p:nvPr/>
        </p:nvGrpSpPr>
        <p:grpSpPr>
          <a:xfrm>
            <a:off x="8268518" y="5493640"/>
            <a:ext cx="488514" cy="534161"/>
            <a:chOff x="24309033" y="7598946"/>
            <a:chExt cx="488514" cy="534161"/>
          </a:xfrm>
          <a:solidFill>
            <a:schemeClr val="accent1"/>
          </a:solidFill>
        </p:grpSpPr>
        <p:sp>
          <p:nvSpPr>
            <p:cNvPr id="222" name="任意多边形: 形状 221"/>
            <p:cNvSpPr/>
            <p:nvPr/>
          </p:nvSpPr>
          <p:spPr>
            <a:xfrm>
              <a:off x="24341922" y="7728107"/>
              <a:ext cx="455625" cy="405000"/>
            </a:xfrm>
            <a:custGeom>
              <a:avLst/>
              <a:gdLst>
                <a:gd name="connsiteX0" fmla="*/ 470931 w 455625"/>
                <a:gd name="connsiteY0" fmla="*/ 0 h 405000"/>
                <a:gd name="connsiteX1" fmla="*/ 418433 w 455625"/>
                <a:gd name="connsiteY1" fmla="*/ 0 h 405000"/>
                <a:gd name="connsiteX2" fmla="*/ 385746 w 455625"/>
                <a:gd name="connsiteY2" fmla="*/ 32670 h 405000"/>
                <a:gd name="connsiteX3" fmla="*/ 385746 w 455625"/>
                <a:gd name="connsiteY3" fmla="*/ 53696 h 405000"/>
                <a:gd name="connsiteX4" fmla="*/ 418433 w 455625"/>
                <a:gd name="connsiteY4" fmla="*/ 86383 h 405000"/>
                <a:gd name="connsiteX5" fmla="*/ 428355 w 455625"/>
                <a:gd name="connsiteY5" fmla="*/ 86383 h 405000"/>
                <a:gd name="connsiteX6" fmla="*/ 428355 w 455625"/>
                <a:gd name="connsiteY6" fmla="*/ 190384 h 405000"/>
                <a:gd name="connsiteX7" fmla="*/ 321840 w 455625"/>
                <a:gd name="connsiteY7" fmla="*/ 310838 h 405000"/>
                <a:gd name="connsiteX8" fmla="*/ 321840 w 455625"/>
                <a:gd name="connsiteY8" fmla="*/ 235372 h 405000"/>
                <a:gd name="connsiteX9" fmla="*/ 160144 w 455625"/>
                <a:gd name="connsiteY9" fmla="*/ 299700 h 405000"/>
                <a:gd name="connsiteX10" fmla="*/ 0 w 455625"/>
                <a:gd name="connsiteY10" fmla="*/ 236841 h 405000"/>
                <a:gd name="connsiteX11" fmla="*/ 0 w 455625"/>
                <a:gd name="connsiteY11" fmla="*/ 377038 h 405000"/>
                <a:gd name="connsiteX12" fmla="*/ 30004 w 455625"/>
                <a:gd name="connsiteY12" fmla="*/ 407042 h 405000"/>
                <a:gd name="connsiteX13" fmla="*/ 291870 w 455625"/>
                <a:gd name="connsiteY13" fmla="*/ 407042 h 405000"/>
                <a:gd name="connsiteX14" fmla="*/ 321857 w 455625"/>
                <a:gd name="connsiteY14" fmla="*/ 377038 h 405000"/>
                <a:gd name="connsiteX15" fmla="*/ 321857 w 455625"/>
                <a:gd name="connsiteY15" fmla="*/ 375536 h 405000"/>
                <a:gd name="connsiteX16" fmla="*/ 470964 w 455625"/>
                <a:gd name="connsiteY16" fmla="*/ 206618 h 405000"/>
                <a:gd name="connsiteX17" fmla="*/ 470964 w 455625"/>
                <a:gd name="connsiteY17" fmla="*/ 0 h 405000"/>
                <a:gd name="connsiteX18" fmla="*/ 470931 w 455625"/>
                <a:gd name="connsiteY18" fmla="*/ 0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5625" h="405000">
                  <a:moveTo>
                    <a:pt x="470931" y="0"/>
                  </a:moveTo>
                  <a:lnTo>
                    <a:pt x="418433" y="0"/>
                  </a:lnTo>
                  <a:cubicBezTo>
                    <a:pt x="400427" y="0"/>
                    <a:pt x="385746" y="14631"/>
                    <a:pt x="385746" y="32670"/>
                  </a:cubicBezTo>
                  <a:lnTo>
                    <a:pt x="385746" y="53696"/>
                  </a:lnTo>
                  <a:cubicBezTo>
                    <a:pt x="385746" y="71736"/>
                    <a:pt x="400376" y="86383"/>
                    <a:pt x="418433" y="86383"/>
                  </a:cubicBezTo>
                  <a:lnTo>
                    <a:pt x="428355" y="86383"/>
                  </a:lnTo>
                  <a:lnTo>
                    <a:pt x="428355" y="190384"/>
                  </a:lnTo>
                  <a:lnTo>
                    <a:pt x="321840" y="310838"/>
                  </a:lnTo>
                  <a:lnTo>
                    <a:pt x="321840" y="235372"/>
                  </a:lnTo>
                  <a:cubicBezTo>
                    <a:pt x="279568" y="275198"/>
                    <a:pt x="222666" y="299700"/>
                    <a:pt x="160144" y="299700"/>
                  </a:cubicBezTo>
                  <a:cubicBezTo>
                    <a:pt x="98364" y="299700"/>
                    <a:pt x="42103" y="275839"/>
                    <a:pt x="0" y="236841"/>
                  </a:cubicBezTo>
                  <a:lnTo>
                    <a:pt x="0" y="377038"/>
                  </a:lnTo>
                  <a:cubicBezTo>
                    <a:pt x="0" y="393609"/>
                    <a:pt x="13433" y="407042"/>
                    <a:pt x="30004" y="407042"/>
                  </a:cubicBezTo>
                  <a:lnTo>
                    <a:pt x="291870" y="407042"/>
                  </a:lnTo>
                  <a:cubicBezTo>
                    <a:pt x="308424" y="407042"/>
                    <a:pt x="321857" y="393609"/>
                    <a:pt x="321857" y="377038"/>
                  </a:cubicBezTo>
                  <a:lnTo>
                    <a:pt x="321857" y="375536"/>
                  </a:lnTo>
                  <a:lnTo>
                    <a:pt x="470964" y="206618"/>
                  </a:lnTo>
                  <a:lnTo>
                    <a:pt x="470964" y="0"/>
                  </a:lnTo>
                  <a:lnTo>
                    <a:pt x="470931"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3" name="任意多边形: 形状 222"/>
            <p:cNvSpPr/>
            <p:nvPr/>
          </p:nvSpPr>
          <p:spPr>
            <a:xfrm>
              <a:off x="24309033" y="7598946"/>
              <a:ext cx="371250" cy="371250"/>
            </a:xfrm>
            <a:custGeom>
              <a:avLst/>
              <a:gdLst>
                <a:gd name="connsiteX0" fmla="*/ 193016 w 371250"/>
                <a:gd name="connsiteY0" fmla="*/ 386016 h 371250"/>
                <a:gd name="connsiteX1" fmla="*/ 386033 w 371250"/>
                <a:gd name="connsiteY1" fmla="*/ 192999 h 371250"/>
                <a:gd name="connsiteX2" fmla="*/ 193016 w 371250"/>
                <a:gd name="connsiteY2" fmla="*/ 0 h 371250"/>
                <a:gd name="connsiteX3" fmla="*/ 0 w 371250"/>
                <a:gd name="connsiteY3" fmla="*/ 192999 h 371250"/>
                <a:gd name="connsiteX4" fmla="*/ 193016 w 371250"/>
                <a:gd name="connsiteY4" fmla="*/ 386016 h 371250"/>
                <a:gd name="connsiteX5" fmla="*/ 177086 w 371250"/>
                <a:gd name="connsiteY5" fmla="*/ 35488 h 371250"/>
                <a:gd name="connsiteX6" fmla="*/ 198096 w 371250"/>
                <a:gd name="connsiteY6" fmla="*/ 56481 h 371250"/>
                <a:gd name="connsiteX7" fmla="*/ 177086 w 371250"/>
                <a:gd name="connsiteY7" fmla="*/ 77456 h 371250"/>
                <a:gd name="connsiteX8" fmla="*/ 156111 w 371250"/>
                <a:gd name="connsiteY8" fmla="*/ 56481 h 371250"/>
                <a:gd name="connsiteX9" fmla="*/ 177086 w 371250"/>
                <a:gd name="connsiteY9" fmla="*/ 35488 h 371250"/>
                <a:gd name="connsiteX10" fmla="*/ 193016 w 371250"/>
                <a:gd name="connsiteY10" fmla="*/ 144079 h 371250"/>
                <a:gd name="connsiteX11" fmla="*/ 239372 w 371250"/>
                <a:gd name="connsiteY11" fmla="*/ 190451 h 371250"/>
                <a:gd name="connsiteX12" fmla="*/ 193016 w 371250"/>
                <a:gd name="connsiteY12" fmla="*/ 236790 h 371250"/>
                <a:gd name="connsiteX13" fmla="*/ 146627 w 371250"/>
                <a:gd name="connsiteY13" fmla="*/ 190451 h 371250"/>
                <a:gd name="connsiteX14" fmla="*/ 193016 w 371250"/>
                <a:gd name="connsiteY14" fmla="*/ 144079 h 371250"/>
                <a:gd name="connsiteX15" fmla="*/ 34965 w 371250"/>
                <a:gd name="connsiteY15" fmla="*/ 188544 h 371250"/>
                <a:gd name="connsiteX16" fmla="*/ 103646 w 371250"/>
                <a:gd name="connsiteY16" fmla="*/ 62539 h 371250"/>
                <a:gd name="connsiteX17" fmla="*/ 132621 w 371250"/>
                <a:gd name="connsiteY17" fmla="*/ 71432 h 371250"/>
                <a:gd name="connsiteX18" fmla="*/ 123846 w 371250"/>
                <a:gd name="connsiteY18" fmla="*/ 100339 h 371250"/>
                <a:gd name="connsiteX19" fmla="*/ 77693 w 371250"/>
                <a:gd name="connsiteY19" fmla="*/ 185153 h 371250"/>
                <a:gd name="connsiteX20" fmla="*/ 58033 w 371250"/>
                <a:gd name="connsiteY20" fmla="*/ 208204 h 371250"/>
                <a:gd name="connsiteX21" fmla="*/ 56312 w 371250"/>
                <a:gd name="connsiteY21" fmla="*/ 208254 h 371250"/>
                <a:gd name="connsiteX22" fmla="*/ 34965 w 371250"/>
                <a:gd name="connsiteY22" fmla="*/ 188544 h 37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71250" h="371250">
                  <a:moveTo>
                    <a:pt x="193016" y="386016"/>
                  </a:moveTo>
                  <a:cubicBezTo>
                    <a:pt x="299447" y="386016"/>
                    <a:pt x="386033" y="299430"/>
                    <a:pt x="386033" y="192999"/>
                  </a:cubicBezTo>
                  <a:cubicBezTo>
                    <a:pt x="386033" y="86586"/>
                    <a:pt x="299430" y="0"/>
                    <a:pt x="193016" y="0"/>
                  </a:cubicBezTo>
                  <a:cubicBezTo>
                    <a:pt x="86569" y="0"/>
                    <a:pt x="0" y="86586"/>
                    <a:pt x="0" y="192999"/>
                  </a:cubicBezTo>
                  <a:cubicBezTo>
                    <a:pt x="0" y="299430"/>
                    <a:pt x="86569" y="386016"/>
                    <a:pt x="193016" y="386016"/>
                  </a:cubicBezTo>
                  <a:close/>
                  <a:moveTo>
                    <a:pt x="177086" y="35488"/>
                  </a:moveTo>
                  <a:cubicBezTo>
                    <a:pt x="188696" y="35488"/>
                    <a:pt x="198096" y="44888"/>
                    <a:pt x="198096" y="56481"/>
                  </a:cubicBezTo>
                  <a:cubicBezTo>
                    <a:pt x="198096" y="68074"/>
                    <a:pt x="188679" y="77456"/>
                    <a:pt x="177086" y="77456"/>
                  </a:cubicBezTo>
                  <a:cubicBezTo>
                    <a:pt x="165510" y="77456"/>
                    <a:pt x="156111" y="68057"/>
                    <a:pt x="156111" y="56481"/>
                  </a:cubicBezTo>
                  <a:cubicBezTo>
                    <a:pt x="156111" y="44888"/>
                    <a:pt x="165510" y="35488"/>
                    <a:pt x="177086" y="35488"/>
                  </a:cubicBezTo>
                  <a:close/>
                  <a:moveTo>
                    <a:pt x="193016" y="144079"/>
                  </a:moveTo>
                  <a:cubicBezTo>
                    <a:pt x="218616" y="144079"/>
                    <a:pt x="239372" y="164818"/>
                    <a:pt x="239372" y="190451"/>
                  </a:cubicBezTo>
                  <a:cubicBezTo>
                    <a:pt x="239372" y="216051"/>
                    <a:pt x="218616" y="236790"/>
                    <a:pt x="193016" y="236790"/>
                  </a:cubicBezTo>
                  <a:cubicBezTo>
                    <a:pt x="167417" y="236790"/>
                    <a:pt x="146627" y="216051"/>
                    <a:pt x="146627" y="190451"/>
                  </a:cubicBezTo>
                  <a:cubicBezTo>
                    <a:pt x="146627" y="164818"/>
                    <a:pt x="167417" y="144079"/>
                    <a:pt x="193016" y="144079"/>
                  </a:cubicBezTo>
                  <a:close/>
                  <a:moveTo>
                    <a:pt x="34965" y="188544"/>
                  </a:moveTo>
                  <a:cubicBezTo>
                    <a:pt x="28249" y="103629"/>
                    <a:pt x="100558" y="64176"/>
                    <a:pt x="103646" y="62539"/>
                  </a:cubicBezTo>
                  <a:cubicBezTo>
                    <a:pt x="114092" y="56953"/>
                    <a:pt x="127035" y="60936"/>
                    <a:pt x="132621" y="71432"/>
                  </a:cubicBezTo>
                  <a:cubicBezTo>
                    <a:pt x="138173" y="81844"/>
                    <a:pt x="134241" y="94770"/>
                    <a:pt x="123846" y="100339"/>
                  </a:cubicBezTo>
                  <a:cubicBezTo>
                    <a:pt x="121551" y="101604"/>
                    <a:pt x="73238" y="128807"/>
                    <a:pt x="77693" y="185153"/>
                  </a:cubicBezTo>
                  <a:cubicBezTo>
                    <a:pt x="78621" y="196965"/>
                    <a:pt x="69829" y="207276"/>
                    <a:pt x="58033" y="208204"/>
                  </a:cubicBezTo>
                  <a:cubicBezTo>
                    <a:pt x="57459" y="208238"/>
                    <a:pt x="56869" y="208254"/>
                    <a:pt x="56312" y="208254"/>
                  </a:cubicBezTo>
                  <a:cubicBezTo>
                    <a:pt x="45225" y="208271"/>
                    <a:pt x="35859" y="199766"/>
                    <a:pt x="34965" y="18854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4" name="任意多边形: 形状 223"/>
            <p:cNvSpPr/>
            <p:nvPr/>
          </p:nvSpPr>
          <p:spPr>
            <a:xfrm>
              <a:off x="24472130" y="7759461"/>
              <a:ext cx="50625" cy="50625"/>
            </a:xfrm>
            <a:custGeom>
              <a:avLst/>
              <a:gdLst>
                <a:gd name="connsiteX0" fmla="*/ 59839 w 50625"/>
                <a:gd name="connsiteY0" fmla="*/ 29919 h 50625"/>
                <a:gd name="connsiteX1" fmla="*/ 29919 w 50625"/>
                <a:gd name="connsiteY1" fmla="*/ 59839 h 50625"/>
                <a:gd name="connsiteX2" fmla="*/ 0 w 50625"/>
                <a:gd name="connsiteY2" fmla="*/ 29919 h 50625"/>
                <a:gd name="connsiteX3" fmla="*/ 29919 w 50625"/>
                <a:gd name="connsiteY3" fmla="*/ 0 h 50625"/>
                <a:gd name="connsiteX4" fmla="*/ 59839 w 50625"/>
                <a:gd name="connsiteY4" fmla="*/ 29919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25" h="50625">
                  <a:moveTo>
                    <a:pt x="59839" y="29919"/>
                  </a:moveTo>
                  <a:cubicBezTo>
                    <a:pt x="59839" y="46443"/>
                    <a:pt x="46443" y="59839"/>
                    <a:pt x="29919" y="59839"/>
                  </a:cubicBezTo>
                  <a:cubicBezTo>
                    <a:pt x="13395" y="59839"/>
                    <a:pt x="0" y="46443"/>
                    <a:pt x="0" y="29919"/>
                  </a:cubicBezTo>
                  <a:cubicBezTo>
                    <a:pt x="0" y="13395"/>
                    <a:pt x="13395" y="0"/>
                    <a:pt x="29919" y="0"/>
                  </a:cubicBezTo>
                  <a:cubicBezTo>
                    <a:pt x="46443" y="0"/>
                    <a:pt x="59839" y="13395"/>
                    <a:pt x="59839" y="2991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25" name="图形 199"/>
          <p:cNvSpPr/>
          <p:nvPr/>
        </p:nvSpPr>
        <p:spPr>
          <a:xfrm>
            <a:off x="9487718" y="5516033"/>
            <a:ext cx="523125" cy="489375"/>
          </a:xfrm>
          <a:custGeom>
            <a:avLst/>
            <a:gdLst>
              <a:gd name="connsiteX0" fmla="*/ 517573 w 523125"/>
              <a:gd name="connsiteY0" fmla="*/ 440235 h 489375"/>
              <a:gd name="connsiteX1" fmla="*/ 517573 w 523125"/>
              <a:gd name="connsiteY1" fmla="*/ 222564 h 489375"/>
              <a:gd name="connsiteX2" fmla="*/ 294621 w 523125"/>
              <a:gd name="connsiteY2" fmla="*/ 128925 h 489375"/>
              <a:gd name="connsiteX3" fmla="*/ 294621 w 523125"/>
              <a:gd name="connsiteY3" fmla="*/ 86451 h 489375"/>
              <a:gd name="connsiteX4" fmla="*/ 316221 w 523125"/>
              <a:gd name="connsiteY4" fmla="*/ 86451 h 489375"/>
              <a:gd name="connsiteX5" fmla="*/ 316221 w 523125"/>
              <a:gd name="connsiteY5" fmla="*/ 105806 h 489375"/>
              <a:gd name="connsiteX6" fmla="*/ 392462 w 523125"/>
              <a:gd name="connsiteY6" fmla="*/ 105806 h 489375"/>
              <a:gd name="connsiteX7" fmla="*/ 392462 w 523125"/>
              <a:gd name="connsiteY7" fmla="*/ 38694 h 489375"/>
              <a:gd name="connsiteX8" fmla="*/ 353768 w 523125"/>
              <a:gd name="connsiteY8" fmla="*/ 38694 h 489375"/>
              <a:gd name="connsiteX9" fmla="*/ 353768 w 523125"/>
              <a:gd name="connsiteY9" fmla="*/ 19356 h 489375"/>
              <a:gd name="connsiteX10" fmla="*/ 294621 w 523125"/>
              <a:gd name="connsiteY10" fmla="*/ 19356 h 489375"/>
              <a:gd name="connsiteX11" fmla="*/ 294621 w 523125"/>
              <a:gd name="connsiteY11" fmla="*/ 19187 h 489375"/>
              <a:gd name="connsiteX12" fmla="*/ 275282 w 523125"/>
              <a:gd name="connsiteY12" fmla="*/ 0 h 489375"/>
              <a:gd name="connsiteX13" fmla="*/ 255926 w 523125"/>
              <a:gd name="connsiteY13" fmla="*/ 19187 h 489375"/>
              <a:gd name="connsiteX14" fmla="*/ 255926 w 523125"/>
              <a:gd name="connsiteY14" fmla="*/ 126900 h 489375"/>
              <a:gd name="connsiteX15" fmla="*/ 19339 w 523125"/>
              <a:gd name="connsiteY15" fmla="*/ 222564 h 489375"/>
              <a:gd name="connsiteX16" fmla="*/ 19339 w 523125"/>
              <a:gd name="connsiteY16" fmla="*/ 440235 h 489375"/>
              <a:gd name="connsiteX17" fmla="*/ 0 w 523125"/>
              <a:gd name="connsiteY17" fmla="*/ 440235 h 489375"/>
              <a:gd name="connsiteX18" fmla="*/ 0 w 523125"/>
              <a:gd name="connsiteY18" fmla="*/ 498251 h 489375"/>
              <a:gd name="connsiteX19" fmla="*/ 227509 w 523125"/>
              <a:gd name="connsiteY19" fmla="*/ 498251 h 489375"/>
              <a:gd name="connsiteX20" fmla="*/ 227509 w 523125"/>
              <a:gd name="connsiteY20" fmla="*/ 354915 h 489375"/>
              <a:gd name="connsiteX21" fmla="*/ 323038 w 523125"/>
              <a:gd name="connsiteY21" fmla="*/ 354915 h 489375"/>
              <a:gd name="connsiteX22" fmla="*/ 323038 w 523125"/>
              <a:gd name="connsiteY22" fmla="*/ 498251 h 489375"/>
              <a:gd name="connsiteX23" fmla="*/ 536912 w 523125"/>
              <a:gd name="connsiteY23" fmla="*/ 498251 h 489375"/>
              <a:gd name="connsiteX24" fmla="*/ 536912 w 523125"/>
              <a:gd name="connsiteY24" fmla="*/ 440235 h 489375"/>
              <a:gd name="connsiteX25" fmla="*/ 517573 w 523125"/>
              <a:gd name="connsiteY25" fmla="*/ 440235 h 489375"/>
              <a:gd name="connsiteX26" fmla="*/ 129684 w 523125"/>
              <a:gd name="connsiteY26" fmla="*/ 354898 h 489375"/>
              <a:gd name="connsiteX27" fmla="*/ 182014 w 523125"/>
              <a:gd name="connsiteY27" fmla="*/ 354898 h 489375"/>
              <a:gd name="connsiteX28" fmla="*/ 182014 w 523125"/>
              <a:gd name="connsiteY28" fmla="*/ 406114 h 489375"/>
              <a:gd name="connsiteX29" fmla="*/ 129684 w 523125"/>
              <a:gd name="connsiteY29" fmla="*/ 406114 h 489375"/>
              <a:gd name="connsiteX30" fmla="*/ 129684 w 523125"/>
              <a:gd name="connsiteY30" fmla="*/ 354898 h 489375"/>
              <a:gd name="connsiteX31" fmla="*/ 46659 w 523125"/>
              <a:gd name="connsiteY31" fmla="*/ 354898 h 489375"/>
              <a:gd name="connsiteX32" fmla="*/ 100102 w 523125"/>
              <a:gd name="connsiteY32" fmla="*/ 354898 h 489375"/>
              <a:gd name="connsiteX33" fmla="*/ 100102 w 523125"/>
              <a:gd name="connsiteY33" fmla="*/ 406114 h 489375"/>
              <a:gd name="connsiteX34" fmla="*/ 46659 w 523125"/>
              <a:gd name="connsiteY34" fmla="*/ 406114 h 489375"/>
              <a:gd name="connsiteX35" fmla="*/ 46659 w 523125"/>
              <a:gd name="connsiteY35" fmla="*/ 354898 h 489375"/>
              <a:gd name="connsiteX36" fmla="*/ 268431 w 523125"/>
              <a:gd name="connsiteY36" fmla="*/ 278117 h 489375"/>
              <a:gd name="connsiteX37" fmla="*/ 230867 w 523125"/>
              <a:gd name="connsiteY37" fmla="*/ 240519 h 489375"/>
              <a:gd name="connsiteX38" fmla="*/ 268431 w 523125"/>
              <a:gd name="connsiteY38" fmla="*/ 202973 h 489375"/>
              <a:gd name="connsiteX39" fmla="*/ 306011 w 523125"/>
              <a:gd name="connsiteY39" fmla="*/ 240519 h 489375"/>
              <a:gd name="connsiteX40" fmla="*/ 268431 w 523125"/>
              <a:gd name="connsiteY40" fmla="*/ 278117 h 489375"/>
              <a:gd name="connsiteX41" fmla="*/ 441366 w 523125"/>
              <a:gd name="connsiteY41" fmla="*/ 354898 h 489375"/>
              <a:gd name="connsiteX42" fmla="*/ 494826 w 523125"/>
              <a:gd name="connsiteY42" fmla="*/ 354898 h 489375"/>
              <a:gd name="connsiteX43" fmla="*/ 494826 w 523125"/>
              <a:gd name="connsiteY43" fmla="*/ 406114 h 489375"/>
              <a:gd name="connsiteX44" fmla="*/ 441366 w 523125"/>
              <a:gd name="connsiteY44" fmla="*/ 406114 h 489375"/>
              <a:gd name="connsiteX45" fmla="*/ 441366 w 523125"/>
              <a:gd name="connsiteY45" fmla="*/ 354898 h 489375"/>
              <a:gd name="connsiteX46" fmla="*/ 358324 w 523125"/>
              <a:gd name="connsiteY46" fmla="*/ 354898 h 489375"/>
              <a:gd name="connsiteX47" fmla="*/ 411801 w 523125"/>
              <a:gd name="connsiteY47" fmla="*/ 354898 h 489375"/>
              <a:gd name="connsiteX48" fmla="*/ 411801 w 523125"/>
              <a:gd name="connsiteY48" fmla="*/ 406114 h 489375"/>
              <a:gd name="connsiteX49" fmla="*/ 358324 w 523125"/>
              <a:gd name="connsiteY49" fmla="*/ 406114 h 489375"/>
              <a:gd name="connsiteX50" fmla="*/ 358324 w 523125"/>
              <a:gd name="connsiteY50" fmla="*/ 354898 h 48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523125" h="489375">
                <a:moveTo>
                  <a:pt x="517573" y="440235"/>
                </a:moveTo>
                <a:lnTo>
                  <a:pt x="517573" y="222564"/>
                </a:lnTo>
                <a:lnTo>
                  <a:pt x="294621" y="128925"/>
                </a:lnTo>
                <a:lnTo>
                  <a:pt x="294621" y="86451"/>
                </a:lnTo>
                <a:lnTo>
                  <a:pt x="316221" y="86451"/>
                </a:lnTo>
                <a:lnTo>
                  <a:pt x="316221" y="105806"/>
                </a:lnTo>
                <a:lnTo>
                  <a:pt x="392462" y="105806"/>
                </a:lnTo>
                <a:lnTo>
                  <a:pt x="392462" y="38694"/>
                </a:lnTo>
                <a:lnTo>
                  <a:pt x="353768" y="38694"/>
                </a:lnTo>
                <a:lnTo>
                  <a:pt x="353768" y="19356"/>
                </a:lnTo>
                <a:lnTo>
                  <a:pt x="294621" y="19356"/>
                </a:lnTo>
                <a:lnTo>
                  <a:pt x="294621" y="19187"/>
                </a:lnTo>
                <a:cubicBezTo>
                  <a:pt x="294621" y="8573"/>
                  <a:pt x="285829" y="0"/>
                  <a:pt x="275282" y="0"/>
                </a:cubicBezTo>
                <a:cubicBezTo>
                  <a:pt x="264701" y="0"/>
                  <a:pt x="255926" y="8573"/>
                  <a:pt x="255926" y="19187"/>
                </a:cubicBezTo>
                <a:lnTo>
                  <a:pt x="255926" y="126900"/>
                </a:lnTo>
                <a:lnTo>
                  <a:pt x="19339" y="222564"/>
                </a:lnTo>
                <a:lnTo>
                  <a:pt x="19339" y="440235"/>
                </a:lnTo>
                <a:lnTo>
                  <a:pt x="0" y="440235"/>
                </a:lnTo>
                <a:lnTo>
                  <a:pt x="0" y="498251"/>
                </a:lnTo>
                <a:lnTo>
                  <a:pt x="227509" y="498251"/>
                </a:lnTo>
                <a:lnTo>
                  <a:pt x="227509" y="354915"/>
                </a:lnTo>
                <a:lnTo>
                  <a:pt x="323038" y="354915"/>
                </a:lnTo>
                <a:lnTo>
                  <a:pt x="323038" y="498251"/>
                </a:lnTo>
                <a:lnTo>
                  <a:pt x="536912" y="498251"/>
                </a:lnTo>
                <a:lnTo>
                  <a:pt x="536912" y="440235"/>
                </a:lnTo>
                <a:lnTo>
                  <a:pt x="517573" y="440235"/>
                </a:lnTo>
                <a:close/>
                <a:moveTo>
                  <a:pt x="129684" y="354898"/>
                </a:moveTo>
                <a:lnTo>
                  <a:pt x="182014" y="354898"/>
                </a:lnTo>
                <a:lnTo>
                  <a:pt x="182014" y="406114"/>
                </a:lnTo>
                <a:lnTo>
                  <a:pt x="129684" y="406114"/>
                </a:lnTo>
                <a:lnTo>
                  <a:pt x="129684" y="354898"/>
                </a:lnTo>
                <a:close/>
                <a:moveTo>
                  <a:pt x="46659" y="354898"/>
                </a:moveTo>
                <a:lnTo>
                  <a:pt x="100102" y="354898"/>
                </a:lnTo>
                <a:lnTo>
                  <a:pt x="100102" y="406114"/>
                </a:lnTo>
                <a:lnTo>
                  <a:pt x="46659" y="406114"/>
                </a:lnTo>
                <a:lnTo>
                  <a:pt x="46659" y="354898"/>
                </a:lnTo>
                <a:close/>
                <a:moveTo>
                  <a:pt x="268431" y="278117"/>
                </a:moveTo>
                <a:cubicBezTo>
                  <a:pt x="247708" y="278117"/>
                  <a:pt x="230867" y="261292"/>
                  <a:pt x="230867" y="240519"/>
                </a:cubicBezTo>
                <a:cubicBezTo>
                  <a:pt x="230867" y="219780"/>
                  <a:pt x="247691" y="202973"/>
                  <a:pt x="268431" y="202973"/>
                </a:cubicBezTo>
                <a:cubicBezTo>
                  <a:pt x="289187" y="202973"/>
                  <a:pt x="306011" y="219763"/>
                  <a:pt x="306011" y="240519"/>
                </a:cubicBezTo>
                <a:cubicBezTo>
                  <a:pt x="306011" y="261276"/>
                  <a:pt x="289204" y="278117"/>
                  <a:pt x="268431" y="278117"/>
                </a:cubicBezTo>
                <a:close/>
                <a:moveTo>
                  <a:pt x="441366" y="354898"/>
                </a:moveTo>
                <a:lnTo>
                  <a:pt x="494826" y="354898"/>
                </a:lnTo>
                <a:lnTo>
                  <a:pt x="494826" y="406114"/>
                </a:lnTo>
                <a:lnTo>
                  <a:pt x="441366" y="406114"/>
                </a:lnTo>
                <a:lnTo>
                  <a:pt x="441366" y="354898"/>
                </a:lnTo>
                <a:close/>
                <a:moveTo>
                  <a:pt x="358324" y="354898"/>
                </a:moveTo>
                <a:lnTo>
                  <a:pt x="411801" y="354898"/>
                </a:lnTo>
                <a:lnTo>
                  <a:pt x="411801" y="406114"/>
                </a:lnTo>
                <a:lnTo>
                  <a:pt x="358324" y="406114"/>
                </a:lnTo>
                <a:lnTo>
                  <a:pt x="358324" y="354898"/>
                </a:ln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grpSp>
        <p:nvGrpSpPr>
          <p:cNvPr id="226" name="组合 225"/>
          <p:cNvGrpSpPr/>
          <p:nvPr/>
        </p:nvGrpSpPr>
        <p:grpSpPr>
          <a:xfrm>
            <a:off x="10706918" y="5558220"/>
            <a:ext cx="523125" cy="405000"/>
            <a:chOff x="26466615" y="7661130"/>
            <a:chExt cx="523125" cy="405000"/>
          </a:xfrm>
          <a:solidFill>
            <a:schemeClr val="accent1"/>
          </a:solidFill>
        </p:grpSpPr>
        <p:sp>
          <p:nvSpPr>
            <p:cNvPr id="227" name="任意多边形: 形状 226"/>
            <p:cNvSpPr/>
            <p:nvPr/>
          </p:nvSpPr>
          <p:spPr>
            <a:xfrm>
              <a:off x="26466615" y="7661130"/>
              <a:ext cx="523125" cy="405000"/>
            </a:xfrm>
            <a:custGeom>
              <a:avLst/>
              <a:gdLst>
                <a:gd name="connsiteX0" fmla="*/ 498712 w 523125"/>
                <a:gd name="connsiteY0" fmla="*/ 76039 h 405000"/>
                <a:gd name="connsiteX1" fmla="*/ 534437 w 523125"/>
                <a:gd name="connsiteY1" fmla="*/ 38121 h 405000"/>
                <a:gd name="connsiteX2" fmla="*/ 498813 w 523125"/>
                <a:gd name="connsiteY2" fmla="*/ 0 h 405000"/>
                <a:gd name="connsiteX3" fmla="*/ 245402 w 523125"/>
                <a:gd name="connsiteY3" fmla="*/ 4016 h 405000"/>
                <a:gd name="connsiteX4" fmla="*/ 245283 w 523125"/>
                <a:gd name="connsiteY4" fmla="*/ 4016 h 405000"/>
                <a:gd name="connsiteX5" fmla="*/ 210555 w 523125"/>
                <a:gd name="connsiteY5" fmla="*/ 26544 h 405000"/>
                <a:gd name="connsiteX6" fmla="*/ 147408 w 523125"/>
                <a:gd name="connsiteY6" fmla="*/ 282167 h 405000"/>
                <a:gd name="connsiteX7" fmla="*/ 65632 w 523125"/>
                <a:gd name="connsiteY7" fmla="*/ 156819 h 405000"/>
                <a:gd name="connsiteX8" fmla="*/ 16205 w 523125"/>
                <a:gd name="connsiteY8" fmla="*/ 146408 h 405000"/>
                <a:gd name="connsiteX9" fmla="*/ 5810 w 523125"/>
                <a:gd name="connsiteY9" fmla="*/ 195851 h 405000"/>
                <a:gd name="connsiteX10" fmla="*/ 132727 w 523125"/>
                <a:gd name="connsiteY10" fmla="*/ 390420 h 405000"/>
                <a:gd name="connsiteX11" fmla="*/ 162647 w 523125"/>
                <a:gd name="connsiteY11" fmla="*/ 406637 h 405000"/>
                <a:gd name="connsiteX12" fmla="*/ 168688 w 523125"/>
                <a:gd name="connsiteY12" fmla="*/ 407295 h 405000"/>
                <a:gd name="connsiteX13" fmla="*/ 197375 w 523125"/>
                <a:gd name="connsiteY13" fmla="*/ 381662 h 405000"/>
                <a:gd name="connsiteX14" fmla="*/ 271524 w 523125"/>
                <a:gd name="connsiteY14" fmla="*/ 78182 h 405000"/>
                <a:gd name="connsiteX15" fmla="*/ 498594 w 523125"/>
                <a:gd name="connsiteY15" fmla="*/ 76039 h 405000"/>
                <a:gd name="connsiteX16" fmla="*/ 498712 w 523125"/>
                <a:gd name="connsiteY16" fmla="*/ 76039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3125" h="405000">
                  <a:moveTo>
                    <a:pt x="498712" y="76039"/>
                  </a:moveTo>
                  <a:cubicBezTo>
                    <a:pt x="518355" y="76039"/>
                    <a:pt x="534369" y="57831"/>
                    <a:pt x="534437" y="38121"/>
                  </a:cubicBezTo>
                  <a:cubicBezTo>
                    <a:pt x="534504" y="18394"/>
                    <a:pt x="518557" y="68"/>
                    <a:pt x="498813" y="0"/>
                  </a:cubicBezTo>
                  <a:lnTo>
                    <a:pt x="245402" y="4016"/>
                  </a:lnTo>
                  <a:cubicBezTo>
                    <a:pt x="245351" y="4016"/>
                    <a:pt x="245334" y="4016"/>
                    <a:pt x="245283" y="4016"/>
                  </a:cubicBezTo>
                  <a:cubicBezTo>
                    <a:pt x="228797" y="4016"/>
                    <a:pt x="214436" y="10513"/>
                    <a:pt x="210555" y="26544"/>
                  </a:cubicBezTo>
                  <a:lnTo>
                    <a:pt x="147408" y="282167"/>
                  </a:lnTo>
                  <a:lnTo>
                    <a:pt x="65632" y="156819"/>
                  </a:lnTo>
                  <a:cubicBezTo>
                    <a:pt x="54849" y="140299"/>
                    <a:pt x="32692" y="135641"/>
                    <a:pt x="16205" y="146408"/>
                  </a:cubicBezTo>
                  <a:cubicBezTo>
                    <a:pt x="-315" y="157191"/>
                    <a:pt x="-4973" y="179331"/>
                    <a:pt x="5810" y="195851"/>
                  </a:cubicBezTo>
                  <a:lnTo>
                    <a:pt x="132727" y="390420"/>
                  </a:lnTo>
                  <a:cubicBezTo>
                    <a:pt x="139376" y="400646"/>
                    <a:pt x="150699" y="406637"/>
                    <a:pt x="162647" y="406637"/>
                  </a:cubicBezTo>
                  <a:cubicBezTo>
                    <a:pt x="164655" y="406637"/>
                    <a:pt x="166663" y="407649"/>
                    <a:pt x="168688" y="407295"/>
                  </a:cubicBezTo>
                  <a:cubicBezTo>
                    <a:pt x="182745" y="404865"/>
                    <a:pt x="193983" y="395516"/>
                    <a:pt x="197375" y="381662"/>
                  </a:cubicBezTo>
                  <a:lnTo>
                    <a:pt x="271524" y="78182"/>
                  </a:lnTo>
                  <a:lnTo>
                    <a:pt x="498594" y="76039"/>
                  </a:lnTo>
                  <a:cubicBezTo>
                    <a:pt x="498662" y="76039"/>
                    <a:pt x="498662" y="76039"/>
                    <a:pt x="498712" y="7603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8" name="任意多边形: 形状 227"/>
            <p:cNvSpPr/>
            <p:nvPr/>
          </p:nvSpPr>
          <p:spPr>
            <a:xfrm>
              <a:off x="26744265" y="7756491"/>
              <a:ext cx="236250" cy="270000"/>
            </a:xfrm>
            <a:custGeom>
              <a:avLst/>
              <a:gdLst>
                <a:gd name="connsiteX0" fmla="*/ 210853 w 236250"/>
                <a:gd name="connsiteY0" fmla="*/ 0 h 270000"/>
                <a:gd name="connsiteX1" fmla="*/ 142391 w 236250"/>
                <a:gd name="connsiteY1" fmla="*/ 0 h 270000"/>
                <a:gd name="connsiteX2" fmla="*/ 0 w 236250"/>
                <a:gd name="connsiteY2" fmla="*/ 169459 h 270000"/>
                <a:gd name="connsiteX3" fmla="*/ 0 w 236250"/>
                <a:gd name="connsiteY3" fmla="*/ 233634 h 270000"/>
                <a:gd name="connsiteX4" fmla="*/ 142341 w 236250"/>
                <a:gd name="connsiteY4" fmla="*/ 233634 h 270000"/>
                <a:gd name="connsiteX5" fmla="*/ 142341 w 236250"/>
                <a:gd name="connsiteY5" fmla="*/ 286335 h 270000"/>
                <a:gd name="connsiteX6" fmla="*/ 210853 w 236250"/>
                <a:gd name="connsiteY6" fmla="*/ 286335 h 270000"/>
                <a:gd name="connsiteX7" fmla="*/ 210853 w 236250"/>
                <a:gd name="connsiteY7" fmla="*/ 233634 h 270000"/>
                <a:gd name="connsiteX8" fmla="*/ 245987 w 236250"/>
                <a:gd name="connsiteY8" fmla="*/ 233634 h 270000"/>
                <a:gd name="connsiteX9" fmla="*/ 245987 w 236250"/>
                <a:gd name="connsiteY9" fmla="*/ 173019 h 270000"/>
                <a:gd name="connsiteX10" fmla="*/ 210853 w 236250"/>
                <a:gd name="connsiteY10" fmla="*/ 173019 h 270000"/>
                <a:gd name="connsiteX11" fmla="*/ 210853 w 236250"/>
                <a:gd name="connsiteY11" fmla="*/ 0 h 270000"/>
                <a:gd name="connsiteX12" fmla="*/ 210853 w 236250"/>
                <a:gd name="connsiteY12" fmla="*/ 0 h 270000"/>
                <a:gd name="connsiteX13" fmla="*/ 142324 w 236250"/>
                <a:gd name="connsiteY13" fmla="*/ 173036 h 270000"/>
                <a:gd name="connsiteX14" fmla="*/ 67179 w 236250"/>
                <a:gd name="connsiteY14" fmla="*/ 173036 h 270000"/>
                <a:gd name="connsiteX15" fmla="*/ 142324 w 236250"/>
                <a:gd name="connsiteY15" fmla="*/ 84645 h 270000"/>
                <a:gd name="connsiteX16" fmla="*/ 142324 w 236250"/>
                <a:gd name="connsiteY16" fmla="*/ 173036 h 27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6250" h="270000">
                  <a:moveTo>
                    <a:pt x="210853" y="0"/>
                  </a:moveTo>
                  <a:lnTo>
                    <a:pt x="142391" y="0"/>
                  </a:lnTo>
                  <a:lnTo>
                    <a:pt x="0" y="169459"/>
                  </a:lnTo>
                  <a:lnTo>
                    <a:pt x="0" y="233634"/>
                  </a:lnTo>
                  <a:lnTo>
                    <a:pt x="142341" y="233634"/>
                  </a:lnTo>
                  <a:lnTo>
                    <a:pt x="142341" y="286335"/>
                  </a:lnTo>
                  <a:lnTo>
                    <a:pt x="210853" y="286335"/>
                  </a:lnTo>
                  <a:lnTo>
                    <a:pt x="210853" y="233634"/>
                  </a:lnTo>
                  <a:lnTo>
                    <a:pt x="245987" y="233634"/>
                  </a:lnTo>
                  <a:lnTo>
                    <a:pt x="245987" y="173019"/>
                  </a:lnTo>
                  <a:lnTo>
                    <a:pt x="210853" y="173019"/>
                  </a:lnTo>
                  <a:lnTo>
                    <a:pt x="210853" y="0"/>
                  </a:lnTo>
                  <a:lnTo>
                    <a:pt x="210853" y="0"/>
                  </a:lnTo>
                  <a:close/>
                  <a:moveTo>
                    <a:pt x="142324" y="173036"/>
                  </a:moveTo>
                  <a:lnTo>
                    <a:pt x="67179" y="173036"/>
                  </a:lnTo>
                  <a:lnTo>
                    <a:pt x="142324" y="84645"/>
                  </a:lnTo>
                  <a:lnTo>
                    <a:pt x="142324" y="17303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33" name="图形 225"/>
          <p:cNvSpPr/>
          <p:nvPr/>
        </p:nvSpPr>
        <p:spPr>
          <a:xfrm>
            <a:off x="953318" y="3175504"/>
            <a:ext cx="523125" cy="506250"/>
          </a:xfrm>
          <a:custGeom>
            <a:avLst/>
            <a:gdLst>
              <a:gd name="connsiteX0" fmla="*/ 528122 w 523125"/>
              <a:gd name="connsiteY0" fmla="*/ 317058 h 506250"/>
              <a:gd name="connsiteX1" fmla="*/ 495215 w 523125"/>
              <a:gd name="connsiteY1" fmla="*/ 318475 h 506250"/>
              <a:gd name="connsiteX2" fmla="*/ 453821 w 523125"/>
              <a:gd name="connsiteY2" fmla="*/ 363599 h 506250"/>
              <a:gd name="connsiteX3" fmla="*/ 400952 w 523125"/>
              <a:gd name="connsiteY3" fmla="*/ 315084 h 506250"/>
              <a:gd name="connsiteX4" fmla="*/ 454445 w 523125"/>
              <a:gd name="connsiteY4" fmla="*/ 256780 h 506250"/>
              <a:gd name="connsiteX5" fmla="*/ 453028 w 523125"/>
              <a:gd name="connsiteY5" fmla="*/ 223857 h 506250"/>
              <a:gd name="connsiteX6" fmla="*/ 447797 w 523125"/>
              <a:gd name="connsiteY6" fmla="*/ 219082 h 506250"/>
              <a:gd name="connsiteX7" fmla="*/ 414890 w 523125"/>
              <a:gd name="connsiteY7" fmla="*/ 220482 h 506250"/>
              <a:gd name="connsiteX8" fmla="*/ 408107 w 523125"/>
              <a:gd name="connsiteY8" fmla="*/ 227857 h 506250"/>
              <a:gd name="connsiteX9" fmla="*/ 217588 w 523125"/>
              <a:gd name="connsiteY9" fmla="*/ 53065 h 506250"/>
              <a:gd name="connsiteX10" fmla="*/ 198317 w 523125"/>
              <a:gd name="connsiteY10" fmla="*/ 48459 h 506250"/>
              <a:gd name="connsiteX11" fmla="*/ 119358 w 523125"/>
              <a:gd name="connsiteY11" fmla="*/ 70565 h 506250"/>
              <a:gd name="connsiteX12" fmla="*/ 51217 w 523125"/>
              <a:gd name="connsiteY12" fmla="*/ 8026 h 506250"/>
              <a:gd name="connsiteX13" fmla="*/ 8034 w 523125"/>
              <a:gd name="connsiteY13" fmla="*/ 9899 h 506250"/>
              <a:gd name="connsiteX14" fmla="*/ 9907 w 523125"/>
              <a:gd name="connsiteY14" fmla="*/ 53082 h 506250"/>
              <a:gd name="connsiteX15" fmla="*/ 78875 w 523125"/>
              <a:gd name="connsiteY15" fmla="*/ 116347 h 506250"/>
              <a:gd name="connsiteX16" fmla="*/ 79888 w 523125"/>
              <a:gd name="connsiteY16" fmla="*/ 116954 h 506250"/>
              <a:gd name="connsiteX17" fmla="*/ 62912 w 523125"/>
              <a:gd name="connsiteY17" fmla="*/ 195676 h 506250"/>
              <a:gd name="connsiteX18" fmla="*/ 69054 w 523125"/>
              <a:gd name="connsiteY18" fmla="*/ 214981 h 506250"/>
              <a:gd name="connsiteX19" fmla="*/ 259556 w 523125"/>
              <a:gd name="connsiteY19" fmla="*/ 389739 h 506250"/>
              <a:gd name="connsiteX20" fmla="*/ 252806 w 523125"/>
              <a:gd name="connsiteY20" fmla="*/ 397130 h 506250"/>
              <a:gd name="connsiteX21" fmla="*/ 254223 w 523125"/>
              <a:gd name="connsiteY21" fmla="*/ 430053 h 506250"/>
              <a:gd name="connsiteX22" fmla="*/ 259455 w 523125"/>
              <a:gd name="connsiteY22" fmla="*/ 434829 h 506250"/>
              <a:gd name="connsiteX23" fmla="*/ 276212 w 523125"/>
              <a:gd name="connsiteY23" fmla="*/ 440937 h 506250"/>
              <a:gd name="connsiteX24" fmla="*/ 292378 w 523125"/>
              <a:gd name="connsiteY24" fmla="*/ 433411 h 506250"/>
              <a:gd name="connsiteX25" fmla="*/ 345855 w 523125"/>
              <a:gd name="connsiteY25" fmla="*/ 375125 h 506250"/>
              <a:gd name="connsiteX26" fmla="*/ 398724 w 523125"/>
              <a:gd name="connsiteY26" fmla="*/ 423640 h 506250"/>
              <a:gd name="connsiteX27" fmla="*/ 357363 w 523125"/>
              <a:gd name="connsiteY27" fmla="*/ 468747 h 506250"/>
              <a:gd name="connsiteX28" fmla="*/ 351255 w 523125"/>
              <a:gd name="connsiteY28" fmla="*/ 485487 h 506250"/>
              <a:gd name="connsiteX29" fmla="*/ 358798 w 523125"/>
              <a:gd name="connsiteY29" fmla="*/ 501654 h 506250"/>
              <a:gd name="connsiteX30" fmla="*/ 362325 w 523125"/>
              <a:gd name="connsiteY30" fmla="*/ 504894 h 506250"/>
              <a:gd name="connsiteX31" fmla="*/ 395248 w 523125"/>
              <a:gd name="connsiteY31" fmla="*/ 503476 h 506250"/>
              <a:gd name="connsiteX32" fmla="*/ 533117 w 523125"/>
              <a:gd name="connsiteY32" fmla="*/ 353238 h 506250"/>
              <a:gd name="connsiteX33" fmla="*/ 539225 w 523125"/>
              <a:gd name="connsiteY33" fmla="*/ 336481 h 506250"/>
              <a:gd name="connsiteX34" fmla="*/ 531699 w 523125"/>
              <a:gd name="connsiteY34" fmla="*/ 320332 h 506250"/>
              <a:gd name="connsiteX35" fmla="*/ 528122 w 523125"/>
              <a:gd name="connsiteY35" fmla="*/ 317058 h 506250"/>
              <a:gd name="connsiteX36" fmla="*/ 122109 w 523125"/>
              <a:gd name="connsiteY36" fmla="*/ 114339 h 506250"/>
              <a:gd name="connsiteX37" fmla="*/ 123729 w 523125"/>
              <a:gd name="connsiteY37" fmla="*/ 111655 h 506250"/>
              <a:gd name="connsiteX38" fmla="*/ 198401 w 523125"/>
              <a:gd name="connsiteY38" fmla="*/ 90764 h 506250"/>
              <a:gd name="connsiteX39" fmla="*/ 378761 w 523125"/>
              <a:gd name="connsiteY39" fmla="*/ 256224 h 506250"/>
              <a:gd name="connsiteX40" fmla="*/ 285307 w 523125"/>
              <a:gd name="connsiteY40" fmla="*/ 358081 h 506250"/>
              <a:gd name="connsiteX41" fmla="*/ 239053 w 523125"/>
              <a:gd name="connsiteY41" fmla="*/ 315640 h 506250"/>
              <a:gd name="connsiteX42" fmla="*/ 272010 w 523125"/>
              <a:gd name="connsiteY42" fmla="*/ 279714 h 506250"/>
              <a:gd name="connsiteX43" fmla="*/ 271385 w 523125"/>
              <a:gd name="connsiteY43" fmla="*/ 265319 h 506250"/>
              <a:gd name="connsiteX44" fmla="*/ 256991 w 523125"/>
              <a:gd name="connsiteY44" fmla="*/ 265944 h 506250"/>
              <a:gd name="connsiteX45" fmla="*/ 224051 w 523125"/>
              <a:gd name="connsiteY45" fmla="*/ 301854 h 506250"/>
              <a:gd name="connsiteX46" fmla="*/ 209032 w 523125"/>
              <a:gd name="connsiteY46" fmla="*/ 288117 h 506250"/>
              <a:gd name="connsiteX47" fmla="*/ 241955 w 523125"/>
              <a:gd name="connsiteY47" fmla="*/ 252190 h 506250"/>
              <a:gd name="connsiteX48" fmla="*/ 241365 w 523125"/>
              <a:gd name="connsiteY48" fmla="*/ 237813 h 506250"/>
              <a:gd name="connsiteX49" fmla="*/ 226987 w 523125"/>
              <a:gd name="connsiteY49" fmla="*/ 238437 h 506250"/>
              <a:gd name="connsiteX50" fmla="*/ 194030 w 523125"/>
              <a:gd name="connsiteY50" fmla="*/ 274330 h 506250"/>
              <a:gd name="connsiteX51" fmla="*/ 179012 w 523125"/>
              <a:gd name="connsiteY51" fmla="*/ 260577 h 506250"/>
              <a:gd name="connsiteX52" fmla="*/ 211952 w 523125"/>
              <a:gd name="connsiteY52" fmla="*/ 224667 h 506250"/>
              <a:gd name="connsiteX53" fmla="*/ 211327 w 523125"/>
              <a:gd name="connsiteY53" fmla="*/ 210290 h 506250"/>
              <a:gd name="connsiteX54" fmla="*/ 196933 w 523125"/>
              <a:gd name="connsiteY54" fmla="*/ 210914 h 506250"/>
              <a:gd name="connsiteX55" fmla="*/ 164010 w 523125"/>
              <a:gd name="connsiteY55" fmla="*/ 246824 h 506250"/>
              <a:gd name="connsiteX56" fmla="*/ 148974 w 523125"/>
              <a:gd name="connsiteY56" fmla="*/ 233037 h 506250"/>
              <a:gd name="connsiteX57" fmla="*/ 181931 w 523125"/>
              <a:gd name="connsiteY57" fmla="*/ 197144 h 506250"/>
              <a:gd name="connsiteX58" fmla="*/ 181307 w 523125"/>
              <a:gd name="connsiteY58" fmla="*/ 182733 h 506250"/>
              <a:gd name="connsiteX59" fmla="*/ 166929 w 523125"/>
              <a:gd name="connsiteY59" fmla="*/ 183357 h 506250"/>
              <a:gd name="connsiteX60" fmla="*/ 133972 w 523125"/>
              <a:gd name="connsiteY60" fmla="*/ 219267 h 506250"/>
              <a:gd name="connsiteX61" fmla="*/ 105217 w 523125"/>
              <a:gd name="connsiteY61" fmla="*/ 192875 h 506250"/>
              <a:gd name="connsiteX62" fmla="*/ 122109 w 523125"/>
              <a:gd name="connsiteY62" fmla="*/ 114339 h 50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3125" h="506250">
                <a:moveTo>
                  <a:pt x="528122" y="317058"/>
                </a:moveTo>
                <a:cubicBezTo>
                  <a:pt x="518638" y="308350"/>
                  <a:pt x="503906" y="308975"/>
                  <a:pt x="495215" y="318475"/>
                </a:cubicBezTo>
                <a:lnTo>
                  <a:pt x="453821" y="363599"/>
                </a:lnTo>
                <a:lnTo>
                  <a:pt x="400952" y="315084"/>
                </a:lnTo>
                <a:lnTo>
                  <a:pt x="454445" y="256780"/>
                </a:lnTo>
                <a:cubicBezTo>
                  <a:pt x="463153" y="247280"/>
                  <a:pt x="462528" y="232548"/>
                  <a:pt x="453028" y="223857"/>
                </a:cubicBezTo>
                <a:lnTo>
                  <a:pt x="447797" y="219082"/>
                </a:lnTo>
                <a:cubicBezTo>
                  <a:pt x="438313" y="210374"/>
                  <a:pt x="423581" y="210999"/>
                  <a:pt x="414890" y="220482"/>
                </a:cubicBezTo>
                <a:lnTo>
                  <a:pt x="408107" y="227857"/>
                </a:lnTo>
                <a:lnTo>
                  <a:pt x="217588" y="53065"/>
                </a:lnTo>
                <a:cubicBezTo>
                  <a:pt x="212373" y="48324"/>
                  <a:pt x="205100" y="46518"/>
                  <a:pt x="198317" y="48459"/>
                </a:cubicBezTo>
                <a:lnTo>
                  <a:pt x="119358" y="70565"/>
                </a:lnTo>
                <a:lnTo>
                  <a:pt x="51217" y="8026"/>
                </a:lnTo>
                <a:cubicBezTo>
                  <a:pt x="38780" y="-3331"/>
                  <a:pt x="19458" y="-2571"/>
                  <a:pt x="8034" y="9899"/>
                </a:cubicBezTo>
                <a:cubicBezTo>
                  <a:pt x="-3373" y="22319"/>
                  <a:pt x="-2530" y="41658"/>
                  <a:pt x="9907" y="53082"/>
                </a:cubicBezTo>
                <a:lnTo>
                  <a:pt x="78875" y="116347"/>
                </a:lnTo>
                <a:cubicBezTo>
                  <a:pt x="79179" y="116634"/>
                  <a:pt x="79550" y="116718"/>
                  <a:pt x="79888" y="116954"/>
                </a:cubicBezTo>
                <a:lnTo>
                  <a:pt x="62912" y="195676"/>
                </a:lnTo>
                <a:cubicBezTo>
                  <a:pt x="61376" y="202747"/>
                  <a:pt x="63738" y="210087"/>
                  <a:pt x="69054" y="214981"/>
                </a:cubicBezTo>
                <a:lnTo>
                  <a:pt x="259556" y="389739"/>
                </a:lnTo>
                <a:lnTo>
                  <a:pt x="252806" y="397130"/>
                </a:lnTo>
                <a:cubicBezTo>
                  <a:pt x="244098" y="406614"/>
                  <a:pt x="244740" y="421379"/>
                  <a:pt x="254223" y="430053"/>
                </a:cubicBezTo>
                <a:lnTo>
                  <a:pt x="259455" y="434829"/>
                </a:lnTo>
                <a:cubicBezTo>
                  <a:pt x="264011" y="439014"/>
                  <a:pt x="270035" y="441207"/>
                  <a:pt x="276212" y="440937"/>
                </a:cubicBezTo>
                <a:cubicBezTo>
                  <a:pt x="282354" y="440650"/>
                  <a:pt x="288193" y="437950"/>
                  <a:pt x="292378" y="433411"/>
                </a:cubicBezTo>
                <a:lnTo>
                  <a:pt x="345855" y="375125"/>
                </a:lnTo>
                <a:lnTo>
                  <a:pt x="398724" y="423640"/>
                </a:lnTo>
                <a:lnTo>
                  <a:pt x="357363" y="468747"/>
                </a:lnTo>
                <a:cubicBezTo>
                  <a:pt x="353195" y="473320"/>
                  <a:pt x="350985" y="479328"/>
                  <a:pt x="351255" y="485487"/>
                </a:cubicBezTo>
                <a:cubicBezTo>
                  <a:pt x="351558" y="491647"/>
                  <a:pt x="354275" y="497469"/>
                  <a:pt x="358798" y="501654"/>
                </a:cubicBezTo>
                <a:lnTo>
                  <a:pt x="362325" y="504894"/>
                </a:lnTo>
                <a:cubicBezTo>
                  <a:pt x="371808" y="513601"/>
                  <a:pt x="386591" y="512977"/>
                  <a:pt x="395248" y="503476"/>
                </a:cubicBezTo>
                <a:lnTo>
                  <a:pt x="533117" y="353238"/>
                </a:lnTo>
                <a:cubicBezTo>
                  <a:pt x="537302" y="348665"/>
                  <a:pt x="539512" y="342657"/>
                  <a:pt x="539225" y="336481"/>
                </a:cubicBezTo>
                <a:cubicBezTo>
                  <a:pt x="538938" y="330322"/>
                  <a:pt x="536238" y="324500"/>
                  <a:pt x="531699" y="320332"/>
                </a:cubicBezTo>
                <a:lnTo>
                  <a:pt x="528122" y="317058"/>
                </a:lnTo>
                <a:close/>
                <a:moveTo>
                  <a:pt x="122109" y="114339"/>
                </a:moveTo>
                <a:cubicBezTo>
                  <a:pt x="122852" y="113529"/>
                  <a:pt x="123122" y="112516"/>
                  <a:pt x="123729" y="111655"/>
                </a:cubicBezTo>
                <a:lnTo>
                  <a:pt x="198401" y="90764"/>
                </a:lnTo>
                <a:lnTo>
                  <a:pt x="378761" y="256224"/>
                </a:lnTo>
                <a:lnTo>
                  <a:pt x="285307" y="358081"/>
                </a:lnTo>
                <a:lnTo>
                  <a:pt x="239053" y="315640"/>
                </a:lnTo>
                <a:lnTo>
                  <a:pt x="272010" y="279714"/>
                </a:lnTo>
                <a:cubicBezTo>
                  <a:pt x="275807" y="275596"/>
                  <a:pt x="275553" y="269133"/>
                  <a:pt x="271385" y="265319"/>
                </a:cubicBezTo>
                <a:cubicBezTo>
                  <a:pt x="267285" y="261539"/>
                  <a:pt x="260822" y="261792"/>
                  <a:pt x="256991" y="265944"/>
                </a:cubicBezTo>
                <a:lnTo>
                  <a:pt x="224051" y="301854"/>
                </a:lnTo>
                <a:lnTo>
                  <a:pt x="209032" y="288117"/>
                </a:lnTo>
                <a:lnTo>
                  <a:pt x="241955" y="252190"/>
                </a:lnTo>
                <a:cubicBezTo>
                  <a:pt x="245786" y="248056"/>
                  <a:pt x="245482" y="241610"/>
                  <a:pt x="241365" y="237813"/>
                </a:cubicBezTo>
                <a:cubicBezTo>
                  <a:pt x="237264" y="234033"/>
                  <a:pt x="230818" y="234286"/>
                  <a:pt x="226987" y="238437"/>
                </a:cubicBezTo>
                <a:lnTo>
                  <a:pt x="194030" y="274330"/>
                </a:lnTo>
                <a:lnTo>
                  <a:pt x="179012" y="260577"/>
                </a:lnTo>
                <a:lnTo>
                  <a:pt x="211952" y="224667"/>
                </a:lnTo>
                <a:cubicBezTo>
                  <a:pt x="215765" y="220533"/>
                  <a:pt x="215495" y="214087"/>
                  <a:pt x="211327" y="210290"/>
                </a:cubicBezTo>
                <a:cubicBezTo>
                  <a:pt x="207227" y="206510"/>
                  <a:pt x="200780" y="206780"/>
                  <a:pt x="196933" y="210914"/>
                </a:cubicBezTo>
                <a:lnTo>
                  <a:pt x="164010" y="246824"/>
                </a:lnTo>
                <a:lnTo>
                  <a:pt x="148974" y="233037"/>
                </a:lnTo>
                <a:lnTo>
                  <a:pt x="181931" y="197144"/>
                </a:lnTo>
                <a:cubicBezTo>
                  <a:pt x="185728" y="192993"/>
                  <a:pt x="185441" y="186547"/>
                  <a:pt x="181307" y="182733"/>
                </a:cubicBezTo>
                <a:cubicBezTo>
                  <a:pt x="177206" y="178953"/>
                  <a:pt x="170743" y="179223"/>
                  <a:pt x="166929" y="183357"/>
                </a:cubicBezTo>
                <a:lnTo>
                  <a:pt x="133972" y="219267"/>
                </a:lnTo>
                <a:lnTo>
                  <a:pt x="105217" y="192875"/>
                </a:lnTo>
                <a:lnTo>
                  <a:pt x="122109" y="114339"/>
                </a:lnTo>
                <a:close/>
              </a:path>
            </a:pathLst>
          </a:custGeom>
          <a:solidFill>
            <a:schemeClr val="accent1"/>
          </a:solidFill>
          <a:ln w="16669" cap="flat">
            <a:noFill/>
            <a:prstDash val="solid"/>
            <a:miter/>
          </a:ln>
        </p:spPr>
        <p:txBody>
          <a:bodyPr rtlCol="0" anchor="ctr"/>
          <a:lstStyle/>
          <a:p>
            <a:pPr>
              <a:lnSpc>
                <a:spcPct val="120000"/>
              </a:lnSpc>
              <a:spcAft>
                <a:spcPts val="100"/>
              </a:spcAft>
            </a:pPr>
            <a:endParaRPr lang="zh-CN" altLang="en-US"/>
          </a:p>
        </p:txBody>
      </p:sp>
    </p:spTree>
  </p:cSld>
  <p:clrMapOvr>
    <a:masterClrMapping/>
  </p:clrMapOvr>
  <p:transition spd="med">
    <p:pull/>
  </p:transition>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图形 25"/>
          <p:cNvSpPr/>
          <p:nvPr/>
        </p:nvSpPr>
        <p:spPr>
          <a:xfrm>
            <a:off x="953318" y="835820"/>
            <a:ext cx="523125" cy="523125"/>
          </a:xfrm>
          <a:custGeom>
            <a:avLst/>
            <a:gdLst>
              <a:gd name="connsiteX0" fmla="*/ 467522 w 523125"/>
              <a:gd name="connsiteY0" fmla="*/ 43234 h 523125"/>
              <a:gd name="connsiteX1" fmla="*/ 395668 w 523125"/>
              <a:gd name="connsiteY1" fmla="*/ 115054 h 523125"/>
              <a:gd name="connsiteX2" fmla="*/ 398469 w 523125"/>
              <a:gd name="connsiteY2" fmla="*/ 135000 h 523125"/>
              <a:gd name="connsiteX3" fmla="*/ 327274 w 523125"/>
              <a:gd name="connsiteY3" fmla="*/ 180731 h 523125"/>
              <a:gd name="connsiteX4" fmla="*/ 250763 w 523125"/>
              <a:gd name="connsiteY4" fmla="*/ 148011 h 523125"/>
              <a:gd name="connsiteX5" fmla="*/ 189776 w 523125"/>
              <a:gd name="connsiteY5" fmla="*/ 167349 h 523125"/>
              <a:gd name="connsiteX6" fmla="*/ 133920 w 523125"/>
              <a:gd name="connsiteY6" fmla="*/ 107933 h 523125"/>
              <a:gd name="connsiteX7" fmla="*/ 143640 w 523125"/>
              <a:gd name="connsiteY7" fmla="*/ 71854 h 523125"/>
              <a:gd name="connsiteX8" fmla="*/ 71820 w 523125"/>
              <a:gd name="connsiteY8" fmla="*/ 0 h 523125"/>
              <a:gd name="connsiteX9" fmla="*/ 0 w 523125"/>
              <a:gd name="connsiteY9" fmla="*/ 71854 h 523125"/>
              <a:gd name="connsiteX10" fmla="*/ 71820 w 523125"/>
              <a:gd name="connsiteY10" fmla="*/ 143657 h 523125"/>
              <a:gd name="connsiteX11" fmla="*/ 103984 w 523125"/>
              <a:gd name="connsiteY11" fmla="*/ 136080 h 523125"/>
              <a:gd name="connsiteX12" fmla="*/ 161426 w 523125"/>
              <a:gd name="connsiteY12" fmla="*/ 197184 h 523125"/>
              <a:gd name="connsiteX13" fmla="*/ 145007 w 523125"/>
              <a:gd name="connsiteY13" fmla="*/ 253783 h 523125"/>
              <a:gd name="connsiteX14" fmla="*/ 168531 w 523125"/>
              <a:gd name="connsiteY14" fmla="*/ 320254 h 523125"/>
              <a:gd name="connsiteX15" fmla="*/ 113130 w 523125"/>
              <a:gd name="connsiteY15" fmla="*/ 393643 h 523125"/>
              <a:gd name="connsiteX16" fmla="*/ 88088 w 523125"/>
              <a:gd name="connsiteY16" fmla="*/ 389138 h 523125"/>
              <a:gd name="connsiteX17" fmla="*/ 16251 w 523125"/>
              <a:gd name="connsiteY17" fmla="*/ 460924 h 523125"/>
              <a:gd name="connsiteX18" fmla="*/ 88088 w 523125"/>
              <a:gd name="connsiteY18" fmla="*/ 532811 h 523125"/>
              <a:gd name="connsiteX19" fmla="*/ 159924 w 523125"/>
              <a:gd name="connsiteY19" fmla="*/ 460924 h 523125"/>
              <a:gd name="connsiteX20" fmla="*/ 145952 w 523125"/>
              <a:gd name="connsiteY20" fmla="*/ 418382 h 523125"/>
              <a:gd name="connsiteX21" fmla="*/ 200121 w 523125"/>
              <a:gd name="connsiteY21" fmla="*/ 346629 h 523125"/>
              <a:gd name="connsiteX22" fmla="*/ 250813 w 523125"/>
              <a:gd name="connsiteY22" fmla="*/ 359556 h 523125"/>
              <a:gd name="connsiteX23" fmla="*/ 356603 w 523125"/>
              <a:gd name="connsiteY23" fmla="*/ 253766 h 523125"/>
              <a:gd name="connsiteX24" fmla="*/ 349397 w 523125"/>
              <a:gd name="connsiteY24" fmla="*/ 215393 h 523125"/>
              <a:gd name="connsiteX25" fmla="*/ 420728 w 523125"/>
              <a:gd name="connsiteY25" fmla="*/ 169560 h 523125"/>
              <a:gd name="connsiteX26" fmla="*/ 467539 w 523125"/>
              <a:gd name="connsiteY26" fmla="*/ 186891 h 523125"/>
              <a:gd name="connsiteX27" fmla="*/ 539359 w 523125"/>
              <a:gd name="connsiteY27" fmla="*/ 115037 h 523125"/>
              <a:gd name="connsiteX28" fmla="*/ 467522 w 523125"/>
              <a:gd name="connsiteY28" fmla="*/ 43234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23125" h="523125">
                <a:moveTo>
                  <a:pt x="467522" y="43234"/>
                </a:moveTo>
                <a:cubicBezTo>
                  <a:pt x="427798" y="43234"/>
                  <a:pt x="395668" y="75398"/>
                  <a:pt x="395668" y="115054"/>
                </a:cubicBezTo>
                <a:cubicBezTo>
                  <a:pt x="395668" y="121989"/>
                  <a:pt x="396664" y="128655"/>
                  <a:pt x="398469" y="135000"/>
                </a:cubicBezTo>
                <a:lnTo>
                  <a:pt x="327274" y="180731"/>
                </a:lnTo>
                <a:cubicBezTo>
                  <a:pt x="308003" y="160566"/>
                  <a:pt x="280868" y="148011"/>
                  <a:pt x="250763" y="148011"/>
                </a:cubicBezTo>
                <a:cubicBezTo>
                  <a:pt x="228032" y="148011"/>
                  <a:pt x="207006" y="155166"/>
                  <a:pt x="189776" y="167349"/>
                </a:cubicBezTo>
                <a:lnTo>
                  <a:pt x="133920" y="107933"/>
                </a:lnTo>
                <a:cubicBezTo>
                  <a:pt x="140113" y="97335"/>
                  <a:pt x="143640" y="84999"/>
                  <a:pt x="143640" y="71854"/>
                </a:cubicBezTo>
                <a:cubicBezTo>
                  <a:pt x="143674" y="32147"/>
                  <a:pt x="111510" y="0"/>
                  <a:pt x="71820" y="0"/>
                </a:cubicBezTo>
                <a:cubicBezTo>
                  <a:pt x="32181" y="0"/>
                  <a:pt x="0" y="32147"/>
                  <a:pt x="0" y="71854"/>
                </a:cubicBezTo>
                <a:cubicBezTo>
                  <a:pt x="0" y="111510"/>
                  <a:pt x="32181" y="143657"/>
                  <a:pt x="71820" y="143657"/>
                </a:cubicBezTo>
                <a:cubicBezTo>
                  <a:pt x="83396" y="143657"/>
                  <a:pt x="94331" y="140940"/>
                  <a:pt x="103984" y="136080"/>
                </a:cubicBezTo>
                <a:lnTo>
                  <a:pt x="161426" y="197184"/>
                </a:lnTo>
                <a:cubicBezTo>
                  <a:pt x="151048" y="213553"/>
                  <a:pt x="145007" y="232976"/>
                  <a:pt x="145007" y="253783"/>
                </a:cubicBezTo>
                <a:cubicBezTo>
                  <a:pt x="145007" y="278978"/>
                  <a:pt x="153849" y="302096"/>
                  <a:pt x="168531" y="320254"/>
                </a:cubicBezTo>
                <a:lnTo>
                  <a:pt x="113130" y="393643"/>
                </a:lnTo>
                <a:cubicBezTo>
                  <a:pt x="105351" y="390690"/>
                  <a:pt x="96896" y="389138"/>
                  <a:pt x="88088" y="389138"/>
                </a:cubicBezTo>
                <a:cubicBezTo>
                  <a:pt x="48414" y="389138"/>
                  <a:pt x="16251" y="421251"/>
                  <a:pt x="16251" y="460924"/>
                </a:cubicBezTo>
                <a:cubicBezTo>
                  <a:pt x="16251" y="500614"/>
                  <a:pt x="48414" y="532811"/>
                  <a:pt x="88088" y="532811"/>
                </a:cubicBezTo>
                <a:cubicBezTo>
                  <a:pt x="127761" y="532811"/>
                  <a:pt x="159924" y="500631"/>
                  <a:pt x="159924" y="460924"/>
                </a:cubicBezTo>
                <a:cubicBezTo>
                  <a:pt x="159924" y="445028"/>
                  <a:pt x="154727" y="430296"/>
                  <a:pt x="145952" y="418382"/>
                </a:cubicBezTo>
                <a:lnTo>
                  <a:pt x="200121" y="346629"/>
                </a:lnTo>
                <a:cubicBezTo>
                  <a:pt x="215190" y="354864"/>
                  <a:pt x="232453" y="359556"/>
                  <a:pt x="250813" y="359556"/>
                </a:cubicBezTo>
                <a:cubicBezTo>
                  <a:pt x="309251" y="359556"/>
                  <a:pt x="356603" y="312171"/>
                  <a:pt x="356603" y="253766"/>
                </a:cubicBezTo>
                <a:cubicBezTo>
                  <a:pt x="356603" y="240233"/>
                  <a:pt x="354054" y="227289"/>
                  <a:pt x="349397" y="215393"/>
                </a:cubicBezTo>
                <a:lnTo>
                  <a:pt x="420728" y="169560"/>
                </a:lnTo>
                <a:cubicBezTo>
                  <a:pt x="433299" y="180360"/>
                  <a:pt x="449668" y="186891"/>
                  <a:pt x="467539" y="186891"/>
                </a:cubicBezTo>
                <a:cubicBezTo>
                  <a:pt x="507178" y="186891"/>
                  <a:pt x="539359" y="154744"/>
                  <a:pt x="539359" y="115037"/>
                </a:cubicBezTo>
                <a:cubicBezTo>
                  <a:pt x="539342" y="75414"/>
                  <a:pt x="507178" y="43234"/>
                  <a:pt x="467522" y="43234"/>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sp>
        <p:nvSpPr>
          <p:cNvPr id="4" name="图形 27"/>
          <p:cNvSpPr/>
          <p:nvPr/>
        </p:nvSpPr>
        <p:spPr>
          <a:xfrm>
            <a:off x="2172518" y="835820"/>
            <a:ext cx="523125" cy="523125"/>
          </a:xfrm>
          <a:custGeom>
            <a:avLst/>
            <a:gdLst>
              <a:gd name="connsiteX0" fmla="*/ 536605 w 523125"/>
              <a:gd name="connsiteY0" fmla="*/ 151787 h 523125"/>
              <a:gd name="connsiteX1" fmla="*/ 490334 w 523125"/>
              <a:gd name="connsiteY1" fmla="*/ 124820 h 523125"/>
              <a:gd name="connsiteX2" fmla="*/ 443135 w 523125"/>
              <a:gd name="connsiteY2" fmla="*/ 82802 h 523125"/>
              <a:gd name="connsiteX3" fmla="*/ 441262 w 523125"/>
              <a:gd name="connsiteY3" fmla="*/ 70922 h 523125"/>
              <a:gd name="connsiteX4" fmla="*/ 391227 w 523125"/>
              <a:gd name="connsiteY4" fmla="*/ 44951 h 523125"/>
              <a:gd name="connsiteX5" fmla="*/ 365324 w 523125"/>
              <a:gd name="connsiteY5" fmla="*/ 70854 h 523125"/>
              <a:gd name="connsiteX6" fmla="*/ 316015 w 523125"/>
              <a:gd name="connsiteY6" fmla="*/ 86480 h 523125"/>
              <a:gd name="connsiteX7" fmla="*/ 275988 w 523125"/>
              <a:gd name="connsiteY7" fmla="*/ 76862 h 523125"/>
              <a:gd name="connsiteX8" fmla="*/ 266234 w 523125"/>
              <a:gd name="connsiteY8" fmla="*/ 81519 h 523125"/>
              <a:gd name="connsiteX9" fmla="*/ 226072 w 523125"/>
              <a:gd name="connsiteY9" fmla="*/ 45761 h 523125"/>
              <a:gd name="connsiteX10" fmla="*/ 224688 w 523125"/>
              <a:gd name="connsiteY10" fmla="*/ 27840 h 523125"/>
              <a:gd name="connsiteX11" fmla="*/ 174637 w 523125"/>
              <a:gd name="connsiteY11" fmla="*/ 1886 h 523125"/>
              <a:gd name="connsiteX12" fmla="*/ 147637 w 523125"/>
              <a:gd name="connsiteY12" fmla="*/ 31957 h 523125"/>
              <a:gd name="connsiteX13" fmla="*/ 89823 w 523125"/>
              <a:gd name="connsiteY13" fmla="*/ 50267 h 523125"/>
              <a:gd name="connsiteX14" fmla="*/ 55027 w 523125"/>
              <a:gd name="connsiteY14" fmla="*/ 44951 h 523125"/>
              <a:gd name="connsiteX15" fmla="*/ 29056 w 523125"/>
              <a:gd name="connsiteY15" fmla="*/ 95019 h 523125"/>
              <a:gd name="connsiteX16" fmla="*/ 37392 w 523125"/>
              <a:gd name="connsiteY16" fmla="*/ 109582 h 523125"/>
              <a:gd name="connsiteX17" fmla="*/ 24280 w 523125"/>
              <a:gd name="connsiteY17" fmla="*/ 165692 h 523125"/>
              <a:gd name="connsiteX18" fmla="*/ 1870 w 523125"/>
              <a:gd name="connsiteY18" fmla="*/ 214410 h 523125"/>
              <a:gd name="connsiteX19" fmla="*/ 48698 w 523125"/>
              <a:gd name="connsiteY19" fmla="*/ 241224 h 523125"/>
              <a:gd name="connsiteX20" fmla="*/ 95088 w 523125"/>
              <a:gd name="connsiteY20" fmla="*/ 282500 h 523125"/>
              <a:gd name="connsiteX21" fmla="*/ 96033 w 523125"/>
              <a:gd name="connsiteY21" fmla="*/ 302902 h 523125"/>
              <a:gd name="connsiteX22" fmla="*/ 108082 w 523125"/>
              <a:gd name="connsiteY22" fmla="*/ 321060 h 523125"/>
              <a:gd name="connsiteX23" fmla="*/ 95206 w 523125"/>
              <a:gd name="connsiteY23" fmla="*/ 376106 h 523125"/>
              <a:gd name="connsiteX24" fmla="*/ 94902 w 523125"/>
              <a:gd name="connsiteY24" fmla="*/ 376173 h 523125"/>
              <a:gd name="connsiteX25" fmla="*/ 68932 w 523125"/>
              <a:gd name="connsiteY25" fmla="*/ 426208 h 523125"/>
              <a:gd name="connsiteX26" fmla="*/ 118983 w 523125"/>
              <a:gd name="connsiteY26" fmla="*/ 452212 h 523125"/>
              <a:gd name="connsiteX27" fmla="*/ 119270 w 523125"/>
              <a:gd name="connsiteY27" fmla="*/ 452094 h 523125"/>
              <a:gd name="connsiteX28" fmla="*/ 161474 w 523125"/>
              <a:gd name="connsiteY28" fmla="*/ 489658 h 523125"/>
              <a:gd name="connsiteX29" fmla="*/ 162082 w 523125"/>
              <a:gd name="connsiteY29" fmla="*/ 511477 h 523125"/>
              <a:gd name="connsiteX30" fmla="*/ 212116 w 523125"/>
              <a:gd name="connsiteY30" fmla="*/ 537448 h 523125"/>
              <a:gd name="connsiteX31" fmla="*/ 238930 w 523125"/>
              <a:gd name="connsiteY31" fmla="*/ 508254 h 523125"/>
              <a:gd name="connsiteX32" fmla="*/ 296778 w 523125"/>
              <a:gd name="connsiteY32" fmla="*/ 489928 h 523125"/>
              <a:gd name="connsiteX33" fmla="*/ 335506 w 523125"/>
              <a:gd name="connsiteY33" fmla="*/ 498382 h 523125"/>
              <a:gd name="connsiteX34" fmla="*/ 361493 w 523125"/>
              <a:gd name="connsiteY34" fmla="*/ 448263 h 523125"/>
              <a:gd name="connsiteX35" fmla="*/ 352820 w 523125"/>
              <a:gd name="connsiteY35" fmla="*/ 433397 h 523125"/>
              <a:gd name="connsiteX36" fmla="*/ 366792 w 523125"/>
              <a:gd name="connsiteY36" fmla="*/ 373676 h 523125"/>
              <a:gd name="connsiteX37" fmla="*/ 367096 w 523125"/>
              <a:gd name="connsiteY37" fmla="*/ 373575 h 523125"/>
              <a:gd name="connsiteX38" fmla="*/ 394822 w 523125"/>
              <a:gd name="connsiteY38" fmla="*/ 333176 h 523125"/>
              <a:gd name="connsiteX39" fmla="*/ 449345 w 523125"/>
              <a:gd name="connsiteY39" fmla="*/ 315896 h 523125"/>
              <a:gd name="connsiteX40" fmla="*/ 483584 w 523125"/>
              <a:gd name="connsiteY40" fmla="*/ 320807 h 523125"/>
              <a:gd name="connsiteX41" fmla="*/ 509538 w 523125"/>
              <a:gd name="connsiteY41" fmla="*/ 270755 h 523125"/>
              <a:gd name="connsiteX42" fmla="*/ 501758 w 523125"/>
              <a:gd name="connsiteY42" fmla="*/ 256783 h 523125"/>
              <a:gd name="connsiteX43" fmla="*/ 515005 w 523125"/>
              <a:gd name="connsiteY43" fmla="*/ 200117 h 523125"/>
              <a:gd name="connsiteX44" fmla="*/ 536605 w 523125"/>
              <a:gd name="connsiteY44" fmla="*/ 151787 h 523125"/>
              <a:gd name="connsiteX45" fmla="*/ 459503 w 523125"/>
              <a:gd name="connsiteY45" fmla="*/ 244768 h 523125"/>
              <a:gd name="connsiteX46" fmla="*/ 431778 w 523125"/>
              <a:gd name="connsiteY46" fmla="*/ 279294 h 523125"/>
              <a:gd name="connsiteX47" fmla="*/ 370268 w 523125"/>
              <a:gd name="connsiteY47" fmla="*/ 298768 h 523125"/>
              <a:gd name="connsiteX48" fmla="*/ 346745 w 523125"/>
              <a:gd name="connsiteY48" fmla="*/ 296557 h 523125"/>
              <a:gd name="connsiteX49" fmla="*/ 297183 w 523125"/>
              <a:gd name="connsiteY49" fmla="*/ 252446 h 523125"/>
              <a:gd name="connsiteX50" fmla="*/ 295360 w 523125"/>
              <a:gd name="connsiteY50" fmla="*/ 239705 h 523125"/>
              <a:gd name="connsiteX51" fmla="*/ 282350 w 523125"/>
              <a:gd name="connsiteY51" fmla="*/ 220721 h 523125"/>
              <a:gd name="connsiteX52" fmla="*/ 298128 w 523125"/>
              <a:gd name="connsiteY52" fmla="*/ 153390 h 523125"/>
              <a:gd name="connsiteX53" fmla="*/ 300018 w 523125"/>
              <a:gd name="connsiteY53" fmla="*/ 152900 h 523125"/>
              <a:gd name="connsiteX54" fmla="*/ 326410 w 523125"/>
              <a:gd name="connsiteY54" fmla="*/ 125327 h 523125"/>
              <a:gd name="connsiteX55" fmla="*/ 374116 w 523125"/>
              <a:gd name="connsiteY55" fmla="*/ 110207 h 523125"/>
              <a:gd name="connsiteX56" fmla="*/ 415240 w 523125"/>
              <a:gd name="connsiteY56" fmla="*/ 120973 h 523125"/>
              <a:gd name="connsiteX57" fmla="*/ 422159 w 523125"/>
              <a:gd name="connsiteY57" fmla="*/ 118020 h 523125"/>
              <a:gd name="connsiteX58" fmla="*/ 460448 w 523125"/>
              <a:gd name="connsiteY58" fmla="*/ 152090 h 523125"/>
              <a:gd name="connsiteX59" fmla="*/ 460533 w 523125"/>
              <a:gd name="connsiteY59" fmla="*/ 175850 h 523125"/>
              <a:gd name="connsiteX60" fmla="*/ 474691 w 523125"/>
              <a:gd name="connsiteY60" fmla="*/ 195695 h 523125"/>
              <a:gd name="connsiteX61" fmla="*/ 463469 w 523125"/>
              <a:gd name="connsiteY61" fmla="*/ 243722 h 523125"/>
              <a:gd name="connsiteX62" fmla="*/ 459503 w 523125"/>
              <a:gd name="connsiteY62" fmla="*/ 244768 h 523125"/>
              <a:gd name="connsiteX63" fmla="*/ 314294 w 523125"/>
              <a:gd name="connsiteY63" fmla="*/ 421550 h 523125"/>
              <a:gd name="connsiteX64" fmla="*/ 311442 w 523125"/>
              <a:gd name="connsiteY64" fmla="*/ 422310 h 523125"/>
              <a:gd name="connsiteX65" fmla="*/ 284628 w 523125"/>
              <a:gd name="connsiteY65" fmla="*/ 451503 h 523125"/>
              <a:gd name="connsiteX66" fmla="*/ 226814 w 523125"/>
              <a:gd name="connsiteY66" fmla="*/ 469863 h 523125"/>
              <a:gd name="connsiteX67" fmla="*/ 189706 w 523125"/>
              <a:gd name="connsiteY67" fmla="*/ 460937 h 523125"/>
              <a:gd name="connsiteX68" fmla="*/ 146017 w 523125"/>
              <a:gd name="connsiteY68" fmla="*/ 422023 h 523125"/>
              <a:gd name="connsiteX69" fmla="*/ 144937 w 523125"/>
              <a:gd name="connsiteY69" fmla="*/ 402127 h 523125"/>
              <a:gd name="connsiteX70" fmla="*/ 134356 w 523125"/>
              <a:gd name="connsiteY70" fmla="*/ 385218 h 523125"/>
              <a:gd name="connsiteX71" fmla="*/ 147670 w 523125"/>
              <a:gd name="connsiteY71" fmla="*/ 328265 h 523125"/>
              <a:gd name="connsiteX72" fmla="*/ 172882 w 523125"/>
              <a:gd name="connsiteY72" fmla="*/ 299612 h 523125"/>
              <a:gd name="connsiteX73" fmla="*/ 230678 w 523125"/>
              <a:gd name="connsiteY73" fmla="*/ 281268 h 523125"/>
              <a:gd name="connsiteX74" fmla="*/ 269457 w 523125"/>
              <a:gd name="connsiteY74" fmla="*/ 289773 h 523125"/>
              <a:gd name="connsiteX75" fmla="*/ 272208 w 523125"/>
              <a:gd name="connsiteY75" fmla="*/ 288727 h 523125"/>
              <a:gd name="connsiteX76" fmla="*/ 315982 w 523125"/>
              <a:gd name="connsiteY76" fmla="*/ 327725 h 523125"/>
              <a:gd name="connsiteX77" fmla="*/ 317045 w 523125"/>
              <a:gd name="connsiteY77" fmla="*/ 347638 h 523125"/>
              <a:gd name="connsiteX78" fmla="*/ 327625 w 523125"/>
              <a:gd name="connsiteY78" fmla="*/ 364513 h 523125"/>
              <a:gd name="connsiteX79" fmla="*/ 314294 w 523125"/>
              <a:gd name="connsiteY79" fmla="*/ 421550 h 523125"/>
              <a:gd name="connsiteX80" fmla="*/ 77875 w 523125"/>
              <a:gd name="connsiteY80" fmla="*/ 190312 h 523125"/>
              <a:gd name="connsiteX81" fmla="*/ 64342 w 523125"/>
              <a:gd name="connsiteY81" fmla="*/ 170923 h 523125"/>
              <a:gd name="connsiteX82" fmla="*/ 75817 w 523125"/>
              <a:gd name="connsiteY82" fmla="*/ 121833 h 523125"/>
              <a:gd name="connsiteX83" fmla="*/ 79107 w 523125"/>
              <a:gd name="connsiteY83" fmla="*/ 120973 h 523125"/>
              <a:gd name="connsiteX84" fmla="*/ 106698 w 523125"/>
              <a:gd name="connsiteY84" fmla="*/ 87088 h 523125"/>
              <a:gd name="connsiteX85" fmla="*/ 160664 w 523125"/>
              <a:gd name="connsiteY85" fmla="*/ 69993 h 523125"/>
              <a:gd name="connsiteX86" fmla="*/ 198734 w 523125"/>
              <a:gd name="connsiteY86" fmla="*/ 77857 h 523125"/>
              <a:gd name="connsiteX87" fmla="*/ 200793 w 523125"/>
              <a:gd name="connsiteY87" fmla="*/ 77115 h 523125"/>
              <a:gd name="connsiteX88" fmla="*/ 248465 w 523125"/>
              <a:gd name="connsiteY88" fmla="*/ 119555 h 523125"/>
              <a:gd name="connsiteX89" fmla="*/ 250034 w 523125"/>
              <a:gd name="connsiteY89" fmla="*/ 126930 h 523125"/>
              <a:gd name="connsiteX90" fmla="*/ 257847 w 523125"/>
              <a:gd name="connsiteY90" fmla="*/ 140919 h 523125"/>
              <a:gd name="connsiteX91" fmla="*/ 240314 w 523125"/>
              <a:gd name="connsiteY91" fmla="*/ 215810 h 523125"/>
              <a:gd name="connsiteX92" fmla="*/ 219845 w 523125"/>
              <a:gd name="connsiteY92" fmla="*/ 238592 h 523125"/>
              <a:gd name="connsiteX93" fmla="*/ 157171 w 523125"/>
              <a:gd name="connsiteY93" fmla="*/ 258437 h 523125"/>
              <a:gd name="connsiteX94" fmla="*/ 122206 w 523125"/>
              <a:gd name="connsiteY94" fmla="*/ 252817 h 523125"/>
              <a:gd name="connsiteX95" fmla="*/ 78145 w 523125"/>
              <a:gd name="connsiteY95" fmla="*/ 213583 h 523125"/>
              <a:gd name="connsiteX96" fmla="*/ 77875 w 523125"/>
              <a:gd name="connsiteY96" fmla="*/ 190312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523125" h="523125">
                <a:moveTo>
                  <a:pt x="536605" y="151787"/>
                </a:moveTo>
                <a:cubicBezTo>
                  <a:pt x="530345" y="132043"/>
                  <a:pt x="510179" y="120551"/>
                  <a:pt x="490334" y="124820"/>
                </a:cubicBezTo>
                <a:lnTo>
                  <a:pt x="443135" y="82802"/>
                </a:lnTo>
                <a:cubicBezTo>
                  <a:pt x="443118" y="78870"/>
                  <a:pt x="442510" y="74870"/>
                  <a:pt x="441262" y="70922"/>
                </a:cubicBezTo>
                <a:cubicBezTo>
                  <a:pt x="434613" y="49963"/>
                  <a:pt x="412220" y="38268"/>
                  <a:pt x="391227" y="44951"/>
                </a:cubicBezTo>
                <a:cubicBezTo>
                  <a:pt x="378402" y="49018"/>
                  <a:pt x="369104" y="58974"/>
                  <a:pt x="365324" y="70854"/>
                </a:cubicBezTo>
                <a:lnTo>
                  <a:pt x="316015" y="86480"/>
                </a:lnTo>
                <a:cubicBezTo>
                  <a:pt x="305823" y="76473"/>
                  <a:pt x="290568" y="72238"/>
                  <a:pt x="275988" y="76862"/>
                </a:cubicBezTo>
                <a:cubicBezTo>
                  <a:pt x="272444" y="77992"/>
                  <a:pt x="269204" y="79595"/>
                  <a:pt x="266234" y="81519"/>
                </a:cubicBezTo>
                <a:lnTo>
                  <a:pt x="226072" y="45761"/>
                </a:lnTo>
                <a:cubicBezTo>
                  <a:pt x="226949" y="39939"/>
                  <a:pt x="226578" y="33813"/>
                  <a:pt x="224688" y="27840"/>
                </a:cubicBezTo>
                <a:cubicBezTo>
                  <a:pt x="218039" y="6847"/>
                  <a:pt x="195629" y="-4797"/>
                  <a:pt x="174637" y="1886"/>
                </a:cubicBezTo>
                <a:cubicBezTo>
                  <a:pt x="160343" y="6392"/>
                  <a:pt x="150421" y="18221"/>
                  <a:pt x="147637" y="31957"/>
                </a:cubicBezTo>
                <a:lnTo>
                  <a:pt x="89823" y="50267"/>
                </a:lnTo>
                <a:cubicBezTo>
                  <a:pt x="80018" y="43466"/>
                  <a:pt x="67312" y="41070"/>
                  <a:pt x="55027" y="44951"/>
                </a:cubicBezTo>
                <a:cubicBezTo>
                  <a:pt x="34034" y="51617"/>
                  <a:pt x="22407" y="74027"/>
                  <a:pt x="29056" y="95019"/>
                </a:cubicBezTo>
                <a:cubicBezTo>
                  <a:pt x="30811" y="100588"/>
                  <a:pt x="33730" y="105498"/>
                  <a:pt x="37392" y="109582"/>
                </a:cubicBezTo>
                <a:lnTo>
                  <a:pt x="24280" y="165692"/>
                </a:lnTo>
                <a:cubicBezTo>
                  <a:pt x="5566" y="173623"/>
                  <a:pt x="-4390" y="194649"/>
                  <a:pt x="1870" y="214410"/>
                </a:cubicBezTo>
                <a:cubicBezTo>
                  <a:pt x="8198" y="234339"/>
                  <a:pt x="28702" y="245763"/>
                  <a:pt x="48698" y="241224"/>
                </a:cubicBezTo>
                <a:lnTo>
                  <a:pt x="95088" y="282500"/>
                </a:lnTo>
                <a:cubicBezTo>
                  <a:pt x="93670" y="289048"/>
                  <a:pt x="93856" y="296051"/>
                  <a:pt x="96033" y="302902"/>
                </a:cubicBezTo>
                <a:cubicBezTo>
                  <a:pt x="98362" y="310226"/>
                  <a:pt x="102648" y="316402"/>
                  <a:pt x="108082" y="321060"/>
                </a:cubicBezTo>
                <a:lnTo>
                  <a:pt x="95206" y="376106"/>
                </a:lnTo>
                <a:cubicBezTo>
                  <a:pt x="95105" y="376157"/>
                  <a:pt x="95003" y="376157"/>
                  <a:pt x="94902" y="376173"/>
                </a:cubicBezTo>
                <a:cubicBezTo>
                  <a:pt x="73893" y="382839"/>
                  <a:pt x="62283" y="405249"/>
                  <a:pt x="68932" y="426208"/>
                </a:cubicBezTo>
                <a:cubicBezTo>
                  <a:pt x="75580" y="447200"/>
                  <a:pt x="97990" y="458844"/>
                  <a:pt x="118983" y="452212"/>
                </a:cubicBezTo>
                <a:cubicBezTo>
                  <a:pt x="119067" y="452195"/>
                  <a:pt x="119168" y="452128"/>
                  <a:pt x="119270" y="452094"/>
                </a:cubicBezTo>
                <a:lnTo>
                  <a:pt x="161474" y="489658"/>
                </a:lnTo>
                <a:cubicBezTo>
                  <a:pt x="159719" y="496644"/>
                  <a:pt x="159753" y="504120"/>
                  <a:pt x="162082" y="511477"/>
                </a:cubicBezTo>
                <a:cubicBezTo>
                  <a:pt x="168730" y="532470"/>
                  <a:pt x="191140" y="544113"/>
                  <a:pt x="212116" y="537448"/>
                </a:cubicBezTo>
                <a:cubicBezTo>
                  <a:pt x="226105" y="532976"/>
                  <a:pt x="235910" y="521585"/>
                  <a:pt x="238930" y="508254"/>
                </a:cubicBezTo>
                <a:lnTo>
                  <a:pt x="296778" y="489928"/>
                </a:lnTo>
                <a:cubicBezTo>
                  <a:pt x="306953" y="499074"/>
                  <a:pt x="321517" y="502803"/>
                  <a:pt x="335506" y="498382"/>
                </a:cubicBezTo>
                <a:cubicBezTo>
                  <a:pt x="356515" y="491700"/>
                  <a:pt x="368125" y="469290"/>
                  <a:pt x="361493" y="448263"/>
                </a:cubicBezTo>
                <a:cubicBezTo>
                  <a:pt x="359688" y="442560"/>
                  <a:pt x="356633" y="437548"/>
                  <a:pt x="352820" y="433397"/>
                </a:cubicBezTo>
                <a:lnTo>
                  <a:pt x="366792" y="373676"/>
                </a:lnTo>
                <a:cubicBezTo>
                  <a:pt x="366910" y="373642"/>
                  <a:pt x="366995" y="373608"/>
                  <a:pt x="367096" y="373575"/>
                </a:cubicBezTo>
                <a:cubicBezTo>
                  <a:pt x="384899" y="367938"/>
                  <a:pt x="395885" y="350996"/>
                  <a:pt x="394822" y="333176"/>
                </a:cubicBezTo>
                <a:lnTo>
                  <a:pt x="449345" y="315896"/>
                </a:lnTo>
                <a:cubicBezTo>
                  <a:pt x="459082" y="322427"/>
                  <a:pt x="471535" y="324671"/>
                  <a:pt x="483584" y="320807"/>
                </a:cubicBezTo>
                <a:cubicBezTo>
                  <a:pt x="504560" y="314158"/>
                  <a:pt x="516203" y="291731"/>
                  <a:pt x="509538" y="270755"/>
                </a:cubicBezTo>
                <a:cubicBezTo>
                  <a:pt x="507850" y="265440"/>
                  <a:pt x="505150" y="260748"/>
                  <a:pt x="501758" y="256783"/>
                </a:cubicBezTo>
                <a:lnTo>
                  <a:pt x="515005" y="200117"/>
                </a:lnTo>
                <a:cubicBezTo>
                  <a:pt x="533213" y="191932"/>
                  <a:pt x="542765" y="171260"/>
                  <a:pt x="536605" y="151787"/>
                </a:cubicBezTo>
                <a:close/>
                <a:moveTo>
                  <a:pt x="459503" y="244768"/>
                </a:moveTo>
                <a:cubicBezTo>
                  <a:pt x="443675" y="249830"/>
                  <a:pt x="433178" y="263752"/>
                  <a:pt x="431778" y="279294"/>
                </a:cubicBezTo>
                <a:lnTo>
                  <a:pt x="370268" y="298768"/>
                </a:lnTo>
                <a:cubicBezTo>
                  <a:pt x="363012" y="295747"/>
                  <a:pt x="354878" y="294836"/>
                  <a:pt x="346745" y="296557"/>
                </a:cubicBezTo>
                <a:lnTo>
                  <a:pt x="297183" y="252446"/>
                </a:lnTo>
                <a:cubicBezTo>
                  <a:pt x="297250" y="248244"/>
                  <a:pt x="296693" y="243958"/>
                  <a:pt x="295360" y="239705"/>
                </a:cubicBezTo>
                <a:cubicBezTo>
                  <a:pt x="292897" y="231960"/>
                  <a:pt x="288273" y="225480"/>
                  <a:pt x="282350" y="220721"/>
                </a:cubicBezTo>
                <a:lnTo>
                  <a:pt x="298128" y="153390"/>
                </a:lnTo>
                <a:cubicBezTo>
                  <a:pt x="298769" y="153204"/>
                  <a:pt x="299393" y="153086"/>
                  <a:pt x="300018" y="152900"/>
                </a:cubicBezTo>
                <a:cubicBezTo>
                  <a:pt x="313433" y="148648"/>
                  <a:pt x="322985" y="137949"/>
                  <a:pt x="326410" y="125327"/>
                </a:cubicBezTo>
                <a:lnTo>
                  <a:pt x="374116" y="110207"/>
                </a:lnTo>
                <a:cubicBezTo>
                  <a:pt x="384292" y="121057"/>
                  <a:pt x="400087" y="125782"/>
                  <a:pt x="415240" y="120973"/>
                </a:cubicBezTo>
                <a:cubicBezTo>
                  <a:pt x="417687" y="120213"/>
                  <a:pt x="419982" y="119201"/>
                  <a:pt x="422159" y="118020"/>
                </a:cubicBezTo>
                <a:lnTo>
                  <a:pt x="460448" y="152090"/>
                </a:lnTo>
                <a:cubicBezTo>
                  <a:pt x="458120" y="159600"/>
                  <a:pt x="457985" y="167852"/>
                  <a:pt x="460533" y="175850"/>
                </a:cubicBezTo>
                <a:cubicBezTo>
                  <a:pt x="463165" y="184119"/>
                  <a:pt x="468245" y="190886"/>
                  <a:pt x="474691" y="195695"/>
                </a:cubicBezTo>
                <a:lnTo>
                  <a:pt x="463469" y="243722"/>
                </a:lnTo>
                <a:cubicBezTo>
                  <a:pt x="462187" y="244025"/>
                  <a:pt x="460837" y="244346"/>
                  <a:pt x="459503" y="244768"/>
                </a:cubicBezTo>
                <a:close/>
                <a:moveTo>
                  <a:pt x="314294" y="421550"/>
                </a:moveTo>
                <a:cubicBezTo>
                  <a:pt x="313332" y="421770"/>
                  <a:pt x="312387" y="421955"/>
                  <a:pt x="311442" y="422310"/>
                </a:cubicBezTo>
                <a:cubicBezTo>
                  <a:pt x="297453" y="426731"/>
                  <a:pt x="287665" y="438138"/>
                  <a:pt x="284628" y="451503"/>
                </a:cubicBezTo>
                <a:lnTo>
                  <a:pt x="226814" y="469863"/>
                </a:lnTo>
                <a:cubicBezTo>
                  <a:pt x="217043" y="461055"/>
                  <a:pt x="203189" y="457275"/>
                  <a:pt x="189706" y="460937"/>
                </a:cubicBezTo>
                <a:lnTo>
                  <a:pt x="146017" y="422023"/>
                </a:lnTo>
                <a:cubicBezTo>
                  <a:pt x="147299" y="415610"/>
                  <a:pt x="147046" y="408810"/>
                  <a:pt x="144937" y="402127"/>
                </a:cubicBezTo>
                <a:cubicBezTo>
                  <a:pt x="142827" y="395445"/>
                  <a:pt x="139081" y="389758"/>
                  <a:pt x="134356" y="385218"/>
                </a:cubicBezTo>
                <a:lnTo>
                  <a:pt x="147670" y="328265"/>
                </a:lnTo>
                <a:cubicBezTo>
                  <a:pt x="160799" y="323456"/>
                  <a:pt x="169979" y="312437"/>
                  <a:pt x="172882" y="299612"/>
                </a:cubicBezTo>
                <a:lnTo>
                  <a:pt x="230678" y="281268"/>
                </a:lnTo>
                <a:cubicBezTo>
                  <a:pt x="240854" y="290482"/>
                  <a:pt x="255468" y="294245"/>
                  <a:pt x="269457" y="289773"/>
                </a:cubicBezTo>
                <a:cubicBezTo>
                  <a:pt x="270402" y="289453"/>
                  <a:pt x="271297" y="289098"/>
                  <a:pt x="272208" y="288727"/>
                </a:cubicBezTo>
                <a:lnTo>
                  <a:pt x="315982" y="327725"/>
                </a:lnTo>
                <a:cubicBezTo>
                  <a:pt x="314699" y="334188"/>
                  <a:pt x="314935" y="340922"/>
                  <a:pt x="317045" y="347638"/>
                </a:cubicBezTo>
                <a:cubicBezTo>
                  <a:pt x="319154" y="354320"/>
                  <a:pt x="322883" y="360007"/>
                  <a:pt x="327625" y="364513"/>
                </a:cubicBezTo>
                <a:lnTo>
                  <a:pt x="314294" y="421550"/>
                </a:lnTo>
                <a:close/>
                <a:moveTo>
                  <a:pt x="77875" y="190312"/>
                </a:moveTo>
                <a:cubicBezTo>
                  <a:pt x="75344" y="182297"/>
                  <a:pt x="70518" y="175715"/>
                  <a:pt x="64342" y="170923"/>
                </a:cubicBezTo>
                <a:lnTo>
                  <a:pt x="75817" y="121833"/>
                </a:lnTo>
                <a:cubicBezTo>
                  <a:pt x="76930" y="121580"/>
                  <a:pt x="78010" y="121344"/>
                  <a:pt x="79107" y="120973"/>
                </a:cubicBezTo>
                <a:cubicBezTo>
                  <a:pt x="94700" y="116028"/>
                  <a:pt x="105112" y="102410"/>
                  <a:pt x="106698" y="87088"/>
                </a:cubicBezTo>
                <a:lnTo>
                  <a:pt x="160664" y="69993"/>
                </a:lnTo>
                <a:cubicBezTo>
                  <a:pt x="170789" y="78735"/>
                  <a:pt x="185048" y="82194"/>
                  <a:pt x="198734" y="77857"/>
                </a:cubicBezTo>
                <a:cubicBezTo>
                  <a:pt x="199443" y="77638"/>
                  <a:pt x="200118" y="77368"/>
                  <a:pt x="200793" y="77115"/>
                </a:cubicBezTo>
                <a:lnTo>
                  <a:pt x="248465" y="119555"/>
                </a:lnTo>
                <a:cubicBezTo>
                  <a:pt x="248768" y="122036"/>
                  <a:pt x="249275" y="124500"/>
                  <a:pt x="250034" y="126930"/>
                </a:cubicBezTo>
                <a:cubicBezTo>
                  <a:pt x="251722" y="132245"/>
                  <a:pt x="254422" y="136953"/>
                  <a:pt x="257847" y="140919"/>
                </a:cubicBezTo>
                <a:lnTo>
                  <a:pt x="240314" y="215810"/>
                </a:lnTo>
                <a:cubicBezTo>
                  <a:pt x="230493" y="220451"/>
                  <a:pt x="223287" y="228804"/>
                  <a:pt x="219845" y="238592"/>
                </a:cubicBezTo>
                <a:lnTo>
                  <a:pt x="157171" y="258437"/>
                </a:lnTo>
                <a:cubicBezTo>
                  <a:pt x="147350" y="251467"/>
                  <a:pt x="134558" y="248953"/>
                  <a:pt x="122206" y="252817"/>
                </a:cubicBezTo>
                <a:lnTo>
                  <a:pt x="78145" y="213583"/>
                </a:lnTo>
                <a:cubicBezTo>
                  <a:pt x="80305" y="206225"/>
                  <a:pt x="80373" y="198176"/>
                  <a:pt x="77875" y="190312"/>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5" name="组合 4"/>
          <p:cNvGrpSpPr/>
          <p:nvPr/>
        </p:nvGrpSpPr>
        <p:grpSpPr>
          <a:xfrm>
            <a:off x="3391718" y="830200"/>
            <a:ext cx="421875" cy="534364"/>
            <a:chOff x="20035510" y="3276397"/>
            <a:chExt cx="421875" cy="534364"/>
          </a:xfrm>
          <a:solidFill>
            <a:schemeClr val="bg1"/>
          </a:solidFill>
        </p:grpSpPr>
        <p:sp>
          <p:nvSpPr>
            <p:cNvPr id="6" name="任意多边形: 形状 5"/>
            <p:cNvSpPr/>
            <p:nvPr/>
          </p:nvSpPr>
          <p:spPr>
            <a:xfrm>
              <a:off x="20131998" y="3276397"/>
              <a:ext cx="253125" cy="253125"/>
            </a:xfrm>
            <a:custGeom>
              <a:avLst/>
              <a:gdLst>
                <a:gd name="connsiteX0" fmla="*/ 128453 w 253125"/>
                <a:gd name="connsiteY0" fmla="*/ 256905 h 253125"/>
                <a:gd name="connsiteX1" fmla="*/ 256888 w 253125"/>
                <a:gd name="connsiteY1" fmla="*/ 170353 h 253125"/>
                <a:gd name="connsiteX2" fmla="*/ 128453 w 253125"/>
                <a:gd name="connsiteY2" fmla="*/ 0 h 253125"/>
                <a:gd name="connsiteX3" fmla="*/ 0 w 253125"/>
                <a:gd name="connsiteY3" fmla="*/ 160768 h 253125"/>
                <a:gd name="connsiteX4" fmla="*/ 128453 w 253125"/>
                <a:gd name="connsiteY4" fmla="*/ 256905 h 253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125" h="253125">
                  <a:moveTo>
                    <a:pt x="128453" y="256905"/>
                  </a:moveTo>
                  <a:cubicBezTo>
                    <a:pt x="199378" y="256905"/>
                    <a:pt x="256888" y="241296"/>
                    <a:pt x="256888" y="170353"/>
                  </a:cubicBezTo>
                  <a:cubicBezTo>
                    <a:pt x="256888" y="99411"/>
                    <a:pt x="212642" y="0"/>
                    <a:pt x="128453" y="0"/>
                  </a:cubicBezTo>
                  <a:cubicBezTo>
                    <a:pt x="57594" y="0"/>
                    <a:pt x="0" y="89826"/>
                    <a:pt x="0" y="160768"/>
                  </a:cubicBezTo>
                  <a:cubicBezTo>
                    <a:pt x="0" y="231694"/>
                    <a:pt x="57527" y="256905"/>
                    <a:pt x="128453" y="25690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7" name="任意多边形: 形状 6"/>
            <p:cNvSpPr/>
            <p:nvPr/>
          </p:nvSpPr>
          <p:spPr>
            <a:xfrm>
              <a:off x="20090415" y="3675761"/>
              <a:ext cx="320625" cy="135000"/>
            </a:xfrm>
            <a:custGeom>
              <a:avLst/>
              <a:gdLst>
                <a:gd name="connsiteX0" fmla="*/ 189239 w 320625"/>
                <a:gd name="connsiteY0" fmla="*/ 33801 h 135000"/>
                <a:gd name="connsiteX1" fmla="*/ 189239 w 320625"/>
                <a:gd name="connsiteY1" fmla="*/ 0 h 135000"/>
                <a:gd name="connsiteX2" fmla="*/ 138665 w 320625"/>
                <a:gd name="connsiteY2" fmla="*/ 0 h 135000"/>
                <a:gd name="connsiteX3" fmla="*/ 138665 w 320625"/>
                <a:gd name="connsiteY3" fmla="*/ 34020 h 135000"/>
                <a:gd name="connsiteX4" fmla="*/ 3766 w 320625"/>
                <a:gd name="connsiteY4" fmla="*/ 94635 h 135000"/>
                <a:gd name="connsiteX5" fmla="*/ 6820 w 320625"/>
                <a:gd name="connsiteY5" fmla="*/ 119526 h 135000"/>
                <a:gd name="connsiteX6" fmla="*/ 17806 w 320625"/>
                <a:gd name="connsiteY6" fmla="*/ 123356 h 135000"/>
                <a:gd name="connsiteX7" fmla="*/ 31559 w 320625"/>
                <a:gd name="connsiteY7" fmla="*/ 116640 h 135000"/>
                <a:gd name="connsiteX8" fmla="*/ 138665 w 320625"/>
                <a:gd name="connsiteY8" fmla="*/ 69711 h 135000"/>
                <a:gd name="connsiteX9" fmla="*/ 138665 w 320625"/>
                <a:gd name="connsiteY9" fmla="*/ 75178 h 135000"/>
                <a:gd name="connsiteX10" fmla="*/ 144807 w 320625"/>
                <a:gd name="connsiteY10" fmla="*/ 75178 h 135000"/>
                <a:gd name="connsiteX11" fmla="*/ 144807 w 320625"/>
                <a:gd name="connsiteY11" fmla="*/ 123356 h 135000"/>
                <a:gd name="connsiteX12" fmla="*/ 162425 w 320625"/>
                <a:gd name="connsiteY12" fmla="*/ 141092 h 135000"/>
                <a:gd name="connsiteX13" fmla="*/ 180042 w 320625"/>
                <a:gd name="connsiteY13" fmla="*/ 123356 h 135000"/>
                <a:gd name="connsiteX14" fmla="*/ 180042 w 320625"/>
                <a:gd name="connsiteY14" fmla="*/ 75178 h 135000"/>
                <a:gd name="connsiteX15" fmla="*/ 189239 w 320625"/>
                <a:gd name="connsiteY15" fmla="*/ 75178 h 135000"/>
                <a:gd name="connsiteX16" fmla="*/ 189239 w 320625"/>
                <a:gd name="connsiteY16" fmla="*/ 69458 h 135000"/>
                <a:gd name="connsiteX17" fmla="*/ 300344 w 320625"/>
                <a:gd name="connsiteY17" fmla="*/ 120909 h 135000"/>
                <a:gd name="connsiteX18" fmla="*/ 325302 w 320625"/>
                <a:gd name="connsiteY18" fmla="*/ 124082 h 135000"/>
                <a:gd name="connsiteX19" fmla="*/ 328289 w 320625"/>
                <a:gd name="connsiteY19" fmla="*/ 99242 h 135000"/>
                <a:gd name="connsiteX20" fmla="*/ 189239 w 320625"/>
                <a:gd name="connsiteY20" fmla="*/ 33801 h 1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20625" h="135000">
                  <a:moveTo>
                    <a:pt x="189239" y="33801"/>
                  </a:moveTo>
                  <a:lnTo>
                    <a:pt x="189239" y="0"/>
                  </a:lnTo>
                  <a:lnTo>
                    <a:pt x="138665" y="0"/>
                  </a:lnTo>
                  <a:lnTo>
                    <a:pt x="138665" y="34020"/>
                  </a:lnTo>
                  <a:cubicBezTo>
                    <a:pt x="45143" y="43268"/>
                    <a:pt x="5572" y="92357"/>
                    <a:pt x="3766" y="94635"/>
                  </a:cubicBezTo>
                  <a:cubicBezTo>
                    <a:pt x="-2292" y="102313"/>
                    <a:pt x="-875" y="113468"/>
                    <a:pt x="6820" y="119526"/>
                  </a:cubicBezTo>
                  <a:cubicBezTo>
                    <a:pt x="10060" y="122091"/>
                    <a:pt x="13958" y="123356"/>
                    <a:pt x="17806" y="123356"/>
                  </a:cubicBezTo>
                  <a:cubicBezTo>
                    <a:pt x="23054" y="123356"/>
                    <a:pt x="28066" y="121044"/>
                    <a:pt x="31559" y="116640"/>
                  </a:cubicBezTo>
                  <a:cubicBezTo>
                    <a:pt x="31913" y="116235"/>
                    <a:pt x="63520" y="78233"/>
                    <a:pt x="138665" y="69711"/>
                  </a:cubicBezTo>
                  <a:lnTo>
                    <a:pt x="138665" y="75178"/>
                  </a:lnTo>
                  <a:lnTo>
                    <a:pt x="144807" y="75178"/>
                  </a:lnTo>
                  <a:lnTo>
                    <a:pt x="144807" y="123356"/>
                  </a:lnTo>
                  <a:cubicBezTo>
                    <a:pt x="144807" y="133144"/>
                    <a:pt x="152620" y="141092"/>
                    <a:pt x="162425" y="141092"/>
                  </a:cubicBezTo>
                  <a:cubicBezTo>
                    <a:pt x="172195" y="141092"/>
                    <a:pt x="180042" y="133144"/>
                    <a:pt x="180042" y="123356"/>
                  </a:cubicBezTo>
                  <a:lnTo>
                    <a:pt x="180042" y="75178"/>
                  </a:lnTo>
                  <a:lnTo>
                    <a:pt x="189239" y="75178"/>
                  </a:lnTo>
                  <a:lnTo>
                    <a:pt x="189239" y="69458"/>
                  </a:lnTo>
                  <a:cubicBezTo>
                    <a:pt x="265902" y="77828"/>
                    <a:pt x="298707" y="118834"/>
                    <a:pt x="300344" y="120909"/>
                  </a:cubicBezTo>
                  <a:cubicBezTo>
                    <a:pt x="306318" y="128588"/>
                    <a:pt x="317573" y="130039"/>
                    <a:pt x="325302" y="124082"/>
                  </a:cubicBezTo>
                  <a:cubicBezTo>
                    <a:pt x="333082" y="118125"/>
                    <a:pt x="334263" y="107004"/>
                    <a:pt x="328289" y="99242"/>
                  </a:cubicBezTo>
                  <a:cubicBezTo>
                    <a:pt x="326399" y="96778"/>
                    <a:pt x="284296" y="42879"/>
                    <a:pt x="189239" y="3380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8" name="任意多边形: 形状 7"/>
            <p:cNvSpPr/>
            <p:nvPr/>
          </p:nvSpPr>
          <p:spPr>
            <a:xfrm>
              <a:off x="20035510" y="3462428"/>
              <a:ext cx="421875" cy="185625"/>
            </a:xfrm>
            <a:custGeom>
              <a:avLst/>
              <a:gdLst>
                <a:gd name="connsiteX0" fmla="*/ 419661 w 421875"/>
                <a:gd name="connsiteY0" fmla="*/ 0 h 185625"/>
                <a:gd name="connsiteX1" fmla="*/ 402060 w 421875"/>
                <a:gd name="connsiteY1" fmla="*/ 17719 h 185625"/>
                <a:gd name="connsiteX2" fmla="*/ 402060 w 421875"/>
                <a:gd name="connsiteY2" fmla="*/ 85472 h 185625"/>
                <a:gd name="connsiteX3" fmla="*/ 383194 w 421875"/>
                <a:gd name="connsiteY3" fmla="*/ 114126 h 185625"/>
                <a:gd name="connsiteX4" fmla="*/ 337884 w 421875"/>
                <a:gd name="connsiteY4" fmla="*/ 89134 h 185625"/>
                <a:gd name="connsiteX5" fmla="*/ 107558 w 421875"/>
                <a:gd name="connsiteY5" fmla="*/ 89134 h 185625"/>
                <a:gd name="connsiteX6" fmla="*/ 65201 w 421875"/>
                <a:gd name="connsiteY6" fmla="*/ 109907 h 185625"/>
                <a:gd name="connsiteX7" fmla="*/ 34624 w 421875"/>
                <a:gd name="connsiteY7" fmla="*/ 12521 h 185625"/>
                <a:gd name="connsiteX8" fmla="*/ 12416 w 421875"/>
                <a:gd name="connsiteY8" fmla="*/ 878 h 185625"/>
                <a:gd name="connsiteX9" fmla="*/ 823 w 421875"/>
                <a:gd name="connsiteY9" fmla="*/ 23068 h 185625"/>
                <a:gd name="connsiteX10" fmla="*/ 36733 w 421875"/>
                <a:gd name="connsiteY10" fmla="*/ 137177 h 185625"/>
                <a:gd name="connsiteX11" fmla="*/ 53625 w 421875"/>
                <a:gd name="connsiteY11" fmla="*/ 149546 h 185625"/>
                <a:gd name="connsiteX12" fmla="*/ 54992 w 421875"/>
                <a:gd name="connsiteY12" fmla="*/ 149496 h 185625"/>
                <a:gd name="connsiteX13" fmla="*/ 107574 w 421875"/>
                <a:gd name="connsiteY13" fmla="*/ 194906 h 185625"/>
                <a:gd name="connsiteX14" fmla="*/ 337918 w 421875"/>
                <a:gd name="connsiteY14" fmla="*/ 194906 h 185625"/>
                <a:gd name="connsiteX15" fmla="*/ 390551 w 421875"/>
                <a:gd name="connsiteY15" fmla="*/ 148534 h 185625"/>
                <a:gd name="connsiteX16" fmla="*/ 437312 w 421875"/>
                <a:gd name="connsiteY16" fmla="*/ 85455 h 185625"/>
                <a:gd name="connsiteX17" fmla="*/ 437312 w 421875"/>
                <a:gd name="connsiteY17" fmla="*/ 17702 h 185625"/>
                <a:gd name="connsiteX18" fmla="*/ 419661 w 421875"/>
                <a:gd name="connsiteY18" fmla="*/ 0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21875" h="185625">
                  <a:moveTo>
                    <a:pt x="419661" y="0"/>
                  </a:moveTo>
                  <a:cubicBezTo>
                    <a:pt x="409873" y="0"/>
                    <a:pt x="402060" y="7931"/>
                    <a:pt x="402060" y="17719"/>
                  </a:cubicBezTo>
                  <a:lnTo>
                    <a:pt x="402060" y="85472"/>
                  </a:lnTo>
                  <a:cubicBezTo>
                    <a:pt x="402060" y="106211"/>
                    <a:pt x="389471" y="112438"/>
                    <a:pt x="383194" y="114126"/>
                  </a:cubicBezTo>
                  <a:cubicBezTo>
                    <a:pt x="373811" y="98955"/>
                    <a:pt x="357038" y="89134"/>
                    <a:pt x="337884" y="89134"/>
                  </a:cubicBezTo>
                  <a:lnTo>
                    <a:pt x="107558" y="89134"/>
                  </a:lnTo>
                  <a:cubicBezTo>
                    <a:pt x="90261" y="89134"/>
                    <a:pt x="74904" y="97132"/>
                    <a:pt x="65201" y="109907"/>
                  </a:cubicBezTo>
                  <a:lnTo>
                    <a:pt x="34624" y="12521"/>
                  </a:lnTo>
                  <a:cubicBezTo>
                    <a:pt x="31688" y="3206"/>
                    <a:pt x="21799" y="-2076"/>
                    <a:pt x="12416" y="878"/>
                  </a:cubicBezTo>
                  <a:cubicBezTo>
                    <a:pt x="3051" y="3831"/>
                    <a:pt x="-2113" y="13736"/>
                    <a:pt x="823" y="23068"/>
                  </a:cubicBezTo>
                  <a:lnTo>
                    <a:pt x="36733" y="137177"/>
                  </a:lnTo>
                  <a:cubicBezTo>
                    <a:pt x="39129" y="144720"/>
                    <a:pt x="46099" y="149546"/>
                    <a:pt x="53625" y="149546"/>
                  </a:cubicBezTo>
                  <a:cubicBezTo>
                    <a:pt x="54081" y="149546"/>
                    <a:pt x="54536" y="149546"/>
                    <a:pt x="54992" y="149496"/>
                  </a:cubicBezTo>
                  <a:cubicBezTo>
                    <a:pt x="58755" y="175163"/>
                    <a:pt x="80861" y="194906"/>
                    <a:pt x="107574" y="194906"/>
                  </a:cubicBezTo>
                  <a:lnTo>
                    <a:pt x="337918" y="194906"/>
                  </a:lnTo>
                  <a:cubicBezTo>
                    <a:pt x="364952" y="194906"/>
                    <a:pt x="387227" y="174673"/>
                    <a:pt x="390551" y="148534"/>
                  </a:cubicBezTo>
                  <a:cubicBezTo>
                    <a:pt x="408844" y="144146"/>
                    <a:pt x="437312" y="126849"/>
                    <a:pt x="437312" y="85455"/>
                  </a:cubicBezTo>
                  <a:lnTo>
                    <a:pt x="437312" y="17702"/>
                  </a:lnTo>
                  <a:cubicBezTo>
                    <a:pt x="437312" y="7931"/>
                    <a:pt x="429482" y="0"/>
                    <a:pt x="41966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9" name="组合 8"/>
          <p:cNvGrpSpPr/>
          <p:nvPr/>
        </p:nvGrpSpPr>
        <p:grpSpPr>
          <a:xfrm>
            <a:off x="4610918" y="852695"/>
            <a:ext cx="523125" cy="489375"/>
            <a:chOff x="21065895" y="3305085"/>
            <a:chExt cx="523125" cy="489375"/>
          </a:xfrm>
          <a:solidFill>
            <a:schemeClr val="bg1"/>
          </a:solidFill>
        </p:grpSpPr>
        <p:sp>
          <p:nvSpPr>
            <p:cNvPr id="10" name="任意多边形: 形状 9"/>
            <p:cNvSpPr/>
            <p:nvPr/>
          </p:nvSpPr>
          <p:spPr>
            <a:xfrm>
              <a:off x="21065895" y="3305085"/>
              <a:ext cx="523125" cy="489375"/>
            </a:xfrm>
            <a:custGeom>
              <a:avLst/>
              <a:gdLst>
                <a:gd name="connsiteX0" fmla="*/ 517506 w 523125"/>
                <a:gd name="connsiteY0" fmla="*/ 36788 h 489375"/>
                <a:gd name="connsiteX1" fmla="*/ 351894 w 523125"/>
                <a:gd name="connsiteY1" fmla="*/ 36788 h 489375"/>
                <a:gd name="connsiteX2" fmla="*/ 351894 w 523125"/>
                <a:gd name="connsiteY2" fmla="*/ 27574 h 489375"/>
                <a:gd name="connsiteX3" fmla="*/ 324338 w 523125"/>
                <a:gd name="connsiteY3" fmla="*/ 0 h 489375"/>
                <a:gd name="connsiteX4" fmla="*/ 211579 w 523125"/>
                <a:gd name="connsiteY4" fmla="*/ 0 h 489375"/>
                <a:gd name="connsiteX5" fmla="*/ 184005 w 523125"/>
                <a:gd name="connsiteY5" fmla="*/ 27574 h 489375"/>
                <a:gd name="connsiteX6" fmla="*/ 184005 w 523125"/>
                <a:gd name="connsiteY6" fmla="*/ 36788 h 489375"/>
                <a:gd name="connsiteX7" fmla="*/ 18394 w 523125"/>
                <a:gd name="connsiteY7" fmla="*/ 36788 h 489375"/>
                <a:gd name="connsiteX8" fmla="*/ 0 w 523125"/>
                <a:gd name="connsiteY8" fmla="*/ 55434 h 489375"/>
                <a:gd name="connsiteX9" fmla="*/ 0 w 523125"/>
                <a:gd name="connsiteY9" fmla="*/ 388176 h 489375"/>
                <a:gd name="connsiteX10" fmla="*/ 18394 w 523125"/>
                <a:gd name="connsiteY10" fmla="*/ 407093 h 489375"/>
                <a:gd name="connsiteX11" fmla="*/ 112843 w 523125"/>
                <a:gd name="connsiteY11" fmla="*/ 407093 h 489375"/>
                <a:gd name="connsiteX12" fmla="*/ 79194 w 523125"/>
                <a:gd name="connsiteY12" fmla="*/ 499078 h 489375"/>
                <a:gd name="connsiteX13" fmla="*/ 143421 w 523125"/>
                <a:gd name="connsiteY13" fmla="*/ 499078 h 489375"/>
                <a:gd name="connsiteX14" fmla="*/ 177069 w 523125"/>
                <a:gd name="connsiteY14" fmla="*/ 407093 h 489375"/>
                <a:gd name="connsiteX15" fmla="*/ 220809 w 523125"/>
                <a:gd name="connsiteY15" fmla="*/ 407093 h 489375"/>
                <a:gd name="connsiteX16" fmla="*/ 220809 w 523125"/>
                <a:gd name="connsiteY16" fmla="*/ 462291 h 489375"/>
                <a:gd name="connsiteX17" fmla="*/ 315090 w 523125"/>
                <a:gd name="connsiteY17" fmla="*/ 462291 h 489375"/>
                <a:gd name="connsiteX18" fmla="*/ 315090 w 523125"/>
                <a:gd name="connsiteY18" fmla="*/ 407093 h 489375"/>
                <a:gd name="connsiteX19" fmla="*/ 358830 w 523125"/>
                <a:gd name="connsiteY19" fmla="*/ 407093 h 489375"/>
                <a:gd name="connsiteX20" fmla="*/ 392479 w 523125"/>
                <a:gd name="connsiteY20" fmla="*/ 499078 h 489375"/>
                <a:gd name="connsiteX21" fmla="*/ 456722 w 523125"/>
                <a:gd name="connsiteY21" fmla="*/ 499078 h 489375"/>
                <a:gd name="connsiteX22" fmla="*/ 423073 w 523125"/>
                <a:gd name="connsiteY22" fmla="*/ 407093 h 489375"/>
                <a:gd name="connsiteX23" fmla="*/ 517539 w 523125"/>
                <a:gd name="connsiteY23" fmla="*/ 407093 h 489375"/>
                <a:gd name="connsiteX24" fmla="*/ 535933 w 523125"/>
                <a:gd name="connsiteY24" fmla="*/ 388176 h 489375"/>
                <a:gd name="connsiteX25" fmla="*/ 535933 w 523125"/>
                <a:gd name="connsiteY25" fmla="*/ 55451 h 489375"/>
                <a:gd name="connsiteX26" fmla="*/ 517506 w 523125"/>
                <a:gd name="connsiteY26" fmla="*/ 36788 h 489375"/>
                <a:gd name="connsiteX27" fmla="*/ 499112 w 523125"/>
                <a:gd name="connsiteY27" fmla="*/ 370288 h 489375"/>
                <a:gd name="connsiteX28" fmla="*/ 36788 w 523125"/>
                <a:gd name="connsiteY28" fmla="*/ 370288 h 489375"/>
                <a:gd name="connsiteX29" fmla="*/ 36788 w 523125"/>
                <a:gd name="connsiteY29" fmla="*/ 73592 h 489375"/>
                <a:gd name="connsiteX30" fmla="*/ 499095 w 523125"/>
                <a:gd name="connsiteY30" fmla="*/ 73592 h 489375"/>
                <a:gd name="connsiteX31" fmla="*/ 499112 w 523125"/>
                <a:gd name="connsiteY31" fmla="*/ 370288 h 489375"/>
                <a:gd name="connsiteX32" fmla="*/ 499112 w 523125"/>
                <a:gd name="connsiteY32" fmla="*/ 370288 h 48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23125" h="489375">
                  <a:moveTo>
                    <a:pt x="517506" y="36788"/>
                  </a:moveTo>
                  <a:lnTo>
                    <a:pt x="351894" y="36788"/>
                  </a:lnTo>
                  <a:lnTo>
                    <a:pt x="351894" y="27574"/>
                  </a:lnTo>
                  <a:cubicBezTo>
                    <a:pt x="351894" y="12336"/>
                    <a:pt x="339576" y="0"/>
                    <a:pt x="324338" y="0"/>
                  </a:cubicBezTo>
                  <a:lnTo>
                    <a:pt x="211579" y="0"/>
                  </a:lnTo>
                  <a:cubicBezTo>
                    <a:pt x="196341" y="0"/>
                    <a:pt x="184005" y="12336"/>
                    <a:pt x="184005" y="27574"/>
                  </a:cubicBezTo>
                  <a:lnTo>
                    <a:pt x="184005" y="36788"/>
                  </a:lnTo>
                  <a:lnTo>
                    <a:pt x="18394" y="36788"/>
                  </a:lnTo>
                  <a:cubicBezTo>
                    <a:pt x="8184" y="36788"/>
                    <a:pt x="0" y="45225"/>
                    <a:pt x="0" y="55434"/>
                  </a:cubicBezTo>
                  <a:lnTo>
                    <a:pt x="0" y="388176"/>
                  </a:lnTo>
                  <a:cubicBezTo>
                    <a:pt x="0" y="398368"/>
                    <a:pt x="8184" y="407093"/>
                    <a:pt x="18394" y="407093"/>
                  </a:cubicBezTo>
                  <a:lnTo>
                    <a:pt x="112843" y="407093"/>
                  </a:lnTo>
                  <a:lnTo>
                    <a:pt x="79194" y="499078"/>
                  </a:lnTo>
                  <a:lnTo>
                    <a:pt x="143421" y="499078"/>
                  </a:lnTo>
                  <a:lnTo>
                    <a:pt x="177069" y="407093"/>
                  </a:lnTo>
                  <a:lnTo>
                    <a:pt x="220809" y="407093"/>
                  </a:lnTo>
                  <a:lnTo>
                    <a:pt x="220809" y="462291"/>
                  </a:lnTo>
                  <a:lnTo>
                    <a:pt x="315090" y="462291"/>
                  </a:lnTo>
                  <a:lnTo>
                    <a:pt x="315090" y="407093"/>
                  </a:lnTo>
                  <a:lnTo>
                    <a:pt x="358830" y="407093"/>
                  </a:lnTo>
                  <a:lnTo>
                    <a:pt x="392479" y="499078"/>
                  </a:lnTo>
                  <a:lnTo>
                    <a:pt x="456722" y="499078"/>
                  </a:lnTo>
                  <a:lnTo>
                    <a:pt x="423073" y="407093"/>
                  </a:lnTo>
                  <a:lnTo>
                    <a:pt x="517539" y="407093"/>
                  </a:lnTo>
                  <a:cubicBezTo>
                    <a:pt x="527732" y="407093"/>
                    <a:pt x="535933" y="398368"/>
                    <a:pt x="535933" y="388176"/>
                  </a:cubicBezTo>
                  <a:lnTo>
                    <a:pt x="535933" y="55451"/>
                  </a:lnTo>
                  <a:cubicBezTo>
                    <a:pt x="535933" y="45225"/>
                    <a:pt x="527715" y="36788"/>
                    <a:pt x="517506" y="36788"/>
                  </a:cubicBezTo>
                  <a:close/>
                  <a:moveTo>
                    <a:pt x="499112" y="370288"/>
                  </a:moveTo>
                  <a:lnTo>
                    <a:pt x="36788" y="370288"/>
                  </a:lnTo>
                  <a:lnTo>
                    <a:pt x="36788" y="73592"/>
                  </a:lnTo>
                  <a:lnTo>
                    <a:pt x="499095" y="73592"/>
                  </a:lnTo>
                  <a:lnTo>
                    <a:pt x="499112" y="370288"/>
                  </a:lnTo>
                  <a:lnTo>
                    <a:pt x="499112" y="37028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 name="任意多边形: 形状 10"/>
            <p:cNvSpPr/>
            <p:nvPr/>
          </p:nvSpPr>
          <p:spPr>
            <a:xfrm>
              <a:off x="21130290" y="3403989"/>
              <a:ext cx="388125" cy="236250"/>
            </a:xfrm>
            <a:custGeom>
              <a:avLst/>
              <a:gdLst>
                <a:gd name="connsiteX0" fmla="*/ 0 w 388125"/>
                <a:gd name="connsiteY0" fmla="*/ 0 h 236250"/>
                <a:gd name="connsiteX1" fmla="*/ 404814 w 388125"/>
                <a:gd name="connsiteY1" fmla="*/ 0 h 236250"/>
                <a:gd name="connsiteX2" fmla="*/ 404814 w 388125"/>
                <a:gd name="connsiteY2" fmla="*/ 246105 h 236250"/>
                <a:gd name="connsiteX3" fmla="*/ 0 w 388125"/>
                <a:gd name="connsiteY3" fmla="*/ 246105 h 236250"/>
              </a:gdLst>
              <a:ahLst/>
              <a:cxnLst>
                <a:cxn ang="0">
                  <a:pos x="connsiteX0" y="connsiteY0"/>
                </a:cxn>
                <a:cxn ang="0">
                  <a:pos x="connsiteX1" y="connsiteY1"/>
                </a:cxn>
                <a:cxn ang="0">
                  <a:pos x="connsiteX2" y="connsiteY2"/>
                </a:cxn>
                <a:cxn ang="0">
                  <a:pos x="connsiteX3" y="connsiteY3"/>
                </a:cxn>
              </a:cxnLst>
              <a:rect l="l" t="t" r="r" b="b"/>
              <a:pathLst>
                <a:path w="388125" h="236250">
                  <a:moveTo>
                    <a:pt x="0" y="0"/>
                  </a:moveTo>
                  <a:lnTo>
                    <a:pt x="404814" y="0"/>
                  </a:lnTo>
                  <a:lnTo>
                    <a:pt x="404814" y="246105"/>
                  </a:lnTo>
                  <a:lnTo>
                    <a:pt x="0" y="24610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2" name="组合 11"/>
          <p:cNvGrpSpPr/>
          <p:nvPr/>
        </p:nvGrpSpPr>
        <p:grpSpPr>
          <a:xfrm>
            <a:off x="5830118" y="833769"/>
            <a:ext cx="492531" cy="527226"/>
            <a:chOff x="22153033" y="3278709"/>
            <a:chExt cx="492531" cy="527226"/>
          </a:xfrm>
          <a:solidFill>
            <a:schemeClr val="bg1"/>
          </a:solidFill>
        </p:grpSpPr>
        <p:sp>
          <p:nvSpPr>
            <p:cNvPr id="13" name="任意多边形: 形状 12"/>
            <p:cNvSpPr/>
            <p:nvPr/>
          </p:nvSpPr>
          <p:spPr>
            <a:xfrm>
              <a:off x="22493689" y="3278709"/>
              <a:ext cx="151875" cy="151875"/>
            </a:xfrm>
            <a:custGeom>
              <a:avLst/>
              <a:gdLst>
                <a:gd name="connsiteX0" fmla="*/ 81405 w 151875"/>
                <a:gd name="connsiteY0" fmla="*/ 162810 h 151875"/>
                <a:gd name="connsiteX1" fmla="*/ 162810 w 151875"/>
                <a:gd name="connsiteY1" fmla="*/ 81405 h 151875"/>
                <a:gd name="connsiteX2" fmla="*/ 81405 w 151875"/>
                <a:gd name="connsiteY2" fmla="*/ 0 h 151875"/>
                <a:gd name="connsiteX3" fmla="*/ 0 w 151875"/>
                <a:gd name="connsiteY3" fmla="*/ 81405 h 151875"/>
                <a:gd name="connsiteX4" fmla="*/ 81405 w 151875"/>
                <a:gd name="connsiteY4" fmla="*/ 162810 h 151875"/>
                <a:gd name="connsiteX5" fmla="*/ 81405 w 151875"/>
                <a:gd name="connsiteY5" fmla="*/ 37699 h 151875"/>
                <a:gd name="connsiteX6" fmla="*/ 125128 w 151875"/>
                <a:gd name="connsiteY6" fmla="*/ 81405 h 151875"/>
                <a:gd name="connsiteX7" fmla="*/ 81405 w 151875"/>
                <a:gd name="connsiteY7" fmla="*/ 125111 h 151875"/>
                <a:gd name="connsiteX8" fmla="*/ 37699 w 151875"/>
                <a:gd name="connsiteY8" fmla="*/ 81405 h 151875"/>
                <a:gd name="connsiteX9" fmla="*/ 81405 w 151875"/>
                <a:gd name="connsiteY9" fmla="*/ 37699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875" h="151875">
                  <a:moveTo>
                    <a:pt x="81405" y="162810"/>
                  </a:moveTo>
                  <a:cubicBezTo>
                    <a:pt x="126292" y="162810"/>
                    <a:pt x="162810" y="126309"/>
                    <a:pt x="162810" y="81405"/>
                  </a:cubicBezTo>
                  <a:cubicBezTo>
                    <a:pt x="162810" y="36501"/>
                    <a:pt x="126292" y="0"/>
                    <a:pt x="81405" y="0"/>
                  </a:cubicBezTo>
                  <a:cubicBezTo>
                    <a:pt x="36517" y="0"/>
                    <a:pt x="0" y="36518"/>
                    <a:pt x="0" y="81405"/>
                  </a:cubicBezTo>
                  <a:cubicBezTo>
                    <a:pt x="0" y="126293"/>
                    <a:pt x="36517" y="162810"/>
                    <a:pt x="81405" y="162810"/>
                  </a:cubicBezTo>
                  <a:close/>
                  <a:moveTo>
                    <a:pt x="81405" y="37699"/>
                  </a:moveTo>
                  <a:cubicBezTo>
                    <a:pt x="105502" y="37699"/>
                    <a:pt x="125128" y="57308"/>
                    <a:pt x="125128" y="81405"/>
                  </a:cubicBezTo>
                  <a:cubicBezTo>
                    <a:pt x="125128" y="105503"/>
                    <a:pt x="105502" y="125111"/>
                    <a:pt x="81405" y="125111"/>
                  </a:cubicBezTo>
                  <a:cubicBezTo>
                    <a:pt x="57308" y="125111"/>
                    <a:pt x="37699" y="105503"/>
                    <a:pt x="37699" y="81405"/>
                  </a:cubicBezTo>
                  <a:cubicBezTo>
                    <a:pt x="37699" y="57291"/>
                    <a:pt x="57324" y="37699"/>
                    <a:pt x="81405" y="3769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 name="任意多边形: 形状 13"/>
            <p:cNvSpPr/>
            <p:nvPr/>
          </p:nvSpPr>
          <p:spPr>
            <a:xfrm>
              <a:off x="22493689" y="3464824"/>
              <a:ext cx="151875" cy="151875"/>
            </a:xfrm>
            <a:custGeom>
              <a:avLst/>
              <a:gdLst>
                <a:gd name="connsiteX0" fmla="*/ 81405 w 151875"/>
                <a:gd name="connsiteY0" fmla="*/ 0 h 151875"/>
                <a:gd name="connsiteX1" fmla="*/ 0 w 151875"/>
                <a:gd name="connsiteY1" fmla="*/ 81405 h 151875"/>
                <a:gd name="connsiteX2" fmla="*/ 81405 w 151875"/>
                <a:gd name="connsiteY2" fmla="*/ 162827 h 151875"/>
                <a:gd name="connsiteX3" fmla="*/ 162810 w 151875"/>
                <a:gd name="connsiteY3" fmla="*/ 81405 h 151875"/>
                <a:gd name="connsiteX4" fmla="*/ 81405 w 151875"/>
                <a:gd name="connsiteY4" fmla="*/ 0 h 151875"/>
                <a:gd name="connsiteX5" fmla="*/ 81405 w 151875"/>
                <a:gd name="connsiteY5" fmla="*/ 125111 h 151875"/>
                <a:gd name="connsiteX6" fmla="*/ 37699 w 151875"/>
                <a:gd name="connsiteY6" fmla="*/ 81405 h 151875"/>
                <a:gd name="connsiteX7" fmla="*/ 81405 w 151875"/>
                <a:gd name="connsiteY7" fmla="*/ 37716 h 151875"/>
                <a:gd name="connsiteX8" fmla="*/ 125128 w 151875"/>
                <a:gd name="connsiteY8" fmla="*/ 81405 h 151875"/>
                <a:gd name="connsiteX9" fmla="*/ 81405 w 151875"/>
                <a:gd name="connsiteY9" fmla="*/ 125111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875" h="151875">
                  <a:moveTo>
                    <a:pt x="81405" y="0"/>
                  </a:moveTo>
                  <a:cubicBezTo>
                    <a:pt x="36517" y="0"/>
                    <a:pt x="0" y="36534"/>
                    <a:pt x="0" y="81405"/>
                  </a:cubicBezTo>
                  <a:cubicBezTo>
                    <a:pt x="0" y="126309"/>
                    <a:pt x="36517" y="162827"/>
                    <a:pt x="81405" y="162827"/>
                  </a:cubicBezTo>
                  <a:cubicBezTo>
                    <a:pt x="126292" y="162827"/>
                    <a:pt x="162810" y="126309"/>
                    <a:pt x="162810" y="81405"/>
                  </a:cubicBezTo>
                  <a:cubicBezTo>
                    <a:pt x="162827" y="36517"/>
                    <a:pt x="126292" y="0"/>
                    <a:pt x="81405" y="0"/>
                  </a:cubicBezTo>
                  <a:close/>
                  <a:moveTo>
                    <a:pt x="81405" y="125111"/>
                  </a:moveTo>
                  <a:cubicBezTo>
                    <a:pt x="57308" y="125111"/>
                    <a:pt x="37699" y="105519"/>
                    <a:pt x="37699" y="81405"/>
                  </a:cubicBezTo>
                  <a:cubicBezTo>
                    <a:pt x="37699" y="57324"/>
                    <a:pt x="57308" y="37716"/>
                    <a:pt x="81405" y="37716"/>
                  </a:cubicBezTo>
                  <a:cubicBezTo>
                    <a:pt x="105502" y="37716"/>
                    <a:pt x="125128" y="57324"/>
                    <a:pt x="125128" y="81405"/>
                  </a:cubicBezTo>
                  <a:cubicBezTo>
                    <a:pt x="125128" y="105519"/>
                    <a:pt x="105502" y="125111"/>
                    <a:pt x="81405" y="12511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 name="任意多边形: 形状 14"/>
            <p:cNvSpPr/>
            <p:nvPr/>
          </p:nvSpPr>
          <p:spPr>
            <a:xfrm>
              <a:off x="22493689" y="3654060"/>
              <a:ext cx="151875" cy="151875"/>
            </a:xfrm>
            <a:custGeom>
              <a:avLst/>
              <a:gdLst>
                <a:gd name="connsiteX0" fmla="*/ 81405 w 151875"/>
                <a:gd name="connsiteY0" fmla="*/ 0 h 151875"/>
                <a:gd name="connsiteX1" fmla="*/ 0 w 151875"/>
                <a:gd name="connsiteY1" fmla="*/ 81388 h 151875"/>
                <a:gd name="connsiteX2" fmla="*/ 81405 w 151875"/>
                <a:gd name="connsiteY2" fmla="*/ 162793 h 151875"/>
                <a:gd name="connsiteX3" fmla="*/ 162810 w 151875"/>
                <a:gd name="connsiteY3" fmla="*/ 81388 h 151875"/>
                <a:gd name="connsiteX4" fmla="*/ 81405 w 151875"/>
                <a:gd name="connsiteY4" fmla="*/ 0 h 151875"/>
                <a:gd name="connsiteX5" fmla="*/ 81405 w 151875"/>
                <a:gd name="connsiteY5" fmla="*/ 125111 h 151875"/>
                <a:gd name="connsiteX6" fmla="*/ 37699 w 151875"/>
                <a:gd name="connsiteY6" fmla="*/ 81388 h 151875"/>
                <a:gd name="connsiteX7" fmla="*/ 81405 w 151875"/>
                <a:gd name="connsiteY7" fmla="*/ 37682 h 151875"/>
                <a:gd name="connsiteX8" fmla="*/ 125128 w 151875"/>
                <a:gd name="connsiteY8" fmla="*/ 81388 h 151875"/>
                <a:gd name="connsiteX9" fmla="*/ 81405 w 151875"/>
                <a:gd name="connsiteY9" fmla="*/ 125111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875" h="151875">
                  <a:moveTo>
                    <a:pt x="81405" y="0"/>
                  </a:moveTo>
                  <a:cubicBezTo>
                    <a:pt x="36517" y="0"/>
                    <a:pt x="0" y="36517"/>
                    <a:pt x="0" y="81388"/>
                  </a:cubicBezTo>
                  <a:cubicBezTo>
                    <a:pt x="0" y="126276"/>
                    <a:pt x="36517" y="162793"/>
                    <a:pt x="81405" y="162793"/>
                  </a:cubicBezTo>
                  <a:cubicBezTo>
                    <a:pt x="126292" y="162793"/>
                    <a:pt x="162810" y="126276"/>
                    <a:pt x="162810" y="81388"/>
                  </a:cubicBezTo>
                  <a:cubicBezTo>
                    <a:pt x="162827" y="36517"/>
                    <a:pt x="126292" y="0"/>
                    <a:pt x="81405" y="0"/>
                  </a:cubicBezTo>
                  <a:close/>
                  <a:moveTo>
                    <a:pt x="81405" y="125111"/>
                  </a:moveTo>
                  <a:cubicBezTo>
                    <a:pt x="57308" y="125111"/>
                    <a:pt x="37699" y="105503"/>
                    <a:pt x="37699" y="81388"/>
                  </a:cubicBezTo>
                  <a:cubicBezTo>
                    <a:pt x="37699" y="57291"/>
                    <a:pt x="57308" y="37682"/>
                    <a:pt x="81405" y="37682"/>
                  </a:cubicBezTo>
                  <a:cubicBezTo>
                    <a:pt x="105502" y="37682"/>
                    <a:pt x="125128" y="57291"/>
                    <a:pt x="125128" y="81388"/>
                  </a:cubicBezTo>
                  <a:cubicBezTo>
                    <a:pt x="125128" y="105503"/>
                    <a:pt x="105502" y="125111"/>
                    <a:pt x="81405" y="12511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 name="任意多边形: 形状 15"/>
            <p:cNvSpPr/>
            <p:nvPr/>
          </p:nvSpPr>
          <p:spPr>
            <a:xfrm>
              <a:off x="22153050" y="3311953"/>
              <a:ext cx="303750" cy="50625"/>
            </a:xfrm>
            <a:custGeom>
              <a:avLst/>
              <a:gdLst>
                <a:gd name="connsiteX0" fmla="*/ 288799 w 303750"/>
                <a:gd name="connsiteY0" fmla="*/ 0 h 50625"/>
                <a:gd name="connsiteX1" fmla="*/ 28266 w 303750"/>
                <a:gd name="connsiteY1" fmla="*/ 0 h 50625"/>
                <a:gd name="connsiteX2" fmla="*/ 0 w 303750"/>
                <a:gd name="connsiteY2" fmla="*/ 28434 h 50625"/>
                <a:gd name="connsiteX3" fmla="*/ 28283 w 303750"/>
                <a:gd name="connsiteY3" fmla="*/ 56852 h 50625"/>
                <a:gd name="connsiteX4" fmla="*/ 288799 w 303750"/>
                <a:gd name="connsiteY4" fmla="*/ 56852 h 50625"/>
                <a:gd name="connsiteX5" fmla="*/ 317081 w 303750"/>
                <a:gd name="connsiteY5" fmla="*/ 28434 h 50625"/>
                <a:gd name="connsiteX6" fmla="*/ 288799 w 303750"/>
                <a:gd name="connsiteY6" fmla="*/ 0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750" h="50625">
                  <a:moveTo>
                    <a:pt x="288799" y="0"/>
                  </a:moveTo>
                  <a:lnTo>
                    <a:pt x="28266" y="0"/>
                  </a:lnTo>
                  <a:cubicBezTo>
                    <a:pt x="12656" y="0"/>
                    <a:pt x="0" y="12825"/>
                    <a:pt x="0" y="28434"/>
                  </a:cubicBezTo>
                  <a:cubicBezTo>
                    <a:pt x="0" y="44044"/>
                    <a:pt x="12656" y="56852"/>
                    <a:pt x="28283" y="56852"/>
                  </a:cubicBezTo>
                  <a:lnTo>
                    <a:pt x="288799" y="56852"/>
                  </a:lnTo>
                  <a:cubicBezTo>
                    <a:pt x="304425" y="56852"/>
                    <a:pt x="317081" y="44044"/>
                    <a:pt x="317081" y="28434"/>
                  </a:cubicBezTo>
                  <a:cubicBezTo>
                    <a:pt x="317081" y="12825"/>
                    <a:pt x="304425" y="0"/>
                    <a:pt x="288799"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 name="任意多边形: 形状 16"/>
            <p:cNvSpPr/>
            <p:nvPr/>
          </p:nvSpPr>
          <p:spPr>
            <a:xfrm>
              <a:off x="22153033" y="3492313"/>
              <a:ext cx="303750" cy="50625"/>
            </a:xfrm>
            <a:custGeom>
              <a:avLst/>
              <a:gdLst>
                <a:gd name="connsiteX0" fmla="*/ 288816 w 303750"/>
                <a:gd name="connsiteY0" fmla="*/ 0 h 50625"/>
                <a:gd name="connsiteX1" fmla="*/ 28282 w 303750"/>
                <a:gd name="connsiteY1" fmla="*/ 0 h 50625"/>
                <a:gd name="connsiteX2" fmla="*/ 0 w 303750"/>
                <a:gd name="connsiteY2" fmla="*/ 28418 h 50625"/>
                <a:gd name="connsiteX3" fmla="*/ 28282 w 303750"/>
                <a:gd name="connsiteY3" fmla="*/ 56852 h 50625"/>
                <a:gd name="connsiteX4" fmla="*/ 288799 w 303750"/>
                <a:gd name="connsiteY4" fmla="*/ 56852 h 50625"/>
                <a:gd name="connsiteX5" fmla="*/ 317098 w 303750"/>
                <a:gd name="connsiteY5" fmla="*/ 28418 h 50625"/>
                <a:gd name="connsiteX6" fmla="*/ 288816 w 303750"/>
                <a:gd name="connsiteY6" fmla="*/ 0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750" h="50625">
                  <a:moveTo>
                    <a:pt x="288816" y="0"/>
                  </a:moveTo>
                  <a:lnTo>
                    <a:pt x="28282" y="0"/>
                  </a:lnTo>
                  <a:cubicBezTo>
                    <a:pt x="12656" y="0"/>
                    <a:pt x="0" y="12808"/>
                    <a:pt x="0" y="28418"/>
                  </a:cubicBezTo>
                  <a:cubicBezTo>
                    <a:pt x="0" y="44044"/>
                    <a:pt x="12656" y="56852"/>
                    <a:pt x="28282" y="56852"/>
                  </a:cubicBezTo>
                  <a:lnTo>
                    <a:pt x="288799" y="56852"/>
                  </a:lnTo>
                  <a:cubicBezTo>
                    <a:pt x="304442" y="56852"/>
                    <a:pt x="317098" y="44044"/>
                    <a:pt x="317098" y="28418"/>
                  </a:cubicBezTo>
                  <a:cubicBezTo>
                    <a:pt x="317098" y="12808"/>
                    <a:pt x="304442" y="0"/>
                    <a:pt x="28881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 name="任意多边形: 形状 17"/>
            <p:cNvSpPr/>
            <p:nvPr/>
          </p:nvSpPr>
          <p:spPr>
            <a:xfrm>
              <a:off x="22153033" y="3687776"/>
              <a:ext cx="303750" cy="50625"/>
            </a:xfrm>
            <a:custGeom>
              <a:avLst/>
              <a:gdLst>
                <a:gd name="connsiteX0" fmla="*/ 288816 w 303750"/>
                <a:gd name="connsiteY0" fmla="*/ 0 h 50625"/>
                <a:gd name="connsiteX1" fmla="*/ 28282 w 303750"/>
                <a:gd name="connsiteY1" fmla="*/ 0 h 50625"/>
                <a:gd name="connsiteX2" fmla="*/ 0 w 303750"/>
                <a:gd name="connsiteY2" fmla="*/ 27962 h 50625"/>
                <a:gd name="connsiteX3" fmla="*/ 28282 w 303750"/>
                <a:gd name="connsiteY3" fmla="*/ 55941 h 50625"/>
                <a:gd name="connsiteX4" fmla="*/ 288799 w 303750"/>
                <a:gd name="connsiteY4" fmla="*/ 55941 h 50625"/>
                <a:gd name="connsiteX5" fmla="*/ 317098 w 303750"/>
                <a:gd name="connsiteY5" fmla="*/ 27962 h 50625"/>
                <a:gd name="connsiteX6" fmla="*/ 288816 w 303750"/>
                <a:gd name="connsiteY6" fmla="*/ 0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750" h="50625">
                  <a:moveTo>
                    <a:pt x="288816" y="0"/>
                  </a:moveTo>
                  <a:lnTo>
                    <a:pt x="28282" y="0"/>
                  </a:lnTo>
                  <a:cubicBezTo>
                    <a:pt x="12656" y="0"/>
                    <a:pt x="0" y="12336"/>
                    <a:pt x="0" y="27962"/>
                  </a:cubicBezTo>
                  <a:cubicBezTo>
                    <a:pt x="0" y="43605"/>
                    <a:pt x="12656" y="55941"/>
                    <a:pt x="28282" y="55941"/>
                  </a:cubicBezTo>
                  <a:lnTo>
                    <a:pt x="288799" y="55941"/>
                  </a:lnTo>
                  <a:cubicBezTo>
                    <a:pt x="304442" y="55941"/>
                    <a:pt x="317098" y="43605"/>
                    <a:pt x="317098" y="27962"/>
                  </a:cubicBezTo>
                  <a:cubicBezTo>
                    <a:pt x="317098" y="12353"/>
                    <a:pt x="304442" y="0"/>
                    <a:pt x="28881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 name="任意多边形: 形状 18"/>
            <p:cNvSpPr/>
            <p:nvPr/>
          </p:nvSpPr>
          <p:spPr>
            <a:xfrm>
              <a:off x="22162483" y="3388363"/>
              <a:ext cx="286875" cy="33750"/>
            </a:xfrm>
            <a:custGeom>
              <a:avLst/>
              <a:gdLst>
                <a:gd name="connsiteX0" fmla="*/ 279366 w 286875"/>
                <a:gd name="connsiteY0" fmla="*/ 38205 h 33750"/>
                <a:gd name="connsiteX1" fmla="*/ 298215 w 286875"/>
                <a:gd name="connsiteY1" fmla="*/ 19103 h 33750"/>
                <a:gd name="connsiteX2" fmla="*/ 279366 w 286875"/>
                <a:gd name="connsiteY2" fmla="*/ 0 h 33750"/>
                <a:gd name="connsiteX3" fmla="*/ 18832 w 286875"/>
                <a:gd name="connsiteY3" fmla="*/ 0 h 33750"/>
                <a:gd name="connsiteX4" fmla="*/ 0 w 286875"/>
                <a:gd name="connsiteY4" fmla="*/ 19103 h 33750"/>
                <a:gd name="connsiteX5" fmla="*/ 18832 w 286875"/>
                <a:gd name="connsiteY5" fmla="*/ 38205 h 33750"/>
                <a:gd name="connsiteX6" fmla="*/ 279366 w 286875"/>
                <a:gd name="connsiteY6" fmla="*/ 38205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875" h="33750">
                  <a:moveTo>
                    <a:pt x="279366" y="38205"/>
                  </a:moveTo>
                  <a:cubicBezTo>
                    <a:pt x="289761" y="38205"/>
                    <a:pt x="298215" y="29498"/>
                    <a:pt x="298215" y="19103"/>
                  </a:cubicBezTo>
                  <a:cubicBezTo>
                    <a:pt x="298215" y="8707"/>
                    <a:pt x="289761" y="0"/>
                    <a:pt x="279366" y="0"/>
                  </a:cubicBezTo>
                  <a:lnTo>
                    <a:pt x="18832" y="0"/>
                  </a:lnTo>
                  <a:cubicBezTo>
                    <a:pt x="8404" y="0"/>
                    <a:pt x="0" y="8691"/>
                    <a:pt x="0" y="19103"/>
                  </a:cubicBezTo>
                  <a:cubicBezTo>
                    <a:pt x="0" y="29514"/>
                    <a:pt x="8404" y="38205"/>
                    <a:pt x="18832" y="38205"/>
                  </a:cubicBezTo>
                  <a:lnTo>
                    <a:pt x="279366" y="3820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 name="任意多边形: 形状 19"/>
            <p:cNvSpPr/>
            <p:nvPr/>
          </p:nvSpPr>
          <p:spPr>
            <a:xfrm>
              <a:off x="22162483" y="3568706"/>
              <a:ext cx="286875" cy="33750"/>
            </a:xfrm>
            <a:custGeom>
              <a:avLst/>
              <a:gdLst>
                <a:gd name="connsiteX0" fmla="*/ 279366 w 286875"/>
                <a:gd name="connsiteY0" fmla="*/ 38205 h 33750"/>
                <a:gd name="connsiteX1" fmla="*/ 298215 w 286875"/>
                <a:gd name="connsiteY1" fmla="*/ 19119 h 33750"/>
                <a:gd name="connsiteX2" fmla="*/ 279366 w 286875"/>
                <a:gd name="connsiteY2" fmla="*/ 0 h 33750"/>
                <a:gd name="connsiteX3" fmla="*/ 18832 w 286875"/>
                <a:gd name="connsiteY3" fmla="*/ 0 h 33750"/>
                <a:gd name="connsiteX4" fmla="*/ 0 w 286875"/>
                <a:gd name="connsiteY4" fmla="*/ 19119 h 33750"/>
                <a:gd name="connsiteX5" fmla="*/ 18832 w 286875"/>
                <a:gd name="connsiteY5" fmla="*/ 38205 h 33750"/>
                <a:gd name="connsiteX6" fmla="*/ 279366 w 286875"/>
                <a:gd name="connsiteY6" fmla="*/ 38205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875" h="33750">
                  <a:moveTo>
                    <a:pt x="279366" y="38205"/>
                  </a:moveTo>
                  <a:cubicBezTo>
                    <a:pt x="289761" y="38205"/>
                    <a:pt x="298215" y="29498"/>
                    <a:pt x="298215" y="19119"/>
                  </a:cubicBezTo>
                  <a:cubicBezTo>
                    <a:pt x="298215" y="8708"/>
                    <a:pt x="289761" y="0"/>
                    <a:pt x="279366" y="0"/>
                  </a:cubicBezTo>
                  <a:lnTo>
                    <a:pt x="18832" y="0"/>
                  </a:lnTo>
                  <a:cubicBezTo>
                    <a:pt x="8404" y="0"/>
                    <a:pt x="0" y="8708"/>
                    <a:pt x="0" y="19119"/>
                  </a:cubicBezTo>
                  <a:cubicBezTo>
                    <a:pt x="0" y="29531"/>
                    <a:pt x="8404" y="38205"/>
                    <a:pt x="18832" y="38205"/>
                  </a:cubicBezTo>
                  <a:lnTo>
                    <a:pt x="279366" y="3820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 name="任意多边形: 形状 20"/>
            <p:cNvSpPr/>
            <p:nvPr/>
          </p:nvSpPr>
          <p:spPr>
            <a:xfrm>
              <a:off x="22162483" y="3764169"/>
              <a:ext cx="286875" cy="33750"/>
            </a:xfrm>
            <a:custGeom>
              <a:avLst/>
              <a:gdLst>
                <a:gd name="connsiteX0" fmla="*/ 279366 w 286875"/>
                <a:gd name="connsiteY0" fmla="*/ 0 h 33750"/>
                <a:gd name="connsiteX1" fmla="*/ 18832 w 286875"/>
                <a:gd name="connsiteY1" fmla="*/ 0 h 33750"/>
                <a:gd name="connsiteX2" fmla="*/ 0 w 286875"/>
                <a:gd name="connsiteY2" fmla="*/ 18647 h 33750"/>
                <a:gd name="connsiteX3" fmla="*/ 18832 w 286875"/>
                <a:gd name="connsiteY3" fmla="*/ 37294 h 33750"/>
                <a:gd name="connsiteX4" fmla="*/ 279349 w 286875"/>
                <a:gd name="connsiteY4" fmla="*/ 37294 h 33750"/>
                <a:gd name="connsiteX5" fmla="*/ 298198 w 286875"/>
                <a:gd name="connsiteY5" fmla="*/ 18647 h 33750"/>
                <a:gd name="connsiteX6" fmla="*/ 279366 w 28687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875" h="33750">
                  <a:moveTo>
                    <a:pt x="279366" y="0"/>
                  </a:moveTo>
                  <a:lnTo>
                    <a:pt x="18832" y="0"/>
                  </a:lnTo>
                  <a:cubicBezTo>
                    <a:pt x="8404" y="0"/>
                    <a:pt x="0" y="8252"/>
                    <a:pt x="0" y="18647"/>
                  </a:cubicBezTo>
                  <a:cubicBezTo>
                    <a:pt x="0" y="29059"/>
                    <a:pt x="8404" y="37294"/>
                    <a:pt x="18832" y="37294"/>
                  </a:cubicBezTo>
                  <a:lnTo>
                    <a:pt x="279349" y="37294"/>
                  </a:lnTo>
                  <a:cubicBezTo>
                    <a:pt x="289744" y="37294"/>
                    <a:pt x="298198" y="29059"/>
                    <a:pt x="298198" y="18647"/>
                  </a:cubicBezTo>
                  <a:cubicBezTo>
                    <a:pt x="298215" y="8235"/>
                    <a:pt x="289761" y="0"/>
                    <a:pt x="27936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 name="任意多边形: 形状 21"/>
            <p:cNvSpPr/>
            <p:nvPr/>
          </p:nvSpPr>
          <p:spPr>
            <a:xfrm>
              <a:off x="22545984" y="3517153"/>
              <a:ext cx="50625" cy="50625"/>
            </a:xfrm>
            <a:custGeom>
              <a:avLst/>
              <a:gdLst>
                <a:gd name="connsiteX0" fmla="*/ 58151 w 50625"/>
                <a:gd name="connsiteY0" fmla="*/ 29076 h 50625"/>
                <a:gd name="connsiteX1" fmla="*/ 29076 w 50625"/>
                <a:gd name="connsiteY1" fmla="*/ 58151 h 50625"/>
                <a:gd name="connsiteX2" fmla="*/ 0 w 50625"/>
                <a:gd name="connsiteY2" fmla="*/ 29076 h 50625"/>
                <a:gd name="connsiteX3" fmla="*/ 29076 w 50625"/>
                <a:gd name="connsiteY3" fmla="*/ 0 h 50625"/>
                <a:gd name="connsiteX4" fmla="*/ 58151 w 50625"/>
                <a:gd name="connsiteY4" fmla="*/ 29076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25" h="50625">
                  <a:moveTo>
                    <a:pt x="58151" y="29076"/>
                  </a:moveTo>
                  <a:cubicBezTo>
                    <a:pt x="58151" y="45134"/>
                    <a:pt x="45134" y="58151"/>
                    <a:pt x="29076" y="58151"/>
                  </a:cubicBezTo>
                  <a:cubicBezTo>
                    <a:pt x="13018" y="58151"/>
                    <a:pt x="0" y="45134"/>
                    <a:pt x="0" y="29076"/>
                  </a:cubicBezTo>
                  <a:cubicBezTo>
                    <a:pt x="0" y="13018"/>
                    <a:pt x="13018" y="0"/>
                    <a:pt x="29076" y="0"/>
                  </a:cubicBezTo>
                  <a:cubicBezTo>
                    <a:pt x="45134" y="0"/>
                    <a:pt x="58151" y="13018"/>
                    <a:pt x="58151" y="2907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49" name="组合 48"/>
          <p:cNvGrpSpPr/>
          <p:nvPr/>
        </p:nvGrpSpPr>
        <p:grpSpPr>
          <a:xfrm>
            <a:off x="7049318" y="835820"/>
            <a:ext cx="388125" cy="523125"/>
            <a:chOff x="17902547" y="4357494"/>
            <a:chExt cx="388125" cy="523125"/>
          </a:xfrm>
          <a:solidFill>
            <a:schemeClr val="bg1"/>
          </a:solidFill>
        </p:grpSpPr>
        <p:sp>
          <p:nvSpPr>
            <p:cNvPr id="50" name="任意多边形: 形状 49"/>
            <p:cNvSpPr/>
            <p:nvPr/>
          </p:nvSpPr>
          <p:spPr>
            <a:xfrm>
              <a:off x="17902547" y="4357494"/>
              <a:ext cx="388125" cy="523125"/>
            </a:xfrm>
            <a:custGeom>
              <a:avLst/>
              <a:gdLst>
                <a:gd name="connsiteX0" fmla="*/ 390786 w 388125"/>
                <a:gd name="connsiteY0" fmla="*/ 248349 h 523125"/>
                <a:gd name="connsiteX1" fmla="*/ 195474 w 388125"/>
                <a:gd name="connsiteY1" fmla="*/ 23254 h 523125"/>
                <a:gd name="connsiteX2" fmla="*/ 195474 w 388125"/>
                <a:gd name="connsiteY2" fmla="*/ 19761 h 523125"/>
                <a:gd name="connsiteX3" fmla="*/ 174263 w 388125"/>
                <a:gd name="connsiteY3" fmla="*/ 0 h 523125"/>
                <a:gd name="connsiteX4" fmla="*/ 153017 w 388125"/>
                <a:gd name="connsiteY4" fmla="*/ 19761 h 523125"/>
                <a:gd name="connsiteX5" fmla="*/ 153017 w 388125"/>
                <a:gd name="connsiteY5" fmla="*/ 44871 h 523125"/>
                <a:gd name="connsiteX6" fmla="*/ 172119 w 388125"/>
                <a:gd name="connsiteY6" fmla="*/ 63973 h 523125"/>
                <a:gd name="connsiteX7" fmla="*/ 174111 w 388125"/>
                <a:gd name="connsiteY7" fmla="*/ 63973 h 523125"/>
                <a:gd name="connsiteX8" fmla="*/ 348126 w 388125"/>
                <a:gd name="connsiteY8" fmla="*/ 248299 h 523125"/>
                <a:gd name="connsiteX9" fmla="*/ 163496 w 388125"/>
                <a:gd name="connsiteY9" fmla="*/ 432911 h 523125"/>
                <a:gd name="connsiteX10" fmla="*/ 35820 w 388125"/>
                <a:gd name="connsiteY10" fmla="*/ 381291 h 523125"/>
                <a:gd name="connsiteX11" fmla="*/ 10339 w 388125"/>
                <a:gd name="connsiteY11" fmla="*/ 380396 h 523125"/>
                <a:gd name="connsiteX12" fmla="*/ 6846 w 388125"/>
                <a:gd name="connsiteY12" fmla="*/ 383299 h 523125"/>
                <a:gd name="connsiteX13" fmla="*/ 11 w 388125"/>
                <a:gd name="connsiteY13" fmla="*/ 397271 h 523125"/>
                <a:gd name="connsiteX14" fmla="*/ 5833 w 388125"/>
                <a:gd name="connsiteY14" fmla="*/ 411683 h 523125"/>
                <a:gd name="connsiteX15" fmla="*/ 153034 w 388125"/>
                <a:gd name="connsiteY15" fmla="*/ 475453 h 523125"/>
                <a:gd name="connsiteX16" fmla="*/ 153034 w 388125"/>
                <a:gd name="connsiteY16" fmla="*/ 492092 h 523125"/>
                <a:gd name="connsiteX17" fmla="*/ 118541 w 388125"/>
                <a:gd name="connsiteY17" fmla="*/ 492092 h 523125"/>
                <a:gd name="connsiteX18" fmla="*/ 88622 w 388125"/>
                <a:gd name="connsiteY18" fmla="*/ 521978 h 523125"/>
                <a:gd name="connsiteX19" fmla="*/ 88622 w 388125"/>
                <a:gd name="connsiteY19" fmla="*/ 535224 h 523125"/>
                <a:gd name="connsiteX20" fmla="*/ 259903 w 388125"/>
                <a:gd name="connsiteY20" fmla="*/ 535224 h 523125"/>
                <a:gd name="connsiteX21" fmla="*/ 259903 w 388125"/>
                <a:gd name="connsiteY21" fmla="*/ 522062 h 523125"/>
                <a:gd name="connsiteX22" fmla="*/ 230018 w 388125"/>
                <a:gd name="connsiteY22" fmla="*/ 492159 h 523125"/>
                <a:gd name="connsiteX23" fmla="*/ 195542 w 388125"/>
                <a:gd name="connsiteY23" fmla="*/ 492159 h 523125"/>
                <a:gd name="connsiteX24" fmla="*/ 195542 w 388125"/>
                <a:gd name="connsiteY24" fmla="*/ 473496 h 523125"/>
                <a:gd name="connsiteX25" fmla="*/ 390786 w 388125"/>
                <a:gd name="connsiteY25" fmla="*/ 248349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88125" h="523125">
                  <a:moveTo>
                    <a:pt x="390786" y="248349"/>
                  </a:moveTo>
                  <a:cubicBezTo>
                    <a:pt x="390786" y="133869"/>
                    <a:pt x="305786" y="38880"/>
                    <a:pt x="195474" y="23254"/>
                  </a:cubicBezTo>
                  <a:lnTo>
                    <a:pt x="195474" y="19761"/>
                  </a:lnTo>
                  <a:cubicBezTo>
                    <a:pt x="195474" y="8859"/>
                    <a:pt x="186075" y="0"/>
                    <a:pt x="174263" y="0"/>
                  </a:cubicBezTo>
                  <a:cubicBezTo>
                    <a:pt x="162433" y="0"/>
                    <a:pt x="153017" y="8859"/>
                    <a:pt x="153017" y="19761"/>
                  </a:cubicBezTo>
                  <a:lnTo>
                    <a:pt x="153017" y="44871"/>
                  </a:lnTo>
                  <a:cubicBezTo>
                    <a:pt x="153017" y="55418"/>
                    <a:pt x="161573" y="63973"/>
                    <a:pt x="172119" y="63973"/>
                  </a:cubicBezTo>
                  <a:lnTo>
                    <a:pt x="174111" y="63973"/>
                  </a:lnTo>
                  <a:cubicBezTo>
                    <a:pt x="270973" y="69458"/>
                    <a:pt x="348126" y="150086"/>
                    <a:pt x="348126" y="248299"/>
                  </a:cubicBezTo>
                  <a:cubicBezTo>
                    <a:pt x="348126" y="350089"/>
                    <a:pt x="265303" y="432911"/>
                    <a:pt x="163496" y="432911"/>
                  </a:cubicBezTo>
                  <a:cubicBezTo>
                    <a:pt x="113968" y="432911"/>
                    <a:pt x="68979" y="413218"/>
                    <a:pt x="35820" y="381291"/>
                  </a:cubicBezTo>
                  <a:cubicBezTo>
                    <a:pt x="28800" y="374558"/>
                    <a:pt x="17814" y="374136"/>
                    <a:pt x="10339" y="380396"/>
                  </a:cubicBezTo>
                  <a:cubicBezTo>
                    <a:pt x="9174" y="381358"/>
                    <a:pt x="8010" y="382303"/>
                    <a:pt x="6846" y="383299"/>
                  </a:cubicBezTo>
                  <a:cubicBezTo>
                    <a:pt x="2694" y="386792"/>
                    <a:pt x="197" y="391871"/>
                    <a:pt x="11" y="397271"/>
                  </a:cubicBezTo>
                  <a:cubicBezTo>
                    <a:pt x="-174" y="402671"/>
                    <a:pt x="1935" y="407919"/>
                    <a:pt x="5833" y="411683"/>
                  </a:cubicBezTo>
                  <a:cubicBezTo>
                    <a:pt x="44274" y="448943"/>
                    <a:pt x="95524" y="472787"/>
                    <a:pt x="153034" y="475453"/>
                  </a:cubicBezTo>
                  <a:lnTo>
                    <a:pt x="153034" y="492092"/>
                  </a:lnTo>
                  <a:lnTo>
                    <a:pt x="118541" y="492092"/>
                  </a:lnTo>
                  <a:cubicBezTo>
                    <a:pt x="102021" y="492092"/>
                    <a:pt x="88622" y="505474"/>
                    <a:pt x="88622" y="521978"/>
                  </a:cubicBezTo>
                  <a:lnTo>
                    <a:pt x="88622" y="535224"/>
                  </a:lnTo>
                  <a:lnTo>
                    <a:pt x="259903" y="535224"/>
                  </a:lnTo>
                  <a:lnTo>
                    <a:pt x="259903" y="522062"/>
                  </a:lnTo>
                  <a:cubicBezTo>
                    <a:pt x="259903" y="505541"/>
                    <a:pt x="246521" y="492159"/>
                    <a:pt x="230018" y="492159"/>
                  </a:cubicBezTo>
                  <a:lnTo>
                    <a:pt x="195542" y="492159"/>
                  </a:lnTo>
                  <a:lnTo>
                    <a:pt x="195542" y="473496"/>
                  </a:lnTo>
                  <a:cubicBezTo>
                    <a:pt x="305803" y="457836"/>
                    <a:pt x="390786" y="362846"/>
                    <a:pt x="390786" y="24834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1" name="任意多边形: 形状 50"/>
            <p:cNvSpPr/>
            <p:nvPr/>
          </p:nvSpPr>
          <p:spPr>
            <a:xfrm>
              <a:off x="17907334" y="4447151"/>
              <a:ext cx="303750" cy="303750"/>
            </a:xfrm>
            <a:custGeom>
              <a:avLst/>
              <a:gdLst>
                <a:gd name="connsiteX0" fmla="*/ 158693 w 303750"/>
                <a:gd name="connsiteY0" fmla="*/ 317402 h 303750"/>
                <a:gd name="connsiteX1" fmla="*/ 317402 w 303750"/>
                <a:gd name="connsiteY1" fmla="*/ 158693 h 303750"/>
                <a:gd name="connsiteX2" fmla="*/ 158693 w 303750"/>
                <a:gd name="connsiteY2" fmla="*/ 0 h 303750"/>
                <a:gd name="connsiteX3" fmla="*/ 0 w 303750"/>
                <a:gd name="connsiteY3" fmla="*/ 158693 h 303750"/>
                <a:gd name="connsiteX4" fmla="*/ 158693 w 303750"/>
                <a:gd name="connsiteY4" fmla="*/ 317402 h 303750"/>
                <a:gd name="connsiteX5" fmla="*/ 289322 w 303750"/>
                <a:gd name="connsiteY5" fmla="*/ 158693 h 303750"/>
                <a:gd name="connsiteX6" fmla="*/ 285829 w 303750"/>
                <a:gd name="connsiteY6" fmla="*/ 188814 h 303750"/>
                <a:gd name="connsiteX7" fmla="*/ 274826 w 303750"/>
                <a:gd name="connsiteY7" fmla="*/ 170792 h 303750"/>
                <a:gd name="connsiteX8" fmla="*/ 251893 w 303750"/>
                <a:gd name="connsiteY8" fmla="*/ 195429 h 303750"/>
                <a:gd name="connsiteX9" fmla="*/ 250391 w 303750"/>
                <a:gd name="connsiteY9" fmla="*/ 157241 h 303750"/>
                <a:gd name="connsiteX10" fmla="*/ 240300 w 303750"/>
                <a:gd name="connsiteY10" fmla="*/ 143387 h 303750"/>
                <a:gd name="connsiteX11" fmla="*/ 209166 w 303750"/>
                <a:gd name="connsiteY11" fmla="*/ 122445 h 303750"/>
                <a:gd name="connsiteX12" fmla="*/ 221063 w 303750"/>
                <a:gd name="connsiteY12" fmla="*/ 141851 h 303750"/>
                <a:gd name="connsiteX13" fmla="*/ 197100 w 303750"/>
                <a:gd name="connsiteY13" fmla="*/ 148905 h 303750"/>
                <a:gd name="connsiteX14" fmla="*/ 183752 w 303750"/>
                <a:gd name="connsiteY14" fmla="*/ 137211 h 303750"/>
                <a:gd name="connsiteX15" fmla="*/ 174285 w 303750"/>
                <a:gd name="connsiteY15" fmla="*/ 115357 h 303750"/>
                <a:gd name="connsiteX16" fmla="*/ 169391 w 303750"/>
                <a:gd name="connsiteY16" fmla="*/ 124672 h 303750"/>
                <a:gd name="connsiteX17" fmla="*/ 178571 w 303750"/>
                <a:gd name="connsiteY17" fmla="*/ 144619 h 303750"/>
                <a:gd name="connsiteX18" fmla="*/ 182554 w 303750"/>
                <a:gd name="connsiteY18" fmla="*/ 158169 h 303750"/>
                <a:gd name="connsiteX19" fmla="*/ 194417 w 303750"/>
                <a:gd name="connsiteY19" fmla="*/ 166776 h 303750"/>
                <a:gd name="connsiteX20" fmla="*/ 192308 w 303750"/>
                <a:gd name="connsiteY20" fmla="*/ 175095 h 303750"/>
                <a:gd name="connsiteX21" fmla="*/ 172125 w 303750"/>
                <a:gd name="connsiteY21" fmla="*/ 187093 h 303750"/>
                <a:gd name="connsiteX22" fmla="*/ 149867 w 303750"/>
                <a:gd name="connsiteY22" fmla="*/ 213891 h 303750"/>
                <a:gd name="connsiteX23" fmla="*/ 132435 w 303750"/>
                <a:gd name="connsiteY23" fmla="*/ 237279 h 303750"/>
                <a:gd name="connsiteX24" fmla="*/ 82654 w 303750"/>
                <a:gd name="connsiteY24" fmla="*/ 250813 h 303750"/>
                <a:gd name="connsiteX25" fmla="*/ 70453 w 303750"/>
                <a:gd name="connsiteY25" fmla="*/ 200374 h 303750"/>
                <a:gd name="connsiteX26" fmla="*/ 75938 w 303750"/>
                <a:gd name="connsiteY26" fmla="*/ 173273 h 303750"/>
                <a:gd name="connsiteX27" fmla="*/ 79886 w 303750"/>
                <a:gd name="connsiteY27" fmla="*/ 151706 h 303750"/>
                <a:gd name="connsiteX28" fmla="*/ 92138 w 303750"/>
                <a:gd name="connsiteY28" fmla="*/ 151689 h 303750"/>
                <a:gd name="connsiteX29" fmla="*/ 86940 w 303750"/>
                <a:gd name="connsiteY29" fmla="*/ 143319 h 303750"/>
                <a:gd name="connsiteX30" fmla="*/ 78317 w 303750"/>
                <a:gd name="connsiteY30" fmla="*/ 139539 h 303750"/>
                <a:gd name="connsiteX31" fmla="*/ 63737 w 303750"/>
                <a:gd name="connsiteY31" fmla="*/ 128655 h 303750"/>
                <a:gd name="connsiteX32" fmla="*/ 51789 w 303750"/>
                <a:gd name="connsiteY32" fmla="*/ 108675 h 303750"/>
                <a:gd name="connsiteX33" fmla="*/ 59771 w 303750"/>
                <a:gd name="connsiteY33" fmla="*/ 84442 h 303750"/>
                <a:gd name="connsiteX34" fmla="*/ 80528 w 303750"/>
                <a:gd name="connsiteY34" fmla="*/ 64564 h 303750"/>
                <a:gd name="connsiteX35" fmla="*/ 93690 w 303750"/>
                <a:gd name="connsiteY35" fmla="*/ 59468 h 303750"/>
                <a:gd name="connsiteX36" fmla="*/ 110531 w 303750"/>
                <a:gd name="connsiteY36" fmla="*/ 68158 h 303750"/>
                <a:gd name="connsiteX37" fmla="*/ 130596 w 303750"/>
                <a:gd name="connsiteY37" fmla="*/ 88222 h 303750"/>
                <a:gd name="connsiteX38" fmla="*/ 150981 w 303750"/>
                <a:gd name="connsiteY38" fmla="*/ 100592 h 303750"/>
                <a:gd name="connsiteX39" fmla="*/ 164008 w 303750"/>
                <a:gd name="connsiteY39" fmla="*/ 91901 h 303750"/>
                <a:gd name="connsiteX40" fmla="*/ 152584 w 303750"/>
                <a:gd name="connsiteY40" fmla="*/ 79329 h 303750"/>
                <a:gd name="connsiteX41" fmla="*/ 148011 w 303750"/>
                <a:gd name="connsiteY41" fmla="*/ 82418 h 303750"/>
                <a:gd name="connsiteX42" fmla="*/ 145243 w 303750"/>
                <a:gd name="connsiteY42" fmla="*/ 76224 h 303750"/>
                <a:gd name="connsiteX43" fmla="*/ 142628 w 303750"/>
                <a:gd name="connsiteY43" fmla="*/ 65812 h 303750"/>
                <a:gd name="connsiteX44" fmla="*/ 136856 w 303750"/>
                <a:gd name="connsiteY44" fmla="*/ 54203 h 303750"/>
                <a:gd name="connsiteX45" fmla="*/ 125567 w 303750"/>
                <a:gd name="connsiteY45" fmla="*/ 52447 h 303750"/>
                <a:gd name="connsiteX46" fmla="*/ 111358 w 303750"/>
                <a:gd name="connsiteY46" fmla="*/ 54388 h 303750"/>
                <a:gd name="connsiteX47" fmla="*/ 105233 w 303750"/>
                <a:gd name="connsiteY47" fmla="*/ 47621 h 303750"/>
                <a:gd name="connsiteX48" fmla="*/ 121179 w 303750"/>
                <a:gd name="connsiteY48" fmla="*/ 40061 h 303750"/>
                <a:gd name="connsiteX49" fmla="*/ 132570 w 303750"/>
                <a:gd name="connsiteY49" fmla="*/ 36720 h 303750"/>
                <a:gd name="connsiteX50" fmla="*/ 143927 w 303750"/>
                <a:gd name="connsiteY50" fmla="*/ 33699 h 303750"/>
                <a:gd name="connsiteX51" fmla="*/ 152651 w 303750"/>
                <a:gd name="connsiteY51" fmla="*/ 38728 h 303750"/>
                <a:gd name="connsiteX52" fmla="*/ 163434 w 303750"/>
                <a:gd name="connsiteY52" fmla="*/ 48600 h 303750"/>
                <a:gd name="connsiteX53" fmla="*/ 168126 w 303750"/>
                <a:gd name="connsiteY53" fmla="*/ 40517 h 303750"/>
                <a:gd name="connsiteX54" fmla="*/ 163586 w 303750"/>
                <a:gd name="connsiteY54" fmla="*/ 30054 h 303750"/>
                <a:gd name="connsiteX55" fmla="*/ 166168 w 303750"/>
                <a:gd name="connsiteY55" fmla="*/ 28266 h 303750"/>
                <a:gd name="connsiteX56" fmla="*/ 289322 w 303750"/>
                <a:gd name="connsiteY56" fmla="*/ 158693 h 303750"/>
                <a:gd name="connsiteX57" fmla="*/ 147471 w 303750"/>
                <a:gd name="connsiteY57" fmla="*/ 237583 h 303750"/>
                <a:gd name="connsiteX58" fmla="*/ 160886 w 303750"/>
                <a:gd name="connsiteY58" fmla="*/ 231120 h 303750"/>
                <a:gd name="connsiteX59" fmla="*/ 157764 w 303750"/>
                <a:gd name="connsiteY59" fmla="*/ 246240 h 303750"/>
                <a:gd name="connsiteX60" fmla="*/ 142239 w 303750"/>
                <a:gd name="connsiteY60" fmla="*/ 251286 h 303750"/>
                <a:gd name="connsiteX61" fmla="*/ 147471 w 303750"/>
                <a:gd name="connsiteY61" fmla="*/ 237583 h 30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303750" h="303750">
                  <a:moveTo>
                    <a:pt x="158693" y="317402"/>
                  </a:moveTo>
                  <a:cubicBezTo>
                    <a:pt x="246341" y="317402"/>
                    <a:pt x="317402" y="246341"/>
                    <a:pt x="317402" y="158693"/>
                  </a:cubicBezTo>
                  <a:cubicBezTo>
                    <a:pt x="317402" y="71061"/>
                    <a:pt x="246341" y="0"/>
                    <a:pt x="158693" y="0"/>
                  </a:cubicBezTo>
                  <a:cubicBezTo>
                    <a:pt x="71078" y="0"/>
                    <a:pt x="0" y="71061"/>
                    <a:pt x="0" y="158693"/>
                  </a:cubicBezTo>
                  <a:cubicBezTo>
                    <a:pt x="0" y="246341"/>
                    <a:pt x="71061" y="317402"/>
                    <a:pt x="158693" y="317402"/>
                  </a:cubicBezTo>
                  <a:close/>
                  <a:moveTo>
                    <a:pt x="289322" y="158693"/>
                  </a:moveTo>
                  <a:cubicBezTo>
                    <a:pt x="289322" y="169071"/>
                    <a:pt x="288124" y="179145"/>
                    <a:pt x="285829" y="188814"/>
                  </a:cubicBezTo>
                  <a:cubicBezTo>
                    <a:pt x="284648" y="186941"/>
                    <a:pt x="276345" y="174774"/>
                    <a:pt x="274826" y="170792"/>
                  </a:cubicBezTo>
                  <a:cubicBezTo>
                    <a:pt x="273291" y="166793"/>
                    <a:pt x="253732" y="193894"/>
                    <a:pt x="251893" y="195429"/>
                  </a:cubicBezTo>
                  <a:cubicBezTo>
                    <a:pt x="250020" y="196982"/>
                    <a:pt x="250391" y="161848"/>
                    <a:pt x="250391" y="157241"/>
                  </a:cubicBezTo>
                  <a:cubicBezTo>
                    <a:pt x="250391" y="152634"/>
                    <a:pt x="243945" y="146458"/>
                    <a:pt x="240300" y="143387"/>
                  </a:cubicBezTo>
                  <a:cubicBezTo>
                    <a:pt x="236588" y="140299"/>
                    <a:pt x="215308" y="120116"/>
                    <a:pt x="209166" y="122445"/>
                  </a:cubicBezTo>
                  <a:cubicBezTo>
                    <a:pt x="202348" y="125027"/>
                    <a:pt x="222581" y="140299"/>
                    <a:pt x="221063" y="141851"/>
                  </a:cubicBezTo>
                  <a:cubicBezTo>
                    <a:pt x="219510" y="143404"/>
                    <a:pt x="203597" y="147690"/>
                    <a:pt x="197100" y="148905"/>
                  </a:cubicBezTo>
                  <a:cubicBezTo>
                    <a:pt x="190569" y="150154"/>
                    <a:pt x="185895" y="141210"/>
                    <a:pt x="183752" y="137211"/>
                  </a:cubicBezTo>
                  <a:cubicBezTo>
                    <a:pt x="181592" y="133228"/>
                    <a:pt x="175483" y="119053"/>
                    <a:pt x="174285" y="115357"/>
                  </a:cubicBezTo>
                  <a:cubicBezTo>
                    <a:pt x="173070" y="111645"/>
                    <a:pt x="168784" y="120690"/>
                    <a:pt x="169391" y="124672"/>
                  </a:cubicBezTo>
                  <a:cubicBezTo>
                    <a:pt x="169999" y="128689"/>
                    <a:pt x="175838" y="140299"/>
                    <a:pt x="178571" y="144619"/>
                  </a:cubicBezTo>
                  <a:cubicBezTo>
                    <a:pt x="181339" y="148922"/>
                    <a:pt x="182554" y="154136"/>
                    <a:pt x="182554" y="158169"/>
                  </a:cubicBezTo>
                  <a:cubicBezTo>
                    <a:pt x="182554" y="162169"/>
                    <a:pt x="188342" y="164936"/>
                    <a:pt x="194417" y="166776"/>
                  </a:cubicBezTo>
                  <a:cubicBezTo>
                    <a:pt x="200593" y="168632"/>
                    <a:pt x="194417" y="172631"/>
                    <a:pt x="192308" y="175095"/>
                  </a:cubicBezTo>
                  <a:cubicBezTo>
                    <a:pt x="190148" y="177576"/>
                    <a:pt x="181339" y="182486"/>
                    <a:pt x="172125" y="187093"/>
                  </a:cubicBezTo>
                  <a:cubicBezTo>
                    <a:pt x="162962" y="191700"/>
                    <a:pt x="153191" y="207428"/>
                    <a:pt x="149867" y="213891"/>
                  </a:cubicBezTo>
                  <a:cubicBezTo>
                    <a:pt x="146492" y="220354"/>
                    <a:pt x="138848" y="232048"/>
                    <a:pt x="132435" y="237279"/>
                  </a:cubicBezTo>
                  <a:cubicBezTo>
                    <a:pt x="126023" y="242511"/>
                    <a:pt x="93943" y="253614"/>
                    <a:pt x="82654" y="250813"/>
                  </a:cubicBezTo>
                  <a:cubicBezTo>
                    <a:pt x="71381" y="248079"/>
                    <a:pt x="69542" y="208035"/>
                    <a:pt x="70453" y="200374"/>
                  </a:cubicBezTo>
                  <a:cubicBezTo>
                    <a:pt x="71381" y="192679"/>
                    <a:pt x="76562" y="180326"/>
                    <a:pt x="75938" y="173273"/>
                  </a:cubicBezTo>
                  <a:cubicBezTo>
                    <a:pt x="75364" y="166185"/>
                    <a:pt x="78334" y="154474"/>
                    <a:pt x="79886" y="151706"/>
                  </a:cubicBezTo>
                  <a:cubicBezTo>
                    <a:pt x="81473" y="148922"/>
                    <a:pt x="88763" y="151993"/>
                    <a:pt x="92138" y="151689"/>
                  </a:cubicBezTo>
                  <a:cubicBezTo>
                    <a:pt x="95496" y="151369"/>
                    <a:pt x="88763" y="143016"/>
                    <a:pt x="86940" y="143319"/>
                  </a:cubicBezTo>
                  <a:cubicBezTo>
                    <a:pt x="85117" y="143623"/>
                    <a:pt x="80848" y="140805"/>
                    <a:pt x="78317" y="139539"/>
                  </a:cubicBezTo>
                  <a:cubicBezTo>
                    <a:pt x="75921" y="138324"/>
                    <a:pt x="73204" y="130798"/>
                    <a:pt x="63737" y="128655"/>
                  </a:cubicBezTo>
                  <a:cubicBezTo>
                    <a:pt x="54236" y="126495"/>
                    <a:pt x="53021" y="114531"/>
                    <a:pt x="51789" y="108675"/>
                  </a:cubicBezTo>
                  <a:cubicBezTo>
                    <a:pt x="50574" y="102803"/>
                    <a:pt x="58219" y="87514"/>
                    <a:pt x="59771" y="84442"/>
                  </a:cubicBezTo>
                  <a:cubicBezTo>
                    <a:pt x="61307" y="81354"/>
                    <a:pt x="80528" y="64564"/>
                    <a:pt x="80528" y="64564"/>
                  </a:cubicBezTo>
                  <a:cubicBezTo>
                    <a:pt x="80528" y="64564"/>
                    <a:pt x="90771" y="59299"/>
                    <a:pt x="93690" y="59468"/>
                  </a:cubicBezTo>
                  <a:cubicBezTo>
                    <a:pt x="102229" y="59991"/>
                    <a:pt x="110531" y="68158"/>
                    <a:pt x="110531" y="68158"/>
                  </a:cubicBezTo>
                  <a:cubicBezTo>
                    <a:pt x="110531" y="68158"/>
                    <a:pt x="122749" y="75668"/>
                    <a:pt x="130596" y="88222"/>
                  </a:cubicBezTo>
                  <a:cubicBezTo>
                    <a:pt x="137160" y="98702"/>
                    <a:pt x="150981" y="100592"/>
                    <a:pt x="150981" y="100592"/>
                  </a:cubicBezTo>
                  <a:cubicBezTo>
                    <a:pt x="158659" y="99934"/>
                    <a:pt x="163637" y="94044"/>
                    <a:pt x="164008" y="91901"/>
                  </a:cubicBezTo>
                  <a:cubicBezTo>
                    <a:pt x="165392" y="84864"/>
                    <a:pt x="160026" y="78958"/>
                    <a:pt x="152584" y="79329"/>
                  </a:cubicBezTo>
                  <a:cubicBezTo>
                    <a:pt x="151031" y="79414"/>
                    <a:pt x="150441" y="82418"/>
                    <a:pt x="148011" y="82418"/>
                  </a:cubicBezTo>
                  <a:cubicBezTo>
                    <a:pt x="145564" y="82418"/>
                    <a:pt x="146154" y="79329"/>
                    <a:pt x="145243" y="76224"/>
                  </a:cubicBezTo>
                  <a:cubicBezTo>
                    <a:pt x="144332" y="73170"/>
                    <a:pt x="144096" y="69508"/>
                    <a:pt x="142628" y="65812"/>
                  </a:cubicBezTo>
                  <a:cubicBezTo>
                    <a:pt x="141109" y="62117"/>
                    <a:pt x="139894" y="57577"/>
                    <a:pt x="136856" y="54203"/>
                  </a:cubicBezTo>
                  <a:cubicBezTo>
                    <a:pt x="133785" y="50794"/>
                    <a:pt x="129532" y="53359"/>
                    <a:pt x="125567" y="52447"/>
                  </a:cubicBezTo>
                  <a:cubicBezTo>
                    <a:pt x="121601" y="51503"/>
                    <a:pt x="115628" y="54709"/>
                    <a:pt x="111358" y="54388"/>
                  </a:cubicBezTo>
                  <a:cubicBezTo>
                    <a:pt x="107055" y="54067"/>
                    <a:pt x="104929" y="50709"/>
                    <a:pt x="105233" y="47621"/>
                  </a:cubicBezTo>
                  <a:cubicBezTo>
                    <a:pt x="105536" y="44533"/>
                    <a:pt x="116016" y="40686"/>
                    <a:pt x="121179" y="40061"/>
                  </a:cubicBezTo>
                  <a:cubicBezTo>
                    <a:pt x="126394" y="39454"/>
                    <a:pt x="131068" y="38880"/>
                    <a:pt x="132570" y="36720"/>
                  </a:cubicBezTo>
                  <a:cubicBezTo>
                    <a:pt x="134123" y="34560"/>
                    <a:pt x="141480" y="33396"/>
                    <a:pt x="143927" y="33699"/>
                  </a:cubicBezTo>
                  <a:cubicBezTo>
                    <a:pt x="146374" y="34020"/>
                    <a:pt x="150289" y="35674"/>
                    <a:pt x="152651" y="38728"/>
                  </a:cubicBezTo>
                  <a:cubicBezTo>
                    <a:pt x="155841" y="42947"/>
                    <a:pt x="156009" y="49579"/>
                    <a:pt x="163434" y="48600"/>
                  </a:cubicBezTo>
                  <a:cubicBezTo>
                    <a:pt x="166303" y="48229"/>
                    <a:pt x="173897" y="43926"/>
                    <a:pt x="168126" y="40517"/>
                  </a:cubicBezTo>
                  <a:cubicBezTo>
                    <a:pt x="164886" y="38593"/>
                    <a:pt x="160498" y="35606"/>
                    <a:pt x="163586" y="30054"/>
                  </a:cubicBezTo>
                  <a:cubicBezTo>
                    <a:pt x="164008" y="29278"/>
                    <a:pt x="164903" y="28704"/>
                    <a:pt x="166168" y="28266"/>
                  </a:cubicBezTo>
                  <a:cubicBezTo>
                    <a:pt x="234765" y="32231"/>
                    <a:pt x="289322" y="89201"/>
                    <a:pt x="289322" y="158693"/>
                  </a:cubicBezTo>
                  <a:close/>
                  <a:moveTo>
                    <a:pt x="147471" y="237583"/>
                  </a:moveTo>
                  <a:cubicBezTo>
                    <a:pt x="149901" y="233297"/>
                    <a:pt x="155115" y="232335"/>
                    <a:pt x="160886" y="231120"/>
                  </a:cubicBezTo>
                  <a:cubicBezTo>
                    <a:pt x="166961" y="229804"/>
                    <a:pt x="160886" y="244367"/>
                    <a:pt x="157764" y="246240"/>
                  </a:cubicBezTo>
                  <a:cubicBezTo>
                    <a:pt x="154744" y="248063"/>
                    <a:pt x="144973" y="252383"/>
                    <a:pt x="142239" y="251286"/>
                  </a:cubicBezTo>
                  <a:cubicBezTo>
                    <a:pt x="139472" y="250172"/>
                    <a:pt x="144973" y="241903"/>
                    <a:pt x="147471" y="23758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52" name="组合 51"/>
          <p:cNvGrpSpPr/>
          <p:nvPr/>
        </p:nvGrpSpPr>
        <p:grpSpPr>
          <a:xfrm>
            <a:off x="8268518" y="838109"/>
            <a:ext cx="463364" cy="518547"/>
            <a:chOff x="18958629" y="4358777"/>
            <a:chExt cx="463364" cy="518547"/>
          </a:xfrm>
          <a:solidFill>
            <a:schemeClr val="bg1"/>
          </a:solidFill>
        </p:grpSpPr>
        <p:sp>
          <p:nvSpPr>
            <p:cNvPr id="53" name="任意多边形: 形状 52"/>
            <p:cNvSpPr/>
            <p:nvPr/>
          </p:nvSpPr>
          <p:spPr>
            <a:xfrm>
              <a:off x="18958629" y="4358777"/>
              <a:ext cx="354375" cy="489375"/>
            </a:xfrm>
            <a:custGeom>
              <a:avLst/>
              <a:gdLst>
                <a:gd name="connsiteX0" fmla="*/ 63838 w 354375"/>
                <a:gd name="connsiteY0" fmla="*/ 453752 h 489375"/>
                <a:gd name="connsiteX1" fmla="*/ 56059 w 354375"/>
                <a:gd name="connsiteY1" fmla="*/ 453752 h 489375"/>
                <a:gd name="connsiteX2" fmla="*/ 37716 w 354375"/>
                <a:gd name="connsiteY2" fmla="*/ 435864 h 489375"/>
                <a:gd name="connsiteX3" fmla="*/ 37716 w 354375"/>
                <a:gd name="connsiteY3" fmla="*/ 416441 h 489375"/>
                <a:gd name="connsiteX4" fmla="*/ 56059 w 354375"/>
                <a:gd name="connsiteY4" fmla="*/ 398318 h 489375"/>
                <a:gd name="connsiteX5" fmla="*/ 273375 w 354375"/>
                <a:gd name="connsiteY5" fmla="*/ 398318 h 489375"/>
                <a:gd name="connsiteX6" fmla="*/ 263183 w 354375"/>
                <a:gd name="connsiteY6" fmla="*/ 350899 h 489375"/>
                <a:gd name="connsiteX7" fmla="*/ 271553 w 354375"/>
                <a:gd name="connsiteY7" fmla="*/ 324186 h 489375"/>
                <a:gd name="connsiteX8" fmla="*/ 299042 w 354375"/>
                <a:gd name="connsiteY8" fmla="*/ 317706 h 489375"/>
                <a:gd name="connsiteX9" fmla="*/ 367200 w 354375"/>
                <a:gd name="connsiteY9" fmla="*/ 337500 h 489375"/>
                <a:gd name="connsiteX10" fmla="*/ 367200 w 354375"/>
                <a:gd name="connsiteY10" fmla="*/ 53207 h 489375"/>
                <a:gd name="connsiteX11" fmla="*/ 313014 w 354375"/>
                <a:gd name="connsiteY11" fmla="*/ 0 h 489375"/>
                <a:gd name="connsiteX12" fmla="*/ 53663 w 354375"/>
                <a:gd name="connsiteY12" fmla="*/ 0 h 489375"/>
                <a:gd name="connsiteX13" fmla="*/ 0 w 354375"/>
                <a:gd name="connsiteY13" fmla="*/ 53207 h 489375"/>
                <a:gd name="connsiteX14" fmla="*/ 0 w 354375"/>
                <a:gd name="connsiteY14" fmla="*/ 438261 h 489375"/>
                <a:gd name="connsiteX15" fmla="*/ 53663 w 354375"/>
                <a:gd name="connsiteY15" fmla="*/ 491468 h 489375"/>
                <a:gd name="connsiteX16" fmla="*/ 293541 w 354375"/>
                <a:gd name="connsiteY16" fmla="*/ 491468 h 489375"/>
                <a:gd name="connsiteX17" fmla="*/ 285407 w 354375"/>
                <a:gd name="connsiteY17" fmla="*/ 453752 h 489375"/>
                <a:gd name="connsiteX18" fmla="*/ 63838 w 354375"/>
                <a:gd name="connsiteY18" fmla="*/ 453752 h 489375"/>
                <a:gd name="connsiteX19" fmla="*/ 63838 w 354375"/>
                <a:gd name="connsiteY19" fmla="*/ 453752 h 489375"/>
                <a:gd name="connsiteX20" fmla="*/ 94298 w 354375"/>
                <a:gd name="connsiteY20" fmla="*/ 108962 h 489375"/>
                <a:gd name="connsiteX21" fmla="*/ 110042 w 354375"/>
                <a:gd name="connsiteY21" fmla="*/ 93201 h 489375"/>
                <a:gd name="connsiteX22" fmla="*/ 256028 w 354375"/>
                <a:gd name="connsiteY22" fmla="*/ 93201 h 489375"/>
                <a:gd name="connsiteX23" fmla="*/ 271789 w 354375"/>
                <a:gd name="connsiteY23" fmla="*/ 108962 h 489375"/>
                <a:gd name="connsiteX24" fmla="*/ 271789 w 354375"/>
                <a:gd name="connsiteY24" fmla="*/ 144011 h 489375"/>
                <a:gd name="connsiteX25" fmla="*/ 256028 w 354375"/>
                <a:gd name="connsiteY25" fmla="*/ 159773 h 489375"/>
                <a:gd name="connsiteX26" fmla="*/ 110042 w 354375"/>
                <a:gd name="connsiteY26" fmla="*/ 159773 h 489375"/>
                <a:gd name="connsiteX27" fmla="*/ 94298 w 354375"/>
                <a:gd name="connsiteY27" fmla="*/ 144011 h 489375"/>
                <a:gd name="connsiteX28" fmla="*/ 94298 w 354375"/>
                <a:gd name="connsiteY28" fmla="*/ 108962 h 48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54375" h="489375">
                  <a:moveTo>
                    <a:pt x="63838" y="453752"/>
                  </a:moveTo>
                  <a:lnTo>
                    <a:pt x="56059" y="453752"/>
                  </a:lnTo>
                  <a:cubicBezTo>
                    <a:pt x="45968" y="453752"/>
                    <a:pt x="37716" y="445973"/>
                    <a:pt x="37716" y="435864"/>
                  </a:cubicBezTo>
                  <a:lnTo>
                    <a:pt x="37716" y="416441"/>
                  </a:lnTo>
                  <a:cubicBezTo>
                    <a:pt x="37716" y="406333"/>
                    <a:pt x="45968" y="398318"/>
                    <a:pt x="56059" y="398318"/>
                  </a:cubicBezTo>
                  <a:lnTo>
                    <a:pt x="273375" y="398318"/>
                  </a:lnTo>
                  <a:lnTo>
                    <a:pt x="263183" y="350899"/>
                  </a:lnTo>
                  <a:cubicBezTo>
                    <a:pt x="261073" y="341162"/>
                    <a:pt x="264229" y="330969"/>
                    <a:pt x="271553" y="324186"/>
                  </a:cubicBezTo>
                  <a:cubicBezTo>
                    <a:pt x="278859" y="317402"/>
                    <a:pt x="289474" y="314921"/>
                    <a:pt x="299042" y="317706"/>
                  </a:cubicBezTo>
                  <a:lnTo>
                    <a:pt x="367200" y="337500"/>
                  </a:lnTo>
                  <a:lnTo>
                    <a:pt x="367200" y="53207"/>
                  </a:lnTo>
                  <a:cubicBezTo>
                    <a:pt x="367200" y="23591"/>
                    <a:pt x="342647" y="0"/>
                    <a:pt x="313014" y="0"/>
                  </a:cubicBezTo>
                  <a:lnTo>
                    <a:pt x="53663" y="0"/>
                  </a:lnTo>
                  <a:cubicBezTo>
                    <a:pt x="24030" y="0"/>
                    <a:pt x="0" y="23574"/>
                    <a:pt x="0" y="53207"/>
                  </a:cubicBezTo>
                  <a:lnTo>
                    <a:pt x="0" y="438261"/>
                  </a:lnTo>
                  <a:cubicBezTo>
                    <a:pt x="0" y="467893"/>
                    <a:pt x="24030" y="491468"/>
                    <a:pt x="53663" y="491468"/>
                  </a:cubicBezTo>
                  <a:lnTo>
                    <a:pt x="293541" y="491468"/>
                  </a:lnTo>
                  <a:lnTo>
                    <a:pt x="285407" y="453752"/>
                  </a:lnTo>
                  <a:lnTo>
                    <a:pt x="63838" y="453752"/>
                  </a:lnTo>
                  <a:lnTo>
                    <a:pt x="63838" y="453752"/>
                  </a:lnTo>
                  <a:close/>
                  <a:moveTo>
                    <a:pt x="94298" y="108962"/>
                  </a:moveTo>
                  <a:cubicBezTo>
                    <a:pt x="94298" y="100254"/>
                    <a:pt x="101334" y="93201"/>
                    <a:pt x="110042" y="93201"/>
                  </a:cubicBezTo>
                  <a:lnTo>
                    <a:pt x="256028" y="93201"/>
                  </a:lnTo>
                  <a:cubicBezTo>
                    <a:pt x="264735" y="93201"/>
                    <a:pt x="271789" y="100254"/>
                    <a:pt x="271789" y="108962"/>
                  </a:cubicBezTo>
                  <a:lnTo>
                    <a:pt x="271789" y="144011"/>
                  </a:lnTo>
                  <a:cubicBezTo>
                    <a:pt x="271789" y="152702"/>
                    <a:pt x="264735" y="159773"/>
                    <a:pt x="256028" y="159773"/>
                  </a:cubicBezTo>
                  <a:lnTo>
                    <a:pt x="110042" y="159773"/>
                  </a:lnTo>
                  <a:cubicBezTo>
                    <a:pt x="101334" y="159773"/>
                    <a:pt x="94298" y="152719"/>
                    <a:pt x="94298" y="144011"/>
                  </a:cubicBezTo>
                  <a:lnTo>
                    <a:pt x="94298" y="10896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4" name="任意多边形: 形状 53"/>
            <p:cNvSpPr/>
            <p:nvPr/>
          </p:nvSpPr>
          <p:spPr>
            <a:xfrm>
              <a:off x="19253243" y="4708574"/>
              <a:ext cx="168750" cy="168750"/>
            </a:xfrm>
            <a:custGeom>
              <a:avLst/>
              <a:gdLst>
                <a:gd name="connsiteX0" fmla="*/ 110622 w 168750"/>
                <a:gd name="connsiteY0" fmla="*/ 65025 h 168750"/>
                <a:gd name="connsiteX1" fmla="*/ 125422 w 168750"/>
                <a:gd name="connsiteY1" fmla="*/ 51288 h 168750"/>
                <a:gd name="connsiteX2" fmla="*/ 128847 w 168750"/>
                <a:gd name="connsiteY2" fmla="*/ 39982 h 168750"/>
                <a:gd name="connsiteX3" fmla="*/ 120697 w 168750"/>
                <a:gd name="connsiteY3" fmla="*/ 31393 h 168750"/>
                <a:gd name="connsiteX4" fmla="*/ 14587 w 168750"/>
                <a:gd name="connsiteY4" fmla="*/ 444 h 168750"/>
                <a:gd name="connsiteX5" fmla="*/ 3618 w 168750"/>
                <a:gd name="connsiteY5" fmla="*/ 3043 h 168750"/>
                <a:gd name="connsiteX6" fmla="*/ 260 w 168750"/>
                <a:gd name="connsiteY6" fmla="*/ 13792 h 168750"/>
                <a:gd name="connsiteX7" fmla="*/ 23531 w 168750"/>
                <a:gd name="connsiteY7" fmla="*/ 121826 h 168750"/>
                <a:gd name="connsiteX8" fmla="*/ 31529 w 168750"/>
                <a:gd name="connsiteY8" fmla="*/ 130584 h 168750"/>
                <a:gd name="connsiteX9" fmla="*/ 43089 w 168750"/>
                <a:gd name="connsiteY9" fmla="*/ 127951 h 168750"/>
                <a:gd name="connsiteX10" fmla="*/ 53922 w 168750"/>
                <a:gd name="connsiteY10" fmla="*/ 117877 h 168750"/>
                <a:gd name="connsiteX11" fmla="*/ 109053 w 168750"/>
                <a:gd name="connsiteY11" fmla="*/ 177091 h 168750"/>
                <a:gd name="connsiteX12" fmla="*/ 125439 w 168750"/>
                <a:gd name="connsiteY12" fmla="*/ 184584 h 168750"/>
                <a:gd name="connsiteX13" fmla="*/ 142314 w 168750"/>
                <a:gd name="connsiteY13" fmla="*/ 178290 h 168750"/>
                <a:gd name="connsiteX14" fmla="*/ 164622 w 168750"/>
                <a:gd name="connsiteY14" fmla="*/ 157516 h 168750"/>
                <a:gd name="connsiteX15" fmla="*/ 165821 w 168750"/>
                <a:gd name="connsiteY15" fmla="*/ 124256 h 168750"/>
                <a:gd name="connsiteX16" fmla="*/ 110622 w 168750"/>
                <a:gd name="connsiteY16" fmla="*/ 65025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750" h="168750">
                  <a:moveTo>
                    <a:pt x="110622" y="65025"/>
                  </a:moveTo>
                  <a:lnTo>
                    <a:pt x="125422" y="51288"/>
                  </a:lnTo>
                  <a:cubicBezTo>
                    <a:pt x="128510" y="48386"/>
                    <a:pt x="129826" y="44066"/>
                    <a:pt x="128847" y="39982"/>
                  </a:cubicBezTo>
                  <a:cubicBezTo>
                    <a:pt x="127835" y="35864"/>
                    <a:pt x="124764" y="32591"/>
                    <a:pt x="120697" y="31393"/>
                  </a:cubicBezTo>
                  <a:lnTo>
                    <a:pt x="14587" y="444"/>
                  </a:lnTo>
                  <a:cubicBezTo>
                    <a:pt x="10722" y="-653"/>
                    <a:pt x="6537" y="309"/>
                    <a:pt x="3618" y="3043"/>
                  </a:cubicBezTo>
                  <a:cubicBezTo>
                    <a:pt x="716" y="5776"/>
                    <a:pt x="-601" y="9843"/>
                    <a:pt x="260" y="13792"/>
                  </a:cubicBezTo>
                  <a:lnTo>
                    <a:pt x="23531" y="121826"/>
                  </a:lnTo>
                  <a:cubicBezTo>
                    <a:pt x="24442" y="125960"/>
                    <a:pt x="27479" y="129284"/>
                    <a:pt x="31529" y="130584"/>
                  </a:cubicBezTo>
                  <a:cubicBezTo>
                    <a:pt x="35562" y="131833"/>
                    <a:pt x="39967" y="130854"/>
                    <a:pt x="43089" y="127951"/>
                  </a:cubicBezTo>
                  <a:lnTo>
                    <a:pt x="53922" y="117877"/>
                  </a:lnTo>
                  <a:lnTo>
                    <a:pt x="109053" y="177091"/>
                  </a:lnTo>
                  <a:cubicBezTo>
                    <a:pt x="113306" y="181664"/>
                    <a:pt x="119178" y="184398"/>
                    <a:pt x="125439" y="184584"/>
                  </a:cubicBezTo>
                  <a:cubicBezTo>
                    <a:pt x="131666" y="184803"/>
                    <a:pt x="137741" y="182542"/>
                    <a:pt x="142314" y="178290"/>
                  </a:cubicBezTo>
                  <a:lnTo>
                    <a:pt x="164622" y="157516"/>
                  </a:lnTo>
                  <a:cubicBezTo>
                    <a:pt x="174140" y="148674"/>
                    <a:pt x="174680" y="133807"/>
                    <a:pt x="165821" y="124256"/>
                  </a:cubicBezTo>
                  <a:lnTo>
                    <a:pt x="110622" y="6502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55" name="组合 54"/>
          <p:cNvGrpSpPr/>
          <p:nvPr/>
        </p:nvGrpSpPr>
        <p:grpSpPr>
          <a:xfrm>
            <a:off x="9487718" y="872703"/>
            <a:ext cx="523125" cy="449359"/>
            <a:chOff x="19986468" y="4403479"/>
            <a:chExt cx="523125" cy="449359"/>
          </a:xfrm>
          <a:solidFill>
            <a:schemeClr val="bg1"/>
          </a:solidFill>
        </p:grpSpPr>
        <p:sp>
          <p:nvSpPr>
            <p:cNvPr id="56" name="任意多边形: 形状 55"/>
            <p:cNvSpPr/>
            <p:nvPr/>
          </p:nvSpPr>
          <p:spPr>
            <a:xfrm>
              <a:off x="20188326" y="4612763"/>
              <a:ext cx="118125" cy="50625"/>
            </a:xfrm>
            <a:custGeom>
              <a:avLst/>
              <a:gdLst>
                <a:gd name="connsiteX0" fmla="*/ 132806 w 118125"/>
                <a:gd name="connsiteY0" fmla="*/ 35269 h 50625"/>
                <a:gd name="connsiteX1" fmla="*/ 132806 w 118125"/>
                <a:gd name="connsiteY1" fmla="*/ 0 h 50625"/>
                <a:gd name="connsiteX2" fmla="*/ 75499 w 118125"/>
                <a:gd name="connsiteY2" fmla="*/ 33480 h 50625"/>
                <a:gd name="connsiteX3" fmla="*/ 62117 w 118125"/>
                <a:gd name="connsiteY3" fmla="*/ 33902 h 50625"/>
                <a:gd name="connsiteX4" fmla="*/ 0 w 118125"/>
                <a:gd name="connsiteY4" fmla="*/ 2717 h 50625"/>
                <a:gd name="connsiteX5" fmla="*/ 0 w 118125"/>
                <a:gd name="connsiteY5" fmla="*/ 35252 h 50625"/>
                <a:gd name="connsiteX6" fmla="*/ 66420 w 118125"/>
                <a:gd name="connsiteY6" fmla="*/ 65745 h 50625"/>
                <a:gd name="connsiteX7" fmla="*/ 132806 w 118125"/>
                <a:gd name="connsiteY7" fmla="*/ 35269 h 5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125" h="50625">
                  <a:moveTo>
                    <a:pt x="132806" y="35269"/>
                  </a:moveTo>
                  <a:lnTo>
                    <a:pt x="132806" y="0"/>
                  </a:lnTo>
                  <a:lnTo>
                    <a:pt x="75499" y="33480"/>
                  </a:lnTo>
                  <a:cubicBezTo>
                    <a:pt x="71398" y="35893"/>
                    <a:pt x="66352" y="36011"/>
                    <a:pt x="62117" y="33902"/>
                  </a:cubicBezTo>
                  <a:lnTo>
                    <a:pt x="0" y="2717"/>
                  </a:lnTo>
                  <a:lnTo>
                    <a:pt x="0" y="35252"/>
                  </a:lnTo>
                  <a:cubicBezTo>
                    <a:pt x="0" y="35252"/>
                    <a:pt x="27641" y="65745"/>
                    <a:pt x="66420" y="65745"/>
                  </a:cubicBezTo>
                  <a:cubicBezTo>
                    <a:pt x="115189" y="65762"/>
                    <a:pt x="132806" y="35269"/>
                    <a:pt x="132806" y="3526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7" name="任意多边形: 形状 56"/>
            <p:cNvSpPr/>
            <p:nvPr/>
          </p:nvSpPr>
          <p:spPr>
            <a:xfrm>
              <a:off x="20136638" y="4505555"/>
              <a:ext cx="219375" cy="168750"/>
            </a:xfrm>
            <a:custGeom>
              <a:avLst/>
              <a:gdLst>
                <a:gd name="connsiteX0" fmla="*/ 0 w 219375"/>
                <a:gd name="connsiteY0" fmla="*/ 176193 h 168750"/>
                <a:gd name="connsiteX1" fmla="*/ 31252 w 219375"/>
                <a:gd name="connsiteY1" fmla="*/ 167502 h 168750"/>
                <a:gd name="connsiteX2" fmla="*/ 28620 w 219375"/>
                <a:gd name="connsiteY2" fmla="*/ 153361 h 168750"/>
                <a:gd name="connsiteX3" fmla="*/ 32332 w 219375"/>
                <a:gd name="connsiteY3" fmla="*/ 144400 h 168750"/>
                <a:gd name="connsiteX4" fmla="*/ 23996 w 219375"/>
                <a:gd name="connsiteY4" fmla="*/ 132470 h 168750"/>
                <a:gd name="connsiteX5" fmla="*/ 24199 w 219375"/>
                <a:gd name="connsiteY5" fmla="*/ 84359 h 168750"/>
                <a:gd name="connsiteX6" fmla="*/ 98972 w 219375"/>
                <a:gd name="connsiteY6" fmla="*/ 58456 h 168750"/>
                <a:gd name="connsiteX7" fmla="*/ 102819 w 219375"/>
                <a:gd name="connsiteY7" fmla="*/ 52364 h 168750"/>
                <a:gd name="connsiteX8" fmla="*/ 118868 w 219375"/>
                <a:gd name="connsiteY8" fmla="*/ 63670 h 168750"/>
                <a:gd name="connsiteX9" fmla="*/ 135304 w 219375"/>
                <a:gd name="connsiteY9" fmla="*/ 54845 h 168750"/>
                <a:gd name="connsiteX10" fmla="*/ 134612 w 219375"/>
                <a:gd name="connsiteY10" fmla="*/ 51368 h 168750"/>
                <a:gd name="connsiteX11" fmla="*/ 138712 w 219375"/>
                <a:gd name="connsiteY11" fmla="*/ 60987 h 168750"/>
                <a:gd name="connsiteX12" fmla="*/ 119576 w 219375"/>
                <a:gd name="connsiteY12" fmla="*/ 71230 h 168750"/>
                <a:gd name="connsiteX13" fmla="*/ 101436 w 219375"/>
                <a:gd name="connsiteY13" fmla="*/ 66623 h 168750"/>
                <a:gd name="connsiteX14" fmla="*/ 32569 w 219375"/>
                <a:gd name="connsiteY14" fmla="*/ 90485 h 168750"/>
                <a:gd name="connsiteX15" fmla="*/ 114277 w 219375"/>
                <a:gd name="connsiteY15" fmla="*/ 131407 h 168750"/>
                <a:gd name="connsiteX16" fmla="*/ 127609 w 219375"/>
                <a:gd name="connsiteY16" fmla="*/ 130985 h 168750"/>
                <a:gd name="connsiteX17" fmla="*/ 222868 w 219375"/>
                <a:gd name="connsiteY17" fmla="*/ 75466 h 168750"/>
                <a:gd name="connsiteX18" fmla="*/ 229821 w 219375"/>
                <a:gd name="connsiteY18" fmla="*/ 62928 h 168750"/>
                <a:gd name="connsiteX19" fmla="*/ 222109 w 219375"/>
                <a:gd name="connsiteY19" fmla="*/ 50845 h 168750"/>
                <a:gd name="connsiteX20" fmla="*/ 123458 w 219375"/>
                <a:gd name="connsiteY20" fmla="*/ 1486 h 168750"/>
                <a:gd name="connsiteX21" fmla="*/ 110143 w 219375"/>
                <a:gd name="connsiteY21" fmla="*/ 1908 h 168750"/>
                <a:gd name="connsiteX22" fmla="*/ 14867 w 219375"/>
                <a:gd name="connsiteY22" fmla="*/ 57427 h 168750"/>
                <a:gd name="connsiteX23" fmla="*/ 7931 w 219375"/>
                <a:gd name="connsiteY23" fmla="*/ 69745 h 168750"/>
                <a:gd name="connsiteX24" fmla="*/ 15660 w 219375"/>
                <a:gd name="connsiteY24" fmla="*/ 81592 h 168750"/>
                <a:gd name="connsiteX25" fmla="*/ 15660 w 219375"/>
                <a:gd name="connsiteY25" fmla="*/ 81592 h 168750"/>
                <a:gd name="connsiteX26" fmla="*/ 15457 w 219375"/>
                <a:gd name="connsiteY26" fmla="*/ 132233 h 168750"/>
                <a:gd name="connsiteX27" fmla="*/ 6969 w 219375"/>
                <a:gd name="connsiteY27" fmla="*/ 144299 h 168750"/>
                <a:gd name="connsiteX28" fmla="*/ 11914 w 219375"/>
                <a:gd name="connsiteY28" fmla="*/ 154407 h 168750"/>
                <a:gd name="connsiteX29" fmla="*/ 3881 w 219375"/>
                <a:gd name="connsiteY29" fmla="*/ 170000 h 168750"/>
                <a:gd name="connsiteX30" fmla="*/ 0 w 219375"/>
                <a:gd name="connsiteY30" fmla="*/ 176193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19375" h="168750">
                  <a:moveTo>
                    <a:pt x="0" y="176193"/>
                  </a:moveTo>
                  <a:lnTo>
                    <a:pt x="31252" y="167502"/>
                  </a:lnTo>
                  <a:cubicBezTo>
                    <a:pt x="30864" y="161849"/>
                    <a:pt x="29632" y="156770"/>
                    <a:pt x="28620" y="153361"/>
                  </a:cubicBezTo>
                  <a:cubicBezTo>
                    <a:pt x="30949" y="151066"/>
                    <a:pt x="32332" y="147910"/>
                    <a:pt x="32332" y="144400"/>
                  </a:cubicBezTo>
                  <a:cubicBezTo>
                    <a:pt x="32332" y="138950"/>
                    <a:pt x="28856" y="134242"/>
                    <a:pt x="23996" y="132470"/>
                  </a:cubicBezTo>
                  <a:lnTo>
                    <a:pt x="24199" y="84359"/>
                  </a:lnTo>
                  <a:lnTo>
                    <a:pt x="98972" y="58456"/>
                  </a:lnTo>
                  <a:cubicBezTo>
                    <a:pt x="99630" y="55283"/>
                    <a:pt x="102819" y="52364"/>
                    <a:pt x="102819" y="52364"/>
                  </a:cubicBezTo>
                  <a:cubicBezTo>
                    <a:pt x="102566" y="53225"/>
                    <a:pt x="103056" y="63670"/>
                    <a:pt x="118868" y="63670"/>
                  </a:cubicBezTo>
                  <a:cubicBezTo>
                    <a:pt x="127946" y="63670"/>
                    <a:pt x="135304" y="60768"/>
                    <a:pt x="135304" y="54845"/>
                  </a:cubicBezTo>
                  <a:cubicBezTo>
                    <a:pt x="135304" y="53765"/>
                    <a:pt x="135068" y="52583"/>
                    <a:pt x="134612" y="51368"/>
                  </a:cubicBezTo>
                  <a:cubicBezTo>
                    <a:pt x="137160" y="54524"/>
                    <a:pt x="138712" y="58085"/>
                    <a:pt x="138712" y="60987"/>
                  </a:cubicBezTo>
                  <a:cubicBezTo>
                    <a:pt x="138712" y="67872"/>
                    <a:pt x="130140" y="71230"/>
                    <a:pt x="119576" y="71230"/>
                  </a:cubicBezTo>
                  <a:cubicBezTo>
                    <a:pt x="112421" y="71230"/>
                    <a:pt x="105266" y="69745"/>
                    <a:pt x="101436" y="66623"/>
                  </a:cubicBezTo>
                  <a:lnTo>
                    <a:pt x="32569" y="90485"/>
                  </a:lnTo>
                  <a:lnTo>
                    <a:pt x="114277" y="131407"/>
                  </a:lnTo>
                  <a:cubicBezTo>
                    <a:pt x="118513" y="133516"/>
                    <a:pt x="123542" y="133364"/>
                    <a:pt x="127609" y="130985"/>
                  </a:cubicBezTo>
                  <a:lnTo>
                    <a:pt x="222868" y="75466"/>
                  </a:lnTo>
                  <a:cubicBezTo>
                    <a:pt x="227357" y="72884"/>
                    <a:pt x="230023" y="68058"/>
                    <a:pt x="229821" y="62928"/>
                  </a:cubicBezTo>
                  <a:cubicBezTo>
                    <a:pt x="229652" y="57781"/>
                    <a:pt x="226699" y="53140"/>
                    <a:pt x="222109" y="50845"/>
                  </a:cubicBezTo>
                  <a:lnTo>
                    <a:pt x="123458" y="1486"/>
                  </a:lnTo>
                  <a:cubicBezTo>
                    <a:pt x="119222" y="-640"/>
                    <a:pt x="114227" y="-472"/>
                    <a:pt x="110143" y="1908"/>
                  </a:cubicBezTo>
                  <a:lnTo>
                    <a:pt x="14867" y="57427"/>
                  </a:lnTo>
                  <a:cubicBezTo>
                    <a:pt x="10429" y="60008"/>
                    <a:pt x="7746" y="64582"/>
                    <a:pt x="7931" y="69745"/>
                  </a:cubicBezTo>
                  <a:cubicBezTo>
                    <a:pt x="8100" y="74892"/>
                    <a:pt x="11053" y="80360"/>
                    <a:pt x="15660" y="81592"/>
                  </a:cubicBezTo>
                  <a:lnTo>
                    <a:pt x="15660" y="81592"/>
                  </a:lnTo>
                  <a:lnTo>
                    <a:pt x="15457" y="132233"/>
                  </a:lnTo>
                  <a:cubicBezTo>
                    <a:pt x="10530" y="133988"/>
                    <a:pt x="6969" y="138798"/>
                    <a:pt x="6969" y="144299"/>
                  </a:cubicBezTo>
                  <a:cubicBezTo>
                    <a:pt x="6969" y="148400"/>
                    <a:pt x="8910" y="152078"/>
                    <a:pt x="11914" y="154407"/>
                  </a:cubicBezTo>
                  <a:cubicBezTo>
                    <a:pt x="10952" y="161393"/>
                    <a:pt x="7712" y="166405"/>
                    <a:pt x="3881" y="170000"/>
                  </a:cubicBezTo>
                  <a:cubicBezTo>
                    <a:pt x="2025" y="171670"/>
                    <a:pt x="709" y="173830"/>
                    <a:pt x="0" y="17619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8" name="任意多边形: 形状 57"/>
            <p:cNvSpPr/>
            <p:nvPr/>
          </p:nvSpPr>
          <p:spPr>
            <a:xfrm>
              <a:off x="19986468" y="4403479"/>
              <a:ext cx="523125" cy="388125"/>
            </a:xfrm>
            <a:custGeom>
              <a:avLst/>
              <a:gdLst>
                <a:gd name="connsiteX0" fmla="*/ 534263 w 523125"/>
                <a:gd name="connsiteY0" fmla="*/ 259622 h 388125"/>
                <a:gd name="connsiteX1" fmla="*/ 416863 w 523125"/>
                <a:gd name="connsiteY1" fmla="*/ 118564 h 388125"/>
                <a:gd name="connsiteX2" fmla="*/ 282285 w 523125"/>
                <a:gd name="connsiteY2" fmla="*/ 0 h 388125"/>
                <a:gd name="connsiteX3" fmla="*/ 146678 w 523125"/>
                <a:gd name="connsiteY3" fmla="*/ 93690 h 388125"/>
                <a:gd name="connsiteX4" fmla="*/ 137143 w 523125"/>
                <a:gd name="connsiteY4" fmla="*/ 93234 h 388125"/>
                <a:gd name="connsiteX5" fmla="*/ 0 w 523125"/>
                <a:gd name="connsiteY5" fmla="*/ 259993 h 388125"/>
                <a:gd name="connsiteX6" fmla="*/ 2059 w 523125"/>
                <a:gd name="connsiteY6" fmla="*/ 283989 h 388125"/>
                <a:gd name="connsiteX7" fmla="*/ 5788 w 523125"/>
                <a:gd name="connsiteY7" fmla="*/ 313386 h 388125"/>
                <a:gd name="connsiteX8" fmla="*/ 22646 w 523125"/>
                <a:gd name="connsiteY8" fmla="*/ 328725 h 388125"/>
                <a:gd name="connsiteX9" fmla="*/ 44196 w 523125"/>
                <a:gd name="connsiteY9" fmla="*/ 328725 h 388125"/>
                <a:gd name="connsiteX10" fmla="*/ 44888 w 523125"/>
                <a:gd name="connsiteY10" fmla="*/ 320861 h 388125"/>
                <a:gd name="connsiteX11" fmla="*/ 62758 w 523125"/>
                <a:gd name="connsiteY11" fmla="*/ 302535 h 388125"/>
                <a:gd name="connsiteX12" fmla="*/ 92458 w 523125"/>
                <a:gd name="connsiteY12" fmla="*/ 294283 h 388125"/>
                <a:gd name="connsiteX13" fmla="*/ 37733 w 523125"/>
                <a:gd name="connsiteY13" fmla="*/ 294283 h 388125"/>
                <a:gd name="connsiteX14" fmla="*/ 35623 w 523125"/>
                <a:gd name="connsiteY14" fmla="*/ 278978 h 388125"/>
                <a:gd name="connsiteX15" fmla="*/ 33919 w 523125"/>
                <a:gd name="connsiteY15" fmla="*/ 259976 h 388125"/>
                <a:gd name="connsiteX16" fmla="*/ 138341 w 523125"/>
                <a:gd name="connsiteY16" fmla="*/ 127119 h 388125"/>
                <a:gd name="connsiteX17" fmla="*/ 154339 w 523125"/>
                <a:gd name="connsiteY17" fmla="*/ 128993 h 388125"/>
                <a:gd name="connsiteX18" fmla="*/ 173306 w 523125"/>
                <a:gd name="connsiteY18" fmla="*/ 118142 h 388125"/>
                <a:gd name="connsiteX19" fmla="*/ 282285 w 523125"/>
                <a:gd name="connsiteY19" fmla="*/ 33885 h 388125"/>
                <a:gd name="connsiteX20" fmla="*/ 383940 w 523125"/>
                <a:gd name="connsiteY20" fmla="*/ 135878 h 388125"/>
                <a:gd name="connsiteX21" fmla="*/ 389070 w 523125"/>
                <a:gd name="connsiteY21" fmla="*/ 148011 h 388125"/>
                <a:gd name="connsiteX22" fmla="*/ 401338 w 523125"/>
                <a:gd name="connsiteY22" fmla="*/ 152837 h 388125"/>
                <a:gd name="connsiteX23" fmla="*/ 413978 w 523125"/>
                <a:gd name="connsiteY23" fmla="*/ 152415 h 388125"/>
                <a:gd name="connsiteX24" fmla="*/ 500310 w 523125"/>
                <a:gd name="connsiteY24" fmla="*/ 259993 h 388125"/>
                <a:gd name="connsiteX25" fmla="*/ 498386 w 523125"/>
                <a:gd name="connsiteY25" fmla="*/ 278252 h 388125"/>
                <a:gd name="connsiteX26" fmla="*/ 495669 w 523125"/>
                <a:gd name="connsiteY26" fmla="*/ 294283 h 388125"/>
                <a:gd name="connsiteX27" fmla="*/ 435021 w 523125"/>
                <a:gd name="connsiteY27" fmla="*/ 294283 h 388125"/>
                <a:gd name="connsiteX28" fmla="*/ 422263 w 523125"/>
                <a:gd name="connsiteY28" fmla="*/ 300139 h 388125"/>
                <a:gd name="connsiteX29" fmla="*/ 418230 w 523125"/>
                <a:gd name="connsiteY29" fmla="*/ 313554 h 388125"/>
                <a:gd name="connsiteX30" fmla="*/ 423090 w 523125"/>
                <a:gd name="connsiteY30" fmla="*/ 350173 h 388125"/>
                <a:gd name="connsiteX31" fmla="*/ 350477 w 523125"/>
                <a:gd name="connsiteY31" fmla="*/ 297574 h 388125"/>
                <a:gd name="connsiteX32" fmla="*/ 340521 w 523125"/>
                <a:gd name="connsiteY32" fmla="*/ 294317 h 388125"/>
                <a:gd name="connsiteX33" fmla="*/ 224876 w 523125"/>
                <a:gd name="connsiteY33" fmla="*/ 294317 h 388125"/>
                <a:gd name="connsiteX34" fmla="*/ 224488 w 523125"/>
                <a:gd name="connsiteY34" fmla="*/ 296561 h 388125"/>
                <a:gd name="connsiteX35" fmla="*/ 217114 w 523125"/>
                <a:gd name="connsiteY35" fmla="*/ 328759 h 388125"/>
                <a:gd name="connsiteX36" fmla="*/ 334969 w 523125"/>
                <a:gd name="connsiteY36" fmla="*/ 328759 h 388125"/>
                <a:gd name="connsiteX37" fmla="*/ 435122 w 523125"/>
                <a:gd name="connsiteY37" fmla="*/ 397254 h 388125"/>
                <a:gd name="connsiteX38" fmla="*/ 462358 w 523125"/>
                <a:gd name="connsiteY38" fmla="*/ 383417 h 388125"/>
                <a:gd name="connsiteX39" fmla="*/ 454309 w 523125"/>
                <a:gd name="connsiteY39" fmla="*/ 328843 h 388125"/>
                <a:gd name="connsiteX40" fmla="*/ 510334 w 523125"/>
                <a:gd name="connsiteY40" fmla="*/ 328843 h 388125"/>
                <a:gd name="connsiteX41" fmla="*/ 527175 w 523125"/>
                <a:gd name="connsiteY41" fmla="*/ 313774 h 388125"/>
                <a:gd name="connsiteX42" fmla="*/ 534263 w 523125"/>
                <a:gd name="connsiteY42" fmla="*/ 259622 h 38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523125" h="388125">
                  <a:moveTo>
                    <a:pt x="534263" y="259622"/>
                  </a:moveTo>
                  <a:cubicBezTo>
                    <a:pt x="533267" y="176361"/>
                    <a:pt x="486203" y="120066"/>
                    <a:pt x="416863" y="118564"/>
                  </a:cubicBezTo>
                  <a:cubicBezTo>
                    <a:pt x="408611" y="50827"/>
                    <a:pt x="352468" y="0"/>
                    <a:pt x="282285" y="0"/>
                  </a:cubicBezTo>
                  <a:cubicBezTo>
                    <a:pt x="224623" y="0"/>
                    <a:pt x="172648" y="36349"/>
                    <a:pt x="146678" y="93690"/>
                  </a:cubicBezTo>
                  <a:cubicBezTo>
                    <a:pt x="143741" y="93420"/>
                    <a:pt x="140586" y="93268"/>
                    <a:pt x="137143" y="93234"/>
                  </a:cubicBezTo>
                  <a:cubicBezTo>
                    <a:pt x="52549" y="93234"/>
                    <a:pt x="0" y="157174"/>
                    <a:pt x="0" y="259993"/>
                  </a:cubicBezTo>
                  <a:cubicBezTo>
                    <a:pt x="0" y="269663"/>
                    <a:pt x="793" y="275113"/>
                    <a:pt x="2059" y="283989"/>
                  </a:cubicBezTo>
                  <a:cubicBezTo>
                    <a:pt x="3004" y="290318"/>
                    <a:pt x="4236" y="299076"/>
                    <a:pt x="5788" y="313386"/>
                  </a:cubicBezTo>
                  <a:cubicBezTo>
                    <a:pt x="6733" y="321992"/>
                    <a:pt x="13973" y="328725"/>
                    <a:pt x="22646" y="328725"/>
                  </a:cubicBezTo>
                  <a:lnTo>
                    <a:pt x="44196" y="328725"/>
                  </a:lnTo>
                  <a:cubicBezTo>
                    <a:pt x="44027" y="326143"/>
                    <a:pt x="44246" y="323460"/>
                    <a:pt x="44888" y="320861"/>
                  </a:cubicBezTo>
                  <a:cubicBezTo>
                    <a:pt x="47115" y="312002"/>
                    <a:pt x="53933" y="305016"/>
                    <a:pt x="62758" y="302535"/>
                  </a:cubicBezTo>
                  <a:lnTo>
                    <a:pt x="92458" y="294283"/>
                  </a:lnTo>
                  <a:lnTo>
                    <a:pt x="37733" y="294283"/>
                  </a:lnTo>
                  <a:cubicBezTo>
                    <a:pt x="36923" y="288174"/>
                    <a:pt x="36197" y="282960"/>
                    <a:pt x="35623" y="278978"/>
                  </a:cubicBezTo>
                  <a:cubicBezTo>
                    <a:pt x="34425" y="270607"/>
                    <a:pt x="33919" y="267182"/>
                    <a:pt x="33919" y="259976"/>
                  </a:cubicBezTo>
                  <a:cubicBezTo>
                    <a:pt x="33919" y="220016"/>
                    <a:pt x="43976" y="127103"/>
                    <a:pt x="138341" y="127119"/>
                  </a:cubicBezTo>
                  <a:cubicBezTo>
                    <a:pt x="143606" y="127170"/>
                    <a:pt x="149158" y="128048"/>
                    <a:pt x="154339" y="128993"/>
                  </a:cubicBezTo>
                  <a:cubicBezTo>
                    <a:pt x="162506" y="130444"/>
                    <a:pt x="170471" y="125904"/>
                    <a:pt x="173306" y="118142"/>
                  </a:cubicBezTo>
                  <a:cubicBezTo>
                    <a:pt x="192071" y="66960"/>
                    <a:pt x="234866" y="33885"/>
                    <a:pt x="282285" y="33885"/>
                  </a:cubicBezTo>
                  <a:cubicBezTo>
                    <a:pt x="332286" y="33885"/>
                    <a:pt x="383940" y="72039"/>
                    <a:pt x="383940" y="135878"/>
                  </a:cubicBezTo>
                  <a:cubicBezTo>
                    <a:pt x="383940" y="140451"/>
                    <a:pt x="385763" y="144821"/>
                    <a:pt x="389070" y="148011"/>
                  </a:cubicBezTo>
                  <a:cubicBezTo>
                    <a:pt x="392310" y="151200"/>
                    <a:pt x="396596" y="153090"/>
                    <a:pt x="401338" y="152837"/>
                  </a:cubicBezTo>
                  <a:lnTo>
                    <a:pt x="413978" y="152415"/>
                  </a:lnTo>
                  <a:cubicBezTo>
                    <a:pt x="465666" y="152415"/>
                    <a:pt x="499551" y="194636"/>
                    <a:pt x="500310" y="259993"/>
                  </a:cubicBezTo>
                  <a:cubicBezTo>
                    <a:pt x="500411" y="266912"/>
                    <a:pt x="499821" y="270186"/>
                    <a:pt x="498386" y="278252"/>
                  </a:cubicBezTo>
                  <a:cubicBezTo>
                    <a:pt x="497627" y="282403"/>
                    <a:pt x="496716" y="286943"/>
                    <a:pt x="495669" y="294283"/>
                  </a:cubicBezTo>
                  <a:lnTo>
                    <a:pt x="435021" y="294283"/>
                  </a:lnTo>
                  <a:cubicBezTo>
                    <a:pt x="430144" y="294283"/>
                    <a:pt x="425486" y="296443"/>
                    <a:pt x="422263" y="300139"/>
                  </a:cubicBezTo>
                  <a:cubicBezTo>
                    <a:pt x="419057" y="303818"/>
                    <a:pt x="417572" y="308728"/>
                    <a:pt x="418230" y="313554"/>
                  </a:cubicBezTo>
                  <a:lnTo>
                    <a:pt x="423090" y="350173"/>
                  </a:lnTo>
                  <a:lnTo>
                    <a:pt x="350477" y="297574"/>
                  </a:lnTo>
                  <a:cubicBezTo>
                    <a:pt x="347574" y="295464"/>
                    <a:pt x="344081" y="294317"/>
                    <a:pt x="340521" y="294317"/>
                  </a:cubicBezTo>
                  <a:lnTo>
                    <a:pt x="224876" y="294317"/>
                  </a:lnTo>
                  <a:cubicBezTo>
                    <a:pt x="224775" y="295076"/>
                    <a:pt x="224657" y="295836"/>
                    <a:pt x="224488" y="296561"/>
                  </a:cubicBezTo>
                  <a:lnTo>
                    <a:pt x="217114" y="328759"/>
                  </a:lnTo>
                  <a:lnTo>
                    <a:pt x="334969" y="328759"/>
                  </a:lnTo>
                  <a:lnTo>
                    <a:pt x="435122" y="397254"/>
                  </a:lnTo>
                  <a:cubicBezTo>
                    <a:pt x="443576" y="402452"/>
                    <a:pt x="463269" y="408780"/>
                    <a:pt x="462358" y="383417"/>
                  </a:cubicBezTo>
                  <a:cubicBezTo>
                    <a:pt x="462291" y="381476"/>
                    <a:pt x="454309" y="328843"/>
                    <a:pt x="454309" y="328843"/>
                  </a:cubicBezTo>
                  <a:lnTo>
                    <a:pt x="510334" y="328843"/>
                  </a:lnTo>
                  <a:cubicBezTo>
                    <a:pt x="518856" y="328843"/>
                    <a:pt x="526095" y="322245"/>
                    <a:pt x="527175" y="313774"/>
                  </a:cubicBezTo>
                  <a:cubicBezTo>
                    <a:pt x="529082" y="299396"/>
                    <a:pt x="534364" y="269730"/>
                    <a:pt x="534263" y="259622"/>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59" name="任意多边形: 形状 58"/>
            <p:cNvSpPr/>
            <p:nvPr/>
          </p:nvSpPr>
          <p:spPr>
            <a:xfrm>
              <a:off x="20020433" y="4700963"/>
              <a:ext cx="151875" cy="151875"/>
            </a:xfrm>
            <a:custGeom>
              <a:avLst/>
              <a:gdLst>
                <a:gd name="connsiteX0" fmla="*/ 58645 w 151875"/>
                <a:gd name="connsiteY0" fmla="*/ 51626 h 151875"/>
                <a:gd name="connsiteX1" fmla="*/ 4088 w 151875"/>
                <a:gd name="connsiteY1" fmla="*/ 108798 h 151875"/>
                <a:gd name="connsiteX2" fmla="*/ 4577 w 151875"/>
                <a:gd name="connsiteY2" fmla="*/ 129723 h 151875"/>
                <a:gd name="connsiteX3" fmla="*/ 33568 w 151875"/>
                <a:gd name="connsiteY3" fmla="*/ 157415 h 151875"/>
                <a:gd name="connsiteX4" fmla="*/ 54510 w 151875"/>
                <a:gd name="connsiteY4" fmla="*/ 156959 h 151875"/>
                <a:gd name="connsiteX5" fmla="*/ 109084 w 151875"/>
                <a:gd name="connsiteY5" fmla="*/ 99770 h 151875"/>
                <a:gd name="connsiteX6" fmla="*/ 114636 w 151875"/>
                <a:gd name="connsiteY6" fmla="*/ 105086 h 151875"/>
                <a:gd name="connsiteX7" fmla="*/ 130768 w 151875"/>
                <a:gd name="connsiteY7" fmla="*/ 108950 h 151875"/>
                <a:gd name="connsiteX8" fmla="*/ 142108 w 151875"/>
                <a:gd name="connsiteY8" fmla="*/ 96817 h 151875"/>
                <a:gd name="connsiteX9" fmla="*/ 159793 w 151875"/>
                <a:gd name="connsiteY9" fmla="*/ 19529 h 151875"/>
                <a:gd name="connsiteX10" fmla="*/ 155254 w 151875"/>
                <a:gd name="connsiteY10" fmla="*/ 4409 h 151875"/>
                <a:gd name="connsiteX11" fmla="*/ 139948 w 151875"/>
                <a:gd name="connsiteY11" fmla="*/ 545 h 151875"/>
                <a:gd name="connsiteX12" fmla="*/ 63555 w 151875"/>
                <a:gd name="connsiteY12" fmla="*/ 21824 h 151875"/>
                <a:gd name="connsiteX13" fmla="*/ 51962 w 151875"/>
                <a:gd name="connsiteY13" fmla="*/ 33671 h 151875"/>
                <a:gd name="connsiteX14" fmla="*/ 56569 w 151875"/>
                <a:gd name="connsiteY14" fmla="*/ 49617 h 151875"/>
                <a:gd name="connsiteX15" fmla="*/ 58645 w 151875"/>
                <a:gd name="connsiteY15" fmla="*/ 51626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1875" h="151875">
                  <a:moveTo>
                    <a:pt x="58645" y="51626"/>
                  </a:moveTo>
                  <a:lnTo>
                    <a:pt x="4088" y="108798"/>
                  </a:lnTo>
                  <a:cubicBezTo>
                    <a:pt x="-1548" y="114738"/>
                    <a:pt x="-1329" y="124070"/>
                    <a:pt x="4577" y="129723"/>
                  </a:cubicBezTo>
                  <a:lnTo>
                    <a:pt x="33568" y="157415"/>
                  </a:lnTo>
                  <a:cubicBezTo>
                    <a:pt x="39492" y="163051"/>
                    <a:pt x="48857" y="162849"/>
                    <a:pt x="54510" y="156959"/>
                  </a:cubicBezTo>
                  <a:lnTo>
                    <a:pt x="109084" y="99770"/>
                  </a:lnTo>
                  <a:lnTo>
                    <a:pt x="114636" y="105086"/>
                  </a:lnTo>
                  <a:cubicBezTo>
                    <a:pt x="118939" y="109186"/>
                    <a:pt x="125082" y="110671"/>
                    <a:pt x="130768" y="108950"/>
                  </a:cubicBezTo>
                  <a:cubicBezTo>
                    <a:pt x="136455" y="107212"/>
                    <a:pt x="140792" y="102622"/>
                    <a:pt x="142108" y="96817"/>
                  </a:cubicBezTo>
                  <a:lnTo>
                    <a:pt x="159793" y="19529"/>
                  </a:lnTo>
                  <a:cubicBezTo>
                    <a:pt x="161042" y="14062"/>
                    <a:pt x="159338" y="8324"/>
                    <a:pt x="155254" y="4409"/>
                  </a:cubicBezTo>
                  <a:cubicBezTo>
                    <a:pt x="151187" y="545"/>
                    <a:pt x="145365" y="-889"/>
                    <a:pt x="139948" y="545"/>
                  </a:cubicBezTo>
                  <a:lnTo>
                    <a:pt x="63555" y="21824"/>
                  </a:lnTo>
                  <a:cubicBezTo>
                    <a:pt x="57835" y="23411"/>
                    <a:pt x="53397" y="27933"/>
                    <a:pt x="51962" y="33671"/>
                  </a:cubicBezTo>
                  <a:cubicBezTo>
                    <a:pt x="50511" y="39459"/>
                    <a:pt x="52283" y="45534"/>
                    <a:pt x="56569" y="49617"/>
                  </a:cubicBezTo>
                  <a:lnTo>
                    <a:pt x="58645" y="5162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60" name="组合 59"/>
          <p:cNvGrpSpPr/>
          <p:nvPr/>
        </p:nvGrpSpPr>
        <p:grpSpPr>
          <a:xfrm>
            <a:off x="10706918" y="903320"/>
            <a:ext cx="523125" cy="388125"/>
            <a:chOff x="21066359" y="4413996"/>
            <a:chExt cx="523125" cy="388125"/>
          </a:xfrm>
          <a:solidFill>
            <a:schemeClr val="bg1"/>
          </a:solidFill>
        </p:grpSpPr>
        <p:sp>
          <p:nvSpPr>
            <p:cNvPr id="61" name="任意多边形: 形状 60"/>
            <p:cNvSpPr/>
            <p:nvPr/>
          </p:nvSpPr>
          <p:spPr>
            <a:xfrm>
              <a:off x="21142339" y="4497101"/>
              <a:ext cx="371250" cy="33750"/>
            </a:xfrm>
            <a:custGeom>
              <a:avLst/>
              <a:gdLst>
                <a:gd name="connsiteX0" fmla="*/ 18630 w 371250"/>
                <a:gd name="connsiteY0" fmla="*/ 37378 h 33750"/>
                <a:gd name="connsiteX1" fmla="*/ 364871 w 371250"/>
                <a:gd name="connsiteY1" fmla="*/ 37378 h 33750"/>
                <a:gd name="connsiteX2" fmla="*/ 383501 w 371250"/>
                <a:gd name="connsiteY2" fmla="*/ 18681 h 33750"/>
                <a:gd name="connsiteX3" fmla="*/ 364871 w 371250"/>
                <a:gd name="connsiteY3" fmla="*/ 0 h 33750"/>
                <a:gd name="connsiteX4" fmla="*/ 18630 w 371250"/>
                <a:gd name="connsiteY4" fmla="*/ 0 h 33750"/>
                <a:gd name="connsiteX5" fmla="*/ 0 w 371250"/>
                <a:gd name="connsiteY5" fmla="*/ 18681 h 33750"/>
                <a:gd name="connsiteX6" fmla="*/ 18630 w 371250"/>
                <a:gd name="connsiteY6" fmla="*/ 37378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1250" h="33750">
                  <a:moveTo>
                    <a:pt x="18630" y="37378"/>
                  </a:moveTo>
                  <a:lnTo>
                    <a:pt x="364871" y="37378"/>
                  </a:lnTo>
                  <a:cubicBezTo>
                    <a:pt x="375131" y="37378"/>
                    <a:pt x="383501" y="28974"/>
                    <a:pt x="383501" y="18681"/>
                  </a:cubicBezTo>
                  <a:cubicBezTo>
                    <a:pt x="383501" y="8404"/>
                    <a:pt x="375165" y="0"/>
                    <a:pt x="364871" y="0"/>
                  </a:cubicBezTo>
                  <a:lnTo>
                    <a:pt x="18630" y="0"/>
                  </a:lnTo>
                  <a:cubicBezTo>
                    <a:pt x="8353" y="0"/>
                    <a:pt x="0" y="8404"/>
                    <a:pt x="0" y="18681"/>
                  </a:cubicBezTo>
                  <a:cubicBezTo>
                    <a:pt x="0" y="28957"/>
                    <a:pt x="8353" y="37378"/>
                    <a:pt x="18630" y="3737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2" name="任意多边形: 形状 61"/>
            <p:cNvSpPr/>
            <p:nvPr/>
          </p:nvSpPr>
          <p:spPr>
            <a:xfrm>
              <a:off x="21142339" y="4564146"/>
              <a:ext cx="371250" cy="33750"/>
            </a:xfrm>
            <a:custGeom>
              <a:avLst/>
              <a:gdLst>
                <a:gd name="connsiteX0" fmla="*/ 18630 w 371250"/>
                <a:gd name="connsiteY0" fmla="*/ 36264 h 33750"/>
                <a:gd name="connsiteX1" fmla="*/ 364871 w 371250"/>
                <a:gd name="connsiteY1" fmla="*/ 36264 h 33750"/>
                <a:gd name="connsiteX2" fmla="*/ 383501 w 371250"/>
                <a:gd name="connsiteY2" fmla="*/ 18141 h 33750"/>
                <a:gd name="connsiteX3" fmla="*/ 364871 w 371250"/>
                <a:gd name="connsiteY3" fmla="*/ 0 h 33750"/>
                <a:gd name="connsiteX4" fmla="*/ 18630 w 371250"/>
                <a:gd name="connsiteY4" fmla="*/ 0 h 33750"/>
                <a:gd name="connsiteX5" fmla="*/ 0 w 371250"/>
                <a:gd name="connsiteY5" fmla="*/ 18141 h 33750"/>
                <a:gd name="connsiteX6" fmla="*/ 18630 w 371250"/>
                <a:gd name="connsiteY6" fmla="*/ 36264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1250" h="33750">
                  <a:moveTo>
                    <a:pt x="18630" y="36264"/>
                  </a:moveTo>
                  <a:lnTo>
                    <a:pt x="364871" y="36264"/>
                  </a:lnTo>
                  <a:cubicBezTo>
                    <a:pt x="375131" y="36264"/>
                    <a:pt x="383501" y="28418"/>
                    <a:pt x="383501" y="18141"/>
                  </a:cubicBezTo>
                  <a:cubicBezTo>
                    <a:pt x="383501" y="7847"/>
                    <a:pt x="375165" y="0"/>
                    <a:pt x="364871" y="0"/>
                  </a:cubicBezTo>
                  <a:lnTo>
                    <a:pt x="18630" y="0"/>
                  </a:lnTo>
                  <a:cubicBezTo>
                    <a:pt x="8353" y="0"/>
                    <a:pt x="0" y="7847"/>
                    <a:pt x="0" y="18141"/>
                  </a:cubicBezTo>
                  <a:cubicBezTo>
                    <a:pt x="0" y="28418"/>
                    <a:pt x="8353" y="36264"/>
                    <a:pt x="18630" y="3626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3" name="任意多边形: 形状 62"/>
            <p:cNvSpPr/>
            <p:nvPr/>
          </p:nvSpPr>
          <p:spPr>
            <a:xfrm>
              <a:off x="21154523" y="4634498"/>
              <a:ext cx="185625" cy="33750"/>
            </a:xfrm>
            <a:custGeom>
              <a:avLst/>
              <a:gdLst>
                <a:gd name="connsiteX0" fmla="*/ 171686 w 185625"/>
                <a:gd name="connsiteY0" fmla="*/ 0 h 33750"/>
                <a:gd name="connsiteX1" fmla="*/ 18613 w 185625"/>
                <a:gd name="connsiteY1" fmla="*/ 0 h 33750"/>
                <a:gd name="connsiteX2" fmla="*/ 0 w 185625"/>
                <a:gd name="connsiteY2" fmla="*/ 18697 h 33750"/>
                <a:gd name="connsiteX3" fmla="*/ 18613 w 185625"/>
                <a:gd name="connsiteY3" fmla="*/ 37378 h 33750"/>
                <a:gd name="connsiteX4" fmla="*/ 171686 w 185625"/>
                <a:gd name="connsiteY4" fmla="*/ 37378 h 33750"/>
                <a:gd name="connsiteX5" fmla="*/ 190316 w 185625"/>
                <a:gd name="connsiteY5" fmla="*/ 18697 h 33750"/>
                <a:gd name="connsiteX6" fmla="*/ 171686 w 18562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5625" h="33750">
                  <a:moveTo>
                    <a:pt x="171686" y="0"/>
                  </a:moveTo>
                  <a:lnTo>
                    <a:pt x="18613" y="0"/>
                  </a:lnTo>
                  <a:cubicBezTo>
                    <a:pt x="8336" y="0"/>
                    <a:pt x="0" y="8404"/>
                    <a:pt x="0" y="18697"/>
                  </a:cubicBezTo>
                  <a:cubicBezTo>
                    <a:pt x="0" y="28974"/>
                    <a:pt x="8336" y="37378"/>
                    <a:pt x="18613" y="37378"/>
                  </a:cubicBezTo>
                  <a:lnTo>
                    <a:pt x="171686" y="37378"/>
                  </a:lnTo>
                  <a:cubicBezTo>
                    <a:pt x="181963" y="37378"/>
                    <a:pt x="190316" y="28974"/>
                    <a:pt x="190316" y="18697"/>
                  </a:cubicBezTo>
                  <a:cubicBezTo>
                    <a:pt x="190316" y="8404"/>
                    <a:pt x="181980" y="0"/>
                    <a:pt x="17168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4" name="任意多边形: 形状 63"/>
            <p:cNvSpPr/>
            <p:nvPr/>
          </p:nvSpPr>
          <p:spPr>
            <a:xfrm>
              <a:off x="21154523" y="4703719"/>
              <a:ext cx="185625" cy="33750"/>
            </a:xfrm>
            <a:custGeom>
              <a:avLst/>
              <a:gdLst>
                <a:gd name="connsiteX0" fmla="*/ 171686 w 185625"/>
                <a:gd name="connsiteY0" fmla="*/ 0 h 33750"/>
                <a:gd name="connsiteX1" fmla="*/ 18613 w 185625"/>
                <a:gd name="connsiteY1" fmla="*/ 0 h 33750"/>
                <a:gd name="connsiteX2" fmla="*/ 0 w 185625"/>
                <a:gd name="connsiteY2" fmla="*/ 18714 h 33750"/>
                <a:gd name="connsiteX3" fmla="*/ 18613 w 185625"/>
                <a:gd name="connsiteY3" fmla="*/ 37361 h 33750"/>
                <a:gd name="connsiteX4" fmla="*/ 171686 w 185625"/>
                <a:gd name="connsiteY4" fmla="*/ 37361 h 33750"/>
                <a:gd name="connsiteX5" fmla="*/ 190316 w 185625"/>
                <a:gd name="connsiteY5" fmla="*/ 18714 h 33750"/>
                <a:gd name="connsiteX6" fmla="*/ 171686 w 18562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5625" h="33750">
                  <a:moveTo>
                    <a:pt x="171686" y="0"/>
                  </a:moveTo>
                  <a:lnTo>
                    <a:pt x="18613" y="0"/>
                  </a:lnTo>
                  <a:cubicBezTo>
                    <a:pt x="8336" y="0"/>
                    <a:pt x="0" y="8404"/>
                    <a:pt x="0" y="18714"/>
                  </a:cubicBezTo>
                  <a:cubicBezTo>
                    <a:pt x="0" y="28957"/>
                    <a:pt x="8336" y="37361"/>
                    <a:pt x="18613" y="37361"/>
                  </a:cubicBezTo>
                  <a:lnTo>
                    <a:pt x="171686" y="37361"/>
                  </a:lnTo>
                  <a:cubicBezTo>
                    <a:pt x="181963" y="37361"/>
                    <a:pt x="190316" y="28957"/>
                    <a:pt x="190316" y="18714"/>
                  </a:cubicBezTo>
                  <a:cubicBezTo>
                    <a:pt x="190316" y="8404"/>
                    <a:pt x="181980" y="0"/>
                    <a:pt x="17168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5" name="任意多边形: 形状 64"/>
            <p:cNvSpPr/>
            <p:nvPr/>
          </p:nvSpPr>
          <p:spPr>
            <a:xfrm>
              <a:off x="21398147" y="4626212"/>
              <a:ext cx="101250" cy="101250"/>
            </a:xfrm>
            <a:custGeom>
              <a:avLst/>
              <a:gdLst>
                <a:gd name="connsiteX0" fmla="*/ 109080 w 101250"/>
                <a:gd name="connsiteY0" fmla="*/ 54540 h 101250"/>
                <a:gd name="connsiteX1" fmla="*/ 54540 w 101250"/>
                <a:gd name="connsiteY1" fmla="*/ 109080 h 101250"/>
                <a:gd name="connsiteX2" fmla="*/ 0 w 101250"/>
                <a:gd name="connsiteY2" fmla="*/ 54540 h 101250"/>
                <a:gd name="connsiteX3" fmla="*/ 54540 w 101250"/>
                <a:gd name="connsiteY3" fmla="*/ 0 h 101250"/>
                <a:gd name="connsiteX4" fmla="*/ 109080 w 101250"/>
                <a:gd name="connsiteY4" fmla="*/ 54540 h 10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01250">
                  <a:moveTo>
                    <a:pt x="109080" y="54540"/>
                  </a:moveTo>
                  <a:cubicBezTo>
                    <a:pt x="109080" y="84662"/>
                    <a:pt x="84662" y="109080"/>
                    <a:pt x="54540" y="109080"/>
                  </a:cubicBezTo>
                  <a:cubicBezTo>
                    <a:pt x="24418" y="109080"/>
                    <a:pt x="0" y="84662"/>
                    <a:pt x="0" y="54540"/>
                  </a:cubicBezTo>
                  <a:cubicBezTo>
                    <a:pt x="0" y="24418"/>
                    <a:pt x="24418" y="0"/>
                    <a:pt x="54540" y="0"/>
                  </a:cubicBezTo>
                  <a:cubicBezTo>
                    <a:pt x="84662" y="0"/>
                    <a:pt x="109080" y="24418"/>
                    <a:pt x="109080" y="5454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6" name="任意多边形: 形状 65"/>
            <p:cNvSpPr/>
            <p:nvPr/>
          </p:nvSpPr>
          <p:spPr>
            <a:xfrm>
              <a:off x="21066359" y="4413996"/>
              <a:ext cx="523125" cy="388125"/>
            </a:xfrm>
            <a:custGeom>
              <a:avLst/>
              <a:gdLst>
                <a:gd name="connsiteX0" fmla="*/ 533984 w 523125"/>
                <a:gd name="connsiteY0" fmla="*/ 132819 h 388125"/>
                <a:gd name="connsiteX1" fmla="*/ 524855 w 523125"/>
                <a:gd name="connsiteY1" fmla="*/ 105448 h 388125"/>
                <a:gd name="connsiteX2" fmla="*/ 533984 w 523125"/>
                <a:gd name="connsiteY2" fmla="*/ 78076 h 388125"/>
                <a:gd name="connsiteX3" fmla="*/ 533984 w 523125"/>
                <a:gd name="connsiteY3" fmla="*/ 72204 h 388125"/>
                <a:gd name="connsiteX4" fmla="*/ 524686 w 523125"/>
                <a:gd name="connsiteY4" fmla="*/ 44293 h 388125"/>
                <a:gd name="connsiteX5" fmla="*/ 532094 w 523125"/>
                <a:gd name="connsiteY5" fmla="*/ 12365 h 388125"/>
                <a:gd name="connsiteX6" fmla="*/ 529664 w 523125"/>
                <a:gd name="connsiteY6" fmla="*/ 3759 h 388125"/>
                <a:gd name="connsiteX7" fmla="*/ 521142 w 523125"/>
                <a:gd name="connsiteY7" fmla="*/ 1126 h 388125"/>
                <a:gd name="connsiteX8" fmla="*/ 478010 w 523125"/>
                <a:gd name="connsiteY8" fmla="*/ 9885 h 388125"/>
                <a:gd name="connsiteX9" fmla="*/ 437763 w 523125"/>
                <a:gd name="connsiteY9" fmla="*/ 266 h 388125"/>
                <a:gd name="connsiteX10" fmla="*/ 433443 w 523125"/>
                <a:gd name="connsiteY10" fmla="*/ 266 h 388125"/>
                <a:gd name="connsiteX11" fmla="*/ 393432 w 523125"/>
                <a:gd name="connsiteY11" fmla="*/ 9851 h 388125"/>
                <a:gd name="connsiteX12" fmla="*/ 353455 w 523125"/>
                <a:gd name="connsiteY12" fmla="*/ 266 h 388125"/>
                <a:gd name="connsiteX13" fmla="*/ 349102 w 523125"/>
                <a:gd name="connsiteY13" fmla="*/ 266 h 388125"/>
                <a:gd name="connsiteX14" fmla="*/ 309125 w 523125"/>
                <a:gd name="connsiteY14" fmla="*/ 9851 h 388125"/>
                <a:gd name="connsiteX15" fmla="*/ 269198 w 523125"/>
                <a:gd name="connsiteY15" fmla="*/ 266 h 388125"/>
                <a:gd name="connsiteX16" fmla="*/ 264845 w 523125"/>
                <a:gd name="connsiteY16" fmla="*/ 266 h 388125"/>
                <a:gd name="connsiteX17" fmla="*/ 224952 w 523125"/>
                <a:gd name="connsiteY17" fmla="*/ 9851 h 388125"/>
                <a:gd name="connsiteX18" fmla="*/ 185009 w 523125"/>
                <a:gd name="connsiteY18" fmla="*/ 266 h 388125"/>
                <a:gd name="connsiteX19" fmla="*/ 180672 w 523125"/>
                <a:gd name="connsiteY19" fmla="*/ 266 h 388125"/>
                <a:gd name="connsiteX20" fmla="*/ 140695 w 523125"/>
                <a:gd name="connsiteY20" fmla="*/ 9868 h 388125"/>
                <a:gd name="connsiteX21" fmla="*/ 100769 w 523125"/>
                <a:gd name="connsiteY21" fmla="*/ 283 h 388125"/>
                <a:gd name="connsiteX22" fmla="*/ 96415 w 523125"/>
                <a:gd name="connsiteY22" fmla="*/ 283 h 388125"/>
                <a:gd name="connsiteX23" fmla="*/ 56303 w 523125"/>
                <a:gd name="connsiteY23" fmla="*/ 9885 h 388125"/>
                <a:gd name="connsiteX24" fmla="*/ 13272 w 523125"/>
                <a:gd name="connsiteY24" fmla="*/ 1160 h 388125"/>
                <a:gd name="connsiteX25" fmla="*/ 4750 w 523125"/>
                <a:gd name="connsiteY25" fmla="*/ 3793 h 388125"/>
                <a:gd name="connsiteX26" fmla="*/ 2337 w 523125"/>
                <a:gd name="connsiteY26" fmla="*/ 12382 h 388125"/>
                <a:gd name="connsiteX27" fmla="*/ 9762 w 523125"/>
                <a:gd name="connsiteY27" fmla="*/ 44445 h 388125"/>
                <a:gd name="connsiteX28" fmla="*/ 481 w 523125"/>
                <a:gd name="connsiteY28" fmla="*/ 72474 h 388125"/>
                <a:gd name="connsiteX29" fmla="*/ 481 w 523125"/>
                <a:gd name="connsiteY29" fmla="*/ 78346 h 388125"/>
                <a:gd name="connsiteX30" fmla="*/ 9610 w 523125"/>
                <a:gd name="connsiteY30" fmla="*/ 105870 h 388125"/>
                <a:gd name="connsiteX31" fmla="*/ 481 w 523125"/>
                <a:gd name="connsiteY31" fmla="*/ 133325 h 388125"/>
                <a:gd name="connsiteX32" fmla="*/ 481 w 523125"/>
                <a:gd name="connsiteY32" fmla="*/ 139198 h 388125"/>
                <a:gd name="connsiteX33" fmla="*/ 9610 w 523125"/>
                <a:gd name="connsiteY33" fmla="*/ 166704 h 388125"/>
                <a:gd name="connsiteX34" fmla="*/ 481 w 523125"/>
                <a:gd name="connsiteY34" fmla="*/ 194160 h 388125"/>
                <a:gd name="connsiteX35" fmla="*/ 481 w 523125"/>
                <a:gd name="connsiteY35" fmla="*/ 200049 h 388125"/>
                <a:gd name="connsiteX36" fmla="*/ 9610 w 523125"/>
                <a:gd name="connsiteY36" fmla="*/ 227454 h 388125"/>
                <a:gd name="connsiteX37" fmla="*/ 481 w 523125"/>
                <a:gd name="connsiteY37" fmla="*/ 254926 h 388125"/>
                <a:gd name="connsiteX38" fmla="*/ 481 w 523125"/>
                <a:gd name="connsiteY38" fmla="*/ 260833 h 388125"/>
                <a:gd name="connsiteX39" fmla="*/ 9610 w 523125"/>
                <a:gd name="connsiteY39" fmla="*/ 288187 h 388125"/>
                <a:gd name="connsiteX40" fmla="*/ 481 w 523125"/>
                <a:gd name="connsiteY40" fmla="*/ 315575 h 388125"/>
                <a:gd name="connsiteX41" fmla="*/ 481 w 523125"/>
                <a:gd name="connsiteY41" fmla="*/ 321465 h 388125"/>
                <a:gd name="connsiteX42" fmla="*/ 9762 w 523125"/>
                <a:gd name="connsiteY42" fmla="*/ 349325 h 388125"/>
                <a:gd name="connsiteX43" fmla="*/ 2354 w 523125"/>
                <a:gd name="connsiteY43" fmla="*/ 381286 h 388125"/>
                <a:gd name="connsiteX44" fmla="*/ 4750 w 523125"/>
                <a:gd name="connsiteY44" fmla="*/ 389893 h 388125"/>
                <a:gd name="connsiteX45" fmla="*/ 13272 w 523125"/>
                <a:gd name="connsiteY45" fmla="*/ 392626 h 388125"/>
                <a:gd name="connsiteX46" fmla="*/ 54785 w 523125"/>
                <a:gd name="connsiteY46" fmla="*/ 384307 h 388125"/>
                <a:gd name="connsiteX47" fmla="*/ 57856 w 523125"/>
                <a:gd name="connsiteY47" fmla="*/ 384307 h 388125"/>
                <a:gd name="connsiteX48" fmla="*/ 96685 w 523125"/>
                <a:gd name="connsiteY48" fmla="*/ 393504 h 388125"/>
                <a:gd name="connsiteX49" fmla="*/ 101039 w 523125"/>
                <a:gd name="connsiteY49" fmla="*/ 393571 h 388125"/>
                <a:gd name="connsiteX50" fmla="*/ 139767 w 523125"/>
                <a:gd name="connsiteY50" fmla="*/ 384290 h 388125"/>
                <a:gd name="connsiteX51" fmla="*/ 142282 w 523125"/>
                <a:gd name="connsiteY51" fmla="*/ 384290 h 388125"/>
                <a:gd name="connsiteX52" fmla="*/ 181010 w 523125"/>
                <a:gd name="connsiteY52" fmla="*/ 393487 h 388125"/>
                <a:gd name="connsiteX53" fmla="*/ 183187 w 523125"/>
                <a:gd name="connsiteY53" fmla="*/ 393740 h 388125"/>
                <a:gd name="connsiteX54" fmla="*/ 185380 w 523125"/>
                <a:gd name="connsiteY54" fmla="*/ 393504 h 388125"/>
                <a:gd name="connsiteX55" fmla="*/ 224108 w 523125"/>
                <a:gd name="connsiteY55" fmla="*/ 384290 h 388125"/>
                <a:gd name="connsiteX56" fmla="*/ 226606 w 523125"/>
                <a:gd name="connsiteY56" fmla="*/ 384290 h 388125"/>
                <a:gd name="connsiteX57" fmla="*/ 265283 w 523125"/>
                <a:gd name="connsiteY57" fmla="*/ 393487 h 388125"/>
                <a:gd name="connsiteX58" fmla="*/ 269654 w 523125"/>
                <a:gd name="connsiteY58" fmla="*/ 393538 h 388125"/>
                <a:gd name="connsiteX59" fmla="*/ 308281 w 523125"/>
                <a:gd name="connsiteY59" fmla="*/ 384273 h 388125"/>
                <a:gd name="connsiteX60" fmla="*/ 310778 w 523125"/>
                <a:gd name="connsiteY60" fmla="*/ 384273 h 388125"/>
                <a:gd name="connsiteX61" fmla="*/ 349456 w 523125"/>
                <a:gd name="connsiteY61" fmla="*/ 393470 h 388125"/>
                <a:gd name="connsiteX62" fmla="*/ 353810 w 523125"/>
                <a:gd name="connsiteY62" fmla="*/ 393504 h 388125"/>
                <a:gd name="connsiteX63" fmla="*/ 392521 w 523125"/>
                <a:gd name="connsiteY63" fmla="*/ 384256 h 388125"/>
                <a:gd name="connsiteX64" fmla="*/ 395018 w 523125"/>
                <a:gd name="connsiteY64" fmla="*/ 384256 h 388125"/>
                <a:gd name="connsiteX65" fmla="*/ 433713 w 523125"/>
                <a:gd name="connsiteY65" fmla="*/ 393453 h 388125"/>
                <a:gd name="connsiteX66" fmla="*/ 438050 w 523125"/>
                <a:gd name="connsiteY66" fmla="*/ 393487 h 388125"/>
                <a:gd name="connsiteX67" fmla="*/ 476761 w 523125"/>
                <a:gd name="connsiteY67" fmla="*/ 384240 h 388125"/>
                <a:gd name="connsiteX68" fmla="*/ 479832 w 523125"/>
                <a:gd name="connsiteY68" fmla="*/ 384240 h 388125"/>
                <a:gd name="connsiteX69" fmla="*/ 521176 w 523125"/>
                <a:gd name="connsiteY69" fmla="*/ 392542 h 388125"/>
                <a:gd name="connsiteX70" fmla="*/ 523235 w 523125"/>
                <a:gd name="connsiteY70" fmla="*/ 392677 h 388125"/>
                <a:gd name="connsiteX71" fmla="*/ 532718 w 523125"/>
                <a:gd name="connsiteY71" fmla="*/ 383345 h 388125"/>
                <a:gd name="connsiteX72" fmla="*/ 531554 w 523125"/>
                <a:gd name="connsiteY72" fmla="*/ 378772 h 388125"/>
                <a:gd name="connsiteX73" fmla="*/ 524686 w 523125"/>
                <a:gd name="connsiteY73" fmla="*/ 349376 h 388125"/>
                <a:gd name="connsiteX74" fmla="*/ 533984 w 523125"/>
                <a:gd name="connsiteY74" fmla="*/ 321093 h 388125"/>
                <a:gd name="connsiteX75" fmla="*/ 533984 w 523125"/>
                <a:gd name="connsiteY75" fmla="*/ 315238 h 388125"/>
                <a:gd name="connsiteX76" fmla="*/ 524855 w 523125"/>
                <a:gd name="connsiteY76" fmla="*/ 287715 h 388125"/>
                <a:gd name="connsiteX77" fmla="*/ 533984 w 523125"/>
                <a:gd name="connsiteY77" fmla="*/ 260259 h 388125"/>
                <a:gd name="connsiteX78" fmla="*/ 533984 w 523125"/>
                <a:gd name="connsiteY78" fmla="*/ 254370 h 388125"/>
                <a:gd name="connsiteX79" fmla="*/ 524855 w 523125"/>
                <a:gd name="connsiteY79" fmla="*/ 226880 h 388125"/>
                <a:gd name="connsiteX80" fmla="*/ 533984 w 523125"/>
                <a:gd name="connsiteY80" fmla="*/ 199374 h 388125"/>
                <a:gd name="connsiteX81" fmla="*/ 533984 w 523125"/>
                <a:gd name="connsiteY81" fmla="*/ 193501 h 388125"/>
                <a:gd name="connsiteX82" fmla="*/ 524855 w 523125"/>
                <a:gd name="connsiteY82" fmla="*/ 166080 h 388125"/>
                <a:gd name="connsiteX83" fmla="*/ 533984 w 523125"/>
                <a:gd name="connsiteY83" fmla="*/ 138607 h 388125"/>
                <a:gd name="connsiteX84" fmla="*/ 533984 w 523125"/>
                <a:gd name="connsiteY84" fmla="*/ 132819 h 388125"/>
                <a:gd name="connsiteX85" fmla="*/ 481604 w 523125"/>
                <a:gd name="connsiteY85" fmla="*/ 54536 h 388125"/>
                <a:gd name="connsiteX86" fmla="*/ 481604 w 523125"/>
                <a:gd name="connsiteY86" fmla="*/ 346912 h 388125"/>
                <a:gd name="connsiteX87" fmla="*/ 54025 w 523125"/>
                <a:gd name="connsiteY87" fmla="*/ 346912 h 388125"/>
                <a:gd name="connsiteX88" fmla="*/ 54025 w 523125"/>
                <a:gd name="connsiteY88" fmla="*/ 54536 h 388125"/>
                <a:gd name="connsiteX89" fmla="*/ 481604 w 523125"/>
                <a:gd name="connsiteY89" fmla="*/ 54536 h 38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523125" h="388125">
                  <a:moveTo>
                    <a:pt x="533984" y="132819"/>
                  </a:moveTo>
                  <a:lnTo>
                    <a:pt x="524855" y="105448"/>
                  </a:lnTo>
                  <a:lnTo>
                    <a:pt x="533984" y="78076"/>
                  </a:lnTo>
                  <a:cubicBezTo>
                    <a:pt x="534642" y="76170"/>
                    <a:pt x="534642" y="74111"/>
                    <a:pt x="533984" y="72204"/>
                  </a:cubicBezTo>
                  <a:lnTo>
                    <a:pt x="524686" y="44293"/>
                  </a:lnTo>
                  <a:lnTo>
                    <a:pt x="532094" y="12365"/>
                  </a:lnTo>
                  <a:cubicBezTo>
                    <a:pt x="532820" y="9277"/>
                    <a:pt x="531892" y="6037"/>
                    <a:pt x="529664" y="3759"/>
                  </a:cubicBezTo>
                  <a:cubicBezTo>
                    <a:pt x="527470" y="1481"/>
                    <a:pt x="524281" y="536"/>
                    <a:pt x="521142" y="1126"/>
                  </a:cubicBezTo>
                  <a:lnTo>
                    <a:pt x="478010" y="9885"/>
                  </a:lnTo>
                  <a:lnTo>
                    <a:pt x="437763" y="266"/>
                  </a:lnTo>
                  <a:cubicBezTo>
                    <a:pt x="436345" y="-89"/>
                    <a:pt x="434860" y="-89"/>
                    <a:pt x="433443" y="266"/>
                  </a:cubicBezTo>
                  <a:lnTo>
                    <a:pt x="393432" y="9851"/>
                  </a:lnTo>
                  <a:lnTo>
                    <a:pt x="353455" y="266"/>
                  </a:lnTo>
                  <a:cubicBezTo>
                    <a:pt x="352004" y="-89"/>
                    <a:pt x="350553" y="-89"/>
                    <a:pt x="349102" y="266"/>
                  </a:cubicBezTo>
                  <a:lnTo>
                    <a:pt x="309125" y="9851"/>
                  </a:lnTo>
                  <a:lnTo>
                    <a:pt x="269198" y="266"/>
                  </a:lnTo>
                  <a:cubicBezTo>
                    <a:pt x="267781" y="-89"/>
                    <a:pt x="266262" y="-89"/>
                    <a:pt x="264845" y="266"/>
                  </a:cubicBezTo>
                  <a:lnTo>
                    <a:pt x="224952" y="9851"/>
                  </a:lnTo>
                  <a:lnTo>
                    <a:pt x="185009" y="266"/>
                  </a:lnTo>
                  <a:cubicBezTo>
                    <a:pt x="183575" y="-89"/>
                    <a:pt x="182073" y="-89"/>
                    <a:pt x="180672" y="266"/>
                  </a:cubicBezTo>
                  <a:lnTo>
                    <a:pt x="140695" y="9868"/>
                  </a:lnTo>
                  <a:lnTo>
                    <a:pt x="100769" y="283"/>
                  </a:lnTo>
                  <a:cubicBezTo>
                    <a:pt x="99352" y="-72"/>
                    <a:pt x="97850" y="-72"/>
                    <a:pt x="96415" y="283"/>
                  </a:cubicBezTo>
                  <a:lnTo>
                    <a:pt x="56303" y="9885"/>
                  </a:lnTo>
                  <a:lnTo>
                    <a:pt x="13272" y="1160"/>
                  </a:lnTo>
                  <a:cubicBezTo>
                    <a:pt x="10201" y="553"/>
                    <a:pt x="6961" y="1531"/>
                    <a:pt x="4750" y="3793"/>
                  </a:cubicBezTo>
                  <a:cubicBezTo>
                    <a:pt x="2523" y="6071"/>
                    <a:pt x="1628" y="9311"/>
                    <a:pt x="2337" y="12382"/>
                  </a:cubicBezTo>
                  <a:lnTo>
                    <a:pt x="9762" y="44445"/>
                  </a:lnTo>
                  <a:lnTo>
                    <a:pt x="481" y="72474"/>
                  </a:lnTo>
                  <a:cubicBezTo>
                    <a:pt x="-160" y="74381"/>
                    <a:pt x="-160" y="76423"/>
                    <a:pt x="481" y="78346"/>
                  </a:cubicBezTo>
                  <a:lnTo>
                    <a:pt x="9610" y="105870"/>
                  </a:lnTo>
                  <a:lnTo>
                    <a:pt x="481" y="133325"/>
                  </a:lnTo>
                  <a:cubicBezTo>
                    <a:pt x="-160" y="135232"/>
                    <a:pt x="-160" y="137291"/>
                    <a:pt x="481" y="139198"/>
                  </a:cubicBezTo>
                  <a:lnTo>
                    <a:pt x="9610" y="166704"/>
                  </a:lnTo>
                  <a:lnTo>
                    <a:pt x="481" y="194160"/>
                  </a:lnTo>
                  <a:cubicBezTo>
                    <a:pt x="-160" y="196066"/>
                    <a:pt x="-160" y="198125"/>
                    <a:pt x="481" y="200049"/>
                  </a:cubicBezTo>
                  <a:lnTo>
                    <a:pt x="9610" y="227454"/>
                  </a:lnTo>
                  <a:lnTo>
                    <a:pt x="481" y="254926"/>
                  </a:lnTo>
                  <a:cubicBezTo>
                    <a:pt x="-160" y="256833"/>
                    <a:pt x="-160" y="258892"/>
                    <a:pt x="481" y="260833"/>
                  </a:cubicBezTo>
                  <a:lnTo>
                    <a:pt x="9610" y="288187"/>
                  </a:lnTo>
                  <a:lnTo>
                    <a:pt x="481" y="315575"/>
                  </a:lnTo>
                  <a:cubicBezTo>
                    <a:pt x="-160" y="317465"/>
                    <a:pt x="-160" y="319524"/>
                    <a:pt x="481" y="321465"/>
                  </a:cubicBezTo>
                  <a:lnTo>
                    <a:pt x="9762" y="349325"/>
                  </a:lnTo>
                  <a:lnTo>
                    <a:pt x="2354" y="381286"/>
                  </a:lnTo>
                  <a:cubicBezTo>
                    <a:pt x="1628" y="384375"/>
                    <a:pt x="2540" y="387615"/>
                    <a:pt x="4750" y="389893"/>
                  </a:cubicBezTo>
                  <a:cubicBezTo>
                    <a:pt x="6961" y="392188"/>
                    <a:pt x="10184" y="393217"/>
                    <a:pt x="13272" y="392626"/>
                  </a:cubicBezTo>
                  <a:lnTo>
                    <a:pt x="54785" y="384307"/>
                  </a:lnTo>
                  <a:lnTo>
                    <a:pt x="57856" y="384307"/>
                  </a:lnTo>
                  <a:lnTo>
                    <a:pt x="96685" y="393504"/>
                  </a:lnTo>
                  <a:cubicBezTo>
                    <a:pt x="98103" y="393858"/>
                    <a:pt x="99571" y="393892"/>
                    <a:pt x="101039" y="393571"/>
                  </a:cubicBezTo>
                  <a:lnTo>
                    <a:pt x="139767" y="384290"/>
                  </a:lnTo>
                  <a:lnTo>
                    <a:pt x="142282" y="384290"/>
                  </a:lnTo>
                  <a:lnTo>
                    <a:pt x="181010" y="393487"/>
                  </a:lnTo>
                  <a:cubicBezTo>
                    <a:pt x="181735" y="393673"/>
                    <a:pt x="182461" y="393740"/>
                    <a:pt x="183187" y="393740"/>
                  </a:cubicBezTo>
                  <a:cubicBezTo>
                    <a:pt x="183912" y="393740"/>
                    <a:pt x="184655" y="393706"/>
                    <a:pt x="185380" y="393504"/>
                  </a:cubicBezTo>
                  <a:lnTo>
                    <a:pt x="224108" y="384290"/>
                  </a:lnTo>
                  <a:lnTo>
                    <a:pt x="226606" y="384290"/>
                  </a:lnTo>
                  <a:lnTo>
                    <a:pt x="265283" y="393487"/>
                  </a:lnTo>
                  <a:cubicBezTo>
                    <a:pt x="266701" y="393841"/>
                    <a:pt x="268220" y="393875"/>
                    <a:pt x="269654" y="393538"/>
                  </a:cubicBezTo>
                  <a:lnTo>
                    <a:pt x="308281" y="384273"/>
                  </a:lnTo>
                  <a:lnTo>
                    <a:pt x="310778" y="384273"/>
                  </a:lnTo>
                  <a:lnTo>
                    <a:pt x="349456" y="393470"/>
                  </a:lnTo>
                  <a:cubicBezTo>
                    <a:pt x="350907" y="393825"/>
                    <a:pt x="352392" y="393858"/>
                    <a:pt x="353810" y="393504"/>
                  </a:cubicBezTo>
                  <a:lnTo>
                    <a:pt x="392521" y="384256"/>
                  </a:lnTo>
                  <a:lnTo>
                    <a:pt x="395018" y="384256"/>
                  </a:lnTo>
                  <a:lnTo>
                    <a:pt x="433713" y="393453"/>
                  </a:lnTo>
                  <a:cubicBezTo>
                    <a:pt x="435113" y="393808"/>
                    <a:pt x="436632" y="393841"/>
                    <a:pt x="438050" y="393487"/>
                  </a:cubicBezTo>
                  <a:lnTo>
                    <a:pt x="476761" y="384240"/>
                  </a:lnTo>
                  <a:lnTo>
                    <a:pt x="479832" y="384240"/>
                  </a:lnTo>
                  <a:lnTo>
                    <a:pt x="521176" y="392542"/>
                  </a:lnTo>
                  <a:cubicBezTo>
                    <a:pt x="521851" y="392677"/>
                    <a:pt x="522526" y="392643"/>
                    <a:pt x="523235" y="392677"/>
                  </a:cubicBezTo>
                  <a:cubicBezTo>
                    <a:pt x="528382" y="392508"/>
                    <a:pt x="532718" y="388560"/>
                    <a:pt x="532718" y="383345"/>
                  </a:cubicBezTo>
                  <a:cubicBezTo>
                    <a:pt x="532718" y="381691"/>
                    <a:pt x="532297" y="380122"/>
                    <a:pt x="531554" y="378772"/>
                  </a:cubicBezTo>
                  <a:lnTo>
                    <a:pt x="524686" y="349376"/>
                  </a:lnTo>
                  <a:lnTo>
                    <a:pt x="533984" y="321093"/>
                  </a:lnTo>
                  <a:cubicBezTo>
                    <a:pt x="534608" y="319186"/>
                    <a:pt x="534608" y="317145"/>
                    <a:pt x="533984" y="315238"/>
                  </a:cubicBezTo>
                  <a:lnTo>
                    <a:pt x="524855" y="287715"/>
                  </a:lnTo>
                  <a:lnTo>
                    <a:pt x="533984" y="260259"/>
                  </a:lnTo>
                  <a:cubicBezTo>
                    <a:pt x="534642" y="258352"/>
                    <a:pt x="534642" y="256293"/>
                    <a:pt x="533984" y="254370"/>
                  </a:cubicBezTo>
                  <a:lnTo>
                    <a:pt x="524855" y="226880"/>
                  </a:lnTo>
                  <a:lnTo>
                    <a:pt x="533984" y="199374"/>
                  </a:lnTo>
                  <a:cubicBezTo>
                    <a:pt x="534642" y="197467"/>
                    <a:pt x="534642" y="195408"/>
                    <a:pt x="533984" y="193501"/>
                  </a:cubicBezTo>
                  <a:lnTo>
                    <a:pt x="524855" y="166080"/>
                  </a:lnTo>
                  <a:lnTo>
                    <a:pt x="533984" y="138607"/>
                  </a:lnTo>
                  <a:cubicBezTo>
                    <a:pt x="534642" y="136785"/>
                    <a:pt x="534642" y="134726"/>
                    <a:pt x="533984" y="132819"/>
                  </a:cubicBezTo>
                  <a:close/>
                  <a:moveTo>
                    <a:pt x="481604" y="54536"/>
                  </a:moveTo>
                  <a:lnTo>
                    <a:pt x="481604" y="346912"/>
                  </a:lnTo>
                  <a:lnTo>
                    <a:pt x="54025" y="346912"/>
                  </a:lnTo>
                  <a:lnTo>
                    <a:pt x="54025" y="54536"/>
                  </a:lnTo>
                  <a:lnTo>
                    <a:pt x="481604" y="5453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67" name="组合 66"/>
          <p:cNvGrpSpPr/>
          <p:nvPr/>
        </p:nvGrpSpPr>
        <p:grpSpPr>
          <a:xfrm>
            <a:off x="953318" y="2014209"/>
            <a:ext cx="525774" cy="486827"/>
            <a:chOff x="22143600" y="4379381"/>
            <a:chExt cx="525774" cy="486827"/>
          </a:xfrm>
          <a:solidFill>
            <a:schemeClr val="bg1"/>
          </a:solidFill>
        </p:grpSpPr>
        <p:sp>
          <p:nvSpPr>
            <p:cNvPr id="68" name="任意多边形: 形状 67"/>
            <p:cNvSpPr/>
            <p:nvPr/>
          </p:nvSpPr>
          <p:spPr>
            <a:xfrm>
              <a:off x="22143600" y="4379381"/>
              <a:ext cx="438750" cy="202500"/>
            </a:xfrm>
            <a:custGeom>
              <a:avLst/>
              <a:gdLst>
                <a:gd name="connsiteX0" fmla="*/ 61341 w 438750"/>
                <a:gd name="connsiteY0" fmla="*/ 209824 h 202500"/>
                <a:gd name="connsiteX1" fmla="*/ 449044 w 438750"/>
                <a:gd name="connsiteY1" fmla="*/ 209824 h 202500"/>
                <a:gd name="connsiteX2" fmla="*/ 449044 w 438750"/>
                <a:gd name="connsiteY2" fmla="*/ 157714 h 202500"/>
                <a:gd name="connsiteX3" fmla="*/ 424389 w 438750"/>
                <a:gd name="connsiteY3" fmla="*/ 157714 h 202500"/>
                <a:gd name="connsiteX4" fmla="*/ 421740 w 438750"/>
                <a:gd name="connsiteY4" fmla="*/ 52127 h 202500"/>
                <a:gd name="connsiteX5" fmla="*/ 449044 w 438750"/>
                <a:gd name="connsiteY5" fmla="*/ 52127 h 202500"/>
                <a:gd name="connsiteX6" fmla="*/ 449044 w 438750"/>
                <a:gd name="connsiteY6" fmla="*/ 0 h 202500"/>
                <a:gd name="connsiteX7" fmla="*/ 61341 w 438750"/>
                <a:gd name="connsiteY7" fmla="*/ 0 h 202500"/>
                <a:gd name="connsiteX8" fmla="*/ 0 w 438750"/>
                <a:gd name="connsiteY8" fmla="*/ 61172 h 202500"/>
                <a:gd name="connsiteX9" fmla="*/ 0 w 438750"/>
                <a:gd name="connsiteY9" fmla="*/ 148804 h 202500"/>
                <a:gd name="connsiteX10" fmla="*/ 61341 w 438750"/>
                <a:gd name="connsiteY10" fmla="*/ 209824 h 202500"/>
                <a:gd name="connsiteX11" fmla="*/ 52093 w 438750"/>
                <a:gd name="connsiteY11" fmla="*/ 61172 h 202500"/>
                <a:gd name="connsiteX12" fmla="*/ 61341 w 438750"/>
                <a:gd name="connsiteY12" fmla="*/ 52110 h 202500"/>
                <a:gd name="connsiteX13" fmla="*/ 380717 w 438750"/>
                <a:gd name="connsiteY13" fmla="*/ 52110 h 202500"/>
                <a:gd name="connsiteX14" fmla="*/ 382472 w 438750"/>
                <a:gd name="connsiteY14" fmla="*/ 157697 h 202500"/>
                <a:gd name="connsiteX15" fmla="*/ 61341 w 438750"/>
                <a:gd name="connsiteY15" fmla="*/ 157697 h 202500"/>
                <a:gd name="connsiteX16" fmla="*/ 52093 w 438750"/>
                <a:gd name="connsiteY16" fmla="*/ 148804 h 202500"/>
                <a:gd name="connsiteX17" fmla="*/ 52093 w 438750"/>
                <a:gd name="connsiteY17" fmla="*/ 61172 h 2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8750" h="202500">
                  <a:moveTo>
                    <a:pt x="61341" y="209824"/>
                  </a:moveTo>
                  <a:lnTo>
                    <a:pt x="449044" y="209824"/>
                  </a:lnTo>
                  <a:lnTo>
                    <a:pt x="449044" y="157714"/>
                  </a:lnTo>
                  <a:lnTo>
                    <a:pt x="424389" y="157714"/>
                  </a:lnTo>
                  <a:cubicBezTo>
                    <a:pt x="407869" y="117602"/>
                    <a:pt x="414720" y="76191"/>
                    <a:pt x="421740" y="52127"/>
                  </a:cubicBezTo>
                  <a:lnTo>
                    <a:pt x="449044" y="52127"/>
                  </a:lnTo>
                  <a:lnTo>
                    <a:pt x="449044" y="0"/>
                  </a:lnTo>
                  <a:lnTo>
                    <a:pt x="61341" y="0"/>
                  </a:lnTo>
                  <a:cubicBezTo>
                    <a:pt x="27540" y="0"/>
                    <a:pt x="0" y="27354"/>
                    <a:pt x="0" y="61172"/>
                  </a:cubicBezTo>
                  <a:lnTo>
                    <a:pt x="0" y="148804"/>
                  </a:lnTo>
                  <a:cubicBezTo>
                    <a:pt x="0" y="182621"/>
                    <a:pt x="27540" y="209824"/>
                    <a:pt x="61341" y="209824"/>
                  </a:cubicBezTo>
                  <a:close/>
                  <a:moveTo>
                    <a:pt x="52093" y="61172"/>
                  </a:moveTo>
                  <a:cubicBezTo>
                    <a:pt x="52093" y="56346"/>
                    <a:pt x="56514" y="52110"/>
                    <a:pt x="61341" y="52110"/>
                  </a:cubicBezTo>
                  <a:lnTo>
                    <a:pt x="380717" y="52110"/>
                  </a:lnTo>
                  <a:cubicBezTo>
                    <a:pt x="374186" y="78840"/>
                    <a:pt x="370170" y="117585"/>
                    <a:pt x="382472" y="157697"/>
                  </a:cubicBezTo>
                  <a:lnTo>
                    <a:pt x="61341" y="157697"/>
                  </a:lnTo>
                  <a:cubicBezTo>
                    <a:pt x="56514" y="157697"/>
                    <a:pt x="52093" y="153630"/>
                    <a:pt x="52093" y="148804"/>
                  </a:cubicBezTo>
                  <a:lnTo>
                    <a:pt x="52093" y="6117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69" name="任意多边形: 形状 68"/>
            <p:cNvSpPr/>
            <p:nvPr/>
          </p:nvSpPr>
          <p:spPr>
            <a:xfrm>
              <a:off x="22237138" y="4697458"/>
              <a:ext cx="421875" cy="168750"/>
            </a:xfrm>
            <a:custGeom>
              <a:avLst/>
              <a:gdLst>
                <a:gd name="connsiteX0" fmla="*/ 375233 w 421875"/>
                <a:gd name="connsiteY0" fmla="*/ 0 h 168750"/>
                <a:gd name="connsiteX1" fmla="*/ 0 w 421875"/>
                <a:gd name="connsiteY1" fmla="*/ 0 h 168750"/>
                <a:gd name="connsiteX2" fmla="*/ 0 w 421875"/>
                <a:gd name="connsiteY2" fmla="*/ 52110 h 168750"/>
                <a:gd name="connsiteX3" fmla="*/ 12606 w 421875"/>
                <a:gd name="connsiteY3" fmla="*/ 52110 h 168750"/>
                <a:gd name="connsiteX4" fmla="*/ 8826 w 421875"/>
                <a:gd name="connsiteY4" fmla="*/ 130967 h 168750"/>
                <a:gd name="connsiteX5" fmla="*/ 0 w 421875"/>
                <a:gd name="connsiteY5" fmla="*/ 130967 h 168750"/>
                <a:gd name="connsiteX6" fmla="*/ 0 w 421875"/>
                <a:gd name="connsiteY6" fmla="*/ 183077 h 168750"/>
                <a:gd name="connsiteX7" fmla="*/ 375233 w 421875"/>
                <a:gd name="connsiteY7" fmla="*/ 183077 h 168750"/>
                <a:gd name="connsiteX8" fmla="*/ 436995 w 421875"/>
                <a:gd name="connsiteY8" fmla="*/ 127913 h 168750"/>
                <a:gd name="connsiteX9" fmla="*/ 436995 w 421875"/>
                <a:gd name="connsiteY9" fmla="*/ 54878 h 168750"/>
                <a:gd name="connsiteX10" fmla="*/ 375233 w 421875"/>
                <a:gd name="connsiteY10" fmla="*/ 0 h 168750"/>
                <a:gd name="connsiteX11" fmla="*/ 375233 w 421875"/>
                <a:gd name="connsiteY11" fmla="*/ 130950 h 168750"/>
                <a:gd name="connsiteX12" fmla="*/ 51081 w 421875"/>
                <a:gd name="connsiteY12" fmla="*/ 130950 h 168750"/>
                <a:gd name="connsiteX13" fmla="*/ 53578 w 421875"/>
                <a:gd name="connsiteY13" fmla="*/ 52093 h 168750"/>
                <a:gd name="connsiteX14" fmla="*/ 375249 w 421875"/>
                <a:gd name="connsiteY14" fmla="*/ 52093 h 168750"/>
                <a:gd name="connsiteX15" fmla="*/ 384041 w 421875"/>
                <a:gd name="connsiteY15" fmla="*/ 54962 h 168750"/>
                <a:gd name="connsiteX16" fmla="*/ 384159 w 421875"/>
                <a:gd name="connsiteY16" fmla="*/ 127474 h 168750"/>
                <a:gd name="connsiteX17" fmla="*/ 375233 w 421875"/>
                <a:gd name="connsiteY17" fmla="*/ 130950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1875" h="168750">
                  <a:moveTo>
                    <a:pt x="375233" y="0"/>
                  </a:moveTo>
                  <a:lnTo>
                    <a:pt x="0" y="0"/>
                  </a:lnTo>
                  <a:lnTo>
                    <a:pt x="0" y="52110"/>
                  </a:lnTo>
                  <a:lnTo>
                    <a:pt x="12606" y="52110"/>
                  </a:lnTo>
                  <a:cubicBezTo>
                    <a:pt x="24148" y="89539"/>
                    <a:pt x="15069" y="117602"/>
                    <a:pt x="8826" y="130967"/>
                  </a:cubicBezTo>
                  <a:lnTo>
                    <a:pt x="0" y="130967"/>
                  </a:lnTo>
                  <a:lnTo>
                    <a:pt x="0" y="183077"/>
                  </a:lnTo>
                  <a:lnTo>
                    <a:pt x="375233" y="183077"/>
                  </a:lnTo>
                  <a:cubicBezTo>
                    <a:pt x="409084" y="183077"/>
                    <a:pt x="436995" y="158507"/>
                    <a:pt x="436995" y="127913"/>
                  </a:cubicBezTo>
                  <a:lnTo>
                    <a:pt x="436995" y="54878"/>
                  </a:lnTo>
                  <a:cubicBezTo>
                    <a:pt x="436995" y="24300"/>
                    <a:pt x="409084" y="0"/>
                    <a:pt x="375233" y="0"/>
                  </a:cubicBezTo>
                  <a:close/>
                  <a:moveTo>
                    <a:pt x="375233" y="130950"/>
                  </a:moveTo>
                  <a:lnTo>
                    <a:pt x="51081" y="130950"/>
                  </a:lnTo>
                  <a:cubicBezTo>
                    <a:pt x="57122" y="112269"/>
                    <a:pt x="61138" y="84189"/>
                    <a:pt x="53578" y="52093"/>
                  </a:cubicBezTo>
                  <a:lnTo>
                    <a:pt x="375249" y="52093"/>
                  </a:lnTo>
                  <a:cubicBezTo>
                    <a:pt x="380717" y="52093"/>
                    <a:pt x="383687" y="54608"/>
                    <a:pt x="384041" y="54962"/>
                  </a:cubicBezTo>
                  <a:lnTo>
                    <a:pt x="384159" y="127474"/>
                  </a:lnTo>
                  <a:cubicBezTo>
                    <a:pt x="383670" y="128385"/>
                    <a:pt x="380717" y="130950"/>
                    <a:pt x="375233" y="13095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70" name="任意多边形: 形状 69"/>
            <p:cNvSpPr/>
            <p:nvPr/>
          </p:nvSpPr>
          <p:spPr>
            <a:xfrm>
              <a:off x="22146249" y="4603903"/>
              <a:ext cx="523125" cy="67500"/>
            </a:xfrm>
            <a:custGeom>
              <a:avLst/>
              <a:gdLst>
                <a:gd name="connsiteX0" fmla="*/ 468484 w 523125"/>
                <a:gd name="connsiteY0" fmla="*/ 0 h 67500"/>
                <a:gd name="connsiteX1" fmla="*/ 431679 w 523125"/>
                <a:gd name="connsiteY1" fmla="*/ 22494 h 67500"/>
                <a:gd name="connsiteX2" fmla="*/ 431679 w 523125"/>
                <a:gd name="connsiteY2" fmla="*/ 0 h 67500"/>
                <a:gd name="connsiteX3" fmla="*/ 0 w 523125"/>
                <a:gd name="connsiteY3" fmla="*/ 0 h 67500"/>
                <a:gd name="connsiteX4" fmla="*/ 0 w 523125"/>
                <a:gd name="connsiteY4" fmla="*/ 77507 h 67500"/>
                <a:gd name="connsiteX5" fmla="*/ 431679 w 523125"/>
                <a:gd name="connsiteY5" fmla="*/ 77507 h 67500"/>
                <a:gd name="connsiteX6" fmla="*/ 431679 w 523125"/>
                <a:gd name="connsiteY6" fmla="*/ 55451 h 67500"/>
                <a:gd name="connsiteX7" fmla="*/ 468484 w 523125"/>
                <a:gd name="connsiteY7" fmla="*/ 77507 h 67500"/>
                <a:gd name="connsiteX8" fmla="*/ 510806 w 523125"/>
                <a:gd name="connsiteY8" fmla="*/ 77507 h 67500"/>
                <a:gd name="connsiteX9" fmla="*/ 535899 w 523125"/>
                <a:gd name="connsiteY9" fmla="*/ 52414 h 67500"/>
                <a:gd name="connsiteX10" fmla="*/ 535899 w 523125"/>
                <a:gd name="connsiteY10" fmla="*/ 20942 h 67500"/>
                <a:gd name="connsiteX11" fmla="*/ 514974 w 523125"/>
                <a:gd name="connsiteY11" fmla="*/ 0 h 67500"/>
                <a:gd name="connsiteX12" fmla="*/ 468484 w 523125"/>
                <a:gd name="connsiteY12" fmla="*/ 0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3125" h="67500">
                  <a:moveTo>
                    <a:pt x="468484" y="0"/>
                  </a:moveTo>
                  <a:lnTo>
                    <a:pt x="431679" y="22494"/>
                  </a:lnTo>
                  <a:lnTo>
                    <a:pt x="431679" y="0"/>
                  </a:lnTo>
                  <a:lnTo>
                    <a:pt x="0" y="0"/>
                  </a:lnTo>
                  <a:lnTo>
                    <a:pt x="0" y="77507"/>
                  </a:lnTo>
                  <a:lnTo>
                    <a:pt x="431679" y="77507"/>
                  </a:lnTo>
                  <a:lnTo>
                    <a:pt x="431679" y="55451"/>
                  </a:lnTo>
                  <a:lnTo>
                    <a:pt x="468484" y="77507"/>
                  </a:lnTo>
                  <a:lnTo>
                    <a:pt x="510806" y="77507"/>
                  </a:lnTo>
                  <a:cubicBezTo>
                    <a:pt x="524661" y="77507"/>
                    <a:pt x="535899" y="66268"/>
                    <a:pt x="535899" y="52414"/>
                  </a:cubicBezTo>
                  <a:lnTo>
                    <a:pt x="535899" y="20942"/>
                  </a:lnTo>
                  <a:cubicBezTo>
                    <a:pt x="535899" y="9383"/>
                    <a:pt x="526500" y="0"/>
                    <a:pt x="514974" y="0"/>
                  </a:cubicBezTo>
                  <a:lnTo>
                    <a:pt x="468484"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94" name="图形 105"/>
          <p:cNvSpPr/>
          <p:nvPr/>
        </p:nvSpPr>
        <p:spPr>
          <a:xfrm>
            <a:off x="2172518" y="1996060"/>
            <a:ext cx="523125" cy="523125"/>
          </a:xfrm>
          <a:custGeom>
            <a:avLst/>
            <a:gdLst>
              <a:gd name="connsiteX0" fmla="*/ 517911 w 523125"/>
              <a:gd name="connsiteY0" fmla="*/ 82558 h 523125"/>
              <a:gd name="connsiteX1" fmla="*/ 473496 w 523125"/>
              <a:gd name="connsiteY1" fmla="*/ 75504 h 523125"/>
              <a:gd name="connsiteX2" fmla="*/ 341499 w 523125"/>
              <a:gd name="connsiteY2" fmla="*/ 39628 h 523125"/>
              <a:gd name="connsiteX3" fmla="*/ 315225 w 523125"/>
              <a:gd name="connsiteY3" fmla="*/ 11480 h 523125"/>
              <a:gd name="connsiteX4" fmla="*/ 290031 w 523125"/>
              <a:gd name="connsiteY4" fmla="*/ 22 h 523125"/>
              <a:gd name="connsiteX5" fmla="*/ 264111 w 523125"/>
              <a:gd name="connsiteY5" fmla="*/ 9725 h 523125"/>
              <a:gd name="connsiteX6" fmla="*/ 247809 w 523125"/>
              <a:gd name="connsiteY6" fmla="*/ 24947 h 523125"/>
              <a:gd name="connsiteX7" fmla="*/ 236351 w 523125"/>
              <a:gd name="connsiteY7" fmla="*/ 50124 h 523125"/>
              <a:gd name="connsiteX8" fmla="*/ 246071 w 523125"/>
              <a:gd name="connsiteY8" fmla="*/ 76044 h 523125"/>
              <a:gd name="connsiteX9" fmla="*/ 249244 w 523125"/>
              <a:gd name="connsiteY9" fmla="*/ 79453 h 523125"/>
              <a:gd name="connsiteX10" fmla="*/ 149918 w 523125"/>
              <a:gd name="connsiteY10" fmla="*/ 88110 h 523125"/>
              <a:gd name="connsiteX11" fmla="*/ 143657 w 523125"/>
              <a:gd name="connsiteY11" fmla="*/ 92852 h 523125"/>
              <a:gd name="connsiteX12" fmla="*/ 145243 w 523125"/>
              <a:gd name="connsiteY12" fmla="*/ 100547 h 523125"/>
              <a:gd name="connsiteX13" fmla="*/ 34408 w 523125"/>
              <a:gd name="connsiteY13" fmla="*/ 206640 h 523125"/>
              <a:gd name="connsiteX14" fmla="*/ 32333 w 523125"/>
              <a:gd name="connsiteY14" fmla="*/ 205627 h 523125"/>
              <a:gd name="connsiteX15" fmla="*/ 10564 w 523125"/>
              <a:gd name="connsiteY15" fmla="*/ 206775 h 523125"/>
              <a:gd name="connsiteX16" fmla="*/ 0 w 523125"/>
              <a:gd name="connsiteY16" fmla="*/ 225844 h 523125"/>
              <a:gd name="connsiteX17" fmla="*/ 0 w 523125"/>
              <a:gd name="connsiteY17" fmla="*/ 314218 h 523125"/>
              <a:gd name="connsiteX18" fmla="*/ 8016 w 523125"/>
              <a:gd name="connsiteY18" fmla="*/ 329000 h 523125"/>
              <a:gd name="connsiteX19" fmla="*/ 24773 w 523125"/>
              <a:gd name="connsiteY19" fmla="*/ 330350 h 523125"/>
              <a:gd name="connsiteX20" fmla="*/ 90551 w 523125"/>
              <a:gd name="connsiteY20" fmla="*/ 451597 h 523125"/>
              <a:gd name="connsiteX21" fmla="*/ 79734 w 523125"/>
              <a:gd name="connsiteY21" fmla="*/ 463730 h 523125"/>
              <a:gd name="connsiteX22" fmla="*/ 65728 w 523125"/>
              <a:gd name="connsiteY22" fmla="*/ 463730 h 523125"/>
              <a:gd name="connsiteX23" fmla="*/ 5873 w 523125"/>
              <a:gd name="connsiteY23" fmla="*/ 523586 h 523125"/>
              <a:gd name="connsiteX24" fmla="*/ 5873 w 523125"/>
              <a:gd name="connsiteY24" fmla="*/ 539921 h 523125"/>
              <a:gd name="connsiteX25" fmla="*/ 320861 w 523125"/>
              <a:gd name="connsiteY25" fmla="*/ 539921 h 523125"/>
              <a:gd name="connsiteX26" fmla="*/ 320861 w 523125"/>
              <a:gd name="connsiteY26" fmla="*/ 523586 h 523125"/>
              <a:gd name="connsiteX27" fmla="*/ 261006 w 523125"/>
              <a:gd name="connsiteY27" fmla="*/ 463730 h 523125"/>
              <a:gd name="connsiteX28" fmla="*/ 259436 w 523125"/>
              <a:gd name="connsiteY28" fmla="*/ 463730 h 523125"/>
              <a:gd name="connsiteX29" fmla="*/ 207158 w 523125"/>
              <a:gd name="connsiteY29" fmla="*/ 425981 h 523125"/>
              <a:gd name="connsiteX30" fmla="*/ 130089 w 523125"/>
              <a:gd name="connsiteY30" fmla="*/ 283944 h 523125"/>
              <a:gd name="connsiteX31" fmla="*/ 138105 w 523125"/>
              <a:gd name="connsiteY31" fmla="*/ 280417 h 523125"/>
              <a:gd name="connsiteX32" fmla="*/ 145682 w 523125"/>
              <a:gd name="connsiteY32" fmla="*/ 269027 h 523125"/>
              <a:gd name="connsiteX33" fmla="*/ 138527 w 523125"/>
              <a:gd name="connsiteY33" fmla="*/ 257349 h 523125"/>
              <a:gd name="connsiteX34" fmla="*/ 220185 w 523125"/>
              <a:gd name="connsiteY34" fmla="*/ 179167 h 523125"/>
              <a:gd name="connsiteX35" fmla="*/ 234174 w 523125"/>
              <a:gd name="connsiteY35" fmla="*/ 182812 h 523125"/>
              <a:gd name="connsiteX36" fmla="*/ 243692 w 523125"/>
              <a:gd name="connsiteY36" fmla="*/ 171945 h 523125"/>
              <a:gd name="connsiteX37" fmla="*/ 257681 w 523125"/>
              <a:gd name="connsiteY37" fmla="*/ 88565 h 523125"/>
              <a:gd name="connsiteX38" fmla="*/ 272312 w 523125"/>
              <a:gd name="connsiteY38" fmla="*/ 104259 h 523125"/>
              <a:gd name="connsiteX39" fmla="*/ 298991 w 523125"/>
              <a:gd name="connsiteY39" fmla="*/ 238365 h 523125"/>
              <a:gd name="connsiteX40" fmla="*/ 328523 w 523125"/>
              <a:gd name="connsiteY40" fmla="*/ 293310 h 523125"/>
              <a:gd name="connsiteX41" fmla="*/ 448858 w 523125"/>
              <a:gd name="connsiteY41" fmla="*/ 224038 h 523125"/>
              <a:gd name="connsiteX42" fmla="*/ 511093 w 523125"/>
              <a:gd name="connsiteY42" fmla="*/ 149619 h 523125"/>
              <a:gd name="connsiteX43" fmla="*/ 517911 w 523125"/>
              <a:gd name="connsiteY43" fmla="*/ 82558 h 523125"/>
              <a:gd name="connsiteX44" fmla="*/ 162675 w 523125"/>
              <a:gd name="connsiteY44" fmla="*/ 419839 h 523125"/>
              <a:gd name="connsiteX45" fmla="*/ 120403 w 523125"/>
              <a:gd name="connsiteY45" fmla="*/ 430757 h 523125"/>
              <a:gd name="connsiteX46" fmla="*/ 57999 w 523125"/>
              <a:gd name="connsiteY46" fmla="*/ 315737 h 523125"/>
              <a:gd name="connsiteX47" fmla="*/ 96896 w 523125"/>
              <a:gd name="connsiteY47" fmla="*/ 298558 h 523125"/>
              <a:gd name="connsiteX48" fmla="*/ 162675 w 523125"/>
              <a:gd name="connsiteY48" fmla="*/ 419839 h 523125"/>
              <a:gd name="connsiteX49" fmla="*/ 103849 w 523125"/>
              <a:gd name="connsiteY49" fmla="*/ 240424 h 523125"/>
              <a:gd name="connsiteX50" fmla="*/ 69120 w 523125"/>
              <a:gd name="connsiteY50" fmla="*/ 223532 h 523125"/>
              <a:gd name="connsiteX51" fmla="*/ 170235 w 523125"/>
              <a:gd name="connsiteY51" fmla="*/ 126737 h 523125"/>
              <a:gd name="connsiteX52" fmla="*/ 195227 w 523125"/>
              <a:gd name="connsiteY52" fmla="*/ 152927 h 523125"/>
              <a:gd name="connsiteX53" fmla="*/ 103849 w 523125"/>
              <a:gd name="connsiteY53" fmla="*/ 240424 h 523125"/>
              <a:gd name="connsiteX54" fmla="*/ 424153 w 523125"/>
              <a:gd name="connsiteY54" fmla="*/ 197527 h 523125"/>
              <a:gd name="connsiteX55" fmla="*/ 353481 w 523125"/>
              <a:gd name="connsiteY55" fmla="*/ 249013 h 523125"/>
              <a:gd name="connsiteX56" fmla="*/ 341989 w 523125"/>
              <a:gd name="connsiteY56" fmla="*/ 246937 h 523125"/>
              <a:gd name="connsiteX57" fmla="*/ 340656 w 523125"/>
              <a:gd name="connsiteY57" fmla="*/ 235327 h 523125"/>
              <a:gd name="connsiteX58" fmla="*/ 396765 w 523125"/>
              <a:gd name="connsiteY58" fmla="*/ 168199 h 523125"/>
              <a:gd name="connsiteX59" fmla="*/ 467353 w 523125"/>
              <a:gd name="connsiteY59" fmla="*/ 116949 h 523125"/>
              <a:gd name="connsiteX60" fmla="*/ 478845 w 523125"/>
              <a:gd name="connsiteY60" fmla="*/ 119059 h 523125"/>
              <a:gd name="connsiteX61" fmla="*/ 480128 w 523125"/>
              <a:gd name="connsiteY61" fmla="*/ 130669 h 523125"/>
              <a:gd name="connsiteX62" fmla="*/ 424153 w 523125"/>
              <a:gd name="connsiteY62" fmla="*/ 197527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3125" h="523125">
                <a:moveTo>
                  <a:pt x="517911" y="82558"/>
                </a:moveTo>
                <a:cubicBezTo>
                  <a:pt x="503651" y="65632"/>
                  <a:pt x="480161" y="73564"/>
                  <a:pt x="473496" y="75504"/>
                </a:cubicBezTo>
                <a:cubicBezTo>
                  <a:pt x="435088" y="39763"/>
                  <a:pt x="384109" y="27039"/>
                  <a:pt x="341499" y="39628"/>
                </a:cubicBezTo>
                <a:lnTo>
                  <a:pt x="315225" y="11480"/>
                </a:lnTo>
                <a:cubicBezTo>
                  <a:pt x="308644" y="4477"/>
                  <a:pt x="299633" y="343"/>
                  <a:pt x="290031" y="22"/>
                </a:cubicBezTo>
                <a:cubicBezTo>
                  <a:pt x="280446" y="-315"/>
                  <a:pt x="271131" y="3195"/>
                  <a:pt x="264111" y="9725"/>
                </a:cubicBezTo>
                <a:lnTo>
                  <a:pt x="247809" y="24947"/>
                </a:lnTo>
                <a:cubicBezTo>
                  <a:pt x="240806" y="31494"/>
                  <a:pt x="236672" y="40539"/>
                  <a:pt x="236351" y="50124"/>
                </a:cubicBezTo>
                <a:cubicBezTo>
                  <a:pt x="236031" y="59709"/>
                  <a:pt x="239524" y="69041"/>
                  <a:pt x="246071" y="76044"/>
                </a:cubicBezTo>
                <a:lnTo>
                  <a:pt x="249244" y="79453"/>
                </a:lnTo>
                <a:lnTo>
                  <a:pt x="149918" y="88110"/>
                </a:lnTo>
                <a:cubicBezTo>
                  <a:pt x="147099" y="88363"/>
                  <a:pt x="144653" y="90202"/>
                  <a:pt x="143657" y="92852"/>
                </a:cubicBezTo>
                <a:cubicBezTo>
                  <a:pt x="142661" y="95501"/>
                  <a:pt x="143269" y="98488"/>
                  <a:pt x="145243" y="100547"/>
                </a:cubicBezTo>
                <a:lnTo>
                  <a:pt x="34408" y="206640"/>
                </a:lnTo>
                <a:lnTo>
                  <a:pt x="32333" y="205627"/>
                </a:lnTo>
                <a:cubicBezTo>
                  <a:pt x="25363" y="202235"/>
                  <a:pt x="17145" y="202674"/>
                  <a:pt x="10564" y="206775"/>
                </a:cubicBezTo>
                <a:cubicBezTo>
                  <a:pt x="3983" y="210892"/>
                  <a:pt x="0" y="218098"/>
                  <a:pt x="0" y="225844"/>
                </a:cubicBezTo>
                <a:lnTo>
                  <a:pt x="0" y="314218"/>
                </a:lnTo>
                <a:cubicBezTo>
                  <a:pt x="0" y="320192"/>
                  <a:pt x="3021" y="325760"/>
                  <a:pt x="8016" y="329000"/>
                </a:cubicBezTo>
                <a:cubicBezTo>
                  <a:pt x="13011" y="332240"/>
                  <a:pt x="19322" y="332780"/>
                  <a:pt x="24773" y="330350"/>
                </a:cubicBezTo>
                <a:lnTo>
                  <a:pt x="90551" y="451597"/>
                </a:lnTo>
                <a:cubicBezTo>
                  <a:pt x="86670" y="455411"/>
                  <a:pt x="83059" y="459343"/>
                  <a:pt x="79734" y="463730"/>
                </a:cubicBezTo>
                <a:lnTo>
                  <a:pt x="65728" y="463730"/>
                </a:lnTo>
                <a:cubicBezTo>
                  <a:pt x="32670" y="463730"/>
                  <a:pt x="5873" y="490528"/>
                  <a:pt x="5873" y="523586"/>
                </a:cubicBezTo>
                <a:lnTo>
                  <a:pt x="5873" y="539921"/>
                </a:lnTo>
                <a:lnTo>
                  <a:pt x="320861" y="539921"/>
                </a:lnTo>
                <a:lnTo>
                  <a:pt x="320861" y="523586"/>
                </a:lnTo>
                <a:cubicBezTo>
                  <a:pt x="320861" y="490528"/>
                  <a:pt x="294064" y="463730"/>
                  <a:pt x="261006" y="463730"/>
                </a:cubicBezTo>
                <a:lnTo>
                  <a:pt x="259436" y="463730"/>
                </a:lnTo>
                <a:cubicBezTo>
                  <a:pt x="246156" y="446164"/>
                  <a:pt x="228066" y="433271"/>
                  <a:pt x="207158" y="425981"/>
                </a:cubicBezTo>
                <a:lnTo>
                  <a:pt x="130089" y="283944"/>
                </a:lnTo>
                <a:lnTo>
                  <a:pt x="138105" y="280417"/>
                </a:lnTo>
                <a:cubicBezTo>
                  <a:pt x="142644" y="278409"/>
                  <a:pt x="145598" y="273971"/>
                  <a:pt x="145682" y="269027"/>
                </a:cubicBezTo>
                <a:cubicBezTo>
                  <a:pt x="145783" y="264082"/>
                  <a:pt x="142982" y="259509"/>
                  <a:pt x="138527" y="257349"/>
                </a:cubicBezTo>
                <a:lnTo>
                  <a:pt x="220185" y="179167"/>
                </a:lnTo>
                <a:cubicBezTo>
                  <a:pt x="223779" y="182930"/>
                  <a:pt x="229196" y="184348"/>
                  <a:pt x="234174" y="182812"/>
                </a:cubicBezTo>
                <a:cubicBezTo>
                  <a:pt x="239153" y="181294"/>
                  <a:pt x="242831" y="177075"/>
                  <a:pt x="243692" y="171945"/>
                </a:cubicBezTo>
                <a:lnTo>
                  <a:pt x="257681" y="88565"/>
                </a:lnTo>
                <a:lnTo>
                  <a:pt x="272312" y="104259"/>
                </a:lnTo>
                <a:cubicBezTo>
                  <a:pt x="256838" y="145873"/>
                  <a:pt x="266001" y="197612"/>
                  <a:pt x="298991" y="238365"/>
                </a:cubicBezTo>
                <a:cubicBezTo>
                  <a:pt x="285609" y="277025"/>
                  <a:pt x="315208" y="293310"/>
                  <a:pt x="328523" y="293310"/>
                </a:cubicBezTo>
                <a:cubicBezTo>
                  <a:pt x="362559" y="293310"/>
                  <a:pt x="412999" y="257535"/>
                  <a:pt x="448858" y="224038"/>
                </a:cubicBezTo>
                <a:cubicBezTo>
                  <a:pt x="475251" y="199384"/>
                  <a:pt x="497374" y="172974"/>
                  <a:pt x="511093" y="149619"/>
                </a:cubicBezTo>
                <a:cubicBezTo>
                  <a:pt x="528913" y="119312"/>
                  <a:pt x="530415" y="97442"/>
                  <a:pt x="517911" y="82558"/>
                </a:cubicBezTo>
                <a:close/>
                <a:moveTo>
                  <a:pt x="162675" y="419839"/>
                </a:moveTo>
                <a:cubicBezTo>
                  <a:pt x="147606" y="420750"/>
                  <a:pt x="133313" y="424564"/>
                  <a:pt x="120403" y="430757"/>
                </a:cubicBezTo>
                <a:lnTo>
                  <a:pt x="57999" y="315737"/>
                </a:lnTo>
                <a:lnTo>
                  <a:pt x="96896" y="298558"/>
                </a:lnTo>
                <a:lnTo>
                  <a:pt x="162675" y="419839"/>
                </a:lnTo>
                <a:close/>
                <a:moveTo>
                  <a:pt x="103849" y="240424"/>
                </a:moveTo>
                <a:lnTo>
                  <a:pt x="69120" y="223532"/>
                </a:lnTo>
                <a:lnTo>
                  <a:pt x="170235" y="126737"/>
                </a:lnTo>
                <a:lnTo>
                  <a:pt x="195227" y="152927"/>
                </a:lnTo>
                <a:lnTo>
                  <a:pt x="103849" y="240424"/>
                </a:lnTo>
                <a:close/>
                <a:moveTo>
                  <a:pt x="424153" y="197527"/>
                </a:moveTo>
                <a:cubicBezTo>
                  <a:pt x="397744" y="222215"/>
                  <a:pt x="372381" y="239647"/>
                  <a:pt x="353481" y="249013"/>
                </a:cubicBezTo>
                <a:cubicBezTo>
                  <a:pt x="349616" y="250937"/>
                  <a:pt x="344942" y="250093"/>
                  <a:pt x="341989" y="246937"/>
                </a:cubicBezTo>
                <a:cubicBezTo>
                  <a:pt x="339019" y="243799"/>
                  <a:pt x="338496" y="239074"/>
                  <a:pt x="340656" y="235327"/>
                </a:cubicBezTo>
                <a:cubicBezTo>
                  <a:pt x="350511" y="218402"/>
                  <a:pt x="368331" y="194760"/>
                  <a:pt x="396765" y="168199"/>
                </a:cubicBezTo>
                <a:cubicBezTo>
                  <a:pt x="423006" y="143713"/>
                  <a:pt x="448149" y="126365"/>
                  <a:pt x="467353" y="116949"/>
                </a:cubicBezTo>
                <a:cubicBezTo>
                  <a:pt x="471218" y="115042"/>
                  <a:pt x="475892" y="115903"/>
                  <a:pt x="478845" y="119059"/>
                </a:cubicBezTo>
                <a:cubicBezTo>
                  <a:pt x="481781" y="122231"/>
                  <a:pt x="482288" y="126939"/>
                  <a:pt x="480128" y="130669"/>
                </a:cubicBezTo>
                <a:cubicBezTo>
                  <a:pt x="470222" y="147594"/>
                  <a:pt x="452469" y="171118"/>
                  <a:pt x="424153" y="197527"/>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95" name="组合 94"/>
          <p:cNvGrpSpPr/>
          <p:nvPr/>
        </p:nvGrpSpPr>
        <p:grpSpPr>
          <a:xfrm>
            <a:off x="3391718" y="2063560"/>
            <a:ext cx="523125" cy="388125"/>
            <a:chOff x="18906789" y="5501248"/>
            <a:chExt cx="523125" cy="388125"/>
          </a:xfrm>
          <a:solidFill>
            <a:schemeClr val="bg1"/>
          </a:solidFill>
        </p:grpSpPr>
        <p:sp>
          <p:nvSpPr>
            <p:cNvPr id="96" name="任意多边形: 形状 95"/>
            <p:cNvSpPr/>
            <p:nvPr/>
          </p:nvSpPr>
          <p:spPr>
            <a:xfrm>
              <a:off x="18906789" y="5501248"/>
              <a:ext cx="523125" cy="388125"/>
            </a:xfrm>
            <a:custGeom>
              <a:avLst/>
              <a:gdLst>
                <a:gd name="connsiteX0" fmla="*/ 533621 w 523125"/>
                <a:gd name="connsiteY0" fmla="*/ 25667 h 388125"/>
                <a:gd name="connsiteX1" fmla="*/ 507954 w 523125"/>
                <a:gd name="connsiteY1" fmla="*/ 0 h 388125"/>
                <a:gd name="connsiteX2" fmla="*/ 25667 w 523125"/>
                <a:gd name="connsiteY2" fmla="*/ 0 h 388125"/>
                <a:gd name="connsiteX3" fmla="*/ 0 w 523125"/>
                <a:gd name="connsiteY3" fmla="*/ 25667 h 388125"/>
                <a:gd name="connsiteX4" fmla="*/ 0 w 523125"/>
                <a:gd name="connsiteY4" fmla="*/ 368162 h 388125"/>
                <a:gd name="connsiteX5" fmla="*/ 25667 w 523125"/>
                <a:gd name="connsiteY5" fmla="*/ 393829 h 388125"/>
                <a:gd name="connsiteX6" fmla="*/ 507954 w 523125"/>
                <a:gd name="connsiteY6" fmla="*/ 393829 h 388125"/>
                <a:gd name="connsiteX7" fmla="*/ 533621 w 523125"/>
                <a:gd name="connsiteY7" fmla="*/ 368162 h 388125"/>
                <a:gd name="connsiteX8" fmla="*/ 533621 w 523125"/>
                <a:gd name="connsiteY8" fmla="*/ 25667 h 388125"/>
                <a:gd name="connsiteX9" fmla="*/ 533621 w 523125"/>
                <a:gd name="connsiteY9" fmla="*/ 25667 h 388125"/>
                <a:gd name="connsiteX10" fmla="*/ 481933 w 523125"/>
                <a:gd name="connsiteY10" fmla="*/ 342158 h 388125"/>
                <a:gd name="connsiteX11" fmla="*/ 51671 w 523125"/>
                <a:gd name="connsiteY11" fmla="*/ 342158 h 388125"/>
                <a:gd name="connsiteX12" fmla="*/ 51671 w 523125"/>
                <a:gd name="connsiteY12" fmla="*/ 50811 h 388125"/>
                <a:gd name="connsiteX13" fmla="*/ 481933 w 523125"/>
                <a:gd name="connsiteY13" fmla="*/ 50811 h 388125"/>
                <a:gd name="connsiteX14" fmla="*/ 481933 w 523125"/>
                <a:gd name="connsiteY14" fmla="*/ 342158 h 38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3125" h="388125">
                  <a:moveTo>
                    <a:pt x="533621" y="25667"/>
                  </a:moveTo>
                  <a:cubicBezTo>
                    <a:pt x="533621" y="11492"/>
                    <a:pt x="522113" y="0"/>
                    <a:pt x="507954" y="0"/>
                  </a:cubicBezTo>
                  <a:lnTo>
                    <a:pt x="25667" y="0"/>
                  </a:lnTo>
                  <a:cubicBezTo>
                    <a:pt x="11492" y="0"/>
                    <a:pt x="0" y="11492"/>
                    <a:pt x="0" y="25667"/>
                  </a:cubicBezTo>
                  <a:lnTo>
                    <a:pt x="0" y="368162"/>
                  </a:lnTo>
                  <a:cubicBezTo>
                    <a:pt x="0" y="382354"/>
                    <a:pt x="11492" y="393829"/>
                    <a:pt x="25667" y="393829"/>
                  </a:cubicBezTo>
                  <a:lnTo>
                    <a:pt x="507954" y="393829"/>
                  </a:lnTo>
                  <a:cubicBezTo>
                    <a:pt x="522129" y="393829"/>
                    <a:pt x="533621" y="382337"/>
                    <a:pt x="533621" y="368162"/>
                  </a:cubicBezTo>
                  <a:lnTo>
                    <a:pt x="533621" y="25667"/>
                  </a:lnTo>
                  <a:lnTo>
                    <a:pt x="533621" y="25667"/>
                  </a:lnTo>
                  <a:close/>
                  <a:moveTo>
                    <a:pt x="481933" y="342158"/>
                  </a:moveTo>
                  <a:lnTo>
                    <a:pt x="51671" y="342158"/>
                  </a:lnTo>
                  <a:lnTo>
                    <a:pt x="51671" y="50811"/>
                  </a:lnTo>
                  <a:lnTo>
                    <a:pt x="481933" y="50811"/>
                  </a:lnTo>
                  <a:lnTo>
                    <a:pt x="481933" y="34215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7" name="任意多边形: 形状 96"/>
            <p:cNvSpPr/>
            <p:nvPr/>
          </p:nvSpPr>
          <p:spPr>
            <a:xfrm>
              <a:off x="18978812" y="5599494"/>
              <a:ext cx="388125" cy="219375"/>
            </a:xfrm>
            <a:custGeom>
              <a:avLst/>
              <a:gdLst>
                <a:gd name="connsiteX0" fmla="*/ 190013 w 388125"/>
                <a:gd name="connsiteY0" fmla="*/ 220219 h 219375"/>
                <a:gd name="connsiteX1" fmla="*/ 388749 w 388125"/>
                <a:gd name="connsiteY1" fmla="*/ 220219 h 219375"/>
                <a:gd name="connsiteX2" fmla="*/ 388749 w 388125"/>
                <a:gd name="connsiteY2" fmla="*/ 141008 h 219375"/>
                <a:gd name="connsiteX3" fmla="*/ 296747 w 388125"/>
                <a:gd name="connsiteY3" fmla="*/ 126039 h 219375"/>
                <a:gd name="connsiteX4" fmla="*/ 246443 w 388125"/>
                <a:gd name="connsiteY4" fmla="*/ 130275 h 219375"/>
                <a:gd name="connsiteX5" fmla="*/ 246443 w 388125"/>
                <a:gd name="connsiteY5" fmla="*/ 81152 h 219375"/>
                <a:gd name="connsiteX6" fmla="*/ 229112 w 388125"/>
                <a:gd name="connsiteY6" fmla="*/ 64041 h 219375"/>
                <a:gd name="connsiteX7" fmla="*/ 211747 w 388125"/>
                <a:gd name="connsiteY7" fmla="*/ 81152 h 219375"/>
                <a:gd name="connsiteX8" fmla="*/ 211747 w 388125"/>
                <a:gd name="connsiteY8" fmla="*/ 138392 h 219375"/>
                <a:gd name="connsiteX9" fmla="*/ 192645 w 388125"/>
                <a:gd name="connsiteY9" fmla="*/ 145176 h 219375"/>
                <a:gd name="connsiteX10" fmla="*/ 156701 w 388125"/>
                <a:gd name="connsiteY10" fmla="*/ 81135 h 219375"/>
                <a:gd name="connsiteX11" fmla="*/ 156701 w 388125"/>
                <a:gd name="connsiteY11" fmla="*/ 26156 h 219375"/>
                <a:gd name="connsiteX12" fmla="*/ 139337 w 388125"/>
                <a:gd name="connsiteY12" fmla="*/ 9045 h 219375"/>
                <a:gd name="connsiteX13" fmla="*/ 121973 w 388125"/>
                <a:gd name="connsiteY13" fmla="*/ 26156 h 219375"/>
                <a:gd name="connsiteX14" fmla="*/ 121973 w 388125"/>
                <a:gd name="connsiteY14" fmla="*/ 56008 h 219375"/>
                <a:gd name="connsiteX15" fmla="*/ 73693 w 388125"/>
                <a:gd name="connsiteY15" fmla="*/ 41327 h 219375"/>
                <a:gd name="connsiteX16" fmla="*/ 73693 w 388125"/>
                <a:gd name="connsiteY16" fmla="*/ 17111 h 219375"/>
                <a:gd name="connsiteX17" fmla="*/ 56751 w 388125"/>
                <a:gd name="connsiteY17" fmla="*/ 0 h 219375"/>
                <a:gd name="connsiteX18" fmla="*/ 39808 w 388125"/>
                <a:gd name="connsiteY18" fmla="*/ 17111 h 219375"/>
                <a:gd name="connsiteX19" fmla="*/ 39808 w 388125"/>
                <a:gd name="connsiteY19" fmla="*/ 41816 h 219375"/>
                <a:gd name="connsiteX20" fmla="*/ 0 w 388125"/>
                <a:gd name="connsiteY20" fmla="*/ 53578 h 219375"/>
                <a:gd name="connsiteX21" fmla="*/ 0 w 388125"/>
                <a:gd name="connsiteY21" fmla="*/ 220202 h 219375"/>
                <a:gd name="connsiteX22" fmla="*/ 102111 w 388125"/>
                <a:gd name="connsiteY22" fmla="*/ 220202 h 219375"/>
                <a:gd name="connsiteX23" fmla="*/ 190013 w 388125"/>
                <a:gd name="connsiteY23" fmla="*/ 220219 h 219375"/>
                <a:gd name="connsiteX24" fmla="*/ 190013 w 388125"/>
                <a:gd name="connsiteY24" fmla="*/ 220219 h 21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88125" h="219375">
                  <a:moveTo>
                    <a:pt x="190013" y="220219"/>
                  </a:moveTo>
                  <a:lnTo>
                    <a:pt x="388749" y="220219"/>
                  </a:lnTo>
                  <a:lnTo>
                    <a:pt x="388749" y="141008"/>
                  </a:lnTo>
                  <a:cubicBezTo>
                    <a:pt x="360788" y="131557"/>
                    <a:pt x="329991" y="126039"/>
                    <a:pt x="296747" y="126039"/>
                  </a:cubicBezTo>
                  <a:cubicBezTo>
                    <a:pt x="279332" y="126039"/>
                    <a:pt x="262558" y="127507"/>
                    <a:pt x="246443" y="130275"/>
                  </a:cubicBezTo>
                  <a:lnTo>
                    <a:pt x="246443" y="81152"/>
                  </a:lnTo>
                  <a:cubicBezTo>
                    <a:pt x="246443" y="71702"/>
                    <a:pt x="238528" y="64041"/>
                    <a:pt x="229112" y="64041"/>
                  </a:cubicBezTo>
                  <a:cubicBezTo>
                    <a:pt x="219696" y="64041"/>
                    <a:pt x="211747" y="71702"/>
                    <a:pt x="211747" y="81152"/>
                  </a:cubicBezTo>
                  <a:lnTo>
                    <a:pt x="211747" y="138392"/>
                  </a:lnTo>
                  <a:cubicBezTo>
                    <a:pt x="204998" y="140434"/>
                    <a:pt x="198906" y="142678"/>
                    <a:pt x="192645" y="145176"/>
                  </a:cubicBezTo>
                  <a:cubicBezTo>
                    <a:pt x="186503" y="120555"/>
                    <a:pt x="173627" y="98533"/>
                    <a:pt x="156701" y="81135"/>
                  </a:cubicBezTo>
                  <a:lnTo>
                    <a:pt x="156701" y="26156"/>
                  </a:lnTo>
                  <a:cubicBezTo>
                    <a:pt x="156701" y="16706"/>
                    <a:pt x="148787" y="9045"/>
                    <a:pt x="139337" y="9045"/>
                  </a:cubicBezTo>
                  <a:cubicBezTo>
                    <a:pt x="129887" y="9045"/>
                    <a:pt x="121973" y="16706"/>
                    <a:pt x="121973" y="26156"/>
                  </a:cubicBezTo>
                  <a:lnTo>
                    <a:pt x="121973" y="56008"/>
                  </a:lnTo>
                  <a:cubicBezTo>
                    <a:pt x="107578" y="48313"/>
                    <a:pt x="90636" y="43234"/>
                    <a:pt x="73693" y="41327"/>
                  </a:cubicBezTo>
                  <a:lnTo>
                    <a:pt x="73693" y="17111"/>
                  </a:lnTo>
                  <a:cubicBezTo>
                    <a:pt x="73693" y="7661"/>
                    <a:pt x="66201" y="0"/>
                    <a:pt x="56751" y="0"/>
                  </a:cubicBezTo>
                  <a:cubicBezTo>
                    <a:pt x="47301" y="0"/>
                    <a:pt x="39808" y="7661"/>
                    <a:pt x="39808" y="17111"/>
                  </a:cubicBezTo>
                  <a:lnTo>
                    <a:pt x="39808" y="41816"/>
                  </a:lnTo>
                  <a:cubicBezTo>
                    <a:pt x="25414" y="43807"/>
                    <a:pt x="12707" y="47874"/>
                    <a:pt x="0" y="53578"/>
                  </a:cubicBezTo>
                  <a:lnTo>
                    <a:pt x="0" y="220202"/>
                  </a:lnTo>
                  <a:lnTo>
                    <a:pt x="102111" y="220202"/>
                  </a:lnTo>
                  <a:lnTo>
                    <a:pt x="190013" y="220219"/>
                  </a:lnTo>
                  <a:lnTo>
                    <a:pt x="190013" y="22021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98" name="任意多边形: 形状 97"/>
            <p:cNvSpPr/>
            <p:nvPr/>
          </p:nvSpPr>
          <p:spPr>
            <a:xfrm>
              <a:off x="19239936" y="5572444"/>
              <a:ext cx="118125" cy="118125"/>
            </a:xfrm>
            <a:custGeom>
              <a:avLst/>
              <a:gdLst>
                <a:gd name="connsiteX0" fmla="*/ 125280 w 118125"/>
                <a:gd name="connsiteY0" fmla="*/ 62640 h 118125"/>
                <a:gd name="connsiteX1" fmla="*/ 62640 w 118125"/>
                <a:gd name="connsiteY1" fmla="*/ 125280 h 118125"/>
                <a:gd name="connsiteX2" fmla="*/ 0 w 118125"/>
                <a:gd name="connsiteY2" fmla="*/ 62640 h 118125"/>
                <a:gd name="connsiteX3" fmla="*/ 62640 w 118125"/>
                <a:gd name="connsiteY3" fmla="*/ 0 h 118125"/>
                <a:gd name="connsiteX4" fmla="*/ 125280 w 118125"/>
                <a:gd name="connsiteY4" fmla="*/ 62640 h 118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125" h="118125">
                  <a:moveTo>
                    <a:pt x="125280" y="62640"/>
                  </a:moveTo>
                  <a:cubicBezTo>
                    <a:pt x="125280" y="97235"/>
                    <a:pt x="97235" y="125280"/>
                    <a:pt x="62640" y="125280"/>
                  </a:cubicBezTo>
                  <a:cubicBezTo>
                    <a:pt x="28045" y="125280"/>
                    <a:pt x="0" y="97235"/>
                    <a:pt x="0" y="62640"/>
                  </a:cubicBezTo>
                  <a:cubicBezTo>
                    <a:pt x="0" y="28045"/>
                    <a:pt x="28045" y="0"/>
                    <a:pt x="62640" y="0"/>
                  </a:cubicBezTo>
                  <a:cubicBezTo>
                    <a:pt x="97235" y="0"/>
                    <a:pt x="125280" y="28045"/>
                    <a:pt x="125280" y="6264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99" name="图形 109"/>
          <p:cNvSpPr/>
          <p:nvPr/>
        </p:nvSpPr>
        <p:spPr>
          <a:xfrm>
            <a:off x="4610918" y="2021372"/>
            <a:ext cx="540000" cy="472500"/>
          </a:xfrm>
          <a:custGeom>
            <a:avLst/>
            <a:gdLst>
              <a:gd name="connsiteX0" fmla="*/ 455051 w 540000"/>
              <a:gd name="connsiteY0" fmla="*/ 276294 h 472500"/>
              <a:gd name="connsiteX1" fmla="*/ 424946 w 540000"/>
              <a:gd name="connsiteY1" fmla="*/ 276294 h 472500"/>
              <a:gd name="connsiteX2" fmla="*/ 424946 w 540000"/>
              <a:gd name="connsiteY2" fmla="*/ 263739 h 472500"/>
              <a:gd name="connsiteX3" fmla="*/ 437282 w 540000"/>
              <a:gd name="connsiteY3" fmla="*/ 263739 h 472500"/>
              <a:gd name="connsiteX4" fmla="*/ 456351 w 540000"/>
              <a:gd name="connsiteY4" fmla="*/ 243979 h 472500"/>
              <a:gd name="connsiteX5" fmla="*/ 456351 w 540000"/>
              <a:gd name="connsiteY5" fmla="*/ 18461 h 472500"/>
              <a:gd name="connsiteX6" fmla="*/ 437282 w 540000"/>
              <a:gd name="connsiteY6" fmla="*/ 0 h 472500"/>
              <a:gd name="connsiteX7" fmla="*/ 98972 w 540000"/>
              <a:gd name="connsiteY7" fmla="*/ 0 h 472500"/>
              <a:gd name="connsiteX8" fmla="*/ 83734 w 540000"/>
              <a:gd name="connsiteY8" fmla="*/ 18461 h 472500"/>
              <a:gd name="connsiteX9" fmla="*/ 83734 w 540000"/>
              <a:gd name="connsiteY9" fmla="*/ 243979 h 472500"/>
              <a:gd name="connsiteX10" fmla="*/ 98972 w 540000"/>
              <a:gd name="connsiteY10" fmla="*/ 263739 h 472500"/>
              <a:gd name="connsiteX11" fmla="*/ 115138 w 540000"/>
              <a:gd name="connsiteY11" fmla="*/ 263739 h 472500"/>
              <a:gd name="connsiteX12" fmla="*/ 115138 w 540000"/>
              <a:gd name="connsiteY12" fmla="*/ 276294 h 472500"/>
              <a:gd name="connsiteX13" fmla="*/ 82232 w 540000"/>
              <a:gd name="connsiteY13" fmla="*/ 276294 h 472500"/>
              <a:gd name="connsiteX14" fmla="*/ 0 w 540000"/>
              <a:gd name="connsiteY14" fmla="*/ 438210 h 472500"/>
              <a:gd name="connsiteX15" fmla="*/ 0 w 540000"/>
              <a:gd name="connsiteY15" fmla="*/ 463101 h 472500"/>
              <a:gd name="connsiteX16" fmla="*/ 14175 w 540000"/>
              <a:gd name="connsiteY16" fmla="*/ 477293 h 472500"/>
              <a:gd name="connsiteX17" fmla="*/ 525893 w 540000"/>
              <a:gd name="connsiteY17" fmla="*/ 477293 h 472500"/>
              <a:gd name="connsiteX18" fmla="*/ 540068 w 540000"/>
              <a:gd name="connsiteY18" fmla="*/ 463101 h 472500"/>
              <a:gd name="connsiteX19" fmla="*/ 540068 w 540000"/>
              <a:gd name="connsiteY19" fmla="*/ 438210 h 472500"/>
              <a:gd name="connsiteX20" fmla="*/ 455051 w 540000"/>
              <a:gd name="connsiteY20" fmla="*/ 276294 h 472500"/>
              <a:gd name="connsiteX21" fmla="*/ 418686 w 540000"/>
              <a:gd name="connsiteY21" fmla="*/ 201909 h 472500"/>
              <a:gd name="connsiteX22" fmla="*/ 394504 w 540000"/>
              <a:gd name="connsiteY22" fmla="*/ 226091 h 472500"/>
              <a:gd name="connsiteX23" fmla="*/ 143488 w 540000"/>
              <a:gd name="connsiteY23" fmla="*/ 226091 h 472500"/>
              <a:gd name="connsiteX24" fmla="*/ 119323 w 540000"/>
              <a:gd name="connsiteY24" fmla="*/ 201909 h 472500"/>
              <a:gd name="connsiteX25" fmla="*/ 119323 w 540000"/>
              <a:gd name="connsiteY25" fmla="*/ 61847 h 472500"/>
              <a:gd name="connsiteX26" fmla="*/ 143488 w 540000"/>
              <a:gd name="connsiteY26" fmla="*/ 37682 h 472500"/>
              <a:gd name="connsiteX27" fmla="*/ 394504 w 540000"/>
              <a:gd name="connsiteY27" fmla="*/ 37682 h 472500"/>
              <a:gd name="connsiteX28" fmla="*/ 418686 w 540000"/>
              <a:gd name="connsiteY28" fmla="*/ 61847 h 472500"/>
              <a:gd name="connsiteX29" fmla="*/ 418686 w 540000"/>
              <a:gd name="connsiteY29" fmla="*/ 201909 h 472500"/>
              <a:gd name="connsiteX30" fmla="*/ 326565 w 540000"/>
              <a:gd name="connsiteY30" fmla="*/ 263756 h 472500"/>
              <a:gd name="connsiteX31" fmla="*/ 326565 w 540000"/>
              <a:gd name="connsiteY31" fmla="*/ 276328 h 472500"/>
              <a:gd name="connsiteX32" fmla="*/ 211444 w 540000"/>
              <a:gd name="connsiteY32" fmla="*/ 276328 h 472500"/>
              <a:gd name="connsiteX33" fmla="*/ 211444 w 540000"/>
              <a:gd name="connsiteY33" fmla="*/ 263756 h 472500"/>
              <a:gd name="connsiteX34" fmla="*/ 326565 w 540000"/>
              <a:gd name="connsiteY34" fmla="*/ 263756 h 472500"/>
              <a:gd name="connsiteX35" fmla="*/ 223189 w 540000"/>
              <a:gd name="connsiteY35" fmla="*/ 424929 h 472500"/>
              <a:gd name="connsiteX36" fmla="*/ 216388 w 540000"/>
              <a:gd name="connsiteY36" fmla="*/ 421217 h 472500"/>
              <a:gd name="connsiteX37" fmla="*/ 215781 w 540000"/>
              <a:gd name="connsiteY37" fmla="*/ 413505 h 472500"/>
              <a:gd name="connsiteX38" fmla="*/ 220658 w 540000"/>
              <a:gd name="connsiteY38" fmla="*/ 402553 h 472500"/>
              <a:gd name="connsiteX39" fmla="*/ 228066 w 540000"/>
              <a:gd name="connsiteY39" fmla="*/ 397727 h 472500"/>
              <a:gd name="connsiteX40" fmla="*/ 308205 w 540000"/>
              <a:gd name="connsiteY40" fmla="*/ 397727 h 472500"/>
              <a:gd name="connsiteX41" fmla="*/ 315495 w 540000"/>
              <a:gd name="connsiteY41" fmla="*/ 402249 h 472500"/>
              <a:gd name="connsiteX42" fmla="*/ 320929 w 540000"/>
              <a:gd name="connsiteY42" fmla="*/ 413218 h 472500"/>
              <a:gd name="connsiteX43" fmla="*/ 320574 w 540000"/>
              <a:gd name="connsiteY43" fmla="*/ 421099 h 472500"/>
              <a:gd name="connsiteX44" fmla="*/ 313673 w 540000"/>
              <a:gd name="connsiteY44" fmla="*/ 424963 h 472500"/>
              <a:gd name="connsiteX45" fmla="*/ 223189 w 540000"/>
              <a:gd name="connsiteY45" fmla="*/ 424929 h 472500"/>
              <a:gd name="connsiteX46" fmla="*/ 223189 w 540000"/>
              <a:gd name="connsiteY46" fmla="*/ 424929 h 472500"/>
              <a:gd name="connsiteX47" fmla="*/ 109181 w 540000"/>
              <a:gd name="connsiteY47" fmla="*/ 383096 h 472500"/>
              <a:gd name="connsiteX48" fmla="*/ 98162 w 540000"/>
              <a:gd name="connsiteY48" fmla="*/ 377123 h 472500"/>
              <a:gd name="connsiteX49" fmla="*/ 97183 w 540000"/>
              <a:gd name="connsiteY49" fmla="*/ 364618 h 472500"/>
              <a:gd name="connsiteX50" fmla="*/ 122901 w 540000"/>
              <a:gd name="connsiteY50" fmla="*/ 307176 h 472500"/>
              <a:gd name="connsiteX51" fmla="*/ 134882 w 540000"/>
              <a:gd name="connsiteY51" fmla="*/ 299396 h 472500"/>
              <a:gd name="connsiteX52" fmla="*/ 398537 w 540000"/>
              <a:gd name="connsiteY52" fmla="*/ 299396 h 472500"/>
              <a:gd name="connsiteX53" fmla="*/ 410265 w 540000"/>
              <a:gd name="connsiteY53" fmla="*/ 306653 h 472500"/>
              <a:gd name="connsiteX54" fmla="*/ 439037 w 540000"/>
              <a:gd name="connsiteY54" fmla="*/ 364129 h 472500"/>
              <a:gd name="connsiteX55" fmla="*/ 438446 w 540000"/>
              <a:gd name="connsiteY55" fmla="*/ 376920 h 472500"/>
              <a:gd name="connsiteX56" fmla="*/ 427275 w 540000"/>
              <a:gd name="connsiteY56" fmla="*/ 383147 h 472500"/>
              <a:gd name="connsiteX57" fmla="*/ 109181 w 540000"/>
              <a:gd name="connsiteY57" fmla="*/ 383147 h 472500"/>
              <a:gd name="connsiteX58" fmla="*/ 109181 w 540000"/>
              <a:gd name="connsiteY58" fmla="*/ 383096 h 47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40000" h="472500">
                <a:moveTo>
                  <a:pt x="455051" y="276294"/>
                </a:moveTo>
                <a:lnTo>
                  <a:pt x="424946" y="276294"/>
                </a:lnTo>
                <a:lnTo>
                  <a:pt x="424946" y="263739"/>
                </a:lnTo>
                <a:lnTo>
                  <a:pt x="437282" y="263739"/>
                </a:lnTo>
                <a:cubicBezTo>
                  <a:pt x="447643" y="263739"/>
                  <a:pt x="456351" y="254374"/>
                  <a:pt x="456351" y="243979"/>
                </a:cubicBezTo>
                <a:lnTo>
                  <a:pt x="456351" y="18461"/>
                </a:lnTo>
                <a:cubicBezTo>
                  <a:pt x="456351" y="8083"/>
                  <a:pt x="447643" y="0"/>
                  <a:pt x="437282" y="0"/>
                </a:cubicBezTo>
                <a:lnTo>
                  <a:pt x="98972" y="0"/>
                </a:lnTo>
                <a:cubicBezTo>
                  <a:pt x="88611" y="0"/>
                  <a:pt x="83734" y="8083"/>
                  <a:pt x="83734" y="18461"/>
                </a:cubicBezTo>
                <a:lnTo>
                  <a:pt x="83734" y="243979"/>
                </a:lnTo>
                <a:cubicBezTo>
                  <a:pt x="83734" y="254391"/>
                  <a:pt x="88611" y="263739"/>
                  <a:pt x="98972" y="263739"/>
                </a:cubicBezTo>
                <a:lnTo>
                  <a:pt x="115138" y="263739"/>
                </a:lnTo>
                <a:lnTo>
                  <a:pt x="115138" y="276294"/>
                </a:lnTo>
                <a:lnTo>
                  <a:pt x="82232" y="276294"/>
                </a:lnTo>
                <a:lnTo>
                  <a:pt x="0" y="438210"/>
                </a:lnTo>
                <a:lnTo>
                  <a:pt x="0" y="463101"/>
                </a:lnTo>
                <a:cubicBezTo>
                  <a:pt x="0" y="470931"/>
                  <a:pt x="6345" y="477293"/>
                  <a:pt x="14175" y="477293"/>
                </a:cubicBezTo>
                <a:lnTo>
                  <a:pt x="525893" y="477293"/>
                </a:lnTo>
                <a:cubicBezTo>
                  <a:pt x="533723" y="477293"/>
                  <a:pt x="540068" y="470931"/>
                  <a:pt x="540068" y="463101"/>
                </a:cubicBezTo>
                <a:lnTo>
                  <a:pt x="540068" y="438210"/>
                </a:lnTo>
                <a:lnTo>
                  <a:pt x="455051" y="276294"/>
                </a:lnTo>
                <a:close/>
                <a:moveTo>
                  <a:pt x="418686" y="201909"/>
                </a:moveTo>
                <a:cubicBezTo>
                  <a:pt x="418686" y="215258"/>
                  <a:pt x="407852" y="226091"/>
                  <a:pt x="394504" y="226091"/>
                </a:cubicBezTo>
                <a:lnTo>
                  <a:pt x="143488" y="226091"/>
                </a:lnTo>
                <a:cubicBezTo>
                  <a:pt x="130140" y="226091"/>
                  <a:pt x="119323" y="215258"/>
                  <a:pt x="119323" y="201909"/>
                </a:cubicBezTo>
                <a:lnTo>
                  <a:pt x="119323" y="61847"/>
                </a:lnTo>
                <a:cubicBezTo>
                  <a:pt x="119323" y="48499"/>
                  <a:pt x="130140" y="37682"/>
                  <a:pt x="143488" y="37682"/>
                </a:cubicBezTo>
                <a:lnTo>
                  <a:pt x="394504" y="37682"/>
                </a:lnTo>
                <a:cubicBezTo>
                  <a:pt x="407852" y="37682"/>
                  <a:pt x="418686" y="48499"/>
                  <a:pt x="418686" y="61847"/>
                </a:cubicBezTo>
                <a:lnTo>
                  <a:pt x="418686" y="201909"/>
                </a:lnTo>
                <a:close/>
                <a:moveTo>
                  <a:pt x="326565" y="263756"/>
                </a:moveTo>
                <a:lnTo>
                  <a:pt x="326565" y="276328"/>
                </a:lnTo>
                <a:lnTo>
                  <a:pt x="211444" y="276328"/>
                </a:lnTo>
                <a:lnTo>
                  <a:pt x="211444" y="263756"/>
                </a:lnTo>
                <a:lnTo>
                  <a:pt x="326565" y="263756"/>
                </a:lnTo>
                <a:close/>
                <a:moveTo>
                  <a:pt x="223189" y="424929"/>
                </a:moveTo>
                <a:cubicBezTo>
                  <a:pt x="220438" y="424929"/>
                  <a:pt x="217873" y="423529"/>
                  <a:pt x="216388" y="421217"/>
                </a:cubicBezTo>
                <a:cubicBezTo>
                  <a:pt x="214886" y="418939"/>
                  <a:pt x="214650" y="415986"/>
                  <a:pt x="215781" y="413505"/>
                </a:cubicBezTo>
                <a:lnTo>
                  <a:pt x="220658" y="402553"/>
                </a:lnTo>
                <a:cubicBezTo>
                  <a:pt x="221957" y="399617"/>
                  <a:pt x="224876" y="397727"/>
                  <a:pt x="228066" y="397727"/>
                </a:cubicBezTo>
                <a:lnTo>
                  <a:pt x="308205" y="397727"/>
                </a:lnTo>
                <a:cubicBezTo>
                  <a:pt x="311327" y="397727"/>
                  <a:pt x="314111" y="399482"/>
                  <a:pt x="315495" y="402249"/>
                </a:cubicBezTo>
                <a:lnTo>
                  <a:pt x="320929" y="413218"/>
                </a:lnTo>
                <a:cubicBezTo>
                  <a:pt x="322177" y="415716"/>
                  <a:pt x="322043" y="418703"/>
                  <a:pt x="320574" y="421099"/>
                </a:cubicBezTo>
                <a:cubicBezTo>
                  <a:pt x="319106" y="423512"/>
                  <a:pt x="316491" y="424963"/>
                  <a:pt x="313673" y="424963"/>
                </a:cubicBezTo>
                <a:lnTo>
                  <a:pt x="223189" y="424929"/>
                </a:lnTo>
                <a:lnTo>
                  <a:pt x="223189" y="424929"/>
                </a:lnTo>
                <a:close/>
                <a:moveTo>
                  <a:pt x="109181" y="383096"/>
                </a:moveTo>
                <a:cubicBezTo>
                  <a:pt x="104726" y="383096"/>
                  <a:pt x="100575" y="380818"/>
                  <a:pt x="98162" y="377123"/>
                </a:cubicBezTo>
                <a:cubicBezTo>
                  <a:pt x="95732" y="373376"/>
                  <a:pt x="95378" y="368685"/>
                  <a:pt x="97183" y="364618"/>
                </a:cubicBezTo>
                <a:lnTo>
                  <a:pt x="122901" y="307176"/>
                </a:lnTo>
                <a:cubicBezTo>
                  <a:pt x="125010" y="302434"/>
                  <a:pt x="129701" y="299396"/>
                  <a:pt x="134882" y="299396"/>
                </a:cubicBezTo>
                <a:lnTo>
                  <a:pt x="398537" y="299396"/>
                </a:lnTo>
                <a:cubicBezTo>
                  <a:pt x="403515" y="299396"/>
                  <a:pt x="408054" y="302231"/>
                  <a:pt x="410265" y="306653"/>
                </a:cubicBezTo>
                <a:lnTo>
                  <a:pt x="439037" y="364129"/>
                </a:lnTo>
                <a:cubicBezTo>
                  <a:pt x="441079" y="368179"/>
                  <a:pt x="440809" y="373022"/>
                  <a:pt x="438446" y="376920"/>
                </a:cubicBezTo>
                <a:cubicBezTo>
                  <a:pt x="436050" y="380784"/>
                  <a:pt x="431814" y="383147"/>
                  <a:pt x="427275" y="383147"/>
                </a:cubicBezTo>
                <a:lnTo>
                  <a:pt x="109181" y="383147"/>
                </a:lnTo>
                <a:lnTo>
                  <a:pt x="109181" y="383096"/>
                </a:ln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100" name="组合 99"/>
          <p:cNvGrpSpPr/>
          <p:nvPr/>
        </p:nvGrpSpPr>
        <p:grpSpPr>
          <a:xfrm>
            <a:off x="5830118" y="2011568"/>
            <a:ext cx="523125" cy="492109"/>
            <a:chOff x="21065763" y="5455652"/>
            <a:chExt cx="523125" cy="492109"/>
          </a:xfrm>
          <a:solidFill>
            <a:schemeClr val="bg1"/>
          </a:solidFill>
        </p:grpSpPr>
        <p:sp>
          <p:nvSpPr>
            <p:cNvPr id="101" name="任意多边形: 形状 100"/>
            <p:cNvSpPr/>
            <p:nvPr/>
          </p:nvSpPr>
          <p:spPr>
            <a:xfrm>
              <a:off x="21089115" y="5542761"/>
              <a:ext cx="489375" cy="405000"/>
            </a:xfrm>
            <a:custGeom>
              <a:avLst/>
              <a:gdLst>
                <a:gd name="connsiteX0" fmla="*/ 437518 w 489375"/>
                <a:gd name="connsiteY0" fmla="*/ 343811 h 405000"/>
                <a:gd name="connsiteX1" fmla="*/ 437518 w 489375"/>
                <a:gd name="connsiteY1" fmla="*/ 322464 h 405000"/>
                <a:gd name="connsiteX2" fmla="*/ 399651 w 489375"/>
                <a:gd name="connsiteY2" fmla="*/ 284614 h 405000"/>
                <a:gd name="connsiteX3" fmla="*/ 398790 w 489375"/>
                <a:gd name="connsiteY3" fmla="*/ 284614 h 405000"/>
                <a:gd name="connsiteX4" fmla="*/ 398790 w 489375"/>
                <a:gd name="connsiteY4" fmla="*/ 159924 h 405000"/>
                <a:gd name="connsiteX5" fmla="*/ 328944 w 489375"/>
                <a:gd name="connsiteY5" fmla="*/ 129634 h 405000"/>
                <a:gd name="connsiteX6" fmla="*/ 297878 w 489375"/>
                <a:gd name="connsiteY6" fmla="*/ 47199 h 405000"/>
                <a:gd name="connsiteX7" fmla="*/ 305876 w 489375"/>
                <a:gd name="connsiteY7" fmla="*/ 22022 h 405000"/>
                <a:gd name="connsiteX8" fmla="*/ 305184 w 489375"/>
                <a:gd name="connsiteY8" fmla="*/ 7206 h 405000"/>
                <a:gd name="connsiteX9" fmla="*/ 292191 w 489375"/>
                <a:gd name="connsiteY9" fmla="*/ 0 h 405000"/>
                <a:gd name="connsiteX10" fmla="*/ 195379 w 489375"/>
                <a:gd name="connsiteY10" fmla="*/ 0 h 405000"/>
                <a:gd name="connsiteX11" fmla="*/ 182436 w 489375"/>
                <a:gd name="connsiteY11" fmla="*/ 7206 h 405000"/>
                <a:gd name="connsiteX12" fmla="*/ 181727 w 489375"/>
                <a:gd name="connsiteY12" fmla="*/ 22022 h 405000"/>
                <a:gd name="connsiteX13" fmla="*/ 189709 w 489375"/>
                <a:gd name="connsiteY13" fmla="*/ 47199 h 405000"/>
                <a:gd name="connsiteX14" fmla="*/ 157764 w 489375"/>
                <a:gd name="connsiteY14" fmla="*/ 129634 h 405000"/>
                <a:gd name="connsiteX15" fmla="*/ 89049 w 489375"/>
                <a:gd name="connsiteY15" fmla="*/ 159789 h 405000"/>
                <a:gd name="connsiteX16" fmla="*/ 89049 w 489375"/>
                <a:gd name="connsiteY16" fmla="*/ 284631 h 405000"/>
                <a:gd name="connsiteX17" fmla="*/ 86366 w 489375"/>
                <a:gd name="connsiteY17" fmla="*/ 284631 h 405000"/>
                <a:gd name="connsiteX18" fmla="*/ 52262 w 489375"/>
                <a:gd name="connsiteY18" fmla="*/ 318735 h 405000"/>
                <a:gd name="connsiteX19" fmla="*/ 52262 w 489375"/>
                <a:gd name="connsiteY19" fmla="*/ 343811 h 405000"/>
                <a:gd name="connsiteX20" fmla="*/ 52262 w 489375"/>
                <a:gd name="connsiteY20" fmla="*/ 344621 h 405000"/>
                <a:gd name="connsiteX21" fmla="*/ 40821 w 489375"/>
                <a:gd name="connsiteY21" fmla="*/ 344621 h 405000"/>
                <a:gd name="connsiteX22" fmla="*/ 0 w 489375"/>
                <a:gd name="connsiteY22" fmla="*/ 385442 h 405000"/>
                <a:gd name="connsiteX23" fmla="*/ 0 w 489375"/>
                <a:gd name="connsiteY23" fmla="*/ 420154 h 405000"/>
                <a:gd name="connsiteX24" fmla="*/ 489797 w 489375"/>
                <a:gd name="connsiteY24" fmla="*/ 420154 h 405000"/>
                <a:gd name="connsiteX25" fmla="*/ 489797 w 489375"/>
                <a:gd name="connsiteY25" fmla="*/ 378118 h 405000"/>
                <a:gd name="connsiteX26" fmla="*/ 456351 w 489375"/>
                <a:gd name="connsiteY26" fmla="*/ 344655 h 405000"/>
                <a:gd name="connsiteX27" fmla="*/ 437535 w 489375"/>
                <a:gd name="connsiteY27" fmla="*/ 344655 h 405000"/>
                <a:gd name="connsiteX28" fmla="*/ 437535 w 489375"/>
                <a:gd name="connsiteY28" fmla="*/ 343811 h 405000"/>
                <a:gd name="connsiteX29" fmla="*/ 437518 w 489375"/>
                <a:gd name="connsiteY29" fmla="*/ 343811 h 405000"/>
                <a:gd name="connsiteX30" fmla="*/ 305893 w 489375"/>
                <a:gd name="connsiteY30" fmla="*/ 172986 h 405000"/>
                <a:gd name="connsiteX31" fmla="*/ 332978 w 489375"/>
                <a:gd name="connsiteY31" fmla="*/ 146019 h 405000"/>
                <a:gd name="connsiteX32" fmla="*/ 360096 w 489375"/>
                <a:gd name="connsiteY32" fmla="*/ 172986 h 405000"/>
                <a:gd name="connsiteX33" fmla="*/ 360096 w 489375"/>
                <a:gd name="connsiteY33" fmla="*/ 284614 h 405000"/>
                <a:gd name="connsiteX34" fmla="*/ 306804 w 489375"/>
                <a:gd name="connsiteY34" fmla="*/ 284614 h 405000"/>
                <a:gd name="connsiteX35" fmla="*/ 305876 w 489375"/>
                <a:gd name="connsiteY35" fmla="*/ 284614 h 405000"/>
                <a:gd name="connsiteX36" fmla="*/ 305876 w 489375"/>
                <a:gd name="connsiteY36" fmla="*/ 172986 h 405000"/>
                <a:gd name="connsiteX37" fmla="*/ 305893 w 489375"/>
                <a:gd name="connsiteY37" fmla="*/ 172986 h 405000"/>
                <a:gd name="connsiteX38" fmla="*/ 216827 w 489375"/>
                <a:gd name="connsiteY38" fmla="*/ 172986 h 405000"/>
                <a:gd name="connsiteX39" fmla="*/ 243928 w 489375"/>
                <a:gd name="connsiteY39" fmla="*/ 146019 h 405000"/>
                <a:gd name="connsiteX40" fmla="*/ 271046 w 489375"/>
                <a:gd name="connsiteY40" fmla="*/ 172986 h 405000"/>
                <a:gd name="connsiteX41" fmla="*/ 271046 w 489375"/>
                <a:gd name="connsiteY41" fmla="*/ 284614 h 405000"/>
                <a:gd name="connsiteX42" fmla="*/ 270844 w 489375"/>
                <a:gd name="connsiteY42" fmla="*/ 284614 h 405000"/>
                <a:gd name="connsiteX43" fmla="*/ 216928 w 489375"/>
                <a:gd name="connsiteY43" fmla="*/ 284614 h 405000"/>
                <a:gd name="connsiteX44" fmla="*/ 216827 w 489375"/>
                <a:gd name="connsiteY44" fmla="*/ 284614 h 405000"/>
                <a:gd name="connsiteX45" fmla="*/ 216827 w 489375"/>
                <a:gd name="connsiteY45" fmla="*/ 172986 h 405000"/>
                <a:gd name="connsiteX46" fmla="*/ 216827 w 489375"/>
                <a:gd name="connsiteY46" fmla="*/ 172986 h 405000"/>
                <a:gd name="connsiteX47" fmla="*/ 127761 w 489375"/>
                <a:gd name="connsiteY47" fmla="*/ 172986 h 405000"/>
                <a:gd name="connsiteX48" fmla="*/ 153900 w 489375"/>
                <a:gd name="connsiteY48" fmla="*/ 146019 h 405000"/>
                <a:gd name="connsiteX49" fmla="*/ 180039 w 489375"/>
                <a:gd name="connsiteY49" fmla="*/ 172986 h 405000"/>
                <a:gd name="connsiteX50" fmla="*/ 180039 w 489375"/>
                <a:gd name="connsiteY50" fmla="*/ 284614 h 405000"/>
                <a:gd name="connsiteX51" fmla="*/ 127761 w 489375"/>
                <a:gd name="connsiteY51" fmla="*/ 284614 h 405000"/>
                <a:gd name="connsiteX52" fmla="*/ 127761 w 489375"/>
                <a:gd name="connsiteY52" fmla="*/ 172986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489375" h="405000">
                  <a:moveTo>
                    <a:pt x="437518" y="343811"/>
                  </a:moveTo>
                  <a:lnTo>
                    <a:pt x="437518" y="322464"/>
                  </a:lnTo>
                  <a:cubicBezTo>
                    <a:pt x="437518" y="301556"/>
                    <a:pt x="420576" y="284614"/>
                    <a:pt x="399651" y="284614"/>
                  </a:cubicBezTo>
                  <a:lnTo>
                    <a:pt x="398790" y="284614"/>
                  </a:lnTo>
                  <a:lnTo>
                    <a:pt x="398790" y="159924"/>
                  </a:lnTo>
                  <a:cubicBezTo>
                    <a:pt x="373646" y="158288"/>
                    <a:pt x="347929" y="148112"/>
                    <a:pt x="328944" y="129634"/>
                  </a:cubicBezTo>
                  <a:cubicBezTo>
                    <a:pt x="295532" y="97099"/>
                    <a:pt x="295329" y="64091"/>
                    <a:pt x="297878" y="47199"/>
                  </a:cubicBezTo>
                  <a:cubicBezTo>
                    <a:pt x="299312" y="37884"/>
                    <a:pt x="302147" y="29497"/>
                    <a:pt x="305876" y="22022"/>
                  </a:cubicBezTo>
                  <a:cubicBezTo>
                    <a:pt x="308222" y="17297"/>
                    <a:pt x="307952" y="11694"/>
                    <a:pt x="305184" y="7206"/>
                  </a:cubicBezTo>
                  <a:cubicBezTo>
                    <a:pt x="302383" y="2717"/>
                    <a:pt x="297506" y="0"/>
                    <a:pt x="292191" y="0"/>
                  </a:cubicBezTo>
                  <a:lnTo>
                    <a:pt x="195379" y="0"/>
                  </a:lnTo>
                  <a:cubicBezTo>
                    <a:pt x="190114" y="0"/>
                    <a:pt x="185203" y="2717"/>
                    <a:pt x="182436" y="7206"/>
                  </a:cubicBezTo>
                  <a:cubicBezTo>
                    <a:pt x="179651" y="11694"/>
                    <a:pt x="179381" y="17297"/>
                    <a:pt x="181727" y="22022"/>
                  </a:cubicBezTo>
                  <a:cubicBezTo>
                    <a:pt x="185439" y="29497"/>
                    <a:pt x="188291" y="37884"/>
                    <a:pt x="189709" y="47199"/>
                  </a:cubicBezTo>
                  <a:cubicBezTo>
                    <a:pt x="192291" y="64091"/>
                    <a:pt x="191177" y="97099"/>
                    <a:pt x="157764" y="129634"/>
                  </a:cubicBezTo>
                  <a:cubicBezTo>
                    <a:pt x="139269" y="147639"/>
                    <a:pt x="116151" y="157764"/>
                    <a:pt x="89049" y="159789"/>
                  </a:cubicBezTo>
                  <a:lnTo>
                    <a:pt x="89049" y="284631"/>
                  </a:lnTo>
                  <a:lnTo>
                    <a:pt x="86366" y="284631"/>
                  </a:lnTo>
                  <a:cubicBezTo>
                    <a:pt x="67534" y="284631"/>
                    <a:pt x="52262" y="299886"/>
                    <a:pt x="52262" y="318735"/>
                  </a:cubicBezTo>
                  <a:lnTo>
                    <a:pt x="52262" y="343811"/>
                  </a:lnTo>
                  <a:lnTo>
                    <a:pt x="52262" y="344621"/>
                  </a:lnTo>
                  <a:lnTo>
                    <a:pt x="40821" y="344621"/>
                  </a:lnTo>
                  <a:cubicBezTo>
                    <a:pt x="18276" y="344621"/>
                    <a:pt x="0" y="362897"/>
                    <a:pt x="0" y="385442"/>
                  </a:cubicBezTo>
                  <a:lnTo>
                    <a:pt x="0" y="420154"/>
                  </a:lnTo>
                  <a:lnTo>
                    <a:pt x="489797" y="420154"/>
                  </a:lnTo>
                  <a:lnTo>
                    <a:pt x="489797" y="378118"/>
                  </a:lnTo>
                  <a:cubicBezTo>
                    <a:pt x="489797" y="359640"/>
                    <a:pt x="474795" y="344655"/>
                    <a:pt x="456351" y="344655"/>
                  </a:cubicBezTo>
                  <a:lnTo>
                    <a:pt x="437535" y="344655"/>
                  </a:lnTo>
                  <a:lnTo>
                    <a:pt x="437535" y="343811"/>
                  </a:lnTo>
                  <a:lnTo>
                    <a:pt x="437518" y="343811"/>
                  </a:lnTo>
                  <a:close/>
                  <a:moveTo>
                    <a:pt x="305893" y="172986"/>
                  </a:moveTo>
                  <a:cubicBezTo>
                    <a:pt x="305893" y="158085"/>
                    <a:pt x="318094" y="146019"/>
                    <a:pt x="332978" y="146019"/>
                  </a:cubicBezTo>
                  <a:cubicBezTo>
                    <a:pt x="347861" y="146019"/>
                    <a:pt x="360096" y="158085"/>
                    <a:pt x="360096" y="172986"/>
                  </a:cubicBezTo>
                  <a:lnTo>
                    <a:pt x="360096" y="284614"/>
                  </a:lnTo>
                  <a:lnTo>
                    <a:pt x="306804" y="284614"/>
                  </a:lnTo>
                  <a:lnTo>
                    <a:pt x="305876" y="284614"/>
                  </a:lnTo>
                  <a:lnTo>
                    <a:pt x="305876" y="172986"/>
                  </a:lnTo>
                  <a:lnTo>
                    <a:pt x="305893" y="172986"/>
                  </a:lnTo>
                  <a:close/>
                  <a:moveTo>
                    <a:pt x="216827" y="172986"/>
                  </a:moveTo>
                  <a:cubicBezTo>
                    <a:pt x="216827" y="158085"/>
                    <a:pt x="229028" y="146019"/>
                    <a:pt x="243928" y="146019"/>
                  </a:cubicBezTo>
                  <a:cubicBezTo>
                    <a:pt x="258829" y="146019"/>
                    <a:pt x="271046" y="158085"/>
                    <a:pt x="271046" y="172986"/>
                  </a:cubicBezTo>
                  <a:lnTo>
                    <a:pt x="271046" y="284614"/>
                  </a:lnTo>
                  <a:lnTo>
                    <a:pt x="270844" y="284614"/>
                  </a:lnTo>
                  <a:lnTo>
                    <a:pt x="216928" y="284614"/>
                  </a:lnTo>
                  <a:lnTo>
                    <a:pt x="216827" y="284614"/>
                  </a:lnTo>
                  <a:lnTo>
                    <a:pt x="216827" y="172986"/>
                  </a:lnTo>
                  <a:lnTo>
                    <a:pt x="216827" y="172986"/>
                  </a:lnTo>
                  <a:close/>
                  <a:moveTo>
                    <a:pt x="127761" y="172986"/>
                  </a:moveTo>
                  <a:cubicBezTo>
                    <a:pt x="127761" y="158085"/>
                    <a:pt x="138999" y="146019"/>
                    <a:pt x="153900" y="146019"/>
                  </a:cubicBezTo>
                  <a:cubicBezTo>
                    <a:pt x="168801" y="146019"/>
                    <a:pt x="180039" y="158085"/>
                    <a:pt x="180039" y="172986"/>
                  </a:cubicBezTo>
                  <a:lnTo>
                    <a:pt x="180039" y="284614"/>
                  </a:lnTo>
                  <a:lnTo>
                    <a:pt x="127761" y="284614"/>
                  </a:lnTo>
                  <a:lnTo>
                    <a:pt x="127761" y="17298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2" name="任意多边形: 形状 101"/>
            <p:cNvSpPr/>
            <p:nvPr/>
          </p:nvSpPr>
          <p:spPr>
            <a:xfrm>
              <a:off x="21065763" y="5455652"/>
              <a:ext cx="523125" cy="219375"/>
            </a:xfrm>
            <a:custGeom>
              <a:avLst/>
              <a:gdLst>
                <a:gd name="connsiteX0" fmla="*/ 506871 w 523125"/>
                <a:gd name="connsiteY0" fmla="*/ 41698 h 219375"/>
                <a:gd name="connsiteX1" fmla="*/ 382705 w 523125"/>
                <a:gd name="connsiteY1" fmla="*/ 0 h 219375"/>
                <a:gd name="connsiteX2" fmla="*/ 327507 w 523125"/>
                <a:gd name="connsiteY2" fmla="*/ 0 h 219375"/>
                <a:gd name="connsiteX3" fmla="*/ 266065 w 523125"/>
                <a:gd name="connsiteY3" fmla="*/ 0 h 219375"/>
                <a:gd name="connsiteX4" fmla="*/ 206867 w 523125"/>
                <a:gd name="connsiteY4" fmla="*/ 0 h 219375"/>
                <a:gd name="connsiteX5" fmla="*/ 151652 w 523125"/>
                <a:gd name="connsiteY5" fmla="*/ 0 h 219375"/>
                <a:gd name="connsiteX6" fmla="*/ 27486 w 523125"/>
                <a:gd name="connsiteY6" fmla="*/ 41698 h 219375"/>
                <a:gd name="connsiteX7" fmla="*/ 334 w 523125"/>
                <a:gd name="connsiteY7" fmla="*/ 124976 h 219375"/>
                <a:gd name="connsiteX8" fmla="*/ 70433 w 523125"/>
                <a:gd name="connsiteY8" fmla="*/ 214920 h 219375"/>
                <a:gd name="connsiteX9" fmla="*/ 104402 w 523125"/>
                <a:gd name="connsiteY9" fmla="*/ 220995 h 219375"/>
                <a:gd name="connsiteX10" fmla="*/ 163718 w 523125"/>
                <a:gd name="connsiteY10" fmla="*/ 196256 h 219375"/>
                <a:gd name="connsiteX11" fmla="*/ 182584 w 523125"/>
                <a:gd name="connsiteY11" fmla="*/ 145108 h 219375"/>
                <a:gd name="connsiteX12" fmla="*/ 145864 w 523125"/>
                <a:gd name="connsiteY12" fmla="*/ 85101 h 219375"/>
                <a:gd name="connsiteX13" fmla="*/ 108334 w 523125"/>
                <a:gd name="connsiteY13" fmla="*/ 90551 h 219375"/>
                <a:gd name="connsiteX14" fmla="*/ 113549 w 523125"/>
                <a:gd name="connsiteY14" fmla="*/ 128267 h 219375"/>
                <a:gd name="connsiteX15" fmla="*/ 128888 w 523125"/>
                <a:gd name="connsiteY15" fmla="*/ 150036 h 219375"/>
                <a:gd name="connsiteX16" fmla="*/ 124281 w 523125"/>
                <a:gd name="connsiteY16" fmla="*/ 159486 h 219375"/>
                <a:gd name="connsiteX17" fmla="*/ 88456 w 523125"/>
                <a:gd name="connsiteY17" fmla="*/ 164160 h 219375"/>
                <a:gd name="connsiteX18" fmla="*/ 54132 w 523125"/>
                <a:gd name="connsiteY18" fmla="*/ 121365 h 219375"/>
                <a:gd name="connsiteX19" fmla="*/ 66906 w 523125"/>
                <a:gd name="connsiteY19" fmla="*/ 78621 h 219375"/>
                <a:gd name="connsiteX20" fmla="*/ 151652 w 523125"/>
                <a:gd name="connsiteY20" fmla="*/ 54203 h 219375"/>
                <a:gd name="connsiteX21" fmla="*/ 206851 w 523125"/>
                <a:gd name="connsiteY21" fmla="*/ 54203 h 219375"/>
                <a:gd name="connsiteX22" fmla="*/ 266048 w 523125"/>
                <a:gd name="connsiteY22" fmla="*/ 54203 h 219375"/>
                <a:gd name="connsiteX23" fmla="*/ 327490 w 523125"/>
                <a:gd name="connsiteY23" fmla="*/ 54203 h 219375"/>
                <a:gd name="connsiteX24" fmla="*/ 382688 w 523125"/>
                <a:gd name="connsiteY24" fmla="*/ 54203 h 219375"/>
                <a:gd name="connsiteX25" fmla="*/ 467417 w 523125"/>
                <a:gd name="connsiteY25" fmla="*/ 78621 h 219375"/>
                <a:gd name="connsiteX26" fmla="*/ 480192 w 523125"/>
                <a:gd name="connsiteY26" fmla="*/ 121331 h 219375"/>
                <a:gd name="connsiteX27" fmla="*/ 445058 w 523125"/>
                <a:gd name="connsiteY27" fmla="*/ 164565 h 219375"/>
                <a:gd name="connsiteX28" fmla="*/ 410346 w 523125"/>
                <a:gd name="connsiteY28" fmla="*/ 159823 h 219375"/>
                <a:gd name="connsiteX29" fmla="*/ 405537 w 523125"/>
                <a:gd name="connsiteY29" fmla="*/ 149394 h 219375"/>
                <a:gd name="connsiteX30" fmla="*/ 420488 w 523125"/>
                <a:gd name="connsiteY30" fmla="*/ 128469 h 219375"/>
                <a:gd name="connsiteX31" fmla="*/ 426445 w 523125"/>
                <a:gd name="connsiteY31" fmla="*/ 90939 h 219375"/>
                <a:gd name="connsiteX32" fmla="*/ 388814 w 523125"/>
                <a:gd name="connsiteY32" fmla="*/ 84864 h 219375"/>
                <a:gd name="connsiteX33" fmla="*/ 351959 w 523125"/>
                <a:gd name="connsiteY33" fmla="*/ 143623 h 219375"/>
                <a:gd name="connsiteX34" fmla="*/ 370336 w 523125"/>
                <a:gd name="connsiteY34" fmla="*/ 195936 h 219375"/>
                <a:gd name="connsiteX35" fmla="*/ 429752 w 523125"/>
                <a:gd name="connsiteY35" fmla="*/ 221248 h 219375"/>
                <a:gd name="connsiteX36" fmla="*/ 462726 w 523125"/>
                <a:gd name="connsiteY36" fmla="*/ 215544 h 219375"/>
                <a:gd name="connsiteX37" fmla="*/ 534040 w 523125"/>
                <a:gd name="connsiteY37" fmla="*/ 125061 h 219375"/>
                <a:gd name="connsiteX38" fmla="*/ 506871 w 523125"/>
                <a:gd name="connsiteY38" fmla="*/ 41698 h 21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523125" h="219375">
                  <a:moveTo>
                    <a:pt x="506871" y="41698"/>
                  </a:moveTo>
                  <a:cubicBezTo>
                    <a:pt x="481187" y="14158"/>
                    <a:pt x="439388" y="0"/>
                    <a:pt x="382705" y="0"/>
                  </a:cubicBezTo>
                  <a:lnTo>
                    <a:pt x="327507" y="0"/>
                  </a:lnTo>
                  <a:lnTo>
                    <a:pt x="266065" y="0"/>
                  </a:lnTo>
                  <a:lnTo>
                    <a:pt x="206867" y="0"/>
                  </a:lnTo>
                  <a:lnTo>
                    <a:pt x="151652" y="0"/>
                  </a:lnTo>
                  <a:cubicBezTo>
                    <a:pt x="94969" y="0"/>
                    <a:pt x="53187" y="14158"/>
                    <a:pt x="27486" y="41698"/>
                  </a:cubicBezTo>
                  <a:cubicBezTo>
                    <a:pt x="7456" y="63146"/>
                    <a:pt x="-1944" y="92019"/>
                    <a:pt x="334" y="124976"/>
                  </a:cubicBezTo>
                  <a:cubicBezTo>
                    <a:pt x="3119" y="165459"/>
                    <a:pt x="30642" y="200813"/>
                    <a:pt x="70433" y="214920"/>
                  </a:cubicBezTo>
                  <a:cubicBezTo>
                    <a:pt x="81841" y="218987"/>
                    <a:pt x="93349" y="220995"/>
                    <a:pt x="104402" y="220995"/>
                  </a:cubicBezTo>
                  <a:cubicBezTo>
                    <a:pt x="127403" y="220978"/>
                    <a:pt x="148598" y="212473"/>
                    <a:pt x="163718" y="196256"/>
                  </a:cubicBezTo>
                  <a:cubicBezTo>
                    <a:pt x="181403" y="177323"/>
                    <a:pt x="183732" y="157967"/>
                    <a:pt x="182584" y="145108"/>
                  </a:cubicBezTo>
                  <a:cubicBezTo>
                    <a:pt x="179496" y="111021"/>
                    <a:pt x="149290" y="87649"/>
                    <a:pt x="145864" y="85101"/>
                  </a:cubicBezTo>
                  <a:cubicBezTo>
                    <a:pt x="133967" y="76241"/>
                    <a:pt x="117244" y="78722"/>
                    <a:pt x="108334" y="90551"/>
                  </a:cubicBezTo>
                  <a:cubicBezTo>
                    <a:pt x="99407" y="102381"/>
                    <a:pt x="101770" y="119239"/>
                    <a:pt x="113549" y="128267"/>
                  </a:cubicBezTo>
                  <a:cubicBezTo>
                    <a:pt x="119371" y="132739"/>
                    <a:pt x="128281" y="142746"/>
                    <a:pt x="128888" y="150036"/>
                  </a:cubicBezTo>
                  <a:cubicBezTo>
                    <a:pt x="128989" y="151183"/>
                    <a:pt x="129226" y="154204"/>
                    <a:pt x="124281" y="159486"/>
                  </a:cubicBezTo>
                  <a:cubicBezTo>
                    <a:pt x="115304" y="169104"/>
                    <a:pt x="99897" y="168193"/>
                    <a:pt x="88456" y="164160"/>
                  </a:cubicBezTo>
                  <a:cubicBezTo>
                    <a:pt x="73622" y="158895"/>
                    <a:pt x="55718" y="144518"/>
                    <a:pt x="54132" y="121365"/>
                  </a:cubicBezTo>
                  <a:cubicBezTo>
                    <a:pt x="52900" y="103444"/>
                    <a:pt x="57203" y="89049"/>
                    <a:pt x="66906" y="78621"/>
                  </a:cubicBezTo>
                  <a:cubicBezTo>
                    <a:pt x="81790" y="62674"/>
                    <a:pt x="111102" y="54203"/>
                    <a:pt x="151652" y="54203"/>
                  </a:cubicBezTo>
                  <a:lnTo>
                    <a:pt x="206851" y="54203"/>
                  </a:lnTo>
                  <a:lnTo>
                    <a:pt x="266048" y="54203"/>
                  </a:lnTo>
                  <a:lnTo>
                    <a:pt x="327490" y="54203"/>
                  </a:lnTo>
                  <a:lnTo>
                    <a:pt x="382688" y="54203"/>
                  </a:lnTo>
                  <a:cubicBezTo>
                    <a:pt x="423205" y="54203"/>
                    <a:pt x="452534" y="62674"/>
                    <a:pt x="467417" y="78621"/>
                  </a:cubicBezTo>
                  <a:cubicBezTo>
                    <a:pt x="477087" y="89049"/>
                    <a:pt x="481424" y="103410"/>
                    <a:pt x="480192" y="121331"/>
                  </a:cubicBezTo>
                  <a:cubicBezTo>
                    <a:pt x="478538" y="144838"/>
                    <a:pt x="460246" y="159317"/>
                    <a:pt x="445058" y="164565"/>
                  </a:cubicBezTo>
                  <a:cubicBezTo>
                    <a:pt x="433819" y="168446"/>
                    <a:pt x="418817" y="169206"/>
                    <a:pt x="410346" y="159823"/>
                  </a:cubicBezTo>
                  <a:cubicBezTo>
                    <a:pt x="405081" y="153968"/>
                    <a:pt x="405368" y="150643"/>
                    <a:pt x="405537" y="149394"/>
                  </a:cubicBezTo>
                  <a:cubicBezTo>
                    <a:pt x="406229" y="142239"/>
                    <a:pt x="414869" y="132688"/>
                    <a:pt x="420488" y="128469"/>
                  </a:cubicBezTo>
                  <a:cubicBezTo>
                    <a:pt x="432452" y="119745"/>
                    <a:pt x="435119" y="102954"/>
                    <a:pt x="426445" y="90939"/>
                  </a:cubicBezTo>
                  <a:cubicBezTo>
                    <a:pt x="417721" y="78874"/>
                    <a:pt x="400879" y="76174"/>
                    <a:pt x="388814" y="84864"/>
                  </a:cubicBezTo>
                  <a:cubicBezTo>
                    <a:pt x="385422" y="87328"/>
                    <a:pt x="355553" y="109806"/>
                    <a:pt x="351959" y="143623"/>
                  </a:cubicBezTo>
                  <a:cubicBezTo>
                    <a:pt x="350575" y="156634"/>
                    <a:pt x="352617" y="176293"/>
                    <a:pt x="370336" y="195936"/>
                  </a:cubicBezTo>
                  <a:cubicBezTo>
                    <a:pt x="385270" y="212507"/>
                    <a:pt x="406549" y="221248"/>
                    <a:pt x="429752" y="221248"/>
                  </a:cubicBezTo>
                  <a:cubicBezTo>
                    <a:pt x="440502" y="221248"/>
                    <a:pt x="451606" y="219392"/>
                    <a:pt x="462726" y="215544"/>
                  </a:cubicBezTo>
                  <a:cubicBezTo>
                    <a:pt x="503226" y="201555"/>
                    <a:pt x="531239" y="166050"/>
                    <a:pt x="534040" y="125061"/>
                  </a:cubicBezTo>
                  <a:cubicBezTo>
                    <a:pt x="536301" y="92104"/>
                    <a:pt x="526902" y="63146"/>
                    <a:pt x="506871" y="4169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03" name="图形 113"/>
          <p:cNvSpPr/>
          <p:nvPr/>
        </p:nvSpPr>
        <p:spPr>
          <a:xfrm>
            <a:off x="7049318" y="1996060"/>
            <a:ext cx="523125" cy="523125"/>
          </a:xfrm>
          <a:custGeom>
            <a:avLst/>
            <a:gdLst>
              <a:gd name="connsiteX0" fmla="*/ 327054 w 523125"/>
              <a:gd name="connsiteY0" fmla="*/ 269713 h 523125"/>
              <a:gd name="connsiteX1" fmla="*/ 291634 w 523125"/>
              <a:gd name="connsiteY1" fmla="*/ 316643 h 523125"/>
              <a:gd name="connsiteX2" fmla="*/ 252248 w 523125"/>
              <a:gd name="connsiteY2" fmla="*/ 225366 h 523125"/>
              <a:gd name="connsiteX3" fmla="*/ 0 w 523125"/>
              <a:gd name="connsiteY3" fmla="*/ 0 h 523125"/>
              <a:gd name="connsiteX4" fmla="*/ 175011 w 523125"/>
              <a:gd name="connsiteY4" fmla="*/ 265680 h 523125"/>
              <a:gd name="connsiteX5" fmla="*/ 167906 w 523125"/>
              <a:gd name="connsiteY5" fmla="*/ 211798 h 523125"/>
              <a:gd name="connsiteX6" fmla="*/ 159081 w 523125"/>
              <a:gd name="connsiteY6" fmla="*/ 179904 h 523125"/>
              <a:gd name="connsiteX7" fmla="*/ 136519 w 523125"/>
              <a:gd name="connsiteY7" fmla="*/ 123728 h 523125"/>
              <a:gd name="connsiteX8" fmla="*/ 168750 w 523125"/>
              <a:gd name="connsiteY8" fmla="*/ 170016 h 523125"/>
              <a:gd name="connsiteX9" fmla="*/ 227273 w 523125"/>
              <a:gd name="connsiteY9" fmla="*/ 279518 h 523125"/>
              <a:gd name="connsiteX10" fmla="*/ 265933 w 523125"/>
              <a:gd name="connsiteY10" fmla="*/ 512882 h 523125"/>
              <a:gd name="connsiteX11" fmla="*/ 290014 w 523125"/>
              <a:gd name="connsiteY11" fmla="*/ 536979 h 523125"/>
              <a:gd name="connsiteX12" fmla="*/ 314094 w 523125"/>
              <a:gd name="connsiteY12" fmla="*/ 512882 h 523125"/>
              <a:gd name="connsiteX13" fmla="*/ 308948 w 523125"/>
              <a:gd name="connsiteY13" fmla="*/ 410586 h 523125"/>
              <a:gd name="connsiteX14" fmla="*/ 340200 w 523125"/>
              <a:gd name="connsiteY14" fmla="*/ 328894 h 523125"/>
              <a:gd name="connsiteX15" fmla="*/ 382185 w 523125"/>
              <a:gd name="connsiteY15" fmla="*/ 261816 h 523125"/>
              <a:gd name="connsiteX16" fmla="*/ 445433 w 523125"/>
              <a:gd name="connsiteY16" fmla="*/ 197589 h 523125"/>
              <a:gd name="connsiteX17" fmla="*/ 392344 w 523125"/>
              <a:gd name="connsiteY17" fmla="*/ 306821 h 523125"/>
              <a:gd name="connsiteX18" fmla="*/ 535427 w 523125"/>
              <a:gd name="connsiteY18" fmla="*/ 97318 h 523125"/>
              <a:gd name="connsiteX19" fmla="*/ 327054 w 523125"/>
              <a:gd name="connsiteY19" fmla="*/ 26971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23125" h="523125">
                <a:moveTo>
                  <a:pt x="327054" y="269713"/>
                </a:moveTo>
                <a:cubicBezTo>
                  <a:pt x="315293" y="280969"/>
                  <a:pt x="302906" y="296207"/>
                  <a:pt x="291634" y="316643"/>
                </a:cubicBezTo>
                <a:cubicBezTo>
                  <a:pt x="280496" y="276429"/>
                  <a:pt x="266456" y="246949"/>
                  <a:pt x="252248" y="225366"/>
                </a:cubicBezTo>
                <a:cubicBezTo>
                  <a:pt x="317368" y="7796"/>
                  <a:pt x="0" y="0"/>
                  <a:pt x="0" y="0"/>
                </a:cubicBezTo>
                <a:cubicBezTo>
                  <a:pt x="0" y="0"/>
                  <a:pt x="9264" y="271924"/>
                  <a:pt x="175011" y="265680"/>
                </a:cubicBezTo>
                <a:cubicBezTo>
                  <a:pt x="174673" y="247472"/>
                  <a:pt x="171855" y="229061"/>
                  <a:pt x="167906" y="211798"/>
                </a:cubicBezTo>
                <a:cubicBezTo>
                  <a:pt x="165324" y="200543"/>
                  <a:pt x="162253" y="189810"/>
                  <a:pt x="159081" y="179904"/>
                </a:cubicBezTo>
                <a:cubicBezTo>
                  <a:pt x="148483" y="147049"/>
                  <a:pt x="136519" y="123728"/>
                  <a:pt x="136519" y="123728"/>
                </a:cubicBezTo>
                <a:cubicBezTo>
                  <a:pt x="148601" y="139961"/>
                  <a:pt x="159300" y="155453"/>
                  <a:pt x="168750" y="170016"/>
                </a:cubicBezTo>
                <a:cubicBezTo>
                  <a:pt x="201268" y="220050"/>
                  <a:pt x="219021" y="258964"/>
                  <a:pt x="227273" y="279518"/>
                </a:cubicBezTo>
                <a:cubicBezTo>
                  <a:pt x="247641" y="323274"/>
                  <a:pt x="265933" y="395263"/>
                  <a:pt x="265933" y="512882"/>
                </a:cubicBezTo>
                <a:cubicBezTo>
                  <a:pt x="265933" y="526196"/>
                  <a:pt x="276750" y="536979"/>
                  <a:pt x="290014" y="536979"/>
                </a:cubicBezTo>
                <a:cubicBezTo>
                  <a:pt x="303311" y="536979"/>
                  <a:pt x="314094" y="526196"/>
                  <a:pt x="314094" y="512882"/>
                </a:cubicBezTo>
                <a:cubicBezTo>
                  <a:pt x="314094" y="474761"/>
                  <a:pt x="312255" y="440843"/>
                  <a:pt x="308948" y="410586"/>
                </a:cubicBezTo>
                <a:cubicBezTo>
                  <a:pt x="316626" y="373663"/>
                  <a:pt x="328202" y="347456"/>
                  <a:pt x="340200" y="328894"/>
                </a:cubicBezTo>
                <a:cubicBezTo>
                  <a:pt x="348081" y="313858"/>
                  <a:pt x="362610" y="288107"/>
                  <a:pt x="382185" y="261816"/>
                </a:cubicBezTo>
                <a:cubicBezTo>
                  <a:pt x="399634" y="238427"/>
                  <a:pt x="421116" y="214599"/>
                  <a:pt x="445433" y="197589"/>
                </a:cubicBezTo>
                <a:cubicBezTo>
                  <a:pt x="445433" y="197589"/>
                  <a:pt x="395567" y="252788"/>
                  <a:pt x="392344" y="306821"/>
                </a:cubicBezTo>
                <a:cubicBezTo>
                  <a:pt x="530094" y="314010"/>
                  <a:pt x="535427" y="97318"/>
                  <a:pt x="535427" y="97318"/>
                </a:cubicBezTo>
                <a:cubicBezTo>
                  <a:pt x="535427" y="97318"/>
                  <a:pt x="283382" y="105908"/>
                  <a:pt x="327054" y="269713"/>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115" name="组合 114"/>
          <p:cNvGrpSpPr/>
          <p:nvPr/>
        </p:nvGrpSpPr>
        <p:grpSpPr>
          <a:xfrm>
            <a:off x="8268518" y="1996060"/>
            <a:ext cx="388125" cy="523125"/>
            <a:chOff x="17919737" y="6518372"/>
            <a:chExt cx="388125" cy="523125"/>
          </a:xfrm>
          <a:solidFill>
            <a:schemeClr val="bg1"/>
          </a:solidFill>
        </p:grpSpPr>
        <p:sp>
          <p:nvSpPr>
            <p:cNvPr id="116" name="任意多边形: 形状 115"/>
            <p:cNvSpPr/>
            <p:nvPr/>
          </p:nvSpPr>
          <p:spPr>
            <a:xfrm>
              <a:off x="17919737" y="6518372"/>
              <a:ext cx="388125" cy="523125"/>
            </a:xfrm>
            <a:custGeom>
              <a:avLst/>
              <a:gdLst>
                <a:gd name="connsiteX0" fmla="*/ 281610 w 388125"/>
                <a:gd name="connsiteY0" fmla="*/ 82519 h 523125"/>
                <a:gd name="connsiteX1" fmla="*/ 260196 w 388125"/>
                <a:gd name="connsiteY1" fmla="*/ 61104 h 523125"/>
                <a:gd name="connsiteX2" fmla="*/ 248214 w 388125"/>
                <a:gd name="connsiteY2" fmla="*/ 61104 h 523125"/>
                <a:gd name="connsiteX3" fmla="*/ 248704 w 388125"/>
                <a:gd name="connsiteY3" fmla="*/ 53933 h 523125"/>
                <a:gd name="connsiteX4" fmla="*/ 194754 w 388125"/>
                <a:gd name="connsiteY4" fmla="*/ 0 h 523125"/>
                <a:gd name="connsiteX5" fmla="*/ 140822 w 388125"/>
                <a:gd name="connsiteY5" fmla="*/ 53933 h 523125"/>
                <a:gd name="connsiteX6" fmla="*/ 141294 w 388125"/>
                <a:gd name="connsiteY6" fmla="*/ 61104 h 523125"/>
                <a:gd name="connsiteX7" fmla="*/ 129533 w 388125"/>
                <a:gd name="connsiteY7" fmla="*/ 61104 h 523125"/>
                <a:gd name="connsiteX8" fmla="*/ 108118 w 388125"/>
                <a:gd name="connsiteY8" fmla="*/ 82519 h 523125"/>
                <a:gd name="connsiteX9" fmla="*/ 43942 w 388125"/>
                <a:gd name="connsiteY9" fmla="*/ 82519 h 523125"/>
                <a:gd name="connsiteX10" fmla="*/ 0 w 388125"/>
                <a:gd name="connsiteY10" fmla="*/ 126461 h 523125"/>
                <a:gd name="connsiteX11" fmla="*/ 0 w 388125"/>
                <a:gd name="connsiteY11" fmla="*/ 492514 h 523125"/>
                <a:gd name="connsiteX12" fmla="*/ 43942 w 388125"/>
                <a:gd name="connsiteY12" fmla="*/ 536456 h 523125"/>
                <a:gd name="connsiteX13" fmla="*/ 344689 w 388125"/>
                <a:gd name="connsiteY13" fmla="*/ 536456 h 523125"/>
                <a:gd name="connsiteX14" fmla="*/ 388631 w 388125"/>
                <a:gd name="connsiteY14" fmla="*/ 492514 h 523125"/>
                <a:gd name="connsiteX15" fmla="*/ 388631 w 388125"/>
                <a:gd name="connsiteY15" fmla="*/ 126461 h 523125"/>
                <a:gd name="connsiteX16" fmla="*/ 344689 w 388125"/>
                <a:gd name="connsiteY16" fmla="*/ 82519 h 523125"/>
                <a:gd name="connsiteX17" fmla="*/ 281610 w 388125"/>
                <a:gd name="connsiteY17" fmla="*/ 82519 h 523125"/>
                <a:gd name="connsiteX18" fmla="*/ 173188 w 388125"/>
                <a:gd name="connsiteY18" fmla="*/ 53933 h 523125"/>
                <a:gd name="connsiteX19" fmla="*/ 194754 w 388125"/>
                <a:gd name="connsiteY19" fmla="*/ 32366 h 523125"/>
                <a:gd name="connsiteX20" fmla="*/ 216338 w 388125"/>
                <a:gd name="connsiteY20" fmla="*/ 53933 h 523125"/>
                <a:gd name="connsiteX21" fmla="*/ 215089 w 388125"/>
                <a:gd name="connsiteY21" fmla="*/ 61104 h 523125"/>
                <a:gd name="connsiteX22" fmla="*/ 174437 w 388125"/>
                <a:gd name="connsiteY22" fmla="*/ 61104 h 523125"/>
                <a:gd name="connsiteX23" fmla="*/ 173188 w 388125"/>
                <a:gd name="connsiteY23" fmla="*/ 53933 h 523125"/>
                <a:gd name="connsiteX24" fmla="*/ 345803 w 388125"/>
                <a:gd name="connsiteY24" fmla="*/ 468349 h 523125"/>
                <a:gd name="connsiteX25" fmla="*/ 321621 w 388125"/>
                <a:gd name="connsiteY25" fmla="*/ 492514 h 523125"/>
                <a:gd name="connsiteX26" fmla="*/ 68074 w 388125"/>
                <a:gd name="connsiteY26" fmla="*/ 492514 h 523125"/>
                <a:gd name="connsiteX27" fmla="*/ 43926 w 388125"/>
                <a:gd name="connsiteY27" fmla="*/ 468349 h 523125"/>
                <a:gd name="connsiteX28" fmla="*/ 43926 w 388125"/>
                <a:gd name="connsiteY28" fmla="*/ 150609 h 523125"/>
                <a:gd name="connsiteX29" fmla="*/ 68074 w 388125"/>
                <a:gd name="connsiteY29" fmla="*/ 126461 h 523125"/>
                <a:gd name="connsiteX30" fmla="*/ 108135 w 388125"/>
                <a:gd name="connsiteY30" fmla="*/ 126461 h 523125"/>
                <a:gd name="connsiteX31" fmla="*/ 108135 w 388125"/>
                <a:gd name="connsiteY31" fmla="*/ 147842 h 523125"/>
                <a:gd name="connsiteX32" fmla="*/ 129549 w 388125"/>
                <a:gd name="connsiteY32" fmla="*/ 169256 h 523125"/>
                <a:gd name="connsiteX33" fmla="*/ 260196 w 388125"/>
                <a:gd name="connsiteY33" fmla="*/ 169256 h 523125"/>
                <a:gd name="connsiteX34" fmla="*/ 281610 w 388125"/>
                <a:gd name="connsiteY34" fmla="*/ 147842 h 523125"/>
                <a:gd name="connsiteX35" fmla="*/ 281610 w 388125"/>
                <a:gd name="connsiteY35" fmla="*/ 126461 h 523125"/>
                <a:gd name="connsiteX36" fmla="*/ 321671 w 388125"/>
                <a:gd name="connsiteY36" fmla="*/ 126461 h 523125"/>
                <a:gd name="connsiteX37" fmla="*/ 345819 w 388125"/>
                <a:gd name="connsiteY37" fmla="*/ 150609 h 523125"/>
                <a:gd name="connsiteX38" fmla="*/ 345819 w 388125"/>
                <a:gd name="connsiteY38" fmla="*/ 468349 h 523125"/>
                <a:gd name="connsiteX39" fmla="*/ 345803 w 388125"/>
                <a:gd name="connsiteY39" fmla="*/ 468349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8125" h="523125">
                  <a:moveTo>
                    <a:pt x="281610" y="82519"/>
                  </a:moveTo>
                  <a:cubicBezTo>
                    <a:pt x="281610" y="70689"/>
                    <a:pt x="272025" y="61104"/>
                    <a:pt x="260196" y="61104"/>
                  </a:cubicBezTo>
                  <a:lnTo>
                    <a:pt x="248214" y="61104"/>
                  </a:lnTo>
                  <a:cubicBezTo>
                    <a:pt x="248518" y="58860"/>
                    <a:pt x="248704" y="56379"/>
                    <a:pt x="248704" y="53933"/>
                  </a:cubicBezTo>
                  <a:cubicBezTo>
                    <a:pt x="248704" y="24199"/>
                    <a:pt x="224488" y="0"/>
                    <a:pt x="194754" y="0"/>
                  </a:cubicBezTo>
                  <a:cubicBezTo>
                    <a:pt x="165004" y="0"/>
                    <a:pt x="140822" y="24199"/>
                    <a:pt x="140822" y="53933"/>
                  </a:cubicBezTo>
                  <a:cubicBezTo>
                    <a:pt x="140822" y="56363"/>
                    <a:pt x="140991" y="58860"/>
                    <a:pt x="141294" y="61104"/>
                  </a:cubicBezTo>
                  <a:lnTo>
                    <a:pt x="129533" y="61104"/>
                  </a:lnTo>
                  <a:cubicBezTo>
                    <a:pt x="117720" y="61104"/>
                    <a:pt x="108118" y="70689"/>
                    <a:pt x="108118" y="82519"/>
                  </a:cubicBezTo>
                  <a:lnTo>
                    <a:pt x="43942" y="82519"/>
                  </a:lnTo>
                  <a:cubicBezTo>
                    <a:pt x="19676" y="82519"/>
                    <a:pt x="0" y="102195"/>
                    <a:pt x="0" y="126461"/>
                  </a:cubicBezTo>
                  <a:lnTo>
                    <a:pt x="0" y="492514"/>
                  </a:lnTo>
                  <a:cubicBezTo>
                    <a:pt x="0" y="516780"/>
                    <a:pt x="19676" y="536456"/>
                    <a:pt x="43942" y="536456"/>
                  </a:cubicBezTo>
                  <a:lnTo>
                    <a:pt x="344689" y="536456"/>
                  </a:lnTo>
                  <a:cubicBezTo>
                    <a:pt x="368955" y="536456"/>
                    <a:pt x="388631" y="516780"/>
                    <a:pt x="388631" y="492514"/>
                  </a:cubicBezTo>
                  <a:lnTo>
                    <a:pt x="388631" y="126461"/>
                  </a:lnTo>
                  <a:cubicBezTo>
                    <a:pt x="388631" y="102195"/>
                    <a:pt x="368955" y="82519"/>
                    <a:pt x="344689" y="82519"/>
                  </a:cubicBezTo>
                  <a:lnTo>
                    <a:pt x="281610" y="82519"/>
                  </a:lnTo>
                  <a:close/>
                  <a:moveTo>
                    <a:pt x="173188" y="53933"/>
                  </a:moveTo>
                  <a:cubicBezTo>
                    <a:pt x="173188" y="42053"/>
                    <a:pt x="182858" y="32366"/>
                    <a:pt x="194754" y="32366"/>
                  </a:cubicBezTo>
                  <a:cubicBezTo>
                    <a:pt x="206651" y="32366"/>
                    <a:pt x="216338" y="42036"/>
                    <a:pt x="216338" y="53933"/>
                  </a:cubicBezTo>
                  <a:cubicBezTo>
                    <a:pt x="216338" y="56447"/>
                    <a:pt x="215899" y="58843"/>
                    <a:pt x="215089" y="61104"/>
                  </a:cubicBezTo>
                  <a:lnTo>
                    <a:pt x="174437" y="61104"/>
                  </a:lnTo>
                  <a:cubicBezTo>
                    <a:pt x="173661" y="58860"/>
                    <a:pt x="173188" y="56464"/>
                    <a:pt x="173188" y="53933"/>
                  </a:cubicBezTo>
                  <a:close/>
                  <a:moveTo>
                    <a:pt x="345803" y="468349"/>
                  </a:moveTo>
                  <a:cubicBezTo>
                    <a:pt x="345803" y="481697"/>
                    <a:pt x="334952" y="492514"/>
                    <a:pt x="321621" y="492514"/>
                  </a:cubicBezTo>
                  <a:lnTo>
                    <a:pt x="68074" y="492514"/>
                  </a:lnTo>
                  <a:cubicBezTo>
                    <a:pt x="54743" y="492514"/>
                    <a:pt x="43926" y="481697"/>
                    <a:pt x="43926" y="468349"/>
                  </a:cubicBezTo>
                  <a:lnTo>
                    <a:pt x="43926" y="150609"/>
                  </a:lnTo>
                  <a:cubicBezTo>
                    <a:pt x="43926" y="137261"/>
                    <a:pt x="54743" y="126461"/>
                    <a:pt x="68074" y="126461"/>
                  </a:cubicBezTo>
                  <a:lnTo>
                    <a:pt x="108135" y="126461"/>
                  </a:lnTo>
                  <a:lnTo>
                    <a:pt x="108135" y="147842"/>
                  </a:lnTo>
                  <a:cubicBezTo>
                    <a:pt x="108135" y="159671"/>
                    <a:pt x="117720" y="169256"/>
                    <a:pt x="129549" y="169256"/>
                  </a:cubicBezTo>
                  <a:lnTo>
                    <a:pt x="260196" y="169256"/>
                  </a:lnTo>
                  <a:cubicBezTo>
                    <a:pt x="272008" y="169256"/>
                    <a:pt x="281610" y="159671"/>
                    <a:pt x="281610" y="147842"/>
                  </a:cubicBezTo>
                  <a:lnTo>
                    <a:pt x="281610" y="126461"/>
                  </a:lnTo>
                  <a:lnTo>
                    <a:pt x="321671" y="126461"/>
                  </a:lnTo>
                  <a:cubicBezTo>
                    <a:pt x="335003" y="126461"/>
                    <a:pt x="345819" y="137278"/>
                    <a:pt x="345819" y="150609"/>
                  </a:cubicBezTo>
                  <a:lnTo>
                    <a:pt x="345819" y="468349"/>
                  </a:lnTo>
                  <a:lnTo>
                    <a:pt x="345803" y="46834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7" name="任意多边形: 形状 116"/>
            <p:cNvSpPr/>
            <p:nvPr/>
          </p:nvSpPr>
          <p:spPr>
            <a:xfrm>
              <a:off x="17996231" y="6734929"/>
              <a:ext cx="236250" cy="33750"/>
            </a:xfrm>
            <a:custGeom>
              <a:avLst/>
              <a:gdLst>
                <a:gd name="connsiteX0" fmla="*/ 21583 w 236250"/>
                <a:gd name="connsiteY0" fmla="*/ 0 h 33750"/>
                <a:gd name="connsiteX1" fmla="*/ 0 w 236250"/>
                <a:gd name="connsiteY1" fmla="*/ 21414 h 33750"/>
                <a:gd name="connsiteX2" fmla="*/ 21583 w 236250"/>
                <a:gd name="connsiteY2" fmla="*/ 42829 h 33750"/>
                <a:gd name="connsiteX3" fmla="*/ 215798 w 236250"/>
                <a:gd name="connsiteY3" fmla="*/ 42829 h 33750"/>
                <a:gd name="connsiteX4" fmla="*/ 237364 w 236250"/>
                <a:gd name="connsiteY4" fmla="*/ 21414 h 33750"/>
                <a:gd name="connsiteX5" fmla="*/ 215798 w 236250"/>
                <a:gd name="connsiteY5" fmla="*/ 0 h 33750"/>
                <a:gd name="connsiteX6" fmla="*/ 21583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1583" y="0"/>
                  </a:moveTo>
                  <a:cubicBezTo>
                    <a:pt x="9653" y="0"/>
                    <a:pt x="0" y="9501"/>
                    <a:pt x="0" y="21414"/>
                  </a:cubicBezTo>
                  <a:cubicBezTo>
                    <a:pt x="0" y="33328"/>
                    <a:pt x="9653" y="42829"/>
                    <a:pt x="21583" y="42829"/>
                  </a:cubicBezTo>
                  <a:lnTo>
                    <a:pt x="215798" y="42829"/>
                  </a:lnTo>
                  <a:cubicBezTo>
                    <a:pt x="227728" y="42829"/>
                    <a:pt x="237364" y="33345"/>
                    <a:pt x="237364" y="21414"/>
                  </a:cubicBezTo>
                  <a:cubicBezTo>
                    <a:pt x="237364" y="9501"/>
                    <a:pt x="227728" y="0"/>
                    <a:pt x="215798" y="0"/>
                  </a:cubicBezTo>
                  <a:lnTo>
                    <a:pt x="21583"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8" name="任意多边形: 形状 117"/>
            <p:cNvSpPr/>
            <p:nvPr/>
          </p:nvSpPr>
          <p:spPr>
            <a:xfrm>
              <a:off x="17996231" y="6805888"/>
              <a:ext cx="236250" cy="33750"/>
            </a:xfrm>
            <a:custGeom>
              <a:avLst/>
              <a:gdLst>
                <a:gd name="connsiteX0" fmla="*/ 215798 w 236250"/>
                <a:gd name="connsiteY0" fmla="*/ 0 h 33750"/>
                <a:gd name="connsiteX1" fmla="*/ 21583 w 236250"/>
                <a:gd name="connsiteY1" fmla="*/ 0 h 33750"/>
                <a:gd name="connsiteX2" fmla="*/ 0 w 236250"/>
                <a:gd name="connsiteY2" fmla="*/ 21988 h 33750"/>
                <a:gd name="connsiteX3" fmla="*/ 21583 w 236250"/>
                <a:gd name="connsiteY3" fmla="*/ 43976 h 33750"/>
                <a:gd name="connsiteX4" fmla="*/ 215798 w 236250"/>
                <a:gd name="connsiteY4" fmla="*/ 43976 h 33750"/>
                <a:gd name="connsiteX5" fmla="*/ 237364 w 236250"/>
                <a:gd name="connsiteY5" fmla="*/ 21988 h 33750"/>
                <a:gd name="connsiteX6" fmla="*/ 215798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15798" y="0"/>
                  </a:moveTo>
                  <a:lnTo>
                    <a:pt x="21583" y="0"/>
                  </a:lnTo>
                  <a:cubicBezTo>
                    <a:pt x="9653" y="0"/>
                    <a:pt x="0" y="10074"/>
                    <a:pt x="0" y="21988"/>
                  </a:cubicBezTo>
                  <a:cubicBezTo>
                    <a:pt x="0" y="33885"/>
                    <a:pt x="9653" y="43976"/>
                    <a:pt x="21583" y="43976"/>
                  </a:cubicBezTo>
                  <a:lnTo>
                    <a:pt x="215798" y="43976"/>
                  </a:lnTo>
                  <a:cubicBezTo>
                    <a:pt x="227728" y="43976"/>
                    <a:pt x="237364" y="33885"/>
                    <a:pt x="237364" y="21988"/>
                  </a:cubicBezTo>
                  <a:cubicBezTo>
                    <a:pt x="237364" y="10041"/>
                    <a:pt x="227728" y="0"/>
                    <a:pt x="215798"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9" name="任意多边形: 形状 118"/>
            <p:cNvSpPr/>
            <p:nvPr/>
          </p:nvSpPr>
          <p:spPr>
            <a:xfrm>
              <a:off x="17996231" y="6877978"/>
              <a:ext cx="236250" cy="33750"/>
            </a:xfrm>
            <a:custGeom>
              <a:avLst/>
              <a:gdLst>
                <a:gd name="connsiteX0" fmla="*/ 215798 w 236250"/>
                <a:gd name="connsiteY0" fmla="*/ 0 h 33750"/>
                <a:gd name="connsiteX1" fmla="*/ 21583 w 236250"/>
                <a:gd name="connsiteY1" fmla="*/ 0 h 33750"/>
                <a:gd name="connsiteX2" fmla="*/ 0 w 236250"/>
                <a:gd name="connsiteY2" fmla="*/ 21414 h 33750"/>
                <a:gd name="connsiteX3" fmla="*/ 21583 w 236250"/>
                <a:gd name="connsiteY3" fmla="*/ 42829 h 33750"/>
                <a:gd name="connsiteX4" fmla="*/ 215798 w 236250"/>
                <a:gd name="connsiteY4" fmla="*/ 42829 h 33750"/>
                <a:gd name="connsiteX5" fmla="*/ 237364 w 236250"/>
                <a:gd name="connsiteY5" fmla="*/ 21414 h 33750"/>
                <a:gd name="connsiteX6" fmla="*/ 215798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15798" y="0"/>
                  </a:moveTo>
                  <a:lnTo>
                    <a:pt x="21583" y="0"/>
                  </a:lnTo>
                  <a:cubicBezTo>
                    <a:pt x="9653" y="0"/>
                    <a:pt x="0" y="9484"/>
                    <a:pt x="0" y="21414"/>
                  </a:cubicBezTo>
                  <a:cubicBezTo>
                    <a:pt x="0" y="33311"/>
                    <a:pt x="9653" y="42829"/>
                    <a:pt x="21583" y="42829"/>
                  </a:cubicBezTo>
                  <a:lnTo>
                    <a:pt x="215798" y="42829"/>
                  </a:lnTo>
                  <a:cubicBezTo>
                    <a:pt x="227728" y="42829"/>
                    <a:pt x="237364" y="33345"/>
                    <a:pt x="237364" y="21414"/>
                  </a:cubicBezTo>
                  <a:cubicBezTo>
                    <a:pt x="237364" y="9484"/>
                    <a:pt x="227728" y="0"/>
                    <a:pt x="215798"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20" name="组合 119"/>
          <p:cNvGrpSpPr/>
          <p:nvPr/>
        </p:nvGrpSpPr>
        <p:grpSpPr>
          <a:xfrm>
            <a:off x="9487718" y="1996060"/>
            <a:ext cx="526440" cy="523125"/>
            <a:chOff x="18908139" y="6524919"/>
            <a:chExt cx="526440" cy="523125"/>
          </a:xfrm>
          <a:solidFill>
            <a:schemeClr val="bg1"/>
          </a:solidFill>
        </p:grpSpPr>
        <p:sp>
          <p:nvSpPr>
            <p:cNvPr id="121" name="任意多边形: 形状 120"/>
            <p:cNvSpPr/>
            <p:nvPr/>
          </p:nvSpPr>
          <p:spPr>
            <a:xfrm>
              <a:off x="18962477" y="6916993"/>
              <a:ext cx="67500" cy="67500"/>
            </a:xfrm>
            <a:custGeom>
              <a:avLst/>
              <a:gdLst>
                <a:gd name="connsiteX0" fmla="*/ 20149 w 67500"/>
                <a:gd name="connsiteY0" fmla="*/ 77861 h 67500"/>
                <a:gd name="connsiteX1" fmla="*/ 40905 w 67500"/>
                <a:gd name="connsiteY1" fmla="*/ 82789 h 67500"/>
                <a:gd name="connsiteX2" fmla="*/ 70116 w 67500"/>
                <a:gd name="connsiteY2" fmla="*/ 70959 h 67500"/>
                <a:gd name="connsiteX3" fmla="*/ 81709 w 67500"/>
                <a:gd name="connsiteY3" fmla="*/ 41158 h 67500"/>
                <a:gd name="connsiteX4" fmla="*/ 70234 w 67500"/>
                <a:gd name="connsiteY4" fmla="*/ 11661 h 67500"/>
                <a:gd name="connsiteX5" fmla="*/ 40770 w 67500"/>
                <a:gd name="connsiteY5" fmla="*/ 0 h 67500"/>
                <a:gd name="connsiteX6" fmla="*/ 19693 w 67500"/>
                <a:gd name="connsiteY6" fmla="*/ 5164 h 67500"/>
                <a:gd name="connsiteX7" fmla="*/ 5130 w 67500"/>
                <a:gd name="connsiteY7" fmla="*/ 20081 h 67500"/>
                <a:gd name="connsiteX8" fmla="*/ 0 w 67500"/>
                <a:gd name="connsiteY8" fmla="*/ 40230 h 67500"/>
                <a:gd name="connsiteX9" fmla="*/ 5130 w 67500"/>
                <a:gd name="connsiteY9" fmla="*/ 63399 h 67500"/>
                <a:gd name="connsiteX10" fmla="*/ 20149 w 67500"/>
                <a:gd name="connsiteY10" fmla="*/ 77861 h 67500"/>
                <a:gd name="connsiteX11" fmla="*/ 27051 w 67500"/>
                <a:gd name="connsiteY11" fmla="*/ 23355 h 67500"/>
                <a:gd name="connsiteX12" fmla="*/ 40821 w 67500"/>
                <a:gd name="connsiteY12" fmla="*/ 17078 h 67500"/>
                <a:gd name="connsiteX13" fmla="*/ 54591 w 67500"/>
                <a:gd name="connsiteY13" fmla="*/ 23355 h 67500"/>
                <a:gd name="connsiteX14" fmla="*/ 60126 w 67500"/>
                <a:gd name="connsiteY14" fmla="*/ 41259 h 67500"/>
                <a:gd name="connsiteX15" fmla="*/ 54591 w 67500"/>
                <a:gd name="connsiteY15" fmla="*/ 59451 h 67500"/>
                <a:gd name="connsiteX16" fmla="*/ 40821 w 67500"/>
                <a:gd name="connsiteY16" fmla="*/ 65711 h 67500"/>
                <a:gd name="connsiteX17" fmla="*/ 27051 w 67500"/>
                <a:gd name="connsiteY17" fmla="*/ 59451 h 67500"/>
                <a:gd name="connsiteX18" fmla="*/ 21448 w 67500"/>
                <a:gd name="connsiteY18" fmla="*/ 41394 h 67500"/>
                <a:gd name="connsiteX19" fmla="*/ 27051 w 67500"/>
                <a:gd name="connsiteY19" fmla="*/ 23355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7500" h="67500">
                  <a:moveTo>
                    <a:pt x="20149" y="77861"/>
                  </a:moveTo>
                  <a:cubicBezTo>
                    <a:pt x="26730" y="81152"/>
                    <a:pt x="33683" y="82789"/>
                    <a:pt x="40905" y="82789"/>
                  </a:cubicBezTo>
                  <a:cubicBezTo>
                    <a:pt x="52633" y="82789"/>
                    <a:pt x="62370" y="78874"/>
                    <a:pt x="70116" y="70959"/>
                  </a:cubicBezTo>
                  <a:cubicBezTo>
                    <a:pt x="77844" y="63079"/>
                    <a:pt x="81709" y="53156"/>
                    <a:pt x="81709" y="41158"/>
                  </a:cubicBezTo>
                  <a:cubicBezTo>
                    <a:pt x="81709" y="29278"/>
                    <a:pt x="77895" y="19457"/>
                    <a:pt x="70234" y="11661"/>
                  </a:cubicBezTo>
                  <a:cubicBezTo>
                    <a:pt x="62589" y="3881"/>
                    <a:pt x="52768" y="0"/>
                    <a:pt x="40770" y="0"/>
                  </a:cubicBezTo>
                  <a:cubicBezTo>
                    <a:pt x="33024" y="0"/>
                    <a:pt x="25987" y="1738"/>
                    <a:pt x="19693" y="5164"/>
                  </a:cubicBezTo>
                  <a:cubicBezTo>
                    <a:pt x="13416" y="8573"/>
                    <a:pt x="8556" y="13551"/>
                    <a:pt x="5130" y="20081"/>
                  </a:cubicBezTo>
                  <a:cubicBezTo>
                    <a:pt x="1704" y="26578"/>
                    <a:pt x="0" y="33294"/>
                    <a:pt x="0" y="40230"/>
                  </a:cubicBezTo>
                  <a:cubicBezTo>
                    <a:pt x="0" y="49326"/>
                    <a:pt x="1704" y="57071"/>
                    <a:pt x="5130" y="63399"/>
                  </a:cubicBezTo>
                  <a:cubicBezTo>
                    <a:pt x="8539" y="69761"/>
                    <a:pt x="13568" y="74571"/>
                    <a:pt x="20149" y="77861"/>
                  </a:cubicBezTo>
                  <a:close/>
                  <a:moveTo>
                    <a:pt x="27051" y="23355"/>
                  </a:moveTo>
                  <a:cubicBezTo>
                    <a:pt x="30780" y="19187"/>
                    <a:pt x="35370" y="17078"/>
                    <a:pt x="40821" y="17078"/>
                  </a:cubicBezTo>
                  <a:cubicBezTo>
                    <a:pt x="46288" y="17078"/>
                    <a:pt x="50895" y="19170"/>
                    <a:pt x="54591" y="23355"/>
                  </a:cubicBezTo>
                  <a:cubicBezTo>
                    <a:pt x="58303" y="27540"/>
                    <a:pt x="60126" y="33497"/>
                    <a:pt x="60126" y="41259"/>
                  </a:cubicBezTo>
                  <a:cubicBezTo>
                    <a:pt x="60126" y="49241"/>
                    <a:pt x="58303" y="55283"/>
                    <a:pt x="54591" y="59451"/>
                  </a:cubicBezTo>
                  <a:cubicBezTo>
                    <a:pt x="50878" y="63636"/>
                    <a:pt x="46288" y="65711"/>
                    <a:pt x="40821" y="65711"/>
                  </a:cubicBezTo>
                  <a:cubicBezTo>
                    <a:pt x="35370" y="65711"/>
                    <a:pt x="30763" y="63636"/>
                    <a:pt x="27051" y="59451"/>
                  </a:cubicBezTo>
                  <a:cubicBezTo>
                    <a:pt x="23304" y="55266"/>
                    <a:pt x="21448" y="49258"/>
                    <a:pt x="21448" y="41394"/>
                  </a:cubicBezTo>
                  <a:cubicBezTo>
                    <a:pt x="21448" y="33531"/>
                    <a:pt x="23304" y="27506"/>
                    <a:pt x="27051" y="2335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2" name="任意多边形: 形状 121"/>
            <p:cNvSpPr/>
            <p:nvPr/>
          </p:nvSpPr>
          <p:spPr>
            <a:xfrm>
              <a:off x="19052708" y="6916993"/>
              <a:ext cx="67500" cy="67500"/>
            </a:xfrm>
            <a:custGeom>
              <a:avLst/>
              <a:gdLst>
                <a:gd name="connsiteX0" fmla="*/ 21144 w 67500"/>
                <a:gd name="connsiteY0" fmla="*/ 45107 h 67500"/>
                <a:gd name="connsiteX1" fmla="*/ 22697 w 67500"/>
                <a:gd name="connsiteY1" fmla="*/ 26933 h 67500"/>
                <a:gd name="connsiteX2" fmla="*/ 28603 w 67500"/>
                <a:gd name="connsiteY2" fmla="*/ 19035 h 67500"/>
                <a:gd name="connsiteX3" fmla="*/ 38357 w 67500"/>
                <a:gd name="connsiteY3" fmla="*/ 16014 h 67500"/>
                <a:gd name="connsiteX4" fmla="*/ 45630 w 67500"/>
                <a:gd name="connsiteY4" fmla="*/ 18107 h 67500"/>
                <a:gd name="connsiteX5" fmla="*/ 49916 w 67500"/>
                <a:gd name="connsiteY5" fmla="*/ 23979 h 67500"/>
                <a:gd name="connsiteX6" fmla="*/ 51182 w 67500"/>
                <a:gd name="connsiteY6" fmla="*/ 40551 h 67500"/>
                <a:gd name="connsiteX7" fmla="*/ 51182 w 67500"/>
                <a:gd name="connsiteY7" fmla="*/ 81236 h 67500"/>
                <a:gd name="connsiteX8" fmla="*/ 72292 w 67500"/>
                <a:gd name="connsiteY8" fmla="*/ 81236 h 67500"/>
                <a:gd name="connsiteX9" fmla="*/ 72292 w 67500"/>
                <a:gd name="connsiteY9" fmla="*/ 31708 h 67500"/>
                <a:gd name="connsiteX10" fmla="*/ 71162 w 67500"/>
                <a:gd name="connsiteY10" fmla="*/ 17634 h 67500"/>
                <a:gd name="connsiteX11" fmla="*/ 67044 w 67500"/>
                <a:gd name="connsiteY11" fmla="*/ 8843 h 67500"/>
                <a:gd name="connsiteX12" fmla="*/ 58337 w 67500"/>
                <a:gd name="connsiteY12" fmla="*/ 2464 h 67500"/>
                <a:gd name="connsiteX13" fmla="*/ 45917 w 67500"/>
                <a:gd name="connsiteY13" fmla="*/ 0 h 67500"/>
                <a:gd name="connsiteX14" fmla="*/ 20047 w 67500"/>
                <a:gd name="connsiteY14" fmla="*/ 13416 h 67500"/>
                <a:gd name="connsiteX15" fmla="*/ 20047 w 67500"/>
                <a:gd name="connsiteY15" fmla="*/ 2312 h 67500"/>
                <a:gd name="connsiteX16" fmla="*/ 0 w 67500"/>
                <a:gd name="connsiteY16" fmla="*/ 2312 h 67500"/>
                <a:gd name="connsiteX17" fmla="*/ 0 w 67500"/>
                <a:gd name="connsiteY17" fmla="*/ 81270 h 67500"/>
                <a:gd name="connsiteX18" fmla="*/ 21144 w 67500"/>
                <a:gd name="connsiteY18" fmla="*/ 81270 h 67500"/>
                <a:gd name="connsiteX19" fmla="*/ 21144 w 67500"/>
                <a:gd name="connsiteY19" fmla="*/ 45107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7500" h="67500">
                  <a:moveTo>
                    <a:pt x="21144" y="45107"/>
                  </a:moveTo>
                  <a:cubicBezTo>
                    <a:pt x="21144" y="36281"/>
                    <a:pt x="21617" y="30206"/>
                    <a:pt x="22697" y="26933"/>
                  </a:cubicBezTo>
                  <a:cubicBezTo>
                    <a:pt x="23760" y="23659"/>
                    <a:pt x="25717" y="21009"/>
                    <a:pt x="28603" y="19035"/>
                  </a:cubicBezTo>
                  <a:cubicBezTo>
                    <a:pt x="31489" y="17027"/>
                    <a:pt x="34729" y="16014"/>
                    <a:pt x="38357" y="16014"/>
                  </a:cubicBezTo>
                  <a:cubicBezTo>
                    <a:pt x="41192" y="16014"/>
                    <a:pt x="43622" y="16757"/>
                    <a:pt x="45630" y="18107"/>
                  </a:cubicBezTo>
                  <a:cubicBezTo>
                    <a:pt x="47638" y="19508"/>
                    <a:pt x="49022" y="21448"/>
                    <a:pt x="49916" y="23979"/>
                  </a:cubicBezTo>
                  <a:cubicBezTo>
                    <a:pt x="50827" y="26477"/>
                    <a:pt x="51182" y="32029"/>
                    <a:pt x="51182" y="40551"/>
                  </a:cubicBezTo>
                  <a:lnTo>
                    <a:pt x="51182" y="81236"/>
                  </a:lnTo>
                  <a:lnTo>
                    <a:pt x="72292" y="81236"/>
                  </a:lnTo>
                  <a:lnTo>
                    <a:pt x="72292" y="31708"/>
                  </a:lnTo>
                  <a:cubicBezTo>
                    <a:pt x="72292" y="25633"/>
                    <a:pt x="71921" y="20925"/>
                    <a:pt x="71162" y="17634"/>
                  </a:cubicBezTo>
                  <a:cubicBezTo>
                    <a:pt x="70369" y="14378"/>
                    <a:pt x="68985" y="11408"/>
                    <a:pt x="67044" y="8843"/>
                  </a:cubicBezTo>
                  <a:cubicBezTo>
                    <a:pt x="65087" y="6294"/>
                    <a:pt x="62184" y="4151"/>
                    <a:pt x="58337" y="2464"/>
                  </a:cubicBezTo>
                  <a:cubicBezTo>
                    <a:pt x="54506" y="776"/>
                    <a:pt x="50541" y="0"/>
                    <a:pt x="45917" y="0"/>
                  </a:cubicBezTo>
                  <a:cubicBezTo>
                    <a:pt x="35404" y="0"/>
                    <a:pt x="26713" y="4489"/>
                    <a:pt x="20047" y="13416"/>
                  </a:cubicBezTo>
                  <a:lnTo>
                    <a:pt x="20047" y="2312"/>
                  </a:lnTo>
                  <a:lnTo>
                    <a:pt x="0" y="2312"/>
                  </a:lnTo>
                  <a:lnTo>
                    <a:pt x="0" y="81270"/>
                  </a:lnTo>
                  <a:lnTo>
                    <a:pt x="21144" y="81270"/>
                  </a:lnTo>
                  <a:lnTo>
                    <a:pt x="21144" y="4510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3" name="任意多边形: 形状 122"/>
            <p:cNvSpPr/>
            <p:nvPr/>
          </p:nvSpPr>
          <p:spPr>
            <a:xfrm>
              <a:off x="19138331" y="6888188"/>
              <a:ext cx="16875" cy="101250"/>
            </a:xfrm>
            <a:custGeom>
              <a:avLst/>
              <a:gdLst>
                <a:gd name="connsiteX0" fmla="*/ 0 w 16875"/>
                <a:gd name="connsiteY0" fmla="*/ 0 h 101250"/>
                <a:gd name="connsiteX1" fmla="*/ 21127 w 16875"/>
                <a:gd name="connsiteY1" fmla="*/ 0 h 101250"/>
                <a:gd name="connsiteX2" fmla="*/ 21127 w 16875"/>
                <a:gd name="connsiteY2" fmla="*/ 110076 h 101250"/>
                <a:gd name="connsiteX3" fmla="*/ 0 w 16875"/>
                <a:gd name="connsiteY3" fmla="*/ 110076 h 101250"/>
              </a:gdLst>
              <a:ahLst/>
              <a:cxnLst>
                <a:cxn ang="0">
                  <a:pos x="connsiteX0" y="connsiteY0"/>
                </a:cxn>
                <a:cxn ang="0">
                  <a:pos x="connsiteX1" y="connsiteY1"/>
                </a:cxn>
                <a:cxn ang="0">
                  <a:pos x="connsiteX2" y="connsiteY2"/>
                </a:cxn>
                <a:cxn ang="0">
                  <a:pos x="connsiteX3" y="connsiteY3"/>
                </a:cxn>
              </a:cxnLst>
              <a:rect l="l" t="t" r="r" b="b"/>
              <a:pathLst>
                <a:path w="16875" h="101250">
                  <a:moveTo>
                    <a:pt x="0" y="0"/>
                  </a:moveTo>
                  <a:lnTo>
                    <a:pt x="21127" y="0"/>
                  </a:lnTo>
                  <a:lnTo>
                    <a:pt x="21127" y="110076"/>
                  </a:lnTo>
                  <a:lnTo>
                    <a:pt x="0" y="11007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4" name="任意多边形: 形状 123"/>
            <p:cNvSpPr/>
            <p:nvPr/>
          </p:nvSpPr>
          <p:spPr>
            <a:xfrm>
              <a:off x="19173921" y="6888188"/>
              <a:ext cx="16875" cy="16875"/>
            </a:xfrm>
            <a:custGeom>
              <a:avLst/>
              <a:gdLst>
                <a:gd name="connsiteX0" fmla="*/ 0 w 16875"/>
                <a:gd name="connsiteY0" fmla="*/ 0 h 16875"/>
                <a:gd name="connsiteX1" fmla="*/ 20014 w 16875"/>
                <a:gd name="connsiteY1" fmla="*/ 0 h 16875"/>
                <a:gd name="connsiteX2" fmla="*/ 20014 w 16875"/>
                <a:gd name="connsiteY2" fmla="*/ 20031 h 16875"/>
                <a:gd name="connsiteX3" fmla="*/ 0 w 16875"/>
                <a:gd name="connsiteY3" fmla="*/ 20031 h 16875"/>
              </a:gdLst>
              <a:ahLst/>
              <a:cxnLst>
                <a:cxn ang="0">
                  <a:pos x="connsiteX0" y="connsiteY0"/>
                </a:cxn>
                <a:cxn ang="0">
                  <a:pos x="connsiteX1" y="connsiteY1"/>
                </a:cxn>
                <a:cxn ang="0">
                  <a:pos x="connsiteX2" y="connsiteY2"/>
                </a:cxn>
                <a:cxn ang="0">
                  <a:pos x="connsiteX3" y="connsiteY3"/>
                </a:cxn>
              </a:cxnLst>
              <a:rect l="l" t="t" r="r" b="b"/>
              <a:pathLst>
                <a:path w="16875" h="16875">
                  <a:moveTo>
                    <a:pt x="0" y="0"/>
                  </a:moveTo>
                  <a:lnTo>
                    <a:pt x="20014" y="0"/>
                  </a:lnTo>
                  <a:lnTo>
                    <a:pt x="20014" y="20031"/>
                  </a:lnTo>
                  <a:lnTo>
                    <a:pt x="0" y="2003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5" name="任意多边形: 形状 124"/>
            <p:cNvSpPr/>
            <p:nvPr/>
          </p:nvSpPr>
          <p:spPr>
            <a:xfrm>
              <a:off x="19173921" y="6919305"/>
              <a:ext cx="16875" cy="67500"/>
            </a:xfrm>
            <a:custGeom>
              <a:avLst/>
              <a:gdLst>
                <a:gd name="connsiteX0" fmla="*/ 0 w 16875"/>
                <a:gd name="connsiteY0" fmla="*/ 0 h 67500"/>
                <a:gd name="connsiteX1" fmla="*/ 20014 w 16875"/>
                <a:gd name="connsiteY1" fmla="*/ 0 h 67500"/>
                <a:gd name="connsiteX2" fmla="*/ 20014 w 16875"/>
                <a:gd name="connsiteY2" fmla="*/ 78958 h 67500"/>
                <a:gd name="connsiteX3" fmla="*/ 0 w 16875"/>
                <a:gd name="connsiteY3" fmla="*/ 78958 h 67500"/>
              </a:gdLst>
              <a:ahLst/>
              <a:cxnLst>
                <a:cxn ang="0">
                  <a:pos x="connsiteX0" y="connsiteY0"/>
                </a:cxn>
                <a:cxn ang="0">
                  <a:pos x="connsiteX1" y="connsiteY1"/>
                </a:cxn>
                <a:cxn ang="0">
                  <a:pos x="connsiteX2" y="connsiteY2"/>
                </a:cxn>
                <a:cxn ang="0">
                  <a:pos x="connsiteX3" y="connsiteY3"/>
                </a:cxn>
              </a:cxnLst>
              <a:rect l="l" t="t" r="r" b="b"/>
              <a:pathLst>
                <a:path w="16875" h="67500">
                  <a:moveTo>
                    <a:pt x="0" y="0"/>
                  </a:moveTo>
                  <a:lnTo>
                    <a:pt x="20014" y="0"/>
                  </a:lnTo>
                  <a:lnTo>
                    <a:pt x="20014" y="78958"/>
                  </a:lnTo>
                  <a:lnTo>
                    <a:pt x="0" y="7895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6" name="任意多边形: 形状 125"/>
            <p:cNvSpPr/>
            <p:nvPr/>
          </p:nvSpPr>
          <p:spPr>
            <a:xfrm>
              <a:off x="19208362" y="6916993"/>
              <a:ext cx="67500" cy="67500"/>
            </a:xfrm>
            <a:custGeom>
              <a:avLst/>
              <a:gdLst>
                <a:gd name="connsiteX0" fmla="*/ 21161 w 67500"/>
                <a:gd name="connsiteY0" fmla="*/ 45107 h 67500"/>
                <a:gd name="connsiteX1" fmla="*/ 22478 w 67500"/>
                <a:gd name="connsiteY1" fmla="*/ 26933 h 67500"/>
                <a:gd name="connsiteX2" fmla="*/ 28283 w 67500"/>
                <a:gd name="connsiteY2" fmla="*/ 19035 h 67500"/>
                <a:gd name="connsiteX3" fmla="*/ 37969 w 67500"/>
                <a:gd name="connsiteY3" fmla="*/ 16014 h 67500"/>
                <a:gd name="connsiteX4" fmla="*/ 45225 w 67500"/>
                <a:gd name="connsiteY4" fmla="*/ 18107 h 67500"/>
                <a:gd name="connsiteX5" fmla="*/ 49714 w 67500"/>
                <a:gd name="connsiteY5" fmla="*/ 23979 h 67500"/>
                <a:gd name="connsiteX6" fmla="*/ 51182 w 67500"/>
                <a:gd name="connsiteY6" fmla="*/ 40551 h 67500"/>
                <a:gd name="connsiteX7" fmla="*/ 51182 w 67500"/>
                <a:gd name="connsiteY7" fmla="*/ 81236 h 67500"/>
                <a:gd name="connsiteX8" fmla="*/ 72326 w 67500"/>
                <a:gd name="connsiteY8" fmla="*/ 81236 h 67500"/>
                <a:gd name="connsiteX9" fmla="*/ 72326 w 67500"/>
                <a:gd name="connsiteY9" fmla="*/ 31708 h 67500"/>
                <a:gd name="connsiteX10" fmla="*/ 70943 w 67500"/>
                <a:gd name="connsiteY10" fmla="*/ 17634 h 67500"/>
                <a:gd name="connsiteX11" fmla="*/ 66724 w 67500"/>
                <a:gd name="connsiteY11" fmla="*/ 8843 h 67500"/>
                <a:gd name="connsiteX12" fmla="*/ 57966 w 67500"/>
                <a:gd name="connsiteY12" fmla="*/ 2464 h 67500"/>
                <a:gd name="connsiteX13" fmla="*/ 45158 w 67500"/>
                <a:gd name="connsiteY13" fmla="*/ 0 h 67500"/>
                <a:gd name="connsiteX14" fmla="*/ 18917 w 67500"/>
                <a:gd name="connsiteY14" fmla="*/ 13416 h 67500"/>
                <a:gd name="connsiteX15" fmla="*/ 18917 w 67500"/>
                <a:gd name="connsiteY15" fmla="*/ 2312 h 67500"/>
                <a:gd name="connsiteX16" fmla="*/ 0 w 67500"/>
                <a:gd name="connsiteY16" fmla="*/ 2312 h 67500"/>
                <a:gd name="connsiteX17" fmla="*/ 0 w 67500"/>
                <a:gd name="connsiteY17" fmla="*/ 81270 h 67500"/>
                <a:gd name="connsiteX18" fmla="*/ 21161 w 67500"/>
                <a:gd name="connsiteY18" fmla="*/ 81270 h 67500"/>
                <a:gd name="connsiteX19" fmla="*/ 21161 w 67500"/>
                <a:gd name="connsiteY19" fmla="*/ 45107 h 67500"/>
                <a:gd name="connsiteX20" fmla="*/ 21161 w 67500"/>
                <a:gd name="connsiteY20" fmla="*/ 45107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500" h="67500">
                  <a:moveTo>
                    <a:pt x="21161" y="45107"/>
                  </a:moveTo>
                  <a:cubicBezTo>
                    <a:pt x="21161" y="36281"/>
                    <a:pt x="21414" y="30206"/>
                    <a:pt x="22478" y="26933"/>
                  </a:cubicBezTo>
                  <a:cubicBezTo>
                    <a:pt x="23524" y="23659"/>
                    <a:pt x="25414" y="21009"/>
                    <a:pt x="28283" y="19035"/>
                  </a:cubicBezTo>
                  <a:cubicBezTo>
                    <a:pt x="31168" y="17027"/>
                    <a:pt x="34341" y="16014"/>
                    <a:pt x="37969" y="16014"/>
                  </a:cubicBezTo>
                  <a:cubicBezTo>
                    <a:pt x="40804" y="16014"/>
                    <a:pt x="43217" y="16757"/>
                    <a:pt x="45225" y="18107"/>
                  </a:cubicBezTo>
                  <a:cubicBezTo>
                    <a:pt x="47233" y="19508"/>
                    <a:pt x="48819" y="21448"/>
                    <a:pt x="49714" y="23979"/>
                  </a:cubicBezTo>
                  <a:cubicBezTo>
                    <a:pt x="50608" y="26477"/>
                    <a:pt x="51182" y="32029"/>
                    <a:pt x="51182" y="40551"/>
                  </a:cubicBezTo>
                  <a:lnTo>
                    <a:pt x="51182" y="81236"/>
                  </a:lnTo>
                  <a:lnTo>
                    <a:pt x="72326" y="81236"/>
                  </a:lnTo>
                  <a:lnTo>
                    <a:pt x="72326" y="31708"/>
                  </a:lnTo>
                  <a:cubicBezTo>
                    <a:pt x="72326" y="25633"/>
                    <a:pt x="71736" y="20925"/>
                    <a:pt x="70943" y="17634"/>
                  </a:cubicBezTo>
                  <a:cubicBezTo>
                    <a:pt x="70166" y="14378"/>
                    <a:pt x="68698" y="11408"/>
                    <a:pt x="66724" y="8843"/>
                  </a:cubicBezTo>
                  <a:cubicBezTo>
                    <a:pt x="64783" y="6294"/>
                    <a:pt x="61813" y="4151"/>
                    <a:pt x="57966" y="2464"/>
                  </a:cubicBezTo>
                  <a:cubicBezTo>
                    <a:pt x="54152" y="776"/>
                    <a:pt x="49781" y="0"/>
                    <a:pt x="45158" y="0"/>
                  </a:cubicBezTo>
                  <a:cubicBezTo>
                    <a:pt x="34644" y="0"/>
                    <a:pt x="25599" y="4489"/>
                    <a:pt x="18917" y="13416"/>
                  </a:cubicBezTo>
                  <a:lnTo>
                    <a:pt x="18917" y="2312"/>
                  </a:lnTo>
                  <a:lnTo>
                    <a:pt x="0" y="2312"/>
                  </a:lnTo>
                  <a:lnTo>
                    <a:pt x="0" y="81270"/>
                  </a:lnTo>
                  <a:lnTo>
                    <a:pt x="21161" y="81270"/>
                  </a:lnTo>
                  <a:lnTo>
                    <a:pt x="21161" y="45107"/>
                  </a:lnTo>
                  <a:lnTo>
                    <a:pt x="21161" y="45107"/>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7" name="任意多边形: 形状 126"/>
            <p:cNvSpPr/>
            <p:nvPr/>
          </p:nvSpPr>
          <p:spPr>
            <a:xfrm>
              <a:off x="19287742" y="6917128"/>
              <a:ext cx="67500" cy="67500"/>
            </a:xfrm>
            <a:custGeom>
              <a:avLst/>
              <a:gdLst>
                <a:gd name="connsiteX0" fmla="*/ 38374 w 67500"/>
                <a:gd name="connsiteY0" fmla="*/ 82654 h 67500"/>
                <a:gd name="connsiteX1" fmla="*/ 60109 w 67500"/>
                <a:gd name="connsiteY1" fmla="*/ 76663 h 67500"/>
                <a:gd name="connsiteX2" fmla="*/ 72816 w 67500"/>
                <a:gd name="connsiteY2" fmla="*/ 59197 h 67500"/>
                <a:gd name="connsiteX3" fmla="*/ 51958 w 67500"/>
                <a:gd name="connsiteY3" fmla="*/ 55687 h 67500"/>
                <a:gd name="connsiteX4" fmla="*/ 46896 w 67500"/>
                <a:gd name="connsiteY4" fmla="*/ 64344 h 67500"/>
                <a:gd name="connsiteX5" fmla="*/ 38610 w 67500"/>
                <a:gd name="connsiteY5" fmla="*/ 67044 h 67500"/>
                <a:gd name="connsiteX6" fmla="*/ 26511 w 67500"/>
                <a:gd name="connsiteY6" fmla="*/ 62083 h 67500"/>
                <a:gd name="connsiteX7" fmla="*/ 21448 w 67500"/>
                <a:gd name="connsiteY7" fmla="*/ 47790 h 67500"/>
                <a:gd name="connsiteX8" fmla="*/ 73912 w 67500"/>
                <a:gd name="connsiteY8" fmla="*/ 47790 h 67500"/>
                <a:gd name="connsiteX9" fmla="*/ 64193 w 67500"/>
                <a:gd name="connsiteY9" fmla="*/ 11796 h 67500"/>
                <a:gd name="connsiteX10" fmla="*/ 36281 w 67500"/>
                <a:gd name="connsiteY10" fmla="*/ 0 h 67500"/>
                <a:gd name="connsiteX11" fmla="*/ 10260 w 67500"/>
                <a:gd name="connsiteY11" fmla="*/ 11104 h 67500"/>
                <a:gd name="connsiteX12" fmla="*/ 0 w 67500"/>
                <a:gd name="connsiteY12" fmla="*/ 41917 h 67500"/>
                <a:gd name="connsiteX13" fmla="*/ 7813 w 67500"/>
                <a:gd name="connsiteY13" fmla="*/ 69187 h 67500"/>
                <a:gd name="connsiteX14" fmla="*/ 38374 w 67500"/>
                <a:gd name="connsiteY14" fmla="*/ 82654 h 67500"/>
                <a:gd name="connsiteX15" fmla="*/ 26224 w 67500"/>
                <a:gd name="connsiteY15" fmla="*/ 20891 h 67500"/>
                <a:gd name="connsiteX16" fmla="*/ 37530 w 67500"/>
                <a:gd name="connsiteY16" fmla="*/ 15896 h 67500"/>
                <a:gd name="connsiteX17" fmla="*/ 48431 w 67500"/>
                <a:gd name="connsiteY17" fmla="*/ 20604 h 67500"/>
                <a:gd name="connsiteX18" fmla="*/ 53123 w 67500"/>
                <a:gd name="connsiteY18" fmla="*/ 34425 h 67500"/>
                <a:gd name="connsiteX19" fmla="*/ 21786 w 67500"/>
                <a:gd name="connsiteY19" fmla="*/ 34425 h 67500"/>
                <a:gd name="connsiteX20" fmla="*/ 26224 w 67500"/>
                <a:gd name="connsiteY20" fmla="*/ 20891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500" h="67500">
                  <a:moveTo>
                    <a:pt x="38374" y="82654"/>
                  </a:moveTo>
                  <a:cubicBezTo>
                    <a:pt x="47098" y="82654"/>
                    <a:pt x="54304" y="80646"/>
                    <a:pt x="60109" y="76663"/>
                  </a:cubicBezTo>
                  <a:cubicBezTo>
                    <a:pt x="65897" y="72681"/>
                    <a:pt x="70149" y="66808"/>
                    <a:pt x="72816" y="59197"/>
                  </a:cubicBezTo>
                  <a:lnTo>
                    <a:pt x="51958" y="55687"/>
                  </a:lnTo>
                  <a:cubicBezTo>
                    <a:pt x="50827" y="59619"/>
                    <a:pt x="49123" y="62522"/>
                    <a:pt x="46896" y="64344"/>
                  </a:cubicBezTo>
                  <a:cubicBezTo>
                    <a:pt x="44634" y="66116"/>
                    <a:pt x="41884" y="67044"/>
                    <a:pt x="38610" y="67044"/>
                  </a:cubicBezTo>
                  <a:cubicBezTo>
                    <a:pt x="33784" y="67044"/>
                    <a:pt x="29767" y="65542"/>
                    <a:pt x="26511" y="62083"/>
                  </a:cubicBezTo>
                  <a:cubicBezTo>
                    <a:pt x="23304" y="58624"/>
                    <a:pt x="21583" y="53359"/>
                    <a:pt x="21448" y="47790"/>
                  </a:cubicBezTo>
                  <a:lnTo>
                    <a:pt x="73912" y="47790"/>
                  </a:lnTo>
                  <a:cubicBezTo>
                    <a:pt x="74267" y="31134"/>
                    <a:pt x="70976" y="19575"/>
                    <a:pt x="64193" y="11796"/>
                  </a:cubicBezTo>
                  <a:cubicBezTo>
                    <a:pt x="57358" y="4016"/>
                    <a:pt x="48077" y="0"/>
                    <a:pt x="36281" y="0"/>
                  </a:cubicBezTo>
                  <a:cubicBezTo>
                    <a:pt x="25802" y="0"/>
                    <a:pt x="17094" y="3696"/>
                    <a:pt x="10260" y="11104"/>
                  </a:cubicBezTo>
                  <a:cubicBezTo>
                    <a:pt x="3409" y="18529"/>
                    <a:pt x="0" y="28806"/>
                    <a:pt x="0" y="41917"/>
                  </a:cubicBezTo>
                  <a:cubicBezTo>
                    <a:pt x="0" y="52903"/>
                    <a:pt x="2582" y="61982"/>
                    <a:pt x="7813" y="69187"/>
                  </a:cubicBezTo>
                  <a:cubicBezTo>
                    <a:pt x="14411" y="78165"/>
                    <a:pt x="24621" y="82654"/>
                    <a:pt x="38374" y="82654"/>
                  </a:cubicBezTo>
                  <a:close/>
                  <a:moveTo>
                    <a:pt x="26224" y="20891"/>
                  </a:moveTo>
                  <a:cubicBezTo>
                    <a:pt x="29194" y="17567"/>
                    <a:pt x="32957" y="15896"/>
                    <a:pt x="37530" y="15896"/>
                  </a:cubicBezTo>
                  <a:cubicBezTo>
                    <a:pt x="41833" y="15896"/>
                    <a:pt x="45461" y="17466"/>
                    <a:pt x="48431" y="20604"/>
                  </a:cubicBezTo>
                  <a:cubicBezTo>
                    <a:pt x="51418" y="23777"/>
                    <a:pt x="53004" y="28856"/>
                    <a:pt x="53123" y="34425"/>
                  </a:cubicBezTo>
                  <a:lnTo>
                    <a:pt x="21786" y="34425"/>
                  </a:lnTo>
                  <a:cubicBezTo>
                    <a:pt x="21786" y="28856"/>
                    <a:pt x="23271" y="24199"/>
                    <a:pt x="26224" y="208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8" name="任意多边形: 形状 127"/>
            <p:cNvSpPr/>
            <p:nvPr/>
          </p:nvSpPr>
          <p:spPr>
            <a:xfrm>
              <a:off x="18908139" y="6524919"/>
              <a:ext cx="506250" cy="523125"/>
            </a:xfrm>
            <a:custGeom>
              <a:avLst/>
              <a:gdLst>
                <a:gd name="connsiteX0" fmla="*/ 455203 w 506250"/>
                <a:gd name="connsiteY0" fmla="*/ 263115 h 523125"/>
                <a:gd name="connsiteX1" fmla="*/ 431004 w 506250"/>
                <a:gd name="connsiteY1" fmla="*/ 251471 h 523125"/>
                <a:gd name="connsiteX2" fmla="*/ 428726 w 506250"/>
                <a:gd name="connsiteY2" fmla="*/ 256196 h 523125"/>
                <a:gd name="connsiteX3" fmla="*/ 405861 w 506250"/>
                <a:gd name="connsiteY3" fmla="*/ 271704 h 523125"/>
                <a:gd name="connsiteX4" fmla="*/ 404004 w 506250"/>
                <a:gd name="connsiteY4" fmla="*/ 271772 h 523125"/>
                <a:gd name="connsiteX5" fmla="*/ 381088 w 506250"/>
                <a:gd name="connsiteY5" fmla="*/ 259470 h 523125"/>
                <a:gd name="connsiteX6" fmla="*/ 331948 w 506250"/>
                <a:gd name="connsiteY6" fmla="*/ 185271 h 523125"/>
                <a:gd name="connsiteX7" fmla="*/ 309994 w 506250"/>
                <a:gd name="connsiteY7" fmla="*/ 190890 h 523125"/>
                <a:gd name="connsiteX8" fmla="*/ 292883 w 506250"/>
                <a:gd name="connsiteY8" fmla="*/ 175888 h 523125"/>
                <a:gd name="connsiteX9" fmla="*/ 280749 w 506250"/>
                <a:gd name="connsiteY9" fmla="*/ 147876 h 523125"/>
                <a:gd name="connsiteX10" fmla="*/ 274472 w 506250"/>
                <a:gd name="connsiteY10" fmla="*/ 159823 h 523125"/>
                <a:gd name="connsiteX11" fmla="*/ 286251 w 506250"/>
                <a:gd name="connsiteY11" fmla="*/ 185389 h 523125"/>
                <a:gd name="connsiteX12" fmla="*/ 291381 w 506250"/>
                <a:gd name="connsiteY12" fmla="*/ 202770 h 523125"/>
                <a:gd name="connsiteX13" fmla="*/ 306585 w 506250"/>
                <a:gd name="connsiteY13" fmla="*/ 213806 h 523125"/>
                <a:gd name="connsiteX14" fmla="*/ 303851 w 506250"/>
                <a:gd name="connsiteY14" fmla="*/ 224471 h 523125"/>
                <a:gd name="connsiteX15" fmla="*/ 277999 w 506250"/>
                <a:gd name="connsiteY15" fmla="*/ 239861 h 523125"/>
                <a:gd name="connsiteX16" fmla="*/ 249446 w 506250"/>
                <a:gd name="connsiteY16" fmla="*/ 274219 h 523125"/>
                <a:gd name="connsiteX17" fmla="*/ 227138 w 506250"/>
                <a:gd name="connsiteY17" fmla="*/ 304172 h 523125"/>
                <a:gd name="connsiteX18" fmla="*/ 226935 w 506250"/>
                <a:gd name="connsiteY18" fmla="*/ 304307 h 523125"/>
                <a:gd name="connsiteX19" fmla="*/ 152331 w 506250"/>
                <a:gd name="connsiteY19" fmla="*/ 304307 h 523125"/>
                <a:gd name="connsiteX20" fmla="*/ 147656 w 506250"/>
                <a:gd name="connsiteY20" fmla="*/ 256838 h 523125"/>
                <a:gd name="connsiteX21" fmla="*/ 154693 w 506250"/>
                <a:gd name="connsiteY21" fmla="*/ 222109 h 523125"/>
                <a:gd name="connsiteX22" fmla="*/ 159739 w 506250"/>
                <a:gd name="connsiteY22" fmla="*/ 194468 h 523125"/>
                <a:gd name="connsiteX23" fmla="*/ 175466 w 506250"/>
                <a:gd name="connsiteY23" fmla="*/ 194451 h 523125"/>
                <a:gd name="connsiteX24" fmla="*/ 168801 w 506250"/>
                <a:gd name="connsiteY24" fmla="*/ 183735 h 523125"/>
                <a:gd name="connsiteX25" fmla="*/ 157764 w 506250"/>
                <a:gd name="connsiteY25" fmla="*/ 178892 h 523125"/>
                <a:gd name="connsiteX26" fmla="*/ 139050 w 506250"/>
                <a:gd name="connsiteY26" fmla="*/ 164919 h 523125"/>
                <a:gd name="connsiteX27" fmla="*/ 123744 w 506250"/>
                <a:gd name="connsiteY27" fmla="*/ 139303 h 523125"/>
                <a:gd name="connsiteX28" fmla="*/ 133971 w 506250"/>
                <a:gd name="connsiteY28" fmla="*/ 108253 h 523125"/>
                <a:gd name="connsiteX29" fmla="*/ 160549 w 506250"/>
                <a:gd name="connsiteY29" fmla="*/ 82755 h 523125"/>
                <a:gd name="connsiteX30" fmla="*/ 177424 w 506250"/>
                <a:gd name="connsiteY30" fmla="*/ 76224 h 523125"/>
                <a:gd name="connsiteX31" fmla="*/ 199007 w 506250"/>
                <a:gd name="connsiteY31" fmla="*/ 87379 h 523125"/>
                <a:gd name="connsiteX32" fmla="*/ 224758 w 506250"/>
                <a:gd name="connsiteY32" fmla="*/ 113096 h 523125"/>
                <a:gd name="connsiteX33" fmla="*/ 250914 w 506250"/>
                <a:gd name="connsiteY33" fmla="*/ 128959 h 523125"/>
                <a:gd name="connsiteX34" fmla="*/ 267587 w 506250"/>
                <a:gd name="connsiteY34" fmla="*/ 117821 h 523125"/>
                <a:gd name="connsiteX35" fmla="*/ 252956 w 506250"/>
                <a:gd name="connsiteY35" fmla="*/ 101706 h 523125"/>
                <a:gd name="connsiteX36" fmla="*/ 247101 w 506250"/>
                <a:gd name="connsiteY36" fmla="*/ 105654 h 523125"/>
                <a:gd name="connsiteX37" fmla="*/ 243540 w 506250"/>
                <a:gd name="connsiteY37" fmla="*/ 97740 h 523125"/>
                <a:gd name="connsiteX38" fmla="*/ 240165 w 506250"/>
                <a:gd name="connsiteY38" fmla="*/ 84375 h 523125"/>
                <a:gd name="connsiteX39" fmla="*/ 232791 w 506250"/>
                <a:gd name="connsiteY39" fmla="*/ 69508 h 523125"/>
                <a:gd name="connsiteX40" fmla="*/ 218329 w 506250"/>
                <a:gd name="connsiteY40" fmla="*/ 67247 h 523125"/>
                <a:gd name="connsiteX41" fmla="*/ 200121 w 506250"/>
                <a:gd name="connsiteY41" fmla="*/ 69728 h 523125"/>
                <a:gd name="connsiteX42" fmla="*/ 192257 w 506250"/>
                <a:gd name="connsiteY42" fmla="*/ 61054 h 523125"/>
                <a:gd name="connsiteX43" fmla="*/ 212693 w 506250"/>
                <a:gd name="connsiteY43" fmla="*/ 51351 h 523125"/>
                <a:gd name="connsiteX44" fmla="*/ 227306 w 506250"/>
                <a:gd name="connsiteY44" fmla="*/ 47081 h 523125"/>
                <a:gd name="connsiteX45" fmla="*/ 241886 w 506250"/>
                <a:gd name="connsiteY45" fmla="*/ 43200 h 523125"/>
                <a:gd name="connsiteX46" fmla="*/ 253058 w 506250"/>
                <a:gd name="connsiteY46" fmla="*/ 49663 h 523125"/>
                <a:gd name="connsiteX47" fmla="*/ 266861 w 506250"/>
                <a:gd name="connsiteY47" fmla="*/ 62336 h 523125"/>
                <a:gd name="connsiteX48" fmla="*/ 272869 w 506250"/>
                <a:gd name="connsiteY48" fmla="*/ 51975 h 523125"/>
                <a:gd name="connsiteX49" fmla="*/ 267047 w 506250"/>
                <a:gd name="connsiteY49" fmla="*/ 38559 h 523125"/>
                <a:gd name="connsiteX50" fmla="*/ 270354 w 506250"/>
                <a:gd name="connsiteY50" fmla="*/ 36281 h 523125"/>
                <a:gd name="connsiteX51" fmla="*/ 388699 w 506250"/>
                <a:gd name="connsiteY51" fmla="*/ 95580 h 523125"/>
                <a:gd name="connsiteX52" fmla="*/ 430819 w 506250"/>
                <a:gd name="connsiteY52" fmla="*/ 91834 h 523125"/>
                <a:gd name="connsiteX53" fmla="*/ 260668 w 506250"/>
                <a:gd name="connsiteY53" fmla="*/ 0 h 523125"/>
                <a:gd name="connsiteX54" fmla="*/ 57257 w 506250"/>
                <a:gd name="connsiteY54" fmla="*/ 203411 h 523125"/>
                <a:gd name="connsiteX55" fmla="*/ 84206 w 506250"/>
                <a:gd name="connsiteY55" fmla="*/ 304324 h 523125"/>
                <a:gd name="connsiteX56" fmla="*/ 28299 w 506250"/>
                <a:gd name="connsiteY56" fmla="*/ 304324 h 523125"/>
                <a:gd name="connsiteX57" fmla="*/ 0 w 506250"/>
                <a:gd name="connsiteY57" fmla="*/ 332606 h 523125"/>
                <a:gd name="connsiteX58" fmla="*/ 0 w 506250"/>
                <a:gd name="connsiteY58" fmla="*/ 491569 h 523125"/>
                <a:gd name="connsiteX59" fmla="*/ 31826 w 506250"/>
                <a:gd name="connsiteY59" fmla="*/ 523378 h 523125"/>
                <a:gd name="connsiteX60" fmla="*/ 480819 w 506250"/>
                <a:gd name="connsiteY60" fmla="*/ 523378 h 523125"/>
                <a:gd name="connsiteX61" fmla="*/ 512663 w 506250"/>
                <a:gd name="connsiteY61" fmla="*/ 491569 h 523125"/>
                <a:gd name="connsiteX62" fmla="*/ 512663 w 506250"/>
                <a:gd name="connsiteY62" fmla="*/ 336133 h 523125"/>
                <a:gd name="connsiteX63" fmla="*/ 480819 w 506250"/>
                <a:gd name="connsiteY63" fmla="*/ 304324 h 523125"/>
                <a:gd name="connsiteX64" fmla="*/ 437248 w 506250"/>
                <a:gd name="connsiteY64" fmla="*/ 304324 h 523125"/>
                <a:gd name="connsiteX65" fmla="*/ 455203 w 506250"/>
                <a:gd name="connsiteY65" fmla="*/ 263115 h 523125"/>
                <a:gd name="connsiteX66" fmla="*/ 263554 w 506250"/>
                <a:gd name="connsiteY66" fmla="*/ 296274 h 523125"/>
                <a:gd name="connsiteX67" fmla="*/ 266001 w 506250"/>
                <a:gd name="connsiteY67" fmla="*/ 304307 h 523125"/>
                <a:gd name="connsiteX68" fmla="*/ 246527 w 506250"/>
                <a:gd name="connsiteY68" fmla="*/ 304307 h 523125"/>
                <a:gd name="connsiteX69" fmla="*/ 263554 w 506250"/>
                <a:gd name="connsiteY69" fmla="*/ 296274 h 523125"/>
                <a:gd name="connsiteX70" fmla="*/ 457718 w 506250"/>
                <a:gd name="connsiteY70" fmla="*/ 339896 h 523125"/>
                <a:gd name="connsiteX71" fmla="*/ 475943 w 506250"/>
                <a:gd name="connsiteY71" fmla="*/ 358155 h 523125"/>
                <a:gd name="connsiteX72" fmla="*/ 475943 w 506250"/>
                <a:gd name="connsiteY72" fmla="*/ 468433 h 523125"/>
                <a:gd name="connsiteX73" fmla="*/ 457718 w 506250"/>
                <a:gd name="connsiteY73" fmla="*/ 486692 h 523125"/>
                <a:gd name="connsiteX74" fmla="*/ 54945 w 506250"/>
                <a:gd name="connsiteY74" fmla="*/ 486692 h 523125"/>
                <a:gd name="connsiteX75" fmla="*/ 36703 w 506250"/>
                <a:gd name="connsiteY75" fmla="*/ 468433 h 523125"/>
                <a:gd name="connsiteX76" fmla="*/ 36703 w 506250"/>
                <a:gd name="connsiteY76" fmla="*/ 358155 h 523125"/>
                <a:gd name="connsiteX77" fmla="*/ 54945 w 506250"/>
                <a:gd name="connsiteY77" fmla="*/ 339896 h 523125"/>
                <a:gd name="connsiteX78" fmla="*/ 457718 w 506250"/>
                <a:gd name="connsiteY78" fmla="*/ 339896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506250" h="523125">
                  <a:moveTo>
                    <a:pt x="455203" y="263115"/>
                  </a:moveTo>
                  <a:lnTo>
                    <a:pt x="431004" y="251471"/>
                  </a:lnTo>
                  <a:lnTo>
                    <a:pt x="428726" y="256196"/>
                  </a:lnTo>
                  <a:cubicBezTo>
                    <a:pt x="424423" y="265089"/>
                    <a:pt x="415716" y="271013"/>
                    <a:pt x="405861" y="271704"/>
                  </a:cubicBezTo>
                  <a:cubicBezTo>
                    <a:pt x="405219" y="271738"/>
                    <a:pt x="404612" y="271772"/>
                    <a:pt x="404004" y="271772"/>
                  </a:cubicBezTo>
                  <a:cubicBezTo>
                    <a:pt x="394791" y="271772"/>
                    <a:pt x="386184" y="267199"/>
                    <a:pt x="381088" y="259470"/>
                  </a:cubicBezTo>
                  <a:lnTo>
                    <a:pt x="331948" y="185271"/>
                  </a:lnTo>
                  <a:cubicBezTo>
                    <a:pt x="324793" y="187481"/>
                    <a:pt x="315141" y="189928"/>
                    <a:pt x="309994" y="190890"/>
                  </a:cubicBezTo>
                  <a:cubicBezTo>
                    <a:pt x="301658" y="192476"/>
                    <a:pt x="295650" y="181018"/>
                    <a:pt x="292883" y="175888"/>
                  </a:cubicBezTo>
                  <a:cubicBezTo>
                    <a:pt x="290149" y="170775"/>
                    <a:pt x="282319" y="152601"/>
                    <a:pt x="280749" y="147876"/>
                  </a:cubicBezTo>
                  <a:cubicBezTo>
                    <a:pt x="279163" y="143117"/>
                    <a:pt x="273713" y="154710"/>
                    <a:pt x="274472" y="159823"/>
                  </a:cubicBezTo>
                  <a:cubicBezTo>
                    <a:pt x="275265" y="164970"/>
                    <a:pt x="282724" y="179854"/>
                    <a:pt x="286251" y="185389"/>
                  </a:cubicBezTo>
                  <a:cubicBezTo>
                    <a:pt x="289811" y="190924"/>
                    <a:pt x="291381" y="197589"/>
                    <a:pt x="291381" y="202770"/>
                  </a:cubicBezTo>
                  <a:cubicBezTo>
                    <a:pt x="291381" y="207883"/>
                    <a:pt x="298772" y="211461"/>
                    <a:pt x="306585" y="213806"/>
                  </a:cubicBezTo>
                  <a:cubicBezTo>
                    <a:pt x="314432" y="216203"/>
                    <a:pt x="306585" y="221316"/>
                    <a:pt x="303851" y="224471"/>
                  </a:cubicBezTo>
                  <a:cubicBezTo>
                    <a:pt x="301118" y="227644"/>
                    <a:pt x="289811" y="233938"/>
                    <a:pt x="277999" y="239861"/>
                  </a:cubicBezTo>
                  <a:cubicBezTo>
                    <a:pt x="266254" y="245801"/>
                    <a:pt x="253749" y="265916"/>
                    <a:pt x="249446" y="274219"/>
                  </a:cubicBezTo>
                  <a:cubicBezTo>
                    <a:pt x="245143" y="282488"/>
                    <a:pt x="235322" y="297489"/>
                    <a:pt x="227138" y="304172"/>
                  </a:cubicBezTo>
                  <a:cubicBezTo>
                    <a:pt x="227070" y="304206"/>
                    <a:pt x="227003" y="304273"/>
                    <a:pt x="226935" y="304307"/>
                  </a:cubicBezTo>
                  <a:lnTo>
                    <a:pt x="152331" y="304307"/>
                  </a:lnTo>
                  <a:cubicBezTo>
                    <a:pt x="147656" y="287398"/>
                    <a:pt x="146897" y="263267"/>
                    <a:pt x="147656" y="256838"/>
                  </a:cubicBezTo>
                  <a:cubicBezTo>
                    <a:pt x="148854" y="246999"/>
                    <a:pt x="155486" y="231171"/>
                    <a:pt x="154693" y="222109"/>
                  </a:cubicBezTo>
                  <a:cubicBezTo>
                    <a:pt x="153968" y="213030"/>
                    <a:pt x="157764" y="198011"/>
                    <a:pt x="159739" y="194468"/>
                  </a:cubicBezTo>
                  <a:cubicBezTo>
                    <a:pt x="161781" y="190907"/>
                    <a:pt x="171129" y="194822"/>
                    <a:pt x="175466" y="194451"/>
                  </a:cubicBezTo>
                  <a:cubicBezTo>
                    <a:pt x="179769" y="194046"/>
                    <a:pt x="171129" y="183347"/>
                    <a:pt x="168801" y="183735"/>
                  </a:cubicBezTo>
                  <a:cubicBezTo>
                    <a:pt x="166472" y="184123"/>
                    <a:pt x="160988" y="180512"/>
                    <a:pt x="157764" y="178892"/>
                  </a:cubicBezTo>
                  <a:cubicBezTo>
                    <a:pt x="154676" y="177306"/>
                    <a:pt x="151166" y="167636"/>
                    <a:pt x="139050" y="164919"/>
                  </a:cubicBezTo>
                  <a:cubicBezTo>
                    <a:pt x="126849" y="162135"/>
                    <a:pt x="125297" y="146813"/>
                    <a:pt x="123744" y="139303"/>
                  </a:cubicBezTo>
                  <a:cubicBezTo>
                    <a:pt x="122175" y="131794"/>
                    <a:pt x="131996" y="112185"/>
                    <a:pt x="133971" y="108253"/>
                  </a:cubicBezTo>
                  <a:cubicBezTo>
                    <a:pt x="135911" y="104288"/>
                    <a:pt x="160549" y="82755"/>
                    <a:pt x="160549" y="82755"/>
                  </a:cubicBezTo>
                  <a:cubicBezTo>
                    <a:pt x="160549" y="82755"/>
                    <a:pt x="173694" y="75988"/>
                    <a:pt x="177424" y="76224"/>
                  </a:cubicBezTo>
                  <a:cubicBezTo>
                    <a:pt x="188393" y="76899"/>
                    <a:pt x="199007" y="87379"/>
                    <a:pt x="199007" y="87379"/>
                  </a:cubicBezTo>
                  <a:cubicBezTo>
                    <a:pt x="199007" y="87379"/>
                    <a:pt x="214684" y="96998"/>
                    <a:pt x="224758" y="113096"/>
                  </a:cubicBezTo>
                  <a:cubicBezTo>
                    <a:pt x="233179" y="126512"/>
                    <a:pt x="250914" y="128959"/>
                    <a:pt x="250914" y="128959"/>
                  </a:cubicBezTo>
                  <a:cubicBezTo>
                    <a:pt x="260702" y="128115"/>
                    <a:pt x="267114" y="120555"/>
                    <a:pt x="267587" y="117821"/>
                  </a:cubicBezTo>
                  <a:cubicBezTo>
                    <a:pt x="269342" y="108810"/>
                    <a:pt x="262474" y="101216"/>
                    <a:pt x="252956" y="101706"/>
                  </a:cubicBezTo>
                  <a:cubicBezTo>
                    <a:pt x="250965" y="101824"/>
                    <a:pt x="250206" y="105654"/>
                    <a:pt x="247101" y="105654"/>
                  </a:cubicBezTo>
                  <a:cubicBezTo>
                    <a:pt x="243928" y="105654"/>
                    <a:pt x="244704" y="101706"/>
                    <a:pt x="243540" y="97740"/>
                  </a:cubicBezTo>
                  <a:cubicBezTo>
                    <a:pt x="242376" y="93808"/>
                    <a:pt x="242089" y="89117"/>
                    <a:pt x="240165" y="84375"/>
                  </a:cubicBezTo>
                  <a:cubicBezTo>
                    <a:pt x="238258" y="79650"/>
                    <a:pt x="236689" y="73828"/>
                    <a:pt x="232791" y="69508"/>
                  </a:cubicBezTo>
                  <a:cubicBezTo>
                    <a:pt x="228859" y="65138"/>
                    <a:pt x="223408" y="68428"/>
                    <a:pt x="218329" y="67247"/>
                  </a:cubicBezTo>
                  <a:cubicBezTo>
                    <a:pt x="213249" y="66049"/>
                    <a:pt x="205588" y="70149"/>
                    <a:pt x="200121" y="69728"/>
                  </a:cubicBezTo>
                  <a:cubicBezTo>
                    <a:pt x="194586" y="69323"/>
                    <a:pt x="191886" y="65002"/>
                    <a:pt x="192257" y="61054"/>
                  </a:cubicBezTo>
                  <a:cubicBezTo>
                    <a:pt x="192645" y="57105"/>
                    <a:pt x="206078" y="52144"/>
                    <a:pt x="212693" y="51351"/>
                  </a:cubicBezTo>
                  <a:cubicBezTo>
                    <a:pt x="219375" y="50591"/>
                    <a:pt x="225399" y="49849"/>
                    <a:pt x="227306" y="47081"/>
                  </a:cubicBezTo>
                  <a:cubicBezTo>
                    <a:pt x="229298" y="44314"/>
                    <a:pt x="238731" y="42812"/>
                    <a:pt x="241886" y="43200"/>
                  </a:cubicBezTo>
                  <a:cubicBezTo>
                    <a:pt x="245008" y="43622"/>
                    <a:pt x="250003" y="45731"/>
                    <a:pt x="253058" y="49663"/>
                  </a:cubicBezTo>
                  <a:cubicBezTo>
                    <a:pt x="257158" y="55080"/>
                    <a:pt x="257344" y="63568"/>
                    <a:pt x="266861" y="62336"/>
                  </a:cubicBezTo>
                  <a:cubicBezTo>
                    <a:pt x="270540" y="61847"/>
                    <a:pt x="280260" y="56329"/>
                    <a:pt x="272869" y="51975"/>
                  </a:cubicBezTo>
                  <a:cubicBezTo>
                    <a:pt x="268718" y="49511"/>
                    <a:pt x="263081" y="45664"/>
                    <a:pt x="267047" y="38559"/>
                  </a:cubicBezTo>
                  <a:cubicBezTo>
                    <a:pt x="267570" y="37598"/>
                    <a:pt x="268734" y="36838"/>
                    <a:pt x="270354" y="36281"/>
                  </a:cubicBezTo>
                  <a:cubicBezTo>
                    <a:pt x="317739" y="38998"/>
                    <a:pt x="359893" y="61476"/>
                    <a:pt x="388699" y="95580"/>
                  </a:cubicBezTo>
                  <a:lnTo>
                    <a:pt x="430819" y="91834"/>
                  </a:lnTo>
                  <a:cubicBezTo>
                    <a:pt x="394470" y="36534"/>
                    <a:pt x="331847" y="0"/>
                    <a:pt x="260668" y="0"/>
                  </a:cubicBezTo>
                  <a:cubicBezTo>
                    <a:pt x="148348" y="0"/>
                    <a:pt x="57257" y="91074"/>
                    <a:pt x="57257" y="203411"/>
                  </a:cubicBezTo>
                  <a:cubicBezTo>
                    <a:pt x="57257" y="240182"/>
                    <a:pt x="67129" y="274573"/>
                    <a:pt x="84206" y="304324"/>
                  </a:cubicBezTo>
                  <a:lnTo>
                    <a:pt x="28299" y="304324"/>
                  </a:lnTo>
                  <a:cubicBezTo>
                    <a:pt x="12673" y="304324"/>
                    <a:pt x="0" y="316980"/>
                    <a:pt x="0" y="332606"/>
                  </a:cubicBezTo>
                  <a:lnTo>
                    <a:pt x="0" y="491569"/>
                  </a:lnTo>
                  <a:cubicBezTo>
                    <a:pt x="0" y="509136"/>
                    <a:pt x="14243" y="523378"/>
                    <a:pt x="31826" y="523378"/>
                  </a:cubicBezTo>
                  <a:lnTo>
                    <a:pt x="480819" y="523378"/>
                  </a:lnTo>
                  <a:cubicBezTo>
                    <a:pt x="498420" y="523378"/>
                    <a:pt x="512663" y="509136"/>
                    <a:pt x="512663" y="491569"/>
                  </a:cubicBezTo>
                  <a:lnTo>
                    <a:pt x="512663" y="336133"/>
                  </a:lnTo>
                  <a:cubicBezTo>
                    <a:pt x="512663" y="318566"/>
                    <a:pt x="498420" y="304324"/>
                    <a:pt x="480819" y="304324"/>
                  </a:cubicBezTo>
                  <a:lnTo>
                    <a:pt x="437248" y="304324"/>
                  </a:lnTo>
                  <a:cubicBezTo>
                    <a:pt x="444690" y="291381"/>
                    <a:pt x="450731" y="277594"/>
                    <a:pt x="455203" y="263115"/>
                  </a:cubicBezTo>
                  <a:close/>
                  <a:moveTo>
                    <a:pt x="263554" y="296274"/>
                  </a:moveTo>
                  <a:cubicBezTo>
                    <a:pt x="267435" y="295448"/>
                    <a:pt x="267435" y="299616"/>
                    <a:pt x="266001" y="304307"/>
                  </a:cubicBezTo>
                  <a:lnTo>
                    <a:pt x="246527" y="304307"/>
                  </a:lnTo>
                  <a:cubicBezTo>
                    <a:pt x="249666" y="299008"/>
                    <a:pt x="256264" y="297844"/>
                    <a:pt x="263554" y="296274"/>
                  </a:cubicBezTo>
                  <a:close/>
                  <a:moveTo>
                    <a:pt x="457718" y="339896"/>
                  </a:moveTo>
                  <a:cubicBezTo>
                    <a:pt x="467775" y="339896"/>
                    <a:pt x="475943" y="348064"/>
                    <a:pt x="475943" y="358155"/>
                  </a:cubicBezTo>
                  <a:lnTo>
                    <a:pt x="475943" y="468433"/>
                  </a:lnTo>
                  <a:cubicBezTo>
                    <a:pt x="475943" y="478524"/>
                    <a:pt x="467775" y="486692"/>
                    <a:pt x="457718" y="486692"/>
                  </a:cubicBezTo>
                  <a:lnTo>
                    <a:pt x="54945" y="486692"/>
                  </a:lnTo>
                  <a:cubicBezTo>
                    <a:pt x="44871" y="486692"/>
                    <a:pt x="36703" y="478524"/>
                    <a:pt x="36703" y="468433"/>
                  </a:cubicBezTo>
                  <a:lnTo>
                    <a:pt x="36703" y="358155"/>
                  </a:lnTo>
                  <a:cubicBezTo>
                    <a:pt x="36703" y="348064"/>
                    <a:pt x="44871" y="339896"/>
                    <a:pt x="54945" y="339896"/>
                  </a:cubicBezTo>
                  <a:lnTo>
                    <a:pt x="457718" y="33989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29" name="任意多边形: 形状 128"/>
            <p:cNvSpPr/>
            <p:nvPr/>
          </p:nvSpPr>
          <p:spPr>
            <a:xfrm>
              <a:off x="19248954" y="6644151"/>
              <a:ext cx="185625" cy="118125"/>
            </a:xfrm>
            <a:custGeom>
              <a:avLst/>
              <a:gdLst>
                <a:gd name="connsiteX0" fmla="*/ 17441 w 185625"/>
                <a:gd name="connsiteY0" fmla="*/ 6555 h 118125"/>
                <a:gd name="connsiteX1" fmla="*/ 1916 w 185625"/>
                <a:gd name="connsiteY1" fmla="*/ 17304 h 118125"/>
                <a:gd name="connsiteX2" fmla="*/ 3182 w 185625"/>
                <a:gd name="connsiteY2" fmla="*/ 36154 h 118125"/>
                <a:gd name="connsiteX3" fmla="*/ 43986 w 185625"/>
                <a:gd name="connsiteY3" fmla="*/ 97747 h 118125"/>
                <a:gd name="connsiteX4" fmla="*/ 60726 w 185625"/>
                <a:gd name="connsiteY4" fmla="*/ 106033 h 118125"/>
                <a:gd name="connsiteX5" fmla="*/ 76217 w 185625"/>
                <a:gd name="connsiteY5" fmla="*/ 95537 h 118125"/>
                <a:gd name="connsiteX6" fmla="*/ 148206 w 185625"/>
                <a:gd name="connsiteY6" fmla="*/ 130181 h 118125"/>
                <a:gd name="connsiteX7" fmla="*/ 160811 w 185625"/>
                <a:gd name="connsiteY7" fmla="*/ 130890 h 118125"/>
                <a:gd name="connsiteX8" fmla="*/ 170228 w 185625"/>
                <a:gd name="connsiteY8" fmla="*/ 122486 h 118125"/>
                <a:gd name="connsiteX9" fmla="*/ 186951 w 185625"/>
                <a:gd name="connsiteY9" fmla="*/ 87707 h 118125"/>
                <a:gd name="connsiteX10" fmla="*/ 179239 w 185625"/>
                <a:gd name="connsiteY10" fmla="*/ 65702 h 118125"/>
                <a:gd name="connsiteX11" fmla="*/ 107301 w 185625"/>
                <a:gd name="connsiteY11" fmla="*/ 31074 h 118125"/>
                <a:gd name="connsiteX12" fmla="*/ 109056 w 185625"/>
                <a:gd name="connsiteY12" fmla="*/ 27412 h 118125"/>
                <a:gd name="connsiteX13" fmla="*/ 107554 w 185625"/>
                <a:gd name="connsiteY13" fmla="*/ 8242 h 118125"/>
                <a:gd name="connsiteX14" fmla="*/ 90139 w 185625"/>
                <a:gd name="connsiteY14" fmla="*/ 75 h 118125"/>
                <a:gd name="connsiteX15" fmla="*/ 17441 w 185625"/>
                <a:gd name="connsiteY15" fmla="*/ 6555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5625" h="118125">
                  <a:moveTo>
                    <a:pt x="17441" y="6555"/>
                  </a:moveTo>
                  <a:cubicBezTo>
                    <a:pt x="10742" y="7146"/>
                    <a:pt x="4836" y="11229"/>
                    <a:pt x="1916" y="17304"/>
                  </a:cubicBezTo>
                  <a:cubicBezTo>
                    <a:pt x="-1037" y="23362"/>
                    <a:pt x="-547" y="30534"/>
                    <a:pt x="3182" y="36154"/>
                  </a:cubicBezTo>
                  <a:lnTo>
                    <a:pt x="43986" y="97747"/>
                  </a:lnTo>
                  <a:cubicBezTo>
                    <a:pt x="47681" y="103316"/>
                    <a:pt x="54077" y="106489"/>
                    <a:pt x="60726" y="106033"/>
                  </a:cubicBezTo>
                  <a:cubicBezTo>
                    <a:pt x="67408" y="105577"/>
                    <a:pt x="73314" y="101578"/>
                    <a:pt x="76217" y="95537"/>
                  </a:cubicBezTo>
                  <a:lnTo>
                    <a:pt x="148206" y="130181"/>
                  </a:lnTo>
                  <a:cubicBezTo>
                    <a:pt x="152121" y="132071"/>
                    <a:pt x="156694" y="132341"/>
                    <a:pt x="160811" y="130890"/>
                  </a:cubicBezTo>
                  <a:cubicBezTo>
                    <a:pt x="164912" y="129439"/>
                    <a:pt x="168304" y="126418"/>
                    <a:pt x="170228" y="122486"/>
                  </a:cubicBezTo>
                  <a:lnTo>
                    <a:pt x="186951" y="87707"/>
                  </a:lnTo>
                  <a:cubicBezTo>
                    <a:pt x="190883" y="79506"/>
                    <a:pt x="187440" y="69651"/>
                    <a:pt x="179239" y="65702"/>
                  </a:cubicBezTo>
                  <a:lnTo>
                    <a:pt x="107301" y="31074"/>
                  </a:lnTo>
                  <a:lnTo>
                    <a:pt x="109056" y="27412"/>
                  </a:lnTo>
                  <a:cubicBezTo>
                    <a:pt x="112059" y="21219"/>
                    <a:pt x="111469" y="13896"/>
                    <a:pt x="107554" y="8242"/>
                  </a:cubicBezTo>
                  <a:cubicBezTo>
                    <a:pt x="103639" y="2589"/>
                    <a:pt x="96990" y="-533"/>
                    <a:pt x="90139" y="75"/>
                  </a:cubicBezTo>
                  <a:lnTo>
                    <a:pt x="17441" y="655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30" name="组合 129"/>
          <p:cNvGrpSpPr/>
          <p:nvPr/>
        </p:nvGrpSpPr>
        <p:grpSpPr>
          <a:xfrm>
            <a:off x="10706918" y="2019371"/>
            <a:ext cx="528086" cy="476503"/>
            <a:chOff x="19983312" y="6542955"/>
            <a:chExt cx="528086" cy="476503"/>
          </a:xfrm>
          <a:solidFill>
            <a:schemeClr val="bg1"/>
          </a:solidFill>
        </p:grpSpPr>
        <p:sp>
          <p:nvSpPr>
            <p:cNvPr id="131" name="任意多边形: 形状 130"/>
            <p:cNvSpPr/>
            <p:nvPr/>
          </p:nvSpPr>
          <p:spPr>
            <a:xfrm>
              <a:off x="19983447" y="7002583"/>
              <a:ext cx="472500" cy="16875"/>
            </a:xfrm>
            <a:custGeom>
              <a:avLst/>
              <a:gdLst>
                <a:gd name="connsiteX0" fmla="*/ 67 w 472500"/>
                <a:gd name="connsiteY0" fmla="*/ 19508 h 16875"/>
                <a:gd name="connsiteX1" fmla="*/ 12268 w 472500"/>
                <a:gd name="connsiteY1" fmla="*/ 31657 h 16875"/>
                <a:gd name="connsiteX2" fmla="*/ 462443 w 472500"/>
                <a:gd name="connsiteY2" fmla="*/ 31657 h 16875"/>
                <a:gd name="connsiteX3" fmla="*/ 477714 w 472500"/>
                <a:gd name="connsiteY3" fmla="*/ 16386 h 16875"/>
                <a:gd name="connsiteX4" fmla="*/ 477714 w 472500"/>
                <a:gd name="connsiteY4" fmla="*/ 0 h 16875"/>
                <a:gd name="connsiteX5" fmla="*/ 0 w 472500"/>
                <a:gd name="connsiteY5" fmla="*/ 0 h 16875"/>
                <a:gd name="connsiteX6" fmla="*/ 67 w 472500"/>
                <a:gd name="connsiteY6" fmla="*/ 19508 h 1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2500" h="16875">
                  <a:moveTo>
                    <a:pt x="67" y="19508"/>
                  </a:moveTo>
                  <a:cubicBezTo>
                    <a:pt x="101" y="26224"/>
                    <a:pt x="5552" y="31657"/>
                    <a:pt x="12268" y="31657"/>
                  </a:cubicBezTo>
                  <a:lnTo>
                    <a:pt x="462443" y="31657"/>
                  </a:lnTo>
                  <a:cubicBezTo>
                    <a:pt x="470880" y="31657"/>
                    <a:pt x="477714" y="24823"/>
                    <a:pt x="477714" y="16386"/>
                  </a:cubicBezTo>
                  <a:lnTo>
                    <a:pt x="477714" y="0"/>
                  </a:lnTo>
                  <a:lnTo>
                    <a:pt x="0" y="0"/>
                  </a:lnTo>
                  <a:cubicBezTo>
                    <a:pt x="34" y="6497"/>
                    <a:pt x="51" y="13635"/>
                    <a:pt x="67" y="1950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2" name="任意多边形: 形状 131"/>
            <p:cNvSpPr/>
            <p:nvPr/>
          </p:nvSpPr>
          <p:spPr>
            <a:xfrm>
              <a:off x="19983312" y="6615066"/>
              <a:ext cx="472500" cy="354375"/>
            </a:xfrm>
            <a:custGeom>
              <a:avLst/>
              <a:gdLst>
                <a:gd name="connsiteX0" fmla="*/ 465834 w 472500"/>
                <a:gd name="connsiteY0" fmla="*/ 116218 h 354375"/>
                <a:gd name="connsiteX1" fmla="*/ 427629 w 472500"/>
                <a:gd name="connsiteY1" fmla="*/ 126816 h 354375"/>
                <a:gd name="connsiteX2" fmla="*/ 427629 w 472500"/>
                <a:gd name="connsiteY2" fmla="*/ 330008 h 354375"/>
                <a:gd name="connsiteX3" fmla="*/ 347828 w 472500"/>
                <a:gd name="connsiteY3" fmla="*/ 314027 h 354375"/>
                <a:gd name="connsiteX4" fmla="*/ 264988 w 472500"/>
                <a:gd name="connsiteY4" fmla="*/ 330429 h 354375"/>
                <a:gd name="connsiteX5" fmla="*/ 264988 w 472500"/>
                <a:gd name="connsiteY5" fmla="*/ 63703 h 354375"/>
                <a:gd name="connsiteX6" fmla="*/ 341837 w 472500"/>
                <a:gd name="connsiteY6" fmla="*/ 38323 h 354375"/>
                <a:gd name="connsiteX7" fmla="*/ 350646 w 472500"/>
                <a:gd name="connsiteY7" fmla="*/ 17 h 354375"/>
                <a:gd name="connsiteX8" fmla="*/ 348418 w 472500"/>
                <a:gd name="connsiteY8" fmla="*/ 0 h 354375"/>
                <a:gd name="connsiteX9" fmla="*/ 240519 w 472500"/>
                <a:gd name="connsiteY9" fmla="*/ 34239 h 354375"/>
                <a:gd name="connsiteX10" fmla="*/ 240469 w 472500"/>
                <a:gd name="connsiteY10" fmla="*/ 34239 h 354375"/>
                <a:gd name="connsiteX11" fmla="*/ 132604 w 472500"/>
                <a:gd name="connsiteY11" fmla="*/ 0 h 354375"/>
                <a:gd name="connsiteX12" fmla="*/ 22343 w 472500"/>
                <a:gd name="connsiteY12" fmla="*/ 40989 h 354375"/>
                <a:gd name="connsiteX13" fmla="*/ 15103 w 472500"/>
                <a:gd name="connsiteY13" fmla="*/ 55806 h 354375"/>
                <a:gd name="connsiteX14" fmla="*/ 15103 w 472500"/>
                <a:gd name="connsiteY14" fmla="*/ 115223 h 354375"/>
                <a:gd name="connsiteX15" fmla="*/ 0 w 472500"/>
                <a:gd name="connsiteY15" fmla="*/ 368972 h 354375"/>
                <a:gd name="connsiteX16" fmla="*/ 477968 w 472500"/>
                <a:gd name="connsiteY16" fmla="*/ 368972 h 354375"/>
                <a:gd name="connsiteX17" fmla="*/ 465834 w 472500"/>
                <a:gd name="connsiteY17" fmla="*/ 119711 h 354375"/>
                <a:gd name="connsiteX18" fmla="*/ 465834 w 472500"/>
                <a:gd name="connsiteY18" fmla="*/ 116218 h 354375"/>
                <a:gd name="connsiteX19" fmla="*/ 215916 w 472500"/>
                <a:gd name="connsiteY19" fmla="*/ 330396 h 354375"/>
                <a:gd name="connsiteX20" fmla="*/ 133093 w 472500"/>
                <a:gd name="connsiteY20" fmla="*/ 314010 h 354375"/>
                <a:gd name="connsiteX21" fmla="*/ 53308 w 472500"/>
                <a:gd name="connsiteY21" fmla="*/ 330024 h 354375"/>
                <a:gd name="connsiteX22" fmla="*/ 53308 w 472500"/>
                <a:gd name="connsiteY22" fmla="*/ 65171 h 354375"/>
                <a:gd name="connsiteX23" fmla="*/ 132452 w 472500"/>
                <a:gd name="connsiteY23" fmla="*/ 38171 h 354375"/>
                <a:gd name="connsiteX24" fmla="*/ 215916 w 472500"/>
                <a:gd name="connsiteY24" fmla="*/ 63720 h 354375"/>
                <a:gd name="connsiteX25" fmla="*/ 215916 w 472500"/>
                <a:gd name="connsiteY25" fmla="*/ 330396 h 35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2500" h="354375">
                  <a:moveTo>
                    <a:pt x="465834" y="116218"/>
                  </a:moveTo>
                  <a:lnTo>
                    <a:pt x="427629" y="126816"/>
                  </a:lnTo>
                  <a:lnTo>
                    <a:pt x="427629" y="330008"/>
                  </a:lnTo>
                  <a:cubicBezTo>
                    <a:pt x="407987" y="321975"/>
                    <a:pt x="380987" y="314027"/>
                    <a:pt x="347828" y="314027"/>
                  </a:cubicBezTo>
                  <a:cubicBezTo>
                    <a:pt x="320153" y="314027"/>
                    <a:pt x="292292" y="319528"/>
                    <a:pt x="264988" y="330429"/>
                  </a:cubicBezTo>
                  <a:lnTo>
                    <a:pt x="264988" y="63703"/>
                  </a:lnTo>
                  <a:cubicBezTo>
                    <a:pt x="278083" y="55552"/>
                    <a:pt x="306771" y="40095"/>
                    <a:pt x="341837" y="38323"/>
                  </a:cubicBezTo>
                  <a:lnTo>
                    <a:pt x="350646" y="17"/>
                  </a:lnTo>
                  <a:cubicBezTo>
                    <a:pt x="349886" y="17"/>
                    <a:pt x="349161" y="0"/>
                    <a:pt x="348418" y="0"/>
                  </a:cubicBezTo>
                  <a:cubicBezTo>
                    <a:pt x="296595" y="0"/>
                    <a:pt x="255623" y="23996"/>
                    <a:pt x="240519" y="34239"/>
                  </a:cubicBezTo>
                  <a:cubicBezTo>
                    <a:pt x="237617" y="36214"/>
                    <a:pt x="237549" y="36214"/>
                    <a:pt x="240469" y="34239"/>
                  </a:cubicBezTo>
                  <a:cubicBezTo>
                    <a:pt x="225366" y="23996"/>
                    <a:pt x="184427" y="0"/>
                    <a:pt x="132604" y="0"/>
                  </a:cubicBezTo>
                  <a:cubicBezTo>
                    <a:pt x="93083" y="0"/>
                    <a:pt x="55823" y="13787"/>
                    <a:pt x="22343" y="40989"/>
                  </a:cubicBezTo>
                  <a:cubicBezTo>
                    <a:pt x="17938" y="44618"/>
                    <a:pt x="15103" y="50051"/>
                    <a:pt x="15103" y="55806"/>
                  </a:cubicBezTo>
                  <a:lnTo>
                    <a:pt x="15103" y="115223"/>
                  </a:lnTo>
                  <a:lnTo>
                    <a:pt x="0" y="368972"/>
                  </a:lnTo>
                  <a:lnTo>
                    <a:pt x="477968" y="368972"/>
                  </a:lnTo>
                  <a:lnTo>
                    <a:pt x="465834" y="119711"/>
                  </a:lnTo>
                  <a:lnTo>
                    <a:pt x="465834" y="116218"/>
                  </a:lnTo>
                  <a:close/>
                  <a:moveTo>
                    <a:pt x="215916" y="330396"/>
                  </a:moveTo>
                  <a:cubicBezTo>
                    <a:pt x="188629" y="319494"/>
                    <a:pt x="160751" y="314010"/>
                    <a:pt x="133093" y="314010"/>
                  </a:cubicBezTo>
                  <a:cubicBezTo>
                    <a:pt x="99917" y="314010"/>
                    <a:pt x="72951" y="321975"/>
                    <a:pt x="53308" y="330024"/>
                  </a:cubicBezTo>
                  <a:lnTo>
                    <a:pt x="53308" y="65171"/>
                  </a:lnTo>
                  <a:cubicBezTo>
                    <a:pt x="78401" y="47233"/>
                    <a:pt x="104591" y="38171"/>
                    <a:pt x="132452" y="38171"/>
                  </a:cubicBezTo>
                  <a:cubicBezTo>
                    <a:pt x="170471" y="38171"/>
                    <a:pt x="202821" y="55080"/>
                    <a:pt x="215916" y="63720"/>
                  </a:cubicBezTo>
                  <a:lnTo>
                    <a:pt x="215916" y="33039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3" name="任意多边形: 形状 132"/>
            <p:cNvSpPr/>
            <p:nvPr/>
          </p:nvSpPr>
          <p:spPr>
            <a:xfrm>
              <a:off x="20342648" y="6542955"/>
              <a:ext cx="168750" cy="168750"/>
            </a:xfrm>
            <a:custGeom>
              <a:avLst/>
              <a:gdLst>
                <a:gd name="connsiteX0" fmla="*/ 176698 w 168750"/>
                <a:gd name="connsiteY0" fmla="*/ 59083 h 168750"/>
                <a:gd name="connsiteX1" fmla="*/ 176192 w 168750"/>
                <a:gd name="connsiteY1" fmla="*/ 37483 h 168750"/>
                <a:gd name="connsiteX2" fmla="*/ 141210 w 168750"/>
                <a:gd name="connsiteY2" fmla="*/ 4087 h 168750"/>
                <a:gd name="connsiteX3" fmla="*/ 130697 w 168750"/>
                <a:gd name="connsiteY3" fmla="*/ 3 h 168750"/>
                <a:gd name="connsiteX4" fmla="*/ 120403 w 168750"/>
                <a:gd name="connsiteY4" fmla="*/ 4560 h 168750"/>
                <a:gd name="connsiteX5" fmla="*/ 57662 w 168750"/>
                <a:gd name="connsiteY5" fmla="*/ 70254 h 168750"/>
                <a:gd name="connsiteX6" fmla="*/ 42171 w 168750"/>
                <a:gd name="connsiteY6" fmla="*/ 55455 h 168750"/>
                <a:gd name="connsiteX7" fmla="*/ 31134 w 168750"/>
                <a:gd name="connsiteY7" fmla="*/ 52805 h 168750"/>
                <a:gd name="connsiteX8" fmla="*/ 23372 w 168750"/>
                <a:gd name="connsiteY8" fmla="*/ 61108 h 168750"/>
                <a:gd name="connsiteX9" fmla="*/ 439 w 168750"/>
                <a:gd name="connsiteY9" fmla="*/ 161345 h 168750"/>
                <a:gd name="connsiteX10" fmla="*/ 5400 w 168750"/>
                <a:gd name="connsiteY10" fmla="*/ 177849 h 168750"/>
                <a:gd name="connsiteX11" fmla="*/ 22106 w 168750"/>
                <a:gd name="connsiteY11" fmla="*/ 182034 h 168750"/>
                <a:gd name="connsiteX12" fmla="*/ 116927 w 168750"/>
                <a:gd name="connsiteY12" fmla="*/ 155675 h 168750"/>
                <a:gd name="connsiteX13" fmla="*/ 126580 w 168750"/>
                <a:gd name="connsiteY13" fmla="*/ 145736 h 168750"/>
                <a:gd name="connsiteX14" fmla="*/ 122715 w 168750"/>
                <a:gd name="connsiteY14" fmla="*/ 132388 h 168750"/>
                <a:gd name="connsiteX15" fmla="*/ 114345 w 168750"/>
                <a:gd name="connsiteY15" fmla="*/ 124406 h 168750"/>
                <a:gd name="connsiteX16" fmla="*/ 176698 w 168750"/>
                <a:gd name="connsiteY16" fmla="*/ 59083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750" h="168750">
                  <a:moveTo>
                    <a:pt x="176698" y="59083"/>
                  </a:moveTo>
                  <a:cubicBezTo>
                    <a:pt x="182520" y="52974"/>
                    <a:pt x="182301" y="43305"/>
                    <a:pt x="176192" y="37483"/>
                  </a:cubicBezTo>
                  <a:lnTo>
                    <a:pt x="141210" y="4087"/>
                  </a:lnTo>
                  <a:cubicBezTo>
                    <a:pt x="138409" y="1387"/>
                    <a:pt x="134595" y="-81"/>
                    <a:pt x="130697" y="3"/>
                  </a:cubicBezTo>
                  <a:cubicBezTo>
                    <a:pt x="126816" y="88"/>
                    <a:pt x="123086" y="1742"/>
                    <a:pt x="120403" y="4560"/>
                  </a:cubicBezTo>
                  <a:lnTo>
                    <a:pt x="57662" y="70254"/>
                  </a:lnTo>
                  <a:lnTo>
                    <a:pt x="42171" y="55455"/>
                  </a:lnTo>
                  <a:cubicBezTo>
                    <a:pt x="39234" y="52653"/>
                    <a:pt x="35016" y="51641"/>
                    <a:pt x="31134" y="52805"/>
                  </a:cubicBezTo>
                  <a:cubicBezTo>
                    <a:pt x="27253" y="53970"/>
                    <a:pt x="24283" y="57142"/>
                    <a:pt x="23372" y="61108"/>
                  </a:cubicBezTo>
                  <a:lnTo>
                    <a:pt x="439" y="161345"/>
                  </a:lnTo>
                  <a:cubicBezTo>
                    <a:pt x="-928" y="167336"/>
                    <a:pt x="945" y="173597"/>
                    <a:pt x="5400" y="177849"/>
                  </a:cubicBezTo>
                  <a:cubicBezTo>
                    <a:pt x="9855" y="182102"/>
                    <a:pt x="16217" y="183688"/>
                    <a:pt x="22106" y="182034"/>
                  </a:cubicBezTo>
                  <a:lnTo>
                    <a:pt x="116927" y="155675"/>
                  </a:lnTo>
                  <a:cubicBezTo>
                    <a:pt x="121669" y="154342"/>
                    <a:pt x="125398" y="150545"/>
                    <a:pt x="126580" y="145736"/>
                  </a:cubicBezTo>
                  <a:cubicBezTo>
                    <a:pt x="127795" y="140927"/>
                    <a:pt x="126309" y="135830"/>
                    <a:pt x="122715" y="132388"/>
                  </a:cubicBezTo>
                  <a:lnTo>
                    <a:pt x="114345" y="124406"/>
                  </a:lnTo>
                  <a:lnTo>
                    <a:pt x="176698" y="5908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34" name="图形 151"/>
          <p:cNvSpPr/>
          <p:nvPr/>
        </p:nvSpPr>
        <p:spPr>
          <a:xfrm>
            <a:off x="2096126" y="3175504"/>
            <a:ext cx="523125" cy="506250"/>
          </a:xfrm>
          <a:custGeom>
            <a:avLst/>
            <a:gdLst>
              <a:gd name="connsiteX0" fmla="*/ 537317 w 523125"/>
              <a:gd name="connsiteY0" fmla="*/ 251106 h 506250"/>
              <a:gd name="connsiteX1" fmla="*/ 528711 w 523125"/>
              <a:gd name="connsiteY1" fmla="*/ 242939 h 506250"/>
              <a:gd name="connsiteX2" fmla="*/ 305151 w 523125"/>
              <a:gd name="connsiteY2" fmla="*/ 228561 h 506250"/>
              <a:gd name="connsiteX3" fmla="*/ 360805 w 523125"/>
              <a:gd name="connsiteY3" fmla="*/ 11616 h 506250"/>
              <a:gd name="connsiteX4" fmla="*/ 355742 w 523125"/>
              <a:gd name="connsiteY4" fmla="*/ 867 h 506250"/>
              <a:gd name="connsiteX5" fmla="*/ 344234 w 523125"/>
              <a:gd name="connsiteY5" fmla="*/ 3888 h 506250"/>
              <a:gd name="connsiteX6" fmla="*/ 282336 w 523125"/>
              <a:gd name="connsiteY6" fmla="*/ 90726 h 506250"/>
              <a:gd name="connsiteX7" fmla="*/ 233466 w 523125"/>
              <a:gd name="connsiteY7" fmla="*/ 219483 h 506250"/>
              <a:gd name="connsiteX8" fmla="*/ 233027 w 523125"/>
              <a:gd name="connsiteY8" fmla="*/ 223904 h 506250"/>
              <a:gd name="connsiteX9" fmla="*/ 164430 w 523125"/>
              <a:gd name="connsiteY9" fmla="*/ 219483 h 506250"/>
              <a:gd name="connsiteX10" fmla="*/ 88392 w 523125"/>
              <a:gd name="connsiteY10" fmla="*/ 153130 h 506250"/>
              <a:gd name="connsiteX11" fmla="*/ 169 w 523125"/>
              <a:gd name="connsiteY11" fmla="*/ 230688 h 506250"/>
              <a:gd name="connsiteX12" fmla="*/ 77727 w 523125"/>
              <a:gd name="connsiteY12" fmla="*/ 318910 h 506250"/>
              <a:gd name="connsiteX13" fmla="*/ 83110 w 523125"/>
              <a:gd name="connsiteY13" fmla="*/ 319096 h 506250"/>
              <a:gd name="connsiteX14" fmla="*/ 158288 w 523125"/>
              <a:gd name="connsiteY14" fmla="*/ 271171 h 506250"/>
              <a:gd name="connsiteX15" fmla="*/ 226497 w 523125"/>
              <a:gd name="connsiteY15" fmla="*/ 285700 h 506250"/>
              <a:gd name="connsiteX16" fmla="*/ 219156 w 523125"/>
              <a:gd name="connsiteY16" fmla="*/ 355006 h 506250"/>
              <a:gd name="connsiteX17" fmla="*/ 148787 w 523125"/>
              <a:gd name="connsiteY17" fmla="*/ 416819 h 506250"/>
              <a:gd name="connsiteX18" fmla="*/ 157765 w 523125"/>
              <a:gd name="connsiteY18" fmla="*/ 479746 h 506250"/>
              <a:gd name="connsiteX19" fmla="*/ 208592 w 523125"/>
              <a:gd name="connsiteY19" fmla="*/ 517883 h 506250"/>
              <a:gd name="connsiteX20" fmla="*/ 229281 w 523125"/>
              <a:gd name="connsiteY20" fmla="*/ 520516 h 506250"/>
              <a:gd name="connsiteX21" fmla="*/ 309707 w 523125"/>
              <a:gd name="connsiteY21" fmla="*/ 458061 h 506250"/>
              <a:gd name="connsiteX22" fmla="*/ 270136 w 523125"/>
              <a:gd name="connsiteY22" fmla="*/ 365181 h 506250"/>
              <a:gd name="connsiteX23" fmla="*/ 287230 w 523125"/>
              <a:gd name="connsiteY23" fmla="*/ 298626 h 506250"/>
              <a:gd name="connsiteX24" fmla="*/ 291584 w 523125"/>
              <a:gd name="connsiteY24" fmla="*/ 299538 h 506250"/>
              <a:gd name="connsiteX25" fmla="*/ 429149 w 523125"/>
              <a:gd name="connsiteY25" fmla="*/ 293041 h 506250"/>
              <a:gd name="connsiteX26" fmla="*/ 530888 w 523125"/>
              <a:gd name="connsiteY26" fmla="*/ 261080 h 506250"/>
              <a:gd name="connsiteX27" fmla="*/ 537317 w 523125"/>
              <a:gd name="connsiteY27" fmla="*/ 251106 h 506250"/>
              <a:gd name="connsiteX28" fmla="*/ 128740 w 523125"/>
              <a:gd name="connsiteY28" fmla="*/ 238956 h 506250"/>
              <a:gd name="connsiteX29" fmla="*/ 80106 w 523125"/>
              <a:gd name="connsiteY29" fmla="*/ 281684 h 506250"/>
              <a:gd name="connsiteX30" fmla="*/ 37362 w 523125"/>
              <a:gd name="connsiteY30" fmla="*/ 233084 h 506250"/>
              <a:gd name="connsiteX31" fmla="*/ 83059 w 523125"/>
              <a:gd name="connsiteY31" fmla="*/ 190238 h 506250"/>
              <a:gd name="connsiteX32" fmla="*/ 85979 w 523125"/>
              <a:gd name="connsiteY32" fmla="*/ 190339 h 506250"/>
              <a:gd name="connsiteX33" fmla="*/ 128740 w 523125"/>
              <a:gd name="connsiteY33" fmla="*/ 238956 h 506250"/>
              <a:gd name="connsiteX34" fmla="*/ 273595 w 523125"/>
              <a:gd name="connsiteY34" fmla="*/ 448797 h 506250"/>
              <a:gd name="connsiteX35" fmla="*/ 217891 w 523125"/>
              <a:gd name="connsiteY35" fmla="*/ 481754 h 506250"/>
              <a:gd name="connsiteX36" fmla="*/ 189861 w 523125"/>
              <a:gd name="connsiteY36" fmla="*/ 460728 h 506250"/>
              <a:gd name="connsiteX37" fmla="*/ 184900 w 523125"/>
              <a:gd name="connsiteY37" fmla="*/ 426066 h 506250"/>
              <a:gd name="connsiteX38" fmla="*/ 229197 w 523125"/>
              <a:gd name="connsiteY38" fmla="*/ 391624 h 506250"/>
              <a:gd name="connsiteX39" fmla="*/ 240621 w 523125"/>
              <a:gd name="connsiteY39" fmla="*/ 393076 h 506250"/>
              <a:gd name="connsiteX40" fmla="*/ 273595 w 523125"/>
              <a:gd name="connsiteY40" fmla="*/ 448797 h 506250"/>
              <a:gd name="connsiteX41" fmla="*/ 268465 w 523125"/>
              <a:gd name="connsiteY41" fmla="*/ 275946 h 506250"/>
              <a:gd name="connsiteX42" fmla="*/ 248552 w 523125"/>
              <a:gd name="connsiteY42" fmla="*/ 255966 h 506250"/>
              <a:gd name="connsiteX43" fmla="*/ 268465 w 523125"/>
              <a:gd name="connsiteY43" fmla="*/ 236003 h 506250"/>
              <a:gd name="connsiteX44" fmla="*/ 288462 w 523125"/>
              <a:gd name="connsiteY44" fmla="*/ 255966 h 506250"/>
              <a:gd name="connsiteX45" fmla="*/ 268465 w 523125"/>
              <a:gd name="connsiteY45" fmla="*/ 275946 h 50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23125" h="506250">
                <a:moveTo>
                  <a:pt x="537317" y="251106"/>
                </a:moveTo>
                <a:cubicBezTo>
                  <a:pt x="536761" y="246651"/>
                  <a:pt x="533149" y="243226"/>
                  <a:pt x="528711" y="242939"/>
                </a:cubicBezTo>
                <a:lnTo>
                  <a:pt x="305151" y="228561"/>
                </a:lnTo>
                <a:lnTo>
                  <a:pt x="360805" y="11616"/>
                </a:lnTo>
                <a:cubicBezTo>
                  <a:pt x="361902" y="7279"/>
                  <a:pt x="359792" y="2791"/>
                  <a:pt x="355742" y="867"/>
                </a:cubicBezTo>
                <a:cubicBezTo>
                  <a:pt x="351676" y="-1006"/>
                  <a:pt x="346832" y="226"/>
                  <a:pt x="344234" y="3888"/>
                </a:cubicBezTo>
                <a:lnTo>
                  <a:pt x="282336" y="90726"/>
                </a:lnTo>
                <a:cubicBezTo>
                  <a:pt x="255235" y="128729"/>
                  <a:pt x="238394" y="173093"/>
                  <a:pt x="233466" y="219483"/>
                </a:cubicBezTo>
                <a:lnTo>
                  <a:pt x="233027" y="223904"/>
                </a:lnTo>
                <a:lnTo>
                  <a:pt x="164430" y="219483"/>
                </a:lnTo>
                <a:cubicBezTo>
                  <a:pt x="157157" y="183674"/>
                  <a:pt x="126597" y="155577"/>
                  <a:pt x="88392" y="153130"/>
                </a:cubicBezTo>
                <a:cubicBezTo>
                  <a:pt x="42509" y="150261"/>
                  <a:pt x="3105" y="185345"/>
                  <a:pt x="169" y="230688"/>
                </a:cubicBezTo>
                <a:cubicBezTo>
                  <a:pt x="-2733" y="276335"/>
                  <a:pt x="32046" y="315940"/>
                  <a:pt x="77727" y="318910"/>
                </a:cubicBezTo>
                <a:cubicBezTo>
                  <a:pt x="79515" y="319045"/>
                  <a:pt x="81304" y="319096"/>
                  <a:pt x="83110" y="319096"/>
                </a:cubicBezTo>
                <a:cubicBezTo>
                  <a:pt x="116134" y="319096"/>
                  <a:pt x="144990" y="299555"/>
                  <a:pt x="158288" y="271171"/>
                </a:cubicBezTo>
                <a:lnTo>
                  <a:pt x="226497" y="285700"/>
                </a:lnTo>
                <a:lnTo>
                  <a:pt x="219156" y="355006"/>
                </a:lnTo>
                <a:cubicBezTo>
                  <a:pt x="185558" y="359056"/>
                  <a:pt x="157343" y="383339"/>
                  <a:pt x="148787" y="416819"/>
                </a:cubicBezTo>
                <a:cubicBezTo>
                  <a:pt x="143269" y="438284"/>
                  <a:pt x="146459" y="460677"/>
                  <a:pt x="157765" y="479746"/>
                </a:cubicBezTo>
                <a:cubicBezTo>
                  <a:pt x="169071" y="498815"/>
                  <a:pt x="187127" y="512399"/>
                  <a:pt x="208592" y="517883"/>
                </a:cubicBezTo>
                <a:cubicBezTo>
                  <a:pt x="215376" y="519638"/>
                  <a:pt x="222346" y="520516"/>
                  <a:pt x="229281" y="520516"/>
                </a:cubicBezTo>
                <a:cubicBezTo>
                  <a:pt x="267199" y="520516"/>
                  <a:pt x="300241" y="494849"/>
                  <a:pt x="309707" y="458061"/>
                </a:cubicBezTo>
                <a:cubicBezTo>
                  <a:pt x="319191" y="420987"/>
                  <a:pt x="301996" y="383204"/>
                  <a:pt x="270136" y="365181"/>
                </a:cubicBezTo>
                <a:lnTo>
                  <a:pt x="287230" y="298626"/>
                </a:lnTo>
                <a:lnTo>
                  <a:pt x="291584" y="299538"/>
                </a:lnTo>
                <a:cubicBezTo>
                  <a:pt x="337264" y="309258"/>
                  <a:pt x="384599" y="307013"/>
                  <a:pt x="429149" y="293041"/>
                </a:cubicBezTo>
                <a:lnTo>
                  <a:pt x="530888" y="261080"/>
                </a:lnTo>
                <a:cubicBezTo>
                  <a:pt x="535124" y="259696"/>
                  <a:pt x="537857" y="255511"/>
                  <a:pt x="537317" y="251106"/>
                </a:cubicBezTo>
                <a:close/>
                <a:moveTo>
                  <a:pt x="128740" y="238956"/>
                </a:moveTo>
                <a:cubicBezTo>
                  <a:pt x="127154" y="263982"/>
                  <a:pt x="105722" y="283574"/>
                  <a:pt x="80106" y="281684"/>
                </a:cubicBezTo>
                <a:cubicBezTo>
                  <a:pt x="54945" y="280064"/>
                  <a:pt x="35759" y="258261"/>
                  <a:pt x="37362" y="233084"/>
                </a:cubicBezTo>
                <a:cubicBezTo>
                  <a:pt x="38948" y="209071"/>
                  <a:pt x="58995" y="190238"/>
                  <a:pt x="83059" y="190238"/>
                </a:cubicBezTo>
                <a:cubicBezTo>
                  <a:pt x="84038" y="190238"/>
                  <a:pt x="85000" y="190272"/>
                  <a:pt x="85979" y="190339"/>
                </a:cubicBezTo>
                <a:cubicBezTo>
                  <a:pt x="111207" y="191943"/>
                  <a:pt x="130377" y="213762"/>
                  <a:pt x="128740" y="238956"/>
                </a:cubicBezTo>
                <a:close/>
                <a:moveTo>
                  <a:pt x="273595" y="448797"/>
                </a:moveTo>
                <a:cubicBezTo>
                  <a:pt x="267469" y="472793"/>
                  <a:pt x="242241" y="488048"/>
                  <a:pt x="217891" y="481754"/>
                </a:cubicBezTo>
                <a:cubicBezTo>
                  <a:pt x="206044" y="478716"/>
                  <a:pt x="196088" y="471275"/>
                  <a:pt x="189861" y="460728"/>
                </a:cubicBezTo>
                <a:cubicBezTo>
                  <a:pt x="183651" y="450214"/>
                  <a:pt x="181862" y="437879"/>
                  <a:pt x="184900" y="426066"/>
                </a:cubicBezTo>
                <a:cubicBezTo>
                  <a:pt x="190097" y="405799"/>
                  <a:pt x="208322" y="391624"/>
                  <a:pt x="229197" y="391624"/>
                </a:cubicBezTo>
                <a:cubicBezTo>
                  <a:pt x="233044" y="391624"/>
                  <a:pt x="236875" y="392097"/>
                  <a:pt x="240621" y="393076"/>
                </a:cubicBezTo>
                <a:cubicBezTo>
                  <a:pt x="265073" y="399353"/>
                  <a:pt x="279856" y="424328"/>
                  <a:pt x="273595" y="448797"/>
                </a:cubicBezTo>
                <a:close/>
                <a:moveTo>
                  <a:pt x="268465" y="275946"/>
                </a:moveTo>
                <a:cubicBezTo>
                  <a:pt x="257479" y="275946"/>
                  <a:pt x="248552" y="267036"/>
                  <a:pt x="248552" y="255966"/>
                </a:cubicBezTo>
                <a:cubicBezTo>
                  <a:pt x="248552" y="244947"/>
                  <a:pt x="257479" y="236003"/>
                  <a:pt x="268465" y="236003"/>
                </a:cubicBezTo>
                <a:cubicBezTo>
                  <a:pt x="279501" y="236003"/>
                  <a:pt x="288462" y="244947"/>
                  <a:pt x="288462" y="255966"/>
                </a:cubicBezTo>
                <a:cubicBezTo>
                  <a:pt x="288462" y="267036"/>
                  <a:pt x="279501" y="275946"/>
                  <a:pt x="268465" y="275946"/>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135" name="组合 134"/>
          <p:cNvGrpSpPr/>
          <p:nvPr/>
        </p:nvGrpSpPr>
        <p:grpSpPr>
          <a:xfrm>
            <a:off x="3238934" y="3195003"/>
            <a:ext cx="540000" cy="467252"/>
            <a:chOff x="22143600" y="6585703"/>
            <a:chExt cx="540000" cy="467252"/>
          </a:xfrm>
          <a:solidFill>
            <a:schemeClr val="bg1"/>
          </a:solidFill>
        </p:grpSpPr>
        <p:sp>
          <p:nvSpPr>
            <p:cNvPr id="136" name="任意多边形: 形状 135"/>
            <p:cNvSpPr/>
            <p:nvPr/>
          </p:nvSpPr>
          <p:spPr>
            <a:xfrm>
              <a:off x="22143600" y="7019205"/>
              <a:ext cx="540000" cy="33750"/>
            </a:xfrm>
            <a:custGeom>
              <a:avLst/>
              <a:gdLst>
                <a:gd name="connsiteX0" fmla="*/ 51 w 540000"/>
                <a:gd name="connsiteY0" fmla="*/ 37395 h 33750"/>
                <a:gd name="connsiteX1" fmla="*/ 540101 w 540000"/>
                <a:gd name="connsiteY1" fmla="*/ 37395 h 33750"/>
                <a:gd name="connsiteX2" fmla="*/ 540101 w 540000"/>
                <a:gd name="connsiteY2" fmla="*/ 18259 h 33750"/>
                <a:gd name="connsiteX3" fmla="*/ 521826 w 540000"/>
                <a:gd name="connsiteY3" fmla="*/ 0 h 33750"/>
                <a:gd name="connsiteX4" fmla="*/ 18259 w 540000"/>
                <a:gd name="connsiteY4" fmla="*/ 0 h 33750"/>
                <a:gd name="connsiteX5" fmla="*/ 5316 w 540000"/>
                <a:gd name="connsiteY5" fmla="*/ 5349 h 33750"/>
                <a:gd name="connsiteX6" fmla="*/ 0 w 540000"/>
                <a:gd name="connsiteY6" fmla="*/ 18343 h 33750"/>
                <a:gd name="connsiteX7" fmla="*/ 51 w 540000"/>
                <a:gd name="connsiteY7" fmla="*/ 37395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000" h="33750">
                  <a:moveTo>
                    <a:pt x="51" y="37395"/>
                  </a:moveTo>
                  <a:lnTo>
                    <a:pt x="540101" y="37395"/>
                  </a:lnTo>
                  <a:lnTo>
                    <a:pt x="540101" y="18259"/>
                  </a:lnTo>
                  <a:cubicBezTo>
                    <a:pt x="540101" y="8151"/>
                    <a:pt x="531934" y="0"/>
                    <a:pt x="521826" y="0"/>
                  </a:cubicBezTo>
                  <a:lnTo>
                    <a:pt x="18259" y="0"/>
                  </a:lnTo>
                  <a:cubicBezTo>
                    <a:pt x="13399" y="0"/>
                    <a:pt x="8758" y="1924"/>
                    <a:pt x="5316" y="5349"/>
                  </a:cubicBezTo>
                  <a:cubicBezTo>
                    <a:pt x="1907" y="8826"/>
                    <a:pt x="-17" y="13483"/>
                    <a:pt x="0" y="18343"/>
                  </a:cubicBezTo>
                  <a:cubicBezTo>
                    <a:pt x="34" y="28536"/>
                    <a:pt x="51" y="37395"/>
                    <a:pt x="51" y="3739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37" name="任意多边形: 形状 136"/>
            <p:cNvSpPr/>
            <p:nvPr/>
          </p:nvSpPr>
          <p:spPr>
            <a:xfrm>
              <a:off x="22144475" y="6585703"/>
              <a:ext cx="523125" cy="405000"/>
            </a:xfrm>
            <a:custGeom>
              <a:avLst/>
              <a:gdLst>
                <a:gd name="connsiteX0" fmla="*/ 520090 w 523125"/>
                <a:gd name="connsiteY0" fmla="*/ 414467 h 405000"/>
                <a:gd name="connsiteX1" fmla="*/ 533286 w 523125"/>
                <a:gd name="connsiteY1" fmla="*/ 408763 h 405000"/>
                <a:gd name="connsiteX2" fmla="*/ 538282 w 523125"/>
                <a:gd name="connsiteY2" fmla="*/ 395280 h 405000"/>
                <a:gd name="connsiteX3" fmla="*/ 521136 w 523125"/>
                <a:gd name="connsiteY3" fmla="*/ 53781 h 405000"/>
                <a:gd name="connsiteX4" fmla="*/ 515466 w 523125"/>
                <a:gd name="connsiteY4" fmla="*/ 45394 h 405000"/>
                <a:gd name="connsiteX5" fmla="*/ 393511 w 523125"/>
                <a:gd name="connsiteY5" fmla="*/ 0 h 405000"/>
                <a:gd name="connsiteX6" fmla="*/ 271353 w 523125"/>
                <a:gd name="connsiteY6" fmla="*/ 39707 h 405000"/>
                <a:gd name="connsiteX7" fmla="*/ 149178 w 523125"/>
                <a:gd name="connsiteY7" fmla="*/ 68 h 405000"/>
                <a:gd name="connsiteX8" fmla="*/ 27222 w 523125"/>
                <a:gd name="connsiteY8" fmla="*/ 45394 h 405000"/>
                <a:gd name="connsiteX9" fmla="*/ 20793 w 523125"/>
                <a:gd name="connsiteY9" fmla="*/ 58843 h 405000"/>
                <a:gd name="connsiteX10" fmla="*/ 36 w 523125"/>
                <a:gd name="connsiteY10" fmla="*/ 396799 h 405000"/>
                <a:gd name="connsiteX11" fmla="*/ 4998 w 523125"/>
                <a:gd name="connsiteY11" fmla="*/ 410468 h 405000"/>
                <a:gd name="connsiteX12" fmla="*/ 18346 w 523125"/>
                <a:gd name="connsiteY12" fmla="*/ 416188 h 405000"/>
                <a:gd name="connsiteX13" fmla="*/ 520090 w 523125"/>
                <a:gd name="connsiteY13" fmla="*/ 414467 h 405000"/>
                <a:gd name="connsiteX14" fmla="*/ 248690 w 523125"/>
                <a:gd name="connsiteY14" fmla="*/ 376211 h 405000"/>
                <a:gd name="connsiteX15" fmla="*/ 150612 w 523125"/>
                <a:gd name="connsiteY15" fmla="*/ 355607 h 405000"/>
                <a:gd name="connsiteX16" fmla="*/ 55960 w 523125"/>
                <a:gd name="connsiteY16" fmla="*/ 375908 h 405000"/>
                <a:gd name="connsiteX17" fmla="*/ 55960 w 523125"/>
                <a:gd name="connsiteY17" fmla="*/ 67618 h 405000"/>
                <a:gd name="connsiteX18" fmla="*/ 149903 w 523125"/>
                <a:gd name="connsiteY18" fmla="*/ 34965 h 405000"/>
                <a:gd name="connsiteX19" fmla="*/ 248690 w 523125"/>
                <a:gd name="connsiteY19" fmla="*/ 65796 h 405000"/>
                <a:gd name="connsiteX20" fmla="*/ 248690 w 523125"/>
                <a:gd name="connsiteY20" fmla="*/ 376211 h 405000"/>
                <a:gd name="connsiteX21" fmla="*/ 487454 w 523125"/>
                <a:gd name="connsiteY21" fmla="*/ 375908 h 405000"/>
                <a:gd name="connsiteX22" fmla="*/ 392819 w 523125"/>
                <a:gd name="connsiteY22" fmla="*/ 355607 h 405000"/>
                <a:gd name="connsiteX23" fmla="*/ 294741 w 523125"/>
                <a:gd name="connsiteY23" fmla="*/ 376211 h 405000"/>
                <a:gd name="connsiteX24" fmla="*/ 294741 w 523125"/>
                <a:gd name="connsiteY24" fmla="*/ 65796 h 405000"/>
                <a:gd name="connsiteX25" fmla="*/ 393528 w 523125"/>
                <a:gd name="connsiteY25" fmla="*/ 34965 h 405000"/>
                <a:gd name="connsiteX26" fmla="*/ 487437 w 523125"/>
                <a:gd name="connsiteY26" fmla="*/ 67618 h 405000"/>
                <a:gd name="connsiteX27" fmla="*/ 487437 w 523125"/>
                <a:gd name="connsiteY27" fmla="*/ 375908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3125" h="405000">
                  <a:moveTo>
                    <a:pt x="520090" y="414467"/>
                  </a:moveTo>
                  <a:cubicBezTo>
                    <a:pt x="525085" y="414433"/>
                    <a:pt x="529844" y="412391"/>
                    <a:pt x="533286" y="408763"/>
                  </a:cubicBezTo>
                  <a:cubicBezTo>
                    <a:pt x="536712" y="405135"/>
                    <a:pt x="538535" y="400258"/>
                    <a:pt x="538282" y="395280"/>
                  </a:cubicBezTo>
                  <a:lnTo>
                    <a:pt x="521136" y="53781"/>
                  </a:lnTo>
                  <a:cubicBezTo>
                    <a:pt x="520141" y="50895"/>
                    <a:pt x="518200" y="47621"/>
                    <a:pt x="515466" y="45394"/>
                  </a:cubicBezTo>
                  <a:cubicBezTo>
                    <a:pt x="478325" y="15221"/>
                    <a:pt x="437285" y="0"/>
                    <a:pt x="393511" y="0"/>
                  </a:cubicBezTo>
                  <a:cubicBezTo>
                    <a:pt x="332896" y="0"/>
                    <a:pt x="285730" y="29582"/>
                    <a:pt x="271353" y="39707"/>
                  </a:cubicBezTo>
                  <a:cubicBezTo>
                    <a:pt x="256958" y="29582"/>
                    <a:pt x="209776" y="68"/>
                    <a:pt x="149178" y="68"/>
                  </a:cubicBezTo>
                  <a:cubicBezTo>
                    <a:pt x="105404" y="68"/>
                    <a:pt x="64313" y="15154"/>
                    <a:pt x="27222" y="45394"/>
                  </a:cubicBezTo>
                  <a:cubicBezTo>
                    <a:pt x="21198" y="50321"/>
                    <a:pt x="20810" y="58219"/>
                    <a:pt x="20793" y="58843"/>
                  </a:cubicBezTo>
                  <a:lnTo>
                    <a:pt x="36" y="396799"/>
                  </a:lnTo>
                  <a:cubicBezTo>
                    <a:pt x="-284" y="401861"/>
                    <a:pt x="1521" y="406806"/>
                    <a:pt x="4998" y="410468"/>
                  </a:cubicBezTo>
                  <a:cubicBezTo>
                    <a:pt x="8457" y="414129"/>
                    <a:pt x="13300" y="416205"/>
                    <a:pt x="18346" y="416188"/>
                  </a:cubicBezTo>
                  <a:cubicBezTo>
                    <a:pt x="102771" y="415918"/>
                    <a:pt x="436340" y="414754"/>
                    <a:pt x="520090" y="414467"/>
                  </a:cubicBezTo>
                  <a:close/>
                  <a:moveTo>
                    <a:pt x="248690" y="376211"/>
                  </a:moveTo>
                  <a:cubicBezTo>
                    <a:pt x="214180" y="362543"/>
                    <a:pt x="183316" y="355607"/>
                    <a:pt x="150612" y="355607"/>
                  </a:cubicBezTo>
                  <a:cubicBezTo>
                    <a:pt x="110180" y="355607"/>
                    <a:pt x="76109" y="366204"/>
                    <a:pt x="55960" y="375908"/>
                  </a:cubicBezTo>
                  <a:lnTo>
                    <a:pt x="55960" y="67618"/>
                  </a:lnTo>
                  <a:cubicBezTo>
                    <a:pt x="84732" y="45951"/>
                    <a:pt x="116795" y="34965"/>
                    <a:pt x="149903" y="34965"/>
                  </a:cubicBezTo>
                  <a:cubicBezTo>
                    <a:pt x="195837" y="34965"/>
                    <a:pt x="231443" y="56194"/>
                    <a:pt x="248690" y="65796"/>
                  </a:cubicBezTo>
                  <a:lnTo>
                    <a:pt x="248690" y="376211"/>
                  </a:lnTo>
                  <a:close/>
                  <a:moveTo>
                    <a:pt x="487454" y="375908"/>
                  </a:moveTo>
                  <a:cubicBezTo>
                    <a:pt x="464470" y="366204"/>
                    <a:pt x="433235" y="355607"/>
                    <a:pt x="392819" y="355607"/>
                  </a:cubicBezTo>
                  <a:cubicBezTo>
                    <a:pt x="360115" y="355607"/>
                    <a:pt x="326365" y="362543"/>
                    <a:pt x="294741" y="376211"/>
                  </a:cubicBezTo>
                  <a:lnTo>
                    <a:pt x="294741" y="65796"/>
                  </a:lnTo>
                  <a:cubicBezTo>
                    <a:pt x="309153" y="56194"/>
                    <a:pt x="347611" y="34965"/>
                    <a:pt x="393528" y="34965"/>
                  </a:cubicBezTo>
                  <a:cubicBezTo>
                    <a:pt x="426620" y="34965"/>
                    <a:pt x="458665" y="45951"/>
                    <a:pt x="487437" y="67618"/>
                  </a:cubicBezTo>
                  <a:lnTo>
                    <a:pt x="487437" y="37590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151" name="图形 185"/>
          <p:cNvSpPr/>
          <p:nvPr/>
        </p:nvSpPr>
        <p:spPr>
          <a:xfrm>
            <a:off x="4398617" y="3167067"/>
            <a:ext cx="388125" cy="523125"/>
          </a:xfrm>
          <a:custGeom>
            <a:avLst/>
            <a:gdLst>
              <a:gd name="connsiteX0" fmla="*/ 398064 w 388125"/>
              <a:gd name="connsiteY0" fmla="*/ 56903 h 523125"/>
              <a:gd name="connsiteX1" fmla="*/ 340706 w 388125"/>
              <a:gd name="connsiteY1" fmla="*/ 0 h 523125"/>
              <a:gd name="connsiteX2" fmla="*/ 59282 w 388125"/>
              <a:gd name="connsiteY2" fmla="*/ 0 h 523125"/>
              <a:gd name="connsiteX3" fmla="*/ 0 w 388125"/>
              <a:gd name="connsiteY3" fmla="*/ 56903 h 523125"/>
              <a:gd name="connsiteX4" fmla="*/ 0 w 388125"/>
              <a:gd name="connsiteY4" fmla="*/ 475791 h 523125"/>
              <a:gd name="connsiteX5" fmla="*/ 59282 w 388125"/>
              <a:gd name="connsiteY5" fmla="*/ 535545 h 523125"/>
              <a:gd name="connsiteX6" fmla="*/ 340706 w 388125"/>
              <a:gd name="connsiteY6" fmla="*/ 535545 h 523125"/>
              <a:gd name="connsiteX7" fmla="*/ 398064 w 388125"/>
              <a:gd name="connsiteY7" fmla="*/ 475791 h 523125"/>
              <a:gd name="connsiteX8" fmla="*/ 398064 w 388125"/>
              <a:gd name="connsiteY8" fmla="*/ 56903 h 523125"/>
              <a:gd name="connsiteX9" fmla="*/ 130899 w 388125"/>
              <a:gd name="connsiteY9" fmla="*/ 108827 h 523125"/>
              <a:gd name="connsiteX10" fmla="*/ 180428 w 388125"/>
              <a:gd name="connsiteY10" fmla="*/ 108827 h 523125"/>
              <a:gd name="connsiteX11" fmla="*/ 180428 w 388125"/>
              <a:gd name="connsiteY11" fmla="*/ 73322 h 523125"/>
              <a:gd name="connsiteX12" fmla="*/ 200458 w 388125"/>
              <a:gd name="connsiteY12" fmla="*/ 52802 h 523125"/>
              <a:gd name="connsiteX13" fmla="*/ 220523 w 388125"/>
              <a:gd name="connsiteY13" fmla="*/ 73322 h 523125"/>
              <a:gd name="connsiteX14" fmla="*/ 220523 w 388125"/>
              <a:gd name="connsiteY14" fmla="*/ 108827 h 523125"/>
              <a:gd name="connsiteX15" fmla="*/ 269207 w 388125"/>
              <a:gd name="connsiteY15" fmla="*/ 108827 h 523125"/>
              <a:gd name="connsiteX16" fmla="*/ 289744 w 388125"/>
              <a:gd name="connsiteY16" fmla="*/ 130309 h 523125"/>
              <a:gd name="connsiteX17" fmla="*/ 269207 w 388125"/>
              <a:gd name="connsiteY17" fmla="*/ 151808 h 523125"/>
              <a:gd name="connsiteX18" fmla="*/ 220523 w 388125"/>
              <a:gd name="connsiteY18" fmla="*/ 151808 h 523125"/>
              <a:gd name="connsiteX19" fmla="*/ 220523 w 388125"/>
              <a:gd name="connsiteY19" fmla="*/ 275856 h 523125"/>
              <a:gd name="connsiteX20" fmla="*/ 200458 w 388125"/>
              <a:gd name="connsiteY20" fmla="*/ 296409 h 523125"/>
              <a:gd name="connsiteX21" fmla="*/ 180428 w 388125"/>
              <a:gd name="connsiteY21" fmla="*/ 275856 h 523125"/>
              <a:gd name="connsiteX22" fmla="*/ 180428 w 388125"/>
              <a:gd name="connsiteY22" fmla="*/ 151808 h 523125"/>
              <a:gd name="connsiteX23" fmla="*/ 130899 w 388125"/>
              <a:gd name="connsiteY23" fmla="*/ 151808 h 523125"/>
              <a:gd name="connsiteX24" fmla="*/ 110363 w 388125"/>
              <a:gd name="connsiteY24" fmla="*/ 130309 h 523125"/>
              <a:gd name="connsiteX25" fmla="*/ 130899 w 388125"/>
              <a:gd name="connsiteY25" fmla="*/ 108827 h 523125"/>
              <a:gd name="connsiteX26" fmla="*/ 357986 w 388125"/>
              <a:gd name="connsiteY26" fmla="*/ 472719 h 523125"/>
              <a:gd name="connsiteX27" fmla="*/ 338108 w 388125"/>
              <a:gd name="connsiteY27" fmla="*/ 492632 h 523125"/>
              <a:gd name="connsiteX28" fmla="*/ 62826 w 388125"/>
              <a:gd name="connsiteY28" fmla="*/ 492632 h 523125"/>
              <a:gd name="connsiteX29" fmla="*/ 42947 w 388125"/>
              <a:gd name="connsiteY29" fmla="*/ 472719 h 523125"/>
              <a:gd name="connsiteX30" fmla="*/ 42947 w 388125"/>
              <a:gd name="connsiteY30" fmla="*/ 452351 h 523125"/>
              <a:gd name="connsiteX31" fmla="*/ 62826 w 388125"/>
              <a:gd name="connsiteY31" fmla="*/ 432456 h 523125"/>
              <a:gd name="connsiteX32" fmla="*/ 338108 w 388125"/>
              <a:gd name="connsiteY32" fmla="*/ 432456 h 523125"/>
              <a:gd name="connsiteX33" fmla="*/ 357986 w 388125"/>
              <a:gd name="connsiteY33" fmla="*/ 452351 h 523125"/>
              <a:gd name="connsiteX34" fmla="*/ 357986 w 388125"/>
              <a:gd name="connsiteY34" fmla="*/ 472719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88125" h="523125">
                <a:moveTo>
                  <a:pt x="398064" y="56903"/>
                </a:moveTo>
                <a:cubicBezTo>
                  <a:pt x="398064" y="24688"/>
                  <a:pt x="372904" y="0"/>
                  <a:pt x="340706" y="0"/>
                </a:cubicBezTo>
                <a:lnTo>
                  <a:pt x="59282" y="0"/>
                </a:lnTo>
                <a:cubicBezTo>
                  <a:pt x="27068" y="0"/>
                  <a:pt x="0" y="24688"/>
                  <a:pt x="0" y="56903"/>
                </a:cubicBezTo>
                <a:lnTo>
                  <a:pt x="0" y="475791"/>
                </a:lnTo>
                <a:cubicBezTo>
                  <a:pt x="0" y="508005"/>
                  <a:pt x="27068" y="535545"/>
                  <a:pt x="59282" y="535545"/>
                </a:cubicBezTo>
                <a:lnTo>
                  <a:pt x="340706" y="535545"/>
                </a:lnTo>
                <a:cubicBezTo>
                  <a:pt x="372921" y="535545"/>
                  <a:pt x="398064" y="508005"/>
                  <a:pt x="398064" y="475791"/>
                </a:cubicBezTo>
                <a:lnTo>
                  <a:pt x="398064" y="56903"/>
                </a:lnTo>
                <a:close/>
                <a:moveTo>
                  <a:pt x="130899" y="108827"/>
                </a:moveTo>
                <a:lnTo>
                  <a:pt x="180428" y="108827"/>
                </a:lnTo>
                <a:lnTo>
                  <a:pt x="180428" y="73322"/>
                </a:lnTo>
                <a:cubicBezTo>
                  <a:pt x="180428" y="61999"/>
                  <a:pt x="189152" y="52802"/>
                  <a:pt x="200458" y="52802"/>
                </a:cubicBezTo>
                <a:cubicBezTo>
                  <a:pt x="211798" y="52802"/>
                  <a:pt x="220523" y="61999"/>
                  <a:pt x="220523" y="73322"/>
                </a:cubicBezTo>
                <a:lnTo>
                  <a:pt x="220523" y="108827"/>
                </a:lnTo>
                <a:lnTo>
                  <a:pt x="269207" y="108827"/>
                </a:lnTo>
                <a:cubicBezTo>
                  <a:pt x="280547" y="108827"/>
                  <a:pt x="289744" y="118952"/>
                  <a:pt x="289744" y="130309"/>
                </a:cubicBezTo>
                <a:cubicBezTo>
                  <a:pt x="289744" y="141649"/>
                  <a:pt x="280547" y="151808"/>
                  <a:pt x="269207" y="151808"/>
                </a:cubicBezTo>
                <a:lnTo>
                  <a:pt x="220523" y="151808"/>
                </a:lnTo>
                <a:lnTo>
                  <a:pt x="220523" y="275856"/>
                </a:lnTo>
                <a:cubicBezTo>
                  <a:pt x="220523" y="287213"/>
                  <a:pt x="211781" y="296409"/>
                  <a:pt x="200458" y="296409"/>
                </a:cubicBezTo>
                <a:cubicBezTo>
                  <a:pt x="189169" y="296409"/>
                  <a:pt x="180428" y="287213"/>
                  <a:pt x="180428" y="275856"/>
                </a:cubicBezTo>
                <a:lnTo>
                  <a:pt x="180428" y="151808"/>
                </a:lnTo>
                <a:lnTo>
                  <a:pt x="130899" y="151808"/>
                </a:lnTo>
                <a:cubicBezTo>
                  <a:pt x="119559" y="151808"/>
                  <a:pt x="110363" y="141649"/>
                  <a:pt x="110363" y="130309"/>
                </a:cubicBezTo>
                <a:cubicBezTo>
                  <a:pt x="110379" y="118952"/>
                  <a:pt x="119559" y="108827"/>
                  <a:pt x="130899" y="108827"/>
                </a:cubicBezTo>
                <a:close/>
                <a:moveTo>
                  <a:pt x="357986" y="472719"/>
                </a:moveTo>
                <a:cubicBezTo>
                  <a:pt x="357986" y="483705"/>
                  <a:pt x="349093" y="492632"/>
                  <a:pt x="338108" y="492632"/>
                </a:cubicBezTo>
                <a:lnTo>
                  <a:pt x="62826" y="492632"/>
                </a:lnTo>
                <a:cubicBezTo>
                  <a:pt x="51857" y="492632"/>
                  <a:pt x="42947" y="483756"/>
                  <a:pt x="42947" y="472719"/>
                </a:cubicBezTo>
                <a:lnTo>
                  <a:pt x="42947" y="452351"/>
                </a:lnTo>
                <a:cubicBezTo>
                  <a:pt x="42947" y="441399"/>
                  <a:pt x="51857" y="432456"/>
                  <a:pt x="62826" y="432456"/>
                </a:cubicBezTo>
                <a:lnTo>
                  <a:pt x="338108" y="432456"/>
                </a:lnTo>
                <a:cubicBezTo>
                  <a:pt x="349059" y="432456"/>
                  <a:pt x="357986" y="441349"/>
                  <a:pt x="357986" y="452351"/>
                </a:cubicBezTo>
                <a:lnTo>
                  <a:pt x="357986" y="472719"/>
                </a:ln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152" name="组合 151"/>
          <p:cNvGrpSpPr/>
          <p:nvPr/>
        </p:nvGrpSpPr>
        <p:grpSpPr>
          <a:xfrm>
            <a:off x="5406425" y="3164274"/>
            <a:ext cx="348224" cy="528711"/>
            <a:chOff x="18998800" y="7601105"/>
            <a:chExt cx="348224" cy="528711"/>
          </a:xfrm>
          <a:solidFill>
            <a:schemeClr val="bg1"/>
          </a:solidFill>
        </p:grpSpPr>
        <p:sp>
          <p:nvSpPr>
            <p:cNvPr id="153" name="任意多边形: 形状 152"/>
            <p:cNvSpPr/>
            <p:nvPr/>
          </p:nvSpPr>
          <p:spPr>
            <a:xfrm>
              <a:off x="18998800" y="7925764"/>
              <a:ext cx="101250" cy="185625"/>
            </a:xfrm>
            <a:custGeom>
              <a:avLst/>
              <a:gdLst>
                <a:gd name="connsiteX0" fmla="*/ 13171 w 101250"/>
                <a:gd name="connsiteY0" fmla="*/ 180056 h 185625"/>
                <a:gd name="connsiteX1" fmla="*/ 29810 w 101250"/>
                <a:gd name="connsiteY1" fmla="*/ 192746 h 185625"/>
                <a:gd name="connsiteX2" fmla="*/ 48457 w 101250"/>
                <a:gd name="connsiteY2" fmla="*/ 183195 h 185625"/>
                <a:gd name="connsiteX3" fmla="*/ 102980 w 101250"/>
                <a:gd name="connsiteY3" fmla="*/ 132064 h 185625"/>
                <a:gd name="connsiteX4" fmla="*/ 58515 w 101250"/>
                <a:gd name="connsiteY4" fmla="*/ 0 h 185625"/>
                <a:gd name="connsiteX5" fmla="*/ 13171 w 101250"/>
                <a:gd name="connsiteY5" fmla="*/ 180056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250" h="185625">
                  <a:moveTo>
                    <a:pt x="13171" y="180056"/>
                  </a:moveTo>
                  <a:cubicBezTo>
                    <a:pt x="15804" y="187144"/>
                    <a:pt x="22284" y="192088"/>
                    <a:pt x="29810" y="192746"/>
                  </a:cubicBezTo>
                  <a:cubicBezTo>
                    <a:pt x="37336" y="193421"/>
                    <a:pt x="44593" y="189709"/>
                    <a:pt x="48457" y="183195"/>
                  </a:cubicBezTo>
                  <a:cubicBezTo>
                    <a:pt x="59865" y="163890"/>
                    <a:pt x="77583" y="142189"/>
                    <a:pt x="102980" y="132064"/>
                  </a:cubicBezTo>
                  <a:cubicBezTo>
                    <a:pt x="80131" y="81557"/>
                    <a:pt x="66547" y="36585"/>
                    <a:pt x="58515" y="0"/>
                  </a:cubicBezTo>
                  <a:cubicBezTo>
                    <a:pt x="28291" y="22174"/>
                    <a:pt x="-24764" y="78148"/>
                    <a:pt x="13171" y="18005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4" name="任意多边形: 形状 153"/>
            <p:cNvSpPr/>
            <p:nvPr/>
          </p:nvSpPr>
          <p:spPr>
            <a:xfrm>
              <a:off x="19245774" y="7926051"/>
              <a:ext cx="101250" cy="185625"/>
            </a:xfrm>
            <a:custGeom>
              <a:avLst/>
              <a:gdLst>
                <a:gd name="connsiteX0" fmla="*/ 44482 w 101250"/>
                <a:gd name="connsiteY0" fmla="*/ 0 h 185625"/>
                <a:gd name="connsiteX1" fmla="*/ 0 w 101250"/>
                <a:gd name="connsiteY1" fmla="*/ 131861 h 185625"/>
                <a:gd name="connsiteX2" fmla="*/ 54186 w 101250"/>
                <a:gd name="connsiteY2" fmla="*/ 182874 h 185625"/>
                <a:gd name="connsiteX3" fmla="*/ 72816 w 101250"/>
                <a:gd name="connsiteY3" fmla="*/ 192426 h 185625"/>
                <a:gd name="connsiteX4" fmla="*/ 89437 w 101250"/>
                <a:gd name="connsiteY4" fmla="*/ 179702 h 185625"/>
                <a:gd name="connsiteX5" fmla="*/ 44482 w 101250"/>
                <a:gd name="connsiteY5" fmla="*/ 0 h 18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250" h="185625">
                  <a:moveTo>
                    <a:pt x="44482" y="0"/>
                  </a:moveTo>
                  <a:cubicBezTo>
                    <a:pt x="36416" y="36517"/>
                    <a:pt x="22866" y="81439"/>
                    <a:pt x="0" y="131861"/>
                  </a:cubicBezTo>
                  <a:cubicBezTo>
                    <a:pt x="25211" y="142054"/>
                    <a:pt x="42812" y="163671"/>
                    <a:pt x="54186" y="182874"/>
                  </a:cubicBezTo>
                  <a:cubicBezTo>
                    <a:pt x="58033" y="189405"/>
                    <a:pt x="65289" y="193084"/>
                    <a:pt x="72816" y="192426"/>
                  </a:cubicBezTo>
                  <a:cubicBezTo>
                    <a:pt x="80342" y="191734"/>
                    <a:pt x="86805" y="186789"/>
                    <a:pt x="89437" y="179702"/>
                  </a:cubicBezTo>
                  <a:cubicBezTo>
                    <a:pt x="127187" y="78317"/>
                    <a:pt x="74722" y="22427"/>
                    <a:pt x="44482"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5" name="任意多边形: 形状 154"/>
            <p:cNvSpPr/>
            <p:nvPr/>
          </p:nvSpPr>
          <p:spPr>
            <a:xfrm>
              <a:off x="19066152" y="7601105"/>
              <a:ext cx="202500" cy="455625"/>
            </a:xfrm>
            <a:custGeom>
              <a:avLst/>
              <a:gdLst>
                <a:gd name="connsiteX0" fmla="*/ 215161 w 202500"/>
                <a:gd name="connsiteY0" fmla="*/ 225603 h 455625"/>
                <a:gd name="connsiteX1" fmla="*/ 123665 w 202500"/>
                <a:gd name="connsiteY1" fmla="*/ 7223 h 455625"/>
                <a:gd name="connsiteX2" fmla="*/ 105828 w 202500"/>
                <a:gd name="connsiteY2" fmla="*/ 1 h 455625"/>
                <a:gd name="connsiteX3" fmla="*/ 88160 w 202500"/>
                <a:gd name="connsiteY3" fmla="*/ 7561 h 455625"/>
                <a:gd name="connsiteX4" fmla="*/ 106 w 202500"/>
                <a:gd name="connsiteY4" fmla="*/ 225586 h 455625"/>
                <a:gd name="connsiteX5" fmla="*/ 64771 w 202500"/>
                <a:gd name="connsiteY5" fmla="*/ 470830 h 455625"/>
                <a:gd name="connsiteX6" fmla="*/ 106908 w 202500"/>
                <a:gd name="connsiteY6" fmla="*/ 470830 h 455625"/>
                <a:gd name="connsiteX7" fmla="*/ 108359 w 202500"/>
                <a:gd name="connsiteY7" fmla="*/ 470830 h 455625"/>
                <a:gd name="connsiteX8" fmla="*/ 150513 w 202500"/>
                <a:gd name="connsiteY8" fmla="*/ 470830 h 455625"/>
                <a:gd name="connsiteX9" fmla="*/ 215161 w 202500"/>
                <a:gd name="connsiteY9" fmla="*/ 225603 h 455625"/>
                <a:gd name="connsiteX10" fmla="*/ 79587 w 202500"/>
                <a:gd name="connsiteY10" fmla="*/ 135153 h 455625"/>
                <a:gd name="connsiteX11" fmla="*/ 67859 w 202500"/>
                <a:gd name="connsiteY11" fmla="*/ 217469 h 455625"/>
                <a:gd name="connsiteX12" fmla="*/ 50832 w 202500"/>
                <a:gd name="connsiteY12" fmla="*/ 240672 h 455625"/>
                <a:gd name="connsiteX13" fmla="*/ 47727 w 202500"/>
                <a:gd name="connsiteY13" fmla="*/ 240908 h 455625"/>
                <a:gd name="connsiteX14" fmla="*/ 27663 w 202500"/>
                <a:gd name="connsiteY14" fmla="*/ 223696 h 455625"/>
                <a:gd name="connsiteX15" fmla="*/ 45128 w 202500"/>
                <a:gd name="connsiteY15" fmla="*/ 113569 h 455625"/>
                <a:gd name="connsiteX16" fmla="*/ 73192 w 202500"/>
                <a:gd name="connsiteY16" fmla="*/ 107241 h 455625"/>
                <a:gd name="connsiteX17" fmla="*/ 79587 w 202500"/>
                <a:gd name="connsiteY17" fmla="*/ 135153 h 455625"/>
                <a:gd name="connsiteX18" fmla="*/ 97441 w 202500"/>
                <a:gd name="connsiteY18" fmla="*/ 39303 h 455625"/>
                <a:gd name="connsiteX19" fmla="*/ 120087 w 202500"/>
                <a:gd name="connsiteY19" fmla="*/ 61949 h 455625"/>
                <a:gd name="connsiteX20" fmla="*/ 97441 w 202500"/>
                <a:gd name="connsiteY20" fmla="*/ 84612 h 455625"/>
                <a:gd name="connsiteX21" fmla="*/ 74761 w 202500"/>
                <a:gd name="connsiteY21" fmla="*/ 61949 h 455625"/>
                <a:gd name="connsiteX22" fmla="*/ 97441 w 202500"/>
                <a:gd name="connsiteY22" fmla="*/ 39303 h 4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2500" h="455625">
                  <a:moveTo>
                    <a:pt x="215161" y="225603"/>
                  </a:moveTo>
                  <a:cubicBezTo>
                    <a:pt x="216292" y="113316"/>
                    <a:pt x="154985" y="38223"/>
                    <a:pt x="123665" y="7223"/>
                  </a:cubicBezTo>
                  <a:cubicBezTo>
                    <a:pt x="118923" y="2549"/>
                    <a:pt x="112510" y="-50"/>
                    <a:pt x="105828" y="1"/>
                  </a:cubicBezTo>
                  <a:cubicBezTo>
                    <a:pt x="99179" y="68"/>
                    <a:pt x="92817" y="2785"/>
                    <a:pt x="88160" y="7561"/>
                  </a:cubicBezTo>
                  <a:cubicBezTo>
                    <a:pt x="57802" y="38729"/>
                    <a:pt x="-1008" y="113721"/>
                    <a:pt x="106" y="225586"/>
                  </a:cubicBezTo>
                  <a:cubicBezTo>
                    <a:pt x="106" y="225586"/>
                    <a:pt x="-5497" y="328911"/>
                    <a:pt x="64771" y="470830"/>
                  </a:cubicBezTo>
                  <a:lnTo>
                    <a:pt x="106908" y="470830"/>
                  </a:lnTo>
                  <a:lnTo>
                    <a:pt x="108359" y="470830"/>
                  </a:lnTo>
                  <a:lnTo>
                    <a:pt x="150513" y="470830"/>
                  </a:lnTo>
                  <a:cubicBezTo>
                    <a:pt x="220747" y="328928"/>
                    <a:pt x="215161" y="225603"/>
                    <a:pt x="215161" y="225603"/>
                  </a:cubicBezTo>
                  <a:close/>
                  <a:moveTo>
                    <a:pt x="79587" y="135153"/>
                  </a:moveTo>
                  <a:cubicBezTo>
                    <a:pt x="78558" y="136840"/>
                    <a:pt x="60215" y="168076"/>
                    <a:pt x="67859" y="217469"/>
                  </a:cubicBezTo>
                  <a:cubicBezTo>
                    <a:pt x="69563" y="228573"/>
                    <a:pt x="61936" y="238951"/>
                    <a:pt x="50832" y="240672"/>
                  </a:cubicBezTo>
                  <a:cubicBezTo>
                    <a:pt x="49803" y="240824"/>
                    <a:pt x="48773" y="240908"/>
                    <a:pt x="47727" y="240908"/>
                  </a:cubicBezTo>
                  <a:cubicBezTo>
                    <a:pt x="37872" y="240908"/>
                    <a:pt x="29215" y="233736"/>
                    <a:pt x="27663" y="223696"/>
                  </a:cubicBezTo>
                  <a:cubicBezTo>
                    <a:pt x="17538" y="158221"/>
                    <a:pt x="44015" y="115358"/>
                    <a:pt x="45128" y="113569"/>
                  </a:cubicBezTo>
                  <a:cubicBezTo>
                    <a:pt x="51136" y="104086"/>
                    <a:pt x="63708" y="101251"/>
                    <a:pt x="73192" y="107241"/>
                  </a:cubicBezTo>
                  <a:cubicBezTo>
                    <a:pt x="82608" y="113198"/>
                    <a:pt x="85493" y="125686"/>
                    <a:pt x="79587" y="135153"/>
                  </a:cubicBezTo>
                  <a:close/>
                  <a:moveTo>
                    <a:pt x="97441" y="39303"/>
                  </a:moveTo>
                  <a:cubicBezTo>
                    <a:pt x="109928" y="39303"/>
                    <a:pt x="120087" y="49428"/>
                    <a:pt x="120087" y="61949"/>
                  </a:cubicBezTo>
                  <a:cubicBezTo>
                    <a:pt x="120087" y="74470"/>
                    <a:pt x="109928" y="84612"/>
                    <a:pt x="97441" y="84612"/>
                  </a:cubicBezTo>
                  <a:cubicBezTo>
                    <a:pt x="84903" y="84612"/>
                    <a:pt x="74761" y="74470"/>
                    <a:pt x="74761" y="61949"/>
                  </a:cubicBezTo>
                  <a:cubicBezTo>
                    <a:pt x="74761" y="49428"/>
                    <a:pt x="84903" y="39303"/>
                    <a:pt x="97441" y="3930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6" name="任意多边形: 形状 155"/>
            <p:cNvSpPr/>
            <p:nvPr/>
          </p:nvSpPr>
          <p:spPr>
            <a:xfrm>
              <a:off x="19113339" y="8096066"/>
              <a:ext cx="118125" cy="33750"/>
            </a:xfrm>
            <a:custGeom>
              <a:avLst/>
              <a:gdLst>
                <a:gd name="connsiteX0" fmla="*/ 0 w 118125"/>
                <a:gd name="connsiteY0" fmla="*/ 0 h 33750"/>
                <a:gd name="connsiteX1" fmla="*/ 122411 w 118125"/>
                <a:gd name="connsiteY1" fmla="*/ 0 h 33750"/>
                <a:gd name="connsiteX2" fmla="*/ 122411 w 118125"/>
                <a:gd name="connsiteY2" fmla="*/ 37091 h 33750"/>
                <a:gd name="connsiteX3" fmla="*/ 0 w 118125"/>
                <a:gd name="connsiteY3" fmla="*/ 37091 h 33750"/>
              </a:gdLst>
              <a:ahLst/>
              <a:cxnLst>
                <a:cxn ang="0">
                  <a:pos x="connsiteX0" y="connsiteY0"/>
                </a:cxn>
                <a:cxn ang="0">
                  <a:pos x="connsiteX1" y="connsiteY1"/>
                </a:cxn>
                <a:cxn ang="0">
                  <a:pos x="connsiteX2" y="connsiteY2"/>
                </a:cxn>
                <a:cxn ang="0">
                  <a:pos x="connsiteX3" y="connsiteY3"/>
                </a:cxn>
              </a:cxnLst>
              <a:rect l="l" t="t" r="r" b="b"/>
              <a:pathLst>
                <a:path w="118125" h="33750">
                  <a:moveTo>
                    <a:pt x="0" y="0"/>
                  </a:moveTo>
                  <a:lnTo>
                    <a:pt x="122411" y="0"/>
                  </a:lnTo>
                  <a:lnTo>
                    <a:pt x="122411" y="37091"/>
                  </a:lnTo>
                  <a:lnTo>
                    <a:pt x="0" y="3709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57" name="组合 156"/>
          <p:cNvGrpSpPr/>
          <p:nvPr/>
        </p:nvGrpSpPr>
        <p:grpSpPr>
          <a:xfrm>
            <a:off x="6374332" y="3167067"/>
            <a:ext cx="523125" cy="523125"/>
            <a:chOff x="19983599" y="7598605"/>
            <a:chExt cx="523125" cy="523125"/>
          </a:xfrm>
          <a:solidFill>
            <a:schemeClr val="bg1"/>
          </a:solidFill>
        </p:grpSpPr>
        <p:sp>
          <p:nvSpPr>
            <p:cNvPr id="158" name="任意多边形: 形状 157"/>
            <p:cNvSpPr/>
            <p:nvPr/>
          </p:nvSpPr>
          <p:spPr>
            <a:xfrm>
              <a:off x="19983599" y="7598605"/>
              <a:ext cx="523125" cy="523125"/>
            </a:xfrm>
            <a:custGeom>
              <a:avLst/>
              <a:gdLst>
                <a:gd name="connsiteX0" fmla="*/ 533284 w 523125"/>
                <a:gd name="connsiteY0" fmla="*/ 135475 h 523125"/>
                <a:gd name="connsiteX1" fmla="*/ 407582 w 523125"/>
                <a:gd name="connsiteY1" fmla="*/ 5133 h 523125"/>
                <a:gd name="connsiteX2" fmla="*/ 384109 w 523125"/>
                <a:gd name="connsiteY2" fmla="*/ 4525 h 523125"/>
                <a:gd name="connsiteX3" fmla="*/ 4928 w 523125"/>
                <a:gd name="connsiteY3" fmla="*/ 370274 h 523125"/>
                <a:gd name="connsiteX4" fmla="*/ 4692 w 523125"/>
                <a:gd name="connsiteY4" fmla="*/ 393781 h 523125"/>
                <a:gd name="connsiteX5" fmla="*/ 130427 w 523125"/>
                <a:gd name="connsiteY5" fmla="*/ 524107 h 523125"/>
                <a:gd name="connsiteX6" fmla="*/ 153884 w 523125"/>
                <a:gd name="connsiteY6" fmla="*/ 524731 h 523125"/>
                <a:gd name="connsiteX7" fmla="*/ 533082 w 523125"/>
                <a:gd name="connsiteY7" fmla="*/ 158965 h 523125"/>
                <a:gd name="connsiteX8" fmla="*/ 533284 w 523125"/>
                <a:gd name="connsiteY8" fmla="*/ 135475 h 523125"/>
                <a:gd name="connsiteX9" fmla="*/ 157545 w 523125"/>
                <a:gd name="connsiteY9" fmla="*/ 475203 h 523125"/>
                <a:gd name="connsiteX10" fmla="*/ 143050 w 523125"/>
                <a:gd name="connsiteY10" fmla="*/ 480923 h 523125"/>
                <a:gd name="connsiteX11" fmla="*/ 128774 w 523125"/>
                <a:gd name="connsiteY11" fmla="*/ 474697 h 523125"/>
                <a:gd name="connsiteX12" fmla="*/ 53984 w 523125"/>
                <a:gd name="connsiteY12" fmla="*/ 397156 h 523125"/>
                <a:gd name="connsiteX13" fmla="*/ 54490 w 523125"/>
                <a:gd name="connsiteY13" fmla="*/ 368384 h 523125"/>
                <a:gd name="connsiteX14" fmla="*/ 88898 w 523125"/>
                <a:gd name="connsiteY14" fmla="*/ 404041 h 523125"/>
                <a:gd name="connsiteX15" fmla="*/ 106313 w 523125"/>
                <a:gd name="connsiteY15" fmla="*/ 404395 h 523125"/>
                <a:gd name="connsiteX16" fmla="*/ 106583 w 523125"/>
                <a:gd name="connsiteY16" fmla="*/ 386947 h 523125"/>
                <a:gd name="connsiteX17" fmla="*/ 72209 w 523125"/>
                <a:gd name="connsiteY17" fmla="*/ 351323 h 523125"/>
                <a:gd name="connsiteX18" fmla="*/ 81372 w 523125"/>
                <a:gd name="connsiteY18" fmla="*/ 342498 h 523125"/>
                <a:gd name="connsiteX19" fmla="*/ 115746 w 523125"/>
                <a:gd name="connsiteY19" fmla="*/ 378121 h 523125"/>
                <a:gd name="connsiteX20" fmla="*/ 133178 w 523125"/>
                <a:gd name="connsiteY20" fmla="*/ 378475 h 523125"/>
                <a:gd name="connsiteX21" fmla="*/ 133448 w 523125"/>
                <a:gd name="connsiteY21" fmla="*/ 361077 h 523125"/>
                <a:gd name="connsiteX22" fmla="*/ 99074 w 523125"/>
                <a:gd name="connsiteY22" fmla="*/ 325454 h 523125"/>
                <a:gd name="connsiteX23" fmla="*/ 108220 w 523125"/>
                <a:gd name="connsiteY23" fmla="*/ 316628 h 523125"/>
                <a:gd name="connsiteX24" fmla="*/ 142611 w 523125"/>
                <a:gd name="connsiteY24" fmla="*/ 352268 h 523125"/>
                <a:gd name="connsiteX25" fmla="*/ 160026 w 523125"/>
                <a:gd name="connsiteY25" fmla="*/ 352623 h 523125"/>
                <a:gd name="connsiteX26" fmla="*/ 160296 w 523125"/>
                <a:gd name="connsiteY26" fmla="*/ 335191 h 523125"/>
                <a:gd name="connsiteX27" fmla="*/ 125922 w 523125"/>
                <a:gd name="connsiteY27" fmla="*/ 299585 h 523125"/>
                <a:gd name="connsiteX28" fmla="*/ 135068 w 523125"/>
                <a:gd name="connsiteY28" fmla="*/ 290776 h 523125"/>
                <a:gd name="connsiteX29" fmla="*/ 169459 w 523125"/>
                <a:gd name="connsiteY29" fmla="*/ 326416 h 523125"/>
                <a:gd name="connsiteX30" fmla="*/ 186891 w 523125"/>
                <a:gd name="connsiteY30" fmla="*/ 326770 h 523125"/>
                <a:gd name="connsiteX31" fmla="*/ 187161 w 523125"/>
                <a:gd name="connsiteY31" fmla="*/ 309338 h 523125"/>
                <a:gd name="connsiteX32" fmla="*/ 152787 w 523125"/>
                <a:gd name="connsiteY32" fmla="*/ 273715 h 523125"/>
                <a:gd name="connsiteX33" fmla="*/ 161950 w 523125"/>
                <a:gd name="connsiteY33" fmla="*/ 264890 h 523125"/>
                <a:gd name="connsiteX34" fmla="*/ 219207 w 523125"/>
                <a:gd name="connsiteY34" fmla="*/ 324222 h 523125"/>
                <a:gd name="connsiteX35" fmla="*/ 236639 w 523125"/>
                <a:gd name="connsiteY35" fmla="*/ 324593 h 523125"/>
                <a:gd name="connsiteX36" fmla="*/ 236909 w 523125"/>
                <a:gd name="connsiteY36" fmla="*/ 307162 h 523125"/>
                <a:gd name="connsiteX37" fmla="*/ 179669 w 523125"/>
                <a:gd name="connsiteY37" fmla="*/ 247795 h 523125"/>
                <a:gd name="connsiteX38" fmla="*/ 188815 w 523125"/>
                <a:gd name="connsiteY38" fmla="*/ 238953 h 523125"/>
                <a:gd name="connsiteX39" fmla="*/ 223206 w 523125"/>
                <a:gd name="connsiteY39" fmla="*/ 274593 h 523125"/>
                <a:gd name="connsiteX40" fmla="*/ 240621 w 523125"/>
                <a:gd name="connsiteY40" fmla="*/ 274947 h 523125"/>
                <a:gd name="connsiteX41" fmla="*/ 240908 w 523125"/>
                <a:gd name="connsiteY41" fmla="*/ 257532 h 523125"/>
                <a:gd name="connsiteX42" fmla="*/ 206517 w 523125"/>
                <a:gd name="connsiteY42" fmla="*/ 221892 h 523125"/>
                <a:gd name="connsiteX43" fmla="*/ 215680 w 523125"/>
                <a:gd name="connsiteY43" fmla="*/ 213067 h 523125"/>
                <a:gd name="connsiteX44" fmla="*/ 250071 w 523125"/>
                <a:gd name="connsiteY44" fmla="*/ 248707 h 523125"/>
                <a:gd name="connsiteX45" fmla="*/ 267503 w 523125"/>
                <a:gd name="connsiteY45" fmla="*/ 249061 h 523125"/>
                <a:gd name="connsiteX46" fmla="*/ 267773 w 523125"/>
                <a:gd name="connsiteY46" fmla="*/ 231629 h 523125"/>
                <a:gd name="connsiteX47" fmla="*/ 233399 w 523125"/>
                <a:gd name="connsiteY47" fmla="*/ 195972 h 523125"/>
                <a:gd name="connsiteX48" fmla="*/ 242545 w 523125"/>
                <a:gd name="connsiteY48" fmla="*/ 187147 h 523125"/>
                <a:gd name="connsiteX49" fmla="*/ 276919 w 523125"/>
                <a:gd name="connsiteY49" fmla="*/ 222787 h 523125"/>
                <a:gd name="connsiteX50" fmla="*/ 294351 w 523125"/>
                <a:gd name="connsiteY50" fmla="*/ 223141 h 523125"/>
                <a:gd name="connsiteX51" fmla="*/ 294621 w 523125"/>
                <a:gd name="connsiteY51" fmla="*/ 205709 h 523125"/>
                <a:gd name="connsiteX52" fmla="*/ 260247 w 523125"/>
                <a:gd name="connsiteY52" fmla="*/ 170069 h 523125"/>
                <a:gd name="connsiteX53" fmla="*/ 269393 w 523125"/>
                <a:gd name="connsiteY53" fmla="*/ 161243 h 523125"/>
                <a:gd name="connsiteX54" fmla="*/ 303750 w 523125"/>
                <a:gd name="connsiteY54" fmla="*/ 196799 h 523125"/>
                <a:gd name="connsiteX55" fmla="*/ 321165 w 523125"/>
                <a:gd name="connsiteY55" fmla="*/ 197137 h 523125"/>
                <a:gd name="connsiteX56" fmla="*/ 321469 w 523125"/>
                <a:gd name="connsiteY56" fmla="*/ 179705 h 523125"/>
                <a:gd name="connsiteX57" fmla="*/ 287078 w 523125"/>
                <a:gd name="connsiteY57" fmla="*/ 144065 h 523125"/>
                <a:gd name="connsiteX58" fmla="*/ 296241 w 523125"/>
                <a:gd name="connsiteY58" fmla="*/ 135239 h 523125"/>
                <a:gd name="connsiteX59" fmla="*/ 353464 w 523125"/>
                <a:gd name="connsiteY59" fmla="*/ 194588 h 523125"/>
                <a:gd name="connsiteX60" fmla="*/ 371234 w 523125"/>
                <a:gd name="connsiteY60" fmla="*/ 194656 h 523125"/>
                <a:gd name="connsiteX61" fmla="*/ 371824 w 523125"/>
                <a:gd name="connsiteY61" fmla="*/ 176937 h 523125"/>
                <a:gd name="connsiteX62" fmla="*/ 314534 w 523125"/>
                <a:gd name="connsiteY62" fmla="*/ 117588 h 523125"/>
                <a:gd name="connsiteX63" fmla="*/ 380464 w 523125"/>
                <a:gd name="connsiteY63" fmla="*/ 53986 h 523125"/>
                <a:gd name="connsiteX64" fmla="*/ 394943 w 523125"/>
                <a:gd name="connsiteY64" fmla="*/ 48282 h 523125"/>
                <a:gd name="connsiteX65" fmla="*/ 409236 w 523125"/>
                <a:gd name="connsiteY65" fmla="*/ 54509 h 523125"/>
                <a:gd name="connsiteX66" fmla="*/ 484043 w 523125"/>
                <a:gd name="connsiteY66" fmla="*/ 132033 h 523125"/>
                <a:gd name="connsiteX67" fmla="*/ 489747 w 523125"/>
                <a:gd name="connsiteY67" fmla="*/ 146528 h 523125"/>
                <a:gd name="connsiteX68" fmla="*/ 483520 w 523125"/>
                <a:gd name="connsiteY68" fmla="*/ 160805 h 523125"/>
                <a:gd name="connsiteX69" fmla="*/ 157545 w 523125"/>
                <a:gd name="connsiteY69" fmla="*/ 47520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523125" h="523125">
                  <a:moveTo>
                    <a:pt x="533284" y="135475"/>
                  </a:moveTo>
                  <a:lnTo>
                    <a:pt x="407582" y="5133"/>
                  </a:lnTo>
                  <a:cubicBezTo>
                    <a:pt x="401254" y="-1415"/>
                    <a:pt x="390674" y="-1786"/>
                    <a:pt x="384109" y="4525"/>
                  </a:cubicBezTo>
                  <a:lnTo>
                    <a:pt x="4928" y="370274"/>
                  </a:lnTo>
                  <a:cubicBezTo>
                    <a:pt x="-1603" y="376602"/>
                    <a:pt x="-1603" y="387217"/>
                    <a:pt x="4692" y="393781"/>
                  </a:cubicBezTo>
                  <a:lnTo>
                    <a:pt x="130427" y="524107"/>
                  </a:lnTo>
                  <a:cubicBezTo>
                    <a:pt x="136739" y="530705"/>
                    <a:pt x="147336" y="531076"/>
                    <a:pt x="153884" y="524731"/>
                  </a:cubicBezTo>
                  <a:lnTo>
                    <a:pt x="533082" y="158965"/>
                  </a:lnTo>
                  <a:cubicBezTo>
                    <a:pt x="539612" y="152637"/>
                    <a:pt x="539646" y="142040"/>
                    <a:pt x="533284" y="135475"/>
                  </a:cubicBezTo>
                  <a:close/>
                  <a:moveTo>
                    <a:pt x="157545" y="475203"/>
                  </a:moveTo>
                  <a:cubicBezTo>
                    <a:pt x="153664" y="478966"/>
                    <a:pt x="148450" y="481025"/>
                    <a:pt x="143050" y="480923"/>
                  </a:cubicBezTo>
                  <a:cubicBezTo>
                    <a:pt x="137650" y="480805"/>
                    <a:pt x="132520" y="478561"/>
                    <a:pt x="128774" y="474697"/>
                  </a:cubicBezTo>
                  <a:lnTo>
                    <a:pt x="53984" y="397156"/>
                  </a:lnTo>
                  <a:cubicBezTo>
                    <a:pt x="46187" y="389073"/>
                    <a:pt x="46407" y="376180"/>
                    <a:pt x="54490" y="368384"/>
                  </a:cubicBezTo>
                  <a:lnTo>
                    <a:pt x="88898" y="404041"/>
                  </a:lnTo>
                  <a:cubicBezTo>
                    <a:pt x="93623" y="408952"/>
                    <a:pt x="101402" y="409087"/>
                    <a:pt x="106313" y="404395"/>
                  </a:cubicBezTo>
                  <a:cubicBezTo>
                    <a:pt x="111224" y="399653"/>
                    <a:pt x="111325" y="391891"/>
                    <a:pt x="106583" y="386947"/>
                  </a:cubicBezTo>
                  <a:lnTo>
                    <a:pt x="72209" y="351323"/>
                  </a:lnTo>
                  <a:lnTo>
                    <a:pt x="81372" y="342498"/>
                  </a:lnTo>
                  <a:lnTo>
                    <a:pt x="115746" y="378121"/>
                  </a:lnTo>
                  <a:cubicBezTo>
                    <a:pt x="120471" y="383032"/>
                    <a:pt x="128267" y="383217"/>
                    <a:pt x="133178" y="378475"/>
                  </a:cubicBezTo>
                  <a:cubicBezTo>
                    <a:pt x="138089" y="373767"/>
                    <a:pt x="138173" y="366022"/>
                    <a:pt x="133448" y="361077"/>
                  </a:cubicBezTo>
                  <a:lnTo>
                    <a:pt x="99074" y="325454"/>
                  </a:lnTo>
                  <a:lnTo>
                    <a:pt x="108220" y="316628"/>
                  </a:lnTo>
                  <a:lnTo>
                    <a:pt x="142611" y="352268"/>
                  </a:lnTo>
                  <a:cubicBezTo>
                    <a:pt x="147336" y="357162"/>
                    <a:pt x="155132" y="357331"/>
                    <a:pt x="160026" y="352623"/>
                  </a:cubicBezTo>
                  <a:cubicBezTo>
                    <a:pt x="164937" y="347881"/>
                    <a:pt x="165038" y="340135"/>
                    <a:pt x="160296" y="335191"/>
                  </a:cubicBezTo>
                  <a:lnTo>
                    <a:pt x="125922" y="299585"/>
                  </a:lnTo>
                  <a:lnTo>
                    <a:pt x="135068" y="290776"/>
                  </a:lnTo>
                  <a:lnTo>
                    <a:pt x="169459" y="326416"/>
                  </a:lnTo>
                  <a:cubicBezTo>
                    <a:pt x="174201" y="331327"/>
                    <a:pt x="181980" y="331478"/>
                    <a:pt x="186891" y="326770"/>
                  </a:cubicBezTo>
                  <a:cubicBezTo>
                    <a:pt x="191785" y="322028"/>
                    <a:pt x="191903" y="314249"/>
                    <a:pt x="187161" y="309338"/>
                  </a:cubicBezTo>
                  <a:lnTo>
                    <a:pt x="152787" y="273715"/>
                  </a:lnTo>
                  <a:lnTo>
                    <a:pt x="161950" y="264890"/>
                  </a:lnTo>
                  <a:lnTo>
                    <a:pt x="219207" y="324222"/>
                  </a:lnTo>
                  <a:cubicBezTo>
                    <a:pt x="223932" y="329150"/>
                    <a:pt x="231711" y="329302"/>
                    <a:pt x="236639" y="324593"/>
                  </a:cubicBezTo>
                  <a:cubicBezTo>
                    <a:pt x="241549" y="319852"/>
                    <a:pt x="241650" y="312072"/>
                    <a:pt x="236909" y="307162"/>
                  </a:cubicBezTo>
                  <a:lnTo>
                    <a:pt x="179669" y="247795"/>
                  </a:lnTo>
                  <a:lnTo>
                    <a:pt x="188815" y="238953"/>
                  </a:lnTo>
                  <a:lnTo>
                    <a:pt x="223206" y="274593"/>
                  </a:lnTo>
                  <a:cubicBezTo>
                    <a:pt x="227948" y="279503"/>
                    <a:pt x="235710" y="279689"/>
                    <a:pt x="240621" y="274947"/>
                  </a:cubicBezTo>
                  <a:cubicBezTo>
                    <a:pt x="245532" y="270205"/>
                    <a:pt x="245633" y="262426"/>
                    <a:pt x="240908" y="257532"/>
                  </a:cubicBezTo>
                  <a:lnTo>
                    <a:pt x="206517" y="221892"/>
                  </a:lnTo>
                  <a:lnTo>
                    <a:pt x="215680" y="213067"/>
                  </a:lnTo>
                  <a:lnTo>
                    <a:pt x="250071" y="248707"/>
                  </a:lnTo>
                  <a:cubicBezTo>
                    <a:pt x="254813" y="253600"/>
                    <a:pt x="262592" y="253786"/>
                    <a:pt x="267503" y="249061"/>
                  </a:cubicBezTo>
                  <a:cubicBezTo>
                    <a:pt x="272414" y="244336"/>
                    <a:pt x="272498" y="236540"/>
                    <a:pt x="267773" y="231629"/>
                  </a:cubicBezTo>
                  <a:lnTo>
                    <a:pt x="233399" y="195972"/>
                  </a:lnTo>
                  <a:lnTo>
                    <a:pt x="242545" y="187147"/>
                  </a:lnTo>
                  <a:lnTo>
                    <a:pt x="276919" y="222787"/>
                  </a:lnTo>
                  <a:cubicBezTo>
                    <a:pt x="281627" y="227697"/>
                    <a:pt x="289440" y="227866"/>
                    <a:pt x="294351" y="223141"/>
                  </a:cubicBezTo>
                  <a:cubicBezTo>
                    <a:pt x="299262" y="218399"/>
                    <a:pt x="299329" y="210620"/>
                    <a:pt x="294621" y="205709"/>
                  </a:cubicBezTo>
                  <a:lnTo>
                    <a:pt x="260247" y="170069"/>
                  </a:lnTo>
                  <a:lnTo>
                    <a:pt x="269393" y="161243"/>
                  </a:lnTo>
                  <a:lnTo>
                    <a:pt x="303750" y="196799"/>
                  </a:lnTo>
                  <a:cubicBezTo>
                    <a:pt x="308492" y="201693"/>
                    <a:pt x="316255" y="201878"/>
                    <a:pt x="321165" y="197137"/>
                  </a:cubicBezTo>
                  <a:cubicBezTo>
                    <a:pt x="326076" y="192412"/>
                    <a:pt x="326177" y="184632"/>
                    <a:pt x="321469" y="179705"/>
                  </a:cubicBezTo>
                  <a:lnTo>
                    <a:pt x="287078" y="144065"/>
                  </a:lnTo>
                  <a:lnTo>
                    <a:pt x="296241" y="135239"/>
                  </a:lnTo>
                  <a:lnTo>
                    <a:pt x="353464" y="194588"/>
                  </a:lnTo>
                  <a:cubicBezTo>
                    <a:pt x="358206" y="199499"/>
                    <a:pt x="366306" y="199381"/>
                    <a:pt x="371234" y="194656"/>
                  </a:cubicBezTo>
                  <a:cubicBezTo>
                    <a:pt x="376144" y="189897"/>
                    <a:pt x="376532" y="181831"/>
                    <a:pt x="371824" y="176937"/>
                  </a:cubicBezTo>
                  <a:lnTo>
                    <a:pt x="314534" y="117588"/>
                  </a:lnTo>
                  <a:lnTo>
                    <a:pt x="380464" y="53986"/>
                  </a:lnTo>
                  <a:cubicBezTo>
                    <a:pt x="384329" y="50240"/>
                    <a:pt x="389560" y="48181"/>
                    <a:pt x="394943" y="48282"/>
                  </a:cubicBezTo>
                  <a:cubicBezTo>
                    <a:pt x="400343" y="48383"/>
                    <a:pt x="405490" y="50611"/>
                    <a:pt x="409236" y="54509"/>
                  </a:cubicBezTo>
                  <a:lnTo>
                    <a:pt x="484043" y="132033"/>
                  </a:lnTo>
                  <a:cubicBezTo>
                    <a:pt x="487772" y="135914"/>
                    <a:pt x="489848" y="141128"/>
                    <a:pt x="489747" y="146528"/>
                  </a:cubicBezTo>
                  <a:cubicBezTo>
                    <a:pt x="489645" y="151928"/>
                    <a:pt x="487401" y="157058"/>
                    <a:pt x="483520" y="160805"/>
                  </a:cubicBezTo>
                  <a:lnTo>
                    <a:pt x="157545" y="47520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59" name="任意多边形: 形状 158"/>
            <p:cNvSpPr/>
            <p:nvPr/>
          </p:nvSpPr>
          <p:spPr>
            <a:xfrm>
              <a:off x="20349179" y="7683394"/>
              <a:ext cx="67500" cy="67500"/>
            </a:xfrm>
            <a:custGeom>
              <a:avLst/>
              <a:gdLst>
                <a:gd name="connsiteX0" fmla="*/ 11576 w 67500"/>
                <a:gd name="connsiteY0" fmla="*/ 70025 h 67500"/>
                <a:gd name="connsiteX1" fmla="*/ 70015 w 67500"/>
                <a:gd name="connsiteY1" fmla="*/ 71072 h 67500"/>
                <a:gd name="connsiteX2" fmla="*/ 71061 w 67500"/>
                <a:gd name="connsiteY2" fmla="*/ 12617 h 67500"/>
                <a:gd name="connsiteX3" fmla="*/ 12623 w 67500"/>
                <a:gd name="connsiteY3" fmla="*/ 11570 h 67500"/>
                <a:gd name="connsiteX4" fmla="*/ 11576 w 67500"/>
                <a:gd name="connsiteY4" fmla="*/ 70025 h 67500"/>
                <a:gd name="connsiteX5" fmla="*/ 29768 w 67500"/>
                <a:gd name="connsiteY5" fmla="*/ 29357 h 67500"/>
                <a:gd name="connsiteX6" fmla="*/ 53325 w 67500"/>
                <a:gd name="connsiteY6" fmla="*/ 29778 h 67500"/>
                <a:gd name="connsiteX7" fmla="*/ 52886 w 67500"/>
                <a:gd name="connsiteY7" fmla="*/ 53319 h 67500"/>
                <a:gd name="connsiteX8" fmla="*/ 29329 w 67500"/>
                <a:gd name="connsiteY8" fmla="*/ 52897 h 67500"/>
                <a:gd name="connsiteX9" fmla="*/ 29768 w 67500"/>
                <a:gd name="connsiteY9" fmla="*/ 29357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500" h="67500">
                  <a:moveTo>
                    <a:pt x="11576" y="70025"/>
                  </a:moveTo>
                  <a:cubicBezTo>
                    <a:pt x="27405" y="86428"/>
                    <a:pt x="53612" y="86900"/>
                    <a:pt x="70015" y="71072"/>
                  </a:cubicBezTo>
                  <a:cubicBezTo>
                    <a:pt x="86468" y="55243"/>
                    <a:pt x="86890" y="29019"/>
                    <a:pt x="71061" y="12617"/>
                  </a:cubicBezTo>
                  <a:cubicBezTo>
                    <a:pt x="55232" y="-3786"/>
                    <a:pt x="29025" y="-4258"/>
                    <a:pt x="12623" y="11570"/>
                  </a:cubicBezTo>
                  <a:cubicBezTo>
                    <a:pt x="-3797" y="27399"/>
                    <a:pt x="-4252" y="53640"/>
                    <a:pt x="11576" y="70025"/>
                  </a:cubicBezTo>
                  <a:close/>
                  <a:moveTo>
                    <a:pt x="29768" y="29357"/>
                  </a:moveTo>
                  <a:cubicBezTo>
                    <a:pt x="36366" y="22995"/>
                    <a:pt x="46946" y="23197"/>
                    <a:pt x="53325" y="29778"/>
                  </a:cubicBezTo>
                  <a:cubicBezTo>
                    <a:pt x="59670" y="36393"/>
                    <a:pt x="59468" y="46940"/>
                    <a:pt x="52886" y="53319"/>
                  </a:cubicBezTo>
                  <a:cubicBezTo>
                    <a:pt x="46238" y="59681"/>
                    <a:pt x="35691" y="59495"/>
                    <a:pt x="29329" y="52897"/>
                  </a:cubicBezTo>
                  <a:cubicBezTo>
                    <a:pt x="22967" y="46282"/>
                    <a:pt x="23170" y="35718"/>
                    <a:pt x="29768" y="2935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60" name="组合 159"/>
          <p:cNvGrpSpPr/>
          <p:nvPr/>
        </p:nvGrpSpPr>
        <p:grpSpPr>
          <a:xfrm>
            <a:off x="7517140" y="3201449"/>
            <a:ext cx="524843" cy="454360"/>
            <a:chOff x="21063624" y="7635024"/>
            <a:chExt cx="524843" cy="454360"/>
          </a:xfrm>
          <a:solidFill>
            <a:schemeClr val="bg1"/>
          </a:solidFill>
        </p:grpSpPr>
        <p:sp>
          <p:nvSpPr>
            <p:cNvPr id="161" name="任意多边形: 形状 160"/>
            <p:cNvSpPr/>
            <p:nvPr/>
          </p:nvSpPr>
          <p:spPr>
            <a:xfrm>
              <a:off x="21063624" y="7886884"/>
              <a:ext cx="523125" cy="202500"/>
            </a:xfrm>
            <a:custGeom>
              <a:avLst/>
              <a:gdLst>
                <a:gd name="connsiteX0" fmla="*/ 434778 w 523125"/>
                <a:gd name="connsiteY0" fmla="*/ 34543 h 202500"/>
                <a:gd name="connsiteX1" fmla="*/ 243938 w 523125"/>
                <a:gd name="connsiteY1" fmla="*/ 164160 h 202500"/>
                <a:gd name="connsiteX2" fmla="*/ 217495 w 523125"/>
                <a:gd name="connsiteY2" fmla="*/ 172733 h 202500"/>
                <a:gd name="connsiteX3" fmla="*/ 186074 w 523125"/>
                <a:gd name="connsiteY3" fmla="*/ 161123 h 202500"/>
                <a:gd name="connsiteX4" fmla="*/ 2474 w 523125"/>
                <a:gd name="connsiteY4" fmla="*/ 0 h 202500"/>
                <a:gd name="connsiteX5" fmla="*/ 516 w 523125"/>
                <a:gd name="connsiteY5" fmla="*/ 22258 h 202500"/>
                <a:gd name="connsiteX6" fmla="*/ 7789 w 523125"/>
                <a:gd name="connsiteY6" fmla="*/ 38104 h 202500"/>
                <a:gd name="connsiteX7" fmla="*/ 196739 w 523125"/>
                <a:gd name="connsiteY7" fmla="*/ 203867 h 202500"/>
                <a:gd name="connsiteX8" fmla="*/ 235264 w 523125"/>
                <a:gd name="connsiteY8" fmla="*/ 204272 h 202500"/>
                <a:gd name="connsiteX9" fmla="*/ 427521 w 523125"/>
                <a:gd name="connsiteY9" fmla="*/ 73659 h 202500"/>
                <a:gd name="connsiteX10" fmla="*/ 474974 w 523125"/>
                <a:gd name="connsiteY10" fmla="*/ 78958 h 202500"/>
                <a:gd name="connsiteX11" fmla="*/ 532383 w 523125"/>
                <a:gd name="connsiteY11" fmla="*/ 37007 h 202500"/>
                <a:gd name="connsiteX12" fmla="*/ 536601 w 523125"/>
                <a:gd name="connsiteY12" fmla="*/ 12487 h 202500"/>
                <a:gd name="connsiteX13" fmla="*/ 480880 w 523125"/>
                <a:gd name="connsiteY13" fmla="*/ 37142 h 202500"/>
                <a:gd name="connsiteX14" fmla="*/ 434778 w 523125"/>
                <a:gd name="connsiteY14" fmla="*/ 34543 h 2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3125" h="202500">
                  <a:moveTo>
                    <a:pt x="434778" y="34543"/>
                  </a:moveTo>
                  <a:lnTo>
                    <a:pt x="243938" y="164160"/>
                  </a:lnTo>
                  <a:cubicBezTo>
                    <a:pt x="236176" y="169762"/>
                    <a:pt x="227013" y="172733"/>
                    <a:pt x="217495" y="172733"/>
                  </a:cubicBezTo>
                  <a:cubicBezTo>
                    <a:pt x="206189" y="172733"/>
                    <a:pt x="194494" y="168413"/>
                    <a:pt x="186074" y="161123"/>
                  </a:cubicBezTo>
                  <a:lnTo>
                    <a:pt x="2474" y="0"/>
                  </a:lnTo>
                  <a:cubicBezTo>
                    <a:pt x="-699" y="5349"/>
                    <a:pt x="-159" y="11610"/>
                    <a:pt x="516" y="22258"/>
                  </a:cubicBezTo>
                  <a:cubicBezTo>
                    <a:pt x="921" y="28957"/>
                    <a:pt x="3486" y="34324"/>
                    <a:pt x="7789" y="38104"/>
                  </a:cubicBezTo>
                  <a:lnTo>
                    <a:pt x="196739" y="203867"/>
                  </a:lnTo>
                  <a:cubicBezTo>
                    <a:pt x="204889" y="211089"/>
                    <a:pt x="226743" y="210431"/>
                    <a:pt x="235264" y="204272"/>
                  </a:cubicBezTo>
                  <a:lnTo>
                    <a:pt x="427521" y="73659"/>
                  </a:lnTo>
                  <a:cubicBezTo>
                    <a:pt x="438558" y="77018"/>
                    <a:pt x="457981" y="81405"/>
                    <a:pt x="474974" y="78958"/>
                  </a:cubicBezTo>
                  <a:cubicBezTo>
                    <a:pt x="496422" y="75904"/>
                    <a:pt x="524283" y="63112"/>
                    <a:pt x="532383" y="37007"/>
                  </a:cubicBezTo>
                  <a:cubicBezTo>
                    <a:pt x="533547" y="33193"/>
                    <a:pt x="536568" y="24351"/>
                    <a:pt x="536601" y="12487"/>
                  </a:cubicBezTo>
                  <a:cubicBezTo>
                    <a:pt x="519861" y="26713"/>
                    <a:pt x="498768" y="34611"/>
                    <a:pt x="480880" y="37142"/>
                  </a:cubicBezTo>
                  <a:cubicBezTo>
                    <a:pt x="465068" y="39488"/>
                    <a:pt x="447586" y="37328"/>
                    <a:pt x="434778" y="3454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2" name="任意多边形: 形状 161"/>
            <p:cNvSpPr/>
            <p:nvPr/>
          </p:nvSpPr>
          <p:spPr>
            <a:xfrm>
              <a:off x="21065342" y="7635024"/>
              <a:ext cx="523125" cy="388125"/>
            </a:xfrm>
            <a:custGeom>
              <a:avLst/>
              <a:gdLst>
                <a:gd name="connsiteX0" fmla="*/ 7843 w 523125"/>
                <a:gd name="connsiteY0" fmla="*/ 219173 h 388125"/>
                <a:gd name="connsiteX1" fmla="*/ 192473 w 523125"/>
                <a:gd name="connsiteY1" fmla="*/ 379823 h 388125"/>
                <a:gd name="connsiteX2" fmla="*/ 244937 w 523125"/>
                <a:gd name="connsiteY2" fmla="*/ 378827 h 388125"/>
                <a:gd name="connsiteX3" fmla="*/ 427542 w 523125"/>
                <a:gd name="connsiteY3" fmla="*/ 254762 h 388125"/>
                <a:gd name="connsiteX4" fmla="*/ 474994 w 523125"/>
                <a:gd name="connsiteY4" fmla="*/ 260027 h 388125"/>
                <a:gd name="connsiteX5" fmla="*/ 532420 w 523125"/>
                <a:gd name="connsiteY5" fmla="*/ 218076 h 388125"/>
                <a:gd name="connsiteX6" fmla="*/ 503850 w 523125"/>
                <a:gd name="connsiteY6" fmla="*/ 130191 h 388125"/>
                <a:gd name="connsiteX7" fmla="*/ 269878 w 523125"/>
                <a:gd name="connsiteY7" fmla="*/ 0 h 388125"/>
                <a:gd name="connsiteX8" fmla="*/ 209466 w 523125"/>
                <a:gd name="connsiteY8" fmla="*/ 61779 h 388125"/>
                <a:gd name="connsiteX9" fmla="*/ 8687 w 523125"/>
                <a:gd name="connsiteY9" fmla="*/ 174437 h 388125"/>
                <a:gd name="connsiteX10" fmla="*/ 587 w 523125"/>
                <a:gd name="connsiteY10" fmla="*/ 203378 h 388125"/>
                <a:gd name="connsiteX11" fmla="*/ 7843 w 523125"/>
                <a:gd name="connsiteY11" fmla="*/ 219173 h 388125"/>
                <a:gd name="connsiteX12" fmla="*/ 76288 w 523125"/>
                <a:gd name="connsiteY12" fmla="*/ 192375 h 388125"/>
                <a:gd name="connsiteX13" fmla="*/ 84085 w 523125"/>
                <a:gd name="connsiteY13" fmla="*/ 180529 h 388125"/>
                <a:gd name="connsiteX14" fmla="*/ 237934 w 523125"/>
                <a:gd name="connsiteY14" fmla="*/ 94382 h 388125"/>
                <a:gd name="connsiteX15" fmla="*/ 246355 w 523125"/>
                <a:gd name="connsiteY15" fmla="*/ 80055 h 388125"/>
                <a:gd name="connsiteX16" fmla="*/ 270216 w 523125"/>
                <a:gd name="connsiteY16" fmla="*/ 45478 h 388125"/>
                <a:gd name="connsiteX17" fmla="*/ 466590 w 523125"/>
                <a:gd name="connsiteY17" fmla="*/ 158608 h 388125"/>
                <a:gd name="connsiteX18" fmla="*/ 483651 w 523125"/>
                <a:gd name="connsiteY18" fmla="*/ 189827 h 388125"/>
                <a:gd name="connsiteX19" fmla="*/ 456853 w 523125"/>
                <a:gd name="connsiteY19" fmla="*/ 206162 h 388125"/>
                <a:gd name="connsiteX20" fmla="*/ 420758 w 523125"/>
                <a:gd name="connsiteY20" fmla="*/ 200323 h 388125"/>
                <a:gd name="connsiteX21" fmla="*/ 414767 w 523125"/>
                <a:gd name="connsiteY21" fmla="*/ 199176 h 388125"/>
                <a:gd name="connsiteX22" fmla="*/ 405520 w 523125"/>
                <a:gd name="connsiteY22" fmla="*/ 201977 h 388125"/>
                <a:gd name="connsiteX23" fmla="*/ 235993 w 523125"/>
                <a:gd name="connsiteY23" fmla="*/ 317183 h 388125"/>
                <a:gd name="connsiteX24" fmla="*/ 206496 w 523125"/>
                <a:gd name="connsiteY24" fmla="*/ 315360 h 388125"/>
                <a:gd name="connsiteX25" fmla="*/ 81452 w 523125"/>
                <a:gd name="connsiteY25" fmla="*/ 205588 h 388125"/>
                <a:gd name="connsiteX26" fmla="*/ 76288 w 523125"/>
                <a:gd name="connsiteY26" fmla="*/ 192375 h 38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23125" h="388125">
                  <a:moveTo>
                    <a:pt x="7843" y="219173"/>
                  </a:moveTo>
                  <a:lnTo>
                    <a:pt x="192473" y="379823"/>
                  </a:lnTo>
                  <a:cubicBezTo>
                    <a:pt x="200185" y="387551"/>
                    <a:pt x="225818" y="397913"/>
                    <a:pt x="244937" y="378827"/>
                  </a:cubicBezTo>
                  <a:lnTo>
                    <a:pt x="427542" y="254762"/>
                  </a:lnTo>
                  <a:cubicBezTo>
                    <a:pt x="438612" y="258103"/>
                    <a:pt x="457984" y="262491"/>
                    <a:pt x="474994" y="260027"/>
                  </a:cubicBezTo>
                  <a:cubicBezTo>
                    <a:pt x="496442" y="256989"/>
                    <a:pt x="524286" y="244198"/>
                    <a:pt x="532420" y="218076"/>
                  </a:cubicBezTo>
                  <a:cubicBezTo>
                    <a:pt x="535272" y="208913"/>
                    <a:pt x="549362" y="169914"/>
                    <a:pt x="503850" y="130191"/>
                  </a:cubicBezTo>
                  <a:cubicBezTo>
                    <a:pt x="487870" y="116488"/>
                    <a:pt x="349258" y="0"/>
                    <a:pt x="269878" y="0"/>
                  </a:cubicBezTo>
                  <a:cubicBezTo>
                    <a:pt x="252632" y="0"/>
                    <a:pt x="213820" y="6294"/>
                    <a:pt x="209466" y="61779"/>
                  </a:cubicBezTo>
                  <a:lnTo>
                    <a:pt x="8687" y="174437"/>
                  </a:lnTo>
                  <a:cubicBezTo>
                    <a:pt x="-1472" y="181896"/>
                    <a:pt x="-358" y="188139"/>
                    <a:pt x="587" y="203378"/>
                  </a:cubicBezTo>
                  <a:cubicBezTo>
                    <a:pt x="975" y="210060"/>
                    <a:pt x="3557" y="215409"/>
                    <a:pt x="7843" y="219173"/>
                  </a:cubicBezTo>
                  <a:close/>
                  <a:moveTo>
                    <a:pt x="76288" y="192375"/>
                  </a:moveTo>
                  <a:cubicBezTo>
                    <a:pt x="76795" y="187380"/>
                    <a:pt x="79714" y="182959"/>
                    <a:pt x="84085" y="180529"/>
                  </a:cubicBezTo>
                  <a:lnTo>
                    <a:pt x="237934" y="94382"/>
                  </a:lnTo>
                  <a:cubicBezTo>
                    <a:pt x="243148" y="91479"/>
                    <a:pt x="246355" y="86029"/>
                    <a:pt x="246355" y="80055"/>
                  </a:cubicBezTo>
                  <a:cubicBezTo>
                    <a:pt x="246355" y="45478"/>
                    <a:pt x="261306" y="45478"/>
                    <a:pt x="270216" y="45478"/>
                  </a:cubicBezTo>
                  <a:cubicBezTo>
                    <a:pt x="322663" y="45478"/>
                    <a:pt x="429752" y="127153"/>
                    <a:pt x="466590" y="158608"/>
                  </a:cubicBezTo>
                  <a:cubicBezTo>
                    <a:pt x="479685" y="170623"/>
                    <a:pt x="486013" y="182166"/>
                    <a:pt x="483651" y="189827"/>
                  </a:cubicBezTo>
                  <a:cubicBezTo>
                    <a:pt x="481322" y="197303"/>
                    <a:pt x="469813" y="204306"/>
                    <a:pt x="456853" y="206162"/>
                  </a:cubicBezTo>
                  <a:cubicBezTo>
                    <a:pt x="441160" y="208373"/>
                    <a:pt x="420943" y="200374"/>
                    <a:pt x="420758" y="200323"/>
                  </a:cubicBezTo>
                  <a:cubicBezTo>
                    <a:pt x="418817" y="199530"/>
                    <a:pt x="416775" y="199176"/>
                    <a:pt x="414767" y="199176"/>
                  </a:cubicBezTo>
                  <a:cubicBezTo>
                    <a:pt x="411510" y="199176"/>
                    <a:pt x="408270" y="200121"/>
                    <a:pt x="405520" y="201977"/>
                  </a:cubicBezTo>
                  <a:lnTo>
                    <a:pt x="235993" y="317183"/>
                  </a:lnTo>
                  <a:cubicBezTo>
                    <a:pt x="226881" y="323359"/>
                    <a:pt x="214765" y="322599"/>
                    <a:pt x="206496" y="315360"/>
                  </a:cubicBezTo>
                  <a:lnTo>
                    <a:pt x="81452" y="205588"/>
                  </a:lnTo>
                  <a:cubicBezTo>
                    <a:pt x="77689" y="202264"/>
                    <a:pt x="75748" y="197353"/>
                    <a:pt x="76288" y="19237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3" name="任意多边形: 形状 162"/>
            <p:cNvSpPr/>
            <p:nvPr/>
          </p:nvSpPr>
          <p:spPr>
            <a:xfrm>
              <a:off x="21202194" y="7810980"/>
              <a:ext cx="33750" cy="16875"/>
            </a:xfrm>
            <a:custGeom>
              <a:avLst/>
              <a:gdLst>
                <a:gd name="connsiteX0" fmla="*/ 35134 w 33750"/>
                <a:gd name="connsiteY0" fmla="*/ 12791 h 16875"/>
                <a:gd name="connsiteX1" fmla="*/ 17567 w 33750"/>
                <a:gd name="connsiteY1" fmla="*/ 25583 h 16875"/>
                <a:gd name="connsiteX2" fmla="*/ 0 w 33750"/>
                <a:gd name="connsiteY2" fmla="*/ 12791 h 16875"/>
                <a:gd name="connsiteX3" fmla="*/ 17567 w 33750"/>
                <a:gd name="connsiteY3" fmla="*/ 0 h 16875"/>
                <a:gd name="connsiteX4" fmla="*/ 35134 w 33750"/>
                <a:gd name="connsiteY4" fmla="*/ 12791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16875">
                  <a:moveTo>
                    <a:pt x="35134" y="12791"/>
                  </a:moveTo>
                  <a:cubicBezTo>
                    <a:pt x="35134" y="19856"/>
                    <a:pt x="27269" y="25583"/>
                    <a:pt x="17567" y="25583"/>
                  </a:cubicBezTo>
                  <a:cubicBezTo>
                    <a:pt x="7865" y="25583"/>
                    <a:pt x="0" y="19856"/>
                    <a:pt x="0" y="12791"/>
                  </a:cubicBezTo>
                  <a:cubicBezTo>
                    <a:pt x="0" y="5727"/>
                    <a:pt x="7865" y="0"/>
                    <a:pt x="17567" y="0"/>
                  </a:cubicBezTo>
                  <a:cubicBezTo>
                    <a:pt x="27269" y="0"/>
                    <a:pt x="35134" y="5727"/>
                    <a:pt x="35134" y="127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4" name="任意多边形: 形状 163"/>
            <p:cNvSpPr/>
            <p:nvPr/>
          </p:nvSpPr>
          <p:spPr>
            <a:xfrm>
              <a:off x="21299698" y="7869469"/>
              <a:ext cx="33750" cy="16875"/>
            </a:xfrm>
            <a:custGeom>
              <a:avLst/>
              <a:gdLst>
                <a:gd name="connsiteX0" fmla="*/ 35134 w 33750"/>
                <a:gd name="connsiteY0" fmla="*/ 12791 h 16875"/>
                <a:gd name="connsiteX1" fmla="*/ 17567 w 33750"/>
                <a:gd name="connsiteY1" fmla="*/ 25582 h 16875"/>
                <a:gd name="connsiteX2" fmla="*/ 0 w 33750"/>
                <a:gd name="connsiteY2" fmla="*/ 12791 h 16875"/>
                <a:gd name="connsiteX3" fmla="*/ 17567 w 33750"/>
                <a:gd name="connsiteY3" fmla="*/ 0 h 16875"/>
                <a:gd name="connsiteX4" fmla="*/ 35134 w 33750"/>
                <a:gd name="connsiteY4" fmla="*/ 12791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16875">
                  <a:moveTo>
                    <a:pt x="35134" y="12791"/>
                  </a:moveTo>
                  <a:cubicBezTo>
                    <a:pt x="35134" y="19856"/>
                    <a:pt x="27269" y="25582"/>
                    <a:pt x="17567" y="25582"/>
                  </a:cubicBezTo>
                  <a:cubicBezTo>
                    <a:pt x="7865" y="25582"/>
                    <a:pt x="0" y="19856"/>
                    <a:pt x="0" y="12791"/>
                  </a:cubicBezTo>
                  <a:cubicBezTo>
                    <a:pt x="0" y="5727"/>
                    <a:pt x="7865" y="0"/>
                    <a:pt x="17567" y="0"/>
                  </a:cubicBezTo>
                  <a:cubicBezTo>
                    <a:pt x="27269" y="0"/>
                    <a:pt x="35134" y="5727"/>
                    <a:pt x="35134" y="127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5" name="任意多边形: 形状 164"/>
            <p:cNvSpPr/>
            <p:nvPr/>
          </p:nvSpPr>
          <p:spPr>
            <a:xfrm>
              <a:off x="21338696" y="7732950"/>
              <a:ext cx="33750" cy="16875"/>
            </a:xfrm>
            <a:custGeom>
              <a:avLst/>
              <a:gdLst>
                <a:gd name="connsiteX0" fmla="*/ 35134 w 33750"/>
                <a:gd name="connsiteY0" fmla="*/ 12808 h 16875"/>
                <a:gd name="connsiteX1" fmla="*/ 17567 w 33750"/>
                <a:gd name="connsiteY1" fmla="*/ 25616 h 16875"/>
                <a:gd name="connsiteX2" fmla="*/ 0 w 33750"/>
                <a:gd name="connsiteY2" fmla="*/ 12808 h 16875"/>
                <a:gd name="connsiteX3" fmla="*/ 17567 w 33750"/>
                <a:gd name="connsiteY3" fmla="*/ 0 h 16875"/>
                <a:gd name="connsiteX4" fmla="*/ 35134 w 33750"/>
                <a:gd name="connsiteY4" fmla="*/ 12808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16875">
                  <a:moveTo>
                    <a:pt x="35134" y="12808"/>
                  </a:moveTo>
                  <a:cubicBezTo>
                    <a:pt x="35134" y="19882"/>
                    <a:pt x="27269" y="25616"/>
                    <a:pt x="17567" y="25616"/>
                  </a:cubicBezTo>
                  <a:cubicBezTo>
                    <a:pt x="7865" y="25616"/>
                    <a:pt x="0" y="19882"/>
                    <a:pt x="0" y="12808"/>
                  </a:cubicBezTo>
                  <a:cubicBezTo>
                    <a:pt x="0" y="5734"/>
                    <a:pt x="7865" y="0"/>
                    <a:pt x="17567" y="0"/>
                  </a:cubicBezTo>
                  <a:cubicBezTo>
                    <a:pt x="27269" y="0"/>
                    <a:pt x="35134" y="5734"/>
                    <a:pt x="35134" y="1280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6" name="任意多边形: 形状 165"/>
            <p:cNvSpPr/>
            <p:nvPr/>
          </p:nvSpPr>
          <p:spPr>
            <a:xfrm>
              <a:off x="21418414" y="7773214"/>
              <a:ext cx="16875" cy="16875"/>
            </a:xfrm>
            <a:custGeom>
              <a:avLst/>
              <a:gdLst>
                <a:gd name="connsiteX0" fmla="*/ 31725 w 16875"/>
                <a:gd name="connsiteY0" fmla="*/ 11559 h 16875"/>
                <a:gd name="connsiteX1" fmla="*/ 15862 w 16875"/>
                <a:gd name="connsiteY1" fmla="*/ 23119 h 16875"/>
                <a:gd name="connsiteX2" fmla="*/ 0 w 16875"/>
                <a:gd name="connsiteY2" fmla="*/ 11559 h 16875"/>
                <a:gd name="connsiteX3" fmla="*/ 15862 w 16875"/>
                <a:gd name="connsiteY3" fmla="*/ 0 h 16875"/>
                <a:gd name="connsiteX4" fmla="*/ 31725 w 16875"/>
                <a:gd name="connsiteY4" fmla="*/ 11559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1725" y="11559"/>
                  </a:moveTo>
                  <a:cubicBezTo>
                    <a:pt x="31725" y="17943"/>
                    <a:pt x="24623" y="23119"/>
                    <a:pt x="15862" y="23119"/>
                  </a:cubicBezTo>
                  <a:cubicBezTo>
                    <a:pt x="7102" y="23119"/>
                    <a:pt x="0" y="17943"/>
                    <a:pt x="0" y="11559"/>
                  </a:cubicBezTo>
                  <a:cubicBezTo>
                    <a:pt x="0" y="5175"/>
                    <a:pt x="7102" y="0"/>
                    <a:pt x="15862" y="0"/>
                  </a:cubicBezTo>
                  <a:cubicBezTo>
                    <a:pt x="24623" y="0"/>
                    <a:pt x="31725" y="5175"/>
                    <a:pt x="31725" y="1155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67" name="任意多边形: 形状 166"/>
            <p:cNvSpPr/>
            <p:nvPr/>
          </p:nvSpPr>
          <p:spPr>
            <a:xfrm>
              <a:off x="21320859" y="7792671"/>
              <a:ext cx="16875" cy="16875"/>
            </a:xfrm>
            <a:custGeom>
              <a:avLst/>
              <a:gdLst>
                <a:gd name="connsiteX0" fmla="*/ 31792 w 16875"/>
                <a:gd name="connsiteY0" fmla="*/ 11593 h 16875"/>
                <a:gd name="connsiteX1" fmla="*/ 15896 w 16875"/>
                <a:gd name="connsiteY1" fmla="*/ 23186 h 16875"/>
                <a:gd name="connsiteX2" fmla="*/ 0 w 16875"/>
                <a:gd name="connsiteY2" fmla="*/ 11593 h 16875"/>
                <a:gd name="connsiteX3" fmla="*/ 15896 w 16875"/>
                <a:gd name="connsiteY3" fmla="*/ 0 h 16875"/>
                <a:gd name="connsiteX4" fmla="*/ 31792 w 16875"/>
                <a:gd name="connsiteY4" fmla="*/ 11593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1792" y="11593"/>
                  </a:moveTo>
                  <a:cubicBezTo>
                    <a:pt x="31792" y="17996"/>
                    <a:pt x="24676" y="23186"/>
                    <a:pt x="15896" y="23186"/>
                  </a:cubicBezTo>
                  <a:cubicBezTo>
                    <a:pt x="7117" y="23186"/>
                    <a:pt x="0" y="17996"/>
                    <a:pt x="0" y="11593"/>
                  </a:cubicBezTo>
                  <a:cubicBezTo>
                    <a:pt x="0" y="5190"/>
                    <a:pt x="7117" y="0"/>
                    <a:pt x="15896" y="0"/>
                  </a:cubicBezTo>
                  <a:cubicBezTo>
                    <a:pt x="24676" y="0"/>
                    <a:pt x="31792" y="5190"/>
                    <a:pt x="31792" y="1159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68" name="组合 167"/>
          <p:cNvGrpSpPr/>
          <p:nvPr/>
        </p:nvGrpSpPr>
        <p:grpSpPr>
          <a:xfrm>
            <a:off x="8661666" y="3261896"/>
            <a:ext cx="523125" cy="333467"/>
            <a:chOff x="22143566" y="7671204"/>
            <a:chExt cx="523125" cy="333467"/>
          </a:xfrm>
          <a:solidFill>
            <a:schemeClr val="bg1"/>
          </a:solidFill>
        </p:grpSpPr>
        <p:sp>
          <p:nvSpPr>
            <p:cNvPr id="169" name="任意多边形: 形状 168"/>
            <p:cNvSpPr/>
            <p:nvPr/>
          </p:nvSpPr>
          <p:spPr>
            <a:xfrm>
              <a:off x="22279342" y="7954046"/>
              <a:ext cx="253125" cy="50625"/>
            </a:xfrm>
            <a:custGeom>
              <a:avLst/>
              <a:gdLst>
                <a:gd name="connsiteX0" fmla="*/ 0 w 253125"/>
                <a:gd name="connsiteY0" fmla="*/ 0 h 50625"/>
                <a:gd name="connsiteX1" fmla="*/ 133093 w 253125"/>
                <a:gd name="connsiteY1" fmla="*/ 62589 h 50625"/>
                <a:gd name="connsiteX2" fmla="*/ 266153 w 253125"/>
                <a:gd name="connsiteY2" fmla="*/ 0 h 50625"/>
                <a:gd name="connsiteX3" fmla="*/ 133093 w 253125"/>
                <a:gd name="connsiteY3" fmla="*/ 13196 h 50625"/>
                <a:gd name="connsiteX4" fmla="*/ 0 w 253125"/>
                <a:gd name="connsiteY4" fmla="*/ 0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125" h="50625">
                  <a:moveTo>
                    <a:pt x="0" y="0"/>
                  </a:moveTo>
                  <a:cubicBezTo>
                    <a:pt x="31691" y="38205"/>
                    <a:pt x="79566" y="62589"/>
                    <a:pt x="133093" y="62589"/>
                  </a:cubicBezTo>
                  <a:cubicBezTo>
                    <a:pt x="186621" y="62589"/>
                    <a:pt x="234478" y="38205"/>
                    <a:pt x="266153" y="0"/>
                  </a:cubicBezTo>
                  <a:cubicBezTo>
                    <a:pt x="226935" y="8404"/>
                    <a:pt x="181474" y="13196"/>
                    <a:pt x="133093" y="13196"/>
                  </a:cubicBezTo>
                  <a:cubicBezTo>
                    <a:pt x="84662" y="13196"/>
                    <a:pt x="39251" y="8404"/>
                    <a:pt x="0"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0" name="任意多边形: 形状 169"/>
            <p:cNvSpPr/>
            <p:nvPr/>
          </p:nvSpPr>
          <p:spPr>
            <a:xfrm>
              <a:off x="22143566" y="7671204"/>
              <a:ext cx="523125" cy="253125"/>
            </a:xfrm>
            <a:custGeom>
              <a:avLst/>
              <a:gdLst>
                <a:gd name="connsiteX0" fmla="*/ 443138 w 523125"/>
                <a:gd name="connsiteY0" fmla="*/ 99174 h 253125"/>
                <a:gd name="connsiteX1" fmla="*/ 450782 w 523125"/>
                <a:gd name="connsiteY1" fmla="*/ 120656 h 253125"/>
                <a:gd name="connsiteX2" fmla="*/ 479571 w 523125"/>
                <a:gd name="connsiteY2" fmla="*/ 144686 h 253125"/>
                <a:gd name="connsiteX3" fmla="*/ 441568 w 523125"/>
                <a:gd name="connsiteY3" fmla="*/ 172007 h 253125"/>
                <a:gd name="connsiteX4" fmla="*/ 268869 w 523125"/>
                <a:gd name="connsiteY4" fmla="*/ 0 h 253125"/>
                <a:gd name="connsiteX5" fmla="*/ 96171 w 523125"/>
                <a:gd name="connsiteY5" fmla="*/ 172024 h 253125"/>
                <a:gd name="connsiteX6" fmla="*/ 58151 w 523125"/>
                <a:gd name="connsiteY6" fmla="*/ 144686 h 253125"/>
                <a:gd name="connsiteX7" fmla="*/ 86940 w 523125"/>
                <a:gd name="connsiteY7" fmla="*/ 120656 h 253125"/>
                <a:gd name="connsiteX8" fmla="*/ 94601 w 523125"/>
                <a:gd name="connsiteY8" fmla="*/ 99158 h 253125"/>
                <a:gd name="connsiteX9" fmla="*/ 0 w 523125"/>
                <a:gd name="connsiteY9" fmla="*/ 172716 h 253125"/>
                <a:gd name="connsiteX10" fmla="*/ 1806 w 523125"/>
                <a:gd name="connsiteY10" fmla="*/ 184005 h 253125"/>
                <a:gd name="connsiteX11" fmla="*/ 268869 w 523125"/>
                <a:gd name="connsiteY11" fmla="*/ 269393 h 253125"/>
                <a:gd name="connsiteX12" fmla="*/ 535967 w 523125"/>
                <a:gd name="connsiteY12" fmla="*/ 184005 h 253125"/>
                <a:gd name="connsiteX13" fmla="*/ 537756 w 523125"/>
                <a:gd name="connsiteY13" fmla="*/ 172716 h 253125"/>
                <a:gd name="connsiteX14" fmla="*/ 443138 w 523125"/>
                <a:gd name="connsiteY14" fmla="*/ 99174 h 25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3125" h="253125">
                  <a:moveTo>
                    <a:pt x="443138" y="99174"/>
                  </a:moveTo>
                  <a:cubicBezTo>
                    <a:pt x="446108" y="106144"/>
                    <a:pt x="448673" y="113299"/>
                    <a:pt x="450782" y="120656"/>
                  </a:cubicBezTo>
                  <a:cubicBezTo>
                    <a:pt x="468956" y="127727"/>
                    <a:pt x="479571" y="135911"/>
                    <a:pt x="479571" y="144686"/>
                  </a:cubicBezTo>
                  <a:cubicBezTo>
                    <a:pt x="479571" y="154879"/>
                    <a:pt x="465514" y="164278"/>
                    <a:pt x="441568" y="172007"/>
                  </a:cubicBezTo>
                  <a:cubicBezTo>
                    <a:pt x="441197" y="76950"/>
                    <a:pt x="363994" y="0"/>
                    <a:pt x="268869" y="0"/>
                  </a:cubicBezTo>
                  <a:cubicBezTo>
                    <a:pt x="173711" y="0"/>
                    <a:pt x="96542" y="76950"/>
                    <a:pt x="96171" y="172024"/>
                  </a:cubicBezTo>
                  <a:cubicBezTo>
                    <a:pt x="72208" y="164278"/>
                    <a:pt x="58151" y="154862"/>
                    <a:pt x="58151" y="144686"/>
                  </a:cubicBezTo>
                  <a:cubicBezTo>
                    <a:pt x="58151" y="135928"/>
                    <a:pt x="68783" y="127710"/>
                    <a:pt x="86940" y="120656"/>
                  </a:cubicBezTo>
                  <a:cubicBezTo>
                    <a:pt x="89066" y="113299"/>
                    <a:pt x="91648" y="106144"/>
                    <a:pt x="94601" y="99158"/>
                  </a:cubicBezTo>
                  <a:cubicBezTo>
                    <a:pt x="36754" y="116893"/>
                    <a:pt x="0" y="143252"/>
                    <a:pt x="0" y="172716"/>
                  </a:cubicBezTo>
                  <a:cubicBezTo>
                    <a:pt x="0" y="176546"/>
                    <a:pt x="608" y="180309"/>
                    <a:pt x="1806" y="184005"/>
                  </a:cubicBezTo>
                  <a:cubicBezTo>
                    <a:pt x="17348" y="232099"/>
                    <a:pt x="131001" y="269393"/>
                    <a:pt x="268869" y="269393"/>
                  </a:cubicBezTo>
                  <a:cubicBezTo>
                    <a:pt x="406704" y="269393"/>
                    <a:pt x="520391" y="232099"/>
                    <a:pt x="535967" y="184005"/>
                  </a:cubicBezTo>
                  <a:cubicBezTo>
                    <a:pt x="537131" y="180293"/>
                    <a:pt x="537756" y="176546"/>
                    <a:pt x="537756" y="172716"/>
                  </a:cubicBezTo>
                  <a:cubicBezTo>
                    <a:pt x="537722" y="143252"/>
                    <a:pt x="500985" y="116910"/>
                    <a:pt x="443138" y="9917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04" name="组合 103"/>
          <p:cNvGrpSpPr/>
          <p:nvPr/>
        </p:nvGrpSpPr>
        <p:grpSpPr>
          <a:xfrm>
            <a:off x="9804474" y="3161920"/>
            <a:ext cx="253125" cy="533418"/>
            <a:chOff x="23382056" y="3279773"/>
            <a:chExt cx="253125" cy="533418"/>
          </a:xfrm>
          <a:solidFill>
            <a:schemeClr val="bg1"/>
          </a:solidFill>
        </p:grpSpPr>
        <p:sp>
          <p:nvSpPr>
            <p:cNvPr id="105" name="任意多边形: 形状 104"/>
            <p:cNvSpPr/>
            <p:nvPr/>
          </p:nvSpPr>
          <p:spPr>
            <a:xfrm>
              <a:off x="23382056" y="3357566"/>
              <a:ext cx="253125" cy="455625"/>
            </a:xfrm>
            <a:custGeom>
              <a:avLst/>
              <a:gdLst>
                <a:gd name="connsiteX0" fmla="*/ 229939 w 253125"/>
                <a:gd name="connsiteY0" fmla="*/ 0 h 455625"/>
                <a:gd name="connsiteX1" fmla="*/ 37614 w 253125"/>
                <a:gd name="connsiteY1" fmla="*/ 0 h 455625"/>
                <a:gd name="connsiteX2" fmla="*/ 0 w 253125"/>
                <a:gd name="connsiteY2" fmla="*/ 37479 h 455625"/>
                <a:gd name="connsiteX3" fmla="*/ 0 w 253125"/>
                <a:gd name="connsiteY3" fmla="*/ 78671 h 455625"/>
                <a:gd name="connsiteX4" fmla="*/ 26511 w 253125"/>
                <a:gd name="connsiteY4" fmla="*/ 115239 h 455625"/>
                <a:gd name="connsiteX5" fmla="*/ 26511 w 253125"/>
                <a:gd name="connsiteY5" fmla="*/ 374507 h 455625"/>
                <a:gd name="connsiteX6" fmla="*/ 26848 w 253125"/>
                <a:gd name="connsiteY6" fmla="*/ 376701 h 455625"/>
                <a:gd name="connsiteX7" fmla="*/ 133667 w 253125"/>
                <a:gd name="connsiteY7" fmla="*/ 457464 h 455625"/>
                <a:gd name="connsiteX8" fmla="*/ 240266 w 253125"/>
                <a:gd name="connsiteY8" fmla="*/ 380261 h 455625"/>
                <a:gd name="connsiteX9" fmla="*/ 241042 w 253125"/>
                <a:gd name="connsiteY9" fmla="*/ 374507 h 455625"/>
                <a:gd name="connsiteX10" fmla="*/ 241042 w 253125"/>
                <a:gd name="connsiteY10" fmla="*/ 115256 h 455625"/>
                <a:gd name="connsiteX11" fmla="*/ 267570 w 253125"/>
                <a:gd name="connsiteY11" fmla="*/ 78688 h 455625"/>
                <a:gd name="connsiteX12" fmla="*/ 267570 w 253125"/>
                <a:gd name="connsiteY12" fmla="*/ 37479 h 455625"/>
                <a:gd name="connsiteX13" fmla="*/ 229939 w 253125"/>
                <a:gd name="connsiteY13" fmla="*/ 0 h 455625"/>
                <a:gd name="connsiteX14" fmla="*/ 229500 w 253125"/>
                <a:gd name="connsiteY14" fmla="*/ 65475 h 455625"/>
                <a:gd name="connsiteX15" fmla="*/ 216540 w 253125"/>
                <a:gd name="connsiteY15" fmla="*/ 78435 h 455625"/>
                <a:gd name="connsiteX16" fmla="*/ 215949 w 253125"/>
                <a:gd name="connsiteY16" fmla="*/ 78435 h 455625"/>
                <a:gd name="connsiteX17" fmla="*/ 202956 w 253125"/>
                <a:gd name="connsiteY17" fmla="*/ 91395 h 455625"/>
                <a:gd name="connsiteX18" fmla="*/ 202956 w 253125"/>
                <a:gd name="connsiteY18" fmla="*/ 374541 h 455625"/>
                <a:gd name="connsiteX19" fmla="*/ 133734 w 253125"/>
                <a:gd name="connsiteY19" fmla="*/ 419445 h 455625"/>
                <a:gd name="connsiteX20" fmla="*/ 64513 w 253125"/>
                <a:gd name="connsiteY20" fmla="*/ 374541 h 455625"/>
                <a:gd name="connsiteX21" fmla="*/ 64513 w 253125"/>
                <a:gd name="connsiteY21" fmla="*/ 91378 h 455625"/>
                <a:gd name="connsiteX22" fmla="*/ 51553 w 253125"/>
                <a:gd name="connsiteY22" fmla="*/ 78418 h 455625"/>
                <a:gd name="connsiteX23" fmla="*/ 50946 w 253125"/>
                <a:gd name="connsiteY23" fmla="*/ 78418 h 455625"/>
                <a:gd name="connsiteX24" fmla="*/ 37986 w 253125"/>
                <a:gd name="connsiteY24" fmla="*/ 65458 h 455625"/>
                <a:gd name="connsiteX25" fmla="*/ 37986 w 253125"/>
                <a:gd name="connsiteY25" fmla="*/ 51013 h 455625"/>
                <a:gd name="connsiteX26" fmla="*/ 50946 w 253125"/>
                <a:gd name="connsiteY26" fmla="*/ 38053 h 455625"/>
                <a:gd name="connsiteX27" fmla="*/ 216489 w 253125"/>
                <a:gd name="connsiteY27" fmla="*/ 38053 h 455625"/>
                <a:gd name="connsiteX28" fmla="*/ 229449 w 253125"/>
                <a:gd name="connsiteY28" fmla="*/ 51013 h 455625"/>
                <a:gd name="connsiteX29" fmla="*/ 229449 w 253125"/>
                <a:gd name="connsiteY29" fmla="*/ 65475 h 455625"/>
                <a:gd name="connsiteX30" fmla="*/ 229500 w 253125"/>
                <a:gd name="connsiteY30" fmla="*/ 65475 h 4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53125" h="455625">
                  <a:moveTo>
                    <a:pt x="229939" y="0"/>
                  </a:moveTo>
                  <a:lnTo>
                    <a:pt x="37614" y="0"/>
                  </a:lnTo>
                  <a:cubicBezTo>
                    <a:pt x="16622" y="0"/>
                    <a:pt x="0" y="16470"/>
                    <a:pt x="0" y="37479"/>
                  </a:cubicBezTo>
                  <a:lnTo>
                    <a:pt x="0" y="78671"/>
                  </a:lnTo>
                  <a:cubicBezTo>
                    <a:pt x="0" y="96019"/>
                    <a:pt x="11509" y="110666"/>
                    <a:pt x="26511" y="115239"/>
                  </a:cubicBezTo>
                  <a:lnTo>
                    <a:pt x="26511" y="374507"/>
                  </a:lnTo>
                  <a:cubicBezTo>
                    <a:pt x="26511" y="375233"/>
                    <a:pt x="26814" y="375958"/>
                    <a:pt x="26848" y="376701"/>
                  </a:cubicBezTo>
                  <a:cubicBezTo>
                    <a:pt x="28485" y="404612"/>
                    <a:pt x="52971" y="457464"/>
                    <a:pt x="133667" y="457464"/>
                  </a:cubicBezTo>
                  <a:cubicBezTo>
                    <a:pt x="208389" y="457464"/>
                    <a:pt x="236199" y="406974"/>
                    <a:pt x="240266" y="380261"/>
                  </a:cubicBezTo>
                  <a:cubicBezTo>
                    <a:pt x="240553" y="378354"/>
                    <a:pt x="241042" y="376431"/>
                    <a:pt x="241042" y="374507"/>
                  </a:cubicBezTo>
                  <a:lnTo>
                    <a:pt x="241042" y="115256"/>
                  </a:lnTo>
                  <a:cubicBezTo>
                    <a:pt x="256044" y="110683"/>
                    <a:pt x="267570" y="96036"/>
                    <a:pt x="267570" y="78688"/>
                  </a:cubicBezTo>
                  <a:lnTo>
                    <a:pt x="267570" y="37479"/>
                  </a:lnTo>
                  <a:cubicBezTo>
                    <a:pt x="267570" y="16470"/>
                    <a:pt x="250931" y="0"/>
                    <a:pt x="229939" y="0"/>
                  </a:cubicBezTo>
                  <a:close/>
                  <a:moveTo>
                    <a:pt x="229500" y="65475"/>
                  </a:moveTo>
                  <a:cubicBezTo>
                    <a:pt x="229500" y="72630"/>
                    <a:pt x="223695" y="78435"/>
                    <a:pt x="216540" y="78435"/>
                  </a:cubicBezTo>
                  <a:lnTo>
                    <a:pt x="215949" y="78435"/>
                  </a:lnTo>
                  <a:cubicBezTo>
                    <a:pt x="208794" y="78435"/>
                    <a:pt x="202956" y="84240"/>
                    <a:pt x="202956" y="91395"/>
                  </a:cubicBezTo>
                  <a:lnTo>
                    <a:pt x="202956" y="374541"/>
                  </a:lnTo>
                  <a:cubicBezTo>
                    <a:pt x="202956" y="374541"/>
                    <a:pt x="195564" y="419445"/>
                    <a:pt x="133734" y="419445"/>
                  </a:cubicBezTo>
                  <a:cubicBezTo>
                    <a:pt x="67652" y="419445"/>
                    <a:pt x="64513" y="374541"/>
                    <a:pt x="64513" y="374541"/>
                  </a:cubicBezTo>
                  <a:lnTo>
                    <a:pt x="64513" y="91378"/>
                  </a:lnTo>
                  <a:cubicBezTo>
                    <a:pt x="64513" y="84223"/>
                    <a:pt x="58708" y="78418"/>
                    <a:pt x="51553" y="78418"/>
                  </a:cubicBezTo>
                  <a:lnTo>
                    <a:pt x="50946" y="78418"/>
                  </a:lnTo>
                  <a:cubicBezTo>
                    <a:pt x="43791" y="78418"/>
                    <a:pt x="37986" y="72613"/>
                    <a:pt x="37986" y="65458"/>
                  </a:cubicBezTo>
                  <a:lnTo>
                    <a:pt x="37986" y="51013"/>
                  </a:lnTo>
                  <a:cubicBezTo>
                    <a:pt x="37986" y="43858"/>
                    <a:pt x="43791" y="38053"/>
                    <a:pt x="50946" y="38053"/>
                  </a:cubicBezTo>
                  <a:lnTo>
                    <a:pt x="216489" y="38053"/>
                  </a:lnTo>
                  <a:cubicBezTo>
                    <a:pt x="223644" y="38053"/>
                    <a:pt x="229449" y="43858"/>
                    <a:pt x="229449" y="51013"/>
                  </a:cubicBezTo>
                  <a:lnTo>
                    <a:pt x="229449" y="65475"/>
                  </a:lnTo>
                  <a:lnTo>
                    <a:pt x="229500" y="6547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6" name="任意多边形: 形状 105"/>
            <p:cNvSpPr/>
            <p:nvPr/>
          </p:nvSpPr>
          <p:spPr>
            <a:xfrm>
              <a:off x="23467359" y="3602119"/>
              <a:ext cx="84375" cy="151875"/>
            </a:xfrm>
            <a:custGeom>
              <a:avLst/>
              <a:gdLst>
                <a:gd name="connsiteX0" fmla="*/ 48448 w 84375"/>
                <a:gd name="connsiteY0" fmla="*/ 156296 h 151875"/>
                <a:gd name="connsiteX1" fmla="*/ 96896 w 84375"/>
                <a:gd name="connsiteY1" fmla="*/ 120032 h 151875"/>
                <a:gd name="connsiteX2" fmla="*/ 96896 w 84375"/>
                <a:gd name="connsiteY2" fmla="*/ 0 h 151875"/>
                <a:gd name="connsiteX3" fmla="*/ 0 w 84375"/>
                <a:gd name="connsiteY3" fmla="*/ 0 h 151875"/>
                <a:gd name="connsiteX4" fmla="*/ 0 w 84375"/>
                <a:gd name="connsiteY4" fmla="*/ 120032 h 151875"/>
                <a:gd name="connsiteX5" fmla="*/ 48448 w 84375"/>
                <a:gd name="connsiteY5" fmla="*/ 156296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75" h="151875">
                  <a:moveTo>
                    <a:pt x="48448" y="156296"/>
                  </a:moveTo>
                  <a:cubicBezTo>
                    <a:pt x="91817" y="156296"/>
                    <a:pt x="96896" y="120032"/>
                    <a:pt x="96896" y="120032"/>
                  </a:cubicBezTo>
                  <a:lnTo>
                    <a:pt x="96896" y="0"/>
                  </a:lnTo>
                  <a:lnTo>
                    <a:pt x="0" y="0"/>
                  </a:lnTo>
                  <a:lnTo>
                    <a:pt x="0" y="120032"/>
                  </a:lnTo>
                  <a:cubicBezTo>
                    <a:pt x="34" y="119981"/>
                    <a:pt x="2126" y="156296"/>
                    <a:pt x="48448" y="15629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7" name="任意多边形: 形状 106"/>
            <p:cNvSpPr/>
            <p:nvPr/>
          </p:nvSpPr>
          <p:spPr>
            <a:xfrm>
              <a:off x="23498342" y="3500126"/>
              <a:ext cx="33750" cy="33750"/>
            </a:xfrm>
            <a:custGeom>
              <a:avLst/>
              <a:gdLst>
                <a:gd name="connsiteX0" fmla="*/ 48127 w 33750"/>
                <a:gd name="connsiteY0" fmla="*/ 24064 h 33750"/>
                <a:gd name="connsiteX1" fmla="*/ 24064 w 33750"/>
                <a:gd name="connsiteY1" fmla="*/ 48127 h 33750"/>
                <a:gd name="connsiteX2" fmla="*/ 0 w 33750"/>
                <a:gd name="connsiteY2" fmla="*/ 24064 h 33750"/>
                <a:gd name="connsiteX3" fmla="*/ 24064 w 33750"/>
                <a:gd name="connsiteY3" fmla="*/ 0 h 33750"/>
                <a:gd name="connsiteX4" fmla="*/ 48127 w 33750"/>
                <a:gd name="connsiteY4" fmla="*/ 24064 h 33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33750">
                  <a:moveTo>
                    <a:pt x="48127" y="24064"/>
                  </a:moveTo>
                  <a:cubicBezTo>
                    <a:pt x="48127" y="37354"/>
                    <a:pt x="37354" y="48127"/>
                    <a:pt x="24064" y="48127"/>
                  </a:cubicBezTo>
                  <a:cubicBezTo>
                    <a:pt x="10774" y="48127"/>
                    <a:pt x="0" y="37354"/>
                    <a:pt x="0" y="24064"/>
                  </a:cubicBezTo>
                  <a:cubicBezTo>
                    <a:pt x="0" y="10774"/>
                    <a:pt x="10774" y="0"/>
                    <a:pt x="24064" y="0"/>
                  </a:cubicBezTo>
                  <a:cubicBezTo>
                    <a:pt x="37354" y="0"/>
                    <a:pt x="48127" y="10774"/>
                    <a:pt x="48127" y="2406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8" name="任意多边形: 形状 107"/>
            <p:cNvSpPr/>
            <p:nvPr/>
          </p:nvSpPr>
          <p:spPr>
            <a:xfrm>
              <a:off x="23467663" y="3416933"/>
              <a:ext cx="33750" cy="33750"/>
            </a:xfrm>
            <a:custGeom>
              <a:avLst/>
              <a:gdLst>
                <a:gd name="connsiteX0" fmla="*/ 48161 w 33750"/>
                <a:gd name="connsiteY0" fmla="*/ 24081 h 33750"/>
                <a:gd name="connsiteX1" fmla="*/ 24081 w 33750"/>
                <a:gd name="connsiteY1" fmla="*/ 48161 h 33750"/>
                <a:gd name="connsiteX2" fmla="*/ 0 w 33750"/>
                <a:gd name="connsiteY2" fmla="*/ 24081 h 33750"/>
                <a:gd name="connsiteX3" fmla="*/ 24081 w 33750"/>
                <a:gd name="connsiteY3" fmla="*/ 0 h 33750"/>
                <a:gd name="connsiteX4" fmla="*/ 48161 w 33750"/>
                <a:gd name="connsiteY4" fmla="*/ 24081 h 33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33750">
                  <a:moveTo>
                    <a:pt x="48161" y="24081"/>
                  </a:moveTo>
                  <a:cubicBezTo>
                    <a:pt x="48161" y="37380"/>
                    <a:pt x="37380" y="48161"/>
                    <a:pt x="24081" y="48161"/>
                  </a:cubicBezTo>
                  <a:cubicBezTo>
                    <a:pt x="10781" y="48161"/>
                    <a:pt x="0" y="37380"/>
                    <a:pt x="0" y="24081"/>
                  </a:cubicBezTo>
                  <a:cubicBezTo>
                    <a:pt x="0" y="10781"/>
                    <a:pt x="10781" y="0"/>
                    <a:pt x="24081" y="0"/>
                  </a:cubicBezTo>
                  <a:cubicBezTo>
                    <a:pt x="37380" y="0"/>
                    <a:pt x="48161" y="10781"/>
                    <a:pt x="48161" y="2408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09" name="任意多边形: 形状 108"/>
            <p:cNvSpPr/>
            <p:nvPr/>
          </p:nvSpPr>
          <p:spPr>
            <a:xfrm>
              <a:off x="23540631" y="3289982"/>
              <a:ext cx="33750" cy="33750"/>
            </a:xfrm>
            <a:custGeom>
              <a:avLst/>
              <a:gdLst>
                <a:gd name="connsiteX0" fmla="*/ 46710 w 33750"/>
                <a:gd name="connsiteY0" fmla="*/ 23355 h 33750"/>
                <a:gd name="connsiteX1" fmla="*/ 23355 w 33750"/>
                <a:gd name="connsiteY1" fmla="*/ 46710 h 33750"/>
                <a:gd name="connsiteX2" fmla="*/ 0 w 33750"/>
                <a:gd name="connsiteY2" fmla="*/ 23355 h 33750"/>
                <a:gd name="connsiteX3" fmla="*/ 23355 w 33750"/>
                <a:gd name="connsiteY3" fmla="*/ 0 h 33750"/>
                <a:gd name="connsiteX4" fmla="*/ 46710 w 33750"/>
                <a:gd name="connsiteY4" fmla="*/ 23355 h 33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33750">
                  <a:moveTo>
                    <a:pt x="46710" y="23355"/>
                  </a:moveTo>
                  <a:cubicBezTo>
                    <a:pt x="46710" y="36254"/>
                    <a:pt x="36254" y="46710"/>
                    <a:pt x="23355" y="46710"/>
                  </a:cubicBezTo>
                  <a:cubicBezTo>
                    <a:pt x="10456" y="46710"/>
                    <a:pt x="0" y="36254"/>
                    <a:pt x="0" y="23355"/>
                  </a:cubicBezTo>
                  <a:cubicBezTo>
                    <a:pt x="0" y="10456"/>
                    <a:pt x="10456" y="0"/>
                    <a:pt x="23355" y="0"/>
                  </a:cubicBezTo>
                  <a:cubicBezTo>
                    <a:pt x="36254" y="0"/>
                    <a:pt x="46710" y="10456"/>
                    <a:pt x="46710" y="2335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0" name="任意多边形: 形状 109"/>
            <p:cNvSpPr/>
            <p:nvPr/>
          </p:nvSpPr>
          <p:spPr>
            <a:xfrm>
              <a:off x="23467646" y="3279773"/>
              <a:ext cx="16875" cy="16875"/>
            </a:xfrm>
            <a:custGeom>
              <a:avLst/>
              <a:gdLst>
                <a:gd name="connsiteX0" fmla="*/ 27743 w 16875"/>
                <a:gd name="connsiteY0" fmla="*/ 13871 h 16875"/>
                <a:gd name="connsiteX1" fmla="*/ 13871 w 16875"/>
                <a:gd name="connsiteY1" fmla="*/ 27743 h 16875"/>
                <a:gd name="connsiteX2" fmla="*/ 0 w 16875"/>
                <a:gd name="connsiteY2" fmla="*/ 13871 h 16875"/>
                <a:gd name="connsiteX3" fmla="*/ 13871 w 16875"/>
                <a:gd name="connsiteY3" fmla="*/ 0 h 16875"/>
                <a:gd name="connsiteX4" fmla="*/ 27743 w 16875"/>
                <a:gd name="connsiteY4" fmla="*/ 13871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27743" y="13871"/>
                  </a:moveTo>
                  <a:cubicBezTo>
                    <a:pt x="27743" y="21532"/>
                    <a:pt x="21532" y="27743"/>
                    <a:pt x="13871" y="27743"/>
                  </a:cubicBezTo>
                  <a:cubicBezTo>
                    <a:pt x="6210" y="27743"/>
                    <a:pt x="0" y="21532"/>
                    <a:pt x="0" y="13871"/>
                  </a:cubicBezTo>
                  <a:cubicBezTo>
                    <a:pt x="0" y="6210"/>
                    <a:pt x="6210" y="0"/>
                    <a:pt x="13871" y="0"/>
                  </a:cubicBezTo>
                  <a:cubicBezTo>
                    <a:pt x="21532" y="0"/>
                    <a:pt x="27743" y="6210"/>
                    <a:pt x="27743" y="1387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11" name="组合 110"/>
          <p:cNvGrpSpPr/>
          <p:nvPr/>
        </p:nvGrpSpPr>
        <p:grpSpPr>
          <a:xfrm>
            <a:off x="10677285" y="3209254"/>
            <a:ext cx="531765" cy="438750"/>
            <a:chOff x="24306485" y="3294353"/>
            <a:chExt cx="531765" cy="438750"/>
          </a:xfrm>
          <a:solidFill>
            <a:schemeClr val="bg1"/>
          </a:solidFill>
        </p:grpSpPr>
        <p:sp>
          <p:nvSpPr>
            <p:cNvPr id="112" name="任意多边形: 形状 111"/>
            <p:cNvSpPr/>
            <p:nvPr/>
          </p:nvSpPr>
          <p:spPr>
            <a:xfrm>
              <a:off x="24571557" y="3398927"/>
              <a:ext cx="151875" cy="151875"/>
            </a:xfrm>
            <a:custGeom>
              <a:avLst/>
              <a:gdLst>
                <a:gd name="connsiteX0" fmla="*/ 82316 w 151875"/>
                <a:gd name="connsiteY0" fmla="*/ 0 h 151875"/>
                <a:gd name="connsiteX1" fmla="*/ 60531 w 151875"/>
                <a:gd name="connsiteY1" fmla="*/ 2936 h 151875"/>
                <a:gd name="connsiteX2" fmla="*/ 82299 w 151875"/>
                <a:gd name="connsiteY2" fmla="*/ 36028 h 151875"/>
                <a:gd name="connsiteX3" fmla="*/ 46254 w 151875"/>
                <a:gd name="connsiteY3" fmla="*/ 72056 h 151875"/>
                <a:gd name="connsiteX4" fmla="*/ 10682 w 151875"/>
                <a:gd name="connsiteY4" fmla="*/ 41766 h 151875"/>
                <a:gd name="connsiteX5" fmla="*/ 0 w 151875"/>
                <a:gd name="connsiteY5" fmla="*/ 82283 h 151875"/>
                <a:gd name="connsiteX6" fmla="*/ 82316 w 151875"/>
                <a:gd name="connsiteY6" fmla="*/ 164565 h 151875"/>
                <a:gd name="connsiteX7" fmla="*/ 164582 w 151875"/>
                <a:gd name="connsiteY7" fmla="*/ 82283 h 151875"/>
                <a:gd name="connsiteX8" fmla="*/ 82316 w 151875"/>
                <a:gd name="connsiteY8" fmla="*/ 0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875" h="151875">
                  <a:moveTo>
                    <a:pt x="82316" y="0"/>
                  </a:moveTo>
                  <a:cubicBezTo>
                    <a:pt x="74756" y="0"/>
                    <a:pt x="67449" y="1029"/>
                    <a:pt x="60531" y="2936"/>
                  </a:cubicBezTo>
                  <a:cubicBezTo>
                    <a:pt x="73339" y="8454"/>
                    <a:pt x="82299" y="21195"/>
                    <a:pt x="82299" y="36028"/>
                  </a:cubicBezTo>
                  <a:cubicBezTo>
                    <a:pt x="82299" y="55941"/>
                    <a:pt x="66167" y="72056"/>
                    <a:pt x="46254" y="72056"/>
                  </a:cubicBezTo>
                  <a:cubicBezTo>
                    <a:pt x="28316" y="72056"/>
                    <a:pt x="13432" y="58928"/>
                    <a:pt x="10682" y="41766"/>
                  </a:cubicBezTo>
                  <a:cubicBezTo>
                    <a:pt x="3898" y="53730"/>
                    <a:pt x="0" y="67568"/>
                    <a:pt x="0" y="82283"/>
                  </a:cubicBezTo>
                  <a:cubicBezTo>
                    <a:pt x="0" y="127710"/>
                    <a:pt x="36855" y="164565"/>
                    <a:pt x="82316" y="164565"/>
                  </a:cubicBezTo>
                  <a:cubicBezTo>
                    <a:pt x="127744" y="164565"/>
                    <a:pt x="164582" y="127710"/>
                    <a:pt x="164582" y="82283"/>
                  </a:cubicBezTo>
                  <a:cubicBezTo>
                    <a:pt x="164582" y="36855"/>
                    <a:pt x="127744" y="0"/>
                    <a:pt x="8231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3" name="任意多边形: 形状 112"/>
            <p:cNvSpPr/>
            <p:nvPr/>
          </p:nvSpPr>
          <p:spPr>
            <a:xfrm>
              <a:off x="24467000" y="3294353"/>
              <a:ext cx="371250" cy="438750"/>
            </a:xfrm>
            <a:custGeom>
              <a:avLst/>
              <a:gdLst>
                <a:gd name="connsiteX0" fmla="*/ 268819 w 371250"/>
                <a:gd name="connsiteY0" fmla="*/ 354763 h 438750"/>
                <a:gd name="connsiteX1" fmla="*/ 373714 w 371250"/>
                <a:gd name="connsiteY1" fmla="*/ 186874 h 438750"/>
                <a:gd name="connsiteX2" fmla="*/ 186874 w 371250"/>
                <a:gd name="connsiteY2" fmla="*/ 0 h 438750"/>
                <a:gd name="connsiteX3" fmla="*/ 0 w 371250"/>
                <a:gd name="connsiteY3" fmla="*/ 186874 h 438750"/>
                <a:gd name="connsiteX4" fmla="*/ 110768 w 371250"/>
                <a:gd name="connsiteY4" fmla="*/ 357531 h 438750"/>
                <a:gd name="connsiteX5" fmla="*/ 110700 w 371250"/>
                <a:gd name="connsiteY5" fmla="*/ 357548 h 438750"/>
                <a:gd name="connsiteX6" fmla="*/ 11694 w 371250"/>
                <a:gd name="connsiteY6" fmla="*/ 403363 h 438750"/>
                <a:gd name="connsiteX7" fmla="*/ 11694 w 371250"/>
                <a:gd name="connsiteY7" fmla="*/ 448774 h 438750"/>
                <a:gd name="connsiteX8" fmla="*/ 371993 w 371250"/>
                <a:gd name="connsiteY8" fmla="*/ 448774 h 438750"/>
                <a:gd name="connsiteX9" fmla="*/ 371993 w 371250"/>
                <a:gd name="connsiteY9" fmla="*/ 403363 h 438750"/>
                <a:gd name="connsiteX10" fmla="*/ 268988 w 371250"/>
                <a:gd name="connsiteY10" fmla="*/ 354797 h 438750"/>
                <a:gd name="connsiteX11" fmla="*/ 268819 w 371250"/>
                <a:gd name="connsiteY11" fmla="*/ 354763 h 438750"/>
                <a:gd name="connsiteX12" fmla="*/ 186874 w 371250"/>
                <a:gd name="connsiteY12" fmla="*/ 302079 h 438750"/>
                <a:gd name="connsiteX13" fmla="*/ 71668 w 371250"/>
                <a:gd name="connsiteY13" fmla="*/ 186874 h 438750"/>
                <a:gd name="connsiteX14" fmla="*/ 186874 w 371250"/>
                <a:gd name="connsiteY14" fmla="*/ 71668 h 438750"/>
                <a:gd name="connsiteX15" fmla="*/ 302012 w 371250"/>
                <a:gd name="connsiteY15" fmla="*/ 186874 h 438750"/>
                <a:gd name="connsiteX16" fmla="*/ 186874 w 371250"/>
                <a:gd name="connsiteY16" fmla="*/ 302079 h 43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1250" h="438750">
                  <a:moveTo>
                    <a:pt x="268819" y="354763"/>
                  </a:moveTo>
                  <a:cubicBezTo>
                    <a:pt x="330885" y="324321"/>
                    <a:pt x="373714" y="260516"/>
                    <a:pt x="373714" y="186874"/>
                  </a:cubicBezTo>
                  <a:cubicBezTo>
                    <a:pt x="373714" y="83835"/>
                    <a:pt x="289879" y="0"/>
                    <a:pt x="186874" y="0"/>
                  </a:cubicBezTo>
                  <a:cubicBezTo>
                    <a:pt x="83835" y="0"/>
                    <a:pt x="0" y="83835"/>
                    <a:pt x="0" y="186874"/>
                  </a:cubicBezTo>
                  <a:cubicBezTo>
                    <a:pt x="0" y="262828"/>
                    <a:pt x="45546" y="328320"/>
                    <a:pt x="110768" y="357531"/>
                  </a:cubicBezTo>
                  <a:lnTo>
                    <a:pt x="110700" y="357548"/>
                  </a:lnTo>
                  <a:lnTo>
                    <a:pt x="11694" y="403363"/>
                  </a:lnTo>
                  <a:lnTo>
                    <a:pt x="11694" y="448774"/>
                  </a:lnTo>
                  <a:lnTo>
                    <a:pt x="371993" y="448774"/>
                  </a:lnTo>
                  <a:lnTo>
                    <a:pt x="371993" y="403363"/>
                  </a:lnTo>
                  <a:lnTo>
                    <a:pt x="268988" y="354797"/>
                  </a:lnTo>
                  <a:lnTo>
                    <a:pt x="268819" y="354763"/>
                  </a:lnTo>
                  <a:close/>
                  <a:moveTo>
                    <a:pt x="186874" y="302079"/>
                  </a:moveTo>
                  <a:cubicBezTo>
                    <a:pt x="123339" y="302079"/>
                    <a:pt x="71668" y="250408"/>
                    <a:pt x="71668" y="186874"/>
                  </a:cubicBezTo>
                  <a:cubicBezTo>
                    <a:pt x="71668" y="123339"/>
                    <a:pt x="123339" y="71668"/>
                    <a:pt x="186874" y="71668"/>
                  </a:cubicBezTo>
                  <a:cubicBezTo>
                    <a:pt x="250374" y="71668"/>
                    <a:pt x="302012" y="123339"/>
                    <a:pt x="302012" y="186874"/>
                  </a:cubicBezTo>
                  <a:cubicBezTo>
                    <a:pt x="302012" y="250408"/>
                    <a:pt x="250374" y="302079"/>
                    <a:pt x="186874" y="30207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14" name="任意多边形: 形状 113"/>
            <p:cNvSpPr/>
            <p:nvPr/>
          </p:nvSpPr>
          <p:spPr>
            <a:xfrm>
              <a:off x="24306485" y="3605411"/>
              <a:ext cx="185625" cy="118125"/>
            </a:xfrm>
            <a:custGeom>
              <a:avLst/>
              <a:gdLst>
                <a:gd name="connsiteX0" fmla="*/ 194957 w 185625"/>
                <a:gd name="connsiteY0" fmla="*/ 41511 h 118125"/>
                <a:gd name="connsiteX1" fmla="*/ 187093 w 185625"/>
                <a:gd name="connsiteY1" fmla="*/ 4352 h 118125"/>
                <a:gd name="connsiteX2" fmla="*/ 149900 w 185625"/>
                <a:gd name="connsiteY2" fmla="*/ 12199 h 118125"/>
                <a:gd name="connsiteX3" fmla="*/ 23422 w 185625"/>
                <a:gd name="connsiteY3" fmla="*/ 78501 h 118125"/>
                <a:gd name="connsiteX4" fmla="*/ 219 w 185625"/>
                <a:gd name="connsiteY4" fmla="*/ 108623 h 118125"/>
                <a:gd name="connsiteX5" fmla="*/ 26831 w 185625"/>
                <a:gd name="connsiteY5" fmla="*/ 132062 h 118125"/>
                <a:gd name="connsiteX6" fmla="*/ 30307 w 185625"/>
                <a:gd name="connsiteY6" fmla="*/ 131809 h 118125"/>
                <a:gd name="connsiteX7" fmla="*/ 194957 w 185625"/>
                <a:gd name="connsiteY7" fmla="*/ 41511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5625" h="118125">
                  <a:moveTo>
                    <a:pt x="194957" y="41511"/>
                  </a:moveTo>
                  <a:cubicBezTo>
                    <a:pt x="203073" y="29074"/>
                    <a:pt x="199547" y="12435"/>
                    <a:pt x="187093" y="4352"/>
                  </a:cubicBezTo>
                  <a:cubicBezTo>
                    <a:pt x="174690" y="-3731"/>
                    <a:pt x="158017" y="-238"/>
                    <a:pt x="149900" y="12199"/>
                  </a:cubicBezTo>
                  <a:cubicBezTo>
                    <a:pt x="149580" y="12739"/>
                    <a:pt x="113383" y="66824"/>
                    <a:pt x="23422" y="78501"/>
                  </a:cubicBezTo>
                  <a:cubicBezTo>
                    <a:pt x="8690" y="80391"/>
                    <a:pt x="-1654" y="93891"/>
                    <a:pt x="219" y="108623"/>
                  </a:cubicBezTo>
                  <a:cubicBezTo>
                    <a:pt x="1957" y="122174"/>
                    <a:pt x="13533" y="132062"/>
                    <a:pt x="26831" y="132062"/>
                  </a:cubicBezTo>
                  <a:cubicBezTo>
                    <a:pt x="27978" y="132062"/>
                    <a:pt x="29143" y="131995"/>
                    <a:pt x="30307" y="131809"/>
                  </a:cubicBezTo>
                  <a:cubicBezTo>
                    <a:pt x="144602" y="116976"/>
                    <a:pt x="192965" y="44599"/>
                    <a:pt x="194957" y="4151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38" name="组合 137"/>
          <p:cNvGrpSpPr/>
          <p:nvPr/>
        </p:nvGrpSpPr>
        <p:grpSpPr>
          <a:xfrm>
            <a:off x="953318" y="4334547"/>
            <a:ext cx="523125" cy="523125"/>
            <a:chOff x="25383599" y="3276600"/>
            <a:chExt cx="523125" cy="523125"/>
          </a:xfrm>
          <a:solidFill>
            <a:schemeClr val="bg1"/>
          </a:solidFill>
        </p:grpSpPr>
        <p:sp>
          <p:nvSpPr>
            <p:cNvPr id="139" name="任意多边形: 形状 138"/>
            <p:cNvSpPr/>
            <p:nvPr/>
          </p:nvSpPr>
          <p:spPr>
            <a:xfrm>
              <a:off x="25383599" y="3276600"/>
              <a:ext cx="523125" cy="523125"/>
            </a:xfrm>
            <a:custGeom>
              <a:avLst/>
              <a:gdLst>
                <a:gd name="connsiteX0" fmla="*/ 269426 w 523125"/>
                <a:gd name="connsiteY0" fmla="*/ 0 h 523125"/>
                <a:gd name="connsiteX1" fmla="*/ 0 w 523125"/>
                <a:gd name="connsiteY1" fmla="*/ 269409 h 523125"/>
                <a:gd name="connsiteX2" fmla="*/ 269426 w 523125"/>
                <a:gd name="connsiteY2" fmla="*/ 538819 h 523125"/>
                <a:gd name="connsiteX3" fmla="*/ 538819 w 523125"/>
                <a:gd name="connsiteY3" fmla="*/ 269409 h 523125"/>
                <a:gd name="connsiteX4" fmla="*/ 269426 w 523125"/>
                <a:gd name="connsiteY4" fmla="*/ 0 h 523125"/>
                <a:gd name="connsiteX5" fmla="*/ 269426 w 523125"/>
                <a:gd name="connsiteY5" fmla="*/ 475605 h 523125"/>
                <a:gd name="connsiteX6" fmla="*/ 63180 w 523125"/>
                <a:gd name="connsiteY6" fmla="*/ 269409 h 523125"/>
                <a:gd name="connsiteX7" fmla="*/ 269426 w 523125"/>
                <a:gd name="connsiteY7" fmla="*/ 63197 h 523125"/>
                <a:gd name="connsiteX8" fmla="*/ 475639 w 523125"/>
                <a:gd name="connsiteY8" fmla="*/ 269409 h 523125"/>
                <a:gd name="connsiteX9" fmla="*/ 269426 w 523125"/>
                <a:gd name="connsiteY9" fmla="*/ 475605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3125" h="523125">
                  <a:moveTo>
                    <a:pt x="269426" y="0"/>
                  </a:moveTo>
                  <a:cubicBezTo>
                    <a:pt x="120859" y="0"/>
                    <a:pt x="0" y="120859"/>
                    <a:pt x="0" y="269409"/>
                  </a:cubicBezTo>
                  <a:cubicBezTo>
                    <a:pt x="0" y="417960"/>
                    <a:pt x="120859" y="538819"/>
                    <a:pt x="269426" y="538819"/>
                  </a:cubicBezTo>
                  <a:cubicBezTo>
                    <a:pt x="417960" y="538819"/>
                    <a:pt x="538819" y="417960"/>
                    <a:pt x="538819" y="269409"/>
                  </a:cubicBezTo>
                  <a:cubicBezTo>
                    <a:pt x="538819" y="120859"/>
                    <a:pt x="417960" y="0"/>
                    <a:pt x="269426" y="0"/>
                  </a:cubicBezTo>
                  <a:close/>
                  <a:moveTo>
                    <a:pt x="269426" y="475605"/>
                  </a:moveTo>
                  <a:cubicBezTo>
                    <a:pt x="155689" y="475605"/>
                    <a:pt x="63180" y="383147"/>
                    <a:pt x="63180" y="269409"/>
                  </a:cubicBezTo>
                  <a:cubicBezTo>
                    <a:pt x="63180" y="155706"/>
                    <a:pt x="155689" y="63197"/>
                    <a:pt x="269426" y="63197"/>
                  </a:cubicBezTo>
                  <a:cubicBezTo>
                    <a:pt x="383113" y="63197"/>
                    <a:pt x="475639" y="155689"/>
                    <a:pt x="475639" y="269409"/>
                  </a:cubicBezTo>
                  <a:cubicBezTo>
                    <a:pt x="475639" y="383096"/>
                    <a:pt x="383113" y="475605"/>
                    <a:pt x="269426" y="47560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0" name="任意多边形: 形状 139"/>
            <p:cNvSpPr/>
            <p:nvPr/>
          </p:nvSpPr>
          <p:spPr>
            <a:xfrm>
              <a:off x="25636235" y="3360789"/>
              <a:ext cx="16875" cy="16875"/>
            </a:xfrm>
            <a:custGeom>
              <a:avLst/>
              <a:gdLst>
                <a:gd name="connsiteX0" fmla="*/ 33581 w 16875"/>
                <a:gd name="connsiteY0" fmla="*/ 16791 h 16875"/>
                <a:gd name="connsiteX1" fmla="*/ 16791 w 16875"/>
                <a:gd name="connsiteY1" fmla="*/ 33581 h 16875"/>
                <a:gd name="connsiteX2" fmla="*/ 0 w 16875"/>
                <a:gd name="connsiteY2" fmla="*/ 16791 h 16875"/>
                <a:gd name="connsiteX3" fmla="*/ 16791 w 16875"/>
                <a:gd name="connsiteY3" fmla="*/ 0 h 16875"/>
                <a:gd name="connsiteX4" fmla="*/ 33581 w 16875"/>
                <a:gd name="connsiteY4" fmla="*/ 16791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581" y="16791"/>
                  </a:moveTo>
                  <a:cubicBezTo>
                    <a:pt x="33581" y="26064"/>
                    <a:pt x="26064" y="33581"/>
                    <a:pt x="16791" y="33581"/>
                  </a:cubicBezTo>
                  <a:cubicBezTo>
                    <a:pt x="7517" y="33581"/>
                    <a:pt x="0" y="26064"/>
                    <a:pt x="0" y="16791"/>
                  </a:cubicBezTo>
                  <a:cubicBezTo>
                    <a:pt x="0" y="7517"/>
                    <a:pt x="7517" y="0"/>
                    <a:pt x="16791" y="0"/>
                  </a:cubicBezTo>
                  <a:cubicBezTo>
                    <a:pt x="26064" y="0"/>
                    <a:pt x="33581" y="7517"/>
                    <a:pt x="33581" y="167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1" name="任意多边形: 形状 140"/>
            <p:cNvSpPr/>
            <p:nvPr/>
          </p:nvSpPr>
          <p:spPr>
            <a:xfrm>
              <a:off x="25636218" y="3695522"/>
              <a:ext cx="16875" cy="16875"/>
            </a:xfrm>
            <a:custGeom>
              <a:avLst/>
              <a:gdLst>
                <a:gd name="connsiteX0" fmla="*/ 33615 w 16875"/>
                <a:gd name="connsiteY0" fmla="*/ 16807 h 16875"/>
                <a:gd name="connsiteX1" fmla="*/ 16807 w 16875"/>
                <a:gd name="connsiteY1" fmla="*/ 33615 h 16875"/>
                <a:gd name="connsiteX2" fmla="*/ 0 w 16875"/>
                <a:gd name="connsiteY2" fmla="*/ 16807 h 16875"/>
                <a:gd name="connsiteX3" fmla="*/ 16807 w 16875"/>
                <a:gd name="connsiteY3" fmla="*/ 0 h 16875"/>
                <a:gd name="connsiteX4" fmla="*/ 33615 w 16875"/>
                <a:gd name="connsiteY4" fmla="*/ 16807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615" y="16807"/>
                  </a:moveTo>
                  <a:cubicBezTo>
                    <a:pt x="33615" y="26090"/>
                    <a:pt x="26090" y="33615"/>
                    <a:pt x="16807" y="33615"/>
                  </a:cubicBezTo>
                  <a:cubicBezTo>
                    <a:pt x="7525" y="33615"/>
                    <a:pt x="0" y="26090"/>
                    <a:pt x="0" y="16807"/>
                  </a:cubicBezTo>
                  <a:cubicBezTo>
                    <a:pt x="0" y="7525"/>
                    <a:pt x="7525" y="0"/>
                    <a:pt x="16807" y="0"/>
                  </a:cubicBezTo>
                  <a:cubicBezTo>
                    <a:pt x="26090" y="0"/>
                    <a:pt x="33615" y="7525"/>
                    <a:pt x="33615" y="1680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2" name="任意多边形: 形状 141"/>
            <p:cNvSpPr/>
            <p:nvPr/>
          </p:nvSpPr>
          <p:spPr>
            <a:xfrm>
              <a:off x="25803567" y="3528156"/>
              <a:ext cx="16875" cy="16875"/>
            </a:xfrm>
            <a:custGeom>
              <a:avLst/>
              <a:gdLst>
                <a:gd name="connsiteX0" fmla="*/ 33615 w 16875"/>
                <a:gd name="connsiteY0" fmla="*/ 16807 h 16875"/>
                <a:gd name="connsiteX1" fmla="*/ 16807 w 16875"/>
                <a:gd name="connsiteY1" fmla="*/ 33615 h 16875"/>
                <a:gd name="connsiteX2" fmla="*/ 0 w 16875"/>
                <a:gd name="connsiteY2" fmla="*/ 16807 h 16875"/>
                <a:gd name="connsiteX3" fmla="*/ 16807 w 16875"/>
                <a:gd name="connsiteY3" fmla="*/ 0 h 16875"/>
                <a:gd name="connsiteX4" fmla="*/ 33615 w 16875"/>
                <a:gd name="connsiteY4" fmla="*/ 16807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615" y="16807"/>
                  </a:moveTo>
                  <a:cubicBezTo>
                    <a:pt x="33615" y="26090"/>
                    <a:pt x="26090" y="33615"/>
                    <a:pt x="16807" y="33615"/>
                  </a:cubicBezTo>
                  <a:cubicBezTo>
                    <a:pt x="7525" y="33615"/>
                    <a:pt x="0" y="26090"/>
                    <a:pt x="0" y="16807"/>
                  </a:cubicBezTo>
                  <a:cubicBezTo>
                    <a:pt x="0" y="7525"/>
                    <a:pt x="7525" y="0"/>
                    <a:pt x="16807" y="0"/>
                  </a:cubicBezTo>
                  <a:cubicBezTo>
                    <a:pt x="26090" y="0"/>
                    <a:pt x="33615" y="7525"/>
                    <a:pt x="33615" y="1680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3" name="任意多边形: 形状 142"/>
            <p:cNvSpPr/>
            <p:nvPr/>
          </p:nvSpPr>
          <p:spPr>
            <a:xfrm>
              <a:off x="25468801" y="3528156"/>
              <a:ext cx="16875" cy="16875"/>
            </a:xfrm>
            <a:custGeom>
              <a:avLst/>
              <a:gdLst>
                <a:gd name="connsiteX0" fmla="*/ 33615 w 16875"/>
                <a:gd name="connsiteY0" fmla="*/ 16807 h 16875"/>
                <a:gd name="connsiteX1" fmla="*/ 16808 w 16875"/>
                <a:gd name="connsiteY1" fmla="*/ 33615 h 16875"/>
                <a:gd name="connsiteX2" fmla="*/ 0 w 16875"/>
                <a:gd name="connsiteY2" fmla="*/ 16807 h 16875"/>
                <a:gd name="connsiteX3" fmla="*/ 16808 w 16875"/>
                <a:gd name="connsiteY3" fmla="*/ 0 h 16875"/>
                <a:gd name="connsiteX4" fmla="*/ 33615 w 16875"/>
                <a:gd name="connsiteY4" fmla="*/ 16807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615" y="16807"/>
                  </a:moveTo>
                  <a:cubicBezTo>
                    <a:pt x="33615" y="26090"/>
                    <a:pt x="26090" y="33615"/>
                    <a:pt x="16808" y="33615"/>
                  </a:cubicBezTo>
                  <a:cubicBezTo>
                    <a:pt x="7525" y="33615"/>
                    <a:pt x="0" y="26090"/>
                    <a:pt x="0" y="16807"/>
                  </a:cubicBezTo>
                  <a:cubicBezTo>
                    <a:pt x="0" y="7525"/>
                    <a:pt x="7525" y="0"/>
                    <a:pt x="16808" y="0"/>
                  </a:cubicBezTo>
                  <a:cubicBezTo>
                    <a:pt x="26090" y="0"/>
                    <a:pt x="33615" y="7525"/>
                    <a:pt x="33615" y="1680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4" name="任意多边形: 形状 143"/>
            <p:cNvSpPr/>
            <p:nvPr/>
          </p:nvSpPr>
          <p:spPr>
            <a:xfrm>
              <a:off x="25754562" y="3409845"/>
              <a:ext cx="16875" cy="16875"/>
            </a:xfrm>
            <a:custGeom>
              <a:avLst/>
              <a:gdLst>
                <a:gd name="connsiteX0" fmla="*/ 33548 w 16875"/>
                <a:gd name="connsiteY0" fmla="*/ 16774 h 16875"/>
                <a:gd name="connsiteX1" fmla="*/ 16774 w 16875"/>
                <a:gd name="connsiteY1" fmla="*/ 33548 h 16875"/>
                <a:gd name="connsiteX2" fmla="*/ 0 w 16875"/>
                <a:gd name="connsiteY2" fmla="*/ 16774 h 16875"/>
                <a:gd name="connsiteX3" fmla="*/ 16774 w 16875"/>
                <a:gd name="connsiteY3" fmla="*/ 0 h 16875"/>
                <a:gd name="connsiteX4" fmla="*/ 33548 w 16875"/>
                <a:gd name="connsiteY4" fmla="*/ 16774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548" y="16774"/>
                  </a:moveTo>
                  <a:cubicBezTo>
                    <a:pt x="33548" y="26038"/>
                    <a:pt x="26038" y="33548"/>
                    <a:pt x="16774" y="33548"/>
                  </a:cubicBezTo>
                  <a:cubicBezTo>
                    <a:pt x="7510" y="33548"/>
                    <a:pt x="0" y="26038"/>
                    <a:pt x="0" y="16774"/>
                  </a:cubicBezTo>
                  <a:cubicBezTo>
                    <a:pt x="0" y="7510"/>
                    <a:pt x="7510" y="0"/>
                    <a:pt x="16774" y="0"/>
                  </a:cubicBezTo>
                  <a:cubicBezTo>
                    <a:pt x="26038" y="0"/>
                    <a:pt x="33548" y="7510"/>
                    <a:pt x="33548" y="1677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5" name="任意多边形: 形状 144"/>
            <p:cNvSpPr/>
            <p:nvPr/>
          </p:nvSpPr>
          <p:spPr>
            <a:xfrm>
              <a:off x="25517857" y="3646517"/>
              <a:ext cx="16875" cy="16875"/>
            </a:xfrm>
            <a:custGeom>
              <a:avLst/>
              <a:gdLst>
                <a:gd name="connsiteX0" fmla="*/ 33581 w 16875"/>
                <a:gd name="connsiteY0" fmla="*/ 16791 h 16875"/>
                <a:gd name="connsiteX1" fmla="*/ 16791 w 16875"/>
                <a:gd name="connsiteY1" fmla="*/ 33581 h 16875"/>
                <a:gd name="connsiteX2" fmla="*/ 0 w 16875"/>
                <a:gd name="connsiteY2" fmla="*/ 16791 h 16875"/>
                <a:gd name="connsiteX3" fmla="*/ 16791 w 16875"/>
                <a:gd name="connsiteY3" fmla="*/ 0 h 16875"/>
                <a:gd name="connsiteX4" fmla="*/ 33581 w 16875"/>
                <a:gd name="connsiteY4" fmla="*/ 16791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581" y="16791"/>
                  </a:moveTo>
                  <a:cubicBezTo>
                    <a:pt x="33581" y="26064"/>
                    <a:pt x="26064" y="33581"/>
                    <a:pt x="16791" y="33581"/>
                  </a:cubicBezTo>
                  <a:cubicBezTo>
                    <a:pt x="7517" y="33581"/>
                    <a:pt x="0" y="26064"/>
                    <a:pt x="0" y="16791"/>
                  </a:cubicBezTo>
                  <a:cubicBezTo>
                    <a:pt x="0" y="7517"/>
                    <a:pt x="7517" y="0"/>
                    <a:pt x="16791" y="0"/>
                  </a:cubicBezTo>
                  <a:cubicBezTo>
                    <a:pt x="26064" y="0"/>
                    <a:pt x="33581" y="7517"/>
                    <a:pt x="33581" y="167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6" name="任意多边形: 形状 145"/>
            <p:cNvSpPr/>
            <p:nvPr/>
          </p:nvSpPr>
          <p:spPr>
            <a:xfrm>
              <a:off x="25754545" y="3646517"/>
              <a:ext cx="16875" cy="16875"/>
            </a:xfrm>
            <a:custGeom>
              <a:avLst/>
              <a:gdLst>
                <a:gd name="connsiteX0" fmla="*/ 33581 w 16875"/>
                <a:gd name="connsiteY0" fmla="*/ 16791 h 16875"/>
                <a:gd name="connsiteX1" fmla="*/ 16791 w 16875"/>
                <a:gd name="connsiteY1" fmla="*/ 33581 h 16875"/>
                <a:gd name="connsiteX2" fmla="*/ 0 w 16875"/>
                <a:gd name="connsiteY2" fmla="*/ 16791 h 16875"/>
                <a:gd name="connsiteX3" fmla="*/ 16791 w 16875"/>
                <a:gd name="connsiteY3" fmla="*/ 0 h 16875"/>
                <a:gd name="connsiteX4" fmla="*/ 33581 w 16875"/>
                <a:gd name="connsiteY4" fmla="*/ 16791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581" y="16791"/>
                  </a:moveTo>
                  <a:cubicBezTo>
                    <a:pt x="33581" y="26064"/>
                    <a:pt x="26064" y="33581"/>
                    <a:pt x="16791" y="33581"/>
                  </a:cubicBezTo>
                  <a:cubicBezTo>
                    <a:pt x="7517" y="33581"/>
                    <a:pt x="0" y="26064"/>
                    <a:pt x="0" y="16791"/>
                  </a:cubicBezTo>
                  <a:cubicBezTo>
                    <a:pt x="0" y="7517"/>
                    <a:pt x="7517" y="0"/>
                    <a:pt x="16791" y="0"/>
                  </a:cubicBezTo>
                  <a:cubicBezTo>
                    <a:pt x="26064" y="0"/>
                    <a:pt x="33581" y="7517"/>
                    <a:pt x="33581" y="167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7" name="任意多边形: 形状 146"/>
            <p:cNvSpPr/>
            <p:nvPr/>
          </p:nvSpPr>
          <p:spPr>
            <a:xfrm>
              <a:off x="25517857" y="3409828"/>
              <a:ext cx="16875" cy="16875"/>
            </a:xfrm>
            <a:custGeom>
              <a:avLst/>
              <a:gdLst>
                <a:gd name="connsiteX0" fmla="*/ 33581 w 16875"/>
                <a:gd name="connsiteY0" fmla="*/ 16791 h 16875"/>
                <a:gd name="connsiteX1" fmla="*/ 16791 w 16875"/>
                <a:gd name="connsiteY1" fmla="*/ 33581 h 16875"/>
                <a:gd name="connsiteX2" fmla="*/ 0 w 16875"/>
                <a:gd name="connsiteY2" fmla="*/ 16791 h 16875"/>
                <a:gd name="connsiteX3" fmla="*/ 16791 w 16875"/>
                <a:gd name="connsiteY3" fmla="*/ 0 h 16875"/>
                <a:gd name="connsiteX4" fmla="*/ 33581 w 16875"/>
                <a:gd name="connsiteY4" fmla="*/ 16791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3581" y="16791"/>
                  </a:moveTo>
                  <a:cubicBezTo>
                    <a:pt x="33581" y="26064"/>
                    <a:pt x="26064" y="33581"/>
                    <a:pt x="16791" y="33581"/>
                  </a:cubicBezTo>
                  <a:cubicBezTo>
                    <a:pt x="7517" y="33581"/>
                    <a:pt x="0" y="26064"/>
                    <a:pt x="0" y="16791"/>
                  </a:cubicBezTo>
                  <a:cubicBezTo>
                    <a:pt x="0" y="7517"/>
                    <a:pt x="7517" y="0"/>
                    <a:pt x="16791" y="0"/>
                  </a:cubicBezTo>
                  <a:cubicBezTo>
                    <a:pt x="26064" y="0"/>
                    <a:pt x="33581" y="7517"/>
                    <a:pt x="33581" y="167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48" name="任意多边形: 形状 147"/>
            <p:cNvSpPr/>
            <p:nvPr/>
          </p:nvSpPr>
          <p:spPr>
            <a:xfrm>
              <a:off x="25606923" y="3422332"/>
              <a:ext cx="168750" cy="168750"/>
            </a:xfrm>
            <a:custGeom>
              <a:avLst/>
              <a:gdLst>
                <a:gd name="connsiteX0" fmla="*/ 160751 w 168750"/>
                <a:gd name="connsiteY0" fmla="*/ 107291 h 168750"/>
                <a:gd name="connsiteX1" fmla="*/ 88931 w 168750"/>
                <a:gd name="connsiteY1" fmla="*/ 107291 h 168750"/>
                <a:gd name="connsiteX2" fmla="*/ 67044 w 168750"/>
                <a:gd name="connsiteY2" fmla="*/ 82637 h 168750"/>
                <a:gd name="connsiteX3" fmla="*/ 67044 w 168750"/>
                <a:gd name="connsiteY3" fmla="*/ 21077 h 168750"/>
                <a:gd name="connsiteX4" fmla="*/ 46086 w 168750"/>
                <a:gd name="connsiteY4" fmla="*/ 0 h 168750"/>
                <a:gd name="connsiteX5" fmla="*/ 25110 w 168750"/>
                <a:gd name="connsiteY5" fmla="*/ 21077 h 168750"/>
                <a:gd name="connsiteX6" fmla="*/ 25110 w 168750"/>
                <a:gd name="connsiteY6" fmla="*/ 82603 h 168750"/>
                <a:gd name="connsiteX7" fmla="*/ 0 w 168750"/>
                <a:gd name="connsiteY7" fmla="*/ 123660 h 168750"/>
                <a:gd name="connsiteX8" fmla="*/ 46119 w 168750"/>
                <a:gd name="connsiteY8" fmla="*/ 170033 h 168750"/>
                <a:gd name="connsiteX9" fmla="*/ 84797 w 168750"/>
                <a:gd name="connsiteY9" fmla="*/ 149192 h 168750"/>
                <a:gd name="connsiteX10" fmla="*/ 160785 w 168750"/>
                <a:gd name="connsiteY10" fmla="*/ 149192 h 168750"/>
                <a:gd name="connsiteX11" fmla="*/ 181828 w 168750"/>
                <a:gd name="connsiteY11" fmla="*/ 128233 h 168750"/>
                <a:gd name="connsiteX12" fmla="*/ 160751 w 168750"/>
                <a:gd name="connsiteY12" fmla="*/ 107291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8750" h="168750">
                  <a:moveTo>
                    <a:pt x="160751" y="107291"/>
                  </a:moveTo>
                  <a:lnTo>
                    <a:pt x="88931" y="107291"/>
                  </a:lnTo>
                  <a:cubicBezTo>
                    <a:pt x="84797" y="96120"/>
                    <a:pt x="76798" y="87716"/>
                    <a:pt x="67044" y="82637"/>
                  </a:cubicBezTo>
                  <a:lnTo>
                    <a:pt x="67044" y="21077"/>
                  </a:lnTo>
                  <a:cubicBezTo>
                    <a:pt x="67044" y="9433"/>
                    <a:pt x="57712" y="0"/>
                    <a:pt x="46086" y="0"/>
                  </a:cubicBezTo>
                  <a:cubicBezTo>
                    <a:pt x="34425" y="0"/>
                    <a:pt x="25110" y="9433"/>
                    <a:pt x="25110" y="21077"/>
                  </a:cubicBezTo>
                  <a:lnTo>
                    <a:pt x="25110" y="82603"/>
                  </a:lnTo>
                  <a:cubicBezTo>
                    <a:pt x="9754" y="90264"/>
                    <a:pt x="0" y="105773"/>
                    <a:pt x="0" y="123660"/>
                  </a:cubicBezTo>
                  <a:cubicBezTo>
                    <a:pt x="0" y="149124"/>
                    <a:pt x="20638" y="170033"/>
                    <a:pt x="46119" y="170033"/>
                  </a:cubicBezTo>
                  <a:cubicBezTo>
                    <a:pt x="62319" y="170033"/>
                    <a:pt x="76579" y="161781"/>
                    <a:pt x="84797" y="149192"/>
                  </a:cubicBezTo>
                  <a:lnTo>
                    <a:pt x="160785" y="149192"/>
                  </a:lnTo>
                  <a:cubicBezTo>
                    <a:pt x="172395" y="149192"/>
                    <a:pt x="181828" y="139894"/>
                    <a:pt x="181828" y="128233"/>
                  </a:cubicBezTo>
                  <a:cubicBezTo>
                    <a:pt x="181811" y="116623"/>
                    <a:pt x="172378" y="107291"/>
                    <a:pt x="160751" y="1072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49" name="组合 148"/>
          <p:cNvGrpSpPr/>
          <p:nvPr/>
        </p:nvGrpSpPr>
        <p:grpSpPr>
          <a:xfrm>
            <a:off x="2172518" y="4334547"/>
            <a:ext cx="523125" cy="523125"/>
            <a:chOff x="26464916" y="3276600"/>
            <a:chExt cx="523125" cy="523125"/>
          </a:xfrm>
          <a:solidFill>
            <a:schemeClr val="bg1"/>
          </a:solidFill>
        </p:grpSpPr>
        <p:sp>
          <p:nvSpPr>
            <p:cNvPr id="150" name="任意多边形: 形状 149"/>
            <p:cNvSpPr/>
            <p:nvPr/>
          </p:nvSpPr>
          <p:spPr>
            <a:xfrm>
              <a:off x="26464916" y="3276600"/>
              <a:ext cx="523125" cy="523125"/>
            </a:xfrm>
            <a:custGeom>
              <a:avLst/>
              <a:gdLst>
                <a:gd name="connsiteX0" fmla="*/ 269258 w 523125"/>
                <a:gd name="connsiteY0" fmla="*/ 0 h 523125"/>
                <a:gd name="connsiteX1" fmla="*/ 217451 w 523125"/>
                <a:gd name="connsiteY1" fmla="*/ 11728 h 523125"/>
                <a:gd name="connsiteX2" fmla="*/ 231390 w 523125"/>
                <a:gd name="connsiteY2" fmla="*/ 60716 h 523125"/>
                <a:gd name="connsiteX3" fmla="*/ 268920 w 523125"/>
                <a:gd name="connsiteY3" fmla="*/ 52161 h 523125"/>
                <a:gd name="connsiteX4" fmla="*/ 267519 w 523125"/>
                <a:gd name="connsiteY4" fmla="*/ 268971 h 523125"/>
                <a:gd name="connsiteX5" fmla="*/ 52920 w 523125"/>
                <a:gd name="connsiteY5" fmla="*/ 269224 h 523125"/>
                <a:gd name="connsiteX6" fmla="*/ 54118 w 523125"/>
                <a:gd name="connsiteY6" fmla="*/ 242848 h 523125"/>
                <a:gd name="connsiteX7" fmla="*/ 3156 w 523125"/>
                <a:gd name="connsiteY7" fmla="*/ 238089 h 523125"/>
                <a:gd name="connsiteX8" fmla="*/ 0 w 523125"/>
                <a:gd name="connsiteY8" fmla="*/ 270169 h 523125"/>
                <a:gd name="connsiteX9" fmla="*/ 269274 w 523125"/>
                <a:gd name="connsiteY9" fmla="*/ 539021 h 523125"/>
                <a:gd name="connsiteX10" fmla="*/ 538566 w 523125"/>
                <a:gd name="connsiteY10" fmla="*/ 269528 h 523125"/>
                <a:gd name="connsiteX11" fmla="*/ 269258 w 523125"/>
                <a:gd name="connsiteY11" fmla="*/ 0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3125" h="523125">
                  <a:moveTo>
                    <a:pt x="269258" y="0"/>
                  </a:moveTo>
                  <a:cubicBezTo>
                    <a:pt x="269258" y="0"/>
                    <a:pt x="229483" y="8336"/>
                    <a:pt x="217451" y="11728"/>
                  </a:cubicBezTo>
                  <a:lnTo>
                    <a:pt x="231390" y="60716"/>
                  </a:lnTo>
                  <a:cubicBezTo>
                    <a:pt x="248687" y="55806"/>
                    <a:pt x="262305" y="53207"/>
                    <a:pt x="268920" y="52161"/>
                  </a:cubicBezTo>
                  <a:lnTo>
                    <a:pt x="267519" y="268971"/>
                  </a:lnTo>
                  <a:lnTo>
                    <a:pt x="52920" y="269224"/>
                  </a:lnTo>
                  <a:cubicBezTo>
                    <a:pt x="52886" y="260162"/>
                    <a:pt x="53258" y="251319"/>
                    <a:pt x="54118" y="242848"/>
                  </a:cubicBezTo>
                  <a:lnTo>
                    <a:pt x="3156" y="238089"/>
                  </a:lnTo>
                  <a:cubicBezTo>
                    <a:pt x="2143" y="248198"/>
                    <a:pt x="0" y="270169"/>
                    <a:pt x="0" y="270169"/>
                  </a:cubicBezTo>
                  <a:cubicBezTo>
                    <a:pt x="0" y="416897"/>
                    <a:pt x="120555" y="539021"/>
                    <a:pt x="269274" y="539021"/>
                  </a:cubicBezTo>
                  <a:cubicBezTo>
                    <a:pt x="418011" y="539021"/>
                    <a:pt x="538566" y="418247"/>
                    <a:pt x="538566" y="269528"/>
                  </a:cubicBezTo>
                  <a:cubicBezTo>
                    <a:pt x="538566" y="120808"/>
                    <a:pt x="417994" y="0"/>
                    <a:pt x="269258"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1" name="任意多边形: 形状 170"/>
            <p:cNvSpPr/>
            <p:nvPr/>
          </p:nvSpPr>
          <p:spPr>
            <a:xfrm>
              <a:off x="26567246" y="3315463"/>
              <a:ext cx="50625" cy="67500"/>
            </a:xfrm>
            <a:custGeom>
              <a:avLst/>
              <a:gdLst>
                <a:gd name="connsiteX0" fmla="*/ 66892 w 50625"/>
                <a:gd name="connsiteY0" fmla="*/ 45630 h 67500"/>
                <a:gd name="connsiteX1" fmla="*/ 43622 w 50625"/>
                <a:gd name="connsiteY1" fmla="*/ 0 h 67500"/>
                <a:gd name="connsiteX2" fmla="*/ 0 w 50625"/>
                <a:gd name="connsiteY2" fmla="*/ 26730 h 67500"/>
                <a:gd name="connsiteX3" fmla="*/ 30274 w 50625"/>
                <a:gd name="connsiteY3" fmla="*/ 68040 h 67500"/>
                <a:gd name="connsiteX4" fmla="*/ 66892 w 50625"/>
                <a:gd name="connsiteY4" fmla="*/ 45630 h 67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25" h="67500">
                  <a:moveTo>
                    <a:pt x="66892" y="45630"/>
                  </a:moveTo>
                  <a:lnTo>
                    <a:pt x="43622" y="0"/>
                  </a:lnTo>
                  <a:cubicBezTo>
                    <a:pt x="29042" y="7459"/>
                    <a:pt x="14242" y="16284"/>
                    <a:pt x="0" y="26730"/>
                  </a:cubicBezTo>
                  <a:lnTo>
                    <a:pt x="30274" y="68040"/>
                  </a:lnTo>
                  <a:cubicBezTo>
                    <a:pt x="41344" y="59923"/>
                    <a:pt x="53662" y="52363"/>
                    <a:pt x="66892" y="4563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2" name="任意多边形: 形状 171"/>
            <p:cNvSpPr/>
            <p:nvPr/>
          </p:nvSpPr>
          <p:spPr>
            <a:xfrm>
              <a:off x="26487107" y="3395889"/>
              <a:ext cx="50625" cy="50625"/>
            </a:xfrm>
            <a:custGeom>
              <a:avLst/>
              <a:gdLst>
                <a:gd name="connsiteX0" fmla="*/ 66774 w 50625"/>
                <a:gd name="connsiteY0" fmla="*/ 30459 h 50625"/>
                <a:gd name="connsiteX1" fmla="*/ 25599 w 50625"/>
                <a:gd name="connsiteY1" fmla="*/ 0 h 50625"/>
                <a:gd name="connsiteX2" fmla="*/ 0 w 50625"/>
                <a:gd name="connsiteY2" fmla="*/ 44246 h 50625"/>
                <a:gd name="connsiteX3" fmla="*/ 46929 w 50625"/>
                <a:gd name="connsiteY3" fmla="*/ 64733 h 50625"/>
                <a:gd name="connsiteX4" fmla="*/ 66774 w 50625"/>
                <a:gd name="connsiteY4" fmla="*/ 30459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25" h="50625">
                  <a:moveTo>
                    <a:pt x="66774" y="30459"/>
                  </a:moveTo>
                  <a:lnTo>
                    <a:pt x="25599" y="0"/>
                  </a:lnTo>
                  <a:cubicBezTo>
                    <a:pt x="15812" y="13247"/>
                    <a:pt x="7104" y="27945"/>
                    <a:pt x="0" y="44246"/>
                  </a:cubicBezTo>
                  <a:lnTo>
                    <a:pt x="46929" y="64733"/>
                  </a:lnTo>
                  <a:cubicBezTo>
                    <a:pt x="52228" y="52667"/>
                    <a:pt x="58877" y="41124"/>
                    <a:pt x="66774" y="3045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73" name="组合 172"/>
          <p:cNvGrpSpPr/>
          <p:nvPr/>
        </p:nvGrpSpPr>
        <p:grpSpPr>
          <a:xfrm>
            <a:off x="3391718" y="4327780"/>
            <a:ext cx="470694" cy="536659"/>
            <a:chOff x="23262261" y="4356954"/>
            <a:chExt cx="470694" cy="536659"/>
          </a:xfrm>
          <a:solidFill>
            <a:schemeClr val="bg1"/>
          </a:solidFill>
        </p:grpSpPr>
        <p:sp>
          <p:nvSpPr>
            <p:cNvPr id="174" name="任意多边形: 形状 173"/>
            <p:cNvSpPr/>
            <p:nvPr/>
          </p:nvSpPr>
          <p:spPr>
            <a:xfrm>
              <a:off x="23306524" y="4356954"/>
              <a:ext cx="388125" cy="236250"/>
            </a:xfrm>
            <a:custGeom>
              <a:avLst/>
              <a:gdLst>
                <a:gd name="connsiteX0" fmla="*/ 45529 w 388125"/>
                <a:gd name="connsiteY0" fmla="*/ 78806 h 236250"/>
                <a:gd name="connsiteX1" fmla="*/ 79363 w 388125"/>
                <a:gd name="connsiteY1" fmla="*/ 44246 h 236250"/>
                <a:gd name="connsiteX2" fmla="*/ 320456 w 388125"/>
                <a:gd name="connsiteY2" fmla="*/ 44246 h 236250"/>
                <a:gd name="connsiteX3" fmla="*/ 355354 w 388125"/>
                <a:gd name="connsiteY3" fmla="*/ 78806 h 236250"/>
                <a:gd name="connsiteX4" fmla="*/ 355354 w 388125"/>
                <a:gd name="connsiteY4" fmla="*/ 245869 h 236250"/>
                <a:gd name="connsiteX5" fmla="*/ 399566 w 388125"/>
                <a:gd name="connsiteY5" fmla="*/ 213823 h 236250"/>
                <a:gd name="connsiteX6" fmla="*/ 399566 w 388125"/>
                <a:gd name="connsiteY6" fmla="*/ 45731 h 236250"/>
                <a:gd name="connsiteX7" fmla="*/ 354729 w 388125"/>
                <a:gd name="connsiteY7" fmla="*/ 0 h 236250"/>
                <a:gd name="connsiteX8" fmla="*/ 43284 w 388125"/>
                <a:gd name="connsiteY8" fmla="*/ 0 h 236250"/>
                <a:gd name="connsiteX9" fmla="*/ 0 w 388125"/>
                <a:gd name="connsiteY9" fmla="*/ 43909 h 236250"/>
                <a:gd name="connsiteX10" fmla="*/ 0 w 388125"/>
                <a:gd name="connsiteY10" fmla="*/ 215528 h 236250"/>
                <a:gd name="connsiteX11" fmla="*/ 45546 w 388125"/>
                <a:gd name="connsiteY11" fmla="*/ 248451 h 236250"/>
                <a:gd name="connsiteX12" fmla="*/ 45529 w 388125"/>
                <a:gd name="connsiteY12" fmla="*/ 78806 h 236250"/>
                <a:gd name="connsiteX13" fmla="*/ 45529 w 388125"/>
                <a:gd name="connsiteY13" fmla="*/ 78806 h 23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125" h="236250">
                  <a:moveTo>
                    <a:pt x="45529" y="78806"/>
                  </a:moveTo>
                  <a:cubicBezTo>
                    <a:pt x="45529" y="59788"/>
                    <a:pt x="60345" y="44246"/>
                    <a:pt x="79363" y="44246"/>
                  </a:cubicBezTo>
                  <a:lnTo>
                    <a:pt x="320456" y="44246"/>
                  </a:lnTo>
                  <a:cubicBezTo>
                    <a:pt x="339474" y="44246"/>
                    <a:pt x="355354" y="59754"/>
                    <a:pt x="355354" y="78806"/>
                  </a:cubicBezTo>
                  <a:lnTo>
                    <a:pt x="355354" y="245869"/>
                  </a:lnTo>
                  <a:lnTo>
                    <a:pt x="399566" y="213823"/>
                  </a:lnTo>
                  <a:lnTo>
                    <a:pt x="399566" y="45731"/>
                  </a:lnTo>
                  <a:cubicBezTo>
                    <a:pt x="399566" y="20739"/>
                    <a:pt x="379704" y="0"/>
                    <a:pt x="354729" y="0"/>
                  </a:cubicBezTo>
                  <a:lnTo>
                    <a:pt x="43284" y="0"/>
                  </a:lnTo>
                  <a:cubicBezTo>
                    <a:pt x="19271" y="0"/>
                    <a:pt x="0" y="19913"/>
                    <a:pt x="0" y="43909"/>
                  </a:cubicBezTo>
                  <a:lnTo>
                    <a:pt x="0" y="215528"/>
                  </a:lnTo>
                  <a:lnTo>
                    <a:pt x="45546" y="248451"/>
                  </a:lnTo>
                  <a:lnTo>
                    <a:pt x="45529" y="78806"/>
                  </a:lnTo>
                  <a:lnTo>
                    <a:pt x="45529" y="7880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5" name="任意多边形: 形状 174"/>
            <p:cNvSpPr/>
            <p:nvPr/>
          </p:nvSpPr>
          <p:spPr>
            <a:xfrm>
              <a:off x="23386275" y="4459386"/>
              <a:ext cx="236250" cy="33750"/>
            </a:xfrm>
            <a:custGeom>
              <a:avLst/>
              <a:gdLst>
                <a:gd name="connsiteX0" fmla="*/ 222126 w 236250"/>
                <a:gd name="connsiteY0" fmla="*/ 0 h 33750"/>
                <a:gd name="connsiteX1" fmla="*/ 22224 w 236250"/>
                <a:gd name="connsiteY1" fmla="*/ 0 h 33750"/>
                <a:gd name="connsiteX2" fmla="*/ 0 w 236250"/>
                <a:gd name="connsiteY2" fmla="*/ 22140 h 33750"/>
                <a:gd name="connsiteX3" fmla="*/ 22224 w 236250"/>
                <a:gd name="connsiteY3" fmla="*/ 44263 h 33750"/>
                <a:gd name="connsiteX4" fmla="*/ 222126 w 236250"/>
                <a:gd name="connsiteY4" fmla="*/ 44263 h 33750"/>
                <a:gd name="connsiteX5" fmla="*/ 244316 w 236250"/>
                <a:gd name="connsiteY5" fmla="*/ 22140 h 33750"/>
                <a:gd name="connsiteX6" fmla="*/ 222126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22126" y="0"/>
                  </a:moveTo>
                  <a:lnTo>
                    <a:pt x="22224" y="0"/>
                  </a:lnTo>
                  <a:cubicBezTo>
                    <a:pt x="9922" y="0"/>
                    <a:pt x="0" y="9855"/>
                    <a:pt x="0" y="22140"/>
                  </a:cubicBezTo>
                  <a:cubicBezTo>
                    <a:pt x="0" y="34391"/>
                    <a:pt x="9922" y="44263"/>
                    <a:pt x="22224" y="44263"/>
                  </a:cubicBezTo>
                  <a:lnTo>
                    <a:pt x="222126" y="44263"/>
                  </a:lnTo>
                  <a:cubicBezTo>
                    <a:pt x="234427" y="44263"/>
                    <a:pt x="244316" y="34391"/>
                    <a:pt x="244316" y="22140"/>
                  </a:cubicBezTo>
                  <a:cubicBezTo>
                    <a:pt x="244316" y="9855"/>
                    <a:pt x="234377" y="0"/>
                    <a:pt x="22212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6" name="任意多边形: 形状 175"/>
            <p:cNvSpPr/>
            <p:nvPr/>
          </p:nvSpPr>
          <p:spPr>
            <a:xfrm>
              <a:off x="23386275" y="4532724"/>
              <a:ext cx="236250" cy="33750"/>
            </a:xfrm>
            <a:custGeom>
              <a:avLst/>
              <a:gdLst>
                <a:gd name="connsiteX0" fmla="*/ 222126 w 236250"/>
                <a:gd name="connsiteY0" fmla="*/ 0 h 33750"/>
                <a:gd name="connsiteX1" fmla="*/ 22224 w 236250"/>
                <a:gd name="connsiteY1" fmla="*/ 0 h 33750"/>
                <a:gd name="connsiteX2" fmla="*/ 0 w 236250"/>
                <a:gd name="connsiteY2" fmla="*/ 22140 h 33750"/>
                <a:gd name="connsiteX3" fmla="*/ 22224 w 236250"/>
                <a:gd name="connsiteY3" fmla="*/ 44280 h 33750"/>
                <a:gd name="connsiteX4" fmla="*/ 222126 w 236250"/>
                <a:gd name="connsiteY4" fmla="*/ 44280 h 33750"/>
                <a:gd name="connsiteX5" fmla="*/ 244316 w 236250"/>
                <a:gd name="connsiteY5" fmla="*/ 22140 h 33750"/>
                <a:gd name="connsiteX6" fmla="*/ 222126 w 236250"/>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250" h="33750">
                  <a:moveTo>
                    <a:pt x="222126" y="0"/>
                  </a:moveTo>
                  <a:lnTo>
                    <a:pt x="22224" y="0"/>
                  </a:lnTo>
                  <a:cubicBezTo>
                    <a:pt x="9922" y="0"/>
                    <a:pt x="0" y="9855"/>
                    <a:pt x="0" y="22140"/>
                  </a:cubicBezTo>
                  <a:cubicBezTo>
                    <a:pt x="0" y="34374"/>
                    <a:pt x="9922" y="44280"/>
                    <a:pt x="22224" y="44280"/>
                  </a:cubicBezTo>
                  <a:lnTo>
                    <a:pt x="222126" y="44280"/>
                  </a:lnTo>
                  <a:cubicBezTo>
                    <a:pt x="234427" y="44280"/>
                    <a:pt x="244316" y="34357"/>
                    <a:pt x="244316" y="22140"/>
                  </a:cubicBezTo>
                  <a:cubicBezTo>
                    <a:pt x="244316" y="9855"/>
                    <a:pt x="234377" y="0"/>
                    <a:pt x="222126"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7" name="任意多边形: 形状 176"/>
            <p:cNvSpPr/>
            <p:nvPr/>
          </p:nvSpPr>
          <p:spPr>
            <a:xfrm>
              <a:off x="23386275" y="4607362"/>
              <a:ext cx="236250" cy="33750"/>
            </a:xfrm>
            <a:custGeom>
              <a:avLst/>
              <a:gdLst>
                <a:gd name="connsiteX0" fmla="*/ 243979 w 236250"/>
                <a:gd name="connsiteY0" fmla="*/ 17685 h 33750"/>
                <a:gd name="connsiteX1" fmla="*/ 222126 w 236250"/>
                <a:gd name="connsiteY1" fmla="*/ 0 h 33750"/>
                <a:gd name="connsiteX2" fmla="*/ 22224 w 236250"/>
                <a:gd name="connsiteY2" fmla="*/ 0 h 33750"/>
                <a:gd name="connsiteX3" fmla="*/ 0 w 236250"/>
                <a:gd name="connsiteY3" fmla="*/ 21701 h 33750"/>
                <a:gd name="connsiteX4" fmla="*/ 101 w 236250"/>
                <a:gd name="connsiteY4" fmla="*/ 23473 h 33750"/>
                <a:gd name="connsiteX5" fmla="*/ 27304 w 236250"/>
                <a:gd name="connsiteY5" fmla="*/ 42998 h 33750"/>
                <a:gd name="connsiteX6" fmla="*/ 207765 w 236250"/>
                <a:gd name="connsiteY6" fmla="*/ 42998 h 33750"/>
                <a:gd name="connsiteX7" fmla="*/ 243979 w 236250"/>
                <a:gd name="connsiteY7" fmla="*/ 17685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250" h="33750">
                  <a:moveTo>
                    <a:pt x="243979" y="17685"/>
                  </a:moveTo>
                  <a:cubicBezTo>
                    <a:pt x="242224" y="7273"/>
                    <a:pt x="233094" y="0"/>
                    <a:pt x="222126" y="0"/>
                  </a:cubicBezTo>
                  <a:lnTo>
                    <a:pt x="22224" y="0"/>
                  </a:lnTo>
                  <a:cubicBezTo>
                    <a:pt x="9922" y="0"/>
                    <a:pt x="0" y="9433"/>
                    <a:pt x="0" y="21701"/>
                  </a:cubicBezTo>
                  <a:cubicBezTo>
                    <a:pt x="0" y="22410"/>
                    <a:pt x="34" y="22764"/>
                    <a:pt x="101" y="23473"/>
                  </a:cubicBezTo>
                  <a:lnTo>
                    <a:pt x="27304" y="42998"/>
                  </a:lnTo>
                  <a:lnTo>
                    <a:pt x="207765" y="42998"/>
                  </a:lnTo>
                  <a:lnTo>
                    <a:pt x="243979" y="1768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8" name="任意多边形: 形状 177"/>
            <p:cNvSpPr/>
            <p:nvPr/>
          </p:nvSpPr>
          <p:spPr>
            <a:xfrm>
              <a:off x="23451007" y="4678153"/>
              <a:ext cx="101250" cy="16875"/>
            </a:xfrm>
            <a:custGeom>
              <a:avLst/>
              <a:gdLst>
                <a:gd name="connsiteX0" fmla="*/ 43132 w 101250"/>
                <a:gd name="connsiteY0" fmla="*/ 29312 h 16875"/>
                <a:gd name="connsiteX1" fmla="*/ 62033 w 101250"/>
                <a:gd name="connsiteY1" fmla="*/ 29261 h 16875"/>
                <a:gd name="connsiteX2" fmla="*/ 104558 w 101250"/>
                <a:gd name="connsiteY2" fmla="*/ 0 h 16875"/>
                <a:gd name="connsiteX3" fmla="*/ 0 w 101250"/>
                <a:gd name="connsiteY3" fmla="*/ 0 h 16875"/>
                <a:gd name="connsiteX4" fmla="*/ 43132 w 101250"/>
                <a:gd name="connsiteY4" fmla="*/ 29312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 h="16875">
                  <a:moveTo>
                    <a:pt x="43132" y="29312"/>
                  </a:moveTo>
                  <a:cubicBezTo>
                    <a:pt x="48853" y="33176"/>
                    <a:pt x="56329" y="33159"/>
                    <a:pt x="62033" y="29261"/>
                  </a:cubicBezTo>
                  <a:lnTo>
                    <a:pt x="104558" y="0"/>
                  </a:lnTo>
                  <a:lnTo>
                    <a:pt x="0" y="0"/>
                  </a:lnTo>
                  <a:lnTo>
                    <a:pt x="43132" y="29312"/>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79" name="任意多边形: 形状 178"/>
            <p:cNvSpPr/>
            <p:nvPr/>
          </p:nvSpPr>
          <p:spPr>
            <a:xfrm>
              <a:off x="23262261" y="4575984"/>
              <a:ext cx="202500" cy="286875"/>
            </a:xfrm>
            <a:custGeom>
              <a:avLst/>
              <a:gdLst>
                <a:gd name="connsiteX0" fmla="*/ 18512 w 202500"/>
                <a:gd name="connsiteY0" fmla="*/ 2235 h 286875"/>
                <a:gd name="connsiteX1" fmla="*/ 6362 w 202500"/>
                <a:gd name="connsiteY1" fmla="*/ 1257 h 286875"/>
                <a:gd name="connsiteX2" fmla="*/ 0 w 202500"/>
                <a:gd name="connsiteY2" fmla="*/ 11652 h 286875"/>
                <a:gd name="connsiteX3" fmla="*/ 0 w 202500"/>
                <a:gd name="connsiteY3" fmla="*/ 278800 h 286875"/>
                <a:gd name="connsiteX4" fmla="*/ 7965 w 202500"/>
                <a:gd name="connsiteY4" fmla="*/ 291962 h 286875"/>
                <a:gd name="connsiteX5" fmla="*/ 23321 w 202500"/>
                <a:gd name="connsiteY5" fmla="*/ 290916 h 286875"/>
                <a:gd name="connsiteX6" fmla="*/ 209048 w 202500"/>
                <a:gd name="connsiteY6" fmla="*/ 160320 h 286875"/>
                <a:gd name="connsiteX7" fmla="*/ 213992 w 202500"/>
                <a:gd name="connsiteY7" fmla="*/ 150870 h 286875"/>
                <a:gd name="connsiteX8" fmla="*/ 209216 w 202500"/>
                <a:gd name="connsiteY8" fmla="*/ 141387 h 286875"/>
                <a:gd name="connsiteX9" fmla="*/ 18512 w 202500"/>
                <a:gd name="connsiteY9" fmla="*/ 2235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2500" h="286875">
                  <a:moveTo>
                    <a:pt x="18512" y="2235"/>
                  </a:moveTo>
                  <a:cubicBezTo>
                    <a:pt x="14968" y="-346"/>
                    <a:pt x="10260" y="-718"/>
                    <a:pt x="6362" y="1257"/>
                  </a:cubicBezTo>
                  <a:cubicBezTo>
                    <a:pt x="2464" y="3248"/>
                    <a:pt x="0" y="7264"/>
                    <a:pt x="0" y="11652"/>
                  </a:cubicBezTo>
                  <a:lnTo>
                    <a:pt x="0" y="278800"/>
                  </a:lnTo>
                  <a:cubicBezTo>
                    <a:pt x="0" y="284335"/>
                    <a:pt x="3088" y="289414"/>
                    <a:pt x="7965" y="291962"/>
                  </a:cubicBezTo>
                  <a:cubicBezTo>
                    <a:pt x="12876" y="294494"/>
                    <a:pt x="18799" y="294122"/>
                    <a:pt x="23321" y="290916"/>
                  </a:cubicBezTo>
                  <a:lnTo>
                    <a:pt x="209048" y="160320"/>
                  </a:lnTo>
                  <a:cubicBezTo>
                    <a:pt x="212136" y="158144"/>
                    <a:pt x="213975" y="154634"/>
                    <a:pt x="213992" y="150870"/>
                  </a:cubicBezTo>
                  <a:cubicBezTo>
                    <a:pt x="214026" y="147090"/>
                    <a:pt x="212237" y="143513"/>
                    <a:pt x="209216" y="141387"/>
                  </a:cubicBezTo>
                  <a:lnTo>
                    <a:pt x="18512" y="2235"/>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0" name="任意多边形: 形状 179"/>
            <p:cNvSpPr/>
            <p:nvPr/>
          </p:nvSpPr>
          <p:spPr>
            <a:xfrm>
              <a:off x="23298225" y="4741738"/>
              <a:ext cx="405000" cy="151875"/>
            </a:xfrm>
            <a:custGeom>
              <a:avLst/>
              <a:gdLst>
                <a:gd name="connsiteX0" fmla="*/ 3658 w 405000"/>
                <a:gd name="connsiteY0" fmla="*/ 138341 h 151875"/>
                <a:gd name="connsiteX1" fmla="*/ 401 w 405000"/>
                <a:gd name="connsiteY1" fmla="*/ 147909 h 151875"/>
                <a:gd name="connsiteX2" fmla="*/ 8568 w 405000"/>
                <a:gd name="connsiteY2" fmla="*/ 153883 h 151875"/>
                <a:gd name="connsiteX3" fmla="*/ 396120 w 405000"/>
                <a:gd name="connsiteY3" fmla="*/ 153883 h 151875"/>
                <a:gd name="connsiteX4" fmla="*/ 407257 w 405000"/>
                <a:gd name="connsiteY4" fmla="*/ 145716 h 151875"/>
                <a:gd name="connsiteX5" fmla="*/ 402718 w 405000"/>
                <a:gd name="connsiteY5" fmla="*/ 132705 h 151875"/>
                <a:gd name="connsiteX6" fmla="*/ 215051 w 405000"/>
                <a:gd name="connsiteY6" fmla="*/ 2717 h 151875"/>
                <a:gd name="connsiteX7" fmla="*/ 197602 w 405000"/>
                <a:gd name="connsiteY7" fmla="*/ 2751 h 151875"/>
                <a:gd name="connsiteX8" fmla="*/ 3658 w 405000"/>
                <a:gd name="connsiteY8" fmla="*/ 138341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5000" h="151875">
                  <a:moveTo>
                    <a:pt x="3658" y="138341"/>
                  </a:moveTo>
                  <a:cubicBezTo>
                    <a:pt x="586" y="140451"/>
                    <a:pt x="-730" y="144332"/>
                    <a:pt x="401" y="147909"/>
                  </a:cubicBezTo>
                  <a:cubicBezTo>
                    <a:pt x="1515" y="151453"/>
                    <a:pt x="4822" y="153883"/>
                    <a:pt x="8568" y="153883"/>
                  </a:cubicBezTo>
                  <a:lnTo>
                    <a:pt x="396120" y="153883"/>
                  </a:lnTo>
                  <a:cubicBezTo>
                    <a:pt x="401233" y="153883"/>
                    <a:pt x="405671" y="150593"/>
                    <a:pt x="407257" y="145716"/>
                  </a:cubicBezTo>
                  <a:cubicBezTo>
                    <a:pt x="408742" y="140856"/>
                    <a:pt x="406903" y="135557"/>
                    <a:pt x="402718" y="132705"/>
                  </a:cubicBezTo>
                  <a:lnTo>
                    <a:pt x="215051" y="2717"/>
                  </a:lnTo>
                  <a:cubicBezTo>
                    <a:pt x="209786" y="-911"/>
                    <a:pt x="202833" y="-911"/>
                    <a:pt x="197602" y="2751"/>
                  </a:cubicBezTo>
                  <a:lnTo>
                    <a:pt x="3658" y="13834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1" name="任意多边形: 形状 180"/>
            <p:cNvSpPr/>
            <p:nvPr/>
          </p:nvSpPr>
          <p:spPr>
            <a:xfrm>
              <a:off x="23530455" y="4575602"/>
              <a:ext cx="202500" cy="286875"/>
            </a:xfrm>
            <a:custGeom>
              <a:avLst/>
              <a:gdLst>
                <a:gd name="connsiteX0" fmla="*/ 4911 w 202500"/>
                <a:gd name="connsiteY0" fmla="*/ 140959 h 286875"/>
                <a:gd name="connsiteX1" fmla="*/ 0 w 202500"/>
                <a:gd name="connsiteY1" fmla="*/ 150493 h 286875"/>
                <a:gd name="connsiteX2" fmla="*/ 5046 w 202500"/>
                <a:gd name="connsiteY2" fmla="*/ 159994 h 286875"/>
                <a:gd name="connsiteX3" fmla="*/ 200391 w 202500"/>
                <a:gd name="connsiteY3" fmla="*/ 295078 h 286875"/>
                <a:gd name="connsiteX4" fmla="*/ 212422 w 202500"/>
                <a:gd name="connsiteY4" fmla="*/ 295821 h 286875"/>
                <a:gd name="connsiteX5" fmla="*/ 218649 w 202500"/>
                <a:gd name="connsiteY5" fmla="*/ 285561 h 286875"/>
                <a:gd name="connsiteX6" fmla="*/ 218649 w 202500"/>
                <a:gd name="connsiteY6" fmla="*/ 11663 h 286875"/>
                <a:gd name="connsiteX7" fmla="*/ 212355 w 202500"/>
                <a:gd name="connsiteY7" fmla="*/ 1302 h 286875"/>
                <a:gd name="connsiteX8" fmla="*/ 200273 w 202500"/>
                <a:gd name="connsiteY8" fmla="*/ 2162 h 286875"/>
                <a:gd name="connsiteX9" fmla="*/ 4911 w 202500"/>
                <a:gd name="connsiteY9" fmla="*/ 140959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2500" h="286875">
                  <a:moveTo>
                    <a:pt x="4911" y="140959"/>
                  </a:moveTo>
                  <a:cubicBezTo>
                    <a:pt x="1822" y="143187"/>
                    <a:pt x="0" y="146713"/>
                    <a:pt x="0" y="150493"/>
                  </a:cubicBezTo>
                  <a:cubicBezTo>
                    <a:pt x="34" y="154307"/>
                    <a:pt x="1890" y="157885"/>
                    <a:pt x="5046" y="159994"/>
                  </a:cubicBezTo>
                  <a:lnTo>
                    <a:pt x="200391" y="295078"/>
                  </a:lnTo>
                  <a:cubicBezTo>
                    <a:pt x="203951" y="297542"/>
                    <a:pt x="208592" y="297863"/>
                    <a:pt x="212422" y="295821"/>
                  </a:cubicBezTo>
                  <a:cubicBezTo>
                    <a:pt x="216287" y="293863"/>
                    <a:pt x="218649" y="289847"/>
                    <a:pt x="218649" y="285561"/>
                  </a:cubicBezTo>
                  <a:lnTo>
                    <a:pt x="218649" y="11663"/>
                  </a:lnTo>
                  <a:cubicBezTo>
                    <a:pt x="218649" y="7309"/>
                    <a:pt x="216219" y="3310"/>
                    <a:pt x="212355" y="1302"/>
                  </a:cubicBezTo>
                  <a:cubicBezTo>
                    <a:pt x="208491" y="-707"/>
                    <a:pt x="203816" y="-369"/>
                    <a:pt x="200273" y="2162"/>
                  </a:cubicBezTo>
                  <a:lnTo>
                    <a:pt x="4911" y="14095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82" name="组合 181"/>
          <p:cNvGrpSpPr/>
          <p:nvPr/>
        </p:nvGrpSpPr>
        <p:grpSpPr>
          <a:xfrm>
            <a:off x="4610918" y="4418169"/>
            <a:ext cx="523125" cy="355880"/>
            <a:chOff x="24304139" y="4436739"/>
            <a:chExt cx="523125" cy="355880"/>
          </a:xfrm>
          <a:solidFill>
            <a:schemeClr val="bg1"/>
          </a:solidFill>
        </p:grpSpPr>
        <p:sp>
          <p:nvSpPr>
            <p:cNvPr id="183" name="任意多边形: 形状 182"/>
            <p:cNvSpPr/>
            <p:nvPr/>
          </p:nvSpPr>
          <p:spPr>
            <a:xfrm>
              <a:off x="24304139" y="4623869"/>
              <a:ext cx="523125" cy="168750"/>
            </a:xfrm>
            <a:custGeom>
              <a:avLst/>
              <a:gdLst>
                <a:gd name="connsiteX0" fmla="*/ 517472 w 523125"/>
                <a:gd name="connsiteY0" fmla="*/ 3609 h 168750"/>
                <a:gd name="connsiteX1" fmla="*/ 500462 w 523125"/>
                <a:gd name="connsiteY1" fmla="*/ 3609 h 168750"/>
                <a:gd name="connsiteX2" fmla="*/ 490084 w 523125"/>
                <a:gd name="connsiteY2" fmla="*/ 757 h 168750"/>
                <a:gd name="connsiteX3" fmla="*/ 325873 w 523125"/>
                <a:gd name="connsiteY3" fmla="*/ 757 h 168750"/>
                <a:gd name="connsiteX4" fmla="*/ 309673 w 523125"/>
                <a:gd name="connsiteY4" fmla="*/ 7777 h 168750"/>
                <a:gd name="connsiteX5" fmla="*/ 228015 w 523125"/>
                <a:gd name="connsiteY5" fmla="*/ 8435 h 168750"/>
                <a:gd name="connsiteX6" fmla="*/ 227576 w 523125"/>
                <a:gd name="connsiteY6" fmla="*/ 7895 h 168750"/>
                <a:gd name="connsiteX7" fmla="*/ 211241 w 523125"/>
                <a:gd name="connsiteY7" fmla="*/ 757 h 168750"/>
                <a:gd name="connsiteX8" fmla="*/ 47014 w 523125"/>
                <a:gd name="connsiteY8" fmla="*/ 757 h 168750"/>
                <a:gd name="connsiteX9" fmla="*/ 36636 w 523125"/>
                <a:gd name="connsiteY9" fmla="*/ 3609 h 168750"/>
                <a:gd name="connsiteX10" fmla="*/ 19626 w 523125"/>
                <a:gd name="connsiteY10" fmla="*/ 3609 h 168750"/>
                <a:gd name="connsiteX11" fmla="*/ 0 w 523125"/>
                <a:gd name="connsiteY11" fmla="*/ 22880 h 168750"/>
                <a:gd name="connsiteX12" fmla="*/ 19626 w 523125"/>
                <a:gd name="connsiteY12" fmla="*/ 42151 h 168750"/>
                <a:gd name="connsiteX13" fmla="*/ 24317 w 523125"/>
                <a:gd name="connsiteY13" fmla="*/ 42151 h 168750"/>
                <a:gd name="connsiteX14" fmla="*/ 24317 w 523125"/>
                <a:gd name="connsiteY14" fmla="*/ 150776 h 168750"/>
                <a:gd name="connsiteX15" fmla="*/ 47014 w 523125"/>
                <a:gd name="connsiteY15" fmla="*/ 173388 h 168750"/>
                <a:gd name="connsiteX16" fmla="*/ 200981 w 523125"/>
                <a:gd name="connsiteY16" fmla="*/ 173388 h 168750"/>
                <a:gd name="connsiteX17" fmla="*/ 223104 w 523125"/>
                <a:gd name="connsiteY17" fmla="*/ 152750 h 168750"/>
                <a:gd name="connsiteX18" fmla="*/ 230783 w 523125"/>
                <a:gd name="connsiteY18" fmla="*/ 56917 h 168750"/>
                <a:gd name="connsiteX19" fmla="*/ 306281 w 523125"/>
                <a:gd name="connsiteY19" fmla="*/ 56563 h 168750"/>
                <a:gd name="connsiteX20" fmla="*/ 313993 w 523125"/>
                <a:gd name="connsiteY20" fmla="*/ 152733 h 168750"/>
                <a:gd name="connsiteX21" fmla="*/ 336133 w 523125"/>
                <a:gd name="connsiteY21" fmla="*/ 173338 h 168750"/>
                <a:gd name="connsiteX22" fmla="*/ 490101 w 523125"/>
                <a:gd name="connsiteY22" fmla="*/ 173338 h 168750"/>
                <a:gd name="connsiteX23" fmla="*/ 512089 w 523125"/>
                <a:gd name="connsiteY23" fmla="*/ 150725 h 168750"/>
                <a:gd name="connsiteX24" fmla="*/ 512089 w 523125"/>
                <a:gd name="connsiteY24" fmla="*/ 42118 h 168750"/>
                <a:gd name="connsiteX25" fmla="*/ 517455 w 523125"/>
                <a:gd name="connsiteY25" fmla="*/ 42118 h 168750"/>
                <a:gd name="connsiteX26" fmla="*/ 537064 w 523125"/>
                <a:gd name="connsiteY26" fmla="*/ 22863 h 168750"/>
                <a:gd name="connsiteX27" fmla="*/ 517472 w 523125"/>
                <a:gd name="connsiteY27" fmla="*/ 3609 h 168750"/>
                <a:gd name="connsiteX28" fmla="*/ 182199 w 523125"/>
                <a:gd name="connsiteY28" fmla="*/ 107424 h 168750"/>
                <a:gd name="connsiteX29" fmla="*/ 158709 w 523125"/>
                <a:gd name="connsiteY29" fmla="*/ 129108 h 168750"/>
                <a:gd name="connsiteX30" fmla="*/ 92087 w 523125"/>
                <a:gd name="connsiteY30" fmla="*/ 129108 h 168750"/>
                <a:gd name="connsiteX31" fmla="*/ 68529 w 523125"/>
                <a:gd name="connsiteY31" fmla="*/ 105551 h 168750"/>
                <a:gd name="connsiteX32" fmla="*/ 68529 w 523125"/>
                <a:gd name="connsiteY32" fmla="*/ 68527 h 168750"/>
                <a:gd name="connsiteX33" fmla="*/ 92087 w 523125"/>
                <a:gd name="connsiteY33" fmla="*/ 44970 h 168750"/>
                <a:gd name="connsiteX34" fmla="*/ 161663 w 523125"/>
                <a:gd name="connsiteY34" fmla="*/ 44970 h 168750"/>
                <a:gd name="connsiteX35" fmla="*/ 178959 w 523125"/>
                <a:gd name="connsiteY35" fmla="*/ 52546 h 168750"/>
                <a:gd name="connsiteX36" fmla="*/ 185136 w 523125"/>
                <a:gd name="connsiteY36" fmla="*/ 70400 h 168750"/>
                <a:gd name="connsiteX37" fmla="*/ 182199 w 523125"/>
                <a:gd name="connsiteY37" fmla="*/ 107424 h 168750"/>
                <a:gd name="connsiteX38" fmla="*/ 467859 w 523125"/>
                <a:gd name="connsiteY38" fmla="*/ 105551 h 168750"/>
                <a:gd name="connsiteX39" fmla="*/ 444302 w 523125"/>
                <a:gd name="connsiteY39" fmla="*/ 129108 h 168750"/>
                <a:gd name="connsiteX40" fmla="*/ 378388 w 523125"/>
                <a:gd name="connsiteY40" fmla="*/ 129108 h 168750"/>
                <a:gd name="connsiteX41" fmla="*/ 354881 w 523125"/>
                <a:gd name="connsiteY41" fmla="*/ 107424 h 168750"/>
                <a:gd name="connsiteX42" fmla="*/ 351945 w 523125"/>
                <a:gd name="connsiteY42" fmla="*/ 70400 h 168750"/>
                <a:gd name="connsiteX43" fmla="*/ 358088 w 523125"/>
                <a:gd name="connsiteY43" fmla="*/ 52546 h 168750"/>
                <a:gd name="connsiteX44" fmla="*/ 375367 w 523125"/>
                <a:gd name="connsiteY44" fmla="*/ 44970 h 168750"/>
                <a:gd name="connsiteX45" fmla="*/ 444218 w 523125"/>
                <a:gd name="connsiteY45" fmla="*/ 44970 h 168750"/>
                <a:gd name="connsiteX46" fmla="*/ 467775 w 523125"/>
                <a:gd name="connsiteY46" fmla="*/ 68527 h 168750"/>
                <a:gd name="connsiteX47" fmla="*/ 467859 w 523125"/>
                <a:gd name="connsiteY47" fmla="*/ 105551 h 168750"/>
                <a:gd name="connsiteX48" fmla="*/ 467859 w 523125"/>
                <a:gd name="connsiteY48" fmla="*/ 105551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23125" h="168750">
                  <a:moveTo>
                    <a:pt x="517472" y="3609"/>
                  </a:moveTo>
                  <a:lnTo>
                    <a:pt x="500462" y="3609"/>
                  </a:lnTo>
                  <a:cubicBezTo>
                    <a:pt x="497323" y="2191"/>
                    <a:pt x="493796" y="757"/>
                    <a:pt x="490084" y="757"/>
                  </a:cubicBezTo>
                  <a:lnTo>
                    <a:pt x="325873" y="757"/>
                  </a:lnTo>
                  <a:cubicBezTo>
                    <a:pt x="319731" y="757"/>
                    <a:pt x="313875" y="3288"/>
                    <a:pt x="309673" y="7777"/>
                  </a:cubicBezTo>
                  <a:cubicBezTo>
                    <a:pt x="279788" y="-4592"/>
                    <a:pt x="250560" y="-559"/>
                    <a:pt x="228015" y="8435"/>
                  </a:cubicBezTo>
                  <a:cubicBezTo>
                    <a:pt x="227846" y="8250"/>
                    <a:pt x="227728" y="8081"/>
                    <a:pt x="227576" y="7895"/>
                  </a:cubicBezTo>
                  <a:cubicBezTo>
                    <a:pt x="223374" y="3339"/>
                    <a:pt x="217434" y="757"/>
                    <a:pt x="211241" y="757"/>
                  </a:cubicBezTo>
                  <a:lnTo>
                    <a:pt x="47014" y="757"/>
                  </a:lnTo>
                  <a:cubicBezTo>
                    <a:pt x="43251" y="757"/>
                    <a:pt x="39724" y="2191"/>
                    <a:pt x="36636" y="3609"/>
                  </a:cubicBezTo>
                  <a:lnTo>
                    <a:pt x="19626" y="3609"/>
                  </a:lnTo>
                  <a:cubicBezTo>
                    <a:pt x="8775" y="3609"/>
                    <a:pt x="0" y="12013"/>
                    <a:pt x="0" y="22880"/>
                  </a:cubicBezTo>
                  <a:cubicBezTo>
                    <a:pt x="0" y="33748"/>
                    <a:pt x="8792" y="42151"/>
                    <a:pt x="19626" y="42151"/>
                  </a:cubicBezTo>
                  <a:lnTo>
                    <a:pt x="24317" y="42151"/>
                  </a:lnTo>
                  <a:lnTo>
                    <a:pt x="24317" y="150776"/>
                  </a:lnTo>
                  <a:cubicBezTo>
                    <a:pt x="24317" y="163044"/>
                    <a:pt x="34729" y="173388"/>
                    <a:pt x="47014" y="173388"/>
                  </a:cubicBezTo>
                  <a:lnTo>
                    <a:pt x="200981" y="173388"/>
                  </a:lnTo>
                  <a:cubicBezTo>
                    <a:pt x="212558" y="173388"/>
                    <a:pt x="222176" y="164293"/>
                    <a:pt x="223104" y="152750"/>
                  </a:cubicBezTo>
                  <a:lnTo>
                    <a:pt x="230783" y="56917"/>
                  </a:lnTo>
                  <a:cubicBezTo>
                    <a:pt x="242882" y="49020"/>
                    <a:pt x="273864" y="33596"/>
                    <a:pt x="306281" y="56563"/>
                  </a:cubicBezTo>
                  <a:lnTo>
                    <a:pt x="313993" y="152733"/>
                  </a:lnTo>
                  <a:cubicBezTo>
                    <a:pt x="314921" y="164293"/>
                    <a:pt x="324540" y="173338"/>
                    <a:pt x="336133" y="173338"/>
                  </a:cubicBezTo>
                  <a:lnTo>
                    <a:pt x="490101" y="173338"/>
                  </a:lnTo>
                  <a:cubicBezTo>
                    <a:pt x="502386" y="173338"/>
                    <a:pt x="512089" y="163010"/>
                    <a:pt x="512089" y="150725"/>
                  </a:cubicBezTo>
                  <a:lnTo>
                    <a:pt x="512089" y="42118"/>
                  </a:lnTo>
                  <a:lnTo>
                    <a:pt x="517455" y="42118"/>
                  </a:lnTo>
                  <a:cubicBezTo>
                    <a:pt x="528323" y="42118"/>
                    <a:pt x="537064" y="33714"/>
                    <a:pt x="537064" y="22863"/>
                  </a:cubicBezTo>
                  <a:cubicBezTo>
                    <a:pt x="537081" y="12013"/>
                    <a:pt x="528323" y="3609"/>
                    <a:pt x="517472" y="3609"/>
                  </a:cubicBezTo>
                  <a:close/>
                  <a:moveTo>
                    <a:pt x="182199" y="107424"/>
                  </a:moveTo>
                  <a:cubicBezTo>
                    <a:pt x="181221" y="119675"/>
                    <a:pt x="170994" y="129108"/>
                    <a:pt x="158709" y="129108"/>
                  </a:cubicBezTo>
                  <a:lnTo>
                    <a:pt x="92087" y="129108"/>
                  </a:lnTo>
                  <a:cubicBezTo>
                    <a:pt x="79076" y="129108"/>
                    <a:pt x="68529" y="118561"/>
                    <a:pt x="68529" y="105551"/>
                  </a:cubicBezTo>
                  <a:lnTo>
                    <a:pt x="68529" y="68527"/>
                  </a:lnTo>
                  <a:cubicBezTo>
                    <a:pt x="68529" y="55516"/>
                    <a:pt x="79076" y="44970"/>
                    <a:pt x="92087" y="44970"/>
                  </a:cubicBezTo>
                  <a:lnTo>
                    <a:pt x="161663" y="44970"/>
                  </a:lnTo>
                  <a:cubicBezTo>
                    <a:pt x="168244" y="44970"/>
                    <a:pt x="174521" y="47720"/>
                    <a:pt x="178959" y="52546"/>
                  </a:cubicBezTo>
                  <a:cubicBezTo>
                    <a:pt x="183431" y="57390"/>
                    <a:pt x="185676" y="63853"/>
                    <a:pt x="185136" y="70400"/>
                  </a:cubicBezTo>
                  <a:lnTo>
                    <a:pt x="182199" y="107424"/>
                  </a:lnTo>
                  <a:close/>
                  <a:moveTo>
                    <a:pt x="467859" y="105551"/>
                  </a:moveTo>
                  <a:cubicBezTo>
                    <a:pt x="467859" y="118561"/>
                    <a:pt x="457313" y="129108"/>
                    <a:pt x="444302" y="129108"/>
                  </a:cubicBezTo>
                  <a:lnTo>
                    <a:pt x="378388" y="129108"/>
                  </a:lnTo>
                  <a:cubicBezTo>
                    <a:pt x="366086" y="129108"/>
                    <a:pt x="355877" y="119658"/>
                    <a:pt x="354881" y="107424"/>
                  </a:cubicBezTo>
                  <a:lnTo>
                    <a:pt x="351945" y="70400"/>
                  </a:lnTo>
                  <a:cubicBezTo>
                    <a:pt x="351422" y="63836"/>
                    <a:pt x="353666" y="57390"/>
                    <a:pt x="358088" y="52546"/>
                  </a:cubicBezTo>
                  <a:cubicBezTo>
                    <a:pt x="362559" y="47703"/>
                    <a:pt x="368854" y="44970"/>
                    <a:pt x="375367" y="44970"/>
                  </a:cubicBezTo>
                  <a:lnTo>
                    <a:pt x="444218" y="44970"/>
                  </a:lnTo>
                  <a:cubicBezTo>
                    <a:pt x="457228" y="44970"/>
                    <a:pt x="467775" y="55516"/>
                    <a:pt x="467775" y="68527"/>
                  </a:cubicBezTo>
                  <a:lnTo>
                    <a:pt x="467859" y="105551"/>
                  </a:lnTo>
                  <a:lnTo>
                    <a:pt x="467859" y="10555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4" name="任意多边形: 形状 183"/>
            <p:cNvSpPr/>
            <p:nvPr/>
          </p:nvSpPr>
          <p:spPr>
            <a:xfrm>
              <a:off x="24334244" y="4436781"/>
              <a:ext cx="202500" cy="168750"/>
            </a:xfrm>
            <a:custGeom>
              <a:avLst/>
              <a:gdLst>
                <a:gd name="connsiteX0" fmla="*/ 118091 w 202500"/>
                <a:gd name="connsiteY0" fmla="*/ 68623 h 168750"/>
                <a:gd name="connsiteX1" fmla="*/ 164886 w 202500"/>
                <a:gd name="connsiteY1" fmla="*/ 41791 h 168750"/>
                <a:gd name="connsiteX2" fmla="*/ 173053 w 202500"/>
                <a:gd name="connsiteY2" fmla="*/ 87371 h 168750"/>
                <a:gd name="connsiteX3" fmla="*/ 172074 w 202500"/>
                <a:gd name="connsiteY3" fmla="*/ 94121 h 168750"/>
                <a:gd name="connsiteX4" fmla="*/ 189068 w 202500"/>
                <a:gd name="connsiteY4" fmla="*/ 116092 h 168750"/>
                <a:gd name="connsiteX5" fmla="*/ 211022 w 202500"/>
                <a:gd name="connsiteY5" fmla="*/ 99116 h 168750"/>
                <a:gd name="connsiteX6" fmla="*/ 211883 w 202500"/>
                <a:gd name="connsiteY6" fmla="*/ 93159 h 168750"/>
                <a:gd name="connsiteX7" fmla="*/ 181710 w 202500"/>
                <a:gd name="connsiteY7" fmla="*/ 6354 h 168750"/>
                <a:gd name="connsiteX8" fmla="*/ 84544 w 202500"/>
                <a:gd name="connsiteY8" fmla="*/ 48288 h 168750"/>
                <a:gd name="connsiteX9" fmla="*/ 0 w 202500"/>
                <a:gd name="connsiteY9" fmla="*/ 175003 h 168750"/>
                <a:gd name="connsiteX10" fmla="*/ 47166 w 202500"/>
                <a:gd name="connsiteY10" fmla="*/ 175003 h 168750"/>
                <a:gd name="connsiteX11" fmla="*/ 118091 w 202500"/>
                <a:gd name="connsiteY11" fmla="*/ 68623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2500" h="168750">
                  <a:moveTo>
                    <a:pt x="118091" y="68623"/>
                  </a:moveTo>
                  <a:cubicBezTo>
                    <a:pt x="118311" y="68235"/>
                    <a:pt x="139759" y="29861"/>
                    <a:pt x="164886" y="41791"/>
                  </a:cubicBezTo>
                  <a:cubicBezTo>
                    <a:pt x="176614" y="47343"/>
                    <a:pt x="176783" y="62109"/>
                    <a:pt x="173053" y="87371"/>
                  </a:cubicBezTo>
                  <a:lnTo>
                    <a:pt x="172074" y="94121"/>
                  </a:lnTo>
                  <a:cubicBezTo>
                    <a:pt x="170708" y="104853"/>
                    <a:pt x="178301" y="114708"/>
                    <a:pt x="189068" y="116092"/>
                  </a:cubicBezTo>
                  <a:cubicBezTo>
                    <a:pt x="199851" y="117493"/>
                    <a:pt x="209655" y="109865"/>
                    <a:pt x="211022" y="99116"/>
                  </a:cubicBezTo>
                  <a:lnTo>
                    <a:pt x="211883" y="93159"/>
                  </a:lnTo>
                  <a:cubicBezTo>
                    <a:pt x="215139" y="71171"/>
                    <a:pt x="221923" y="25423"/>
                    <a:pt x="181710" y="6354"/>
                  </a:cubicBezTo>
                  <a:cubicBezTo>
                    <a:pt x="135051" y="-15735"/>
                    <a:pt x="97200" y="25035"/>
                    <a:pt x="84544" y="48288"/>
                  </a:cubicBezTo>
                  <a:lnTo>
                    <a:pt x="0" y="175003"/>
                  </a:lnTo>
                  <a:lnTo>
                    <a:pt x="47166" y="175003"/>
                  </a:lnTo>
                  <a:lnTo>
                    <a:pt x="118091" y="6862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5" name="任意多边形: 形状 184"/>
            <p:cNvSpPr/>
            <p:nvPr/>
          </p:nvSpPr>
          <p:spPr>
            <a:xfrm>
              <a:off x="24591026" y="4436739"/>
              <a:ext cx="202500" cy="168750"/>
            </a:xfrm>
            <a:custGeom>
              <a:avLst/>
              <a:gdLst>
                <a:gd name="connsiteX0" fmla="*/ 3464 w 202500"/>
                <a:gd name="connsiteY0" fmla="*/ 99158 h 168750"/>
                <a:gd name="connsiteX1" fmla="*/ 25436 w 202500"/>
                <a:gd name="connsiteY1" fmla="*/ 116118 h 168750"/>
                <a:gd name="connsiteX2" fmla="*/ 42395 w 202500"/>
                <a:gd name="connsiteY2" fmla="*/ 94146 h 168750"/>
                <a:gd name="connsiteX3" fmla="*/ 41433 w 202500"/>
                <a:gd name="connsiteY3" fmla="*/ 87430 h 168750"/>
                <a:gd name="connsiteX4" fmla="*/ 49601 w 202500"/>
                <a:gd name="connsiteY4" fmla="*/ 41868 h 168750"/>
                <a:gd name="connsiteX5" fmla="*/ 97256 w 202500"/>
                <a:gd name="connsiteY5" fmla="*/ 70083 h 168750"/>
                <a:gd name="connsiteX6" fmla="*/ 167253 w 202500"/>
                <a:gd name="connsiteY6" fmla="*/ 175028 h 168750"/>
                <a:gd name="connsiteX7" fmla="*/ 214452 w 202500"/>
                <a:gd name="connsiteY7" fmla="*/ 175028 h 168750"/>
                <a:gd name="connsiteX8" fmla="*/ 130820 w 202500"/>
                <a:gd name="connsiteY8" fmla="*/ 49748 h 168750"/>
                <a:gd name="connsiteX9" fmla="*/ 32742 w 202500"/>
                <a:gd name="connsiteY9" fmla="*/ 6329 h 168750"/>
                <a:gd name="connsiteX10" fmla="*/ 2553 w 202500"/>
                <a:gd name="connsiteY10" fmla="*/ 93168 h 168750"/>
                <a:gd name="connsiteX11" fmla="*/ 3464 w 202500"/>
                <a:gd name="connsiteY11" fmla="*/ 99158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2500" h="168750">
                  <a:moveTo>
                    <a:pt x="3464" y="99158"/>
                  </a:moveTo>
                  <a:cubicBezTo>
                    <a:pt x="4848" y="109908"/>
                    <a:pt x="14602" y="117569"/>
                    <a:pt x="25436" y="116118"/>
                  </a:cubicBezTo>
                  <a:cubicBezTo>
                    <a:pt x="36185" y="114734"/>
                    <a:pt x="43796" y="104896"/>
                    <a:pt x="42395" y="94146"/>
                  </a:cubicBezTo>
                  <a:lnTo>
                    <a:pt x="41433" y="87430"/>
                  </a:lnTo>
                  <a:cubicBezTo>
                    <a:pt x="37670" y="62168"/>
                    <a:pt x="37906" y="47419"/>
                    <a:pt x="49601" y="41868"/>
                  </a:cubicBezTo>
                  <a:cubicBezTo>
                    <a:pt x="74508" y="30004"/>
                    <a:pt x="95585" y="67146"/>
                    <a:pt x="97256" y="70083"/>
                  </a:cubicBezTo>
                  <a:lnTo>
                    <a:pt x="167253" y="175028"/>
                  </a:lnTo>
                  <a:lnTo>
                    <a:pt x="214452" y="175028"/>
                  </a:lnTo>
                  <a:lnTo>
                    <a:pt x="130820" y="49748"/>
                  </a:lnTo>
                  <a:cubicBezTo>
                    <a:pt x="117253" y="25077"/>
                    <a:pt x="79216" y="-15744"/>
                    <a:pt x="32742" y="6329"/>
                  </a:cubicBezTo>
                  <a:cubicBezTo>
                    <a:pt x="-7487" y="25398"/>
                    <a:pt x="-687" y="71163"/>
                    <a:pt x="2553" y="93168"/>
                  </a:cubicBezTo>
                  <a:lnTo>
                    <a:pt x="3464" y="99158"/>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86" name="组合 185"/>
          <p:cNvGrpSpPr/>
          <p:nvPr/>
        </p:nvGrpSpPr>
        <p:grpSpPr>
          <a:xfrm>
            <a:off x="5830118" y="4331054"/>
            <a:ext cx="487013" cy="530111"/>
            <a:chOff x="25407865" y="4360245"/>
            <a:chExt cx="487013" cy="530111"/>
          </a:xfrm>
          <a:solidFill>
            <a:schemeClr val="bg1"/>
          </a:solidFill>
        </p:grpSpPr>
        <p:sp>
          <p:nvSpPr>
            <p:cNvPr id="187" name="任意多边形: 形状 186"/>
            <p:cNvSpPr/>
            <p:nvPr/>
          </p:nvSpPr>
          <p:spPr>
            <a:xfrm>
              <a:off x="25407865" y="4360245"/>
              <a:ext cx="320625" cy="489375"/>
            </a:xfrm>
            <a:custGeom>
              <a:avLst/>
              <a:gdLst>
                <a:gd name="connsiteX0" fmla="*/ 97234 w 320625"/>
                <a:gd name="connsiteY0" fmla="*/ 391989 h 489375"/>
                <a:gd name="connsiteX1" fmla="*/ 74689 w 320625"/>
                <a:gd name="connsiteY1" fmla="*/ 391989 h 489375"/>
                <a:gd name="connsiteX2" fmla="*/ 58084 w 320625"/>
                <a:gd name="connsiteY2" fmla="*/ 409101 h 489375"/>
                <a:gd name="connsiteX3" fmla="*/ 58084 w 320625"/>
                <a:gd name="connsiteY3" fmla="*/ 421048 h 489375"/>
                <a:gd name="connsiteX4" fmla="*/ 50574 w 320625"/>
                <a:gd name="connsiteY4" fmla="*/ 421048 h 489375"/>
                <a:gd name="connsiteX5" fmla="*/ 34847 w 320625"/>
                <a:gd name="connsiteY5" fmla="*/ 404781 h 489375"/>
                <a:gd name="connsiteX6" fmla="*/ 34847 w 320625"/>
                <a:gd name="connsiteY6" fmla="*/ 386826 h 489375"/>
                <a:gd name="connsiteX7" fmla="*/ 50574 w 320625"/>
                <a:gd name="connsiteY7" fmla="*/ 368769 h 489375"/>
                <a:gd name="connsiteX8" fmla="*/ 86316 w 320625"/>
                <a:gd name="connsiteY8" fmla="*/ 368769 h 489375"/>
                <a:gd name="connsiteX9" fmla="*/ 72849 w 320625"/>
                <a:gd name="connsiteY9" fmla="*/ 300510 h 489375"/>
                <a:gd name="connsiteX10" fmla="*/ 254745 w 320625"/>
                <a:gd name="connsiteY10" fmla="*/ 118176 h 489375"/>
                <a:gd name="connsiteX11" fmla="*/ 336859 w 320625"/>
                <a:gd name="connsiteY11" fmla="*/ 138308 h 489375"/>
                <a:gd name="connsiteX12" fmla="*/ 336859 w 320625"/>
                <a:gd name="connsiteY12" fmla="*/ 50490 h 489375"/>
                <a:gd name="connsiteX13" fmla="*/ 288495 w 320625"/>
                <a:gd name="connsiteY13" fmla="*/ 0 h 489375"/>
                <a:gd name="connsiteX14" fmla="*/ 48330 w 320625"/>
                <a:gd name="connsiteY14" fmla="*/ 0 h 489375"/>
                <a:gd name="connsiteX15" fmla="*/ 0 w 320625"/>
                <a:gd name="connsiteY15" fmla="*/ 50490 h 489375"/>
                <a:gd name="connsiteX16" fmla="*/ 0 w 320625"/>
                <a:gd name="connsiteY16" fmla="*/ 407025 h 489375"/>
                <a:gd name="connsiteX17" fmla="*/ 48330 w 320625"/>
                <a:gd name="connsiteY17" fmla="*/ 455895 h 489375"/>
                <a:gd name="connsiteX18" fmla="*/ 58084 w 320625"/>
                <a:gd name="connsiteY18" fmla="*/ 455895 h 489375"/>
                <a:gd name="connsiteX19" fmla="*/ 58084 w 320625"/>
                <a:gd name="connsiteY19" fmla="*/ 482963 h 489375"/>
                <a:gd name="connsiteX20" fmla="*/ 62201 w 320625"/>
                <a:gd name="connsiteY20" fmla="*/ 490354 h 489375"/>
                <a:gd name="connsiteX21" fmla="*/ 70639 w 320625"/>
                <a:gd name="connsiteY21" fmla="*/ 490320 h 489375"/>
                <a:gd name="connsiteX22" fmla="*/ 110582 w 320625"/>
                <a:gd name="connsiteY22" fmla="*/ 467049 h 489375"/>
                <a:gd name="connsiteX23" fmla="*/ 150542 w 320625"/>
                <a:gd name="connsiteY23" fmla="*/ 490320 h 489375"/>
                <a:gd name="connsiteX24" fmla="*/ 158709 w 320625"/>
                <a:gd name="connsiteY24" fmla="*/ 490354 h 489375"/>
                <a:gd name="connsiteX25" fmla="*/ 162624 w 320625"/>
                <a:gd name="connsiteY25" fmla="*/ 482963 h 489375"/>
                <a:gd name="connsiteX26" fmla="*/ 162624 w 320625"/>
                <a:gd name="connsiteY26" fmla="*/ 458646 h 489375"/>
                <a:gd name="connsiteX27" fmla="*/ 97234 w 320625"/>
                <a:gd name="connsiteY27" fmla="*/ 391989 h 48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20625" h="489375">
                  <a:moveTo>
                    <a:pt x="97234" y="391989"/>
                  </a:moveTo>
                  <a:lnTo>
                    <a:pt x="74689" y="391989"/>
                  </a:lnTo>
                  <a:cubicBezTo>
                    <a:pt x="65357" y="391989"/>
                    <a:pt x="58084" y="399735"/>
                    <a:pt x="58084" y="409101"/>
                  </a:cubicBezTo>
                  <a:lnTo>
                    <a:pt x="58084" y="421048"/>
                  </a:lnTo>
                  <a:lnTo>
                    <a:pt x="50574" y="421048"/>
                  </a:lnTo>
                  <a:cubicBezTo>
                    <a:pt x="41209" y="421048"/>
                    <a:pt x="34847" y="414129"/>
                    <a:pt x="34847" y="404781"/>
                  </a:cubicBezTo>
                  <a:lnTo>
                    <a:pt x="34847" y="386826"/>
                  </a:lnTo>
                  <a:cubicBezTo>
                    <a:pt x="34847" y="377443"/>
                    <a:pt x="41209" y="368769"/>
                    <a:pt x="50574" y="368769"/>
                  </a:cubicBezTo>
                  <a:lnTo>
                    <a:pt x="86316" y="368769"/>
                  </a:lnTo>
                  <a:cubicBezTo>
                    <a:pt x="77659" y="348486"/>
                    <a:pt x="72849" y="324844"/>
                    <a:pt x="72849" y="300510"/>
                  </a:cubicBezTo>
                  <a:cubicBezTo>
                    <a:pt x="72849" y="199631"/>
                    <a:pt x="153934" y="118176"/>
                    <a:pt x="254745" y="118176"/>
                  </a:cubicBezTo>
                  <a:cubicBezTo>
                    <a:pt x="284563" y="118176"/>
                    <a:pt x="313622" y="125634"/>
                    <a:pt x="336859" y="138308"/>
                  </a:cubicBezTo>
                  <a:lnTo>
                    <a:pt x="336859" y="50490"/>
                  </a:lnTo>
                  <a:cubicBezTo>
                    <a:pt x="336859" y="23085"/>
                    <a:pt x="315934" y="0"/>
                    <a:pt x="288495" y="0"/>
                  </a:cubicBezTo>
                  <a:lnTo>
                    <a:pt x="48330" y="0"/>
                  </a:lnTo>
                  <a:cubicBezTo>
                    <a:pt x="20908" y="0"/>
                    <a:pt x="0" y="23085"/>
                    <a:pt x="0" y="50490"/>
                  </a:cubicBezTo>
                  <a:lnTo>
                    <a:pt x="0" y="407025"/>
                  </a:lnTo>
                  <a:cubicBezTo>
                    <a:pt x="0" y="434464"/>
                    <a:pt x="20908" y="455895"/>
                    <a:pt x="48330" y="455895"/>
                  </a:cubicBezTo>
                  <a:lnTo>
                    <a:pt x="58084" y="455895"/>
                  </a:lnTo>
                  <a:lnTo>
                    <a:pt x="58084" y="482963"/>
                  </a:lnTo>
                  <a:cubicBezTo>
                    <a:pt x="58084" y="486034"/>
                    <a:pt x="59552" y="488835"/>
                    <a:pt x="62201" y="490354"/>
                  </a:cubicBezTo>
                  <a:cubicBezTo>
                    <a:pt x="64834" y="491889"/>
                    <a:pt x="67989" y="491839"/>
                    <a:pt x="70639" y="490320"/>
                  </a:cubicBezTo>
                  <a:lnTo>
                    <a:pt x="110582" y="467049"/>
                  </a:lnTo>
                  <a:lnTo>
                    <a:pt x="150542" y="490320"/>
                  </a:lnTo>
                  <a:cubicBezTo>
                    <a:pt x="153174" y="491839"/>
                    <a:pt x="156077" y="491889"/>
                    <a:pt x="158709" y="490354"/>
                  </a:cubicBezTo>
                  <a:cubicBezTo>
                    <a:pt x="161342" y="488835"/>
                    <a:pt x="162624" y="486034"/>
                    <a:pt x="162624" y="482963"/>
                  </a:cubicBezTo>
                  <a:lnTo>
                    <a:pt x="162624" y="458646"/>
                  </a:lnTo>
                  <a:cubicBezTo>
                    <a:pt x="136485" y="442547"/>
                    <a:pt x="113130" y="421048"/>
                    <a:pt x="97234" y="39198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8" name="任意多边形: 形状 187"/>
            <p:cNvSpPr/>
            <p:nvPr/>
          </p:nvSpPr>
          <p:spPr>
            <a:xfrm>
              <a:off x="25567757" y="4656994"/>
              <a:ext cx="84375" cy="84375"/>
            </a:xfrm>
            <a:custGeom>
              <a:avLst/>
              <a:gdLst>
                <a:gd name="connsiteX0" fmla="*/ 82467 w 84375"/>
                <a:gd name="connsiteY0" fmla="*/ 60646 h 84375"/>
                <a:gd name="connsiteX1" fmla="*/ 30999 w 84375"/>
                <a:gd name="connsiteY1" fmla="*/ 12030 h 84375"/>
                <a:gd name="connsiteX2" fmla="*/ 12132 w 84375"/>
                <a:gd name="connsiteY2" fmla="*/ 403 h 84375"/>
                <a:gd name="connsiteX3" fmla="*/ 421 w 84375"/>
                <a:gd name="connsiteY3" fmla="*/ 19252 h 84375"/>
                <a:gd name="connsiteX4" fmla="*/ 76865 w 84375"/>
                <a:gd name="connsiteY4" fmla="*/ 91561 h 84375"/>
                <a:gd name="connsiteX5" fmla="*/ 79683 w 84375"/>
                <a:gd name="connsiteY5" fmla="*/ 91848 h 84375"/>
                <a:gd name="connsiteX6" fmla="*/ 95157 w 84375"/>
                <a:gd name="connsiteY6" fmla="*/ 78905 h 84375"/>
                <a:gd name="connsiteX7" fmla="*/ 82467 w 84375"/>
                <a:gd name="connsiteY7" fmla="*/ 60646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375" h="84375">
                  <a:moveTo>
                    <a:pt x="82467" y="60646"/>
                  </a:moveTo>
                  <a:cubicBezTo>
                    <a:pt x="41664" y="53238"/>
                    <a:pt x="31437" y="13869"/>
                    <a:pt x="30999" y="12030"/>
                  </a:cubicBezTo>
                  <a:cubicBezTo>
                    <a:pt x="28990" y="3626"/>
                    <a:pt x="20604" y="-1521"/>
                    <a:pt x="12132" y="403"/>
                  </a:cubicBezTo>
                  <a:cubicBezTo>
                    <a:pt x="3695" y="2377"/>
                    <a:pt x="-1570" y="10815"/>
                    <a:pt x="421" y="19252"/>
                  </a:cubicBezTo>
                  <a:cubicBezTo>
                    <a:pt x="995" y="21750"/>
                    <a:pt x="15406" y="80424"/>
                    <a:pt x="76865" y="91561"/>
                  </a:cubicBezTo>
                  <a:cubicBezTo>
                    <a:pt x="77827" y="91781"/>
                    <a:pt x="78755" y="91848"/>
                    <a:pt x="79683" y="91848"/>
                  </a:cubicBezTo>
                  <a:cubicBezTo>
                    <a:pt x="87142" y="91848"/>
                    <a:pt x="93774" y="86533"/>
                    <a:pt x="95157" y="78905"/>
                  </a:cubicBezTo>
                  <a:cubicBezTo>
                    <a:pt x="96693" y="70366"/>
                    <a:pt x="90989" y="62182"/>
                    <a:pt x="82467" y="60646"/>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89" name="任意多边形: 形状 188"/>
            <p:cNvSpPr/>
            <p:nvPr/>
          </p:nvSpPr>
          <p:spPr>
            <a:xfrm>
              <a:off x="25506753" y="4502231"/>
              <a:ext cx="388125" cy="388125"/>
            </a:xfrm>
            <a:custGeom>
              <a:avLst/>
              <a:gdLst>
                <a:gd name="connsiteX0" fmla="*/ 385172 w 388125"/>
                <a:gd name="connsiteY0" fmla="*/ 318549 h 388125"/>
                <a:gd name="connsiteX1" fmla="*/ 325181 w 388125"/>
                <a:gd name="connsiteY1" fmla="*/ 258576 h 388125"/>
                <a:gd name="connsiteX2" fmla="*/ 313470 w 388125"/>
                <a:gd name="connsiteY2" fmla="*/ 252180 h 388125"/>
                <a:gd name="connsiteX3" fmla="*/ 308543 w 388125"/>
                <a:gd name="connsiteY3" fmla="*/ 251640 h 388125"/>
                <a:gd name="connsiteX4" fmla="*/ 291870 w 388125"/>
                <a:gd name="connsiteY4" fmla="*/ 258576 h 388125"/>
                <a:gd name="connsiteX5" fmla="*/ 275552 w 388125"/>
                <a:gd name="connsiteY5" fmla="*/ 242224 h 388125"/>
                <a:gd name="connsiteX6" fmla="*/ 260196 w 388125"/>
                <a:gd name="connsiteY6" fmla="*/ 44651 h 388125"/>
                <a:gd name="connsiteX7" fmla="*/ 152415 w 388125"/>
                <a:gd name="connsiteY7" fmla="*/ 0 h 388125"/>
                <a:gd name="connsiteX8" fmla="*/ 44634 w 388125"/>
                <a:gd name="connsiteY8" fmla="*/ 44651 h 388125"/>
                <a:gd name="connsiteX9" fmla="*/ 0 w 388125"/>
                <a:gd name="connsiteY9" fmla="*/ 152432 h 388125"/>
                <a:gd name="connsiteX10" fmla="*/ 44634 w 388125"/>
                <a:gd name="connsiteY10" fmla="*/ 260196 h 388125"/>
                <a:gd name="connsiteX11" fmla="*/ 152415 w 388125"/>
                <a:gd name="connsiteY11" fmla="*/ 304847 h 388125"/>
                <a:gd name="connsiteX12" fmla="*/ 242224 w 388125"/>
                <a:gd name="connsiteY12" fmla="*/ 275603 h 388125"/>
                <a:gd name="connsiteX13" fmla="*/ 258542 w 388125"/>
                <a:gd name="connsiteY13" fmla="*/ 291904 h 388125"/>
                <a:gd name="connsiteX14" fmla="*/ 258542 w 388125"/>
                <a:gd name="connsiteY14" fmla="*/ 291938 h 388125"/>
                <a:gd name="connsiteX15" fmla="*/ 252383 w 388125"/>
                <a:gd name="connsiteY15" fmla="*/ 314348 h 388125"/>
                <a:gd name="connsiteX16" fmla="*/ 258542 w 388125"/>
                <a:gd name="connsiteY16" fmla="*/ 325249 h 388125"/>
                <a:gd name="connsiteX17" fmla="*/ 318533 w 388125"/>
                <a:gd name="connsiteY17" fmla="*/ 385239 h 388125"/>
                <a:gd name="connsiteX18" fmla="*/ 336302 w 388125"/>
                <a:gd name="connsiteY18" fmla="*/ 392631 h 388125"/>
                <a:gd name="connsiteX19" fmla="*/ 354122 w 388125"/>
                <a:gd name="connsiteY19" fmla="*/ 385239 h 388125"/>
                <a:gd name="connsiteX20" fmla="*/ 385239 w 388125"/>
                <a:gd name="connsiteY20" fmla="*/ 354105 h 388125"/>
                <a:gd name="connsiteX21" fmla="*/ 385172 w 388125"/>
                <a:gd name="connsiteY21" fmla="*/ 318549 h 388125"/>
                <a:gd name="connsiteX22" fmla="*/ 226851 w 388125"/>
                <a:gd name="connsiteY22" fmla="*/ 226901 h 388125"/>
                <a:gd name="connsiteX23" fmla="*/ 152398 w 388125"/>
                <a:gd name="connsiteY23" fmla="*/ 257715 h 388125"/>
                <a:gd name="connsiteX24" fmla="*/ 77979 w 388125"/>
                <a:gd name="connsiteY24" fmla="*/ 226901 h 388125"/>
                <a:gd name="connsiteX25" fmla="*/ 47149 w 388125"/>
                <a:gd name="connsiteY25" fmla="*/ 152466 h 388125"/>
                <a:gd name="connsiteX26" fmla="*/ 77979 w 388125"/>
                <a:gd name="connsiteY26" fmla="*/ 77996 h 388125"/>
                <a:gd name="connsiteX27" fmla="*/ 152398 w 388125"/>
                <a:gd name="connsiteY27" fmla="*/ 47182 h 388125"/>
                <a:gd name="connsiteX28" fmla="*/ 226851 w 388125"/>
                <a:gd name="connsiteY28" fmla="*/ 77996 h 388125"/>
                <a:gd name="connsiteX29" fmla="*/ 226851 w 388125"/>
                <a:gd name="connsiteY29" fmla="*/ 226901 h 38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88125" h="388125">
                  <a:moveTo>
                    <a:pt x="385172" y="318549"/>
                  </a:moveTo>
                  <a:lnTo>
                    <a:pt x="325181" y="258576"/>
                  </a:lnTo>
                  <a:cubicBezTo>
                    <a:pt x="321958" y="255319"/>
                    <a:pt x="317841" y="253142"/>
                    <a:pt x="313470" y="252180"/>
                  </a:cubicBezTo>
                  <a:cubicBezTo>
                    <a:pt x="311867" y="251843"/>
                    <a:pt x="310230" y="251640"/>
                    <a:pt x="308543" y="251640"/>
                  </a:cubicBezTo>
                  <a:cubicBezTo>
                    <a:pt x="302282" y="251640"/>
                    <a:pt x="296274" y="254104"/>
                    <a:pt x="291870" y="258576"/>
                  </a:cubicBezTo>
                  <a:lnTo>
                    <a:pt x="275552" y="242224"/>
                  </a:lnTo>
                  <a:cubicBezTo>
                    <a:pt x="319073" y="182689"/>
                    <a:pt x="313943" y="98415"/>
                    <a:pt x="260196" y="44651"/>
                  </a:cubicBezTo>
                  <a:cubicBezTo>
                    <a:pt x="231424" y="15846"/>
                    <a:pt x="193118" y="0"/>
                    <a:pt x="152415" y="0"/>
                  </a:cubicBezTo>
                  <a:cubicBezTo>
                    <a:pt x="111713" y="0"/>
                    <a:pt x="73440" y="15846"/>
                    <a:pt x="44634" y="44651"/>
                  </a:cubicBezTo>
                  <a:cubicBezTo>
                    <a:pt x="15846" y="73440"/>
                    <a:pt x="0" y="111729"/>
                    <a:pt x="0" y="152432"/>
                  </a:cubicBezTo>
                  <a:cubicBezTo>
                    <a:pt x="-17" y="193117"/>
                    <a:pt x="15846" y="231407"/>
                    <a:pt x="44634" y="260196"/>
                  </a:cubicBezTo>
                  <a:cubicBezTo>
                    <a:pt x="73440" y="289001"/>
                    <a:pt x="111696" y="304847"/>
                    <a:pt x="152415" y="304847"/>
                  </a:cubicBezTo>
                  <a:cubicBezTo>
                    <a:pt x="185136" y="304847"/>
                    <a:pt x="216321" y="294604"/>
                    <a:pt x="242224" y="275603"/>
                  </a:cubicBezTo>
                  <a:lnTo>
                    <a:pt x="258542" y="291904"/>
                  </a:lnTo>
                  <a:lnTo>
                    <a:pt x="258542" y="291938"/>
                  </a:lnTo>
                  <a:cubicBezTo>
                    <a:pt x="252467" y="297979"/>
                    <a:pt x="250408" y="306602"/>
                    <a:pt x="252383" y="314348"/>
                  </a:cubicBezTo>
                  <a:cubicBezTo>
                    <a:pt x="253412" y="318330"/>
                    <a:pt x="255454" y="322127"/>
                    <a:pt x="258542" y="325249"/>
                  </a:cubicBezTo>
                  <a:lnTo>
                    <a:pt x="318533" y="385239"/>
                  </a:lnTo>
                  <a:cubicBezTo>
                    <a:pt x="323241" y="389964"/>
                    <a:pt x="329636" y="392631"/>
                    <a:pt x="336302" y="392631"/>
                  </a:cubicBezTo>
                  <a:cubicBezTo>
                    <a:pt x="342984" y="392631"/>
                    <a:pt x="349380" y="390015"/>
                    <a:pt x="354122" y="385239"/>
                  </a:cubicBezTo>
                  <a:lnTo>
                    <a:pt x="385239" y="354105"/>
                  </a:lnTo>
                  <a:cubicBezTo>
                    <a:pt x="395010" y="344267"/>
                    <a:pt x="395010" y="328354"/>
                    <a:pt x="385172" y="318549"/>
                  </a:cubicBezTo>
                  <a:close/>
                  <a:moveTo>
                    <a:pt x="226851" y="226901"/>
                  </a:moveTo>
                  <a:cubicBezTo>
                    <a:pt x="206955" y="246746"/>
                    <a:pt x="180512" y="257715"/>
                    <a:pt x="152398" y="257715"/>
                  </a:cubicBezTo>
                  <a:cubicBezTo>
                    <a:pt x="124284" y="257715"/>
                    <a:pt x="97841" y="246746"/>
                    <a:pt x="77979" y="226901"/>
                  </a:cubicBezTo>
                  <a:cubicBezTo>
                    <a:pt x="58101" y="206955"/>
                    <a:pt x="47149" y="180563"/>
                    <a:pt x="47149" y="152466"/>
                  </a:cubicBezTo>
                  <a:cubicBezTo>
                    <a:pt x="47149" y="124318"/>
                    <a:pt x="58101" y="97926"/>
                    <a:pt x="77979" y="77996"/>
                  </a:cubicBezTo>
                  <a:cubicBezTo>
                    <a:pt x="97841" y="58151"/>
                    <a:pt x="124301" y="47182"/>
                    <a:pt x="152398" y="47182"/>
                  </a:cubicBezTo>
                  <a:cubicBezTo>
                    <a:pt x="180512" y="47182"/>
                    <a:pt x="206955" y="58151"/>
                    <a:pt x="226851" y="77996"/>
                  </a:cubicBezTo>
                  <a:cubicBezTo>
                    <a:pt x="267874" y="119070"/>
                    <a:pt x="267874" y="185878"/>
                    <a:pt x="226851" y="22690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0" name="任意多边形: 形状 189"/>
            <p:cNvSpPr/>
            <p:nvPr/>
          </p:nvSpPr>
          <p:spPr>
            <a:xfrm>
              <a:off x="25571350" y="4610164"/>
              <a:ext cx="16875" cy="16875"/>
            </a:xfrm>
            <a:custGeom>
              <a:avLst/>
              <a:gdLst>
                <a:gd name="connsiteX0" fmla="*/ 30780 w 16875"/>
                <a:gd name="connsiteY0" fmla="*/ 15390 h 16875"/>
                <a:gd name="connsiteX1" fmla="*/ 15390 w 16875"/>
                <a:gd name="connsiteY1" fmla="*/ 30780 h 16875"/>
                <a:gd name="connsiteX2" fmla="*/ 0 w 16875"/>
                <a:gd name="connsiteY2" fmla="*/ 15390 h 16875"/>
                <a:gd name="connsiteX3" fmla="*/ 15390 w 16875"/>
                <a:gd name="connsiteY3" fmla="*/ 0 h 16875"/>
                <a:gd name="connsiteX4" fmla="*/ 30780 w 16875"/>
                <a:gd name="connsiteY4" fmla="*/ 15390 h 1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5" h="16875">
                  <a:moveTo>
                    <a:pt x="30780" y="15390"/>
                  </a:moveTo>
                  <a:cubicBezTo>
                    <a:pt x="30780" y="23890"/>
                    <a:pt x="23890" y="30780"/>
                    <a:pt x="15390" y="30780"/>
                  </a:cubicBezTo>
                  <a:cubicBezTo>
                    <a:pt x="6890" y="30780"/>
                    <a:pt x="0" y="23890"/>
                    <a:pt x="0" y="15390"/>
                  </a:cubicBezTo>
                  <a:cubicBezTo>
                    <a:pt x="0" y="6890"/>
                    <a:pt x="6890" y="0"/>
                    <a:pt x="15390" y="0"/>
                  </a:cubicBezTo>
                  <a:cubicBezTo>
                    <a:pt x="23890" y="0"/>
                    <a:pt x="30780" y="6890"/>
                    <a:pt x="30780" y="1539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91" name="组合 190"/>
          <p:cNvGrpSpPr/>
          <p:nvPr/>
        </p:nvGrpSpPr>
        <p:grpSpPr>
          <a:xfrm>
            <a:off x="7049318" y="4332437"/>
            <a:ext cx="399313" cy="527344"/>
            <a:chOff x="26552295" y="4362135"/>
            <a:chExt cx="399313" cy="527344"/>
          </a:xfrm>
          <a:solidFill>
            <a:schemeClr val="bg1"/>
          </a:solidFill>
        </p:grpSpPr>
        <p:sp>
          <p:nvSpPr>
            <p:cNvPr id="192" name="任意多边形: 形状 191"/>
            <p:cNvSpPr/>
            <p:nvPr/>
          </p:nvSpPr>
          <p:spPr>
            <a:xfrm>
              <a:off x="26552295" y="4720729"/>
              <a:ext cx="168750" cy="168750"/>
            </a:xfrm>
            <a:custGeom>
              <a:avLst/>
              <a:gdLst>
                <a:gd name="connsiteX0" fmla="*/ 45968 w 168750"/>
                <a:gd name="connsiteY0" fmla="*/ 0 h 168750"/>
                <a:gd name="connsiteX1" fmla="*/ 0 w 168750"/>
                <a:gd name="connsiteY1" fmla="*/ 130224 h 168750"/>
                <a:gd name="connsiteX2" fmla="*/ 83312 w 168750"/>
                <a:gd name="connsiteY2" fmla="*/ 102431 h 168750"/>
                <a:gd name="connsiteX3" fmla="*/ 130697 w 168750"/>
                <a:gd name="connsiteY3" fmla="*/ 176361 h 168750"/>
                <a:gd name="connsiteX4" fmla="*/ 177238 w 168750"/>
                <a:gd name="connsiteY4" fmla="*/ 44533 h 168750"/>
                <a:gd name="connsiteX5" fmla="*/ 133026 w 168750"/>
                <a:gd name="connsiteY5" fmla="*/ 6041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750" h="168750">
                  <a:moveTo>
                    <a:pt x="45968" y="0"/>
                  </a:moveTo>
                  <a:lnTo>
                    <a:pt x="0" y="130224"/>
                  </a:lnTo>
                  <a:lnTo>
                    <a:pt x="83312" y="102431"/>
                  </a:lnTo>
                  <a:lnTo>
                    <a:pt x="130697" y="176361"/>
                  </a:lnTo>
                  <a:lnTo>
                    <a:pt x="177238" y="44533"/>
                  </a:lnTo>
                  <a:lnTo>
                    <a:pt x="133026" y="604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3" name="任意多边形: 形状 192"/>
            <p:cNvSpPr/>
            <p:nvPr/>
          </p:nvSpPr>
          <p:spPr>
            <a:xfrm>
              <a:off x="26782858" y="4720729"/>
              <a:ext cx="168750" cy="168750"/>
            </a:xfrm>
            <a:custGeom>
              <a:avLst/>
              <a:gdLst>
                <a:gd name="connsiteX0" fmla="*/ 131271 w 168750"/>
                <a:gd name="connsiteY0" fmla="*/ 0 h 168750"/>
                <a:gd name="connsiteX1" fmla="*/ 44229 w 168750"/>
                <a:gd name="connsiteY1" fmla="*/ 6041 h 168750"/>
                <a:gd name="connsiteX2" fmla="*/ 0 w 168750"/>
                <a:gd name="connsiteY2" fmla="*/ 44533 h 168750"/>
                <a:gd name="connsiteX3" fmla="*/ 46541 w 168750"/>
                <a:gd name="connsiteY3" fmla="*/ 176361 h 168750"/>
                <a:gd name="connsiteX4" fmla="*/ 93909 w 168750"/>
                <a:gd name="connsiteY4" fmla="*/ 102431 h 168750"/>
                <a:gd name="connsiteX5" fmla="*/ 177238 w 168750"/>
                <a:gd name="connsiteY5" fmla="*/ 130224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750" h="168750">
                  <a:moveTo>
                    <a:pt x="131271" y="0"/>
                  </a:moveTo>
                  <a:lnTo>
                    <a:pt x="44229" y="6041"/>
                  </a:lnTo>
                  <a:lnTo>
                    <a:pt x="0" y="44533"/>
                  </a:lnTo>
                  <a:lnTo>
                    <a:pt x="46541" y="176361"/>
                  </a:lnTo>
                  <a:lnTo>
                    <a:pt x="93909" y="102431"/>
                  </a:lnTo>
                  <a:lnTo>
                    <a:pt x="177238" y="130224"/>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4" name="任意多边形: 形状 193"/>
            <p:cNvSpPr/>
            <p:nvPr/>
          </p:nvSpPr>
          <p:spPr>
            <a:xfrm>
              <a:off x="26562741" y="4362135"/>
              <a:ext cx="371250" cy="371250"/>
            </a:xfrm>
            <a:custGeom>
              <a:avLst/>
              <a:gdLst>
                <a:gd name="connsiteX0" fmla="*/ 330244 w 371250"/>
                <a:gd name="connsiteY0" fmla="*/ 330278 h 371250"/>
                <a:gd name="connsiteX1" fmla="*/ 335644 w 371250"/>
                <a:gd name="connsiteY1" fmla="*/ 252366 h 371250"/>
                <a:gd name="connsiteX2" fmla="*/ 386927 w 371250"/>
                <a:gd name="connsiteY2" fmla="*/ 193489 h 371250"/>
                <a:gd name="connsiteX3" fmla="*/ 335644 w 371250"/>
                <a:gd name="connsiteY3" fmla="*/ 134595 h 371250"/>
                <a:gd name="connsiteX4" fmla="*/ 330244 w 371250"/>
                <a:gd name="connsiteY4" fmla="*/ 56683 h 371250"/>
                <a:gd name="connsiteX5" fmla="*/ 252366 w 371250"/>
                <a:gd name="connsiteY5" fmla="*/ 51283 h 371250"/>
                <a:gd name="connsiteX6" fmla="*/ 193472 w 371250"/>
                <a:gd name="connsiteY6" fmla="*/ 0 h 371250"/>
                <a:gd name="connsiteX7" fmla="*/ 134561 w 371250"/>
                <a:gd name="connsiteY7" fmla="*/ 51283 h 371250"/>
                <a:gd name="connsiteX8" fmla="*/ 56666 w 371250"/>
                <a:gd name="connsiteY8" fmla="*/ 56683 h 371250"/>
                <a:gd name="connsiteX9" fmla="*/ 51266 w 371250"/>
                <a:gd name="connsiteY9" fmla="*/ 134612 h 371250"/>
                <a:gd name="connsiteX10" fmla="*/ 0 w 371250"/>
                <a:gd name="connsiteY10" fmla="*/ 193506 h 371250"/>
                <a:gd name="connsiteX11" fmla="*/ 51266 w 371250"/>
                <a:gd name="connsiteY11" fmla="*/ 252383 h 371250"/>
                <a:gd name="connsiteX12" fmla="*/ 56666 w 371250"/>
                <a:gd name="connsiteY12" fmla="*/ 330278 h 371250"/>
                <a:gd name="connsiteX13" fmla="*/ 134578 w 371250"/>
                <a:gd name="connsiteY13" fmla="*/ 335678 h 371250"/>
                <a:gd name="connsiteX14" fmla="*/ 193489 w 371250"/>
                <a:gd name="connsiteY14" fmla="*/ 386927 h 371250"/>
                <a:gd name="connsiteX15" fmla="*/ 252382 w 371250"/>
                <a:gd name="connsiteY15" fmla="*/ 335678 h 371250"/>
                <a:gd name="connsiteX16" fmla="*/ 330244 w 371250"/>
                <a:gd name="connsiteY16" fmla="*/ 330278 h 371250"/>
                <a:gd name="connsiteX17" fmla="*/ 192442 w 371250"/>
                <a:gd name="connsiteY17" fmla="*/ 300814 h 371250"/>
                <a:gd name="connsiteX18" fmla="*/ 84071 w 371250"/>
                <a:gd name="connsiteY18" fmla="*/ 192476 h 371250"/>
                <a:gd name="connsiteX19" fmla="*/ 192442 w 371250"/>
                <a:gd name="connsiteY19" fmla="*/ 84105 h 371250"/>
                <a:gd name="connsiteX20" fmla="*/ 300814 w 371250"/>
                <a:gd name="connsiteY20" fmla="*/ 192476 h 371250"/>
                <a:gd name="connsiteX21" fmla="*/ 192442 w 371250"/>
                <a:gd name="connsiteY21" fmla="*/ 300814 h 37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1250" h="371250">
                  <a:moveTo>
                    <a:pt x="330244" y="330278"/>
                  </a:moveTo>
                  <a:lnTo>
                    <a:pt x="335644" y="252366"/>
                  </a:lnTo>
                  <a:lnTo>
                    <a:pt x="386927" y="193489"/>
                  </a:lnTo>
                  <a:lnTo>
                    <a:pt x="335644" y="134595"/>
                  </a:lnTo>
                  <a:lnTo>
                    <a:pt x="330244" y="56683"/>
                  </a:lnTo>
                  <a:lnTo>
                    <a:pt x="252366" y="51283"/>
                  </a:lnTo>
                  <a:lnTo>
                    <a:pt x="193472" y="0"/>
                  </a:lnTo>
                  <a:lnTo>
                    <a:pt x="134561" y="51283"/>
                  </a:lnTo>
                  <a:lnTo>
                    <a:pt x="56666" y="56683"/>
                  </a:lnTo>
                  <a:lnTo>
                    <a:pt x="51266" y="134612"/>
                  </a:lnTo>
                  <a:lnTo>
                    <a:pt x="0" y="193506"/>
                  </a:lnTo>
                  <a:lnTo>
                    <a:pt x="51266" y="252383"/>
                  </a:lnTo>
                  <a:lnTo>
                    <a:pt x="56666" y="330278"/>
                  </a:lnTo>
                  <a:lnTo>
                    <a:pt x="134578" y="335678"/>
                  </a:lnTo>
                  <a:lnTo>
                    <a:pt x="193489" y="386927"/>
                  </a:lnTo>
                  <a:lnTo>
                    <a:pt x="252382" y="335678"/>
                  </a:lnTo>
                  <a:lnTo>
                    <a:pt x="330244" y="330278"/>
                  </a:lnTo>
                  <a:close/>
                  <a:moveTo>
                    <a:pt x="192442" y="300814"/>
                  </a:moveTo>
                  <a:cubicBezTo>
                    <a:pt x="132604" y="300814"/>
                    <a:pt x="84071" y="252298"/>
                    <a:pt x="84071" y="192476"/>
                  </a:cubicBezTo>
                  <a:cubicBezTo>
                    <a:pt x="84071" y="132654"/>
                    <a:pt x="132587" y="84105"/>
                    <a:pt x="192442" y="84105"/>
                  </a:cubicBezTo>
                  <a:cubicBezTo>
                    <a:pt x="252298" y="84105"/>
                    <a:pt x="300814" y="132638"/>
                    <a:pt x="300814" y="192476"/>
                  </a:cubicBezTo>
                  <a:cubicBezTo>
                    <a:pt x="300814" y="252315"/>
                    <a:pt x="252281" y="300814"/>
                    <a:pt x="192442" y="30081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5" name="任意多边形: 形状 194"/>
            <p:cNvSpPr/>
            <p:nvPr/>
          </p:nvSpPr>
          <p:spPr>
            <a:xfrm>
              <a:off x="26719341" y="4493709"/>
              <a:ext cx="50625" cy="118125"/>
            </a:xfrm>
            <a:custGeom>
              <a:avLst/>
              <a:gdLst>
                <a:gd name="connsiteX0" fmla="*/ 0 w 50625"/>
                <a:gd name="connsiteY0" fmla="*/ 15086 h 118125"/>
                <a:gd name="connsiteX1" fmla="*/ 4658 w 50625"/>
                <a:gd name="connsiteY1" fmla="*/ 36399 h 118125"/>
                <a:gd name="connsiteX2" fmla="*/ 27726 w 50625"/>
                <a:gd name="connsiteY2" fmla="*/ 25549 h 118125"/>
                <a:gd name="connsiteX3" fmla="*/ 27996 w 50625"/>
                <a:gd name="connsiteY3" fmla="*/ 25549 h 118125"/>
                <a:gd name="connsiteX4" fmla="*/ 27996 w 50625"/>
                <a:gd name="connsiteY4" fmla="*/ 120909 h 118125"/>
                <a:gd name="connsiteX5" fmla="*/ 55519 w 50625"/>
                <a:gd name="connsiteY5" fmla="*/ 120909 h 118125"/>
                <a:gd name="connsiteX6" fmla="*/ 55519 w 50625"/>
                <a:gd name="connsiteY6" fmla="*/ 0 h 118125"/>
                <a:gd name="connsiteX7" fmla="*/ 31995 w 50625"/>
                <a:gd name="connsiteY7" fmla="*/ 0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625" h="118125">
                  <a:moveTo>
                    <a:pt x="0" y="15086"/>
                  </a:moveTo>
                  <a:lnTo>
                    <a:pt x="4658" y="36399"/>
                  </a:lnTo>
                  <a:lnTo>
                    <a:pt x="27726" y="25549"/>
                  </a:lnTo>
                  <a:lnTo>
                    <a:pt x="27996" y="25549"/>
                  </a:lnTo>
                  <a:lnTo>
                    <a:pt x="27996" y="120909"/>
                  </a:lnTo>
                  <a:lnTo>
                    <a:pt x="55519" y="120909"/>
                  </a:lnTo>
                  <a:lnTo>
                    <a:pt x="55519" y="0"/>
                  </a:lnTo>
                  <a:lnTo>
                    <a:pt x="31995"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196" name="组合 195"/>
          <p:cNvGrpSpPr/>
          <p:nvPr/>
        </p:nvGrpSpPr>
        <p:grpSpPr>
          <a:xfrm>
            <a:off x="8268518" y="4334547"/>
            <a:ext cx="455625" cy="523125"/>
            <a:chOff x="23263509" y="5436600"/>
            <a:chExt cx="455625" cy="523125"/>
          </a:xfrm>
          <a:solidFill>
            <a:schemeClr val="bg1"/>
          </a:solidFill>
        </p:grpSpPr>
        <p:sp>
          <p:nvSpPr>
            <p:cNvPr id="197" name="任意多边形: 形状 196"/>
            <p:cNvSpPr/>
            <p:nvPr/>
          </p:nvSpPr>
          <p:spPr>
            <a:xfrm>
              <a:off x="23263509" y="5436600"/>
              <a:ext cx="455625" cy="523125"/>
            </a:xfrm>
            <a:custGeom>
              <a:avLst/>
              <a:gdLst>
                <a:gd name="connsiteX0" fmla="*/ 408156 w 455625"/>
                <a:gd name="connsiteY0" fmla="*/ 0 h 523125"/>
                <a:gd name="connsiteX1" fmla="*/ 50169 w 455625"/>
                <a:gd name="connsiteY1" fmla="*/ 0 h 523125"/>
                <a:gd name="connsiteX2" fmla="*/ 0 w 455625"/>
                <a:gd name="connsiteY2" fmla="*/ 50102 h 523125"/>
                <a:gd name="connsiteX3" fmla="*/ 0 w 455625"/>
                <a:gd name="connsiteY3" fmla="*/ 484515 h 523125"/>
                <a:gd name="connsiteX4" fmla="*/ 52279 w 455625"/>
                <a:gd name="connsiteY4" fmla="*/ 536878 h 523125"/>
                <a:gd name="connsiteX5" fmla="*/ 408156 w 455625"/>
                <a:gd name="connsiteY5" fmla="*/ 536878 h 523125"/>
                <a:gd name="connsiteX6" fmla="*/ 460164 w 455625"/>
                <a:gd name="connsiteY6" fmla="*/ 484515 h 523125"/>
                <a:gd name="connsiteX7" fmla="*/ 460164 w 455625"/>
                <a:gd name="connsiteY7" fmla="*/ 52211 h 523125"/>
                <a:gd name="connsiteX8" fmla="*/ 408156 w 455625"/>
                <a:gd name="connsiteY8" fmla="*/ 0 h 523125"/>
                <a:gd name="connsiteX9" fmla="*/ 408071 w 455625"/>
                <a:gd name="connsiteY9" fmla="*/ 445179 h 523125"/>
                <a:gd name="connsiteX10" fmla="*/ 368499 w 455625"/>
                <a:gd name="connsiteY10" fmla="*/ 484802 h 523125"/>
                <a:gd name="connsiteX11" fmla="*/ 91665 w 455625"/>
                <a:gd name="connsiteY11" fmla="*/ 484802 h 523125"/>
                <a:gd name="connsiteX12" fmla="*/ 52093 w 455625"/>
                <a:gd name="connsiteY12" fmla="*/ 445179 h 523125"/>
                <a:gd name="connsiteX13" fmla="*/ 52093 w 455625"/>
                <a:gd name="connsiteY13" fmla="*/ 90248 h 523125"/>
                <a:gd name="connsiteX14" fmla="*/ 91665 w 455625"/>
                <a:gd name="connsiteY14" fmla="*/ 50642 h 523125"/>
                <a:gd name="connsiteX15" fmla="*/ 368499 w 455625"/>
                <a:gd name="connsiteY15" fmla="*/ 50642 h 523125"/>
                <a:gd name="connsiteX16" fmla="*/ 408071 w 455625"/>
                <a:gd name="connsiteY16" fmla="*/ 90248 h 523125"/>
                <a:gd name="connsiteX17" fmla="*/ 408071 w 455625"/>
                <a:gd name="connsiteY17" fmla="*/ 445179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5625" h="523125">
                  <a:moveTo>
                    <a:pt x="408156" y="0"/>
                  </a:moveTo>
                  <a:lnTo>
                    <a:pt x="50169" y="0"/>
                  </a:lnTo>
                  <a:cubicBezTo>
                    <a:pt x="22545" y="0"/>
                    <a:pt x="0" y="22494"/>
                    <a:pt x="0" y="50102"/>
                  </a:cubicBezTo>
                  <a:lnTo>
                    <a:pt x="0" y="484515"/>
                  </a:lnTo>
                  <a:cubicBezTo>
                    <a:pt x="0" y="513253"/>
                    <a:pt x="23507" y="536878"/>
                    <a:pt x="52279" y="536878"/>
                  </a:cubicBezTo>
                  <a:lnTo>
                    <a:pt x="408156" y="536878"/>
                  </a:lnTo>
                  <a:cubicBezTo>
                    <a:pt x="436894" y="536878"/>
                    <a:pt x="460164" y="513304"/>
                    <a:pt x="460164" y="484515"/>
                  </a:cubicBezTo>
                  <a:lnTo>
                    <a:pt x="460164" y="52211"/>
                  </a:lnTo>
                  <a:cubicBezTo>
                    <a:pt x="460164" y="23439"/>
                    <a:pt x="436894" y="0"/>
                    <a:pt x="408156" y="0"/>
                  </a:cubicBezTo>
                  <a:close/>
                  <a:moveTo>
                    <a:pt x="408071" y="445179"/>
                  </a:moveTo>
                  <a:cubicBezTo>
                    <a:pt x="408071" y="467066"/>
                    <a:pt x="390336" y="484802"/>
                    <a:pt x="368499" y="484802"/>
                  </a:cubicBezTo>
                  <a:lnTo>
                    <a:pt x="91665" y="484802"/>
                  </a:lnTo>
                  <a:cubicBezTo>
                    <a:pt x="69829" y="484802"/>
                    <a:pt x="52093" y="467066"/>
                    <a:pt x="52093" y="445179"/>
                  </a:cubicBezTo>
                  <a:lnTo>
                    <a:pt x="52093" y="90248"/>
                  </a:lnTo>
                  <a:cubicBezTo>
                    <a:pt x="52093" y="68361"/>
                    <a:pt x="69829" y="50642"/>
                    <a:pt x="91665" y="50642"/>
                  </a:cubicBezTo>
                  <a:lnTo>
                    <a:pt x="368499" y="50642"/>
                  </a:lnTo>
                  <a:cubicBezTo>
                    <a:pt x="390336" y="50642"/>
                    <a:pt x="408071" y="68361"/>
                    <a:pt x="408071" y="90248"/>
                  </a:cubicBezTo>
                  <a:lnTo>
                    <a:pt x="408071" y="44517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8" name="任意多边形: 形状 197"/>
            <p:cNvSpPr/>
            <p:nvPr/>
          </p:nvSpPr>
          <p:spPr>
            <a:xfrm>
              <a:off x="23352289" y="5591631"/>
              <a:ext cx="101250" cy="118125"/>
            </a:xfrm>
            <a:custGeom>
              <a:avLst/>
              <a:gdLst>
                <a:gd name="connsiteX0" fmla="*/ 39504 w 101250"/>
                <a:gd name="connsiteY0" fmla="*/ 127744 h 118125"/>
                <a:gd name="connsiteX1" fmla="*/ 74486 w 101250"/>
                <a:gd name="connsiteY1" fmla="*/ 112691 h 118125"/>
                <a:gd name="connsiteX2" fmla="*/ 75246 w 101250"/>
                <a:gd name="connsiteY2" fmla="*/ 112691 h 118125"/>
                <a:gd name="connsiteX3" fmla="*/ 77490 w 101250"/>
                <a:gd name="connsiteY3" fmla="*/ 124993 h 118125"/>
                <a:gd name="connsiteX4" fmla="*/ 111780 w 101250"/>
                <a:gd name="connsiteY4" fmla="*/ 124993 h 118125"/>
                <a:gd name="connsiteX5" fmla="*/ 110194 w 101250"/>
                <a:gd name="connsiteY5" fmla="*/ 95310 h 118125"/>
                <a:gd name="connsiteX6" fmla="*/ 110194 w 101250"/>
                <a:gd name="connsiteY6" fmla="*/ 52768 h 118125"/>
                <a:gd name="connsiteX7" fmla="*/ 56312 w 101250"/>
                <a:gd name="connsiteY7" fmla="*/ 0 h 118125"/>
                <a:gd name="connsiteX8" fmla="*/ 8708 w 101250"/>
                <a:gd name="connsiteY8" fmla="*/ 10749 h 118125"/>
                <a:gd name="connsiteX9" fmla="*/ 15744 w 101250"/>
                <a:gd name="connsiteY9" fmla="*/ 35252 h 118125"/>
                <a:gd name="connsiteX10" fmla="*/ 49511 w 101250"/>
                <a:gd name="connsiteY10" fmla="*/ 26021 h 118125"/>
                <a:gd name="connsiteX11" fmla="*/ 71837 w 101250"/>
                <a:gd name="connsiteY11" fmla="*/ 41782 h 118125"/>
                <a:gd name="connsiteX12" fmla="*/ 71837 w 101250"/>
                <a:gd name="connsiteY12" fmla="*/ 43504 h 118125"/>
                <a:gd name="connsiteX13" fmla="*/ 0 w 101250"/>
                <a:gd name="connsiteY13" fmla="*/ 90298 h 118125"/>
                <a:gd name="connsiteX14" fmla="*/ 39504 w 101250"/>
                <a:gd name="connsiteY14" fmla="*/ 127744 h 118125"/>
                <a:gd name="connsiteX15" fmla="*/ 73288 w 101250"/>
                <a:gd name="connsiteY15" fmla="*/ 67247 h 118125"/>
                <a:gd name="connsiteX16" fmla="*/ 73288 w 101250"/>
                <a:gd name="connsiteY16" fmla="*/ 80477 h 118125"/>
                <a:gd name="connsiteX17" fmla="*/ 72394 w 101250"/>
                <a:gd name="connsiteY17" fmla="*/ 87058 h 118125"/>
                <a:gd name="connsiteX18" fmla="*/ 52549 w 101250"/>
                <a:gd name="connsiteY18" fmla="*/ 101031 h 118125"/>
                <a:gd name="connsiteX19" fmla="*/ 37631 w 101250"/>
                <a:gd name="connsiteY19" fmla="*/ 86552 h 118125"/>
                <a:gd name="connsiteX20" fmla="*/ 73288 w 101250"/>
                <a:gd name="connsiteY20" fmla="*/ 67247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1250" h="118125">
                  <a:moveTo>
                    <a:pt x="39504" y="127744"/>
                  </a:moveTo>
                  <a:cubicBezTo>
                    <a:pt x="53983" y="127744"/>
                    <a:pt x="66504" y="122816"/>
                    <a:pt x="74486" y="112691"/>
                  </a:cubicBezTo>
                  <a:lnTo>
                    <a:pt x="75246" y="112691"/>
                  </a:lnTo>
                  <a:lnTo>
                    <a:pt x="77490" y="124993"/>
                  </a:lnTo>
                  <a:lnTo>
                    <a:pt x="111780" y="124993"/>
                  </a:lnTo>
                  <a:cubicBezTo>
                    <a:pt x="110514" y="118496"/>
                    <a:pt x="110194" y="107038"/>
                    <a:pt x="110194" y="95310"/>
                  </a:cubicBezTo>
                  <a:lnTo>
                    <a:pt x="110194" y="52768"/>
                  </a:lnTo>
                  <a:cubicBezTo>
                    <a:pt x="110194" y="23996"/>
                    <a:pt x="97065" y="0"/>
                    <a:pt x="56312" y="0"/>
                  </a:cubicBezTo>
                  <a:cubicBezTo>
                    <a:pt x="34020" y="0"/>
                    <a:pt x="17246" y="5974"/>
                    <a:pt x="8708" y="10749"/>
                  </a:cubicBezTo>
                  <a:lnTo>
                    <a:pt x="15744" y="35252"/>
                  </a:lnTo>
                  <a:cubicBezTo>
                    <a:pt x="23743" y="30240"/>
                    <a:pt x="37007" y="26021"/>
                    <a:pt x="49511" y="26021"/>
                  </a:cubicBezTo>
                  <a:cubicBezTo>
                    <a:pt x="68259" y="26021"/>
                    <a:pt x="71837" y="35252"/>
                    <a:pt x="71837" y="41782"/>
                  </a:cubicBezTo>
                  <a:lnTo>
                    <a:pt x="71837" y="43504"/>
                  </a:lnTo>
                  <a:cubicBezTo>
                    <a:pt x="28451" y="43268"/>
                    <a:pt x="0" y="58539"/>
                    <a:pt x="0" y="90298"/>
                  </a:cubicBezTo>
                  <a:cubicBezTo>
                    <a:pt x="0" y="109755"/>
                    <a:pt x="14698" y="127744"/>
                    <a:pt x="39504" y="127744"/>
                  </a:cubicBezTo>
                  <a:close/>
                  <a:moveTo>
                    <a:pt x="73288" y="67247"/>
                  </a:moveTo>
                  <a:lnTo>
                    <a:pt x="73288" y="80477"/>
                  </a:lnTo>
                  <a:cubicBezTo>
                    <a:pt x="73288" y="82789"/>
                    <a:pt x="72883" y="85033"/>
                    <a:pt x="72394" y="87058"/>
                  </a:cubicBezTo>
                  <a:cubicBezTo>
                    <a:pt x="69863" y="94787"/>
                    <a:pt x="62066" y="101031"/>
                    <a:pt x="52549" y="101031"/>
                  </a:cubicBezTo>
                  <a:cubicBezTo>
                    <a:pt x="44027" y="101031"/>
                    <a:pt x="37631" y="96306"/>
                    <a:pt x="37631" y="86552"/>
                  </a:cubicBezTo>
                  <a:cubicBezTo>
                    <a:pt x="37631" y="71753"/>
                    <a:pt x="53038" y="66994"/>
                    <a:pt x="73288" y="67247"/>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199" name="任意多边形: 形状 198"/>
            <p:cNvSpPr/>
            <p:nvPr/>
          </p:nvSpPr>
          <p:spPr>
            <a:xfrm>
              <a:off x="23481366" y="5548026"/>
              <a:ext cx="151875" cy="151875"/>
            </a:xfrm>
            <a:custGeom>
              <a:avLst/>
              <a:gdLst>
                <a:gd name="connsiteX0" fmla="*/ 51519 w 151875"/>
                <a:gd name="connsiteY0" fmla="*/ 125179 h 151875"/>
                <a:gd name="connsiteX1" fmla="*/ 99799 w 151875"/>
                <a:gd name="connsiteY1" fmla="*/ 125179 h 151875"/>
                <a:gd name="connsiteX2" fmla="*/ 112809 w 151875"/>
                <a:gd name="connsiteY2" fmla="*/ 168581 h 151875"/>
                <a:gd name="connsiteX3" fmla="*/ 153833 w 151875"/>
                <a:gd name="connsiteY3" fmla="*/ 168581 h 151875"/>
                <a:gd name="connsiteX4" fmla="*/ 101554 w 151875"/>
                <a:gd name="connsiteY4" fmla="*/ 0 h 151875"/>
                <a:gd name="connsiteX5" fmla="*/ 51503 w 151875"/>
                <a:gd name="connsiteY5" fmla="*/ 0 h 151875"/>
                <a:gd name="connsiteX6" fmla="*/ 0 w 151875"/>
                <a:gd name="connsiteY6" fmla="*/ 168581 h 151875"/>
                <a:gd name="connsiteX7" fmla="*/ 39488 w 151875"/>
                <a:gd name="connsiteY7" fmla="*/ 168581 h 151875"/>
                <a:gd name="connsiteX8" fmla="*/ 51519 w 151875"/>
                <a:gd name="connsiteY8" fmla="*/ 125179 h 151875"/>
                <a:gd name="connsiteX9" fmla="*/ 67044 w 151875"/>
                <a:gd name="connsiteY9" fmla="*/ 60953 h 151875"/>
                <a:gd name="connsiteX10" fmla="*/ 74790 w 151875"/>
                <a:gd name="connsiteY10" fmla="*/ 28232 h 151875"/>
                <a:gd name="connsiteX11" fmla="*/ 75279 w 151875"/>
                <a:gd name="connsiteY11" fmla="*/ 28232 h 151875"/>
                <a:gd name="connsiteX12" fmla="*/ 83801 w 151875"/>
                <a:gd name="connsiteY12" fmla="*/ 60953 h 151875"/>
                <a:gd name="connsiteX13" fmla="*/ 94298 w 151875"/>
                <a:gd name="connsiteY13" fmla="*/ 96964 h 151875"/>
                <a:gd name="connsiteX14" fmla="*/ 56987 w 151875"/>
                <a:gd name="connsiteY14" fmla="*/ 96964 h 151875"/>
                <a:gd name="connsiteX15" fmla="*/ 67044 w 151875"/>
                <a:gd name="connsiteY15" fmla="*/ 60953 h 1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1875" h="151875">
                  <a:moveTo>
                    <a:pt x="51519" y="125179"/>
                  </a:moveTo>
                  <a:lnTo>
                    <a:pt x="99799" y="125179"/>
                  </a:lnTo>
                  <a:lnTo>
                    <a:pt x="112809" y="168581"/>
                  </a:lnTo>
                  <a:lnTo>
                    <a:pt x="153833" y="168581"/>
                  </a:lnTo>
                  <a:lnTo>
                    <a:pt x="101554" y="0"/>
                  </a:lnTo>
                  <a:lnTo>
                    <a:pt x="51503" y="0"/>
                  </a:lnTo>
                  <a:lnTo>
                    <a:pt x="0" y="168581"/>
                  </a:lnTo>
                  <a:lnTo>
                    <a:pt x="39488" y="168581"/>
                  </a:lnTo>
                  <a:lnTo>
                    <a:pt x="51519" y="125179"/>
                  </a:lnTo>
                  <a:close/>
                  <a:moveTo>
                    <a:pt x="67044" y="60953"/>
                  </a:moveTo>
                  <a:cubicBezTo>
                    <a:pt x="69778" y="51199"/>
                    <a:pt x="72309" y="38340"/>
                    <a:pt x="74790" y="28232"/>
                  </a:cubicBezTo>
                  <a:lnTo>
                    <a:pt x="75279" y="28232"/>
                  </a:lnTo>
                  <a:cubicBezTo>
                    <a:pt x="77743" y="38357"/>
                    <a:pt x="80747" y="50979"/>
                    <a:pt x="83801" y="60953"/>
                  </a:cubicBezTo>
                  <a:lnTo>
                    <a:pt x="94298" y="96964"/>
                  </a:lnTo>
                  <a:lnTo>
                    <a:pt x="56987" y="96964"/>
                  </a:lnTo>
                  <a:lnTo>
                    <a:pt x="67044" y="60953"/>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0" name="任意多边形: 形状 199"/>
            <p:cNvSpPr/>
            <p:nvPr/>
          </p:nvSpPr>
          <p:spPr>
            <a:xfrm>
              <a:off x="23342619" y="5749142"/>
              <a:ext cx="286875" cy="33750"/>
            </a:xfrm>
            <a:custGeom>
              <a:avLst/>
              <a:gdLst>
                <a:gd name="connsiteX0" fmla="*/ 273881 w 286875"/>
                <a:gd name="connsiteY0" fmla="*/ 0 h 33750"/>
                <a:gd name="connsiteX1" fmla="*/ 21060 w 286875"/>
                <a:gd name="connsiteY1" fmla="*/ 0 h 33750"/>
                <a:gd name="connsiteX2" fmla="*/ 0 w 286875"/>
                <a:gd name="connsiteY2" fmla="*/ 20992 h 33750"/>
                <a:gd name="connsiteX3" fmla="*/ 21060 w 286875"/>
                <a:gd name="connsiteY3" fmla="*/ 41951 h 33750"/>
                <a:gd name="connsiteX4" fmla="*/ 273881 w 286875"/>
                <a:gd name="connsiteY4" fmla="*/ 41951 h 33750"/>
                <a:gd name="connsiteX5" fmla="*/ 294941 w 286875"/>
                <a:gd name="connsiteY5" fmla="*/ 20992 h 33750"/>
                <a:gd name="connsiteX6" fmla="*/ 273881 w 28687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875" h="33750">
                  <a:moveTo>
                    <a:pt x="273881" y="0"/>
                  </a:moveTo>
                  <a:lnTo>
                    <a:pt x="21060" y="0"/>
                  </a:lnTo>
                  <a:cubicBezTo>
                    <a:pt x="9416" y="0"/>
                    <a:pt x="0" y="9349"/>
                    <a:pt x="0" y="20992"/>
                  </a:cubicBezTo>
                  <a:cubicBezTo>
                    <a:pt x="0" y="32619"/>
                    <a:pt x="9433" y="41951"/>
                    <a:pt x="21060" y="41951"/>
                  </a:cubicBezTo>
                  <a:lnTo>
                    <a:pt x="273881" y="41951"/>
                  </a:lnTo>
                  <a:cubicBezTo>
                    <a:pt x="285508" y="41951"/>
                    <a:pt x="294941" y="32619"/>
                    <a:pt x="294941" y="20992"/>
                  </a:cubicBezTo>
                  <a:cubicBezTo>
                    <a:pt x="294941" y="9349"/>
                    <a:pt x="285559" y="0"/>
                    <a:pt x="27388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1" name="任意多边形: 形状 200"/>
            <p:cNvSpPr/>
            <p:nvPr/>
          </p:nvSpPr>
          <p:spPr>
            <a:xfrm>
              <a:off x="23342619" y="5812828"/>
              <a:ext cx="286875" cy="33750"/>
            </a:xfrm>
            <a:custGeom>
              <a:avLst/>
              <a:gdLst>
                <a:gd name="connsiteX0" fmla="*/ 273881 w 286875"/>
                <a:gd name="connsiteY0" fmla="*/ 0 h 33750"/>
                <a:gd name="connsiteX1" fmla="*/ 21060 w 286875"/>
                <a:gd name="connsiteY1" fmla="*/ 0 h 33750"/>
                <a:gd name="connsiteX2" fmla="*/ 0 w 286875"/>
                <a:gd name="connsiteY2" fmla="*/ 20992 h 33750"/>
                <a:gd name="connsiteX3" fmla="*/ 21060 w 286875"/>
                <a:gd name="connsiteY3" fmla="*/ 41951 h 33750"/>
                <a:gd name="connsiteX4" fmla="*/ 273881 w 286875"/>
                <a:gd name="connsiteY4" fmla="*/ 41951 h 33750"/>
                <a:gd name="connsiteX5" fmla="*/ 294941 w 286875"/>
                <a:gd name="connsiteY5" fmla="*/ 20992 h 33750"/>
                <a:gd name="connsiteX6" fmla="*/ 273881 w 286875"/>
                <a:gd name="connsiteY6" fmla="*/ 0 h 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875" h="33750">
                  <a:moveTo>
                    <a:pt x="273881" y="0"/>
                  </a:moveTo>
                  <a:lnTo>
                    <a:pt x="21060" y="0"/>
                  </a:lnTo>
                  <a:cubicBezTo>
                    <a:pt x="9416" y="0"/>
                    <a:pt x="0" y="9366"/>
                    <a:pt x="0" y="20992"/>
                  </a:cubicBezTo>
                  <a:cubicBezTo>
                    <a:pt x="0" y="32619"/>
                    <a:pt x="9433" y="41951"/>
                    <a:pt x="21060" y="41951"/>
                  </a:cubicBezTo>
                  <a:lnTo>
                    <a:pt x="273881" y="41951"/>
                  </a:lnTo>
                  <a:cubicBezTo>
                    <a:pt x="285508" y="41951"/>
                    <a:pt x="294941" y="32619"/>
                    <a:pt x="294941" y="20992"/>
                  </a:cubicBezTo>
                  <a:cubicBezTo>
                    <a:pt x="294941" y="9366"/>
                    <a:pt x="285559" y="0"/>
                    <a:pt x="27388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02" name="图形 117"/>
          <p:cNvSpPr/>
          <p:nvPr/>
        </p:nvSpPr>
        <p:spPr>
          <a:xfrm>
            <a:off x="9487718" y="4435797"/>
            <a:ext cx="523125" cy="320625"/>
          </a:xfrm>
          <a:custGeom>
            <a:avLst/>
            <a:gdLst>
              <a:gd name="connsiteX0" fmla="*/ 537346 w 523125"/>
              <a:gd name="connsiteY0" fmla="*/ 24891 h 320625"/>
              <a:gd name="connsiteX1" fmla="*/ 530293 w 523125"/>
              <a:gd name="connsiteY1" fmla="*/ 7307 h 320625"/>
              <a:gd name="connsiteX2" fmla="*/ 512827 w 523125"/>
              <a:gd name="connsiteY2" fmla="*/ 0 h 320625"/>
              <a:gd name="connsiteX3" fmla="*/ 404895 w 523125"/>
              <a:gd name="connsiteY3" fmla="*/ 0 h 320625"/>
              <a:gd name="connsiteX4" fmla="*/ 397925 w 523125"/>
              <a:gd name="connsiteY4" fmla="*/ 4658 h 320625"/>
              <a:gd name="connsiteX5" fmla="*/ 399579 w 523125"/>
              <a:gd name="connsiteY5" fmla="*/ 12876 h 320625"/>
              <a:gd name="connsiteX6" fmla="*/ 420403 w 523125"/>
              <a:gd name="connsiteY6" fmla="*/ 33666 h 320625"/>
              <a:gd name="connsiteX7" fmla="*/ 425550 w 523125"/>
              <a:gd name="connsiteY7" fmla="*/ 46018 h 320625"/>
              <a:gd name="connsiteX8" fmla="*/ 420420 w 523125"/>
              <a:gd name="connsiteY8" fmla="*/ 58371 h 320625"/>
              <a:gd name="connsiteX9" fmla="*/ 314782 w 523125"/>
              <a:gd name="connsiteY9" fmla="*/ 163958 h 320625"/>
              <a:gd name="connsiteX10" fmla="*/ 282045 w 523125"/>
              <a:gd name="connsiteY10" fmla="*/ 163958 h 320625"/>
              <a:gd name="connsiteX11" fmla="*/ 213886 w 523125"/>
              <a:gd name="connsiteY11" fmla="*/ 95799 h 320625"/>
              <a:gd name="connsiteX12" fmla="*/ 198699 w 523125"/>
              <a:gd name="connsiteY12" fmla="*/ 89505 h 320625"/>
              <a:gd name="connsiteX13" fmla="*/ 183495 w 523125"/>
              <a:gd name="connsiteY13" fmla="*/ 95799 h 320625"/>
              <a:gd name="connsiteX14" fmla="*/ 6290 w 523125"/>
              <a:gd name="connsiteY14" fmla="*/ 272936 h 320625"/>
              <a:gd name="connsiteX15" fmla="*/ 6290 w 523125"/>
              <a:gd name="connsiteY15" fmla="*/ 303345 h 320625"/>
              <a:gd name="connsiteX16" fmla="*/ 29122 w 523125"/>
              <a:gd name="connsiteY16" fmla="*/ 326177 h 320625"/>
              <a:gd name="connsiteX17" fmla="*/ 44310 w 523125"/>
              <a:gd name="connsiteY17" fmla="*/ 332471 h 320625"/>
              <a:gd name="connsiteX18" fmla="*/ 59514 w 523125"/>
              <a:gd name="connsiteY18" fmla="*/ 326211 h 320625"/>
              <a:gd name="connsiteX19" fmla="*/ 182313 w 523125"/>
              <a:gd name="connsiteY19" fmla="*/ 203411 h 320625"/>
              <a:gd name="connsiteX20" fmla="*/ 215068 w 523125"/>
              <a:gd name="connsiteY20" fmla="*/ 203411 h 320625"/>
              <a:gd name="connsiteX21" fmla="*/ 282011 w 523125"/>
              <a:gd name="connsiteY21" fmla="*/ 270388 h 320625"/>
              <a:gd name="connsiteX22" fmla="*/ 298396 w 523125"/>
              <a:gd name="connsiteY22" fmla="*/ 277138 h 320625"/>
              <a:gd name="connsiteX23" fmla="*/ 314816 w 523125"/>
              <a:gd name="connsiteY23" fmla="*/ 270388 h 320625"/>
              <a:gd name="connsiteX24" fmla="*/ 473711 w 523125"/>
              <a:gd name="connsiteY24" fmla="*/ 111493 h 320625"/>
              <a:gd name="connsiteX25" fmla="*/ 486030 w 523125"/>
              <a:gd name="connsiteY25" fmla="*/ 106380 h 320625"/>
              <a:gd name="connsiteX26" fmla="*/ 498382 w 523125"/>
              <a:gd name="connsiteY26" fmla="*/ 111510 h 320625"/>
              <a:gd name="connsiteX27" fmla="*/ 522901 w 523125"/>
              <a:gd name="connsiteY27" fmla="*/ 136097 h 320625"/>
              <a:gd name="connsiteX28" fmla="*/ 531069 w 523125"/>
              <a:gd name="connsiteY28" fmla="*/ 137768 h 320625"/>
              <a:gd name="connsiteX29" fmla="*/ 535777 w 523125"/>
              <a:gd name="connsiteY29" fmla="*/ 130899 h 320625"/>
              <a:gd name="connsiteX30" fmla="*/ 537346 w 523125"/>
              <a:gd name="connsiteY30" fmla="*/ 24891 h 3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3125" h="320625">
                <a:moveTo>
                  <a:pt x="537346" y="24891"/>
                </a:moveTo>
                <a:cubicBezTo>
                  <a:pt x="537448" y="18326"/>
                  <a:pt x="534900" y="11998"/>
                  <a:pt x="530293" y="7307"/>
                </a:cubicBezTo>
                <a:cubicBezTo>
                  <a:pt x="525720" y="2633"/>
                  <a:pt x="519408" y="0"/>
                  <a:pt x="512827" y="0"/>
                </a:cubicBezTo>
                <a:lnTo>
                  <a:pt x="404895" y="0"/>
                </a:lnTo>
                <a:cubicBezTo>
                  <a:pt x="401840" y="0"/>
                  <a:pt x="399090" y="1839"/>
                  <a:pt x="397925" y="4658"/>
                </a:cubicBezTo>
                <a:cubicBezTo>
                  <a:pt x="396778" y="7476"/>
                  <a:pt x="397436" y="10716"/>
                  <a:pt x="399579" y="12876"/>
                </a:cubicBezTo>
                <a:lnTo>
                  <a:pt x="420403" y="33666"/>
                </a:lnTo>
                <a:cubicBezTo>
                  <a:pt x="423693" y="36939"/>
                  <a:pt x="425550" y="41378"/>
                  <a:pt x="425550" y="46018"/>
                </a:cubicBezTo>
                <a:cubicBezTo>
                  <a:pt x="425550" y="50642"/>
                  <a:pt x="423727" y="55097"/>
                  <a:pt x="420420" y="58371"/>
                </a:cubicBezTo>
                <a:lnTo>
                  <a:pt x="314782" y="163958"/>
                </a:lnTo>
                <a:cubicBezTo>
                  <a:pt x="305737" y="173019"/>
                  <a:pt x="291073" y="173019"/>
                  <a:pt x="282045" y="163958"/>
                </a:cubicBezTo>
                <a:lnTo>
                  <a:pt x="213886" y="95799"/>
                </a:lnTo>
                <a:cubicBezTo>
                  <a:pt x="209853" y="91766"/>
                  <a:pt x="204403" y="89505"/>
                  <a:pt x="198699" y="89505"/>
                </a:cubicBezTo>
                <a:cubicBezTo>
                  <a:pt x="192995" y="89505"/>
                  <a:pt x="187528" y="91766"/>
                  <a:pt x="183495" y="95799"/>
                </a:cubicBezTo>
                <a:lnTo>
                  <a:pt x="6290" y="272936"/>
                </a:lnTo>
                <a:cubicBezTo>
                  <a:pt x="-2097" y="281340"/>
                  <a:pt x="-2097" y="294958"/>
                  <a:pt x="6290" y="303345"/>
                </a:cubicBezTo>
                <a:lnTo>
                  <a:pt x="29122" y="326177"/>
                </a:lnTo>
                <a:cubicBezTo>
                  <a:pt x="33155" y="330210"/>
                  <a:pt x="38606" y="332471"/>
                  <a:pt x="44310" y="332471"/>
                </a:cubicBezTo>
                <a:cubicBezTo>
                  <a:pt x="50013" y="332471"/>
                  <a:pt x="55481" y="330210"/>
                  <a:pt x="59514" y="326211"/>
                </a:cubicBezTo>
                <a:lnTo>
                  <a:pt x="182313" y="203411"/>
                </a:lnTo>
                <a:cubicBezTo>
                  <a:pt x="191358" y="194400"/>
                  <a:pt x="206023" y="194400"/>
                  <a:pt x="215068" y="203411"/>
                </a:cubicBezTo>
                <a:lnTo>
                  <a:pt x="282011" y="270388"/>
                </a:lnTo>
                <a:cubicBezTo>
                  <a:pt x="286365" y="274725"/>
                  <a:pt x="292237" y="277138"/>
                  <a:pt x="298396" y="277138"/>
                </a:cubicBezTo>
                <a:cubicBezTo>
                  <a:pt x="304556" y="277138"/>
                  <a:pt x="310462" y="274691"/>
                  <a:pt x="314816" y="270388"/>
                </a:cubicBezTo>
                <a:lnTo>
                  <a:pt x="473711" y="111493"/>
                </a:lnTo>
                <a:cubicBezTo>
                  <a:pt x="476968" y="108219"/>
                  <a:pt x="481423" y="106380"/>
                  <a:pt x="486030" y="106380"/>
                </a:cubicBezTo>
                <a:cubicBezTo>
                  <a:pt x="490670" y="106380"/>
                  <a:pt x="495125" y="108219"/>
                  <a:pt x="498382" y="111510"/>
                </a:cubicBezTo>
                <a:lnTo>
                  <a:pt x="522901" y="136097"/>
                </a:lnTo>
                <a:cubicBezTo>
                  <a:pt x="525045" y="138240"/>
                  <a:pt x="528234" y="138898"/>
                  <a:pt x="531069" y="137768"/>
                </a:cubicBezTo>
                <a:cubicBezTo>
                  <a:pt x="533870" y="136637"/>
                  <a:pt x="535693" y="133920"/>
                  <a:pt x="535777" y="130899"/>
                </a:cubicBezTo>
                <a:lnTo>
                  <a:pt x="537346" y="24891"/>
                </a:ln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203" name="组合 202"/>
          <p:cNvGrpSpPr/>
          <p:nvPr/>
        </p:nvGrpSpPr>
        <p:grpSpPr>
          <a:xfrm>
            <a:off x="10706918" y="4427359"/>
            <a:ext cx="516342" cy="337500"/>
            <a:chOff x="25387463" y="5539943"/>
            <a:chExt cx="516342" cy="337500"/>
          </a:xfrm>
          <a:solidFill>
            <a:schemeClr val="bg1"/>
          </a:solidFill>
        </p:grpSpPr>
        <p:sp>
          <p:nvSpPr>
            <p:cNvPr id="204" name="任意多边形: 形状 203"/>
            <p:cNvSpPr/>
            <p:nvPr/>
          </p:nvSpPr>
          <p:spPr>
            <a:xfrm>
              <a:off x="25633805" y="5585892"/>
              <a:ext cx="270000" cy="270000"/>
            </a:xfrm>
            <a:custGeom>
              <a:avLst/>
              <a:gdLst>
                <a:gd name="connsiteX0" fmla="*/ 278100 w 270000"/>
                <a:gd name="connsiteY0" fmla="*/ 5789 h 270000"/>
                <a:gd name="connsiteX1" fmla="*/ 277796 w 270000"/>
                <a:gd name="connsiteY1" fmla="*/ 5553 h 270000"/>
                <a:gd name="connsiteX2" fmla="*/ 261107 w 270000"/>
                <a:gd name="connsiteY2" fmla="*/ 254 h 270000"/>
                <a:gd name="connsiteX3" fmla="*/ 193573 w 270000"/>
                <a:gd name="connsiteY3" fmla="*/ 1131 h 270000"/>
                <a:gd name="connsiteX4" fmla="*/ 174471 w 270000"/>
                <a:gd name="connsiteY4" fmla="*/ 20723 h 270000"/>
                <a:gd name="connsiteX5" fmla="*/ 194046 w 270000"/>
                <a:gd name="connsiteY5" fmla="*/ 39792 h 270000"/>
                <a:gd name="connsiteX6" fmla="*/ 216675 w 270000"/>
                <a:gd name="connsiteY6" fmla="*/ 39505 h 270000"/>
                <a:gd name="connsiteX7" fmla="*/ 183566 w 270000"/>
                <a:gd name="connsiteY7" fmla="*/ 72597 h 270000"/>
                <a:gd name="connsiteX8" fmla="*/ 115273 w 270000"/>
                <a:gd name="connsiteY8" fmla="*/ 50238 h 270000"/>
                <a:gd name="connsiteX9" fmla="*/ 33716 w 270000"/>
                <a:gd name="connsiteY9" fmla="*/ 84021 h 270000"/>
                <a:gd name="connsiteX10" fmla="*/ 33716 w 270000"/>
                <a:gd name="connsiteY10" fmla="*/ 247152 h 270000"/>
                <a:gd name="connsiteX11" fmla="*/ 115273 w 270000"/>
                <a:gd name="connsiteY11" fmla="*/ 280936 h 270000"/>
                <a:gd name="connsiteX12" fmla="*/ 196864 w 270000"/>
                <a:gd name="connsiteY12" fmla="*/ 247152 h 270000"/>
                <a:gd name="connsiteX13" fmla="*/ 210532 w 270000"/>
                <a:gd name="connsiteY13" fmla="*/ 100407 h 270000"/>
                <a:gd name="connsiteX14" fmla="*/ 245278 w 270000"/>
                <a:gd name="connsiteY14" fmla="*/ 65763 h 270000"/>
                <a:gd name="connsiteX15" fmla="*/ 245278 w 270000"/>
                <a:gd name="connsiteY15" fmla="*/ 91058 h 270000"/>
                <a:gd name="connsiteX16" fmla="*/ 264617 w 270000"/>
                <a:gd name="connsiteY16" fmla="*/ 110380 h 270000"/>
                <a:gd name="connsiteX17" fmla="*/ 283956 w 270000"/>
                <a:gd name="connsiteY17" fmla="*/ 91058 h 270000"/>
                <a:gd name="connsiteX18" fmla="*/ 283956 w 270000"/>
                <a:gd name="connsiteY18" fmla="*/ 19525 h 270000"/>
                <a:gd name="connsiteX19" fmla="*/ 278100 w 270000"/>
                <a:gd name="connsiteY19" fmla="*/ 5789 h 270000"/>
                <a:gd name="connsiteX20" fmla="*/ 169509 w 270000"/>
                <a:gd name="connsiteY20" fmla="*/ 219815 h 270000"/>
                <a:gd name="connsiteX21" fmla="*/ 61054 w 270000"/>
                <a:gd name="connsiteY21" fmla="*/ 219815 h 270000"/>
                <a:gd name="connsiteX22" fmla="*/ 61054 w 270000"/>
                <a:gd name="connsiteY22" fmla="*/ 111359 h 270000"/>
                <a:gd name="connsiteX23" fmla="*/ 115273 w 270000"/>
                <a:gd name="connsiteY23" fmla="*/ 88898 h 270000"/>
                <a:gd name="connsiteX24" fmla="*/ 169526 w 270000"/>
                <a:gd name="connsiteY24" fmla="*/ 111359 h 270000"/>
                <a:gd name="connsiteX25" fmla="*/ 169509 w 270000"/>
                <a:gd name="connsiteY25" fmla="*/ 219815 h 27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70000" h="270000">
                  <a:moveTo>
                    <a:pt x="278100" y="5789"/>
                  </a:moveTo>
                  <a:cubicBezTo>
                    <a:pt x="278016" y="5705"/>
                    <a:pt x="277881" y="5637"/>
                    <a:pt x="277796" y="5553"/>
                  </a:cubicBezTo>
                  <a:cubicBezTo>
                    <a:pt x="273257" y="1064"/>
                    <a:pt x="266946" y="-708"/>
                    <a:pt x="261107" y="254"/>
                  </a:cubicBezTo>
                  <a:lnTo>
                    <a:pt x="193573" y="1131"/>
                  </a:lnTo>
                  <a:cubicBezTo>
                    <a:pt x="182891" y="1283"/>
                    <a:pt x="174353" y="10041"/>
                    <a:pt x="174471" y="20723"/>
                  </a:cubicBezTo>
                  <a:cubicBezTo>
                    <a:pt x="174606" y="31371"/>
                    <a:pt x="182706" y="39320"/>
                    <a:pt x="194046" y="39792"/>
                  </a:cubicBezTo>
                  <a:lnTo>
                    <a:pt x="216675" y="39505"/>
                  </a:lnTo>
                  <a:lnTo>
                    <a:pt x="183566" y="72597"/>
                  </a:lnTo>
                  <a:cubicBezTo>
                    <a:pt x="163907" y="58085"/>
                    <a:pt x="140198" y="50238"/>
                    <a:pt x="115273" y="50238"/>
                  </a:cubicBezTo>
                  <a:cubicBezTo>
                    <a:pt x="84459" y="50238"/>
                    <a:pt x="55502" y="62236"/>
                    <a:pt x="33716" y="84021"/>
                  </a:cubicBezTo>
                  <a:cubicBezTo>
                    <a:pt x="-11239" y="128993"/>
                    <a:pt x="-11239" y="202180"/>
                    <a:pt x="33716" y="247152"/>
                  </a:cubicBezTo>
                  <a:cubicBezTo>
                    <a:pt x="55502" y="268938"/>
                    <a:pt x="84459" y="280936"/>
                    <a:pt x="115273" y="280936"/>
                  </a:cubicBezTo>
                  <a:cubicBezTo>
                    <a:pt x="146087" y="280936"/>
                    <a:pt x="175061" y="268938"/>
                    <a:pt x="196864" y="247152"/>
                  </a:cubicBezTo>
                  <a:cubicBezTo>
                    <a:pt x="236689" y="207293"/>
                    <a:pt x="241296" y="145311"/>
                    <a:pt x="210532" y="100407"/>
                  </a:cubicBezTo>
                  <a:lnTo>
                    <a:pt x="245278" y="65763"/>
                  </a:lnTo>
                  <a:lnTo>
                    <a:pt x="245278" y="91058"/>
                  </a:lnTo>
                  <a:cubicBezTo>
                    <a:pt x="245278" y="101740"/>
                    <a:pt x="253952" y="110380"/>
                    <a:pt x="264617" y="110380"/>
                  </a:cubicBezTo>
                  <a:cubicBezTo>
                    <a:pt x="275333" y="110380"/>
                    <a:pt x="283956" y="101723"/>
                    <a:pt x="283956" y="91058"/>
                  </a:cubicBezTo>
                  <a:lnTo>
                    <a:pt x="283956" y="19525"/>
                  </a:lnTo>
                  <a:cubicBezTo>
                    <a:pt x="283956" y="14378"/>
                    <a:pt x="281779" y="9417"/>
                    <a:pt x="278100" y="5789"/>
                  </a:cubicBezTo>
                  <a:close/>
                  <a:moveTo>
                    <a:pt x="169509" y="219815"/>
                  </a:moveTo>
                  <a:cubicBezTo>
                    <a:pt x="140552" y="248772"/>
                    <a:pt x="90028" y="248772"/>
                    <a:pt x="61054" y="219815"/>
                  </a:cubicBezTo>
                  <a:cubicBezTo>
                    <a:pt x="31151" y="189929"/>
                    <a:pt x="31151" y="141261"/>
                    <a:pt x="61054" y="111359"/>
                  </a:cubicBezTo>
                  <a:cubicBezTo>
                    <a:pt x="75549" y="96880"/>
                    <a:pt x="94804" y="88898"/>
                    <a:pt x="115273" y="88898"/>
                  </a:cubicBezTo>
                  <a:cubicBezTo>
                    <a:pt x="135776" y="88898"/>
                    <a:pt x="155014" y="96880"/>
                    <a:pt x="169526" y="111359"/>
                  </a:cubicBezTo>
                  <a:cubicBezTo>
                    <a:pt x="199429" y="141261"/>
                    <a:pt x="199429" y="189929"/>
                    <a:pt x="169509" y="21981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5" name="任意多边形: 形状 204"/>
            <p:cNvSpPr/>
            <p:nvPr/>
          </p:nvSpPr>
          <p:spPr>
            <a:xfrm>
              <a:off x="25387463" y="5539943"/>
              <a:ext cx="219375" cy="337500"/>
            </a:xfrm>
            <a:custGeom>
              <a:avLst/>
              <a:gdLst>
                <a:gd name="connsiteX0" fmla="*/ 115408 w 219375"/>
                <a:gd name="connsiteY0" fmla="*/ 0 h 337500"/>
                <a:gd name="connsiteX1" fmla="*/ 0 w 219375"/>
                <a:gd name="connsiteY1" fmla="*/ 115358 h 337500"/>
                <a:gd name="connsiteX2" fmla="*/ 94095 w 219375"/>
                <a:gd name="connsiteY2" fmla="*/ 228758 h 337500"/>
                <a:gd name="connsiteX3" fmla="*/ 94095 w 219375"/>
                <a:gd name="connsiteY3" fmla="*/ 263638 h 337500"/>
                <a:gd name="connsiteX4" fmla="*/ 63855 w 219375"/>
                <a:gd name="connsiteY4" fmla="*/ 263638 h 337500"/>
                <a:gd name="connsiteX5" fmla="*/ 44533 w 219375"/>
                <a:gd name="connsiteY5" fmla="*/ 282994 h 337500"/>
                <a:gd name="connsiteX6" fmla="*/ 63855 w 219375"/>
                <a:gd name="connsiteY6" fmla="*/ 302333 h 337500"/>
                <a:gd name="connsiteX7" fmla="*/ 94095 w 219375"/>
                <a:gd name="connsiteY7" fmla="*/ 302333 h 337500"/>
                <a:gd name="connsiteX8" fmla="*/ 94095 w 219375"/>
                <a:gd name="connsiteY8" fmla="*/ 324051 h 337500"/>
                <a:gd name="connsiteX9" fmla="*/ 113451 w 219375"/>
                <a:gd name="connsiteY9" fmla="*/ 343389 h 337500"/>
                <a:gd name="connsiteX10" fmla="*/ 132823 w 219375"/>
                <a:gd name="connsiteY10" fmla="*/ 324051 h 337500"/>
                <a:gd name="connsiteX11" fmla="*/ 132823 w 219375"/>
                <a:gd name="connsiteY11" fmla="*/ 302333 h 337500"/>
                <a:gd name="connsiteX12" fmla="*/ 164582 w 219375"/>
                <a:gd name="connsiteY12" fmla="*/ 302333 h 337500"/>
                <a:gd name="connsiteX13" fmla="*/ 183921 w 219375"/>
                <a:gd name="connsiteY13" fmla="*/ 282994 h 337500"/>
                <a:gd name="connsiteX14" fmla="*/ 164582 w 219375"/>
                <a:gd name="connsiteY14" fmla="*/ 263638 h 337500"/>
                <a:gd name="connsiteX15" fmla="*/ 132823 w 219375"/>
                <a:gd name="connsiteY15" fmla="*/ 263638 h 337500"/>
                <a:gd name="connsiteX16" fmla="*/ 132823 w 219375"/>
                <a:gd name="connsiteY16" fmla="*/ 229399 h 337500"/>
                <a:gd name="connsiteX17" fmla="*/ 230749 w 219375"/>
                <a:gd name="connsiteY17" fmla="*/ 115358 h 337500"/>
                <a:gd name="connsiteX18" fmla="*/ 115408 w 219375"/>
                <a:gd name="connsiteY18" fmla="*/ 0 h 337500"/>
                <a:gd name="connsiteX19" fmla="*/ 115408 w 219375"/>
                <a:gd name="connsiteY19" fmla="*/ 192038 h 337500"/>
                <a:gd name="connsiteX20" fmla="*/ 38711 w 219375"/>
                <a:gd name="connsiteY20" fmla="*/ 115341 h 337500"/>
                <a:gd name="connsiteX21" fmla="*/ 115408 w 219375"/>
                <a:gd name="connsiteY21" fmla="*/ 38644 h 337500"/>
                <a:gd name="connsiteX22" fmla="*/ 192088 w 219375"/>
                <a:gd name="connsiteY22" fmla="*/ 115341 h 337500"/>
                <a:gd name="connsiteX23" fmla="*/ 115408 w 219375"/>
                <a:gd name="connsiteY23" fmla="*/ 192038 h 3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375" h="337500">
                  <a:moveTo>
                    <a:pt x="115408" y="0"/>
                  </a:moveTo>
                  <a:cubicBezTo>
                    <a:pt x="51789" y="0"/>
                    <a:pt x="0" y="51739"/>
                    <a:pt x="0" y="115358"/>
                  </a:cubicBezTo>
                  <a:cubicBezTo>
                    <a:pt x="0" y="171720"/>
                    <a:pt x="40753" y="218767"/>
                    <a:pt x="94095" y="228758"/>
                  </a:cubicBezTo>
                  <a:lnTo>
                    <a:pt x="94095" y="263638"/>
                  </a:lnTo>
                  <a:lnTo>
                    <a:pt x="63855" y="263638"/>
                  </a:lnTo>
                  <a:cubicBezTo>
                    <a:pt x="53173" y="263638"/>
                    <a:pt x="44533" y="272312"/>
                    <a:pt x="44533" y="282994"/>
                  </a:cubicBezTo>
                  <a:cubicBezTo>
                    <a:pt x="44533" y="293676"/>
                    <a:pt x="53173" y="302333"/>
                    <a:pt x="63855" y="302333"/>
                  </a:cubicBezTo>
                  <a:lnTo>
                    <a:pt x="94095" y="302333"/>
                  </a:lnTo>
                  <a:lnTo>
                    <a:pt x="94095" y="324051"/>
                  </a:lnTo>
                  <a:cubicBezTo>
                    <a:pt x="94095" y="334732"/>
                    <a:pt x="102769" y="343389"/>
                    <a:pt x="113451" y="343389"/>
                  </a:cubicBezTo>
                  <a:cubicBezTo>
                    <a:pt x="124133" y="343389"/>
                    <a:pt x="132823" y="334716"/>
                    <a:pt x="132823" y="324051"/>
                  </a:cubicBezTo>
                  <a:lnTo>
                    <a:pt x="132823" y="302333"/>
                  </a:lnTo>
                  <a:lnTo>
                    <a:pt x="164582" y="302333"/>
                  </a:lnTo>
                  <a:cubicBezTo>
                    <a:pt x="175264" y="302333"/>
                    <a:pt x="183921" y="293642"/>
                    <a:pt x="183921" y="282994"/>
                  </a:cubicBezTo>
                  <a:cubicBezTo>
                    <a:pt x="183921" y="272278"/>
                    <a:pt x="175264" y="263638"/>
                    <a:pt x="164582" y="263638"/>
                  </a:cubicBezTo>
                  <a:lnTo>
                    <a:pt x="132823" y="263638"/>
                  </a:lnTo>
                  <a:lnTo>
                    <a:pt x="132823" y="229399"/>
                  </a:lnTo>
                  <a:cubicBezTo>
                    <a:pt x="188359" y="220961"/>
                    <a:pt x="230749" y="173036"/>
                    <a:pt x="230749" y="115358"/>
                  </a:cubicBezTo>
                  <a:cubicBezTo>
                    <a:pt x="230749" y="51739"/>
                    <a:pt x="179027" y="0"/>
                    <a:pt x="115408" y="0"/>
                  </a:cubicBezTo>
                  <a:close/>
                  <a:moveTo>
                    <a:pt x="115408" y="192038"/>
                  </a:moveTo>
                  <a:cubicBezTo>
                    <a:pt x="73103" y="192038"/>
                    <a:pt x="38711" y="157629"/>
                    <a:pt x="38711" y="115341"/>
                  </a:cubicBezTo>
                  <a:cubicBezTo>
                    <a:pt x="38711" y="73052"/>
                    <a:pt x="73103" y="38644"/>
                    <a:pt x="115408" y="38644"/>
                  </a:cubicBezTo>
                  <a:cubicBezTo>
                    <a:pt x="157680" y="38644"/>
                    <a:pt x="192088" y="73052"/>
                    <a:pt x="192088" y="115341"/>
                  </a:cubicBezTo>
                  <a:cubicBezTo>
                    <a:pt x="192088" y="157629"/>
                    <a:pt x="157697" y="192038"/>
                    <a:pt x="115408" y="19203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06" name="图形 121"/>
          <p:cNvSpPr/>
          <p:nvPr/>
        </p:nvSpPr>
        <p:spPr>
          <a:xfrm>
            <a:off x="953318" y="5575095"/>
            <a:ext cx="523125" cy="371250"/>
          </a:xfrm>
          <a:custGeom>
            <a:avLst/>
            <a:gdLst>
              <a:gd name="connsiteX0" fmla="*/ 529453 w 523125"/>
              <a:gd name="connsiteY0" fmla="*/ 4383 h 371250"/>
              <a:gd name="connsiteX1" fmla="*/ 510418 w 523125"/>
              <a:gd name="connsiteY1" fmla="*/ 823 h 371250"/>
              <a:gd name="connsiteX2" fmla="*/ 365411 w 523125"/>
              <a:gd name="connsiteY2" fmla="*/ 41356 h 371250"/>
              <a:gd name="connsiteX3" fmla="*/ 198939 w 523125"/>
              <a:gd name="connsiteY3" fmla="*/ 620 h 371250"/>
              <a:gd name="connsiteX4" fmla="*/ 188663 w 523125"/>
              <a:gd name="connsiteY4" fmla="*/ 620 h 371250"/>
              <a:gd name="connsiteX5" fmla="*/ 16639 w 523125"/>
              <a:gd name="connsiteY5" fmla="*/ 42706 h 371250"/>
              <a:gd name="connsiteX6" fmla="*/ 0 w 523125"/>
              <a:gd name="connsiteY6" fmla="*/ 63581 h 371250"/>
              <a:gd name="connsiteX7" fmla="*/ 0 w 523125"/>
              <a:gd name="connsiteY7" fmla="*/ 364428 h 371250"/>
              <a:gd name="connsiteX8" fmla="*/ 8505 w 523125"/>
              <a:gd name="connsiteY8" fmla="*/ 381320 h 371250"/>
              <a:gd name="connsiteX9" fmla="*/ 21971 w 523125"/>
              <a:gd name="connsiteY9" fmla="*/ 385910 h 371250"/>
              <a:gd name="connsiteX10" fmla="*/ 27219 w 523125"/>
              <a:gd name="connsiteY10" fmla="*/ 385235 h 371250"/>
              <a:gd name="connsiteX11" fmla="*/ 193928 w 523125"/>
              <a:gd name="connsiteY11" fmla="*/ 343554 h 371250"/>
              <a:gd name="connsiteX12" fmla="*/ 360653 w 523125"/>
              <a:gd name="connsiteY12" fmla="*/ 385235 h 371250"/>
              <a:gd name="connsiteX13" fmla="*/ 371841 w 523125"/>
              <a:gd name="connsiteY13" fmla="*/ 385083 h 371250"/>
              <a:gd name="connsiteX14" fmla="*/ 522383 w 523125"/>
              <a:gd name="connsiteY14" fmla="*/ 342086 h 371250"/>
              <a:gd name="connsiteX15" fmla="*/ 538211 w 523125"/>
              <a:gd name="connsiteY15" fmla="*/ 321414 h 371250"/>
              <a:gd name="connsiteX16" fmla="*/ 538211 w 523125"/>
              <a:gd name="connsiteY16" fmla="*/ 21511 h 371250"/>
              <a:gd name="connsiteX17" fmla="*/ 529453 w 523125"/>
              <a:gd name="connsiteY17" fmla="*/ 4383 h 371250"/>
              <a:gd name="connsiteX18" fmla="*/ 215055 w 523125"/>
              <a:gd name="connsiteY18" fmla="*/ 79916 h 371250"/>
              <a:gd name="connsiteX19" fmla="*/ 224387 w 523125"/>
              <a:gd name="connsiteY19" fmla="*/ 60712 h 371250"/>
              <a:gd name="connsiteX20" fmla="*/ 245261 w 523125"/>
              <a:gd name="connsiteY20" fmla="*/ 56190 h 371250"/>
              <a:gd name="connsiteX21" fmla="*/ 325468 w 523125"/>
              <a:gd name="connsiteY21" fmla="*/ 75798 h 371250"/>
              <a:gd name="connsiteX22" fmla="*/ 344098 w 523125"/>
              <a:gd name="connsiteY22" fmla="*/ 99508 h 371250"/>
              <a:gd name="connsiteX23" fmla="*/ 344098 w 523125"/>
              <a:gd name="connsiteY23" fmla="*/ 305518 h 371250"/>
              <a:gd name="connsiteX24" fmla="*/ 334699 w 523125"/>
              <a:gd name="connsiteY24" fmla="*/ 324755 h 371250"/>
              <a:gd name="connsiteX25" fmla="*/ 313757 w 523125"/>
              <a:gd name="connsiteY25" fmla="*/ 329193 h 371250"/>
              <a:gd name="connsiteX26" fmla="*/ 233550 w 523125"/>
              <a:gd name="connsiteY26" fmla="*/ 309163 h 371250"/>
              <a:gd name="connsiteX27" fmla="*/ 215055 w 523125"/>
              <a:gd name="connsiteY27" fmla="*/ 285487 h 371250"/>
              <a:gd name="connsiteX28" fmla="*/ 215055 w 523125"/>
              <a:gd name="connsiteY28" fmla="*/ 79916 h 371250"/>
              <a:gd name="connsiteX29" fmla="*/ 43014 w 523125"/>
              <a:gd name="connsiteY29" fmla="*/ 99592 h 371250"/>
              <a:gd name="connsiteX30" fmla="*/ 61628 w 523125"/>
              <a:gd name="connsiteY30" fmla="*/ 75883 h 371250"/>
              <a:gd name="connsiteX31" fmla="*/ 141834 w 523125"/>
              <a:gd name="connsiteY31" fmla="*/ 56308 h 371250"/>
              <a:gd name="connsiteX32" fmla="*/ 162692 w 523125"/>
              <a:gd name="connsiteY32" fmla="*/ 60830 h 371250"/>
              <a:gd name="connsiteX33" fmla="*/ 172024 w 523125"/>
              <a:gd name="connsiteY33" fmla="*/ 80034 h 371250"/>
              <a:gd name="connsiteX34" fmla="*/ 172024 w 523125"/>
              <a:gd name="connsiteY34" fmla="*/ 285656 h 371250"/>
              <a:gd name="connsiteX35" fmla="*/ 153529 w 523125"/>
              <a:gd name="connsiteY35" fmla="*/ 309331 h 371250"/>
              <a:gd name="connsiteX36" fmla="*/ 73322 w 523125"/>
              <a:gd name="connsiteY36" fmla="*/ 329362 h 371250"/>
              <a:gd name="connsiteX37" fmla="*/ 52380 w 523125"/>
              <a:gd name="connsiteY37" fmla="*/ 324907 h 371250"/>
              <a:gd name="connsiteX38" fmla="*/ 42998 w 523125"/>
              <a:gd name="connsiteY38" fmla="*/ 305653 h 371250"/>
              <a:gd name="connsiteX39" fmla="*/ 43014 w 523125"/>
              <a:gd name="connsiteY39" fmla="*/ 99592 h 371250"/>
              <a:gd name="connsiteX40" fmla="*/ 43014 w 523125"/>
              <a:gd name="connsiteY40" fmla="*/ 99592 h 371250"/>
              <a:gd name="connsiteX41" fmla="*/ 495214 w 523125"/>
              <a:gd name="connsiteY41" fmla="*/ 286820 h 371250"/>
              <a:gd name="connsiteX42" fmla="*/ 477478 w 523125"/>
              <a:gd name="connsiteY42" fmla="*/ 310310 h 371250"/>
              <a:gd name="connsiteX43" fmla="*/ 418213 w 523125"/>
              <a:gd name="connsiteY43" fmla="*/ 327185 h 371250"/>
              <a:gd name="connsiteX44" fmla="*/ 396816 w 523125"/>
              <a:gd name="connsiteY44" fmla="*/ 323236 h 371250"/>
              <a:gd name="connsiteX45" fmla="*/ 387096 w 523125"/>
              <a:gd name="connsiteY45" fmla="*/ 303746 h 371250"/>
              <a:gd name="connsiteX46" fmla="*/ 387096 w 523125"/>
              <a:gd name="connsiteY46" fmla="*/ 98546 h 371250"/>
              <a:gd name="connsiteX47" fmla="*/ 404966 w 523125"/>
              <a:gd name="connsiteY47" fmla="*/ 75022 h 371250"/>
              <a:gd name="connsiteX48" fmla="*/ 464265 w 523125"/>
              <a:gd name="connsiteY48" fmla="*/ 58468 h 371250"/>
              <a:gd name="connsiteX49" fmla="*/ 485595 w 523125"/>
              <a:gd name="connsiteY49" fmla="*/ 62535 h 371250"/>
              <a:gd name="connsiteX50" fmla="*/ 495248 w 523125"/>
              <a:gd name="connsiteY50" fmla="*/ 81975 h 371250"/>
              <a:gd name="connsiteX51" fmla="*/ 495248 w 523125"/>
              <a:gd name="connsiteY51" fmla="*/ 286820 h 371250"/>
              <a:gd name="connsiteX52" fmla="*/ 495214 w 523125"/>
              <a:gd name="connsiteY52" fmla="*/ 286820 h 37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3125" h="371250">
                <a:moveTo>
                  <a:pt x="529453" y="4383"/>
                </a:moveTo>
                <a:cubicBezTo>
                  <a:pt x="524121" y="333"/>
                  <a:pt x="516864" y="-1034"/>
                  <a:pt x="510418" y="823"/>
                </a:cubicBezTo>
                <a:lnTo>
                  <a:pt x="365411" y="41356"/>
                </a:lnTo>
                <a:lnTo>
                  <a:pt x="198939" y="620"/>
                </a:lnTo>
                <a:cubicBezTo>
                  <a:pt x="195581" y="-207"/>
                  <a:pt x="192021" y="-207"/>
                  <a:pt x="188663" y="620"/>
                </a:cubicBezTo>
                <a:lnTo>
                  <a:pt x="16639" y="42706"/>
                </a:lnTo>
                <a:cubicBezTo>
                  <a:pt x="7020" y="45052"/>
                  <a:pt x="0" y="53658"/>
                  <a:pt x="0" y="63581"/>
                </a:cubicBezTo>
                <a:lnTo>
                  <a:pt x="0" y="364428"/>
                </a:lnTo>
                <a:cubicBezTo>
                  <a:pt x="0" y="371043"/>
                  <a:pt x="3308" y="377270"/>
                  <a:pt x="8505" y="381320"/>
                </a:cubicBezTo>
                <a:cubicBezTo>
                  <a:pt x="12319" y="384341"/>
                  <a:pt x="17246" y="385910"/>
                  <a:pt x="21971" y="385910"/>
                </a:cubicBezTo>
                <a:cubicBezTo>
                  <a:pt x="23709" y="385910"/>
                  <a:pt x="25498" y="385657"/>
                  <a:pt x="27219" y="385235"/>
                </a:cubicBezTo>
                <a:lnTo>
                  <a:pt x="193928" y="343554"/>
                </a:lnTo>
                <a:lnTo>
                  <a:pt x="360653" y="385235"/>
                </a:lnTo>
                <a:cubicBezTo>
                  <a:pt x="364281" y="386163"/>
                  <a:pt x="368213" y="386130"/>
                  <a:pt x="371841" y="385083"/>
                </a:cubicBezTo>
                <a:lnTo>
                  <a:pt x="522383" y="342086"/>
                </a:lnTo>
                <a:cubicBezTo>
                  <a:pt x="531596" y="339453"/>
                  <a:pt x="538211" y="331016"/>
                  <a:pt x="538211" y="321414"/>
                </a:cubicBezTo>
                <a:lnTo>
                  <a:pt x="538211" y="21511"/>
                </a:lnTo>
                <a:cubicBezTo>
                  <a:pt x="538228" y="14778"/>
                  <a:pt x="534819" y="8450"/>
                  <a:pt x="529453" y="4383"/>
                </a:cubicBezTo>
                <a:close/>
                <a:moveTo>
                  <a:pt x="215055" y="79916"/>
                </a:moveTo>
                <a:cubicBezTo>
                  <a:pt x="215055" y="72423"/>
                  <a:pt x="218498" y="65336"/>
                  <a:pt x="224387" y="60712"/>
                </a:cubicBezTo>
                <a:cubicBezTo>
                  <a:pt x="230293" y="56071"/>
                  <a:pt x="237971" y="54418"/>
                  <a:pt x="245261" y="56190"/>
                </a:cubicBezTo>
                <a:lnTo>
                  <a:pt x="325468" y="75798"/>
                </a:lnTo>
                <a:cubicBezTo>
                  <a:pt x="336403" y="78465"/>
                  <a:pt x="344098" y="88269"/>
                  <a:pt x="344098" y="99508"/>
                </a:cubicBezTo>
                <a:lnTo>
                  <a:pt x="344098" y="305518"/>
                </a:lnTo>
                <a:cubicBezTo>
                  <a:pt x="344098" y="313027"/>
                  <a:pt x="340639" y="320115"/>
                  <a:pt x="334699" y="324755"/>
                </a:cubicBezTo>
                <a:cubicBezTo>
                  <a:pt x="328759" y="329396"/>
                  <a:pt x="321047" y="331016"/>
                  <a:pt x="313757" y="329193"/>
                </a:cubicBezTo>
                <a:lnTo>
                  <a:pt x="233550" y="309163"/>
                </a:lnTo>
                <a:cubicBezTo>
                  <a:pt x="222683" y="306446"/>
                  <a:pt x="215055" y="296675"/>
                  <a:pt x="215055" y="285487"/>
                </a:cubicBezTo>
                <a:lnTo>
                  <a:pt x="215055" y="79916"/>
                </a:lnTo>
                <a:close/>
                <a:moveTo>
                  <a:pt x="43014" y="99592"/>
                </a:moveTo>
                <a:cubicBezTo>
                  <a:pt x="43014" y="88336"/>
                  <a:pt x="50709" y="78549"/>
                  <a:pt x="61628" y="75883"/>
                </a:cubicBezTo>
                <a:lnTo>
                  <a:pt x="141834" y="56308"/>
                </a:lnTo>
                <a:cubicBezTo>
                  <a:pt x="149108" y="54536"/>
                  <a:pt x="156803" y="56190"/>
                  <a:pt x="162692" y="60830"/>
                </a:cubicBezTo>
                <a:cubicBezTo>
                  <a:pt x="168581" y="65454"/>
                  <a:pt x="172024" y="72525"/>
                  <a:pt x="172024" y="80034"/>
                </a:cubicBezTo>
                <a:lnTo>
                  <a:pt x="172024" y="285656"/>
                </a:lnTo>
                <a:cubicBezTo>
                  <a:pt x="172024" y="296861"/>
                  <a:pt x="164396" y="306648"/>
                  <a:pt x="153529" y="309331"/>
                </a:cubicBezTo>
                <a:lnTo>
                  <a:pt x="73322" y="329362"/>
                </a:lnTo>
                <a:cubicBezTo>
                  <a:pt x="66032" y="331168"/>
                  <a:pt x="58303" y="329565"/>
                  <a:pt x="52380" y="324907"/>
                </a:cubicBezTo>
                <a:cubicBezTo>
                  <a:pt x="46457" y="320283"/>
                  <a:pt x="42998" y="313179"/>
                  <a:pt x="42998" y="305653"/>
                </a:cubicBezTo>
                <a:lnTo>
                  <a:pt x="43014" y="99592"/>
                </a:lnTo>
                <a:lnTo>
                  <a:pt x="43014" y="99592"/>
                </a:lnTo>
                <a:close/>
                <a:moveTo>
                  <a:pt x="495214" y="286820"/>
                </a:moveTo>
                <a:cubicBezTo>
                  <a:pt x="495214" y="297721"/>
                  <a:pt x="487958" y="307306"/>
                  <a:pt x="477478" y="310310"/>
                </a:cubicBezTo>
                <a:lnTo>
                  <a:pt x="418213" y="327185"/>
                </a:lnTo>
                <a:cubicBezTo>
                  <a:pt x="410856" y="329295"/>
                  <a:pt x="402924" y="327810"/>
                  <a:pt x="396816" y="323236"/>
                </a:cubicBezTo>
                <a:cubicBezTo>
                  <a:pt x="390690" y="318663"/>
                  <a:pt x="387096" y="311407"/>
                  <a:pt x="387096" y="303746"/>
                </a:cubicBezTo>
                <a:lnTo>
                  <a:pt x="387096" y="98546"/>
                </a:lnTo>
                <a:cubicBezTo>
                  <a:pt x="387096" y="87594"/>
                  <a:pt x="394419" y="77975"/>
                  <a:pt x="404966" y="75022"/>
                </a:cubicBezTo>
                <a:lnTo>
                  <a:pt x="464265" y="58468"/>
                </a:lnTo>
                <a:cubicBezTo>
                  <a:pt x="471639" y="56409"/>
                  <a:pt x="479486" y="57911"/>
                  <a:pt x="485595" y="62535"/>
                </a:cubicBezTo>
                <a:cubicBezTo>
                  <a:pt x="491653" y="67158"/>
                  <a:pt x="495248" y="74347"/>
                  <a:pt x="495248" y="81975"/>
                </a:cubicBezTo>
                <a:lnTo>
                  <a:pt x="495248" y="286820"/>
                </a:lnTo>
                <a:lnTo>
                  <a:pt x="495214" y="286820"/>
                </a:ln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207" name="组合 206"/>
          <p:cNvGrpSpPr/>
          <p:nvPr/>
        </p:nvGrpSpPr>
        <p:grpSpPr>
          <a:xfrm>
            <a:off x="2172518" y="5499158"/>
            <a:ext cx="438750" cy="523125"/>
            <a:chOff x="23267340" y="6521983"/>
            <a:chExt cx="438750" cy="523125"/>
          </a:xfrm>
          <a:solidFill>
            <a:schemeClr val="bg1"/>
          </a:solidFill>
        </p:grpSpPr>
        <p:sp>
          <p:nvSpPr>
            <p:cNvPr id="208" name="任意多边形: 形状 207"/>
            <p:cNvSpPr/>
            <p:nvPr/>
          </p:nvSpPr>
          <p:spPr>
            <a:xfrm>
              <a:off x="23267340" y="6521983"/>
              <a:ext cx="438750" cy="523125"/>
            </a:xfrm>
            <a:custGeom>
              <a:avLst/>
              <a:gdLst>
                <a:gd name="connsiteX0" fmla="*/ 453144 w 438750"/>
                <a:gd name="connsiteY0" fmla="*/ 195767 h 523125"/>
                <a:gd name="connsiteX1" fmla="*/ 432304 w 438750"/>
                <a:gd name="connsiteY1" fmla="*/ 114733 h 523125"/>
                <a:gd name="connsiteX2" fmla="*/ 444893 w 438750"/>
                <a:gd name="connsiteY2" fmla="*/ 61965 h 523125"/>
                <a:gd name="connsiteX3" fmla="*/ 440117 w 438750"/>
                <a:gd name="connsiteY3" fmla="*/ 40298 h 523125"/>
                <a:gd name="connsiteX4" fmla="*/ 420154 w 438750"/>
                <a:gd name="connsiteY4" fmla="*/ 30628 h 523125"/>
                <a:gd name="connsiteX5" fmla="*/ 345077 w 438750"/>
                <a:gd name="connsiteY5" fmla="*/ 30628 h 523125"/>
                <a:gd name="connsiteX6" fmla="*/ 344081 w 438750"/>
                <a:gd name="connsiteY6" fmla="*/ 30156 h 523125"/>
                <a:gd name="connsiteX7" fmla="*/ 226986 w 438750"/>
                <a:gd name="connsiteY7" fmla="*/ 17 h 523125"/>
                <a:gd name="connsiteX8" fmla="*/ 226986 w 438750"/>
                <a:gd name="connsiteY8" fmla="*/ 0 h 523125"/>
                <a:gd name="connsiteX9" fmla="*/ 226462 w 438750"/>
                <a:gd name="connsiteY9" fmla="*/ 17 h 523125"/>
                <a:gd name="connsiteX10" fmla="*/ 225973 w 438750"/>
                <a:gd name="connsiteY10" fmla="*/ 0 h 523125"/>
                <a:gd name="connsiteX11" fmla="*/ 225973 w 438750"/>
                <a:gd name="connsiteY11" fmla="*/ 34 h 523125"/>
                <a:gd name="connsiteX12" fmla="*/ 109029 w 438750"/>
                <a:gd name="connsiteY12" fmla="*/ 30173 h 523125"/>
                <a:gd name="connsiteX13" fmla="*/ 108270 w 438750"/>
                <a:gd name="connsiteY13" fmla="*/ 30645 h 523125"/>
                <a:gd name="connsiteX14" fmla="*/ 33210 w 438750"/>
                <a:gd name="connsiteY14" fmla="*/ 30645 h 523125"/>
                <a:gd name="connsiteX15" fmla="*/ 13247 w 438750"/>
                <a:gd name="connsiteY15" fmla="*/ 40314 h 523125"/>
                <a:gd name="connsiteX16" fmla="*/ 8471 w 438750"/>
                <a:gd name="connsiteY16" fmla="*/ 61965 h 523125"/>
                <a:gd name="connsiteX17" fmla="*/ 21026 w 438750"/>
                <a:gd name="connsiteY17" fmla="*/ 114750 h 523125"/>
                <a:gd name="connsiteX18" fmla="*/ 0 w 438750"/>
                <a:gd name="connsiteY18" fmla="*/ 195784 h 523125"/>
                <a:gd name="connsiteX19" fmla="*/ 225990 w 438750"/>
                <a:gd name="connsiteY19" fmla="*/ 528053 h 523125"/>
                <a:gd name="connsiteX20" fmla="*/ 225990 w 438750"/>
                <a:gd name="connsiteY20" fmla="*/ 528103 h 523125"/>
                <a:gd name="connsiteX21" fmla="*/ 226479 w 438750"/>
                <a:gd name="connsiteY21" fmla="*/ 528086 h 523125"/>
                <a:gd name="connsiteX22" fmla="*/ 227003 w 438750"/>
                <a:gd name="connsiteY22" fmla="*/ 528086 h 523125"/>
                <a:gd name="connsiteX23" fmla="*/ 227003 w 438750"/>
                <a:gd name="connsiteY23" fmla="*/ 528053 h 523125"/>
                <a:gd name="connsiteX24" fmla="*/ 453144 w 438750"/>
                <a:gd name="connsiteY24" fmla="*/ 195767 h 523125"/>
                <a:gd name="connsiteX25" fmla="*/ 294570 w 438750"/>
                <a:gd name="connsiteY25" fmla="*/ 279653 h 523125"/>
                <a:gd name="connsiteX26" fmla="*/ 240013 w 438750"/>
                <a:gd name="connsiteY26" fmla="*/ 342411 h 523125"/>
                <a:gd name="connsiteX27" fmla="*/ 226665 w 438750"/>
                <a:gd name="connsiteY27" fmla="*/ 348469 h 523125"/>
                <a:gd name="connsiteX28" fmla="*/ 213317 w 438750"/>
                <a:gd name="connsiteY28" fmla="*/ 342377 h 523125"/>
                <a:gd name="connsiteX29" fmla="*/ 158811 w 438750"/>
                <a:gd name="connsiteY29" fmla="*/ 279653 h 523125"/>
                <a:gd name="connsiteX30" fmla="*/ 144079 w 438750"/>
                <a:gd name="connsiteY30" fmla="*/ 280665 h 523125"/>
                <a:gd name="connsiteX31" fmla="*/ 34560 w 438750"/>
                <a:gd name="connsiteY31" fmla="*/ 171113 h 523125"/>
                <a:gd name="connsiteX32" fmla="*/ 143961 w 438750"/>
                <a:gd name="connsiteY32" fmla="*/ 61560 h 523125"/>
                <a:gd name="connsiteX33" fmla="*/ 225973 w 438750"/>
                <a:gd name="connsiteY33" fmla="*/ 98584 h 523125"/>
                <a:gd name="connsiteX34" fmla="*/ 225973 w 438750"/>
                <a:gd name="connsiteY34" fmla="*/ 99748 h 523125"/>
                <a:gd name="connsiteX35" fmla="*/ 226462 w 438750"/>
                <a:gd name="connsiteY35" fmla="*/ 99158 h 523125"/>
                <a:gd name="connsiteX36" fmla="*/ 226986 w 438750"/>
                <a:gd name="connsiteY36" fmla="*/ 99748 h 523125"/>
                <a:gd name="connsiteX37" fmla="*/ 226986 w 438750"/>
                <a:gd name="connsiteY37" fmla="*/ 98567 h 523125"/>
                <a:gd name="connsiteX38" fmla="*/ 309167 w 438750"/>
                <a:gd name="connsiteY38" fmla="*/ 61543 h 523125"/>
                <a:gd name="connsiteX39" fmla="*/ 418736 w 438750"/>
                <a:gd name="connsiteY39" fmla="*/ 171096 h 523125"/>
                <a:gd name="connsiteX40" fmla="*/ 309251 w 438750"/>
                <a:gd name="connsiteY40" fmla="*/ 280648 h 523125"/>
                <a:gd name="connsiteX41" fmla="*/ 294570 w 438750"/>
                <a:gd name="connsiteY41" fmla="*/ 27965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38750" h="523125">
                  <a:moveTo>
                    <a:pt x="453144" y="195767"/>
                  </a:moveTo>
                  <a:cubicBezTo>
                    <a:pt x="453144" y="166877"/>
                    <a:pt x="445703" y="139421"/>
                    <a:pt x="432304" y="114733"/>
                  </a:cubicBezTo>
                  <a:lnTo>
                    <a:pt x="444893" y="61965"/>
                  </a:lnTo>
                  <a:cubicBezTo>
                    <a:pt x="446681" y="54388"/>
                    <a:pt x="444943" y="46406"/>
                    <a:pt x="440117" y="40298"/>
                  </a:cubicBezTo>
                  <a:cubicBezTo>
                    <a:pt x="435324" y="34189"/>
                    <a:pt x="427933" y="30628"/>
                    <a:pt x="420154" y="30628"/>
                  </a:cubicBezTo>
                  <a:lnTo>
                    <a:pt x="345077" y="30628"/>
                  </a:lnTo>
                  <a:cubicBezTo>
                    <a:pt x="344739" y="30459"/>
                    <a:pt x="344402" y="30308"/>
                    <a:pt x="344081" y="30156"/>
                  </a:cubicBezTo>
                  <a:cubicBezTo>
                    <a:pt x="309994" y="12116"/>
                    <a:pt x="270321" y="1232"/>
                    <a:pt x="226986" y="17"/>
                  </a:cubicBezTo>
                  <a:lnTo>
                    <a:pt x="226986" y="0"/>
                  </a:lnTo>
                  <a:cubicBezTo>
                    <a:pt x="226986" y="0"/>
                    <a:pt x="226631" y="17"/>
                    <a:pt x="226462" y="17"/>
                  </a:cubicBezTo>
                  <a:cubicBezTo>
                    <a:pt x="226277" y="17"/>
                    <a:pt x="225973" y="0"/>
                    <a:pt x="225973" y="0"/>
                  </a:cubicBezTo>
                  <a:lnTo>
                    <a:pt x="225973" y="34"/>
                  </a:lnTo>
                  <a:cubicBezTo>
                    <a:pt x="183617" y="1232"/>
                    <a:pt x="143117" y="12116"/>
                    <a:pt x="109029" y="30173"/>
                  </a:cubicBezTo>
                  <a:cubicBezTo>
                    <a:pt x="108776" y="30324"/>
                    <a:pt x="108574" y="30476"/>
                    <a:pt x="108270" y="30645"/>
                  </a:cubicBezTo>
                  <a:lnTo>
                    <a:pt x="33210" y="30645"/>
                  </a:lnTo>
                  <a:cubicBezTo>
                    <a:pt x="25431" y="30645"/>
                    <a:pt x="18090" y="34206"/>
                    <a:pt x="13247" y="40314"/>
                  </a:cubicBezTo>
                  <a:cubicBezTo>
                    <a:pt x="8438" y="46423"/>
                    <a:pt x="6666" y="54405"/>
                    <a:pt x="8471" y="61965"/>
                  </a:cubicBezTo>
                  <a:lnTo>
                    <a:pt x="21026" y="114750"/>
                  </a:lnTo>
                  <a:cubicBezTo>
                    <a:pt x="7594" y="139438"/>
                    <a:pt x="0" y="166877"/>
                    <a:pt x="0" y="195784"/>
                  </a:cubicBezTo>
                  <a:cubicBezTo>
                    <a:pt x="0" y="302400"/>
                    <a:pt x="42188" y="521826"/>
                    <a:pt x="225990" y="528053"/>
                  </a:cubicBezTo>
                  <a:lnTo>
                    <a:pt x="225990" y="528103"/>
                  </a:lnTo>
                  <a:cubicBezTo>
                    <a:pt x="225990" y="528103"/>
                    <a:pt x="226311" y="528086"/>
                    <a:pt x="226479" y="528086"/>
                  </a:cubicBezTo>
                  <a:cubicBezTo>
                    <a:pt x="226648" y="528086"/>
                    <a:pt x="227003" y="528086"/>
                    <a:pt x="227003" y="528086"/>
                  </a:cubicBezTo>
                  <a:lnTo>
                    <a:pt x="227003" y="528053"/>
                  </a:lnTo>
                  <a:cubicBezTo>
                    <a:pt x="410805" y="521826"/>
                    <a:pt x="453144" y="302400"/>
                    <a:pt x="453144" y="195767"/>
                  </a:cubicBezTo>
                  <a:close/>
                  <a:moveTo>
                    <a:pt x="294570" y="279653"/>
                  </a:moveTo>
                  <a:lnTo>
                    <a:pt x="240013" y="342411"/>
                  </a:lnTo>
                  <a:cubicBezTo>
                    <a:pt x="236706" y="346275"/>
                    <a:pt x="231846" y="348469"/>
                    <a:pt x="226665" y="348469"/>
                  </a:cubicBezTo>
                  <a:cubicBezTo>
                    <a:pt x="221535" y="348469"/>
                    <a:pt x="216675" y="346241"/>
                    <a:pt x="213317" y="342377"/>
                  </a:cubicBezTo>
                  <a:lnTo>
                    <a:pt x="158811" y="279653"/>
                  </a:lnTo>
                  <a:cubicBezTo>
                    <a:pt x="154001" y="280277"/>
                    <a:pt x="149091" y="280665"/>
                    <a:pt x="144079" y="280665"/>
                  </a:cubicBezTo>
                  <a:cubicBezTo>
                    <a:pt x="83599" y="280665"/>
                    <a:pt x="34560" y="231609"/>
                    <a:pt x="34560" y="171113"/>
                  </a:cubicBezTo>
                  <a:cubicBezTo>
                    <a:pt x="34560" y="110633"/>
                    <a:pt x="83481" y="61560"/>
                    <a:pt x="143961" y="61560"/>
                  </a:cubicBezTo>
                  <a:cubicBezTo>
                    <a:pt x="176648" y="61560"/>
                    <a:pt x="206348" y="75887"/>
                    <a:pt x="225973" y="98584"/>
                  </a:cubicBezTo>
                  <a:lnTo>
                    <a:pt x="225973" y="99748"/>
                  </a:lnTo>
                  <a:cubicBezTo>
                    <a:pt x="225973" y="99546"/>
                    <a:pt x="226294" y="99360"/>
                    <a:pt x="226462" y="99158"/>
                  </a:cubicBezTo>
                  <a:cubicBezTo>
                    <a:pt x="226631" y="99360"/>
                    <a:pt x="226986" y="99546"/>
                    <a:pt x="226986" y="99748"/>
                  </a:cubicBezTo>
                  <a:lnTo>
                    <a:pt x="226986" y="98567"/>
                  </a:lnTo>
                  <a:cubicBezTo>
                    <a:pt x="247658" y="75870"/>
                    <a:pt x="276497" y="61543"/>
                    <a:pt x="309167" y="61543"/>
                  </a:cubicBezTo>
                  <a:cubicBezTo>
                    <a:pt x="369664" y="61543"/>
                    <a:pt x="418736" y="110599"/>
                    <a:pt x="418736" y="171096"/>
                  </a:cubicBezTo>
                  <a:cubicBezTo>
                    <a:pt x="418736" y="231593"/>
                    <a:pt x="369765" y="280648"/>
                    <a:pt x="309251" y="280648"/>
                  </a:cubicBezTo>
                  <a:cubicBezTo>
                    <a:pt x="304239" y="280631"/>
                    <a:pt x="299379" y="280311"/>
                    <a:pt x="294570" y="279653"/>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09" name="任意多边形: 形状 208"/>
            <p:cNvSpPr/>
            <p:nvPr/>
          </p:nvSpPr>
          <p:spPr>
            <a:xfrm>
              <a:off x="23448443" y="6764426"/>
              <a:ext cx="84375" cy="67500"/>
            </a:xfrm>
            <a:custGeom>
              <a:avLst/>
              <a:gdLst>
                <a:gd name="connsiteX0" fmla="*/ 44871 w 84375"/>
                <a:gd name="connsiteY0" fmla="*/ 0 h 67500"/>
                <a:gd name="connsiteX1" fmla="*/ 0 w 84375"/>
                <a:gd name="connsiteY1" fmla="*/ 31691 h 67500"/>
                <a:gd name="connsiteX2" fmla="*/ 30071 w 84375"/>
                <a:gd name="connsiteY2" fmla="*/ 66302 h 67500"/>
                <a:gd name="connsiteX3" fmla="*/ 44921 w 84375"/>
                <a:gd name="connsiteY3" fmla="*/ 73119 h 67500"/>
                <a:gd name="connsiteX4" fmla="*/ 59856 w 84375"/>
                <a:gd name="connsiteY4" fmla="*/ 66437 h 67500"/>
                <a:gd name="connsiteX5" fmla="*/ 90720 w 84375"/>
                <a:gd name="connsiteY5" fmla="*/ 31658 h 67500"/>
                <a:gd name="connsiteX6" fmla="*/ 44871 w 84375"/>
                <a:gd name="connsiteY6" fmla="*/ 0 h 6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375" h="67500">
                  <a:moveTo>
                    <a:pt x="44871" y="0"/>
                  </a:moveTo>
                  <a:cubicBezTo>
                    <a:pt x="44871" y="0"/>
                    <a:pt x="17449" y="25397"/>
                    <a:pt x="0" y="31691"/>
                  </a:cubicBezTo>
                  <a:lnTo>
                    <a:pt x="30071" y="66302"/>
                  </a:lnTo>
                  <a:cubicBezTo>
                    <a:pt x="33817" y="70605"/>
                    <a:pt x="39217" y="73086"/>
                    <a:pt x="44921" y="73119"/>
                  </a:cubicBezTo>
                  <a:cubicBezTo>
                    <a:pt x="50625" y="73119"/>
                    <a:pt x="56076" y="70673"/>
                    <a:pt x="59856" y="66437"/>
                  </a:cubicBezTo>
                  <a:lnTo>
                    <a:pt x="90720" y="31658"/>
                  </a:lnTo>
                  <a:cubicBezTo>
                    <a:pt x="73288" y="25397"/>
                    <a:pt x="44871" y="203"/>
                    <a:pt x="44871" y="0"/>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0" name="任意多边形: 形状 209"/>
            <p:cNvSpPr/>
            <p:nvPr/>
          </p:nvSpPr>
          <p:spPr>
            <a:xfrm>
              <a:off x="23321829" y="6603439"/>
              <a:ext cx="337500" cy="168750"/>
            </a:xfrm>
            <a:custGeom>
              <a:avLst/>
              <a:gdLst>
                <a:gd name="connsiteX0" fmla="*/ 254796 w 337500"/>
                <a:gd name="connsiteY0" fmla="*/ 0 h 168750"/>
                <a:gd name="connsiteX1" fmla="*/ 182031 w 337500"/>
                <a:gd name="connsiteY1" fmla="*/ 37344 h 168750"/>
                <a:gd name="connsiteX2" fmla="*/ 172192 w 337500"/>
                <a:gd name="connsiteY2" fmla="*/ 54877 h 168750"/>
                <a:gd name="connsiteX3" fmla="*/ 162354 w 337500"/>
                <a:gd name="connsiteY3" fmla="*/ 37344 h 168750"/>
                <a:gd name="connsiteX4" fmla="*/ 89606 w 337500"/>
                <a:gd name="connsiteY4" fmla="*/ 0 h 168750"/>
                <a:gd name="connsiteX5" fmla="*/ 0 w 337500"/>
                <a:gd name="connsiteY5" fmla="*/ 89623 h 168750"/>
                <a:gd name="connsiteX6" fmla="*/ 89606 w 337500"/>
                <a:gd name="connsiteY6" fmla="*/ 179246 h 168750"/>
                <a:gd name="connsiteX7" fmla="*/ 112607 w 337500"/>
                <a:gd name="connsiteY7" fmla="*/ 176243 h 168750"/>
                <a:gd name="connsiteX8" fmla="*/ 162371 w 337500"/>
                <a:gd name="connsiteY8" fmla="*/ 141885 h 168750"/>
                <a:gd name="connsiteX9" fmla="*/ 172209 w 337500"/>
                <a:gd name="connsiteY9" fmla="*/ 124352 h 168750"/>
                <a:gd name="connsiteX10" fmla="*/ 182047 w 337500"/>
                <a:gd name="connsiteY10" fmla="*/ 141885 h 168750"/>
                <a:gd name="connsiteX11" fmla="*/ 231812 w 337500"/>
                <a:gd name="connsiteY11" fmla="*/ 176243 h 168750"/>
                <a:gd name="connsiteX12" fmla="*/ 254779 w 337500"/>
                <a:gd name="connsiteY12" fmla="*/ 179246 h 168750"/>
                <a:gd name="connsiteX13" fmla="*/ 344419 w 337500"/>
                <a:gd name="connsiteY13" fmla="*/ 89623 h 168750"/>
                <a:gd name="connsiteX14" fmla="*/ 254796 w 337500"/>
                <a:gd name="connsiteY14" fmla="*/ 0 h 168750"/>
                <a:gd name="connsiteX15" fmla="*/ 89589 w 337500"/>
                <a:gd name="connsiteY15" fmla="*/ 138088 h 168750"/>
                <a:gd name="connsiteX16" fmla="*/ 41158 w 337500"/>
                <a:gd name="connsiteY16" fmla="*/ 89623 h 168750"/>
                <a:gd name="connsiteX17" fmla="*/ 89589 w 337500"/>
                <a:gd name="connsiteY17" fmla="*/ 41175 h 168750"/>
                <a:gd name="connsiteX18" fmla="*/ 138038 w 337500"/>
                <a:gd name="connsiteY18" fmla="*/ 89623 h 168750"/>
                <a:gd name="connsiteX19" fmla="*/ 89589 w 337500"/>
                <a:gd name="connsiteY19" fmla="*/ 138088 h 168750"/>
                <a:gd name="connsiteX20" fmla="*/ 254796 w 337500"/>
                <a:gd name="connsiteY20" fmla="*/ 138088 h 168750"/>
                <a:gd name="connsiteX21" fmla="*/ 206331 w 337500"/>
                <a:gd name="connsiteY21" fmla="*/ 89623 h 168750"/>
                <a:gd name="connsiteX22" fmla="*/ 254796 w 337500"/>
                <a:gd name="connsiteY22" fmla="*/ 41175 h 168750"/>
                <a:gd name="connsiteX23" fmla="*/ 303244 w 337500"/>
                <a:gd name="connsiteY23" fmla="*/ 89623 h 168750"/>
                <a:gd name="connsiteX24" fmla="*/ 254796 w 337500"/>
                <a:gd name="connsiteY24" fmla="*/ 138088 h 16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37500" h="168750">
                  <a:moveTo>
                    <a:pt x="254796" y="0"/>
                  </a:moveTo>
                  <a:cubicBezTo>
                    <a:pt x="224910" y="0"/>
                    <a:pt x="198332" y="14749"/>
                    <a:pt x="182031" y="37344"/>
                  </a:cubicBezTo>
                  <a:cubicBezTo>
                    <a:pt x="178166" y="42778"/>
                    <a:pt x="174859" y="48651"/>
                    <a:pt x="172192" y="54877"/>
                  </a:cubicBezTo>
                  <a:cubicBezTo>
                    <a:pt x="169577" y="48651"/>
                    <a:pt x="166269" y="42778"/>
                    <a:pt x="162354" y="37344"/>
                  </a:cubicBezTo>
                  <a:cubicBezTo>
                    <a:pt x="146070" y="14749"/>
                    <a:pt x="119542" y="0"/>
                    <a:pt x="89606" y="0"/>
                  </a:cubicBezTo>
                  <a:cubicBezTo>
                    <a:pt x="40179" y="0"/>
                    <a:pt x="0" y="40213"/>
                    <a:pt x="0" y="89623"/>
                  </a:cubicBezTo>
                  <a:cubicBezTo>
                    <a:pt x="0" y="139050"/>
                    <a:pt x="40179" y="179246"/>
                    <a:pt x="89606" y="179246"/>
                  </a:cubicBezTo>
                  <a:cubicBezTo>
                    <a:pt x="97116" y="179246"/>
                    <a:pt x="112607" y="176243"/>
                    <a:pt x="112607" y="176243"/>
                  </a:cubicBezTo>
                  <a:cubicBezTo>
                    <a:pt x="132924" y="170859"/>
                    <a:pt x="150441" y="158507"/>
                    <a:pt x="162371" y="141885"/>
                  </a:cubicBezTo>
                  <a:cubicBezTo>
                    <a:pt x="166269" y="136468"/>
                    <a:pt x="169594" y="130579"/>
                    <a:pt x="172209" y="124352"/>
                  </a:cubicBezTo>
                  <a:cubicBezTo>
                    <a:pt x="174842" y="130579"/>
                    <a:pt x="178149" y="136468"/>
                    <a:pt x="182047" y="141885"/>
                  </a:cubicBezTo>
                  <a:cubicBezTo>
                    <a:pt x="194012" y="158490"/>
                    <a:pt x="211545" y="170859"/>
                    <a:pt x="231812" y="176243"/>
                  </a:cubicBezTo>
                  <a:cubicBezTo>
                    <a:pt x="231812" y="176243"/>
                    <a:pt x="247303" y="179246"/>
                    <a:pt x="254779" y="179246"/>
                  </a:cubicBezTo>
                  <a:cubicBezTo>
                    <a:pt x="304223" y="179246"/>
                    <a:pt x="344419" y="139050"/>
                    <a:pt x="344419" y="89623"/>
                  </a:cubicBezTo>
                  <a:cubicBezTo>
                    <a:pt x="344402" y="40213"/>
                    <a:pt x="304239" y="0"/>
                    <a:pt x="254796" y="0"/>
                  </a:cubicBezTo>
                  <a:close/>
                  <a:moveTo>
                    <a:pt x="89589" y="138088"/>
                  </a:moveTo>
                  <a:cubicBezTo>
                    <a:pt x="62910" y="138088"/>
                    <a:pt x="41158" y="116336"/>
                    <a:pt x="41158" y="89623"/>
                  </a:cubicBezTo>
                  <a:cubicBezTo>
                    <a:pt x="41158" y="62910"/>
                    <a:pt x="62910" y="41175"/>
                    <a:pt x="89589" y="41175"/>
                  </a:cubicBezTo>
                  <a:cubicBezTo>
                    <a:pt x="116319" y="41175"/>
                    <a:pt x="138038" y="62910"/>
                    <a:pt x="138038" y="89623"/>
                  </a:cubicBezTo>
                  <a:cubicBezTo>
                    <a:pt x="138038" y="116336"/>
                    <a:pt x="116319" y="138088"/>
                    <a:pt x="89589" y="138088"/>
                  </a:cubicBezTo>
                  <a:close/>
                  <a:moveTo>
                    <a:pt x="254796" y="138088"/>
                  </a:moveTo>
                  <a:cubicBezTo>
                    <a:pt x="228083" y="138088"/>
                    <a:pt x="206331" y="116336"/>
                    <a:pt x="206331" y="89623"/>
                  </a:cubicBezTo>
                  <a:cubicBezTo>
                    <a:pt x="206331" y="62910"/>
                    <a:pt x="228083" y="41175"/>
                    <a:pt x="254796" y="41175"/>
                  </a:cubicBezTo>
                  <a:cubicBezTo>
                    <a:pt x="281492" y="41175"/>
                    <a:pt x="303244" y="62910"/>
                    <a:pt x="303244" y="89623"/>
                  </a:cubicBezTo>
                  <a:cubicBezTo>
                    <a:pt x="303244" y="116336"/>
                    <a:pt x="281492" y="138088"/>
                    <a:pt x="254796" y="13808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211" name="组合 210"/>
          <p:cNvGrpSpPr/>
          <p:nvPr/>
        </p:nvGrpSpPr>
        <p:grpSpPr>
          <a:xfrm>
            <a:off x="3391718" y="5499964"/>
            <a:ext cx="523043" cy="521512"/>
            <a:chOff x="24311595" y="6516593"/>
            <a:chExt cx="523043" cy="521512"/>
          </a:xfrm>
          <a:solidFill>
            <a:schemeClr val="bg1"/>
          </a:solidFill>
        </p:grpSpPr>
        <p:sp>
          <p:nvSpPr>
            <p:cNvPr id="212" name="任意多边形: 形状 211"/>
            <p:cNvSpPr/>
            <p:nvPr/>
          </p:nvSpPr>
          <p:spPr>
            <a:xfrm>
              <a:off x="24311595" y="6516593"/>
              <a:ext cx="405000" cy="405000"/>
            </a:xfrm>
            <a:custGeom>
              <a:avLst/>
              <a:gdLst>
                <a:gd name="connsiteX0" fmla="*/ 415280 w 405000"/>
                <a:gd name="connsiteY0" fmla="*/ 104716 h 405000"/>
                <a:gd name="connsiteX1" fmla="*/ 261262 w 405000"/>
                <a:gd name="connsiteY1" fmla="*/ 1981 h 405000"/>
                <a:gd name="connsiteX2" fmla="*/ 13216 w 405000"/>
                <a:gd name="connsiteY2" fmla="*/ 197411 h 405000"/>
                <a:gd name="connsiteX3" fmla="*/ 92967 w 405000"/>
                <a:gd name="connsiteY3" fmla="*/ 408888 h 405000"/>
                <a:gd name="connsiteX4" fmla="*/ 142664 w 405000"/>
                <a:gd name="connsiteY4" fmla="*/ 380774 h 405000"/>
                <a:gd name="connsiteX5" fmla="*/ 415280 w 405000"/>
                <a:gd name="connsiteY5" fmla="*/ 104716 h 405000"/>
                <a:gd name="connsiteX6" fmla="*/ 194285 w 405000"/>
                <a:gd name="connsiteY6" fmla="*/ 94541 h 405000"/>
                <a:gd name="connsiteX7" fmla="*/ 254748 w 405000"/>
                <a:gd name="connsiteY7" fmla="*/ 48826 h 405000"/>
                <a:gd name="connsiteX8" fmla="*/ 300462 w 405000"/>
                <a:gd name="connsiteY8" fmla="*/ 109289 h 405000"/>
                <a:gd name="connsiteX9" fmla="*/ 239999 w 405000"/>
                <a:gd name="connsiteY9" fmla="*/ 155004 h 405000"/>
                <a:gd name="connsiteX10" fmla="*/ 194285 w 405000"/>
                <a:gd name="connsiteY10" fmla="*/ 94541 h 405000"/>
                <a:gd name="connsiteX11" fmla="*/ 83602 w 405000"/>
                <a:gd name="connsiteY11" fmla="*/ 152641 h 405000"/>
                <a:gd name="connsiteX12" fmla="*/ 128388 w 405000"/>
                <a:gd name="connsiteY12" fmla="*/ 118807 h 405000"/>
                <a:gd name="connsiteX13" fmla="*/ 162290 w 405000"/>
                <a:gd name="connsiteY13" fmla="*/ 163576 h 405000"/>
                <a:gd name="connsiteX14" fmla="*/ 117470 w 405000"/>
                <a:gd name="connsiteY14" fmla="*/ 197444 h 405000"/>
                <a:gd name="connsiteX15" fmla="*/ 83602 w 405000"/>
                <a:gd name="connsiteY15" fmla="*/ 152641 h 405000"/>
                <a:gd name="connsiteX16" fmla="*/ 94824 w 405000"/>
                <a:gd name="connsiteY16" fmla="*/ 330875 h 405000"/>
                <a:gd name="connsiteX17" fmla="*/ 60939 w 405000"/>
                <a:gd name="connsiteY17" fmla="*/ 286072 h 405000"/>
                <a:gd name="connsiteX18" fmla="*/ 105759 w 405000"/>
                <a:gd name="connsiteY18" fmla="*/ 252238 h 405000"/>
                <a:gd name="connsiteX19" fmla="*/ 139627 w 405000"/>
                <a:gd name="connsiteY19" fmla="*/ 297007 h 405000"/>
                <a:gd name="connsiteX20" fmla="*/ 94824 w 405000"/>
                <a:gd name="connsiteY20" fmla="*/ 330875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5000" h="405000">
                  <a:moveTo>
                    <a:pt x="415280" y="104716"/>
                  </a:moveTo>
                  <a:cubicBezTo>
                    <a:pt x="382374" y="50413"/>
                    <a:pt x="327496" y="11195"/>
                    <a:pt x="261262" y="1981"/>
                  </a:cubicBezTo>
                  <a:cubicBezTo>
                    <a:pt x="141567" y="-14607"/>
                    <a:pt x="41566" y="74915"/>
                    <a:pt x="13216" y="197411"/>
                  </a:cubicBezTo>
                  <a:cubicBezTo>
                    <a:pt x="-22609" y="352374"/>
                    <a:pt x="17857" y="406644"/>
                    <a:pt x="92967" y="408888"/>
                  </a:cubicBezTo>
                  <a:cubicBezTo>
                    <a:pt x="106754" y="396401"/>
                    <a:pt x="123849" y="386579"/>
                    <a:pt x="142664" y="380774"/>
                  </a:cubicBezTo>
                  <a:lnTo>
                    <a:pt x="415280" y="104716"/>
                  </a:lnTo>
                  <a:close/>
                  <a:moveTo>
                    <a:pt x="194285" y="94541"/>
                  </a:moveTo>
                  <a:cubicBezTo>
                    <a:pt x="198352" y="65229"/>
                    <a:pt x="225419" y="44759"/>
                    <a:pt x="254748" y="48826"/>
                  </a:cubicBezTo>
                  <a:cubicBezTo>
                    <a:pt x="284060" y="52910"/>
                    <a:pt x="304529" y="79994"/>
                    <a:pt x="300462" y="109289"/>
                  </a:cubicBezTo>
                  <a:cubicBezTo>
                    <a:pt x="296379" y="138601"/>
                    <a:pt x="269311" y="159088"/>
                    <a:pt x="239999" y="155004"/>
                  </a:cubicBezTo>
                  <a:cubicBezTo>
                    <a:pt x="210671" y="150920"/>
                    <a:pt x="190218" y="123886"/>
                    <a:pt x="194285" y="94541"/>
                  </a:cubicBezTo>
                  <a:close/>
                  <a:moveTo>
                    <a:pt x="83602" y="152641"/>
                  </a:moveTo>
                  <a:cubicBezTo>
                    <a:pt x="86606" y="130940"/>
                    <a:pt x="106687" y="115736"/>
                    <a:pt x="128388" y="118807"/>
                  </a:cubicBezTo>
                  <a:cubicBezTo>
                    <a:pt x="150140" y="121777"/>
                    <a:pt x="165311" y="141824"/>
                    <a:pt x="162290" y="163576"/>
                  </a:cubicBezTo>
                  <a:cubicBezTo>
                    <a:pt x="159269" y="185294"/>
                    <a:pt x="139188" y="200499"/>
                    <a:pt x="117470" y="197444"/>
                  </a:cubicBezTo>
                  <a:cubicBezTo>
                    <a:pt x="95752" y="194458"/>
                    <a:pt x="80581" y="174410"/>
                    <a:pt x="83602" y="152641"/>
                  </a:cubicBezTo>
                  <a:close/>
                  <a:moveTo>
                    <a:pt x="94824" y="330875"/>
                  </a:moveTo>
                  <a:cubicBezTo>
                    <a:pt x="73089" y="327871"/>
                    <a:pt x="57918" y="307841"/>
                    <a:pt x="60939" y="286072"/>
                  </a:cubicBezTo>
                  <a:cubicBezTo>
                    <a:pt x="63959" y="264388"/>
                    <a:pt x="84041" y="249166"/>
                    <a:pt x="105759" y="252238"/>
                  </a:cubicBezTo>
                  <a:cubicBezTo>
                    <a:pt x="127477" y="255224"/>
                    <a:pt x="142664" y="275272"/>
                    <a:pt x="139627" y="297007"/>
                  </a:cubicBezTo>
                  <a:cubicBezTo>
                    <a:pt x="136606" y="318759"/>
                    <a:pt x="116542" y="333929"/>
                    <a:pt x="94824" y="330875"/>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3" name="任意多边形: 形状 212"/>
            <p:cNvSpPr/>
            <p:nvPr/>
          </p:nvSpPr>
          <p:spPr>
            <a:xfrm>
              <a:off x="24564638" y="6581083"/>
              <a:ext cx="270000" cy="286875"/>
            </a:xfrm>
            <a:custGeom>
              <a:avLst/>
              <a:gdLst>
                <a:gd name="connsiteX0" fmla="*/ 68293 w 270000"/>
                <a:gd name="connsiteY0" fmla="*/ 295191 h 286875"/>
                <a:gd name="connsiteX1" fmla="*/ 73761 w 270000"/>
                <a:gd name="connsiteY1" fmla="*/ 288272 h 286875"/>
                <a:gd name="connsiteX2" fmla="*/ 275231 w 270000"/>
                <a:gd name="connsiteY2" fmla="*/ 25663 h 286875"/>
                <a:gd name="connsiteX3" fmla="*/ 264938 w 270000"/>
                <a:gd name="connsiteY3" fmla="*/ 8484 h 286875"/>
                <a:gd name="connsiteX4" fmla="*/ 240182 w 270000"/>
                <a:gd name="connsiteY4" fmla="*/ 1616 h 286875"/>
                <a:gd name="connsiteX5" fmla="*/ 5991 w 270000"/>
                <a:gd name="connsiteY5" fmla="*/ 227961 h 286875"/>
                <a:gd name="connsiteX6" fmla="*/ 0 w 270000"/>
                <a:gd name="connsiteY6" fmla="*/ 233732 h 286875"/>
                <a:gd name="connsiteX7" fmla="*/ 68293 w 270000"/>
                <a:gd name="connsiteY7" fmla="*/ 295191 h 28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0000" h="286875">
                  <a:moveTo>
                    <a:pt x="68293" y="295191"/>
                  </a:moveTo>
                  <a:lnTo>
                    <a:pt x="73761" y="288272"/>
                  </a:lnTo>
                  <a:lnTo>
                    <a:pt x="275231" y="25663"/>
                  </a:lnTo>
                  <a:cubicBezTo>
                    <a:pt x="274793" y="21360"/>
                    <a:pt x="272498" y="15319"/>
                    <a:pt x="264938" y="8484"/>
                  </a:cubicBezTo>
                  <a:cubicBezTo>
                    <a:pt x="250003" y="-4982"/>
                    <a:pt x="240182" y="1616"/>
                    <a:pt x="240182" y="1616"/>
                  </a:cubicBezTo>
                  <a:lnTo>
                    <a:pt x="5991" y="227961"/>
                  </a:lnTo>
                  <a:lnTo>
                    <a:pt x="0" y="233732"/>
                  </a:lnTo>
                  <a:lnTo>
                    <a:pt x="68293" y="295191"/>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4" name="任意多边形: 形状 213"/>
            <p:cNvSpPr/>
            <p:nvPr/>
          </p:nvSpPr>
          <p:spPr>
            <a:xfrm>
              <a:off x="24483756" y="6828366"/>
              <a:ext cx="135000" cy="135000"/>
            </a:xfrm>
            <a:custGeom>
              <a:avLst/>
              <a:gdLst>
                <a:gd name="connsiteX0" fmla="*/ 68276 w 135000"/>
                <a:gd name="connsiteY0" fmla="*/ 137734 h 135000"/>
                <a:gd name="connsiteX1" fmla="*/ 74048 w 135000"/>
                <a:gd name="connsiteY1" fmla="*/ 131287 h 135000"/>
                <a:gd name="connsiteX2" fmla="*/ 137042 w 135000"/>
                <a:gd name="connsiteY2" fmla="*/ 61138 h 135000"/>
                <a:gd name="connsiteX3" fmla="*/ 68344 w 135000"/>
                <a:gd name="connsiteY3" fmla="*/ 0 h 135000"/>
                <a:gd name="connsiteX4" fmla="*/ 5788 w 135000"/>
                <a:gd name="connsiteY4" fmla="*/ 69744 h 135000"/>
                <a:gd name="connsiteX5" fmla="*/ 0 w 135000"/>
                <a:gd name="connsiteY5" fmla="*/ 76224 h 135000"/>
                <a:gd name="connsiteX6" fmla="*/ 68276 w 135000"/>
                <a:gd name="connsiteY6" fmla="*/ 137734 h 135000"/>
                <a:gd name="connsiteX7" fmla="*/ 30729 w 135000"/>
                <a:gd name="connsiteY7" fmla="*/ 65998 h 135000"/>
                <a:gd name="connsiteX8" fmla="*/ 62049 w 135000"/>
                <a:gd name="connsiteY8" fmla="*/ 30493 h 135000"/>
                <a:gd name="connsiteX9" fmla="*/ 73238 w 135000"/>
                <a:gd name="connsiteY9" fmla="*/ 29784 h 135000"/>
                <a:gd name="connsiteX10" fmla="*/ 77271 w 135000"/>
                <a:gd name="connsiteY10" fmla="*/ 33345 h 135000"/>
                <a:gd name="connsiteX11" fmla="*/ 79937 w 135000"/>
                <a:gd name="connsiteY11" fmla="*/ 38745 h 135000"/>
                <a:gd name="connsiteX12" fmla="*/ 77963 w 135000"/>
                <a:gd name="connsiteY12" fmla="*/ 44516 h 135000"/>
                <a:gd name="connsiteX13" fmla="*/ 46643 w 135000"/>
                <a:gd name="connsiteY13" fmla="*/ 80021 h 135000"/>
                <a:gd name="connsiteX14" fmla="*/ 35454 w 135000"/>
                <a:gd name="connsiteY14" fmla="*/ 80696 h 135000"/>
                <a:gd name="connsiteX15" fmla="*/ 31438 w 135000"/>
                <a:gd name="connsiteY15" fmla="*/ 77169 h 135000"/>
                <a:gd name="connsiteX16" fmla="*/ 28755 w 135000"/>
                <a:gd name="connsiteY16" fmla="*/ 71752 h 135000"/>
                <a:gd name="connsiteX17" fmla="*/ 30729 w 135000"/>
                <a:gd name="connsiteY17" fmla="*/ 65998 h 1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5000" h="135000">
                  <a:moveTo>
                    <a:pt x="68276" y="137734"/>
                  </a:moveTo>
                  <a:lnTo>
                    <a:pt x="74048" y="131287"/>
                  </a:lnTo>
                  <a:lnTo>
                    <a:pt x="137042" y="61138"/>
                  </a:lnTo>
                  <a:lnTo>
                    <a:pt x="68344" y="0"/>
                  </a:lnTo>
                  <a:lnTo>
                    <a:pt x="5788" y="69744"/>
                  </a:lnTo>
                  <a:lnTo>
                    <a:pt x="0" y="76224"/>
                  </a:lnTo>
                  <a:lnTo>
                    <a:pt x="68276" y="137734"/>
                  </a:lnTo>
                  <a:close/>
                  <a:moveTo>
                    <a:pt x="30729" y="65998"/>
                  </a:moveTo>
                  <a:lnTo>
                    <a:pt x="62049" y="30493"/>
                  </a:lnTo>
                  <a:cubicBezTo>
                    <a:pt x="64952" y="27219"/>
                    <a:pt x="69947" y="26848"/>
                    <a:pt x="73238" y="29784"/>
                  </a:cubicBezTo>
                  <a:lnTo>
                    <a:pt x="77271" y="33345"/>
                  </a:lnTo>
                  <a:cubicBezTo>
                    <a:pt x="78840" y="34729"/>
                    <a:pt x="79802" y="36636"/>
                    <a:pt x="79937" y="38745"/>
                  </a:cubicBezTo>
                  <a:cubicBezTo>
                    <a:pt x="80055" y="40888"/>
                    <a:pt x="79363" y="42930"/>
                    <a:pt x="77963" y="44516"/>
                  </a:cubicBezTo>
                  <a:lnTo>
                    <a:pt x="46643" y="80021"/>
                  </a:lnTo>
                  <a:cubicBezTo>
                    <a:pt x="43740" y="83278"/>
                    <a:pt x="38745" y="83649"/>
                    <a:pt x="35454" y="80696"/>
                  </a:cubicBezTo>
                  <a:lnTo>
                    <a:pt x="31438" y="77169"/>
                  </a:lnTo>
                  <a:cubicBezTo>
                    <a:pt x="29852" y="75769"/>
                    <a:pt x="28907" y="73862"/>
                    <a:pt x="28755" y="71752"/>
                  </a:cubicBezTo>
                  <a:cubicBezTo>
                    <a:pt x="28637" y="69643"/>
                    <a:pt x="29346" y="67567"/>
                    <a:pt x="30729" y="65998"/>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5" name="任意多边形: 形状 214"/>
            <p:cNvSpPr/>
            <p:nvPr/>
          </p:nvSpPr>
          <p:spPr>
            <a:xfrm>
              <a:off x="24396445" y="6919980"/>
              <a:ext cx="135000" cy="118125"/>
            </a:xfrm>
            <a:custGeom>
              <a:avLst/>
              <a:gdLst>
                <a:gd name="connsiteX0" fmla="*/ 137177 w 135000"/>
                <a:gd name="connsiteY0" fmla="*/ 64665 h 118125"/>
                <a:gd name="connsiteX1" fmla="*/ 137177 w 135000"/>
                <a:gd name="connsiteY1" fmla="*/ 64665 h 118125"/>
                <a:gd name="connsiteX2" fmla="*/ 141294 w 135000"/>
                <a:gd name="connsiteY2" fmla="*/ 57898 h 118125"/>
                <a:gd name="connsiteX3" fmla="*/ 77304 w 135000"/>
                <a:gd name="connsiteY3" fmla="*/ 0 h 118125"/>
                <a:gd name="connsiteX4" fmla="*/ 73035 w 135000"/>
                <a:gd name="connsiteY4" fmla="*/ 911 h 118125"/>
                <a:gd name="connsiteX5" fmla="*/ 72647 w 135000"/>
                <a:gd name="connsiteY5" fmla="*/ 1029 h 118125"/>
                <a:gd name="connsiteX6" fmla="*/ 21246 w 135000"/>
                <a:gd name="connsiteY6" fmla="*/ 130967 h 118125"/>
                <a:gd name="connsiteX7" fmla="*/ 31016 w 135000"/>
                <a:gd name="connsiteY7" fmla="*/ 134123 h 118125"/>
                <a:gd name="connsiteX8" fmla="*/ 38019 w 135000"/>
                <a:gd name="connsiteY8" fmla="*/ 126681 h 118125"/>
                <a:gd name="connsiteX9" fmla="*/ 49343 w 135000"/>
                <a:gd name="connsiteY9" fmla="*/ 103005 h 118125"/>
                <a:gd name="connsiteX10" fmla="*/ 137177 w 135000"/>
                <a:gd name="connsiteY10" fmla="*/ 64665 h 118125"/>
                <a:gd name="connsiteX11" fmla="*/ 74655 w 135000"/>
                <a:gd name="connsiteY11" fmla="*/ 80291 h 118125"/>
                <a:gd name="connsiteX12" fmla="*/ 38340 w 135000"/>
                <a:gd name="connsiteY12" fmla="*/ 90906 h 118125"/>
                <a:gd name="connsiteX13" fmla="*/ 33041 w 135000"/>
                <a:gd name="connsiteY13" fmla="*/ 96812 h 118125"/>
                <a:gd name="connsiteX14" fmla="*/ 25397 w 135000"/>
                <a:gd name="connsiteY14" fmla="*/ 99816 h 118125"/>
                <a:gd name="connsiteX15" fmla="*/ 19204 w 135000"/>
                <a:gd name="connsiteY15" fmla="*/ 94433 h 118125"/>
                <a:gd name="connsiteX16" fmla="*/ 18411 w 135000"/>
                <a:gd name="connsiteY16" fmla="*/ 66201 h 118125"/>
                <a:gd name="connsiteX17" fmla="*/ 26038 w 135000"/>
                <a:gd name="connsiteY17" fmla="*/ 50271 h 118125"/>
                <a:gd name="connsiteX18" fmla="*/ 71499 w 135000"/>
                <a:gd name="connsiteY18" fmla="*/ 70672 h 118125"/>
                <a:gd name="connsiteX19" fmla="*/ 107966 w 135000"/>
                <a:gd name="connsiteY19" fmla="*/ 73018 h 118125"/>
                <a:gd name="connsiteX20" fmla="*/ 74655 w 135000"/>
                <a:gd name="connsiteY20" fmla="*/ 80291 h 11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5000" h="118125">
                  <a:moveTo>
                    <a:pt x="137177" y="64665"/>
                  </a:moveTo>
                  <a:lnTo>
                    <a:pt x="137177" y="64665"/>
                  </a:lnTo>
                  <a:cubicBezTo>
                    <a:pt x="137177" y="64631"/>
                    <a:pt x="140738" y="58995"/>
                    <a:pt x="141294" y="57898"/>
                  </a:cubicBezTo>
                  <a:lnTo>
                    <a:pt x="77304" y="0"/>
                  </a:lnTo>
                  <a:cubicBezTo>
                    <a:pt x="75853" y="270"/>
                    <a:pt x="74486" y="591"/>
                    <a:pt x="73035" y="911"/>
                  </a:cubicBezTo>
                  <a:cubicBezTo>
                    <a:pt x="72900" y="945"/>
                    <a:pt x="72799" y="996"/>
                    <a:pt x="72647" y="1029"/>
                  </a:cubicBezTo>
                  <a:cubicBezTo>
                    <a:pt x="20925" y="13230"/>
                    <a:pt x="-29919" y="68732"/>
                    <a:pt x="21246" y="130967"/>
                  </a:cubicBezTo>
                  <a:cubicBezTo>
                    <a:pt x="23608" y="133819"/>
                    <a:pt x="27422" y="135068"/>
                    <a:pt x="31016" y="134123"/>
                  </a:cubicBezTo>
                  <a:cubicBezTo>
                    <a:pt x="34611" y="133194"/>
                    <a:pt x="37344" y="130258"/>
                    <a:pt x="38019" y="126681"/>
                  </a:cubicBezTo>
                  <a:cubicBezTo>
                    <a:pt x="39504" y="118479"/>
                    <a:pt x="42458" y="109502"/>
                    <a:pt x="49343" y="103005"/>
                  </a:cubicBezTo>
                  <a:cubicBezTo>
                    <a:pt x="65070" y="88104"/>
                    <a:pt x="109148" y="112134"/>
                    <a:pt x="137177" y="64665"/>
                  </a:cubicBezTo>
                  <a:close/>
                  <a:moveTo>
                    <a:pt x="74655" y="80291"/>
                  </a:moveTo>
                  <a:cubicBezTo>
                    <a:pt x="61779" y="80781"/>
                    <a:pt x="48482" y="81287"/>
                    <a:pt x="38340" y="90906"/>
                  </a:cubicBezTo>
                  <a:cubicBezTo>
                    <a:pt x="36383" y="92745"/>
                    <a:pt x="34611" y="94770"/>
                    <a:pt x="33041" y="96812"/>
                  </a:cubicBezTo>
                  <a:cubicBezTo>
                    <a:pt x="31253" y="99158"/>
                    <a:pt x="28299" y="100305"/>
                    <a:pt x="25397" y="99816"/>
                  </a:cubicBezTo>
                  <a:cubicBezTo>
                    <a:pt x="22494" y="99326"/>
                    <a:pt x="20098" y="97251"/>
                    <a:pt x="19204" y="94433"/>
                  </a:cubicBezTo>
                  <a:cubicBezTo>
                    <a:pt x="16318" y="85573"/>
                    <a:pt x="15626" y="76005"/>
                    <a:pt x="18411" y="66201"/>
                  </a:cubicBezTo>
                  <a:cubicBezTo>
                    <a:pt x="20014" y="60446"/>
                    <a:pt x="22663" y="55114"/>
                    <a:pt x="26038" y="50271"/>
                  </a:cubicBezTo>
                  <a:cubicBezTo>
                    <a:pt x="39083" y="64479"/>
                    <a:pt x="50456" y="72563"/>
                    <a:pt x="71499" y="70672"/>
                  </a:cubicBezTo>
                  <a:cubicBezTo>
                    <a:pt x="84662" y="69525"/>
                    <a:pt x="96761" y="70014"/>
                    <a:pt x="107966" y="73018"/>
                  </a:cubicBezTo>
                  <a:cubicBezTo>
                    <a:pt x="97639" y="79397"/>
                    <a:pt x="86333" y="79836"/>
                    <a:pt x="74655" y="80291"/>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grpSp>
        <p:nvGrpSpPr>
          <p:cNvPr id="216" name="组合 215"/>
          <p:cNvGrpSpPr/>
          <p:nvPr/>
        </p:nvGrpSpPr>
        <p:grpSpPr>
          <a:xfrm>
            <a:off x="4610918" y="5499900"/>
            <a:ext cx="320625" cy="521640"/>
            <a:chOff x="25503209" y="6518692"/>
            <a:chExt cx="320625" cy="521640"/>
          </a:xfrm>
          <a:solidFill>
            <a:schemeClr val="bg1"/>
          </a:solidFill>
        </p:grpSpPr>
        <p:sp>
          <p:nvSpPr>
            <p:cNvPr id="217" name="任意多边形: 形状 216"/>
            <p:cNvSpPr/>
            <p:nvPr/>
          </p:nvSpPr>
          <p:spPr>
            <a:xfrm>
              <a:off x="25514795" y="6635332"/>
              <a:ext cx="303750" cy="405000"/>
            </a:xfrm>
            <a:custGeom>
              <a:avLst/>
              <a:gdLst>
                <a:gd name="connsiteX0" fmla="*/ 227279 w 303750"/>
                <a:gd name="connsiteY0" fmla="*/ 0 h 405000"/>
                <a:gd name="connsiteX1" fmla="*/ 81361 w 303750"/>
                <a:gd name="connsiteY1" fmla="*/ 0 h 405000"/>
                <a:gd name="connsiteX2" fmla="*/ 12342 w 303750"/>
                <a:gd name="connsiteY2" fmla="*/ 126461 h 405000"/>
                <a:gd name="connsiteX3" fmla="*/ 11684 w 303750"/>
                <a:gd name="connsiteY3" fmla="*/ 221974 h 405000"/>
                <a:gd name="connsiteX4" fmla="*/ 110116 w 303750"/>
                <a:gd name="connsiteY4" fmla="*/ 408493 h 405000"/>
                <a:gd name="connsiteX5" fmla="*/ 127835 w 303750"/>
                <a:gd name="connsiteY5" fmla="*/ 419192 h 405000"/>
                <a:gd name="connsiteX6" fmla="*/ 127835 w 303750"/>
                <a:gd name="connsiteY6" fmla="*/ 235997 h 405000"/>
                <a:gd name="connsiteX7" fmla="*/ 106842 w 303750"/>
                <a:gd name="connsiteY7" fmla="*/ 198096 h 405000"/>
                <a:gd name="connsiteX8" fmla="*/ 148692 w 303750"/>
                <a:gd name="connsiteY8" fmla="*/ 153731 h 405000"/>
                <a:gd name="connsiteX9" fmla="*/ 159914 w 303750"/>
                <a:gd name="connsiteY9" fmla="*/ 153731 h 405000"/>
                <a:gd name="connsiteX10" fmla="*/ 201747 w 303750"/>
                <a:gd name="connsiteY10" fmla="*/ 198096 h 405000"/>
                <a:gd name="connsiteX11" fmla="*/ 180755 w 303750"/>
                <a:gd name="connsiteY11" fmla="*/ 235997 h 405000"/>
                <a:gd name="connsiteX12" fmla="*/ 180755 w 303750"/>
                <a:gd name="connsiteY12" fmla="*/ 419158 h 405000"/>
                <a:gd name="connsiteX13" fmla="*/ 198490 w 303750"/>
                <a:gd name="connsiteY13" fmla="*/ 408459 h 405000"/>
                <a:gd name="connsiteX14" fmla="*/ 296939 w 303750"/>
                <a:gd name="connsiteY14" fmla="*/ 221873 h 405000"/>
                <a:gd name="connsiteX15" fmla="*/ 296281 w 303750"/>
                <a:gd name="connsiteY15" fmla="*/ 126377 h 405000"/>
                <a:gd name="connsiteX16" fmla="*/ 227279 w 303750"/>
                <a:gd name="connsiteY16" fmla="*/ 0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3750" h="405000">
                  <a:moveTo>
                    <a:pt x="227279" y="0"/>
                  </a:moveTo>
                  <a:lnTo>
                    <a:pt x="81361" y="0"/>
                  </a:lnTo>
                  <a:lnTo>
                    <a:pt x="12342" y="126461"/>
                  </a:lnTo>
                  <a:cubicBezTo>
                    <a:pt x="-3875" y="156178"/>
                    <a:pt x="-4128" y="192021"/>
                    <a:pt x="11684" y="221974"/>
                  </a:cubicBezTo>
                  <a:lnTo>
                    <a:pt x="110116" y="408493"/>
                  </a:lnTo>
                  <a:cubicBezTo>
                    <a:pt x="113575" y="415091"/>
                    <a:pt x="120393" y="419192"/>
                    <a:pt x="127835" y="419192"/>
                  </a:cubicBezTo>
                  <a:lnTo>
                    <a:pt x="127835" y="235997"/>
                  </a:lnTo>
                  <a:cubicBezTo>
                    <a:pt x="115229" y="228049"/>
                    <a:pt x="106842" y="214076"/>
                    <a:pt x="106842" y="198096"/>
                  </a:cubicBezTo>
                  <a:cubicBezTo>
                    <a:pt x="106842" y="174420"/>
                    <a:pt x="125371" y="155199"/>
                    <a:pt x="148692" y="153731"/>
                  </a:cubicBezTo>
                  <a:lnTo>
                    <a:pt x="159914" y="153731"/>
                  </a:lnTo>
                  <a:cubicBezTo>
                    <a:pt x="183235" y="155216"/>
                    <a:pt x="201747" y="174420"/>
                    <a:pt x="201747" y="198096"/>
                  </a:cubicBezTo>
                  <a:cubicBezTo>
                    <a:pt x="201747" y="214076"/>
                    <a:pt x="193377" y="228049"/>
                    <a:pt x="180755" y="235997"/>
                  </a:cubicBezTo>
                  <a:lnTo>
                    <a:pt x="180755" y="419158"/>
                  </a:lnTo>
                  <a:cubicBezTo>
                    <a:pt x="188163" y="419158"/>
                    <a:pt x="195031" y="415058"/>
                    <a:pt x="198490" y="408459"/>
                  </a:cubicBezTo>
                  <a:lnTo>
                    <a:pt x="296939" y="221873"/>
                  </a:lnTo>
                  <a:cubicBezTo>
                    <a:pt x="312768" y="191987"/>
                    <a:pt x="312498" y="156128"/>
                    <a:pt x="296281" y="126377"/>
                  </a:cubicBezTo>
                  <a:lnTo>
                    <a:pt x="227279"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18" name="任意多边形: 形状 217"/>
            <p:cNvSpPr/>
            <p:nvPr/>
          </p:nvSpPr>
          <p:spPr>
            <a:xfrm>
              <a:off x="25503209" y="6518692"/>
              <a:ext cx="320625" cy="84375"/>
            </a:xfrm>
            <a:custGeom>
              <a:avLst/>
              <a:gdLst>
                <a:gd name="connsiteX0" fmla="*/ 0 w 320625"/>
                <a:gd name="connsiteY0" fmla="*/ 0 h 84375"/>
                <a:gd name="connsiteX1" fmla="*/ 0 w 320625"/>
                <a:gd name="connsiteY1" fmla="*/ 46474 h 84375"/>
                <a:gd name="connsiteX2" fmla="*/ 22798 w 320625"/>
                <a:gd name="connsiteY2" fmla="*/ 46474 h 84375"/>
                <a:gd name="connsiteX3" fmla="*/ 22798 w 320625"/>
                <a:gd name="connsiteY3" fmla="*/ 46491 h 84375"/>
                <a:gd name="connsiteX4" fmla="*/ 69272 w 320625"/>
                <a:gd name="connsiteY4" fmla="*/ 92964 h 84375"/>
                <a:gd name="connsiteX5" fmla="*/ 262524 w 320625"/>
                <a:gd name="connsiteY5" fmla="*/ 92964 h 84375"/>
                <a:gd name="connsiteX6" fmla="*/ 308998 w 320625"/>
                <a:gd name="connsiteY6" fmla="*/ 46491 h 84375"/>
                <a:gd name="connsiteX7" fmla="*/ 308998 w 320625"/>
                <a:gd name="connsiteY7" fmla="*/ 46474 h 84375"/>
                <a:gd name="connsiteX8" fmla="*/ 331847 w 320625"/>
                <a:gd name="connsiteY8" fmla="*/ 46474 h 84375"/>
                <a:gd name="connsiteX9" fmla="*/ 331847 w 320625"/>
                <a:gd name="connsiteY9" fmla="*/ 0 h 84375"/>
                <a:gd name="connsiteX10" fmla="*/ 0 w 320625"/>
                <a:gd name="connsiteY10" fmla="*/ 0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0625" h="84375">
                  <a:moveTo>
                    <a:pt x="0" y="0"/>
                  </a:moveTo>
                  <a:lnTo>
                    <a:pt x="0" y="46474"/>
                  </a:lnTo>
                  <a:lnTo>
                    <a:pt x="22798" y="46474"/>
                  </a:lnTo>
                  <a:lnTo>
                    <a:pt x="22798" y="46491"/>
                  </a:lnTo>
                  <a:cubicBezTo>
                    <a:pt x="22798" y="72158"/>
                    <a:pt x="43605" y="92964"/>
                    <a:pt x="69272" y="92964"/>
                  </a:cubicBezTo>
                  <a:lnTo>
                    <a:pt x="262524" y="92964"/>
                  </a:lnTo>
                  <a:cubicBezTo>
                    <a:pt x="288191" y="92964"/>
                    <a:pt x="308998" y="72158"/>
                    <a:pt x="308998" y="46491"/>
                  </a:cubicBezTo>
                  <a:lnTo>
                    <a:pt x="308998" y="46474"/>
                  </a:lnTo>
                  <a:lnTo>
                    <a:pt x="331847" y="46474"/>
                  </a:lnTo>
                  <a:lnTo>
                    <a:pt x="331847" y="0"/>
                  </a:lnTo>
                  <a:lnTo>
                    <a:pt x="0"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19" name="图形 161"/>
          <p:cNvSpPr/>
          <p:nvPr/>
        </p:nvSpPr>
        <p:spPr>
          <a:xfrm>
            <a:off x="5830118" y="5499158"/>
            <a:ext cx="489375" cy="523125"/>
          </a:xfrm>
          <a:custGeom>
            <a:avLst/>
            <a:gdLst>
              <a:gd name="connsiteX0" fmla="*/ 51845 w 489375"/>
              <a:gd name="connsiteY0" fmla="*/ 366375 h 523125"/>
              <a:gd name="connsiteX1" fmla="*/ 162343 w 489375"/>
              <a:gd name="connsiteY1" fmla="*/ 465448 h 523125"/>
              <a:gd name="connsiteX2" fmla="*/ 396703 w 489375"/>
              <a:gd name="connsiteY2" fmla="*/ 204240 h 523125"/>
              <a:gd name="connsiteX3" fmla="*/ 286205 w 489375"/>
              <a:gd name="connsiteY3" fmla="*/ 105116 h 523125"/>
              <a:gd name="connsiteX4" fmla="*/ 51845 w 489375"/>
              <a:gd name="connsiteY4" fmla="*/ 366375 h 523125"/>
              <a:gd name="connsiteX5" fmla="*/ 258513 w 489375"/>
              <a:gd name="connsiteY5" fmla="*/ 226380 h 523125"/>
              <a:gd name="connsiteX6" fmla="*/ 126922 w 489375"/>
              <a:gd name="connsiteY6" fmla="*/ 373057 h 523125"/>
              <a:gd name="connsiteX7" fmla="*/ 120509 w 489375"/>
              <a:gd name="connsiteY7" fmla="*/ 376145 h 523125"/>
              <a:gd name="connsiteX8" fmla="*/ 113793 w 489375"/>
              <a:gd name="connsiteY8" fmla="*/ 373766 h 523125"/>
              <a:gd name="connsiteX9" fmla="*/ 107263 w 489375"/>
              <a:gd name="connsiteY9" fmla="*/ 367910 h 523125"/>
              <a:gd name="connsiteX10" fmla="*/ 106554 w 489375"/>
              <a:gd name="connsiteY10" fmla="*/ 354781 h 523125"/>
              <a:gd name="connsiteX11" fmla="*/ 238145 w 489375"/>
              <a:gd name="connsiteY11" fmla="*/ 208104 h 523125"/>
              <a:gd name="connsiteX12" fmla="*/ 244558 w 489375"/>
              <a:gd name="connsiteY12" fmla="*/ 205016 h 523125"/>
              <a:gd name="connsiteX13" fmla="*/ 251274 w 489375"/>
              <a:gd name="connsiteY13" fmla="*/ 207378 h 523125"/>
              <a:gd name="connsiteX14" fmla="*/ 257804 w 489375"/>
              <a:gd name="connsiteY14" fmla="*/ 213234 h 523125"/>
              <a:gd name="connsiteX15" fmla="*/ 258513 w 489375"/>
              <a:gd name="connsiteY15" fmla="*/ 226380 h 523125"/>
              <a:gd name="connsiteX16" fmla="*/ 296786 w 489375"/>
              <a:gd name="connsiteY16" fmla="*/ 156635 h 523125"/>
              <a:gd name="connsiteX17" fmla="*/ 303299 w 489375"/>
              <a:gd name="connsiteY17" fmla="*/ 162474 h 523125"/>
              <a:gd name="connsiteX18" fmla="*/ 304025 w 489375"/>
              <a:gd name="connsiteY18" fmla="*/ 175603 h 523125"/>
              <a:gd name="connsiteX19" fmla="*/ 292584 w 489375"/>
              <a:gd name="connsiteY19" fmla="*/ 188360 h 523125"/>
              <a:gd name="connsiteX20" fmla="*/ 286154 w 489375"/>
              <a:gd name="connsiteY20" fmla="*/ 191448 h 523125"/>
              <a:gd name="connsiteX21" fmla="*/ 279438 w 489375"/>
              <a:gd name="connsiteY21" fmla="*/ 189086 h 523125"/>
              <a:gd name="connsiteX22" fmla="*/ 272908 w 489375"/>
              <a:gd name="connsiteY22" fmla="*/ 183230 h 523125"/>
              <a:gd name="connsiteX23" fmla="*/ 269819 w 489375"/>
              <a:gd name="connsiteY23" fmla="*/ 176801 h 523125"/>
              <a:gd name="connsiteX24" fmla="*/ 272199 w 489375"/>
              <a:gd name="connsiteY24" fmla="*/ 170085 h 523125"/>
              <a:gd name="connsiteX25" fmla="*/ 283640 w 489375"/>
              <a:gd name="connsiteY25" fmla="*/ 157327 h 523125"/>
              <a:gd name="connsiteX26" fmla="*/ 296786 w 489375"/>
              <a:gd name="connsiteY26" fmla="*/ 156635 h 523125"/>
              <a:gd name="connsiteX27" fmla="*/ 324039 w 489375"/>
              <a:gd name="connsiteY27" fmla="*/ 62979 h 523125"/>
              <a:gd name="connsiteX28" fmla="*/ 434503 w 489375"/>
              <a:gd name="connsiteY28" fmla="*/ 162086 h 523125"/>
              <a:gd name="connsiteX29" fmla="*/ 407368 w 489375"/>
              <a:gd name="connsiteY29" fmla="*/ 192343 h 523125"/>
              <a:gd name="connsiteX30" fmla="*/ 296904 w 489375"/>
              <a:gd name="connsiteY30" fmla="*/ 93236 h 523125"/>
              <a:gd name="connsiteX31" fmla="*/ 324039 w 489375"/>
              <a:gd name="connsiteY31" fmla="*/ 62979 h 523125"/>
              <a:gd name="connsiteX32" fmla="*/ 478934 w 489375"/>
              <a:gd name="connsiteY32" fmla="*/ 64413 h 523125"/>
              <a:gd name="connsiteX33" fmla="*/ 416311 w 489375"/>
              <a:gd name="connsiteY33" fmla="*/ 8220 h 523125"/>
              <a:gd name="connsiteX34" fmla="*/ 370951 w 489375"/>
              <a:gd name="connsiteY34" fmla="*/ 10683 h 523125"/>
              <a:gd name="connsiteX35" fmla="*/ 334029 w 489375"/>
              <a:gd name="connsiteY35" fmla="*/ 51858 h 523125"/>
              <a:gd name="connsiteX36" fmla="*/ 444526 w 489375"/>
              <a:gd name="connsiteY36" fmla="*/ 150948 h 523125"/>
              <a:gd name="connsiteX37" fmla="*/ 481449 w 489375"/>
              <a:gd name="connsiteY37" fmla="*/ 109807 h 523125"/>
              <a:gd name="connsiteX38" fmla="*/ 489583 w 489375"/>
              <a:gd name="connsiteY38" fmla="*/ 86604 h 523125"/>
              <a:gd name="connsiteX39" fmla="*/ 478934 w 489375"/>
              <a:gd name="connsiteY39" fmla="*/ 64413 h 523125"/>
              <a:gd name="connsiteX40" fmla="*/ 442248 w 489375"/>
              <a:gd name="connsiteY40" fmla="*/ 109655 h 523125"/>
              <a:gd name="connsiteX41" fmla="*/ 375288 w 489375"/>
              <a:gd name="connsiteY41" fmla="*/ 49597 h 523125"/>
              <a:gd name="connsiteX42" fmla="*/ 394627 w 489375"/>
              <a:gd name="connsiteY42" fmla="*/ 28065 h 523125"/>
              <a:gd name="connsiteX43" fmla="*/ 461587 w 489375"/>
              <a:gd name="connsiteY43" fmla="*/ 88106 h 523125"/>
              <a:gd name="connsiteX44" fmla="*/ 442248 w 489375"/>
              <a:gd name="connsiteY44" fmla="*/ 109655 h 523125"/>
              <a:gd name="connsiteX45" fmla="*/ 629 w 489375"/>
              <a:gd name="connsiteY45" fmla="*/ 513035 h 523125"/>
              <a:gd name="connsiteX46" fmla="*/ 5304 w 489375"/>
              <a:gd name="connsiteY46" fmla="*/ 529370 h 523125"/>
              <a:gd name="connsiteX47" fmla="*/ 22044 w 489375"/>
              <a:gd name="connsiteY47" fmla="*/ 532290 h 523125"/>
              <a:gd name="connsiteX48" fmla="*/ 149096 w 489375"/>
              <a:gd name="connsiteY48" fmla="*/ 480247 h 523125"/>
              <a:gd name="connsiteX49" fmla="*/ 38632 w 489375"/>
              <a:gd name="connsiteY49" fmla="*/ 381140 h 523125"/>
              <a:gd name="connsiteX50" fmla="*/ 629 w 489375"/>
              <a:gd name="connsiteY50" fmla="*/ 513035 h 523125"/>
              <a:gd name="connsiteX51" fmla="*/ 112916 w 489375"/>
              <a:gd name="connsiteY51" fmla="*/ 473986 h 523125"/>
              <a:gd name="connsiteX52" fmla="*/ 62999 w 489375"/>
              <a:gd name="connsiteY52" fmla="*/ 494422 h 523125"/>
              <a:gd name="connsiteX53" fmla="*/ 33806 w 489375"/>
              <a:gd name="connsiteY53" fmla="*/ 468232 h 523125"/>
              <a:gd name="connsiteX54" fmla="*/ 48740 w 489375"/>
              <a:gd name="connsiteY54" fmla="*/ 416409 h 523125"/>
              <a:gd name="connsiteX55" fmla="*/ 112916 w 489375"/>
              <a:gd name="connsiteY55" fmla="*/ 473986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489375" h="523125">
                <a:moveTo>
                  <a:pt x="51845" y="366375"/>
                </a:moveTo>
                <a:lnTo>
                  <a:pt x="162343" y="465448"/>
                </a:lnTo>
                <a:lnTo>
                  <a:pt x="396703" y="204240"/>
                </a:lnTo>
                <a:lnTo>
                  <a:pt x="286205" y="105116"/>
                </a:lnTo>
                <a:lnTo>
                  <a:pt x="51845" y="366375"/>
                </a:lnTo>
                <a:close/>
                <a:moveTo>
                  <a:pt x="258513" y="226380"/>
                </a:moveTo>
                <a:lnTo>
                  <a:pt x="126922" y="373057"/>
                </a:lnTo>
                <a:cubicBezTo>
                  <a:pt x="125268" y="374896"/>
                  <a:pt x="122973" y="376010"/>
                  <a:pt x="120509" y="376145"/>
                </a:cubicBezTo>
                <a:cubicBezTo>
                  <a:pt x="118046" y="376297"/>
                  <a:pt x="115616" y="375436"/>
                  <a:pt x="113793" y="373766"/>
                </a:cubicBezTo>
                <a:lnTo>
                  <a:pt x="107263" y="367910"/>
                </a:lnTo>
                <a:cubicBezTo>
                  <a:pt x="103449" y="364485"/>
                  <a:pt x="103128" y="358612"/>
                  <a:pt x="106554" y="354781"/>
                </a:cubicBezTo>
                <a:lnTo>
                  <a:pt x="238145" y="208104"/>
                </a:lnTo>
                <a:cubicBezTo>
                  <a:pt x="239799" y="206265"/>
                  <a:pt x="242094" y="205151"/>
                  <a:pt x="244558" y="205016"/>
                </a:cubicBezTo>
                <a:cubicBezTo>
                  <a:pt x="247021" y="204881"/>
                  <a:pt x="249451" y="205741"/>
                  <a:pt x="251274" y="207378"/>
                </a:cubicBezTo>
                <a:lnTo>
                  <a:pt x="257804" y="213234"/>
                </a:lnTo>
                <a:cubicBezTo>
                  <a:pt x="261618" y="216676"/>
                  <a:pt x="261922" y="222549"/>
                  <a:pt x="258513" y="226380"/>
                </a:cubicBezTo>
                <a:close/>
                <a:moveTo>
                  <a:pt x="296786" y="156635"/>
                </a:moveTo>
                <a:lnTo>
                  <a:pt x="303299" y="162474"/>
                </a:lnTo>
                <a:cubicBezTo>
                  <a:pt x="307147" y="165900"/>
                  <a:pt x="307451" y="171789"/>
                  <a:pt x="304025" y="175603"/>
                </a:cubicBezTo>
                <a:lnTo>
                  <a:pt x="292584" y="188360"/>
                </a:lnTo>
                <a:cubicBezTo>
                  <a:pt x="290913" y="190200"/>
                  <a:pt x="288618" y="191296"/>
                  <a:pt x="286154" y="191448"/>
                </a:cubicBezTo>
                <a:cubicBezTo>
                  <a:pt x="283691" y="191583"/>
                  <a:pt x="281278" y="190740"/>
                  <a:pt x="279438" y="189086"/>
                </a:cubicBezTo>
                <a:lnTo>
                  <a:pt x="272908" y="183230"/>
                </a:lnTo>
                <a:cubicBezTo>
                  <a:pt x="271085" y="181576"/>
                  <a:pt x="269971" y="179281"/>
                  <a:pt x="269819" y="176801"/>
                </a:cubicBezTo>
                <a:cubicBezTo>
                  <a:pt x="269684" y="174337"/>
                  <a:pt x="270545" y="171907"/>
                  <a:pt x="272199" y="170085"/>
                </a:cubicBezTo>
                <a:lnTo>
                  <a:pt x="283640" y="157327"/>
                </a:lnTo>
                <a:cubicBezTo>
                  <a:pt x="287083" y="153513"/>
                  <a:pt x="292972" y="153193"/>
                  <a:pt x="296786" y="156635"/>
                </a:cubicBezTo>
                <a:close/>
                <a:moveTo>
                  <a:pt x="324039" y="62979"/>
                </a:moveTo>
                <a:lnTo>
                  <a:pt x="434503" y="162086"/>
                </a:lnTo>
                <a:lnTo>
                  <a:pt x="407368" y="192343"/>
                </a:lnTo>
                <a:lnTo>
                  <a:pt x="296904" y="93236"/>
                </a:lnTo>
                <a:lnTo>
                  <a:pt x="324039" y="62979"/>
                </a:lnTo>
                <a:close/>
                <a:moveTo>
                  <a:pt x="478934" y="64413"/>
                </a:moveTo>
                <a:lnTo>
                  <a:pt x="416311" y="8220"/>
                </a:lnTo>
                <a:cubicBezTo>
                  <a:pt x="403098" y="-3644"/>
                  <a:pt x="382798" y="-2530"/>
                  <a:pt x="370951" y="10683"/>
                </a:cubicBezTo>
                <a:lnTo>
                  <a:pt x="334029" y="51858"/>
                </a:lnTo>
                <a:lnTo>
                  <a:pt x="444526" y="150948"/>
                </a:lnTo>
                <a:lnTo>
                  <a:pt x="481449" y="109807"/>
                </a:lnTo>
                <a:cubicBezTo>
                  <a:pt x="487119" y="103462"/>
                  <a:pt x="490089" y="95109"/>
                  <a:pt x="489583" y="86604"/>
                </a:cubicBezTo>
                <a:cubicBezTo>
                  <a:pt x="489110" y="78082"/>
                  <a:pt x="485279" y="70100"/>
                  <a:pt x="478934" y="64413"/>
                </a:cubicBezTo>
                <a:close/>
                <a:moveTo>
                  <a:pt x="442248" y="109655"/>
                </a:moveTo>
                <a:lnTo>
                  <a:pt x="375288" y="49597"/>
                </a:lnTo>
                <a:lnTo>
                  <a:pt x="394627" y="28065"/>
                </a:lnTo>
                <a:lnTo>
                  <a:pt x="461587" y="88106"/>
                </a:lnTo>
                <a:lnTo>
                  <a:pt x="442248" y="109655"/>
                </a:lnTo>
                <a:close/>
                <a:moveTo>
                  <a:pt x="629" y="513035"/>
                </a:moveTo>
                <a:cubicBezTo>
                  <a:pt x="-1075" y="518941"/>
                  <a:pt x="748" y="525303"/>
                  <a:pt x="5304" y="529370"/>
                </a:cubicBezTo>
                <a:cubicBezTo>
                  <a:pt x="9860" y="533471"/>
                  <a:pt x="16374" y="534601"/>
                  <a:pt x="22044" y="532290"/>
                </a:cubicBezTo>
                <a:lnTo>
                  <a:pt x="149096" y="480247"/>
                </a:lnTo>
                <a:lnTo>
                  <a:pt x="38632" y="381140"/>
                </a:lnTo>
                <a:lnTo>
                  <a:pt x="629" y="513035"/>
                </a:lnTo>
                <a:close/>
                <a:moveTo>
                  <a:pt x="112916" y="473986"/>
                </a:moveTo>
                <a:lnTo>
                  <a:pt x="62999" y="494422"/>
                </a:lnTo>
                <a:lnTo>
                  <a:pt x="33806" y="468232"/>
                </a:lnTo>
                <a:lnTo>
                  <a:pt x="48740" y="416409"/>
                </a:lnTo>
                <a:lnTo>
                  <a:pt x="112916" y="473986"/>
                </a:ln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sp>
        <p:nvSpPr>
          <p:cNvPr id="220" name="图形 195"/>
          <p:cNvSpPr/>
          <p:nvPr/>
        </p:nvSpPr>
        <p:spPr>
          <a:xfrm>
            <a:off x="7049318" y="5558220"/>
            <a:ext cx="523125" cy="405000"/>
          </a:xfrm>
          <a:custGeom>
            <a:avLst/>
            <a:gdLst>
              <a:gd name="connsiteX0" fmla="*/ 370761 w 523125"/>
              <a:gd name="connsiteY0" fmla="*/ 91386 h 405000"/>
              <a:gd name="connsiteX1" fmla="*/ 455102 w 523125"/>
              <a:gd name="connsiteY1" fmla="*/ 173770 h 405000"/>
              <a:gd name="connsiteX2" fmla="*/ 539477 w 523125"/>
              <a:gd name="connsiteY2" fmla="*/ 91977 h 405000"/>
              <a:gd name="connsiteX3" fmla="*/ 538853 w 523125"/>
              <a:gd name="connsiteY3" fmla="*/ 87522 h 405000"/>
              <a:gd name="connsiteX4" fmla="*/ 533318 w 523125"/>
              <a:gd name="connsiteY4" fmla="*/ 87809 h 405000"/>
              <a:gd name="connsiteX5" fmla="*/ 466290 w 523125"/>
              <a:gd name="connsiteY5" fmla="*/ 8699 h 405000"/>
              <a:gd name="connsiteX6" fmla="*/ 439476 w 523125"/>
              <a:gd name="connsiteY6" fmla="*/ 1358 h 405000"/>
              <a:gd name="connsiteX7" fmla="*/ 323848 w 523125"/>
              <a:gd name="connsiteY7" fmla="*/ 41470 h 405000"/>
              <a:gd name="connsiteX8" fmla="*/ 275940 w 523125"/>
              <a:gd name="connsiteY8" fmla="*/ 17457 h 405000"/>
              <a:gd name="connsiteX9" fmla="*/ 216186 w 523125"/>
              <a:gd name="connsiteY9" fmla="*/ 77161 h 405000"/>
              <a:gd name="connsiteX10" fmla="*/ 216236 w 523125"/>
              <a:gd name="connsiteY10" fmla="*/ 78747 h 405000"/>
              <a:gd name="connsiteX11" fmla="*/ 99259 w 523125"/>
              <a:gd name="connsiteY11" fmla="*/ 119264 h 405000"/>
              <a:gd name="connsiteX12" fmla="*/ 74183 w 523125"/>
              <a:gd name="connsiteY12" fmla="*/ 136527 h 405000"/>
              <a:gd name="connsiteX13" fmla="*/ 6750 w 523125"/>
              <a:gd name="connsiteY13" fmla="*/ 216869 h 405000"/>
              <a:gd name="connsiteX14" fmla="*/ 641 w 523125"/>
              <a:gd name="connsiteY14" fmla="*/ 216869 h 405000"/>
              <a:gd name="connsiteX15" fmla="*/ 0 w 523125"/>
              <a:gd name="connsiteY15" fmla="*/ 220345 h 405000"/>
              <a:gd name="connsiteX16" fmla="*/ 84358 w 523125"/>
              <a:gd name="connsiteY16" fmla="*/ 302577 h 405000"/>
              <a:gd name="connsiteX17" fmla="*/ 168699 w 523125"/>
              <a:gd name="connsiteY17" fmla="*/ 221037 h 405000"/>
              <a:gd name="connsiteX18" fmla="*/ 168058 w 523125"/>
              <a:gd name="connsiteY18" fmla="*/ 216835 h 405000"/>
              <a:gd name="connsiteX19" fmla="*/ 162388 w 523125"/>
              <a:gd name="connsiteY19" fmla="*/ 216835 h 405000"/>
              <a:gd name="connsiteX20" fmla="*/ 109384 w 523125"/>
              <a:gd name="connsiteY20" fmla="*/ 153807 h 405000"/>
              <a:gd name="connsiteX21" fmla="*/ 227644 w 523125"/>
              <a:gd name="connsiteY21" fmla="*/ 112868 h 405000"/>
              <a:gd name="connsiteX22" fmla="*/ 239844 w 523125"/>
              <a:gd name="connsiteY22" fmla="*/ 124715 h 405000"/>
              <a:gd name="connsiteX23" fmla="*/ 239844 w 523125"/>
              <a:gd name="connsiteY23" fmla="*/ 374616 h 405000"/>
              <a:gd name="connsiteX24" fmla="*/ 126664 w 523125"/>
              <a:gd name="connsiteY24" fmla="*/ 374616 h 405000"/>
              <a:gd name="connsiteX25" fmla="*/ 90804 w 523125"/>
              <a:gd name="connsiteY25" fmla="*/ 410476 h 405000"/>
              <a:gd name="connsiteX26" fmla="*/ 90804 w 523125"/>
              <a:gd name="connsiteY26" fmla="*/ 420651 h 405000"/>
              <a:gd name="connsiteX27" fmla="*/ 461160 w 523125"/>
              <a:gd name="connsiteY27" fmla="*/ 420651 h 405000"/>
              <a:gd name="connsiteX28" fmla="*/ 461160 w 523125"/>
              <a:gd name="connsiteY28" fmla="*/ 410459 h 405000"/>
              <a:gd name="connsiteX29" fmla="*/ 425301 w 523125"/>
              <a:gd name="connsiteY29" fmla="*/ 374600 h 405000"/>
              <a:gd name="connsiteX30" fmla="*/ 312137 w 523125"/>
              <a:gd name="connsiteY30" fmla="*/ 374600 h 405000"/>
              <a:gd name="connsiteX31" fmla="*/ 312137 w 523125"/>
              <a:gd name="connsiteY31" fmla="*/ 124731 h 405000"/>
              <a:gd name="connsiteX32" fmla="*/ 335694 w 523125"/>
              <a:gd name="connsiteY32" fmla="*/ 77144 h 405000"/>
              <a:gd name="connsiteX33" fmla="*/ 335661 w 523125"/>
              <a:gd name="connsiteY33" fmla="*/ 75490 h 405000"/>
              <a:gd name="connsiteX34" fmla="*/ 409843 w 523125"/>
              <a:gd name="connsiteY34" fmla="*/ 49806 h 405000"/>
              <a:gd name="connsiteX35" fmla="*/ 377393 w 523125"/>
              <a:gd name="connsiteY35" fmla="*/ 87826 h 405000"/>
              <a:gd name="connsiteX36" fmla="*/ 371402 w 523125"/>
              <a:gd name="connsiteY36" fmla="*/ 87539 h 405000"/>
              <a:gd name="connsiteX37" fmla="*/ 370761 w 523125"/>
              <a:gd name="connsiteY37" fmla="*/ 91386 h 405000"/>
              <a:gd name="connsiteX38" fmla="*/ 53646 w 523125"/>
              <a:gd name="connsiteY38" fmla="*/ 216852 h 405000"/>
              <a:gd name="connsiteX39" fmla="*/ 84578 w 523125"/>
              <a:gd name="connsiteY39" fmla="*/ 180183 h 405000"/>
              <a:gd name="connsiteX40" fmla="*/ 115526 w 523125"/>
              <a:gd name="connsiteY40" fmla="*/ 216852 h 405000"/>
              <a:gd name="connsiteX41" fmla="*/ 53646 w 523125"/>
              <a:gd name="connsiteY41" fmla="*/ 216852 h 405000"/>
              <a:gd name="connsiteX42" fmla="*/ 455321 w 523125"/>
              <a:gd name="connsiteY42" fmla="*/ 50886 h 405000"/>
              <a:gd name="connsiteX43" fmla="*/ 486270 w 523125"/>
              <a:gd name="connsiteY43" fmla="*/ 87539 h 405000"/>
              <a:gd name="connsiteX44" fmla="*/ 424406 w 523125"/>
              <a:gd name="connsiteY44" fmla="*/ 87539 h 405000"/>
              <a:gd name="connsiteX45" fmla="*/ 455321 w 523125"/>
              <a:gd name="connsiteY45" fmla="*/ 50886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23125" h="405000">
                <a:moveTo>
                  <a:pt x="370761" y="91386"/>
                </a:moveTo>
                <a:cubicBezTo>
                  <a:pt x="370761" y="137556"/>
                  <a:pt x="408527" y="173770"/>
                  <a:pt x="455102" y="173770"/>
                </a:cubicBezTo>
                <a:cubicBezTo>
                  <a:pt x="501711" y="173770"/>
                  <a:pt x="539477" y="138164"/>
                  <a:pt x="539477" y="91977"/>
                </a:cubicBezTo>
                <a:cubicBezTo>
                  <a:pt x="539477" y="89834"/>
                  <a:pt x="539021" y="87522"/>
                  <a:pt x="538853" y="87522"/>
                </a:cubicBezTo>
                <a:lnTo>
                  <a:pt x="533318" y="87809"/>
                </a:lnTo>
                <a:lnTo>
                  <a:pt x="466290" y="8699"/>
                </a:lnTo>
                <a:cubicBezTo>
                  <a:pt x="459726" y="936"/>
                  <a:pt x="449061" y="-1966"/>
                  <a:pt x="439476" y="1358"/>
                </a:cubicBezTo>
                <a:lnTo>
                  <a:pt x="323848" y="41470"/>
                </a:lnTo>
                <a:cubicBezTo>
                  <a:pt x="312947" y="26890"/>
                  <a:pt x="295498" y="17457"/>
                  <a:pt x="275940" y="17457"/>
                </a:cubicBezTo>
                <a:cubicBezTo>
                  <a:pt x="242966" y="17457"/>
                  <a:pt x="216186" y="44187"/>
                  <a:pt x="216186" y="77161"/>
                </a:cubicBezTo>
                <a:cubicBezTo>
                  <a:pt x="216186" y="77684"/>
                  <a:pt x="216219" y="78207"/>
                  <a:pt x="216236" y="78747"/>
                </a:cubicBezTo>
                <a:lnTo>
                  <a:pt x="99259" y="119264"/>
                </a:lnTo>
                <a:cubicBezTo>
                  <a:pt x="89488" y="122639"/>
                  <a:pt x="80831" y="128613"/>
                  <a:pt x="74183" y="136527"/>
                </a:cubicBezTo>
                <a:lnTo>
                  <a:pt x="6750" y="216869"/>
                </a:lnTo>
                <a:lnTo>
                  <a:pt x="641" y="216869"/>
                </a:lnTo>
                <a:cubicBezTo>
                  <a:pt x="473" y="216852"/>
                  <a:pt x="0" y="218219"/>
                  <a:pt x="0" y="220345"/>
                </a:cubicBezTo>
                <a:cubicBezTo>
                  <a:pt x="0" y="266515"/>
                  <a:pt x="37766" y="302577"/>
                  <a:pt x="84358" y="302577"/>
                </a:cubicBezTo>
                <a:cubicBezTo>
                  <a:pt x="130933" y="302577"/>
                  <a:pt x="168699" y="267207"/>
                  <a:pt x="168699" y="221037"/>
                </a:cubicBezTo>
                <a:cubicBezTo>
                  <a:pt x="168699" y="218877"/>
                  <a:pt x="168244" y="216835"/>
                  <a:pt x="168058" y="216835"/>
                </a:cubicBezTo>
                <a:lnTo>
                  <a:pt x="162388" y="216835"/>
                </a:lnTo>
                <a:lnTo>
                  <a:pt x="109384" y="153807"/>
                </a:lnTo>
                <a:lnTo>
                  <a:pt x="227644" y="112868"/>
                </a:lnTo>
                <a:cubicBezTo>
                  <a:pt x="231019" y="117323"/>
                  <a:pt x="235086" y="121340"/>
                  <a:pt x="239844" y="124715"/>
                </a:cubicBezTo>
                <a:lnTo>
                  <a:pt x="239844" y="374616"/>
                </a:lnTo>
                <a:lnTo>
                  <a:pt x="126664" y="374616"/>
                </a:lnTo>
                <a:cubicBezTo>
                  <a:pt x="106869" y="374616"/>
                  <a:pt x="90804" y="390665"/>
                  <a:pt x="90804" y="410476"/>
                </a:cubicBezTo>
                <a:lnTo>
                  <a:pt x="90804" y="420651"/>
                </a:lnTo>
                <a:lnTo>
                  <a:pt x="461160" y="420651"/>
                </a:lnTo>
                <a:lnTo>
                  <a:pt x="461160" y="410459"/>
                </a:lnTo>
                <a:cubicBezTo>
                  <a:pt x="461160" y="390681"/>
                  <a:pt x="445112" y="374600"/>
                  <a:pt x="425301" y="374600"/>
                </a:cubicBezTo>
                <a:lnTo>
                  <a:pt x="312137" y="374600"/>
                </a:lnTo>
                <a:lnTo>
                  <a:pt x="312137" y="124731"/>
                </a:lnTo>
                <a:cubicBezTo>
                  <a:pt x="325266" y="113830"/>
                  <a:pt x="335694" y="96584"/>
                  <a:pt x="335694" y="77144"/>
                </a:cubicBezTo>
                <a:cubicBezTo>
                  <a:pt x="335694" y="76587"/>
                  <a:pt x="335661" y="76047"/>
                  <a:pt x="335661" y="75490"/>
                </a:cubicBezTo>
                <a:lnTo>
                  <a:pt x="409843" y="49806"/>
                </a:lnTo>
                <a:lnTo>
                  <a:pt x="377393" y="87826"/>
                </a:lnTo>
                <a:lnTo>
                  <a:pt x="371402" y="87539"/>
                </a:lnTo>
                <a:cubicBezTo>
                  <a:pt x="371233" y="87539"/>
                  <a:pt x="370761" y="89243"/>
                  <a:pt x="370761" y="91386"/>
                </a:cubicBezTo>
                <a:close/>
                <a:moveTo>
                  <a:pt x="53646" y="216852"/>
                </a:moveTo>
                <a:lnTo>
                  <a:pt x="84578" y="180183"/>
                </a:lnTo>
                <a:lnTo>
                  <a:pt x="115526" y="216852"/>
                </a:lnTo>
                <a:lnTo>
                  <a:pt x="53646" y="216852"/>
                </a:lnTo>
                <a:close/>
                <a:moveTo>
                  <a:pt x="455321" y="50886"/>
                </a:moveTo>
                <a:lnTo>
                  <a:pt x="486270" y="87539"/>
                </a:lnTo>
                <a:lnTo>
                  <a:pt x="424406" y="87539"/>
                </a:lnTo>
                <a:lnTo>
                  <a:pt x="455321" y="50886"/>
                </a:ln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221" name="组合 220"/>
          <p:cNvGrpSpPr/>
          <p:nvPr/>
        </p:nvGrpSpPr>
        <p:grpSpPr>
          <a:xfrm>
            <a:off x="8268518" y="5493640"/>
            <a:ext cx="488514" cy="534161"/>
            <a:chOff x="24309033" y="7598946"/>
            <a:chExt cx="488514" cy="534161"/>
          </a:xfrm>
          <a:solidFill>
            <a:schemeClr val="bg1"/>
          </a:solidFill>
        </p:grpSpPr>
        <p:sp>
          <p:nvSpPr>
            <p:cNvPr id="222" name="任意多边形: 形状 221"/>
            <p:cNvSpPr/>
            <p:nvPr/>
          </p:nvSpPr>
          <p:spPr>
            <a:xfrm>
              <a:off x="24341922" y="7728107"/>
              <a:ext cx="455625" cy="405000"/>
            </a:xfrm>
            <a:custGeom>
              <a:avLst/>
              <a:gdLst>
                <a:gd name="connsiteX0" fmla="*/ 470931 w 455625"/>
                <a:gd name="connsiteY0" fmla="*/ 0 h 405000"/>
                <a:gd name="connsiteX1" fmla="*/ 418433 w 455625"/>
                <a:gd name="connsiteY1" fmla="*/ 0 h 405000"/>
                <a:gd name="connsiteX2" fmla="*/ 385746 w 455625"/>
                <a:gd name="connsiteY2" fmla="*/ 32670 h 405000"/>
                <a:gd name="connsiteX3" fmla="*/ 385746 w 455625"/>
                <a:gd name="connsiteY3" fmla="*/ 53696 h 405000"/>
                <a:gd name="connsiteX4" fmla="*/ 418433 w 455625"/>
                <a:gd name="connsiteY4" fmla="*/ 86383 h 405000"/>
                <a:gd name="connsiteX5" fmla="*/ 428355 w 455625"/>
                <a:gd name="connsiteY5" fmla="*/ 86383 h 405000"/>
                <a:gd name="connsiteX6" fmla="*/ 428355 w 455625"/>
                <a:gd name="connsiteY6" fmla="*/ 190384 h 405000"/>
                <a:gd name="connsiteX7" fmla="*/ 321840 w 455625"/>
                <a:gd name="connsiteY7" fmla="*/ 310838 h 405000"/>
                <a:gd name="connsiteX8" fmla="*/ 321840 w 455625"/>
                <a:gd name="connsiteY8" fmla="*/ 235372 h 405000"/>
                <a:gd name="connsiteX9" fmla="*/ 160144 w 455625"/>
                <a:gd name="connsiteY9" fmla="*/ 299700 h 405000"/>
                <a:gd name="connsiteX10" fmla="*/ 0 w 455625"/>
                <a:gd name="connsiteY10" fmla="*/ 236841 h 405000"/>
                <a:gd name="connsiteX11" fmla="*/ 0 w 455625"/>
                <a:gd name="connsiteY11" fmla="*/ 377038 h 405000"/>
                <a:gd name="connsiteX12" fmla="*/ 30004 w 455625"/>
                <a:gd name="connsiteY12" fmla="*/ 407042 h 405000"/>
                <a:gd name="connsiteX13" fmla="*/ 291870 w 455625"/>
                <a:gd name="connsiteY13" fmla="*/ 407042 h 405000"/>
                <a:gd name="connsiteX14" fmla="*/ 321857 w 455625"/>
                <a:gd name="connsiteY14" fmla="*/ 377038 h 405000"/>
                <a:gd name="connsiteX15" fmla="*/ 321857 w 455625"/>
                <a:gd name="connsiteY15" fmla="*/ 375536 h 405000"/>
                <a:gd name="connsiteX16" fmla="*/ 470964 w 455625"/>
                <a:gd name="connsiteY16" fmla="*/ 206618 h 405000"/>
                <a:gd name="connsiteX17" fmla="*/ 470964 w 455625"/>
                <a:gd name="connsiteY17" fmla="*/ 0 h 405000"/>
                <a:gd name="connsiteX18" fmla="*/ 470931 w 455625"/>
                <a:gd name="connsiteY18" fmla="*/ 0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5625" h="405000">
                  <a:moveTo>
                    <a:pt x="470931" y="0"/>
                  </a:moveTo>
                  <a:lnTo>
                    <a:pt x="418433" y="0"/>
                  </a:lnTo>
                  <a:cubicBezTo>
                    <a:pt x="400427" y="0"/>
                    <a:pt x="385746" y="14631"/>
                    <a:pt x="385746" y="32670"/>
                  </a:cubicBezTo>
                  <a:lnTo>
                    <a:pt x="385746" y="53696"/>
                  </a:lnTo>
                  <a:cubicBezTo>
                    <a:pt x="385746" y="71736"/>
                    <a:pt x="400376" y="86383"/>
                    <a:pt x="418433" y="86383"/>
                  </a:cubicBezTo>
                  <a:lnTo>
                    <a:pt x="428355" y="86383"/>
                  </a:lnTo>
                  <a:lnTo>
                    <a:pt x="428355" y="190384"/>
                  </a:lnTo>
                  <a:lnTo>
                    <a:pt x="321840" y="310838"/>
                  </a:lnTo>
                  <a:lnTo>
                    <a:pt x="321840" y="235372"/>
                  </a:lnTo>
                  <a:cubicBezTo>
                    <a:pt x="279568" y="275198"/>
                    <a:pt x="222666" y="299700"/>
                    <a:pt x="160144" y="299700"/>
                  </a:cubicBezTo>
                  <a:cubicBezTo>
                    <a:pt x="98364" y="299700"/>
                    <a:pt x="42103" y="275839"/>
                    <a:pt x="0" y="236841"/>
                  </a:cubicBezTo>
                  <a:lnTo>
                    <a:pt x="0" y="377038"/>
                  </a:lnTo>
                  <a:cubicBezTo>
                    <a:pt x="0" y="393609"/>
                    <a:pt x="13433" y="407042"/>
                    <a:pt x="30004" y="407042"/>
                  </a:cubicBezTo>
                  <a:lnTo>
                    <a:pt x="291870" y="407042"/>
                  </a:lnTo>
                  <a:cubicBezTo>
                    <a:pt x="308424" y="407042"/>
                    <a:pt x="321857" y="393609"/>
                    <a:pt x="321857" y="377038"/>
                  </a:cubicBezTo>
                  <a:lnTo>
                    <a:pt x="321857" y="375536"/>
                  </a:lnTo>
                  <a:lnTo>
                    <a:pt x="470964" y="206618"/>
                  </a:lnTo>
                  <a:lnTo>
                    <a:pt x="470964" y="0"/>
                  </a:lnTo>
                  <a:lnTo>
                    <a:pt x="470931"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3" name="任意多边形: 形状 222"/>
            <p:cNvSpPr/>
            <p:nvPr/>
          </p:nvSpPr>
          <p:spPr>
            <a:xfrm>
              <a:off x="24309033" y="7598946"/>
              <a:ext cx="371250" cy="371250"/>
            </a:xfrm>
            <a:custGeom>
              <a:avLst/>
              <a:gdLst>
                <a:gd name="connsiteX0" fmla="*/ 193016 w 371250"/>
                <a:gd name="connsiteY0" fmla="*/ 386016 h 371250"/>
                <a:gd name="connsiteX1" fmla="*/ 386033 w 371250"/>
                <a:gd name="connsiteY1" fmla="*/ 192999 h 371250"/>
                <a:gd name="connsiteX2" fmla="*/ 193016 w 371250"/>
                <a:gd name="connsiteY2" fmla="*/ 0 h 371250"/>
                <a:gd name="connsiteX3" fmla="*/ 0 w 371250"/>
                <a:gd name="connsiteY3" fmla="*/ 192999 h 371250"/>
                <a:gd name="connsiteX4" fmla="*/ 193016 w 371250"/>
                <a:gd name="connsiteY4" fmla="*/ 386016 h 371250"/>
                <a:gd name="connsiteX5" fmla="*/ 177086 w 371250"/>
                <a:gd name="connsiteY5" fmla="*/ 35488 h 371250"/>
                <a:gd name="connsiteX6" fmla="*/ 198096 w 371250"/>
                <a:gd name="connsiteY6" fmla="*/ 56481 h 371250"/>
                <a:gd name="connsiteX7" fmla="*/ 177086 w 371250"/>
                <a:gd name="connsiteY7" fmla="*/ 77456 h 371250"/>
                <a:gd name="connsiteX8" fmla="*/ 156111 w 371250"/>
                <a:gd name="connsiteY8" fmla="*/ 56481 h 371250"/>
                <a:gd name="connsiteX9" fmla="*/ 177086 w 371250"/>
                <a:gd name="connsiteY9" fmla="*/ 35488 h 371250"/>
                <a:gd name="connsiteX10" fmla="*/ 193016 w 371250"/>
                <a:gd name="connsiteY10" fmla="*/ 144079 h 371250"/>
                <a:gd name="connsiteX11" fmla="*/ 239372 w 371250"/>
                <a:gd name="connsiteY11" fmla="*/ 190451 h 371250"/>
                <a:gd name="connsiteX12" fmla="*/ 193016 w 371250"/>
                <a:gd name="connsiteY12" fmla="*/ 236790 h 371250"/>
                <a:gd name="connsiteX13" fmla="*/ 146627 w 371250"/>
                <a:gd name="connsiteY13" fmla="*/ 190451 h 371250"/>
                <a:gd name="connsiteX14" fmla="*/ 193016 w 371250"/>
                <a:gd name="connsiteY14" fmla="*/ 144079 h 371250"/>
                <a:gd name="connsiteX15" fmla="*/ 34965 w 371250"/>
                <a:gd name="connsiteY15" fmla="*/ 188544 h 371250"/>
                <a:gd name="connsiteX16" fmla="*/ 103646 w 371250"/>
                <a:gd name="connsiteY16" fmla="*/ 62539 h 371250"/>
                <a:gd name="connsiteX17" fmla="*/ 132621 w 371250"/>
                <a:gd name="connsiteY17" fmla="*/ 71432 h 371250"/>
                <a:gd name="connsiteX18" fmla="*/ 123846 w 371250"/>
                <a:gd name="connsiteY18" fmla="*/ 100339 h 371250"/>
                <a:gd name="connsiteX19" fmla="*/ 77693 w 371250"/>
                <a:gd name="connsiteY19" fmla="*/ 185153 h 371250"/>
                <a:gd name="connsiteX20" fmla="*/ 58033 w 371250"/>
                <a:gd name="connsiteY20" fmla="*/ 208204 h 371250"/>
                <a:gd name="connsiteX21" fmla="*/ 56312 w 371250"/>
                <a:gd name="connsiteY21" fmla="*/ 208254 h 371250"/>
                <a:gd name="connsiteX22" fmla="*/ 34965 w 371250"/>
                <a:gd name="connsiteY22" fmla="*/ 188544 h 37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71250" h="371250">
                  <a:moveTo>
                    <a:pt x="193016" y="386016"/>
                  </a:moveTo>
                  <a:cubicBezTo>
                    <a:pt x="299447" y="386016"/>
                    <a:pt x="386033" y="299430"/>
                    <a:pt x="386033" y="192999"/>
                  </a:cubicBezTo>
                  <a:cubicBezTo>
                    <a:pt x="386033" y="86586"/>
                    <a:pt x="299430" y="0"/>
                    <a:pt x="193016" y="0"/>
                  </a:cubicBezTo>
                  <a:cubicBezTo>
                    <a:pt x="86569" y="0"/>
                    <a:pt x="0" y="86586"/>
                    <a:pt x="0" y="192999"/>
                  </a:cubicBezTo>
                  <a:cubicBezTo>
                    <a:pt x="0" y="299430"/>
                    <a:pt x="86569" y="386016"/>
                    <a:pt x="193016" y="386016"/>
                  </a:cubicBezTo>
                  <a:close/>
                  <a:moveTo>
                    <a:pt x="177086" y="35488"/>
                  </a:moveTo>
                  <a:cubicBezTo>
                    <a:pt x="188696" y="35488"/>
                    <a:pt x="198096" y="44888"/>
                    <a:pt x="198096" y="56481"/>
                  </a:cubicBezTo>
                  <a:cubicBezTo>
                    <a:pt x="198096" y="68074"/>
                    <a:pt x="188679" y="77456"/>
                    <a:pt x="177086" y="77456"/>
                  </a:cubicBezTo>
                  <a:cubicBezTo>
                    <a:pt x="165510" y="77456"/>
                    <a:pt x="156111" y="68057"/>
                    <a:pt x="156111" y="56481"/>
                  </a:cubicBezTo>
                  <a:cubicBezTo>
                    <a:pt x="156111" y="44888"/>
                    <a:pt x="165510" y="35488"/>
                    <a:pt x="177086" y="35488"/>
                  </a:cubicBezTo>
                  <a:close/>
                  <a:moveTo>
                    <a:pt x="193016" y="144079"/>
                  </a:moveTo>
                  <a:cubicBezTo>
                    <a:pt x="218616" y="144079"/>
                    <a:pt x="239372" y="164818"/>
                    <a:pt x="239372" y="190451"/>
                  </a:cubicBezTo>
                  <a:cubicBezTo>
                    <a:pt x="239372" y="216051"/>
                    <a:pt x="218616" y="236790"/>
                    <a:pt x="193016" y="236790"/>
                  </a:cubicBezTo>
                  <a:cubicBezTo>
                    <a:pt x="167417" y="236790"/>
                    <a:pt x="146627" y="216051"/>
                    <a:pt x="146627" y="190451"/>
                  </a:cubicBezTo>
                  <a:cubicBezTo>
                    <a:pt x="146627" y="164818"/>
                    <a:pt x="167417" y="144079"/>
                    <a:pt x="193016" y="144079"/>
                  </a:cubicBezTo>
                  <a:close/>
                  <a:moveTo>
                    <a:pt x="34965" y="188544"/>
                  </a:moveTo>
                  <a:cubicBezTo>
                    <a:pt x="28249" y="103629"/>
                    <a:pt x="100558" y="64176"/>
                    <a:pt x="103646" y="62539"/>
                  </a:cubicBezTo>
                  <a:cubicBezTo>
                    <a:pt x="114092" y="56953"/>
                    <a:pt x="127035" y="60936"/>
                    <a:pt x="132621" y="71432"/>
                  </a:cubicBezTo>
                  <a:cubicBezTo>
                    <a:pt x="138173" y="81844"/>
                    <a:pt x="134241" y="94770"/>
                    <a:pt x="123846" y="100339"/>
                  </a:cubicBezTo>
                  <a:cubicBezTo>
                    <a:pt x="121551" y="101604"/>
                    <a:pt x="73238" y="128807"/>
                    <a:pt x="77693" y="185153"/>
                  </a:cubicBezTo>
                  <a:cubicBezTo>
                    <a:pt x="78621" y="196965"/>
                    <a:pt x="69829" y="207276"/>
                    <a:pt x="58033" y="208204"/>
                  </a:cubicBezTo>
                  <a:cubicBezTo>
                    <a:pt x="57459" y="208238"/>
                    <a:pt x="56869" y="208254"/>
                    <a:pt x="56312" y="208254"/>
                  </a:cubicBezTo>
                  <a:cubicBezTo>
                    <a:pt x="45225" y="208271"/>
                    <a:pt x="35859" y="199766"/>
                    <a:pt x="34965" y="188544"/>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4" name="任意多边形: 形状 223"/>
            <p:cNvSpPr/>
            <p:nvPr/>
          </p:nvSpPr>
          <p:spPr>
            <a:xfrm>
              <a:off x="24472130" y="7759461"/>
              <a:ext cx="50625" cy="50625"/>
            </a:xfrm>
            <a:custGeom>
              <a:avLst/>
              <a:gdLst>
                <a:gd name="connsiteX0" fmla="*/ 59839 w 50625"/>
                <a:gd name="connsiteY0" fmla="*/ 29919 h 50625"/>
                <a:gd name="connsiteX1" fmla="*/ 29919 w 50625"/>
                <a:gd name="connsiteY1" fmla="*/ 59839 h 50625"/>
                <a:gd name="connsiteX2" fmla="*/ 0 w 50625"/>
                <a:gd name="connsiteY2" fmla="*/ 29919 h 50625"/>
                <a:gd name="connsiteX3" fmla="*/ 29919 w 50625"/>
                <a:gd name="connsiteY3" fmla="*/ 0 h 50625"/>
                <a:gd name="connsiteX4" fmla="*/ 59839 w 50625"/>
                <a:gd name="connsiteY4" fmla="*/ 29919 h 5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25" h="50625">
                  <a:moveTo>
                    <a:pt x="59839" y="29919"/>
                  </a:moveTo>
                  <a:cubicBezTo>
                    <a:pt x="59839" y="46443"/>
                    <a:pt x="46443" y="59839"/>
                    <a:pt x="29919" y="59839"/>
                  </a:cubicBezTo>
                  <a:cubicBezTo>
                    <a:pt x="13395" y="59839"/>
                    <a:pt x="0" y="46443"/>
                    <a:pt x="0" y="29919"/>
                  </a:cubicBezTo>
                  <a:cubicBezTo>
                    <a:pt x="0" y="13395"/>
                    <a:pt x="13395" y="0"/>
                    <a:pt x="29919" y="0"/>
                  </a:cubicBezTo>
                  <a:cubicBezTo>
                    <a:pt x="46443" y="0"/>
                    <a:pt x="59839" y="13395"/>
                    <a:pt x="59839" y="2991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25" name="图形 199"/>
          <p:cNvSpPr/>
          <p:nvPr/>
        </p:nvSpPr>
        <p:spPr>
          <a:xfrm>
            <a:off x="9487718" y="5516033"/>
            <a:ext cx="523125" cy="489375"/>
          </a:xfrm>
          <a:custGeom>
            <a:avLst/>
            <a:gdLst>
              <a:gd name="connsiteX0" fmla="*/ 517573 w 523125"/>
              <a:gd name="connsiteY0" fmla="*/ 440235 h 489375"/>
              <a:gd name="connsiteX1" fmla="*/ 517573 w 523125"/>
              <a:gd name="connsiteY1" fmla="*/ 222564 h 489375"/>
              <a:gd name="connsiteX2" fmla="*/ 294621 w 523125"/>
              <a:gd name="connsiteY2" fmla="*/ 128925 h 489375"/>
              <a:gd name="connsiteX3" fmla="*/ 294621 w 523125"/>
              <a:gd name="connsiteY3" fmla="*/ 86451 h 489375"/>
              <a:gd name="connsiteX4" fmla="*/ 316221 w 523125"/>
              <a:gd name="connsiteY4" fmla="*/ 86451 h 489375"/>
              <a:gd name="connsiteX5" fmla="*/ 316221 w 523125"/>
              <a:gd name="connsiteY5" fmla="*/ 105806 h 489375"/>
              <a:gd name="connsiteX6" fmla="*/ 392462 w 523125"/>
              <a:gd name="connsiteY6" fmla="*/ 105806 h 489375"/>
              <a:gd name="connsiteX7" fmla="*/ 392462 w 523125"/>
              <a:gd name="connsiteY7" fmla="*/ 38694 h 489375"/>
              <a:gd name="connsiteX8" fmla="*/ 353768 w 523125"/>
              <a:gd name="connsiteY8" fmla="*/ 38694 h 489375"/>
              <a:gd name="connsiteX9" fmla="*/ 353768 w 523125"/>
              <a:gd name="connsiteY9" fmla="*/ 19356 h 489375"/>
              <a:gd name="connsiteX10" fmla="*/ 294621 w 523125"/>
              <a:gd name="connsiteY10" fmla="*/ 19356 h 489375"/>
              <a:gd name="connsiteX11" fmla="*/ 294621 w 523125"/>
              <a:gd name="connsiteY11" fmla="*/ 19187 h 489375"/>
              <a:gd name="connsiteX12" fmla="*/ 275282 w 523125"/>
              <a:gd name="connsiteY12" fmla="*/ 0 h 489375"/>
              <a:gd name="connsiteX13" fmla="*/ 255926 w 523125"/>
              <a:gd name="connsiteY13" fmla="*/ 19187 h 489375"/>
              <a:gd name="connsiteX14" fmla="*/ 255926 w 523125"/>
              <a:gd name="connsiteY14" fmla="*/ 126900 h 489375"/>
              <a:gd name="connsiteX15" fmla="*/ 19339 w 523125"/>
              <a:gd name="connsiteY15" fmla="*/ 222564 h 489375"/>
              <a:gd name="connsiteX16" fmla="*/ 19339 w 523125"/>
              <a:gd name="connsiteY16" fmla="*/ 440235 h 489375"/>
              <a:gd name="connsiteX17" fmla="*/ 0 w 523125"/>
              <a:gd name="connsiteY17" fmla="*/ 440235 h 489375"/>
              <a:gd name="connsiteX18" fmla="*/ 0 w 523125"/>
              <a:gd name="connsiteY18" fmla="*/ 498251 h 489375"/>
              <a:gd name="connsiteX19" fmla="*/ 227509 w 523125"/>
              <a:gd name="connsiteY19" fmla="*/ 498251 h 489375"/>
              <a:gd name="connsiteX20" fmla="*/ 227509 w 523125"/>
              <a:gd name="connsiteY20" fmla="*/ 354915 h 489375"/>
              <a:gd name="connsiteX21" fmla="*/ 323038 w 523125"/>
              <a:gd name="connsiteY21" fmla="*/ 354915 h 489375"/>
              <a:gd name="connsiteX22" fmla="*/ 323038 w 523125"/>
              <a:gd name="connsiteY22" fmla="*/ 498251 h 489375"/>
              <a:gd name="connsiteX23" fmla="*/ 536912 w 523125"/>
              <a:gd name="connsiteY23" fmla="*/ 498251 h 489375"/>
              <a:gd name="connsiteX24" fmla="*/ 536912 w 523125"/>
              <a:gd name="connsiteY24" fmla="*/ 440235 h 489375"/>
              <a:gd name="connsiteX25" fmla="*/ 517573 w 523125"/>
              <a:gd name="connsiteY25" fmla="*/ 440235 h 489375"/>
              <a:gd name="connsiteX26" fmla="*/ 129684 w 523125"/>
              <a:gd name="connsiteY26" fmla="*/ 354898 h 489375"/>
              <a:gd name="connsiteX27" fmla="*/ 182014 w 523125"/>
              <a:gd name="connsiteY27" fmla="*/ 354898 h 489375"/>
              <a:gd name="connsiteX28" fmla="*/ 182014 w 523125"/>
              <a:gd name="connsiteY28" fmla="*/ 406114 h 489375"/>
              <a:gd name="connsiteX29" fmla="*/ 129684 w 523125"/>
              <a:gd name="connsiteY29" fmla="*/ 406114 h 489375"/>
              <a:gd name="connsiteX30" fmla="*/ 129684 w 523125"/>
              <a:gd name="connsiteY30" fmla="*/ 354898 h 489375"/>
              <a:gd name="connsiteX31" fmla="*/ 46659 w 523125"/>
              <a:gd name="connsiteY31" fmla="*/ 354898 h 489375"/>
              <a:gd name="connsiteX32" fmla="*/ 100102 w 523125"/>
              <a:gd name="connsiteY32" fmla="*/ 354898 h 489375"/>
              <a:gd name="connsiteX33" fmla="*/ 100102 w 523125"/>
              <a:gd name="connsiteY33" fmla="*/ 406114 h 489375"/>
              <a:gd name="connsiteX34" fmla="*/ 46659 w 523125"/>
              <a:gd name="connsiteY34" fmla="*/ 406114 h 489375"/>
              <a:gd name="connsiteX35" fmla="*/ 46659 w 523125"/>
              <a:gd name="connsiteY35" fmla="*/ 354898 h 489375"/>
              <a:gd name="connsiteX36" fmla="*/ 268431 w 523125"/>
              <a:gd name="connsiteY36" fmla="*/ 278117 h 489375"/>
              <a:gd name="connsiteX37" fmla="*/ 230867 w 523125"/>
              <a:gd name="connsiteY37" fmla="*/ 240519 h 489375"/>
              <a:gd name="connsiteX38" fmla="*/ 268431 w 523125"/>
              <a:gd name="connsiteY38" fmla="*/ 202973 h 489375"/>
              <a:gd name="connsiteX39" fmla="*/ 306011 w 523125"/>
              <a:gd name="connsiteY39" fmla="*/ 240519 h 489375"/>
              <a:gd name="connsiteX40" fmla="*/ 268431 w 523125"/>
              <a:gd name="connsiteY40" fmla="*/ 278117 h 489375"/>
              <a:gd name="connsiteX41" fmla="*/ 441366 w 523125"/>
              <a:gd name="connsiteY41" fmla="*/ 354898 h 489375"/>
              <a:gd name="connsiteX42" fmla="*/ 494826 w 523125"/>
              <a:gd name="connsiteY42" fmla="*/ 354898 h 489375"/>
              <a:gd name="connsiteX43" fmla="*/ 494826 w 523125"/>
              <a:gd name="connsiteY43" fmla="*/ 406114 h 489375"/>
              <a:gd name="connsiteX44" fmla="*/ 441366 w 523125"/>
              <a:gd name="connsiteY44" fmla="*/ 406114 h 489375"/>
              <a:gd name="connsiteX45" fmla="*/ 441366 w 523125"/>
              <a:gd name="connsiteY45" fmla="*/ 354898 h 489375"/>
              <a:gd name="connsiteX46" fmla="*/ 358324 w 523125"/>
              <a:gd name="connsiteY46" fmla="*/ 354898 h 489375"/>
              <a:gd name="connsiteX47" fmla="*/ 411801 w 523125"/>
              <a:gd name="connsiteY47" fmla="*/ 354898 h 489375"/>
              <a:gd name="connsiteX48" fmla="*/ 411801 w 523125"/>
              <a:gd name="connsiteY48" fmla="*/ 406114 h 489375"/>
              <a:gd name="connsiteX49" fmla="*/ 358324 w 523125"/>
              <a:gd name="connsiteY49" fmla="*/ 406114 h 489375"/>
              <a:gd name="connsiteX50" fmla="*/ 358324 w 523125"/>
              <a:gd name="connsiteY50" fmla="*/ 354898 h 48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523125" h="489375">
                <a:moveTo>
                  <a:pt x="517573" y="440235"/>
                </a:moveTo>
                <a:lnTo>
                  <a:pt x="517573" y="222564"/>
                </a:lnTo>
                <a:lnTo>
                  <a:pt x="294621" y="128925"/>
                </a:lnTo>
                <a:lnTo>
                  <a:pt x="294621" y="86451"/>
                </a:lnTo>
                <a:lnTo>
                  <a:pt x="316221" y="86451"/>
                </a:lnTo>
                <a:lnTo>
                  <a:pt x="316221" y="105806"/>
                </a:lnTo>
                <a:lnTo>
                  <a:pt x="392462" y="105806"/>
                </a:lnTo>
                <a:lnTo>
                  <a:pt x="392462" y="38694"/>
                </a:lnTo>
                <a:lnTo>
                  <a:pt x="353768" y="38694"/>
                </a:lnTo>
                <a:lnTo>
                  <a:pt x="353768" y="19356"/>
                </a:lnTo>
                <a:lnTo>
                  <a:pt x="294621" y="19356"/>
                </a:lnTo>
                <a:lnTo>
                  <a:pt x="294621" y="19187"/>
                </a:lnTo>
                <a:cubicBezTo>
                  <a:pt x="294621" y="8573"/>
                  <a:pt x="285829" y="0"/>
                  <a:pt x="275282" y="0"/>
                </a:cubicBezTo>
                <a:cubicBezTo>
                  <a:pt x="264701" y="0"/>
                  <a:pt x="255926" y="8573"/>
                  <a:pt x="255926" y="19187"/>
                </a:cubicBezTo>
                <a:lnTo>
                  <a:pt x="255926" y="126900"/>
                </a:lnTo>
                <a:lnTo>
                  <a:pt x="19339" y="222564"/>
                </a:lnTo>
                <a:lnTo>
                  <a:pt x="19339" y="440235"/>
                </a:lnTo>
                <a:lnTo>
                  <a:pt x="0" y="440235"/>
                </a:lnTo>
                <a:lnTo>
                  <a:pt x="0" y="498251"/>
                </a:lnTo>
                <a:lnTo>
                  <a:pt x="227509" y="498251"/>
                </a:lnTo>
                <a:lnTo>
                  <a:pt x="227509" y="354915"/>
                </a:lnTo>
                <a:lnTo>
                  <a:pt x="323038" y="354915"/>
                </a:lnTo>
                <a:lnTo>
                  <a:pt x="323038" y="498251"/>
                </a:lnTo>
                <a:lnTo>
                  <a:pt x="536912" y="498251"/>
                </a:lnTo>
                <a:lnTo>
                  <a:pt x="536912" y="440235"/>
                </a:lnTo>
                <a:lnTo>
                  <a:pt x="517573" y="440235"/>
                </a:lnTo>
                <a:close/>
                <a:moveTo>
                  <a:pt x="129684" y="354898"/>
                </a:moveTo>
                <a:lnTo>
                  <a:pt x="182014" y="354898"/>
                </a:lnTo>
                <a:lnTo>
                  <a:pt x="182014" y="406114"/>
                </a:lnTo>
                <a:lnTo>
                  <a:pt x="129684" y="406114"/>
                </a:lnTo>
                <a:lnTo>
                  <a:pt x="129684" y="354898"/>
                </a:lnTo>
                <a:close/>
                <a:moveTo>
                  <a:pt x="46659" y="354898"/>
                </a:moveTo>
                <a:lnTo>
                  <a:pt x="100102" y="354898"/>
                </a:lnTo>
                <a:lnTo>
                  <a:pt x="100102" y="406114"/>
                </a:lnTo>
                <a:lnTo>
                  <a:pt x="46659" y="406114"/>
                </a:lnTo>
                <a:lnTo>
                  <a:pt x="46659" y="354898"/>
                </a:lnTo>
                <a:close/>
                <a:moveTo>
                  <a:pt x="268431" y="278117"/>
                </a:moveTo>
                <a:cubicBezTo>
                  <a:pt x="247708" y="278117"/>
                  <a:pt x="230867" y="261292"/>
                  <a:pt x="230867" y="240519"/>
                </a:cubicBezTo>
                <a:cubicBezTo>
                  <a:pt x="230867" y="219780"/>
                  <a:pt x="247691" y="202973"/>
                  <a:pt x="268431" y="202973"/>
                </a:cubicBezTo>
                <a:cubicBezTo>
                  <a:pt x="289187" y="202973"/>
                  <a:pt x="306011" y="219763"/>
                  <a:pt x="306011" y="240519"/>
                </a:cubicBezTo>
                <a:cubicBezTo>
                  <a:pt x="306011" y="261276"/>
                  <a:pt x="289204" y="278117"/>
                  <a:pt x="268431" y="278117"/>
                </a:cubicBezTo>
                <a:close/>
                <a:moveTo>
                  <a:pt x="441366" y="354898"/>
                </a:moveTo>
                <a:lnTo>
                  <a:pt x="494826" y="354898"/>
                </a:lnTo>
                <a:lnTo>
                  <a:pt x="494826" y="406114"/>
                </a:lnTo>
                <a:lnTo>
                  <a:pt x="441366" y="406114"/>
                </a:lnTo>
                <a:lnTo>
                  <a:pt x="441366" y="354898"/>
                </a:lnTo>
                <a:close/>
                <a:moveTo>
                  <a:pt x="358324" y="354898"/>
                </a:moveTo>
                <a:lnTo>
                  <a:pt x="411801" y="354898"/>
                </a:lnTo>
                <a:lnTo>
                  <a:pt x="411801" y="406114"/>
                </a:lnTo>
                <a:lnTo>
                  <a:pt x="358324" y="406114"/>
                </a:lnTo>
                <a:lnTo>
                  <a:pt x="358324" y="354898"/>
                </a:ln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grpSp>
        <p:nvGrpSpPr>
          <p:cNvPr id="226" name="组合 225"/>
          <p:cNvGrpSpPr/>
          <p:nvPr/>
        </p:nvGrpSpPr>
        <p:grpSpPr>
          <a:xfrm>
            <a:off x="10706918" y="5558220"/>
            <a:ext cx="523125" cy="405000"/>
            <a:chOff x="26466615" y="7661130"/>
            <a:chExt cx="523125" cy="405000"/>
          </a:xfrm>
          <a:solidFill>
            <a:schemeClr val="bg1"/>
          </a:solidFill>
        </p:grpSpPr>
        <p:sp>
          <p:nvSpPr>
            <p:cNvPr id="227" name="任意多边形: 形状 226"/>
            <p:cNvSpPr/>
            <p:nvPr/>
          </p:nvSpPr>
          <p:spPr>
            <a:xfrm>
              <a:off x="26466615" y="7661130"/>
              <a:ext cx="523125" cy="405000"/>
            </a:xfrm>
            <a:custGeom>
              <a:avLst/>
              <a:gdLst>
                <a:gd name="connsiteX0" fmla="*/ 498712 w 523125"/>
                <a:gd name="connsiteY0" fmla="*/ 76039 h 405000"/>
                <a:gd name="connsiteX1" fmla="*/ 534437 w 523125"/>
                <a:gd name="connsiteY1" fmla="*/ 38121 h 405000"/>
                <a:gd name="connsiteX2" fmla="*/ 498813 w 523125"/>
                <a:gd name="connsiteY2" fmla="*/ 0 h 405000"/>
                <a:gd name="connsiteX3" fmla="*/ 245402 w 523125"/>
                <a:gd name="connsiteY3" fmla="*/ 4016 h 405000"/>
                <a:gd name="connsiteX4" fmla="*/ 245283 w 523125"/>
                <a:gd name="connsiteY4" fmla="*/ 4016 h 405000"/>
                <a:gd name="connsiteX5" fmla="*/ 210555 w 523125"/>
                <a:gd name="connsiteY5" fmla="*/ 26544 h 405000"/>
                <a:gd name="connsiteX6" fmla="*/ 147408 w 523125"/>
                <a:gd name="connsiteY6" fmla="*/ 282167 h 405000"/>
                <a:gd name="connsiteX7" fmla="*/ 65632 w 523125"/>
                <a:gd name="connsiteY7" fmla="*/ 156819 h 405000"/>
                <a:gd name="connsiteX8" fmla="*/ 16205 w 523125"/>
                <a:gd name="connsiteY8" fmla="*/ 146408 h 405000"/>
                <a:gd name="connsiteX9" fmla="*/ 5810 w 523125"/>
                <a:gd name="connsiteY9" fmla="*/ 195851 h 405000"/>
                <a:gd name="connsiteX10" fmla="*/ 132727 w 523125"/>
                <a:gd name="connsiteY10" fmla="*/ 390420 h 405000"/>
                <a:gd name="connsiteX11" fmla="*/ 162647 w 523125"/>
                <a:gd name="connsiteY11" fmla="*/ 406637 h 405000"/>
                <a:gd name="connsiteX12" fmla="*/ 168688 w 523125"/>
                <a:gd name="connsiteY12" fmla="*/ 407295 h 405000"/>
                <a:gd name="connsiteX13" fmla="*/ 197375 w 523125"/>
                <a:gd name="connsiteY13" fmla="*/ 381662 h 405000"/>
                <a:gd name="connsiteX14" fmla="*/ 271524 w 523125"/>
                <a:gd name="connsiteY14" fmla="*/ 78182 h 405000"/>
                <a:gd name="connsiteX15" fmla="*/ 498594 w 523125"/>
                <a:gd name="connsiteY15" fmla="*/ 76039 h 405000"/>
                <a:gd name="connsiteX16" fmla="*/ 498712 w 523125"/>
                <a:gd name="connsiteY16" fmla="*/ 76039 h 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3125" h="405000">
                  <a:moveTo>
                    <a:pt x="498712" y="76039"/>
                  </a:moveTo>
                  <a:cubicBezTo>
                    <a:pt x="518355" y="76039"/>
                    <a:pt x="534369" y="57831"/>
                    <a:pt x="534437" y="38121"/>
                  </a:cubicBezTo>
                  <a:cubicBezTo>
                    <a:pt x="534504" y="18394"/>
                    <a:pt x="518557" y="68"/>
                    <a:pt x="498813" y="0"/>
                  </a:cubicBezTo>
                  <a:lnTo>
                    <a:pt x="245402" y="4016"/>
                  </a:lnTo>
                  <a:cubicBezTo>
                    <a:pt x="245351" y="4016"/>
                    <a:pt x="245334" y="4016"/>
                    <a:pt x="245283" y="4016"/>
                  </a:cubicBezTo>
                  <a:cubicBezTo>
                    <a:pt x="228797" y="4016"/>
                    <a:pt x="214436" y="10513"/>
                    <a:pt x="210555" y="26544"/>
                  </a:cubicBezTo>
                  <a:lnTo>
                    <a:pt x="147408" y="282167"/>
                  </a:lnTo>
                  <a:lnTo>
                    <a:pt x="65632" y="156819"/>
                  </a:lnTo>
                  <a:cubicBezTo>
                    <a:pt x="54849" y="140299"/>
                    <a:pt x="32692" y="135641"/>
                    <a:pt x="16205" y="146408"/>
                  </a:cubicBezTo>
                  <a:cubicBezTo>
                    <a:pt x="-315" y="157191"/>
                    <a:pt x="-4973" y="179331"/>
                    <a:pt x="5810" y="195851"/>
                  </a:cubicBezTo>
                  <a:lnTo>
                    <a:pt x="132727" y="390420"/>
                  </a:lnTo>
                  <a:cubicBezTo>
                    <a:pt x="139376" y="400646"/>
                    <a:pt x="150699" y="406637"/>
                    <a:pt x="162647" y="406637"/>
                  </a:cubicBezTo>
                  <a:cubicBezTo>
                    <a:pt x="164655" y="406637"/>
                    <a:pt x="166663" y="407649"/>
                    <a:pt x="168688" y="407295"/>
                  </a:cubicBezTo>
                  <a:cubicBezTo>
                    <a:pt x="182745" y="404865"/>
                    <a:pt x="193983" y="395516"/>
                    <a:pt x="197375" y="381662"/>
                  </a:cubicBezTo>
                  <a:lnTo>
                    <a:pt x="271524" y="78182"/>
                  </a:lnTo>
                  <a:lnTo>
                    <a:pt x="498594" y="76039"/>
                  </a:lnTo>
                  <a:cubicBezTo>
                    <a:pt x="498662" y="76039"/>
                    <a:pt x="498662" y="76039"/>
                    <a:pt x="498712" y="76039"/>
                  </a:cubicBez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8" name="任意多边形: 形状 227"/>
            <p:cNvSpPr/>
            <p:nvPr/>
          </p:nvSpPr>
          <p:spPr>
            <a:xfrm>
              <a:off x="26744265" y="7756491"/>
              <a:ext cx="236250" cy="270000"/>
            </a:xfrm>
            <a:custGeom>
              <a:avLst/>
              <a:gdLst>
                <a:gd name="connsiteX0" fmla="*/ 210853 w 236250"/>
                <a:gd name="connsiteY0" fmla="*/ 0 h 270000"/>
                <a:gd name="connsiteX1" fmla="*/ 142391 w 236250"/>
                <a:gd name="connsiteY1" fmla="*/ 0 h 270000"/>
                <a:gd name="connsiteX2" fmla="*/ 0 w 236250"/>
                <a:gd name="connsiteY2" fmla="*/ 169459 h 270000"/>
                <a:gd name="connsiteX3" fmla="*/ 0 w 236250"/>
                <a:gd name="connsiteY3" fmla="*/ 233634 h 270000"/>
                <a:gd name="connsiteX4" fmla="*/ 142341 w 236250"/>
                <a:gd name="connsiteY4" fmla="*/ 233634 h 270000"/>
                <a:gd name="connsiteX5" fmla="*/ 142341 w 236250"/>
                <a:gd name="connsiteY5" fmla="*/ 286335 h 270000"/>
                <a:gd name="connsiteX6" fmla="*/ 210853 w 236250"/>
                <a:gd name="connsiteY6" fmla="*/ 286335 h 270000"/>
                <a:gd name="connsiteX7" fmla="*/ 210853 w 236250"/>
                <a:gd name="connsiteY7" fmla="*/ 233634 h 270000"/>
                <a:gd name="connsiteX8" fmla="*/ 245987 w 236250"/>
                <a:gd name="connsiteY8" fmla="*/ 233634 h 270000"/>
                <a:gd name="connsiteX9" fmla="*/ 245987 w 236250"/>
                <a:gd name="connsiteY9" fmla="*/ 173019 h 270000"/>
                <a:gd name="connsiteX10" fmla="*/ 210853 w 236250"/>
                <a:gd name="connsiteY10" fmla="*/ 173019 h 270000"/>
                <a:gd name="connsiteX11" fmla="*/ 210853 w 236250"/>
                <a:gd name="connsiteY11" fmla="*/ 0 h 270000"/>
                <a:gd name="connsiteX12" fmla="*/ 210853 w 236250"/>
                <a:gd name="connsiteY12" fmla="*/ 0 h 270000"/>
                <a:gd name="connsiteX13" fmla="*/ 142324 w 236250"/>
                <a:gd name="connsiteY13" fmla="*/ 173036 h 270000"/>
                <a:gd name="connsiteX14" fmla="*/ 67179 w 236250"/>
                <a:gd name="connsiteY14" fmla="*/ 173036 h 270000"/>
                <a:gd name="connsiteX15" fmla="*/ 142324 w 236250"/>
                <a:gd name="connsiteY15" fmla="*/ 84645 h 270000"/>
                <a:gd name="connsiteX16" fmla="*/ 142324 w 236250"/>
                <a:gd name="connsiteY16" fmla="*/ 173036 h 27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6250" h="270000">
                  <a:moveTo>
                    <a:pt x="210853" y="0"/>
                  </a:moveTo>
                  <a:lnTo>
                    <a:pt x="142391" y="0"/>
                  </a:lnTo>
                  <a:lnTo>
                    <a:pt x="0" y="169459"/>
                  </a:lnTo>
                  <a:lnTo>
                    <a:pt x="0" y="233634"/>
                  </a:lnTo>
                  <a:lnTo>
                    <a:pt x="142341" y="233634"/>
                  </a:lnTo>
                  <a:lnTo>
                    <a:pt x="142341" y="286335"/>
                  </a:lnTo>
                  <a:lnTo>
                    <a:pt x="210853" y="286335"/>
                  </a:lnTo>
                  <a:lnTo>
                    <a:pt x="210853" y="233634"/>
                  </a:lnTo>
                  <a:lnTo>
                    <a:pt x="245987" y="233634"/>
                  </a:lnTo>
                  <a:lnTo>
                    <a:pt x="245987" y="173019"/>
                  </a:lnTo>
                  <a:lnTo>
                    <a:pt x="210853" y="173019"/>
                  </a:lnTo>
                  <a:lnTo>
                    <a:pt x="210853" y="0"/>
                  </a:lnTo>
                  <a:lnTo>
                    <a:pt x="210853" y="0"/>
                  </a:lnTo>
                  <a:close/>
                  <a:moveTo>
                    <a:pt x="142324" y="173036"/>
                  </a:moveTo>
                  <a:lnTo>
                    <a:pt x="67179" y="173036"/>
                  </a:lnTo>
                  <a:lnTo>
                    <a:pt x="142324" y="84645"/>
                  </a:lnTo>
                  <a:lnTo>
                    <a:pt x="142324" y="173036"/>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33" name="图形 225"/>
          <p:cNvSpPr/>
          <p:nvPr/>
        </p:nvSpPr>
        <p:spPr>
          <a:xfrm>
            <a:off x="953318" y="3175504"/>
            <a:ext cx="523125" cy="506250"/>
          </a:xfrm>
          <a:custGeom>
            <a:avLst/>
            <a:gdLst>
              <a:gd name="connsiteX0" fmla="*/ 528122 w 523125"/>
              <a:gd name="connsiteY0" fmla="*/ 317058 h 506250"/>
              <a:gd name="connsiteX1" fmla="*/ 495215 w 523125"/>
              <a:gd name="connsiteY1" fmla="*/ 318475 h 506250"/>
              <a:gd name="connsiteX2" fmla="*/ 453821 w 523125"/>
              <a:gd name="connsiteY2" fmla="*/ 363599 h 506250"/>
              <a:gd name="connsiteX3" fmla="*/ 400952 w 523125"/>
              <a:gd name="connsiteY3" fmla="*/ 315084 h 506250"/>
              <a:gd name="connsiteX4" fmla="*/ 454445 w 523125"/>
              <a:gd name="connsiteY4" fmla="*/ 256780 h 506250"/>
              <a:gd name="connsiteX5" fmla="*/ 453028 w 523125"/>
              <a:gd name="connsiteY5" fmla="*/ 223857 h 506250"/>
              <a:gd name="connsiteX6" fmla="*/ 447797 w 523125"/>
              <a:gd name="connsiteY6" fmla="*/ 219082 h 506250"/>
              <a:gd name="connsiteX7" fmla="*/ 414890 w 523125"/>
              <a:gd name="connsiteY7" fmla="*/ 220482 h 506250"/>
              <a:gd name="connsiteX8" fmla="*/ 408107 w 523125"/>
              <a:gd name="connsiteY8" fmla="*/ 227857 h 506250"/>
              <a:gd name="connsiteX9" fmla="*/ 217588 w 523125"/>
              <a:gd name="connsiteY9" fmla="*/ 53065 h 506250"/>
              <a:gd name="connsiteX10" fmla="*/ 198317 w 523125"/>
              <a:gd name="connsiteY10" fmla="*/ 48459 h 506250"/>
              <a:gd name="connsiteX11" fmla="*/ 119358 w 523125"/>
              <a:gd name="connsiteY11" fmla="*/ 70565 h 506250"/>
              <a:gd name="connsiteX12" fmla="*/ 51217 w 523125"/>
              <a:gd name="connsiteY12" fmla="*/ 8026 h 506250"/>
              <a:gd name="connsiteX13" fmla="*/ 8034 w 523125"/>
              <a:gd name="connsiteY13" fmla="*/ 9899 h 506250"/>
              <a:gd name="connsiteX14" fmla="*/ 9907 w 523125"/>
              <a:gd name="connsiteY14" fmla="*/ 53082 h 506250"/>
              <a:gd name="connsiteX15" fmla="*/ 78875 w 523125"/>
              <a:gd name="connsiteY15" fmla="*/ 116347 h 506250"/>
              <a:gd name="connsiteX16" fmla="*/ 79888 w 523125"/>
              <a:gd name="connsiteY16" fmla="*/ 116954 h 506250"/>
              <a:gd name="connsiteX17" fmla="*/ 62912 w 523125"/>
              <a:gd name="connsiteY17" fmla="*/ 195676 h 506250"/>
              <a:gd name="connsiteX18" fmla="*/ 69054 w 523125"/>
              <a:gd name="connsiteY18" fmla="*/ 214981 h 506250"/>
              <a:gd name="connsiteX19" fmla="*/ 259556 w 523125"/>
              <a:gd name="connsiteY19" fmla="*/ 389739 h 506250"/>
              <a:gd name="connsiteX20" fmla="*/ 252806 w 523125"/>
              <a:gd name="connsiteY20" fmla="*/ 397130 h 506250"/>
              <a:gd name="connsiteX21" fmla="*/ 254223 w 523125"/>
              <a:gd name="connsiteY21" fmla="*/ 430053 h 506250"/>
              <a:gd name="connsiteX22" fmla="*/ 259455 w 523125"/>
              <a:gd name="connsiteY22" fmla="*/ 434829 h 506250"/>
              <a:gd name="connsiteX23" fmla="*/ 276212 w 523125"/>
              <a:gd name="connsiteY23" fmla="*/ 440937 h 506250"/>
              <a:gd name="connsiteX24" fmla="*/ 292378 w 523125"/>
              <a:gd name="connsiteY24" fmla="*/ 433411 h 506250"/>
              <a:gd name="connsiteX25" fmla="*/ 345855 w 523125"/>
              <a:gd name="connsiteY25" fmla="*/ 375125 h 506250"/>
              <a:gd name="connsiteX26" fmla="*/ 398724 w 523125"/>
              <a:gd name="connsiteY26" fmla="*/ 423640 h 506250"/>
              <a:gd name="connsiteX27" fmla="*/ 357363 w 523125"/>
              <a:gd name="connsiteY27" fmla="*/ 468747 h 506250"/>
              <a:gd name="connsiteX28" fmla="*/ 351255 w 523125"/>
              <a:gd name="connsiteY28" fmla="*/ 485487 h 506250"/>
              <a:gd name="connsiteX29" fmla="*/ 358798 w 523125"/>
              <a:gd name="connsiteY29" fmla="*/ 501654 h 506250"/>
              <a:gd name="connsiteX30" fmla="*/ 362325 w 523125"/>
              <a:gd name="connsiteY30" fmla="*/ 504894 h 506250"/>
              <a:gd name="connsiteX31" fmla="*/ 395248 w 523125"/>
              <a:gd name="connsiteY31" fmla="*/ 503476 h 506250"/>
              <a:gd name="connsiteX32" fmla="*/ 533117 w 523125"/>
              <a:gd name="connsiteY32" fmla="*/ 353238 h 506250"/>
              <a:gd name="connsiteX33" fmla="*/ 539225 w 523125"/>
              <a:gd name="connsiteY33" fmla="*/ 336481 h 506250"/>
              <a:gd name="connsiteX34" fmla="*/ 531699 w 523125"/>
              <a:gd name="connsiteY34" fmla="*/ 320332 h 506250"/>
              <a:gd name="connsiteX35" fmla="*/ 528122 w 523125"/>
              <a:gd name="connsiteY35" fmla="*/ 317058 h 506250"/>
              <a:gd name="connsiteX36" fmla="*/ 122109 w 523125"/>
              <a:gd name="connsiteY36" fmla="*/ 114339 h 506250"/>
              <a:gd name="connsiteX37" fmla="*/ 123729 w 523125"/>
              <a:gd name="connsiteY37" fmla="*/ 111655 h 506250"/>
              <a:gd name="connsiteX38" fmla="*/ 198401 w 523125"/>
              <a:gd name="connsiteY38" fmla="*/ 90764 h 506250"/>
              <a:gd name="connsiteX39" fmla="*/ 378761 w 523125"/>
              <a:gd name="connsiteY39" fmla="*/ 256224 h 506250"/>
              <a:gd name="connsiteX40" fmla="*/ 285307 w 523125"/>
              <a:gd name="connsiteY40" fmla="*/ 358081 h 506250"/>
              <a:gd name="connsiteX41" fmla="*/ 239053 w 523125"/>
              <a:gd name="connsiteY41" fmla="*/ 315640 h 506250"/>
              <a:gd name="connsiteX42" fmla="*/ 272010 w 523125"/>
              <a:gd name="connsiteY42" fmla="*/ 279714 h 506250"/>
              <a:gd name="connsiteX43" fmla="*/ 271385 w 523125"/>
              <a:gd name="connsiteY43" fmla="*/ 265319 h 506250"/>
              <a:gd name="connsiteX44" fmla="*/ 256991 w 523125"/>
              <a:gd name="connsiteY44" fmla="*/ 265944 h 506250"/>
              <a:gd name="connsiteX45" fmla="*/ 224051 w 523125"/>
              <a:gd name="connsiteY45" fmla="*/ 301854 h 506250"/>
              <a:gd name="connsiteX46" fmla="*/ 209032 w 523125"/>
              <a:gd name="connsiteY46" fmla="*/ 288117 h 506250"/>
              <a:gd name="connsiteX47" fmla="*/ 241955 w 523125"/>
              <a:gd name="connsiteY47" fmla="*/ 252190 h 506250"/>
              <a:gd name="connsiteX48" fmla="*/ 241365 w 523125"/>
              <a:gd name="connsiteY48" fmla="*/ 237813 h 506250"/>
              <a:gd name="connsiteX49" fmla="*/ 226987 w 523125"/>
              <a:gd name="connsiteY49" fmla="*/ 238437 h 506250"/>
              <a:gd name="connsiteX50" fmla="*/ 194030 w 523125"/>
              <a:gd name="connsiteY50" fmla="*/ 274330 h 506250"/>
              <a:gd name="connsiteX51" fmla="*/ 179012 w 523125"/>
              <a:gd name="connsiteY51" fmla="*/ 260577 h 506250"/>
              <a:gd name="connsiteX52" fmla="*/ 211952 w 523125"/>
              <a:gd name="connsiteY52" fmla="*/ 224667 h 506250"/>
              <a:gd name="connsiteX53" fmla="*/ 211327 w 523125"/>
              <a:gd name="connsiteY53" fmla="*/ 210290 h 506250"/>
              <a:gd name="connsiteX54" fmla="*/ 196933 w 523125"/>
              <a:gd name="connsiteY54" fmla="*/ 210914 h 506250"/>
              <a:gd name="connsiteX55" fmla="*/ 164010 w 523125"/>
              <a:gd name="connsiteY55" fmla="*/ 246824 h 506250"/>
              <a:gd name="connsiteX56" fmla="*/ 148974 w 523125"/>
              <a:gd name="connsiteY56" fmla="*/ 233037 h 506250"/>
              <a:gd name="connsiteX57" fmla="*/ 181931 w 523125"/>
              <a:gd name="connsiteY57" fmla="*/ 197144 h 506250"/>
              <a:gd name="connsiteX58" fmla="*/ 181307 w 523125"/>
              <a:gd name="connsiteY58" fmla="*/ 182733 h 506250"/>
              <a:gd name="connsiteX59" fmla="*/ 166929 w 523125"/>
              <a:gd name="connsiteY59" fmla="*/ 183357 h 506250"/>
              <a:gd name="connsiteX60" fmla="*/ 133972 w 523125"/>
              <a:gd name="connsiteY60" fmla="*/ 219267 h 506250"/>
              <a:gd name="connsiteX61" fmla="*/ 105217 w 523125"/>
              <a:gd name="connsiteY61" fmla="*/ 192875 h 506250"/>
              <a:gd name="connsiteX62" fmla="*/ 122109 w 523125"/>
              <a:gd name="connsiteY62" fmla="*/ 114339 h 50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3125" h="506250">
                <a:moveTo>
                  <a:pt x="528122" y="317058"/>
                </a:moveTo>
                <a:cubicBezTo>
                  <a:pt x="518638" y="308350"/>
                  <a:pt x="503906" y="308975"/>
                  <a:pt x="495215" y="318475"/>
                </a:cubicBezTo>
                <a:lnTo>
                  <a:pt x="453821" y="363599"/>
                </a:lnTo>
                <a:lnTo>
                  <a:pt x="400952" y="315084"/>
                </a:lnTo>
                <a:lnTo>
                  <a:pt x="454445" y="256780"/>
                </a:lnTo>
                <a:cubicBezTo>
                  <a:pt x="463153" y="247280"/>
                  <a:pt x="462528" y="232548"/>
                  <a:pt x="453028" y="223857"/>
                </a:cubicBezTo>
                <a:lnTo>
                  <a:pt x="447797" y="219082"/>
                </a:lnTo>
                <a:cubicBezTo>
                  <a:pt x="438313" y="210374"/>
                  <a:pt x="423581" y="210999"/>
                  <a:pt x="414890" y="220482"/>
                </a:cubicBezTo>
                <a:lnTo>
                  <a:pt x="408107" y="227857"/>
                </a:lnTo>
                <a:lnTo>
                  <a:pt x="217588" y="53065"/>
                </a:lnTo>
                <a:cubicBezTo>
                  <a:pt x="212373" y="48324"/>
                  <a:pt x="205100" y="46518"/>
                  <a:pt x="198317" y="48459"/>
                </a:cubicBezTo>
                <a:lnTo>
                  <a:pt x="119358" y="70565"/>
                </a:lnTo>
                <a:lnTo>
                  <a:pt x="51217" y="8026"/>
                </a:lnTo>
                <a:cubicBezTo>
                  <a:pt x="38780" y="-3331"/>
                  <a:pt x="19458" y="-2571"/>
                  <a:pt x="8034" y="9899"/>
                </a:cubicBezTo>
                <a:cubicBezTo>
                  <a:pt x="-3373" y="22319"/>
                  <a:pt x="-2530" y="41658"/>
                  <a:pt x="9907" y="53082"/>
                </a:cubicBezTo>
                <a:lnTo>
                  <a:pt x="78875" y="116347"/>
                </a:lnTo>
                <a:cubicBezTo>
                  <a:pt x="79179" y="116634"/>
                  <a:pt x="79550" y="116718"/>
                  <a:pt x="79888" y="116954"/>
                </a:cubicBezTo>
                <a:lnTo>
                  <a:pt x="62912" y="195676"/>
                </a:lnTo>
                <a:cubicBezTo>
                  <a:pt x="61376" y="202747"/>
                  <a:pt x="63738" y="210087"/>
                  <a:pt x="69054" y="214981"/>
                </a:cubicBezTo>
                <a:lnTo>
                  <a:pt x="259556" y="389739"/>
                </a:lnTo>
                <a:lnTo>
                  <a:pt x="252806" y="397130"/>
                </a:lnTo>
                <a:cubicBezTo>
                  <a:pt x="244098" y="406614"/>
                  <a:pt x="244740" y="421379"/>
                  <a:pt x="254223" y="430053"/>
                </a:cubicBezTo>
                <a:lnTo>
                  <a:pt x="259455" y="434829"/>
                </a:lnTo>
                <a:cubicBezTo>
                  <a:pt x="264011" y="439014"/>
                  <a:pt x="270035" y="441207"/>
                  <a:pt x="276212" y="440937"/>
                </a:cubicBezTo>
                <a:cubicBezTo>
                  <a:pt x="282354" y="440650"/>
                  <a:pt x="288193" y="437950"/>
                  <a:pt x="292378" y="433411"/>
                </a:cubicBezTo>
                <a:lnTo>
                  <a:pt x="345855" y="375125"/>
                </a:lnTo>
                <a:lnTo>
                  <a:pt x="398724" y="423640"/>
                </a:lnTo>
                <a:lnTo>
                  <a:pt x="357363" y="468747"/>
                </a:lnTo>
                <a:cubicBezTo>
                  <a:pt x="353195" y="473320"/>
                  <a:pt x="350985" y="479328"/>
                  <a:pt x="351255" y="485487"/>
                </a:cubicBezTo>
                <a:cubicBezTo>
                  <a:pt x="351558" y="491647"/>
                  <a:pt x="354275" y="497469"/>
                  <a:pt x="358798" y="501654"/>
                </a:cubicBezTo>
                <a:lnTo>
                  <a:pt x="362325" y="504894"/>
                </a:lnTo>
                <a:cubicBezTo>
                  <a:pt x="371808" y="513601"/>
                  <a:pt x="386591" y="512977"/>
                  <a:pt x="395248" y="503476"/>
                </a:cubicBezTo>
                <a:lnTo>
                  <a:pt x="533117" y="353238"/>
                </a:lnTo>
                <a:cubicBezTo>
                  <a:pt x="537302" y="348665"/>
                  <a:pt x="539512" y="342657"/>
                  <a:pt x="539225" y="336481"/>
                </a:cubicBezTo>
                <a:cubicBezTo>
                  <a:pt x="538938" y="330322"/>
                  <a:pt x="536238" y="324500"/>
                  <a:pt x="531699" y="320332"/>
                </a:cubicBezTo>
                <a:lnTo>
                  <a:pt x="528122" y="317058"/>
                </a:lnTo>
                <a:close/>
                <a:moveTo>
                  <a:pt x="122109" y="114339"/>
                </a:moveTo>
                <a:cubicBezTo>
                  <a:pt x="122852" y="113529"/>
                  <a:pt x="123122" y="112516"/>
                  <a:pt x="123729" y="111655"/>
                </a:cubicBezTo>
                <a:lnTo>
                  <a:pt x="198401" y="90764"/>
                </a:lnTo>
                <a:lnTo>
                  <a:pt x="378761" y="256224"/>
                </a:lnTo>
                <a:lnTo>
                  <a:pt x="285307" y="358081"/>
                </a:lnTo>
                <a:lnTo>
                  <a:pt x="239053" y="315640"/>
                </a:lnTo>
                <a:lnTo>
                  <a:pt x="272010" y="279714"/>
                </a:lnTo>
                <a:cubicBezTo>
                  <a:pt x="275807" y="275596"/>
                  <a:pt x="275553" y="269133"/>
                  <a:pt x="271385" y="265319"/>
                </a:cubicBezTo>
                <a:cubicBezTo>
                  <a:pt x="267285" y="261539"/>
                  <a:pt x="260822" y="261792"/>
                  <a:pt x="256991" y="265944"/>
                </a:cubicBezTo>
                <a:lnTo>
                  <a:pt x="224051" y="301854"/>
                </a:lnTo>
                <a:lnTo>
                  <a:pt x="209032" y="288117"/>
                </a:lnTo>
                <a:lnTo>
                  <a:pt x="241955" y="252190"/>
                </a:lnTo>
                <a:cubicBezTo>
                  <a:pt x="245786" y="248056"/>
                  <a:pt x="245482" y="241610"/>
                  <a:pt x="241365" y="237813"/>
                </a:cubicBezTo>
                <a:cubicBezTo>
                  <a:pt x="237264" y="234033"/>
                  <a:pt x="230818" y="234286"/>
                  <a:pt x="226987" y="238437"/>
                </a:cubicBezTo>
                <a:lnTo>
                  <a:pt x="194030" y="274330"/>
                </a:lnTo>
                <a:lnTo>
                  <a:pt x="179012" y="260577"/>
                </a:lnTo>
                <a:lnTo>
                  <a:pt x="211952" y="224667"/>
                </a:lnTo>
                <a:cubicBezTo>
                  <a:pt x="215765" y="220533"/>
                  <a:pt x="215495" y="214087"/>
                  <a:pt x="211327" y="210290"/>
                </a:cubicBezTo>
                <a:cubicBezTo>
                  <a:pt x="207227" y="206510"/>
                  <a:pt x="200780" y="206780"/>
                  <a:pt x="196933" y="210914"/>
                </a:cubicBezTo>
                <a:lnTo>
                  <a:pt x="164010" y="246824"/>
                </a:lnTo>
                <a:lnTo>
                  <a:pt x="148974" y="233037"/>
                </a:lnTo>
                <a:lnTo>
                  <a:pt x="181931" y="197144"/>
                </a:lnTo>
                <a:cubicBezTo>
                  <a:pt x="185728" y="192993"/>
                  <a:pt x="185441" y="186547"/>
                  <a:pt x="181307" y="182733"/>
                </a:cubicBezTo>
                <a:cubicBezTo>
                  <a:pt x="177206" y="178953"/>
                  <a:pt x="170743" y="179223"/>
                  <a:pt x="166929" y="183357"/>
                </a:cubicBezTo>
                <a:lnTo>
                  <a:pt x="133972" y="219267"/>
                </a:lnTo>
                <a:lnTo>
                  <a:pt x="105217" y="192875"/>
                </a:lnTo>
                <a:lnTo>
                  <a:pt x="122109" y="114339"/>
                </a:ln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spTree>
  </p:cSld>
  <p:clrMapOvr>
    <a:masterClrMapping/>
  </p:clrMapOvr>
  <p:transition spd="med">
    <p:pull/>
  </p:transition>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798250" y="803275"/>
            <a:ext cx="10595500" cy="5080000"/>
            <a:chOff x="798250" y="1193800"/>
            <a:chExt cx="10595500" cy="5080000"/>
          </a:xfrm>
          <a:solidFill>
            <a:schemeClr val="accent4"/>
          </a:solidFill>
        </p:grpSpPr>
        <p:sp>
          <p:nvSpPr>
            <p:cNvPr id="3" name="Freeform 55"/>
            <p:cNvSpPr>
              <a:spLocks noEditPoints="1"/>
            </p:cNvSpPr>
            <p:nvPr/>
          </p:nvSpPr>
          <p:spPr bwMode="auto">
            <a:xfrm>
              <a:off x="818745" y="1265529"/>
              <a:ext cx="432941" cy="473929"/>
            </a:xfrm>
            <a:custGeom>
              <a:avLst/>
              <a:gdLst>
                <a:gd name="T0" fmla="*/ 65 w 128"/>
                <a:gd name="T1" fmla="*/ 0 h 140"/>
                <a:gd name="T2" fmla="*/ 52 w 128"/>
                <a:gd name="T3" fmla="*/ 12 h 140"/>
                <a:gd name="T4" fmla="*/ 65 w 128"/>
                <a:gd name="T5" fmla="*/ 25 h 140"/>
                <a:gd name="T6" fmla="*/ 77 w 128"/>
                <a:gd name="T7" fmla="*/ 12 h 140"/>
                <a:gd name="T8" fmla="*/ 65 w 128"/>
                <a:gd name="T9" fmla="*/ 0 h 140"/>
                <a:gd name="T10" fmla="*/ 26 w 128"/>
                <a:gd name="T11" fmla="*/ 92 h 140"/>
                <a:gd name="T12" fmla="*/ 8 w 128"/>
                <a:gd name="T13" fmla="*/ 88 h 140"/>
                <a:gd name="T14" fmla="*/ 3 w 128"/>
                <a:gd name="T15" fmla="*/ 105 h 140"/>
                <a:gd name="T16" fmla="*/ 21 w 128"/>
                <a:gd name="T17" fmla="*/ 109 h 140"/>
                <a:gd name="T18" fmla="*/ 26 w 128"/>
                <a:gd name="T19" fmla="*/ 92 h 140"/>
                <a:gd name="T20" fmla="*/ 120 w 128"/>
                <a:gd name="T21" fmla="*/ 88 h 140"/>
                <a:gd name="T22" fmla="*/ 104 w 128"/>
                <a:gd name="T23" fmla="*/ 92 h 140"/>
                <a:gd name="T24" fmla="*/ 108 w 128"/>
                <a:gd name="T25" fmla="*/ 109 h 140"/>
                <a:gd name="T26" fmla="*/ 125 w 128"/>
                <a:gd name="T27" fmla="*/ 105 h 140"/>
                <a:gd name="T28" fmla="*/ 120 w 128"/>
                <a:gd name="T29" fmla="*/ 88 h 140"/>
                <a:gd name="T30" fmla="*/ 114 w 128"/>
                <a:gd name="T31" fmla="*/ 78 h 140"/>
                <a:gd name="T32" fmla="*/ 122 w 128"/>
                <a:gd name="T33" fmla="*/ 80 h 140"/>
                <a:gd name="T34" fmla="*/ 122 w 128"/>
                <a:gd name="T35" fmla="*/ 60 h 140"/>
                <a:gd name="T36" fmla="*/ 114 w 128"/>
                <a:gd name="T37" fmla="*/ 61 h 140"/>
                <a:gd name="T38" fmla="*/ 114 w 128"/>
                <a:gd name="T39" fmla="*/ 78 h 140"/>
                <a:gd name="T40" fmla="*/ 120 w 128"/>
                <a:gd name="T41" fmla="*/ 52 h 140"/>
                <a:gd name="T42" fmla="*/ 125 w 128"/>
                <a:gd name="T43" fmla="*/ 35 h 140"/>
                <a:gd name="T44" fmla="*/ 108 w 128"/>
                <a:gd name="T45" fmla="*/ 30 h 140"/>
                <a:gd name="T46" fmla="*/ 104 w 128"/>
                <a:gd name="T47" fmla="*/ 47 h 140"/>
                <a:gd name="T48" fmla="*/ 120 w 128"/>
                <a:gd name="T49" fmla="*/ 52 h 140"/>
                <a:gd name="T50" fmla="*/ 28 w 128"/>
                <a:gd name="T51" fmla="*/ 25 h 140"/>
                <a:gd name="T52" fmla="*/ 33 w 128"/>
                <a:gd name="T53" fmla="*/ 31 h 140"/>
                <a:gd name="T54" fmla="*/ 47 w 128"/>
                <a:gd name="T55" fmla="*/ 23 h 140"/>
                <a:gd name="T56" fmla="*/ 45 w 128"/>
                <a:gd name="T57" fmla="*/ 15 h 140"/>
                <a:gd name="T58" fmla="*/ 28 w 128"/>
                <a:gd name="T59" fmla="*/ 25 h 140"/>
                <a:gd name="T60" fmla="*/ 65 w 128"/>
                <a:gd name="T61" fmla="*/ 115 h 140"/>
                <a:gd name="T62" fmla="*/ 52 w 128"/>
                <a:gd name="T63" fmla="*/ 127 h 140"/>
                <a:gd name="T64" fmla="*/ 65 w 128"/>
                <a:gd name="T65" fmla="*/ 140 h 140"/>
                <a:gd name="T66" fmla="*/ 77 w 128"/>
                <a:gd name="T67" fmla="*/ 127 h 140"/>
                <a:gd name="T68" fmla="*/ 65 w 128"/>
                <a:gd name="T69" fmla="*/ 115 h 140"/>
                <a:gd name="T70" fmla="*/ 7 w 128"/>
                <a:gd name="T71" fmla="*/ 80 h 140"/>
                <a:gd name="T72" fmla="*/ 15 w 128"/>
                <a:gd name="T73" fmla="*/ 78 h 140"/>
                <a:gd name="T74" fmla="*/ 15 w 128"/>
                <a:gd name="T75" fmla="*/ 61 h 140"/>
                <a:gd name="T76" fmla="*/ 7 w 128"/>
                <a:gd name="T77" fmla="*/ 60 h 140"/>
                <a:gd name="T78" fmla="*/ 7 w 128"/>
                <a:gd name="T79" fmla="*/ 80 h 140"/>
                <a:gd name="T80" fmla="*/ 8 w 128"/>
                <a:gd name="T81" fmla="*/ 52 h 140"/>
                <a:gd name="T82" fmla="*/ 26 w 128"/>
                <a:gd name="T83" fmla="*/ 47 h 140"/>
                <a:gd name="T84" fmla="*/ 21 w 128"/>
                <a:gd name="T85" fmla="*/ 30 h 140"/>
                <a:gd name="T86" fmla="*/ 3 w 128"/>
                <a:gd name="T87" fmla="*/ 35 h 140"/>
                <a:gd name="T88" fmla="*/ 8 w 128"/>
                <a:gd name="T89" fmla="*/ 52 h 140"/>
                <a:gd name="T90" fmla="*/ 27 w 128"/>
                <a:gd name="T91" fmla="*/ 115 h 140"/>
                <a:gd name="T92" fmla="*/ 45 w 128"/>
                <a:gd name="T93" fmla="*/ 124 h 140"/>
                <a:gd name="T94" fmla="*/ 47 w 128"/>
                <a:gd name="T95" fmla="*/ 117 h 140"/>
                <a:gd name="T96" fmla="*/ 33 w 128"/>
                <a:gd name="T97" fmla="*/ 109 h 140"/>
                <a:gd name="T98" fmla="*/ 27 w 128"/>
                <a:gd name="T99" fmla="*/ 115 h 140"/>
                <a:gd name="T100" fmla="*/ 82 w 128"/>
                <a:gd name="T101" fmla="*/ 22 h 140"/>
                <a:gd name="T102" fmla="*/ 97 w 128"/>
                <a:gd name="T103" fmla="*/ 31 h 140"/>
                <a:gd name="T104" fmla="*/ 102 w 128"/>
                <a:gd name="T105" fmla="*/ 25 h 140"/>
                <a:gd name="T106" fmla="*/ 85 w 128"/>
                <a:gd name="T107" fmla="*/ 15 h 140"/>
                <a:gd name="T108" fmla="*/ 82 w 128"/>
                <a:gd name="T109" fmla="*/ 22 h 140"/>
                <a:gd name="T110" fmla="*/ 82 w 128"/>
                <a:gd name="T111" fmla="*/ 117 h 140"/>
                <a:gd name="T112" fmla="*/ 84 w 128"/>
                <a:gd name="T113" fmla="*/ 124 h 140"/>
                <a:gd name="T114" fmla="*/ 102 w 128"/>
                <a:gd name="T115" fmla="*/ 114 h 140"/>
                <a:gd name="T116" fmla="*/ 97 w 128"/>
                <a:gd name="T117" fmla="*/ 108 h 140"/>
                <a:gd name="T118" fmla="*/ 82 w 128"/>
                <a:gd name="T119" fmla="*/ 117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 h="140">
                  <a:moveTo>
                    <a:pt x="65" y="0"/>
                  </a:moveTo>
                  <a:cubicBezTo>
                    <a:pt x="58" y="0"/>
                    <a:pt x="52" y="5"/>
                    <a:pt x="52" y="12"/>
                  </a:cubicBezTo>
                  <a:cubicBezTo>
                    <a:pt x="52" y="19"/>
                    <a:pt x="58" y="25"/>
                    <a:pt x="65" y="25"/>
                  </a:cubicBezTo>
                  <a:cubicBezTo>
                    <a:pt x="71" y="25"/>
                    <a:pt x="77" y="19"/>
                    <a:pt x="77" y="12"/>
                  </a:cubicBezTo>
                  <a:cubicBezTo>
                    <a:pt x="77" y="5"/>
                    <a:pt x="71" y="0"/>
                    <a:pt x="65" y="0"/>
                  </a:cubicBezTo>
                  <a:close/>
                  <a:moveTo>
                    <a:pt x="26" y="92"/>
                  </a:moveTo>
                  <a:cubicBezTo>
                    <a:pt x="22" y="86"/>
                    <a:pt x="14" y="84"/>
                    <a:pt x="8" y="88"/>
                  </a:cubicBezTo>
                  <a:cubicBezTo>
                    <a:pt x="2" y="91"/>
                    <a:pt x="0" y="99"/>
                    <a:pt x="3" y="105"/>
                  </a:cubicBezTo>
                  <a:cubicBezTo>
                    <a:pt x="7" y="111"/>
                    <a:pt x="15" y="113"/>
                    <a:pt x="21" y="109"/>
                  </a:cubicBezTo>
                  <a:cubicBezTo>
                    <a:pt x="27" y="106"/>
                    <a:pt x="29" y="98"/>
                    <a:pt x="26" y="92"/>
                  </a:cubicBezTo>
                  <a:close/>
                  <a:moveTo>
                    <a:pt x="120" y="88"/>
                  </a:moveTo>
                  <a:cubicBezTo>
                    <a:pt x="115" y="84"/>
                    <a:pt x="107" y="86"/>
                    <a:pt x="104" y="92"/>
                  </a:cubicBezTo>
                  <a:cubicBezTo>
                    <a:pt x="101" y="98"/>
                    <a:pt x="103" y="106"/>
                    <a:pt x="108" y="109"/>
                  </a:cubicBezTo>
                  <a:cubicBezTo>
                    <a:pt x="114" y="113"/>
                    <a:pt x="121" y="111"/>
                    <a:pt x="125" y="105"/>
                  </a:cubicBezTo>
                  <a:cubicBezTo>
                    <a:pt x="128" y="99"/>
                    <a:pt x="126" y="91"/>
                    <a:pt x="120" y="88"/>
                  </a:cubicBezTo>
                  <a:close/>
                  <a:moveTo>
                    <a:pt x="114" y="78"/>
                  </a:moveTo>
                  <a:cubicBezTo>
                    <a:pt x="117" y="78"/>
                    <a:pt x="119" y="79"/>
                    <a:pt x="122" y="80"/>
                  </a:cubicBezTo>
                  <a:cubicBezTo>
                    <a:pt x="122" y="60"/>
                    <a:pt x="122" y="60"/>
                    <a:pt x="122" y="60"/>
                  </a:cubicBezTo>
                  <a:cubicBezTo>
                    <a:pt x="119" y="61"/>
                    <a:pt x="117" y="61"/>
                    <a:pt x="114" y="61"/>
                  </a:cubicBezTo>
                  <a:lnTo>
                    <a:pt x="114" y="78"/>
                  </a:lnTo>
                  <a:close/>
                  <a:moveTo>
                    <a:pt x="120" y="52"/>
                  </a:moveTo>
                  <a:cubicBezTo>
                    <a:pt x="126" y="48"/>
                    <a:pt x="128" y="41"/>
                    <a:pt x="125" y="35"/>
                  </a:cubicBezTo>
                  <a:cubicBezTo>
                    <a:pt x="121" y="29"/>
                    <a:pt x="114" y="27"/>
                    <a:pt x="108" y="30"/>
                  </a:cubicBezTo>
                  <a:cubicBezTo>
                    <a:pt x="103" y="34"/>
                    <a:pt x="101" y="41"/>
                    <a:pt x="104" y="47"/>
                  </a:cubicBezTo>
                  <a:cubicBezTo>
                    <a:pt x="107" y="53"/>
                    <a:pt x="115" y="55"/>
                    <a:pt x="120" y="52"/>
                  </a:cubicBezTo>
                  <a:close/>
                  <a:moveTo>
                    <a:pt x="28" y="25"/>
                  </a:moveTo>
                  <a:cubicBezTo>
                    <a:pt x="30" y="27"/>
                    <a:pt x="32" y="29"/>
                    <a:pt x="33" y="31"/>
                  </a:cubicBezTo>
                  <a:cubicBezTo>
                    <a:pt x="47" y="23"/>
                    <a:pt x="47" y="23"/>
                    <a:pt x="47" y="23"/>
                  </a:cubicBezTo>
                  <a:cubicBezTo>
                    <a:pt x="46" y="21"/>
                    <a:pt x="45" y="18"/>
                    <a:pt x="45" y="15"/>
                  </a:cubicBezTo>
                  <a:lnTo>
                    <a:pt x="28" y="25"/>
                  </a:lnTo>
                  <a:close/>
                  <a:moveTo>
                    <a:pt x="65" y="115"/>
                  </a:moveTo>
                  <a:cubicBezTo>
                    <a:pt x="58" y="115"/>
                    <a:pt x="52" y="121"/>
                    <a:pt x="52" y="127"/>
                  </a:cubicBezTo>
                  <a:cubicBezTo>
                    <a:pt x="52" y="134"/>
                    <a:pt x="58" y="140"/>
                    <a:pt x="65" y="140"/>
                  </a:cubicBezTo>
                  <a:cubicBezTo>
                    <a:pt x="71" y="140"/>
                    <a:pt x="77" y="134"/>
                    <a:pt x="77" y="127"/>
                  </a:cubicBezTo>
                  <a:cubicBezTo>
                    <a:pt x="77" y="121"/>
                    <a:pt x="71" y="115"/>
                    <a:pt x="65" y="115"/>
                  </a:cubicBezTo>
                  <a:close/>
                  <a:moveTo>
                    <a:pt x="7" y="80"/>
                  </a:moveTo>
                  <a:cubicBezTo>
                    <a:pt x="10" y="79"/>
                    <a:pt x="12" y="78"/>
                    <a:pt x="15" y="78"/>
                  </a:cubicBezTo>
                  <a:cubicBezTo>
                    <a:pt x="15" y="61"/>
                    <a:pt x="15" y="61"/>
                    <a:pt x="15" y="61"/>
                  </a:cubicBezTo>
                  <a:cubicBezTo>
                    <a:pt x="12" y="61"/>
                    <a:pt x="10" y="61"/>
                    <a:pt x="7" y="60"/>
                  </a:cubicBezTo>
                  <a:lnTo>
                    <a:pt x="7" y="80"/>
                  </a:lnTo>
                  <a:close/>
                  <a:moveTo>
                    <a:pt x="8" y="52"/>
                  </a:moveTo>
                  <a:cubicBezTo>
                    <a:pt x="14" y="55"/>
                    <a:pt x="22" y="53"/>
                    <a:pt x="26" y="47"/>
                  </a:cubicBezTo>
                  <a:cubicBezTo>
                    <a:pt x="29" y="41"/>
                    <a:pt x="27" y="34"/>
                    <a:pt x="21" y="30"/>
                  </a:cubicBezTo>
                  <a:cubicBezTo>
                    <a:pt x="15" y="27"/>
                    <a:pt x="7" y="29"/>
                    <a:pt x="3" y="35"/>
                  </a:cubicBezTo>
                  <a:cubicBezTo>
                    <a:pt x="0" y="41"/>
                    <a:pt x="2" y="48"/>
                    <a:pt x="8" y="52"/>
                  </a:cubicBezTo>
                  <a:close/>
                  <a:moveTo>
                    <a:pt x="27" y="115"/>
                  </a:moveTo>
                  <a:cubicBezTo>
                    <a:pt x="45" y="124"/>
                    <a:pt x="45" y="124"/>
                    <a:pt x="45" y="124"/>
                  </a:cubicBezTo>
                  <a:cubicBezTo>
                    <a:pt x="45" y="122"/>
                    <a:pt x="46" y="119"/>
                    <a:pt x="47" y="117"/>
                  </a:cubicBezTo>
                  <a:cubicBezTo>
                    <a:pt x="33" y="109"/>
                    <a:pt x="33" y="109"/>
                    <a:pt x="33" y="109"/>
                  </a:cubicBezTo>
                  <a:cubicBezTo>
                    <a:pt x="31" y="111"/>
                    <a:pt x="29" y="113"/>
                    <a:pt x="27" y="115"/>
                  </a:cubicBezTo>
                  <a:close/>
                  <a:moveTo>
                    <a:pt x="82" y="22"/>
                  </a:moveTo>
                  <a:cubicBezTo>
                    <a:pt x="97" y="31"/>
                    <a:pt x="97" y="31"/>
                    <a:pt x="97" y="31"/>
                  </a:cubicBezTo>
                  <a:cubicBezTo>
                    <a:pt x="98" y="29"/>
                    <a:pt x="100" y="27"/>
                    <a:pt x="102" y="25"/>
                  </a:cubicBezTo>
                  <a:cubicBezTo>
                    <a:pt x="85" y="15"/>
                    <a:pt x="85" y="15"/>
                    <a:pt x="85" y="15"/>
                  </a:cubicBezTo>
                  <a:cubicBezTo>
                    <a:pt x="84" y="18"/>
                    <a:pt x="83" y="20"/>
                    <a:pt x="82" y="22"/>
                  </a:cubicBezTo>
                  <a:close/>
                  <a:moveTo>
                    <a:pt x="82" y="117"/>
                  </a:moveTo>
                  <a:cubicBezTo>
                    <a:pt x="83" y="119"/>
                    <a:pt x="84" y="121"/>
                    <a:pt x="84" y="124"/>
                  </a:cubicBezTo>
                  <a:cubicBezTo>
                    <a:pt x="102" y="114"/>
                    <a:pt x="102" y="114"/>
                    <a:pt x="102" y="114"/>
                  </a:cubicBezTo>
                  <a:cubicBezTo>
                    <a:pt x="100" y="112"/>
                    <a:pt x="98" y="110"/>
                    <a:pt x="97" y="108"/>
                  </a:cubicBezTo>
                  <a:lnTo>
                    <a:pt x="82" y="117"/>
                  </a:lnTo>
                  <a:close/>
                </a:path>
              </a:pathLst>
            </a:custGeom>
            <a:grpFill/>
            <a:ln>
              <a:noFill/>
            </a:ln>
          </p:spPr>
          <p:txBody>
            <a:bodyPr vert="horz" wrap="square" lIns="91440" tIns="45720" rIns="91440" bIns="45720" numCol="1" anchor="t" anchorCtr="0" compatLnSpc="1"/>
            <a:lstStyle/>
            <a:p>
              <a:endParaRPr lang="en-US"/>
            </a:p>
          </p:txBody>
        </p:sp>
        <p:sp>
          <p:nvSpPr>
            <p:cNvPr id="4" name="Freeform 56"/>
            <p:cNvSpPr>
              <a:spLocks noEditPoints="1"/>
            </p:cNvSpPr>
            <p:nvPr/>
          </p:nvSpPr>
          <p:spPr bwMode="auto">
            <a:xfrm>
              <a:off x="1912621" y="1278337"/>
              <a:ext cx="522602" cy="512355"/>
            </a:xfrm>
            <a:custGeom>
              <a:avLst/>
              <a:gdLst>
                <a:gd name="T0" fmla="*/ 106 w 154"/>
                <a:gd name="T1" fmla="*/ 83 h 151"/>
                <a:gd name="T2" fmla="*/ 127 w 154"/>
                <a:gd name="T3" fmla="*/ 61 h 151"/>
                <a:gd name="T4" fmla="*/ 123 w 154"/>
                <a:gd name="T5" fmla="*/ 59 h 151"/>
                <a:gd name="T6" fmla="*/ 103 w 154"/>
                <a:gd name="T7" fmla="*/ 79 h 151"/>
                <a:gd name="T8" fmla="*/ 106 w 154"/>
                <a:gd name="T9" fmla="*/ 83 h 151"/>
                <a:gd name="T10" fmla="*/ 150 w 154"/>
                <a:gd name="T11" fmla="*/ 73 h 151"/>
                <a:gd name="T12" fmla="*/ 117 w 154"/>
                <a:gd name="T13" fmla="*/ 106 h 151"/>
                <a:gd name="T14" fmla="*/ 120 w 154"/>
                <a:gd name="T15" fmla="*/ 110 h 151"/>
                <a:gd name="T16" fmla="*/ 154 w 154"/>
                <a:gd name="T17" fmla="*/ 76 h 151"/>
                <a:gd name="T18" fmla="*/ 150 w 154"/>
                <a:gd name="T19" fmla="*/ 73 h 151"/>
                <a:gd name="T20" fmla="*/ 76 w 154"/>
                <a:gd name="T21" fmla="*/ 147 h 151"/>
                <a:gd name="T22" fmla="*/ 78 w 154"/>
                <a:gd name="T23" fmla="*/ 151 h 151"/>
                <a:gd name="T24" fmla="*/ 112 w 154"/>
                <a:gd name="T25" fmla="*/ 117 h 151"/>
                <a:gd name="T26" fmla="*/ 108 w 154"/>
                <a:gd name="T27" fmla="*/ 114 h 151"/>
                <a:gd name="T28" fmla="*/ 76 w 154"/>
                <a:gd name="T29" fmla="*/ 147 h 151"/>
                <a:gd name="T30" fmla="*/ 98 w 154"/>
                <a:gd name="T31" fmla="*/ 108 h 151"/>
                <a:gd name="T32" fmla="*/ 94 w 154"/>
                <a:gd name="T33" fmla="*/ 106 h 151"/>
                <a:gd name="T34" fmla="*/ 67 w 154"/>
                <a:gd name="T35" fmla="*/ 133 h 151"/>
                <a:gd name="T36" fmla="*/ 69 w 154"/>
                <a:gd name="T37" fmla="*/ 137 h 151"/>
                <a:gd name="T38" fmla="*/ 98 w 154"/>
                <a:gd name="T39" fmla="*/ 108 h 151"/>
                <a:gd name="T40" fmla="*/ 85 w 154"/>
                <a:gd name="T41" fmla="*/ 103 h 151"/>
                <a:gd name="T42" fmla="*/ 81 w 154"/>
                <a:gd name="T43" fmla="*/ 100 h 151"/>
                <a:gd name="T44" fmla="*/ 61 w 154"/>
                <a:gd name="T45" fmla="*/ 120 h 151"/>
                <a:gd name="T46" fmla="*/ 64 w 154"/>
                <a:gd name="T47" fmla="*/ 124 h 151"/>
                <a:gd name="T48" fmla="*/ 85 w 154"/>
                <a:gd name="T49" fmla="*/ 103 h 151"/>
                <a:gd name="T50" fmla="*/ 109 w 154"/>
                <a:gd name="T51" fmla="*/ 92 h 151"/>
                <a:gd name="T52" fmla="*/ 111 w 154"/>
                <a:gd name="T53" fmla="*/ 95 h 151"/>
                <a:gd name="T54" fmla="*/ 140 w 154"/>
                <a:gd name="T55" fmla="*/ 67 h 151"/>
                <a:gd name="T56" fmla="*/ 136 w 154"/>
                <a:gd name="T57" fmla="*/ 65 h 151"/>
                <a:gd name="T58" fmla="*/ 109 w 154"/>
                <a:gd name="T59" fmla="*/ 92 h 151"/>
                <a:gd name="T60" fmla="*/ 64 w 154"/>
                <a:gd name="T61" fmla="*/ 30 h 151"/>
                <a:gd name="T62" fmla="*/ 99 w 154"/>
                <a:gd name="T63" fmla="*/ 64 h 151"/>
                <a:gd name="T64" fmla="*/ 112 w 154"/>
                <a:gd name="T65" fmla="*/ 51 h 151"/>
                <a:gd name="T66" fmla="*/ 77 w 154"/>
                <a:gd name="T67" fmla="*/ 17 h 151"/>
                <a:gd name="T68" fmla="*/ 19 w 154"/>
                <a:gd name="T69" fmla="*/ 14 h 151"/>
                <a:gd name="T70" fmla="*/ 32 w 154"/>
                <a:gd name="T71" fmla="*/ 27 h 151"/>
                <a:gd name="T72" fmla="*/ 64 w 154"/>
                <a:gd name="T73" fmla="*/ 30 h 151"/>
                <a:gd name="T74" fmla="*/ 95 w 154"/>
                <a:gd name="T75" fmla="*/ 41 h 151"/>
                <a:gd name="T76" fmla="*/ 105 w 154"/>
                <a:gd name="T77" fmla="*/ 51 h 151"/>
                <a:gd name="T78" fmla="*/ 98 w 154"/>
                <a:gd name="T79" fmla="*/ 57 h 151"/>
                <a:gd name="T80" fmla="*/ 89 w 154"/>
                <a:gd name="T81" fmla="*/ 48 h 151"/>
                <a:gd name="T82" fmla="*/ 95 w 154"/>
                <a:gd name="T83" fmla="*/ 41 h 151"/>
                <a:gd name="T84" fmla="*/ 31 w 154"/>
                <a:gd name="T85" fmla="*/ 64 h 151"/>
                <a:gd name="T86" fmla="*/ 28 w 154"/>
                <a:gd name="T87" fmla="*/ 31 h 151"/>
                <a:gd name="T88" fmla="*/ 15 w 154"/>
                <a:gd name="T89" fmla="*/ 18 h 151"/>
                <a:gd name="T90" fmla="*/ 18 w 154"/>
                <a:gd name="T91" fmla="*/ 76 h 151"/>
                <a:gd name="T92" fmla="*/ 52 w 154"/>
                <a:gd name="T93" fmla="*/ 111 h 151"/>
                <a:gd name="T94" fmla="*/ 65 w 154"/>
                <a:gd name="T95" fmla="*/ 98 h 151"/>
                <a:gd name="T96" fmla="*/ 31 w 154"/>
                <a:gd name="T97" fmla="*/ 64 h 151"/>
                <a:gd name="T98" fmla="*/ 51 w 154"/>
                <a:gd name="T99" fmla="*/ 105 h 151"/>
                <a:gd name="T100" fmla="*/ 42 w 154"/>
                <a:gd name="T101" fmla="*/ 94 h 151"/>
                <a:gd name="T102" fmla="*/ 49 w 154"/>
                <a:gd name="T103" fmla="*/ 87 h 151"/>
                <a:gd name="T104" fmla="*/ 58 w 154"/>
                <a:gd name="T105" fmla="*/ 97 h 151"/>
                <a:gd name="T106" fmla="*/ 51 w 154"/>
                <a:gd name="T107" fmla="*/ 10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4" h="151">
                  <a:moveTo>
                    <a:pt x="106" y="83"/>
                  </a:moveTo>
                  <a:cubicBezTo>
                    <a:pt x="115" y="78"/>
                    <a:pt x="123" y="71"/>
                    <a:pt x="127" y="61"/>
                  </a:cubicBezTo>
                  <a:cubicBezTo>
                    <a:pt x="126" y="61"/>
                    <a:pt x="124" y="59"/>
                    <a:pt x="123" y="59"/>
                  </a:cubicBezTo>
                  <a:cubicBezTo>
                    <a:pt x="119" y="68"/>
                    <a:pt x="112" y="75"/>
                    <a:pt x="103" y="79"/>
                  </a:cubicBezTo>
                  <a:cubicBezTo>
                    <a:pt x="104" y="80"/>
                    <a:pt x="105" y="82"/>
                    <a:pt x="106" y="83"/>
                  </a:cubicBezTo>
                  <a:close/>
                  <a:moveTo>
                    <a:pt x="150" y="73"/>
                  </a:moveTo>
                  <a:cubicBezTo>
                    <a:pt x="144" y="88"/>
                    <a:pt x="132" y="100"/>
                    <a:pt x="117" y="106"/>
                  </a:cubicBezTo>
                  <a:cubicBezTo>
                    <a:pt x="118" y="107"/>
                    <a:pt x="119" y="109"/>
                    <a:pt x="120" y="110"/>
                  </a:cubicBezTo>
                  <a:cubicBezTo>
                    <a:pt x="135" y="103"/>
                    <a:pt x="147" y="91"/>
                    <a:pt x="154" y="76"/>
                  </a:cubicBezTo>
                  <a:cubicBezTo>
                    <a:pt x="153" y="75"/>
                    <a:pt x="151" y="74"/>
                    <a:pt x="150" y="73"/>
                  </a:cubicBezTo>
                  <a:close/>
                  <a:moveTo>
                    <a:pt x="76" y="147"/>
                  </a:moveTo>
                  <a:cubicBezTo>
                    <a:pt x="76" y="148"/>
                    <a:pt x="78" y="150"/>
                    <a:pt x="78" y="151"/>
                  </a:cubicBezTo>
                  <a:cubicBezTo>
                    <a:pt x="93" y="144"/>
                    <a:pt x="106" y="132"/>
                    <a:pt x="112" y="117"/>
                  </a:cubicBezTo>
                  <a:cubicBezTo>
                    <a:pt x="111" y="116"/>
                    <a:pt x="109" y="115"/>
                    <a:pt x="108" y="114"/>
                  </a:cubicBezTo>
                  <a:cubicBezTo>
                    <a:pt x="102" y="129"/>
                    <a:pt x="90" y="141"/>
                    <a:pt x="76" y="147"/>
                  </a:cubicBezTo>
                  <a:close/>
                  <a:moveTo>
                    <a:pt x="98" y="108"/>
                  </a:moveTo>
                  <a:cubicBezTo>
                    <a:pt x="97" y="108"/>
                    <a:pt x="95" y="106"/>
                    <a:pt x="94" y="106"/>
                  </a:cubicBezTo>
                  <a:cubicBezTo>
                    <a:pt x="89" y="118"/>
                    <a:pt x="79" y="127"/>
                    <a:pt x="67" y="133"/>
                  </a:cubicBezTo>
                  <a:cubicBezTo>
                    <a:pt x="67" y="134"/>
                    <a:pt x="69" y="136"/>
                    <a:pt x="69" y="137"/>
                  </a:cubicBezTo>
                  <a:cubicBezTo>
                    <a:pt x="82" y="131"/>
                    <a:pt x="92" y="121"/>
                    <a:pt x="98" y="108"/>
                  </a:cubicBezTo>
                  <a:close/>
                  <a:moveTo>
                    <a:pt x="85" y="103"/>
                  </a:moveTo>
                  <a:cubicBezTo>
                    <a:pt x="84" y="102"/>
                    <a:pt x="82" y="101"/>
                    <a:pt x="81" y="100"/>
                  </a:cubicBezTo>
                  <a:cubicBezTo>
                    <a:pt x="77" y="109"/>
                    <a:pt x="70" y="116"/>
                    <a:pt x="61" y="120"/>
                  </a:cubicBezTo>
                  <a:cubicBezTo>
                    <a:pt x="62" y="121"/>
                    <a:pt x="63" y="123"/>
                    <a:pt x="64" y="124"/>
                  </a:cubicBezTo>
                  <a:cubicBezTo>
                    <a:pt x="73" y="120"/>
                    <a:pt x="81" y="112"/>
                    <a:pt x="85" y="103"/>
                  </a:cubicBezTo>
                  <a:close/>
                  <a:moveTo>
                    <a:pt x="109" y="92"/>
                  </a:moveTo>
                  <a:cubicBezTo>
                    <a:pt x="109" y="92"/>
                    <a:pt x="111" y="95"/>
                    <a:pt x="111" y="95"/>
                  </a:cubicBezTo>
                  <a:cubicBezTo>
                    <a:pt x="124" y="90"/>
                    <a:pt x="134" y="80"/>
                    <a:pt x="140" y="67"/>
                  </a:cubicBezTo>
                  <a:cubicBezTo>
                    <a:pt x="139" y="67"/>
                    <a:pt x="137" y="65"/>
                    <a:pt x="136" y="65"/>
                  </a:cubicBezTo>
                  <a:cubicBezTo>
                    <a:pt x="130" y="77"/>
                    <a:pt x="121" y="86"/>
                    <a:pt x="109" y="92"/>
                  </a:cubicBezTo>
                  <a:close/>
                  <a:moveTo>
                    <a:pt x="64" y="30"/>
                  </a:moveTo>
                  <a:cubicBezTo>
                    <a:pt x="99" y="64"/>
                    <a:pt x="99" y="64"/>
                    <a:pt x="99" y="64"/>
                  </a:cubicBezTo>
                  <a:cubicBezTo>
                    <a:pt x="112" y="51"/>
                    <a:pt x="112" y="51"/>
                    <a:pt x="112" y="51"/>
                  </a:cubicBezTo>
                  <a:cubicBezTo>
                    <a:pt x="77" y="17"/>
                    <a:pt x="77" y="17"/>
                    <a:pt x="77" y="17"/>
                  </a:cubicBezTo>
                  <a:cubicBezTo>
                    <a:pt x="61" y="0"/>
                    <a:pt x="35" y="0"/>
                    <a:pt x="19" y="14"/>
                  </a:cubicBezTo>
                  <a:cubicBezTo>
                    <a:pt x="32" y="27"/>
                    <a:pt x="32" y="27"/>
                    <a:pt x="32" y="27"/>
                  </a:cubicBezTo>
                  <a:cubicBezTo>
                    <a:pt x="41" y="20"/>
                    <a:pt x="55" y="21"/>
                    <a:pt x="64" y="30"/>
                  </a:cubicBezTo>
                  <a:close/>
                  <a:moveTo>
                    <a:pt x="95" y="41"/>
                  </a:moveTo>
                  <a:cubicBezTo>
                    <a:pt x="105" y="51"/>
                    <a:pt x="105" y="51"/>
                    <a:pt x="105" y="51"/>
                  </a:cubicBezTo>
                  <a:cubicBezTo>
                    <a:pt x="98" y="57"/>
                    <a:pt x="98" y="57"/>
                    <a:pt x="98" y="57"/>
                  </a:cubicBezTo>
                  <a:cubicBezTo>
                    <a:pt x="89" y="48"/>
                    <a:pt x="89" y="48"/>
                    <a:pt x="89" y="48"/>
                  </a:cubicBezTo>
                  <a:lnTo>
                    <a:pt x="95" y="41"/>
                  </a:lnTo>
                  <a:close/>
                  <a:moveTo>
                    <a:pt x="31" y="64"/>
                  </a:moveTo>
                  <a:cubicBezTo>
                    <a:pt x="22" y="54"/>
                    <a:pt x="21" y="40"/>
                    <a:pt x="28" y="31"/>
                  </a:cubicBezTo>
                  <a:cubicBezTo>
                    <a:pt x="15" y="18"/>
                    <a:pt x="15" y="18"/>
                    <a:pt x="15" y="18"/>
                  </a:cubicBezTo>
                  <a:cubicBezTo>
                    <a:pt x="0" y="34"/>
                    <a:pt x="1" y="60"/>
                    <a:pt x="18" y="76"/>
                  </a:cubicBezTo>
                  <a:cubicBezTo>
                    <a:pt x="52" y="111"/>
                    <a:pt x="52" y="111"/>
                    <a:pt x="52" y="111"/>
                  </a:cubicBezTo>
                  <a:cubicBezTo>
                    <a:pt x="65" y="98"/>
                    <a:pt x="65" y="98"/>
                    <a:pt x="65" y="98"/>
                  </a:cubicBezTo>
                  <a:lnTo>
                    <a:pt x="31" y="64"/>
                  </a:lnTo>
                  <a:close/>
                  <a:moveTo>
                    <a:pt x="51" y="105"/>
                  </a:moveTo>
                  <a:cubicBezTo>
                    <a:pt x="42" y="94"/>
                    <a:pt x="42" y="94"/>
                    <a:pt x="42" y="94"/>
                  </a:cubicBezTo>
                  <a:cubicBezTo>
                    <a:pt x="49" y="87"/>
                    <a:pt x="49" y="87"/>
                    <a:pt x="49" y="87"/>
                  </a:cubicBezTo>
                  <a:cubicBezTo>
                    <a:pt x="58" y="97"/>
                    <a:pt x="58" y="97"/>
                    <a:pt x="58" y="97"/>
                  </a:cubicBezTo>
                  <a:lnTo>
                    <a:pt x="51" y="105"/>
                  </a:lnTo>
                  <a:close/>
                </a:path>
              </a:pathLst>
            </a:custGeom>
            <a:grpFill/>
            <a:ln>
              <a:noFill/>
            </a:ln>
          </p:spPr>
          <p:txBody>
            <a:bodyPr vert="horz" wrap="square" lIns="91440" tIns="45720" rIns="91440" bIns="45720" numCol="1" anchor="t" anchorCtr="0" compatLnSpc="1"/>
            <a:lstStyle/>
            <a:p>
              <a:endParaRPr lang="en-US"/>
            </a:p>
          </p:txBody>
        </p:sp>
        <p:sp>
          <p:nvSpPr>
            <p:cNvPr id="5" name="Freeform 57"/>
            <p:cNvSpPr>
              <a:spLocks noEditPoints="1"/>
            </p:cNvSpPr>
            <p:nvPr/>
          </p:nvSpPr>
          <p:spPr bwMode="auto">
            <a:xfrm>
              <a:off x="2980882" y="1278337"/>
              <a:ext cx="578961" cy="489300"/>
            </a:xfrm>
            <a:custGeom>
              <a:avLst/>
              <a:gdLst>
                <a:gd name="T0" fmla="*/ 144 w 171"/>
                <a:gd name="T1" fmla="*/ 95 h 144"/>
                <a:gd name="T2" fmla="*/ 166 w 171"/>
                <a:gd name="T3" fmla="*/ 41 h 144"/>
                <a:gd name="T4" fmla="*/ 160 w 171"/>
                <a:gd name="T5" fmla="*/ 38 h 144"/>
                <a:gd name="T6" fmla="*/ 138 w 171"/>
                <a:gd name="T7" fmla="*/ 95 h 144"/>
                <a:gd name="T8" fmla="*/ 93 w 171"/>
                <a:gd name="T9" fmla="*/ 95 h 144"/>
                <a:gd name="T10" fmla="*/ 71 w 171"/>
                <a:gd name="T11" fmla="*/ 38 h 144"/>
                <a:gd name="T12" fmla="*/ 71 w 171"/>
                <a:gd name="T13" fmla="*/ 39 h 144"/>
                <a:gd name="T14" fmla="*/ 40 w 171"/>
                <a:gd name="T15" fmla="*/ 27 h 144"/>
                <a:gd name="T16" fmla="*/ 40 w 171"/>
                <a:gd name="T17" fmla="*/ 0 h 144"/>
                <a:gd name="T18" fmla="*/ 31 w 171"/>
                <a:gd name="T19" fmla="*/ 0 h 144"/>
                <a:gd name="T20" fmla="*/ 31 w 171"/>
                <a:gd name="T21" fmla="*/ 34 h 144"/>
                <a:gd name="T22" fmla="*/ 29 w 171"/>
                <a:gd name="T23" fmla="*/ 39 h 144"/>
                <a:gd name="T24" fmla="*/ 29 w 171"/>
                <a:gd name="T25" fmla="*/ 38 h 144"/>
                <a:gd name="T26" fmla="*/ 0 w 171"/>
                <a:gd name="T27" fmla="*/ 112 h 144"/>
                <a:gd name="T28" fmla="*/ 5 w 171"/>
                <a:gd name="T29" fmla="*/ 114 h 144"/>
                <a:gd name="T30" fmla="*/ 10 w 171"/>
                <a:gd name="T31" fmla="*/ 103 h 144"/>
                <a:gd name="T32" fmla="*/ 31 w 171"/>
                <a:gd name="T33" fmla="*/ 103 h 144"/>
                <a:gd name="T34" fmla="*/ 31 w 171"/>
                <a:gd name="T35" fmla="*/ 144 h 144"/>
                <a:gd name="T36" fmla="*/ 40 w 171"/>
                <a:gd name="T37" fmla="*/ 144 h 144"/>
                <a:gd name="T38" fmla="*/ 40 w 171"/>
                <a:gd name="T39" fmla="*/ 103 h 144"/>
                <a:gd name="T40" fmla="*/ 90 w 171"/>
                <a:gd name="T41" fmla="*/ 103 h 144"/>
                <a:gd name="T42" fmla="*/ 94 w 171"/>
                <a:gd name="T43" fmla="*/ 113 h 144"/>
                <a:gd name="T44" fmla="*/ 94 w 171"/>
                <a:gd name="T45" fmla="*/ 113 h 144"/>
                <a:gd name="T46" fmla="*/ 94 w 171"/>
                <a:gd name="T47" fmla="*/ 113 h 144"/>
                <a:gd name="T48" fmla="*/ 94 w 171"/>
                <a:gd name="T49" fmla="*/ 114 h 144"/>
                <a:gd name="T50" fmla="*/ 95 w 171"/>
                <a:gd name="T51" fmla="*/ 114 h 144"/>
                <a:gd name="T52" fmla="*/ 137 w 171"/>
                <a:gd name="T53" fmla="*/ 114 h 144"/>
                <a:gd name="T54" fmla="*/ 137 w 171"/>
                <a:gd name="T55" fmla="*/ 114 h 144"/>
                <a:gd name="T56" fmla="*/ 141 w 171"/>
                <a:gd name="T57" fmla="*/ 103 h 144"/>
                <a:gd name="T58" fmla="*/ 171 w 171"/>
                <a:gd name="T59" fmla="*/ 103 h 144"/>
                <a:gd name="T60" fmla="*/ 171 w 171"/>
                <a:gd name="T61" fmla="*/ 95 h 144"/>
                <a:gd name="T62" fmla="*/ 144 w 171"/>
                <a:gd name="T63" fmla="*/ 95 h 144"/>
                <a:gd name="T64" fmla="*/ 31 w 171"/>
                <a:gd name="T65" fmla="*/ 95 h 144"/>
                <a:gd name="T66" fmla="*/ 13 w 171"/>
                <a:gd name="T67" fmla="*/ 95 h 144"/>
                <a:gd name="T68" fmla="*/ 31 w 171"/>
                <a:gd name="T69" fmla="*/ 48 h 144"/>
                <a:gd name="T70" fmla="*/ 31 w 171"/>
                <a:gd name="T71" fmla="*/ 95 h 144"/>
                <a:gd name="T72" fmla="*/ 40 w 171"/>
                <a:gd name="T73" fmla="*/ 95 h 144"/>
                <a:gd name="T74" fmla="*/ 40 w 171"/>
                <a:gd name="T75" fmla="*/ 34 h 144"/>
                <a:gd name="T76" fmla="*/ 66 w 171"/>
                <a:gd name="T77" fmla="*/ 41 h 144"/>
                <a:gd name="T78" fmla="*/ 66 w 171"/>
                <a:gd name="T79" fmla="*/ 41 h 144"/>
                <a:gd name="T80" fmla="*/ 87 w 171"/>
                <a:gd name="T81" fmla="*/ 95 h 144"/>
                <a:gd name="T82" fmla="*/ 40 w 171"/>
                <a:gd name="T83" fmla="*/ 95 h 144"/>
                <a:gd name="T84" fmla="*/ 132 w 171"/>
                <a:gd name="T85" fmla="*/ 111 h 144"/>
                <a:gd name="T86" fmla="*/ 132 w 171"/>
                <a:gd name="T87" fmla="*/ 111 h 144"/>
                <a:gd name="T88" fmla="*/ 100 w 171"/>
                <a:gd name="T89" fmla="*/ 111 h 144"/>
                <a:gd name="T90" fmla="*/ 96 w 171"/>
                <a:gd name="T91" fmla="*/ 103 h 144"/>
                <a:gd name="T92" fmla="*/ 135 w 171"/>
                <a:gd name="T93" fmla="*/ 103 h 144"/>
                <a:gd name="T94" fmla="*/ 132 w 171"/>
                <a:gd name="T95" fmla="*/ 11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1" h="144">
                  <a:moveTo>
                    <a:pt x="144" y="95"/>
                  </a:moveTo>
                  <a:cubicBezTo>
                    <a:pt x="166" y="41"/>
                    <a:pt x="166" y="41"/>
                    <a:pt x="166" y="41"/>
                  </a:cubicBezTo>
                  <a:cubicBezTo>
                    <a:pt x="160" y="38"/>
                    <a:pt x="160" y="38"/>
                    <a:pt x="160" y="38"/>
                  </a:cubicBezTo>
                  <a:cubicBezTo>
                    <a:pt x="138" y="95"/>
                    <a:pt x="138" y="95"/>
                    <a:pt x="138" y="95"/>
                  </a:cubicBezTo>
                  <a:cubicBezTo>
                    <a:pt x="93" y="95"/>
                    <a:pt x="93" y="95"/>
                    <a:pt x="93" y="95"/>
                  </a:cubicBezTo>
                  <a:cubicBezTo>
                    <a:pt x="71" y="38"/>
                    <a:pt x="71" y="38"/>
                    <a:pt x="71" y="38"/>
                  </a:cubicBezTo>
                  <a:cubicBezTo>
                    <a:pt x="71" y="39"/>
                    <a:pt x="71" y="39"/>
                    <a:pt x="71" y="39"/>
                  </a:cubicBezTo>
                  <a:cubicBezTo>
                    <a:pt x="65" y="25"/>
                    <a:pt x="51" y="22"/>
                    <a:pt x="40" y="27"/>
                  </a:cubicBezTo>
                  <a:cubicBezTo>
                    <a:pt x="40" y="0"/>
                    <a:pt x="40" y="0"/>
                    <a:pt x="40" y="0"/>
                  </a:cubicBezTo>
                  <a:cubicBezTo>
                    <a:pt x="31" y="0"/>
                    <a:pt x="31" y="0"/>
                    <a:pt x="31" y="0"/>
                  </a:cubicBezTo>
                  <a:cubicBezTo>
                    <a:pt x="31" y="34"/>
                    <a:pt x="31" y="34"/>
                    <a:pt x="31" y="34"/>
                  </a:cubicBezTo>
                  <a:cubicBezTo>
                    <a:pt x="30" y="35"/>
                    <a:pt x="29" y="37"/>
                    <a:pt x="29" y="39"/>
                  </a:cubicBezTo>
                  <a:cubicBezTo>
                    <a:pt x="29" y="38"/>
                    <a:pt x="29" y="38"/>
                    <a:pt x="29" y="38"/>
                  </a:cubicBezTo>
                  <a:cubicBezTo>
                    <a:pt x="0" y="112"/>
                    <a:pt x="0" y="112"/>
                    <a:pt x="0" y="112"/>
                  </a:cubicBezTo>
                  <a:cubicBezTo>
                    <a:pt x="5" y="114"/>
                    <a:pt x="5" y="114"/>
                    <a:pt x="5" y="114"/>
                  </a:cubicBezTo>
                  <a:cubicBezTo>
                    <a:pt x="10" y="103"/>
                    <a:pt x="10" y="103"/>
                    <a:pt x="10" y="103"/>
                  </a:cubicBezTo>
                  <a:cubicBezTo>
                    <a:pt x="31" y="103"/>
                    <a:pt x="31" y="103"/>
                    <a:pt x="31" y="103"/>
                  </a:cubicBezTo>
                  <a:cubicBezTo>
                    <a:pt x="31" y="144"/>
                    <a:pt x="31" y="144"/>
                    <a:pt x="31" y="144"/>
                  </a:cubicBezTo>
                  <a:cubicBezTo>
                    <a:pt x="40" y="144"/>
                    <a:pt x="40" y="144"/>
                    <a:pt x="40" y="144"/>
                  </a:cubicBezTo>
                  <a:cubicBezTo>
                    <a:pt x="40" y="103"/>
                    <a:pt x="40" y="103"/>
                    <a:pt x="40" y="103"/>
                  </a:cubicBezTo>
                  <a:cubicBezTo>
                    <a:pt x="90" y="103"/>
                    <a:pt x="90" y="103"/>
                    <a:pt x="90" y="103"/>
                  </a:cubicBezTo>
                  <a:cubicBezTo>
                    <a:pt x="94" y="113"/>
                    <a:pt x="94" y="113"/>
                    <a:pt x="94" y="113"/>
                  </a:cubicBezTo>
                  <a:cubicBezTo>
                    <a:pt x="94" y="113"/>
                    <a:pt x="94" y="113"/>
                    <a:pt x="94" y="113"/>
                  </a:cubicBezTo>
                  <a:cubicBezTo>
                    <a:pt x="94" y="113"/>
                    <a:pt x="94" y="113"/>
                    <a:pt x="94" y="113"/>
                  </a:cubicBezTo>
                  <a:cubicBezTo>
                    <a:pt x="94" y="114"/>
                    <a:pt x="94" y="114"/>
                    <a:pt x="94" y="114"/>
                  </a:cubicBezTo>
                  <a:cubicBezTo>
                    <a:pt x="95" y="114"/>
                    <a:pt x="95" y="114"/>
                    <a:pt x="95" y="114"/>
                  </a:cubicBezTo>
                  <a:cubicBezTo>
                    <a:pt x="102" y="132"/>
                    <a:pt x="129" y="132"/>
                    <a:pt x="137" y="114"/>
                  </a:cubicBezTo>
                  <a:cubicBezTo>
                    <a:pt x="137" y="114"/>
                    <a:pt x="137" y="114"/>
                    <a:pt x="137" y="114"/>
                  </a:cubicBezTo>
                  <a:cubicBezTo>
                    <a:pt x="141" y="103"/>
                    <a:pt x="141" y="103"/>
                    <a:pt x="141" y="103"/>
                  </a:cubicBezTo>
                  <a:cubicBezTo>
                    <a:pt x="171" y="103"/>
                    <a:pt x="171" y="103"/>
                    <a:pt x="171" y="103"/>
                  </a:cubicBezTo>
                  <a:cubicBezTo>
                    <a:pt x="171" y="95"/>
                    <a:pt x="171" y="95"/>
                    <a:pt x="171" y="95"/>
                  </a:cubicBezTo>
                  <a:lnTo>
                    <a:pt x="144" y="95"/>
                  </a:lnTo>
                  <a:close/>
                  <a:moveTo>
                    <a:pt x="31" y="95"/>
                  </a:moveTo>
                  <a:cubicBezTo>
                    <a:pt x="13" y="95"/>
                    <a:pt x="13" y="95"/>
                    <a:pt x="13" y="95"/>
                  </a:cubicBezTo>
                  <a:cubicBezTo>
                    <a:pt x="31" y="48"/>
                    <a:pt x="31" y="48"/>
                    <a:pt x="31" y="48"/>
                  </a:cubicBezTo>
                  <a:lnTo>
                    <a:pt x="31" y="95"/>
                  </a:lnTo>
                  <a:close/>
                  <a:moveTo>
                    <a:pt x="40" y="95"/>
                  </a:moveTo>
                  <a:cubicBezTo>
                    <a:pt x="40" y="34"/>
                    <a:pt x="40" y="34"/>
                    <a:pt x="40" y="34"/>
                  </a:cubicBezTo>
                  <a:cubicBezTo>
                    <a:pt x="48" y="28"/>
                    <a:pt x="61" y="30"/>
                    <a:pt x="66" y="41"/>
                  </a:cubicBezTo>
                  <a:cubicBezTo>
                    <a:pt x="66" y="41"/>
                    <a:pt x="66" y="41"/>
                    <a:pt x="66" y="41"/>
                  </a:cubicBezTo>
                  <a:cubicBezTo>
                    <a:pt x="87" y="95"/>
                    <a:pt x="87" y="95"/>
                    <a:pt x="87" y="95"/>
                  </a:cubicBezTo>
                  <a:lnTo>
                    <a:pt x="40" y="95"/>
                  </a:lnTo>
                  <a:close/>
                  <a:moveTo>
                    <a:pt x="132" y="111"/>
                  </a:moveTo>
                  <a:cubicBezTo>
                    <a:pt x="132" y="111"/>
                    <a:pt x="132" y="111"/>
                    <a:pt x="132" y="111"/>
                  </a:cubicBezTo>
                  <a:cubicBezTo>
                    <a:pt x="126" y="125"/>
                    <a:pt x="105" y="125"/>
                    <a:pt x="100" y="111"/>
                  </a:cubicBezTo>
                  <a:cubicBezTo>
                    <a:pt x="96" y="103"/>
                    <a:pt x="96" y="103"/>
                    <a:pt x="96" y="103"/>
                  </a:cubicBezTo>
                  <a:cubicBezTo>
                    <a:pt x="135" y="103"/>
                    <a:pt x="135" y="103"/>
                    <a:pt x="135" y="103"/>
                  </a:cubicBezTo>
                  <a:lnTo>
                    <a:pt x="132" y="111"/>
                  </a:lnTo>
                  <a:close/>
                </a:path>
              </a:pathLst>
            </a:custGeom>
            <a:grpFill/>
            <a:ln>
              <a:noFill/>
            </a:ln>
          </p:spPr>
          <p:txBody>
            <a:bodyPr vert="horz" wrap="square" lIns="91440" tIns="45720" rIns="91440" bIns="45720" numCol="1" anchor="t" anchorCtr="0" compatLnSpc="1"/>
            <a:lstStyle/>
            <a:p>
              <a:endParaRPr lang="en-US"/>
            </a:p>
          </p:txBody>
        </p:sp>
        <p:sp>
          <p:nvSpPr>
            <p:cNvPr id="6" name="Freeform 58"/>
            <p:cNvSpPr>
              <a:spLocks noEditPoints="1"/>
            </p:cNvSpPr>
            <p:nvPr/>
          </p:nvSpPr>
          <p:spPr bwMode="auto">
            <a:xfrm>
              <a:off x="4133680" y="1250159"/>
              <a:ext cx="502108" cy="502108"/>
            </a:xfrm>
            <a:custGeom>
              <a:avLst/>
              <a:gdLst>
                <a:gd name="T0" fmla="*/ 74 w 148"/>
                <a:gd name="T1" fmla="*/ 94 h 148"/>
                <a:gd name="T2" fmla="*/ 64 w 148"/>
                <a:gd name="T3" fmla="*/ 91 h 148"/>
                <a:gd name="T4" fmla="*/ 47 w 148"/>
                <a:gd name="T5" fmla="*/ 121 h 148"/>
                <a:gd name="T6" fmla="*/ 74 w 148"/>
                <a:gd name="T7" fmla="*/ 128 h 148"/>
                <a:gd name="T8" fmla="*/ 101 w 148"/>
                <a:gd name="T9" fmla="*/ 121 h 148"/>
                <a:gd name="T10" fmla="*/ 84 w 148"/>
                <a:gd name="T11" fmla="*/ 91 h 148"/>
                <a:gd name="T12" fmla="*/ 74 w 148"/>
                <a:gd name="T13" fmla="*/ 94 h 148"/>
                <a:gd name="T14" fmla="*/ 101 w 148"/>
                <a:gd name="T15" fmla="*/ 27 h 148"/>
                <a:gd name="T16" fmla="*/ 84 w 148"/>
                <a:gd name="T17" fmla="*/ 56 h 148"/>
                <a:gd name="T18" fmla="*/ 95 w 148"/>
                <a:gd name="T19" fmla="*/ 74 h 148"/>
                <a:gd name="T20" fmla="*/ 128 w 148"/>
                <a:gd name="T21" fmla="*/ 74 h 148"/>
                <a:gd name="T22" fmla="*/ 101 w 148"/>
                <a:gd name="T23" fmla="*/ 27 h 148"/>
                <a:gd name="T24" fmla="*/ 74 w 148"/>
                <a:gd name="T25" fmla="*/ 86 h 148"/>
                <a:gd name="T26" fmla="*/ 86 w 148"/>
                <a:gd name="T27" fmla="*/ 74 h 148"/>
                <a:gd name="T28" fmla="*/ 74 w 148"/>
                <a:gd name="T29" fmla="*/ 61 h 148"/>
                <a:gd name="T30" fmla="*/ 62 w 148"/>
                <a:gd name="T31" fmla="*/ 74 h 148"/>
                <a:gd name="T32" fmla="*/ 74 w 148"/>
                <a:gd name="T33" fmla="*/ 86 h 148"/>
                <a:gd name="T34" fmla="*/ 64 w 148"/>
                <a:gd name="T35" fmla="*/ 56 h 148"/>
                <a:gd name="T36" fmla="*/ 47 w 148"/>
                <a:gd name="T37" fmla="*/ 27 h 148"/>
                <a:gd name="T38" fmla="*/ 20 w 148"/>
                <a:gd name="T39" fmla="*/ 74 h 148"/>
                <a:gd name="T40" fmla="*/ 53 w 148"/>
                <a:gd name="T41" fmla="*/ 74 h 148"/>
                <a:gd name="T42" fmla="*/ 64 w 148"/>
                <a:gd name="T43" fmla="*/ 56 h 148"/>
                <a:gd name="T44" fmla="*/ 74 w 148"/>
                <a:gd name="T45" fmla="*/ 0 h 148"/>
                <a:gd name="T46" fmla="*/ 0 w 148"/>
                <a:gd name="T47" fmla="*/ 74 h 148"/>
                <a:gd name="T48" fmla="*/ 74 w 148"/>
                <a:gd name="T49" fmla="*/ 148 h 148"/>
                <a:gd name="T50" fmla="*/ 148 w 148"/>
                <a:gd name="T51" fmla="*/ 74 h 148"/>
                <a:gd name="T52" fmla="*/ 74 w 148"/>
                <a:gd name="T53" fmla="*/ 0 h 148"/>
                <a:gd name="T54" fmla="*/ 74 w 148"/>
                <a:gd name="T55" fmla="*/ 140 h 148"/>
                <a:gd name="T56" fmla="*/ 8 w 148"/>
                <a:gd name="T57" fmla="*/ 74 h 148"/>
                <a:gd name="T58" fmla="*/ 74 w 148"/>
                <a:gd name="T59" fmla="*/ 8 h 148"/>
                <a:gd name="T60" fmla="*/ 140 w 148"/>
                <a:gd name="T61" fmla="*/ 74 h 148"/>
                <a:gd name="T62" fmla="*/ 74 w 148"/>
                <a:gd name="T63"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8" h="148">
                  <a:moveTo>
                    <a:pt x="74" y="94"/>
                  </a:moveTo>
                  <a:cubicBezTo>
                    <a:pt x="70" y="94"/>
                    <a:pt x="67" y="93"/>
                    <a:pt x="64" y="91"/>
                  </a:cubicBezTo>
                  <a:cubicBezTo>
                    <a:pt x="47" y="121"/>
                    <a:pt x="47" y="121"/>
                    <a:pt x="47" y="121"/>
                  </a:cubicBezTo>
                  <a:cubicBezTo>
                    <a:pt x="55" y="125"/>
                    <a:pt x="64" y="128"/>
                    <a:pt x="74" y="128"/>
                  </a:cubicBezTo>
                  <a:cubicBezTo>
                    <a:pt x="84" y="128"/>
                    <a:pt x="93" y="125"/>
                    <a:pt x="101" y="121"/>
                  </a:cubicBezTo>
                  <a:cubicBezTo>
                    <a:pt x="84" y="91"/>
                    <a:pt x="84" y="91"/>
                    <a:pt x="84" y="91"/>
                  </a:cubicBezTo>
                  <a:cubicBezTo>
                    <a:pt x="81" y="93"/>
                    <a:pt x="78" y="94"/>
                    <a:pt x="74" y="94"/>
                  </a:cubicBezTo>
                  <a:close/>
                  <a:moveTo>
                    <a:pt x="101" y="27"/>
                  </a:moveTo>
                  <a:cubicBezTo>
                    <a:pt x="84" y="56"/>
                    <a:pt x="84" y="56"/>
                    <a:pt x="84" y="56"/>
                  </a:cubicBezTo>
                  <a:cubicBezTo>
                    <a:pt x="90" y="60"/>
                    <a:pt x="95" y="66"/>
                    <a:pt x="95" y="74"/>
                  </a:cubicBezTo>
                  <a:cubicBezTo>
                    <a:pt x="128" y="74"/>
                    <a:pt x="128" y="74"/>
                    <a:pt x="128" y="74"/>
                  </a:cubicBezTo>
                  <a:cubicBezTo>
                    <a:pt x="128" y="54"/>
                    <a:pt x="117" y="36"/>
                    <a:pt x="101" y="27"/>
                  </a:cubicBezTo>
                  <a:close/>
                  <a:moveTo>
                    <a:pt x="74" y="86"/>
                  </a:moveTo>
                  <a:cubicBezTo>
                    <a:pt x="81" y="86"/>
                    <a:pt x="86" y="81"/>
                    <a:pt x="86" y="74"/>
                  </a:cubicBezTo>
                  <a:cubicBezTo>
                    <a:pt x="86" y="67"/>
                    <a:pt x="81" y="61"/>
                    <a:pt x="74" y="61"/>
                  </a:cubicBezTo>
                  <a:cubicBezTo>
                    <a:pt x="67" y="61"/>
                    <a:pt x="62" y="67"/>
                    <a:pt x="62" y="74"/>
                  </a:cubicBezTo>
                  <a:cubicBezTo>
                    <a:pt x="62" y="81"/>
                    <a:pt x="67" y="86"/>
                    <a:pt x="74" y="86"/>
                  </a:cubicBezTo>
                  <a:close/>
                  <a:moveTo>
                    <a:pt x="64" y="56"/>
                  </a:moveTo>
                  <a:cubicBezTo>
                    <a:pt x="47" y="27"/>
                    <a:pt x="47" y="27"/>
                    <a:pt x="47" y="27"/>
                  </a:cubicBezTo>
                  <a:cubicBezTo>
                    <a:pt x="31" y="36"/>
                    <a:pt x="20" y="54"/>
                    <a:pt x="20" y="74"/>
                  </a:cubicBezTo>
                  <a:cubicBezTo>
                    <a:pt x="53" y="74"/>
                    <a:pt x="53" y="74"/>
                    <a:pt x="53" y="74"/>
                  </a:cubicBezTo>
                  <a:cubicBezTo>
                    <a:pt x="53" y="66"/>
                    <a:pt x="58" y="60"/>
                    <a:pt x="64" y="56"/>
                  </a:cubicBezTo>
                  <a:close/>
                  <a:moveTo>
                    <a:pt x="74" y="0"/>
                  </a:moveTo>
                  <a:cubicBezTo>
                    <a:pt x="33" y="0"/>
                    <a:pt x="0" y="33"/>
                    <a:pt x="0" y="74"/>
                  </a:cubicBezTo>
                  <a:cubicBezTo>
                    <a:pt x="0" y="115"/>
                    <a:pt x="33" y="148"/>
                    <a:pt x="74" y="148"/>
                  </a:cubicBezTo>
                  <a:cubicBezTo>
                    <a:pt x="115" y="148"/>
                    <a:pt x="148" y="115"/>
                    <a:pt x="148" y="74"/>
                  </a:cubicBezTo>
                  <a:cubicBezTo>
                    <a:pt x="148" y="33"/>
                    <a:pt x="115" y="0"/>
                    <a:pt x="74" y="0"/>
                  </a:cubicBezTo>
                  <a:close/>
                  <a:moveTo>
                    <a:pt x="74" y="140"/>
                  </a:moveTo>
                  <a:cubicBezTo>
                    <a:pt x="38" y="140"/>
                    <a:pt x="8" y="110"/>
                    <a:pt x="8" y="74"/>
                  </a:cubicBezTo>
                  <a:cubicBezTo>
                    <a:pt x="8" y="37"/>
                    <a:pt x="38" y="8"/>
                    <a:pt x="74" y="8"/>
                  </a:cubicBezTo>
                  <a:cubicBezTo>
                    <a:pt x="110" y="8"/>
                    <a:pt x="140" y="37"/>
                    <a:pt x="140" y="74"/>
                  </a:cubicBezTo>
                  <a:cubicBezTo>
                    <a:pt x="140" y="110"/>
                    <a:pt x="110" y="140"/>
                    <a:pt x="74" y="140"/>
                  </a:cubicBezTo>
                  <a:close/>
                </a:path>
              </a:pathLst>
            </a:custGeom>
            <a:grpFill/>
            <a:ln>
              <a:noFill/>
            </a:ln>
          </p:spPr>
          <p:txBody>
            <a:bodyPr vert="horz" wrap="square" lIns="91440" tIns="45720" rIns="91440" bIns="45720" numCol="1" anchor="t" anchorCtr="0" compatLnSpc="1"/>
            <a:lstStyle/>
            <a:p>
              <a:endParaRPr lang="en-US"/>
            </a:p>
          </p:txBody>
        </p:sp>
        <p:sp>
          <p:nvSpPr>
            <p:cNvPr id="7" name="Freeform 59"/>
            <p:cNvSpPr>
              <a:spLocks noEditPoints="1"/>
            </p:cNvSpPr>
            <p:nvPr/>
          </p:nvSpPr>
          <p:spPr bwMode="auto">
            <a:xfrm>
              <a:off x="5201940" y="1204047"/>
              <a:ext cx="596895" cy="543096"/>
            </a:xfrm>
            <a:custGeom>
              <a:avLst/>
              <a:gdLst>
                <a:gd name="T0" fmla="*/ 153 w 176"/>
                <a:gd name="T1" fmla="*/ 73 h 160"/>
                <a:gd name="T2" fmla="*/ 122 w 176"/>
                <a:gd name="T3" fmla="*/ 68 h 160"/>
                <a:gd name="T4" fmla="*/ 133 w 176"/>
                <a:gd name="T5" fmla="*/ 38 h 160"/>
                <a:gd name="T6" fmla="*/ 112 w 176"/>
                <a:gd name="T7" fmla="*/ 0 h 160"/>
                <a:gd name="T8" fmla="*/ 123 w 176"/>
                <a:gd name="T9" fmla="*/ 30 h 160"/>
                <a:gd name="T10" fmla="*/ 88 w 176"/>
                <a:gd name="T11" fmla="*/ 71 h 160"/>
                <a:gd name="T12" fmla="*/ 52 w 176"/>
                <a:gd name="T13" fmla="*/ 30 h 160"/>
                <a:gd name="T14" fmla="*/ 64 w 176"/>
                <a:gd name="T15" fmla="*/ 0 h 160"/>
                <a:gd name="T16" fmla="*/ 43 w 176"/>
                <a:gd name="T17" fmla="*/ 38 h 160"/>
                <a:gd name="T18" fmla="*/ 54 w 176"/>
                <a:gd name="T19" fmla="*/ 68 h 160"/>
                <a:gd name="T20" fmla="*/ 22 w 176"/>
                <a:gd name="T21" fmla="*/ 73 h 160"/>
                <a:gd name="T22" fmla="*/ 0 w 176"/>
                <a:gd name="T23" fmla="*/ 110 h 160"/>
                <a:gd name="T24" fmla="*/ 20 w 176"/>
                <a:gd name="T25" fmla="*/ 86 h 160"/>
                <a:gd name="T26" fmla="*/ 74 w 176"/>
                <a:gd name="T27" fmla="*/ 96 h 160"/>
                <a:gd name="T28" fmla="*/ 56 w 176"/>
                <a:gd name="T29" fmla="*/ 147 h 160"/>
                <a:gd name="T30" fmla="*/ 24 w 176"/>
                <a:gd name="T31" fmla="*/ 153 h 160"/>
                <a:gd name="T32" fmla="*/ 68 w 176"/>
                <a:gd name="T33" fmla="*/ 152 h 160"/>
                <a:gd name="T34" fmla="*/ 88 w 176"/>
                <a:gd name="T35" fmla="*/ 127 h 160"/>
                <a:gd name="T36" fmla="*/ 108 w 176"/>
                <a:gd name="T37" fmla="*/ 152 h 160"/>
                <a:gd name="T38" fmla="*/ 151 w 176"/>
                <a:gd name="T39" fmla="*/ 153 h 160"/>
                <a:gd name="T40" fmla="*/ 120 w 176"/>
                <a:gd name="T41" fmla="*/ 147 h 160"/>
                <a:gd name="T42" fmla="*/ 102 w 176"/>
                <a:gd name="T43" fmla="*/ 96 h 160"/>
                <a:gd name="T44" fmla="*/ 155 w 176"/>
                <a:gd name="T45" fmla="*/ 86 h 160"/>
                <a:gd name="T46" fmla="*/ 176 w 176"/>
                <a:gd name="T47" fmla="*/ 110 h 160"/>
                <a:gd name="T48" fmla="*/ 153 w 176"/>
                <a:gd name="T49" fmla="*/ 73 h 160"/>
                <a:gd name="T50" fmla="*/ 88 w 176"/>
                <a:gd name="T51" fmla="*/ 98 h 160"/>
                <a:gd name="T52" fmla="*/ 78 w 176"/>
                <a:gd name="T53" fmla="*/ 87 h 160"/>
                <a:gd name="T54" fmla="*/ 88 w 176"/>
                <a:gd name="T55" fmla="*/ 77 h 160"/>
                <a:gd name="T56" fmla="*/ 98 w 176"/>
                <a:gd name="T57" fmla="*/ 87 h 160"/>
                <a:gd name="T58" fmla="*/ 88 w 176"/>
                <a:gd name="T59" fmla="*/ 98 h 160"/>
                <a:gd name="T60" fmla="*/ 73 w 176"/>
                <a:gd name="T61" fmla="*/ 58 h 160"/>
                <a:gd name="T62" fmla="*/ 88 w 176"/>
                <a:gd name="T63" fmla="*/ 55 h 160"/>
                <a:gd name="T64" fmla="*/ 103 w 176"/>
                <a:gd name="T65" fmla="*/ 58 h 160"/>
                <a:gd name="T66" fmla="*/ 111 w 176"/>
                <a:gd name="T67" fmla="*/ 49 h 160"/>
                <a:gd name="T68" fmla="*/ 88 w 176"/>
                <a:gd name="T69" fmla="*/ 42 h 160"/>
                <a:gd name="T70" fmla="*/ 65 w 176"/>
                <a:gd name="T71" fmla="*/ 49 h 160"/>
                <a:gd name="T72" fmla="*/ 73 w 176"/>
                <a:gd name="T73" fmla="*/ 58 h 160"/>
                <a:gd name="T74" fmla="*/ 66 w 176"/>
                <a:gd name="T75" fmla="*/ 127 h 160"/>
                <a:gd name="T76" fmla="*/ 70 w 176"/>
                <a:gd name="T77" fmla="*/ 115 h 160"/>
                <a:gd name="T78" fmla="*/ 55 w 176"/>
                <a:gd name="T79" fmla="*/ 89 h 160"/>
                <a:gd name="T80" fmla="*/ 43 w 176"/>
                <a:gd name="T81" fmla="*/ 87 h 160"/>
                <a:gd name="T82" fmla="*/ 43 w 176"/>
                <a:gd name="T83" fmla="*/ 88 h 160"/>
                <a:gd name="T84" fmla="*/ 66 w 176"/>
                <a:gd name="T85" fmla="*/ 127 h 160"/>
                <a:gd name="T86" fmla="*/ 106 w 176"/>
                <a:gd name="T87" fmla="*/ 115 h 160"/>
                <a:gd name="T88" fmla="*/ 110 w 176"/>
                <a:gd name="T89" fmla="*/ 127 h 160"/>
                <a:gd name="T90" fmla="*/ 133 w 176"/>
                <a:gd name="T91" fmla="*/ 88 h 160"/>
                <a:gd name="T92" fmla="*/ 133 w 176"/>
                <a:gd name="T93" fmla="*/ 87 h 160"/>
                <a:gd name="T94" fmla="*/ 121 w 176"/>
                <a:gd name="T95" fmla="*/ 89 h 160"/>
                <a:gd name="T96" fmla="*/ 106 w 176"/>
                <a:gd name="T97" fmla="*/ 11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6" h="160">
                  <a:moveTo>
                    <a:pt x="153" y="73"/>
                  </a:moveTo>
                  <a:cubicBezTo>
                    <a:pt x="143" y="67"/>
                    <a:pt x="132" y="66"/>
                    <a:pt x="122" y="68"/>
                  </a:cubicBezTo>
                  <a:cubicBezTo>
                    <a:pt x="129" y="60"/>
                    <a:pt x="133" y="50"/>
                    <a:pt x="133" y="38"/>
                  </a:cubicBezTo>
                  <a:cubicBezTo>
                    <a:pt x="133" y="22"/>
                    <a:pt x="125" y="8"/>
                    <a:pt x="112" y="0"/>
                  </a:cubicBezTo>
                  <a:cubicBezTo>
                    <a:pt x="119" y="8"/>
                    <a:pt x="123" y="18"/>
                    <a:pt x="123" y="30"/>
                  </a:cubicBezTo>
                  <a:cubicBezTo>
                    <a:pt x="123" y="53"/>
                    <a:pt x="107" y="71"/>
                    <a:pt x="88" y="71"/>
                  </a:cubicBezTo>
                  <a:cubicBezTo>
                    <a:pt x="68" y="71"/>
                    <a:pt x="52" y="53"/>
                    <a:pt x="52" y="30"/>
                  </a:cubicBezTo>
                  <a:cubicBezTo>
                    <a:pt x="52" y="18"/>
                    <a:pt x="57" y="8"/>
                    <a:pt x="64" y="0"/>
                  </a:cubicBezTo>
                  <a:cubicBezTo>
                    <a:pt x="51" y="8"/>
                    <a:pt x="43" y="22"/>
                    <a:pt x="43" y="38"/>
                  </a:cubicBezTo>
                  <a:cubicBezTo>
                    <a:pt x="43" y="50"/>
                    <a:pt x="47" y="60"/>
                    <a:pt x="54" y="68"/>
                  </a:cubicBezTo>
                  <a:cubicBezTo>
                    <a:pt x="44" y="66"/>
                    <a:pt x="32" y="67"/>
                    <a:pt x="22" y="73"/>
                  </a:cubicBezTo>
                  <a:cubicBezTo>
                    <a:pt x="9" y="81"/>
                    <a:pt x="1" y="95"/>
                    <a:pt x="0" y="110"/>
                  </a:cubicBezTo>
                  <a:cubicBezTo>
                    <a:pt x="3" y="101"/>
                    <a:pt x="10" y="92"/>
                    <a:pt x="20" y="86"/>
                  </a:cubicBezTo>
                  <a:cubicBezTo>
                    <a:pt x="40" y="74"/>
                    <a:pt x="64" y="79"/>
                    <a:pt x="74" y="96"/>
                  </a:cubicBezTo>
                  <a:cubicBezTo>
                    <a:pt x="83" y="113"/>
                    <a:pt x="75" y="136"/>
                    <a:pt x="56" y="147"/>
                  </a:cubicBezTo>
                  <a:cubicBezTo>
                    <a:pt x="46" y="153"/>
                    <a:pt x="34" y="155"/>
                    <a:pt x="24" y="153"/>
                  </a:cubicBezTo>
                  <a:cubicBezTo>
                    <a:pt x="38" y="159"/>
                    <a:pt x="54" y="160"/>
                    <a:pt x="68" y="152"/>
                  </a:cubicBezTo>
                  <a:cubicBezTo>
                    <a:pt x="78" y="146"/>
                    <a:pt x="84" y="137"/>
                    <a:pt x="88" y="127"/>
                  </a:cubicBezTo>
                  <a:cubicBezTo>
                    <a:pt x="91" y="137"/>
                    <a:pt x="98" y="146"/>
                    <a:pt x="108" y="152"/>
                  </a:cubicBezTo>
                  <a:cubicBezTo>
                    <a:pt x="122" y="160"/>
                    <a:pt x="138" y="159"/>
                    <a:pt x="151" y="153"/>
                  </a:cubicBezTo>
                  <a:cubicBezTo>
                    <a:pt x="141" y="155"/>
                    <a:pt x="130" y="153"/>
                    <a:pt x="120" y="147"/>
                  </a:cubicBezTo>
                  <a:cubicBezTo>
                    <a:pt x="100" y="136"/>
                    <a:pt x="92" y="113"/>
                    <a:pt x="102" y="96"/>
                  </a:cubicBezTo>
                  <a:cubicBezTo>
                    <a:pt x="112" y="79"/>
                    <a:pt x="136" y="74"/>
                    <a:pt x="155" y="86"/>
                  </a:cubicBezTo>
                  <a:cubicBezTo>
                    <a:pt x="166" y="92"/>
                    <a:pt x="173" y="101"/>
                    <a:pt x="176" y="110"/>
                  </a:cubicBezTo>
                  <a:cubicBezTo>
                    <a:pt x="175" y="95"/>
                    <a:pt x="167" y="81"/>
                    <a:pt x="153" y="73"/>
                  </a:cubicBezTo>
                  <a:close/>
                  <a:moveTo>
                    <a:pt x="88" y="98"/>
                  </a:moveTo>
                  <a:cubicBezTo>
                    <a:pt x="82" y="98"/>
                    <a:pt x="78" y="93"/>
                    <a:pt x="78" y="87"/>
                  </a:cubicBezTo>
                  <a:cubicBezTo>
                    <a:pt x="78" y="82"/>
                    <a:pt x="82" y="77"/>
                    <a:pt x="88" y="77"/>
                  </a:cubicBezTo>
                  <a:cubicBezTo>
                    <a:pt x="94" y="77"/>
                    <a:pt x="98" y="82"/>
                    <a:pt x="98" y="87"/>
                  </a:cubicBezTo>
                  <a:cubicBezTo>
                    <a:pt x="98" y="93"/>
                    <a:pt x="94" y="98"/>
                    <a:pt x="88" y="98"/>
                  </a:cubicBezTo>
                  <a:close/>
                  <a:moveTo>
                    <a:pt x="73" y="58"/>
                  </a:moveTo>
                  <a:cubicBezTo>
                    <a:pt x="77" y="56"/>
                    <a:pt x="82" y="55"/>
                    <a:pt x="88" y="55"/>
                  </a:cubicBezTo>
                  <a:cubicBezTo>
                    <a:pt x="93" y="55"/>
                    <a:pt x="98" y="56"/>
                    <a:pt x="103" y="58"/>
                  </a:cubicBezTo>
                  <a:cubicBezTo>
                    <a:pt x="106" y="56"/>
                    <a:pt x="109" y="53"/>
                    <a:pt x="111" y="49"/>
                  </a:cubicBezTo>
                  <a:cubicBezTo>
                    <a:pt x="104" y="45"/>
                    <a:pt x="96" y="42"/>
                    <a:pt x="88" y="42"/>
                  </a:cubicBezTo>
                  <a:cubicBezTo>
                    <a:pt x="79" y="42"/>
                    <a:pt x="71" y="45"/>
                    <a:pt x="65" y="49"/>
                  </a:cubicBezTo>
                  <a:cubicBezTo>
                    <a:pt x="67" y="53"/>
                    <a:pt x="70" y="56"/>
                    <a:pt x="73" y="58"/>
                  </a:cubicBezTo>
                  <a:close/>
                  <a:moveTo>
                    <a:pt x="66" y="127"/>
                  </a:moveTo>
                  <a:cubicBezTo>
                    <a:pt x="68" y="124"/>
                    <a:pt x="70" y="120"/>
                    <a:pt x="70" y="115"/>
                  </a:cubicBezTo>
                  <a:cubicBezTo>
                    <a:pt x="61" y="110"/>
                    <a:pt x="56" y="100"/>
                    <a:pt x="55" y="89"/>
                  </a:cubicBezTo>
                  <a:cubicBezTo>
                    <a:pt x="51" y="88"/>
                    <a:pt x="47" y="87"/>
                    <a:pt x="43" y="87"/>
                  </a:cubicBezTo>
                  <a:cubicBezTo>
                    <a:pt x="43" y="87"/>
                    <a:pt x="43" y="87"/>
                    <a:pt x="43" y="88"/>
                  </a:cubicBezTo>
                  <a:cubicBezTo>
                    <a:pt x="43" y="105"/>
                    <a:pt x="52" y="119"/>
                    <a:pt x="66" y="127"/>
                  </a:cubicBezTo>
                  <a:close/>
                  <a:moveTo>
                    <a:pt x="106" y="115"/>
                  </a:moveTo>
                  <a:cubicBezTo>
                    <a:pt x="106" y="120"/>
                    <a:pt x="108" y="124"/>
                    <a:pt x="110" y="127"/>
                  </a:cubicBezTo>
                  <a:cubicBezTo>
                    <a:pt x="124" y="119"/>
                    <a:pt x="133" y="105"/>
                    <a:pt x="133" y="88"/>
                  </a:cubicBezTo>
                  <a:cubicBezTo>
                    <a:pt x="133" y="87"/>
                    <a:pt x="133" y="87"/>
                    <a:pt x="133" y="87"/>
                  </a:cubicBezTo>
                  <a:cubicBezTo>
                    <a:pt x="129" y="87"/>
                    <a:pt x="125" y="88"/>
                    <a:pt x="121" y="89"/>
                  </a:cubicBezTo>
                  <a:cubicBezTo>
                    <a:pt x="120" y="100"/>
                    <a:pt x="114" y="110"/>
                    <a:pt x="106" y="115"/>
                  </a:cubicBezTo>
                  <a:close/>
                </a:path>
              </a:pathLst>
            </a:custGeom>
            <a:grpFill/>
            <a:ln>
              <a:noFill/>
            </a:ln>
          </p:spPr>
          <p:txBody>
            <a:bodyPr vert="horz" wrap="square" lIns="91440" tIns="45720" rIns="91440" bIns="45720" numCol="1" anchor="t" anchorCtr="0" compatLnSpc="1"/>
            <a:lstStyle/>
            <a:p>
              <a:endParaRPr lang="en-US"/>
            </a:p>
          </p:txBody>
        </p:sp>
        <p:sp>
          <p:nvSpPr>
            <p:cNvPr id="8" name="Freeform 60"/>
            <p:cNvSpPr>
              <a:spLocks noEditPoints="1"/>
            </p:cNvSpPr>
            <p:nvPr/>
          </p:nvSpPr>
          <p:spPr bwMode="auto">
            <a:xfrm>
              <a:off x="6357301" y="1265529"/>
              <a:ext cx="502108" cy="502108"/>
            </a:xfrm>
            <a:custGeom>
              <a:avLst/>
              <a:gdLst>
                <a:gd name="T0" fmla="*/ 0 w 196"/>
                <a:gd name="T1" fmla="*/ 30 h 196"/>
                <a:gd name="T2" fmla="*/ 196 w 196"/>
                <a:gd name="T3" fmla="*/ 165 h 196"/>
                <a:gd name="T4" fmla="*/ 8 w 196"/>
                <a:gd name="T5" fmla="*/ 30 h 196"/>
                <a:gd name="T6" fmla="*/ 26 w 196"/>
                <a:gd name="T7" fmla="*/ 18 h 196"/>
                <a:gd name="T8" fmla="*/ 8 w 196"/>
                <a:gd name="T9" fmla="*/ 30 h 196"/>
                <a:gd name="T10" fmla="*/ 22 w 196"/>
                <a:gd name="T11" fmla="*/ 30 h 196"/>
                <a:gd name="T12" fmla="*/ 20 w 196"/>
                <a:gd name="T13" fmla="*/ 42 h 196"/>
                <a:gd name="T14" fmla="*/ 22 w 196"/>
                <a:gd name="T15" fmla="*/ 46 h 196"/>
                <a:gd name="T16" fmla="*/ 42 w 196"/>
                <a:gd name="T17" fmla="*/ 34 h 196"/>
                <a:gd name="T18" fmla="*/ 22 w 196"/>
                <a:gd name="T19" fmla="*/ 46 h 196"/>
                <a:gd name="T20" fmla="*/ 38 w 196"/>
                <a:gd name="T21" fmla="*/ 46 h 196"/>
                <a:gd name="T22" fmla="*/ 34 w 196"/>
                <a:gd name="T23" fmla="*/ 57 h 196"/>
                <a:gd name="T24" fmla="*/ 38 w 196"/>
                <a:gd name="T25" fmla="*/ 61 h 196"/>
                <a:gd name="T26" fmla="*/ 58 w 196"/>
                <a:gd name="T27" fmla="*/ 49 h 196"/>
                <a:gd name="T28" fmla="*/ 38 w 196"/>
                <a:gd name="T29" fmla="*/ 61 h 196"/>
                <a:gd name="T30" fmla="*/ 54 w 196"/>
                <a:gd name="T31" fmla="*/ 61 h 196"/>
                <a:gd name="T32" fmla="*/ 50 w 196"/>
                <a:gd name="T33" fmla="*/ 73 h 196"/>
                <a:gd name="T34" fmla="*/ 54 w 196"/>
                <a:gd name="T35" fmla="*/ 76 h 196"/>
                <a:gd name="T36" fmla="*/ 73 w 196"/>
                <a:gd name="T37" fmla="*/ 65 h 196"/>
                <a:gd name="T38" fmla="*/ 54 w 196"/>
                <a:gd name="T39" fmla="*/ 76 h 196"/>
                <a:gd name="T40" fmla="*/ 69 w 196"/>
                <a:gd name="T41" fmla="*/ 76 h 196"/>
                <a:gd name="T42" fmla="*/ 65 w 196"/>
                <a:gd name="T43" fmla="*/ 88 h 196"/>
                <a:gd name="T44" fmla="*/ 69 w 196"/>
                <a:gd name="T45" fmla="*/ 91 h 196"/>
                <a:gd name="T46" fmla="*/ 89 w 196"/>
                <a:gd name="T47" fmla="*/ 80 h 196"/>
                <a:gd name="T48" fmla="*/ 69 w 196"/>
                <a:gd name="T49" fmla="*/ 91 h 196"/>
                <a:gd name="T50" fmla="*/ 85 w 196"/>
                <a:gd name="T51" fmla="*/ 91 h 196"/>
                <a:gd name="T52" fmla="*/ 81 w 196"/>
                <a:gd name="T53" fmla="*/ 103 h 196"/>
                <a:gd name="T54" fmla="*/ 85 w 196"/>
                <a:gd name="T55" fmla="*/ 107 h 196"/>
                <a:gd name="T56" fmla="*/ 104 w 196"/>
                <a:gd name="T57" fmla="*/ 95 h 196"/>
                <a:gd name="T58" fmla="*/ 85 w 196"/>
                <a:gd name="T59" fmla="*/ 107 h 196"/>
                <a:gd name="T60" fmla="*/ 100 w 196"/>
                <a:gd name="T61" fmla="*/ 107 h 196"/>
                <a:gd name="T62" fmla="*/ 96 w 196"/>
                <a:gd name="T63" fmla="*/ 119 h 196"/>
                <a:gd name="T64" fmla="*/ 100 w 196"/>
                <a:gd name="T65" fmla="*/ 123 h 196"/>
                <a:gd name="T66" fmla="*/ 119 w 196"/>
                <a:gd name="T67" fmla="*/ 111 h 196"/>
                <a:gd name="T68" fmla="*/ 100 w 196"/>
                <a:gd name="T69" fmla="*/ 123 h 196"/>
                <a:gd name="T70" fmla="*/ 115 w 196"/>
                <a:gd name="T71" fmla="*/ 123 h 196"/>
                <a:gd name="T72" fmla="*/ 111 w 196"/>
                <a:gd name="T73" fmla="*/ 133 h 196"/>
                <a:gd name="T74" fmla="*/ 115 w 196"/>
                <a:gd name="T75" fmla="*/ 137 h 196"/>
                <a:gd name="T76" fmla="*/ 135 w 196"/>
                <a:gd name="T77" fmla="*/ 127 h 196"/>
                <a:gd name="T78" fmla="*/ 115 w 196"/>
                <a:gd name="T79" fmla="*/ 137 h 196"/>
                <a:gd name="T80" fmla="*/ 131 w 196"/>
                <a:gd name="T81" fmla="*/ 137 h 196"/>
                <a:gd name="T82" fmla="*/ 127 w 196"/>
                <a:gd name="T83" fmla="*/ 149 h 196"/>
                <a:gd name="T84" fmla="*/ 131 w 196"/>
                <a:gd name="T85" fmla="*/ 153 h 196"/>
                <a:gd name="T86" fmla="*/ 149 w 196"/>
                <a:gd name="T87" fmla="*/ 141 h 196"/>
                <a:gd name="T88" fmla="*/ 131 w 196"/>
                <a:gd name="T89" fmla="*/ 153 h 196"/>
                <a:gd name="T90" fmla="*/ 147 w 196"/>
                <a:gd name="T91" fmla="*/ 153 h 196"/>
                <a:gd name="T92" fmla="*/ 143 w 196"/>
                <a:gd name="T93" fmla="*/ 165 h 196"/>
                <a:gd name="T94" fmla="*/ 147 w 196"/>
                <a:gd name="T95" fmla="*/ 169 h 196"/>
                <a:gd name="T96" fmla="*/ 165 w 196"/>
                <a:gd name="T97" fmla="*/ 157 h 196"/>
                <a:gd name="T98" fmla="*/ 147 w 196"/>
                <a:gd name="T99" fmla="*/ 169 h 196"/>
                <a:gd name="T100" fmla="*/ 161 w 196"/>
                <a:gd name="T101" fmla="*/ 169 h 196"/>
                <a:gd name="T102" fmla="*/ 157 w 196"/>
                <a:gd name="T103" fmla="*/ 180 h 196"/>
                <a:gd name="T104" fmla="*/ 161 w 196"/>
                <a:gd name="T105" fmla="*/ 184 h 196"/>
                <a:gd name="T106" fmla="*/ 181 w 196"/>
                <a:gd name="T107" fmla="*/ 173 h 196"/>
                <a:gd name="T108" fmla="*/ 161 w 196"/>
                <a:gd name="T109" fmla="*/ 184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6" h="196">
                  <a:moveTo>
                    <a:pt x="30" y="0"/>
                  </a:moveTo>
                  <a:lnTo>
                    <a:pt x="0" y="30"/>
                  </a:lnTo>
                  <a:lnTo>
                    <a:pt x="165" y="196"/>
                  </a:lnTo>
                  <a:lnTo>
                    <a:pt x="196" y="165"/>
                  </a:lnTo>
                  <a:lnTo>
                    <a:pt x="30" y="0"/>
                  </a:lnTo>
                  <a:close/>
                  <a:moveTo>
                    <a:pt x="8" y="30"/>
                  </a:moveTo>
                  <a:lnTo>
                    <a:pt x="22" y="14"/>
                  </a:lnTo>
                  <a:lnTo>
                    <a:pt x="26" y="18"/>
                  </a:lnTo>
                  <a:lnTo>
                    <a:pt x="12" y="34"/>
                  </a:lnTo>
                  <a:lnTo>
                    <a:pt x="8" y="30"/>
                  </a:lnTo>
                  <a:close/>
                  <a:moveTo>
                    <a:pt x="16" y="38"/>
                  </a:moveTo>
                  <a:lnTo>
                    <a:pt x="22" y="30"/>
                  </a:lnTo>
                  <a:lnTo>
                    <a:pt x="26" y="34"/>
                  </a:lnTo>
                  <a:lnTo>
                    <a:pt x="20" y="42"/>
                  </a:lnTo>
                  <a:lnTo>
                    <a:pt x="16" y="38"/>
                  </a:lnTo>
                  <a:close/>
                  <a:moveTo>
                    <a:pt x="22" y="46"/>
                  </a:moveTo>
                  <a:lnTo>
                    <a:pt x="38" y="30"/>
                  </a:lnTo>
                  <a:lnTo>
                    <a:pt x="42" y="34"/>
                  </a:lnTo>
                  <a:lnTo>
                    <a:pt x="26" y="49"/>
                  </a:lnTo>
                  <a:lnTo>
                    <a:pt x="22" y="46"/>
                  </a:lnTo>
                  <a:close/>
                  <a:moveTo>
                    <a:pt x="30" y="53"/>
                  </a:moveTo>
                  <a:lnTo>
                    <a:pt x="38" y="46"/>
                  </a:lnTo>
                  <a:lnTo>
                    <a:pt x="42" y="49"/>
                  </a:lnTo>
                  <a:lnTo>
                    <a:pt x="34" y="57"/>
                  </a:lnTo>
                  <a:lnTo>
                    <a:pt x="30" y="53"/>
                  </a:lnTo>
                  <a:close/>
                  <a:moveTo>
                    <a:pt x="38" y="61"/>
                  </a:moveTo>
                  <a:lnTo>
                    <a:pt x="54" y="46"/>
                  </a:lnTo>
                  <a:lnTo>
                    <a:pt x="58" y="49"/>
                  </a:lnTo>
                  <a:lnTo>
                    <a:pt x="42" y="65"/>
                  </a:lnTo>
                  <a:lnTo>
                    <a:pt x="38" y="61"/>
                  </a:lnTo>
                  <a:close/>
                  <a:moveTo>
                    <a:pt x="46" y="69"/>
                  </a:moveTo>
                  <a:lnTo>
                    <a:pt x="54" y="61"/>
                  </a:lnTo>
                  <a:lnTo>
                    <a:pt x="58" y="65"/>
                  </a:lnTo>
                  <a:lnTo>
                    <a:pt x="50" y="73"/>
                  </a:lnTo>
                  <a:lnTo>
                    <a:pt x="46" y="69"/>
                  </a:lnTo>
                  <a:close/>
                  <a:moveTo>
                    <a:pt x="54" y="76"/>
                  </a:moveTo>
                  <a:lnTo>
                    <a:pt x="69" y="61"/>
                  </a:lnTo>
                  <a:lnTo>
                    <a:pt x="73" y="65"/>
                  </a:lnTo>
                  <a:lnTo>
                    <a:pt x="58" y="80"/>
                  </a:lnTo>
                  <a:lnTo>
                    <a:pt x="54" y="76"/>
                  </a:lnTo>
                  <a:close/>
                  <a:moveTo>
                    <a:pt x="62" y="84"/>
                  </a:moveTo>
                  <a:lnTo>
                    <a:pt x="69" y="76"/>
                  </a:lnTo>
                  <a:lnTo>
                    <a:pt x="73" y="80"/>
                  </a:lnTo>
                  <a:lnTo>
                    <a:pt x="65" y="88"/>
                  </a:lnTo>
                  <a:lnTo>
                    <a:pt x="62" y="84"/>
                  </a:lnTo>
                  <a:close/>
                  <a:moveTo>
                    <a:pt x="69" y="91"/>
                  </a:moveTo>
                  <a:lnTo>
                    <a:pt x="85" y="76"/>
                  </a:lnTo>
                  <a:lnTo>
                    <a:pt x="89" y="80"/>
                  </a:lnTo>
                  <a:lnTo>
                    <a:pt x="73" y="95"/>
                  </a:lnTo>
                  <a:lnTo>
                    <a:pt x="69" y="91"/>
                  </a:lnTo>
                  <a:close/>
                  <a:moveTo>
                    <a:pt x="77" y="99"/>
                  </a:moveTo>
                  <a:lnTo>
                    <a:pt x="85" y="91"/>
                  </a:lnTo>
                  <a:lnTo>
                    <a:pt x="89" y="95"/>
                  </a:lnTo>
                  <a:lnTo>
                    <a:pt x="81" y="103"/>
                  </a:lnTo>
                  <a:lnTo>
                    <a:pt x="77" y="99"/>
                  </a:lnTo>
                  <a:close/>
                  <a:moveTo>
                    <a:pt x="85" y="107"/>
                  </a:moveTo>
                  <a:lnTo>
                    <a:pt x="100" y="91"/>
                  </a:lnTo>
                  <a:lnTo>
                    <a:pt x="104" y="95"/>
                  </a:lnTo>
                  <a:lnTo>
                    <a:pt x="89" y="111"/>
                  </a:lnTo>
                  <a:lnTo>
                    <a:pt x="85" y="107"/>
                  </a:lnTo>
                  <a:close/>
                  <a:moveTo>
                    <a:pt x="93" y="115"/>
                  </a:moveTo>
                  <a:lnTo>
                    <a:pt x="100" y="107"/>
                  </a:lnTo>
                  <a:lnTo>
                    <a:pt x="104" y="111"/>
                  </a:lnTo>
                  <a:lnTo>
                    <a:pt x="96" y="119"/>
                  </a:lnTo>
                  <a:lnTo>
                    <a:pt x="93" y="115"/>
                  </a:lnTo>
                  <a:close/>
                  <a:moveTo>
                    <a:pt x="100" y="123"/>
                  </a:moveTo>
                  <a:lnTo>
                    <a:pt x="115" y="107"/>
                  </a:lnTo>
                  <a:lnTo>
                    <a:pt x="119" y="111"/>
                  </a:lnTo>
                  <a:lnTo>
                    <a:pt x="104" y="127"/>
                  </a:lnTo>
                  <a:lnTo>
                    <a:pt x="100" y="123"/>
                  </a:lnTo>
                  <a:close/>
                  <a:moveTo>
                    <a:pt x="108" y="131"/>
                  </a:moveTo>
                  <a:lnTo>
                    <a:pt x="115" y="123"/>
                  </a:lnTo>
                  <a:lnTo>
                    <a:pt x="119" y="127"/>
                  </a:lnTo>
                  <a:lnTo>
                    <a:pt x="111" y="133"/>
                  </a:lnTo>
                  <a:lnTo>
                    <a:pt x="108" y="131"/>
                  </a:lnTo>
                  <a:close/>
                  <a:moveTo>
                    <a:pt x="115" y="137"/>
                  </a:moveTo>
                  <a:lnTo>
                    <a:pt x="131" y="123"/>
                  </a:lnTo>
                  <a:lnTo>
                    <a:pt x="135" y="127"/>
                  </a:lnTo>
                  <a:lnTo>
                    <a:pt x="119" y="141"/>
                  </a:lnTo>
                  <a:lnTo>
                    <a:pt x="115" y="137"/>
                  </a:lnTo>
                  <a:close/>
                  <a:moveTo>
                    <a:pt x="123" y="145"/>
                  </a:moveTo>
                  <a:lnTo>
                    <a:pt x="131" y="137"/>
                  </a:lnTo>
                  <a:lnTo>
                    <a:pt x="135" y="141"/>
                  </a:lnTo>
                  <a:lnTo>
                    <a:pt x="127" y="149"/>
                  </a:lnTo>
                  <a:lnTo>
                    <a:pt x="123" y="145"/>
                  </a:lnTo>
                  <a:close/>
                  <a:moveTo>
                    <a:pt x="131" y="153"/>
                  </a:moveTo>
                  <a:lnTo>
                    <a:pt x="147" y="137"/>
                  </a:lnTo>
                  <a:lnTo>
                    <a:pt x="149" y="141"/>
                  </a:lnTo>
                  <a:lnTo>
                    <a:pt x="135" y="157"/>
                  </a:lnTo>
                  <a:lnTo>
                    <a:pt x="131" y="153"/>
                  </a:lnTo>
                  <a:close/>
                  <a:moveTo>
                    <a:pt x="139" y="161"/>
                  </a:moveTo>
                  <a:lnTo>
                    <a:pt x="147" y="153"/>
                  </a:lnTo>
                  <a:lnTo>
                    <a:pt x="149" y="157"/>
                  </a:lnTo>
                  <a:lnTo>
                    <a:pt x="143" y="165"/>
                  </a:lnTo>
                  <a:lnTo>
                    <a:pt x="139" y="161"/>
                  </a:lnTo>
                  <a:close/>
                  <a:moveTo>
                    <a:pt x="147" y="169"/>
                  </a:moveTo>
                  <a:lnTo>
                    <a:pt x="161" y="153"/>
                  </a:lnTo>
                  <a:lnTo>
                    <a:pt x="165" y="157"/>
                  </a:lnTo>
                  <a:lnTo>
                    <a:pt x="149" y="173"/>
                  </a:lnTo>
                  <a:lnTo>
                    <a:pt x="147" y="169"/>
                  </a:lnTo>
                  <a:close/>
                  <a:moveTo>
                    <a:pt x="153" y="176"/>
                  </a:moveTo>
                  <a:lnTo>
                    <a:pt x="161" y="169"/>
                  </a:lnTo>
                  <a:lnTo>
                    <a:pt x="165" y="173"/>
                  </a:lnTo>
                  <a:lnTo>
                    <a:pt x="157" y="180"/>
                  </a:lnTo>
                  <a:lnTo>
                    <a:pt x="153" y="176"/>
                  </a:lnTo>
                  <a:close/>
                  <a:moveTo>
                    <a:pt x="161" y="184"/>
                  </a:moveTo>
                  <a:lnTo>
                    <a:pt x="177" y="169"/>
                  </a:lnTo>
                  <a:lnTo>
                    <a:pt x="181" y="173"/>
                  </a:lnTo>
                  <a:lnTo>
                    <a:pt x="165" y="188"/>
                  </a:lnTo>
                  <a:lnTo>
                    <a:pt x="161" y="184"/>
                  </a:lnTo>
                  <a:close/>
                </a:path>
              </a:pathLst>
            </a:custGeom>
            <a:grpFill/>
            <a:ln>
              <a:noFill/>
            </a:ln>
          </p:spPr>
          <p:txBody>
            <a:bodyPr vert="horz" wrap="square" lIns="91440" tIns="45720" rIns="91440" bIns="45720" numCol="1" anchor="t" anchorCtr="0" compatLnSpc="1"/>
            <a:lstStyle/>
            <a:p>
              <a:endParaRPr lang="en-US"/>
            </a:p>
          </p:txBody>
        </p:sp>
        <p:sp>
          <p:nvSpPr>
            <p:cNvPr id="9" name="Freeform 61"/>
            <p:cNvSpPr>
              <a:spLocks noEditPoints="1"/>
            </p:cNvSpPr>
            <p:nvPr/>
          </p:nvSpPr>
          <p:spPr bwMode="auto">
            <a:xfrm>
              <a:off x="7451178" y="1306518"/>
              <a:ext cx="561029" cy="320222"/>
            </a:xfrm>
            <a:custGeom>
              <a:avLst/>
              <a:gdLst>
                <a:gd name="T0" fmla="*/ 148 w 165"/>
                <a:gd name="T1" fmla="*/ 66 h 95"/>
                <a:gd name="T2" fmla="*/ 82 w 165"/>
                <a:gd name="T3" fmla="*/ 0 h 95"/>
                <a:gd name="T4" fmla="*/ 17 w 165"/>
                <a:gd name="T5" fmla="*/ 66 h 95"/>
                <a:gd name="T6" fmla="*/ 0 w 165"/>
                <a:gd name="T7" fmla="*/ 66 h 95"/>
                <a:gd name="T8" fmla="*/ 0 w 165"/>
                <a:gd name="T9" fmla="*/ 95 h 95"/>
                <a:gd name="T10" fmla="*/ 165 w 165"/>
                <a:gd name="T11" fmla="*/ 95 h 95"/>
                <a:gd name="T12" fmla="*/ 165 w 165"/>
                <a:gd name="T13" fmla="*/ 66 h 95"/>
                <a:gd name="T14" fmla="*/ 148 w 165"/>
                <a:gd name="T15" fmla="*/ 66 h 95"/>
                <a:gd name="T16" fmla="*/ 41 w 165"/>
                <a:gd name="T17" fmla="*/ 66 h 95"/>
                <a:gd name="T18" fmla="*/ 82 w 165"/>
                <a:gd name="T19" fmla="*/ 25 h 95"/>
                <a:gd name="T20" fmla="*/ 124 w 165"/>
                <a:gd name="T21" fmla="*/ 66 h 95"/>
                <a:gd name="T22" fmla="*/ 41 w 165"/>
                <a:gd name="T23" fmla="*/ 6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5" h="95">
                  <a:moveTo>
                    <a:pt x="148" y="66"/>
                  </a:moveTo>
                  <a:cubicBezTo>
                    <a:pt x="148" y="30"/>
                    <a:pt x="119" y="0"/>
                    <a:pt x="82" y="0"/>
                  </a:cubicBezTo>
                  <a:cubicBezTo>
                    <a:pt x="46" y="0"/>
                    <a:pt x="17" y="30"/>
                    <a:pt x="17" y="66"/>
                  </a:cubicBezTo>
                  <a:cubicBezTo>
                    <a:pt x="0" y="66"/>
                    <a:pt x="0" y="66"/>
                    <a:pt x="0" y="66"/>
                  </a:cubicBezTo>
                  <a:cubicBezTo>
                    <a:pt x="0" y="95"/>
                    <a:pt x="0" y="95"/>
                    <a:pt x="0" y="95"/>
                  </a:cubicBezTo>
                  <a:cubicBezTo>
                    <a:pt x="165" y="95"/>
                    <a:pt x="165" y="95"/>
                    <a:pt x="165" y="95"/>
                  </a:cubicBezTo>
                  <a:cubicBezTo>
                    <a:pt x="165" y="66"/>
                    <a:pt x="165" y="66"/>
                    <a:pt x="165" y="66"/>
                  </a:cubicBezTo>
                  <a:lnTo>
                    <a:pt x="148" y="66"/>
                  </a:lnTo>
                  <a:close/>
                  <a:moveTo>
                    <a:pt x="41" y="66"/>
                  </a:moveTo>
                  <a:cubicBezTo>
                    <a:pt x="41" y="43"/>
                    <a:pt x="60" y="25"/>
                    <a:pt x="82" y="25"/>
                  </a:cubicBezTo>
                  <a:cubicBezTo>
                    <a:pt x="105" y="25"/>
                    <a:pt x="124" y="43"/>
                    <a:pt x="124" y="66"/>
                  </a:cubicBezTo>
                  <a:lnTo>
                    <a:pt x="41" y="66"/>
                  </a:lnTo>
                  <a:close/>
                </a:path>
              </a:pathLst>
            </a:custGeom>
            <a:grpFill/>
            <a:ln>
              <a:noFill/>
            </a:ln>
          </p:spPr>
          <p:txBody>
            <a:bodyPr vert="horz" wrap="square" lIns="91440" tIns="45720" rIns="91440" bIns="45720" numCol="1" anchor="t" anchorCtr="0" compatLnSpc="1"/>
            <a:lstStyle/>
            <a:p>
              <a:endParaRPr lang="en-US"/>
            </a:p>
          </p:txBody>
        </p:sp>
        <p:sp>
          <p:nvSpPr>
            <p:cNvPr id="10" name="Freeform 62"/>
            <p:cNvSpPr>
              <a:spLocks noEditPoints="1"/>
            </p:cNvSpPr>
            <p:nvPr/>
          </p:nvSpPr>
          <p:spPr bwMode="auto">
            <a:xfrm>
              <a:off x="8578359" y="1327013"/>
              <a:ext cx="571277" cy="274111"/>
            </a:xfrm>
            <a:custGeom>
              <a:avLst/>
              <a:gdLst>
                <a:gd name="T0" fmla="*/ 68 w 223"/>
                <a:gd name="T1" fmla="*/ 0 h 107"/>
                <a:gd name="T2" fmla="*/ 0 w 223"/>
                <a:gd name="T3" fmla="*/ 107 h 107"/>
                <a:gd name="T4" fmla="*/ 223 w 223"/>
                <a:gd name="T5" fmla="*/ 107 h 107"/>
                <a:gd name="T6" fmla="*/ 68 w 223"/>
                <a:gd name="T7" fmla="*/ 0 h 107"/>
                <a:gd name="T8" fmla="*/ 74 w 223"/>
                <a:gd name="T9" fmla="*/ 31 h 107"/>
                <a:gd name="T10" fmla="*/ 154 w 223"/>
                <a:gd name="T11" fmla="*/ 84 h 107"/>
                <a:gd name="T12" fmla="*/ 39 w 223"/>
                <a:gd name="T13" fmla="*/ 84 h 107"/>
                <a:gd name="T14" fmla="*/ 74 w 223"/>
                <a:gd name="T15" fmla="*/ 31 h 1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3" h="107">
                  <a:moveTo>
                    <a:pt x="68" y="0"/>
                  </a:moveTo>
                  <a:lnTo>
                    <a:pt x="0" y="107"/>
                  </a:lnTo>
                  <a:lnTo>
                    <a:pt x="223" y="107"/>
                  </a:lnTo>
                  <a:lnTo>
                    <a:pt x="68" y="0"/>
                  </a:lnTo>
                  <a:close/>
                  <a:moveTo>
                    <a:pt x="74" y="31"/>
                  </a:moveTo>
                  <a:lnTo>
                    <a:pt x="154" y="84"/>
                  </a:lnTo>
                  <a:lnTo>
                    <a:pt x="39" y="84"/>
                  </a:lnTo>
                  <a:lnTo>
                    <a:pt x="74" y="31"/>
                  </a:lnTo>
                  <a:close/>
                </a:path>
              </a:pathLst>
            </a:custGeom>
            <a:grpFill/>
            <a:ln>
              <a:noFill/>
            </a:ln>
          </p:spPr>
          <p:txBody>
            <a:bodyPr vert="horz" wrap="square" lIns="91440" tIns="45720" rIns="91440" bIns="45720" numCol="1" anchor="t" anchorCtr="0" compatLnSpc="1"/>
            <a:lstStyle/>
            <a:p>
              <a:endParaRPr lang="en-US"/>
            </a:p>
          </p:txBody>
        </p:sp>
        <p:sp>
          <p:nvSpPr>
            <p:cNvPr id="11" name="Freeform 63"/>
            <p:cNvSpPr>
              <a:spLocks noEditPoints="1"/>
            </p:cNvSpPr>
            <p:nvPr/>
          </p:nvSpPr>
          <p:spPr bwMode="auto">
            <a:xfrm>
              <a:off x="9738844" y="1193800"/>
              <a:ext cx="448312" cy="558467"/>
            </a:xfrm>
            <a:custGeom>
              <a:avLst/>
              <a:gdLst>
                <a:gd name="T0" fmla="*/ 130 w 132"/>
                <a:gd name="T1" fmla="*/ 156 h 165"/>
                <a:gd name="T2" fmla="*/ 122 w 132"/>
                <a:gd name="T3" fmla="*/ 140 h 165"/>
                <a:gd name="T4" fmla="*/ 109 w 132"/>
                <a:gd name="T5" fmla="*/ 107 h 165"/>
                <a:gd name="T6" fmla="*/ 119 w 132"/>
                <a:gd name="T7" fmla="*/ 99 h 165"/>
                <a:gd name="T8" fmla="*/ 81 w 132"/>
                <a:gd name="T9" fmla="*/ 51 h 165"/>
                <a:gd name="T10" fmla="*/ 70 w 132"/>
                <a:gd name="T11" fmla="*/ 30 h 165"/>
                <a:gd name="T12" fmla="*/ 74 w 132"/>
                <a:gd name="T13" fmla="*/ 21 h 165"/>
                <a:gd name="T14" fmla="*/ 70 w 132"/>
                <a:gd name="T15" fmla="*/ 0 h 165"/>
                <a:gd name="T16" fmla="*/ 58 w 132"/>
                <a:gd name="T17" fmla="*/ 4 h 165"/>
                <a:gd name="T18" fmla="*/ 62 w 132"/>
                <a:gd name="T19" fmla="*/ 25 h 165"/>
                <a:gd name="T20" fmla="*/ 49 w 132"/>
                <a:gd name="T21" fmla="*/ 45 h 165"/>
                <a:gd name="T22" fmla="*/ 27 w 132"/>
                <a:gd name="T23" fmla="*/ 99 h 165"/>
                <a:gd name="T24" fmla="*/ 12 w 132"/>
                <a:gd name="T25" fmla="*/ 107 h 165"/>
                <a:gd name="T26" fmla="*/ 6 w 132"/>
                <a:gd name="T27" fmla="*/ 139 h 165"/>
                <a:gd name="T28" fmla="*/ 2 w 132"/>
                <a:gd name="T29" fmla="*/ 156 h 165"/>
                <a:gd name="T30" fmla="*/ 0 w 132"/>
                <a:gd name="T31" fmla="*/ 165 h 165"/>
                <a:gd name="T32" fmla="*/ 5 w 132"/>
                <a:gd name="T33" fmla="*/ 158 h 165"/>
                <a:gd name="T34" fmla="*/ 18 w 132"/>
                <a:gd name="T35" fmla="*/ 142 h 165"/>
                <a:gd name="T36" fmla="*/ 58 w 132"/>
                <a:gd name="T37" fmla="*/ 107 h 165"/>
                <a:gd name="T38" fmla="*/ 62 w 132"/>
                <a:gd name="T39" fmla="*/ 120 h 165"/>
                <a:gd name="T40" fmla="*/ 74 w 132"/>
                <a:gd name="T41" fmla="*/ 115 h 165"/>
                <a:gd name="T42" fmla="*/ 96 w 132"/>
                <a:gd name="T43" fmla="*/ 107 h 165"/>
                <a:gd name="T44" fmla="*/ 118 w 132"/>
                <a:gd name="T45" fmla="*/ 141 h 165"/>
                <a:gd name="T46" fmla="*/ 127 w 132"/>
                <a:gd name="T47" fmla="*/ 158 h 165"/>
                <a:gd name="T48" fmla="*/ 66 w 132"/>
                <a:gd name="T49" fmla="*/ 37 h 165"/>
                <a:gd name="T50" fmla="*/ 66 w 132"/>
                <a:gd name="T51" fmla="*/ 54 h 165"/>
                <a:gd name="T52" fmla="*/ 66 w 132"/>
                <a:gd name="T53" fmla="*/ 37 h 165"/>
                <a:gd name="T54" fmla="*/ 74 w 132"/>
                <a:gd name="T55" fmla="*/ 91 h 165"/>
                <a:gd name="T56" fmla="*/ 62 w 132"/>
                <a:gd name="T57" fmla="*/ 87 h 165"/>
                <a:gd name="T58" fmla="*/ 58 w 132"/>
                <a:gd name="T59" fmla="*/ 99 h 165"/>
                <a:gd name="T60" fmla="*/ 59 w 132"/>
                <a:gd name="T61" fmla="*/ 60 h 165"/>
                <a:gd name="T62" fmla="*/ 73 w 132"/>
                <a:gd name="T63" fmla="*/ 60 h 165"/>
                <a:gd name="T64" fmla="*/ 74 w 132"/>
                <a:gd name="T65" fmla="*/ 9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2" h="165">
                  <a:moveTo>
                    <a:pt x="132" y="165"/>
                  </a:moveTo>
                  <a:cubicBezTo>
                    <a:pt x="130" y="156"/>
                    <a:pt x="130" y="156"/>
                    <a:pt x="130" y="156"/>
                  </a:cubicBezTo>
                  <a:cubicBezTo>
                    <a:pt x="130" y="156"/>
                    <a:pt x="130" y="156"/>
                    <a:pt x="130" y="156"/>
                  </a:cubicBezTo>
                  <a:cubicBezTo>
                    <a:pt x="122" y="140"/>
                    <a:pt x="122" y="140"/>
                    <a:pt x="122" y="140"/>
                  </a:cubicBezTo>
                  <a:cubicBezTo>
                    <a:pt x="126" y="139"/>
                    <a:pt x="126" y="139"/>
                    <a:pt x="126" y="139"/>
                  </a:cubicBezTo>
                  <a:cubicBezTo>
                    <a:pt x="109" y="107"/>
                    <a:pt x="109" y="107"/>
                    <a:pt x="109" y="107"/>
                  </a:cubicBezTo>
                  <a:cubicBezTo>
                    <a:pt x="119" y="107"/>
                    <a:pt x="119" y="107"/>
                    <a:pt x="119" y="107"/>
                  </a:cubicBezTo>
                  <a:cubicBezTo>
                    <a:pt x="119" y="99"/>
                    <a:pt x="119" y="99"/>
                    <a:pt x="119" y="99"/>
                  </a:cubicBezTo>
                  <a:cubicBezTo>
                    <a:pt x="105" y="99"/>
                    <a:pt x="105" y="99"/>
                    <a:pt x="105" y="99"/>
                  </a:cubicBezTo>
                  <a:cubicBezTo>
                    <a:pt x="81" y="51"/>
                    <a:pt x="81" y="51"/>
                    <a:pt x="81" y="51"/>
                  </a:cubicBezTo>
                  <a:cubicBezTo>
                    <a:pt x="82" y="49"/>
                    <a:pt x="82" y="47"/>
                    <a:pt x="82" y="45"/>
                  </a:cubicBezTo>
                  <a:cubicBezTo>
                    <a:pt x="82" y="38"/>
                    <a:pt x="77" y="32"/>
                    <a:pt x="70" y="30"/>
                  </a:cubicBezTo>
                  <a:cubicBezTo>
                    <a:pt x="70" y="25"/>
                    <a:pt x="70" y="25"/>
                    <a:pt x="70" y="25"/>
                  </a:cubicBezTo>
                  <a:cubicBezTo>
                    <a:pt x="72" y="25"/>
                    <a:pt x="74" y="23"/>
                    <a:pt x="74" y="21"/>
                  </a:cubicBezTo>
                  <a:cubicBezTo>
                    <a:pt x="74" y="4"/>
                    <a:pt x="74" y="4"/>
                    <a:pt x="74" y="4"/>
                  </a:cubicBezTo>
                  <a:cubicBezTo>
                    <a:pt x="74" y="2"/>
                    <a:pt x="72" y="0"/>
                    <a:pt x="70" y="0"/>
                  </a:cubicBezTo>
                  <a:cubicBezTo>
                    <a:pt x="62" y="0"/>
                    <a:pt x="62" y="0"/>
                    <a:pt x="62" y="0"/>
                  </a:cubicBezTo>
                  <a:cubicBezTo>
                    <a:pt x="59" y="0"/>
                    <a:pt x="58" y="2"/>
                    <a:pt x="58" y="4"/>
                  </a:cubicBezTo>
                  <a:cubicBezTo>
                    <a:pt x="58" y="21"/>
                    <a:pt x="58" y="21"/>
                    <a:pt x="58" y="21"/>
                  </a:cubicBezTo>
                  <a:cubicBezTo>
                    <a:pt x="58" y="23"/>
                    <a:pt x="59" y="25"/>
                    <a:pt x="62" y="25"/>
                  </a:cubicBezTo>
                  <a:cubicBezTo>
                    <a:pt x="62" y="30"/>
                    <a:pt x="62" y="30"/>
                    <a:pt x="62" y="30"/>
                  </a:cubicBezTo>
                  <a:cubicBezTo>
                    <a:pt x="55" y="32"/>
                    <a:pt x="49" y="38"/>
                    <a:pt x="49" y="45"/>
                  </a:cubicBezTo>
                  <a:cubicBezTo>
                    <a:pt x="49" y="48"/>
                    <a:pt x="50" y="50"/>
                    <a:pt x="50" y="51"/>
                  </a:cubicBezTo>
                  <a:cubicBezTo>
                    <a:pt x="27" y="99"/>
                    <a:pt x="27" y="99"/>
                    <a:pt x="27" y="99"/>
                  </a:cubicBezTo>
                  <a:cubicBezTo>
                    <a:pt x="12" y="99"/>
                    <a:pt x="12" y="99"/>
                    <a:pt x="12" y="99"/>
                  </a:cubicBezTo>
                  <a:cubicBezTo>
                    <a:pt x="12" y="107"/>
                    <a:pt x="12" y="107"/>
                    <a:pt x="12" y="107"/>
                  </a:cubicBezTo>
                  <a:cubicBezTo>
                    <a:pt x="22" y="107"/>
                    <a:pt x="22" y="107"/>
                    <a:pt x="22" y="107"/>
                  </a:cubicBezTo>
                  <a:cubicBezTo>
                    <a:pt x="6" y="139"/>
                    <a:pt x="6" y="139"/>
                    <a:pt x="6" y="139"/>
                  </a:cubicBezTo>
                  <a:cubicBezTo>
                    <a:pt x="10" y="140"/>
                    <a:pt x="10" y="140"/>
                    <a:pt x="10" y="140"/>
                  </a:cubicBezTo>
                  <a:cubicBezTo>
                    <a:pt x="2" y="156"/>
                    <a:pt x="2" y="156"/>
                    <a:pt x="2" y="156"/>
                  </a:cubicBezTo>
                  <a:cubicBezTo>
                    <a:pt x="2" y="156"/>
                    <a:pt x="2" y="156"/>
                    <a:pt x="2" y="156"/>
                  </a:cubicBezTo>
                  <a:cubicBezTo>
                    <a:pt x="0" y="165"/>
                    <a:pt x="0" y="165"/>
                    <a:pt x="0" y="165"/>
                  </a:cubicBezTo>
                  <a:cubicBezTo>
                    <a:pt x="5" y="158"/>
                    <a:pt x="5" y="158"/>
                    <a:pt x="5" y="158"/>
                  </a:cubicBezTo>
                  <a:cubicBezTo>
                    <a:pt x="5" y="158"/>
                    <a:pt x="5" y="158"/>
                    <a:pt x="5" y="158"/>
                  </a:cubicBezTo>
                  <a:cubicBezTo>
                    <a:pt x="14" y="141"/>
                    <a:pt x="14" y="141"/>
                    <a:pt x="14" y="141"/>
                  </a:cubicBezTo>
                  <a:cubicBezTo>
                    <a:pt x="18" y="142"/>
                    <a:pt x="18" y="142"/>
                    <a:pt x="18" y="142"/>
                  </a:cubicBezTo>
                  <a:cubicBezTo>
                    <a:pt x="35" y="107"/>
                    <a:pt x="35" y="107"/>
                    <a:pt x="35" y="107"/>
                  </a:cubicBezTo>
                  <a:cubicBezTo>
                    <a:pt x="58" y="107"/>
                    <a:pt x="58" y="107"/>
                    <a:pt x="58" y="107"/>
                  </a:cubicBezTo>
                  <a:cubicBezTo>
                    <a:pt x="58" y="115"/>
                    <a:pt x="58" y="115"/>
                    <a:pt x="58" y="115"/>
                  </a:cubicBezTo>
                  <a:cubicBezTo>
                    <a:pt x="58" y="118"/>
                    <a:pt x="59" y="120"/>
                    <a:pt x="62" y="120"/>
                  </a:cubicBezTo>
                  <a:cubicBezTo>
                    <a:pt x="70" y="120"/>
                    <a:pt x="70" y="120"/>
                    <a:pt x="70" y="120"/>
                  </a:cubicBezTo>
                  <a:cubicBezTo>
                    <a:pt x="72" y="120"/>
                    <a:pt x="74" y="118"/>
                    <a:pt x="74" y="115"/>
                  </a:cubicBezTo>
                  <a:cubicBezTo>
                    <a:pt x="74" y="107"/>
                    <a:pt x="74" y="107"/>
                    <a:pt x="74" y="107"/>
                  </a:cubicBezTo>
                  <a:cubicBezTo>
                    <a:pt x="96" y="107"/>
                    <a:pt x="96" y="107"/>
                    <a:pt x="96" y="107"/>
                  </a:cubicBezTo>
                  <a:cubicBezTo>
                    <a:pt x="114" y="142"/>
                    <a:pt x="114" y="142"/>
                    <a:pt x="114" y="142"/>
                  </a:cubicBezTo>
                  <a:cubicBezTo>
                    <a:pt x="118" y="141"/>
                    <a:pt x="118" y="141"/>
                    <a:pt x="118" y="141"/>
                  </a:cubicBezTo>
                  <a:cubicBezTo>
                    <a:pt x="127" y="158"/>
                    <a:pt x="127" y="158"/>
                    <a:pt x="127" y="158"/>
                  </a:cubicBezTo>
                  <a:cubicBezTo>
                    <a:pt x="127" y="158"/>
                    <a:pt x="127" y="158"/>
                    <a:pt x="127" y="158"/>
                  </a:cubicBezTo>
                  <a:lnTo>
                    <a:pt x="132" y="165"/>
                  </a:lnTo>
                  <a:close/>
                  <a:moveTo>
                    <a:pt x="66" y="37"/>
                  </a:moveTo>
                  <a:cubicBezTo>
                    <a:pt x="70" y="37"/>
                    <a:pt x="74" y="41"/>
                    <a:pt x="74" y="45"/>
                  </a:cubicBezTo>
                  <a:cubicBezTo>
                    <a:pt x="74" y="50"/>
                    <a:pt x="70" y="54"/>
                    <a:pt x="66" y="54"/>
                  </a:cubicBezTo>
                  <a:cubicBezTo>
                    <a:pt x="61" y="54"/>
                    <a:pt x="58" y="50"/>
                    <a:pt x="58" y="45"/>
                  </a:cubicBezTo>
                  <a:cubicBezTo>
                    <a:pt x="58" y="41"/>
                    <a:pt x="61" y="37"/>
                    <a:pt x="66" y="37"/>
                  </a:cubicBezTo>
                  <a:close/>
                  <a:moveTo>
                    <a:pt x="74" y="99"/>
                  </a:moveTo>
                  <a:cubicBezTo>
                    <a:pt x="74" y="91"/>
                    <a:pt x="74" y="91"/>
                    <a:pt x="74" y="91"/>
                  </a:cubicBezTo>
                  <a:cubicBezTo>
                    <a:pt x="74" y="88"/>
                    <a:pt x="72" y="87"/>
                    <a:pt x="70" y="87"/>
                  </a:cubicBezTo>
                  <a:cubicBezTo>
                    <a:pt x="62" y="87"/>
                    <a:pt x="62" y="87"/>
                    <a:pt x="62" y="87"/>
                  </a:cubicBezTo>
                  <a:cubicBezTo>
                    <a:pt x="59" y="87"/>
                    <a:pt x="58" y="88"/>
                    <a:pt x="58" y="91"/>
                  </a:cubicBezTo>
                  <a:cubicBezTo>
                    <a:pt x="58" y="99"/>
                    <a:pt x="58" y="99"/>
                    <a:pt x="58" y="99"/>
                  </a:cubicBezTo>
                  <a:cubicBezTo>
                    <a:pt x="39" y="99"/>
                    <a:pt x="39" y="99"/>
                    <a:pt x="39" y="99"/>
                  </a:cubicBezTo>
                  <a:cubicBezTo>
                    <a:pt x="59" y="60"/>
                    <a:pt x="59" y="60"/>
                    <a:pt x="59" y="60"/>
                  </a:cubicBezTo>
                  <a:cubicBezTo>
                    <a:pt x="61" y="61"/>
                    <a:pt x="63" y="62"/>
                    <a:pt x="66" y="62"/>
                  </a:cubicBezTo>
                  <a:cubicBezTo>
                    <a:pt x="68" y="62"/>
                    <a:pt x="71" y="61"/>
                    <a:pt x="73" y="60"/>
                  </a:cubicBezTo>
                  <a:cubicBezTo>
                    <a:pt x="92" y="99"/>
                    <a:pt x="92" y="99"/>
                    <a:pt x="92" y="99"/>
                  </a:cubicBezTo>
                  <a:lnTo>
                    <a:pt x="74" y="99"/>
                  </a:lnTo>
                  <a:close/>
                </a:path>
              </a:pathLst>
            </a:custGeom>
            <a:grpFill/>
            <a:ln>
              <a:noFill/>
            </a:ln>
          </p:spPr>
          <p:txBody>
            <a:bodyPr vert="horz" wrap="square" lIns="91440" tIns="45720" rIns="91440" bIns="45720" numCol="1" anchor="t" anchorCtr="0" compatLnSpc="1"/>
            <a:lstStyle/>
            <a:p>
              <a:endParaRPr lang="en-US"/>
            </a:p>
          </p:txBody>
        </p:sp>
        <p:sp>
          <p:nvSpPr>
            <p:cNvPr id="12" name="Freeform 64"/>
            <p:cNvSpPr>
              <a:spLocks noEditPoints="1"/>
            </p:cNvSpPr>
            <p:nvPr/>
          </p:nvSpPr>
          <p:spPr bwMode="auto">
            <a:xfrm>
              <a:off x="10868586" y="1291147"/>
              <a:ext cx="420131" cy="417570"/>
            </a:xfrm>
            <a:custGeom>
              <a:avLst/>
              <a:gdLst>
                <a:gd name="T0" fmla="*/ 107 w 124"/>
                <a:gd name="T1" fmla="*/ 8 h 123"/>
                <a:gd name="T2" fmla="*/ 70 w 124"/>
                <a:gd name="T3" fmla="*/ 25 h 123"/>
                <a:gd name="T4" fmla="*/ 64 w 124"/>
                <a:gd name="T5" fmla="*/ 16 h 123"/>
                <a:gd name="T6" fmla="*/ 58 w 124"/>
                <a:gd name="T7" fmla="*/ 25 h 123"/>
                <a:gd name="T8" fmla="*/ 54 w 124"/>
                <a:gd name="T9" fmla="*/ 23 h 123"/>
                <a:gd name="T10" fmla="*/ 41 w 124"/>
                <a:gd name="T11" fmla="*/ 23 h 123"/>
                <a:gd name="T12" fmla="*/ 37 w 124"/>
                <a:gd name="T13" fmla="*/ 25 h 123"/>
                <a:gd name="T14" fmla="*/ 31 w 124"/>
                <a:gd name="T15" fmla="*/ 16 h 123"/>
                <a:gd name="T16" fmla="*/ 25 w 124"/>
                <a:gd name="T17" fmla="*/ 25 h 123"/>
                <a:gd name="T18" fmla="*/ 17 w 124"/>
                <a:gd name="T19" fmla="*/ 8 h 123"/>
                <a:gd name="T20" fmla="*/ 0 w 124"/>
                <a:gd name="T21" fmla="*/ 8 h 123"/>
                <a:gd name="T22" fmla="*/ 8 w 124"/>
                <a:gd name="T23" fmla="*/ 123 h 123"/>
                <a:gd name="T24" fmla="*/ 17 w 124"/>
                <a:gd name="T25" fmla="*/ 99 h 123"/>
                <a:gd name="T26" fmla="*/ 54 w 124"/>
                <a:gd name="T27" fmla="*/ 101 h 123"/>
                <a:gd name="T28" fmla="*/ 66 w 124"/>
                <a:gd name="T29" fmla="*/ 101 h 123"/>
                <a:gd name="T30" fmla="*/ 107 w 124"/>
                <a:gd name="T31" fmla="*/ 99 h 123"/>
                <a:gd name="T32" fmla="*/ 115 w 124"/>
                <a:gd name="T33" fmla="*/ 123 h 123"/>
                <a:gd name="T34" fmla="*/ 124 w 124"/>
                <a:gd name="T35" fmla="*/ 8 h 123"/>
                <a:gd name="T36" fmla="*/ 107 w 124"/>
                <a:gd name="T37" fmla="*/ 91 h 123"/>
                <a:gd name="T38" fmla="*/ 66 w 124"/>
                <a:gd name="T39" fmla="*/ 88 h 123"/>
                <a:gd name="T40" fmla="*/ 54 w 124"/>
                <a:gd name="T41" fmla="*/ 88 h 123"/>
                <a:gd name="T42" fmla="*/ 17 w 124"/>
                <a:gd name="T43" fmla="*/ 91 h 123"/>
                <a:gd name="T44" fmla="*/ 74 w 124"/>
                <a:gd name="T45" fmla="*/ 66 h 123"/>
                <a:gd name="T46" fmla="*/ 80 w 124"/>
                <a:gd name="T47" fmla="*/ 74 h 123"/>
                <a:gd name="T48" fmla="*/ 87 w 124"/>
                <a:gd name="T49" fmla="*/ 66 h 123"/>
                <a:gd name="T50" fmla="*/ 91 w 124"/>
                <a:gd name="T51" fmla="*/ 68 h 123"/>
                <a:gd name="T52" fmla="*/ 103 w 124"/>
                <a:gd name="T53" fmla="*/ 68 h 123"/>
                <a:gd name="T54" fmla="*/ 107 w 124"/>
                <a:gd name="T55" fmla="*/ 66 h 123"/>
                <a:gd name="T56" fmla="*/ 107 w 124"/>
                <a:gd name="T57" fmla="*/ 58 h 123"/>
                <a:gd name="T58" fmla="*/ 103 w 124"/>
                <a:gd name="T59" fmla="*/ 56 h 123"/>
                <a:gd name="T60" fmla="*/ 91 w 124"/>
                <a:gd name="T61" fmla="*/ 56 h 123"/>
                <a:gd name="T62" fmla="*/ 87 w 124"/>
                <a:gd name="T63" fmla="*/ 58 h 123"/>
                <a:gd name="T64" fmla="*/ 80 w 124"/>
                <a:gd name="T65" fmla="*/ 49 h 123"/>
                <a:gd name="T66" fmla="*/ 74 w 124"/>
                <a:gd name="T67" fmla="*/ 58 h 123"/>
                <a:gd name="T68" fmla="*/ 17 w 124"/>
                <a:gd name="T69" fmla="*/ 33 h 123"/>
                <a:gd name="T70" fmla="*/ 25 w 124"/>
                <a:gd name="T71" fmla="*/ 35 h 123"/>
                <a:gd name="T72" fmla="*/ 37 w 124"/>
                <a:gd name="T73" fmla="*/ 35 h 123"/>
                <a:gd name="T74" fmla="*/ 41 w 124"/>
                <a:gd name="T75" fmla="*/ 33 h 123"/>
                <a:gd name="T76" fmla="*/ 47 w 124"/>
                <a:gd name="T77" fmla="*/ 41 h 123"/>
                <a:gd name="T78" fmla="*/ 54 w 124"/>
                <a:gd name="T79" fmla="*/ 33 h 123"/>
                <a:gd name="T80" fmla="*/ 58 w 124"/>
                <a:gd name="T81" fmla="*/ 35 h 123"/>
                <a:gd name="T82" fmla="*/ 70 w 124"/>
                <a:gd name="T83" fmla="*/ 35 h 123"/>
                <a:gd name="T84" fmla="*/ 107 w 124"/>
                <a:gd name="T85" fmla="*/ 33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4" h="123">
                  <a:moveTo>
                    <a:pt x="115" y="0"/>
                  </a:moveTo>
                  <a:cubicBezTo>
                    <a:pt x="111" y="0"/>
                    <a:pt x="107" y="4"/>
                    <a:pt x="107" y="8"/>
                  </a:cubicBezTo>
                  <a:cubicBezTo>
                    <a:pt x="107" y="25"/>
                    <a:pt x="107" y="25"/>
                    <a:pt x="107" y="25"/>
                  </a:cubicBezTo>
                  <a:cubicBezTo>
                    <a:pt x="70" y="25"/>
                    <a:pt x="70" y="25"/>
                    <a:pt x="70" y="25"/>
                  </a:cubicBezTo>
                  <a:cubicBezTo>
                    <a:pt x="70" y="23"/>
                    <a:pt x="70" y="23"/>
                    <a:pt x="70" y="23"/>
                  </a:cubicBezTo>
                  <a:cubicBezTo>
                    <a:pt x="70" y="19"/>
                    <a:pt x="67" y="16"/>
                    <a:pt x="64" y="16"/>
                  </a:cubicBezTo>
                  <a:cubicBezTo>
                    <a:pt x="61" y="16"/>
                    <a:pt x="58" y="19"/>
                    <a:pt x="58" y="23"/>
                  </a:cubicBezTo>
                  <a:cubicBezTo>
                    <a:pt x="58" y="25"/>
                    <a:pt x="58" y="25"/>
                    <a:pt x="58" y="25"/>
                  </a:cubicBezTo>
                  <a:cubicBezTo>
                    <a:pt x="54" y="25"/>
                    <a:pt x="54" y="25"/>
                    <a:pt x="54" y="25"/>
                  </a:cubicBezTo>
                  <a:cubicBezTo>
                    <a:pt x="54" y="23"/>
                    <a:pt x="54" y="23"/>
                    <a:pt x="54" y="23"/>
                  </a:cubicBezTo>
                  <a:cubicBezTo>
                    <a:pt x="54" y="19"/>
                    <a:pt x="51" y="16"/>
                    <a:pt x="47" y="16"/>
                  </a:cubicBezTo>
                  <a:cubicBezTo>
                    <a:pt x="44" y="16"/>
                    <a:pt x="41" y="19"/>
                    <a:pt x="41" y="23"/>
                  </a:cubicBezTo>
                  <a:cubicBezTo>
                    <a:pt x="41" y="25"/>
                    <a:pt x="41" y="25"/>
                    <a:pt x="41" y="25"/>
                  </a:cubicBezTo>
                  <a:cubicBezTo>
                    <a:pt x="37" y="25"/>
                    <a:pt x="37" y="25"/>
                    <a:pt x="37" y="25"/>
                  </a:cubicBezTo>
                  <a:cubicBezTo>
                    <a:pt x="37" y="23"/>
                    <a:pt x="37" y="23"/>
                    <a:pt x="37" y="23"/>
                  </a:cubicBezTo>
                  <a:cubicBezTo>
                    <a:pt x="37" y="19"/>
                    <a:pt x="34" y="16"/>
                    <a:pt x="31" y="16"/>
                  </a:cubicBezTo>
                  <a:cubicBezTo>
                    <a:pt x="28" y="16"/>
                    <a:pt x="25" y="19"/>
                    <a:pt x="25" y="23"/>
                  </a:cubicBezTo>
                  <a:cubicBezTo>
                    <a:pt x="25" y="25"/>
                    <a:pt x="25" y="25"/>
                    <a:pt x="25" y="25"/>
                  </a:cubicBezTo>
                  <a:cubicBezTo>
                    <a:pt x="17" y="25"/>
                    <a:pt x="17" y="25"/>
                    <a:pt x="17" y="25"/>
                  </a:cubicBezTo>
                  <a:cubicBezTo>
                    <a:pt x="17" y="8"/>
                    <a:pt x="17" y="8"/>
                    <a:pt x="17" y="8"/>
                  </a:cubicBezTo>
                  <a:cubicBezTo>
                    <a:pt x="17" y="4"/>
                    <a:pt x="13" y="0"/>
                    <a:pt x="8" y="0"/>
                  </a:cubicBezTo>
                  <a:cubicBezTo>
                    <a:pt x="4" y="0"/>
                    <a:pt x="0" y="4"/>
                    <a:pt x="0" y="8"/>
                  </a:cubicBezTo>
                  <a:cubicBezTo>
                    <a:pt x="0" y="115"/>
                    <a:pt x="0" y="115"/>
                    <a:pt x="0" y="115"/>
                  </a:cubicBezTo>
                  <a:cubicBezTo>
                    <a:pt x="0" y="120"/>
                    <a:pt x="4" y="123"/>
                    <a:pt x="8" y="123"/>
                  </a:cubicBezTo>
                  <a:cubicBezTo>
                    <a:pt x="13" y="123"/>
                    <a:pt x="17" y="120"/>
                    <a:pt x="17" y="115"/>
                  </a:cubicBezTo>
                  <a:cubicBezTo>
                    <a:pt x="17" y="99"/>
                    <a:pt x="17" y="99"/>
                    <a:pt x="17" y="99"/>
                  </a:cubicBezTo>
                  <a:cubicBezTo>
                    <a:pt x="54" y="99"/>
                    <a:pt x="54" y="99"/>
                    <a:pt x="54" y="99"/>
                  </a:cubicBezTo>
                  <a:cubicBezTo>
                    <a:pt x="54" y="101"/>
                    <a:pt x="54" y="101"/>
                    <a:pt x="54" y="101"/>
                  </a:cubicBezTo>
                  <a:cubicBezTo>
                    <a:pt x="54" y="104"/>
                    <a:pt x="56" y="107"/>
                    <a:pt x="60" y="107"/>
                  </a:cubicBezTo>
                  <a:cubicBezTo>
                    <a:pt x="63" y="107"/>
                    <a:pt x="66" y="104"/>
                    <a:pt x="66" y="101"/>
                  </a:cubicBezTo>
                  <a:cubicBezTo>
                    <a:pt x="66" y="99"/>
                    <a:pt x="66" y="99"/>
                    <a:pt x="66" y="99"/>
                  </a:cubicBezTo>
                  <a:cubicBezTo>
                    <a:pt x="107" y="99"/>
                    <a:pt x="107" y="99"/>
                    <a:pt x="107" y="99"/>
                  </a:cubicBezTo>
                  <a:cubicBezTo>
                    <a:pt x="107" y="115"/>
                    <a:pt x="107" y="115"/>
                    <a:pt x="107" y="115"/>
                  </a:cubicBezTo>
                  <a:cubicBezTo>
                    <a:pt x="107" y="120"/>
                    <a:pt x="111" y="123"/>
                    <a:pt x="115" y="123"/>
                  </a:cubicBezTo>
                  <a:cubicBezTo>
                    <a:pt x="120" y="123"/>
                    <a:pt x="124" y="120"/>
                    <a:pt x="124" y="115"/>
                  </a:cubicBezTo>
                  <a:cubicBezTo>
                    <a:pt x="124" y="8"/>
                    <a:pt x="124" y="8"/>
                    <a:pt x="124" y="8"/>
                  </a:cubicBezTo>
                  <a:cubicBezTo>
                    <a:pt x="124" y="4"/>
                    <a:pt x="120" y="0"/>
                    <a:pt x="115" y="0"/>
                  </a:cubicBezTo>
                  <a:close/>
                  <a:moveTo>
                    <a:pt x="107" y="91"/>
                  </a:moveTo>
                  <a:cubicBezTo>
                    <a:pt x="66" y="91"/>
                    <a:pt x="66" y="91"/>
                    <a:pt x="66" y="91"/>
                  </a:cubicBezTo>
                  <a:cubicBezTo>
                    <a:pt x="66" y="88"/>
                    <a:pt x="66" y="88"/>
                    <a:pt x="66" y="88"/>
                  </a:cubicBezTo>
                  <a:cubicBezTo>
                    <a:pt x="66" y="85"/>
                    <a:pt x="63" y="82"/>
                    <a:pt x="60" y="82"/>
                  </a:cubicBezTo>
                  <a:cubicBezTo>
                    <a:pt x="56" y="82"/>
                    <a:pt x="54" y="85"/>
                    <a:pt x="54" y="88"/>
                  </a:cubicBezTo>
                  <a:cubicBezTo>
                    <a:pt x="54" y="91"/>
                    <a:pt x="54" y="91"/>
                    <a:pt x="54" y="91"/>
                  </a:cubicBezTo>
                  <a:cubicBezTo>
                    <a:pt x="17" y="91"/>
                    <a:pt x="17" y="91"/>
                    <a:pt x="17" y="91"/>
                  </a:cubicBezTo>
                  <a:cubicBezTo>
                    <a:pt x="17" y="66"/>
                    <a:pt x="17" y="66"/>
                    <a:pt x="17" y="66"/>
                  </a:cubicBezTo>
                  <a:cubicBezTo>
                    <a:pt x="74" y="66"/>
                    <a:pt x="74" y="66"/>
                    <a:pt x="74" y="66"/>
                  </a:cubicBezTo>
                  <a:cubicBezTo>
                    <a:pt x="74" y="68"/>
                    <a:pt x="74" y="68"/>
                    <a:pt x="74" y="68"/>
                  </a:cubicBezTo>
                  <a:cubicBezTo>
                    <a:pt x="74" y="71"/>
                    <a:pt x="77" y="74"/>
                    <a:pt x="80" y="74"/>
                  </a:cubicBezTo>
                  <a:cubicBezTo>
                    <a:pt x="84" y="74"/>
                    <a:pt x="87" y="71"/>
                    <a:pt x="87" y="68"/>
                  </a:cubicBezTo>
                  <a:cubicBezTo>
                    <a:pt x="87" y="66"/>
                    <a:pt x="87" y="66"/>
                    <a:pt x="87" y="66"/>
                  </a:cubicBezTo>
                  <a:cubicBezTo>
                    <a:pt x="91" y="66"/>
                    <a:pt x="91" y="66"/>
                    <a:pt x="91" y="66"/>
                  </a:cubicBezTo>
                  <a:cubicBezTo>
                    <a:pt x="91" y="68"/>
                    <a:pt x="91" y="68"/>
                    <a:pt x="91" y="68"/>
                  </a:cubicBezTo>
                  <a:cubicBezTo>
                    <a:pt x="91" y="71"/>
                    <a:pt x="93" y="74"/>
                    <a:pt x="97" y="74"/>
                  </a:cubicBezTo>
                  <a:cubicBezTo>
                    <a:pt x="100" y="74"/>
                    <a:pt x="103" y="71"/>
                    <a:pt x="103" y="68"/>
                  </a:cubicBezTo>
                  <a:cubicBezTo>
                    <a:pt x="103" y="66"/>
                    <a:pt x="103" y="66"/>
                    <a:pt x="103" y="66"/>
                  </a:cubicBezTo>
                  <a:cubicBezTo>
                    <a:pt x="107" y="66"/>
                    <a:pt x="107" y="66"/>
                    <a:pt x="107" y="66"/>
                  </a:cubicBezTo>
                  <a:lnTo>
                    <a:pt x="107" y="91"/>
                  </a:lnTo>
                  <a:close/>
                  <a:moveTo>
                    <a:pt x="107" y="58"/>
                  </a:moveTo>
                  <a:cubicBezTo>
                    <a:pt x="103" y="58"/>
                    <a:pt x="103" y="58"/>
                    <a:pt x="103" y="58"/>
                  </a:cubicBezTo>
                  <a:cubicBezTo>
                    <a:pt x="103" y="56"/>
                    <a:pt x="103" y="56"/>
                    <a:pt x="103" y="56"/>
                  </a:cubicBezTo>
                  <a:cubicBezTo>
                    <a:pt x="103" y="52"/>
                    <a:pt x="100" y="49"/>
                    <a:pt x="97" y="49"/>
                  </a:cubicBezTo>
                  <a:cubicBezTo>
                    <a:pt x="93" y="49"/>
                    <a:pt x="91" y="52"/>
                    <a:pt x="91" y="56"/>
                  </a:cubicBezTo>
                  <a:cubicBezTo>
                    <a:pt x="91" y="58"/>
                    <a:pt x="91" y="58"/>
                    <a:pt x="91" y="58"/>
                  </a:cubicBezTo>
                  <a:cubicBezTo>
                    <a:pt x="87" y="58"/>
                    <a:pt x="87" y="58"/>
                    <a:pt x="87" y="58"/>
                  </a:cubicBezTo>
                  <a:cubicBezTo>
                    <a:pt x="87" y="56"/>
                    <a:pt x="87" y="56"/>
                    <a:pt x="87" y="56"/>
                  </a:cubicBezTo>
                  <a:cubicBezTo>
                    <a:pt x="87" y="52"/>
                    <a:pt x="84" y="49"/>
                    <a:pt x="80" y="49"/>
                  </a:cubicBezTo>
                  <a:cubicBezTo>
                    <a:pt x="77" y="49"/>
                    <a:pt x="74" y="52"/>
                    <a:pt x="74" y="56"/>
                  </a:cubicBezTo>
                  <a:cubicBezTo>
                    <a:pt x="74" y="58"/>
                    <a:pt x="74" y="58"/>
                    <a:pt x="74" y="58"/>
                  </a:cubicBezTo>
                  <a:cubicBezTo>
                    <a:pt x="17" y="58"/>
                    <a:pt x="17" y="58"/>
                    <a:pt x="17" y="58"/>
                  </a:cubicBezTo>
                  <a:cubicBezTo>
                    <a:pt x="17" y="33"/>
                    <a:pt x="17" y="33"/>
                    <a:pt x="17" y="33"/>
                  </a:cubicBezTo>
                  <a:cubicBezTo>
                    <a:pt x="25" y="33"/>
                    <a:pt x="25" y="33"/>
                    <a:pt x="25" y="33"/>
                  </a:cubicBezTo>
                  <a:cubicBezTo>
                    <a:pt x="25" y="35"/>
                    <a:pt x="25" y="35"/>
                    <a:pt x="25" y="35"/>
                  </a:cubicBezTo>
                  <a:cubicBezTo>
                    <a:pt x="25" y="38"/>
                    <a:pt x="28" y="41"/>
                    <a:pt x="31" y="41"/>
                  </a:cubicBezTo>
                  <a:cubicBezTo>
                    <a:pt x="34" y="41"/>
                    <a:pt x="37" y="38"/>
                    <a:pt x="37" y="35"/>
                  </a:cubicBezTo>
                  <a:cubicBezTo>
                    <a:pt x="37" y="33"/>
                    <a:pt x="37" y="33"/>
                    <a:pt x="37" y="33"/>
                  </a:cubicBezTo>
                  <a:cubicBezTo>
                    <a:pt x="41" y="33"/>
                    <a:pt x="41" y="33"/>
                    <a:pt x="41" y="33"/>
                  </a:cubicBezTo>
                  <a:cubicBezTo>
                    <a:pt x="41" y="35"/>
                    <a:pt x="41" y="35"/>
                    <a:pt x="41" y="35"/>
                  </a:cubicBezTo>
                  <a:cubicBezTo>
                    <a:pt x="41" y="38"/>
                    <a:pt x="44" y="41"/>
                    <a:pt x="47" y="41"/>
                  </a:cubicBezTo>
                  <a:cubicBezTo>
                    <a:pt x="51" y="41"/>
                    <a:pt x="54" y="38"/>
                    <a:pt x="54" y="35"/>
                  </a:cubicBezTo>
                  <a:cubicBezTo>
                    <a:pt x="54" y="33"/>
                    <a:pt x="54" y="33"/>
                    <a:pt x="54" y="33"/>
                  </a:cubicBezTo>
                  <a:cubicBezTo>
                    <a:pt x="58" y="33"/>
                    <a:pt x="58" y="33"/>
                    <a:pt x="58" y="33"/>
                  </a:cubicBezTo>
                  <a:cubicBezTo>
                    <a:pt x="58" y="35"/>
                    <a:pt x="58" y="35"/>
                    <a:pt x="58" y="35"/>
                  </a:cubicBezTo>
                  <a:cubicBezTo>
                    <a:pt x="58" y="38"/>
                    <a:pt x="61" y="41"/>
                    <a:pt x="64" y="41"/>
                  </a:cubicBezTo>
                  <a:cubicBezTo>
                    <a:pt x="67" y="41"/>
                    <a:pt x="70" y="38"/>
                    <a:pt x="70" y="35"/>
                  </a:cubicBezTo>
                  <a:cubicBezTo>
                    <a:pt x="70" y="33"/>
                    <a:pt x="70" y="33"/>
                    <a:pt x="70" y="33"/>
                  </a:cubicBezTo>
                  <a:cubicBezTo>
                    <a:pt x="107" y="33"/>
                    <a:pt x="107" y="33"/>
                    <a:pt x="107" y="33"/>
                  </a:cubicBezTo>
                  <a:lnTo>
                    <a:pt x="107" y="58"/>
                  </a:lnTo>
                  <a:close/>
                </a:path>
              </a:pathLst>
            </a:custGeom>
            <a:grpFill/>
            <a:ln>
              <a:noFill/>
            </a:ln>
          </p:spPr>
          <p:txBody>
            <a:bodyPr vert="horz" wrap="square" lIns="91440" tIns="45720" rIns="91440" bIns="45720" numCol="1" anchor="t" anchorCtr="0" compatLnSpc="1"/>
            <a:lstStyle/>
            <a:p>
              <a:endParaRPr lang="en-US"/>
            </a:p>
          </p:txBody>
        </p:sp>
        <p:sp>
          <p:nvSpPr>
            <p:cNvPr id="13" name="Freeform 65"/>
            <p:cNvSpPr>
              <a:spLocks noEditPoints="1"/>
            </p:cNvSpPr>
            <p:nvPr/>
          </p:nvSpPr>
          <p:spPr bwMode="auto">
            <a:xfrm>
              <a:off x="941710" y="2338913"/>
              <a:ext cx="192134" cy="568714"/>
            </a:xfrm>
            <a:custGeom>
              <a:avLst/>
              <a:gdLst>
                <a:gd name="T0" fmla="*/ 20 w 57"/>
                <a:gd name="T1" fmla="*/ 78 h 168"/>
                <a:gd name="T2" fmla="*/ 20 w 57"/>
                <a:gd name="T3" fmla="*/ 148 h 168"/>
                <a:gd name="T4" fmla="*/ 29 w 57"/>
                <a:gd name="T5" fmla="*/ 156 h 168"/>
                <a:gd name="T6" fmla="*/ 37 w 57"/>
                <a:gd name="T7" fmla="*/ 148 h 168"/>
                <a:gd name="T8" fmla="*/ 37 w 57"/>
                <a:gd name="T9" fmla="*/ 78 h 168"/>
                <a:gd name="T10" fmla="*/ 20 w 57"/>
                <a:gd name="T11" fmla="*/ 78 h 168"/>
                <a:gd name="T12" fmla="*/ 29 w 57"/>
                <a:gd name="T13" fmla="*/ 0 h 168"/>
                <a:gd name="T14" fmla="*/ 0 w 57"/>
                <a:gd name="T15" fmla="*/ 11 h 168"/>
                <a:gd name="T16" fmla="*/ 0 w 57"/>
                <a:gd name="T17" fmla="*/ 22 h 168"/>
                <a:gd name="T18" fmla="*/ 8 w 57"/>
                <a:gd name="T19" fmla="*/ 29 h 168"/>
                <a:gd name="T20" fmla="*/ 8 w 57"/>
                <a:gd name="T21" fmla="*/ 148 h 168"/>
                <a:gd name="T22" fmla="*/ 29 w 57"/>
                <a:gd name="T23" fmla="*/ 168 h 168"/>
                <a:gd name="T24" fmla="*/ 49 w 57"/>
                <a:gd name="T25" fmla="*/ 148 h 168"/>
                <a:gd name="T26" fmla="*/ 49 w 57"/>
                <a:gd name="T27" fmla="*/ 29 h 168"/>
                <a:gd name="T28" fmla="*/ 57 w 57"/>
                <a:gd name="T29" fmla="*/ 22 h 168"/>
                <a:gd name="T30" fmla="*/ 57 w 57"/>
                <a:gd name="T31" fmla="*/ 11 h 168"/>
                <a:gd name="T32" fmla="*/ 29 w 57"/>
                <a:gd name="T33" fmla="*/ 0 h 168"/>
                <a:gd name="T34" fmla="*/ 41 w 57"/>
                <a:gd name="T35" fmla="*/ 148 h 168"/>
                <a:gd name="T36" fmla="*/ 29 w 57"/>
                <a:gd name="T37" fmla="*/ 160 h 168"/>
                <a:gd name="T38" fmla="*/ 16 w 57"/>
                <a:gd name="T39" fmla="*/ 148 h 168"/>
                <a:gd name="T40" fmla="*/ 16 w 57"/>
                <a:gd name="T41" fmla="*/ 31 h 168"/>
                <a:gd name="T42" fmla="*/ 29 w 57"/>
                <a:gd name="T43" fmla="*/ 33 h 168"/>
                <a:gd name="T44" fmla="*/ 41 w 57"/>
                <a:gd name="T45" fmla="*/ 31 h 168"/>
                <a:gd name="T46" fmla="*/ 41 w 57"/>
                <a:gd name="T47" fmla="*/ 148 h 168"/>
                <a:gd name="T48" fmla="*/ 29 w 57"/>
                <a:gd name="T49" fmla="*/ 21 h 168"/>
                <a:gd name="T50" fmla="*/ 4 w 57"/>
                <a:gd name="T51" fmla="*/ 14 h 168"/>
                <a:gd name="T52" fmla="*/ 29 w 57"/>
                <a:gd name="T53" fmla="*/ 7 h 168"/>
                <a:gd name="T54" fmla="*/ 53 w 57"/>
                <a:gd name="T55" fmla="*/ 14 h 168"/>
                <a:gd name="T56" fmla="*/ 29 w 57"/>
                <a:gd name="T57" fmla="*/ 21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7" h="168">
                  <a:moveTo>
                    <a:pt x="20" y="78"/>
                  </a:moveTo>
                  <a:cubicBezTo>
                    <a:pt x="20" y="148"/>
                    <a:pt x="20" y="148"/>
                    <a:pt x="20" y="148"/>
                  </a:cubicBezTo>
                  <a:cubicBezTo>
                    <a:pt x="20" y="152"/>
                    <a:pt x="24" y="156"/>
                    <a:pt x="29" y="156"/>
                  </a:cubicBezTo>
                  <a:cubicBezTo>
                    <a:pt x="33" y="156"/>
                    <a:pt x="37" y="152"/>
                    <a:pt x="37" y="148"/>
                  </a:cubicBezTo>
                  <a:cubicBezTo>
                    <a:pt x="37" y="78"/>
                    <a:pt x="37" y="78"/>
                    <a:pt x="37" y="78"/>
                  </a:cubicBezTo>
                  <a:cubicBezTo>
                    <a:pt x="37" y="68"/>
                    <a:pt x="20" y="68"/>
                    <a:pt x="20" y="78"/>
                  </a:cubicBezTo>
                  <a:close/>
                  <a:moveTo>
                    <a:pt x="29" y="0"/>
                  </a:moveTo>
                  <a:cubicBezTo>
                    <a:pt x="13" y="0"/>
                    <a:pt x="0" y="5"/>
                    <a:pt x="0" y="11"/>
                  </a:cubicBezTo>
                  <a:cubicBezTo>
                    <a:pt x="0" y="22"/>
                    <a:pt x="0" y="22"/>
                    <a:pt x="0" y="22"/>
                  </a:cubicBezTo>
                  <a:cubicBezTo>
                    <a:pt x="0" y="25"/>
                    <a:pt x="3" y="27"/>
                    <a:pt x="8" y="29"/>
                  </a:cubicBezTo>
                  <a:cubicBezTo>
                    <a:pt x="8" y="148"/>
                    <a:pt x="8" y="148"/>
                    <a:pt x="8" y="148"/>
                  </a:cubicBezTo>
                  <a:cubicBezTo>
                    <a:pt x="8" y="159"/>
                    <a:pt x="17" y="168"/>
                    <a:pt x="29" y="168"/>
                  </a:cubicBezTo>
                  <a:cubicBezTo>
                    <a:pt x="40" y="168"/>
                    <a:pt x="49" y="159"/>
                    <a:pt x="49" y="148"/>
                  </a:cubicBezTo>
                  <a:cubicBezTo>
                    <a:pt x="49" y="29"/>
                    <a:pt x="49" y="29"/>
                    <a:pt x="49" y="29"/>
                  </a:cubicBezTo>
                  <a:cubicBezTo>
                    <a:pt x="54" y="27"/>
                    <a:pt x="57" y="25"/>
                    <a:pt x="57" y="22"/>
                  </a:cubicBezTo>
                  <a:cubicBezTo>
                    <a:pt x="57" y="11"/>
                    <a:pt x="57" y="11"/>
                    <a:pt x="57" y="11"/>
                  </a:cubicBezTo>
                  <a:cubicBezTo>
                    <a:pt x="57" y="5"/>
                    <a:pt x="44" y="0"/>
                    <a:pt x="29" y="0"/>
                  </a:cubicBezTo>
                  <a:close/>
                  <a:moveTo>
                    <a:pt x="41" y="148"/>
                  </a:moveTo>
                  <a:cubicBezTo>
                    <a:pt x="41" y="155"/>
                    <a:pt x="35" y="160"/>
                    <a:pt x="29" y="160"/>
                  </a:cubicBezTo>
                  <a:cubicBezTo>
                    <a:pt x="22" y="160"/>
                    <a:pt x="16" y="155"/>
                    <a:pt x="16" y="148"/>
                  </a:cubicBezTo>
                  <a:cubicBezTo>
                    <a:pt x="16" y="31"/>
                    <a:pt x="16" y="31"/>
                    <a:pt x="16" y="31"/>
                  </a:cubicBezTo>
                  <a:cubicBezTo>
                    <a:pt x="20" y="32"/>
                    <a:pt x="24" y="33"/>
                    <a:pt x="29" y="33"/>
                  </a:cubicBezTo>
                  <a:cubicBezTo>
                    <a:pt x="33" y="33"/>
                    <a:pt x="37" y="32"/>
                    <a:pt x="41" y="31"/>
                  </a:cubicBezTo>
                  <a:lnTo>
                    <a:pt x="41" y="148"/>
                  </a:lnTo>
                  <a:close/>
                  <a:moveTo>
                    <a:pt x="29" y="21"/>
                  </a:moveTo>
                  <a:cubicBezTo>
                    <a:pt x="15" y="21"/>
                    <a:pt x="4" y="17"/>
                    <a:pt x="4" y="14"/>
                  </a:cubicBezTo>
                  <a:cubicBezTo>
                    <a:pt x="4" y="10"/>
                    <a:pt x="15" y="7"/>
                    <a:pt x="29" y="7"/>
                  </a:cubicBezTo>
                  <a:cubicBezTo>
                    <a:pt x="42" y="7"/>
                    <a:pt x="53" y="10"/>
                    <a:pt x="53" y="14"/>
                  </a:cubicBezTo>
                  <a:cubicBezTo>
                    <a:pt x="53" y="17"/>
                    <a:pt x="42" y="21"/>
                    <a:pt x="29" y="21"/>
                  </a:cubicBezTo>
                  <a:close/>
                </a:path>
              </a:pathLst>
            </a:custGeom>
            <a:grpFill/>
            <a:ln>
              <a:noFill/>
            </a:ln>
          </p:spPr>
          <p:txBody>
            <a:bodyPr vert="horz" wrap="square" lIns="91440" tIns="45720" rIns="91440" bIns="45720" numCol="1" anchor="t" anchorCtr="0" compatLnSpc="1"/>
            <a:lstStyle/>
            <a:p>
              <a:endParaRPr lang="en-US"/>
            </a:p>
          </p:txBody>
        </p:sp>
        <p:sp>
          <p:nvSpPr>
            <p:cNvPr id="14" name="Freeform 66"/>
            <p:cNvSpPr>
              <a:spLocks noEditPoints="1"/>
            </p:cNvSpPr>
            <p:nvPr/>
          </p:nvSpPr>
          <p:spPr bwMode="auto">
            <a:xfrm>
              <a:off x="1953610" y="2323542"/>
              <a:ext cx="397076" cy="584085"/>
            </a:xfrm>
            <a:custGeom>
              <a:avLst/>
              <a:gdLst>
                <a:gd name="T0" fmla="*/ 94 w 117"/>
                <a:gd name="T1" fmla="*/ 142 h 173"/>
                <a:gd name="T2" fmla="*/ 93 w 117"/>
                <a:gd name="T3" fmla="*/ 141 h 173"/>
                <a:gd name="T4" fmla="*/ 71 w 117"/>
                <a:gd name="T5" fmla="*/ 90 h 173"/>
                <a:gd name="T6" fmla="*/ 59 w 117"/>
                <a:gd name="T7" fmla="*/ 87 h 173"/>
                <a:gd name="T8" fmla="*/ 46 w 117"/>
                <a:gd name="T9" fmla="*/ 90 h 173"/>
                <a:gd name="T10" fmla="*/ 24 w 117"/>
                <a:gd name="T11" fmla="*/ 141 h 173"/>
                <a:gd name="T12" fmla="*/ 24 w 117"/>
                <a:gd name="T13" fmla="*/ 142 h 173"/>
                <a:gd name="T14" fmla="*/ 23 w 117"/>
                <a:gd name="T15" fmla="*/ 144 h 173"/>
                <a:gd name="T16" fmla="*/ 23 w 117"/>
                <a:gd name="T17" fmla="*/ 144 h 173"/>
                <a:gd name="T18" fmla="*/ 23 w 117"/>
                <a:gd name="T19" fmla="*/ 144 h 173"/>
                <a:gd name="T20" fmla="*/ 59 w 117"/>
                <a:gd name="T21" fmla="*/ 157 h 173"/>
                <a:gd name="T22" fmla="*/ 95 w 117"/>
                <a:gd name="T23" fmla="*/ 144 h 173"/>
                <a:gd name="T24" fmla="*/ 95 w 117"/>
                <a:gd name="T25" fmla="*/ 144 h 173"/>
                <a:gd name="T26" fmla="*/ 95 w 117"/>
                <a:gd name="T27" fmla="*/ 144 h 173"/>
                <a:gd name="T28" fmla="*/ 94 w 117"/>
                <a:gd name="T29" fmla="*/ 142 h 173"/>
                <a:gd name="T30" fmla="*/ 116 w 117"/>
                <a:gd name="T31" fmla="*/ 152 h 173"/>
                <a:gd name="T32" fmla="*/ 115 w 117"/>
                <a:gd name="T33" fmla="*/ 149 h 173"/>
                <a:gd name="T34" fmla="*/ 114 w 117"/>
                <a:gd name="T35" fmla="*/ 147 h 173"/>
                <a:gd name="T36" fmla="*/ 78 w 117"/>
                <a:gd name="T37" fmla="*/ 66 h 173"/>
                <a:gd name="T38" fmla="*/ 79 w 117"/>
                <a:gd name="T39" fmla="*/ 66 h 173"/>
                <a:gd name="T40" fmla="*/ 79 w 117"/>
                <a:gd name="T41" fmla="*/ 30 h 173"/>
                <a:gd name="T42" fmla="*/ 87 w 117"/>
                <a:gd name="T43" fmla="*/ 22 h 173"/>
                <a:gd name="T44" fmla="*/ 87 w 117"/>
                <a:gd name="T45" fmla="*/ 11 h 173"/>
                <a:gd name="T46" fmla="*/ 59 w 117"/>
                <a:gd name="T47" fmla="*/ 0 h 173"/>
                <a:gd name="T48" fmla="*/ 30 w 117"/>
                <a:gd name="T49" fmla="*/ 11 h 173"/>
                <a:gd name="T50" fmla="*/ 30 w 117"/>
                <a:gd name="T51" fmla="*/ 22 h 173"/>
                <a:gd name="T52" fmla="*/ 38 w 117"/>
                <a:gd name="T53" fmla="*/ 30 h 173"/>
                <a:gd name="T54" fmla="*/ 38 w 117"/>
                <a:gd name="T55" fmla="*/ 66 h 173"/>
                <a:gd name="T56" fmla="*/ 39 w 117"/>
                <a:gd name="T57" fmla="*/ 66 h 173"/>
                <a:gd name="T58" fmla="*/ 4 w 117"/>
                <a:gd name="T59" fmla="*/ 147 h 173"/>
                <a:gd name="T60" fmla="*/ 2 w 117"/>
                <a:gd name="T61" fmla="*/ 149 h 173"/>
                <a:gd name="T62" fmla="*/ 1 w 117"/>
                <a:gd name="T63" fmla="*/ 152 h 173"/>
                <a:gd name="T64" fmla="*/ 1 w 117"/>
                <a:gd name="T65" fmla="*/ 153 h 173"/>
                <a:gd name="T66" fmla="*/ 1 w 117"/>
                <a:gd name="T67" fmla="*/ 153 h 173"/>
                <a:gd name="T68" fmla="*/ 59 w 117"/>
                <a:gd name="T69" fmla="*/ 173 h 173"/>
                <a:gd name="T70" fmla="*/ 116 w 117"/>
                <a:gd name="T71" fmla="*/ 153 h 173"/>
                <a:gd name="T72" fmla="*/ 116 w 117"/>
                <a:gd name="T73" fmla="*/ 153 h 173"/>
                <a:gd name="T74" fmla="*/ 116 w 117"/>
                <a:gd name="T75" fmla="*/ 152 h 173"/>
                <a:gd name="T76" fmla="*/ 34 w 117"/>
                <a:gd name="T77" fmla="*/ 15 h 173"/>
                <a:gd name="T78" fmla="*/ 59 w 117"/>
                <a:gd name="T79" fmla="*/ 8 h 173"/>
                <a:gd name="T80" fmla="*/ 83 w 117"/>
                <a:gd name="T81" fmla="*/ 15 h 173"/>
                <a:gd name="T82" fmla="*/ 59 w 117"/>
                <a:gd name="T83" fmla="*/ 21 h 173"/>
                <a:gd name="T84" fmla="*/ 34 w 117"/>
                <a:gd name="T85" fmla="*/ 15 h 173"/>
                <a:gd name="T86" fmla="*/ 104 w 117"/>
                <a:gd name="T87" fmla="*/ 149 h 173"/>
                <a:gd name="T88" fmla="*/ 59 w 117"/>
                <a:gd name="T89" fmla="*/ 165 h 173"/>
                <a:gd name="T90" fmla="*/ 13 w 117"/>
                <a:gd name="T91" fmla="*/ 149 h 173"/>
                <a:gd name="T92" fmla="*/ 13 w 117"/>
                <a:gd name="T93" fmla="*/ 149 h 173"/>
                <a:gd name="T94" fmla="*/ 13 w 117"/>
                <a:gd name="T95" fmla="*/ 149 h 173"/>
                <a:gd name="T96" fmla="*/ 14 w 117"/>
                <a:gd name="T97" fmla="*/ 146 h 173"/>
                <a:gd name="T98" fmla="*/ 15 w 117"/>
                <a:gd name="T99" fmla="*/ 144 h 173"/>
                <a:gd name="T100" fmla="*/ 46 w 117"/>
                <a:gd name="T101" fmla="*/ 71 h 173"/>
                <a:gd name="T102" fmla="*/ 46 w 117"/>
                <a:gd name="T103" fmla="*/ 32 h 173"/>
                <a:gd name="T104" fmla="*/ 59 w 117"/>
                <a:gd name="T105" fmla="*/ 33 h 173"/>
                <a:gd name="T106" fmla="*/ 71 w 117"/>
                <a:gd name="T107" fmla="*/ 32 h 173"/>
                <a:gd name="T108" fmla="*/ 71 w 117"/>
                <a:gd name="T109" fmla="*/ 71 h 173"/>
                <a:gd name="T110" fmla="*/ 102 w 117"/>
                <a:gd name="T111" fmla="*/ 144 h 173"/>
                <a:gd name="T112" fmla="*/ 103 w 117"/>
                <a:gd name="T113" fmla="*/ 146 h 173"/>
                <a:gd name="T114" fmla="*/ 104 w 117"/>
                <a:gd name="T115" fmla="*/ 149 h 173"/>
                <a:gd name="T116" fmla="*/ 104 w 117"/>
                <a:gd name="T117" fmla="*/ 149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7" h="173">
                  <a:moveTo>
                    <a:pt x="94" y="142"/>
                  </a:moveTo>
                  <a:cubicBezTo>
                    <a:pt x="94" y="141"/>
                    <a:pt x="93" y="141"/>
                    <a:pt x="93" y="141"/>
                  </a:cubicBezTo>
                  <a:cubicBezTo>
                    <a:pt x="71" y="90"/>
                    <a:pt x="71" y="90"/>
                    <a:pt x="71" y="90"/>
                  </a:cubicBezTo>
                  <a:cubicBezTo>
                    <a:pt x="71" y="90"/>
                    <a:pt x="65" y="87"/>
                    <a:pt x="59" y="87"/>
                  </a:cubicBezTo>
                  <a:cubicBezTo>
                    <a:pt x="53" y="87"/>
                    <a:pt x="46" y="90"/>
                    <a:pt x="46" y="90"/>
                  </a:cubicBezTo>
                  <a:cubicBezTo>
                    <a:pt x="24" y="141"/>
                    <a:pt x="24" y="141"/>
                    <a:pt x="24" y="141"/>
                  </a:cubicBezTo>
                  <a:cubicBezTo>
                    <a:pt x="24" y="141"/>
                    <a:pt x="24" y="141"/>
                    <a:pt x="24" y="142"/>
                  </a:cubicBezTo>
                  <a:cubicBezTo>
                    <a:pt x="23" y="142"/>
                    <a:pt x="23" y="143"/>
                    <a:pt x="23" y="144"/>
                  </a:cubicBezTo>
                  <a:cubicBezTo>
                    <a:pt x="23" y="144"/>
                    <a:pt x="23" y="144"/>
                    <a:pt x="23" y="144"/>
                  </a:cubicBezTo>
                  <a:cubicBezTo>
                    <a:pt x="23" y="144"/>
                    <a:pt x="23" y="144"/>
                    <a:pt x="23" y="144"/>
                  </a:cubicBezTo>
                  <a:cubicBezTo>
                    <a:pt x="22" y="151"/>
                    <a:pt x="37" y="157"/>
                    <a:pt x="59" y="157"/>
                  </a:cubicBezTo>
                  <a:cubicBezTo>
                    <a:pt x="80" y="157"/>
                    <a:pt x="95" y="151"/>
                    <a:pt x="95" y="144"/>
                  </a:cubicBezTo>
                  <a:cubicBezTo>
                    <a:pt x="95" y="144"/>
                    <a:pt x="95" y="144"/>
                    <a:pt x="95" y="144"/>
                  </a:cubicBezTo>
                  <a:cubicBezTo>
                    <a:pt x="95" y="144"/>
                    <a:pt x="95" y="144"/>
                    <a:pt x="95" y="144"/>
                  </a:cubicBezTo>
                  <a:cubicBezTo>
                    <a:pt x="94" y="143"/>
                    <a:pt x="94" y="142"/>
                    <a:pt x="94" y="142"/>
                  </a:cubicBezTo>
                  <a:close/>
                  <a:moveTo>
                    <a:pt x="116" y="152"/>
                  </a:moveTo>
                  <a:cubicBezTo>
                    <a:pt x="116" y="151"/>
                    <a:pt x="116" y="150"/>
                    <a:pt x="115" y="149"/>
                  </a:cubicBezTo>
                  <a:cubicBezTo>
                    <a:pt x="115" y="148"/>
                    <a:pt x="114" y="148"/>
                    <a:pt x="114" y="147"/>
                  </a:cubicBezTo>
                  <a:cubicBezTo>
                    <a:pt x="78" y="66"/>
                    <a:pt x="78" y="66"/>
                    <a:pt x="78" y="66"/>
                  </a:cubicBezTo>
                  <a:cubicBezTo>
                    <a:pt x="79" y="66"/>
                    <a:pt x="79" y="66"/>
                    <a:pt x="79" y="66"/>
                  </a:cubicBezTo>
                  <a:cubicBezTo>
                    <a:pt x="79" y="30"/>
                    <a:pt x="79" y="30"/>
                    <a:pt x="79" y="30"/>
                  </a:cubicBezTo>
                  <a:cubicBezTo>
                    <a:pt x="84" y="28"/>
                    <a:pt x="87" y="25"/>
                    <a:pt x="87" y="22"/>
                  </a:cubicBezTo>
                  <a:cubicBezTo>
                    <a:pt x="87" y="11"/>
                    <a:pt x="87" y="11"/>
                    <a:pt x="87" y="11"/>
                  </a:cubicBezTo>
                  <a:cubicBezTo>
                    <a:pt x="87" y="5"/>
                    <a:pt x="75" y="0"/>
                    <a:pt x="59" y="0"/>
                  </a:cubicBezTo>
                  <a:cubicBezTo>
                    <a:pt x="43" y="0"/>
                    <a:pt x="30" y="5"/>
                    <a:pt x="30" y="11"/>
                  </a:cubicBezTo>
                  <a:cubicBezTo>
                    <a:pt x="30" y="22"/>
                    <a:pt x="30" y="22"/>
                    <a:pt x="30" y="22"/>
                  </a:cubicBezTo>
                  <a:cubicBezTo>
                    <a:pt x="30" y="25"/>
                    <a:pt x="33" y="28"/>
                    <a:pt x="38" y="30"/>
                  </a:cubicBezTo>
                  <a:cubicBezTo>
                    <a:pt x="38" y="66"/>
                    <a:pt x="38" y="66"/>
                    <a:pt x="38" y="66"/>
                  </a:cubicBezTo>
                  <a:cubicBezTo>
                    <a:pt x="39" y="66"/>
                    <a:pt x="39" y="66"/>
                    <a:pt x="39" y="66"/>
                  </a:cubicBezTo>
                  <a:cubicBezTo>
                    <a:pt x="4" y="147"/>
                    <a:pt x="4" y="147"/>
                    <a:pt x="4" y="147"/>
                  </a:cubicBezTo>
                  <a:cubicBezTo>
                    <a:pt x="3" y="148"/>
                    <a:pt x="3" y="148"/>
                    <a:pt x="2" y="149"/>
                  </a:cubicBezTo>
                  <a:cubicBezTo>
                    <a:pt x="2" y="150"/>
                    <a:pt x="1" y="151"/>
                    <a:pt x="1" y="152"/>
                  </a:cubicBezTo>
                  <a:cubicBezTo>
                    <a:pt x="1" y="153"/>
                    <a:pt x="1" y="153"/>
                    <a:pt x="1" y="153"/>
                  </a:cubicBezTo>
                  <a:cubicBezTo>
                    <a:pt x="1" y="153"/>
                    <a:pt x="1" y="153"/>
                    <a:pt x="1" y="153"/>
                  </a:cubicBezTo>
                  <a:cubicBezTo>
                    <a:pt x="0" y="164"/>
                    <a:pt x="24" y="173"/>
                    <a:pt x="59" y="173"/>
                  </a:cubicBezTo>
                  <a:cubicBezTo>
                    <a:pt x="94" y="173"/>
                    <a:pt x="117" y="164"/>
                    <a:pt x="116" y="153"/>
                  </a:cubicBezTo>
                  <a:cubicBezTo>
                    <a:pt x="116" y="153"/>
                    <a:pt x="116" y="153"/>
                    <a:pt x="116" y="153"/>
                  </a:cubicBezTo>
                  <a:lnTo>
                    <a:pt x="116" y="152"/>
                  </a:lnTo>
                  <a:close/>
                  <a:moveTo>
                    <a:pt x="34" y="15"/>
                  </a:moveTo>
                  <a:cubicBezTo>
                    <a:pt x="34" y="11"/>
                    <a:pt x="45" y="8"/>
                    <a:pt x="59" y="8"/>
                  </a:cubicBezTo>
                  <a:cubicBezTo>
                    <a:pt x="72" y="8"/>
                    <a:pt x="83" y="11"/>
                    <a:pt x="83" y="15"/>
                  </a:cubicBezTo>
                  <a:cubicBezTo>
                    <a:pt x="83" y="18"/>
                    <a:pt x="72" y="21"/>
                    <a:pt x="59" y="21"/>
                  </a:cubicBezTo>
                  <a:cubicBezTo>
                    <a:pt x="45" y="21"/>
                    <a:pt x="34" y="18"/>
                    <a:pt x="34" y="15"/>
                  </a:cubicBezTo>
                  <a:close/>
                  <a:moveTo>
                    <a:pt x="104" y="149"/>
                  </a:moveTo>
                  <a:cubicBezTo>
                    <a:pt x="105" y="158"/>
                    <a:pt x="86" y="165"/>
                    <a:pt x="59" y="165"/>
                  </a:cubicBezTo>
                  <a:cubicBezTo>
                    <a:pt x="31" y="165"/>
                    <a:pt x="13" y="158"/>
                    <a:pt x="13" y="149"/>
                  </a:cubicBezTo>
                  <a:cubicBezTo>
                    <a:pt x="13" y="149"/>
                    <a:pt x="13" y="149"/>
                    <a:pt x="13" y="149"/>
                  </a:cubicBezTo>
                  <a:cubicBezTo>
                    <a:pt x="13" y="149"/>
                    <a:pt x="13" y="149"/>
                    <a:pt x="13" y="149"/>
                  </a:cubicBezTo>
                  <a:cubicBezTo>
                    <a:pt x="13" y="148"/>
                    <a:pt x="14" y="147"/>
                    <a:pt x="14" y="146"/>
                  </a:cubicBezTo>
                  <a:cubicBezTo>
                    <a:pt x="14" y="145"/>
                    <a:pt x="15" y="145"/>
                    <a:pt x="15" y="144"/>
                  </a:cubicBezTo>
                  <a:cubicBezTo>
                    <a:pt x="46" y="71"/>
                    <a:pt x="46" y="71"/>
                    <a:pt x="46" y="71"/>
                  </a:cubicBezTo>
                  <a:cubicBezTo>
                    <a:pt x="46" y="32"/>
                    <a:pt x="46" y="32"/>
                    <a:pt x="46" y="32"/>
                  </a:cubicBezTo>
                  <a:cubicBezTo>
                    <a:pt x="50" y="33"/>
                    <a:pt x="54" y="33"/>
                    <a:pt x="59" y="33"/>
                  </a:cubicBezTo>
                  <a:cubicBezTo>
                    <a:pt x="63" y="33"/>
                    <a:pt x="67" y="33"/>
                    <a:pt x="71" y="32"/>
                  </a:cubicBezTo>
                  <a:cubicBezTo>
                    <a:pt x="71" y="71"/>
                    <a:pt x="71" y="71"/>
                    <a:pt x="71" y="71"/>
                  </a:cubicBezTo>
                  <a:cubicBezTo>
                    <a:pt x="102" y="144"/>
                    <a:pt x="102" y="144"/>
                    <a:pt x="102" y="144"/>
                  </a:cubicBezTo>
                  <a:cubicBezTo>
                    <a:pt x="103" y="145"/>
                    <a:pt x="103" y="145"/>
                    <a:pt x="103" y="146"/>
                  </a:cubicBezTo>
                  <a:cubicBezTo>
                    <a:pt x="104" y="147"/>
                    <a:pt x="104" y="148"/>
                    <a:pt x="104" y="149"/>
                  </a:cubicBezTo>
                  <a:cubicBezTo>
                    <a:pt x="104" y="149"/>
                    <a:pt x="104" y="149"/>
                    <a:pt x="104" y="149"/>
                  </a:cubicBezTo>
                  <a:close/>
                </a:path>
              </a:pathLst>
            </a:custGeom>
            <a:grpFill/>
            <a:ln>
              <a:noFill/>
            </a:ln>
          </p:spPr>
          <p:txBody>
            <a:bodyPr vert="horz" wrap="square" lIns="91440" tIns="45720" rIns="91440" bIns="45720" numCol="1" anchor="t" anchorCtr="0" compatLnSpc="1"/>
            <a:lstStyle/>
            <a:p>
              <a:endParaRPr lang="en-US"/>
            </a:p>
          </p:txBody>
        </p:sp>
        <p:sp>
          <p:nvSpPr>
            <p:cNvPr id="15" name="Freeform 67"/>
            <p:cNvSpPr>
              <a:spLocks noEditPoints="1"/>
            </p:cNvSpPr>
            <p:nvPr/>
          </p:nvSpPr>
          <p:spPr bwMode="auto">
            <a:xfrm>
              <a:off x="3039802" y="2379901"/>
              <a:ext cx="455996" cy="489300"/>
            </a:xfrm>
            <a:custGeom>
              <a:avLst/>
              <a:gdLst>
                <a:gd name="T0" fmla="*/ 55 w 135"/>
                <a:gd name="T1" fmla="*/ 70 h 144"/>
                <a:gd name="T2" fmla="*/ 80 w 135"/>
                <a:gd name="T3" fmla="*/ 70 h 144"/>
                <a:gd name="T4" fmla="*/ 119 w 135"/>
                <a:gd name="T5" fmla="*/ 72 h 144"/>
                <a:gd name="T6" fmla="*/ 94 w 135"/>
                <a:gd name="T7" fmla="*/ 27 h 144"/>
                <a:gd name="T8" fmla="*/ 42 w 135"/>
                <a:gd name="T9" fmla="*/ 27 h 144"/>
                <a:gd name="T10" fmla="*/ 16 w 135"/>
                <a:gd name="T11" fmla="*/ 72 h 144"/>
                <a:gd name="T12" fmla="*/ 42 w 135"/>
                <a:gd name="T13" fmla="*/ 116 h 144"/>
                <a:gd name="T14" fmla="*/ 93 w 135"/>
                <a:gd name="T15" fmla="*/ 116 h 144"/>
                <a:gd name="T16" fmla="*/ 119 w 135"/>
                <a:gd name="T17" fmla="*/ 72 h 144"/>
                <a:gd name="T18" fmla="*/ 115 w 135"/>
                <a:gd name="T19" fmla="*/ 67 h 144"/>
                <a:gd name="T20" fmla="*/ 96 w 135"/>
                <a:gd name="T21" fmla="*/ 34 h 144"/>
                <a:gd name="T22" fmla="*/ 100 w 135"/>
                <a:gd name="T23" fmla="*/ 60 h 144"/>
                <a:gd name="T24" fmla="*/ 100 w 135"/>
                <a:gd name="T25" fmla="*/ 84 h 144"/>
                <a:gd name="T26" fmla="*/ 100 w 135"/>
                <a:gd name="T27" fmla="*/ 60 h 144"/>
                <a:gd name="T28" fmla="*/ 84 w 135"/>
                <a:gd name="T29" fmla="*/ 43 h 144"/>
                <a:gd name="T30" fmla="*/ 90 w 135"/>
                <a:gd name="T31" fmla="*/ 34 h 144"/>
                <a:gd name="T32" fmla="*/ 68 w 135"/>
                <a:gd name="T33" fmla="*/ 12 h 144"/>
                <a:gd name="T34" fmla="*/ 68 w 135"/>
                <a:gd name="T35" fmla="*/ 35 h 144"/>
                <a:gd name="T36" fmla="*/ 68 w 135"/>
                <a:gd name="T37" fmla="*/ 12 h 144"/>
                <a:gd name="T38" fmla="*/ 62 w 135"/>
                <a:gd name="T39" fmla="*/ 38 h 144"/>
                <a:gd name="T40" fmla="*/ 41 w 135"/>
                <a:gd name="T41" fmla="*/ 50 h 144"/>
                <a:gd name="T42" fmla="*/ 16 w 135"/>
                <a:gd name="T43" fmla="*/ 42 h 144"/>
                <a:gd name="T44" fmla="*/ 36 w 135"/>
                <a:gd name="T45" fmla="*/ 54 h 144"/>
                <a:gd name="T46" fmla="*/ 16 w 135"/>
                <a:gd name="T47" fmla="*/ 42 h 144"/>
                <a:gd name="T48" fmla="*/ 24 w 135"/>
                <a:gd name="T49" fmla="*/ 72 h 144"/>
                <a:gd name="T50" fmla="*/ 35 w 135"/>
                <a:gd name="T51" fmla="*/ 72 h 144"/>
                <a:gd name="T52" fmla="*/ 16 w 135"/>
                <a:gd name="T53" fmla="*/ 102 h 144"/>
                <a:gd name="T54" fmla="*/ 36 w 135"/>
                <a:gd name="T55" fmla="*/ 90 h 144"/>
                <a:gd name="T56" fmla="*/ 16 w 135"/>
                <a:gd name="T57" fmla="*/ 102 h 144"/>
                <a:gd name="T58" fmla="*/ 51 w 135"/>
                <a:gd name="T59" fmla="*/ 100 h 144"/>
                <a:gd name="T60" fmla="*/ 46 w 135"/>
                <a:gd name="T61" fmla="*/ 110 h 144"/>
                <a:gd name="T62" fmla="*/ 68 w 135"/>
                <a:gd name="T63" fmla="*/ 131 h 144"/>
                <a:gd name="T64" fmla="*/ 68 w 135"/>
                <a:gd name="T65" fmla="*/ 109 h 144"/>
                <a:gd name="T66" fmla="*/ 68 w 135"/>
                <a:gd name="T67" fmla="*/ 131 h 144"/>
                <a:gd name="T68" fmla="*/ 74 w 135"/>
                <a:gd name="T69" fmla="*/ 106 h 144"/>
                <a:gd name="T70" fmla="*/ 94 w 135"/>
                <a:gd name="T71" fmla="*/ 94 h 144"/>
                <a:gd name="T72" fmla="*/ 82 w 135"/>
                <a:gd name="T73" fmla="*/ 97 h 144"/>
                <a:gd name="T74" fmla="*/ 54 w 135"/>
                <a:gd name="T75" fmla="*/ 97 h 144"/>
                <a:gd name="T76" fmla="*/ 39 w 135"/>
                <a:gd name="T77" fmla="*/ 72 h 144"/>
                <a:gd name="T78" fmla="*/ 54 w 135"/>
                <a:gd name="T79" fmla="*/ 47 h 144"/>
                <a:gd name="T80" fmla="*/ 82 w 135"/>
                <a:gd name="T81" fmla="*/ 47 h 144"/>
                <a:gd name="T82" fmla="*/ 96 w 135"/>
                <a:gd name="T83" fmla="*/ 72 h 144"/>
                <a:gd name="T84" fmla="*/ 82 w 135"/>
                <a:gd name="T85" fmla="*/ 97 h 144"/>
                <a:gd name="T86" fmla="*/ 95 w 135"/>
                <a:gd name="T87" fmla="*/ 110 h 144"/>
                <a:gd name="T88" fmla="*/ 115 w 135"/>
                <a:gd name="T89" fmla="*/ 77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5" h="144">
                  <a:moveTo>
                    <a:pt x="68" y="58"/>
                  </a:moveTo>
                  <a:cubicBezTo>
                    <a:pt x="61" y="58"/>
                    <a:pt x="55" y="63"/>
                    <a:pt x="55" y="70"/>
                  </a:cubicBezTo>
                  <a:cubicBezTo>
                    <a:pt x="55" y="77"/>
                    <a:pt x="61" y="82"/>
                    <a:pt x="68" y="82"/>
                  </a:cubicBezTo>
                  <a:cubicBezTo>
                    <a:pt x="75" y="82"/>
                    <a:pt x="80" y="77"/>
                    <a:pt x="80" y="70"/>
                  </a:cubicBezTo>
                  <a:cubicBezTo>
                    <a:pt x="80" y="63"/>
                    <a:pt x="75" y="58"/>
                    <a:pt x="68" y="58"/>
                  </a:cubicBezTo>
                  <a:close/>
                  <a:moveTo>
                    <a:pt x="119" y="72"/>
                  </a:moveTo>
                  <a:cubicBezTo>
                    <a:pt x="131" y="58"/>
                    <a:pt x="135" y="45"/>
                    <a:pt x="130" y="36"/>
                  </a:cubicBezTo>
                  <a:cubicBezTo>
                    <a:pt x="125" y="27"/>
                    <a:pt x="111" y="24"/>
                    <a:pt x="94" y="27"/>
                  </a:cubicBezTo>
                  <a:cubicBezTo>
                    <a:pt x="87" y="11"/>
                    <a:pt x="78" y="0"/>
                    <a:pt x="68" y="0"/>
                  </a:cubicBezTo>
                  <a:cubicBezTo>
                    <a:pt x="57" y="0"/>
                    <a:pt x="48" y="11"/>
                    <a:pt x="42" y="27"/>
                  </a:cubicBezTo>
                  <a:cubicBezTo>
                    <a:pt x="25" y="24"/>
                    <a:pt x="11" y="27"/>
                    <a:pt x="5" y="36"/>
                  </a:cubicBezTo>
                  <a:cubicBezTo>
                    <a:pt x="0" y="45"/>
                    <a:pt x="5" y="58"/>
                    <a:pt x="16" y="72"/>
                  </a:cubicBezTo>
                  <a:cubicBezTo>
                    <a:pt x="5" y="86"/>
                    <a:pt x="0" y="99"/>
                    <a:pt x="5" y="108"/>
                  </a:cubicBezTo>
                  <a:cubicBezTo>
                    <a:pt x="11" y="117"/>
                    <a:pt x="25" y="120"/>
                    <a:pt x="42" y="116"/>
                  </a:cubicBezTo>
                  <a:cubicBezTo>
                    <a:pt x="48" y="133"/>
                    <a:pt x="57" y="144"/>
                    <a:pt x="68" y="144"/>
                  </a:cubicBezTo>
                  <a:cubicBezTo>
                    <a:pt x="78" y="144"/>
                    <a:pt x="87" y="133"/>
                    <a:pt x="93" y="116"/>
                  </a:cubicBezTo>
                  <a:cubicBezTo>
                    <a:pt x="111" y="120"/>
                    <a:pt x="125" y="117"/>
                    <a:pt x="130" y="108"/>
                  </a:cubicBezTo>
                  <a:cubicBezTo>
                    <a:pt x="135" y="99"/>
                    <a:pt x="131" y="85"/>
                    <a:pt x="119" y="72"/>
                  </a:cubicBezTo>
                  <a:close/>
                  <a:moveTo>
                    <a:pt x="119" y="42"/>
                  </a:moveTo>
                  <a:cubicBezTo>
                    <a:pt x="123" y="49"/>
                    <a:pt x="121" y="58"/>
                    <a:pt x="115" y="67"/>
                  </a:cubicBezTo>
                  <a:cubicBezTo>
                    <a:pt x="111" y="63"/>
                    <a:pt x="105" y="58"/>
                    <a:pt x="99" y="54"/>
                  </a:cubicBezTo>
                  <a:cubicBezTo>
                    <a:pt x="99" y="46"/>
                    <a:pt x="97" y="40"/>
                    <a:pt x="96" y="34"/>
                  </a:cubicBezTo>
                  <a:cubicBezTo>
                    <a:pt x="107" y="33"/>
                    <a:pt x="116" y="36"/>
                    <a:pt x="119" y="42"/>
                  </a:cubicBezTo>
                  <a:close/>
                  <a:moveTo>
                    <a:pt x="100" y="60"/>
                  </a:moveTo>
                  <a:cubicBezTo>
                    <a:pt x="104" y="64"/>
                    <a:pt x="108" y="68"/>
                    <a:pt x="111" y="72"/>
                  </a:cubicBezTo>
                  <a:cubicBezTo>
                    <a:pt x="108" y="76"/>
                    <a:pt x="105" y="80"/>
                    <a:pt x="100" y="84"/>
                  </a:cubicBezTo>
                  <a:cubicBezTo>
                    <a:pt x="100" y="80"/>
                    <a:pt x="101" y="76"/>
                    <a:pt x="101" y="72"/>
                  </a:cubicBezTo>
                  <a:cubicBezTo>
                    <a:pt x="101" y="68"/>
                    <a:pt x="100" y="64"/>
                    <a:pt x="100" y="60"/>
                  </a:cubicBezTo>
                  <a:close/>
                  <a:moveTo>
                    <a:pt x="94" y="50"/>
                  </a:moveTo>
                  <a:cubicBezTo>
                    <a:pt x="91" y="48"/>
                    <a:pt x="88" y="45"/>
                    <a:pt x="84" y="43"/>
                  </a:cubicBezTo>
                  <a:cubicBezTo>
                    <a:pt x="81" y="41"/>
                    <a:pt x="77" y="40"/>
                    <a:pt x="74" y="38"/>
                  </a:cubicBezTo>
                  <a:cubicBezTo>
                    <a:pt x="79" y="36"/>
                    <a:pt x="85" y="35"/>
                    <a:pt x="90" y="34"/>
                  </a:cubicBezTo>
                  <a:cubicBezTo>
                    <a:pt x="91" y="39"/>
                    <a:pt x="93" y="44"/>
                    <a:pt x="94" y="50"/>
                  </a:cubicBezTo>
                  <a:close/>
                  <a:moveTo>
                    <a:pt x="68" y="12"/>
                  </a:moveTo>
                  <a:cubicBezTo>
                    <a:pt x="75" y="12"/>
                    <a:pt x="82" y="19"/>
                    <a:pt x="87" y="29"/>
                  </a:cubicBezTo>
                  <a:cubicBezTo>
                    <a:pt x="81" y="30"/>
                    <a:pt x="74" y="33"/>
                    <a:pt x="68" y="35"/>
                  </a:cubicBezTo>
                  <a:cubicBezTo>
                    <a:pt x="61" y="32"/>
                    <a:pt x="55" y="30"/>
                    <a:pt x="48" y="29"/>
                  </a:cubicBezTo>
                  <a:cubicBezTo>
                    <a:pt x="53" y="19"/>
                    <a:pt x="60" y="12"/>
                    <a:pt x="68" y="12"/>
                  </a:cubicBezTo>
                  <a:close/>
                  <a:moveTo>
                    <a:pt x="46" y="34"/>
                  </a:moveTo>
                  <a:cubicBezTo>
                    <a:pt x="51" y="35"/>
                    <a:pt x="56" y="36"/>
                    <a:pt x="62" y="38"/>
                  </a:cubicBezTo>
                  <a:cubicBezTo>
                    <a:pt x="59" y="40"/>
                    <a:pt x="55" y="41"/>
                    <a:pt x="51" y="43"/>
                  </a:cubicBezTo>
                  <a:cubicBezTo>
                    <a:pt x="48" y="45"/>
                    <a:pt x="45" y="48"/>
                    <a:pt x="41" y="50"/>
                  </a:cubicBezTo>
                  <a:cubicBezTo>
                    <a:pt x="43" y="44"/>
                    <a:pt x="44" y="39"/>
                    <a:pt x="46" y="34"/>
                  </a:cubicBezTo>
                  <a:close/>
                  <a:moveTo>
                    <a:pt x="16" y="42"/>
                  </a:moveTo>
                  <a:cubicBezTo>
                    <a:pt x="20" y="36"/>
                    <a:pt x="29" y="33"/>
                    <a:pt x="40" y="34"/>
                  </a:cubicBezTo>
                  <a:cubicBezTo>
                    <a:pt x="38" y="40"/>
                    <a:pt x="37" y="46"/>
                    <a:pt x="36" y="54"/>
                  </a:cubicBezTo>
                  <a:cubicBezTo>
                    <a:pt x="30" y="58"/>
                    <a:pt x="25" y="63"/>
                    <a:pt x="21" y="67"/>
                  </a:cubicBezTo>
                  <a:cubicBezTo>
                    <a:pt x="15" y="58"/>
                    <a:pt x="13" y="49"/>
                    <a:pt x="16" y="42"/>
                  </a:cubicBezTo>
                  <a:close/>
                  <a:moveTo>
                    <a:pt x="36" y="84"/>
                  </a:moveTo>
                  <a:cubicBezTo>
                    <a:pt x="31" y="80"/>
                    <a:pt x="27" y="76"/>
                    <a:pt x="24" y="72"/>
                  </a:cubicBezTo>
                  <a:cubicBezTo>
                    <a:pt x="27" y="68"/>
                    <a:pt x="31" y="64"/>
                    <a:pt x="35" y="60"/>
                  </a:cubicBezTo>
                  <a:cubicBezTo>
                    <a:pt x="35" y="64"/>
                    <a:pt x="35" y="68"/>
                    <a:pt x="35" y="72"/>
                  </a:cubicBezTo>
                  <a:cubicBezTo>
                    <a:pt x="35" y="76"/>
                    <a:pt x="35" y="80"/>
                    <a:pt x="36" y="84"/>
                  </a:cubicBezTo>
                  <a:close/>
                  <a:moveTo>
                    <a:pt x="16" y="102"/>
                  </a:moveTo>
                  <a:cubicBezTo>
                    <a:pt x="13" y="95"/>
                    <a:pt x="15" y="86"/>
                    <a:pt x="21" y="77"/>
                  </a:cubicBezTo>
                  <a:cubicBezTo>
                    <a:pt x="25" y="81"/>
                    <a:pt x="30" y="86"/>
                    <a:pt x="36" y="90"/>
                  </a:cubicBezTo>
                  <a:cubicBezTo>
                    <a:pt x="37" y="97"/>
                    <a:pt x="38" y="104"/>
                    <a:pt x="40" y="110"/>
                  </a:cubicBezTo>
                  <a:cubicBezTo>
                    <a:pt x="29" y="111"/>
                    <a:pt x="20" y="108"/>
                    <a:pt x="16" y="102"/>
                  </a:cubicBezTo>
                  <a:close/>
                  <a:moveTo>
                    <a:pt x="42" y="94"/>
                  </a:moveTo>
                  <a:cubicBezTo>
                    <a:pt x="45" y="96"/>
                    <a:pt x="48" y="98"/>
                    <a:pt x="51" y="100"/>
                  </a:cubicBezTo>
                  <a:cubicBezTo>
                    <a:pt x="55" y="102"/>
                    <a:pt x="58" y="104"/>
                    <a:pt x="62" y="106"/>
                  </a:cubicBezTo>
                  <a:cubicBezTo>
                    <a:pt x="56" y="108"/>
                    <a:pt x="51" y="109"/>
                    <a:pt x="46" y="110"/>
                  </a:cubicBezTo>
                  <a:cubicBezTo>
                    <a:pt x="44" y="105"/>
                    <a:pt x="43" y="100"/>
                    <a:pt x="42" y="94"/>
                  </a:cubicBezTo>
                  <a:close/>
                  <a:moveTo>
                    <a:pt x="68" y="131"/>
                  </a:moveTo>
                  <a:cubicBezTo>
                    <a:pt x="60" y="131"/>
                    <a:pt x="54" y="125"/>
                    <a:pt x="48" y="115"/>
                  </a:cubicBezTo>
                  <a:cubicBezTo>
                    <a:pt x="55" y="114"/>
                    <a:pt x="61" y="111"/>
                    <a:pt x="68" y="109"/>
                  </a:cubicBezTo>
                  <a:cubicBezTo>
                    <a:pt x="74" y="111"/>
                    <a:pt x="81" y="114"/>
                    <a:pt x="87" y="115"/>
                  </a:cubicBezTo>
                  <a:cubicBezTo>
                    <a:pt x="82" y="125"/>
                    <a:pt x="75" y="131"/>
                    <a:pt x="68" y="131"/>
                  </a:cubicBezTo>
                  <a:close/>
                  <a:moveTo>
                    <a:pt x="90" y="110"/>
                  </a:moveTo>
                  <a:cubicBezTo>
                    <a:pt x="85" y="109"/>
                    <a:pt x="79" y="108"/>
                    <a:pt x="74" y="106"/>
                  </a:cubicBezTo>
                  <a:cubicBezTo>
                    <a:pt x="77" y="104"/>
                    <a:pt x="81" y="103"/>
                    <a:pt x="84" y="100"/>
                  </a:cubicBezTo>
                  <a:cubicBezTo>
                    <a:pt x="88" y="98"/>
                    <a:pt x="91" y="96"/>
                    <a:pt x="94" y="94"/>
                  </a:cubicBezTo>
                  <a:cubicBezTo>
                    <a:pt x="93" y="100"/>
                    <a:pt x="92" y="105"/>
                    <a:pt x="90" y="110"/>
                  </a:cubicBezTo>
                  <a:close/>
                  <a:moveTo>
                    <a:pt x="82" y="97"/>
                  </a:moveTo>
                  <a:cubicBezTo>
                    <a:pt x="77" y="99"/>
                    <a:pt x="72" y="101"/>
                    <a:pt x="68" y="103"/>
                  </a:cubicBezTo>
                  <a:cubicBezTo>
                    <a:pt x="63" y="101"/>
                    <a:pt x="58" y="99"/>
                    <a:pt x="54" y="97"/>
                  </a:cubicBezTo>
                  <a:cubicBezTo>
                    <a:pt x="49" y="94"/>
                    <a:pt x="45" y="91"/>
                    <a:pt x="41" y="88"/>
                  </a:cubicBezTo>
                  <a:cubicBezTo>
                    <a:pt x="40" y="83"/>
                    <a:pt x="39" y="77"/>
                    <a:pt x="39" y="72"/>
                  </a:cubicBezTo>
                  <a:cubicBezTo>
                    <a:pt x="39" y="66"/>
                    <a:pt x="40" y="61"/>
                    <a:pt x="41" y="56"/>
                  </a:cubicBezTo>
                  <a:cubicBezTo>
                    <a:pt x="45" y="53"/>
                    <a:pt x="49" y="50"/>
                    <a:pt x="54" y="47"/>
                  </a:cubicBezTo>
                  <a:cubicBezTo>
                    <a:pt x="58" y="45"/>
                    <a:pt x="63" y="42"/>
                    <a:pt x="68" y="40"/>
                  </a:cubicBezTo>
                  <a:cubicBezTo>
                    <a:pt x="73" y="42"/>
                    <a:pt x="77" y="45"/>
                    <a:pt x="82" y="47"/>
                  </a:cubicBezTo>
                  <a:cubicBezTo>
                    <a:pt x="87" y="50"/>
                    <a:pt x="91" y="53"/>
                    <a:pt x="95" y="56"/>
                  </a:cubicBezTo>
                  <a:cubicBezTo>
                    <a:pt x="96" y="61"/>
                    <a:pt x="96" y="66"/>
                    <a:pt x="96" y="72"/>
                  </a:cubicBezTo>
                  <a:cubicBezTo>
                    <a:pt x="96" y="77"/>
                    <a:pt x="96" y="83"/>
                    <a:pt x="95" y="88"/>
                  </a:cubicBezTo>
                  <a:cubicBezTo>
                    <a:pt x="91" y="91"/>
                    <a:pt x="87" y="94"/>
                    <a:pt x="82" y="97"/>
                  </a:cubicBezTo>
                  <a:close/>
                  <a:moveTo>
                    <a:pt x="119" y="102"/>
                  </a:moveTo>
                  <a:cubicBezTo>
                    <a:pt x="116" y="108"/>
                    <a:pt x="107" y="111"/>
                    <a:pt x="95" y="110"/>
                  </a:cubicBezTo>
                  <a:cubicBezTo>
                    <a:pt x="97" y="104"/>
                    <a:pt x="99" y="97"/>
                    <a:pt x="100" y="90"/>
                  </a:cubicBezTo>
                  <a:cubicBezTo>
                    <a:pt x="105" y="86"/>
                    <a:pt x="110" y="81"/>
                    <a:pt x="115" y="77"/>
                  </a:cubicBezTo>
                  <a:cubicBezTo>
                    <a:pt x="121" y="86"/>
                    <a:pt x="123" y="95"/>
                    <a:pt x="119" y="102"/>
                  </a:cubicBezTo>
                  <a:close/>
                </a:path>
              </a:pathLst>
            </a:custGeom>
            <a:grpFill/>
            <a:ln>
              <a:noFill/>
            </a:ln>
          </p:spPr>
          <p:txBody>
            <a:bodyPr vert="horz" wrap="square" lIns="91440" tIns="45720" rIns="91440" bIns="45720" numCol="1" anchor="t" anchorCtr="0" compatLnSpc="1"/>
            <a:lstStyle/>
            <a:p>
              <a:endParaRPr lang="en-US"/>
            </a:p>
          </p:txBody>
        </p:sp>
        <p:sp>
          <p:nvSpPr>
            <p:cNvPr id="16" name="Freeform 68"/>
            <p:cNvSpPr>
              <a:spLocks noEditPoints="1"/>
            </p:cNvSpPr>
            <p:nvPr/>
          </p:nvSpPr>
          <p:spPr bwMode="auto">
            <a:xfrm>
              <a:off x="4105500" y="2338913"/>
              <a:ext cx="555906" cy="555906"/>
            </a:xfrm>
            <a:custGeom>
              <a:avLst/>
              <a:gdLst>
                <a:gd name="T0" fmla="*/ 126 w 164"/>
                <a:gd name="T1" fmla="*/ 96 h 164"/>
                <a:gd name="T2" fmla="*/ 124 w 164"/>
                <a:gd name="T3" fmla="*/ 111 h 164"/>
                <a:gd name="T4" fmla="*/ 113 w 164"/>
                <a:gd name="T5" fmla="*/ 113 h 164"/>
                <a:gd name="T6" fmla="*/ 118 w 164"/>
                <a:gd name="T7" fmla="*/ 96 h 164"/>
                <a:gd name="T8" fmla="*/ 105 w 164"/>
                <a:gd name="T9" fmla="*/ 59 h 164"/>
                <a:gd name="T10" fmla="*/ 74 w 164"/>
                <a:gd name="T11" fmla="*/ 57 h 164"/>
                <a:gd name="T12" fmla="*/ 64 w 164"/>
                <a:gd name="T13" fmla="*/ 64 h 164"/>
                <a:gd name="T14" fmla="*/ 68 w 164"/>
                <a:gd name="T15" fmla="*/ 47 h 164"/>
                <a:gd name="T16" fmla="*/ 56 w 164"/>
                <a:gd name="T17" fmla="*/ 9 h 164"/>
                <a:gd name="T18" fmla="*/ 30 w 164"/>
                <a:gd name="T19" fmla="*/ 12 h 164"/>
                <a:gd name="T20" fmla="*/ 14 w 164"/>
                <a:gd name="T21" fmla="*/ 40 h 164"/>
                <a:gd name="T22" fmla="*/ 0 w 164"/>
                <a:gd name="T23" fmla="*/ 41 h 164"/>
                <a:gd name="T24" fmla="*/ 38 w 164"/>
                <a:gd name="T25" fmla="*/ 68 h 164"/>
                <a:gd name="T26" fmla="*/ 40 w 164"/>
                <a:gd name="T27" fmla="*/ 53 h 164"/>
                <a:gd name="T28" fmla="*/ 51 w 164"/>
                <a:gd name="T29" fmla="*/ 50 h 164"/>
                <a:gd name="T30" fmla="*/ 47 w 164"/>
                <a:gd name="T31" fmla="*/ 68 h 164"/>
                <a:gd name="T32" fmla="*/ 87 w 164"/>
                <a:gd name="T33" fmla="*/ 117 h 164"/>
                <a:gd name="T34" fmla="*/ 102 w 164"/>
                <a:gd name="T35" fmla="*/ 94 h 164"/>
                <a:gd name="T36" fmla="*/ 100 w 164"/>
                <a:gd name="T37" fmla="*/ 100 h 164"/>
                <a:gd name="T38" fmla="*/ 96 w 164"/>
                <a:gd name="T39" fmla="*/ 117 h 164"/>
                <a:gd name="T40" fmla="*/ 122 w 164"/>
                <a:gd name="T41" fmla="*/ 164 h 164"/>
                <a:gd name="T42" fmla="*/ 124 w 164"/>
                <a:gd name="T43" fmla="*/ 150 h 164"/>
                <a:gd name="T44" fmla="*/ 152 w 164"/>
                <a:gd name="T45" fmla="*/ 134 h 164"/>
                <a:gd name="T46" fmla="*/ 155 w 164"/>
                <a:gd name="T47" fmla="*/ 108 h 164"/>
                <a:gd name="T48" fmla="*/ 20 w 164"/>
                <a:gd name="T49" fmla="*/ 48 h 164"/>
                <a:gd name="T50" fmla="*/ 52 w 164"/>
                <a:gd name="T51" fmla="*/ 28 h 164"/>
                <a:gd name="T52" fmla="*/ 62 w 164"/>
                <a:gd name="T53" fmla="*/ 83 h 164"/>
                <a:gd name="T54" fmla="*/ 92 w 164"/>
                <a:gd name="T55" fmla="*/ 65 h 164"/>
                <a:gd name="T56" fmla="*/ 62 w 164"/>
                <a:gd name="T57" fmla="*/ 83 h 164"/>
                <a:gd name="T58" fmla="*/ 72 w 164"/>
                <a:gd name="T59" fmla="*/ 99 h 164"/>
                <a:gd name="T60" fmla="*/ 102 w 164"/>
                <a:gd name="T61" fmla="*/ 81 h 164"/>
                <a:gd name="T62" fmla="*/ 116 w 164"/>
                <a:gd name="T63" fmla="*/ 144 h 164"/>
                <a:gd name="T64" fmla="*/ 136 w 164"/>
                <a:gd name="T65" fmla="*/ 112 h 164"/>
                <a:gd name="T66" fmla="*/ 116 w 164"/>
                <a:gd name="T67" fmla="*/ 14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4" h="164">
                  <a:moveTo>
                    <a:pt x="155" y="108"/>
                  </a:moveTo>
                  <a:cubicBezTo>
                    <a:pt x="147" y="100"/>
                    <a:pt x="137" y="97"/>
                    <a:pt x="126" y="96"/>
                  </a:cubicBezTo>
                  <a:cubicBezTo>
                    <a:pt x="123" y="111"/>
                    <a:pt x="123" y="111"/>
                    <a:pt x="123" y="111"/>
                  </a:cubicBezTo>
                  <a:cubicBezTo>
                    <a:pt x="123" y="111"/>
                    <a:pt x="124" y="111"/>
                    <a:pt x="124" y="111"/>
                  </a:cubicBezTo>
                  <a:cubicBezTo>
                    <a:pt x="111" y="124"/>
                    <a:pt x="111" y="124"/>
                    <a:pt x="111" y="124"/>
                  </a:cubicBezTo>
                  <a:cubicBezTo>
                    <a:pt x="111" y="120"/>
                    <a:pt x="112" y="117"/>
                    <a:pt x="113" y="113"/>
                  </a:cubicBezTo>
                  <a:cubicBezTo>
                    <a:pt x="113" y="113"/>
                    <a:pt x="114" y="113"/>
                    <a:pt x="114" y="113"/>
                  </a:cubicBezTo>
                  <a:cubicBezTo>
                    <a:pt x="118" y="96"/>
                    <a:pt x="118" y="96"/>
                    <a:pt x="118" y="96"/>
                  </a:cubicBezTo>
                  <a:cubicBezTo>
                    <a:pt x="117" y="96"/>
                    <a:pt x="117" y="96"/>
                    <a:pt x="117" y="96"/>
                  </a:cubicBezTo>
                  <a:cubicBezTo>
                    <a:pt x="119" y="82"/>
                    <a:pt x="115" y="68"/>
                    <a:pt x="105" y="59"/>
                  </a:cubicBezTo>
                  <a:cubicBezTo>
                    <a:pt x="98" y="51"/>
                    <a:pt x="88" y="47"/>
                    <a:pt x="77" y="47"/>
                  </a:cubicBezTo>
                  <a:cubicBezTo>
                    <a:pt x="74" y="57"/>
                    <a:pt x="74" y="57"/>
                    <a:pt x="74" y="57"/>
                  </a:cubicBezTo>
                  <a:cubicBezTo>
                    <a:pt x="62" y="69"/>
                    <a:pt x="62" y="69"/>
                    <a:pt x="62" y="69"/>
                  </a:cubicBezTo>
                  <a:cubicBezTo>
                    <a:pt x="63" y="68"/>
                    <a:pt x="63" y="66"/>
                    <a:pt x="64" y="64"/>
                  </a:cubicBezTo>
                  <a:cubicBezTo>
                    <a:pt x="64" y="64"/>
                    <a:pt x="64" y="64"/>
                    <a:pt x="64" y="64"/>
                  </a:cubicBezTo>
                  <a:cubicBezTo>
                    <a:pt x="68" y="47"/>
                    <a:pt x="68" y="47"/>
                    <a:pt x="68" y="47"/>
                  </a:cubicBezTo>
                  <a:cubicBezTo>
                    <a:pt x="68" y="47"/>
                    <a:pt x="68" y="47"/>
                    <a:pt x="68" y="47"/>
                  </a:cubicBezTo>
                  <a:cubicBezTo>
                    <a:pt x="69" y="32"/>
                    <a:pt x="65" y="19"/>
                    <a:pt x="56" y="9"/>
                  </a:cubicBezTo>
                  <a:cubicBezTo>
                    <a:pt x="52" y="5"/>
                    <a:pt x="47" y="2"/>
                    <a:pt x="42" y="0"/>
                  </a:cubicBezTo>
                  <a:cubicBezTo>
                    <a:pt x="30" y="12"/>
                    <a:pt x="30" y="12"/>
                    <a:pt x="30" y="12"/>
                  </a:cubicBezTo>
                  <a:cubicBezTo>
                    <a:pt x="34" y="12"/>
                    <a:pt x="37" y="13"/>
                    <a:pt x="40" y="14"/>
                  </a:cubicBezTo>
                  <a:cubicBezTo>
                    <a:pt x="14" y="40"/>
                    <a:pt x="14" y="40"/>
                    <a:pt x="14" y="40"/>
                  </a:cubicBezTo>
                  <a:cubicBezTo>
                    <a:pt x="13" y="37"/>
                    <a:pt x="12" y="34"/>
                    <a:pt x="12" y="30"/>
                  </a:cubicBezTo>
                  <a:cubicBezTo>
                    <a:pt x="0" y="41"/>
                    <a:pt x="0" y="41"/>
                    <a:pt x="0" y="41"/>
                  </a:cubicBezTo>
                  <a:cubicBezTo>
                    <a:pt x="2" y="47"/>
                    <a:pt x="5" y="52"/>
                    <a:pt x="9" y="56"/>
                  </a:cubicBezTo>
                  <a:cubicBezTo>
                    <a:pt x="17" y="63"/>
                    <a:pt x="27" y="67"/>
                    <a:pt x="38" y="68"/>
                  </a:cubicBezTo>
                  <a:cubicBezTo>
                    <a:pt x="41" y="53"/>
                    <a:pt x="41" y="53"/>
                    <a:pt x="41" y="53"/>
                  </a:cubicBezTo>
                  <a:cubicBezTo>
                    <a:pt x="41" y="53"/>
                    <a:pt x="40" y="53"/>
                    <a:pt x="40" y="53"/>
                  </a:cubicBezTo>
                  <a:cubicBezTo>
                    <a:pt x="53" y="40"/>
                    <a:pt x="53" y="40"/>
                    <a:pt x="53" y="40"/>
                  </a:cubicBezTo>
                  <a:cubicBezTo>
                    <a:pt x="53" y="43"/>
                    <a:pt x="52" y="47"/>
                    <a:pt x="51" y="50"/>
                  </a:cubicBezTo>
                  <a:cubicBezTo>
                    <a:pt x="47" y="68"/>
                    <a:pt x="47" y="68"/>
                    <a:pt x="47" y="68"/>
                  </a:cubicBezTo>
                  <a:cubicBezTo>
                    <a:pt x="47" y="68"/>
                    <a:pt x="47" y="68"/>
                    <a:pt x="47" y="68"/>
                  </a:cubicBezTo>
                  <a:cubicBezTo>
                    <a:pt x="45" y="82"/>
                    <a:pt x="49" y="96"/>
                    <a:pt x="59" y="105"/>
                  </a:cubicBezTo>
                  <a:cubicBezTo>
                    <a:pt x="66" y="113"/>
                    <a:pt x="76" y="117"/>
                    <a:pt x="87" y="117"/>
                  </a:cubicBezTo>
                  <a:cubicBezTo>
                    <a:pt x="90" y="106"/>
                    <a:pt x="90" y="106"/>
                    <a:pt x="90" y="106"/>
                  </a:cubicBezTo>
                  <a:cubicBezTo>
                    <a:pt x="102" y="94"/>
                    <a:pt x="102" y="94"/>
                    <a:pt x="102" y="94"/>
                  </a:cubicBezTo>
                  <a:cubicBezTo>
                    <a:pt x="101" y="96"/>
                    <a:pt x="101" y="98"/>
                    <a:pt x="100" y="100"/>
                  </a:cubicBezTo>
                  <a:cubicBezTo>
                    <a:pt x="100" y="100"/>
                    <a:pt x="100" y="100"/>
                    <a:pt x="100" y="100"/>
                  </a:cubicBezTo>
                  <a:cubicBezTo>
                    <a:pt x="96" y="117"/>
                    <a:pt x="96" y="117"/>
                    <a:pt x="96" y="117"/>
                  </a:cubicBezTo>
                  <a:cubicBezTo>
                    <a:pt x="96" y="117"/>
                    <a:pt x="96" y="117"/>
                    <a:pt x="96" y="117"/>
                  </a:cubicBezTo>
                  <a:cubicBezTo>
                    <a:pt x="95" y="131"/>
                    <a:pt x="98" y="145"/>
                    <a:pt x="108" y="154"/>
                  </a:cubicBezTo>
                  <a:cubicBezTo>
                    <a:pt x="112" y="159"/>
                    <a:pt x="117" y="162"/>
                    <a:pt x="122" y="164"/>
                  </a:cubicBezTo>
                  <a:cubicBezTo>
                    <a:pt x="134" y="152"/>
                    <a:pt x="134" y="152"/>
                    <a:pt x="134" y="152"/>
                  </a:cubicBezTo>
                  <a:cubicBezTo>
                    <a:pt x="130" y="152"/>
                    <a:pt x="127" y="151"/>
                    <a:pt x="124" y="150"/>
                  </a:cubicBezTo>
                  <a:cubicBezTo>
                    <a:pt x="150" y="124"/>
                    <a:pt x="150" y="124"/>
                    <a:pt x="150" y="124"/>
                  </a:cubicBezTo>
                  <a:cubicBezTo>
                    <a:pt x="151" y="127"/>
                    <a:pt x="152" y="130"/>
                    <a:pt x="152" y="134"/>
                  </a:cubicBezTo>
                  <a:cubicBezTo>
                    <a:pt x="164" y="122"/>
                    <a:pt x="164" y="122"/>
                    <a:pt x="164" y="122"/>
                  </a:cubicBezTo>
                  <a:cubicBezTo>
                    <a:pt x="162" y="117"/>
                    <a:pt x="159" y="112"/>
                    <a:pt x="155" y="108"/>
                  </a:cubicBezTo>
                  <a:close/>
                  <a:moveTo>
                    <a:pt x="28" y="52"/>
                  </a:moveTo>
                  <a:cubicBezTo>
                    <a:pt x="25" y="51"/>
                    <a:pt x="22" y="50"/>
                    <a:pt x="20" y="48"/>
                  </a:cubicBezTo>
                  <a:cubicBezTo>
                    <a:pt x="48" y="20"/>
                    <a:pt x="48" y="20"/>
                    <a:pt x="48" y="20"/>
                  </a:cubicBezTo>
                  <a:cubicBezTo>
                    <a:pt x="50" y="22"/>
                    <a:pt x="51" y="25"/>
                    <a:pt x="52" y="28"/>
                  </a:cubicBezTo>
                  <a:lnTo>
                    <a:pt x="28" y="52"/>
                  </a:lnTo>
                  <a:close/>
                  <a:moveTo>
                    <a:pt x="62" y="83"/>
                  </a:moveTo>
                  <a:cubicBezTo>
                    <a:pt x="83" y="61"/>
                    <a:pt x="83" y="61"/>
                    <a:pt x="83" y="61"/>
                  </a:cubicBezTo>
                  <a:cubicBezTo>
                    <a:pt x="86" y="62"/>
                    <a:pt x="90" y="63"/>
                    <a:pt x="92" y="65"/>
                  </a:cubicBezTo>
                  <a:cubicBezTo>
                    <a:pt x="65" y="92"/>
                    <a:pt x="65" y="92"/>
                    <a:pt x="65" y="92"/>
                  </a:cubicBezTo>
                  <a:cubicBezTo>
                    <a:pt x="63" y="89"/>
                    <a:pt x="62" y="86"/>
                    <a:pt x="62" y="83"/>
                  </a:cubicBezTo>
                  <a:close/>
                  <a:moveTo>
                    <a:pt x="81" y="102"/>
                  </a:moveTo>
                  <a:cubicBezTo>
                    <a:pt x="77" y="102"/>
                    <a:pt x="74" y="101"/>
                    <a:pt x="72" y="99"/>
                  </a:cubicBezTo>
                  <a:cubicBezTo>
                    <a:pt x="99" y="71"/>
                    <a:pt x="99" y="71"/>
                    <a:pt x="99" y="71"/>
                  </a:cubicBezTo>
                  <a:cubicBezTo>
                    <a:pt x="101" y="74"/>
                    <a:pt x="102" y="77"/>
                    <a:pt x="102" y="81"/>
                  </a:cubicBezTo>
                  <a:lnTo>
                    <a:pt x="81" y="102"/>
                  </a:lnTo>
                  <a:close/>
                  <a:moveTo>
                    <a:pt x="116" y="144"/>
                  </a:moveTo>
                  <a:cubicBezTo>
                    <a:pt x="114" y="142"/>
                    <a:pt x="113" y="139"/>
                    <a:pt x="112" y="136"/>
                  </a:cubicBezTo>
                  <a:cubicBezTo>
                    <a:pt x="136" y="112"/>
                    <a:pt x="136" y="112"/>
                    <a:pt x="136" y="112"/>
                  </a:cubicBezTo>
                  <a:cubicBezTo>
                    <a:pt x="139" y="113"/>
                    <a:pt x="142" y="114"/>
                    <a:pt x="144" y="116"/>
                  </a:cubicBezTo>
                  <a:lnTo>
                    <a:pt x="116" y="144"/>
                  </a:lnTo>
                  <a:close/>
                </a:path>
              </a:pathLst>
            </a:custGeom>
            <a:grpFill/>
            <a:ln>
              <a:noFill/>
            </a:ln>
          </p:spPr>
          <p:txBody>
            <a:bodyPr vert="horz" wrap="square" lIns="91440" tIns="45720" rIns="91440" bIns="45720" numCol="1" anchor="t" anchorCtr="0" compatLnSpc="1"/>
            <a:lstStyle/>
            <a:p>
              <a:endParaRPr lang="en-US"/>
            </a:p>
          </p:txBody>
        </p:sp>
        <p:sp>
          <p:nvSpPr>
            <p:cNvPr id="17" name="Freeform 69"/>
            <p:cNvSpPr/>
            <p:nvPr/>
          </p:nvSpPr>
          <p:spPr bwMode="auto">
            <a:xfrm>
              <a:off x="5350522" y="2341475"/>
              <a:ext cx="322784" cy="512355"/>
            </a:xfrm>
            <a:custGeom>
              <a:avLst/>
              <a:gdLst>
                <a:gd name="T0" fmla="*/ 20 w 95"/>
                <a:gd name="T1" fmla="*/ 58 h 151"/>
                <a:gd name="T2" fmla="*/ 3 w 95"/>
                <a:gd name="T3" fmla="*/ 106 h 151"/>
                <a:gd name="T4" fmla="*/ 48 w 95"/>
                <a:gd name="T5" fmla="*/ 151 h 151"/>
                <a:gd name="T6" fmla="*/ 93 w 95"/>
                <a:gd name="T7" fmla="*/ 106 h 151"/>
                <a:gd name="T8" fmla="*/ 60 w 95"/>
                <a:gd name="T9" fmla="*/ 47 h 151"/>
                <a:gd name="T10" fmla="*/ 37 w 95"/>
                <a:gd name="T11" fmla="*/ 35 h 151"/>
                <a:gd name="T12" fmla="*/ 35 w 95"/>
                <a:gd name="T13" fmla="*/ 36 h 151"/>
                <a:gd name="T14" fmla="*/ 35 w 95"/>
                <a:gd name="T15" fmla="*/ 33 h 151"/>
                <a:gd name="T16" fmla="*/ 31 w 95"/>
                <a:gd name="T17" fmla="*/ 3 h 151"/>
                <a:gd name="T18" fmla="*/ 21 w 95"/>
                <a:gd name="T19" fmla="*/ 4 h 151"/>
                <a:gd name="T20" fmla="*/ 31 w 95"/>
                <a:gd name="T21" fmla="*/ 38 h 151"/>
                <a:gd name="T22" fmla="*/ 20 w 95"/>
                <a:gd name="T23" fmla="*/ 58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5" h="151">
                  <a:moveTo>
                    <a:pt x="20" y="58"/>
                  </a:moveTo>
                  <a:cubicBezTo>
                    <a:pt x="17" y="85"/>
                    <a:pt x="6" y="81"/>
                    <a:pt x="3" y="106"/>
                  </a:cubicBezTo>
                  <a:cubicBezTo>
                    <a:pt x="0" y="130"/>
                    <a:pt x="22" y="151"/>
                    <a:pt x="48" y="151"/>
                  </a:cubicBezTo>
                  <a:cubicBezTo>
                    <a:pt x="74" y="151"/>
                    <a:pt x="95" y="130"/>
                    <a:pt x="93" y="106"/>
                  </a:cubicBezTo>
                  <a:cubicBezTo>
                    <a:pt x="92" y="83"/>
                    <a:pt x="82" y="86"/>
                    <a:pt x="60" y="47"/>
                  </a:cubicBezTo>
                  <a:cubicBezTo>
                    <a:pt x="51" y="32"/>
                    <a:pt x="45" y="31"/>
                    <a:pt x="37" y="35"/>
                  </a:cubicBezTo>
                  <a:cubicBezTo>
                    <a:pt x="36" y="35"/>
                    <a:pt x="36" y="35"/>
                    <a:pt x="35" y="36"/>
                  </a:cubicBezTo>
                  <a:cubicBezTo>
                    <a:pt x="35" y="35"/>
                    <a:pt x="35" y="34"/>
                    <a:pt x="35" y="33"/>
                  </a:cubicBezTo>
                  <a:cubicBezTo>
                    <a:pt x="29" y="19"/>
                    <a:pt x="31" y="3"/>
                    <a:pt x="31" y="3"/>
                  </a:cubicBezTo>
                  <a:cubicBezTo>
                    <a:pt x="31" y="3"/>
                    <a:pt x="27" y="0"/>
                    <a:pt x="21" y="4"/>
                  </a:cubicBezTo>
                  <a:cubicBezTo>
                    <a:pt x="19" y="12"/>
                    <a:pt x="26" y="27"/>
                    <a:pt x="31" y="38"/>
                  </a:cubicBezTo>
                  <a:cubicBezTo>
                    <a:pt x="25" y="40"/>
                    <a:pt x="21" y="44"/>
                    <a:pt x="20" y="58"/>
                  </a:cubicBezTo>
                  <a:close/>
                </a:path>
              </a:pathLst>
            </a:custGeom>
            <a:grpFill/>
            <a:ln>
              <a:noFill/>
            </a:ln>
          </p:spPr>
          <p:txBody>
            <a:bodyPr vert="horz" wrap="square" lIns="91440" tIns="45720" rIns="91440" bIns="45720" numCol="1" anchor="t" anchorCtr="0" compatLnSpc="1"/>
            <a:lstStyle/>
            <a:p>
              <a:endParaRPr lang="en-US"/>
            </a:p>
          </p:txBody>
        </p:sp>
        <p:sp>
          <p:nvSpPr>
            <p:cNvPr id="18" name="Freeform 70"/>
            <p:cNvSpPr>
              <a:spLocks noEditPoints="1"/>
            </p:cNvSpPr>
            <p:nvPr/>
          </p:nvSpPr>
          <p:spPr bwMode="auto">
            <a:xfrm>
              <a:off x="6408537" y="2328665"/>
              <a:ext cx="417570" cy="484176"/>
            </a:xfrm>
            <a:custGeom>
              <a:avLst/>
              <a:gdLst>
                <a:gd name="T0" fmla="*/ 85 w 123"/>
                <a:gd name="T1" fmla="*/ 53 h 143"/>
                <a:gd name="T2" fmla="*/ 62 w 123"/>
                <a:gd name="T3" fmla="*/ 58 h 143"/>
                <a:gd name="T4" fmla="*/ 59 w 123"/>
                <a:gd name="T5" fmla="*/ 59 h 143"/>
                <a:gd name="T6" fmla="*/ 56 w 123"/>
                <a:gd name="T7" fmla="*/ 50 h 143"/>
                <a:gd name="T8" fmla="*/ 52 w 123"/>
                <a:gd name="T9" fmla="*/ 20 h 143"/>
                <a:gd name="T10" fmla="*/ 42 w 123"/>
                <a:gd name="T11" fmla="*/ 21 h 143"/>
                <a:gd name="T12" fmla="*/ 54 w 123"/>
                <a:gd name="T13" fmla="*/ 59 h 143"/>
                <a:gd name="T14" fmla="*/ 45 w 123"/>
                <a:gd name="T15" fmla="*/ 52 h 143"/>
                <a:gd name="T16" fmla="*/ 12 w 123"/>
                <a:gd name="T17" fmla="*/ 112 h 143"/>
                <a:gd name="T18" fmla="*/ 49 w 123"/>
                <a:gd name="T19" fmla="*/ 142 h 143"/>
                <a:gd name="T20" fmla="*/ 60 w 123"/>
                <a:gd name="T21" fmla="*/ 139 h 143"/>
                <a:gd name="T22" fmla="*/ 71 w 123"/>
                <a:gd name="T23" fmla="*/ 142 h 143"/>
                <a:gd name="T24" fmla="*/ 107 w 123"/>
                <a:gd name="T25" fmla="*/ 118 h 143"/>
                <a:gd name="T26" fmla="*/ 85 w 123"/>
                <a:gd name="T27" fmla="*/ 53 h 143"/>
                <a:gd name="T28" fmla="*/ 99 w 123"/>
                <a:gd name="T29" fmla="*/ 0 h 143"/>
                <a:gd name="T30" fmla="*/ 73 w 123"/>
                <a:gd name="T31" fmla="*/ 12 h 143"/>
                <a:gd name="T32" fmla="*/ 61 w 123"/>
                <a:gd name="T33" fmla="*/ 38 h 143"/>
                <a:gd name="T34" fmla="*/ 88 w 123"/>
                <a:gd name="T35" fmla="*/ 26 h 143"/>
                <a:gd name="T36" fmla="*/ 99 w 123"/>
                <a:gd name="T37"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3" h="143">
                  <a:moveTo>
                    <a:pt x="85" y="53"/>
                  </a:moveTo>
                  <a:cubicBezTo>
                    <a:pt x="77" y="52"/>
                    <a:pt x="75" y="54"/>
                    <a:pt x="62" y="58"/>
                  </a:cubicBezTo>
                  <a:cubicBezTo>
                    <a:pt x="61" y="59"/>
                    <a:pt x="60" y="59"/>
                    <a:pt x="59" y="59"/>
                  </a:cubicBezTo>
                  <a:cubicBezTo>
                    <a:pt x="58" y="57"/>
                    <a:pt x="57" y="54"/>
                    <a:pt x="56" y="50"/>
                  </a:cubicBezTo>
                  <a:cubicBezTo>
                    <a:pt x="51" y="35"/>
                    <a:pt x="52" y="20"/>
                    <a:pt x="52" y="20"/>
                  </a:cubicBezTo>
                  <a:cubicBezTo>
                    <a:pt x="52" y="20"/>
                    <a:pt x="48" y="16"/>
                    <a:pt x="42" y="21"/>
                  </a:cubicBezTo>
                  <a:cubicBezTo>
                    <a:pt x="40" y="29"/>
                    <a:pt x="49" y="49"/>
                    <a:pt x="54" y="59"/>
                  </a:cubicBezTo>
                  <a:cubicBezTo>
                    <a:pt x="50" y="57"/>
                    <a:pt x="49" y="52"/>
                    <a:pt x="45" y="52"/>
                  </a:cubicBezTo>
                  <a:cubicBezTo>
                    <a:pt x="15" y="50"/>
                    <a:pt x="0" y="84"/>
                    <a:pt x="12" y="112"/>
                  </a:cubicBezTo>
                  <a:cubicBezTo>
                    <a:pt x="19" y="130"/>
                    <a:pt x="35" y="141"/>
                    <a:pt x="49" y="142"/>
                  </a:cubicBezTo>
                  <a:cubicBezTo>
                    <a:pt x="53" y="143"/>
                    <a:pt x="56" y="139"/>
                    <a:pt x="60" y="139"/>
                  </a:cubicBezTo>
                  <a:cubicBezTo>
                    <a:pt x="64" y="139"/>
                    <a:pt x="69" y="142"/>
                    <a:pt x="71" y="142"/>
                  </a:cubicBezTo>
                  <a:cubicBezTo>
                    <a:pt x="85" y="143"/>
                    <a:pt x="97" y="134"/>
                    <a:pt x="107" y="118"/>
                  </a:cubicBezTo>
                  <a:cubicBezTo>
                    <a:pt x="123" y="91"/>
                    <a:pt x="114" y="55"/>
                    <a:pt x="85" y="53"/>
                  </a:cubicBezTo>
                  <a:close/>
                  <a:moveTo>
                    <a:pt x="99" y="0"/>
                  </a:moveTo>
                  <a:cubicBezTo>
                    <a:pt x="99" y="0"/>
                    <a:pt x="84" y="1"/>
                    <a:pt x="73" y="12"/>
                  </a:cubicBezTo>
                  <a:cubicBezTo>
                    <a:pt x="63" y="22"/>
                    <a:pt x="61" y="38"/>
                    <a:pt x="61" y="38"/>
                  </a:cubicBezTo>
                  <a:cubicBezTo>
                    <a:pt x="61" y="38"/>
                    <a:pt x="77" y="37"/>
                    <a:pt x="88" y="26"/>
                  </a:cubicBezTo>
                  <a:cubicBezTo>
                    <a:pt x="98" y="16"/>
                    <a:pt x="99" y="0"/>
                    <a:pt x="99" y="0"/>
                  </a:cubicBezTo>
                  <a:close/>
                </a:path>
              </a:pathLst>
            </a:custGeom>
            <a:grpFill/>
            <a:ln>
              <a:noFill/>
            </a:ln>
          </p:spPr>
          <p:txBody>
            <a:bodyPr vert="horz" wrap="square" lIns="91440" tIns="45720" rIns="91440" bIns="45720" numCol="1" anchor="t" anchorCtr="0" compatLnSpc="1"/>
            <a:lstStyle/>
            <a:p>
              <a:endParaRPr lang="en-US"/>
            </a:p>
          </p:txBody>
        </p:sp>
        <p:sp>
          <p:nvSpPr>
            <p:cNvPr id="19" name="Freeform 71"/>
            <p:cNvSpPr>
              <a:spLocks noEditPoints="1"/>
            </p:cNvSpPr>
            <p:nvPr/>
          </p:nvSpPr>
          <p:spPr bwMode="auto">
            <a:xfrm>
              <a:off x="7451178" y="2379901"/>
              <a:ext cx="545659" cy="502108"/>
            </a:xfrm>
            <a:custGeom>
              <a:avLst/>
              <a:gdLst>
                <a:gd name="T0" fmla="*/ 39 w 213"/>
                <a:gd name="T1" fmla="*/ 157 h 196"/>
                <a:gd name="T2" fmla="*/ 39 w 213"/>
                <a:gd name="T3" fmla="*/ 16 h 196"/>
                <a:gd name="T4" fmla="*/ 28 w 213"/>
                <a:gd name="T5" fmla="*/ 16 h 196"/>
                <a:gd name="T6" fmla="*/ 28 w 213"/>
                <a:gd name="T7" fmla="*/ 157 h 196"/>
                <a:gd name="T8" fmla="*/ 0 w 213"/>
                <a:gd name="T9" fmla="*/ 157 h 196"/>
                <a:gd name="T10" fmla="*/ 0 w 213"/>
                <a:gd name="T11" fmla="*/ 168 h 196"/>
                <a:gd name="T12" fmla="*/ 28 w 213"/>
                <a:gd name="T13" fmla="*/ 168 h 196"/>
                <a:gd name="T14" fmla="*/ 28 w 213"/>
                <a:gd name="T15" fmla="*/ 196 h 196"/>
                <a:gd name="T16" fmla="*/ 39 w 213"/>
                <a:gd name="T17" fmla="*/ 196 h 196"/>
                <a:gd name="T18" fmla="*/ 39 w 213"/>
                <a:gd name="T19" fmla="*/ 168 h 196"/>
                <a:gd name="T20" fmla="*/ 213 w 213"/>
                <a:gd name="T21" fmla="*/ 168 h 196"/>
                <a:gd name="T22" fmla="*/ 213 w 213"/>
                <a:gd name="T23" fmla="*/ 157 h 196"/>
                <a:gd name="T24" fmla="*/ 39 w 213"/>
                <a:gd name="T25" fmla="*/ 157 h 196"/>
                <a:gd name="T26" fmla="*/ 180 w 213"/>
                <a:gd name="T27" fmla="*/ 0 h 196"/>
                <a:gd name="T28" fmla="*/ 147 w 213"/>
                <a:gd name="T29" fmla="*/ 65 h 196"/>
                <a:gd name="T30" fmla="*/ 121 w 213"/>
                <a:gd name="T31" fmla="*/ 33 h 196"/>
                <a:gd name="T32" fmla="*/ 93 w 213"/>
                <a:gd name="T33" fmla="*/ 65 h 196"/>
                <a:gd name="T34" fmla="*/ 77 w 213"/>
                <a:gd name="T35" fmla="*/ 54 h 196"/>
                <a:gd name="T36" fmla="*/ 49 w 213"/>
                <a:gd name="T37" fmla="*/ 82 h 196"/>
                <a:gd name="T38" fmla="*/ 49 w 213"/>
                <a:gd name="T39" fmla="*/ 147 h 196"/>
                <a:gd name="T40" fmla="*/ 180 w 213"/>
                <a:gd name="T41" fmla="*/ 147 h 196"/>
                <a:gd name="T42" fmla="*/ 180 w 213"/>
                <a:gd name="T43"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3" h="196">
                  <a:moveTo>
                    <a:pt x="39" y="157"/>
                  </a:moveTo>
                  <a:lnTo>
                    <a:pt x="39" y="16"/>
                  </a:lnTo>
                  <a:lnTo>
                    <a:pt x="28" y="16"/>
                  </a:lnTo>
                  <a:lnTo>
                    <a:pt x="28" y="157"/>
                  </a:lnTo>
                  <a:lnTo>
                    <a:pt x="0" y="157"/>
                  </a:lnTo>
                  <a:lnTo>
                    <a:pt x="0" y="168"/>
                  </a:lnTo>
                  <a:lnTo>
                    <a:pt x="28" y="168"/>
                  </a:lnTo>
                  <a:lnTo>
                    <a:pt x="28" y="196"/>
                  </a:lnTo>
                  <a:lnTo>
                    <a:pt x="39" y="196"/>
                  </a:lnTo>
                  <a:lnTo>
                    <a:pt x="39" y="168"/>
                  </a:lnTo>
                  <a:lnTo>
                    <a:pt x="213" y="168"/>
                  </a:lnTo>
                  <a:lnTo>
                    <a:pt x="213" y="157"/>
                  </a:lnTo>
                  <a:lnTo>
                    <a:pt x="39" y="157"/>
                  </a:lnTo>
                  <a:close/>
                  <a:moveTo>
                    <a:pt x="180" y="0"/>
                  </a:moveTo>
                  <a:lnTo>
                    <a:pt x="147" y="65"/>
                  </a:lnTo>
                  <a:lnTo>
                    <a:pt x="121" y="33"/>
                  </a:lnTo>
                  <a:lnTo>
                    <a:pt x="93" y="65"/>
                  </a:lnTo>
                  <a:lnTo>
                    <a:pt x="77" y="54"/>
                  </a:lnTo>
                  <a:lnTo>
                    <a:pt x="49" y="82"/>
                  </a:lnTo>
                  <a:lnTo>
                    <a:pt x="49" y="147"/>
                  </a:lnTo>
                  <a:lnTo>
                    <a:pt x="180" y="147"/>
                  </a:lnTo>
                  <a:lnTo>
                    <a:pt x="180" y="0"/>
                  </a:lnTo>
                  <a:close/>
                </a:path>
              </a:pathLst>
            </a:custGeom>
            <a:grpFill/>
            <a:ln>
              <a:noFill/>
            </a:ln>
          </p:spPr>
          <p:txBody>
            <a:bodyPr vert="horz" wrap="square" lIns="91440" tIns="45720" rIns="91440" bIns="45720" numCol="1" anchor="t" anchorCtr="0" compatLnSpc="1"/>
            <a:lstStyle/>
            <a:p>
              <a:endParaRPr lang="en-US"/>
            </a:p>
          </p:txBody>
        </p:sp>
        <p:sp>
          <p:nvSpPr>
            <p:cNvPr id="20" name="Freeform 72"/>
            <p:cNvSpPr>
              <a:spLocks noEditPoints="1"/>
            </p:cNvSpPr>
            <p:nvPr/>
          </p:nvSpPr>
          <p:spPr bwMode="auto">
            <a:xfrm>
              <a:off x="8568112" y="2408081"/>
              <a:ext cx="545659" cy="473929"/>
            </a:xfrm>
            <a:custGeom>
              <a:avLst/>
              <a:gdLst>
                <a:gd name="T0" fmla="*/ 180 w 213"/>
                <a:gd name="T1" fmla="*/ 0 h 185"/>
                <a:gd name="T2" fmla="*/ 158 w 213"/>
                <a:gd name="T3" fmla="*/ 0 h 185"/>
                <a:gd name="T4" fmla="*/ 158 w 213"/>
                <a:gd name="T5" fmla="*/ 136 h 185"/>
                <a:gd name="T6" fmla="*/ 180 w 213"/>
                <a:gd name="T7" fmla="*/ 136 h 185"/>
                <a:gd name="T8" fmla="*/ 180 w 213"/>
                <a:gd name="T9" fmla="*/ 0 h 185"/>
                <a:gd name="T10" fmla="*/ 153 w 213"/>
                <a:gd name="T11" fmla="*/ 54 h 185"/>
                <a:gd name="T12" fmla="*/ 131 w 213"/>
                <a:gd name="T13" fmla="*/ 54 h 185"/>
                <a:gd name="T14" fmla="*/ 131 w 213"/>
                <a:gd name="T15" fmla="*/ 136 h 185"/>
                <a:gd name="T16" fmla="*/ 153 w 213"/>
                <a:gd name="T17" fmla="*/ 136 h 185"/>
                <a:gd name="T18" fmla="*/ 153 w 213"/>
                <a:gd name="T19" fmla="*/ 54 h 185"/>
                <a:gd name="T20" fmla="*/ 98 w 213"/>
                <a:gd name="T21" fmla="*/ 87 h 185"/>
                <a:gd name="T22" fmla="*/ 76 w 213"/>
                <a:gd name="T23" fmla="*/ 87 h 185"/>
                <a:gd name="T24" fmla="*/ 76 w 213"/>
                <a:gd name="T25" fmla="*/ 136 h 185"/>
                <a:gd name="T26" fmla="*/ 98 w 213"/>
                <a:gd name="T27" fmla="*/ 136 h 185"/>
                <a:gd name="T28" fmla="*/ 98 w 213"/>
                <a:gd name="T29" fmla="*/ 87 h 185"/>
                <a:gd name="T30" fmla="*/ 125 w 213"/>
                <a:gd name="T31" fmla="*/ 33 h 185"/>
                <a:gd name="T32" fmla="*/ 103 w 213"/>
                <a:gd name="T33" fmla="*/ 33 h 185"/>
                <a:gd name="T34" fmla="*/ 103 w 213"/>
                <a:gd name="T35" fmla="*/ 136 h 185"/>
                <a:gd name="T36" fmla="*/ 125 w 213"/>
                <a:gd name="T37" fmla="*/ 136 h 185"/>
                <a:gd name="T38" fmla="*/ 125 w 213"/>
                <a:gd name="T39" fmla="*/ 33 h 185"/>
                <a:gd name="T40" fmla="*/ 71 w 213"/>
                <a:gd name="T41" fmla="*/ 71 h 185"/>
                <a:gd name="T42" fmla="*/ 49 w 213"/>
                <a:gd name="T43" fmla="*/ 71 h 185"/>
                <a:gd name="T44" fmla="*/ 49 w 213"/>
                <a:gd name="T45" fmla="*/ 136 h 185"/>
                <a:gd name="T46" fmla="*/ 71 w 213"/>
                <a:gd name="T47" fmla="*/ 136 h 185"/>
                <a:gd name="T48" fmla="*/ 71 w 213"/>
                <a:gd name="T49" fmla="*/ 71 h 185"/>
                <a:gd name="T50" fmla="*/ 38 w 213"/>
                <a:gd name="T51" fmla="*/ 146 h 185"/>
                <a:gd name="T52" fmla="*/ 38 w 213"/>
                <a:gd name="T53" fmla="*/ 5 h 185"/>
                <a:gd name="T54" fmla="*/ 27 w 213"/>
                <a:gd name="T55" fmla="*/ 5 h 185"/>
                <a:gd name="T56" fmla="*/ 27 w 213"/>
                <a:gd name="T57" fmla="*/ 146 h 185"/>
                <a:gd name="T58" fmla="*/ 0 w 213"/>
                <a:gd name="T59" fmla="*/ 146 h 185"/>
                <a:gd name="T60" fmla="*/ 0 w 213"/>
                <a:gd name="T61" fmla="*/ 157 h 185"/>
                <a:gd name="T62" fmla="*/ 27 w 213"/>
                <a:gd name="T63" fmla="*/ 157 h 185"/>
                <a:gd name="T64" fmla="*/ 27 w 213"/>
                <a:gd name="T65" fmla="*/ 185 h 185"/>
                <a:gd name="T66" fmla="*/ 38 w 213"/>
                <a:gd name="T67" fmla="*/ 185 h 185"/>
                <a:gd name="T68" fmla="*/ 38 w 213"/>
                <a:gd name="T69" fmla="*/ 157 h 185"/>
                <a:gd name="T70" fmla="*/ 213 w 213"/>
                <a:gd name="T71" fmla="*/ 157 h 185"/>
                <a:gd name="T72" fmla="*/ 213 w 213"/>
                <a:gd name="T73" fmla="*/ 146 h 185"/>
                <a:gd name="T74" fmla="*/ 38 w 213"/>
                <a:gd name="T75" fmla="*/ 146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13" h="185">
                  <a:moveTo>
                    <a:pt x="180" y="0"/>
                  </a:moveTo>
                  <a:lnTo>
                    <a:pt x="158" y="0"/>
                  </a:lnTo>
                  <a:lnTo>
                    <a:pt x="158" y="136"/>
                  </a:lnTo>
                  <a:lnTo>
                    <a:pt x="180" y="136"/>
                  </a:lnTo>
                  <a:lnTo>
                    <a:pt x="180" y="0"/>
                  </a:lnTo>
                  <a:close/>
                  <a:moveTo>
                    <a:pt x="153" y="54"/>
                  </a:moveTo>
                  <a:lnTo>
                    <a:pt x="131" y="54"/>
                  </a:lnTo>
                  <a:lnTo>
                    <a:pt x="131" y="136"/>
                  </a:lnTo>
                  <a:lnTo>
                    <a:pt x="153" y="136"/>
                  </a:lnTo>
                  <a:lnTo>
                    <a:pt x="153" y="54"/>
                  </a:lnTo>
                  <a:close/>
                  <a:moveTo>
                    <a:pt x="98" y="87"/>
                  </a:moveTo>
                  <a:lnTo>
                    <a:pt x="76" y="87"/>
                  </a:lnTo>
                  <a:lnTo>
                    <a:pt x="76" y="136"/>
                  </a:lnTo>
                  <a:lnTo>
                    <a:pt x="98" y="136"/>
                  </a:lnTo>
                  <a:lnTo>
                    <a:pt x="98" y="87"/>
                  </a:lnTo>
                  <a:close/>
                  <a:moveTo>
                    <a:pt x="125" y="33"/>
                  </a:moveTo>
                  <a:lnTo>
                    <a:pt x="103" y="33"/>
                  </a:lnTo>
                  <a:lnTo>
                    <a:pt x="103" y="136"/>
                  </a:lnTo>
                  <a:lnTo>
                    <a:pt x="125" y="136"/>
                  </a:lnTo>
                  <a:lnTo>
                    <a:pt x="125" y="33"/>
                  </a:lnTo>
                  <a:close/>
                  <a:moveTo>
                    <a:pt x="71" y="71"/>
                  </a:moveTo>
                  <a:lnTo>
                    <a:pt x="49" y="71"/>
                  </a:lnTo>
                  <a:lnTo>
                    <a:pt x="49" y="136"/>
                  </a:lnTo>
                  <a:lnTo>
                    <a:pt x="71" y="136"/>
                  </a:lnTo>
                  <a:lnTo>
                    <a:pt x="71" y="71"/>
                  </a:lnTo>
                  <a:close/>
                  <a:moveTo>
                    <a:pt x="38" y="146"/>
                  </a:moveTo>
                  <a:lnTo>
                    <a:pt x="38" y="5"/>
                  </a:lnTo>
                  <a:lnTo>
                    <a:pt x="27" y="5"/>
                  </a:lnTo>
                  <a:lnTo>
                    <a:pt x="27" y="146"/>
                  </a:lnTo>
                  <a:lnTo>
                    <a:pt x="0" y="146"/>
                  </a:lnTo>
                  <a:lnTo>
                    <a:pt x="0" y="157"/>
                  </a:lnTo>
                  <a:lnTo>
                    <a:pt x="27" y="157"/>
                  </a:lnTo>
                  <a:lnTo>
                    <a:pt x="27" y="185"/>
                  </a:lnTo>
                  <a:lnTo>
                    <a:pt x="38" y="185"/>
                  </a:lnTo>
                  <a:lnTo>
                    <a:pt x="38" y="157"/>
                  </a:lnTo>
                  <a:lnTo>
                    <a:pt x="213" y="157"/>
                  </a:lnTo>
                  <a:lnTo>
                    <a:pt x="213" y="146"/>
                  </a:lnTo>
                  <a:lnTo>
                    <a:pt x="38" y="146"/>
                  </a:lnTo>
                  <a:close/>
                </a:path>
              </a:pathLst>
            </a:custGeom>
            <a:grpFill/>
            <a:ln>
              <a:noFill/>
            </a:ln>
          </p:spPr>
          <p:txBody>
            <a:bodyPr vert="horz" wrap="square" lIns="91440" tIns="45720" rIns="91440" bIns="45720" numCol="1" anchor="t" anchorCtr="0" compatLnSpc="1"/>
            <a:lstStyle/>
            <a:p>
              <a:endParaRPr lang="en-US"/>
            </a:p>
          </p:txBody>
        </p:sp>
        <p:sp>
          <p:nvSpPr>
            <p:cNvPr id="21" name="Freeform 73"/>
            <p:cNvSpPr>
              <a:spLocks noEditPoints="1"/>
            </p:cNvSpPr>
            <p:nvPr/>
          </p:nvSpPr>
          <p:spPr bwMode="auto">
            <a:xfrm>
              <a:off x="9682485" y="2367093"/>
              <a:ext cx="545659" cy="514918"/>
            </a:xfrm>
            <a:custGeom>
              <a:avLst/>
              <a:gdLst>
                <a:gd name="T0" fmla="*/ 136 w 161"/>
                <a:gd name="T1" fmla="*/ 115 h 152"/>
                <a:gd name="T2" fmla="*/ 132 w 161"/>
                <a:gd name="T3" fmla="*/ 107 h 152"/>
                <a:gd name="T4" fmla="*/ 136 w 161"/>
                <a:gd name="T5" fmla="*/ 90 h 152"/>
                <a:gd name="T6" fmla="*/ 132 w 161"/>
                <a:gd name="T7" fmla="*/ 99 h 152"/>
                <a:gd name="T8" fmla="*/ 136 w 161"/>
                <a:gd name="T9" fmla="*/ 90 h 152"/>
                <a:gd name="T10" fmla="*/ 99 w 161"/>
                <a:gd name="T11" fmla="*/ 115 h 152"/>
                <a:gd name="T12" fmla="*/ 95 w 161"/>
                <a:gd name="T13" fmla="*/ 107 h 152"/>
                <a:gd name="T14" fmla="*/ 136 w 161"/>
                <a:gd name="T15" fmla="*/ 74 h 152"/>
                <a:gd name="T16" fmla="*/ 132 w 161"/>
                <a:gd name="T17" fmla="*/ 82 h 152"/>
                <a:gd name="T18" fmla="*/ 136 w 161"/>
                <a:gd name="T19" fmla="*/ 74 h 152"/>
                <a:gd name="T20" fmla="*/ 95 w 161"/>
                <a:gd name="T21" fmla="*/ 82 h 152"/>
                <a:gd name="T22" fmla="*/ 99 w 161"/>
                <a:gd name="T23" fmla="*/ 78 h 152"/>
                <a:gd name="T24" fmla="*/ 97 w 161"/>
                <a:gd name="T25" fmla="*/ 66 h 152"/>
                <a:gd name="T26" fmla="*/ 95 w 161"/>
                <a:gd name="T27" fmla="*/ 78 h 152"/>
                <a:gd name="T28" fmla="*/ 132 w 161"/>
                <a:gd name="T29" fmla="*/ 41 h 152"/>
                <a:gd name="T30" fmla="*/ 136 w 161"/>
                <a:gd name="T31" fmla="*/ 49 h 152"/>
                <a:gd name="T32" fmla="*/ 136 w 161"/>
                <a:gd name="T33" fmla="*/ 57 h 152"/>
                <a:gd name="T34" fmla="*/ 132 w 161"/>
                <a:gd name="T35" fmla="*/ 66 h 152"/>
                <a:gd name="T36" fmla="*/ 136 w 161"/>
                <a:gd name="T37" fmla="*/ 57 h 152"/>
                <a:gd name="T38" fmla="*/ 153 w 161"/>
                <a:gd name="T39" fmla="*/ 18 h 152"/>
                <a:gd name="T40" fmla="*/ 116 w 161"/>
                <a:gd name="T41" fmla="*/ 18 h 152"/>
                <a:gd name="T42" fmla="*/ 99 w 161"/>
                <a:gd name="T43" fmla="*/ 90 h 152"/>
                <a:gd name="T44" fmla="*/ 95 w 161"/>
                <a:gd name="T45" fmla="*/ 99 h 152"/>
                <a:gd name="T46" fmla="*/ 99 w 161"/>
                <a:gd name="T47" fmla="*/ 90 h 152"/>
                <a:gd name="T48" fmla="*/ 58 w 161"/>
                <a:gd name="T49" fmla="*/ 90 h 152"/>
                <a:gd name="T50" fmla="*/ 62 w 161"/>
                <a:gd name="T51" fmla="*/ 99 h 152"/>
                <a:gd name="T52" fmla="*/ 58 w 161"/>
                <a:gd name="T53" fmla="*/ 115 h 152"/>
                <a:gd name="T54" fmla="*/ 62 w 161"/>
                <a:gd name="T55" fmla="*/ 107 h 152"/>
                <a:gd name="T56" fmla="*/ 58 w 161"/>
                <a:gd name="T57" fmla="*/ 115 h 152"/>
                <a:gd name="T58" fmla="*/ 29 w 161"/>
                <a:gd name="T59" fmla="*/ 16 h 152"/>
                <a:gd name="T60" fmla="*/ 21 w 161"/>
                <a:gd name="T61" fmla="*/ 123 h 152"/>
                <a:gd name="T62" fmla="*/ 0 w 161"/>
                <a:gd name="T63" fmla="*/ 131 h 152"/>
                <a:gd name="T64" fmla="*/ 21 w 161"/>
                <a:gd name="T65" fmla="*/ 152 h 152"/>
                <a:gd name="T66" fmla="*/ 29 w 161"/>
                <a:gd name="T67" fmla="*/ 131 h 152"/>
                <a:gd name="T68" fmla="*/ 161 w 161"/>
                <a:gd name="T69" fmla="*/ 123 h 152"/>
                <a:gd name="T70" fmla="*/ 62 w 161"/>
                <a:gd name="T71" fmla="*/ 74 h 152"/>
                <a:gd name="T72" fmla="*/ 58 w 161"/>
                <a:gd name="T73" fmla="*/ 82 h 152"/>
                <a:gd name="T74" fmla="*/ 62 w 161"/>
                <a:gd name="T75" fmla="*/ 74 h 152"/>
                <a:gd name="T76" fmla="*/ 58 w 161"/>
                <a:gd name="T77" fmla="*/ 66 h 152"/>
                <a:gd name="T78" fmla="*/ 62 w 161"/>
                <a:gd name="T79" fmla="*/ 65 h 152"/>
                <a:gd name="T80" fmla="*/ 60 w 161"/>
                <a:gd name="T81" fmla="*/ 37 h 152"/>
                <a:gd name="T82" fmla="*/ 58 w 161"/>
                <a:gd name="T83" fmla="*/ 65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1" h="152">
                  <a:moveTo>
                    <a:pt x="132" y="115"/>
                  </a:moveTo>
                  <a:cubicBezTo>
                    <a:pt x="136" y="115"/>
                    <a:pt x="136" y="115"/>
                    <a:pt x="136" y="115"/>
                  </a:cubicBezTo>
                  <a:cubicBezTo>
                    <a:pt x="136" y="107"/>
                    <a:pt x="136" y="107"/>
                    <a:pt x="136" y="107"/>
                  </a:cubicBezTo>
                  <a:cubicBezTo>
                    <a:pt x="132" y="107"/>
                    <a:pt x="132" y="107"/>
                    <a:pt x="132" y="107"/>
                  </a:cubicBezTo>
                  <a:lnTo>
                    <a:pt x="132" y="115"/>
                  </a:lnTo>
                  <a:close/>
                  <a:moveTo>
                    <a:pt x="136" y="90"/>
                  </a:moveTo>
                  <a:cubicBezTo>
                    <a:pt x="132" y="90"/>
                    <a:pt x="132" y="90"/>
                    <a:pt x="132" y="90"/>
                  </a:cubicBezTo>
                  <a:cubicBezTo>
                    <a:pt x="132" y="99"/>
                    <a:pt x="132" y="99"/>
                    <a:pt x="132" y="99"/>
                  </a:cubicBezTo>
                  <a:cubicBezTo>
                    <a:pt x="136" y="99"/>
                    <a:pt x="136" y="99"/>
                    <a:pt x="136" y="99"/>
                  </a:cubicBezTo>
                  <a:lnTo>
                    <a:pt x="136" y="90"/>
                  </a:lnTo>
                  <a:close/>
                  <a:moveTo>
                    <a:pt x="95" y="115"/>
                  </a:moveTo>
                  <a:cubicBezTo>
                    <a:pt x="99" y="115"/>
                    <a:pt x="99" y="115"/>
                    <a:pt x="99" y="115"/>
                  </a:cubicBezTo>
                  <a:cubicBezTo>
                    <a:pt x="99" y="107"/>
                    <a:pt x="99" y="107"/>
                    <a:pt x="99" y="107"/>
                  </a:cubicBezTo>
                  <a:cubicBezTo>
                    <a:pt x="95" y="107"/>
                    <a:pt x="95" y="107"/>
                    <a:pt x="95" y="107"/>
                  </a:cubicBezTo>
                  <a:lnTo>
                    <a:pt x="95" y="115"/>
                  </a:lnTo>
                  <a:close/>
                  <a:moveTo>
                    <a:pt x="136" y="74"/>
                  </a:moveTo>
                  <a:cubicBezTo>
                    <a:pt x="132" y="74"/>
                    <a:pt x="132" y="74"/>
                    <a:pt x="132" y="74"/>
                  </a:cubicBezTo>
                  <a:cubicBezTo>
                    <a:pt x="132" y="82"/>
                    <a:pt x="132" y="82"/>
                    <a:pt x="132" y="82"/>
                  </a:cubicBezTo>
                  <a:cubicBezTo>
                    <a:pt x="136" y="82"/>
                    <a:pt x="136" y="82"/>
                    <a:pt x="136" y="82"/>
                  </a:cubicBezTo>
                  <a:lnTo>
                    <a:pt x="136" y="74"/>
                  </a:lnTo>
                  <a:close/>
                  <a:moveTo>
                    <a:pt x="95" y="78"/>
                  </a:moveTo>
                  <a:cubicBezTo>
                    <a:pt x="95" y="82"/>
                    <a:pt x="95" y="82"/>
                    <a:pt x="95" y="82"/>
                  </a:cubicBezTo>
                  <a:cubicBezTo>
                    <a:pt x="99" y="82"/>
                    <a:pt x="99" y="82"/>
                    <a:pt x="99" y="82"/>
                  </a:cubicBezTo>
                  <a:cubicBezTo>
                    <a:pt x="99" y="78"/>
                    <a:pt x="99" y="78"/>
                    <a:pt x="99" y="78"/>
                  </a:cubicBezTo>
                  <a:cubicBezTo>
                    <a:pt x="102" y="77"/>
                    <a:pt x="103" y="74"/>
                    <a:pt x="103" y="72"/>
                  </a:cubicBezTo>
                  <a:cubicBezTo>
                    <a:pt x="103" y="68"/>
                    <a:pt x="101" y="66"/>
                    <a:pt x="97" y="66"/>
                  </a:cubicBezTo>
                  <a:cubicBezTo>
                    <a:pt x="94" y="66"/>
                    <a:pt x="91" y="68"/>
                    <a:pt x="91" y="72"/>
                  </a:cubicBezTo>
                  <a:cubicBezTo>
                    <a:pt x="91" y="74"/>
                    <a:pt x="93" y="77"/>
                    <a:pt x="95" y="78"/>
                  </a:cubicBezTo>
                  <a:close/>
                  <a:moveTo>
                    <a:pt x="136" y="41"/>
                  </a:moveTo>
                  <a:cubicBezTo>
                    <a:pt x="132" y="41"/>
                    <a:pt x="132" y="41"/>
                    <a:pt x="132" y="41"/>
                  </a:cubicBezTo>
                  <a:cubicBezTo>
                    <a:pt x="132" y="49"/>
                    <a:pt x="132" y="49"/>
                    <a:pt x="132" y="49"/>
                  </a:cubicBezTo>
                  <a:cubicBezTo>
                    <a:pt x="136" y="49"/>
                    <a:pt x="136" y="49"/>
                    <a:pt x="136" y="49"/>
                  </a:cubicBezTo>
                  <a:lnTo>
                    <a:pt x="136" y="41"/>
                  </a:lnTo>
                  <a:close/>
                  <a:moveTo>
                    <a:pt x="136" y="57"/>
                  </a:moveTo>
                  <a:cubicBezTo>
                    <a:pt x="132" y="57"/>
                    <a:pt x="132" y="57"/>
                    <a:pt x="132" y="57"/>
                  </a:cubicBezTo>
                  <a:cubicBezTo>
                    <a:pt x="132" y="66"/>
                    <a:pt x="132" y="66"/>
                    <a:pt x="132" y="66"/>
                  </a:cubicBezTo>
                  <a:cubicBezTo>
                    <a:pt x="136" y="66"/>
                    <a:pt x="136" y="66"/>
                    <a:pt x="136" y="66"/>
                  </a:cubicBezTo>
                  <a:lnTo>
                    <a:pt x="136" y="57"/>
                  </a:lnTo>
                  <a:close/>
                  <a:moveTo>
                    <a:pt x="134" y="37"/>
                  </a:moveTo>
                  <a:cubicBezTo>
                    <a:pt x="144" y="37"/>
                    <a:pt x="153" y="29"/>
                    <a:pt x="153" y="18"/>
                  </a:cubicBezTo>
                  <a:cubicBezTo>
                    <a:pt x="153" y="8"/>
                    <a:pt x="144" y="0"/>
                    <a:pt x="134" y="0"/>
                  </a:cubicBezTo>
                  <a:cubicBezTo>
                    <a:pt x="124" y="0"/>
                    <a:pt x="116" y="8"/>
                    <a:pt x="116" y="18"/>
                  </a:cubicBezTo>
                  <a:cubicBezTo>
                    <a:pt x="116" y="29"/>
                    <a:pt x="124" y="37"/>
                    <a:pt x="134" y="37"/>
                  </a:cubicBezTo>
                  <a:close/>
                  <a:moveTo>
                    <a:pt x="99" y="90"/>
                  </a:moveTo>
                  <a:cubicBezTo>
                    <a:pt x="95" y="90"/>
                    <a:pt x="95" y="90"/>
                    <a:pt x="95" y="90"/>
                  </a:cubicBezTo>
                  <a:cubicBezTo>
                    <a:pt x="95" y="99"/>
                    <a:pt x="95" y="99"/>
                    <a:pt x="95" y="99"/>
                  </a:cubicBezTo>
                  <a:cubicBezTo>
                    <a:pt x="99" y="99"/>
                    <a:pt x="99" y="99"/>
                    <a:pt x="99" y="99"/>
                  </a:cubicBezTo>
                  <a:lnTo>
                    <a:pt x="99" y="90"/>
                  </a:lnTo>
                  <a:close/>
                  <a:moveTo>
                    <a:pt x="62" y="90"/>
                  </a:moveTo>
                  <a:cubicBezTo>
                    <a:pt x="58" y="90"/>
                    <a:pt x="58" y="90"/>
                    <a:pt x="58" y="90"/>
                  </a:cubicBezTo>
                  <a:cubicBezTo>
                    <a:pt x="58" y="99"/>
                    <a:pt x="58" y="99"/>
                    <a:pt x="58" y="99"/>
                  </a:cubicBezTo>
                  <a:cubicBezTo>
                    <a:pt x="62" y="99"/>
                    <a:pt x="62" y="99"/>
                    <a:pt x="62" y="99"/>
                  </a:cubicBezTo>
                  <a:lnTo>
                    <a:pt x="62" y="90"/>
                  </a:lnTo>
                  <a:close/>
                  <a:moveTo>
                    <a:pt x="58" y="115"/>
                  </a:moveTo>
                  <a:cubicBezTo>
                    <a:pt x="62" y="115"/>
                    <a:pt x="62" y="115"/>
                    <a:pt x="62" y="115"/>
                  </a:cubicBezTo>
                  <a:cubicBezTo>
                    <a:pt x="62" y="107"/>
                    <a:pt x="62" y="107"/>
                    <a:pt x="62" y="107"/>
                  </a:cubicBezTo>
                  <a:cubicBezTo>
                    <a:pt x="58" y="107"/>
                    <a:pt x="58" y="107"/>
                    <a:pt x="58" y="107"/>
                  </a:cubicBezTo>
                  <a:lnTo>
                    <a:pt x="58" y="115"/>
                  </a:lnTo>
                  <a:close/>
                  <a:moveTo>
                    <a:pt x="29" y="123"/>
                  </a:moveTo>
                  <a:cubicBezTo>
                    <a:pt x="29" y="16"/>
                    <a:pt x="29" y="16"/>
                    <a:pt x="29" y="16"/>
                  </a:cubicBezTo>
                  <a:cubicBezTo>
                    <a:pt x="21" y="16"/>
                    <a:pt x="21" y="16"/>
                    <a:pt x="21" y="16"/>
                  </a:cubicBezTo>
                  <a:cubicBezTo>
                    <a:pt x="21" y="123"/>
                    <a:pt x="21" y="123"/>
                    <a:pt x="21" y="123"/>
                  </a:cubicBezTo>
                  <a:cubicBezTo>
                    <a:pt x="0" y="123"/>
                    <a:pt x="0" y="123"/>
                    <a:pt x="0" y="123"/>
                  </a:cubicBezTo>
                  <a:cubicBezTo>
                    <a:pt x="0" y="131"/>
                    <a:pt x="0" y="131"/>
                    <a:pt x="0" y="131"/>
                  </a:cubicBezTo>
                  <a:cubicBezTo>
                    <a:pt x="21" y="131"/>
                    <a:pt x="21" y="131"/>
                    <a:pt x="21" y="131"/>
                  </a:cubicBezTo>
                  <a:cubicBezTo>
                    <a:pt x="21" y="152"/>
                    <a:pt x="21" y="152"/>
                    <a:pt x="21" y="152"/>
                  </a:cubicBezTo>
                  <a:cubicBezTo>
                    <a:pt x="29" y="152"/>
                    <a:pt x="29" y="152"/>
                    <a:pt x="29" y="152"/>
                  </a:cubicBezTo>
                  <a:cubicBezTo>
                    <a:pt x="29" y="131"/>
                    <a:pt x="29" y="131"/>
                    <a:pt x="29" y="131"/>
                  </a:cubicBezTo>
                  <a:cubicBezTo>
                    <a:pt x="161" y="131"/>
                    <a:pt x="161" y="131"/>
                    <a:pt x="161" y="131"/>
                  </a:cubicBezTo>
                  <a:cubicBezTo>
                    <a:pt x="161" y="123"/>
                    <a:pt x="161" y="123"/>
                    <a:pt x="161" y="123"/>
                  </a:cubicBezTo>
                  <a:lnTo>
                    <a:pt x="29" y="123"/>
                  </a:lnTo>
                  <a:close/>
                  <a:moveTo>
                    <a:pt x="62" y="74"/>
                  </a:moveTo>
                  <a:cubicBezTo>
                    <a:pt x="58" y="74"/>
                    <a:pt x="58" y="74"/>
                    <a:pt x="58" y="74"/>
                  </a:cubicBezTo>
                  <a:cubicBezTo>
                    <a:pt x="58" y="82"/>
                    <a:pt x="58" y="82"/>
                    <a:pt x="58" y="82"/>
                  </a:cubicBezTo>
                  <a:cubicBezTo>
                    <a:pt x="62" y="82"/>
                    <a:pt x="62" y="82"/>
                    <a:pt x="62" y="82"/>
                  </a:cubicBezTo>
                  <a:lnTo>
                    <a:pt x="62" y="74"/>
                  </a:lnTo>
                  <a:close/>
                  <a:moveTo>
                    <a:pt x="58" y="65"/>
                  </a:moveTo>
                  <a:cubicBezTo>
                    <a:pt x="58" y="66"/>
                    <a:pt x="58" y="66"/>
                    <a:pt x="58" y="66"/>
                  </a:cubicBezTo>
                  <a:cubicBezTo>
                    <a:pt x="62" y="66"/>
                    <a:pt x="62" y="66"/>
                    <a:pt x="62" y="66"/>
                  </a:cubicBezTo>
                  <a:cubicBezTo>
                    <a:pt x="62" y="65"/>
                    <a:pt x="62" y="65"/>
                    <a:pt x="62" y="65"/>
                  </a:cubicBezTo>
                  <a:cubicBezTo>
                    <a:pt x="69" y="64"/>
                    <a:pt x="75" y="58"/>
                    <a:pt x="75" y="51"/>
                  </a:cubicBezTo>
                  <a:cubicBezTo>
                    <a:pt x="75" y="43"/>
                    <a:pt x="68" y="37"/>
                    <a:pt x="60" y="37"/>
                  </a:cubicBezTo>
                  <a:cubicBezTo>
                    <a:pt x="52" y="37"/>
                    <a:pt x="46" y="43"/>
                    <a:pt x="46" y="51"/>
                  </a:cubicBezTo>
                  <a:cubicBezTo>
                    <a:pt x="46" y="58"/>
                    <a:pt x="51" y="64"/>
                    <a:pt x="58" y="65"/>
                  </a:cubicBezTo>
                  <a:close/>
                </a:path>
              </a:pathLst>
            </a:custGeom>
            <a:grpFill/>
            <a:ln>
              <a:noFill/>
            </a:ln>
          </p:spPr>
          <p:txBody>
            <a:bodyPr vert="horz" wrap="square" lIns="91440" tIns="45720" rIns="91440" bIns="45720" numCol="1" anchor="t" anchorCtr="0" compatLnSpc="1"/>
            <a:lstStyle/>
            <a:p>
              <a:endParaRPr lang="en-US"/>
            </a:p>
          </p:txBody>
        </p:sp>
        <p:sp>
          <p:nvSpPr>
            <p:cNvPr id="22" name="Freeform 74"/>
            <p:cNvSpPr>
              <a:spLocks noEditPoints="1"/>
            </p:cNvSpPr>
            <p:nvPr/>
          </p:nvSpPr>
          <p:spPr bwMode="auto">
            <a:xfrm>
              <a:off x="10827597" y="2367093"/>
              <a:ext cx="566153" cy="502108"/>
            </a:xfrm>
            <a:custGeom>
              <a:avLst/>
              <a:gdLst>
                <a:gd name="T0" fmla="*/ 127 w 167"/>
                <a:gd name="T1" fmla="*/ 22 h 148"/>
                <a:gd name="T2" fmla="*/ 74 w 167"/>
                <a:gd name="T3" fmla="*/ 0 h 148"/>
                <a:gd name="T4" fmla="*/ 0 w 167"/>
                <a:gd name="T5" fmla="*/ 74 h 148"/>
                <a:gd name="T6" fmla="*/ 74 w 167"/>
                <a:gd name="T7" fmla="*/ 148 h 148"/>
                <a:gd name="T8" fmla="*/ 143 w 167"/>
                <a:gd name="T9" fmla="*/ 99 h 148"/>
                <a:gd name="T10" fmla="*/ 70 w 167"/>
                <a:gd name="T11" fmla="*/ 79 h 148"/>
                <a:gd name="T12" fmla="*/ 127 w 167"/>
                <a:gd name="T13" fmla="*/ 22 h 148"/>
                <a:gd name="T14" fmla="*/ 147 w 167"/>
                <a:gd name="T15" fmla="*/ 19 h 148"/>
                <a:gd name="T16" fmla="*/ 93 w 167"/>
                <a:gd name="T17" fmla="*/ 73 h 148"/>
                <a:gd name="T18" fmla="*/ 164 w 167"/>
                <a:gd name="T19" fmla="*/ 92 h 148"/>
                <a:gd name="T20" fmla="*/ 167 w 167"/>
                <a:gd name="T21" fmla="*/ 69 h 148"/>
                <a:gd name="T22" fmla="*/ 147 w 167"/>
                <a:gd name="T23" fmla="*/ 19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7" h="148">
                  <a:moveTo>
                    <a:pt x="127" y="22"/>
                  </a:moveTo>
                  <a:cubicBezTo>
                    <a:pt x="113" y="8"/>
                    <a:pt x="95" y="0"/>
                    <a:pt x="74" y="0"/>
                  </a:cubicBezTo>
                  <a:cubicBezTo>
                    <a:pt x="33" y="0"/>
                    <a:pt x="0" y="33"/>
                    <a:pt x="0" y="74"/>
                  </a:cubicBezTo>
                  <a:cubicBezTo>
                    <a:pt x="0" y="115"/>
                    <a:pt x="33" y="148"/>
                    <a:pt x="74" y="148"/>
                  </a:cubicBezTo>
                  <a:cubicBezTo>
                    <a:pt x="106" y="148"/>
                    <a:pt x="133" y="127"/>
                    <a:pt x="143" y="99"/>
                  </a:cubicBezTo>
                  <a:cubicBezTo>
                    <a:pt x="70" y="79"/>
                    <a:pt x="70" y="79"/>
                    <a:pt x="70" y="79"/>
                  </a:cubicBezTo>
                  <a:lnTo>
                    <a:pt x="127" y="22"/>
                  </a:lnTo>
                  <a:close/>
                  <a:moveTo>
                    <a:pt x="147" y="19"/>
                  </a:moveTo>
                  <a:cubicBezTo>
                    <a:pt x="93" y="73"/>
                    <a:pt x="93" y="73"/>
                    <a:pt x="93" y="73"/>
                  </a:cubicBezTo>
                  <a:cubicBezTo>
                    <a:pt x="164" y="92"/>
                    <a:pt x="164" y="92"/>
                    <a:pt x="164" y="92"/>
                  </a:cubicBezTo>
                  <a:cubicBezTo>
                    <a:pt x="166" y="85"/>
                    <a:pt x="167" y="77"/>
                    <a:pt x="167" y="69"/>
                  </a:cubicBezTo>
                  <a:cubicBezTo>
                    <a:pt x="167" y="50"/>
                    <a:pt x="160" y="32"/>
                    <a:pt x="147" y="19"/>
                  </a:cubicBezTo>
                  <a:close/>
                </a:path>
              </a:pathLst>
            </a:custGeom>
            <a:grpFill/>
            <a:ln>
              <a:noFill/>
            </a:ln>
          </p:spPr>
          <p:txBody>
            <a:bodyPr vert="horz" wrap="square" lIns="91440" tIns="45720" rIns="91440" bIns="45720" numCol="1" anchor="t" anchorCtr="0" compatLnSpc="1"/>
            <a:lstStyle/>
            <a:p>
              <a:endParaRPr lang="en-US"/>
            </a:p>
          </p:txBody>
        </p:sp>
        <p:sp>
          <p:nvSpPr>
            <p:cNvPr id="23" name="Freeform 75"/>
            <p:cNvSpPr>
              <a:spLocks noEditPoints="1"/>
            </p:cNvSpPr>
            <p:nvPr/>
          </p:nvSpPr>
          <p:spPr bwMode="auto">
            <a:xfrm>
              <a:off x="852046" y="3478903"/>
              <a:ext cx="420131" cy="517479"/>
            </a:xfrm>
            <a:custGeom>
              <a:avLst/>
              <a:gdLst>
                <a:gd name="T0" fmla="*/ 96 w 124"/>
                <a:gd name="T1" fmla="*/ 4 h 153"/>
                <a:gd name="T2" fmla="*/ 83 w 124"/>
                <a:gd name="T3" fmla="*/ 10 h 153"/>
                <a:gd name="T4" fmla="*/ 77 w 124"/>
                <a:gd name="T5" fmla="*/ 20 h 153"/>
                <a:gd name="T6" fmla="*/ 97 w 124"/>
                <a:gd name="T7" fmla="*/ 94 h 153"/>
                <a:gd name="T8" fmla="*/ 23 w 124"/>
                <a:gd name="T9" fmla="*/ 113 h 153"/>
                <a:gd name="T10" fmla="*/ 17 w 124"/>
                <a:gd name="T11" fmla="*/ 124 h 153"/>
                <a:gd name="T12" fmla="*/ 19 w 124"/>
                <a:gd name="T13" fmla="*/ 138 h 153"/>
                <a:gd name="T14" fmla="*/ 42 w 124"/>
                <a:gd name="T15" fmla="*/ 132 h 153"/>
                <a:gd name="T16" fmla="*/ 17 w 124"/>
                <a:gd name="T17" fmla="*/ 145 h 153"/>
                <a:gd name="T18" fmla="*/ 17 w 124"/>
                <a:gd name="T19" fmla="*/ 153 h 153"/>
                <a:gd name="T20" fmla="*/ 87 w 124"/>
                <a:gd name="T21" fmla="*/ 149 h 153"/>
                <a:gd name="T22" fmla="*/ 59 w 124"/>
                <a:gd name="T23" fmla="*/ 145 h 153"/>
                <a:gd name="T24" fmla="*/ 107 w 124"/>
                <a:gd name="T25" fmla="*/ 100 h 153"/>
                <a:gd name="T26" fmla="*/ 25 w 124"/>
                <a:gd name="T27" fmla="*/ 104 h 153"/>
                <a:gd name="T28" fmla="*/ 28 w 124"/>
                <a:gd name="T29" fmla="*/ 106 h 153"/>
                <a:gd name="T30" fmla="*/ 31 w 124"/>
                <a:gd name="T31" fmla="*/ 107 h 153"/>
                <a:gd name="T32" fmla="*/ 88 w 124"/>
                <a:gd name="T33" fmla="*/ 92 h 153"/>
                <a:gd name="T34" fmla="*/ 91 w 124"/>
                <a:gd name="T35" fmla="*/ 86 h 153"/>
                <a:gd name="T36" fmla="*/ 76 w 124"/>
                <a:gd name="T37" fmla="*/ 29 h 153"/>
                <a:gd name="T38" fmla="*/ 70 w 124"/>
                <a:gd name="T39" fmla="*/ 26 h 153"/>
                <a:gd name="T40" fmla="*/ 13 w 124"/>
                <a:gd name="T41" fmla="*/ 41 h 153"/>
                <a:gd name="T42" fmla="*/ 10 w 124"/>
                <a:gd name="T43" fmla="*/ 47 h 153"/>
                <a:gd name="T44" fmla="*/ 17 w 124"/>
                <a:gd name="T45" fmla="*/ 85 h 153"/>
                <a:gd name="T46" fmla="*/ 18 w 124"/>
                <a:gd name="T47" fmla="*/ 76 h 153"/>
                <a:gd name="T48" fmla="*/ 28 w 124"/>
                <a:gd name="T49" fmla="*/ 98 h 153"/>
                <a:gd name="T50" fmla="*/ 25 w 124"/>
                <a:gd name="T51" fmla="*/ 78 h 153"/>
                <a:gd name="T52" fmla="*/ 28 w 124"/>
                <a:gd name="T53" fmla="*/ 98 h 153"/>
                <a:gd name="T54" fmla="*/ 58 w 124"/>
                <a:gd name="T55" fmla="*/ 89 h 153"/>
                <a:gd name="T56" fmla="*/ 52 w 124"/>
                <a:gd name="T57" fmla="*/ 72 h 153"/>
                <a:gd name="T58" fmla="*/ 55 w 124"/>
                <a:gd name="T59" fmla="*/ 66 h 153"/>
                <a:gd name="T60" fmla="*/ 74 w 124"/>
                <a:gd name="T61" fmla="*/ 62 h 153"/>
                <a:gd name="T62" fmla="*/ 55 w 124"/>
                <a:gd name="T63" fmla="*/ 66 h 153"/>
                <a:gd name="T64" fmla="*/ 35 w 124"/>
                <a:gd name="T65" fmla="*/ 54 h 153"/>
                <a:gd name="T66" fmla="*/ 55 w 124"/>
                <a:gd name="T67" fmla="*/ 53 h 153"/>
                <a:gd name="T68" fmla="*/ 46 w 124"/>
                <a:gd name="T69" fmla="*/ 68 h 153"/>
                <a:gd name="T70" fmla="*/ 27 w 124"/>
                <a:gd name="T71" fmla="*/ 71 h 153"/>
                <a:gd name="T72" fmla="*/ 46 w 124"/>
                <a:gd name="T73" fmla="*/ 68 h 153"/>
                <a:gd name="T74" fmla="*/ 34 w 124"/>
                <a:gd name="T75" fmla="*/ 101 h 153"/>
                <a:gd name="T76" fmla="*/ 53 w 124"/>
                <a:gd name="T77" fmla="*/ 94 h 153"/>
                <a:gd name="T78" fmla="*/ 52 w 124"/>
                <a:gd name="T79" fmla="*/ 105 h 153"/>
                <a:gd name="T80" fmla="*/ 62 w 124"/>
                <a:gd name="T81" fmla="*/ 103 h 153"/>
                <a:gd name="T82" fmla="*/ 68 w 124"/>
                <a:gd name="T83" fmla="*/ 100 h 153"/>
                <a:gd name="T84" fmla="*/ 73 w 124"/>
                <a:gd name="T85" fmla="*/ 84 h 153"/>
                <a:gd name="T86" fmla="*/ 68 w 124"/>
                <a:gd name="T87" fmla="*/ 100 h 153"/>
                <a:gd name="T88" fmla="*/ 88 w 124"/>
                <a:gd name="T89" fmla="*/ 59 h 153"/>
                <a:gd name="T90" fmla="*/ 84 w 124"/>
                <a:gd name="T91" fmla="*/ 49 h 153"/>
                <a:gd name="T92" fmla="*/ 85 w 124"/>
                <a:gd name="T93" fmla="*/ 83 h 153"/>
                <a:gd name="T94" fmla="*/ 81 w 124"/>
                <a:gd name="T95" fmla="*/ 64 h 153"/>
                <a:gd name="T96" fmla="*/ 72 w 124"/>
                <a:gd name="T97" fmla="*/ 36 h 153"/>
                <a:gd name="T98" fmla="*/ 76 w 124"/>
                <a:gd name="T99" fmla="*/ 56 h 153"/>
                <a:gd name="T100" fmla="*/ 72 w 124"/>
                <a:gd name="T101" fmla="*/ 36 h 153"/>
                <a:gd name="T102" fmla="*/ 66 w 124"/>
                <a:gd name="T103" fmla="*/ 32 h 153"/>
                <a:gd name="T104" fmla="*/ 47 w 124"/>
                <a:gd name="T105" fmla="*/ 39 h 153"/>
                <a:gd name="T106" fmla="*/ 49 w 124"/>
                <a:gd name="T107" fmla="*/ 29 h 153"/>
                <a:gd name="T108" fmla="*/ 39 w 124"/>
                <a:gd name="T109" fmla="*/ 31 h 153"/>
                <a:gd name="T110" fmla="*/ 33 w 124"/>
                <a:gd name="T111" fmla="*/ 33 h 153"/>
                <a:gd name="T112" fmla="*/ 28 w 124"/>
                <a:gd name="T113" fmla="*/ 50 h 153"/>
                <a:gd name="T114" fmla="*/ 33 w 124"/>
                <a:gd name="T115" fmla="*/ 33 h 153"/>
                <a:gd name="T116" fmla="*/ 25 w 124"/>
                <a:gd name="T117" fmla="*/ 56 h 153"/>
                <a:gd name="T118" fmla="*/ 12 w 124"/>
                <a:gd name="T119" fmla="*/ 68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4" h="153">
                  <a:moveTo>
                    <a:pt x="90" y="14"/>
                  </a:moveTo>
                  <a:cubicBezTo>
                    <a:pt x="96" y="4"/>
                    <a:pt x="96" y="4"/>
                    <a:pt x="96" y="4"/>
                  </a:cubicBezTo>
                  <a:cubicBezTo>
                    <a:pt x="89" y="0"/>
                    <a:pt x="89" y="0"/>
                    <a:pt x="89" y="0"/>
                  </a:cubicBezTo>
                  <a:cubicBezTo>
                    <a:pt x="83" y="10"/>
                    <a:pt x="83" y="10"/>
                    <a:pt x="83" y="10"/>
                  </a:cubicBezTo>
                  <a:cubicBezTo>
                    <a:pt x="83" y="10"/>
                    <a:pt x="83" y="10"/>
                    <a:pt x="83" y="10"/>
                  </a:cubicBezTo>
                  <a:cubicBezTo>
                    <a:pt x="77" y="20"/>
                    <a:pt x="77" y="20"/>
                    <a:pt x="77" y="20"/>
                  </a:cubicBezTo>
                  <a:cubicBezTo>
                    <a:pt x="77" y="20"/>
                    <a:pt x="77" y="20"/>
                    <a:pt x="77" y="20"/>
                  </a:cubicBezTo>
                  <a:cubicBezTo>
                    <a:pt x="103" y="35"/>
                    <a:pt x="111" y="68"/>
                    <a:pt x="97" y="94"/>
                  </a:cubicBezTo>
                  <a:cubicBezTo>
                    <a:pt x="82" y="119"/>
                    <a:pt x="49" y="128"/>
                    <a:pt x="24" y="113"/>
                  </a:cubicBezTo>
                  <a:cubicBezTo>
                    <a:pt x="24" y="113"/>
                    <a:pt x="24" y="113"/>
                    <a:pt x="23" y="113"/>
                  </a:cubicBezTo>
                  <a:cubicBezTo>
                    <a:pt x="17" y="124"/>
                    <a:pt x="17" y="124"/>
                    <a:pt x="17" y="124"/>
                  </a:cubicBezTo>
                  <a:cubicBezTo>
                    <a:pt x="17" y="124"/>
                    <a:pt x="17" y="124"/>
                    <a:pt x="17" y="124"/>
                  </a:cubicBezTo>
                  <a:cubicBezTo>
                    <a:pt x="12" y="133"/>
                    <a:pt x="12" y="133"/>
                    <a:pt x="12" y="133"/>
                  </a:cubicBezTo>
                  <a:cubicBezTo>
                    <a:pt x="19" y="138"/>
                    <a:pt x="19" y="138"/>
                    <a:pt x="19" y="138"/>
                  </a:cubicBezTo>
                  <a:cubicBezTo>
                    <a:pt x="25" y="127"/>
                    <a:pt x="25" y="127"/>
                    <a:pt x="25" y="127"/>
                  </a:cubicBezTo>
                  <a:cubicBezTo>
                    <a:pt x="30" y="130"/>
                    <a:pt x="36" y="131"/>
                    <a:pt x="42" y="132"/>
                  </a:cubicBezTo>
                  <a:cubicBezTo>
                    <a:pt x="42" y="145"/>
                    <a:pt x="42" y="145"/>
                    <a:pt x="42" y="145"/>
                  </a:cubicBezTo>
                  <a:cubicBezTo>
                    <a:pt x="17" y="145"/>
                    <a:pt x="17" y="145"/>
                    <a:pt x="17" y="145"/>
                  </a:cubicBezTo>
                  <a:cubicBezTo>
                    <a:pt x="15" y="145"/>
                    <a:pt x="13" y="147"/>
                    <a:pt x="13" y="149"/>
                  </a:cubicBezTo>
                  <a:cubicBezTo>
                    <a:pt x="13" y="151"/>
                    <a:pt x="15" y="153"/>
                    <a:pt x="17" y="153"/>
                  </a:cubicBezTo>
                  <a:cubicBezTo>
                    <a:pt x="83" y="153"/>
                    <a:pt x="83" y="153"/>
                    <a:pt x="83" y="153"/>
                  </a:cubicBezTo>
                  <a:cubicBezTo>
                    <a:pt x="86" y="153"/>
                    <a:pt x="87" y="151"/>
                    <a:pt x="87" y="149"/>
                  </a:cubicBezTo>
                  <a:cubicBezTo>
                    <a:pt x="87" y="147"/>
                    <a:pt x="86" y="145"/>
                    <a:pt x="83" y="145"/>
                  </a:cubicBezTo>
                  <a:cubicBezTo>
                    <a:pt x="59" y="145"/>
                    <a:pt x="59" y="145"/>
                    <a:pt x="59" y="145"/>
                  </a:cubicBezTo>
                  <a:cubicBezTo>
                    <a:pt x="59" y="132"/>
                    <a:pt x="59" y="132"/>
                    <a:pt x="59" y="132"/>
                  </a:cubicBezTo>
                  <a:cubicBezTo>
                    <a:pt x="78" y="130"/>
                    <a:pt x="97" y="118"/>
                    <a:pt x="107" y="100"/>
                  </a:cubicBezTo>
                  <a:cubicBezTo>
                    <a:pt x="124" y="71"/>
                    <a:pt x="116" y="34"/>
                    <a:pt x="90" y="14"/>
                  </a:cubicBezTo>
                  <a:close/>
                  <a:moveTo>
                    <a:pt x="25" y="104"/>
                  </a:moveTo>
                  <a:cubicBezTo>
                    <a:pt x="25" y="104"/>
                    <a:pt x="25" y="104"/>
                    <a:pt x="25" y="104"/>
                  </a:cubicBezTo>
                  <a:cubicBezTo>
                    <a:pt x="28" y="106"/>
                    <a:pt x="28" y="106"/>
                    <a:pt x="28" y="106"/>
                  </a:cubicBezTo>
                  <a:cubicBezTo>
                    <a:pt x="31" y="108"/>
                    <a:pt x="31" y="108"/>
                    <a:pt x="31" y="108"/>
                  </a:cubicBezTo>
                  <a:cubicBezTo>
                    <a:pt x="31" y="107"/>
                    <a:pt x="31" y="107"/>
                    <a:pt x="31" y="107"/>
                  </a:cubicBezTo>
                  <a:cubicBezTo>
                    <a:pt x="51" y="117"/>
                    <a:pt x="75" y="111"/>
                    <a:pt x="88" y="92"/>
                  </a:cubicBezTo>
                  <a:cubicBezTo>
                    <a:pt x="88" y="92"/>
                    <a:pt x="88" y="92"/>
                    <a:pt x="88" y="92"/>
                  </a:cubicBezTo>
                  <a:cubicBezTo>
                    <a:pt x="91" y="86"/>
                    <a:pt x="91" y="86"/>
                    <a:pt x="91" y="86"/>
                  </a:cubicBezTo>
                  <a:cubicBezTo>
                    <a:pt x="91" y="86"/>
                    <a:pt x="91" y="86"/>
                    <a:pt x="91" y="86"/>
                  </a:cubicBezTo>
                  <a:cubicBezTo>
                    <a:pt x="101" y="66"/>
                    <a:pt x="94" y="42"/>
                    <a:pt x="76" y="30"/>
                  </a:cubicBezTo>
                  <a:cubicBezTo>
                    <a:pt x="76" y="29"/>
                    <a:pt x="76" y="29"/>
                    <a:pt x="76" y="29"/>
                  </a:cubicBezTo>
                  <a:cubicBezTo>
                    <a:pt x="70" y="26"/>
                    <a:pt x="70" y="26"/>
                    <a:pt x="70" y="26"/>
                  </a:cubicBezTo>
                  <a:cubicBezTo>
                    <a:pt x="70" y="26"/>
                    <a:pt x="70" y="26"/>
                    <a:pt x="70" y="26"/>
                  </a:cubicBezTo>
                  <a:cubicBezTo>
                    <a:pt x="50" y="17"/>
                    <a:pt x="26" y="23"/>
                    <a:pt x="13" y="41"/>
                  </a:cubicBezTo>
                  <a:cubicBezTo>
                    <a:pt x="13" y="41"/>
                    <a:pt x="13" y="41"/>
                    <a:pt x="13" y="41"/>
                  </a:cubicBezTo>
                  <a:cubicBezTo>
                    <a:pt x="9" y="47"/>
                    <a:pt x="9" y="47"/>
                    <a:pt x="9" y="47"/>
                  </a:cubicBezTo>
                  <a:cubicBezTo>
                    <a:pt x="10" y="47"/>
                    <a:pt x="10" y="47"/>
                    <a:pt x="10" y="47"/>
                  </a:cubicBezTo>
                  <a:cubicBezTo>
                    <a:pt x="0" y="67"/>
                    <a:pt x="7" y="91"/>
                    <a:pt x="25" y="104"/>
                  </a:cubicBezTo>
                  <a:close/>
                  <a:moveTo>
                    <a:pt x="17" y="85"/>
                  </a:moveTo>
                  <a:cubicBezTo>
                    <a:pt x="15" y="82"/>
                    <a:pt x="14" y="78"/>
                    <a:pt x="13" y="75"/>
                  </a:cubicBezTo>
                  <a:cubicBezTo>
                    <a:pt x="15" y="75"/>
                    <a:pt x="17" y="76"/>
                    <a:pt x="18" y="76"/>
                  </a:cubicBezTo>
                  <a:cubicBezTo>
                    <a:pt x="18" y="79"/>
                    <a:pt x="17" y="82"/>
                    <a:pt x="17" y="85"/>
                  </a:cubicBezTo>
                  <a:close/>
                  <a:moveTo>
                    <a:pt x="28" y="98"/>
                  </a:moveTo>
                  <a:cubicBezTo>
                    <a:pt x="27" y="96"/>
                    <a:pt x="25" y="95"/>
                    <a:pt x="23" y="94"/>
                  </a:cubicBezTo>
                  <a:cubicBezTo>
                    <a:pt x="23" y="88"/>
                    <a:pt x="24" y="83"/>
                    <a:pt x="25" y="78"/>
                  </a:cubicBezTo>
                  <a:cubicBezTo>
                    <a:pt x="29" y="79"/>
                    <a:pt x="33" y="81"/>
                    <a:pt x="37" y="83"/>
                  </a:cubicBezTo>
                  <a:lnTo>
                    <a:pt x="28" y="98"/>
                  </a:lnTo>
                  <a:close/>
                  <a:moveTo>
                    <a:pt x="66" y="80"/>
                  </a:moveTo>
                  <a:cubicBezTo>
                    <a:pt x="64" y="83"/>
                    <a:pt x="61" y="86"/>
                    <a:pt x="58" y="89"/>
                  </a:cubicBezTo>
                  <a:cubicBezTo>
                    <a:pt x="54" y="86"/>
                    <a:pt x="50" y="83"/>
                    <a:pt x="46" y="81"/>
                  </a:cubicBezTo>
                  <a:cubicBezTo>
                    <a:pt x="52" y="72"/>
                    <a:pt x="52" y="72"/>
                    <a:pt x="52" y="72"/>
                  </a:cubicBezTo>
                  <a:lnTo>
                    <a:pt x="66" y="80"/>
                  </a:lnTo>
                  <a:close/>
                  <a:moveTo>
                    <a:pt x="55" y="66"/>
                  </a:moveTo>
                  <a:cubicBezTo>
                    <a:pt x="61" y="56"/>
                    <a:pt x="61" y="56"/>
                    <a:pt x="61" y="56"/>
                  </a:cubicBezTo>
                  <a:cubicBezTo>
                    <a:pt x="65" y="58"/>
                    <a:pt x="70" y="60"/>
                    <a:pt x="74" y="62"/>
                  </a:cubicBezTo>
                  <a:cubicBezTo>
                    <a:pt x="73" y="66"/>
                    <a:pt x="71" y="70"/>
                    <a:pt x="69" y="74"/>
                  </a:cubicBezTo>
                  <a:lnTo>
                    <a:pt x="55" y="66"/>
                  </a:lnTo>
                  <a:close/>
                  <a:moveTo>
                    <a:pt x="49" y="62"/>
                  </a:moveTo>
                  <a:cubicBezTo>
                    <a:pt x="35" y="54"/>
                    <a:pt x="35" y="54"/>
                    <a:pt x="35" y="54"/>
                  </a:cubicBezTo>
                  <a:cubicBezTo>
                    <a:pt x="37" y="50"/>
                    <a:pt x="40" y="47"/>
                    <a:pt x="43" y="44"/>
                  </a:cubicBezTo>
                  <a:cubicBezTo>
                    <a:pt x="46" y="47"/>
                    <a:pt x="50" y="50"/>
                    <a:pt x="55" y="53"/>
                  </a:cubicBezTo>
                  <a:lnTo>
                    <a:pt x="49" y="62"/>
                  </a:lnTo>
                  <a:close/>
                  <a:moveTo>
                    <a:pt x="46" y="68"/>
                  </a:moveTo>
                  <a:cubicBezTo>
                    <a:pt x="40" y="77"/>
                    <a:pt x="40" y="77"/>
                    <a:pt x="40" y="77"/>
                  </a:cubicBezTo>
                  <a:cubicBezTo>
                    <a:pt x="36" y="75"/>
                    <a:pt x="32" y="73"/>
                    <a:pt x="27" y="71"/>
                  </a:cubicBezTo>
                  <a:cubicBezTo>
                    <a:pt x="28" y="67"/>
                    <a:pt x="29" y="63"/>
                    <a:pt x="31" y="60"/>
                  </a:cubicBezTo>
                  <a:lnTo>
                    <a:pt x="46" y="68"/>
                  </a:lnTo>
                  <a:close/>
                  <a:moveTo>
                    <a:pt x="41" y="104"/>
                  </a:moveTo>
                  <a:cubicBezTo>
                    <a:pt x="38" y="103"/>
                    <a:pt x="36" y="102"/>
                    <a:pt x="34" y="101"/>
                  </a:cubicBezTo>
                  <a:cubicBezTo>
                    <a:pt x="43" y="87"/>
                    <a:pt x="43" y="87"/>
                    <a:pt x="43" y="87"/>
                  </a:cubicBezTo>
                  <a:cubicBezTo>
                    <a:pt x="47" y="89"/>
                    <a:pt x="50" y="91"/>
                    <a:pt x="53" y="94"/>
                  </a:cubicBezTo>
                  <a:cubicBezTo>
                    <a:pt x="50" y="98"/>
                    <a:pt x="45" y="101"/>
                    <a:pt x="41" y="104"/>
                  </a:cubicBezTo>
                  <a:close/>
                  <a:moveTo>
                    <a:pt x="52" y="105"/>
                  </a:moveTo>
                  <a:cubicBezTo>
                    <a:pt x="54" y="103"/>
                    <a:pt x="56" y="101"/>
                    <a:pt x="58" y="99"/>
                  </a:cubicBezTo>
                  <a:cubicBezTo>
                    <a:pt x="60" y="100"/>
                    <a:pt x="61" y="102"/>
                    <a:pt x="62" y="103"/>
                  </a:cubicBezTo>
                  <a:cubicBezTo>
                    <a:pt x="59" y="104"/>
                    <a:pt x="55" y="105"/>
                    <a:pt x="52" y="105"/>
                  </a:cubicBezTo>
                  <a:close/>
                  <a:moveTo>
                    <a:pt x="68" y="100"/>
                  </a:moveTo>
                  <a:cubicBezTo>
                    <a:pt x="67" y="98"/>
                    <a:pt x="65" y="97"/>
                    <a:pt x="63" y="95"/>
                  </a:cubicBezTo>
                  <a:cubicBezTo>
                    <a:pt x="67" y="91"/>
                    <a:pt x="70" y="88"/>
                    <a:pt x="73" y="84"/>
                  </a:cubicBezTo>
                  <a:cubicBezTo>
                    <a:pt x="82" y="89"/>
                    <a:pt x="82" y="89"/>
                    <a:pt x="82" y="89"/>
                  </a:cubicBezTo>
                  <a:cubicBezTo>
                    <a:pt x="78" y="94"/>
                    <a:pt x="73" y="98"/>
                    <a:pt x="68" y="100"/>
                  </a:cubicBezTo>
                  <a:close/>
                  <a:moveTo>
                    <a:pt x="84" y="49"/>
                  </a:moveTo>
                  <a:cubicBezTo>
                    <a:pt x="86" y="52"/>
                    <a:pt x="87" y="55"/>
                    <a:pt x="88" y="59"/>
                  </a:cubicBezTo>
                  <a:cubicBezTo>
                    <a:pt x="86" y="59"/>
                    <a:pt x="84" y="58"/>
                    <a:pt x="83" y="57"/>
                  </a:cubicBezTo>
                  <a:cubicBezTo>
                    <a:pt x="83" y="55"/>
                    <a:pt x="84" y="52"/>
                    <a:pt x="84" y="49"/>
                  </a:cubicBezTo>
                  <a:close/>
                  <a:moveTo>
                    <a:pt x="88" y="66"/>
                  </a:moveTo>
                  <a:cubicBezTo>
                    <a:pt x="89" y="71"/>
                    <a:pt x="88" y="77"/>
                    <a:pt x="85" y="83"/>
                  </a:cubicBezTo>
                  <a:cubicBezTo>
                    <a:pt x="76" y="78"/>
                    <a:pt x="76" y="78"/>
                    <a:pt x="76" y="78"/>
                  </a:cubicBezTo>
                  <a:cubicBezTo>
                    <a:pt x="78" y="73"/>
                    <a:pt x="80" y="69"/>
                    <a:pt x="81" y="64"/>
                  </a:cubicBezTo>
                  <a:cubicBezTo>
                    <a:pt x="84" y="64"/>
                    <a:pt x="86" y="65"/>
                    <a:pt x="88" y="66"/>
                  </a:cubicBezTo>
                  <a:close/>
                  <a:moveTo>
                    <a:pt x="72" y="36"/>
                  </a:moveTo>
                  <a:cubicBezTo>
                    <a:pt x="74" y="37"/>
                    <a:pt x="76" y="38"/>
                    <a:pt x="77" y="40"/>
                  </a:cubicBezTo>
                  <a:cubicBezTo>
                    <a:pt x="77" y="45"/>
                    <a:pt x="77" y="51"/>
                    <a:pt x="76" y="56"/>
                  </a:cubicBezTo>
                  <a:cubicBezTo>
                    <a:pt x="72" y="54"/>
                    <a:pt x="68" y="52"/>
                    <a:pt x="64" y="50"/>
                  </a:cubicBezTo>
                  <a:lnTo>
                    <a:pt x="72" y="36"/>
                  </a:lnTo>
                  <a:close/>
                  <a:moveTo>
                    <a:pt x="60" y="30"/>
                  </a:moveTo>
                  <a:cubicBezTo>
                    <a:pt x="62" y="31"/>
                    <a:pt x="64" y="31"/>
                    <a:pt x="66" y="32"/>
                  </a:cubicBezTo>
                  <a:cubicBezTo>
                    <a:pt x="58" y="47"/>
                    <a:pt x="58" y="47"/>
                    <a:pt x="58" y="47"/>
                  </a:cubicBezTo>
                  <a:cubicBezTo>
                    <a:pt x="54" y="44"/>
                    <a:pt x="51" y="42"/>
                    <a:pt x="47" y="39"/>
                  </a:cubicBezTo>
                  <a:cubicBezTo>
                    <a:pt x="51" y="36"/>
                    <a:pt x="56" y="33"/>
                    <a:pt x="60" y="30"/>
                  </a:cubicBezTo>
                  <a:close/>
                  <a:moveTo>
                    <a:pt x="49" y="29"/>
                  </a:moveTo>
                  <a:cubicBezTo>
                    <a:pt x="47" y="30"/>
                    <a:pt x="44" y="32"/>
                    <a:pt x="42" y="34"/>
                  </a:cubicBezTo>
                  <a:cubicBezTo>
                    <a:pt x="41" y="33"/>
                    <a:pt x="40" y="32"/>
                    <a:pt x="39" y="31"/>
                  </a:cubicBezTo>
                  <a:cubicBezTo>
                    <a:pt x="42" y="30"/>
                    <a:pt x="46" y="29"/>
                    <a:pt x="49" y="29"/>
                  </a:cubicBezTo>
                  <a:close/>
                  <a:moveTo>
                    <a:pt x="33" y="33"/>
                  </a:moveTo>
                  <a:cubicBezTo>
                    <a:pt x="34" y="35"/>
                    <a:pt x="36" y="37"/>
                    <a:pt x="38" y="38"/>
                  </a:cubicBezTo>
                  <a:cubicBezTo>
                    <a:pt x="34" y="42"/>
                    <a:pt x="31" y="46"/>
                    <a:pt x="28" y="50"/>
                  </a:cubicBezTo>
                  <a:cubicBezTo>
                    <a:pt x="19" y="45"/>
                    <a:pt x="19" y="45"/>
                    <a:pt x="19" y="45"/>
                  </a:cubicBezTo>
                  <a:cubicBezTo>
                    <a:pt x="23" y="40"/>
                    <a:pt x="27" y="36"/>
                    <a:pt x="33" y="33"/>
                  </a:cubicBezTo>
                  <a:close/>
                  <a:moveTo>
                    <a:pt x="16" y="51"/>
                  </a:moveTo>
                  <a:cubicBezTo>
                    <a:pt x="25" y="56"/>
                    <a:pt x="25" y="56"/>
                    <a:pt x="25" y="56"/>
                  </a:cubicBezTo>
                  <a:cubicBezTo>
                    <a:pt x="23" y="60"/>
                    <a:pt x="21" y="65"/>
                    <a:pt x="20" y="70"/>
                  </a:cubicBezTo>
                  <a:cubicBezTo>
                    <a:pt x="17" y="69"/>
                    <a:pt x="15" y="68"/>
                    <a:pt x="12" y="68"/>
                  </a:cubicBezTo>
                  <a:cubicBezTo>
                    <a:pt x="12" y="62"/>
                    <a:pt x="13" y="56"/>
                    <a:pt x="16" y="51"/>
                  </a:cubicBezTo>
                  <a:close/>
                </a:path>
              </a:pathLst>
            </a:custGeom>
            <a:grpFill/>
            <a:ln>
              <a:noFill/>
            </a:ln>
          </p:spPr>
          <p:txBody>
            <a:bodyPr vert="horz" wrap="square" lIns="91440" tIns="45720" rIns="91440" bIns="45720" numCol="1" anchor="t" anchorCtr="0" compatLnSpc="1"/>
            <a:lstStyle/>
            <a:p>
              <a:endParaRPr lang="en-US"/>
            </a:p>
          </p:txBody>
        </p:sp>
        <p:sp>
          <p:nvSpPr>
            <p:cNvPr id="24" name="Freeform 76"/>
            <p:cNvSpPr>
              <a:spLocks noEditPoints="1"/>
            </p:cNvSpPr>
            <p:nvPr/>
          </p:nvSpPr>
          <p:spPr bwMode="auto">
            <a:xfrm>
              <a:off x="1943363" y="3530138"/>
              <a:ext cx="417570" cy="420131"/>
            </a:xfrm>
            <a:custGeom>
              <a:avLst/>
              <a:gdLst>
                <a:gd name="T0" fmla="*/ 29 w 163"/>
                <a:gd name="T1" fmla="*/ 88 h 164"/>
                <a:gd name="T2" fmla="*/ 78 w 163"/>
                <a:gd name="T3" fmla="*/ 67 h 164"/>
                <a:gd name="T4" fmla="*/ 77 w 163"/>
                <a:gd name="T5" fmla="*/ 60 h 164"/>
                <a:gd name="T6" fmla="*/ 91 w 163"/>
                <a:gd name="T7" fmla="*/ 86 h 164"/>
                <a:gd name="T8" fmla="*/ 73 w 163"/>
                <a:gd name="T9" fmla="*/ 63 h 164"/>
                <a:gd name="T10" fmla="*/ 23 w 163"/>
                <a:gd name="T11" fmla="*/ 86 h 164"/>
                <a:gd name="T12" fmla="*/ 72 w 163"/>
                <a:gd name="T13" fmla="*/ 47 h 164"/>
                <a:gd name="T14" fmla="*/ 0 w 163"/>
                <a:gd name="T15" fmla="*/ 150 h 164"/>
                <a:gd name="T16" fmla="*/ 109 w 163"/>
                <a:gd name="T17" fmla="*/ 27 h 164"/>
                <a:gd name="T18" fmla="*/ 19 w 163"/>
                <a:gd name="T19" fmla="*/ 96 h 164"/>
                <a:gd name="T20" fmla="*/ 28 w 163"/>
                <a:gd name="T21" fmla="*/ 115 h 164"/>
                <a:gd name="T22" fmla="*/ 49 w 163"/>
                <a:gd name="T23" fmla="*/ 117 h 164"/>
                <a:gd name="T24" fmla="*/ 33 w 163"/>
                <a:gd name="T25" fmla="*/ 33 h 164"/>
                <a:gd name="T26" fmla="*/ 49 w 163"/>
                <a:gd name="T27" fmla="*/ 49 h 164"/>
                <a:gd name="T28" fmla="*/ 40 w 163"/>
                <a:gd name="T29" fmla="*/ 96 h 164"/>
                <a:gd name="T30" fmla="*/ 23 w 163"/>
                <a:gd name="T31" fmla="*/ 96 h 164"/>
                <a:gd name="T32" fmla="*/ 16 w 163"/>
                <a:gd name="T33" fmla="*/ 91 h 164"/>
                <a:gd name="T34" fmla="*/ 23 w 163"/>
                <a:gd name="T35" fmla="*/ 84 h 164"/>
                <a:gd name="T36" fmla="*/ 31 w 163"/>
                <a:gd name="T37" fmla="*/ 71 h 164"/>
                <a:gd name="T38" fmla="*/ 25 w 163"/>
                <a:gd name="T39" fmla="*/ 51 h 164"/>
                <a:gd name="T40" fmla="*/ 16 w 163"/>
                <a:gd name="T41" fmla="*/ 58 h 164"/>
                <a:gd name="T42" fmla="*/ 24 w 163"/>
                <a:gd name="T43" fmla="*/ 45 h 164"/>
                <a:gd name="T44" fmla="*/ 24 w 163"/>
                <a:gd name="T45" fmla="*/ 34 h 164"/>
                <a:gd name="T46" fmla="*/ 49 w 163"/>
                <a:gd name="T47" fmla="*/ 11 h 164"/>
                <a:gd name="T48" fmla="*/ 103 w 163"/>
                <a:gd name="T49" fmla="*/ 84 h 164"/>
                <a:gd name="T50" fmla="*/ 86 w 163"/>
                <a:gd name="T51" fmla="*/ 60 h 164"/>
                <a:gd name="T52" fmla="*/ 95 w 163"/>
                <a:gd name="T53" fmla="*/ 66 h 164"/>
                <a:gd name="T54" fmla="*/ 98 w 163"/>
                <a:gd name="T55" fmla="*/ 67 h 164"/>
                <a:gd name="T56" fmla="*/ 90 w 163"/>
                <a:gd name="T57" fmla="*/ 68 h 164"/>
                <a:gd name="T58" fmla="*/ 82 w 163"/>
                <a:gd name="T59" fmla="*/ 70 h 164"/>
                <a:gd name="T60" fmla="*/ 77 w 163"/>
                <a:gd name="T61" fmla="*/ 82 h 164"/>
                <a:gd name="T62" fmla="*/ 93 w 163"/>
                <a:gd name="T63" fmla="*/ 87 h 164"/>
                <a:gd name="T64" fmla="*/ 97 w 163"/>
                <a:gd name="T65" fmla="*/ 88 h 164"/>
                <a:gd name="T66" fmla="*/ 98 w 163"/>
                <a:gd name="T67" fmla="*/ 92 h 164"/>
                <a:gd name="T68" fmla="*/ 88 w 163"/>
                <a:gd name="T69" fmla="*/ 83 h 164"/>
                <a:gd name="T70" fmla="*/ 85 w 163"/>
                <a:gd name="T71" fmla="*/ 107 h 164"/>
                <a:gd name="T72" fmla="*/ 90 w 163"/>
                <a:gd name="T73" fmla="*/ 124 h 164"/>
                <a:gd name="T74" fmla="*/ 60 w 163"/>
                <a:gd name="T75" fmla="*/ 128 h 164"/>
                <a:gd name="T76" fmla="*/ 73 w 163"/>
                <a:gd name="T77" fmla="*/ 27 h 164"/>
                <a:gd name="T78" fmla="*/ 103 w 163"/>
                <a:gd name="T79" fmla="*/ 56 h 164"/>
                <a:gd name="T80" fmla="*/ 114 w 163"/>
                <a:gd name="T81" fmla="*/ 150 h 164"/>
                <a:gd name="T82" fmla="*/ 114 w 163"/>
                <a:gd name="T83" fmla="*/ 137 h 164"/>
                <a:gd name="T84" fmla="*/ 114 w 163"/>
                <a:gd name="T85" fmla="*/ 115 h 164"/>
                <a:gd name="T86" fmla="*/ 119 w 163"/>
                <a:gd name="T87" fmla="*/ 107 h 164"/>
                <a:gd name="T88" fmla="*/ 136 w 163"/>
                <a:gd name="T89" fmla="*/ 109 h 164"/>
                <a:gd name="T90" fmla="*/ 148 w 163"/>
                <a:gd name="T91" fmla="*/ 94 h 164"/>
                <a:gd name="T92" fmla="*/ 119 w 163"/>
                <a:gd name="T93" fmla="*/ 96 h 164"/>
                <a:gd name="T94" fmla="*/ 122 w 163"/>
                <a:gd name="T95" fmla="*/ 95 h 164"/>
                <a:gd name="T96" fmla="*/ 126 w 163"/>
                <a:gd name="T97" fmla="*/ 87 h 164"/>
                <a:gd name="T98" fmla="*/ 129 w 163"/>
                <a:gd name="T99" fmla="*/ 58 h 164"/>
                <a:gd name="T100" fmla="*/ 131 w 163"/>
                <a:gd name="T101" fmla="*/ 46 h 164"/>
                <a:gd name="T102" fmla="*/ 114 w 163"/>
                <a:gd name="T103" fmla="*/ 68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3" h="164">
                  <a:moveTo>
                    <a:pt x="27" y="82"/>
                  </a:moveTo>
                  <a:lnTo>
                    <a:pt x="27" y="84"/>
                  </a:lnTo>
                  <a:lnTo>
                    <a:pt x="29" y="84"/>
                  </a:lnTo>
                  <a:lnTo>
                    <a:pt x="27" y="82"/>
                  </a:lnTo>
                  <a:close/>
                  <a:moveTo>
                    <a:pt x="29" y="88"/>
                  </a:moveTo>
                  <a:lnTo>
                    <a:pt x="37" y="90"/>
                  </a:lnTo>
                  <a:lnTo>
                    <a:pt x="39" y="88"/>
                  </a:lnTo>
                  <a:lnTo>
                    <a:pt x="31" y="87"/>
                  </a:lnTo>
                  <a:lnTo>
                    <a:pt x="29" y="88"/>
                  </a:lnTo>
                  <a:close/>
                  <a:moveTo>
                    <a:pt x="78" y="67"/>
                  </a:moveTo>
                  <a:lnTo>
                    <a:pt x="82" y="70"/>
                  </a:lnTo>
                  <a:lnTo>
                    <a:pt x="82" y="67"/>
                  </a:lnTo>
                  <a:lnTo>
                    <a:pt x="80" y="63"/>
                  </a:lnTo>
                  <a:lnTo>
                    <a:pt x="78" y="59"/>
                  </a:lnTo>
                  <a:lnTo>
                    <a:pt x="77" y="60"/>
                  </a:lnTo>
                  <a:lnTo>
                    <a:pt x="80" y="66"/>
                  </a:lnTo>
                  <a:lnTo>
                    <a:pt x="78" y="67"/>
                  </a:lnTo>
                  <a:close/>
                  <a:moveTo>
                    <a:pt x="91" y="83"/>
                  </a:moveTo>
                  <a:lnTo>
                    <a:pt x="90" y="84"/>
                  </a:lnTo>
                  <a:lnTo>
                    <a:pt x="91" y="86"/>
                  </a:lnTo>
                  <a:lnTo>
                    <a:pt x="91" y="83"/>
                  </a:lnTo>
                  <a:close/>
                  <a:moveTo>
                    <a:pt x="76" y="67"/>
                  </a:moveTo>
                  <a:lnTo>
                    <a:pt x="77" y="66"/>
                  </a:lnTo>
                  <a:lnTo>
                    <a:pt x="74" y="62"/>
                  </a:lnTo>
                  <a:lnTo>
                    <a:pt x="73" y="63"/>
                  </a:lnTo>
                  <a:lnTo>
                    <a:pt x="76" y="67"/>
                  </a:lnTo>
                  <a:close/>
                  <a:moveTo>
                    <a:pt x="23" y="88"/>
                  </a:moveTo>
                  <a:lnTo>
                    <a:pt x="27" y="88"/>
                  </a:lnTo>
                  <a:lnTo>
                    <a:pt x="28" y="87"/>
                  </a:lnTo>
                  <a:lnTo>
                    <a:pt x="23" y="86"/>
                  </a:lnTo>
                  <a:lnTo>
                    <a:pt x="23" y="88"/>
                  </a:lnTo>
                  <a:close/>
                  <a:moveTo>
                    <a:pt x="65" y="46"/>
                  </a:moveTo>
                  <a:lnTo>
                    <a:pt x="69" y="53"/>
                  </a:lnTo>
                  <a:lnTo>
                    <a:pt x="74" y="51"/>
                  </a:lnTo>
                  <a:lnTo>
                    <a:pt x="72" y="47"/>
                  </a:lnTo>
                  <a:lnTo>
                    <a:pt x="65" y="46"/>
                  </a:lnTo>
                  <a:close/>
                  <a:moveTo>
                    <a:pt x="109" y="27"/>
                  </a:moveTo>
                  <a:lnTo>
                    <a:pt x="54" y="0"/>
                  </a:lnTo>
                  <a:lnTo>
                    <a:pt x="0" y="14"/>
                  </a:lnTo>
                  <a:lnTo>
                    <a:pt x="0" y="150"/>
                  </a:lnTo>
                  <a:lnTo>
                    <a:pt x="54" y="136"/>
                  </a:lnTo>
                  <a:lnTo>
                    <a:pt x="109" y="164"/>
                  </a:lnTo>
                  <a:lnTo>
                    <a:pt x="163" y="149"/>
                  </a:lnTo>
                  <a:lnTo>
                    <a:pt x="163" y="13"/>
                  </a:lnTo>
                  <a:lnTo>
                    <a:pt x="109" y="27"/>
                  </a:lnTo>
                  <a:close/>
                  <a:moveTo>
                    <a:pt x="29" y="132"/>
                  </a:moveTo>
                  <a:lnTo>
                    <a:pt x="11" y="137"/>
                  </a:lnTo>
                  <a:lnTo>
                    <a:pt x="11" y="95"/>
                  </a:lnTo>
                  <a:lnTo>
                    <a:pt x="16" y="96"/>
                  </a:lnTo>
                  <a:lnTo>
                    <a:pt x="19" y="96"/>
                  </a:lnTo>
                  <a:lnTo>
                    <a:pt x="20" y="99"/>
                  </a:lnTo>
                  <a:lnTo>
                    <a:pt x="25" y="99"/>
                  </a:lnTo>
                  <a:lnTo>
                    <a:pt x="25" y="101"/>
                  </a:lnTo>
                  <a:lnTo>
                    <a:pt x="23" y="104"/>
                  </a:lnTo>
                  <a:lnTo>
                    <a:pt x="28" y="115"/>
                  </a:lnTo>
                  <a:lnTo>
                    <a:pt x="32" y="116"/>
                  </a:lnTo>
                  <a:lnTo>
                    <a:pt x="29" y="132"/>
                  </a:lnTo>
                  <a:close/>
                  <a:moveTo>
                    <a:pt x="49" y="127"/>
                  </a:moveTo>
                  <a:lnTo>
                    <a:pt x="41" y="128"/>
                  </a:lnTo>
                  <a:lnTo>
                    <a:pt x="49" y="117"/>
                  </a:lnTo>
                  <a:lnTo>
                    <a:pt x="49" y="127"/>
                  </a:lnTo>
                  <a:close/>
                  <a:moveTo>
                    <a:pt x="49" y="17"/>
                  </a:moveTo>
                  <a:lnTo>
                    <a:pt x="37" y="21"/>
                  </a:lnTo>
                  <a:lnTo>
                    <a:pt x="31" y="30"/>
                  </a:lnTo>
                  <a:lnTo>
                    <a:pt x="33" y="33"/>
                  </a:lnTo>
                  <a:lnTo>
                    <a:pt x="37" y="31"/>
                  </a:lnTo>
                  <a:lnTo>
                    <a:pt x="41" y="33"/>
                  </a:lnTo>
                  <a:lnTo>
                    <a:pt x="43" y="42"/>
                  </a:lnTo>
                  <a:lnTo>
                    <a:pt x="48" y="49"/>
                  </a:lnTo>
                  <a:lnTo>
                    <a:pt x="49" y="49"/>
                  </a:lnTo>
                  <a:lnTo>
                    <a:pt x="49" y="99"/>
                  </a:lnTo>
                  <a:lnTo>
                    <a:pt x="49" y="99"/>
                  </a:lnTo>
                  <a:lnTo>
                    <a:pt x="45" y="99"/>
                  </a:lnTo>
                  <a:lnTo>
                    <a:pt x="45" y="95"/>
                  </a:lnTo>
                  <a:lnTo>
                    <a:pt x="40" y="96"/>
                  </a:lnTo>
                  <a:lnTo>
                    <a:pt x="40" y="92"/>
                  </a:lnTo>
                  <a:lnTo>
                    <a:pt x="35" y="94"/>
                  </a:lnTo>
                  <a:lnTo>
                    <a:pt x="31" y="92"/>
                  </a:lnTo>
                  <a:lnTo>
                    <a:pt x="27" y="95"/>
                  </a:lnTo>
                  <a:lnTo>
                    <a:pt x="23" y="96"/>
                  </a:lnTo>
                  <a:lnTo>
                    <a:pt x="21" y="92"/>
                  </a:lnTo>
                  <a:lnTo>
                    <a:pt x="19" y="94"/>
                  </a:lnTo>
                  <a:lnTo>
                    <a:pt x="20" y="90"/>
                  </a:lnTo>
                  <a:lnTo>
                    <a:pt x="19" y="88"/>
                  </a:lnTo>
                  <a:lnTo>
                    <a:pt x="16" y="91"/>
                  </a:lnTo>
                  <a:lnTo>
                    <a:pt x="15" y="91"/>
                  </a:lnTo>
                  <a:lnTo>
                    <a:pt x="12" y="90"/>
                  </a:lnTo>
                  <a:lnTo>
                    <a:pt x="15" y="84"/>
                  </a:lnTo>
                  <a:lnTo>
                    <a:pt x="21" y="83"/>
                  </a:lnTo>
                  <a:lnTo>
                    <a:pt x="23" y="84"/>
                  </a:lnTo>
                  <a:lnTo>
                    <a:pt x="25" y="84"/>
                  </a:lnTo>
                  <a:lnTo>
                    <a:pt x="24" y="80"/>
                  </a:lnTo>
                  <a:lnTo>
                    <a:pt x="28" y="76"/>
                  </a:lnTo>
                  <a:lnTo>
                    <a:pt x="28" y="74"/>
                  </a:lnTo>
                  <a:lnTo>
                    <a:pt x="31" y="71"/>
                  </a:lnTo>
                  <a:lnTo>
                    <a:pt x="32" y="71"/>
                  </a:lnTo>
                  <a:lnTo>
                    <a:pt x="32" y="67"/>
                  </a:lnTo>
                  <a:lnTo>
                    <a:pt x="43" y="59"/>
                  </a:lnTo>
                  <a:lnTo>
                    <a:pt x="35" y="51"/>
                  </a:lnTo>
                  <a:lnTo>
                    <a:pt x="25" y="51"/>
                  </a:lnTo>
                  <a:lnTo>
                    <a:pt x="25" y="56"/>
                  </a:lnTo>
                  <a:lnTo>
                    <a:pt x="27" y="56"/>
                  </a:lnTo>
                  <a:lnTo>
                    <a:pt x="25" y="62"/>
                  </a:lnTo>
                  <a:lnTo>
                    <a:pt x="20" y="58"/>
                  </a:lnTo>
                  <a:lnTo>
                    <a:pt x="16" y="58"/>
                  </a:lnTo>
                  <a:lnTo>
                    <a:pt x="13" y="56"/>
                  </a:lnTo>
                  <a:lnTo>
                    <a:pt x="17" y="51"/>
                  </a:lnTo>
                  <a:lnTo>
                    <a:pt x="24" y="51"/>
                  </a:lnTo>
                  <a:lnTo>
                    <a:pt x="23" y="47"/>
                  </a:lnTo>
                  <a:lnTo>
                    <a:pt x="24" y="45"/>
                  </a:lnTo>
                  <a:lnTo>
                    <a:pt x="27" y="43"/>
                  </a:lnTo>
                  <a:lnTo>
                    <a:pt x="25" y="49"/>
                  </a:lnTo>
                  <a:lnTo>
                    <a:pt x="33" y="49"/>
                  </a:lnTo>
                  <a:lnTo>
                    <a:pt x="39" y="43"/>
                  </a:lnTo>
                  <a:lnTo>
                    <a:pt x="24" y="34"/>
                  </a:lnTo>
                  <a:lnTo>
                    <a:pt x="35" y="21"/>
                  </a:lnTo>
                  <a:lnTo>
                    <a:pt x="23" y="22"/>
                  </a:lnTo>
                  <a:lnTo>
                    <a:pt x="11" y="30"/>
                  </a:lnTo>
                  <a:lnTo>
                    <a:pt x="11" y="22"/>
                  </a:lnTo>
                  <a:lnTo>
                    <a:pt x="49" y="11"/>
                  </a:lnTo>
                  <a:lnTo>
                    <a:pt x="49" y="17"/>
                  </a:lnTo>
                  <a:close/>
                  <a:moveTo>
                    <a:pt x="103" y="87"/>
                  </a:moveTo>
                  <a:lnTo>
                    <a:pt x="102" y="88"/>
                  </a:lnTo>
                  <a:lnTo>
                    <a:pt x="102" y="86"/>
                  </a:lnTo>
                  <a:lnTo>
                    <a:pt x="103" y="84"/>
                  </a:lnTo>
                  <a:lnTo>
                    <a:pt x="103" y="87"/>
                  </a:lnTo>
                  <a:close/>
                  <a:moveTo>
                    <a:pt x="103" y="56"/>
                  </a:moveTo>
                  <a:lnTo>
                    <a:pt x="101" y="55"/>
                  </a:lnTo>
                  <a:lnTo>
                    <a:pt x="93" y="54"/>
                  </a:lnTo>
                  <a:lnTo>
                    <a:pt x="86" y="60"/>
                  </a:lnTo>
                  <a:lnTo>
                    <a:pt x="85" y="63"/>
                  </a:lnTo>
                  <a:lnTo>
                    <a:pt x="90" y="64"/>
                  </a:lnTo>
                  <a:lnTo>
                    <a:pt x="90" y="68"/>
                  </a:lnTo>
                  <a:lnTo>
                    <a:pt x="94" y="68"/>
                  </a:lnTo>
                  <a:lnTo>
                    <a:pt x="95" y="66"/>
                  </a:lnTo>
                  <a:lnTo>
                    <a:pt x="94" y="63"/>
                  </a:lnTo>
                  <a:lnTo>
                    <a:pt x="98" y="60"/>
                  </a:lnTo>
                  <a:lnTo>
                    <a:pt x="99" y="63"/>
                  </a:lnTo>
                  <a:lnTo>
                    <a:pt x="97" y="64"/>
                  </a:lnTo>
                  <a:lnTo>
                    <a:pt x="98" y="67"/>
                  </a:lnTo>
                  <a:lnTo>
                    <a:pt x="102" y="67"/>
                  </a:lnTo>
                  <a:lnTo>
                    <a:pt x="103" y="70"/>
                  </a:lnTo>
                  <a:lnTo>
                    <a:pt x="97" y="70"/>
                  </a:lnTo>
                  <a:lnTo>
                    <a:pt x="95" y="71"/>
                  </a:lnTo>
                  <a:lnTo>
                    <a:pt x="90" y="68"/>
                  </a:lnTo>
                  <a:lnTo>
                    <a:pt x="89" y="66"/>
                  </a:lnTo>
                  <a:lnTo>
                    <a:pt x="86" y="66"/>
                  </a:lnTo>
                  <a:lnTo>
                    <a:pt x="88" y="68"/>
                  </a:lnTo>
                  <a:lnTo>
                    <a:pt x="84" y="71"/>
                  </a:lnTo>
                  <a:lnTo>
                    <a:pt x="82" y="70"/>
                  </a:lnTo>
                  <a:lnTo>
                    <a:pt x="80" y="71"/>
                  </a:lnTo>
                  <a:lnTo>
                    <a:pt x="81" y="74"/>
                  </a:lnTo>
                  <a:lnTo>
                    <a:pt x="80" y="75"/>
                  </a:lnTo>
                  <a:lnTo>
                    <a:pt x="74" y="72"/>
                  </a:lnTo>
                  <a:lnTo>
                    <a:pt x="77" y="82"/>
                  </a:lnTo>
                  <a:lnTo>
                    <a:pt x="85" y="78"/>
                  </a:lnTo>
                  <a:lnTo>
                    <a:pt x="86" y="79"/>
                  </a:lnTo>
                  <a:lnTo>
                    <a:pt x="88" y="78"/>
                  </a:lnTo>
                  <a:lnTo>
                    <a:pt x="91" y="83"/>
                  </a:lnTo>
                  <a:lnTo>
                    <a:pt x="93" y="87"/>
                  </a:lnTo>
                  <a:lnTo>
                    <a:pt x="95" y="84"/>
                  </a:lnTo>
                  <a:lnTo>
                    <a:pt x="91" y="78"/>
                  </a:lnTo>
                  <a:lnTo>
                    <a:pt x="93" y="78"/>
                  </a:lnTo>
                  <a:lnTo>
                    <a:pt x="97" y="84"/>
                  </a:lnTo>
                  <a:lnTo>
                    <a:pt x="97" y="88"/>
                  </a:lnTo>
                  <a:lnTo>
                    <a:pt x="101" y="92"/>
                  </a:lnTo>
                  <a:lnTo>
                    <a:pt x="101" y="87"/>
                  </a:lnTo>
                  <a:lnTo>
                    <a:pt x="103" y="94"/>
                  </a:lnTo>
                  <a:lnTo>
                    <a:pt x="103" y="95"/>
                  </a:lnTo>
                  <a:lnTo>
                    <a:pt x="98" y="92"/>
                  </a:lnTo>
                  <a:lnTo>
                    <a:pt x="97" y="91"/>
                  </a:lnTo>
                  <a:lnTo>
                    <a:pt x="94" y="91"/>
                  </a:lnTo>
                  <a:lnTo>
                    <a:pt x="89" y="87"/>
                  </a:lnTo>
                  <a:lnTo>
                    <a:pt x="89" y="86"/>
                  </a:lnTo>
                  <a:lnTo>
                    <a:pt x="88" y="83"/>
                  </a:lnTo>
                  <a:lnTo>
                    <a:pt x="82" y="82"/>
                  </a:lnTo>
                  <a:lnTo>
                    <a:pt x="70" y="86"/>
                  </a:lnTo>
                  <a:lnTo>
                    <a:pt x="70" y="96"/>
                  </a:lnTo>
                  <a:lnTo>
                    <a:pt x="76" y="103"/>
                  </a:lnTo>
                  <a:lnTo>
                    <a:pt x="85" y="107"/>
                  </a:lnTo>
                  <a:lnTo>
                    <a:pt x="89" y="112"/>
                  </a:lnTo>
                  <a:lnTo>
                    <a:pt x="88" y="112"/>
                  </a:lnTo>
                  <a:lnTo>
                    <a:pt x="91" y="119"/>
                  </a:lnTo>
                  <a:lnTo>
                    <a:pt x="91" y="123"/>
                  </a:lnTo>
                  <a:lnTo>
                    <a:pt x="90" y="124"/>
                  </a:lnTo>
                  <a:lnTo>
                    <a:pt x="95" y="141"/>
                  </a:lnTo>
                  <a:lnTo>
                    <a:pt x="101" y="144"/>
                  </a:lnTo>
                  <a:lnTo>
                    <a:pt x="103" y="142"/>
                  </a:lnTo>
                  <a:lnTo>
                    <a:pt x="103" y="150"/>
                  </a:lnTo>
                  <a:lnTo>
                    <a:pt x="60" y="128"/>
                  </a:lnTo>
                  <a:lnTo>
                    <a:pt x="60" y="42"/>
                  </a:lnTo>
                  <a:lnTo>
                    <a:pt x="62" y="42"/>
                  </a:lnTo>
                  <a:lnTo>
                    <a:pt x="69" y="37"/>
                  </a:lnTo>
                  <a:lnTo>
                    <a:pt x="69" y="29"/>
                  </a:lnTo>
                  <a:lnTo>
                    <a:pt x="73" y="27"/>
                  </a:lnTo>
                  <a:lnTo>
                    <a:pt x="66" y="18"/>
                  </a:lnTo>
                  <a:lnTo>
                    <a:pt x="60" y="17"/>
                  </a:lnTo>
                  <a:lnTo>
                    <a:pt x="60" y="13"/>
                  </a:lnTo>
                  <a:lnTo>
                    <a:pt x="103" y="37"/>
                  </a:lnTo>
                  <a:lnTo>
                    <a:pt x="103" y="56"/>
                  </a:lnTo>
                  <a:close/>
                  <a:moveTo>
                    <a:pt x="152" y="105"/>
                  </a:moveTo>
                  <a:lnTo>
                    <a:pt x="150" y="107"/>
                  </a:lnTo>
                  <a:lnTo>
                    <a:pt x="152" y="109"/>
                  </a:lnTo>
                  <a:lnTo>
                    <a:pt x="152" y="140"/>
                  </a:lnTo>
                  <a:lnTo>
                    <a:pt x="114" y="150"/>
                  </a:lnTo>
                  <a:lnTo>
                    <a:pt x="114" y="144"/>
                  </a:lnTo>
                  <a:lnTo>
                    <a:pt x="117" y="144"/>
                  </a:lnTo>
                  <a:lnTo>
                    <a:pt x="119" y="133"/>
                  </a:lnTo>
                  <a:lnTo>
                    <a:pt x="118" y="133"/>
                  </a:lnTo>
                  <a:lnTo>
                    <a:pt x="114" y="137"/>
                  </a:lnTo>
                  <a:lnTo>
                    <a:pt x="114" y="125"/>
                  </a:lnTo>
                  <a:lnTo>
                    <a:pt x="119" y="115"/>
                  </a:lnTo>
                  <a:lnTo>
                    <a:pt x="114" y="117"/>
                  </a:lnTo>
                  <a:lnTo>
                    <a:pt x="114" y="117"/>
                  </a:lnTo>
                  <a:lnTo>
                    <a:pt x="114" y="115"/>
                  </a:lnTo>
                  <a:lnTo>
                    <a:pt x="115" y="116"/>
                  </a:lnTo>
                  <a:lnTo>
                    <a:pt x="122" y="111"/>
                  </a:lnTo>
                  <a:lnTo>
                    <a:pt x="125" y="105"/>
                  </a:lnTo>
                  <a:lnTo>
                    <a:pt x="122" y="104"/>
                  </a:lnTo>
                  <a:lnTo>
                    <a:pt x="119" y="107"/>
                  </a:lnTo>
                  <a:lnTo>
                    <a:pt x="117" y="103"/>
                  </a:lnTo>
                  <a:lnTo>
                    <a:pt x="133" y="100"/>
                  </a:lnTo>
                  <a:lnTo>
                    <a:pt x="133" y="104"/>
                  </a:lnTo>
                  <a:lnTo>
                    <a:pt x="134" y="104"/>
                  </a:lnTo>
                  <a:lnTo>
                    <a:pt x="136" y="109"/>
                  </a:lnTo>
                  <a:lnTo>
                    <a:pt x="140" y="107"/>
                  </a:lnTo>
                  <a:lnTo>
                    <a:pt x="140" y="103"/>
                  </a:lnTo>
                  <a:lnTo>
                    <a:pt x="146" y="97"/>
                  </a:lnTo>
                  <a:lnTo>
                    <a:pt x="146" y="94"/>
                  </a:lnTo>
                  <a:lnTo>
                    <a:pt x="148" y="94"/>
                  </a:lnTo>
                  <a:lnTo>
                    <a:pt x="148" y="96"/>
                  </a:lnTo>
                  <a:lnTo>
                    <a:pt x="152" y="104"/>
                  </a:lnTo>
                  <a:lnTo>
                    <a:pt x="152" y="105"/>
                  </a:lnTo>
                  <a:close/>
                  <a:moveTo>
                    <a:pt x="122" y="95"/>
                  </a:moveTo>
                  <a:lnTo>
                    <a:pt x="119" y="96"/>
                  </a:lnTo>
                  <a:lnTo>
                    <a:pt x="119" y="90"/>
                  </a:lnTo>
                  <a:lnTo>
                    <a:pt x="121" y="87"/>
                  </a:lnTo>
                  <a:lnTo>
                    <a:pt x="122" y="88"/>
                  </a:lnTo>
                  <a:lnTo>
                    <a:pt x="119" y="91"/>
                  </a:lnTo>
                  <a:lnTo>
                    <a:pt x="122" y="95"/>
                  </a:lnTo>
                  <a:close/>
                  <a:moveTo>
                    <a:pt x="126" y="87"/>
                  </a:moveTo>
                  <a:lnTo>
                    <a:pt x="127" y="86"/>
                  </a:lnTo>
                  <a:lnTo>
                    <a:pt x="127" y="88"/>
                  </a:lnTo>
                  <a:lnTo>
                    <a:pt x="126" y="88"/>
                  </a:lnTo>
                  <a:lnTo>
                    <a:pt x="126" y="87"/>
                  </a:lnTo>
                  <a:close/>
                  <a:moveTo>
                    <a:pt x="152" y="39"/>
                  </a:moveTo>
                  <a:lnTo>
                    <a:pt x="142" y="47"/>
                  </a:lnTo>
                  <a:lnTo>
                    <a:pt x="140" y="51"/>
                  </a:lnTo>
                  <a:lnTo>
                    <a:pt x="133" y="53"/>
                  </a:lnTo>
                  <a:lnTo>
                    <a:pt x="129" y="58"/>
                  </a:lnTo>
                  <a:lnTo>
                    <a:pt x="130" y="59"/>
                  </a:lnTo>
                  <a:lnTo>
                    <a:pt x="122" y="58"/>
                  </a:lnTo>
                  <a:lnTo>
                    <a:pt x="126" y="53"/>
                  </a:lnTo>
                  <a:lnTo>
                    <a:pt x="133" y="49"/>
                  </a:lnTo>
                  <a:lnTo>
                    <a:pt x="131" y="46"/>
                  </a:lnTo>
                  <a:lnTo>
                    <a:pt x="125" y="53"/>
                  </a:lnTo>
                  <a:lnTo>
                    <a:pt x="119" y="59"/>
                  </a:lnTo>
                  <a:lnTo>
                    <a:pt x="125" y="62"/>
                  </a:lnTo>
                  <a:lnTo>
                    <a:pt x="118" y="64"/>
                  </a:lnTo>
                  <a:lnTo>
                    <a:pt x="114" y="68"/>
                  </a:lnTo>
                  <a:lnTo>
                    <a:pt x="114" y="35"/>
                  </a:lnTo>
                  <a:lnTo>
                    <a:pt x="152" y="25"/>
                  </a:lnTo>
                  <a:lnTo>
                    <a:pt x="152" y="39"/>
                  </a:lnTo>
                  <a:close/>
                </a:path>
              </a:pathLst>
            </a:custGeom>
            <a:grpFill/>
            <a:ln>
              <a:noFill/>
            </a:ln>
          </p:spPr>
          <p:txBody>
            <a:bodyPr vert="horz" wrap="square" lIns="91440" tIns="45720" rIns="91440" bIns="45720" numCol="1" anchor="t" anchorCtr="0" compatLnSpc="1"/>
            <a:lstStyle/>
            <a:p>
              <a:endParaRPr lang="en-US"/>
            </a:p>
          </p:txBody>
        </p:sp>
        <p:sp>
          <p:nvSpPr>
            <p:cNvPr id="25" name="Freeform 77"/>
            <p:cNvSpPr>
              <a:spLocks noEditPoints="1"/>
            </p:cNvSpPr>
            <p:nvPr/>
          </p:nvSpPr>
          <p:spPr bwMode="auto">
            <a:xfrm>
              <a:off x="3019308" y="3481464"/>
              <a:ext cx="499546" cy="502108"/>
            </a:xfrm>
            <a:custGeom>
              <a:avLst/>
              <a:gdLst>
                <a:gd name="T0" fmla="*/ 70 w 148"/>
                <a:gd name="T1" fmla="*/ 71 h 148"/>
                <a:gd name="T2" fmla="*/ 70 w 148"/>
                <a:gd name="T3" fmla="*/ 78 h 148"/>
                <a:gd name="T4" fmla="*/ 77 w 148"/>
                <a:gd name="T5" fmla="*/ 78 h 148"/>
                <a:gd name="T6" fmla="*/ 77 w 148"/>
                <a:gd name="T7" fmla="*/ 71 h 148"/>
                <a:gd name="T8" fmla="*/ 70 w 148"/>
                <a:gd name="T9" fmla="*/ 71 h 148"/>
                <a:gd name="T10" fmla="*/ 74 w 148"/>
                <a:gd name="T11" fmla="*/ 25 h 148"/>
                <a:gd name="T12" fmla="*/ 78 w 148"/>
                <a:gd name="T13" fmla="*/ 21 h 148"/>
                <a:gd name="T14" fmla="*/ 78 w 148"/>
                <a:gd name="T15" fmla="*/ 16 h 148"/>
                <a:gd name="T16" fmla="*/ 74 w 148"/>
                <a:gd name="T17" fmla="*/ 12 h 148"/>
                <a:gd name="T18" fmla="*/ 70 w 148"/>
                <a:gd name="T19" fmla="*/ 16 h 148"/>
                <a:gd name="T20" fmla="*/ 70 w 148"/>
                <a:gd name="T21" fmla="*/ 21 h 148"/>
                <a:gd name="T22" fmla="*/ 74 w 148"/>
                <a:gd name="T23" fmla="*/ 25 h 148"/>
                <a:gd name="T24" fmla="*/ 74 w 148"/>
                <a:gd name="T25" fmla="*/ 123 h 148"/>
                <a:gd name="T26" fmla="*/ 70 w 148"/>
                <a:gd name="T27" fmla="*/ 128 h 148"/>
                <a:gd name="T28" fmla="*/ 70 w 148"/>
                <a:gd name="T29" fmla="*/ 132 h 148"/>
                <a:gd name="T30" fmla="*/ 74 w 148"/>
                <a:gd name="T31" fmla="*/ 136 h 148"/>
                <a:gd name="T32" fmla="*/ 78 w 148"/>
                <a:gd name="T33" fmla="*/ 132 h 148"/>
                <a:gd name="T34" fmla="*/ 78 w 148"/>
                <a:gd name="T35" fmla="*/ 128 h 148"/>
                <a:gd name="T36" fmla="*/ 74 w 148"/>
                <a:gd name="T37" fmla="*/ 123 h 148"/>
                <a:gd name="T38" fmla="*/ 31 w 148"/>
                <a:gd name="T39" fmla="*/ 30 h 148"/>
                <a:gd name="T40" fmla="*/ 30 w 148"/>
                <a:gd name="T41" fmla="*/ 31 h 148"/>
                <a:gd name="T42" fmla="*/ 62 w 148"/>
                <a:gd name="T43" fmla="*/ 86 h 148"/>
                <a:gd name="T44" fmla="*/ 117 w 148"/>
                <a:gd name="T45" fmla="*/ 118 h 148"/>
                <a:gd name="T46" fmla="*/ 118 w 148"/>
                <a:gd name="T47" fmla="*/ 117 h 148"/>
                <a:gd name="T48" fmla="*/ 85 w 148"/>
                <a:gd name="T49" fmla="*/ 62 h 148"/>
                <a:gd name="T50" fmla="*/ 31 w 148"/>
                <a:gd name="T51" fmla="*/ 30 h 148"/>
                <a:gd name="T52" fmla="*/ 99 w 148"/>
                <a:gd name="T53" fmla="*/ 100 h 148"/>
                <a:gd name="T54" fmla="*/ 67 w 148"/>
                <a:gd name="T55" fmla="*/ 81 h 148"/>
                <a:gd name="T56" fmla="*/ 67 w 148"/>
                <a:gd name="T57" fmla="*/ 81 h 148"/>
                <a:gd name="T58" fmla="*/ 67 w 148"/>
                <a:gd name="T59" fmla="*/ 67 h 148"/>
                <a:gd name="T60" fmla="*/ 80 w 148"/>
                <a:gd name="T61" fmla="*/ 67 h 148"/>
                <a:gd name="T62" fmla="*/ 81 w 148"/>
                <a:gd name="T63" fmla="*/ 67 h 148"/>
                <a:gd name="T64" fmla="*/ 100 w 148"/>
                <a:gd name="T65" fmla="*/ 100 h 148"/>
                <a:gd name="T66" fmla="*/ 99 w 148"/>
                <a:gd name="T67" fmla="*/ 100 h 148"/>
                <a:gd name="T68" fmla="*/ 20 w 148"/>
                <a:gd name="T69" fmla="*/ 70 h 148"/>
                <a:gd name="T70" fmla="*/ 16 w 148"/>
                <a:gd name="T71" fmla="*/ 70 h 148"/>
                <a:gd name="T72" fmla="*/ 12 w 148"/>
                <a:gd name="T73" fmla="*/ 74 h 148"/>
                <a:gd name="T74" fmla="*/ 16 w 148"/>
                <a:gd name="T75" fmla="*/ 78 h 148"/>
                <a:gd name="T76" fmla="*/ 20 w 148"/>
                <a:gd name="T77" fmla="*/ 78 h 148"/>
                <a:gd name="T78" fmla="*/ 24 w 148"/>
                <a:gd name="T79" fmla="*/ 74 h 148"/>
                <a:gd name="T80" fmla="*/ 20 w 148"/>
                <a:gd name="T81" fmla="*/ 70 h 148"/>
                <a:gd name="T82" fmla="*/ 131 w 148"/>
                <a:gd name="T83" fmla="*/ 70 h 148"/>
                <a:gd name="T84" fmla="*/ 127 w 148"/>
                <a:gd name="T85" fmla="*/ 70 h 148"/>
                <a:gd name="T86" fmla="*/ 123 w 148"/>
                <a:gd name="T87" fmla="*/ 74 h 148"/>
                <a:gd name="T88" fmla="*/ 127 w 148"/>
                <a:gd name="T89" fmla="*/ 78 h 148"/>
                <a:gd name="T90" fmla="*/ 131 w 148"/>
                <a:gd name="T91" fmla="*/ 78 h 148"/>
                <a:gd name="T92" fmla="*/ 136 w 148"/>
                <a:gd name="T93" fmla="*/ 74 h 148"/>
                <a:gd name="T94" fmla="*/ 131 w 148"/>
                <a:gd name="T95" fmla="*/ 70 h 148"/>
                <a:gd name="T96" fmla="*/ 74 w 148"/>
                <a:gd name="T97" fmla="*/ 0 h 148"/>
                <a:gd name="T98" fmla="*/ 0 w 148"/>
                <a:gd name="T99" fmla="*/ 74 h 148"/>
                <a:gd name="T100" fmla="*/ 74 w 148"/>
                <a:gd name="T101" fmla="*/ 148 h 148"/>
                <a:gd name="T102" fmla="*/ 148 w 148"/>
                <a:gd name="T103" fmla="*/ 74 h 148"/>
                <a:gd name="T104" fmla="*/ 74 w 148"/>
                <a:gd name="T105" fmla="*/ 0 h 148"/>
                <a:gd name="T106" fmla="*/ 74 w 148"/>
                <a:gd name="T107" fmla="*/ 140 h 148"/>
                <a:gd name="T108" fmla="*/ 8 w 148"/>
                <a:gd name="T109" fmla="*/ 74 h 148"/>
                <a:gd name="T110" fmla="*/ 74 w 148"/>
                <a:gd name="T111" fmla="*/ 8 h 148"/>
                <a:gd name="T112" fmla="*/ 140 w 148"/>
                <a:gd name="T113" fmla="*/ 74 h 148"/>
                <a:gd name="T114" fmla="*/ 74 w 148"/>
                <a:gd name="T115"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8" h="148">
                  <a:moveTo>
                    <a:pt x="70" y="71"/>
                  </a:moveTo>
                  <a:cubicBezTo>
                    <a:pt x="68" y="72"/>
                    <a:pt x="68" y="76"/>
                    <a:pt x="70" y="78"/>
                  </a:cubicBezTo>
                  <a:cubicBezTo>
                    <a:pt x="72" y="79"/>
                    <a:pt x="75" y="79"/>
                    <a:pt x="77" y="78"/>
                  </a:cubicBezTo>
                  <a:cubicBezTo>
                    <a:pt x="79" y="76"/>
                    <a:pt x="79" y="72"/>
                    <a:pt x="77" y="71"/>
                  </a:cubicBezTo>
                  <a:cubicBezTo>
                    <a:pt x="75" y="69"/>
                    <a:pt x="72" y="69"/>
                    <a:pt x="70" y="71"/>
                  </a:cubicBezTo>
                  <a:close/>
                  <a:moveTo>
                    <a:pt x="74" y="25"/>
                  </a:moveTo>
                  <a:cubicBezTo>
                    <a:pt x="76" y="25"/>
                    <a:pt x="78" y="23"/>
                    <a:pt x="78" y="21"/>
                  </a:cubicBezTo>
                  <a:cubicBezTo>
                    <a:pt x="78" y="16"/>
                    <a:pt x="78" y="16"/>
                    <a:pt x="78" y="16"/>
                  </a:cubicBezTo>
                  <a:cubicBezTo>
                    <a:pt x="78" y="14"/>
                    <a:pt x="76" y="12"/>
                    <a:pt x="74" y="12"/>
                  </a:cubicBezTo>
                  <a:cubicBezTo>
                    <a:pt x="72" y="12"/>
                    <a:pt x="70" y="14"/>
                    <a:pt x="70" y="16"/>
                  </a:cubicBezTo>
                  <a:cubicBezTo>
                    <a:pt x="70" y="21"/>
                    <a:pt x="70" y="21"/>
                    <a:pt x="70" y="21"/>
                  </a:cubicBezTo>
                  <a:cubicBezTo>
                    <a:pt x="70" y="23"/>
                    <a:pt x="72" y="25"/>
                    <a:pt x="74" y="25"/>
                  </a:cubicBezTo>
                  <a:close/>
                  <a:moveTo>
                    <a:pt x="74" y="123"/>
                  </a:moveTo>
                  <a:cubicBezTo>
                    <a:pt x="72" y="123"/>
                    <a:pt x="70" y="125"/>
                    <a:pt x="70" y="128"/>
                  </a:cubicBezTo>
                  <a:cubicBezTo>
                    <a:pt x="70" y="132"/>
                    <a:pt x="70" y="132"/>
                    <a:pt x="70" y="132"/>
                  </a:cubicBezTo>
                  <a:cubicBezTo>
                    <a:pt x="70" y="134"/>
                    <a:pt x="72" y="136"/>
                    <a:pt x="74" y="136"/>
                  </a:cubicBezTo>
                  <a:cubicBezTo>
                    <a:pt x="76" y="136"/>
                    <a:pt x="78" y="134"/>
                    <a:pt x="78" y="132"/>
                  </a:cubicBezTo>
                  <a:cubicBezTo>
                    <a:pt x="78" y="128"/>
                    <a:pt x="78" y="128"/>
                    <a:pt x="78" y="128"/>
                  </a:cubicBezTo>
                  <a:cubicBezTo>
                    <a:pt x="78" y="125"/>
                    <a:pt x="76" y="123"/>
                    <a:pt x="74" y="123"/>
                  </a:cubicBezTo>
                  <a:close/>
                  <a:moveTo>
                    <a:pt x="31" y="30"/>
                  </a:moveTo>
                  <a:cubicBezTo>
                    <a:pt x="30" y="31"/>
                    <a:pt x="30" y="31"/>
                    <a:pt x="30" y="31"/>
                  </a:cubicBezTo>
                  <a:cubicBezTo>
                    <a:pt x="62" y="86"/>
                    <a:pt x="62" y="86"/>
                    <a:pt x="62" y="86"/>
                  </a:cubicBezTo>
                  <a:cubicBezTo>
                    <a:pt x="117" y="118"/>
                    <a:pt x="117" y="118"/>
                    <a:pt x="117" y="118"/>
                  </a:cubicBezTo>
                  <a:cubicBezTo>
                    <a:pt x="118" y="117"/>
                    <a:pt x="118" y="117"/>
                    <a:pt x="118" y="117"/>
                  </a:cubicBezTo>
                  <a:cubicBezTo>
                    <a:pt x="85" y="62"/>
                    <a:pt x="85" y="62"/>
                    <a:pt x="85" y="62"/>
                  </a:cubicBezTo>
                  <a:lnTo>
                    <a:pt x="31" y="30"/>
                  </a:lnTo>
                  <a:close/>
                  <a:moveTo>
                    <a:pt x="99" y="100"/>
                  </a:moveTo>
                  <a:cubicBezTo>
                    <a:pt x="67" y="81"/>
                    <a:pt x="67" y="81"/>
                    <a:pt x="67" y="81"/>
                  </a:cubicBezTo>
                  <a:cubicBezTo>
                    <a:pt x="67" y="81"/>
                    <a:pt x="67" y="81"/>
                    <a:pt x="67" y="81"/>
                  </a:cubicBezTo>
                  <a:cubicBezTo>
                    <a:pt x="64" y="77"/>
                    <a:pt x="64" y="71"/>
                    <a:pt x="67" y="67"/>
                  </a:cubicBezTo>
                  <a:cubicBezTo>
                    <a:pt x="71" y="64"/>
                    <a:pt x="77" y="64"/>
                    <a:pt x="80" y="67"/>
                  </a:cubicBezTo>
                  <a:cubicBezTo>
                    <a:pt x="81" y="67"/>
                    <a:pt x="81" y="67"/>
                    <a:pt x="81" y="67"/>
                  </a:cubicBezTo>
                  <a:cubicBezTo>
                    <a:pt x="100" y="100"/>
                    <a:pt x="100" y="100"/>
                    <a:pt x="100" y="100"/>
                  </a:cubicBezTo>
                  <a:lnTo>
                    <a:pt x="99" y="100"/>
                  </a:lnTo>
                  <a:close/>
                  <a:moveTo>
                    <a:pt x="20" y="70"/>
                  </a:moveTo>
                  <a:cubicBezTo>
                    <a:pt x="16" y="70"/>
                    <a:pt x="16" y="70"/>
                    <a:pt x="16" y="70"/>
                  </a:cubicBezTo>
                  <a:cubicBezTo>
                    <a:pt x="14" y="70"/>
                    <a:pt x="12" y="72"/>
                    <a:pt x="12" y="74"/>
                  </a:cubicBezTo>
                  <a:cubicBezTo>
                    <a:pt x="12" y="76"/>
                    <a:pt x="14" y="78"/>
                    <a:pt x="16" y="78"/>
                  </a:cubicBezTo>
                  <a:cubicBezTo>
                    <a:pt x="20" y="78"/>
                    <a:pt x="20" y="78"/>
                    <a:pt x="20" y="78"/>
                  </a:cubicBezTo>
                  <a:cubicBezTo>
                    <a:pt x="23" y="78"/>
                    <a:pt x="24" y="76"/>
                    <a:pt x="24" y="74"/>
                  </a:cubicBezTo>
                  <a:cubicBezTo>
                    <a:pt x="24" y="72"/>
                    <a:pt x="23" y="70"/>
                    <a:pt x="20" y="70"/>
                  </a:cubicBezTo>
                  <a:close/>
                  <a:moveTo>
                    <a:pt x="131" y="70"/>
                  </a:moveTo>
                  <a:cubicBezTo>
                    <a:pt x="127" y="70"/>
                    <a:pt x="127" y="70"/>
                    <a:pt x="127" y="70"/>
                  </a:cubicBezTo>
                  <a:cubicBezTo>
                    <a:pt x="125" y="70"/>
                    <a:pt x="123" y="72"/>
                    <a:pt x="123" y="74"/>
                  </a:cubicBezTo>
                  <a:cubicBezTo>
                    <a:pt x="123" y="76"/>
                    <a:pt x="125" y="78"/>
                    <a:pt x="127" y="78"/>
                  </a:cubicBezTo>
                  <a:cubicBezTo>
                    <a:pt x="131" y="78"/>
                    <a:pt x="131" y="78"/>
                    <a:pt x="131" y="78"/>
                  </a:cubicBezTo>
                  <a:cubicBezTo>
                    <a:pt x="134" y="78"/>
                    <a:pt x="136" y="76"/>
                    <a:pt x="136" y="74"/>
                  </a:cubicBezTo>
                  <a:cubicBezTo>
                    <a:pt x="136" y="72"/>
                    <a:pt x="134" y="70"/>
                    <a:pt x="131" y="70"/>
                  </a:cubicBezTo>
                  <a:close/>
                  <a:moveTo>
                    <a:pt x="74" y="0"/>
                  </a:moveTo>
                  <a:cubicBezTo>
                    <a:pt x="33" y="0"/>
                    <a:pt x="0" y="33"/>
                    <a:pt x="0" y="74"/>
                  </a:cubicBezTo>
                  <a:cubicBezTo>
                    <a:pt x="0" y="115"/>
                    <a:pt x="33" y="148"/>
                    <a:pt x="74" y="148"/>
                  </a:cubicBezTo>
                  <a:cubicBezTo>
                    <a:pt x="115" y="148"/>
                    <a:pt x="148" y="115"/>
                    <a:pt x="148" y="74"/>
                  </a:cubicBezTo>
                  <a:cubicBezTo>
                    <a:pt x="148" y="33"/>
                    <a:pt x="115" y="0"/>
                    <a:pt x="74" y="0"/>
                  </a:cubicBezTo>
                  <a:close/>
                  <a:moveTo>
                    <a:pt x="74" y="140"/>
                  </a:moveTo>
                  <a:cubicBezTo>
                    <a:pt x="37" y="140"/>
                    <a:pt x="8" y="110"/>
                    <a:pt x="8" y="74"/>
                  </a:cubicBezTo>
                  <a:cubicBezTo>
                    <a:pt x="8" y="38"/>
                    <a:pt x="37" y="8"/>
                    <a:pt x="74" y="8"/>
                  </a:cubicBezTo>
                  <a:cubicBezTo>
                    <a:pt x="110" y="8"/>
                    <a:pt x="140" y="38"/>
                    <a:pt x="140" y="74"/>
                  </a:cubicBezTo>
                  <a:cubicBezTo>
                    <a:pt x="140" y="110"/>
                    <a:pt x="110" y="140"/>
                    <a:pt x="74" y="140"/>
                  </a:cubicBezTo>
                  <a:close/>
                </a:path>
              </a:pathLst>
            </a:custGeom>
            <a:grpFill/>
            <a:ln>
              <a:noFill/>
            </a:ln>
          </p:spPr>
          <p:txBody>
            <a:bodyPr vert="horz" wrap="square" lIns="91440" tIns="45720" rIns="91440" bIns="45720" numCol="1" anchor="t" anchorCtr="0" compatLnSpc="1"/>
            <a:lstStyle/>
            <a:p>
              <a:endParaRPr lang="en-US"/>
            </a:p>
          </p:txBody>
        </p:sp>
        <p:sp>
          <p:nvSpPr>
            <p:cNvPr id="26" name="Freeform 78"/>
            <p:cNvSpPr>
              <a:spLocks noEditPoints="1"/>
            </p:cNvSpPr>
            <p:nvPr/>
          </p:nvSpPr>
          <p:spPr bwMode="auto">
            <a:xfrm>
              <a:off x="4120871" y="3448162"/>
              <a:ext cx="461120" cy="535412"/>
            </a:xfrm>
            <a:custGeom>
              <a:avLst/>
              <a:gdLst>
                <a:gd name="T0" fmla="*/ 37 w 136"/>
                <a:gd name="T1" fmla="*/ 51 h 158"/>
                <a:gd name="T2" fmla="*/ 49 w 136"/>
                <a:gd name="T3" fmla="*/ 63 h 158"/>
                <a:gd name="T4" fmla="*/ 62 w 136"/>
                <a:gd name="T5" fmla="*/ 51 h 158"/>
                <a:gd name="T6" fmla="*/ 49 w 136"/>
                <a:gd name="T7" fmla="*/ 39 h 158"/>
                <a:gd name="T8" fmla="*/ 37 w 136"/>
                <a:gd name="T9" fmla="*/ 51 h 158"/>
                <a:gd name="T10" fmla="*/ 28 w 136"/>
                <a:gd name="T11" fmla="*/ 158 h 158"/>
                <a:gd name="T12" fmla="*/ 136 w 136"/>
                <a:gd name="T13" fmla="*/ 158 h 158"/>
                <a:gd name="T14" fmla="*/ 127 w 136"/>
                <a:gd name="T15" fmla="*/ 146 h 158"/>
                <a:gd name="T16" fmla="*/ 107 w 136"/>
                <a:gd name="T17" fmla="*/ 146 h 158"/>
                <a:gd name="T18" fmla="*/ 107 w 136"/>
                <a:gd name="T19" fmla="*/ 103 h 158"/>
                <a:gd name="T20" fmla="*/ 121 w 136"/>
                <a:gd name="T21" fmla="*/ 95 h 158"/>
                <a:gd name="T22" fmla="*/ 117 w 136"/>
                <a:gd name="T23" fmla="*/ 89 h 158"/>
                <a:gd name="T24" fmla="*/ 77 w 136"/>
                <a:gd name="T25" fmla="*/ 112 h 158"/>
                <a:gd name="T26" fmla="*/ 81 w 136"/>
                <a:gd name="T27" fmla="*/ 118 h 158"/>
                <a:gd name="T28" fmla="*/ 86 w 136"/>
                <a:gd name="T29" fmla="*/ 115 h 158"/>
                <a:gd name="T30" fmla="*/ 86 w 136"/>
                <a:gd name="T31" fmla="*/ 129 h 158"/>
                <a:gd name="T32" fmla="*/ 36 w 136"/>
                <a:gd name="T33" fmla="*/ 64 h 158"/>
                <a:gd name="T34" fmla="*/ 30 w 136"/>
                <a:gd name="T35" fmla="*/ 51 h 158"/>
                <a:gd name="T36" fmla="*/ 30 w 136"/>
                <a:gd name="T37" fmla="*/ 51 h 158"/>
                <a:gd name="T38" fmla="*/ 68 w 136"/>
                <a:gd name="T39" fmla="*/ 146 h 158"/>
                <a:gd name="T40" fmla="*/ 37 w 136"/>
                <a:gd name="T41" fmla="*/ 146 h 158"/>
                <a:gd name="T42" fmla="*/ 28 w 136"/>
                <a:gd name="T43" fmla="*/ 158 h 158"/>
                <a:gd name="T44" fmla="*/ 36 w 136"/>
                <a:gd name="T45" fmla="*/ 16 h 158"/>
                <a:gd name="T46" fmla="*/ 45 w 136"/>
                <a:gd name="T47" fmla="*/ 33 h 158"/>
                <a:gd name="T48" fmla="*/ 49 w 136"/>
                <a:gd name="T49" fmla="*/ 32 h 158"/>
                <a:gd name="T50" fmla="*/ 68 w 136"/>
                <a:gd name="T51" fmla="*/ 51 h 158"/>
                <a:gd name="T52" fmla="*/ 63 w 136"/>
                <a:gd name="T53" fmla="*/ 64 h 158"/>
                <a:gd name="T54" fmla="*/ 75 w 136"/>
                <a:gd name="T55" fmla="*/ 84 h 158"/>
                <a:gd name="T56" fmla="*/ 75 w 136"/>
                <a:gd name="T57" fmla="*/ 84 h 158"/>
                <a:gd name="T58" fmla="*/ 74 w 136"/>
                <a:gd name="T59" fmla="*/ 89 h 158"/>
                <a:gd name="T60" fmla="*/ 78 w 136"/>
                <a:gd name="T61" fmla="*/ 90 h 158"/>
                <a:gd name="T62" fmla="*/ 95 w 136"/>
                <a:gd name="T63" fmla="*/ 80 h 158"/>
                <a:gd name="T64" fmla="*/ 96 w 136"/>
                <a:gd name="T65" fmla="*/ 76 h 158"/>
                <a:gd name="T66" fmla="*/ 92 w 136"/>
                <a:gd name="T67" fmla="*/ 74 h 158"/>
                <a:gd name="T68" fmla="*/ 77 w 136"/>
                <a:gd name="T69" fmla="*/ 49 h 158"/>
                <a:gd name="T70" fmla="*/ 77 w 136"/>
                <a:gd name="T71" fmla="*/ 42 h 158"/>
                <a:gd name="T72" fmla="*/ 71 w 136"/>
                <a:gd name="T73" fmla="*/ 30 h 158"/>
                <a:gd name="T74" fmla="*/ 65 w 136"/>
                <a:gd name="T75" fmla="*/ 27 h 158"/>
                <a:gd name="T76" fmla="*/ 53 w 136"/>
                <a:gd name="T77" fmla="*/ 6 h 158"/>
                <a:gd name="T78" fmla="*/ 53 w 136"/>
                <a:gd name="T79" fmla="*/ 6 h 158"/>
                <a:gd name="T80" fmla="*/ 54 w 136"/>
                <a:gd name="T81" fmla="*/ 2 h 158"/>
                <a:gd name="T82" fmla="*/ 50 w 136"/>
                <a:gd name="T83" fmla="*/ 1 h 158"/>
                <a:gd name="T84" fmla="*/ 33 w 136"/>
                <a:gd name="T85" fmla="*/ 11 h 158"/>
                <a:gd name="T86" fmla="*/ 32 w 136"/>
                <a:gd name="T87" fmla="*/ 15 h 158"/>
                <a:gd name="T88" fmla="*/ 36 w 136"/>
                <a:gd name="T89" fmla="*/ 1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58">
                  <a:moveTo>
                    <a:pt x="37" y="51"/>
                  </a:moveTo>
                  <a:cubicBezTo>
                    <a:pt x="37" y="58"/>
                    <a:pt x="42" y="63"/>
                    <a:pt x="49" y="63"/>
                  </a:cubicBezTo>
                  <a:cubicBezTo>
                    <a:pt x="56" y="63"/>
                    <a:pt x="62" y="58"/>
                    <a:pt x="62" y="51"/>
                  </a:cubicBezTo>
                  <a:cubicBezTo>
                    <a:pt x="62" y="44"/>
                    <a:pt x="56" y="39"/>
                    <a:pt x="49" y="39"/>
                  </a:cubicBezTo>
                  <a:cubicBezTo>
                    <a:pt x="42" y="39"/>
                    <a:pt x="37" y="44"/>
                    <a:pt x="37" y="51"/>
                  </a:cubicBezTo>
                  <a:close/>
                  <a:moveTo>
                    <a:pt x="28" y="158"/>
                  </a:moveTo>
                  <a:cubicBezTo>
                    <a:pt x="136" y="158"/>
                    <a:pt x="136" y="158"/>
                    <a:pt x="136" y="158"/>
                  </a:cubicBezTo>
                  <a:cubicBezTo>
                    <a:pt x="127" y="146"/>
                    <a:pt x="127" y="146"/>
                    <a:pt x="127" y="146"/>
                  </a:cubicBezTo>
                  <a:cubicBezTo>
                    <a:pt x="107" y="146"/>
                    <a:pt x="107" y="146"/>
                    <a:pt x="107" y="146"/>
                  </a:cubicBezTo>
                  <a:cubicBezTo>
                    <a:pt x="107" y="103"/>
                    <a:pt x="107" y="103"/>
                    <a:pt x="107" y="103"/>
                  </a:cubicBezTo>
                  <a:cubicBezTo>
                    <a:pt x="121" y="95"/>
                    <a:pt x="121" y="95"/>
                    <a:pt x="121" y="95"/>
                  </a:cubicBezTo>
                  <a:cubicBezTo>
                    <a:pt x="117" y="89"/>
                    <a:pt x="117" y="89"/>
                    <a:pt x="117" y="89"/>
                  </a:cubicBezTo>
                  <a:cubicBezTo>
                    <a:pt x="77" y="112"/>
                    <a:pt x="77" y="112"/>
                    <a:pt x="77" y="112"/>
                  </a:cubicBezTo>
                  <a:cubicBezTo>
                    <a:pt x="81" y="118"/>
                    <a:pt x="81" y="118"/>
                    <a:pt x="81" y="118"/>
                  </a:cubicBezTo>
                  <a:cubicBezTo>
                    <a:pt x="86" y="115"/>
                    <a:pt x="86" y="115"/>
                    <a:pt x="86" y="115"/>
                  </a:cubicBezTo>
                  <a:cubicBezTo>
                    <a:pt x="86" y="129"/>
                    <a:pt x="86" y="129"/>
                    <a:pt x="86" y="129"/>
                  </a:cubicBezTo>
                  <a:cubicBezTo>
                    <a:pt x="38" y="128"/>
                    <a:pt x="18" y="86"/>
                    <a:pt x="36" y="64"/>
                  </a:cubicBezTo>
                  <a:cubicBezTo>
                    <a:pt x="32" y="61"/>
                    <a:pt x="30" y="56"/>
                    <a:pt x="30" y="51"/>
                  </a:cubicBezTo>
                  <a:cubicBezTo>
                    <a:pt x="30" y="51"/>
                    <a:pt x="30" y="51"/>
                    <a:pt x="30" y="51"/>
                  </a:cubicBezTo>
                  <a:cubicBezTo>
                    <a:pt x="0" y="74"/>
                    <a:pt x="14" y="129"/>
                    <a:pt x="68" y="146"/>
                  </a:cubicBezTo>
                  <a:cubicBezTo>
                    <a:pt x="37" y="146"/>
                    <a:pt x="37" y="146"/>
                    <a:pt x="37" y="146"/>
                  </a:cubicBezTo>
                  <a:lnTo>
                    <a:pt x="28" y="158"/>
                  </a:lnTo>
                  <a:close/>
                  <a:moveTo>
                    <a:pt x="36" y="16"/>
                  </a:moveTo>
                  <a:cubicBezTo>
                    <a:pt x="45" y="33"/>
                    <a:pt x="45" y="33"/>
                    <a:pt x="45" y="33"/>
                  </a:cubicBezTo>
                  <a:cubicBezTo>
                    <a:pt x="47" y="33"/>
                    <a:pt x="48" y="32"/>
                    <a:pt x="49" y="32"/>
                  </a:cubicBezTo>
                  <a:cubicBezTo>
                    <a:pt x="60" y="32"/>
                    <a:pt x="68" y="41"/>
                    <a:pt x="68" y="51"/>
                  </a:cubicBezTo>
                  <a:cubicBezTo>
                    <a:pt x="68" y="56"/>
                    <a:pt x="66" y="60"/>
                    <a:pt x="63" y="64"/>
                  </a:cubicBezTo>
                  <a:cubicBezTo>
                    <a:pt x="75" y="84"/>
                    <a:pt x="75" y="84"/>
                    <a:pt x="75" y="84"/>
                  </a:cubicBezTo>
                  <a:cubicBezTo>
                    <a:pt x="75" y="84"/>
                    <a:pt x="75" y="84"/>
                    <a:pt x="75" y="84"/>
                  </a:cubicBezTo>
                  <a:cubicBezTo>
                    <a:pt x="73" y="85"/>
                    <a:pt x="73" y="87"/>
                    <a:pt x="74" y="89"/>
                  </a:cubicBezTo>
                  <a:cubicBezTo>
                    <a:pt x="74" y="90"/>
                    <a:pt x="76" y="91"/>
                    <a:pt x="78" y="90"/>
                  </a:cubicBezTo>
                  <a:cubicBezTo>
                    <a:pt x="95" y="80"/>
                    <a:pt x="95" y="80"/>
                    <a:pt x="95" y="80"/>
                  </a:cubicBezTo>
                  <a:cubicBezTo>
                    <a:pt x="97" y="79"/>
                    <a:pt x="97" y="77"/>
                    <a:pt x="96" y="76"/>
                  </a:cubicBezTo>
                  <a:cubicBezTo>
                    <a:pt x="95" y="74"/>
                    <a:pt x="93" y="74"/>
                    <a:pt x="92" y="74"/>
                  </a:cubicBezTo>
                  <a:cubicBezTo>
                    <a:pt x="77" y="49"/>
                    <a:pt x="77" y="49"/>
                    <a:pt x="77" y="49"/>
                  </a:cubicBezTo>
                  <a:cubicBezTo>
                    <a:pt x="78" y="47"/>
                    <a:pt x="79" y="44"/>
                    <a:pt x="77" y="42"/>
                  </a:cubicBezTo>
                  <a:cubicBezTo>
                    <a:pt x="71" y="30"/>
                    <a:pt x="71" y="30"/>
                    <a:pt x="71" y="30"/>
                  </a:cubicBezTo>
                  <a:cubicBezTo>
                    <a:pt x="70" y="28"/>
                    <a:pt x="67" y="27"/>
                    <a:pt x="65" y="27"/>
                  </a:cubicBezTo>
                  <a:cubicBezTo>
                    <a:pt x="53" y="6"/>
                    <a:pt x="53" y="6"/>
                    <a:pt x="53" y="6"/>
                  </a:cubicBezTo>
                  <a:cubicBezTo>
                    <a:pt x="53" y="6"/>
                    <a:pt x="53" y="6"/>
                    <a:pt x="53" y="6"/>
                  </a:cubicBezTo>
                  <a:cubicBezTo>
                    <a:pt x="55" y="5"/>
                    <a:pt x="55" y="3"/>
                    <a:pt x="54" y="2"/>
                  </a:cubicBezTo>
                  <a:cubicBezTo>
                    <a:pt x="53" y="0"/>
                    <a:pt x="51" y="0"/>
                    <a:pt x="50" y="1"/>
                  </a:cubicBezTo>
                  <a:cubicBezTo>
                    <a:pt x="33" y="11"/>
                    <a:pt x="33" y="11"/>
                    <a:pt x="33" y="11"/>
                  </a:cubicBezTo>
                  <a:cubicBezTo>
                    <a:pt x="31" y="11"/>
                    <a:pt x="31" y="14"/>
                    <a:pt x="32" y="15"/>
                  </a:cubicBezTo>
                  <a:cubicBezTo>
                    <a:pt x="32" y="17"/>
                    <a:pt x="34" y="17"/>
                    <a:pt x="36" y="16"/>
                  </a:cubicBezTo>
                  <a:close/>
                </a:path>
              </a:pathLst>
            </a:custGeom>
            <a:grpFill/>
            <a:ln>
              <a:noFill/>
            </a:ln>
          </p:spPr>
          <p:txBody>
            <a:bodyPr vert="horz" wrap="square" lIns="91440" tIns="45720" rIns="91440" bIns="45720" numCol="1" anchor="t" anchorCtr="0" compatLnSpc="1"/>
            <a:lstStyle/>
            <a:p>
              <a:endParaRPr lang="en-US"/>
            </a:p>
          </p:txBody>
        </p:sp>
        <p:sp>
          <p:nvSpPr>
            <p:cNvPr id="27" name="Freeform 79"/>
            <p:cNvSpPr>
              <a:spLocks noEditPoints="1"/>
            </p:cNvSpPr>
            <p:nvPr/>
          </p:nvSpPr>
          <p:spPr bwMode="auto">
            <a:xfrm>
              <a:off x="5235244" y="3522453"/>
              <a:ext cx="504671" cy="458558"/>
            </a:xfrm>
            <a:custGeom>
              <a:avLst/>
              <a:gdLst>
                <a:gd name="T0" fmla="*/ 68 w 149"/>
                <a:gd name="T1" fmla="*/ 53 h 135"/>
                <a:gd name="T2" fmla="*/ 75 w 149"/>
                <a:gd name="T3" fmla="*/ 67 h 135"/>
                <a:gd name="T4" fmla="*/ 83 w 149"/>
                <a:gd name="T5" fmla="*/ 72 h 135"/>
                <a:gd name="T6" fmla="*/ 53 w 149"/>
                <a:gd name="T7" fmla="*/ 71 h 135"/>
                <a:gd name="T8" fmla="*/ 51 w 149"/>
                <a:gd name="T9" fmla="*/ 56 h 135"/>
                <a:gd name="T10" fmla="*/ 33 w 149"/>
                <a:gd name="T11" fmla="*/ 71 h 135"/>
                <a:gd name="T12" fmla="*/ 44 w 149"/>
                <a:gd name="T13" fmla="*/ 83 h 135"/>
                <a:gd name="T14" fmla="*/ 62 w 149"/>
                <a:gd name="T15" fmla="*/ 78 h 135"/>
                <a:gd name="T16" fmla="*/ 131 w 149"/>
                <a:gd name="T17" fmla="*/ 54 h 135"/>
                <a:gd name="T18" fmla="*/ 106 w 149"/>
                <a:gd name="T19" fmla="*/ 68 h 135"/>
                <a:gd name="T20" fmla="*/ 108 w 149"/>
                <a:gd name="T21" fmla="*/ 76 h 135"/>
                <a:gd name="T22" fmla="*/ 127 w 149"/>
                <a:gd name="T23" fmla="*/ 64 h 135"/>
                <a:gd name="T24" fmla="*/ 75 w 149"/>
                <a:gd name="T25" fmla="*/ 88 h 135"/>
                <a:gd name="T26" fmla="*/ 96 w 149"/>
                <a:gd name="T27" fmla="*/ 78 h 135"/>
                <a:gd name="T28" fmla="*/ 109 w 149"/>
                <a:gd name="T29" fmla="*/ 64 h 135"/>
                <a:gd name="T30" fmla="*/ 88 w 149"/>
                <a:gd name="T31" fmla="*/ 81 h 135"/>
                <a:gd name="T32" fmla="*/ 65 w 149"/>
                <a:gd name="T33" fmla="*/ 85 h 135"/>
                <a:gd name="T34" fmla="*/ 57 w 149"/>
                <a:gd name="T35" fmla="*/ 24 h 135"/>
                <a:gd name="T36" fmla="*/ 71 w 149"/>
                <a:gd name="T37" fmla="*/ 18 h 135"/>
                <a:gd name="T38" fmla="*/ 59 w 149"/>
                <a:gd name="T39" fmla="*/ 9 h 135"/>
                <a:gd name="T40" fmla="*/ 90 w 149"/>
                <a:gd name="T41" fmla="*/ 18 h 135"/>
                <a:gd name="T42" fmla="*/ 115 w 149"/>
                <a:gd name="T43" fmla="*/ 15 h 135"/>
                <a:gd name="T44" fmla="*/ 98 w 149"/>
                <a:gd name="T45" fmla="*/ 3 h 135"/>
                <a:gd name="T46" fmla="*/ 60 w 149"/>
                <a:gd name="T47" fmla="*/ 4 h 135"/>
                <a:gd name="T48" fmla="*/ 23 w 149"/>
                <a:gd name="T49" fmla="*/ 48 h 135"/>
                <a:gd name="T50" fmla="*/ 16 w 149"/>
                <a:gd name="T51" fmla="*/ 41 h 135"/>
                <a:gd name="T52" fmla="*/ 29 w 149"/>
                <a:gd name="T53" fmla="*/ 22 h 135"/>
                <a:gd name="T54" fmla="*/ 23 w 149"/>
                <a:gd name="T55" fmla="*/ 33 h 135"/>
                <a:gd name="T56" fmla="*/ 125 w 149"/>
                <a:gd name="T57" fmla="*/ 21 h 135"/>
                <a:gd name="T58" fmla="*/ 124 w 149"/>
                <a:gd name="T59" fmla="*/ 44 h 135"/>
                <a:gd name="T60" fmla="*/ 140 w 149"/>
                <a:gd name="T61" fmla="*/ 28 h 135"/>
                <a:gd name="T62" fmla="*/ 129 w 149"/>
                <a:gd name="T63" fmla="*/ 15 h 135"/>
                <a:gd name="T64" fmla="*/ 125 w 149"/>
                <a:gd name="T65" fmla="*/ 21 h 135"/>
                <a:gd name="T66" fmla="*/ 36 w 149"/>
                <a:gd name="T67" fmla="*/ 55 h 135"/>
                <a:gd name="T68" fmla="*/ 8 w 149"/>
                <a:gd name="T69" fmla="*/ 48 h 135"/>
                <a:gd name="T70" fmla="*/ 15 w 149"/>
                <a:gd name="T71" fmla="*/ 58 h 135"/>
                <a:gd name="T72" fmla="*/ 28 w 149"/>
                <a:gd name="T73" fmla="*/ 55 h 135"/>
                <a:gd name="T74" fmla="*/ 70 w 149"/>
                <a:gd name="T75" fmla="*/ 99 h 135"/>
                <a:gd name="T76" fmla="*/ 110 w 149"/>
                <a:gd name="T77" fmla="*/ 131 h 135"/>
                <a:gd name="T78" fmla="*/ 125 w 149"/>
                <a:gd name="T79" fmla="*/ 80 h 135"/>
                <a:gd name="T80" fmla="*/ 88 w 149"/>
                <a:gd name="T81" fmla="*/ 94 h 135"/>
                <a:gd name="T82" fmla="*/ 130 w 149"/>
                <a:gd name="T83" fmla="*/ 87 h 135"/>
                <a:gd name="T84" fmla="*/ 54 w 149"/>
                <a:gd name="T85" fmla="*/ 45 h 135"/>
                <a:gd name="T86" fmla="*/ 66 w 149"/>
                <a:gd name="T87" fmla="*/ 37 h 135"/>
                <a:gd name="T88" fmla="*/ 42 w 149"/>
                <a:gd name="T89" fmla="*/ 43 h 135"/>
                <a:gd name="T90" fmla="*/ 42 w 149"/>
                <a:gd name="T91" fmla="*/ 31 h 135"/>
                <a:gd name="T92" fmla="*/ 30 w 149"/>
                <a:gd name="T93" fmla="*/ 34 h 135"/>
                <a:gd name="T94" fmla="*/ 102 w 149"/>
                <a:gd name="T95" fmla="*/ 46 h 135"/>
                <a:gd name="T96" fmla="*/ 83 w 149"/>
                <a:gd name="T97" fmla="*/ 51 h 135"/>
                <a:gd name="T98" fmla="*/ 94 w 149"/>
                <a:gd name="T99" fmla="*/ 51 h 135"/>
                <a:gd name="T100" fmla="*/ 117 w 149"/>
                <a:gd name="T101" fmla="*/ 36 h 135"/>
                <a:gd name="T102" fmla="*/ 96 w 149"/>
                <a:gd name="T103" fmla="*/ 29 h 135"/>
                <a:gd name="T104" fmla="*/ 70 w 149"/>
                <a:gd name="T105" fmla="*/ 39 h 135"/>
                <a:gd name="T106" fmla="*/ 89 w 149"/>
                <a:gd name="T107" fmla="*/ 38 h 135"/>
                <a:gd name="T108" fmla="*/ 109 w 149"/>
                <a:gd name="T109" fmla="*/ 34 h 135"/>
                <a:gd name="T110" fmla="*/ 139 w 149"/>
                <a:gd name="T111" fmla="*/ 55 h 135"/>
                <a:gd name="T112" fmla="*/ 131 w 149"/>
                <a:gd name="T113" fmla="*/ 66 h 135"/>
                <a:gd name="T114" fmla="*/ 146 w 149"/>
                <a:gd name="T115" fmla="*/ 61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9" h="135">
                  <a:moveTo>
                    <a:pt x="83" y="72"/>
                  </a:moveTo>
                  <a:cubicBezTo>
                    <a:pt x="86" y="68"/>
                    <a:pt x="78" y="66"/>
                    <a:pt x="76" y="59"/>
                  </a:cubicBezTo>
                  <a:cubicBezTo>
                    <a:pt x="74" y="52"/>
                    <a:pt x="70" y="48"/>
                    <a:pt x="68" y="53"/>
                  </a:cubicBezTo>
                  <a:cubicBezTo>
                    <a:pt x="67" y="58"/>
                    <a:pt x="67" y="65"/>
                    <a:pt x="67" y="65"/>
                  </a:cubicBezTo>
                  <a:cubicBezTo>
                    <a:pt x="67" y="65"/>
                    <a:pt x="69" y="65"/>
                    <a:pt x="71" y="65"/>
                  </a:cubicBezTo>
                  <a:cubicBezTo>
                    <a:pt x="74" y="65"/>
                    <a:pt x="75" y="66"/>
                    <a:pt x="75" y="67"/>
                  </a:cubicBezTo>
                  <a:cubicBezTo>
                    <a:pt x="75" y="68"/>
                    <a:pt x="73" y="69"/>
                    <a:pt x="67" y="68"/>
                  </a:cubicBezTo>
                  <a:cubicBezTo>
                    <a:pt x="60" y="68"/>
                    <a:pt x="61" y="74"/>
                    <a:pt x="67" y="75"/>
                  </a:cubicBezTo>
                  <a:cubicBezTo>
                    <a:pt x="73" y="77"/>
                    <a:pt x="80" y="75"/>
                    <a:pt x="83" y="72"/>
                  </a:cubicBezTo>
                  <a:close/>
                  <a:moveTo>
                    <a:pt x="47" y="72"/>
                  </a:moveTo>
                  <a:cubicBezTo>
                    <a:pt x="43" y="70"/>
                    <a:pt x="44" y="68"/>
                    <a:pt x="44" y="68"/>
                  </a:cubicBezTo>
                  <a:cubicBezTo>
                    <a:pt x="44" y="68"/>
                    <a:pt x="45" y="68"/>
                    <a:pt x="53" y="71"/>
                  </a:cubicBezTo>
                  <a:cubicBezTo>
                    <a:pt x="60" y="73"/>
                    <a:pt x="62" y="67"/>
                    <a:pt x="64" y="62"/>
                  </a:cubicBezTo>
                  <a:cubicBezTo>
                    <a:pt x="66" y="57"/>
                    <a:pt x="65" y="53"/>
                    <a:pt x="61" y="52"/>
                  </a:cubicBezTo>
                  <a:cubicBezTo>
                    <a:pt x="57" y="50"/>
                    <a:pt x="51" y="52"/>
                    <a:pt x="51" y="56"/>
                  </a:cubicBezTo>
                  <a:cubicBezTo>
                    <a:pt x="51" y="60"/>
                    <a:pt x="54" y="60"/>
                    <a:pt x="55" y="62"/>
                  </a:cubicBezTo>
                  <a:cubicBezTo>
                    <a:pt x="51" y="63"/>
                    <a:pt x="47" y="57"/>
                    <a:pt x="42" y="59"/>
                  </a:cubicBezTo>
                  <a:cubicBezTo>
                    <a:pt x="37" y="60"/>
                    <a:pt x="35" y="64"/>
                    <a:pt x="33" y="71"/>
                  </a:cubicBezTo>
                  <a:cubicBezTo>
                    <a:pt x="32" y="79"/>
                    <a:pt x="36" y="79"/>
                    <a:pt x="42" y="79"/>
                  </a:cubicBezTo>
                  <a:cubicBezTo>
                    <a:pt x="47" y="79"/>
                    <a:pt x="49" y="81"/>
                    <a:pt x="53" y="83"/>
                  </a:cubicBezTo>
                  <a:cubicBezTo>
                    <a:pt x="51" y="84"/>
                    <a:pt x="46" y="83"/>
                    <a:pt x="44" y="83"/>
                  </a:cubicBezTo>
                  <a:cubicBezTo>
                    <a:pt x="43" y="82"/>
                    <a:pt x="35" y="78"/>
                    <a:pt x="39" y="85"/>
                  </a:cubicBezTo>
                  <a:cubicBezTo>
                    <a:pt x="43" y="91"/>
                    <a:pt x="52" y="94"/>
                    <a:pt x="57" y="93"/>
                  </a:cubicBezTo>
                  <a:cubicBezTo>
                    <a:pt x="61" y="92"/>
                    <a:pt x="65" y="83"/>
                    <a:pt x="62" y="78"/>
                  </a:cubicBezTo>
                  <a:cubicBezTo>
                    <a:pt x="59" y="72"/>
                    <a:pt x="51" y="74"/>
                    <a:pt x="47" y="72"/>
                  </a:cubicBezTo>
                  <a:close/>
                  <a:moveTo>
                    <a:pt x="126" y="59"/>
                  </a:moveTo>
                  <a:cubicBezTo>
                    <a:pt x="131" y="61"/>
                    <a:pt x="137" y="57"/>
                    <a:pt x="131" y="54"/>
                  </a:cubicBezTo>
                  <a:cubicBezTo>
                    <a:pt x="125" y="50"/>
                    <a:pt x="117" y="51"/>
                    <a:pt x="114" y="55"/>
                  </a:cubicBezTo>
                  <a:cubicBezTo>
                    <a:pt x="111" y="58"/>
                    <a:pt x="113" y="64"/>
                    <a:pt x="120" y="68"/>
                  </a:cubicBezTo>
                  <a:cubicBezTo>
                    <a:pt x="117" y="67"/>
                    <a:pt x="111" y="67"/>
                    <a:pt x="106" y="68"/>
                  </a:cubicBezTo>
                  <a:cubicBezTo>
                    <a:pt x="101" y="69"/>
                    <a:pt x="100" y="71"/>
                    <a:pt x="100" y="77"/>
                  </a:cubicBezTo>
                  <a:cubicBezTo>
                    <a:pt x="99" y="82"/>
                    <a:pt x="98" y="83"/>
                    <a:pt x="102" y="83"/>
                  </a:cubicBezTo>
                  <a:cubicBezTo>
                    <a:pt x="106" y="84"/>
                    <a:pt x="108" y="80"/>
                    <a:pt x="108" y="76"/>
                  </a:cubicBezTo>
                  <a:cubicBezTo>
                    <a:pt x="107" y="73"/>
                    <a:pt x="107" y="70"/>
                    <a:pt x="110" y="75"/>
                  </a:cubicBezTo>
                  <a:cubicBezTo>
                    <a:pt x="113" y="80"/>
                    <a:pt x="116" y="80"/>
                    <a:pt x="121" y="79"/>
                  </a:cubicBezTo>
                  <a:cubicBezTo>
                    <a:pt x="126" y="77"/>
                    <a:pt x="128" y="70"/>
                    <a:pt x="127" y="64"/>
                  </a:cubicBezTo>
                  <a:cubicBezTo>
                    <a:pt x="126" y="59"/>
                    <a:pt x="119" y="58"/>
                    <a:pt x="119" y="58"/>
                  </a:cubicBezTo>
                  <a:cubicBezTo>
                    <a:pt x="119" y="58"/>
                    <a:pt x="121" y="57"/>
                    <a:pt x="126" y="59"/>
                  </a:cubicBezTo>
                  <a:close/>
                  <a:moveTo>
                    <a:pt x="75" y="88"/>
                  </a:moveTo>
                  <a:cubicBezTo>
                    <a:pt x="75" y="84"/>
                    <a:pt x="76" y="81"/>
                    <a:pt x="76" y="83"/>
                  </a:cubicBezTo>
                  <a:cubicBezTo>
                    <a:pt x="77" y="86"/>
                    <a:pt x="78" y="92"/>
                    <a:pt x="86" y="90"/>
                  </a:cubicBezTo>
                  <a:cubicBezTo>
                    <a:pt x="95" y="88"/>
                    <a:pt x="98" y="85"/>
                    <a:pt x="96" y="78"/>
                  </a:cubicBezTo>
                  <a:cubicBezTo>
                    <a:pt x="95" y="70"/>
                    <a:pt x="91" y="68"/>
                    <a:pt x="89" y="67"/>
                  </a:cubicBezTo>
                  <a:cubicBezTo>
                    <a:pt x="88" y="65"/>
                    <a:pt x="91" y="65"/>
                    <a:pt x="95" y="66"/>
                  </a:cubicBezTo>
                  <a:cubicBezTo>
                    <a:pt x="99" y="67"/>
                    <a:pt x="106" y="67"/>
                    <a:pt x="109" y="64"/>
                  </a:cubicBezTo>
                  <a:cubicBezTo>
                    <a:pt x="112" y="61"/>
                    <a:pt x="110" y="56"/>
                    <a:pt x="101" y="58"/>
                  </a:cubicBezTo>
                  <a:cubicBezTo>
                    <a:pt x="91" y="60"/>
                    <a:pt x="84" y="63"/>
                    <a:pt x="84" y="66"/>
                  </a:cubicBezTo>
                  <a:cubicBezTo>
                    <a:pt x="84" y="69"/>
                    <a:pt x="87" y="77"/>
                    <a:pt x="88" y="81"/>
                  </a:cubicBezTo>
                  <a:cubicBezTo>
                    <a:pt x="89" y="85"/>
                    <a:pt x="87" y="82"/>
                    <a:pt x="85" y="79"/>
                  </a:cubicBezTo>
                  <a:cubicBezTo>
                    <a:pt x="84" y="76"/>
                    <a:pt x="78" y="76"/>
                    <a:pt x="74" y="78"/>
                  </a:cubicBezTo>
                  <a:cubicBezTo>
                    <a:pt x="69" y="79"/>
                    <a:pt x="67" y="81"/>
                    <a:pt x="65" y="85"/>
                  </a:cubicBezTo>
                  <a:cubicBezTo>
                    <a:pt x="64" y="90"/>
                    <a:pt x="61" y="96"/>
                    <a:pt x="68" y="96"/>
                  </a:cubicBezTo>
                  <a:cubicBezTo>
                    <a:pt x="75" y="97"/>
                    <a:pt x="75" y="92"/>
                    <a:pt x="75" y="88"/>
                  </a:cubicBezTo>
                  <a:close/>
                  <a:moveTo>
                    <a:pt x="57" y="24"/>
                  </a:moveTo>
                  <a:cubicBezTo>
                    <a:pt x="62" y="25"/>
                    <a:pt x="66" y="27"/>
                    <a:pt x="68" y="30"/>
                  </a:cubicBezTo>
                  <a:cubicBezTo>
                    <a:pt x="71" y="32"/>
                    <a:pt x="75" y="32"/>
                    <a:pt x="77" y="27"/>
                  </a:cubicBezTo>
                  <a:cubicBezTo>
                    <a:pt x="79" y="22"/>
                    <a:pt x="77" y="19"/>
                    <a:pt x="71" y="18"/>
                  </a:cubicBezTo>
                  <a:cubicBezTo>
                    <a:pt x="65" y="18"/>
                    <a:pt x="61" y="20"/>
                    <a:pt x="59" y="21"/>
                  </a:cubicBezTo>
                  <a:cubicBezTo>
                    <a:pt x="57" y="22"/>
                    <a:pt x="60" y="20"/>
                    <a:pt x="60" y="16"/>
                  </a:cubicBezTo>
                  <a:cubicBezTo>
                    <a:pt x="60" y="12"/>
                    <a:pt x="59" y="11"/>
                    <a:pt x="59" y="9"/>
                  </a:cubicBezTo>
                  <a:cubicBezTo>
                    <a:pt x="58" y="6"/>
                    <a:pt x="61" y="13"/>
                    <a:pt x="66" y="15"/>
                  </a:cubicBezTo>
                  <a:cubicBezTo>
                    <a:pt x="71" y="16"/>
                    <a:pt x="72" y="15"/>
                    <a:pt x="75" y="17"/>
                  </a:cubicBezTo>
                  <a:cubicBezTo>
                    <a:pt x="79" y="19"/>
                    <a:pt x="85" y="24"/>
                    <a:pt x="90" y="18"/>
                  </a:cubicBezTo>
                  <a:cubicBezTo>
                    <a:pt x="94" y="11"/>
                    <a:pt x="94" y="9"/>
                    <a:pt x="94" y="13"/>
                  </a:cubicBezTo>
                  <a:cubicBezTo>
                    <a:pt x="94" y="17"/>
                    <a:pt x="92" y="20"/>
                    <a:pt x="101" y="20"/>
                  </a:cubicBezTo>
                  <a:cubicBezTo>
                    <a:pt x="109" y="20"/>
                    <a:pt x="113" y="20"/>
                    <a:pt x="115" y="15"/>
                  </a:cubicBezTo>
                  <a:cubicBezTo>
                    <a:pt x="118" y="10"/>
                    <a:pt x="111" y="7"/>
                    <a:pt x="108" y="11"/>
                  </a:cubicBezTo>
                  <a:cubicBezTo>
                    <a:pt x="104" y="14"/>
                    <a:pt x="103" y="14"/>
                    <a:pt x="105" y="11"/>
                  </a:cubicBezTo>
                  <a:cubicBezTo>
                    <a:pt x="107" y="7"/>
                    <a:pt x="106" y="4"/>
                    <a:pt x="98" y="3"/>
                  </a:cubicBezTo>
                  <a:cubicBezTo>
                    <a:pt x="89" y="3"/>
                    <a:pt x="83" y="3"/>
                    <a:pt x="84" y="11"/>
                  </a:cubicBezTo>
                  <a:cubicBezTo>
                    <a:pt x="84" y="19"/>
                    <a:pt x="82" y="13"/>
                    <a:pt x="81" y="8"/>
                  </a:cubicBezTo>
                  <a:cubicBezTo>
                    <a:pt x="79" y="3"/>
                    <a:pt x="71" y="0"/>
                    <a:pt x="60" y="4"/>
                  </a:cubicBezTo>
                  <a:cubicBezTo>
                    <a:pt x="49" y="8"/>
                    <a:pt x="46" y="11"/>
                    <a:pt x="48" y="18"/>
                  </a:cubicBezTo>
                  <a:cubicBezTo>
                    <a:pt x="50" y="25"/>
                    <a:pt x="52" y="24"/>
                    <a:pt x="57" y="24"/>
                  </a:cubicBezTo>
                  <a:close/>
                  <a:moveTo>
                    <a:pt x="23" y="48"/>
                  </a:moveTo>
                  <a:cubicBezTo>
                    <a:pt x="25" y="48"/>
                    <a:pt x="29" y="46"/>
                    <a:pt x="28" y="42"/>
                  </a:cubicBezTo>
                  <a:cubicBezTo>
                    <a:pt x="27" y="38"/>
                    <a:pt x="23" y="42"/>
                    <a:pt x="20" y="42"/>
                  </a:cubicBezTo>
                  <a:cubicBezTo>
                    <a:pt x="18" y="43"/>
                    <a:pt x="16" y="41"/>
                    <a:pt x="16" y="41"/>
                  </a:cubicBezTo>
                  <a:cubicBezTo>
                    <a:pt x="16" y="41"/>
                    <a:pt x="24" y="41"/>
                    <a:pt x="27" y="35"/>
                  </a:cubicBezTo>
                  <a:cubicBezTo>
                    <a:pt x="31" y="28"/>
                    <a:pt x="22" y="24"/>
                    <a:pt x="22" y="24"/>
                  </a:cubicBezTo>
                  <a:cubicBezTo>
                    <a:pt x="22" y="24"/>
                    <a:pt x="26" y="25"/>
                    <a:pt x="29" y="22"/>
                  </a:cubicBezTo>
                  <a:cubicBezTo>
                    <a:pt x="32" y="19"/>
                    <a:pt x="28" y="15"/>
                    <a:pt x="21" y="19"/>
                  </a:cubicBezTo>
                  <a:cubicBezTo>
                    <a:pt x="14" y="24"/>
                    <a:pt x="15" y="28"/>
                    <a:pt x="19" y="30"/>
                  </a:cubicBezTo>
                  <a:cubicBezTo>
                    <a:pt x="22" y="32"/>
                    <a:pt x="23" y="33"/>
                    <a:pt x="23" y="33"/>
                  </a:cubicBezTo>
                  <a:cubicBezTo>
                    <a:pt x="23" y="33"/>
                    <a:pt x="10" y="27"/>
                    <a:pt x="9" y="38"/>
                  </a:cubicBezTo>
                  <a:cubicBezTo>
                    <a:pt x="8" y="48"/>
                    <a:pt x="21" y="49"/>
                    <a:pt x="23" y="48"/>
                  </a:cubicBezTo>
                  <a:close/>
                  <a:moveTo>
                    <a:pt x="125" y="21"/>
                  </a:moveTo>
                  <a:cubicBezTo>
                    <a:pt x="123" y="24"/>
                    <a:pt x="120" y="33"/>
                    <a:pt x="123" y="37"/>
                  </a:cubicBezTo>
                  <a:cubicBezTo>
                    <a:pt x="125" y="40"/>
                    <a:pt x="133" y="41"/>
                    <a:pt x="135" y="42"/>
                  </a:cubicBezTo>
                  <a:cubicBezTo>
                    <a:pt x="137" y="43"/>
                    <a:pt x="128" y="43"/>
                    <a:pt x="124" y="44"/>
                  </a:cubicBezTo>
                  <a:cubicBezTo>
                    <a:pt x="120" y="45"/>
                    <a:pt x="119" y="48"/>
                    <a:pt x="126" y="49"/>
                  </a:cubicBezTo>
                  <a:cubicBezTo>
                    <a:pt x="134" y="51"/>
                    <a:pt x="141" y="54"/>
                    <a:pt x="144" y="48"/>
                  </a:cubicBezTo>
                  <a:cubicBezTo>
                    <a:pt x="148" y="41"/>
                    <a:pt x="143" y="32"/>
                    <a:pt x="140" y="28"/>
                  </a:cubicBezTo>
                  <a:cubicBezTo>
                    <a:pt x="137" y="24"/>
                    <a:pt x="133" y="29"/>
                    <a:pt x="132" y="33"/>
                  </a:cubicBezTo>
                  <a:cubicBezTo>
                    <a:pt x="131" y="30"/>
                    <a:pt x="132" y="29"/>
                    <a:pt x="134" y="25"/>
                  </a:cubicBezTo>
                  <a:cubicBezTo>
                    <a:pt x="136" y="20"/>
                    <a:pt x="134" y="19"/>
                    <a:pt x="129" y="15"/>
                  </a:cubicBezTo>
                  <a:cubicBezTo>
                    <a:pt x="124" y="12"/>
                    <a:pt x="121" y="14"/>
                    <a:pt x="120" y="14"/>
                  </a:cubicBezTo>
                  <a:cubicBezTo>
                    <a:pt x="116" y="16"/>
                    <a:pt x="115" y="22"/>
                    <a:pt x="118" y="24"/>
                  </a:cubicBezTo>
                  <a:cubicBezTo>
                    <a:pt x="121" y="26"/>
                    <a:pt x="123" y="21"/>
                    <a:pt x="125" y="21"/>
                  </a:cubicBezTo>
                  <a:close/>
                  <a:moveTo>
                    <a:pt x="28" y="55"/>
                  </a:moveTo>
                  <a:cubicBezTo>
                    <a:pt x="28" y="55"/>
                    <a:pt x="29" y="54"/>
                    <a:pt x="32" y="56"/>
                  </a:cubicBezTo>
                  <a:cubicBezTo>
                    <a:pt x="34" y="59"/>
                    <a:pt x="37" y="61"/>
                    <a:pt x="36" y="55"/>
                  </a:cubicBezTo>
                  <a:cubicBezTo>
                    <a:pt x="36" y="50"/>
                    <a:pt x="30" y="48"/>
                    <a:pt x="26" y="49"/>
                  </a:cubicBezTo>
                  <a:cubicBezTo>
                    <a:pt x="22" y="50"/>
                    <a:pt x="21" y="54"/>
                    <a:pt x="23" y="61"/>
                  </a:cubicBezTo>
                  <a:cubicBezTo>
                    <a:pt x="21" y="57"/>
                    <a:pt x="16" y="46"/>
                    <a:pt x="8" y="48"/>
                  </a:cubicBezTo>
                  <a:cubicBezTo>
                    <a:pt x="0" y="49"/>
                    <a:pt x="4" y="62"/>
                    <a:pt x="8" y="64"/>
                  </a:cubicBezTo>
                  <a:cubicBezTo>
                    <a:pt x="12" y="65"/>
                    <a:pt x="11" y="63"/>
                    <a:pt x="13" y="59"/>
                  </a:cubicBezTo>
                  <a:cubicBezTo>
                    <a:pt x="14" y="56"/>
                    <a:pt x="15" y="58"/>
                    <a:pt x="15" y="58"/>
                  </a:cubicBezTo>
                  <a:cubicBezTo>
                    <a:pt x="15" y="58"/>
                    <a:pt x="12" y="62"/>
                    <a:pt x="15" y="66"/>
                  </a:cubicBezTo>
                  <a:cubicBezTo>
                    <a:pt x="19" y="70"/>
                    <a:pt x="28" y="71"/>
                    <a:pt x="31" y="65"/>
                  </a:cubicBezTo>
                  <a:cubicBezTo>
                    <a:pt x="35" y="59"/>
                    <a:pt x="28" y="55"/>
                    <a:pt x="28" y="55"/>
                  </a:cubicBezTo>
                  <a:close/>
                  <a:moveTo>
                    <a:pt x="83" y="103"/>
                  </a:moveTo>
                  <a:cubicBezTo>
                    <a:pt x="80" y="100"/>
                    <a:pt x="79" y="97"/>
                    <a:pt x="77" y="98"/>
                  </a:cubicBezTo>
                  <a:cubicBezTo>
                    <a:pt x="75" y="99"/>
                    <a:pt x="70" y="99"/>
                    <a:pt x="70" y="99"/>
                  </a:cubicBezTo>
                  <a:cubicBezTo>
                    <a:pt x="70" y="99"/>
                    <a:pt x="81" y="108"/>
                    <a:pt x="85" y="113"/>
                  </a:cubicBezTo>
                  <a:cubicBezTo>
                    <a:pt x="88" y="118"/>
                    <a:pt x="94" y="134"/>
                    <a:pt x="94" y="134"/>
                  </a:cubicBezTo>
                  <a:cubicBezTo>
                    <a:pt x="94" y="134"/>
                    <a:pt x="107" y="135"/>
                    <a:pt x="110" y="131"/>
                  </a:cubicBezTo>
                  <a:cubicBezTo>
                    <a:pt x="103" y="125"/>
                    <a:pt x="101" y="113"/>
                    <a:pt x="98" y="109"/>
                  </a:cubicBezTo>
                  <a:cubicBezTo>
                    <a:pt x="94" y="109"/>
                    <a:pt x="86" y="106"/>
                    <a:pt x="83" y="103"/>
                  </a:cubicBezTo>
                  <a:close/>
                  <a:moveTo>
                    <a:pt x="125" y="80"/>
                  </a:moveTo>
                  <a:cubicBezTo>
                    <a:pt x="121" y="82"/>
                    <a:pt x="115" y="86"/>
                    <a:pt x="109" y="87"/>
                  </a:cubicBezTo>
                  <a:cubicBezTo>
                    <a:pt x="104" y="87"/>
                    <a:pt x="102" y="87"/>
                    <a:pt x="100" y="89"/>
                  </a:cubicBezTo>
                  <a:cubicBezTo>
                    <a:pt x="98" y="90"/>
                    <a:pt x="95" y="93"/>
                    <a:pt x="88" y="94"/>
                  </a:cubicBezTo>
                  <a:cubicBezTo>
                    <a:pt x="82" y="95"/>
                    <a:pt x="80" y="96"/>
                    <a:pt x="83" y="99"/>
                  </a:cubicBezTo>
                  <a:cubicBezTo>
                    <a:pt x="86" y="102"/>
                    <a:pt x="91" y="106"/>
                    <a:pt x="102" y="106"/>
                  </a:cubicBezTo>
                  <a:cubicBezTo>
                    <a:pt x="112" y="106"/>
                    <a:pt x="125" y="96"/>
                    <a:pt x="130" y="87"/>
                  </a:cubicBezTo>
                  <a:cubicBezTo>
                    <a:pt x="136" y="79"/>
                    <a:pt x="129" y="79"/>
                    <a:pt x="125" y="80"/>
                  </a:cubicBezTo>
                  <a:close/>
                  <a:moveTo>
                    <a:pt x="43" y="52"/>
                  </a:moveTo>
                  <a:cubicBezTo>
                    <a:pt x="50" y="53"/>
                    <a:pt x="54" y="49"/>
                    <a:pt x="54" y="45"/>
                  </a:cubicBezTo>
                  <a:cubicBezTo>
                    <a:pt x="54" y="41"/>
                    <a:pt x="51" y="36"/>
                    <a:pt x="51" y="36"/>
                  </a:cubicBezTo>
                  <a:cubicBezTo>
                    <a:pt x="51" y="36"/>
                    <a:pt x="58" y="47"/>
                    <a:pt x="61" y="47"/>
                  </a:cubicBezTo>
                  <a:cubicBezTo>
                    <a:pt x="65" y="48"/>
                    <a:pt x="68" y="45"/>
                    <a:pt x="66" y="37"/>
                  </a:cubicBezTo>
                  <a:cubicBezTo>
                    <a:pt x="65" y="29"/>
                    <a:pt x="60" y="25"/>
                    <a:pt x="52" y="28"/>
                  </a:cubicBezTo>
                  <a:cubicBezTo>
                    <a:pt x="44" y="31"/>
                    <a:pt x="39" y="35"/>
                    <a:pt x="40" y="38"/>
                  </a:cubicBezTo>
                  <a:cubicBezTo>
                    <a:pt x="41" y="40"/>
                    <a:pt x="42" y="43"/>
                    <a:pt x="42" y="43"/>
                  </a:cubicBezTo>
                  <a:cubicBezTo>
                    <a:pt x="42" y="43"/>
                    <a:pt x="39" y="43"/>
                    <a:pt x="37" y="39"/>
                  </a:cubicBezTo>
                  <a:cubicBezTo>
                    <a:pt x="35" y="34"/>
                    <a:pt x="37" y="25"/>
                    <a:pt x="37" y="25"/>
                  </a:cubicBezTo>
                  <a:cubicBezTo>
                    <a:pt x="37" y="25"/>
                    <a:pt x="37" y="32"/>
                    <a:pt x="42" y="31"/>
                  </a:cubicBezTo>
                  <a:cubicBezTo>
                    <a:pt x="47" y="31"/>
                    <a:pt x="47" y="23"/>
                    <a:pt x="45" y="17"/>
                  </a:cubicBezTo>
                  <a:cubicBezTo>
                    <a:pt x="44" y="10"/>
                    <a:pt x="42" y="8"/>
                    <a:pt x="38" y="11"/>
                  </a:cubicBezTo>
                  <a:cubicBezTo>
                    <a:pt x="34" y="14"/>
                    <a:pt x="29" y="21"/>
                    <a:pt x="30" y="34"/>
                  </a:cubicBezTo>
                  <a:cubicBezTo>
                    <a:pt x="30" y="47"/>
                    <a:pt x="35" y="52"/>
                    <a:pt x="43" y="52"/>
                  </a:cubicBezTo>
                  <a:close/>
                  <a:moveTo>
                    <a:pt x="108" y="40"/>
                  </a:moveTo>
                  <a:cubicBezTo>
                    <a:pt x="104" y="40"/>
                    <a:pt x="102" y="42"/>
                    <a:pt x="102" y="46"/>
                  </a:cubicBezTo>
                  <a:cubicBezTo>
                    <a:pt x="102" y="51"/>
                    <a:pt x="102" y="45"/>
                    <a:pt x="98" y="44"/>
                  </a:cubicBezTo>
                  <a:cubicBezTo>
                    <a:pt x="94" y="43"/>
                    <a:pt x="88" y="44"/>
                    <a:pt x="87" y="48"/>
                  </a:cubicBezTo>
                  <a:cubicBezTo>
                    <a:pt x="86" y="53"/>
                    <a:pt x="86" y="56"/>
                    <a:pt x="83" y="51"/>
                  </a:cubicBezTo>
                  <a:cubicBezTo>
                    <a:pt x="81" y="45"/>
                    <a:pt x="75" y="46"/>
                    <a:pt x="76" y="52"/>
                  </a:cubicBezTo>
                  <a:cubicBezTo>
                    <a:pt x="78" y="58"/>
                    <a:pt x="79" y="63"/>
                    <a:pt x="84" y="61"/>
                  </a:cubicBezTo>
                  <a:cubicBezTo>
                    <a:pt x="90" y="60"/>
                    <a:pt x="93" y="58"/>
                    <a:pt x="94" y="51"/>
                  </a:cubicBezTo>
                  <a:cubicBezTo>
                    <a:pt x="95" y="44"/>
                    <a:pt x="95" y="54"/>
                    <a:pt x="99" y="54"/>
                  </a:cubicBezTo>
                  <a:cubicBezTo>
                    <a:pt x="104" y="54"/>
                    <a:pt x="113" y="55"/>
                    <a:pt x="116" y="48"/>
                  </a:cubicBezTo>
                  <a:cubicBezTo>
                    <a:pt x="120" y="41"/>
                    <a:pt x="120" y="39"/>
                    <a:pt x="117" y="36"/>
                  </a:cubicBezTo>
                  <a:cubicBezTo>
                    <a:pt x="114" y="33"/>
                    <a:pt x="118" y="35"/>
                    <a:pt x="119" y="33"/>
                  </a:cubicBezTo>
                  <a:cubicBezTo>
                    <a:pt x="121" y="31"/>
                    <a:pt x="120" y="26"/>
                    <a:pt x="114" y="23"/>
                  </a:cubicBezTo>
                  <a:cubicBezTo>
                    <a:pt x="109" y="21"/>
                    <a:pt x="99" y="24"/>
                    <a:pt x="96" y="29"/>
                  </a:cubicBezTo>
                  <a:cubicBezTo>
                    <a:pt x="93" y="34"/>
                    <a:pt x="98" y="19"/>
                    <a:pt x="88" y="22"/>
                  </a:cubicBezTo>
                  <a:cubicBezTo>
                    <a:pt x="77" y="26"/>
                    <a:pt x="80" y="31"/>
                    <a:pt x="76" y="33"/>
                  </a:cubicBezTo>
                  <a:cubicBezTo>
                    <a:pt x="72" y="35"/>
                    <a:pt x="69" y="35"/>
                    <a:pt x="70" y="39"/>
                  </a:cubicBezTo>
                  <a:cubicBezTo>
                    <a:pt x="71" y="44"/>
                    <a:pt x="74" y="44"/>
                    <a:pt x="78" y="43"/>
                  </a:cubicBezTo>
                  <a:cubicBezTo>
                    <a:pt x="83" y="42"/>
                    <a:pt x="86" y="40"/>
                    <a:pt x="87" y="34"/>
                  </a:cubicBezTo>
                  <a:cubicBezTo>
                    <a:pt x="88" y="28"/>
                    <a:pt x="88" y="35"/>
                    <a:pt x="89" y="38"/>
                  </a:cubicBezTo>
                  <a:cubicBezTo>
                    <a:pt x="91" y="41"/>
                    <a:pt x="98" y="43"/>
                    <a:pt x="102" y="39"/>
                  </a:cubicBezTo>
                  <a:cubicBezTo>
                    <a:pt x="106" y="35"/>
                    <a:pt x="106" y="31"/>
                    <a:pt x="107" y="30"/>
                  </a:cubicBezTo>
                  <a:cubicBezTo>
                    <a:pt x="108" y="28"/>
                    <a:pt x="108" y="30"/>
                    <a:pt x="109" y="34"/>
                  </a:cubicBezTo>
                  <a:cubicBezTo>
                    <a:pt x="109" y="37"/>
                    <a:pt x="110" y="38"/>
                    <a:pt x="112" y="40"/>
                  </a:cubicBezTo>
                  <a:cubicBezTo>
                    <a:pt x="115" y="41"/>
                    <a:pt x="112" y="40"/>
                    <a:pt x="108" y="40"/>
                  </a:cubicBezTo>
                  <a:close/>
                  <a:moveTo>
                    <a:pt x="139" y="55"/>
                  </a:moveTo>
                  <a:cubicBezTo>
                    <a:pt x="135" y="56"/>
                    <a:pt x="134" y="58"/>
                    <a:pt x="134" y="61"/>
                  </a:cubicBezTo>
                  <a:cubicBezTo>
                    <a:pt x="133" y="65"/>
                    <a:pt x="139" y="65"/>
                    <a:pt x="139" y="65"/>
                  </a:cubicBezTo>
                  <a:cubicBezTo>
                    <a:pt x="139" y="65"/>
                    <a:pt x="133" y="65"/>
                    <a:pt x="131" y="66"/>
                  </a:cubicBezTo>
                  <a:cubicBezTo>
                    <a:pt x="129" y="67"/>
                    <a:pt x="129" y="71"/>
                    <a:pt x="128" y="74"/>
                  </a:cubicBezTo>
                  <a:cubicBezTo>
                    <a:pt x="128" y="78"/>
                    <a:pt x="131" y="76"/>
                    <a:pt x="135" y="75"/>
                  </a:cubicBezTo>
                  <a:cubicBezTo>
                    <a:pt x="139" y="74"/>
                    <a:pt x="142" y="67"/>
                    <a:pt x="146" y="61"/>
                  </a:cubicBezTo>
                  <a:cubicBezTo>
                    <a:pt x="149" y="55"/>
                    <a:pt x="144" y="53"/>
                    <a:pt x="139" y="55"/>
                  </a:cubicBezTo>
                  <a:close/>
                </a:path>
              </a:pathLst>
            </a:custGeom>
            <a:grpFill/>
            <a:ln>
              <a:noFill/>
            </a:ln>
          </p:spPr>
          <p:txBody>
            <a:bodyPr vert="horz" wrap="square" lIns="91440" tIns="45720" rIns="91440" bIns="45720" numCol="1" anchor="t" anchorCtr="0" compatLnSpc="1"/>
            <a:lstStyle/>
            <a:p>
              <a:endParaRPr lang="en-US"/>
            </a:p>
          </p:txBody>
        </p:sp>
        <p:sp>
          <p:nvSpPr>
            <p:cNvPr id="28" name="Freeform 80"/>
            <p:cNvSpPr>
              <a:spLocks noEditPoints="1"/>
            </p:cNvSpPr>
            <p:nvPr/>
          </p:nvSpPr>
          <p:spPr bwMode="auto">
            <a:xfrm>
              <a:off x="6475143" y="3509645"/>
              <a:ext cx="279234" cy="445749"/>
            </a:xfrm>
            <a:custGeom>
              <a:avLst/>
              <a:gdLst>
                <a:gd name="T0" fmla="*/ 59 w 82"/>
                <a:gd name="T1" fmla="*/ 72 h 132"/>
                <a:gd name="T2" fmla="*/ 52 w 82"/>
                <a:gd name="T3" fmla="*/ 77 h 132"/>
                <a:gd name="T4" fmla="*/ 48 w 82"/>
                <a:gd name="T5" fmla="*/ 80 h 132"/>
                <a:gd name="T6" fmla="*/ 58 w 82"/>
                <a:gd name="T7" fmla="*/ 99 h 132"/>
                <a:gd name="T8" fmla="*/ 54 w 82"/>
                <a:gd name="T9" fmla="*/ 115 h 132"/>
                <a:gd name="T10" fmla="*/ 66 w 82"/>
                <a:gd name="T11" fmla="*/ 132 h 132"/>
                <a:gd name="T12" fmla="*/ 82 w 82"/>
                <a:gd name="T13" fmla="*/ 111 h 132"/>
                <a:gd name="T14" fmla="*/ 59 w 82"/>
                <a:gd name="T15" fmla="*/ 72 h 132"/>
                <a:gd name="T16" fmla="*/ 82 w 82"/>
                <a:gd name="T17" fmla="*/ 21 h 132"/>
                <a:gd name="T18" fmla="*/ 66 w 82"/>
                <a:gd name="T19" fmla="*/ 0 h 132"/>
                <a:gd name="T20" fmla="*/ 54 w 82"/>
                <a:gd name="T21" fmla="*/ 17 h 132"/>
                <a:gd name="T22" fmla="*/ 58 w 82"/>
                <a:gd name="T23" fmla="*/ 33 h 132"/>
                <a:gd name="T24" fmla="*/ 37 w 82"/>
                <a:gd name="T25" fmla="*/ 62 h 132"/>
                <a:gd name="T26" fmla="*/ 0 w 82"/>
                <a:gd name="T27" fmla="*/ 111 h 132"/>
                <a:gd name="T28" fmla="*/ 17 w 82"/>
                <a:gd name="T29" fmla="*/ 132 h 132"/>
                <a:gd name="T30" fmla="*/ 29 w 82"/>
                <a:gd name="T31" fmla="*/ 115 h 132"/>
                <a:gd name="T32" fmla="*/ 25 w 82"/>
                <a:gd name="T33" fmla="*/ 99 h 132"/>
                <a:gd name="T34" fmla="*/ 45 w 82"/>
                <a:gd name="T35" fmla="*/ 70 h 132"/>
                <a:gd name="T36" fmla="*/ 82 w 82"/>
                <a:gd name="T37" fmla="*/ 21 h 132"/>
                <a:gd name="T38" fmla="*/ 23 w 82"/>
                <a:gd name="T39" fmla="*/ 60 h 132"/>
                <a:gd name="T40" fmla="*/ 31 w 82"/>
                <a:gd name="T41" fmla="*/ 55 h 132"/>
                <a:gd name="T42" fmla="*/ 34 w 82"/>
                <a:gd name="T43" fmla="*/ 52 h 132"/>
                <a:gd name="T44" fmla="*/ 25 w 82"/>
                <a:gd name="T45" fmla="*/ 33 h 132"/>
                <a:gd name="T46" fmla="*/ 29 w 82"/>
                <a:gd name="T47" fmla="*/ 17 h 132"/>
                <a:gd name="T48" fmla="*/ 17 w 82"/>
                <a:gd name="T49" fmla="*/ 0 h 132"/>
                <a:gd name="T50" fmla="*/ 0 w 82"/>
                <a:gd name="T51" fmla="*/ 21 h 132"/>
                <a:gd name="T52" fmla="*/ 23 w 82"/>
                <a:gd name="T53" fmla="*/ 6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132">
                  <a:moveTo>
                    <a:pt x="59" y="72"/>
                  </a:moveTo>
                  <a:cubicBezTo>
                    <a:pt x="57" y="74"/>
                    <a:pt x="54" y="75"/>
                    <a:pt x="52" y="77"/>
                  </a:cubicBezTo>
                  <a:cubicBezTo>
                    <a:pt x="51" y="78"/>
                    <a:pt x="49" y="79"/>
                    <a:pt x="48" y="80"/>
                  </a:cubicBezTo>
                  <a:cubicBezTo>
                    <a:pt x="56" y="87"/>
                    <a:pt x="58" y="93"/>
                    <a:pt x="58" y="99"/>
                  </a:cubicBezTo>
                  <a:cubicBezTo>
                    <a:pt x="58" y="107"/>
                    <a:pt x="54" y="111"/>
                    <a:pt x="54" y="115"/>
                  </a:cubicBezTo>
                  <a:cubicBezTo>
                    <a:pt x="54" y="120"/>
                    <a:pt x="54" y="132"/>
                    <a:pt x="66" y="132"/>
                  </a:cubicBezTo>
                  <a:cubicBezTo>
                    <a:pt x="78" y="132"/>
                    <a:pt x="82" y="120"/>
                    <a:pt x="82" y="111"/>
                  </a:cubicBezTo>
                  <a:cubicBezTo>
                    <a:pt x="82" y="104"/>
                    <a:pt x="79" y="89"/>
                    <a:pt x="59" y="72"/>
                  </a:cubicBezTo>
                  <a:close/>
                  <a:moveTo>
                    <a:pt x="82" y="21"/>
                  </a:moveTo>
                  <a:cubicBezTo>
                    <a:pt x="82" y="13"/>
                    <a:pt x="78" y="0"/>
                    <a:pt x="66" y="0"/>
                  </a:cubicBezTo>
                  <a:cubicBezTo>
                    <a:pt x="54" y="0"/>
                    <a:pt x="54" y="13"/>
                    <a:pt x="54" y="17"/>
                  </a:cubicBezTo>
                  <a:cubicBezTo>
                    <a:pt x="54" y="21"/>
                    <a:pt x="58" y="25"/>
                    <a:pt x="58" y="33"/>
                  </a:cubicBezTo>
                  <a:cubicBezTo>
                    <a:pt x="58" y="41"/>
                    <a:pt x="54" y="50"/>
                    <a:pt x="37" y="62"/>
                  </a:cubicBezTo>
                  <a:cubicBezTo>
                    <a:pt x="4" y="82"/>
                    <a:pt x="0" y="103"/>
                    <a:pt x="0" y="111"/>
                  </a:cubicBezTo>
                  <a:cubicBezTo>
                    <a:pt x="0" y="120"/>
                    <a:pt x="4" y="132"/>
                    <a:pt x="17" y="132"/>
                  </a:cubicBezTo>
                  <a:cubicBezTo>
                    <a:pt x="29" y="132"/>
                    <a:pt x="29" y="120"/>
                    <a:pt x="29" y="115"/>
                  </a:cubicBezTo>
                  <a:cubicBezTo>
                    <a:pt x="29" y="111"/>
                    <a:pt x="25" y="107"/>
                    <a:pt x="25" y="99"/>
                  </a:cubicBezTo>
                  <a:cubicBezTo>
                    <a:pt x="25" y="91"/>
                    <a:pt x="29" y="82"/>
                    <a:pt x="45" y="70"/>
                  </a:cubicBezTo>
                  <a:cubicBezTo>
                    <a:pt x="78" y="50"/>
                    <a:pt x="82" y="29"/>
                    <a:pt x="82" y="21"/>
                  </a:cubicBezTo>
                  <a:close/>
                  <a:moveTo>
                    <a:pt x="23" y="60"/>
                  </a:moveTo>
                  <a:cubicBezTo>
                    <a:pt x="26" y="59"/>
                    <a:pt x="28" y="57"/>
                    <a:pt x="31" y="55"/>
                  </a:cubicBezTo>
                  <a:cubicBezTo>
                    <a:pt x="32" y="54"/>
                    <a:pt x="33" y="53"/>
                    <a:pt x="34" y="52"/>
                  </a:cubicBezTo>
                  <a:cubicBezTo>
                    <a:pt x="27" y="45"/>
                    <a:pt x="25" y="39"/>
                    <a:pt x="25" y="33"/>
                  </a:cubicBezTo>
                  <a:cubicBezTo>
                    <a:pt x="25" y="25"/>
                    <a:pt x="29" y="21"/>
                    <a:pt x="29" y="17"/>
                  </a:cubicBezTo>
                  <a:cubicBezTo>
                    <a:pt x="29" y="13"/>
                    <a:pt x="29" y="0"/>
                    <a:pt x="17" y="0"/>
                  </a:cubicBezTo>
                  <a:cubicBezTo>
                    <a:pt x="4" y="0"/>
                    <a:pt x="0" y="13"/>
                    <a:pt x="0" y="21"/>
                  </a:cubicBezTo>
                  <a:cubicBezTo>
                    <a:pt x="0" y="28"/>
                    <a:pt x="3" y="43"/>
                    <a:pt x="23" y="60"/>
                  </a:cubicBezTo>
                  <a:close/>
                </a:path>
              </a:pathLst>
            </a:custGeom>
            <a:grpFill/>
            <a:ln>
              <a:noFill/>
            </a:ln>
          </p:spPr>
          <p:txBody>
            <a:bodyPr vert="horz" wrap="square" lIns="91440" tIns="45720" rIns="91440" bIns="45720" numCol="1" anchor="t" anchorCtr="0" compatLnSpc="1"/>
            <a:lstStyle/>
            <a:p>
              <a:endParaRPr lang="en-US"/>
            </a:p>
          </p:txBody>
        </p:sp>
        <p:sp>
          <p:nvSpPr>
            <p:cNvPr id="29" name="Freeform 81"/>
            <p:cNvSpPr/>
            <p:nvPr/>
          </p:nvSpPr>
          <p:spPr bwMode="auto">
            <a:xfrm>
              <a:off x="7545964" y="3594182"/>
              <a:ext cx="363772" cy="309976"/>
            </a:xfrm>
            <a:custGeom>
              <a:avLst/>
              <a:gdLst>
                <a:gd name="T0" fmla="*/ 17 w 107"/>
                <a:gd name="T1" fmla="*/ 78 h 92"/>
                <a:gd name="T2" fmla="*/ 9 w 107"/>
                <a:gd name="T3" fmla="*/ 66 h 92"/>
                <a:gd name="T4" fmla="*/ 0 w 107"/>
                <a:gd name="T5" fmla="*/ 66 h 92"/>
                <a:gd name="T6" fmla="*/ 1 w 107"/>
                <a:gd name="T7" fmla="*/ 74 h 92"/>
                <a:gd name="T8" fmla="*/ 17 w 107"/>
                <a:gd name="T9" fmla="*/ 90 h 92"/>
                <a:gd name="T10" fmla="*/ 38 w 107"/>
                <a:gd name="T11" fmla="*/ 56 h 92"/>
                <a:gd name="T12" fmla="*/ 38 w 107"/>
                <a:gd name="T13" fmla="*/ 16 h 92"/>
                <a:gd name="T14" fmla="*/ 63 w 107"/>
                <a:gd name="T15" fmla="*/ 16 h 92"/>
                <a:gd name="T16" fmla="*/ 63 w 107"/>
                <a:gd name="T17" fmla="*/ 66 h 92"/>
                <a:gd name="T18" fmla="*/ 83 w 107"/>
                <a:gd name="T19" fmla="*/ 90 h 92"/>
                <a:gd name="T20" fmla="*/ 104 w 107"/>
                <a:gd name="T21" fmla="*/ 62 h 92"/>
                <a:gd name="T22" fmla="*/ 96 w 107"/>
                <a:gd name="T23" fmla="*/ 62 h 92"/>
                <a:gd name="T24" fmla="*/ 95 w 107"/>
                <a:gd name="T25" fmla="*/ 74 h 92"/>
                <a:gd name="T26" fmla="*/ 79 w 107"/>
                <a:gd name="T27" fmla="*/ 63 h 92"/>
                <a:gd name="T28" fmla="*/ 79 w 107"/>
                <a:gd name="T29" fmla="*/ 16 h 92"/>
                <a:gd name="T30" fmla="*/ 90 w 107"/>
                <a:gd name="T31" fmla="*/ 16 h 92"/>
                <a:gd name="T32" fmla="*/ 97 w 107"/>
                <a:gd name="T33" fmla="*/ 15 h 92"/>
                <a:gd name="T34" fmla="*/ 101 w 107"/>
                <a:gd name="T35" fmla="*/ 11 h 92"/>
                <a:gd name="T36" fmla="*/ 104 w 107"/>
                <a:gd name="T37" fmla="*/ 6 h 92"/>
                <a:gd name="T38" fmla="*/ 105 w 107"/>
                <a:gd name="T39" fmla="*/ 0 h 92"/>
                <a:gd name="T40" fmla="*/ 100 w 107"/>
                <a:gd name="T41" fmla="*/ 0 h 92"/>
                <a:gd name="T42" fmla="*/ 97 w 107"/>
                <a:gd name="T43" fmla="*/ 2 h 92"/>
                <a:gd name="T44" fmla="*/ 91 w 107"/>
                <a:gd name="T45" fmla="*/ 4 h 92"/>
                <a:gd name="T46" fmla="*/ 23 w 107"/>
                <a:gd name="T47" fmla="*/ 4 h 92"/>
                <a:gd name="T48" fmla="*/ 13 w 107"/>
                <a:gd name="T49" fmla="*/ 6 h 92"/>
                <a:gd name="T50" fmla="*/ 6 w 107"/>
                <a:gd name="T51" fmla="*/ 12 h 92"/>
                <a:gd name="T52" fmla="*/ 2 w 107"/>
                <a:gd name="T53" fmla="*/ 19 h 92"/>
                <a:gd name="T54" fmla="*/ 1 w 107"/>
                <a:gd name="T55" fmla="*/ 25 h 92"/>
                <a:gd name="T56" fmla="*/ 7 w 107"/>
                <a:gd name="T57" fmla="*/ 25 h 92"/>
                <a:gd name="T58" fmla="*/ 8 w 107"/>
                <a:gd name="T59" fmla="*/ 24 h 92"/>
                <a:gd name="T60" fmla="*/ 10 w 107"/>
                <a:gd name="T61" fmla="*/ 20 h 92"/>
                <a:gd name="T62" fmla="*/ 14 w 107"/>
                <a:gd name="T63" fmla="*/ 18 h 92"/>
                <a:gd name="T64" fmla="*/ 21 w 107"/>
                <a:gd name="T65" fmla="*/ 16 h 92"/>
                <a:gd name="T66" fmla="*/ 30 w 107"/>
                <a:gd name="T67" fmla="*/ 16 h 92"/>
                <a:gd name="T68" fmla="*/ 30 w 107"/>
                <a:gd name="T69" fmla="*/ 37 h 92"/>
                <a:gd name="T70" fmla="*/ 17 w 107"/>
                <a:gd name="T71" fmla="*/ 7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7" h="92">
                  <a:moveTo>
                    <a:pt x="17" y="78"/>
                  </a:moveTo>
                  <a:cubicBezTo>
                    <a:pt x="13" y="78"/>
                    <a:pt x="9" y="75"/>
                    <a:pt x="9" y="66"/>
                  </a:cubicBezTo>
                  <a:cubicBezTo>
                    <a:pt x="0" y="66"/>
                    <a:pt x="0" y="66"/>
                    <a:pt x="0" y="66"/>
                  </a:cubicBezTo>
                  <a:cubicBezTo>
                    <a:pt x="0" y="69"/>
                    <a:pt x="0" y="71"/>
                    <a:pt x="1" y="74"/>
                  </a:cubicBezTo>
                  <a:cubicBezTo>
                    <a:pt x="1" y="74"/>
                    <a:pt x="1" y="90"/>
                    <a:pt x="17" y="90"/>
                  </a:cubicBezTo>
                  <a:cubicBezTo>
                    <a:pt x="41" y="90"/>
                    <a:pt x="38" y="47"/>
                    <a:pt x="38" y="56"/>
                  </a:cubicBezTo>
                  <a:cubicBezTo>
                    <a:pt x="38" y="16"/>
                    <a:pt x="38" y="16"/>
                    <a:pt x="38" y="16"/>
                  </a:cubicBezTo>
                  <a:cubicBezTo>
                    <a:pt x="63" y="16"/>
                    <a:pt x="63" y="16"/>
                    <a:pt x="63" y="16"/>
                  </a:cubicBezTo>
                  <a:cubicBezTo>
                    <a:pt x="63" y="66"/>
                    <a:pt x="63" y="66"/>
                    <a:pt x="63" y="66"/>
                  </a:cubicBezTo>
                  <a:cubicBezTo>
                    <a:pt x="63" y="92"/>
                    <a:pt x="81" y="90"/>
                    <a:pt x="83" y="90"/>
                  </a:cubicBezTo>
                  <a:cubicBezTo>
                    <a:pt x="107" y="90"/>
                    <a:pt x="104" y="59"/>
                    <a:pt x="104" y="62"/>
                  </a:cubicBezTo>
                  <a:cubicBezTo>
                    <a:pt x="96" y="62"/>
                    <a:pt x="96" y="62"/>
                    <a:pt x="96" y="62"/>
                  </a:cubicBezTo>
                  <a:cubicBezTo>
                    <a:pt x="96" y="66"/>
                    <a:pt x="96" y="71"/>
                    <a:pt x="95" y="74"/>
                  </a:cubicBezTo>
                  <a:cubicBezTo>
                    <a:pt x="93" y="84"/>
                    <a:pt x="79" y="82"/>
                    <a:pt x="79" y="63"/>
                  </a:cubicBezTo>
                  <a:cubicBezTo>
                    <a:pt x="79" y="16"/>
                    <a:pt x="79" y="16"/>
                    <a:pt x="79" y="16"/>
                  </a:cubicBezTo>
                  <a:cubicBezTo>
                    <a:pt x="90" y="16"/>
                    <a:pt x="90" y="16"/>
                    <a:pt x="90" y="16"/>
                  </a:cubicBezTo>
                  <a:cubicBezTo>
                    <a:pt x="93" y="16"/>
                    <a:pt x="95" y="16"/>
                    <a:pt x="97" y="15"/>
                  </a:cubicBezTo>
                  <a:cubicBezTo>
                    <a:pt x="99" y="14"/>
                    <a:pt x="100" y="13"/>
                    <a:pt x="101" y="11"/>
                  </a:cubicBezTo>
                  <a:cubicBezTo>
                    <a:pt x="103" y="10"/>
                    <a:pt x="103" y="8"/>
                    <a:pt x="104" y="6"/>
                  </a:cubicBezTo>
                  <a:cubicBezTo>
                    <a:pt x="104" y="4"/>
                    <a:pt x="105" y="2"/>
                    <a:pt x="105" y="0"/>
                  </a:cubicBezTo>
                  <a:cubicBezTo>
                    <a:pt x="100" y="0"/>
                    <a:pt x="100" y="0"/>
                    <a:pt x="100" y="0"/>
                  </a:cubicBezTo>
                  <a:cubicBezTo>
                    <a:pt x="99" y="1"/>
                    <a:pt x="98" y="1"/>
                    <a:pt x="97" y="2"/>
                  </a:cubicBezTo>
                  <a:cubicBezTo>
                    <a:pt x="95" y="3"/>
                    <a:pt x="93" y="4"/>
                    <a:pt x="91" y="4"/>
                  </a:cubicBezTo>
                  <a:cubicBezTo>
                    <a:pt x="23" y="4"/>
                    <a:pt x="23" y="4"/>
                    <a:pt x="23" y="4"/>
                  </a:cubicBezTo>
                  <a:cubicBezTo>
                    <a:pt x="19" y="4"/>
                    <a:pt x="16" y="5"/>
                    <a:pt x="13" y="6"/>
                  </a:cubicBezTo>
                  <a:cubicBezTo>
                    <a:pt x="10" y="8"/>
                    <a:pt x="8" y="10"/>
                    <a:pt x="6" y="12"/>
                  </a:cubicBezTo>
                  <a:cubicBezTo>
                    <a:pt x="4" y="14"/>
                    <a:pt x="3" y="17"/>
                    <a:pt x="2" y="19"/>
                  </a:cubicBezTo>
                  <a:cubicBezTo>
                    <a:pt x="2" y="21"/>
                    <a:pt x="2" y="23"/>
                    <a:pt x="1" y="25"/>
                  </a:cubicBezTo>
                  <a:cubicBezTo>
                    <a:pt x="7" y="25"/>
                    <a:pt x="7" y="25"/>
                    <a:pt x="7" y="25"/>
                  </a:cubicBezTo>
                  <a:cubicBezTo>
                    <a:pt x="7" y="24"/>
                    <a:pt x="7" y="24"/>
                    <a:pt x="8" y="24"/>
                  </a:cubicBezTo>
                  <a:cubicBezTo>
                    <a:pt x="8" y="23"/>
                    <a:pt x="9" y="21"/>
                    <a:pt x="10" y="20"/>
                  </a:cubicBezTo>
                  <a:cubicBezTo>
                    <a:pt x="10" y="19"/>
                    <a:pt x="12" y="18"/>
                    <a:pt x="14" y="18"/>
                  </a:cubicBezTo>
                  <a:cubicBezTo>
                    <a:pt x="15" y="17"/>
                    <a:pt x="18" y="16"/>
                    <a:pt x="21" y="16"/>
                  </a:cubicBezTo>
                  <a:cubicBezTo>
                    <a:pt x="30" y="16"/>
                    <a:pt x="30" y="16"/>
                    <a:pt x="30" y="16"/>
                  </a:cubicBezTo>
                  <a:cubicBezTo>
                    <a:pt x="30" y="37"/>
                    <a:pt x="30" y="37"/>
                    <a:pt x="30" y="37"/>
                  </a:cubicBezTo>
                  <a:cubicBezTo>
                    <a:pt x="30" y="66"/>
                    <a:pt x="25" y="78"/>
                    <a:pt x="17" y="78"/>
                  </a:cubicBezTo>
                  <a:close/>
                </a:path>
              </a:pathLst>
            </a:custGeom>
            <a:grpFill/>
            <a:ln>
              <a:noFill/>
            </a:ln>
          </p:spPr>
          <p:txBody>
            <a:bodyPr vert="horz" wrap="square" lIns="91440" tIns="45720" rIns="91440" bIns="45720" numCol="1" anchor="t" anchorCtr="0" compatLnSpc="1"/>
            <a:lstStyle/>
            <a:p>
              <a:endParaRPr lang="en-US"/>
            </a:p>
          </p:txBody>
        </p:sp>
        <p:sp>
          <p:nvSpPr>
            <p:cNvPr id="30" name="Freeform 82"/>
            <p:cNvSpPr/>
            <p:nvPr/>
          </p:nvSpPr>
          <p:spPr bwMode="auto">
            <a:xfrm>
              <a:off x="8678269" y="3522453"/>
              <a:ext cx="335593" cy="420131"/>
            </a:xfrm>
            <a:custGeom>
              <a:avLst/>
              <a:gdLst>
                <a:gd name="T0" fmla="*/ 95 w 99"/>
                <a:gd name="T1" fmla="*/ 124 h 124"/>
                <a:gd name="T2" fmla="*/ 99 w 99"/>
                <a:gd name="T3" fmla="*/ 91 h 124"/>
                <a:gd name="T4" fmla="*/ 95 w 99"/>
                <a:gd name="T5" fmla="*/ 91 h 124"/>
                <a:gd name="T6" fmla="*/ 90 w 99"/>
                <a:gd name="T7" fmla="*/ 104 h 124"/>
                <a:gd name="T8" fmla="*/ 81 w 99"/>
                <a:gd name="T9" fmla="*/ 107 h 124"/>
                <a:gd name="T10" fmla="*/ 27 w 99"/>
                <a:gd name="T11" fmla="*/ 107 h 124"/>
                <a:gd name="T12" fmla="*/ 70 w 99"/>
                <a:gd name="T13" fmla="*/ 62 h 124"/>
                <a:gd name="T14" fmla="*/ 26 w 99"/>
                <a:gd name="T15" fmla="*/ 14 h 124"/>
                <a:gd name="T16" fmla="*/ 25 w 99"/>
                <a:gd name="T17" fmla="*/ 12 h 124"/>
                <a:gd name="T18" fmla="*/ 25 w 99"/>
                <a:gd name="T19" fmla="*/ 10 h 124"/>
                <a:gd name="T20" fmla="*/ 26 w 99"/>
                <a:gd name="T21" fmla="*/ 9 h 124"/>
                <a:gd name="T22" fmla="*/ 29 w 99"/>
                <a:gd name="T23" fmla="*/ 9 h 124"/>
                <a:gd name="T24" fmla="*/ 63 w 99"/>
                <a:gd name="T25" fmla="*/ 9 h 124"/>
                <a:gd name="T26" fmla="*/ 73 w 99"/>
                <a:gd name="T27" fmla="*/ 11 h 124"/>
                <a:gd name="T28" fmla="*/ 85 w 99"/>
                <a:gd name="T29" fmla="*/ 18 h 124"/>
                <a:gd name="T30" fmla="*/ 91 w 99"/>
                <a:gd name="T31" fmla="*/ 26 h 124"/>
                <a:gd name="T32" fmla="*/ 95 w 99"/>
                <a:gd name="T33" fmla="*/ 37 h 124"/>
                <a:gd name="T34" fmla="*/ 99 w 99"/>
                <a:gd name="T35" fmla="*/ 37 h 124"/>
                <a:gd name="T36" fmla="*/ 95 w 99"/>
                <a:gd name="T37" fmla="*/ 0 h 124"/>
                <a:gd name="T38" fmla="*/ 0 w 99"/>
                <a:gd name="T39" fmla="*/ 0 h 124"/>
                <a:gd name="T40" fmla="*/ 59 w 99"/>
                <a:gd name="T41" fmla="*/ 64 h 124"/>
                <a:gd name="T42" fmla="*/ 0 w 99"/>
                <a:gd name="T43" fmla="*/ 124 h 124"/>
                <a:gd name="T44" fmla="*/ 95 w 99"/>
                <a:gd name="T45"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9" h="124">
                  <a:moveTo>
                    <a:pt x="95" y="124"/>
                  </a:moveTo>
                  <a:cubicBezTo>
                    <a:pt x="99" y="91"/>
                    <a:pt x="99" y="91"/>
                    <a:pt x="99" y="91"/>
                  </a:cubicBezTo>
                  <a:cubicBezTo>
                    <a:pt x="95" y="91"/>
                    <a:pt x="95" y="91"/>
                    <a:pt x="95" y="91"/>
                  </a:cubicBezTo>
                  <a:cubicBezTo>
                    <a:pt x="94" y="96"/>
                    <a:pt x="93" y="101"/>
                    <a:pt x="90" y="104"/>
                  </a:cubicBezTo>
                  <a:cubicBezTo>
                    <a:pt x="88" y="107"/>
                    <a:pt x="85" y="107"/>
                    <a:pt x="81" y="107"/>
                  </a:cubicBezTo>
                  <a:cubicBezTo>
                    <a:pt x="27" y="107"/>
                    <a:pt x="27" y="107"/>
                    <a:pt x="27" y="107"/>
                  </a:cubicBezTo>
                  <a:cubicBezTo>
                    <a:pt x="70" y="62"/>
                    <a:pt x="70" y="62"/>
                    <a:pt x="70" y="62"/>
                  </a:cubicBezTo>
                  <a:cubicBezTo>
                    <a:pt x="26" y="14"/>
                    <a:pt x="26" y="14"/>
                    <a:pt x="26" y="14"/>
                  </a:cubicBezTo>
                  <a:cubicBezTo>
                    <a:pt x="25" y="13"/>
                    <a:pt x="25" y="13"/>
                    <a:pt x="25" y="12"/>
                  </a:cubicBezTo>
                  <a:cubicBezTo>
                    <a:pt x="25" y="11"/>
                    <a:pt x="25" y="11"/>
                    <a:pt x="25" y="10"/>
                  </a:cubicBezTo>
                  <a:cubicBezTo>
                    <a:pt x="25" y="10"/>
                    <a:pt x="26" y="9"/>
                    <a:pt x="26" y="9"/>
                  </a:cubicBezTo>
                  <a:cubicBezTo>
                    <a:pt x="27" y="9"/>
                    <a:pt x="28" y="9"/>
                    <a:pt x="29" y="9"/>
                  </a:cubicBezTo>
                  <a:cubicBezTo>
                    <a:pt x="63" y="9"/>
                    <a:pt x="63" y="9"/>
                    <a:pt x="63" y="9"/>
                  </a:cubicBezTo>
                  <a:cubicBezTo>
                    <a:pt x="67" y="9"/>
                    <a:pt x="70" y="9"/>
                    <a:pt x="73" y="11"/>
                  </a:cubicBezTo>
                  <a:cubicBezTo>
                    <a:pt x="77" y="12"/>
                    <a:pt x="82" y="16"/>
                    <a:pt x="85" y="18"/>
                  </a:cubicBezTo>
                  <a:cubicBezTo>
                    <a:pt x="87" y="21"/>
                    <a:pt x="89" y="23"/>
                    <a:pt x="91" y="26"/>
                  </a:cubicBezTo>
                  <a:cubicBezTo>
                    <a:pt x="93" y="30"/>
                    <a:pt x="94" y="34"/>
                    <a:pt x="95" y="37"/>
                  </a:cubicBezTo>
                  <a:cubicBezTo>
                    <a:pt x="99" y="37"/>
                    <a:pt x="99" y="37"/>
                    <a:pt x="99" y="37"/>
                  </a:cubicBezTo>
                  <a:cubicBezTo>
                    <a:pt x="95" y="0"/>
                    <a:pt x="95" y="0"/>
                    <a:pt x="95" y="0"/>
                  </a:cubicBezTo>
                  <a:cubicBezTo>
                    <a:pt x="0" y="0"/>
                    <a:pt x="0" y="0"/>
                    <a:pt x="0" y="0"/>
                  </a:cubicBezTo>
                  <a:cubicBezTo>
                    <a:pt x="59" y="64"/>
                    <a:pt x="59" y="64"/>
                    <a:pt x="59" y="64"/>
                  </a:cubicBezTo>
                  <a:cubicBezTo>
                    <a:pt x="0" y="124"/>
                    <a:pt x="0" y="124"/>
                    <a:pt x="0" y="124"/>
                  </a:cubicBezTo>
                  <a:lnTo>
                    <a:pt x="95" y="124"/>
                  </a:lnTo>
                  <a:close/>
                </a:path>
              </a:pathLst>
            </a:custGeom>
            <a:grpFill/>
            <a:ln>
              <a:noFill/>
            </a:ln>
          </p:spPr>
          <p:txBody>
            <a:bodyPr vert="horz" wrap="square" lIns="91440" tIns="45720" rIns="91440" bIns="45720" numCol="1" anchor="t" anchorCtr="0" compatLnSpc="1"/>
            <a:lstStyle/>
            <a:p>
              <a:endParaRPr lang="en-US"/>
            </a:p>
          </p:txBody>
        </p:sp>
        <p:sp>
          <p:nvSpPr>
            <p:cNvPr id="31" name="Freeform 83"/>
            <p:cNvSpPr/>
            <p:nvPr/>
          </p:nvSpPr>
          <p:spPr bwMode="auto">
            <a:xfrm>
              <a:off x="9733720" y="3501958"/>
              <a:ext cx="461120" cy="438064"/>
            </a:xfrm>
            <a:custGeom>
              <a:avLst/>
              <a:gdLst>
                <a:gd name="T0" fmla="*/ 112 w 180"/>
                <a:gd name="T1" fmla="*/ 64 h 171"/>
                <a:gd name="T2" fmla="*/ 90 w 180"/>
                <a:gd name="T3" fmla="*/ 0 h 171"/>
                <a:gd name="T4" fmla="*/ 67 w 180"/>
                <a:gd name="T5" fmla="*/ 64 h 171"/>
                <a:gd name="T6" fmla="*/ 0 w 180"/>
                <a:gd name="T7" fmla="*/ 64 h 171"/>
                <a:gd name="T8" fmla="*/ 53 w 180"/>
                <a:gd name="T9" fmla="*/ 106 h 171"/>
                <a:gd name="T10" fmla="*/ 34 w 180"/>
                <a:gd name="T11" fmla="*/ 171 h 171"/>
                <a:gd name="T12" fmla="*/ 90 w 180"/>
                <a:gd name="T13" fmla="*/ 132 h 171"/>
                <a:gd name="T14" fmla="*/ 145 w 180"/>
                <a:gd name="T15" fmla="*/ 171 h 171"/>
                <a:gd name="T16" fmla="*/ 125 w 180"/>
                <a:gd name="T17" fmla="*/ 106 h 171"/>
                <a:gd name="T18" fmla="*/ 180 w 180"/>
                <a:gd name="T19" fmla="*/ 64 h 171"/>
                <a:gd name="T20" fmla="*/ 112 w 180"/>
                <a:gd name="T21" fmla="*/ 6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0" h="171">
                  <a:moveTo>
                    <a:pt x="112" y="64"/>
                  </a:moveTo>
                  <a:lnTo>
                    <a:pt x="90" y="0"/>
                  </a:lnTo>
                  <a:lnTo>
                    <a:pt x="67" y="64"/>
                  </a:lnTo>
                  <a:lnTo>
                    <a:pt x="0" y="64"/>
                  </a:lnTo>
                  <a:lnTo>
                    <a:pt x="53" y="106"/>
                  </a:lnTo>
                  <a:lnTo>
                    <a:pt x="34" y="171"/>
                  </a:lnTo>
                  <a:lnTo>
                    <a:pt x="90" y="132"/>
                  </a:lnTo>
                  <a:lnTo>
                    <a:pt x="145" y="171"/>
                  </a:lnTo>
                  <a:lnTo>
                    <a:pt x="125" y="106"/>
                  </a:lnTo>
                  <a:lnTo>
                    <a:pt x="180" y="64"/>
                  </a:lnTo>
                  <a:lnTo>
                    <a:pt x="112" y="64"/>
                  </a:lnTo>
                  <a:close/>
                </a:path>
              </a:pathLst>
            </a:custGeom>
            <a:grpFill/>
            <a:ln>
              <a:noFill/>
            </a:ln>
          </p:spPr>
          <p:txBody>
            <a:bodyPr vert="horz" wrap="square" lIns="91440" tIns="45720" rIns="91440" bIns="45720" numCol="1" anchor="t" anchorCtr="0" compatLnSpc="1"/>
            <a:lstStyle/>
            <a:p>
              <a:endParaRPr lang="en-US"/>
            </a:p>
          </p:txBody>
        </p:sp>
        <p:sp>
          <p:nvSpPr>
            <p:cNvPr id="32" name="Freeform 84"/>
            <p:cNvSpPr>
              <a:spLocks noEditPoints="1"/>
            </p:cNvSpPr>
            <p:nvPr/>
          </p:nvSpPr>
          <p:spPr bwMode="auto">
            <a:xfrm>
              <a:off x="10896766" y="3594182"/>
              <a:ext cx="361211" cy="276671"/>
            </a:xfrm>
            <a:custGeom>
              <a:avLst/>
              <a:gdLst>
                <a:gd name="T0" fmla="*/ 99 w 107"/>
                <a:gd name="T1" fmla="*/ 0 h 82"/>
                <a:gd name="T2" fmla="*/ 9 w 107"/>
                <a:gd name="T3" fmla="*/ 0 h 82"/>
                <a:gd name="T4" fmla="*/ 0 w 107"/>
                <a:gd name="T5" fmla="*/ 8 h 82"/>
                <a:gd name="T6" fmla="*/ 0 w 107"/>
                <a:gd name="T7" fmla="*/ 74 h 82"/>
                <a:gd name="T8" fmla="*/ 9 w 107"/>
                <a:gd name="T9" fmla="*/ 82 h 82"/>
                <a:gd name="T10" fmla="*/ 99 w 107"/>
                <a:gd name="T11" fmla="*/ 82 h 82"/>
                <a:gd name="T12" fmla="*/ 107 w 107"/>
                <a:gd name="T13" fmla="*/ 74 h 82"/>
                <a:gd name="T14" fmla="*/ 107 w 107"/>
                <a:gd name="T15" fmla="*/ 8 h 82"/>
                <a:gd name="T16" fmla="*/ 99 w 107"/>
                <a:gd name="T17" fmla="*/ 0 h 82"/>
                <a:gd name="T18" fmla="*/ 33 w 107"/>
                <a:gd name="T19" fmla="*/ 55 h 82"/>
                <a:gd name="T20" fmla="*/ 16 w 107"/>
                <a:gd name="T21" fmla="*/ 73 h 82"/>
                <a:gd name="T22" fmla="*/ 10 w 107"/>
                <a:gd name="T23" fmla="*/ 73 h 82"/>
                <a:gd name="T24" fmla="*/ 10 w 107"/>
                <a:gd name="T25" fmla="*/ 67 h 82"/>
                <a:gd name="T26" fmla="*/ 27 w 107"/>
                <a:gd name="T27" fmla="*/ 50 h 82"/>
                <a:gd name="T28" fmla="*/ 33 w 107"/>
                <a:gd name="T29" fmla="*/ 50 h 82"/>
                <a:gd name="T30" fmla="*/ 33 w 107"/>
                <a:gd name="T31" fmla="*/ 55 h 82"/>
                <a:gd name="T32" fmla="*/ 54 w 107"/>
                <a:gd name="T33" fmla="*/ 57 h 82"/>
                <a:gd name="T34" fmla="*/ 51 w 107"/>
                <a:gd name="T35" fmla="*/ 56 h 82"/>
                <a:gd name="T36" fmla="*/ 10 w 107"/>
                <a:gd name="T37" fmla="*/ 15 h 82"/>
                <a:gd name="T38" fmla="*/ 10 w 107"/>
                <a:gd name="T39" fmla="*/ 9 h 82"/>
                <a:gd name="T40" fmla="*/ 16 w 107"/>
                <a:gd name="T41" fmla="*/ 9 h 82"/>
                <a:gd name="T42" fmla="*/ 54 w 107"/>
                <a:gd name="T43" fmla="*/ 47 h 82"/>
                <a:gd name="T44" fmla="*/ 92 w 107"/>
                <a:gd name="T45" fmla="*/ 9 h 82"/>
                <a:gd name="T46" fmla="*/ 98 w 107"/>
                <a:gd name="T47" fmla="*/ 9 h 82"/>
                <a:gd name="T48" fmla="*/ 98 w 107"/>
                <a:gd name="T49" fmla="*/ 15 h 82"/>
                <a:gd name="T50" fmla="*/ 57 w 107"/>
                <a:gd name="T51" fmla="*/ 56 h 82"/>
                <a:gd name="T52" fmla="*/ 54 w 107"/>
                <a:gd name="T53" fmla="*/ 57 h 82"/>
                <a:gd name="T54" fmla="*/ 98 w 107"/>
                <a:gd name="T55" fmla="*/ 73 h 82"/>
                <a:gd name="T56" fmla="*/ 92 w 107"/>
                <a:gd name="T57" fmla="*/ 73 h 82"/>
                <a:gd name="T58" fmla="*/ 75 w 107"/>
                <a:gd name="T59" fmla="*/ 55 h 82"/>
                <a:gd name="T60" fmla="*/ 75 w 107"/>
                <a:gd name="T61" fmla="*/ 50 h 82"/>
                <a:gd name="T62" fmla="*/ 81 w 107"/>
                <a:gd name="T63" fmla="*/ 50 h 82"/>
                <a:gd name="T64" fmla="*/ 98 w 107"/>
                <a:gd name="T65" fmla="*/ 67 h 82"/>
                <a:gd name="T66" fmla="*/ 98 w 107"/>
                <a:gd name="T67" fmla="*/ 7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7" h="82">
                  <a:moveTo>
                    <a:pt x="99" y="0"/>
                  </a:moveTo>
                  <a:cubicBezTo>
                    <a:pt x="9" y="0"/>
                    <a:pt x="9" y="0"/>
                    <a:pt x="9" y="0"/>
                  </a:cubicBezTo>
                  <a:cubicBezTo>
                    <a:pt x="4" y="0"/>
                    <a:pt x="0" y="4"/>
                    <a:pt x="0" y="8"/>
                  </a:cubicBezTo>
                  <a:cubicBezTo>
                    <a:pt x="0" y="74"/>
                    <a:pt x="0" y="74"/>
                    <a:pt x="0" y="74"/>
                  </a:cubicBezTo>
                  <a:cubicBezTo>
                    <a:pt x="0" y="78"/>
                    <a:pt x="4" y="82"/>
                    <a:pt x="9" y="82"/>
                  </a:cubicBezTo>
                  <a:cubicBezTo>
                    <a:pt x="99" y="82"/>
                    <a:pt x="99" y="82"/>
                    <a:pt x="99" y="82"/>
                  </a:cubicBezTo>
                  <a:cubicBezTo>
                    <a:pt x="104" y="82"/>
                    <a:pt x="107" y="78"/>
                    <a:pt x="107" y="74"/>
                  </a:cubicBezTo>
                  <a:cubicBezTo>
                    <a:pt x="107" y="8"/>
                    <a:pt x="107" y="8"/>
                    <a:pt x="107" y="8"/>
                  </a:cubicBezTo>
                  <a:cubicBezTo>
                    <a:pt x="107" y="4"/>
                    <a:pt x="104" y="0"/>
                    <a:pt x="99" y="0"/>
                  </a:cubicBezTo>
                  <a:close/>
                  <a:moveTo>
                    <a:pt x="33" y="55"/>
                  </a:moveTo>
                  <a:cubicBezTo>
                    <a:pt x="16" y="73"/>
                    <a:pt x="16" y="73"/>
                    <a:pt x="16" y="73"/>
                  </a:cubicBezTo>
                  <a:cubicBezTo>
                    <a:pt x="14" y="74"/>
                    <a:pt x="11" y="74"/>
                    <a:pt x="10" y="73"/>
                  </a:cubicBezTo>
                  <a:cubicBezTo>
                    <a:pt x="8" y="71"/>
                    <a:pt x="8" y="69"/>
                    <a:pt x="10" y="67"/>
                  </a:cubicBezTo>
                  <a:cubicBezTo>
                    <a:pt x="27" y="50"/>
                    <a:pt x="27" y="50"/>
                    <a:pt x="27" y="50"/>
                  </a:cubicBezTo>
                  <a:cubicBezTo>
                    <a:pt x="29" y="48"/>
                    <a:pt x="31" y="48"/>
                    <a:pt x="33" y="50"/>
                  </a:cubicBezTo>
                  <a:cubicBezTo>
                    <a:pt x="35" y="51"/>
                    <a:pt x="35" y="54"/>
                    <a:pt x="33" y="55"/>
                  </a:cubicBezTo>
                  <a:close/>
                  <a:moveTo>
                    <a:pt x="54" y="57"/>
                  </a:moveTo>
                  <a:cubicBezTo>
                    <a:pt x="53" y="57"/>
                    <a:pt x="52" y="57"/>
                    <a:pt x="51" y="56"/>
                  </a:cubicBezTo>
                  <a:cubicBezTo>
                    <a:pt x="10" y="15"/>
                    <a:pt x="10" y="15"/>
                    <a:pt x="10" y="15"/>
                  </a:cubicBezTo>
                  <a:cubicBezTo>
                    <a:pt x="8" y="13"/>
                    <a:pt x="8" y="11"/>
                    <a:pt x="10" y="9"/>
                  </a:cubicBezTo>
                  <a:cubicBezTo>
                    <a:pt x="12" y="8"/>
                    <a:pt x="14" y="8"/>
                    <a:pt x="16" y="9"/>
                  </a:cubicBezTo>
                  <a:cubicBezTo>
                    <a:pt x="54" y="47"/>
                    <a:pt x="54" y="47"/>
                    <a:pt x="54" y="47"/>
                  </a:cubicBezTo>
                  <a:cubicBezTo>
                    <a:pt x="92" y="9"/>
                    <a:pt x="92" y="9"/>
                    <a:pt x="92" y="9"/>
                  </a:cubicBezTo>
                  <a:cubicBezTo>
                    <a:pt x="94" y="8"/>
                    <a:pt x="96" y="8"/>
                    <a:pt x="98" y="9"/>
                  </a:cubicBezTo>
                  <a:cubicBezTo>
                    <a:pt x="99" y="11"/>
                    <a:pt x="99" y="13"/>
                    <a:pt x="98" y="15"/>
                  </a:cubicBezTo>
                  <a:cubicBezTo>
                    <a:pt x="57" y="56"/>
                    <a:pt x="57" y="56"/>
                    <a:pt x="57" y="56"/>
                  </a:cubicBezTo>
                  <a:cubicBezTo>
                    <a:pt x="56" y="57"/>
                    <a:pt x="55" y="57"/>
                    <a:pt x="54" y="57"/>
                  </a:cubicBezTo>
                  <a:close/>
                  <a:moveTo>
                    <a:pt x="98" y="73"/>
                  </a:moveTo>
                  <a:cubicBezTo>
                    <a:pt x="96" y="74"/>
                    <a:pt x="94" y="74"/>
                    <a:pt x="92" y="73"/>
                  </a:cubicBezTo>
                  <a:cubicBezTo>
                    <a:pt x="75" y="55"/>
                    <a:pt x="75" y="55"/>
                    <a:pt x="75" y="55"/>
                  </a:cubicBezTo>
                  <a:cubicBezTo>
                    <a:pt x="73" y="54"/>
                    <a:pt x="73" y="51"/>
                    <a:pt x="75" y="50"/>
                  </a:cubicBezTo>
                  <a:cubicBezTo>
                    <a:pt x="76" y="48"/>
                    <a:pt x="79" y="48"/>
                    <a:pt x="81" y="50"/>
                  </a:cubicBezTo>
                  <a:cubicBezTo>
                    <a:pt x="98" y="67"/>
                    <a:pt x="98" y="67"/>
                    <a:pt x="98" y="67"/>
                  </a:cubicBezTo>
                  <a:cubicBezTo>
                    <a:pt x="100" y="69"/>
                    <a:pt x="100" y="71"/>
                    <a:pt x="98" y="73"/>
                  </a:cubicBezTo>
                  <a:close/>
                </a:path>
              </a:pathLst>
            </a:custGeom>
            <a:grpFill/>
            <a:ln>
              <a:noFill/>
            </a:ln>
          </p:spPr>
          <p:txBody>
            <a:bodyPr vert="horz" wrap="square" lIns="91440" tIns="45720" rIns="91440" bIns="45720" numCol="1" anchor="t" anchorCtr="0" compatLnSpc="1"/>
            <a:lstStyle/>
            <a:p>
              <a:endParaRPr lang="en-US"/>
            </a:p>
          </p:txBody>
        </p:sp>
        <p:sp>
          <p:nvSpPr>
            <p:cNvPr id="33" name="Freeform 85"/>
            <p:cNvSpPr>
              <a:spLocks noEditPoints="1"/>
            </p:cNvSpPr>
            <p:nvPr/>
          </p:nvSpPr>
          <p:spPr bwMode="auto">
            <a:xfrm>
              <a:off x="841799" y="4562533"/>
              <a:ext cx="435502" cy="607141"/>
            </a:xfrm>
            <a:custGeom>
              <a:avLst/>
              <a:gdLst>
                <a:gd name="T0" fmla="*/ 76 w 128"/>
                <a:gd name="T1" fmla="*/ 76 h 179"/>
                <a:gd name="T2" fmla="*/ 71 w 128"/>
                <a:gd name="T3" fmla="*/ 89 h 179"/>
                <a:gd name="T4" fmla="*/ 84 w 128"/>
                <a:gd name="T5" fmla="*/ 99 h 179"/>
                <a:gd name="T6" fmla="*/ 84 w 128"/>
                <a:gd name="T7" fmla="*/ 100 h 179"/>
                <a:gd name="T8" fmla="*/ 94 w 128"/>
                <a:gd name="T9" fmla="*/ 94 h 179"/>
                <a:gd name="T10" fmla="*/ 100 w 128"/>
                <a:gd name="T11" fmla="*/ 84 h 179"/>
                <a:gd name="T12" fmla="*/ 99 w 128"/>
                <a:gd name="T13" fmla="*/ 84 h 179"/>
                <a:gd name="T14" fmla="*/ 78 w 128"/>
                <a:gd name="T15" fmla="*/ 58 h 179"/>
                <a:gd name="T16" fmla="*/ 73 w 128"/>
                <a:gd name="T17" fmla="*/ 66 h 179"/>
                <a:gd name="T18" fmla="*/ 76 w 128"/>
                <a:gd name="T19" fmla="*/ 76 h 179"/>
                <a:gd name="T20" fmla="*/ 58 w 128"/>
                <a:gd name="T21" fmla="*/ 57 h 179"/>
                <a:gd name="T22" fmla="*/ 69 w 128"/>
                <a:gd name="T23" fmla="*/ 61 h 179"/>
                <a:gd name="T24" fmla="*/ 74 w 128"/>
                <a:gd name="T25" fmla="*/ 51 h 179"/>
                <a:gd name="T26" fmla="*/ 74 w 128"/>
                <a:gd name="T27" fmla="*/ 51 h 179"/>
                <a:gd name="T28" fmla="*/ 48 w 128"/>
                <a:gd name="T29" fmla="*/ 20 h 179"/>
                <a:gd name="T30" fmla="*/ 36 w 128"/>
                <a:gd name="T31" fmla="*/ 36 h 179"/>
                <a:gd name="T32" fmla="*/ 20 w 128"/>
                <a:gd name="T33" fmla="*/ 48 h 179"/>
                <a:gd name="T34" fmla="*/ 42 w 128"/>
                <a:gd name="T35" fmla="*/ 66 h 179"/>
                <a:gd name="T36" fmla="*/ 58 w 128"/>
                <a:gd name="T37" fmla="*/ 57 h 179"/>
                <a:gd name="T38" fmla="*/ 43 w 128"/>
                <a:gd name="T39" fmla="*/ 9 h 179"/>
                <a:gd name="T40" fmla="*/ 38 w 128"/>
                <a:gd name="T41" fmla="*/ 4 h 179"/>
                <a:gd name="T42" fmla="*/ 14 w 128"/>
                <a:gd name="T43" fmla="*/ 15 h 179"/>
                <a:gd name="T44" fmla="*/ 3 w 128"/>
                <a:gd name="T45" fmla="*/ 38 h 179"/>
                <a:gd name="T46" fmla="*/ 9 w 128"/>
                <a:gd name="T47" fmla="*/ 44 h 179"/>
                <a:gd name="T48" fmla="*/ 32 w 128"/>
                <a:gd name="T49" fmla="*/ 33 h 179"/>
                <a:gd name="T50" fmla="*/ 43 w 128"/>
                <a:gd name="T51" fmla="*/ 9 h 179"/>
                <a:gd name="T52" fmla="*/ 49 w 128"/>
                <a:gd name="T53" fmla="*/ 93 h 179"/>
                <a:gd name="T54" fmla="*/ 49 w 128"/>
                <a:gd name="T55" fmla="*/ 105 h 179"/>
                <a:gd name="T56" fmla="*/ 66 w 128"/>
                <a:gd name="T57" fmla="*/ 105 h 179"/>
                <a:gd name="T58" fmla="*/ 66 w 128"/>
                <a:gd name="T59" fmla="*/ 93 h 179"/>
                <a:gd name="T60" fmla="*/ 58 w 128"/>
                <a:gd name="T61" fmla="*/ 95 h 179"/>
                <a:gd name="T62" fmla="*/ 49 w 128"/>
                <a:gd name="T63" fmla="*/ 93 h 179"/>
                <a:gd name="T64" fmla="*/ 70 w 128"/>
                <a:gd name="T65" fmla="*/ 76 h 179"/>
                <a:gd name="T66" fmla="*/ 58 w 128"/>
                <a:gd name="T67" fmla="*/ 64 h 179"/>
                <a:gd name="T68" fmla="*/ 45 w 128"/>
                <a:gd name="T69" fmla="*/ 76 h 179"/>
                <a:gd name="T70" fmla="*/ 58 w 128"/>
                <a:gd name="T71" fmla="*/ 88 h 179"/>
                <a:gd name="T72" fmla="*/ 70 w 128"/>
                <a:gd name="T73" fmla="*/ 76 h 179"/>
                <a:gd name="T74" fmla="*/ 62 w 128"/>
                <a:gd name="T75" fmla="*/ 113 h 179"/>
                <a:gd name="T76" fmla="*/ 53 w 128"/>
                <a:gd name="T77" fmla="*/ 113 h 179"/>
                <a:gd name="T78" fmla="*/ 53 w 128"/>
                <a:gd name="T79" fmla="*/ 129 h 179"/>
                <a:gd name="T80" fmla="*/ 25 w 128"/>
                <a:gd name="T81" fmla="*/ 171 h 179"/>
                <a:gd name="T82" fmla="*/ 33 w 128"/>
                <a:gd name="T83" fmla="*/ 175 h 179"/>
                <a:gd name="T84" fmla="*/ 53 w 128"/>
                <a:gd name="T85" fmla="*/ 144 h 179"/>
                <a:gd name="T86" fmla="*/ 53 w 128"/>
                <a:gd name="T87" fmla="*/ 179 h 179"/>
                <a:gd name="T88" fmla="*/ 62 w 128"/>
                <a:gd name="T89" fmla="*/ 179 h 179"/>
                <a:gd name="T90" fmla="*/ 62 w 128"/>
                <a:gd name="T91" fmla="*/ 144 h 179"/>
                <a:gd name="T92" fmla="*/ 82 w 128"/>
                <a:gd name="T93" fmla="*/ 175 h 179"/>
                <a:gd name="T94" fmla="*/ 90 w 128"/>
                <a:gd name="T95" fmla="*/ 171 h 179"/>
                <a:gd name="T96" fmla="*/ 62 w 128"/>
                <a:gd name="T97" fmla="*/ 129 h 179"/>
                <a:gd name="T98" fmla="*/ 62 w 128"/>
                <a:gd name="T99" fmla="*/ 113 h 179"/>
                <a:gd name="T100" fmla="*/ 127 w 128"/>
                <a:gd name="T101" fmla="*/ 120 h 179"/>
                <a:gd name="T102" fmla="*/ 102 w 128"/>
                <a:gd name="T103" fmla="*/ 92 h 179"/>
                <a:gd name="T104" fmla="*/ 98 w 128"/>
                <a:gd name="T105" fmla="*/ 98 h 179"/>
                <a:gd name="T106" fmla="*/ 92 w 128"/>
                <a:gd name="T107" fmla="*/ 102 h 179"/>
                <a:gd name="T108" fmla="*/ 120 w 128"/>
                <a:gd name="T109" fmla="*/ 127 h 179"/>
                <a:gd name="T110" fmla="*/ 120 w 128"/>
                <a:gd name="T111" fmla="*/ 128 h 179"/>
                <a:gd name="T112" fmla="*/ 125 w 128"/>
                <a:gd name="T113" fmla="*/ 125 h 179"/>
                <a:gd name="T114" fmla="*/ 128 w 128"/>
                <a:gd name="T115" fmla="*/ 120 h 179"/>
                <a:gd name="T116" fmla="*/ 127 w 128"/>
                <a:gd name="T117" fmla="*/ 12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79">
                  <a:moveTo>
                    <a:pt x="76" y="76"/>
                  </a:moveTo>
                  <a:cubicBezTo>
                    <a:pt x="76" y="81"/>
                    <a:pt x="74" y="85"/>
                    <a:pt x="71" y="89"/>
                  </a:cubicBezTo>
                  <a:cubicBezTo>
                    <a:pt x="84" y="99"/>
                    <a:pt x="84" y="99"/>
                    <a:pt x="84" y="99"/>
                  </a:cubicBezTo>
                  <a:cubicBezTo>
                    <a:pt x="84" y="100"/>
                    <a:pt x="84" y="100"/>
                    <a:pt x="84" y="100"/>
                  </a:cubicBezTo>
                  <a:cubicBezTo>
                    <a:pt x="85" y="101"/>
                    <a:pt x="89" y="98"/>
                    <a:pt x="94" y="94"/>
                  </a:cubicBezTo>
                  <a:cubicBezTo>
                    <a:pt x="98" y="90"/>
                    <a:pt x="101" y="85"/>
                    <a:pt x="100" y="84"/>
                  </a:cubicBezTo>
                  <a:cubicBezTo>
                    <a:pt x="100" y="84"/>
                    <a:pt x="100" y="84"/>
                    <a:pt x="99" y="84"/>
                  </a:cubicBezTo>
                  <a:cubicBezTo>
                    <a:pt x="78" y="58"/>
                    <a:pt x="78" y="58"/>
                    <a:pt x="78" y="58"/>
                  </a:cubicBezTo>
                  <a:cubicBezTo>
                    <a:pt x="77" y="61"/>
                    <a:pt x="75" y="63"/>
                    <a:pt x="73" y="66"/>
                  </a:cubicBezTo>
                  <a:cubicBezTo>
                    <a:pt x="75" y="69"/>
                    <a:pt x="76" y="72"/>
                    <a:pt x="76" y="76"/>
                  </a:cubicBezTo>
                  <a:close/>
                  <a:moveTo>
                    <a:pt x="58" y="57"/>
                  </a:moveTo>
                  <a:cubicBezTo>
                    <a:pt x="62" y="57"/>
                    <a:pt x="66" y="59"/>
                    <a:pt x="69" y="61"/>
                  </a:cubicBezTo>
                  <a:cubicBezTo>
                    <a:pt x="73" y="56"/>
                    <a:pt x="75" y="52"/>
                    <a:pt x="74" y="51"/>
                  </a:cubicBezTo>
                  <a:cubicBezTo>
                    <a:pt x="74" y="51"/>
                    <a:pt x="74" y="51"/>
                    <a:pt x="74" y="51"/>
                  </a:cubicBezTo>
                  <a:cubicBezTo>
                    <a:pt x="48" y="20"/>
                    <a:pt x="48" y="20"/>
                    <a:pt x="48" y="20"/>
                  </a:cubicBezTo>
                  <a:cubicBezTo>
                    <a:pt x="46" y="25"/>
                    <a:pt x="42" y="31"/>
                    <a:pt x="36" y="36"/>
                  </a:cubicBezTo>
                  <a:cubicBezTo>
                    <a:pt x="31" y="42"/>
                    <a:pt x="25" y="46"/>
                    <a:pt x="20" y="48"/>
                  </a:cubicBezTo>
                  <a:cubicBezTo>
                    <a:pt x="42" y="66"/>
                    <a:pt x="42" y="66"/>
                    <a:pt x="42" y="66"/>
                  </a:cubicBezTo>
                  <a:cubicBezTo>
                    <a:pt x="45" y="61"/>
                    <a:pt x="51" y="57"/>
                    <a:pt x="58" y="57"/>
                  </a:cubicBezTo>
                  <a:close/>
                  <a:moveTo>
                    <a:pt x="43" y="9"/>
                  </a:moveTo>
                  <a:cubicBezTo>
                    <a:pt x="38" y="4"/>
                    <a:pt x="38" y="4"/>
                    <a:pt x="38" y="4"/>
                  </a:cubicBezTo>
                  <a:cubicBezTo>
                    <a:pt x="34" y="0"/>
                    <a:pt x="24" y="6"/>
                    <a:pt x="14" y="15"/>
                  </a:cubicBezTo>
                  <a:cubicBezTo>
                    <a:pt x="5" y="25"/>
                    <a:pt x="0" y="35"/>
                    <a:pt x="3" y="38"/>
                  </a:cubicBezTo>
                  <a:cubicBezTo>
                    <a:pt x="9" y="44"/>
                    <a:pt x="9" y="44"/>
                    <a:pt x="9" y="44"/>
                  </a:cubicBezTo>
                  <a:cubicBezTo>
                    <a:pt x="12" y="47"/>
                    <a:pt x="22" y="42"/>
                    <a:pt x="32" y="33"/>
                  </a:cubicBezTo>
                  <a:cubicBezTo>
                    <a:pt x="42" y="23"/>
                    <a:pt x="47" y="13"/>
                    <a:pt x="43" y="9"/>
                  </a:cubicBezTo>
                  <a:close/>
                  <a:moveTo>
                    <a:pt x="49" y="93"/>
                  </a:moveTo>
                  <a:cubicBezTo>
                    <a:pt x="49" y="105"/>
                    <a:pt x="49" y="105"/>
                    <a:pt x="49" y="105"/>
                  </a:cubicBezTo>
                  <a:cubicBezTo>
                    <a:pt x="66" y="105"/>
                    <a:pt x="66" y="105"/>
                    <a:pt x="66" y="105"/>
                  </a:cubicBezTo>
                  <a:cubicBezTo>
                    <a:pt x="66" y="93"/>
                    <a:pt x="66" y="93"/>
                    <a:pt x="66" y="93"/>
                  </a:cubicBezTo>
                  <a:cubicBezTo>
                    <a:pt x="63" y="94"/>
                    <a:pt x="61" y="95"/>
                    <a:pt x="58" y="95"/>
                  </a:cubicBezTo>
                  <a:cubicBezTo>
                    <a:pt x="55" y="95"/>
                    <a:pt x="52" y="94"/>
                    <a:pt x="49" y="93"/>
                  </a:cubicBezTo>
                  <a:close/>
                  <a:moveTo>
                    <a:pt x="70" y="76"/>
                  </a:moveTo>
                  <a:cubicBezTo>
                    <a:pt x="70" y="69"/>
                    <a:pt x="64" y="64"/>
                    <a:pt x="58" y="64"/>
                  </a:cubicBezTo>
                  <a:cubicBezTo>
                    <a:pt x="51" y="64"/>
                    <a:pt x="45" y="69"/>
                    <a:pt x="45" y="76"/>
                  </a:cubicBezTo>
                  <a:cubicBezTo>
                    <a:pt x="45" y="83"/>
                    <a:pt x="51" y="88"/>
                    <a:pt x="58" y="88"/>
                  </a:cubicBezTo>
                  <a:cubicBezTo>
                    <a:pt x="64" y="88"/>
                    <a:pt x="70" y="83"/>
                    <a:pt x="70" y="76"/>
                  </a:cubicBezTo>
                  <a:close/>
                  <a:moveTo>
                    <a:pt x="62" y="113"/>
                  </a:moveTo>
                  <a:cubicBezTo>
                    <a:pt x="53" y="113"/>
                    <a:pt x="53" y="113"/>
                    <a:pt x="53" y="113"/>
                  </a:cubicBezTo>
                  <a:cubicBezTo>
                    <a:pt x="53" y="129"/>
                    <a:pt x="53" y="129"/>
                    <a:pt x="53" y="129"/>
                  </a:cubicBezTo>
                  <a:cubicBezTo>
                    <a:pt x="25" y="171"/>
                    <a:pt x="25" y="171"/>
                    <a:pt x="25" y="171"/>
                  </a:cubicBezTo>
                  <a:cubicBezTo>
                    <a:pt x="33" y="175"/>
                    <a:pt x="33" y="175"/>
                    <a:pt x="33" y="175"/>
                  </a:cubicBezTo>
                  <a:cubicBezTo>
                    <a:pt x="53" y="144"/>
                    <a:pt x="53" y="144"/>
                    <a:pt x="53" y="144"/>
                  </a:cubicBezTo>
                  <a:cubicBezTo>
                    <a:pt x="53" y="179"/>
                    <a:pt x="53" y="179"/>
                    <a:pt x="53" y="179"/>
                  </a:cubicBezTo>
                  <a:cubicBezTo>
                    <a:pt x="62" y="179"/>
                    <a:pt x="62" y="179"/>
                    <a:pt x="62" y="179"/>
                  </a:cubicBezTo>
                  <a:cubicBezTo>
                    <a:pt x="62" y="144"/>
                    <a:pt x="62" y="144"/>
                    <a:pt x="62" y="144"/>
                  </a:cubicBezTo>
                  <a:cubicBezTo>
                    <a:pt x="82" y="175"/>
                    <a:pt x="82" y="175"/>
                    <a:pt x="82" y="175"/>
                  </a:cubicBezTo>
                  <a:cubicBezTo>
                    <a:pt x="90" y="171"/>
                    <a:pt x="90" y="171"/>
                    <a:pt x="90" y="171"/>
                  </a:cubicBezTo>
                  <a:cubicBezTo>
                    <a:pt x="62" y="129"/>
                    <a:pt x="62" y="129"/>
                    <a:pt x="62" y="129"/>
                  </a:cubicBezTo>
                  <a:lnTo>
                    <a:pt x="62" y="113"/>
                  </a:lnTo>
                  <a:close/>
                  <a:moveTo>
                    <a:pt x="127" y="120"/>
                  </a:moveTo>
                  <a:cubicBezTo>
                    <a:pt x="102" y="92"/>
                    <a:pt x="102" y="92"/>
                    <a:pt x="102" y="92"/>
                  </a:cubicBezTo>
                  <a:cubicBezTo>
                    <a:pt x="102" y="94"/>
                    <a:pt x="100" y="96"/>
                    <a:pt x="98" y="98"/>
                  </a:cubicBezTo>
                  <a:cubicBezTo>
                    <a:pt x="96" y="100"/>
                    <a:pt x="94" y="102"/>
                    <a:pt x="92" y="102"/>
                  </a:cubicBezTo>
                  <a:cubicBezTo>
                    <a:pt x="120" y="127"/>
                    <a:pt x="120" y="127"/>
                    <a:pt x="120" y="127"/>
                  </a:cubicBezTo>
                  <a:cubicBezTo>
                    <a:pt x="120" y="128"/>
                    <a:pt x="120" y="128"/>
                    <a:pt x="120" y="128"/>
                  </a:cubicBezTo>
                  <a:cubicBezTo>
                    <a:pt x="120" y="128"/>
                    <a:pt x="122" y="127"/>
                    <a:pt x="125" y="125"/>
                  </a:cubicBezTo>
                  <a:cubicBezTo>
                    <a:pt x="127" y="122"/>
                    <a:pt x="128" y="120"/>
                    <a:pt x="128" y="120"/>
                  </a:cubicBezTo>
                  <a:cubicBezTo>
                    <a:pt x="128" y="120"/>
                    <a:pt x="127" y="120"/>
                    <a:pt x="127" y="120"/>
                  </a:cubicBezTo>
                  <a:close/>
                </a:path>
              </a:pathLst>
            </a:custGeom>
            <a:grpFill/>
            <a:ln>
              <a:noFill/>
            </a:ln>
          </p:spPr>
          <p:txBody>
            <a:bodyPr vert="horz" wrap="square" lIns="91440" tIns="45720" rIns="91440" bIns="45720" numCol="1" anchor="t" anchorCtr="0" compatLnSpc="1"/>
            <a:lstStyle/>
            <a:p>
              <a:endParaRPr lang="en-US"/>
            </a:p>
          </p:txBody>
        </p:sp>
        <p:sp>
          <p:nvSpPr>
            <p:cNvPr id="34" name="Freeform 86"/>
            <p:cNvSpPr>
              <a:spLocks noEditPoints="1"/>
            </p:cNvSpPr>
            <p:nvPr/>
          </p:nvSpPr>
          <p:spPr bwMode="auto">
            <a:xfrm>
              <a:off x="1902374" y="4600961"/>
              <a:ext cx="512355" cy="509794"/>
            </a:xfrm>
            <a:custGeom>
              <a:avLst/>
              <a:gdLst>
                <a:gd name="T0" fmla="*/ 29 w 151"/>
                <a:gd name="T1" fmla="*/ 82 h 151"/>
                <a:gd name="T2" fmla="*/ 42 w 151"/>
                <a:gd name="T3" fmla="*/ 109 h 151"/>
                <a:gd name="T4" fmla="*/ 69 w 151"/>
                <a:gd name="T5" fmla="*/ 122 h 151"/>
                <a:gd name="T6" fmla="*/ 47 w 151"/>
                <a:gd name="T7" fmla="*/ 103 h 151"/>
                <a:gd name="T8" fmla="*/ 29 w 151"/>
                <a:gd name="T9" fmla="*/ 82 h 151"/>
                <a:gd name="T10" fmla="*/ 118 w 151"/>
                <a:gd name="T11" fmla="*/ 72 h 151"/>
                <a:gd name="T12" fmla="*/ 117 w 151"/>
                <a:gd name="T13" fmla="*/ 65 h 151"/>
                <a:gd name="T14" fmla="*/ 117 w 151"/>
                <a:gd name="T15" fmla="*/ 65 h 151"/>
                <a:gd name="T16" fmla="*/ 115 w 151"/>
                <a:gd name="T17" fmla="*/ 58 h 151"/>
                <a:gd name="T18" fmla="*/ 113 w 151"/>
                <a:gd name="T19" fmla="*/ 56 h 151"/>
                <a:gd name="T20" fmla="*/ 111 w 151"/>
                <a:gd name="T21" fmla="*/ 52 h 151"/>
                <a:gd name="T22" fmla="*/ 106 w 151"/>
                <a:gd name="T23" fmla="*/ 45 h 151"/>
                <a:gd name="T24" fmla="*/ 99 w 151"/>
                <a:gd name="T25" fmla="*/ 40 h 151"/>
                <a:gd name="T26" fmla="*/ 95 w 151"/>
                <a:gd name="T27" fmla="*/ 38 h 151"/>
                <a:gd name="T28" fmla="*/ 93 w 151"/>
                <a:gd name="T29" fmla="*/ 36 h 151"/>
                <a:gd name="T30" fmla="*/ 86 w 151"/>
                <a:gd name="T31" fmla="*/ 34 h 151"/>
                <a:gd name="T32" fmla="*/ 86 w 151"/>
                <a:gd name="T33" fmla="*/ 34 h 151"/>
                <a:gd name="T34" fmla="*/ 79 w 151"/>
                <a:gd name="T35" fmla="*/ 33 h 151"/>
                <a:gd name="T36" fmla="*/ 13 w 151"/>
                <a:gd name="T37" fmla="*/ 10 h 151"/>
                <a:gd name="T38" fmla="*/ 53 w 151"/>
                <a:gd name="T39" fmla="*/ 98 h 151"/>
                <a:gd name="T40" fmla="*/ 141 w 151"/>
                <a:gd name="T41" fmla="*/ 138 h 151"/>
                <a:gd name="T42" fmla="*/ 118 w 151"/>
                <a:gd name="T43" fmla="*/ 72 h 151"/>
                <a:gd name="T44" fmla="*/ 42 w 151"/>
                <a:gd name="T45" fmla="*/ 45 h 151"/>
                <a:gd name="T46" fmla="*/ 37 w 151"/>
                <a:gd name="T47" fmla="*/ 51 h 151"/>
                <a:gd name="T48" fmla="*/ 28 w 151"/>
                <a:gd name="T49" fmla="*/ 18 h 151"/>
                <a:gd name="T50" fmla="*/ 69 w 151"/>
                <a:gd name="T51" fmla="*/ 33 h 151"/>
                <a:gd name="T52" fmla="*/ 42 w 151"/>
                <a:gd name="T53" fmla="*/ 45 h 151"/>
                <a:gd name="T54" fmla="*/ 133 w 151"/>
                <a:gd name="T55" fmla="*/ 123 h 151"/>
                <a:gd name="T56" fmla="*/ 100 w 151"/>
                <a:gd name="T57" fmla="*/ 114 h 151"/>
                <a:gd name="T58" fmla="*/ 106 w 151"/>
                <a:gd name="T59" fmla="*/ 109 h 151"/>
                <a:gd name="T60" fmla="*/ 118 w 151"/>
                <a:gd name="T61" fmla="*/ 82 h 151"/>
                <a:gd name="T62" fmla="*/ 133 w 151"/>
                <a:gd name="T63" fmla="*/ 12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1" h="151">
                  <a:moveTo>
                    <a:pt x="29" y="82"/>
                  </a:moveTo>
                  <a:cubicBezTo>
                    <a:pt x="30" y="92"/>
                    <a:pt x="34" y="102"/>
                    <a:pt x="42" y="109"/>
                  </a:cubicBezTo>
                  <a:cubicBezTo>
                    <a:pt x="49" y="117"/>
                    <a:pt x="59" y="121"/>
                    <a:pt x="69" y="122"/>
                  </a:cubicBezTo>
                  <a:cubicBezTo>
                    <a:pt x="62" y="117"/>
                    <a:pt x="55" y="111"/>
                    <a:pt x="47" y="103"/>
                  </a:cubicBezTo>
                  <a:cubicBezTo>
                    <a:pt x="40" y="96"/>
                    <a:pt x="34" y="89"/>
                    <a:pt x="29" y="82"/>
                  </a:cubicBezTo>
                  <a:close/>
                  <a:moveTo>
                    <a:pt x="118" y="72"/>
                  </a:moveTo>
                  <a:cubicBezTo>
                    <a:pt x="118" y="70"/>
                    <a:pt x="118" y="67"/>
                    <a:pt x="117" y="65"/>
                  </a:cubicBezTo>
                  <a:cubicBezTo>
                    <a:pt x="117" y="65"/>
                    <a:pt x="117" y="65"/>
                    <a:pt x="117" y="65"/>
                  </a:cubicBezTo>
                  <a:cubicBezTo>
                    <a:pt x="116" y="63"/>
                    <a:pt x="116" y="60"/>
                    <a:pt x="115" y="58"/>
                  </a:cubicBezTo>
                  <a:cubicBezTo>
                    <a:pt x="114" y="58"/>
                    <a:pt x="114" y="57"/>
                    <a:pt x="113" y="56"/>
                  </a:cubicBezTo>
                  <a:cubicBezTo>
                    <a:pt x="113" y="55"/>
                    <a:pt x="112" y="53"/>
                    <a:pt x="111" y="52"/>
                  </a:cubicBezTo>
                  <a:cubicBezTo>
                    <a:pt x="109" y="49"/>
                    <a:pt x="108" y="47"/>
                    <a:pt x="106" y="45"/>
                  </a:cubicBezTo>
                  <a:cubicBezTo>
                    <a:pt x="104" y="43"/>
                    <a:pt x="101" y="42"/>
                    <a:pt x="99" y="40"/>
                  </a:cubicBezTo>
                  <a:cubicBezTo>
                    <a:pt x="98" y="39"/>
                    <a:pt x="96" y="38"/>
                    <a:pt x="95" y="38"/>
                  </a:cubicBezTo>
                  <a:cubicBezTo>
                    <a:pt x="94" y="37"/>
                    <a:pt x="93" y="37"/>
                    <a:pt x="93" y="36"/>
                  </a:cubicBezTo>
                  <a:cubicBezTo>
                    <a:pt x="91" y="35"/>
                    <a:pt x="88" y="35"/>
                    <a:pt x="86" y="34"/>
                  </a:cubicBezTo>
                  <a:cubicBezTo>
                    <a:pt x="86" y="34"/>
                    <a:pt x="86" y="34"/>
                    <a:pt x="86" y="34"/>
                  </a:cubicBezTo>
                  <a:cubicBezTo>
                    <a:pt x="84" y="33"/>
                    <a:pt x="81" y="33"/>
                    <a:pt x="79" y="33"/>
                  </a:cubicBezTo>
                  <a:cubicBezTo>
                    <a:pt x="50" y="10"/>
                    <a:pt x="23" y="0"/>
                    <a:pt x="13" y="10"/>
                  </a:cubicBezTo>
                  <a:cubicBezTo>
                    <a:pt x="0" y="23"/>
                    <a:pt x="18" y="62"/>
                    <a:pt x="53" y="98"/>
                  </a:cubicBezTo>
                  <a:cubicBezTo>
                    <a:pt x="89" y="133"/>
                    <a:pt x="128" y="151"/>
                    <a:pt x="141" y="138"/>
                  </a:cubicBezTo>
                  <a:cubicBezTo>
                    <a:pt x="151" y="128"/>
                    <a:pt x="141" y="101"/>
                    <a:pt x="118" y="72"/>
                  </a:cubicBezTo>
                  <a:close/>
                  <a:moveTo>
                    <a:pt x="42" y="45"/>
                  </a:moveTo>
                  <a:cubicBezTo>
                    <a:pt x="40" y="47"/>
                    <a:pt x="38" y="49"/>
                    <a:pt x="37" y="51"/>
                  </a:cubicBezTo>
                  <a:cubicBezTo>
                    <a:pt x="27" y="36"/>
                    <a:pt x="23" y="23"/>
                    <a:pt x="28" y="18"/>
                  </a:cubicBezTo>
                  <a:cubicBezTo>
                    <a:pt x="34" y="13"/>
                    <a:pt x="50" y="19"/>
                    <a:pt x="69" y="33"/>
                  </a:cubicBezTo>
                  <a:cubicBezTo>
                    <a:pt x="59" y="34"/>
                    <a:pt x="49" y="38"/>
                    <a:pt x="42" y="45"/>
                  </a:cubicBezTo>
                  <a:close/>
                  <a:moveTo>
                    <a:pt x="133" y="123"/>
                  </a:moveTo>
                  <a:cubicBezTo>
                    <a:pt x="128" y="128"/>
                    <a:pt x="115" y="124"/>
                    <a:pt x="100" y="114"/>
                  </a:cubicBezTo>
                  <a:cubicBezTo>
                    <a:pt x="102" y="113"/>
                    <a:pt x="104" y="111"/>
                    <a:pt x="106" y="109"/>
                  </a:cubicBezTo>
                  <a:cubicBezTo>
                    <a:pt x="113" y="102"/>
                    <a:pt x="117" y="92"/>
                    <a:pt x="118" y="82"/>
                  </a:cubicBezTo>
                  <a:cubicBezTo>
                    <a:pt x="132" y="101"/>
                    <a:pt x="138" y="117"/>
                    <a:pt x="133" y="123"/>
                  </a:cubicBezTo>
                  <a:close/>
                </a:path>
              </a:pathLst>
            </a:custGeom>
            <a:grpFill/>
            <a:ln>
              <a:noFill/>
            </a:ln>
          </p:spPr>
          <p:txBody>
            <a:bodyPr vert="horz" wrap="square" lIns="91440" tIns="45720" rIns="91440" bIns="45720" numCol="1" anchor="t" anchorCtr="0" compatLnSpc="1"/>
            <a:lstStyle/>
            <a:p>
              <a:endParaRPr lang="en-US"/>
            </a:p>
          </p:txBody>
        </p:sp>
        <p:sp>
          <p:nvSpPr>
            <p:cNvPr id="35" name="Freeform 87"/>
            <p:cNvSpPr>
              <a:spLocks noEditPoints="1"/>
            </p:cNvSpPr>
            <p:nvPr/>
          </p:nvSpPr>
          <p:spPr bwMode="auto">
            <a:xfrm>
              <a:off x="2968072" y="4580466"/>
              <a:ext cx="612265" cy="558467"/>
            </a:xfrm>
            <a:custGeom>
              <a:avLst/>
              <a:gdLst>
                <a:gd name="T0" fmla="*/ 163 w 181"/>
                <a:gd name="T1" fmla="*/ 59 h 165"/>
                <a:gd name="T2" fmla="*/ 149 w 181"/>
                <a:gd name="T3" fmla="*/ 57 h 165"/>
                <a:gd name="T4" fmla="*/ 142 w 181"/>
                <a:gd name="T5" fmla="*/ 50 h 165"/>
                <a:gd name="T6" fmla="*/ 153 w 181"/>
                <a:gd name="T7" fmla="*/ 46 h 165"/>
                <a:gd name="T8" fmla="*/ 169 w 181"/>
                <a:gd name="T9" fmla="*/ 38 h 165"/>
                <a:gd name="T10" fmla="*/ 152 w 181"/>
                <a:gd name="T11" fmla="*/ 41 h 165"/>
                <a:gd name="T12" fmla="*/ 135 w 181"/>
                <a:gd name="T13" fmla="*/ 46 h 165"/>
                <a:gd name="T14" fmla="*/ 130 w 181"/>
                <a:gd name="T15" fmla="*/ 40 h 165"/>
                <a:gd name="T16" fmla="*/ 127 w 181"/>
                <a:gd name="T17" fmla="*/ 30 h 165"/>
                <a:gd name="T18" fmla="*/ 133 w 181"/>
                <a:gd name="T19" fmla="*/ 20 h 165"/>
                <a:gd name="T20" fmla="*/ 138 w 181"/>
                <a:gd name="T21" fmla="*/ 10 h 165"/>
                <a:gd name="T22" fmla="*/ 124 w 181"/>
                <a:gd name="T23" fmla="*/ 15 h 165"/>
                <a:gd name="T24" fmla="*/ 115 w 181"/>
                <a:gd name="T25" fmla="*/ 27 h 165"/>
                <a:gd name="T26" fmla="*/ 105 w 181"/>
                <a:gd name="T27" fmla="*/ 30 h 165"/>
                <a:gd name="T28" fmla="*/ 90 w 181"/>
                <a:gd name="T29" fmla="*/ 27 h 165"/>
                <a:gd name="T30" fmla="*/ 75 w 181"/>
                <a:gd name="T31" fmla="*/ 15 h 165"/>
                <a:gd name="T32" fmla="*/ 72 w 181"/>
                <a:gd name="T33" fmla="*/ 26 h 165"/>
                <a:gd name="T34" fmla="*/ 52 w 181"/>
                <a:gd name="T35" fmla="*/ 30 h 165"/>
                <a:gd name="T36" fmla="*/ 45 w 181"/>
                <a:gd name="T37" fmla="*/ 11 h 165"/>
                <a:gd name="T38" fmla="*/ 42 w 181"/>
                <a:gd name="T39" fmla="*/ 25 h 165"/>
                <a:gd name="T40" fmla="*/ 47 w 181"/>
                <a:gd name="T41" fmla="*/ 45 h 165"/>
                <a:gd name="T42" fmla="*/ 29 w 181"/>
                <a:gd name="T43" fmla="*/ 63 h 165"/>
                <a:gd name="T44" fmla="*/ 11 w 181"/>
                <a:gd name="T45" fmla="*/ 75 h 165"/>
                <a:gd name="T46" fmla="*/ 22 w 181"/>
                <a:gd name="T47" fmla="*/ 85 h 165"/>
                <a:gd name="T48" fmla="*/ 17 w 181"/>
                <a:gd name="T49" fmla="*/ 100 h 165"/>
                <a:gd name="T50" fmla="*/ 7 w 181"/>
                <a:gd name="T51" fmla="*/ 116 h 165"/>
                <a:gd name="T52" fmla="*/ 31 w 181"/>
                <a:gd name="T53" fmla="*/ 109 h 165"/>
                <a:gd name="T54" fmla="*/ 31 w 181"/>
                <a:gd name="T55" fmla="*/ 119 h 165"/>
                <a:gd name="T56" fmla="*/ 30 w 181"/>
                <a:gd name="T57" fmla="*/ 136 h 165"/>
                <a:gd name="T58" fmla="*/ 44 w 181"/>
                <a:gd name="T59" fmla="*/ 132 h 165"/>
                <a:gd name="T60" fmla="*/ 55 w 181"/>
                <a:gd name="T61" fmla="*/ 124 h 165"/>
                <a:gd name="T62" fmla="*/ 58 w 181"/>
                <a:gd name="T63" fmla="*/ 136 h 165"/>
                <a:gd name="T64" fmla="*/ 53 w 181"/>
                <a:gd name="T65" fmla="*/ 146 h 165"/>
                <a:gd name="T66" fmla="*/ 64 w 181"/>
                <a:gd name="T67" fmla="*/ 139 h 165"/>
                <a:gd name="T68" fmla="*/ 75 w 181"/>
                <a:gd name="T69" fmla="*/ 132 h 165"/>
                <a:gd name="T70" fmla="*/ 85 w 181"/>
                <a:gd name="T71" fmla="*/ 136 h 165"/>
                <a:gd name="T72" fmla="*/ 85 w 181"/>
                <a:gd name="T73" fmla="*/ 152 h 165"/>
                <a:gd name="T74" fmla="*/ 91 w 181"/>
                <a:gd name="T75" fmla="*/ 151 h 165"/>
                <a:gd name="T76" fmla="*/ 95 w 181"/>
                <a:gd name="T77" fmla="*/ 138 h 165"/>
                <a:gd name="T78" fmla="*/ 104 w 181"/>
                <a:gd name="T79" fmla="*/ 140 h 165"/>
                <a:gd name="T80" fmla="*/ 113 w 181"/>
                <a:gd name="T81" fmla="*/ 151 h 165"/>
                <a:gd name="T82" fmla="*/ 123 w 181"/>
                <a:gd name="T83" fmla="*/ 159 h 165"/>
                <a:gd name="T84" fmla="*/ 134 w 181"/>
                <a:gd name="T85" fmla="*/ 163 h 165"/>
                <a:gd name="T86" fmla="*/ 121 w 181"/>
                <a:gd name="T87" fmla="*/ 150 h 165"/>
                <a:gd name="T88" fmla="*/ 119 w 181"/>
                <a:gd name="T89" fmla="*/ 136 h 165"/>
                <a:gd name="T90" fmla="*/ 123 w 181"/>
                <a:gd name="T91" fmla="*/ 128 h 165"/>
                <a:gd name="T92" fmla="*/ 140 w 181"/>
                <a:gd name="T93" fmla="*/ 133 h 165"/>
                <a:gd name="T94" fmla="*/ 132 w 181"/>
                <a:gd name="T95" fmla="*/ 127 h 165"/>
                <a:gd name="T96" fmla="*/ 133 w 181"/>
                <a:gd name="T97" fmla="*/ 120 h 165"/>
                <a:gd name="T98" fmla="*/ 139 w 181"/>
                <a:gd name="T99" fmla="*/ 114 h 165"/>
                <a:gd name="T100" fmla="*/ 146 w 181"/>
                <a:gd name="T101" fmla="*/ 104 h 165"/>
                <a:gd name="T102" fmla="*/ 152 w 181"/>
                <a:gd name="T103" fmla="*/ 92 h 165"/>
                <a:gd name="T104" fmla="*/ 144 w 181"/>
                <a:gd name="T105" fmla="*/ 79 h 165"/>
                <a:gd name="T106" fmla="*/ 148 w 181"/>
                <a:gd name="T107" fmla="*/ 69 h 165"/>
                <a:gd name="T108" fmla="*/ 163 w 181"/>
                <a:gd name="T109" fmla="*/ 69 h 165"/>
                <a:gd name="T110" fmla="*/ 174 w 181"/>
                <a:gd name="T111" fmla="*/ 73 h 165"/>
                <a:gd name="T112" fmla="*/ 44 w 181"/>
                <a:gd name="T113" fmla="*/ 83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1" h="165">
                  <a:moveTo>
                    <a:pt x="180" y="71"/>
                  </a:moveTo>
                  <a:cubicBezTo>
                    <a:pt x="179" y="70"/>
                    <a:pt x="178" y="70"/>
                    <a:pt x="177" y="69"/>
                  </a:cubicBezTo>
                  <a:cubicBezTo>
                    <a:pt x="175" y="67"/>
                    <a:pt x="175" y="68"/>
                    <a:pt x="172" y="67"/>
                  </a:cubicBezTo>
                  <a:cubicBezTo>
                    <a:pt x="169" y="65"/>
                    <a:pt x="169" y="64"/>
                    <a:pt x="171" y="65"/>
                  </a:cubicBezTo>
                  <a:cubicBezTo>
                    <a:pt x="173" y="65"/>
                    <a:pt x="172" y="64"/>
                    <a:pt x="171" y="62"/>
                  </a:cubicBezTo>
                  <a:cubicBezTo>
                    <a:pt x="170" y="60"/>
                    <a:pt x="170" y="62"/>
                    <a:pt x="168" y="62"/>
                  </a:cubicBezTo>
                  <a:cubicBezTo>
                    <a:pt x="167" y="62"/>
                    <a:pt x="167" y="60"/>
                    <a:pt x="163" y="59"/>
                  </a:cubicBezTo>
                  <a:cubicBezTo>
                    <a:pt x="160" y="59"/>
                    <a:pt x="163" y="59"/>
                    <a:pt x="163" y="59"/>
                  </a:cubicBezTo>
                  <a:cubicBezTo>
                    <a:pt x="164" y="59"/>
                    <a:pt x="164" y="59"/>
                    <a:pt x="166" y="59"/>
                  </a:cubicBezTo>
                  <a:cubicBezTo>
                    <a:pt x="169" y="59"/>
                    <a:pt x="170" y="58"/>
                    <a:pt x="167" y="58"/>
                  </a:cubicBezTo>
                  <a:cubicBezTo>
                    <a:pt x="164" y="58"/>
                    <a:pt x="166" y="57"/>
                    <a:pt x="164" y="56"/>
                  </a:cubicBezTo>
                  <a:cubicBezTo>
                    <a:pt x="162" y="56"/>
                    <a:pt x="163" y="56"/>
                    <a:pt x="161" y="55"/>
                  </a:cubicBezTo>
                  <a:cubicBezTo>
                    <a:pt x="159" y="55"/>
                    <a:pt x="155" y="56"/>
                    <a:pt x="153" y="56"/>
                  </a:cubicBezTo>
                  <a:cubicBezTo>
                    <a:pt x="151" y="56"/>
                    <a:pt x="151" y="56"/>
                    <a:pt x="149" y="57"/>
                  </a:cubicBezTo>
                  <a:cubicBezTo>
                    <a:pt x="147" y="57"/>
                    <a:pt x="149" y="56"/>
                    <a:pt x="151" y="55"/>
                  </a:cubicBezTo>
                  <a:cubicBezTo>
                    <a:pt x="153" y="54"/>
                    <a:pt x="151" y="55"/>
                    <a:pt x="148" y="55"/>
                  </a:cubicBezTo>
                  <a:cubicBezTo>
                    <a:pt x="146" y="54"/>
                    <a:pt x="147" y="54"/>
                    <a:pt x="145" y="54"/>
                  </a:cubicBezTo>
                  <a:cubicBezTo>
                    <a:pt x="143" y="54"/>
                    <a:pt x="146" y="54"/>
                    <a:pt x="148" y="53"/>
                  </a:cubicBezTo>
                  <a:cubicBezTo>
                    <a:pt x="149" y="52"/>
                    <a:pt x="147" y="53"/>
                    <a:pt x="146" y="52"/>
                  </a:cubicBezTo>
                  <a:cubicBezTo>
                    <a:pt x="145" y="52"/>
                    <a:pt x="145" y="52"/>
                    <a:pt x="141" y="51"/>
                  </a:cubicBezTo>
                  <a:cubicBezTo>
                    <a:pt x="137" y="51"/>
                    <a:pt x="141" y="51"/>
                    <a:pt x="142" y="50"/>
                  </a:cubicBezTo>
                  <a:cubicBezTo>
                    <a:pt x="142" y="50"/>
                    <a:pt x="142" y="50"/>
                    <a:pt x="144" y="49"/>
                  </a:cubicBezTo>
                  <a:cubicBezTo>
                    <a:pt x="146" y="48"/>
                    <a:pt x="146" y="49"/>
                    <a:pt x="147" y="49"/>
                  </a:cubicBezTo>
                  <a:cubicBezTo>
                    <a:pt x="149" y="48"/>
                    <a:pt x="148" y="49"/>
                    <a:pt x="150" y="49"/>
                  </a:cubicBezTo>
                  <a:cubicBezTo>
                    <a:pt x="151" y="48"/>
                    <a:pt x="151" y="49"/>
                    <a:pt x="155" y="49"/>
                  </a:cubicBezTo>
                  <a:cubicBezTo>
                    <a:pt x="156" y="48"/>
                    <a:pt x="155" y="48"/>
                    <a:pt x="153" y="48"/>
                  </a:cubicBezTo>
                  <a:cubicBezTo>
                    <a:pt x="150" y="48"/>
                    <a:pt x="151" y="47"/>
                    <a:pt x="151" y="46"/>
                  </a:cubicBezTo>
                  <a:cubicBezTo>
                    <a:pt x="152" y="46"/>
                    <a:pt x="152" y="46"/>
                    <a:pt x="153" y="46"/>
                  </a:cubicBezTo>
                  <a:cubicBezTo>
                    <a:pt x="155" y="46"/>
                    <a:pt x="155" y="46"/>
                    <a:pt x="156" y="46"/>
                  </a:cubicBezTo>
                  <a:cubicBezTo>
                    <a:pt x="157" y="46"/>
                    <a:pt x="157" y="46"/>
                    <a:pt x="159" y="46"/>
                  </a:cubicBezTo>
                  <a:cubicBezTo>
                    <a:pt x="161" y="45"/>
                    <a:pt x="160" y="45"/>
                    <a:pt x="162" y="45"/>
                  </a:cubicBezTo>
                  <a:cubicBezTo>
                    <a:pt x="163" y="44"/>
                    <a:pt x="163" y="44"/>
                    <a:pt x="161" y="44"/>
                  </a:cubicBezTo>
                  <a:cubicBezTo>
                    <a:pt x="159" y="44"/>
                    <a:pt x="161" y="43"/>
                    <a:pt x="162" y="42"/>
                  </a:cubicBezTo>
                  <a:cubicBezTo>
                    <a:pt x="163" y="42"/>
                    <a:pt x="164" y="42"/>
                    <a:pt x="165" y="41"/>
                  </a:cubicBezTo>
                  <a:cubicBezTo>
                    <a:pt x="167" y="40"/>
                    <a:pt x="167" y="40"/>
                    <a:pt x="169" y="38"/>
                  </a:cubicBezTo>
                  <a:cubicBezTo>
                    <a:pt x="170" y="36"/>
                    <a:pt x="168" y="38"/>
                    <a:pt x="167" y="38"/>
                  </a:cubicBezTo>
                  <a:cubicBezTo>
                    <a:pt x="166" y="39"/>
                    <a:pt x="165" y="39"/>
                    <a:pt x="164" y="40"/>
                  </a:cubicBezTo>
                  <a:cubicBezTo>
                    <a:pt x="163" y="41"/>
                    <a:pt x="162" y="41"/>
                    <a:pt x="161" y="41"/>
                  </a:cubicBezTo>
                  <a:cubicBezTo>
                    <a:pt x="160" y="41"/>
                    <a:pt x="159" y="41"/>
                    <a:pt x="158" y="41"/>
                  </a:cubicBezTo>
                  <a:cubicBezTo>
                    <a:pt x="157" y="40"/>
                    <a:pt x="157" y="40"/>
                    <a:pt x="156" y="41"/>
                  </a:cubicBezTo>
                  <a:cubicBezTo>
                    <a:pt x="155" y="41"/>
                    <a:pt x="155" y="41"/>
                    <a:pt x="154" y="41"/>
                  </a:cubicBezTo>
                  <a:cubicBezTo>
                    <a:pt x="153" y="41"/>
                    <a:pt x="153" y="41"/>
                    <a:pt x="152" y="41"/>
                  </a:cubicBezTo>
                  <a:cubicBezTo>
                    <a:pt x="151" y="41"/>
                    <a:pt x="149" y="42"/>
                    <a:pt x="148" y="42"/>
                  </a:cubicBezTo>
                  <a:cubicBezTo>
                    <a:pt x="147" y="41"/>
                    <a:pt x="148" y="41"/>
                    <a:pt x="148" y="41"/>
                  </a:cubicBezTo>
                  <a:cubicBezTo>
                    <a:pt x="148" y="40"/>
                    <a:pt x="146" y="41"/>
                    <a:pt x="144" y="43"/>
                  </a:cubicBezTo>
                  <a:cubicBezTo>
                    <a:pt x="142" y="44"/>
                    <a:pt x="139" y="47"/>
                    <a:pt x="137" y="48"/>
                  </a:cubicBezTo>
                  <a:cubicBezTo>
                    <a:pt x="135" y="50"/>
                    <a:pt x="136" y="49"/>
                    <a:pt x="136" y="48"/>
                  </a:cubicBezTo>
                  <a:cubicBezTo>
                    <a:pt x="135" y="48"/>
                    <a:pt x="136" y="48"/>
                    <a:pt x="137" y="45"/>
                  </a:cubicBezTo>
                  <a:cubicBezTo>
                    <a:pt x="139" y="42"/>
                    <a:pt x="136" y="46"/>
                    <a:pt x="135" y="46"/>
                  </a:cubicBezTo>
                  <a:cubicBezTo>
                    <a:pt x="135" y="47"/>
                    <a:pt x="135" y="47"/>
                    <a:pt x="132" y="47"/>
                  </a:cubicBezTo>
                  <a:cubicBezTo>
                    <a:pt x="130" y="47"/>
                    <a:pt x="132" y="46"/>
                    <a:pt x="132" y="45"/>
                  </a:cubicBezTo>
                  <a:cubicBezTo>
                    <a:pt x="131" y="44"/>
                    <a:pt x="131" y="44"/>
                    <a:pt x="131" y="43"/>
                  </a:cubicBezTo>
                  <a:cubicBezTo>
                    <a:pt x="132" y="41"/>
                    <a:pt x="132" y="42"/>
                    <a:pt x="133" y="41"/>
                  </a:cubicBezTo>
                  <a:cubicBezTo>
                    <a:pt x="134" y="41"/>
                    <a:pt x="135" y="40"/>
                    <a:pt x="136" y="39"/>
                  </a:cubicBezTo>
                  <a:cubicBezTo>
                    <a:pt x="136" y="38"/>
                    <a:pt x="135" y="39"/>
                    <a:pt x="134" y="39"/>
                  </a:cubicBezTo>
                  <a:cubicBezTo>
                    <a:pt x="133" y="39"/>
                    <a:pt x="130" y="41"/>
                    <a:pt x="130" y="40"/>
                  </a:cubicBezTo>
                  <a:cubicBezTo>
                    <a:pt x="130" y="39"/>
                    <a:pt x="130" y="40"/>
                    <a:pt x="129" y="40"/>
                  </a:cubicBezTo>
                  <a:cubicBezTo>
                    <a:pt x="128" y="40"/>
                    <a:pt x="127" y="39"/>
                    <a:pt x="126" y="39"/>
                  </a:cubicBezTo>
                  <a:cubicBezTo>
                    <a:pt x="125" y="39"/>
                    <a:pt x="124" y="39"/>
                    <a:pt x="125" y="37"/>
                  </a:cubicBezTo>
                  <a:cubicBezTo>
                    <a:pt x="125" y="36"/>
                    <a:pt x="126" y="36"/>
                    <a:pt x="126" y="36"/>
                  </a:cubicBezTo>
                  <a:cubicBezTo>
                    <a:pt x="125" y="35"/>
                    <a:pt x="124" y="35"/>
                    <a:pt x="125" y="34"/>
                  </a:cubicBezTo>
                  <a:cubicBezTo>
                    <a:pt x="126" y="33"/>
                    <a:pt x="125" y="33"/>
                    <a:pt x="126" y="32"/>
                  </a:cubicBezTo>
                  <a:cubicBezTo>
                    <a:pt x="127" y="31"/>
                    <a:pt x="127" y="31"/>
                    <a:pt x="127" y="30"/>
                  </a:cubicBezTo>
                  <a:cubicBezTo>
                    <a:pt x="128" y="30"/>
                    <a:pt x="126" y="30"/>
                    <a:pt x="126" y="29"/>
                  </a:cubicBezTo>
                  <a:cubicBezTo>
                    <a:pt x="126" y="28"/>
                    <a:pt x="127" y="27"/>
                    <a:pt x="127" y="26"/>
                  </a:cubicBezTo>
                  <a:cubicBezTo>
                    <a:pt x="128" y="25"/>
                    <a:pt x="128" y="26"/>
                    <a:pt x="129" y="25"/>
                  </a:cubicBezTo>
                  <a:cubicBezTo>
                    <a:pt x="130" y="24"/>
                    <a:pt x="130" y="24"/>
                    <a:pt x="131" y="24"/>
                  </a:cubicBezTo>
                  <a:cubicBezTo>
                    <a:pt x="132" y="23"/>
                    <a:pt x="131" y="23"/>
                    <a:pt x="131" y="23"/>
                  </a:cubicBezTo>
                  <a:cubicBezTo>
                    <a:pt x="130" y="22"/>
                    <a:pt x="130" y="22"/>
                    <a:pt x="130" y="22"/>
                  </a:cubicBezTo>
                  <a:cubicBezTo>
                    <a:pt x="130" y="22"/>
                    <a:pt x="131" y="20"/>
                    <a:pt x="133" y="20"/>
                  </a:cubicBezTo>
                  <a:cubicBezTo>
                    <a:pt x="134" y="19"/>
                    <a:pt x="134" y="19"/>
                    <a:pt x="135" y="18"/>
                  </a:cubicBezTo>
                  <a:cubicBezTo>
                    <a:pt x="137" y="17"/>
                    <a:pt x="135" y="18"/>
                    <a:pt x="132" y="18"/>
                  </a:cubicBezTo>
                  <a:cubicBezTo>
                    <a:pt x="129" y="18"/>
                    <a:pt x="133" y="17"/>
                    <a:pt x="134" y="16"/>
                  </a:cubicBezTo>
                  <a:cubicBezTo>
                    <a:pt x="135" y="15"/>
                    <a:pt x="136" y="15"/>
                    <a:pt x="137" y="14"/>
                  </a:cubicBezTo>
                  <a:cubicBezTo>
                    <a:pt x="139" y="14"/>
                    <a:pt x="140" y="13"/>
                    <a:pt x="142" y="12"/>
                  </a:cubicBezTo>
                  <a:cubicBezTo>
                    <a:pt x="145" y="10"/>
                    <a:pt x="142" y="10"/>
                    <a:pt x="141" y="10"/>
                  </a:cubicBezTo>
                  <a:cubicBezTo>
                    <a:pt x="141" y="11"/>
                    <a:pt x="139" y="10"/>
                    <a:pt x="138" y="10"/>
                  </a:cubicBezTo>
                  <a:cubicBezTo>
                    <a:pt x="138" y="9"/>
                    <a:pt x="138" y="9"/>
                    <a:pt x="138" y="9"/>
                  </a:cubicBezTo>
                  <a:cubicBezTo>
                    <a:pt x="139" y="9"/>
                    <a:pt x="137" y="9"/>
                    <a:pt x="137" y="10"/>
                  </a:cubicBezTo>
                  <a:cubicBezTo>
                    <a:pt x="136" y="11"/>
                    <a:pt x="134" y="11"/>
                    <a:pt x="133" y="12"/>
                  </a:cubicBezTo>
                  <a:cubicBezTo>
                    <a:pt x="132" y="13"/>
                    <a:pt x="131" y="14"/>
                    <a:pt x="129" y="16"/>
                  </a:cubicBezTo>
                  <a:cubicBezTo>
                    <a:pt x="127" y="18"/>
                    <a:pt x="126" y="19"/>
                    <a:pt x="125" y="19"/>
                  </a:cubicBezTo>
                  <a:cubicBezTo>
                    <a:pt x="124" y="19"/>
                    <a:pt x="125" y="17"/>
                    <a:pt x="125" y="16"/>
                  </a:cubicBezTo>
                  <a:cubicBezTo>
                    <a:pt x="125" y="14"/>
                    <a:pt x="125" y="15"/>
                    <a:pt x="124" y="15"/>
                  </a:cubicBezTo>
                  <a:cubicBezTo>
                    <a:pt x="124" y="16"/>
                    <a:pt x="124" y="17"/>
                    <a:pt x="122" y="18"/>
                  </a:cubicBezTo>
                  <a:cubicBezTo>
                    <a:pt x="120" y="20"/>
                    <a:pt x="120" y="21"/>
                    <a:pt x="119" y="21"/>
                  </a:cubicBezTo>
                  <a:cubicBezTo>
                    <a:pt x="118" y="21"/>
                    <a:pt x="119" y="20"/>
                    <a:pt x="119" y="19"/>
                  </a:cubicBezTo>
                  <a:cubicBezTo>
                    <a:pt x="119" y="17"/>
                    <a:pt x="119" y="18"/>
                    <a:pt x="119" y="18"/>
                  </a:cubicBezTo>
                  <a:cubicBezTo>
                    <a:pt x="119" y="18"/>
                    <a:pt x="117" y="20"/>
                    <a:pt x="117" y="22"/>
                  </a:cubicBezTo>
                  <a:cubicBezTo>
                    <a:pt x="116" y="25"/>
                    <a:pt x="116" y="23"/>
                    <a:pt x="116" y="25"/>
                  </a:cubicBezTo>
                  <a:cubicBezTo>
                    <a:pt x="115" y="27"/>
                    <a:pt x="116" y="27"/>
                    <a:pt x="115" y="27"/>
                  </a:cubicBezTo>
                  <a:cubicBezTo>
                    <a:pt x="115" y="28"/>
                    <a:pt x="115" y="27"/>
                    <a:pt x="114" y="26"/>
                  </a:cubicBezTo>
                  <a:cubicBezTo>
                    <a:pt x="113" y="25"/>
                    <a:pt x="113" y="27"/>
                    <a:pt x="113" y="28"/>
                  </a:cubicBezTo>
                  <a:cubicBezTo>
                    <a:pt x="113" y="29"/>
                    <a:pt x="113" y="29"/>
                    <a:pt x="111" y="29"/>
                  </a:cubicBezTo>
                  <a:cubicBezTo>
                    <a:pt x="110" y="30"/>
                    <a:pt x="108" y="30"/>
                    <a:pt x="108" y="30"/>
                  </a:cubicBezTo>
                  <a:cubicBezTo>
                    <a:pt x="108" y="30"/>
                    <a:pt x="107" y="29"/>
                    <a:pt x="107" y="28"/>
                  </a:cubicBezTo>
                  <a:cubicBezTo>
                    <a:pt x="106" y="28"/>
                    <a:pt x="106" y="28"/>
                    <a:pt x="106" y="28"/>
                  </a:cubicBezTo>
                  <a:cubicBezTo>
                    <a:pt x="106" y="28"/>
                    <a:pt x="106" y="29"/>
                    <a:pt x="105" y="30"/>
                  </a:cubicBezTo>
                  <a:cubicBezTo>
                    <a:pt x="104" y="30"/>
                    <a:pt x="102" y="31"/>
                    <a:pt x="102" y="30"/>
                  </a:cubicBezTo>
                  <a:cubicBezTo>
                    <a:pt x="101" y="29"/>
                    <a:pt x="101" y="30"/>
                    <a:pt x="101" y="28"/>
                  </a:cubicBezTo>
                  <a:cubicBezTo>
                    <a:pt x="101" y="26"/>
                    <a:pt x="100" y="27"/>
                    <a:pt x="98" y="28"/>
                  </a:cubicBezTo>
                  <a:cubicBezTo>
                    <a:pt x="96" y="29"/>
                    <a:pt x="96" y="28"/>
                    <a:pt x="95" y="27"/>
                  </a:cubicBezTo>
                  <a:cubicBezTo>
                    <a:pt x="95" y="27"/>
                    <a:pt x="94" y="27"/>
                    <a:pt x="94" y="26"/>
                  </a:cubicBezTo>
                  <a:cubicBezTo>
                    <a:pt x="94" y="25"/>
                    <a:pt x="93" y="26"/>
                    <a:pt x="92" y="26"/>
                  </a:cubicBezTo>
                  <a:cubicBezTo>
                    <a:pt x="92" y="26"/>
                    <a:pt x="91" y="27"/>
                    <a:pt x="90" y="27"/>
                  </a:cubicBezTo>
                  <a:cubicBezTo>
                    <a:pt x="88" y="27"/>
                    <a:pt x="88" y="26"/>
                    <a:pt x="87" y="25"/>
                  </a:cubicBezTo>
                  <a:cubicBezTo>
                    <a:pt x="85" y="24"/>
                    <a:pt x="84" y="23"/>
                    <a:pt x="82" y="21"/>
                  </a:cubicBezTo>
                  <a:cubicBezTo>
                    <a:pt x="81" y="18"/>
                    <a:pt x="80" y="16"/>
                    <a:pt x="79" y="13"/>
                  </a:cubicBezTo>
                  <a:cubicBezTo>
                    <a:pt x="78" y="11"/>
                    <a:pt x="78" y="9"/>
                    <a:pt x="77" y="9"/>
                  </a:cubicBezTo>
                  <a:cubicBezTo>
                    <a:pt x="75" y="8"/>
                    <a:pt x="77" y="12"/>
                    <a:pt x="77" y="14"/>
                  </a:cubicBezTo>
                  <a:cubicBezTo>
                    <a:pt x="77" y="15"/>
                    <a:pt x="76" y="19"/>
                    <a:pt x="76" y="19"/>
                  </a:cubicBezTo>
                  <a:cubicBezTo>
                    <a:pt x="76" y="19"/>
                    <a:pt x="75" y="17"/>
                    <a:pt x="75" y="15"/>
                  </a:cubicBezTo>
                  <a:cubicBezTo>
                    <a:pt x="74" y="14"/>
                    <a:pt x="75" y="14"/>
                    <a:pt x="74" y="12"/>
                  </a:cubicBezTo>
                  <a:cubicBezTo>
                    <a:pt x="74" y="11"/>
                    <a:pt x="74" y="15"/>
                    <a:pt x="74" y="17"/>
                  </a:cubicBezTo>
                  <a:cubicBezTo>
                    <a:pt x="74" y="18"/>
                    <a:pt x="74" y="18"/>
                    <a:pt x="74" y="19"/>
                  </a:cubicBezTo>
                  <a:cubicBezTo>
                    <a:pt x="73" y="21"/>
                    <a:pt x="74" y="22"/>
                    <a:pt x="73" y="22"/>
                  </a:cubicBezTo>
                  <a:cubicBezTo>
                    <a:pt x="73" y="23"/>
                    <a:pt x="72" y="21"/>
                    <a:pt x="71" y="19"/>
                  </a:cubicBezTo>
                  <a:cubicBezTo>
                    <a:pt x="69" y="17"/>
                    <a:pt x="70" y="22"/>
                    <a:pt x="72" y="23"/>
                  </a:cubicBezTo>
                  <a:cubicBezTo>
                    <a:pt x="73" y="24"/>
                    <a:pt x="72" y="24"/>
                    <a:pt x="72" y="26"/>
                  </a:cubicBezTo>
                  <a:cubicBezTo>
                    <a:pt x="73" y="28"/>
                    <a:pt x="72" y="29"/>
                    <a:pt x="71" y="30"/>
                  </a:cubicBezTo>
                  <a:cubicBezTo>
                    <a:pt x="69" y="30"/>
                    <a:pt x="68" y="26"/>
                    <a:pt x="68" y="27"/>
                  </a:cubicBezTo>
                  <a:cubicBezTo>
                    <a:pt x="68" y="28"/>
                    <a:pt x="67" y="30"/>
                    <a:pt x="66" y="29"/>
                  </a:cubicBezTo>
                  <a:cubicBezTo>
                    <a:pt x="65" y="28"/>
                    <a:pt x="67" y="30"/>
                    <a:pt x="67" y="31"/>
                  </a:cubicBezTo>
                  <a:cubicBezTo>
                    <a:pt x="67" y="33"/>
                    <a:pt x="66" y="33"/>
                    <a:pt x="64" y="35"/>
                  </a:cubicBezTo>
                  <a:cubicBezTo>
                    <a:pt x="63" y="36"/>
                    <a:pt x="63" y="33"/>
                    <a:pt x="61" y="31"/>
                  </a:cubicBezTo>
                  <a:cubicBezTo>
                    <a:pt x="59" y="29"/>
                    <a:pt x="53" y="31"/>
                    <a:pt x="52" y="30"/>
                  </a:cubicBezTo>
                  <a:cubicBezTo>
                    <a:pt x="51" y="28"/>
                    <a:pt x="51" y="29"/>
                    <a:pt x="51" y="28"/>
                  </a:cubicBezTo>
                  <a:cubicBezTo>
                    <a:pt x="51" y="27"/>
                    <a:pt x="51" y="26"/>
                    <a:pt x="51" y="23"/>
                  </a:cubicBezTo>
                  <a:cubicBezTo>
                    <a:pt x="51" y="22"/>
                    <a:pt x="49" y="23"/>
                    <a:pt x="48" y="24"/>
                  </a:cubicBezTo>
                  <a:cubicBezTo>
                    <a:pt x="46" y="25"/>
                    <a:pt x="46" y="23"/>
                    <a:pt x="46" y="22"/>
                  </a:cubicBezTo>
                  <a:cubicBezTo>
                    <a:pt x="46" y="20"/>
                    <a:pt x="46" y="19"/>
                    <a:pt x="46" y="18"/>
                  </a:cubicBezTo>
                  <a:cubicBezTo>
                    <a:pt x="46" y="17"/>
                    <a:pt x="47" y="16"/>
                    <a:pt x="47" y="14"/>
                  </a:cubicBezTo>
                  <a:cubicBezTo>
                    <a:pt x="47" y="12"/>
                    <a:pt x="47" y="13"/>
                    <a:pt x="45" y="11"/>
                  </a:cubicBezTo>
                  <a:cubicBezTo>
                    <a:pt x="44" y="10"/>
                    <a:pt x="44" y="9"/>
                    <a:pt x="45" y="8"/>
                  </a:cubicBezTo>
                  <a:cubicBezTo>
                    <a:pt x="45" y="6"/>
                    <a:pt x="45" y="6"/>
                    <a:pt x="46" y="3"/>
                  </a:cubicBezTo>
                  <a:cubicBezTo>
                    <a:pt x="48" y="0"/>
                    <a:pt x="45" y="3"/>
                    <a:pt x="44" y="4"/>
                  </a:cubicBezTo>
                  <a:cubicBezTo>
                    <a:pt x="43" y="4"/>
                    <a:pt x="41" y="6"/>
                    <a:pt x="40" y="7"/>
                  </a:cubicBezTo>
                  <a:cubicBezTo>
                    <a:pt x="40" y="7"/>
                    <a:pt x="38" y="10"/>
                    <a:pt x="39" y="12"/>
                  </a:cubicBezTo>
                  <a:cubicBezTo>
                    <a:pt x="39" y="14"/>
                    <a:pt x="38" y="18"/>
                    <a:pt x="39" y="20"/>
                  </a:cubicBezTo>
                  <a:cubicBezTo>
                    <a:pt x="39" y="22"/>
                    <a:pt x="41" y="24"/>
                    <a:pt x="42" y="25"/>
                  </a:cubicBezTo>
                  <a:cubicBezTo>
                    <a:pt x="44" y="26"/>
                    <a:pt x="44" y="28"/>
                    <a:pt x="42" y="29"/>
                  </a:cubicBezTo>
                  <a:cubicBezTo>
                    <a:pt x="41" y="30"/>
                    <a:pt x="44" y="30"/>
                    <a:pt x="45" y="31"/>
                  </a:cubicBezTo>
                  <a:cubicBezTo>
                    <a:pt x="45" y="31"/>
                    <a:pt x="44" y="32"/>
                    <a:pt x="44" y="33"/>
                  </a:cubicBezTo>
                  <a:cubicBezTo>
                    <a:pt x="43" y="34"/>
                    <a:pt x="43" y="34"/>
                    <a:pt x="42" y="36"/>
                  </a:cubicBezTo>
                  <a:cubicBezTo>
                    <a:pt x="41" y="38"/>
                    <a:pt x="42" y="37"/>
                    <a:pt x="44" y="39"/>
                  </a:cubicBezTo>
                  <a:cubicBezTo>
                    <a:pt x="46" y="40"/>
                    <a:pt x="44" y="39"/>
                    <a:pt x="46" y="40"/>
                  </a:cubicBezTo>
                  <a:cubicBezTo>
                    <a:pt x="47" y="41"/>
                    <a:pt x="48" y="43"/>
                    <a:pt x="47" y="45"/>
                  </a:cubicBezTo>
                  <a:cubicBezTo>
                    <a:pt x="47" y="47"/>
                    <a:pt x="45" y="50"/>
                    <a:pt x="43" y="51"/>
                  </a:cubicBezTo>
                  <a:cubicBezTo>
                    <a:pt x="42" y="51"/>
                    <a:pt x="40" y="54"/>
                    <a:pt x="37" y="53"/>
                  </a:cubicBezTo>
                  <a:cubicBezTo>
                    <a:pt x="34" y="52"/>
                    <a:pt x="36" y="55"/>
                    <a:pt x="33" y="55"/>
                  </a:cubicBezTo>
                  <a:cubicBezTo>
                    <a:pt x="31" y="55"/>
                    <a:pt x="32" y="55"/>
                    <a:pt x="30" y="57"/>
                  </a:cubicBezTo>
                  <a:cubicBezTo>
                    <a:pt x="28" y="59"/>
                    <a:pt x="29" y="59"/>
                    <a:pt x="30" y="59"/>
                  </a:cubicBezTo>
                  <a:cubicBezTo>
                    <a:pt x="31" y="60"/>
                    <a:pt x="34" y="59"/>
                    <a:pt x="34" y="59"/>
                  </a:cubicBezTo>
                  <a:cubicBezTo>
                    <a:pt x="34" y="59"/>
                    <a:pt x="34" y="62"/>
                    <a:pt x="29" y="63"/>
                  </a:cubicBezTo>
                  <a:cubicBezTo>
                    <a:pt x="24" y="65"/>
                    <a:pt x="29" y="63"/>
                    <a:pt x="31" y="64"/>
                  </a:cubicBezTo>
                  <a:cubicBezTo>
                    <a:pt x="32" y="64"/>
                    <a:pt x="33" y="64"/>
                    <a:pt x="34" y="65"/>
                  </a:cubicBezTo>
                  <a:cubicBezTo>
                    <a:pt x="35" y="65"/>
                    <a:pt x="33" y="66"/>
                    <a:pt x="30" y="67"/>
                  </a:cubicBezTo>
                  <a:cubicBezTo>
                    <a:pt x="26" y="69"/>
                    <a:pt x="26" y="71"/>
                    <a:pt x="24" y="71"/>
                  </a:cubicBezTo>
                  <a:cubicBezTo>
                    <a:pt x="22" y="71"/>
                    <a:pt x="22" y="71"/>
                    <a:pt x="18" y="72"/>
                  </a:cubicBezTo>
                  <a:cubicBezTo>
                    <a:pt x="14" y="73"/>
                    <a:pt x="17" y="73"/>
                    <a:pt x="15" y="74"/>
                  </a:cubicBezTo>
                  <a:cubicBezTo>
                    <a:pt x="14" y="75"/>
                    <a:pt x="13" y="75"/>
                    <a:pt x="11" y="75"/>
                  </a:cubicBezTo>
                  <a:cubicBezTo>
                    <a:pt x="8" y="75"/>
                    <a:pt x="8" y="77"/>
                    <a:pt x="4" y="78"/>
                  </a:cubicBezTo>
                  <a:cubicBezTo>
                    <a:pt x="0" y="78"/>
                    <a:pt x="7" y="78"/>
                    <a:pt x="5" y="79"/>
                  </a:cubicBezTo>
                  <a:cubicBezTo>
                    <a:pt x="4" y="81"/>
                    <a:pt x="9" y="82"/>
                    <a:pt x="8" y="83"/>
                  </a:cubicBezTo>
                  <a:cubicBezTo>
                    <a:pt x="8" y="83"/>
                    <a:pt x="9" y="84"/>
                    <a:pt x="12" y="84"/>
                  </a:cubicBezTo>
                  <a:cubicBezTo>
                    <a:pt x="15" y="84"/>
                    <a:pt x="14" y="84"/>
                    <a:pt x="13" y="85"/>
                  </a:cubicBezTo>
                  <a:cubicBezTo>
                    <a:pt x="12" y="87"/>
                    <a:pt x="14" y="86"/>
                    <a:pt x="15" y="86"/>
                  </a:cubicBezTo>
                  <a:cubicBezTo>
                    <a:pt x="16" y="86"/>
                    <a:pt x="18" y="86"/>
                    <a:pt x="22" y="85"/>
                  </a:cubicBezTo>
                  <a:cubicBezTo>
                    <a:pt x="25" y="84"/>
                    <a:pt x="24" y="86"/>
                    <a:pt x="23" y="87"/>
                  </a:cubicBezTo>
                  <a:cubicBezTo>
                    <a:pt x="22" y="89"/>
                    <a:pt x="21" y="89"/>
                    <a:pt x="20" y="89"/>
                  </a:cubicBezTo>
                  <a:cubicBezTo>
                    <a:pt x="19" y="90"/>
                    <a:pt x="25" y="89"/>
                    <a:pt x="25" y="90"/>
                  </a:cubicBezTo>
                  <a:cubicBezTo>
                    <a:pt x="26" y="91"/>
                    <a:pt x="23" y="92"/>
                    <a:pt x="21" y="93"/>
                  </a:cubicBezTo>
                  <a:cubicBezTo>
                    <a:pt x="18" y="95"/>
                    <a:pt x="23" y="93"/>
                    <a:pt x="23" y="93"/>
                  </a:cubicBezTo>
                  <a:cubicBezTo>
                    <a:pt x="23" y="93"/>
                    <a:pt x="20" y="96"/>
                    <a:pt x="20" y="97"/>
                  </a:cubicBezTo>
                  <a:cubicBezTo>
                    <a:pt x="19" y="99"/>
                    <a:pt x="18" y="99"/>
                    <a:pt x="17" y="100"/>
                  </a:cubicBezTo>
                  <a:cubicBezTo>
                    <a:pt x="17" y="100"/>
                    <a:pt x="15" y="102"/>
                    <a:pt x="11" y="102"/>
                  </a:cubicBezTo>
                  <a:cubicBezTo>
                    <a:pt x="8" y="103"/>
                    <a:pt x="11" y="104"/>
                    <a:pt x="13" y="104"/>
                  </a:cubicBezTo>
                  <a:cubicBezTo>
                    <a:pt x="16" y="105"/>
                    <a:pt x="16" y="104"/>
                    <a:pt x="15" y="105"/>
                  </a:cubicBezTo>
                  <a:cubicBezTo>
                    <a:pt x="14" y="106"/>
                    <a:pt x="12" y="107"/>
                    <a:pt x="10" y="108"/>
                  </a:cubicBezTo>
                  <a:cubicBezTo>
                    <a:pt x="8" y="109"/>
                    <a:pt x="7" y="110"/>
                    <a:pt x="5" y="112"/>
                  </a:cubicBezTo>
                  <a:cubicBezTo>
                    <a:pt x="3" y="113"/>
                    <a:pt x="3" y="116"/>
                    <a:pt x="3" y="116"/>
                  </a:cubicBezTo>
                  <a:cubicBezTo>
                    <a:pt x="3" y="116"/>
                    <a:pt x="5" y="117"/>
                    <a:pt x="7" y="116"/>
                  </a:cubicBezTo>
                  <a:cubicBezTo>
                    <a:pt x="9" y="115"/>
                    <a:pt x="9" y="115"/>
                    <a:pt x="11" y="113"/>
                  </a:cubicBezTo>
                  <a:cubicBezTo>
                    <a:pt x="13" y="112"/>
                    <a:pt x="13" y="113"/>
                    <a:pt x="15" y="111"/>
                  </a:cubicBezTo>
                  <a:cubicBezTo>
                    <a:pt x="17" y="110"/>
                    <a:pt x="17" y="111"/>
                    <a:pt x="19" y="110"/>
                  </a:cubicBezTo>
                  <a:cubicBezTo>
                    <a:pt x="20" y="110"/>
                    <a:pt x="20" y="111"/>
                    <a:pt x="20" y="111"/>
                  </a:cubicBezTo>
                  <a:cubicBezTo>
                    <a:pt x="20" y="111"/>
                    <a:pt x="20" y="112"/>
                    <a:pt x="23" y="112"/>
                  </a:cubicBezTo>
                  <a:cubicBezTo>
                    <a:pt x="26" y="112"/>
                    <a:pt x="25" y="112"/>
                    <a:pt x="26" y="111"/>
                  </a:cubicBezTo>
                  <a:cubicBezTo>
                    <a:pt x="27" y="110"/>
                    <a:pt x="30" y="109"/>
                    <a:pt x="31" y="109"/>
                  </a:cubicBezTo>
                  <a:cubicBezTo>
                    <a:pt x="33" y="108"/>
                    <a:pt x="35" y="108"/>
                    <a:pt x="37" y="108"/>
                  </a:cubicBezTo>
                  <a:cubicBezTo>
                    <a:pt x="39" y="108"/>
                    <a:pt x="38" y="108"/>
                    <a:pt x="40" y="107"/>
                  </a:cubicBezTo>
                  <a:cubicBezTo>
                    <a:pt x="43" y="106"/>
                    <a:pt x="42" y="108"/>
                    <a:pt x="42" y="110"/>
                  </a:cubicBezTo>
                  <a:cubicBezTo>
                    <a:pt x="42" y="112"/>
                    <a:pt x="42" y="115"/>
                    <a:pt x="41" y="115"/>
                  </a:cubicBezTo>
                  <a:cubicBezTo>
                    <a:pt x="40" y="116"/>
                    <a:pt x="40" y="116"/>
                    <a:pt x="39" y="117"/>
                  </a:cubicBezTo>
                  <a:cubicBezTo>
                    <a:pt x="38" y="117"/>
                    <a:pt x="37" y="118"/>
                    <a:pt x="36" y="118"/>
                  </a:cubicBezTo>
                  <a:cubicBezTo>
                    <a:pt x="34" y="118"/>
                    <a:pt x="33" y="119"/>
                    <a:pt x="31" y="119"/>
                  </a:cubicBezTo>
                  <a:cubicBezTo>
                    <a:pt x="29" y="119"/>
                    <a:pt x="31" y="119"/>
                    <a:pt x="35" y="120"/>
                  </a:cubicBezTo>
                  <a:cubicBezTo>
                    <a:pt x="39" y="120"/>
                    <a:pt x="34" y="121"/>
                    <a:pt x="33" y="122"/>
                  </a:cubicBezTo>
                  <a:cubicBezTo>
                    <a:pt x="32" y="123"/>
                    <a:pt x="31" y="124"/>
                    <a:pt x="30" y="125"/>
                  </a:cubicBezTo>
                  <a:cubicBezTo>
                    <a:pt x="30" y="126"/>
                    <a:pt x="31" y="126"/>
                    <a:pt x="31" y="128"/>
                  </a:cubicBezTo>
                  <a:cubicBezTo>
                    <a:pt x="31" y="129"/>
                    <a:pt x="30" y="130"/>
                    <a:pt x="30" y="131"/>
                  </a:cubicBezTo>
                  <a:cubicBezTo>
                    <a:pt x="30" y="132"/>
                    <a:pt x="29" y="134"/>
                    <a:pt x="28" y="136"/>
                  </a:cubicBezTo>
                  <a:cubicBezTo>
                    <a:pt x="26" y="138"/>
                    <a:pt x="29" y="138"/>
                    <a:pt x="30" y="136"/>
                  </a:cubicBezTo>
                  <a:cubicBezTo>
                    <a:pt x="32" y="133"/>
                    <a:pt x="31" y="135"/>
                    <a:pt x="32" y="134"/>
                  </a:cubicBezTo>
                  <a:cubicBezTo>
                    <a:pt x="33" y="133"/>
                    <a:pt x="34" y="133"/>
                    <a:pt x="36" y="132"/>
                  </a:cubicBezTo>
                  <a:cubicBezTo>
                    <a:pt x="37" y="131"/>
                    <a:pt x="36" y="134"/>
                    <a:pt x="36" y="134"/>
                  </a:cubicBezTo>
                  <a:cubicBezTo>
                    <a:pt x="36" y="134"/>
                    <a:pt x="39" y="133"/>
                    <a:pt x="39" y="131"/>
                  </a:cubicBezTo>
                  <a:cubicBezTo>
                    <a:pt x="40" y="129"/>
                    <a:pt x="41" y="129"/>
                    <a:pt x="41" y="129"/>
                  </a:cubicBezTo>
                  <a:cubicBezTo>
                    <a:pt x="41" y="129"/>
                    <a:pt x="42" y="130"/>
                    <a:pt x="42" y="131"/>
                  </a:cubicBezTo>
                  <a:cubicBezTo>
                    <a:pt x="42" y="133"/>
                    <a:pt x="44" y="132"/>
                    <a:pt x="44" y="132"/>
                  </a:cubicBezTo>
                  <a:cubicBezTo>
                    <a:pt x="44" y="132"/>
                    <a:pt x="44" y="131"/>
                    <a:pt x="44" y="129"/>
                  </a:cubicBezTo>
                  <a:cubicBezTo>
                    <a:pt x="45" y="127"/>
                    <a:pt x="46" y="128"/>
                    <a:pt x="46" y="127"/>
                  </a:cubicBezTo>
                  <a:cubicBezTo>
                    <a:pt x="46" y="125"/>
                    <a:pt x="47" y="126"/>
                    <a:pt x="46" y="124"/>
                  </a:cubicBezTo>
                  <a:cubicBezTo>
                    <a:pt x="45" y="123"/>
                    <a:pt x="47" y="123"/>
                    <a:pt x="47" y="122"/>
                  </a:cubicBezTo>
                  <a:cubicBezTo>
                    <a:pt x="47" y="121"/>
                    <a:pt x="50" y="121"/>
                    <a:pt x="50" y="121"/>
                  </a:cubicBezTo>
                  <a:cubicBezTo>
                    <a:pt x="51" y="121"/>
                    <a:pt x="53" y="121"/>
                    <a:pt x="54" y="122"/>
                  </a:cubicBezTo>
                  <a:cubicBezTo>
                    <a:pt x="54" y="123"/>
                    <a:pt x="54" y="123"/>
                    <a:pt x="55" y="124"/>
                  </a:cubicBezTo>
                  <a:cubicBezTo>
                    <a:pt x="55" y="125"/>
                    <a:pt x="56" y="126"/>
                    <a:pt x="57" y="127"/>
                  </a:cubicBezTo>
                  <a:cubicBezTo>
                    <a:pt x="58" y="128"/>
                    <a:pt x="58" y="128"/>
                    <a:pt x="59" y="129"/>
                  </a:cubicBezTo>
                  <a:cubicBezTo>
                    <a:pt x="60" y="129"/>
                    <a:pt x="59" y="129"/>
                    <a:pt x="57" y="131"/>
                  </a:cubicBezTo>
                  <a:cubicBezTo>
                    <a:pt x="56" y="132"/>
                    <a:pt x="58" y="131"/>
                    <a:pt x="59" y="131"/>
                  </a:cubicBezTo>
                  <a:cubicBezTo>
                    <a:pt x="60" y="130"/>
                    <a:pt x="59" y="130"/>
                    <a:pt x="61" y="131"/>
                  </a:cubicBezTo>
                  <a:cubicBezTo>
                    <a:pt x="62" y="132"/>
                    <a:pt x="60" y="133"/>
                    <a:pt x="58" y="134"/>
                  </a:cubicBezTo>
                  <a:cubicBezTo>
                    <a:pt x="56" y="135"/>
                    <a:pt x="59" y="136"/>
                    <a:pt x="58" y="136"/>
                  </a:cubicBezTo>
                  <a:cubicBezTo>
                    <a:pt x="57" y="136"/>
                    <a:pt x="55" y="137"/>
                    <a:pt x="54" y="138"/>
                  </a:cubicBezTo>
                  <a:cubicBezTo>
                    <a:pt x="52" y="139"/>
                    <a:pt x="55" y="139"/>
                    <a:pt x="55" y="139"/>
                  </a:cubicBezTo>
                  <a:cubicBezTo>
                    <a:pt x="55" y="139"/>
                    <a:pt x="53" y="141"/>
                    <a:pt x="53" y="141"/>
                  </a:cubicBezTo>
                  <a:cubicBezTo>
                    <a:pt x="52" y="142"/>
                    <a:pt x="54" y="142"/>
                    <a:pt x="53" y="143"/>
                  </a:cubicBezTo>
                  <a:cubicBezTo>
                    <a:pt x="52" y="144"/>
                    <a:pt x="52" y="144"/>
                    <a:pt x="52" y="144"/>
                  </a:cubicBezTo>
                  <a:cubicBezTo>
                    <a:pt x="54" y="144"/>
                    <a:pt x="54" y="144"/>
                    <a:pt x="54" y="144"/>
                  </a:cubicBezTo>
                  <a:cubicBezTo>
                    <a:pt x="54" y="144"/>
                    <a:pt x="54" y="144"/>
                    <a:pt x="53" y="146"/>
                  </a:cubicBezTo>
                  <a:cubicBezTo>
                    <a:pt x="53" y="147"/>
                    <a:pt x="53" y="147"/>
                    <a:pt x="52" y="149"/>
                  </a:cubicBezTo>
                  <a:cubicBezTo>
                    <a:pt x="51" y="150"/>
                    <a:pt x="53" y="150"/>
                    <a:pt x="53" y="150"/>
                  </a:cubicBezTo>
                  <a:cubicBezTo>
                    <a:pt x="54" y="150"/>
                    <a:pt x="55" y="149"/>
                    <a:pt x="57" y="147"/>
                  </a:cubicBezTo>
                  <a:cubicBezTo>
                    <a:pt x="58" y="145"/>
                    <a:pt x="58" y="145"/>
                    <a:pt x="59" y="143"/>
                  </a:cubicBezTo>
                  <a:cubicBezTo>
                    <a:pt x="60" y="141"/>
                    <a:pt x="60" y="144"/>
                    <a:pt x="60" y="145"/>
                  </a:cubicBezTo>
                  <a:cubicBezTo>
                    <a:pt x="60" y="145"/>
                    <a:pt x="61" y="147"/>
                    <a:pt x="62" y="145"/>
                  </a:cubicBezTo>
                  <a:cubicBezTo>
                    <a:pt x="64" y="143"/>
                    <a:pt x="64" y="141"/>
                    <a:pt x="64" y="139"/>
                  </a:cubicBezTo>
                  <a:cubicBezTo>
                    <a:pt x="64" y="138"/>
                    <a:pt x="65" y="138"/>
                    <a:pt x="65" y="137"/>
                  </a:cubicBezTo>
                  <a:cubicBezTo>
                    <a:pt x="65" y="136"/>
                    <a:pt x="66" y="135"/>
                    <a:pt x="67" y="134"/>
                  </a:cubicBezTo>
                  <a:cubicBezTo>
                    <a:pt x="68" y="133"/>
                    <a:pt x="68" y="135"/>
                    <a:pt x="68" y="135"/>
                  </a:cubicBezTo>
                  <a:cubicBezTo>
                    <a:pt x="68" y="136"/>
                    <a:pt x="68" y="137"/>
                    <a:pt x="69" y="139"/>
                  </a:cubicBezTo>
                  <a:cubicBezTo>
                    <a:pt x="69" y="141"/>
                    <a:pt x="70" y="137"/>
                    <a:pt x="70" y="135"/>
                  </a:cubicBezTo>
                  <a:cubicBezTo>
                    <a:pt x="71" y="132"/>
                    <a:pt x="71" y="134"/>
                    <a:pt x="72" y="132"/>
                  </a:cubicBezTo>
                  <a:cubicBezTo>
                    <a:pt x="74" y="130"/>
                    <a:pt x="73" y="132"/>
                    <a:pt x="75" y="132"/>
                  </a:cubicBezTo>
                  <a:cubicBezTo>
                    <a:pt x="76" y="132"/>
                    <a:pt x="76" y="133"/>
                    <a:pt x="77" y="134"/>
                  </a:cubicBezTo>
                  <a:cubicBezTo>
                    <a:pt x="77" y="135"/>
                    <a:pt x="77" y="135"/>
                    <a:pt x="78" y="136"/>
                  </a:cubicBezTo>
                  <a:cubicBezTo>
                    <a:pt x="78" y="137"/>
                    <a:pt x="79" y="136"/>
                    <a:pt x="80" y="135"/>
                  </a:cubicBezTo>
                  <a:cubicBezTo>
                    <a:pt x="81" y="135"/>
                    <a:pt x="81" y="135"/>
                    <a:pt x="81" y="136"/>
                  </a:cubicBezTo>
                  <a:cubicBezTo>
                    <a:pt x="81" y="137"/>
                    <a:pt x="81" y="138"/>
                    <a:pt x="81" y="139"/>
                  </a:cubicBezTo>
                  <a:cubicBezTo>
                    <a:pt x="81" y="140"/>
                    <a:pt x="82" y="138"/>
                    <a:pt x="82" y="137"/>
                  </a:cubicBezTo>
                  <a:cubicBezTo>
                    <a:pt x="83" y="136"/>
                    <a:pt x="84" y="136"/>
                    <a:pt x="85" y="136"/>
                  </a:cubicBezTo>
                  <a:cubicBezTo>
                    <a:pt x="86" y="136"/>
                    <a:pt x="85" y="137"/>
                    <a:pt x="85" y="137"/>
                  </a:cubicBezTo>
                  <a:cubicBezTo>
                    <a:pt x="85" y="138"/>
                    <a:pt x="85" y="139"/>
                    <a:pt x="85" y="140"/>
                  </a:cubicBezTo>
                  <a:cubicBezTo>
                    <a:pt x="85" y="142"/>
                    <a:pt x="83" y="144"/>
                    <a:pt x="84" y="143"/>
                  </a:cubicBezTo>
                  <a:cubicBezTo>
                    <a:pt x="85" y="142"/>
                    <a:pt x="85" y="144"/>
                    <a:pt x="87" y="143"/>
                  </a:cubicBezTo>
                  <a:cubicBezTo>
                    <a:pt x="88" y="142"/>
                    <a:pt x="86" y="144"/>
                    <a:pt x="86" y="145"/>
                  </a:cubicBezTo>
                  <a:cubicBezTo>
                    <a:pt x="85" y="146"/>
                    <a:pt x="85" y="147"/>
                    <a:pt x="84" y="148"/>
                  </a:cubicBezTo>
                  <a:cubicBezTo>
                    <a:pt x="83" y="149"/>
                    <a:pt x="86" y="151"/>
                    <a:pt x="85" y="152"/>
                  </a:cubicBezTo>
                  <a:cubicBezTo>
                    <a:pt x="85" y="154"/>
                    <a:pt x="85" y="154"/>
                    <a:pt x="85" y="155"/>
                  </a:cubicBezTo>
                  <a:cubicBezTo>
                    <a:pt x="85" y="156"/>
                    <a:pt x="86" y="157"/>
                    <a:pt x="87" y="159"/>
                  </a:cubicBezTo>
                  <a:cubicBezTo>
                    <a:pt x="87" y="162"/>
                    <a:pt x="87" y="159"/>
                    <a:pt x="88" y="157"/>
                  </a:cubicBezTo>
                  <a:cubicBezTo>
                    <a:pt x="89" y="155"/>
                    <a:pt x="88" y="156"/>
                    <a:pt x="89" y="154"/>
                  </a:cubicBezTo>
                  <a:cubicBezTo>
                    <a:pt x="90" y="152"/>
                    <a:pt x="90" y="153"/>
                    <a:pt x="90" y="150"/>
                  </a:cubicBezTo>
                  <a:cubicBezTo>
                    <a:pt x="90" y="149"/>
                    <a:pt x="90" y="151"/>
                    <a:pt x="91" y="153"/>
                  </a:cubicBezTo>
                  <a:cubicBezTo>
                    <a:pt x="92" y="155"/>
                    <a:pt x="91" y="153"/>
                    <a:pt x="91" y="151"/>
                  </a:cubicBezTo>
                  <a:cubicBezTo>
                    <a:pt x="91" y="150"/>
                    <a:pt x="91" y="150"/>
                    <a:pt x="91" y="148"/>
                  </a:cubicBezTo>
                  <a:cubicBezTo>
                    <a:pt x="91" y="147"/>
                    <a:pt x="91" y="147"/>
                    <a:pt x="90" y="146"/>
                  </a:cubicBezTo>
                  <a:cubicBezTo>
                    <a:pt x="90" y="145"/>
                    <a:pt x="92" y="144"/>
                    <a:pt x="92" y="143"/>
                  </a:cubicBezTo>
                  <a:cubicBezTo>
                    <a:pt x="92" y="142"/>
                    <a:pt x="92" y="142"/>
                    <a:pt x="93" y="142"/>
                  </a:cubicBezTo>
                  <a:cubicBezTo>
                    <a:pt x="93" y="141"/>
                    <a:pt x="94" y="142"/>
                    <a:pt x="94" y="143"/>
                  </a:cubicBezTo>
                  <a:cubicBezTo>
                    <a:pt x="95" y="144"/>
                    <a:pt x="95" y="144"/>
                    <a:pt x="95" y="142"/>
                  </a:cubicBezTo>
                  <a:cubicBezTo>
                    <a:pt x="95" y="141"/>
                    <a:pt x="95" y="140"/>
                    <a:pt x="95" y="138"/>
                  </a:cubicBezTo>
                  <a:cubicBezTo>
                    <a:pt x="95" y="136"/>
                    <a:pt x="95" y="137"/>
                    <a:pt x="96" y="136"/>
                  </a:cubicBezTo>
                  <a:cubicBezTo>
                    <a:pt x="96" y="135"/>
                    <a:pt x="97" y="137"/>
                    <a:pt x="97" y="137"/>
                  </a:cubicBezTo>
                  <a:cubicBezTo>
                    <a:pt x="98" y="138"/>
                    <a:pt x="98" y="139"/>
                    <a:pt x="99" y="141"/>
                  </a:cubicBezTo>
                  <a:cubicBezTo>
                    <a:pt x="100" y="142"/>
                    <a:pt x="100" y="139"/>
                    <a:pt x="99" y="138"/>
                  </a:cubicBezTo>
                  <a:cubicBezTo>
                    <a:pt x="99" y="136"/>
                    <a:pt x="101" y="135"/>
                    <a:pt x="101" y="136"/>
                  </a:cubicBezTo>
                  <a:cubicBezTo>
                    <a:pt x="101" y="137"/>
                    <a:pt x="102" y="137"/>
                    <a:pt x="103" y="138"/>
                  </a:cubicBezTo>
                  <a:cubicBezTo>
                    <a:pt x="103" y="139"/>
                    <a:pt x="104" y="139"/>
                    <a:pt x="104" y="140"/>
                  </a:cubicBezTo>
                  <a:cubicBezTo>
                    <a:pt x="104" y="141"/>
                    <a:pt x="105" y="142"/>
                    <a:pt x="105" y="143"/>
                  </a:cubicBezTo>
                  <a:cubicBezTo>
                    <a:pt x="105" y="144"/>
                    <a:pt x="106" y="145"/>
                    <a:pt x="105" y="146"/>
                  </a:cubicBezTo>
                  <a:cubicBezTo>
                    <a:pt x="105" y="147"/>
                    <a:pt x="107" y="148"/>
                    <a:pt x="107" y="148"/>
                  </a:cubicBezTo>
                  <a:cubicBezTo>
                    <a:pt x="107" y="147"/>
                    <a:pt x="107" y="146"/>
                    <a:pt x="107" y="145"/>
                  </a:cubicBezTo>
                  <a:cubicBezTo>
                    <a:pt x="107" y="144"/>
                    <a:pt x="108" y="144"/>
                    <a:pt x="108" y="145"/>
                  </a:cubicBezTo>
                  <a:cubicBezTo>
                    <a:pt x="109" y="146"/>
                    <a:pt x="109" y="147"/>
                    <a:pt x="109" y="149"/>
                  </a:cubicBezTo>
                  <a:cubicBezTo>
                    <a:pt x="109" y="150"/>
                    <a:pt x="112" y="150"/>
                    <a:pt x="113" y="151"/>
                  </a:cubicBezTo>
                  <a:cubicBezTo>
                    <a:pt x="114" y="152"/>
                    <a:pt x="114" y="152"/>
                    <a:pt x="114" y="152"/>
                  </a:cubicBezTo>
                  <a:cubicBezTo>
                    <a:pt x="115" y="151"/>
                    <a:pt x="115" y="152"/>
                    <a:pt x="115" y="153"/>
                  </a:cubicBezTo>
                  <a:cubicBezTo>
                    <a:pt x="115" y="154"/>
                    <a:pt x="116" y="154"/>
                    <a:pt x="117" y="155"/>
                  </a:cubicBezTo>
                  <a:cubicBezTo>
                    <a:pt x="119" y="156"/>
                    <a:pt x="119" y="156"/>
                    <a:pt x="119" y="156"/>
                  </a:cubicBezTo>
                  <a:cubicBezTo>
                    <a:pt x="120" y="157"/>
                    <a:pt x="120" y="157"/>
                    <a:pt x="121" y="159"/>
                  </a:cubicBezTo>
                  <a:cubicBezTo>
                    <a:pt x="122" y="160"/>
                    <a:pt x="122" y="160"/>
                    <a:pt x="122" y="161"/>
                  </a:cubicBezTo>
                  <a:cubicBezTo>
                    <a:pt x="122" y="161"/>
                    <a:pt x="123" y="159"/>
                    <a:pt x="123" y="159"/>
                  </a:cubicBezTo>
                  <a:cubicBezTo>
                    <a:pt x="123" y="159"/>
                    <a:pt x="124" y="159"/>
                    <a:pt x="125" y="160"/>
                  </a:cubicBezTo>
                  <a:cubicBezTo>
                    <a:pt x="125" y="160"/>
                    <a:pt x="127" y="161"/>
                    <a:pt x="128" y="162"/>
                  </a:cubicBezTo>
                  <a:cubicBezTo>
                    <a:pt x="129" y="164"/>
                    <a:pt x="129" y="162"/>
                    <a:pt x="128" y="161"/>
                  </a:cubicBezTo>
                  <a:cubicBezTo>
                    <a:pt x="128" y="159"/>
                    <a:pt x="129" y="160"/>
                    <a:pt x="130" y="160"/>
                  </a:cubicBezTo>
                  <a:cubicBezTo>
                    <a:pt x="130" y="160"/>
                    <a:pt x="130" y="161"/>
                    <a:pt x="131" y="161"/>
                  </a:cubicBezTo>
                  <a:cubicBezTo>
                    <a:pt x="131" y="162"/>
                    <a:pt x="132" y="163"/>
                    <a:pt x="133" y="164"/>
                  </a:cubicBezTo>
                  <a:cubicBezTo>
                    <a:pt x="133" y="165"/>
                    <a:pt x="134" y="163"/>
                    <a:pt x="134" y="163"/>
                  </a:cubicBezTo>
                  <a:cubicBezTo>
                    <a:pt x="134" y="163"/>
                    <a:pt x="135" y="162"/>
                    <a:pt x="134" y="161"/>
                  </a:cubicBezTo>
                  <a:cubicBezTo>
                    <a:pt x="132" y="160"/>
                    <a:pt x="134" y="160"/>
                    <a:pt x="132" y="159"/>
                  </a:cubicBezTo>
                  <a:cubicBezTo>
                    <a:pt x="131" y="158"/>
                    <a:pt x="132" y="158"/>
                    <a:pt x="132" y="157"/>
                  </a:cubicBezTo>
                  <a:cubicBezTo>
                    <a:pt x="132" y="156"/>
                    <a:pt x="132" y="157"/>
                    <a:pt x="131" y="156"/>
                  </a:cubicBezTo>
                  <a:cubicBezTo>
                    <a:pt x="130" y="156"/>
                    <a:pt x="130" y="156"/>
                    <a:pt x="128" y="155"/>
                  </a:cubicBezTo>
                  <a:cubicBezTo>
                    <a:pt x="126" y="154"/>
                    <a:pt x="127" y="153"/>
                    <a:pt x="126" y="153"/>
                  </a:cubicBezTo>
                  <a:cubicBezTo>
                    <a:pt x="125" y="153"/>
                    <a:pt x="122" y="151"/>
                    <a:pt x="121" y="150"/>
                  </a:cubicBezTo>
                  <a:cubicBezTo>
                    <a:pt x="119" y="149"/>
                    <a:pt x="122" y="150"/>
                    <a:pt x="123" y="150"/>
                  </a:cubicBezTo>
                  <a:cubicBezTo>
                    <a:pt x="125" y="151"/>
                    <a:pt x="122" y="149"/>
                    <a:pt x="121" y="148"/>
                  </a:cubicBezTo>
                  <a:cubicBezTo>
                    <a:pt x="121" y="148"/>
                    <a:pt x="122" y="148"/>
                    <a:pt x="122" y="147"/>
                  </a:cubicBezTo>
                  <a:cubicBezTo>
                    <a:pt x="121" y="146"/>
                    <a:pt x="125" y="145"/>
                    <a:pt x="123" y="144"/>
                  </a:cubicBezTo>
                  <a:cubicBezTo>
                    <a:pt x="121" y="143"/>
                    <a:pt x="122" y="142"/>
                    <a:pt x="120" y="140"/>
                  </a:cubicBezTo>
                  <a:cubicBezTo>
                    <a:pt x="119" y="138"/>
                    <a:pt x="121" y="139"/>
                    <a:pt x="120" y="139"/>
                  </a:cubicBezTo>
                  <a:cubicBezTo>
                    <a:pt x="120" y="138"/>
                    <a:pt x="120" y="136"/>
                    <a:pt x="119" y="136"/>
                  </a:cubicBezTo>
                  <a:cubicBezTo>
                    <a:pt x="119" y="135"/>
                    <a:pt x="120" y="136"/>
                    <a:pt x="121" y="136"/>
                  </a:cubicBezTo>
                  <a:cubicBezTo>
                    <a:pt x="122" y="136"/>
                    <a:pt x="123" y="136"/>
                    <a:pt x="122" y="135"/>
                  </a:cubicBezTo>
                  <a:cubicBezTo>
                    <a:pt x="121" y="134"/>
                    <a:pt x="122" y="134"/>
                    <a:pt x="120" y="133"/>
                  </a:cubicBezTo>
                  <a:cubicBezTo>
                    <a:pt x="119" y="132"/>
                    <a:pt x="120" y="132"/>
                    <a:pt x="119" y="131"/>
                  </a:cubicBezTo>
                  <a:cubicBezTo>
                    <a:pt x="118" y="130"/>
                    <a:pt x="119" y="129"/>
                    <a:pt x="119" y="128"/>
                  </a:cubicBezTo>
                  <a:cubicBezTo>
                    <a:pt x="120" y="127"/>
                    <a:pt x="121" y="128"/>
                    <a:pt x="121" y="128"/>
                  </a:cubicBezTo>
                  <a:cubicBezTo>
                    <a:pt x="121" y="128"/>
                    <a:pt x="122" y="128"/>
                    <a:pt x="123" y="128"/>
                  </a:cubicBezTo>
                  <a:cubicBezTo>
                    <a:pt x="124" y="128"/>
                    <a:pt x="124" y="129"/>
                    <a:pt x="126" y="129"/>
                  </a:cubicBezTo>
                  <a:cubicBezTo>
                    <a:pt x="127" y="129"/>
                    <a:pt x="127" y="130"/>
                    <a:pt x="127" y="131"/>
                  </a:cubicBezTo>
                  <a:cubicBezTo>
                    <a:pt x="128" y="131"/>
                    <a:pt x="129" y="131"/>
                    <a:pt x="129" y="131"/>
                  </a:cubicBezTo>
                  <a:cubicBezTo>
                    <a:pt x="130" y="131"/>
                    <a:pt x="132" y="132"/>
                    <a:pt x="133" y="133"/>
                  </a:cubicBezTo>
                  <a:cubicBezTo>
                    <a:pt x="133" y="134"/>
                    <a:pt x="134" y="133"/>
                    <a:pt x="135" y="133"/>
                  </a:cubicBezTo>
                  <a:cubicBezTo>
                    <a:pt x="136" y="133"/>
                    <a:pt x="136" y="133"/>
                    <a:pt x="137" y="133"/>
                  </a:cubicBezTo>
                  <a:cubicBezTo>
                    <a:pt x="137" y="133"/>
                    <a:pt x="139" y="134"/>
                    <a:pt x="140" y="133"/>
                  </a:cubicBezTo>
                  <a:cubicBezTo>
                    <a:pt x="141" y="133"/>
                    <a:pt x="140" y="132"/>
                    <a:pt x="141" y="132"/>
                  </a:cubicBezTo>
                  <a:cubicBezTo>
                    <a:pt x="141" y="133"/>
                    <a:pt x="142" y="133"/>
                    <a:pt x="142" y="133"/>
                  </a:cubicBezTo>
                  <a:cubicBezTo>
                    <a:pt x="142" y="133"/>
                    <a:pt x="143" y="132"/>
                    <a:pt x="141" y="131"/>
                  </a:cubicBezTo>
                  <a:cubicBezTo>
                    <a:pt x="140" y="130"/>
                    <a:pt x="141" y="131"/>
                    <a:pt x="139" y="130"/>
                  </a:cubicBezTo>
                  <a:cubicBezTo>
                    <a:pt x="137" y="129"/>
                    <a:pt x="139" y="130"/>
                    <a:pt x="137" y="129"/>
                  </a:cubicBezTo>
                  <a:cubicBezTo>
                    <a:pt x="135" y="128"/>
                    <a:pt x="136" y="128"/>
                    <a:pt x="135" y="128"/>
                  </a:cubicBezTo>
                  <a:cubicBezTo>
                    <a:pt x="133" y="127"/>
                    <a:pt x="134" y="127"/>
                    <a:pt x="132" y="127"/>
                  </a:cubicBezTo>
                  <a:cubicBezTo>
                    <a:pt x="131" y="127"/>
                    <a:pt x="133" y="127"/>
                    <a:pt x="132" y="126"/>
                  </a:cubicBezTo>
                  <a:cubicBezTo>
                    <a:pt x="131" y="125"/>
                    <a:pt x="131" y="125"/>
                    <a:pt x="130" y="124"/>
                  </a:cubicBezTo>
                  <a:cubicBezTo>
                    <a:pt x="129" y="123"/>
                    <a:pt x="131" y="124"/>
                    <a:pt x="132" y="124"/>
                  </a:cubicBezTo>
                  <a:cubicBezTo>
                    <a:pt x="134" y="123"/>
                    <a:pt x="134" y="123"/>
                    <a:pt x="134" y="123"/>
                  </a:cubicBezTo>
                  <a:cubicBezTo>
                    <a:pt x="133" y="123"/>
                    <a:pt x="134" y="123"/>
                    <a:pt x="131" y="123"/>
                  </a:cubicBezTo>
                  <a:cubicBezTo>
                    <a:pt x="129" y="123"/>
                    <a:pt x="131" y="122"/>
                    <a:pt x="131" y="121"/>
                  </a:cubicBezTo>
                  <a:cubicBezTo>
                    <a:pt x="132" y="121"/>
                    <a:pt x="133" y="120"/>
                    <a:pt x="133" y="120"/>
                  </a:cubicBezTo>
                  <a:cubicBezTo>
                    <a:pt x="133" y="120"/>
                    <a:pt x="135" y="121"/>
                    <a:pt x="137" y="120"/>
                  </a:cubicBezTo>
                  <a:cubicBezTo>
                    <a:pt x="139" y="120"/>
                    <a:pt x="138" y="120"/>
                    <a:pt x="138" y="119"/>
                  </a:cubicBezTo>
                  <a:cubicBezTo>
                    <a:pt x="138" y="118"/>
                    <a:pt x="139" y="117"/>
                    <a:pt x="139" y="117"/>
                  </a:cubicBezTo>
                  <a:cubicBezTo>
                    <a:pt x="140" y="118"/>
                    <a:pt x="140" y="118"/>
                    <a:pt x="140" y="118"/>
                  </a:cubicBezTo>
                  <a:cubicBezTo>
                    <a:pt x="142" y="117"/>
                    <a:pt x="142" y="117"/>
                    <a:pt x="142" y="117"/>
                  </a:cubicBezTo>
                  <a:cubicBezTo>
                    <a:pt x="142" y="117"/>
                    <a:pt x="142" y="116"/>
                    <a:pt x="140" y="115"/>
                  </a:cubicBezTo>
                  <a:cubicBezTo>
                    <a:pt x="138" y="114"/>
                    <a:pt x="140" y="115"/>
                    <a:pt x="139" y="114"/>
                  </a:cubicBezTo>
                  <a:cubicBezTo>
                    <a:pt x="138" y="113"/>
                    <a:pt x="139" y="113"/>
                    <a:pt x="140" y="113"/>
                  </a:cubicBezTo>
                  <a:cubicBezTo>
                    <a:pt x="141" y="113"/>
                    <a:pt x="141" y="112"/>
                    <a:pt x="142" y="111"/>
                  </a:cubicBezTo>
                  <a:cubicBezTo>
                    <a:pt x="142" y="111"/>
                    <a:pt x="144" y="112"/>
                    <a:pt x="145" y="112"/>
                  </a:cubicBezTo>
                  <a:cubicBezTo>
                    <a:pt x="147" y="112"/>
                    <a:pt x="146" y="111"/>
                    <a:pt x="144" y="110"/>
                  </a:cubicBezTo>
                  <a:cubicBezTo>
                    <a:pt x="141" y="108"/>
                    <a:pt x="144" y="109"/>
                    <a:pt x="144" y="107"/>
                  </a:cubicBezTo>
                  <a:cubicBezTo>
                    <a:pt x="143" y="106"/>
                    <a:pt x="143" y="106"/>
                    <a:pt x="143" y="106"/>
                  </a:cubicBezTo>
                  <a:cubicBezTo>
                    <a:pt x="143" y="106"/>
                    <a:pt x="144" y="105"/>
                    <a:pt x="146" y="104"/>
                  </a:cubicBezTo>
                  <a:cubicBezTo>
                    <a:pt x="149" y="104"/>
                    <a:pt x="148" y="103"/>
                    <a:pt x="148" y="101"/>
                  </a:cubicBezTo>
                  <a:cubicBezTo>
                    <a:pt x="148" y="99"/>
                    <a:pt x="149" y="100"/>
                    <a:pt x="151" y="99"/>
                  </a:cubicBezTo>
                  <a:cubicBezTo>
                    <a:pt x="152" y="97"/>
                    <a:pt x="152" y="97"/>
                    <a:pt x="151" y="96"/>
                  </a:cubicBezTo>
                  <a:cubicBezTo>
                    <a:pt x="151" y="95"/>
                    <a:pt x="151" y="95"/>
                    <a:pt x="150" y="95"/>
                  </a:cubicBezTo>
                  <a:cubicBezTo>
                    <a:pt x="149" y="94"/>
                    <a:pt x="149" y="94"/>
                    <a:pt x="149" y="93"/>
                  </a:cubicBezTo>
                  <a:cubicBezTo>
                    <a:pt x="149" y="93"/>
                    <a:pt x="151" y="93"/>
                    <a:pt x="152" y="93"/>
                  </a:cubicBezTo>
                  <a:cubicBezTo>
                    <a:pt x="153" y="93"/>
                    <a:pt x="154" y="93"/>
                    <a:pt x="152" y="92"/>
                  </a:cubicBezTo>
                  <a:cubicBezTo>
                    <a:pt x="151" y="92"/>
                    <a:pt x="152" y="92"/>
                    <a:pt x="150" y="91"/>
                  </a:cubicBezTo>
                  <a:cubicBezTo>
                    <a:pt x="149" y="90"/>
                    <a:pt x="150" y="91"/>
                    <a:pt x="149" y="89"/>
                  </a:cubicBezTo>
                  <a:cubicBezTo>
                    <a:pt x="148" y="87"/>
                    <a:pt x="149" y="88"/>
                    <a:pt x="147" y="87"/>
                  </a:cubicBezTo>
                  <a:cubicBezTo>
                    <a:pt x="146" y="87"/>
                    <a:pt x="146" y="85"/>
                    <a:pt x="146" y="85"/>
                  </a:cubicBezTo>
                  <a:cubicBezTo>
                    <a:pt x="145" y="85"/>
                    <a:pt x="146" y="84"/>
                    <a:pt x="146" y="83"/>
                  </a:cubicBezTo>
                  <a:cubicBezTo>
                    <a:pt x="147" y="82"/>
                    <a:pt x="147" y="83"/>
                    <a:pt x="146" y="82"/>
                  </a:cubicBezTo>
                  <a:cubicBezTo>
                    <a:pt x="145" y="82"/>
                    <a:pt x="145" y="81"/>
                    <a:pt x="144" y="79"/>
                  </a:cubicBezTo>
                  <a:cubicBezTo>
                    <a:pt x="144" y="78"/>
                    <a:pt x="145" y="79"/>
                    <a:pt x="146" y="79"/>
                  </a:cubicBezTo>
                  <a:cubicBezTo>
                    <a:pt x="147" y="78"/>
                    <a:pt x="145" y="78"/>
                    <a:pt x="145" y="77"/>
                  </a:cubicBezTo>
                  <a:cubicBezTo>
                    <a:pt x="144" y="77"/>
                    <a:pt x="146" y="76"/>
                    <a:pt x="145" y="75"/>
                  </a:cubicBezTo>
                  <a:cubicBezTo>
                    <a:pt x="145" y="74"/>
                    <a:pt x="146" y="75"/>
                    <a:pt x="147" y="74"/>
                  </a:cubicBezTo>
                  <a:cubicBezTo>
                    <a:pt x="147" y="73"/>
                    <a:pt x="150" y="73"/>
                    <a:pt x="149" y="72"/>
                  </a:cubicBezTo>
                  <a:cubicBezTo>
                    <a:pt x="147" y="71"/>
                    <a:pt x="147" y="70"/>
                    <a:pt x="146" y="69"/>
                  </a:cubicBezTo>
                  <a:cubicBezTo>
                    <a:pt x="145" y="69"/>
                    <a:pt x="148" y="69"/>
                    <a:pt x="148" y="69"/>
                  </a:cubicBezTo>
                  <a:cubicBezTo>
                    <a:pt x="148" y="69"/>
                    <a:pt x="150" y="68"/>
                    <a:pt x="151" y="68"/>
                  </a:cubicBezTo>
                  <a:cubicBezTo>
                    <a:pt x="151" y="68"/>
                    <a:pt x="152" y="68"/>
                    <a:pt x="153" y="69"/>
                  </a:cubicBezTo>
                  <a:cubicBezTo>
                    <a:pt x="154" y="69"/>
                    <a:pt x="154" y="69"/>
                    <a:pt x="155" y="69"/>
                  </a:cubicBezTo>
                  <a:cubicBezTo>
                    <a:pt x="156" y="69"/>
                    <a:pt x="156" y="68"/>
                    <a:pt x="154" y="67"/>
                  </a:cubicBezTo>
                  <a:cubicBezTo>
                    <a:pt x="152" y="66"/>
                    <a:pt x="155" y="66"/>
                    <a:pt x="156" y="66"/>
                  </a:cubicBezTo>
                  <a:cubicBezTo>
                    <a:pt x="156" y="65"/>
                    <a:pt x="158" y="65"/>
                    <a:pt x="160" y="66"/>
                  </a:cubicBezTo>
                  <a:cubicBezTo>
                    <a:pt x="161" y="68"/>
                    <a:pt x="162" y="68"/>
                    <a:pt x="163" y="69"/>
                  </a:cubicBezTo>
                  <a:cubicBezTo>
                    <a:pt x="165" y="70"/>
                    <a:pt x="165" y="71"/>
                    <a:pt x="165" y="71"/>
                  </a:cubicBezTo>
                  <a:cubicBezTo>
                    <a:pt x="165" y="71"/>
                    <a:pt x="167" y="72"/>
                    <a:pt x="167" y="72"/>
                  </a:cubicBezTo>
                  <a:cubicBezTo>
                    <a:pt x="167" y="73"/>
                    <a:pt x="167" y="72"/>
                    <a:pt x="167" y="72"/>
                  </a:cubicBezTo>
                  <a:cubicBezTo>
                    <a:pt x="167" y="71"/>
                    <a:pt x="167" y="70"/>
                    <a:pt x="168" y="70"/>
                  </a:cubicBezTo>
                  <a:cubicBezTo>
                    <a:pt x="168" y="70"/>
                    <a:pt x="169" y="71"/>
                    <a:pt x="169" y="71"/>
                  </a:cubicBezTo>
                  <a:cubicBezTo>
                    <a:pt x="169" y="71"/>
                    <a:pt x="171" y="71"/>
                    <a:pt x="172" y="71"/>
                  </a:cubicBezTo>
                  <a:cubicBezTo>
                    <a:pt x="172" y="71"/>
                    <a:pt x="173" y="71"/>
                    <a:pt x="174" y="73"/>
                  </a:cubicBezTo>
                  <a:cubicBezTo>
                    <a:pt x="175" y="73"/>
                    <a:pt x="175" y="72"/>
                    <a:pt x="174" y="71"/>
                  </a:cubicBezTo>
                  <a:cubicBezTo>
                    <a:pt x="174" y="69"/>
                    <a:pt x="175" y="71"/>
                    <a:pt x="176" y="71"/>
                  </a:cubicBezTo>
                  <a:cubicBezTo>
                    <a:pt x="177" y="71"/>
                    <a:pt x="177" y="71"/>
                    <a:pt x="177" y="72"/>
                  </a:cubicBezTo>
                  <a:cubicBezTo>
                    <a:pt x="178" y="73"/>
                    <a:pt x="179" y="73"/>
                    <a:pt x="180" y="74"/>
                  </a:cubicBezTo>
                  <a:cubicBezTo>
                    <a:pt x="181" y="75"/>
                    <a:pt x="181" y="73"/>
                    <a:pt x="180" y="71"/>
                  </a:cubicBezTo>
                  <a:close/>
                  <a:moveTo>
                    <a:pt x="89" y="129"/>
                  </a:moveTo>
                  <a:cubicBezTo>
                    <a:pt x="64" y="129"/>
                    <a:pt x="44" y="108"/>
                    <a:pt x="44" y="83"/>
                  </a:cubicBezTo>
                  <a:cubicBezTo>
                    <a:pt x="44" y="58"/>
                    <a:pt x="64" y="38"/>
                    <a:pt x="89" y="38"/>
                  </a:cubicBezTo>
                  <a:cubicBezTo>
                    <a:pt x="114" y="38"/>
                    <a:pt x="134" y="58"/>
                    <a:pt x="134" y="83"/>
                  </a:cubicBezTo>
                  <a:cubicBezTo>
                    <a:pt x="134" y="108"/>
                    <a:pt x="114" y="129"/>
                    <a:pt x="89" y="129"/>
                  </a:cubicBezTo>
                  <a:close/>
                </a:path>
              </a:pathLst>
            </a:custGeom>
            <a:grpFill/>
            <a:ln>
              <a:noFill/>
            </a:ln>
          </p:spPr>
          <p:txBody>
            <a:bodyPr vert="horz" wrap="square" lIns="91440" tIns="45720" rIns="91440" bIns="45720" numCol="1" anchor="t" anchorCtr="0" compatLnSpc="1"/>
            <a:lstStyle/>
            <a:p>
              <a:endParaRPr lang="en-US"/>
            </a:p>
          </p:txBody>
        </p:sp>
        <p:sp>
          <p:nvSpPr>
            <p:cNvPr id="36" name="Freeform 88"/>
            <p:cNvSpPr>
              <a:spLocks noEditPoints="1"/>
            </p:cNvSpPr>
            <p:nvPr/>
          </p:nvSpPr>
          <p:spPr bwMode="auto">
            <a:xfrm>
              <a:off x="4082446" y="4624015"/>
              <a:ext cx="566153" cy="502108"/>
            </a:xfrm>
            <a:custGeom>
              <a:avLst/>
              <a:gdLst>
                <a:gd name="T0" fmla="*/ 159 w 167"/>
                <a:gd name="T1" fmla="*/ 0 h 148"/>
                <a:gd name="T2" fmla="*/ 97 w 167"/>
                <a:gd name="T3" fmla="*/ 0 h 148"/>
                <a:gd name="T4" fmla="*/ 89 w 167"/>
                <a:gd name="T5" fmla="*/ 9 h 148"/>
                <a:gd name="T6" fmla="*/ 89 w 167"/>
                <a:gd name="T7" fmla="*/ 52 h 148"/>
                <a:gd name="T8" fmla="*/ 93 w 167"/>
                <a:gd name="T9" fmla="*/ 47 h 148"/>
                <a:gd name="T10" fmla="*/ 99 w 167"/>
                <a:gd name="T11" fmla="*/ 44 h 148"/>
                <a:gd name="T12" fmla="*/ 106 w 167"/>
                <a:gd name="T13" fmla="*/ 20 h 148"/>
                <a:gd name="T14" fmla="*/ 119 w 167"/>
                <a:gd name="T15" fmla="*/ 23 h 148"/>
                <a:gd name="T16" fmla="*/ 112 w 167"/>
                <a:gd name="T17" fmla="*/ 50 h 148"/>
                <a:gd name="T18" fmla="*/ 111 w 167"/>
                <a:gd name="T19" fmla="*/ 62 h 148"/>
                <a:gd name="T20" fmla="*/ 159 w 167"/>
                <a:gd name="T21" fmla="*/ 62 h 148"/>
                <a:gd name="T22" fmla="*/ 167 w 167"/>
                <a:gd name="T23" fmla="*/ 54 h 148"/>
                <a:gd name="T24" fmla="*/ 167 w 167"/>
                <a:gd name="T25" fmla="*/ 9 h 148"/>
                <a:gd name="T26" fmla="*/ 159 w 167"/>
                <a:gd name="T27" fmla="*/ 0 h 148"/>
                <a:gd name="T28" fmla="*/ 50 w 167"/>
                <a:gd name="T29" fmla="*/ 46 h 148"/>
                <a:gd name="T30" fmla="*/ 64 w 167"/>
                <a:gd name="T31" fmla="*/ 31 h 148"/>
                <a:gd name="T32" fmla="*/ 50 w 167"/>
                <a:gd name="T33" fmla="*/ 17 h 148"/>
                <a:gd name="T34" fmla="*/ 35 w 167"/>
                <a:gd name="T35" fmla="*/ 31 h 148"/>
                <a:gd name="T36" fmla="*/ 50 w 167"/>
                <a:gd name="T37" fmla="*/ 46 h 148"/>
                <a:gd name="T38" fmla="*/ 52 w 167"/>
                <a:gd name="T39" fmla="*/ 142 h 148"/>
                <a:gd name="T40" fmla="*/ 58 w 167"/>
                <a:gd name="T41" fmla="*/ 148 h 148"/>
                <a:gd name="T42" fmla="*/ 64 w 167"/>
                <a:gd name="T43" fmla="*/ 142 h 148"/>
                <a:gd name="T44" fmla="*/ 64 w 167"/>
                <a:gd name="T45" fmla="*/ 107 h 148"/>
                <a:gd name="T46" fmla="*/ 52 w 167"/>
                <a:gd name="T47" fmla="*/ 107 h 148"/>
                <a:gd name="T48" fmla="*/ 52 w 167"/>
                <a:gd name="T49" fmla="*/ 142 h 148"/>
                <a:gd name="T50" fmla="*/ 35 w 167"/>
                <a:gd name="T51" fmla="*/ 142 h 148"/>
                <a:gd name="T52" fmla="*/ 42 w 167"/>
                <a:gd name="T53" fmla="*/ 148 h 148"/>
                <a:gd name="T54" fmla="*/ 48 w 167"/>
                <a:gd name="T55" fmla="*/ 142 h 148"/>
                <a:gd name="T56" fmla="*/ 48 w 167"/>
                <a:gd name="T57" fmla="*/ 107 h 148"/>
                <a:gd name="T58" fmla="*/ 35 w 167"/>
                <a:gd name="T59" fmla="*/ 107 h 148"/>
                <a:gd name="T60" fmla="*/ 35 w 167"/>
                <a:gd name="T61" fmla="*/ 142 h 148"/>
                <a:gd name="T62" fmla="*/ 113 w 167"/>
                <a:gd name="T63" fmla="*/ 28 h 148"/>
                <a:gd name="T64" fmla="*/ 109 w 167"/>
                <a:gd name="T65" fmla="*/ 27 h 148"/>
                <a:gd name="T66" fmla="*/ 103 w 167"/>
                <a:gd name="T67" fmla="*/ 50 h 148"/>
                <a:gd name="T68" fmla="*/ 97 w 167"/>
                <a:gd name="T69" fmla="*/ 52 h 148"/>
                <a:gd name="T70" fmla="*/ 83 w 167"/>
                <a:gd name="T71" fmla="*/ 66 h 148"/>
                <a:gd name="T72" fmla="*/ 68 w 167"/>
                <a:gd name="T73" fmla="*/ 51 h 148"/>
                <a:gd name="T74" fmla="*/ 60 w 167"/>
                <a:gd name="T75" fmla="*/ 50 h 148"/>
                <a:gd name="T76" fmla="*/ 60 w 167"/>
                <a:gd name="T77" fmla="*/ 50 h 148"/>
                <a:gd name="T78" fmla="*/ 50 w 167"/>
                <a:gd name="T79" fmla="*/ 58 h 148"/>
                <a:gd name="T80" fmla="*/ 40 w 167"/>
                <a:gd name="T81" fmla="*/ 50 h 148"/>
                <a:gd name="T82" fmla="*/ 40 w 167"/>
                <a:gd name="T83" fmla="*/ 50 h 148"/>
                <a:gd name="T84" fmla="*/ 31 w 167"/>
                <a:gd name="T85" fmla="*/ 52 h 148"/>
                <a:gd name="T86" fmla="*/ 2 w 167"/>
                <a:gd name="T87" fmla="*/ 81 h 148"/>
                <a:gd name="T88" fmla="*/ 2 w 167"/>
                <a:gd name="T89" fmla="*/ 89 h 148"/>
                <a:gd name="T90" fmla="*/ 11 w 167"/>
                <a:gd name="T91" fmla="*/ 89 h 148"/>
                <a:gd name="T92" fmla="*/ 31 w 167"/>
                <a:gd name="T93" fmla="*/ 69 h 148"/>
                <a:gd name="T94" fmla="*/ 31 w 167"/>
                <a:gd name="T95" fmla="*/ 103 h 148"/>
                <a:gd name="T96" fmla="*/ 68 w 167"/>
                <a:gd name="T97" fmla="*/ 103 h 148"/>
                <a:gd name="T98" fmla="*/ 68 w 167"/>
                <a:gd name="T99" fmla="*/ 69 h 148"/>
                <a:gd name="T100" fmla="*/ 76 w 167"/>
                <a:gd name="T101" fmla="*/ 77 h 148"/>
                <a:gd name="T102" fmla="*/ 89 w 167"/>
                <a:gd name="T103" fmla="*/ 77 h 148"/>
                <a:gd name="T104" fmla="*/ 106 w 167"/>
                <a:gd name="T105" fmla="*/ 60 h 148"/>
                <a:gd name="T106" fmla="*/ 106 w 167"/>
                <a:gd name="T107" fmla="*/ 53 h 148"/>
                <a:gd name="T108" fmla="*/ 113 w 167"/>
                <a:gd name="T109" fmla="*/ 28 h 148"/>
                <a:gd name="T110" fmla="*/ 50 w 167"/>
                <a:gd name="T111" fmla="*/ 93 h 148"/>
                <a:gd name="T112" fmla="*/ 44 w 167"/>
                <a:gd name="T113" fmla="*/ 85 h 148"/>
                <a:gd name="T114" fmla="*/ 50 w 167"/>
                <a:gd name="T115" fmla="*/ 60 h 148"/>
                <a:gd name="T116" fmla="*/ 56 w 167"/>
                <a:gd name="T117" fmla="*/ 85 h 148"/>
                <a:gd name="T118" fmla="*/ 50 w 167"/>
                <a:gd name="T119" fmla="*/ 9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7" h="148">
                  <a:moveTo>
                    <a:pt x="159" y="0"/>
                  </a:moveTo>
                  <a:cubicBezTo>
                    <a:pt x="97" y="0"/>
                    <a:pt x="97" y="0"/>
                    <a:pt x="97" y="0"/>
                  </a:cubicBezTo>
                  <a:cubicBezTo>
                    <a:pt x="93" y="0"/>
                    <a:pt x="89" y="4"/>
                    <a:pt x="89" y="9"/>
                  </a:cubicBezTo>
                  <a:cubicBezTo>
                    <a:pt x="89" y="52"/>
                    <a:pt x="89" y="52"/>
                    <a:pt x="89" y="52"/>
                  </a:cubicBezTo>
                  <a:cubicBezTo>
                    <a:pt x="93" y="47"/>
                    <a:pt x="93" y="47"/>
                    <a:pt x="93" y="47"/>
                  </a:cubicBezTo>
                  <a:cubicBezTo>
                    <a:pt x="95" y="46"/>
                    <a:pt x="97" y="45"/>
                    <a:pt x="99" y="44"/>
                  </a:cubicBezTo>
                  <a:cubicBezTo>
                    <a:pt x="106" y="20"/>
                    <a:pt x="106" y="20"/>
                    <a:pt x="106" y="20"/>
                  </a:cubicBezTo>
                  <a:cubicBezTo>
                    <a:pt x="119" y="23"/>
                    <a:pt x="119" y="23"/>
                    <a:pt x="119" y="23"/>
                  </a:cubicBezTo>
                  <a:cubicBezTo>
                    <a:pt x="112" y="50"/>
                    <a:pt x="112" y="50"/>
                    <a:pt x="112" y="50"/>
                  </a:cubicBezTo>
                  <a:cubicBezTo>
                    <a:pt x="114" y="54"/>
                    <a:pt x="114" y="58"/>
                    <a:pt x="111" y="62"/>
                  </a:cubicBezTo>
                  <a:cubicBezTo>
                    <a:pt x="159" y="62"/>
                    <a:pt x="159" y="62"/>
                    <a:pt x="159" y="62"/>
                  </a:cubicBezTo>
                  <a:cubicBezTo>
                    <a:pt x="163" y="62"/>
                    <a:pt x="167" y="58"/>
                    <a:pt x="167" y="54"/>
                  </a:cubicBezTo>
                  <a:cubicBezTo>
                    <a:pt x="167" y="9"/>
                    <a:pt x="167" y="9"/>
                    <a:pt x="167" y="9"/>
                  </a:cubicBezTo>
                  <a:cubicBezTo>
                    <a:pt x="167" y="4"/>
                    <a:pt x="163" y="0"/>
                    <a:pt x="159" y="0"/>
                  </a:cubicBezTo>
                  <a:close/>
                  <a:moveTo>
                    <a:pt x="50" y="46"/>
                  </a:moveTo>
                  <a:cubicBezTo>
                    <a:pt x="58" y="46"/>
                    <a:pt x="64" y="39"/>
                    <a:pt x="64" y="31"/>
                  </a:cubicBezTo>
                  <a:cubicBezTo>
                    <a:pt x="64" y="23"/>
                    <a:pt x="58" y="17"/>
                    <a:pt x="50" y="17"/>
                  </a:cubicBezTo>
                  <a:cubicBezTo>
                    <a:pt x="42" y="17"/>
                    <a:pt x="35" y="23"/>
                    <a:pt x="35" y="31"/>
                  </a:cubicBezTo>
                  <a:cubicBezTo>
                    <a:pt x="35" y="39"/>
                    <a:pt x="42" y="46"/>
                    <a:pt x="50" y="46"/>
                  </a:cubicBezTo>
                  <a:close/>
                  <a:moveTo>
                    <a:pt x="52" y="142"/>
                  </a:moveTo>
                  <a:cubicBezTo>
                    <a:pt x="52" y="146"/>
                    <a:pt x="55" y="148"/>
                    <a:pt x="58" y="148"/>
                  </a:cubicBezTo>
                  <a:cubicBezTo>
                    <a:pt x="62" y="148"/>
                    <a:pt x="64" y="146"/>
                    <a:pt x="64" y="142"/>
                  </a:cubicBezTo>
                  <a:cubicBezTo>
                    <a:pt x="64" y="107"/>
                    <a:pt x="64" y="107"/>
                    <a:pt x="64" y="107"/>
                  </a:cubicBezTo>
                  <a:cubicBezTo>
                    <a:pt x="52" y="107"/>
                    <a:pt x="52" y="107"/>
                    <a:pt x="52" y="107"/>
                  </a:cubicBezTo>
                  <a:lnTo>
                    <a:pt x="52" y="142"/>
                  </a:lnTo>
                  <a:close/>
                  <a:moveTo>
                    <a:pt x="35" y="142"/>
                  </a:moveTo>
                  <a:cubicBezTo>
                    <a:pt x="35" y="146"/>
                    <a:pt x="38" y="148"/>
                    <a:pt x="42" y="148"/>
                  </a:cubicBezTo>
                  <a:cubicBezTo>
                    <a:pt x="45" y="148"/>
                    <a:pt x="48" y="146"/>
                    <a:pt x="48" y="142"/>
                  </a:cubicBezTo>
                  <a:cubicBezTo>
                    <a:pt x="48" y="107"/>
                    <a:pt x="48" y="107"/>
                    <a:pt x="48" y="107"/>
                  </a:cubicBezTo>
                  <a:cubicBezTo>
                    <a:pt x="35" y="107"/>
                    <a:pt x="35" y="107"/>
                    <a:pt x="35" y="107"/>
                  </a:cubicBezTo>
                  <a:lnTo>
                    <a:pt x="35" y="142"/>
                  </a:lnTo>
                  <a:close/>
                  <a:moveTo>
                    <a:pt x="113" y="28"/>
                  </a:moveTo>
                  <a:cubicBezTo>
                    <a:pt x="109" y="27"/>
                    <a:pt x="109" y="27"/>
                    <a:pt x="109" y="27"/>
                  </a:cubicBezTo>
                  <a:cubicBezTo>
                    <a:pt x="103" y="50"/>
                    <a:pt x="103" y="50"/>
                    <a:pt x="103" y="50"/>
                  </a:cubicBezTo>
                  <a:cubicBezTo>
                    <a:pt x="101" y="50"/>
                    <a:pt x="99" y="50"/>
                    <a:pt x="97" y="52"/>
                  </a:cubicBezTo>
                  <a:cubicBezTo>
                    <a:pt x="83" y="66"/>
                    <a:pt x="83" y="66"/>
                    <a:pt x="83" y="66"/>
                  </a:cubicBezTo>
                  <a:cubicBezTo>
                    <a:pt x="68" y="51"/>
                    <a:pt x="68" y="51"/>
                    <a:pt x="68" y="51"/>
                  </a:cubicBezTo>
                  <a:cubicBezTo>
                    <a:pt x="67" y="50"/>
                    <a:pt x="61" y="50"/>
                    <a:pt x="60" y="50"/>
                  </a:cubicBezTo>
                  <a:cubicBezTo>
                    <a:pt x="60" y="50"/>
                    <a:pt x="60" y="50"/>
                    <a:pt x="60" y="50"/>
                  </a:cubicBezTo>
                  <a:cubicBezTo>
                    <a:pt x="50" y="58"/>
                    <a:pt x="50" y="58"/>
                    <a:pt x="50" y="58"/>
                  </a:cubicBezTo>
                  <a:cubicBezTo>
                    <a:pt x="40" y="50"/>
                    <a:pt x="40" y="50"/>
                    <a:pt x="40" y="50"/>
                  </a:cubicBezTo>
                  <a:cubicBezTo>
                    <a:pt x="40" y="50"/>
                    <a:pt x="40" y="50"/>
                    <a:pt x="40" y="50"/>
                  </a:cubicBezTo>
                  <a:cubicBezTo>
                    <a:pt x="39" y="50"/>
                    <a:pt x="33" y="50"/>
                    <a:pt x="31" y="52"/>
                  </a:cubicBezTo>
                  <a:cubicBezTo>
                    <a:pt x="2" y="81"/>
                    <a:pt x="2" y="81"/>
                    <a:pt x="2" y="81"/>
                  </a:cubicBezTo>
                  <a:cubicBezTo>
                    <a:pt x="0" y="83"/>
                    <a:pt x="0" y="87"/>
                    <a:pt x="2" y="89"/>
                  </a:cubicBezTo>
                  <a:cubicBezTo>
                    <a:pt x="5" y="92"/>
                    <a:pt x="8" y="92"/>
                    <a:pt x="11" y="89"/>
                  </a:cubicBezTo>
                  <a:cubicBezTo>
                    <a:pt x="31" y="69"/>
                    <a:pt x="31" y="69"/>
                    <a:pt x="31" y="69"/>
                  </a:cubicBezTo>
                  <a:cubicBezTo>
                    <a:pt x="31" y="103"/>
                    <a:pt x="31" y="103"/>
                    <a:pt x="31" y="103"/>
                  </a:cubicBezTo>
                  <a:cubicBezTo>
                    <a:pt x="68" y="103"/>
                    <a:pt x="68" y="103"/>
                    <a:pt x="68" y="103"/>
                  </a:cubicBezTo>
                  <a:cubicBezTo>
                    <a:pt x="68" y="69"/>
                    <a:pt x="68" y="69"/>
                    <a:pt x="68" y="69"/>
                  </a:cubicBezTo>
                  <a:cubicBezTo>
                    <a:pt x="76" y="77"/>
                    <a:pt x="76" y="77"/>
                    <a:pt x="76" y="77"/>
                  </a:cubicBezTo>
                  <a:cubicBezTo>
                    <a:pt x="78" y="78"/>
                    <a:pt x="87" y="79"/>
                    <a:pt x="89" y="77"/>
                  </a:cubicBezTo>
                  <a:cubicBezTo>
                    <a:pt x="106" y="60"/>
                    <a:pt x="106" y="60"/>
                    <a:pt x="106" y="60"/>
                  </a:cubicBezTo>
                  <a:cubicBezTo>
                    <a:pt x="108" y="58"/>
                    <a:pt x="108" y="55"/>
                    <a:pt x="106" y="53"/>
                  </a:cubicBezTo>
                  <a:lnTo>
                    <a:pt x="113" y="28"/>
                  </a:lnTo>
                  <a:close/>
                  <a:moveTo>
                    <a:pt x="50" y="93"/>
                  </a:moveTo>
                  <a:cubicBezTo>
                    <a:pt x="44" y="85"/>
                    <a:pt x="44" y="85"/>
                    <a:pt x="44" y="85"/>
                  </a:cubicBezTo>
                  <a:cubicBezTo>
                    <a:pt x="50" y="60"/>
                    <a:pt x="50" y="60"/>
                    <a:pt x="50" y="60"/>
                  </a:cubicBezTo>
                  <a:cubicBezTo>
                    <a:pt x="56" y="85"/>
                    <a:pt x="56" y="85"/>
                    <a:pt x="56" y="85"/>
                  </a:cubicBezTo>
                  <a:lnTo>
                    <a:pt x="50" y="93"/>
                  </a:lnTo>
                  <a:close/>
                </a:path>
              </a:pathLst>
            </a:custGeom>
            <a:grpFill/>
            <a:ln>
              <a:noFill/>
            </a:ln>
          </p:spPr>
          <p:txBody>
            <a:bodyPr vert="horz" wrap="square" lIns="91440" tIns="45720" rIns="91440" bIns="45720" numCol="1" anchor="t" anchorCtr="0" compatLnSpc="1"/>
            <a:lstStyle/>
            <a:p>
              <a:endParaRPr lang="en-US"/>
            </a:p>
          </p:txBody>
        </p:sp>
        <p:sp>
          <p:nvSpPr>
            <p:cNvPr id="37" name="Freeform 89"/>
            <p:cNvSpPr>
              <a:spLocks noEditPoints="1"/>
            </p:cNvSpPr>
            <p:nvPr/>
          </p:nvSpPr>
          <p:spPr bwMode="auto">
            <a:xfrm>
              <a:off x="5176322" y="4624015"/>
              <a:ext cx="602018" cy="502108"/>
            </a:xfrm>
            <a:custGeom>
              <a:avLst/>
              <a:gdLst>
                <a:gd name="T0" fmla="*/ 169 w 177"/>
                <a:gd name="T1" fmla="*/ 0 h 148"/>
                <a:gd name="T2" fmla="*/ 107 w 177"/>
                <a:gd name="T3" fmla="*/ 0 h 148"/>
                <a:gd name="T4" fmla="*/ 99 w 177"/>
                <a:gd name="T5" fmla="*/ 9 h 148"/>
                <a:gd name="T6" fmla="*/ 99 w 177"/>
                <a:gd name="T7" fmla="*/ 52 h 148"/>
                <a:gd name="T8" fmla="*/ 104 w 177"/>
                <a:gd name="T9" fmla="*/ 47 h 148"/>
                <a:gd name="T10" fmla="*/ 110 w 177"/>
                <a:gd name="T11" fmla="*/ 44 h 148"/>
                <a:gd name="T12" fmla="*/ 116 w 177"/>
                <a:gd name="T13" fmla="*/ 20 h 148"/>
                <a:gd name="T14" fmla="*/ 130 w 177"/>
                <a:gd name="T15" fmla="*/ 23 h 148"/>
                <a:gd name="T16" fmla="*/ 122 w 177"/>
                <a:gd name="T17" fmla="*/ 50 h 148"/>
                <a:gd name="T18" fmla="*/ 122 w 177"/>
                <a:gd name="T19" fmla="*/ 62 h 148"/>
                <a:gd name="T20" fmla="*/ 169 w 177"/>
                <a:gd name="T21" fmla="*/ 62 h 148"/>
                <a:gd name="T22" fmla="*/ 177 w 177"/>
                <a:gd name="T23" fmla="*/ 54 h 148"/>
                <a:gd name="T24" fmla="*/ 177 w 177"/>
                <a:gd name="T25" fmla="*/ 9 h 148"/>
                <a:gd name="T26" fmla="*/ 169 w 177"/>
                <a:gd name="T27" fmla="*/ 0 h 148"/>
                <a:gd name="T28" fmla="*/ 46 w 177"/>
                <a:gd name="T29" fmla="*/ 31 h 148"/>
                <a:gd name="T30" fmla="*/ 46 w 177"/>
                <a:gd name="T31" fmla="*/ 31 h 148"/>
                <a:gd name="T32" fmla="*/ 60 w 177"/>
                <a:gd name="T33" fmla="*/ 46 h 148"/>
                <a:gd name="T34" fmla="*/ 75 w 177"/>
                <a:gd name="T35" fmla="*/ 31 h 148"/>
                <a:gd name="T36" fmla="*/ 60 w 177"/>
                <a:gd name="T37" fmla="*/ 17 h 148"/>
                <a:gd name="T38" fmla="*/ 47 w 177"/>
                <a:gd name="T39" fmla="*/ 27 h 148"/>
                <a:gd name="T40" fmla="*/ 11 w 177"/>
                <a:gd name="T41" fmla="*/ 37 h 148"/>
                <a:gd name="T42" fmla="*/ 0 w 177"/>
                <a:gd name="T43" fmla="*/ 44 h 148"/>
                <a:gd name="T44" fmla="*/ 21 w 177"/>
                <a:gd name="T45" fmla="*/ 43 h 148"/>
                <a:gd name="T46" fmla="*/ 46 w 177"/>
                <a:gd name="T47" fmla="*/ 31 h 148"/>
                <a:gd name="T48" fmla="*/ 46 w 177"/>
                <a:gd name="T49" fmla="*/ 142 h 148"/>
                <a:gd name="T50" fmla="*/ 52 w 177"/>
                <a:gd name="T51" fmla="*/ 148 h 148"/>
                <a:gd name="T52" fmla="*/ 58 w 177"/>
                <a:gd name="T53" fmla="*/ 142 h 148"/>
                <a:gd name="T54" fmla="*/ 58 w 177"/>
                <a:gd name="T55" fmla="*/ 136 h 148"/>
                <a:gd name="T56" fmla="*/ 46 w 177"/>
                <a:gd name="T57" fmla="*/ 136 h 148"/>
                <a:gd name="T58" fmla="*/ 46 w 177"/>
                <a:gd name="T59" fmla="*/ 142 h 148"/>
                <a:gd name="T60" fmla="*/ 123 w 177"/>
                <a:gd name="T61" fmla="*/ 28 h 148"/>
                <a:gd name="T62" fmla="*/ 119 w 177"/>
                <a:gd name="T63" fmla="*/ 27 h 148"/>
                <a:gd name="T64" fmla="*/ 113 w 177"/>
                <a:gd name="T65" fmla="*/ 50 h 148"/>
                <a:gd name="T66" fmla="*/ 107 w 177"/>
                <a:gd name="T67" fmla="*/ 52 h 148"/>
                <a:gd name="T68" fmla="*/ 93 w 177"/>
                <a:gd name="T69" fmla="*/ 66 h 148"/>
                <a:gd name="T70" fmla="*/ 79 w 177"/>
                <a:gd name="T71" fmla="*/ 51 h 148"/>
                <a:gd name="T72" fmla="*/ 70 w 177"/>
                <a:gd name="T73" fmla="*/ 50 h 148"/>
                <a:gd name="T74" fmla="*/ 70 w 177"/>
                <a:gd name="T75" fmla="*/ 50 h 148"/>
                <a:gd name="T76" fmla="*/ 60 w 177"/>
                <a:gd name="T77" fmla="*/ 58 h 148"/>
                <a:gd name="T78" fmla="*/ 50 w 177"/>
                <a:gd name="T79" fmla="*/ 50 h 148"/>
                <a:gd name="T80" fmla="*/ 50 w 177"/>
                <a:gd name="T81" fmla="*/ 50 h 148"/>
                <a:gd name="T82" fmla="*/ 42 w 177"/>
                <a:gd name="T83" fmla="*/ 52 h 148"/>
                <a:gd name="T84" fmla="*/ 12 w 177"/>
                <a:gd name="T85" fmla="*/ 81 h 148"/>
                <a:gd name="T86" fmla="*/ 12 w 177"/>
                <a:gd name="T87" fmla="*/ 89 h 148"/>
                <a:gd name="T88" fmla="*/ 21 w 177"/>
                <a:gd name="T89" fmla="*/ 89 h 148"/>
                <a:gd name="T90" fmla="*/ 45 w 177"/>
                <a:gd name="T91" fmla="*/ 66 h 148"/>
                <a:gd name="T92" fmla="*/ 48 w 177"/>
                <a:gd name="T93" fmla="*/ 72 h 148"/>
                <a:gd name="T94" fmla="*/ 28 w 177"/>
                <a:gd name="T95" fmla="*/ 132 h 148"/>
                <a:gd name="T96" fmla="*/ 93 w 177"/>
                <a:gd name="T97" fmla="*/ 132 h 148"/>
                <a:gd name="T98" fmla="*/ 72 w 177"/>
                <a:gd name="T99" fmla="*/ 72 h 148"/>
                <a:gd name="T100" fmla="*/ 75 w 177"/>
                <a:gd name="T101" fmla="*/ 65 h 148"/>
                <a:gd name="T102" fmla="*/ 87 w 177"/>
                <a:gd name="T103" fmla="*/ 77 h 148"/>
                <a:gd name="T104" fmla="*/ 99 w 177"/>
                <a:gd name="T105" fmla="*/ 77 h 148"/>
                <a:gd name="T106" fmla="*/ 116 w 177"/>
                <a:gd name="T107" fmla="*/ 60 h 148"/>
                <a:gd name="T108" fmla="*/ 117 w 177"/>
                <a:gd name="T109" fmla="*/ 53 h 148"/>
                <a:gd name="T110" fmla="*/ 123 w 177"/>
                <a:gd name="T111" fmla="*/ 28 h 148"/>
                <a:gd name="T112" fmla="*/ 62 w 177"/>
                <a:gd name="T113" fmla="*/ 142 h 148"/>
                <a:gd name="T114" fmla="*/ 68 w 177"/>
                <a:gd name="T115" fmla="*/ 148 h 148"/>
                <a:gd name="T116" fmla="*/ 75 w 177"/>
                <a:gd name="T117" fmla="*/ 142 h 148"/>
                <a:gd name="T118" fmla="*/ 75 w 177"/>
                <a:gd name="T119" fmla="*/ 136 h 148"/>
                <a:gd name="T120" fmla="*/ 62 w 177"/>
                <a:gd name="T121" fmla="*/ 136 h 148"/>
                <a:gd name="T122" fmla="*/ 62 w 177"/>
                <a:gd name="T123" fmla="*/ 14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7" h="148">
                  <a:moveTo>
                    <a:pt x="169" y="0"/>
                  </a:moveTo>
                  <a:cubicBezTo>
                    <a:pt x="107" y="0"/>
                    <a:pt x="107" y="0"/>
                    <a:pt x="107" y="0"/>
                  </a:cubicBezTo>
                  <a:cubicBezTo>
                    <a:pt x="103" y="0"/>
                    <a:pt x="99" y="4"/>
                    <a:pt x="99" y="9"/>
                  </a:cubicBezTo>
                  <a:cubicBezTo>
                    <a:pt x="99" y="52"/>
                    <a:pt x="99" y="52"/>
                    <a:pt x="99" y="52"/>
                  </a:cubicBezTo>
                  <a:cubicBezTo>
                    <a:pt x="104" y="47"/>
                    <a:pt x="104" y="47"/>
                    <a:pt x="104" y="47"/>
                  </a:cubicBezTo>
                  <a:cubicBezTo>
                    <a:pt x="105" y="46"/>
                    <a:pt x="107" y="45"/>
                    <a:pt x="110" y="44"/>
                  </a:cubicBezTo>
                  <a:cubicBezTo>
                    <a:pt x="116" y="20"/>
                    <a:pt x="116" y="20"/>
                    <a:pt x="116" y="20"/>
                  </a:cubicBezTo>
                  <a:cubicBezTo>
                    <a:pt x="130" y="23"/>
                    <a:pt x="130" y="23"/>
                    <a:pt x="130" y="23"/>
                  </a:cubicBezTo>
                  <a:cubicBezTo>
                    <a:pt x="122" y="50"/>
                    <a:pt x="122" y="50"/>
                    <a:pt x="122" y="50"/>
                  </a:cubicBezTo>
                  <a:cubicBezTo>
                    <a:pt x="124" y="54"/>
                    <a:pt x="124" y="58"/>
                    <a:pt x="122" y="62"/>
                  </a:cubicBezTo>
                  <a:cubicBezTo>
                    <a:pt x="169" y="62"/>
                    <a:pt x="169" y="62"/>
                    <a:pt x="169" y="62"/>
                  </a:cubicBezTo>
                  <a:cubicBezTo>
                    <a:pt x="174" y="62"/>
                    <a:pt x="177" y="58"/>
                    <a:pt x="177" y="54"/>
                  </a:cubicBezTo>
                  <a:cubicBezTo>
                    <a:pt x="177" y="9"/>
                    <a:pt x="177" y="9"/>
                    <a:pt x="177" y="9"/>
                  </a:cubicBezTo>
                  <a:cubicBezTo>
                    <a:pt x="177" y="4"/>
                    <a:pt x="174" y="0"/>
                    <a:pt x="169" y="0"/>
                  </a:cubicBezTo>
                  <a:close/>
                  <a:moveTo>
                    <a:pt x="46" y="31"/>
                  </a:moveTo>
                  <a:cubicBezTo>
                    <a:pt x="46" y="31"/>
                    <a:pt x="46" y="31"/>
                    <a:pt x="46" y="31"/>
                  </a:cubicBezTo>
                  <a:cubicBezTo>
                    <a:pt x="46" y="39"/>
                    <a:pt x="52" y="46"/>
                    <a:pt x="60" y="46"/>
                  </a:cubicBezTo>
                  <a:cubicBezTo>
                    <a:pt x="68" y="46"/>
                    <a:pt x="75" y="39"/>
                    <a:pt x="75" y="31"/>
                  </a:cubicBezTo>
                  <a:cubicBezTo>
                    <a:pt x="75" y="23"/>
                    <a:pt x="68" y="17"/>
                    <a:pt x="60" y="17"/>
                  </a:cubicBezTo>
                  <a:cubicBezTo>
                    <a:pt x="54" y="17"/>
                    <a:pt x="48" y="21"/>
                    <a:pt x="47" y="27"/>
                  </a:cubicBezTo>
                  <a:cubicBezTo>
                    <a:pt x="39" y="17"/>
                    <a:pt x="19" y="18"/>
                    <a:pt x="11" y="37"/>
                  </a:cubicBezTo>
                  <a:cubicBezTo>
                    <a:pt x="5" y="47"/>
                    <a:pt x="0" y="44"/>
                    <a:pt x="0" y="44"/>
                  </a:cubicBezTo>
                  <a:cubicBezTo>
                    <a:pt x="0" y="44"/>
                    <a:pt x="7" y="55"/>
                    <a:pt x="21" y="43"/>
                  </a:cubicBezTo>
                  <a:cubicBezTo>
                    <a:pt x="34" y="32"/>
                    <a:pt x="37" y="27"/>
                    <a:pt x="46" y="31"/>
                  </a:cubicBezTo>
                  <a:close/>
                  <a:moveTo>
                    <a:pt x="46" y="142"/>
                  </a:moveTo>
                  <a:cubicBezTo>
                    <a:pt x="46" y="146"/>
                    <a:pt x="49" y="148"/>
                    <a:pt x="52" y="148"/>
                  </a:cubicBezTo>
                  <a:cubicBezTo>
                    <a:pt x="55" y="148"/>
                    <a:pt x="58" y="146"/>
                    <a:pt x="58" y="142"/>
                  </a:cubicBezTo>
                  <a:cubicBezTo>
                    <a:pt x="58" y="136"/>
                    <a:pt x="58" y="136"/>
                    <a:pt x="58" y="136"/>
                  </a:cubicBezTo>
                  <a:cubicBezTo>
                    <a:pt x="46" y="136"/>
                    <a:pt x="46" y="136"/>
                    <a:pt x="46" y="136"/>
                  </a:cubicBezTo>
                  <a:lnTo>
                    <a:pt x="46" y="142"/>
                  </a:lnTo>
                  <a:close/>
                  <a:moveTo>
                    <a:pt x="123" y="28"/>
                  </a:moveTo>
                  <a:cubicBezTo>
                    <a:pt x="119" y="27"/>
                    <a:pt x="119" y="27"/>
                    <a:pt x="119" y="27"/>
                  </a:cubicBezTo>
                  <a:cubicBezTo>
                    <a:pt x="113" y="50"/>
                    <a:pt x="113" y="50"/>
                    <a:pt x="113" y="50"/>
                  </a:cubicBezTo>
                  <a:cubicBezTo>
                    <a:pt x="111" y="50"/>
                    <a:pt x="109" y="50"/>
                    <a:pt x="107" y="52"/>
                  </a:cubicBezTo>
                  <a:cubicBezTo>
                    <a:pt x="93" y="66"/>
                    <a:pt x="93" y="66"/>
                    <a:pt x="93" y="66"/>
                  </a:cubicBezTo>
                  <a:cubicBezTo>
                    <a:pt x="79" y="51"/>
                    <a:pt x="79" y="51"/>
                    <a:pt x="79" y="51"/>
                  </a:cubicBezTo>
                  <a:cubicBezTo>
                    <a:pt x="77" y="50"/>
                    <a:pt x="71" y="50"/>
                    <a:pt x="70" y="50"/>
                  </a:cubicBezTo>
                  <a:cubicBezTo>
                    <a:pt x="70" y="50"/>
                    <a:pt x="70" y="50"/>
                    <a:pt x="70" y="50"/>
                  </a:cubicBezTo>
                  <a:cubicBezTo>
                    <a:pt x="60" y="58"/>
                    <a:pt x="60" y="58"/>
                    <a:pt x="60" y="58"/>
                  </a:cubicBezTo>
                  <a:cubicBezTo>
                    <a:pt x="50" y="50"/>
                    <a:pt x="50" y="50"/>
                    <a:pt x="50" y="50"/>
                  </a:cubicBezTo>
                  <a:cubicBezTo>
                    <a:pt x="50" y="50"/>
                    <a:pt x="50" y="50"/>
                    <a:pt x="50" y="50"/>
                  </a:cubicBezTo>
                  <a:cubicBezTo>
                    <a:pt x="49" y="50"/>
                    <a:pt x="43" y="50"/>
                    <a:pt x="42" y="52"/>
                  </a:cubicBezTo>
                  <a:cubicBezTo>
                    <a:pt x="12" y="81"/>
                    <a:pt x="12" y="81"/>
                    <a:pt x="12" y="81"/>
                  </a:cubicBezTo>
                  <a:cubicBezTo>
                    <a:pt x="10" y="83"/>
                    <a:pt x="10" y="87"/>
                    <a:pt x="12" y="89"/>
                  </a:cubicBezTo>
                  <a:cubicBezTo>
                    <a:pt x="15" y="92"/>
                    <a:pt x="19" y="92"/>
                    <a:pt x="21" y="89"/>
                  </a:cubicBezTo>
                  <a:cubicBezTo>
                    <a:pt x="45" y="66"/>
                    <a:pt x="45" y="66"/>
                    <a:pt x="45" y="66"/>
                  </a:cubicBezTo>
                  <a:cubicBezTo>
                    <a:pt x="48" y="72"/>
                    <a:pt x="48" y="72"/>
                    <a:pt x="48" y="72"/>
                  </a:cubicBezTo>
                  <a:cubicBezTo>
                    <a:pt x="28" y="132"/>
                    <a:pt x="28" y="132"/>
                    <a:pt x="28" y="132"/>
                  </a:cubicBezTo>
                  <a:cubicBezTo>
                    <a:pt x="93" y="132"/>
                    <a:pt x="93" y="132"/>
                    <a:pt x="93" y="132"/>
                  </a:cubicBezTo>
                  <a:cubicBezTo>
                    <a:pt x="72" y="72"/>
                    <a:pt x="72" y="72"/>
                    <a:pt x="72" y="72"/>
                  </a:cubicBezTo>
                  <a:cubicBezTo>
                    <a:pt x="75" y="65"/>
                    <a:pt x="75" y="65"/>
                    <a:pt x="75" y="65"/>
                  </a:cubicBezTo>
                  <a:cubicBezTo>
                    <a:pt x="87" y="77"/>
                    <a:pt x="87" y="77"/>
                    <a:pt x="87" y="77"/>
                  </a:cubicBezTo>
                  <a:cubicBezTo>
                    <a:pt x="88" y="78"/>
                    <a:pt x="97" y="79"/>
                    <a:pt x="99" y="77"/>
                  </a:cubicBezTo>
                  <a:cubicBezTo>
                    <a:pt x="116" y="60"/>
                    <a:pt x="116" y="60"/>
                    <a:pt x="116" y="60"/>
                  </a:cubicBezTo>
                  <a:cubicBezTo>
                    <a:pt x="118" y="58"/>
                    <a:pt x="118" y="55"/>
                    <a:pt x="117" y="53"/>
                  </a:cubicBezTo>
                  <a:lnTo>
                    <a:pt x="123" y="28"/>
                  </a:lnTo>
                  <a:close/>
                  <a:moveTo>
                    <a:pt x="62" y="142"/>
                  </a:moveTo>
                  <a:cubicBezTo>
                    <a:pt x="62" y="146"/>
                    <a:pt x="65" y="148"/>
                    <a:pt x="68" y="148"/>
                  </a:cubicBezTo>
                  <a:cubicBezTo>
                    <a:pt x="72" y="148"/>
                    <a:pt x="75" y="146"/>
                    <a:pt x="75" y="142"/>
                  </a:cubicBezTo>
                  <a:cubicBezTo>
                    <a:pt x="75" y="136"/>
                    <a:pt x="75" y="136"/>
                    <a:pt x="75" y="136"/>
                  </a:cubicBezTo>
                  <a:cubicBezTo>
                    <a:pt x="62" y="136"/>
                    <a:pt x="62" y="136"/>
                    <a:pt x="62" y="136"/>
                  </a:cubicBezTo>
                  <a:lnTo>
                    <a:pt x="62" y="142"/>
                  </a:lnTo>
                  <a:close/>
                </a:path>
              </a:pathLst>
            </a:custGeom>
            <a:grpFill/>
            <a:ln>
              <a:noFill/>
            </a:ln>
          </p:spPr>
          <p:txBody>
            <a:bodyPr vert="horz" wrap="square" lIns="91440" tIns="45720" rIns="91440" bIns="45720" numCol="1" anchor="t" anchorCtr="0" compatLnSpc="1"/>
            <a:lstStyle/>
            <a:p>
              <a:endParaRPr lang="en-US"/>
            </a:p>
          </p:txBody>
        </p:sp>
        <p:sp>
          <p:nvSpPr>
            <p:cNvPr id="38" name="Freeform 90"/>
            <p:cNvSpPr>
              <a:spLocks noEditPoints="1"/>
            </p:cNvSpPr>
            <p:nvPr/>
          </p:nvSpPr>
          <p:spPr bwMode="auto">
            <a:xfrm>
              <a:off x="6347054" y="4570219"/>
              <a:ext cx="537972" cy="571277"/>
            </a:xfrm>
            <a:custGeom>
              <a:avLst/>
              <a:gdLst>
                <a:gd name="T0" fmla="*/ 79 w 159"/>
                <a:gd name="T1" fmla="*/ 66 h 169"/>
                <a:gd name="T2" fmla="*/ 112 w 159"/>
                <a:gd name="T3" fmla="*/ 33 h 169"/>
                <a:gd name="T4" fmla="*/ 79 w 159"/>
                <a:gd name="T5" fmla="*/ 0 h 169"/>
                <a:gd name="T6" fmla="*/ 46 w 159"/>
                <a:gd name="T7" fmla="*/ 33 h 169"/>
                <a:gd name="T8" fmla="*/ 79 w 159"/>
                <a:gd name="T9" fmla="*/ 66 h 169"/>
                <a:gd name="T10" fmla="*/ 156 w 159"/>
                <a:gd name="T11" fmla="*/ 117 h 169"/>
                <a:gd name="T12" fmla="*/ 134 w 159"/>
                <a:gd name="T13" fmla="*/ 86 h 169"/>
                <a:gd name="T14" fmla="*/ 125 w 159"/>
                <a:gd name="T15" fmla="*/ 119 h 169"/>
                <a:gd name="T16" fmla="*/ 128 w 159"/>
                <a:gd name="T17" fmla="*/ 122 h 169"/>
                <a:gd name="T18" fmla="*/ 111 w 159"/>
                <a:gd name="T19" fmla="*/ 130 h 169"/>
                <a:gd name="T20" fmla="*/ 106 w 159"/>
                <a:gd name="T21" fmla="*/ 148 h 169"/>
                <a:gd name="T22" fmla="*/ 124 w 159"/>
                <a:gd name="T23" fmla="*/ 153 h 169"/>
                <a:gd name="T24" fmla="*/ 150 w 159"/>
                <a:gd name="T25" fmla="*/ 141 h 169"/>
                <a:gd name="T26" fmla="*/ 156 w 159"/>
                <a:gd name="T27" fmla="*/ 117 h 169"/>
                <a:gd name="T28" fmla="*/ 99 w 159"/>
                <a:gd name="T29" fmla="*/ 153 h 169"/>
                <a:gd name="T30" fmla="*/ 80 w 159"/>
                <a:gd name="T31" fmla="*/ 162 h 169"/>
                <a:gd name="T32" fmla="*/ 84 w 159"/>
                <a:gd name="T33" fmla="*/ 103 h 169"/>
                <a:gd name="T34" fmla="*/ 93 w 159"/>
                <a:gd name="T35" fmla="*/ 98 h 169"/>
                <a:gd name="T36" fmla="*/ 104 w 159"/>
                <a:gd name="T37" fmla="*/ 95 h 169"/>
                <a:gd name="T38" fmla="*/ 114 w 159"/>
                <a:gd name="T39" fmla="*/ 91 h 169"/>
                <a:gd name="T40" fmla="*/ 131 w 159"/>
                <a:gd name="T41" fmla="*/ 81 h 169"/>
                <a:gd name="T42" fmla="*/ 126 w 159"/>
                <a:gd name="T43" fmla="*/ 75 h 169"/>
                <a:gd name="T44" fmla="*/ 124 w 159"/>
                <a:gd name="T45" fmla="*/ 74 h 169"/>
                <a:gd name="T46" fmla="*/ 112 w 159"/>
                <a:gd name="T47" fmla="*/ 70 h 169"/>
                <a:gd name="T48" fmla="*/ 100 w 159"/>
                <a:gd name="T49" fmla="*/ 70 h 169"/>
                <a:gd name="T50" fmla="*/ 79 w 159"/>
                <a:gd name="T51" fmla="*/ 86 h 169"/>
                <a:gd name="T52" fmla="*/ 59 w 159"/>
                <a:gd name="T53" fmla="*/ 70 h 169"/>
                <a:gd name="T54" fmla="*/ 47 w 159"/>
                <a:gd name="T55" fmla="*/ 70 h 169"/>
                <a:gd name="T56" fmla="*/ 34 w 159"/>
                <a:gd name="T57" fmla="*/ 74 h 169"/>
                <a:gd name="T58" fmla="*/ 33 w 159"/>
                <a:gd name="T59" fmla="*/ 75 h 169"/>
                <a:gd name="T60" fmla="*/ 28 w 159"/>
                <a:gd name="T61" fmla="*/ 81 h 169"/>
                <a:gd name="T62" fmla="*/ 45 w 159"/>
                <a:gd name="T63" fmla="*/ 91 h 169"/>
                <a:gd name="T64" fmla="*/ 55 w 159"/>
                <a:gd name="T65" fmla="*/ 95 h 169"/>
                <a:gd name="T66" fmla="*/ 65 w 159"/>
                <a:gd name="T67" fmla="*/ 98 h 169"/>
                <a:gd name="T68" fmla="*/ 75 w 159"/>
                <a:gd name="T69" fmla="*/ 103 h 169"/>
                <a:gd name="T70" fmla="*/ 78 w 159"/>
                <a:gd name="T71" fmla="*/ 162 h 169"/>
                <a:gd name="T72" fmla="*/ 59 w 159"/>
                <a:gd name="T73" fmla="*/ 152 h 169"/>
                <a:gd name="T74" fmla="*/ 43 w 159"/>
                <a:gd name="T75" fmla="*/ 162 h 169"/>
                <a:gd name="T76" fmla="*/ 79 w 159"/>
                <a:gd name="T77" fmla="*/ 169 h 169"/>
                <a:gd name="T78" fmla="*/ 80 w 159"/>
                <a:gd name="T79" fmla="*/ 169 h 169"/>
                <a:gd name="T80" fmla="*/ 80 w 159"/>
                <a:gd name="T81" fmla="*/ 169 h 169"/>
                <a:gd name="T82" fmla="*/ 116 w 159"/>
                <a:gd name="T83" fmla="*/ 162 h 169"/>
                <a:gd name="T84" fmla="*/ 99 w 159"/>
                <a:gd name="T85" fmla="*/ 153 h 169"/>
                <a:gd name="T86" fmla="*/ 53 w 159"/>
                <a:gd name="T87" fmla="*/ 148 h 169"/>
                <a:gd name="T88" fmla="*/ 48 w 159"/>
                <a:gd name="T89" fmla="*/ 130 h 169"/>
                <a:gd name="T90" fmla="*/ 30 w 159"/>
                <a:gd name="T91" fmla="*/ 122 h 169"/>
                <a:gd name="T92" fmla="*/ 33 w 159"/>
                <a:gd name="T93" fmla="*/ 118 h 169"/>
                <a:gd name="T94" fmla="*/ 24 w 159"/>
                <a:gd name="T95" fmla="*/ 86 h 169"/>
                <a:gd name="T96" fmla="*/ 2 w 159"/>
                <a:gd name="T97" fmla="*/ 117 h 169"/>
                <a:gd name="T98" fmla="*/ 8 w 159"/>
                <a:gd name="T99" fmla="*/ 141 h 169"/>
                <a:gd name="T100" fmla="*/ 35 w 159"/>
                <a:gd name="T101" fmla="*/ 153 h 169"/>
                <a:gd name="T102" fmla="*/ 53 w 159"/>
                <a:gd name="T103" fmla="*/ 14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9" h="169">
                  <a:moveTo>
                    <a:pt x="79" y="66"/>
                  </a:moveTo>
                  <a:cubicBezTo>
                    <a:pt x="97" y="66"/>
                    <a:pt x="112" y="51"/>
                    <a:pt x="112" y="33"/>
                  </a:cubicBezTo>
                  <a:cubicBezTo>
                    <a:pt x="112" y="15"/>
                    <a:pt x="97" y="0"/>
                    <a:pt x="79" y="0"/>
                  </a:cubicBezTo>
                  <a:cubicBezTo>
                    <a:pt x="61" y="0"/>
                    <a:pt x="46" y="15"/>
                    <a:pt x="46" y="33"/>
                  </a:cubicBezTo>
                  <a:cubicBezTo>
                    <a:pt x="46" y="51"/>
                    <a:pt x="61" y="66"/>
                    <a:pt x="79" y="66"/>
                  </a:cubicBezTo>
                  <a:close/>
                  <a:moveTo>
                    <a:pt x="156" y="117"/>
                  </a:moveTo>
                  <a:cubicBezTo>
                    <a:pt x="134" y="86"/>
                    <a:pt x="134" y="86"/>
                    <a:pt x="134" y="86"/>
                  </a:cubicBezTo>
                  <a:cubicBezTo>
                    <a:pt x="132" y="97"/>
                    <a:pt x="129" y="108"/>
                    <a:pt x="125" y="119"/>
                  </a:cubicBezTo>
                  <a:cubicBezTo>
                    <a:pt x="128" y="122"/>
                    <a:pt x="128" y="122"/>
                    <a:pt x="128" y="122"/>
                  </a:cubicBezTo>
                  <a:cubicBezTo>
                    <a:pt x="111" y="130"/>
                    <a:pt x="111" y="130"/>
                    <a:pt x="111" y="130"/>
                  </a:cubicBezTo>
                  <a:cubicBezTo>
                    <a:pt x="104" y="133"/>
                    <a:pt x="102" y="142"/>
                    <a:pt x="106" y="148"/>
                  </a:cubicBezTo>
                  <a:cubicBezTo>
                    <a:pt x="109" y="154"/>
                    <a:pt x="118" y="156"/>
                    <a:pt x="124" y="153"/>
                  </a:cubicBezTo>
                  <a:cubicBezTo>
                    <a:pt x="150" y="141"/>
                    <a:pt x="150" y="141"/>
                    <a:pt x="150" y="141"/>
                  </a:cubicBezTo>
                  <a:cubicBezTo>
                    <a:pt x="155" y="139"/>
                    <a:pt x="159" y="121"/>
                    <a:pt x="156" y="117"/>
                  </a:cubicBezTo>
                  <a:close/>
                  <a:moveTo>
                    <a:pt x="99" y="153"/>
                  </a:moveTo>
                  <a:cubicBezTo>
                    <a:pt x="91" y="155"/>
                    <a:pt x="83" y="158"/>
                    <a:pt x="80" y="162"/>
                  </a:cubicBezTo>
                  <a:cubicBezTo>
                    <a:pt x="81" y="143"/>
                    <a:pt x="83" y="123"/>
                    <a:pt x="84" y="103"/>
                  </a:cubicBezTo>
                  <a:cubicBezTo>
                    <a:pt x="86" y="101"/>
                    <a:pt x="90" y="100"/>
                    <a:pt x="93" y="98"/>
                  </a:cubicBezTo>
                  <a:cubicBezTo>
                    <a:pt x="97" y="97"/>
                    <a:pt x="100" y="96"/>
                    <a:pt x="104" y="95"/>
                  </a:cubicBezTo>
                  <a:cubicBezTo>
                    <a:pt x="107" y="93"/>
                    <a:pt x="111" y="92"/>
                    <a:pt x="114" y="91"/>
                  </a:cubicBezTo>
                  <a:cubicBezTo>
                    <a:pt x="121" y="88"/>
                    <a:pt x="127" y="84"/>
                    <a:pt x="131" y="81"/>
                  </a:cubicBezTo>
                  <a:cubicBezTo>
                    <a:pt x="130" y="79"/>
                    <a:pt x="128" y="77"/>
                    <a:pt x="126" y="75"/>
                  </a:cubicBezTo>
                  <a:cubicBezTo>
                    <a:pt x="125" y="74"/>
                    <a:pt x="125" y="74"/>
                    <a:pt x="124" y="74"/>
                  </a:cubicBezTo>
                  <a:cubicBezTo>
                    <a:pt x="121" y="71"/>
                    <a:pt x="117" y="70"/>
                    <a:pt x="112" y="70"/>
                  </a:cubicBezTo>
                  <a:cubicBezTo>
                    <a:pt x="100" y="70"/>
                    <a:pt x="100" y="70"/>
                    <a:pt x="100" y="70"/>
                  </a:cubicBezTo>
                  <a:cubicBezTo>
                    <a:pt x="79" y="86"/>
                    <a:pt x="79" y="86"/>
                    <a:pt x="79" y="86"/>
                  </a:cubicBezTo>
                  <a:cubicBezTo>
                    <a:pt x="59" y="70"/>
                    <a:pt x="59" y="70"/>
                    <a:pt x="59" y="70"/>
                  </a:cubicBezTo>
                  <a:cubicBezTo>
                    <a:pt x="47" y="70"/>
                    <a:pt x="47" y="70"/>
                    <a:pt x="47" y="70"/>
                  </a:cubicBezTo>
                  <a:cubicBezTo>
                    <a:pt x="42" y="70"/>
                    <a:pt x="38" y="71"/>
                    <a:pt x="34" y="74"/>
                  </a:cubicBezTo>
                  <a:cubicBezTo>
                    <a:pt x="34" y="74"/>
                    <a:pt x="33" y="74"/>
                    <a:pt x="33" y="75"/>
                  </a:cubicBezTo>
                  <a:cubicBezTo>
                    <a:pt x="31" y="77"/>
                    <a:pt x="29" y="79"/>
                    <a:pt x="28" y="81"/>
                  </a:cubicBezTo>
                  <a:cubicBezTo>
                    <a:pt x="32" y="84"/>
                    <a:pt x="38" y="88"/>
                    <a:pt x="45" y="91"/>
                  </a:cubicBezTo>
                  <a:cubicBezTo>
                    <a:pt x="48" y="92"/>
                    <a:pt x="52" y="93"/>
                    <a:pt x="55" y="95"/>
                  </a:cubicBezTo>
                  <a:cubicBezTo>
                    <a:pt x="59" y="96"/>
                    <a:pt x="62" y="97"/>
                    <a:pt x="65" y="98"/>
                  </a:cubicBezTo>
                  <a:cubicBezTo>
                    <a:pt x="69" y="100"/>
                    <a:pt x="72" y="101"/>
                    <a:pt x="75" y="103"/>
                  </a:cubicBezTo>
                  <a:cubicBezTo>
                    <a:pt x="76" y="123"/>
                    <a:pt x="77" y="143"/>
                    <a:pt x="78" y="162"/>
                  </a:cubicBezTo>
                  <a:cubicBezTo>
                    <a:pt x="75" y="158"/>
                    <a:pt x="67" y="155"/>
                    <a:pt x="59" y="152"/>
                  </a:cubicBezTo>
                  <a:cubicBezTo>
                    <a:pt x="55" y="158"/>
                    <a:pt x="49" y="161"/>
                    <a:pt x="43" y="162"/>
                  </a:cubicBezTo>
                  <a:cubicBezTo>
                    <a:pt x="50" y="164"/>
                    <a:pt x="64" y="168"/>
                    <a:pt x="79" y="169"/>
                  </a:cubicBezTo>
                  <a:cubicBezTo>
                    <a:pt x="80" y="169"/>
                    <a:pt x="80" y="169"/>
                    <a:pt x="80" y="169"/>
                  </a:cubicBezTo>
                  <a:cubicBezTo>
                    <a:pt x="80" y="169"/>
                    <a:pt x="80" y="169"/>
                    <a:pt x="80" y="169"/>
                  </a:cubicBezTo>
                  <a:cubicBezTo>
                    <a:pt x="95" y="169"/>
                    <a:pt x="109" y="164"/>
                    <a:pt x="116" y="162"/>
                  </a:cubicBezTo>
                  <a:cubicBezTo>
                    <a:pt x="109" y="162"/>
                    <a:pt x="103" y="158"/>
                    <a:pt x="99" y="153"/>
                  </a:cubicBezTo>
                  <a:close/>
                  <a:moveTo>
                    <a:pt x="53" y="148"/>
                  </a:moveTo>
                  <a:cubicBezTo>
                    <a:pt x="56" y="142"/>
                    <a:pt x="54" y="133"/>
                    <a:pt x="48" y="130"/>
                  </a:cubicBezTo>
                  <a:cubicBezTo>
                    <a:pt x="30" y="122"/>
                    <a:pt x="30" y="122"/>
                    <a:pt x="30" y="122"/>
                  </a:cubicBezTo>
                  <a:cubicBezTo>
                    <a:pt x="33" y="118"/>
                    <a:pt x="33" y="118"/>
                    <a:pt x="33" y="118"/>
                  </a:cubicBezTo>
                  <a:cubicBezTo>
                    <a:pt x="30" y="108"/>
                    <a:pt x="27" y="97"/>
                    <a:pt x="24" y="86"/>
                  </a:cubicBezTo>
                  <a:cubicBezTo>
                    <a:pt x="2" y="117"/>
                    <a:pt x="2" y="117"/>
                    <a:pt x="2" y="117"/>
                  </a:cubicBezTo>
                  <a:cubicBezTo>
                    <a:pt x="0" y="121"/>
                    <a:pt x="4" y="139"/>
                    <a:pt x="8" y="141"/>
                  </a:cubicBezTo>
                  <a:cubicBezTo>
                    <a:pt x="35" y="153"/>
                    <a:pt x="35" y="153"/>
                    <a:pt x="35" y="153"/>
                  </a:cubicBezTo>
                  <a:cubicBezTo>
                    <a:pt x="41" y="156"/>
                    <a:pt x="49" y="154"/>
                    <a:pt x="53" y="148"/>
                  </a:cubicBezTo>
                  <a:close/>
                </a:path>
              </a:pathLst>
            </a:custGeom>
            <a:grpFill/>
            <a:ln>
              <a:noFill/>
            </a:ln>
          </p:spPr>
          <p:txBody>
            <a:bodyPr vert="horz" wrap="square" lIns="91440" tIns="45720" rIns="91440" bIns="45720" numCol="1" anchor="t" anchorCtr="0" compatLnSpc="1"/>
            <a:lstStyle/>
            <a:p>
              <a:endParaRPr lang="en-US"/>
            </a:p>
          </p:txBody>
        </p:sp>
        <p:sp>
          <p:nvSpPr>
            <p:cNvPr id="39" name="Freeform 91"/>
            <p:cNvSpPr>
              <a:spLocks noEditPoints="1"/>
            </p:cNvSpPr>
            <p:nvPr/>
          </p:nvSpPr>
          <p:spPr bwMode="auto">
            <a:xfrm>
              <a:off x="7566459" y="4547163"/>
              <a:ext cx="292042" cy="604579"/>
            </a:xfrm>
            <a:custGeom>
              <a:avLst/>
              <a:gdLst>
                <a:gd name="T0" fmla="*/ 85 w 86"/>
                <a:gd name="T1" fmla="*/ 109 h 179"/>
                <a:gd name="T2" fmla="*/ 56 w 86"/>
                <a:gd name="T3" fmla="*/ 85 h 179"/>
                <a:gd name="T4" fmla="*/ 55 w 86"/>
                <a:gd name="T5" fmla="*/ 85 h 179"/>
                <a:gd name="T6" fmla="*/ 50 w 86"/>
                <a:gd name="T7" fmla="*/ 69 h 179"/>
                <a:gd name="T8" fmla="*/ 69 w 86"/>
                <a:gd name="T9" fmla="*/ 32 h 179"/>
                <a:gd name="T10" fmla="*/ 53 w 86"/>
                <a:gd name="T11" fmla="*/ 2 h 179"/>
                <a:gd name="T12" fmla="*/ 34 w 86"/>
                <a:gd name="T13" fmla="*/ 33 h 179"/>
                <a:gd name="T14" fmla="*/ 38 w 86"/>
                <a:gd name="T15" fmla="*/ 55 h 179"/>
                <a:gd name="T16" fmla="*/ 2 w 86"/>
                <a:gd name="T17" fmla="*/ 102 h 179"/>
                <a:gd name="T18" fmla="*/ 48 w 86"/>
                <a:gd name="T19" fmla="*/ 138 h 179"/>
                <a:gd name="T20" fmla="*/ 60 w 86"/>
                <a:gd name="T21" fmla="*/ 137 h 179"/>
                <a:gd name="T22" fmla="*/ 64 w 86"/>
                <a:gd name="T23" fmla="*/ 150 h 179"/>
                <a:gd name="T24" fmla="*/ 65 w 86"/>
                <a:gd name="T25" fmla="*/ 155 h 179"/>
                <a:gd name="T26" fmla="*/ 46 w 86"/>
                <a:gd name="T27" fmla="*/ 170 h 179"/>
                <a:gd name="T28" fmla="*/ 34 w 86"/>
                <a:gd name="T29" fmla="*/ 165 h 179"/>
                <a:gd name="T30" fmla="*/ 48 w 86"/>
                <a:gd name="T31" fmla="*/ 158 h 179"/>
                <a:gd name="T32" fmla="*/ 34 w 86"/>
                <a:gd name="T33" fmla="*/ 149 h 179"/>
                <a:gd name="T34" fmla="*/ 21 w 86"/>
                <a:gd name="T35" fmla="*/ 163 h 179"/>
                <a:gd name="T36" fmla="*/ 46 w 86"/>
                <a:gd name="T37" fmla="*/ 178 h 179"/>
                <a:gd name="T38" fmla="*/ 73 w 86"/>
                <a:gd name="T39" fmla="*/ 159 h 179"/>
                <a:gd name="T40" fmla="*/ 73 w 86"/>
                <a:gd name="T41" fmla="*/ 153 h 179"/>
                <a:gd name="T42" fmla="*/ 69 w 86"/>
                <a:gd name="T43" fmla="*/ 136 h 179"/>
                <a:gd name="T44" fmla="*/ 85 w 86"/>
                <a:gd name="T45" fmla="*/ 109 h 179"/>
                <a:gd name="T46" fmla="*/ 55 w 86"/>
                <a:gd name="T47" fmla="*/ 17 h 179"/>
                <a:gd name="T48" fmla="*/ 63 w 86"/>
                <a:gd name="T49" fmla="*/ 23 h 179"/>
                <a:gd name="T50" fmla="*/ 46 w 86"/>
                <a:gd name="T51" fmla="*/ 53 h 179"/>
                <a:gd name="T52" fmla="*/ 43 w 86"/>
                <a:gd name="T53" fmla="*/ 40 h 179"/>
                <a:gd name="T54" fmla="*/ 55 w 86"/>
                <a:gd name="T55" fmla="*/ 17 h 179"/>
                <a:gd name="T56" fmla="*/ 49 w 86"/>
                <a:gd name="T57" fmla="*/ 132 h 179"/>
                <a:gd name="T58" fmla="*/ 12 w 86"/>
                <a:gd name="T59" fmla="*/ 107 h 179"/>
                <a:gd name="T60" fmla="*/ 42 w 86"/>
                <a:gd name="T61" fmla="*/ 71 h 179"/>
                <a:gd name="T62" fmla="*/ 47 w 86"/>
                <a:gd name="T63" fmla="*/ 86 h 179"/>
                <a:gd name="T64" fmla="*/ 28 w 86"/>
                <a:gd name="T65" fmla="*/ 105 h 179"/>
                <a:gd name="T66" fmla="*/ 45 w 86"/>
                <a:gd name="T67" fmla="*/ 124 h 179"/>
                <a:gd name="T68" fmla="*/ 47 w 86"/>
                <a:gd name="T69" fmla="*/ 123 h 179"/>
                <a:gd name="T70" fmla="*/ 46 w 86"/>
                <a:gd name="T71" fmla="*/ 122 h 179"/>
                <a:gd name="T72" fmla="*/ 36 w 86"/>
                <a:gd name="T73" fmla="*/ 111 h 179"/>
                <a:gd name="T74" fmla="*/ 50 w 86"/>
                <a:gd name="T75" fmla="*/ 97 h 179"/>
                <a:gd name="T76" fmla="*/ 59 w 86"/>
                <a:gd name="T77" fmla="*/ 131 h 179"/>
                <a:gd name="T78" fmla="*/ 49 w 86"/>
                <a:gd name="T79" fmla="*/ 132 h 179"/>
                <a:gd name="T80" fmla="*/ 67 w 86"/>
                <a:gd name="T81" fmla="*/ 130 h 179"/>
                <a:gd name="T82" fmla="*/ 58 w 86"/>
                <a:gd name="T83" fmla="*/ 97 h 179"/>
                <a:gd name="T84" fmla="*/ 76 w 86"/>
                <a:gd name="T85" fmla="*/ 113 h 179"/>
                <a:gd name="T86" fmla="*/ 67 w 86"/>
                <a:gd name="T87" fmla="*/ 13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 h="179">
                  <a:moveTo>
                    <a:pt x="85" y="109"/>
                  </a:moveTo>
                  <a:cubicBezTo>
                    <a:pt x="86" y="96"/>
                    <a:pt x="73" y="85"/>
                    <a:pt x="56" y="85"/>
                  </a:cubicBezTo>
                  <a:cubicBezTo>
                    <a:pt x="54" y="85"/>
                    <a:pt x="56" y="85"/>
                    <a:pt x="55" y="85"/>
                  </a:cubicBezTo>
                  <a:cubicBezTo>
                    <a:pt x="50" y="69"/>
                    <a:pt x="50" y="69"/>
                    <a:pt x="50" y="69"/>
                  </a:cubicBezTo>
                  <a:cubicBezTo>
                    <a:pt x="63" y="59"/>
                    <a:pt x="66" y="45"/>
                    <a:pt x="69" y="32"/>
                  </a:cubicBezTo>
                  <a:cubicBezTo>
                    <a:pt x="72" y="11"/>
                    <a:pt x="58" y="0"/>
                    <a:pt x="53" y="2"/>
                  </a:cubicBezTo>
                  <a:cubicBezTo>
                    <a:pt x="40" y="5"/>
                    <a:pt x="34" y="24"/>
                    <a:pt x="34" y="33"/>
                  </a:cubicBezTo>
                  <a:cubicBezTo>
                    <a:pt x="34" y="41"/>
                    <a:pt x="36" y="48"/>
                    <a:pt x="38" y="55"/>
                  </a:cubicBezTo>
                  <a:cubicBezTo>
                    <a:pt x="22" y="68"/>
                    <a:pt x="0" y="82"/>
                    <a:pt x="2" y="102"/>
                  </a:cubicBezTo>
                  <a:cubicBezTo>
                    <a:pt x="6" y="128"/>
                    <a:pt x="24" y="138"/>
                    <a:pt x="48" y="138"/>
                  </a:cubicBezTo>
                  <a:cubicBezTo>
                    <a:pt x="52" y="138"/>
                    <a:pt x="56" y="138"/>
                    <a:pt x="60" y="137"/>
                  </a:cubicBezTo>
                  <a:cubicBezTo>
                    <a:pt x="64" y="150"/>
                    <a:pt x="64" y="150"/>
                    <a:pt x="64" y="150"/>
                  </a:cubicBezTo>
                  <a:cubicBezTo>
                    <a:pt x="65" y="152"/>
                    <a:pt x="65" y="153"/>
                    <a:pt x="65" y="155"/>
                  </a:cubicBezTo>
                  <a:cubicBezTo>
                    <a:pt x="65" y="163"/>
                    <a:pt x="59" y="169"/>
                    <a:pt x="46" y="170"/>
                  </a:cubicBezTo>
                  <a:cubicBezTo>
                    <a:pt x="42" y="170"/>
                    <a:pt x="34" y="169"/>
                    <a:pt x="34" y="165"/>
                  </a:cubicBezTo>
                  <a:cubicBezTo>
                    <a:pt x="38" y="166"/>
                    <a:pt x="48" y="166"/>
                    <a:pt x="48" y="158"/>
                  </a:cubicBezTo>
                  <a:cubicBezTo>
                    <a:pt x="47" y="153"/>
                    <a:pt x="41" y="148"/>
                    <a:pt x="34" y="149"/>
                  </a:cubicBezTo>
                  <a:cubicBezTo>
                    <a:pt x="26" y="149"/>
                    <a:pt x="20" y="157"/>
                    <a:pt x="21" y="163"/>
                  </a:cubicBezTo>
                  <a:cubicBezTo>
                    <a:pt x="22" y="172"/>
                    <a:pt x="35" y="179"/>
                    <a:pt x="46" y="178"/>
                  </a:cubicBezTo>
                  <a:cubicBezTo>
                    <a:pt x="61" y="177"/>
                    <a:pt x="73" y="169"/>
                    <a:pt x="73" y="159"/>
                  </a:cubicBezTo>
                  <a:cubicBezTo>
                    <a:pt x="73" y="158"/>
                    <a:pt x="73" y="154"/>
                    <a:pt x="73" y="153"/>
                  </a:cubicBezTo>
                  <a:cubicBezTo>
                    <a:pt x="69" y="136"/>
                    <a:pt x="69" y="136"/>
                    <a:pt x="69" y="136"/>
                  </a:cubicBezTo>
                  <a:cubicBezTo>
                    <a:pt x="82" y="131"/>
                    <a:pt x="85" y="120"/>
                    <a:pt x="85" y="109"/>
                  </a:cubicBezTo>
                  <a:close/>
                  <a:moveTo>
                    <a:pt x="55" y="17"/>
                  </a:moveTo>
                  <a:cubicBezTo>
                    <a:pt x="60" y="17"/>
                    <a:pt x="63" y="20"/>
                    <a:pt x="63" y="23"/>
                  </a:cubicBezTo>
                  <a:cubicBezTo>
                    <a:pt x="64" y="34"/>
                    <a:pt x="57" y="46"/>
                    <a:pt x="46" y="53"/>
                  </a:cubicBezTo>
                  <a:cubicBezTo>
                    <a:pt x="44" y="49"/>
                    <a:pt x="43" y="44"/>
                    <a:pt x="43" y="40"/>
                  </a:cubicBezTo>
                  <a:cubicBezTo>
                    <a:pt x="44" y="33"/>
                    <a:pt x="44" y="18"/>
                    <a:pt x="55" y="17"/>
                  </a:cubicBezTo>
                  <a:close/>
                  <a:moveTo>
                    <a:pt x="49" y="132"/>
                  </a:moveTo>
                  <a:cubicBezTo>
                    <a:pt x="30" y="132"/>
                    <a:pt x="12" y="123"/>
                    <a:pt x="12" y="107"/>
                  </a:cubicBezTo>
                  <a:cubicBezTo>
                    <a:pt x="12" y="92"/>
                    <a:pt x="28" y="81"/>
                    <a:pt x="42" y="71"/>
                  </a:cubicBezTo>
                  <a:cubicBezTo>
                    <a:pt x="47" y="86"/>
                    <a:pt x="47" y="86"/>
                    <a:pt x="47" y="86"/>
                  </a:cubicBezTo>
                  <a:cubicBezTo>
                    <a:pt x="37" y="89"/>
                    <a:pt x="28" y="97"/>
                    <a:pt x="28" y="105"/>
                  </a:cubicBezTo>
                  <a:cubicBezTo>
                    <a:pt x="28" y="114"/>
                    <a:pt x="35" y="121"/>
                    <a:pt x="45" y="124"/>
                  </a:cubicBezTo>
                  <a:cubicBezTo>
                    <a:pt x="46" y="124"/>
                    <a:pt x="47" y="123"/>
                    <a:pt x="47" y="123"/>
                  </a:cubicBezTo>
                  <a:cubicBezTo>
                    <a:pt x="47" y="122"/>
                    <a:pt x="47" y="122"/>
                    <a:pt x="46" y="122"/>
                  </a:cubicBezTo>
                  <a:cubicBezTo>
                    <a:pt x="40" y="120"/>
                    <a:pt x="36" y="116"/>
                    <a:pt x="36" y="111"/>
                  </a:cubicBezTo>
                  <a:cubicBezTo>
                    <a:pt x="35" y="105"/>
                    <a:pt x="42" y="99"/>
                    <a:pt x="50" y="97"/>
                  </a:cubicBezTo>
                  <a:cubicBezTo>
                    <a:pt x="59" y="131"/>
                    <a:pt x="59" y="131"/>
                    <a:pt x="59" y="131"/>
                  </a:cubicBezTo>
                  <a:cubicBezTo>
                    <a:pt x="56" y="131"/>
                    <a:pt x="53" y="132"/>
                    <a:pt x="49" y="132"/>
                  </a:cubicBezTo>
                  <a:close/>
                  <a:moveTo>
                    <a:pt x="67" y="130"/>
                  </a:moveTo>
                  <a:cubicBezTo>
                    <a:pt x="58" y="97"/>
                    <a:pt x="58" y="97"/>
                    <a:pt x="58" y="97"/>
                  </a:cubicBezTo>
                  <a:cubicBezTo>
                    <a:pt x="70" y="97"/>
                    <a:pt x="75" y="103"/>
                    <a:pt x="76" y="113"/>
                  </a:cubicBezTo>
                  <a:cubicBezTo>
                    <a:pt x="77" y="120"/>
                    <a:pt x="75" y="126"/>
                    <a:pt x="67" y="130"/>
                  </a:cubicBezTo>
                  <a:close/>
                </a:path>
              </a:pathLst>
            </a:custGeom>
            <a:grpFill/>
            <a:ln>
              <a:noFill/>
            </a:ln>
          </p:spPr>
          <p:txBody>
            <a:bodyPr vert="horz" wrap="square" lIns="91440" tIns="45720" rIns="91440" bIns="45720" numCol="1" anchor="t" anchorCtr="0" compatLnSpc="1"/>
            <a:lstStyle/>
            <a:p>
              <a:endParaRPr lang="en-US"/>
            </a:p>
          </p:txBody>
        </p:sp>
        <p:sp>
          <p:nvSpPr>
            <p:cNvPr id="40" name="Freeform 92"/>
            <p:cNvSpPr>
              <a:spLocks noEditPoints="1"/>
            </p:cNvSpPr>
            <p:nvPr/>
          </p:nvSpPr>
          <p:spPr bwMode="auto">
            <a:xfrm>
              <a:off x="8598853" y="4613769"/>
              <a:ext cx="499546" cy="502108"/>
            </a:xfrm>
            <a:custGeom>
              <a:avLst/>
              <a:gdLst>
                <a:gd name="T0" fmla="*/ 134 w 148"/>
                <a:gd name="T1" fmla="*/ 128 h 148"/>
                <a:gd name="T2" fmla="*/ 119 w 148"/>
                <a:gd name="T3" fmla="*/ 78 h 148"/>
                <a:gd name="T4" fmla="*/ 61 w 148"/>
                <a:gd name="T5" fmla="*/ 52 h 148"/>
                <a:gd name="T6" fmla="*/ 28 w 148"/>
                <a:gd name="T7" fmla="*/ 19 h 148"/>
                <a:gd name="T8" fmla="*/ 25 w 148"/>
                <a:gd name="T9" fmla="*/ 15 h 148"/>
                <a:gd name="T10" fmla="*/ 27 w 148"/>
                <a:gd name="T11" fmla="*/ 10 h 148"/>
                <a:gd name="T12" fmla="*/ 22 w 148"/>
                <a:gd name="T13" fmla="*/ 12 h 148"/>
                <a:gd name="T14" fmla="*/ 17 w 148"/>
                <a:gd name="T15" fmla="*/ 10 h 148"/>
                <a:gd name="T16" fmla="*/ 20 w 148"/>
                <a:gd name="T17" fmla="*/ 7 h 148"/>
                <a:gd name="T18" fmla="*/ 17 w 148"/>
                <a:gd name="T19" fmla="*/ 4 h 148"/>
                <a:gd name="T20" fmla="*/ 14 w 148"/>
                <a:gd name="T21" fmla="*/ 8 h 148"/>
                <a:gd name="T22" fmla="*/ 10 w 148"/>
                <a:gd name="T23" fmla="*/ 7 h 148"/>
                <a:gd name="T24" fmla="*/ 6 w 148"/>
                <a:gd name="T25" fmla="*/ 1 h 148"/>
                <a:gd name="T26" fmla="*/ 2 w 148"/>
                <a:gd name="T27" fmla="*/ 6 h 148"/>
                <a:gd name="T28" fmla="*/ 7 w 148"/>
                <a:gd name="T29" fmla="*/ 9 h 148"/>
                <a:gd name="T30" fmla="*/ 11 w 148"/>
                <a:gd name="T31" fmla="*/ 17 h 148"/>
                <a:gd name="T32" fmla="*/ 6 w 148"/>
                <a:gd name="T33" fmla="*/ 20 h 148"/>
                <a:gd name="T34" fmla="*/ 9 w 148"/>
                <a:gd name="T35" fmla="*/ 23 h 148"/>
                <a:gd name="T36" fmla="*/ 12 w 148"/>
                <a:gd name="T37" fmla="*/ 19 h 148"/>
                <a:gd name="T38" fmla="*/ 14 w 148"/>
                <a:gd name="T39" fmla="*/ 24 h 148"/>
                <a:gd name="T40" fmla="*/ 12 w 148"/>
                <a:gd name="T41" fmla="*/ 29 h 148"/>
                <a:gd name="T42" fmla="*/ 17 w 148"/>
                <a:gd name="T43" fmla="*/ 27 h 148"/>
                <a:gd name="T44" fmla="*/ 20 w 148"/>
                <a:gd name="T45" fmla="*/ 27 h 148"/>
                <a:gd name="T46" fmla="*/ 53 w 148"/>
                <a:gd name="T47" fmla="*/ 60 h 148"/>
                <a:gd name="T48" fmla="*/ 81 w 148"/>
                <a:gd name="T49" fmla="*/ 89 h 148"/>
                <a:gd name="T50" fmla="*/ 64 w 148"/>
                <a:gd name="T51" fmla="*/ 97 h 148"/>
                <a:gd name="T52" fmla="*/ 101 w 148"/>
                <a:gd name="T53" fmla="*/ 142 h 148"/>
                <a:gd name="T54" fmla="*/ 145 w 148"/>
                <a:gd name="T55" fmla="*/ 144 h 148"/>
                <a:gd name="T56" fmla="*/ 98 w 148"/>
                <a:gd name="T57" fmla="*/ 116 h 148"/>
                <a:gd name="T58" fmla="*/ 82 w 148"/>
                <a:gd name="T59" fmla="*/ 102 h 148"/>
                <a:gd name="T60" fmla="*/ 84 w 148"/>
                <a:gd name="T61" fmla="*/ 98 h 148"/>
                <a:gd name="T62" fmla="*/ 100 w 148"/>
                <a:gd name="T63" fmla="*/ 112 h 148"/>
                <a:gd name="T64" fmla="*/ 111 w 148"/>
                <a:gd name="T65" fmla="*/ 100 h 148"/>
                <a:gd name="T66" fmla="*/ 97 w 148"/>
                <a:gd name="T67" fmla="*/ 84 h 148"/>
                <a:gd name="T68" fmla="*/ 101 w 148"/>
                <a:gd name="T69" fmla="*/ 82 h 148"/>
                <a:gd name="T70" fmla="*/ 115 w 148"/>
                <a:gd name="T71" fmla="*/ 98 h 148"/>
                <a:gd name="T72" fmla="*/ 111 w 148"/>
                <a:gd name="T73" fmla="*/ 10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 h="148">
                  <a:moveTo>
                    <a:pt x="145" y="144"/>
                  </a:moveTo>
                  <a:cubicBezTo>
                    <a:pt x="134" y="128"/>
                    <a:pt x="134" y="128"/>
                    <a:pt x="134" y="128"/>
                  </a:cubicBezTo>
                  <a:cubicBezTo>
                    <a:pt x="139" y="123"/>
                    <a:pt x="148" y="112"/>
                    <a:pt x="142" y="100"/>
                  </a:cubicBezTo>
                  <a:cubicBezTo>
                    <a:pt x="135" y="85"/>
                    <a:pt x="127" y="88"/>
                    <a:pt x="119" y="78"/>
                  </a:cubicBezTo>
                  <a:cubicBezTo>
                    <a:pt x="113" y="90"/>
                    <a:pt x="93" y="69"/>
                    <a:pt x="97" y="63"/>
                  </a:cubicBezTo>
                  <a:cubicBezTo>
                    <a:pt x="81" y="37"/>
                    <a:pt x="69" y="44"/>
                    <a:pt x="61" y="52"/>
                  </a:cubicBezTo>
                  <a:cubicBezTo>
                    <a:pt x="26" y="20"/>
                    <a:pt x="26" y="20"/>
                    <a:pt x="26" y="20"/>
                  </a:cubicBezTo>
                  <a:cubicBezTo>
                    <a:pt x="28" y="19"/>
                    <a:pt x="28" y="19"/>
                    <a:pt x="28" y="19"/>
                  </a:cubicBezTo>
                  <a:cubicBezTo>
                    <a:pt x="24" y="16"/>
                    <a:pt x="24" y="16"/>
                    <a:pt x="24" y="16"/>
                  </a:cubicBezTo>
                  <a:cubicBezTo>
                    <a:pt x="24" y="16"/>
                    <a:pt x="24" y="16"/>
                    <a:pt x="25" y="15"/>
                  </a:cubicBezTo>
                  <a:cubicBezTo>
                    <a:pt x="27" y="13"/>
                    <a:pt x="27" y="13"/>
                    <a:pt x="27" y="13"/>
                  </a:cubicBezTo>
                  <a:cubicBezTo>
                    <a:pt x="28" y="12"/>
                    <a:pt x="28" y="11"/>
                    <a:pt x="27" y="10"/>
                  </a:cubicBezTo>
                  <a:cubicBezTo>
                    <a:pt x="26" y="9"/>
                    <a:pt x="25" y="9"/>
                    <a:pt x="24" y="10"/>
                  </a:cubicBezTo>
                  <a:cubicBezTo>
                    <a:pt x="22" y="12"/>
                    <a:pt x="22" y="12"/>
                    <a:pt x="22" y="12"/>
                  </a:cubicBezTo>
                  <a:cubicBezTo>
                    <a:pt x="21" y="13"/>
                    <a:pt x="21" y="13"/>
                    <a:pt x="21" y="14"/>
                  </a:cubicBezTo>
                  <a:cubicBezTo>
                    <a:pt x="17" y="10"/>
                    <a:pt x="17" y="10"/>
                    <a:pt x="17" y="10"/>
                  </a:cubicBezTo>
                  <a:cubicBezTo>
                    <a:pt x="17" y="10"/>
                    <a:pt x="18" y="10"/>
                    <a:pt x="18" y="9"/>
                  </a:cubicBezTo>
                  <a:cubicBezTo>
                    <a:pt x="20" y="7"/>
                    <a:pt x="20" y="7"/>
                    <a:pt x="20" y="7"/>
                  </a:cubicBezTo>
                  <a:cubicBezTo>
                    <a:pt x="21" y="6"/>
                    <a:pt x="21" y="5"/>
                    <a:pt x="20" y="4"/>
                  </a:cubicBezTo>
                  <a:cubicBezTo>
                    <a:pt x="20" y="3"/>
                    <a:pt x="18" y="3"/>
                    <a:pt x="17" y="4"/>
                  </a:cubicBezTo>
                  <a:cubicBezTo>
                    <a:pt x="15" y="6"/>
                    <a:pt x="15" y="6"/>
                    <a:pt x="15" y="6"/>
                  </a:cubicBezTo>
                  <a:cubicBezTo>
                    <a:pt x="15" y="7"/>
                    <a:pt x="14" y="7"/>
                    <a:pt x="14" y="8"/>
                  </a:cubicBezTo>
                  <a:cubicBezTo>
                    <a:pt x="11" y="5"/>
                    <a:pt x="11" y="5"/>
                    <a:pt x="11" y="5"/>
                  </a:cubicBezTo>
                  <a:cubicBezTo>
                    <a:pt x="10" y="7"/>
                    <a:pt x="10" y="7"/>
                    <a:pt x="10" y="7"/>
                  </a:cubicBezTo>
                  <a:cubicBezTo>
                    <a:pt x="10" y="6"/>
                    <a:pt x="10" y="5"/>
                    <a:pt x="9" y="4"/>
                  </a:cubicBezTo>
                  <a:cubicBezTo>
                    <a:pt x="6" y="1"/>
                    <a:pt x="6" y="1"/>
                    <a:pt x="6" y="1"/>
                  </a:cubicBezTo>
                  <a:cubicBezTo>
                    <a:pt x="5" y="0"/>
                    <a:pt x="3" y="0"/>
                    <a:pt x="2" y="1"/>
                  </a:cubicBezTo>
                  <a:cubicBezTo>
                    <a:pt x="0" y="3"/>
                    <a:pt x="0" y="5"/>
                    <a:pt x="2" y="6"/>
                  </a:cubicBezTo>
                  <a:cubicBezTo>
                    <a:pt x="4" y="9"/>
                    <a:pt x="4" y="9"/>
                    <a:pt x="4" y="9"/>
                  </a:cubicBezTo>
                  <a:cubicBezTo>
                    <a:pt x="5" y="10"/>
                    <a:pt x="6" y="10"/>
                    <a:pt x="7" y="9"/>
                  </a:cubicBezTo>
                  <a:cubicBezTo>
                    <a:pt x="6" y="11"/>
                    <a:pt x="6" y="11"/>
                    <a:pt x="6" y="11"/>
                  </a:cubicBezTo>
                  <a:cubicBezTo>
                    <a:pt x="11" y="17"/>
                    <a:pt x="11" y="17"/>
                    <a:pt x="11" y="17"/>
                  </a:cubicBezTo>
                  <a:cubicBezTo>
                    <a:pt x="10" y="17"/>
                    <a:pt x="9" y="17"/>
                    <a:pt x="9" y="18"/>
                  </a:cubicBezTo>
                  <a:cubicBezTo>
                    <a:pt x="6" y="20"/>
                    <a:pt x="6" y="20"/>
                    <a:pt x="6" y="20"/>
                  </a:cubicBezTo>
                  <a:cubicBezTo>
                    <a:pt x="5" y="21"/>
                    <a:pt x="5" y="22"/>
                    <a:pt x="6" y="23"/>
                  </a:cubicBezTo>
                  <a:cubicBezTo>
                    <a:pt x="7" y="24"/>
                    <a:pt x="8" y="24"/>
                    <a:pt x="9" y="23"/>
                  </a:cubicBezTo>
                  <a:cubicBezTo>
                    <a:pt x="12" y="21"/>
                    <a:pt x="12" y="21"/>
                    <a:pt x="12" y="21"/>
                  </a:cubicBezTo>
                  <a:cubicBezTo>
                    <a:pt x="12" y="20"/>
                    <a:pt x="12" y="19"/>
                    <a:pt x="12" y="19"/>
                  </a:cubicBezTo>
                  <a:cubicBezTo>
                    <a:pt x="17" y="24"/>
                    <a:pt x="17" y="24"/>
                    <a:pt x="17" y="24"/>
                  </a:cubicBezTo>
                  <a:cubicBezTo>
                    <a:pt x="16" y="23"/>
                    <a:pt x="15" y="23"/>
                    <a:pt x="14" y="24"/>
                  </a:cubicBezTo>
                  <a:cubicBezTo>
                    <a:pt x="12" y="26"/>
                    <a:pt x="12" y="26"/>
                    <a:pt x="12" y="26"/>
                  </a:cubicBezTo>
                  <a:cubicBezTo>
                    <a:pt x="11" y="27"/>
                    <a:pt x="11" y="29"/>
                    <a:pt x="12" y="29"/>
                  </a:cubicBezTo>
                  <a:cubicBezTo>
                    <a:pt x="12" y="30"/>
                    <a:pt x="14" y="30"/>
                    <a:pt x="15" y="29"/>
                  </a:cubicBezTo>
                  <a:cubicBezTo>
                    <a:pt x="17" y="27"/>
                    <a:pt x="17" y="27"/>
                    <a:pt x="17" y="27"/>
                  </a:cubicBezTo>
                  <a:cubicBezTo>
                    <a:pt x="18" y="26"/>
                    <a:pt x="18" y="25"/>
                    <a:pt x="17" y="25"/>
                  </a:cubicBezTo>
                  <a:cubicBezTo>
                    <a:pt x="20" y="27"/>
                    <a:pt x="20" y="27"/>
                    <a:pt x="20" y="27"/>
                  </a:cubicBezTo>
                  <a:cubicBezTo>
                    <a:pt x="21" y="26"/>
                    <a:pt x="21" y="26"/>
                    <a:pt x="21" y="26"/>
                  </a:cubicBezTo>
                  <a:cubicBezTo>
                    <a:pt x="53" y="60"/>
                    <a:pt x="53" y="60"/>
                    <a:pt x="53" y="60"/>
                  </a:cubicBezTo>
                  <a:cubicBezTo>
                    <a:pt x="53" y="60"/>
                    <a:pt x="53" y="60"/>
                    <a:pt x="53" y="60"/>
                  </a:cubicBezTo>
                  <a:cubicBezTo>
                    <a:pt x="81" y="89"/>
                    <a:pt x="81" y="89"/>
                    <a:pt x="81" y="89"/>
                  </a:cubicBezTo>
                  <a:cubicBezTo>
                    <a:pt x="49" y="64"/>
                    <a:pt x="49" y="64"/>
                    <a:pt x="49" y="64"/>
                  </a:cubicBezTo>
                  <a:cubicBezTo>
                    <a:pt x="43" y="72"/>
                    <a:pt x="41" y="83"/>
                    <a:pt x="64" y="97"/>
                  </a:cubicBezTo>
                  <a:cubicBezTo>
                    <a:pt x="69" y="92"/>
                    <a:pt x="90" y="113"/>
                    <a:pt x="79" y="118"/>
                  </a:cubicBezTo>
                  <a:cubicBezTo>
                    <a:pt x="88" y="126"/>
                    <a:pt x="85" y="135"/>
                    <a:pt x="101" y="142"/>
                  </a:cubicBezTo>
                  <a:cubicBezTo>
                    <a:pt x="113" y="148"/>
                    <a:pt x="125" y="137"/>
                    <a:pt x="129" y="133"/>
                  </a:cubicBezTo>
                  <a:lnTo>
                    <a:pt x="145" y="144"/>
                  </a:lnTo>
                  <a:close/>
                  <a:moveTo>
                    <a:pt x="96" y="117"/>
                  </a:moveTo>
                  <a:cubicBezTo>
                    <a:pt x="96" y="115"/>
                    <a:pt x="97" y="113"/>
                    <a:pt x="98" y="116"/>
                  </a:cubicBezTo>
                  <a:cubicBezTo>
                    <a:pt x="100" y="118"/>
                    <a:pt x="101" y="116"/>
                    <a:pt x="99" y="113"/>
                  </a:cubicBezTo>
                  <a:cubicBezTo>
                    <a:pt x="94" y="105"/>
                    <a:pt x="85" y="109"/>
                    <a:pt x="82" y="102"/>
                  </a:cubicBezTo>
                  <a:cubicBezTo>
                    <a:pt x="80" y="96"/>
                    <a:pt x="85" y="94"/>
                    <a:pt x="86" y="97"/>
                  </a:cubicBezTo>
                  <a:cubicBezTo>
                    <a:pt x="87" y="99"/>
                    <a:pt x="86" y="100"/>
                    <a:pt x="84" y="98"/>
                  </a:cubicBezTo>
                  <a:cubicBezTo>
                    <a:pt x="83" y="96"/>
                    <a:pt x="82" y="98"/>
                    <a:pt x="84" y="101"/>
                  </a:cubicBezTo>
                  <a:cubicBezTo>
                    <a:pt x="88" y="107"/>
                    <a:pt x="95" y="101"/>
                    <a:pt x="100" y="112"/>
                  </a:cubicBezTo>
                  <a:cubicBezTo>
                    <a:pt x="103" y="117"/>
                    <a:pt x="97" y="119"/>
                    <a:pt x="96" y="117"/>
                  </a:cubicBezTo>
                  <a:close/>
                  <a:moveTo>
                    <a:pt x="111" y="100"/>
                  </a:moveTo>
                  <a:cubicBezTo>
                    <a:pt x="100" y="95"/>
                    <a:pt x="107" y="88"/>
                    <a:pt x="100" y="84"/>
                  </a:cubicBezTo>
                  <a:cubicBezTo>
                    <a:pt x="97" y="82"/>
                    <a:pt x="95" y="83"/>
                    <a:pt x="97" y="84"/>
                  </a:cubicBezTo>
                  <a:cubicBezTo>
                    <a:pt x="100" y="86"/>
                    <a:pt x="98" y="87"/>
                    <a:pt x="96" y="86"/>
                  </a:cubicBezTo>
                  <a:cubicBezTo>
                    <a:pt x="94" y="85"/>
                    <a:pt x="96" y="80"/>
                    <a:pt x="101" y="82"/>
                  </a:cubicBezTo>
                  <a:cubicBezTo>
                    <a:pt x="108" y="85"/>
                    <a:pt x="105" y="94"/>
                    <a:pt x="112" y="99"/>
                  </a:cubicBezTo>
                  <a:cubicBezTo>
                    <a:pt x="115" y="101"/>
                    <a:pt x="118" y="100"/>
                    <a:pt x="115" y="98"/>
                  </a:cubicBezTo>
                  <a:cubicBezTo>
                    <a:pt x="113" y="97"/>
                    <a:pt x="114" y="96"/>
                    <a:pt x="117" y="97"/>
                  </a:cubicBezTo>
                  <a:cubicBezTo>
                    <a:pt x="119" y="97"/>
                    <a:pt x="117" y="103"/>
                    <a:pt x="111" y="100"/>
                  </a:cubicBezTo>
                  <a:close/>
                </a:path>
              </a:pathLst>
            </a:custGeom>
            <a:grpFill/>
            <a:ln>
              <a:noFill/>
            </a:ln>
          </p:spPr>
          <p:txBody>
            <a:bodyPr vert="horz" wrap="square" lIns="91440" tIns="45720" rIns="91440" bIns="45720" numCol="1" anchor="t" anchorCtr="0" compatLnSpc="1"/>
            <a:lstStyle/>
            <a:p>
              <a:endParaRPr lang="en-US"/>
            </a:p>
          </p:txBody>
        </p:sp>
        <p:sp>
          <p:nvSpPr>
            <p:cNvPr id="41" name="Freeform 93"/>
            <p:cNvSpPr/>
            <p:nvPr/>
          </p:nvSpPr>
          <p:spPr bwMode="auto">
            <a:xfrm>
              <a:off x="9692731" y="4613769"/>
              <a:ext cx="596895" cy="517479"/>
            </a:xfrm>
            <a:custGeom>
              <a:avLst/>
              <a:gdLst>
                <a:gd name="T0" fmla="*/ 138 w 176"/>
                <a:gd name="T1" fmla="*/ 91 h 153"/>
                <a:gd name="T2" fmla="*/ 120 w 176"/>
                <a:gd name="T3" fmla="*/ 76 h 153"/>
                <a:gd name="T4" fmla="*/ 108 w 176"/>
                <a:gd name="T5" fmla="*/ 61 h 153"/>
                <a:gd name="T6" fmla="*/ 101 w 176"/>
                <a:gd name="T7" fmla="*/ 67 h 153"/>
                <a:gd name="T8" fmla="*/ 97 w 176"/>
                <a:gd name="T9" fmla="*/ 77 h 153"/>
                <a:gd name="T10" fmla="*/ 96 w 176"/>
                <a:gd name="T11" fmla="*/ 78 h 153"/>
                <a:gd name="T12" fmla="*/ 37 w 176"/>
                <a:gd name="T13" fmla="*/ 25 h 153"/>
                <a:gd name="T14" fmla="*/ 34 w 176"/>
                <a:gd name="T15" fmla="*/ 18 h 153"/>
                <a:gd name="T16" fmla="*/ 34 w 176"/>
                <a:gd name="T17" fmla="*/ 18 h 153"/>
                <a:gd name="T18" fmla="*/ 35 w 176"/>
                <a:gd name="T19" fmla="*/ 17 h 153"/>
                <a:gd name="T20" fmla="*/ 36 w 176"/>
                <a:gd name="T21" fmla="*/ 15 h 153"/>
                <a:gd name="T22" fmla="*/ 35 w 176"/>
                <a:gd name="T23" fmla="*/ 12 h 153"/>
                <a:gd name="T24" fmla="*/ 32 w 176"/>
                <a:gd name="T25" fmla="*/ 13 h 153"/>
                <a:gd name="T26" fmla="*/ 31 w 176"/>
                <a:gd name="T27" fmla="*/ 15 h 153"/>
                <a:gd name="T28" fmla="*/ 31 w 176"/>
                <a:gd name="T29" fmla="*/ 16 h 153"/>
                <a:gd name="T30" fmla="*/ 28 w 176"/>
                <a:gd name="T31" fmla="*/ 15 h 153"/>
                <a:gd name="T32" fmla="*/ 29 w 176"/>
                <a:gd name="T33" fmla="*/ 14 h 153"/>
                <a:gd name="T34" fmla="*/ 30 w 176"/>
                <a:gd name="T35" fmla="*/ 12 h 153"/>
                <a:gd name="T36" fmla="*/ 30 w 176"/>
                <a:gd name="T37" fmla="*/ 9 h 153"/>
                <a:gd name="T38" fmla="*/ 27 w 176"/>
                <a:gd name="T39" fmla="*/ 10 h 153"/>
                <a:gd name="T40" fmla="*/ 26 w 176"/>
                <a:gd name="T41" fmla="*/ 12 h 153"/>
                <a:gd name="T42" fmla="*/ 26 w 176"/>
                <a:gd name="T43" fmla="*/ 13 h 153"/>
                <a:gd name="T44" fmla="*/ 23 w 176"/>
                <a:gd name="T45" fmla="*/ 12 h 153"/>
                <a:gd name="T46" fmla="*/ 24 w 176"/>
                <a:gd name="T47" fmla="*/ 11 h 153"/>
                <a:gd name="T48" fmla="*/ 25 w 176"/>
                <a:gd name="T49" fmla="*/ 9 h 153"/>
                <a:gd name="T50" fmla="*/ 25 w 176"/>
                <a:gd name="T51" fmla="*/ 6 h 153"/>
                <a:gd name="T52" fmla="*/ 22 w 176"/>
                <a:gd name="T53" fmla="*/ 7 h 153"/>
                <a:gd name="T54" fmla="*/ 20 w 176"/>
                <a:gd name="T55" fmla="*/ 9 h 153"/>
                <a:gd name="T56" fmla="*/ 20 w 176"/>
                <a:gd name="T57" fmla="*/ 10 h 153"/>
                <a:gd name="T58" fmla="*/ 18 w 176"/>
                <a:gd name="T59" fmla="*/ 9 h 153"/>
                <a:gd name="T60" fmla="*/ 19 w 176"/>
                <a:gd name="T61" fmla="*/ 8 h 153"/>
                <a:gd name="T62" fmla="*/ 20 w 176"/>
                <a:gd name="T63" fmla="*/ 6 h 153"/>
                <a:gd name="T64" fmla="*/ 19 w 176"/>
                <a:gd name="T65" fmla="*/ 3 h 153"/>
                <a:gd name="T66" fmla="*/ 16 w 176"/>
                <a:gd name="T67" fmla="*/ 4 h 153"/>
                <a:gd name="T68" fmla="*/ 15 w 176"/>
                <a:gd name="T69" fmla="*/ 6 h 153"/>
                <a:gd name="T70" fmla="*/ 15 w 176"/>
                <a:gd name="T71" fmla="*/ 8 h 153"/>
                <a:gd name="T72" fmla="*/ 12 w 176"/>
                <a:gd name="T73" fmla="*/ 6 h 153"/>
                <a:gd name="T74" fmla="*/ 14 w 176"/>
                <a:gd name="T75" fmla="*/ 5 h 153"/>
                <a:gd name="T76" fmla="*/ 15 w 176"/>
                <a:gd name="T77" fmla="*/ 3 h 153"/>
                <a:gd name="T78" fmla="*/ 14 w 176"/>
                <a:gd name="T79" fmla="*/ 0 h 153"/>
                <a:gd name="T80" fmla="*/ 11 w 176"/>
                <a:gd name="T81" fmla="*/ 1 h 153"/>
                <a:gd name="T82" fmla="*/ 10 w 176"/>
                <a:gd name="T83" fmla="*/ 3 h 153"/>
                <a:gd name="T84" fmla="*/ 10 w 176"/>
                <a:gd name="T85" fmla="*/ 5 h 153"/>
                <a:gd name="T86" fmla="*/ 4 w 176"/>
                <a:gd name="T87" fmla="*/ 13 h 153"/>
                <a:gd name="T88" fmla="*/ 10 w 176"/>
                <a:gd name="T89" fmla="*/ 12 h 153"/>
                <a:gd name="T90" fmla="*/ 23 w 176"/>
                <a:gd name="T91" fmla="*/ 29 h 153"/>
                <a:gd name="T92" fmla="*/ 30 w 176"/>
                <a:gd name="T93" fmla="*/ 29 h 153"/>
                <a:gd name="T94" fmla="*/ 94 w 176"/>
                <a:gd name="T95" fmla="*/ 95 h 153"/>
                <a:gd name="T96" fmla="*/ 122 w 176"/>
                <a:gd name="T97" fmla="*/ 124 h 153"/>
                <a:gd name="T98" fmla="*/ 92 w 176"/>
                <a:gd name="T99" fmla="*/ 100 h 153"/>
                <a:gd name="T100" fmla="*/ 92 w 176"/>
                <a:gd name="T101" fmla="*/ 100 h 153"/>
                <a:gd name="T102" fmla="*/ 82 w 176"/>
                <a:gd name="T103" fmla="*/ 100 h 153"/>
                <a:gd name="T104" fmla="*/ 78 w 176"/>
                <a:gd name="T105" fmla="*/ 107 h 153"/>
                <a:gd name="T106" fmla="*/ 99 w 176"/>
                <a:gd name="T107" fmla="*/ 119 h 153"/>
                <a:gd name="T108" fmla="*/ 111 w 176"/>
                <a:gd name="T109" fmla="*/ 146 h 153"/>
                <a:gd name="T110" fmla="*/ 153 w 176"/>
                <a:gd name="T111" fmla="*/ 131 h 153"/>
                <a:gd name="T112" fmla="*/ 138 w 176"/>
                <a:gd name="T113" fmla="*/ 9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6" h="153">
                  <a:moveTo>
                    <a:pt x="138" y="91"/>
                  </a:moveTo>
                  <a:cubicBezTo>
                    <a:pt x="127" y="90"/>
                    <a:pt x="121" y="83"/>
                    <a:pt x="120" y="76"/>
                  </a:cubicBezTo>
                  <a:cubicBezTo>
                    <a:pt x="118" y="68"/>
                    <a:pt x="112" y="62"/>
                    <a:pt x="108" y="61"/>
                  </a:cubicBezTo>
                  <a:cubicBezTo>
                    <a:pt x="88" y="53"/>
                    <a:pt x="92" y="61"/>
                    <a:pt x="101" y="67"/>
                  </a:cubicBezTo>
                  <a:cubicBezTo>
                    <a:pt x="111" y="73"/>
                    <a:pt x="104" y="85"/>
                    <a:pt x="97" y="77"/>
                  </a:cubicBezTo>
                  <a:cubicBezTo>
                    <a:pt x="96" y="78"/>
                    <a:pt x="96" y="78"/>
                    <a:pt x="96" y="78"/>
                  </a:cubicBezTo>
                  <a:cubicBezTo>
                    <a:pt x="37" y="25"/>
                    <a:pt x="37" y="25"/>
                    <a:pt x="37" y="25"/>
                  </a:cubicBezTo>
                  <a:cubicBezTo>
                    <a:pt x="34" y="18"/>
                    <a:pt x="34" y="18"/>
                    <a:pt x="34" y="18"/>
                  </a:cubicBezTo>
                  <a:cubicBezTo>
                    <a:pt x="34" y="18"/>
                    <a:pt x="34" y="18"/>
                    <a:pt x="34" y="18"/>
                  </a:cubicBezTo>
                  <a:cubicBezTo>
                    <a:pt x="34" y="17"/>
                    <a:pt x="34" y="17"/>
                    <a:pt x="35" y="17"/>
                  </a:cubicBezTo>
                  <a:cubicBezTo>
                    <a:pt x="36" y="15"/>
                    <a:pt x="36" y="15"/>
                    <a:pt x="36" y="15"/>
                  </a:cubicBezTo>
                  <a:cubicBezTo>
                    <a:pt x="36" y="14"/>
                    <a:pt x="36" y="13"/>
                    <a:pt x="35" y="12"/>
                  </a:cubicBezTo>
                  <a:cubicBezTo>
                    <a:pt x="34" y="12"/>
                    <a:pt x="33" y="12"/>
                    <a:pt x="32" y="13"/>
                  </a:cubicBezTo>
                  <a:cubicBezTo>
                    <a:pt x="31" y="15"/>
                    <a:pt x="31" y="15"/>
                    <a:pt x="31" y="15"/>
                  </a:cubicBezTo>
                  <a:cubicBezTo>
                    <a:pt x="31" y="15"/>
                    <a:pt x="31" y="16"/>
                    <a:pt x="31" y="16"/>
                  </a:cubicBezTo>
                  <a:cubicBezTo>
                    <a:pt x="30" y="16"/>
                    <a:pt x="29" y="15"/>
                    <a:pt x="28" y="15"/>
                  </a:cubicBezTo>
                  <a:cubicBezTo>
                    <a:pt x="29" y="15"/>
                    <a:pt x="29" y="14"/>
                    <a:pt x="29" y="14"/>
                  </a:cubicBezTo>
                  <a:cubicBezTo>
                    <a:pt x="30" y="12"/>
                    <a:pt x="30" y="12"/>
                    <a:pt x="30" y="12"/>
                  </a:cubicBezTo>
                  <a:cubicBezTo>
                    <a:pt x="31" y="11"/>
                    <a:pt x="31" y="10"/>
                    <a:pt x="30" y="9"/>
                  </a:cubicBezTo>
                  <a:cubicBezTo>
                    <a:pt x="29" y="9"/>
                    <a:pt x="27" y="9"/>
                    <a:pt x="27" y="10"/>
                  </a:cubicBezTo>
                  <a:cubicBezTo>
                    <a:pt x="26" y="12"/>
                    <a:pt x="26" y="12"/>
                    <a:pt x="26" y="12"/>
                  </a:cubicBezTo>
                  <a:cubicBezTo>
                    <a:pt x="25" y="12"/>
                    <a:pt x="25" y="13"/>
                    <a:pt x="26" y="13"/>
                  </a:cubicBezTo>
                  <a:cubicBezTo>
                    <a:pt x="25" y="13"/>
                    <a:pt x="24" y="12"/>
                    <a:pt x="23" y="12"/>
                  </a:cubicBezTo>
                  <a:cubicBezTo>
                    <a:pt x="24" y="12"/>
                    <a:pt x="24" y="12"/>
                    <a:pt x="24" y="11"/>
                  </a:cubicBezTo>
                  <a:cubicBezTo>
                    <a:pt x="25" y="9"/>
                    <a:pt x="25" y="9"/>
                    <a:pt x="25" y="9"/>
                  </a:cubicBezTo>
                  <a:cubicBezTo>
                    <a:pt x="26" y="8"/>
                    <a:pt x="26" y="7"/>
                    <a:pt x="25" y="6"/>
                  </a:cubicBezTo>
                  <a:cubicBezTo>
                    <a:pt x="24" y="6"/>
                    <a:pt x="22" y="6"/>
                    <a:pt x="22" y="7"/>
                  </a:cubicBezTo>
                  <a:cubicBezTo>
                    <a:pt x="20" y="9"/>
                    <a:pt x="20" y="9"/>
                    <a:pt x="20" y="9"/>
                  </a:cubicBezTo>
                  <a:cubicBezTo>
                    <a:pt x="20" y="9"/>
                    <a:pt x="20" y="10"/>
                    <a:pt x="20" y="10"/>
                  </a:cubicBezTo>
                  <a:cubicBezTo>
                    <a:pt x="19" y="10"/>
                    <a:pt x="19" y="9"/>
                    <a:pt x="18" y="9"/>
                  </a:cubicBezTo>
                  <a:cubicBezTo>
                    <a:pt x="18" y="9"/>
                    <a:pt x="19" y="9"/>
                    <a:pt x="19" y="8"/>
                  </a:cubicBezTo>
                  <a:cubicBezTo>
                    <a:pt x="20" y="6"/>
                    <a:pt x="20" y="6"/>
                    <a:pt x="20" y="6"/>
                  </a:cubicBezTo>
                  <a:cubicBezTo>
                    <a:pt x="21" y="5"/>
                    <a:pt x="20" y="4"/>
                    <a:pt x="19" y="3"/>
                  </a:cubicBezTo>
                  <a:cubicBezTo>
                    <a:pt x="18" y="3"/>
                    <a:pt x="17" y="3"/>
                    <a:pt x="16" y="4"/>
                  </a:cubicBezTo>
                  <a:cubicBezTo>
                    <a:pt x="15" y="6"/>
                    <a:pt x="15" y="6"/>
                    <a:pt x="15" y="6"/>
                  </a:cubicBezTo>
                  <a:cubicBezTo>
                    <a:pt x="15" y="6"/>
                    <a:pt x="15" y="7"/>
                    <a:pt x="15" y="8"/>
                  </a:cubicBezTo>
                  <a:cubicBezTo>
                    <a:pt x="14" y="7"/>
                    <a:pt x="13" y="7"/>
                    <a:pt x="12" y="6"/>
                  </a:cubicBezTo>
                  <a:cubicBezTo>
                    <a:pt x="13" y="6"/>
                    <a:pt x="13" y="6"/>
                    <a:pt x="14" y="5"/>
                  </a:cubicBezTo>
                  <a:cubicBezTo>
                    <a:pt x="15" y="3"/>
                    <a:pt x="15" y="3"/>
                    <a:pt x="15" y="3"/>
                  </a:cubicBezTo>
                  <a:cubicBezTo>
                    <a:pt x="16" y="2"/>
                    <a:pt x="15" y="1"/>
                    <a:pt x="14" y="0"/>
                  </a:cubicBezTo>
                  <a:cubicBezTo>
                    <a:pt x="13" y="0"/>
                    <a:pt x="12" y="0"/>
                    <a:pt x="11" y="1"/>
                  </a:cubicBezTo>
                  <a:cubicBezTo>
                    <a:pt x="10" y="3"/>
                    <a:pt x="10" y="3"/>
                    <a:pt x="10" y="3"/>
                  </a:cubicBezTo>
                  <a:cubicBezTo>
                    <a:pt x="10" y="4"/>
                    <a:pt x="10" y="5"/>
                    <a:pt x="10" y="5"/>
                  </a:cubicBezTo>
                  <a:cubicBezTo>
                    <a:pt x="6" y="3"/>
                    <a:pt x="0" y="6"/>
                    <a:pt x="4" y="13"/>
                  </a:cubicBezTo>
                  <a:cubicBezTo>
                    <a:pt x="6" y="16"/>
                    <a:pt x="10" y="12"/>
                    <a:pt x="10" y="12"/>
                  </a:cubicBezTo>
                  <a:cubicBezTo>
                    <a:pt x="23" y="29"/>
                    <a:pt x="23" y="29"/>
                    <a:pt x="23" y="29"/>
                  </a:cubicBezTo>
                  <a:cubicBezTo>
                    <a:pt x="30" y="29"/>
                    <a:pt x="30" y="29"/>
                    <a:pt x="30" y="29"/>
                  </a:cubicBezTo>
                  <a:cubicBezTo>
                    <a:pt x="94" y="95"/>
                    <a:pt x="94" y="95"/>
                    <a:pt x="94" y="95"/>
                  </a:cubicBezTo>
                  <a:cubicBezTo>
                    <a:pt x="122" y="124"/>
                    <a:pt x="122" y="124"/>
                    <a:pt x="122" y="124"/>
                  </a:cubicBezTo>
                  <a:cubicBezTo>
                    <a:pt x="92" y="100"/>
                    <a:pt x="92" y="100"/>
                    <a:pt x="92" y="100"/>
                  </a:cubicBezTo>
                  <a:cubicBezTo>
                    <a:pt x="92" y="100"/>
                    <a:pt x="92" y="100"/>
                    <a:pt x="92" y="100"/>
                  </a:cubicBezTo>
                  <a:cubicBezTo>
                    <a:pt x="89" y="103"/>
                    <a:pt x="85" y="103"/>
                    <a:pt x="82" y="100"/>
                  </a:cubicBezTo>
                  <a:cubicBezTo>
                    <a:pt x="71" y="89"/>
                    <a:pt x="70" y="100"/>
                    <a:pt x="78" y="107"/>
                  </a:cubicBezTo>
                  <a:cubicBezTo>
                    <a:pt x="85" y="115"/>
                    <a:pt x="91" y="111"/>
                    <a:pt x="99" y="119"/>
                  </a:cubicBezTo>
                  <a:cubicBezTo>
                    <a:pt x="106" y="127"/>
                    <a:pt x="103" y="142"/>
                    <a:pt x="111" y="146"/>
                  </a:cubicBezTo>
                  <a:cubicBezTo>
                    <a:pt x="124" y="153"/>
                    <a:pt x="130" y="153"/>
                    <a:pt x="153" y="131"/>
                  </a:cubicBezTo>
                  <a:cubicBezTo>
                    <a:pt x="176" y="108"/>
                    <a:pt x="149" y="93"/>
                    <a:pt x="138" y="91"/>
                  </a:cubicBezTo>
                  <a:close/>
                </a:path>
              </a:pathLst>
            </a:custGeom>
            <a:grpFill/>
            <a:ln>
              <a:noFill/>
            </a:ln>
          </p:spPr>
          <p:txBody>
            <a:bodyPr vert="horz" wrap="square" lIns="91440" tIns="45720" rIns="91440" bIns="45720" numCol="1" anchor="t" anchorCtr="0" compatLnSpc="1"/>
            <a:lstStyle/>
            <a:p>
              <a:endParaRPr lang="en-US"/>
            </a:p>
          </p:txBody>
        </p:sp>
        <p:sp>
          <p:nvSpPr>
            <p:cNvPr id="42" name="Freeform 94"/>
            <p:cNvSpPr>
              <a:spLocks noEditPoints="1"/>
            </p:cNvSpPr>
            <p:nvPr/>
          </p:nvSpPr>
          <p:spPr bwMode="auto">
            <a:xfrm>
              <a:off x="10827597" y="4536915"/>
              <a:ext cx="502108" cy="520041"/>
            </a:xfrm>
            <a:custGeom>
              <a:avLst/>
              <a:gdLst>
                <a:gd name="T0" fmla="*/ 93 w 148"/>
                <a:gd name="T1" fmla="*/ 100 h 154"/>
                <a:gd name="T2" fmla="*/ 106 w 148"/>
                <a:gd name="T3" fmla="*/ 105 h 154"/>
                <a:gd name="T4" fmla="*/ 119 w 148"/>
                <a:gd name="T5" fmla="*/ 92 h 154"/>
                <a:gd name="T6" fmla="*/ 119 w 148"/>
                <a:gd name="T7" fmla="*/ 41 h 154"/>
                <a:gd name="T8" fmla="*/ 129 w 148"/>
                <a:gd name="T9" fmla="*/ 45 h 154"/>
                <a:gd name="T10" fmla="*/ 140 w 148"/>
                <a:gd name="T11" fmla="*/ 43 h 154"/>
                <a:gd name="T12" fmla="*/ 131 w 148"/>
                <a:gd name="T13" fmla="*/ 38 h 154"/>
                <a:gd name="T14" fmla="*/ 119 w 148"/>
                <a:gd name="T15" fmla="*/ 31 h 154"/>
                <a:gd name="T16" fmla="*/ 119 w 148"/>
                <a:gd name="T17" fmla="*/ 30 h 154"/>
                <a:gd name="T18" fmla="*/ 113 w 148"/>
                <a:gd name="T19" fmla="*/ 32 h 154"/>
                <a:gd name="T20" fmla="*/ 113 w 148"/>
                <a:gd name="T21" fmla="*/ 87 h 154"/>
                <a:gd name="T22" fmla="*/ 106 w 148"/>
                <a:gd name="T23" fmla="*/ 87 h 154"/>
                <a:gd name="T24" fmla="*/ 93 w 148"/>
                <a:gd name="T25" fmla="*/ 100 h 154"/>
                <a:gd name="T26" fmla="*/ 37 w 148"/>
                <a:gd name="T27" fmla="*/ 84 h 154"/>
                <a:gd name="T28" fmla="*/ 50 w 148"/>
                <a:gd name="T29" fmla="*/ 89 h 154"/>
                <a:gd name="T30" fmla="*/ 63 w 148"/>
                <a:gd name="T31" fmla="*/ 77 h 154"/>
                <a:gd name="T32" fmla="*/ 63 w 148"/>
                <a:gd name="T33" fmla="*/ 27 h 154"/>
                <a:gd name="T34" fmla="*/ 94 w 148"/>
                <a:gd name="T35" fmla="*/ 13 h 154"/>
                <a:gd name="T36" fmla="*/ 94 w 148"/>
                <a:gd name="T37" fmla="*/ 55 h 154"/>
                <a:gd name="T38" fmla="*/ 87 w 148"/>
                <a:gd name="T39" fmla="*/ 55 h 154"/>
                <a:gd name="T40" fmla="*/ 74 w 148"/>
                <a:gd name="T41" fmla="*/ 68 h 154"/>
                <a:gd name="T42" fmla="*/ 87 w 148"/>
                <a:gd name="T43" fmla="*/ 73 h 154"/>
                <a:gd name="T44" fmla="*/ 100 w 148"/>
                <a:gd name="T45" fmla="*/ 60 h 154"/>
                <a:gd name="T46" fmla="*/ 100 w 148"/>
                <a:gd name="T47" fmla="*/ 0 h 154"/>
                <a:gd name="T48" fmla="*/ 96 w 148"/>
                <a:gd name="T49" fmla="*/ 1 h 154"/>
                <a:gd name="T50" fmla="*/ 96 w 148"/>
                <a:gd name="T51" fmla="*/ 0 h 154"/>
                <a:gd name="T52" fmla="*/ 59 w 148"/>
                <a:gd name="T53" fmla="*/ 16 h 154"/>
                <a:gd name="T54" fmla="*/ 59 w 148"/>
                <a:gd name="T55" fmla="*/ 18 h 154"/>
                <a:gd name="T56" fmla="*/ 57 w 148"/>
                <a:gd name="T57" fmla="*/ 18 h 154"/>
                <a:gd name="T58" fmla="*/ 57 w 148"/>
                <a:gd name="T59" fmla="*/ 71 h 154"/>
                <a:gd name="T60" fmla="*/ 50 w 148"/>
                <a:gd name="T61" fmla="*/ 72 h 154"/>
                <a:gd name="T62" fmla="*/ 37 w 148"/>
                <a:gd name="T63" fmla="*/ 84 h 154"/>
                <a:gd name="T64" fmla="*/ 127 w 148"/>
                <a:gd name="T65" fmla="*/ 60 h 154"/>
                <a:gd name="T66" fmla="*/ 127 w 148"/>
                <a:gd name="T67" fmla="*/ 67 h 154"/>
                <a:gd name="T68" fmla="*/ 140 w 148"/>
                <a:gd name="T69" fmla="*/ 74 h 154"/>
                <a:gd name="T70" fmla="*/ 140 w 148"/>
                <a:gd name="T71" fmla="*/ 141 h 154"/>
                <a:gd name="T72" fmla="*/ 99 w 148"/>
                <a:gd name="T73" fmla="*/ 131 h 154"/>
                <a:gd name="T74" fmla="*/ 78 w 148"/>
                <a:gd name="T75" fmla="*/ 145 h 154"/>
                <a:gd name="T76" fmla="*/ 78 w 148"/>
                <a:gd name="T77" fmla="*/ 146 h 154"/>
                <a:gd name="T78" fmla="*/ 70 w 148"/>
                <a:gd name="T79" fmla="*/ 146 h 154"/>
                <a:gd name="T80" fmla="*/ 70 w 148"/>
                <a:gd name="T81" fmla="*/ 145 h 154"/>
                <a:gd name="T82" fmla="*/ 49 w 148"/>
                <a:gd name="T83" fmla="*/ 131 h 154"/>
                <a:gd name="T84" fmla="*/ 8 w 148"/>
                <a:gd name="T85" fmla="*/ 141 h 154"/>
                <a:gd name="T86" fmla="*/ 8 w 148"/>
                <a:gd name="T87" fmla="*/ 74 h 154"/>
                <a:gd name="T88" fmla="*/ 41 w 148"/>
                <a:gd name="T89" fmla="*/ 63 h 154"/>
                <a:gd name="T90" fmla="*/ 41 w 148"/>
                <a:gd name="T91" fmla="*/ 56 h 154"/>
                <a:gd name="T92" fmla="*/ 0 w 148"/>
                <a:gd name="T93" fmla="*/ 68 h 154"/>
                <a:gd name="T94" fmla="*/ 0 w 148"/>
                <a:gd name="T95" fmla="*/ 149 h 154"/>
                <a:gd name="T96" fmla="*/ 54 w 148"/>
                <a:gd name="T97" fmla="*/ 145 h 154"/>
                <a:gd name="T98" fmla="*/ 65 w 148"/>
                <a:gd name="T99" fmla="*/ 148 h 154"/>
                <a:gd name="T100" fmla="*/ 64 w 148"/>
                <a:gd name="T101" fmla="*/ 149 h 154"/>
                <a:gd name="T102" fmla="*/ 74 w 148"/>
                <a:gd name="T103" fmla="*/ 154 h 154"/>
                <a:gd name="T104" fmla="*/ 84 w 148"/>
                <a:gd name="T105" fmla="*/ 149 h 154"/>
                <a:gd name="T106" fmla="*/ 83 w 148"/>
                <a:gd name="T107" fmla="*/ 148 h 154"/>
                <a:gd name="T108" fmla="*/ 94 w 148"/>
                <a:gd name="T109" fmla="*/ 145 h 154"/>
                <a:gd name="T110" fmla="*/ 148 w 148"/>
                <a:gd name="T111" fmla="*/ 149 h 154"/>
                <a:gd name="T112" fmla="*/ 148 w 148"/>
                <a:gd name="T113" fmla="*/ 68 h 154"/>
                <a:gd name="T114" fmla="*/ 127 w 148"/>
                <a:gd name="T115" fmla="*/ 6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8" h="154">
                  <a:moveTo>
                    <a:pt x="93" y="100"/>
                  </a:moveTo>
                  <a:cubicBezTo>
                    <a:pt x="93" y="105"/>
                    <a:pt x="99" y="107"/>
                    <a:pt x="106" y="105"/>
                  </a:cubicBezTo>
                  <a:cubicBezTo>
                    <a:pt x="113" y="103"/>
                    <a:pt x="119" y="97"/>
                    <a:pt x="119" y="92"/>
                  </a:cubicBezTo>
                  <a:cubicBezTo>
                    <a:pt x="119" y="92"/>
                    <a:pt x="119" y="58"/>
                    <a:pt x="119" y="41"/>
                  </a:cubicBezTo>
                  <a:cubicBezTo>
                    <a:pt x="119" y="41"/>
                    <a:pt x="123" y="40"/>
                    <a:pt x="129" y="45"/>
                  </a:cubicBezTo>
                  <a:cubicBezTo>
                    <a:pt x="135" y="51"/>
                    <a:pt x="140" y="43"/>
                    <a:pt x="140" y="43"/>
                  </a:cubicBezTo>
                  <a:cubicBezTo>
                    <a:pt x="140" y="43"/>
                    <a:pt x="133" y="43"/>
                    <a:pt x="131" y="38"/>
                  </a:cubicBezTo>
                  <a:cubicBezTo>
                    <a:pt x="128" y="32"/>
                    <a:pt x="120" y="31"/>
                    <a:pt x="119" y="31"/>
                  </a:cubicBezTo>
                  <a:cubicBezTo>
                    <a:pt x="119" y="30"/>
                    <a:pt x="119" y="30"/>
                    <a:pt x="119" y="30"/>
                  </a:cubicBezTo>
                  <a:cubicBezTo>
                    <a:pt x="113" y="32"/>
                    <a:pt x="113" y="32"/>
                    <a:pt x="113" y="32"/>
                  </a:cubicBezTo>
                  <a:cubicBezTo>
                    <a:pt x="113" y="87"/>
                    <a:pt x="113" y="87"/>
                    <a:pt x="113" y="87"/>
                  </a:cubicBezTo>
                  <a:cubicBezTo>
                    <a:pt x="111" y="87"/>
                    <a:pt x="109" y="87"/>
                    <a:pt x="106" y="87"/>
                  </a:cubicBezTo>
                  <a:cubicBezTo>
                    <a:pt x="99" y="90"/>
                    <a:pt x="93" y="95"/>
                    <a:pt x="93" y="100"/>
                  </a:cubicBezTo>
                  <a:close/>
                  <a:moveTo>
                    <a:pt x="37" y="84"/>
                  </a:moveTo>
                  <a:cubicBezTo>
                    <a:pt x="37" y="89"/>
                    <a:pt x="43" y="91"/>
                    <a:pt x="50" y="89"/>
                  </a:cubicBezTo>
                  <a:cubicBezTo>
                    <a:pt x="57" y="87"/>
                    <a:pt x="63" y="81"/>
                    <a:pt x="63" y="77"/>
                  </a:cubicBezTo>
                  <a:cubicBezTo>
                    <a:pt x="63" y="27"/>
                    <a:pt x="63" y="27"/>
                    <a:pt x="63" y="27"/>
                  </a:cubicBezTo>
                  <a:cubicBezTo>
                    <a:pt x="94" y="13"/>
                    <a:pt x="94" y="13"/>
                    <a:pt x="94" y="13"/>
                  </a:cubicBezTo>
                  <a:cubicBezTo>
                    <a:pt x="94" y="55"/>
                    <a:pt x="94" y="55"/>
                    <a:pt x="94" y="55"/>
                  </a:cubicBezTo>
                  <a:cubicBezTo>
                    <a:pt x="92" y="55"/>
                    <a:pt x="90" y="55"/>
                    <a:pt x="87" y="55"/>
                  </a:cubicBezTo>
                  <a:cubicBezTo>
                    <a:pt x="80" y="57"/>
                    <a:pt x="74" y="63"/>
                    <a:pt x="74" y="68"/>
                  </a:cubicBezTo>
                  <a:cubicBezTo>
                    <a:pt x="74" y="73"/>
                    <a:pt x="80" y="75"/>
                    <a:pt x="87" y="73"/>
                  </a:cubicBezTo>
                  <a:cubicBezTo>
                    <a:pt x="94" y="70"/>
                    <a:pt x="100" y="65"/>
                    <a:pt x="100" y="60"/>
                  </a:cubicBezTo>
                  <a:cubicBezTo>
                    <a:pt x="100" y="0"/>
                    <a:pt x="100" y="0"/>
                    <a:pt x="100" y="0"/>
                  </a:cubicBezTo>
                  <a:cubicBezTo>
                    <a:pt x="96" y="1"/>
                    <a:pt x="96" y="1"/>
                    <a:pt x="96" y="1"/>
                  </a:cubicBezTo>
                  <a:cubicBezTo>
                    <a:pt x="96" y="0"/>
                    <a:pt x="96" y="0"/>
                    <a:pt x="96" y="0"/>
                  </a:cubicBezTo>
                  <a:cubicBezTo>
                    <a:pt x="59" y="16"/>
                    <a:pt x="59" y="16"/>
                    <a:pt x="59" y="16"/>
                  </a:cubicBezTo>
                  <a:cubicBezTo>
                    <a:pt x="59" y="18"/>
                    <a:pt x="59" y="18"/>
                    <a:pt x="59" y="18"/>
                  </a:cubicBezTo>
                  <a:cubicBezTo>
                    <a:pt x="57" y="18"/>
                    <a:pt x="57" y="18"/>
                    <a:pt x="57" y="18"/>
                  </a:cubicBezTo>
                  <a:cubicBezTo>
                    <a:pt x="57" y="71"/>
                    <a:pt x="57" y="71"/>
                    <a:pt x="57" y="71"/>
                  </a:cubicBezTo>
                  <a:cubicBezTo>
                    <a:pt x="55" y="71"/>
                    <a:pt x="53" y="71"/>
                    <a:pt x="50" y="72"/>
                  </a:cubicBezTo>
                  <a:cubicBezTo>
                    <a:pt x="43" y="74"/>
                    <a:pt x="37" y="80"/>
                    <a:pt x="37" y="84"/>
                  </a:cubicBezTo>
                  <a:close/>
                  <a:moveTo>
                    <a:pt x="127" y="60"/>
                  </a:moveTo>
                  <a:cubicBezTo>
                    <a:pt x="127" y="67"/>
                    <a:pt x="127" y="67"/>
                    <a:pt x="127" y="67"/>
                  </a:cubicBezTo>
                  <a:cubicBezTo>
                    <a:pt x="136" y="70"/>
                    <a:pt x="140" y="74"/>
                    <a:pt x="140" y="74"/>
                  </a:cubicBezTo>
                  <a:cubicBezTo>
                    <a:pt x="140" y="141"/>
                    <a:pt x="140" y="141"/>
                    <a:pt x="140" y="141"/>
                  </a:cubicBezTo>
                  <a:cubicBezTo>
                    <a:pt x="140" y="141"/>
                    <a:pt x="115" y="131"/>
                    <a:pt x="99" y="131"/>
                  </a:cubicBezTo>
                  <a:cubicBezTo>
                    <a:pt x="82" y="131"/>
                    <a:pt x="78" y="145"/>
                    <a:pt x="78" y="145"/>
                  </a:cubicBezTo>
                  <a:cubicBezTo>
                    <a:pt x="78" y="146"/>
                    <a:pt x="78" y="146"/>
                    <a:pt x="78" y="146"/>
                  </a:cubicBezTo>
                  <a:cubicBezTo>
                    <a:pt x="70" y="146"/>
                    <a:pt x="70" y="146"/>
                    <a:pt x="70" y="146"/>
                  </a:cubicBezTo>
                  <a:cubicBezTo>
                    <a:pt x="70" y="145"/>
                    <a:pt x="70" y="145"/>
                    <a:pt x="70" y="145"/>
                  </a:cubicBezTo>
                  <a:cubicBezTo>
                    <a:pt x="70" y="145"/>
                    <a:pt x="66" y="131"/>
                    <a:pt x="49" y="131"/>
                  </a:cubicBezTo>
                  <a:cubicBezTo>
                    <a:pt x="33" y="131"/>
                    <a:pt x="8" y="141"/>
                    <a:pt x="8" y="141"/>
                  </a:cubicBezTo>
                  <a:cubicBezTo>
                    <a:pt x="8" y="74"/>
                    <a:pt x="8" y="74"/>
                    <a:pt x="8" y="74"/>
                  </a:cubicBezTo>
                  <a:cubicBezTo>
                    <a:pt x="8" y="74"/>
                    <a:pt x="17" y="65"/>
                    <a:pt x="41" y="63"/>
                  </a:cubicBezTo>
                  <a:cubicBezTo>
                    <a:pt x="41" y="56"/>
                    <a:pt x="41" y="56"/>
                    <a:pt x="41" y="56"/>
                  </a:cubicBezTo>
                  <a:cubicBezTo>
                    <a:pt x="15" y="58"/>
                    <a:pt x="0" y="68"/>
                    <a:pt x="0" y="68"/>
                  </a:cubicBezTo>
                  <a:cubicBezTo>
                    <a:pt x="0" y="149"/>
                    <a:pt x="0" y="149"/>
                    <a:pt x="0" y="149"/>
                  </a:cubicBezTo>
                  <a:cubicBezTo>
                    <a:pt x="0" y="149"/>
                    <a:pt x="32" y="145"/>
                    <a:pt x="54" y="145"/>
                  </a:cubicBezTo>
                  <a:cubicBezTo>
                    <a:pt x="58" y="145"/>
                    <a:pt x="62" y="146"/>
                    <a:pt x="65" y="148"/>
                  </a:cubicBezTo>
                  <a:cubicBezTo>
                    <a:pt x="64" y="148"/>
                    <a:pt x="64" y="149"/>
                    <a:pt x="64" y="149"/>
                  </a:cubicBezTo>
                  <a:cubicBezTo>
                    <a:pt x="64" y="152"/>
                    <a:pt x="68" y="154"/>
                    <a:pt x="74" y="154"/>
                  </a:cubicBezTo>
                  <a:cubicBezTo>
                    <a:pt x="79" y="154"/>
                    <a:pt x="84" y="152"/>
                    <a:pt x="84" y="149"/>
                  </a:cubicBezTo>
                  <a:cubicBezTo>
                    <a:pt x="84" y="149"/>
                    <a:pt x="83" y="148"/>
                    <a:pt x="83" y="148"/>
                  </a:cubicBezTo>
                  <a:cubicBezTo>
                    <a:pt x="86" y="146"/>
                    <a:pt x="90" y="145"/>
                    <a:pt x="94" y="145"/>
                  </a:cubicBezTo>
                  <a:cubicBezTo>
                    <a:pt x="116" y="145"/>
                    <a:pt x="148" y="149"/>
                    <a:pt x="148" y="149"/>
                  </a:cubicBezTo>
                  <a:cubicBezTo>
                    <a:pt x="148" y="68"/>
                    <a:pt x="148" y="68"/>
                    <a:pt x="148" y="68"/>
                  </a:cubicBezTo>
                  <a:cubicBezTo>
                    <a:pt x="148" y="68"/>
                    <a:pt x="140" y="63"/>
                    <a:pt x="127" y="60"/>
                  </a:cubicBezTo>
                  <a:close/>
                </a:path>
              </a:pathLst>
            </a:custGeom>
            <a:grpFill/>
            <a:ln>
              <a:noFill/>
            </a:ln>
          </p:spPr>
          <p:txBody>
            <a:bodyPr vert="horz" wrap="square" lIns="91440" tIns="45720" rIns="91440" bIns="45720" numCol="1" anchor="t" anchorCtr="0" compatLnSpc="1"/>
            <a:lstStyle/>
            <a:p>
              <a:endParaRPr lang="en-US"/>
            </a:p>
          </p:txBody>
        </p:sp>
        <p:sp>
          <p:nvSpPr>
            <p:cNvPr id="43" name="Freeform 95"/>
            <p:cNvSpPr>
              <a:spLocks noEditPoints="1"/>
            </p:cNvSpPr>
            <p:nvPr/>
          </p:nvSpPr>
          <p:spPr bwMode="auto">
            <a:xfrm>
              <a:off x="798250" y="5712771"/>
              <a:ext cx="479053" cy="445749"/>
            </a:xfrm>
            <a:custGeom>
              <a:avLst/>
              <a:gdLst>
                <a:gd name="T0" fmla="*/ 9 w 141"/>
                <a:gd name="T1" fmla="*/ 37 h 132"/>
                <a:gd name="T2" fmla="*/ 132 w 141"/>
                <a:gd name="T3" fmla="*/ 46 h 132"/>
                <a:gd name="T4" fmla="*/ 132 w 141"/>
                <a:gd name="T5" fmla="*/ 99 h 132"/>
                <a:gd name="T6" fmla="*/ 124 w 141"/>
                <a:gd name="T7" fmla="*/ 58 h 132"/>
                <a:gd name="T8" fmla="*/ 128 w 141"/>
                <a:gd name="T9" fmla="*/ 50 h 132"/>
                <a:gd name="T10" fmla="*/ 112 w 141"/>
                <a:gd name="T11" fmla="*/ 54 h 132"/>
                <a:gd name="T12" fmla="*/ 112 w 141"/>
                <a:gd name="T13" fmla="*/ 95 h 132"/>
                <a:gd name="T14" fmla="*/ 108 w 141"/>
                <a:gd name="T15" fmla="*/ 103 h 132"/>
                <a:gd name="T16" fmla="*/ 132 w 141"/>
                <a:gd name="T17" fmla="*/ 99 h 132"/>
                <a:gd name="T18" fmla="*/ 75 w 141"/>
                <a:gd name="T19" fmla="*/ 103 h 132"/>
                <a:gd name="T20" fmla="*/ 99 w 141"/>
                <a:gd name="T21" fmla="*/ 99 h 132"/>
                <a:gd name="T22" fmla="*/ 91 w 141"/>
                <a:gd name="T23" fmla="*/ 58 h 132"/>
                <a:gd name="T24" fmla="*/ 95 w 141"/>
                <a:gd name="T25" fmla="*/ 50 h 132"/>
                <a:gd name="T26" fmla="*/ 79 w 141"/>
                <a:gd name="T27" fmla="*/ 54 h 132"/>
                <a:gd name="T28" fmla="*/ 79 w 141"/>
                <a:gd name="T29" fmla="*/ 95 h 132"/>
                <a:gd name="T30" fmla="*/ 42 w 141"/>
                <a:gd name="T31" fmla="*/ 99 h 132"/>
                <a:gd name="T32" fmla="*/ 66 w 141"/>
                <a:gd name="T33" fmla="*/ 103 h 132"/>
                <a:gd name="T34" fmla="*/ 62 w 141"/>
                <a:gd name="T35" fmla="*/ 95 h 132"/>
                <a:gd name="T36" fmla="*/ 62 w 141"/>
                <a:gd name="T37" fmla="*/ 54 h 132"/>
                <a:gd name="T38" fmla="*/ 46 w 141"/>
                <a:gd name="T39" fmla="*/ 50 h 132"/>
                <a:gd name="T40" fmla="*/ 50 w 141"/>
                <a:gd name="T41" fmla="*/ 58 h 132"/>
                <a:gd name="T42" fmla="*/ 42 w 141"/>
                <a:gd name="T43" fmla="*/ 99 h 132"/>
                <a:gd name="T44" fmla="*/ 1 w 141"/>
                <a:gd name="T45" fmla="*/ 132 h 132"/>
                <a:gd name="T46" fmla="*/ 141 w 141"/>
                <a:gd name="T47" fmla="*/ 120 h 132"/>
                <a:gd name="T48" fmla="*/ 9 w 141"/>
                <a:gd name="T49" fmla="*/ 115 h 132"/>
                <a:gd name="T50" fmla="*/ 132 w 141"/>
                <a:gd name="T51" fmla="*/ 107 h 132"/>
                <a:gd name="T52" fmla="*/ 9 w 141"/>
                <a:gd name="T53" fmla="*/ 115 h 132"/>
                <a:gd name="T54" fmla="*/ 9 w 141"/>
                <a:gd name="T55" fmla="*/ 103 h 132"/>
                <a:gd name="T56" fmla="*/ 33 w 141"/>
                <a:gd name="T57" fmla="*/ 99 h 132"/>
                <a:gd name="T58" fmla="*/ 25 w 141"/>
                <a:gd name="T59" fmla="*/ 58 h 132"/>
                <a:gd name="T60" fmla="*/ 29 w 141"/>
                <a:gd name="T61" fmla="*/ 50 h 132"/>
                <a:gd name="T62" fmla="*/ 13 w 141"/>
                <a:gd name="T63" fmla="*/ 54 h 132"/>
                <a:gd name="T64" fmla="*/ 13 w 141"/>
                <a:gd name="T65" fmla="*/ 95 h 132"/>
                <a:gd name="T66" fmla="*/ 71 w 141"/>
                <a:gd name="T67" fmla="*/ 0 h 132"/>
                <a:gd name="T68" fmla="*/ 141 w 141"/>
                <a:gd name="T69" fmla="*/ 3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1" h="132">
                  <a:moveTo>
                    <a:pt x="132" y="37"/>
                  </a:moveTo>
                  <a:cubicBezTo>
                    <a:pt x="9" y="37"/>
                    <a:pt x="9" y="37"/>
                    <a:pt x="9" y="37"/>
                  </a:cubicBezTo>
                  <a:cubicBezTo>
                    <a:pt x="9" y="46"/>
                    <a:pt x="9" y="46"/>
                    <a:pt x="9" y="46"/>
                  </a:cubicBezTo>
                  <a:cubicBezTo>
                    <a:pt x="132" y="46"/>
                    <a:pt x="132" y="46"/>
                    <a:pt x="132" y="46"/>
                  </a:cubicBezTo>
                  <a:lnTo>
                    <a:pt x="132" y="37"/>
                  </a:lnTo>
                  <a:close/>
                  <a:moveTo>
                    <a:pt x="132" y="99"/>
                  </a:moveTo>
                  <a:cubicBezTo>
                    <a:pt x="132" y="99"/>
                    <a:pt x="132" y="95"/>
                    <a:pt x="128" y="95"/>
                  </a:cubicBezTo>
                  <a:cubicBezTo>
                    <a:pt x="128" y="74"/>
                    <a:pt x="124" y="58"/>
                    <a:pt x="124" y="58"/>
                  </a:cubicBezTo>
                  <a:cubicBezTo>
                    <a:pt x="128" y="54"/>
                    <a:pt x="128" y="54"/>
                    <a:pt x="128" y="54"/>
                  </a:cubicBezTo>
                  <a:cubicBezTo>
                    <a:pt x="128" y="50"/>
                    <a:pt x="128" y="50"/>
                    <a:pt x="128" y="50"/>
                  </a:cubicBezTo>
                  <a:cubicBezTo>
                    <a:pt x="112" y="50"/>
                    <a:pt x="112" y="50"/>
                    <a:pt x="112" y="50"/>
                  </a:cubicBezTo>
                  <a:cubicBezTo>
                    <a:pt x="112" y="54"/>
                    <a:pt x="112" y="54"/>
                    <a:pt x="112" y="54"/>
                  </a:cubicBezTo>
                  <a:cubicBezTo>
                    <a:pt x="116" y="58"/>
                    <a:pt x="116" y="58"/>
                    <a:pt x="116" y="58"/>
                  </a:cubicBezTo>
                  <a:cubicBezTo>
                    <a:pt x="116" y="58"/>
                    <a:pt x="112" y="74"/>
                    <a:pt x="112" y="95"/>
                  </a:cubicBezTo>
                  <a:cubicBezTo>
                    <a:pt x="108" y="95"/>
                    <a:pt x="108" y="99"/>
                    <a:pt x="108" y="99"/>
                  </a:cubicBezTo>
                  <a:cubicBezTo>
                    <a:pt x="108" y="103"/>
                    <a:pt x="108" y="103"/>
                    <a:pt x="108" y="103"/>
                  </a:cubicBezTo>
                  <a:cubicBezTo>
                    <a:pt x="132" y="103"/>
                    <a:pt x="132" y="103"/>
                    <a:pt x="132" y="103"/>
                  </a:cubicBezTo>
                  <a:lnTo>
                    <a:pt x="132" y="99"/>
                  </a:lnTo>
                  <a:close/>
                  <a:moveTo>
                    <a:pt x="75" y="99"/>
                  </a:moveTo>
                  <a:cubicBezTo>
                    <a:pt x="75" y="103"/>
                    <a:pt x="75" y="103"/>
                    <a:pt x="75" y="103"/>
                  </a:cubicBezTo>
                  <a:cubicBezTo>
                    <a:pt x="99" y="103"/>
                    <a:pt x="99" y="103"/>
                    <a:pt x="99" y="103"/>
                  </a:cubicBezTo>
                  <a:cubicBezTo>
                    <a:pt x="99" y="99"/>
                    <a:pt x="99" y="99"/>
                    <a:pt x="99" y="99"/>
                  </a:cubicBezTo>
                  <a:cubicBezTo>
                    <a:pt x="99" y="99"/>
                    <a:pt x="99" y="95"/>
                    <a:pt x="95" y="95"/>
                  </a:cubicBezTo>
                  <a:cubicBezTo>
                    <a:pt x="95" y="74"/>
                    <a:pt x="91" y="58"/>
                    <a:pt x="91" y="58"/>
                  </a:cubicBezTo>
                  <a:cubicBezTo>
                    <a:pt x="95" y="54"/>
                    <a:pt x="95" y="54"/>
                    <a:pt x="95" y="54"/>
                  </a:cubicBezTo>
                  <a:cubicBezTo>
                    <a:pt x="95" y="50"/>
                    <a:pt x="95" y="50"/>
                    <a:pt x="95" y="50"/>
                  </a:cubicBezTo>
                  <a:cubicBezTo>
                    <a:pt x="79" y="50"/>
                    <a:pt x="79" y="50"/>
                    <a:pt x="79" y="50"/>
                  </a:cubicBezTo>
                  <a:cubicBezTo>
                    <a:pt x="79" y="54"/>
                    <a:pt x="79" y="54"/>
                    <a:pt x="79" y="54"/>
                  </a:cubicBezTo>
                  <a:cubicBezTo>
                    <a:pt x="83" y="58"/>
                    <a:pt x="83" y="58"/>
                    <a:pt x="83" y="58"/>
                  </a:cubicBezTo>
                  <a:cubicBezTo>
                    <a:pt x="83" y="58"/>
                    <a:pt x="79" y="74"/>
                    <a:pt x="79" y="95"/>
                  </a:cubicBezTo>
                  <a:cubicBezTo>
                    <a:pt x="75" y="95"/>
                    <a:pt x="75" y="99"/>
                    <a:pt x="75" y="99"/>
                  </a:cubicBezTo>
                  <a:close/>
                  <a:moveTo>
                    <a:pt x="42" y="99"/>
                  </a:moveTo>
                  <a:cubicBezTo>
                    <a:pt x="42" y="103"/>
                    <a:pt x="42" y="103"/>
                    <a:pt x="42" y="103"/>
                  </a:cubicBezTo>
                  <a:cubicBezTo>
                    <a:pt x="66" y="103"/>
                    <a:pt x="66" y="103"/>
                    <a:pt x="66" y="103"/>
                  </a:cubicBezTo>
                  <a:cubicBezTo>
                    <a:pt x="66" y="99"/>
                    <a:pt x="66" y="99"/>
                    <a:pt x="66" y="99"/>
                  </a:cubicBezTo>
                  <a:cubicBezTo>
                    <a:pt x="66" y="99"/>
                    <a:pt x="66" y="95"/>
                    <a:pt x="62" y="95"/>
                  </a:cubicBezTo>
                  <a:cubicBezTo>
                    <a:pt x="62" y="74"/>
                    <a:pt x="58" y="58"/>
                    <a:pt x="58" y="58"/>
                  </a:cubicBezTo>
                  <a:cubicBezTo>
                    <a:pt x="62" y="54"/>
                    <a:pt x="62" y="54"/>
                    <a:pt x="62" y="54"/>
                  </a:cubicBezTo>
                  <a:cubicBezTo>
                    <a:pt x="62" y="50"/>
                    <a:pt x="62" y="50"/>
                    <a:pt x="62" y="50"/>
                  </a:cubicBezTo>
                  <a:cubicBezTo>
                    <a:pt x="46" y="50"/>
                    <a:pt x="46" y="50"/>
                    <a:pt x="46" y="50"/>
                  </a:cubicBezTo>
                  <a:cubicBezTo>
                    <a:pt x="46" y="54"/>
                    <a:pt x="46" y="54"/>
                    <a:pt x="46" y="54"/>
                  </a:cubicBezTo>
                  <a:cubicBezTo>
                    <a:pt x="50" y="58"/>
                    <a:pt x="50" y="58"/>
                    <a:pt x="50" y="58"/>
                  </a:cubicBezTo>
                  <a:cubicBezTo>
                    <a:pt x="50" y="58"/>
                    <a:pt x="46" y="74"/>
                    <a:pt x="46" y="95"/>
                  </a:cubicBezTo>
                  <a:cubicBezTo>
                    <a:pt x="42" y="95"/>
                    <a:pt x="42" y="99"/>
                    <a:pt x="42" y="99"/>
                  </a:cubicBezTo>
                  <a:close/>
                  <a:moveTo>
                    <a:pt x="1" y="120"/>
                  </a:moveTo>
                  <a:cubicBezTo>
                    <a:pt x="1" y="132"/>
                    <a:pt x="1" y="132"/>
                    <a:pt x="1" y="132"/>
                  </a:cubicBezTo>
                  <a:cubicBezTo>
                    <a:pt x="141" y="132"/>
                    <a:pt x="141" y="132"/>
                    <a:pt x="141" y="132"/>
                  </a:cubicBezTo>
                  <a:cubicBezTo>
                    <a:pt x="141" y="120"/>
                    <a:pt x="141" y="120"/>
                    <a:pt x="141" y="120"/>
                  </a:cubicBezTo>
                  <a:lnTo>
                    <a:pt x="1" y="120"/>
                  </a:lnTo>
                  <a:close/>
                  <a:moveTo>
                    <a:pt x="9" y="115"/>
                  </a:moveTo>
                  <a:cubicBezTo>
                    <a:pt x="132" y="115"/>
                    <a:pt x="132" y="115"/>
                    <a:pt x="132" y="115"/>
                  </a:cubicBezTo>
                  <a:cubicBezTo>
                    <a:pt x="132" y="107"/>
                    <a:pt x="132" y="107"/>
                    <a:pt x="132" y="107"/>
                  </a:cubicBezTo>
                  <a:cubicBezTo>
                    <a:pt x="9" y="107"/>
                    <a:pt x="9" y="107"/>
                    <a:pt x="9" y="107"/>
                  </a:cubicBezTo>
                  <a:lnTo>
                    <a:pt x="9" y="115"/>
                  </a:lnTo>
                  <a:close/>
                  <a:moveTo>
                    <a:pt x="9" y="99"/>
                  </a:moveTo>
                  <a:cubicBezTo>
                    <a:pt x="9" y="103"/>
                    <a:pt x="9" y="103"/>
                    <a:pt x="9" y="103"/>
                  </a:cubicBezTo>
                  <a:cubicBezTo>
                    <a:pt x="33" y="103"/>
                    <a:pt x="33" y="103"/>
                    <a:pt x="33" y="103"/>
                  </a:cubicBezTo>
                  <a:cubicBezTo>
                    <a:pt x="33" y="99"/>
                    <a:pt x="33" y="99"/>
                    <a:pt x="33" y="99"/>
                  </a:cubicBezTo>
                  <a:cubicBezTo>
                    <a:pt x="33" y="99"/>
                    <a:pt x="33" y="95"/>
                    <a:pt x="29" y="95"/>
                  </a:cubicBezTo>
                  <a:cubicBezTo>
                    <a:pt x="29" y="74"/>
                    <a:pt x="25" y="58"/>
                    <a:pt x="25" y="58"/>
                  </a:cubicBezTo>
                  <a:cubicBezTo>
                    <a:pt x="29" y="54"/>
                    <a:pt x="29" y="54"/>
                    <a:pt x="29" y="54"/>
                  </a:cubicBezTo>
                  <a:cubicBezTo>
                    <a:pt x="29" y="50"/>
                    <a:pt x="29" y="50"/>
                    <a:pt x="29" y="50"/>
                  </a:cubicBezTo>
                  <a:cubicBezTo>
                    <a:pt x="13" y="50"/>
                    <a:pt x="13" y="50"/>
                    <a:pt x="13" y="50"/>
                  </a:cubicBezTo>
                  <a:cubicBezTo>
                    <a:pt x="13" y="54"/>
                    <a:pt x="13" y="54"/>
                    <a:pt x="13" y="54"/>
                  </a:cubicBezTo>
                  <a:cubicBezTo>
                    <a:pt x="17" y="58"/>
                    <a:pt x="17" y="58"/>
                    <a:pt x="17" y="58"/>
                  </a:cubicBezTo>
                  <a:cubicBezTo>
                    <a:pt x="17" y="58"/>
                    <a:pt x="13" y="74"/>
                    <a:pt x="13" y="95"/>
                  </a:cubicBezTo>
                  <a:cubicBezTo>
                    <a:pt x="9" y="95"/>
                    <a:pt x="9" y="99"/>
                    <a:pt x="9" y="99"/>
                  </a:cubicBezTo>
                  <a:close/>
                  <a:moveTo>
                    <a:pt x="71" y="0"/>
                  </a:moveTo>
                  <a:cubicBezTo>
                    <a:pt x="0" y="33"/>
                    <a:pt x="0" y="33"/>
                    <a:pt x="0" y="33"/>
                  </a:cubicBezTo>
                  <a:cubicBezTo>
                    <a:pt x="141" y="33"/>
                    <a:pt x="141" y="33"/>
                    <a:pt x="141" y="33"/>
                  </a:cubicBezTo>
                  <a:lnTo>
                    <a:pt x="71" y="0"/>
                  </a:lnTo>
                  <a:close/>
                </a:path>
              </a:pathLst>
            </a:custGeom>
            <a:grpFill/>
            <a:ln>
              <a:noFill/>
            </a:ln>
          </p:spPr>
          <p:txBody>
            <a:bodyPr vert="horz" wrap="square" lIns="91440" tIns="45720" rIns="91440" bIns="45720" numCol="1" anchor="t" anchorCtr="0" compatLnSpc="1"/>
            <a:lstStyle/>
            <a:p>
              <a:endParaRPr lang="en-US"/>
            </a:p>
          </p:txBody>
        </p:sp>
        <p:sp>
          <p:nvSpPr>
            <p:cNvPr id="44" name="Freeform 96"/>
            <p:cNvSpPr>
              <a:spLocks noEditPoints="1"/>
            </p:cNvSpPr>
            <p:nvPr/>
          </p:nvSpPr>
          <p:spPr bwMode="auto">
            <a:xfrm>
              <a:off x="1930554" y="5743512"/>
              <a:ext cx="443188" cy="455996"/>
            </a:xfrm>
            <a:custGeom>
              <a:avLst/>
              <a:gdLst>
                <a:gd name="T0" fmla="*/ 119 w 131"/>
                <a:gd name="T1" fmla="*/ 119 h 135"/>
                <a:gd name="T2" fmla="*/ 16 w 131"/>
                <a:gd name="T3" fmla="*/ 119 h 135"/>
                <a:gd name="T4" fmla="*/ 8 w 131"/>
                <a:gd name="T5" fmla="*/ 127 h 135"/>
                <a:gd name="T6" fmla="*/ 16 w 131"/>
                <a:gd name="T7" fmla="*/ 135 h 135"/>
                <a:gd name="T8" fmla="*/ 119 w 131"/>
                <a:gd name="T9" fmla="*/ 135 h 135"/>
                <a:gd name="T10" fmla="*/ 127 w 131"/>
                <a:gd name="T11" fmla="*/ 127 h 135"/>
                <a:gd name="T12" fmla="*/ 119 w 131"/>
                <a:gd name="T13" fmla="*/ 119 h 135"/>
                <a:gd name="T14" fmla="*/ 20 w 131"/>
                <a:gd name="T15" fmla="*/ 111 h 135"/>
                <a:gd name="T16" fmla="*/ 115 w 131"/>
                <a:gd name="T17" fmla="*/ 111 h 135"/>
                <a:gd name="T18" fmla="*/ 115 w 131"/>
                <a:gd name="T19" fmla="*/ 102 h 135"/>
                <a:gd name="T20" fmla="*/ 20 w 131"/>
                <a:gd name="T21" fmla="*/ 102 h 135"/>
                <a:gd name="T22" fmla="*/ 20 w 131"/>
                <a:gd name="T23" fmla="*/ 111 h 135"/>
                <a:gd name="T24" fmla="*/ 29 w 131"/>
                <a:gd name="T25" fmla="*/ 39 h 135"/>
                <a:gd name="T26" fmla="*/ 29 w 131"/>
                <a:gd name="T27" fmla="*/ 94 h 135"/>
                <a:gd name="T28" fmla="*/ 37 w 131"/>
                <a:gd name="T29" fmla="*/ 94 h 135"/>
                <a:gd name="T30" fmla="*/ 37 w 131"/>
                <a:gd name="T31" fmla="*/ 30 h 135"/>
                <a:gd name="T32" fmla="*/ 43 w 131"/>
                <a:gd name="T33" fmla="*/ 24 h 135"/>
                <a:gd name="T34" fmla="*/ 49 w 131"/>
                <a:gd name="T35" fmla="*/ 30 h 135"/>
                <a:gd name="T36" fmla="*/ 49 w 131"/>
                <a:gd name="T37" fmla="*/ 94 h 135"/>
                <a:gd name="T38" fmla="*/ 62 w 131"/>
                <a:gd name="T39" fmla="*/ 94 h 135"/>
                <a:gd name="T40" fmla="*/ 62 w 131"/>
                <a:gd name="T41" fmla="*/ 30 h 135"/>
                <a:gd name="T42" fmla="*/ 68 w 131"/>
                <a:gd name="T43" fmla="*/ 24 h 135"/>
                <a:gd name="T44" fmla="*/ 74 w 131"/>
                <a:gd name="T45" fmla="*/ 30 h 135"/>
                <a:gd name="T46" fmla="*/ 74 w 131"/>
                <a:gd name="T47" fmla="*/ 94 h 135"/>
                <a:gd name="T48" fmla="*/ 86 w 131"/>
                <a:gd name="T49" fmla="*/ 94 h 135"/>
                <a:gd name="T50" fmla="*/ 86 w 131"/>
                <a:gd name="T51" fmla="*/ 30 h 135"/>
                <a:gd name="T52" fmla="*/ 92 w 131"/>
                <a:gd name="T53" fmla="*/ 24 h 135"/>
                <a:gd name="T54" fmla="*/ 99 w 131"/>
                <a:gd name="T55" fmla="*/ 30 h 135"/>
                <a:gd name="T56" fmla="*/ 99 w 131"/>
                <a:gd name="T57" fmla="*/ 94 h 135"/>
                <a:gd name="T58" fmla="*/ 107 w 131"/>
                <a:gd name="T59" fmla="*/ 94 h 135"/>
                <a:gd name="T60" fmla="*/ 107 w 131"/>
                <a:gd name="T61" fmla="*/ 40 h 135"/>
                <a:gd name="T62" fmla="*/ 111 w 131"/>
                <a:gd name="T63" fmla="*/ 41 h 135"/>
                <a:gd name="T64" fmla="*/ 131 w 131"/>
                <a:gd name="T65" fmla="*/ 20 h 135"/>
                <a:gd name="T66" fmla="*/ 111 w 131"/>
                <a:gd name="T67" fmla="*/ 0 h 135"/>
                <a:gd name="T68" fmla="*/ 111 w 131"/>
                <a:gd name="T69" fmla="*/ 0 h 135"/>
                <a:gd name="T70" fmla="*/ 20 w 131"/>
                <a:gd name="T71" fmla="*/ 0 h 135"/>
                <a:gd name="T72" fmla="*/ 20 w 131"/>
                <a:gd name="T73" fmla="*/ 0 h 135"/>
                <a:gd name="T74" fmla="*/ 0 w 131"/>
                <a:gd name="T75" fmla="*/ 20 h 135"/>
                <a:gd name="T76" fmla="*/ 20 w 131"/>
                <a:gd name="T77" fmla="*/ 41 h 135"/>
                <a:gd name="T78" fmla="*/ 29 w 131"/>
                <a:gd name="T79" fmla="*/ 39 h 135"/>
                <a:gd name="T80" fmla="*/ 8 w 131"/>
                <a:gd name="T81" fmla="*/ 20 h 135"/>
                <a:gd name="T82" fmla="*/ 20 w 131"/>
                <a:gd name="T83" fmla="*/ 8 h 135"/>
                <a:gd name="T84" fmla="*/ 111 w 131"/>
                <a:gd name="T85" fmla="*/ 8 h 135"/>
                <a:gd name="T86" fmla="*/ 123 w 131"/>
                <a:gd name="T87" fmla="*/ 20 h 135"/>
                <a:gd name="T88" fmla="*/ 111 w 131"/>
                <a:gd name="T89" fmla="*/ 32 h 135"/>
                <a:gd name="T90" fmla="*/ 107 w 131"/>
                <a:gd name="T91" fmla="*/ 28 h 135"/>
                <a:gd name="T92" fmla="*/ 111 w 131"/>
                <a:gd name="T93" fmla="*/ 24 h 135"/>
                <a:gd name="T94" fmla="*/ 115 w 131"/>
                <a:gd name="T95" fmla="*/ 20 h 135"/>
                <a:gd name="T96" fmla="*/ 111 w 131"/>
                <a:gd name="T97" fmla="*/ 16 h 135"/>
                <a:gd name="T98" fmla="*/ 20 w 131"/>
                <a:gd name="T99" fmla="*/ 16 h 135"/>
                <a:gd name="T100" fmla="*/ 16 w 131"/>
                <a:gd name="T101" fmla="*/ 20 h 135"/>
                <a:gd name="T102" fmla="*/ 20 w 131"/>
                <a:gd name="T103" fmla="*/ 24 h 135"/>
                <a:gd name="T104" fmla="*/ 25 w 131"/>
                <a:gd name="T105" fmla="*/ 28 h 135"/>
                <a:gd name="T106" fmla="*/ 20 w 131"/>
                <a:gd name="T107" fmla="*/ 32 h 135"/>
                <a:gd name="T108" fmla="*/ 8 w 131"/>
                <a:gd name="T109" fmla="*/ 2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1" h="135">
                  <a:moveTo>
                    <a:pt x="119" y="119"/>
                  </a:moveTo>
                  <a:cubicBezTo>
                    <a:pt x="16" y="119"/>
                    <a:pt x="16" y="119"/>
                    <a:pt x="16" y="119"/>
                  </a:cubicBezTo>
                  <a:cubicBezTo>
                    <a:pt x="12" y="119"/>
                    <a:pt x="8" y="123"/>
                    <a:pt x="8" y="127"/>
                  </a:cubicBezTo>
                  <a:cubicBezTo>
                    <a:pt x="8" y="132"/>
                    <a:pt x="12" y="135"/>
                    <a:pt x="16" y="135"/>
                  </a:cubicBezTo>
                  <a:cubicBezTo>
                    <a:pt x="119" y="135"/>
                    <a:pt x="119" y="135"/>
                    <a:pt x="119" y="135"/>
                  </a:cubicBezTo>
                  <a:cubicBezTo>
                    <a:pt x="124" y="135"/>
                    <a:pt x="127" y="132"/>
                    <a:pt x="127" y="127"/>
                  </a:cubicBezTo>
                  <a:cubicBezTo>
                    <a:pt x="127" y="123"/>
                    <a:pt x="124" y="119"/>
                    <a:pt x="119" y="119"/>
                  </a:cubicBezTo>
                  <a:close/>
                  <a:moveTo>
                    <a:pt x="20" y="111"/>
                  </a:moveTo>
                  <a:cubicBezTo>
                    <a:pt x="115" y="111"/>
                    <a:pt x="115" y="111"/>
                    <a:pt x="115" y="111"/>
                  </a:cubicBezTo>
                  <a:cubicBezTo>
                    <a:pt x="115" y="102"/>
                    <a:pt x="115" y="102"/>
                    <a:pt x="115" y="102"/>
                  </a:cubicBezTo>
                  <a:cubicBezTo>
                    <a:pt x="20" y="102"/>
                    <a:pt x="20" y="102"/>
                    <a:pt x="20" y="102"/>
                  </a:cubicBezTo>
                  <a:lnTo>
                    <a:pt x="20" y="111"/>
                  </a:lnTo>
                  <a:close/>
                  <a:moveTo>
                    <a:pt x="29" y="39"/>
                  </a:moveTo>
                  <a:cubicBezTo>
                    <a:pt x="29" y="94"/>
                    <a:pt x="29" y="94"/>
                    <a:pt x="29" y="94"/>
                  </a:cubicBezTo>
                  <a:cubicBezTo>
                    <a:pt x="37" y="94"/>
                    <a:pt x="37" y="94"/>
                    <a:pt x="37" y="94"/>
                  </a:cubicBezTo>
                  <a:cubicBezTo>
                    <a:pt x="37" y="30"/>
                    <a:pt x="37" y="30"/>
                    <a:pt x="37" y="30"/>
                  </a:cubicBezTo>
                  <a:cubicBezTo>
                    <a:pt x="37" y="27"/>
                    <a:pt x="40" y="24"/>
                    <a:pt x="43" y="24"/>
                  </a:cubicBezTo>
                  <a:cubicBezTo>
                    <a:pt x="46" y="24"/>
                    <a:pt x="49" y="27"/>
                    <a:pt x="49" y="30"/>
                  </a:cubicBezTo>
                  <a:cubicBezTo>
                    <a:pt x="49" y="94"/>
                    <a:pt x="49" y="94"/>
                    <a:pt x="49" y="94"/>
                  </a:cubicBezTo>
                  <a:cubicBezTo>
                    <a:pt x="62" y="94"/>
                    <a:pt x="62" y="94"/>
                    <a:pt x="62" y="94"/>
                  </a:cubicBezTo>
                  <a:cubicBezTo>
                    <a:pt x="62" y="30"/>
                    <a:pt x="62" y="30"/>
                    <a:pt x="62" y="30"/>
                  </a:cubicBezTo>
                  <a:cubicBezTo>
                    <a:pt x="62" y="27"/>
                    <a:pt x="64" y="24"/>
                    <a:pt x="68" y="24"/>
                  </a:cubicBezTo>
                  <a:cubicBezTo>
                    <a:pt x="71" y="24"/>
                    <a:pt x="74" y="27"/>
                    <a:pt x="74" y="30"/>
                  </a:cubicBezTo>
                  <a:cubicBezTo>
                    <a:pt x="74" y="94"/>
                    <a:pt x="74" y="94"/>
                    <a:pt x="74" y="94"/>
                  </a:cubicBezTo>
                  <a:cubicBezTo>
                    <a:pt x="86" y="94"/>
                    <a:pt x="86" y="94"/>
                    <a:pt x="86" y="94"/>
                  </a:cubicBezTo>
                  <a:cubicBezTo>
                    <a:pt x="86" y="30"/>
                    <a:pt x="86" y="30"/>
                    <a:pt x="86" y="30"/>
                  </a:cubicBezTo>
                  <a:cubicBezTo>
                    <a:pt x="86" y="27"/>
                    <a:pt x="89" y="24"/>
                    <a:pt x="92" y="24"/>
                  </a:cubicBezTo>
                  <a:cubicBezTo>
                    <a:pt x="96" y="24"/>
                    <a:pt x="99" y="27"/>
                    <a:pt x="99" y="30"/>
                  </a:cubicBezTo>
                  <a:cubicBezTo>
                    <a:pt x="99" y="94"/>
                    <a:pt x="99" y="94"/>
                    <a:pt x="99" y="94"/>
                  </a:cubicBezTo>
                  <a:cubicBezTo>
                    <a:pt x="107" y="94"/>
                    <a:pt x="107" y="94"/>
                    <a:pt x="107" y="94"/>
                  </a:cubicBezTo>
                  <a:cubicBezTo>
                    <a:pt x="107" y="40"/>
                    <a:pt x="107" y="40"/>
                    <a:pt x="107" y="40"/>
                  </a:cubicBezTo>
                  <a:cubicBezTo>
                    <a:pt x="108" y="40"/>
                    <a:pt x="109" y="41"/>
                    <a:pt x="111" y="41"/>
                  </a:cubicBezTo>
                  <a:cubicBezTo>
                    <a:pt x="122" y="41"/>
                    <a:pt x="131" y="31"/>
                    <a:pt x="131" y="20"/>
                  </a:cubicBezTo>
                  <a:cubicBezTo>
                    <a:pt x="131" y="9"/>
                    <a:pt x="122" y="0"/>
                    <a:pt x="111" y="0"/>
                  </a:cubicBezTo>
                  <a:cubicBezTo>
                    <a:pt x="111" y="0"/>
                    <a:pt x="111" y="0"/>
                    <a:pt x="111" y="0"/>
                  </a:cubicBezTo>
                  <a:cubicBezTo>
                    <a:pt x="20" y="0"/>
                    <a:pt x="20" y="0"/>
                    <a:pt x="20" y="0"/>
                  </a:cubicBezTo>
                  <a:cubicBezTo>
                    <a:pt x="20" y="0"/>
                    <a:pt x="20" y="0"/>
                    <a:pt x="20" y="0"/>
                  </a:cubicBezTo>
                  <a:cubicBezTo>
                    <a:pt x="9" y="0"/>
                    <a:pt x="0" y="9"/>
                    <a:pt x="0" y="20"/>
                  </a:cubicBezTo>
                  <a:cubicBezTo>
                    <a:pt x="0" y="31"/>
                    <a:pt x="9" y="41"/>
                    <a:pt x="20" y="41"/>
                  </a:cubicBezTo>
                  <a:cubicBezTo>
                    <a:pt x="23" y="41"/>
                    <a:pt x="26" y="40"/>
                    <a:pt x="29" y="39"/>
                  </a:cubicBezTo>
                  <a:close/>
                  <a:moveTo>
                    <a:pt x="8" y="20"/>
                  </a:moveTo>
                  <a:cubicBezTo>
                    <a:pt x="8" y="13"/>
                    <a:pt x="14" y="8"/>
                    <a:pt x="20" y="8"/>
                  </a:cubicBezTo>
                  <a:cubicBezTo>
                    <a:pt x="111" y="8"/>
                    <a:pt x="111" y="8"/>
                    <a:pt x="111" y="8"/>
                  </a:cubicBezTo>
                  <a:cubicBezTo>
                    <a:pt x="118" y="8"/>
                    <a:pt x="123" y="13"/>
                    <a:pt x="123" y="20"/>
                  </a:cubicBezTo>
                  <a:cubicBezTo>
                    <a:pt x="123" y="27"/>
                    <a:pt x="118" y="32"/>
                    <a:pt x="111" y="32"/>
                  </a:cubicBezTo>
                  <a:cubicBezTo>
                    <a:pt x="109" y="32"/>
                    <a:pt x="107" y="31"/>
                    <a:pt x="107" y="28"/>
                  </a:cubicBezTo>
                  <a:cubicBezTo>
                    <a:pt x="107" y="26"/>
                    <a:pt x="109" y="24"/>
                    <a:pt x="111" y="24"/>
                  </a:cubicBezTo>
                  <a:cubicBezTo>
                    <a:pt x="113" y="24"/>
                    <a:pt x="115" y="22"/>
                    <a:pt x="115" y="20"/>
                  </a:cubicBezTo>
                  <a:cubicBezTo>
                    <a:pt x="115" y="18"/>
                    <a:pt x="113" y="16"/>
                    <a:pt x="111" y="16"/>
                  </a:cubicBezTo>
                  <a:cubicBezTo>
                    <a:pt x="20" y="16"/>
                    <a:pt x="20" y="16"/>
                    <a:pt x="20" y="16"/>
                  </a:cubicBezTo>
                  <a:cubicBezTo>
                    <a:pt x="18" y="16"/>
                    <a:pt x="16" y="18"/>
                    <a:pt x="16" y="20"/>
                  </a:cubicBezTo>
                  <a:cubicBezTo>
                    <a:pt x="16" y="22"/>
                    <a:pt x="18" y="24"/>
                    <a:pt x="20" y="24"/>
                  </a:cubicBezTo>
                  <a:cubicBezTo>
                    <a:pt x="23" y="24"/>
                    <a:pt x="25" y="26"/>
                    <a:pt x="25" y="28"/>
                  </a:cubicBezTo>
                  <a:cubicBezTo>
                    <a:pt x="25" y="31"/>
                    <a:pt x="23" y="32"/>
                    <a:pt x="20" y="32"/>
                  </a:cubicBezTo>
                  <a:cubicBezTo>
                    <a:pt x="14" y="32"/>
                    <a:pt x="8" y="27"/>
                    <a:pt x="8" y="20"/>
                  </a:cubicBezTo>
                  <a:close/>
                </a:path>
              </a:pathLst>
            </a:custGeom>
            <a:grpFill/>
            <a:ln>
              <a:noFill/>
            </a:ln>
          </p:spPr>
          <p:txBody>
            <a:bodyPr vert="horz" wrap="square" lIns="91440" tIns="45720" rIns="91440" bIns="45720" numCol="1" anchor="t" anchorCtr="0" compatLnSpc="1"/>
            <a:lstStyle/>
            <a:p>
              <a:endParaRPr lang="en-US"/>
            </a:p>
          </p:txBody>
        </p:sp>
        <p:sp>
          <p:nvSpPr>
            <p:cNvPr id="45" name="Freeform 97"/>
            <p:cNvSpPr>
              <a:spLocks noEditPoints="1"/>
            </p:cNvSpPr>
            <p:nvPr/>
          </p:nvSpPr>
          <p:spPr bwMode="auto">
            <a:xfrm>
              <a:off x="3073106" y="5743512"/>
              <a:ext cx="389390" cy="468805"/>
            </a:xfrm>
            <a:custGeom>
              <a:avLst/>
              <a:gdLst>
                <a:gd name="T0" fmla="*/ 99 w 115"/>
                <a:gd name="T1" fmla="*/ 4 h 139"/>
                <a:gd name="T2" fmla="*/ 99 w 115"/>
                <a:gd name="T3" fmla="*/ 16 h 139"/>
                <a:gd name="T4" fmla="*/ 83 w 115"/>
                <a:gd name="T5" fmla="*/ 13 h 139"/>
                <a:gd name="T6" fmla="*/ 83 w 115"/>
                <a:gd name="T7" fmla="*/ 1 h 139"/>
                <a:gd name="T8" fmla="*/ 66 w 115"/>
                <a:gd name="T9" fmla="*/ 0 h 139"/>
                <a:gd name="T10" fmla="*/ 66 w 115"/>
                <a:gd name="T11" fmla="*/ 12 h 139"/>
                <a:gd name="T12" fmla="*/ 50 w 115"/>
                <a:gd name="T13" fmla="*/ 12 h 139"/>
                <a:gd name="T14" fmla="*/ 50 w 115"/>
                <a:gd name="T15" fmla="*/ 0 h 139"/>
                <a:gd name="T16" fmla="*/ 33 w 115"/>
                <a:gd name="T17" fmla="*/ 1 h 139"/>
                <a:gd name="T18" fmla="*/ 33 w 115"/>
                <a:gd name="T19" fmla="*/ 13 h 139"/>
                <a:gd name="T20" fmla="*/ 16 w 115"/>
                <a:gd name="T21" fmla="*/ 16 h 139"/>
                <a:gd name="T22" fmla="*/ 16 w 115"/>
                <a:gd name="T23" fmla="*/ 4 h 139"/>
                <a:gd name="T24" fmla="*/ 0 w 115"/>
                <a:gd name="T25" fmla="*/ 8 h 139"/>
                <a:gd name="T26" fmla="*/ 0 w 115"/>
                <a:gd name="T27" fmla="*/ 37 h 139"/>
                <a:gd name="T28" fmla="*/ 16 w 115"/>
                <a:gd name="T29" fmla="*/ 53 h 139"/>
                <a:gd name="T30" fmla="*/ 58 w 115"/>
                <a:gd name="T31" fmla="*/ 57 h 139"/>
                <a:gd name="T32" fmla="*/ 100 w 115"/>
                <a:gd name="T33" fmla="*/ 53 h 139"/>
                <a:gd name="T34" fmla="*/ 115 w 115"/>
                <a:gd name="T35" fmla="*/ 37 h 139"/>
                <a:gd name="T36" fmla="*/ 115 w 115"/>
                <a:gd name="T37" fmla="*/ 8 h 139"/>
                <a:gd name="T38" fmla="*/ 99 w 115"/>
                <a:gd name="T39" fmla="*/ 4 h 139"/>
                <a:gd name="T40" fmla="*/ 17 w 115"/>
                <a:gd name="T41" fmla="*/ 61 h 139"/>
                <a:gd name="T42" fmla="*/ 17 w 115"/>
                <a:gd name="T43" fmla="*/ 131 h 139"/>
                <a:gd name="T44" fmla="*/ 58 w 115"/>
                <a:gd name="T45" fmla="*/ 139 h 139"/>
                <a:gd name="T46" fmla="*/ 99 w 115"/>
                <a:gd name="T47" fmla="*/ 131 h 139"/>
                <a:gd name="T48" fmla="*/ 99 w 115"/>
                <a:gd name="T49" fmla="*/ 61 h 139"/>
                <a:gd name="T50" fmla="*/ 58 w 115"/>
                <a:gd name="T51" fmla="*/ 65 h 139"/>
                <a:gd name="T52" fmla="*/ 17 w 115"/>
                <a:gd name="T53" fmla="*/ 61 h 139"/>
                <a:gd name="T54" fmla="*/ 66 w 115"/>
                <a:gd name="T55" fmla="*/ 104 h 139"/>
                <a:gd name="T56" fmla="*/ 66 w 115"/>
                <a:gd name="T57" fmla="*/ 119 h 139"/>
                <a:gd name="T58" fmla="*/ 50 w 115"/>
                <a:gd name="T59" fmla="*/ 119 h 139"/>
                <a:gd name="T60" fmla="*/ 50 w 115"/>
                <a:gd name="T61" fmla="*/ 104 h 139"/>
                <a:gd name="T62" fmla="*/ 58 w 115"/>
                <a:gd name="T63" fmla="*/ 78 h 139"/>
                <a:gd name="T64" fmla="*/ 66 w 115"/>
                <a:gd name="T65" fmla="*/ 104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 h="139">
                  <a:moveTo>
                    <a:pt x="99" y="4"/>
                  </a:moveTo>
                  <a:cubicBezTo>
                    <a:pt x="99" y="16"/>
                    <a:pt x="99" y="16"/>
                    <a:pt x="99" y="16"/>
                  </a:cubicBezTo>
                  <a:cubicBezTo>
                    <a:pt x="94" y="15"/>
                    <a:pt x="88" y="14"/>
                    <a:pt x="83" y="13"/>
                  </a:cubicBezTo>
                  <a:cubicBezTo>
                    <a:pt x="83" y="1"/>
                    <a:pt x="83" y="1"/>
                    <a:pt x="83" y="1"/>
                  </a:cubicBezTo>
                  <a:cubicBezTo>
                    <a:pt x="77" y="0"/>
                    <a:pt x="72" y="0"/>
                    <a:pt x="66" y="0"/>
                  </a:cubicBezTo>
                  <a:cubicBezTo>
                    <a:pt x="66" y="12"/>
                    <a:pt x="66" y="12"/>
                    <a:pt x="66" y="12"/>
                  </a:cubicBezTo>
                  <a:cubicBezTo>
                    <a:pt x="61" y="12"/>
                    <a:pt x="55" y="12"/>
                    <a:pt x="50" y="12"/>
                  </a:cubicBezTo>
                  <a:cubicBezTo>
                    <a:pt x="50" y="0"/>
                    <a:pt x="50" y="0"/>
                    <a:pt x="50" y="0"/>
                  </a:cubicBezTo>
                  <a:cubicBezTo>
                    <a:pt x="44" y="0"/>
                    <a:pt x="38" y="0"/>
                    <a:pt x="33" y="1"/>
                  </a:cubicBezTo>
                  <a:cubicBezTo>
                    <a:pt x="33" y="13"/>
                    <a:pt x="33" y="13"/>
                    <a:pt x="33" y="13"/>
                  </a:cubicBezTo>
                  <a:cubicBezTo>
                    <a:pt x="27" y="14"/>
                    <a:pt x="22" y="15"/>
                    <a:pt x="16" y="16"/>
                  </a:cubicBezTo>
                  <a:cubicBezTo>
                    <a:pt x="16" y="4"/>
                    <a:pt x="16" y="4"/>
                    <a:pt x="16" y="4"/>
                  </a:cubicBezTo>
                  <a:cubicBezTo>
                    <a:pt x="11" y="5"/>
                    <a:pt x="6" y="6"/>
                    <a:pt x="0" y="8"/>
                  </a:cubicBezTo>
                  <a:cubicBezTo>
                    <a:pt x="0" y="37"/>
                    <a:pt x="0" y="37"/>
                    <a:pt x="0" y="37"/>
                  </a:cubicBezTo>
                  <a:cubicBezTo>
                    <a:pt x="16" y="53"/>
                    <a:pt x="16" y="53"/>
                    <a:pt x="16" y="53"/>
                  </a:cubicBezTo>
                  <a:cubicBezTo>
                    <a:pt x="16" y="53"/>
                    <a:pt x="37" y="57"/>
                    <a:pt x="58" y="57"/>
                  </a:cubicBezTo>
                  <a:cubicBezTo>
                    <a:pt x="79" y="57"/>
                    <a:pt x="100" y="53"/>
                    <a:pt x="100" y="53"/>
                  </a:cubicBezTo>
                  <a:cubicBezTo>
                    <a:pt x="115" y="37"/>
                    <a:pt x="115" y="37"/>
                    <a:pt x="115" y="37"/>
                  </a:cubicBezTo>
                  <a:cubicBezTo>
                    <a:pt x="115" y="8"/>
                    <a:pt x="115" y="8"/>
                    <a:pt x="115" y="8"/>
                  </a:cubicBezTo>
                  <a:cubicBezTo>
                    <a:pt x="110" y="6"/>
                    <a:pt x="105" y="5"/>
                    <a:pt x="99" y="4"/>
                  </a:cubicBezTo>
                  <a:close/>
                  <a:moveTo>
                    <a:pt x="17" y="61"/>
                  </a:moveTo>
                  <a:cubicBezTo>
                    <a:pt x="17" y="131"/>
                    <a:pt x="17" y="131"/>
                    <a:pt x="17" y="131"/>
                  </a:cubicBezTo>
                  <a:cubicBezTo>
                    <a:pt x="17" y="136"/>
                    <a:pt x="35" y="139"/>
                    <a:pt x="58" y="139"/>
                  </a:cubicBezTo>
                  <a:cubicBezTo>
                    <a:pt x="81" y="139"/>
                    <a:pt x="99" y="136"/>
                    <a:pt x="99" y="131"/>
                  </a:cubicBezTo>
                  <a:cubicBezTo>
                    <a:pt x="99" y="61"/>
                    <a:pt x="99" y="61"/>
                    <a:pt x="99" y="61"/>
                  </a:cubicBezTo>
                  <a:cubicBezTo>
                    <a:pt x="99" y="61"/>
                    <a:pt x="78" y="65"/>
                    <a:pt x="58" y="65"/>
                  </a:cubicBezTo>
                  <a:cubicBezTo>
                    <a:pt x="37" y="65"/>
                    <a:pt x="17" y="61"/>
                    <a:pt x="17" y="61"/>
                  </a:cubicBezTo>
                  <a:close/>
                  <a:moveTo>
                    <a:pt x="66" y="104"/>
                  </a:moveTo>
                  <a:cubicBezTo>
                    <a:pt x="66" y="119"/>
                    <a:pt x="66" y="119"/>
                    <a:pt x="66" y="119"/>
                  </a:cubicBezTo>
                  <a:cubicBezTo>
                    <a:pt x="50" y="119"/>
                    <a:pt x="50" y="119"/>
                    <a:pt x="50" y="119"/>
                  </a:cubicBezTo>
                  <a:cubicBezTo>
                    <a:pt x="50" y="104"/>
                    <a:pt x="50" y="104"/>
                    <a:pt x="50" y="104"/>
                  </a:cubicBezTo>
                  <a:cubicBezTo>
                    <a:pt x="50" y="86"/>
                    <a:pt x="58" y="78"/>
                    <a:pt x="58" y="78"/>
                  </a:cubicBezTo>
                  <a:cubicBezTo>
                    <a:pt x="58" y="78"/>
                    <a:pt x="66" y="86"/>
                    <a:pt x="66" y="104"/>
                  </a:cubicBezTo>
                  <a:close/>
                </a:path>
              </a:pathLst>
            </a:custGeom>
            <a:grpFill/>
            <a:ln>
              <a:noFill/>
            </a:ln>
          </p:spPr>
          <p:txBody>
            <a:bodyPr vert="horz" wrap="square" lIns="91440" tIns="45720" rIns="91440" bIns="45720" numCol="1" anchor="t" anchorCtr="0" compatLnSpc="1"/>
            <a:lstStyle/>
            <a:p>
              <a:endParaRPr lang="en-US"/>
            </a:p>
          </p:txBody>
        </p:sp>
        <p:sp>
          <p:nvSpPr>
            <p:cNvPr id="46" name="Freeform 98"/>
            <p:cNvSpPr>
              <a:spLocks noEditPoints="1"/>
            </p:cNvSpPr>
            <p:nvPr/>
          </p:nvSpPr>
          <p:spPr bwMode="auto">
            <a:xfrm>
              <a:off x="4113187" y="5684590"/>
              <a:ext cx="468805" cy="573838"/>
            </a:xfrm>
            <a:custGeom>
              <a:avLst/>
              <a:gdLst>
                <a:gd name="T0" fmla="*/ 43 w 138"/>
                <a:gd name="T1" fmla="*/ 169 h 169"/>
                <a:gd name="T2" fmla="*/ 51 w 138"/>
                <a:gd name="T3" fmla="*/ 111 h 169"/>
                <a:gd name="T4" fmla="*/ 35 w 138"/>
                <a:gd name="T5" fmla="*/ 160 h 169"/>
                <a:gd name="T6" fmla="*/ 68 w 138"/>
                <a:gd name="T7" fmla="*/ 169 h 169"/>
                <a:gd name="T8" fmla="*/ 76 w 138"/>
                <a:gd name="T9" fmla="*/ 111 h 169"/>
                <a:gd name="T10" fmla="*/ 59 w 138"/>
                <a:gd name="T11" fmla="*/ 160 h 169"/>
                <a:gd name="T12" fmla="*/ 76 w 138"/>
                <a:gd name="T13" fmla="*/ 21 h 169"/>
                <a:gd name="T14" fmla="*/ 35 w 138"/>
                <a:gd name="T15" fmla="*/ 21 h 169"/>
                <a:gd name="T16" fmla="*/ 106 w 138"/>
                <a:gd name="T17" fmla="*/ 106 h 169"/>
                <a:gd name="T18" fmla="*/ 82 w 138"/>
                <a:gd name="T19" fmla="*/ 49 h 169"/>
                <a:gd name="T20" fmla="*/ 67 w 138"/>
                <a:gd name="T21" fmla="*/ 45 h 169"/>
                <a:gd name="T22" fmla="*/ 44 w 138"/>
                <a:gd name="T23" fmla="*/ 45 h 169"/>
                <a:gd name="T24" fmla="*/ 29 w 138"/>
                <a:gd name="T25" fmla="*/ 49 h 169"/>
                <a:gd name="T26" fmla="*/ 5 w 138"/>
                <a:gd name="T27" fmla="*/ 106 h 169"/>
                <a:gd name="T28" fmla="*/ 31 w 138"/>
                <a:gd name="T29" fmla="*/ 78 h 169"/>
                <a:gd name="T30" fmla="*/ 80 w 138"/>
                <a:gd name="T31" fmla="*/ 103 h 169"/>
                <a:gd name="T32" fmla="*/ 94 w 138"/>
                <a:gd name="T33" fmla="*/ 103 h 169"/>
                <a:gd name="T34" fmla="*/ 121 w 138"/>
                <a:gd name="T35" fmla="*/ 165 h 169"/>
                <a:gd name="T36" fmla="*/ 109 w 138"/>
                <a:gd name="T37" fmla="*/ 159 h 169"/>
                <a:gd name="T38" fmla="*/ 92 w 138"/>
                <a:gd name="T39" fmla="*/ 165 h 169"/>
                <a:gd name="T40" fmla="*/ 133 w 138"/>
                <a:gd name="T41" fmla="*/ 169 h 169"/>
                <a:gd name="T42" fmla="*/ 138 w 138"/>
                <a:gd name="T43" fmla="*/ 155 h 169"/>
                <a:gd name="T44" fmla="*/ 121 w 138"/>
                <a:gd name="T45" fmla="*/ 165 h 169"/>
                <a:gd name="T46" fmla="*/ 129 w 138"/>
                <a:gd name="T47" fmla="*/ 132 h 169"/>
                <a:gd name="T48" fmla="*/ 96 w 138"/>
                <a:gd name="T49" fmla="*/ 132 h 169"/>
                <a:gd name="T50" fmla="*/ 92 w 138"/>
                <a:gd name="T51" fmla="*/ 149 h 169"/>
                <a:gd name="T52" fmla="*/ 109 w 138"/>
                <a:gd name="T53" fmla="*/ 148 h 169"/>
                <a:gd name="T54" fmla="*/ 121 w 138"/>
                <a:gd name="T55" fmla="*/ 154 h 169"/>
                <a:gd name="T56" fmla="*/ 138 w 138"/>
                <a:gd name="T57" fmla="*/ 136 h 169"/>
                <a:gd name="T58" fmla="*/ 106 w 138"/>
                <a:gd name="T59" fmla="*/ 132 h 169"/>
                <a:gd name="T60" fmla="*/ 106 w 138"/>
                <a:gd name="T61" fmla="*/ 132 h 169"/>
                <a:gd name="T62" fmla="*/ 113 w 138"/>
                <a:gd name="T63" fmla="*/ 161 h 169"/>
                <a:gd name="T64" fmla="*/ 117 w 138"/>
                <a:gd name="T65" fmla="*/ 152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8" h="169">
                  <a:moveTo>
                    <a:pt x="35" y="160"/>
                  </a:moveTo>
                  <a:cubicBezTo>
                    <a:pt x="35" y="165"/>
                    <a:pt x="38" y="169"/>
                    <a:pt x="43" y="169"/>
                  </a:cubicBezTo>
                  <a:cubicBezTo>
                    <a:pt x="47" y="169"/>
                    <a:pt x="51" y="165"/>
                    <a:pt x="51" y="160"/>
                  </a:cubicBezTo>
                  <a:cubicBezTo>
                    <a:pt x="51" y="111"/>
                    <a:pt x="51" y="111"/>
                    <a:pt x="51" y="111"/>
                  </a:cubicBezTo>
                  <a:cubicBezTo>
                    <a:pt x="35" y="111"/>
                    <a:pt x="35" y="111"/>
                    <a:pt x="35" y="111"/>
                  </a:cubicBezTo>
                  <a:lnTo>
                    <a:pt x="35" y="160"/>
                  </a:lnTo>
                  <a:close/>
                  <a:moveTo>
                    <a:pt x="59" y="160"/>
                  </a:moveTo>
                  <a:cubicBezTo>
                    <a:pt x="59" y="165"/>
                    <a:pt x="63" y="169"/>
                    <a:pt x="68" y="169"/>
                  </a:cubicBezTo>
                  <a:cubicBezTo>
                    <a:pt x="72" y="169"/>
                    <a:pt x="76" y="165"/>
                    <a:pt x="76" y="160"/>
                  </a:cubicBezTo>
                  <a:cubicBezTo>
                    <a:pt x="76" y="111"/>
                    <a:pt x="76" y="111"/>
                    <a:pt x="76" y="111"/>
                  </a:cubicBezTo>
                  <a:cubicBezTo>
                    <a:pt x="59" y="111"/>
                    <a:pt x="59" y="111"/>
                    <a:pt x="59" y="111"/>
                  </a:cubicBezTo>
                  <a:lnTo>
                    <a:pt x="59" y="160"/>
                  </a:lnTo>
                  <a:close/>
                  <a:moveTo>
                    <a:pt x="55" y="41"/>
                  </a:moveTo>
                  <a:cubicBezTo>
                    <a:pt x="67" y="41"/>
                    <a:pt x="76" y="32"/>
                    <a:pt x="76" y="21"/>
                  </a:cubicBezTo>
                  <a:cubicBezTo>
                    <a:pt x="76" y="9"/>
                    <a:pt x="67" y="0"/>
                    <a:pt x="55" y="0"/>
                  </a:cubicBezTo>
                  <a:cubicBezTo>
                    <a:pt x="44" y="0"/>
                    <a:pt x="35" y="9"/>
                    <a:pt x="35" y="21"/>
                  </a:cubicBezTo>
                  <a:cubicBezTo>
                    <a:pt x="35" y="32"/>
                    <a:pt x="44" y="41"/>
                    <a:pt x="55" y="41"/>
                  </a:cubicBezTo>
                  <a:close/>
                  <a:moveTo>
                    <a:pt x="106" y="106"/>
                  </a:moveTo>
                  <a:cubicBezTo>
                    <a:pt x="110" y="104"/>
                    <a:pt x="111" y="99"/>
                    <a:pt x="109" y="95"/>
                  </a:cubicBezTo>
                  <a:cubicBezTo>
                    <a:pt x="82" y="49"/>
                    <a:pt x="82" y="49"/>
                    <a:pt x="82" y="49"/>
                  </a:cubicBezTo>
                  <a:cubicBezTo>
                    <a:pt x="80" y="45"/>
                    <a:pt x="70" y="45"/>
                    <a:pt x="69" y="45"/>
                  </a:cubicBezTo>
                  <a:cubicBezTo>
                    <a:pt x="67" y="45"/>
                    <a:pt x="67" y="45"/>
                    <a:pt x="67" y="45"/>
                  </a:cubicBezTo>
                  <a:cubicBezTo>
                    <a:pt x="55" y="61"/>
                    <a:pt x="55" y="61"/>
                    <a:pt x="55" y="61"/>
                  </a:cubicBezTo>
                  <a:cubicBezTo>
                    <a:pt x="44" y="45"/>
                    <a:pt x="44" y="45"/>
                    <a:pt x="44" y="45"/>
                  </a:cubicBezTo>
                  <a:cubicBezTo>
                    <a:pt x="42" y="45"/>
                    <a:pt x="42" y="45"/>
                    <a:pt x="42" y="45"/>
                  </a:cubicBezTo>
                  <a:cubicBezTo>
                    <a:pt x="41" y="45"/>
                    <a:pt x="31" y="45"/>
                    <a:pt x="29" y="49"/>
                  </a:cubicBezTo>
                  <a:cubicBezTo>
                    <a:pt x="2" y="95"/>
                    <a:pt x="2" y="95"/>
                    <a:pt x="2" y="95"/>
                  </a:cubicBezTo>
                  <a:cubicBezTo>
                    <a:pt x="0" y="99"/>
                    <a:pt x="1" y="104"/>
                    <a:pt x="5" y="106"/>
                  </a:cubicBezTo>
                  <a:cubicBezTo>
                    <a:pt x="9" y="109"/>
                    <a:pt x="14" y="107"/>
                    <a:pt x="16" y="103"/>
                  </a:cubicBezTo>
                  <a:cubicBezTo>
                    <a:pt x="31" y="78"/>
                    <a:pt x="31" y="78"/>
                    <a:pt x="31" y="78"/>
                  </a:cubicBezTo>
                  <a:cubicBezTo>
                    <a:pt x="31" y="103"/>
                    <a:pt x="31" y="103"/>
                    <a:pt x="31" y="103"/>
                  </a:cubicBezTo>
                  <a:cubicBezTo>
                    <a:pt x="80" y="103"/>
                    <a:pt x="80" y="103"/>
                    <a:pt x="80" y="103"/>
                  </a:cubicBezTo>
                  <a:cubicBezTo>
                    <a:pt x="80" y="78"/>
                    <a:pt x="80" y="78"/>
                    <a:pt x="80" y="78"/>
                  </a:cubicBezTo>
                  <a:cubicBezTo>
                    <a:pt x="94" y="103"/>
                    <a:pt x="94" y="103"/>
                    <a:pt x="94" y="103"/>
                  </a:cubicBezTo>
                  <a:cubicBezTo>
                    <a:pt x="97" y="107"/>
                    <a:pt x="102" y="109"/>
                    <a:pt x="106" y="106"/>
                  </a:cubicBezTo>
                  <a:close/>
                  <a:moveTo>
                    <a:pt x="121" y="165"/>
                  </a:moveTo>
                  <a:cubicBezTo>
                    <a:pt x="109" y="165"/>
                    <a:pt x="109" y="165"/>
                    <a:pt x="109" y="165"/>
                  </a:cubicBezTo>
                  <a:cubicBezTo>
                    <a:pt x="109" y="159"/>
                    <a:pt x="109" y="159"/>
                    <a:pt x="109" y="159"/>
                  </a:cubicBezTo>
                  <a:cubicBezTo>
                    <a:pt x="103" y="159"/>
                    <a:pt x="98" y="157"/>
                    <a:pt x="92" y="155"/>
                  </a:cubicBezTo>
                  <a:cubicBezTo>
                    <a:pt x="92" y="165"/>
                    <a:pt x="92" y="165"/>
                    <a:pt x="92" y="165"/>
                  </a:cubicBezTo>
                  <a:cubicBezTo>
                    <a:pt x="92" y="167"/>
                    <a:pt x="94" y="169"/>
                    <a:pt x="96" y="169"/>
                  </a:cubicBezTo>
                  <a:cubicBezTo>
                    <a:pt x="133" y="169"/>
                    <a:pt x="133" y="169"/>
                    <a:pt x="133" y="169"/>
                  </a:cubicBezTo>
                  <a:cubicBezTo>
                    <a:pt x="136" y="169"/>
                    <a:pt x="138" y="167"/>
                    <a:pt x="138" y="165"/>
                  </a:cubicBezTo>
                  <a:cubicBezTo>
                    <a:pt x="138" y="155"/>
                    <a:pt x="138" y="155"/>
                    <a:pt x="138" y="155"/>
                  </a:cubicBezTo>
                  <a:cubicBezTo>
                    <a:pt x="132" y="157"/>
                    <a:pt x="127" y="159"/>
                    <a:pt x="121" y="159"/>
                  </a:cubicBezTo>
                  <a:lnTo>
                    <a:pt x="121" y="165"/>
                  </a:lnTo>
                  <a:close/>
                  <a:moveTo>
                    <a:pt x="133" y="132"/>
                  </a:moveTo>
                  <a:cubicBezTo>
                    <a:pt x="129" y="132"/>
                    <a:pt x="129" y="132"/>
                    <a:pt x="129" y="132"/>
                  </a:cubicBezTo>
                  <a:cubicBezTo>
                    <a:pt x="126" y="116"/>
                    <a:pt x="104" y="116"/>
                    <a:pt x="101" y="132"/>
                  </a:cubicBezTo>
                  <a:cubicBezTo>
                    <a:pt x="96" y="132"/>
                    <a:pt x="96" y="132"/>
                    <a:pt x="96" y="132"/>
                  </a:cubicBezTo>
                  <a:cubicBezTo>
                    <a:pt x="94" y="132"/>
                    <a:pt x="92" y="134"/>
                    <a:pt x="92" y="136"/>
                  </a:cubicBezTo>
                  <a:cubicBezTo>
                    <a:pt x="92" y="149"/>
                    <a:pt x="92" y="149"/>
                    <a:pt x="92" y="149"/>
                  </a:cubicBezTo>
                  <a:cubicBezTo>
                    <a:pt x="98" y="152"/>
                    <a:pt x="103" y="153"/>
                    <a:pt x="109" y="154"/>
                  </a:cubicBezTo>
                  <a:cubicBezTo>
                    <a:pt x="109" y="148"/>
                    <a:pt x="109" y="148"/>
                    <a:pt x="109" y="148"/>
                  </a:cubicBezTo>
                  <a:cubicBezTo>
                    <a:pt x="121" y="148"/>
                    <a:pt x="121" y="148"/>
                    <a:pt x="121" y="148"/>
                  </a:cubicBezTo>
                  <a:cubicBezTo>
                    <a:pt x="121" y="154"/>
                    <a:pt x="121" y="154"/>
                    <a:pt x="121" y="154"/>
                  </a:cubicBezTo>
                  <a:cubicBezTo>
                    <a:pt x="127" y="153"/>
                    <a:pt x="132" y="152"/>
                    <a:pt x="138" y="149"/>
                  </a:cubicBezTo>
                  <a:cubicBezTo>
                    <a:pt x="138" y="136"/>
                    <a:pt x="138" y="136"/>
                    <a:pt x="138" y="136"/>
                  </a:cubicBezTo>
                  <a:cubicBezTo>
                    <a:pt x="138" y="134"/>
                    <a:pt x="136" y="132"/>
                    <a:pt x="133" y="132"/>
                  </a:cubicBezTo>
                  <a:close/>
                  <a:moveTo>
                    <a:pt x="106" y="132"/>
                  </a:moveTo>
                  <a:cubicBezTo>
                    <a:pt x="109" y="123"/>
                    <a:pt x="121" y="123"/>
                    <a:pt x="124" y="132"/>
                  </a:cubicBezTo>
                  <a:lnTo>
                    <a:pt x="106" y="132"/>
                  </a:lnTo>
                  <a:close/>
                  <a:moveTo>
                    <a:pt x="113" y="152"/>
                  </a:moveTo>
                  <a:cubicBezTo>
                    <a:pt x="113" y="161"/>
                    <a:pt x="113" y="161"/>
                    <a:pt x="113" y="161"/>
                  </a:cubicBezTo>
                  <a:cubicBezTo>
                    <a:pt x="117" y="161"/>
                    <a:pt x="117" y="161"/>
                    <a:pt x="117" y="161"/>
                  </a:cubicBezTo>
                  <a:cubicBezTo>
                    <a:pt x="117" y="152"/>
                    <a:pt x="117" y="152"/>
                    <a:pt x="117" y="152"/>
                  </a:cubicBezTo>
                  <a:lnTo>
                    <a:pt x="113" y="152"/>
                  </a:lnTo>
                  <a:close/>
                </a:path>
              </a:pathLst>
            </a:custGeom>
            <a:grpFill/>
            <a:ln>
              <a:noFill/>
            </a:ln>
          </p:spPr>
          <p:txBody>
            <a:bodyPr vert="horz" wrap="square" lIns="91440" tIns="45720" rIns="91440" bIns="45720" numCol="1" anchor="t" anchorCtr="0" compatLnSpc="1"/>
            <a:lstStyle/>
            <a:p>
              <a:endParaRPr lang="en-US"/>
            </a:p>
          </p:txBody>
        </p:sp>
        <p:sp>
          <p:nvSpPr>
            <p:cNvPr id="47" name="Freeform 99"/>
            <p:cNvSpPr>
              <a:spLocks noEditPoints="1"/>
            </p:cNvSpPr>
            <p:nvPr/>
          </p:nvSpPr>
          <p:spPr bwMode="auto">
            <a:xfrm>
              <a:off x="5166075" y="5684590"/>
              <a:ext cx="543096" cy="573838"/>
            </a:xfrm>
            <a:custGeom>
              <a:avLst/>
              <a:gdLst>
                <a:gd name="T0" fmla="*/ 50 w 160"/>
                <a:gd name="T1" fmla="*/ 25 h 169"/>
                <a:gd name="T2" fmla="*/ 90 w 160"/>
                <a:gd name="T3" fmla="*/ 21 h 169"/>
                <a:gd name="T4" fmla="*/ 49 w 160"/>
                <a:gd name="T5" fmla="*/ 20 h 169"/>
                <a:gd name="T6" fmla="*/ 0 w 160"/>
                <a:gd name="T7" fmla="*/ 56 h 169"/>
                <a:gd name="T8" fmla="*/ 49 w 160"/>
                <a:gd name="T9" fmla="*/ 160 h 169"/>
                <a:gd name="T10" fmla="*/ 65 w 160"/>
                <a:gd name="T11" fmla="*/ 160 h 169"/>
                <a:gd name="T12" fmla="*/ 49 w 160"/>
                <a:gd name="T13" fmla="*/ 152 h 169"/>
                <a:gd name="T14" fmla="*/ 73 w 160"/>
                <a:gd name="T15" fmla="*/ 160 h 169"/>
                <a:gd name="T16" fmla="*/ 90 w 160"/>
                <a:gd name="T17" fmla="*/ 160 h 169"/>
                <a:gd name="T18" fmla="*/ 73 w 160"/>
                <a:gd name="T19" fmla="*/ 152 h 169"/>
                <a:gd name="T20" fmla="*/ 120 w 160"/>
                <a:gd name="T21" fmla="*/ 106 h 169"/>
                <a:gd name="T22" fmla="*/ 96 w 160"/>
                <a:gd name="T23" fmla="*/ 49 h 169"/>
                <a:gd name="T24" fmla="*/ 82 w 160"/>
                <a:gd name="T25" fmla="*/ 45 h 169"/>
                <a:gd name="T26" fmla="*/ 58 w 160"/>
                <a:gd name="T27" fmla="*/ 45 h 169"/>
                <a:gd name="T28" fmla="*/ 43 w 160"/>
                <a:gd name="T29" fmla="*/ 49 h 169"/>
                <a:gd name="T30" fmla="*/ 19 w 160"/>
                <a:gd name="T31" fmla="*/ 106 h 169"/>
                <a:gd name="T32" fmla="*/ 50 w 160"/>
                <a:gd name="T33" fmla="*/ 69 h 169"/>
                <a:gd name="T34" fmla="*/ 32 w 160"/>
                <a:gd name="T35" fmla="*/ 144 h 169"/>
                <a:gd name="T36" fmla="*/ 86 w 160"/>
                <a:gd name="T37" fmla="*/ 74 h 169"/>
                <a:gd name="T38" fmla="*/ 108 w 160"/>
                <a:gd name="T39" fmla="*/ 103 h 169"/>
                <a:gd name="T40" fmla="*/ 156 w 160"/>
                <a:gd name="T41" fmla="*/ 132 h 169"/>
                <a:gd name="T42" fmla="*/ 123 w 160"/>
                <a:gd name="T43" fmla="*/ 132 h 169"/>
                <a:gd name="T44" fmla="*/ 115 w 160"/>
                <a:gd name="T45" fmla="*/ 136 h 169"/>
                <a:gd name="T46" fmla="*/ 131 w 160"/>
                <a:gd name="T47" fmla="*/ 154 h 169"/>
                <a:gd name="T48" fmla="*/ 143 w 160"/>
                <a:gd name="T49" fmla="*/ 148 h 169"/>
                <a:gd name="T50" fmla="*/ 160 w 160"/>
                <a:gd name="T51" fmla="*/ 149 h 169"/>
                <a:gd name="T52" fmla="*/ 156 w 160"/>
                <a:gd name="T53" fmla="*/ 132 h 169"/>
                <a:gd name="T54" fmla="*/ 146 w 160"/>
                <a:gd name="T55" fmla="*/ 132 h 169"/>
                <a:gd name="T56" fmla="*/ 135 w 160"/>
                <a:gd name="T57" fmla="*/ 152 h 169"/>
                <a:gd name="T58" fmla="*/ 139 w 160"/>
                <a:gd name="T59" fmla="*/ 161 h 169"/>
                <a:gd name="T60" fmla="*/ 135 w 160"/>
                <a:gd name="T61" fmla="*/ 152 h 169"/>
                <a:gd name="T62" fmla="*/ 131 w 160"/>
                <a:gd name="T63" fmla="*/ 165 h 169"/>
                <a:gd name="T64" fmla="*/ 115 w 160"/>
                <a:gd name="T65" fmla="*/ 155 h 169"/>
                <a:gd name="T66" fmla="*/ 119 w 160"/>
                <a:gd name="T67" fmla="*/ 169 h 169"/>
                <a:gd name="T68" fmla="*/ 160 w 160"/>
                <a:gd name="T69" fmla="*/ 165 h 169"/>
                <a:gd name="T70" fmla="*/ 143 w 160"/>
                <a:gd name="T71" fmla="*/ 15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0" h="169">
                  <a:moveTo>
                    <a:pt x="25" y="48"/>
                  </a:moveTo>
                  <a:cubicBezTo>
                    <a:pt x="36" y="31"/>
                    <a:pt x="39" y="24"/>
                    <a:pt x="50" y="25"/>
                  </a:cubicBezTo>
                  <a:cubicBezTo>
                    <a:pt x="52" y="34"/>
                    <a:pt x="60" y="41"/>
                    <a:pt x="69" y="41"/>
                  </a:cubicBezTo>
                  <a:cubicBezTo>
                    <a:pt x="81" y="41"/>
                    <a:pt x="90" y="32"/>
                    <a:pt x="90" y="21"/>
                  </a:cubicBezTo>
                  <a:cubicBezTo>
                    <a:pt x="90" y="9"/>
                    <a:pt x="81" y="0"/>
                    <a:pt x="69" y="0"/>
                  </a:cubicBezTo>
                  <a:cubicBezTo>
                    <a:pt x="58" y="0"/>
                    <a:pt x="49" y="9"/>
                    <a:pt x="49" y="20"/>
                  </a:cubicBezTo>
                  <a:cubicBezTo>
                    <a:pt x="36" y="12"/>
                    <a:pt x="14" y="20"/>
                    <a:pt x="11" y="44"/>
                  </a:cubicBezTo>
                  <a:cubicBezTo>
                    <a:pt x="7" y="58"/>
                    <a:pt x="0" y="56"/>
                    <a:pt x="0" y="56"/>
                  </a:cubicBezTo>
                  <a:cubicBezTo>
                    <a:pt x="0" y="56"/>
                    <a:pt x="12" y="67"/>
                    <a:pt x="25" y="48"/>
                  </a:cubicBezTo>
                  <a:close/>
                  <a:moveTo>
                    <a:pt x="49" y="160"/>
                  </a:moveTo>
                  <a:cubicBezTo>
                    <a:pt x="49" y="165"/>
                    <a:pt x="52" y="169"/>
                    <a:pt x="57" y="169"/>
                  </a:cubicBezTo>
                  <a:cubicBezTo>
                    <a:pt x="62" y="169"/>
                    <a:pt x="65" y="165"/>
                    <a:pt x="65" y="160"/>
                  </a:cubicBezTo>
                  <a:cubicBezTo>
                    <a:pt x="65" y="152"/>
                    <a:pt x="65" y="152"/>
                    <a:pt x="65" y="152"/>
                  </a:cubicBezTo>
                  <a:cubicBezTo>
                    <a:pt x="49" y="152"/>
                    <a:pt x="49" y="152"/>
                    <a:pt x="49" y="152"/>
                  </a:cubicBezTo>
                  <a:lnTo>
                    <a:pt x="49" y="160"/>
                  </a:lnTo>
                  <a:close/>
                  <a:moveTo>
                    <a:pt x="73" y="160"/>
                  </a:moveTo>
                  <a:cubicBezTo>
                    <a:pt x="73" y="165"/>
                    <a:pt x="77" y="169"/>
                    <a:pt x="82" y="169"/>
                  </a:cubicBezTo>
                  <a:cubicBezTo>
                    <a:pt x="86" y="169"/>
                    <a:pt x="90" y="165"/>
                    <a:pt x="90" y="160"/>
                  </a:cubicBezTo>
                  <a:cubicBezTo>
                    <a:pt x="90" y="152"/>
                    <a:pt x="90" y="152"/>
                    <a:pt x="90" y="152"/>
                  </a:cubicBezTo>
                  <a:cubicBezTo>
                    <a:pt x="73" y="152"/>
                    <a:pt x="73" y="152"/>
                    <a:pt x="73" y="152"/>
                  </a:cubicBezTo>
                  <a:lnTo>
                    <a:pt x="73" y="160"/>
                  </a:lnTo>
                  <a:close/>
                  <a:moveTo>
                    <a:pt x="120" y="106"/>
                  </a:moveTo>
                  <a:cubicBezTo>
                    <a:pt x="124" y="104"/>
                    <a:pt x="125" y="99"/>
                    <a:pt x="123" y="95"/>
                  </a:cubicBezTo>
                  <a:cubicBezTo>
                    <a:pt x="96" y="49"/>
                    <a:pt x="96" y="49"/>
                    <a:pt x="96" y="49"/>
                  </a:cubicBezTo>
                  <a:cubicBezTo>
                    <a:pt x="94" y="45"/>
                    <a:pt x="84" y="45"/>
                    <a:pt x="83" y="45"/>
                  </a:cubicBezTo>
                  <a:cubicBezTo>
                    <a:pt x="82" y="45"/>
                    <a:pt x="82" y="45"/>
                    <a:pt x="82" y="45"/>
                  </a:cubicBezTo>
                  <a:cubicBezTo>
                    <a:pt x="70" y="61"/>
                    <a:pt x="70" y="61"/>
                    <a:pt x="70" y="61"/>
                  </a:cubicBezTo>
                  <a:cubicBezTo>
                    <a:pt x="58" y="45"/>
                    <a:pt x="58" y="45"/>
                    <a:pt x="58" y="45"/>
                  </a:cubicBezTo>
                  <a:cubicBezTo>
                    <a:pt x="56" y="45"/>
                    <a:pt x="56" y="45"/>
                    <a:pt x="56" y="45"/>
                  </a:cubicBezTo>
                  <a:cubicBezTo>
                    <a:pt x="55" y="45"/>
                    <a:pt x="45" y="45"/>
                    <a:pt x="43" y="49"/>
                  </a:cubicBezTo>
                  <a:cubicBezTo>
                    <a:pt x="16" y="95"/>
                    <a:pt x="16" y="95"/>
                    <a:pt x="16" y="95"/>
                  </a:cubicBezTo>
                  <a:cubicBezTo>
                    <a:pt x="14" y="99"/>
                    <a:pt x="15" y="104"/>
                    <a:pt x="19" y="106"/>
                  </a:cubicBezTo>
                  <a:cubicBezTo>
                    <a:pt x="23" y="109"/>
                    <a:pt x="28" y="107"/>
                    <a:pt x="30" y="103"/>
                  </a:cubicBezTo>
                  <a:cubicBezTo>
                    <a:pt x="50" y="69"/>
                    <a:pt x="50" y="69"/>
                    <a:pt x="50" y="69"/>
                  </a:cubicBezTo>
                  <a:cubicBezTo>
                    <a:pt x="53" y="74"/>
                    <a:pt x="53" y="74"/>
                    <a:pt x="53" y="74"/>
                  </a:cubicBezTo>
                  <a:cubicBezTo>
                    <a:pt x="32" y="144"/>
                    <a:pt x="32" y="144"/>
                    <a:pt x="32" y="144"/>
                  </a:cubicBezTo>
                  <a:cubicBezTo>
                    <a:pt x="106" y="144"/>
                    <a:pt x="106" y="144"/>
                    <a:pt x="106" y="144"/>
                  </a:cubicBezTo>
                  <a:cubicBezTo>
                    <a:pt x="86" y="74"/>
                    <a:pt x="86" y="74"/>
                    <a:pt x="86" y="74"/>
                  </a:cubicBezTo>
                  <a:cubicBezTo>
                    <a:pt x="88" y="69"/>
                    <a:pt x="88" y="69"/>
                    <a:pt x="88" y="69"/>
                  </a:cubicBezTo>
                  <a:cubicBezTo>
                    <a:pt x="108" y="103"/>
                    <a:pt x="108" y="103"/>
                    <a:pt x="108" y="103"/>
                  </a:cubicBezTo>
                  <a:cubicBezTo>
                    <a:pt x="111" y="107"/>
                    <a:pt x="116" y="109"/>
                    <a:pt x="120" y="106"/>
                  </a:cubicBezTo>
                  <a:close/>
                  <a:moveTo>
                    <a:pt x="156" y="132"/>
                  </a:moveTo>
                  <a:cubicBezTo>
                    <a:pt x="151" y="132"/>
                    <a:pt x="151" y="132"/>
                    <a:pt x="151" y="132"/>
                  </a:cubicBezTo>
                  <a:cubicBezTo>
                    <a:pt x="148" y="116"/>
                    <a:pt x="126" y="116"/>
                    <a:pt x="123" y="132"/>
                  </a:cubicBezTo>
                  <a:cubicBezTo>
                    <a:pt x="119" y="132"/>
                    <a:pt x="119" y="132"/>
                    <a:pt x="119" y="132"/>
                  </a:cubicBezTo>
                  <a:cubicBezTo>
                    <a:pt x="116" y="132"/>
                    <a:pt x="115" y="134"/>
                    <a:pt x="115" y="136"/>
                  </a:cubicBezTo>
                  <a:cubicBezTo>
                    <a:pt x="115" y="149"/>
                    <a:pt x="115" y="149"/>
                    <a:pt x="115" y="149"/>
                  </a:cubicBezTo>
                  <a:cubicBezTo>
                    <a:pt x="120" y="152"/>
                    <a:pt x="125" y="153"/>
                    <a:pt x="131" y="154"/>
                  </a:cubicBezTo>
                  <a:cubicBezTo>
                    <a:pt x="131" y="148"/>
                    <a:pt x="131" y="148"/>
                    <a:pt x="131" y="148"/>
                  </a:cubicBezTo>
                  <a:cubicBezTo>
                    <a:pt x="143" y="148"/>
                    <a:pt x="143" y="148"/>
                    <a:pt x="143" y="148"/>
                  </a:cubicBezTo>
                  <a:cubicBezTo>
                    <a:pt x="143" y="154"/>
                    <a:pt x="143" y="154"/>
                    <a:pt x="143" y="154"/>
                  </a:cubicBezTo>
                  <a:cubicBezTo>
                    <a:pt x="149" y="153"/>
                    <a:pt x="155" y="152"/>
                    <a:pt x="160" y="149"/>
                  </a:cubicBezTo>
                  <a:cubicBezTo>
                    <a:pt x="160" y="136"/>
                    <a:pt x="160" y="136"/>
                    <a:pt x="160" y="136"/>
                  </a:cubicBezTo>
                  <a:cubicBezTo>
                    <a:pt x="160" y="134"/>
                    <a:pt x="158" y="132"/>
                    <a:pt x="156" y="132"/>
                  </a:cubicBezTo>
                  <a:close/>
                  <a:moveTo>
                    <a:pt x="129" y="132"/>
                  </a:moveTo>
                  <a:cubicBezTo>
                    <a:pt x="131" y="123"/>
                    <a:pt x="143" y="123"/>
                    <a:pt x="146" y="132"/>
                  </a:cubicBezTo>
                  <a:lnTo>
                    <a:pt x="129" y="132"/>
                  </a:lnTo>
                  <a:close/>
                  <a:moveTo>
                    <a:pt x="135" y="152"/>
                  </a:moveTo>
                  <a:cubicBezTo>
                    <a:pt x="135" y="161"/>
                    <a:pt x="135" y="161"/>
                    <a:pt x="135" y="161"/>
                  </a:cubicBezTo>
                  <a:cubicBezTo>
                    <a:pt x="139" y="161"/>
                    <a:pt x="139" y="161"/>
                    <a:pt x="139" y="161"/>
                  </a:cubicBezTo>
                  <a:cubicBezTo>
                    <a:pt x="139" y="152"/>
                    <a:pt x="139" y="152"/>
                    <a:pt x="139" y="152"/>
                  </a:cubicBezTo>
                  <a:lnTo>
                    <a:pt x="135" y="152"/>
                  </a:lnTo>
                  <a:close/>
                  <a:moveTo>
                    <a:pt x="143" y="165"/>
                  </a:moveTo>
                  <a:cubicBezTo>
                    <a:pt x="131" y="165"/>
                    <a:pt x="131" y="165"/>
                    <a:pt x="131" y="165"/>
                  </a:cubicBezTo>
                  <a:cubicBezTo>
                    <a:pt x="131" y="159"/>
                    <a:pt x="131" y="159"/>
                    <a:pt x="131" y="159"/>
                  </a:cubicBezTo>
                  <a:cubicBezTo>
                    <a:pt x="125" y="159"/>
                    <a:pt x="120" y="157"/>
                    <a:pt x="115" y="155"/>
                  </a:cubicBezTo>
                  <a:cubicBezTo>
                    <a:pt x="115" y="165"/>
                    <a:pt x="115" y="165"/>
                    <a:pt x="115" y="165"/>
                  </a:cubicBezTo>
                  <a:cubicBezTo>
                    <a:pt x="115" y="167"/>
                    <a:pt x="116" y="169"/>
                    <a:pt x="119" y="169"/>
                  </a:cubicBezTo>
                  <a:cubicBezTo>
                    <a:pt x="156" y="169"/>
                    <a:pt x="156" y="169"/>
                    <a:pt x="156" y="169"/>
                  </a:cubicBezTo>
                  <a:cubicBezTo>
                    <a:pt x="158" y="169"/>
                    <a:pt x="160" y="167"/>
                    <a:pt x="160" y="165"/>
                  </a:cubicBezTo>
                  <a:cubicBezTo>
                    <a:pt x="160" y="155"/>
                    <a:pt x="160" y="155"/>
                    <a:pt x="160" y="155"/>
                  </a:cubicBezTo>
                  <a:cubicBezTo>
                    <a:pt x="155" y="157"/>
                    <a:pt x="149" y="159"/>
                    <a:pt x="143" y="159"/>
                  </a:cubicBezTo>
                  <a:lnTo>
                    <a:pt x="143" y="165"/>
                  </a:lnTo>
                  <a:close/>
                </a:path>
              </a:pathLst>
            </a:custGeom>
            <a:grpFill/>
            <a:ln>
              <a:noFill/>
            </a:ln>
          </p:spPr>
          <p:txBody>
            <a:bodyPr vert="horz" wrap="square" lIns="91440" tIns="45720" rIns="91440" bIns="45720" numCol="1" anchor="t" anchorCtr="0" compatLnSpc="1"/>
            <a:lstStyle/>
            <a:p>
              <a:endParaRPr lang="en-US"/>
            </a:p>
          </p:txBody>
        </p:sp>
        <p:sp>
          <p:nvSpPr>
            <p:cNvPr id="48" name="Freeform 100"/>
            <p:cNvSpPr>
              <a:spLocks noEditPoints="1"/>
            </p:cNvSpPr>
            <p:nvPr/>
          </p:nvSpPr>
          <p:spPr bwMode="auto">
            <a:xfrm>
              <a:off x="6298379" y="5756320"/>
              <a:ext cx="668624" cy="443188"/>
            </a:xfrm>
            <a:custGeom>
              <a:avLst/>
              <a:gdLst>
                <a:gd name="T0" fmla="*/ 42 w 197"/>
                <a:gd name="T1" fmla="*/ 131 h 131"/>
                <a:gd name="T2" fmla="*/ 48 w 197"/>
                <a:gd name="T3" fmla="*/ 90 h 131"/>
                <a:gd name="T4" fmla="*/ 36 w 197"/>
                <a:gd name="T5" fmla="*/ 125 h 131"/>
                <a:gd name="T6" fmla="*/ 58 w 197"/>
                <a:gd name="T7" fmla="*/ 131 h 131"/>
                <a:gd name="T8" fmla="*/ 64 w 197"/>
                <a:gd name="T9" fmla="*/ 90 h 131"/>
                <a:gd name="T10" fmla="*/ 52 w 197"/>
                <a:gd name="T11" fmla="*/ 125 h 131"/>
                <a:gd name="T12" fmla="*/ 128 w 197"/>
                <a:gd name="T13" fmla="*/ 131 h 131"/>
                <a:gd name="T14" fmla="*/ 134 w 197"/>
                <a:gd name="T15" fmla="*/ 119 h 131"/>
                <a:gd name="T16" fmla="*/ 122 w 197"/>
                <a:gd name="T17" fmla="*/ 125 h 131"/>
                <a:gd name="T18" fmla="*/ 150 w 197"/>
                <a:gd name="T19" fmla="*/ 10 h 131"/>
                <a:gd name="T20" fmla="*/ 122 w 197"/>
                <a:gd name="T21" fmla="*/ 14 h 131"/>
                <a:gd name="T22" fmla="*/ 151 w 197"/>
                <a:gd name="T23" fmla="*/ 14 h 131"/>
                <a:gd name="T24" fmla="*/ 176 w 197"/>
                <a:gd name="T25" fmla="*/ 26 h 131"/>
                <a:gd name="T26" fmla="*/ 186 w 197"/>
                <a:gd name="T27" fmla="*/ 20 h 131"/>
                <a:gd name="T28" fmla="*/ 147 w 197"/>
                <a:gd name="T29" fmla="*/ 33 h 131"/>
                <a:gd name="T30" fmla="*/ 118 w 197"/>
                <a:gd name="T31" fmla="*/ 34 h 131"/>
                <a:gd name="T32" fmla="*/ 69 w 197"/>
                <a:gd name="T33" fmla="*/ 34 h 131"/>
                <a:gd name="T34" fmla="*/ 60 w 197"/>
                <a:gd name="T35" fmla="*/ 33 h 131"/>
                <a:gd name="T36" fmla="*/ 40 w 197"/>
                <a:gd name="T37" fmla="*/ 33 h 131"/>
                <a:gd name="T38" fmla="*/ 31 w 197"/>
                <a:gd name="T39" fmla="*/ 34 h 131"/>
                <a:gd name="T40" fmla="*/ 2 w 197"/>
                <a:gd name="T41" fmla="*/ 72 h 131"/>
                <a:gd name="T42" fmla="*/ 32 w 197"/>
                <a:gd name="T43" fmla="*/ 52 h 131"/>
                <a:gd name="T44" fmla="*/ 69 w 197"/>
                <a:gd name="T45" fmla="*/ 86 h 131"/>
                <a:gd name="T46" fmla="*/ 89 w 197"/>
                <a:gd name="T47" fmla="*/ 72 h 131"/>
                <a:gd name="T48" fmla="*/ 98 w 197"/>
                <a:gd name="T49" fmla="*/ 72 h 131"/>
                <a:gd name="T50" fmla="*/ 124 w 197"/>
                <a:gd name="T51" fmla="*/ 55 h 131"/>
                <a:gd name="T52" fmla="*/ 169 w 197"/>
                <a:gd name="T53" fmla="*/ 115 h 131"/>
                <a:gd name="T54" fmla="*/ 152 w 197"/>
                <a:gd name="T55" fmla="*/ 48 h 131"/>
                <a:gd name="T56" fmla="*/ 184 w 197"/>
                <a:gd name="T57" fmla="*/ 72 h 131"/>
                <a:gd name="T58" fmla="*/ 155 w 197"/>
                <a:gd name="T59" fmla="*/ 34 h 131"/>
                <a:gd name="T60" fmla="*/ 145 w 197"/>
                <a:gd name="T61" fmla="*/ 131 h 131"/>
                <a:gd name="T62" fmla="*/ 151 w 197"/>
                <a:gd name="T63" fmla="*/ 119 h 131"/>
                <a:gd name="T64" fmla="*/ 139 w 197"/>
                <a:gd name="T65" fmla="*/ 125 h 131"/>
                <a:gd name="T66" fmla="*/ 64 w 197"/>
                <a:gd name="T67" fmla="*/ 14 h 131"/>
                <a:gd name="T68" fmla="*/ 36 w 197"/>
                <a:gd name="T69" fmla="*/ 14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7" h="131">
                  <a:moveTo>
                    <a:pt x="36" y="125"/>
                  </a:moveTo>
                  <a:cubicBezTo>
                    <a:pt x="36" y="129"/>
                    <a:pt x="38" y="131"/>
                    <a:pt x="42" y="131"/>
                  </a:cubicBezTo>
                  <a:cubicBezTo>
                    <a:pt x="45" y="131"/>
                    <a:pt x="48" y="129"/>
                    <a:pt x="48" y="125"/>
                  </a:cubicBezTo>
                  <a:cubicBezTo>
                    <a:pt x="48" y="90"/>
                    <a:pt x="48" y="90"/>
                    <a:pt x="48" y="90"/>
                  </a:cubicBezTo>
                  <a:cubicBezTo>
                    <a:pt x="36" y="90"/>
                    <a:pt x="36" y="90"/>
                    <a:pt x="36" y="90"/>
                  </a:cubicBezTo>
                  <a:lnTo>
                    <a:pt x="36" y="125"/>
                  </a:lnTo>
                  <a:close/>
                  <a:moveTo>
                    <a:pt x="52" y="125"/>
                  </a:moveTo>
                  <a:cubicBezTo>
                    <a:pt x="52" y="129"/>
                    <a:pt x="55" y="131"/>
                    <a:pt x="58" y="131"/>
                  </a:cubicBezTo>
                  <a:cubicBezTo>
                    <a:pt x="62" y="131"/>
                    <a:pt x="64" y="129"/>
                    <a:pt x="64" y="125"/>
                  </a:cubicBezTo>
                  <a:cubicBezTo>
                    <a:pt x="64" y="90"/>
                    <a:pt x="64" y="90"/>
                    <a:pt x="64" y="90"/>
                  </a:cubicBezTo>
                  <a:cubicBezTo>
                    <a:pt x="52" y="90"/>
                    <a:pt x="52" y="90"/>
                    <a:pt x="52" y="90"/>
                  </a:cubicBezTo>
                  <a:lnTo>
                    <a:pt x="52" y="125"/>
                  </a:lnTo>
                  <a:close/>
                  <a:moveTo>
                    <a:pt x="122" y="125"/>
                  </a:moveTo>
                  <a:cubicBezTo>
                    <a:pt x="122" y="129"/>
                    <a:pt x="125" y="131"/>
                    <a:pt x="128" y="131"/>
                  </a:cubicBezTo>
                  <a:cubicBezTo>
                    <a:pt x="132" y="131"/>
                    <a:pt x="134" y="129"/>
                    <a:pt x="134" y="125"/>
                  </a:cubicBezTo>
                  <a:cubicBezTo>
                    <a:pt x="134" y="119"/>
                    <a:pt x="134" y="119"/>
                    <a:pt x="134" y="119"/>
                  </a:cubicBezTo>
                  <a:cubicBezTo>
                    <a:pt x="122" y="119"/>
                    <a:pt x="122" y="119"/>
                    <a:pt x="122" y="119"/>
                  </a:cubicBezTo>
                  <a:lnTo>
                    <a:pt x="122" y="125"/>
                  </a:lnTo>
                  <a:close/>
                  <a:moveTo>
                    <a:pt x="186" y="20"/>
                  </a:moveTo>
                  <a:cubicBezTo>
                    <a:pt x="178" y="1"/>
                    <a:pt x="157" y="0"/>
                    <a:pt x="150" y="10"/>
                  </a:cubicBezTo>
                  <a:cubicBezTo>
                    <a:pt x="148" y="4"/>
                    <a:pt x="143" y="0"/>
                    <a:pt x="137" y="0"/>
                  </a:cubicBezTo>
                  <a:cubicBezTo>
                    <a:pt x="129" y="0"/>
                    <a:pt x="122" y="6"/>
                    <a:pt x="122" y="14"/>
                  </a:cubicBezTo>
                  <a:cubicBezTo>
                    <a:pt x="122" y="22"/>
                    <a:pt x="129" y="28"/>
                    <a:pt x="137" y="28"/>
                  </a:cubicBezTo>
                  <a:cubicBezTo>
                    <a:pt x="144" y="28"/>
                    <a:pt x="151" y="22"/>
                    <a:pt x="151" y="14"/>
                  </a:cubicBezTo>
                  <a:cubicBezTo>
                    <a:pt x="151" y="14"/>
                    <a:pt x="151" y="14"/>
                    <a:pt x="151" y="14"/>
                  </a:cubicBezTo>
                  <a:cubicBezTo>
                    <a:pt x="159" y="10"/>
                    <a:pt x="163" y="15"/>
                    <a:pt x="176" y="26"/>
                  </a:cubicBezTo>
                  <a:cubicBezTo>
                    <a:pt x="189" y="38"/>
                    <a:pt x="197" y="27"/>
                    <a:pt x="197" y="27"/>
                  </a:cubicBezTo>
                  <a:cubicBezTo>
                    <a:pt x="197" y="27"/>
                    <a:pt x="192" y="30"/>
                    <a:pt x="186" y="20"/>
                  </a:cubicBezTo>
                  <a:close/>
                  <a:moveTo>
                    <a:pt x="155" y="34"/>
                  </a:moveTo>
                  <a:cubicBezTo>
                    <a:pt x="154" y="33"/>
                    <a:pt x="148" y="33"/>
                    <a:pt x="147" y="33"/>
                  </a:cubicBezTo>
                  <a:cubicBezTo>
                    <a:pt x="126" y="33"/>
                    <a:pt x="126" y="33"/>
                    <a:pt x="126" y="33"/>
                  </a:cubicBezTo>
                  <a:cubicBezTo>
                    <a:pt x="125" y="33"/>
                    <a:pt x="119" y="33"/>
                    <a:pt x="118" y="34"/>
                  </a:cubicBezTo>
                  <a:cubicBezTo>
                    <a:pt x="93" y="59"/>
                    <a:pt x="93" y="59"/>
                    <a:pt x="93" y="59"/>
                  </a:cubicBezTo>
                  <a:cubicBezTo>
                    <a:pt x="69" y="34"/>
                    <a:pt x="69" y="34"/>
                    <a:pt x="69" y="34"/>
                  </a:cubicBezTo>
                  <a:cubicBezTo>
                    <a:pt x="67" y="33"/>
                    <a:pt x="61" y="33"/>
                    <a:pt x="60" y="33"/>
                  </a:cubicBezTo>
                  <a:cubicBezTo>
                    <a:pt x="60" y="33"/>
                    <a:pt x="60" y="33"/>
                    <a:pt x="60" y="33"/>
                  </a:cubicBezTo>
                  <a:cubicBezTo>
                    <a:pt x="50" y="41"/>
                    <a:pt x="50" y="41"/>
                    <a:pt x="50" y="41"/>
                  </a:cubicBezTo>
                  <a:cubicBezTo>
                    <a:pt x="40" y="33"/>
                    <a:pt x="40" y="33"/>
                    <a:pt x="40" y="33"/>
                  </a:cubicBezTo>
                  <a:cubicBezTo>
                    <a:pt x="40" y="33"/>
                    <a:pt x="40" y="33"/>
                    <a:pt x="40" y="33"/>
                  </a:cubicBezTo>
                  <a:cubicBezTo>
                    <a:pt x="39" y="33"/>
                    <a:pt x="33" y="33"/>
                    <a:pt x="31" y="34"/>
                  </a:cubicBezTo>
                  <a:cubicBezTo>
                    <a:pt x="2" y="64"/>
                    <a:pt x="2" y="64"/>
                    <a:pt x="2" y="64"/>
                  </a:cubicBezTo>
                  <a:cubicBezTo>
                    <a:pt x="0" y="66"/>
                    <a:pt x="0" y="70"/>
                    <a:pt x="2" y="72"/>
                  </a:cubicBezTo>
                  <a:cubicBezTo>
                    <a:pt x="5" y="75"/>
                    <a:pt x="9" y="75"/>
                    <a:pt x="11" y="72"/>
                  </a:cubicBezTo>
                  <a:cubicBezTo>
                    <a:pt x="32" y="52"/>
                    <a:pt x="32" y="52"/>
                    <a:pt x="32" y="52"/>
                  </a:cubicBezTo>
                  <a:cubicBezTo>
                    <a:pt x="32" y="86"/>
                    <a:pt x="32" y="86"/>
                    <a:pt x="32" y="86"/>
                  </a:cubicBezTo>
                  <a:cubicBezTo>
                    <a:pt x="69" y="86"/>
                    <a:pt x="69" y="86"/>
                    <a:pt x="69" y="86"/>
                  </a:cubicBezTo>
                  <a:cubicBezTo>
                    <a:pt x="69" y="52"/>
                    <a:pt x="69" y="52"/>
                    <a:pt x="69" y="52"/>
                  </a:cubicBezTo>
                  <a:cubicBezTo>
                    <a:pt x="69" y="52"/>
                    <a:pt x="89" y="72"/>
                    <a:pt x="89" y="72"/>
                  </a:cubicBezTo>
                  <a:cubicBezTo>
                    <a:pt x="90" y="74"/>
                    <a:pt x="92" y="74"/>
                    <a:pt x="93" y="74"/>
                  </a:cubicBezTo>
                  <a:cubicBezTo>
                    <a:pt x="95" y="74"/>
                    <a:pt x="97" y="74"/>
                    <a:pt x="98" y="72"/>
                  </a:cubicBezTo>
                  <a:cubicBezTo>
                    <a:pt x="98" y="72"/>
                    <a:pt x="121" y="48"/>
                    <a:pt x="121" y="48"/>
                  </a:cubicBezTo>
                  <a:cubicBezTo>
                    <a:pt x="124" y="55"/>
                    <a:pt x="124" y="55"/>
                    <a:pt x="124" y="55"/>
                  </a:cubicBezTo>
                  <a:cubicBezTo>
                    <a:pt x="104" y="115"/>
                    <a:pt x="104" y="115"/>
                    <a:pt x="104" y="115"/>
                  </a:cubicBezTo>
                  <a:cubicBezTo>
                    <a:pt x="169" y="115"/>
                    <a:pt x="169" y="115"/>
                    <a:pt x="169" y="115"/>
                  </a:cubicBezTo>
                  <a:cubicBezTo>
                    <a:pt x="149" y="55"/>
                    <a:pt x="149" y="55"/>
                    <a:pt x="149" y="55"/>
                  </a:cubicBezTo>
                  <a:cubicBezTo>
                    <a:pt x="152" y="48"/>
                    <a:pt x="152" y="48"/>
                    <a:pt x="152" y="48"/>
                  </a:cubicBezTo>
                  <a:cubicBezTo>
                    <a:pt x="175" y="72"/>
                    <a:pt x="175" y="72"/>
                    <a:pt x="175" y="72"/>
                  </a:cubicBezTo>
                  <a:cubicBezTo>
                    <a:pt x="178" y="75"/>
                    <a:pt x="182" y="75"/>
                    <a:pt x="184" y="72"/>
                  </a:cubicBezTo>
                  <a:cubicBezTo>
                    <a:pt x="187" y="70"/>
                    <a:pt x="187" y="66"/>
                    <a:pt x="184" y="64"/>
                  </a:cubicBezTo>
                  <a:lnTo>
                    <a:pt x="155" y="34"/>
                  </a:lnTo>
                  <a:close/>
                  <a:moveTo>
                    <a:pt x="139" y="125"/>
                  </a:moveTo>
                  <a:cubicBezTo>
                    <a:pt x="139" y="129"/>
                    <a:pt x="141" y="131"/>
                    <a:pt x="145" y="131"/>
                  </a:cubicBezTo>
                  <a:cubicBezTo>
                    <a:pt x="148" y="131"/>
                    <a:pt x="151" y="129"/>
                    <a:pt x="151" y="125"/>
                  </a:cubicBezTo>
                  <a:cubicBezTo>
                    <a:pt x="151" y="119"/>
                    <a:pt x="151" y="119"/>
                    <a:pt x="151" y="119"/>
                  </a:cubicBezTo>
                  <a:cubicBezTo>
                    <a:pt x="139" y="119"/>
                    <a:pt x="139" y="119"/>
                    <a:pt x="139" y="119"/>
                  </a:cubicBezTo>
                  <a:lnTo>
                    <a:pt x="139" y="125"/>
                  </a:lnTo>
                  <a:close/>
                  <a:moveTo>
                    <a:pt x="50" y="28"/>
                  </a:moveTo>
                  <a:cubicBezTo>
                    <a:pt x="58" y="28"/>
                    <a:pt x="64" y="22"/>
                    <a:pt x="64" y="14"/>
                  </a:cubicBezTo>
                  <a:cubicBezTo>
                    <a:pt x="64" y="6"/>
                    <a:pt x="58" y="0"/>
                    <a:pt x="50" y="0"/>
                  </a:cubicBezTo>
                  <a:cubicBezTo>
                    <a:pt x="42" y="0"/>
                    <a:pt x="36" y="6"/>
                    <a:pt x="36" y="14"/>
                  </a:cubicBezTo>
                  <a:cubicBezTo>
                    <a:pt x="36" y="22"/>
                    <a:pt x="42" y="28"/>
                    <a:pt x="50" y="28"/>
                  </a:cubicBezTo>
                  <a:close/>
                </a:path>
              </a:pathLst>
            </a:custGeom>
            <a:grpFill/>
            <a:ln>
              <a:noFill/>
            </a:ln>
          </p:spPr>
          <p:txBody>
            <a:bodyPr vert="horz" wrap="square" lIns="91440" tIns="45720" rIns="91440" bIns="45720" numCol="1" anchor="t" anchorCtr="0" compatLnSpc="1"/>
            <a:lstStyle/>
            <a:p>
              <a:endParaRPr lang="en-US"/>
            </a:p>
          </p:txBody>
        </p:sp>
        <p:sp>
          <p:nvSpPr>
            <p:cNvPr id="49" name="Freeform 101"/>
            <p:cNvSpPr>
              <a:spLocks noEditPoints="1"/>
            </p:cNvSpPr>
            <p:nvPr/>
          </p:nvSpPr>
          <p:spPr bwMode="auto">
            <a:xfrm>
              <a:off x="7481920" y="5781938"/>
              <a:ext cx="499546" cy="422694"/>
            </a:xfrm>
            <a:custGeom>
              <a:avLst/>
              <a:gdLst>
                <a:gd name="T0" fmla="*/ 86 w 147"/>
                <a:gd name="T1" fmla="*/ 66 h 124"/>
                <a:gd name="T2" fmla="*/ 86 w 147"/>
                <a:gd name="T3" fmla="*/ 78 h 124"/>
                <a:gd name="T4" fmla="*/ 129 w 147"/>
                <a:gd name="T5" fmla="*/ 78 h 124"/>
                <a:gd name="T6" fmla="*/ 115 w 147"/>
                <a:gd name="T7" fmla="*/ 111 h 124"/>
                <a:gd name="T8" fmla="*/ 102 w 147"/>
                <a:gd name="T9" fmla="*/ 111 h 124"/>
                <a:gd name="T10" fmla="*/ 102 w 147"/>
                <a:gd name="T11" fmla="*/ 123 h 124"/>
                <a:gd name="T12" fmla="*/ 135 w 147"/>
                <a:gd name="T13" fmla="*/ 123 h 124"/>
                <a:gd name="T14" fmla="*/ 135 w 147"/>
                <a:gd name="T15" fmla="*/ 111 h 124"/>
                <a:gd name="T16" fmla="*/ 127 w 147"/>
                <a:gd name="T17" fmla="*/ 111 h 124"/>
                <a:gd name="T18" fmla="*/ 142 w 147"/>
                <a:gd name="T19" fmla="*/ 78 h 124"/>
                <a:gd name="T20" fmla="*/ 147 w 147"/>
                <a:gd name="T21" fmla="*/ 78 h 124"/>
                <a:gd name="T22" fmla="*/ 147 w 147"/>
                <a:gd name="T23" fmla="*/ 66 h 124"/>
                <a:gd name="T24" fmla="*/ 86 w 147"/>
                <a:gd name="T25" fmla="*/ 66 h 124"/>
                <a:gd name="T26" fmla="*/ 15 w 147"/>
                <a:gd name="T27" fmla="*/ 73 h 124"/>
                <a:gd name="T28" fmla="*/ 19 w 147"/>
                <a:gd name="T29" fmla="*/ 66 h 124"/>
                <a:gd name="T30" fmla="*/ 17 w 147"/>
                <a:gd name="T31" fmla="*/ 45 h 124"/>
                <a:gd name="T32" fmla="*/ 8 w 147"/>
                <a:gd name="T33" fmla="*/ 37 h 124"/>
                <a:gd name="T34" fmla="*/ 0 w 147"/>
                <a:gd name="T35" fmla="*/ 45 h 124"/>
                <a:gd name="T36" fmla="*/ 2 w 147"/>
                <a:gd name="T37" fmla="*/ 66 h 124"/>
                <a:gd name="T38" fmla="*/ 7 w 147"/>
                <a:gd name="T39" fmla="*/ 73 h 124"/>
                <a:gd name="T40" fmla="*/ 10 w 147"/>
                <a:gd name="T41" fmla="*/ 103 h 124"/>
                <a:gd name="T42" fmla="*/ 28 w 147"/>
                <a:gd name="T43" fmla="*/ 103 h 124"/>
                <a:gd name="T44" fmla="*/ 28 w 147"/>
                <a:gd name="T45" fmla="*/ 115 h 124"/>
                <a:gd name="T46" fmla="*/ 16 w 147"/>
                <a:gd name="T47" fmla="*/ 115 h 124"/>
                <a:gd name="T48" fmla="*/ 16 w 147"/>
                <a:gd name="T49" fmla="*/ 123 h 124"/>
                <a:gd name="T50" fmla="*/ 49 w 147"/>
                <a:gd name="T51" fmla="*/ 123 h 124"/>
                <a:gd name="T52" fmla="*/ 49 w 147"/>
                <a:gd name="T53" fmla="*/ 115 h 124"/>
                <a:gd name="T54" fmla="*/ 36 w 147"/>
                <a:gd name="T55" fmla="*/ 115 h 124"/>
                <a:gd name="T56" fmla="*/ 36 w 147"/>
                <a:gd name="T57" fmla="*/ 103 h 124"/>
                <a:gd name="T58" fmla="*/ 49 w 147"/>
                <a:gd name="T59" fmla="*/ 103 h 124"/>
                <a:gd name="T60" fmla="*/ 49 w 147"/>
                <a:gd name="T61" fmla="*/ 94 h 124"/>
                <a:gd name="T62" fmla="*/ 18 w 147"/>
                <a:gd name="T63" fmla="*/ 94 h 124"/>
                <a:gd name="T64" fmla="*/ 15 w 147"/>
                <a:gd name="T65" fmla="*/ 73 h 124"/>
                <a:gd name="T66" fmla="*/ 55 w 147"/>
                <a:gd name="T67" fmla="*/ 29 h 124"/>
                <a:gd name="T68" fmla="*/ 69 w 147"/>
                <a:gd name="T69" fmla="*/ 14 h 124"/>
                <a:gd name="T70" fmla="*/ 55 w 147"/>
                <a:gd name="T71" fmla="*/ 0 h 124"/>
                <a:gd name="T72" fmla="*/ 41 w 147"/>
                <a:gd name="T73" fmla="*/ 14 h 124"/>
                <a:gd name="T74" fmla="*/ 55 w 147"/>
                <a:gd name="T75" fmla="*/ 29 h 124"/>
                <a:gd name="T76" fmla="*/ 72 w 147"/>
                <a:gd name="T77" fmla="*/ 82 h 124"/>
                <a:gd name="T78" fmla="*/ 64 w 147"/>
                <a:gd name="T79" fmla="*/ 74 h 124"/>
                <a:gd name="T80" fmla="*/ 54 w 147"/>
                <a:gd name="T81" fmla="*/ 74 h 124"/>
                <a:gd name="T82" fmla="*/ 59 w 147"/>
                <a:gd name="T83" fmla="*/ 56 h 124"/>
                <a:gd name="T84" fmla="*/ 63 w 147"/>
                <a:gd name="T85" fmla="*/ 60 h 124"/>
                <a:gd name="T86" fmla="*/ 68 w 147"/>
                <a:gd name="T87" fmla="*/ 61 h 124"/>
                <a:gd name="T88" fmla="*/ 92 w 147"/>
                <a:gd name="T89" fmla="*/ 61 h 124"/>
                <a:gd name="T90" fmla="*/ 98 w 147"/>
                <a:gd name="T91" fmla="*/ 55 h 124"/>
                <a:gd name="T92" fmla="*/ 92 w 147"/>
                <a:gd name="T93" fmla="*/ 49 h 124"/>
                <a:gd name="T94" fmla="*/ 69 w 147"/>
                <a:gd name="T95" fmla="*/ 49 h 124"/>
                <a:gd name="T96" fmla="*/ 56 w 147"/>
                <a:gd name="T97" fmla="*/ 35 h 124"/>
                <a:gd name="T98" fmla="*/ 48 w 147"/>
                <a:gd name="T99" fmla="*/ 33 h 124"/>
                <a:gd name="T100" fmla="*/ 38 w 147"/>
                <a:gd name="T101" fmla="*/ 38 h 124"/>
                <a:gd name="T102" fmla="*/ 28 w 147"/>
                <a:gd name="T103" fmla="*/ 79 h 124"/>
                <a:gd name="T104" fmla="*/ 27 w 147"/>
                <a:gd name="T105" fmla="*/ 80 h 124"/>
                <a:gd name="T106" fmla="*/ 27 w 147"/>
                <a:gd name="T107" fmla="*/ 82 h 124"/>
                <a:gd name="T108" fmla="*/ 27 w 147"/>
                <a:gd name="T109" fmla="*/ 82 h 124"/>
                <a:gd name="T110" fmla="*/ 35 w 147"/>
                <a:gd name="T111" fmla="*/ 90 h 124"/>
                <a:gd name="T112" fmla="*/ 58 w 147"/>
                <a:gd name="T113" fmla="*/ 90 h 124"/>
                <a:gd name="T114" fmla="*/ 58 w 147"/>
                <a:gd name="T115" fmla="*/ 90 h 124"/>
                <a:gd name="T116" fmla="*/ 74 w 147"/>
                <a:gd name="T117" fmla="*/ 119 h 124"/>
                <a:gd name="T118" fmla="*/ 86 w 147"/>
                <a:gd name="T119" fmla="*/ 122 h 124"/>
                <a:gd name="T120" fmla="*/ 89 w 147"/>
                <a:gd name="T121" fmla="*/ 111 h 124"/>
                <a:gd name="T122" fmla="*/ 72 w 147"/>
                <a:gd name="T123" fmla="*/ 8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7" h="124">
                  <a:moveTo>
                    <a:pt x="86" y="66"/>
                  </a:moveTo>
                  <a:cubicBezTo>
                    <a:pt x="86" y="78"/>
                    <a:pt x="86" y="78"/>
                    <a:pt x="86" y="78"/>
                  </a:cubicBezTo>
                  <a:cubicBezTo>
                    <a:pt x="129" y="78"/>
                    <a:pt x="129" y="78"/>
                    <a:pt x="129" y="78"/>
                  </a:cubicBezTo>
                  <a:cubicBezTo>
                    <a:pt x="115" y="111"/>
                    <a:pt x="115" y="111"/>
                    <a:pt x="115" y="111"/>
                  </a:cubicBezTo>
                  <a:cubicBezTo>
                    <a:pt x="102" y="111"/>
                    <a:pt x="102" y="111"/>
                    <a:pt x="102" y="111"/>
                  </a:cubicBezTo>
                  <a:cubicBezTo>
                    <a:pt x="102" y="123"/>
                    <a:pt x="102" y="123"/>
                    <a:pt x="102" y="123"/>
                  </a:cubicBezTo>
                  <a:cubicBezTo>
                    <a:pt x="135" y="123"/>
                    <a:pt x="135" y="123"/>
                    <a:pt x="135" y="123"/>
                  </a:cubicBezTo>
                  <a:cubicBezTo>
                    <a:pt x="135" y="111"/>
                    <a:pt x="135" y="111"/>
                    <a:pt x="135" y="111"/>
                  </a:cubicBezTo>
                  <a:cubicBezTo>
                    <a:pt x="127" y="111"/>
                    <a:pt x="127" y="111"/>
                    <a:pt x="127" y="111"/>
                  </a:cubicBezTo>
                  <a:cubicBezTo>
                    <a:pt x="142" y="78"/>
                    <a:pt x="142" y="78"/>
                    <a:pt x="142" y="78"/>
                  </a:cubicBezTo>
                  <a:cubicBezTo>
                    <a:pt x="147" y="78"/>
                    <a:pt x="147" y="78"/>
                    <a:pt x="147" y="78"/>
                  </a:cubicBezTo>
                  <a:cubicBezTo>
                    <a:pt x="147" y="66"/>
                    <a:pt x="147" y="66"/>
                    <a:pt x="147" y="66"/>
                  </a:cubicBezTo>
                  <a:lnTo>
                    <a:pt x="86" y="66"/>
                  </a:lnTo>
                  <a:close/>
                  <a:moveTo>
                    <a:pt x="15" y="73"/>
                  </a:moveTo>
                  <a:cubicBezTo>
                    <a:pt x="18" y="71"/>
                    <a:pt x="19" y="69"/>
                    <a:pt x="19" y="66"/>
                  </a:cubicBezTo>
                  <a:cubicBezTo>
                    <a:pt x="17" y="45"/>
                    <a:pt x="17" y="45"/>
                    <a:pt x="17" y="45"/>
                  </a:cubicBezTo>
                  <a:cubicBezTo>
                    <a:pt x="16" y="41"/>
                    <a:pt x="12" y="37"/>
                    <a:pt x="8" y="37"/>
                  </a:cubicBezTo>
                  <a:cubicBezTo>
                    <a:pt x="3" y="37"/>
                    <a:pt x="0" y="41"/>
                    <a:pt x="0" y="45"/>
                  </a:cubicBezTo>
                  <a:cubicBezTo>
                    <a:pt x="2" y="66"/>
                    <a:pt x="2" y="66"/>
                    <a:pt x="2" y="66"/>
                  </a:cubicBezTo>
                  <a:cubicBezTo>
                    <a:pt x="3" y="69"/>
                    <a:pt x="5" y="71"/>
                    <a:pt x="7" y="73"/>
                  </a:cubicBezTo>
                  <a:cubicBezTo>
                    <a:pt x="10" y="103"/>
                    <a:pt x="10" y="103"/>
                    <a:pt x="10" y="103"/>
                  </a:cubicBezTo>
                  <a:cubicBezTo>
                    <a:pt x="28" y="103"/>
                    <a:pt x="28" y="103"/>
                    <a:pt x="28" y="103"/>
                  </a:cubicBezTo>
                  <a:cubicBezTo>
                    <a:pt x="28" y="115"/>
                    <a:pt x="28" y="115"/>
                    <a:pt x="28" y="115"/>
                  </a:cubicBezTo>
                  <a:cubicBezTo>
                    <a:pt x="16" y="115"/>
                    <a:pt x="16" y="115"/>
                    <a:pt x="16" y="115"/>
                  </a:cubicBezTo>
                  <a:cubicBezTo>
                    <a:pt x="16" y="123"/>
                    <a:pt x="16" y="123"/>
                    <a:pt x="16" y="123"/>
                  </a:cubicBezTo>
                  <a:cubicBezTo>
                    <a:pt x="49" y="123"/>
                    <a:pt x="49" y="123"/>
                    <a:pt x="49" y="123"/>
                  </a:cubicBezTo>
                  <a:cubicBezTo>
                    <a:pt x="49" y="115"/>
                    <a:pt x="49" y="115"/>
                    <a:pt x="49" y="115"/>
                  </a:cubicBezTo>
                  <a:cubicBezTo>
                    <a:pt x="36" y="115"/>
                    <a:pt x="36" y="115"/>
                    <a:pt x="36" y="115"/>
                  </a:cubicBezTo>
                  <a:cubicBezTo>
                    <a:pt x="36" y="103"/>
                    <a:pt x="36" y="103"/>
                    <a:pt x="36" y="103"/>
                  </a:cubicBezTo>
                  <a:cubicBezTo>
                    <a:pt x="49" y="103"/>
                    <a:pt x="49" y="103"/>
                    <a:pt x="49" y="103"/>
                  </a:cubicBezTo>
                  <a:cubicBezTo>
                    <a:pt x="49" y="94"/>
                    <a:pt x="49" y="94"/>
                    <a:pt x="49" y="94"/>
                  </a:cubicBezTo>
                  <a:cubicBezTo>
                    <a:pt x="18" y="94"/>
                    <a:pt x="18" y="94"/>
                    <a:pt x="18" y="94"/>
                  </a:cubicBezTo>
                  <a:lnTo>
                    <a:pt x="15" y="73"/>
                  </a:lnTo>
                  <a:close/>
                  <a:moveTo>
                    <a:pt x="55" y="29"/>
                  </a:moveTo>
                  <a:cubicBezTo>
                    <a:pt x="63" y="29"/>
                    <a:pt x="69" y="22"/>
                    <a:pt x="69" y="14"/>
                  </a:cubicBezTo>
                  <a:cubicBezTo>
                    <a:pt x="69" y="6"/>
                    <a:pt x="63" y="0"/>
                    <a:pt x="55" y="0"/>
                  </a:cubicBezTo>
                  <a:cubicBezTo>
                    <a:pt x="47" y="0"/>
                    <a:pt x="41" y="6"/>
                    <a:pt x="41" y="14"/>
                  </a:cubicBezTo>
                  <a:cubicBezTo>
                    <a:pt x="41" y="22"/>
                    <a:pt x="47" y="29"/>
                    <a:pt x="55" y="29"/>
                  </a:cubicBezTo>
                  <a:close/>
                  <a:moveTo>
                    <a:pt x="72" y="82"/>
                  </a:moveTo>
                  <a:cubicBezTo>
                    <a:pt x="72" y="82"/>
                    <a:pt x="68" y="74"/>
                    <a:pt x="64" y="74"/>
                  </a:cubicBezTo>
                  <a:cubicBezTo>
                    <a:pt x="54" y="74"/>
                    <a:pt x="54" y="74"/>
                    <a:pt x="54" y="74"/>
                  </a:cubicBezTo>
                  <a:cubicBezTo>
                    <a:pt x="59" y="56"/>
                    <a:pt x="59" y="56"/>
                    <a:pt x="59" y="56"/>
                  </a:cubicBezTo>
                  <a:cubicBezTo>
                    <a:pt x="63" y="60"/>
                    <a:pt x="63" y="60"/>
                    <a:pt x="63" y="60"/>
                  </a:cubicBezTo>
                  <a:cubicBezTo>
                    <a:pt x="64" y="62"/>
                    <a:pt x="66" y="62"/>
                    <a:pt x="68" y="61"/>
                  </a:cubicBezTo>
                  <a:cubicBezTo>
                    <a:pt x="92" y="61"/>
                    <a:pt x="92" y="61"/>
                    <a:pt x="92" y="61"/>
                  </a:cubicBezTo>
                  <a:cubicBezTo>
                    <a:pt x="95" y="61"/>
                    <a:pt x="98" y="59"/>
                    <a:pt x="98" y="55"/>
                  </a:cubicBezTo>
                  <a:cubicBezTo>
                    <a:pt x="98" y="52"/>
                    <a:pt x="95" y="49"/>
                    <a:pt x="92" y="49"/>
                  </a:cubicBezTo>
                  <a:cubicBezTo>
                    <a:pt x="69" y="49"/>
                    <a:pt x="69" y="49"/>
                    <a:pt x="69" y="49"/>
                  </a:cubicBezTo>
                  <a:cubicBezTo>
                    <a:pt x="69" y="49"/>
                    <a:pt x="60" y="36"/>
                    <a:pt x="56" y="35"/>
                  </a:cubicBezTo>
                  <a:cubicBezTo>
                    <a:pt x="48" y="33"/>
                    <a:pt x="48" y="33"/>
                    <a:pt x="48" y="33"/>
                  </a:cubicBezTo>
                  <a:cubicBezTo>
                    <a:pt x="44" y="31"/>
                    <a:pt x="40" y="34"/>
                    <a:pt x="38" y="38"/>
                  </a:cubicBezTo>
                  <a:cubicBezTo>
                    <a:pt x="28" y="79"/>
                    <a:pt x="28" y="79"/>
                    <a:pt x="28" y="79"/>
                  </a:cubicBezTo>
                  <a:cubicBezTo>
                    <a:pt x="27" y="79"/>
                    <a:pt x="27" y="80"/>
                    <a:pt x="27" y="80"/>
                  </a:cubicBezTo>
                  <a:cubicBezTo>
                    <a:pt x="27" y="82"/>
                    <a:pt x="27" y="82"/>
                    <a:pt x="27" y="82"/>
                  </a:cubicBezTo>
                  <a:cubicBezTo>
                    <a:pt x="27" y="82"/>
                    <a:pt x="27" y="82"/>
                    <a:pt x="27" y="82"/>
                  </a:cubicBezTo>
                  <a:cubicBezTo>
                    <a:pt x="27" y="87"/>
                    <a:pt x="31" y="90"/>
                    <a:pt x="35" y="90"/>
                  </a:cubicBezTo>
                  <a:cubicBezTo>
                    <a:pt x="58" y="90"/>
                    <a:pt x="58" y="90"/>
                    <a:pt x="58" y="90"/>
                  </a:cubicBezTo>
                  <a:cubicBezTo>
                    <a:pt x="58" y="90"/>
                    <a:pt x="58" y="90"/>
                    <a:pt x="58" y="90"/>
                  </a:cubicBezTo>
                  <a:cubicBezTo>
                    <a:pt x="74" y="119"/>
                    <a:pt x="74" y="119"/>
                    <a:pt x="74" y="119"/>
                  </a:cubicBezTo>
                  <a:cubicBezTo>
                    <a:pt x="77" y="123"/>
                    <a:pt x="82" y="124"/>
                    <a:pt x="86" y="122"/>
                  </a:cubicBezTo>
                  <a:cubicBezTo>
                    <a:pt x="90" y="120"/>
                    <a:pt x="91" y="115"/>
                    <a:pt x="89" y="111"/>
                  </a:cubicBezTo>
                  <a:lnTo>
                    <a:pt x="72" y="82"/>
                  </a:lnTo>
                  <a:close/>
                </a:path>
              </a:pathLst>
            </a:custGeom>
            <a:grpFill/>
            <a:ln>
              <a:noFill/>
            </a:ln>
          </p:spPr>
          <p:txBody>
            <a:bodyPr vert="horz" wrap="square" lIns="91440" tIns="45720" rIns="91440" bIns="45720" numCol="1" anchor="t" anchorCtr="0" compatLnSpc="1"/>
            <a:lstStyle/>
            <a:p>
              <a:endParaRPr lang="en-US"/>
            </a:p>
          </p:txBody>
        </p:sp>
        <p:sp>
          <p:nvSpPr>
            <p:cNvPr id="50" name="Freeform 102"/>
            <p:cNvSpPr>
              <a:spLocks noEditPoints="1"/>
            </p:cNvSpPr>
            <p:nvPr/>
          </p:nvSpPr>
          <p:spPr bwMode="auto">
            <a:xfrm>
              <a:off x="8552741" y="5848544"/>
              <a:ext cx="599455" cy="256178"/>
            </a:xfrm>
            <a:custGeom>
              <a:avLst/>
              <a:gdLst>
                <a:gd name="T0" fmla="*/ 169 w 177"/>
                <a:gd name="T1" fmla="*/ 1 h 76"/>
                <a:gd name="T2" fmla="*/ 147 w 177"/>
                <a:gd name="T3" fmla="*/ 25 h 76"/>
                <a:gd name="T4" fmla="*/ 91 w 177"/>
                <a:gd name="T5" fmla="*/ 26 h 76"/>
                <a:gd name="T6" fmla="*/ 86 w 177"/>
                <a:gd name="T7" fmla="*/ 26 h 76"/>
                <a:gd name="T8" fmla="*/ 30 w 177"/>
                <a:gd name="T9" fmla="*/ 25 h 76"/>
                <a:gd name="T10" fmla="*/ 8 w 177"/>
                <a:gd name="T11" fmla="*/ 1 h 76"/>
                <a:gd name="T12" fmla="*/ 0 w 177"/>
                <a:gd name="T13" fmla="*/ 28 h 76"/>
                <a:gd name="T14" fmla="*/ 9 w 177"/>
                <a:gd name="T15" fmla="*/ 28 h 76"/>
                <a:gd name="T16" fmla="*/ 14 w 177"/>
                <a:gd name="T17" fmla="*/ 15 h 76"/>
                <a:gd name="T18" fmla="*/ 22 w 177"/>
                <a:gd name="T19" fmla="*/ 32 h 76"/>
                <a:gd name="T20" fmla="*/ 22 w 177"/>
                <a:gd name="T21" fmla="*/ 33 h 76"/>
                <a:gd name="T22" fmla="*/ 28 w 177"/>
                <a:gd name="T23" fmla="*/ 69 h 76"/>
                <a:gd name="T24" fmla="*/ 32 w 177"/>
                <a:gd name="T25" fmla="*/ 73 h 76"/>
                <a:gd name="T26" fmla="*/ 72 w 177"/>
                <a:gd name="T27" fmla="*/ 74 h 76"/>
                <a:gd name="T28" fmla="*/ 77 w 177"/>
                <a:gd name="T29" fmla="*/ 70 h 76"/>
                <a:gd name="T30" fmla="*/ 89 w 177"/>
                <a:gd name="T31" fmla="*/ 44 h 76"/>
                <a:gd name="T32" fmla="*/ 101 w 177"/>
                <a:gd name="T33" fmla="*/ 70 h 76"/>
                <a:gd name="T34" fmla="*/ 105 w 177"/>
                <a:gd name="T35" fmla="*/ 74 h 76"/>
                <a:gd name="T36" fmla="*/ 145 w 177"/>
                <a:gd name="T37" fmla="*/ 73 h 76"/>
                <a:gd name="T38" fmla="*/ 149 w 177"/>
                <a:gd name="T39" fmla="*/ 69 h 76"/>
                <a:gd name="T40" fmla="*/ 155 w 177"/>
                <a:gd name="T41" fmla="*/ 33 h 76"/>
                <a:gd name="T42" fmla="*/ 155 w 177"/>
                <a:gd name="T43" fmla="*/ 32 h 76"/>
                <a:gd name="T44" fmla="*/ 163 w 177"/>
                <a:gd name="T45" fmla="*/ 15 h 76"/>
                <a:gd name="T46" fmla="*/ 169 w 177"/>
                <a:gd name="T47" fmla="*/ 28 h 76"/>
                <a:gd name="T48" fmla="*/ 177 w 177"/>
                <a:gd name="T49" fmla="*/ 28 h 76"/>
                <a:gd name="T50" fmla="*/ 169 w 177"/>
                <a:gd name="T51" fmla="*/ 1 h 76"/>
                <a:gd name="T52" fmla="*/ 72 w 177"/>
                <a:gd name="T53" fmla="*/ 64 h 76"/>
                <a:gd name="T54" fmla="*/ 68 w 177"/>
                <a:gd name="T55" fmla="*/ 67 h 76"/>
                <a:gd name="T56" fmla="*/ 38 w 177"/>
                <a:gd name="T57" fmla="*/ 65 h 76"/>
                <a:gd name="T58" fmla="*/ 34 w 177"/>
                <a:gd name="T59" fmla="*/ 63 h 76"/>
                <a:gd name="T60" fmla="*/ 30 w 177"/>
                <a:gd name="T61" fmla="*/ 38 h 76"/>
                <a:gd name="T62" fmla="*/ 34 w 177"/>
                <a:gd name="T63" fmla="*/ 33 h 76"/>
                <a:gd name="T64" fmla="*/ 79 w 177"/>
                <a:gd name="T65" fmla="*/ 33 h 76"/>
                <a:gd name="T66" fmla="*/ 81 w 177"/>
                <a:gd name="T67" fmla="*/ 35 h 76"/>
                <a:gd name="T68" fmla="*/ 82 w 177"/>
                <a:gd name="T69" fmla="*/ 36 h 76"/>
                <a:gd name="T70" fmla="*/ 82 w 177"/>
                <a:gd name="T71" fmla="*/ 38 h 76"/>
                <a:gd name="T72" fmla="*/ 72 w 177"/>
                <a:gd name="T73" fmla="*/ 64 h 76"/>
                <a:gd name="T74" fmla="*/ 143 w 177"/>
                <a:gd name="T75" fmla="*/ 62 h 76"/>
                <a:gd name="T76" fmla="*/ 139 w 177"/>
                <a:gd name="T77" fmla="*/ 65 h 76"/>
                <a:gd name="T78" fmla="*/ 109 w 177"/>
                <a:gd name="T79" fmla="*/ 66 h 76"/>
                <a:gd name="T80" fmla="*/ 105 w 177"/>
                <a:gd name="T81" fmla="*/ 63 h 76"/>
                <a:gd name="T82" fmla="*/ 95 w 177"/>
                <a:gd name="T83" fmla="*/ 38 h 76"/>
                <a:gd name="T84" fmla="*/ 95 w 177"/>
                <a:gd name="T85" fmla="*/ 36 h 76"/>
                <a:gd name="T86" fmla="*/ 96 w 177"/>
                <a:gd name="T87" fmla="*/ 35 h 76"/>
                <a:gd name="T88" fmla="*/ 98 w 177"/>
                <a:gd name="T89" fmla="*/ 33 h 76"/>
                <a:gd name="T90" fmla="*/ 143 w 177"/>
                <a:gd name="T91" fmla="*/ 33 h 76"/>
                <a:gd name="T92" fmla="*/ 147 w 177"/>
                <a:gd name="T93" fmla="*/ 38 h 76"/>
                <a:gd name="T94" fmla="*/ 143 w 177"/>
                <a:gd name="T95" fmla="*/ 6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7" h="76">
                  <a:moveTo>
                    <a:pt x="169" y="1"/>
                  </a:moveTo>
                  <a:cubicBezTo>
                    <a:pt x="161" y="3"/>
                    <a:pt x="152" y="9"/>
                    <a:pt x="147" y="25"/>
                  </a:cubicBezTo>
                  <a:cubicBezTo>
                    <a:pt x="128" y="21"/>
                    <a:pt x="110" y="21"/>
                    <a:pt x="91" y="26"/>
                  </a:cubicBezTo>
                  <a:cubicBezTo>
                    <a:pt x="90" y="26"/>
                    <a:pt x="87" y="26"/>
                    <a:pt x="86" y="26"/>
                  </a:cubicBezTo>
                  <a:cubicBezTo>
                    <a:pt x="67" y="21"/>
                    <a:pt x="49" y="21"/>
                    <a:pt x="30" y="25"/>
                  </a:cubicBezTo>
                  <a:cubicBezTo>
                    <a:pt x="25" y="9"/>
                    <a:pt x="16" y="3"/>
                    <a:pt x="8" y="1"/>
                  </a:cubicBezTo>
                  <a:cubicBezTo>
                    <a:pt x="0" y="0"/>
                    <a:pt x="0" y="24"/>
                    <a:pt x="0" y="28"/>
                  </a:cubicBezTo>
                  <a:cubicBezTo>
                    <a:pt x="0" y="32"/>
                    <a:pt x="9" y="41"/>
                    <a:pt x="9" y="28"/>
                  </a:cubicBezTo>
                  <a:cubicBezTo>
                    <a:pt x="9" y="16"/>
                    <a:pt x="7" y="3"/>
                    <a:pt x="14" y="15"/>
                  </a:cubicBezTo>
                  <a:cubicBezTo>
                    <a:pt x="19" y="23"/>
                    <a:pt x="21" y="28"/>
                    <a:pt x="22" y="32"/>
                  </a:cubicBezTo>
                  <a:cubicBezTo>
                    <a:pt x="22" y="32"/>
                    <a:pt x="22" y="32"/>
                    <a:pt x="22" y="33"/>
                  </a:cubicBezTo>
                  <a:cubicBezTo>
                    <a:pt x="19" y="45"/>
                    <a:pt x="22" y="55"/>
                    <a:pt x="28" y="69"/>
                  </a:cubicBezTo>
                  <a:cubicBezTo>
                    <a:pt x="29" y="71"/>
                    <a:pt x="31" y="73"/>
                    <a:pt x="32" y="73"/>
                  </a:cubicBezTo>
                  <a:cubicBezTo>
                    <a:pt x="46" y="76"/>
                    <a:pt x="59" y="76"/>
                    <a:pt x="72" y="74"/>
                  </a:cubicBezTo>
                  <a:cubicBezTo>
                    <a:pt x="74" y="74"/>
                    <a:pt x="76" y="72"/>
                    <a:pt x="77" y="70"/>
                  </a:cubicBezTo>
                  <a:cubicBezTo>
                    <a:pt x="82" y="60"/>
                    <a:pt x="86" y="52"/>
                    <a:pt x="89" y="44"/>
                  </a:cubicBezTo>
                  <a:cubicBezTo>
                    <a:pt x="91" y="52"/>
                    <a:pt x="95" y="60"/>
                    <a:pt x="101" y="70"/>
                  </a:cubicBezTo>
                  <a:cubicBezTo>
                    <a:pt x="102" y="72"/>
                    <a:pt x="104" y="74"/>
                    <a:pt x="105" y="74"/>
                  </a:cubicBezTo>
                  <a:cubicBezTo>
                    <a:pt x="118" y="76"/>
                    <a:pt x="132" y="76"/>
                    <a:pt x="145" y="73"/>
                  </a:cubicBezTo>
                  <a:cubicBezTo>
                    <a:pt x="146" y="73"/>
                    <a:pt x="148" y="71"/>
                    <a:pt x="149" y="69"/>
                  </a:cubicBezTo>
                  <a:cubicBezTo>
                    <a:pt x="156" y="55"/>
                    <a:pt x="158" y="45"/>
                    <a:pt x="155" y="33"/>
                  </a:cubicBezTo>
                  <a:cubicBezTo>
                    <a:pt x="155" y="32"/>
                    <a:pt x="155" y="32"/>
                    <a:pt x="155" y="32"/>
                  </a:cubicBezTo>
                  <a:cubicBezTo>
                    <a:pt x="156" y="28"/>
                    <a:pt x="158" y="23"/>
                    <a:pt x="163" y="15"/>
                  </a:cubicBezTo>
                  <a:cubicBezTo>
                    <a:pt x="171" y="3"/>
                    <a:pt x="169" y="16"/>
                    <a:pt x="169" y="28"/>
                  </a:cubicBezTo>
                  <a:cubicBezTo>
                    <a:pt x="169" y="41"/>
                    <a:pt x="177" y="32"/>
                    <a:pt x="177" y="28"/>
                  </a:cubicBezTo>
                  <a:cubicBezTo>
                    <a:pt x="177" y="24"/>
                    <a:pt x="177" y="0"/>
                    <a:pt x="169" y="1"/>
                  </a:cubicBezTo>
                  <a:close/>
                  <a:moveTo>
                    <a:pt x="72" y="64"/>
                  </a:moveTo>
                  <a:cubicBezTo>
                    <a:pt x="71" y="65"/>
                    <a:pt x="69" y="66"/>
                    <a:pt x="68" y="67"/>
                  </a:cubicBezTo>
                  <a:cubicBezTo>
                    <a:pt x="58" y="68"/>
                    <a:pt x="48" y="67"/>
                    <a:pt x="38" y="65"/>
                  </a:cubicBezTo>
                  <a:cubicBezTo>
                    <a:pt x="37" y="65"/>
                    <a:pt x="35" y="64"/>
                    <a:pt x="34" y="63"/>
                  </a:cubicBezTo>
                  <a:cubicBezTo>
                    <a:pt x="30" y="53"/>
                    <a:pt x="28" y="47"/>
                    <a:pt x="30" y="38"/>
                  </a:cubicBezTo>
                  <a:cubicBezTo>
                    <a:pt x="30" y="35"/>
                    <a:pt x="33" y="33"/>
                    <a:pt x="34" y="33"/>
                  </a:cubicBezTo>
                  <a:cubicBezTo>
                    <a:pt x="49" y="29"/>
                    <a:pt x="64" y="29"/>
                    <a:pt x="79" y="33"/>
                  </a:cubicBezTo>
                  <a:cubicBezTo>
                    <a:pt x="80" y="33"/>
                    <a:pt x="81" y="34"/>
                    <a:pt x="81" y="35"/>
                  </a:cubicBezTo>
                  <a:cubicBezTo>
                    <a:pt x="82" y="35"/>
                    <a:pt x="82" y="36"/>
                    <a:pt x="82" y="36"/>
                  </a:cubicBezTo>
                  <a:cubicBezTo>
                    <a:pt x="82" y="37"/>
                    <a:pt x="82" y="37"/>
                    <a:pt x="82" y="38"/>
                  </a:cubicBezTo>
                  <a:cubicBezTo>
                    <a:pt x="83" y="47"/>
                    <a:pt x="78" y="53"/>
                    <a:pt x="72" y="64"/>
                  </a:cubicBezTo>
                  <a:close/>
                  <a:moveTo>
                    <a:pt x="143" y="62"/>
                  </a:moveTo>
                  <a:cubicBezTo>
                    <a:pt x="142" y="64"/>
                    <a:pt x="141" y="65"/>
                    <a:pt x="139" y="65"/>
                  </a:cubicBezTo>
                  <a:cubicBezTo>
                    <a:pt x="129" y="67"/>
                    <a:pt x="119" y="68"/>
                    <a:pt x="109" y="66"/>
                  </a:cubicBezTo>
                  <a:cubicBezTo>
                    <a:pt x="108" y="66"/>
                    <a:pt x="106" y="65"/>
                    <a:pt x="105" y="63"/>
                  </a:cubicBezTo>
                  <a:cubicBezTo>
                    <a:pt x="100" y="53"/>
                    <a:pt x="95" y="47"/>
                    <a:pt x="95" y="38"/>
                  </a:cubicBezTo>
                  <a:cubicBezTo>
                    <a:pt x="95" y="37"/>
                    <a:pt x="95" y="37"/>
                    <a:pt x="95" y="36"/>
                  </a:cubicBezTo>
                  <a:cubicBezTo>
                    <a:pt x="95" y="36"/>
                    <a:pt x="96" y="35"/>
                    <a:pt x="96" y="35"/>
                  </a:cubicBezTo>
                  <a:cubicBezTo>
                    <a:pt x="97" y="34"/>
                    <a:pt x="98" y="33"/>
                    <a:pt x="98" y="33"/>
                  </a:cubicBezTo>
                  <a:cubicBezTo>
                    <a:pt x="113" y="29"/>
                    <a:pt x="128" y="29"/>
                    <a:pt x="143" y="33"/>
                  </a:cubicBezTo>
                  <a:cubicBezTo>
                    <a:pt x="145" y="33"/>
                    <a:pt x="147" y="35"/>
                    <a:pt x="147" y="38"/>
                  </a:cubicBezTo>
                  <a:cubicBezTo>
                    <a:pt x="150" y="47"/>
                    <a:pt x="148" y="52"/>
                    <a:pt x="143" y="62"/>
                  </a:cubicBezTo>
                  <a:close/>
                </a:path>
              </a:pathLst>
            </a:custGeom>
            <a:grpFill/>
            <a:ln>
              <a:noFill/>
            </a:ln>
          </p:spPr>
          <p:txBody>
            <a:bodyPr vert="horz" wrap="square" lIns="91440" tIns="45720" rIns="91440" bIns="45720" numCol="1" anchor="t" anchorCtr="0" compatLnSpc="1"/>
            <a:lstStyle/>
            <a:p>
              <a:endParaRPr lang="en-US"/>
            </a:p>
          </p:txBody>
        </p:sp>
        <p:sp>
          <p:nvSpPr>
            <p:cNvPr id="51" name="Freeform 103"/>
            <p:cNvSpPr>
              <a:spLocks noEditPoints="1"/>
            </p:cNvSpPr>
            <p:nvPr/>
          </p:nvSpPr>
          <p:spPr bwMode="auto">
            <a:xfrm>
              <a:off x="9787516" y="5697400"/>
              <a:ext cx="358648" cy="576400"/>
            </a:xfrm>
            <a:custGeom>
              <a:avLst/>
              <a:gdLst>
                <a:gd name="T0" fmla="*/ 88 w 106"/>
                <a:gd name="T1" fmla="*/ 94 h 170"/>
                <a:gd name="T2" fmla="*/ 55 w 106"/>
                <a:gd name="T3" fmla="*/ 107 h 170"/>
                <a:gd name="T4" fmla="*/ 72 w 106"/>
                <a:gd name="T5" fmla="*/ 170 h 170"/>
                <a:gd name="T6" fmla="*/ 84 w 106"/>
                <a:gd name="T7" fmla="*/ 149 h 170"/>
                <a:gd name="T8" fmla="*/ 106 w 106"/>
                <a:gd name="T9" fmla="*/ 161 h 170"/>
                <a:gd name="T10" fmla="*/ 88 w 106"/>
                <a:gd name="T11" fmla="*/ 94 h 170"/>
                <a:gd name="T12" fmla="*/ 52 w 106"/>
                <a:gd name="T13" fmla="*/ 21 h 170"/>
                <a:gd name="T14" fmla="*/ 23 w 106"/>
                <a:gd name="T15" fmla="*/ 50 h 170"/>
                <a:gd name="T16" fmla="*/ 52 w 106"/>
                <a:gd name="T17" fmla="*/ 78 h 170"/>
                <a:gd name="T18" fmla="*/ 81 w 106"/>
                <a:gd name="T19" fmla="*/ 50 h 170"/>
                <a:gd name="T20" fmla="*/ 52 w 106"/>
                <a:gd name="T21" fmla="*/ 21 h 170"/>
                <a:gd name="T22" fmla="*/ 101 w 106"/>
                <a:gd name="T23" fmla="*/ 50 h 170"/>
                <a:gd name="T24" fmla="*/ 52 w 106"/>
                <a:gd name="T25" fmla="*/ 0 h 170"/>
                <a:gd name="T26" fmla="*/ 2 w 106"/>
                <a:gd name="T27" fmla="*/ 50 h 170"/>
                <a:gd name="T28" fmla="*/ 52 w 106"/>
                <a:gd name="T29" fmla="*/ 99 h 170"/>
                <a:gd name="T30" fmla="*/ 101 w 106"/>
                <a:gd name="T31" fmla="*/ 50 h 170"/>
                <a:gd name="T32" fmla="*/ 52 w 106"/>
                <a:gd name="T33" fmla="*/ 87 h 170"/>
                <a:gd name="T34" fmla="*/ 15 w 106"/>
                <a:gd name="T35" fmla="*/ 50 h 170"/>
                <a:gd name="T36" fmla="*/ 52 w 106"/>
                <a:gd name="T37" fmla="*/ 13 h 170"/>
                <a:gd name="T38" fmla="*/ 89 w 106"/>
                <a:gd name="T39" fmla="*/ 50 h 170"/>
                <a:gd name="T40" fmla="*/ 52 w 106"/>
                <a:gd name="T41" fmla="*/ 87 h 170"/>
                <a:gd name="T42" fmla="*/ 0 w 106"/>
                <a:gd name="T43" fmla="*/ 148 h 170"/>
                <a:gd name="T44" fmla="*/ 21 w 106"/>
                <a:gd name="T45" fmla="*/ 135 h 170"/>
                <a:gd name="T46" fmla="*/ 34 w 106"/>
                <a:gd name="T47" fmla="*/ 157 h 170"/>
                <a:gd name="T48" fmla="*/ 47 w 106"/>
                <a:gd name="T49" fmla="*/ 107 h 170"/>
                <a:gd name="T50" fmla="*/ 14 w 106"/>
                <a:gd name="T51" fmla="*/ 93 h 170"/>
                <a:gd name="T52" fmla="*/ 0 w 106"/>
                <a:gd name="T53" fmla="*/ 14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6" h="170">
                  <a:moveTo>
                    <a:pt x="88" y="94"/>
                  </a:moveTo>
                  <a:cubicBezTo>
                    <a:pt x="79" y="101"/>
                    <a:pt x="68" y="106"/>
                    <a:pt x="55" y="107"/>
                  </a:cubicBezTo>
                  <a:cubicBezTo>
                    <a:pt x="72" y="170"/>
                    <a:pt x="72" y="170"/>
                    <a:pt x="72" y="170"/>
                  </a:cubicBezTo>
                  <a:cubicBezTo>
                    <a:pt x="84" y="149"/>
                    <a:pt x="84" y="149"/>
                    <a:pt x="84" y="149"/>
                  </a:cubicBezTo>
                  <a:cubicBezTo>
                    <a:pt x="106" y="161"/>
                    <a:pt x="106" y="161"/>
                    <a:pt x="106" y="161"/>
                  </a:cubicBezTo>
                  <a:lnTo>
                    <a:pt x="88" y="94"/>
                  </a:lnTo>
                  <a:close/>
                  <a:moveTo>
                    <a:pt x="52" y="21"/>
                  </a:moveTo>
                  <a:cubicBezTo>
                    <a:pt x="36" y="21"/>
                    <a:pt x="23" y="34"/>
                    <a:pt x="23" y="50"/>
                  </a:cubicBezTo>
                  <a:cubicBezTo>
                    <a:pt x="23" y="65"/>
                    <a:pt x="36" y="78"/>
                    <a:pt x="52" y="78"/>
                  </a:cubicBezTo>
                  <a:cubicBezTo>
                    <a:pt x="68" y="78"/>
                    <a:pt x="81" y="65"/>
                    <a:pt x="81" y="50"/>
                  </a:cubicBezTo>
                  <a:cubicBezTo>
                    <a:pt x="81" y="34"/>
                    <a:pt x="68" y="21"/>
                    <a:pt x="52" y="21"/>
                  </a:cubicBezTo>
                  <a:close/>
                  <a:moveTo>
                    <a:pt x="101" y="50"/>
                  </a:moveTo>
                  <a:cubicBezTo>
                    <a:pt x="101" y="22"/>
                    <a:pt x="79" y="0"/>
                    <a:pt x="52" y="0"/>
                  </a:cubicBezTo>
                  <a:cubicBezTo>
                    <a:pt x="24" y="0"/>
                    <a:pt x="2" y="22"/>
                    <a:pt x="2" y="50"/>
                  </a:cubicBezTo>
                  <a:cubicBezTo>
                    <a:pt x="2" y="77"/>
                    <a:pt x="24" y="99"/>
                    <a:pt x="52" y="99"/>
                  </a:cubicBezTo>
                  <a:cubicBezTo>
                    <a:pt x="79" y="99"/>
                    <a:pt x="101" y="77"/>
                    <a:pt x="101" y="50"/>
                  </a:cubicBezTo>
                  <a:close/>
                  <a:moveTo>
                    <a:pt x="52" y="87"/>
                  </a:moveTo>
                  <a:cubicBezTo>
                    <a:pt x="31" y="87"/>
                    <a:pt x="15" y="70"/>
                    <a:pt x="15" y="50"/>
                  </a:cubicBezTo>
                  <a:cubicBezTo>
                    <a:pt x="15" y="29"/>
                    <a:pt x="31" y="13"/>
                    <a:pt x="52" y="13"/>
                  </a:cubicBezTo>
                  <a:cubicBezTo>
                    <a:pt x="72" y="13"/>
                    <a:pt x="89" y="29"/>
                    <a:pt x="89" y="50"/>
                  </a:cubicBezTo>
                  <a:cubicBezTo>
                    <a:pt x="89" y="70"/>
                    <a:pt x="72" y="87"/>
                    <a:pt x="52" y="87"/>
                  </a:cubicBezTo>
                  <a:close/>
                  <a:moveTo>
                    <a:pt x="0" y="148"/>
                  </a:moveTo>
                  <a:cubicBezTo>
                    <a:pt x="21" y="135"/>
                    <a:pt x="21" y="135"/>
                    <a:pt x="21" y="135"/>
                  </a:cubicBezTo>
                  <a:cubicBezTo>
                    <a:pt x="34" y="157"/>
                    <a:pt x="34" y="157"/>
                    <a:pt x="34" y="157"/>
                  </a:cubicBezTo>
                  <a:cubicBezTo>
                    <a:pt x="47" y="107"/>
                    <a:pt x="47" y="107"/>
                    <a:pt x="47" y="107"/>
                  </a:cubicBezTo>
                  <a:cubicBezTo>
                    <a:pt x="35" y="106"/>
                    <a:pt x="23" y="101"/>
                    <a:pt x="14" y="93"/>
                  </a:cubicBezTo>
                  <a:lnTo>
                    <a:pt x="0" y="148"/>
                  </a:lnTo>
                  <a:close/>
                </a:path>
              </a:pathLst>
            </a:custGeom>
            <a:grpFill/>
            <a:ln>
              <a:noFill/>
            </a:ln>
          </p:spPr>
          <p:txBody>
            <a:bodyPr vert="horz" wrap="square" lIns="91440" tIns="45720" rIns="91440" bIns="45720" numCol="1" anchor="t" anchorCtr="0" compatLnSpc="1"/>
            <a:lstStyle/>
            <a:p>
              <a:endParaRPr lang="en-US"/>
            </a:p>
          </p:txBody>
        </p:sp>
        <p:sp>
          <p:nvSpPr>
            <p:cNvPr id="52" name="Freeform 104"/>
            <p:cNvSpPr>
              <a:spLocks noEditPoints="1"/>
            </p:cNvSpPr>
            <p:nvPr/>
          </p:nvSpPr>
          <p:spPr bwMode="auto">
            <a:xfrm>
              <a:off x="10840406" y="5781938"/>
              <a:ext cx="476490" cy="479053"/>
            </a:xfrm>
            <a:custGeom>
              <a:avLst/>
              <a:gdLst>
                <a:gd name="T0" fmla="*/ 25 w 140"/>
                <a:gd name="T1" fmla="*/ 70 h 141"/>
                <a:gd name="T2" fmla="*/ 84 w 140"/>
                <a:gd name="T3" fmla="*/ 74 h 141"/>
                <a:gd name="T4" fmla="*/ 90 w 140"/>
                <a:gd name="T5" fmla="*/ 62 h 141"/>
                <a:gd name="T6" fmla="*/ 25 w 140"/>
                <a:gd name="T7" fmla="*/ 66 h 141"/>
                <a:gd name="T8" fmla="*/ 90 w 140"/>
                <a:gd name="T9" fmla="*/ 62 h 141"/>
                <a:gd name="T10" fmla="*/ 83 w 140"/>
                <a:gd name="T11" fmla="*/ 82 h 141"/>
                <a:gd name="T12" fmla="*/ 25 w 140"/>
                <a:gd name="T13" fmla="*/ 78 h 141"/>
                <a:gd name="T14" fmla="*/ 87 w 140"/>
                <a:gd name="T15" fmla="*/ 99 h 141"/>
                <a:gd name="T16" fmla="*/ 8 w 140"/>
                <a:gd name="T17" fmla="*/ 8 h 141"/>
                <a:gd name="T18" fmla="*/ 132 w 140"/>
                <a:gd name="T19" fmla="*/ 54 h 141"/>
                <a:gd name="T20" fmla="*/ 140 w 140"/>
                <a:gd name="T21" fmla="*/ 0 h 141"/>
                <a:gd name="T22" fmla="*/ 0 w 140"/>
                <a:gd name="T23" fmla="*/ 107 h 141"/>
                <a:gd name="T24" fmla="*/ 87 w 140"/>
                <a:gd name="T25" fmla="*/ 99 h 141"/>
                <a:gd name="T26" fmla="*/ 140 w 140"/>
                <a:gd name="T27" fmla="*/ 103 h 141"/>
                <a:gd name="T28" fmla="*/ 140 w 140"/>
                <a:gd name="T29" fmla="*/ 107 h 141"/>
                <a:gd name="T30" fmla="*/ 119 w 140"/>
                <a:gd name="T31" fmla="*/ 115 h 141"/>
                <a:gd name="T32" fmla="*/ 130 w 140"/>
                <a:gd name="T33" fmla="*/ 124 h 141"/>
                <a:gd name="T34" fmla="*/ 135 w 140"/>
                <a:gd name="T35" fmla="*/ 108 h 141"/>
                <a:gd name="T36" fmla="*/ 99 w 140"/>
                <a:gd name="T37" fmla="*/ 131 h 141"/>
                <a:gd name="T38" fmla="*/ 112 w 140"/>
                <a:gd name="T39" fmla="*/ 115 h 141"/>
                <a:gd name="T40" fmla="*/ 89 w 140"/>
                <a:gd name="T41" fmla="*/ 137 h 141"/>
                <a:gd name="T42" fmla="*/ 25 w 140"/>
                <a:gd name="T43" fmla="*/ 37 h 141"/>
                <a:gd name="T44" fmla="*/ 115 w 140"/>
                <a:gd name="T45" fmla="*/ 41 h 141"/>
                <a:gd name="T46" fmla="*/ 100 w 140"/>
                <a:gd name="T47" fmla="*/ 53 h 141"/>
                <a:gd name="T48" fmla="*/ 25 w 140"/>
                <a:gd name="T49" fmla="*/ 57 h 141"/>
                <a:gd name="T50" fmla="*/ 100 w 140"/>
                <a:gd name="T51" fmla="*/ 53 h 141"/>
                <a:gd name="T52" fmla="*/ 25 w 140"/>
                <a:gd name="T53" fmla="*/ 45 h 141"/>
                <a:gd name="T54" fmla="*/ 115 w 140"/>
                <a:gd name="T55" fmla="*/ 49 h 141"/>
                <a:gd name="T56" fmla="*/ 37 w 140"/>
                <a:gd name="T57" fmla="*/ 16 h 141"/>
                <a:gd name="T58" fmla="*/ 107 w 140"/>
                <a:gd name="T59" fmla="*/ 29 h 141"/>
                <a:gd name="T60" fmla="*/ 37 w 140"/>
                <a:gd name="T61" fmla="*/ 16 h 141"/>
                <a:gd name="T62" fmla="*/ 101 w 140"/>
                <a:gd name="T63" fmla="*/ 82 h 141"/>
                <a:gd name="T64" fmla="*/ 129 w 140"/>
                <a:gd name="T65" fmla="*/ 82 h 141"/>
                <a:gd name="T66" fmla="*/ 139 w 140"/>
                <a:gd name="T67" fmla="*/ 82 h 141"/>
                <a:gd name="T68" fmla="*/ 91 w 140"/>
                <a:gd name="T69" fmla="*/ 82 h 141"/>
                <a:gd name="T70" fmla="*/ 139 w 140"/>
                <a:gd name="T71" fmla="*/ 82 h 141"/>
                <a:gd name="T72" fmla="*/ 97 w 140"/>
                <a:gd name="T73" fmla="*/ 82 h 141"/>
                <a:gd name="T74" fmla="*/ 133 w 140"/>
                <a:gd name="T75" fmla="*/ 8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 h="141">
                  <a:moveTo>
                    <a:pt x="85" y="70"/>
                  </a:moveTo>
                  <a:cubicBezTo>
                    <a:pt x="25" y="70"/>
                    <a:pt x="25" y="70"/>
                    <a:pt x="25" y="70"/>
                  </a:cubicBezTo>
                  <a:cubicBezTo>
                    <a:pt x="25" y="74"/>
                    <a:pt x="25" y="74"/>
                    <a:pt x="25" y="74"/>
                  </a:cubicBezTo>
                  <a:cubicBezTo>
                    <a:pt x="84" y="74"/>
                    <a:pt x="84" y="74"/>
                    <a:pt x="84" y="74"/>
                  </a:cubicBezTo>
                  <a:cubicBezTo>
                    <a:pt x="84" y="73"/>
                    <a:pt x="84" y="71"/>
                    <a:pt x="85" y="70"/>
                  </a:cubicBezTo>
                  <a:close/>
                  <a:moveTo>
                    <a:pt x="90" y="62"/>
                  </a:moveTo>
                  <a:cubicBezTo>
                    <a:pt x="25" y="62"/>
                    <a:pt x="25" y="62"/>
                    <a:pt x="25" y="62"/>
                  </a:cubicBezTo>
                  <a:cubicBezTo>
                    <a:pt x="25" y="66"/>
                    <a:pt x="25" y="66"/>
                    <a:pt x="25" y="66"/>
                  </a:cubicBezTo>
                  <a:cubicBezTo>
                    <a:pt x="87" y="66"/>
                    <a:pt x="87" y="66"/>
                    <a:pt x="87" y="66"/>
                  </a:cubicBezTo>
                  <a:cubicBezTo>
                    <a:pt x="88" y="64"/>
                    <a:pt x="89" y="63"/>
                    <a:pt x="90" y="62"/>
                  </a:cubicBezTo>
                  <a:close/>
                  <a:moveTo>
                    <a:pt x="25" y="82"/>
                  </a:moveTo>
                  <a:cubicBezTo>
                    <a:pt x="83" y="82"/>
                    <a:pt x="83" y="82"/>
                    <a:pt x="83" y="82"/>
                  </a:cubicBezTo>
                  <a:cubicBezTo>
                    <a:pt x="83" y="81"/>
                    <a:pt x="83" y="79"/>
                    <a:pt x="83" y="78"/>
                  </a:cubicBezTo>
                  <a:cubicBezTo>
                    <a:pt x="25" y="78"/>
                    <a:pt x="25" y="78"/>
                    <a:pt x="25" y="78"/>
                  </a:cubicBezTo>
                  <a:lnTo>
                    <a:pt x="25" y="82"/>
                  </a:lnTo>
                  <a:close/>
                  <a:moveTo>
                    <a:pt x="87" y="99"/>
                  </a:moveTo>
                  <a:cubicBezTo>
                    <a:pt x="8" y="99"/>
                    <a:pt x="8" y="99"/>
                    <a:pt x="8" y="99"/>
                  </a:cubicBezTo>
                  <a:cubicBezTo>
                    <a:pt x="8" y="8"/>
                    <a:pt x="8" y="8"/>
                    <a:pt x="8" y="8"/>
                  </a:cubicBezTo>
                  <a:cubicBezTo>
                    <a:pt x="132" y="8"/>
                    <a:pt x="132" y="8"/>
                    <a:pt x="132" y="8"/>
                  </a:cubicBezTo>
                  <a:cubicBezTo>
                    <a:pt x="132" y="54"/>
                    <a:pt x="132" y="54"/>
                    <a:pt x="132" y="54"/>
                  </a:cubicBezTo>
                  <a:cubicBezTo>
                    <a:pt x="135" y="56"/>
                    <a:pt x="138" y="58"/>
                    <a:pt x="140" y="61"/>
                  </a:cubicBezTo>
                  <a:cubicBezTo>
                    <a:pt x="140" y="0"/>
                    <a:pt x="140" y="0"/>
                    <a:pt x="140" y="0"/>
                  </a:cubicBezTo>
                  <a:cubicBezTo>
                    <a:pt x="0" y="0"/>
                    <a:pt x="0" y="0"/>
                    <a:pt x="0" y="0"/>
                  </a:cubicBezTo>
                  <a:cubicBezTo>
                    <a:pt x="0" y="107"/>
                    <a:pt x="0" y="107"/>
                    <a:pt x="0" y="107"/>
                  </a:cubicBezTo>
                  <a:cubicBezTo>
                    <a:pt x="94" y="107"/>
                    <a:pt x="94" y="107"/>
                    <a:pt x="94" y="107"/>
                  </a:cubicBezTo>
                  <a:cubicBezTo>
                    <a:pt x="91" y="104"/>
                    <a:pt x="89" y="102"/>
                    <a:pt x="87" y="99"/>
                  </a:cubicBezTo>
                  <a:close/>
                  <a:moveTo>
                    <a:pt x="140" y="107"/>
                  </a:moveTo>
                  <a:cubicBezTo>
                    <a:pt x="140" y="103"/>
                    <a:pt x="140" y="103"/>
                    <a:pt x="140" y="103"/>
                  </a:cubicBezTo>
                  <a:cubicBezTo>
                    <a:pt x="139" y="105"/>
                    <a:pt x="138" y="106"/>
                    <a:pt x="136" y="107"/>
                  </a:cubicBezTo>
                  <a:lnTo>
                    <a:pt x="140" y="107"/>
                  </a:lnTo>
                  <a:close/>
                  <a:moveTo>
                    <a:pt x="135" y="108"/>
                  </a:moveTo>
                  <a:cubicBezTo>
                    <a:pt x="130" y="112"/>
                    <a:pt x="125" y="114"/>
                    <a:pt x="119" y="115"/>
                  </a:cubicBezTo>
                  <a:cubicBezTo>
                    <a:pt x="124" y="134"/>
                    <a:pt x="124" y="134"/>
                    <a:pt x="124" y="134"/>
                  </a:cubicBezTo>
                  <a:cubicBezTo>
                    <a:pt x="130" y="124"/>
                    <a:pt x="130" y="124"/>
                    <a:pt x="130" y="124"/>
                  </a:cubicBezTo>
                  <a:cubicBezTo>
                    <a:pt x="140" y="130"/>
                    <a:pt x="140" y="130"/>
                    <a:pt x="140" y="130"/>
                  </a:cubicBezTo>
                  <a:lnTo>
                    <a:pt x="135" y="108"/>
                  </a:lnTo>
                  <a:close/>
                  <a:moveTo>
                    <a:pt x="89" y="137"/>
                  </a:moveTo>
                  <a:cubicBezTo>
                    <a:pt x="99" y="131"/>
                    <a:pt x="99" y="131"/>
                    <a:pt x="99" y="131"/>
                  </a:cubicBezTo>
                  <a:cubicBezTo>
                    <a:pt x="105" y="141"/>
                    <a:pt x="105" y="141"/>
                    <a:pt x="105" y="141"/>
                  </a:cubicBezTo>
                  <a:cubicBezTo>
                    <a:pt x="112" y="115"/>
                    <a:pt x="112" y="115"/>
                    <a:pt x="112" y="115"/>
                  </a:cubicBezTo>
                  <a:cubicBezTo>
                    <a:pt x="106" y="114"/>
                    <a:pt x="101" y="112"/>
                    <a:pt x="96" y="109"/>
                  </a:cubicBezTo>
                  <a:lnTo>
                    <a:pt x="89" y="137"/>
                  </a:lnTo>
                  <a:close/>
                  <a:moveTo>
                    <a:pt x="115" y="37"/>
                  </a:moveTo>
                  <a:cubicBezTo>
                    <a:pt x="25" y="37"/>
                    <a:pt x="25" y="37"/>
                    <a:pt x="25" y="37"/>
                  </a:cubicBezTo>
                  <a:cubicBezTo>
                    <a:pt x="25" y="41"/>
                    <a:pt x="25" y="41"/>
                    <a:pt x="25" y="41"/>
                  </a:cubicBezTo>
                  <a:cubicBezTo>
                    <a:pt x="115" y="41"/>
                    <a:pt x="115" y="41"/>
                    <a:pt x="115" y="41"/>
                  </a:cubicBezTo>
                  <a:lnTo>
                    <a:pt x="115" y="37"/>
                  </a:lnTo>
                  <a:close/>
                  <a:moveTo>
                    <a:pt x="100" y="53"/>
                  </a:moveTo>
                  <a:cubicBezTo>
                    <a:pt x="25" y="53"/>
                    <a:pt x="25" y="53"/>
                    <a:pt x="25" y="53"/>
                  </a:cubicBezTo>
                  <a:cubicBezTo>
                    <a:pt x="25" y="57"/>
                    <a:pt x="25" y="57"/>
                    <a:pt x="25" y="57"/>
                  </a:cubicBezTo>
                  <a:cubicBezTo>
                    <a:pt x="94" y="57"/>
                    <a:pt x="94" y="57"/>
                    <a:pt x="94" y="57"/>
                  </a:cubicBezTo>
                  <a:cubicBezTo>
                    <a:pt x="96" y="56"/>
                    <a:pt x="98" y="54"/>
                    <a:pt x="100" y="53"/>
                  </a:cubicBezTo>
                  <a:close/>
                  <a:moveTo>
                    <a:pt x="115" y="45"/>
                  </a:moveTo>
                  <a:cubicBezTo>
                    <a:pt x="25" y="45"/>
                    <a:pt x="25" y="45"/>
                    <a:pt x="25" y="45"/>
                  </a:cubicBezTo>
                  <a:cubicBezTo>
                    <a:pt x="25" y="49"/>
                    <a:pt x="25" y="49"/>
                    <a:pt x="25" y="49"/>
                  </a:cubicBezTo>
                  <a:cubicBezTo>
                    <a:pt x="115" y="49"/>
                    <a:pt x="115" y="49"/>
                    <a:pt x="115" y="49"/>
                  </a:cubicBezTo>
                  <a:lnTo>
                    <a:pt x="115" y="45"/>
                  </a:lnTo>
                  <a:close/>
                  <a:moveTo>
                    <a:pt x="37" y="16"/>
                  </a:moveTo>
                  <a:cubicBezTo>
                    <a:pt x="37" y="29"/>
                    <a:pt x="37" y="29"/>
                    <a:pt x="37" y="29"/>
                  </a:cubicBezTo>
                  <a:cubicBezTo>
                    <a:pt x="107" y="29"/>
                    <a:pt x="107" y="29"/>
                    <a:pt x="107" y="29"/>
                  </a:cubicBezTo>
                  <a:cubicBezTo>
                    <a:pt x="107" y="16"/>
                    <a:pt x="107" y="16"/>
                    <a:pt x="107" y="16"/>
                  </a:cubicBezTo>
                  <a:lnTo>
                    <a:pt x="37" y="16"/>
                  </a:lnTo>
                  <a:close/>
                  <a:moveTo>
                    <a:pt x="115" y="68"/>
                  </a:moveTo>
                  <a:cubicBezTo>
                    <a:pt x="107" y="68"/>
                    <a:pt x="101" y="75"/>
                    <a:pt x="101" y="82"/>
                  </a:cubicBezTo>
                  <a:cubicBezTo>
                    <a:pt x="101" y="90"/>
                    <a:pt x="107" y="96"/>
                    <a:pt x="115" y="96"/>
                  </a:cubicBezTo>
                  <a:cubicBezTo>
                    <a:pt x="123" y="96"/>
                    <a:pt x="129" y="90"/>
                    <a:pt x="129" y="82"/>
                  </a:cubicBezTo>
                  <a:cubicBezTo>
                    <a:pt x="129" y="75"/>
                    <a:pt x="123" y="68"/>
                    <a:pt x="115" y="68"/>
                  </a:cubicBezTo>
                  <a:close/>
                  <a:moveTo>
                    <a:pt x="139" y="82"/>
                  </a:moveTo>
                  <a:cubicBezTo>
                    <a:pt x="139" y="69"/>
                    <a:pt x="128" y="58"/>
                    <a:pt x="115" y="58"/>
                  </a:cubicBezTo>
                  <a:cubicBezTo>
                    <a:pt x="102" y="58"/>
                    <a:pt x="91" y="69"/>
                    <a:pt x="91" y="82"/>
                  </a:cubicBezTo>
                  <a:cubicBezTo>
                    <a:pt x="91" y="96"/>
                    <a:pt x="102" y="106"/>
                    <a:pt x="115" y="106"/>
                  </a:cubicBezTo>
                  <a:cubicBezTo>
                    <a:pt x="128" y="106"/>
                    <a:pt x="139" y="96"/>
                    <a:pt x="139" y="82"/>
                  </a:cubicBezTo>
                  <a:close/>
                  <a:moveTo>
                    <a:pt x="115" y="100"/>
                  </a:moveTo>
                  <a:cubicBezTo>
                    <a:pt x="105" y="100"/>
                    <a:pt x="97" y="92"/>
                    <a:pt x="97" y="82"/>
                  </a:cubicBezTo>
                  <a:cubicBezTo>
                    <a:pt x="97" y="72"/>
                    <a:pt x="105" y="64"/>
                    <a:pt x="115" y="64"/>
                  </a:cubicBezTo>
                  <a:cubicBezTo>
                    <a:pt x="125" y="64"/>
                    <a:pt x="133" y="72"/>
                    <a:pt x="133" y="82"/>
                  </a:cubicBezTo>
                  <a:cubicBezTo>
                    <a:pt x="133" y="92"/>
                    <a:pt x="125" y="100"/>
                    <a:pt x="115" y="100"/>
                  </a:cubicBezTo>
                  <a:close/>
                </a:path>
              </a:pathLst>
            </a:custGeom>
            <a:grpFill/>
            <a:ln>
              <a:noFill/>
            </a:ln>
          </p:spPr>
          <p:txBody>
            <a:bodyPr vert="horz" wrap="square" lIns="91440" tIns="45720" rIns="91440" bIns="45720" numCol="1" anchor="t" anchorCtr="0" compatLnSpc="1"/>
            <a:lstStyle/>
            <a:p>
              <a:endParaRPr lang="en-US"/>
            </a:p>
          </p:txBody>
        </p:sp>
      </p:grpSp>
    </p:spTree>
  </p:cSld>
  <p:clrMapOvr>
    <a:masterClrMapping/>
  </p:clrMapOvr>
  <p:transition spd="med">
    <p:pull/>
  </p:transition>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798250" y="803275"/>
            <a:ext cx="10595500" cy="5080000"/>
            <a:chOff x="798250" y="1193800"/>
            <a:chExt cx="10595500" cy="5080000"/>
          </a:xfrm>
          <a:solidFill>
            <a:schemeClr val="accent1"/>
          </a:solidFill>
        </p:grpSpPr>
        <p:sp>
          <p:nvSpPr>
            <p:cNvPr id="3" name="Freeform 55"/>
            <p:cNvSpPr>
              <a:spLocks noEditPoints="1"/>
            </p:cNvSpPr>
            <p:nvPr/>
          </p:nvSpPr>
          <p:spPr bwMode="auto">
            <a:xfrm>
              <a:off x="818745" y="1265529"/>
              <a:ext cx="432941" cy="473929"/>
            </a:xfrm>
            <a:custGeom>
              <a:avLst/>
              <a:gdLst>
                <a:gd name="T0" fmla="*/ 65 w 128"/>
                <a:gd name="T1" fmla="*/ 0 h 140"/>
                <a:gd name="T2" fmla="*/ 52 w 128"/>
                <a:gd name="T3" fmla="*/ 12 h 140"/>
                <a:gd name="T4" fmla="*/ 65 w 128"/>
                <a:gd name="T5" fmla="*/ 25 h 140"/>
                <a:gd name="T6" fmla="*/ 77 w 128"/>
                <a:gd name="T7" fmla="*/ 12 h 140"/>
                <a:gd name="T8" fmla="*/ 65 w 128"/>
                <a:gd name="T9" fmla="*/ 0 h 140"/>
                <a:gd name="T10" fmla="*/ 26 w 128"/>
                <a:gd name="T11" fmla="*/ 92 h 140"/>
                <a:gd name="T12" fmla="*/ 8 w 128"/>
                <a:gd name="T13" fmla="*/ 88 h 140"/>
                <a:gd name="T14" fmla="*/ 3 w 128"/>
                <a:gd name="T15" fmla="*/ 105 h 140"/>
                <a:gd name="T16" fmla="*/ 21 w 128"/>
                <a:gd name="T17" fmla="*/ 109 h 140"/>
                <a:gd name="T18" fmla="*/ 26 w 128"/>
                <a:gd name="T19" fmla="*/ 92 h 140"/>
                <a:gd name="T20" fmla="*/ 120 w 128"/>
                <a:gd name="T21" fmla="*/ 88 h 140"/>
                <a:gd name="T22" fmla="*/ 104 w 128"/>
                <a:gd name="T23" fmla="*/ 92 h 140"/>
                <a:gd name="T24" fmla="*/ 108 w 128"/>
                <a:gd name="T25" fmla="*/ 109 h 140"/>
                <a:gd name="T26" fmla="*/ 125 w 128"/>
                <a:gd name="T27" fmla="*/ 105 h 140"/>
                <a:gd name="T28" fmla="*/ 120 w 128"/>
                <a:gd name="T29" fmla="*/ 88 h 140"/>
                <a:gd name="T30" fmla="*/ 114 w 128"/>
                <a:gd name="T31" fmla="*/ 78 h 140"/>
                <a:gd name="T32" fmla="*/ 122 w 128"/>
                <a:gd name="T33" fmla="*/ 80 h 140"/>
                <a:gd name="T34" fmla="*/ 122 w 128"/>
                <a:gd name="T35" fmla="*/ 60 h 140"/>
                <a:gd name="T36" fmla="*/ 114 w 128"/>
                <a:gd name="T37" fmla="*/ 61 h 140"/>
                <a:gd name="T38" fmla="*/ 114 w 128"/>
                <a:gd name="T39" fmla="*/ 78 h 140"/>
                <a:gd name="T40" fmla="*/ 120 w 128"/>
                <a:gd name="T41" fmla="*/ 52 h 140"/>
                <a:gd name="T42" fmla="*/ 125 w 128"/>
                <a:gd name="T43" fmla="*/ 35 h 140"/>
                <a:gd name="T44" fmla="*/ 108 w 128"/>
                <a:gd name="T45" fmla="*/ 30 h 140"/>
                <a:gd name="T46" fmla="*/ 104 w 128"/>
                <a:gd name="T47" fmla="*/ 47 h 140"/>
                <a:gd name="T48" fmla="*/ 120 w 128"/>
                <a:gd name="T49" fmla="*/ 52 h 140"/>
                <a:gd name="T50" fmla="*/ 28 w 128"/>
                <a:gd name="T51" fmla="*/ 25 h 140"/>
                <a:gd name="T52" fmla="*/ 33 w 128"/>
                <a:gd name="T53" fmla="*/ 31 h 140"/>
                <a:gd name="T54" fmla="*/ 47 w 128"/>
                <a:gd name="T55" fmla="*/ 23 h 140"/>
                <a:gd name="T56" fmla="*/ 45 w 128"/>
                <a:gd name="T57" fmla="*/ 15 h 140"/>
                <a:gd name="T58" fmla="*/ 28 w 128"/>
                <a:gd name="T59" fmla="*/ 25 h 140"/>
                <a:gd name="T60" fmla="*/ 65 w 128"/>
                <a:gd name="T61" fmla="*/ 115 h 140"/>
                <a:gd name="T62" fmla="*/ 52 w 128"/>
                <a:gd name="T63" fmla="*/ 127 h 140"/>
                <a:gd name="T64" fmla="*/ 65 w 128"/>
                <a:gd name="T65" fmla="*/ 140 h 140"/>
                <a:gd name="T66" fmla="*/ 77 w 128"/>
                <a:gd name="T67" fmla="*/ 127 h 140"/>
                <a:gd name="T68" fmla="*/ 65 w 128"/>
                <a:gd name="T69" fmla="*/ 115 h 140"/>
                <a:gd name="T70" fmla="*/ 7 w 128"/>
                <a:gd name="T71" fmla="*/ 80 h 140"/>
                <a:gd name="T72" fmla="*/ 15 w 128"/>
                <a:gd name="T73" fmla="*/ 78 h 140"/>
                <a:gd name="T74" fmla="*/ 15 w 128"/>
                <a:gd name="T75" fmla="*/ 61 h 140"/>
                <a:gd name="T76" fmla="*/ 7 w 128"/>
                <a:gd name="T77" fmla="*/ 60 h 140"/>
                <a:gd name="T78" fmla="*/ 7 w 128"/>
                <a:gd name="T79" fmla="*/ 80 h 140"/>
                <a:gd name="T80" fmla="*/ 8 w 128"/>
                <a:gd name="T81" fmla="*/ 52 h 140"/>
                <a:gd name="T82" fmla="*/ 26 w 128"/>
                <a:gd name="T83" fmla="*/ 47 h 140"/>
                <a:gd name="T84" fmla="*/ 21 w 128"/>
                <a:gd name="T85" fmla="*/ 30 h 140"/>
                <a:gd name="T86" fmla="*/ 3 w 128"/>
                <a:gd name="T87" fmla="*/ 35 h 140"/>
                <a:gd name="T88" fmla="*/ 8 w 128"/>
                <a:gd name="T89" fmla="*/ 52 h 140"/>
                <a:gd name="T90" fmla="*/ 27 w 128"/>
                <a:gd name="T91" fmla="*/ 115 h 140"/>
                <a:gd name="T92" fmla="*/ 45 w 128"/>
                <a:gd name="T93" fmla="*/ 124 h 140"/>
                <a:gd name="T94" fmla="*/ 47 w 128"/>
                <a:gd name="T95" fmla="*/ 117 h 140"/>
                <a:gd name="T96" fmla="*/ 33 w 128"/>
                <a:gd name="T97" fmla="*/ 109 h 140"/>
                <a:gd name="T98" fmla="*/ 27 w 128"/>
                <a:gd name="T99" fmla="*/ 115 h 140"/>
                <a:gd name="T100" fmla="*/ 82 w 128"/>
                <a:gd name="T101" fmla="*/ 22 h 140"/>
                <a:gd name="T102" fmla="*/ 97 w 128"/>
                <a:gd name="T103" fmla="*/ 31 h 140"/>
                <a:gd name="T104" fmla="*/ 102 w 128"/>
                <a:gd name="T105" fmla="*/ 25 h 140"/>
                <a:gd name="T106" fmla="*/ 85 w 128"/>
                <a:gd name="T107" fmla="*/ 15 h 140"/>
                <a:gd name="T108" fmla="*/ 82 w 128"/>
                <a:gd name="T109" fmla="*/ 22 h 140"/>
                <a:gd name="T110" fmla="*/ 82 w 128"/>
                <a:gd name="T111" fmla="*/ 117 h 140"/>
                <a:gd name="T112" fmla="*/ 84 w 128"/>
                <a:gd name="T113" fmla="*/ 124 h 140"/>
                <a:gd name="T114" fmla="*/ 102 w 128"/>
                <a:gd name="T115" fmla="*/ 114 h 140"/>
                <a:gd name="T116" fmla="*/ 97 w 128"/>
                <a:gd name="T117" fmla="*/ 108 h 140"/>
                <a:gd name="T118" fmla="*/ 82 w 128"/>
                <a:gd name="T119" fmla="*/ 117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 h="140">
                  <a:moveTo>
                    <a:pt x="65" y="0"/>
                  </a:moveTo>
                  <a:cubicBezTo>
                    <a:pt x="58" y="0"/>
                    <a:pt x="52" y="5"/>
                    <a:pt x="52" y="12"/>
                  </a:cubicBezTo>
                  <a:cubicBezTo>
                    <a:pt x="52" y="19"/>
                    <a:pt x="58" y="25"/>
                    <a:pt x="65" y="25"/>
                  </a:cubicBezTo>
                  <a:cubicBezTo>
                    <a:pt x="71" y="25"/>
                    <a:pt x="77" y="19"/>
                    <a:pt x="77" y="12"/>
                  </a:cubicBezTo>
                  <a:cubicBezTo>
                    <a:pt x="77" y="5"/>
                    <a:pt x="71" y="0"/>
                    <a:pt x="65" y="0"/>
                  </a:cubicBezTo>
                  <a:close/>
                  <a:moveTo>
                    <a:pt x="26" y="92"/>
                  </a:moveTo>
                  <a:cubicBezTo>
                    <a:pt x="22" y="86"/>
                    <a:pt x="14" y="84"/>
                    <a:pt x="8" y="88"/>
                  </a:cubicBezTo>
                  <a:cubicBezTo>
                    <a:pt x="2" y="91"/>
                    <a:pt x="0" y="99"/>
                    <a:pt x="3" y="105"/>
                  </a:cubicBezTo>
                  <a:cubicBezTo>
                    <a:pt x="7" y="111"/>
                    <a:pt x="15" y="113"/>
                    <a:pt x="21" y="109"/>
                  </a:cubicBezTo>
                  <a:cubicBezTo>
                    <a:pt x="27" y="106"/>
                    <a:pt x="29" y="98"/>
                    <a:pt x="26" y="92"/>
                  </a:cubicBezTo>
                  <a:close/>
                  <a:moveTo>
                    <a:pt x="120" y="88"/>
                  </a:moveTo>
                  <a:cubicBezTo>
                    <a:pt x="115" y="84"/>
                    <a:pt x="107" y="86"/>
                    <a:pt x="104" y="92"/>
                  </a:cubicBezTo>
                  <a:cubicBezTo>
                    <a:pt x="101" y="98"/>
                    <a:pt x="103" y="106"/>
                    <a:pt x="108" y="109"/>
                  </a:cubicBezTo>
                  <a:cubicBezTo>
                    <a:pt x="114" y="113"/>
                    <a:pt x="121" y="111"/>
                    <a:pt x="125" y="105"/>
                  </a:cubicBezTo>
                  <a:cubicBezTo>
                    <a:pt x="128" y="99"/>
                    <a:pt x="126" y="91"/>
                    <a:pt x="120" y="88"/>
                  </a:cubicBezTo>
                  <a:close/>
                  <a:moveTo>
                    <a:pt x="114" y="78"/>
                  </a:moveTo>
                  <a:cubicBezTo>
                    <a:pt x="117" y="78"/>
                    <a:pt x="119" y="79"/>
                    <a:pt x="122" y="80"/>
                  </a:cubicBezTo>
                  <a:cubicBezTo>
                    <a:pt x="122" y="60"/>
                    <a:pt x="122" y="60"/>
                    <a:pt x="122" y="60"/>
                  </a:cubicBezTo>
                  <a:cubicBezTo>
                    <a:pt x="119" y="61"/>
                    <a:pt x="117" y="61"/>
                    <a:pt x="114" y="61"/>
                  </a:cubicBezTo>
                  <a:lnTo>
                    <a:pt x="114" y="78"/>
                  </a:lnTo>
                  <a:close/>
                  <a:moveTo>
                    <a:pt x="120" y="52"/>
                  </a:moveTo>
                  <a:cubicBezTo>
                    <a:pt x="126" y="48"/>
                    <a:pt x="128" y="41"/>
                    <a:pt x="125" y="35"/>
                  </a:cubicBezTo>
                  <a:cubicBezTo>
                    <a:pt x="121" y="29"/>
                    <a:pt x="114" y="27"/>
                    <a:pt x="108" y="30"/>
                  </a:cubicBezTo>
                  <a:cubicBezTo>
                    <a:pt x="103" y="34"/>
                    <a:pt x="101" y="41"/>
                    <a:pt x="104" y="47"/>
                  </a:cubicBezTo>
                  <a:cubicBezTo>
                    <a:pt x="107" y="53"/>
                    <a:pt x="115" y="55"/>
                    <a:pt x="120" y="52"/>
                  </a:cubicBezTo>
                  <a:close/>
                  <a:moveTo>
                    <a:pt x="28" y="25"/>
                  </a:moveTo>
                  <a:cubicBezTo>
                    <a:pt x="30" y="27"/>
                    <a:pt x="32" y="29"/>
                    <a:pt x="33" y="31"/>
                  </a:cubicBezTo>
                  <a:cubicBezTo>
                    <a:pt x="47" y="23"/>
                    <a:pt x="47" y="23"/>
                    <a:pt x="47" y="23"/>
                  </a:cubicBezTo>
                  <a:cubicBezTo>
                    <a:pt x="46" y="21"/>
                    <a:pt x="45" y="18"/>
                    <a:pt x="45" y="15"/>
                  </a:cubicBezTo>
                  <a:lnTo>
                    <a:pt x="28" y="25"/>
                  </a:lnTo>
                  <a:close/>
                  <a:moveTo>
                    <a:pt x="65" y="115"/>
                  </a:moveTo>
                  <a:cubicBezTo>
                    <a:pt x="58" y="115"/>
                    <a:pt x="52" y="121"/>
                    <a:pt x="52" y="127"/>
                  </a:cubicBezTo>
                  <a:cubicBezTo>
                    <a:pt x="52" y="134"/>
                    <a:pt x="58" y="140"/>
                    <a:pt x="65" y="140"/>
                  </a:cubicBezTo>
                  <a:cubicBezTo>
                    <a:pt x="71" y="140"/>
                    <a:pt x="77" y="134"/>
                    <a:pt x="77" y="127"/>
                  </a:cubicBezTo>
                  <a:cubicBezTo>
                    <a:pt x="77" y="121"/>
                    <a:pt x="71" y="115"/>
                    <a:pt x="65" y="115"/>
                  </a:cubicBezTo>
                  <a:close/>
                  <a:moveTo>
                    <a:pt x="7" y="80"/>
                  </a:moveTo>
                  <a:cubicBezTo>
                    <a:pt x="10" y="79"/>
                    <a:pt x="12" y="78"/>
                    <a:pt x="15" y="78"/>
                  </a:cubicBezTo>
                  <a:cubicBezTo>
                    <a:pt x="15" y="61"/>
                    <a:pt x="15" y="61"/>
                    <a:pt x="15" y="61"/>
                  </a:cubicBezTo>
                  <a:cubicBezTo>
                    <a:pt x="12" y="61"/>
                    <a:pt x="10" y="61"/>
                    <a:pt x="7" y="60"/>
                  </a:cubicBezTo>
                  <a:lnTo>
                    <a:pt x="7" y="80"/>
                  </a:lnTo>
                  <a:close/>
                  <a:moveTo>
                    <a:pt x="8" y="52"/>
                  </a:moveTo>
                  <a:cubicBezTo>
                    <a:pt x="14" y="55"/>
                    <a:pt x="22" y="53"/>
                    <a:pt x="26" y="47"/>
                  </a:cubicBezTo>
                  <a:cubicBezTo>
                    <a:pt x="29" y="41"/>
                    <a:pt x="27" y="34"/>
                    <a:pt x="21" y="30"/>
                  </a:cubicBezTo>
                  <a:cubicBezTo>
                    <a:pt x="15" y="27"/>
                    <a:pt x="7" y="29"/>
                    <a:pt x="3" y="35"/>
                  </a:cubicBezTo>
                  <a:cubicBezTo>
                    <a:pt x="0" y="41"/>
                    <a:pt x="2" y="48"/>
                    <a:pt x="8" y="52"/>
                  </a:cubicBezTo>
                  <a:close/>
                  <a:moveTo>
                    <a:pt x="27" y="115"/>
                  </a:moveTo>
                  <a:cubicBezTo>
                    <a:pt x="45" y="124"/>
                    <a:pt x="45" y="124"/>
                    <a:pt x="45" y="124"/>
                  </a:cubicBezTo>
                  <a:cubicBezTo>
                    <a:pt x="45" y="122"/>
                    <a:pt x="46" y="119"/>
                    <a:pt x="47" y="117"/>
                  </a:cubicBezTo>
                  <a:cubicBezTo>
                    <a:pt x="33" y="109"/>
                    <a:pt x="33" y="109"/>
                    <a:pt x="33" y="109"/>
                  </a:cubicBezTo>
                  <a:cubicBezTo>
                    <a:pt x="31" y="111"/>
                    <a:pt x="29" y="113"/>
                    <a:pt x="27" y="115"/>
                  </a:cubicBezTo>
                  <a:close/>
                  <a:moveTo>
                    <a:pt x="82" y="22"/>
                  </a:moveTo>
                  <a:cubicBezTo>
                    <a:pt x="97" y="31"/>
                    <a:pt x="97" y="31"/>
                    <a:pt x="97" y="31"/>
                  </a:cubicBezTo>
                  <a:cubicBezTo>
                    <a:pt x="98" y="29"/>
                    <a:pt x="100" y="27"/>
                    <a:pt x="102" y="25"/>
                  </a:cubicBezTo>
                  <a:cubicBezTo>
                    <a:pt x="85" y="15"/>
                    <a:pt x="85" y="15"/>
                    <a:pt x="85" y="15"/>
                  </a:cubicBezTo>
                  <a:cubicBezTo>
                    <a:pt x="84" y="18"/>
                    <a:pt x="83" y="20"/>
                    <a:pt x="82" y="22"/>
                  </a:cubicBezTo>
                  <a:close/>
                  <a:moveTo>
                    <a:pt x="82" y="117"/>
                  </a:moveTo>
                  <a:cubicBezTo>
                    <a:pt x="83" y="119"/>
                    <a:pt x="84" y="121"/>
                    <a:pt x="84" y="124"/>
                  </a:cubicBezTo>
                  <a:cubicBezTo>
                    <a:pt x="102" y="114"/>
                    <a:pt x="102" y="114"/>
                    <a:pt x="102" y="114"/>
                  </a:cubicBezTo>
                  <a:cubicBezTo>
                    <a:pt x="100" y="112"/>
                    <a:pt x="98" y="110"/>
                    <a:pt x="97" y="108"/>
                  </a:cubicBezTo>
                  <a:lnTo>
                    <a:pt x="82" y="117"/>
                  </a:lnTo>
                  <a:close/>
                </a:path>
              </a:pathLst>
            </a:custGeom>
            <a:grpFill/>
            <a:ln>
              <a:noFill/>
            </a:ln>
          </p:spPr>
          <p:txBody>
            <a:bodyPr vert="horz" wrap="square" lIns="91440" tIns="45720" rIns="91440" bIns="45720" numCol="1" anchor="t" anchorCtr="0" compatLnSpc="1"/>
            <a:lstStyle/>
            <a:p>
              <a:endParaRPr lang="en-US"/>
            </a:p>
          </p:txBody>
        </p:sp>
        <p:sp>
          <p:nvSpPr>
            <p:cNvPr id="4" name="Freeform 56"/>
            <p:cNvSpPr>
              <a:spLocks noEditPoints="1"/>
            </p:cNvSpPr>
            <p:nvPr/>
          </p:nvSpPr>
          <p:spPr bwMode="auto">
            <a:xfrm>
              <a:off x="1912621" y="1278337"/>
              <a:ext cx="522602" cy="512355"/>
            </a:xfrm>
            <a:custGeom>
              <a:avLst/>
              <a:gdLst>
                <a:gd name="T0" fmla="*/ 106 w 154"/>
                <a:gd name="T1" fmla="*/ 83 h 151"/>
                <a:gd name="T2" fmla="*/ 127 w 154"/>
                <a:gd name="T3" fmla="*/ 61 h 151"/>
                <a:gd name="T4" fmla="*/ 123 w 154"/>
                <a:gd name="T5" fmla="*/ 59 h 151"/>
                <a:gd name="T6" fmla="*/ 103 w 154"/>
                <a:gd name="T7" fmla="*/ 79 h 151"/>
                <a:gd name="T8" fmla="*/ 106 w 154"/>
                <a:gd name="T9" fmla="*/ 83 h 151"/>
                <a:gd name="T10" fmla="*/ 150 w 154"/>
                <a:gd name="T11" fmla="*/ 73 h 151"/>
                <a:gd name="T12" fmla="*/ 117 w 154"/>
                <a:gd name="T13" fmla="*/ 106 h 151"/>
                <a:gd name="T14" fmla="*/ 120 w 154"/>
                <a:gd name="T15" fmla="*/ 110 h 151"/>
                <a:gd name="T16" fmla="*/ 154 w 154"/>
                <a:gd name="T17" fmla="*/ 76 h 151"/>
                <a:gd name="T18" fmla="*/ 150 w 154"/>
                <a:gd name="T19" fmla="*/ 73 h 151"/>
                <a:gd name="T20" fmla="*/ 76 w 154"/>
                <a:gd name="T21" fmla="*/ 147 h 151"/>
                <a:gd name="T22" fmla="*/ 78 w 154"/>
                <a:gd name="T23" fmla="*/ 151 h 151"/>
                <a:gd name="T24" fmla="*/ 112 w 154"/>
                <a:gd name="T25" fmla="*/ 117 h 151"/>
                <a:gd name="T26" fmla="*/ 108 w 154"/>
                <a:gd name="T27" fmla="*/ 114 h 151"/>
                <a:gd name="T28" fmla="*/ 76 w 154"/>
                <a:gd name="T29" fmla="*/ 147 h 151"/>
                <a:gd name="T30" fmla="*/ 98 w 154"/>
                <a:gd name="T31" fmla="*/ 108 h 151"/>
                <a:gd name="T32" fmla="*/ 94 w 154"/>
                <a:gd name="T33" fmla="*/ 106 h 151"/>
                <a:gd name="T34" fmla="*/ 67 w 154"/>
                <a:gd name="T35" fmla="*/ 133 h 151"/>
                <a:gd name="T36" fmla="*/ 69 w 154"/>
                <a:gd name="T37" fmla="*/ 137 h 151"/>
                <a:gd name="T38" fmla="*/ 98 w 154"/>
                <a:gd name="T39" fmla="*/ 108 h 151"/>
                <a:gd name="T40" fmla="*/ 85 w 154"/>
                <a:gd name="T41" fmla="*/ 103 h 151"/>
                <a:gd name="T42" fmla="*/ 81 w 154"/>
                <a:gd name="T43" fmla="*/ 100 h 151"/>
                <a:gd name="T44" fmla="*/ 61 w 154"/>
                <a:gd name="T45" fmla="*/ 120 h 151"/>
                <a:gd name="T46" fmla="*/ 64 w 154"/>
                <a:gd name="T47" fmla="*/ 124 h 151"/>
                <a:gd name="T48" fmla="*/ 85 w 154"/>
                <a:gd name="T49" fmla="*/ 103 h 151"/>
                <a:gd name="T50" fmla="*/ 109 w 154"/>
                <a:gd name="T51" fmla="*/ 92 h 151"/>
                <a:gd name="T52" fmla="*/ 111 w 154"/>
                <a:gd name="T53" fmla="*/ 95 h 151"/>
                <a:gd name="T54" fmla="*/ 140 w 154"/>
                <a:gd name="T55" fmla="*/ 67 h 151"/>
                <a:gd name="T56" fmla="*/ 136 w 154"/>
                <a:gd name="T57" fmla="*/ 65 h 151"/>
                <a:gd name="T58" fmla="*/ 109 w 154"/>
                <a:gd name="T59" fmla="*/ 92 h 151"/>
                <a:gd name="T60" fmla="*/ 64 w 154"/>
                <a:gd name="T61" fmla="*/ 30 h 151"/>
                <a:gd name="T62" fmla="*/ 99 w 154"/>
                <a:gd name="T63" fmla="*/ 64 h 151"/>
                <a:gd name="T64" fmla="*/ 112 w 154"/>
                <a:gd name="T65" fmla="*/ 51 h 151"/>
                <a:gd name="T66" fmla="*/ 77 w 154"/>
                <a:gd name="T67" fmla="*/ 17 h 151"/>
                <a:gd name="T68" fmla="*/ 19 w 154"/>
                <a:gd name="T69" fmla="*/ 14 h 151"/>
                <a:gd name="T70" fmla="*/ 32 w 154"/>
                <a:gd name="T71" fmla="*/ 27 h 151"/>
                <a:gd name="T72" fmla="*/ 64 w 154"/>
                <a:gd name="T73" fmla="*/ 30 h 151"/>
                <a:gd name="T74" fmla="*/ 95 w 154"/>
                <a:gd name="T75" fmla="*/ 41 h 151"/>
                <a:gd name="T76" fmla="*/ 105 w 154"/>
                <a:gd name="T77" fmla="*/ 51 h 151"/>
                <a:gd name="T78" fmla="*/ 98 w 154"/>
                <a:gd name="T79" fmla="*/ 57 h 151"/>
                <a:gd name="T80" fmla="*/ 89 w 154"/>
                <a:gd name="T81" fmla="*/ 48 h 151"/>
                <a:gd name="T82" fmla="*/ 95 w 154"/>
                <a:gd name="T83" fmla="*/ 41 h 151"/>
                <a:gd name="T84" fmla="*/ 31 w 154"/>
                <a:gd name="T85" fmla="*/ 64 h 151"/>
                <a:gd name="T86" fmla="*/ 28 w 154"/>
                <a:gd name="T87" fmla="*/ 31 h 151"/>
                <a:gd name="T88" fmla="*/ 15 w 154"/>
                <a:gd name="T89" fmla="*/ 18 h 151"/>
                <a:gd name="T90" fmla="*/ 18 w 154"/>
                <a:gd name="T91" fmla="*/ 76 h 151"/>
                <a:gd name="T92" fmla="*/ 52 w 154"/>
                <a:gd name="T93" fmla="*/ 111 h 151"/>
                <a:gd name="T94" fmla="*/ 65 w 154"/>
                <a:gd name="T95" fmla="*/ 98 h 151"/>
                <a:gd name="T96" fmla="*/ 31 w 154"/>
                <a:gd name="T97" fmla="*/ 64 h 151"/>
                <a:gd name="T98" fmla="*/ 51 w 154"/>
                <a:gd name="T99" fmla="*/ 105 h 151"/>
                <a:gd name="T100" fmla="*/ 42 w 154"/>
                <a:gd name="T101" fmla="*/ 94 h 151"/>
                <a:gd name="T102" fmla="*/ 49 w 154"/>
                <a:gd name="T103" fmla="*/ 87 h 151"/>
                <a:gd name="T104" fmla="*/ 58 w 154"/>
                <a:gd name="T105" fmla="*/ 97 h 151"/>
                <a:gd name="T106" fmla="*/ 51 w 154"/>
                <a:gd name="T107" fmla="*/ 10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4" h="151">
                  <a:moveTo>
                    <a:pt x="106" y="83"/>
                  </a:moveTo>
                  <a:cubicBezTo>
                    <a:pt x="115" y="78"/>
                    <a:pt x="123" y="71"/>
                    <a:pt x="127" y="61"/>
                  </a:cubicBezTo>
                  <a:cubicBezTo>
                    <a:pt x="126" y="61"/>
                    <a:pt x="124" y="59"/>
                    <a:pt x="123" y="59"/>
                  </a:cubicBezTo>
                  <a:cubicBezTo>
                    <a:pt x="119" y="68"/>
                    <a:pt x="112" y="75"/>
                    <a:pt x="103" y="79"/>
                  </a:cubicBezTo>
                  <a:cubicBezTo>
                    <a:pt x="104" y="80"/>
                    <a:pt x="105" y="82"/>
                    <a:pt x="106" y="83"/>
                  </a:cubicBezTo>
                  <a:close/>
                  <a:moveTo>
                    <a:pt x="150" y="73"/>
                  </a:moveTo>
                  <a:cubicBezTo>
                    <a:pt x="144" y="88"/>
                    <a:pt x="132" y="100"/>
                    <a:pt x="117" y="106"/>
                  </a:cubicBezTo>
                  <a:cubicBezTo>
                    <a:pt x="118" y="107"/>
                    <a:pt x="119" y="109"/>
                    <a:pt x="120" y="110"/>
                  </a:cubicBezTo>
                  <a:cubicBezTo>
                    <a:pt x="135" y="103"/>
                    <a:pt x="147" y="91"/>
                    <a:pt x="154" y="76"/>
                  </a:cubicBezTo>
                  <a:cubicBezTo>
                    <a:pt x="153" y="75"/>
                    <a:pt x="151" y="74"/>
                    <a:pt x="150" y="73"/>
                  </a:cubicBezTo>
                  <a:close/>
                  <a:moveTo>
                    <a:pt x="76" y="147"/>
                  </a:moveTo>
                  <a:cubicBezTo>
                    <a:pt x="76" y="148"/>
                    <a:pt x="78" y="150"/>
                    <a:pt x="78" y="151"/>
                  </a:cubicBezTo>
                  <a:cubicBezTo>
                    <a:pt x="93" y="144"/>
                    <a:pt x="106" y="132"/>
                    <a:pt x="112" y="117"/>
                  </a:cubicBezTo>
                  <a:cubicBezTo>
                    <a:pt x="111" y="116"/>
                    <a:pt x="109" y="115"/>
                    <a:pt x="108" y="114"/>
                  </a:cubicBezTo>
                  <a:cubicBezTo>
                    <a:pt x="102" y="129"/>
                    <a:pt x="90" y="141"/>
                    <a:pt x="76" y="147"/>
                  </a:cubicBezTo>
                  <a:close/>
                  <a:moveTo>
                    <a:pt x="98" y="108"/>
                  </a:moveTo>
                  <a:cubicBezTo>
                    <a:pt x="97" y="108"/>
                    <a:pt x="95" y="106"/>
                    <a:pt x="94" y="106"/>
                  </a:cubicBezTo>
                  <a:cubicBezTo>
                    <a:pt x="89" y="118"/>
                    <a:pt x="79" y="127"/>
                    <a:pt x="67" y="133"/>
                  </a:cubicBezTo>
                  <a:cubicBezTo>
                    <a:pt x="67" y="134"/>
                    <a:pt x="69" y="136"/>
                    <a:pt x="69" y="137"/>
                  </a:cubicBezTo>
                  <a:cubicBezTo>
                    <a:pt x="82" y="131"/>
                    <a:pt x="92" y="121"/>
                    <a:pt x="98" y="108"/>
                  </a:cubicBezTo>
                  <a:close/>
                  <a:moveTo>
                    <a:pt x="85" y="103"/>
                  </a:moveTo>
                  <a:cubicBezTo>
                    <a:pt x="84" y="102"/>
                    <a:pt x="82" y="101"/>
                    <a:pt x="81" y="100"/>
                  </a:cubicBezTo>
                  <a:cubicBezTo>
                    <a:pt x="77" y="109"/>
                    <a:pt x="70" y="116"/>
                    <a:pt x="61" y="120"/>
                  </a:cubicBezTo>
                  <a:cubicBezTo>
                    <a:pt x="62" y="121"/>
                    <a:pt x="63" y="123"/>
                    <a:pt x="64" y="124"/>
                  </a:cubicBezTo>
                  <a:cubicBezTo>
                    <a:pt x="73" y="120"/>
                    <a:pt x="81" y="112"/>
                    <a:pt x="85" y="103"/>
                  </a:cubicBezTo>
                  <a:close/>
                  <a:moveTo>
                    <a:pt x="109" y="92"/>
                  </a:moveTo>
                  <a:cubicBezTo>
                    <a:pt x="109" y="92"/>
                    <a:pt x="111" y="95"/>
                    <a:pt x="111" y="95"/>
                  </a:cubicBezTo>
                  <a:cubicBezTo>
                    <a:pt x="124" y="90"/>
                    <a:pt x="134" y="80"/>
                    <a:pt x="140" y="67"/>
                  </a:cubicBezTo>
                  <a:cubicBezTo>
                    <a:pt x="139" y="67"/>
                    <a:pt x="137" y="65"/>
                    <a:pt x="136" y="65"/>
                  </a:cubicBezTo>
                  <a:cubicBezTo>
                    <a:pt x="130" y="77"/>
                    <a:pt x="121" y="86"/>
                    <a:pt x="109" y="92"/>
                  </a:cubicBezTo>
                  <a:close/>
                  <a:moveTo>
                    <a:pt x="64" y="30"/>
                  </a:moveTo>
                  <a:cubicBezTo>
                    <a:pt x="99" y="64"/>
                    <a:pt x="99" y="64"/>
                    <a:pt x="99" y="64"/>
                  </a:cubicBezTo>
                  <a:cubicBezTo>
                    <a:pt x="112" y="51"/>
                    <a:pt x="112" y="51"/>
                    <a:pt x="112" y="51"/>
                  </a:cubicBezTo>
                  <a:cubicBezTo>
                    <a:pt x="77" y="17"/>
                    <a:pt x="77" y="17"/>
                    <a:pt x="77" y="17"/>
                  </a:cubicBezTo>
                  <a:cubicBezTo>
                    <a:pt x="61" y="0"/>
                    <a:pt x="35" y="0"/>
                    <a:pt x="19" y="14"/>
                  </a:cubicBezTo>
                  <a:cubicBezTo>
                    <a:pt x="32" y="27"/>
                    <a:pt x="32" y="27"/>
                    <a:pt x="32" y="27"/>
                  </a:cubicBezTo>
                  <a:cubicBezTo>
                    <a:pt x="41" y="20"/>
                    <a:pt x="55" y="21"/>
                    <a:pt x="64" y="30"/>
                  </a:cubicBezTo>
                  <a:close/>
                  <a:moveTo>
                    <a:pt x="95" y="41"/>
                  </a:moveTo>
                  <a:cubicBezTo>
                    <a:pt x="105" y="51"/>
                    <a:pt x="105" y="51"/>
                    <a:pt x="105" y="51"/>
                  </a:cubicBezTo>
                  <a:cubicBezTo>
                    <a:pt x="98" y="57"/>
                    <a:pt x="98" y="57"/>
                    <a:pt x="98" y="57"/>
                  </a:cubicBezTo>
                  <a:cubicBezTo>
                    <a:pt x="89" y="48"/>
                    <a:pt x="89" y="48"/>
                    <a:pt x="89" y="48"/>
                  </a:cubicBezTo>
                  <a:lnTo>
                    <a:pt x="95" y="41"/>
                  </a:lnTo>
                  <a:close/>
                  <a:moveTo>
                    <a:pt x="31" y="64"/>
                  </a:moveTo>
                  <a:cubicBezTo>
                    <a:pt x="22" y="54"/>
                    <a:pt x="21" y="40"/>
                    <a:pt x="28" y="31"/>
                  </a:cubicBezTo>
                  <a:cubicBezTo>
                    <a:pt x="15" y="18"/>
                    <a:pt x="15" y="18"/>
                    <a:pt x="15" y="18"/>
                  </a:cubicBezTo>
                  <a:cubicBezTo>
                    <a:pt x="0" y="34"/>
                    <a:pt x="1" y="60"/>
                    <a:pt x="18" y="76"/>
                  </a:cubicBezTo>
                  <a:cubicBezTo>
                    <a:pt x="52" y="111"/>
                    <a:pt x="52" y="111"/>
                    <a:pt x="52" y="111"/>
                  </a:cubicBezTo>
                  <a:cubicBezTo>
                    <a:pt x="65" y="98"/>
                    <a:pt x="65" y="98"/>
                    <a:pt x="65" y="98"/>
                  </a:cubicBezTo>
                  <a:lnTo>
                    <a:pt x="31" y="64"/>
                  </a:lnTo>
                  <a:close/>
                  <a:moveTo>
                    <a:pt x="51" y="105"/>
                  </a:moveTo>
                  <a:cubicBezTo>
                    <a:pt x="42" y="94"/>
                    <a:pt x="42" y="94"/>
                    <a:pt x="42" y="94"/>
                  </a:cubicBezTo>
                  <a:cubicBezTo>
                    <a:pt x="49" y="87"/>
                    <a:pt x="49" y="87"/>
                    <a:pt x="49" y="87"/>
                  </a:cubicBezTo>
                  <a:cubicBezTo>
                    <a:pt x="58" y="97"/>
                    <a:pt x="58" y="97"/>
                    <a:pt x="58" y="97"/>
                  </a:cubicBezTo>
                  <a:lnTo>
                    <a:pt x="51" y="105"/>
                  </a:lnTo>
                  <a:close/>
                </a:path>
              </a:pathLst>
            </a:custGeom>
            <a:grpFill/>
            <a:ln>
              <a:noFill/>
            </a:ln>
          </p:spPr>
          <p:txBody>
            <a:bodyPr vert="horz" wrap="square" lIns="91440" tIns="45720" rIns="91440" bIns="45720" numCol="1" anchor="t" anchorCtr="0" compatLnSpc="1"/>
            <a:lstStyle/>
            <a:p>
              <a:endParaRPr lang="en-US"/>
            </a:p>
          </p:txBody>
        </p:sp>
        <p:sp>
          <p:nvSpPr>
            <p:cNvPr id="5" name="Freeform 57"/>
            <p:cNvSpPr>
              <a:spLocks noEditPoints="1"/>
            </p:cNvSpPr>
            <p:nvPr/>
          </p:nvSpPr>
          <p:spPr bwMode="auto">
            <a:xfrm>
              <a:off x="2980882" y="1278337"/>
              <a:ext cx="578961" cy="489300"/>
            </a:xfrm>
            <a:custGeom>
              <a:avLst/>
              <a:gdLst>
                <a:gd name="T0" fmla="*/ 144 w 171"/>
                <a:gd name="T1" fmla="*/ 95 h 144"/>
                <a:gd name="T2" fmla="*/ 166 w 171"/>
                <a:gd name="T3" fmla="*/ 41 h 144"/>
                <a:gd name="T4" fmla="*/ 160 w 171"/>
                <a:gd name="T5" fmla="*/ 38 h 144"/>
                <a:gd name="T6" fmla="*/ 138 w 171"/>
                <a:gd name="T7" fmla="*/ 95 h 144"/>
                <a:gd name="T8" fmla="*/ 93 w 171"/>
                <a:gd name="T9" fmla="*/ 95 h 144"/>
                <a:gd name="T10" fmla="*/ 71 w 171"/>
                <a:gd name="T11" fmla="*/ 38 h 144"/>
                <a:gd name="T12" fmla="*/ 71 w 171"/>
                <a:gd name="T13" fmla="*/ 39 h 144"/>
                <a:gd name="T14" fmla="*/ 40 w 171"/>
                <a:gd name="T15" fmla="*/ 27 h 144"/>
                <a:gd name="T16" fmla="*/ 40 w 171"/>
                <a:gd name="T17" fmla="*/ 0 h 144"/>
                <a:gd name="T18" fmla="*/ 31 w 171"/>
                <a:gd name="T19" fmla="*/ 0 h 144"/>
                <a:gd name="T20" fmla="*/ 31 w 171"/>
                <a:gd name="T21" fmla="*/ 34 h 144"/>
                <a:gd name="T22" fmla="*/ 29 w 171"/>
                <a:gd name="T23" fmla="*/ 39 h 144"/>
                <a:gd name="T24" fmla="*/ 29 w 171"/>
                <a:gd name="T25" fmla="*/ 38 h 144"/>
                <a:gd name="T26" fmla="*/ 0 w 171"/>
                <a:gd name="T27" fmla="*/ 112 h 144"/>
                <a:gd name="T28" fmla="*/ 5 w 171"/>
                <a:gd name="T29" fmla="*/ 114 h 144"/>
                <a:gd name="T30" fmla="*/ 10 w 171"/>
                <a:gd name="T31" fmla="*/ 103 h 144"/>
                <a:gd name="T32" fmla="*/ 31 w 171"/>
                <a:gd name="T33" fmla="*/ 103 h 144"/>
                <a:gd name="T34" fmla="*/ 31 w 171"/>
                <a:gd name="T35" fmla="*/ 144 h 144"/>
                <a:gd name="T36" fmla="*/ 40 w 171"/>
                <a:gd name="T37" fmla="*/ 144 h 144"/>
                <a:gd name="T38" fmla="*/ 40 w 171"/>
                <a:gd name="T39" fmla="*/ 103 h 144"/>
                <a:gd name="T40" fmla="*/ 90 w 171"/>
                <a:gd name="T41" fmla="*/ 103 h 144"/>
                <a:gd name="T42" fmla="*/ 94 w 171"/>
                <a:gd name="T43" fmla="*/ 113 h 144"/>
                <a:gd name="T44" fmla="*/ 94 w 171"/>
                <a:gd name="T45" fmla="*/ 113 h 144"/>
                <a:gd name="T46" fmla="*/ 94 w 171"/>
                <a:gd name="T47" fmla="*/ 113 h 144"/>
                <a:gd name="T48" fmla="*/ 94 w 171"/>
                <a:gd name="T49" fmla="*/ 114 h 144"/>
                <a:gd name="T50" fmla="*/ 95 w 171"/>
                <a:gd name="T51" fmla="*/ 114 h 144"/>
                <a:gd name="T52" fmla="*/ 137 w 171"/>
                <a:gd name="T53" fmla="*/ 114 h 144"/>
                <a:gd name="T54" fmla="*/ 137 w 171"/>
                <a:gd name="T55" fmla="*/ 114 h 144"/>
                <a:gd name="T56" fmla="*/ 141 w 171"/>
                <a:gd name="T57" fmla="*/ 103 h 144"/>
                <a:gd name="T58" fmla="*/ 171 w 171"/>
                <a:gd name="T59" fmla="*/ 103 h 144"/>
                <a:gd name="T60" fmla="*/ 171 w 171"/>
                <a:gd name="T61" fmla="*/ 95 h 144"/>
                <a:gd name="T62" fmla="*/ 144 w 171"/>
                <a:gd name="T63" fmla="*/ 95 h 144"/>
                <a:gd name="T64" fmla="*/ 31 w 171"/>
                <a:gd name="T65" fmla="*/ 95 h 144"/>
                <a:gd name="T66" fmla="*/ 13 w 171"/>
                <a:gd name="T67" fmla="*/ 95 h 144"/>
                <a:gd name="T68" fmla="*/ 31 w 171"/>
                <a:gd name="T69" fmla="*/ 48 h 144"/>
                <a:gd name="T70" fmla="*/ 31 w 171"/>
                <a:gd name="T71" fmla="*/ 95 h 144"/>
                <a:gd name="T72" fmla="*/ 40 w 171"/>
                <a:gd name="T73" fmla="*/ 95 h 144"/>
                <a:gd name="T74" fmla="*/ 40 w 171"/>
                <a:gd name="T75" fmla="*/ 34 h 144"/>
                <a:gd name="T76" fmla="*/ 66 w 171"/>
                <a:gd name="T77" fmla="*/ 41 h 144"/>
                <a:gd name="T78" fmla="*/ 66 w 171"/>
                <a:gd name="T79" fmla="*/ 41 h 144"/>
                <a:gd name="T80" fmla="*/ 87 w 171"/>
                <a:gd name="T81" fmla="*/ 95 h 144"/>
                <a:gd name="T82" fmla="*/ 40 w 171"/>
                <a:gd name="T83" fmla="*/ 95 h 144"/>
                <a:gd name="T84" fmla="*/ 132 w 171"/>
                <a:gd name="T85" fmla="*/ 111 h 144"/>
                <a:gd name="T86" fmla="*/ 132 w 171"/>
                <a:gd name="T87" fmla="*/ 111 h 144"/>
                <a:gd name="T88" fmla="*/ 100 w 171"/>
                <a:gd name="T89" fmla="*/ 111 h 144"/>
                <a:gd name="T90" fmla="*/ 96 w 171"/>
                <a:gd name="T91" fmla="*/ 103 h 144"/>
                <a:gd name="T92" fmla="*/ 135 w 171"/>
                <a:gd name="T93" fmla="*/ 103 h 144"/>
                <a:gd name="T94" fmla="*/ 132 w 171"/>
                <a:gd name="T95" fmla="*/ 11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1" h="144">
                  <a:moveTo>
                    <a:pt x="144" y="95"/>
                  </a:moveTo>
                  <a:cubicBezTo>
                    <a:pt x="166" y="41"/>
                    <a:pt x="166" y="41"/>
                    <a:pt x="166" y="41"/>
                  </a:cubicBezTo>
                  <a:cubicBezTo>
                    <a:pt x="160" y="38"/>
                    <a:pt x="160" y="38"/>
                    <a:pt x="160" y="38"/>
                  </a:cubicBezTo>
                  <a:cubicBezTo>
                    <a:pt x="138" y="95"/>
                    <a:pt x="138" y="95"/>
                    <a:pt x="138" y="95"/>
                  </a:cubicBezTo>
                  <a:cubicBezTo>
                    <a:pt x="93" y="95"/>
                    <a:pt x="93" y="95"/>
                    <a:pt x="93" y="95"/>
                  </a:cubicBezTo>
                  <a:cubicBezTo>
                    <a:pt x="71" y="38"/>
                    <a:pt x="71" y="38"/>
                    <a:pt x="71" y="38"/>
                  </a:cubicBezTo>
                  <a:cubicBezTo>
                    <a:pt x="71" y="39"/>
                    <a:pt x="71" y="39"/>
                    <a:pt x="71" y="39"/>
                  </a:cubicBezTo>
                  <a:cubicBezTo>
                    <a:pt x="65" y="25"/>
                    <a:pt x="51" y="22"/>
                    <a:pt x="40" y="27"/>
                  </a:cubicBezTo>
                  <a:cubicBezTo>
                    <a:pt x="40" y="0"/>
                    <a:pt x="40" y="0"/>
                    <a:pt x="40" y="0"/>
                  </a:cubicBezTo>
                  <a:cubicBezTo>
                    <a:pt x="31" y="0"/>
                    <a:pt x="31" y="0"/>
                    <a:pt x="31" y="0"/>
                  </a:cubicBezTo>
                  <a:cubicBezTo>
                    <a:pt x="31" y="34"/>
                    <a:pt x="31" y="34"/>
                    <a:pt x="31" y="34"/>
                  </a:cubicBezTo>
                  <a:cubicBezTo>
                    <a:pt x="30" y="35"/>
                    <a:pt x="29" y="37"/>
                    <a:pt x="29" y="39"/>
                  </a:cubicBezTo>
                  <a:cubicBezTo>
                    <a:pt x="29" y="38"/>
                    <a:pt x="29" y="38"/>
                    <a:pt x="29" y="38"/>
                  </a:cubicBezTo>
                  <a:cubicBezTo>
                    <a:pt x="0" y="112"/>
                    <a:pt x="0" y="112"/>
                    <a:pt x="0" y="112"/>
                  </a:cubicBezTo>
                  <a:cubicBezTo>
                    <a:pt x="5" y="114"/>
                    <a:pt x="5" y="114"/>
                    <a:pt x="5" y="114"/>
                  </a:cubicBezTo>
                  <a:cubicBezTo>
                    <a:pt x="10" y="103"/>
                    <a:pt x="10" y="103"/>
                    <a:pt x="10" y="103"/>
                  </a:cubicBezTo>
                  <a:cubicBezTo>
                    <a:pt x="31" y="103"/>
                    <a:pt x="31" y="103"/>
                    <a:pt x="31" y="103"/>
                  </a:cubicBezTo>
                  <a:cubicBezTo>
                    <a:pt x="31" y="144"/>
                    <a:pt x="31" y="144"/>
                    <a:pt x="31" y="144"/>
                  </a:cubicBezTo>
                  <a:cubicBezTo>
                    <a:pt x="40" y="144"/>
                    <a:pt x="40" y="144"/>
                    <a:pt x="40" y="144"/>
                  </a:cubicBezTo>
                  <a:cubicBezTo>
                    <a:pt x="40" y="103"/>
                    <a:pt x="40" y="103"/>
                    <a:pt x="40" y="103"/>
                  </a:cubicBezTo>
                  <a:cubicBezTo>
                    <a:pt x="90" y="103"/>
                    <a:pt x="90" y="103"/>
                    <a:pt x="90" y="103"/>
                  </a:cubicBezTo>
                  <a:cubicBezTo>
                    <a:pt x="94" y="113"/>
                    <a:pt x="94" y="113"/>
                    <a:pt x="94" y="113"/>
                  </a:cubicBezTo>
                  <a:cubicBezTo>
                    <a:pt x="94" y="113"/>
                    <a:pt x="94" y="113"/>
                    <a:pt x="94" y="113"/>
                  </a:cubicBezTo>
                  <a:cubicBezTo>
                    <a:pt x="94" y="113"/>
                    <a:pt x="94" y="113"/>
                    <a:pt x="94" y="113"/>
                  </a:cubicBezTo>
                  <a:cubicBezTo>
                    <a:pt x="94" y="114"/>
                    <a:pt x="94" y="114"/>
                    <a:pt x="94" y="114"/>
                  </a:cubicBezTo>
                  <a:cubicBezTo>
                    <a:pt x="95" y="114"/>
                    <a:pt x="95" y="114"/>
                    <a:pt x="95" y="114"/>
                  </a:cubicBezTo>
                  <a:cubicBezTo>
                    <a:pt x="102" y="132"/>
                    <a:pt x="129" y="132"/>
                    <a:pt x="137" y="114"/>
                  </a:cubicBezTo>
                  <a:cubicBezTo>
                    <a:pt x="137" y="114"/>
                    <a:pt x="137" y="114"/>
                    <a:pt x="137" y="114"/>
                  </a:cubicBezTo>
                  <a:cubicBezTo>
                    <a:pt x="141" y="103"/>
                    <a:pt x="141" y="103"/>
                    <a:pt x="141" y="103"/>
                  </a:cubicBezTo>
                  <a:cubicBezTo>
                    <a:pt x="171" y="103"/>
                    <a:pt x="171" y="103"/>
                    <a:pt x="171" y="103"/>
                  </a:cubicBezTo>
                  <a:cubicBezTo>
                    <a:pt x="171" y="95"/>
                    <a:pt x="171" y="95"/>
                    <a:pt x="171" y="95"/>
                  </a:cubicBezTo>
                  <a:lnTo>
                    <a:pt x="144" y="95"/>
                  </a:lnTo>
                  <a:close/>
                  <a:moveTo>
                    <a:pt x="31" y="95"/>
                  </a:moveTo>
                  <a:cubicBezTo>
                    <a:pt x="13" y="95"/>
                    <a:pt x="13" y="95"/>
                    <a:pt x="13" y="95"/>
                  </a:cubicBezTo>
                  <a:cubicBezTo>
                    <a:pt x="31" y="48"/>
                    <a:pt x="31" y="48"/>
                    <a:pt x="31" y="48"/>
                  </a:cubicBezTo>
                  <a:lnTo>
                    <a:pt x="31" y="95"/>
                  </a:lnTo>
                  <a:close/>
                  <a:moveTo>
                    <a:pt x="40" y="95"/>
                  </a:moveTo>
                  <a:cubicBezTo>
                    <a:pt x="40" y="34"/>
                    <a:pt x="40" y="34"/>
                    <a:pt x="40" y="34"/>
                  </a:cubicBezTo>
                  <a:cubicBezTo>
                    <a:pt x="48" y="28"/>
                    <a:pt x="61" y="30"/>
                    <a:pt x="66" y="41"/>
                  </a:cubicBezTo>
                  <a:cubicBezTo>
                    <a:pt x="66" y="41"/>
                    <a:pt x="66" y="41"/>
                    <a:pt x="66" y="41"/>
                  </a:cubicBezTo>
                  <a:cubicBezTo>
                    <a:pt x="87" y="95"/>
                    <a:pt x="87" y="95"/>
                    <a:pt x="87" y="95"/>
                  </a:cubicBezTo>
                  <a:lnTo>
                    <a:pt x="40" y="95"/>
                  </a:lnTo>
                  <a:close/>
                  <a:moveTo>
                    <a:pt x="132" y="111"/>
                  </a:moveTo>
                  <a:cubicBezTo>
                    <a:pt x="132" y="111"/>
                    <a:pt x="132" y="111"/>
                    <a:pt x="132" y="111"/>
                  </a:cubicBezTo>
                  <a:cubicBezTo>
                    <a:pt x="126" y="125"/>
                    <a:pt x="105" y="125"/>
                    <a:pt x="100" y="111"/>
                  </a:cubicBezTo>
                  <a:cubicBezTo>
                    <a:pt x="96" y="103"/>
                    <a:pt x="96" y="103"/>
                    <a:pt x="96" y="103"/>
                  </a:cubicBezTo>
                  <a:cubicBezTo>
                    <a:pt x="135" y="103"/>
                    <a:pt x="135" y="103"/>
                    <a:pt x="135" y="103"/>
                  </a:cubicBezTo>
                  <a:lnTo>
                    <a:pt x="132" y="111"/>
                  </a:lnTo>
                  <a:close/>
                </a:path>
              </a:pathLst>
            </a:custGeom>
            <a:grpFill/>
            <a:ln>
              <a:noFill/>
            </a:ln>
          </p:spPr>
          <p:txBody>
            <a:bodyPr vert="horz" wrap="square" lIns="91440" tIns="45720" rIns="91440" bIns="45720" numCol="1" anchor="t" anchorCtr="0" compatLnSpc="1"/>
            <a:lstStyle/>
            <a:p>
              <a:endParaRPr lang="en-US"/>
            </a:p>
          </p:txBody>
        </p:sp>
        <p:sp>
          <p:nvSpPr>
            <p:cNvPr id="6" name="Freeform 58"/>
            <p:cNvSpPr>
              <a:spLocks noEditPoints="1"/>
            </p:cNvSpPr>
            <p:nvPr/>
          </p:nvSpPr>
          <p:spPr bwMode="auto">
            <a:xfrm>
              <a:off x="4133680" y="1250159"/>
              <a:ext cx="502108" cy="502108"/>
            </a:xfrm>
            <a:custGeom>
              <a:avLst/>
              <a:gdLst>
                <a:gd name="T0" fmla="*/ 74 w 148"/>
                <a:gd name="T1" fmla="*/ 94 h 148"/>
                <a:gd name="T2" fmla="*/ 64 w 148"/>
                <a:gd name="T3" fmla="*/ 91 h 148"/>
                <a:gd name="T4" fmla="*/ 47 w 148"/>
                <a:gd name="T5" fmla="*/ 121 h 148"/>
                <a:gd name="T6" fmla="*/ 74 w 148"/>
                <a:gd name="T7" fmla="*/ 128 h 148"/>
                <a:gd name="T8" fmla="*/ 101 w 148"/>
                <a:gd name="T9" fmla="*/ 121 h 148"/>
                <a:gd name="T10" fmla="*/ 84 w 148"/>
                <a:gd name="T11" fmla="*/ 91 h 148"/>
                <a:gd name="T12" fmla="*/ 74 w 148"/>
                <a:gd name="T13" fmla="*/ 94 h 148"/>
                <a:gd name="T14" fmla="*/ 101 w 148"/>
                <a:gd name="T15" fmla="*/ 27 h 148"/>
                <a:gd name="T16" fmla="*/ 84 w 148"/>
                <a:gd name="T17" fmla="*/ 56 h 148"/>
                <a:gd name="T18" fmla="*/ 95 w 148"/>
                <a:gd name="T19" fmla="*/ 74 h 148"/>
                <a:gd name="T20" fmla="*/ 128 w 148"/>
                <a:gd name="T21" fmla="*/ 74 h 148"/>
                <a:gd name="T22" fmla="*/ 101 w 148"/>
                <a:gd name="T23" fmla="*/ 27 h 148"/>
                <a:gd name="T24" fmla="*/ 74 w 148"/>
                <a:gd name="T25" fmla="*/ 86 h 148"/>
                <a:gd name="T26" fmla="*/ 86 w 148"/>
                <a:gd name="T27" fmla="*/ 74 h 148"/>
                <a:gd name="T28" fmla="*/ 74 w 148"/>
                <a:gd name="T29" fmla="*/ 61 h 148"/>
                <a:gd name="T30" fmla="*/ 62 w 148"/>
                <a:gd name="T31" fmla="*/ 74 h 148"/>
                <a:gd name="T32" fmla="*/ 74 w 148"/>
                <a:gd name="T33" fmla="*/ 86 h 148"/>
                <a:gd name="T34" fmla="*/ 64 w 148"/>
                <a:gd name="T35" fmla="*/ 56 h 148"/>
                <a:gd name="T36" fmla="*/ 47 w 148"/>
                <a:gd name="T37" fmla="*/ 27 h 148"/>
                <a:gd name="T38" fmla="*/ 20 w 148"/>
                <a:gd name="T39" fmla="*/ 74 h 148"/>
                <a:gd name="T40" fmla="*/ 53 w 148"/>
                <a:gd name="T41" fmla="*/ 74 h 148"/>
                <a:gd name="T42" fmla="*/ 64 w 148"/>
                <a:gd name="T43" fmla="*/ 56 h 148"/>
                <a:gd name="T44" fmla="*/ 74 w 148"/>
                <a:gd name="T45" fmla="*/ 0 h 148"/>
                <a:gd name="T46" fmla="*/ 0 w 148"/>
                <a:gd name="T47" fmla="*/ 74 h 148"/>
                <a:gd name="T48" fmla="*/ 74 w 148"/>
                <a:gd name="T49" fmla="*/ 148 h 148"/>
                <a:gd name="T50" fmla="*/ 148 w 148"/>
                <a:gd name="T51" fmla="*/ 74 h 148"/>
                <a:gd name="T52" fmla="*/ 74 w 148"/>
                <a:gd name="T53" fmla="*/ 0 h 148"/>
                <a:gd name="T54" fmla="*/ 74 w 148"/>
                <a:gd name="T55" fmla="*/ 140 h 148"/>
                <a:gd name="T56" fmla="*/ 8 w 148"/>
                <a:gd name="T57" fmla="*/ 74 h 148"/>
                <a:gd name="T58" fmla="*/ 74 w 148"/>
                <a:gd name="T59" fmla="*/ 8 h 148"/>
                <a:gd name="T60" fmla="*/ 140 w 148"/>
                <a:gd name="T61" fmla="*/ 74 h 148"/>
                <a:gd name="T62" fmla="*/ 74 w 148"/>
                <a:gd name="T63"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8" h="148">
                  <a:moveTo>
                    <a:pt x="74" y="94"/>
                  </a:moveTo>
                  <a:cubicBezTo>
                    <a:pt x="70" y="94"/>
                    <a:pt x="67" y="93"/>
                    <a:pt x="64" y="91"/>
                  </a:cubicBezTo>
                  <a:cubicBezTo>
                    <a:pt x="47" y="121"/>
                    <a:pt x="47" y="121"/>
                    <a:pt x="47" y="121"/>
                  </a:cubicBezTo>
                  <a:cubicBezTo>
                    <a:pt x="55" y="125"/>
                    <a:pt x="64" y="128"/>
                    <a:pt x="74" y="128"/>
                  </a:cubicBezTo>
                  <a:cubicBezTo>
                    <a:pt x="84" y="128"/>
                    <a:pt x="93" y="125"/>
                    <a:pt x="101" y="121"/>
                  </a:cubicBezTo>
                  <a:cubicBezTo>
                    <a:pt x="84" y="91"/>
                    <a:pt x="84" y="91"/>
                    <a:pt x="84" y="91"/>
                  </a:cubicBezTo>
                  <a:cubicBezTo>
                    <a:pt x="81" y="93"/>
                    <a:pt x="78" y="94"/>
                    <a:pt x="74" y="94"/>
                  </a:cubicBezTo>
                  <a:close/>
                  <a:moveTo>
                    <a:pt x="101" y="27"/>
                  </a:moveTo>
                  <a:cubicBezTo>
                    <a:pt x="84" y="56"/>
                    <a:pt x="84" y="56"/>
                    <a:pt x="84" y="56"/>
                  </a:cubicBezTo>
                  <a:cubicBezTo>
                    <a:pt x="90" y="60"/>
                    <a:pt x="95" y="66"/>
                    <a:pt x="95" y="74"/>
                  </a:cubicBezTo>
                  <a:cubicBezTo>
                    <a:pt x="128" y="74"/>
                    <a:pt x="128" y="74"/>
                    <a:pt x="128" y="74"/>
                  </a:cubicBezTo>
                  <a:cubicBezTo>
                    <a:pt x="128" y="54"/>
                    <a:pt x="117" y="36"/>
                    <a:pt x="101" y="27"/>
                  </a:cubicBezTo>
                  <a:close/>
                  <a:moveTo>
                    <a:pt x="74" y="86"/>
                  </a:moveTo>
                  <a:cubicBezTo>
                    <a:pt x="81" y="86"/>
                    <a:pt x="86" y="81"/>
                    <a:pt x="86" y="74"/>
                  </a:cubicBezTo>
                  <a:cubicBezTo>
                    <a:pt x="86" y="67"/>
                    <a:pt x="81" y="61"/>
                    <a:pt x="74" y="61"/>
                  </a:cubicBezTo>
                  <a:cubicBezTo>
                    <a:pt x="67" y="61"/>
                    <a:pt x="62" y="67"/>
                    <a:pt x="62" y="74"/>
                  </a:cubicBezTo>
                  <a:cubicBezTo>
                    <a:pt x="62" y="81"/>
                    <a:pt x="67" y="86"/>
                    <a:pt x="74" y="86"/>
                  </a:cubicBezTo>
                  <a:close/>
                  <a:moveTo>
                    <a:pt x="64" y="56"/>
                  </a:moveTo>
                  <a:cubicBezTo>
                    <a:pt x="47" y="27"/>
                    <a:pt x="47" y="27"/>
                    <a:pt x="47" y="27"/>
                  </a:cubicBezTo>
                  <a:cubicBezTo>
                    <a:pt x="31" y="36"/>
                    <a:pt x="20" y="54"/>
                    <a:pt x="20" y="74"/>
                  </a:cubicBezTo>
                  <a:cubicBezTo>
                    <a:pt x="53" y="74"/>
                    <a:pt x="53" y="74"/>
                    <a:pt x="53" y="74"/>
                  </a:cubicBezTo>
                  <a:cubicBezTo>
                    <a:pt x="53" y="66"/>
                    <a:pt x="58" y="60"/>
                    <a:pt x="64" y="56"/>
                  </a:cubicBezTo>
                  <a:close/>
                  <a:moveTo>
                    <a:pt x="74" y="0"/>
                  </a:moveTo>
                  <a:cubicBezTo>
                    <a:pt x="33" y="0"/>
                    <a:pt x="0" y="33"/>
                    <a:pt x="0" y="74"/>
                  </a:cubicBezTo>
                  <a:cubicBezTo>
                    <a:pt x="0" y="115"/>
                    <a:pt x="33" y="148"/>
                    <a:pt x="74" y="148"/>
                  </a:cubicBezTo>
                  <a:cubicBezTo>
                    <a:pt x="115" y="148"/>
                    <a:pt x="148" y="115"/>
                    <a:pt x="148" y="74"/>
                  </a:cubicBezTo>
                  <a:cubicBezTo>
                    <a:pt x="148" y="33"/>
                    <a:pt x="115" y="0"/>
                    <a:pt x="74" y="0"/>
                  </a:cubicBezTo>
                  <a:close/>
                  <a:moveTo>
                    <a:pt x="74" y="140"/>
                  </a:moveTo>
                  <a:cubicBezTo>
                    <a:pt x="38" y="140"/>
                    <a:pt x="8" y="110"/>
                    <a:pt x="8" y="74"/>
                  </a:cubicBezTo>
                  <a:cubicBezTo>
                    <a:pt x="8" y="37"/>
                    <a:pt x="38" y="8"/>
                    <a:pt x="74" y="8"/>
                  </a:cubicBezTo>
                  <a:cubicBezTo>
                    <a:pt x="110" y="8"/>
                    <a:pt x="140" y="37"/>
                    <a:pt x="140" y="74"/>
                  </a:cubicBezTo>
                  <a:cubicBezTo>
                    <a:pt x="140" y="110"/>
                    <a:pt x="110" y="140"/>
                    <a:pt x="74" y="140"/>
                  </a:cubicBezTo>
                  <a:close/>
                </a:path>
              </a:pathLst>
            </a:custGeom>
            <a:grpFill/>
            <a:ln>
              <a:noFill/>
            </a:ln>
          </p:spPr>
          <p:txBody>
            <a:bodyPr vert="horz" wrap="square" lIns="91440" tIns="45720" rIns="91440" bIns="45720" numCol="1" anchor="t" anchorCtr="0" compatLnSpc="1"/>
            <a:lstStyle/>
            <a:p>
              <a:endParaRPr lang="en-US"/>
            </a:p>
          </p:txBody>
        </p:sp>
        <p:sp>
          <p:nvSpPr>
            <p:cNvPr id="7" name="Freeform 59"/>
            <p:cNvSpPr>
              <a:spLocks noEditPoints="1"/>
            </p:cNvSpPr>
            <p:nvPr/>
          </p:nvSpPr>
          <p:spPr bwMode="auto">
            <a:xfrm>
              <a:off x="5201940" y="1204047"/>
              <a:ext cx="596895" cy="543096"/>
            </a:xfrm>
            <a:custGeom>
              <a:avLst/>
              <a:gdLst>
                <a:gd name="T0" fmla="*/ 153 w 176"/>
                <a:gd name="T1" fmla="*/ 73 h 160"/>
                <a:gd name="T2" fmla="*/ 122 w 176"/>
                <a:gd name="T3" fmla="*/ 68 h 160"/>
                <a:gd name="T4" fmla="*/ 133 w 176"/>
                <a:gd name="T5" fmla="*/ 38 h 160"/>
                <a:gd name="T6" fmla="*/ 112 w 176"/>
                <a:gd name="T7" fmla="*/ 0 h 160"/>
                <a:gd name="T8" fmla="*/ 123 w 176"/>
                <a:gd name="T9" fmla="*/ 30 h 160"/>
                <a:gd name="T10" fmla="*/ 88 w 176"/>
                <a:gd name="T11" fmla="*/ 71 h 160"/>
                <a:gd name="T12" fmla="*/ 52 w 176"/>
                <a:gd name="T13" fmla="*/ 30 h 160"/>
                <a:gd name="T14" fmla="*/ 64 w 176"/>
                <a:gd name="T15" fmla="*/ 0 h 160"/>
                <a:gd name="T16" fmla="*/ 43 w 176"/>
                <a:gd name="T17" fmla="*/ 38 h 160"/>
                <a:gd name="T18" fmla="*/ 54 w 176"/>
                <a:gd name="T19" fmla="*/ 68 h 160"/>
                <a:gd name="T20" fmla="*/ 22 w 176"/>
                <a:gd name="T21" fmla="*/ 73 h 160"/>
                <a:gd name="T22" fmla="*/ 0 w 176"/>
                <a:gd name="T23" fmla="*/ 110 h 160"/>
                <a:gd name="T24" fmla="*/ 20 w 176"/>
                <a:gd name="T25" fmla="*/ 86 h 160"/>
                <a:gd name="T26" fmla="*/ 74 w 176"/>
                <a:gd name="T27" fmla="*/ 96 h 160"/>
                <a:gd name="T28" fmla="*/ 56 w 176"/>
                <a:gd name="T29" fmla="*/ 147 h 160"/>
                <a:gd name="T30" fmla="*/ 24 w 176"/>
                <a:gd name="T31" fmla="*/ 153 h 160"/>
                <a:gd name="T32" fmla="*/ 68 w 176"/>
                <a:gd name="T33" fmla="*/ 152 h 160"/>
                <a:gd name="T34" fmla="*/ 88 w 176"/>
                <a:gd name="T35" fmla="*/ 127 h 160"/>
                <a:gd name="T36" fmla="*/ 108 w 176"/>
                <a:gd name="T37" fmla="*/ 152 h 160"/>
                <a:gd name="T38" fmla="*/ 151 w 176"/>
                <a:gd name="T39" fmla="*/ 153 h 160"/>
                <a:gd name="T40" fmla="*/ 120 w 176"/>
                <a:gd name="T41" fmla="*/ 147 h 160"/>
                <a:gd name="T42" fmla="*/ 102 w 176"/>
                <a:gd name="T43" fmla="*/ 96 h 160"/>
                <a:gd name="T44" fmla="*/ 155 w 176"/>
                <a:gd name="T45" fmla="*/ 86 h 160"/>
                <a:gd name="T46" fmla="*/ 176 w 176"/>
                <a:gd name="T47" fmla="*/ 110 h 160"/>
                <a:gd name="T48" fmla="*/ 153 w 176"/>
                <a:gd name="T49" fmla="*/ 73 h 160"/>
                <a:gd name="T50" fmla="*/ 88 w 176"/>
                <a:gd name="T51" fmla="*/ 98 h 160"/>
                <a:gd name="T52" fmla="*/ 78 w 176"/>
                <a:gd name="T53" fmla="*/ 87 h 160"/>
                <a:gd name="T54" fmla="*/ 88 w 176"/>
                <a:gd name="T55" fmla="*/ 77 h 160"/>
                <a:gd name="T56" fmla="*/ 98 w 176"/>
                <a:gd name="T57" fmla="*/ 87 h 160"/>
                <a:gd name="T58" fmla="*/ 88 w 176"/>
                <a:gd name="T59" fmla="*/ 98 h 160"/>
                <a:gd name="T60" fmla="*/ 73 w 176"/>
                <a:gd name="T61" fmla="*/ 58 h 160"/>
                <a:gd name="T62" fmla="*/ 88 w 176"/>
                <a:gd name="T63" fmla="*/ 55 h 160"/>
                <a:gd name="T64" fmla="*/ 103 w 176"/>
                <a:gd name="T65" fmla="*/ 58 h 160"/>
                <a:gd name="T66" fmla="*/ 111 w 176"/>
                <a:gd name="T67" fmla="*/ 49 h 160"/>
                <a:gd name="T68" fmla="*/ 88 w 176"/>
                <a:gd name="T69" fmla="*/ 42 h 160"/>
                <a:gd name="T70" fmla="*/ 65 w 176"/>
                <a:gd name="T71" fmla="*/ 49 h 160"/>
                <a:gd name="T72" fmla="*/ 73 w 176"/>
                <a:gd name="T73" fmla="*/ 58 h 160"/>
                <a:gd name="T74" fmla="*/ 66 w 176"/>
                <a:gd name="T75" fmla="*/ 127 h 160"/>
                <a:gd name="T76" fmla="*/ 70 w 176"/>
                <a:gd name="T77" fmla="*/ 115 h 160"/>
                <a:gd name="T78" fmla="*/ 55 w 176"/>
                <a:gd name="T79" fmla="*/ 89 h 160"/>
                <a:gd name="T80" fmla="*/ 43 w 176"/>
                <a:gd name="T81" fmla="*/ 87 h 160"/>
                <a:gd name="T82" fmla="*/ 43 w 176"/>
                <a:gd name="T83" fmla="*/ 88 h 160"/>
                <a:gd name="T84" fmla="*/ 66 w 176"/>
                <a:gd name="T85" fmla="*/ 127 h 160"/>
                <a:gd name="T86" fmla="*/ 106 w 176"/>
                <a:gd name="T87" fmla="*/ 115 h 160"/>
                <a:gd name="T88" fmla="*/ 110 w 176"/>
                <a:gd name="T89" fmla="*/ 127 h 160"/>
                <a:gd name="T90" fmla="*/ 133 w 176"/>
                <a:gd name="T91" fmla="*/ 88 h 160"/>
                <a:gd name="T92" fmla="*/ 133 w 176"/>
                <a:gd name="T93" fmla="*/ 87 h 160"/>
                <a:gd name="T94" fmla="*/ 121 w 176"/>
                <a:gd name="T95" fmla="*/ 89 h 160"/>
                <a:gd name="T96" fmla="*/ 106 w 176"/>
                <a:gd name="T97" fmla="*/ 11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6" h="160">
                  <a:moveTo>
                    <a:pt x="153" y="73"/>
                  </a:moveTo>
                  <a:cubicBezTo>
                    <a:pt x="143" y="67"/>
                    <a:pt x="132" y="66"/>
                    <a:pt x="122" y="68"/>
                  </a:cubicBezTo>
                  <a:cubicBezTo>
                    <a:pt x="129" y="60"/>
                    <a:pt x="133" y="50"/>
                    <a:pt x="133" y="38"/>
                  </a:cubicBezTo>
                  <a:cubicBezTo>
                    <a:pt x="133" y="22"/>
                    <a:pt x="125" y="8"/>
                    <a:pt x="112" y="0"/>
                  </a:cubicBezTo>
                  <a:cubicBezTo>
                    <a:pt x="119" y="8"/>
                    <a:pt x="123" y="18"/>
                    <a:pt x="123" y="30"/>
                  </a:cubicBezTo>
                  <a:cubicBezTo>
                    <a:pt x="123" y="53"/>
                    <a:pt x="107" y="71"/>
                    <a:pt x="88" y="71"/>
                  </a:cubicBezTo>
                  <a:cubicBezTo>
                    <a:pt x="68" y="71"/>
                    <a:pt x="52" y="53"/>
                    <a:pt x="52" y="30"/>
                  </a:cubicBezTo>
                  <a:cubicBezTo>
                    <a:pt x="52" y="18"/>
                    <a:pt x="57" y="8"/>
                    <a:pt x="64" y="0"/>
                  </a:cubicBezTo>
                  <a:cubicBezTo>
                    <a:pt x="51" y="8"/>
                    <a:pt x="43" y="22"/>
                    <a:pt x="43" y="38"/>
                  </a:cubicBezTo>
                  <a:cubicBezTo>
                    <a:pt x="43" y="50"/>
                    <a:pt x="47" y="60"/>
                    <a:pt x="54" y="68"/>
                  </a:cubicBezTo>
                  <a:cubicBezTo>
                    <a:pt x="44" y="66"/>
                    <a:pt x="32" y="67"/>
                    <a:pt x="22" y="73"/>
                  </a:cubicBezTo>
                  <a:cubicBezTo>
                    <a:pt x="9" y="81"/>
                    <a:pt x="1" y="95"/>
                    <a:pt x="0" y="110"/>
                  </a:cubicBezTo>
                  <a:cubicBezTo>
                    <a:pt x="3" y="101"/>
                    <a:pt x="10" y="92"/>
                    <a:pt x="20" y="86"/>
                  </a:cubicBezTo>
                  <a:cubicBezTo>
                    <a:pt x="40" y="74"/>
                    <a:pt x="64" y="79"/>
                    <a:pt x="74" y="96"/>
                  </a:cubicBezTo>
                  <a:cubicBezTo>
                    <a:pt x="83" y="113"/>
                    <a:pt x="75" y="136"/>
                    <a:pt x="56" y="147"/>
                  </a:cubicBezTo>
                  <a:cubicBezTo>
                    <a:pt x="46" y="153"/>
                    <a:pt x="34" y="155"/>
                    <a:pt x="24" y="153"/>
                  </a:cubicBezTo>
                  <a:cubicBezTo>
                    <a:pt x="38" y="159"/>
                    <a:pt x="54" y="160"/>
                    <a:pt x="68" y="152"/>
                  </a:cubicBezTo>
                  <a:cubicBezTo>
                    <a:pt x="78" y="146"/>
                    <a:pt x="84" y="137"/>
                    <a:pt x="88" y="127"/>
                  </a:cubicBezTo>
                  <a:cubicBezTo>
                    <a:pt x="91" y="137"/>
                    <a:pt x="98" y="146"/>
                    <a:pt x="108" y="152"/>
                  </a:cubicBezTo>
                  <a:cubicBezTo>
                    <a:pt x="122" y="160"/>
                    <a:pt x="138" y="159"/>
                    <a:pt x="151" y="153"/>
                  </a:cubicBezTo>
                  <a:cubicBezTo>
                    <a:pt x="141" y="155"/>
                    <a:pt x="130" y="153"/>
                    <a:pt x="120" y="147"/>
                  </a:cubicBezTo>
                  <a:cubicBezTo>
                    <a:pt x="100" y="136"/>
                    <a:pt x="92" y="113"/>
                    <a:pt x="102" y="96"/>
                  </a:cubicBezTo>
                  <a:cubicBezTo>
                    <a:pt x="112" y="79"/>
                    <a:pt x="136" y="74"/>
                    <a:pt x="155" y="86"/>
                  </a:cubicBezTo>
                  <a:cubicBezTo>
                    <a:pt x="166" y="92"/>
                    <a:pt x="173" y="101"/>
                    <a:pt x="176" y="110"/>
                  </a:cubicBezTo>
                  <a:cubicBezTo>
                    <a:pt x="175" y="95"/>
                    <a:pt x="167" y="81"/>
                    <a:pt x="153" y="73"/>
                  </a:cubicBezTo>
                  <a:close/>
                  <a:moveTo>
                    <a:pt x="88" y="98"/>
                  </a:moveTo>
                  <a:cubicBezTo>
                    <a:pt x="82" y="98"/>
                    <a:pt x="78" y="93"/>
                    <a:pt x="78" y="87"/>
                  </a:cubicBezTo>
                  <a:cubicBezTo>
                    <a:pt x="78" y="82"/>
                    <a:pt x="82" y="77"/>
                    <a:pt x="88" y="77"/>
                  </a:cubicBezTo>
                  <a:cubicBezTo>
                    <a:pt x="94" y="77"/>
                    <a:pt x="98" y="82"/>
                    <a:pt x="98" y="87"/>
                  </a:cubicBezTo>
                  <a:cubicBezTo>
                    <a:pt x="98" y="93"/>
                    <a:pt x="94" y="98"/>
                    <a:pt x="88" y="98"/>
                  </a:cubicBezTo>
                  <a:close/>
                  <a:moveTo>
                    <a:pt x="73" y="58"/>
                  </a:moveTo>
                  <a:cubicBezTo>
                    <a:pt x="77" y="56"/>
                    <a:pt x="82" y="55"/>
                    <a:pt x="88" y="55"/>
                  </a:cubicBezTo>
                  <a:cubicBezTo>
                    <a:pt x="93" y="55"/>
                    <a:pt x="98" y="56"/>
                    <a:pt x="103" y="58"/>
                  </a:cubicBezTo>
                  <a:cubicBezTo>
                    <a:pt x="106" y="56"/>
                    <a:pt x="109" y="53"/>
                    <a:pt x="111" y="49"/>
                  </a:cubicBezTo>
                  <a:cubicBezTo>
                    <a:pt x="104" y="45"/>
                    <a:pt x="96" y="42"/>
                    <a:pt x="88" y="42"/>
                  </a:cubicBezTo>
                  <a:cubicBezTo>
                    <a:pt x="79" y="42"/>
                    <a:pt x="71" y="45"/>
                    <a:pt x="65" y="49"/>
                  </a:cubicBezTo>
                  <a:cubicBezTo>
                    <a:pt x="67" y="53"/>
                    <a:pt x="70" y="56"/>
                    <a:pt x="73" y="58"/>
                  </a:cubicBezTo>
                  <a:close/>
                  <a:moveTo>
                    <a:pt x="66" y="127"/>
                  </a:moveTo>
                  <a:cubicBezTo>
                    <a:pt x="68" y="124"/>
                    <a:pt x="70" y="120"/>
                    <a:pt x="70" y="115"/>
                  </a:cubicBezTo>
                  <a:cubicBezTo>
                    <a:pt x="61" y="110"/>
                    <a:pt x="56" y="100"/>
                    <a:pt x="55" y="89"/>
                  </a:cubicBezTo>
                  <a:cubicBezTo>
                    <a:pt x="51" y="88"/>
                    <a:pt x="47" y="87"/>
                    <a:pt x="43" y="87"/>
                  </a:cubicBezTo>
                  <a:cubicBezTo>
                    <a:pt x="43" y="87"/>
                    <a:pt x="43" y="87"/>
                    <a:pt x="43" y="88"/>
                  </a:cubicBezTo>
                  <a:cubicBezTo>
                    <a:pt x="43" y="105"/>
                    <a:pt x="52" y="119"/>
                    <a:pt x="66" y="127"/>
                  </a:cubicBezTo>
                  <a:close/>
                  <a:moveTo>
                    <a:pt x="106" y="115"/>
                  </a:moveTo>
                  <a:cubicBezTo>
                    <a:pt x="106" y="120"/>
                    <a:pt x="108" y="124"/>
                    <a:pt x="110" y="127"/>
                  </a:cubicBezTo>
                  <a:cubicBezTo>
                    <a:pt x="124" y="119"/>
                    <a:pt x="133" y="105"/>
                    <a:pt x="133" y="88"/>
                  </a:cubicBezTo>
                  <a:cubicBezTo>
                    <a:pt x="133" y="87"/>
                    <a:pt x="133" y="87"/>
                    <a:pt x="133" y="87"/>
                  </a:cubicBezTo>
                  <a:cubicBezTo>
                    <a:pt x="129" y="87"/>
                    <a:pt x="125" y="88"/>
                    <a:pt x="121" y="89"/>
                  </a:cubicBezTo>
                  <a:cubicBezTo>
                    <a:pt x="120" y="100"/>
                    <a:pt x="114" y="110"/>
                    <a:pt x="106" y="115"/>
                  </a:cubicBezTo>
                  <a:close/>
                </a:path>
              </a:pathLst>
            </a:custGeom>
            <a:grpFill/>
            <a:ln>
              <a:noFill/>
            </a:ln>
          </p:spPr>
          <p:txBody>
            <a:bodyPr vert="horz" wrap="square" lIns="91440" tIns="45720" rIns="91440" bIns="45720" numCol="1" anchor="t" anchorCtr="0" compatLnSpc="1"/>
            <a:lstStyle/>
            <a:p>
              <a:endParaRPr lang="en-US"/>
            </a:p>
          </p:txBody>
        </p:sp>
        <p:sp>
          <p:nvSpPr>
            <p:cNvPr id="8" name="Freeform 60"/>
            <p:cNvSpPr>
              <a:spLocks noEditPoints="1"/>
            </p:cNvSpPr>
            <p:nvPr/>
          </p:nvSpPr>
          <p:spPr bwMode="auto">
            <a:xfrm>
              <a:off x="6357301" y="1265529"/>
              <a:ext cx="502108" cy="502108"/>
            </a:xfrm>
            <a:custGeom>
              <a:avLst/>
              <a:gdLst>
                <a:gd name="T0" fmla="*/ 0 w 196"/>
                <a:gd name="T1" fmla="*/ 30 h 196"/>
                <a:gd name="T2" fmla="*/ 196 w 196"/>
                <a:gd name="T3" fmla="*/ 165 h 196"/>
                <a:gd name="T4" fmla="*/ 8 w 196"/>
                <a:gd name="T5" fmla="*/ 30 h 196"/>
                <a:gd name="T6" fmla="*/ 26 w 196"/>
                <a:gd name="T7" fmla="*/ 18 h 196"/>
                <a:gd name="T8" fmla="*/ 8 w 196"/>
                <a:gd name="T9" fmla="*/ 30 h 196"/>
                <a:gd name="T10" fmla="*/ 22 w 196"/>
                <a:gd name="T11" fmla="*/ 30 h 196"/>
                <a:gd name="T12" fmla="*/ 20 w 196"/>
                <a:gd name="T13" fmla="*/ 42 h 196"/>
                <a:gd name="T14" fmla="*/ 22 w 196"/>
                <a:gd name="T15" fmla="*/ 46 h 196"/>
                <a:gd name="T16" fmla="*/ 42 w 196"/>
                <a:gd name="T17" fmla="*/ 34 h 196"/>
                <a:gd name="T18" fmla="*/ 22 w 196"/>
                <a:gd name="T19" fmla="*/ 46 h 196"/>
                <a:gd name="T20" fmla="*/ 38 w 196"/>
                <a:gd name="T21" fmla="*/ 46 h 196"/>
                <a:gd name="T22" fmla="*/ 34 w 196"/>
                <a:gd name="T23" fmla="*/ 57 h 196"/>
                <a:gd name="T24" fmla="*/ 38 w 196"/>
                <a:gd name="T25" fmla="*/ 61 h 196"/>
                <a:gd name="T26" fmla="*/ 58 w 196"/>
                <a:gd name="T27" fmla="*/ 49 h 196"/>
                <a:gd name="T28" fmla="*/ 38 w 196"/>
                <a:gd name="T29" fmla="*/ 61 h 196"/>
                <a:gd name="T30" fmla="*/ 54 w 196"/>
                <a:gd name="T31" fmla="*/ 61 h 196"/>
                <a:gd name="T32" fmla="*/ 50 w 196"/>
                <a:gd name="T33" fmla="*/ 73 h 196"/>
                <a:gd name="T34" fmla="*/ 54 w 196"/>
                <a:gd name="T35" fmla="*/ 76 h 196"/>
                <a:gd name="T36" fmla="*/ 73 w 196"/>
                <a:gd name="T37" fmla="*/ 65 h 196"/>
                <a:gd name="T38" fmla="*/ 54 w 196"/>
                <a:gd name="T39" fmla="*/ 76 h 196"/>
                <a:gd name="T40" fmla="*/ 69 w 196"/>
                <a:gd name="T41" fmla="*/ 76 h 196"/>
                <a:gd name="T42" fmla="*/ 65 w 196"/>
                <a:gd name="T43" fmla="*/ 88 h 196"/>
                <a:gd name="T44" fmla="*/ 69 w 196"/>
                <a:gd name="T45" fmla="*/ 91 h 196"/>
                <a:gd name="T46" fmla="*/ 89 w 196"/>
                <a:gd name="T47" fmla="*/ 80 h 196"/>
                <a:gd name="T48" fmla="*/ 69 w 196"/>
                <a:gd name="T49" fmla="*/ 91 h 196"/>
                <a:gd name="T50" fmla="*/ 85 w 196"/>
                <a:gd name="T51" fmla="*/ 91 h 196"/>
                <a:gd name="T52" fmla="*/ 81 w 196"/>
                <a:gd name="T53" fmla="*/ 103 h 196"/>
                <a:gd name="T54" fmla="*/ 85 w 196"/>
                <a:gd name="T55" fmla="*/ 107 h 196"/>
                <a:gd name="T56" fmla="*/ 104 w 196"/>
                <a:gd name="T57" fmla="*/ 95 h 196"/>
                <a:gd name="T58" fmla="*/ 85 w 196"/>
                <a:gd name="T59" fmla="*/ 107 h 196"/>
                <a:gd name="T60" fmla="*/ 100 w 196"/>
                <a:gd name="T61" fmla="*/ 107 h 196"/>
                <a:gd name="T62" fmla="*/ 96 w 196"/>
                <a:gd name="T63" fmla="*/ 119 h 196"/>
                <a:gd name="T64" fmla="*/ 100 w 196"/>
                <a:gd name="T65" fmla="*/ 123 h 196"/>
                <a:gd name="T66" fmla="*/ 119 w 196"/>
                <a:gd name="T67" fmla="*/ 111 h 196"/>
                <a:gd name="T68" fmla="*/ 100 w 196"/>
                <a:gd name="T69" fmla="*/ 123 h 196"/>
                <a:gd name="T70" fmla="*/ 115 w 196"/>
                <a:gd name="T71" fmla="*/ 123 h 196"/>
                <a:gd name="T72" fmla="*/ 111 w 196"/>
                <a:gd name="T73" fmla="*/ 133 h 196"/>
                <a:gd name="T74" fmla="*/ 115 w 196"/>
                <a:gd name="T75" fmla="*/ 137 h 196"/>
                <a:gd name="T76" fmla="*/ 135 w 196"/>
                <a:gd name="T77" fmla="*/ 127 h 196"/>
                <a:gd name="T78" fmla="*/ 115 w 196"/>
                <a:gd name="T79" fmla="*/ 137 h 196"/>
                <a:gd name="T80" fmla="*/ 131 w 196"/>
                <a:gd name="T81" fmla="*/ 137 h 196"/>
                <a:gd name="T82" fmla="*/ 127 w 196"/>
                <a:gd name="T83" fmla="*/ 149 h 196"/>
                <a:gd name="T84" fmla="*/ 131 w 196"/>
                <a:gd name="T85" fmla="*/ 153 h 196"/>
                <a:gd name="T86" fmla="*/ 149 w 196"/>
                <a:gd name="T87" fmla="*/ 141 h 196"/>
                <a:gd name="T88" fmla="*/ 131 w 196"/>
                <a:gd name="T89" fmla="*/ 153 h 196"/>
                <a:gd name="T90" fmla="*/ 147 w 196"/>
                <a:gd name="T91" fmla="*/ 153 h 196"/>
                <a:gd name="T92" fmla="*/ 143 w 196"/>
                <a:gd name="T93" fmla="*/ 165 h 196"/>
                <a:gd name="T94" fmla="*/ 147 w 196"/>
                <a:gd name="T95" fmla="*/ 169 h 196"/>
                <a:gd name="T96" fmla="*/ 165 w 196"/>
                <a:gd name="T97" fmla="*/ 157 h 196"/>
                <a:gd name="T98" fmla="*/ 147 w 196"/>
                <a:gd name="T99" fmla="*/ 169 h 196"/>
                <a:gd name="T100" fmla="*/ 161 w 196"/>
                <a:gd name="T101" fmla="*/ 169 h 196"/>
                <a:gd name="T102" fmla="*/ 157 w 196"/>
                <a:gd name="T103" fmla="*/ 180 h 196"/>
                <a:gd name="T104" fmla="*/ 161 w 196"/>
                <a:gd name="T105" fmla="*/ 184 h 196"/>
                <a:gd name="T106" fmla="*/ 181 w 196"/>
                <a:gd name="T107" fmla="*/ 173 h 196"/>
                <a:gd name="T108" fmla="*/ 161 w 196"/>
                <a:gd name="T109" fmla="*/ 184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6" h="196">
                  <a:moveTo>
                    <a:pt x="30" y="0"/>
                  </a:moveTo>
                  <a:lnTo>
                    <a:pt x="0" y="30"/>
                  </a:lnTo>
                  <a:lnTo>
                    <a:pt x="165" y="196"/>
                  </a:lnTo>
                  <a:lnTo>
                    <a:pt x="196" y="165"/>
                  </a:lnTo>
                  <a:lnTo>
                    <a:pt x="30" y="0"/>
                  </a:lnTo>
                  <a:close/>
                  <a:moveTo>
                    <a:pt x="8" y="30"/>
                  </a:moveTo>
                  <a:lnTo>
                    <a:pt x="22" y="14"/>
                  </a:lnTo>
                  <a:lnTo>
                    <a:pt x="26" y="18"/>
                  </a:lnTo>
                  <a:lnTo>
                    <a:pt x="12" y="34"/>
                  </a:lnTo>
                  <a:lnTo>
                    <a:pt x="8" y="30"/>
                  </a:lnTo>
                  <a:close/>
                  <a:moveTo>
                    <a:pt x="16" y="38"/>
                  </a:moveTo>
                  <a:lnTo>
                    <a:pt x="22" y="30"/>
                  </a:lnTo>
                  <a:lnTo>
                    <a:pt x="26" y="34"/>
                  </a:lnTo>
                  <a:lnTo>
                    <a:pt x="20" y="42"/>
                  </a:lnTo>
                  <a:lnTo>
                    <a:pt x="16" y="38"/>
                  </a:lnTo>
                  <a:close/>
                  <a:moveTo>
                    <a:pt x="22" y="46"/>
                  </a:moveTo>
                  <a:lnTo>
                    <a:pt x="38" y="30"/>
                  </a:lnTo>
                  <a:lnTo>
                    <a:pt x="42" y="34"/>
                  </a:lnTo>
                  <a:lnTo>
                    <a:pt x="26" y="49"/>
                  </a:lnTo>
                  <a:lnTo>
                    <a:pt x="22" y="46"/>
                  </a:lnTo>
                  <a:close/>
                  <a:moveTo>
                    <a:pt x="30" y="53"/>
                  </a:moveTo>
                  <a:lnTo>
                    <a:pt x="38" y="46"/>
                  </a:lnTo>
                  <a:lnTo>
                    <a:pt x="42" y="49"/>
                  </a:lnTo>
                  <a:lnTo>
                    <a:pt x="34" y="57"/>
                  </a:lnTo>
                  <a:lnTo>
                    <a:pt x="30" y="53"/>
                  </a:lnTo>
                  <a:close/>
                  <a:moveTo>
                    <a:pt x="38" y="61"/>
                  </a:moveTo>
                  <a:lnTo>
                    <a:pt x="54" y="46"/>
                  </a:lnTo>
                  <a:lnTo>
                    <a:pt x="58" y="49"/>
                  </a:lnTo>
                  <a:lnTo>
                    <a:pt x="42" y="65"/>
                  </a:lnTo>
                  <a:lnTo>
                    <a:pt x="38" y="61"/>
                  </a:lnTo>
                  <a:close/>
                  <a:moveTo>
                    <a:pt x="46" y="69"/>
                  </a:moveTo>
                  <a:lnTo>
                    <a:pt x="54" y="61"/>
                  </a:lnTo>
                  <a:lnTo>
                    <a:pt x="58" y="65"/>
                  </a:lnTo>
                  <a:lnTo>
                    <a:pt x="50" y="73"/>
                  </a:lnTo>
                  <a:lnTo>
                    <a:pt x="46" y="69"/>
                  </a:lnTo>
                  <a:close/>
                  <a:moveTo>
                    <a:pt x="54" y="76"/>
                  </a:moveTo>
                  <a:lnTo>
                    <a:pt x="69" y="61"/>
                  </a:lnTo>
                  <a:lnTo>
                    <a:pt x="73" y="65"/>
                  </a:lnTo>
                  <a:lnTo>
                    <a:pt x="58" y="80"/>
                  </a:lnTo>
                  <a:lnTo>
                    <a:pt x="54" y="76"/>
                  </a:lnTo>
                  <a:close/>
                  <a:moveTo>
                    <a:pt x="62" y="84"/>
                  </a:moveTo>
                  <a:lnTo>
                    <a:pt x="69" y="76"/>
                  </a:lnTo>
                  <a:lnTo>
                    <a:pt x="73" y="80"/>
                  </a:lnTo>
                  <a:lnTo>
                    <a:pt x="65" y="88"/>
                  </a:lnTo>
                  <a:lnTo>
                    <a:pt x="62" y="84"/>
                  </a:lnTo>
                  <a:close/>
                  <a:moveTo>
                    <a:pt x="69" y="91"/>
                  </a:moveTo>
                  <a:lnTo>
                    <a:pt x="85" y="76"/>
                  </a:lnTo>
                  <a:lnTo>
                    <a:pt x="89" y="80"/>
                  </a:lnTo>
                  <a:lnTo>
                    <a:pt x="73" y="95"/>
                  </a:lnTo>
                  <a:lnTo>
                    <a:pt x="69" y="91"/>
                  </a:lnTo>
                  <a:close/>
                  <a:moveTo>
                    <a:pt x="77" y="99"/>
                  </a:moveTo>
                  <a:lnTo>
                    <a:pt x="85" y="91"/>
                  </a:lnTo>
                  <a:lnTo>
                    <a:pt x="89" y="95"/>
                  </a:lnTo>
                  <a:lnTo>
                    <a:pt x="81" y="103"/>
                  </a:lnTo>
                  <a:lnTo>
                    <a:pt x="77" y="99"/>
                  </a:lnTo>
                  <a:close/>
                  <a:moveTo>
                    <a:pt x="85" y="107"/>
                  </a:moveTo>
                  <a:lnTo>
                    <a:pt x="100" y="91"/>
                  </a:lnTo>
                  <a:lnTo>
                    <a:pt x="104" y="95"/>
                  </a:lnTo>
                  <a:lnTo>
                    <a:pt x="89" y="111"/>
                  </a:lnTo>
                  <a:lnTo>
                    <a:pt x="85" y="107"/>
                  </a:lnTo>
                  <a:close/>
                  <a:moveTo>
                    <a:pt x="93" y="115"/>
                  </a:moveTo>
                  <a:lnTo>
                    <a:pt x="100" y="107"/>
                  </a:lnTo>
                  <a:lnTo>
                    <a:pt x="104" y="111"/>
                  </a:lnTo>
                  <a:lnTo>
                    <a:pt x="96" y="119"/>
                  </a:lnTo>
                  <a:lnTo>
                    <a:pt x="93" y="115"/>
                  </a:lnTo>
                  <a:close/>
                  <a:moveTo>
                    <a:pt x="100" y="123"/>
                  </a:moveTo>
                  <a:lnTo>
                    <a:pt x="115" y="107"/>
                  </a:lnTo>
                  <a:lnTo>
                    <a:pt x="119" y="111"/>
                  </a:lnTo>
                  <a:lnTo>
                    <a:pt x="104" y="127"/>
                  </a:lnTo>
                  <a:lnTo>
                    <a:pt x="100" y="123"/>
                  </a:lnTo>
                  <a:close/>
                  <a:moveTo>
                    <a:pt x="108" y="131"/>
                  </a:moveTo>
                  <a:lnTo>
                    <a:pt x="115" y="123"/>
                  </a:lnTo>
                  <a:lnTo>
                    <a:pt x="119" y="127"/>
                  </a:lnTo>
                  <a:lnTo>
                    <a:pt x="111" y="133"/>
                  </a:lnTo>
                  <a:lnTo>
                    <a:pt x="108" y="131"/>
                  </a:lnTo>
                  <a:close/>
                  <a:moveTo>
                    <a:pt x="115" y="137"/>
                  </a:moveTo>
                  <a:lnTo>
                    <a:pt x="131" y="123"/>
                  </a:lnTo>
                  <a:lnTo>
                    <a:pt x="135" y="127"/>
                  </a:lnTo>
                  <a:lnTo>
                    <a:pt x="119" y="141"/>
                  </a:lnTo>
                  <a:lnTo>
                    <a:pt x="115" y="137"/>
                  </a:lnTo>
                  <a:close/>
                  <a:moveTo>
                    <a:pt x="123" y="145"/>
                  </a:moveTo>
                  <a:lnTo>
                    <a:pt x="131" y="137"/>
                  </a:lnTo>
                  <a:lnTo>
                    <a:pt x="135" y="141"/>
                  </a:lnTo>
                  <a:lnTo>
                    <a:pt x="127" y="149"/>
                  </a:lnTo>
                  <a:lnTo>
                    <a:pt x="123" y="145"/>
                  </a:lnTo>
                  <a:close/>
                  <a:moveTo>
                    <a:pt x="131" y="153"/>
                  </a:moveTo>
                  <a:lnTo>
                    <a:pt x="147" y="137"/>
                  </a:lnTo>
                  <a:lnTo>
                    <a:pt x="149" y="141"/>
                  </a:lnTo>
                  <a:lnTo>
                    <a:pt x="135" y="157"/>
                  </a:lnTo>
                  <a:lnTo>
                    <a:pt x="131" y="153"/>
                  </a:lnTo>
                  <a:close/>
                  <a:moveTo>
                    <a:pt x="139" y="161"/>
                  </a:moveTo>
                  <a:lnTo>
                    <a:pt x="147" y="153"/>
                  </a:lnTo>
                  <a:lnTo>
                    <a:pt x="149" y="157"/>
                  </a:lnTo>
                  <a:lnTo>
                    <a:pt x="143" y="165"/>
                  </a:lnTo>
                  <a:lnTo>
                    <a:pt x="139" y="161"/>
                  </a:lnTo>
                  <a:close/>
                  <a:moveTo>
                    <a:pt x="147" y="169"/>
                  </a:moveTo>
                  <a:lnTo>
                    <a:pt x="161" y="153"/>
                  </a:lnTo>
                  <a:lnTo>
                    <a:pt x="165" y="157"/>
                  </a:lnTo>
                  <a:lnTo>
                    <a:pt x="149" y="173"/>
                  </a:lnTo>
                  <a:lnTo>
                    <a:pt x="147" y="169"/>
                  </a:lnTo>
                  <a:close/>
                  <a:moveTo>
                    <a:pt x="153" y="176"/>
                  </a:moveTo>
                  <a:lnTo>
                    <a:pt x="161" y="169"/>
                  </a:lnTo>
                  <a:lnTo>
                    <a:pt x="165" y="173"/>
                  </a:lnTo>
                  <a:lnTo>
                    <a:pt x="157" y="180"/>
                  </a:lnTo>
                  <a:lnTo>
                    <a:pt x="153" y="176"/>
                  </a:lnTo>
                  <a:close/>
                  <a:moveTo>
                    <a:pt x="161" y="184"/>
                  </a:moveTo>
                  <a:lnTo>
                    <a:pt x="177" y="169"/>
                  </a:lnTo>
                  <a:lnTo>
                    <a:pt x="181" y="173"/>
                  </a:lnTo>
                  <a:lnTo>
                    <a:pt x="165" y="188"/>
                  </a:lnTo>
                  <a:lnTo>
                    <a:pt x="161" y="184"/>
                  </a:lnTo>
                  <a:close/>
                </a:path>
              </a:pathLst>
            </a:custGeom>
            <a:grpFill/>
            <a:ln>
              <a:noFill/>
            </a:ln>
          </p:spPr>
          <p:txBody>
            <a:bodyPr vert="horz" wrap="square" lIns="91440" tIns="45720" rIns="91440" bIns="45720" numCol="1" anchor="t" anchorCtr="0" compatLnSpc="1"/>
            <a:lstStyle/>
            <a:p>
              <a:endParaRPr lang="en-US"/>
            </a:p>
          </p:txBody>
        </p:sp>
        <p:sp>
          <p:nvSpPr>
            <p:cNvPr id="9" name="Freeform 61"/>
            <p:cNvSpPr>
              <a:spLocks noEditPoints="1"/>
            </p:cNvSpPr>
            <p:nvPr/>
          </p:nvSpPr>
          <p:spPr bwMode="auto">
            <a:xfrm>
              <a:off x="7451178" y="1306518"/>
              <a:ext cx="561029" cy="320222"/>
            </a:xfrm>
            <a:custGeom>
              <a:avLst/>
              <a:gdLst>
                <a:gd name="T0" fmla="*/ 148 w 165"/>
                <a:gd name="T1" fmla="*/ 66 h 95"/>
                <a:gd name="T2" fmla="*/ 82 w 165"/>
                <a:gd name="T3" fmla="*/ 0 h 95"/>
                <a:gd name="T4" fmla="*/ 17 w 165"/>
                <a:gd name="T5" fmla="*/ 66 h 95"/>
                <a:gd name="T6" fmla="*/ 0 w 165"/>
                <a:gd name="T7" fmla="*/ 66 h 95"/>
                <a:gd name="T8" fmla="*/ 0 w 165"/>
                <a:gd name="T9" fmla="*/ 95 h 95"/>
                <a:gd name="T10" fmla="*/ 165 w 165"/>
                <a:gd name="T11" fmla="*/ 95 h 95"/>
                <a:gd name="T12" fmla="*/ 165 w 165"/>
                <a:gd name="T13" fmla="*/ 66 h 95"/>
                <a:gd name="T14" fmla="*/ 148 w 165"/>
                <a:gd name="T15" fmla="*/ 66 h 95"/>
                <a:gd name="T16" fmla="*/ 41 w 165"/>
                <a:gd name="T17" fmla="*/ 66 h 95"/>
                <a:gd name="T18" fmla="*/ 82 w 165"/>
                <a:gd name="T19" fmla="*/ 25 h 95"/>
                <a:gd name="T20" fmla="*/ 124 w 165"/>
                <a:gd name="T21" fmla="*/ 66 h 95"/>
                <a:gd name="T22" fmla="*/ 41 w 165"/>
                <a:gd name="T23" fmla="*/ 6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5" h="95">
                  <a:moveTo>
                    <a:pt x="148" y="66"/>
                  </a:moveTo>
                  <a:cubicBezTo>
                    <a:pt x="148" y="30"/>
                    <a:pt x="119" y="0"/>
                    <a:pt x="82" y="0"/>
                  </a:cubicBezTo>
                  <a:cubicBezTo>
                    <a:pt x="46" y="0"/>
                    <a:pt x="17" y="30"/>
                    <a:pt x="17" y="66"/>
                  </a:cubicBezTo>
                  <a:cubicBezTo>
                    <a:pt x="0" y="66"/>
                    <a:pt x="0" y="66"/>
                    <a:pt x="0" y="66"/>
                  </a:cubicBezTo>
                  <a:cubicBezTo>
                    <a:pt x="0" y="95"/>
                    <a:pt x="0" y="95"/>
                    <a:pt x="0" y="95"/>
                  </a:cubicBezTo>
                  <a:cubicBezTo>
                    <a:pt x="165" y="95"/>
                    <a:pt x="165" y="95"/>
                    <a:pt x="165" y="95"/>
                  </a:cubicBezTo>
                  <a:cubicBezTo>
                    <a:pt x="165" y="66"/>
                    <a:pt x="165" y="66"/>
                    <a:pt x="165" y="66"/>
                  </a:cubicBezTo>
                  <a:lnTo>
                    <a:pt x="148" y="66"/>
                  </a:lnTo>
                  <a:close/>
                  <a:moveTo>
                    <a:pt x="41" y="66"/>
                  </a:moveTo>
                  <a:cubicBezTo>
                    <a:pt x="41" y="43"/>
                    <a:pt x="60" y="25"/>
                    <a:pt x="82" y="25"/>
                  </a:cubicBezTo>
                  <a:cubicBezTo>
                    <a:pt x="105" y="25"/>
                    <a:pt x="124" y="43"/>
                    <a:pt x="124" y="66"/>
                  </a:cubicBezTo>
                  <a:lnTo>
                    <a:pt x="41" y="66"/>
                  </a:lnTo>
                  <a:close/>
                </a:path>
              </a:pathLst>
            </a:custGeom>
            <a:grpFill/>
            <a:ln>
              <a:noFill/>
            </a:ln>
          </p:spPr>
          <p:txBody>
            <a:bodyPr vert="horz" wrap="square" lIns="91440" tIns="45720" rIns="91440" bIns="45720" numCol="1" anchor="t" anchorCtr="0" compatLnSpc="1"/>
            <a:lstStyle/>
            <a:p>
              <a:endParaRPr lang="en-US"/>
            </a:p>
          </p:txBody>
        </p:sp>
        <p:sp>
          <p:nvSpPr>
            <p:cNvPr id="10" name="Freeform 62"/>
            <p:cNvSpPr>
              <a:spLocks noEditPoints="1"/>
            </p:cNvSpPr>
            <p:nvPr/>
          </p:nvSpPr>
          <p:spPr bwMode="auto">
            <a:xfrm>
              <a:off x="8578359" y="1327013"/>
              <a:ext cx="571277" cy="274111"/>
            </a:xfrm>
            <a:custGeom>
              <a:avLst/>
              <a:gdLst>
                <a:gd name="T0" fmla="*/ 68 w 223"/>
                <a:gd name="T1" fmla="*/ 0 h 107"/>
                <a:gd name="T2" fmla="*/ 0 w 223"/>
                <a:gd name="T3" fmla="*/ 107 h 107"/>
                <a:gd name="T4" fmla="*/ 223 w 223"/>
                <a:gd name="T5" fmla="*/ 107 h 107"/>
                <a:gd name="T6" fmla="*/ 68 w 223"/>
                <a:gd name="T7" fmla="*/ 0 h 107"/>
                <a:gd name="T8" fmla="*/ 74 w 223"/>
                <a:gd name="T9" fmla="*/ 31 h 107"/>
                <a:gd name="T10" fmla="*/ 154 w 223"/>
                <a:gd name="T11" fmla="*/ 84 h 107"/>
                <a:gd name="T12" fmla="*/ 39 w 223"/>
                <a:gd name="T13" fmla="*/ 84 h 107"/>
                <a:gd name="T14" fmla="*/ 74 w 223"/>
                <a:gd name="T15" fmla="*/ 31 h 1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3" h="107">
                  <a:moveTo>
                    <a:pt x="68" y="0"/>
                  </a:moveTo>
                  <a:lnTo>
                    <a:pt x="0" y="107"/>
                  </a:lnTo>
                  <a:lnTo>
                    <a:pt x="223" y="107"/>
                  </a:lnTo>
                  <a:lnTo>
                    <a:pt x="68" y="0"/>
                  </a:lnTo>
                  <a:close/>
                  <a:moveTo>
                    <a:pt x="74" y="31"/>
                  </a:moveTo>
                  <a:lnTo>
                    <a:pt x="154" y="84"/>
                  </a:lnTo>
                  <a:lnTo>
                    <a:pt x="39" y="84"/>
                  </a:lnTo>
                  <a:lnTo>
                    <a:pt x="74" y="31"/>
                  </a:lnTo>
                  <a:close/>
                </a:path>
              </a:pathLst>
            </a:custGeom>
            <a:grpFill/>
            <a:ln>
              <a:noFill/>
            </a:ln>
          </p:spPr>
          <p:txBody>
            <a:bodyPr vert="horz" wrap="square" lIns="91440" tIns="45720" rIns="91440" bIns="45720" numCol="1" anchor="t" anchorCtr="0" compatLnSpc="1"/>
            <a:lstStyle/>
            <a:p>
              <a:endParaRPr lang="en-US"/>
            </a:p>
          </p:txBody>
        </p:sp>
        <p:sp>
          <p:nvSpPr>
            <p:cNvPr id="11" name="Freeform 63"/>
            <p:cNvSpPr>
              <a:spLocks noEditPoints="1"/>
            </p:cNvSpPr>
            <p:nvPr/>
          </p:nvSpPr>
          <p:spPr bwMode="auto">
            <a:xfrm>
              <a:off x="9738844" y="1193800"/>
              <a:ext cx="448312" cy="558467"/>
            </a:xfrm>
            <a:custGeom>
              <a:avLst/>
              <a:gdLst>
                <a:gd name="T0" fmla="*/ 130 w 132"/>
                <a:gd name="T1" fmla="*/ 156 h 165"/>
                <a:gd name="T2" fmla="*/ 122 w 132"/>
                <a:gd name="T3" fmla="*/ 140 h 165"/>
                <a:gd name="T4" fmla="*/ 109 w 132"/>
                <a:gd name="T5" fmla="*/ 107 h 165"/>
                <a:gd name="T6" fmla="*/ 119 w 132"/>
                <a:gd name="T7" fmla="*/ 99 h 165"/>
                <a:gd name="T8" fmla="*/ 81 w 132"/>
                <a:gd name="T9" fmla="*/ 51 h 165"/>
                <a:gd name="T10" fmla="*/ 70 w 132"/>
                <a:gd name="T11" fmla="*/ 30 h 165"/>
                <a:gd name="T12" fmla="*/ 74 w 132"/>
                <a:gd name="T13" fmla="*/ 21 h 165"/>
                <a:gd name="T14" fmla="*/ 70 w 132"/>
                <a:gd name="T15" fmla="*/ 0 h 165"/>
                <a:gd name="T16" fmla="*/ 58 w 132"/>
                <a:gd name="T17" fmla="*/ 4 h 165"/>
                <a:gd name="T18" fmla="*/ 62 w 132"/>
                <a:gd name="T19" fmla="*/ 25 h 165"/>
                <a:gd name="T20" fmla="*/ 49 w 132"/>
                <a:gd name="T21" fmla="*/ 45 h 165"/>
                <a:gd name="T22" fmla="*/ 27 w 132"/>
                <a:gd name="T23" fmla="*/ 99 h 165"/>
                <a:gd name="T24" fmla="*/ 12 w 132"/>
                <a:gd name="T25" fmla="*/ 107 h 165"/>
                <a:gd name="T26" fmla="*/ 6 w 132"/>
                <a:gd name="T27" fmla="*/ 139 h 165"/>
                <a:gd name="T28" fmla="*/ 2 w 132"/>
                <a:gd name="T29" fmla="*/ 156 h 165"/>
                <a:gd name="T30" fmla="*/ 0 w 132"/>
                <a:gd name="T31" fmla="*/ 165 h 165"/>
                <a:gd name="T32" fmla="*/ 5 w 132"/>
                <a:gd name="T33" fmla="*/ 158 h 165"/>
                <a:gd name="T34" fmla="*/ 18 w 132"/>
                <a:gd name="T35" fmla="*/ 142 h 165"/>
                <a:gd name="T36" fmla="*/ 58 w 132"/>
                <a:gd name="T37" fmla="*/ 107 h 165"/>
                <a:gd name="T38" fmla="*/ 62 w 132"/>
                <a:gd name="T39" fmla="*/ 120 h 165"/>
                <a:gd name="T40" fmla="*/ 74 w 132"/>
                <a:gd name="T41" fmla="*/ 115 h 165"/>
                <a:gd name="T42" fmla="*/ 96 w 132"/>
                <a:gd name="T43" fmla="*/ 107 h 165"/>
                <a:gd name="T44" fmla="*/ 118 w 132"/>
                <a:gd name="T45" fmla="*/ 141 h 165"/>
                <a:gd name="T46" fmla="*/ 127 w 132"/>
                <a:gd name="T47" fmla="*/ 158 h 165"/>
                <a:gd name="T48" fmla="*/ 66 w 132"/>
                <a:gd name="T49" fmla="*/ 37 h 165"/>
                <a:gd name="T50" fmla="*/ 66 w 132"/>
                <a:gd name="T51" fmla="*/ 54 h 165"/>
                <a:gd name="T52" fmla="*/ 66 w 132"/>
                <a:gd name="T53" fmla="*/ 37 h 165"/>
                <a:gd name="T54" fmla="*/ 74 w 132"/>
                <a:gd name="T55" fmla="*/ 91 h 165"/>
                <a:gd name="T56" fmla="*/ 62 w 132"/>
                <a:gd name="T57" fmla="*/ 87 h 165"/>
                <a:gd name="T58" fmla="*/ 58 w 132"/>
                <a:gd name="T59" fmla="*/ 99 h 165"/>
                <a:gd name="T60" fmla="*/ 59 w 132"/>
                <a:gd name="T61" fmla="*/ 60 h 165"/>
                <a:gd name="T62" fmla="*/ 73 w 132"/>
                <a:gd name="T63" fmla="*/ 60 h 165"/>
                <a:gd name="T64" fmla="*/ 74 w 132"/>
                <a:gd name="T65" fmla="*/ 9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2" h="165">
                  <a:moveTo>
                    <a:pt x="132" y="165"/>
                  </a:moveTo>
                  <a:cubicBezTo>
                    <a:pt x="130" y="156"/>
                    <a:pt x="130" y="156"/>
                    <a:pt x="130" y="156"/>
                  </a:cubicBezTo>
                  <a:cubicBezTo>
                    <a:pt x="130" y="156"/>
                    <a:pt x="130" y="156"/>
                    <a:pt x="130" y="156"/>
                  </a:cubicBezTo>
                  <a:cubicBezTo>
                    <a:pt x="122" y="140"/>
                    <a:pt x="122" y="140"/>
                    <a:pt x="122" y="140"/>
                  </a:cubicBezTo>
                  <a:cubicBezTo>
                    <a:pt x="126" y="139"/>
                    <a:pt x="126" y="139"/>
                    <a:pt x="126" y="139"/>
                  </a:cubicBezTo>
                  <a:cubicBezTo>
                    <a:pt x="109" y="107"/>
                    <a:pt x="109" y="107"/>
                    <a:pt x="109" y="107"/>
                  </a:cubicBezTo>
                  <a:cubicBezTo>
                    <a:pt x="119" y="107"/>
                    <a:pt x="119" y="107"/>
                    <a:pt x="119" y="107"/>
                  </a:cubicBezTo>
                  <a:cubicBezTo>
                    <a:pt x="119" y="99"/>
                    <a:pt x="119" y="99"/>
                    <a:pt x="119" y="99"/>
                  </a:cubicBezTo>
                  <a:cubicBezTo>
                    <a:pt x="105" y="99"/>
                    <a:pt x="105" y="99"/>
                    <a:pt x="105" y="99"/>
                  </a:cubicBezTo>
                  <a:cubicBezTo>
                    <a:pt x="81" y="51"/>
                    <a:pt x="81" y="51"/>
                    <a:pt x="81" y="51"/>
                  </a:cubicBezTo>
                  <a:cubicBezTo>
                    <a:pt x="82" y="49"/>
                    <a:pt x="82" y="47"/>
                    <a:pt x="82" y="45"/>
                  </a:cubicBezTo>
                  <a:cubicBezTo>
                    <a:pt x="82" y="38"/>
                    <a:pt x="77" y="32"/>
                    <a:pt x="70" y="30"/>
                  </a:cubicBezTo>
                  <a:cubicBezTo>
                    <a:pt x="70" y="25"/>
                    <a:pt x="70" y="25"/>
                    <a:pt x="70" y="25"/>
                  </a:cubicBezTo>
                  <a:cubicBezTo>
                    <a:pt x="72" y="25"/>
                    <a:pt x="74" y="23"/>
                    <a:pt x="74" y="21"/>
                  </a:cubicBezTo>
                  <a:cubicBezTo>
                    <a:pt x="74" y="4"/>
                    <a:pt x="74" y="4"/>
                    <a:pt x="74" y="4"/>
                  </a:cubicBezTo>
                  <a:cubicBezTo>
                    <a:pt x="74" y="2"/>
                    <a:pt x="72" y="0"/>
                    <a:pt x="70" y="0"/>
                  </a:cubicBezTo>
                  <a:cubicBezTo>
                    <a:pt x="62" y="0"/>
                    <a:pt x="62" y="0"/>
                    <a:pt x="62" y="0"/>
                  </a:cubicBezTo>
                  <a:cubicBezTo>
                    <a:pt x="59" y="0"/>
                    <a:pt x="58" y="2"/>
                    <a:pt x="58" y="4"/>
                  </a:cubicBezTo>
                  <a:cubicBezTo>
                    <a:pt x="58" y="21"/>
                    <a:pt x="58" y="21"/>
                    <a:pt x="58" y="21"/>
                  </a:cubicBezTo>
                  <a:cubicBezTo>
                    <a:pt x="58" y="23"/>
                    <a:pt x="59" y="25"/>
                    <a:pt x="62" y="25"/>
                  </a:cubicBezTo>
                  <a:cubicBezTo>
                    <a:pt x="62" y="30"/>
                    <a:pt x="62" y="30"/>
                    <a:pt x="62" y="30"/>
                  </a:cubicBezTo>
                  <a:cubicBezTo>
                    <a:pt x="55" y="32"/>
                    <a:pt x="49" y="38"/>
                    <a:pt x="49" y="45"/>
                  </a:cubicBezTo>
                  <a:cubicBezTo>
                    <a:pt x="49" y="48"/>
                    <a:pt x="50" y="50"/>
                    <a:pt x="50" y="51"/>
                  </a:cubicBezTo>
                  <a:cubicBezTo>
                    <a:pt x="27" y="99"/>
                    <a:pt x="27" y="99"/>
                    <a:pt x="27" y="99"/>
                  </a:cubicBezTo>
                  <a:cubicBezTo>
                    <a:pt x="12" y="99"/>
                    <a:pt x="12" y="99"/>
                    <a:pt x="12" y="99"/>
                  </a:cubicBezTo>
                  <a:cubicBezTo>
                    <a:pt x="12" y="107"/>
                    <a:pt x="12" y="107"/>
                    <a:pt x="12" y="107"/>
                  </a:cubicBezTo>
                  <a:cubicBezTo>
                    <a:pt x="22" y="107"/>
                    <a:pt x="22" y="107"/>
                    <a:pt x="22" y="107"/>
                  </a:cubicBezTo>
                  <a:cubicBezTo>
                    <a:pt x="6" y="139"/>
                    <a:pt x="6" y="139"/>
                    <a:pt x="6" y="139"/>
                  </a:cubicBezTo>
                  <a:cubicBezTo>
                    <a:pt x="10" y="140"/>
                    <a:pt x="10" y="140"/>
                    <a:pt x="10" y="140"/>
                  </a:cubicBezTo>
                  <a:cubicBezTo>
                    <a:pt x="2" y="156"/>
                    <a:pt x="2" y="156"/>
                    <a:pt x="2" y="156"/>
                  </a:cubicBezTo>
                  <a:cubicBezTo>
                    <a:pt x="2" y="156"/>
                    <a:pt x="2" y="156"/>
                    <a:pt x="2" y="156"/>
                  </a:cubicBezTo>
                  <a:cubicBezTo>
                    <a:pt x="0" y="165"/>
                    <a:pt x="0" y="165"/>
                    <a:pt x="0" y="165"/>
                  </a:cubicBezTo>
                  <a:cubicBezTo>
                    <a:pt x="5" y="158"/>
                    <a:pt x="5" y="158"/>
                    <a:pt x="5" y="158"/>
                  </a:cubicBezTo>
                  <a:cubicBezTo>
                    <a:pt x="5" y="158"/>
                    <a:pt x="5" y="158"/>
                    <a:pt x="5" y="158"/>
                  </a:cubicBezTo>
                  <a:cubicBezTo>
                    <a:pt x="14" y="141"/>
                    <a:pt x="14" y="141"/>
                    <a:pt x="14" y="141"/>
                  </a:cubicBezTo>
                  <a:cubicBezTo>
                    <a:pt x="18" y="142"/>
                    <a:pt x="18" y="142"/>
                    <a:pt x="18" y="142"/>
                  </a:cubicBezTo>
                  <a:cubicBezTo>
                    <a:pt x="35" y="107"/>
                    <a:pt x="35" y="107"/>
                    <a:pt x="35" y="107"/>
                  </a:cubicBezTo>
                  <a:cubicBezTo>
                    <a:pt x="58" y="107"/>
                    <a:pt x="58" y="107"/>
                    <a:pt x="58" y="107"/>
                  </a:cubicBezTo>
                  <a:cubicBezTo>
                    <a:pt x="58" y="115"/>
                    <a:pt x="58" y="115"/>
                    <a:pt x="58" y="115"/>
                  </a:cubicBezTo>
                  <a:cubicBezTo>
                    <a:pt x="58" y="118"/>
                    <a:pt x="59" y="120"/>
                    <a:pt x="62" y="120"/>
                  </a:cubicBezTo>
                  <a:cubicBezTo>
                    <a:pt x="70" y="120"/>
                    <a:pt x="70" y="120"/>
                    <a:pt x="70" y="120"/>
                  </a:cubicBezTo>
                  <a:cubicBezTo>
                    <a:pt x="72" y="120"/>
                    <a:pt x="74" y="118"/>
                    <a:pt x="74" y="115"/>
                  </a:cubicBezTo>
                  <a:cubicBezTo>
                    <a:pt x="74" y="107"/>
                    <a:pt x="74" y="107"/>
                    <a:pt x="74" y="107"/>
                  </a:cubicBezTo>
                  <a:cubicBezTo>
                    <a:pt x="96" y="107"/>
                    <a:pt x="96" y="107"/>
                    <a:pt x="96" y="107"/>
                  </a:cubicBezTo>
                  <a:cubicBezTo>
                    <a:pt x="114" y="142"/>
                    <a:pt x="114" y="142"/>
                    <a:pt x="114" y="142"/>
                  </a:cubicBezTo>
                  <a:cubicBezTo>
                    <a:pt x="118" y="141"/>
                    <a:pt x="118" y="141"/>
                    <a:pt x="118" y="141"/>
                  </a:cubicBezTo>
                  <a:cubicBezTo>
                    <a:pt x="127" y="158"/>
                    <a:pt x="127" y="158"/>
                    <a:pt x="127" y="158"/>
                  </a:cubicBezTo>
                  <a:cubicBezTo>
                    <a:pt x="127" y="158"/>
                    <a:pt x="127" y="158"/>
                    <a:pt x="127" y="158"/>
                  </a:cubicBezTo>
                  <a:lnTo>
                    <a:pt x="132" y="165"/>
                  </a:lnTo>
                  <a:close/>
                  <a:moveTo>
                    <a:pt x="66" y="37"/>
                  </a:moveTo>
                  <a:cubicBezTo>
                    <a:pt x="70" y="37"/>
                    <a:pt x="74" y="41"/>
                    <a:pt x="74" y="45"/>
                  </a:cubicBezTo>
                  <a:cubicBezTo>
                    <a:pt x="74" y="50"/>
                    <a:pt x="70" y="54"/>
                    <a:pt x="66" y="54"/>
                  </a:cubicBezTo>
                  <a:cubicBezTo>
                    <a:pt x="61" y="54"/>
                    <a:pt x="58" y="50"/>
                    <a:pt x="58" y="45"/>
                  </a:cubicBezTo>
                  <a:cubicBezTo>
                    <a:pt x="58" y="41"/>
                    <a:pt x="61" y="37"/>
                    <a:pt x="66" y="37"/>
                  </a:cubicBezTo>
                  <a:close/>
                  <a:moveTo>
                    <a:pt x="74" y="99"/>
                  </a:moveTo>
                  <a:cubicBezTo>
                    <a:pt x="74" y="91"/>
                    <a:pt x="74" y="91"/>
                    <a:pt x="74" y="91"/>
                  </a:cubicBezTo>
                  <a:cubicBezTo>
                    <a:pt x="74" y="88"/>
                    <a:pt x="72" y="87"/>
                    <a:pt x="70" y="87"/>
                  </a:cubicBezTo>
                  <a:cubicBezTo>
                    <a:pt x="62" y="87"/>
                    <a:pt x="62" y="87"/>
                    <a:pt x="62" y="87"/>
                  </a:cubicBezTo>
                  <a:cubicBezTo>
                    <a:pt x="59" y="87"/>
                    <a:pt x="58" y="88"/>
                    <a:pt x="58" y="91"/>
                  </a:cubicBezTo>
                  <a:cubicBezTo>
                    <a:pt x="58" y="99"/>
                    <a:pt x="58" y="99"/>
                    <a:pt x="58" y="99"/>
                  </a:cubicBezTo>
                  <a:cubicBezTo>
                    <a:pt x="39" y="99"/>
                    <a:pt x="39" y="99"/>
                    <a:pt x="39" y="99"/>
                  </a:cubicBezTo>
                  <a:cubicBezTo>
                    <a:pt x="59" y="60"/>
                    <a:pt x="59" y="60"/>
                    <a:pt x="59" y="60"/>
                  </a:cubicBezTo>
                  <a:cubicBezTo>
                    <a:pt x="61" y="61"/>
                    <a:pt x="63" y="62"/>
                    <a:pt x="66" y="62"/>
                  </a:cubicBezTo>
                  <a:cubicBezTo>
                    <a:pt x="68" y="62"/>
                    <a:pt x="71" y="61"/>
                    <a:pt x="73" y="60"/>
                  </a:cubicBezTo>
                  <a:cubicBezTo>
                    <a:pt x="92" y="99"/>
                    <a:pt x="92" y="99"/>
                    <a:pt x="92" y="99"/>
                  </a:cubicBezTo>
                  <a:lnTo>
                    <a:pt x="74" y="99"/>
                  </a:lnTo>
                  <a:close/>
                </a:path>
              </a:pathLst>
            </a:custGeom>
            <a:grpFill/>
            <a:ln>
              <a:noFill/>
            </a:ln>
          </p:spPr>
          <p:txBody>
            <a:bodyPr vert="horz" wrap="square" lIns="91440" tIns="45720" rIns="91440" bIns="45720" numCol="1" anchor="t" anchorCtr="0" compatLnSpc="1"/>
            <a:lstStyle/>
            <a:p>
              <a:endParaRPr lang="en-US"/>
            </a:p>
          </p:txBody>
        </p:sp>
        <p:sp>
          <p:nvSpPr>
            <p:cNvPr id="12" name="Freeform 64"/>
            <p:cNvSpPr>
              <a:spLocks noEditPoints="1"/>
            </p:cNvSpPr>
            <p:nvPr/>
          </p:nvSpPr>
          <p:spPr bwMode="auto">
            <a:xfrm>
              <a:off x="10868586" y="1291147"/>
              <a:ext cx="420131" cy="417570"/>
            </a:xfrm>
            <a:custGeom>
              <a:avLst/>
              <a:gdLst>
                <a:gd name="T0" fmla="*/ 107 w 124"/>
                <a:gd name="T1" fmla="*/ 8 h 123"/>
                <a:gd name="T2" fmla="*/ 70 w 124"/>
                <a:gd name="T3" fmla="*/ 25 h 123"/>
                <a:gd name="T4" fmla="*/ 64 w 124"/>
                <a:gd name="T5" fmla="*/ 16 h 123"/>
                <a:gd name="T6" fmla="*/ 58 w 124"/>
                <a:gd name="T7" fmla="*/ 25 h 123"/>
                <a:gd name="T8" fmla="*/ 54 w 124"/>
                <a:gd name="T9" fmla="*/ 23 h 123"/>
                <a:gd name="T10" fmla="*/ 41 w 124"/>
                <a:gd name="T11" fmla="*/ 23 h 123"/>
                <a:gd name="T12" fmla="*/ 37 w 124"/>
                <a:gd name="T13" fmla="*/ 25 h 123"/>
                <a:gd name="T14" fmla="*/ 31 w 124"/>
                <a:gd name="T15" fmla="*/ 16 h 123"/>
                <a:gd name="T16" fmla="*/ 25 w 124"/>
                <a:gd name="T17" fmla="*/ 25 h 123"/>
                <a:gd name="T18" fmla="*/ 17 w 124"/>
                <a:gd name="T19" fmla="*/ 8 h 123"/>
                <a:gd name="T20" fmla="*/ 0 w 124"/>
                <a:gd name="T21" fmla="*/ 8 h 123"/>
                <a:gd name="T22" fmla="*/ 8 w 124"/>
                <a:gd name="T23" fmla="*/ 123 h 123"/>
                <a:gd name="T24" fmla="*/ 17 w 124"/>
                <a:gd name="T25" fmla="*/ 99 h 123"/>
                <a:gd name="T26" fmla="*/ 54 w 124"/>
                <a:gd name="T27" fmla="*/ 101 h 123"/>
                <a:gd name="T28" fmla="*/ 66 w 124"/>
                <a:gd name="T29" fmla="*/ 101 h 123"/>
                <a:gd name="T30" fmla="*/ 107 w 124"/>
                <a:gd name="T31" fmla="*/ 99 h 123"/>
                <a:gd name="T32" fmla="*/ 115 w 124"/>
                <a:gd name="T33" fmla="*/ 123 h 123"/>
                <a:gd name="T34" fmla="*/ 124 w 124"/>
                <a:gd name="T35" fmla="*/ 8 h 123"/>
                <a:gd name="T36" fmla="*/ 107 w 124"/>
                <a:gd name="T37" fmla="*/ 91 h 123"/>
                <a:gd name="T38" fmla="*/ 66 w 124"/>
                <a:gd name="T39" fmla="*/ 88 h 123"/>
                <a:gd name="T40" fmla="*/ 54 w 124"/>
                <a:gd name="T41" fmla="*/ 88 h 123"/>
                <a:gd name="T42" fmla="*/ 17 w 124"/>
                <a:gd name="T43" fmla="*/ 91 h 123"/>
                <a:gd name="T44" fmla="*/ 74 w 124"/>
                <a:gd name="T45" fmla="*/ 66 h 123"/>
                <a:gd name="T46" fmla="*/ 80 w 124"/>
                <a:gd name="T47" fmla="*/ 74 h 123"/>
                <a:gd name="T48" fmla="*/ 87 w 124"/>
                <a:gd name="T49" fmla="*/ 66 h 123"/>
                <a:gd name="T50" fmla="*/ 91 w 124"/>
                <a:gd name="T51" fmla="*/ 68 h 123"/>
                <a:gd name="T52" fmla="*/ 103 w 124"/>
                <a:gd name="T53" fmla="*/ 68 h 123"/>
                <a:gd name="T54" fmla="*/ 107 w 124"/>
                <a:gd name="T55" fmla="*/ 66 h 123"/>
                <a:gd name="T56" fmla="*/ 107 w 124"/>
                <a:gd name="T57" fmla="*/ 58 h 123"/>
                <a:gd name="T58" fmla="*/ 103 w 124"/>
                <a:gd name="T59" fmla="*/ 56 h 123"/>
                <a:gd name="T60" fmla="*/ 91 w 124"/>
                <a:gd name="T61" fmla="*/ 56 h 123"/>
                <a:gd name="T62" fmla="*/ 87 w 124"/>
                <a:gd name="T63" fmla="*/ 58 h 123"/>
                <a:gd name="T64" fmla="*/ 80 w 124"/>
                <a:gd name="T65" fmla="*/ 49 h 123"/>
                <a:gd name="T66" fmla="*/ 74 w 124"/>
                <a:gd name="T67" fmla="*/ 58 h 123"/>
                <a:gd name="T68" fmla="*/ 17 w 124"/>
                <a:gd name="T69" fmla="*/ 33 h 123"/>
                <a:gd name="T70" fmla="*/ 25 w 124"/>
                <a:gd name="T71" fmla="*/ 35 h 123"/>
                <a:gd name="T72" fmla="*/ 37 w 124"/>
                <a:gd name="T73" fmla="*/ 35 h 123"/>
                <a:gd name="T74" fmla="*/ 41 w 124"/>
                <a:gd name="T75" fmla="*/ 33 h 123"/>
                <a:gd name="T76" fmla="*/ 47 w 124"/>
                <a:gd name="T77" fmla="*/ 41 h 123"/>
                <a:gd name="T78" fmla="*/ 54 w 124"/>
                <a:gd name="T79" fmla="*/ 33 h 123"/>
                <a:gd name="T80" fmla="*/ 58 w 124"/>
                <a:gd name="T81" fmla="*/ 35 h 123"/>
                <a:gd name="T82" fmla="*/ 70 w 124"/>
                <a:gd name="T83" fmla="*/ 35 h 123"/>
                <a:gd name="T84" fmla="*/ 107 w 124"/>
                <a:gd name="T85" fmla="*/ 33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4" h="123">
                  <a:moveTo>
                    <a:pt x="115" y="0"/>
                  </a:moveTo>
                  <a:cubicBezTo>
                    <a:pt x="111" y="0"/>
                    <a:pt x="107" y="4"/>
                    <a:pt x="107" y="8"/>
                  </a:cubicBezTo>
                  <a:cubicBezTo>
                    <a:pt x="107" y="25"/>
                    <a:pt x="107" y="25"/>
                    <a:pt x="107" y="25"/>
                  </a:cubicBezTo>
                  <a:cubicBezTo>
                    <a:pt x="70" y="25"/>
                    <a:pt x="70" y="25"/>
                    <a:pt x="70" y="25"/>
                  </a:cubicBezTo>
                  <a:cubicBezTo>
                    <a:pt x="70" y="23"/>
                    <a:pt x="70" y="23"/>
                    <a:pt x="70" y="23"/>
                  </a:cubicBezTo>
                  <a:cubicBezTo>
                    <a:pt x="70" y="19"/>
                    <a:pt x="67" y="16"/>
                    <a:pt x="64" y="16"/>
                  </a:cubicBezTo>
                  <a:cubicBezTo>
                    <a:pt x="61" y="16"/>
                    <a:pt x="58" y="19"/>
                    <a:pt x="58" y="23"/>
                  </a:cubicBezTo>
                  <a:cubicBezTo>
                    <a:pt x="58" y="25"/>
                    <a:pt x="58" y="25"/>
                    <a:pt x="58" y="25"/>
                  </a:cubicBezTo>
                  <a:cubicBezTo>
                    <a:pt x="54" y="25"/>
                    <a:pt x="54" y="25"/>
                    <a:pt x="54" y="25"/>
                  </a:cubicBezTo>
                  <a:cubicBezTo>
                    <a:pt x="54" y="23"/>
                    <a:pt x="54" y="23"/>
                    <a:pt x="54" y="23"/>
                  </a:cubicBezTo>
                  <a:cubicBezTo>
                    <a:pt x="54" y="19"/>
                    <a:pt x="51" y="16"/>
                    <a:pt x="47" y="16"/>
                  </a:cubicBezTo>
                  <a:cubicBezTo>
                    <a:pt x="44" y="16"/>
                    <a:pt x="41" y="19"/>
                    <a:pt x="41" y="23"/>
                  </a:cubicBezTo>
                  <a:cubicBezTo>
                    <a:pt x="41" y="25"/>
                    <a:pt x="41" y="25"/>
                    <a:pt x="41" y="25"/>
                  </a:cubicBezTo>
                  <a:cubicBezTo>
                    <a:pt x="37" y="25"/>
                    <a:pt x="37" y="25"/>
                    <a:pt x="37" y="25"/>
                  </a:cubicBezTo>
                  <a:cubicBezTo>
                    <a:pt x="37" y="23"/>
                    <a:pt x="37" y="23"/>
                    <a:pt x="37" y="23"/>
                  </a:cubicBezTo>
                  <a:cubicBezTo>
                    <a:pt x="37" y="19"/>
                    <a:pt x="34" y="16"/>
                    <a:pt x="31" y="16"/>
                  </a:cubicBezTo>
                  <a:cubicBezTo>
                    <a:pt x="28" y="16"/>
                    <a:pt x="25" y="19"/>
                    <a:pt x="25" y="23"/>
                  </a:cubicBezTo>
                  <a:cubicBezTo>
                    <a:pt x="25" y="25"/>
                    <a:pt x="25" y="25"/>
                    <a:pt x="25" y="25"/>
                  </a:cubicBezTo>
                  <a:cubicBezTo>
                    <a:pt x="17" y="25"/>
                    <a:pt x="17" y="25"/>
                    <a:pt x="17" y="25"/>
                  </a:cubicBezTo>
                  <a:cubicBezTo>
                    <a:pt x="17" y="8"/>
                    <a:pt x="17" y="8"/>
                    <a:pt x="17" y="8"/>
                  </a:cubicBezTo>
                  <a:cubicBezTo>
                    <a:pt x="17" y="4"/>
                    <a:pt x="13" y="0"/>
                    <a:pt x="8" y="0"/>
                  </a:cubicBezTo>
                  <a:cubicBezTo>
                    <a:pt x="4" y="0"/>
                    <a:pt x="0" y="4"/>
                    <a:pt x="0" y="8"/>
                  </a:cubicBezTo>
                  <a:cubicBezTo>
                    <a:pt x="0" y="115"/>
                    <a:pt x="0" y="115"/>
                    <a:pt x="0" y="115"/>
                  </a:cubicBezTo>
                  <a:cubicBezTo>
                    <a:pt x="0" y="120"/>
                    <a:pt x="4" y="123"/>
                    <a:pt x="8" y="123"/>
                  </a:cubicBezTo>
                  <a:cubicBezTo>
                    <a:pt x="13" y="123"/>
                    <a:pt x="17" y="120"/>
                    <a:pt x="17" y="115"/>
                  </a:cubicBezTo>
                  <a:cubicBezTo>
                    <a:pt x="17" y="99"/>
                    <a:pt x="17" y="99"/>
                    <a:pt x="17" y="99"/>
                  </a:cubicBezTo>
                  <a:cubicBezTo>
                    <a:pt x="54" y="99"/>
                    <a:pt x="54" y="99"/>
                    <a:pt x="54" y="99"/>
                  </a:cubicBezTo>
                  <a:cubicBezTo>
                    <a:pt x="54" y="101"/>
                    <a:pt x="54" y="101"/>
                    <a:pt x="54" y="101"/>
                  </a:cubicBezTo>
                  <a:cubicBezTo>
                    <a:pt x="54" y="104"/>
                    <a:pt x="56" y="107"/>
                    <a:pt x="60" y="107"/>
                  </a:cubicBezTo>
                  <a:cubicBezTo>
                    <a:pt x="63" y="107"/>
                    <a:pt x="66" y="104"/>
                    <a:pt x="66" y="101"/>
                  </a:cubicBezTo>
                  <a:cubicBezTo>
                    <a:pt x="66" y="99"/>
                    <a:pt x="66" y="99"/>
                    <a:pt x="66" y="99"/>
                  </a:cubicBezTo>
                  <a:cubicBezTo>
                    <a:pt x="107" y="99"/>
                    <a:pt x="107" y="99"/>
                    <a:pt x="107" y="99"/>
                  </a:cubicBezTo>
                  <a:cubicBezTo>
                    <a:pt x="107" y="115"/>
                    <a:pt x="107" y="115"/>
                    <a:pt x="107" y="115"/>
                  </a:cubicBezTo>
                  <a:cubicBezTo>
                    <a:pt x="107" y="120"/>
                    <a:pt x="111" y="123"/>
                    <a:pt x="115" y="123"/>
                  </a:cubicBezTo>
                  <a:cubicBezTo>
                    <a:pt x="120" y="123"/>
                    <a:pt x="124" y="120"/>
                    <a:pt x="124" y="115"/>
                  </a:cubicBezTo>
                  <a:cubicBezTo>
                    <a:pt x="124" y="8"/>
                    <a:pt x="124" y="8"/>
                    <a:pt x="124" y="8"/>
                  </a:cubicBezTo>
                  <a:cubicBezTo>
                    <a:pt x="124" y="4"/>
                    <a:pt x="120" y="0"/>
                    <a:pt x="115" y="0"/>
                  </a:cubicBezTo>
                  <a:close/>
                  <a:moveTo>
                    <a:pt x="107" y="91"/>
                  </a:moveTo>
                  <a:cubicBezTo>
                    <a:pt x="66" y="91"/>
                    <a:pt x="66" y="91"/>
                    <a:pt x="66" y="91"/>
                  </a:cubicBezTo>
                  <a:cubicBezTo>
                    <a:pt x="66" y="88"/>
                    <a:pt x="66" y="88"/>
                    <a:pt x="66" y="88"/>
                  </a:cubicBezTo>
                  <a:cubicBezTo>
                    <a:pt x="66" y="85"/>
                    <a:pt x="63" y="82"/>
                    <a:pt x="60" y="82"/>
                  </a:cubicBezTo>
                  <a:cubicBezTo>
                    <a:pt x="56" y="82"/>
                    <a:pt x="54" y="85"/>
                    <a:pt x="54" y="88"/>
                  </a:cubicBezTo>
                  <a:cubicBezTo>
                    <a:pt x="54" y="91"/>
                    <a:pt x="54" y="91"/>
                    <a:pt x="54" y="91"/>
                  </a:cubicBezTo>
                  <a:cubicBezTo>
                    <a:pt x="17" y="91"/>
                    <a:pt x="17" y="91"/>
                    <a:pt x="17" y="91"/>
                  </a:cubicBezTo>
                  <a:cubicBezTo>
                    <a:pt x="17" y="66"/>
                    <a:pt x="17" y="66"/>
                    <a:pt x="17" y="66"/>
                  </a:cubicBezTo>
                  <a:cubicBezTo>
                    <a:pt x="74" y="66"/>
                    <a:pt x="74" y="66"/>
                    <a:pt x="74" y="66"/>
                  </a:cubicBezTo>
                  <a:cubicBezTo>
                    <a:pt x="74" y="68"/>
                    <a:pt x="74" y="68"/>
                    <a:pt x="74" y="68"/>
                  </a:cubicBezTo>
                  <a:cubicBezTo>
                    <a:pt x="74" y="71"/>
                    <a:pt x="77" y="74"/>
                    <a:pt x="80" y="74"/>
                  </a:cubicBezTo>
                  <a:cubicBezTo>
                    <a:pt x="84" y="74"/>
                    <a:pt x="87" y="71"/>
                    <a:pt x="87" y="68"/>
                  </a:cubicBezTo>
                  <a:cubicBezTo>
                    <a:pt x="87" y="66"/>
                    <a:pt x="87" y="66"/>
                    <a:pt x="87" y="66"/>
                  </a:cubicBezTo>
                  <a:cubicBezTo>
                    <a:pt x="91" y="66"/>
                    <a:pt x="91" y="66"/>
                    <a:pt x="91" y="66"/>
                  </a:cubicBezTo>
                  <a:cubicBezTo>
                    <a:pt x="91" y="68"/>
                    <a:pt x="91" y="68"/>
                    <a:pt x="91" y="68"/>
                  </a:cubicBezTo>
                  <a:cubicBezTo>
                    <a:pt x="91" y="71"/>
                    <a:pt x="93" y="74"/>
                    <a:pt x="97" y="74"/>
                  </a:cubicBezTo>
                  <a:cubicBezTo>
                    <a:pt x="100" y="74"/>
                    <a:pt x="103" y="71"/>
                    <a:pt x="103" y="68"/>
                  </a:cubicBezTo>
                  <a:cubicBezTo>
                    <a:pt x="103" y="66"/>
                    <a:pt x="103" y="66"/>
                    <a:pt x="103" y="66"/>
                  </a:cubicBezTo>
                  <a:cubicBezTo>
                    <a:pt x="107" y="66"/>
                    <a:pt x="107" y="66"/>
                    <a:pt x="107" y="66"/>
                  </a:cubicBezTo>
                  <a:lnTo>
                    <a:pt x="107" y="91"/>
                  </a:lnTo>
                  <a:close/>
                  <a:moveTo>
                    <a:pt x="107" y="58"/>
                  </a:moveTo>
                  <a:cubicBezTo>
                    <a:pt x="103" y="58"/>
                    <a:pt x="103" y="58"/>
                    <a:pt x="103" y="58"/>
                  </a:cubicBezTo>
                  <a:cubicBezTo>
                    <a:pt x="103" y="56"/>
                    <a:pt x="103" y="56"/>
                    <a:pt x="103" y="56"/>
                  </a:cubicBezTo>
                  <a:cubicBezTo>
                    <a:pt x="103" y="52"/>
                    <a:pt x="100" y="49"/>
                    <a:pt x="97" y="49"/>
                  </a:cubicBezTo>
                  <a:cubicBezTo>
                    <a:pt x="93" y="49"/>
                    <a:pt x="91" y="52"/>
                    <a:pt x="91" y="56"/>
                  </a:cubicBezTo>
                  <a:cubicBezTo>
                    <a:pt x="91" y="58"/>
                    <a:pt x="91" y="58"/>
                    <a:pt x="91" y="58"/>
                  </a:cubicBezTo>
                  <a:cubicBezTo>
                    <a:pt x="87" y="58"/>
                    <a:pt x="87" y="58"/>
                    <a:pt x="87" y="58"/>
                  </a:cubicBezTo>
                  <a:cubicBezTo>
                    <a:pt x="87" y="56"/>
                    <a:pt x="87" y="56"/>
                    <a:pt x="87" y="56"/>
                  </a:cubicBezTo>
                  <a:cubicBezTo>
                    <a:pt x="87" y="52"/>
                    <a:pt x="84" y="49"/>
                    <a:pt x="80" y="49"/>
                  </a:cubicBezTo>
                  <a:cubicBezTo>
                    <a:pt x="77" y="49"/>
                    <a:pt x="74" y="52"/>
                    <a:pt x="74" y="56"/>
                  </a:cubicBezTo>
                  <a:cubicBezTo>
                    <a:pt x="74" y="58"/>
                    <a:pt x="74" y="58"/>
                    <a:pt x="74" y="58"/>
                  </a:cubicBezTo>
                  <a:cubicBezTo>
                    <a:pt x="17" y="58"/>
                    <a:pt x="17" y="58"/>
                    <a:pt x="17" y="58"/>
                  </a:cubicBezTo>
                  <a:cubicBezTo>
                    <a:pt x="17" y="33"/>
                    <a:pt x="17" y="33"/>
                    <a:pt x="17" y="33"/>
                  </a:cubicBezTo>
                  <a:cubicBezTo>
                    <a:pt x="25" y="33"/>
                    <a:pt x="25" y="33"/>
                    <a:pt x="25" y="33"/>
                  </a:cubicBezTo>
                  <a:cubicBezTo>
                    <a:pt x="25" y="35"/>
                    <a:pt x="25" y="35"/>
                    <a:pt x="25" y="35"/>
                  </a:cubicBezTo>
                  <a:cubicBezTo>
                    <a:pt x="25" y="38"/>
                    <a:pt x="28" y="41"/>
                    <a:pt x="31" y="41"/>
                  </a:cubicBezTo>
                  <a:cubicBezTo>
                    <a:pt x="34" y="41"/>
                    <a:pt x="37" y="38"/>
                    <a:pt x="37" y="35"/>
                  </a:cubicBezTo>
                  <a:cubicBezTo>
                    <a:pt x="37" y="33"/>
                    <a:pt x="37" y="33"/>
                    <a:pt x="37" y="33"/>
                  </a:cubicBezTo>
                  <a:cubicBezTo>
                    <a:pt x="41" y="33"/>
                    <a:pt x="41" y="33"/>
                    <a:pt x="41" y="33"/>
                  </a:cubicBezTo>
                  <a:cubicBezTo>
                    <a:pt x="41" y="35"/>
                    <a:pt x="41" y="35"/>
                    <a:pt x="41" y="35"/>
                  </a:cubicBezTo>
                  <a:cubicBezTo>
                    <a:pt x="41" y="38"/>
                    <a:pt x="44" y="41"/>
                    <a:pt x="47" y="41"/>
                  </a:cubicBezTo>
                  <a:cubicBezTo>
                    <a:pt x="51" y="41"/>
                    <a:pt x="54" y="38"/>
                    <a:pt x="54" y="35"/>
                  </a:cubicBezTo>
                  <a:cubicBezTo>
                    <a:pt x="54" y="33"/>
                    <a:pt x="54" y="33"/>
                    <a:pt x="54" y="33"/>
                  </a:cubicBezTo>
                  <a:cubicBezTo>
                    <a:pt x="58" y="33"/>
                    <a:pt x="58" y="33"/>
                    <a:pt x="58" y="33"/>
                  </a:cubicBezTo>
                  <a:cubicBezTo>
                    <a:pt x="58" y="35"/>
                    <a:pt x="58" y="35"/>
                    <a:pt x="58" y="35"/>
                  </a:cubicBezTo>
                  <a:cubicBezTo>
                    <a:pt x="58" y="38"/>
                    <a:pt x="61" y="41"/>
                    <a:pt x="64" y="41"/>
                  </a:cubicBezTo>
                  <a:cubicBezTo>
                    <a:pt x="67" y="41"/>
                    <a:pt x="70" y="38"/>
                    <a:pt x="70" y="35"/>
                  </a:cubicBezTo>
                  <a:cubicBezTo>
                    <a:pt x="70" y="33"/>
                    <a:pt x="70" y="33"/>
                    <a:pt x="70" y="33"/>
                  </a:cubicBezTo>
                  <a:cubicBezTo>
                    <a:pt x="107" y="33"/>
                    <a:pt x="107" y="33"/>
                    <a:pt x="107" y="33"/>
                  </a:cubicBezTo>
                  <a:lnTo>
                    <a:pt x="107" y="58"/>
                  </a:lnTo>
                  <a:close/>
                </a:path>
              </a:pathLst>
            </a:custGeom>
            <a:grpFill/>
            <a:ln>
              <a:noFill/>
            </a:ln>
          </p:spPr>
          <p:txBody>
            <a:bodyPr vert="horz" wrap="square" lIns="91440" tIns="45720" rIns="91440" bIns="45720" numCol="1" anchor="t" anchorCtr="0" compatLnSpc="1"/>
            <a:lstStyle/>
            <a:p>
              <a:endParaRPr lang="en-US"/>
            </a:p>
          </p:txBody>
        </p:sp>
        <p:sp>
          <p:nvSpPr>
            <p:cNvPr id="13" name="Freeform 65"/>
            <p:cNvSpPr>
              <a:spLocks noEditPoints="1"/>
            </p:cNvSpPr>
            <p:nvPr/>
          </p:nvSpPr>
          <p:spPr bwMode="auto">
            <a:xfrm>
              <a:off x="941710" y="2338913"/>
              <a:ext cx="192134" cy="568714"/>
            </a:xfrm>
            <a:custGeom>
              <a:avLst/>
              <a:gdLst>
                <a:gd name="T0" fmla="*/ 20 w 57"/>
                <a:gd name="T1" fmla="*/ 78 h 168"/>
                <a:gd name="T2" fmla="*/ 20 w 57"/>
                <a:gd name="T3" fmla="*/ 148 h 168"/>
                <a:gd name="T4" fmla="*/ 29 w 57"/>
                <a:gd name="T5" fmla="*/ 156 h 168"/>
                <a:gd name="T6" fmla="*/ 37 w 57"/>
                <a:gd name="T7" fmla="*/ 148 h 168"/>
                <a:gd name="T8" fmla="*/ 37 w 57"/>
                <a:gd name="T9" fmla="*/ 78 h 168"/>
                <a:gd name="T10" fmla="*/ 20 w 57"/>
                <a:gd name="T11" fmla="*/ 78 h 168"/>
                <a:gd name="T12" fmla="*/ 29 w 57"/>
                <a:gd name="T13" fmla="*/ 0 h 168"/>
                <a:gd name="T14" fmla="*/ 0 w 57"/>
                <a:gd name="T15" fmla="*/ 11 h 168"/>
                <a:gd name="T16" fmla="*/ 0 w 57"/>
                <a:gd name="T17" fmla="*/ 22 h 168"/>
                <a:gd name="T18" fmla="*/ 8 w 57"/>
                <a:gd name="T19" fmla="*/ 29 h 168"/>
                <a:gd name="T20" fmla="*/ 8 w 57"/>
                <a:gd name="T21" fmla="*/ 148 h 168"/>
                <a:gd name="T22" fmla="*/ 29 w 57"/>
                <a:gd name="T23" fmla="*/ 168 h 168"/>
                <a:gd name="T24" fmla="*/ 49 w 57"/>
                <a:gd name="T25" fmla="*/ 148 h 168"/>
                <a:gd name="T26" fmla="*/ 49 w 57"/>
                <a:gd name="T27" fmla="*/ 29 h 168"/>
                <a:gd name="T28" fmla="*/ 57 w 57"/>
                <a:gd name="T29" fmla="*/ 22 h 168"/>
                <a:gd name="T30" fmla="*/ 57 w 57"/>
                <a:gd name="T31" fmla="*/ 11 h 168"/>
                <a:gd name="T32" fmla="*/ 29 w 57"/>
                <a:gd name="T33" fmla="*/ 0 h 168"/>
                <a:gd name="T34" fmla="*/ 41 w 57"/>
                <a:gd name="T35" fmla="*/ 148 h 168"/>
                <a:gd name="T36" fmla="*/ 29 w 57"/>
                <a:gd name="T37" fmla="*/ 160 h 168"/>
                <a:gd name="T38" fmla="*/ 16 w 57"/>
                <a:gd name="T39" fmla="*/ 148 h 168"/>
                <a:gd name="T40" fmla="*/ 16 w 57"/>
                <a:gd name="T41" fmla="*/ 31 h 168"/>
                <a:gd name="T42" fmla="*/ 29 w 57"/>
                <a:gd name="T43" fmla="*/ 33 h 168"/>
                <a:gd name="T44" fmla="*/ 41 w 57"/>
                <a:gd name="T45" fmla="*/ 31 h 168"/>
                <a:gd name="T46" fmla="*/ 41 w 57"/>
                <a:gd name="T47" fmla="*/ 148 h 168"/>
                <a:gd name="T48" fmla="*/ 29 w 57"/>
                <a:gd name="T49" fmla="*/ 21 h 168"/>
                <a:gd name="T50" fmla="*/ 4 w 57"/>
                <a:gd name="T51" fmla="*/ 14 h 168"/>
                <a:gd name="T52" fmla="*/ 29 w 57"/>
                <a:gd name="T53" fmla="*/ 7 h 168"/>
                <a:gd name="T54" fmla="*/ 53 w 57"/>
                <a:gd name="T55" fmla="*/ 14 h 168"/>
                <a:gd name="T56" fmla="*/ 29 w 57"/>
                <a:gd name="T57" fmla="*/ 21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7" h="168">
                  <a:moveTo>
                    <a:pt x="20" y="78"/>
                  </a:moveTo>
                  <a:cubicBezTo>
                    <a:pt x="20" y="148"/>
                    <a:pt x="20" y="148"/>
                    <a:pt x="20" y="148"/>
                  </a:cubicBezTo>
                  <a:cubicBezTo>
                    <a:pt x="20" y="152"/>
                    <a:pt x="24" y="156"/>
                    <a:pt x="29" y="156"/>
                  </a:cubicBezTo>
                  <a:cubicBezTo>
                    <a:pt x="33" y="156"/>
                    <a:pt x="37" y="152"/>
                    <a:pt x="37" y="148"/>
                  </a:cubicBezTo>
                  <a:cubicBezTo>
                    <a:pt x="37" y="78"/>
                    <a:pt x="37" y="78"/>
                    <a:pt x="37" y="78"/>
                  </a:cubicBezTo>
                  <a:cubicBezTo>
                    <a:pt x="37" y="68"/>
                    <a:pt x="20" y="68"/>
                    <a:pt x="20" y="78"/>
                  </a:cubicBezTo>
                  <a:close/>
                  <a:moveTo>
                    <a:pt x="29" y="0"/>
                  </a:moveTo>
                  <a:cubicBezTo>
                    <a:pt x="13" y="0"/>
                    <a:pt x="0" y="5"/>
                    <a:pt x="0" y="11"/>
                  </a:cubicBezTo>
                  <a:cubicBezTo>
                    <a:pt x="0" y="22"/>
                    <a:pt x="0" y="22"/>
                    <a:pt x="0" y="22"/>
                  </a:cubicBezTo>
                  <a:cubicBezTo>
                    <a:pt x="0" y="25"/>
                    <a:pt x="3" y="27"/>
                    <a:pt x="8" y="29"/>
                  </a:cubicBezTo>
                  <a:cubicBezTo>
                    <a:pt x="8" y="148"/>
                    <a:pt x="8" y="148"/>
                    <a:pt x="8" y="148"/>
                  </a:cubicBezTo>
                  <a:cubicBezTo>
                    <a:pt x="8" y="159"/>
                    <a:pt x="17" y="168"/>
                    <a:pt x="29" y="168"/>
                  </a:cubicBezTo>
                  <a:cubicBezTo>
                    <a:pt x="40" y="168"/>
                    <a:pt x="49" y="159"/>
                    <a:pt x="49" y="148"/>
                  </a:cubicBezTo>
                  <a:cubicBezTo>
                    <a:pt x="49" y="29"/>
                    <a:pt x="49" y="29"/>
                    <a:pt x="49" y="29"/>
                  </a:cubicBezTo>
                  <a:cubicBezTo>
                    <a:pt x="54" y="27"/>
                    <a:pt x="57" y="25"/>
                    <a:pt x="57" y="22"/>
                  </a:cubicBezTo>
                  <a:cubicBezTo>
                    <a:pt x="57" y="11"/>
                    <a:pt x="57" y="11"/>
                    <a:pt x="57" y="11"/>
                  </a:cubicBezTo>
                  <a:cubicBezTo>
                    <a:pt x="57" y="5"/>
                    <a:pt x="44" y="0"/>
                    <a:pt x="29" y="0"/>
                  </a:cubicBezTo>
                  <a:close/>
                  <a:moveTo>
                    <a:pt x="41" y="148"/>
                  </a:moveTo>
                  <a:cubicBezTo>
                    <a:pt x="41" y="155"/>
                    <a:pt x="35" y="160"/>
                    <a:pt x="29" y="160"/>
                  </a:cubicBezTo>
                  <a:cubicBezTo>
                    <a:pt x="22" y="160"/>
                    <a:pt x="16" y="155"/>
                    <a:pt x="16" y="148"/>
                  </a:cubicBezTo>
                  <a:cubicBezTo>
                    <a:pt x="16" y="31"/>
                    <a:pt x="16" y="31"/>
                    <a:pt x="16" y="31"/>
                  </a:cubicBezTo>
                  <a:cubicBezTo>
                    <a:pt x="20" y="32"/>
                    <a:pt x="24" y="33"/>
                    <a:pt x="29" y="33"/>
                  </a:cubicBezTo>
                  <a:cubicBezTo>
                    <a:pt x="33" y="33"/>
                    <a:pt x="37" y="32"/>
                    <a:pt x="41" y="31"/>
                  </a:cubicBezTo>
                  <a:lnTo>
                    <a:pt x="41" y="148"/>
                  </a:lnTo>
                  <a:close/>
                  <a:moveTo>
                    <a:pt x="29" y="21"/>
                  </a:moveTo>
                  <a:cubicBezTo>
                    <a:pt x="15" y="21"/>
                    <a:pt x="4" y="17"/>
                    <a:pt x="4" y="14"/>
                  </a:cubicBezTo>
                  <a:cubicBezTo>
                    <a:pt x="4" y="10"/>
                    <a:pt x="15" y="7"/>
                    <a:pt x="29" y="7"/>
                  </a:cubicBezTo>
                  <a:cubicBezTo>
                    <a:pt x="42" y="7"/>
                    <a:pt x="53" y="10"/>
                    <a:pt x="53" y="14"/>
                  </a:cubicBezTo>
                  <a:cubicBezTo>
                    <a:pt x="53" y="17"/>
                    <a:pt x="42" y="21"/>
                    <a:pt x="29" y="21"/>
                  </a:cubicBezTo>
                  <a:close/>
                </a:path>
              </a:pathLst>
            </a:custGeom>
            <a:grpFill/>
            <a:ln>
              <a:noFill/>
            </a:ln>
          </p:spPr>
          <p:txBody>
            <a:bodyPr vert="horz" wrap="square" lIns="91440" tIns="45720" rIns="91440" bIns="45720" numCol="1" anchor="t" anchorCtr="0" compatLnSpc="1"/>
            <a:lstStyle/>
            <a:p>
              <a:endParaRPr lang="en-US"/>
            </a:p>
          </p:txBody>
        </p:sp>
        <p:sp>
          <p:nvSpPr>
            <p:cNvPr id="14" name="Freeform 66"/>
            <p:cNvSpPr>
              <a:spLocks noEditPoints="1"/>
            </p:cNvSpPr>
            <p:nvPr/>
          </p:nvSpPr>
          <p:spPr bwMode="auto">
            <a:xfrm>
              <a:off x="1953610" y="2323542"/>
              <a:ext cx="397076" cy="584085"/>
            </a:xfrm>
            <a:custGeom>
              <a:avLst/>
              <a:gdLst>
                <a:gd name="T0" fmla="*/ 94 w 117"/>
                <a:gd name="T1" fmla="*/ 142 h 173"/>
                <a:gd name="T2" fmla="*/ 93 w 117"/>
                <a:gd name="T3" fmla="*/ 141 h 173"/>
                <a:gd name="T4" fmla="*/ 71 w 117"/>
                <a:gd name="T5" fmla="*/ 90 h 173"/>
                <a:gd name="T6" fmla="*/ 59 w 117"/>
                <a:gd name="T7" fmla="*/ 87 h 173"/>
                <a:gd name="T8" fmla="*/ 46 w 117"/>
                <a:gd name="T9" fmla="*/ 90 h 173"/>
                <a:gd name="T10" fmla="*/ 24 w 117"/>
                <a:gd name="T11" fmla="*/ 141 h 173"/>
                <a:gd name="T12" fmla="*/ 24 w 117"/>
                <a:gd name="T13" fmla="*/ 142 h 173"/>
                <a:gd name="T14" fmla="*/ 23 w 117"/>
                <a:gd name="T15" fmla="*/ 144 h 173"/>
                <a:gd name="T16" fmla="*/ 23 w 117"/>
                <a:gd name="T17" fmla="*/ 144 h 173"/>
                <a:gd name="T18" fmla="*/ 23 w 117"/>
                <a:gd name="T19" fmla="*/ 144 h 173"/>
                <a:gd name="T20" fmla="*/ 59 w 117"/>
                <a:gd name="T21" fmla="*/ 157 h 173"/>
                <a:gd name="T22" fmla="*/ 95 w 117"/>
                <a:gd name="T23" fmla="*/ 144 h 173"/>
                <a:gd name="T24" fmla="*/ 95 w 117"/>
                <a:gd name="T25" fmla="*/ 144 h 173"/>
                <a:gd name="T26" fmla="*/ 95 w 117"/>
                <a:gd name="T27" fmla="*/ 144 h 173"/>
                <a:gd name="T28" fmla="*/ 94 w 117"/>
                <a:gd name="T29" fmla="*/ 142 h 173"/>
                <a:gd name="T30" fmla="*/ 116 w 117"/>
                <a:gd name="T31" fmla="*/ 152 h 173"/>
                <a:gd name="T32" fmla="*/ 115 w 117"/>
                <a:gd name="T33" fmla="*/ 149 h 173"/>
                <a:gd name="T34" fmla="*/ 114 w 117"/>
                <a:gd name="T35" fmla="*/ 147 h 173"/>
                <a:gd name="T36" fmla="*/ 78 w 117"/>
                <a:gd name="T37" fmla="*/ 66 h 173"/>
                <a:gd name="T38" fmla="*/ 79 w 117"/>
                <a:gd name="T39" fmla="*/ 66 h 173"/>
                <a:gd name="T40" fmla="*/ 79 w 117"/>
                <a:gd name="T41" fmla="*/ 30 h 173"/>
                <a:gd name="T42" fmla="*/ 87 w 117"/>
                <a:gd name="T43" fmla="*/ 22 h 173"/>
                <a:gd name="T44" fmla="*/ 87 w 117"/>
                <a:gd name="T45" fmla="*/ 11 h 173"/>
                <a:gd name="T46" fmla="*/ 59 w 117"/>
                <a:gd name="T47" fmla="*/ 0 h 173"/>
                <a:gd name="T48" fmla="*/ 30 w 117"/>
                <a:gd name="T49" fmla="*/ 11 h 173"/>
                <a:gd name="T50" fmla="*/ 30 w 117"/>
                <a:gd name="T51" fmla="*/ 22 h 173"/>
                <a:gd name="T52" fmla="*/ 38 w 117"/>
                <a:gd name="T53" fmla="*/ 30 h 173"/>
                <a:gd name="T54" fmla="*/ 38 w 117"/>
                <a:gd name="T55" fmla="*/ 66 h 173"/>
                <a:gd name="T56" fmla="*/ 39 w 117"/>
                <a:gd name="T57" fmla="*/ 66 h 173"/>
                <a:gd name="T58" fmla="*/ 4 w 117"/>
                <a:gd name="T59" fmla="*/ 147 h 173"/>
                <a:gd name="T60" fmla="*/ 2 w 117"/>
                <a:gd name="T61" fmla="*/ 149 h 173"/>
                <a:gd name="T62" fmla="*/ 1 w 117"/>
                <a:gd name="T63" fmla="*/ 152 h 173"/>
                <a:gd name="T64" fmla="*/ 1 w 117"/>
                <a:gd name="T65" fmla="*/ 153 h 173"/>
                <a:gd name="T66" fmla="*/ 1 w 117"/>
                <a:gd name="T67" fmla="*/ 153 h 173"/>
                <a:gd name="T68" fmla="*/ 59 w 117"/>
                <a:gd name="T69" fmla="*/ 173 h 173"/>
                <a:gd name="T70" fmla="*/ 116 w 117"/>
                <a:gd name="T71" fmla="*/ 153 h 173"/>
                <a:gd name="T72" fmla="*/ 116 w 117"/>
                <a:gd name="T73" fmla="*/ 153 h 173"/>
                <a:gd name="T74" fmla="*/ 116 w 117"/>
                <a:gd name="T75" fmla="*/ 152 h 173"/>
                <a:gd name="T76" fmla="*/ 34 w 117"/>
                <a:gd name="T77" fmla="*/ 15 h 173"/>
                <a:gd name="T78" fmla="*/ 59 w 117"/>
                <a:gd name="T79" fmla="*/ 8 h 173"/>
                <a:gd name="T80" fmla="*/ 83 w 117"/>
                <a:gd name="T81" fmla="*/ 15 h 173"/>
                <a:gd name="T82" fmla="*/ 59 w 117"/>
                <a:gd name="T83" fmla="*/ 21 h 173"/>
                <a:gd name="T84" fmla="*/ 34 w 117"/>
                <a:gd name="T85" fmla="*/ 15 h 173"/>
                <a:gd name="T86" fmla="*/ 104 w 117"/>
                <a:gd name="T87" fmla="*/ 149 h 173"/>
                <a:gd name="T88" fmla="*/ 59 w 117"/>
                <a:gd name="T89" fmla="*/ 165 h 173"/>
                <a:gd name="T90" fmla="*/ 13 w 117"/>
                <a:gd name="T91" fmla="*/ 149 h 173"/>
                <a:gd name="T92" fmla="*/ 13 w 117"/>
                <a:gd name="T93" fmla="*/ 149 h 173"/>
                <a:gd name="T94" fmla="*/ 13 w 117"/>
                <a:gd name="T95" fmla="*/ 149 h 173"/>
                <a:gd name="T96" fmla="*/ 14 w 117"/>
                <a:gd name="T97" fmla="*/ 146 h 173"/>
                <a:gd name="T98" fmla="*/ 15 w 117"/>
                <a:gd name="T99" fmla="*/ 144 h 173"/>
                <a:gd name="T100" fmla="*/ 46 w 117"/>
                <a:gd name="T101" fmla="*/ 71 h 173"/>
                <a:gd name="T102" fmla="*/ 46 w 117"/>
                <a:gd name="T103" fmla="*/ 32 h 173"/>
                <a:gd name="T104" fmla="*/ 59 w 117"/>
                <a:gd name="T105" fmla="*/ 33 h 173"/>
                <a:gd name="T106" fmla="*/ 71 w 117"/>
                <a:gd name="T107" fmla="*/ 32 h 173"/>
                <a:gd name="T108" fmla="*/ 71 w 117"/>
                <a:gd name="T109" fmla="*/ 71 h 173"/>
                <a:gd name="T110" fmla="*/ 102 w 117"/>
                <a:gd name="T111" fmla="*/ 144 h 173"/>
                <a:gd name="T112" fmla="*/ 103 w 117"/>
                <a:gd name="T113" fmla="*/ 146 h 173"/>
                <a:gd name="T114" fmla="*/ 104 w 117"/>
                <a:gd name="T115" fmla="*/ 149 h 173"/>
                <a:gd name="T116" fmla="*/ 104 w 117"/>
                <a:gd name="T117" fmla="*/ 149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7" h="173">
                  <a:moveTo>
                    <a:pt x="94" y="142"/>
                  </a:moveTo>
                  <a:cubicBezTo>
                    <a:pt x="94" y="141"/>
                    <a:pt x="93" y="141"/>
                    <a:pt x="93" y="141"/>
                  </a:cubicBezTo>
                  <a:cubicBezTo>
                    <a:pt x="71" y="90"/>
                    <a:pt x="71" y="90"/>
                    <a:pt x="71" y="90"/>
                  </a:cubicBezTo>
                  <a:cubicBezTo>
                    <a:pt x="71" y="90"/>
                    <a:pt x="65" y="87"/>
                    <a:pt x="59" y="87"/>
                  </a:cubicBezTo>
                  <a:cubicBezTo>
                    <a:pt x="53" y="87"/>
                    <a:pt x="46" y="90"/>
                    <a:pt x="46" y="90"/>
                  </a:cubicBezTo>
                  <a:cubicBezTo>
                    <a:pt x="24" y="141"/>
                    <a:pt x="24" y="141"/>
                    <a:pt x="24" y="141"/>
                  </a:cubicBezTo>
                  <a:cubicBezTo>
                    <a:pt x="24" y="141"/>
                    <a:pt x="24" y="141"/>
                    <a:pt x="24" y="142"/>
                  </a:cubicBezTo>
                  <a:cubicBezTo>
                    <a:pt x="23" y="142"/>
                    <a:pt x="23" y="143"/>
                    <a:pt x="23" y="144"/>
                  </a:cubicBezTo>
                  <a:cubicBezTo>
                    <a:pt x="23" y="144"/>
                    <a:pt x="23" y="144"/>
                    <a:pt x="23" y="144"/>
                  </a:cubicBezTo>
                  <a:cubicBezTo>
                    <a:pt x="23" y="144"/>
                    <a:pt x="23" y="144"/>
                    <a:pt x="23" y="144"/>
                  </a:cubicBezTo>
                  <a:cubicBezTo>
                    <a:pt x="22" y="151"/>
                    <a:pt x="37" y="157"/>
                    <a:pt x="59" y="157"/>
                  </a:cubicBezTo>
                  <a:cubicBezTo>
                    <a:pt x="80" y="157"/>
                    <a:pt x="95" y="151"/>
                    <a:pt x="95" y="144"/>
                  </a:cubicBezTo>
                  <a:cubicBezTo>
                    <a:pt x="95" y="144"/>
                    <a:pt x="95" y="144"/>
                    <a:pt x="95" y="144"/>
                  </a:cubicBezTo>
                  <a:cubicBezTo>
                    <a:pt x="95" y="144"/>
                    <a:pt x="95" y="144"/>
                    <a:pt x="95" y="144"/>
                  </a:cubicBezTo>
                  <a:cubicBezTo>
                    <a:pt x="94" y="143"/>
                    <a:pt x="94" y="142"/>
                    <a:pt x="94" y="142"/>
                  </a:cubicBezTo>
                  <a:close/>
                  <a:moveTo>
                    <a:pt x="116" y="152"/>
                  </a:moveTo>
                  <a:cubicBezTo>
                    <a:pt x="116" y="151"/>
                    <a:pt x="116" y="150"/>
                    <a:pt x="115" y="149"/>
                  </a:cubicBezTo>
                  <a:cubicBezTo>
                    <a:pt x="115" y="148"/>
                    <a:pt x="114" y="148"/>
                    <a:pt x="114" y="147"/>
                  </a:cubicBezTo>
                  <a:cubicBezTo>
                    <a:pt x="78" y="66"/>
                    <a:pt x="78" y="66"/>
                    <a:pt x="78" y="66"/>
                  </a:cubicBezTo>
                  <a:cubicBezTo>
                    <a:pt x="79" y="66"/>
                    <a:pt x="79" y="66"/>
                    <a:pt x="79" y="66"/>
                  </a:cubicBezTo>
                  <a:cubicBezTo>
                    <a:pt x="79" y="30"/>
                    <a:pt x="79" y="30"/>
                    <a:pt x="79" y="30"/>
                  </a:cubicBezTo>
                  <a:cubicBezTo>
                    <a:pt x="84" y="28"/>
                    <a:pt x="87" y="25"/>
                    <a:pt x="87" y="22"/>
                  </a:cubicBezTo>
                  <a:cubicBezTo>
                    <a:pt x="87" y="11"/>
                    <a:pt x="87" y="11"/>
                    <a:pt x="87" y="11"/>
                  </a:cubicBezTo>
                  <a:cubicBezTo>
                    <a:pt x="87" y="5"/>
                    <a:pt x="75" y="0"/>
                    <a:pt x="59" y="0"/>
                  </a:cubicBezTo>
                  <a:cubicBezTo>
                    <a:pt x="43" y="0"/>
                    <a:pt x="30" y="5"/>
                    <a:pt x="30" y="11"/>
                  </a:cubicBezTo>
                  <a:cubicBezTo>
                    <a:pt x="30" y="22"/>
                    <a:pt x="30" y="22"/>
                    <a:pt x="30" y="22"/>
                  </a:cubicBezTo>
                  <a:cubicBezTo>
                    <a:pt x="30" y="25"/>
                    <a:pt x="33" y="28"/>
                    <a:pt x="38" y="30"/>
                  </a:cubicBezTo>
                  <a:cubicBezTo>
                    <a:pt x="38" y="66"/>
                    <a:pt x="38" y="66"/>
                    <a:pt x="38" y="66"/>
                  </a:cubicBezTo>
                  <a:cubicBezTo>
                    <a:pt x="39" y="66"/>
                    <a:pt x="39" y="66"/>
                    <a:pt x="39" y="66"/>
                  </a:cubicBezTo>
                  <a:cubicBezTo>
                    <a:pt x="4" y="147"/>
                    <a:pt x="4" y="147"/>
                    <a:pt x="4" y="147"/>
                  </a:cubicBezTo>
                  <a:cubicBezTo>
                    <a:pt x="3" y="148"/>
                    <a:pt x="3" y="148"/>
                    <a:pt x="2" y="149"/>
                  </a:cubicBezTo>
                  <a:cubicBezTo>
                    <a:pt x="2" y="150"/>
                    <a:pt x="1" y="151"/>
                    <a:pt x="1" y="152"/>
                  </a:cubicBezTo>
                  <a:cubicBezTo>
                    <a:pt x="1" y="153"/>
                    <a:pt x="1" y="153"/>
                    <a:pt x="1" y="153"/>
                  </a:cubicBezTo>
                  <a:cubicBezTo>
                    <a:pt x="1" y="153"/>
                    <a:pt x="1" y="153"/>
                    <a:pt x="1" y="153"/>
                  </a:cubicBezTo>
                  <a:cubicBezTo>
                    <a:pt x="0" y="164"/>
                    <a:pt x="24" y="173"/>
                    <a:pt x="59" y="173"/>
                  </a:cubicBezTo>
                  <a:cubicBezTo>
                    <a:pt x="94" y="173"/>
                    <a:pt x="117" y="164"/>
                    <a:pt x="116" y="153"/>
                  </a:cubicBezTo>
                  <a:cubicBezTo>
                    <a:pt x="116" y="153"/>
                    <a:pt x="116" y="153"/>
                    <a:pt x="116" y="153"/>
                  </a:cubicBezTo>
                  <a:lnTo>
                    <a:pt x="116" y="152"/>
                  </a:lnTo>
                  <a:close/>
                  <a:moveTo>
                    <a:pt x="34" y="15"/>
                  </a:moveTo>
                  <a:cubicBezTo>
                    <a:pt x="34" y="11"/>
                    <a:pt x="45" y="8"/>
                    <a:pt x="59" y="8"/>
                  </a:cubicBezTo>
                  <a:cubicBezTo>
                    <a:pt x="72" y="8"/>
                    <a:pt x="83" y="11"/>
                    <a:pt x="83" y="15"/>
                  </a:cubicBezTo>
                  <a:cubicBezTo>
                    <a:pt x="83" y="18"/>
                    <a:pt x="72" y="21"/>
                    <a:pt x="59" y="21"/>
                  </a:cubicBezTo>
                  <a:cubicBezTo>
                    <a:pt x="45" y="21"/>
                    <a:pt x="34" y="18"/>
                    <a:pt x="34" y="15"/>
                  </a:cubicBezTo>
                  <a:close/>
                  <a:moveTo>
                    <a:pt x="104" y="149"/>
                  </a:moveTo>
                  <a:cubicBezTo>
                    <a:pt x="105" y="158"/>
                    <a:pt x="86" y="165"/>
                    <a:pt x="59" y="165"/>
                  </a:cubicBezTo>
                  <a:cubicBezTo>
                    <a:pt x="31" y="165"/>
                    <a:pt x="13" y="158"/>
                    <a:pt x="13" y="149"/>
                  </a:cubicBezTo>
                  <a:cubicBezTo>
                    <a:pt x="13" y="149"/>
                    <a:pt x="13" y="149"/>
                    <a:pt x="13" y="149"/>
                  </a:cubicBezTo>
                  <a:cubicBezTo>
                    <a:pt x="13" y="149"/>
                    <a:pt x="13" y="149"/>
                    <a:pt x="13" y="149"/>
                  </a:cubicBezTo>
                  <a:cubicBezTo>
                    <a:pt x="13" y="148"/>
                    <a:pt x="14" y="147"/>
                    <a:pt x="14" y="146"/>
                  </a:cubicBezTo>
                  <a:cubicBezTo>
                    <a:pt x="14" y="145"/>
                    <a:pt x="15" y="145"/>
                    <a:pt x="15" y="144"/>
                  </a:cubicBezTo>
                  <a:cubicBezTo>
                    <a:pt x="46" y="71"/>
                    <a:pt x="46" y="71"/>
                    <a:pt x="46" y="71"/>
                  </a:cubicBezTo>
                  <a:cubicBezTo>
                    <a:pt x="46" y="32"/>
                    <a:pt x="46" y="32"/>
                    <a:pt x="46" y="32"/>
                  </a:cubicBezTo>
                  <a:cubicBezTo>
                    <a:pt x="50" y="33"/>
                    <a:pt x="54" y="33"/>
                    <a:pt x="59" y="33"/>
                  </a:cubicBezTo>
                  <a:cubicBezTo>
                    <a:pt x="63" y="33"/>
                    <a:pt x="67" y="33"/>
                    <a:pt x="71" y="32"/>
                  </a:cubicBezTo>
                  <a:cubicBezTo>
                    <a:pt x="71" y="71"/>
                    <a:pt x="71" y="71"/>
                    <a:pt x="71" y="71"/>
                  </a:cubicBezTo>
                  <a:cubicBezTo>
                    <a:pt x="102" y="144"/>
                    <a:pt x="102" y="144"/>
                    <a:pt x="102" y="144"/>
                  </a:cubicBezTo>
                  <a:cubicBezTo>
                    <a:pt x="103" y="145"/>
                    <a:pt x="103" y="145"/>
                    <a:pt x="103" y="146"/>
                  </a:cubicBezTo>
                  <a:cubicBezTo>
                    <a:pt x="104" y="147"/>
                    <a:pt x="104" y="148"/>
                    <a:pt x="104" y="149"/>
                  </a:cubicBezTo>
                  <a:cubicBezTo>
                    <a:pt x="104" y="149"/>
                    <a:pt x="104" y="149"/>
                    <a:pt x="104" y="149"/>
                  </a:cubicBezTo>
                  <a:close/>
                </a:path>
              </a:pathLst>
            </a:custGeom>
            <a:grpFill/>
            <a:ln>
              <a:noFill/>
            </a:ln>
          </p:spPr>
          <p:txBody>
            <a:bodyPr vert="horz" wrap="square" lIns="91440" tIns="45720" rIns="91440" bIns="45720" numCol="1" anchor="t" anchorCtr="0" compatLnSpc="1"/>
            <a:lstStyle/>
            <a:p>
              <a:endParaRPr lang="en-US"/>
            </a:p>
          </p:txBody>
        </p:sp>
        <p:sp>
          <p:nvSpPr>
            <p:cNvPr id="15" name="Freeform 67"/>
            <p:cNvSpPr>
              <a:spLocks noEditPoints="1"/>
            </p:cNvSpPr>
            <p:nvPr/>
          </p:nvSpPr>
          <p:spPr bwMode="auto">
            <a:xfrm>
              <a:off x="3039802" y="2379901"/>
              <a:ext cx="455996" cy="489300"/>
            </a:xfrm>
            <a:custGeom>
              <a:avLst/>
              <a:gdLst>
                <a:gd name="T0" fmla="*/ 55 w 135"/>
                <a:gd name="T1" fmla="*/ 70 h 144"/>
                <a:gd name="T2" fmla="*/ 80 w 135"/>
                <a:gd name="T3" fmla="*/ 70 h 144"/>
                <a:gd name="T4" fmla="*/ 119 w 135"/>
                <a:gd name="T5" fmla="*/ 72 h 144"/>
                <a:gd name="T6" fmla="*/ 94 w 135"/>
                <a:gd name="T7" fmla="*/ 27 h 144"/>
                <a:gd name="T8" fmla="*/ 42 w 135"/>
                <a:gd name="T9" fmla="*/ 27 h 144"/>
                <a:gd name="T10" fmla="*/ 16 w 135"/>
                <a:gd name="T11" fmla="*/ 72 h 144"/>
                <a:gd name="T12" fmla="*/ 42 w 135"/>
                <a:gd name="T13" fmla="*/ 116 h 144"/>
                <a:gd name="T14" fmla="*/ 93 w 135"/>
                <a:gd name="T15" fmla="*/ 116 h 144"/>
                <a:gd name="T16" fmla="*/ 119 w 135"/>
                <a:gd name="T17" fmla="*/ 72 h 144"/>
                <a:gd name="T18" fmla="*/ 115 w 135"/>
                <a:gd name="T19" fmla="*/ 67 h 144"/>
                <a:gd name="T20" fmla="*/ 96 w 135"/>
                <a:gd name="T21" fmla="*/ 34 h 144"/>
                <a:gd name="T22" fmla="*/ 100 w 135"/>
                <a:gd name="T23" fmla="*/ 60 h 144"/>
                <a:gd name="T24" fmla="*/ 100 w 135"/>
                <a:gd name="T25" fmla="*/ 84 h 144"/>
                <a:gd name="T26" fmla="*/ 100 w 135"/>
                <a:gd name="T27" fmla="*/ 60 h 144"/>
                <a:gd name="T28" fmla="*/ 84 w 135"/>
                <a:gd name="T29" fmla="*/ 43 h 144"/>
                <a:gd name="T30" fmla="*/ 90 w 135"/>
                <a:gd name="T31" fmla="*/ 34 h 144"/>
                <a:gd name="T32" fmla="*/ 68 w 135"/>
                <a:gd name="T33" fmla="*/ 12 h 144"/>
                <a:gd name="T34" fmla="*/ 68 w 135"/>
                <a:gd name="T35" fmla="*/ 35 h 144"/>
                <a:gd name="T36" fmla="*/ 68 w 135"/>
                <a:gd name="T37" fmla="*/ 12 h 144"/>
                <a:gd name="T38" fmla="*/ 62 w 135"/>
                <a:gd name="T39" fmla="*/ 38 h 144"/>
                <a:gd name="T40" fmla="*/ 41 w 135"/>
                <a:gd name="T41" fmla="*/ 50 h 144"/>
                <a:gd name="T42" fmla="*/ 16 w 135"/>
                <a:gd name="T43" fmla="*/ 42 h 144"/>
                <a:gd name="T44" fmla="*/ 36 w 135"/>
                <a:gd name="T45" fmla="*/ 54 h 144"/>
                <a:gd name="T46" fmla="*/ 16 w 135"/>
                <a:gd name="T47" fmla="*/ 42 h 144"/>
                <a:gd name="T48" fmla="*/ 24 w 135"/>
                <a:gd name="T49" fmla="*/ 72 h 144"/>
                <a:gd name="T50" fmla="*/ 35 w 135"/>
                <a:gd name="T51" fmla="*/ 72 h 144"/>
                <a:gd name="T52" fmla="*/ 16 w 135"/>
                <a:gd name="T53" fmla="*/ 102 h 144"/>
                <a:gd name="T54" fmla="*/ 36 w 135"/>
                <a:gd name="T55" fmla="*/ 90 h 144"/>
                <a:gd name="T56" fmla="*/ 16 w 135"/>
                <a:gd name="T57" fmla="*/ 102 h 144"/>
                <a:gd name="T58" fmla="*/ 51 w 135"/>
                <a:gd name="T59" fmla="*/ 100 h 144"/>
                <a:gd name="T60" fmla="*/ 46 w 135"/>
                <a:gd name="T61" fmla="*/ 110 h 144"/>
                <a:gd name="T62" fmla="*/ 68 w 135"/>
                <a:gd name="T63" fmla="*/ 131 h 144"/>
                <a:gd name="T64" fmla="*/ 68 w 135"/>
                <a:gd name="T65" fmla="*/ 109 h 144"/>
                <a:gd name="T66" fmla="*/ 68 w 135"/>
                <a:gd name="T67" fmla="*/ 131 h 144"/>
                <a:gd name="T68" fmla="*/ 74 w 135"/>
                <a:gd name="T69" fmla="*/ 106 h 144"/>
                <a:gd name="T70" fmla="*/ 94 w 135"/>
                <a:gd name="T71" fmla="*/ 94 h 144"/>
                <a:gd name="T72" fmla="*/ 82 w 135"/>
                <a:gd name="T73" fmla="*/ 97 h 144"/>
                <a:gd name="T74" fmla="*/ 54 w 135"/>
                <a:gd name="T75" fmla="*/ 97 h 144"/>
                <a:gd name="T76" fmla="*/ 39 w 135"/>
                <a:gd name="T77" fmla="*/ 72 h 144"/>
                <a:gd name="T78" fmla="*/ 54 w 135"/>
                <a:gd name="T79" fmla="*/ 47 h 144"/>
                <a:gd name="T80" fmla="*/ 82 w 135"/>
                <a:gd name="T81" fmla="*/ 47 h 144"/>
                <a:gd name="T82" fmla="*/ 96 w 135"/>
                <a:gd name="T83" fmla="*/ 72 h 144"/>
                <a:gd name="T84" fmla="*/ 82 w 135"/>
                <a:gd name="T85" fmla="*/ 97 h 144"/>
                <a:gd name="T86" fmla="*/ 95 w 135"/>
                <a:gd name="T87" fmla="*/ 110 h 144"/>
                <a:gd name="T88" fmla="*/ 115 w 135"/>
                <a:gd name="T89" fmla="*/ 77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5" h="144">
                  <a:moveTo>
                    <a:pt x="68" y="58"/>
                  </a:moveTo>
                  <a:cubicBezTo>
                    <a:pt x="61" y="58"/>
                    <a:pt x="55" y="63"/>
                    <a:pt x="55" y="70"/>
                  </a:cubicBezTo>
                  <a:cubicBezTo>
                    <a:pt x="55" y="77"/>
                    <a:pt x="61" y="82"/>
                    <a:pt x="68" y="82"/>
                  </a:cubicBezTo>
                  <a:cubicBezTo>
                    <a:pt x="75" y="82"/>
                    <a:pt x="80" y="77"/>
                    <a:pt x="80" y="70"/>
                  </a:cubicBezTo>
                  <a:cubicBezTo>
                    <a:pt x="80" y="63"/>
                    <a:pt x="75" y="58"/>
                    <a:pt x="68" y="58"/>
                  </a:cubicBezTo>
                  <a:close/>
                  <a:moveTo>
                    <a:pt x="119" y="72"/>
                  </a:moveTo>
                  <a:cubicBezTo>
                    <a:pt x="131" y="58"/>
                    <a:pt x="135" y="45"/>
                    <a:pt x="130" y="36"/>
                  </a:cubicBezTo>
                  <a:cubicBezTo>
                    <a:pt x="125" y="27"/>
                    <a:pt x="111" y="24"/>
                    <a:pt x="94" y="27"/>
                  </a:cubicBezTo>
                  <a:cubicBezTo>
                    <a:pt x="87" y="11"/>
                    <a:pt x="78" y="0"/>
                    <a:pt x="68" y="0"/>
                  </a:cubicBezTo>
                  <a:cubicBezTo>
                    <a:pt x="57" y="0"/>
                    <a:pt x="48" y="11"/>
                    <a:pt x="42" y="27"/>
                  </a:cubicBezTo>
                  <a:cubicBezTo>
                    <a:pt x="25" y="24"/>
                    <a:pt x="11" y="27"/>
                    <a:pt x="5" y="36"/>
                  </a:cubicBezTo>
                  <a:cubicBezTo>
                    <a:pt x="0" y="45"/>
                    <a:pt x="5" y="58"/>
                    <a:pt x="16" y="72"/>
                  </a:cubicBezTo>
                  <a:cubicBezTo>
                    <a:pt x="5" y="86"/>
                    <a:pt x="0" y="99"/>
                    <a:pt x="5" y="108"/>
                  </a:cubicBezTo>
                  <a:cubicBezTo>
                    <a:pt x="11" y="117"/>
                    <a:pt x="25" y="120"/>
                    <a:pt x="42" y="116"/>
                  </a:cubicBezTo>
                  <a:cubicBezTo>
                    <a:pt x="48" y="133"/>
                    <a:pt x="57" y="144"/>
                    <a:pt x="68" y="144"/>
                  </a:cubicBezTo>
                  <a:cubicBezTo>
                    <a:pt x="78" y="144"/>
                    <a:pt x="87" y="133"/>
                    <a:pt x="93" y="116"/>
                  </a:cubicBezTo>
                  <a:cubicBezTo>
                    <a:pt x="111" y="120"/>
                    <a:pt x="125" y="117"/>
                    <a:pt x="130" y="108"/>
                  </a:cubicBezTo>
                  <a:cubicBezTo>
                    <a:pt x="135" y="99"/>
                    <a:pt x="131" y="85"/>
                    <a:pt x="119" y="72"/>
                  </a:cubicBezTo>
                  <a:close/>
                  <a:moveTo>
                    <a:pt x="119" y="42"/>
                  </a:moveTo>
                  <a:cubicBezTo>
                    <a:pt x="123" y="49"/>
                    <a:pt x="121" y="58"/>
                    <a:pt x="115" y="67"/>
                  </a:cubicBezTo>
                  <a:cubicBezTo>
                    <a:pt x="111" y="63"/>
                    <a:pt x="105" y="58"/>
                    <a:pt x="99" y="54"/>
                  </a:cubicBezTo>
                  <a:cubicBezTo>
                    <a:pt x="99" y="46"/>
                    <a:pt x="97" y="40"/>
                    <a:pt x="96" y="34"/>
                  </a:cubicBezTo>
                  <a:cubicBezTo>
                    <a:pt x="107" y="33"/>
                    <a:pt x="116" y="36"/>
                    <a:pt x="119" y="42"/>
                  </a:cubicBezTo>
                  <a:close/>
                  <a:moveTo>
                    <a:pt x="100" y="60"/>
                  </a:moveTo>
                  <a:cubicBezTo>
                    <a:pt x="104" y="64"/>
                    <a:pt x="108" y="68"/>
                    <a:pt x="111" y="72"/>
                  </a:cubicBezTo>
                  <a:cubicBezTo>
                    <a:pt x="108" y="76"/>
                    <a:pt x="105" y="80"/>
                    <a:pt x="100" y="84"/>
                  </a:cubicBezTo>
                  <a:cubicBezTo>
                    <a:pt x="100" y="80"/>
                    <a:pt x="101" y="76"/>
                    <a:pt x="101" y="72"/>
                  </a:cubicBezTo>
                  <a:cubicBezTo>
                    <a:pt x="101" y="68"/>
                    <a:pt x="100" y="64"/>
                    <a:pt x="100" y="60"/>
                  </a:cubicBezTo>
                  <a:close/>
                  <a:moveTo>
                    <a:pt x="94" y="50"/>
                  </a:moveTo>
                  <a:cubicBezTo>
                    <a:pt x="91" y="48"/>
                    <a:pt x="88" y="45"/>
                    <a:pt x="84" y="43"/>
                  </a:cubicBezTo>
                  <a:cubicBezTo>
                    <a:pt x="81" y="41"/>
                    <a:pt x="77" y="40"/>
                    <a:pt x="74" y="38"/>
                  </a:cubicBezTo>
                  <a:cubicBezTo>
                    <a:pt x="79" y="36"/>
                    <a:pt x="85" y="35"/>
                    <a:pt x="90" y="34"/>
                  </a:cubicBezTo>
                  <a:cubicBezTo>
                    <a:pt x="91" y="39"/>
                    <a:pt x="93" y="44"/>
                    <a:pt x="94" y="50"/>
                  </a:cubicBezTo>
                  <a:close/>
                  <a:moveTo>
                    <a:pt x="68" y="12"/>
                  </a:moveTo>
                  <a:cubicBezTo>
                    <a:pt x="75" y="12"/>
                    <a:pt x="82" y="19"/>
                    <a:pt x="87" y="29"/>
                  </a:cubicBezTo>
                  <a:cubicBezTo>
                    <a:pt x="81" y="30"/>
                    <a:pt x="74" y="33"/>
                    <a:pt x="68" y="35"/>
                  </a:cubicBezTo>
                  <a:cubicBezTo>
                    <a:pt x="61" y="32"/>
                    <a:pt x="55" y="30"/>
                    <a:pt x="48" y="29"/>
                  </a:cubicBezTo>
                  <a:cubicBezTo>
                    <a:pt x="53" y="19"/>
                    <a:pt x="60" y="12"/>
                    <a:pt x="68" y="12"/>
                  </a:cubicBezTo>
                  <a:close/>
                  <a:moveTo>
                    <a:pt x="46" y="34"/>
                  </a:moveTo>
                  <a:cubicBezTo>
                    <a:pt x="51" y="35"/>
                    <a:pt x="56" y="36"/>
                    <a:pt x="62" y="38"/>
                  </a:cubicBezTo>
                  <a:cubicBezTo>
                    <a:pt x="59" y="40"/>
                    <a:pt x="55" y="41"/>
                    <a:pt x="51" y="43"/>
                  </a:cubicBezTo>
                  <a:cubicBezTo>
                    <a:pt x="48" y="45"/>
                    <a:pt x="45" y="48"/>
                    <a:pt x="41" y="50"/>
                  </a:cubicBezTo>
                  <a:cubicBezTo>
                    <a:pt x="43" y="44"/>
                    <a:pt x="44" y="39"/>
                    <a:pt x="46" y="34"/>
                  </a:cubicBezTo>
                  <a:close/>
                  <a:moveTo>
                    <a:pt x="16" y="42"/>
                  </a:moveTo>
                  <a:cubicBezTo>
                    <a:pt x="20" y="36"/>
                    <a:pt x="29" y="33"/>
                    <a:pt x="40" y="34"/>
                  </a:cubicBezTo>
                  <a:cubicBezTo>
                    <a:pt x="38" y="40"/>
                    <a:pt x="37" y="46"/>
                    <a:pt x="36" y="54"/>
                  </a:cubicBezTo>
                  <a:cubicBezTo>
                    <a:pt x="30" y="58"/>
                    <a:pt x="25" y="63"/>
                    <a:pt x="21" y="67"/>
                  </a:cubicBezTo>
                  <a:cubicBezTo>
                    <a:pt x="15" y="58"/>
                    <a:pt x="13" y="49"/>
                    <a:pt x="16" y="42"/>
                  </a:cubicBezTo>
                  <a:close/>
                  <a:moveTo>
                    <a:pt x="36" y="84"/>
                  </a:moveTo>
                  <a:cubicBezTo>
                    <a:pt x="31" y="80"/>
                    <a:pt x="27" y="76"/>
                    <a:pt x="24" y="72"/>
                  </a:cubicBezTo>
                  <a:cubicBezTo>
                    <a:pt x="27" y="68"/>
                    <a:pt x="31" y="64"/>
                    <a:pt x="35" y="60"/>
                  </a:cubicBezTo>
                  <a:cubicBezTo>
                    <a:pt x="35" y="64"/>
                    <a:pt x="35" y="68"/>
                    <a:pt x="35" y="72"/>
                  </a:cubicBezTo>
                  <a:cubicBezTo>
                    <a:pt x="35" y="76"/>
                    <a:pt x="35" y="80"/>
                    <a:pt x="36" y="84"/>
                  </a:cubicBezTo>
                  <a:close/>
                  <a:moveTo>
                    <a:pt x="16" y="102"/>
                  </a:moveTo>
                  <a:cubicBezTo>
                    <a:pt x="13" y="95"/>
                    <a:pt x="15" y="86"/>
                    <a:pt x="21" y="77"/>
                  </a:cubicBezTo>
                  <a:cubicBezTo>
                    <a:pt x="25" y="81"/>
                    <a:pt x="30" y="86"/>
                    <a:pt x="36" y="90"/>
                  </a:cubicBezTo>
                  <a:cubicBezTo>
                    <a:pt x="37" y="97"/>
                    <a:pt x="38" y="104"/>
                    <a:pt x="40" y="110"/>
                  </a:cubicBezTo>
                  <a:cubicBezTo>
                    <a:pt x="29" y="111"/>
                    <a:pt x="20" y="108"/>
                    <a:pt x="16" y="102"/>
                  </a:cubicBezTo>
                  <a:close/>
                  <a:moveTo>
                    <a:pt x="42" y="94"/>
                  </a:moveTo>
                  <a:cubicBezTo>
                    <a:pt x="45" y="96"/>
                    <a:pt x="48" y="98"/>
                    <a:pt x="51" y="100"/>
                  </a:cubicBezTo>
                  <a:cubicBezTo>
                    <a:pt x="55" y="102"/>
                    <a:pt x="58" y="104"/>
                    <a:pt x="62" y="106"/>
                  </a:cubicBezTo>
                  <a:cubicBezTo>
                    <a:pt x="56" y="108"/>
                    <a:pt x="51" y="109"/>
                    <a:pt x="46" y="110"/>
                  </a:cubicBezTo>
                  <a:cubicBezTo>
                    <a:pt x="44" y="105"/>
                    <a:pt x="43" y="100"/>
                    <a:pt x="42" y="94"/>
                  </a:cubicBezTo>
                  <a:close/>
                  <a:moveTo>
                    <a:pt x="68" y="131"/>
                  </a:moveTo>
                  <a:cubicBezTo>
                    <a:pt x="60" y="131"/>
                    <a:pt x="54" y="125"/>
                    <a:pt x="48" y="115"/>
                  </a:cubicBezTo>
                  <a:cubicBezTo>
                    <a:pt x="55" y="114"/>
                    <a:pt x="61" y="111"/>
                    <a:pt x="68" y="109"/>
                  </a:cubicBezTo>
                  <a:cubicBezTo>
                    <a:pt x="74" y="111"/>
                    <a:pt x="81" y="114"/>
                    <a:pt x="87" y="115"/>
                  </a:cubicBezTo>
                  <a:cubicBezTo>
                    <a:pt x="82" y="125"/>
                    <a:pt x="75" y="131"/>
                    <a:pt x="68" y="131"/>
                  </a:cubicBezTo>
                  <a:close/>
                  <a:moveTo>
                    <a:pt x="90" y="110"/>
                  </a:moveTo>
                  <a:cubicBezTo>
                    <a:pt x="85" y="109"/>
                    <a:pt x="79" y="108"/>
                    <a:pt x="74" y="106"/>
                  </a:cubicBezTo>
                  <a:cubicBezTo>
                    <a:pt x="77" y="104"/>
                    <a:pt x="81" y="103"/>
                    <a:pt x="84" y="100"/>
                  </a:cubicBezTo>
                  <a:cubicBezTo>
                    <a:pt x="88" y="98"/>
                    <a:pt x="91" y="96"/>
                    <a:pt x="94" y="94"/>
                  </a:cubicBezTo>
                  <a:cubicBezTo>
                    <a:pt x="93" y="100"/>
                    <a:pt x="92" y="105"/>
                    <a:pt x="90" y="110"/>
                  </a:cubicBezTo>
                  <a:close/>
                  <a:moveTo>
                    <a:pt x="82" y="97"/>
                  </a:moveTo>
                  <a:cubicBezTo>
                    <a:pt x="77" y="99"/>
                    <a:pt x="72" y="101"/>
                    <a:pt x="68" y="103"/>
                  </a:cubicBezTo>
                  <a:cubicBezTo>
                    <a:pt x="63" y="101"/>
                    <a:pt x="58" y="99"/>
                    <a:pt x="54" y="97"/>
                  </a:cubicBezTo>
                  <a:cubicBezTo>
                    <a:pt x="49" y="94"/>
                    <a:pt x="45" y="91"/>
                    <a:pt x="41" y="88"/>
                  </a:cubicBezTo>
                  <a:cubicBezTo>
                    <a:pt x="40" y="83"/>
                    <a:pt x="39" y="77"/>
                    <a:pt x="39" y="72"/>
                  </a:cubicBezTo>
                  <a:cubicBezTo>
                    <a:pt x="39" y="66"/>
                    <a:pt x="40" y="61"/>
                    <a:pt x="41" y="56"/>
                  </a:cubicBezTo>
                  <a:cubicBezTo>
                    <a:pt x="45" y="53"/>
                    <a:pt x="49" y="50"/>
                    <a:pt x="54" y="47"/>
                  </a:cubicBezTo>
                  <a:cubicBezTo>
                    <a:pt x="58" y="45"/>
                    <a:pt x="63" y="42"/>
                    <a:pt x="68" y="40"/>
                  </a:cubicBezTo>
                  <a:cubicBezTo>
                    <a:pt x="73" y="42"/>
                    <a:pt x="77" y="45"/>
                    <a:pt x="82" y="47"/>
                  </a:cubicBezTo>
                  <a:cubicBezTo>
                    <a:pt x="87" y="50"/>
                    <a:pt x="91" y="53"/>
                    <a:pt x="95" y="56"/>
                  </a:cubicBezTo>
                  <a:cubicBezTo>
                    <a:pt x="96" y="61"/>
                    <a:pt x="96" y="66"/>
                    <a:pt x="96" y="72"/>
                  </a:cubicBezTo>
                  <a:cubicBezTo>
                    <a:pt x="96" y="77"/>
                    <a:pt x="96" y="83"/>
                    <a:pt x="95" y="88"/>
                  </a:cubicBezTo>
                  <a:cubicBezTo>
                    <a:pt x="91" y="91"/>
                    <a:pt x="87" y="94"/>
                    <a:pt x="82" y="97"/>
                  </a:cubicBezTo>
                  <a:close/>
                  <a:moveTo>
                    <a:pt x="119" y="102"/>
                  </a:moveTo>
                  <a:cubicBezTo>
                    <a:pt x="116" y="108"/>
                    <a:pt x="107" y="111"/>
                    <a:pt x="95" y="110"/>
                  </a:cubicBezTo>
                  <a:cubicBezTo>
                    <a:pt x="97" y="104"/>
                    <a:pt x="99" y="97"/>
                    <a:pt x="100" y="90"/>
                  </a:cubicBezTo>
                  <a:cubicBezTo>
                    <a:pt x="105" y="86"/>
                    <a:pt x="110" y="81"/>
                    <a:pt x="115" y="77"/>
                  </a:cubicBezTo>
                  <a:cubicBezTo>
                    <a:pt x="121" y="86"/>
                    <a:pt x="123" y="95"/>
                    <a:pt x="119" y="102"/>
                  </a:cubicBezTo>
                  <a:close/>
                </a:path>
              </a:pathLst>
            </a:custGeom>
            <a:grpFill/>
            <a:ln>
              <a:noFill/>
            </a:ln>
          </p:spPr>
          <p:txBody>
            <a:bodyPr vert="horz" wrap="square" lIns="91440" tIns="45720" rIns="91440" bIns="45720" numCol="1" anchor="t" anchorCtr="0" compatLnSpc="1"/>
            <a:lstStyle/>
            <a:p>
              <a:endParaRPr lang="en-US"/>
            </a:p>
          </p:txBody>
        </p:sp>
        <p:sp>
          <p:nvSpPr>
            <p:cNvPr id="16" name="Freeform 68"/>
            <p:cNvSpPr>
              <a:spLocks noEditPoints="1"/>
            </p:cNvSpPr>
            <p:nvPr/>
          </p:nvSpPr>
          <p:spPr bwMode="auto">
            <a:xfrm>
              <a:off x="4105500" y="2338913"/>
              <a:ext cx="555906" cy="555906"/>
            </a:xfrm>
            <a:custGeom>
              <a:avLst/>
              <a:gdLst>
                <a:gd name="T0" fmla="*/ 126 w 164"/>
                <a:gd name="T1" fmla="*/ 96 h 164"/>
                <a:gd name="T2" fmla="*/ 124 w 164"/>
                <a:gd name="T3" fmla="*/ 111 h 164"/>
                <a:gd name="T4" fmla="*/ 113 w 164"/>
                <a:gd name="T5" fmla="*/ 113 h 164"/>
                <a:gd name="T6" fmla="*/ 118 w 164"/>
                <a:gd name="T7" fmla="*/ 96 h 164"/>
                <a:gd name="T8" fmla="*/ 105 w 164"/>
                <a:gd name="T9" fmla="*/ 59 h 164"/>
                <a:gd name="T10" fmla="*/ 74 w 164"/>
                <a:gd name="T11" fmla="*/ 57 h 164"/>
                <a:gd name="T12" fmla="*/ 64 w 164"/>
                <a:gd name="T13" fmla="*/ 64 h 164"/>
                <a:gd name="T14" fmla="*/ 68 w 164"/>
                <a:gd name="T15" fmla="*/ 47 h 164"/>
                <a:gd name="T16" fmla="*/ 56 w 164"/>
                <a:gd name="T17" fmla="*/ 9 h 164"/>
                <a:gd name="T18" fmla="*/ 30 w 164"/>
                <a:gd name="T19" fmla="*/ 12 h 164"/>
                <a:gd name="T20" fmla="*/ 14 w 164"/>
                <a:gd name="T21" fmla="*/ 40 h 164"/>
                <a:gd name="T22" fmla="*/ 0 w 164"/>
                <a:gd name="T23" fmla="*/ 41 h 164"/>
                <a:gd name="T24" fmla="*/ 38 w 164"/>
                <a:gd name="T25" fmla="*/ 68 h 164"/>
                <a:gd name="T26" fmla="*/ 40 w 164"/>
                <a:gd name="T27" fmla="*/ 53 h 164"/>
                <a:gd name="T28" fmla="*/ 51 w 164"/>
                <a:gd name="T29" fmla="*/ 50 h 164"/>
                <a:gd name="T30" fmla="*/ 47 w 164"/>
                <a:gd name="T31" fmla="*/ 68 h 164"/>
                <a:gd name="T32" fmla="*/ 87 w 164"/>
                <a:gd name="T33" fmla="*/ 117 h 164"/>
                <a:gd name="T34" fmla="*/ 102 w 164"/>
                <a:gd name="T35" fmla="*/ 94 h 164"/>
                <a:gd name="T36" fmla="*/ 100 w 164"/>
                <a:gd name="T37" fmla="*/ 100 h 164"/>
                <a:gd name="T38" fmla="*/ 96 w 164"/>
                <a:gd name="T39" fmla="*/ 117 h 164"/>
                <a:gd name="T40" fmla="*/ 122 w 164"/>
                <a:gd name="T41" fmla="*/ 164 h 164"/>
                <a:gd name="T42" fmla="*/ 124 w 164"/>
                <a:gd name="T43" fmla="*/ 150 h 164"/>
                <a:gd name="T44" fmla="*/ 152 w 164"/>
                <a:gd name="T45" fmla="*/ 134 h 164"/>
                <a:gd name="T46" fmla="*/ 155 w 164"/>
                <a:gd name="T47" fmla="*/ 108 h 164"/>
                <a:gd name="T48" fmla="*/ 20 w 164"/>
                <a:gd name="T49" fmla="*/ 48 h 164"/>
                <a:gd name="T50" fmla="*/ 52 w 164"/>
                <a:gd name="T51" fmla="*/ 28 h 164"/>
                <a:gd name="T52" fmla="*/ 62 w 164"/>
                <a:gd name="T53" fmla="*/ 83 h 164"/>
                <a:gd name="T54" fmla="*/ 92 w 164"/>
                <a:gd name="T55" fmla="*/ 65 h 164"/>
                <a:gd name="T56" fmla="*/ 62 w 164"/>
                <a:gd name="T57" fmla="*/ 83 h 164"/>
                <a:gd name="T58" fmla="*/ 72 w 164"/>
                <a:gd name="T59" fmla="*/ 99 h 164"/>
                <a:gd name="T60" fmla="*/ 102 w 164"/>
                <a:gd name="T61" fmla="*/ 81 h 164"/>
                <a:gd name="T62" fmla="*/ 116 w 164"/>
                <a:gd name="T63" fmla="*/ 144 h 164"/>
                <a:gd name="T64" fmla="*/ 136 w 164"/>
                <a:gd name="T65" fmla="*/ 112 h 164"/>
                <a:gd name="T66" fmla="*/ 116 w 164"/>
                <a:gd name="T67" fmla="*/ 14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4" h="164">
                  <a:moveTo>
                    <a:pt x="155" y="108"/>
                  </a:moveTo>
                  <a:cubicBezTo>
                    <a:pt x="147" y="100"/>
                    <a:pt x="137" y="97"/>
                    <a:pt x="126" y="96"/>
                  </a:cubicBezTo>
                  <a:cubicBezTo>
                    <a:pt x="123" y="111"/>
                    <a:pt x="123" y="111"/>
                    <a:pt x="123" y="111"/>
                  </a:cubicBezTo>
                  <a:cubicBezTo>
                    <a:pt x="123" y="111"/>
                    <a:pt x="124" y="111"/>
                    <a:pt x="124" y="111"/>
                  </a:cubicBezTo>
                  <a:cubicBezTo>
                    <a:pt x="111" y="124"/>
                    <a:pt x="111" y="124"/>
                    <a:pt x="111" y="124"/>
                  </a:cubicBezTo>
                  <a:cubicBezTo>
                    <a:pt x="111" y="120"/>
                    <a:pt x="112" y="117"/>
                    <a:pt x="113" y="113"/>
                  </a:cubicBezTo>
                  <a:cubicBezTo>
                    <a:pt x="113" y="113"/>
                    <a:pt x="114" y="113"/>
                    <a:pt x="114" y="113"/>
                  </a:cubicBezTo>
                  <a:cubicBezTo>
                    <a:pt x="118" y="96"/>
                    <a:pt x="118" y="96"/>
                    <a:pt x="118" y="96"/>
                  </a:cubicBezTo>
                  <a:cubicBezTo>
                    <a:pt x="117" y="96"/>
                    <a:pt x="117" y="96"/>
                    <a:pt x="117" y="96"/>
                  </a:cubicBezTo>
                  <a:cubicBezTo>
                    <a:pt x="119" y="82"/>
                    <a:pt x="115" y="68"/>
                    <a:pt x="105" y="59"/>
                  </a:cubicBezTo>
                  <a:cubicBezTo>
                    <a:pt x="98" y="51"/>
                    <a:pt x="88" y="47"/>
                    <a:pt x="77" y="47"/>
                  </a:cubicBezTo>
                  <a:cubicBezTo>
                    <a:pt x="74" y="57"/>
                    <a:pt x="74" y="57"/>
                    <a:pt x="74" y="57"/>
                  </a:cubicBezTo>
                  <a:cubicBezTo>
                    <a:pt x="62" y="69"/>
                    <a:pt x="62" y="69"/>
                    <a:pt x="62" y="69"/>
                  </a:cubicBezTo>
                  <a:cubicBezTo>
                    <a:pt x="63" y="68"/>
                    <a:pt x="63" y="66"/>
                    <a:pt x="64" y="64"/>
                  </a:cubicBezTo>
                  <a:cubicBezTo>
                    <a:pt x="64" y="64"/>
                    <a:pt x="64" y="64"/>
                    <a:pt x="64" y="64"/>
                  </a:cubicBezTo>
                  <a:cubicBezTo>
                    <a:pt x="68" y="47"/>
                    <a:pt x="68" y="47"/>
                    <a:pt x="68" y="47"/>
                  </a:cubicBezTo>
                  <a:cubicBezTo>
                    <a:pt x="68" y="47"/>
                    <a:pt x="68" y="47"/>
                    <a:pt x="68" y="47"/>
                  </a:cubicBezTo>
                  <a:cubicBezTo>
                    <a:pt x="69" y="32"/>
                    <a:pt x="65" y="19"/>
                    <a:pt x="56" y="9"/>
                  </a:cubicBezTo>
                  <a:cubicBezTo>
                    <a:pt x="52" y="5"/>
                    <a:pt x="47" y="2"/>
                    <a:pt x="42" y="0"/>
                  </a:cubicBezTo>
                  <a:cubicBezTo>
                    <a:pt x="30" y="12"/>
                    <a:pt x="30" y="12"/>
                    <a:pt x="30" y="12"/>
                  </a:cubicBezTo>
                  <a:cubicBezTo>
                    <a:pt x="34" y="12"/>
                    <a:pt x="37" y="13"/>
                    <a:pt x="40" y="14"/>
                  </a:cubicBezTo>
                  <a:cubicBezTo>
                    <a:pt x="14" y="40"/>
                    <a:pt x="14" y="40"/>
                    <a:pt x="14" y="40"/>
                  </a:cubicBezTo>
                  <a:cubicBezTo>
                    <a:pt x="13" y="37"/>
                    <a:pt x="12" y="34"/>
                    <a:pt x="12" y="30"/>
                  </a:cubicBezTo>
                  <a:cubicBezTo>
                    <a:pt x="0" y="41"/>
                    <a:pt x="0" y="41"/>
                    <a:pt x="0" y="41"/>
                  </a:cubicBezTo>
                  <a:cubicBezTo>
                    <a:pt x="2" y="47"/>
                    <a:pt x="5" y="52"/>
                    <a:pt x="9" y="56"/>
                  </a:cubicBezTo>
                  <a:cubicBezTo>
                    <a:pt x="17" y="63"/>
                    <a:pt x="27" y="67"/>
                    <a:pt x="38" y="68"/>
                  </a:cubicBezTo>
                  <a:cubicBezTo>
                    <a:pt x="41" y="53"/>
                    <a:pt x="41" y="53"/>
                    <a:pt x="41" y="53"/>
                  </a:cubicBezTo>
                  <a:cubicBezTo>
                    <a:pt x="41" y="53"/>
                    <a:pt x="40" y="53"/>
                    <a:pt x="40" y="53"/>
                  </a:cubicBezTo>
                  <a:cubicBezTo>
                    <a:pt x="53" y="40"/>
                    <a:pt x="53" y="40"/>
                    <a:pt x="53" y="40"/>
                  </a:cubicBezTo>
                  <a:cubicBezTo>
                    <a:pt x="53" y="43"/>
                    <a:pt x="52" y="47"/>
                    <a:pt x="51" y="50"/>
                  </a:cubicBezTo>
                  <a:cubicBezTo>
                    <a:pt x="47" y="68"/>
                    <a:pt x="47" y="68"/>
                    <a:pt x="47" y="68"/>
                  </a:cubicBezTo>
                  <a:cubicBezTo>
                    <a:pt x="47" y="68"/>
                    <a:pt x="47" y="68"/>
                    <a:pt x="47" y="68"/>
                  </a:cubicBezTo>
                  <a:cubicBezTo>
                    <a:pt x="45" y="82"/>
                    <a:pt x="49" y="96"/>
                    <a:pt x="59" y="105"/>
                  </a:cubicBezTo>
                  <a:cubicBezTo>
                    <a:pt x="66" y="113"/>
                    <a:pt x="76" y="117"/>
                    <a:pt x="87" y="117"/>
                  </a:cubicBezTo>
                  <a:cubicBezTo>
                    <a:pt x="90" y="106"/>
                    <a:pt x="90" y="106"/>
                    <a:pt x="90" y="106"/>
                  </a:cubicBezTo>
                  <a:cubicBezTo>
                    <a:pt x="102" y="94"/>
                    <a:pt x="102" y="94"/>
                    <a:pt x="102" y="94"/>
                  </a:cubicBezTo>
                  <a:cubicBezTo>
                    <a:pt x="101" y="96"/>
                    <a:pt x="101" y="98"/>
                    <a:pt x="100" y="100"/>
                  </a:cubicBezTo>
                  <a:cubicBezTo>
                    <a:pt x="100" y="100"/>
                    <a:pt x="100" y="100"/>
                    <a:pt x="100" y="100"/>
                  </a:cubicBezTo>
                  <a:cubicBezTo>
                    <a:pt x="96" y="117"/>
                    <a:pt x="96" y="117"/>
                    <a:pt x="96" y="117"/>
                  </a:cubicBezTo>
                  <a:cubicBezTo>
                    <a:pt x="96" y="117"/>
                    <a:pt x="96" y="117"/>
                    <a:pt x="96" y="117"/>
                  </a:cubicBezTo>
                  <a:cubicBezTo>
                    <a:pt x="95" y="131"/>
                    <a:pt x="98" y="145"/>
                    <a:pt x="108" y="154"/>
                  </a:cubicBezTo>
                  <a:cubicBezTo>
                    <a:pt x="112" y="159"/>
                    <a:pt x="117" y="162"/>
                    <a:pt x="122" y="164"/>
                  </a:cubicBezTo>
                  <a:cubicBezTo>
                    <a:pt x="134" y="152"/>
                    <a:pt x="134" y="152"/>
                    <a:pt x="134" y="152"/>
                  </a:cubicBezTo>
                  <a:cubicBezTo>
                    <a:pt x="130" y="152"/>
                    <a:pt x="127" y="151"/>
                    <a:pt x="124" y="150"/>
                  </a:cubicBezTo>
                  <a:cubicBezTo>
                    <a:pt x="150" y="124"/>
                    <a:pt x="150" y="124"/>
                    <a:pt x="150" y="124"/>
                  </a:cubicBezTo>
                  <a:cubicBezTo>
                    <a:pt x="151" y="127"/>
                    <a:pt x="152" y="130"/>
                    <a:pt x="152" y="134"/>
                  </a:cubicBezTo>
                  <a:cubicBezTo>
                    <a:pt x="164" y="122"/>
                    <a:pt x="164" y="122"/>
                    <a:pt x="164" y="122"/>
                  </a:cubicBezTo>
                  <a:cubicBezTo>
                    <a:pt x="162" y="117"/>
                    <a:pt x="159" y="112"/>
                    <a:pt x="155" y="108"/>
                  </a:cubicBezTo>
                  <a:close/>
                  <a:moveTo>
                    <a:pt x="28" y="52"/>
                  </a:moveTo>
                  <a:cubicBezTo>
                    <a:pt x="25" y="51"/>
                    <a:pt x="22" y="50"/>
                    <a:pt x="20" y="48"/>
                  </a:cubicBezTo>
                  <a:cubicBezTo>
                    <a:pt x="48" y="20"/>
                    <a:pt x="48" y="20"/>
                    <a:pt x="48" y="20"/>
                  </a:cubicBezTo>
                  <a:cubicBezTo>
                    <a:pt x="50" y="22"/>
                    <a:pt x="51" y="25"/>
                    <a:pt x="52" y="28"/>
                  </a:cubicBezTo>
                  <a:lnTo>
                    <a:pt x="28" y="52"/>
                  </a:lnTo>
                  <a:close/>
                  <a:moveTo>
                    <a:pt x="62" y="83"/>
                  </a:moveTo>
                  <a:cubicBezTo>
                    <a:pt x="83" y="61"/>
                    <a:pt x="83" y="61"/>
                    <a:pt x="83" y="61"/>
                  </a:cubicBezTo>
                  <a:cubicBezTo>
                    <a:pt x="86" y="62"/>
                    <a:pt x="90" y="63"/>
                    <a:pt x="92" y="65"/>
                  </a:cubicBezTo>
                  <a:cubicBezTo>
                    <a:pt x="65" y="92"/>
                    <a:pt x="65" y="92"/>
                    <a:pt x="65" y="92"/>
                  </a:cubicBezTo>
                  <a:cubicBezTo>
                    <a:pt x="63" y="89"/>
                    <a:pt x="62" y="86"/>
                    <a:pt x="62" y="83"/>
                  </a:cubicBezTo>
                  <a:close/>
                  <a:moveTo>
                    <a:pt x="81" y="102"/>
                  </a:moveTo>
                  <a:cubicBezTo>
                    <a:pt x="77" y="102"/>
                    <a:pt x="74" y="101"/>
                    <a:pt x="72" y="99"/>
                  </a:cubicBezTo>
                  <a:cubicBezTo>
                    <a:pt x="99" y="71"/>
                    <a:pt x="99" y="71"/>
                    <a:pt x="99" y="71"/>
                  </a:cubicBezTo>
                  <a:cubicBezTo>
                    <a:pt x="101" y="74"/>
                    <a:pt x="102" y="77"/>
                    <a:pt x="102" y="81"/>
                  </a:cubicBezTo>
                  <a:lnTo>
                    <a:pt x="81" y="102"/>
                  </a:lnTo>
                  <a:close/>
                  <a:moveTo>
                    <a:pt x="116" y="144"/>
                  </a:moveTo>
                  <a:cubicBezTo>
                    <a:pt x="114" y="142"/>
                    <a:pt x="113" y="139"/>
                    <a:pt x="112" y="136"/>
                  </a:cubicBezTo>
                  <a:cubicBezTo>
                    <a:pt x="136" y="112"/>
                    <a:pt x="136" y="112"/>
                    <a:pt x="136" y="112"/>
                  </a:cubicBezTo>
                  <a:cubicBezTo>
                    <a:pt x="139" y="113"/>
                    <a:pt x="142" y="114"/>
                    <a:pt x="144" y="116"/>
                  </a:cubicBezTo>
                  <a:lnTo>
                    <a:pt x="116" y="144"/>
                  </a:lnTo>
                  <a:close/>
                </a:path>
              </a:pathLst>
            </a:custGeom>
            <a:grpFill/>
            <a:ln>
              <a:noFill/>
            </a:ln>
          </p:spPr>
          <p:txBody>
            <a:bodyPr vert="horz" wrap="square" lIns="91440" tIns="45720" rIns="91440" bIns="45720" numCol="1" anchor="t" anchorCtr="0" compatLnSpc="1"/>
            <a:lstStyle/>
            <a:p>
              <a:endParaRPr lang="en-US"/>
            </a:p>
          </p:txBody>
        </p:sp>
        <p:sp>
          <p:nvSpPr>
            <p:cNvPr id="17" name="Freeform 69"/>
            <p:cNvSpPr/>
            <p:nvPr/>
          </p:nvSpPr>
          <p:spPr bwMode="auto">
            <a:xfrm>
              <a:off x="5350522" y="2341475"/>
              <a:ext cx="322784" cy="512355"/>
            </a:xfrm>
            <a:custGeom>
              <a:avLst/>
              <a:gdLst>
                <a:gd name="T0" fmla="*/ 20 w 95"/>
                <a:gd name="T1" fmla="*/ 58 h 151"/>
                <a:gd name="T2" fmla="*/ 3 w 95"/>
                <a:gd name="T3" fmla="*/ 106 h 151"/>
                <a:gd name="T4" fmla="*/ 48 w 95"/>
                <a:gd name="T5" fmla="*/ 151 h 151"/>
                <a:gd name="T6" fmla="*/ 93 w 95"/>
                <a:gd name="T7" fmla="*/ 106 h 151"/>
                <a:gd name="T8" fmla="*/ 60 w 95"/>
                <a:gd name="T9" fmla="*/ 47 h 151"/>
                <a:gd name="T10" fmla="*/ 37 w 95"/>
                <a:gd name="T11" fmla="*/ 35 h 151"/>
                <a:gd name="T12" fmla="*/ 35 w 95"/>
                <a:gd name="T13" fmla="*/ 36 h 151"/>
                <a:gd name="T14" fmla="*/ 35 w 95"/>
                <a:gd name="T15" fmla="*/ 33 h 151"/>
                <a:gd name="T16" fmla="*/ 31 w 95"/>
                <a:gd name="T17" fmla="*/ 3 h 151"/>
                <a:gd name="T18" fmla="*/ 21 w 95"/>
                <a:gd name="T19" fmla="*/ 4 h 151"/>
                <a:gd name="T20" fmla="*/ 31 w 95"/>
                <a:gd name="T21" fmla="*/ 38 h 151"/>
                <a:gd name="T22" fmla="*/ 20 w 95"/>
                <a:gd name="T23" fmla="*/ 58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5" h="151">
                  <a:moveTo>
                    <a:pt x="20" y="58"/>
                  </a:moveTo>
                  <a:cubicBezTo>
                    <a:pt x="17" y="85"/>
                    <a:pt x="6" y="81"/>
                    <a:pt x="3" y="106"/>
                  </a:cubicBezTo>
                  <a:cubicBezTo>
                    <a:pt x="0" y="130"/>
                    <a:pt x="22" y="151"/>
                    <a:pt x="48" y="151"/>
                  </a:cubicBezTo>
                  <a:cubicBezTo>
                    <a:pt x="74" y="151"/>
                    <a:pt x="95" y="130"/>
                    <a:pt x="93" y="106"/>
                  </a:cubicBezTo>
                  <a:cubicBezTo>
                    <a:pt x="92" y="83"/>
                    <a:pt x="82" y="86"/>
                    <a:pt x="60" y="47"/>
                  </a:cubicBezTo>
                  <a:cubicBezTo>
                    <a:pt x="51" y="32"/>
                    <a:pt x="45" y="31"/>
                    <a:pt x="37" y="35"/>
                  </a:cubicBezTo>
                  <a:cubicBezTo>
                    <a:pt x="36" y="35"/>
                    <a:pt x="36" y="35"/>
                    <a:pt x="35" y="36"/>
                  </a:cubicBezTo>
                  <a:cubicBezTo>
                    <a:pt x="35" y="35"/>
                    <a:pt x="35" y="34"/>
                    <a:pt x="35" y="33"/>
                  </a:cubicBezTo>
                  <a:cubicBezTo>
                    <a:pt x="29" y="19"/>
                    <a:pt x="31" y="3"/>
                    <a:pt x="31" y="3"/>
                  </a:cubicBezTo>
                  <a:cubicBezTo>
                    <a:pt x="31" y="3"/>
                    <a:pt x="27" y="0"/>
                    <a:pt x="21" y="4"/>
                  </a:cubicBezTo>
                  <a:cubicBezTo>
                    <a:pt x="19" y="12"/>
                    <a:pt x="26" y="27"/>
                    <a:pt x="31" y="38"/>
                  </a:cubicBezTo>
                  <a:cubicBezTo>
                    <a:pt x="25" y="40"/>
                    <a:pt x="21" y="44"/>
                    <a:pt x="20" y="58"/>
                  </a:cubicBezTo>
                  <a:close/>
                </a:path>
              </a:pathLst>
            </a:custGeom>
            <a:grpFill/>
            <a:ln>
              <a:noFill/>
            </a:ln>
          </p:spPr>
          <p:txBody>
            <a:bodyPr vert="horz" wrap="square" lIns="91440" tIns="45720" rIns="91440" bIns="45720" numCol="1" anchor="t" anchorCtr="0" compatLnSpc="1"/>
            <a:lstStyle/>
            <a:p>
              <a:endParaRPr lang="en-US"/>
            </a:p>
          </p:txBody>
        </p:sp>
        <p:sp>
          <p:nvSpPr>
            <p:cNvPr id="18" name="Freeform 70"/>
            <p:cNvSpPr>
              <a:spLocks noEditPoints="1"/>
            </p:cNvSpPr>
            <p:nvPr/>
          </p:nvSpPr>
          <p:spPr bwMode="auto">
            <a:xfrm>
              <a:off x="6408537" y="2328665"/>
              <a:ext cx="417570" cy="484176"/>
            </a:xfrm>
            <a:custGeom>
              <a:avLst/>
              <a:gdLst>
                <a:gd name="T0" fmla="*/ 85 w 123"/>
                <a:gd name="T1" fmla="*/ 53 h 143"/>
                <a:gd name="T2" fmla="*/ 62 w 123"/>
                <a:gd name="T3" fmla="*/ 58 h 143"/>
                <a:gd name="T4" fmla="*/ 59 w 123"/>
                <a:gd name="T5" fmla="*/ 59 h 143"/>
                <a:gd name="T6" fmla="*/ 56 w 123"/>
                <a:gd name="T7" fmla="*/ 50 h 143"/>
                <a:gd name="T8" fmla="*/ 52 w 123"/>
                <a:gd name="T9" fmla="*/ 20 h 143"/>
                <a:gd name="T10" fmla="*/ 42 w 123"/>
                <a:gd name="T11" fmla="*/ 21 h 143"/>
                <a:gd name="T12" fmla="*/ 54 w 123"/>
                <a:gd name="T13" fmla="*/ 59 h 143"/>
                <a:gd name="T14" fmla="*/ 45 w 123"/>
                <a:gd name="T15" fmla="*/ 52 h 143"/>
                <a:gd name="T16" fmla="*/ 12 w 123"/>
                <a:gd name="T17" fmla="*/ 112 h 143"/>
                <a:gd name="T18" fmla="*/ 49 w 123"/>
                <a:gd name="T19" fmla="*/ 142 h 143"/>
                <a:gd name="T20" fmla="*/ 60 w 123"/>
                <a:gd name="T21" fmla="*/ 139 h 143"/>
                <a:gd name="T22" fmla="*/ 71 w 123"/>
                <a:gd name="T23" fmla="*/ 142 h 143"/>
                <a:gd name="T24" fmla="*/ 107 w 123"/>
                <a:gd name="T25" fmla="*/ 118 h 143"/>
                <a:gd name="T26" fmla="*/ 85 w 123"/>
                <a:gd name="T27" fmla="*/ 53 h 143"/>
                <a:gd name="T28" fmla="*/ 99 w 123"/>
                <a:gd name="T29" fmla="*/ 0 h 143"/>
                <a:gd name="T30" fmla="*/ 73 w 123"/>
                <a:gd name="T31" fmla="*/ 12 h 143"/>
                <a:gd name="T32" fmla="*/ 61 w 123"/>
                <a:gd name="T33" fmla="*/ 38 h 143"/>
                <a:gd name="T34" fmla="*/ 88 w 123"/>
                <a:gd name="T35" fmla="*/ 26 h 143"/>
                <a:gd name="T36" fmla="*/ 99 w 123"/>
                <a:gd name="T37"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3" h="143">
                  <a:moveTo>
                    <a:pt x="85" y="53"/>
                  </a:moveTo>
                  <a:cubicBezTo>
                    <a:pt x="77" y="52"/>
                    <a:pt x="75" y="54"/>
                    <a:pt x="62" y="58"/>
                  </a:cubicBezTo>
                  <a:cubicBezTo>
                    <a:pt x="61" y="59"/>
                    <a:pt x="60" y="59"/>
                    <a:pt x="59" y="59"/>
                  </a:cubicBezTo>
                  <a:cubicBezTo>
                    <a:pt x="58" y="57"/>
                    <a:pt x="57" y="54"/>
                    <a:pt x="56" y="50"/>
                  </a:cubicBezTo>
                  <a:cubicBezTo>
                    <a:pt x="51" y="35"/>
                    <a:pt x="52" y="20"/>
                    <a:pt x="52" y="20"/>
                  </a:cubicBezTo>
                  <a:cubicBezTo>
                    <a:pt x="52" y="20"/>
                    <a:pt x="48" y="16"/>
                    <a:pt x="42" y="21"/>
                  </a:cubicBezTo>
                  <a:cubicBezTo>
                    <a:pt x="40" y="29"/>
                    <a:pt x="49" y="49"/>
                    <a:pt x="54" y="59"/>
                  </a:cubicBezTo>
                  <a:cubicBezTo>
                    <a:pt x="50" y="57"/>
                    <a:pt x="49" y="52"/>
                    <a:pt x="45" y="52"/>
                  </a:cubicBezTo>
                  <a:cubicBezTo>
                    <a:pt x="15" y="50"/>
                    <a:pt x="0" y="84"/>
                    <a:pt x="12" y="112"/>
                  </a:cubicBezTo>
                  <a:cubicBezTo>
                    <a:pt x="19" y="130"/>
                    <a:pt x="35" y="141"/>
                    <a:pt x="49" y="142"/>
                  </a:cubicBezTo>
                  <a:cubicBezTo>
                    <a:pt x="53" y="143"/>
                    <a:pt x="56" y="139"/>
                    <a:pt x="60" y="139"/>
                  </a:cubicBezTo>
                  <a:cubicBezTo>
                    <a:pt x="64" y="139"/>
                    <a:pt x="69" y="142"/>
                    <a:pt x="71" y="142"/>
                  </a:cubicBezTo>
                  <a:cubicBezTo>
                    <a:pt x="85" y="143"/>
                    <a:pt x="97" y="134"/>
                    <a:pt x="107" y="118"/>
                  </a:cubicBezTo>
                  <a:cubicBezTo>
                    <a:pt x="123" y="91"/>
                    <a:pt x="114" y="55"/>
                    <a:pt x="85" y="53"/>
                  </a:cubicBezTo>
                  <a:close/>
                  <a:moveTo>
                    <a:pt x="99" y="0"/>
                  </a:moveTo>
                  <a:cubicBezTo>
                    <a:pt x="99" y="0"/>
                    <a:pt x="84" y="1"/>
                    <a:pt x="73" y="12"/>
                  </a:cubicBezTo>
                  <a:cubicBezTo>
                    <a:pt x="63" y="22"/>
                    <a:pt x="61" y="38"/>
                    <a:pt x="61" y="38"/>
                  </a:cubicBezTo>
                  <a:cubicBezTo>
                    <a:pt x="61" y="38"/>
                    <a:pt x="77" y="37"/>
                    <a:pt x="88" y="26"/>
                  </a:cubicBezTo>
                  <a:cubicBezTo>
                    <a:pt x="98" y="16"/>
                    <a:pt x="99" y="0"/>
                    <a:pt x="99" y="0"/>
                  </a:cubicBezTo>
                  <a:close/>
                </a:path>
              </a:pathLst>
            </a:custGeom>
            <a:grpFill/>
            <a:ln>
              <a:noFill/>
            </a:ln>
          </p:spPr>
          <p:txBody>
            <a:bodyPr vert="horz" wrap="square" lIns="91440" tIns="45720" rIns="91440" bIns="45720" numCol="1" anchor="t" anchorCtr="0" compatLnSpc="1"/>
            <a:lstStyle/>
            <a:p>
              <a:endParaRPr lang="en-US"/>
            </a:p>
          </p:txBody>
        </p:sp>
        <p:sp>
          <p:nvSpPr>
            <p:cNvPr id="19" name="Freeform 71"/>
            <p:cNvSpPr>
              <a:spLocks noEditPoints="1"/>
            </p:cNvSpPr>
            <p:nvPr/>
          </p:nvSpPr>
          <p:spPr bwMode="auto">
            <a:xfrm>
              <a:off x="7451178" y="2379901"/>
              <a:ext cx="545659" cy="502108"/>
            </a:xfrm>
            <a:custGeom>
              <a:avLst/>
              <a:gdLst>
                <a:gd name="T0" fmla="*/ 39 w 213"/>
                <a:gd name="T1" fmla="*/ 157 h 196"/>
                <a:gd name="T2" fmla="*/ 39 w 213"/>
                <a:gd name="T3" fmla="*/ 16 h 196"/>
                <a:gd name="T4" fmla="*/ 28 w 213"/>
                <a:gd name="T5" fmla="*/ 16 h 196"/>
                <a:gd name="T6" fmla="*/ 28 w 213"/>
                <a:gd name="T7" fmla="*/ 157 h 196"/>
                <a:gd name="T8" fmla="*/ 0 w 213"/>
                <a:gd name="T9" fmla="*/ 157 h 196"/>
                <a:gd name="T10" fmla="*/ 0 w 213"/>
                <a:gd name="T11" fmla="*/ 168 h 196"/>
                <a:gd name="T12" fmla="*/ 28 w 213"/>
                <a:gd name="T13" fmla="*/ 168 h 196"/>
                <a:gd name="T14" fmla="*/ 28 w 213"/>
                <a:gd name="T15" fmla="*/ 196 h 196"/>
                <a:gd name="T16" fmla="*/ 39 w 213"/>
                <a:gd name="T17" fmla="*/ 196 h 196"/>
                <a:gd name="T18" fmla="*/ 39 w 213"/>
                <a:gd name="T19" fmla="*/ 168 h 196"/>
                <a:gd name="T20" fmla="*/ 213 w 213"/>
                <a:gd name="T21" fmla="*/ 168 h 196"/>
                <a:gd name="T22" fmla="*/ 213 w 213"/>
                <a:gd name="T23" fmla="*/ 157 h 196"/>
                <a:gd name="T24" fmla="*/ 39 w 213"/>
                <a:gd name="T25" fmla="*/ 157 h 196"/>
                <a:gd name="T26" fmla="*/ 180 w 213"/>
                <a:gd name="T27" fmla="*/ 0 h 196"/>
                <a:gd name="T28" fmla="*/ 147 w 213"/>
                <a:gd name="T29" fmla="*/ 65 h 196"/>
                <a:gd name="T30" fmla="*/ 121 w 213"/>
                <a:gd name="T31" fmla="*/ 33 h 196"/>
                <a:gd name="T32" fmla="*/ 93 w 213"/>
                <a:gd name="T33" fmla="*/ 65 h 196"/>
                <a:gd name="T34" fmla="*/ 77 w 213"/>
                <a:gd name="T35" fmla="*/ 54 h 196"/>
                <a:gd name="T36" fmla="*/ 49 w 213"/>
                <a:gd name="T37" fmla="*/ 82 h 196"/>
                <a:gd name="T38" fmla="*/ 49 w 213"/>
                <a:gd name="T39" fmla="*/ 147 h 196"/>
                <a:gd name="T40" fmla="*/ 180 w 213"/>
                <a:gd name="T41" fmla="*/ 147 h 196"/>
                <a:gd name="T42" fmla="*/ 180 w 213"/>
                <a:gd name="T43"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3" h="196">
                  <a:moveTo>
                    <a:pt x="39" y="157"/>
                  </a:moveTo>
                  <a:lnTo>
                    <a:pt x="39" y="16"/>
                  </a:lnTo>
                  <a:lnTo>
                    <a:pt x="28" y="16"/>
                  </a:lnTo>
                  <a:lnTo>
                    <a:pt x="28" y="157"/>
                  </a:lnTo>
                  <a:lnTo>
                    <a:pt x="0" y="157"/>
                  </a:lnTo>
                  <a:lnTo>
                    <a:pt x="0" y="168"/>
                  </a:lnTo>
                  <a:lnTo>
                    <a:pt x="28" y="168"/>
                  </a:lnTo>
                  <a:lnTo>
                    <a:pt x="28" y="196"/>
                  </a:lnTo>
                  <a:lnTo>
                    <a:pt x="39" y="196"/>
                  </a:lnTo>
                  <a:lnTo>
                    <a:pt x="39" y="168"/>
                  </a:lnTo>
                  <a:lnTo>
                    <a:pt x="213" y="168"/>
                  </a:lnTo>
                  <a:lnTo>
                    <a:pt x="213" y="157"/>
                  </a:lnTo>
                  <a:lnTo>
                    <a:pt x="39" y="157"/>
                  </a:lnTo>
                  <a:close/>
                  <a:moveTo>
                    <a:pt x="180" y="0"/>
                  </a:moveTo>
                  <a:lnTo>
                    <a:pt x="147" y="65"/>
                  </a:lnTo>
                  <a:lnTo>
                    <a:pt x="121" y="33"/>
                  </a:lnTo>
                  <a:lnTo>
                    <a:pt x="93" y="65"/>
                  </a:lnTo>
                  <a:lnTo>
                    <a:pt x="77" y="54"/>
                  </a:lnTo>
                  <a:lnTo>
                    <a:pt x="49" y="82"/>
                  </a:lnTo>
                  <a:lnTo>
                    <a:pt x="49" y="147"/>
                  </a:lnTo>
                  <a:lnTo>
                    <a:pt x="180" y="147"/>
                  </a:lnTo>
                  <a:lnTo>
                    <a:pt x="180" y="0"/>
                  </a:lnTo>
                  <a:close/>
                </a:path>
              </a:pathLst>
            </a:custGeom>
            <a:grpFill/>
            <a:ln>
              <a:noFill/>
            </a:ln>
          </p:spPr>
          <p:txBody>
            <a:bodyPr vert="horz" wrap="square" lIns="91440" tIns="45720" rIns="91440" bIns="45720" numCol="1" anchor="t" anchorCtr="0" compatLnSpc="1"/>
            <a:lstStyle/>
            <a:p>
              <a:endParaRPr lang="en-US"/>
            </a:p>
          </p:txBody>
        </p:sp>
        <p:sp>
          <p:nvSpPr>
            <p:cNvPr id="20" name="Freeform 72"/>
            <p:cNvSpPr>
              <a:spLocks noEditPoints="1"/>
            </p:cNvSpPr>
            <p:nvPr/>
          </p:nvSpPr>
          <p:spPr bwMode="auto">
            <a:xfrm>
              <a:off x="8568112" y="2408081"/>
              <a:ext cx="545659" cy="473929"/>
            </a:xfrm>
            <a:custGeom>
              <a:avLst/>
              <a:gdLst>
                <a:gd name="T0" fmla="*/ 180 w 213"/>
                <a:gd name="T1" fmla="*/ 0 h 185"/>
                <a:gd name="T2" fmla="*/ 158 w 213"/>
                <a:gd name="T3" fmla="*/ 0 h 185"/>
                <a:gd name="T4" fmla="*/ 158 w 213"/>
                <a:gd name="T5" fmla="*/ 136 h 185"/>
                <a:gd name="T6" fmla="*/ 180 w 213"/>
                <a:gd name="T7" fmla="*/ 136 h 185"/>
                <a:gd name="T8" fmla="*/ 180 w 213"/>
                <a:gd name="T9" fmla="*/ 0 h 185"/>
                <a:gd name="T10" fmla="*/ 153 w 213"/>
                <a:gd name="T11" fmla="*/ 54 h 185"/>
                <a:gd name="T12" fmla="*/ 131 w 213"/>
                <a:gd name="T13" fmla="*/ 54 h 185"/>
                <a:gd name="T14" fmla="*/ 131 w 213"/>
                <a:gd name="T15" fmla="*/ 136 h 185"/>
                <a:gd name="T16" fmla="*/ 153 w 213"/>
                <a:gd name="T17" fmla="*/ 136 h 185"/>
                <a:gd name="T18" fmla="*/ 153 w 213"/>
                <a:gd name="T19" fmla="*/ 54 h 185"/>
                <a:gd name="T20" fmla="*/ 98 w 213"/>
                <a:gd name="T21" fmla="*/ 87 h 185"/>
                <a:gd name="T22" fmla="*/ 76 w 213"/>
                <a:gd name="T23" fmla="*/ 87 h 185"/>
                <a:gd name="T24" fmla="*/ 76 w 213"/>
                <a:gd name="T25" fmla="*/ 136 h 185"/>
                <a:gd name="T26" fmla="*/ 98 w 213"/>
                <a:gd name="T27" fmla="*/ 136 h 185"/>
                <a:gd name="T28" fmla="*/ 98 w 213"/>
                <a:gd name="T29" fmla="*/ 87 h 185"/>
                <a:gd name="T30" fmla="*/ 125 w 213"/>
                <a:gd name="T31" fmla="*/ 33 h 185"/>
                <a:gd name="T32" fmla="*/ 103 w 213"/>
                <a:gd name="T33" fmla="*/ 33 h 185"/>
                <a:gd name="T34" fmla="*/ 103 w 213"/>
                <a:gd name="T35" fmla="*/ 136 h 185"/>
                <a:gd name="T36" fmla="*/ 125 w 213"/>
                <a:gd name="T37" fmla="*/ 136 h 185"/>
                <a:gd name="T38" fmla="*/ 125 w 213"/>
                <a:gd name="T39" fmla="*/ 33 h 185"/>
                <a:gd name="T40" fmla="*/ 71 w 213"/>
                <a:gd name="T41" fmla="*/ 71 h 185"/>
                <a:gd name="T42" fmla="*/ 49 w 213"/>
                <a:gd name="T43" fmla="*/ 71 h 185"/>
                <a:gd name="T44" fmla="*/ 49 w 213"/>
                <a:gd name="T45" fmla="*/ 136 h 185"/>
                <a:gd name="T46" fmla="*/ 71 w 213"/>
                <a:gd name="T47" fmla="*/ 136 h 185"/>
                <a:gd name="T48" fmla="*/ 71 w 213"/>
                <a:gd name="T49" fmla="*/ 71 h 185"/>
                <a:gd name="T50" fmla="*/ 38 w 213"/>
                <a:gd name="T51" fmla="*/ 146 h 185"/>
                <a:gd name="T52" fmla="*/ 38 w 213"/>
                <a:gd name="T53" fmla="*/ 5 h 185"/>
                <a:gd name="T54" fmla="*/ 27 w 213"/>
                <a:gd name="T55" fmla="*/ 5 h 185"/>
                <a:gd name="T56" fmla="*/ 27 w 213"/>
                <a:gd name="T57" fmla="*/ 146 h 185"/>
                <a:gd name="T58" fmla="*/ 0 w 213"/>
                <a:gd name="T59" fmla="*/ 146 h 185"/>
                <a:gd name="T60" fmla="*/ 0 w 213"/>
                <a:gd name="T61" fmla="*/ 157 h 185"/>
                <a:gd name="T62" fmla="*/ 27 w 213"/>
                <a:gd name="T63" fmla="*/ 157 h 185"/>
                <a:gd name="T64" fmla="*/ 27 w 213"/>
                <a:gd name="T65" fmla="*/ 185 h 185"/>
                <a:gd name="T66" fmla="*/ 38 w 213"/>
                <a:gd name="T67" fmla="*/ 185 h 185"/>
                <a:gd name="T68" fmla="*/ 38 w 213"/>
                <a:gd name="T69" fmla="*/ 157 h 185"/>
                <a:gd name="T70" fmla="*/ 213 w 213"/>
                <a:gd name="T71" fmla="*/ 157 h 185"/>
                <a:gd name="T72" fmla="*/ 213 w 213"/>
                <a:gd name="T73" fmla="*/ 146 h 185"/>
                <a:gd name="T74" fmla="*/ 38 w 213"/>
                <a:gd name="T75" fmla="*/ 146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13" h="185">
                  <a:moveTo>
                    <a:pt x="180" y="0"/>
                  </a:moveTo>
                  <a:lnTo>
                    <a:pt x="158" y="0"/>
                  </a:lnTo>
                  <a:lnTo>
                    <a:pt x="158" y="136"/>
                  </a:lnTo>
                  <a:lnTo>
                    <a:pt x="180" y="136"/>
                  </a:lnTo>
                  <a:lnTo>
                    <a:pt x="180" y="0"/>
                  </a:lnTo>
                  <a:close/>
                  <a:moveTo>
                    <a:pt x="153" y="54"/>
                  </a:moveTo>
                  <a:lnTo>
                    <a:pt x="131" y="54"/>
                  </a:lnTo>
                  <a:lnTo>
                    <a:pt x="131" y="136"/>
                  </a:lnTo>
                  <a:lnTo>
                    <a:pt x="153" y="136"/>
                  </a:lnTo>
                  <a:lnTo>
                    <a:pt x="153" y="54"/>
                  </a:lnTo>
                  <a:close/>
                  <a:moveTo>
                    <a:pt x="98" y="87"/>
                  </a:moveTo>
                  <a:lnTo>
                    <a:pt x="76" y="87"/>
                  </a:lnTo>
                  <a:lnTo>
                    <a:pt x="76" y="136"/>
                  </a:lnTo>
                  <a:lnTo>
                    <a:pt x="98" y="136"/>
                  </a:lnTo>
                  <a:lnTo>
                    <a:pt x="98" y="87"/>
                  </a:lnTo>
                  <a:close/>
                  <a:moveTo>
                    <a:pt x="125" y="33"/>
                  </a:moveTo>
                  <a:lnTo>
                    <a:pt x="103" y="33"/>
                  </a:lnTo>
                  <a:lnTo>
                    <a:pt x="103" y="136"/>
                  </a:lnTo>
                  <a:lnTo>
                    <a:pt x="125" y="136"/>
                  </a:lnTo>
                  <a:lnTo>
                    <a:pt x="125" y="33"/>
                  </a:lnTo>
                  <a:close/>
                  <a:moveTo>
                    <a:pt x="71" y="71"/>
                  </a:moveTo>
                  <a:lnTo>
                    <a:pt x="49" y="71"/>
                  </a:lnTo>
                  <a:lnTo>
                    <a:pt x="49" y="136"/>
                  </a:lnTo>
                  <a:lnTo>
                    <a:pt x="71" y="136"/>
                  </a:lnTo>
                  <a:lnTo>
                    <a:pt x="71" y="71"/>
                  </a:lnTo>
                  <a:close/>
                  <a:moveTo>
                    <a:pt x="38" y="146"/>
                  </a:moveTo>
                  <a:lnTo>
                    <a:pt x="38" y="5"/>
                  </a:lnTo>
                  <a:lnTo>
                    <a:pt x="27" y="5"/>
                  </a:lnTo>
                  <a:lnTo>
                    <a:pt x="27" y="146"/>
                  </a:lnTo>
                  <a:lnTo>
                    <a:pt x="0" y="146"/>
                  </a:lnTo>
                  <a:lnTo>
                    <a:pt x="0" y="157"/>
                  </a:lnTo>
                  <a:lnTo>
                    <a:pt x="27" y="157"/>
                  </a:lnTo>
                  <a:lnTo>
                    <a:pt x="27" y="185"/>
                  </a:lnTo>
                  <a:lnTo>
                    <a:pt x="38" y="185"/>
                  </a:lnTo>
                  <a:lnTo>
                    <a:pt x="38" y="157"/>
                  </a:lnTo>
                  <a:lnTo>
                    <a:pt x="213" y="157"/>
                  </a:lnTo>
                  <a:lnTo>
                    <a:pt x="213" y="146"/>
                  </a:lnTo>
                  <a:lnTo>
                    <a:pt x="38" y="146"/>
                  </a:lnTo>
                  <a:close/>
                </a:path>
              </a:pathLst>
            </a:custGeom>
            <a:grpFill/>
            <a:ln>
              <a:noFill/>
            </a:ln>
          </p:spPr>
          <p:txBody>
            <a:bodyPr vert="horz" wrap="square" lIns="91440" tIns="45720" rIns="91440" bIns="45720" numCol="1" anchor="t" anchorCtr="0" compatLnSpc="1"/>
            <a:lstStyle/>
            <a:p>
              <a:endParaRPr lang="en-US"/>
            </a:p>
          </p:txBody>
        </p:sp>
        <p:sp>
          <p:nvSpPr>
            <p:cNvPr id="21" name="Freeform 73"/>
            <p:cNvSpPr>
              <a:spLocks noEditPoints="1"/>
            </p:cNvSpPr>
            <p:nvPr/>
          </p:nvSpPr>
          <p:spPr bwMode="auto">
            <a:xfrm>
              <a:off x="9682485" y="2367093"/>
              <a:ext cx="545659" cy="514918"/>
            </a:xfrm>
            <a:custGeom>
              <a:avLst/>
              <a:gdLst>
                <a:gd name="T0" fmla="*/ 136 w 161"/>
                <a:gd name="T1" fmla="*/ 115 h 152"/>
                <a:gd name="T2" fmla="*/ 132 w 161"/>
                <a:gd name="T3" fmla="*/ 107 h 152"/>
                <a:gd name="T4" fmla="*/ 136 w 161"/>
                <a:gd name="T5" fmla="*/ 90 h 152"/>
                <a:gd name="T6" fmla="*/ 132 w 161"/>
                <a:gd name="T7" fmla="*/ 99 h 152"/>
                <a:gd name="T8" fmla="*/ 136 w 161"/>
                <a:gd name="T9" fmla="*/ 90 h 152"/>
                <a:gd name="T10" fmla="*/ 99 w 161"/>
                <a:gd name="T11" fmla="*/ 115 h 152"/>
                <a:gd name="T12" fmla="*/ 95 w 161"/>
                <a:gd name="T13" fmla="*/ 107 h 152"/>
                <a:gd name="T14" fmla="*/ 136 w 161"/>
                <a:gd name="T15" fmla="*/ 74 h 152"/>
                <a:gd name="T16" fmla="*/ 132 w 161"/>
                <a:gd name="T17" fmla="*/ 82 h 152"/>
                <a:gd name="T18" fmla="*/ 136 w 161"/>
                <a:gd name="T19" fmla="*/ 74 h 152"/>
                <a:gd name="T20" fmla="*/ 95 w 161"/>
                <a:gd name="T21" fmla="*/ 82 h 152"/>
                <a:gd name="T22" fmla="*/ 99 w 161"/>
                <a:gd name="T23" fmla="*/ 78 h 152"/>
                <a:gd name="T24" fmla="*/ 97 w 161"/>
                <a:gd name="T25" fmla="*/ 66 h 152"/>
                <a:gd name="T26" fmla="*/ 95 w 161"/>
                <a:gd name="T27" fmla="*/ 78 h 152"/>
                <a:gd name="T28" fmla="*/ 132 w 161"/>
                <a:gd name="T29" fmla="*/ 41 h 152"/>
                <a:gd name="T30" fmla="*/ 136 w 161"/>
                <a:gd name="T31" fmla="*/ 49 h 152"/>
                <a:gd name="T32" fmla="*/ 136 w 161"/>
                <a:gd name="T33" fmla="*/ 57 h 152"/>
                <a:gd name="T34" fmla="*/ 132 w 161"/>
                <a:gd name="T35" fmla="*/ 66 h 152"/>
                <a:gd name="T36" fmla="*/ 136 w 161"/>
                <a:gd name="T37" fmla="*/ 57 h 152"/>
                <a:gd name="T38" fmla="*/ 153 w 161"/>
                <a:gd name="T39" fmla="*/ 18 h 152"/>
                <a:gd name="T40" fmla="*/ 116 w 161"/>
                <a:gd name="T41" fmla="*/ 18 h 152"/>
                <a:gd name="T42" fmla="*/ 99 w 161"/>
                <a:gd name="T43" fmla="*/ 90 h 152"/>
                <a:gd name="T44" fmla="*/ 95 w 161"/>
                <a:gd name="T45" fmla="*/ 99 h 152"/>
                <a:gd name="T46" fmla="*/ 99 w 161"/>
                <a:gd name="T47" fmla="*/ 90 h 152"/>
                <a:gd name="T48" fmla="*/ 58 w 161"/>
                <a:gd name="T49" fmla="*/ 90 h 152"/>
                <a:gd name="T50" fmla="*/ 62 w 161"/>
                <a:gd name="T51" fmla="*/ 99 h 152"/>
                <a:gd name="T52" fmla="*/ 58 w 161"/>
                <a:gd name="T53" fmla="*/ 115 h 152"/>
                <a:gd name="T54" fmla="*/ 62 w 161"/>
                <a:gd name="T55" fmla="*/ 107 h 152"/>
                <a:gd name="T56" fmla="*/ 58 w 161"/>
                <a:gd name="T57" fmla="*/ 115 h 152"/>
                <a:gd name="T58" fmla="*/ 29 w 161"/>
                <a:gd name="T59" fmla="*/ 16 h 152"/>
                <a:gd name="T60" fmla="*/ 21 w 161"/>
                <a:gd name="T61" fmla="*/ 123 h 152"/>
                <a:gd name="T62" fmla="*/ 0 w 161"/>
                <a:gd name="T63" fmla="*/ 131 h 152"/>
                <a:gd name="T64" fmla="*/ 21 w 161"/>
                <a:gd name="T65" fmla="*/ 152 h 152"/>
                <a:gd name="T66" fmla="*/ 29 w 161"/>
                <a:gd name="T67" fmla="*/ 131 h 152"/>
                <a:gd name="T68" fmla="*/ 161 w 161"/>
                <a:gd name="T69" fmla="*/ 123 h 152"/>
                <a:gd name="T70" fmla="*/ 62 w 161"/>
                <a:gd name="T71" fmla="*/ 74 h 152"/>
                <a:gd name="T72" fmla="*/ 58 w 161"/>
                <a:gd name="T73" fmla="*/ 82 h 152"/>
                <a:gd name="T74" fmla="*/ 62 w 161"/>
                <a:gd name="T75" fmla="*/ 74 h 152"/>
                <a:gd name="T76" fmla="*/ 58 w 161"/>
                <a:gd name="T77" fmla="*/ 66 h 152"/>
                <a:gd name="T78" fmla="*/ 62 w 161"/>
                <a:gd name="T79" fmla="*/ 65 h 152"/>
                <a:gd name="T80" fmla="*/ 60 w 161"/>
                <a:gd name="T81" fmla="*/ 37 h 152"/>
                <a:gd name="T82" fmla="*/ 58 w 161"/>
                <a:gd name="T83" fmla="*/ 65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1" h="152">
                  <a:moveTo>
                    <a:pt x="132" y="115"/>
                  </a:moveTo>
                  <a:cubicBezTo>
                    <a:pt x="136" y="115"/>
                    <a:pt x="136" y="115"/>
                    <a:pt x="136" y="115"/>
                  </a:cubicBezTo>
                  <a:cubicBezTo>
                    <a:pt x="136" y="107"/>
                    <a:pt x="136" y="107"/>
                    <a:pt x="136" y="107"/>
                  </a:cubicBezTo>
                  <a:cubicBezTo>
                    <a:pt x="132" y="107"/>
                    <a:pt x="132" y="107"/>
                    <a:pt x="132" y="107"/>
                  </a:cubicBezTo>
                  <a:lnTo>
                    <a:pt x="132" y="115"/>
                  </a:lnTo>
                  <a:close/>
                  <a:moveTo>
                    <a:pt x="136" y="90"/>
                  </a:moveTo>
                  <a:cubicBezTo>
                    <a:pt x="132" y="90"/>
                    <a:pt x="132" y="90"/>
                    <a:pt x="132" y="90"/>
                  </a:cubicBezTo>
                  <a:cubicBezTo>
                    <a:pt x="132" y="99"/>
                    <a:pt x="132" y="99"/>
                    <a:pt x="132" y="99"/>
                  </a:cubicBezTo>
                  <a:cubicBezTo>
                    <a:pt x="136" y="99"/>
                    <a:pt x="136" y="99"/>
                    <a:pt x="136" y="99"/>
                  </a:cubicBezTo>
                  <a:lnTo>
                    <a:pt x="136" y="90"/>
                  </a:lnTo>
                  <a:close/>
                  <a:moveTo>
                    <a:pt x="95" y="115"/>
                  </a:moveTo>
                  <a:cubicBezTo>
                    <a:pt x="99" y="115"/>
                    <a:pt x="99" y="115"/>
                    <a:pt x="99" y="115"/>
                  </a:cubicBezTo>
                  <a:cubicBezTo>
                    <a:pt x="99" y="107"/>
                    <a:pt x="99" y="107"/>
                    <a:pt x="99" y="107"/>
                  </a:cubicBezTo>
                  <a:cubicBezTo>
                    <a:pt x="95" y="107"/>
                    <a:pt x="95" y="107"/>
                    <a:pt x="95" y="107"/>
                  </a:cubicBezTo>
                  <a:lnTo>
                    <a:pt x="95" y="115"/>
                  </a:lnTo>
                  <a:close/>
                  <a:moveTo>
                    <a:pt x="136" y="74"/>
                  </a:moveTo>
                  <a:cubicBezTo>
                    <a:pt x="132" y="74"/>
                    <a:pt x="132" y="74"/>
                    <a:pt x="132" y="74"/>
                  </a:cubicBezTo>
                  <a:cubicBezTo>
                    <a:pt x="132" y="82"/>
                    <a:pt x="132" y="82"/>
                    <a:pt x="132" y="82"/>
                  </a:cubicBezTo>
                  <a:cubicBezTo>
                    <a:pt x="136" y="82"/>
                    <a:pt x="136" y="82"/>
                    <a:pt x="136" y="82"/>
                  </a:cubicBezTo>
                  <a:lnTo>
                    <a:pt x="136" y="74"/>
                  </a:lnTo>
                  <a:close/>
                  <a:moveTo>
                    <a:pt x="95" y="78"/>
                  </a:moveTo>
                  <a:cubicBezTo>
                    <a:pt x="95" y="82"/>
                    <a:pt x="95" y="82"/>
                    <a:pt x="95" y="82"/>
                  </a:cubicBezTo>
                  <a:cubicBezTo>
                    <a:pt x="99" y="82"/>
                    <a:pt x="99" y="82"/>
                    <a:pt x="99" y="82"/>
                  </a:cubicBezTo>
                  <a:cubicBezTo>
                    <a:pt x="99" y="78"/>
                    <a:pt x="99" y="78"/>
                    <a:pt x="99" y="78"/>
                  </a:cubicBezTo>
                  <a:cubicBezTo>
                    <a:pt x="102" y="77"/>
                    <a:pt x="103" y="74"/>
                    <a:pt x="103" y="72"/>
                  </a:cubicBezTo>
                  <a:cubicBezTo>
                    <a:pt x="103" y="68"/>
                    <a:pt x="101" y="66"/>
                    <a:pt x="97" y="66"/>
                  </a:cubicBezTo>
                  <a:cubicBezTo>
                    <a:pt x="94" y="66"/>
                    <a:pt x="91" y="68"/>
                    <a:pt x="91" y="72"/>
                  </a:cubicBezTo>
                  <a:cubicBezTo>
                    <a:pt x="91" y="74"/>
                    <a:pt x="93" y="77"/>
                    <a:pt x="95" y="78"/>
                  </a:cubicBezTo>
                  <a:close/>
                  <a:moveTo>
                    <a:pt x="136" y="41"/>
                  </a:moveTo>
                  <a:cubicBezTo>
                    <a:pt x="132" y="41"/>
                    <a:pt x="132" y="41"/>
                    <a:pt x="132" y="41"/>
                  </a:cubicBezTo>
                  <a:cubicBezTo>
                    <a:pt x="132" y="49"/>
                    <a:pt x="132" y="49"/>
                    <a:pt x="132" y="49"/>
                  </a:cubicBezTo>
                  <a:cubicBezTo>
                    <a:pt x="136" y="49"/>
                    <a:pt x="136" y="49"/>
                    <a:pt x="136" y="49"/>
                  </a:cubicBezTo>
                  <a:lnTo>
                    <a:pt x="136" y="41"/>
                  </a:lnTo>
                  <a:close/>
                  <a:moveTo>
                    <a:pt x="136" y="57"/>
                  </a:moveTo>
                  <a:cubicBezTo>
                    <a:pt x="132" y="57"/>
                    <a:pt x="132" y="57"/>
                    <a:pt x="132" y="57"/>
                  </a:cubicBezTo>
                  <a:cubicBezTo>
                    <a:pt x="132" y="66"/>
                    <a:pt x="132" y="66"/>
                    <a:pt x="132" y="66"/>
                  </a:cubicBezTo>
                  <a:cubicBezTo>
                    <a:pt x="136" y="66"/>
                    <a:pt x="136" y="66"/>
                    <a:pt x="136" y="66"/>
                  </a:cubicBezTo>
                  <a:lnTo>
                    <a:pt x="136" y="57"/>
                  </a:lnTo>
                  <a:close/>
                  <a:moveTo>
                    <a:pt x="134" y="37"/>
                  </a:moveTo>
                  <a:cubicBezTo>
                    <a:pt x="144" y="37"/>
                    <a:pt x="153" y="29"/>
                    <a:pt x="153" y="18"/>
                  </a:cubicBezTo>
                  <a:cubicBezTo>
                    <a:pt x="153" y="8"/>
                    <a:pt x="144" y="0"/>
                    <a:pt x="134" y="0"/>
                  </a:cubicBezTo>
                  <a:cubicBezTo>
                    <a:pt x="124" y="0"/>
                    <a:pt x="116" y="8"/>
                    <a:pt x="116" y="18"/>
                  </a:cubicBezTo>
                  <a:cubicBezTo>
                    <a:pt x="116" y="29"/>
                    <a:pt x="124" y="37"/>
                    <a:pt x="134" y="37"/>
                  </a:cubicBezTo>
                  <a:close/>
                  <a:moveTo>
                    <a:pt x="99" y="90"/>
                  </a:moveTo>
                  <a:cubicBezTo>
                    <a:pt x="95" y="90"/>
                    <a:pt x="95" y="90"/>
                    <a:pt x="95" y="90"/>
                  </a:cubicBezTo>
                  <a:cubicBezTo>
                    <a:pt x="95" y="99"/>
                    <a:pt x="95" y="99"/>
                    <a:pt x="95" y="99"/>
                  </a:cubicBezTo>
                  <a:cubicBezTo>
                    <a:pt x="99" y="99"/>
                    <a:pt x="99" y="99"/>
                    <a:pt x="99" y="99"/>
                  </a:cubicBezTo>
                  <a:lnTo>
                    <a:pt x="99" y="90"/>
                  </a:lnTo>
                  <a:close/>
                  <a:moveTo>
                    <a:pt x="62" y="90"/>
                  </a:moveTo>
                  <a:cubicBezTo>
                    <a:pt x="58" y="90"/>
                    <a:pt x="58" y="90"/>
                    <a:pt x="58" y="90"/>
                  </a:cubicBezTo>
                  <a:cubicBezTo>
                    <a:pt x="58" y="99"/>
                    <a:pt x="58" y="99"/>
                    <a:pt x="58" y="99"/>
                  </a:cubicBezTo>
                  <a:cubicBezTo>
                    <a:pt x="62" y="99"/>
                    <a:pt x="62" y="99"/>
                    <a:pt x="62" y="99"/>
                  </a:cubicBezTo>
                  <a:lnTo>
                    <a:pt x="62" y="90"/>
                  </a:lnTo>
                  <a:close/>
                  <a:moveTo>
                    <a:pt x="58" y="115"/>
                  </a:moveTo>
                  <a:cubicBezTo>
                    <a:pt x="62" y="115"/>
                    <a:pt x="62" y="115"/>
                    <a:pt x="62" y="115"/>
                  </a:cubicBezTo>
                  <a:cubicBezTo>
                    <a:pt x="62" y="107"/>
                    <a:pt x="62" y="107"/>
                    <a:pt x="62" y="107"/>
                  </a:cubicBezTo>
                  <a:cubicBezTo>
                    <a:pt x="58" y="107"/>
                    <a:pt x="58" y="107"/>
                    <a:pt x="58" y="107"/>
                  </a:cubicBezTo>
                  <a:lnTo>
                    <a:pt x="58" y="115"/>
                  </a:lnTo>
                  <a:close/>
                  <a:moveTo>
                    <a:pt x="29" y="123"/>
                  </a:moveTo>
                  <a:cubicBezTo>
                    <a:pt x="29" y="16"/>
                    <a:pt x="29" y="16"/>
                    <a:pt x="29" y="16"/>
                  </a:cubicBezTo>
                  <a:cubicBezTo>
                    <a:pt x="21" y="16"/>
                    <a:pt x="21" y="16"/>
                    <a:pt x="21" y="16"/>
                  </a:cubicBezTo>
                  <a:cubicBezTo>
                    <a:pt x="21" y="123"/>
                    <a:pt x="21" y="123"/>
                    <a:pt x="21" y="123"/>
                  </a:cubicBezTo>
                  <a:cubicBezTo>
                    <a:pt x="0" y="123"/>
                    <a:pt x="0" y="123"/>
                    <a:pt x="0" y="123"/>
                  </a:cubicBezTo>
                  <a:cubicBezTo>
                    <a:pt x="0" y="131"/>
                    <a:pt x="0" y="131"/>
                    <a:pt x="0" y="131"/>
                  </a:cubicBezTo>
                  <a:cubicBezTo>
                    <a:pt x="21" y="131"/>
                    <a:pt x="21" y="131"/>
                    <a:pt x="21" y="131"/>
                  </a:cubicBezTo>
                  <a:cubicBezTo>
                    <a:pt x="21" y="152"/>
                    <a:pt x="21" y="152"/>
                    <a:pt x="21" y="152"/>
                  </a:cubicBezTo>
                  <a:cubicBezTo>
                    <a:pt x="29" y="152"/>
                    <a:pt x="29" y="152"/>
                    <a:pt x="29" y="152"/>
                  </a:cubicBezTo>
                  <a:cubicBezTo>
                    <a:pt x="29" y="131"/>
                    <a:pt x="29" y="131"/>
                    <a:pt x="29" y="131"/>
                  </a:cubicBezTo>
                  <a:cubicBezTo>
                    <a:pt x="161" y="131"/>
                    <a:pt x="161" y="131"/>
                    <a:pt x="161" y="131"/>
                  </a:cubicBezTo>
                  <a:cubicBezTo>
                    <a:pt x="161" y="123"/>
                    <a:pt x="161" y="123"/>
                    <a:pt x="161" y="123"/>
                  </a:cubicBezTo>
                  <a:lnTo>
                    <a:pt x="29" y="123"/>
                  </a:lnTo>
                  <a:close/>
                  <a:moveTo>
                    <a:pt x="62" y="74"/>
                  </a:moveTo>
                  <a:cubicBezTo>
                    <a:pt x="58" y="74"/>
                    <a:pt x="58" y="74"/>
                    <a:pt x="58" y="74"/>
                  </a:cubicBezTo>
                  <a:cubicBezTo>
                    <a:pt x="58" y="82"/>
                    <a:pt x="58" y="82"/>
                    <a:pt x="58" y="82"/>
                  </a:cubicBezTo>
                  <a:cubicBezTo>
                    <a:pt x="62" y="82"/>
                    <a:pt x="62" y="82"/>
                    <a:pt x="62" y="82"/>
                  </a:cubicBezTo>
                  <a:lnTo>
                    <a:pt x="62" y="74"/>
                  </a:lnTo>
                  <a:close/>
                  <a:moveTo>
                    <a:pt x="58" y="65"/>
                  </a:moveTo>
                  <a:cubicBezTo>
                    <a:pt x="58" y="66"/>
                    <a:pt x="58" y="66"/>
                    <a:pt x="58" y="66"/>
                  </a:cubicBezTo>
                  <a:cubicBezTo>
                    <a:pt x="62" y="66"/>
                    <a:pt x="62" y="66"/>
                    <a:pt x="62" y="66"/>
                  </a:cubicBezTo>
                  <a:cubicBezTo>
                    <a:pt x="62" y="65"/>
                    <a:pt x="62" y="65"/>
                    <a:pt x="62" y="65"/>
                  </a:cubicBezTo>
                  <a:cubicBezTo>
                    <a:pt x="69" y="64"/>
                    <a:pt x="75" y="58"/>
                    <a:pt x="75" y="51"/>
                  </a:cubicBezTo>
                  <a:cubicBezTo>
                    <a:pt x="75" y="43"/>
                    <a:pt x="68" y="37"/>
                    <a:pt x="60" y="37"/>
                  </a:cubicBezTo>
                  <a:cubicBezTo>
                    <a:pt x="52" y="37"/>
                    <a:pt x="46" y="43"/>
                    <a:pt x="46" y="51"/>
                  </a:cubicBezTo>
                  <a:cubicBezTo>
                    <a:pt x="46" y="58"/>
                    <a:pt x="51" y="64"/>
                    <a:pt x="58" y="65"/>
                  </a:cubicBezTo>
                  <a:close/>
                </a:path>
              </a:pathLst>
            </a:custGeom>
            <a:grpFill/>
            <a:ln>
              <a:noFill/>
            </a:ln>
          </p:spPr>
          <p:txBody>
            <a:bodyPr vert="horz" wrap="square" lIns="91440" tIns="45720" rIns="91440" bIns="45720" numCol="1" anchor="t" anchorCtr="0" compatLnSpc="1"/>
            <a:lstStyle/>
            <a:p>
              <a:endParaRPr lang="en-US"/>
            </a:p>
          </p:txBody>
        </p:sp>
        <p:sp>
          <p:nvSpPr>
            <p:cNvPr id="22" name="Freeform 74"/>
            <p:cNvSpPr>
              <a:spLocks noEditPoints="1"/>
            </p:cNvSpPr>
            <p:nvPr/>
          </p:nvSpPr>
          <p:spPr bwMode="auto">
            <a:xfrm>
              <a:off x="10827597" y="2367093"/>
              <a:ext cx="566153" cy="502108"/>
            </a:xfrm>
            <a:custGeom>
              <a:avLst/>
              <a:gdLst>
                <a:gd name="T0" fmla="*/ 127 w 167"/>
                <a:gd name="T1" fmla="*/ 22 h 148"/>
                <a:gd name="T2" fmla="*/ 74 w 167"/>
                <a:gd name="T3" fmla="*/ 0 h 148"/>
                <a:gd name="T4" fmla="*/ 0 w 167"/>
                <a:gd name="T5" fmla="*/ 74 h 148"/>
                <a:gd name="T6" fmla="*/ 74 w 167"/>
                <a:gd name="T7" fmla="*/ 148 h 148"/>
                <a:gd name="T8" fmla="*/ 143 w 167"/>
                <a:gd name="T9" fmla="*/ 99 h 148"/>
                <a:gd name="T10" fmla="*/ 70 w 167"/>
                <a:gd name="T11" fmla="*/ 79 h 148"/>
                <a:gd name="T12" fmla="*/ 127 w 167"/>
                <a:gd name="T13" fmla="*/ 22 h 148"/>
                <a:gd name="T14" fmla="*/ 147 w 167"/>
                <a:gd name="T15" fmla="*/ 19 h 148"/>
                <a:gd name="T16" fmla="*/ 93 w 167"/>
                <a:gd name="T17" fmla="*/ 73 h 148"/>
                <a:gd name="T18" fmla="*/ 164 w 167"/>
                <a:gd name="T19" fmla="*/ 92 h 148"/>
                <a:gd name="T20" fmla="*/ 167 w 167"/>
                <a:gd name="T21" fmla="*/ 69 h 148"/>
                <a:gd name="T22" fmla="*/ 147 w 167"/>
                <a:gd name="T23" fmla="*/ 19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7" h="148">
                  <a:moveTo>
                    <a:pt x="127" y="22"/>
                  </a:moveTo>
                  <a:cubicBezTo>
                    <a:pt x="113" y="8"/>
                    <a:pt x="95" y="0"/>
                    <a:pt x="74" y="0"/>
                  </a:cubicBezTo>
                  <a:cubicBezTo>
                    <a:pt x="33" y="0"/>
                    <a:pt x="0" y="33"/>
                    <a:pt x="0" y="74"/>
                  </a:cubicBezTo>
                  <a:cubicBezTo>
                    <a:pt x="0" y="115"/>
                    <a:pt x="33" y="148"/>
                    <a:pt x="74" y="148"/>
                  </a:cubicBezTo>
                  <a:cubicBezTo>
                    <a:pt x="106" y="148"/>
                    <a:pt x="133" y="127"/>
                    <a:pt x="143" y="99"/>
                  </a:cubicBezTo>
                  <a:cubicBezTo>
                    <a:pt x="70" y="79"/>
                    <a:pt x="70" y="79"/>
                    <a:pt x="70" y="79"/>
                  </a:cubicBezTo>
                  <a:lnTo>
                    <a:pt x="127" y="22"/>
                  </a:lnTo>
                  <a:close/>
                  <a:moveTo>
                    <a:pt x="147" y="19"/>
                  </a:moveTo>
                  <a:cubicBezTo>
                    <a:pt x="93" y="73"/>
                    <a:pt x="93" y="73"/>
                    <a:pt x="93" y="73"/>
                  </a:cubicBezTo>
                  <a:cubicBezTo>
                    <a:pt x="164" y="92"/>
                    <a:pt x="164" y="92"/>
                    <a:pt x="164" y="92"/>
                  </a:cubicBezTo>
                  <a:cubicBezTo>
                    <a:pt x="166" y="85"/>
                    <a:pt x="167" y="77"/>
                    <a:pt x="167" y="69"/>
                  </a:cubicBezTo>
                  <a:cubicBezTo>
                    <a:pt x="167" y="50"/>
                    <a:pt x="160" y="32"/>
                    <a:pt x="147" y="19"/>
                  </a:cubicBezTo>
                  <a:close/>
                </a:path>
              </a:pathLst>
            </a:custGeom>
            <a:grpFill/>
            <a:ln>
              <a:noFill/>
            </a:ln>
          </p:spPr>
          <p:txBody>
            <a:bodyPr vert="horz" wrap="square" lIns="91440" tIns="45720" rIns="91440" bIns="45720" numCol="1" anchor="t" anchorCtr="0" compatLnSpc="1"/>
            <a:lstStyle/>
            <a:p>
              <a:endParaRPr lang="en-US"/>
            </a:p>
          </p:txBody>
        </p:sp>
        <p:sp>
          <p:nvSpPr>
            <p:cNvPr id="23" name="Freeform 75"/>
            <p:cNvSpPr>
              <a:spLocks noEditPoints="1"/>
            </p:cNvSpPr>
            <p:nvPr/>
          </p:nvSpPr>
          <p:spPr bwMode="auto">
            <a:xfrm>
              <a:off x="852046" y="3478903"/>
              <a:ext cx="420131" cy="517479"/>
            </a:xfrm>
            <a:custGeom>
              <a:avLst/>
              <a:gdLst>
                <a:gd name="T0" fmla="*/ 96 w 124"/>
                <a:gd name="T1" fmla="*/ 4 h 153"/>
                <a:gd name="T2" fmla="*/ 83 w 124"/>
                <a:gd name="T3" fmla="*/ 10 h 153"/>
                <a:gd name="T4" fmla="*/ 77 w 124"/>
                <a:gd name="T5" fmla="*/ 20 h 153"/>
                <a:gd name="T6" fmla="*/ 97 w 124"/>
                <a:gd name="T7" fmla="*/ 94 h 153"/>
                <a:gd name="T8" fmla="*/ 23 w 124"/>
                <a:gd name="T9" fmla="*/ 113 h 153"/>
                <a:gd name="T10" fmla="*/ 17 w 124"/>
                <a:gd name="T11" fmla="*/ 124 h 153"/>
                <a:gd name="T12" fmla="*/ 19 w 124"/>
                <a:gd name="T13" fmla="*/ 138 h 153"/>
                <a:gd name="T14" fmla="*/ 42 w 124"/>
                <a:gd name="T15" fmla="*/ 132 h 153"/>
                <a:gd name="T16" fmla="*/ 17 w 124"/>
                <a:gd name="T17" fmla="*/ 145 h 153"/>
                <a:gd name="T18" fmla="*/ 17 w 124"/>
                <a:gd name="T19" fmla="*/ 153 h 153"/>
                <a:gd name="T20" fmla="*/ 87 w 124"/>
                <a:gd name="T21" fmla="*/ 149 h 153"/>
                <a:gd name="T22" fmla="*/ 59 w 124"/>
                <a:gd name="T23" fmla="*/ 145 h 153"/>
                <a:gd name="T24" fmla="*/ 107 w 124"/>
                <a:gd name="T25" fmla="*/ 100 h 153"/>
                <a:gd name="T26" fmla="*/ 25 w 124"/>
                <a:gd name="T27" fmla="*/ 104 h 153"/>
                <a:gd name="T28" fmla="*/ 28 w 124"/>
                <a:gd name="T29" fmla="*/ 106 h 153"/>
                <a:gd name="T30" fmla="*/ 31 w 124"/>
                <a:gd name="T31" fmla="*/ 107 h 153"/>
                <a:gd name="T32" fmla="*/ 88 w 124"/>
                <a:gd name="T33" fmla="*/ 92 h 153"/>
                <a:gd name="T34" fmla="*/ 91 w 124"/>
                <a:gd name="T35" fmla="*/ 86 h 153"/>
                <a:gd name="T36" fmla="*/ 76 w 124"/>
                <a:gd name="T37" fmla="*/ 29 h 153"/>
                <a:gd name="T38" fmla="*/ 70 w 124"/>
                <a:gd name="T39" fmla="*/ 26 h 153"/>
                <a:gd name="T40" fmla="*/ 13 w 124"/>
                <a:gd name="T41" fmla="*/ 41 h 153"/>
                <a:gd name="T42" fmla="*/ 10 w 124"/>
                <a:gd name="T43" fmla="*/ 47 h 153"/>
                <a:gd name="T44" fmla="*/ 17 w 124"/>
                <a:gd name="T45" fmla="*/ 85 h 153"/>
                <a:gd name="T46" fmla="*/ 18 w 124"/>
                <a:gd name="T47" fmla="*/ 76 h 153"/>
                <a:gd name="T48" fmla="*/ 28 w 124"/>
                <a:gd name="T49" fmla="*/ 98 h 153"/>
                <a:gd name="T50" fmla="*/ 25 w 124"/>
                <a:gd name="T51" fmla="*/ 78 h 153"/>
                <a:gd name="T52" fmla="*/ 28 w 124"/>
                <a:gd name="T53" fmla="*/ 98 h 153"/>
                <a:gd name="T54" fmla="*/ 58 w 124"/>
                <a:gd name="T55" fmla="*/ 89 h 153"/>
                <a:gd name="T56" fmla="*/ 52 w 124"/>
                <a:gd name="T57" fmla="*/ 72 h 153"/>
                <a:gd name="T58" fmla="*/ 55 w 124"/>
                <a:gd name="T59" fmla="*/ 66 h 153"/>
                <a:gd name="T60" fmla="*/ 74 w 124"/>
                <a:gd name="T61" fmla="*/ 62 h 153"/>
                <a:gd name="T62" fmla="*/ 55 w 124"/>
                <a:gd name="T63" fmla="*/ 66 h 153"/>
                <a:gd name="T64" fmla="*/ 35 w 124"/>
                <a:gd name="T65" fmla="*/ 54 h 153"/>
                <a:gd name="T66" fmla="*/ 55 w 124"/>
                <a:gd name="T67" fmla="*/ 53 h 153"/>
                <a:gd name="T68" fmla="*/ 46 w 124"/>
                <a:gd name="T69" fmla="*/ 68 h 153"/>
                <a:gd name="T70" fmla="*/ 27 w 124"/>
                <a:gd name="T71" fmla="*/ 71 h 153"/>
                <a:gd name="T72" fmla="*/ 46 w 124"/>
                <a:gd name="T73" fmla="*/ 68 h 153"/>
                <a:gd name="T74" fmla="*/ 34 w 124"/>
                <a:gd name="T75" fmla="*/ 101 h 153"/>
                <a:gd name="T76" fmla="*/ 53 w 124"/>
                <a:gd name="T77" fmla="*/ 94 h 153"/>
                <a:gd name="T78" fmla="*/ 52 w 124"/>
                <a:gd name="T79" fmla="*/ 105 h 153"/>
                <a:gd name="T80" fmla="*/ 62 w 124"/>
                <a:gd name="T81" fmla="*/ 103 h 153"/>
                <a:gd name="T82" fmla="*/ 68 w 124"/>
                <a:gd name="T83" fmla="*/ 100 h 153"/>
                <a:gd name="T84" fmla="*/ 73 w 124"/>
                <a:gd name="T85" fmla="*/ 84 h 153"/>
                <a:gd name="T86" fmla="*/ 68 w 124"/>
                <a:gd name="T87" fmla="*/ 100 h 153"/>
                <a:gd name="T88" fmla="*/ 88 w 124"/>
                <a:gd name="T89" fmla="*/ 59 h 153"/>
                <a:gd name="T90" fmla="*/ 84 w 124"/>
                <a:gd name="T91" fmla="*/ 49 h 153"/>
                <a:gd name="T92" fmla="*/ 85 w 124"/>
                <a:gd name="T93" fmla="*/ 83 h 153"/>
                <a:gd name="T94" fmla="*/ 81 w 124"/>
                <a:gd name="T95" fmla="*/ 64 h 153"/>
                <a:gd name="T96" fmla="*/ 72 w 124"/>
                <a:gd name="T97" fmla="*/ 36 h 153"/>
                <a:gd name="T98" fmla="*/ 76 w 124"/>
                <a:gd name="T99" fmla="*/ 56 h 153"/>
                <a:gd name="T100" fmla="*/ 72 w 124"/>
                <a:gd name="T101" fmla="*/ 36 h 153"/>
                <a:gd name="T102" fmla="*/ 66 w 124"/>
                <a:gd name="T103" fmla="*/ 32 h 153"/>
                <a:gd name="T104" fmla="*/ 47 w 124"/>
                <a:gd name="T105" fmla="*/ 39 h 153"/>
                <a:gd name="T106" fmla="*/ 49 w 124"/>
                <a:gd name="T107" fmla="*/ 29 h 153"/>
                <a:gd name="T108" fmla="*/ 39 w 124"/>
                <a:gd name="T109" fmla="*/ 31 h 153"/>
                <a:gd name="T110" fmla="*/ 33 w 124"/>
                <a:gd name="T111" fmla="*/ 33 h 153"/>
                <a:gd name="T112" fmla="*/ 28 w 124"/>
                <a:gd name="T113" fmla="*/ 50 h 153"/>
                <a:gd name="T114" fmla="*/ 33 w 124"/>
                <a:gd name="T115" fmla="*/ 33 h 153"/>
                <a:gd name="T116" fmla="*/ 25 w 124"/>
                <a:gd name="T117" fmla="*/ 56 h 153"/>
                <a:gd name="T118" fmla="*/ 12 w 124"/>
                <a:gd name="T119" fmla="*/ 68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4" h="153">
                  <a:moveTo>
                    <a:pt x="90" y="14"/>
                  </a:moveTo>
                  <a:cubicBezTo>
                    <a:pt x="96" y="4"/>
                    <a:pt x="96" y="4"/>
                    <a:pt x="96" y="4"/>
                  </a:cubicBezTo>
                  <a:cubicBezTo>
                    <a:pt x="89" y="0"/>
                    <a:pt x="89" y="0"/>
                    <a:pt x="89" y="0"/>
                  </a:cubicBezTo>
                  <a:cubicBezTo>
                    <a:pt x="83" y="10"/>
                    <a:pt x="83" y="10"/>
                    <a:pt x="83" y="10"/>
                  </a:cubicBezTo>
                  <a:cubicBezTo>
                    <a:pt x="83" y="10"/>
                    <a:pt x="83" y="10"/>
                    <a:pt x="83" y="10"/>
                  </a:cubicBezTo>
                  <a:cubicBezTo>
                    <a:pt x="77" y="20"/>
                    <a:pt x="77" y="20"/>
                    <a:pt x="77" y="20"/>
                  </a:cubicBezTo>
                  <a:cubicBezTo>
                    <a:pt x="77" y="20"/>
                    <a:pt x="77" y="20"/>
                    <a:pt x="77" y="20"/>
                  </a:cubicBezTo>
                  <a:cubicBezTo>
                    <a:pt x="103" y="35"/>
                    <a:pt x="111" y="68"/>
                    <a:pt x="97" y="94"/>
                  </a:cubicBezTo>
                  <a:cubicBezTo>
                    <a:pt x="82" y="119"/>
                    <a:pt x="49" y="128"/>
                    <a:pt x="24" y="113"/>
                  </a:cubicBezTo>
                  <a:cubicBezTo>
                    <a:pt x="24" y="113"/>
                    <a:pt x="24" y="113"/>
                    <a:pt x="23" y="113"/>
                  </a:cubicBezTo>
                  <a:cubicBezTo>
                    <a:pt x="17" y="124"/>
                    <a:pt x="17" y="124"/>
                    <a:pt x="17" y="124"/>
                  </a:cubicBezTo>
                  <a:cubicBezTo>
                    <a:pt x="17" y="124"/>
                    <a:pt x="17" y="124"/>
                    <a:pt x="17" y="124"/>
                  </a:cubicBezTo>
                  <a:cubicBezTo>
                    <a:pt x="12" y="133"/>
                    <a:pt x="12" y="133"/>
                    <a:pt x="12" y="133"/>
                  </a:cubicBezTo>
                  <a:cubicBezTo>
                    <a:pt x="19" y="138"/>
                    <a:pt x="19" y="138"/>
                    <a:pt x="19" y="138"/>
                  </a:cubicBezTo>
                  <a:cubicBezTo>
                    <a:pt x="25" y="127"/>
                    <a:pt x="25" y="127"/>
                    <a:pt x="25" y="127"/>
                  </a:cubicBezTo>
                  <a:cubicBezTo>
                    <a:pt x="30" y="130"/>
                    <a:pt x="36" y="131"/>
                    <a:pt x="42" y="132"/>
                  </a:cubicBezTo>
                  <a:cubicBezTo>
                    <a:pt x="42" y="145"/>
                    <a:pt x="42" y="145"/>
                    <a:pt x="42" y="145"/>
                  </a:cubicBezTo>
                  <a:cubicBezTo>
                    <a:pt x="17" y="145"/>
                    <a:pt x="17" y="145"/>
                    <a:pt x="17" y="145"/>
                  </a:cubicBezTo>
                  <a:cubicBezTo>
                    <a:pt x="15" y="145"/>
                    <a:pt x="13" y="147"/>
                    <a:pt x="13" y="149"/>
                  </a:cubicBezTo>
                  <a:cubicBezTo>
                    <a:pt x="13" y="151"/>
                    <a:pt x="15" y="153"/>
                    <a:pt x="17" y="153"/>
                  </a:cubicBezTo>
                  <a:cubicBezTo>
                    <a:pt x="83" y="153"/>
                    <a:pt x="83" y="153"/>
                    <a:pt x="83" y="153"/>
                  </a:cubicBezTo>
                  <a:cubicBezTo>
                    <a:pt x="86" y="153"/>
                    <a:pt x="87" y="151"/>
                    <a:pt x="87" y="149"/>
                  </a:cubicBezTo>
                  <a:cubicBezTo>
                    <a:pt x="87" y="147"/>
                    <a:pt x="86" y="145"/>
                    <a:pt x="83" y="145"/>
                  </a:cubicBezTo>
                  <a:cubicBezTo>
                    <a:pt x="59" y="145"/>
                    <a:pt x="59" y="145"/>
                    <a:pt x="59" y="145"/>
                  </a:cubicBezTo>
                  <a:cubicBezTo>
                    <a:pt x="59" y="132"/>
                    <a:pt x="59" y="132"/>
                    <a:pt x="59" y="132"/>
                  </a:cubicBezTo>
                  <a:cubicBezTo>
                    <a:pt x="78" y="130"/>
                    <a:pt x="97" y="118"/>
                    <a:pt x="107" y="100"/>
                  </a:cubicBezTo>
                  <a:cubicBezTo>
                    <a:pt x="124" y="71"/>
                    <a:pt x="116" y="34"/>
                    <a:pt x="90" y="14"/>
                  </a:cubicBezTo>
                  <a:close/>
                  <a:moveTo>
                    <a:pt x="25" y="104"/>
                  </a:moveTo>
                  <a:cubicBezTo>
                    <a:pt x="25" y="104"/>
                    <a:pt x="25" y="104"/>
                    <a:pt x="25" y="104"/>
                  </a:cubicBezTo>
                  <a:cubicBezTo>
                    <a:pt x="28" y="106"/>
                    <a:pt x="28" y="106"/>
                    <a:pt x="28" y="106"/>
                  </a:cubicBezTo>
                  <a:cubicBezTo>
                    <a:pt x="31" y="108"/>
                    <a:pt x="31" y="108"/>
                    <a:pt x="31" y="108"/>
                  </a:cubicBezTo>
                  <a:cubicBezTo>
                    <a:pt x="31" y="107"/>
                    <a:pt x="31" y="107"/>
                    <a:pt x="31" y="107"/>
                  </a:cubicBezTo>
                  <a:cubicBezTo>
                    <a:pt x="51" y="117"/>
                    <a:pt x="75" y="111"/>
                    <a:pt x="88" y="92"/>
                  </a:cubicBezTo>
                  <a:cubicBezTo>
                    <a:pt x="88" y="92"/>
                    <a:pt x="88" y="92"/>
                    <a:pt x="88" y="92"/>
                  </a:cubicBezTo>
                  <a:cubicBezTo>
                    <a:pt x="91" y="86"/>
                    <a:pt x="91" y="86"/>
                    <a:pt x="91" y="86"/>
                  </a:cubicBezTo>
                  <a:cubicBezTo>
                    <a:pt x="91" y="86"/>
                    <a:pt x="91" y="86"/>
                    <a:pt x="91" y="86"/>
                  </a:cubicBezTo>
                  <a:cubicBezTo>
                    <a:pt x="101" y="66"/>
                    <a:pt x="94" y="42"/>
                    <a:pt x="76" y="30"/>
                  </a:cubicBezTo>
                  <a:cubicBezTo>
                    <a:pt x="76" y="29"/>
                    <a:pt x="76" y="29"/>
                    <a:pt x="76" y="29"/>
                  </a:cubicBezTo>
                  <a:cubicBezTo>
                    <a:pt x="70" y="26"/>
                    <a:pt x="70" y="26"/>
                    <a:pt x="70" y="26"/>
                  </a:cubicBezTo>
                  <a:cubicBezTo>
                    <a:pt x="70" y="26"/>
                    <a:pt x="70" y="26"/>
                    <a:pt x="70" y="26"/>
                  </a:cubicBezTo>
                  <a:cubicBezTo>
                    <a:pt x="50" y="17"/>
                    <a:pt x="26" y="23"/>
                    <a:pt x="13" y="41"/>
                  </a:cubicBezTo>
                  <a:cubicBezTo>
                    <a:pt x="13" y="41"/>
                    <a:pt x="13" y="41"/>
                    <a:pt x="13" y="41"/>
                  </a:cubicBezTo>
                  <a:cubicBezTo>
                    <a:pt x="9" y="47"/>
                    <a:pt x="9" y="47"/>
                    <a:pt x="9" y="47"/>
                  </a:cubicBezTo>
                  <a:cubicBezTo>
                    <a:pt x="10" y="47"/>
                    <a:pt x="10" y="47"/>
                    <a:pt x="10" y="47"/>
                  </a:cubicBezTo>
                  <a:cubicBezTo>
                    <a:pt x="0" y="67"/>
                    <a:pt x="7" y="91"/>
                    <a:pt x="25" y="104"/>
                  </a:cubicBezTo>
                  <a:close/>
                  <a:moveTo>
                    <a:pt x="17" y="85"/>
                  </a:moveTo>
                  <a:cubicBezTo>
                    <a:pt x="15" y="82"/>
                    <a:pt x="14" y="78"/>
                    <a:pt x="13" y="75"/>
                  </a:cubicBezTo>
                  <a:cubicBezTo>
                    <a:pt x="15" y="75"/>
                    <a:pt x="17" y="76"/>
                    <a:pt x="18" y="76"/>
                  </a:cubicBezTo>
                  <a:cubicBezTo>
                    <a:pt x="18" y="79"/>
                    <a:pt x="17" y="82"/>
                    <a:pt x="17" y="85"/>
                  </a:cubicBezTo>
                  <a:close/>
                  <a:moveTo>
                    <a:pt x="28" y="98"/>
                  </a:moveTo>
                  <a:cubicBezTo>
                    <a:pt x="27" y="96"/>
                    <a:pt x="25" y="95"/>
                    <a:pt x="23" y="94"/>
                  </a:cubicBezTo>
                  <a:cubicBezTo>
                    <a:pt x="23" y="88"/>
                    <a:pt x="24" y="83"/>
                    <a:pt x="25" y="78"/>
                  </a:cubicBezTo>
                  <a:cubicBezTo>
                    <a:pt x="29" y="79"/>
                    <a:pt x="33" y="81"/>
                    <a:pt x="37" y="83"/>
                  </a:cubicBezTo>
                  <a:lnTo>
                    <a:pt x="28" y="98"/>
                  </a:lnTo>
                  <a:close/>
                  <a:moveTo>
                    <a:pt x="66" y="80"/>
                  </a:moveTo>
                  <a:cubicBezTo>
                    <a:pt x="64" y="83"/>
                    <a:pt x="61" y="86"/>
                    <a:pt x="58" y="89"/>
                  </a:cubicBezTo>
                  <a:cubicBezTo>
                    <a:pt x="54" y="86"/>
                    <a:pt x="50" y="83"/>
                    <a:pt x="46" y="81"/>
                  </a:cubicBezTo>
                  <a:cubicBezTo>
                    <a:pt x="52" y="72"/>
                    <a:pt x="52" y="72"/>
                    <a:pt x="52" y="72"/>
                  </a:cubicBezTo>
                  <a:lnTo>
                    <a:pt x="66" y="80"/>
                  </a:lnTo>
                  <a:close/>
                  <a:moveTo>
                    <a:pt x="55" y="66"/>
                  </a:moveTo>
                  <a:cubicBezTo>
                    <a:pt x="61" y="56"/>
                    <a:pt x="61" y="56"/>
                    <a:pt x="61" y="56"/>
                  </a:cubicBezTo>
                  <a:cubicBezTo>
                    <a:pt x="65" y="58"/>
                    <a:pt x="70" y="60"/>
                    <a:pt x="74" y="62"/>
                  </a:cubicBezTo>
                  <a:cubicBezTo>
                    <a:pt x="73" y="66"/>
                    <a:pt x="71" y="70"/>
                    <a:pt x="69" y="74"/>
                  </a:cubicBezTo>
                  <a:lnTo>
                    <a:pt x="55" y="66"/>
                  </a:lnTo>
                  <a:close/>
                  <a:moveTo>
                    <a:pt x="49" y="62"/>
                  </a:moveTo>
                  <a:cubicBezTo>
                    <a:pt x="35" y="54"/>
                    <a:pt x="35" y="54"/>
                    <a:pt x="35" y="54"/>
                  </a:cubicBezTo>
                  <a:cubicBezTo>
                    <a:pt x="37" y="50"/>
                    <a:pt x="40" y="47"/>
                    <a:pt x="43" y="44"/>
                  </a:cubicBezTo>
                  <a:cubicBezTo>
                    <a:pt x="46" y="47"/>
                    <a:pt x="50" y="50"/>
                    <a:pt x="55" y="53"/>
                  </a:cubicBezTo>
                  <a:lnTo>
                    <a:pt x="49" y="62"/>
                  </a:lnTo>
                  <a:close/>
                  <a:moveTo>
                    <a:pt x="46" y="68"/>
                  </a:moveTo>
                  <a:cubicBezTo>
                    <a:pt x="40" y="77"/>
                    <a:pt x="40" y="77"/>
                    <a:pt x="40" y="77"/>
                  </a:cubicBezTo>
                  <a:cubicBezTo>
                    <a:pt x="36" y="75"/>
                    <a:pt x="32" y="73"/>
                    <a:pt x="27" y="71"/>
                  </a:cubicBezTo>
                  <a:cubicBezTo>
                    <a:pt x="28" y="67"/>
                    <a:pt x="29" y="63"/>
                    <a:pt x="31" y="60"/>
                  </a:cubicBezTo>
                  <a:lnTo>
                    <a:pt x="46" y="68"/>
                  </a:lnTo>
                  <a:close/>
                  <a:moveTo>
                    <a:pt x="41" y="104"/>
                  </a:moveTo>
                  <a:cubicBezTo>
                    <a:pt x="38" y="103"/>
                    <a:pt x="36" y="102"/>
                    <a:pt x="34" y="101"/>
                  </a:cubicBezTo>
                  <a:cubicBezTo>
                    <a:pt x="43" y="87"/>
                    <a:pt x="43" y="87"/>
                    <a:pt x="43" y="87"/>
                  </a:cubicBezTo>
                  <a:cubicBezTo>
                    <a:pt x="47" y="89"/>
                    <a:pt x="50" y="91"/>
                    <a:pt x="53" y="94"/>
                  </a:cubicBezTo>
                  <a:cubicBezTo>
                    <a:pt x="50" y="98"/>
                    <a:pt x="45" y="101"/>
                    <a:pt x="41" y="104"/>
                  </a:cubicBezTo>
                  <a:close/>
                  <a:moveTo>
                    <a:pt x="52" y="105"/>
                  </a:moveTo>
                  <a:cubicBezTo>
                    <a:pt x="54" y="103"/>
                    <a:pt x="56" y="101"/>
                    <a:pt x="58" y="99"/>
                  </a:cubicBezTo>
                  <a:cubicBezTo>
                    <a:pt x="60" y="100"/>
                    <a:pt x="61" y="102"/>
                    <a:pt x="62" y="103"/>
                  </a:cubicBezTo>
                  <a:cubicBezTo>
                    <a:pt x="59" y="104"/>
                    <a:pt x="55" y="105"/>
                    <a:pt x="52" y="105"/>
                  </a:cubicBezTo>
                  <a:close/>
                  <a:moveTo>
                    <a:pt x="68" y="100"/>
                  </a:moveTo>
                  <a:cubicBezTo>
                    <a:pt x="67" y="98"/>
                    <a:pt x="65" y="97"/>
                    <a:pt x="63" y="95"/>
                  </a:cubicBezTo>
                  <a:cubicBezTo>
                    <a:pt x="67" y="91"/>
                    <a:pt x="70" y="88"/>
                    <a:pt x="73" y="84"/>
                  </a:cubicBezTo>
                  <a:cubicBezTo>
                    <a:pt x="82" y="89"/>
                    <a:pt x="82" y="89"/>
                    <a:pt x="82" y="89"/>
                  </a:cubicBezTo>
                  <a:cubicBezTo>
                    <a:pt x="78" y="94"/>
                    <a:pt x="73" y="98"/>
                    <a:pt x="68" y="100"/>
                  </a:cubicBezTo>
                  <a:close/>
                  <a:moveTo>
                    <a:pt x="84" y="49"/>
                  </a:moveTo>
                  <a:cubicBezTo>
                    <a:pt x="86" y="52"/>
                    <a:pt x="87" y="55"/>
                    <a:pt x="88" y="59"/>
                  </a:cubicBezTo>
                  <a:cubicBezTo>
                    <a:pt x="86" y="59"/>
                    <a:pt x="84" y="58"/>
                    <a:pt x="83" y="57"/>
                  </a:cubicBezTo>
                  <a:cubicBezTo>
                    <a:pt x="83" y="55"/>
                    <a:pt x="84" y="52"/>
                    <a:pt x="84" y="49"/>
                  </a:cubicBezTo>
                  <a:close/>
                  <a:moveTo>
                    <a:pt x="88" y="66"/>
                  </a:moveTo>
                  <a:cubicBezTo>
                    <a:pt x="89" y="71"/>
                    <a:pt x="88" y="77"/>
                    <a:pt x="85" y="83"/>
                  </a:cubicBezTo>
                  <a:cubicBezTo>
                    <a:pt x="76" y="78"/>
                    <a:pt x="76" y="78"/>
                    <a:pt x="76" y="78"/>
                  </a:cubicBezTo>
                  <a:cubicBezTo>
                    <a:pt x="78" y="73"/>
                    <a:pt x="80" y="69"/>
                    <a:pt x="81" y="64"/>
                  </a:cubicBezTo>
                  <a:cubicBezTo>
                    <a:pt x="84" y="64"/>
                    <a:pt x="86" y="65"/>
                    <a:pt x="88" y="66"/>
                  </a:cubicBezTo>
                  <a:close/>
                  <a:moveTo>
                    <a:pt x="72" y="36"/>
                  </a:moveTo>
                  <a:cubicBezTo>
                    <a:pt x="74" y="37"/>
                    <a:pt x="76" y="38"/>
                    <a:pt x="77" y="40"/>
                  </a:cubicBezTo>
                  <a:cubicBezTo>
                    <a:pt x="77" y="45"/>
                    <a:pt x="77" y="51"/>
                    <a:pt x="76" y="56"/>
                  </a:cubicBezTo>
                  <a:cubicBezTo>
                    <a:pt x="72" y="54"/>
                    <a:pt x="68" y="52"/>
                    <a:pt x="64" y="50"/>
                  </a:cubicBezTo>
                  <a:lnTo>
                    <a:pt x="72" y="36"/>
                  </a:lnTo>
                  <a:close/>
                  <a:moveTo>
                    <a:pt x="60" y="30"/>
                  </a:moveTo>
                  <a:cubicBezTo>
                    <a:pt x="62" y="31"/>
                    <a:pt x="64" y="31"/>
                    <a:pt x="66" y="32"/>
                  </a:cubicBezTo>
                  <a:cubicBezTo>
                    <a:pt x="58" y="47"/>
                    <a:pt x="58" y="47"/>
                    <a:pt x="58" y="47"/>
                  </a:cubicBezTo>
                  <a:cubicBezTo>
                    <a:pt x="54" y="44"/>
                    <a:pt x="51" y="42"/>
                    <a:pt x="47" y="39"/>
                  </a:cubicBezTo>
                  <a:cubicBezTo>
                    <a:pt x="51" y="36"/>
                    <a:pt x="56" y="33"/>
                    <a:pt x="60" y="30"/>
                  </a:cubicBezTo>
                  <a:close/>
                  <a:moveTo>
                    <a:pt x="49" y="29"/>
                  </a:moveTo>
                  <a:cubicBezTo>
                    <a:pt x="47" y="30"/>
                    <a:pt x="44" y="32"/>
                    <a:pt x="42" y="34"/>
                  </a:cubicBezTo>
                  <a:cubicBezTo>
                    <a:pt x="41" y="33"/>
                    <a:pt x="40" y="32"/>
                    <a:pt x="39" y="31"/>
                  </a:cubicBezTo>
                  <a:cubicBezTo>
                    <a:pt x="42" y="30"/>
                    <a:pt x="46" y="29"/>
                    <a:pt x="49" y="29"/>
                  </a:cubicBezTo>
                  <a:close/>
                  <a:moveTo>
                    <a:pt x="33" y="33"/>
                  </a:moveTo>
                  <a:cubicBezTo>
                    <a:pt x="34" y="35"/>
                    <a:pt x="36" y="37"/>
                    <a:pt x="38" y="38"/>
                  </a:cubicBezTo>
                  <a:cubicBezTo>
                    <a:pt x="34" y="42"/>
                    <a:pt x="31" y="46"/>
                    <a:pt x="28" y="50"/>
                  </a:cubicBezTo>
                  <a:cubicBezTo>
                    <a:pt x="19" y="45"/>
                    <a:pt x="19" y="45"/>
                    <a:pt x="19" y="45"/>
                  </a:cubicBezTo>
                  <a:cubicBezTo>
                    <a:pt x="23" y="40"/>
                    <a:pt x="27" y="36"/>
                    <a:pt x="33" y="33"/>
                  </a:cubicBezTo>
                  <a:close/>
                  <a:moveTo>
                    <a:pt x="16" y="51"/>
                  </a:moveTo>
                  <a:cubicBezTo>
                    <a:pt x="25" y="56"/>
                    <a:pt x="25" y="56"/>
                    <a:pt x="25" y="56"/>
                  </a:cubicBezTo>
                  <a:cubicBezTo>
                    <a:pt x="23" y="60"/>
                    <a:pt x="21" y="65"/>
                    <a:pt x="20" y="70"/>
                  </a:cubicBezTo>
                  <a:cubicBezTo>
                    <a:pt x="17" y="69"/>
                    <a:pt x="15" y="68"/>
                    <a:pt x="12" y="68"/>
                  </a:cubicBezTo>
                  <a:cubicBezTo>
                    <a:pt x="12" y="62"/>
                    <a:pt x="13" y="56"/>
                    <a:pt x="16" y="51"/>
                  </a:cubicBezTo>
                  <a:close/>
                </a:path>
              </a:pathLst>
            </a:custGeom>
            <a:grpFill/>
            <a:ln>
              <a:noFill/>
            </a:ln>
          </p:spPr>
          <p:txBody>
            <a:bodyPr vert="horz" wrap="square" lIns="91440" tIns="45720" rIns="91440" bIns="45720" numCol="1" anchor="t" anchorCtr="0" compatLnSpc="1"/>
            <a:lstStyle/>
            <a:p>
              <a:endParaRPr lang="en-US"/>
            </a:p>
          </p:txBody>
        </p:sp>
        <p:sp>
          <p:nvSpPr>
            <p:cNvPr id="24" name="Freeform 76"/>
            <p:cNvSpPr>
              <a:spLocks noEditPoints="1"/>
            </p:cNvSpPr>
            <p:nvPr/>
          </p:nvSpPr>
          <p:spPr bwMode="auto">
            <a:xfrm>
              <a:off x="1943363" y="3530138"/>
              <a:ext cx="417570" cy="420131"/>
            </a:xfrm>
            <a:custGeom>
              <a:avLst/>
              <a:gdLst>
                <a:gd name="T0" fmla="*/ 29 w 163"/>
                <a:gd name="T1" fmla="*/ 88 h 164"/>
                <a:gd name="T2" fmla="*/ 78 w 163"/>
                <a:gd name="T3" fmla="*/ 67 h 164"/>
                <a:gd name="T4" fmla="*/ 77 w 163"/>
                <a:gd name="T5" fmla="*/ 60 h 164"/>
                <a:gd name="T6" fmla="*/ 91 w 163"/>
                <a:gd name="T7" fmla="*/ 86 h 164"/>
                <a:gd name="T8" fmla="*/ 73 w 163"/>
                <a:gd name="T9" fmla="*/ 63 h 164"/>
                <a:gd name="T10" fmla="*/ 23 w 163"/>
                <a:gd name="T11" fmla="*/ 86 h 164"/>
                <a:gd name="T12" fmla="*/ 72 w 163"/>
                <a:gd name="T13" fmla="*/ 47 h 164"/>
                <a:gd name="T14" fmla="*/ 0 w 163"/>
                <a:gd name="T15" fmla="*/ 150 h 164"/>
                <a:gd name="T16" fmla="*/ 109 w 163"/>
                <a:gd name="T17" fmla="*/ 27 h 164"/>
                <a:gd name="T18" fmla="*/ 19 w 163"/>
                <a:gd name="T19" fmla="*/ 96 h 164"/>
                <a:gd name="T20" fmla="*/ 28 w 163"/>
                <a:gd name="T21" fmla="*/ 115 h 164"/>
                <a:gd name="T22" fmla="*/ 49 w 163"/>
                <a:gd name="T23" fmla="*/ 117 h 164"/>
                <a:gd name="T24" fmla="*/ 33 w 163"/>
                <a:gd name="T25" fmla="*/ 33 h 164"/>
                <a:gd name="T26" fmla="*/ 49 w 163"/>
                <a:gd name="T27" fmla="*/ 49 h 164"/>
                <a:gd name="T28" fmla="*/ 40 w 163"/>
                <a:gd name="T29" fmla="*/ 96 h 164"/>
                <a:gd name="T30" fmla="*/ 23 w 163"/>
                <a:gd name="T31" fmla="*/ 96 h 164"/>
                <a:gd name="T32" fmla="*/ 16 w 163"/>
                <a:gd name="T33" fmla="*/ 91 h 164"/>
                <a:gd name="T34" fmla="*/ 23 w 163"/>
                <a:gd name="T35" fmla="*/ 84 h 164"/>
                <a:gd name="T36" fmla="*/ 31 w 163"/>
                <a:gd name="T37" fmla="*/ 71 h 164"/>
                <a:gd name="T38" fmla="*/ 25 w 163"/>
                <a:gd name="T39" fmla="*/ 51 h 164"/>
                <a:gd name="T40" fmla="*/ 16 w 163"/>
                <a:gd name="T41" fmla="*/ 58 h 164"/>
                <a:gd name="T42" fmla="*/ 24 w 163"/>
                <a:gd name="T43" fmla="*/ 45 h 164"/>
                <a:gd name="T44" fmla="*/ 24 w 163"/>
                <a:gd name="T45" fmla="*/ 34 h 164"/>
                <a:gd name="T46" fmla="*/ 49 w 163"/>
                <a:gd name="T47" fmla="*/ 11 h 164"/>
                <a:gd name="T48" fmla="*/ 103 w 163"/>
                <a:gd name="T49" fmla="*/ 84 h 164"/>
                <a:gd name="T50" fmla="*/ 86 w 163"/>
                <a:gd name="T51" fmla="*/ 60 h 164"/>
                <a:gd name="T52" fmla="*/ 95 w 163"/>
                <a:gd name="T53" fmla="*/ 66 h 164"/>
                <a:gd name="T54" fmla="*/ 98 w 163"/>
                <a:gd name="T55" fmla="*/ 67 h 164"/>
                <a:gd name="T56" fmla="*/ 90 w 163"/>
                <a:gd name="T57" fmla="*/ 68 h 164"/>
                <a:gd name="T58" fmla="*/ 82 w 163"/>
                <a:gd name="T59" fmla="*/ 70 h 164"/>
                <a:gd name="T60" fmla="*/ 77 w 163"/>
                <a:gd name="T61" fmla="*/ 82 h 164"/>
                <a:gd name="T62" fmla="*/ 93 w 163"/>
                <a:gd name="T63" fmla="*/ 87 h 164"/>
                <a:gd name="T64" fmla="*/ 97 w 163"/>
                <a:gd name="T65" fmla="*/ 88 h 164"/>
                <a:gd name="T66" fmla="*/ 98 w 163"/>
                <a:gd name="T67" fmla="*/ 92 h 164"/>
                <a:gd name="T68" fmla="*/ 88 w 163"/>
                <a:gd name="T69" fmla="*/ 83 h 164"/>
                <a:gd name="T70" fmla="*/ 85 w 163"/>
                <a:gd name="T71" fmla="*/ 107 h 164"/>
                <a:gd name="T72" fmla="*/ 90 w 163"/>
                <a:gd name="T73" fmla="*/ 124 h 164"/>
                <a:gd name="T74" fmla="*/ 60 w 163"/>
                <a:gd name="T75" fmla="*/ 128 h 164"/>
                <a:gd name="T76" fmla="*/ 73 w 163"/>
                <a:gd name="T77" fmla="*/ 27 h 164"/>
                <a:gd name="T78" fmla="*/ 103 w 163"/>
                <a:gd name="T79" fmla="*/ 56 h 164"/>
                <a:gd name="T80" fmla="*/ 114 w 163"/>
                <a:gd name="T81" fmla="*/ 150 h 164"/>
                <a:gd name="T82" fmla="*/ 114 w 163"/>
                <a:gd name="T83" fmla="*/ 137 h 164"/>
                <a:gd name="T84" fmla="*/ 114 w 163"/>
                <a:gd name="T85" fmla="*/ 115 h 164"/>
                <a:gd name="T86" fmla="*/ 119 w 163"/>
                <a:gd name="T87" fmla="*/ 107 h 164"/>
                <a:gd name="T88" fmla="*/ 136 w 163"/>
                <a:gd name="T89" fmla="*/ 109 h 164"/>
                <a:gd name="T90" fmla="*/ 148 w 163"/>
                <a:gd name="T91" fmla="*/ 94 h 164"/>
                <a:gd name="T92" fmla="*/ 119 w 163"/>
                <a:gd name="T93" fmla="*/ 96 h 164"/>
                <a:gd name="T94" fmla="*/ 122 w 163"/>
                <a:gd name="T95" fmla="*/ 95 h 164"/>
                <a:gd name="T96" fmla="*/ 126 w 163"/>
                <a:gd name="T97" fmla="*/ 87 h 164"/>
                <a:gd name="T98" fmla="*/ 129 w 163"/>
                <a:gd name="T99" fmla="*/ 58 h 164"/>
                <a:gd name="T100" fmla="*/ 131 w 163"/>
                <a:gd name="T101" fmla="*/ 46 h 164"/>
                <a:gd name="T102" fmla="*/ 114 w 163"/>
                <a:gd name="T103" fmla="*/ 68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3" h="164">
                  <a:moveTo>
                    <a:pt x="27" y="82"/>
                  </a:moveTo>
                  <a:lnTo>
                    <a:pt x="27" y="84"/>
                  </a:lnTo>
                  <a:lnTo>
                    <a:pt x="29" y="84"/>
                  </a:lnTo>
                  <a:lnTo>
                    <a:pt x="27" y="82"/>
                  </a:lnTo>
                  <a:close/>
                  <a:moveTo>
                    <a:pt x="29" y="88"/>
                  </a:moveTo>
                  <a:lnTo>
                    <a:pt x="37" y="90"/>
                  </a:lnTo>
                  <a:lnTo>
                    <a:pt x="39" y="88"/>
                  </a:lnTo>
                  <a:lnTo>
                    <a:pt x="31" y="87"/>
                  </a:lnTo>
                  <a:lnTo>
                    <a:pt x="29" y="88"/>
                  </a:lnTo>
                  <a:close/>
                  <a:moveTo>
                    <a:pt x="78" y="67"/>
                  </a:moveTo>
                  <a:lnTo>
                    <a:pt x="82" y="70"/>
                  </a:lnTo>
                  <a:lnTo>
                    <a:pt x="82" y="67"/>
                  </a:lnTo>
                  <a:lnTo>
                    <a:pt x="80" y="63"/>
                  </a:lnTo>
                  <a:lnTo>
                    <a:pt x="78" y="59"/>
                  </a:lnTo>
                  <a:lnTo>
                    <a:pt x="77" y="60"/>
                  </a:lnTo>
                  <a:lnTo>
                    <a:pt x="80" y="66"/>
                  </a:lnTo>
                  <a:lnTo>
                    <a:pt x="78" y="67"/>
                  </a:lnTo>
                  <a:close/>
                  <a:moveTo>
                    <a:pt x="91" y="83"/>
                  </a:moveTo>
                  <a:lnTo>
                    <a:pt x="90" y="84"/>
                  </a:lnTo>
                  <a:lnTo>
                    <a:pt x="91" y="86"/>
                  </a:lnTo>
                  <a:lnTo>
                    <a:pt x="91" y="83"/>
                  </a:lnTo>
                  <a:close/>
                  <a:moveTo>
                    <a:pt x="76" y="67"/>
                  </a:moveTo>
                  <a:lnTo>
                    <a:pt x="77" y="66"/>
                  </a:lnTo>
                  <a:lnTo>
                    <a:pt x="74" y="62"/>
                  </a:lnTo>
                  <a:lnTo>
                    <a:pt x="73" y="63"/>
                  </a:lnTo>
                  <a:lnTo>
                    <a:pt x="76" y="67"/>
                  </a:lnTo>
                  <a:close/>
                  <a:moveTo>
                    <a:pt x="23" y="88"/>
                  </a:moveTo>
                  <a:lnTo>
                    <a:pt x="27" y="88"/>
                  </a:lnTo>
                  <a:lnTo>
                    <a:pt x="28" y="87"/>
                  </a:lnTo>
                  <a:lnTo>
                    <a:pt x="23" y="86"/>
                  </a:lnTo>
                  <a:lnTo>
                    <a:pt x="23" y="88"/>
                  </a:lnTo>
                  <a:close/>
                  <a:moveTo>
                    <a:pt x="65" y="46"/>
                  </a:moveTo>
                  <a:lnTo>
                    <a:pt x="69" y="53"/>
                  </a:lnTo>
                  <a:lnTo>
                    <a:pt x="74" y="51"/>
                  </a:lnTo>
                  <a:lnTo>
                    <a:pt x="72" y="47"/>
                  </a:lnTo>
                  <a:lnTo>
                    <a:pt x="65" y="46"/>
                  </a:lnTo>
                  <a:close/>
                  <a:moveTo>
                    <a:pt x="109" y="27"/>
                  </a:moveTo>
                  <a:lnTo>
                    <a:pt x="54" y="0"/>
                  </a:lnTo>
                  <a:lnTo>
                    <a:pt x="0" y="14"/>
                  </a:lnTo>
                  <a:lnTo>
                    <a:pt x="0" y="150"/>
                  </a:lnTo>
                  <a:lnTo>
                    <a:pt x="54" y="136"/>
                  </a:lnTo>
                  <a:lnTo>
                    <a:pt x="109" y="164"/>
                  </a:lnTo>
                  <a:lnTo>
                    <a:pt x="163" y="149"/>
                  </a:lnTo>
                  <a:lnTo>
                    <a:pt x="163" y="13"/>
                  </a:lnTo>
                  <a:lnTo>
                    <a:pt x="109" y="27"/>
                  </a:lnTo>
                  <a:close/>
                  <a:moveTo>
                    <a:pt x="29" y="132"/>
                  </a:moveTo>
                  <a:lnTo>
                    <a:pt x="11" y="137"/>
                  </a:lnTo>
                  <a:lnTo>
                    <a:pt x="11" y="95"/>
                  </a:lnTo>
                  <a:lnTo>
                    <a:pt x="16" y="96"/>
                  </a:lnTo>
                  <a:lnTo>
                    <a:pt x="19" y="96"/>
                  </a:lnTo>
                  <a:lnTo>
                    <a:pt x="20" y="99"/>
                  </a:lnTo>
                  <a:lnTo>
                    <a:pt x="25" y="99"/>
                  </a:lnTo>
                  <a:lnTo>
                    <a:pt x="25" y="101"/>
                  </a:lnTo>
                  <a:lnTo>
                    <a:pt x="23" y="104"/>
                  </a:lnTo>
                  <a:lnTo>
                    <a:pt x="28" y="115"/>
                  </a:lnTo>
                  <a:lnTo>
                    <a:pt x="32" y="116"/>
                  </a:lnTo>
                  <a:lnTo>
                    <a:pt x="29" y="132"/>
                  </a:lnTo>
                  <a:close/>
                  <a:moveTo>
                    <a:pt x="49" y="127"/>
                  </a:moveTo>
                  <a:lnTo>
                    <a:pt x="41" y="128"/>
                  </a:lnTo>
                  <a:lnTo>
                    <a:pt x="49" y="117"/>
                  </a:lnTo>
                  <a:lnTo>
                    <a:pt x="49" y="127"/>
                  </a:lnTo>
                  <a:close/>
                  <a:moveTo>
                    <a:pt x="49" y="17"/>
                  </a:moveTo>
                  <a:lnTo>
                    <a:pt x="37" y="21"/>
                  </a:lnTo>
                  <a:lnTo>
                    <a:pt x="31" y="30"/>
                  </a:lnTo>
                  <a:lnTo>
                    <a:pt x="33" y="33"/>
                  </a:lnTo>
                  <a:lnTo>
                    <a:pt x="37" y="31"/>
                  </a:lnTo>
                  <a:lnTo>
                    <a:pt x="41" y="33"/>
                  </a:lnTo>
                  <a:lnTo>
                    <a:pt x="43" y="42"/>
                  </a:lnTo>
                  <a:lnTo>
                    <a:pt x="48" y="49"/>
                  </a:lnTo>
                  <a:lnTo>
                    <a:pt x="49" y="49"/>
                  </a:lnTo>
                  <a:lnTo>
                    <a:pt x="49" y="99"/>
                  </a:lnTo>
                  <a:lnTo>
                    <a:pt x="49" y="99"/>
                  </a:lnTo>
                  <a:lnTo>
                    <a:pt x="45" y="99"/>
                  </a:lnTo>
                  <a:lnTo>
                    <a:pt x="45" y="95"/>
                  </a:lnTo>
                  <a:lnTo>
                    <a:pt x="40" y="96"/>
                  </a:lnTo>
                  <a:lnTo>
                    <a:pt x="40" y="92"/>
                  </a:lnTo>
                  <a:lnTo>
                    <a:pt x="35" y="94"/>
                  </a:lnTo>
                  <a:lnTo>
                    <a:pt x="31" y="92"/>
                  </a:lnTo>
                  <a:lnTo>
                    <a:pt x="27" y="95"/>
                  </a:lnTo>
                  <a:lnTo>
                    <a:pt x="23" y="96"/>
                  </a:lnTo>
                  <a:lnTo>
                    <a:pt x="21" y="92"/>
                  </a:lnTo>
                  <a:lnTo>
                    <a:pt x="19" y="94"/>
                  </a:lnTo>
                  <a:lnTo>
                    <a:pt x="20" y="90"/>
                  </a:lnTo>
                  <a:lnTo>
                    <a:pt x="19" y="88"/>
                  </a:lnTo>
                  <a:lnTo>
                    <a:pt x="16" y="91"/>
                  </a:lnTo>
                  <a:lnTo>
                    <a:pt x="15" y="91"/>
                  </a:lnTo>
                  <a:lnTo>
                    <a:pt x="12" y="90"/>
                  </a:lnTo>
                  <a:lnTo>
                    <a:pt x="15" y="84"/>
                  </a:lnTo>
                  <a:lnTo>
                    <a:pt x="21" y="83"/>
                  </a:lnTo>
                  <a:lnTo>
                    <a:pt x="23" y="84"/>
                  </a:lnTo>
                  <a:lnTo>
                    <a:pt x="25" y="84"/>
                  </a:lnTo>
                  <a:lnTo>
                    <a:pt x="24" y="80"/>
                  </a:lnTo>
                  <a:lnTo>
                    <a:pt x="28" y="76"/>
                  </a:lnTo>
                  <a:lnTo>
                    <a:pt x="28" y="74"/>
                  </a:lnTo>
                  <a:lnTo>
                    <a:pt x="31" y="71"/>
                  </a:lnTo>
                  <a:lnTo>
                    <a:pt x="32" y="71"/>
                  </a:lnTo>
                  <a:lnTo>
                    <a:pt x="32" y="67"/>
                  </a:lnTo>
                  <a:lnTo>
                    <a:pt x="43" y="59"/>
                  </a:lnTo>
                  <a:lnTo>
                    <a:pt x="35" y="51"/>
                  </a:lnTo>
                  <a:lnTo>
                    <a:pt x="25" y="51"/>
                  </a:lnTo>
                  <a:lnTo>
                    <a:pt x="25" y="56"/>
                  </a:lnTo>
                  <a:lnTo>
                    <a:pt x="27" y="56"/>
                  </a:lnTo>
                  <a:lnTo>
                    <a:pt x="25" y="62"/>
                  </a:lnTo>
                  <a:lnTo>
                    <a:pt x="20" y="58"/>
                  </a:lnTo>
                  <a:lnTo>
                    <a:pt x="16" y="58"/>
                  </a:lnTo>
                  <a:lnTo>
                    <a:pt x="13" y="56"/>
                  </a:lnTo>
                  <a:lnTo>
                    <a:pt x="17" y="51"/>
                  </a:lnTo>
                  <a:lnTo>
                    <a:pt x="24" y="51"/>
                  </a:lnTo>
                  <a:lnTo>
                    <a:pt x="23" y="47"/>
                  </a:lnTo>
                  <a:lnTo>
                    <a:pt x="24" y="45"/>
                  </a:lnTo>
                  <a:lnTo>
                    <a:pt x="27" y="43"/>
                  </a:lnTo>
                  <a:lnTo>
                    <a:pt x="25" y="49"/>
                  </a:lnTo>
                  <a:lnTo>
                    <a:pt x="33" y="49"/>
                  </a:lnTo>
                  <a:lnTo>
                    <a:pt x="39" y="43"/>
                  </a:lnTo>
                  <a:lnTo>
                    <a:pt x="24" y="34"/>
                  </a:lnTo>
                  <a:lnTo>
                    <a:pt x="35" y="21"/>
                  </a:lnTo>
                  <a:lnTo>
                    <a:pt x="23" y="22"/>
                  </a:lnTo>
                  <a:lnTo>
                    <a:pt x="11" y="30"/>
                  </a:lnTo>
                  <a:lnTo>
                    <a:pt x="11" y="22"/>
                  </a:lnTo>
                  <a:lnTo>
                    <a:pt x="49" y="11"/>
                  </a:lnTo>
                  <a:lnTo>
                    <a:pt x="49" y="17"/>
                  </a:lnTo>
                  <a:close/>
                  <a:moveTo>
                    <a:pt x="103" y="87"/>
                  </a:moveTo>
                  <a:lnTo>
                    <a:pt x="102" y="88"/>
                  </a:lnTo>
                  <a:lnTo>
                    <a:pt x="102" y="86"/>
                  </a:lnTo>
                  <a:lnTo>
                    <a:pt x="103" y="84"/>
                  </a:lnTo>
                  <a:lnTo>
                    <a:pt x="103" y="87"/>
                  </a:lnTo>
                  <a:close/>
                  <a:moveTo>
                    <a:pt x="103" y="56"/>
                  </a:moveTo>
                  <a:lnTo>
                    <a:pt x="101" y="55"/>
                  </a:lnTo>
                  <a:lnTo>
                    <a:pt x="93" y="54"/>
                  </a:lnTo>
                  <a:lnTo>
                    <a:pt x="86" y="60"/>
                  </a:lnTo>
                  <a:lnTo>
                    <a:pt x="85" y="63"/>
                  </a:lnTo>
                  <a:lnTo>
                    <a:pt x="90" y="64"/>
                  </a:lnTo>
                  <a:lnTo>
                    <a:pt x="90" y="68"/>
                  </a:lnTo>
                  <a:lnTo>
                    <a:pt x="94" y="68"/>
                  </a:lnTo>
                  <a:lnTo>
                    <a:pt x="95" y="66"/>
                  </a:lnTo>
                  <a:lnTo>
                    <a:pt x="94" y="63"/>
                  </a:lnTo>
                  <a:lnTo>
                    <a:pt x="98" y="60"/>
                  </a:lnTo>
                  <a:lnTo>
                    <a:pt x="99" y="63"/>
                  </a:lnTo>
                  <a:lnTo>
                    <a:pt x="97" y="64"/>
                  </a:lnTo>
                  <a:lnTo>
                    <a:pt x="98" y="67"/>
                  </a:lnTo>
                  <a:lnTo>
                    <a:pt x="102" y="67"/>
                  </a:lnTo>
                  <a:lnTo>
                    <a:pt x="103" y="70"/>
                  </a:lnTo>
                  <a:lnTo>
                    <a:pt x="97" y="70"/>
                  </a:lnTo>
                  <a:lnTo>
                    <a:pt x="95" y="71"/>
                  </a:lnTo>
                  <a:lnTo>
                    <a:pt x="90" y="68"/>
                  </a:lnTo>
                  <a:lnTo>
                    <a:pt x="89" y="66"/>
                  </a:lnTo>
                  <a:lnTo>
                    <a:pt x="86" y="66"/>
                  </a:lnTo>
                  <a:lnTo>
                    <a:pt x="88" y="68"/>
                  </a:lnTo>
                  <a:lnTo>
                    <a:pt x="84" y="71"/>
                  </a:lnTo>
                  <a:lnTo>
                    <a:pt x="82" y="70"/>
                  </a:lnTo>
                  <a:lnTo>
                    <a:pt x="80" y="71"/>
                  </a:lnTo>
                  <a:lnTo>
                    <a:pt x="81" y="74"/>
                  </a:lnTo>
                  <a:lnTo>
                    <a:pt x="80" y="75"/>
                  </a:lnTo>
                  <a:lnTo>
                    <a:pt x="74" y="72"/>
                  </a:lnTo>
                  <a:lnTo>
                    <a:pt x="77" y="82"/>
                  </a:lnTo>
                  <a:lnTo>
                    <a:pt x="85" y="78"/>
                  </a:lnTo>
                  <a:lnTo>
                    <a:pt x="86" y="79"/>
                  </a:lnTo>
                  <a:lnTo>
                    <a:pt x="88" y="78"/>
                  </a:lnTo>
                  <a:lnTo>
                    <a:pt x="91" y="83"/>
                  </a:lnTo>
                  <a:lnTo>
                    <a:pt x="93" y="87"/>
                  </a:lnTo>
                  <a:lnTo>
                    <a:pt x="95" y="84"/>
                  </a:lnTo>
                  <a:lnTo>
                    <a:pt x="91" y="78"/>
                  </a:lnTo>
                  <a:lnTo>
                    <a:pt x="93" y="78"/>
                  </a:lnTo>
                  <a:lnTo>
                    <a:pt x="97" y="84"/>
                  </a:lnTo>
                  <a:lnTo>
                    <a:pt x="97" y="88"/>
                  </a:lnTo>
                  <a:lnTo>
                    <a:pt x="101" y="92"/>
                  </a:lnTo>
                  <a:lnTo>
                    <a:pt x="101" y="87"/>
                  </a:lnTo>
                  <a:lnTo>
                    <a:pt x="103" y="94"/>
                  </a:lnTo>
                  <a:lnTo>
                    <a:pt x="103" y="95"/>
                  </a:lnTo>
                  <a:lnTo>
                    <a:pt x="98" y="92"/>
                  </a:lnTo>
                  <a:lnTo>
                    <a:pt x="97" y="91"/>
                  </a:lnTo>
                  <a:lnTo>
                    <a:pt x="94" y="91"/>
                  </a:lnTo>
                  <a:lnTo>
                    <a:pt x="89" y="87"/>
                  </a:lnTo>
                  <a:lnTo>
                    <a:pt x="89" y="86"/>
                  </a:lnTo>
                  <a:lnTo>
                    <a:pt x="88" y="83"/>
                  </a:lnTo>
                  <a:lnTo>
                    <a:pt x="82" y="82"/>
                  </a:lnTo>
                  <a:lnTo>
                    <a:pt x="70" y="86"/>
                  </a:lnTo>
                  <a:lnTo>
                    <a:pt x="70" y="96"/>
                  </a:lnTo>
                  <a:lnTo>
                    <a:pt x="76" y="103"/>
                  </a:lnTo>
                  <a:lnTo>
                    <a:pt x="85" y="107"/>
                  </a:lnTo>
                  <a:lnTo>
                    <a:pt x="89" y="112"/>
                  </a:lnTo>
                  <a:lnTo>
                    <a:pt x="88" y="112"/>
                  </a:lnTo>
                  <a:lnTo>
                    <a:pt x="91" y="119"/>
                  </a:lnTo>
                  <a:lnTo>
                    <a:pt x="91" y="123"/>
                  </a:lnTo>
                  <a:lnTo>
                    <a:pt x="90" y="124"/>
                  </a:lnTo>
                  <a:lnTo>
                    <a:pt x="95" y="141"/>
                  </a:lnTo>
                  <a:lnTo>
                    <a:pt x="101" y="144"/>
                  </a:lnTo>
                  <a:lnTo>
                    <a:pt x="103" y="142"/>
                  </a:lnTo>
                  <a:lnTo>
                    <a:pt x="103" y="150"/>
                  </a:lnTo>
                  <a:lnTo>
                    <a:pt x="60" y="128"/>
                  </a:lnTo>
                  <a:lnTo>
                    <a:pt x="60" y="42"/>
                  </a:lnTo>
                  <a:lnTo>
                    <a:pt x="62" y="42"/>
                  </a:lnTo>
                  <a:lnTo>
                    <a:pt x="69" y="37"/>
                  </a:lnTo>
                  <a:lnTo>
                    <a:pt x="69" y="29"/>
                  </a:lnTo>
                  <a:lnTo>
                    <a:pt x="73" y="27"/>
                  </a:lnTo>
                  <a:lnTo>
                    <a:pt x="66" y="18"/>
                  </a:lnTo>
                  <a:lnTo>
                    <a:pt x="60" y="17"/>
                  </a:lnTo>
                  <a:lnTo>
                    <a:pt x="60" y="13"/>
                  </a:lnTo>
                  <a:lnTo>
                    <a:pt x="103" y="37"/>
                  </a:lnTo>
                  <a:lnTo>
                    <a:pt x="103" y="56"/>
                  </a:lnTo>
                  <a:close/>
                  <a:moveTo>
                    <a:pt x="152" y="105"/>
                  </a:moveTo>
                  <a:lnTo>
                    <a:pt x="150" y="107"/>
                  </a:lnTo>
                  <a:lnTo>
                    <a:pt x="152" y="109"/>
                  </a:lnTo>
                  <a:lnTo>
                    <a:pt x="152" y="140"/>
                  </a:lnTo>
                  <a:lnTo>
                    <a:pt x="114" y="150"/>
                  </a:lnTo>
                  <a:lnTo>
                    <a:pt x="114" y="144"/>
                  </a:lnTo>
                  <a:lnTo>
                    <a:pt x="117" y="144"/>
                  </a:lnTo>
                  <a:lnTo>
                    <a:pt x="119" y="133"/>
                  </a:lnTo>
                  <a:lnTo>
                    <a:pt x="118" y="133"/>
                  </a:lnTo>
                  <a:lnTo>
                    <a:pt x="114" y="137"/>
                  </a:lnTo>
                  <a:lnTo>
                    <a:pt x="114" y="125"/>
                  </a:lnTo>
                  <a:lnTo>
                    <a:pt x="119" y="115"/>
                  </a:lnTo>
                  <a:lnTo>
                    <a:pt x="114" y="117"/>
                  </a:lnTo>
                  <a:lnTo>
                    <a:pt x="114" y="117"/>
                  </a:lnTo>
                  <a:lnTo>
                    <a:pt x="114" y="115"/>
                  </a:lnTo>
                  <a:lnTo>
                    <a:pt x="115" y="116"/>
                  </a:lnTo>
                  <a:lnTo>
                    <a:pt x="122" y="111"/>
                  </a:lnTo>
                  <a:lnTo>
                    <a:pt x="125" y="105"/>
                  </a:lnTo>
                  <a:lnTo>
                    <a:pt x="122" y="104"/>
                  </a:lnTo>
                  <a:lnTo>
                    <a:pt x="119" y="107"/>
                  </a:lnTo>
                  <a:lnTo>
                    <a:pt x="117" y="103"/>
                  </a:lnTo>
                  <a:lnTo>
                    <a:pt x="133" y="100"/>
                  </a:lnTo>
                  <a:lnTo>
                    <a:pt x="133" y="104"/>
                  </a:lnTo>
                  <a:lnTo>
                    <a:pt x="134" y="104"/>
                  </a:lnTo>
                  <a:lnTo>
                    <a:pt x="136" y="109"/>
                  </a:lnTo>
                  <a:lnTo>
                    <a:pt x="140" y="107"/>
                  </a:lnTo>
                  <a:lnTo>
                    <a:pt x="140" y="103"/>
                  </a:lnTo>
                  <a:lnTo>
                    <a:pt x="146" y="97"/>
                  </a:lnTo>
                  <a:lnTo>
                    <a:pt x="146" y="94"/>
                  </a:lnTo>
                  <a:lnTo>
                    <a:pt x="148" y="94"/>
                  </a:lnTo>
                  <a:lnTo>
                    <a:pt x="148" y="96"/>
                  </a:lnTo>
                  <a:lnTo>
                    <a:pt x="152" y="104"/>
                  </a:lnTo>
                  <a:lnTo>
                    <a:pt x="152" y="105"/>
                  </a:lnTo>
                  <a:close/>
                  <a:moveTo>
                    <a:pt x="122" y="95"/>
                  </a:moveTo>
                  <a:lnTo>
                    <a:pt x="119" y="96"/>
                  </a:lnTo>
                  <a:lnTo>
                    <a:pt x="119" y="90"/>
                  </a:lnTo>
                  <a:lnTo>
                    <a:pt x="121" y="87"/>
                  </a:lnTo>
                  <a:lnTo>
                    <a:pt x="122" y="88"/>
                  </a:lnTo>
                  <a:lnTo>
                    <a:pt x="119" y="91"/>
                  </a:lnTo>
                  <a:lnTo>
                    <a:pt x="122" y="95"/>
                  </a:lnTo>
                  <a:close/>
                  <a:moveTo>
                    <a:pt x="126" y="87"/>
                  </a:moveTo>
                  <a:lnTo>
                    <a:pt x="127" y="86"/>
                  </a:lnTo>
                  <a:lnTo>
                    <a:pt x="127" y="88"/>
                  </a:lnTo>
                  <a:lnTo>
                    <a:pt x="126" y="88"/>
                  </a:lnTo>
                  <a:lnTo>
                    <a:pt x="126" y="87"/>
                  </a:lnTo>
                  <a:close/>
                  <a:moveTo>
                    <a:pt x="152" y="39"/>
                  </a:moveTo>
                  <a:lnTo>
                    <a:pt x="142" y="47"/>
                  </a:lnTo>
                  <a:lnTo>
                    <a:pt x="140" y="51"/>
                  </a:lnTo>
                  <a:lnTo>
                    <a:pt x="133" y="53"/>
                  </a:lnTo>
                  <a:lnTo>
                    <a:pt x="129" y="58"/>
                  </a:lnTo>
                  <a:lnTo>
                    <a:pt x="130" y="59"/>
                  </a:lnTo>
                  <a:lnTo>
                    <a:pt x="122" y="58"/>
                  </a:lnTo>
                  <a:lnTo>
                    <a:pt x="126" y="53"/>
                  </a:lnTo>
                  <a:lnTo>
                    <a:pt x="133" y="49"/>
                  </a:lnTo>
                  <a:lnTo>
                    <a:pt x="131" y="46"/>
                  </a:lnTo>
                  <a:lnTo>
                    <a:pt x="125" y="53"/>
                  </a:lnTo>
                  <a:lnTo>
                    <a:pt x="119" y="59"/>
                  </a:lnTo>
                  <a:lnTo>
                    <a:pt x="125" y="62"/>
                  </a:lnTo>
                  <a:lnTo>
                    <a:pt x="118" y="64"/>
                  </a:lnTo>
                  <a:lnTo>
                    <a:pt x="114" y="68"/>
                  </a:lnTo>
                  <a:lnTo>
                    <a:pt x="114" y="35"/>
                  </a:lnTo>
                  <a:lnTo>
                    <a:pt x="152" y="25"/>
                  </a:lnTo>
                  <a:lnTo>
                    <a:pt x="152" y="39"/>
                  </a:lnTo>
                  <a:close/>
                </a:path>
              </a:pathLst>
            </a:custGeom>
            <a:grpFill/>
            <a:ln>
              <a:noFill/>
            </a:ln>
          </p:spPr>
          <p:txBody>
            <a:bodyPr vert="horz" wrap="square" lIns="91440" tIns="45720" rIns="91440" bIns="45720" numCol="1" anchor="t" anchorCtr="0" compatLnSpc="1"/>
            <a:lstStyle/>
            <a:p>
              <a:endParaRPr lang="en-US"/>
            </a:p>
          </p:txBody>
        </p:sp>
        <p:sp>
          <p:nvSpPr>
            <p:cNvPr id="25" name="Freeform 77"/>
            <p:cNvSpPr>
              <a:spLocks noEditPoints="1"/>
            </p:cNvSpPr>
            <p:nvPr/>
          </p:nvSpPr>
          <p:spPr bwMode="auto">
            <a:xfrm>
              <a:off x="3019308" y="3481464"/>
              <a:ext cx="499546" cy="502108"/>
            </a:xfrm>
            <a:custGeom>
              <a:avLst/>
              <a:gdLst>
                <a:gd name="T0" fmla="*/ 70 w 148"/>
                <a:gd name="T1" fmla="*/ 71 h 148"/>
                <a:gd name="T2" fmla="*/ 70 w 148"/>
                <a:gd name="T3" fmla="*/ 78 h 148"/>
                <a:gd name="T4" fmla="*/ 77 w 148"/>
                <a:gd name="T5" fmla="*/ 78 h 148"/>
                <a:gd name="T6" fmla="*/ 77 w 148"/>
                <a:gd name="T7" fmla="*/ 71 h 148"/>
                <a:gd name="T8" fmla="*/ 70 w 148"/>
                <a:gd name="T9" fmla="*/ 71 h 148"/>
                <a:gd name="T10" fmla="*/ 74 w 148"/>
                <a:gd name="T11" fmla="*/ 25 h 148"/>
                <a:gd name="T12" fmla="*/ 78 w 148"/>
                <a:gd name="T13" fmla="*/ 21 h 148"/>
                <a:gd name="T14" fmla="*/ 78 w 148"/>
                <a:gd name="T15" fmla="*/ 16 h 148"/>
                <a:gd name="T16" fmla="*/ 74 w 148"/>
                <a:gd name="T17" fmla="*/ 12 h 148"/>
                <a:gd name="T18" fmla="*/ 70 w 148"/>
                <a:gd name="T19" fmla="*/ 16 h 148"/>
                <a:gd name="T20" fmla="*/ 70 w 148"/>
                <a:gd name="T21" fmla="*/ 21 h 148"/>
                <a:gd name="T22" fmla="*/ 74 w 148"/>
                <a:gd name="T23" fmla="*/ 25 h 148"/>
                <a:gd name="T24" fmla="*/ 74 w 148"/>
                <a:gd name="T25" fmla="*/ 123 h 148"/>
                <a:gd name="T26" fmla="*/ 70 w 148"/>
                <a:gd name="T27" fmla="*/ 128 h 148"/>
                <a:gd name="T28" fmla="*/ 70 w 148"/>
                <a:gd name="T29" fmla="*/ 132 h 148"/>
                <a:gd name="T30" fmla="*/ 74 w 148"/>
                <a:gd name="T31" fmla="*/ 136 h 148"/>
                <a:gd name="T32" fmla="*/ 78 w 148"/>
                <a:gd name="T33" fmla="*/ 132 h 148"/>
                <a:gd name="T34" fmla="*/ 78 w 148"/>
                <a:gd name="T35" fmla="*/ 128 h 148"/>
                <a:gd name="T36" fmla="*/ 74 w 148"/>
                <a:gd name="T37" fmla="*/ 123 h 148"/>
                <a:gd name="T38" fmla="*/ 31 w 148"/>
                <a:gd name="T39" fmla="*/ 30 h 148"/>
                <a:gd name="T40" fmla="*/ 30 w 148"/>
                <a:gd name="T41" fmla="*/ 31 h 148"/>
                <a:gd name="T42" fmla="*/ 62 w 148"/>
                <a:gd name="T43" fmla="*/ 86 h 148"/>
                <a:gd name="T44" fmla="*/ 117 w 148"/>
                <a:gd name="T45" fmla="*/ 118 h 148"/>
                <a:gd name="T46" fmla="*/ 118 w 148"/>
                <a:gd name="T47" fmla="*/ 117 h 148"/>
                <a:gd name="T48" fmla="*/ 85 w 148"/>
                <a:gd name="T49" fmla="*/ 62 h 148"/>
                <a:gd name="T50" fmla="*/ 31 w 148"/>
                <a:gd name="T51" fmla="*/ 30 h 148"/>
                <a:gd name="T52" fmla="*/ 99 w 148"/>
                <a:gd name="T53" fmla="*/ 100 h 148"/>
                <a:gd name="T54" fmla="*/ 67 w 148"/>
                <a:gd name="T55" fmla="*/ 81 h 148"/>
                <a:gd name="T56" fmla="*/ 67 w 148"/>
                <a:gd name="T57" fmla="*/ 81 h 148"/>
                <a:gd name="T58" fmla="*/ 67 w 148"/>
                <a:gd name="T59" fmla="*/ 67 h 148"/>
                <a:gd name="T60" fmla="*/ 80 w 148"/>
                <a:gd name="T61" fmla="*/ 67 h 148"/>
                <a:gd name="T62" fmla="*/ 81 w 148"/>
                <a:gd name="T63" fmla="*/ 67 h 148"/>
                <a:gd name="T64" fmla="*/ 100 w 148"/>
                <a:gd name="T65" fmla="*/ 100 h 148"/>
                <a:gd name="T66" fmla="*/ 99 w 148"/>
                <a:gd name="T67" fmla="*/ 100 h 148"/>
                <a:gd name="T68" fmla="*/ 20 w 148"/>
                <a:gd name="T69" fmla="*/ 70 h 148"/>
                <a:gd name="T70" fmla="*/ 16 w 148"/>
                <a:gd name="T71" fmla="*/ 70 h 148"/>
                <a:gd name="T72" fmla="*/ 12 w 148"/>
                <a:gd name="T73" fmla="*/ 74 h 148"/>
                <a:gd name="T74" fmla="*/ 16 w 148"/>
                <a:gd name="T75" fmla="*/ 78 h 148"/>
                <a:gd name="T76" fmla="*/ 20 w 148"/>
                <a:gd name="T77" fmla="*/ 78 h 148"/>
                <a:gd name="T78" fmla="*/ 24 w 148"/>
                <a:gd name="T79" fmla="*/ 74 h 148"/>
                <a:gd name="T80" fmla="*/ 20 w 148"/>
                <a:gd name="T81" fmla="*/ 70 h 148"/>
                <a:gd name="T82" fmla="*/ 131 w 148"/>
                <a:gd name="T83" fmla="*/ 70 h 148"/>
                <a:gd name="T84" fmla="*/ 127 w 148"/>
                <a:gd name="T85" fmla="*/ 70 h 148"/>
                <a:gd name="T86" fmla="*/ 123 w 148"/>
                <a:gd name="T87" fmla="*/ 74 h 148"/>
                <a:gd name="T88" fmla="*/ 127 w 148"/>
                <a:gd name="T89" fmla="*/ 78 h 148"/>
                <a:gd name="T90" fmla="*/ 131 w 148"/>
                <a:gd name="T91" fmla="*/ 78 h 148"/>
                <a:gd name="T92" fmla="*/ 136 w 148"/>
                <a:gd name="T93" fmla="*/ 74 h 148"/>
                <a:gd name="T94" fmla="*/ 131 w 148"/>
                <a:gd name="T95" fmla="*/ 70 h 148"/>
                <a:gd name="T96" fmla="*/ 74 w 148"/>
                <a:gd name="T97" fmla="*/ 0 h 148"/>
                <a:gd name="T98" fmla="*/ 0 w 148"/>
                <a:gd name="T99" fmla="*/ 74 h 148"/>
                <a:gd name="T100" fmla="*/ 74 w 148"/>
                <a:gd name="T101" fmla="*/ 148 h 148"/>
                <a:gd name="T102" fmla="*/ 148 w 148"/>
                <a:gd name="T103" fmla="*/ 74 h 148"/>
                <a:gd name="T104" fmla="*/ 74 w 148"/>
                <a:gd name="T105" fmla="*/ 0 h 148"/>
                <a:gd name="T106" fmla="*/ 74 w 148"/>
                <a:gd name="T107" fmla="*/ 140 h 148"/>
                <a:gd name="T108" fmla="*/ 8 w 148"/>
                <a:gd name="T109" fmla="*/ 74 h 148"/>
                <a:gd name="T110" fmla="*/ 74 w 148"/>
                <a:gd name="T111" fmla="*/ 8 h 148"/>
                <a:gd name="T112" fmla="*/ 140 w 148"/>
                <a:gd name="T113" fmla="*/ 74 h 148"/>
                <a:gd name="T114" fmla="*/ 74 w 148"/>
                <a:gd name="T115"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8" h="148">
                  <a:moveTo>
                    <a:pt x="70" y="71"/>
                  </a:moveTo>
                  <a:cubicBezTo>
                    <a:pt x="68" y="72"/>
                    <a:pt x="68" y="76"/>
                    <a:pt x="70" y="78"/>
                  </a:cubicBezTo>
                  <a:cubicBezTo>
                    <a:pt x="72" y="79"/>
                    <a:pt x="75" y="79"/>
                    <a:pt x="77" y="78"/>
                  </a:cubicBezTo>
                  <a:cubicBezTo>
                    <a:pt x="79" y="76"/>
                    <a:pt x="79" y="72"/>
                    <a:pt x="77" y="71"/>
                  </a:cubicBezTo>
                  <a:cubicBezTo>
                    <a:pt x="75" y="69"/>
                    <a:pt x="72" y="69"/>
                    <a:pt x="70" y="71"/>
                  </a:cubicBezTo>
                  <a:close/>
                  <a:moveTo>
                    <a:pt x="74" y="25"/>
                  </a:moveTo>
                  <a:cubicBezTo>
                    <a:pt x="76" y="25"/>
                    <a:pt x="78" y="23"/>
                    <a:pt x="78" y="21"/>
                  </a:cubicBezTo>
                  <a:cubicBezTo>
                    <a:pt x="78" y="16"/>
                    <a:pt x="78" y="16"/>
                    <a:pt x="78" y="16"/>
                  </a:cubicBezTo>
                  <a:cubicBezTo>
                    <a:pt x="78" y="14"/>
                    <a:pt x="76" y="12"/>
                    <a:pt x="74" y="12"/>
                  </a:cubicBezTo>
                  <a:cubicBezTo>
                    <a:pt x="72" y="12"/>
                    <a:pt x="70" y="14"/>
                    <a:pt x="70" y="16"/>
                  </a:cubicBezTo>
                  <a:cubicBezTo>
                    <a:pt x="70" y="21"/>
                    <a:pt x="70" y="21"/>
                    <a:pt x="70" y="21"/>
                  </a:cubicBezTo>
                  <a:cubicBezTo>
                    <a:pt x="70" y="23"/>
                    <a:pt x="72" y="25"/>
                    <a:pt x="74" y="25"/>
                  </a:cubicBezTo>
                  <a:close/>
                  <a:moveTo>
                    <a:pt x="74" y="123"/>
                  </a:moveTo>
                  <a:cubicBezTo>
                    <a:pt x="72" y="123"/>
                    <a:pt x="70" y="125"/>
                    <a:pt x="70" y="128"/>
                  </a:cubicBezTo>
                  <a:cubicBezTo>
                    <a:pt x="70" y="132"/>
                    <a:pt x="70" y="132"/>
                    <a:pt x="70" y="132"/>
                  </a:cubicBezTo>
                  <a:cubicBezTo>
                    <a:pt x="70" y="134"/>
                    <a:pt x="72" y="136"/>
                    <a:pt x="74" y="136"/>
                  </a:cubicBezTo>
                  <a:cubicBezTo>
                    <a:pt x="76" y="136"/>
                    <a:pt x="78" y="134"/>
                    <a:pt x="78" y="132"/>
                  </a:cubicBezTo>
                  <a:cubicBezTo>
                    <a:pt x="78" y="128"/>
                    <a:pt x="78" y="128"/>
                    <a:pt x="78" y="128"/>
                  </a:cubicBezTo>
                  <a:cubicBezTo>
                    <a:pt x="78" y="125"/>
                    <a:pt x="76" y="123"/>
                    <a:pt x="74" y="123"/>
                  </a:cubicBezTo>
                  <a:close/>
                  <a:moveTo>
                    <a:pt x="31" y="30"/>
                  </a:moveTo>
                  <a:cubicBezTo>
                    <a:pt x="30" y="31"/>
                    <a:pt x="30" y="31"/>
                    <a:pt x="30" y="31"/>
                  </a:cubicBezTo>
                  <a:cubicBezTo>
                    <a:pt x="62" y="86"/>
                    <a:pt x="62" y="86"/>
                    <a:pt x="62" y="86"/>
                  </a:cubicBezTo>
                  <a:cubicBezTo>
                    <a:pt x="117" y="118"/>
                    <a:pt x="117" y="118"/>
                    <a:pt x="117" y="118"/>
                  </a:cubicBezTo>
                  <a:cubicBezTo>
                    <a:pt x="118" y="117"/>
                    <a:pt x="118" y="117"/>
                    <a:pt x="118" y="117"/>
                  </a:cubicBezTo>
                  <a:cubicBezTo>
                    <a:pt x="85" y="62"/>
                    <a:pt x="85" y="62"/>
                    <a:pt x="85" y="62"/>
                  </a:cubicBezTo>
                  <a:lnTo>
                    <a:pt x="31" y="30"/>
                  </a:lnTo>
                  <a:close/>
                  <a:moveTo>
                    <a:pt x="99" y="100"/>
                  </a:moveTo>
                  <a:cubicBezTo>
                    <a:pt x="67" y="81"/>
                    <a:pt x="67" y="81"/>
                    <a:pt x="67" y="81"/>
                  </a:cubicBezTo>
                  <a:cubicBezTo>
                    <a:pt x="67" y="81"/>
                    <a:pt x="67" y="81"/>
                    <a:pt x="67" y="81"/>
                  </a:cubicBezTo>
                  <a:cubicBezTo>
                    <a:pt x="64" y="77"/>
                    <a:pt x="64" y="71"/>
                    <a:pt x="67" y="67"/>
                  </a:cubicBezTo>
                  <a:cubicBezTo>
                    <a:pt x="71" y="64"/>
                    <a:pt x="77" y="64"/>
                    <a:pt x="80" y="67"/>
                  </a:cubicBezTo>
                  <a:cubicBezTo>
                    <a:pt x="81" y="67"/>
                    <a:pt x="81" y="67"/>
                    <a:pt x="81" y="67"/>
                  </a:cubicBezTo>
                  <a:cubicBezTo>
                    <a:pt x="100" y="100"/>
                    <a:pt x="100" y="100"/>
                    <a:pt x="100" y="100"/>
                  </a:cubicBezTo>
                  <a:lnTo>
                    <a:pt x="99" y="100"/>
                  </a:lnTo>
                  <a:close/>
                  <a:moveTo>
                    <a:pt x="20" y="70"/>
                  </a:moveTo>
                  <a:cubicBezTo>
                    <a:pt x="16" y="70"/>
                    <a:pt x="16" y="70"/>
                    <a:pt x="16" y="70"/>
                  </a:cubicBezTo>
                  <a:cubicBezTo>
                    <a:pt x="14" y="70"/>
                    <a:pt x="12" y="72"/>
                    <a:pt x="12" y="74"/>
                  </a:cubicBezTo>
                  <a:cubicBezTo>
                    <a:pt x="12" y="76"/>
                    <a:pt x="14" y="78"/>
                    <a:pt x="16" y="78"/>
                  </a:cubicBezTo>
                  <a:cubicBezTo>
                    <a:pt x="20" y="78"/>
                    <a:pt x="20" y="78"/>
                    <a:pt x="20" y="78"/>
                  </a:cubicBezTo>
                  <a:cubicBezTo>
                    <a:pt x="23" y="78"/>
                    <a:pt x="24" y="76"/>
                    <a:pt x="24" y="74"/>
                  </a:cubicBezTo>
                  <a:cubicBezTo>
                    <a:pt x="24" y="72"/>
                    <a:pt x="23" y="70"/>
                    <a:pt x="20" y="70"/>
                  </a:cubicBezTo>
                  <a:close/>
                  <a:moveTo>
                    <a:pt x="131" y="70"/>
                  </a:moveTo>
                  <a:cubicBezTo>
                    <a:pt x="127" y="70"/>
                    <a:pt x="127" y="70"/>
                    <a:pt x="127" y="70"/>
                  </a:cubicBezTo>
                  <a:cubicBezTo>
                    <a:pt x="125" y="70"/>
                    <a:pt x="123" y="72"/>
                    <a:pt x="123" y="74"/>
                  </a:cubicBezTo>
                  <a:cubicBezTo>
                    <a:pt x="123" y="76"/>
                    <a:pt x="125" y="78"/>
                    <a:pt x="127" y="78"/>
                  </a:cubicBezTo>
                  <a:cubicBezTo>
                    <a:pt x="131" y="78"/>
                    <a:pt x="131" y="78"/>
                    <a:pt x="131" y="78"/>
                  </a:cubicBezTo>
                  <a:cubicBezTo>
                    <a:pt x="134" y="78"/>
                    <a:pt x="136" y="76"/>
                    <a:pt x="136" y="74"/>
                  </a:cubicBezTo>
                  <a:cubicBezTo>
                    <a:pt x="136" y="72"/>
                    <a:pt x="134" y="70"/>
                    <a:pt x="131" y="70"/>
                  </a:cubicBezTo>
                  <a:close/>
                  <a:moveTo>
                    <a:pt x="74" y="0"/>
                  </a:moveTo>
                  <a:cubicBezTo>
                    <a:pt x="33" y="0"/>
                    <a:pt x="0" y="33"/>
                    <a:pt x="0" y="74"/>
                  </a:cubicBezTo>
                  <a:cubicBezTo>
                    <a:pt x="0" y="115"/>
                    <a:pt x="33" y="148"/>
                    <a:pt x="74" y="148"/>
                  </a:cubicBezTo>
                  <a:cubicBezTo>
                    <a:pt x="115" y="148"/>
                    <a:pt x="148" y="115"/>
                    <a:pt x="148" y="74"/>
                  </a:cubicBezTo>
                  <a:cubicBezTo>
                    <a:pt x="148" y="33"/>
                    <a:pt x="115" y="0"/>
                    <a:pt x="74" y="0"/>
                  </a:cubicBezTo>
                  <a:close/>
                  <a:moveTo>
                    <a:pt x="74" y="140"/>
                  </a:moveTo>
                  <a:cubicBezTo>
                    <a:pt x="37" y="140"/>
                    <a:pt x="8" y="110"/>
                    <a:pt x="8" y="74"/>
                  </a:cubicBezTo>
                  <a:cubicBezTo>
                    <a:pt x="8" y="38"/>
                    <a:pt x="37" y="8"/>
                    <a:pt x="74" y="8"/>
                  </a:cubicBezTo>
                  <a:cubicBezTo>
                    <a:pt x="110" y="8"/>
                    <a:pt x="140" y="38"/>
                    <a:pt x="140" y="74"/>
                  </a:cubicBezTo>
                  <a:cubicBezTo>
                    <a:pt x="140" y="110"/>
                    <a:pt x="110" y="140"/>
                    <a:pt x="74" y="140"/>
                  </a:cubicBezTo>
                  <a:close/>
                </a:path>
              </a:pathLst>
            </a:custGeom>
            <a:grpFill/>
            <a:ln>
              <a:noFill/>
            </a:ln>
          </p:spPr>
          <p:txBody>
            <a:bodyPr vert="horz" wrap="square" lIns="91440" tIns="45720" rIns="91440" bIns="45720" numCol="1" anchor="t" anchorCtr="0" compatLnSpc="1"/>
            <a:lstStyle/>
            <a:p>
              <a:endParaRPr lang="en-US"/>
            </a:p>
          </p:txBody>
        </p:sp>
        <p:sp>
          <p:nvSpPr>
            <p:cNvPr id="26" name="Freeform 78"/>
            <p:cNvSpPr>
              <a:spLocks noEditPoints="1"/>
            </p:cNvSpPr>
            <p:nvPr/>
          </p:nvSpPr>
          <p:spPr bwMode="auto">
            <a:xfrm>
              <a:off x="4120871" y="3448162"/>
              <a:ext cx="461120" cy="535412"/>
            </a:xfrm>
            <a:custGeom>
              <a:avLst/>
              <a:gdLst>
                <a:gd name="T0" fmla="*/ 37 w 136"/>
                <a:gd name="T1" fmla="*/ 51 h 158"/>
                <a:gd name="T2" fmla="*/ 49 w 136"/>
                <a:gd name="T3" fmla="*/ 63 h 158"/>
                <a:gd name="T4" fmla="*/ 62 w 136"/>
                <a:gd name="T5" fmla="*/ 51 h 158"/>
                <a:gd name="T6" fmla="*/ 49 w 136"/>
                <a:gd name="T7" fmla="*/ 39 h 158"/>
                <a:gd name="T8" fmla="*/ 37 w 136"/>
                <a:gd name="T9" fmla="*/ 51 h 158"/>
                <a:gd name="T10" fmla="*/ 28 w 136"/>
                <a:gd name="T11" fmla="*/ 158 h 158"/>
                <a:gd name="T12" fmla="*/ 136 w 136"/>
                <a:gd name="T13" fmla="*/ 158 h 158"/>
                <a:gd name="T14" fmla="*/ 127 w 136"/>
                <a:gd name="T15" fmla="*/ 146 h 158"/>
                <a:gd name="T16" fmla="*/ 107 w 136"/>
                <a:gd name="T17" fmla="*/ 146 h 158"/>
                <a:gd name="T18" fmla="*/ 107 w 136"/>
                <a:gd name="T19" fmla="*/ 103 h 158"/>
                <a:gd name="T20" fmla="*/ 121 w 136"/>
                <a:gd name="T21" fmla="*/ 95 h 158"/>
                <a:gd name="T22" fmla="*/ 117 w 136"/>
                <a:gd name="T23" fmla="*/ 89 h 158"/>
                <a:gd name="T24" fmla="*/ 77 w 136"/>
                <a:gd name="T25" fmla="*/ 112 h 158"/>
                <a:gd name="T26" fmla="*/ 81 w 136"/>
                <a:gd name="T27" fmla="*/ 118 h 158"/>
                <a:gd name="T28" fmla="*/ 86 w 136"/>
                <a:gd name="T29" fmla="*/ 115 h 158"/>
                <a:gd name="T30" fmla="*/ 86 w 136"/>
                <a:gd name="T31" fmla="*/ 129 h 158"/>
                <a:gd name="T32" fmla="*/ 36 w 136"/>
                <a:gd name="T33" fmla="*/ 64 h 158"/>
                <a:gd name="T34" fmla="*/ 30 w 136"/>
                <a:gd name="T35" fmla="*/ 51 h 158"/>
                <a:gd name="T36" fmla="*/ 30 w 136"/>
                <a:gd name="T37" fmla="*/ 51 h 158"/>
                <a:gd name="T38" fmla="*/ 68 w 136"/>
                <a:gd name="T39" fmla="*/ 146 h 158"/>
                <a:gd name="T40" fmla="*/ 37 w 136"/>
                <a:gd name="T41" fmla="*/ 146 h 158"/>
                <a:gd name="T42" fmla="*/ 28 w 136"/>
                <a:gd name="T43" fmla="*/ 158 h 158"/>
                <a:gd name="T44" fmla="*/ 36 w 136"/>
                <a:gd name="T45" fmla="*/ 16 h 158"/>
                <a:gd name="T46" fmla="*/ 45 w 136"/>
                <a:gd name="T47" fmla="*/ 33 h 158"/>
                <a:gd name="T48" fmla="*/ 49 w 136"/>
                <a:gd name="T49" fmla="*/ 32 h 158"/>
                <a:gd name="T50" fmla="*/ 68 w 136"/>
                <a:gd name="T51" fmla="*/ 51 h 158"/>
                <a:gd name="T52" fmla="*/ 63 w 136"/>
                <a:gd name="T53" fmla="*/ 64 h 158"/>
                <a:gd name="T54" fmla="*/ 75 w 136"/>
                <a:gd name="T55" fmla="*/ 84 h 158"/>
                <a:gd name="T56" fmla="*/ 75 w 136"/>
                <a:gd name="T57" fmla="*/ 84 h 158"/>
                <a:gd name="T58" fmla="*/ 74 w 136"/>
                <a:gd name="T59" fmla="*/ 89 h 158"/>
                <a:gd name="T60" fmla="*/ 78 w 136"/>
                <a:gd name="T61" fmla="*/ 90 h 158"/>
                <a:gd name="T62" fmla="*/ 95 w 136"/>
                <a:gd name="T63" fmla="*/ 80 h 158"/>
                <a:gd name="T64" fmla="*/ 96 w 136"/>
                <a:gd name="T65" fmla="*/ 76 h 158"/>
                <a:gd name="T66" fmla="*/ 92 w 136"/>
                <a:gd name="T67" fmla="*/ 74 h 158"/>
                <a:gd name="T68" fmla="*/ 77 w 136"/>
                <a:gd name="T69" fmla="*/ 49 h 158"/>
                <a:gd name="T70" fmla="*/ 77 w 136"/>
                <a:gd name="T71" fmla="*/ 42 h 158"/>
                <a:gd name="T72" fmla="*/ 71 w 136"/>
                <a:gd name="T73" fmla="*/ 30 h 158"/>
                <a:gd name="T74" fmla="*/ 65 w 136"/>
                <a:gd name="T75" fmla="*/ 27 h 158"/>
                <a:gd name="T76" fmla="*/ 53 w 136"/>
                <a:gd name="T77" fmla="*/ 6 h 158"/>
                <a:gd name="T78" fmla="*/ 53 w 136"/>
                <a:gd name="T79" fmla="*/ 6 h 158"/>
                <a:gd name="T80" fmla="*/ 54 w 136"/>
                <a:gd name="T81" fmla="*/ 2 h 158"/>
                <a:gd name="T82" fmla="*/ 50 w 136"/>
                <a:gd name="T83" fmla="*/ 1 h 158"/>
                <a:gd name="T84" fmla="*/ 33 w 136"/>
                <a:gd name="T85" fmla="*/ 11 h 158"/>
                <a:gd name="T86" fmla="*/ 32 w 136"/>
                <a:gd name="T87" fmla="*/ 15 h 158"/>
                <a:gd name="T88" fmla="*/ 36 w 136"/>
                <a:gd name="T89" fmla="*/ 1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58">
                  <a:moveTo>
                    <a:pt x="37" y="51"/>
                  </a:moveTo>
                  <a:cubicBezTo>
                    <a:pt x="37" y="58"/>
                    <a:pt x="42" y="63"/>
                    <a:pt x="49" y="63"/>
                  </a:cubicBezTo>
                  <a:cubicBezTo>
                    <a:pt x="56" y="63"/>
                    <a:pt x="62" y="58"/>
                    <a:pt x="62" y="51"/>
                  </a:cubicBezTo>
                  <a:cubicBezTo>
                    <a:pt x="62" y="44"/>
                    <a:pt x="56" y="39"/>
                    <a:pt x="49" y="39"/>
                  </a:cubicBezTo>
                  <a:cubicBezTo>
                    <a:pt x="42" y="39"/>
                    <a:pt x="37" y="44"/>
                    <a:pt x="37" y="51"/>
                  </a:cubicBezTo>
                  <a:close/>
                  <a:moveTo>
                    <a:pt x="28" y="158"/>
                  </a:moveTo>
                  <a:cubicBezTo>
                    <a:pt x="136" y="158"/>
                    <a:pt x="136" y="158"/>
                    <a:pt x="136" y="158"/>
                  </a:cubicBezTo>
                  <a:cubicBezTo>
                    <a:pt x="127" y="146"/>
                    <a:pt x="127" y="146"/>
                    <a:pt x="127" y="146"/>
                  </a:cubicBezTo>
                  <a:cubicBezTo>
                    <a:pt x="107" y="146"/>
                    <a:pt x="107" y="146"/>
                    <a:pt x="107" y="146"/>
                  </a:cubicBezTo>
                  <a:cubicBezTo>
                    <a:pt x="107" y="103"/>
                    <a:pt x="107" y="103"/>
                    <a:pt x="107" y="103"/>
                  </a:cubicBezTo>
                  <a:cubicBezTo>
                    <a:pt x="121" y="95"/>
                    <a:pt x="121" y="95"/>
                    <a:pt x="121" y="95"/>
                  </a:cubicBezTo>
                  <a:cubicBezTo>
                    <a:pt x="117" y="89"/>
                    <a:pt x="117" y="89"/>
                    <a:pt x="117" y="89"/>
                  </a:cubicBezTo>
                  <a:cubicBezTo>
                    <a:pt x="77" y="112"/>
                    <a:pt x="77" y="112"/>
                    <a:pt x="77" y="112"/>
                  </a:cubicBezTo>
                  <a:cubicBezTo>
                    <a:pt x="81" y="118"/>
                    <a:pt x="81" y="118"/>
                    <a:pt x="81" y="118"/>
                  </a:cubicBezTo>
                  <a:cubicBezTo>
                    <a:pt x="86" y="115"/>
                    <a:pt x="86" y="115"/>
                    <a:pt x="86" y="115"/>
                  </a:cubicBezTo>
                  <a:cubicBezTo>
                    <a:pt x="86" y="129"/>
                    <a:pt x="86" y="129"/>
                    <a:pt x="86" y="129"/>
                  </a:cubicBezTo>
                  <a:cubicBezTo>
                    <a:pt x="38" y="128"/>
                    <a:pt x="18" y="86"/>
                    <a:pt x="36" y="64"/>
                  </a:cubicBezTo>
                  <a:cubicBezTo>
                    <a:pt x="32" y="61"/>
                    <a:pt x="30" y="56"/>
                    <a:pt x="30" y="51"/>
                  </a:cubicBezTo>
                  <a:cubicBezTo>
                    <a:pt x="30" y="51"/>
                    <a:pt x="30" y="51"/>
                    <a:pt x="30" y="51"/>
                  </a:cubicBezTo>
                  <a:cubicBezTo>
                    <a:pt x="0" y="74"/>
                    <a:pt x="14" y="129"/>
                    <a:pt x="68" y="146"/>
                  </a:cubicBezTo>
                  <a:cubicBezTo>
                    <a:pt x="37" y="146"/>
                    <a:pt x="37" y="146"/>
                    <a:pt x="37" y="146"/>
                  </a:cubicBezTo>
                  <a:lnTo>
                    <a:pt x="28" y="158"/>
                  </a:lnTo>
                  <a:close/>
                  <a:moveTo>
                    <a:pt x="36" y="16"/>
                  </a:moveTo>
                  <a:cubicBezTo>
                    <a:pt x="45" y="33"/>
                    <a:pt x="45" y="33"/>
                    <a:pt x="45" y="33"/>
                  </a:cubicBezTo>
                  <a:cubicBezTo>
                    <a:pt x="47" y="33"/>
                    <a:pt x="48" y="32"/>
                    <a:pt x="49" y="32"/>
                  </a:cubicBezTo>
                  <a:cubicBezTo>
                    <a:pt x="60" y="32"/>
                    <a:pt x="68" y="41"/>
                    <a:pt x="68" y="51"/>
                  </a:cubicBezTo>
                  <a:cubicBezTo>
                    <a:pt x="68" y="56"/>
                    <a:pt x="66" y="60"/>
                    <a:pt x="63" y="64"/>
                  </a:cubicBezTo>
                  <a:cubicBezTo>
                    <a:pt x="75" y="84"/>
                    <a:pt x="75" y="84"/>
                    <a:pt x="75" y="84"/>
                  </a:cubicBezTo>
                  <a:cubicBezTo>
                    <a:pt x="75" y="84"/>
                    <a:pt x="75" y="84"/>
                    <a:pt x="75" y="84"/>
                  </a:cubicBezTo>
                  <a:cubicBezTo>
                    <a:pt x="73" y="85"/>
                    <a:pt x="73" y="87"/>
                    <a:pt x="74" y="89"/>
                  </a:cubicBezTo>
                  <a:cubicBezTo>
                    <a:pt x="74" y="90"/>
                    <a:pt x="76" y="91"/>
                    <a:pt x="78" y="90"/>
                  </a:cubicBezTo>
                  <a:cubicBezTo>
                    <a:pt x="95" y="80"/>
                    <a:pt x="95" y="80"/>
                    <a:pt x="95" y="80"/>
                  </a:cubicBezTo>
                  <a:cubicBezTo>
                    <a:pt x="97" y="79"/>
                    <a:pt x="97" y="77"/>
                    <a:pt x="96" y="76"/>
                  </a:cubicBezTo>
                  <a:cubicBezTo>
                    <a:pt x="95" y="74"/>
                    <a:pt x="93" y="74"/>
                    <a:pt x="92" y="74"/>
                  </a:cubicBezTo>
                  <a:cubicBezTo>
                    <a:pt x="77" y="49"/>
                    <a:pt x="77" y="49"/>
                    <a:pt x="77" y="49"/>
                  </a:cubicBezTo>
                  <a:cubicBezTo>
                    <a:pt x="78" y="47"/>
                    <a:pt x="79" y="44"/>
                    <a:pt x="77" y="42"/>
                  </a:cubicBezTo>
                  <a:cubicBezTo>
                    <a:pt x="71" y="30"/>
                    <a:pt x="71" y="30"/>
                    <a:pt x="71" y="30"/>
                  </a:cubicBezTo>
                  <a:cubicBezTo>
                    <a:pt x="70" y="28"/>
                    <a:pt x="67" y="27"/>
                    <a:pt x="65" y="27"/>
                  </a:cubicBezTo>
                  <a:cubicBezTo>
                    <a:pt x="53" y="6"/>
                    <a:pt x="53" y="6"/>
                    <a:pt x="53" y="6"/>
                  </a:cubicBezTo>
                  <a:cubicBezTo>
                    <a:pt x="53" y="6"/>
                    <a:pt x="53" y="6"/>
                    <a:pt x="53" y="6"/>
                  </a:cubicBezTo>
                  <a:cubicBezTo>
                    <a:pt x="55" y="5"/>
                    <a:pt x="55" y="3"/>
                    <a:pt x="54" y="2"/>
                  </a:cubicBezTo>
                  <a:cubicBezTo>
                    <a:pt x="53" y="0"/>
                    <a:pt x="51" y="0"/>
                    <a:pt x="50" y="1"/>
                  </a:cubicBezTo>
                  <a:cubicBezTo>
                    <a:pt x="33" y="11"/>
                    <a:pt x="33" y="11"/>
                    <a:pt x="33" y="11"/>
                  </a:cubicBezTo>
                  <a:cubicBezTo>
                    <a:pt x="31" y="11"/>
                    <a:pt x="31" y="14"/>
                    <a:pt x="32" y="15"/>
                  </a:cubicBezTo>
                  <a:cubicBezTo>
                    <a:pt x="32" y="17"/>
                    <a:pt x="34" y="17"/>
                    <a:pt x="36" y="16"/>
                  </a:cubicBezTo>
                  <a:close/>
                </a:path>
              </a:pathLst>
            </a:custGeom>
            <a:grpFill/>
            <a:ln>
              <a:noFill/>
            </a:ln>
          </p:spPr>
          <p:txBody>
            <a:bodyPr vert="horz" wrap="square" lIns="91440" tIns="45720" rIns="91440" bIns="45720" numCol="1" anchor="t" anchorCtr="0" compatLnSpc="1"/>
            <a:lstStyle/>
            <a:p>
              <a:endParaRPr lang="en-US"/>
            </a:p>
          </p:txBody>
        </p:sp>
        <p:sp>
          <p:nvSpPr>
            <p:cNvPr id="27" name="Freeform 79"/>
            <p:cNvSpPr>
              <a:spLocks noEditPoints="1"/>
            </p:cNvSpPr>
            <p:nvPr/>
          </p:nvSpPr>
          <p:spPr bwMode="auto">
            <a:xfrm>
              <a:off x="5235244" y="3522453"/>
              <a:ext cx="504671" cy="458558"/>
            </a:xfrm>
            <a:custGeom>
              <a:avLst/>
              <a:gdLst>
                <a:gd name="T0" fmla="*/ 68 w 149"/>
                <a:gd name="T1" fmla="*/ 53 h 135"/>
                <a:gd name="T2" fmla="*/ 75 w 149"/>
                <a:gd name="T3" fmla="*/ 67 h 135"/>
                <a:gd name="T4" fmla="*/ 83 w 149"/>
                <a:gd name="T5" fmla="*/ 72 h 135"/>
                <a:gd name="T6" fmla="*/ 53 w 149"/>
                <a:gd name="T7" fmla="*/ 71 h 135"/>
                <a:gd name="T8" fmla="*/ 51 w 149"/>
                <a:gd name="T9" fmla="*/ 56 h 135"/>
                <a:gd name="T10" fmla="*/ 33 w 149"/>
                <a:gd name="T11" fmla="*/ 71 h 135"/>
                <a:gd name="T12" fmla="*/ 44 w 149"/>
                <a:gd name="T13" fmla="*/ 83 h 135"/>
                <a:gd name="T14" fmla="*/ 62 w 149"/>
                <a:gd name="T15" fmla="*/ 78 h 135"/>
                <a:gd name="T16" fmla="*/ 131 w 149"/>
                <a:gd name="T17" fmla="*/ 54 h 135"/>
                <a:gd name="T18" fmla="*/ 106 w 149"/>
                <a:gd name="T19" fmla="*/ 68 h 135"/>
                <a:gd name="T20" fmla="*/ 108 w 149"/>
                <a:gd name="T21" fmla="*/ 76 h 135"/>
                <a:gd name="T22" fmla="*/ 127 w 149"/>
                <a:gd name="T23" fmla="*/ 64 h 135"/>
                <a:gd name="T24" fmla="*/ 75 w 149"/>
                <a:gd name="T25" fmla="*/ 88 h 135"/>
                <a:gd name="T26" fmla="*/ 96 w 149"/>
                <a:gd name="T27" fmla="*/ 78 h 135"/>
                <a:gd name="T28" fmla="*/ 109 w 149"/>
                <a:gd name="T29" fmla="*/ 64 h 135"/>
                <a:gd name="T30" fmla="*/ 88 w 149"/>
                <a:gd name="T31" fmla="*/ 81 h 135"/>
                <a:gd name="T32" fmla="*/ 65 w 149"/>
                <a:gd name="T33" fmla="*/ 85 h 135"/>
                <a:gd name="T34" fmla="*/ 57 w 149"/>
                <a:gd name="T35" fmla="*/ 24 h 135"/>
                <a:gd name="T36" fmla="*/ 71 w 149"/>
                <a:gd name="T37" fmla="*/ 18 h 135"/>
                <a:gd name="T38" fmla="*/ 59 w 149"/>
                <a:gd name="T39" fmla="*/ 9 h 135"/>
                <a:gd name="T40" fmla="*/ 90 w 149"/>
                <a:gd name="T41" fmla="*/ 18 h 135"/>
                <a:gd name="T42" fmla="*/ 115 w 149"/>
                <a:gd name="T43" fmla="*/ 15 h 135"/>
                <a:gd name="T44" fmla="*/ 98 w 149"/>
                <a:gd name="T45" fmla="*/ 3 h 135"/>
                <a:gd name="T46" fmla="*/ 60 w 149"/>
                <a:gd name="T47" fmla="*/ 4 h 135"/>
                <a:gd name="T48" fmla="*/ 23 w 149"/>
                <a:gd name="T49" fmla="*/ 48 h 135"/>
                <a:gd name="T50" fmla="*/ 16 w 149"/>
                <a:gd name="T51" fmla="*/ 41 h 135"/>
                <a:gd name="T52" fmla="*/ 29 w 149"/>
                <a:gd name="T53" fmla="*/ 22 h 135"/>
                <a:gd name="T54" fmla="*/ 23 w 149"/>
                <a:gd name="T55" fmla="*/ 33 h 135"/>
                <a:gd name="T56" fmla="*/ 125 w 149"/>
                <a:gd name="T57" fmla="*/ 21 h 135"/>
                <a:gd name="T58" fmla="*/ 124 w 149"/>
                <a:gd name="T59" fmla="*/ 44 h 135"/>
                <a:gd name="T60" fmla="*/ 140 w 149"/>
                <a:gd name="T61" fmla="*/ 28 h 135"/>
                <a:gd name="T62" fmla="*/ 129 w 149"/>
                <a:gd name="T63" fmla="*/ 15 h 135"/>
                <a:gd name="T64" fmla="*/ 125 w 149"/>
                <a:gd name="T65" fmla="*/ 21 h 135"/>
                <a:gd name="T66" fmla="*/ 36 w 149"/>
                <a:gd name="T67" fmla="*/ 55 h 135"/>
                <a:gd name="T68" fmla="*/ 8 w 149"/>
                <a:gd name="T69" fmla="*/ 48 h 135"/>
                <a:gd name="T70" fmla="*/ 15 w 149"/>
                <a:gd name="T71" fmla="*/ 58 h 135"/>
                <a:gd name="T72" fmla="*/ 28 w 149"/>
                <a:gd name="T73" fmla="*/ 55 h 135"/>
                <a:gd name="T74" fmla="*/ 70 w 149"/>
                <a:gd name="T75" fmla="*/ 99 h 135"/>
                <a:gd name="T76" fmla="*/ 110 w 149"/>
                <a:gd name="T77" fmla="*/ 131 h 135"/>
                <a:gd name="T78" fmla="*/ 125 w 149"/>
                <a:gd name="T79" fmla="*/ 80 h 135"/>
                <a:gd name="T80" fmla="*/ 88 w 149"/>
                <a:gd name="T81" fmla="*/ 94 h 135"/>
                <a:gd name="T82" fmla="*/ 130 w 149"/>
                <a:gd name="T83" fmla="*/ 87 h 135"/>
                <a:gd name="T84" fmla="*/ 54 w 149"/>
                <a:gd name="T85" fmla="*/ 45 h 135"/>
                <a:gd name="T86" fmla="*/ 66 w 149"/>
                <a:gd name="T87" fmla="*/ 37 h 135"/>
                <a:gd name="T88" fmla="*/ 42 w 149"/>
                <a:gd name="T89" fmla="*/ 43 h 135"/>
                <a:gd name="T90" fmla="*/ 42 w 149"/>
                <a:gd name="T91" fmla="*/ 31 h 135"/>
                <a:gd name="T92" fmla="*/ 30 w 149"/>
                <a:gd name="T93" fmla="*/ 34 h 135"/>
                <a:gd name="T94" fmla="*/ 102 w 149"/>
                <a:gd name="T95" fmla="*/ 46 h 135"/>
                <a:gd name="T96" fmla="*/ 83 w 149"/>
                <a:gd name="T97" fmla="*/ 51 h 135"/>
                <a:gd name="T98" fmla="*/ 94 w 149"/>
                <a:gd name="T99" fmla="*/ 51 h 135"/>
                <a:gd name="T100" fmla="*/ 117 w 149"/>
                <a:gd name="T101" fmla="*/ 36 h 135"/>
                <a:gd name="T102" fmla="*/ 96 w 149"/>
                <a:gd name="T103" fmla="*/ 29 h 135"/>
                <a:gd name="T104" fmla="*/ 70 w 149"/>
                <a:gd name="T105" fmla="*/ 39 h 135"/>
                <a:gd name="T106" fmla="*/ 89 w 149"/>
                <a:gd name="T107" fmla="*/ 38 h 135"/>
                <a:gd name="T108" fmla="*/ 109 w 149"/>
                <a:gd name="T109" fmla="*/ 34 h 135"/>
                <a:gd name="T110" fmla="*/ 139 w 149"/>
                <a:gd name="T111" fmla="*/ 55 h 135"/>
                <a:gd name="T112" fmla="*/ 131 w 149"/>
                <a:gd name="T113" fmla="*/ 66 h 135"/>
                <a:gd name="T114" fmla="*/ 146 w 149"/>
                <a:gd name="T115" fmla="*/ 61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9" h="135">
                  <a:moveTo>
                    <a:pt x="83" y="72"/>
                  </a:moveTo>
                  <a:cubicBezTo>
                    <a:pt x="86" y="68"/>
                    <a:pt x="78" y="66"/>
                    <a:pt x="76" y="59"/>
                  </a:cubicBezTo>
                  <a:cubicBezTo>
                    <a:pt x="74" y="52"/>
                    <a:pt x="70" y="48"/>
                    <a:pt x="68" y="53"/>
                  </a:cubicBezTo>
                  <a:cubicBezTo>
                    <a:pt x="67" y="58"/>
                    <a:pt x="67" y="65"/>
                    <a:pt x="67" y="65"/>
                  </a:cubicBezTo>
                  <a:cubicBezTo>
                    <a:pt x="67" y="65"/>
                    <a:pt x="69" y="65"/>
                    <a:pt x="71" y="65"/>
                  </a:cubicBezTo>
                  <a:cubicBezTo>
                    <a:pt x="74" y="65"/>
                    <a:pt x="75" y="66"/>
                    <a:pt x="75" y="67"/>
                  </a:cubicBezTo>
                  <a:cubicBezTo>
                    <a:pt x="75" y="68"/>
                    <a:pt x="73" y="69"/>
                    <a:pt x="67" y="68"/>
                  </a:cubicBezTo>
                  <a:cubicBezTo>
                    <a:pt x="60" y="68"/>
                    <a:pt x="61" y="74"/>
                    <a:pt x="67" y="75"/>
                  </a:cubicBezTo>
                  <a:cubicBezTo>
                    <a:pt x="73" y="77"/>
                    <a:pt x="80" y="75"/>
                    <a:pt x="83" y="72"/>
                  </a:cubicBezTo>
                  <a:close/>
                  <a:moveTo>
                    <a:pt x="47" y="72"/>
                  </a:moveTo>
                  <a:cubicBezTo>
                    <a:pt x="43" y="70"/>
                    <a:pt x="44" y="68"/>
                    <a:pt x="44" y="68"/>
                  </a:cubicBezTo>
                  <a:cubicBezTo>
                    <a:pt x="44" y="68"/>
                    <a:pt x="45" y="68"/>
                    <a:pt x="53" y="71"/>
                  </a:cubicBezTo>
                  <a:cubicBezTo>
                    <a:pt x="60" y="73"/>
                    <a:pt x="62" y="67"/>
                    <a:pt x="64" y="62"/>
                  </a:cubicBezTo>
                  <a:cubicBezTo>
                    <a:pt x="66" y="57"/>
                    <a:pt x="65" y="53"/>
                    <a:pt x="61" y="52"/>
                  </a:cubicBezTo>
                  <a:cubicBezTo>
                    <a:pt x="57" y="50"/>
                    <a:pt x="51" y="52"/>
                    <a:pt x="51" y="56"/>
                  </a:cubicBezTo>
                  <a:cubicBezTo>
                    <a:pt x="51" y="60"/>
                    <a:pt x="54" y="60"/>
                    <a:pt x="55" y="62"/>
                  </a:cubicBezTo>
                  <a:cubicBezTo>
                    <a:pt x="51" y="63"/>
                    <a:pt x="47" y="57"/>
                    <a:pt x="42" y="59"/>
                  </a:cubicBezTo>
                  <a:cubicBezTo>
                    <a:pt x="37" y="60"/>
                    <a:pt x="35" y="64"/>
                    <a:pt x="33" y="71"/>
                  </a:cubicBezTo>
                  <a:cubicBezTo>
                    <a:pt x="32" y="79"/>
                    <a:pt x="36" y="79"/>
                    <a:pt x="42" y="79"/>
                  </a:cubicBezTo>
                  <a:cubicBezTo>
                    <a:pt x="47" y="79"/>
                    <a:pt x="49" y="81"/>
                    <a:pt x="53" y="83"/>
                  </a:cubicBezTo>
                  <a:cubicBezTo>
                    <a:pt x="51" y="84"/>
                    <a:pt x="46" y="83"/>
                    <a:pt x="44" y="83"/>
                  </a:cubicBezTo>
                  <a:cubicBezTo>
                    <a:pt x="43" y="82"/>
                    <a:pt x="35" y="78"/>
                    <a:pt x="39" y="85"/>
                  </a:cubicBezTo>
                  <a:cubicBezTo>
                    <a:pt x="43" y="91"/>
                    <a:pt x="52" y="94"/>
                    <a:pt x="57" y="93"/>
                  </a:cubicBezTo>
                  <a:cubicBezTo>
                    <a:pt x="61" y="92"/>
                    <a:pt x="65" y="83"/>
                    <a:pt x="62" y="78"/>
                  </a:cubicBezTo>
                  <a:cubicBezTo>
                    <a:pt x="59" y="72"/>
                    <a:pt x="51" y="74"/>
                    <a:pt x="47" y="72"/>
                  </a:cubicBezTo>
                  <a:close/>
                  <a:moveTo>
                    <a:pt x="126" y="59"/>
                  </a:moveTo>
                  <a:cubicBezTo>
                    <a:pt x="131" y="61"/>
                    <a:pt x="137" y="57"/>
                    <a:pt x="131" y="54"/>
                  </a:cubicBezTo>
                  <a:cubicBezTo>
                    <a:pt x="125" y="50"/>
                    <a:pt x="117" y="51"/>
                    <a:pt x="114" y="55"/>
                  </a:cubicBezTo>
                  <a:cubicBezTo>
                    <a:pt x="111" y="58"/>
                    <a:pt x="113" y="64"/>
                    <a:pt x="120" y="68"/>
                  </a:cubicBezTo>
                  <a:cubicBezTo>
                    <a:pt x="117" y="67"/>
                    <a:pt x="111" y="67"/>
                    <a:pt x="106" y="68"/>
                  </a:cubicBezTo>
                  <a:cubicBezTo>
                    <a:pt x="101" y="69"/>
                    <a:pt x="100" y="71"/>
                    <a:pt x="100" y="77"/>
                  </a:cubicBezTo>
                  <a:cubicBezTo>
                    <a:pt x="99" y="82"/>
                    <a:pt x="98" y="83"/>
                    <a:pt x="102" y="83"/>
                  </a:cubicBezTo>
                  <a:cubicBezTo>
                    <a:pt x="106" y="84"/>
                    <a:pt x="108" y="80"/>
                    <a:pt x="108" y="76"/>
                  </a:cubicBezTo>
                  <a:cubicBezTo>
                    <a:pt x="107" y="73"/>
                    <a:pt x="107" y="70"/>
                    <a:pt x="110" y="75"/>
                  </a:cubicBezTo>
                  <a:cubicBezTo>
                    <a:pt x="113" y="80"/>
                    <a:pt x="116" y="80"/>
                    <a:pt x="121" y="79"/>
                  </a:cubicBezTo>
                  <a:cubicBezTo>
                    <a:pt x="126" y="77"/>
                    <a:pt x="128" y="70"/>
                    <a:pt x="127" y="64"/>
                  </a:cubicBezTo>
                  <a:cubicBezTo>
                    <a:pt x="126" y="59"/>
                    <a:pt x="119" y="58"/>
                    <a:pt x="119" y="58"/>
                  </a:cubicBezTo>
                  <a:cubicBezTo>
                    <a:pt x="119" y="58"/>
                    <a:pt x="121" y="57"/>
                    <a:pt x="126" y="59"/>
                  </a:cubicBezTo>
                  <a:close/>
                  <a:moveTo>
                    <a:pt x="75" y="88"/>
                  </a:moveTo>
                  <a:cubicBezTo>
                    <a:pt x="75" y="84"/>
                    <a:pt x="76" y="81"/>
                    <a:pt x="76" y="83"/>
                  </a:cubicBezTo>
                  <a:cubicBezTo>
                    <a:pt x="77" y="86"/>
                    <a:pt x="78" y="92"/>
                    <a:pt x="86" y="90"/>
                  </a:cubicBezTo>
                  <a:cubicBezTo>
                    <a:pt x="95" y="88"/>
                    <a:pt x="98" y="85"/>
                    <a:pt x="96" y="78"/>
                  </a:cubicBezTo>
                  <a:cubicBezTo>
                    <a:pt x="95" y="70"/>
                    <a:pt x="91" y="68"/>
                    <a:pt x="89" y="67"/>
                  </a:cubicBezTo>
                  <a:cubicBezTo>
                    <a:pt x="88" y="65"/>
                    <a:pt x="91" y="65"/>
                    <a:pt x="95" y="66"/>
                  </a:cubicBezTo>
                  <a:cubicBezTo>
                    <a:pt x="99" y="67"/>
                    <a:pt x="106" y="67"/>
                    <a:pt x="109" y="64"/>
                  </a:cubicBezTo>
                  <a:cubicBezTo>
                    <a:pt x="112" y="61"/>
                    <a:pt x="110" y="56"/>
                    <a:pt x="101" y="58"/>
                  </a:cubicBezTo>
                  <a:cubicBezTo>
                    <a:pt x="91" y="60"/>
                    <a:pt x="84" y="63"/>
                    <a:pt x="84" y="66"/>
                  </a:cubicBezTo>
                  <a:cubicBezTo>
                    <a:pt x="84" y="69"/>
                    <a:pt x="87" y="77"/>
                    <a:pt x="88" y="81"/>
                  </a:cubicBezTo>
                  <a:cubicBezTo>
                    <a:pt x="89" y="85"/>
                    <a:pt x="87" y="82"/>
                    <a:pt x="85" y="79"/>
                  </a:cubicBezTo>
                  <a:cubicBezTo>
                    <a:pt x="84" y="76"/>
                    <a:pt x="78" y="76"/>
                    <a:pt x="74" y="78"/>
                  </a:cubicBezTo>
                  <a:cubicBezTo>
                    <a:pt x="69" y="79"/>
                    <a:pt x="67" y="81"/>
                    <a:pt x="65" y="85"/>
                  </a:cubicBezTo>
                  <a:cubicBezTo>
                    <a:pt x="64" y="90"/>
                    <a:pt x="61" y="96"/>
                    <a:pt x="68" y="96"/>
                  </a:cubicBezTo>
                  <a:cubicBezTo>
                    <a:pt x="75" y="97"/>
                    <a:pt x="75" y="92"/>
                    <a:pt x="75" y="88"/>
                  </a:cubicBezTo>
                  <a:close/>
                  <a:moveTo>
                    <a:pt x="57" y="24"/>
                  </a:moveTo>
                  <a:cubicBezTo>
                    <a:pt x="62" y="25"/>
                    <a:pt x="66" y="27"/>
                    <a:pt x="68" y="30"/>
                  </a:cubicBezTo>
                  <a:cubicBezTo>
                    <a:pt x="71" y="32"/>
                    <a:pt x="75" y="32"/>
                    <a:pt x="77" y="27"/>
                  </a:cubicBezTo>
                  <a:cubicBezTo>
                    <a:pt x="79" y="22"/>
                    <a:pt x="77" y="19"/>
                    <a:pt x="71" y="18"/>
                  </a:cubicBezTo>
                  <a:cubicBezTo>
                    <a:pt x="65" y="18"/>
                    <a:pt x="61" y="20"/>
                    <a:pt x="59" y="21"/>
                  </a:cubicBezTo>
                  <a:cubicBezTo>
                    <a:pt x="57" y="22"/>
                    <a:pt x="60" y="20"/>
                    <a:pt x="60" y="16"/>
                  </a:cubicBezTo>
                  <a:cubicBezTo>
                    <a:pt x="60" y="12"/>
                    <a:pt x="59" y="11"/>
                    <a:pt x="59" y="9"/>
                  </a:cubicBezTo>
                  <a:cubicBezTo>
                    <a:pt x="58" y="6"/>
                    <a:pt x="61" y="13"/>
                    <a:pt x="66" y="15"/>
                  </a:cubicBezTo>
                  <a:cubicBezTo>
                    <a:pt x="71" y="16"/>
                    <a:pt x="72" y="15"/>
                    <a:pt x="75" y="17"/>
                  </a:cubicBezTo>
                  <a:cubicBezTo>
                    <a:pt x="79" y="19"/>
                    <a:pt x="85" y="24"/>
                    <a:pt x="90" y="18"/>
                  </a:cubicBezTo>
                  <a:cubicBezTo>
                    <a:pt x="94" y="11"/>
                    <a:pt x="94" y="9"/>
                    <a:pt x="94" y="13"/>
                  </a:cubicBezTo>
                  <a:cubicBezTo>
                    <a:pt x="94" y="17"/>
                    <a:pt x="92" y="20"/>
                    <a:pt x="101" y="20"/>
                  </a:cubicBezTo>
                  <a:cubicBezTo>
                    <a:pt x="109" y="20"/>
                    <a:pt x="113" y="20"/>
                    <a:pt x="115" y="15"/>
                  </a:cubicBezTo>
                  <a:cubicBezTo>
                    <a:pt x="118" y="10"/>
                    <a:pt x="111" y="7"/>
                    <a:pt x="108" y="11"/>
                  </a:cubicBezTo>
                  <a:cubicBezTo>
                    <a:pt x="104" y="14"/>
                    <a:pt x="103" y="14"/>
                    <a:pt x="105" y="11"/>
                  </a:cubicBezTo>
                  <a:cubicBezTo>
                    <a:pt x="107" y="7"/>
                    <a:pt x="106" y="4"/>
                    <a:pt x="98" y="3"/>
                  </a:cubicBezTo>
                  <a:cubicBezTo>
                    <a:pt x="89" y="3"/>
                    <a:pt x="83" y="3"/>
                    <a:pt x="84" y="11"/>
                  </a:cubicBezTo>
                  <a:cubicBezTo>
                    <a:pt x="84" y="19"/>
                    <a:pt x="82" y="13"/>
                    <a:pt x="81" y="8"/>
                  </a:cubicBezTo>
                  <a:cubicBezTo>
                    <a:pt x="79" y="3"/>
                    <a:pt x="71" y="0"/>
                    <a:pt x="60" y="4"/>
                  </a:cubicBezTo>
                  <a:cubicBezTo>
                    <a:pt x="49" y="8"/>
                    <a:pt x="46" y="11"/>
                    <a:pt x="48" y="18"/>
                  </a:cubicBezTo>
                  <a:cubicBezTo>
                    <a:pt x="50" y="25"/>
                    <a:pt x="52" y="24"/>
                    <a:pt x="57" y="24"/>
                  </a:cubicBezTo>
                  <a:close/>
                  <a:moveTo>
                    <a:pt x="23" y="48"/>
                  </a:moveTo>
                  <a:cubicBezTo>
                    <a:pt x="25" y="48"/>
                    <a:pt x="29" y="46"/>
                    <a:pt x="28" y="42"/>
                  </a:cubicBezTo>
                  <a:cubicBezTo>
                    <a:pt x="27" y="38"/>
                    <a:pt x="23" y="42"/>
                    <a:pt x="20" y="42"/>
                  </a:cubicBezTo>
                  <a:cubicBezTo>
                    <a:pt x="18" y="43"/>
                    <a:pt x="16" y="41"/>
                    <a:pt x="16" y="41"/>
                  </a:cubicBezTo>
                  <a:cubicBezTo>
                    <a:pt x="16" y="41"/>
                    <a:pt x="24" y="41"/>
                    <a:pt x="27" y="35"/>
                  </a:cubicBezTo>
                  <a:cubicBezTo>
                    <a:pt x="31" y="28"/>
                    <a:pt x="22" y="24"/>
                    <a:pt x="22" y="24"/>
                  </a:cubicBezTo>
                  <a:cubicBezTo>
                    <a:pt x="22" y="24"/>
                    <a:pt x="26" y="25"/>
                    <a:pt x="29" y="22"/>
                  </a:cubicBezTo>
                  <a:cubicBezTo>
                    <a:pt x="32" y="19"/>
                    <a:pt x="28" y="15"/>
                    <a:pt x="21" y="19"/>
                  </a:cubicBezTo>
                  <a:cubicBezTo>
                    <a:pt x="14" y="24"/>
                    <a:pt x="15" y="28"/>
                    <a:pt x="19" y="30"/>
                  </a:cubicBezTo>
                  <a:cubicBezTo>
                    <a:pt x="22" y="32"/>
                    <a:pt x="23" y="33"/>
                    <a:pt x="23" y="33"/>
                  </a:cubicBezTo>
                  <a:cubicBezTo>
                    <a:pt x="23" y="33"/>
                    <a:pt x="10" y="27"/>
                    <a:pt x="9" y="38"/>
                  </a:cubicBezTo>
                  <a:cubicBezTo>
                    <a:pt x="8" y="48"/>
                    <a:pt x="21" y="49"/>
                    <a:pt x="23" y="48"/>
                  </a:cubicBezTo>
                  <a:close/>
                  <a:moveTo>
                    <a:pt x="125" y="21"/>
                  </a:moveTo>
                  <a:cubicBezTo>
                    <a:pt x="123" y="24"/>
                    <a:pt x="120" y="33"/>
                    <a:pt x="123" y="37"/>
                  </a:cubicBezTo>
                  <a:cubicBezTo>
                    <a:pt x="125" y="40"/>
                    <a:pt x="133" y="41"/>
                    <a:pt x="135" y="42"/>
                  </a:cubicBezTo>
                  <a:cubicBezTo>
                    <a:pt x="137" y="43"/>
                    <a:pt x="128" y="43"/>
                    <a:pt x="124" y="44"/>
                  </a:cubicBezTo>
                  <a:cubicBezTo>
                    <a:pt x="120" y="45"/>
                    <a:pt x="119" y="48"/>
                    <a:pt x="126" y="49"/>
                  </a:cubicBezTo>
                  <a:cubicBezTo>
                    <a:pt x="134" y="51"/>
                    <a:pt x="141" y="54"/>
                    <a:pt x="144" y="48"/>
                  </a:cubicBezTo>
                  <a:cubicBezTo>
                    <a:pt x="148" y="41"/>
                    <a:pt x="143" y="32"/>
                    <a:pt x="140" y="28"/>
                  </a:cubicBezTo>
                  <a:cubicBezTo>
                    <a:pt x="137" y="24"/>
                    <a:pt x="133" y="29"/>
                    <a:pt x="132" y="33"/>
                  </a:cubicBezTo>
                  <a:cubicBezTo>
                    <a:pt x="131" y="30"/>
                    <a:pt x="132" y="29"/>
                    <a:pt x="134" y="25"/>
                  </a:cubicBezTo>
                  <a:cubicBezTo>
                    <a:pt x="136" y="20"/>
                    <a:pt x="134" y="19"/>
                    <a:pt x="129" y="15"/>
                  </a:cubicBezTo>
                  <a:cubicBezTo>
                    <a:pt x="124" y="12"/>
                    <a:pt x="121" y="14"/>
                    <a:pt x="120" y="14"/>
                  </a:cubicBezTo>
                  <a:cubicBezTo>
                    <a:pt x="116" y="16"/>
                    <a:pt x="115" y="22"/>
                    <a:pt x="118" y="24"/>
                  </a:cubicBezTo>
                  <a:cubicBezTo>
                    <a:pt x="121" y="26"/>
                    <a:pt x="123" y="21"/>
                    <a:pt x="125" y="21"/>
                  </a:cubicBezTo>
                  <a:close/>
                  <a:moveTo>
                    <a:pt x="28" y="55"/>
                  </a:moveTo>
                  <a:cubicBezTo>
                    <a:pt x="28" y="55"/>
                    <a:pt x="29" y="54"/>
                    <a:pt x="32" y="56"/>
                  </a:cubicBezTo>
                  <a:cubicBezTo>
                    <a:pt x="34" y="59"/>
                    <a:pt x="37" y="61"/>
                    <a:pt x="36" y="55"/>
                  </a:cubicBezTo>
                  <a:cubicBezTo>
                    <a:pt x="36" y="50"/>
                    <a:pt x="30" y="48"/>
                    <a:pt x="26" y="49"/>
                  </a:cubicBezTo>
                  <a:cubicBezTo>
                    <a:pt x="22" y="50"/>
                    <a:pt x="21" y="54"/>
                    <a:pt x="23" y="61"/>
                  </a:cubicBezTo>
                  <a:cubicBezTo>
                    <a:pt x="21" y="57"/>
                    <a:pt x="16" y="46"/>
                    <a:pt x="8" y="48"/>
                  </a:cubicBezTo>
                  <a:cubicBezTo>
                    <a:pt x="0" y="49"/>
                    <a:pt x="4" y="62"/>
                    <a:pt x="8" y="64"/>
                  </a:cubicBezTo>
                  <a:cubicBezTo>
                    <a:pt x="12" y="65"/>
                    <a:pt x="11" y="63"/>
                    <a:pt x="13" y="59"/>
                  </a:cubicBezTo>
                  <a:cubicBezTo>
                    <a:pt x="14" y="56"/>
                    <a:pt x="15" y="58"/>
                    <a:pt x="15" y="58"/>
                  </a:cubicBezTo>
                  <a:cubicBezTo>
                    <a:pt x="15" y="58"/>
                    <a:pt x="12" y="62"/>
                    <a:pt x="15" y="66"/>
                  </a:cubicBezTo>
                  <a:cubicBezTo>
                    <a:pt x="19" y="70"/>
                    <a:pt x="28" y="71"/>
                    <a:pt x="31" y="65"/>
                  </a:cubicBezTo>
                  <a:cubicBezTo>
                    <a:pt x="35" y="59"/>
                    <a:pt x="28" y="55"/>
                    <a:pt x="28" y="55"/>
                  </a:cubicBezTo>
                  <a:close/>
                  <a:moveTo>
                    <a:pt x="83" y="103"/>
                  </a:moveTo>
                  <a:cubicBezTo>
                    <a:pt x="80" y="100"/>
                    <a:pt x="79" y="97"/>
                    <a:pt x="77" y="98"/>
                  </a:cubicBezTo>
                  <a:cubicBezTo>
                    <a:pt x="75" y="99"/>
                    <a:pt x="70" y="99"/>
                    <a:pt x="70" y="99"/>
                  </a:cubicBezTo>
                  <a:cubicBezTo>
                    <a:pt x="70" y="99"/>
                    <a:pt x="81" y="108"/>
                    <a:pt x="85" y="113"/>
                  </a:cubicBezTo>
                  <a:cubicBezTo>
                    <a:pt x="88" y="118"/>
                    <a:pt x="94" y="134"/>
                    <a:pt x="94" y="134"/>
                  </a:cubicBezTo>
                  <a:cubicBezTo>
                    <a:pt x="94" y="134"/>
                    <a:pt x="107" y="135"/>
                    <a:pt x="110" y="131"/>
                  </a:cubicBezTo>
                  <a:cubicBezTo>
                    <a:pt x="103" y="125"/>
                    <a:pt x="101" y="113"/>
                    <a:pt x="98" y="109"/>
                  </a:cubicBezTo>
                  <a:cubicBezTo>
                    <a:pt x="94" y="109"/>
                    <a:pt x="86" y="106"/>
                    <a:pt x="83" y="103"/>
                  </a:cubicBezTo>
                  <a:close/>
                  <a:moveTo>
                    <a:pt x="125" y="80"/>
                  </a:moveTo>
                  <a:cubicBezTo>
                    <a:pt x="121" y="82"/>
                    <a:pt x="115" y="86"/>
                    <a:pt x="109" y="87"/>
                  </a:cubicBezTo>
                  <a:cubicBezTo>
                    <a:pt x="104" y="87"/>
                    <a:pt x="102" y="87"/>
                    <a:pt x="100" y="89"/>
                  </a:cubicBezTo>
                  <a:cubicBezTo>
                    <a:pt x="98" y="90"/>
                    <a:pt x="95" y="93"/>
                    <a:pt x="88" y="94"/>
                  </a:cubicBezTo>
                  <a:cubicBezTo>
                    <a:pt x="82" y="95"/>
                    <a:pt x="80" y="96"/>
                    <a:pt x="83" y="99"/>
                  </a:cubicBezTo>
                  <a:cubicBezTo>
                    <a:pt x="86" y="102"/>
                    <a:pt x="91" y="106"/>
                    <a:pt x="102" y="106"/>
                  </a:cubicBezTo>
                  <a:cubicBezTo>
                    <a:pt x="112" y="106"/>
                    <a:pt x="125" y="96"/>
                    <a:pt x="130" y="87"/>
                  </a:cubicBezTo>
                  <a:cubicBezTo>
                    <a:pt x="136" y="79"/>
                    <a:pt x="129" y="79"/>
                    <a:pt x="125" y="80"/>
                  </a:cubicBezTo>
                  <a:close/>
                  <a:moveTo>
                    <a:pt x="43" y="52"/>
                  </a:moveTo>
                  <a:cubicBezTo>
                    <a:pt x="50" y="53"/>
                    <a:pt x="54" y="49"/>
                    <a:pt x="54" y="45"/>
                  </a:cubicBezTo>
                  <a:cubicBezTo>
                    <a:pt x="54" y="41"/>
                    <a:pt x="51" y="36"/>
                    <a:pt x="51" y="36"/>
                  </a:cubicBezTo>
                  <a:cubicBezTo>
                    <a:pt x="51" y="36"/>
                    <a:pt x="58" y="47"/>
                    <a:pt x="61" y="47"/>
                  </a:cubicBezTo>
                  <a:cubicBezTo>
                    <a:pt x="65" y="48"/>
                    <a:pt x="68" y="45"/>
                    <a:pt x="66" y="37"/>
                  </a:cubicBezTo>
                  <a:cubicBezTo>
                    <a:pt x="65" y="29"/>
                    <a:pt x="60" y="25"/>
                    <a:pt x="52" y="28"/>
                  </a:cubicBezTo>
                  <a:cubicBezTo>
                    <a:pt x="44" y="31"/>
                    <a:pt x="39" y="35"/>
                    <a:pt x="40" y="38"/>
                  </a:cubicBezTo>
                  <a:cubicBezTo>
                    <a:pt x="41" y="40"/>
                    <a:pt x="42" y="43"/>
                    <a:pt x="42" y="43"/>
                  </a:cubicBezTo>
                  <a:cubicBezTo>
                    <a:pt x="42" y="43"/>
                    <a:pt x="39" y="43"/>
                    <a:pt x="37" y="39"/>
                  </a:cubicBezTo>
                  <a:cubicBezTo>
                    <a:pt x="35" y="34"/>
                    <a:pt x="37" y="25"/>
                    <a:pt x="37" y="25"/>
                  </a:cubicBezTo>
                  <a:cubicBezTo>
                    <a:pt x="37" y="25"/>
                    <a:pt x="37" y="32"/>
                    <a:pt x="42" y="31"/>
                  </a:cubicBezTo>
                  <a:cubicBezTo>
                    <a:pt x="47" y="31"/>
                    <a:pt x="47" y="23"/>
                    <a:pt x="45" y="17"/>
                  </a:cubicBezTo>
                  <a:cubicBezTo>
                    <a:pt x="44" y="10"/>
                    <a:pt x="42" y="8"/>
                    <a:pt x="38" y="11"/>
                  </a:cubicBezTo>
                  <a:cubicBezTo>
                    <a:pt x="34" y="14"/>
                    <a:pt x="29" y="21"/>
                    <a:pt x="30" y="34"/>
                  </a:cubicBezTo>
                  <a:cubicBezTo>
                    <a:pt x="30" y="47"/>
                    <a:pt x="35" y="52"/>
                    <a:pt x="43" y="52"/>
                  </a:cubicBezTo>
                  <a:close/>
                  <a:moveTo>
                    <a:pt x="108" y="40"/>
                  </a:moveTo>
                  <a:cubicBezTo>
                    <a:pt x="104" y="40"/>
                    <a:pt x="102" y="42"/>
                    <a:pt x="102" y="46"/>
                  </a:cubicBezTo>
                  <a:cubicBezTo>
                    <a:pt x="102" y="51"/>
                    <a:pt x="102" y="45"/>
                    <a:pt x="98" y="44"/>
                  </a:cubicBezTo>
                  <a:cubicBezTo>
                    <a:pt x="94" y="43"/>
                    <a:pt x="88" y="44"/>
                    <a:pt x="87" y="48"/>
                  </a:cubicBezTo>
                  <a:cubicBezTo>
                    <a:pt x="86" y="53"/>
                    <a:pt x="86" y="56"/>
                    <a:pt x="83" y="51"/>
                  </a:cubicBezTo>
                  <a:cubicBezTo>
                    <a:pt x="81" y="45"/>
                    <a:pt x="75" y="46"/>
                    <a:pt x="76" y="52"/>
                  </a:cubicBezTo>
                  <a:cubicBezTo>
                    <a:pt x="78" y="58"/>
                    <a:pt x="79" y="63"/>
                    <a:pt x="84" y="61"/>
                  </a:cubicBezTo>
                  <a:cubicBezTo>
                    <a:pt x="90" y="60"/>
                    <a:pt x="93" y="58"/>
                    <a:pt x="94" y="51"/>
                  </a:cubicBezTo>
                  <a:cubicBezTo>
                    <a:pt x="95" y="44"/>
                    <a:pt x="95" y="54"/>
                    <a:pt x="99" y="54"/>
                  </a:cubicBezTo>
                  <a:cubicBezTo>
                    <a:pt x="104" y="54"/>
                    <a:pt x="113" y="55"/>
                    <a:pt x="116" y="48"/>
                  </a:cubicBezTo>
                  <a:cubicBezTo>
                    <a:pt x="120" y="41"/>
                    <a:pt x="120" y="39"/>
                    <a:pt x="117" y="36"/>
                  </a:cubicBezTo>
                  <a:cubicBezTo>
                    <a:pt x="114" y="33"/>
                    <a:pt x="118" y="35"/>
                    <a:pt x="119" y="33"/>
                  </a:cubicBezTo>
                  <a:cubicBezTo>
                    <a:pt x="121" y="31"/>
                    <a:pt x="120" y="26"/>
                    <a:pt x="114" y="23"/>
                  </a:cubicBezTo>
                  <a:cubicBezTo>
                    <a:pt x="109" y="21"/>
                    <a:pt x="99" y="24"/>
                    <a:pt x="96" y="29"/>
                  </a:cubicBezTo>
                  <a:cubicBezTo>
                    <a:pt x="93" y="34"/>
                    <a:pt x="98" y="19"/>
                    <a:pt x="88" y="22"/>
                  </a:cubicBezTo>
                  <a:cubicBezTo>
                    <a:pt x="77" y="26"/>
                    <a:pt x="80" y="31"/>
                    <a:pt x="76" y="33"/>
                  </a:cubicBezTo>
                  <a:cubicBezTo>
                    <a:pt x="72" y="35"/>
                    <a:pt x="69" y="35"/>
                    <a:pt x="70" y="39"/>
                  </a:cubicBezTo>
                  <a:cubicBezTo>
                    <a:pt x="71" y="44"/>
                    <a:pt x="74" y="44"/>
                    <a:pt x="78" y="43"/>
                  </a:cubicBezTo>
                  <a:cubicBezTo>
                    <a:pt x="83" y="42"/>
                    <a:pt x="86" y="40"/>
                    <a:pt x="87" y="34"/>
                  </a:cubicBezTo>
                  <a:cubicBezTo>
                    <a:pt x="88" y="28"/>
                    <a:pt x="88" y="35"/>
                    <a:pt x="89" y="38"/>
                  </a:cubicBezTo>
                  <a:cubicBezTo>
                    <a:pt x="91" y="41"/>
                    <a:pt x="98" y="43"/>
                    <a:pt x="102" y="39"/>
                  </a:cubicBezTo>
                  <a:cubicBezTo>
                    <a:pt x="106" y="35"/>
                    <a:pt x="106" y="31"/>
                    <a:pt x="107" y="30"/>
                  </a:cubicBezTo>
                  <a:cubicBezTo>
                    <a:pt x="108" y="28"/>
                    <a:pt x="108" y="30"/>
                    <a:pt x="109" y="34"/>
                  </a:cubicBezTo>
                  <a:cubicBezTo>
                    <a:pt x="109" y="37"/>
                    <a:pt x="110" y="38"/>
                    <a:pt x="112" y="40"/>
                  </a:cubicBezTo>
                  <a:cubicBezTo>
                    <a:pt x="115" y="41"/>
                    <a:pt x="112" y="40"/>
                    <a:pt x="108" y="40"/>
                  </a:cubicBezTo>
                  <a:close/>
                  <a:moveTo>
                    <a:pt x="139" y="55"/>
                  </a:moveTo>
                  <a:cubicBezTo>
                    <a:pt x="135" y="56"/>
                    <a:pt x="134" y="58"/>
                    <a:pt x="134" y="61"/>
                  </a:cubicBezTo>
                  <a:cubicBezTo>
                    <a:pt x="133" y="65"/>
                    <a:pt x="139" y="65"/>
                    <a:pt x="139" y="65"/>
                  </a:cubicBezTo>
                  <a:cubicBezTo>
                    <a:pt x="139" y="65"/>
                    <a:pt x="133" y="65"/>
                    <a:pt x="131" y="66"/>
                  </a:cubicBezTo>
                  <a:cubicBezTo>
                    <a:pt x="129" y="67"/>
                    <a:pt x="129" y="71"/>
                    <a:pt x="128" y="74"/>
                  </a:cubicBezTo>
                  <a:cubicBezTo>
                    <a:pt x="128" y="78"/>
                    <a:pt x="131" y="76"/>
                    <a:pt x="135" y="75"/>
                  </a:cubicBezTo>
                  <a:cubicBezTo>
                    <a:pt x="139" y="74"/>
                    <a:pt x="142" y="67"/>
                    <a:pt x="146" y="61"/>
                  </a:cubicBezTo>
                  <a:cubicBezTo>
                    <a:pt x="149" y="55"/>
                    <a:pt x="144" y="53"/>
                    <a:pt x="139" y="55"/>
                  </a:cubicBezTo>
                  <a:close/>
                </a:path>
              </a:pathLst>
            </a:custGeom>
            <a:grpFill/>
            <a:ln>
              <a:noFill/>
            </a:ln>
          </p:spPr>
          <p:txBody>
            <a:bodyPr vert="horz" wrap="square" lIns="91440" tIns="45720" rIns="91440" bIns="45720" numCol="1" anchor="t" anchorCtr="0" compatLnSpc="1"/>
            <a:lstStyle/>
            <a:p>
              <a:endParaRPr lang="en-US"/>
            </a:p>
          </p:txBody>
        </p:sp>
        <p:sp>
          <p:nvSpPr>
            <p:cNvPr id="28" name="Freeform 80"/>
            <p:cNvSpPr>
              <a:spLocks noEditPoints="1"/>
            </p:cNvSpPr>
            <p:nvPr/>
          </p:nvSpPr>
          <p:spPr bwMode="auto">
            <a:xfrm>
              <a:off x="6475143" y="3509645"/>
              <a:ext cx="279234" cy="445749"/>
            </a:xfrm>
            <a:custGeom>
              <a:avLst/>
              <a:gdLst>
                <a:gd name="T0" fmla="*/ 59 w 82"/>
                <a:gd name="T1" fmla="*/ 72 h 132"/>
                <a:gd name="T2" fmla="*/ 52 w 82"/>
                <a:gd name="T3" fmla="*/ 77 h 132"/>
                <a:gd name="T4" fmla="*/ 48 w 82"/>
                <a:gd name="T5" fmla="*/ 80 h 132"/>
                <a:gd name="T6" fmla="*/ 58 w 82"/>
                <a:gd name="T7" fmla="*/ 99 h 132"/>
                <a:gd name="T8" fmla="*/ 54 w 82"/>
                <a:gd name="T9" fmla="*/ 115 h 132"/>
                <a:gd name="T10" fmla="*/ 66 w 82"/>
                <a:gd name="T11" fmla="*/ 132 h 132"/>
                <a:gd name="T12" fmla="*/ 82 w 82"/>
                <a:gd name="T13" fmla="*/ 111 h 132"/>
                <a:gd name="T14" fmla="*/ 59 w 82"/>
                <a:gd name="T15" fmla="*/ 72 h 132"/>
                <a:gd name="T16" fmla="*/ 82 w 82"/>
                <a:gd name="T17" fmla="*/ 21 h 132"/>
                <a:gd name="T18" fmla="*/ 66 w 82"/>
                <a:gd name="T19" fmla="*/ 0 h 132"/>
                <a:gd name="T20" fmla="*/ 54 w 82"/>
                <a:gd name="T21" fmla="*/ 17 h 132"/>
                <a:gd name="T22" fmla="*/ 58 w 82"/>
                <a:gd name="T23" fmla="*/ 33 h 132"/>
                <a:gd name="T24" fmla="*/ 37 w 82"/>
                <a:gd name="T25" fmla="*/ 62 h 132"/>
                <a:gd name="T26" fmla="*/ 0 w 82"/>
                <a:gd name="T27" fmla="*/ 111 h 132"/>
                <a:gd name="T28" fmla="*/ 17 w 82"/>
                <a:gd name="T29" fmla="*/ 132 h 132"/>
                <a:gd name="T30" fmla="*/ 29 w 82"/>
                <a:gd name="T31" fmla="*/ 115 h 132"/>
                <a:gd name="T32" fmla="*/ 25 w 82"/>
                <a:gd name="T33" fmla="*/ 99 h 132"/>
                <a:gd name="T34" fmla="*/ 45 w 82"/>
                <a:gd name="T35" fmla="*/ 70 h 132"/>
                <a:gd name="T36" fmla="*/ 82 w 82"/>
                <a:gd name="T37" fmla="*/ 21 h 132"/>
                <a:gd name="T38" fmla="*/ 23 w 82"/>
                <a:gd name="T39" fmla="*/ 60 h 132"/>
                <a:gd name="T40" fmla="*/ 31 w 82"/>
                <a:gd name="T41" fmla="*/ 55 h 132"/>
                <a:gd name="T42" fmla="*/ 34 w 82"/>
                <a:gd name="T43" fmla="*/ 52 h 132"/>
                <a:gd name="T44" fmla="*/ 25 w 82"/>
                <a:gd name="T45" fmla="*/ 33 h 132"/>
                <a:gd name="T46" fmla="*/ 29 w 82"/>
                <a:gd name="T47" fmla="*/ 17 h 132"/>
                <a:gd name="T48" fmla="*/ 17 w 82"/>
                <a:gd name="T49" fmla="*/ 0 h 132"/>
                <a:gd name="T50" fmla="*/ 0 w 82"/>
                <a:gd name="T51" fmla="*/ 21 h 132"/>
                <a:gd name="T52" fmla="*/ 23 w 82"/>
                <a:gd name="T53" fmla="*/ 6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132">
                  <a:moveTo>
                    <a:pt x="59" y="72"/>
                  </a:moveTo>
                  <a:cubicBezTo>
                    <a:pt x="57" y="74"/>
                    <a:pt x="54" y="75"/>
                    <a:pt x="52" y="77"/>
                  </a:cubicBezTo>
                  <a:cubicBezTo>
                    <a:pt x="51" y="78"/>
                    <a:pt x="49" y="79"/>
                    <a:pt x="48" y="80"/>
                  </a:cubicBezTo>
                  <a:cubicBezTo>
                    <a:pt x="56" y="87"/>
                    <a:pt x="58" y="93"/>
                    <a:pt x="58" y="99"/>
                  </a:cubicBezTo>
                  <a:cubicBezTo>
                    <a:pt x="58" y="107"/>
                    <a:pt x="54" y="111"/>
                    <a:pt x="54" y="115"/>
                  </a:cubicBezTo>
                  <a:cubicBezTo>
                    <a:pt x="54" y="120"/>
                    <a:pt x="54" y="132"/>
                    <a:pt x="66" y="132"/>
                  </a:cubicBezTo>
                  <a:cubicBezTo>
                    <a:pt x="78" y="132"/>
                    <a:pt x="82" y="120"/>
                    <a:pt x="82" y="111"/>
                  </a:cubicBezTo>
                  <a:cubicBezTo>
                    <a:pt x="82" y="104"/>
                    <a:pt x="79" y="89"/>
                    <a:pt x="59" y="72"/>
                  </a:cubicBezTo>
                  <a:close/>
                  <a:moveTo>
                    <a:pt x="82" y="21"/>
                  </a:moveTo>
                  <a:cubicBezTo>
                    <a:pt x="82" y="13"/>
                    <a:pt x="78" y="0"/>
                    <a:pt x="66" y="0"/>
                  </a:cubicBezTo>
                  <a:cubicBezTo>
                    <a:pt x="54" y="0"/>
                    <a:pt x="54" y="13"/>
                    <a:pt x="54" y="17"/>
                  </a:cubicBezTo>
                  <a:cubicBezTo>
                    <a:pt x="54" y="21"/>
                    <a:pt x="58" y="25"/>
                    <a:pt x="58" y="33"/>
                  </a:cubicBezTo>
                  <a:cubicBezTo>
                    <a:pt x="58" y="41"/>
                    <a:pt x="54" y="50"/>
                    <a:pt x="37" y="62"/>
                  </a:cubicBezTo>
                  <a:cubicBezTo>
                    <a:pt x="4" y="82"/>
                    <a:pt x="0" y="103"/>
                    <a:pt x="0" y="111"/>
                  </a:cubicBezTo>
                  <a:cubicBezTo>
                    <a:pt x="0" y="120"/>
                    <a:pt x="4" y="132"/>
                    <a:pt x="17" y="132"/>
                  </a:cubicBezTo>
                  <a:cubicBezTo>
                    <a:pt x="29" y="132"/>
                    <a:pt x="29" y="120"/>
                    <a:pt x="29" y="115"/>
                  </a:cubicBezTo>
                  <a:cubicBezTo>
                    <a:pt x="29" y="111"/>
                    <a:pt x="25" y="107"/>
                    <a:pt x="25" y="99"/>
                  </a:cubicBezTo>
                  <a:cubicBezTo>
                    <a:pt x="25" y="91"/>
                    <a:pt x="29" y="82"/>
                    <a:pt x="45" y="70"/>
                  </a:cubicBezTo>
                  <a:cubicBezTo>
                    <a:pt x="78" y="50"/>
                    <a:pt x="82" y="29"/>
                    <a:pt x="82" y="21"/>
                  </a:cubicBezTo>
                  <a:close/>
                  <a:moveTo>
                    <a:pt x="23" y="60"/>
                  </a:moveTo>
                  <a:cubicBezTo>
                    <a:pt x="26" y="59"/>
                    <a:pt x="28" y="57"/>
                    <a:pt x="31" y="55"/>
                  </a:cubicBezTo>
                  <a:cubicBezTo>
                    <a:pt x="32" y="54"/>
                    <a:pt x="33" y="53"/>
                    <a:pt x="34" y="52"/>
                  </a:cubicBezTo>
                  <a:cubicBezTo>
                    <a:pt x="27" y="45"/>
                    <a:pt x="25" y="39"/>
                    <a:pt x="25" y="33"/>
                  </a:cubicBezTo>
                  <a:cubicBezTo>
                    <a:pt x="25" y="25"/>
                    <a:pt x="29" y="21"/>
                    <a:pt x="29" y="17"/>
                  </a:cubicBezTo>
                  <a:cubicBezTo>
                    <a:pt x="29" y="13"/>
                    <a:pt x="29" y="0"/>
                    <a:pt x="17" y="0"/>
                  </a:cubicBezTo>
                  <a:cubicBezTo>
                    <a:pt x="4" y="0"/>
                    <a:pt x="0" y="13"/>
                    <a:pt x="0" y="21"/>
                  </a:cubicBezTo>
                  <a:cubicBezTo>
                    <a:pt x="0" y="28"/>
                    <a:pt x="3" y="43"/>
                    <a:pt x="23" y="60"/>
                  </a:cubicBezTo>
                  <a:close/>
                </a:path>
              </a:pathLst>
            </a:custGeom>
            <a:grpFill/>
            <a:ln>
              <a:noFill/>
            </a:ln>
          </p:spPr>
          <p:txBody>
            <a:bodyPr vert="horz" wrap="square" lIns="91440" tIns="45720" rIns="91440" bIns="45720" numCol="1" anchor="t" anchorCtr="0" compatLnSpc="1"/>
            <a:lstStyle/>
            <a:p>
              <a:endParaRPr lang="en-US"/>
            </a:p>
          </p:txBody>
        </p:sp>
        <p:sp>
          <p:nvSpPr>
            <p:cNvPr id="29" name="Freeform 81"/>
            <p:cNvSpPr/>
            <p:nvPr/>
          </p:nvSpPr>
          <p:spPr bwMode="auto">
            <a:xfrm>
              <a:off x="7545964" y="3594182"/>
              <a:ext cx="363772" cy="309976"/>
            </a:xfrm>
            <a:custGeom>
              <a:avLst/>
              <a:gdLst>
                <a:gd name="T0" fmla="*/ 17 w 107"/>
                <a:gd name="T1" fmla="*/ 78 h 92"/>
                <a:gd name="T2" fmla="*/ 9 w 107"/>
                <a:gd name="T3" fmla="*/ 66 h 92"/>
                <a:gd name="T4" fmla="*/ 0 w 107"/>
                <a:gd name="T5" fmla="*/ 66 h 92"/>
                <a:gd name="T6" fmla="*/ 1 w 107"/>
                <a:gd name="T7" fmla="*/ 74 h 92"/>
                <a:gd name="T8" fmla="*/ 17 w 107"/>
                <a:gd name="T9" fmla="*/ 90 h 92"/>
                <a:gd name="T10" fmla="*/ 38 w 107"/>
                <a:gd name="T11" fmla="*/ 56 h 92"/>
                <a:gd name="T12" fmla="*/ 38 w 107"/>
                <a:gd name="T13" fmla="*/ 16 h 92"/>
                <a:gd name="T14" fmla="*/ 63 w 107"/>
                <a:gd name="T15" fmla="*/ 16 h 92"/>
                <a:gd name="T16" fmla="*/ 63 w 107"/>
                <a:gd name="T17" fmla="*/ 66 h 92"/>
                <a:gd name="T18" fmla="*/ 83 w 107"/>
                <a:gd name="T19" fmla="*/ 90 h 92"/>
                <a:gd name="T20" fmla="*/ 104 w 107"/>
                <a:gd name="T21" fmla="*/ 62 h 92"/>
                <a:gd name="T22" fmla="*/ 96 w 107"/>
                <a:gd name="T23" fmla="*/ 62 h 92"/>
                <a:gd name="T24" fmla="*/ 95 w 107"/>
                <a:gd name="T25" fmla="*/ 74 h 92"/>
                <a:gd name="T26" fmla="*/ 79 w 107"/>
                <a:gd name="T27" fmla="*/ 63 h 92"/>
                <a:gd name="T28" fmla="*/ 79 w 107"/>
                <a:gd name="T29" fmla="*/ 16 h 92"/>
                <a:gd name="T30" fmla="*/ 90 w 107"/>
                <a:gd name="T31" fmla="*/ 16 h 92"/>
                <a:gd name="T32" fmla="*/ 97 w 107"/>
                <a:gd name="T33" fmla="*/ 15 h 92"/>
                <a:gd name="T34" fmla="*/ 101 w 107"/>
                <a:gd name="T35" fmla="*/ 11 h 92"/>
                <a:gd name="T36" fmla="*/ 104 w 107"/>
                <a:gd name="T37" fmla="*/ 6 h 92"/>
                <a:gd name="T38" fmla="*/ 105 w 107"/>
                <a:gd name="T39" fmla="*/ 0 h 92"/>
                <a:gd name="T40" fmla="*/ 100 w 107"/>
                <a:gd name="T41" fmla="*/ 0 h 92"/>
                <a:gd name="T42" fmla="*/ 97 w 107"/>
                <a:gd name="T43" fmla="*/ 2 h 92"/>
                <a:gd name="T44" fmla="*/ 91 w 107"/>
                <a:gd name="T45" fmla="*/ 4 h 92"/>
                <a:gd name="T46" fmla="*/ 23 w 107"/>
                <a:gd name="T47" fmla="*/ 4 h 92"/>
                <a:gd name="T48" fmla="*/ 13 w 107"/>
                <a:gd name="T49" fmla="*/ 6 h 92"/>
                <a:gd name="T50" fmla="*/ 6 w 107"/>
                <a:gd name="T51" fmla="*/ 12 h 92"/>
                <a:gd name="T52" fmla="*/ 2 w 107"/>
                <a:gd name="T53" fmla="*/ 19 h 92"/>
                <a:gd name="T54" fmla="*/ 1 w 107"/>
                <a:gd name="T55" fmla="*/ 25 h 92"/>
                <a:gd name="T56" fmla="*/ 7 w 107"/>
                <a:gd name="T57" fmla="*/ 25 h 92"/>
                <a:gd name="T58" fmla="*/ 8 w 107"/>
                <a:gd name="T59" fmla="*/ 24 h 92"/>
                <a:gd name="T60" fmla="*/ 10 w 107"/>
                <a:gd name="T61" fmla="*/ 20 h 92"/>
                <a:gd name="T62" fmla="*/ 14 w 107"/>
                <a:gd name="T63" fmla="*/ 18 h 92"/>
                <a:gd name="T64" fmla="*/ 21 w 107"/>
                <a:gd name="T65" fmla="*/ 16 h 92"/>
                <a:gd name="T66" fmla="*/ 30 w 107"/>
                <a:gd name="T67" fmla="*/ 16 h 92"/>
                <a:gd name="T68" fmla="*/ 30 w 107"/>
                <a:gd name="T69" fmla="*/ 37 h 92"/>
                <a:gd name="T70" fmla="*/ 17 w 107"/>
                <a:gd name="T71" fmla="*/ 7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7" h="92">
                  <a:moveTo>
                    <a:pt x="17" y="78"/>
                  </a:moveTo>
                  <a:cubicBezTo>
                    <a:pt x="13" y="78"/>
                    <a:pt x="9" y="75"/>
                    <a:pt x="9" y="66"/>
                  </a:cubicBezTo>
                  <a:cubicBezTo>
                    <a:pt x="0" y="66"/>
                    <a:pt x="0" y="66"/>
                    <a:pt x="0" y="66"/>
                  </a:cubicBezTo>
                  <a:cubicBezTo>
                    <a:pt x="0" y="69"/>
                    <a:pt x="0" y="71"/>
                    <a:pt x="1" y="74"/>
                  </a:cubicBezTo>
                  <a:cubicBezTo>
                    <a:pt x="1" y="74"/>
                    <a:pt x="1" y="90"/>
                    <a:pt x="17" y="90"/>
                  </a:cubicBezTo>
                  <a:cubicBezTo>
                    <a:pt x="41" y="90"/>
                    <a:pt x="38" y="47"/>
                    <a:pt x="38" y="56"/>
                  </a:cubicBezTo>
                  <a:cubicBezTo>
                    <a:pt x="38" y="16"/>
                    <a:pt x="38" y="16"/>
                    <a:pt x="38" y="16"/>
                  </a:cubicBezTo>
                  <a:cubicBezTo>
                    <a:pt x="63" y="16"/>
                    <a:pt x="63" y="16"/>
                    <a:pt x="63" y="16"/>
                  </a:cubicBezTo>
                  <a:cubicBezTo>
                    <a:pt x="63" y="66"/>
                    <a:pt x="63" y="66"/>
                    <a:pt x="63" y="66"/>
                  </a:cubicBezTo>
                  <a:cubicBezTo>
                    <a:pt x="63" y="92"/>
                    <a:pt x="81" y="90"/>
                    <a:pt x="83" y="90"/>
                  </a:cubicBezTo>
                  <a:cubicBezTo>
                    <a:pt x="107" y="90"/>
                    <a:pt x="104" y="59"/>
                    <a:pt x="104" y="62"/>
                  </a:cubicBezTo>
                  <a:cubicBezTo>
                    <a:pt x="96" y="62"/>
                    <a:pt x="96" y="62"/>
                    <a:pt x="96" y="62"/>
                  </a:cubicBezTo>
                  <a:cubicBezTo>
                    <a:pt x="96" y="66"/>
                    <a:pt x="96" y="71"/>
                    <a:pt x="95" y="74"/>
                  </a:cubicBezTo>
                  <a:cubicBezTo>
                    <a:pt x="93" y="84"/>
                    <a:pt x="79" y="82"/>
                    <a:pt x="79" y="63"/>
                  </a:cubicBezTo>
                  <a:cubicBezTo>
                    <a:pt x="79" y="16"/>
                    <a:pt x="79" y="16"/>
                    <a:pt x="79" y="16"/>
                  </a:cubicBezTo>
                  <a:cubicBezTo>
                    <a:pt x="90" y="16"/>
                    <a:pt x="90" y="16"/>
                    <a:pt x="90" y="16"/>
                  </a:cubicBezTo>
                  <a:cubicBezTo>
                    <a:pt x="93" y="16"/>
                    <a:pt x="95" y="16"/>
                    <a:pt x="97" y="15"/>
                  </a:cubicBezTo>
                  <a:cubicBezTo>
                    <a:pt x="99" y="14"/>
                    <a:pt x="100" y="13"/>
                    <a:pt x="101" y="11"/>
                  </a:cubicBezTo>
                  <a:cubicBezTo>
                    <a:pt x="103" y="10"/>
                    <a:pt x="103" y="8"/>
                    <a:pt x="104" y="6"/>
                  </a:cubicBezTo>
                  <a:cubicBezTo>
                    <a:pt x="104" y="4"/>
                    <a:pt x="105" y="2"/>
                    <a:pt x="105" y="0"/>
                  </a:cubicBezTo>
                  <a:cubicBezTo>
                    <a:pt x="100" y="0"/>
                    <a:pt x="100" y="0"/>
                    <a:pt x="100" y="0"/>
                  </a:cubicBezTo>
                  <a:cubicBezTo>
                    <a:pt x="99" y="1"/>
                    <a:pt x="98" y="1"/>
                    <a:pt x="97" y="2"/>
                  </a:cubicBezTo>
                  <a:cubicBezTo>
                    <a:pt x="95" y="3"/>
                    <a:pt x="93" y="4"/>
                    <a:pt x="91" y="4"/>
                  </a:cubicBezTo>
                  <a:cubicBezTo>
                    <a:pt x="23" y="4"/>
                    <a:pt x="23" y="4"/>
                    <a:pt x="23" y="4"/>
                  </a:cubicBezTo>
                  <a:cubicBezTo>
                    <a:pt x="19" y="4"/>
                    <a:pt x="16" y="5"/>
                    <a:pt x="13" y="6"/>
                  </a:cubicBezTo>
                  <a:cubicBezTo>
                    <a:pt x="10" y="8"/>
                    <a:pt x="8" y="10"/>
                    <a:pt x="6" y="12"/>
                  </a:cubicBezTo>
                  <a:cubicBezTo>
                    <a:pt x="4" y="14"/>
                    <a:pt x="3" y="17"/>
                    <a:pt x="2" y="19"/>
                  </a:cubicBezTo>
                  <a:cubicBezTo>
                    <a:pt x="2" y="21"/>
                    <a:pt x="2" y="23"/>
                    <a:pt x="1" y="25"/>
                  </a:cubicBezTo>
                  <a:cubicBezTo>
                    <a:pt x="7" y="25"/>
                    <a:pt x="7" y="25"/>
                    <a:pt x="7" y="25"/>
                  </a:cubicBezTo>
                  <a:cubicBezTo>
                    <a:pt x="7" y="24"/>
                    <a:pt x="7" y="24"/>
                    <a:pt x="8" y="24"/>
                  </a:cubicBezTo>
                  <a:cubicBezTo>
                    <a:pt x="8" y="23"/>
                    <a:pt x="9" y="21"/>
                    <a:pt x="10" y="20"/>
                  </a:cubicBezTo>
                  <a:cubicBezTo>
                    <a:pt x="10" y="19"/>
                    <a:pt x="12" y="18"/>
                    <a:pt x="14" y="18"/>
                  </a:cubicBezTo>
                  <a:cubicBezTo>
                    <a:pt x="15" y="17"/>
                    <a:pt x="18" y="16"/>
                    <a:pt x="21" y="16"/>
                  </a:cubicBezTo>
                  <a:cubicBezTo>
                    <a:pt x="30" y="16"/>
                    <a:pt x="30" y="16"/>
                    <a:pt x="30" y="16"/>
                  </a:cubicBezTo>
                  <a:cubicBezTo>
                    <a:pt x="30" y="37"/>
                    <a:pt x="30" y="37"/>
                    <a:pt x="30" y="37"/>
                  </a:cubicBezTo>
                  <a:cubicBezTo>
                    <a:pt x="30" y="66"/>
                    <a:pt x="25" y="78"/>
                    <a:pt x="17" y="78"/>
                  </a:cubicBezTo>
                  <a:close/>
                </a:path>
              </a:pathLst>
            </a:custGeom>
            <a:grpFill/>
            <a:ln>
              <a:noFill/>
            </a:ln>
          </p:spPr>
          <p:txBody>
            <a:bodyPr vert="horz" wrap="square" lIns="91440" tIns="45720" rIns="91440" bIns="45720" numCol="1" anchor="t" anchorCtr="0" compatLnSpc="1"/>
            <a:lstStyle/>
            <a:p>
              <a:endParaRPr lang="en-US"/>
            </a:p>
          </p:txBody>
        </p:sp>
        <p:sp>
          <p:nvSpPr>
            <p:cNvPr id="30" name="Freeform 82"/>
            <p:cNvSpPr/>
            <p:nvPr/>
          </p:nvSpPr>
          <p:spPr bwMode="auto">
            <a:xfrm>
              <a:off x="8678269" y="3522453"/>
              <a:ext cx="335593" cy="420131"/>
            </a:xfrm>
            <a:custGeom>
              <a:avLst/>
              <a:gdLst>
                <a:gd name="T0" fmla="*/ 95 w 99"/>
                <a:gd name="T1" fmla="*/ 124 h 124"/>
                <a:gd name="T2" fmla="*/ 99 w 99"/>
                <a:gd name="T3" fmla="*/ 91 h 124"/>
                <a:gd name="T4" fmla="*/ 95 w 99"/>
                <a:gd name="T5" fmla="*/ 91 h 124"/>
                <a:gd name="T6" fmla="*/ 90 w 99"/>
                <a:gd name="T7" fmla="*/ 104 h 124"/>
                <a:gd name="T8" fmla="*/ 81 w 99"/>
                <a:gd name="T9" fmla="*/ 107 h 124"/>
                <a:gd name="T10" fmla="*/ 27 w 99"/>
                <a:gd name="T11" fmla="*/ 107 h 124"/>
                <a:gd name="T12" fmla="*/ 70 w 99"/>
                <a:gd name="T13" fmla="*/ 62 h 124"/>
                <a:gd name="T14" fmla="*/ 26 w 99"/>
                <a:gd name="T15" fmla="*/ 14 h 124"/>
                <a:gd name="T16" fmla="*/ 25 w 99"/>
                <a:gd name="T17" fmla="*/ 12 h 124"/>
                <a:gd name="T18" fmla="*/ 25 w 99"/>
                <a:gd name="T19" fmla="*/ 10 h 124"/>
                <a:gd name="T20" fmla="*/ 26 w 99"/>
                <a:gd name="T21" fmla="*/ 9 h 124"/>
                <a:gd name="T22" fmla="*/ 29 w 99"/>
                <a:gd name="T23" fmla="*/ 9 h 124"/>
                <a:gd name="T24" fmla="*/ 63 w 99"/>
                <a:gd name="T25" fmla="*/ 9 h 124"/>
                <a:gd name="T26" fmla="*/ 73 w 99"/>
                <a:gd name="T27" fmla="*/ 11 h 124"/>
                <a:gd name="T28" fmla="*/ 85 w 99"/>
                <a:gd name="T29" fmla="*/ 18 h 124"/>
                <a:gd name="T30" fmla="*/ 91 w 99"/>
                <a:gd name="T31" fmla="*/ 26 h 124"/>
                <a:gd name="T32" fmla="*/ 95 w 99"/>
                <a:gd name="T33" fmla="*/ 37 h 124"/>
                <a:gd name="T34" fmla="*/ 99 w 99"/>
                <a:gd name="T35" fmla="*/ 37 h 124"/>
                <a:gd name="T36" fmla="*/ 95 w 99"/>
                <a:gd name="T37" fmla="*/ 0 h 124"/>
                <a:gd name="T38" fmla="*/ 0 w 99"/>
                <a:gd name="T39" fmla="*/ 0 h 124"/>
                <a:gd name="T40" fmla="*/ 59 w 99"/>
                <a:gd name="T41" fmla="*/ 64 h 124"/>
                <a:gd name="T42" fmla="*/ 0 w 99"/>
                <a:gd name="T43" fmla="*/ 124 h 124"/>
                <a:gd name="T44" fmla="*/ 95 w 99"/>
                <a:gd name="T45"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9" h="124">
                  <a:moveTo>
                    <a:pt x="95" y="124"/>
                  </a:moveTo>
                  <a:cubicBezTo>
                    <a:pt x="99" y="91"/>
                    <a:pt x="99" y="91"/>
                    <a:pt x="99" y="91"/>
                  </a:cubicBezTo>
                  <a:cubicBezTo>
                    <a:pt x="95" y="91"/>
                    <a:pt x="95" y="91"/>
                    <a:pt x="95" y="91"/>
                  </a:cubicBezTo>
                  <a:cubicBezTo>
                    <a:pt x="94" y="96"/>
                    <a:pt x="93" y="101"/>
                    <a:pt x="90" y="104"/>
                  </a:cubicBezTo>
                  <a:cubicBezTo>
                    <a:pt x="88" y="107"/>
                    <a:pt x="85" y="107"/>
                    <a:pt x="81" y="107"/>
                  </a:cubicBezTo>
                  <a:cubicBezTo>
                    <a:pt x="27" y="107"/>
                    <a:pt x="27" y="107"/>
                    <a:pt x="27" y="107"/>
                  </a:cubicBezTo>
                  <a:cubicBezTo>
                    <a:pt x="70" y="62"/>
                    <a:pt x="70" y="62"/>
                    <a:pt x="70" y="62"/>
                  </a:cubicBezTo>
                  <a:cubicBezTo>
                    <a:pt x="26" y="14"/>
                    <a:pt x="26" y="14"/>
                    <a:pt x="26" y="14"/>
                  </a:cubicBezTo>
                  <a:cubicBezTo>
                    <a:pt x="25" y="13"/>
                    <a:pt x="25" y="13"/>
                    <a:pt x="25" y="12"/>
                  </a:cubicBezTo>
                  <a:cubicBezTo>
                    <a:pt x="25" y="11"/>
                    <a:pt x="25" y="11"/>
                    <a:pt x="25" y="10"/>
                  </a:cubicBezTo>
                  <a:cubicBezTo>
                    <a:pt x="25" y="10"/>
                    <a:pt x="26" y="9"/>
                    <a:pt x="26" y="9"/>
                  </a:cubicBezTo>
                  <a:cubicBezTo>
                    <a:pt x="27" y="9"/>
                    <a:pt x="28" y="9"/>
                    <a:pt x="29" y="9"/>
                  </a:cubicBezTo>
                  <a:cubicBezTo>
                    <a:pt x="63" y="9"/>
                    <a:pt x="63" y="9"/>
                    <a:pt x="63" y="9"/>
                  </a:cubicBezTo>
                  <a:cubicBezTo>
                    <a:pt x="67" y="9"/>
                    <a:pt x="70" y="9"/>
                    <a:pt x="73" y="11"/>
                  </a:cubicBezTo>
                  <a:cubicBezTo>
                    <a:pt x="77" y="12"/>
                    <a:pt x="82" y="16"/>
                    <a:pt x="85" y="18"/>
                  </a:cubicBezTo>
                  <a:cubicBezTo>
                    <a:pt x="87" y="21"/>
                    <a:pt x="89" y="23"/>
                    <a:pt x="91" y="26"/>
                  </a:cubicBezTo>
                  <a:cubicBezTo>
                    <a:pt x="93" y="30"/>
                    <a:pt x="94" y="34"/>
                    <a:pt x="95" y="37"/>
                  </a:cubicBezTo>
                  <a:cubicBezTo>
                    <a:pt x="99" y="37"/>
                    <a:pt x="99" y="37"/>
                    <a:pt x="99" y="37"/>
                  </a:cubicBezTo>
                  <a:cubicBezTo>
                    <a:pt x="95" y="0"/>
                    <a:pt x="95" y="0"/>
                    <a:pt x="95" y="0"/>
                  </a:cubicBezTo>
                  <a:cubicBezTo>
                    <a:pt x="0" y="0"/>
                    <a:pt x="0" y="0"/>
                    <a:pt x="0" y="0"/>
                  </a:cubicBezTo>
                  <a:cubicBezTo>
                    <a:pt x="59" y="64"/>
                    <a:pt x="59" y="64"/>
                    <a:pt x="59" y="64"/>
                  </a:cubicBezTo>
                  <a:cubicBezTo>
                    <a:pt x="0" y="124"/>
                    <a:pt x="0" y="124"/>
                    <a:pt x="0" y="124"/>
                  </a:cubicBezTo>
                  <a:lnTo>
                    <a:pt x="95" y="124"/>
                  </a:lnTo>
                  <a:close/>
                </a:path>
              </a:pathLst>
            </a:custGeom>
            <a:grpFill/>
            <a:ln>
              <a:noFill/>
            </a:ln>
          </p:spPr>
          <p:txBody>
            <a:bodyPr vert="horz" wrap="square" lIns="91440" tIns="45720" rIns="91440" bIns="45720" numCol="1" anchor="t" anchorCtr="0" compatLnSpc="1"/>
            <a:lstStyle/>
            <a:p>
              <a:endParaRPr lang="en-US"/>
            </a:p>
          </p:txBody>
        </p:sp>
        <p:sp>
          <p:nvSpPr>
            <p:cNvPr id="31" name="Freeform 83"/>
            <p:cNvSpPr/>
            <p:nvPr/>
          </p:nvSpPr>
          <p:spPr bwMode="auto">
            <a:xfrm>
              <a:off x="9733720" y="3501958"/>
              <a:ext cx="461120" cy="438064"/>
            </a:xfrm>
            <a:custGeom>
              <a:avLst/>
              <a:gdLst>
                <a:gd name="T0" fmla="*/ 112 w 180"/>
                <a:gd name="T1" fmla="*/ 64 h 171"/>
                <a:gd name="T2" fmla="*/ 90 w 180"/>
                <a:gd name="T3" fmla="*/ 0 h 171"/>
                <a:gd name="T4" fmla="*/ 67 w 180"/>
                <a:gd name="T5" fmla="*/ 64 h 171"/>
                <a:gd name="T6" fmla="*/ 0 w 180"/>
                <a:gd name="T7" fmla="*/ 64 h 171"/>
                <a:gd name="T8" fmla="*/ 53 w 180"/>
                <a:gd name="T9" fmla="*/ 106 h 171"/>
                <a:gd name="T10" fmla="*/ 34 w 180"/>
                <a:gd name="T11" fmla="*/ 171 h 171"/>
                <a:gd name="T12" fmla="*/ 90 w 180"/>
                <a:gd name="T13" fmla="*/ 132 h 171"/>
                <a:gd name="T14" fmla="*/ 145 w 180"/>
                <a:gd name="T15" fmla="*/ 171 h 171"/>
                <a:gd name="T16" fmla="*/ 125 w 180"/>
                <a:gd name="T17" fmla="*/ 106 h 171"/>
                <a:gd name="T18" fmla="*/ 180 w 180"/>
                <a:gd name="T19" fmla="*/ 64 h 171"/>
                <a:gd name="T20" fmla="*/ 112 w 180"/>
                <a:gd name="T21" fmla="*/ 6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0" h="171">
                  <a:moveTo>
                    <a:pt x="112" y="64"/>
                  </a:moveTo>
                  <a:lnTo>
                    <a:pt x="90" y="0"/>
                  </a:lnTo>
                  <a:lnTo>
                    <a:pt x="67" y="64"/>
                  </a:lnTo>
                  <a:lnTo>
                    <a:pt x="0" y="64"/>
                  </a:lnTo>
                  <a:lnTo>
                    <a:pt x="53" y="106"/>
                  </a:lnTo>
                  <a:lnTo>
                    <a:pt x="34" y="171"/>
                  </a:lnTo>
                  <a:lnTo>
                    <a:pt x="90" y="132"/>
                  </a:lnTo>
                  <a:lnTo>
                    <a:pt x="145" y="171"/>
                  </a:lnTo>
                  <a:lnTo>
                    <a:pt x="125" y="106"/>
                  </a:lnTo>
                  <a:lnTo>
                    <a:pt x="180" y="64"/>
                  </a:lnTo>
                  <a:lnTo>
                    <a:pt x="112" y="64"/>
                  </a:lnTo>
                  <a:close/>
                </a:path>
              </a:pathLst>
            </a:custGeom>
            <a:grpFill/>
            <a:ln>
              <a:noFill/>
            </a:ln>
          </p:spPr>
          <p:txBody>
            <a:bodyPr vert="horz" wrap="square" lIns="91440" tIns="45720" rIns="91440" bIns="45720" numCol="1" anchor="t" anchorCtr="0" compatLnSpc="1"/>
            <a:lstStyle/>
            <a:p>
              <a:endParaRPr lang="en-US"/>
            </a:p>
          </p:txBody>
        </p:sp>
        <p:sp>
          <p:nvSpPr>
            <p:cNvPr id="32" name="Freeform 84"/>
            <p:cNvSpPr>
              <a:spLocks noEditPoints="1"/>
            </p:cNvSpPr>
            <p:nvPr/>
          </p:nvSpPr>
          <p:spPr bwMode="auto">
            <a:xfrm>
              <a:off x="10896766" y="3594182"/>
              <a:ext cx="361211" cy="276671"/>
            </a:xfrm>
            <a:custGeom>
              <a:avLst/>
              <a:gdLst>
                <a:gd name="T0" fmla="*/ 99 w 107"/>
                <a:gd name="T1" fmla="*/ 0 h 82"/>
                <a:gd name="T2" fmla="*/ 9 w 107"/>
                <a:gd name="T3" fmla="*/ 0 h 82"/>
                <a:gd name="T4" fmla="*/ 0 w 107"/>
                <a:gd name="T5" fmla="*/ 8 h 82"/>
                <a:gd name="T6" fmla="*/ 0 w 107"/>
                <a:gd name="T7" fmla="*/ 74 h 82"/>
                <a:gd name="T8" fmla="*/ 9 w 107"/>
                <a:gd name="T9" fmla="*/ 82 h 82"/>
                <a:gd name="T10" fmla="*/ 99 w 107"/>
                <a:gd name="T11" fmla="*/ 82 h 82"/>
                <a:gd name="T12" fmla="*/ 107 w 107"/>
                <a:gd name="T13" fmla="*/ 74 h 82"/>
                <a:gd name="T14" fmla="*/ 107 w 107"/>
                <a:gd name="T15" fmla="*/ 8 h 82"/>
                <a:gd name="T16" fmla="*/ 99 w 107"/>
                <a:gd name="T17" fmla="*/ 0 h 82"/>
                <a:gd name="T18" fmla="*/ 33 w 107"/>
                <a:gd name="T19" fmla="*/ 55 h 82"/>
                <a:gd name="T20" fmla="*/ 16 w 107"/>
                <a:gd name="T21" fmla="*/ 73 h 82"/>
                <a:gd name="T22" fmla="*/ 10 w 107"/>
                <a:gd name="T23" fmla="*/ 73 h 82"/>
                <a:gd name="T24" fmla="*/ 10 w 107"/>
                <a:gd name="T25" fmla="*/ 67 h 82"/>
                <a:gd name="T26" fmla="*/ 27 w 107"/>
                <a:gd name="T27" fmla="*/ 50 h 82"/>
                <a:gd name="T28" fmla="*/ 33 w 107"/>
                <a:gd name="T29" fmla="*/ 50 h 82"/>
                <a:gd name="T30" fmla="*/ 33 w 107"/>
                <a:gd name="T31" fmla="*/ 55 h 82"/>
                <a:gd name="T32" fmla="*/ 54 w 107"/>
                <a:gd name="T33" fmla="*/ 57 h 82"/>
                <a:gd name="T34" fmla="*/ 51 w 107"/>
                <a:gd name="T35" fmla="*/ 56 h 82"/>
                <a:gd name="T36" fmla="*/ 10 w 107"/>
                <a:gd name="T37" fmla="*/ 15 h 82"/>
                <a:gd name="T38" fmla="*/ 10 w 107"/>
                <a:gd name="T39" fmla="*/ 9 h 82"/>
                <a:gd name="T40" fmla="*/ 16 w 107"/>
                <a:gd name="T41" fmla="*/ 9 h 82"/>
                <a:gd name="T42" fmla="*/ 54 w 107"/>
                <a:gd name="T43" fmla="*/ 47 h 82"/>
                <a:gd name="T44" fmla="*/ 92 w 107"/>
                <a:gd name="T45" fmla="*/ 9 h 82"/>
                <a:gd name="T46" fmla="*/ 98 w 107"/>
                <a:gd name="T47" fmla="*/ 9 h 82"/>
                <a:gd name="T48" fmla="*/ 98 w 107"/>
                <a:gd name="T49" fmla="*/ 15 h 82"/>
                <a:gd name="T50" fmla="*/ 57 w 107"/>
                <a:gd name="T51" fmla="*/ 56 h 82"/>
                <a:gd name="T52" fmla="*/ 54 w 107"/>
                <a:gd name="T53" fmla="*/ 57 h 82"/>
                <a:gd name="T54" fmla="*/ 98 w 107"/>
                <a:gd name="T55" fmla="*/ 73 h 82"/>
                <a:gd name="T56" fmla="*/ 92 w 107"/>
                <a:gd name="T57" fmla="*/ 73 h 82"/>
                <a:gd name="T58" fmla="*/ 75 w 107"/>
                <a:gd name="T59" fmla="*/ 55 h 82"/>
                <a:gd name="T60" fmla="*/ 75 w 107"/>
                <a:gd name="T61" fmla="*/ 50 h 82"/>
                <a:gd name="T62" fmla="*/ 81 w 107"/>
                <a:gd name="T63" fmla="*/ 50 h 82"/>
                <a:gd name="T64" fmla="*/ 98 w 107"/>
                <a:gd name="T65" fmla="*/ 67 h 82"/>
                <a:gd name="T66" fmla="*/ 98 w 107"/>
                <a:gd name="T67" fmla="*/ 7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7" h="82">
                  <a:moveTo>
                    <a:pt x="99" y="0"/>
                  </a:moveTo>
                  <a:cubicBezTo>
                    <a:pt x="9" y="0"/>
                    <a:pt x="9" y="0"/>
                    <a:pt x="9" y="0"/>
                  </a:cubicBezTo>
                  <a:cubicBezTo>
                    <a:pt x="4" y="0"/>
                    <a:pt x="0" y="4"/>
                    <a:pt x="0" y="8"/>
                  </a:cubicBezTo>
                  <a:cubicBezTo>
                    <a:pt x="0" y="74"/>
                    <a:pt x="0" y="74"/>
                    <a:pt x="0" y="74"/>
                  </a:cubicBezTo>
                  <a:cubicBezTo>
                    <a:pt x="0" y="78"/>
                    <a:pt x="4" y="82"/>
                    <a:pt x="9" y="82"/>
                  </a:cubicBezTo>
                  <a:cubicBezTo>
                    <a:pt x="99" y="82"/>
                    <a:pt x="99" y="82"/>
                    <a:pt x="99" y="82"/>
                  </a:cubicBezTo>
                  <a:cubicBezTo>
                    <a:pt x="104" y="82"/>
                    <a:pt x="107" y="78"/>
                    <a:pt x="107" y="74"/>
                  </a:cubicBezTo>
                  <a:cubicBezTo>
                    <a:pt x="107" y="8"/>
                    <a:pt x="107" y="8"/>
                    <a:pt x="107" y="8"/>
                  </a:cubicBezTo>
                  <a:cubicBezTo>
                    <a:pt x="107" y="4"/>
                    <a:pt x="104" y="0"/>
                    <a:pt x="99" y="0"/>
                  </a:cubicBezTo>
                  <a:close/>
                  <a:moveTo>
                    <a:pt x="33" y="55"/>
                  </a:moveTo>
                  <a:cubicBezTo>
                    <a:pt x="16" y="73"/>
                    <a:pt x="16" y="73"/>
                    <a:pt x="16" y="73"/>
                  </a:cubicBezTo>
                  <a:cubicBezTo>
                    <a:pt x="14" y="74"/>
                    <a:pt x="11" y="74"/>
                    <a:pt x="10" y="73"/>
                  </a:cubicBezTo>
                  <a:cubicBezTo>
                    <a:pt x="8" y="71"/>
                    <a:pt x="8" y="69"/>
                    <a:pt x="10" y="67"/>
                  </a:cubicBezTo>
                  <a:cubicBezTo>
                    <a:pt x="27" y="50"/>
                    <a:pt x="27" y="50"/>
                    <a:pt x="27" y="50"/>
                  </a:cubicBezTo>
                  <a:cubicBezTo>
                    <a:pt x="29" y="48"/>
                    <a:pt x="31" y="48"/>
                    <a:pt x="33" y="50"/>
                  </a:cubicBezTo>
                  <a:cubicBezTo>
                    <a:pt x="35" y="51"/>
                    <a:pt x="35" y="54"/>
                    <a:pt x="33" y="55"/>
                  </a:cubicBezTo>
                  <a:close/>
                  <a:moveTo>
                    <a:pt x="54" y="57"/>
                  </a:moveTo>
                  <a:cubicBezTo>
                    <a:pt x="53" y="57"/>
                    <a:pt x="52" y="57"/>
                    <a:pt x="51" y="56"/>
                  </a:cubicBezTo>
                  <a:cubicBezTo>
                    <a:pt x="10" y="15"/>
                    <a:pt x="10" y="15"/>
                    <a:pt x="10" y="15"/>
                  </a:cubicBezTo>
                  <a:cubicBezTo>
                    <a:pt x="8" y="13"/>
                    <a:pt x="8" y="11"/>
                    <a:pt x="10" y="9"/>
                  </a:cubicBezTo>
                  <a:cubicBezTo>
                    <a:pt x="12" y="8"/>
                    <a:pt x="14" y="8"/>
                    <a:pt x="16" y="9"/>
                  </a:cubicBezTo>
                  <a:cubicBezTo>
                    <a:pt x="54" y="47"/>
                    <a:pt x="54" y="47"/>
                    <a:pt x="54" y="47"/>
                  </a:cubicBezTo>
                  <a:cubicBezTo>
                    <a:pt x="92" y="9"/>
                    <a:pt x="92" y="9"/>
                    <a:pt x="92" y="9"/>
                  </a:cubicBezTo>
                  <a:cubicBezTo>
                    <a:pt x="94" y="8"/>
                    <a:pt x="96" y="8"/>
                    <a:pt x="98" y="9"/>
                  </a:cubicBezTo>
                  <a:cubicBezTo>
                    <a:pt x="99" y="11"/>
                    <a:pt x="99" y="13"/>
                    <a:pt x="98" y="15"/>
                  </a:cubicBezTo>
                  <a:cubicBezTo>
                    <a:pt x="57" y="56"/>
                    <a:pt x="57" y="56"/>
                    <a:pt x="57" y="56"/>
                  </a:cubicBezTo>
                  <a:cubicBezTo>
                    <a:pt x="56" y="57"/>
                    <a:pt x="55" y="57"/>
                    <a:pt x="54" y="57"/>
                  </a:cubicBezTo>
                  <a:close/>
                  <a:moveTo>
                    <a:pt x="98" y="73"/>
                  </a:moveTo>
                  <a:cubicBezTo>
                    <a:pt x="96" y="74"/>
                    <a:pt x="94" y="74"/>
                    <a:pt x="92" y="73"/>
                  </a:cubicBezTo>
                  <a:cubicBezTo>
                    <a:pt x="75" y="55"/>
                    <a:pt x="75" y="55"/>
                    <a:pt x="75" y="55"/>
                  </a:cubicBezTo>
                  <a:cubicBezTo>
                    <a:pt x="73" y="54"/>
                    <a:pt x="73" y="51"/>
                    <a:pt x="75" y="50"/>
                  </a:cubicBezTo>
                  <a:cubicBezTo>
                    <a:pt x="76" y="48"/>
                    <a:pt x="79" y="48"/>
                    <a:pt x="81" y="50"/>
                  </a:cubicBezTo>
                  <a:cubicBezTo>
                    <a:pt x="98" y="67"/>
                    <a:pt x="98" y="67"/>
                    <a:pt x="98" y="67"/>
                  </a:cubicBezTo>
                  <a:cubicBezTo>
                    <a:pt x="100" y="69"/>
                    <a:pt x="100" y="71"/>
                    <a:pt x="98" y="73"/>
                  </a:cubicBezTo>
                  <a:close/>
                </a:path>
              </a:pathLst>
            </a:custGeom>
            <a:grpFill/>
            <a:ln>
              <a:noFill/>
            </a:ln>
          </p:spPr>
          <p:txBody>
            <a:bodyPr vert="horz" wrap="square" lIns="91440" tIns="45720" rIns="91440" bIns="45720" numCol="1" anchor="t" anchorCtr="0" compatLnSpc="1"/>
            <a:lstStyle/>
            <a:p>
              <a:endParaRPr lang="en-US"/>
            </a:p>
          </p:txBody>
        </p:sp>
        <p:sp>
          <p:nvSpPr>
            <p:cNvPr id="33" name="Freeform 85"/>
            <p:cNvSpPr>
              <a:spLocks noEditPoints="1"/>
            </p:cNvSpPr>
            <p:nvPr/>
          </p:nvSpPr>
          <p:spPr bwMode="auto">
            <a:xfrm>
              <a:off x="841799" y="4562533"/>
              <a:ext cx="435502" cy="607141"/>
            </a:xfrm>
            <a:custGeom>
              <a:avLst/>
              <a:gdLst>
                <a:gd name="T0" fmla="*/ 76 w 128"/>
                <a:gd name="T1" fmla="*/ 76 h 179"/>
                <a:gd name="T2" fmla="*/ 71 w 128"/>
                <a:gd name="T3" fmla="*/ 89 h 179"/>
                <a:gd name="T4" fmla="*/ 84 w 128"/>
                <a:gd name="T5" fmla="*/ 99 h 179"/>
                <a:gd name="T6" fmla="*/ 84 w 128"/>
                <a:gd name="T7" fmla="*/ 100 h 179"/>
                <a:gd name="T8" fmla="*/ 94 w 128"/>
                <a:gd name="T9" fmla="*/ 94 h 179"/>
                <a:gd name="T10" fmla="*/ 100 w 128"/>
                <a:gd name="T11" fmla="*/ 84 h 179"/>
                <a:gd name="T12" fmla="*/ 99 w 128"/>
                <a:gd name="T13" fmla="*/ 84 h 179"/>
                <a:gd name="T14" fmla="*/ 78 w 128"/>
                <a:gd name="T15" fmla="*/ 58 h 179"/>
                <a:gd name="T16" fmla="*/ 73 w 128"/>
                <a:gd name="T17" fmla="*/ 66 h 179"/>
                <a:gd name="T18" fmla="*/ 76 w 128"/>
                <a:gd name="T19" fmla="*/ 76 h 179"/>
                <a:gd name="T20" fmla="*/ 58 w 128"/>
                <a:gd name="T21" fmla="*/ 57 h 179"/>
                <a:gd name="T22" fmla="*/ 69 w 128"/>
                <a:gd name="T23" fmla="*/ 61 h 179"/>
                <a:gd name="T24" fmla="*/ 74 w 128"/>
                <a:gd name="T25" fmla="*/ 51 h 179"/>
                <a:gd name="T26" fmla="*/ 74 w 128"/>
                <a:gd name="T27" fmla="*/ 51 h 179"/>
                <a:gd name="T28" fmla="*/ 48 w 128"/>
                <a:gd name="T29" fmla="*/ 20 h 179"/>
                <a:gd name="T30" fmla="*/ 36 w 128"/>
                <a:gd name="T31" fmla="*/ 36 h 179"/>
                <a:gd name="T32" fmla="*/ 20 w 128"/>
                <a:gd name="T33" fmla="*/ 48 h 179"/>
                <a:gd name="T34" fmla="*/ 42 w 128"/>
                <a:gd name="T35" fmla="*/ 66 h 179"/>
                <a:gd name="T36" fmla="*/ 58 w 128"/>
                <a:gd name="T37" fmla="*/ 57 h 179"/>
                <a:gd name="T38" fmla="*/ 43 w 128"/>
                <a:gd name="T39" fmla="*/ 9 h 179"/>
                <a:gd name="T40" fmla="*/ 38 w 128"/>
                <a:gd name="T41" fmla="*/ 4 h 179"/>
                <a:gd name="T42" fmla="*/ 14 w 128"/>
                <a:gd name="T43" fmla="*/ 15 h 179"/>
                <a:gd name="T44" fmla="*/ 3 w 128"/>
                <a:gd name="T45" fmla="*/ 38 h 179"/>
                <a:gd name="T46" fmla="*/ 9 w 128"/>
                <a:gd name="T47" fmla="*/ 44 h 179"/>
                <a:gd name="T48" fmla="*/ 32 w 128"/>
                <a:gd name="T49" fmla="*/ 33 h 179"/>
                <a:gd name="T50" fmla="*/ 43 w 128"/>
                <a:gd name="T51" fmla="*/ 9 h 179"/>
                <a:gd name="T52" fmla="*/ 49 w 128"/>
                <a:gd name="T53" fmla="*/ 93 h 179"/>
                <a:gd name="T54" fmla="*/ 49 w 128"/>
                <a:gd name="T55" fmla="*/ 105 h 179"/>
                <a:gd name="T56" fmla="*/ 66 w 128"/>
                <a:gd name="T57" fmla="*/ 105 h 179"/>
                <a:gd name="T58" fmla="*/ 66 w 128"/>
                <a:gd name="T59" fmla="*/ 93 h 179"/>
                <a:gd name="T60" fmla="*/ 58 w 128"/>
                <a:gd name="T61" fmla="*/ 95 h 179"/>
                <a:gd name="T62" fmla="*/ 49 w 128"/>
                <a:gd name="T63" fmla="*/ 93 h 179"/>
                <a:gd name="T64" fmla="*/ 70 w 128"/>
                <a:gd name="T65" fmla="*/ 76 h 179"/>
                <a:gd name="T66" fmla="*/ 58 w 128"/>
                <a:gd name="T67" fmla="*/ 64 h 179"/>
                <a:gd name="T68" fmla="*/ 45 w 128"/>
                <a:gd name="T69" fmla="*/ 76 h 179"/>
                <a:gd name="T70" fmla="*/ 58 w 128"/>
                <a:gd name="T71" fmla="*/ 88 h 179"/>
                <a:gd name="T72" fmla="*/ 70 w 128"/>
                <a:gd name="T73" fmla="*/ 76 h 179"/>
                <a:gd name="T74" fmla="*/ 62 w 128"/>
                <a:gd name="T75" fmla="*/ 113 h 179"/>
                <a:gd name="T76" fmla="*/ 53 w 128"/>
                <a:gd name="T77" fmla="*/ 113 h 179"/>
                <a:gd name="T78" fmla="*/ 53 w 128"/>
                <a:gd name="T79" fmla="*/ 129 h 179"/>
                <a:gd name="T80" fmla="*/ 25 w 128"/>
                <a:gd name="T81" fmla="*/ 171 h 179"/>
                <a:gd name="T82" fmla="*/ 33 w 128"/>
                <a:gd name="T83" fmla="*/ 175 h 179"/>
                <a:gd name="T84" fmla="*/ 53 w 128"/>
                <a:gd name="T85" fmla="*/ 144 h 179"/>
                <a:gd name="T86" fmla="*/ 53 w 128"/>
                <a:gd name="T87" fmla="*/ 179 h 179"/>
                <a:gd name="T88" fmla="*/ 62 w 128"/>
                <a:gd name="T89" fmla="*/ 179 h 179"/>
                <a:gd name="T90" fmla="*/ 62 w 128"/>
                <a:gd name="T91" fmla="*/ 144 h 179"/>
                <a:gd name="T92" fmla="*/ 82 w 128"/>
                <a:gd name="T93" fmla="*/ 175 h 179"/>
                <a:gd name="T94" fmla="*/ 90 w 128"/>
                <a:gd name="T95" fmla="*/ 171 h 179"/>
                <a:gd name="T96" fmla="*/ 62 w 128"/>
                <a:gd name="T97" fmla="*/ 129 h 179"/>
                <a:gd name="T98" fmla="*/ 62 w 128"/>
                <a:gd name="T99" fmla="*/ 113 h 179"/>
                <a:gd name="T100" fmla="*/ 127 w 128"/>
                <a:gd name="T101" fmla="*/ 120 h 179"/>
                <a:gd name="T102" fmla="*/ 102 w 128"/>
                <a:gd name="T103" fmla="*/ 92 h 179"/>
                <a:gd name="T104" fmla="*/ 98 w 128"/>
                <a:gd name="T105" fmla="*/ 98 h 179"/>
                <a:gd name="T106" fmla="*/ 92 w 128"/>
                <a:gd name="T107" fmla="*/ 102 h 179"/>
                <a:gd name="T108" fmla="*/ 120 w 128"/>
                <a:gd name="T109" fmla="*/ 127 h 179"/>
                <a:gd name="T110" fmla="*/ 120 w 128"/>
                <a:gd name="T111" fmla="*/ 128 h 179"/>
                <a:gd name="T112" fmla="*/ 125 w 128"/>
                <a:gd name="T113" fmla="*/ 125 h 179"/>
                <a:gd name="T114" fmla="*/ 128 w 128"/>
                <a:gd name="T115" fmla="*/ 120 h 179"/>
                <a:gd name="T116" fmla="*/ 127 w 128"/>
                <a:gd name="T117" fmla="*/ 12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79">
                  <a:moveTo>
                    <a:pt x="76" y="76"/>
                  </a:moveTo>
                  <a:cubicBezTo>
                    <a:pt x="76" y="81"/>
                    <a:pt x="74" y="85"/>
                    <a:pt x="71" y="89"/>
                  </a:cubicBezTo>
                  <a:cubicBezTo>
                    <a:pt x="84" y="99"/>
                    <a:pt x="84" y="99"/>
                    <a:pt x="84" y="99"/>
                  </a:cubicBezTo>
                  <a:cubicBezTo>
                    <a:pt x="84" y="100"/>
                    <a:pt x="84" y="100"/>
                    <a:pt x="84" y="100"/>
                  </a:cubicBezTo>
                  <a:cubicBezTo>
                    <a:pt x="85" y="101"/>
                    <a:pt x="89" y="98"/>
                    <a:pt x="94" y="94"/>
                  </a:cubicBezTo>
                  <a:cubicBezTo>
                    <a:pt x="98" y="90"/>
                    <a:pt x="101" y="85"/>
                    <a:pt x="100" y="84"/>
                  </a:cubicBezTo>
                  <a:cubicBezTo>
                    <a:pt x="100" y="84"/>
                    <a:pt x="100" y="84"/>
                    <a:pt x="99" y="84"/>
                  </a:cubicBezTo>
                  <a:cubicBezTo>
                    <a:pt x="78" y="58"/>
                    <a:pt x="78" y="58"/>
                    <a:pt x="78" y="58"/>
                  </a:cubicBezTo>
                  <a:cubicBezTo>
                    <a:pt x="77" y="61"/>
                    <a:pt x="75" y="63"/>
                    <a:pt x="73" y="66"/>
                  </a:cubicBezTo>
                  <a:cubicBezTo>
                    <a:pt x="75" y="69"/>
                    <a:pt x="76" y="72"/>
                    <a:pt x="76" y="76"/>
                  </a:cubicBezTo>
                  <a:close/>
                  <a:moveTo>
                    <a:pt x="58" y="57"/>
                  </a:moveTo>
                  <a:cubicBezTo>
                    <a:pt x="62" y="57"/>
                    <a:pt x="66" y="59"/>
                    <a:pt x="69" y="61"/>
                  </a:cubicBezTo>
                  <a:cubicBezTo>
                    <a:pt x="73" y="56"/>
                    <a:pt x="75" y="52"/>
                    <a:pt x="74" y="51"/>
                  </a:cubicBezTo>
                  <a:cubicBezTo>
                    <a:pt x="74" y="51"/>
                    <a:pt x="74" y="51"/>
                    <a:pt x="74" y="51"/>
                  </a:cubicBezTo>
                  <a:cubicBezTo>
                    <a:pt x="48" y="20"/>
                    <a:pt x="48" y="20"/>
                    <a:pt x="48" y="20"/>
                  </a:cubicBezTo>
                  <a:cubicBezTo>
                    <a:pt x="46" y="25"/>
                    <a:pt x="42" y="31"/>
                    <a:pt x="36" y="36"/>
                  </a:cubicBezTo>
                  <a:cubicBezTo>
                    <a:pt x="31" y="42"/>
                    <a:pt x="25" y="46"/>
                    <a:pt x="20" y="48"/>
                  </a:cubicBezTo>
                  <a:cubicBezTo>
                    <a:pt x="42" y="66"/>
                    <a:pt x="42" y="66"/>
                    <a:pt x="42" y="66"/>
                  </a:cubicBezTo>
                  <a:cubicBezTo>
                    <a:pt x="45" y="61"/>
                    <a:pt x="51" y="57"/>
                    <a:pt x="58" y="57"/>
                  </a:cubicBezTo>
                  <a:close/>
                  <a:moveTo>
                    <a:pt x="43" y="9"/>
                  </a:moveTo>
                  <a:cubicBezTo>
                    <a:pt x="38" y="4"/>
                    <a:pt x="38" y="4"/>
                    <a:pt x="38" y="4"/>
                  </a:cubicBezTo>
                  <a:cubicBezTo>
                    <a:pt x="34" y="0"/>
                    <a:pt x="24" y="6"/>
                    <a:pt x="14" y="15"/>
                  </a:cubicBezTo>
                  <a:cubicBezTo>
                    <a:pt x="5" y="25"/>
                    <a:pt x="0" y="35"/>
                    <a:pt x="3" y="38"/>
                  </a:cubicBezTo>
                  <a:cubicBezTo>
                    <a:pt x="9" y="44"/>
                    <a:pt x="9" y="44"/>
                    <a:pt x="9" y="44"/>
                  </a:cubicBezTo>
                  <a:cubicBezTo>
                    <a:pt x="12" y="47"/>
                    <a:pt x="22" y="42"/>
                    <a:pt x="32" y="33"/>
                  </a:cubicBezTo>
                  <a:cubicBezTo>
                    <a:pt x="42" y="23"/>
                    <a:pt x="47" y="13"/>
                    <a:pt x="43" y="9"/>
                  </a:cubicBezTo>
                  <a:close/>
                  <a:moveTo>
                    <a:pt x="49" y="93"/>
                  </a:moveTo>
                  <a:cubicBezTo>
                    <a:pt x="49" y="105"/>
                    <a:pt x="49" y="105"/>
                    <a:pt x="49" y="105"/>
                  </a:cubicBezTo>
                  <a:cubicBezTo>
                    <a:pt x="66" y="105"/>
                    <a:pt x="66" y="105"/>
                    <a:pt x="66" y="105"/>
                  </a:cubicBezTo>
                  <a:cubicBezTo>
                    <a:pt x="66" y="93"/>
                    <a:pt x="66" y="93"/>
                    <a:pt x="66" y="93"/>
                  </a:cubicBezTo>
                  <a:cubicBezTo>
                    <a:pt x="63" y="94"/>
                    <a:pt x="61" y="95"/>
                    <a:pt x="58" y="95"/>
                  </a:cubicBezTo>
                  <a:cubicBezTo>
                    <a:pt x="55" y="95"/>
                    <a:pt x="52" y="94"/>
                    <a:pt x="49" y="93"/>
                  </a:cubicBezTo>
                  <a:close/>
                  <a:moveTo>
                    <a:pt x="70" y="76"/>
                  </a:moveTo>
                  <a:cubicBezTo>
                    <a:pt x="70" y="69"/>
                    <a:pt x="64" y="64"/>
                    <a:pt x="58" y="64"/>
                  </a:cubicBezTo>
                  <a:cubicBezTo>
                    <a:pt x="51" y="64"/>
                    <a:pt x="45" y="69"/>
                    <a:pt x="45" y="76"/>
                  </a:cubicBezTo>
                  <a:cubicBezTo>
                    <a:pt x="45" y="83"/>
                    <a:pt x="51" y="88"/>
                    <a:pt x="58" y="88"/>
                  </a:cubicBezTo>
                  <a:cubicBezTo>
                    <a:pt x="64" y="88"/>
                    <a:pt x="70" y="83"/>
                    <a:pt x="70" y="76"/>
                  </a:cubicBezTo>
                  <a:close/>
                  <a:moveTo>
                    <a:pt x="62" y="113"/>
                  </a:moveTo>
                  <a:cubicBezTo>
                    <a:pt x="53" y="113"/>
                    <a:pt x="53" y="113"/>
                    <a:pt x="53" y="113"/>
                  </a:cubicBezTo>
                  <a:cubicBezTo>
                    <a:pt x="53" y="129"/>
                    <a:pt x="53" y="129"/>
                    <a:pt x="53" y="129"/>
                  </a:cubicBezTo>
                  <a:cubicBezTo>
                    <a:pt x="25" y="171"/>
                    <a:pt x="25" y="171"/>
                    <a:pt x="25" y="171"/>
                  </a:cubicBezTo>
                  <a:cubicBezTo>
                    <a:pt x="33" y="175"/>
                    <a:pt x="33" y="175"/>
                    <a:pt x="33" y="175"/>
                  </a:cubicBezTo>
                  <a:cubicBezTo>
                    <a:pt x="53" y="144"/>
                    <a:pt x="53" y="144"/>
                    <a:pt x="53" y="144"/>
                  </a:cubicBezTo>
                  <a:cubicBezTo>
                    <a:pt x="53" y="179"/>
                    <a:pt x="53" y="179"/>
                    <a:pt x="53" y="179"/>
                  </a:cubicBezTo>
                  <a:cubicBezTo>
                    <a:pt x="62" y="179"/>
                    <a:pt x="62" y="179"/>
                    <a:pt x="62" y="179"/>
                  </a:cubicBezTo>
                  <a:cubicBezTo>
                    <a:pt x="62" y="144"/>
                    <a:pt x="62" y="144"/>
                    <a:pt x="62" y="144"/>
                  </a:cubicBezTo>
                  <a:cubicBezTo>
                    <a:pt x="82" y="175"/>
                    <a:pt x="82" y="175"/>
                    <a:pt x="82" y="175"/>
                  </a:cubicBezTo>
                  <a:cubicBezTo>
                    <a:pt x="90" y="171"/>
                    <a:pt x="90" y="171"/>
                    <a:pt x="90" y="171"/>
                  </a:cubicBezTo>
                  <a:cubicBezTo>
                    <a:pt x="62" y="129"/>
                    <a:pt x="62" y="129"/>
                    <a:pt x="62" y="129"/>
                  </a:cubicBezTo>
                  <a:lnTo>
                    <a:pt x="62" y="113"/>
                  </a:lnTo>
                  <a:close/>
                  <a:moveTo>
                    <a:pt x="127" y="120"/>
                  </a:moveTo>
                  <a:cubicBezTo>
                    <a:pt x="102" y="92"/>
                    <a:pt x="102" y="92"/>
                    <a:pt x="102" y="92"/>
                  </a:cubicBezTo>
                  <a:cubicBezTo>
                    <a:pt x="102" y="94"/>
                    <a:pt x="100" y="96"/>
                    <a:pt x="98" y="98"/>
                  </a:cubicBezTo>
                  <a:cubicBezTo>
                    <a:pt x="96" y="100"/>
                    <a:pt x="94" y="102"/>
                    <a:pt x="92" y="102"/>
                  </a:cubicBezTo>
                  <a:cubicBezTo>
                    <a:pt x="120" y="127"/>
                    <a:pt x="120" y="127"/>
                    <a:pt x="120" y="127"/>
                  </a:cubicBezTo>
                  <a:cubicBezTo>
                    <a:pt x="120" y="128"/>
                    <a:pt x="120" y="128"/>
                    <a:pt x="120" y="128"/>
                  </a:cubicBezTo>
                  <a:cubicBezTo>
                    <a:pt x="120" y="128"/>
                    <a:pt x="122" y="127"/>
                    <a:pt x="125" y="125"/>
                  </a:cubicBezTo>
                  <a:cubicBezTo>
                    <a:pt x="127" y="122"/>
                    <a:pt x="128" y="120"/>
                    <a:pt x="128" y="120"/>
                  </a:cubicBezTo>
                  <a:cubicBezTo>
                    <a:pt x="128" y="120"/>
                    <a:pt x="127" y="120"/>
                    <a:pt x="127" y="120"/>
                  </a:cubicBezTo>
                  <a:close/>
                </a:path>
              </a:pathLst>
            </a:custGeom>
            <a:grpFill/>
            <a:ln>
              <a:noFill/>
            </a:ln>
          </p:spPr>
          <p:txBody>
            <a:bodyPr vert="horz" wrap="square" lIns="91440" tIns="45720" rIns="91440" bIns="45720" numCol="1" anchor="t" anchorCtr="0" compatLnSpc="1"/>
            <a:lstStyle/>
            <a:p>
              <a:endParaRPr lang="en-US"/>
            </a:p>
          </p:txBody>
        </p:sp>
        <p:sp>
          <p:nvSpPr>
            <p:cNvPr id="34" name="Freeform 86"/>
            <p:cNvSpPr>
              <a:spLocks noEditPoints="1"/>
            </p:cNvSpPr>
            <p:nvPr/>
          </p:nvSpPr>
          <p:spPr bwMode="auto">
            <a:xfrm>
              <a:off x="1902374" y="4600961"/>
              <a:ext cx="512355" cy="509794"/>
            </a:xfrm>
            <a:custGeom>
              <a:avLst/>
              <a:gdLst>
                <a:gd name="T0" fmla="*/ 29 w 151"/>
                <a:gd name="T1" fmla="*/ 82 h 151"/>
                <a:gd name="T2" fmla="*/ 42 w 151"/>
                <a:gd name="T3" fmla="*/ 109 h 151"/>
                <a:gd name="T4" fmla="*/ 69 w 151"/>
                <a:gd name="T5" fmla="*/ 122 h 151"/>
                <a:gd name="T6" fmla="*/ 47 w 151"/>
                <a:gd name="T7" fmla="*/ 103 h 151"/>
                <a:gd name="T8" fmla="*/ 29 w 151"/>
                <a:gd name="T9" fmla="*/ 82 h 151"/>
                <a:gd name="T10" fmla="*/ 118 w 151"/>
                <a:gd name="T11" fmla="*/ 72 h 151"/>
                <a:gd name="T12" fmla="*/ 117 w 151"/>
                <a:gd name="T13" fmla="*/ 65 h 151"/>
                <a:gd name="T14" fmla="*/ 117 w 151"/>
                <a:gd name="T15" fmla="*/ 65 h 151"/>
                <a:gd name="T16" fmla="*/ 115 w 151"/>
                <a:gd name="T17" fmla="*/ 58 h 151"/>
                <a:gd name="T18" fmla="*/ 113 w 151"/>
                <a:gd name="T19" fmla="*/ 56 h 151"/>
                <a:gd name="T20" fmla="*/ 111 w 151"/>
                <a:gd name="T21" fmla="*/ 52 h 151"/>
                <a:gd name="T22" fmla="*/ 106 w 151"/>
                <a:gd name="T23" fmla="*/ 45 h 151"/>
                <a:gd name="T24" fmla="*/ 99 w 151"/>
                <a:gd name="T25" fmla="*/ 40 h 151"/>
                <a:gd name="T26" fmla="*/ 95 w 151"/>
                <a:gd name="T27" fmla="*/ 38 h 151"/>
                <a:gd name="T28" fmla="*/ 93 w 151"/>
                <a:gd name="T29" fmla="*/ 36 h 151"/>
                <a:gd name="T30" fmla="*/ 86 w 151"/>
                <a:gd name="T31" fmla="*/ 34 h 151"/>
                <a:gd name="T32" fmla="*/ 86 w 151"/>
                <a:gd name="T33" fmla="*/ 34 h 151"/>
                <a:gd name="T34" fmla="*/ 79 w 151"/>
                <a:gd name="T35" fmla="*/ 33 h 151"/>
                <a:gd name="T36" fmla="*/ 13 w 151"/>
                <a:gd name="T37" fmla="*/ 10 h 151"/>
                <a:gd name="T38" fmla="*/ 53 w 151"/>
                <a:gd name="T39" fmla="*/ 98 h 151"/>
                <a:gd name="T40" fmla="*/ 141 w 151"/>
                <a:gd name="T41" fmla="*/ 138 h 151"/>
                <a:gd name="T42" fmla="*/ 118 w 151"/>
                <a:gd name="T43" fmla="*/ 72 h 151"/>
                <a:gd name="T44" fmla="*/ 42 w 151"/>
                <a:gd name="T45" fmla="*/ 45 h 151"/>
                <a:gd name="T46" fmla="*/ 37 w 151"/>
                <a:gd name="T47" fmla="*/ 51 h 151"/>
                <a:gd name="T48" fmla="*/ 28 w 151"/>
                <a:gd name="T49" fmla="*/ 18 h 151"/>
                <a:gd name="T50" fmla="*/ 69 w 151"/>
                <a:gd name="T51" fmla="*/ 33 h 151"/>
                <a:gd name="T52" fmla="*/ 42 w 151"/>
                <a:gd name="T53" fmla="*/ 45 h 151"/>
                <a:gd name="T54" fmla="*/ 133 w 151"/>
                <a:gd name="T55" fmla="*/ 123 h 151"/>
                <a:gd name="T56" fmla="*/ 100 w 151"/>
                <a:gd name="T57" fmla="*/ 114 h 151"/>
                <a:gd name="T58" fmla="*/ 106 w 151"/>
                <a:gd name="T59" fmla="*/ 109 h 151"/>
                <a:gd name="T60" fmla="*/ 118 w 151"/>
                <a:gd name="T61" fmla="*/ 82 h 151"/>
                <a:gd name="T62" fmla="*/ 133 w 151"/>
                <a:gd name="T63" fmla="*/ 12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1" h="151">
                  <a:moveTo>
                    <a:pt x="29" y="82"/>
                  </a:moveTo>
                  <a:cubicBezTo>
                    <a:pt x="30" y="92"/>
                    <a:pt x="34" y="102"/>
                    <a:pt x="42" y="109"/>
                  </a:cubicBezTo>
                  <a:cubicBezTo>
                    <a:pt x="49" y="117"/>
                    <a:pt x="59" y="121"/>
                    <a:pt x="69" y="122"/>
                  </a:cubicBezTo>
                  <a:cubicBezTo>
                    <a:pt x="62" y="117"/>
                    <a:pt x="55" y="111"/>
                    <a:pt x="47" y="103"/>
                  </a:cubicBezTo>
                  <a:cubicBezTo>
                    <a:pt x="40" y="96"/>
                    <a:pt x="34" y="89"/>
                    <a:pt x="29" y="82"/>
                  </a:cubicBezTo>
                  <a:close/>
                  <a:moveTo>
                    <a:pt x="118" y="72"/>
                  </a:moveTo>
                  <a:cubicBezTo>
                    <a:pt x="118" y="70"/>
                    <a:pt x="118" y="67"/>
                    <a:pt x="117" y="65"/>
                  </a:cubicBezTo>
                  <a:cubicBezTo>
                    <a:pt x="117" y="65"/>
                    <a:pt x="117" y="65"/>
                    <a:pt x="117" y="65"/>
                  </a:cubicBezTo>
                  <a:cubicBezTo>
                    <a:pt x="116" y="63"/>
                    <a:pt x="116" y="60"/>
                    <a:pt x="115" y="58"/>
                  </a:cubicBezTo>
                  <a:cubicBezTo>
                    <a:pt x="114" y="58"/>
                    <a:pt x="114" y="57"/>
                    <a:pt x="113" y="56"/>
                  </a:cubicBezTo>
                  <a:cubicBezTo>
                    <a:pt x="113" y="55"/>
                    <a:pt x="112" y="53"/>
                    <a:pt x="111" y="52"/>
                  </a:cubicBezTo>
                  <a:cubicBezTo>
                    <a:pt x="109" y="49"/>
                    <a:pt x="108" y="47"/>
                    <a:pt x="106" y="45"/>
                  </a:cubicBezTo>
                  <a:cubicBezTo>
                    <a:pt x="104" y="43"/>
                    <a:pt x="101" y="42"/>
                    <a:pt x="99" y="40"/>
                  </a:cubicBezTo>
                  <a:cubicBezTo>
                    <a:pt x="98" y="39"/>
                    <a:pt x="96" y="38"/>
                    <a:pt x="95" y="38"/>
                  </a:cubicBezTo>
                  <a:cubicBezTo>
                    <a:pt x="94" y="37"/>
                    <a:pt x="93" y="37"/>
                    <a:pt x="93" y="36"/>
                  </a:cubicBezTo>
                  <a:cubicBezTo>
                    <a:pt x="91" y="35"/>
                    <a:pt x="88" y="35"/>
                    <a:pt x="86" y="34"/>
                  </a:cubicBezTo>
                  <a:cubicBezTo>
                    <a:pt x="86" y="34"/>
                    <a:pt x="86" y="34"/>
                    <a:pt x="86" y="34"/>
                  </a:cubicBezTo>
                  <a:cubicBezTo>
                    <a:pt x="84" y="33"/>
                    <a:pt x="81" y="33"/>
                    <a:pt x="79" y="33"/>
                  </a:cubicBezTo>
                  <a:cubicBezTo>
                    <a:pt x="50" y="10"/>
                    <a:pt x="23" y="0"/>
                    <a:pt x="13" y="10"/>
                  </a:cubicBezTo>
                  <a:cubicBezTo>
                    <a:pt x="0" y="23"/>
                    <a:pt x="18" y="62"/>
                    <a:pt x="53" y="98"/>
                  </a:cubicBezTo>
                  <a:cubicBezTo>
                    <a:pt x="89" y="133"/>
                    <a:pt x="128" y="151"/>
                    <a:pt x="141" y="138"/>
                  </a:cubicBezTo>
                  <a:cubicBezTo>
                    <a:pt x="151" y="128"/>
                    <a:pt x="141" y="101"/>
                    <a:pt x="118" y="72"/>
                  </a:cubicBezTo>
                  <a:close/>
                  <a:moveTo>
                    <a:pt x="42" y="45"/>
                  </a:moveTo>
                  <a:cubicBezTo>
                    <a:pt x="40" y="47"/>
                    <a:pt x="38" y="49"/>
                    <a:pt x="37" y="51"/>
                  </a:cubicBezTo>
                  <a:cubicBezTo>
                    <a:pt x="27" y="36"/>
                    <a:pt x="23" y="23"/>
                    <a:pt x="28" y="18"/>
                  </a:cubicBezTo>
                  <a:cubicBezTo>
                    <a:pt x="34" y="13"/>
                    <a:pt x="50" y="19"/>
                    <a:pt x="69" y="33"/>
                  </a:cubicBezTo>
                  <a:cubicBezTo>
                    <a:pt x="59" y="34"/>
                    <a:pt x="49" y="38"/>
                    <a:pt x="42" y="45"/>
                  </a:cubicBezTo>
                  <a:close/>
                  <a:moveTo>
                    <a:pt x="133" y="123"/>
                  </a:moveTo>
                  <a:cubicBezTo>
                    <a:pt x="128" y="128"/>
                    <a:pt x="115" y="124"/>
                    <a:pt x="100" y="114"/>
                  </a:cubicBezTo>
                  <a:cubicBezTo>
                    <a:pt x="102" y="113"/>
                    <a:pt x="104" y="111"/>
                    <a:pt x="106" y="109"/>
                  </a:cubicBezTo>
                  <a:cubicBezTo>
                    <a:pt x="113" y="102"/>
                    <a:pt x="117" y="92"/>
                    <a:pt x="118" y="82"/>
                  </a:cubicBezTo>
                  <a:cubicBezTo>
                    <a:pt x="132" y="101"/>
                    <a:pt x="138" y="117"/>
                    <a:pt x="133" y="123"/>
                  </a:cubicBezTo>
                  <a:close/>
                </a:path>
              </a:pathLst>
            </a:custGeom>
            <a:grpFill/>
            <a:ln>
              <a:noFill/>
            </a:ln>
          </p:spPr>
          <p:txBody>
            <a:bodyPr vert="horz" wrap="square" lIns="91440" tIns="45720" rIns="91440" bIns="45720" numCol="1" anchor="t" anchorCtr="0" compatLnSpc="1"/>
            <a:lstStyle/>
            <a:p>
              <a:endParaRPr lang="en-US"/>
            </a:p>
          </p:txBody>
        </p:sp>
        <p:sp>
          <p:nvSpPr>
            <p:cNvPr id="35" name="Freeform 87"/>
            <p:cNvSpPr>
              <a:spLocks noEditPoints="1"/>
            </p:cNvSpPr>
            <p:nvPr/>
          </p:nvSpPr>
          <p:spPr bwMode="auto">
            <a:xfrm>
              <a:off x="2968072" y="4580466"/>
              <a:ext cx="612265" cy="558467"/>
            </a:xfrm>
            <a:custGeom>
              <a:avLst/>
              <a:gdLst>
                <a:gd name="T0" fmla="*/ 163 w 181"/>
                <a:gd name="T1" fmla="*/ 59 h 165"/>
                <a:gd name="T2" fmla="*/ 149 w 181"/>
                <a:gd name="T3" fmla="*/ 57 h 165"/>
                <a:gd name="T4" fmla="*/ 142 w 181"/>
                <a:gd name="T5" fmla="*/ 50 h 165"/>
                <a:gd name="T6" fmla="*/ 153 w 181"/>
                <a:gd name="T7" fmla="*/ 46 h 165"/>
                <a:gd name="T8" fmla="*/ 169 w 181"/>
                <a:gd name="T9" fmla="*/ 38 h 165"/>
                <a:gd name="T10" fmla="*/ 152 w 181"/>
                <a:gd name="T11" fmla="*/ 41 h 165"/>
                <a:gd name="T12" fmla="*/ 135 w 181"/>
                <a:gd name="T13" fmla="*/ 46 h 165"/>
                <a:gd name="T14" fmla="*/ 130 w 181"/>
                <a:gd name="T15" fmla="*/ 40 h 165"/>
                <a:gd name="T16" fmla="*/ 127 w 181"/>
                <a:gd name="T17" fmla="*/ 30 h 165"/>
                <a:gd name="T18" fmla="*/ 133 w 181"/>
                <a:gd name="T19" fmla="*/ 20 h 165"/>
                <a:gd name="T20" fmla="*/ 138 w 181"/>
                <a:gd name="T21" fmla="*/ 10 h 165"/>
                <a:gd name="T22" fmla="*/ 124 w 181"/>
                <a:gd name="T23" fmla="*/ 15 h 165"/>
                <a:gd name="T24" fmla="*/ 115 w 181"/>
                <a:gd name="T25" fmla="*/ 27 h 165"/>
                <a:gd name="T26" fmla="*/ 105 w 181"/>
                <a:gd name="T27" fmla="*/ 30 h 165"/>
                <a:gd name="T28" fmla="*/ 90 w 181"/>
                <a:gd name="T29" fmla="*/ 27 h 165"/>
                <a:gd name="T30" fmla="*/ 75 w 181"/>
                <a:gd name="T31" fmla="*/ 15 h 165"/>
                <a:gd name="T32" fmla="*/ 72 w 181"/>
                <a:gd name="T33" fmla="*/ 26 h 165"/>
                <a:gd name="T34" fmla="*/ 52 w 181"/>
                <a:gd name="T35" fmla="*/ 30 h 165"/>
                <a:gd name="T36" fmla="*/ 45 w 181"/>
                <a:gd name="T37" fmla="*/ 11 h 165"/>
                <a:gd name="T38" fmla="*/ 42 w 181"/>
                <a:gd name="T39" fmla="*/ 25 h 165"/>
                <a:gd name="T40" fmla="*/ 47 w 181"/>
                <a:gd name="T41" fmla="*/ 45 h 165"/>
                <a:gd name="T42" fmla="*/ 29 w 181"/>
                <a:gd name="T43" fmla="*/ 63 h 165"/>
                <a:gd name="T44" fmla="*/ 11 w 181"/>
                <a:gd name="T45" fmla="*/ 75 h 165"/>
                <a:gd name="T46" fmla="*/ 22 w 181"/>
                <a:gd name="T47" fmla="*/ 85 h 165"/>
                <a:gd name="T48" fmla="*/ 17 w 181"/>
                <a:gd name="T49" fmla="*/ 100 h 165"/>
                <a:gd name="T50" fmla="*/ 7 w 181"/>
                <a:gd name="T51" fmla="*/ 116 h 165"/>
                <a:gd name="T52" fmla="*/ 31 w 181"/>
                <a:gd name="T53" fmla="*/ 109 h 165"/>
                <a:gd name="T54" fmla="*/ 31 w 181"/>
                <a:gd name="T55" fmla="*/ 119 h 165"/>
                <a:gd name="T56" fmla="*/ 30 w 181"/>
                <a:gd name="T57" fmla="*/ 136 h 165"/>
                <a:gd name="T58" fmla="*/ 44 w 181"/>
                <a:gd name="T59" fmla="*/ 132 h 165"/>
                <a:gd name="T60" fmla="*/ 55 w 181"/>
                <a:gd name="T61" fmla="*/ 124 h 165"/>
                <a:gd name="T62" fmla="*/ 58 w 181"/>
                <a:gd name="T63" fmla="*/ 136 h 165"/>
                <a:gd name="T64" fmla="*/ 53 w 181"/>
                <a:gd name="T65" fmla="*/ 146 h 165"/>
                <a:gd name="T66" fmla="*/ 64 w 181"/>
                <a:gd name="T67" fmla="*/ 139 h 165"/>
                <a:gd name="T68" fmla="*/ 75 w 181"/>
                <a:gd name="T69" fmla="*/ 132 h 165"/>
                <a:gd name="T70" fmla="*/ 85 w 181"/>
                <a:gd name="T71" fmla="*/ 136 h 165"/>
                <a:gd name="T72" fmla="*/ 85 w 181"/>
                <a:gd name="T73" fmla="*/ 152 h 165"/>
                <a:gd name="T74" fmla="*/ 91 w 181"/>
                <a:gd name="T75" fmla="*/ 151 h 165"/>
                <a:gd name="T76" fmla="*/ 95 w 181"/>
                <a:gd name="T77" fmla="*/ 138 h 165"/>
                <a:gd name="T78" fmla="*/ 104 w 181"/>
                <a:gd name="T79" fmla="*/ 140 h 165"/>
                <a:gd name="T80" fmla="*/ 113 w 181"/>
                <a:gd name="T81" fmla="*/ 151 h 165"/>
                <a:gd name="T82" fmla="*/ 123 w 181"/>
                <a:gd name="T83" fmla="*/ 159 h 165"/>
                <a:gd name="T84" fmla="*/ 134 w 181"/>
                <a:gd name="T85" fmla="*/ 163 h 165"/>
                <a:gd name="T86" fmla="*/ 121 w 181"/>
                <a:gd name="T87" fmla="*/ 150 h 165"/>
                <a:gd name="T88" fmla="*/ 119 w 181"/>
                <a:gd name="T89" fmla="*/ 136 h 165"/>
                <a:gd name="T90" fmla="*/ 123 w 181"/>
                <a:gd name="T91" fmla="*/ 128 h 165"/>
                <a:gd name="T92" fmla="*/ 140 w 181"/>
                <a:gd name="T93" fmla="*/ 133 h 165"/>
                <a:gd name="T94" fmla="*/ 132 w 181"/>
                <a:gd name="T95" fmla="*/ 127 h 165"/>
                <a:gd name="T96" fmla="*/ 133 w 181"/>
                <a:gd name="T97" fmla="*/ 120 h 165"/>
                <a:gd name="T98" fmla="*/ 139 w 181"/>
                <a:gd name="T99" fmla="*/ 114 h 165"/>
                <a:gd name="T100" fmla="*/ 146 w 181"/>
                <a:gd name="T101" fmla="*/ 104 h 165"/>
                <a:gd name="T102" fmla="*/ 152 w 181"/>
                <a:gd name="T103" fmla="*/ 92 h 165"/>
                <a:gd name="T104" fmla="*/ 144 w 181"/>
                <a:gd name="T105" fmla="*/ 79 h 165"/>
                <a:gd name="T106" fmla="*/ 148 w 181"/>
                <a:gd name="T107" fmla="*/ 69 h 165"/>
                <a:gd name="T108" fmla="*/ 163 w 181"/>
                <a:gd name="T109" fmla="*/ 69 h 165"/>
                <a:gd name="T110" fmla="*/ 174 w 181"/>
                <a:gd name="T111" fmla="*/ 73 h 165"/>
                <a:gd name="T112" fmla="*/ 44 w 181"/>
                <a:gd name="T113" fmla="*/ 83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1" h="165">
                  <a:moveTo>
                    <a:pt x="180" y="71"/>
                  </a:moveTo>
                  <a:cubicBezTo>
                    <a:pt x="179" y="70"/>
                    <a:pt x="178" y="70"/>
                    <a:pt x="177" y="69"/>
                  </a:cubicBezTo>
                  <a:cubicBezTo>
                    <a:pt x="175" y="67"/>
                    <a:pt x="175" y="68"/>
                    <a:pt x="172" y="67"/>
                  </a:cubicBezTo>
                  <a:cubicBezTo>
                    <a:pt x="169" y="65"/>
                    <a:pt x="169" y="64"/>
                    <a:pt x="171" y="65"/>
                  </a:cubicBezTo>
                  <a:cubicBezTo>
                    <a:pt x="173" y="65"/>
                    <a:pt x="172" y="64"/>
                    <a:pt x="171" y="62"/>
                  </a:cubicBezTo>
                  <a:cubicBezTo>
                    <a:pt x="170" y="60"/>
                    <a:pt x="170" y="62"/>
                    <a:pt x="168" y="62"/>
                  </a:cubicBezTo>
                  <a:cubicBezTo>
                    <a:pt x="167" y="62"/>
                    <a:pt x="167" y="60"/>
                    <a:pt x="163" y="59"/>
                  </a:cubicBezTo>
                  <a:cubicBezTo>
                    <a:pt x="160" y="59"/>
                    <a:pt x="163" y="59"/>
                    <a:pt x="163" y="59"/>
                  </a:cubicBezTo>
                  <a:cubicBezTo>
                    <a:pt x="164" y="59"/>
                    <a:pt x="164" y="59"/>
                    <a:pt x="166" y="59"/>
                  </a:cubicBezTo>
                  <a:cubicBezTo>
                    <a:pt x="169" y="59"/>
                    <a:pt x="170" y="58"/>
                    <a:pt x="167" y="58"/>
                  </a:cubicBezTo>
                  <a:cubicBezTo>
                    <a:pt x="164" y="58"/>
                    <a:pt x="166" y="57"/>
                    <a:pt x="164" y="56"/>
                  </a:cubicBezTo>
                  <a:cubicBezTo>
                    <a:pt x="162" y="56"/>
                    <a:pt x="163" y="56"/>
                    <a:pt x="161" y="55"/>
                  </a:cubicBezTo>
                  <a:cubicBezTo>
                    <a:pt x="159" y="55"/>
                    <a:pt x="155" y="56"/>
                    <a:pt x="153" y="56"/>
                  </a:cubicBezTo>
                  <a:cubicBezTo>
                    <a:pt x="151" y="56"/>
                    <a:pt x="151" y="56"/>
                    <a:pt x="149" y="57"/>
                  </a:cubicBezTo>
                  <a:cubicBezTo>
                    <a:pt x="147" y="57"/>
                    <a:pt x="149" y="56"/>
                    <a:pt x="151" y="55"/>
                  </a:cubicBezTo>
                  <a:cubicBezTo>
                    <a:pt x="153" y="54"/>
                    <a:pt x="151" y="55"/>
                    <a:pt x="148" y="55"/>
                  </a:cubicBezTo>
                  <a:cubicBezTo>
                    <a:pt x="146" y="54"/>
                    <a:pt x="147" y="54"/>
                    <a:pt x="145" y="54"/>
                  </a:cubicBezTo>
                  <a:cubicBezTo>
                    <a:pt x="143" y="54"/>
                    <a:pt x="146" y="54"/>
                    <a:pt x="148" y="53"/>
                  </a:cubicBezTo>
                  <a:cubicBezTo>
                    <a:pt x="149" y="52"/>
                    <a:pt x="147" y="53"/>
                    <a:pt x="146" y="52"/>
                  </a:cubicBezTo>
                  <a:cubicBezTo>
                    <a:pt x="145" y="52"/>
                    <a:pt x="145" y="52"/>
                    <a:pt x="141" y="51"/>
                  </a:cubicBezTo>
                  <a:cubicBezTo>
                    <a:pt x="137" y="51"/>
                    <a:pt x="141" y="51"/>
                    <a:pt x="142" y="50"/>
                  </a:cubicBezTo>
                  <a:cubicBezTo>
                    <a:pt x="142" y="50"/>
                    <a:pt x="142" y="50"/>
                    <a:pt x="144" y="49"/>
                  </a:cubicBezTo>
                  <a:cubicBezTo>
                    <a:pt x="146" y="48"/>
                    <a:pt x="146" y="49"/>
                    <a:pt x="147" y="49"/>
                  </a:cubicBezTo>
                  <a:cubicBezTo>
                    <a:pt x="149" y="48"/>
                    <a:pt x="148" y="49"/>
                    <a:pt x="150" y="49"/>
                  </a:cubicBezTo>
                  <a:cubicBezTo>
                    <a:pt x="151" y="48"/>
                    <a:pt x="151" y="49"/>
                    <a:pt x="155" y="49"/>
                  </a:cubicBezTo>
                  <a:cubicBezTo>
                    <a:pt x="156" y="48"/>
                    <a:pt x="155" y="48"/>
                    <a:pt x="153" y="48"/>
                  </a:cubicBezTo>
                  <a:cubicBezTo>
                    <a:pt x="150" y="48"/>
                    <a:pt x="151" y="47"/>
                    <a:pt x="151" y="46"/>
                  </a:cubicBezTo>
                  <a:cubicBezTo>
                    <a:pt x="152" y="46"/>
                    <a:pt x="152" y="46"/>
                    <a:pt x="153" y="46"/>
                  </a:cubicBezTo>
                  <a:cubicBezTo>
                    <a:pt x="155" y="46"/>
                    <a:pt x="155" y="46"/>
                    <a:pt x="156" y="46"/>
                  </a:cubicBezTo>
                  <a:cubicBezTo>
                    <a:pt x="157" y="46"/>
                    <a:pt x="157" y="46"/>
                    <a:pt x="159" y="46"/>
                  </a:cubicBezTo>
                  <a:cubicBezTo>
                    <a:pt x="161" y="45"/>
                    <a:pt x="160" y="45"/>
                    <a:pt x="162" y="45"/>
                  </a:cubicBezTo>
                  <a:cubicBezTo>
                    <a:pt x="163" y="44"/>
                    <a:pt x="163" y="44"/>
                    <a:pt x="161" y="44"/>
                  </a:cubicBezTo>
                  <a:cubicBezTo>
                    <a:pt x="159" y="44"/>
                    <a:pt x="161" y="43"/>
                    <a:pt x="162" y="42"/>
                  </a:cubicBezTo>
                  <a:cubicBezTo>
                    <a:pt x="163" y="42"/>
                    <a:pt x="164" y="42"/>
                    <a:pt x="165" y="41"/>
                  </a:cubicBezTo>
                  <a:cubicBezTo>
                    <a:pt x="167" y="40"/>
                    <a:pt x="167" y="40"/>
                    <a:pt x="169" y="38"/>
                  </a:cubicBezTo>
                  <a:cubicBezTo>
                    <a:pt x="170" y="36"/>
                    <a:pt x="168" y="38"/>
                    <a:pt x="167" y="38"/>
                  </a:cubicBezTo>
                  <a:cubicBezTo>
                    <a:pt x="166" y="39"/>
                    <a:pt x="165" y="39"/>
                    <a:pt x="164" y="40"/>
                  </a:cubicBezTo>
                  <a:cubicBezTo>
                    <a:pt x="163" y="41"/>
                    <a:pt x="162" y="41"/>
                    <a:pt x="161" y="41"/>
                  </a:cubicBezTo>
                  <a:cubicBezTo>
                    <a:pt x="160" y="41"/>
                    <a:pt x="159" y="41"/>
                    <a:pt x="158" y="41"/>
                  </a:cubicBezTo>
                  <a:cubicBezTo>
                    <a:pt x="157" y="40"/>
                    <a:pt x="157" y="40"/>
                    <a:pt x="156" y="41"/>
                  </a:cubicBezTo>
                  <a:cubicBezTo>
                    <a:pt x="155" y="41"/>
                    <a:pt x="155" y="41"/>
                    <a:pt x="154" y="41"/>
                  </a:cubicBezTo>
                  <a:cubicBezTo>
                    <a:pt x="153" y="41"/>
                    <a:pt x="153" y="41"/>
                    <a:pt x="152" y="41"/>
                  </a:cubicBezTo>
                  <a:cubicBezTo>
                    <a:pt x="151" y="41"/>
                    <a:pt x="149" y="42"/>
                    <a:pt x="148" y="42"/>
                  </a:cubicBezTo>
                  <a:cubicBezTo>
                    <a:pt x="147" y="41"/>
                    <a:pt x="148" y="41"/>
                    <a:pt x="148" y="41"/>
                  </a:cubicBezTo>
                  <a:cubicBezTo>
                    <a:pt x="148" y="40"/>
                    <a:pt x="146" y="41"/>
                    <a:pt x="144" y="43"/>
                  </a:cubicBezTo>
                  <a:cubicBezTo>
                    <a:pt x="142" y="44"/>
                    <a:pt x="139" y="47"/>
                    <a:pt x="137" y="48"/>
                  </a:cubicBezTo>
                  <a:cubicBezTo>
                    <a:pt x="135" y="50"/>
                    <a:pt x="136" y="49"/>
                    <a:pt x="136" y="48"/>
                  </a:cubicBezTo>
                  <a:cubicBezTo>
                    <a:pt x="135" y="48"/>
                    <a:pt x="136" y="48"/>
                    <a:pt x="137" y="45"/>
                  </a:cubicBezTo>
                  <a:cubicBezTo>
                    <a:pt x="139" y="42"/>
                    <a:pt x="136" y="46"/>
                    <a:pt x="135" y="46"/>
                  </a:cubicBezTo>
                  <a:cubicBezTo>
                    <a:pt x="135" y="47"/>
                    <a:pt x="135" y="47"/>
                    <a:pt x="132" y="47"/>
                  </a:cubicBezTo>
                  <a:cubicBezTo>
                    <a:pt x="130" y="47"/>
                    <a:pt x="132" y="46"/>
                    <a:pt x="132" y="45"/>
                  </a:cubicBezTo>
                  <a:cubicBezTo>
                    <a:pt x="131" y="44"/>
                    <a:pt x="131" y="44"/>
                    <a:pt x="131" y="43"/>
                  </a:cubicBezTo>
                  <a:cubicBezTo>
                    <a:pt x="132" y="41"/>
                    <a:pt x="132" y="42"/>
                    <a:pt x="133" y="41"/>
                  </a:cubicBezTo>
                  <a:cubicBezTo>
                    <a:pt x="134" y="41"/>
                    <a:pt x="135" y="40"/>
                    <a:pt x="136" y="39"/>
                  </a:cubicBezTo>
                  <a:cubicBezTo>
                    <a:pt x="136" y="38"/>
                    <a:pt x="135" y="39"/>
                    <a:pt x="134" y="39"/>
                  </a:cubicBezTo>
                  <a:cubicBezTo>
                    <a:pt x="133" y="39"/>
                    <a:pt x="130" y="41"/>
                    <a:pt x="130" y="40"/>
                  </a:cubicBezTo>
                  <a:cubicBezTo>
                    <a:pt x="130" y="39"/>
                    <a:pt x="130" y="40"/>
                    <a:pt x="129" y="40"/>
                  </a:cubicBezTo>
                  <a:cubicBezTo>
                    <a:pt x="128" y="40"/>
                    <a:pt x="127" y="39"/>
                    <a:pt x="126" y="39"/>
                  </a:cubicBezTo>
                  <a:cubicBezTo>
                    <a:pt x="125" y="39"/>
                    <a:pt x="124" y="39"/>
                    <a:pt x="125" y="37"/>
                  </a:cubicBezTo>
                  <a:cubicBezTo>
                    <a:pt x="125" y="36"/>
                    <a:pt x="126" y="36"/>
                    <a:pt x="126" y="36"/>
                  </a:cubicBezTo>
                  <a:cubicBezTo>
                    <a:pt x="125" y="35"/>
                    <a:pt x="124" y="35"/>
                    <a:pt x="125" y="34"/>
                  </a:cubicBezTo>
                  <a:cubicBezTo>
                    <a:pt x="126" y="33"/>
                    <a:pt x="125" y="33"/>
                    <a:pt x="126" y="32"/>
                  </a:cubicBezTo>
                  <a:cubicBezTo>
                    <a:pt x="127" y="31"/>
                    <a:pt x="127" y="31"/>
                    <a:pt x="127" y="30"/>
                  </a:cubicBezTo>
                  <a:cubicBezTo>
                    <a:pt x="128" y="30"/>
                    <a:pt x="126" y="30"/>
                    <a:pt x="126" y="29"/>
                  </a:cubicBezTo>
                  <a:cubicBezTo>
                    <a:pt x="126" y="28"/>
                    <a:pt x="127" y="27"/>
                    <a:pt x="127" y="26"/>
                  </a:cubicBezTo>
                  <a:cubicBezTo>
                    <a:pt x="128" y="25"/>
                    <a:pt x="128" y="26"/>
                    <a:pt x="129" y="25"/>
                  </a:cubicBezTo>
                  <a:cubicBezTo>
                    <a:pt x="130" y="24"/>
                    <a:pt x="130" y="24"/>
                    <a:pt x="131" y="24"/>
                  </a:cubicBezTo>
                  <a:cubicBezTo>
                    <a:pt x="132" y="23"/>
                    <a:pt x="131" y="23"/>
                    <a:pt x="131" y="23"/>
                  </a:cubicBezTo>
                  <a:cubicBezTo>
                    <a:pt x="130" y="22"/>
                    <a:pt x="130" y="22"/>
                    <a:pt x="130" y="22"/>
                  </a:cubicBezTo>
                  <a:cubicBezTo>
                    <a:pt x="130" y="22"/>
                    <a:pt x="131" y="20"/>
                    <a:pt x="133" y="20"/>
                  </a:cubicBezTo>
                  <a:cubicBezTo>
                    <a:pt x="134" y="19"/>
                    <a:pt x="134" y="19"/>
                    <a:pt x="135" y="18"/>
                  </a:cubicBezTo>
                  <a:cubicBezTo>
                    <a:pt x="137" y="17"/>
                    <a:pt x="135" y="18"/>
                    <a:pt x="132" y="18"/>
                  </a:cubicBezTo>
                  <a:cubicBezTo>
                    <a:pt x="129" y="18"/>
                    <a:pt x="133" y="17"/>
                    <a:pt x="134" y="16"/>
                  </a:cubicBezTo>
                  <a:cubicBezTo>
                    <a:pt x="135" y="15"/>
                    <a:pt x="136" y="15"/>
                    <a:pt x="137" y="14"/>
                  </a:cubicBezTo>
                  <a:cubicBezTo>
                    <a:pt x="139" y="14"/>
                    <a:pt x="140" y="13"/>
                    <a:pt x="142" y="12"/>
                  </a:cubicBezTo>
                  <a:cubicBezTo>
                    <a:pt x="145" y="10"/>
                    <a:pt x="142" y="10"/>
                    <a:pt x="141" y="10"/>
                  </a:cubicBezTo>
                  <a:cubicBezTo>
                    <a:pt x="141" y="11"/>
                    <a:pt x="139" y="10"/>
                    <a:pt x="138" y="10"/>
                  </a:cubicBezTo>
                  <a:cubicBezTo>
                    <a:pt x="138" y="9"/>
                    <a:pt x="138" y="9"/>
                    <a:pt x="138" y="9"/>
                  </a:cubicBezTo>
                  <a:cubicBezTo>
                    <a:pt x="139" y="9"/>
                    <a:pt x="137" y="9"/>
                    <a:pt x="137" y="10"/>
                  </a:cubicBezTo>
                  <a:cubicBezTo>
                    <a:pt x="136" y="11"/>
                    <a:pt x="134" y="11"/>
                    <a:pt x="133" y="12"/>
                  </a:cubicBezTo>
                  <a:cubicBezTo>
                    <a:pt x="132" y="13"/>
                    <a:pt x="131" y="14"/>
                    <a:pt x="129" y="16"/>
                  </a:cubicBezTo>
                  <a:cubicBezTo>
                    <a:pt x="127" y="18"/>
                    <a:pt x="126" y="19"/>
                    <a:pt x="125" y="19"/>
                  </a:cubicBezTo>
                  <a:cubicBezTo>
                    <a:pt x="124" y="19"/>
                    <a:pt x="125" y="17"/>
                    <a:pt x="125" y="16"/>
                  </a:cubicBezTo>
                  <a:cubicBezTo>
                    <a:pt x="125" y="14"/>
                    <a:pt x="125" y="15"/>
                    <a:pt x="124" y="15"/>
                  </a:cubicBezTo>
                  <a:cubicBezTo>
                    <a:pt x="124" y="16"/>
                    <a:pt x="124" y="17"/>
                    <a:pt x="122" y="18"/>
                  </a:cubicBezTo>
                  <a:cubicBezTo>
                    <a:pt x="120" y="20"/>
                    <a:pt x="120" y="21"/>
                    <a:pt x="119" y="21"/>
                  </a:cubicBezTo>
                  <a:cubicBezTo>
                    <a:pt x="118" y="21"/>
                    <a:pt x="119" y="20"/>
                    <a:pt x="119" y="19"/>
                  </a:cubicBezTo>
                  <a:cubicBezTo>
                    <a:pt x="119" y="17"/>
                    <a:pt x="119" y="18"/>
                    <a:pt x="119" y="18"/>
                  </a:cubicBezTo>
                  <a:cubicBezTo>
                    <a:pt x="119" y="18"/>
                    <a:pt x="117" y="20"/>
                    <a:pt x="117" y="22"/>
                  </a:cubicBezTo>
                  <a:cubicBezTo>
                    <a:pt x="116" y="25"/>
                    <a:pt x="116" y="23"/>
                    <a:pt x="116" y="25"/>
                  </a:cubicBezTo>
                  <a:cubicBezTo>
                    <a:pt x="115" y="27"/>
                    <a:pt x="116" y="27"/>
                    <a:pt x="115" y="27"/>
                  </a:cubicBezTo>
                  <a:cubicBezTo>
                    <a:pt x="115" y="28"/>
                    <a:pt x="115" y="27"/>
                    <a:pt x="114" y="26"/>
                  </a:cubicBezTo>
                  <a:cubicBezTo>
                    <a:pt x="113" y="25"/>
                    <a:pt x="113" y="27"/>
                    <a:pt x="113" y="28"/>
                  </a:cubicBezTo>
                  <a:cubicBezTo>
                    <a:pt x="113" y="29"/>
                    <a:pt x="113" y="29"/>
                    <a:pt x="111" y="29"/>
                  </a:cubicBezTo>
                  <a:cubicBezTo>
                    <a:pt x="110" y="30"/>
                    <a:pt x="108" y="30"/>
                    <a:pt x="108" y="30"/>
                  </a:cubicBezTo>
                  <a:cubicBezTo>
                    <a:pt x="108" y="30"/>
                    <a:pt x="107" y="29"/>
                    <a:pt x="107" y="28"/>
                  </a:cubicBezTo>
                  <a:cubicBezTo>
                    <a:pt x="106" y="28"/>
                    <a:pt x="106" y="28"/>
                    <a:pt x="106" y="28"/>
                  </a:cubicBezTo>
                  <a:cubicBezTo>
                    <a:pt x="106" y="28"/>
                    <a:pt x="106" y="29"/>
                    <a:pt x="105" y="30"/>
                  </a:cubicBezTo>
                  <a:cubicBezTo>
                    <a:pt x="104" y="30"/>
                    <a:pt x="102" y="31"/>
                    <a:pt x="102" y="30"/>
                  </a:cubicBezTo>
                  <a:cubicBezTo>
                    <a:pt x="101" y="29"/>
                    <a:pt x="101" y="30"/>
                    <a:pt x="101" y="28"/>
                  </a:cubicBezTo>
                  <a:cubicBezTo>
                    <a:pt x="101" y="26"/>
                    <a:pt x="100" y="27"/>
                    <a:pt x="98" y="28"/>
                  </a:cubicBezTo>
                  <a:cubicBezTo>
                    <a:pt x="96" y="29"/>
                    <a:pt x="96" y="28"/>
                    <a:pt x="95" y="27"/>
                  </a:cubicBezTo>
                  <a:cubicBezTo>
                    <a:pt x="95" y="27"/>
                    <a:pt x="94" y="27"/>
                    <a:pt x="94" y="26"/>
                  </a:cubicBezTo>
                  <a:cubicBezTo>
                    <a:pt x="94" y="25"/>
                    <a:pt x="93" y="26"/>
                    <a:pt x="92" y="26"/>
                  </a:cubicBezTo>
                  <a:cubicBezTo>
                    <a:pt x="92" y="26"/>
                    <a:pt x="91" y="27"/>
                    <a:pt x="90" y="27"/>
                  </a:cubicBezTo>
                  <a:cubicBezTo>
                    <a:pt x="88" y="27"/>
                    <a:pt x="88" y="26"/>
                    <a:pt x="87" y="25"/>
                  </a:cubicBezTo>
                  <a:cubicBezTo>
                    <a:pt x="85" y="24"/>
                    <a:pt x="84" y="23"/>
                    <a:pt x="82" y="21"/>
                  </a:cubicBezTo>
                  <a:cubicBezTo>
                    <a:pt x="81" y="18"/>
                    <a:pt x="80" y="16"/>
                    <a:pt x="79" y="13"/>
                  </a:cubicBezTo>
                  <a:cubicBezTo>
                    <a:pt x="78" y="11"/>
                    <a:pt x="78" y="9"/>
                    <a:pt x="77" y="9"/>
                  </a:cubicBezTo>
                  <a:cubicBezTo>
                    <a:pt x="75" y="8"/>
                    <a:pt x="77" y="12"/>
                    <a:pt x="77" y="14"/>
                  </a:cubicBezTo>
                  <a:cubicBezTo>
                    <a:pt x="77" y="15"/>
                    <a:pt x="76" y="19"/>
                    <a:pt x="76" y="19"/>
                  </a:cubicBezTo>
                  <a:cubicBezTo>
                    <a:pt x="76" y="19"/>
                    <a:pt x="75" y="17"/>
                    <a:pt x="75" y="15"/>
                  </a:cubicBezTo>
                  <a:cubicBezTo>
                    <a:pt x="74" y="14"/>
                    <a:pt x="75" y="14"/>
                    <a:pt x="74" y="12"/>
                  </a:cubicBezTo>
                  <a:cubicBezTo>
                    <a:pt x="74" y="11"/>
                    <a:pt x="74" y="15"/>
                    <a:pt x="74" y="17"/>
                  </a:cubicBezTo>
                  <a:cubicBezTo>
                    <a:pt x="74" y="18"/>
                    <a:pt x="74" y="18"/>
                    <a:pt x="74" y="19"/>
                  </a:cubicBezTo>
                  <a:cubicBezTo>
                    <a:pt x="73" y="21"/>
                    <a:pt x="74" y="22"/>
                    <a:pt x="73" y="22"/>
                  </a:cubicBezTo>
                  <a:cubicBezTo>
                    <a:pt x="73" y="23"/>
                    <a:pt x="72" y="21"/>
                    <a:pt x="71" y="19"/>
                  </a:cubicBezTo>
                  <a:cubicBezTo>
                    <a:pt x="69" y="17"/>
                    <a:pt x="70" y="22"/>
                    <a:pt x="72" y="23"/>
                  </a:cubicBezTo>
                  <a:cubicBezTo>
                    <a:pt x="73" y="24"/>
                    <a:pt x="72" y="24"/>
                    <a:pt x="72" y="26"/>
                  </a:cubicBezTo>
                  <a:cubicBezTo>
                    <a:pt x="73" y="28"/>
                    <a:pt x="72" y="29"/>
                    <a:pt x="71" y="30"/>
                  </a:cubicBezTo>
                  <a:cubicBezTo>
                    <a:pt x="69" y="30"/>
                    <a:pt x="68" y="26"/>
                    <a:pt x="68" y="27"/>
                  </a:cubicBezTo>
                  <a:cubicBezTo>
                    <a:pt x="68" y="28"/>
                    <a:pt x="67" y="30"/>
                    <a:pt x="66" y="29"/>
                  </a:cubicBezTo>
                  <a:cubicBezTo>
                    <a:pt x="65" y="28"/>
                    <a:pt x="67" y="30"/>
                    <a:pt x="67" y="31"/>
                  </a:cubicBezTo>
                  <a:cubicBezTo>
                    <a:pt x="67" y="33"/>
                    <a:pt x="66" y="33"/>
                    <a:pt x="64" y="35"/>
                  </a:cubicBezTo>
                  <a:cubicBezTo>
                    <a:pt x="63" y="36"/>
                    <a:pt x="63" y="33"/>
                    <a:pt x="61" y="31"/>
                  </a:cubicBezTo>
                  <a:cubicBezTo>
                    <a:pt x="59" y="29"/>
                    <a:pt x="53" y="31"/>
                    <a:pt x="52" y="30"/>
                  </a:cubicBezTo>
                  <a:cubicBezTo>
                    <a:pt x="51" y="28"/>
                    <a:pt x="51" y="29"/>
                    <a:pt x="51" y="28"/>
                  </a:cubicBezTo>
                  <a:cubicBezTo>
                    <a:pt x="51" y="27"/>
                    <a:pt x="51" y="26"/>
                    <a:pt x="51" y="23"/>
                  </a:cubicBezTo>
                  <a:cubicBezTo>
                    <a:pt x="51" y="22"/>
                    <a:pt x="49" y="23"/>
                    <a:pt x="48" y="24"/>
                  </a:cubicBezTo>
                  <a:cubicBezTo>
                    <a:pt x="46" y="25"/>
                    <a:pt x="46" y="23"/>
                    <a:pt x="46" y="22"/>
                  </a:cubicBezTo>
                  <a:cubicBezTo>
                    <a:pt x="46" y="20"/>
                    <a:pt x="46" y="19"/>
                    <a:pt x="46" y="18"/>
                  </a:cubicBezTo>
                  <a:cubicBezTo>
                    <a:pt x="46" y="17"/>
                    <a:pt x="47" y="16"/>
                    <a:pt x="47" y="14"/>
                  </a:cubicBezTo>
                  <a:cubicBezTo>
                    <a:pt x="47" y="12"/>
                    <a:pt x="47" y="13"/>
                    <a:pt x="45" y="11"/>
                  </a:cubicBezTo>
                  <a:cubicBezTo>
                    <a:pt x="44" y="10"/>
                    <a:pt x="44" y="9"/>
                    <a:pt x="45" y="8"/>
                  </a:cubicBezTo>
                  <a:cubicBezTo>
                    <a:pt x="45" y="6"/>
                    <a:pt x="45" y="6"/>
                    <a:pt x="46" y="3"/>
                  </a:cubicBezTo>
                  <a:cubicBezTo>
                    <a:pt x="48" y="0"/>
                    <a:pt x="45" y="3"/>
                    <a:pt x="44" y="4"/>
                  </a:cubicBezTo>
                  <a:cubicBezTo>
                    <a:pt x="43" y="4"/>
                    <a:pt x="41" y="6"/>
                    <a:pt x="40" y="7"/>
                  </a:cubicBezTo>
                  <a:cubicBezTo>
                    <a:pt x="40" y="7"/>
                    <a:pt x="38" y="10"/>
                    <a:pt x="39" y="12"/>
                  </a:cubicBezTo>
                  <a:cubicBezTo>
                    <a:pt x="39" y="14"/>
                    <a:pt x="38" y="18"/>
                    <a:pt x="39" y="20"/>
                  </a:cubicBezTo>
                  <a:cubicBezTo>
                    <a:pt x="39" y="22"/>
                    <a:pt x="41" y="24"/>
                    <a:pt x="42" y="25"/>
                  </a:cubicBezTo>
                  <a:cubicBezTo>
                    <a:pt x="44" y="26"/>
                    <a:pt x="44" y="28"/>
                    <a:pt x="42" y="29"/>
                  </a:cubicBezTo>
                  <a:cubicBezTo>
                    <a:pt x="41" y="30"/>
                    <a:pt x="44" y="30"/>
                    <a:pt x="45" y="31"/>
                  </a:cubicBezTo>
                  <a:cubicBezTo>
                    <a:pt x="45" y="31"/>
                    <a:pt x="44" y="32"/>
                    <a:pt x="44" y="33"/>
                  </a:cubicBezTo>
                  <a:cubicBezTo>
                    <a:pt x="43" y="34"/>
                    <a:pt x="43" y="34"/>
                    <a:pt x="42" y="36"/>
                  </a:cubicBezTo>
                  <a:cubicBezTo>
                    <a:pt x="41" y="38"/>
                    <a:pt x="42" y="37"/>
                    <a:pt x="44" y="39"/>
                  </a:cubicBezTo>
                  <a:cubicBezTo>
                    <a:pt x="46" y="40"/>
                    <a:pt x="44" y="39"/>
                    <a:pt x="46" y="40"/>
                  </a:cubicBezTo>
                  <a:cubicBezTo>
                    <a:pt x="47" y="41"/>
                    <a:pt x="48" y="43"/>
                    <a:pt x="47" y="45"/>
                  </a:cubicBezTo>
                  <a:cubicBezTo>
                    <a:pt x="47" y="47"/>
                    <a:pt x="45" y="50"/>
                    <a:pt x="43" y="51"/>
                  </a:cubicBezTo>
                  <a:cubicBezTo>
                    <a:pt x="42" y="51"/>
                    <a:pt x="40" y="54"/>
                    <a:pt x="37" y="53"/>
                  </a:cubicBezTo>
                  <a:cubicBezTo>
                    <a:pt x="34" y="52"/>
                    <a:pt x="36" y="55"/>
                    <a:pt x="33" y="55"/>
                  </a:cubicBezTo>
                  <a:cubicBezTo>
                    <a:pt x="31" y="55"/>
                    <a:pt x="32" y="55"/>
                    <a:pt x="30" y="57"/>
                  </a:cubicBezTo>
                  <a:cubicBezTo>
                    <a:pt x="28" y="59"/>
                    <a:pt x="29" y="59"/>
                    <a:pt x="30" y="59"/>
                  </a:cubicBezTo>
                  <a:cubicBezTo>
                    <a:pt x="31" y="60"/>
                    <a:pt x="34" y="59"/>
                    <a:pt x="34" y="59"/>
                  </a:cubicBezTo>
                  <a:cubicBezTo>
                    <a:pt x="34" y="59"/>
                    <a:pt x="34" y="62"/>
                    <a:pt x="29" y="63"/>
                  </a:cubicBezTo>
                  <a:cubicBezTo>
                    <a:pt x="24" y="65"/>
                    <a:pt x="29" y="63"/>
                    <a:pt x="31" y="64"/>
                  </a:cubicBezTo>
                  <a:cubicBezTo>
                    <a:pt x="32" y="64"/>
                    <a:pt x="33" y="64"/>
                    <a:pt x="34" y="65"/>
                  </a:cubicBezTo>
                  <a:cubicBezTo>
                    <a:pt x="35" y="65"/>
                    <a:pt x="33" y="66"/>
                    <a:pt x="30" y="67"/>
                  </a:cubicBezTo>
                  <a:cubicBezTo>
                    <a:pt x="26" y="69"/>
                    <a:pt x="26" y="71"/>
                    <a:pt x="24" y="71"/>
                  </a:cubicBezTo>
                  <a:cubicBezTo>
                    <a:pt x="22" y="71"/>
                    <a:pt x="22" y="71"/>
                    <a:pt x="18" y="72"/>
                  </a:cubicBezTo>
                  <a:cubicBezTo>
                    <a:pt x="14" y="73"/>
                    <a:pt x="17" y="73"/>
                    <a:pt x="15" y="74"/>
                  </a:cubicBezTo>
                  <a:cubicBezTo>
                    <a:pt x="14" y="75"/>
                    <a:pt x="13" y="75"/>
                    <a:pt x="11" y="75"/>
                  </a:cubicBezTo>
                  <a:cubicBezTo>
                    <a:pt x="8" y="75"/>
                    <a:pt x="8" y="77"/>
                    <a:pt x="4" y="78"/>
                  </a:cubicBezTo>
                  <a:cubicBezTo>
                    <a:pt x="0" y="78"/>
                    <a:pt x="7" y="78"/>
                    <a:pt x="5" y="79"/>
                  </a:cubicBezTo>
                  <a:cubicBezTo>
                    <a:pt x="4" y="81"/>
                    <a:pt x="9" y="82"/>
                    <a:pt x="8" y="83"/>
                  </a:cubicBezTo>
                  <a:cubicBezTo>
                    <a:pt x="8" y="83"/>
                    <a:pt x="9" y="84"/>
                    <a:pt x="12" y="84"/>
                  </a:cubicBezTo>
                  <a:cubicBezTo>
                    <a:pt x="15" y="84"/>
                    <a:pt x="14" y="84"/>
                    <a:pt x="13" y="85"/>
                  </a:cubicBezTo>
                  <a:cubicBezTo>
                    <a:pt x="12" y="87"/>
                    <a:pt x="14" y="86"/>
                    <a:pt x="15" y="86"/>
                  </a:cubicBezTo>
                  <a:cubicBezTo>
                    <a:pt x="16" y="86"/>
                    <a:pt x="18" y="86"/>
                    <a:pt x="22" y="85"/>
                  </a:cubicBezTo>
                  <a:cubicBezTo>
                    <a:pt x="25" y="84"/>
                    <a:pt x="24" y="86"/>
                    <a:pt x="23" y="87"/>
                  </a:cubicBezTo>
                  <a:cubicBezTo>
                    <a:pt x="22" y="89"/>
                    <a:pt x="21" y="89"/>
                    <a:pt x="20" y="89"/>
                  </a:cubicBezTo>
                  <a:cubicBezTo>
                    <a:pt x="19" y="90"/>
                    <a:pt x="25" y="89"/>
                    <a:pt x="25" y="90"/>
                  </a:cubicBezTo>
                  <a:cubicBezTo>
                    <a:pt x="26" y="91"/>
                    <a:pt x="23" y="92"/>
                    <a:pt x="21" y="93"/>
                  </a:cubicBezTo>
                  <a:cubicBezTo>
                    <a:pt x="18" y="95"/>
                    <a:pt x="23" y="93"/>
                    <a:pt x="23" y="93"/>
                  </a:cubicBezTo>
                  <a:cubicBezTo>
                    <a:pt x="23" y="93"/>
                    <a:pt x="20" y="96"/>
                    <a:pt x="20" y="97"/>
                  </a:cubicBezTo>
                  <a:cubicBezTo>
                    <a:pt x="19" y="99"/>
                    <a:pt x="18" y="99"/>
                    <a:pt x="17" y="100"/>
                  </a:cubicBezTo>
                  <a:cubicBezTo>
                    <a:pt x="17" y="100"/>
                    <a:pt x="15" y="102"/>
                    <a:pt x="11" y="102"/>
                  </a:cubicBezTo>
                  <a:cubicBezTo>
                    <a:pt x="8" y="103"/>
                    <a:pt x="11" y="104"/>
                    <a:pt x="13" y="104"/>
                  </a:cubicBezTo>
                  <a:cubicBezTo>
                    <a:pt x="16" y="105"/>
                    <a:pt x="16" y="104"/>
                    <a:pt x="15" y="105"/>
                  </a:cubicBezTo>
                  <a:cubicBezTo>
                    <a:pt x="14" y="106"/>
                    <a:pt x="12" y="107"/>
                    <a:pt x="10" y="108"/>
                  </a:cubicBezTo>
                  <a:cubicBezTo>
                    <a:pt x="8" y="109"/>
                    <a:pt x="7" y="110"/>
                    <a:pt x="5" y="112"/>
                  </a:cubicBezTo>
                  <a:cubicBezTo>
                    <a:pt x="3" y="113"/>
                    <a:pt x="3" y="116"/>
                    <a:pt x="3" y="116"/>
                  </a:cubicBezTo>
                  <a:cubicBezTo>
                    <a:pt x="3" y="116"/>
                    <a:pt x="5" y="117"/>
                    <a:pt x="7" y="116"/>
                  </a:cubicBezTo>
                  <a:cubicBezTo>
                    <a:pt x="9" y="115"/>
                    <a:pt x="9" y="115"/>
                    <a:pt x="11" y="113"/>
                  </a:cubicBezTo>
                  <a:cubicBezTo>
                    <a:pt x="13" y="112"/>
                    <a:pt x="13" y="113"/>
                    <a:pt x="15" y="111"/>
                  </a:cubicBezTo>
                  <a:cubicBezTo>
                    <a:pt x="17" y="110"/>
                    <a:pt x="17" y="111"/>
                    <a:pt x="19" y="110"/>
                  </a:cubicBezTo>
                  <a:cubicBezTo>
                    <a:pt x="20" y="110"/>
                    <a:pt x="20" y="111"/>
                    <a:pt x="20" y="111"/>
                  </a:cubicBezTo>
                  <a:cubicBezTo>
                    <a:pt x="20" y="111"/>
                    <a:pt x="20" y="112"/>
                    <a:pt x="23" y="112"/>
                  </a:cubicBezTo>
                  <a:cubicBezTo>
                    <a:pt x="26" y="112"/>
                    <a:pt x="25" y="112"/>
                    <a:pt x="26" y="111"/>
                  </a:cubicBezTo>
                  <a:cubicBezTo>
                    <a:pt x="27" y="110"/>
                    <a:pt x="30" y="109"/>
                    <a:pt x="31" y="109"/>
                  </a:cubicBezTo>
                  <a:cubicBezTo>
                    <a:pt x="33" y="108"/>
                    <a:pt x="35" y="108"/>
                    <a:pt x="37" y="108"/>
                  </a:cubicBezTo>
                  <a:cubicBezTo>
                    <a:pt x="39" y="108"/>
                    <a:pt x="38" y="108"/>
                    <a:pt x="40" y="107"/>
                  </a:cubicBezTo>
                  <a:cubicBezTo>
                    <a:pt x="43" y="106"/>
                    <a:pt x="42" y="108"/>
                    <a:pt x="42" y="110"/>
                  </a:cubicBezTo>
                  <a:cubicBezTo>
                    <a:pt x="42" y="112"/>
                    <a:pt x="42" y="115"/>
                    <a:pt x="41" y="115"/>
                  </a:cubicBezTo>
                  <a:cubicBezTo>
                    <a:pt x="40" y="116"/>
                    <a:pt x="40" y="116"/>
                    <a:pt x="39" y="117"/>
                  </a:cubicBezTo>
                  <a:cubicBezTo>
                    <a:pt x="38" y="117"/>
                    <a:pt x="37" y="118"/>
                    <a:pt x="36" y="118"/>
                  </a:cubicBezTo>
                  <a:cubicBezTo>
                    <a:pt x="34" y="118"/>
                    <a:pt x="33" y="119"/>
                    <a:pt x="31" y="119"/>
                  </a:cubicBezTo>
                  <a:cubicBezTo>
                    <a:pt x="29" y="119"/>
                    <a:pt x="31" y="119"/>
                    <a:pt x="35" y="120"/>
                  </a:cubicBezTo>
                  <a:cubicBezTo>
                    <a:pt x="39" y="120"/>
                    <a:pt x="34" y="121"/>
                    <a:pt x="33" y="122"/>
                  </a:cubicBezTo>
                  <a:cubicBezTo>
                    <a:pt x="32" y="123"/>
                    <a:pt x="31" y="124"/>
                    <a:pt x="30" y="125"/>
                  </a:cubicBezTo>
                  <a:cubicBezTo>
                    <a:pt x="30" y="126"/>
                    <a:pt x="31" y="126"/>
                    <a:pt x="31" y="128"/>
                  </a:cubicBezTo>
                  <a:cubicBezTo>
                    <a:pt x="31" y="129"/>
                    <a:pt x="30" y="130"/>
                    <a:pt x="30" y="131"/>
                  </a:cubicBezTo>
                  <a:cubicBezTo>
                    <a:pt x="30" y="132"/>
                    <a:pt x="29" y="134"/>
                    <a:pt x="28" y="136"/>
                  </a:cubicBezTo>
                  <a:cubicBezTo>
                    <a:pt x="26" y="138"/>
                    <a:pt x="29" y="138"/>
                    <a:pt x="30" y="136"/>
                  </a:cubicBezTo>
                  <a:cubicBezTo>
                    <a:pt x="32" y="133"/>
                    <a:pt x="31" y="135"/>
                    <a:pt x="32" y="134"/>
                  </a:cubicBezTo>
                  <a:cubicBezTo>
                    <a:pt x="33" y="133"/>
                    <a:pt x="34" y="133"/>
                    <a:pt x="36" y="132"/>
                  </a:cubicBezTo>
                  <a:cubicBezTo>
                    <a:pt x="37" y="131"/>
                    <a:pt x="36" y="134"/>
                    <a:pt x="36" y="134"/>
                  </a:cubicBezTo>
                  <a:cubicBezTo>
                    <a:pt x="36" y="134"/>
                    <a:pt x="39" y="133"/>
                    <a:pt x="39" y="131"/>
                  </a:cubicBezTo>
                  <a:cubicBezTo>
                    <a:pt x="40" y="129"/>
                    <a:pt x="41" y="129"/>
                    <a:pt x="41" y="129"/>
                  </a:cubicBezTo>
                  <a:cubicBezTo>
                    <a:pt x="41" y="129"/>
                    <a:pt x="42" y="130"/>
                    <a:pt x="42" y="131"/>
                  </a:cubicBezTo>
                  <a:cubicBezTo>
                    <a:pt x="42" y="133"/>
                    <a:pt x="44" y="132"/>
                    <a:pt x="44" y="132"/>
                  </a:cubicBezTo>
                  <a:cubicBezTo>
                    <a:pt x="44" y="132"/>
                    <a:pt x="44" y="131"/>
                    <a:pt x="44" y="129"/>
                  </a:cubicBezTo>
                  <a:cubicBezTo>
                    <a:pt x="45" y="127"/>
                    <a:pt x="46" y="128"/>
                    <a:pt x="46" y="127"/>
                  </a:cubicBezTo>
                  <a:cubicBezTo>
                    <a:pt x="46" y="125"/>
                    <a:pt x="47" y="126"/>
                    <a:pt x="46" y="124"/>
                  </a:cubicBezTo>
                  <a:cubicBezTo>
                    <a:pt x="45" y="123"/>
                    <a:pt x="47" y="123"/>
                    <a:pt x="47" y="122"/>
                  </a:cubicBezTo>
                  <a:cubicBezTo>
                    <a:pt x="47" y="121"/>
                    <a:pt x="50" y="121"/>
                    <a:pt x="50" y="121"/>
                  </a:cubicBezTo>
                  <a:cubicBezTo>
                    <a:pt x="51" y="121"/>
                    <a:pt x="53" y="121"/>
                    <a:pt x="54" y="122"/>
                  </a:cubicBezTo>
                  <a:cubicBezTo>
                    <a:pt x="54" y="123"/>
                    <a:pt x="54" y="123"/>
                    <a:pt x="55" y="124"/>
                  </a:cubicBezTo>
                  <a:cubicBezTo>
                    <a:pt x="55" y="125"/>
                    <a:pt x="56" y="126"/>
                    <a:pt x="57" y="127"/>
                  </a:cubicBezTo>
                  <a:cubicBezTo>
                    <a:pt x="58" y="128"/>
                    <a:pt x="58" y="128"/>
                    <a:pt x="59" y="129"/>
                  </a:cubicBezTo>
                  <a:cubicBezTo>
                    <a:pt x="60" y="129"/>
                    <a:pt x="59" y="129"/>
                    <a:pt x="57" y="131"/>
                  </a:cubicBezTo>
                  <a:cubicBezTo>
                    <a:pt x="56" y="132"/>
                    <a:pt x="58" y="131"/>
                    <a:pt x="59" y="131"/>
                  </a:cubicBezTo>
                  <a:cubicBezTo>
                    <a:pt x="60" y="130"/>
                    <a:pt x="59" y="130"/>
                    <a:pt x="61" y="131"/>
                  </a:cubicBezTo>
                  <a:cubicBezTo>
                    <a:pt x="62" y="132"/>
                    <a:pt x="60" y="133"/>
                    <a:pt x="58" y="134"/>
                  </a:cubicBezTo>
                  <a:cubicBezTo>
                    <a:pt x="56" y="135"/>
                    <a:pt x="59" y="136"/>
                    <a:pt x="58" y="136"/>
                  </a:cubicBezTo>
                  <a:cubicBezTo>
                    <a:pt x="57" y="136"/>
                    <a:pt x="55" y="137"/>
                    <a:pt x="54" y="138"/>
                  </a:cubicBezTo>
                  <a:cubicBezTo>
                    <a:pt x="52" y="139"/>
                    <a:pt x="55" y="139"/>
                    <a:pt x="55" y="139"/>
                  </a:cubicBezTo>
                  <a:cubicBezTo>
                    <a:pt x="55" y="139"/>
                    <a:pt x="53" y="141"/>
                    <a:pt x="53" y="141"/>
                  </a:cubicBezTo>
                  <a:cubicBezTo>
                    <a:pt x="52" y="142"/>
                    <a:pt x="54" y="142"/>
                    <a:pt x="53" y="143"/>
                  </a:cubicBezTo>
                  <a:cubicBezTo>
                    <a:pt x="52" y="144"/>
                    <a:pt x="52" y="144"/>
                    <a:pt x="52" y="144"/>
                  </a:cubicBezTo>
                  <a:cubicBezTo>
                    <a:pt x="54" y="144"/>
                    <a:pt x="54" y="144"/>
                    <a:pt x="54" y="144"/>
                  </a:cubicBezTo>
                  <a:cubicBezTo>
                    <a:pt x="54" y="144"/>
                    <a:pt x="54" y="144"/>
                    <a:pt x="53" y="146"/>
                  </a:cubicBezTo>
                  <a:cubicBezTo>
                    <a:pt x="53" y="147"/>
                    <a:pt x="53" y="147"/>
                    <a:pt x="52" y="149"/>
                  </a:cubicBezTo>
                  <a:cubicBezTo>
                    <a:pt x="51" y="150"/>
                    <a:pt x="53" y="150"/>
                    <a:pt x="53" y="150"/>
                  </a:cubicBezTo>
                  <a:cubicBezTo>
                    <a:pt x="54" y="150"/>
                    <a:pt x="55" y="149"/>
                    <a:pt x="57" y="147"/>
                  </a:cubicBezTo>
                  <a:cubicBezTo>
                    <a:pt x="58" y="145"/>
                    <a:pt x="58" y="145"/>
                    <a:pt x="59" y="143"/>
                  </a:cubicBezTo>
                  <a:cubicBezTo>
                    <a:pt x="60" y="141"/>
                    <a:pt x="60" y="144"/>
                    <a:pt x="60" y="145"/>
                  </a:cubicBezTo>
                  <a:cubicBezTo>
                    <a:pt x="60" y="145"/>
                    <a:pt x="61" y="147"/>
                    <a:pt x="62" y="145"/>
                  </a:cubicBezTo>
                  <a:cubicBezTo>
                    <a:pt x="64" y="143"/>
                    <a:pt x="64" y="141"/>
                    <a:pt x="64" y="139"/>
                  </a:cubicBezTo>
                  <a:cubicBezTo>
                    <a:pt x="64" y="138"/>
                    <a:pt x="65" y="138"/>
                    <a:pt x="65" y="137"/>
                  </a:cubicBezTo>
                  <a:cubicBezTo>
                    <a:pt x="65" y="136"/>
                    <a:pt x="66" y="135"/>
                    <a:pt x="67" y="134"/>
                  </a:cubicBezTo>
                  <a:cubicBezTo>
                    <a:pt x="68" y="133"/>
                    <a:pt x="68" y="135"/>
                    <a:pt x="68" y="135"/>
                  </a:cubicBezTo>
                  <a:cubicBezTo>
                    <a:pt x="68" y="136"/>
                    <a:pt x="68" y="137"/>
                    <a:pt x="69" y="139"/>
                  </a:cubicBezTo>
                  <a:cubicBezTo>
                    <a:pt x="69" y="141"/>
                    <a:pt x="70" y="137"/>
                    <a:pt x="70" y="135"/>
                  </a:cubicBezTo>
                  <a:cubicBezTo>
                    <a:pt x="71" y="132"/>
                    <a:pt x="71" y="134"/>
                    <a:pt x="72" y="132"/>
                  </a:cubicBezTo>
                  <a:cubicBezTo>
                    <a:pt x="74" y="130"/>
                    <a:pt x="73" y="132"/>
                    <a:pt x="75" y="132"/>
                  </a:cubicBezTo>
                  <a:cubicBezTo>
                    <a:pt x="76" y="132"/>
                    <a:pt x="76" y="133"/>
                    <a:pt x="77" y="134"/>
                  </a:cubicBezTo>
                  <a:cubicBezTo>
                    <a:pt x="77" y="135"/>
                    <a:pt x="77" y="135"/>
                    <a:pt x="78" y="136"/>
                  </a:cubicBezTo>
                  <a:cubicBezTo>
                    <a:pt x="78" y="137"/>
                    <a:pt x="79" y="136"/>
                    <a:pt x="80" y="135"/>
                  </a:cubicBezTo>
                  <a:cubicBezTo>
                    <a:pt x="81" y="135"/>
                    <a:pt x="81" y="135"/>
                    <a:pt x="81" y="136"/>
                  </a:cubicBezTo>
                  <a:cubicBezTo>
                    <a:pt x="81" y="137"/>
                    <a:pt x="81" y="138"/>
                    <a:pt x="81" y="139"/>
                  </a:cubicBezTo>
                  <a:cubicBezTo>
                    <a:pt x="81" y="140"/>
                    <a:pt x="82" y="138"/>
                    <a:pt x="82" y="137"/>
                  </a:cubicBezTo>
                  <a:cubicBezTo>
                    <a:pt x="83" y="136"/>
                    <a:pt x="84" y="136"/>
                    <a:pt x="85" y="136"/>
                  </a:cubicBezTo>
                  <a:cubicBezTo>
                    <a:pt x="86" y="136"/>
                    <a:pt x="85" y="137"/>
                    <a:pt x="85" y="137"/>
                  </a:cubicBezTo>
                  <a:cubicBezTo>
                    <a:pt x="85" y="138"/>
                    <a:pt x="85" y="139"/>
                    <a:pt x="85" y="140"/>
                  </a:cubicBezTo>
                  <a:cubicBezTo>
                    <a:pt x="85" y="142"/>
                    <a:pt x="83" y="144"/>
                    <a:pt x="84" y="143"/>
                  </a:cubicBezTo>
                  <a:cubicBezTo>
                    <a:pt x="85" y="142"/>
                    <a:pt x="85" y="144"/>
                    <a:pt x="87" y="143"/>
                  </a:cubicBezTo>
                  <a:cubicBezTo>
                    <a:pt x="88" y="142"/>
                    <a:pt x="86" y="144"/>
                    <a:pt x="86" y="145"/>
                  </a:cubicBezTo>
                  <a:cubicBezTo>
                    <a:pt x="85" y="146"/>
                    <a:pt x="85" y="147"/>
                    <a:pt x="84" y="148"/>
                  </a:cubicBezTo>
                  <a:cubicBezTo>
                    <a:pt x="83" y="149"/>
                    <a:pt x="86" y="151"/>
                    <a:pt x="85" y="152"/>
                  </a:cubicBezTo>
                  <a:cubicBezTo>
                    <a:pt x="85" y="154"/>
                    <a:pt x="85" y="154"/>
                    <a:pt x="85" y="155"/>
                  </a:cubicBezTo>
                  <a:cubicBezTo>
                    <a:pt x="85" y="156"/>
                    <a:pt x="86" y="157"/>
                    <a:pt x="87" y="159"/>
                  </a:cubicBezTo>
                  <a:cubicBezTo>
                    <a:pt x="87" y="162"/>
                    <a:pt x="87" y="159"/>
                    <a:pt x="88" y="157"/>
                  </a:cubicBezTo>
                  <a:cubicBezTo>
                    <a:pt x="89" y="155"/>
                    <a:pt x="88" y="156"/>
                    <a:pt x="89" y="154"/>
                  </a:cubicBezTo>
                  <a:cubicBezTo>
                    <a:pt x="90" y="152"/>
                    <a:pt x="90" y="153"/>
                    <a:pt x="90" y="150"/>
                  </a:cubicBezTo>
                  <a:cubicBezTo>
                    <a:pt x="90" y="149"/>
                    <a:pt x="90" y="151"/>
                    <a:pt x="91" y="153"/>
                  </a:cubicBezTo>
                  <a:cubicBezTo>
                    <a:pt x="92" y="155"/>
                    <a:pt x="91" y="153"/>
                    <a:pt x="91" y="151"/>
                  </a:cubicBezTo>
                  <a:cubicBezTo>
                    <a:pt x="91" y="150"/>
                    <a:pt x="91" y="150"/>
                    <a:pt x="91" y="148"/>
                  </a:cubicBezTo>
                  <a:cubicBezTo>
                    <a:pt x="91" y="147"/>
                    <a:pt x="91" y="147"/>
                    <a:pt x="90" y="146"/>
                  </a:cubicBezTo>
                  <a:cubicBezTo>
                    <a:pt x="90" y="145"/>
                    <a:pt x="92" y="144"/>
                    <a:pt x="92" y="143"/>
                  </a:cubicBezTo>
                  <a:cubicBezTo>
                    <a:pt x="92" y="142"/>
                    <a:pt x="92" y="142"/>
                    <a:pt x="93" y="142"/>
                  </a:cubicBezTo>
                  <a:cubicBezTo>
                    <a:pt x="93" y="141"/>
                    <a:pt x="94" y="142"/>
                    <a:pt x="94" y="143"/>
                  </a:cubicBezTo>
                  <a:cubicBezTo>
                    <a:pt x="95" y="144"/>
                    <a:pt x="95" y="144"/>
                    <a:pt x="95" y="142"/>
                  </a:cubicBezTo>
                  <a:cubicBezTo>
                    <a:pt x="95" y="141"/>
                    <a:pt x="95" y="140"/>
                    <a:pt x="95" y="138"/>
                  </a:cubicBezTo>
                  <a:cubicBezTo>
                    <a:pt x="95" y="136"/>
                    <a:pt x="95" y="137"/>
                    <a:pt x="96" y="136"/>
                  </a:cubicBezTo>
                  <a:cubicBezTo>
                    <a:pt x="96" y="135"/>
                    <a:pt x="97" y="137"/>
                    <a:pt x="97" y="137"/>
                  </a:cubicBezTo>
                  <a:cubicBezTo>
                    <a:pt x="98" y="138"/>
                    <a:pt x="98" y="139"/>
                    <a:pt x="99" y="141"/>
                  </a:cubicBezTo>
                  <a:cubicBezTo>
                    <a:pt x="100" y="142"/>
                    <a:pt x="100" y="139"/>
                    <a:pt x="99" y="138"/>
                  </a:cubicBezTo>
                  <a:cubicBezTo>
                    <a:pt x="99" y="136"/>
                    <a:pt x="101" y="135"/>
                    <a:pt x="101" y="136"/>
                  </a:cubicBezTo>
                  <a:cubicBezTo>
                    <a:pt x="101" y="137"/>
                    <a:pt x="102" y="137"/>
                    <a:pt x="103" y="138"/>
                  </a:cubicBezTo>
                  <a:cubicBezTo>
                    <a:pt x="103" y="139"/>
                    <a:pt x="104" y="139"/>
                    <a:pt x="104" y="140"/>
                  </a:cubicBezTo>
                  <a:cubicBezTo>
                    <a:pt x="104" y="141"/>
                    <a:pt x="105" y="142"/>
                    <a:pt x="105" y="143"/>
                  </a:cubicBezTo>
                  <a:cubicBezTo>
                    <a:pt x="105" y="144"/>
                    <a:pt x="106" y="145"/>
                    <a:pt x="105" y="146"/>
                  </a:cubicBezTo>
                  <a:cubicBezTo>
                    <a:pt x="105" y="147"/>
                    <a:pt x="107" y="148"/>
                    <a:pt x="107" y="148"/>
                  </a:cubicBezTo>
                  <a:cubicBezTo>
                    <a:pt x="107" y="147"/>
                    <a:pt x="107" y="146"/>
                    <a:pt x="107" y="145"/>
                  </a:cubicBezTo>
                  <a:cubicBezTo>
                    <a:pt x="107" y="144"/>
                    <a:pt x="108" y="144"/>
                    <a:pt x="108" y="145"/>
                  </a:cubicBezTo>
                  <a:cubicBezTo>
                    <a:pt x="109" y="146"/>
                    <a:pt x="109" y="147"/>
                    <a:pt x="109" y="149"/>
                  </a:cubicBezTo>
                  <a:cubicBezTo>
                    <a:pt x="109" y="150"/>
                    <a:pt x="112" y="150"/>
                    <a:pt x="113" y="151"/>
                  </a:cubicBezTo>
                  <a:cubicBezTo>
                    <a:pt x="114" y="152"/>
                    <a:pt x="114" y="152"/>
                    <a:pt x="114" y="152"/>
                  </a:cubicBezTo>
                  <a:cubicBezTo>
                    <a:pt x="115" y="151"/>
                    <a:pt x="115" y="152"/>
                    <a:pt x="115" y="153"/>
                  </a:cubicBezTo>
                  <a:cubicBezTo>
                    <a:pt x="115" y="154"/>
                    <a:pt x="116" y="154"/>
                    <a:pt x="117" y="155"/>
                  </a:cubicBezTo>
                  <a:cubicBezTo>
                    <a:pt x="119" y="156"/>
                    <a:pt x="119" y="156"/>
                    <a:pt x="119" y="156"/>
                  </a:cubicBezTo>
                  <a:cubicBezTo>
                    <a:pt x="120" y="157"/>
                    <a:pt x="120" y="157"/>
                    <a:pt x="121" y="159"/>
                  </a:cubicBezTo>
                  <a:cubicBezTo>
                    <a:pt x="122" y="160"/>
                    <a:pt x="122" y="160"/>
                    <a:pt x="122" y="161"/>
                  </a:cubicBezTo>
                  <a:cubicBezTo>
                    <a:pt x="122" y="161"/>
                    <a:pt x="123" y="159"/>
                    <a:pt x="123" y="159"/>
                  </a:cubicBezTo>
                  <a:cubicBezTo>
                    <a:pt x="123" y="159"/>
                    <a:pt x="124" y="159"/>
                    <a:pt x="125" y="160"/>
                  </a:cubicBezTo>
                  <a:cubicBezTo>
                    <a:pt x="125" y="160"/>
                    <a:pt x="127" y="161"/>
                    <a:pt x="128" y="162"/>
                  </a:cubicBezTo>
                  <a:cubicBezTo>
                    <a:pt x="129" y="164"/>
                    <a:pt x="129" y="162"/>
                    <a:pt x="128" y="161"/>
                  </a:cubicBezTo>
                  <a:cubicBezTo>
                    <a:pt x="128" y="159"/>
                    <a:pt x="129" y="160"/>
                    <a:pt x="130" y="160"/>
                  </a:cubicBezTo>
                  <a:cubicBezTo>
                    <a:pt x="130" y="160"/>
                    <a:pt x="130" y="161"/>
                    <a:pt x="131" y="161"/>
                  </a:cubicBezTo>
                  <a:cubicBezTo>
                    <a:pt x="131" y="162"/>
                    <a:pt x="132" y="163"/>
                    <a:pt x="133" y="164"/>
                  </a:cubicBezTo>
                  <a:cubicBezTo>
                    <a:pt x="133" y="165"/>
                    <a:pt x="134" y="163"/>
                    <a:pt x="134" y="163"/>
                  </a:cubicBezTo>
                  <a:cubicBezTo>
                    <a:pt x="134" y="163"/>
                    <a:pt x="135" y="162"/>
                    <a:pt x="134" y="161"/>
                  </a:cubicBezTo>
                  <a:cubicBezTo>
                    <a:pt x="132" y="160"/>
                    <a:pt x="134" y="160"/>
                    <a:pt x="132" y="159"/>
                  </a:cubicBezTo>
                  <a:cubicBezTo>
                    <a:pt x="131" y="158"/>
                    <a:pt x="132" y="158"/>
                    <a:pt x="132" y="157"/>
                  </a:cubicBezTo>
                  <a:cubicBezTo>
                    <a:pt x="132" y="156"/>
                    <a:pt x="132" y="157"/>
                    <a:pt x="131" y="156"/>
                  </a:cubicBezTo>
                  <a:cubicBezTo>
                    <a:pt x="130" y="156"/>
                    <a:pt x="130" y="156"/>
                    <a:pt x="128" y="155"/>
                  </a:cubicBezTo>
                  <a:cubicBezTo>
                    <a:pt x="126" y="154"/>
                    <a:pt x="127" y="153"/>
                    <a:pt x="126" y="153"/>
                  </a:cubicBezTo>
                  <a:cubicBezTo>
                    <a:pt x="125" y="153"/>
                    <a:pt x="122" y="151"/>
                    <a:pt x="121" y="150"/>
                  </a:cubicBezTo>
                  <a:cubicBezTo>
                    <a:pt x="119" y="149"/>
                    <a:pt x="122" y="150"/>
                    <a:pt x="123" y="150"/>
                  </a:cubicBezTo>
                  <a:cubicBezTo>
                    <a:pt x="125" y="151"/>
                    <a:pt x="122" y="149"/>
                    <a:pt x="121" y="148"/>
                  </a:cubicBezTo>
                  <a:cubicBezTo>
                    <a:pt x="121" y="148"/>
                    <a:pt x="122" y="148"/>
                    <a:pt x="122" y="147"/>
                  </a:cubicBezTo>
                  <a:cubicBezTo>
                    <a:pt x="121" y="146"/>
                    <a:pt x="125" y="145"/>
                    <a:pt x="123" y="144"/>
                  </a:cubicBezTo>
                  <a:cubicBezTo>
                    <a:pt x="121" y="143"/>
                    <a:pt x="122" y="142"/>
                    <a:pt x="120" y="140"/>
                  </a:cubicBezTo>
                  <a:cubicBezTo>
                    <a:pt x="119" y="138"/>
                    <a:pt x="121" y="139"/>
                    <a:pt x="120" y="139"/>
                  </a:cubicBezTo>
                  <a:cubicBezTo>
                    <a:pt x="120" y="138"/>
                    <a:pt x="120" y="136"/>
                    <a:pt x="119" y="136"/>
                  </a:cubicBezTo>
                  <a:cubicBezTo>
                    <a:pt x="119" y="135"/>
                    <a:pt x="120" y="136"/>
                    <a:pt x="121" y="136"/>
                  </a:cubicBezTo>
                  <a:cubicBezTo>
                    <a:pt x="122" y="136"/>
                    <a:pt x="123" y="136"/>
                    <a:pt x="122" y="135"/>
                  </a:cubicBezTo>
                  <a:cubicBezTo>
                    <a:pt x="121" y="134"/>
                    <a:pt x="122" y="134"/>
                    <a:pt x="120" y="133"/>
                  </a:cubicBezTo>
                  <a:cubicBezTo>
                    <a:pt x="119" y="132"/>
                    <a:pt x="120" y="132"/>
                    <a:pt x="119" y="131"/>
                  </a:cubicBezTo>
                  <a:cubicBezTo>
                    <a:pt x="118" y="130"/>
                    <a:pt x="119" y="129"/>
                    <a:pt x="119" y="128"/>
                  </a:cubicBezTo>
                  <a:cubicBezTo>
                    <a:pt x="120" y="127"/>
                    <a:pt x="121" y="128"/>
                    <a:pt x="121" y="128"/>
                  </a:cubicBezTo>
                  <a:cubicBezTo>
                    <a:pt x="121" y="128"/>
                    <a:pt x="122" y="128"/>
                    <a:pt x="123" y="128"/>
                  </a:cubicBezTo>
                  <a:cubicBezTo>
                    <a:pt x="124" y="128"/>
                    <a:pt x="124" y="129"/>
                    <a:pt x="126" y="129"/>
                  </a:cubicBezTo>
                  <a:cubicBezTo>
                    <a:pt x="127" y="129"/>
                    <a:pt x="127" y="130"/>
                    <a:pt x="127" y="131"/>
                  </a:cubicBezTo>
                  <a:cubicBezTo>
                    <a:pt x="128" y="131"/>
                    <a:pt x="129" y="131"/>
                    <a:pt x="129" y="131"/>
                  </a:cubicBezTo>
                  <a:cubicBezTo>
                    <a:pt x="130" y="131"/>
                    <a:pt x="132" y="132"/>
                    <a:pt x="133" y="133"/>
                  </a:cubicBezTo>
                  <a:cubicBezTo>
                    <a:pt x="133" y="134"/>
                    <a:pt x="134" y="133"/>
                    <a:pt x="135" y="133"/>
                  </a:cubicBezTo>
                  <a:cubicBezTo>
                    <a:pt x="136" y="133"/>
                    <a:pt x="136" y="133"/>
                    <a:pt x="137" y="133"/>
                  </a:cubicBezTo>
                  <a:cubicBezTo>
                    <a:pt x="137" y="133"/>
                    <a:pt x="139" y="134"/>
                    <a:pt x="140" y="133"/>
                  </a:cubicBezTo>
                  <a:cubicBezTo>
                    <a:pt x="141" y="133"/>
                    <a:pt x="140" y="132"/>
                    <a:pt x="141" y="132"/>
                  </a:cubicBezTo>
                  <a:cubicBezTo>
                    <a:pt x="141" y="133"/>
                    <a:pt x="142" y="133"/>
                    <a:pt x="142" y="133"/>
                  </a:cubicBezTo>
                  <a:cubicBezTo>
                    <a:pt x="142" y="133"/>
                    <a:pt x="143" y="132"/>
                    <a:pt x="141" y="131"/>
                  </a:cubicBezTo>
                  <a:cubicBezTo>
                    <a:pt x="140" y="130"/>
                    <a:pt x="141" y="131"/>
                    <a:pt x="139" y="130"/>
                  </a:cubicBezTo>
                  <a:cubicBezTo>
                    <a:pt x="137" y="129"/>
                    <a:pt x="139" y="130"/>
                    <a:pt x="137" y="129"/>
                  </a:cubicBezTo>
                  <a:cubicBezTo>
                    <a:pt x="135" y="128"/>
                    <a:pt x="136" y="128"/>
                    <a:pt x="135" y="128"/>
                  </a:cubicBezTo>
                  <a:cubicBezTo>
                    <a:pt x="133" y="127"/>
                    <a:pt x="134" y="127"/>
                    <a:pt x="132" y="127"/>
                  </a:cubicBezTo>
                  <a:cubicBezTo>
                    <a:pt x="131" y="127"/>
                    <a:pt x="133" y="127"/>
                    <a:pt x="132" y="126"/>
                  </a:cubicBezTo>
                  <a:cubicBezTo>
                    <a:pt x="131" y="125"/>
                    <a:pt x="131" y="125"/>
                    <a:pt x="130" y="124"/>
                  </a:cubicBezTo>
                  <a:cubicBezTo>
                    <a:pt x="129" y="123"/>
                    <a:pt x="131" y="124"/>
                    <a:pt x="132" y="124"/>
                  </a:cubicBezTo>
                  <a:cubicBezTo>
                    <a:pt x="134" y="123"/>
                    <a:pt x="134" y="123"/>
                    <a:pt x="134" y="123"/>
                  </a:cubicBezTo>
                  <a:cubicBezTo>
                    <a:pt x="133" y="123"/>
                    <a:pt x="134" y="123"/>
                    <a:pt x="131" y="123"/>
                  </a:cubicBezTo>
                  <a:cubicBezTo>
                    <a:pt x="129" y="123"/>
                    <a:pt x="131" y="122"/>
                    <a:pt x="131" y="121"/>
                  </a:cubicBezTo>
                  <a:cubicBezTo>
                    <a:pt x="132" y="121"/>
                    <a:pt x="133" y="120"/>
                    <a:pt x="133" y="120"/>
                  </a:cubicBezTo>
                  <a:cubicBezTo>
                    <a:pt x="133" y="120"/>
                    <a:pt x="135" y="121"/>
                    <a:pt x="137" y="120"/>
                  </a:cubicBezTo>
                  <a:cubicBezTo>
                    <a:pt x="139" y="120"/>
                    <a:pt x="138" y="120"/>
                    <a:pt x="138" y="119"/>
                  </a:cubicBezTo>
                  <a:cubicBezTo>
                    <a:pt x="138" y="118"/>
                    <a:pt x="139" y="117"/>
                    <a:pt x="139" y="117"/>
                  </a:cubicBezTo>
                  <a:cubicBezTo>
                    <a:pt x="140" y="118"/>
                    <a:pt x="140" y="118"/>
                    <a:pt x="140" y="118"/>
                  </a:cubicBezTo>
                  <a:cubicBezTo>
                    <a:pt x="142" y="117"/>
                    <a:pt x="142" y="117"/>
                    <a:pt x="142" y="117"/>
                  </a:cubicBezTo>
                  <a:cubicBezTo>
                    <a:pt x="142" y="117"/>
                    <a:pt x="142" y="116"/>
                    <a:pt x="140" y="115"/>
                  </a:cubicBezTo>
                  <a:cubicBezTo>
                    <a:pt x="138" y="114"/>
                    <a:pt x="140" y="115"/>
                    <a:pt x="139" y="114"/>
                  </a:cubicBezTo>
                  <a:cubicBezTo>
                    <a:pt x="138" y="113"/>
                    <a:pt x="139" y="113"/>
                    <a:pt x="140" y="113"/>
                  </a:cubicBezTo>
                  <a:cubicBezTo>
                    <a:pt x="141" y="113"/>
                    <a:pt x="141" y="112"/>
                    <a:pt x="142" y="111"/>
                  </a:cubicBezTo>
                  <a:cubicBezTo>
                    <a:pt x="142" y="111"/>
                    <a:pt x="144" y="112"/>
                    <a:pt x="145" y="112"/>
                  </a:cubicBezTo>
                  <a:cubicBezTo>
                    <a:pt x="147" y="112"/>
                    <a:pt x="146" y="111"/>
                    <a:pt x="144" y="110"/>
                  </a:cubicBezTo>
                  <a:cubicBezTo>
                    <a:pt x="141" y="108"/>
                    <a:pt x="144" y="109"/>
                    <a:pt x="144" y="107"/>
                  </a:cubicBezTo>
                  <a:cubicBezTo>
                    <a:pt x="143" y="106"/>
                    <a:pt x="143" y="106"/>
                    <a:pt x="143" y="106"/>
                  </a:cubicBezTo>
                  <a:cubicBezTo>
                    <a:pt x="143" y="106"/>
                    <a:pt x="144" y="105"/>
                    <a:pt x="146" y="104"/>
                  </a:cubicBezTo>
                  <a:cubicBezTo>
                    <a:pt x="149" y="104"/>
                    <a:pt x="148" y="103"/>
                    <a:pt x="148" y="101"/>
                  </a:cubicBezTo>
                  <a:cubicBezTo>
                    <a:pt x="148" y="99"/>
                    <a:pt x="149" y="100"/>
                    <a:pt x="151" y="99"/>
                  </a:cubicBezTo>
                  <a:cubicBezTo>
                    <a:pt x="152" y="97"/>
                    <a:pt x="152" y="97"/>
                    <a:pt x="151" y="96"/>
                  </a:cubicBezTo>
                  <a:cubicBezTo>
                    <a:pt x="151" y="95"/>
                    <a:pt x="151" y="95"/>
                    <a:pt x="150" y="95"/>
                  </a:cubicBezTo>
                  <a:cubicBezTo>
                    <a:pt x="149" y="94"/>
                    <a:pt x="149" y="94"/>
                    <a:pt x="149" y="93"/>
                  </a:cubicBezTo>
                  <a:cubicBezTo>
                    <a:pt x="149" y="93"/>
                    <a:pt x="151" y="93"/>
                    <a:pt x="152" y="93"/>
                  </a:cubicBezTo>
                  <a:cubicBezTo>
                    <a:pt x="153" y="93"/>
                    <a:pt x="154" y="93"/>
                    <a:pt x="152" y="92"/>
                  </a:cubicBezTo>
                  <a:cubicBezTo>
                    <a:pt x="151" y="92"/>
                    <a:pt x="152" y="92"/>
                    <a:pt x="150" y="91"/>
                  </a:cubicBezTo>
                  <a:cubicBezTo>
                    <a:pt x="149" y="90"/>
                    <a:pt x="150" y="91"/>
                    <a:pt x="149" y="89"/>
                  </a:cubicBezTo>
                  <a:cubicBezTo>
                    <a:pt x="148" y="87"/>
                    <a:pt x="149" y="88"/>
                    <a:pt x="147" y="87"/>
                  </a:cubicBezTo>
                  <a:cubicBezTo>
                    <a:pt x="146" y="87"/>
                    <a:pt x="146" y="85"/>
                    <a:pt x="146" y="85"/>
                  </a:cubicBezTo>
                  <a:cubicBezTo>
                    <a:pt x="145" y="85"/>
                    <a:pt x="146" y="84"/>
                    <a:pt x="146" y="83"/>
                  </a:cubicBezTo>
                  <a:cubicBezTo>
                    <a:pt x="147" y="82"/>
                    <a:pt x="147" y="83"/>
                    <a:pt x="146" y="82"/>
                  </a:cubicBezTo>
                  <a:cubicBezTo>
                    <a:pt x="145" y="82"/>
                    <a:pt x="145" y="81"/>
                    <a:pt x="144" y="79"/>
                  </a:cubicBezTo>
                  <a:cubicBezTo>
                    <a:pt x="144" y="78"/>
                    <a:pt x="145" y="79"/>
                    <a:pt x="146" y="79"/>
                  </a:cubicBezTo>
                  <a:cubicBezTo>
                    <a:pt x="147" y="78"/>
                    <a:pt x="145" y="78"/>
                    <a:pt x="145" y="77"/>
                  </a:cubicBezTo>
                  <a:cubicBezTo>
                    <a:pt x="144" y="77"/>
                    <a:pt x="146" y="76"/>
                    <a:pt x="145" y="75"/>
                  </a:cubicBezTo>
                  <a:cubicBezTo>
                    <a:pt x="145" y="74"/>
                    <a:pt x="146" y="75"/>
                    <a:pt x="147" y="74"/>
                  </a:cubicBezTo>
                  <a:cubicBezTo>
                    <a:pt x="147" y="73"/>
                    <a:pt x="150" y="73"/>
                    <a:pt x="149" y="72"/>
                  </a:cubicBezTo>
                  <a:cubicBezTo>
                    <a:pt x="147" y="71"/>
                    <a:pt x="147" y="70"/>
                    <a:pt x="146" y="69"/>
                  </a:cubicBezTo>
                  <a:cubicBezTo>
                    <a:pt x="145" y="69"/>
                    <a:pt x="148" y="69"/>
                    <a:pt x="148" y="69"/>
                  </a:cubicBezTo>
                  <a:cubicBezTo>
                    <a:pt x="148" y="69"/>
                    <a:pt x="150" y="68"/>
                    <a:pt x="151" y="68"/>
                  </a:cubicBezTo>
                  <a:cubicBezTo>
                    <a:pt x="151" y="68"/>
                    <a:pt x="152" y="68"/>
                    <a:pt x="153" y="69"/>
                  </a:cubicBezTo>
                  <a:cubicBezTo>
                    <a:pt x="154" y="69"/>
                    <a:pt x="154" y="69"/>
                    <a:pt x="155" y="69"/>
                  </a:cubicBezTo>
                  <a:cubicBezTo>
                    <a:pt x="156" y="69"/>
                    <a:pt x="156" y="68"/>
                    <a:pt x="154" y="67"/>
                  </a:cubicBezTo>
                  <a:cubicBezTo>
                    <a:pt x="152" y="66"/>
                    <a:pt x="155" y="66"/>
                    <a:pt x="156" y="66"/>
                  </a:cubicBezTo>
                  <a:cubicBezTo>
                    <a:pt x="156" y="65"/>
                    <a:pt x="158" y="65"/>
                    <a:pt x="160" y="66"/>
                  </a:cubicBezTo>
                  <a:cubicBezTo>
                    <a:pt x="161" y="68"/>
                    <a:pt x="162" y="68"/>
                    <a:pt x="163" y="69"/>
                  </a:cubicBezTo>
                  <a:cubicBezTo>
                    <a:pt x="165" y="70"/>
                    <a:pt x="165" y="71"/>
                    <a:pt x="165" y="71"/>
                  </a:cubicBezTo>
                  <a:cubicBezTo>
                    <a:pt x="165" y="71"/>
                    <a:pt x="167" y="72"/>
                    <a:pt x="167" y="72"/>
                  </a:cubicBezTo>
                  <a:cubicBezTo>
                    <a:pt x="167" y="73"/>
                    <a:pt x="167" y="72"/>
                    <a:pt x="167" y="72"/>
                  </a:cubicBezTo>
                  <a:cubicBezTo>
                    <a:pt x="167" y="71"/>
                    <a:pt x="167" y="70"/>
                    <a:pt x="168" y="70"/>
                  </a:cubicBezTo>
                  <a:cubicBezTo>
                    <a:pt x="168" y="70"/>
                    <a:pt x="169" y="71"/>
                    <a:pt x="169" y="71"/>
                  </a:cubicBezTo>
                  <a:cubicBezTo>
                    <a:pt x="169" y="71"/>
                    <a:pt x="171" y="71"/>
                    <a:pt x="172" y="71"/>
                  </a:cubicBezTo>
                  <a:cubicBezTo>
                    <a:pt x="172" y="71"/>
                    <a:pt x="173" y="71"/>
                    <a:pt x="174" y="73"/>
                  </a:cubicBezTo>
                  <a:cubicBezTo>
                    <a:pt x="175" y="73"/>
                    <a:pt x="175" y="72"/>
                    <a:pt x="174" y="71"/>
                  </a:cubicBezTo>
                  <a:cubicBezTo>
                    <a:pt x="174" y="69"/>
                    <a:pt x="175" y="71"/>
                    <a:pt x="176" y="71"/>
                  </a:cubicBezTo>
                  <a:cubicBezTo>
                    <a:pt x="177" y="71"/>
                    <a:pt x="177" y="71"/>
                    <a:pt x="177" y="72"/>
                  </a:cubicBezTo>
                  <a:cubicBezTo>
                    <a:pt x="178" y="73"/>
                    <a:pt x="179" y="73"/>
                    <a:pt x="180" y="74"/>
                  </a:cubicBezTo>
                  <a:cubicBezTo>
                    <a:pt x="181" y="75"/>
                    <a:pt x="181" y="73"/>
                    <a:pt x="180" y="71"/>
                  </a:cubicBezTo>
                  <a:close/>
                  <a:moveTo>
                    <a:pt x="89" y="129"/>
                  </a:moveTo>
                  <a:cubicBezTo>
                    <a:pt x="64" y="129"/>
                    <a:pt x="44" y="108"/>
                    <a:pt x="44" y="83"/>
                  </a:cubicBezTo>
                  <a:cubicBezTo>
                    <a:pt x="44" y="58"/>
                    <a:pt x="64" y="38"/>
                    <a:pt x="89" y="38"/>
                  </a:cubicBezTo>
                  <a:cubicBezTo>
                    <a:pt x="114" y="38"/>
                    <a:pt x="134" y="58"/>
                    <a:pt x="134" y="83"/>
                  </a:cubicBezTo>
                  <a:cubicBezTo>
                    <a:pt x="134" y="108"/>
                    <a:pt x="114" y="129"/>
                    <a:pt x="89" y="129"/>
                  </a:cubicBezTo>
                  <a:close/>
                </a:path>
              </a:pathLst>
            </a:custGeom>
            <a:grpFill/>
            <a:ln>
              <a:noFill/>
            </a:ln>
          </p:spPr>
          <p:txBody>
            <a:bodyPr vert="horz" wrap="square" lIns="91440" tIns="45720" rIns="91440" bIns="45720" numCol="1" anchor="t" anchorCtr="0" compatLnSpc="1"/>
            <a:lstStyle/>
            <a:p>
              <a:endParaRPr lang="en-US"/>
            </a:p>
          </p:txBody>
        </p:sp>
        <p:sp>
          <p:nvSpPr>
            <p:cNvPr id="36" name="Freeform 88"/>
            <p:cNvSpPr>
              <a:spLocks noEditPoints="1"/>
            </p:cNvSpPr>
            <p:nvPr/>
          </p:nvSpPr>
          <p:spPr bwMode="auto">
            <a:xfrm>
              <a:off x="4082446" y="4624015"/>
              <a:ext cx="566153" cy="502108"/>
            </a:xfrm>
            <a:custGeom>
              <a:avLst/>
              <a:gdLst>
                <a:gd name="T0" fmla="*/ 159 w 167"/>
                <a:gd name="T1" fmla="*/ 0 h 148"/>
                <a:gd name="T2" fmla="*/ 97 w 167"/>
                <a:gd name="T3" fmla="*/ 0 h 148"/>
                <a:gd name="T4" fmla="*/ 89 w 167"/>
                <a:gd name="T5" fmla="*/ 9 h 148"/>
                <a:gd name="T6" fmla="*/ 89 w 167"/>
                <a:gd name="T7" fmla="*/ 52 h 148"/>
                <a:gd name="T8" fmla="*/ 93 w 167"/>
                <a:gd name="T9" fmla="*/ 47 h 148"/>
                <a:gd name="T10" fmla="*/ 99 w 167"/>
                <a:gd name="T11" fmla="*/ 44 h 148"/>
                <a:gd name="T12" fmla="*/ 106 w 167"/>
                <a:gd name="T13" fmla="*/ 20 h 148"/>
                <a:gd name="T14" fmla="*/ 119 w 167"/>
                <a:gd name="T15" fmla="*/ 23 h 148"/>
                <a:gd name="T16" fmla="*/ 112 w 167"/>
                <a:gd name="T17" fmla="*/ 50 h 148"/>
                <a:gd name="T18" fmla="*/ 111 w 167"/>
                <a:gd name="T19" fmla="*/ 62 h 148"/>
                <a:gd name="T20" fmla="*/ 159 w 167"/>
                <a:gd name="T21" fmla="*/ 62 h 148"/>
                <a:gd name="T22" fmla="*/ 167 w 167"/>
                <a:gd name="T23" fmla="*/ 54 h 148"/>
                <a:gd name="T24" fmla="*/ 167 w 167"/>
                <a:gd name="T25" fmla="*/ 9 h 148"/>
                <a:gd name="T26" fmla="*/ 159 w 167"/>
                <a:gd name="T27" fmla="*/ 0 h 148"/>
                <a:gd name="T28" fmla="*/ 50 w 167"/>
                <a:gd name="T29" fmla="*/ 46 h 148"/>
                <a:gd name="T30" fmla="*/ 64 w 167"/>
                <a:gd name="T31" fmla="*/ 31 h 148"/>
                <a:gd name="T32" fmla="*/ 50 w 167"/>
                <a:gd name="T33" fmla="*/ 17 h 148"/>
                <a:gd name="T34" fmla="*/ 35 w 167"/>
                <a:gd name="T35" fmla="*/ 31 h 148"/>
                <a:gd name="T36" fmla="*/ 50 w 167"/>
                <a:gd name="T37" fmla="*/ 46 h 148"/>
                <a:gd name="T38" fmla="*/ 52 w 167"/>
                <a:gd name="T39" fmla="*/ 142 h 148"/>
                <a:gd name="T40" fmla="*/ 58 w 167"/>
                <a:gd name="T41" fmla="*/ 148 h 148"/>
                <a:gd name="T42" fmla="*/ 64 w 167"/>
                <a:gd name="T43" fmla="*/ 142 h 148"/>
                <a:gd name="T44" fmla="*/ 64 w 167"/>
                <a:gd name="T45" fmla="*/ 107 h 148"/>
                <a:gd name="T46" fmla="*/ 52 w 167"/>
                <a:gd name="T47" fmla="*/ 107 h 148"/>
                <a:gd name="T48" fmla="*/ 52 w 167"/>
                <a:gd name="T49" fmla="*/ 142 h 148"/>
                <a:gd name="T50" fmla="*/ 35 w 167"/>
                <a:gd name="T51" fmla="*/ 142 h 148"/>
                <a:gd name="T52" fmla="*/ 42 w 167"/>
                <a:gd name="T53" fmla="*/ 148 h 148"/>
                <a:gd name="T54" fmla="*/ 48 w 167"/>
                <a:gd name="T55" fmla="*/ 142 h 148"/>
                <a:gd name="T56" fmla="*/ 48 w 167"/>
                <a:gd name="T57" fmla="*/ 107 h 148"/>
                <a:gd name="T58" fmla="*/ 35 w 167"/>
                <a:gd name="T59" fmla="*/ 107 h 148"/>
                <a:gd name="T60" fmla="*/ 35 w 167"/>
                <a:gd name="T61" fmla="*/ 142 h 148"/>
                <a:gd name="T62" fmla="*/ 113 w 167"/>
                <a:gd name="T63" fmla="*/ 28 h 148"/>
                <a:gd name="T64" fmla="*/ 109 w 167"/>
                <a:gd name="T65" fmla="*/ 27 h 148"/>
                <a:gd name="T66" fmla="*/ 103 w 167"/>
                <a:gd name="T67" fmla="*/ 50 h 148"/>
                <a:gd name="T68" fmla="*/ 97 w 167"/>
                <a:gd name="T69" fmla="*/ 52 h 148"/>
                <a:gd name="T70" fmla="*/ 83 w 167"/>
                <a:gd name="T71" fmla="*/ 66 h 148"/>
                <a:gd name="T72" fmla="*/ 68 w 167"/>
                <a:gd name="T73" fmla="*/ 51 h 148"/>
                <a:gd name="T74" fmla="*/ 60 w 167"/>
                <a:gd name="T75" fmla="*/ 50 h 148"/>
                <a:gd name="T76" fmla="*/ 60 w 167"/>
                <a:gd name="T77" fmla="*/ 50 h 148"/>
                <a:gd name="T78" fmla="*/ 50 w 167"/>
                <a:gd name="T79" fmla="*/ 58 h 148"/>
                <a:gd name="T80" fmla="*/ 40 w 167"/>
                <a:gd name="T81" fmla="*/ 50 h 148"/>
                <a:gd name="T82" fmla="*/ 40 w 167"/>
                <a:gd name="T83" fmla="*/ 50 h 148"/>
                <a:gd name="T84" fmla="*/ 31 w 167"/>
                <a:gd name="T85" fmla="*/ 52 h 148"/>
                <a:gd name="T86" fmla="*/ 2 w 167"/>
                <a:gd name="T87" fmla="*/ 81 h 148"/>
                <a:gd name="T88" fmla="*/ 2 w 167"/>
                <a:gd name="T89" fmla="*/ 89 h 148"/>
                <a:gd name="T90" fmla="*/ 11 w 167"/>
                <a:gd name="T91" fmla="*/ 89 h 148"/>
                <a:gd name="T92" fmla="*/ 31 w 167"/>
                <a:gd name="T93" fmla="*/ 69 h 148"/>
                <a:gd name="T94" fmla="*/ 31 w 167"/>
                <a:gd name="T95" fmla="*/ 103 h 148"/>
                <a:gd name="T96" fmla="*/ 68 w 167"/>
                <a:gd name="T97" fmla="*/ 103 h 148"/>
                <a:gd name="T98" fmla="*/ 68 w 167"/>
                <a:gd name="T99" fmla="*/ 69 h 148"/>
                <a:gd name="T100" fmla="*/ 76 w 167"/>
                <a:gd name="T101" fmla="*/ 77 h 148"/>
                <a:gd name="T102" fmla="*/ 89 w 167"/>
                <a:gd name="T103" fmla="*/ 77 h 148"/>
                <a:gd name="T104" fmla="*/ 106 w 167"/>
                <a:gd name="T105" fmla="*/ 60 h 148"/>
                <a:gd name="T106" fmla="*/ 106 w 167"/>
                <a:gd name="T107" fmla="*/ 53 h 148"/>
                <a:gd name="T108" fmla="*/ 113 w 167"/>
                <a:gd name="T109" fmla="*/ 28 h 148"/>
                <a:gd name="T110" fmla="*/ 50 w 167"/>
                <a:gd name="T111" fmla="*/ 93 h 148"/>
                <a:gd name="T112" fmla="*/ 44 w 167"/>
                <a:gd name="T113" fmla="*/ 85 h 148"/>
                <a:gd name="T114" fmla="*/ 50 w 167"/>
                <a:gd name="T115" fmla="*/ 60 h 148"/>
                <a:gd name="T116" fmla="*/ 56 w 167"/>
                <a:gd name="T117" fmla="*/ 85 h 148"/>
                <a:gd name="T118" fmla="*/ 50 w 167"/>
                <a:gd name="T119" fmla="*/ 9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7" h="148">
                  <a:moveTo>
                    <a:pt x="159" y="0"/>
                  </a:moveTo>
                  <a:cubicBezTo>
                    <a:pt x="97" y="0"/>
                    <a:pt x="97" y="0"/>
                    <a:pt x="97" y="0"/>
                  </a:cubicBezTo>
                  <a:cubicBezTo>
                    <a:pt x="93" y="0"/>
                    <a:pt x="89" y="4"/>
                    <a:pt x="89" y="9"/>
                  </a:cubicBezTo>
                  <a:cubicBezTo>
                    <a:pt x="89" y="52"/>
                    <a:pt x="89" y="52"/>
                    <a:pt x="89" y="52"/>
                  </a:cubicBezTo>
                  <a:cubicBezTo>
                    <a:pt x="93" y="47"/>
                    <a:pt x="93" y="47"/>
                    <a:pt x="93" y="47"/>
                  </a:cubicBezTo>
                  <a:cubicBezTo>
                    <a:pt x="95" y="46"/>
                    <a:pt x="97" y="45"/>
                    <a:pt x="99" y="44"/>
                  </a:cubicBezTo>
                  <a:cubicBezTo>
                    <a:pt x="106" y="20"/>
                    <a:pt x="106" y="20"/>
                    <a:pt x="106" y="20"/>
                  </a:cubicBezTo>
                  <a:cubicBezTo>
                    <a:pt x="119" y="23"/>
                    <a:pt x="119" y="23"/>
                    <a:pt x="119" y="23"/>
                  </a:cubicBezTo>
                  <a:cubicBezTo>
                    <a:pt x="112" y="50"/>
                    <a:pt x="112" y="50"/>
                    <a:pt x="112" y="50"/>
                  </a:cubicBezTo>
                  <a:cubicBezTo>
                    <a:pt x="114" y="54"/>
                    <a:pt x="114" y="58"/>
                    <a:pt x="111" y="62"/>
                  </a:cubicBezTo>
                  <a:cubicBezTo>
                    <a:pt x="159" y="62"/>
                    <a:pt x="159" y="62"/>
                    <a:pt x="159" y="62"/>
                  </a:cubicBezTo>
                  <a:cubicBezTo>
                    <a:pt x="163" y="62"/>
                    <a:pt x="167" y="58"/>
                    <a:pt x="167" y="54"/>
                  </a:cubicBezTo>
                  <a:cubicBezTo>
                    <a:pt x="167" y="9"/>
                    <a:pt x="167" y="9"/>
                    <a:pt x="167" y="9"/>
                  </a:cubicBezTo>
                  <a:cubicBezTo>
                    <a:pt x="167" y="4"/>
                    <a:pt x="163" y="0"/>
                    <a:pt x="159" y="0"/>
                  </a:cubicBezTo>
                  <a:close/>
                  <a:moveTo>
                    <a:pt x="50" y="46"/>
                  </a:moveTo>
                  <a:cubicBezTo>
                    <a:pt x="58" y="46"/>
                    <a:pt x="64" y="39"/>
                    <a:pt x="64" y="31"/>
                  </a:cubicBezTo>
                  <a:cubicBezTo>
                    <a:pt x="64" y="23"/>
                    <a:pt x="58" y="17"/>
                    <a:pt x="50" y="17"/>
                  </a:cubicBezTo>
                  <a:cubicBezTo>
                    <a:pt x="42" y="17"/>
                    <a:pt x="35" y="23"/>
                    <a:pt x="35" y="31"/>
                  </a:cubicBezTo>
                  <a:cubicBezTo>
                    <a:pt x="35" y="39"/>
                    <a:pt x="42" y="46"/>
                    <a:pt x="50" y="46"/>
                  </a:cubicBezTo>
                  <a:close/>
                  <a:moveTo>
                    <a:pt x="52" y="142"/>
                  </a:moveTo>
                  <a:cubicBezTo>
                    <a:pt x="52" y="146"/>
                    <a:pt x="55" y="148"/>
                    <a:pt x="58" y="148"/>
                  </a:cubicBezTo>
                  <a:cubicBezTo>
                    <a:pt x="62" y="148"/>
                    <a:pt x="64" y="146"/>
                    <a:pt x="64" y="142"/>
                  </a:cubicBezTo>
                  <a:cubicBezTo>
                    <a:pt x="64" y="107"/>
                    <a:pt x="64" y="107"/>
                    <a:pt x="64" y="107"/>
                  </a:cubicBezTo>
                  <a:cubicBezTo>
                    <a:pt x="52" y="107"/>
                    <a:pt x="52" y="107"/>
                    <a:pt x="52" y="107"/>
                  </a:cubicBezTo>
                  <a:lnTo>
                    <a:pt x="52" y="142"/>
                  </a:lnTo>
                  <a:close/>
                  <a:moveTo>
                    <a:pt x="35" y="142"/>
                  </a:moveTo>
                  <a:cubicBezTo>
                    <a:pt x="35" y="146"/>
                    <a:pt x="38" y="148"/>
                    <a:pt x="42" y="148"/>
                  </a:cubicBezTo>
                  <a:cubicBezTo>
                    <a:pt x="45" y="148"/>
                    <a:pt x="48" y="146"/>
                    <a:pt x="48" y="142"/>
                  </a:cubicBezTo>
                  <a:cubicBezTo>
                    <a:pt x="48" y="107"/>
                    <a:pt x="48" y="107"/>
                    <a:pt x="48" y="107"/>
                  </a:cubicBezTo>
                  <a:cubicBezTo>
                    <a:pt x="35" y="107"/>
                    <a:pt x="35" y="107"/>
                    <a:pt x="35" y="107"/>
                  </a:cubicBezTo>
                  <a:lnTo>
                    <a:pt x="35" y="142"/>
                  </a:lnTo>
                  <a:close/>
                  <a:moveTo>
                    <a:pt x="113" y="28"/>
                  </a:moveTo>
                  <a:cubicBezTo>
                    <a:pt x="109" y="27"/>
                    <a:pt x="109" y="27"/>
                    <a:pt x="109" y="27"/>
                  </a:cubicBezTo>
                  <a:cubicBezTo>
                    <a:pt x="103" y="50"/>
                    <a:pt x="103" y="50"/>
                    <a:pt x="103" y="50"/>
                  </a:cubicBezTo>
                  <a:cubicBezTo>
                    <a:pt x="101" y="50"/>
                    <a:pt x="99" y="50"/>
                    <a:pt x="97" y="52"/>
                  </a:cubicBezTo>
                  <a:cubicBezTo>
                    <a:pt x="83" y="66"/>
                    <a:pt x="83" y="66"/>
                    <a:pt x="83" y="66"/>
                  </a:cubicBezTo>
                  <a:cubicBezTo>
                    <a:pt x="68" y="51"/>
                    <a:pt x="68" y="51"/>
                    <a:pt x="68" y="51"/>
                  </a:cubicBezTo>
                  <a:cubicBezTo>
                    <a:pt x="67" y="50"/>
                    <a:pt x="61" y="50"/>
                    <a:pt x="60" y="50"/>
                  </a:cubicBezTo>
                  <a:cubicBezTo>
                    <a:pt x="60" y="50"/>
                    <a:pt x="60" y="50"/>
                    <a:pt x="60" y="50"/>
                  </a:cubicBezTo>
                  <a:cubicBezTo>
                    <a:pt x="50" y="58"/>
                    <a:pt x="50" y="58"/>
                    <a:pt x="50" y="58"/>
                  </a:cubicBezTo>
                  <a:cubicBezTo>
                    <a:pt x="40" y="50"/>
                    <a:pt x="40" y="50"/>
                    <a:pt x="40" y="50"/>
                  </a:cubicBezTo>
                  <a:cubicBezTo>
                    <a:pt x="40" y="50"/>
                    <a:pt x="40" y="50"/>
                    <a:pt x="40" y="50"/>
                  </a:cubicBezTo>
                  <a:cubicBezTo>
                    <a:pt x="39" y="50"/>
                    <a:pt x="33" y="50"/>
                    <a:pt x="31" y="52"/>
                  </a:cubicBezTo>
                  <a:cubicBezTo>
                    <a:pt x="2" y="81"/>
                    <a:pt x="2" y="81"/>
                    <a:pt x="2" y="81"/>
                  </a:cubicBezTo>
                  <a:cubicBezTo>
                    <a:pt x="0" y="83"/>
                    <a:pt x="0" y="87"/>
                    <a:pt x="2" y="89"/>
                  </a:cubicBezTo>
                  <a:cubicBezTo>
                    <a:pt x="5" y="92"/>
                    <a:pt x="8" y="92"/>
                    <a:pt x="11" y="89"/>
                  </a:cubicBezTo>
                  <a:cubicBezTo>
                    <a:pt x="31" y="69"/>
                    <a:pt x="31" y="69"/>
                    <a:pt x="31" y="69"/>
                  </a:cubicBezTo>
                  <a:cubicBezTo>
                    <a:pt x="31" y="103"/>
                    <a:pt x="31" y="103"/>
                    <a:pt x="31" y="103"/>
                  </a:cubicBezTo>
                  <a:cubicBezTo>
                    <a:pt x="68" y="103"/>
                    <a:pt x="68" y="103"/>
                    <a:pt x="68" y="103"/>
                  </a:cubicBezTo>
                  <a:cubicBezTo>
                    <a:pt x="68" y="69"/>
                    <a:pt x="68" y="69"/>
                    <a:pt x="68" y="69"/>
                  </a:cubicBezTo>
                  <a:cubicBezTo>
                    <a:pt x="76" y="77"/>
                    <a:pt x="76" y="77"/>
                    <a:pt x="76" y="77"/>
                  </a:cubicBezTo>
                  <a:cubicBezTo>
                    <a:pt x="78" y="78"/>
                    <a:pt x="87" y="79"/>
                    <a:pt x="89" y="77"/>
                  </a:cubicBezTo>
                  <a:cubicBezTo>
                    <a:pt x="106" y="60"/>
                    <a:pt x="106" y="60"/>
                    <a:pt x="106" y="60"/>
                  </a:cubicBezTo>
                  <a:cubicBezTo>
                    <a:pt x="108" y="58"/>
                    <a:pt x="108" y="55"/>
                    <a:pt x="106" y="53"/>
                  </a:cubicBezTo>
                  <a:lnTo>
                    <a:pt x="113" y="28"/>
                  </a:lnTo>
                  <a:close/>
                  <a:moveTo>
                    <a:pt x="50" y="93"/>
                  </a:moveTo>
                  <a:cubicBezTo>
                    <a:pt x="44" y="85"/>
                    <a:pt x="44" y="85"/>
                    <a:pt x="44" y="85"/>
                  </a:cubicBezTo>
                  <a:cubicBezTo>
                    <a:pt x="50" y="60"/>
                    <a:pt x="50" y="60"/>
                    <a:pt x="50" y="60"/>
                  </a:cubicBezTo>
                  <a:cubicBezTo>
                    <a:pt x="56" y="85"/>
                    <a:pt x="56" y="85"/>
                    <a:pt x="56" y="85"/>
                  </a:cubicBezTo>
                  <a:lnTo>
                    <a:pt x="50" y="93"/>
                  </a:lnTo>
                  <a:close/>
                </a:path>
              </a:pathLst>
            </a:custGeom>
            <a:grpFill/>
            <a:ln>
              <a:noFill/>
            </a:ln>
          </p:spPr>
          <p:txBody>
            <a:bodyPr vert="horz" wrap="square" lIns="91440" tIns="45720" rIns="91440" bIns="45720" numCol="1" anchor="t" anchorCtr="0" compatLnSpc="1"/>
            <a:lstStyle/>
            <a:p>
              <a:endParaRPr lang="en-US"/>
            </a:p>
          </p:txBody>
        </p:sp>
        <p:sp>
          <p:nvSpPr>
            <p:cNvPr id="37" name="Freeform 89"/>
            <p:cNvSpPr>
              <a:spLocks noEditPoints="1"/>
            </p:cNvSpPr>
            <p:nvPr/>
          </p:nvSpPr>
          <p:spPr bwMode="auto">
            <a:xfrm>
              <a:off x="5176322" y="4624015"/>
              <a:ext cx="602018" cy="502108"/>
            </a:xfrm>
            <a:custGeom>
              <a:avLst/>
              <a:gdLst>
                <a:gd name="T0" fmla="*/ 169 w 177"/>
                <a:gd name="T1" fmla="*/ 0 h 148"/>
                <a:gd name="T2" fmla="*/ 107 w 177"/>
                <a:gd name="T3" fmla="*/ 0 h 148"/>
                <a:gd name="T4" fmla="*/ 99 w 177"/>
                <a:gd name="T5" fmla="*/ 9 h 148"/>
                <a:gd name="T6" fmla="*/ 99 w 177"/>
                <a:gd name="T7" fmla="*/ 52 h 148"/>
                <a:gd name="T8" fmla="*/ 104 w 177"/>
                <a:gd name="T9" fmla="*/ 47 h 148"/>
                <a:gd name="T10" fmla="*/ 110 w 177"/>
                <a:gd name="T11" fmla="*/ 44 h 148"/>
                <a:gd name="T12" fmla="*/ 116 w 177"/>
                <a:gd name="T13" fmla="*/ 20 h 148"/>
                <a:gd name="T14" fmla="*/ 130 w 177"/>
                <a:gd name="T15" fmla="*/ 23 h 148"/>
                <a:gd name="T16" fmla="*/ 122 w 177"/>
                <a:gd name="T17" fmla="*/ 50 h 148"/>
                <a:gd name="T18" fmla="*/ 122 w 177"/>
                <a:gd name="T19" fmla="*/ 62 h 148"/>
                <a:gd name="T20" fmla="*/ 169 w 177"/>
                <a:gd name="T21" fmla="*/ 62 h 148"/>
                <a:gd name="T22" fmla="*/ 177 w 177"/>
                <a:gd name="T23" fmla="*/ 54 h 148"/>
                <a:gd name="T24" fmla="*/ 177 w 177"/>
                <a:gd name="T25" fmla="*/ 9 h 148"/>
                <a:gd name="T26" fmla="*/ 169 w 177"/>
                <a:gd name="T27" fmla="*/ 0 h 148"/>
                <a:gd name="T28" fmla="*/ 46 w 177"/>
                <a:gd name="T29" fmla="*/ 31 h 148"/>
                <a:gd name="T30" fmla="*/ 46 w 177"/>
                <a:gd name="T31" fmla="*/ 31 h 148"/>
                <a:gd name="T32" fmla="*/ 60 w 177"/>
                <a:gd name="T33" fmla="*/ 46 h 148"/>
                <a:gd name="T34" fmla="*/ 75 w 177"/>
                <a:gd name="T35" fmla="*/ 31 h 148"/>
                <a:gd name="T36" fmla="*/ 60 w 177"/>
                <a:gd name="T37" fmla="*/ 17 h 148"/>
                <a:gd name="T38" fmla="*/ 47 w 177"/>
                <a:gd name="T39" fmla="*/ 27 h 148"/>
                <a:gd name="T40" fmla="*/ 11 w 177"/>
                <a:gd name="T41" fmla="*/ 37 h 148"/>
                <a:gd name="T42" fmla="*/ 0 w 177"/>
                <a:gd name="T43" fmla="*/ 44 h 148"/>
                <a:gd name="T44" fmla="*/ 21 w 177"/>
                <a:gd name="T45" fmla="*/ 43 h 148"/>
                <a:gd name="T46" fmla="*/ 46 w 177"/>
                <a:gd name="T47" fmla="*/ 31 h 148"/>
                <a:gd name="T48" fmla="*/ 46 w 177"/>
                <a:gd name="T49" fmla="*/ 142 h 148"/>
                <a:gd name="T50" fmla="*/ 52 w 177"/>
                <a:gd name="T51" fmla="*/ 148 h 148"/>
                <a:gd name="T52" fmla="*/ 58 w 177"/>
                <a:gd name="T53" fmla="*/ 142 h 148"/>
                <a:gd name="T54" fmla="*/ 58 w 177"/>
                <a:gd name="T55" fmla="*/ 136 h 148"/>
                <a:gd name="T56" fmla="*/ 46 w 177"/>
                <a:gd name="T57" fmla="*/ 136 h 148"/>
                <a:gd name="T58" fmla="*/ 46 w 177"/>
                <a:gd name="T59" fmla="*/ 142 h 148"/>
                <a:gd name="T60" fmla="*/ 123 w 177"/>
                <a:gd name="T61" fmla="*/ 28 h 148"/>
                <a:gd name="T62" fmla="*/ 119 w 177"/>
                <a:gd name="T63" fmla="*/ 27 h 148"/>
                <a:gd name="T64" fmla="*/ 113 w 177"/>
                <a:gd name="T65" fmla="*/ 50 h 148"/>
                <a:gd name="T66" fmla="*/ 107 w 177"/>
                <a:gd name="T67" fmla="*/ 52 h 148"/>
                <a:gd name="T68" fmla="*/ 93 w 177"/>
                <a:gd name="T69" fmla="*/ 66 h 148"/>
                <a:gd name="T70" fmla="*/ 79 w 177"/>
                <a:gd name="T71" fmla="*/ 51 h 148"/>
                <a:gd name="T72" fmla="*/ 70 w 177"/>
                <a:gd name="T73" fmla="*/ 50 h 148"/>
                <a:gd name="T74" fmla="*/ 70 w 177"/>
                <a:gd name="T75" fmla="*/ 50 h 148"/>
                <a:gd name="T76" fmla="*/ 60 w 177"/>
                <a:gd name="T77" fmla="*/ 58 h 148"/>
                <a:gd name="T78" fmla="*/ 50 w 177"/>
                <a:gd name="T79" fmla="*/ 50 h 148"/>
                <a:gd name="T80" fmla="*/ 50 w 177"/>
                <a:gd name="T81" fmla="*/ 50 h 148"/>
                <a:gd name="T82" fmla="*/ 42 w 177"/>
                <a:gd name="T83" fmla="*/ 52 h 148"/>
                <a:gd name="T84" fmla="*/ 12 w 177"/>
                <a:gd name="T85" fmla="*/ 81 h 148"/>
                <a:gd name="T86" fmla="*/ 12 w 177"/>
                <a:gd name="T87" fmla="*/ 89 h 148"/>
                <a:gd name="T88" fmla="*/ 21 w 177"/>
                <a:gd name="T89" fmla="*/ 89 h 148"/>
                <a:gd name="T90" fmla="*/ 45 w 177"/>
                <a:gd name="T91" fmla="*/ 66 h 148"/>
                <a:gd name="T92" fmla="*/ 48 w 177"/>
                <a:gd name="T93" fmla="*/ 72 h 148"/>
                <a:gd name="T94" fmla="*/ 28 w 177"/>
                <a:gd name="T95" fmla="*/ 132 h 148"/>
                <a:gd name="T96" fmla="*/ 93 w 177"/>
                <a:gd name="T97" fmla="*/ 132 h 148"/>
                <a:gd name="T98" fmla="*/ 72 w 177"/>
                <a:gd name="T99" fmla="*/ 72 h 148"/>
                <a:gd name="T100" fmla="*/ 75 w 177"/>
                <a:gd name="T101" fmla="*/ 65 h 148"/>
                <a:gd name="T102" fmla="*/ 87 w 177"/>
                <a:gd name="T103" fmla="*/ 77 h 148"/>
                <a:gd name="T104" fmla="*/ 99 w 177"/>
                <a:gd name="T105" fmla="*/ 77 h 148"/>
                <a:gd name="T106" fmla="*/ 116 w 177"/>
                <a:gd name="T107" fmla="*/ 60 h 148"/>
                <a:gd name="T108" fmla="*/ 117 w 177"/>
                <a:gd name="T109" fmla="*/ 53 h 148"/>
                <a:gd name="T110" fmla="*/ 123 w 177"/>
                <a:gd name="T111" fmla="*/ 28 h 148"/>
                <a:gd name="T112" fmla="*/ 62 w 177"/>
                <a:gd name="T113" fmla="*/ 142 h 148"/>
                <a:gd name="T114" fmla="*/ 68 w 177"/>
                <a:gd name="T115" fmla="*/ 148 h 148"/>
                <a:gd name="T116" fmla="*/ 75 w 177"/>
                <a:gd name="T117" fmla="*/ 142 h 148"/>
                <a:gd name="T118" fmla="*/ 75 w 177"/>
                <a:gd name="T119" fmla="*/ 136 h 148"/>
                <a:gd name="T120" fmla="*/ 62 w 177"/>
                <a:gd name="T121" fmla="*/ 136 h 148"/>
                <a:gd name="T122" fmla="*/ 62 w 177"/>
                <a:gd name="T123" fmla="*/ 14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7" h="148">
                  <a:moveTo>
                    <a:pt x="169" y="0"/>
                  </a:moveTo>
                  <a:cubicBezTo>
                    <a:pt x="107" y="0"/>
                    <a:pt x="107" y="0"/>
                    <a:pt x="107" y="0"/>
                  </a:cubicBezTo>
                  <a:cubicBezTo>
                    <a:pt x="103" y="0"/>
                    <a:pt x="99" y="4"/>
                    <a:pt x="99" y="9"/>
                  </a:cubicBezTo>
                  <a:cubicBezTo>
                    <a:pt x="99" y="52"/>
                    <a:pt x="99" y="52"/>
                    <a:pt x="99" y="52"/>
                  </a:cubicBezTo>
                  <a:cubicBezTo>
                    <a:pt x="104" y="47"/>
                    <a:pt x="104" y="47"/>
                    <a:pt x="104" y="47"/>
                  </a:cubicBezTo>
                  <a:cubicBezTo>
                    <a:pt x="105" y="46"/>
                    <a:pt x="107" y="45"/>
                    <a:pt x="110" y="44"/>
                  </a:cubicBezTo>
                  <a:cubicBezTo>
                    <a:pt x="116" y="20"/>
                    <a:pt x="116" y="20"/>
                    <a:pt x="116" y="20"/>
                  </a:cubicBezTo>
                  <a:cubicBezTo>
                    <a:pt x="130" y="23"/>
                    <a:pt x="130" y="23"/>
                    <a:pt x="130" y="23"/>
                  </a:cubicBezTo>
                  <a:cubicBezTo>
                    <a:pt x="122" y="50"/>
                    <a:pt x="122" y="50"/>
                    <a:pt x="122" y="50"/>
                  </a:cubicBezTo>
                  <a:cubicBezTo>
                    <a:pt x="124" y="54"/>
                    <a:pt x="124" y="58"/>
                    <a:pt x="122" y="62"/>
                  </a:cubicBezTo>
                  <a:cubicBezTo>
                    <a:pt x="169" y="62"/>
                    <a:pt x="169" y="62"/>
                    <a:pt x="169" y="62"/>
                  </a:cubicBezTo>
                  <a:cubicBezTo>
                    <a:pt x="174" y="62"/>
                    <a:pt x="177" y="58"/>
                    <a:pt x="177" y="54"/>
                  </a:cubicBezTo>
                  <a:cubicBezTo>
                    <a:pt x="177" y="9"/>
                    <a:pt x="177" y="9"/>
                    <a:pt x="177" y="9"/>
                  </a:cubicBezTo>
                  <a:cubicBezTo>
                    <a:pt x="177" y="4"/>
                    <a:pt x="174" y="0"/>
                    <a:pt x="169" y="0"/>
                  </a:cubicBezTo>
                  <a:close/>
                  <a:moveTo>
                    <a:pt x="46" y="31"/>
                  </a:moveTo>
                  <a:cubicBezTo>
                    <a:pt x="46" y="31"/>
                    <a:pt x="46" y="31"/>
                    <a:pt x="46" y="31"/>
                  </a:cubicBezTo>
                  <a:cubicBezTo>
                    <a:pt x="46" y="39"/>
                    <a:pt x="52" y="46"/>
                    <a:pt x="60" y="46"/>
                  </a:cubicBezTo>
                  <a:cubicBezTo>
                    <a:pt x="68" y="46"/>
                    <a:pt x="75" y="39"/>
                    <a:pt x="75" y="31"/>
                  </a:cubicBezTo>
                  <a:cubicBezTo>
                    <a:pt x="75" y="23"/>
                    <a:pt x="68" y="17"/>
                    <a:pt x="60" y="17"/>
                  </a:cubicBezTo>
                  <a:cubicBezTo>
                    <a:pt x="54" y="17"/>
                    <a:pt x="48" y="21"/>
                    <a:pt x="47" y="27"/>
                  </a:cubicBezTo>
                  <a:cubicBezTo>
                    <a:pt x="39" y="17"/>
                    <a:pt x="19" y="18"/>
                    <a:pt x="11" y="37"/>
                  </a:cubicBezTo>
                  <a:cubicBezTo>
                    <a:pt x="5" y="47"/>
                    <a:pt x="0" y="44"/>
                    <a:pt x="0" y="44"/>
                  </a:cubicBezTo>
                  <a:cubicBezTo>
                    <a:pt x="0" y="44"/>
                    <a:pt x="7" y="55"/>
                    <a:pt x="21" y="43"/>
                  </a:cubicBezTo>
                  <a:cubicBezTo>
                    <a:pt x="34" y="32"/>
                    <a:pt x="37" y="27"/>
                    <a:pt x="46" y="31"/>
                  </a:cubicBezTo>
                  <a:close/>
                  <a:moveTo>
                    <a:pt x="46" y="142"/>
                  </a:moveTo>
                  <a:cubicBezTo>
                    <a:pt x="46" y="146"/>
                    <a:pt x="49" y="148"/>
                    <a:pt x="52" y="148"/>
                  </a:cubicBezTo>
                  <a:cubicBezTo>
                    <a:pt x="55" y="148"/>
                    <a:pt x="58" y="146"/>
                    <a:pt x="58" y="142"/>
                  </a:cubicBezTo>
                  <a:cubicBezTo>
                    <a:pt x="58" y="136"/>
                    <a:pt x="58" y="136"/>
                    <a:pt x="58" y="136"/>
                  </a:cubicBezTo>
                  <a:cubicBezTo>
                    <a:pt x="46" y="136"/>
                    <a:pt x="46" y="136"/>
                    <a:pt x="46" y="136"/>
                  </a:cubicBezTo>
                  <a:lnTo>
                    <a:pt x="46" y="142"/>
                  </a:lnTo>
                  <a:close/>
                  <a:moveTo>
                    <a:pt x="123" y="28"/>
                  </a:moveTo>
                  <a:cubicBezTo>
                    <a:pt x="119" y="27"/>
                    <a:pt x="119" y="27"/>
                    <a:pt x="119" y="27"/>
                  </a:cubicBezTo>
                  <a:cubicBezTo>
                    <a:pt x="113" y="50"/>
                    <a:pt x="113" y="50"/>
                    <a:pt x="113" y="50"/>
                  </a:cubicBezTo>
                  <a:cubicBezTo>
                    <a:pt x="111" y="50"/>
                    <a:pt x="109" y="50"/>
                    <a:pt x="107" y="52"/>
                  </a:cubicBezTo>
                  <a:cubicBezTo>
                    <a:pt x="93" y="66"/>
                    <a:pt x="93" y="66"/>
                    <a:pt x="93" y="66"/>
                  </a:cubicBezTo>
                  <a:cubicBezTo>
                    <a:pt x="79" y="51"/>
                    <a:pt x="79" y="51"/>
                    <a:pt x="79" y="51"/>
                  </a:cubicBezTo>
                  <a:cubicBezTo>
                    <a:pt x="77" y="50"/>
                    <a:pt x="71" y="50"/>
                    <a:pt x="70" y="50"/>
                  </a:cubicBezTo>
                  <a:cubicBezTo>
                    <a:pt x="70" y="50"/>
                    <a:pt x="70" y="50"/>
                    <a:pt x="70" y="50"/>
                  </a:cubicBezTo>
                  <a:cubicBezTo>
                    <a:pt x="60" y="58"/>
                    <a:pt x="60" y="58"/>
                    <a:pt x="60" y="58"/>
                  </a:cubicBezTo>
                  <a:cubicBezTo>
                    <a:pt x="50" y="50"/>
                    <a:pt x="50" y="50"/>
                    <a:pt x="50" y="50"/>
                  </a:cubicBezTo>
                  <a:cubicBezTo>
                    <a:pt x="50" y="50"/>
                    <a:pt x="50" y="50"/>
                    <a:pt x="50" y="50"/>
                  </a:cubicBezTo>
                  <a:cubicBezTo>
                    <a:pt x="49" y="50"/>
                    <a:pt x="43" y="50"/>
                    <a:pt x="42" y="52"/>
                  </a:cubicBezTo>
                  <a:cubicBezTo>
                    <a:pt x="12" y="81"/>
                    <a:pt x="12" y="81"/>
                    <a:pt x="12" y="81"/>
                  </a:cubicBezTo>
                  <a:cubicBezTo>
                    <a:pt x="10" y="83"/>
                    <a:pt x="10" y="87"/>
                    <a:pt x="12" y="89"/>
                  </a:cubicBezTo>
                  <a:cubicBezTo>
                    <a:pt x="15" y="92"/>
                    <a:pt x="19" y="92"/>
                    <a:pt x="21" y="89"/>
                  </a:cubicBezTo>
                  <a:cubicBezTo>
                    <a:pt x="45" y="66"/>
                    <a:pt x="45" y="66"/>
                    <a:pt x="45" y="66"/>
                  </a:cubicBezTo>
                  <a:cubicBezTo>
                    <a:pt x="48" y="72"/>
                    <a:pt x="48" y="72"/>
                    <a:pt x="48" y="72"/>
                  </a:cubicBezTo>
                  <a:cubicBezTo>
                    <a:pt x="28" y="132"/>
                    <a:pt x="28" y="132"/>
                    <a:pt x="28" y="132"/>
                  </a:cubicBezTo>
                  <a:cubicBezTo>
                    <a:pt x="93" y="132"/>
                    <a:pt x="93" y="132"/>
                    <a:pt x="93" y="132"/>
                  </a:cubicBezTo>
                  <a:cubicBezTo>
                    <a:pt x="72" y="72"/>
                    <a:pt x="72" y="72"/>
                    <a:pt x="72" y="72"/>
                  </a:cubicBezTo>
                  <a:cubicBezTo>
                    <a:pt x="75" y="65"/>
                    <a:pt x="75" y="65"/>
                    <a:pt x="75" y="65"/>
                  </a:cubicBezTo>
                  <a:cubicBezTo>
                    <a:pt x="87" y="77"/>
                    <a:pt x="87" y="77"/>
                    <a:pt x="87" y="77"/>
                  </a:cubicBezTo>
                  <a:cubicBezTo>
                    <a:pt x="88" y="78"/>
                    <a:pt x="97" y="79"/>
                    <a:pt x="99" y="77"/>
                  </a:cubicBezTo>
                  <a:cubicBezTo>
                    <a:pt x="116" y="60"/>
                    <a:pt x="116" y="60"/>
                    <a:pt x="116" y="60"/>
                  </a:cubicBezTo>
                  <a:cubicBezTo>
                    <a:pt x="118" y="58"/>
                    <a:pt x="118" y="55"/>
                    <a:pt x="117" y="53"/>
                  </a:cubicBezTo>
                  <a:lnTo>
                    <a:pt x="123" y="28"/>
                  </a:lnTo>
                  <a:close/>
                  <a:moveTo>
                    <a:pt x="62" y="142"/>
                  </a:moveTo>
                  <a:cubicBezTo>
                    <a:pt x="62" y="146"/>
                    <a:pt x="65" y="148"/>
                    <a:pt x="68" y="148"/>
                  </a:cubicBezTo>
                  <a:cubicBezTo>
                    <a:pt x="72" y="148"/>
                    <a:pt x="75" y="146"/>
                    <a:pt x="75" y="142"/>
                  </a:cubicBezTo>
                  <a:cubicBezTo>
                    <a:pt x="75" y="136"/>
                    <a:pt x="75" y="136"/>
                    <a:pt x="75" y="136"/>
                  </a:cubicBezTo>
                  <a:cubicBezTo>
                    <a:pt x="62" y="136"/>
                    <a:pt x="62" y="136"/>
                    <a:pt x="62" y="136"/>
                  </a:cubicBezTo>
                  <a:lnTo>
                    <a:pt x="62" y="142"/>
                  </a:lnTo>
                  <a:close/>
                </a:path>
              </a:pathLst>
            </a:custGeom>
            <a:grpFill/>
            <a:ln>
              <a:noFill/>
            </a:ln>
          </p:spPr>
          <p:txBody>
            <a:bodyPr vert="horz" wrap="square" lIns="91440" tIns="45720" rIns="91440" bIns="45720" numCol="1" anchor="t" anchorCtr="0" compatLnSpc="1"/>
            <a:lstStyle/>
            <a:p>
              <a:endParaRPr lang="en-US"/>
            </a:p>
          </p:txBody>
        </p:sp>
        <p:sp>
          <p:nvSpPr>
            <p:cNvPr id="38" name="Freeform 90"/>
            <p:cNvSpPr>
              <a:spLocks noEditPoints="1"/>
            </p:cNvSpPr>
            <p:nvPr/>
          </p:nvSpPr>
          <p:spPr bwMode="auto">
            <a:xfrm>
              <a:off x="6347054" y="4570219"/>
              <a:ext cx="537972" cy="571277"/>
            </a:xfrm>
            <a:custGeom>
              <a:avLst/>
              <a:gdLst>
                <a:gd name="T0" fmla="*/ 79 w 159"/>
                <a:gd name="T1" fmla="*/ 66 h 169"/>
                <a:gd name="T2" fmla="*/ 112 w 159"/>
                <a:gd name="T3" fmla="*/ 33 h 169"/>
                <a:gd name="T4" fmla="*/ 79 w 159"/>
                <a:gd name="T5" fmla="*/ 0 h 169"/>
                <a:gd name="T6" fmla="*/ 46 w 159"/>
                <a:gd name="T7" fmla="*/ 33 h 169"/>
                <a:gd name="T8" fmla="*/ 79 w 159"/>
                <a:gd name="T9" fmla="*/ 66 h 169"/>
                <a:gd name="T10" fmla="*/ 156 w 159"/>
                <a:gd name="T11" fmla="*/ 117 h 169"/>
                <a:gd name="T12" fmla="*/ 134 w 159"/>
                <a:gd name="T13" fmla="*/ 86 h 169"/>
                <a:gd name="T14" fmla="*/ 125 w 159"/>
                <a:gd name="T15" fmla="*/ 119 h 169"/>
                <a:gd name="T16" fmla="*/ 128 w 159"/>
                <a:gd name="T17" fmla="*/ 122 h 169"/>
                <a:gd name="T18" fmla="*/ 111 w 159"/>
                <a:gd name="T19" fmla="*/ 130 h 169"/>
                <a:gd name="T20" fmla="*/ 106 w 159"/>
                <a:gd name="T21" fmla="*/ 148 h 169"/>
                <a:gd name="T22" fmla="*/ 124 w 159"/>
                <a:gd name="T23" fmla="*/ 153 h 169"/>
                <a:gd name="T24" fmla="*/ 150 w 159"/>
                <a:gd name="T25" fmla="*/ 141 h 169"/>
                <a:gd name="T26" fmla="*/ 156 w 159"/>
                <a:gd name="T27" fmla="*/ 117 h 169"/>
                <a:gd name="T28" fmla="*/ 99 w 159"/>
                <a:gd name="T29" fmla="*/ 153 h 169"/>
                <a:gd name="T30" fmla="*/ 80 w 159"/>
                <a:gd name="T31" fmla="*/ 162 h 169"/>
                <a:gd name="T32" fmla="*/ 84 w 159"/>
                <a:gd name="T33" fmla="*/ 103 h 169"/>
                <a:gd name="T34" fmla="*/ 93 w 159"/>
                <a:gd name="T35" fmla="*/ 98 h 169"/>
                <a:gd name="T36" fmla="*/ 104 w 159"/>
                <a:gd name="T37" fmla="*/ 95 h 169"/>
                <a:gd name="T38" fmla="*/ 114 w 159"/>
                <a:gd name="T39" fmla="*/ 91 h 169"/>
                <a:gd name="T40" fmla="*/ 131 w 159"/>
                <a:gd name="T41" fmla="*/ 81 h 169"/>
                <a:gd name="T42" fmla="*/ 126 w 159"/>
                <a:gd name="T43" fmla="*/ 75 h 169"/>
                <a:gd name="T44" fmla="*/ 124 w 159"/>
                <a:gd name="T45" fmla="*/ 74 h 169"/>
                <a:gd name="T46" fmla="*/ 112 w 159"/>
                <a:gd name="T47" fmla="*/ 70 h 169"/>
                <a:gd name="T48" fmla="*/ 100 w 159"/>
                <a:gd name="T49" fmla="*/ 70 h 169"/>
                <a:gd name="T50" fmla="*/ 79 w 159"/>
                <a:gd name="T51" fmla="*/ 86 h 169"/>
                <a:gd name="T52" fmla="*/ 59 w 159"/>
                <a:gd name="T53" fmla="*/ 70 h 169"/>
                <a:gd name="T54" fmla="*/ 47 w 159"/>
                <a:gd name="T55" fmla="*/ 70 h 169"/>
                <a:gd name="T56" fmla="*/ 34 w 159"/>
                <a:gd name="T57" fmla="*/ 74 h 169"/>
                <a:gd name="T58" fmla="*/ 33 w 159"/>
                <a:gd name="T59" fmla="*/ 75 h 169"/>
                <a:gd name="T60" fmla="*/ 28 w 159"/>
                <a:gd name="T61" fmla="*/ 81 h 169"/>
                <a:gd name="T62" fmla="*/ 45 w 159"/>
                <a:gd name="T63" fmla="*/ 91 h 169"/>
                <a:gd name="T64" fmla="*/ 55 w 159"/>
                <a:gd name="T65" fmla="*/ 95 h 169"/>
                <a:gd name="T66" fmla="*/ 65 w 159"/>
                <a:gd name="T67" fmla="*/ 98 h 169"/>
                <a:gd name="T68" fmla="*/ 75 w 159"/>
                <a:gd name="T69" fmla="*/ 103 h 169"/>
                <a:gd name="T70" fmla="*/ 78 w 159"/>
                <a:gd name="T71" fmla="*/ 162 h 169"/>
                <a:gd name="T72" fmla="*/ 59 w 159"/>
                <a:gd name="T73" fmla="*/ 152 h 169"/>
                <a:gd name="T74" fmla="*/ 43 w 159"/>
                <a:gd name="T75" fmla="*/ 162 h 169"/>
                <a:gd name="T76" fmla="*/ 79 w 159"/>
                <a:gd name="T77" fmla="*/ 169 h 169"/>
                <a:gd name="T78" fmla="*/ 80 w 159"/>
                <a:gd name="T79" fmla="*/ 169 h 169"/>
                <a:gd name="T80" fmla="*/ 80 w 159"/>
                <a:gd name="T81" fmla="*/ 169 h 169"/>
                <a:gd name="T82" fmla="*/ 116 w 159"/>
                <a:gd name="T83" fmla="*/ 162 h 169"/>
                <a:gd name="T84" fmla="*/ 99 w 159"/>
                <a:gd name="T85" fmla="*/ 153 h 169"/>
                <a:gd name="T86" fmla="*/ 53 w 159"/>
                <a:gd name="T87" fmla="*/ 148 h 169"/>
                <a:gd name="T88" fmla="*/ 48 w 159"/>
                <a:gd name="T89" fmla="*/ 130 h 169"/>
                <a:gd name="T90" fmla="*/ 30 w 159"/>
                <a:gd name="T91" fmla="*/ 122 h 169"/>
                <a:gd name="T92" fmla="*/ 33 w 159"/>
                <a:gd name="T93" fmla="*/ 118 h 169"/>
                <a:gd name="T94" fmla="*/ 24 w 159"/>
                <a:gd name="T95" fmla="*/ 86 h 169"/>
                <a:gd name="T96" fmla="*/ 2 w 159"/>
                <a:gd name="T97" fmla="*/ 117 h 169"/>
                <a:gd name="T98" fmla="*/ 8 w 159"/>
                <a:gd name="T99" fmla="*/ 141 h 169"/>
                <a:gd name="T100" fmla="*/ 35 w 159"/>
                <a:gd name="T101" fmla="*/ 153 h 169"/>
                <a:gd name="T102" fmla="*/ 53 w 159"/>
                <a:gd name="T103" fmla="*/ 14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9" h="169">
                  <a:moveTo>
                    <a:pt x="79" y="66"/>
                  </a:moveTo>
                  <a:cubicBezTo>
                    <a:pt x="97" y="66"/>
                    <a:pt x="112" y="51"/>
                    <a:pt x="112" y="33"/>
                  </a:cubicBezTo>
                  <a:cubicBezTo>
                    <a:pt x="112" y="15"/>
                    <a:pt x="97" y="0"/>
                    <a:pt x="79" y="0"/>
                  </a:cubicBezTo>
                  <a:cubicBezTo>
                    <a:pt x="61" y="0"/>
                    <a:pt x="46" y="15"/>
                    <a:pt x="46" y="33"/>
                  </a:cubicBezTo>
                  <a:cubicBezTo>
                    <a:pt x="46" y="51"/>
                    <a:pt x="61" y="66"/>
                    <a:pt x="79" y="66"/>
                  </a:cubicBezTo>
                  <a:close/>
                  <a:moveTo>
                    <a:pt x="156" y="117"/>
                  </a:moveTo>
                  <a:cubicBezTo>
                    <a:pt x="134" y="86"/>
                    <a:pt x="134" y="86"/>
                    <a:pt x="134" y="86"/>
                  </a:cubicBezTo>
                  <a:cubicBezTo>
                    <a:pt x="132" y="97"/>
                    <a:pt x="129" y="108"/>
                    <a:pt x="125" y="119"/>
                  </a:cubicBezTo>
                  <a:cubicBezTo>
                    <a:pt x="128" y="122"/>
                    <a:pt x="128" y="122"/>
                    <a:pt x="128" y="122"/>
                  </a:cubicBezTo>
                  <a:cubicBezTo>
                    <a:pt x="111" y="130"/>
                    <a:pt x="111" y="130"/>
                    <a:pt x="111" y="130"/>
                  </a:cubicBezTo>
                  <a:cubicBezTo>
                    <a:pt x="104" y="133"/>
                    <a:pt x="102" y="142"/>
                    <a:pt x="106" y="148"/>
                  </a:cubicBezTo>
                  <a:cubicBezTo>
                    <a:pt x="109" y="154"/>
                    <a:pt x="118" y="156"/>
                    <a:pt x="124" y="153"/>
                  </a:cubicBezTo>
                  <a:cubicBezTo>
                    <a:pt x="150" y="141"/>
                    <a:pt x="150" y="141"/>
                    <a:pt x="150" y="141"/>
                  </a:cubicBezTo>
                  <a:cubicBezTo>
                    <a:pt x="155" y="139"/>
                    <a:pt x="159" y="121"/>
                    <a:pt x="156" y="117"/>
                  </a:cubicBezTo>
                  <a:close/>
                  <a:moveTo>
                    <a:pt x="99" y="153"/>
                  </a:moveTo>
                  <a:cubicBezTo>
                    <a:pt x="91" y="155"/>
                    <a:pt x="83" y="158"/>
                    <a:pt x="80" y="162"/>
                  </a:cubicBezTo>
                  <a:cubicBezTo>
                    <a:pt x="81" y="143"/>
                    <a:pt x="83" y="123"/>
                    <a:pt x="84" y="103"/>
                  </a:cubicBezTo>
                  <a:cubicBezTo>
                    <a:pt x="86" y="101"/>
                    <a:pt x="90" y="100"/>
                    <a:pt x="93" y="98"/>
                  </a:cubicBezTo>
                  <a:cubicBezTo>
                    <a:pt x="97" y="97"/>
                    <a:pt x="100" y="96"/>
                    <a:pt x="104" y="95"/>
                  </a:cubicBezTo>
                  <a:cubicBezTo>
                    <a:pt x="107" y="93"/>
                    <a:pt x="111" y="92"/>
                    <a:pt x="114" y="91"/>
                  </a:cubicBezTo>
                  <a:cubicBezTo>
                    <a:pt x="121" y="88"/>
                    <a:pt x="127" y="84"/>
                    <a:pt x="131" y="81"/>
                  </a:cubicBezTo>
                  <a:cubicBezTo>
                    <a:pt x="130" y="79"/>
                    <a:pt x="128" y="77"/>
                    <a:pt x="126" y="75"/>
                  </a:cubicBezTo>
                  <a:cubicBezTo>
                    <a:pt x="125" y="74"/>
                    <a:pt x="125" y="74"/>
                    <a:pt x="124" y="74"/>
                  </a:cubicBezTo>
                  <a:cubicBezTo>
                    <a:pt x="121" y="71"/>
                    <a:pt x="117" y="70"/>
                    <a:pt x="112" y="70"/>
                  </a:cubicBezTo>
                  <a:cubicBezTo>
                    <a:pt x="100" y="70"/>
                    <a:pt x="100" y="70"/>
                    <a:pt x="100" y="70"/>
                  </a:cubicBezTo>
                  <a:cubicBezTo>
                    <a:pt x="79" y="86"/>
                    <a:pt x="79" y="86"/>
                    <a:pt x="79" y="86"/>
                  </a:cubicBezTo>
                  <a:cubicBezTo>
                    <a:pt x="59" y="70"/>
                    <a:pt x="59" y="70"/>
                    <a:pt x="59" y="70"/>
                  </a:cubicBezTo>
                  <a:cubicBezTo>
                    <a:pt x="47" y="70"/>
                    <a:pt x="47" y="70"/>
                    <a:pt x="47" y="70"/>
                  </a:cubicBezTo>
                  <a:cubicBezTo>
                    <a:pt x="42" y="70"/>
                    <a:pt x="38" y="71"/>
                    <a:pt x="34" y="74"/>
                  </a:cubicBezTo>
                  <a:cubicBezTo>
                    <a:pt x="34" y="74"/>
                    <a:pt x="33" y="74"/>
                    <a:pt x="33" y="75"/>
                  </a:cubicBezTo>
                  <a:cubicBezTo>
                    <a:pt x="31" y="77"/>
                    <a:pt x="29" y="79"/>
                    <a:pt x="28" y="81"/>
                  </a:cubicBezTo>
                  <a:cubicBezTo>
                    <a:pt x="32" y="84"/>
                    <a:pt x="38" y="88"/>
                    <a:pt x="45" y="91"/>
                  </a:cubicBezTo>
                  <a:cubicBezTo>
                    <a:pt x="48" y="92"/>
                    <a:pt x="52" y="93"/>
                    <a:pt x="55" y="95"/>
                  </a:cubicBezTo>
                  <a:cubicBezTo>
                    <a:pt x="59" y="96"/>
                    <a:pt x="62" y="97"/>
                    <a:pt x="65" y="98"/>
                  </a:cubicBezTo>
                  <a:cubicBezTo>
                    <a:pt x="69" y="100"/>
                    <a:pt x="72" y="101"/>
                    <a:pt x="75" y="103"/>
                  </a:cubicBezTo>
                  <a:cubicBezTo>
                    <a:pt x="76" y="123"/>
                    <a:pt x="77" y="143"/>
                    <a:pt x="78" y="162"/>
                  </a:cubicBezTo>
                  <a:cubicBezTo>
                    <a:pt x="75" y="158"/>
                    <a:pt x="67" y="155"/>
                    <a:pt x="59" y="152"/>
                  </a:cubicBezTo>
                  <a:cubicBezTo>
                    <a:pt x="55" y="158"/>
                    <a:pt x="49" y="161"/>
                    <a:pt x="43" y="162"/>
                  </a:cubicBezTo>
                  <a:cubicBezTo>
                    <a:pt x="50" y="164"/>
                    <a:pt x="64" y="168"/>
                    <a:pt x="79" y="169"/>
                  </a:cubicBezTo>
                  <a:cubicBezTo>
                    <a:pt x="80" y="169"/>
                    <a:pt x="80" y="169"/>
                    <a:pt x="80" y="169"/>
                  </a:cubicBezTo>
                  <a:cubicBezTo>
                    <a:pt x="80" y="169"/>
                    <a:pt x="80" y="169"/>
                    <a:pt x="80" y="169"/>
                  </a:cubicBezTo>
                  <a:cubicBezTo>
                    <a:pt x="95" y="169"/>
                    <a:pt x="109" y="164"/>
                    <a:pt x="116" y="162"/>
                  </a:cubicBezTo>
                  <a:cubicBezTo>
                    <a:pt x="109" y="162"/>
                    <a:pt x="103" y="158"/>
                    <a:pt x="99" y="153"/>
                  </a:cubicBezTo>
                  <a:close/>
                  <a:moveTo>
                    <a:pt x="53" y="148"/>
                  </a:moveTo>
                  <a:cubicBezTo>
                    <a:pt x="56" y="142"/>
                    <a:pt x="54" y="133"/>
                    <a:pt x="48" y="130"/>
                  </a:cubicBezTo>
                  <a:cubicBezTo>
                    <a:pt x="30" y="122"/>
                    <a:pt x="30" y="122"/>
                    <a:pt x="30" y="122"/>
                  </a:cubicBezTo>
                  <a:cubicBezTo>
                    <a:pt x="33" y="118"/>
                    <a:pt x="33" y="118"/>
                    <a:pt x="33" y="118"/>
                  </a:cubicBezTo>
                  <a:cubicBezTo>
                    <a:pt x="30" y="108"/>
                    <a:pt x="27" y="97"/>
                    <a:pt x="24" y="86"/>
                  </a:cubicBezTo>
                  <a:cubicBezTo>
                    <a:pt x="2" y="117"/>
                    <a:pt x="2" y="117"/>
                    <a:pt x="2" y="117"/>
                  </a:cubicBezTo>
                  <a:cubicBezTo>
                    <a:pt x="0" y="121"/>
                    <a:pt x="4" y="139"/>
                    <a:pt x="8" y="141"/>
                  </a:cubicBezTo>
                  <a:cubicBezTo>
                    <a:pt x="35" y="153"/>
                    <a:pt x="35" y="153"/>
                    <a:pt x="35" y="153"/>
                  </a:cubicBezTo>
                  <a:cubicBezTo>
                    <a:pt x="41" y="156"/>
                    <a:pt x="49" y="154"/>
                    <a:pt x="53" y="148"/>
                  </a:cubicBezTo>
                  <a:close/>
                </a:path>
              </a:pathLst>
            </a:custGeom>
            <a:grpFill/>
            <a:ln>
              <a:noFill/>
            </a:ln>
          </p:spPr>
          <p:txBody>
            <a:bodyPr vert="horz" wrap="square" lIns="91440" tIns="45720" rIns="91440" bIns="45720" numCol="1" anchor="t" anchorCtr="0" compatLnSpc="1"/>
            <a:lstStyle/>
            <a:p>
              <a:endParaRPr lang="en-US"/>
            </a:p>
          </p:txBody>
        </p:sp>
        <p:sp>
          <p:nvSpPr>
            <p:cNvPr id="39" name="Freeform 91"/>
            <p:cNvSpPr>
              <a:spLocks noEditPoints="1"/>
            </p:cNvSpPr>
            <p:nvPr/>
          </p:nvSpPr>
          <p:spPr bwMode="auto">
            <a:xfrm>
              <a:off x="7566459" y="4547163"/>
              <a:ext cx="292042" cy="604579"/>
            </a:xfrm>
            <a:custGeom>
              <a:avLst/>
              <a:gdLst>
                <a:gd name="T0" fmla="*/ 85 w 86"/>
                <a:gd name="T1" fmla="*/ 109 h 179"/>
                <a:gd name="T2" fmla="*/ 56 w 86"/>
                <a:gd name="T3" fmla="*/ 85 h 179"/>
                <a:gd name="T4" fmla="*/ 55 w 86"/>
                <a:gd name="T5" fmla="*/ 85 h 179"/>
                <a:gd name="T6" fmla="*/ 50 w 86"/>
                <a:gd name="T7" fmla="*/ 69 h 179"/>
                <a:gd name="T8" fmla="*/ 69 w 86"/>
                <a:gd name="T9" fmla="*/ 32 h 179"/>
                <a:gd name="T10" fmla="*/ 53 w 86"/>
                <a:gd name="T11" fmla="*/ 2 h 179"/>
                <a:gd name="T12" fmla="*/ 34 w 86"/>
                <a:gd name="T13" fmla="*/ 33 h 179"/>
                <a:gd name="T14" fmla="*/ 38 w 86"/>
                <a:gd name="T15" fmla="*/ 55 h 179"/>
                <a:gd name="T16" fmla="*/ 2 w 86"/>
                <a:gd name="T17" fmla="*/ 102 h 179"/>
                <a:gd name="T18" fmla="*/ 48 w 86"/>
                <a:gd name="T19" fmla="*/ 138 h 179"/>
                <a:gd name="T20" fmla="*/ 60 w 86"/>
                <a:gd name="T21" fmla="*/ 137 h 179"/>
                <a:gd name="T22" fmla="*/ 64 w 86"/>
                <a:gd name="T23" fmla="*/ 150 h 179"/>
                <a:gd name="T24" fmla="*/ 65 w 86"/>
                <a:gd name="T25" fmla="*/ 155 h 179"/>
                <a:gd name="T26" fmla="*/ 46 w 86"/>
                <a:gd name="T27" fmla="*/ 170 h 179"/>
                <a:gd name="T28" fmla="*/ 34 w 86"/>
                <a:gd name="T29" fmla="*/ 165 h 179"/>
                <a:gd name="T30" fmla="*/ 48 w 86"/>
                <a:gd name="T31" fmla="*/ 158 h 179"/>
                <a:gd name="T32" fmla="*/ 34 w 86"/>
                <a:gd name="T33" fmla="*/ 149 h 179"/>
                <a:gd name="T34" fmla="*/ 21 w 86"/>
                <a:gd name="T35" fmla="*/ 163 h 179"/>
                <a:gd name="T36" fmla="*/ 46 w 86"/>
                <a:gd name="T37" fmla="*/ 178 h 179"/>
                <a:gd name="T38" fmla="*/ 73 w 86"/>
                <a:gd name="T39" fmla="*/ 159 h 179"/>
                <a:gd name="T40" fmla="*/ 73 w 86"/>
                <a:gd name="T41" fmla="*/ 153 h 179"/>
                <a:gd name="T42" fmla="*/ 69 w 86"/>
                <a:gd name="T43" fmla="*/ 136 h 179"/>
                <a:gd name="T44" fmla="*/ 85 w 86"/>
                <a:gd name="T45" fmla="*/ 109 h 179"/>
                <a:gd name="T46" fmla="*/ 55 w 86"/>
                <a:gd name="T47" fmla="*/ 17 h 179"/>
                <a:gd name="T48" fmla="*/ 63 w 86"/>
                <a:gd name="T49" fmla="*/ 23 h 179"/>
                <a:gd name="T50" fmla="*/ 46 w 86"/>
                <a:gd name="T51" fmla="*/ 53 h 179"/>
                <a:gd name="T52" fmla="*/ 43 w 86"/>
                <a:gd name="T53" fmla="*/ 40 h 179"/>
                <a:gd name="T54" fmla="*/ 55 w 86"/>
                <a:gd name="T55" fmla="*/ 17 h 179"/>
                <a:gd name="T56" fmla="*/ 49 w 86"/>
                <a:gd name="T57" fmla="*/ 132 h 179"/>
                <a:gd name="T58" fmla="*/ 12 w 86"/>
                <a:gd name="T59" fmla="*/ 107 h 179"/>
                <a:gd name="T60" fmla="*/ 42 w 86"/>
                <a:gd name="T61" fmla="*/ 71 h 179"/>
                <a:gd name="T62" fmla="*/ 47 w 86"/>
                <a:gd name="T63" fmla="*/ 86 h 179"/>
                <a:gd name="T64" fmla="*/ 28 w 86"/>
                <a:gd name="T65" fmla="*/ 105 h 179"/>
                <a:gd name="T66" fmla="*/ 45 w 86"/>
                <a:gd name="T67" fmla="*/ 124 h 179"/>
                <a:gd name="T68" fmla="*/ 47 w 86"/>
                <a:gd name="T69" fmla="*/ 123 h 179"/>
                <a:gd name="T70" fmla="*/ 46 w 86"/>
                <a:gd name="T71" fmla="*/ 122 h 179"/>
                <a:gd name="T72" fmla="*/ 36 w 86"/>
                <a:gd name="T73" fmla="*/ 111 h 179"/>
                <a:gd name="T74" fmla="*/ 50 w 86"/>
                <a:gd name="T75" fmla="*/ 97 h 179"/>
                <a:gd name="T76" fmla="*/ 59 w 86"/>
                <a:gd name="T77" fmla="*/ 131 h 179"/>
                <a:gd name="T78" fmla="*/ 49 w 86"/>
                <a:gd name="T79" fmla="*/ 132 h 179"/>
                <a:gd name="T80" fmla="*/ 67 w 86"/>
                <a:gd name="T81" fmla="*/ 130 h 179"/>
                <a:gd name="T82" fmla="*/ 58 w 86"/>
                <a:gd name="T83" fmla="*/ 97 h 179"/>
                <a:gd name="T84" fmla="*/ 76 w 86"/>
                <a:gd name="T85" fmla="*/ 113 h 179"/>
                <a:gd name="T86" fmla="*/ 67 w 86"/>
                <a:gd name="T87" fmla="*/ 13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 h="179">
                  <a:moveTo>
                    <a:pt x="85" y="109"/>
                  </a:moveTo>
                  <a:cubicBezTo>
                    <a:pt x="86" y="96"/>
                    <a:pt x="73" y="85"/>
                    <a:pt x="56" y="85"/>
                  </a:cubicBezTo>
                  <a:cubicBezTo>
                    <a:pt x="54" y="85"/>
                    <a:pt x="56" y="85"/>
                    <a:pt x="55" y="85"/>
                  </a:cubicBezTo>
                  <a:cubicBezTo>
                    <a:pt x="50" y="69"/>
                    <a:pt x="50" y="69"/>
                    <a:pt x="50" y="69"/>
                  </a:cubicBezTo>
                  <a:cubicBezTo>
                    <a:pt x="63" y="59"/>
                    <a:pt x="66" y="45"/>
                    <a:pt x="69" y="32"/>
                  </a:cubicBezTo>
                  <a:cubicBezTo>
                    <a:pt x="72" y="11"/>
                    <a:pt x="58" y="0"/>
                    <a:pt x="53" y="2"/>
                  </a:cubicBezTo>
                  <a:cubicBezTo>
                    <a:pt x="40" y="5"/>
                    <a:pt x="34" y="24"/>
                    <a:pt x="34" y="33"/>
                  </a:cubicBezTo>
                  <a:cubicBezTo>
                    <a:pt x="34" y="41"/>
                    <a:pt x="36" y="48"/>
                    <a:pt x="38" y="55"/>
                  </a:cubicBezTo>
                  <a:cubicBezTo>
                    <a:pt x="22" y="68"/>
                    <a:pt x="0" y="82"/>
                    <a:pt x="2" y="102"/>
                  </a:cubicBezTo>
                  <a:cubicBezTo>
                    <a:pt x="6" y="128"/>
                    <a:pt x="24" y="138"/>
                    <a:pt x="48" y="138"/>
                  </a:cubicBezTo>
                  <a:cubicBezTo>
                    <a:pt x="52" y="138"/>
                    <a:pt x="56" y="138"/>
                    <a:pt x="60" y="137"/>
                  </a:cubicBezTo>
                  <a:cubicBezTo>
                    <a:pt x="64" y="150"/>
                    <a:pt x="64" y="150"/>
                    <a:pt x="64" y="150"/>
                  </a:cubicBezTo>
                  <a:cubicBezTo>
                    <a:pt x="65" y="152"/>
                    <a:pt x="65" y="153"/>
                    <a:pt x="65" y="155"/>
                  </a:cubicBezTo>
                  <a:cubicBezTo>
                    <a:pt x="65" y="163"/>
                    <a:pt x="59" y="169"/>
                    <a:pt x="46" y="170"/>
                  </a:cubicBezTo>
                  <a:cubicBezTo>
                    <a:pt x="42" y="170"/>
                    <a:pt x="34" y="169"/>
                    <a:pt x="34" y="165"/>
                  </a:cubicBezTo>
                  <a:cubicBezTo>
                    <a:pt x="38" y="166"/>
                    <a:pt x="48" y="166"/>
                    <a:pt x="48" y="158"/>
                  </a:cubicBezTo>
                  <a:cubicBezTo>
                    <a:pt x="47" y="153"/>
                    <a:pt x="41" y="148"/>
                    <a:pt x="34" y="149"/>
                  </a:cubicBezTo>
                  <a:cubicBezTo>
                    <a:pt x="26" y="149"/>
                    <a:pt x="20" y="157"/>
                    <a:pt x="21" y="163"/>
                  </a:cubicBezTo>
                  <a:cubicBezTo>
                    <a:pt x="22" y="172"/>
                    <a:pt x="35" y="179"/>
                    <a:pt x="46" y="178"/>
                  </a:cubicBezTo>
                  <a:cubicBezTo>
                    <a:pt x="61" y="177"/>
                    <a:pt x="73" y="169"/>
                    <a:pt x="73" y="159"/>
                  </a:cubicBezTo>
                  <a:cubicBezTo>
                    <a:pt x="73" y="158"/>
                    <a:pt x="73" y="154"/>
                    <a:pt x="73" y="153"/>
                  </a:cubicBezTo>
                  <a:cubicBezTo>
                    <a:pt x="69" y="136"/>
                    <a:pt x="69" y="136"/>
                    <a:pt x="69" y="136"/>
                  </a:cubicBezTo>
                  <a:cubicBezTo>
                    <a:pt x="82" y="131"/>
                    <a:pt x="85" y="120"/>
                    <a:pt x="85" y="109"/>
                  </a:cubicBezTo>
                  <a:close/>
                  <a:moveTo>
                    <a:pt x="55" y="17"/>
                  </a:moveTo>
                  <a:cubicBezTo>
                    <a:pt x="60" y="17"/>
                    <a:pt x="63" y="20"/>
                    <a:pt x="63" y="23"/>
                  </a:cubicBezTo>
                  <a:cubicBezTo>
                    <a:pt x="64" y="34"/>
                    <a:pt x="57" y="46"/>
                    <a:pt x="46" y="53"/>
                  </a:cubicBezTo>
                  <a:cubicBezTo>
                    <a:pt x="44" y="49"/>
                    <a:pt x="43" y="44"/>
                    <a:pt x="43" y="40"/>
                  </a:cubicBezTo>
                  <a:cubicBezTo>
                    <a:pt x="44" y="33"/>
                    <a:pt x="44" y="18"/>
                    <a:pt x="55" y="17"/>
                  </a:cubicBezTo>
                  <a:close/>
                  <a:moveTo>
                    <a:pt x="49" y="132"/>
                  </a:moveTo>
                  <a:cubicBezTo>
                    <a:pt x="30" y="132"/>
                    <a:pt x="12" y="123"/>
                    <a:pt x="12" y="107"/>
                  </a:cubicBezTo>
                  <a:cubicBezTo>
                    <a:pt x="12" y="92"/>
                    <a:pt x="28" y="81"/>
                    <a:pt x="42" y="71"/>
                  </a:cubicBezTo>
                  <a:cubicBezTo>
                    <a:pt x="47" y="86"/>
                    <a:pt x="47" y="86"/>
                    <a:pt x="47" y="86"/>
                  </a:cubicBezTo>
                  <a:cubicBezTo>
                    <a:pt x="37" y="89"/>
                    <a:pt x="28" y="97"/>
                    <a:pt x="28" y="105"/>
                  </a:cubicBezTo>
                  <a:cubicBezTo>
                    <a:pt x="28" y="114"/>
                    <a:pt x="35" y="121"/>
                    <a:pt x="45" y="124"/>
                  </a:cubicBezTo>
                  <a:cubicBezTo>
                    <a:pt x="46" y="124"/>
                    <a:pt x="47" y="123"/>
                    <a:pt x="47" y="123"/>
                  </a:cubicBezTo>
                  <a:cubicBezTo>
                    <a:pt x="47" y="122"/>
                    <a:pt x="47" y="122"/>
                    <a:pt x="46" y="122"/>
                  </a:cubicBezTo>
                  <a:cubicBezTo>
                    <a:pt x="40" y="120"/>
                    <a:pt x="36" y="116"/>
                    <a:pt x="36" y="111"/>
                  </a:cubicBezTo>
                  <a:cubicBezTo>
                    <a:pt x="35" y="105"/>
                    <a:pt x="42" y="99"/>
                    <a:pt x="50" y="97"/>
                  </a:cubicBezTo>
                  <a:cubicBezTo>
                    <a:pt x="59" y="131"/>
                    <a:pt x="59" y="131"/>
                    <a:pt x="59" y="131"/>
                  </a:cubicBezTo>
                  <a:cubicBezTo>
                    <a:pt x="56" y="131"/>
                    <a:pt x="53" y="132"/>
                    <a:pt x="49" y="132"/>
                  </a:cubicBezTo>
                  <a:close/>
                  <a:moveTo>
                    <a:pt x="67" y="130"/>
                  </a:moveTo>
                  <a:cubicBezTo>
                    <a:pt x="58" y="97"/>
                    <a:pt x="58" y="97"/>
                    <a:pt x="58" y="97"/>
                  </a:cubicBezTo>
                  <a:cubicBezTo>
                    <a:pt x="70" y="97"/>
                    <a:pt x="75" y="103"/>
                    <a:pt x="76" y="113"/>
                  </a:cubicBezTo>
                  <a:cubicBezTo>
                    <a:pt x="77" y="120"/>
                    <a:pt x="75" y="126"/>
                    <a:pt x="67" y="130"/>
                  </a:cubicBezTo>
                  <a:close/>
                </a:path>
              </a:pathLst>
            </a:custGeom>
            <a:grpFill/>
            <a:ln>
              <a:noFill/>
            </a:ln>
          </p:spPr>
          <p:txBody>
            <a:bodyPr vert="horz" wrap="square" lIns="91440" tIns="45720" rIns="91440" bIns="45720" numCol="1" anchor="t" anchorCtr="0" compatLnSpc="1"/>
            <a:lstStyle/>
            <a:p>
              <a:endParaRPr lang="en-US"/>
            </a:p>
          </p:txBody>
        </p:sp>
        <p:sp>
          <p:nvSpPr>
            <p:cNvPr id="40" name="Freeform 92"/>
            <p:cNvSpPr>
              <a:spLocks noEditPoints="1"/>
            </p:cNvSpPr>
            <p:nvPr/>
          </p:nvSpPr>
          <p:spPr bwMode="auto">
            <a:xfrm>
              <a:off x="8598853" y="4613769"/>
              <a:ext cx="499546" cy="502108"/>
            </a:xfrm>
            <a:custGeom>
              <a:avLst/>
              <a:gdLst>
                <a:gd name="T0" fmla="*/ 134 w 148"/>
                <a:gd name="T1" fmla="*/ 128 h 148"/>
                <a:gd name="T2" fmla="*/ 119 w 148"/>
                <a:gd name="T3" fmla="*/ 78 h 148"/>
                <a:gd name="T4" fmla="*/ 61 w 148"/>
                <a:gd name="T5" fmla="*/ 52 h 148"/>
                <a:gd name="T6" fmla="*/ 28 w 148"/>
                <a:gd name="T7" fmla="*/ 19 h 148"/>
                <a:gd name="T8" fmla="*/ 25 w 148"/>
                <a:gd name="T9" fmla="*/ 15 h 148"/>
                <a:gd name="T10" fmla="*/ 27 w 148"/>
                <a:gd name="T11" fmla="*/ 10 h 148"/>
                <a:gd name="T12" fmla="*/ 22 w 148"/>
                <a:gd name="T13" fmla="*/ 12 h 148"/>
                <a:gd name="T14" fmla="*/ 17 w 148"/>
                <a:gd name="T15" fmla="*/ 10 h 148"/>
                <a:gd name="T16" fmla="*/ 20 w 148"/>
                <a:gd name="T17" fmla="*/ 7 h 148"/>
                <a:gd name="T18" fmla="*/ 17 w 148"/>
                <a:gd name="T19" fmla="*/ 4 h 148"/>
                <a:gd name="T20" fmla="*/ 14 w 148"/>
                <a:gd name="T21" fmla="*/ 8 h 148"/>
                <a:gd name="T22" fmla="*/ 10 w 148"/>
                <a:gd name="T23" fmla="*/ 7 h 148"/>
                <a:gd name="T24" fmla="*/ 6 w 148"/>
                <a:gd name="T25" fmla="*/ 1 h 148"/>
                <a:gd name="T26" fmla="*/ 2 w 148"/>
                <a:gd name="T27" fmla="*/ 6 h 148"/>
                <a:gd name="T28" fmla="*/ 7 w 148"/>
                <a:gd name="T29" fmla="*/ 9 h 148"/>
                <a:gd name="T30" fmla="*/ 11 w 148"/>
                <a:gd name="T31" fmla="*/ 17 h 148"/>
                <a:gd name="T32" fmla="*/ 6 w 148"/>
                <a:gd name="T33" fmla="*/ 20 h 148"/>
                <a:gd name="T34" fmla="*/ 9 w 148"/>
                <a:gd name="T35" fmla="*/ 23 h 148"/>
                <a:gd name="T36" fmla="*/ 12 w 148"/>
                <a:gd name="T37" fmla="*/ 19 h 148"/>
                <a:gd name="T38" fmla="*/ 14 w 148"/>
                <a:gd name="T39" fmla="*/ 24 h 148"/>
                <a:gd name="T40" fmla="*/ 12 w 148"/>
                <a:gd name="T41" fmla="*/ 29 h 148"/>
                <a:gd name="T42" fmla="*/ 17 w 148"/>
                <a:gd name="T43" fmla="*/ 27 h 148"/>
                <a:gd name="T44" fmla="*/ 20 w 148"/>
                <a:gd name="T45" fmla="*/ 27 h 148"/>
                <a:gd name="T46" fmla="*/ 53 w 148"/>
                <a:gd name="T47" fmla="*/ 60 h 148"/>
                <a:gd name="T48" fmla="*/ 81 w 148"/>
                <a:gd name="T49" fmla="*/ 89 h 148"/>
                <a:gd name="T50" fmla="*/ 64 w 148"/>
                <a:gd name="T51" fmla="*/ 97 h 148"/>
                <a:gd name="T52" fmla="*/ 101 w 148"/>
                <a:gd name="T53" fmla="*/ 142 h 148"/>
                <a:gd name="T54" fmla="*/ 145 w 148"/>
                <a:gd name="T55" fmla="*/ 144 h 148"/>
                <a:gd name="T56" fmla="*/ 98 w 148"/>
                <a:gd name="T57" fmla="*/ 116 h 148"/>
                <a:gd name="T58" fmla="*/ 82 w 148"/>
                <a:gd name="T59" fmla="*/ 102 h 148"/>
                <a:gd name="T60" fmla="*/ 84 w 148"/>
                <a:gd name="T61" fmla="*/ 98 h 148"/>
                <a:gd name="T62" fmla="*/ 100 w 148"/>
                <a:gd name="T63" fmla="*/ 112 h 148"/>
                <a:gd name="T64" fmla="*/ 111 w 148"/>
                <a:gd name="T65" fmla="*/ 100 h 148"/>
                <a:gd name="T66" fmla="*/ 97 w 148"/>
                <a:gd name="T67" fmla="*/ 84 h 148"/>
                <a:gd name="T68" fmla="*/ 101 w 148"/>
                <a:gd name="T69" fmla="*/ 82 h 148"/>
                <a:gd name="T70" fmla="*/ 115 w 148"/>
                <a:gd name="T71" fmla="*/ 98 h 148"/>
                <a:gd name="T72" fmla="*/ 111 w 148"/>
                <a:gd name="T73" fmla="*/ 10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 h="148">
                  <a:moveTo>
                    <a:pt x="145" y="144"/>
                  </a:moveTo>
                  <a:cubicBezTo>
                    <a:pt x="134" y="128"/>
                    <a:pt x="134" y="128"/>
                    <a:pt x="134" y="128"/>
                  </a:cubicBezTo>
                  <a:cubicBezTo>
                    <a:pt x="139" y="123"/>
                    <a:pt x="148" y="112"/>
                    <a:pt x="142" y="100"/>
                  </a:cubicBezTo>
                  <a:cubicBezTo>
                    <a:pt x="135" y="85"/>
                    <a:pt x="127" y="88"/>
                    <a:pt x="119" y="78"/>
                  </a:cubicBezTo>
                  <a:cubicBezTo>
                    <a:pt x="113" y="90"/>
                    <a:pt x="93" y="69"/>
                    <a:pt x="97" y="63"/>
                  </a:cubicBezTo>
                  <a:cubicBezTo>
                    <a:pt x="81" y="37"/>
                    <a:pt x="69" y="44"/>
                    <a:pt x="61" y="52"/>
                  </a:cubicBezTo>
                  <a:cubicBezTo>
                    <a:pt x="26" y="20"/>
                    <a:pt x="26" y="20"/>
                    <a:pt x="26" y="20"/>
                  </a:cubicBezTo>
                  <a:cubicBezTo>
                    <a:pt x="28" y="19"/>
                    <a:pt x="28" y="19"/>
                    <a:pt x="28" y="19"/>
                  </a:cubicBezTo>
                  <a:cubicBezTo>
                    <a:pt x="24" y="16"/>
                    <a:pt x="24" y="16"/>
                    <a:pt x="24" y="16"/>
                  </a:cubicBezTo>
                  <a:cubicBezTo>
                    <a:pt x="24" y="16"/>
                    <a:pt x="24" y="16"/>
                    <a:pt x="25" y="15"/>
                  </a:cubicBezTo>
                  <a:cubicBezTo>
                    <a:pt x="27" y="13"/>
                    <a:pt x="27" y="13"/>
                    <a:pt x="27" y="13"/>
                  </a:cubicBezTo>
                  <a:cubicBezTo>
                    <a:pt x="28" y="12"/>
                    <a:pt x="28" y="11"/>
                    <a:pt x="27" y="10"/>
                  </a:cubicBezTo>
                  <a:cubicBezTo>
                    <a:pt x="26" y="9"/>
                    <a:pt x="25" y="9"/>
                    <a:pt x="24" y="10"/>
                  </a:cubicBezTo>
                  <a:cubicBezTo>
                    <a:pt x="22" y="12"/>
                    <a:pt x="22" y="12"/>
                    <a:pt x="22" y="12"/>
                  </a:cubicBezTo>
                  <a:cubicBezTo>
                    <a:pt x="21" y="13"/>
                    <a:pt x="21" y="13"/>
                    <a:pt x="21" y="14"/>
                  </a:cubicBezTo>
                  <a:cubicBezTo>
                    <a:pt x="17" y="10"/>
                    <a:pt x="17" y="10"/>
                    <a:pt x="17" y="10"/>
                  </a:cubicBezTo>
                  <a:cubicBezTo>
                    <a:pt x="17" y="10"/>
                    <a:pt x="18" y="10"/>
                    <a:pt x="18" y="9"/>
                  </a:cubicBezTo>
                  <a:cubicBezTo>
                    <a:pt x="20" y="7"/>
                    <a:pt x="20" y="7"/>
                    <a:pt x="20" y="7"/>
                  </a:cubicBezTo>
                  <a:cubicBezTo>
                    <a:pt x="21" y="6"/>
                    <a:pt x="21" y="5"/>
                    <a:pt x="20" y="4"/>
                  </a:cubicBezTo>
                  <a:cubicBezTo>
                    <a:pt x="20" y="3"/>
                    <a:pt x="18" y="3"/>
                    <a:pt x="17" y="4"/>
                  </a:cubicBezTo>
                  <a:cubicBezTo>
                    <a:pt x="15" y="6"/>
                    <a:pt x="15" y="6"/>
                    <a:pt x="15" y="6"/>
                  </a:cubicBezTo>
                  <a:cubicBezTo>
                    <a:pt x="15" y="7"/>
                    <a:pt x="14" y="7"/>
                    <a:pt x="14" y="8"/>
                  </a:cubicBezTo>
                  <a:cubicBezTo>
                    <a:pt x="11" y="5"/>
                    <a:pt x="11" y="5"/>
                    <a:pt x="11" y="5"/>
                  </a:cubicBezTo>
                  <a:cubicBezTo>
                    <a:pt x="10" y="7"/>
                    <a:pt x="10" y="7"/>
                    <a:pt x="10" y="7"/>
                  </a:cubicBezTo>
                  <a:cubicBezTo>
                    <a:pt x="10" y="6"/>
                    <a:pt x="10" y="5"/>
                    <a:pt x="9" y="4"/>
                  </a:cubicBezTo>
                  <a:cubicBezTo>
                    <a:pt x="6" y="1"/>
                    <a:pt x="6" y="1"/>
                    <a:pt x="6" y="1"/>
                  </a:cubicBezTo>
                  <a:cubicBezTo>
                    <a:pt x="5" y="0"/>
                    <a:pt x="3" y="0"/>
                    <a:pt x="2" y="1"/>
                  </a:cubicBezTo>
                  <a:cubicBezTo>
                    <a:pt x="0" y="3"/>
                    <a:pt x="0" y="5"/>
                    <a:pt x="2" y="6"/>
                  </a:cubicBezTo>
                  <a:cubicBezTo>
                    <a:pt x="4" y="9"/>
                    <a:pt x="4" y="9"/>
                    <a:pt x="4" y="9"/>
                  </a:cubicBezTo>
                  <a:cubicBezTo>
                    <a:pt x="5" y="10"/>
                    <a:pt x="6" y="10"/>
                    <a:pt x="7" y="9"/>
                  </a:cubicBezTo>
                  <a:cubicBezTo>
                    <a:pt x="6" y="11"/>
                    <a:pt x="6" y="11"/>
                    <a:pt x="6" y="11"/>
                  </a:cubicBezTo>
                  <a:cubicBezTo>
                    <a:pt x="11" y="17"/>
                    <a:pt x="11" y="17"/>
                    <a:pt x="11" y="17"/>
                  </a:cubicBezTo>
                  <a:cubicBezTo>
                    <a:pt x="10" y="17"/>
                    <a:pt x="9" y="17"/>
                    <a:pt x="9" y="18"/>
                  </a:cubicBezTo>
                  <a:cubicBezTo>
                    <a:pt x="6" y="20"/>
                    <a:pt x="6" y="20"/>
                    <a:pt x="6" y="20"/>
                  </a:cubicBezTo>
                  <a:cubicBezTo>
                    <a:pt x="5" y="21"/>
                    <a:pt x="5" y="22"/>
                    <a:pt x="6" y="23"/>
                  </a:cubicBezTo>
                  <a:cubicBezTo>
                    <a:pt x="7" y="24"/>
                    <a:pt x="8" y="24"/>
                    <a:pt x="9" y="23"/>
                  </a:cubicBezTo>
                  <a:cubicBezTo>
                    <a:pt x="12" y="21"/>
                    <a:pt x="12" y="21"/>
                    <a:pt x="12" y="21"/>
                  </a:cubicBezTo>
                  <a:cubicBezTo>
                    <a:pt x="12" y="20"/>
                    <a:pt x="12" y="19"/>
                    <a:pt x="12" y="19"/>
                  </a:cubicBezTo>
                  <a:cubicBezTo>
                    <a:pt x="17" y="24"/>
                    <a:pt x="17" y="24"/>
                    <a:pt x="17" y="24"/>
                  </a:cubicBezTo>
                  <a:cubicBezTo>
                    <a:pt x="16" y="23"/>
                    <a:pt x="15" y="23"/>
                    <a:pt x="14" y="24"/>
                  </a:cubicBezTo>
                  <a:cubicBezTo>
                    <a:pt x="12" y="26"/>
                    <a:pt x="12" y="26"/>
                    <a:pt x="12" y="26"/>
                  </a:cubicBezTo>
                  <a:cubicBezTo>
                    <a:pt x="11" y="27"/>
                    <a:pt x="11" y="29"/>
                    <a:pt x="12" y="29"/>
                  </a:cubicBezTo>
                  <a:cubicBezTo>
                    <a:pt x="12" y="30"/>
                    <a:pt x="14" y="30"/>
                    <a:pt x="15" y="29"/>
                  </a:cubicBezTo>
                  <a:cubicBezTo>
                    <a:pt x="17" y="27"/>
                    <a:pt x="17" y="27"/>
                    <a:pt x="17" y="27"/>
                  </a:cubicBezTo>
                  <a:cubicBezTo>
                    <a:pt x="18" y="26"/>
                    <a:pt x="18" y="25"/>
                    <a:pt x="17" y="25"/>
                  </a:cubicBezTo>
                  <a:cubicBezTo>
                    <a:pt x="20" y="27"/>
                    <a:pt x="20" y="27"/>
                    <a:pt x="20" y="27"/>
                  </a:cubicBezTo>
                  <a:cubicBezTo>
                    <a:pt x="21" y="26"/>
                    <a:pt x="21" y="26"/>
                    <a:pt x="21" y="26"/>
                  </a:cubicBezTo>
                  <a:cubicBezTo>
                    <a:pt x="53" y="60"/>
                    <a:pt x="53" y="60"/>
                    <a:pt x="53" y="60"/>
                  </a:cubicBezTo>
                  <a:cubicBezTo>
                    <a:pt x="53" y="60"/>
                    <a:pt x="53" y="60"/>
                    <a:pt x="53" y="60"/>
                  </a:cubicBezTo>
                  <a:cubicBezTo>
                    <a:pt x="81" y="89"/>
                    <a:pt x="81" y="89"/>
                    <a:pt x="81" y="89"/>
                  </a:cubicBezTo>
                  <a:cubicBezTo>
                    <a:pt x="49" y="64"/>
                    <a:pt x="49" y="64"/>
                    <a:pt x="49" y="64"/>
                  </a:cubicBezTo>
                  <a:cubicBezTo>
                    <a:pt x="43" y="72"/>
                    <a:pt x="41" y="83"/>
                    <a:pt x="64" y="97"/>
                  </a:cubicBezTo>
                  <a:cubicBezTo>
                    <a:pt x="69" y="92"/>
                    <a:pt x="90" y="113"/>
                    <a:pt x="79" y="118"/>
                  </a:cubicBezTo>
                  <a:cubicBezTo>
                    <a:pt x="88" y="126"/>
                    <a:pt x="85" y="135"/>
                    <a:pt x="101" y="142"/>
                  </a:cubicBezTo>
                  <a:cubicBezTo>
                    <a:pt x="113" y="148"/>
                    <a:pt x="125" y="137"/>
                    <a:pt x="129" y="133"/>
                  </a:cubicBezTo>
                  <a:lnTo>
                    <a:pt x="145" y="144"/>
                  </a:lnTo>
                  <a:close/>
                  <a:moveTo>
                    <a:pt x="96" y="117"/>
                  </a:moveTo>
                  <a:cubicBezTo>
                    <a:pt x="96" y="115"/>
                    <a:pt x="97" y="113"/>
                    <a:pt x="98" y="116"/>
                  </a:cubicBezTo>
                  <a:cubicBezTo>
                    <a:pt x="100" y="118"/>
                    <a:pt x="101" y="116"/>
                    <a:pt x="99" y="113"/>
                  </a:cubicBezTo>
                  <a:cubicBezTo>
                    <a:pt x="94" y="105"/>
                    <a:pt x="85" y="109"/>
                    <a:pt x="82" y="102"/>
                  </a:cubicBezTo>
                  <a:cubicBezTo>
                    <a:pt x="80" y="96"/>
                    <a:pt x="85" y="94"/>
                    <a:pt x="86" y="97"/>
                  </a:cubicBezTo>
                  <a:cubicBezTo>
                    <a:pt x="87" y="99"/>
                    <a:pt x="86" y="100"/>
                    <a:pt x="84" y="98"/>
                  </a:cubicBezTo>
                  <a:cubicBezTo>
                    <a:pt x="83" y="96"/>
                    <a:pt x="82" y="98"/>
                    <a:pt x="84" y="101"/>
                  </a:cubicBezTo>
                  <a:cubicBezTo>
                    <a:pt x="88" y="107"/>
                    <a:pt x="95" y="101"/>
                    <a:pt x="100" y="112"/>
                  </a:cubicBezTo>
                  <a:cubicBezTo>
                    <a:pt x="103" y="117"/>
                    <a:pt x="97" y="119"/>
                    <a:pt x="96" y="117"/>
                  </a:cubicBezTo>
                  <a:close/>
                  <a:moveTo>
                    <a:pt x="111" y="100"/>
                  </a:moveTo>
                  <a:cubicBezTo>
                    <a:pt x="100" y="95"/>
                    <a:pt x="107" y="88"/>
                    <a:pt x="100" y="84"/>
                  </a:cubicBezTo>
                  <a:cubicBezTo>
                    <a:pt x="97" y="82"/>
                    <a:pt x="95" y="83"/>
                    <a:pt x="97" y="84"/>
                  </a:cubicBezTo>
                  <a:cubicBezTo>
                    <a:pt x="100" y="86"/>
                    <a:pt x="98" y="87"/>
                    <a:pt x="96" y="86"/>
                  </a:cubicBezTo>
                  <a:cubicBezTo>
                    <a:pt x="94" y="85"/>
                    <a:pt x="96" y="80"/>
                    <a:pt x="101" y="82"/>
                  </a:cubicBezTo>
                  <a:cubicBezTo>
                    <a:pt x="108" y="85"/>
                    <a:pt x="105" y="94"/>
                    <a:pt x="112" y="99"/>
                  </a:cubicBezTo>
                  <a:cubicBezTo>
                    <a:pt x="115" y="101"/>
                    <a:pt x="118" y="100"/>
                    <a:pt x="115" y="98"/>
                  </a:cubicBezTo>
                  <a:cubicBezTo>
                    <a:pt x="113" y="97"/>
                    <a:pt x="114" y="96"/>
                    <a:pt x="117" y="97"/>
                  </a:cubicBezTo>
                  <a:cubicBezTo>
                    <a:pt x="119" y="97"/>
                    <a:pt x="117" y="103"/>
                    <a:pt x="111" y="100"/>
                  </a:cubicBezTo>
                  <a:close/>
                </a:path>
              </a:pathLst>
            </a:custGeom>
            <a:grpFill/>
            <a:ln>
              <a:noFill/>
            </a:ln>
          </p:spPr>
          <p:txBody>
            <a:bodyPr vert="horz" wrap="square" lIns="91440" tIns="45720" rIns="91440" bIns="45720" numCol="1" anchor="t" anchorCtr="0" compatLnSpc="1"/>
            <a:lstStyle/>
            <a:p>
              <a:endParaRPr lang="en-US"/>
            </a:p>
          </p:txBody>
        </p:sp>
        <p:sp>
          <p:nvSpPr>
            <p:cNvPr id="41" name="Freeform 93"/>
            <p:cNvSpPr/>
            <p:nvPr/>
          </p:nvSpPr>
          <p:spPr bwMode="auto">
            <a:xfrm>
              <a:off x="9692731" y="4613769"/>
              <a:ext cx="596895" cy="517479"/>
            </a:xfrm>
            <a:custGeom>
              <a:avLst/>
              <a:gdLst>
                <a:gd name="T0" fmla="*/ 138 w 176"/>
                <a:gd name="T1" fmla="*/ 91 h 153"/>
                <a:gd name="T2" fmla="*/ 120 w 176"/>
                <a:gd name="T3" fmla="*/ 76 h 153"/>
                <a:gd name="T4" fmla="*/ 108 w 176"/>
                <a:gd name="T5" fmla="*/ 61 h 153"/>
                <a:gd name="T6" fmla="*/ 101 w 176"/>
                <a:gd name="T7" fmla="*/ 67 h 153"/>
                <a:gd name="T8" fmla="*/ 97 w 176"/>
                <a:gd name="T9" fmla="*/ 77 h 153"/>
                <a:gd name="T10" fmla="*/ 96 w 176"/>
                <a:gd name="T11" fmla="*/ 78 h 153"/>
                <a:gd name="T12" fmla="*/ 37 w 176"/>
                <a:gd name="T13" fmla="*/ 25 h 153"/>
                <a:gd name="T14" fmla="*/ 34 w 176"/>
                <a:gd name="T15" fmla="*/ 18 h 153"/>
                <a:gd name="T16" fmla="*/ 34 w 176"/>
                <a:gd name="T17" fmla="*/ 18 h 153"/>
                <a:gd name="T18" fmla="*/ 35 w 176"/>
                <a:gd name="T19" fmla="*/ 17 h 153"/>
                <a:gd name="T20" fmla="*/ 36 w 176"/>
                <a:gd name="T21" fmla="*/ 15 h 153"/>
                <a:gd name="T22" fmla="*/ 35 w 176"/>
                <a:gd name="T23" fmla="*/ 12 h 153"/>
                <a:gd name="T24" fmla="*/ 32 w 176"/>
                <a:gd name="T25" fmla="*/ 13 h 153"/>
                <a:gd name="T26" fmla="*/ 31 w 176"/>
                <a:gd name="T27" fmla="*/ 15 h 153"/>
                <a:gd name="T28" fmla="*/ 31 w 176"/>
                <a:gd name="T29" fmla="*/ 16 h 153"/>
                <a:gd name="T30" fmla="*/ 28 w 176"/>
                <a:gd name="T31" fmla="*/ 15 h 153"/>
                <a:gd name="T32" fmla="*/ 29 w 176"/>
                <a:gd name="T33" fmla="*/ 14 h 153"/>
                <a:gd name="T34" fmla="*/ 30 w 176"/>
                <a:gd name="T35" fmla="*/ 12 h 153"/>
                <a:gd name="T36" fmla="*/ 30 w 176"/>
                <a:gd name="T37" fmla="*/ 9 h 153"/>
                <a:gd name="T38" fmla="*/ 27 w 176"/>
                <a:gd name="T39" fmla="*/ 10 h 153"/>
                <a:gd name="T40" fmla="*/ 26 w 176"/>
                <a:gd name="T41" fmla="*/ 12 h 153"/>
                <a:gd name="T42" fmla="*/ 26 w 176"/>
                <a:gd name="T43" fmla="*/ 13 h 153"/>
                <a:gd name="T44" fmla="*/ 23 w 176"/>
                <a:gd name="T45" fmla="*/ 12 h 153"/>
                <a:gd name="T46" fmla="*/ 24 w 176"/>
                <a:gd name="T47" fmla="*/ 11 h 153"/>
                <a:gd name="T48" fmla="*/ 25 w 176"/>
                <a:gd name="T49" fmla="*/ 9 h 153"/>
                <a:gd name="T50" fmla="*/ 25 w 176"/>
                <a:gd name="T51" fmla="*/ 6 h 153"/>
                <a:gd name="T52" fmla="*/ 22 w 176"/>
                <a:gd name="T53" fmla="*/ 7 h 153"/>
                <a:gd name="T54" fmla="*/ 20 w 176"/>
                <a:gd name="T55" fmla="*/ 9 h 153"/>
                <a:gd name="T56" fmla="*/ 20 w 176"/>
                <a:gd name="T57" fmla="*/ 10 h 153"/>
                <a:gd name="T58" fmla="*/ 18 w 176"/>
                <a:gd name="T59" fmla="*/ 9 h 153"/>
                <a:gd name="T60" fmla="*/ 19 w 176"/>
                <a:gd name="T61" fmla="*/ 8 h 153"/>
                <a:gd name="T62" fmla="*/ 20 w 176"/>
                <a:gd name="T63" fmla="*/ 6 h 153"/>
                <a:gd name="T64" fmla="*/ 19 w 176"/>
                <a:gd name="T65" fmla="*/ 3 h 153"/>
                <a:gd name="T66" fmla="*/ 16 w 176"/>
                <a:gd name="T67" fmla="*/ 4 h 153"/>
                <a:gd name="T68" fmla="*/ 15 w 176"/>
                <a:gd name="T69" fmla="*/ 6 h 153"/>
                <a:gd name="T70" fmla="*/ 15 w 176"/>
                <a:gd name="T71" fmla="*/ 8 h 153"/>
                <a:gd name="T72" fmla="*/ 12 w 176"/>
                <a:gd name="T73" fmla="*/ 6 h 153"/>
                <a:gd name="T74" fmla="*/ 14 w 176"/>
                <a:gd name="T75" fmla="*/ 5 h 153"/>
                <a:gd name="T76" fmla="*/ 15 w 176"/>
                <a:gd name="T77" fmla="*/ 3 h 153"/>
                <a:gd name="T78" fmla="*/ 14 w 176"/>
                <a:gd name="T79" fmla="*/ 0 h 153"/>
                <a:gd name="T80" fmla="*/ 11 w 176"/>
                <a:gd name="T81" fmla="*/ 1 h 153"/>
                <a:gd name="T82" fmla="*/ 10 w 176"/>
                <a:gd name="T83" fmla="*/ 3 h 153"/>
                <a:gd name="T84" fmla="*/ 10 w 176"/>
                <a:gd name="T85" fmla="*/ 5 h 153"/>
                <a:gd name="T86" fmla="*/ 4 w 176"/>
                <a:gd name="T87" fmla="*/ 13 h 153"/>
                <a:gd name="T88" fmla="*/ 10 w 176"/>
                <a:gd name="T89" fmla="*/ 12 h 153"/>
                <a:gd name="T90" fmla="*/ 23 w 176"/>
                <a:gd name="T91" fmla="*/ 29 h 153"/>
                <a:gd name="T92" fmla="*/ 30 w 176"/>
                <a:gd name="T93" fmla="*/ 29 h 153"/>
                <a:gd name="T94" fmla="*/ 94 w 176"/>
                <a:gd name="T95" fmla="*/ 95 h 153"/>
                <a:gd name="T96" fmla="*/ 122 w 176"/>
                <a:gd name="T97" fmla="*/ 124 h 153"/>
                <a:gd name="T98" fmla="*/ 92 w 176"/>
                <a:gd name="T99" fmla="*/ 100 h 153"/>
                <a:gd name="T100" fmla="*/ 92 w 176"/>
                <a:gd name="T101" fmla="*/ 100 h 153"/>
                <a:gd name="T102" fmla="*/ 82 w 176"/>
                <a:gd name="T103" fmla="*/ 100 h 153"/>
                <a:gd name="T104" fmla="*/ 78 w 176"/>
                <a:gd name="T105" fmla="*/ 107 h 153"/>
                <a:gd name="T106" fmla="*/ 99 w 176"/>
                <a:gd name="T107" fmla="*/ 119 h 153"/>
                <a:gd name="T108" fmla="*/ 111 w 176"/>
                <a:gd name="T109" fmla="*/ 146 h 153"/>
                <a:gd name="T110" fmla="*/ 153 w 176"/>
                <a:gd name="T111" fmla="*/ 131 h 153"/>
                <a:gd name="T112" fmla="*/ 138 w 176"/>
                <a:gd name="T113" fmla="*/ 9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6" h="153">
                  <a:moveTo>
                    <a:pt x="138" y="91"/>
                  </a:moveTo>
                  <a:cubicBezTo>
                    <a:pt x="127" y="90"/>
                    <a:pt x="121" y="83"/>
                    <a:pt x="120" y="76"/>
                  </a:cubicBezTo>
                  <a:cubicBezTo>
                    <a:pt x="118" y="68"/>
                    <a:pt x="112" y="62"/>
                    <a:pt x="108" y="61"/>
                  </a:cubicBezTo>
                  <a:cubicBezTo>
                    <a:pt x="88" y="53"/>
                    <a:pt x="92" y="61"/>
                    <a:pt x="101" y="67"/>
                  </a:cubicBezTo>
                  <a:cubicBezTo>
                    <a:pt x="111" y="73"/>
                    <a:pt x="104" y="85"/>
                    <a:pt x="97" y="77"/>
                  </a:cubicBezTo>
                  <a:cubicBezTo>
                    <a:pt x="96" y="78"/>
                    <a:pt x="96" y="78"/>
                    <a:pt x="96" y="78"/>
                  </a:cubicBezTo>
                  <a:cubicBezTo>
                    <a:pt x="37" y="25"/>
                    <a:pt x="37" y="25"/>
                    <a:pt x="37" y="25"/>
                  </a:cubicBezTo>
                  <a:cubicBezTo>
                    <a:pt x="34" y="18"/>
                    <a:pt x="34" y="18"/>
                    <a:pt x="34" y="18"/>
                  </a:cubicBezTo>
                  <a:cubicBezTo>
                    <a:pt x="34" y="18"/>
                    <a:pt x="34" y="18"/>
                    <a:pt x="34" y="18"/>
                  </a:cubicBezTo>
                  <a:cubicBezTo>
                    <a:pt x="34" y="17"/>
                    <a:pt x="34" y="17"/>
                    <a:pt x="35" y="17"/>
                  </a:cubicBezTo>
                  <a:cubicBezTo>
                    <a:pt x="36" y="15"/>
                    <a:pt x="36" y="15"/>
                    <a:pt x="36" y="15"/>
                  </a:cubicBezTo>
                  <a:cubicBezTo>
                    <a:pt x="36" y="14"/>
                    <a:pt x="36" y="13"/>
                    <a:pt x="35" y="12"/>
                  </a:cubicBezTo>
                  <a:cubicBezTo>
                    <a:pt x="34" y="12"/>
                    <a:pt x="33" y="12"/>
                    <a:pt x="32" y="13"/>
                  </a:cubicBezTo>
                  <a:cubicBezTo>
                    <a:pt x="31" y="15"/>
                    <a:pt x="31" y="15"/>
                    <a:pt x="31" y="15"/>
                  </a:cubicBezTo>
                  <a:cubicBezTo>
                    <a:pt x="31" y="15"/>
                    <a:pt x="31" y="16"/>
                    <a:pt x="31" y="16"/>
                  </a:cubicBezTo>
                  <a:cubicBezTo>
                    <a:pt x="30" y="16"/>
                    <a:pt x="29" y="15"/>
                    <a:pt x="28" y="15"/>
                  </a:cubicBezTo>
                  <a:cubicBezTo>
                    <a:pt x="29" y="15"/>
                    <a:pt x="29" y="14"/>
                    <a:pt x="29" y="14"/>
                  </a:cubicBezTo>
                  <a:cubicBezTo>
                    <a:pt x="30" y="12"/>
                    <a:pt x="30" y="12"/>
                    <a:pt x="30" y="12"/>
                  </a:cubicBezTo>
                  <a:cubicBezTo>
                    <a:pt x="31" y="11"/>
                    <a:pt x="31" y="10"/>
                    <a:pt x="30" y="9"/>
                  </a:cubicBezTo>
                  <a:cubicBezTo>
                    <a:pt x="29" y="9"/>
                    <a:pt x="27" y="9"/>
                    <a:pt x="27" y="10"/>
                  </a:cubicBezTo>
                  <a:cubicBezTo>
                    <a:pt x="26" y="12"/>
                    <a:pt x="26" y="12"/>
                    <a:pt x="26" y="12"/>
                  </a:cubicBezTo>
                  <a:cubicBezTo>
                    <a:pt x="25" y="12"/>
                    <a:pt x="25" y="13"/>
                    <a:pt x="26" y="13"/>
                  </a:cubicBezTo>
                  <a:cubicBezTo>
                    <a:pt x="25" y="13"/>
                    <a:pt x="24" y="12"/>
                    <a:pt x="23" y="12"/>
                  </a:cubicBezTo>
                  <a:cubicBezTo>
                    <a:pt x="24" y="12"/>
                    <a:pt x="24" y="12"/>
                    <a:pt x="24" y="11"/>
                  </a:cubicBezTo>
                  <a:cubicBezTo>
                    <a:pt x="25" y="9"/>
                    <a:pt x="25" y="9"/>
                    <a:pt x="25" y="9"/>
                  </a:cubicBezTo>
                  <a:cubicBezTo>
                    <a:pt x="26" y="8"/>
                    <a:pt x="26" y="7"/>
                    <a:pt x="25" y="6"/>
                  </a:cubicBezTo>
                  <a:cubicBezTo>
                    <a:pt x="24" y="6"/>
                    <a:pt x="22" y="6"/>
                    <a:pt x="22" y="7"/>
                  </a:cubicBezTo>
                  <a:cubicBezTo>
                    <a:pt x="20" y="9"/>
                    <a:pt x="20" y="9"/>
                    <a:pt x="20" y="9"/>
                  </a:cubicBezTo>
                  <a:cubicBezTo>
                    <a:pt x="20" y="9"/>
                    <a:pt x="20" y="10"/>
                    <a:pt x="20" y="10"/>
                  </a:cubicBezTo>
                  <a:cubicBezTo>
                    <a:pt x="19" y="10"/>
                    <a:pt x="19" y="9"/>
                    <a:pt x="18" y="9"/>
                  </a:cubicBezTo>
                  <a:cubicBezTo>
                    <a:pt x="18" y="9"/>
                    <a:pt x="19" y="9"/>
                    <a:pt x="19" y="8"/>
                  </a:cubicBezTo>
                  <a:cubicBezTo>
                    <a:pt x="20" y="6"/>
                    <a:pt x="20" y="6"/>
                    <a:pt x="20" y="6"/>
                  </a:cubicBezTo>
                  <a:cubicBezTo>
                    <a:pt x="21" y="5"/>
                    <a:pt x="20" y="4"/>
                    <a:pt x="19" y="3"/>
                  </a:cubicBezTo>
                  <a:cubicBezTo>
                    <a:pt x="18" y="3"/>
                    <a:pt x="17" y="3"/>
                    <a:pt x="16" y="4"/>
                  </a:cubicBezTo>
                  <a:cubicBezTo>
                    <a:pt x="15" y="6"/>
                    <a:pt x="15" y="6"/>
                    <a:pt x="15" y="6"/>
                  </a:cubicBezTo>
                  <a:cubicBezTo>
                    <a:pt x="15" y="6"/>
                    <a:pt x="15" y="7"/>
                    <a:pt x="15" y="8"/>
                  </a:cubicBezTo>
                  <a:cubicBezTo>
                    <a:pt x="14" y="7"/>
                    <a:pt x="13" y="7"/>
                    <a:pt x="12" y="6"/>
                  </a:cubicBezTo>
                  <a:cubicBezTo>
                    <a:pt x="13" y="6"/>
                    <a:pt x="13" y="6"/>
                    <a:pt x="14" y="5"/>
                  </a:cubicBezTo>
                  <a:cubicBezTo>
                    <a:pt x="15" y="3"/>
                    <a:pt x="15" y="3"/>
                    <a:pt x="15" y="3"/>
                  </a:cubicBezTo>
                  <a:cubicBezTo>
                    <a:pt x="16" y="2"/>
                    <a:pt x="15" y="1"/>
                    <a:pt x="14" y="0"/>
                  </a:cubicBezTo>
                  <a:cubicBezTo>
                    <a:pt x="13" y="0"/>
                    <a:pt x="12" y="0"/>
                    <a:pt x="11" y="1"/>
                  </a:cubicBezTo>
                  <a:cubicBezTo>
                    <a:pt x="10" y="3"/>
                    <a:pt x="10" y="3"/>
                    <a:pt x="10" y="3"/>
                  </a:cubicBezTo>
                  <a:cubicBezTo>
                    <a:pt x="10" y="4"/>
                    <a:pt x="10" y="5"/>
                    <a:pt x="10" y="5"/>
                  </a:cubicBezTo>
                  <a:cubicBezTo>
                    <a:pt x="6" y="3"/>
                    <a:pt x="0" y="6"/>
                    <a:pt x="4" y="13"/>
                  </a:cubicBezTo>
                  <a:cubicBezTo>
                    <a:pt x="6" y="16"/>
                    <a:pt x="10" y="12"/>
                    <a:pt x="10" y="12"/>
                  </a:cubicBezTo>
                  <a:cubicBezTo>
                    <a:pt x="23" y="29"/>
                    <a:pt x="23" y="29"/>
                    <a:pt x="23" y="29"/>
                  </a:cubicBezTo>
                  <a:cubicBezTo>
                    <a:pt x="30" y="29"/>
                    <a:pt x="30" y="29"/>
                    <a:pt x="30" y="29"/>
                  </a:cubicBezTo>
                  <a:cubicBezTo>
                    <a:pt x="94" y="95"/>
                    <a:pt x="94" y="95"/>
                    <a:pt x="94" y="95"/>
                  </a:cubicBezTo>
                  <a:cubicBezTo>
                    <a:pt x="122" y="124"/>
                    <a:pt x="122" y="124"/>
                    <a:pt x="122" y="124"/>
                  </a:cubicBezTo>
                  <a:cubicBezTo>
                    <a:pt x="92" y="100"/>
                    <a:pt x="92" y="100"/>
                    <a:pt x="92" y="100"/>
                  </a:cubicBezTo>
                  <a:cubicBezTo>
                    <a:pt x="92" y="100"/>
                    <a:pt x="92" y="100"/>
                    <a:pt x="92" y="100"/>
                  </a:cubicBezTo>
                  <a:cubicBezTo>
                    <a:pt x="89" y="103"/>
                    <a:pt x="85" y="103"/>
                    <a:pt x="82" y="100"/>
                  </a:cubicBezTo>
                  <a:cubicBezTo>
                    <a:pt x="71" y="89"/>
                    <a:pt x="70" y="100"/>
                    <a:pt x="78" y="107"/>
                  </a:cubicBezTo>
                  <a:cubicBezTo>
                    <a:pt x="85" y="115"/>
                    <a:pt x="91" y="111"/>
                    <a:pt x="99" y="119"/>
                  </a:cubicBezTo>
                  <a:cubicBezTo>
                    <a:pt x="106" y="127"/>
                    <a:pt x="103" y="142"/>
                    <a:pt x="111" y="146"/>
                  </a:cubicBezTo>
                  <a:cubicBezTo>
                    <a:pt x="124" y="153"/>
                    <a:pt x="130" y="153"/>
                    <a:pt x="153" y="131"/>
                  </a:cubicBezTo>
                  <a:cubicBezTo>
                    <a:pt x="176" y="108"/>
                    <a:pt x="149" y="93"/>
                    <a:pt x="138" y="91"/>
                  </a:cubicBezTo>
                  <a:close/>
                </a:path>
              </a:pathLst>
            </a:custGeom>
            <a:grpFill/>
            <a:ln>
              <a:noFill/>
            </a:ln>
          </p:spPr>
          <p:txBody>
            <a:bodyPr vert="horz" wrap="square" lIns="91440" tIns="45720" rIns="91440" bIns="45720" numCol="1" anchor="t" anchorCtr="0" compatLnSpc="1"/>
            <a:lstStyle/>
            <a:p>
              <a:endParaRPr lang="en-US"/>
            </a:p>
          </p:txBody>
        </p:sp>
        <p:sp>
          <p:nvSpPr>
            <p:cNvPr id="42" name="Freeform 94"/>
            <p:cNvSpPr>
              <a:spLocks noEditPoints="1"/>
            </p:cNvSpPr>
            <p:nvPr/>
          </p:nvSpPr>
          <p:spPr bwMode="auto">
            <a:xfrm>
              <a:off x="10827597" y="4536915"/>
              <a:ext cx="502108" cy="520041"/>
            </a:xfrm>
            <a:custGeom>
              <a:avLst/>
              <a:gdLst>
                <a:gd name="T0" fmla="*/ 93 w 148"/>
                <a:gd name="T1" fmla="*/ 100 h 154"/>
                <a:gd name="T2" fmla="*/ 106 w 148"/>
                <a:gd name="T3" fmla="*/ 105 h 154"/>
                <a:gd name="T4" fmla="*/ 119 w 148"/>
                <a:gd name="T5" fmla="*/ 92 h 154"/>
                <a:gd name="T6" fmla="*/ 119 w 148"/>
                <a:gd name="T7" fmla="*/ 41 h 154"/>
                <a:gd name="T8" fmla="*/ 129 w 148"/>
                <a:gd name="T9" fmla="*/ 45 h 154"/>
                <a:gd name="T10" fmla="*/ 140 w 148"/>
                <a:gd name="T11" fmla="*/ 43 h 154"/>
                <a:gd name="T12" fmla="*/ 131 w 148"/>
                <a:gd name="T13" fmla="*/ 38 h 154"/>
                <a:gd name="T14" fmla="*/ 119 w 148"/>
                <a:gd name="T15" fmla="*/ 31 h 154"/>
                <a:gd name="T16" fmla="*/ 119 w 148"/>
                <a:gd name="T17" fmla="*/ 30 h 154"/>
                <a:gd name="T18" fmla="*/ 113 w 148"/>
                <a:gd name="T19" fmla="*/ 32 h 154"/>
                <a:gd name="T20" fmla="*/ 113 w 148"/>
                <a:gd name="T21" fmla="*/ 87 h 154"/>
                <a:gd name="T22" fmla="*/ 106 w 148"/>
                <a:gd name="T23" fmla="*/ 87 h 154"/>
                <a:gd name="T24" fmla="*/ 93 w 148"/>
                <a:gd name="T25" fmla="*/ 100 h 154"/>
                <a:gd name="T26" fmla="*/ 37 w 148"/>
                <a:gd name="T27" fmla="*/ 84 h 154"/>
                <a:gd name="T28" fmla="*/ 50 w 148"/>
                <a:gd name="T29" fmla="*/ 89 h 154"/>
                <a:gd name="T30" fmla="*/ 63 w 148"/>
                <a:gd name="T31" fmla="*/ 77 h 154"/>
                <a:gd name="T32" fmla="*/ 63 w 148"/>
                <a:gd name="T33" fmla="*/ 27 h 154"/>
                <a:gd name="T34" fmla="*/ 94 w 148"/>
                <a:gd name="T35" fmla="*/ 13 h 154"/>
                <a:gd name="T36" fmla="*/ 94 w 148"/>
                <a:gd name="T37" fmla="*/ 55 h 154"/>
                <a:gd name="T38" fmla="*/ 87 w 148"/>
                <a:gd name="T39" fmla="*/ 55 h 154"/>
                <a:gd name="T40" fmla="*/ 74 w 148"/>
                <a:gd name="T41" fmla="*/ 68 h 154"/>
                <a:gd name="T42" fmla="*/ 87 w 148"/>
                <a:gd name="T43" fmla="*/ 73 h 154"/>
                <a:gd name="T44" fmla="*/ 100 w 148"/>
                <a:gd name="T45" fmla="*/ 60 h 154"/>
                <a:gd name="T46" fmla="*/ 100 w 148"/>
                <a:gd name="T47" fmla="*/ 0 h 154"/>
                <a:gd name="T48" fmla="*/ 96 w 148"/>
                <a:gd name="T49" fmla="*/ 1 h 154"/>
                <a:gd name="T50" fmla="*/ 96 w 148"/>
                <a:gd name="T51" fmla="*/ 0 h 154"/>
                <a:gd name="T52" fmla="*/ 59 w 148"/>
                <a:gd name="T53" fmla="*/ 16 h 154"/>
                <a:gd name="T54" fmla="*/ 59 w 148"/>
                <a:gd name="T55" fmla="*/ 18 h 154"/>
                <a:gd name="T56" fmla="*/ 57 w 148"/>
                <a:gd name="T57" fmla="*/ 18 h 154"/>
                <a:gd name="T58" fmla="*/ 57 w 148"/>
                <a:gd name="T59" fmla="*/ 71 h 154"/>
                <a:gd name="T60" fmla="*/ 50 w 148"/>
                <a:gd name="T61" fmla="*/ 72 h 154"/>
                <a:gd name="T62" fmla="*/ 37 w 148"/>
                <a:gd name="T63" fmla="*/ 84 h 154"/>
                <a:gd name="T64" fmla="*/ 127 w 148"/>
                <a:gd name="T65" fmla="*/ 60 h 154"/>
                <a:gd name="T66" fmla="*/ 127 w 148"/>
                <a:gd name="T67" fmla="*/ 67 h 154"/>
                <a:gd name="T68" fmla="*/ 140 w 148"/>
                <a:gd name="T69" fmla="*/ 74 h 154"/>
                <a:gd name="T70" fmla="*/ 140 w 148"/>
                <a:gd name="T71" fmla="*/ 141 h 154"/>
                <a:gd name="T72" fmla="*/ 99 w 148"/>
                <a:gd name="T73" fmla="*/ 131 h 154"/>
                <a:gd name="T74" fmla="*/ 78 w 148"/>
                <a:gd name="T75" fmla="*/ 145 h 154"/>
                <a:gd name="T76" fmla="*/ 78 w 148"/>
                <a:gd name="T77" fmla="*/ 146 h 154"/>
                <a:gd name="T78" fmla="*/ 70 w 148"/>
                <a:gd name="T79" fmla="*/ 146 h 154"/>
                <a:gd name="T80" fmla="*/ 70 w 148"/>
                <a:gd name="T81" fmla="*/ 145 h 154"/>
                <a:gd name="T82" fmla="*/ 49 w 148"/>
                <a:gd name="T83" fmla="*/ 131 h 154"/>
                <a:gd name="T84" fmla="*/ 8 w 148"/>
                <a:gd name="T85" fmla="*/ 141 h 154"/>
                <a:gd name="T86" fmla="*/ 8 w 148"/>
                <a:gd name="T87" fmla="*/ 74 h 154"/>
                <a:gd name="T88" fmla="*/ 41 w 148"/>
                <a:gd name="T89" fmla="*/ 63 h 154"/>
                <a:gd name="T90" fmla="*/ 41 w 148"/>
                <a:gd name="T91" fmla="*/ 56 h 154"/>
                <a:gd name="T92" fmla="*/ 0 w 148"/>
                <a:gd name="T93" fmla="*/ 68 h 154"/>
                <a:gd name="T94" fmla="*/ 0 w 148"/>
                <a:gd name="T95" fmla="*/ 149 h 154"/>
                <a:gd name="T96" fmla="*/ 54 w 148"/>
                <a:gd name="T97" fmla="*/ 145 h 154"/>
                <a:gd name="T98" fmla="*/ 65 w 148"/>
                <a:gd name="T99" fmla="*/ 148 h 154"/>
                <a:gd name="T100" fmla="*/ 64 w 148"/>
                <a:gd name="T101" fmla="*/ 149 h 154"/>
                <a:gd name="T102" fmla="*/ 74 w 148"/>
                <a:gd name="T103" fmla="*/ 154 h 154"/>
                <a:gd name="T104" fmla="*/ 84 w 148"/>
                <a:gd name="T105" fmla="*/ 149 h 154"/>
                <a:gd name="T106" fmla="*/ 83 w 148"/>
                <a:gd name="T107" fmla="*/ 148 h 154"/>
                <a:gd name="T108" fmla="*/ 94 w 148"/>
                <a:gd name="T109" fmla="*/ 145 h 154"/>
                <a:gd name="T110" fmla="*/ 148 w 148"/>
                <a:gd name="T111" fmla="*/ 149 h 154"/>
                <a:gd name="T112" fmla="*/ 148 w 148"/>
                <a:gd name="T113" fmla="*/ 68 h 154"/>
                <a:gd name="T114" fmla="*/ 127 w 148"/>
                <a:gd name="T115" fmla="*/ 6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8" h="154">
                  <a:moveTo>
                    <a:pt x="93" y="100"/>
                  </a:moveTo>
                  <a:cubicBezTo>
                    <a:pt x="93" y="105"/>
                    <a:pt x="99" y="107"/>
                    <a:pt x="106" y="105"/>
                  </a:cubicBezTo>
                  <a:cubicBezTo>
                    <a:pt x="113" y="103"/>
                    <a:pt x="119" y="97"/>
                    <a:pt x="119" y="92"/>
                  </a:cubicBezTo>
                  <a:cubicBezTo>
                    <a:pt x="119" y="92"/>
                    <a:pt x="119" y="58"/>
                    <a:pt x="119" y="41"/>
                  </a:cubicBezTo>
                  <a:cubicBezTo>
                    <a:pt x="119" y="41"/>
                    <a:pt x="123" y="40"/>
                    <a:pt x="129" y="45"/>
                  </a:cubicBezTo>
                  <a:cubicBezTo>
                    <a:pt x="135" y="51"/>
                    <a:pt x="140" y="43"/>
                    <a:pt x="140" y="43"/>
                  </a:cubicBezTo>
                  <a:cubicBezTo>
                    <a:pt x="140" y="43"/>
                    <a:pt x="133" y="43"/>
                    <a:pt x="131" y="38"/>
                  </a:cubicBezTo>
                  <a:cubicBezTo>
                    <a:pt x="128" y="32"/>
                    <a:pt x="120" y="31"/>
                    <a:pt x="119" y="31"/>
                  </a:cubicBezTo>
                  <a:cubicBezTo>
                    <a:pt x="119" y="30"/>
                    <a:pt x="119" y="30"/>
                    <a:pt x="119" y="30"/>
                  </a:cubicBezTo>
                  <a:cubicBezTo>
                    <a:pt x="113" y="32"/>
                    <a:pt x="113" y="32"/>
                    <a:pt x="113" y="32"/>
                  </a:cubicBezTo>
                  <a:cubicBezTo>
                    <a:pt x="113" y="87"/>
                    <a:pt x="113" y="87"/>
                    <a:pt x="113" y="87"/>
                  </a:cubicBezTo>
                  <a:cubicBezTo>
                    <a:pt x="111" y="87"/>
                    <a:pt x="109" y="87"/>
                    <a:pt x="106" y="87"/>
                  </a:cubicBezTo>
                  <a:cubicBezTo>
                    <a:pt x="99" y="90"/>
                    <a:pt x="93" y="95"/>
                    <a:pt x="93" y="100"/>
                  </a:cubicBezTo>
                  <a:close/>
                  <a:moveTo>
                    <a:pt x="37" y="84"/>
                  </a:moveTo>
                  <a:cubicBezTo>
                    <a:pt x="37" y="89"/>
                    <a:pt x="43" y="91"/>
                    <a:pt x="50" y="89"/>
                  </a:cubicBezTo>
                  <a:cubicBezTo>
                    <a:pt x="57" y="87"/>
                    <a:pt x="63" y="81"/>
                    <a:pt x="63" y="77"/>
                  </a:cubicBezTo>
                  <a:cubicBezTo>
                    <a:pt x="63" y="27"/>
                    <a:pt x="63" y="27"/>
                    <a:pt x="63" y="27"/>
                  </a:cubicBezTo>
                  <a:cubicBezTo>
                    <a:pt x="94" y="13"/>
                    <a:pt x="94" y="13"/>
                    <a:pt x="94" y="13"/>
                  </a:cubicBezTo>
                  <a:cubicBezTo>
                    <a:pt x="94" y="55"/>
                    <a:pt x="94" y="55"/>
                    <a:pt x="94" y="55"/>
                  </a:cubicBezTo>
                  <a:cubicBezTo>
                    <a:pt x="92" y="55"/>
                    <a:pt x="90" y="55"/>
                    <a:pt x="87" y="55"/>
                  </a:cubicBezTo>
                  <a:cubicBezTo>
                    <a:pt x="80" y="57"/>
                    <a:pt x="74" y="63"/>
                    <a:pt x="74" y="68"/>
                  </a:cubicBezTo>
                  <a:cubicBezTo>
                    <a:pt x="74" y="73"/>
                    <a:pt x="80" y="75"/>
                    <a:pt x="87" y="73"/>
                  </a:cubicBezTo>
                  <a:cubicBezTo>
                    <a:pt x="94" y="70"/>
                    <a:pt x="100" y="65"/>
                    <a:pt x="100" y="60"/>
                  </a:cubicBezTo>
                  <a:cubicBezTo>
                    <a:pt x="100" y="0"/>
                    <a:pt x="100" y="0"/>
                    <a:pt x="100" y="0"/>
                  </a:cubicBezTo>
                  <a:cubicBezTo>
                    <a:pt x="96" y="1"/>
                    <a:pt x="96" y="1"/>
                    <a:pt x="96" y="1"/>
                  </a:cubicBezTo>
                  <a:cubicBezTo>
                    <a:pt x="96" y="0"/>
                    <a:pt x="96" y="0"/>
                    <a:pt x="96" y="0"/>
                  </a:cubicBezTo>
                  <a:cubicBezTo>
                    <a:pt x="59" y="16"/>
                    <a:pt x="59" y="16"/>
                    <a:pt x="59" y="16"/>
                  </a:cubicBezTo>
                  <a:cubicBezTo>
                    <a:pt x="59" y="18"/>
                    <a:pt x="59" y="18"/>
                    <a:pt x="59" y="18"/>
                  </a:cubicBezTo>
                  <a:cubicBezTo>
                    <a:pt x="57" y="18"/>
                    <a:pt x="57" y="18"/>
                    <a:pt x="57" y="18"/>
                  </a:cubicBezTo>
                  <a:cubicBezTo>
                    <a:pt x="57" y="71"/>
                    <a:pt x="57" y="71"/>
                    <a:pt x="57" y="71"/>
                  </a:cubicBezTo>
                  <a:cubicBezTo>
                    <a:pt x="55" y="71"/>
                    <a:pt x="53" y="71"/>
                    <a:pt x="50" y="72"/>
                  </a:cubicBezTo>
                  <a:cubicBezTo>
                    <a:pt x="43" y="74"/>
                    <a:pt x="37" y="80"/>
                    <a:pt x="37" y="84"/>
                  </a:cubicBezTo>
                  <a:close/>
                  <a:moveTo>
                    <a:pt x="127" y="60"/>
                  </a:moveTo>
                  <a:cubicBezTo>
                    <a:pt x="127" y="67"/>
                    <a:pt x="127" y="67"/>
                    <a:pt x="127" y="67"/>
                  </a:cubicBezTo>
                  <a:cubicBezTo>
                    <a:pt x="136" y="70"/>
                    <a:pt x="140" y="74"/>
                    <a:pt x="140" y="74"/>
                  </a:cubicBezTo>
                  <a:cubicBezTo>
                    <a:pt x="140" y="141"/>
                    <a:pt x="140" y="141"/>
                    <a:pt x="140" y="141"/>
                  </a:cubicBezTo>
                  <a:cubicBezTo>
                    <a:pt x="140" y="141"/>
                    <a:pt x="115" y="131"/>
                    <a:pt x="99" y="131"/>
                  </a:cubicBezTo>
                  <a:cubicBezTo>
                    <a:pt x="82" y="131"/>
                    <a:pt x="78" y="145"/>
                    <a:pt x="78" y="145"/>
                  </a:cubicBezTo>
                  <a:cubicBezTo>
                    <a:pt x="78" y="146"/>
                    <a:pt x="78" y="146"/>
                    <a:pt x="78" y="146"/>
                  </a:cubicBezTo>
                  <a:cubicBezTo>
                    <a:pt x="70" y="146"/>
                    <a:pt x="70" y="146"/>
                    <a:pt x="70" y="146"/>
                  </a:cubicBezTo>
                  <a:cubicBezTo>
                    <a:pt x="70" y="145"/>
                    <a:pt x="70" y="145"/>
                    <a:pt x="70" y="145"/>
                  </a:cubicBezTo>
                  <a:cubicBezTo>
                    <a:pt x="70" y="145"/>
                    <a:pt x="66" y="131"/>
                    <a:pt x="49" y="131"/>
                  </a:cubicBezTo>
                  <a:cubicBezTo>
                    <a:pt x="33" y="131"/>
                    <a:pt x="8" y="141"/>
                    <a:pt x="8" y="141"/>
                  </a:cubicBezTo>
                  <a:cubicBezTo>
                    <a:pt x="8" y="74"/>
                    <a:pt x="8" y="74"/>
                    <a:pt x="8" y="74"/>
                  </a:cubicBezTo>
                  <a:cubicBezTo>
                    <a:pt x="8" y="74"/>
                    <a:pt x="17" y="65"/>
                    <a:pt x="41" y="63"/>
                  </a:cubicBezTo>
                  <a:cubicBezTo>
                    <a:pt x="41" y="56"/>
                    <a:pt x="41" y="56"/>
                    <a:pt x="41" y="56"/>
                  </a:cubicBezTo>
                  <a:cubicBezTo>
                    <a:pt x="15" y="58"/>
                    <a:pt x="0" y="68"/>
                    <a:pt x="0" y="68"/>
                  </a:cubicBezTo>
                  <a:cubicBezTo>
                    <a:pt x="0" y="149"/>
                    <a:pt x="0" y="149"/>
                    <a:pt x="0" y="149"/>
                  </a:cubicBezTo>
                  <a:cubicBezTo>
                    <a:pt x="0" y="149"/>
                    <a:pt x="32" y="145"/>
                    <a:pt x="54" y="145"/>
                  </a:cubicBezTo>
                  <a:cubicBezTo>
                    <a:pt x="58" y="145"/>
                    <a:pt x="62" y="146"/>
                    <a:pt x="65" y="148"/>
                  </a:cubicBezTo>
                  <a:cubicBezTo>
                    <a:pt x="64" y="148"/>
                    <a:pt x="64" y="149"/>
                    <a:pt x="64" y="149"/>
                  </a:cubicBezTo>
                  <a:cubicBezTo>
                    <a:pt x="64" y="152"/>
                    <a:pt x="68" y="154"/>
                    <a:pt x="74" y="154"/>
                  </a:cubicBezTo>
                  <a:cubicBezTo>
                    <a:pt x="79" y="154"/>
                    <a:pt x="84" y="152"/>
                    <a:pt x="84" y="149"/>
                  </a:cubicBezTo>
                  <a:cubicBezTo>
                    <a:pt x="84" y="149"/>
                    <a:pt x="83" y="148"/>
                    <a:pt x="83" y="148"/>
                  </a:cubicBezTo>
                  <a:cubicBezTo>
                    <a:pt x="86" y="146"/>
                    <a:pt x="90" y="145"/>
                    <a:pt x="94" y="145"/>
                  </a:cubicBezTo>
                  <a:cubicBezTo>
                    <a:pt x="116" y="145"/>
                    <a:pt x="148" y="149"/>
                    <a:pt x="148" y="149"/>
                  </a:cubicBezTo>
                  <a:cubicBezTo>
                    <a:pt x="148" y="68"/>
                    <a:pt x="148" y="68"/>
                    <a:pt x="148" y="68"/>
                  </a:cubicBezTo>
                  <a:cubicBezTo>
                    <a:pt x="148" y="68"/>
                    <a:pt x="140" y="63"/>
                    <a:pt x="127" y="60"/>
                  </a:cubicBezTo>
                  <a:close/>
                </a:path>
              </a:pathLst>
            </a:custGeom>
            <a:grpFill/>
            <a:ln>
              <a:noFill/>
            </a:ln>
          </p:spPr>
          <p:txBody>
            <a:bodyPr vert="horz" wrap="square" lIns="91440" tIns="45720" rIns="91440" bIns="45720" numCol="1" anchor="t" anchorCtr="0" compatLnSpc="1"/>
            <a:lstStyle/>
            <a:p>
              <a:endParaRPr lang="en-US"/>
            </a:p>
          </p:txBody>
        </p:sp>
        <p:sp>
          <p:nvSpPr>
            <p:cNvPr id="43" name="Freeform 95"/>
            <p:cNvSpPr>
              <a:spLocks noEditPoints="1"/>
            </p:cNvSpPr>
            <p:nvPr/>
          </p:nvSpPr>
          <p:spPr bwMode="auto">
            <a:xfrm>
              <a:off x="798250" y="5712771"/>
              <a:ext cx="479053" cy="445749"/>
            </a:xfrm>
            <a:custGeom>
              <a:avLst/>
              <a:gdLst>
                <a:gd name="T0" fmla="*/ 9 w 141"/>
                <a:gd name="T1" fmla="*/ 37 h 132"/>
                <a:gd name="T2" fmla="*/ 132 w 141"/>
                <a:gd name="T3" fmla="*/ 46 h 132"/>
                <a:gd name="T4" fmla="*/ 132 w 141"/>
                <a:gd name="T5" fmla="*/ 99 h 132"/>
                <a:gd name="T6" fmla="*/ 124 w 141"/>
                <a:gd name="T7" fmla="*/ 58 h 132"/>
                <a:gd name="T8" fmla="*/ 128 w 141"/>
                <a:gd name="T9" fmla="*/ 50 h 132"/>
                <a:gd name="T10" fmla="*/ 112 w 141"/>
                <a:gd name="T11" fmla="*/ 54 h 132"/>
                <a:gd name="T12" fmla="*/ 112 w 141"/>
                <a:gd name="T13" fmla="*/ 95 h 132"/>
                <a:gd name="T14" fmla="*/ 108 w 141"/>
                <a:gd name="T15" fmla="*/ 103 h 132"/>
                <a:gd name="T16" fmla="*/ 132 w 141"/>
                <a:gd name="T17" fmla="*/ 99 h 132"/>
                <a:gd name="T18" fmla="*/ 75 w 141"/>
                <a:gd name="T19" fmla="*/ 103 h 132"/>
                <a:gd name="T20" fmla="*/ 99 w 141"/>
                <a:gd name="T21" fmla="*/ 99 h 132"/>
                <a:gd name="T22" fmla="*/ 91 w 141"/>
                <a:gd name="T23" fmla="*/ 58 h 132"/>
                <a:gd name="T24" fmla="*/ 95 w 141"/>
                <a:gd name="T25" fmla="*/ 50 h 132"/>
                <a:gd name="T26" fmla="*/ 79 w 141"/>
                <a:gd name="T27" fmla="*/ 54 h 132"/>
                <a:gd name="T28" fmla="*/ 79 w 141"/>
                <a:gd name="T29" fmla="*/ 95 h 132"/>
                <a:gd name="T30" fmla="*/ 42 w 141"/>
                <a:gd name="T31" fmla="*/ 99 h 132"/>
                <a:gd name="T32" fmla="*/ 66 w 141"/>
                <a:gd name="T33" fmla="*/ 103 h 132"/>
                <a:gd name="T34" fmla="*/ 62 w 141"/>
                <a:gd name="T35" fmla="*/ 95 h 132"/>
                <a:gd name="T36" fmla="*/ 62 w 141"/>
                <a:gd name="T37" fmla="*/ 54 h 132"/>
                <a:gd name="T38" fmla="*/ 46 w 141"/>
                <a:gd name="T39" fmla="*/ 50 h 132"/>
                <a:gd name="T40" fmla="*/ 50 w 141"/>
                <a:gd name="T41" fmla="*/ 58 h 132"/>
                <a:gd name="T42" fmla="*/ 42 w 141"/>
                <a:gd name="T43" fmla="*/ 99 h 132"/>
                <a:gd name="T44" fmla="*/ 1 w 141"/>
                <a:gd name="T45" fmla="*/ 132 h 132"/>
                <a:gd name="T46" fmla="*/ 141 w 141"/>
                <a:gd name="T47" fmla="*/ 120 h 132"/>
                <a:gd name="T48" fmla="*/ 9 w 141"/>
                <a:gd name="T49" fmla="*/ 115 h 132"/>
                <a:gd name="T50" fmla="*/ 132 w 141"/>
                <a:gd name="T51" fmla="*/ 107 h 132"/>
                <a:gd name="T52" fmla="*/ 9 w 141"/>
                <a:gd name="T53" fmla="*/ 115 h 132"/>
                <a:gd name="T54" fmla="*/ 9 w 141"/>
                <a:gd name="T55" fmla="*/ 103 h 132"/>
                <a:gd name="T56" fmla="*/ 33 w 141"/>
                <a:gd name="T57" fmla="*/ 99 h 132"/>
                <a:gd name="T58" fmla="*/ 25 w 141"/>
                <a:gd name="T59" fmla="*/ 58 h 132"/>
                <a:gd name="T60" fmla="*/ 29 w 141"/>
                <a:gd name="T61" fmla="*/ 50 h 132"/>
                <a:gd name="T62" fmla="*/ 13 w 141"/>
                <a:gd name="T63" fmla="*/ 54 h 132"/>
                <a:gd name="T64" fmla="*/ 13 w 141"/>
                <a:gd name="T65" fmla="*/ 95 h 132"/>
                <a:gd name="T66" fmla="*/ 71 w 141"/>
                <a:gd name="T67" fmla="*/ 0 h 132"/>
                <a:gd name="T68" fmla="*/ 141 w 141"/>
                <a:gd name="T69" fmla="*/ 3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1" h="132">
                  <a:moveTo>
                    <a:pt x="132" y="37"/>
                  </a:moveTo>
                  <a:cubicBezTo>
                    <a:pt x="9" y="37"/>
                    <a:pt x="9" y="37"/>
                    <a:pt x="9" y="37"/>
                  </a:cubicBezTo>
                  <a:cubicBezTo>
                    <a:pt x="9" y="46"/>
                    <a:pt x="9" y="46"/>
                    <a:pt x="9" y="46"/>
                  </a:cubicBezTo>
                  <a:cubicBezTo>
                    <a:pt x="132" y="46"/>
                    <a:pt x="132" y="46"/>
                    <a:pt x="132" y="46"/>
                  </a:cubicBezTo>
                  <a:lnTo>
                    <a:pt x="132" y="37"/>
                  </a:lnTo>
                  <a:close/>
                  <a:moveTo>
                    <a:pt x="132" y="99"/>
                  </a:moveTo>
                  <a:cubicBezTo>
                    <a:pt x="132" y="99"/>
                    <a:pt x="132" y="95"/>
                    <a:pt x="128" y="95"/>
                  </a:cubicBezTo>
                  <a:cubicBezTo>
                    <a:pt x="128" y="74"/>
                    <a:pt x="124" y="58"/>
                    <a:pt x="124" y="58"/>
                  </a:cubicBezTo>
                  <a:cubicBezTo>
                    <a:pt x="128" y="54"/>
                    <a:pt x="128" y="54"/>
                    <a:pt x="128" y="54"/>
                  </a:cubicBezTo>
                  <a:cubicBezTo>
                    <a:pt x="128" y="50"/>
                    <a:pt x="128" y="50"/>
                    <a:pt x="128" y="50"/>
                  </a:cubicBezTo>
                  <a:cubicBezTo>
                    <a:pt x="112" y="50"/>
                    <a:pt x="112" y="50"/>
                    <a:pt x="112" y="50"/>
                  </a:cubicBezTo>
                  <a:cubicBezTo>
                    <a:pt x="112" y="54"/>
                    <a:pt x="112" y="54"/>
                    <a:pt x="112" y="54"/>
                  </a:cubicBezTo>
                  <a:cubicBezTo>
                    <a:pt x="116" y="58"/>
                    <a:pt x="116" y="58"/>
                    <a:pt x="116" y="58"/>
                  </a:cubicBezTo>
                  <a:cubicBezTo>
                    <a:pt x="116" y="58"/>
                    <a:pt x="112" y="74"/>
                    <a:pt x="112" y="95"/>
                  </a:cubicBezTo>
                  <a:cubicBezTo>
                    <a:pt x="108" y="95"/>
                    <a:pt x="108" y="99"/>
                    <a:pt x="108" y="99"/>
                  </a:cubicBezTo>
                  <a:cubicBezTo>
                    <a:pt x="108" y="103"/>
                    <a:pt x="108" y="103"/>
                    <a:pt x="108" y="103"/>
                  </a:cubicBezTo>
                  <a:cubicBezTo>
                    <a:pt x="132" y="103"/>
                    <a:pt x="132" y="103"/>
                    <a:pt x="132" y="103"/>
                  </a:cubicBezTo>
                  <a:lnTo>
                    <a:pt x="132" y="99"/>
                  </a:lnTo>
                  <a:close/>
                  <a:moveTo>
                    <a:pt x="75" y="99"/>
                  </a:moveTo>
                  <a:cubicBezTo>
                    <a:pt x="75" y="103"/>
                    <a:pt x="75" y="103"/>
                    <a:pt x="75" y="103"/>
                  </a:cubicBezTo>
                  <a:cubicBezTo>
                    <a:pt x="99" y="103"/>
                    <a:pt x="99" y="103"/>
                    <a:pt x="99" y="103"/>
                  </a:cubicBezTo>
                  <a:cubicBezTo>
                    <a:pt x="99" y="99"/>
                    <a:pt x="99" y="99"/>
                    <a:pt x="99" y="99"/>
                  </a:cubicBezTo>
                  <a:cubicBezTo>
                    <a:pt x="99" y="99"/>
                    <a:pt x="99" y="95"/>
                    <a:pt x="95" y="95"/>
                  </a:cubicBezTo>
                  <a:cubicBezTo>
                    <a:pt x="95" y="74"/>
                    <a:pt x="91" y="58"/>
                    <a:pt x="91" y="58"/>
                  </a:cubicBezTo>
                  <a:cubicBezTo>
                    <a:pt x="95" y="54"/>
                    <a:pt x="95" y="54"/>
                    <a:pt x="95" y="54"/>
                  </a:cubicBezTo>
                  <a:cubicBezTo>
                    <a:pt x="95" y="50"/>
                    <a:pt x="95" y="50"/>
                    <a:pt x="95" y="50"/>
                  </a:cubicBezTo>
                  <a:cubicBezTo>
                    <a:pt x="79" y="50"/>
                    <a:pt x="79" y="50"/>
                    <a:pt x="79" y="50"/>
                  </a:cubicBezTo>
                  <a:cubicBezTo>
                    <a:pt x="79" y="54"/>
                    <a:pt x="79" y="54"/>
                    <a:pt x="79" y="54"/>
                  </a:cubicBezTo>
                  <a:cubicBezTo>
                    <a:pt x="83" y="58"/>
                    <a:pt x="83" y="58"/>
                    <a:pt x="83" y="58"/>
                  </a:cubicBezTo>
                  <a:cubicBezTo>
                    <a:pt x="83" y="58"/>
                    <a:pt x="79" y="74"/>
                    <a:pt x="79" y="95"/>
                  </a:cubicBezTo>
                  <a:cubicBezTo>
                    <a:pt x="75" y="95"/>
                    <a:pt x="75" y="99"/>
                    <a:pt x="75" y="99"/>
                  </a:cubicBezTo>
                  <a:close/>
                  <a:moveTo>
                    <a:pt x="42" y="99"/>
                  </a:moveTo>
                  <a:cubicBezTo>
                    <a:pt x="42" y="103"/>
                    <a:pt x="42" y="103"/>
                    <a:pt x="42" y="103"/>
                  </a:cubicBezTo>
                  <a:cubicBezTo>
                    <a:pt x="66" y="103"/>
                    <a:pt x="66" y="103"/>
                    <a:pt x="66" y="103"/>
                  </a:cubicBezTo>
                  <a:cubicBezTo>
                    <a:pt x="66" y="99"/>
                    <a:pt x="66" y="99"/>
                    <a:pt x="66" y="99"/>
                  </a:cubicBezTo>
                  <a:cubicBezTo>
                    <a:pt x="66" y="99"/>
                    <a:pt x="66" y="95"/>
                    <a:pt x="62" y="95"/>
                  </a:cubicBezTo>
                  <a:cubicBezTo>
                    <a:pt x="62" y="74"/>
                    <a:pt x="58" y="58"/>
                    <a:pt x="58" y="58"/>
                  </a:cubicBezTo>
                  <a:cubicBezTo>
                    <a:pt x="62" y="54"/>
                    <a:pt x="62" y="54"/>
                    <a:pt x="62" y="54"/>
                  </a:cubicBezTo>
                  <a:cubicBezTo>
                    <a:pt x="62" y="50"/>
                    <a:pt x="62" y="50"/>
                    <a:pt x="62" y="50"/>
                  </a:cubicBezTo>
                  <a:cubicBezTo>
                    <a:pt x="46" y="50"/>
                    <a:pt x="46" y="50"/>
                    <a:pt x="46" y="50"/>
                  </a:cubicBezTo>
                  <a:cubicBezTo>
                    <a:pt x="46" y="54"/>
                    <a:pt x="46" y="54"/>
                    <a:pt x="46" y="54"/>
                  </a:cubicBezTo>
                  <a:cubicBezTo>
                    <a:pt x="50" y="58"/>
                    <a:pt x="50" y="58"/>
                    <a:pt x="50" y="58"/>
                  </a:cubicBezTo>
                  <a:cubicBezTo>
                    <a:pt x="50" y="58"/>
                    <a:pt x="46" y="74"/>
                    <a:pt x="46" y="95"/>
                  </a:cubicBezTo>
                  <a:cubicBezTo>
                    <a:pt x="42" y="95"/>
                    <a:pt x="42" y="99"/>
                    <a:pt x="42" y="99"/>
                  </a:cubicBezTo>
                  <a:close/>
                  <a:moveTo>
                    <a:pt x="1" y="120"/>
                  </a:moveTo>
                  <a:cubicBezTo>
                    <a:pt x="1" y="132"/>
                    <a:pt x="1" y="132"/>
                    <a:pt x="1" y="132"/>
                  </a:cubicBezTo>
                  <a:cubicBezTo>
                    <a:pt x="141" y="132"/>
                    <a:pt x="141" y="132"/>
                    <a:pt x="141" y="132"/>
                  </a:cubicBezTo>
                  <a:cubicBezTo>
                    <a:pt x="141" y="120"/>
                    <a:pt x="141" y="120"/>
                    <a:pt x="141" y="120"/>
                  </a:cubicBezTo>
                  <a:lnTo>
                    <a:pt x="1" y="120"/>
                  </a:lnTo>
                  <a:close/>
                  <a:moveTo>
                    <a:pt x="9" y="115"/>
                  </a:moveTo>
                  <a:cubicBezTo>
                    <a:pt x="132" y="115"/>
                    <a:pt x="132" y="115"/>
                    <a:pt x="132" y="115"/>
                  </a:cubicBezTo>
                  <a:cubicBezTo>
                    <a:pt x="132" y="107"/>
                    <a:pt x="132" y="107"/>
                    <a:pt x="132" y="107"/>
                  </a:cubicBezTo>
                  <a:cubicBezTo>
                    <a:pt x="9" y="107"/>
                    <a:pt x="9" y="107"/>
                    <a:pt x="9" y="107"/>
                  </a:cubicBezTo>
                  <a:lnTo>
                    <a:pt x="9" y="115"/>
                  </a:lnTo>
                  <a:close/>
                  <a:moveTo>
                    <a:pt x="9" y="99"/>
                  </a:moveTo>
                  <a:cubicBezTo>
                    <a:pt x="9" y="103"/>
                    <a:pt x="9" y="103"/>
                    <a:pt x="9" y="103"/>
                  </a:cubicBezTo>
                  <a:cubicBezTo>
                    <a:pt x="33" y="103"/>
                    <a:pt x="33" y="103"/>
                    <a:pt x="33" y="103"/>
                  </a:cubicBezTo>
                  <a:cubicBezTo>
                    <a:pt x="33" y="99"/>
                    <a:pt x="33" y="99"/>
                    <a:pt x="33" y="99"/>
                  </a:cubicBezTo>
                  <a:cubicBezTo>
                    <a:pt x="33" y="99"/>
                    <a:pt x="33" y="95"/>
                    <a:pt x="29" y="95"/>
                  </a:cubicBezTo>
                  <a:cubicBezTo>
                    <a:pt x="29" y="74"/>
                    <a:pt x="25" y="58"/>
                    <a:pt x="25" y="58"/>
                  </a:cubicBezTo>
                  <a:cubicBezTo>
                    <a:pt x="29" y="54"/>
                    <a:pt x="29" y="54"/>
                    <a:pt x="29" y="54"/>
                  </a:cubicBezTo>
                  <a:cubicBezTo>
                    <a:pt x="29" y="50"/>
                    <a:pt x="29" y="50"/>
                    <a:pt x="29" y="50"/>
                  </a:cubicBezTo>
                  <a:cubicBezTo>
                    <a:pt x="13" y="50"/>
                    <a:pt x="13" y="50"/>
                    <a:pt x="13" y="50"/>
                  </a:cubicBezTo>
                  <a:cubicBezTo>
                    <a:pt x="13" y="54"/>
                    <a:pt x="13" y="54"/>
                    <a:pt x="13" y="54"/>
                  </a:cubicBezTo>
                  <a:cubicBezTo>
                    <a:pt x="17" y="58"/>
                    <a:pt x="17" y="58"/>
                    <a:pt x="17" y="58"/>
                  </a:cubicBezTo>
                  <a:cubicBezTo>
                    <a:pt x="17" y="58"/>
                    <a:pt x="13" y="74"/>
                    <a:pt x="13" y="95"/>
                  </a:cubicBezTo>
                  <a:cubicBezTo>
                    <a:pt x="9" y="95"/>
                    <a:pt x="9" y="99"/>
                    <a:pt x="9" y="99"/>
                  </a:cubicBezTo>
                  <a:close/>
                  <a:moveTo>
                    <a:pt x="71" y="0"/>
                  </a:moveTo>
                  <a:cubicBezTo>
                    <a:pt x="0" y="33"/>
                    <a:pt x="0" y="33"/>
                    <a:pt x="0" y="33"/>
                  </a:cubicBezTo>
                  <a:cubicBezTo>
                    <a:pt x="141" y="33"/>
                    <a:pt x="141" y="33"/>
                    <a:pt x="141" y="33"/>
                  </a:cubicBezTo>
                  <a:lnTo>
                    <a:pt x="71" y="0"/>
                  </a:lnTo>
                  <a:close/>
                </a:path>
              </a:pathLst>
            </a:custGeom>
            <a:grpFill/>
            <a:ln>
              <a:noFill/>
            </a:ln>
          </p:spPr>
          <p:txBody>
            <a:bodyPr vert="horz" wrap="square" lIns="91440" tIns="45720" rIns="91440" bIns="45720" numCol="1" anchor="t" anchorCtr="0" compatLnSpc="1"/>
            <a:lstStyle/>
            <a:p>
              <a:endParaRPr lang="en-US"/>
            </a:p>
          </p:txBody>
        </p:sp>
        <p:sp>
          <p:nvSpPr>
            <p:cNvPr id="44" name="Freeform 96"/>
            <p:cNvSpPr>
              <a:spLocks noEditPoints="1"/>
            </p:cNvSpPr>
            <p:nvPr/>
          </p:nvSpPr>
          <p:spPr bwMode="auto">
            <a:xfrm>
              <a:off x="1930554" y="5743512"/>
              <a:ext cx="443188" cy="455996"/>
            </a:xfrm>
            <a:custGeom>
              <a:avLst/>
              <a:gdLst>
                <a:gd name="T0" fmla="*/ 119 w 131"/>
                <a:gd name="T1" fmla="*/ 119 h 135"/>
                <a:gd name="T2" fmla="*/ 16 w 131"/>
                <a:gd name="T3" fmla="*/ 119 h 135"/>
                <a:gd name="T4" fmla="*/ 8 w 131"/>
                <a:gd name="T5" fmla="*/ 127 h 135"/>
                <a:gd name="T6" fmla="*/ 16 w 131"/>
                <a:gd name="T7" fmla="*/ 135 h 135"/>
                <a:gd name="T8" fmla="*/ 119 w 131"/>
                <a:gd name="T9" fmla="*/ 135 h 135"/>
                <a:gd name="T10" fmla="*/ 127 w 131"/>
                <a:gd name="T11" fmla="*/ 127 h 135"/>
                <a:gd name="T12" fmla="*/ 119 w 131"/>
                <a:gd name="T13" fmla="*/ 119 h 135"/>
                <a:gd name="T14" fmla="*/ 20 w 131"/>
                <a:gd name="T15" fmla="*/ 111 h 135"/>
                <a:gd name="T16" fmla="*/ 115 w 131"/>
                <a:gd name="T17" fmla="*/ 111 h 135"/>
                <a:gd name="T18" fmla="*/ 115 w 131"/>
                <a:gd name="T19" fmla="*/ 102 h 135"/>
                <a:gd name="T20" fmla="*/ 20 w 131"/>
                <a:gd name="T21" fmla="*/ 102 h 135"/>
                <a:gd name="T22" fmla="*/ 20 w 131"/>
                <a:gd name="T23" fmla="*/ 111 h 135"/>
                <a:gd name="T24" fmla="*/ 29 w 131"/>
                <a:gd name="T25" fmla="*/ 39 h 135"/>
                <a:gd name="T26" fmla="*/ 29 w 131"/>
                <a:gd name="T27" fmla="*/ 94 h 135"/>
                <a:gd name="T28" fmla="*/ 37 w 131"/>
                <a:gd name="T29" fmla="*/ 94 h 135"/>
                <a:gd name="T30" fmla="*/ 37 w 131"/>
                <a:gd name="T31" fmla="*/ 30 h 135"/>
                <a:gd name="T32" fmla="*/ 43 w 131"/>
                <a:gd name="T33" fmla="*/ 24 h 135"/>
                <a:gd name="T34" fmla="*/ 49 w 131"/>
                <a:gd name="T35" fmla="*/ 30 h 135"/>
                <a:gd name="T36" fmla="*/ 49 w 131"/>
                <a:gd name="T37" fmla="*/ 94 h 135"/>
                <a:gd name="T38" fmla="*/ 62 w 131"/>
                <a:gd name="T39" fmla="*/ 94 h 135"/>
                <a:gd name="T40" fmla="*/ 62 w 131"/>
                <a:gd name="T41" fmla="*/ 30 h 135"/>
                <a:gd name="T42" fmla="*/ 68 w 131"/>
                <a:gd name="T43" fmla="*/ 24 h 135"/>
                <a:gd name="T44" fmla="*/ 74 w 131"/>
                <a:gd name="T45" fmla="*/ 30 h 135"/>
                <a:gd name="T46" fmla="*/ 74 w 131"/>
                <a:gd name="T47" fmla="*/ 94 h 135"/>
                <a:gd name="T48" fmla="*/ 86 w 131"/>
                <a:gd name="T49" fmla="*/ 94 h 135"/>
                <a:gd name="T50" fmla="*/ 86 w 131"/>
                <a:gd name="T51" fmla="*/ 30 h 135"/>
                <a:gd name="T52" fmla="*/ 92 w 131"/>
                <a:gd name="T53" fmla="*/ 24 h 135"/>
                <a:gd name="T54" fmla="*/ 99 w 131"/>
                <a:gd name="T55" fmla="*/ 30 h 135"/>
                <a:gd name="T56" fmla="*/ 99 w 131"/>
                <a:gd name="T57" fmla="*/ 94 h 135"/>
                <a:gd name="T58" fmla="*/ 107 w 131"/>
                <a:gd name="T59" fmla="*/ 94 h 135"/>
                <a:gd name="T60" fmla="*/ 107 w 131"/>
                <a:gd name="T61" fmla="*/ 40 h 135"/>
                <a:gd name="T62" fmla="*/ 111 w 131"/>
                <a:gd name="T63" fmla="*/ 41 h 135"/>
                <a:gd name="T64" fmla="*/ 131 w 131"/>
                <a:gd name="T65" fmla="*/ 20 h 135"/>
                <a:gd name="T66" fmla="*/ 111 w 131"/>
                <a:gd name="T67" fmla="*/ 0 h 135"/>
                <a:gd name="T68" fmla="*/ 111 w 131"/>
                <a:gd name="T69" fmla="*/ 0 h 135"/>
                <a:gd name="T70" fmla="*/ 20 w 131"/>
                <a:gd name="T71" fmla="*/ 0 h 135"/>
                <a:gd name="T72" fmla="*/ 20 w 131"/>
                <a:gd name="T73" fmla="*/ 0 h 135"/>
                <a:gd name="T74" fmla="*/ 0 w 131"/>
                <a:gd name="T75" fmla="*/ 20 h 135"/>
                <a:gd name="T76" fmla="*/ 20 w 131"/>
                <a:gd name="T77" fmla="*/ 41 h 135"/>
                <a:gd name="T78" fmla="*/ 29 w 131"/>
                <a:gd name="T79" fmla="*/ 39 h 135"/>
                <a:gd name="T80" fmla="*/ 8 w 131"/>
                <a:gd name="T81" fmla="*/ 20 h 135"/>
                <a:gd name="T82" fmla="*/ 20 w 131"/>
                <a:gd name="T83" fmla="*/ 8 h 135"/>
                <a:gd name="T84" fmla="*/ 111 w 131"/>
                <a:gd name="T85" fmla="*/ 8 h 135"/>
                <a:gd name="T86" fmla="*/ 123 w 131"/>
                <a:gd name="T87" fmla="*/ 20 h 135"/>
                <a:gd name="T88" fmla="*/ 111 w 131"/>
                <a:gd name="T89" fmla="*/ 32 h 135"/>
                <a:gd name="T90" fmla="*/ 107 w 131"/>
                <a:gd name="T91" fmla="*/ 28 h 135"/>
                <a:gd name="T92" fmla="*/ 111 w 131"/>
                <a:gd name="T93" fmla="*/ 24 h 135"/>
                <a:gd name="T94" fmla="*/ 115 w 131"/>
                <a:gd name="T95" fmla="*/ 20 h 135"/>
                <a:gd name="T96" fmla="*/ 111 w 131"/>
                <a:gd name="T97" fmla="*/ 16 h 135"/>
                <a:gd name="T98" fmla="*/ 20 w 131"/>
                <a:gd name="T99" fmla="*/ 16 h 135"/>
                <a:gd name="T100" fmla="*/ 16 w 131"/>
                <a:gd name="T101" fmla="*/ 20 h 135"/>
                <a:gd name="T102" fmla="*/ 20 w 131"/>
                <a:gd name="T103" fmla="*/ 24 h 135"/>
                <a:gd name="T104" fmla="*/ 25 w 131"/>
                <a:gd name="T105" fmla="*/ 28 h 135"/>
                <a:gd name="T106" fmla="*/ 20 w 131"/>
                <a:gd name="T107" fmla="*/ 32 h 135"/>
                <a:gd name="T108" fmla="*/ 8 w 131"/>
                <a:gd name="T109" fmla="*/ 2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1" h="135">
                  <a:moveTo>
                    <a:pt x="119" y="119"/>
                  </a:moveTo>
                  <a:cubicBezTo>
                    <a:pt x="16" y="119"/>
                    <a:pt x="16" y="119"/>
                    <a:pt x="16" y="119"/>
                  </a:cubicBezTo>
                  <a:cubicBezTo>
                    <a:pt x="12" y="119"/>
                    <a:pt x="8" y="123"/>
                    <a:pt x="8" y="127"/>
                  </a:cubicBezTo>
                  <a:cubicBezTo>
                    <a:pt x="8" y="132"/>
                    <a:pt x="12" y="135"/>
                    <a:pt x="16" y="135"/>
                  </a:cubicBezTo>
                  <a:cubicBezTo>
                    <a:pt x="119" y="135"/>
                    <a:pt x="119" y="135"/>
                    <a:pt x="119" y="135"/>
                  </a:cubicBezTo>
                  <a:cubicBezTo>
                    <a:pt x="124" y="135"/>
                    <a:pt x="127" y="132"/>
                    <a:pt x="127" y="127"/>
                  </a:cubicBezTo>
                  <a:cubicBezTo>
                    <a:pt x="127" y="123"/>
                    <a:pt x="124" y="119"/>
                    <a:pt x="119" y="119"/>
                  </a:cubicBezTo>
                  <a:close/>
                  <a:moveTo>
                    <a:pt x="20" y="111"/>
                  </a:moveTo>
                  <a:cubicBezTo>
                    <a:pt x="115" y="111"/>
                    <a:pt x="115" y="111"/>
                    <a:pt x="115" y="111"/>
                  </a:cubicBezTo>
                  <a:cubicBezTo>
                    <a:pt x="115" y="102"/>
                    <a:pt x="115" y="102"/>
                    <a:pt x="115" y="102"/>
                  </a:cubicBezTo>
                  <a:cubicBezTo>
                    <a:pt x="20" y="102"/>
                    <a:pt x="20" y="102"/>
                    <a:pt x="20" y="102"/>
                  </a:cubicBezTo>
                  <a:lnTo>
                    <a:pt x="20" y="111"/>
                  </a:lnTo>
                  <a:close/>
                  <a:moveTo>
                    <a:pt x="29" y="39"/>
                  </a:moveTo>
                  <a:cubicBezTo>
                    <a:pt x="29" y="94"/>
                    <a:pt x="29" y="94"/>
                    <a:pt x="29" y="94"/>
                  </a:cubicBezTo>
                  <a:cubicBezTo>
                    <a:pt x="37" y="94"/>
                    <a:pt x="37" y="94"/>
                    <a:pt x="37" y="94"/>
                  </a:cubicBezTo>
                  <a:cubicBezTo>
                    <a:pt x="37" y="30"/>
                    <a:pt x="37" y="30"/>
                    <a:pt x="37" y="30"/>
                  </a:cubicBezTo>
                  <a:cubicBezTo>
                    <a:pt x="37" y="27"/>
                    <a:pt x="40" y="24"/>
                    <a:pt x="43" y="24"/>
                  </a:cubicBezTo>
                  <a:cubicBezTo>
                    <a:pt x="46" y="24"/>
                    <a:pt x="49" y="27"/>
                    <a:pt x="49" y="30"/>
                  </a:cubicBezTo>
                  <a:cubicBezTo>
                    <a:pt x="49" y="94"/>
                    <a:pt x="49" y="94"/>
                    <a:pt x="49" y="94"/>
                  </a:cubicBezTo>
                  <a:cubicBezTo>
                    <a:pt x="62" y="94"/>
                    <a:pt x="62" y="94"/>
                    <a:pt x="62" y="94"/>
                  </a:cubicBezTo>
                  <a:cubicBezTo>
                    <a:pt x="62" y="30"/>
                    <a:pt x="62" y="30"/>
                    <a:pt x="62" y="30"/>
                  </a:cubicBezTo>
                  <a:cubicBezTo>
                    <a:pt x="62" y="27"/>
                    <a:pt x="64" y="24"/>
                    <a:pt x="68" y="24"/>
                  </a:cubicBezTo>
                  <a:cubicBezTo>
                    <a:pt x="71" y="24"/>
                    <a:pt x="74" y="27"/>
                    <a:pt x="74" y="30"/>
                  </a:cubicBezTo>
                  <a:cubicBezTo>
                    <a:pt x="74" y="94"/>
                    <a:pt x="74" y="94"/>
                    <a:pt x="74" y="94"/>
                  </a:cubicBezTo>
                  <a:cubicBezTo>
                    <a:pt x="86" y="94"/>
                    <a:pt x="86" y="94"/>
                    <a:pt x="86" y="94"/>
                  </a:cubicBezTo>
                  <a:cubicBezTo>
                    <a:pt x="86" y="30"/>
                    <a:pt x="86" y="30"/>
                    <a:pt x="86" y="30"/>
                  </a:cubicBezTo>
                  <a:cubicBezTo>
                    <a:pt x="86" y="27"/>
                    <a:pt x="89" y="24"/>
                    <a:pt x="92" y="24"/>
                  </a:cubicBezTo>
                  <a:cubicBezTo>
                    <a:pt x="96" y="24"/>
                    <a:pt x="99" y="27"/>
                    <a:pt x="99" y="30"/>
                  </a:cubicBezTo>
                  <a:cubicBezTo>
                    <a:pt x="99" y="94"/>
                    <a:pt x="99" y="94"/>
                    <a:pt x="99" y="94"/>
                  </a:cubicBezTo>
                  <a:cubicBezTo>
                    <a:pt x="107" y="94"/>
                    <a:pt x="107" y="94"/>
                    <a:pt x="107" y="94"/>
                  </a:cubicBezTo>
                  <a:cubicBezTo>
                    <a:pt x="107" y="40"/>
                    <a:pt x="107" y="40"/>
                    <a:pt x="107" y="40"/>
                  </a:cubicBezTo>
                  <a:cubicBezTo>
                    <a:pt x="108" y="40"/>
                    <a:pt x="109" y="41"/>
                    <a:pt x="111" y="41"/>
                  </a:cubicBezTo>
                  <a:cubicBezTo>
                    <a:pt x="122" y="41"/>
                    <a:pt x="131" y="31"/>
                    <a:pt x="131" y="20"/>
                  </a:cubicBezTo>
                  <a:cubicBezTo>
                    <a:pt x="131" y="9"/>
                    <a:pt x="122" y="0"/>
                    <a:pt x="111" y="0"/>
                  </a:cubicBezTo>
                  <a:cubicBezTo>
                    <a:pt x="111" y="0"/>
                    <a:pt x="111" y="0"/>
                    <a:pt x="111" y="0"/>
                  </a:cubicBezTo>
                  <a:cubicBezTo>
                    <a:pt x="20" y="0"/>
                    <a:pt x="20" y="0"/>
                    <a:pt x="20" y="0"/>
                  </a:cubicBezTo>
                  <a:cubicBezTo>
                    <a:pt x="20" y="0"/>
                    <a:pt x="20" y="0"/>
                    <a:pt x="20" y="0"/>
                  </a:cubicBezTo>
                  <a:cubicBezTo>
                    <a:pt x="9" y="0"/>
                    <a:pt x="0" y="9"/>
                    <a:pt x="0" y="20"/>
                  </a:cubicBezTo>
                  <a:cubicBezTo>
                    <a:pt x="0" y="31"/>
                    <a:pt x="9" y="41"/>
                    <a:pt x="20" y="41"/>
                  </a:cubicBezTo>
                  <a:cubicBezTo>
                    <a:pt x="23" y="41"/>
                    <a:pt x="26" y="40"/>
                    <a:pt x="29" y="39"/>
                  </a:cubicBezTo>
                  <a:close/>
                  <a:moveTo>
                    <a:pt x="8" y="20"/>
                  </a:moveTo>
                  <a:cubicBezTo>
                    <a:pt x="8" y="13"/>
                    <a:pt x="14" y="8"/>
                    <a:pt x="20" y="8"/>
                  </a:cubicBezTo>
                  <a:cubicBezTo>
                    <a:pt x="111" y="8"/>
                    <a:pt x="111" y="8"/>
                    <a:pt x="111" y="8"/>
                  </a:cubicBezTo>
                  <a:cubicBezTo>
                    <a:pt x="118" y="8"/>
                    <a:pt x="123" y="13"/>
                    <a:pt x="123" y="20"/>
                  </a:cubicBezTo>
                  <a:cubicBezTo>
                    <a:pt x="123" y="27"/>
                    <a:pt x="118" y="32"/>
                    <a:pt x="111" y="32"/>
                  </a:cubicBezTo>
                  <a:cubicBezTo>
                    <a:pt x="109" y="32"/>
                    <a:pt x="107" y="31"/>
                    <a:pt x="107" y="28"/>
                  </a:cubicBezTo>
                  <a:cubicBezTo>
                    <a:pt x="107" y="26"/>
                    <a:pt x="109" y="24"/>
                    <a:pt x="111" y="24"/>
                  </a:cubicBezTo>
                  <a:cubicBezTo>
                    <a:pt x="113" y="24"/>
                    <a:pt x="115" y="22"/>
                    <a:pt x="115" y="20"/>
                  </a:cubicBezTo>
                  <a:cubicBezTo>
                    <a:pt x="115" y="18"/>
                    <a:pt x="113" y="16"/>
                    <a:pt x="111" y="16"/>
                  </a:cubicBezTo>
                  <a:cubicBezTo>
                    <a:pt x="20" y="16"/>
                    <a:pt x="20" y="16"/>
                    <a:pt x="20" y="16"/>
                  </a:cubicBezTo>
                  <a:cubicBezTo>
                    <a:pt x="18" y="16"/>
                    <a:pt x="16" y="18"/>
                    <a:pt x="16" y="20"/>
                  </a:cubicBezTo>
                  <a:cubicBezTo>
                    <a:pt x="16" y="22"/>
                    <a:pt x="18" y="24"/>
                    <a:pt x="20" y="24"/>
                  </a:cubicBezTo>
                  <a:cubicBezTo>
                    <a:pt x="23" y="24"/>
                    <a:pt x="25" y="26"/>
                    <a:pt x="25" y="28"/>
                  </a:cubicBezTo>
                  <a:cubicBezTo>
                    <a:pt x="25" y="31"/>
                    <a:pt x="23" y="32"/>
                    <a:pt x="20" y="32"/>
                  </a:cubicBezTo>
                  <a:cubicBezTo>
                    <a:pt x="14" y="32"/>
                    <a:pt x="8" y="27"/>
                    <a:pt x="8" y="20"/>
                  </a:cubicBezTo>
                  <a:close/>
                </a:path>
              </a:pathLst>
            </a:custGeom>
            <a:grpFill/>
            <a:ln>
              <a:noFill/>
            </a:ln>
          </p:spPr>
          <p:txBody>
            <a:bodyPr vert="horz" wrap="square" lIns="91440" tIns="45720" rIns="91440" bIns="45720" numCol="1" anchor="t" anchorCtr="0" compatLnSpc="1"/>
            <a:lstStyle/>
            <a:p>
              <a:endParaRPr lang="en-US"/>
            </a:p>
          </p:txBody>
        </p:sp>
        <p:sp>
          <p:nvSpPr>
            <p:cNvPr id="45" name="Freeform 97"/>
            <p:cNvSpPr>
              <a:spLocks noEditPoints="1"/>
            </p:cNvSpPr>
            <p:nvPr/>
          </p:nvSpPr>
          <p:spPr bwMode="auto">
            <a:xfrm>
              <a:off x="3073106" y="5743512"/>
              <a:ext cx="389390" cy="468805"/>
            </a:xfrm>
            <a:custGeom>
              <a:avLst/>
              <a:gdLst>
                <a:gd name="T0" fmla="*/ 99 w 115"/>
                <a:gd name="T1" fmla="*/ 4 h 139"/>
                <a:gd name="T2" fmla="*/ 99 w 115"/>
                <a:gd name="T3" fmla="*/ 16 h 139"/>
                <a:gd name="T4" fmla="*/ 83 w 115"/>
                <a:gd name="T5" fmla="*/ 13 h 139"/>
                <a:gd name="T6" fmla="*/ 83 w 115"/>
                <a:gd name="T7" fmla="*/ 1 h 139"/>
                <a:gd name="T8" fmla="*/ 66 w 115"/>
                <a:gd name="T9" fmla="*/ 0 h 139"/>
                <a:gd name="T10" fmla="*/ 66 w 115"/>
                <a:gd name="T11" fmla="*/ 12 h 139"/>
                <a:gd name="T12" fmla="*/ 50 w 115"/>
                <a:gd name="T13" fmla="*/ 12 h 139"/>
                <a:gd name="T14" fmla="*/ 50 w 115"/>
                <a:gd name="T15" fmla="*/ 0 h 139"/>
                <a:gd name="T16" fmla="*/ 33 w 115"/>
                <a:gd name="T17" fmla="*/ 1 h 139"/>
                <a:gd name="T18" fmla="*/ 33 w 115"/>
                <a:gd name="T19" fmla="*/ 13 h 139"/>
                <a:gd name="T20" fmla="*/ 16 w 115"/>
                <a:gd name="T21" fmla="*/ 16 h 139"/>
                <a:gd name="T22" fmla="*/ 16 w 115"/>
                <a:gd name="T23" fmla="*/ 4 h 139"/>
                <a:gd name="T24" fmla="*/ 0 w 115"/>
                <a:gd name="T25" fmla="*/ 8 h 139"/>
                <a:gd name="T26" fmla="*/ 0 w 115"/>
                <a:gd name="T27" fmla="*/ 37 h 139"/>
                <a:gd name="T28" fmla="*/ 16 w 115"/>
                <a:gd name="T29" fmla="*/ 53 h 139"/>
                <a:gd name="T30" fmla="*/ 58 w 115"/>
                <a:gd name="T31" fmla="*/ 57 h 139"/>
                <a:gd name="T32" fmla="*/ 100 w 115"/>
                <a:gd name="T33" fmla="*/ 53 h 139"/>
                <a:gd name="T34" fmla="*/ 115 w 115"/>
                <a:gd name="T35" fmla="*/ 37 h 139"/>
                <a:gd name="T36" fmla="*/ 115 w 115"/>
                <a:gd name="T37" fmla="*/ 8 h 139"/>
                <a:gd name="T38" fmla="*/ 99 w 115"/>
                <a:gd name="T39" fmla="*/ 4 h 139"/>
                <a:gd name="T40" fmla="*/ 17 w 115"/>
                <a:gd name="T41" fmla="*/ 61 h 139"/>
                <a:gd name="T42" fmla="*/ 17 w 115"/>
                <a:gd name="T43" fmla="*/ 131 h 139"/>
                <a:gd name="T44" fmla="*/ 58 w 115"/>
                <a:gd name="T45" fmla="*/ 139 h 139"/>
                <a:gd name="T46" fmla="*/ 99 w 115"/>
                <a:gd name="T47" fmla="*/ 131 h 139"/>
                <a:gd name="T48" fmla="*/ 99 w 115"/>
                <a:gd name="T49" fmla="*/ 61 h 139"/>
                <a:gd name="T50" fmla="*/ 58 w 115"/>
                <a:gd name="T51" fmla="*/ 65 h 139"/>
                <a:gd name="T52" fmla="*/ 17 w 115"/>
                <a:gd name="T53" fmla="*/ 61 h 139"/>
                <a:gd name="T54" fmla="*/ 66 w 115"/>
                <a:gd name="T55" fmla="*/ 104 h 139"/>
                <a:gd name="T56" fmla="*/ 66 w 115"/>
                <a:gd name="T57" fmla="*/ 119 h 139"/>
                <a:gd name="T58" fmla="*/ 50 w 115"/>
                <a:gd name="T59" fmla="*/ 119 h 139"/>
                <a:gd name="T60" fmla="*/ 50 w 115"/>
                <a:gd name="T61" fmla="*/ 104 h 139"/>
                <a:gd name="T62" fmla="*/ 58 w 115"/>
                <a:gd name="T63" fmla="*/ 78 h 139"/>
                <a:gd name="T64" fmla="*/ 66 w 115"/>
                <a:gd name="T65" fmla="*/ 104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 h="139">
                  <a:moveTo>
                    <a:pt x="99" y="4"/>
                  </a:moveTo>
                  <a:cubicBezTo>
                    <a:pt x="99" y="16"/>
                    <a:pt x="99" y="16"/>
                    <a:pt x="99" y="16"/>
                  </a:cubicBezTo>
                  <a:cubicBezTo>
                    <a:pt x="94" y="15"/>
                    <a:pt x="88" y="14"/>
                    <a:pt x="83" y="13"/>
                  </a:cubicBezTo>
                  <a:cubicBezTo>
                    <a:pt x="83" y="1"/>
                    <a:pt x="83" y="1"/>
                    <a:pt x="83" y="1"/>
                  </a:cubicBezTo>
                  <a:cubicBezTo>
                    <a:pt x="77" y="0"/>
                    <a:pt x="72" y="0"/>
                    <a:pt x="66" y="0"/>
                  </a:cubicBezTo>
                  <a:cubicBezTo>
                    <a:pt x="66" y="12"/>
                    <a:pt x="66" y="12"/>
                    <a:pt x="66" y="12"/>
                  </a:cubicBezTo>
                  <a:cubicBezTo>
                    <a:pt x="61" y="12"/>
                    <a:pt x="55" y="12"/>
                    <a:pt x="50" y="12"/>
                  </a:cubicBezTo>
                  <a:cubicBezTo>
                    <a:pt x="50" y="0"/>
                    <a:pt x="50" y="0"/>
                    <a:pt x="50" y="0"/>
                  </a:cubicBezTo>
                  <a:cubicBezTo>
                    <a:pt x="44" y="0"/>
                    <a:pt x="38" y="0"/>
                    <a:pt x="33" y="1"/>
                  </a:cubicBezTo>
                  <a:cubicBezTo>
                    <a:pt x="33" y="13"/>
                    <a:pt x="33" y="13"/>
                    <a:pt x="33" y="13"/>
                  </a:cubicBezTo>
                  <a:cubicBezTo>
                    <a:pt x="27" y="14"/>
                    <a:pt x="22" y="15"/>
                    <a:pt x="16" y="16"/>
                  </a:cubicBezTo>
                  <a:cubicBezTo>
                    <a:pt x="16" y="4"/>
                    <a:pt x="16" y="4"/>
                    <a:pt x="16" y="4"/>
                  </a:cubicBezTo>
                  <a:cubicBezTo>
                    <a:pt x="11" y="5"/>
                    <a:pt x="6" y="6"/>
                    <a:pt x="0" y="8"/>
                  </a:cubicBezTo>
                  <a:cubicBezTo>
                    <a:pt x="0" y="37"/>
                    <a:pt x="0" y="37"/>
                    <a:pt x="0" y="37"/>
                  </a:cubicBezTo>
                  <a:cubicBezTo>
                    <a:pt x="16" y="53"/>
                    <a:pt x="16" y="53"/>
                    <a:pt x="16" y="53"/>
                  </a:cubicBezTo>
                  <a:cubicBezTo>
                    <a:pt x="16" y="53"/>
                    <a:pt x="37" y="57"/>
                    <a:pt x="58" y="57"/>
                  </a:cubicBezTo>
                  <a:cubicBezTo>
                    <a:pt x="79" y="57"/>
                    <a:pt x="100" y="53"/>
                    <a:pt x="100" y="53"/>
                  </a:cubicBezTo>
                  <a:cubicBezTo>
                    <a:pt x="115" y="37"/>
                    <a:pt x="115" y="37"/>
                    <a:pt x="115" y="37"/>
                  </a:cubicBezTo>
                  <a:cubicBezTo>
                    <a:pt x="115" y="8"/>
                    <a:pt x="115" y="8"/>
                    <a:pt x="115" y="8"/>
                  </a:cubicBezTo>
                  <a:cubicBezTo>
                    <a:pt x="110" y="6"/>
                    <a:pt x="105" y="5"/>
                    <a:pt x="99" y="4"/>
                  </a:cubicBezTo>
                  <a:close/>
                  <a:moveTo>
                    <a:pt x="17" y="61"/>
                  </a:moveTo>
                  <a:cubicBezTo>
                    <a:pt x="17" y="131"/>
                    <a:pt x="17" y="131"/>
                    <a:pt x="17" y="131"/>
                  </a:cubicBezTo>
                  <a:cubicBezTo>
                    <a:pt x="17" y="136"/>
                    <a:pt x="35" y="139"/>
                    <a:pt x="58" y="139"/>
                  </a:cubicBezTo>
                  <a:cubicBezTo>
                    <a:pt x="81" y="139"/>
                    <a:pt x="99" y="136"/>
                    <a:pt x="99" y="131"/>
                  </a:cubicBezTo>
                  <a:cubicBezTo>
                    <a:pt x="99" y="61"/>
                    <a:pt x="99" y="61"/>
                    <a:pt x="99" y="61"/>
                  </a:cubicBezTo>
                  <a:cubicBezTo>
                    <a:pt x="99" y="61"/>
                    <a:pt x="78" y="65"/>
                    <a:pt x="58" y="65"/>
                  </a:cubicBezTo>
                  <a:cubicBezTo>
                    <a:pt x="37" y="65"/>
                    <a:pt x="17" y="61"/>
                    <a:pt x="17" y="61"/>
                  </a:cubicBezTo>
                  <a:close/>
                  <a:moveTo>
                    <a:pt x="66" y="104"/>
                  </a:moveTo>
                  <a:cubicBezTo>
                    <a:pt x="66" y="119"/>
                    <a:pt x="66" y="119"/>
                    <a:pt x="66" y="119"/>
                  </a:cubicBezTo>
                  <a:cubicBezTo>
                    <a:pt x="50" y="119"/>
                    <a:pt x="50" y="119"/>
                    <a:pt x="50" y="119"/>
                  </a:cubicBezTo>
                  <a:cubicBezTo>
                    <a:pt x="50" y="104"/>
                    <a:pt x="50" y="104"/>
                    <a:pt x="50" y="104"/>
                  </a:cubicBezTo>
                  <a:cubicBezTo>
                    <a:pt x="50" y="86"/>
                    <a:pt x="58" y="78"/>
                    <a:pt x="58" y="78"/>
                  </a:cubicBezTo>
                  <a:cubicBezTo>
                    <a:pt x="58" y="78"/>
                    <a:pt x="66" y="86"/>
                    <a:pt x="66" y="104"/>
                  </a:cubicBezTo>
                  <a:close/>
                </a:path>
              </a:pathLst>
            </a:custGeom>
            <a:grpFill/>
            <a:ln>
              <a:noFill/>
            </a:ln>
          </p:spPr>
          <p:txBody>
            <a:bodyPr vert="horz" wrap="square" lIns="91440" tIns="45720" rIns="91440" bIns="45720" numCol="1" anchor="t" anchorCtr="0" compatLnSpc="1"/>
            <a:lstStyle/>
            <a:p>
              <a:endParaRPr lang="en-US"/>
            </a:p>
          </p:txBody>
        </p:sp>
        <p:sp>
          <p:nvSpPr>
            <p:cNvPr id="46" name="Freeform 98"/>
            <p:cNvSpPr>
              <a:spLocks noEditPoints="1"/>
            </p:cNvSpPr>
            <p:nvPr/>
          </p:nvSpPr>
          <p:spPr bwMode="auto">
            <a:xfrm>
              <a:off x="4113187" y="5684590"/>
              <a:ext cx="468805" cy="573838"/>
            </a:xfrm>
            <a:custGeom>
              <a:avLst/>
              <a:gdLst>
                <a:gd name="T0" fmla="*/ 43 w 138"/>
                <a:gd name="T1" fmla="*/ 169 h 169"/>
                <a:gd name="T2" fmla="*/ 51 w 138"/>
                <a:gd name="T3" fmla="*/ 111 h 169"/>
                <a:gd name="T4" fmla="*/ 35 w 138"/>
                <a:gd name="T5" fmla="*/ 160 h 169"/>
                <a:gd name="T6" fmla="*/ 68 w 138"/>
                <a:gd name="T7" fmla="*/ 169 h 169"/>
                <a:gd name="T8" fmla="*/ 76 w 138"/>
                <a:gd name="T9" fmla="*/ 111 h 169"/>
                <a:gd name="T10" fmla="*/ 59 w 138"/>
                <a:gd name="T11" fmla="*/ 160 h 169"/>
                <a:gd name="T12" fmla="*/ 76 w 138"/>
                <a:gd name="T13" fmla="*/ 21 h 169"/>
                <a:gd name="T14" fmla="*/ 35 w 138"/>
                <a:gd name="T15" fmla="*/ 21 h 169"/>
                <a:gd name="T16" fmla="*/ 106 w 138"/>
                <a:gd name="T17" fmla="*/ 106 h 169"/>
                <a:gd name="T18" fmla="*/ 82 w 138"/>
                <a:gd name="T19" fmla="*/ 49 h 169"/>
                <a:gd name="T20" fmla="*/ 67 w 138"/>
                <a:gd name="T21" fmla="*/ 45 h 169"/>
                <a:gd name="T22" fmla="*/ 44 w 138"/>
                <a:gd name="T23" fmla="*/ 45 h 169"/>
                <a:gd name="T24" fmla="*/ 29 w 138"/>
                <a:gd name="T25" fmla="*/ 49 h 169"/>
                <a:gd name="T26" fmla="*/ 5 w 138"/>
                <a:gd name="T27" fmla="*/ 106 h 169"/>
                <a:gd name="T28" fmla="*/ 31 w 138"/>
                <a:gd name="T29" fmla="*/ 78 h 169"/>
                <a:gd name="T30" fmla="*/ 80 w 138"/>
                <a:gd name="T31" fmla="*/ 103 h 169"/>
                <a:gd name="T32" fmla="*/ 94 w 138"/>
                <a:gd name="T33" fmla="*/ 103 h 169"/>
                <a:gd name="T34" fmla="*/ 121 w 138"/>
                <a:gd name="T35" fmla="*/ 165 h 169"/>
                <a:gd name="T36" fmla="*/ 109 w 138"/>
                <a:gd name="T37" fmla="*/ 159 h 169"/>
                <a:gd name="T38" fmla="*/ 92 w 138"/>
                <a:gd name="T39" fmla="*/ 165 h 169"/>
                <a:gd name="T40" fmla="*/ 133 w 138"/>
                <a:gd name="T41" fmla="*/ 169 h 169"/>
                <a:gd name="T42" fmla="*/ 138 w 138"/>
                <a:gd name="T43" fmla="*/ 155 h 169"/>
                <a:gd name="T44" fmla="*/ 121 w 138"/>
                <a:gd name="T45" fmla="*/ 165 h 169"/>
                <a:gd name="T46" fmla="*/ 129 w 138"/>
                <a:gd name="T47" fmla="*/ 132 h 169"/>
                <a:gd name="T48" fmla="*/ 96 w 138"/>
                <a:gd name="T49" fmla="*/ 132 h 169"/>
                <a:gd name="T50" fmla="*/ 92 w 138"/>
                <a:gd name="T51" fmla="*/ 149 h 169"/>
                <a:gd name="T52" fmla="*/ 109 w 138"/>
                <a:gd name="T53" fmla="*/ 148 h 169"/>
                <a:gd name="T54" fmla="*/ 121 w 138"/>
                <a:gd name="T55" fmla="*/ 154 h 169"/>
                <a:gd name="T56" fmla="*/ 138 w 138"/>
                <a:gd name="T57" fmla="*/ 136 h 169"/>
                <a:gd name="T58" fmla="*/ 106 w 138"/>
                <a:gd name="T59" fmla="*/ 132 h 169"/>
                <a:gd name="T60" fmla="*/ 106 w 138"/>
                <a:gd name="T61" fmla="*/ 132 h 169"/>
                <a:gd name="T62" fmla="*/ 113 w 138"/>
                <a:gd name="T63" fmla="*/ 161 h 169"/>
                <a:gd name="T64" fmla="*/ 117 w 138"/>
                <a:gd name="T65" fmla="*/ 152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8" h="169">
                  <a:moveTo>
                    <a:pt x="35" y="160"/>
                  </a:moveTo>
                  <a:cubicBezTo>
                    <a:pt x="35" y="165"/>
                    <a:pt x="38" y="169"/>
                    <a:pt x="43" y="169"/>
                  </a:cubicBezTo>
                  <a:cubicBezTo>
                    <a:pt x="47" y="169"/>
                    <a:pt x="51" y="165"/>
                    <a:pt x="51" y="160"/>
                  </a:cubicBezTo>
                  <a:cubicBezTo>
                    <a:pt x="51" y="111"/>
                    <a:pt x="51" y="111"/>
                    <a:pt x="51" y="111"/>
                  </a:cubicBezTo>
                  <a:cubicBezTo>
                    <a:pt x="35" y="111"/>
                    <a:pt x="35" y="111"/>
                    <a:pt x="35" y="111"/>
                  </a:cubicBezTo>
                  <a:lnTo>
                    <a:pt x="35" y="160"/>
                  </a:lnTo>
                  <a:close/>
                  <a:moveTo>
                    <a:pt x="59" y="160"/>
                  </a:moveTo>
                  <a:cubicBezTo>
                    <a:pt x="59" y="165"/>
                    <a:pt x="63" y="169"/>
                    <a:pt x="68" y="169"/>
                  </a:cubicBezTo>
                  <a:cubicBezTo>
                    <a:pt x="72" y="169"/>
                    <a:pt x="76" y="165"/>
                    <a:pt x="76" y="160"/>
                  </a:cubicBezTo>
                  <a:cubicBezTo>
                    <a:pt x="76" y="111"/>
                    <a:pt x="76" y="111"/>
                    <a:pt x="76" y="111"/>
                  </a:cubicBezTo>
                  <a:cubicBezTo>
                    <a:pt x="59" y="111"/>
                    <a:pt x="59" y="111"/>
                    <a:pt x="59" y="111"/>
                  </a:cubicBezTo>
                  <a:lnTo>
                    <a:pt x="59" y="160"/>
                  </a:lnTo>
                  <a:close/>
                  <a:moveTo>
                    <a:pt x="55" y="41"/>
                  </a:moveTo>
                  <a:cubicBezTo>
                    <a:pt x="67" y="41"/>
                    <a:pt x="76" y="32"/>
                    <a:pt x="76" y="21"/>
                  </a:cubicBezTo>
                  <a:cubicBezTo>
                    <a:pt x="76" y="9"/>
                    <a:pt x="67" y="0"/>
                    <a:pt x="55" y="0"/>
                  </a:cubicBezTo>
                  <a:cubicBezTo>
                    <a:pt x="44" y="0"/>
                    <a:pt x="35" y="9"/>
                    <a:pt x="35" y="21"/>
                  </a:cubicBezTo>
                  <a:cubicBezTo>
                    <a:pt x="35" y="32"/>
                    <a:pt x="44" y="41"/>
                    <a:pt x="55" y="41"/>
                  </a:cubicBezTo>
                  <a:close/>
                  <a:moveTo>
                    <a:pt x="106" y="106"/>
                  </a:moveTo>
                  <a:cubicBezTo>
                    <a:pt x="110" y="104"/>
                    <a:pt x="111" y="99"/>
                    <a:pt x="109" y="95"/>
                  </a:cubicBezTo>
                  <a:cubicBezTo>
                    <a:pt x="82" y="49"/>
                    <a:pt x="82" y="49"/>
                    <a:pt x="82" y="49"/>
                  </a:cubicBezTo>
                  <a:cubicBezTo>
                    <a:pt x="80" y="45"/>
                    <a:pt x="70" y="45"/>
                    <a:pt x="69" y="45"/>
                  </a:cubicBezTo>
                  <a:cubicBezTo>
                    <a:pt x="67" y="45"/>
                    <a:pt x="67" y="45"/>
                    <a:pt x="67" y="45"/>
                  </a:cubicBezTo>
                  <a:cubicBezTo>
                    <a:pt x="55" y="61"/>
                    <a:pt x="55" y="61"/>
                    <a:pt x="55" y="61"/>
                  </a:cubicBezTo>
                  <a:cubicBezTo>
                    <a:pt x="44" y="45"/>
                    <a:pt x="44" y="45"/>
                    <a:pt x="44" y="45"/>
                  </a:cubicBezTo>
                  <a:cubicBezTo>
                    <a:pt x="42" y="45"/>
                    <a:pt x="42" y="45"/>
                    <a:pt x="42" y="45"/>
                  </a:cubicBezTo>
                  <a:cubicBezTo>
                    <a:pt x="41" y="45"/>
                    <a:pt x="31" y="45"/>
                    <a:pt x="29" y="49"/>
                  </a:cubicBezTo>
                  <a:cubicBezTo>
                    <a:pt x="2" y="95"/>
                    <a:pt x="2" y="95"/>
                    <a:pt x="2" y="95"/>
                  </a:cubicBezTo>
                  <a:cubicBezTo>
                    <a:pt x="0" y="99"/>
                    <a:pt x="1" y="104"/>
                    <a:pt x="5" y="106"/>
                  </a:cubicBezTo>
                  <a:cubicBezTo>
                    <a:pt x="9" y="109"/>
                    <a:pt x="14" y="107"/>
                    <a:pt x="16" y="103"/>
                  </a:cubicBezTo>
                  <a:cubicBezTo>
                    <a:pt x="31" y="78"/>
                    <a:pt x="31" y="78"/>
                    <a:pt x="31" y="78"/>
                  </a:cubicBezTo>
                  <a:cubicBezTo>
                    <a:pt x="31" y="103"/>
                    <a:pt x="31" y="103"/>
                    <a:pt x="31" y="103"/>
                  </a:cubicBezTo>
                  <a:cubicBezTo>
                    <a:pt x="80" y="103"/>
                    <a:pt x="80" y="103"/>
                    <a:pt x="80" y="103"/>
                  </a:cubicBezTo>
                  <a:cubicBezTo>
                    <a:pt x="80" y="78"/>
                    <a:pt x="80" y="78"/>
                    <a:pt x="80" y="78"/>
                  </a:cubicBezTo>
                  <a:cubicBezTo>
                    <a:pt x="94" y="103"/>
                    <a:pt x="94" y="103"/>
                    <a:pt x="94" y="103"/>
                  </a:cubicBezTo>
                  <a:cubicBezTo>
                    <a:pt x="97" y="107"/>
                    <a:pt x="102" y="109"/>
                    <a:pt x="106" y="106"/>
                  </a:cubicBezTo>
                  <a:close/>
                  <a:moveTo>
                    <a:pt x="121" y="165"/>
                  </a:moveTo>
                  <a:cubicBezTo>
                    <a:pt x="109" y="165"/>
                    <a:pt x="109" y="165"/>
                    <a:pt x="109" y="165"/>
                  </a:cubicBezTo>
                  <a:cubicBezTo>
                    <a:pt x="109" y="159"/>
                    <a:pt x="109" y="159"/>
                    <a:pt x="109" y="159"/>
                  </a:cubicBezTo>
                  <a:cubicBezTo>
                    <a:pt x="103" y="159"/>
                    <a:pt x="98" y="157"/>
                    <a:pt x="92" y="155"/>
                  </a:cubicBezTo>
                  <a:cubicBezTo>
                    <a:pt x="92" y="165"/>
                    <a:pt x="92" y="165"/>
                    <a:pt x="92" y="165"/>
                  </a:cubicBezTo>
                  <a:cubicBezTo>
                    <a:pt x="92" y="167"/>
                    <a:pt x="94" y="169"/>
                    <a:pt x="96" y="169"/>
                  </a:cubicBezTo>
                  <a:cubicBezTo>
                    <a:pt x="133" y="169"/>
                    <a:pt x="133" y="169"/>
                    <a:pt x="133" y="169"/>
                  </a:cubicBezTo>
                  <a:cubicBezTo>
                    <a:pt x="136" y="169"/>
                    <a:pt x="138" y="167"/>
                    <a:pt x="138" y="165"/>
                  </a:cubicBezTo>
                  <a:cubicBezTo>
                    <a:pt x="138" y="155"/>
                    <a:pt x="138" y="155"/>
                    <a:pt x="138" y="155"/>
                  </a:cubicBezTo>
                  <a:cubicBezTo>
                    <a:pt x="132" y="157"/>
                    <a:pt x="127" y="159"/>
                    <a:pt x="121" y="159"/>
                  </a:cubicBezTo>
                  <a:lnTo>
                    <a:pt x="121" y="165"/>
                  </a:lnTo>
                  <a:close/>
                  <a:moveTo>
                    <a:pt x="133" y="132"/>
                  </a:moveTo>
                  <a:cubicBezTo>
                    <a:pt x="129" y="132"/>
                    <a:pt x="129" y="132"/>
                    <a:pt x="129" y="132"/>
                  </a:cubicBezTo>
                  <a:cubicBezTo>
                    <a:pt x="126" y="116"/>
                    <a:pt x="104" y="116"/>
                    <a:pt x="101" y="132"/>
                  </a:cubicBezTo>
                  <a:cubicBezTo>
                    <a:pt x="96" y="132"/>
                    <a:pt x="96" y="132"/>
                    <a:pt x="96" y="132"/>
                  </a:cubicBezTo>
                  <a:cubicBezTo>
                    <a:pt x="94" y="132"/>
                    <a:pt x="92" y="134"/>
                    <a:pt x="92" y="136"/>
                  </a:cubicBezTo>
                  <a:cubicBezTo>
                    <a:pt x="92" y="149"/>
                    <a:pt x="92" y="149"/>
                    <a:pt x="92" y="149"/>
                  </a:cubicBezTo>
                  <a:cubicBezTo>
                    <a:pt x="98" y="152"/>
                    <a:pt x="103" y="153"/>
                    <a:pt x="109" y="154"/>
                  </a:cubicBezTo>
                  <a:cubicBezTo>
                    <a:pt x="109" y="148"/>
                    <a:pt x="109" y="148"/>
                    <a:pt x="109" y="148"/>
                  </a:cubicBezTo>
                  <a:cubicBezTo>
                    <a:pt x="121" y="148"/>
                    <a:pt x="121" y="148"/>
                    <a:pt x="121" y="148"/>
                  </a:cubicBezTo>
                  <a:cubicBezTo>
                    <a:pt x="121" y="154"/>
                    <a:pt x="121" y="154"/>
                    <a:pt x="121" y="154"/>
                  </a:cubicBezTo>
                  <a:cubicBezTo>
                    <a:pt x="127" y="153"/>
                    <a:pt x="132" y="152"/>
                    <a:pt x="138" y="149"/>
                  </a:cubicBezTo>
                  <a:cubicBezTo>
                    <a:pt x="138" y="136"/>
                    <a:pt x="138" y="136"/>
                    <a:pt x="138" y="136"/>
                  </a:cubicBezTo>
                  <a:cubicBezTo>
                    <a:pt x="138" y="134"/>
                    <a:pt x="136" y="132"/>
                    <a:pt x="133" y="132"/>
                  </a:cubicBezTo>
                  <a:close/>
                  <a:moveTo>
                    <a:pt x="106" y="132"/>
                  </a:moveTo>
                  <a:cubicBezTo>
                    <a:pt x="109" y="123"/>
                    <a:pt x="121" y="123"/>
                    <a:pt x="124" y="132"/>
                  </a:cubicBezTo>
                  <a:lnTo>
                    <a:pt x="106" y="132"/>
                  </a:lnTo>
                  <a:close/>
                  <a:moveTo>
                    <a:pt x="113" y="152"/>
                  </a:moveTo>
                  <a:cubicBezTo>
                    <a:pt x="113" y="161"/>
                    <a:pt x="113" y="161"/>
                    <a:pt x="113" y="161"/>
                  </a:cubicBezTo>
                  <a:cubicBezTo>
                    <a:pt x="117" y="161"/>
                    <a:pt x="117" y="161"/>
                    <a:pt x="117" y="161"/>
                  </a:cubicBezTo>
                  <a:cubicBezTo>
                    <a:pt x="117" y="152"/>
                    <a:pt x="117" y="152"/>
                    <a:pt x="117" y="152"/>
                  </a:cubicBezTo>
                  <a:lnTo>
                    <a:pt x="113" y="152"/>
                  </a:lnTo>
                  <a:close/>
                </a:path>
              </a:pathLst>
            </a:custGeom>
            <a:grpFill/>
            <a:ln>
              <a:noFill/>
            </a:ln>
          </p:spPr>
          <p:txBody>
            <a:bodyPr vert="horz" wrap="square" lIns="91440" tIns="45720" rIns="91440" bIns="45720" numCol="1" anchor="t" anchorCtr="0" compatLnSpc="1"/>
            <a:lstStyle/>
            <a:p>
              <a:endParaRPr lang="en-US"/>
            </a:p>
          </p:txBody>
        </p:sp>
        <p:sp>
          <p:nvSpPr>
            <p:cNvPr id="47" name="Freeform 99"/>
            <p:cNvSpPr>
              <a:spLocks noEditPoints="1"/>
            </p:cNvSpPr>
            <p:nvPr/>
          </p:nvSpPr>
          <p:spPr bwMode="auto">
            <a:xfrm>
              <a:off x="5166075" y="5684590"/>
              <a:ext cx="543096" cy="573838"/>
            </a:xfrm>
            <a:custGeom>
              <a:avLst/>
              <a:gdLst>
                <a:gd name="T0" fmla="*/ 50 w 160"/>
                <a:gd name="T1" fmla="*/ 25 h 169"/>
                <a:gd name="T2" fmla="*/ 90 w 160"/>
                <a:gd name="T3" fmla="*/ 21 h 169"/>
                <a:gd name="T4" fmla="*/ 49 w 160"/>
                <a:gd name="T5" fmla="*/ 20 h 169"/>
                <a:gd name="T6" fmla="*/ 0 w 160"/>
                <a:gd name="T7" fmla="*/ 56 h 169"/>
                <a:gd name="T8" fmla="*/ 49 w 160"/>
                <a:gd name="T9" fmla="*/ 160 h 169"/>
                <a:gd name="T10" fmla="*/ 65 w 160"/>
                <a:gd name="T11" fmla="*/ 160 h 169"/>
                <a:gd name="T12" fmla="*/ 49 w 160"/>
                <a:gd name="T13" fmla="*/ 152 h 169"/>
                <a:gd name="T14" fmla="*/ 73 w 160"/>
                <a:gd name="T15" fmla="*/ 160 h 169"/>
                <a:gd name="T16" fmla="*/ 90 w 160"/>
                <a:gd name="T17" fmla="*/ 160 h 169"/>
                <a:gd name="T18" fmla="*/ 73 w 160"/>
                <a:gd name="T19" fmla="*/ 152 h 169"/>
                <a:gd name="T20" fmla="*/ 120 w 160"/>
                <a:gd name="T21" fmla="*/ 106 h 169"/>
                <a:gd name="T22" fmla="*/ 96 w 160"/>
                <a:gd name="T23" fmla="*/ 49 h 169"/>
                <a:gd name="T24" fmla="*/ 82 w 160"/>
                <a:gd name="T25" fmla="*/ 45 h 169"/>
                <a:gd name="T26" fmla="*/ 58 w 160"/>
                <a:gd name="T27" fmla="*/ 45 h 169"/>
                <a:gd name="T28" fmla="*/ 43 w 160"/>
                <a:gd name="T29" fmla="*/ 49 h 169"/>
                <a:gd name="T30" fmla="*/ 19 w 160"/>
                <a:gd name="T31" fmla="*/ 106 h 169"/>
                <a:gd name="T32" fmla="*/ 50 w 160"/>
                <a:gd name="T33" fmla="*/ 69 h 169"/>
                <a:gd name="T34" fmla="*/ 32 w 160"/>
                <a:gd name="T35" fmla="*/ 144 h 169"/>
                <a:gd name="T36" fmla="*/ 86 w 160"/>
                <a:gd name="T37" fmla="*/ 74 h 169"/>
                <a:gd name="T38" fmla="*/ 108 w 160"/>
                <a:gd name="T39" fmla="*/ 103 h 169"/>
                <a:gd name="T40" fmla="*/ 156 w 160"/>
                <a:gd name="T41" fmla="*/ 132 h 169"/>
                <a:gd name="T42" fmla="*/ 123 w 160"/>
                <a:gd name="T43" fmla="*/ 132 h 169"/>
                <a:gd name="T44" fmla="*/ 115 w 160"/>
                <a:gd name="T45" fmla="*/ 136 h 169"/>
                <a:gd name="T46" fmla="*/ 131 w 160"/>
                <a:gd name="T47" fmla="*/ 154 h 169"/>
                <a:gd name="T48" fmla="*/ 143 w 160"/>
                <a:gd name="T49" fmla="*/ 148 h 169"/>
                <a:gd name="T50" fmla="*/ 160 w 160"/>
                <a:gd name="T51" fmla="*/ 149 h 169"/>
                <a:gd name="T52" fmla="*/ 156 w 160"/>
                <a:gd name="T53" fmla="*/ 132 h 169"/>
                <a:gd name="T54" fmla="*/ 146 w 160"/>
                <a:gd name="T55" fmla="*/ 132 h 169"/>
                <a:gd name="T56" fmla="*/ 135 w 160"/>
                <a:gd name="T57" fmla="*/ 152 h 169"/>
                <a:gd name="T58" fmla="*/ 139 w 160"/>
                <a:gd name="T59" fmla="*/ 161 h 169"/>
                <a:gd name="T60" fmla="*/ 135 w 160"/>
                <a:gd name="T61" fmla="*/ 152 h 169"/>
                <a:gd name="T62" fmla="*/ 131 w 160"/>
                <a:gd name="T63" fmla="*/ 165 h 169"/>
                <a:gd name="T64" fmla="*/ 115 w 160"/>
                <a:gd name="T65" fmla="*/ 155 h 169"/>
                <a:gd name="T66" fmla="*/ 119 w 160"/>
                <a:gd name="T67" fmla="*/ 169 h 169"/>
                <a:gd name="T68" fmla="*/ 160 w 160"/>
                <a:gd name="T69" fmla="*/ 165 h 169"/>
                <a:gd name="T70" fmla="*/ 143 w 160"/>
                <a:gd name="T71" fmla="*/ 15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0" h="169">
                  <a:moveTo>
                    <a:pt x="25" y="48"/>
                  </a:moveTo>
                  <a:cubicBezTo>
                    <a:pt x="36" y="31"/>
                    <a:pt x="39" y="24"/>
                    <a:pt x="50" y="25"/>
                  </a:cubicBezTo>
                  <a:cubicBezTo>
                    <a:pt x="52" y="34"/>
                    <a:pt x="60" y="41"/>
                    <a:pt x="69" y="41"/>
                  </a:cubicBezTo>
                  <a:cubicBezTo>
                    <a:pt x="81" y="41"/>
                    <a:pt x="90" y="32"/>
                    <a:pt x="90" y="21"/>
                  </a:cubicBezTo>
                  <a:cubicBezTo>
                    <a:pt x="90" y="9"/>
                    <a:pt x="81" y="0"/>
                    <a:pt x="69" y="0"/>
                  </a:cubicBezTo>
                  <a:cubicBezTo>
                    <a:pt x="58" y="0"/>
                    <a:pt x="49" y="9"/>
                    <a:pt x="49" y="20"/>
                  </a:cubicBezTo>
                  <a:cubicBezTo>
                    <a:pt x="36" y="12"/>
                    <a:pt x="14" y="20"/>
                    <a:pt x="11" y="44"/>
                  </a:cubicBezTo>
                  <a:cubicBezTo>
                    <a:pt x="7" y="58"/>
                    <a:pt x="0" y="56"/>
                    <a:pt x="0" y="56"/>
                  </a:cubicBezTo>
                  <a:cubicBezTo>
                    <a:pt x="0" y="56"/>
                    <a:pt x="12" y="67"/>
                    <a:pt x="25" y="48"/>
                  </a:cubicBezTo>
                  <a:close/>
                  <a:moveTo>
                    <a:pt x="49" y="160"/>
                  </a:moveTo>
                  <a:cubicBezTo>
                    <a:pt x="49" y="165"/>
                    <a:pt x="52" y="169"/>
                    <a:pt x="57" y="169"/>
                  </a:cubicBezTo>
                  <a:cubicBezTo>
                    <a:pt x="62" y="169"/>
                    <a:pt x="65" y="165"/>
                    <a:pt x="65" y="160"/>
                  </a:cubicBezTo>
                  <a:cubicBezTo>
                    <a:pt x="65" y="152"/>
                    <a:pt x="65" y="152"/>
                    <a:pt x="65" y="152"/>
                  </a:cubicBezTo>
                  <a:cubicBezTo>
                    <a:pt x="49" y="152"/>
                    <a:pt x="49" y="152"/>
                    <a:pt x="49" y="152"/>
                  </a:cubicBezTo>
                  <a:lnTo>
                    <a:pt x="49" y="160"/>
                  </a:lnTo>
                  <a:close/>
                  <a:moveTo>
                    <a:pt x="73" y="160"/>
                  </a:moveTo>
                  <a:cubicBezTo>
                    <a:pt x="73" y="165"/>
                    <a:pt x="77" y="169"/>
                    <a:pt x="82" y="169"/>
                  </a:cubicBezTo>
                  <a:cubicBezTo>
                    <a:pt x="86" y="169"/>
                    <a:pt x="90" y="165"/>
                    <a:pt x="90" y="160"/>
                  </a:cubicBezTo>
                  <a:cubicBezTo>
                    <a:pt x="90" y="152"/>
                    <a:pt x="90" y="152"/>
                    <a:pt x="90" y="152"/>
                  </a:cubicBezTo>
                  <a:cubicBezTo>
                    <a:pt x="73" y="152"/>
                    <a:pt x="73" y="152"/>
                    <a:pt x="73" y="152"/>
                  </a:cubicBezTo>
                  <a:lnTo>
                    <a:pt x="73" y="160"/>
                  </a:lnTo>
                  <a:close/>
                  <a:moveTo>
                    <a:pt x="120" y="106"/>
                  </a:moveTo>
                  <a:cubicBezTo>
                    <a:pt x="124" y="104"/>
                    <a:pt x="125" y="99"/>
                    <a:pt x="123" y="95"/>
                  </a:cubicBezTo>
                  <a:cubicBezTo>
                    <a:pt x="96" y="49"/>
                    <a:pt x="96" y="49"/>
                    <a:pt x="96" y="49"/>
                  </a:cubicBezTo>
                  <a:cubicBezTo>
                    <a:pt x="94" y="45"/>
                    <a:pt x="84" y="45"/>
                    <a:pt x="83" y="45"/>
                  </a:cubicBezTo>
                  <a:cubicBezTo>
                    <a:pt x="82" y="45"/>
                    <a:pt x="82" y="45"/>
                    <a:pt x="82" y="45"/>
                  </a:cubicBezTo>
                  <a:cubicBezTo>
                    <a:pt x="70" y="61"/>
                    <a:pt x="70" y="61"/>
                    <a:pt x="70" y="61"/>
                  </a:cubicBezTo>
                  <a:cubicBezTo>
                    <a:pt x="58" y="45"/>
                    <a:pt x="58" y="45"/>
                    <a:pt x="58" y="45"/>
                  </a:cubicBezTo>
                  <a:cubicBezTo>
                    <a:pt x="56" y="45"/>
                    <a:pt x="56" y="45"/>
                    <a:pt x="56" y="45"/>
                  </a:cubicBezTo>
                  <a:cubicBezTo>
                    <a:pt x="55" y="45"/>
                    <a:pt x="45" y="45"/>
                    <a:pt x="43" y="49"/>
                  </a:cubicBezTo>
                  <a:cubicBezTo>
                    <a:pt x="16" y="95"/>
                    <a:pt x="16" y="95"/>
                    <a:pt x="16" y="95"/>
                  </a:cubicBezTo>
                  <a:cubicBezTo>
                    <a:pt x="14" y="99"/>
                    <a:pt x="15" y="104"/>
                    <a:pt x="19" y="106"/>
                  </a:cubicBezTo>
                  <a:cubicBezTo>
                    <a:pt x="23" y="109"/>
                    <a:pt x="28" y="107"/>
                    <a:pt x="30" y="103"/>
                  </a:cubicBezTo>
                  <a:cubicBezTo>
                    <a:pt x="50" y="69"/>
                    <a:pt x="50" y="69"/>
                    <a:pt x="50" y="69"/>
                  </a:cubicBezTo>
                  <a:cubicBezTo>
                    <a:pt x="53" y="74"/>
                    <a:pt x="53" y="74"/>
                    <a:pt x="53" y="74"/>
                  </a:cubicBezTo>
                  <a:cubicBezTo>
                    <a:pt x="32" y="144"/>
                    <a:pt x="32" y="144"/>
                    <a:pt x="32" y="144"/>
                  </a:cubicBezTo>
                  <a:cubicBezTo>
                    <a:pt x="106" y="144"/>
                    <a:pt x="106" y="144"/>
                    <a:pt x="106" y="144"/>
                  </a:cubicBezTo>
                  <a:cubicBezTo>
                    <a:pt x="86" y="74"/>
                    <a:pt x="86" y="74"/>
                    <a:pt x="86" y="74"/>
                  </a:cubicBezTo>
                  <a:cubicBezTo>
                    <a:pt x="88" y="69"/>
                    <a:pt x="88" y="69"/>
                    <a:pt x="88" y="69"/>
                  </a:cubicBezTo>
                  <a:cubicBezTo>
                    <a:pt x="108" y="103"/>
                    <a:pt x="108" y="103"/>
                    <a:pt x="108" y="103"/>
                  </a:cubicBezTo>
                  <a:cubicBezTo>
                    <a:pt x="111" y="107"/>
                    <a:pt x="116" y="109"/>
                    <a:pt x="120" y="106"/>
                  </a:cubicBezTo>
                  <a:close/>
                  <a:moveTo>
                    <a:pt x="156" y="132"/>
                  </a:moveTo>
                  <a:cubicBezTo>
                    <a:pt x="151" y="132"/>
                    <a:pt x="151" y="132"/>
                    <a:pt x="151" y="132"/>
                  </a:cubicBezTo>
                  <a:cubicBezTo>
                    <a:pt x="148" y="116"/>
                    <a:pt x="126" y="116"/>
                    <a:pt x="123" y="132"/>
                  </a:cubicBezTo>
                  <a:cubicBezTo>
                    <a:pt x="119" y="132"/>
                    <a:pt x="119" y="132"/>
                    <a:pt x="119" y="132"/>
                  </a:cubicBezTo>
                  <a:cubicBezTo>
                    <a:pt x="116" y="132"/>
                    <a:pt x="115" y="134"/>
                    <a:pt x="115" y="136"/>
                  </a:cubicBezTo>
                  <a:cubicBezTo>
                    <a:pt x="115" y="149"/>
                    <a:pt x="115" y="149"/>
                    <a:pt x="115" y="149"/>
                  </a:cubicBezTo>
                  <a:cubicBezTo>
                    <a:pt x="120" y="152"/>
                    <a:pt x="125" y="153"/>
                    <a:pt x="131" y="154"/>
                  </a:cubicBezTo>
                  <a:cubicBezTo>
                    <a:pt x="131" y="148"/>
                    <a:pt x="131" y="148"/>
                    <a:pt x="131" y="148"/>
                  </a:cubicBezTo>
                  <a:cubicBezTo>
                    <a:pt x="143" y="148"/>
                    <a:pt x="143" y="148"/>
                    <a:pt x="143" y="148"/>
                  </a:cubicBezTo>
                  <a:cubicBezTo>
                    <a:pt x="143" y="154"/>
                    <a:pt x="143" y="154"/>
                    <a:pt x="143" y="154"/>
                  </a:cubicBezTo>
                  <a:cubicBezTo>
                    <a:pt x="149" y="153"/>
                    <a:pt x="155" y="152"/>
                    <a:pt x="160" y="149"/>
                  </a:cubicBezTo>
                  <a:cubicBezTo>
                    <a:pt x="160" y="136"/>
                    <a:pt x="160" y="136"/>
                    <a:pt x="160" y="136"/>
                  </a:cubicBezTo>
                  <a:cubicBezTo>
                    <a:pt x="160" y="134"/>
                    <a:pt x="158" y="132"/>
                    <a:pt x="156" y="132"/>
                  </a:cubicBezTo>
                  <a:close/>
                  <a:moveTo>
                    <a:pt x="129" y="132"/>
                  </a:moveTo>
                  <a:cubicBezTo>
                    <a:pt x="131" y="123"/>
                    <a:pt x="143" y="123"/>
                    <a:pt x="146" y="132"/>
                  </a:cubicBezTo>
                  <a:lnTo>
                    <a:pt x="129" y="132"/>
                  </a:lnTo>
                  <a:close/>
                  <a:moveTo>
                    <a:pt x="135" y="152"/>
                  </a:moveTo>
                  <a:cubicBezTo>
                    <a:pt x="135" y="161"/>
                    <a:pt x="135" y="161"/>
                    <a:pt x="135" y="161"/>
                  </a:cubicBezTo>
                  <a:cubicBezTo>
                    <a:pt x="139" y="161"/>
                    <a:pt x="139" y="161"/>
                    <a:pt x="139" y="161"/>
                  </a:cubicBezTo>
                  <a:cubicBezTo>
                    <a:pt x="139" y="152"/>
                    <a:pt x="139" y="152"/>
                    <a:pt x="139" y="152"/>
                  </a:cubicBezTo>
                  <a:lnTo>
                    <a:pt x="135" y="152"/>
                  </a:lnTo>
                  <a:close/>
                  <a:moveTo>
                    <a:pt x="143" y="165"/>
                  </a:moveTo>
                  <a:cubicBezTo>
                    <a:pt x="131" y="165"/>
                    <a:pt x="131" y="165"/>
                    <a:pt x="131" y="165"/>
                  </a:cubicBezTo>
                  <a:cubicBezTo>
                    <a:pt x="131" y="159"/>
                    <a:pt x="131" y="159"/>
                    <a:pt x="131" y="159"/>
                  </a:cubicBezTo>
                  <a:cubicBezTo>
                    <a:pt x="125" y="159"/>
                    <a:pt x="120" y="157"/>
                    <a:pt x="115" y="155"/>
                  </a:cubicBezTo>
                  <a:cubicBezTo>
                    <a:pt x="115" y="165"/>
                    <a:pt x="115" y="165"/>
                    <a:pt x="115" y="165"/>
                  </a:cubicBezTo>
                  <a:cubicBezTo>
                    <a:pt x="115" y="167"/>
                    <a:pt x="116" y="169"/>
                    <a:pt x="119" y="169"/>
                  </a:cubicBezTo>
                  <a:cubicBezTo>
                    <a:pt x="156" y="169"/>
                    <a:pt x="156" y="169"/>
                    <a:pt x="156" y="169"/>
                  </a:cubicBezTo>
                  <a:cubicBezTo>
                    <a:pt x="158" y="169"/>
                    <a:pt x="160" y="167"/>
                    <a:pt x="160" y="165"/>
                  </a:cubicBezTo>
                  <a:cubicBezTo>
                    <a:pt x="160" y="155"/>
                    <a:pt x="160" y="155"/>
                    <a:pt x="160" y="155"/>
                  </a:cubicBezTo>
                  <a:cubicBezTo>
                    <a:pt x="155" y="157"/>
                    <a:pt x="149" y="159"/>
                    <a:pt x="143" y="159"/>
                  </a:cubicBezTo>
                  <a:lnTo>
                    <a:pt x="143" y="165"/>
                  </a:lnTo>
                  <a:close/>
                </a:path>
              </a:pathLst>
            </a:custGeom>
            <a:grpFill/>
            <a:ln>
              <a:noFill/>
            </a:ln>
          </p:spPr>
          <p:txBody>
            <a:bodyPr vert="horz" wrap="square" lIns="91440" tIns="45720" rIns="91440" bIns="45720" numCol="1" anchor="t" anchorCtr="0" compatLnSpc="1"/>
            <a:lstStyle/>
            <a:p>
              <a:endParaRPr lang="en-US"/>
            </a:p>
          </p:txBody>
        </p:sp>
        <p:sp>
          <p:nvSpPr>
            <p:cNvPr id="48" name="Freeform 100"/>
            <p:cNvSpPr>
              <a:spLocks noEditPoints="1"/>
            </p:cNvSpPr>
            <p:nvPr/>
          </p:nvSpPr>
          <p:spPr bwMode="auto">
            <a:xfrm>
              <a:off x="6298379" y="5756320"/>
              <a:ext cx="668624" cy="443188"/>
            </a:xfrm>
            <a:custGeom>
              <a:avLst/>
              <a:gdLst>
                <a:gd name="T0" fmla="*/ 42 w 197"/>
                <a:gd name="T1" fmla="*/ 131 h 131"/>
                <a:gd name="T2" fmla="*/ 48 w 197"/>
                <a:gd name="T3" fmla="*/ 90 h 131"/>
                <a:gd name="T4" fmla="*/ 36 w 197"/>
                <a:gd name="T5" fmla="*/ 125 h 131"/>
                <a:gd name="T6" fmla="*/ 58 w 197"/>
                <a:gd name="T7" fmla="*/ 131 h 131"/>
                <a:gd name="T8" fmla="*/ 64 w 197"/>
                <a:gd name="T9" fmla="*/ 90 h 131"/>
                <a:gd name="T10" fmla="*/ 52 w 197"/>
                <a:gd name="T11" fmla="*/ 125 h 131"/>
                <a:gd name="T12" fmla="*/ 128 w 197"/>
                <a:gd name="T13" fmla="*/ 131 h 131"/>
                <a:gd name="T14" fmla="*/ 134 w 197"/>
                <a:gd name="T15" fmla="*/ 119 h 131"/>
                <a:gd name="T16" fmla="*/ 122 w 197"/>
                <a:gd name="T17" fmla="*/ 125 h 131"/>
                <a:gd name="T18" fmla="*/ 150 w 197"/>
                <a:gd name="T19" fmla="*/ 10 h 131"/>
                <a:gd name="T20" fmla="*/ 122 w 197"/>
                <a:gd name="T21" fmla="*/ 14 h 131"/>
                <a:gd name="T22" fmla="*/ 151 w 197"/>
                <a:gd name="T23" fmla="*/ 14 h 131"/>
                <a:gd name="T24" fmla="*/ 176 w 197"/>
                <a:gd name="T25" fmla="*/ 26 h 131"/>
                <a:gd name="T26" fmla="*/ 186 w 197"/>
                <a:gd name="T27" fmla="*/ 20 h 131"/>
                <a:gd name="T28" fmla="*/ 147 w 197"/>
                <a:gd name="T29" fmla="*/ 33 h 131"/>
                <a:gd name="T30" fmla="*/ 118 w 197"/>
                <a:gd name="T31" fmla="*/ 34 h 131"/>
                <a:gd name="T32" fmla="*/ 69 w 197"/>
                <a:gd name="T33" fmla="*/ 34 h 131"/>
                <a:gd name="T34" fmla="*/ 60 w 197"/>
                <a:gd name="T35" fmla="*/ 33 h 131"/>
                <a:gd name="T36" fmla="*/ 40 w 197"/>
                <a:gd name="T37" fmla="*/ 33 h 131"/>
                <a:gd name="T38" fmla="*/ 31 w 197"/>
                <a:gd name="T39" fmla="*/ 34 h 131"/>
                <a:gd name="T40" fmla="*/ 2 w 197"/>
                <a:gd name="T41" fmla="*/ 72 h 131"/>
                <a:gd name="T42" fmla="*/ 32 w 197"/>
                <a:gd name="T43" fmla="*/ 52 h 131"/>
                <a:gd name="T44" fmla="*/ 69 w 197"/>
                <a:gd name="T45" fmla="*/ 86 h 131"/>
                <a:gd name="T46" fmla="*/ 89 w 197"/>
                <a:gd name="T47" fmla="*/ 72 h 131"/>
                <a:gd name="T48" fmla="*/ 98 w 197"/>
                <a:gd name="T49" fmla="*/ 72 h 131"/>
                <a:gd name="T50" fmla="*/ 124 w 197"/>
                <a:gd name="T51" fmla="*/ 55 h 131"/>
                <a:gd name="T52" fmla="*/ 169 w 197"/>
                <a:gd name="T53" fmla="*/ 115 h 131"/>
                <a:gd name="T54" fmla="*/ 152 w 197"/>
                <a:gd name="T55" fmla="*/ 48 h 131"/>
                <a:gd name="T56" fmla="*/ 184 w 197"/>
                <a:gd name="T57" fmla="*/ 72 h 131"/>
                <a:gd name="T58" fmla="*/ 155 w 197"/>
                <a:gd name="T59" fmla="*/ 34 h 131"/>
                <a:gd name="T60" fmla="*/ 145 w 197"/>
                <a:gd name="T61" fmla="*/ 131 h 131"/>
                <a:gd name="T62" fmla="*/ 151 w 197"/>
                <a:gd name="T63" fmla="*/ 119 h 131"/>
                <a:gd name="T64" fmla="*/ 139 w 197"/>
                <a:gd name="T65" fmla="*/ 125 h 131"/>
                <a:gd name="T66" fmla="*/ 64 w 197"/>
                <a:gd name="T67" fmla="*/ 14 h 131"/>
                <a:gd name="T68" fmla="*/ 36 w 197"/>
                <a:gd name="T69" fmla="*/ 14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7" h="131">
                  <a:moveTo>
                    <a:pt x="36" y="125"/>
                  </a:moveTo>
                  <a:cubicBezTo>
                    <a:pt x="36" y="129"/>
                    <a:pt x="38" y="131"/>
                    <a:pt x="42" y="131"/>
                  </a:cubicBezTo>
                  <a:cubicBezTo>
                    <a:pt x="45" y="131"/>
                    <a:pt x="48" y="129"/>
                    <a:pt x="48" y="125"/>
                  </a:cubicBezTo>
                  <a:cubicBezTo>
                    <a:pt x="48" y="90"/>
                    <a:pt x="48" y="90"/>
                    <a:pt x="48" y="90"/>
                  </a:cubicBezTo>
                  <a:cubicBezTo>
                    <a:pt x="36" y="90"/>
                    <a:pt x="36" y="90"/>
                    <a:pt x="36" y="90"/>
                  </a:cubicBezTo>
                  <a:lnTo>
                    <a:pt x="36" y="125"/>
                  </a:lnTo>
                  <a:close/>
                  <a:moveTo>
                    <a:pt x="52" y="125"/>
                  </a:moveTo>
                  <a:cubicBezTo>
                    <a:pt x="52" y="129"/>
                    <a:pt x="55" y="131"/>
                    <a:pt x="58" y="131"/>
                  </a:cubicBezTo>
                  <a:cubicBezTo>
                    <a:pt x="62" y="131"/>
                    <a:pt x="64" y="129"/>
                    <a:pt x="64" y="125"/>
                  </a:cubicBezTo>
                  <a:cubicBezTo>
                    <a:pt x="64" y="90"/>
                    <a:pt x="64" y="90"/>
                    <a:pt x="64" y="90"/>
                  </a:cubicBezTo>
                  <a:cubicBezTo>
                    <a:pt x="52" y="90"/>
                    <a:pt x="52" y="90"/>
                    <a:pt x="52" y="90"/>
                  </a:cubicBezTo>
                  <a:lnTo>
                    <a:pt x="52" y="125"/>
                  </a:lnTo>
                  <a:close/>
                  <a:moveTo>
                    <a:pt x="122" y="125"/>
                  </a:moveTo>
                  <a:cubicBezTo>
                    <a:pt x="122" y="129"/>
                    <a:pt x="125" y="131"/>
                    <a:pt x="128" y="131"/>
                  </a:cubicBezTo>
                  <a:cubicBezTo>
                    <a:pt x="132" y="131"/>
                    <a:pt x="134" y="129"/>
                    <a:pt x="134" y="125"/>
                  </a:cubicBezTo>
                  <a:cubicBezTo>
                    <a:pt x="134" y="119"/>
                    <a:pt x="134" y="119"/>
                    <a:pt x="134" y="119"/>
                  </a:cubicBezTo>
                  <a:cubicBezTo>
                    <a:pt x="122" y="119"/>
                    <a:pt x="122" y="119"/>
                    <a:pt x="122" y="119"/>
                  </a:cubicBezTo>
                  <a:lnTo>
                    <a:pt x="122" y="125"/>
                  </a:lnTo>
                  <a:close/>
                  <a:moveTo>
                    <a:pt x="186" y="20"/>
                  </a:moveTo>
                  <a:cubicBezTo>
                    <a:pt x="178" y="1"/>
                    <a:pt x="157" y="0"/>
                    <a:pt x="150" y="10"/>
                  </a:cubicBezTo>
                  <a:cubicBezTo>
                    <a:pt x="148" y="4"/>
                    <a:pt x="143" y="0"/>
                    <a:pt x="137" y="0"/>
                  </a:cubicBezTo>
                  <a:cubicBezTo>
                    <a:pt x="129" y="0"/>
                    <a:pt x="122" y="6"/>
                    <a:pt x="122" y="14"/>
                  </a:cubicBezTo>
                  <a:cubicBezTo>
                    <a:pt x="122" y="22"/>
                    <a:pt x="129" y="28"/>
                    <a:pt x="137" y="28"/>
                  </a:cubicBezTo>
                  <a:cubicBezTo>
                    <a:pt x="144" y="28"/>
                    <a:pt x="151" y="22"/>
                    <a:pt x="151" y="14"/>
                  </a:cubicBezTo>
                  <a:cubicBezTo>
                    <a:pt x="151" y="14"/>
                    <a:pt x="151" y="14"/>
                    <a:pt x="151" y="14"/>
                  </a:cubicBezTo>
                  <a:cubicBezTo>
                    <a:pt x="159" y="10"/>
                    <a:pt x="163" y="15"/>
                    <a:pt x="176" y="26"/>
                  </a:cubicBezTo>
                  <a:cubicBezTo>
                    <a:pt x="189" y="38"/>
                    <a:pt x="197" y="27"/>
                    <a:pt x="197" y="27"/>
                  </a:cubicBezTo>
                  <a:cubicBezTo>
                    <a:pt x="197" y="27"/>
                    <a:pt x="192" y="30"/>
                    <a:pt x="186" y="20"/>
                  </a:cubicBezTo>
                  <a:close/>
                  <a:moveTo>
                    <a:pt x="155" y="34"/>
                  </a:moveTo>
                  <a:cubicBezTo>
                    <a:pt x="154" y="33"/>
                    <a:pt x="148" y="33"/>
                    <a:pt x="147" y="33"/>
                  </a:cubicBezTo>
                  <a:cubicBezTo>
                    <a:pt x="126" y="33"/>
                    <a:pt x="126" y="33"/>
                    <a:pt x="126" y="33"/>
                  </a:cubicBezTo>
                  <a:cubicBezTo>
                    <a:pt x="125" y="33"/>
                    <a:pt x="119" y="33"/>
                    <a:pt x="118" y="34"/>
                  </a:cubicBezTo>
                  <a:cubicBezTo>
                    <a:pt x="93" y="59"/>
                    <a:pt x="93" y="59"/>
                    <a:pt x="93" y="59"/>
                  </a:cubicBezTo>
                  <a:cubicBezTo>
                    <a:pt x="69" y="34"/>
                    <a:pt x="69" y="34"/>
                    <a:pt x="69" y="34"/>
                  </a:cubicBezTo>
                  <a:cubicBezTo>
                    <a:pt x="67" y="33"/>
                    <a:pt x="61" y="33"/>
                    <a:pt x="60" y="33"/>
                  </a:cubicBezTo>
                  <a:cubicBezTo>
                    <a:pt x="60" y="33"/>
                    <a:pt x="60" y="33"/>
                    <a:pt x="60" y="33"/>
                  </a:cubicBezTo>
                  <a:cubicBezTo>
                    <a:pt x="50" y="41"/>
                    <a:pt x="50" y="41"/>
                    <a:pt x="50" y="41"/>
                  </a:cubicBezTo>
                  <a:cubicBezTo>
                    <a:pt x="40" y="33"/>
                    <a:pt x="40" y="33"/>
                    <a:pt x="40" y="33"/>
                  </a:cubicBezTo>
                  <a:cubicBezTo>
                    <a:pt x="40" y="33"/>
                    <a:pt x="40" y="33"/>
                    <a:pt x="40" y="33"/>
                  </a:cubicBezTo>
                  <a:cubicBezTo>
                    <a:pt x="39" y="33"/>
                    <a:pt x="33" y="33"/>
                    <a:pt x="31" y="34"/>
                  </a:cubicBezTo>
                  <a:cubicBezTo>
                    <a:pt x="2" y="64"/>
                    <a:pt x="2" y="64"/>
                    <a:pt x="2" y="64"/>
                  </a:cubicBezTo>
                  <a:cubicBezTo>
                    <a:pt x="0" y="66"/>
                    <a:pt x="0" y="70"/>
                    <a:pt x="2" y="72"/>
                  </a:cubicBezTo>
                  <a:cubicBezTo>
                    <a:pt x="5" y="75"/>
                    <a:pt x="9" y="75"/>
                    <a:pt x="11" y="72"/>
                  </a:cubicBezTo>
                  <a:cubicBezTo>
                    <a:pt x="32" y="52"/>
                    <a:pt x="32" y="52"/>
                    <a:pt x="32" y="52"/>
                  </a:cubicBezTo>
                  <a:cubicBezTo>
                    <a:pt x="32" y="86"/>
                    <a:pt x="32" y="86"/>
                    <a:pt x="32" y="86"/>
                  </a:cubicBezTo>
                  <a:cubicBezTo>
                    <a:pt x="69" y="86"/>
                    <a:pt x="69" y="86"/>
                    <a:pt x="69" y="86"/>
                  </a:cubicBezTo>
                  <a:cubicBezTo>
                    <a:pt x="69" y="52"/>
                    <a:pt x="69" y="52"/>
                    <a:pt x="69" y="52"/>
                  </a:cubicBezTo>
                  <a:cubicBezTo>
                    <a:pt x="69" y="52"/>
                    <a:pt x="89" y="72"/>
                    <a:pt x="89" y="72"/>
                  </a:cubicBezTo>
                  <a:cubicBezTo>
                    <a:pt x="90" y="74"/>
                    <a:pt x="92" y="74"/>
                    <a:pt x="93" y="74"/>
                  </a:cubicBezTo>
                  <a:cubicBezTo>
                    <a:pt x="95" y="74"/>
                    <a:pt x="97" y="74"/>
                    <a:pt x="98" y="72"/>
                  </a:cubicBezTo>
                  <a:cubicBezTo>
                    <a:pt x="98" y="72"/>
                    <a:pt x="121" y="48"/>
                    <a:pt x="121" y="48"/>
                  </a:cubicBezTo>
                  <a:cubicBezTo>
                    <a:pt x="124" y="55"/>
                    <a:pt x="124" y="55"/>
                    <a:pt x="124" y="55"/>
                  </a:cubicBezTo>
                  <a:cubicBezTo>
                    <a:pt x="104" y="115"/>
                    <a:pt x="104" y="115"/>
                    <a:pt x="104" y="115"/>
                  </a:cubicBezTo>
                  <a:cubicBezTo>
                    <a:pt x="169" y="115"/>
                    <a:pt x="169" y="115"/>
                    <a:pt x="169" y="115"/>
                  </a:cubicBezTo>
                  <a:cubicBezTo>
                    <a:pt x="149" y="55"/>
                    <a:pt x="149" y="55"/>
                    <a:pt x="149" y="55"/>
                  </a:cubicBezTo>
                  <a:cubicBezTo>
                    <a:pt x="152" y="48"/>
                    <a:pt x="152" y="48"/>
                    <a:pt x="152" y="48"/>
                  </a:cubicBezTo>
                  <a:cubicBezTo>
                    <a:pt x="175" y="72"/>
                    <a:pt x="175" y="72"/>
                    <a:pt x="175" y="72"/>
                  </a:cubicBezTo>
                  <a:cubicBezTo>
                    <a:pt x="178" y="75"/>
                    <a:pt x="182" y="75"/>
                    <a:pt x="184" y="72"/>
                  </a:cubicBezTo>
                  <a:cubicBezTo>
                    <a:pt x="187" y="70"/>
                    <a:pt x="187" y="66"/>
                    <a:pt x="184" y="64"/>
                  </a:cubicBezTo>
                  <a:lnTo>
                    <a:pt x="155" y="34"/>
                  </a:lnTo>
                  <a:close/>
                  <a:moveTo>
                    <a:pt x="139" y="125"/>
                  </a:moveTo>
                  <a:cubicBezTo>
                    <a:pt x="139" y="129"/>
                    <a:pt x="141" y="131"/>
                    <a:pt x="145" y="131"/>
                  </a:cubicBezTo>
                  <a:cubicBezTo>
                    <a:pt x="148" y="131"/>
                    <a:pt x="151" y="129"/>
                    <a:pt x="151" y="125"/>
                  </a:cubicBezTo>
                  <a:cubicBezTo>
                    <a:pt x="151" y="119"/>
                    <a:pt x="151" y="119"/>
                    <a:pt x="151" y="119"/>
                  </a:cubicBezTo>
                  <a:cubicBezTo>
                    <a:pt x="139" y="119"/>
                    <a:pt x="139" y="119"/>
                    <a:pt x="139" y="119"/>
                  </a:cubicBezTo>
                  <a:lnTo>
                    <a:pt x="139" y="125"/>
                  </a:lnTo>
                  <a:close/>
                  <a:moveTo>
                    <a:pt x="50" y="28"/>
                  </a:moveTo>
                  <a:cubicBezTo>
                    <a:pt x="58" y="28"/>
                    <a:pt x="64" y="22"/>
                    <a:pt x="64" y="14"/>
                  </a:cubicBezTo>
                  <a:cubicBezTo>
                    <a:pt x="64" y="6"/>
                    <a:pt x="58" y="0"/>
                    <a:pt x="50" y="0"/>
                  </a:cubicBezTo>
                  <a:cubicBezTo>
                    <a:pt x="42" y="0"/>
                    <a:pt x="36" y="6"/>
                    <a:pt x="36" y="14"/>
                  </a:cubicBezTo>
                  <a:cubicBezTo>
                    <a:pt x="36" y="22"/>
                    <a:pt x="42" y="28"/>
                    <a:pt x="50" y="28"/>
                  </a:cubicBezTo>
                  <a:close/>
                </a:path>
              </a:pathLst>
            </a:custGeom>
            <a:grpFill/>
            <a:ln>
              <a:noFill/>
            </a:ln>
          </p:spPr>
          <p:txBody>
            <a:bodyPr vert="horz" wrap="square" lIns="91440" tIns="45720" rIns="91440" bIns="45720" numCol="1" anchor="t" anchorCtr="0" compatLnSpc="1"/>
            <a:lstStyle/>
            <a:p>
              <a:endParaRPr lang="en-US"/>
            </a:p>
          </p:txBody>
        </p:sp>
        <p:sp>
          <p:nvSpPr>
            <p:cNvPr id="49" name="Freeform 101"/>
            <p:cNvSpPr>
              <a:spLocks noEditPoints="1"/>
            </p:cNvSpPr>
            <p:nvPr/>
          </p:nvSpPr>
          <p:spPr bwMode="auto">
            <a:xfrm>
              <a:off x="7481920" y="5781938"/>
              <a:ext cx="499546" cy="422694"/>
            </a:xfrm>
            <a:custGeom>
              <a:avLst/>
              <a:gdLst>
                <a:gd name="T0" fmla="*/ 86 w 147"/>
                <a:gd name="T1" fmla="*/ 66 h 124"/>
                <a:gd name="T2" fmla="*/ 86 w 147"/>
                <a:gd name="T3" fmla="*/ 78 h 124"/>
                <a:gd name="T4" fmla="*/ 129 w 147"/>
                <a:gd name="T5" fmla="*/ 78 h 124"/>
                <a:gd name="T6" fmla="*/ 115 w 147"/>
                <a:gd name="T7" fmla="*/ 111 h 124"/>
                <a:gd name="T8" fmla="*/ 102 w 147"/>
                <a:gd name="T9" fmla="*/ 111 h 124"/>
                <a:gd name="T10" fmla="*/ 102 w 147"/>
                <a:gd name="T11" fmla="*/ 123 h 124"/>
                <a:gd name="T12" fmla="*/ 135 w 147"/>
                <a:gd name="T13" fmla="*/ 123 h 124"/>
                <a:gd name="T14" fmla="*/ 135 w 147"/>
                <a:gd name="T15" fmla="*/ 111 h 124"/>
                <a:gd name="T16" fmla="*/ 127 w 147"/>
                <a:gd name="T17" fmla="*/ 111 h 124"/>
                <a:gd name="T18" fmla="*/ 142 w 147"/>
                <a:gd name="T19" fmla="*/ 78 h 124"/>
                <a:gd name="T20" fmla="*/ 147 w 147"/>
                <a:gd name="T21" fmla="*/ 78 h 124"/>
                <a:gd name="T22" fmla="*/ 147 w 147"/>
                <a:gd name="T23" fmla="*/ 66 h 124"/>
                <a:gd name="T24" fmla="*/ 86 w 147"/>
                <a:gd name="T25" fmla="*/ 66 h 124"/>
                <a:gd name="T26" fmla="*/ 15 w 147"/>
                <a:gd name="T27" fmla="*/ 73 h 124"/>
                <a:gd name="T28" fmla="*/ 19 w 147"/>
                <a:gd name="T29" fmla="*/ 66 h 124"/>
                <a:gd name="T30" fmla="*/ 17 w 147"/>
                <a:gd name="T31" fmla="*/ 45 h 124"/>
                <a:gd name="T32" fmla="*/ 8 w 147"/>
                <a:gd name="T33" fmla="*/ 37 h 124"/>
                <a:gd name="T34" fmla="*/ 0 w 147"/>
                <a:gd name="T35" fmla="*/ 45 h 124"/>
                <a:gd name="T36" fmla="*/ 2 w 147"/>
                <a:gd name="T37" fmla="*/ 66 h 124"/>
                <a:gd name="T38" fmla="*/ 7 w 147"/>
                <a:gd name="T39" fmla="*/ 73 h 124"/>
                <a:gd name="T40" fmla="*/ 10 w 147"/>
                <a:gd name="T41" fmla="*/ 103 h 124"/>
                <a:gd name="T42" fmla="*/ 28 w 147"/>
                <a:gd name="T43" fmla="*/ 103 h 124"/>
                <a:gd name="T44" fmla="*/ 28 w 147"/>
                <a:gd name="T45" fmla="*/ 115 h 124"/>
                <a:gd name="T46" fmla="*/ 16 w 147"/>
                <a:gd name="T47" fmla="*/ 115 h 124"/>
                <a:gd name="T48" fmla="*/ 16 w 147"/>
                <a:gd name="T49" fmla="*/ 123 h 124"/>
                <a:gd name="T50" fmla="*/ 49 w 147"/>
                <a:gd name="T51" fmla="*/ 123 h 124"/>
                <a:gd name="T52" fmla="*/ 49 w 147"/>
                <a:gd name="T53" fmla="*/ 115 h 124"/>
                <a:gd name="T54" fmla="*/ 36 w 147"/>
                <a:gd name="T55" fmla="*/ 115 h 124"/>
                <a:gd name="T56" fmla="*/ 36 w 147"/>
                <a:gd name="T57" fmla="*/ 103 h 124"/>
                <a:gd name="T58" fmla="*/ 49 w 147"/>
                <a:gd name="T59" fmla="*/ 103 h 124"/>
                <a:gd name="T60" fmla="*/ 49 w 147"/>
                <a:gd name="T61" fmla="*/ 94 h 124"/>
                <a:gd name="T62" fmla="*/ 18 w 147"/>
                <a:gd name="T63" fmla="*/ 94 h 124"/>
                <a:gd name="T64" fmla="*/ 15 w 147"/>
                <a:gd name="T65" fmla="*/ 73 h 124"/>
                <a:gd name="T66" fmla="*/ 55 w 147"/>
                <a:gd name="T67" fmla="*/ 29 h 124"/>
                <a:gd name="T68" fmla="*/ 69 w 147"/>
                <a:gd name="T69" fmla="*/ 14 h 124"/>
                <a:gd name="T70" fmla="*/ 55 w 147"/>
                <a:gd name="T71" fmla="*/ 0 h 124"/>
                <a:gd name="T72" fmla="*/ 41 w 147"/>
                <a:gd name="T73" fmla="*/ 14 h 124"/>
                <a:gd name="T74" fmla="*/ 55 w 147"/>
                <a:gd name="T75" fmla="*/ 29 h 124"/>
                <a:gd name="T76" fmla="*/ 72 w 147"/>
                <a:gd name="T77" fmla="*/ 82 h 124"/>
                <a:gd name="T78" fmla="*/ 64 w 147"/>
                <a:gd name="T79" fmla="*/ 74 h 124"/>
                <a:gd name="T80" fmla="*/ 54 w 147"/>
                <a:gd name="T81" fmla="*/ 74 h 124"/>
                <a:gd name="T82" fmla="*/ 59 w 147"/>
                <a:gd name="T83" fmla="*/ 56 h 124"/>
                <a:gd name="T84" fmla="*/ 63 w 147"/>
                <a:gd name="T85" fmla="*/ 60 h 124"/>
                <a:gd name="T86" fmla="*/ 68 w 147"/>
                <a:gd name="T87" fmla="*/ 61 h 124"/>
                <a:gd name="T88" fmla="*/ 92 w 147"/>
                <a:gd name="T89" fmla="*/ 61 h 124"/>
                <a:gd name="T90" fmla="*/ 98 w 147"/>
                <a:gd name="T91" fmla="*/ 55 h 124"/>
                <a:gd name="T92" fmla="*/ 92 w 147"/>
                <a:gd name="T93" fmla="*/ 49 h 124"/>
                <a:gd name="T94" fmla="*/ 69 w 147"/>
                <a:gd name="T95" fmla="*/ 49 h 124"/>
                <a:gd name="T96" fmla="*/ 56 w 147"/>
                <a:gd name="T97" fmla="*/ 35 h 124"/>
                <a:gd name="T98" fmla="*/ 48 w 147"/>
                <a:gd name="T99" fmla="*/ 33 h 124"/>
                <a:gd name="T100" fmla="*/ 38 w 147"/>
                <a:gd name="T101" fmla="*/ 38 h 124"/>
                <a:gd name="T102" fmla="*/ 28 w 147"/>
                <a:gd name="T103" fmla="*/ 79 h 124"/>
                <a:gd name="T104" fmla="*/ 27 w 147"/>
                <a:gd name="T105" fmla="*/ 80 h 124"/>
                <a:gd name="T106" fmla="*/ 27 w 147"/>
                <a:gd name="T107" fmla="*/ 82 h 124"/>
                <a:gd name="T108" fmla="*/ 27 w 147"/>
                <a:gd name="T109" fmla="*/ 82 h 124"/>
                <a:gd name="T110" fmla="*/ 35 w 147"/>
                <a:gd name="T111" fmla="*/ 90 h 124"/>
                <a:gd name="T112" fmla="*/ 58 w 147"/>
                <a:gd name="T113" fmla="*/ 90 h 124"/>
                <a:gd name="T114" fmla="*/ 58 w 147"/>
                <a:gd name="T115" fmla="*/ 90 h 124"/>
                <a:gd name="T116" fmla="*/ 74 w 147"/>
                <a:gd name="T117" fmla="*/ 119 h 124"/>
                <a:gd name="T118" fmla="*/ 86 w 147"/>
                <a:gd name="T119" fmla="*/ 122 h 124"/>
                <a:gd name="T120" fmla="*/ 89 w 147"/>
                <a:gd name="T121" fmla="*/ 111 h 124"/>
                <a:gd name="T122" fmla="*/ 72 w 147"/>
                <a:gd name="T123" fmla="*/ 8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7" h="124">
                  <a:moveTo>
                    <a:pt x="86" y="66"/>
                  </a:moveTo>
                  <a:cubicBezTo>
                    <a:pt x="86" y="78"/>
                    <a:pt x="86" y="78"/>
                    <a:pt x="86" y="78"/>
                  </a:cubicBezTo>
                  <a:cubicBezTo>
                    <a:pt x="129" y="78"/>
                    <a:pt x="129" y="78"/>
                    <a:pt x="129" y="78"/>
                  </a:cubicBezTo>
                  <a:cubicBezTo>
                    <a:pt x="115" y="111"/>
                    <a:pt x="115" y="111"/>
                    <a:pt x="115" y="111"/>
                  </a:cubicBezTo>
                  <a:cubicBezTo>
                    <a:pt x="102" y="111"/>
                    <a:pt x="102" y="111"/>
                    <a:pt x="102" y="111"/>
                  </a:cubicBezTo>
                  <a:cubicBezTo>
                    <a:pt x="102" y="123"/>
                    <a:pt x="102" y="123"/>
                    <a:pt x="102" y="123"/>
                  </a:cubicBezTo>
                  <a:cubicBezTo>
                    <a:pt x="135" y="123"/>
                    <a:pt x="135" y="123"/>
                    <a:pt x="135" y="123"/>
                  </a:cubicBezTo>
                  <a:cubicBezTo>
                    <a:pt x="135" y="111"/>
                    <a:pt x="135" y="111"/>
                    <a:pt x="135" y="111"/>
                  </a:cubicBezTo>
                  <a:cubicBezTo>
                    <a:pt x="127" y="111"/>
                    <a:pt x="127" y="111"/>
                    <a:pt x="127" y="111"/>
                  </a:cubicBezTo>
                  <a:cubicBezTo>
                    <a:pt x="142" y="78"/>
                    <a:pt x="142" y="78"/>
                    <a:pt x="142" y="78"/>
                  </a:cubicBezTo>
                  <a:cubicBezTo>
                    <a:pt x="147" y="78"/>
                    <a:pt x="147" y="78"/>
                    <a:pt x="147" y="78"/>
                  </a:cubicBezTo>
                  <a:cubicBezTo>
                    <a:pt x="147" y="66"/>
                    <a:pt x="147" y="66"/>
                    <a:pt x="147" y="66"/>
                  </a:cubicBezTo>
                  <a:lnTo>
                    <a:pt x="86" y="66"/>
                  </a:lnTo>
                  <a:close/>
                  <a:moveTo>
                    <a:pt x="15" y="73"/>
                  </a:moveTo>
                  <a:cubicBezTo>
                    <a:pt x="18" y="71"/>
                    <a:pt x="19" y="69"/>
                    <a:pt x="19" y="66"/>
                  </a:cubicBezTo>
                  <a:cubicBezTo>
                    <a:pt x="17" y="45"/>
                    <a:pt x="17" y="45"/>
                    <a:pt x="17" y="45"/>
                  </a:cubicBezTo>
                  <a:cubicBezTo>
                    <a:pt x="16" y="41"/>
                    <a:pt x="12" y="37"/>
                    <a:pt x="8" y="37"/>
                  </a:cubicBezTo>
                  <a:cubicBezTo>
                    <a:pt x="3" y="37"/>
                    <a:pt x="0" y="41"/>
                    <a:pt x="0" y="45"/>
                  </a:cubicBezTo>
                  <a:cubicBezTo>
                    <a:pt x="2" y="66"/>
                    <a:pt x="2" y="66"/>
                    <a:pt x="2" y="66"/>
                  </a:cubicBezTo>
                  <a:cubicBezTo>
                    <a:pt x="3" y="69"/>
                    <a:pt x="5" y="71"/>
                    <a:pt x="7" y="73"/>
                  </a:cubicBezTo>
                  <a:cubicBezTo>
                    <a:pt x="10" y="103"/>
                    <a:pt x="10" y="103"/>
                    <a:pt x="10" y="103"/>
                  </a:cubicBezTo>
                  <a:cubicBezTo>
                    <a:pt x="28" y="103"/>
                    <a:pt x="28" y="103"/>
                    <a:pt x="28" y="103"/>
                  </a:cubicBezTo>
                  <a:cubicBezTo>
                    <a:pt x="28" y="115"/>
                    <a:pt x="28" y="115"/>
                    <a:pt x="28" y="115"/>
                  </a:cubicBezTo>
                  <a:cubicBezTo>
                    <a:pt x="16" y="115"/>
                    <a:pt x="16" y="115"/>
                    <a:pt x="16" y="115"/>
                  </a:cubicBezTo>
                  <a:cubicBezTo>
                    <a:pt x="16" y="123"/>
                    <a:pt x="16" y="123"/>
                    <a:pt x="16" y="123"/>
                  </a:cubicBezTo>
                  <a:cubicBezTo>
                    <a:pt x="49" y="123"/>
                    <a:pt x="49" y="123"/>
                    <a:pt x="49" y="123"/>
                  </a:cubicBezTo>
                  <a:cubicBezTo>
                    <a:pt x="49" y="115"/>
                    <a:pt x="49" y="115"/>
                    <a:pt x="49" y="115"/>
                  </a:cubicBezTo>
                  <a:cubicBezTo>
                    <a:pt x="36" y="115"/>
                    <a:pt x="36" y="115"/>
                    <a:pt x="36" y="115"/>
                  </a:cubicBezTo>
                  <a:cubicBezTo>
                    <a:pt x="36" y="103"/>
                    <a:pt x="36" y="103"/>
                    <a:pt x="36" y="103"/>
                  </a:cubicBezTo>
                  <a:cubicBezTo>
                    <a:pt x="49" y="103"/>
                    <a:pt x="49" y="103"/>
                    <a:pt x="49" y="103"/>
                  </a:cubicBezTo>
                  <a:cubicBezTo>
                    <a:pt x="49" y="94"/>
                    <a:pt x="49" y="94"/>
                    <a:pt x="49" y="94"/>
                  </a:cubicBezTo>
                  <a:cubicBezTo>
                    <a:pt x="18" y="94"/>
                    <a:pt x="18" y="94"/>
                    <a:pt x="18" y="94"/>
                  </a:cubicBezTo>
                  <a:lnTo>
                    <a:pt x="15" y="73"/>
                  </a:lnTo>
                  <a:close/>
                  <a:moveTo>
                    <a:pt x="55" y="29"/>
                  </a:moveTo>
                  <a:cubicBezTo>
                    <a:pt x="63" y="29"/>
                    <a:pt x="69" y="22"/>
                    <a:pt x="69" y="14"/>
                  </a:cubicBezTo>
                  <a:cubicBezTo>
                    <a:pt x="69" y="6"/>
                    <a:pt x="63" y="0"/>
                    <a:pt x="55" y="0"/>
                  </a:cubicBezTo>
                  <a:cubicBezTo>
                    <a:pt x="47" y="0"/>
                    <a:pt x="41" y="6"/>
                    <a:pt x="41" y="14"/>
                  </a:cubicBezTo>
                  <a:cubicBezTo>
                    <a:pt x="41" y="22"/>
                    <a:pt x="47" y="29"/>
                    <a:pt x="55" y="29"/>
                  </a:cubicBezTo>
                  <a:close/>
                  <a:moveTo>
                    <a:pt x="72" y="82"/>
                  </a:moveTo>
                  <a:cubicBezTo>
                    <a:pt x="72" y="82"/>
                    <a:pt x="68" y="74"/>
                    <a:pt x="64" y="74"/>
                  </a:cubicBezTo>
                  <a:cubicBezTo>
                    <a:pt x="54" y="74"/>
                    <a:pt x="54" y="74"/>
                    <a:pt x="54" y="74"/>
                  </a:cubicBezTo>
                  <a:cubicBezTo>
                    <a:pt x="59" y="56"/>
                    <a:pt x="59" y="56"/>
                    <a:pt x="59" y="56"/>
                  </a:cubicBezTo>
                  <a:cubicBezTo>
                    <a:pt x="63" y="60"/>
                    <a:pt x="63" y="60"/>
                    <a:pt x="63" y="60"/>
                  </a:cubicBezTo>
                  <a:cubicBezTo>
                    <a:pt x="64" y="62"/>
                    <a:pt x="66" y="62"/>
                    <a:pt x="68" y="61"/>
                  </a:cubicBezTo>
                  <a:cubicBezTo>
                    <a:pt x="92" y="61"/>
                    <a:pt x="92" y="61"/>
                    <a:pt x="92" y="61"/>
                  </a:cubicBezTo>
                  <a:cubicBezTo>
                    <a:pt x="95" y="61"/>
                    <a:pt x="98" y="59"/>
                    <a:pt x="98" y="55"/>
                  </a:cubicBezTo>
                  <a:cubicBezTo>
                    <a:pt x="98" y="52"/>
                    <a:pt x="95" y="49"/>
                    <a:pt x="92" y="49"/>
                  </a:cubicBezTo>
                  <a:cubicBezTo>
                    <a:pt x="69" y="49"/>
                    <a:pt x="69" y="49"/>
                    <a:pt x="69" y="49"/>
                  </a:cubicBezTo>
                  <a:cubicBezTo>
                    <a:pt x="69" y="49"/>
                    <a:pt x="60" y="36"/>
                    <a:pt x="56" y="35"/>
                  </a:cubicBezTo>
                  <a:cubicBezTo>
                    <a:pt x="48" y="33"/>
                    <a:pt x="48" y="33"/>
                    <a:pt x="48" y="33"/>
                  </a:cubicBezTo>
                  <a:cubicBezTo>
                    <a:pt x="44" y="31"/>
                    <a:pt x="40" y="34"/>
                    <a:pt x="38" y="38"/>
                  </a:cubicBezTo>
                  <a:cubicBezTo>
                    <a:pt x="28" y="79"/>
                    <a:pt x="28" y="79"/>
                    <a:pt x="28" y="79"/>
                  </a:cubicBezTo>
                  <a:cubicBezTo>
                    <a:pt x="27" y="79"/>
                    <a:pt x="27" y="80"/>
                    <a:pt x="27" y="80"/>
                  </a:cubicBezTo>
                  <a:cubicBezTo>
                    <a:pt x="27" y="82"/>
                    <a:pt x="27" y="82"/>
                    <a:pt x="27" y="82"/>
                  </a:cubicBezTo>
                  <a:cubicBezTo>
                    <a:pt x="27" y="82"/>
                    <a:pt x="27" y="82"/>
                    <a:pt x="27" y="82"/>
                  </a:cubicBezTo>
                  <a:cubicBezTo>
                    <a:pt x="27" y="87"/>
                    <a:pt x="31" y="90"/>
                    <a:pt x="35" y="90"/>
                  </a:cubicBezTo>
                  <a:cubicBezTo>
                    <a:pt x="58" y="90"/>
                    <a:pt x="58" y="90"/>
                    <a:pt x="58" y="90"/>
                  </a:cubicBezTo>
                  <a:cubicBezTo>
                    <a:pt x="58" y="90"/>
                    <a:pt x="58" y="90"/>
                    <a:pt x="58" y="90"/>
                  </a:cubicBezTo>
                  <a:cubicBezTo>
                    <a:pt x="74" y="119"/>
                    <a:pt x="74" y="119"/>
                    <a:pt x="74" y="119"/>
                  </a:cubicBezTo>
                  <a:cubicBezTo>
                    <a:pt x="77" y="123"/>
                    <a:pt x="82" y="124"/>
                    <a:pt x="86" y="122"/>
                  </a:cubicBezTo>
                  <a:cubicBezTo>
                    <a:pt x="90" y="120"/>
                    <a:pt x="91" y="115"/>
                    <a:pt x="89" y="111"/>
                  </a:cubicBezTo>
                  <a:lnTo>
                    <a:pt x="72" y="82"/>
                  </a:lnTo>
                  <a:close/>
                </a:path>
              </a:pathLst>
            </a:custGeom>
            <a:grpFill/>
            <a:ln>
              <a:noFill/>
            </a:ln>
          </p:spPr>
          <p:txBody>
            <a:bodyPr vert="horz" wrap="square" lIns="91440" tIns="45720" rIns="91440" bIns="45720" numCol="1" anchor="t" anchorCtr="0" compatLnSpc="1"/>
            <a:lstStyle/>
            <a:p>
              <a:endParaRPr lang="en-US"/>
            </a:p>
          </p:txBody>
        </p:sp>
        <p:sp>
          <p:nvSpPr>
            <p:cNvPr id="50" name="Freeform 102"/>
            <p:cNvSpPr>
              <a:spLocks noEditPoints="1"/>
            </p:cNvSpPr>
            <p:nvPr/>
          </p:nvSpPr>
          <p:spPr bwMode="auto">
            <a:xfrm>
              <a:off x="8552741" y="5848544"/>
              <a:ext cx="599455" cy="256178"/>
            </a:xfrm>
            <a:custGeom>
              <a:avLst/>
              <a:gdLst>
                <a:gd name="T0" fmla="*/ 169 w 177"/>
                <a:gd name="T1" fmla="*/ 1 h 76"/>
                <a:gd name="T2" fmla="*/ 147 w 177"/>
                <a:gd name="T3" fmla="*/ 25 h 76"/>
                <a:gd name="T4" fmla="*/ 91 w 177"/>
                <a:gd name="T5" fmla="*/ 26 h 76"/>
                <a:gd name="T6" fmla="*/ 86 w 177"/>
                <a:gd name="T7" fmla="*/ 26 h 76"/>
                <a:gd name="T8" fmla="*/ 30 w 177"/>
                <a:gd name="T9" fmla="*/ 25 h 76"/>
                <a:gd name="T10" fmla="*/ 8 w 177"/>
                <a:gd name="T11" fmla="*/ 1 h 76"/>
                <a:gd name="T12" fmla="*/ 0 w 177"/>
                <a:gd name="T13" fmla="*/ 28 h 76"/>
                <a:gd name="T14" fmla="*/ 9 w 177"/>
                <a:gd name="T15" fmla="*/ 28 h 76"/>
                <a:gd name="T16" fmla="*/ 14 w 177"/>
                <a:gd name="T17" fmla="*/ 15 h 76"/>
                <a:gd name="T18" fmla="*/ 22 w 177"/>
                <a:gd name="T19" fmla="*/ 32 h 76"/>
                <a:gd name="T20" fmla="*/ 22 w 177"/>
                <a:gd name="T21" fmla="*/ 33 h 76"/>
                <a:gd name="T22" fmla="*/ 28 w 177"/>
                <a:gd name="T23" fmla="*/ 69 h 76"/>
                <a:gd name="T24" fmla="*/ 32 w 177"/>
                <a:gd name="T25" fmla="*/ 73 h 76"/>
                <a:gd name="T26" fmla="*/ 72 w 177"/>
                <a:gd name="T27" fmla="*/ 74 h 76"/>
                <a:gd name="T28" fmla="*/ 77 w 177"/>
                <a:gd name="T29" fmla="*/ 70 h 76"/>
                <a:gd name="T30" fmla="*/ 89 w 177"/>
                <a:gd name="T31" fmla="*/ 44 h 76"/>
                <a:gd name="T32" fmla="*/ 101 w 177"/>
                <a:gd name="T33" fmla="*/ 70 h 76"/>
                <a:gd name="T34" fmla="*/ 105 w 177"/>
                <a:gd name="T35" fmla="*/ 74 h 76"/>
                <a:gd name="T36" fmla="*/ 145 w 177"/>
                <a:gd name="T37" fmla="*/ 73 h 76"/>
                <a:gd name="T38" fmla="*/ 149 w 177"/>
                <a:gd name="T39" fmla="*/ 69 h 76"/>
                <a:gd name="T40" fmla="*/ 155 w 177"/>
                <a:gd name="T41" fmla="*/ 33 h 76"/>
                <a:gd name="T42" fmla="*/ 155 w 177"/>
                <a:gd name="T43" fmla="*/ 32 h 76"/>
                <a:gd name="T44" fmla="*/ 163 w 177"/>
                <a:gd name="T45" fmla="*/ 15 h 76"/>
                <a:gd name="T46" fmla="*/ 169 w 177"/>
                <a:gd name="T47" fmla="*/ 28 h 76"/>
                <a:gd name="T48" fmla="*/ 177 w 177"/>
                <a:gd name="T49" fmla="*/ 28 h 76"/>
                <a:gd name="T50" fmla="*/ 169 w 177"/>
                <a:gd name="T51" fmla="*/ 1 h 76"/>
                <a:gd name="T52" fmla="*/ 72 w 177"/>
                <a:gd name="T53" fmla="*/ 64 h 76"/>
                <a:gd name="T54" fmla="*/ 68 w 177"/>
                <a:gd name="T55" fmla="*/ 67 h 76"/>
                <a:gd name="T56" fmla="*/ 38 w 177"/>
                <a:gd name="T57" fmla="*/ 65 h 76"/>
                <a:gd name="T58" fmla="*/ 34 w 177"/>
                <a:gd name="T59" fmla="*/ 63 h 76"/>
                <a:gd name="T60" fmla="*/ 30 w 177"/>
                <a:gd name="T61" fmla="*/ 38 h 76"/>
                <a:gd name="T62" fmla="*/ 34 w 177"/>
                <a:gd name="T63" fmla="*/ 33 h 76"/>
                <a:gd name="T64" fmla="*/ 79 w 177"/>
                <a:gd name="T65" fmla="*/ 33 h 76"/>
                <a:gd name="T66" fmla="*/ 81 w 177"/>
                <a:gd name="T67" fmla="*/ 35 h 76"/>
                <a:gd name="T68" fmla="*/ 82 w 177"/>
                <a:gd name="T69" fmla="*/ 36 h 76"/>
                <a:gd name="T70" fmla="*/ 82 w 177"/>
                <a:gd name="T71" fmla="*/ 38 h 76"/>
                <a:gd name="T72" fmla="*/ 72 w 177"/>
                <a:gd name="T73" fmla="*/ 64 h 76"/>
                <a:gd name="T74" fmla="*/ 143 w 177"/>
                <a:gd name="T75" fmla="*/ 62 h 76"/>
                <a:gd name="T76" fmla="*/ 139 w 177"/>
                <a:gd name="T77" fmla="*/ 65 h 76"/>
                <a:gd name="T78" fmla="*/ 109 w 177"/>
                <a:gd name="T79" fmla="*/ 66 h 76"/>
                <a:gd name="T80" fmla="*/ 105 w 177"/>
                <a:gd name="T81" fmla="*/ 63 h 76"/>
                <a:gd name="T82" fmla="*/ 95 w 177"/>
                <a:gd name="T83" fmla="*/ 38 h 76"/>
                <a:gd name="T84" fmla="*/ 95 w 177"/>
                <a:gd name="T85" fmla="*/ 36 h 76"/>
                <a:gd name="T86" fmla="*/ 96 w 177"/>
                <a:gd name="T87" fmla="*/ 35 h 76"/>
                <a:gd name="T88" fmla="*/ 98 w 177"/>
                <a:gd name="T89" fmla="*/ 33 h 76"/>
                <a:gd name="T90" fmla="*/ 143 w 177"/>
                <a:gd name="T91" fmla="*/ 33 h 76"/>
                <a:gd name="T92" fmla="*/ 147 w 177"/>
                <a:gd name="T93" fmla="*/ 38 h 76"/>
                <a:gd name="T94" fmla="*/ 143 w 177"/>
                <a:gd name="T95" fmla="*/ 6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7" h="76">
                  <a:moveTo>
                    <a:pt x="169" y="1"/>
                  </a:moveTo>
                  <a:cubicBezTo>
                    <a:pt x="161" y="3"/>
                    <a:pt x="152" y="9"/>
                    <a:pt x="147" y="25"/>
                  </a:cubicBezTo>
                  <a:cubicBezTo>
                    <a:pt x="128" y="21"/>
                    <a:pt x="110" y="21"/>
                    <a:pt x="91" y="26"/>
                  </a:cubicBezTo>
                  <a:cubicBezTo>
                    <a:pt x="90" y="26"/>
                    <a:pt x="87" y="26"/>
                    <a:pt x="86" y="26"/>
                  </a:cubicBezTo>
                  <a:cubicBezTo>
                    <a:pt x="67" y="21"/>
                    <a:pt x="49" y="21"/>
                    <a:pt x="30" y="25"/>
                  </a:cubicBezTo>
                  <a:cubicBezTo>
                    <a:pt x="25" y="9"/>
                    <a:pt x="16" y="3"/>
                    <a:pt x="8" y="1"/>
                  </a:cubicBezTo>
                  <a:cubicBezTo>
                    <a:pt x="0" y="0"/>
                    <a:pt x="0" y="24"/>
                    <a:pt x="0" y="28"/>
                  </a:cubicBezTo>
                  <a:cubicBezTo>
                    <a:pt x="0" y="32"/>
                    <a:pt x="9" y="41"/>
                    <a:pt x="9" y="28"/>
                  </a:cubicBezTo>
                  <a:cubicBezTo>
                    <a:pt x="9" y="16"/>
                    <a:pt x="7" y="3"/>
                    <a:pt x="14" y="15"/>
                  </a:cubicBezTo>
                  <a:cubicBezTo>
                    <a:pt x="19" y="23"/>
                    <a:pt x="21" y="28"/>
                    <a:pt x="22" y="32"/>
                  </a:cubicBezTo>
                  <a:cubicBezTo>
                    <a:pt x="22" y="32"/>
                    <a:pt x="22" y="32"/>
                    <a:pt x="22" y="33"/>
                  </a:cubicBezTo>
                  <a:cubicBezTo>
                    <a:pt x="19" y="45"/>
                    <a:pt x="22" y="55"/>
                    <a:pt x="28" y="69"/>
                  </a:cubicBezTo>
                  <a:cubicBezTo>
                    <a:pt x="29" y="71"/>
                    <a:pt x="31" y="73"/>
                    <a:pt x="32" y="73"/>
                  </a:cubicBezTo>
                  <a:cubicBezTo>
                    <a:pt x="46" y="76"/>
                    <a:pt x="59" y="76"/>
                    <a:pt x="72" y="74"/>
                  </a:cubicBezTo>
                  <a:cubicBezTo>
                    <a:pt x="74" y="74"/>
                    <a:pt x="76" y="72"/>
                    <a:pt x="77" y="70"/>
                  </a:cubicBezTo>
                  <a:cubicBezTo>
                    <a:pt x="82" y="60"/>
                    <a:pt x="86" y="52"/>
                    <a:pt x="89" y="44"/>
                  </a:cubicBezTo>
                  <a:cubicBezTo>
                    <a:pt x="91" y="52"/>
                    <a:pt x="95" y="60"/>
                    <a:pt x="101" y="70"/>
                  </a:cubicBezTo>
                  <a:cubicBezTo>
                    <a:pt x="102" y="72"/>
                    <a:pt x="104" y="74"/>
                    <a:pt x="105" y="74"/>
                  </a:cubicBezTo>
                  <a:cubicBezTo>
                    <a:pt x="118" y="76"/>
                    <a:pt x="132" y="76"/>
                    <a:pt x="145" y="73"/>
                  </a:cubicBezTo>
                  <a:cubicBezTo>
                    <a:pt x="146" y="73"/>
                    <a:pt x="148" y="71"/>
                    <a:pt x="149" y="69"/>
                  </a:cubicBezTo>
                  <a:cubicBezTo>
                    <a:pt x="156" y="55"/>
                    <a:pt x="158" y="45"/>
                    <a:pt x="155" y="33"/>
                  </a:cubicBezTo>
                  <a:cubicBezTo>
                    <a:pt x="155" y="32"/>
                    <a:pt x="155" y="32"/>
                    <a:pt x="155" y="32"/>
                  </a:cubicBezTo>
                  <a:cubicBezTo>
                    <a:pt x="156" y="28"/>
                    <a:pt x="158" y="23"/>
                    <a:pt x="163" y="15"/>
                  </a:cubicBezTo>
                  <a:cubicBezTo>
                    <a:pt x="171" y="3"/>
                    <a:pt x="169" y="16"/>
                    <a:pt x="169" y="28"/>
                  </a:cubicBezTo>
                  <a:cubicBezTo>
                    <a:pt x="169" y="41"/>
                    <a:pt x="177" y="32"/>
                    <a:pt x="177" y="28"/>
                  </a:cubicBezTo>
                  <a:cubicBezTo>
                    <a:pt x="177" y="24"/>
                    <a:pt x="177" y="0"/>
                    <a:pt x="169" y="1"/>
                  </a:cubicBezTo>
                  <a:close/>
                  <a:moveTo>
                    <a:pt x="72" y="64"/>
                  </a:moveTo>
                  <a:cubicBezTo>
                    <a:pt x="71" y="65"/>
                    <a:pt x="69" y="66"/>
                    <a:pt x="68" y="67"/>
                  </a:cubicBezTo>
                  <a:cubicBezTo>
                    <a:pt x="58" y="68"/>
                    <a:pt x="48" y="67"/>
                    <a:pt x="38" y="65"/>
                  </a:cubicBezTo>
                  <a:cubicBezTo>
                    <a:pt x="37" y="65"/>
                    <a:pt x="35" y="64"/>
                    <a:pt x="34" y="63"/>
                  </a:cubicBezTo>
                  <a:cubicBezTo>
                    <a:pt x="30" y="53"/>
                    <a:pt x="28" y="47"/>
                    <a:pt x="30" y="38"/>
                  </a:cubicBezTo>
                  <a:cubicBezTo>
                    <a:pt x="30" y="35"/>
                    <a:pt x="33" y="33"/>
                    <a:pt x="34" y="33"/>
                  </a:cubicBezTo>
                  <a:cubicBezTo>
                    <a:pt x="49" y="29"/>
                    <a:pt x="64" y="29"/>
                    <a:pt x="79" y="33"/>
                  </a:cubicBezTo>
                  <a:cubicBezTo>
                    <a:pt x="80" y="33"/>
                    <a:pt x="81" y="34"/>
                    <a:pt x="81" y="35"/>
                  </a:cubicBezTo>
                  <a:cubicBezTo>
                    <a:pt x="82" y="35"/>
                    <a:pt x="82" y="36"/>
                    <a:pt x="82" y="36"/>
                  </a:cubicBezTo>
                  <a:cubicBezTo>
                    <a:pt x="82" y="37"/>
                    <a:pt x="82" y="37"/>
                    <a:pt x="82" y="38"/>
                  </a:cubicBezTo>
                  <a:cubicBezTo>
                    <a:pt x="83" y="47"/>
                    <a:pt x="78" y="53"/>
                    <a:pt x="72" y="64"/>
                  </a:cubicBezTo>
                  <a:close/>
                  <a:moveTo>
                    <a:pt x="143" y="62"/>
                  </a:moveTo>
                  <a:cubicBezTo>
                    <a:pt x="142" y="64"/>
                    <a:pt x="141" y="65"/>
                    <a:pt x="139" y="65"/>
                  </a:cubicBezTo>
                  <a:cubicBezTo>
                    <a:pt x="129" y="67"/>
                    <a:pt x="119" y="68"/>
                    <a:pt x="109" y="66"/>
                  </a:cubicBezTo>
                  <a:cubicBezTo>
                    <a:pt x="108" y="66"/>
                    <a:pt x="106" y="65"/>
                    <a:pt x="105" y="63"/>
                  </a:cubicBezTo>
                  <a:cubicBezTo>
                    <a:pt x="100" y="53"/>
                    <a:pt x="95" y="47"/>
                    <a:pt x="95" y="38"/>
                  </a:cubicBezTo>
                  <a:cubicBezTo>
                    <a:pt x="95" y="37"/>
                    <a:pt x="95" y="37"/>
                    <a:pt x="95" y="36"/>
                  </a:cubicBezTo>
                  <a:cubicBezTo>
                    <a:pt x="95" y="36"/>
                    <a:pt x="96" y="35"/>
                    <a:pt x="96" y="35"/>
                  </a:cubicBezTo>
                  <a:cubicBezTo>
                    <a:pt x="97" y="34"/>
                    <a:pt x="98" y="33"/>
                    <a:pt x="98" y="33"/>
                  </a:cubicBezTo>
                  <a:cubicBezTo>
                    <a:pt x="113" y="29"/>
                    <a:pt x="128" y="29"/>
                    <a:pt x="143" y="33"/>
                  </a:cubicBezTo>
                  <a:cubicBezTo>
                    <a:pt x="145" y="33"/>
                    <a:pt x="147" y="35"/>
                    <a:pt x="147" y="38"/>
                  </a:cubicBezTo>
                  <a:cubicBezTo>
                    <a:pt x="150" y="47"/>
                    <a:pt x="148" y="52"/>
                    <a:pt x="143" y="62"/>
                  </a:cubicBezTo>
                  <a:close/>
                </a:path>
              </a:pathLst>
            </a:custGeom>
            <a:grpFill/>
            <a:ln>
              <a:noFill/>
            </a:ln>
          </p:spPr>
          <p:txBody>
            <a:bodyPr vert="horz" wrap="square" lIns="91440" tIns="45720" rIns="91440" bIns="45720" numCol="1" anchor="t" anchorCtr="0" compatLnSpc="1"/>
            <a:lstStyle/>
            <a:p>
              <a:endParaRPr lang="en-US"/>
            </a:p>
          </p:txBody>
        </p:sp>
        <p:sp>
          <p:nvSpPr>
            <p:cNvPr id="51" name="Freeform 103"/>
            <p:cNvSpPr>
              <a:spLocks noEditPoints="1"/>
            </p:cNvSpPr>
            <p:nvPr/>
          </p:nvSpPr>
          <p:spPr bwMode="auto">
            <a:xfrm>
              <a:off x="9787516" y="5697400"/>
              <a:ext cx="358648" cy="576400"/>
            </a:xfrm>
            <a:custGeom>
              <a:avLst/>
              <a:gdLst>
                <a:gd name="T0" fmla="*/ 88 w 106"/>
                <a:gd name="T1" fmla="*/ 94 h 170"/>
                <a:gd name="T2" fmla="*/ 55 w 106"/>
                <a:gd name="T3" fmla="*/ 107 h 170"/>
                <a:gd name="T4" fmla="*/ 72 w 106"/>
                <a:gd name="T5" fmla="*/ 170 h 170"/>
                <a:gd name="T6" fmla="*/ 84 w 106"/>
                <a:gd name="T7" fmla="*/ 149 h 170"/>
                <a:gd name="T8" fmla="*/ 106 w 106"/>
                <a:gd name="T9" fmla="*/ 161 h 170"/>
                <a:gd name="T10" fmla="*/ 88 w 106"/>
                <a:gd name="T11" fmla="*/ 94 h 170"/>
                <a:gd name="T12" fmla="*/ 52 w 106"/>
                <a:gd name="T13" fmla="*/ 21 h 170"/>
                <a:gd name="T14" fmla="*/ 23 w 106"/>
                <a:gd name="T15" fmla="*/ 50 h 170"/>
                <a:gd name="T16" fmla="*/ 52 w 106"/>
                <a:gd name="T17" fmla="*/ 78 h 170"/>
                <a:gd name="T18" fmla="*/ 81 w 106"/>
                <a:gd name="T19" fmla="*/ 50 h 170"/>
                <a:gd name="T20" fmla="*/ 52 w 106"/>
                <a:gd name="T21" fmla="*/ 21 h 170"/>
                <a:gd name="T22" fmla="*/ 101 w 106"/>
                <a:gd name="T23" fmla="*/ 50 h 170"/>
                <a:gd name="T24" fmla="*/ 52 w 106"/>
                <a:gd name="T25" fmla="*/ 0 h 170"/>
                <a:gd name="T26" fmla="*/ 2 w 106"/>
                <a:gd name="T27" fmla="*/ 50 h 170"/>
                <a:gd name="T28" fmla="*/ 52 w 106"/>
                <a:gd name="T29" fmla="*/ 99 h 170"/>
                <a:gd name="T30" fmla="*/ 101 w 106"/>
                <a:gd name="T31" fmla="*/ 50 h 170"/>
                <a:gd name="T32" fmla="*/ 52 w 106"/>
                <a:gd name="T33" fmla="*/ 87 h 170"/>
                <a:gd name="T34" fmla="*/ 15 w 106"/>
                <a:gd name="T35" fmla="*/ 50 h 170"/>
                <a:gd name="T36" fmla="*/ 52 w 106"/>
                <a:gd name="T37" fmla="*/ 13 h 170"/>
                <a:gd name="T38" fmla="*/ 89 w 106"/>
                <a:gd name="T39" fmla="*/ 50 h 170"/>
                <a:gd name="T40" fmla="*/ 52 w 106"/>
                <a:gd name="T41" fmla="*/ 87 h 170"/>
                <a:gd name="T42" fmla="*/ 0 w 106"/>
                <a:gd name="T43" fmla="*/ 148 h 170"/>
                <a:gd name="T44" fmla="*/ 21 w 106"/>
                <a:gd name="T45" fmla="*/ 135 h 170"/>
                <a:gd name="T46" fmla="*/ 34 w 106"/>
                <a:gd name="T47" fmla="*/ 157 h 170"/>
                <a:gd name="T48" fmla="*/ 47 w 106"/>
                <a:gd name="T49" fmla="*/ 107 h 170"/>
                <a:gd name="T50" fmla="*/ 14 w 106"/>
                <a:gd name="T51" fmla="*/ 93 h 170"/>
                <a:gd name="T52" fmla="*/ 0 w 106"/>
                <a:gd name="T53" fmla="*/ 14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6" h="170">
                  <a:moveTo>
                    <a:pt x="88" y="94"/>
                  </a:moveTo>
                  <a:cubicBezTo>
                    <a:pt x="79" y="101"/>
                    <a:pt x="68" y="106"/>
                    <a:pt x="55" y="107"/>
                  </a:cubicBezTo>
                  <a:cubicBezTo>
                    <a:pt x="72" y="170"/>
                    <a:pt x="72" y="170"/>
                    <a:pt x="72" y="170"/>
                  </a:cubicBezTo>
                  <a:cubicBezTo>
                    <a:pt x="84" y="149"/>
                    <a:pt x="84" y="149"/>
                    <a:pt x="84" y="149"/>
                  </a:cubicBezTo>
                  <a:cubicBezTo>
                    <a:pt x="106" y="161"/>
                    <a:pt x="106" y="161"/>
                    <a:pt x="106" y="161"/>
                  </a:cubicBezTo>
                  <a:lnTo>
                    <a:pt x="88" y="94"/>
                  </a:lnTo>
                  <a:close/>
                  <a:moveTo>
                    <a:pt x="52" y="21"/>
                  </a:moveTo>
                  <a:cubicBezTo>
                    <a:pt x="36" y="21"/>
                    <a:pt x="23" y="34"/>
                    <a:pt x="23" y="50"/>
                  </a:cubicBezTo>
                  <a:cubicBezTo>
                    <a:pt x="23" y="65"/>
                    <a:pt x="36" y="78"/>
                    <a:pt x="52" y="78"/>
                  </a:cubicBezTo>
                  <a:cubicBezTo>
                    <a:pt x="68" y="78"/>
                    <a:pt x="81" y="65"/>
                    <a:pt x="81" y="50"/>
                  </a:cubicBezTo>
                  <a:cubicBezTo>
                    <a:pt x="81" y="34"/>
                    <a:pt x="68" y="21"/>
                    <a:pt x="52" y="21"/>
                  </a:cubicBezTo>
                  <a:close/>
                  <a:moveTo>
                    <a:pt x="101" y="50"/>
                  </a:moveTo>
                  <a:cubicBezTo>
                    <a:pt x="101" y="22"/>
                    <a:pt x="79" y="0"/>
                    <a:pt x="52" y="0"/>
                  </a:cubicBezTo>
                  <a:cubicBezTo>
                    <a:pt x="24" y="0"/>
                    <a:pt x="2" y="22"/>
                    <a:pt x="2" y="50"/>
                  </a:cubicBezTo>
                  <a:cubicBezTo>
                    <a:pt x="2" y="77"/>
                    <a:pt x="24" y="99"/>
                    <a:pt x="52" y="99"/>
                  </a:cubicBezTo>
                  <a:cubicBezTo>
                    <a:pt x="79" y="99"/>
                    <a:pt x="101" y="77"/>
                    <a:pt x="101" y="50"/>
                  </a:cubicBezTo>
                  <a:close/>
                  <a:moveTo>
                    <a:pt x="52" y="87"/>
                  </a:moveTo>
                  <a:cubicBezTo>
                    <a:pt x="31" y="87"/>
                    <a:pt x="15" y="70"/>
                    <a:pt x="15" y="50"/>
                  </a:cubicBezTo>
                  <a:cubicBezTo>
                    <a:pt x="15" y="29"/>
                    <a:pt x="31" y="13"/>
                    <a:pt x="52" y="13"/>
                  </a:cubicBezTo>
                  <a:cubicBezTo>
                    <a:pt x="72" y="13"/>
                    <a:pt x="89" y="29"/>
                    <a:pt x="89" y="50"/>
                  </a:cubicBezTo>
                  <a:cubicBezTo>
                    <a:pt x="89" y="70"/>
                    <a:pt x="72" y="87"/>
                    <a:pt x="52" y="87"/>
                  </a:cubicBezTo>
                  <a:close/>
                  <a:moveTo>
                    <a:pt x="0" y="148"/>
                  </a:moveTo>
                  <a:cubicBezTo>
                    <a:pt x="21" y="135"/>
                    <a:pt x="21" y="135"/>
                    <a:pt x="21" y="135"/>
                  </a:cubicBezTo>
                  <a:cubicBezTo>
                    <a:pt x="34" y="157"/>
                    <a:pt x="34" y="157"/>
                    <a:pt x="34" y="157"/>
                  </a:cubicBezTo>
                  <a:cubicBezTo>
                    <a:pt x="47" y="107"/>
                    <a:pt x="47" y="107"/>
                    <a:pt x="47" y="107"/>
                  </a:cubicBezTo>
                  <a:cubicBezTo>
                    <a:pt x="35" y="106"/>
                    <a:pt x="23" y="101"/>
                    <a:pt x="14" y="93"/>
                  </a:cubicBezTo>
                  <a:lnTo>
                    <a:pt x="0" y="148"/>
                  </a:lnTo>
                  <a:close/>
                </a:path>
              </a:pathLst>
            </a:custGeom>
            <a:grpFill/>
            <a:ln>
              <a:noFill/>
            </a:ln>
          </p:spPr>
          <p:txBody>
            <a:bodyPr vert="horz" wrap="square" lIns="91440" tIns="45720" rIns="91440" bIns="45720" numCol="1" anchor="t" anchorCtr="0" compatLnSpc="1"/>
            <a:lstStyle/>
            <a:p>
              <a:endParaRPr lang="en-US"/>
            </a:p>
          </p:txBody>
        </p:sp>
        <p:sp>
          <p:nvSpPr>
            <p:cNvPr id="52" name="Freeform 104"/>
            <p:cNvSpPr>
              <a:spLocks noEditPoints="1"/>
            </p:cNvSpPr>
            <p:nvPr/>
          </p:nvSpPr>
          <p:spPr bwMode="auto">
            <a:xfrm>
              <a:off x="10840406" y="5781938"/>
              <a:ext cx="476490" cy="479053"/>
            </a:xfrm>
            <a:custGeom>
              <a:avLst/>
              <a:gdLst>
                <a:gd name="T0" fmla="*/ 25 w 140"/>
                <a:gd name="T1" fmla="*/ 70 h 141"/>
                <a:gd name="T2" fmla="*/ 84 w 140"/>
                <a:gd name="T3" fmla="*/ 74 h 141"/>
                <a:gd name="T4" fmla="*/ 90 w 140"/>
                <a:gd name="T5" fmla="*/ 62 h 141"/>
                <a:gd name="T6" fmla="*/ 25 w 140"/>
                <a:gd name="T7" fmla="*/ 66 h 141"/>
                <a:gd name="T8" fmla="*/ 90 w 140"/>
                <a:gd name="T9" fmla="*/ 62 h 141"/>
                <a:gd name="T10" fmla="*/ 83 w 140"/>
                <a:gd name="T11" fmla="*/ 82 h 141"/>
                <a:gd name="T12" fmla="*/ 25 w 140"/>
                <a:gd name="T13" fmla="*/ 78 h 141"/>
                <a:gd name="T14" fmla="*/ 87 w 140"/>
                <a:gd name="T15" fmla="*/ 99 h 141"/>
                <a:gd name="T16" fmla="*/ 8 w 140"/>
                <a:gd name="T17" fmla="*/ 8 h 141"/>
                <a:gd name="T18" fmla="*/ 132 w 140"/>
                <a:gd name="T19" fmla="*/ 54 h 141"/>
                <a:gd name="T20" fmla="*/ 140 w 140"/>
                <a:gd name="T21" fmla="*/ 0 h 141"/>
                <a:gd name="T22" fmla="*/ 0 w 140"/>
                <a:gd name="T23" fmla="*/ 107 h 141"/>
                <a:gd name="T24" fmla="*/ 87 w 140"/>
                <a:gd name="T25" fmla="*/ 99 h 141"/>
                <a:gd name="T26" fmla="*/ 140 w 140"/>
                <a:gd name="T27" fmla="*/ 103 h 141"/>
                <a:gd name="T28" fmla="*/ 140 w 140"/>
                <a:gd name="T29" fmla="*/ 107 h 141"/>
                <a:gd name="T30" fmla="*/ 119 w 140"/>
                <a:gd name="T31" fmla="*/ 115 h 141"/>
                <a:gd name="T32" fmla="*/ 130 w 140"/>
                <a:gd name="T33" fmla="*/ 124 h 141"/>
                <a:gd name="T34" fmla="*/ 135 w 140"/>
                <a:gd name="T35" fmla="*/ 108 h 141"/>
                <a:gd name="T36" fmla="*/ 99 w 140"/>
                <a:gd name="T37" fmla="*/ 131 h 141"/>
                <a:gd name="T38" fmla="*/ 112 w 140"/>
                <a:gd name="T39" fmla="*/ 115 h 141"/>
                <a:gd name="T40" fmla="*/ 89 w 140"/>
                <a:gd name="T41" fmla="*/ 137 h 141"/>
                <a:gd name="T42" fmla="*/ 25 w 140"/>
                <a:gd name="T43" fmla="*/ 37 h 141"/>
                <a:gd name="T44" fmla="*/ 115 w 140"/>
                <a:gd name="T45" fmla="*/ 41 h 141"/>
                <a:gd name="T46" fmla="*/ 100 w 140"/>
                <a:gd name="T47" fmla="*/ 53 h 141"/>
                <a:gd name="T48" fmla="*/ 25 w 140"/>
                <a:gd name="T49" fmla="*/ 57 h 141"/>
                <a:gd name="T50" fmla="*/ 100 w 140"/>
                <a:gd name="T51" fmla="*/ 53 h 141"/>
                <a:gd name="T52" fmla="*/ 25 w 140"/>
                <a:gd name="T53" fmla="*/ 45 h 141"/>
                <a:gd name="T54" fmla="*/ 115 w 140"/>
                <a:gd name="T55" fmla="*/ 49 h 141"/>
                <a:gd name="T56" fmla="*/ 37 w 140"/>
                <a:gd name="T57" fmla="*/ 16 h 141"/>
                <a:gd name="T58" fmla="*/ 107 w 140"/>
                <a:gd name="T59" fmla="*/ 29 h 141"/>
                <a:gd name="T60" fmla="*/ 37 w 140"/>
                <a:gd name="T61" fmla="*/ 16 h 141"/>
                <a:gd name="T62" fmla="*/ 101 w 140"/>
                <a:gd name="T63" fmla="*/ 82 h 141"/>
                <a:gd name="T64" fmla="*/ 129 w 140"/>
                <a:gd name="T65" fmla="*/ 82 h 141"/>
                <a:gd name="T66" fmla="*/ 139 w 140"/>
                <a:gd name="T67" fmla="*/ 82 h 141"/>
                <a:gd name="T68" fmla="*/ 91 w 140"/>
                <a:gd name="T69" fmla="*/ 82 h 141"/>
                <a:gd name="T70" fmla="*/ 139 w 140"/>
                <a:gd name="T71" fmla="*/ 82 h 141"/>
                <a:gd name="T72" fmla="*/ 97 w 140"/>
                <a:gd name="T73" fmla="*/ 82 h 141"/>
                <a:gd name="T74" fmla="*/ 133 w 140"/>
                <a:gd name="T75" fmla="*/ 8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 h="141">
                  <a:moveTo>
                    <a:pt x="85" y="70"/>
                  </a:moveTo>
                  <a:cubicBezTo>
                    <a:pt x="25" y="70"/>
                    <a:pt x="25" y="70"/>
                    <a:pt x="25" y="70"/>
                  </a:cubicBezTo>
                  <a:cubicBezTo>
                    <a:pt x="25" y="74"/>
                    <a:pt x="25" y="74"/>
                    <a:pt x="25" y="74"/>
                  </a:cubicBezTo>
                  <a:cubicBezTo>
                    <a:pt x="84" y="74"/>
                    <a:pt x="84" y="74"/>
                    <a:pt x="84" y="74"/>
                  </a:cubicBezTo>
                  <a:cubicBezTo>
                    <a:pt x="84" y="73"/>
                    <a:pt x="84" y="71"/>
                    <a:pt x="85" y="70"/>
                  </a:cubicBezTo>
                  <a:close/>
                  <a:moveTo>
                    <a:pt x="90" y="62"/>
                  </a:moveTo>
                  <a:cubicBezTo>
                    <a:pt x="25" y="62"/>
                    <a:pt x="25" y="62"/>
                    <a:pt x="25" y="62"/>
                  </a:cubicBezTo>
                  <a:cubicBezTo>
                    <a:pt x="25" y="66"/>
                    <a:pt x="25" y="66"/>
                    <a:pt x="25" y="66"/>
                  </a:cubicBezTo>
                  <a:cubicBezTo>
                    <a:pt x="87" y="66"/>
                    <a:pt x="87" y="66"/>
                    <a:pt x="87" y="66"/>
                  </a:cubicBezTo>
                  <a:cubicBezTo>
                    <a:pt x="88" y="64"/>
                    <a:pt x="89" y="63"/>
                    <a:pt x="90" y="62"/>
                  </a:cubicBezTo>
                  <a:close/>
                  <a:moveTo>
                    <a:pt x="25" y="82"/>
                  </a:moveTo>
                  <a:cubicBezTo>
                    <a:pt x="83" y="82"/>
                    <a:pt x="83" y="82"/>
                    <a:pt x="83" y="82"/>
                  </a:cubicBezTo>
                  <a:cubicBezTo>
                    <a:pt x="83" y="81"/>
                    <a:pt x="83" y="79"/>
                    <a:pt x="83" y="78"/>
                  </a:cubicBezTo>
                  <a:cubicBezTo>
                    <a:pt x="25" y="78"/>
                    <a:pt x="25" y="78"/>
                    <a:pt x="25" y="78"/>
                  </a:cubicBezTo>
                  <a:lnTo>
                    <a:pt x="25" y="82"/>
                  </a:lnTo>
                  <a:close/>
                  <a:moveTo>
                    <a:pt x="87" y="99"/>
                  </a:moveTo>
                  <a:cubicBezTo>
                    <a:pt x="8" y="99"/>
                    <a:pt x="8" y="99"/>
                    <a:pt x="8" y="99"/>
                  </a:cubicBezTo>
                  <a:cubicBezTo>
                    <a:pt x="8" y="8"/>
                    <a:pt x="8" y="8"/>
                    <a:pt x="8" y="8"/>
                  </a:cubicBezTo>
                  <a:cubicBezTo>
                    <a:pt x="132" y="8"/>
                    <a:pt x="132" y="8"/>
                    <a:pt x="132" y="8"/>
                  </a:cubicBezTo>
                  <a:cubicBezTo>
                    <a:pt x="132" y="54"/>
                    <a:pt x="132" y="54"/>
                    <a:pt x="132" y="54"/>
                  </a:cubicBezTo>
                  <a:cubicBezTo>
                    <a:pt x="135" y="56"/>
                    <a:pt x="138" y="58"/>
                    <a:pt x="140" y="61"/>
                  </a:cubicBezTo>
                  <a:cubicBezTo>
                    <a:pt x="140" y="0"/>
                    <a:pt x="140" y="0"/>
                    <a:pt x="140" y="0"/>
                  </a:cubicBezTo>
                  <a:cubicBezTo>
                    <a:pt x="0" y="0"/>
                    <a:pt x="0" y="0"/>
                    <a:pt x="0" y="0"/>
                  </a:cubicBezTo>
                  <a:cubicBezTo>
                    <a:pt x="0" y="107"/>
                    <a:pt x="0" y="107"/>
                    <a:pt x="0" y="107"/>
                  </a:cubicBezTo>
                  <a:cubicBezTo>
                    <a:pt x="94" y="107"/>
                    <a:pt x="94" y="107"/>
                    <a:pt x="94" y="107"/>
                  </a:cubicBezTo>
                  <a:cubicBezTo>
                    <a:pt x="91" y="104"/>
                    <a:pt x="89" y="102"/>
                    <a:pt x="87" y="99"/>
                  </a:cubicBezTo>
                  <a:close/>
                  <a:moveTo>
                    <a:pt x="140" y="107"/>
                  </a:moveTo>
                  <a:cubicBezTo>
                    <a:pt x="140" y="103"/>
                    <a:pt x="140" y="103"/>
                    <a:pt x="140" y="103"/>
                  </a:cubicBezTo>
                  <a:cubicBezTo>
                    <a:pt x="139" y="105"/>
                    <a:pt x="138" y="106"/>
                    <a:pt x="136" y="107"/>
                  </a:cubicBezTo>
                  <a:lnTo>
                    <a:pt x="140" y="107"/>
                  </a:lnTo>
                  <a:close/>
                  <a:moveTo>
                    <a:pt x="135" y="108"/>
                  </a:moveTo>
                  <a:cubicBezTo>
                    <a:pt x="130" y="112"/>
                    <a:pt x="125" y="114"/>
                    <a:pt x="119" y="115"/>
                  </a:cubicBezTo>
                  <a:cubicBezTo>
                    <a:pt x="124" y="134"/>
                    <a:pt x="124" y="134"/>
                    <a:pt x="124" y="134"/>
                  </a:cubicBezTo>
                  <a:cubicBezTo>
                    <a:pt x="130" y="124"/>
                    <a:pt x="130" y="124"/>
                    <a:pt x="130" y="124"/>
                  </a:cubicBezTo>
                  <a:cubicBezTo>
                    <a:pt x="140" y="130"/>
                    <a:pt x="140" y="130"/>
                    <a:pt x="140" y="130"/>
                  </a:cubicBezTo>
                  <a:lnTo>
                    <a:pt x="135" y="108"/>
                  </a:lnTo>
                  <a:close/>
                  <a:moveTo>
                    <a:pt x="89" y="137"/>
                  </a:moveTo>
                  <a:cubicBezTo>
                    <a:pt x="99" y="131"/>
                    <a:pt x="99" y="131"/>
                    <a:pt x="99" y="131"/>
                  </a:cubicBezTo>
                  <a:cubicBezTo>
                    <a:pt x="105" y="141"/>
                    <a:pt x="105" y="141"/>
                    <a:pt x="105" y="141"/>
                  </a:cubicBezTo>
                  <a:cubicBezTo>
                    <a:pt x="112" y="115"/>
                    <a:pt x="112" y="115"/>
                    <a:pt x="112" y="115"/>
                  </a:cubicBezTo>
                  <a:cubicBezTo>
                    <a:pt x="106" y="114"/>
                    <a:pt x="101" y="112"/>
                    <a:pt x="96" y="109"/>
                  </a:cubicBezTo>
                  <a:lnTo>
                    <a:pt x="89" y="137"/>
                  </a:lnTo>
                  <a:close/>
                  <a:moveTo>
                    <a:pt x="115" y="37"/>
                  </a:moveTo>
                  <a:cubicBezTo>
                    <a:pt x="25" y="37"/>
                    <a:pt x="25" y="37"/>
                    <a:pt x="25" y="37"/>
                  </a:cubicBezTo>
                  <a:cubicBezTo>
                    <a:pt x="25" y="41"/>
                    <a:pt x="25" y="41"/>
                    <a:pt x="25" y="41"/>
                  </a:cubicBezTo>
                  <a:cubicBezTo>
                    <a:pt x="115" y="41"/>
                    <a:pt x="115" y="41"/>
                    <a:pt x="115" y="41"/>
                  </a:cubicBezTo>
                  <a:lnTo>
                    <a:pt x="115" y="37"/>
                  </a:lnTo>
                  <a:close/>
                  <a:moveTo>
                    <a:pt x="100" y="53"/>
                  </a:moveTo>
                  <a:cubicBezTo>
                    <a:pt x="25" y="53"/>
                    <a:pt x="25" y="53"/>
                    <a:pt x="25" y="53"/>
                  </a:cubicBezTo>
                  <a:cubicBezTo>
                    <a:pt x="25" y="57"/>
                    <a:pt x="25" y="57"/>
                    <a:pt x="25" y="57"/>
                  </a:cubicBezTo>
                  <a:cubicBezTo>
                    <a:pt x="94" y="57"/>
                    <a:pt x="94" y="57"/>
                    <a:pt x="94" y="57"/>
                  </a:cubicBezTo>
                  <a:cubicBezTo>
                    <a:pt x="96" y="56"/>
                    <a:pt x="98" y="54"/>
                    <a:pt x="100" y="53"/>
                  </a:cubicBezTo>
                  <a:close/>
                  <a:moveTo>
                    <a:pt x="115" y="45"/>
                  </a:moveTo>
                  <a:cubicBezTo>
                    <a:pt x="25" y="45"/>
                    <a:pt x="25" y="45"/>
                    <a:pt x="25" y="45"/>
                  </a:cubicBezTo>
                  <a:cubicBezTo>
                    <a:pt x="25" y="49"/>
                    <a:pt x="25" y="49"/>
                    <a:pt x="25" y="49"/>
                  </a:cubicBezTo>
                  <a:cubicBezTo>
                    <a:pt x="115" y="49"/>
                    <a:pt x="115" y="49"/>
                    <a:pt x="115" y="49"/>
                  </a:cubicBezTo>
                  <a:lnTo>
                    <a:pt x="115" y="45"/>
                  </a:lnTo>
                  <a:close/>
                  <a:moveTo>
                    <a:pt x="37" y="16"/>
                  </a:moveTo>
                  <a:cubicBezTo>
                    <a:pt x="37" y="29"/>
                    <a:pt x="37" y="29"/>
                    <a:pt x="37" y="29"/>
                  </a:cubicBezTo>
                  <a:cubicBezTo>
                    <a:pt x="107" y="29"/>
                    <a:pt x="107" y="29"/>
                    <a:pt x="107" y="29"/>
                  </a:cubicBezTo>
                  <a:cubicBezTo>
                    <a:pt x="107" y="16"/>
                    <a:pt x="107" y="16"/>
                    <a:pt x="107" y="16"/>
                  </a:cubicBezTo>
                  <a:lnTo>
                    <a:pt x="37" y="16"/>
                  </a:lnTo>
                  <a:close/>
                  <a:moveTo>
                    <a:pt x="115" y="68"/>
                  </a:moveTo>
                  <a:cubicBezTo>
                    <a:pt x="107" y="68"/>
                    <a:pt x="101" y="75"/>
                    <a:pt x="101" y="82"/>
                  </a:cubicBezTo>
                  <a:cubicBezTo>
                    <a:pt x="101" y="90"/>
                    <a:pt x="107" y="96"/>
                    <a:pt x="115" y="96"/>
                  </a:cubicBezTo>
                  <a:cubicBezTo>
                    <a:pt x="123" y="96"/>
                    <a:pt x="129" y="90"/>
                    <a:pt x="129" y="82"/>
                  </a:cubicBezTo>
                  <a:cubicBezTo>
                    <a:pt x="129" y="75"/>
                    <a:pt x="123" y="68"/>
                    <a:pt x="115" y="68"/>
                  </a:cubicBezTo>
                  <a:close/>
                  <a:moveTo>
                    <a:pt x="139" y="82"/>
                  </a:moveTo>
                  <a:cubicBezTo>
                    <a:pt x="139" y="69"/>
                    <a:pt x="128" y="58"/>
                    <a:pt x="115" y="58"/>
                  </a:cubicBezTo>
                  <a:cubicBezTo>
                    <a:pt x="102" y="58"/>
                    <a:pt x="91" y="69"/>
                    <a:pt x="91" y="82"/>
                  </a:cubicBezTo>
                  <a:cubicBezTo>
                    <a:pt x="91" y="96"/>
                    <a:pt x="102" y="106"/>
                    <a:pt x="115" y="106"/>
                  </a:cubicBezTo>
                  <a:cubicBezTo>
                    <a:pt x="128" y="106"/>
                    <a:pt x="139" y="96"/>
                    <a:pt x="139" y="82"/>
                  </a:cubicBezTo>
                  <a:close/>
                  <a:moveTo>
                    <a:pt x="115" y="100"/>
                  </a:moveTo>
                  <a:cubicBezTo>
                    <a:pt x="105" y="100"/>
                    <a:pt x="97" y="92"/>
                    <a:pt x="97" y="82"/>
                  </a:cubicBezTo>
                  <a:cubicBezTo>
                    <a:pt x="97" y="72"/>
                    <a:pt x="105" y="64"/>
                    <a:pt x="115" y="64"/>
                  </a:cubicBezTo>
                  <a:cubicBezTo>
                    <a:pt x="125" y="64"/>
                    <a:pt x="133" y="72"/>
                    <a:pt x="133" y="82"/>
                  </a:cubicBezTo>
                  <a:cubicBezTo>
                    <a:pt x="133" y="92"/>
                    <a:pt x="125" y="100"/>
                    <a:pt x="115" y="100"/>
                  </a:cubicBezTo>
                  <a:close/>
                </a:path>
              </a:pathLst>
            </a:custGeom>
            <a:grpFill/>
            <a:ln>
              <a:noFill/>
            </a:ln>
          </p:spPr>
          <p:txBody>
            <a:bodyPr vert="horz" wrap="square" lIns="91440" tIns="45720" rIns="91440" bIns="45720" numCol="1" anchor="t" anchorCtr="0" compatLnSpc="1"/>
            <a:lstStyle/>
            <a:p>
              <a:endParaRPr lang="en-US"/>
            </a:p>
          </p:txBody>
        </p:sp>
      </p:grpSp>
    </p:spTree>
  </p:cSld>
  <p:clrMapOvr>
    <a:masterClrMapping/>
  </p:clrMapOvr>
  <p:transition spd="med">
    <p:pull/>
  </p:transition>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2" name="组合 1"/>
          <p:cNvGrpSpPr/>
          <p:nvPr/>
        </p:nvGrpSpPr>
        <p:grpSpPr>
          <a:xfrm>
            <a:off x="798250" y="803275"/>
            <a:ext cx="10595500" cy="5080000"/>
            <a:chOff x="798250" y="1193800"/>
            <a:chExt cx="10595500" cy="5080000"/>
          </a:xfrm>
          <a:solidFill>
            <a:schemeClr val="bg1"/>
          </a:solidFill>
        </p:grpSpPr>
        <p:sp>
          <p:nvSpPr>
            <p:cNvPr id="3" name="Freeform 55"/>
            <p:cNvSpPr>
              <a:spLocks noEditPoints="1"/>
            </p:cNvSpPr>
            <p:nvPr/>
          </p:nvSpPr>
          <p:spPr bwMode="auto">
            <a:xfrm>
              <a:off x="818745" y="1265529"/>
              <a:ext cx="432941" cy="473929"/>
            </a:xfrm>
            <a:custGeom>
              <a:avLst/>
              <a:gdLst>
                <a:gd name="T0" fmla="*/ 65 w 128"/>
                <a:gd name="T1" fmla="*/ 0 h 140"/>
                <a:gd name="T2" fmla="*/ 52 w 128"/>
                <a:gd name="T3" fmla="*/ 12 h 140"/>
                <a:gd name="T4" fmla="*/ 65 w 128"/>
                <a:gd name="T5" fmla="*/ 25 h 140"/>
                <a:gd name="T6" fmla="*/ 77 w 128"/>
                <a:gd name="T7" fmla="*/ 12 h 140"/>
                <a:gd name="T8" fmla="*/ 65 w 128"/>
                <a:gd name="T9" fmla="*/ 0 h 140"/>
                <a:gd name="T10" fmla="*/ 26 w 128"/>
                <a:gd name="T11" fmla="*/ 92 h 140"/>
                <a:gd name="T12" fmla="*/ 8 w 128"/>
                <a:gd name="T13" fmla="*/ 88 h 140"/>
                <a:gd name="T14" fmla="*/ 3 w 128"/>
                <a:gd name="T15" fmla="*/ 105 h 140"/>
                <a:gd name="T16" fmla="*/ 21 w 128"/>
                <a:gd name="T17" fmla="*/ 109 h 140"/>
                <a:gd name="T18" fmla="*/ 26 w 128"/>
                <a:gd name="T19" fmla="*/ 92 h 140"/>
                <a:gd name="T20" fmla="*/ 120 w 128"/>
                <a:gd name="T21" fmla="*/ 88 h 140"/>
                <a:gd name="T22" fmla="*/ 104 w 128"/>
                <a:gd name="T23" fmla="*/ 92 h 140"/>
                <a:gd name="T24" fmla="*/ 108 w 128"/>
                <a:gd name="T25" fmla="*/ 109 h 140"/>
                <a:gd name="T26" fmla="*/ 125 w 128"/>
                <a:gd name="T27" fmla="*/ 105 h 140"/>
                <a:gd name="T28" fmla="*/ 120 w 128"/>
                <a:gd name="T29" fmla="*/ 88 h 140"/>
                <a:gd name="T30" fmla="*/ 114 w 128"/>
                <a:gd name="T31" fmla="*/ 78 h 140"/>
                <a:gd name="T32" fmla="*/ 122 w 128"/>
                <a:gd name="T33" fmla="*/ 80 h 140"/>
                <a:gd name="T34" fmla="*/ 122 w 128"/>
                <a:gd name="T35" fmla="*/ 60 h 140"/>
                <a:gd name="T36" fmla="*/ 114 w 128"/>
                <a:gd name="T37" fmla="*/ 61 h 140"/>
                <a:gd name="T38" fmla="*/ 114 w 128"/>
                <a:gd name="T39" fmla="*/ 78 h 140"/>
                <a:gd name="T40" fmla="*/ 120 w 128"/>
                <a:gd name="T41" fmla="*/ 52 h 140"/>
                <a:gd name="T42" fmla="*/ 125 w 128"/>
                <a:gd name="T43" fmla="*/ 35 h 140"/>
                <a:gd name="T44" fmla="*/ 108 w 128"/>
                <a:gd name="T45" fmla="*/ 30 h 140"/>
                <a:gd name="T46" fmla="*/ 104 w 128"/>
                <a:gd name="T47" fmla="*/ 47 h 140"/>
                <a:gd name="T48" fmla="*/ 120 w 128"/>
                <a:gd name="T49" fmla="*/ 52 h 140"/>
                <a:gd name="T50" fmla="*/ 28 w 128"/>
                <a:gd name="T51" fmla="*/ 25 h 140"/>
                <a:gd name="T52" fmla="*/ 33 w 128"/>
                <a:gd name="T53" fmla="*/ 31 h 140"/>
                <a:gd name="T54" fmla="*/ 47 w 128"/>
                <a:gd name="T55" fmla="*/ 23 h 140"/>
                <a:gd name="T56" fmla="*/ 45 w 128"/>
                <a:gd name="T57" fmla="*/ 15 h 140"/>
                <a:gd name="T58" fmla="*/ 28 w 128"/>
                <a:gd name="T59" fmla="*/ 25 h 140"/>
                <a:gd name="T60" fmla="*/ 65 w 128"/>
                <a:gd name="T61" fmla="*/ 115 h 140"/>
                <a:gd name="T62" fmla="*/ 52 w 128"/>
                <a:gd name="T63" fmla="*/ 127 h 140"/>
                <a:gd name="T64" fmla="*/ 65 w 128"/>
                <a:gd name="T65" fmla="*/ 140 h 140"/>
                <a:gd name="T66" fmla="*/ 77 w 128"/>
                <a:gd name="T67" fmla="*/ 127 h 140"/>
                <a:gd name="T68" fmla="*/ 65 w 128"/>
                <a:gd name="T69" fmla="*/ 115 h 140"/>
                <a:gd name="T70" fmla="*/ 7 w 128"/>
                <a:gd name="T71" fmla="*/ 80 h 140"/>
                <a:gd name="T72" fmla="*/ 15 w 128"/>
                <a:gd name="T73" fmla="*/ 78 h 140"/>
                <a:gd name="T74" fmla="*/ 15 w 128"/>
                <a:gd name="T75" fmla="*/ 61 h 140"/>
                <a:gd name="T76" fmla="*/ 7 w 128"/>
                <a:gd name="T77" fmla="*/ 60 h 140"/>
                <a:gd name="T78" fmla="*/ 7 w 128"/>
                <a:gd name="T79" fmla="*/ 80 h 140"/>
                <a:gd name="T80" fmla="*/ 8 w 128"/>
                <a:gd name="T81" fmla="*/ 52 h 140"/>
                <a:gd name="T82" fmla="*/ 26 w 128"/>
                <a:gd name="T83" fmla="*/ 47 h 140"/>
                <a:gd name="T84" fmla="*/ 21 w 128"/>
                <a:gd name="T85" fmla="*/ 30 h 140"/>
                <a:gd name="T86" fmla="*/ 3 w 128"/>
                <a:gd name="T87" fmla="*/ 35 h 140"/>
                <a:gd name="T88" fmla="*/ 8 w 128"/>
                <a:gd name="T89" fmla="*/ 52 h 140"/>
                <a:gd name="T90" fmla="*/ 27 w 128"/>
                <a:gd name="T91" fmla="*/ 115 h 140"/>
                <a:gd name="T92" fmla="*/ 45 w 128"/>
                <a:gd name="T93" fmla="*/ 124 h 140"/>
                <a:gd name="T94" fmla="*/ 47 w 128"/>
                <a:gd name="T95" fmla="*/ 117 h 140"/>
                <a:gd name="T96" fmla="*/ 33 w 128"/>
                <a:gd name="T97" fmla="*/ 109 h 140"/>
                <a:gd name="T98" fmla="*/ 27 w 128"/>
                <a:gd name="T99" fmla="*/ 115 h 140"/>
                <a:gd name="T100" fmla="*/ 82 w 128"/>
                <a:gd name="T101" fmla="*/ 22 h 140"/>
                <a:gd name="T102" fmla="*/ 97 w 128"/>
                <a:gd name="T103" fmla="*/ 31 h 140"/>
                <a:gd name="T104" fmla="*/ 102 w 128"/>
                <a:gd name="T105" fmla="*/ 25 h 140"/>
                <a:gd name="T106" fmla="*/ 85 w 128"/>
                <a:gd name="T107" fmla="*/ 15 h 140"/>
                <a:gd name="T108" fmla="*/ 82 w 128"/>
                <a:gd name="T109" fmla="*/ 22 h 140"/>
                <a:gd name="T110" fmla="*/ 82 w 128"/>
                <a:gd name="T111" fmla="*/ 117 h 140"/>
                <a:gd name="T112" fmla="*/ 84 w 128"/>
                <a:gd name="T113" fmla="*/ 124 h 140"/>
                <a:gd name="T114" fmla="*/ 102 w 128"/>
                <a:gd name="T115" fmla="*/ 114 h 140"/>
                <a:gd name="T116" fmla="*/ 97 w 128"/>
                <a:gd name="T117" fmla="*/ 108 h 140"/>
                <a:gd name="T118" fmla="*/ 82 w 128"/>
                <a:gd name="T119" fmla="*/ 117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 h="140">
                  <a:moveTo>
                    <a:pt x="65" y="0"/>
                  </a:moveTo>
                  <a:cubicBezTo>
                    <a:pt x="58" y="0"/>
                    <a:pt x="52" y="5"/>
                    <a:pt x="52" y="12"/>
                  </a:cubicBezTo>
                  <a:cubicBezTo>
                    <a:pt x="52" y="19"/>
                    <a:pt x="58" y="25"/>
                    <a:pt x="65" y="25"/>
                  </a:cubicBezTo>
                  <a:cubicBezTo>
                    <a:pt x="71" y="25"/>
                    <a:pt x="77" y="19"/>
                    <a:pt x="77" y="12"/>
                  </a:cubicBezTo>
                  <a:cubicBezTo>
                    <a:pt x="77" y="5"/>
                    <a:pt x="71" y="0"/>
                    <a:pt x="65" y="0"/>
                  </a:cubicBezTo>
                  <a:close/>
                  <a:moveTo>
                    <a:pt x="26" y="92"/>
                  </a:moveTo>
                  <a:cubicBezTo>
                    <a:pt x="22" y="86"/>
                    <a:pt x="14" y="84"/>
                    <a:pt x="8" y="88"/>
                  </a:cubicBezTo>
                  <a:cubicBezTo>
                    <a:pt x="2" y="91"/>
                    <a:pt x="0" y="99"/>
                    <a:pt x="3" y="105"/>
                  </a:cubicBezTo>
                  <a:cubicBezTo>
                    <a:pt x="7" y="111"/>
                    <a:pt x="15" y="113"/>
                    <a:pt x="21" y="109"/>
                  </a:cubicBezTo>
                  <a:cubicBezTo>
                    <a:pt x="27" y="106"/>
                    <a:pt x="29" y="98"/>
                    <a:pt x="26" y="92"/>
                  </a:cubicBezTo>
                  <a:close/>
                  <a:moveTo>
                    <a:pt x="120" y="88"/>
                  </a:moveTo>
                  <a:cubicBezTo>
                    <a:pt x="115" y="84"/>
                    <a:pt x="107" y="86"/>
                    <a:pt x="104" y="92"/>
                  </a:cubicBezTo>
                  <a:cubicBezTo>
                    <a:pt x="101" y="98"/>
                    <a:pt x="103" y="106"/>
                    <a:pt x="108" y="109"/>
                  </a:cubicBezTo>
                  <a:cubicBezTo>
                    <a:pt x="114" y="113"/>
                    <a:pt x="121" y="111"/>
                    <a:pt x="125" y="105"/>
                  </a:cubicBezTo>
                  <a:cubicBezTo>
                    <a:pt x="128" y="99"/>
                    <a:pt x="126" y="91"/>
                    <a:pt x="120" y="88"/>
                  </a:cubicBezTo>
                  <a:close/>
                  <a:moveTo>
                    <a:pt x="114" y="78"/>
                  </a:moveTo>
                  <a:cubicBezTo>
                    <a:pt x="117" y="78"/>
                    <a:pt x="119" y="79"/>
                    <a:pt x="122" y="80"/>
                  </a:cubicBezTo>
                  <a:cubicBezTo>
                    <a:pt x="122" y="60"/>
                    <a:pt x="122" y="60"/>
                    <a:pt x="122" y="60"/>
                  </a:cubicBezTo>
                  <a:cubicBezTo>
                    <a:pt x="119" y="61"/>
                    <a:pt x="117" y="61"/>
                    <a:pt x="114" y="61"/>
                  </a:cubicBezTo>
                  <a:lnTo>
                    <a:pt x="114" y="78"/>
                  </a:lnTo>
                  <a:close/>
                  <a:moveTo>
                    <a:pt x="120" y="52"/>
                  </a:moveTo>
                  <a:cubicBezTo>
                    <a:pt x="126" y="48"/>
                    <a:pt x="128" y="41"/>
                    <a:pt x="125" y="35"/>
                  </a:cubicBezTo>
                  <a:cubicBezTo>
                    <a:pt x="121" y="29"/>
                    <a:pt x="114" y="27"/>
                    <a:pt x="108" y="30"/>
                  </a:cubicBezTo>
                  <a:cubicBezTo>
                    <a:pt x="103" y="34"/>
                    <a:pt x="101" y="41"/>
                    <a:pt x="104" y="47"/>
                  </a:cubicBezTo>
                  <a:cubicBezTo>
                    <a:pt x="107" y="53"/>
                    <a:pt x="115" y="55"/>
                    <a:pt x="120" y="52"/>
                  </a:cubicBezTo>
                  <a:close/>
                  <a:moveTo>
                    <a:pt x="28" y="25"/>
                  </a:moveTo>
                  <a:cubicBezTo>
                    <a:pt x="30" y="27"/>
                    <a:pt x="32" y="29"/>
                    <a:pt x="33" y="31"/>
                  </a:cubicBezTo>
                  <a:cubicBezTo>
                    <a:pt x="47" y="23"/>
                    <a:pt x="47" y="23"/>
                    <a:pt x="47" y="23"/>
                  </a:cubicBezTo>
                  <a:cubicBezTo>
                    <a:pt x="46" y="21"/>
                    <a:pt x="45" y="18"/>
                    <a:pt x="45" y="15"/>
                  </a:cubicBezTo>
                  <a:lnTo>
                    <a:pt x="28" y="25"/>
                  </a:lnTo>
                  <a:close/>
                  <a:moveTo>
                    <a:pt x="65" y="115"/>
                  </a:moveTo>
                  <a:cubicBezTo>
                    <a:pt x="58" y="115"/>
                    <a:pt x="52" y="121"/>
                    <a:pt x="52" y="127"/>
                  </a:cubicBezTo>
                  <a:cubicBezTo>
                    <a:pt x="52" y="134"/>
                    <a:pt x="58" y="140"/>
                    <a:pt x="65" y="140"/>
                  </a:cubicBezTo>
                  <a:cubicBezTo>
                    <a:pt x="71" y="140"/>
                    <a:pt x="77" y="134"/>
                    <a:pt x="77" y="127"/>
                  </a:cubicBezTo>
                  <a:cubicBezTo>
                    <a:pt x="77" y="121"/>
                    <a:pt x="71" y="115"/>
                    <a:pt x="65" y="115"/>
                  </a:cubicBezTo>
                  <a:close/>
                  <a:moveTo>
                    <a:pt x="7" y="80"/>
                  </a:moveTo>
                  <a:cubicBezTo>
                    <a:pt x="10" y="79"/>
                    <a:pt x="12" y="78"/>
                    <a:pt x="15" y="78"/>
                  </a:cubicBezTo>
                  <a:cubicBezTo>
                    <a:pt x="15" y="61"/>
                    <a:pt x="15" y="61"/>
                    <a:pt x="15" y="61"/>
                  </a:cubicBezTo>
                  <a:cubicBezTo>
                    <a:pt x="12" y="61"/>
                    <a:pt x="10" y="61"/>
                    <a:pt x="7" y="60"/>
                  </a:cubicBezTo>
                  <a:lnTo>
                    <a:pt x="7" y="80"/>
                  </a:lnTo>
                  <a:close/>
                  <a:moveTo>
                    <a:pt x="8" y="52"/>
                  </a:moveTo>
                  <a:cubicBezTo>
                    <a:pt x="14" y="55"/>
                    <a:pt x="22" y="53"/>
                    <a:pt x="26" y="47"/>
                  </a:cubicBezTo>
                  <a:cubicBezTo>
                    <a:pt x="29" y="41"/>
                    <a:pt x="27" y="34"/>
                    <a:pt x="21" y="30"/>
                  </a:cubicBezTo>
                  <a:cubicBezTo>
                    <a:pt x="15" y="27"/>
                    <a:pt x="7" y="29"/>
                    <a:pt x="3" y="35"/>
                  </a:cubicBezTo>
                  <a:cubicBezTo>
                    <a:pt x="0" y="41"/>
                    <a:pt x="2" y="48"/>
                    <a:pt x="8" y="52"/>
                  </a:cubicBezTo>
                  <a:close/>
                  <a:moveTo>
                    <a:pt x="27" y="115"/>
                  </a:moveTo>
                  <a:cubicBezTo>
                    <a:pt x="45" y="124"/>
                    <a:pt x="45" y="124"/>
                    <a:pt x="45" y="124"/>
                  </a:cubicBezTo>
                  <a:cubicBezTo>
                    <a:pt x="45" y="122"/>
                    <a:pt x="46" y="119"/>
                    <a:pt x="47" y="117"/>
                  </a:cubicBezTo>
                  <a:cubicBezTo>
                    <a:pt x="33" y="109"/>
                    <a:pt x="33" y="109"/>
                    <a:pt x="33" y="109"/>
                  </a:cubicBezTo>
                  <a:cubicBezTo>
                    <a:pt x="31" y="111"/>
                    <a:pt x="29" y="113"/>
                    <a:pt x="27" y="115"/>
                  </a:cubicBezTo>
                  <a:close/>
                  <a:moveTo>
                    <a:pt x="82" y="22"/>
                  </a:moveTo>
                  <a:cubicBezTo>
                    <a:pt x="97" y="31"/>
                    <a:pt x="97" y="31"/>
                    <a:pt x="97" y="31"/>
                  </a:cubicBezTo>
                  <a:cubicBezTo>
                    <a:pt x="98" y="29"/>
                    <a:pt x="100" y="27"/>
                    <a:pt x="102" y="25"/>
                  </a:cubicBezTo>
                  <a:cubicBezTo>
                    <a:pt x="85" y="15"/>
                    <a:pt x="85" y="15"/>
                    <a:pt x="85" y="15"/>
                  </a:cubicBezTo>
                  <a:cubicBezTo>
                    <a:pt x="84" y="18"/>
                    <a:pt x="83" y="20"/>
                    <a:pt x="82" y="22"/>
                  </a:cubicBezTo>
                  <a:close/>
                  <a:moveTo>
                    <a:pt x="82" y="117"/>
                  </a:moveTo>
                  <a:cubicBezTo>
                    <a:pt x="83" y="119"/>
                    <a:pt x="84" y="121"/>
                    <a:pt x="84" y="124"/>
                  </a:cubicBezTo>
                  <a:cubicBezTo>
                    <a:pt x="102" y="114"/>
                    <a:pt x="102" y="114"/>
                    <a:pt x="102" y="114"/>
                  </a:cubicBezTo>
                  <a:cubicBezTo>
                    <a:pt x="100" y="112"/>
                    <a:pt x="98" y="110"/>
                    <a:pt x="97" y="108"/>
                  </a:cubicBezTo>
                  <a:lnTo>
                    <a:pt x="82" y="117"/>
                  </a:lnTo>
                  <a:close/>
                </a:path>
              </a:pathLst>
            </a:custGeom>
            <a:grpFill/>
            <a:ln>
              <a:noFill/>
            </a:ln>
          </p:spPr>
          <p:txBody>
            <a:bodyPr vert="horz" wrap="square" lIns="91440" tIns="45720" rIns="91440" bIns="45720" numCol="1" anchor="t" anchorCtr="0" compatLnSpc="1"/>
            <a:lstStyle/>
            <a:p>
              <a:endParaRPr lang="en-US"/>
            </a:p>
          </p:txBody>
        </p:sp>
        <p:sp>
          <p:nvSpPr>
            <p:cNvPr id="4" name="Freeform 56"/>
            <p:cNvSpPr>
              <a:spLocks noEditPoints="1"/>
            </p:cNvSpPr>
            <p:nvPr/>
          </p:nvSpPr>
          <p:spPr bwMode="auto">
            <a:xfrm>
              <a:off x="1912621" y="1278337"/>
              <a:ext cx="522602" cy="512355"/>
            </a:xfrm>
            <a:custGeom>
              <a:avLst/>
              <a:gdLst>
                <a:gd name="T0" fmla="*/ 106 w 154"/>
                <a:gd name="T1" fmla="*/ 83 h 151"/>
                <a:gd name="T2" fmla="*/ 127 w 154"/>
                <a:gd name="T3" fmla="*/ 61 h 151"/>
                <a:gd name="T4" fmla="*/ 123 w 154"/>
                <a:gd name="T5" fmla="*/ 59 h 151"/>
                <a:gd name="T6" fmla="*/ 103 w 154"/>
                <a:gd name="T7" fmla="*/ 79 h 151"/>
                <a:gd name="T8" fmla="*/ 106 w 154"/>
                <a:gd name="T9" fmla="*/ 83 h 151"/>
                <a:gd name="T10" fmla="*/ 150 w 154"/>
                <a:gd name="T11" fmla="*/ 73 h 151"/>
                <a:gd name="T12" fmla="*/ 117 w 154"/>
                <a:gd name="T13" fmla="*/ 106 h 151"/>
                <a:gd name="T14" fmla="*/ 120 w 154"/>
                <a:gd name="T15" fmla="*/ 110 h 151"/>
                <a:gd name="T16" fmla="*/ 154 w 154"/>
                <a:gd name="T17" fmla="*/ 76 h 151"/>
                <a:gd name="T18" fmla="*/ 150 w 154"/>
                <a:gd name="T19" fmla="*/ 73 h 151"/>
                <a:gd name="T20" fmla="*/ 76 w 154"/>
                <a:gd name="T21" fmla="*/ 147 h 151"/>
                <a:gd name="T22" fmla="*/ 78 w 154"/>
                <a:gd name="T23" fmla="*/ 151 h 151"/>
                <a:gd name="T24" fmla="*/ 112 w 154"/>
                <a:gd name="T25" fmla="*/ 117 h 151"/>
                <a:gd name="T26" fmla="*/ 108 w 154"/>
                <a:gd name="T27" fmla="*/ 114 h 151"/>
                <a:gd name="T28" fmla="*/ 76 w 154"/>
                <a:gd name="T29" fmla="*/ 147 h 151"/>
                <a:gd name="T30" fmla="*/ 98 w 154"/>
                <a:gd name="T31" fmla="*/ 108 h 151"/>
                <a:gd name="T32" fmla="*/ 94 w 154"/>
                <a:gd name="T33" fmla="*/ 106 h 151"/>
                <a:gd name="T34" fmla="*/ 67 w 154"/>
                <a:gd name="T35" fmla="*/ 133 h 151"/>
                <a:gd name="T36" fmla="*/ 69 w 154"/>
                <a:gd name="T37" fmla="*/ 137 h 151"/>
                <a:gd name="T38" fmla="*/ 98 w 154"/>
                <a:gd name="T39" fmla="*/ 108 h 151"/>
                <a:gd name="T40" fmla="*/ 85 w 154"/>
                <a:gd name="T41" fmla="*/ 103 h 151"/>
                <a:gd name="T42" fmla="*/ 81 w 154"/>
                <a:gd name="T43" fmla="*/ 100 h 151"/>
                <a:gd name="T44" fmla="*/ 61 w 154"/>
                <a:gd name="T45" fmla="*/ 120 h 151"/>
                <a:gd name="T46" fmla="*/ 64 w 154"/>
                <a:gd name="T47" fmla="*/ 124 h 151"/>
                <a:gd name="T48" fmla="*/ 85 w 154"/>
                <a:gd name="T49" fmla="*/ 103 h 151"/>
                <a:gd name="T50" fmla="*/ 109 w 154"/>
                <a:gd name="T51" fmla="*/ 92 h 151"/>
                <a:gd name="T52" fmla="*/ 111 w 154"/>
                <a:gd name="T53" fmla="*/ 95 h 151"/>
                <a:gd name="T54" fmla="*/ 140 w 154"/>
                <a:gd name="T55" fmla="*/ 67 h 151"/>
                <a:gd name="T56" fmla="*/ 136 w 154"/>
                <a:gd name="T57" fmla="*/ 65 h 151"/>
                <a:gd name="T58" fmla="*/ 109 w 154"/>
                <a:gd name="T59" fmla="*/ 92 h 151"/>
                <a:gd name="T60" fmla="*/ 64 w 154"/>
                <a:gd name="T61" fmla="*/ 30 h 151"/>
                <a:gd name="T62" fmla="*/ 99 w 154"/>
                <a:gd name="T63" fmla="*/ 64 h 151"/>
                <a:gd name="T64" fmla="*/ 112 w 154"/>
                <a:gd name="T65" fmla="*/ 51 h 151"/>
                <a:gd name="T66" fmla="*/ 77 w 154"/>
                <a:gd name="T67" fmla="*/ 17 h 151"/>
                <a:gd name="T68" fmla="*/ 19 w 154"/>
                <a:gd name="T69" fmla="*/ 14 h 151"/>
                <a:gd name="T70" fmla="*/ 32 w 154"/>
                <a:gd name="T71" fmla="*/ 27 h 151"/>
                <a:gd name="T72" fmla="*/ 64 w 154"/>
                <a:gd name="T73" fmla="*/ 30 h 151"/>
                <a:gd name="T74" fmla="*/ 95 w 154"/>
                <a:gd name="T75" fmla="*/ 41 h 151"/>
                <a:gd name="T76" fmla="*/ 105 w 154"/>
                <a:gd name="T77" fmla="*/ 51 h 151"/>
                <a:gd name="T78" fmla="*/ 98 w 154"/>
                <a:gd name="T79" fmla="*/ 57 h 151"/>
                <a:gd name="T80" fmla="*/ 89 w 154"/>
                <a:gd name="T81" fmla="*/ 48 h 151"/>
                <a:gd name="T82" fmla="*/ 95 w 154"/>
                <a:gd name="T83" fmla="*/ 41 h 151"/>
                <a:gd name="T84" fmla="*/ 31 w 154"/>
                <a:gd name="T85" fmla="*/ 64 h 151"/>
                <a:gd name="T86" fmla="*/ 28 w 154"/>
                <a:gd name="T87" fmla="*/ 31 h 151"/>
                <a:gd name="T88" fmla="*/ 15 w 154"/>
                <a:gd name="T89" fmla="*/ 18 h 151"/>
                <a:gd name="T90" fmla="*/ 18 w 154"/>
                <a:gd name="T91" fmla="*/ 76 h 151"/>
                <a:gd name="T92" fmla="*/ 52 w 154"/>
                <a:gd name="T93" fmla="*/ 111 h 151"/>
                <a:gd name="T94" fmla="*/ 65 w 154"/>
                <a:gd name="T95" fmla="*/ 98 h 151"/>
                <a:gd name="T96" fmla="*/ 31 w 154"/>
                <a:gd name="T97" fmla="*/ 64 h 151"/>
                <a:gd name="T98" fmla="*/ 51 w 154"/>
                <a:gd name="T99" fmla="*/ 105 h 151"/>
                <a:gd name="T100" fmla="*/ 42 w 154"/>
                <a:gd name="T101" fmla="*/ 94 h 151"/>
                <a:gd name="T102" fmla="*/ 49 w 154"/>
                <a:gd name="T103" fmla="*/ 87 h 151"/>
                <a:gd name="T104" fmla="*/ 58 w 154"/>
                <a:gd name="T105" fmla="*/ 97 h 151"/>
                <a:gd name="T106" fmla="*/ 51 w 154"/>
                <a:gd name="T107" fmla="*/ 10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4" h="151">
                  <a:moveTo>
                    <a:pt x="106" y="83"/>
                  </a:moveTo>
                  <a:cubicBezTo>
                    <a:pt x="115" y="78"/>
                    <a:pt x="123" y="71"/>
                    <a:pt x="127" y="61"/>
                  </a:cubicBezTo>
                  <a:cubicBezTo>
                    <a:pt x="126" y="61"/>
                    <a:pt x="124" y="59"/>
                    <a:pt x="123" y="59"/>
                  </a:cubicBezTo>
                  <a:cubicBezTo>
                    <a:pt x="119" y="68"/>
                    <a:pt x="112" y="75"/>
                    <a:pt x="103" y="79"/>
                  </a:cubicBezTo>
                  <a:cubicBezTo>
                    <a:pt x="104" y="80"/>
                    <a:pt x="105" y="82"/>
                    <a:pt x="106" y="83"/>
                  </a:cubicBezTo>
                  <a:close/>
                  <a:moveTo>
                    <a:pt x="150" y="73"/>
                  </a:moveTo>
                  <a:cubicBezTo>
                    <a:pt x="144" y="88"/>
                    <a:pt x="132" y="100"/>
                    <a:pt x="117" y="106"/>
                  </a:cubicBezTo>
                  <a:cubicBezTo>
                    <a:pt x="118" y="107"/>
                    <a:pt x="119" y="109"/>
                    <a:pt x="120" y="110"/>
                  </a:cubicBezTo>
                  <a:cubicBezTo>
                    <a:pt x="135" y="103"/>
                    <a:pt x="147" y="91"/>
                    <a:pt x="154" y="76"/>
                  </a:cubicBezTo>
                  <a:cubicBezTo>
                    <a:pt x="153" y="75"/>
                    <a:pt x="151" y="74"/>
                    <a:pt x="150" y="73"/>
                  </a:cubicBezTo>
                  <a:close/>
                  <a:moveTo>
                    <a:pt x="76" y="147"/>
                  </a:moveTo>
                  <a:cubicBezTo>
                    <a:pt x="76" y="148"/>
                    <a:pt x="78" y="150"/>
                    <a:pt x="78" y="151"/>
                  </a:cubicBezTo>
                  <a:cubicBezTo>
                    <a:pt x="93" y="144"/>
                    <a:pt x="106" y="132"/>
                    <a:pt x="112" y="117"/>
                  </a:cubicBezTo>
                  <a:cubicBezTo>
                    <a:pt x="111" y="116"/>
                    <a:pt x="109" y="115"/>
                    <a:pt x="108" y="114"/>
                  </a:cubicBezTo>
                  <a:cubicBezTo>
                    <a:pt x="102" y="129"/>
                    <a:pt x="90" y="141"/>
                    <a:pt x="76" y="147"/>
                  </a:cubicBezTo>
                  <a:close/>
                  <a:moveTo>
                    <a:pt x="98" y="108"/>
                  </a:moveTo>
                  <a:cubicBezTo>
                    <a:pt x="97" y="108"/>
                    <a:pt x="95" y="106"/>
                    <a:pt x="94" y="106"/>
                  </a:cubicBezTo>
                  <a:cubicBezTo>
                    <a:pt x="89" y="118"/>
                    <a:pt x="79" y="127"/>
                    <a:pt x="67" y="133"/>
                  </a:cubicBezTo>
                  <a:cubicBezTo>
                    <a:pt x="67" y="134"/>
                    <a:pt x="69" y="136"/>
                    <a:pt x="69" y="137"/>
                  </a:cubicBezTo>
                  <a:cubicBezTo>
                    <a:pt x="82" y="131"/>
                    <a:pt x="92" y="121"/>
                    <a:pt x="98" y="108"/>
                  </a:cubicBezTo>
                  <a:close/>
                  <a:moveTo>
                    <a:pt x="85" y="103"/>
                  </a:moveTo>
                  <a:cubicBezTo>
                    <a:pt x="84" y="102"/>
                    <a:pt x="82" y="101"/>
                    <a:pt x="81" y="100"/>
                  </a:cubicBezTo>
                  <a:cubicBezTo>
                    <a:pt x="77" y="109"/>
                    <a:pt x="70" y="116"/>
                    <a:pt x="61" y="120"/>
                  </a:cubicBezTo>
                  <a:cubicBezTo>
                    <a:pt x="62" y="121"/>
                    <a:pt x="63" y="123"/>
                    <a:pt x="64" y="124"/>
                  </a:cubicBezTo>
                  <a:cubicBezTo>
                    <a:pt x="73" y="120"/>
                    <a:pt x="81" y="112"/>
                    <a:pt x="85" y="103"/>
                  </a:cubicBezTo>
                  <a:close/>
                  <a:moveTo>
                    <a:pt x="109" y="92"/>
                  </a:moveTo>
                  <a:cubicBezTo>
                    <a:pt x="109" y="92"/>
                    <a:pt x="111" y="95"/>
                    <a:pt x="111" y="95"/>
                  </a:cubicBezTo>
                  <a:cubicBezTo>
                    <a:pt x="124" y="90"/>
                    <a:pt x="134" y="80"/>
                    <a:pt x="140" y="67"/>
                  </a:cubicBezTo>
                  <a:cubicBezTo>
                    <a:pt x="139" y="67"/>
                    <a:pt x="137" y="65"/>
                    <a:pt x="136" y="65"/>
                  </a:cubicBezTo>
                  <a:cubicBezTo>
                    <a:pt x="130" y="77"/>
                    <a:pt x="121" y="86"/>
                    <a:pt x="109" y="92"/>
                  </a:cubicBezTo>
                  <a:close/>
                  <a:moveTo>
                    <a:pt x="64" y="30"/>
                  </a:moveTo>
                  <a:cubicBezTo>
                    <a:pt x="99" y="64"/>
                    <a:pt x="99" y="64"/>
                    <a:pt x="99" y="64"/>
                  </a:cubicBezTo>
                  <a:cubicBezTo>
                    <a:pt x="112" y="51"/>
                    <a:pt x="112" y="51"/>
                    <a:pt x="112" y="51"/>
                  </a:cubicBezTo>
                  <a:cubicBezTo>
                    <a:pt x="77" y="17"/>
                    <a:pt x="77" y="17"/>
                    <a:pt x="77" y="17"/>
                  </a:cubicBezTo>
                  <a:cubicBezTo>
                    <a:pt x="61" y="0"/>
                    <a:pt x="35" y="0"/>
                    <a:pt x="19" y="14"/>
                  </a:cubicBezTo>
                  <a:cubicBezTo>
                    <a:pt x="32" y="27"/>
                    <a:pt x="32" y="27"/>
                    <a:pt x="32" y="27"/>
                  </a:cubicBezTo>
                  <a:cubicBezTo>
                    <a:pt x="41" y="20"/>
                    <a:pt x="55" y="21"/>
                    <a:pt x="64" y="30"/>
                  </a:cubicBezTo>
                  <a:close/>
                  <a:moveTo>
                    <a:pt x="95" y="41"/>
                  </a:moveTo>
                  <a:cubicBezTo>
                    <a:pt x="105" y="51"/>
                    <a:pt x="105" y="51"/>
                    <a:pt x="105" y="51"/>
                  </a:cubicBezTo>
                  <a:cubicBezTo>
                    <a:pt x="98" y="57"/>
                    <a:pt x="98" y="57"/>
                    <a:pt x="98" y="57"/>
                  </a:cubicBezTo>
                  <a:cubicBezTo>
                    <a:pt x="89" y="48"/>
                    <a:pt x="89" y="48"/>
                    <a:pt x="89" y="48"/>
                  </a:cubicBezTo>
                  <a:lnTo>
                    <a:pt x="95" y="41"/>
                  </a:lnTo>
                  <a:close/>
                  <a:moveTo>
                    <a:pt x="31" y="64"/>
                  </a:moveTo>
                  <a:cubicBezTo>
                    <a:pt x="22" y="54"/>
                    <a:pt x="21" y="40"/>
                    <a:pt x="28" y="31"/>
                  </a:cubicBezTo>
                  <a:cubicBezTo>
                    <a:pt x="15" y="18"/>
                    <a:pt x="15" y="18"/>
                    <a:pt x="15" y="18"/>
                  </a:cubicBezTo>
                  <a:cubicBezTo>
                    <a:pt x="0" y="34"/>
                    <a:pt x="1" y="60"/>
                    <a:pt x="18" y="76"/>
                  </a:cubicBezTo>
                  <a:cubicBezTo>
                    <a:pt x="52" y="111"/>
                    <a:pt x="52" y="111"/>
                    <a:pt x="52" y="111"/>
                  </a:cubicBezTo>
                  <a:cubicBezTo>
                    <a:pt x="65" y="98"/>
                    <a:pt x="65" y="98"/>
                    <a:pt x="65" y="98"/>
                  </a:cubicBezTo>
                  <a:lnTo>
                    <a:pt x="31" y="64"/>
                  </a:lnTo>
                  <a:close/>
                  <a:moveTo>
                    <a:pt x="51" y="105"/>
                  </a:moveTo>
                  <a:cubicBezTo>
                    <a:pt x="42" y="94"/>
                    <a:pt x="42" y="94"/>
                    <a:pt x="42" y="94"/>
                  </a:cubicBezTo>
                  <a:cubicBezTo>
                    <a:pt x="49" y="87"/>
                    <a:pt x="49" y="87"/>
                    <a:pt x="49" y="87"/>
                  </a:cubicBezTo>
                  <a:cubicBezTo>
                    <a:pt x="58" y="97"/>
                    <a:pt x="58" y="97"/>
                    <a:pt x="58" y="97"/>
                  </a:cubicBezTo>
                  <a:lnTo>
                    <a:pt x="51" y="105"/>
                  </a:lnTo>
                  <a:close/>
                </a:path>
              </a:pathLst>
            </a:custGeom>
            <a:grpFill/>
            <a:ln>
              <a:noFill/>
            </a:ln>
          </p:spPr>
          <p:txBody>
            <a:bodyPr vert="horz" wrap="square" lIns="91440" tIns="45720" rIns="91440" bIns="45720" numCol="1" anchor="t" anchorCtr="0" compatLnSpc="1"/>
            <a:lstStyle/>
            <a:p>
              <a:endParaRPr lang="en-US"/>
            </a:p>
          </p:txBody>
        </p:sp>
        <p:sp>
          <p:nvSpPr>
            <p:cNvPr id="5" name="Freeform 57"/>
            <p:cNvSpPr>
              <a:spLocks noEditPoints="1"/>
            </p:cNvSpPr>
            <p:nvPr/>
          </p:nvSpPr>
          <p:spPr bwMode="auto">
            <a:xfrm>
              <a:off x="2980882" y="1278337"/>
              <a:ext cx="578961" cy="489300"/>
            </a:xfrm>
            <a:custGeom>
              <a:avLst/>
              <a:gdLst>
                <a:gd name="T0" fmla="*/ 144 w 171"/>
                <a:gd name="T1" fmla="*/ 95 h 144"/>
                <a:gd name="T2" fmla="*/ 166 w 171"/>
                <a:gd name="T3" fmla="*/ 41 h 144"/>
                <a:gd name="T4" fmla="*/ 160 w 171"/>
                <a:gd name="T5" fmla="*/ 38 h 144"/>
                <a:gd name="T6" fmla="*/ 138 w 171"/>
                <a:gd name="T7" fmla="*/ 95 h 144"/>
                <a:gd name="T8" fmla="*/ 93 w 171"/>
                <a:gd name="T9" fmla="*/ 95 h 144"/>
                <a:gd name="T10" fmla="*/ 71 w 171"/>
                <a:gd name="T11" fmla="*/ 38 h 144"/>
                <a:gd name="T12" fmla="*/ 71 w 171"/>
                <a:gd name="T13" fmla="*/ 39 h 144"/>
                <a:gd name="T14" fmla="*/ 40 w 171"/>
                <a:gd name="T15" fmla="*/ 27 h 144"/>
                <a:gd name="T16" fmla="*/ 40 w 171"/>
                <a:gd name="T17" fmla="*/ 0 h 144"/>
                <a:gd name="T18" fmla="*/ 31 w 171"/>
                <a:gd name="T19" fmla="*/ 0 h 144"/>
                <a:gd name="T20" fmla="*/ 31 w 171"/>
                <a:gd name="T21" fmla="*/ 34 h 144"/>
                <a:gd name="T22" fmla="*/ 29 w 171"/>
                <a:gd name="T23" fmla="*/ 39 h 144"/>
                <a:gd name="T24" fmla="*/ 29 w 171"/>
                <a:gd name="T25" fmla="*/ 38 h 144"/>
                <a:gd name="T26" fmla="*/ 0 w 171"/>
                <a:gd name="T27" fmla="*/ 112 h 144"/>
                <a:gd name="T28" fmla="*/ 5 w 171"/>
                <a:gd name="T29" fmla="*/ 114 h 144"/>
                <a:gd name="T30" fmla="*/ 10 w 171"/>
                <a:gd name="T31" fmla="*/ 103 h 144"/>
                <a:gd name="T32" fmla="*/ 31 w 171"/>
                <a:gd name="T33" fmla="*/ 103 h 144"/>
                <a:gd name="T34" fmla="*/ 31 w 171"/>
                <a:gd name="T35" fmla="*/ 144 h 144"/>
                <a:gd name="T36" fmla="*/ 40 w 171"/>
                <a:gd name="T37" fmla="*/ 144 h 144"/>
                <a:gd name="T38" fmla="*/ 40 w 171"/>
                <a:gd name="T39" fmla="*/ 103 h 144"/>
                <a:gd name="T40" fmla="*/ 90 w 171"/>
                <a:gd name="T41" fmla="*/ 103 h 144"/>
                <a:gd name="T42" fmla="*/ 94 w 171"/>
                <a:gd name="T43" fmla="*/ 113 h 144"/>
                <a:gd name="T44" fmla="*/ 94 w 171"/>
                <a:gd name="T45" fmla="*/ 113 h 144"/>
                <a:gd name="T46" fmla="*/ 94 w 171"/>
                <a:gd name="T47" fmla="*/ 113 h 144"/>
                <a:gd name="T48" fmla="*/ 94 w 171"/>
                <a:gd name="T49" fmla="*/ 114 h 144"/>
                <a:gd name="T50" fmla="*/ 95 w 171"/>
                <a:gd name="T51" fmla="*/ 114 h 144"/>
                <a:gd name="T52" fmla="*/ 137 w 171"/>
                <a:gd name="T53" fmla="*/ 114 h 144"/>
                <a:gd name="T54" fmla="*/ 137 w 171"/>
                <a:gd name="T55" fmla="*/ 114 h 144"/>
                <a:gd name="T56" fmla="*/ 141 w 171"/>
                <a:gd name="T57" fmla="*/ 103 h 144"/>
                <a:gd name="T58" fmla="*/ 171 w 171"/>
                <a:gd name="T59" fmla="*/ 103 h 144"/>
                <a:gd name="T60" fmla="*/ 171 w 171"/>
                <a:gd name="T61" fmla="*/ 95 h 144"/>
                <a:gd name="T62" fmla="*/ 144 w 171"/>
                <a:gd name="T63" fmla="*/ 95 h 144"/>
                <a:gd name="T64" fmla="*/ 31 w 171"/>
                <a:gd name="T65" fmla="*/ 95 h 144"/>
                <a:gd name="T66" fmla="*/ 13 w 171"/>
                <a:gd name="T67" fmla="*/ 95 h 144"/>
                <a:gd name="T68" fmla="*/ 31 w 171"/>
                <a:gd name="T69" fmla="*/ 48 h 144"/>
                <a:gd name="T70" fmla="*/ 31 w 171"/>
                <a:gd name="T71" fmla="*/ 95 h 144"/>
                <a:gd name="T72" fmla="*/ 40 w 171"/>
                <a:gd name="T73" fmla="*/ 95 h 144"/>
                <a:gd name="T74" fmla="*/ 40 w 171"/>
                <a:gd name="T75" fmla="*/ 34 h 144"/>
                <a:gd name="T76" fmla="*/ 66 w 171"/>
                <a:gd name="T77" fmla="*/ 41 h 144"/>
                <a:gd name="T78" fmla="*/ 66 w 171"/>
                <a:gd name="T79" fmla="*/ 41 h 144"/>
                <a:gd name="T80" fmla="*/ 87 w 171"/>
                <a:gd name="T81" fmla="*/ 95 h 144"/>
                <a:gd name="T82" fmla="*/ 40 w 171"/>
                <a:gd name="T83" fmla="*/ 95 h 144"/>
                <a:gd name="T84" fmla="*/ 132 w 171"/>
                <a:gd name="T85" fmla="*/ 111 h 144"/>
                <a:gd name="T86" fmla="*/ 132 w 171"/>
                <a:gd name="T87" fmla="*/ 111 h 144"/>
                <a:gd name="T88" fmla="*/ 100 w 171"/>
                <a:gd name="T89" fmla="*/ 111 h 144"/>
                <a:gd name="T90" fmla="*/ 96 w 171"/>
                <a:gd name="T91" fmla="*/ 103 h 144"/>
                <a:gd name="T92" fmla="*/ 135 w 171"/>
                <a:gd name="T93" fmla="*/ 103 h 144"/>
                <a:gd name="T94" fmla="*/ 132 w 171"/>
                <a:gd name="T95" fmla="*/ 11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1" h="144">
                  <a:moveTo>
                    <a:pt x="144" y="95"/>
                  </a:moveTo>
                  <a:cubicBezTo>
                    <a:pt x="166" y="41"/>
                    <a:pt x="166" y="41"/>
                    <a:pt x="166" y="41"/>
                  </a:cubicBezTo>
                  <a:cubicBezTo>
                    <a:pt x="160" y="38"/>
                    <a:pt x="160" y="38"/>
                    <a:pt x="160" y="38"/>
                  </a:cubicBezTo>
                  <a:cubicBezTo>
                    <a:pt x="138" y="95"/>
                    <a:pt x="138" y="95"/>
                    <a:pt x="138" y="95"/>
                  </a:cubicBezTo>
                  <a:cubicBezTo>
                    <a:pt x="93" y="95"/>
                    <a:pt x="93" y="95"/>
                    <a:pt x="93" y="95"/>
                  </a:cubicBezTo>
                  <a:cubicBezTo>
                    <a:pt x="71" y="38"/>
                    <a:pt x="71" y="38"/>
                    <a:pt x="71" y="38"/>
                  </a:cubicBezTo>
                  <a:cubicBezTo>
                    <a:pt x="71" y="39"/>
                    <a:pt x="71" y="39"/>
                    <a:pt x="71" y="39"/>
                  </a:cubicBezTo>
                  <a:cubicBezTo>
                    <a:pt x="65" y="25"/>
                    <a:pt x="51" y="22"/>
                    <a:pt x="40" y="27"/>
                  </a:cubicBezTo>
                  <a:cubicBezTo>
                    <a:pt x="40" y="0"/>
                    <a:pt x="40" y="0"/>
                    <a:pt x="40" y="0"/>
                  </a:cubicBezTo>
                  <a:cubicBezTo>
                    <a:pt x="31" y="0"/>
                    <a:pt x="31" y="0"/>
                    <a:pt x="31" y="0"/>
                  </a:cubicBezTo>
                  <a:cubicBezTo>
                    <a:pt x="31" y="34"/>
                    <a:pt x="31" y="34"/>
                    <a:pt x="31" y="34"/>
                  </a:cubicBezTo>
                  <a:cubicBezTo>
                    <a:pt x="30" y="35"/>
                    <a:pt x="29" y="37"/>
                    <a:pt x="29" y="39"/>
                  </a:cubicBezTo>
                  <a:cubicBezTo>
                    <a:pt x="29" y="38"/>
                    <a:pt x="29" y="38"/>
                    <a:pt x="29" y="38"/>
                  </a:cubicBezTo>
                  <a:cubicBezTo>
                    <a:pt x="0" y="112"/>
                    <a:pt x="0" y="112"/>
                    <a:pt x="0" y="112"/>
                  </a:cubicBezTo>
                  <a:cubicBezTo>
                    <a:pt x="5" y="114"/>
                    <a:pt x="5" y="114"/>
                    <a:pt x="5" y="114"/>
                  </a:cubicBezTo>
                  <a:cubicBezTo>
                    <a:pt x="10" y="103"/>
                    <a:pt x="10" y="103"/>
                    <a:pt x="10" y="103"/>
                  </a:cubicBezTo>
                  <a:cubicBezTo>
                    <a:pt x="31" y="103"/>
                    <a:pt x="31" y="103"/>
                    <a:pt x="31" y="103"/>
                  </a:cubicBezTo>
                  <a:cubicBezTo>
                    <a:pt x="31" y="144"/>
                    <a:pt x="31" y="144"/>
                    <a:pt x="31" y="144"/>
                  </a:cubicBezTo>
                  <a:cubicBezTo>
                    <a:pt x="40" y="144"/>
                    <a:pt x="40" y="144"/>
                    <a:pt x="40" y="144"/>
                  </a:cubicBezTo>
                  <a:cubicBezTo>
                    <a:pt x="40" y="103"/>
                    <a:pt x="40" y="103"/>
                    <a:pt x="40" y="103"/>
                  </a:cubicBezTo>
                  <a:cubicBezTo>
                    <a:pt x="90" y="103"/>
                    <a:pt x="90" y="103"/>
                    <a:pt x="90" y="103"/>
                  </a:cubicBezTo>
                  <a:cubicBezTo>
                    <a:pt x="94" y="113"/>
                    <a:pt x="94" y="113"/>
                    <a:pt x="94" y="113"/>
                  </a:cubicBezTo>
                  <a:cubicBezTo>
                    <a:pt x="94" y="113"/>
                    <a:pt x="94" y="113"/>
                    <a:pt x="94" y="113"/>
                  </a:cubicBezTo>
                  <a:cubicBezTo>
                    <a:pt x="94" y="113"/>
                    <a:pt x="94" y="113"/>
                    <a:pt x="94" y="113"/>
                  </a:cubicBezTo>
                  <a:cubicBezTo>
                    <a:pt x="94" y="114"/>
                    <a:pt x="94" y="114"/>
                    <a:pt x="94" y="114"/>
                  </a:cubicBezTo>
                  <a:cubicBezTo>
                    <a:pt x="95" y="114"/>
                    <a:pt x="95" y="114"/>
                    <a:pt x="95" y="114"/>
                  </a:cubicBezTo>
                  <a:cubicBezTo>
                    <a:pt x="102" y="132"/>
                    <a:pt x="129" y="132"/>
                    <a:pt x="137" y="114"/>
                  </a:cubicBezTo>
                  <a:cubicBezTo>
                    <a:pt x="137" y="114"/>
                    <a:pt x="137" y="114"/>
                    <a:pt x="137" y="114"/>
                  </a:cubicBezTo>
                  <a:cubicBezTo>
                    <a:pt x="141" y="103"/>
                    <a:pt x="141" y="103"/>
                    <a:pt x="141" y="103"/>
                  </a:cubicBezTo>
                  <a:cubicBezTo>
                    <a:pt x="171" y="103"/>
                    <a:pt x="171" y="103"/>
                    <a:pt x="171" y="103"/>
                  </a:cubicBezTo>
                  <a:cubicBezTo>
                    <a:pt x="171" y="95"/>
                    <a:pt x="171" y="95"/>
                    <a:pt x="171" y="95"/>
                  </a:cubicBezTo>
                  <a:lnTo>
                    <a:pt x="144" y="95"/>
                  </a:lnTo>
                  <a:close/>
                  <a:moveTo>
                    <a:pt x="31" y="95"/>
                  </a:moveTo>
                  <a:cubicBezTo>
                    <a:pt x="13" y="95"/>
                    <a:pt x="13" y="95"/>
                    <a:pt x="13" y="95"/>
                  </a:cubicBezTo>
                  <a:cubicBezTo>
                    <a:pt x="31" y="48"/>
                    <a:pt x="31" y="48"/>
                    <a:pt x="31" y="48"/>
                  </a:cubicBezTo>
                  <a:lnTo>
                    <a:pt x="31" y="95"/>
                  </a:lnTo>
                  <a:close/>
                  <a:moveTo>
                    <a:pt x="40" y="95"/>
                  </a:moveTo>
                  <a:cubicBezTo>
                    <a:pt x="40" y="34"/>
                    <a:pt x="40" y="34"/>
                    <a:pt x="40" y="34"/>
                  </a:cubicBezTo>
                  <a:cubicBezTo>
                    <a:pt x="48" y="28"/>
                    <a:pt x="61" y="30"/>
                    <a:pt x="66" y="41"/>
                  </a:cubicBezTo>
                  <a:cubicBezTo>
                    <a:pt x="66" y="41"/>
                    <a:pt x="66" y="41"/>
                    <a:pt x="66" y="41"/>
                  </a:cubicBezTo>
                  <a:cubicBezTo>
                    <a:pt x="87" y="95"/>
                    <a:pt x="87" y="95"/>
                    <a:pt x="87" y="95"/>
                  </a:cubicBezTo>
                  <a:lnTo>
                    <a:pt x="40" y="95"/>
                  </a:lnTo>
                  <a:close/>
                  <a:moveTo>
                    <a:pt x="132" y="111"/>
                  </a:moveTo>
                  <a:cubicBezTo>
                    <a:pt x="132" y="111"/>
                    <a:pt x="132" y="111"/>
                    <a:pt x="132" y="111"/>
                  </a:cubicBezTo>
                  <a:cubicBezTo>
                    <a:pt x="126" y="125"/>
                    <a:pt x="105" y="125"/>
                    <a:pt x="100" y="111"/>
                  </a:cubicBezTo>
                  <a:cubicBezTo>
                    <a:pt x="96" y="103"/>
                    <a:pt x="96" y="103"/>
                    <a:pt x="96" y="103"/>
                  </a:cubicBezTo>
                  <a:cubicBezTo>
                    <a:pt x="135" y="103"/>
                    <a:pt x="135" y="103"/>
                    <a:pt x="135" y="103"/>
                  </a:cubicBezTo>
                  <a:lnTo>
                    <a:pt x="132" y="111"/>
                  </a:lnTo>
                  <a:close/>
                </a:path>
              </a:pathLst>
            </a:custGeom>
            <a:grpFill/>
            <a:ln>
              <a:noFill/>
            </a:ln>
          </p:spPr>
          <p:txBody>
            <a:bodyPr vert="horz" wrap="square" lIns="91440" tIns="45720" rIns="91440" bIns="45720" numCol="1" anchor="t" anchorCtr="0" compatLnSpc="1"/>
            <a:lstStyle/>
            <a:p>
              <a:endParaRPr lang="en-US"/>
            </a:p>
          </p:txBody>
        </p:sp>
        <p:sp>
          <p:nvSpPr>
            <p:cNvPr id="6" name="Freeform 58"/>
            <p:cNvSpPr>
              <a:spLocks noEditPoints="1"/>
            </p:cNvSpPr>
            <p:nvPr/>
          </p:nvSpPr>
          <p:spPr bwMode="auto">
            <a:xfrm>
              <a:off x="4133680" y="1250159"/>
              <a:ext cx="502108" cy="502108"/>
            </a:xfrm>
            <a:custGeom>
              <a:avLst/>
              <a:gdLst>
                <a:gd name="T0" fmla="*/ 74 w 148"/>
                <a:gd name="T1" fmla="*/ 94 h 148"/>
                <a:gd name="T2" fmla="*/ 64 w 148"/>
                <a:gd name="T3" fmla="*/ 91 h 148"/>
                <a:gd name="T4" fmla="*/ 47 w 148"/>
                <a:gd name="T5" fmla="*/ 121 h 148"/>
                <a:gd name="T6" fmla="*/ 74 w 148"/>
                <a:gd name="T7" fmla="*/ 128 h 148"/>
                <a:gd name="T8" fmla="*/ 101 w 148"/>
                <a:gd name="T9" fmla="*/ 121 h 148"/>
                <a:gd name="T10" fmla="*/ 84 w 148"/>
                <a:gd name="T11" fmla="*/ 91 h 148"/>
                <a:gd name="T12" fmla="*/ 74 w 148"/>
                <a:gd name="T13" fmla="*/ 94 h 148"/>
                <a:gd name="T14" fmla="*/ 101 w 148"/>
                <a:gd name="T15" fmla="*/ 27 h 148"/>
                <a:gd name="T16" fmla="*/ 84 w 148"/>
                <a:gd name="T17" fmla="*/ 56 h 148"/>
                <a:gd name="T18" fmla="*/ 95 w 148"/>
                <a:gd name="T19" fmla="*/ 74 h 148"/>
                <a:gd name="T20" fmla="*/ 128 w 148"/>
                <a:gd name="T21" fmla="*/ 74 h 148"/>
                <a:gd name="T22" fmla="*/ 101 w 148"/>
                <a:gd name="T23" fmla="*/ 27 h 148"/>
                <a:gd name="T24" fmla="*/ 74 w 148"/>
                <a:gd name="T25" fmla="*/ 86 h 148"/>
                <a:gd name="T26" fmla="*/ 86 w 148"/>
                <a:gd name="T27" fmla="*/ 74 h 148"/>
                <a:gd name="T28" fmla="*/ 74 w 148"/>
                <a:gd name="T29" fmla="*/ 61 h 148"/>
                <a:gd name="T30" fmla="*/ 62 w 148"/>
                <a:gd name="T31" fmla="*/ 74 h 148"/>
                <a:gd name="T32" fmla="*/ 74 w 148"/>
                <a:gd name="T33" fmla="*/ 86 h 148"/>
                <a:gd name="T34" fmla="*/ 64 w 148"/>
                <a:gd name="T35" fmla="*/ 56 h 148"/>
                <a:gd name="T36" fmla="*/ 47 w 148"/>
                <a:gd name="T37" fmla="*/ 27 h 148"/>
                <a:gd name="T38" fmla="*/ 20 w 148"/>
                <a:gd name="T39" fmla="*/ 74 h 148"/>
                <a:gd name="T40" fmla="*/ 53 w 148"/>
                <a:gd name="T41" fmla="*/ 74 h 148"/>
                <a:gd name="T42" fmla="*/ 64 w 148"/>
                <a:gd name="T43" fmla="*/ 56 h 148"/>
                <a:gd name="T44" fmla="*/ 74 w 148"/>
                <a:gd name="T45" fmla="*/ 0 h 148"/>
                <a:gd name="T46" fmla="*/ 0 w 148"/>
                <a:gd name="T47" fmla="*/ 74 h 148"/>
                <a:gd name="T48" fmla="*/ 74 w 148"/>
                <a:gd name="T49" fmla="*/ 148 h 148"/>
                <a:gd name="T50" fmla="*/ 148 w 148"/>
                <a:gd name="T51" fmla="*/ 74 h 148"/>
                <a:gd name="T52" fmla="*/ 74 w 148"/>
                <a:gd name="T53" fmla="*/ 0 h 148"/>
                <a:gd name="T54" fmla="*/ 74 w 148"/>
                <a:gd name="T55" fmla="*/ 140 h 148"/>
                <a:gd name="T56" fmla="*/ 8 w 148"/>
                <a:gd name="T57" fmla="*/ 74 h 148"/>
                <a:gd name="T58" fmla="*/ 74 w 148"/>
                <a:gd name="T59" fmla="*/ 8 h 148"/>
                <a:gd name="T60" fmla="*/ 140 w 148"/>
                <a:gd name="T61" fmla="*/ 74 h 148"/>
                <a:gd name="T62" fmla="*/ 74 w 148"/>
                <a:gd name="T63"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8" h="148">
                  <a:moveTo>
                    <a:pt x="74" y="94"/>
                  </a:moveTo>
                  <a:cubicBezTo>
                    <a:pt x="70" y="94"/>
                    <a:pt x="67" y="93"/>
                    <a:pt x="64" y="91"/>
                  </a:cubicBezTo>
                  <a:cubicBezTo>
                    <a:pt x="47" y="121"/>
                    <a:pt x="47" y="121"/>
                    <a:pt x="47" y="121"/>
                  </a:cubicBezTo>
                  <a:cubicBezTo>
                    <a:pt x="55" y="125"/>
                    <a:pt x="64" y="128"/>
                    <a:pt x="74" y="128"/>
                  </a:cubicBezTo>
                  <a:cubicBezTo>
                    <a:pt x="84" y="128"/>
                    <a:pt x="93" y="125"/>
                    <a:pt x="101" y="121"/>
                  </a:cubicBezTo>
                  <a:cubicBezTo>
                    <a:pt x="84" y="91"/>
                    <a:pt x="84" y="91"/>
                    <a:pt x="84" y="91"/>
                  </a:cubicBezTo>
                  <a:cubicBezTo>
                    <a:pt x="81" y="93"/>
                    <a:pt x="78" y="94"/>
                    <a:pt x="74" y="94"/>
                  </a:cubicBezTo>
                  <a:close/>
                  <a:moveTo>
                    <a:pt x="101" y="27"/>
                  </a:moveTo>
                  <a:cubicBezTo>
                    <a:pt x="84" y="56"/>
                    <a:pt x="84" y="56"/>
                    <a:pt x="84" y="56"/>
                  </a:cubicBezTo>
                  <a:cubicBezTo>
                    <a:pt x="90" y="60"/>
                    <a:pt x="95" y="66"/>
                    <a:pt x="95" y="74"/>
                  </a:cubicBezTo>
                  <a:cubicBezTo>
                    <a:pt x="128" y="74"/>
                    <a:pt x="128" y="74"/>
                    <a:pt x="128" y="74"/>
                  </a:cubicBezTo>
                  <a:cubicBezTo>
                    <a:pt x="128" y="54"/>
                    <a:pt x="117" y="36"/>
                    <a:pt x="101" y="27"/>
                  </a:cubicBezTo>
                  <a:close/>
                  <a:moveTo>
                    <a:pt x="74" y="86"/>
                  </a:moveTo>
                  <a:cubicBezTo>
                    <a:pt x="81" y="86"/>
                    <a:pt x="86" y="81"/>
                    <a:pt x="86" y="74"/>
                  </a:cubicBezTo>
                  <a:cubicBezTo>
                    <a:pt x="86" y="67"/>
                    <a:pt x="81" y="61"/>
                    <a:pt x="74" y="61"/>
                  </a:cubicBezTo>
                  <a:cubicBezTo>
                    <a:pt x="67" y="61"/>
                    <a:pt x="62" y="67"/>
                    <a:pt x="62" y="74"/>
                  </a:cubicBezTo>
                  <a:cubicBezTo>
                    <a:pt x="62" y="81"/>
                    <a:pt x="67" y="86"/>
                    <a:pt x="74" y="86"/>
                  </a:cubicBezTo>
                  <a:close/>
                  <a:moveTo>
                    <a:pt x="64" y="56"/>
                  </a:moveTo>
                  <a:cubicBezTo>
                    <a:pt x="47" y="27"/>
                    <a:pt x="47" y="27"/>
                    <a:pt x="47" y="27"/>
                  </a:cubicBezTo>
                  <a:cubicBezTo>
                    <a:pt x="31" y="36"/>
                    <a:pt x="20" y="54"/>
                    <a:pt x="20" y="74"/>
                  </a:cubicBezTo>
                  <a:cubicBezTo>
                    <a:pt x="53" y="74"/>
                    <a:pt x="53" y="74"/>
                    <a:pt x="53" y="74"/>
                  </a:cubicBezTo>
                  <a:cubicBezTo>
                    <a:pt x="53" y="66"/>
                    <a:pt x="58" y="60"/>
                    <a:pt x="64" y="56"/>
                  </a:cubicBezTo>
                  <a:close/>
                  <a:moveTo>
                    <a:pt x="74" y="0"/>
                  </a:moveTo>
                  <a:cubicBezTo>
                    <a:pt x="33" y="0"/>
                    <a:pt x="0" y="33"/>
                    <a:pt x="0" y="74"/>
                  </a:cubicBezTo>
                  <a:cubicBezTo>
                    <a:pt x="0" y="115"/>
                    <a:pt x="33" y="148"/>
                    <a:pt x="74" y="148"/>
                  </a:cubicBezTo>
                  <a:cubicBezTo>
                    <a:pt x="115" y="148"/>
                    <a:pt x="148" y="115"/>
                    <a:pt x="148" y="74"/>
                  </a:cubicBezTo>
                  <a:cubicBezTo>
                    <a:pt x="148" y="33"/>
                    <a:pt x="115" y="0"/>
                    <a:pt x="74" y="0"/>
                  </a:cubicBezTo>
                  <a:close/>
                  <a:moveTo>
                    <a:pt x="74" y="140"/>
                  </a:moveTo>
                  <a:cubicBezTo>
                    <a:pt x="38" y="140"/>
                    <a:pt x="8" y="110"/>
                    <a:pt x="8" y="74"/>
                  </a:cubicBezTo>
                  <a:cubicBezTo>
                    <a:pt x="8" y="37"/>
                    <a:pt x="38" y="8"/>
                    <a:pt x="74" y="8"/>
                  </a:cubicBezTo>
                  <a:cubicBezTo>
                    <a:pt x="110" y="8"/>
                    <a:pt x="140" y="37"/>
                    <a:pt x="140" y="74"/>
                  </a:cubicBezTo>
                  <a:cubicBezTo>
                    <a:pt x="140" y="110"/>
                    <a:pt x="110" y="140"/>
                    <a:pt x="74" y="140"/>
                  </a:cubicBezTo>
                  <a:close/>
                </a:path>
              </a:pathLst>
            </a:custGeom>
            <a:grpFill/>
            <a:ln>
              <a:noFill/>
            </a:ln>
          </p:spPr>
          <p:txBody>
            <a:bodyPr vert="horz" wrap="square" lIns="91440" tIns="45720" rIns="91440" bIns="45720" numCol="1" anchor="t" anchorCtr="0" compatLnSpc="1"/>
            <a:lstStyle/>
            <a:p>
              <a:endParaRPr lang="en-US"/>
            </a:p>
          </p:txBody>
        </p:sp>
        <p:sp>
          <p:nvSpPr>
            <p:cNvPr id="7" name="Freeform 59"/>
            <p:cNvSpPr>
              <a:spLocks noEditPoints="1"/>
            </p:cNvSpPr>
            <p:nvPr/>
          </p:nvSpPr>
          <p:spPr bwMode="auto">
            <a:xfrm>
              <a:off x="5201940" y="1204047"/>
              <a:ext cx="596895" cy="543096"/>
            </a:xfrm>
            <a:custGeom>
              <a:avLst/>
              <a:gdLst>
                <a:gd name="T0" fmla="*/ 153 w 176"/>
                <a:gd name="T1" fmla="*/ 73 h 160"/>
                <a:gd name="T2" fmla="*/ 122 w 176"/>
                <a:gd name="T3" fmla="*/ 68 h 160"/>
                <a:gd name="T4" fmla="*/ 133 w 176"/>
                <a:gd name="T5" fmla="*/ 38 h 160"/>
                <a:gd name="T6" fmla="*/ 112 w 176"/>
                <a:gd name="T7" fmla="*/ 0 h 160"/>
                <a:gd name="T8" fmla="*/ 123 w 176"/>
                <a:gd name="T9" fmla="*/ 30 h 160"/>
                <a:gd name="T10" fmla="*/ 88 w 176"/>
                <a:gd name="T11" fmla="*/ 71 h 160"/>
                <a:gd name="T12" fmla="*/ 52 w 176"/>
                <a:gd name="T13" fmla="*/ 30 h 160"/>
                <a:gd name="T14" fmla="*/ 64 w 176"/>
                <a:gd name="T15" fmla="*/ 0 h 160"/>
                <a:gd name="T16" fmla="*/ 43 w 176"/>
                <a:gd name="T17" fmla="*/ 38 h 160"/>
                <a:gd name="T18" fmla="*/ 54 w 176"/>
                <a:gd name="T19" fmla="*/ 68 h 160"/>
                <a:gd name="T20" fmla="*/ 22 w 176"/>
                <a:gd name="T21" fmla="*/ 73 h 160"/>
                <a:gd name="T22" fmla="*/ 0 w 176"/>
                <a:gd name="T23" fmla="*/ 110 h 160"/>
                <a:gd name="T24" fmla="*/ 20 w 176"/>
                <a:gd name="T25" fmla="*/ 86 h 160"/>
                <a:gd name="T26" fmla="*/ 74 w 176"/>
                <a:gd name="T27" fmla="*/ 96 h 160"/>
                <a:gd name="T28" fmla="*/ 56 w 176"/>
                <a:gd name="T29" fmla="*/ 147 h 160"/>
                <a:gd name="T30" fmla="*/ 24 w 176"/>
                <a:gd name="T31" fmla="*/ 153 h 160"/>
                <a:gd name="T32" fmla="*/ 68 w 176"/>
                <a:gd name="T33" fmla="*/ 152 h 160"/>
                <a:gd name="T34" fmla="*/ 88 w 176"/>
                <a:gd name="T35" fmla="*/ 127 h 160"/>
                <a:gd name="T36" fmla="*/ 108 w 176"/>
                <a:gd name="T37" fmla="*/ 152 h 160"/>
                <a:gd name="T38" fmla="*/ 151 w 176"/>
                <a:gd name="T39" fmla="*/ 153 h 160"/>
                <a:gd name="T40" fmla="*/ 120 w 176"/>
                <a:gd name="T41" fmla="*/ 147 h 160"/>
                <a:gd name="T42" fmla="*/ 102 w 176"/>
                <a:gd name="T43" fmla="*/ 96 h 160"/>
                <a:gd name="T44" fmla="*/ 155 w 176"/>
                <a:gd name="T45" fmla="*/ 86 h 160"/>
                <a:gd name="T46" fmla="*/ 176 w 176"/>
                <a:gd name="T47" fmla="*/ 110 h 160"/>
                <a:gd name="T48" fmla="*/ 153 w 176"/>
                <a:gd name="T49" fmla="*/ 73 h 160"/>
                <a:gd name="T50" fmla="*/ 88 w 176"/>
                <a:gd name="T51" fmla="*/ 98 h 160"/>
                <a:gd name="T52" fmla="*/ 78 w 176"/>
                <a:gd name="T53" fmla="*/ 87 h 160"/>
                <a:gd name="T54" fmla="*/ 88 w 176"/>
                <a:gd name="T55" fmla="*/ 77 h 160"/>
                <a:gd name="T56" fmla="*/ 98 w 176"/>
                <a:gd name="T57" fmla="*/ 87 h 160"/>
                <a:gd name="T58" fmla="*/ 88 w 176"/>
                <a:gd name="T59" fmla="*/ 98 h 160"/>
                <a:gd name="T60" fmla="*/ 73 w 176"/>
                <a:gd name="T61" fmla="*/ 58 h 160"/>
                <a:gd name="T62" fmla="*/ 88 w 176"/>
                <a:gd name="T63" fmla="*/ 55 h 160"/>
                <a:gd name="T64" fmla="*/ 103 w 176"/>
                <a:gd name="T65" fmla="*/ 58 h 160"/>
                <a:gd name="T66" fmla="*/ 111 w 176"/>
                <a:gd name="T67" fmla="*/ 49 h 160"/>
                <a:gd name="T68" fmla="*/ 88 w 176"/>
                <a:gd name="T69" fmla="*/ 42 h 160"/>
                <a:gd name="T70" fmla="*/ 65 w 176"/>
                <a:gd name="T71" fmla="*/ 49 h 160"/>
                <a:gd name="T72" fmla="*/ 73 w 176"/>
                <a:gd name="T73" fmla="*/ 58 h 160"/>
                <a:gd name="T74" fmla="*/ 66 w 176"/>
                <a:gd name="T75" fmla="*/ 127 h 160"/>
                <a:gd name="T76" fmla="*/ 70 w 176"/>
                <a:gd name="T77" fmla="*/ 115 h 160"/>
                <a:gd name="T78" fmla="*/ 55 w 176"/>
                <a:gd name="T79" fmla="*/ 89 h 160"/>
                <a:gd name="T80" fmla="*/ 43 w 176"/>
                <a:gd name="T81" fmla="*/ 87 h 160"/>
                <a:gd name="T82" fmla="*/ 43 w 176"/>
                <a:gd name="T83" fmla="*/ 88 h 160"/>
                <a:gd name="T84" fmla="*/ 66 w 176"/>
                <a:gd name="T85" fmla="*/ 127 h 160"/>
                <a:gd name="T86" fmla="*/ 106 w 176"/>
                <a:gd name="T87" fmla="*/ 115 h 160"/>
                <a:gd name="T88" fmla="*/ 110 w 176"/>
                <a:gd name="T89" fmla="*/ 127 h 160"/>
                <a:gd name="T90" fmla="*/ 133 w 176"/>
                <a:gd name="T91" fmla="*/ 88 h 160"/>
                <a:gd name="T92" fmla="*/ 133 w 176"/>
                <a:gd name="T93" fmla="*/ 87 h 160"/>
                <a:gd name="T94" fmla="*/ 121 w 176"/>
                <a:gd name="T95" fmla="*/ 89 h 160"/>
                <a:gd name="T96" fmla="*/ 106 w 176"/>
                <a:gd name="T97" fmla="*/ 11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6" h="160">
                  <a:moveTo>
                    <a:pt x="153" y="73"/>
                  </a:moveTo>
                  <a:cubicBezTo>
                    <a:pt x="143" y="67"/>
                    <a:pt x="132" y="66"/>
                    <a:pt x="122" y="68"/>
                  </a:cubicBezTo>
                  <a:cubicBezTo>
                    <a:pt x="129" y="60"/>
                    <a:pt x="133" y="50"/>
                    <a:pt x="133" y="38"/>
                  </a:cubicBezTo>
                  <a:cubicBezTo>
                    <a:pt x="133" y="22"/>
                    <a:pt x="125" y="8"/>
                    <a:pt x="112" y="0"/>
                  </a:cubicBezTo>
                  <a:cubicBezTo>
                    <a:pt x="119" y="8"/>
                    <a:pt x="123" y="18"/>
                    <a:pt x="123" y="30"/>
                  </a:cubicBezTo>
                  <a:cubicBezTo>
                    <a:pt x="123" y="53"/>
                    <a:pt x="107" y="71"/>
                    <a:pt x="88" y="71"/>
                  </a:cubicBezTo>
                  <a:cubicBezTo>
                    <a:pt x="68" y="71"/>
                    <a:pt x="52" y="53"/>
                    <a:pt x="52" y="30"/>
                  </a:cubicBezTo>
                  <a:cubicBezTo>
                    <a:pt x="52" y="18"/>
                    <a:pt x="57" y="8"/>
                    <a:pt x="64" y="0"/>
                  </a:cubicBezTo>
                  <a:cubicBezTo>
                    <a:pt x="51" y="8"/>
                    <a:pt x="43" y="22"/>
                    <a:pt x="43" y="38"/>
                  </a:cubicBezTo>
                  <a:cubicBezTo>
                    <a:pt x="43" y="50"/>
                    <a:pt x="47" y="60"/>
                    <a:pt x="54" y="68"/>
                  </a:cubicBezTo>
                  <a:cubicBezTo>
                    <a:pt x="44" y="66"/>
                    <a:pt x="32" y="67"/>
                    <a:pt x="22" y="73"/>
                  </a:cubicBezTo>
                  <a:cubicBezTo>
                    <a:pt x="9" y="81"/>
                    <a:pt x="1" y="95"/>
                    <a:pt x="0" y="110"/>
                  </a:cubicBezTo>
                  <a:cubicBezTo>
                    <a:pt x="3" y="101"/>
                    <a:pt x="10" y="92"/>
                    <a:pt x="20" y="86"/>
                  </a:cubicBezTo>
                  <a:cubicBezTo>
                    <a:pt x="40" y="74"/>
                    <a:pt x="64" y="79"/>
                    <a:pt x="74" y="96"/>
                  </a:cubicBezTo>
                  <a:cubicBezTo>
                    <a:pt x="83" y="113"/>
                    <a:pt x="75" y="136"/>
                    <a:pt x="56" y="147"/>
                  </a:cubicBezTo>
                  <a:cubicBezTo>
                    <a:pt x="46" y="153"/>
                    <a:pt x="34" y="155"/>
                    <a:pt x="24" y="153"/>
                  </a:cubicBezTo>
                  <a:cubicBezTo>
                    <a:pt x="38" y="159"/>
                    <a:pt x="54" y="160"/>
                    <a:pt x="68" y="152"/>
                  </a:cubicBezTo>
                  <a:cubicBezTo>
                    <a:pt x="78" y="146"/>
                    <a:pt x="84" y="137"/>
                    <a:pt x="88" y="127"/>
                  </a:cubicBezTo>
                  <a:cubicBezTo>
                    <a:pt x="91" y="137"/>
                    <a:pt x="98" y="146"/>
                    <a:pt x="108" y="152"/>
                  </a:cubicBezTo>
                  <a:cubicBezTo>
                    <a:pt x="122" y="160"/>
                    <a:pt x="138" y="159"/>
                    <a:pt x="151" y="153"/>
                  </a:cubicBezTo>
                  <a:cubicBezTo>
                    <a:pt x="141" y="155"/>
                    <a:pt x="130" y="153"/>
                    <a:pt x="120" y="147"/>
                  </a:cubicBezTo>
                  <a:cubicBezTo>
                    <a:pt x="100" y="136"/>
                    <a:pt x="92" y="113"/>
                    <a:pt x="102" y="96"/>
                  </a:cubicBezTo>
                  <a:cubicBezTo>
                    <a:pt x="112" y="79"/>
                    <a:pt x="136" y="74"/>
                    <a:pt x="155" y="86"/>
                  </a:cubicBezTo>
                  <a:cubicBezTo>
                    <a:pt x="166" y="92"/>
                    <a:pt x="173" y="101"/>
                    <a:pt x="176" y="110"/>
                  </a:cubicBezTo>
                  <a:cubicBezTo>
                    <a:pt x="175" y="95"/>
                    <a:pt x="167" y="81"/>
                    <a:pt x="153" y="73"/>
                  </a:cubicBezTo>
                  <a:close/>
                  <a:moveTo>
                    <a:pt x="88" y="98"/>
                  </a:moveTo>
                  <a:cubicBezTo>
                    <a:pt x="82" y="98"/>
                    <a:pt x="78" y="93"/>
                    <a:pt x="78" y="87"/>
                  </a:cubicBezTo>
                  <a:cubicBezTo>
                    <a:pt x="78" y="82"/>
                    <a:pt x="82" y="77"/>
                    <a:pt x="88" y="77"/>
                  </a:cubicBezTo>
                  <a:cubicBezTo>
                    <a:pt x="94" y="77"/>
                    <a:pt x="98" y="82"/>
                    <a:pt x="98" y="87"/>
                  </a:cubicBezTo>
                  <a:cubicBezTo>
                    <a:pt x="98" y="93"/>
                    <a:pt x="94" y="98"/>
                    <a:pt x="88" y="98"/>
                  </a:cubicBezTo>
                  <a:close/>
                  <a:moveTo>
                    <a:pt x="73" y="58"/>
                  </a:moveTo>
                  <a:cubicBezTo>
                    <a:pt x="77" y="56"/>
                    <a:pt x="82" y="55"/>
                    <a:pt x="88" y="55"/>
                  </a:cubicBezTo>
                  <a:cubicBezTo>
                    <a:pt x="93" y="55"/>
                    <a:pt x="98" y="56"/>
                    <a:pt x="103" y="58"/>
                  </a:cubicBezTo>
                  <a:cubicBezTo>
                    <a:pt x="106" y="56"/>
                    <a:pt x="109" y="53"/>
                    <a:pt x="111" y="49"/>
                  </a:cubicBezTo>
                  <a:cubicBezTo>
                    <a:pt x="104" y="45"/>
                    <a:pt x="96" y="42"/>
                    <a:pt x="88" y="42"/>
                  </a:cubicBezTo>
                  <a:cubicBezTo>
                    <a:pt x="79" y="42"/>
                    <a:pt x="71" y="45"/>
                    <a:pt x="65" y="49"/>
                  </a:cubicBezTo>
                  <a:cubicBezTo>
                    <a:pt x="67" y="53"/>
                    <a:pt x="70" y="56"/>
                    <a:pt x="73" y="58"/>
                  </a:cubicBezTo>
                  <a:close/>
                  <a:moveTo>
                    <a:pt x="66" y="127"/>
                  </a:moveTo>
                  <a:cubicBezTo>
                    <a:pt x="68" y="124"/>
                    <a:pt x="70" y="120"/>
                    <a:pt x="70" y="115"/>
                  </a:cubicBezTo>
                  <a:cubicBezTo>
                    <a:pt x="61" y="110"/>
                    <a:pt x="56" y="100"/>
                    <a:pt x="55" y="89"/>
                  </a:cubicBezTo>
                  <a:cubicBezTo>
                    <a:pt x="51" y="88"/>
                    <a:pt x="47" y="87"/>
                    <a:pt x="43" y="87"/>
                  </a:cubicBezTo>
                  <a:cubicBezTo>
                    <a:pt x="43" y="87"/>
                    <a:pt x="43" y="87"/>
                    <a:pt x="43" y="88"/>
                  </a:cubicBezTo>
                  <a:cubicBezTo>
                    <a:pt x="43" y="105"/>
                    <a:pt x="52" y="119"/>
                    <a:pt x="66" y="127"/>
                  </a:cubicBezTo>
                  <a:close/>
                  <a:moveTo>
                    <a:pt x="106" y="115"/>
                  </a:moveTo>
                  <a:cubicBezTo>
                    <a:pt x="106" y="120"/>
                    <a:pt x="108" y="124"/>
                    <a:pt x="110" y="127"/>
                  </a:cubicBezTo>
                  <a:cubicBezTo>
                    <a:pt x="124" y="119"/>
                    <a:pt x="133" y="105"/>
                    <a:pt x="133" y="88"/>
                  </a:cubicBezTo>
                  <a:cubicBezTo>
                    <a:pt x="133" y="87"/>
                    <a:pt x="133" y="87"/>
                    <a:pt x="133" y="87"/>
                  </a:cubicBezTo>
                  <a:cubicBezTo>
                    <a:pt x="129" y="87"/>
                    <a:pt x="125" y="88"/>
                    <a:pt x="121" y="89"/>
                  </a:cubicBezTo>
                  <a:cubicBezTo>
                    <a:pt x="120" y="100"/>
                    <a:pt x="114" y="110"/>
                    <a:pt x="106" y="115"/>
                  </a:cubicBezTo>
                  <a:close/>
                </a:path>
              </a:pathLst>
            </a:custGeom>
            <a:grpFill/>
            <a:ln>
              <a:noFill/>
            </a:ln>
          </p:spPr>
          <p:txBody>
            <a:bodyPr vert="horz" wrap="square" lIns="91440" tIns="45720" rIns="91440" bIns="45720" numCol="1" anchor="t" anchorCtr="0" compatLnSpc="1"/>
            <a:lstStyle/>
            <a:p>
              <a:endParaRPr lang="en-US"/>
            </a:p>
          </p:txBody>
        </p:sp>
        <p:sp>
          <p:nvSpPr>
            <p:cNvPr id="8" name="Freeform 60"/>
            <p:cNvSpPr>
              <a:spLocks noEditPoints="1"/>
            </p:cNvSpPr>
            <p:nvPr/>
          </p:nvSpPr>
          <p:spPr bwMode="auto">
            <a:xfrm>
              <a:off x="6357301" y="1265529"/>
              <a:ext cx="502108" cy="502108"/>
            </a:xfrm>
            <a:custGeom>
              <a:avLst/>
              <a:gdLst>
                <a:gd name="T0" fmla="*/ 0 w 196"/>
                <a:gd name="T1" fmla="*/ 30 h 196"/>
                <a:gd name="T2" fmla="*/ 196 w 196"/>
                <a:gd name="T3" fmla="*/ 165 h 196"/>
                <a:gd name="T4" fmla="*/ 8 w 196"/>
                <a:gd name="T5" fmla="*/ 30 h 196"/>
                <a:gd name="T6" fmla="*/ 26 w 196"/>
                <a:gd name="T7" fmla="*/ 18 h 196"/>
                <a:gd name="T8" fmla="*/ 8 w 196"/>
                <a:gd name="T9" fmla="*/ 30 h 196"/>
                <a:gd name="T10" fmla="*/ 22 w 196"/>
                <a:gd name="T11" fmla="*/ 30 h 196"/>
                <a:gd name="T12" fmla="*/ 20 w 196"/>
                <a:gd name="T13" fmla="*/ 42 h 196"/>
                <a:gd name="T14" fmla="*/ 22 w 196"/>
                <a:gd name="T15" fmla="*/ 46 h 196"/>
                <a:gd name="T16" fmla="*/ 42 w 196"/>
                <a:gd name="T17" fmla="*/ 34 h 196"/>
                <a:gd name="T18" fmla="*/ 22 w 196"/>
                <a:gd name="T19" fmla="*/ 46 h 196"/>
                <a:gd name="T20" fmla="*/ 38 w 196"/>
                <a:gd name="T21" fmla="*/ 46 h 196"/>
                <a:gd name="T22" fmla="*/ 34 w 196"/>
                <a:gd name="T23" fmla="*/ 57 h 196"/>
                <a:gd name="T24" fmla="*/ 38 w 196"/>
                <a:gd name="T25" fmla="*/ 61 h 196"/>
                <a:gd name="T26" fmla="*/ 58 w 196"/>
                <a:gd name="T27" fmla="*/ 49 h 196"/>
                <a:gd name="T28" fmla="*/ 38 w 196"/>
                <a:gd name="T29" fmla="*/ 61 h 196"/>
                <a:gd name="T30" fmla="*/ 54 w 196"/>
                <a:gd name="T31" fmla="*/ 61 h 196"/>
                <a:gd name="T32" fmla="*/ 50 w 196"/>
                <a:gd name="T33" fmla="*/ 73 h 196"/>
                <a:gd name="T34" fmla="*/ 54 w 196"/>
                <a:gd name="T35" fmla="*/ 76 h 196"/>
                <a:gd name="T36" fmla="*/ 73 w 196"/>
                <a:gd name="T37" fmla="*/ 65 h 196"/>
                <a:gd name="T38" fmla="*/ 54 w 196"/>
                <a:gd name="T39" fmla="*/ 76 h 196"/>
                <a:gd name="T40" fmla="*/ 69 w 196"/>
                <a:gd name="T41" fmla="*/ 76 h 196"/>
                <a:gd name="T42" fmla="*/ 65 w 196"/>
                <a:gd name="T43" fmla="*/ 88 h 196"/>
                <a:gd name="T44" fmla="*/ 69 w 196"/>
                <a:gd name="T45" fmla="*/ 91 h 196"/>
                <a:gd name="T46" fmla="*/ 89 w 196"/>
                <a:gd name="T47" fmla="*/ 80 h 196"/>
                <a:gd name="T48" fmla="*/ 69 w 196"/>
                <a:gd name="T49" fmla="*/ 91 h 196"/>
                <a:gd name="T50" fmla="*/ 85 w 196"/>
                <a:gd name="T51" fmla="*/ 91 h 196"/>
                <a:gd name="T52" fmla="*/ 81 w 196"/>
                <a:gd name="T53" fmla="*/ 103 h 196"/>
                <a:gd name="T54" fmla="*/ 85 w 196"/>
                <a:gd name="T55" fmla="*/ 107 h 196"/>
                <a:gd name="T56" fmla="*/ 104 w 196"/>
                <a:gd name="T57" fmla="*/ 95 h 196"/>
                <a:gd name="T58" fmla="*/ 85 w 196"/>
                <a:gd name="T59" fmla="*/ 107 h 196"/>
                <a:gd name="T60" fmla="*/ 100 w 196"/>
                <a:gd name="T61" fmla="*/ 107 h 196"/>
                <a:gd name="T62" fmla="*/ 96 w 196"/>
                <a:gd name="T63" fmla="*/ 119 h 196"/>
                <a:gd name="T64" fmla="*/ 100 w 196"/>
                <a:gd name="T65" fmla="*/ 123 h 196"/>
                <a:gd name="T66" fmla="*/ 119 w 196"/>
                <a:gd name="T67" fmla="*/ 111 h 196"/>
                <a:gd name="T68" fmla="*/ 100 w 196"/>
                <a:gd name="T69" fmla="*/ 123 h 196"/>
                <a:gd name="T70" fmla="*/ 115 w 196"/>
                <a:gd name="T71" fmla="*/ 123 h 196"/>
                <a:gd name="T72" fmla="*/ 111 w 196"/>
                <a:gd name="T73" fmla="*/ 133 h 196"/>
                <a:gd name="T74" fmla="*/ 115 w 196"/>
                <a:gd name="T75" fmla="*/ 137 h 196"/>
                <a:gd name="T76" fmla="*/ 135 w 196"/>
                <a:gd name="T77" fmla="*/ 127 h 196"/>
                <a:gd name="T78" fmla="*/ 115 w 196"/>
                <a:gd name="T79" fmla="*/ 137 h 196"/>
                <a:gd name="T80" fmla="*/ 131 w 196"/>
                <a:gd name="T81" fmla="*/ 137 h 196"/>
                <a:gd name="T82" fmla="*/ 127 w 196"/>
                <a:gd name="T83" fmla="*/ 149 h 196"/>
                <a:gd name="T84" fmla="*/ 131 w 196"/>
                <a:gd name="T85" fmla="*/ 153 h 196"/>
                <a:gd name="T86" fmla="*/ 149 w 196"/>
                <a:gd name="T87" fmla="*/ 141 h 196"/>
                <a:gd name="T88" fmla="*/ 131 w 196"/>
                <a:gd name="T89" fmla="*/ 153 h 196"/>
                <a:gd name="T90" fmla="*/ 147 w 196"/>
                <a:gd name="T91" fmla="*/ 153 h 196"/>
                <a:gd name="T92" fmla="*/ 143 w 196"/>
                <a:gd name="T93" fmla="*/ 165 h 196"/>
                <a:gd name="T94" fmla="*/ 147 w 196"/>
                <a:gd name="T95" fmla="*/ 169 h 196"/>
                <a:gd name="T96" fmla="*/ 165 w 196"/>
                <a:gd name="T97" fmla="*/ 157 h 196"/>
                <a:gd name="T98" fmla="*/ 147 w 196"/>
                <a:gd name="T99" fmla="*/ 169 h 196"/>
                <a:gd name="T100" fmla="*/ 161 w 196"/>
                <a:gd name="T101" fmla="*/ 169 h 196"/>
                <a:gd name="T102" fmla="*/ 157 w 196"/>
                <a:gd name="T103" fmla="*/ 180 h 196"/>
                <a:gd name="T104" fmla="*/ 161 w 196"/>
                <a:gd name="T105" fmla="*/ 184 h 196"/>
                <a:gd name="T106" fmla="*/ 181 w 196"/>
                <a:gd name="T107" fmla="*/ 173 h 196"/>
                <a:gd name="T108" fmla="*/ 161 w 196"/>
                <a:gd name="T109" fmla="*/ 184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6" h="196">
                  <a:moveTo>
                    <a:pt x="30" y="0"/>
                  </a:moveTo>
                  <a:lnTo>
                    <a:pt x="0" y="30"/>
                  </a:lnTo>
                  <a:lnTo>
                    <a:pt x="165" y="196"/>
                  </a:lnTo>
                  <a:lnTo>
                    <a:pt x="196" y="165"/>
                  </a:lnTo>
                  <a:lnTo>
                    <a:pt x="30" y="0"/>
                  </a:lnTo>
                  <a:close/>
                  <a:moveTo>
                    <a:pt x="8" y="30"/>
                  </a:moveTo>
                  <a:lnTo>
                    <a:pt x="22" y="14"/>
                  </a:lnTo>
                  <a:lnTo>
                    <a:pt x="26" y="18"/>
                  </a:lnTo>
                  <a:lnTo>
                    <a:pt x="12" y="34"/>
                  </a:lnTo>
                  <a:lnTo>
                    <a:pt x="8" y="30"/>
                  </a:lnTo>
                  <a:close/>
                  <a:moveTo>
                    <a:pt x="16" y="38"/>
                  </a:moveTo>
                  <a:lnTo>
                    <a:pt x="22" y="30"/>
                  </a:lnTo>
                  <a:lnTo>
                    <a:pt x="26" y="34"/>
                  </a:lnTo>
                  <a:lnTo>
                    <a:pt x="20" y="42"/>
                  </a:lnTo>
                  <a:lnTo>
                    <a:pt x="16" y="38"/>
                  </a:lnTo>
                  <a:close/>
                  <a:moveTo>
                    <a:pt x="22" y="46"/>
                  </a:moveTo>
                  <a:lnTo>
                    <a:pt x="38" y="30"/>
                  </a:lnTo>
                  <a:lnTo>
                    <a:pt x="42" y="34"/>
                  </a:lnTo>
                  <a:lnTo>
                    <a:pt x="26" y="49"/>
                  </a:lnTo>
                  <a:lnTo>
                    <a:pt x="22" y="46"/>
                  </a:lnTo>
                  <a:close/>
                  <a:moveTo>
                    <a:pt x="30" y="53"/>
                  </a:moveTo>
                  <a:lnTo>
                    <a:pt x="38" y="46"/>
                  </a:lnTo>
                  <a:lnTo>
                    <a:pt x="42" y="49"/>
                  </a:lnTo>
                  <a:lnTo>
                    <a:pt x="34" y="57"/>
                  </a:lnTo>
                  <a:lnTo>
                    <a:pt x="30" y="53"/>
                  </a:lnTo>
                  <a:close/>
                  <a:moveTo>
                    <a:pt x="38" y="61"/>
                  </a:moveTo>
                  <a:lnTo>
                    <a:pt x="54" y="46"/>
                  </a:lnTo>
                  <a:lnTo>
                    <a:pt x="58" y="49"/>
                  </a:lnTo>
                  <a:lnTo>
                    <a:pt x="42" y="65"/>
                  </a:lnTo>
                  <a:lnTo>
                    <a:pt x="38" y="61"/>
                  </a:lnTo>
                  <a:close/>
                  <a:moveTo>
                    <a:pt x="46" y="69"/>
                  </a:moveTo>
                  <a:lnTo>
                    <a:pt x="54" y="61"/>
                  </a:lnTo>
                  <a:lnTo>
                    <a:pt x="58" y="65"/>
                  </a:lnTo>
                  <a:lnTo>
                    <a:pt x="50" y="73"/>
                  </a:lnTo>
                  <a:lnTo>
                    <a:pt x="46" y="69"/>
                  </a:lnTo>
                  <a:close/>
                  <a:moveTo>
                    <a:pt x="54" y="76"/>
                  </a:moveTo>
                  <a:lnTo>
                    <a:pt x="69" y="61"/>
                  </a:lnTo>
                  <a:lnTo>
                    <a:pt x="73" y="65"/>
                  </a:lnTo>
                  <a:lnTo>
                    <a:pt x="58" y="80"/>
                  </a:lnTo>
                  <a:lnTo>
                    <a:pt x="54" y="76"/>
                  </a:lnTo>
                  <a:close/>
                  <a:moveTo>
                    <a:pt x="62" y="84"/>
                  </a:moveTo>
                  <a:lnTo>
                    <a:pt x="69" y="76"/>
                  </a:lnTo>
                  <a:lnTo>
                    <a:pt x="73" y="80"/>
                  </a:lnTo>
                  <a:lnTo>
                    <a:pt x="65" y="88"/>
                  </a:lnTo>
                  <a:lnTo>
                    <a:pt x="62" y="84"/>
                  </a:lnTo>
                  <a:close/>
                  <a:moveTo>
                    <a:pt x="69" y="91"/>
                  </a:moveTo>
                  <a:lnTo>
                    <a:pt x="85" y="76"/>
                  </a:lnTo>
                  <a:lnTo>
                    <a:pt x="89" y="80"/>
                  </a:lnTo>
                  <a:lnTo>
                    <a:pt x="73" y="95"/>
                  </a:lnTo>
                  <a:lnTo>
                    <a:pt x="69" y="91"/>
                  </a:lnTo>
                  <a:close/>
                  <a:moveTo>
                    <a:pt x="77" y="99"/>
                  </a:moveTo>
                  <a:lnTo>
                    <a:pt x="85" y="91"/>
                  </a:lnTo>
                  <a:lnTo>
                    <a:pt x="89" y="95"/>
                  </a:lnTo>
                  <a:lnTo>
                    <a:pt x="81" y="103"/>
                  </a:lnTo>
                  <a:lnTo>
                    <a:pt x="77" y="99"/>
                  </a:lnTo>
                  <a:close/>
                  <a:moveTo>
                    <a:pt x="85" y="107"/>
                  </a:moveTo>
                  <a:lnTo>
                    <a:pt x="100" y="91"/>
                  </a:lnTo>
                  <a:lnTo>
                    <a:pt x="104" y="95"/>
                  </a:lnTo>
                  <a:lnTo>
                    <a:pt x="89" y="111"/>
                  </a:lnTo>
                  <a:lnTo>
                    <a:pt x="85" y="107"/>
                  </a:lnTo>
                  <a:close/>
                  <a:moveTo>
                    <a:pt x="93" y="115"/>
                  </a:moveTo>
                  <a:lnTo>
                    <a:pt x="100" y="107"/>
                  </a:lnTo>
                  <a:lnTo>
                    <a:pt x="104" y="111"/>
                  </a:lnTo>
                  <a:lnTo>
                    <a:pt x="96" y="119"/>
                  </a:lnTo>
                  <a:lnTo>
                    <a:pt x="93" y="115"/>
                  </a:lnTo>
                  <a:close/>
                  <a:moveTo>
                    <a:pt x="100" y="123"/>
                  </a:moveTo>
                  <a:lnTo>
                    <a:pt x="115" y="107"/>
                  </a:lnTo>
                  <a:lnTo>
                    <a:pt x="119" y="111"/>
                  </a:lnTo>
                  <a:lnTo>
                    <a:pt x="104" y="127"/>
                  </a:lnTo>
                  <a:lnTo>
                    <a:pt x="100" y="123"/>
                  </a:lnTo>
                  <a:close/>
                  <a:moveTo>
                    <a:pt x="108" y="131"/>
                  </a:moveTo>
                  <a:lnTo>
                    <a:pt x="115" y="123"/>
                  </a:lnTo>
                  <a:lnTo>
                    <a:pt x="119" y="127"/>
                  </a:lnTo>
                  <a:lnTo>
                    <a:pt x="111" y="133"/>
                  </a:lnTo>
                  <a:lnTo>
                    <a:pt x="108" y="131"/>
                  </a:lnTo>
                  <a:close/>
                  <a:moveTo>
                    <a:pt x="115" y="137"/>
                  </a:moveTo>
                  <a:lnTo>
                    <a:pt x="131" y="123"/>
                  </a:lnTo>
                  <a:lnTo>
                    <a:pt x="135" y="127"/>
                  </a:lnTo>
                  <a:lnTo>
                    <a:pt x="119" y="141"/>
                  </a:lnTo>
                  <a:lnTo>
                    <a:pt x="115" y="137"/>
                  </a:lnTo>
                  <a:close/>
                  <a:moveTo>
                    <a:pt x="123" y="145"/>
                  </a:moveTo>
                  <a:lnTo>
                    <a:pt x="131" y="137"/>
                  </a:lnTo>
                  <a:lnTo>
                    <a:pt x="135" y="141"/>
                  </a:lnTo>
                  <a:lnTo>
                    <a:pt x="127" y="149"/>
                  </a:lnTo>
                  <a:lnTo>
                    <a:pt x="123" y="145"/>
                  </a:lnTo>
                  <a:close/>
                  <a:moveTo>
                    <a:pt x="131" y="153"/>
                  </a:moveTo>
                  <a:lnTo>
                    <a:pt x="147" y="137"/>
                  </a:lnTo>
                  <a:lnTo>
                    <a:pt x="149" y="141"/>
                  </a:lnTo>
                  <a:lnTo>
                    <a:pt x="135" y="157"/>
                  </a:lnTo>
                  <a:lnTo>
                    <a:pt x="131" y="153"/>
                  </a:lnTo>
                  <a:close/>
                  <a:moveTo>
                    <a:pt x="139" y="161"/>
                  </a:moveTo>
                  <a:lnTo>
                    <a:pt x="147" y="153"/>
                  </a:lnTo>
                  <a:lnTo>
                    <a:pt x="149" y="157"/>
                  </a:lnTo>
                  <a:lnTo>
                    <a:pt x="143" y="165"/>
                  </a:lnTo>
                  <a:lnTo>
                    <a:pt x="139" y="161"/>
                  </a:lnTo>
                  <a:close/>
                  <a:moveTo>
                    <a:pt x="147" y="169"/>
                  </a:moveTo>
                  <a:lnTo>
                    <a:pt x="161" y="153"/>
                  </a:lnTo>
                  <a:lnTo>
                    <a:pt x="165" y="157"/>
                  </a:lnTo>
                  <a:lnTo>
                    <a:pt x="149" y="173"/>
                  </a:lnTo>
                  <a:lnTo>
                    <a:pt x="147" y="169"/>
                  </a:lnTo>
                  <a:close/>
                  <a:moveTo>
                    <a:pt x="153" y="176"/>
                  </a:moveTo>
                  <a:lnTo>
                    <a:pt x="161" y="169"/>
                  </a:lnTo>
                  <a:lnTo>
                    <a:pt x="165" y="173"/>
                  </a:lnTo>
                  <a:lnTo>
                    <a:pt x="157" y="180"/>
                  </a:lnTo>
                  <a:lnTo>
                    <a:pt x="153" y="176"/>
                  </a:lnTo>
                  <a:close/>
                  <a:moveTo>
                    <a:pt x="161" y="184"/>
                  </a:moveTo>
                  <a:lnTo>
                    <a:pt x="177" y="169"/>
                  </a:lnTo>
                  <a:lnTo>
                    <a:pt x="181" y="173"/>
                  </a:lnTo>
                  <a:lnTo>
                    <a:pt x="165" y="188"/>
                  </a:lnTo>
                  <a:lnTo>
                    <a:pt x="161" y="184"/>
                  </a:lnTo>
                  <a:close/>
                </a:path>
              </a:pathLst>
            </a:custGeom>
            <a:grpFill/>
            <a:ln>
              <a:noFill/>
            </a:ln>
          </p:spPr>
          <p:txBody>
            <a:bodyPr vert="horz" wrap="square" lIns="91440" tIns="45720" rIns="91440" bIns="45720" numCol="1" anchor="t" anchorCtr="0" compatLnSpc="1"/>
            <a:lstStyle/>
            <a:p>
              <a:endParaRPr lang="en-US"/>
            </a:p>
          </p:txBody>
        </p:sp>
        <p:sp>
          <p:nvSpPr>
            <p:cNvPr id="9" name="Freeform 61"/>
            <p:cNvSpPr>
              <a:spLocks noEditPoints="1"/>
            </p:cNvSpPr>
            <p:nvPr/>
          </p:nvSpPr>
          <p:spPr bwMode="auto">
            <a:xfrm>
              <a:off x="7451178" y="1306518"/>
              <a:ext cx="561029" cy="320222"/>
            </a:xfrm>
            <a:custGeom>
              <a:avLst/>
              <a:gdLst>
                <a:gd name="T0" fmla="*/ 148 w 165"/>
                <a:gd name="T1" fmla="*/ 66 h 95"/>
                <a:gd name="T2" fmla="*/ 82 w 165"/>
                <a:gd name="T3" fmla="*/ 0 h 95"/>
                <a:gd name="T4" fmla="*/ 17 w 165"/>
                <a:gd name="T5" fmla="*/ 66 h 95"/>
                <a:gd name="T6" fmla="*/ 0 w 165"/>
                <a:gd name="T7" fmla="*/ 66 h 95"/>
                <a:gd name="T8" fmla="*/ 0 w 165"/>
                <a:gd name="T9" fmla="*/ 95 h 95"/>
                <a:gd name="T10" fmla="*/ 165 w 165"/>
                <a:gd name="T11" fmla="*/ 95 h 95"/>
                <a:gd name="T12" fmla="*/ 165 w 165"/>
                <a:gd name="T13" fmla="*/ 66 h 95"/>
                <a:gd name="T14" fmla="*/ 148 w 165"/>
                <a:gd name="T15" fmla="*/ 66 h 95"/>
                <a:gd name="T16" fmla="*/ 41 w 165"/>
                <a:gd name="T17" fmla="*/ 66 h 95"/>
                <a:gd name="T18" fmla="*/ 82 w 165"/>
                <a:gd name="T19" fmla="*/ 25 h 95"/>
                <a:gd name="T20" fmla="*/ 124 w 165"/>
                <a:gd name="T21" fmla="*/ 66 h 95"/>
                <a:gd name="T22" fmla="*/ 41 w 165"/>
                <a:gd name="T23" fmla="*/ 6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5" h="95">
                  <a:moveTo>
                    <a:pt x="148" y="66"/>
                  </a:moveTo>
                  <a:cubicBezTo>
                    <a:pt x="148" y="30"/>
                    <a:pt x="119" y="0"/>
                    <a:pt x="82" y="0"/>
                  </a:cubicBezTo>
                  <a:cubicBezTo>
                    <a:pt x="46" y="0"/>
                    <a:pt x="17" y="30"/>
                    <a:pt x="17" y="66"/>
                  </a:cubicBezTo>
                  <a:cubicBezTo>
                    <a:pt x="0" y="66"/>
                    <a:pt x="0" y="66"/>
                    <a:pt x="0" y="66"/>
                  </a:cubicBezTo>
                  <a:cubicBezTo>
                    <a:pt x="0" y="95"/>
                    <a:pt x="0" y="95"/>
                    <a:pt x="0" y="95"/>
                  </a:cubicBezTo>
                  <a:cubicBezTo>
                    <a:pt x="165" y="95"/>
                    <a:pt x="165" y="95"/>
                    <a:pt x="165" y="95"/>
                  </a:cubicBezTo>
                  <a:cubicBezTo>
                    <a:pt x="165" y="66"/>
                    <a:pt x="165" y="66"/>
                    <a:pt x="165" y="66"/>
                  </a:cubicBezTo>
                  <a:lnTo>
                    <a:pt x="148" y="66"/>
                  </a:lnTo>
                  <a:close/>
                  <a:moveTo>
                    <a:pt x="41" y="66"/>
                  </a:moveTo>
                  <a:cubicBezTo>
                    <a:pt x="41" y="43"/>
                    <a:pt x="60" y="25"/>
                    <a:pt x="82" y="25"/>
                  </a:cubicBezTo>
                  <a:cubicBezTo>
                    <a:pt x="105" y="25"/>
                    <a:pt x="124" y="43"/>
                    <a:pt x="124" y="66"/>
                  </a:cubicBezTo>
                  <a:lnTo>
                    <a:pt x="41" y="66"/>
                  </a:lnTo>
                  <a:close/>
                </a:path>
              </a:pathLst>
            </a:custGeom>
            <a:grpFill/>
            <a:ln>
              <a:noFill/>
            </a:ln>
          </p:spPr>
          <p:txBody>
            <a:bodyPr vert="horz" wrap="square" lIns="91440" tIns="45720" rIns="91440" bIns="45720" numCol="1" anchor="t" anchorCtr="0" compatLnSpc="1"/>
            <a:lstStyle/>
            <a:p>
              <a:endParaRPr lang="en-US"/>
            </a:p>
          </p:txBody>
        </p:sp>
        <p:sp>
          <p:nvSpPr>
            <p:cNvPr id="10" name="Freeform 62"/>
            <p:cNvSpPr>
              <a:spLocks noEditPoints="1"/>
            </p:cNvSpPr>
            <p:nvPr/>
          </p:nvSpPr>
          <p:spPr bwMode="auto">
            <a:xfrm>
              <a:off x="8578359" y="1327013"/>
              <a:ext cx="571277" cy="274111"/>
            </a:xfrm>
            <a:custGeom>
              <a:avLst/>
              <a:gdLst>
                <a:gd name="T0" fmla="*/ 68 w 223"/>
                <a:gd name="T1" fmla="*/ 0 h 107"/>
                <a:gd name="T2" fmla="*/ 0 w 223"/>
                <a:gd name="T3" fmla="*/ 107 h 107"/>
                <a:gd name="T4" fmla="*/ 223 w 223"/>
                <a:gd name="T5" fmla="*/ 107 h 107"/>
                <a:gd name="T6" fmla="*/ 68 w 223"/>
                <a:gd name="T7" fmla="*/ 0 h 107"/>
                <a:gd name="T8" fmla="*/ 74 w 223"/>
                <a:gd name="T9" fmla="*/ 31 h 107"/>
                <a:gd name="T10" fmla="*/ 154 w 223"/>
                <a:gd name="T11" fmla="*/ 84 h 107"/>
                <a:gd name="T12" fmla="*/ 39 w 223"/>
                <a:gd name="T13" fmla="*/ 84 h 107"/>
                <a:gd name="T14" fmla="*/ 74 w 223"/>
                <a:gd name="T15" fmla="*/ 31 h 1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3" h="107">
                  <a:moveTo>
                    <a:pt x="68" y="0"/>
                  </a:moveTo>
                  <a:lnTo>
                    <a:pt x="0" y="107"/>
                  </a:lnTo>
                  <a:lnTo>
                    <a:pt x="223" y="107"/>
                  </a:lnTo>
                  <a:lnTo>
                    <a:pt x="68" y="0"/>
                  </a:lnTo>
                  <a:close/>
                  <a:moveTo>
                    <a:pt x="74" y="31"/>
                  </a:moveTo>
                  <a:lnTo>
                    <a:pt x="154" y="84"/>
                  </a:lnTo>
                  <a:lnTo>
                    <a:pt x="39" y="84"/>
                  </a:lnTo>
                  <a:lnTo>
                    <a:pt x="74" y="31"/>
                  </a:lnTo>
                  <a:close/>
                </a:path>
              </a:pathLst>
            </a:custGeom>
            <a:grpFill/>
            <a:ln>
              <a:noFill/>
            </a:ln>
          </p:spPr>
          <p:txBody>
            <a:bodyPr vert="horz" wrap="square" lIns="91440" tIns="45720" rIns="91440" bIns="45720" numCol="1" anchor="t" anchorCtr="0" compatLnSpc="1"/>
            <a:lstStyle/>
            <a:p>
              <a:endParaRPr lang="en-US"/>
            </a:p>
          </p:txBody>
        </p:sp>
        <p:sp>
          <p:nvSpPr>
            <p:cNvPr id="11" name="Freeform 63"/>
            <p:cNvSpPr>
              <a:spLocks noEditPoints="1"/>
            </p:cNvSpPr>
            <p:nvPr/>
          </p:nvSpPr>
          <p:spPr bwMode="auto">
            <a:xfrm>
              <a:off x="9738844" y="1193800"/>
              <a:ext cx="448312" cy="558467"/>
            </a:xfrm>
            <a:custGeom>
              <a:avLst/>
              <a:gdLst>
                <a:gd name="T0" fmla="*/ 130 w 132"/>
                <a:gd name="T1" fmla="*/ 156 h 165"/>
                <a:gd name="T2" fmla="*/ 122 w 132"/>
                <a:gd name="T3" fmla="*/ 140 h 165"/>
                <a:gd name="T4" fmla="*/ 109 w 132"/>
                <a:gd name="T5" fmla="*/ 107 h 165"/>
                <a:gd name="T6" fmla="*/ 119 w 132"/>
                <a:gd name="T7" fmla="*/ 99 h 165"/>
                <a:gd name="T8" fmla="*/ 81 w 132"/>
                <a:gd name="T9" fmla="*/ 51 h 165"/>
                <a:gd name="T10" fmla="*/ 70 w 132"/>
                <a:gd name="T11" fmla="*/ 30 h 165"/>
                <a:gd name="T12" fmla="*/ 74 w 132"/>
                <a:gd name="T13" fmla="*/ 21 h 165"/>
                <a:gd name="T14" fmla="*/ 70 w 132"/>
                <a:gd name="T15" fmla="*/ 0 h 165"/>
                <a:gd name="T16" fmla="*/ 58 w 132"/>
                <a:gd name="T17" fmla="*/ 4 h 165"/>
                <a:gd name="T18" fmla="*/ 62 w 132"/>
                <a:gd name="T19" fmla="*/ 25 h 165"/>
                <a:gd name="T20" fmla="*/ 49 w 132"/>
                <a:gd name="T21" fmla="*/ 45 h 165"/>
                <a:gd name="T22" fmla="*/ 27 w 132"/>
                <a:gd name="T23" fmla="*/ 99 h 165"/>
                <a:gd name="T24" fmla="*/ 12 w 132"/>
                <a:gd name="T25" fmla="*/ 107 h 165"/>
                <a:gd name="T26" fmla="*/ 6 w 132"/>
                <a:gd name="T27" fmla="*/ 139 h 165"/>
                <a:gd name="T28" fmla="*/ 2 w 132"/>
                <a:gd name="T29" fmla="*/ 156 h 165"/>
                <a:gd name="T30" fmla="*/ 0 w 132"/>
                <a:gd name="T31" fmla="*/ 165 h 165"/>
                <a:gd name="T32" fmla="*/ 5 w 132"/>
                <a:gd name="T33" fmla="*/ 158 h 165"/>
                <a:gd name="T34" fmla="*/ 18 w 132"/>
                <a:gd name="T35" fmla="*/ 142 h 165"/>
                <a:gd name="T36" fmla="*/ 58 w 132"/>
                <a:gd name="T37" fmla="*/ 107 h 165"/>
                <a:gd name="T38" fmla="*/ 62 w 132"/>
                <a:gd name="T39" fmla="*/ 120 h 165"/>
                <a:gd name="T40" fmla="*/ 74 w 132"/>
                <a:gd name="T41" fmla="*/ 115 h 165"/>
                <a:gd name="T42" fmla="*/ 96 w 132"/>
                <a:gd name="T43" fmla="*/ 107 h 165"/>
                <a:gd name="T44" fmla="*/ 118 w 132"/>
                <a:gd name="T45" fmla="*/ 141 h 165"/>
                <a:gd name="T46" fmla="*/ 127 w 132"/>
                <a:gd name="T47" fmla="*/ 158 h 165"/>
                <a:gd name="T48" fmla="*/ 66 w 132"/>
                <a:gd name="T49" fmla="*/ 37 h 165"/>
                <a:gd name="T50" fmla="*/ 66 w 132"/>
                <a:gd name="T51" fmla="*/ 54 h 165"/>
                <a:gd name="T52" fmla="*/ 66 w 132"/>
                <a:gd name="T53" fmla="*/ 37 h 165"/>
                <a:gd name="T54" fmla="*/ 74 w 132"/>
                <a:gd name="T55" fmla="*/ 91 h 165"/>
                <a:gd name="T56" fmla="*/ 62 w 132"/>
                <a:gd name="T57" fmla="*/ 87 h 165"/>
                <a:gd name="T58" fmla="*/ 58 w 132"/>
                <a:gd name="T59" fmla="*/ 99 h 165"/>
                <a:gd name="T60" fmla="*/ 59 w 132"/>
                <a:gd name="T61" fmla="*/ 60 h 165"/>
                <a:gd name="T62" fmla="*/ 73 w 132"/>
                <a:gd name="T63" fmla="*/ 60 h 165"/>
                <a:gd name="T64" fmla="*/ 74 w 132"/>
                <a:gd name="T65" fmla="*/ 9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2" h="165">
                  <a:moveTo>
                    <a:pt x="132" y="165"/>
                  </a:moveTo>
                  <a:cubicBezTo>
                    <a:pt x="130" y="156"/>
                    <a:pt x="130" y="156"/>
                    <a:pt x="130" y="156"/>
                  </a:cubicBezTo>
                  <a:cubicBezTo>
                    <a:pt x="130" y="156"/>
                    <a:pt x="130" y="156"/>
                    <a:pt x="130" y="156"/>
                  </a:cubicBezTo>
                  <a:cubicBezTo>
                    <a:pt x="122" y="140"/>
                    <a:pt x="122" y="140"/>
                    <a:pt x="122" y="140"/>
                  </a:cubicBezTo>
                  <a:cubicBezTo>
                    <a:pt x="126" y="139"/>
                    <a:pt x="126" y="139"/>
                    <a:pt x="126" y="139"/>
                  </a:cubicBezTo>
                  <a:cubicBezTo>
                    <a:pt x="109" y="107"/>
                    <a:pt x="109" y="107"/>
                    <a:pt x="109" y="107"/>
                  </a:cubicBezTo>
                  <a:cubicBezTo>
                    <a:pt x="119" y="107"/>
                    <a:pt x="119" y="107"/>
                    <a:pt x="119" y="107"/>
                  </a:cubicBezTo>
                  <a:cubicBezTo>
                    <a:pt x="119" y="99"/>
                    <a:pt x="119" y="99"/>
                    <a:pt x="119" y="99"/>
                  </a:cubicBezTo>
                  <a:cubicBezTo>
                    <a:pt x="105" y="99"/>
                    <a:pt x="105" y="99"/>
                    <a:pt x="105" y="99"/>
                  </a:cubicBezTo>
                  <a:cubicBezTo>
                    <a:pt x="81" y="51"/>
                    <a:pt x="81" y="51"/>
                    <a:pt x="81" y="51"/>
                  </a:cubicBezTo>
                  <a:cubicBezTo>
                    <a:pt x="82" y="49"/>
                    <a:pt x="82" y="47"/>
                    <a:pt x="82" y="45"/>
                  </a:cubicBezTo>
                  <a:cubicBezTo>
                    <a:pt x="82" y="38"/>
                    <a:pt x="77" y="32"/>
                    <a:pt x="70" y="30"/>
                  </a:cubicBezTo>
                  <a:cubicBezTo>
                    <a:pt x="70" y="25"/>
                    <a:pt x="70" y="25"/>
                    <a:pt x="70" y="25"/>
                  </a:cubicBezTo>
                  <a:cubicBezTo>
                    <a:pt x="72" y="25"/>
                    <a:pt x="74" y="23"/>
                    <a:pt x="74" y="21"/>
                  </a:cubicBezTo>
                  <a:cubicBezTo>
                    <a:pt x="74" y="4"/>
                    <a:pt x="74" y="4"/>
                    <a:pt x="74" y="4"/>
                  </a:cubicBezTo>
                  <a:cubicBezTo>
                    <a:pt x="74" y="2"/>
                    <a:pt x="72" y="0"/>
                    <a:pt x="70" y="0"/>
                  </a:cubicBezTo>
                  <a:cubicBezTo>
                    <a:pt x="62" y="0"/>
                    <a:pt x="62" y="0"/>
                    <a:pt x="62" y="0"/>
                  </a:cubicBezTo>
                  <a:cubicBezTo>
                    <a:pt x="59" y="0"/>
                    <a:pt x="58" y="2"/>
                    <a:pt x="58" y="4"/>
                  </a:cubicBezTo>
                  <a:cubicBezTo>
                    <a:pt x="58" y="21"/>
                    <a:pt x="58" y="21"/>
                    <a:pt x="58" y="21"/>
                  </a:cubicBezTo>
                  <a:cubicBezTo>
                    <a:pt x="58" y="23"/>
                    <a:pt x="59" y="25"/>
                    <a:pt x="62" y="25"/>
                  </a:cubicBezTo>
                  <a:cubicBezTo>
                    <a:pt x="62" y="30"/>
                    <a:pt x="62" y="30"/>
                    <a:pt x="62" y="30"/>
                  </a:cubicBezTo>
                  <a:cubicBezTo>
                    <a:pt x="55" y="32"/>
                    <a:pt x="49" y="38"/>
                    <a:pt x="49" y="45"/>
                  </a:cubicBezTo>
                  <a:cubicBezTo>
                    <a:pt x="49" y="48"/>
                    <a:pt x="50" y="50"/>
                    <a:pt x="50" y="51"/>
                  </a:cubicBezTo>
                  <a:cubicBezTo>
                    <a:pt x="27" y="99"/>
                    <a:pt x="27" y="99"/>
                    <a:pt x="27" y="99"/>
                  </a:cubicBezTo>
                  <a:cubicBezTo>
                    <a:pt x="12" y="99"/>
                    <a:pt x="12" y="99"/>
                    <a:pt x="12" y="99"/>
                  </a:cubicBezTo>
                  <a:cubicBezTo>
                    <a:pt x="12" y="107"/>
                    <a:pt x="12" y="107"/>
                    <a:pt x="12" y="107"/>
                  </a:cubicBezTo>
                  <a:cubicBezTo>
                    <a:pt x="22" y="107"/>
                    <a:pt x="22" y="107"/>
                    <a:pt x="22" y="107"/>
                  </a:cubicBezTo>
                  <a:cubicBezTo>
                    <a:pt x="6" y="139"/>
                    <a:pt x="6" y="139"/>
                    <a:pt x="6" y="139"/>
                  </a:cubicBezTo>
                  <a:cubicBezTo>
                    <a:pt x="10" y="140"/>
                    <a:pt x="10" y="140"/>
                    <a:pt x="10" y="140"/>
                  </a:cubicBezTo>
                  <a:cubicBezTo>
                    <a:pt x="2" y="156"/>
                    <a:pt x="2" y="156"/>
                    <a:pt x="2" y="156"/>
                  </a:cubicBezTo>
                  <a:cubicBezTo>
                    <a:pt x="2" y="156"/>
                    <a:pt x="2" y="156"/>
                    <a:pt x="2" y="156"/>
                  </a:cubicBezTo>
                  <a:cubicBezTo>
                    <a:pt x="0" y="165"/>
                    <a:pt x="0" y="165"/>
                    <a:pt x="0" y="165"/>
                  </a:cubicBezTo>
                  <a:cubicBezTo>
                    <a:pt x="5" y="158"/>
                    <a:pt x="5" y="158"/>
                    <a:pt x="5" y="158"/>
                  </a:cubicBezTo>
                  <a:cubicBezTo>
                    <a:pt x="5" y="158"/>
                    <a:pt x="5" y="158"/>
                    <a:pt x="5" y="158"/>
                  </a:cubicBezTo>
                  <a:cubicBezTo>
                    <a:pt x="14" y="141"/>
                    <a:pt x="14" y="141"/>
                    <a:pt x="14" y="141"/>
                  </a:cubicBezTo>
                  <a:cubicBezTo>
                    <a:pt x="18" y="142"/>
                    <a:pt x="18" y="142"/>
                    <a:pt x="18" y="142"/>
                  </a:cubicBezTo>
                  <a:cubicBezTo>
                    <a:pt x="35" y="107"/>
                    <a:pt x="35" y="107"/>
                    <a:pt x="35" y="107"/>
                  </a:cubicBezTo>
                  <a:cubicBezTo>
                    <a:pt x="58" y="107"/>
                    <a:pt x="58" y="107"/>
                    <a:pt x="58" y="107"/>
                  </a:cubicBezTo>
                  <a:cubicBezTo>
                    <a:pt x="58" y="115"/>
                    <a:pt x="58" y="115"/>
                    <a:pt x="58" y="115"/>
                  </a:cubicBezTo>
                  <a:cubicBezTo>
                    <a:pt x="58" y="118"/>
                    <a:pt x="59" y="120"/>
                    <a:pt x="62" y="120"/>
                  </a:cubicBezTo>
                  <a:cubicBezTo>
                    <a:pt x="70" y="120"/>
                    <a:pt x="70" y="120"/>
                    <a:pt x="70" y="120"/>
                  </a:cubicBezTo>
                  <a:cubicBezTo>
                    <a:pt x="72" y="120"/>
                    <a:pt x="74" y="118"/>
                    <a:pt x="74" y="115"/>
                  </a:cubicBezTo>
                  <a:cubicBezTo>
                    <a:pt x="74" y="107"/>
                    <a:pt x="74" y="107"/>
                    <a:pt x="74" y="107"/>
                  </a:cubicBezTo>
                  <a:cubicBezTo>
                    <a:pt x="96" y="107"/>
                    <a:pt x="96" y="107"/>
                    <a:pt x="96" y="107"/>
                  </a:cubicBezTo>
                  <a:cubicBezTo>
                    <a:pt x="114" y="142"/>
                    <a:pt x="114" y="142"/>
                    <a:pt x="114" y="142"/>
                  </a:cubicBezTo>
                  <a:cubicBezTo>
                    <a:pt x="118" y="141"/>
                    <a:pt x="118" y="141"/>
                    <a:pt x="118" y="141"/>
                  </a:cubicBezTo>
                  <a:cubicBezTo>
                    <a:pt x="127" y="158"/>
                    <a:pt x="127" y="158"/>
                    <a:pt x="127" y="158"/>
                  </a:cubicBezTo>
                  <a:cubicBezTo>
                    <a:pt x="127" y="158"/>
                    <a:pt x="127" y="158"/>
                    <a:pt x="127" y="158"/>
                  </a:cubicBezTo>
                  <a:lnTo>
                    <a:pt x="132" y="165"/>
                  </a:lnTo>
                  <a:close/>
                  <a:moveTo>
                    <a:pt x="66" y="37"/>
                  </a:moveTo>
                  <a:cubicBezTo>
                    <a:pt x="70" y="37"/>
                    <a:pt x="74" y="41"/>
                    <a:pt x="74" y="45"/>
                  </a:cubicBezTo>
                  <a:cubicBezTo>
                    <a:pt x="74" y="50"/>
                    <a:pt x="70" y="54"/>
                    <a:pt x="66" y="54"/>
                  </a:cubicBezTo>
                  <a:cubicBezTo>
                    <a:pt x="61" y="54"/>
                    <a:pt x="58" y="50"/>
                    <a:pt x="58" y="45"/>
                  </a:cubicBezTo>
                  <a:cubicBezTo>
                    <a:pt x="58" y="41"/>
                    <a:pt x="61" y="37"/>
                    <a:pt x="66" y="37"/>
                  </a:cubicBezTo>
                  <a:close/>
                  <a:moveTo>
                    <a:pt x="74" y="99"/>
                  </a:moveTo>
                  <a:cubicBezTo>
                    <a:pt x="74" y="91"/>
                    <a:pt x="74" y="91"/>
                    <a:pt x="74" y="91"/>
                  </a:cubicBezTo>
                  <a:cubicBezTo>
                    <a:pt x="74" y="88"/>
                    <a:pt x="72" y="87"/>
                    <a:pt x="70" y="87"/>
                  </a:cubicBezTo>
                  <a:cubicBezTo>
                    <a:pt x="62" y="87"/>
                    <a:pt x="62" y="87"/>
                    <a:pt x="62" y="87"/>
                  </a:cubicBezTo>
                  <a:cubicBezTo>
                    <a:pt x="59" y="87"/>
                    <a:pt x="58" y="88"/>
                    <a:pt x="58" y="91"/>
                  </a:cubicBezTo>
                  <a:cubicBezTo>
                    <a:pt x="58" y="99"/>
                    <a:pt x="58" y="99"/>
                    <a:pt x="58" y="99"/>
                  </a:cubicBezTo>
                  <a:cubicBezTo>
                    <a:pt x="39" y="99"/>
                    <a:pt x="39" y="99"/>
                    <a:pt x="39" y="99"/>
                  </a:cubicBezTo>
                  <a:cubicBezTo>
                    <a:pt x="59" y="60"/>
                    <a:pt x="59" y="60"/>
                    <a:pt x="59" y="60"/>
                  </a:cubicBezTo>
                  <a:cubicBezTo>
                    <a:pt x="61" y="61"/>
                    <a:pt x="63" y="62"/>
                    <a:pt x="66" y="62"/>
                  </a:cubicBezTo>
                  <a:cubicBezTo>
                    <a:pt x="68" y="62"/>
                    <a:pt x="71" y="61"/>
                    <a:pt x="73" y="60"/>
                  </a:cubicBezTo>
                  <a:cubicBezTo>
                    <a:pt x="92" y="99"/>
                    <a:pt x="92" y="99"/>
                    <a:pt x="92" y="99"/>
                  </a:cubicBezTo>
                  <a:lnTo>
                    <a:pt x="74" y="99"/>
                  </a:lnTo>
                  <a:close/>
                </a:path>
              </a:pathLst>
            </a:custGeom>
            <a:grpFill/>
            <a:ln>
              <a:noFill/>
            </a:ln>
          </p:spPr>
          <p:txBody>
            <a:bodyPr vert="horz" wrap="square" lIns="91440" tIns="45720" rIns="91440" bIns="45720" numCol="1" anchor="t" anchorCtr="0" compatLnSpc="1"/>
            <a:lstStyle/>
            <a:p>
              <a:endParaRPr lang="en-US"/>
            </a:p>
          </p:txBody>
        </p:sp>
        <p:sp>
          <p:nvSpPr>
            <p:cNvPr id="12" name="Freeform 64"/>
            <p:cNvSpPr>
              <a:spLocks noEditPoints="1"/>
            </p:cNvSpPr>
            <p:nvPr/>
          </p:nvSpPr>
          <p:spPr bwMode="auto">
            <a:xfrm>
              <a:off x="10868586" y="1291147"/>
              <a:ext cx="420131" cy="417570"/>
            </a:xfrm>
            <a:custGeom>
              <a:avLst/>
              <a:gdLst>
                <a:gd name="T0" fmla="*/ 107 w 124"/>
                <a:gd name="T1" fmla="*/ 8 h 123"/>
                <a:gd name="T2" fmla="*/ 70 w 124"/>
                <a:gd name="T3" fmla="*/ 25 h 123"/>
                <a:gd name="T4" fmla="*/ 64 w 124"/>
                <a:gd name="T5" fmla="*/ 16 h 123"/>
                <a:gd name="T6" fmla="*/ 58 w 124"/>
                <a:gd name="T7" fmla="*/ 25 h 123"/>
                <a:gd name="T8" fmla="*/ 54 w 124"/>
                <a:gd name="T9" fmla="*/ 23 h 123"/>
                <a:gd name="T10" fmla="*/ 41 w 124"/>
                <a:gd name="T11" fmla="*/ 23 h 123"/>
                <a:gd name="T12" fmla="*/ 37 w 124"/>
                <a:gd name="T13" fmla="*/ 25 h 123"/>
                <a:gd name="T14" fmla="*/ 31 w 124"/>
                <a:gd name="T15" fmla="*/ 16 h 123"/>
                <a:gd name="T16" fmla="*/ 25 w 124"/>
                <a:gd name="T17" fmla="*/ 25 h 123"/>
                <a:gd name="T18" fmla="*/ 17 w 124"/>
                <a:gd name="T19" fmla="*/ 8 h 123"/>
                <a:gd name="T20" fmla="*/ 0 w 124"/>
                <a:gd name="T21" fmla="*/ 8 h 123"/>
                <a:gd name="T22" fmla="*/ 8 w 124"/>
                <a:gd name="T23" fmla="*/ 123 h 123"/>
                <a:gd name="T24" fmla="*/ 17 w 124"/>
                <a:gd name="T25" fmla="*/ 99 h 123"/>
                <a:gd name="T26" fmla="*/ 54 w 124"/>
                <a:gd name="T27" fmla="*/ 101 h 123"/>
                <a:gd name="T28" fmla="*/ 66 w 124"/>
                <a:gd name="T29" fmla="*/ 101 h 123"/>
                <a:gd name="T30" fmla="*/ 107 w 124"/>
                <a:gd name="T31" fmla="*/ 99 h 123"/>
                <a:gd name="T32" fmla="*/ 115 w 124"/>
                <a:gd name="T33" fmla="*/ 123 h 123"/>
                <a:gd name="T34" fmla="*/ 124 w 124"/>
                <a:gd name="T35" fmla="*/ 8 h 123"/>
                <a:gd name="T36" fmla="*/ 107 w 124"/>
                <a:gd name="T37" fmla="*/ 91 h 123"/>
                <a:gd name="T38" fmla="*/ 66 w 124"/>
                <a:gd name="T39" fmla="*/ 88 h 123"/>
                <a:gd name="T40" fmla="*/ 54 w 124"/>
                <a:gd name="T41" fmla="*/ 88 h 123"/>
                <a:gd name="T42" fmla="*/ 17 w 124"/>
                <a:gd name="T43" fmla="*/ 91 h 123"/>
                <a:gd name="T44" fmla="*/ 74 w 124"/>
                <a:gd name="T45" fmla="*/ 66 h 123"/>
                <a:gd name="T46" fmla="*/ 80 w 124"/>
                <a:gd name="T47" fmla="*/ 74 h 123"/>
                <a:gd name="T48" fmla="*/ 87 w 124"/>
                <a:gd name="T49" fmla="*/ 66 h 123"/>
                <a:gd name="T50" fmla="*/ 91 w 124"/>
                <a:gd name="T51" fmla="*/ 68 h 123"/>
                <a:gd name="T52" fmla="*/ 103 w 124"/>
                <a:gd name="T53" fmla="*/ 68 h 123"/>
                <a:gd name="T54" fmla="*/ 107 w 124"/>
                <a:gd name="T55" fmla="*/ 66 h 123"/>
                <a:gd name="T56" fmla="*/ 107 w 124"/>
                <a:gd name="T57" fmla="*/ 58 h 123"/>
                <a:gd name="T58" fmla="*/ 103 w 124"/>
                <a:gd name="T59" fmla="*/ 56 h 123"/>
                <a:gd name="T60" fmla="*/ 91 w 124"/>
                <a:gd name="T61" fmla="*/ 56 h 123"/>
                <a:gd name="T62" fmla="*/ 87 w 124"/>
                <a:gd name="T63" fmla="*/ 58 h 123"/>
                <a:gd name="T64" fmla="*/ 80 w 124"/>
                <a:gd name="T65" fmla="*/ 49 h 123"/>
                <a:gd name="T66" fmla="*/ 74 w 124"/>
                <a:gd name="T67" fmla="*/ 58 h 123"/>
                <a:gd name="T68" fmla="*/ 17 w 124"/>
                <a:gd name="T69" fmla="*/ 33 h 123"/>
                <a:gd name="T70" fmla="*/ 25 w 124"/>
                <a:gd name="T71" fmla="*/ 35 h 123"/>
                <a:gd name="T72" fmla="*/ 37 w 124"/>
                <a:gd name="T73" fmla="*/ 35 h 123"/>
                <a:gd name="T74" fmla="*/ 41 w 124"/>
                <a:gd name="T75" fmla="*/ 33 h 123"/>
                <a:gd name="T76" fmla="*/ 47 w 124"/>
                <a:gd name="T77" fmla="*/ 41 h 123"/>
                <a:gd name="T78" fmla="*/ 54 w 124"/>
                <a:gd name="T79" fmla="*/ 33 h 123"/>
                <a:gd name="T80" fmla="*/ 58 w 124"/>
                <a:gd name="T81" fmla="*/ 35 h 123"/>
                <a:gd name="T82" fmla="*/ 70 w 124"/>
                <a:gd name="T83" fmla="*/ 35 h 123"/>
                <a:gd name="T84" fmla="*/ 107 w 124"/>
                <a:gd name="T85" fmla="*/ 33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4" h="123">
                  <a:moveTo>
                    <a:pt x="115" y="0"/>
                  </a:moveTo>
                  <a:cubicBezTo>
                    <a:pt x="111" y="0"/>
                    <a:pt x="107" y="4"/>
                    <a:pt x="107" y="8"/>
                  </a:cubicBezTo>
                  <a:cubicBezTo>
                    <a:pt x="107" y="25"/>
                    <a:pt x="107" y="25"/>
                    <a:pt x="107" y="25"/>
                  </a:cubicBezTo>
                  <a:cubicBezTo>
                    <a:pt x="70" y="25"/>
                    <a:pt x="70" y="25"/>
                    <a:pt x="70" y="25"/>
                  </a:cubicBezTo>
                  <a:cubicBezTo>
                    <a:pt x="70" y="23"/>
                    <a:pt x="70" y="23"/>
                    <a:pt x="70" y="23"/>
                  </a:cubicBezTo>
                  <a:cubicBezTo>
                    <a:pt x="70" y="19"/>
                    <a:pt x="67" y="16"/>
                    <a:pt x="64" y="16"/>
                  </a:cubicBezTo>
                  <a:cubicBezTo>
                    <a:pt x="61" y="16"/>
                    <a:pt x="58" y="19"/>
                    <a:pt x="58" y="23"/>
                  </a:cubicBezTo>
                  <a:cubicBezTo>
                    <a:pt x="58" y="25"/>
                    <a:pt x="58" y="25"/>
                    <a:pt x="58" y="25"/>
                  </a:cubicBezTo>
                  <a:cubicBezTo>
                    <a:pt x="54" y="25"/>
                    <a:pt x="54" y="25"/>
                    <a:pt x="54" y="25"/>
                  </a:cubicBezTo>
                  <a:cubicBezTo>
                    <a:pt x="54" y="23"/>
                    <a:pt x="54" y="23"/>
                    <a:pt x="54" y="23"/>
                  </a:cubicBezTo>
                  <a:cubicBezTo>
                    <a:pt x="54" y="19"/>
                    <a:pt x="51" y="16"/>
                    <a:pt x="47" y="16"/>
                  </a:cubicBezTo>
                  <a:cubicBezTo>
                    <a:pt x="44" y="16"/>
                    <a:pt x="41" y="19"/>
                    <a:pt x="41" y="23"/>
                  </a:cubicBezTo>
                  <a:cubicBezTo>
                    <a:pt x="41" y="25"/>
                    <a:pt x="41" y="25"/>
                    <a:pt x="41" y="25"/>
                  </a:cubicBezTo>
                  <a:cubicBezTo>
                    <a:pt x="37" y="25"/>
                    <a:pt x="37" y="25"/>
                    <a:pt x="37" y="25"/>
                  </a:cubicBezTo>
                  <a:cubicBezTo>
                    <a:pt x="37" y="23"/>
                    <a:pt x="37" y="23"/>
                    <a:pt x="37" y="23"/>
                  </a:cubicBezTo>
                  <a:cubicBezTo>
                    <a:pt x="37" y="19"/>
                    <a:pt x="34" y="16"/>
                    <a:pt x="31" y="16"/>
                  </a:cubicBezTo>
                  <a:cubicBezTo>
                    <a:pt x="28" y="16"/>
                    <a:pt x="25" y="19"/>
                    <a:pt x="25" y="23"/>
                  </a:cubicBezTo>
                  <a:cubicBezTo>
                    <a:pt x="25" y="25"/>
                    <a:pt x="25" y="25"/>
                    <a:pt x="25" y="25"/>
                  </a:cubicBezTo>
                  <a:cubicBezTo>
                    <a:pt x="17" y="25"/>
                    <a:pt x="17" y="25"/>
                    <a:pt x="17" y="25"/>
                  </a:cubicBezTo>
                  <a:cubicBezTo>
                    <a:pt x="17" y="8"/>
                    <a:pt x="17" y="8"/>
                    <a:pt x="17" y="8"/>
                  </a:cubicBezTo>
                  <a:cubicBezTo>
                    <a:pt x="17" y="4"/>
                    <a:pt x="13" y="0"/>
                    <a:pt x="8" y="0"/>
                  </a:cubicBezTo>
                  <a:cubicBezTo>
                    <a:pt x="4" y="0"/>
                    <a:pt x="0" y="4"/>
                    <a:pt x="0" y="8"/>
                  </a:cubicBezTo>
                  <a:cubicBezTo>
                    <a:pt x="0" y="115"/>
                    <a:pt x="0" y="115"/>
                    <a:pt x="0" y="115"/>
                  </a:cubicBezTo>
                  <a:cubicBezTo>
                    <a:pt x="0" y="120"/>
                    <a:pt x="4" y="123"/>
                    <a:pt x="8" y="123"/>
                  </a:cubicBezTo>
                  <a:cubicBezTo>
                    <a:pt x="13" y="123"/>
                    <a:pt x="17" y="120"/>
                    <a:pt x="17" y="115"/>
                  </a:cubicBezTo>
                  <a:cubicBezTo>
                    <a:pt x="17" y="99"/>
                    <a:pt x="17" y="99"/>
                    <a:pt x="17" y="99"/>
                  </a:cubicBezTo>
                  <a:cubicBezTo>
                    <a:pt x="54" y="99"/>
                    <a:pt x="54" y="99"/>
                    <a:pt x="54" y="99"/>
                  </a:cubicBezTo>
                  <a:cubicBezTo>
                    <a:pt x="54" y="101"/>
                    <a:pt x="54" y="101"/>
                    <a:pt x="54" y="101"/>
                  </a:cubicBezTo>
                  <a:cubicBezTo>
                    <a:pt x="54" y="104"/>
                    <a:pt x="56" y="107"/>
                    <a:pt x="60" y="107"/>
                  </a:cubicBezTo>
                  <a:cubicBezTo>
                    <a:pt x="63" y="107"/>
                    <a:pt x="66" y="104"/>
                    <a:pt x="66" y="101"/>
                  </a:cubicBezTo>
                  <a:cubicBezTo>
                    <a:pt x="66" y="99"/>
                    <a:pt x="66" y="99"/>
                    <a:pt x="66" y="99"/>
                  </a:cubicBezTo>
                  <a:cubicBezTo>
                    <a:pt x="107" y="99"/>
                    <a:pt x="107" y="99"/>
                    <a:pt x="107" y="99"/>
                  </a:cubicBezTo>
                  <a:cubicBezTo>
                    <a:pt x="107" y="115"/>
                    <a:pt x="107" y="115"/>
                    <a:pt x="107" y="115"/>
                  </a:cubicBezTo>
                  <a:cubicBezTo>
                    <a:pt x="107" y="120"/>
                    <a:pt x="111" y="123"/>
                    <a:pt x="115" y="123"/>
                  </a:cubicBezTo>
                  <a:cubicBezTo>
                    <a:pt x="120" y="123"/>
                    <a:pt x="124" y="120"/>
                    <a:pt x="124" y="115"/>
                  </a:cubicBezTo>
                  <a:cubicBezTo>
                    <a:pt x="124" y="8"/>
                    <a:pt x="124" y="8"/>
                    <a:pt x="124" y="8"/>
                  </a:cubicBezTo>
                  <a:cubicBezTo>
                    <a:pt x="124" y="4"/>
                    <a:pt x="120" y="0"/>
                    <a:pt x="115" y="0"/>
                  </a:cubicBezTo>
                  <a:close/>
                  <a:moveTo>
                    <a:pt x="107" y="91"/>
                  </a:moveTo>
                  <a:cubicBezTo>
                    <a:pt x="66" y="91"/>
                    <a:pt x="66" y="91"/>
                    <a:pt x="66" y="91"/>
                  </a:cubicBezTo>
                  <a:cubicBezTo>
                    <a:pt x="66" y="88"/>
                    <a:pt x="66" y="88"/>
                    <a:pt x="66" y="88"/>
                  </a:cubicBezTo>
                  <a:cubicBezTo>
                    <a:pt x="66" y="85"/>
                    <a:pt x="63" y="82"/>
                    <a:pt x="60" y="82"/>
                  </a:cubicBezTo>
                  <a:cubicBezTo>
                    <a:pt x="56" y="82"/>
                    <a:pt x="54" y="85"/>
                    <a:pt x="54" y="88"/>
                  </a:cubicBezTo>
                  <a:cubicBezTo>
                    <a:pt x="54" y="91"/>
                    <a:pt x="54" y="91"/>
                    <a:pt x="54" y="91"/>
                  </a:cubicBezTo>
                  <a:cubicBezTo>
                    <a:pt x="17" y="91"/>
                    <a:pt x="17" y="91"/>
                    <a:pt x="17" y="91"/>
                  </a:cubicBezTo>
                  <a:cubicBezTo>
                    <a:pt x="17" y="66"/>
                    <a:pt x="17" y="66"/>
                    <a:pt x="17" y="66"/>
                  </a:cubicBezTo>
                  <a:cubicBezTo>
                    <a:pt x="74" y="66"/>
                    <a:pt x="74" y="66"/>
                    <a:pt x="74" y="66"/>
                  </a:cubicBezTo>
                  <a:cubicBezTo>
                    <a:pt x="74" y="68"/>
                    <a:pt x="74" y="68"/>
                    <a:pt x="74" y="68"/>
                  </a:cubicBezTo>
                  <a:cubicBezTo>
                    <a:pt x="74" y="71"/>
                    <a:pt x="77" y="74"/>
                    <a:pt x="80" y="74"/>
                  </a:cubicBezTo>
                  <a:cubicBezTo>
                    <a:pt x="84" y="74"/>
                    <a:pt x="87" y="71"/>
                    <a:pt x="87" y="68"/>
                  </a:cubicBezTo>
                  <a:cubicBezTo>
                    <a:pt x="87" y="66"/>
                    <a:pt x="87" y="66"/>
                    <a:pt x="87" y="66"/>
                  </a:cubicBezTo>
                  <a:cubicBezTo>
                    <a:pt x="91" y="66"/>
                    <a:pt x="91" y="66"/>
                    <a:pt x="91" y="66"/>
                  </a:cubicBezTo>
                  <a:cubicBezTo>
                    <a:pt x="91" y="68"/>
                    <a:pt x="91" y="68"/>
                    <a:pt x="91" y="68"/>
                  </a:cubicBezTo>
                  <a:cubicBezTo>
                    <a:pt x="91" y="71"/>
                    <a:pt x="93" y="74"/>
                    <a:pt x="97" y="74"/>
                  </a:cubicBezTo>
                  <a:cubicBezTo>
                    <a:pt x="100" y="74"/>
                    <a:pt x="103" y="71"/>
                    <a:pt x="103" y="68"/>
                  </a:cubicBezTo>
                  <a:cubicBezTo>
                    <a:pt x="103" y="66"/>
                    <a:pt x="103" y="66"/>
                    <a:pt x="103" y="66"/>
                  </a:cubicBezTo>
                  <a:cubicBezTo>
                    <a:pt x="107" y="66"/>
                    <a:pt x="107" y="66"/>
                    <a:pt x="107" y="66"/>
                  </a:cubicBezTo>
                  <a:lnTo>
                    <a:pt x="107" y="91"/>
                  </a:lnTo>
                  <a:close/>
                  <a:moveTo>
                    <a:pt x="107" y="58"/>
                  </a:moveTo>
                  <a:cubicBezTo>
                    <a:pt x="103" y="58"/>
                    <a:pt x="103" y="58"/>
                    <a:pt x="103" y="58"/>
                  </a:cubicBezTo>
                  <a:cubicBezTo>
                    <a:pt x="103" y="56"/>
                    <a:pt x="103" y="56"/>
                    <a:pt x="103" y="56"/>
                  </a:cubicBezTo>
                  <a:cubicBezTo>
                    <a:pt x="103" y="52"/>
                    <a:pt x="100" y="49"/>
                    <a:pt x="97" y="49"/>
                  </a:cubicBezTo>
                  <a:cubicBezTo>
                    <a:pt x="93" y="49"/>
                    <a:pt x="91" y="52"/>
                    <a:pt x="91" y="56"/>
                  </a:cubicBezTo>
                  <a:cubicBezTo>
                    <a:pt x="91" y="58"/>
                    <a:pt x="91" y="58"/>
                    <a:pt x="91" y="58"/>
                  </a:cubicBezTo>
                  <a:cubicBezTo>
                    <a:pt x="87" y="58"/>
                    <a:pt x="87" y="58"/>
                    <a:pt x="87" y="58"/>
                  </a:cubicBezTo>
                  <a:cubicBezTo>
                    <a:pt x="87" y="56"/>
                    <a:pt x="87" y="56"/>
                    <a:pt x="87" y="56"/>
                  </a:cubicBezTo>
                  <a:cubicBezTo>
                    <a:pt x="87" y="52"/>
                    <a:pt x="84" y="49"/>
                    <a:pt x="80" y="49"/>
                  </a:cubicBezTo>
                  <a:cubicBezTo>
                    <a:pt x="77" y="49"/>
                    <a:pt x="74" y="52"/>
                    <a:pt x="74" y="56"/>
                  </a:cubicBezTo>
                  <a:cubicBezTo>
                    <a:pt x="74" y="58"/>
                    <a:pt x="74" y="58"/>
                    <a:pt x="74" y="58"/>
                  </a:cubicBezTo>
                  <a:cubicBezTo>
                    <a:pt x="17" y="58"/>
                    <a:pt x="17" y="58"/>
                    <a:pt x="17" y="58"/>
                  </a:cubicBezTo>
                  <a:cubicBezTo>
                    <a:pt x="17" y="33"/>
                    <a:pt x="17" y="33"/>
                    <a:pt x="17" y="33"/>
                  </a:cubicBezTo>
                  <a:cubicBezTo>
                    <a:pt x="25" y="33"/>
                    <a:pt x="25" y="33"/>
                    <a:pt x="25" y="33"/>
                  </a:cubicBezTo>
                  <a:cubicBezTo>
                    <a:pt x="25" y="35"/>
                    <a:pt x="25" y="35"/>
                    <a:pt x="25" y="35"/>
                  </a:cubicBezTo>
                  <a:cubicBezTo>
                    <a:pt x="25" y="38"/>
                    <a:pt x="28" y="41"/>
                    <a:pt x="31" y="41"/>
                  </a:cubicBezTo>
                  <a:cubicBezTo>
                    <a:pt x="34" y="41"/>
                    <a:pt x="37" y="38"/>
                    <a:pt x="37" y="35"/>
                  </a:cubicBezTo>
                  <a:cubicBezTo>
                    <a:pt x="37" y="33"/>
                    <a:pt x="37" y="33"/>
                    <a:pt x="37" y="33"/>
                  </a:cubicBezTo>
                  <a:cubicBezTo>
                    <a:pt x="41" y="33"/>
                    <a:pt x="41" y="33"/>
                    <a:pt x="41" y="33"/>
                  </a:cubicBezTo>
                  <a:cubicBezTo>
                    <a:pt x="41" y="35"/>
                    <a:pt x="41" y="35"/>
                    <a:pt x="41" y="35"/>
                  </a:cubicBezTo>
                  <a:cubicBezTo>
                    <a:pt x="41" y="38"/>
                    <a:pt x="44" y="41"/>
                    <a:pt x="47" y="41"/>
                  </a:cubicBezTo>
                  <a:cubicBezTo>
                    <a:pt x="51" y="41"/>
                    <a:pt x="54" y="38"/>
                    <a:pt x="54" y="35"/>
                  </a:cubicBezTo>
                  <a:cubicBezTo>
                    <a:pt x="54" y="33"/>
                    <a:pt x="54" y="33"/>
                    <a:pt x="54" y="33"/>
                  </a:cubicBezTo>
                  <a:cubicBezTo>
                    <a:pt x="58" y="33"/>
                    <a:pt x="58" y="33"/>
                    <a:pt x="58" y="33"/>
                  </a:cubicBezTo>
                  <a:cubicBezTo>
                    <a:pt x="58" y="35"/>
                    <a:pt x="58" y="35"/>
                    <a:pt x="58" y="35"/>
                  </a:cubicBezTo>
                  <a:cubicBezTo>
                    <a:pt x="58" y="38"/>
                    <a:pt x="61" y="41"/>
                    <a:pt x="64" y="41"/>
                  </a:cubicBezTo>
                  <a:cubicBezTo>
                    <a:pt x="67" y="41"/>
                    <a:pt x="70" y="38"/>
                    <a:pt x="70" y="35"/>
                  </a:cubicBezTo>
                  <a:cubicBezTo>
                    <a:pt x="70" y="33"/>
                    <a:pt x="70" y="33"/>
                    <a:pt x="70" y="33"/>
                  </a:cubicBezTo>
                  <a:cubicBezTo>
                    <a:pt x="107" y="33"/>
                    <a:pt x="107" y="33"/>
                    <a:pt x="107" y="33"/>
                  </a:cubicBezTo>
                  <a:lnTo>
                    <a:pt x="107" y="58"/>
                  </a:lnTo>
                  <a:close/>
                </a:path>
              </a:pathLst>
            </a:custGeom>
            <a:grpFill/>
            <a:ln>
              <a:noFill/>
            </a:ln>
          </p:spPr>
          <p:txBody>
            <a:bodyPr vert="horz" wrap="square" lIns="91440" tIns="45720" rIns="91440" bIns="45720" numCol="1" anchor="t" anchorCtr="0" compatLnSpc="1"/>
            <a:lstStyle/>
            <a:p>
              <a:endParaRPr lang="en-US"/>
            </a:p>
          </p:txBody>
        </p:sp>
        <p:sp>
          <p:nvSpPr>
            <p:cNvPr id="13" name="Freeform 65"/>
            <p:cNvSpPr>
              <a:spLocks noEditPoints="1"/>
            </p:cNvSpPr>
            <p:nvPr/>
          </p:nvSpPr>
          <p:spPr bwMode="auto">
            <a:xfrm>
              <a:off x="941710" y="2338913"/>
              <a:ext cx="192134" cy="568714"/>
            </a:xfrm>
            <a:custGeom>
              <a:avLst/>
              <a:gdLst>
                <a:gd name="T0" fmla="*/ 20 w 57"/>
                <a:gd name="T1" fmla="*/ 78 h 168"/>
                <a:gd name="T2" fmla="*/ 20 w 57"/>
                <a:gd name="T3" fmla="*/ 148 h 168"/>
                <a:gd name="T4" fmla="*/ 29 w 57"/>
                <a:gd name="T5" fmla="*/ 156 h 168"/>
                <a:gd name="T6" fmla="*/ 37 w 57"/>
                <a:gd name="T7" fmla="*/ 148 h 168"/>
                <a:gd name="T8" fmla="*/ 37 w 57"/>
                <a:gd name="T9" fmla="*/ 78 h 168"/>
                <a:gd name="T10" fmla="*/ 20 w 57"/>
                <a:gd name="T11" fmla="*/ 78 h 168"/>
                <a:gd name="T12" fmla="*/ 29 w 57"/>
                <a:gd name="T13" fmla="*/ 0 h 168"/>
                <a:gd name="T14" fmla="*/ 0 w 57"/>
                <a:gd name="T15" fmla="*/ 11 h 168"/>
                <a:gd name="T16" fmla="*/ 0 w 57"/>
                <a:gd name="T17" fmla="*/ 22 h 168"/>
                <a:gd name="T18" fmla="*/ 8 w 57"/>
                <a:gd name="T19" fmla="*/ 29 h 168"/>
                <a:gd name="T20" fmla="*/ 8 w 57"/>
                <a:gd name="T21" fmla="*/ 148 h 168"/>
                <a:gd name="T22" fmla="*/ 29 w 57"/>
                <a:gd name="T23" fmla="*/ 168 h 168"/>
                <a:gd name="T24" fmla="*/ 49 w 57"/>
                <a:gd name="T25" fmla="*/ 148 h 168"/>
                <a:gd name="T26" fmla="*/ 49 w 57"/>
                <a:gd name="T27" fmla="*/ 29 h 168"/>
                <a:gd name="T28" fmla="*/ 57 w 57"/>
                <a:gd name="T29" fmla="*/ 22 h 168"/>
                <a:gd name="T30" fmla="*/ 57 w 57"/>
                <a:gd name="T31" fmla="*/ 11 h 168"/>
                <a:gd name="T32" fmla="*/ 29 w 57"/>
                <a:gd name="T33" fmla="*/ 0 h 168"/>
                <a:gd name="T34" fmla="*/ 41 w 57"/>
                <a:gd name="T35" fmla="*/ 148 h 168"/>
                <a:gd name="T36" fmla="*/ 29 w 57"/>
                <a:gd name="T37" fmla="*/ 160 h 168"/>
                <a:gd name="T38" fmla="*/ 16 w 57"/>
                <a:gd name="T39" fmla="*/ 148 h 168"/>
                <a:gd name="T40" fmla="*/ 16 w 57"/>
                <a:gd name="T41" fmla="*/ 31 h 168"/>
                <a:gd name="T42" fmla="*/ 29 w 57"/>
                <a:gd name="T43" fmla="*/ 33 h 168"/>
                <a:gd name="T44" fmla="*/ 41 w 57"/>
                <a:gd name="T45" fmla="*/ 31 h 168"/>
                <a:gd name="T46" fmla="*/ 41 w 57"/>
                <a:gd name="T47" fmla="*/ 148 h 168"/>
                <a:gd name="T48" fmla="*/ 29 w 57"/>
                <a:gd name="T49" fmla="*/ 21 h 168"/>
                <a:gd name="T50" fmla="*/ 4 w 57"/>
                <a:gd name="T51" fmla="*/ 14 h 168"/>
                <a:gd name="T52" fmla="*/ 29 w 57"/>
                <a:gd name="T53" fmla="*/ 7 h 168"/>
                <a:gd name="T54" fmla="*/ 53 w 57"/>
                <a:gd name="T55" fmla="*/ 14 h 168"/>
                <a:gd name="T56" fmla="*/ 29 w 57"/>
                <a:gd name="T57" fmla="*/ 21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7" h="168">
                  <a:moveTo>
                    <a:pt x="20" y="78"/>
                  </a:moveTo>
                  <a:cubicBezTo>
                    <a:pt x="20" y="148"/>
                    <a:pt x="20" y="148"/>
                    <a:pt x="20" y="148"/>
                  </a:cubicBezTo>
                  <a:cubicBezTo>
                    <a:pt x="20" y="152"/>
                    <a:pt x="24" y="156"/>
                    <a:pt x="29" y="156"/>
                  </a:cubicBezTo>
                  <a:cubicBezTo>
                    <a:pt x="33" y="156"/>
                    <a:pt x="37" y="152"/>
                    <a:pt x="37" y="148"/>
                  </a:cubicBezTo>
                  <a:cubicBezTo>
                    <a:pt x="37" y="78"/>
                    <a:pt x="37" y="78"/>
                    <a:pt x="37" y="78"/>
                  </a:cubicBezTo>
                  <a:cubicBezTo>
                    <a:pt x="37" y="68"/>
                    <a:pt x="20" y="68"/>
                    <a:pt x="20" y="78"/>
                  </a:cubicBezTo>
                  <a:close/>
                  <a:moveTo>
                    <a:pt x="29" y="0"/>
                  </a:moveTo>
                  <a:cubicBezTo>
                    <a:pt x="13" y="0"/>
                    <a:pt x="0" y="5"/>
                    <a:pt x="0" y="11"/>
                  </a:cubicBezTo>
                  <a:cubicBezTo>
                    <a:pt x="0" y="22"/>
                    <a:pt x="0" y="22"/>
                    <a:pt x="0" y="22"/>
                  </a:cubicBezTo>
                  <a:cubicBezTo>
                    <a:pt x="0" y="25"/>
                    <a:pt x="3" y="27"/>
                    <a:pt x="8" y="29"/>
                  </a:cubicBezTo>
                  <a:cubicBezTo>
                    <a:pt x="8" y="148"/>
                    <a:pt x="8" y="148"/>
                    <a:pt x="8" y="148"/>
                  </a:cubicBezTo>
                  <a:cubicBezTo>
                    <a:pt x="8" y="159"/>
                    <a:pt x="17" y="168"/>
                    <a:pt x="29" y="168"/>
                  </a:cubicBezTo>
                  <a:cubicBezTo>
                    <a:pt x="40" y="168"/>
                    <a:pt x="49" y="159"/>
                    <a:pt x="49" y="148"/>
                  </a:cubicBezTo>
                  <a:cubicBezTo>
                    <a:pt x="49" y="29"/>
                    <a:pt x="49" y="29"/>
                    <a:pt x="49" y="29"/>
                  </a:cubicBezTo>
                  <a:cubicBezTo>
                    <a:pt x="54" y="27"/>
                    <a:pt x="57" y="25"/>
                    <a:pt x="57" y="22"/>
                  </a:cubicBezTo>
                  <a:cubicBezTo>
                    <a:pt x="57" y="11"/>
                    <a:pt x="57" y="11"/>
                    <a:pt x="57" y="11"/>
                  </a:cubicBezTo>
                  <a:cubicBezTo>
                    <a:pt x="57" y="5"/>
                    <a:pt x="44" y="0"/>
                    <a:pt x="29" y="0"/>
                  </a:cubicBezTo>
                  <a:close/>
                  <a:moveTo>
                    <a:pt x="41" y="148"/>
                  </a:moveTo>
                  <a:cubicBezTo>
                    <a:pt x="41" y="155"/>
                    <a:pt x="35" y="160"/>
                    <a:pt x="29" y="160"/>
                  </a:cubicBezTo>
                  <a:cubicBezTo>
                    <a:pt x="22" y="160"/>
                    <a:pt x="16" y="155"/>
                    <a:pt x="16" y="148"/>
                  </a:cubicBezTo>
                  <a:cubicBezTo>
                    <a:pt x="16" y="31"/>
                    <a:pt x="16" y="31"/>
                    <a:pt x="16" y="31"/>
                  </a:cubicBezTo>
                  <a:cubicBezTo>
                    <a:pt x="20" y="32"/>
                    <a:pt x="24" y="33"/>
                    <a:pt x="29" y="33"/>
                  </a:cubicBezTo>
                  <a:cubicBezTo>
                    <a:pt x="33" y="33"/>
                    <a:pt x="37" y="32"/>
                    <a:pt x="41" y="31"/>
                  </a:cubicBezTo>
                  <a:lnTo>
                    <a:pt x="41" y="148"/>
                  </a:lnTo>
                  <a:close/>
                  <a:moveTo>
                    <a:pt x="29" y="21"/>
                  </a:moveTo>
                  <a:cubicBezTo>
                    <a:pt x="15" y="21"/>
                    <a:pt x="4" y="17"/>
                    <a:pt x="4" y="14"/>
                  </a:cubicBezTo>
                  <a:cubicBezTo>
                    <a:pt x="4" y="10"/>
                    <a:pt x="15" y="7"/>
                    <a:pt x="29" y="7"/>
                  </a:cubicBezTo>
                  <a:cubicBezTo>
                    <a:pt x="42" y="7"/>
                    <a:pt x="53" y="10"/>
                    <a:pt x="53" y="14"/>
                  </a:cubicBezTo>
                  <a:cubicBezTo>
                    <a:pt x="53" y="17"/>
                    <a:pt x="42" y="21"/>
                    <a:pt x="29" y="21"/>
                  </a:cubicBezTo>
                  <a:close/>
                </a:path>
              </a:pathLst>
            </a:custGeom>
            <a:grpFill/>
            <a:ln>
              <a:noFill/>
            </a:ln>
          </p:spPr>
          <p:txBody>
            <a:bodyPr vert="horz" wrap="square" lIns="91440" tIns="45720" rIns="91440" bIns="45720" numCol="1" anchor="t" anchorCtr="0" compatLnSpc="1"/>
            <a:lstStyle/>
            <a:p>
              <a:endParaRPr lang="en-US"/>
            </a:p>
          </p:txBody>
        </p:sp>
        <p:sp>
          <p:nvSpPr>
            <p:cNvPr id="14" name="Freeform 66"/>
            <p:cNvSpPr>
              <a:spLocks noEditPoints="1"/>
            </p:cNvSpPr>
            <p:nvPr/>
          </p:nvSpPr>
          <p:spPr bwMode="auto">
            <a:xfrm>
              <a:off x="1953610" y="2323542"/>
              <a:ext cx="397076" cy="584085"/>
            </a:xfrm>
            <a:custGeom>
              <a:avLst/>
              <a:gdLst>
                <a:gd name="T0" fmla="*/ 94 w 117"/>
                <a:gd name="T1" fmla="*/ 142 h 173"/>
                <a:gd name="T2" fmla="*/ 93 w 117"/>
                <a:gd name="T3" fmla="*/ 141 h 173"/>
                <a:gd name="T4" fmla="*/ 71 w 117"/>
                <a:gd name="T5" fmla="*/ 90 h 173"/>
                <a:gd name="T6" fmla="*/ 59 w 117"/>
                <a:gd name="T7" fmla="*/ 87 h 173"/>
                <a:gd name="T8" fmla="*/ 46 w 117"/>
                <a:gd name="T9" fmla="*/ 90 h 173"/>
                <a:gd name="T10" fmla="*/ 24 w 117"/>
                <a:gd name="T11" fmla="*/ 141 h 173"/>
                <a:gd name="T12" fmla="*/ 24 w 117"/>
                <a:gd name="T13" fmla="*/ 142 h 173"/>
                <a:gd name="T14" fmla="*/ 23 w 117"/>
                <a:gd name="T15" fmla="*/ 144 h 173"/>
                <a:gd name="T16" fmla="*/ 23 w 117"/>
                <a:gd name="T17" fmla="*/ 144 h 173"/>
                <a:gd name="T18" fmla="*/ 23 w 117"/>
                <a:gd name="T19" fmla="*/ 144 h 173"/>
                <a:gd name="T20" fmla="*/ 59 w 117"/>
                <a:gd name="T21" fmla="*/ 157 h 173"/>
                <a:gd name="T22" fmla="*/ 95 w 117"/>
                <a:gd name="T23" fmla="*/ 144 h 173"/>
                <a:gd name="T24" fmla="*/ 95 w 117"/>
                <a:gd name="T25" fmla="*/ 144 h 173"/>
                <a:gd name="T26" fmla="*/ 95 w 117"/>
                <a:gd name="T27" fmla="*/ 144 h 173"/>
                <a:gd name="T28" fmla="*/ 94 w 117"/>
                <a:gd name="T29" fmla="*/ 142 h 173"/>
                <a:gd name="T30" fmla="*/ 116 w 117"/>
                <a:gd name="T31" fmla="*/ 152 h 173"/>
                <a:gd name="T32" fmla="*/ 115 w 117"/>
                <a:gd name="T33" fmla="*/ 149 h 173"/>
                <a:gd name="T34" fmla="*/ 114 w 117"/>
                <a:gd name="T35" fmla="*/ 147 h 173"/>
                <a:gd name="T36" fmla="*/ 78 w 117"/>
                <a:gd name="T37" fmla="*/ 66 h 173"/>
                <a:gd name="T38" fmla="*/ 79 w 117"/>
                <a:gd name="T39" fmla="*/ 66 h 173"/>
                <a:gd name="T40" fmla="*/ 79 w 117"/>
                <a:gd name="T41" fmla="*/ 30 h 173"/>
                <a:gd name="T42" fmla="*/ 87 w 117"/>
                <a:gd name="T43" fmla="*/ 22 h 173"/>
                <a:gd name="T44" fmla="*/ 87 w 117"/>
                <a:gd name="T45" fmla="*/ 11 h 173"/>
                <a:gd name="T46" fmla="*/ 59 w 117"/>
                <a:gd name="T47" fmla="*/ 0 h 173"/>
                <a:gd name="T48" fmla="*/ 30 w 117"/>
                <a:gd name="T49" fmla="*/ 11 h 173"/>
                <a:gd name="T50" fmla="*/ 30 w 117"/>
                <a:gd name="T51" fmla="*/ 22 h 173"/>
                <a:gd name="T52" fmla="*/ 38 w 117"/>
                <a:gd name="T53" fmla="*/ 30 h 173"/>
                <a:gd name="T54" fmla="*/ 38 w 117"/>
                <a:gd name="T55" fmla="*/ 66 h 173"/>
                <a:gd name="T56" fmla="*/ 39 w 117"/>
                <a:gd name="T57" fmla="*/ 66 h 173"/>
                <a:gd name="T58" fmla="*/ 4 w 117"/>
                <a:gd name="T59" fmla="*/ 147 h 173"/>
                <a:gd name="T60" fmla="*/ 2 w 117"/>
                <a:gd name="T61" fmla="*/ 149 h 173"/>
                <a:gd name="T62" fmla="*/ 1 w 117"/>
                <a:gd name="T63" fmla="*/ 152 h 173"/>
                <a:gd name="T64" fmla="*/ 1 w 117"/>
                <a:gd name="T65" fmla="*/ 153 h 173"/>
                <a:gd name="T66" fmla="*/ 1 w 117"/>
                <a:gd name="T67" fmla="*/ 153 h 173"/>
                <a:gd name="T68" fmla="*/ 59 w 117"/>
                <a:gd name="T69" fmla="*/ 173 h 173"/>
                <a:gd name="T70" fmla="*/ 116 w 117"/>
                <a:gd name="T71" fmla="*/ 153 h 173"/>
                <a:gd name="T72" fmla="*/ 116 w 117"/>
                <a:gd name="T73" fmla="*/ 153 h 173"/>
                <a:gd name="T74" fmla="*/ 116 w 117"/>
                <a:gd name="T75" fmla="*/ 152 h 173"/>
                <a:gd name="T76" fmla="*/ 34 w 117"/>
                <a:gd name="T77" fmla="*/ 15 h 173"/>
                <a:gd name="T78" fmla="*/ 59 w 117"/>
                <a:gd name="T79" fmla="*/ 8 h 173"/>
                <a:gd name="T80" fmla="*/ 83 w 117"/>
                <a:gd name="T81" fmla="*/ 15 h 173"/>
                <a:gd name="T82" fmla="*/ 59 w 117"/>
                <a:gd name="T83" fmla="*/ 21 h 173"/>
                <a:gd name="T84" fmla="*/ 34 w 117"/>
                <a:gd name="T85" fmla="*/ 15 h 173"/>
                <a:gd name="T86" fmla="*/ 104 w 117"/>
                <a:gd name="T87" fmla="*/ 149 h 173"/>
                <a:gd name="T88" fmla="*/ 59 w 117"/>
                <a:gd name="T89" fmla="*/ 165 h 173"/>
                <a:gd name="T90" fmla="*/ 13 w 117"/>
                <a:gd name="T91" fmla="*/ 149 h 173"/>
                <a:gd name="T92" fmla="*/ 13 w 117"/>
                <a:gd name="T93" fmla="*/ 149 h 173"/>
                <a:gd name="T94" fmla="*/ 13 w 117"/>
                <a:gd name="T95" fmla="*/ 149 h 173"/>
                <a:gd name="T96" fmla="*/ 14 w 117"/>
                <a:gd name="T97" fmla="*/ 146 h 173"/>
                <a:gd name="T98" fmla="*/ 15 w 117"/>
                <a:gd name="T99" fmla="*/ 144 h 173"/>
                <a:gd name="T100" fmla="*/ 46 w 117"/>
                <a:gd name="T101" fmla="*/ 71 h 173"/>
                <a:gd name="T102" fmla="*/ 46 w 117"/>
                <a:gd name="T103" fmla="*/ 32 h 173"/>
                <a:gd name="T104" fmla="*/ 59 w 117"/>
                <a:gd name="T105" fmla="*/ 33 h 173"/>
                <a:gd name="T106" fmla="*/ 71 w 117"/>
                <a:gd name="T107" fmla="*/ 32 h 173"/>
                <a:gd name="T108" fmla="*/ 71 w 117"/>
                <a:gd name="T109" fmla="*/ 71 h 173"/>
                <a:gd name="T110" fmla="*/ 102 w 117"/>
                <a:gd name="T111" fmla="*/ 144 h 173"/>
                <a:gd name="T112" fmla="*/ 103 w 117"/>
                <a:gd name="T113" fmla="*/ 146 h 173"/>
                <a:gd name="T114" fmla="*/ 104 w 117"/>
                <a:gd name="T115" fmla="*/ 149 h 173"/>
                <a:gd name="T116" fmla="*/ 104 w 117"/>
                <a:gd name="T117" fmla="*/ 149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7" h="173">
                  <a:moveTo>
                    <a:pt x="94" y="142"/>
                  </a:moveTo>
                  <a:cubicBezTo>
                    <a:pt x="94" y="141"/>
                    <a:pt x="93" y="141"/>
                    <a:pt x="93" y="141"/>
                  </a:cubicBezTo>
                  <a:cubicBezTo>
                    <a:pt x="71" y="90"/>
                    <a:pt x="71" y="90"/>
                    <a:pt x="71" y="90"/>
                  </a:cubicBezTo>
                  <a:cubicBezTo>
                    <a:pt x="71" y="90"/>
                    <a:pt x="65" y="87"/>
                    <a:pt x="59" y="87"/>
                  </a:cubicBezTo>
                  <a:cubicBezTo>
                    <a:pt x="53" y="87"/>
                    <a:pt x="46" y="90"/>
                    <a:pt x="46" y="90"/>
                  </a:cubicBezTo>
                  <a:cubicBezTo>
                    <a:pt x="24" y="141"/>
                    <a:pt x="24" y="141"/>
                    <a:pt x="24" y="141"/>
                  </a:cubicBezTo>
                  <a:cubicBezTo>
                    <a:pt x="24" y="141"/>
                    <a:pt x="24" y="141"/>
                    <a:pt x="24" y="142"/>
                  </a:cubicBezTo>
                  <a:cubicBezTo>
                    <a:pt x="23" y="142"/>
                    <a:pt x="23" y="143"/>
                    <a:pt x="23" y="144"/>
                  </a:cubicBezTo>
                  <a:cubicBezTo>
                    <a:pt x="23" y="144"/>
                    <a:pt x="23" y="144"/>
                    <a:pt x="23" y="144"/>
                  </a:cubicBezTo>
                  <a:cubicBezTo>
                    <a:pt x="23" y="144"/>
                    <a:pt x="23" y="144"/>
                    <a:pt x="23" y="144"/>
                  </a:cubicBezTo>
                  <a:cubicBezTo>
                    <a:pt x="22" y="151"/>
                    <a:pt x="37" y="157"/>
                    <a:pt x="59" y="157"/>
                  </a:cubicBezTo>
                  <a:cubicBezTo>
                    <a:pt x="80" y="157"/>
                    <a:pt x="95" y="151"/>
                    <a:pt x="95" y="144"/>
                  </a:cubicBezTo>
                  <a:cubicBezTo>
                    <a:pt x="95" y="144"/>
                    <a:pt x="95" y="144"/>
                    <a:pt x="95" y="144"/>
                  </a:cubicBezTo>
                  <a:cubicBezTo>
                    <a:pt x="95" y="144"/>
                    <a:pt x="95" y="144"/>
                    <a:pt x="95" y="144"/>
                  </a:cubicBezTo>
                  <a:cubicBezTo>
                    <a:pt x="94" y="143"/>
                    <a:pt x="94" y="142"/>
                    <a:pt x="94" y="142"/>
                  </a:cubicBezTo>
                  <a:close/>
                  <a:moveTo>
                    <a:pt x="116" y="152"/>
                  </a:moveTo>
                  <a:cubicBezTo>
                    <a:pt x="116" y="151"/>
                    <a:pt x="116" y="150"/>
                    <a:pt x="115" y="149"/>
                  </a:cubicBezTo>
                  <a:cubicBezTo>
                    <a:pt x="115" y="148"/>
                    <a:pt x="114" y="148"/>
                    <a:pt x="114" y="147"/>
                  </a:cubicBezTo>
                  <a:cubicBezTo>
                    <a:pt x="78" y="66"/>
                    <a:pt x="78" y="66"/>
                    <a:pt x="78" y="66"/>
                  </a:cubicBezTo>
                  <a:cubicBezTo>
                    <a:pt x="79" y="66"/>
                    <a:pt x="79" y="66"/>
                    <a:pt x="79" y="66"/>
                  </a:cubicBezTo>
                  <a:cubicBezTo>
                    <a:pt x="79" y="30"/>
                    <a:pt x="79" y="30"/>
                    <a:pt x="79" y="30"/>
                  </a:cubicBezTo>
                  <a:cubicBezTo>
                    <a:pt x="84" y="28"/>
                    <a:pt x="87" y="25"/>
                    <a:pt x="87" y="22"/>
                  </a:cubicBezTo>
                  <a:cubicBezTo>
                    <a:pt x="87" y="11"/>
                    <a:pt x="87" y="11"/>
                    <a:pt x="87" y="11"/>
                  </a:cubicBezTo>
                  <a:cubicBezTo>
                    <a:pt x="87" y="5"/>
                    <a:pt x="75" y="0"/>
                    <a:pt x="59" y="0"/>
                  </a:cubicBezTo>
                  <a:cubicBezTo>
                    <a:pt x="43" y="0"/>
                    <a:pt x="30" y="5"/>
                    <a:pt x="30" y="11"/>
                  </a:cubicBezTo>
                  <a:cubicBezTo>
                    <a:pt x="30" y="22"/>
                    <a:pt x="30" y="22"/>
                    <a:pt x="30" y="22"/>
                  </a:cubicBezTo>
                  <a:cubicBezTo>
                    <a:pt x="30" y="25"/>
                    <a:pt x="33" y="28"/>
                    <a:pt x="38" y="30"/>
                  </a:cubicBezTo>
                  <a:cubicBezTo>
                    <a:pt x="38" y="66"/>
                    <a:pt x="38" y="66"/>
                    <a:pt x="38" y="66"/>
                  </a:cubicBezTo>
                  <a:cubicBezTo>
                    <a:pt x="39" y="66"/>
                    <a:pt x="39" y="66"/>
                    <a:pt x="39" y="66"/>
                  </a:cubicBezTo>
                  <a:cubicBezTo>
                    <a:pt x="4" y="147"/>
                    <a:pt x="4" y="147"/>
                    <a:pt x="4" y="147"/>
                  </a:cubicBezTo>
                  <a:cubicBezTo>
                    <a:pt x="3" y="148"/>
                    <a:pt x="3" y="148"/>
                    <a:pt x="2" y="149"/>
                  </a:cubicBezTo>
                  <a:cubicBezTo>
                    <a:pt x="2" y="150"/>
                    <a:pt x="1" y="151"/>
                    <a:pt x="1" y="152"/>
                  </a:cubicBezTo>
                  <a:cubicBezTo>
                    <a:pt x="1" y="153"/>
                    <a:pt x="1" y="153"/>
                    <a:pt x="1" y="153"/>
                  </a:cubicBezTo>
                  <a:cubicBezTo>
                    <a:pt x="1" y="153"/>
                    <a:pt x="1" y="153"/>
                    <a:pt x="1" y="153"/>
                  </a:cubicBezTo>
                  <a:cubicBezTo>
                    <a:pt x="0" y="164"/>
                    <a:pt x="24" y="173"/>
                    <a:pt x="59" y="173"/>
                  </a:cubicBezTo>
                  <a:cubicBezTo>
                    <a:pt x="94" y="173"/>
                    <a:pt x="117" y="164"/>
                    <a:pt x="116" y="153"/>
                  </a:cubicBezTo>
                  <a:cubicBezTo>
                    <a:pt x="116" y="153"/>
                    <a:pt x="116" y="153"/>
                    <a:pt x="116" y="153"/>
                  </a:cubicBezTo>
                  <a:lnTo>
                    <a:pt x="116" y="152"/>
                  </a:lnTo>
                  <a:close/>
                  <a:moveTo>
                    <a:pt x="34" y="15"/>
                  </a:moveTo>
                  <a:cubicBezTo>
                    <a:pt x="34" y="11"/>
                    <a:pt x="45" y="8"/>
                    <a:pt x="59" y="8"/>
                  </a:cubicBezTo>
                  <a:cubicBezTo>
                    <a:pt x="72" y="8"/>
                    <a:pt x="83" y="11"/>
                    <a:pt x="83" y="15"/>
                  </a:cubicBezTo>
                  <a:cubicBezTo>
                    <a:pt x="83" y="18"/>
                    <a:pt x="72" y="21"/>
                    <a:pt x="59" y="21"/>
                  </a:cubicBezTo>
                  <a:cubicBezTo>
                    <a:pt x="45" y="21"/>
                    <a:pt x="34" y="18"/>
                    <a:pt x="34" y="15"/>
                  </a:cubicBezTo>
                  <a:close/>
                  <a:moveTo>
                    <a:pt x="104" y="149"/>
                  </a:moveTo>
                  <a:cubicBezTo>
                    <a:pt x="105" y="158"/>
                    <a:pt x="86" y="165"/>
                    <a:pt x="59" y="165"/>
                  </a:cubicBezTo>
                  <a:cubicBezTo>
                    <a:pt x="31" y="165"/>
                    <a:pt x="13" y="158"/>
                    <a:pt x="13" y="149"/>
                  </a:cubicBezTo>
                  <a:cubicBezTo>
                    <a:pt x="13" y="149"/>
                    <a:pt x="13" y="149"/>
                    <a:pt x="13" y="149"/>
                  </a:cubicBezTo>
                  <a:cubicBezTo>
                    <a:pt x="13" y="149"/>
                    <a:pt x="13" y="149"/>
                    <a:pt x="13" y="149"/>
                  </a:cubicBezTo>
                  <a:cubicBezTo>
                    <a:pt x="13" y="148"/>
                    <a:pt x="14" y="147"/>
                    <a:pt x="14" y="146"/>
                  </a:cubicBezTo>
                  <a:cubicBezTo>
                    <a:pt x="14" y="145"/>
                    <a:pt x="15" y="145"/>
                    <a:pt x="15" y="144"/>
                  </a:cubicBezTo>
                  <a:cubicBezTo>
                    <a:pt x="46" y="71"/>
                    <a:pt x="46" y="71"/>
                    <a:pt x="46" y="71"/>
                  </a:cubicBezTo>
                  <a:cubicBezTo>
                    <a:pt x="46" y="32"/>
                    <a:pt x="46" y="32"/>
                    <a:pt x="46" y="32"/>
                  </a:cubicBezTo>
                  <a:cubicBezTo>
                    <a:pt x="50" y="33"/>
                    <a:pt x="54" y="33"/>
                    <a:pt x="59" y="33"/>
                  </a:cubicBezTo>
                  <a:cubicBezTo>
                    <a:pt x="63" y="33"/>
                    <a:pt x="67" y="33"/>
                    <a:pt x="71" y="32"/>
                  </a:cubicBezTo>
                  <a:cubicBezTo>
                    <a:pt x="71" y="71"/>
                    <a:pt x="71" y="71"/>
                    <a:pt x="71" y="71"/>
                  </a:cubicBezTo>
                  <a:cubicBezTo>
                    <a:pt x="102" y="144"/>
                    <a:pt x="102" y="144"/>
                    <a:pt x="102" y="144"/>
                  </a:cubicBezTo>
                  <a:cubicBezTo>
                    <a:pt x="103" y="145"/>
                    <a:pt x="103" y="145"/>
                    <a:pt x="103" y="146"/>
                  </a:cubicBezTo>
                  <a:cubicBezTo>
                    <a:pt x="104" y="147"/>
                    <a:pt x="104" y="148"/>
                    <a:pt x="104" y="149"/>
                  </a:cubicBezTo>
                  <a:cubicBezTo>
                    <a:pt x="104" y="149"/>
                    <a:pt x="104" y="149"/>
                    <a:pt x="104" y="149"/>
                  </a:cubicBezTo>
                  <a:close/>
                </a:path>
              </a:pathLst>
            </a:custGeom>
            <a:grpFill/>
            <a:ln>
              <a:noFill/>
            </a:ln>
          </p:spPr>
          <p:txBody>
            <a:bodyPr vert="horz" wrap="square" lIns="91440" tIns="45720" rIns="91440" bIns="45720" numCol="1" anchor="t" anchorCtr="0" compatLnSpc="1"/>
            <a:lstStyle/>
            <a:p>
              <a:endParaRPr lang="en-US"/>
            </a:p>
          </p:txBody>
        </p:sp>
        <p:sp>
          <p:nvSpPr>
            <p:cNvPr id="15" name="Freeform 67"/>
            <p:cNvSpPr>
              <a:spLocks noEditPoints="1"/>
            </p:cNvSpPr>
            <p:nvPr/>
          </p:nvSpPr>
          <p:spPr bwMode="auto">
            <a:xfrm>
              <a:off x="3039802" y="2379901"/>
              <a:ext cx="455996" cy="489300"/>
            </a:xfrm>
            <a:custGeom>
              <a:avLst/>
              <a:gdLst>
                <a:gd name="T0" fmla="*/ 55 w 135"/>
                <a:gd name="T1" fmla="*/ 70 h 144"/>
                <a:gd name="T2" fmla="*/ 80 w 135"/>
                <a:gd name="T3" fmla="*/ 70 h 144"/>
                <a:gd name="T4" fmla="*/ 119 w 135"/>
                <a:gd name="T5" fmla="*/ 72 h 144"/>
                <a:gd name="T6" fmla="*/ 94 w 135"/>
                <a:gd name="T7" fmla="*/ 27 h 144"/>
                <a:gd name="T8" fmla="*/ 42 w 135"/>
                <a:gd name="T9" fmla="*/ 27 h 144"/>
                <a:gd name="T10" fmla="*/ 16 w 135"/>
                <a:gd name="T11" fmla="*/ 72 h 144"/>
                <a:gd name="T12" fmla="*/ 42 w 135"/>
                <a:gd name="T13" fmla="*/ 116 h 144"/>
                <a:gd name="T14" fmla="*/ 93 w 135"/>
                <a:gd name="T15" fmla="*/ 116 h 144"/>
                <a:gd name="T16" fmla="*/ 119 w 135"/>
                <a:gd name="T17" fmla="*/ 72 h 144"/>
                <a:gd name="T18" fmla="*/ 115 w 135"/>
                <a:gd name="T19" fmla="*/ 67 h 144"/>
                <a:gd name="T20" fmla="*/ 96 w 135"/>
                <a:gd name="T21" fmla="*/ 34 h 144"/>
                <a:gd name="T22" fmla="*/ 100 w 135"/>
                <a:gd name="T23" fmla="*/ 60 h 144"/>
                <a:gd name="T24" fmla="*/ 100 w 135"/>
                <a:gd name="T25" fmla="*/ 84 h 144"/>
                <a:gd name="T26" fmla="*/ 100 w 135"/>
                <a:gd name="T27" fmla="*/ 60 h 144"/>
                <a:gd name="T28" fmla="*/ 84 w 135"/>
                <a:gd name="T29" fmla="*/ 43 h 144"/>
                <a:gd name="T30" fmla="*/ 90 w 135"/>
                <a:gd name="T31" fmla="*/ 34 h 144"/>
                <a:gd name="T32" fmla="*/ 68 w 135"/>
                <a:gd name="T33" fmla="*/ 12 h 144"/>
                <a:gd name="T34" fmla="*/ 68 w 135"/>
                <a:gd name="T35" fmla="*/ 35 h 144"/>
                <a:gd name="T36" fmla="*/ 68 w 135"/>
                <a:gd name="T37" fmla="*/ 12 h 144"/>
                <a:gd name="T38" fmla="*/ 62 w 135"/>
                <a:gd name="T39" fmla="*/ 38 h 144"/>
                <a:gd name="T40" fmla="*/ 41 w 135"/>
                <a:gd name="T41" fmla="*/ 50 h 144"/>
                <a:gd name="T42" fmla="*/ 16 w 135"/>
                <a:gd name="T43" fmla="*/ 42 h 144"/>
                <a:gd name="T44" fmla="*/ 36 w 135"/>
                <a:gd name="T45" fmla="*/ 54 h 144"/>
                <a:gd name="T46" fmla="*/ 16 w 135"/>
                <a:gd name="T47" fmla="*/ 42 h 144"/>
                <a:gd name="T48" fmla="*/ 24 w 135"/>
                <a:gd name="T49" fmla="*/ 72 h 144"/>
                <a:gd name="T50" fmla="*/ 35 w 135"/>
                <a:gd name="T51" fmla="*/ 72 h 144"/>
                <a:gd name="T52" fmla="*/ 16 w 135"/>
                <a:gd name="T53" fmla="*/ 102 h 144"/>
                <a:gd name="T54" fmla="*/ 36 w 135"/>
                <a:gd name="T55" fmla="*/ 90 h 144"/>
                <a:gd name="T56" fmla="*/ 16 w 135"/>
                <a:gd name="T57" fmla="*/ 102 h 144"/>
                <a:gd name="T58" fmla="*/ 51 w 135"/>
                <a:gd name="T59" fmla="*/ 100 h 144"/>
                <a:gd name="T60" fmla="*/ 46 w 135"/>
                <a:gd name="T61" fmla="*/ 110 h 144"/>
                <a:gd name="T62" fmla="*/ 68 w 135"/>
                <a:gd name="T63" fmla="*/ 131 h 144"/>
                <a:gd name="T64" fmla="*/ 68 w 135"/>
                <a:gd name="T65" fmla="*/ 109 h 144"/>
                <a:gd name="T66" fmla="*/ 68 w 135"/>
                <a:gd name="T67" fmla="*/ 131 h 144"/>
                <a:gd name="T68" fmla="*/ 74 w 135"/>
                <a:gd name="T69" fmla="*/ 106 h 144"/>
                <a:gd name="T70" fmla="*/ 94 w 135"/>
                <a:gd name="T71" fmla="*/ 94 h 144"/>
                <a:gd name="T72" fmla="*/ 82 w 135"/>
                <a:gd name="T73" fmla="*/ 97 h 144"/>
                <a:gd name="T74" fmla="*/ 54 w 135"/>
                <a:gd name="T75" fmla="*/ 97 h 144"/>
                <a:gd name="T76" fmla="*/ 39 w 135"/>
                <a:gd name="T77" fmla="*/ 72 h 144"/>
                <a:gd name="T78" fmla="*/ 54 w 135"/>
                <a:gd name="T79" fmla="*/ 47 h 144"/>
                <a:gd name="T80" fmla="*/ 82 w 135"/>
                <a:gd name="T81" fmla="*/ 47 h 144"/>
                <a:gd name="T82" fmla="*/ 96 w 135"/>
                <a:gd name="T83" fmla="*/ 72 h 144"/>
                <a:gd name="T84" fmla="*/ 82 w 135"/>
                <a:gd name="T85" fmla="*/ 97 h 144"/>
                <a:gd name="T86" fmla="*/ 95 w 135"/>
                <a:gd name="T87" fmla="*/ 110 h 144"/>
                <a:gd name="T88" fmla="*/ 115 w 135"/>
                <a:gd name="T89" fmla="*/ 77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5" h="144">
                  <a:moveTo>
                    <a:pt x="68" y="58"/>
                  </a:moveTo>
                  <a:cubicBezTo>
                    <a:pt x="61" y="58"/>
                    <a:pt x="55" y="63"/>
                    <a:pt x="55" y="70"/>
                  </a:cubicBezTo>
                  <a:cubicBezTo>
                    <a:pt x="55" y="77"/>
                    <a:pt x="61" y="82"/>
                    <a:pt x="68" y="82"/>
                  </a:cubicBezTo>
                  <a:cubicBezTo>
                    <a:pt x="75" y="82"/>
                    <a:pt x="80" y="77"/>
                    <a:pt x="80" y="70"/>
                  </a:cubicBezTo>
                  <a:cubicBezTo>
                    <a:pt x="80" y="63"/>
                    <a:pt x="75" y="58"/>
                    <a:pt x="68" y="58"/>
                  </a:cubicBezTo>
                  <a:close/>
                  <a:moveTo>
                    <a:pt x="119" y="72"/>
                  </a:moveTo>
                  <a:cubicBezTo>
                    <a:pt x="131" y="58"/>
                    <a:pt x="135" y="45"/>
                    <a:pt x="130" y="36"/>
                  </a:cubicBezTo>
                  <a:cubicBezTo>
                    <a:pt x="125" y="27"/>
                    <a:pt x="111" y="24"/>
                    <a:pt x="94" y="27"/>
                  </a:cubicBezTo>
                  <a:cubicBezTo>
                    <a:pt x="87" y="11"/>
                    <a:pt x="78" y="0"/>
                    <a:pt x="68" y="0"/>
                  </a:cubicBezTo>
                  <a:cubicBezTo>
                    <a:pt x="57" y="0"/>
                    <a:pt x="48" y="11"/>
                    <a:pt x="42" y="27"/>
                  </a:cubicBezTo>
                  <a:cubicBezTo>
                    <a:pt x="25" y="24"/>
                    <a:pt x="11" y="27"/>
                    <a:pt x="5" y="36"/>
                  </a:cubicBezTo>
                  <a:cubicBezTo>
                    <a:pt x="0" y="45"/>
                    <a:pt x="5" y="58"/>
                    <a:pt x="16" y="72"/>
                  </a:cubicBezTo>
                  <a:cubicBezTo>
                    <a:pt x="5" y="86"/>
                    <a:pt x="0" y="99"/>
                    <a:pt x="5" y="108"/>
                  </a:cubicBezTo>
                  <a:cubicBezTo>
                    <a:pt x="11" y="117"/>
                    <a:pt x="25" y="120"/>
                    <a:pt x="42" y="116"/>
                  </a:cubicBezTo>
                  <a:cubicBezTo>
                    <a:pt x="48" y="133"/>
                    <a:pt x="57" y="144"/>
                    <a:pt x="68" y="144"/>
                  </a:cubicBezTo>
                  <a:cubicBezTo>
                    <a:pt x="78" y="144"/>
                    <a:pt x="87" y="133"/>
                    <a:pt x="93" y="116"/>
                  </a:cubicBezTo>
                  <a:cubicBezTo>
                    <a:pt x="111" y="120"/>
                    <a:pt x="125" y="117"/>
                    <a:pt x="130" y="108"/>
                  </a:cubicBezTo>
                  <a:cubicBezTo>
                    <a:pt x="135" y="99"/>
                    <a:pt x="131" y="85"/>
                    <a:pt x="119" y="72"/>
                  </a:cubicBezTo>
                  <a:close/>
                  <a:moveTo>
                    <a:pt x="119" y="42"/>
                  </a:moveTo>
                  <a:cubicBezTo>
                    <a:pt x="123" y="49"/>
                    <a:pt x="121" y="58"/>
                    <a:pt x="115" y="67"/>
                  </a:cubicBezTo>
                  <a:cubicBezTo>
                    <a:pt x="111" y="63"/>
                    <a:pt x="105" y="58"/>
                    <a:pt x="99" y="54"/>
                  </a:cubicBezTo>
                  <a:cubicBezTo>
                    <a:pt x="99" y="46"/>
                    <a:pt x="97" y="40"/>
                    <a:pt x="96" y="34"/>
                  </a:cubicBezTo>
                  <a:cubicBezTo>
                    <a:pt x="107" y="33"/>
                    <a:pt x="116" y="36"/>
                    <a:pt x="119" y="42"/>
                  </a:cubicBezTo>
                  <a:close/>
                  <a:moveTo>
                    <a:pt x="100" y="60"/>
                  </a:moveTo>
                  <a:cubicBezTo>
                    <a:pt x="104" y="64"/>
                    <a:pt x="108" y="68"/>
                    <a:pt x="111" y="72"/>
                  </a:cubicBezTo>
                  <a:cubicBezTo>
                    <a:pt x="108" y="76"/>
                    <a:pt x="105" y="80"/>
                    <a:pt x="100" y="84"/>
                  </a:cubicBezTo>
                  <a:cubicBezTo>
                    <a:pt x="100" y="80"/>
                    <a:pt x="101" y="76"/>
                    <a:pt x="101" y="72"/>
                  </a:cubicBezTo>
                  <a:cubicBezTo>
                    <a:pt x="101" y="68"/>
                    <a:pt x="100" y="64"/>
                    <a:pt x="100" y="60"/>
                  </a:cubicBezTo>
                  <a:close/>
                  <a:moveTo>
                    <a:pt x="94" y="50"/>
                  </a:moveTo>
                  <a:cubicBezTo>
                    <a:pt x="91" y="48"/>
                    <a:pt x="88" y="45"/>
                    <a:pt x="84" y="43"/>
                  </a:cubicBezTo>
                  <a:cubicBezTo>
                    <a:pt x="81" y="41"/>
                    <a:pt x="77" y="40"/>
                    <a:pt x="74" y="38"/>
                  </a:cubicBezTo>
                  <a:cubicBezTo>
                    <a:pt x="79" y="36"/>
                    <a:pt x="85" y="35"/>
                    <a:pt x="90" y="34"/>
                  </a:cubicBezTo>
                  <a:cubicBezTo>
                    <a:pt x="91" y="39"/>
                    <a:pt x="93" y="44"/>
                    <a:pt x="94" y="50"/>
                  </a:cubicBezTo>
                  <a:close/>
                  <a:moveTo>
                    <a:pt x="68" y="12"/>
                  </a:moveTo>
                  <a:cubicBezTo>
                    <a:pt x="75" y="12"/>
                    <a:pt x="82" y="19"/>
                    <a:pt x="87" y="29"/>
                  </a:cubicBezTo>
                  <a:cubicBezTo>
                    <a:pt x="81" y="30"/>
                    <a:pt x="74" y="33"/>
                    <a:pt x="68" y="35"/>
                  </a:cubicBezTo>
                  <a:cubicBezTo>
                    <a:pt x="61" y="32"/>
                    <a:pt x="55" y="30"/>
                    <a:pt x="48" y="29"/>
                  </a:cubicBezTo>
                  <a:cubicBezTo>
                    <a:pt x="53" y="19"/>
                    <a:pt x="60" y="12"/>
                    <a:pt x="68" y="12"/>
                  </a:cubicBezTo>
                  <a:close/>
                  <a:moveTo>
                    <a:pt x="46" y="34"/>
                  </a:moveTo>
                  <a:cubicBezTo>
                    <a:pt x="51" y="35"/>
                    <a:pt x="56" y="36"/>
                    <a:pt x="62" y="38"/>
                  </a:cubicBezTo>
                  <a:cubicBezTo>
                    <a:pt x="59" y="40"/>
                    <a:pt x="55" y="41"/>
                    <a:pt x="51" y="43"/>
                  </a:cubicBezTo>
                  <a:cubicBezTo>
                    <a:pt x="48" y="45"/>
                    <a:pt x="45" y="48"/>
                    <a:pt x="41" y="50"/>
                  </a:cubicBezTo>
                  <a:cubicBezTo>
                    <a:pt x="43" y="44"/>
                    <a:pt x="44" y="39"/>
                    <a:pt x="46" y="34"/>
                  </a:cubicBezTo>
                  <a:close/>
                  <a:moveTo>
                    <a:pt x="16" y="42"/>
                  </a:moveTo>
                  <a:cubicBezTo>
                    <a:pt x="20" y="36"/>
                    <a:pt x="29" y="33"/>
                    <a:pt x="40" y="34"/>
                  </a:cubicBezTo>
                  <a:cubicBezTo>
                    <a:pt x="38" y="40"/>
                    <a:pt x="37" y="46"/>
                    <a:pt x="36" y="54"/>
                  </a:cubicBezTo>
                  <a:cubicBezTo>
                    <a:pt x="30" y="58"/>
                    <a:pt x="25" y="63"/>
                    <a:pt x="21" y="67"/>
                  </a:cubicBezTo>
                  <a:cubicBezTo>
                    <a:pt x="15" y="58"/>
                    <a:pt x="13" y="49"/>
                    <a:pt x="16" y="42"/>
                  </a:cubicBezTo>
                  <a:close/>
                  <a:moveTo>
                    <a:pt x="36" y="84"/>
                  </a:moveTo>
                  <a:cubicBezTo>
                    <a:pt x="31" y="80"/>
                    <a:pt x="27" y="76"/>
                    <a:pt x="24" y="72"/>
                  </a:cubicBezTo>
                  <a:cubicBezTo>
                    <a:pt x="27" y="68"/>
                    <a:pt x="31" y="64"/>
                    <a:pt x="35" y="60"/>
                  </a:cubicBezTo>
                  <a:cubicBezTo>
                    <a:pt x="35" y="64"/>
                    <a:pt x="35" y="68"/>
                    <a:pt x="35" y="72"/>
                  </a:cubicBezTo>
                  <a:cubicBezTo>
                    <a:pt x="35" y="76"/>
                    <a:pt x="35" y="80"/>
                    <a:pt x="36" y="84"/>
                  </a:cubicBezTo>
                  <a:close/>
                  <a:moveTo>
                    <a:pt x="16" y="102"/>
                  </a:moveTo>
                  <a:cubicBezTo>
                    <a:pt x="13" y="95"/>
                    <a:pt x="15" y="86"/>
                    <a:pt x="21" y="77"/>
                  </a:cubicBezTo>
                  <a:cubicBezTo>
                    <a:pt x="25" y="81"/>
                    <a:pt x="30" y="86"/>
                    <a:pt x="36" y="90"/>
                  </a:cubicBezTo>
                  <a:cubicBezTo>
                    <a:pt x="37" y="97"/>
                    <a:pt x="38" y="104"/>
                    <a:pt x="40" y="110"/>
                  </a:cubicBezTo>
                  <a:cubicBezTo>
                    <a:pt x="29" y="111"/>
                    <a:pt x="20" y="108"/>
                    <a:pt x="16" y="102"/>
                  </a:cubicBezTo>
                  <a:close/>
                  <a:moveTo>
                    <a:pt x="42" y="94"/>
                  </a:moveTo>
                  <a:cubicBezTo>
                    <a:pt x="45" y="96"/>
                    <a:pt x="48" y="98"/>
                    <a:pt x="51" y="100"/>
                  </a:cubicBezTo>
                  <a:cubicBezTo>
                    <a:pt x="55" y="102"/>
                    <a:pt x="58" y="104"/>
                    <a:pt x="62" y="106"/>
                  </a:cubicBezTo>
                  <a:cubicBezTo>
                    <a:pt x="56" y="108"/>
                    <a:pt x="51" y="109"/>
                    <a:pt x="46" y="110"/>
                  </a:cubicBezTo>
                  <a:cubicBezTo>
                    <a:pt x="44" y="105"/>
                    <a:pt x="43" y="100"/>
                    <a:pt x="42" y="94"/>
                  </a:cubicBezTo>
                  <a:close/>
                  <a:moveTo>
                    <a:pt x="68" y="131"/>
                  </a:moveTo>
                  <a:cubicBezTo>
                    <a:pt x="60" y="131"/>
                    <a:pt x="54" y="125"/>
                    <a:pt x="48" y="115"/>
                  </a:cubicBezTo>
                  <a:cubicBezTo>
                    <a:pt x="55" y="114"/>
                    <a:pt x="61" y="111"/>
                    <a:pt x="68" y="109"/>
                  </a:cubicBezTo>
                  <a:cubicBezTo>
                    <a:pt x="74" y="111"/>
                    <a:pt x="81" y="114"/>
                    <a:pt x="87" y="115"/>
                  </a:cubicBezTo>
                  <a:cubicBezTo>
                    <a:pt x="82" y="125"/>
                    <a:pt x="75" y="131"/>
                    <a:pt x="68" y="131"/>
                  </a:cubicBezTo>
                  <a:close/>
                  <a:moveTo>
                    <a:pt x="90" y="110"/>
                  </a:moveTo>
                  <a:cubicBezTo>
                    <a:pt x="85" y="109"/>
                    <a:pt x="79" y="108"/>
                    <a:pt x="74" y="106"/>
                  </a:cubicBezTo>
                  <a:cubicBezTo>
                    <a:pt x="77" y="104"/>
                    <a:pt x="81" y="103"/>
                    <a:pt x="84" y="100"/>
                  </a:cubicBezTo>
                  <a:cubicBezTo>
                    <a:pt x="88" y="98"/>
                    <a:pt x="91" y="96"/>
                    <a:pt x="94" y="94"/>
                  </a:cubicBezTo>
                  <a:cubicBezTo>
                    <a:pt x="93" y="100"/>
                    <a:pt x="92" y="105"/>
                    <a:pt x="90" y="110"/>
                  </a:cubicBezTo>
                  <a:close/>
                  <a:moveTo>
                    <a:pt x="82" y="97"/>
                  </a:moveTo>
                  <a:cubicBezTo>
                    <a:pt x="77" y="99"/>
                    <a:pt x="72" y="101"/>
                    <a:pt x="68" y="103"/>
                  </a:cubicBezTo>
                  <a:cubicBezTo>
                    <a:pt x="63" y="101"/>
                    <a:pt x="58" y="99"/>
                    <a:pt x="54" y="97"/>
                  </a:cubicBezTo>
                  <a:cubicBezTo>
                    <a:pt x="49" y="94"/>
                    <a:pt x="45" y="91"/>
                    <a:pt x="41" y="88"/>
                  </a:cubicBezTo>
                  <a:cubicBezTo>
                    <a:pt x="40" y="83"/>
                    <a:pt x="39" y="77"/>
                    <a:pt x="39" y="72"/>
                  </a:cubicBezTo>
                  <a:cubicBezTo>
                    <a:pt x="39" y="66"/>
                    <a:pt x="40" y="61"/>
                    <a:pt x="41" y="56"/>
                  </a:cubicBezTo>
                  <a:cubicBezTo>
                    <a:pt x="45" y="53"/>
                    <a:pt x="49" y="50"/>
                    <a:pt x="54" y="47"/>
                  </a:cubicBezTo>
                  <a:cubicBezTo>
                    <a:pt x="58" y="45"/>
                    <a:pt x="63" y="42"/>
                    <a:pt x="68" y="40"/>
                  </a:cubicBezTo>
                  <a:cubicBezTo>
                    <a:pt x="73" y="42"/>
                    <a:pt x="77" y="45"/>
                    <a:pt x="82" y="47"/>
                  </a:cubicBezTo>
                  <a:cubicBezTo>
                    <a:pt x="87" y="50"/>
                    <a:pt x="91" y="53"/>
                    <a:pt x="95" y="56"/>
                  </a:cubicBezTo>
                  <a:cubicBezTo>
                    <a:pt x="96" y="61"/>
                    <a:pt x="96" y="66"/>
                    <a:pt x="96" y="72"/>
                  </a:cubicBezTo>
                  <a:cubicBezTo>
                    <a:pt x="96" y="77"/>
                    <a:pt x="96" y="83"/>
                    <a:pt x="95" y="88"/>
                  </a:cubicBezTo>
                  <a:cubicBezTo>
                    <a:pt x="91" y="91"/>
                    <a:pt x="87" y="94"/>
                    <a:pt x="82" y="97"/>
                  </a:cubicBezTo>
                  <a:close/>
                  <a:moveTo>
                    <a:pt x="119" y="102"/>
                  </a:moveTo>
                  <a:cubicBezTo>
                    <a:pt x="116" y="108"/>
                    <a:pt x="107" y="111"/>
                    <a:pt x="95" y="110"/>
                  </a:cubicBezTo>
                  <a:cubicBezTo>
                    <a:pt x="97" y="104"/>
                    <a:pt x="99" y="97"/>
                    <a:pt x="100" y="90"/>
                  </a:cubicBezTo>
                  <a:cubicBezTo>
                    <a:pt x="105" y="86"/>
                    <a:pt x="110" y="81"/>
                    <a:pt x="115" y="77"/>
                  </a:cubicBezTo>
                  <a:cubicBezTo>
                    <a:pt x="121" y="86"/>
                    <a:pt x="123" y="95"/>
                    <a:pt x="119" y="102"/>
                  </a:cubicBezTo>
                  <a:close/>
                </a:path>
              </a:pathLst>
            </a:custGeom>
            <a:grpFill/>
            <a:ln>
              <a:noFill/>
            </a:ln>
          </p:spPr>
          <p:txBody>
            <a:bodyPr vert="horz" wrap="square" lIns="91440" tIns="45720" rIns="91440" bIns="45720" numCol="1" anchor="t" anchorCtr="0" compatLnSpc="1"/>
            <a:lstStyle/>
            <a:p>
              <a:endParaRPr lang="en-US"/>
            </a:p>
          </p:txBody>
        </p:sp>
        <p:sp>
          <p:nvSpPr>
            <p:cNvPr id="16" name="Freeform 68"/>
            <p:cNvSpPr>
              <a:spLocks noEditPoints="1"/>
            </p:cNvSpPr>
            <p:nvPr/>
          </p:nvSpPr>
          <p:spPr bwMode="auto">
            <a:xfrm>
              <a:off x="4105500" y="2338913"/>
              <a:ext cx="555906" cy="555906"/>
            </a:xfrm>
            <a:custGeom>
              <a:avLst/>
              <a:gdLst>
                <a:gd name="T0" fmla="*/ 126 w 164"/>
                <a:gd name="T1" fmla="*/ 96 h 164"/>
                <a:gd name="T2" fmla="*/ 124 w 164"/>
                <a:gd name="T3" fmla="*/ 111 h 164"/>
                <a:gd name="T4" fmla="*/ 113 w 164"/>
                <a:gd name="T5" fmla="*/ 113 h 164"/>
                <a:gd name="T6" fmla="*/ 118 w 164"/>
                <a:gd name="T7" fmla="*/ 96 h 164"/>
                <a:gd name="T8" fmla="*/ 105 w 164"/>
                <a:gd name="T9" fmla="*/ 59 h 164"/>
                <a:gd name="T10" fmla="*/ 74 w 164"/>
                <a:gd name="T11" fmla="*/ 57 h 164"/>
                <a:gd name="T12" fmla="*/ 64 w 164"/>
                <a:gd name="T13" fmla="*/ 64 h 164"/>
                <a:gd name="T14" fmla="*/ 68 w 164"/>
                <a:gd name="T15" fmla="*/ 47 h 164"/>
                <a:gd name="T16" fmla="*/ 56 w 164"/>
                <a:gd name="T17" fmla="*/ 9 h 164"/>
                <a:gd name="T18" fmla="*/ 30 w 164"/>
                <a:gd name="T19" fmla="*/ 12 h 164"/>
                <a:gd name="T20" fmla="*/ 14 w 164"/>
                <a:gd name="T21" fmla="*/ 40 h 164"/>
                <a:gd name="T22" fmla="*/ 0 w 164"/>
                <a:gd name="T23" fmla="*/ 41 h 164"/>
                <a:gd name="T24" fmla="*/ 38 w 164"/>
                <a:gd name="T25" fmla="*/ 68 h 164"/>
                <a:gd name="T26" fmla="*/ 40 w 164"/>
                <a:gd name="T27" fmla="*/ 53 h 164"/>
                <a:gd name="T28" fmla="*/ 51 w 164"/>
                <a:gd name="T29" fmla="*/ 50 h 164"/>
                <a:gd name="T30" fmla="*/ 47 w 164"/>
                <a:gd name="T31" fmla="*/ 68 h 164"/>
                <a:gd name="T32" fmla="*/ 87 w 164"/>
                <a:gd name="T33" fmla="*/ 117 h 164"/>
                <a:gd name="T34" fmla="*/ 102 w 164"/>
                <a:gd name="T35" fmla="*/ 94 h 164"/>
                <a:gd name="T36" fmla="*/ 100 w 164"/>
                <a:gd name="T37" fmla="*/ 100 h 164"/>
                <a:gd name="T38" fmla="*/ 96 w 164"/>
                <a:gd name="T39" fmla="*/ 117 h 164"/>
                <a:gd name="T40" fmla="*/ 122 w 164"/>
                <a:gd name="T41" fmla="*/ 164 h 164"/>
                <a:gd name="T42" fmla="*/ 124 w 164"/>
                <a:gd name="T43" fmla="*/ 150 h 164"/>
                <a:gd name="T44" fmla="*/ 152 w 164"/>
                <a:gd name="T45" fmla="*/ 134 h 164"/>
                <a:gd name="T46" fmla="*/ 155 w 164"/>
                <a:gd name="T47" fmla="*/ 108 h 164"/>
                <a:gd name="T48" fmla="*/ 20 w 164"/>
                <a:gd name="T49" fmla="*/ 48 h 164"/>
                <a:gd name="T50" fmla="*/ 52 w 164"/>
                <a:gd name="T51" fmla="*/ 28 h 164"/>
                <a:gd name="T52" fmla="*/ 62 w 164"/>
                <a:gd name="T53" fmla="*/ 83 h 164"/>
                <a:gd name="T54" fmla="*/ 92 w 164"/>
                <a:gd name="T55" fmla="*/ 65 h 164"/>
                <a:gd name="T56" fmla="*/ 62 w 164"/>
                <a:gd name="T57" fmla="*/ 83 h 164"/>
                <a:gd name="T58" fmla="*/ 72 w 164"/>
                <a:gd name="T59" fmla="*/ 99 h 164"/>
                <a:gd name="T60" fmla="*/ 102 w 164"/>
                <a:gd name="T61" fmla="*/ 81 h 164"/>
                <a:gd name="T62" fmla="*/ 116 w 164"/>
                <a:gd name="T63" fmla="*/ 144 h 164"/>
                <a:gd name="T64" fmla="*/ 136 w 164"/>
                <a:gd name="T65" fmla="*/ 112 h 164"/>
                <a:gd name="T66" fmla="*/ 116 w 164"/>
                <a:gd name="T67" fmla="*/ 14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4" h="164">
                  <a:moveTo>
                    <a:pt x="155" y="108"/>
                  </a:moveTo>
                  <a:cubicBezTo>
                    <a:pt x="147" y="100"/>
                    <a:pt x="137" y="97"/>
                    <a:pt x="126" y="96"/>
                  </a:cubicBezTo>
                  <a:cubicBezTo>
                    <a:pt x="123" y="111"/>
                    <a:pt x="123" y="111"/>
                    <a:pt x="123" y="111"/>
                  </a:cubicBezTo>
                  <a:cubicBezTo>
                    <a:pt x="123" y="111"/>
                    <a:pt x="124" y="111"/>
                    <a:pt x="124" y="111"/>
                  </a:cubicBezTo>
                  <a:cubicBezTo>
                    <a:pt x="111" y="124"/>
                    <a:pt x="111" y="124"/>
                    <a:pt x="111" y="124"/>
                  </a:cubicBezTo>
                  <a:cubicBezTo>
                    <a:pt x="111" y="120"/>
                    <a:pt x="112" y="117"/>
                    <a:pt x="113" y="113"/>
                  </a:cubicBezTo>
                  <a:cubicBezTo>
                    <a:pt x="113" y="113"/>
                    <a:pt x="114" y="113"/>
                    <a:pt x="114" y="113"/>
                  </a:cubicBezTo>
                  <a:cubicBezTo>
                    <a:pt x="118" y="96"/>
                    <a:pt x="118" y="96"/>
                    <a:pt x="118" y="96"/>
                  </a:cubicBezTo>
                  <a:cubicBezTo>
                    <a:pt x="117" y="96"/>
                    <a:pt x="117" y="96"/>
                    <a:pt x="117" y="96"/>
                  </a:cubicBezTo>
                  <a:cubicBezTo>
                    <a:pt x="119" y="82"/>
                    <a:pt x="115" y="68"/>
                    <a:pt x="105" y="59"/>
                  </a:cubicBezTo>
                  <a:cubicBezTo>
                    <a:pt x="98" y="51"/>
                    <a:pt x="88" y="47"/>
                    <a:pt x="77" y="47"/>
                  </a:cubicBezTo>
                  <a:cubicBezTo>
                    <a:pt x="74" y="57"/>
                    <a:pt x="74" y="57"/>
                    <a:pt x="74" y="57"/>
                  </a:cubicBezTo>
                  <a:cubicBezTo>
                    <a:pt x="62" y="69"/>
                    <a:pt x="62" y="69"/>
                    <a:pt x="62" y="69"/>
                  </a:cubicBezTo>
                  <a:cubicBezTo>
                    <a:pt x="63" y="68"/>
                    <a:pt x="63" y="66"/>
                    <a:pt x="64" y="64"/>
                  </a:cubicBezTo>
                  <a:cubicBezTo>
                    <a:pt x="64" y="64"/>
                    <a:pt x="64" y="64"/>
                    <a:pt x="64" y="64"/>
                  </a:cubicBezTo>
                  <a:cubicBezTo>
                    <a:pt x="68" y="47"/>
                    <a:pt x="68" y="47"/>
                    <a:pt x="68" y="47"/>
                  </a:cubicBezTo>
                  <a:cubicBezTo>
                    <a:pt x="68" y="47"/>
                    <a:pt x="68" y="47"/>
                    <a:pt x="68" y="47"/>
                  </a:cubicBezTo>
                  <a:cubicBezTo>
                    <a:pt x="69" y="32"/>
                    <a:pt x="65" y="19"/>
                    <a:pt x="56" y="9"/>
                  </a:cubicBezTo>
                  <a:cubicBezTo>
                    <a:pt x="52" y="5"/>
                    <a:pt x="47" y="2"/>
                    <a:pt x="42" y="0"/>
                  </a:cubicBezTo>
                  <a:cubicBezTo>
                    <a:pt x="30" y="12"/>
                    <a:pt x="30" y="12"/>
                    <a:pt x="30" y="12"/>
                  </a:cubicBezTo>
                  <a:cubicBezTo>
                    <a:pt x="34" y="12"/>
                    <a:pt x="37" y="13"/>
                    <a:pt x="40" y="14"/>
                  </a:cubicBezTo>
                  <a:cubicBezTo>
                    <a:pt x="14" y="40"/>
                    <a:pt x="14" y="40"/>
                    <a:pt x="14" y="40"/>
                  </a:cubicBezTo>
                  <a:cubicBezTo>
                    <a:pt x="13" y="37"/>
                    <a:pt x="12" y="34"/>
                    <a:pt x="12" y="30"/>
                  </a:cubicBezTo>
                  <a:cubicBezTo>
                    <a:pt x="0" y="41"/>
                    <a:pt x="0" y="41"/>
                    <a:pt x="0" y="41"/>
                  </a:cubicBezTo>
                  <a:cubicBezTo>
                    <a:pt x="2" y="47"/>
                    <a:pt x="5" y="52"/>
                    <a:pt x="9" y="56"/>
                  </a:cubicBezTo>
                  <a:cubicBezTo>
                    <a:pt x="17" y="63"/>
                    <a:pt x="27" y="67"/>
                    <a:pt x="38" y="68"/>
                  </a:cubicBezTo>
                  <a:cubicBezTo>
                    <a:pt x="41" y="53"/>
                    <a:pt x="41" y="53"/>
                    <a:pt x="41" y="53"/>
                  </a:cubicBezTo>
                  <a:cubicBezTo>
                    <a:pt x="41" y="53"/>
                    <a:pt x="40" y="53"/>
                    <a:pt x="40" y="53"/>
                  </a:cubicBezTo>
                  <a:cubicBezTo>
                    <a:pt x="53" y="40"/>
                    <a:pt x="53" y="40"/>
                    <a:pt x="53" y="40"/>
                  </a:cubicBezTo>
                  <a:cubicBezTo>
                    <a:pt x="53" y="43"/>
                    <a:pt x="52" y="47"/>
                    <a:pt x="51" y="50"/>
                  </a:cubicBezTo>
                  <a:cubicBezTo>
                    <a:pt x="47" y="68"/>
                    <a:pt x="47" y="68"/>
                    <a:pt x="47" y="68"/>
                  </a:cubicBezTo>
                  <a:cubicBezTo>
                    <a:pt x="47" y="68"/>
                    <a:pt x="47" y="68"/>
                    <a:pt x="47" y="68"/>
                  </a:cubicBezTo>
                  <a:cubicBezTo>
                    <a:pt x="45" y="82"/>
                    <a:pt x="49" y="96"/>
                    <a:pt x="59" y="105"/>
                  </a:cubicBezTo>
                  <a:cubicBezTo>
                    <a:pt x="66" y="113"/>
                    <a:pt x="76" y="117"/>
                    <a:pt x="87" y="117"/>
                  </a:cubicBezTo>
                  <a:cubicBezTo>
                    <a:pt x="90" y="106"/>
                    <a:pt x="90" y="106"/>
                    <a:pt x="90" y="106"/>
                  </a:cubicBezTo>
                  <a:cubicBezTo>
                    <a:pt x="102" y="94"/>
                    <a:pt x="102" y="94"/>
                    <a:pt x="102" y="94"/>
                  </a:cubicBezTo>
                  <a:cubicBezTo>
                    <a:pt x="101" y="96"/>
                    <a:pt x="101" y="98"/>
                    <a:pt x="100" y="100"/>
                  </a:cubicBezTo>
                  <a:cubicBezTo>
                    <a:pt x="100" y="100"/>
                    <a:pt x="100" y="100"/>
                    <a:pt x="100" y="100"/>
                  </a:cubicBezTo>
                  <a:cubicBezTo>
                    <a:pt x="96" y="117"/>
                    <a:pt x="96" y="117"/>
                    <a:pt x="96" y="117"/>
                  </a:cubicBezTo>
                  <a:cubicBezTo>
                    <a:pt x="96" y="117"/>
                    <a:pt x="96" y="117"/>
                    <a:pt x="96" y="117"/>
                  </a:cubicBezTo>
                  <a:cubicBezTo>
                    <a:pt x="95" y="131"/>
                    <a:pt x="98" y="145"/>
                    <a:pt x="108" y="154"/>
                  </a:cubicBezTo>
                  <a:cubicBezTo>
                    <a:pt x="112" y="159"/>
                    <a:pt x="117" y="162"/>
                    <a:pt x="122" y="164"/>
                  </a:cubicBezTo>
                  <a:cubicBezTo>
                    <a:pt x="134" y="152"/>
                    <a:pt x="134" y="152"/>
                    <a:pt x="134" y="152"/>
                  </a:cubicBezTo>
                  <a:cubicBezTo>
                    <a:pt x="130" y="152"/>
                    <a:pt x="127" y="151"/>
                    <a:pt x="124" y="150"/>
                  </a:cubicBezTo>
                  <a:cubicBezTo>
                    <a:pt x="150" y="124"/>
                    <a:pt x="150" y="124"/>
                    <a:pt x="150" y="124"/>
                  </a:cubicBezTo>
                  <a:cubicBezTo>
                    <a:pt x="151" y="127"/>
                    <a:pt x="152" y="130"/>
                    <a:pt x="152" y="134"/>
                  </a:cubicBezTo>
                  <a:cubicBezTo>
                    <a:pt x="164" y="122"/>
                    <a:pt x="164" y="122"/>
                    <a:pt x="164" y="122"/>
                  </a:cubicBezTo>
                  <a:cubicBezTo>
                    <a:pt x="162" y="117"/>
                    <a:pt x="159" y="112"/>
                    <a:pt x="155" y="108"/>
                  </a:cubicBezTo>
                  <a:close/>
                  <a:moveTo>
                    <a:pt x="28" y="52"/>
                  </a:moveTo>
                  <a:cubicBezTo>
                    <a:pt x="25" y="51"/>
                    <a:pt x="22" y="50"/>
                    <a:pt x="20" y="48"/>
                  </a:cubicBezTo>
                  <a:cubicBezTo>
                    <a:pt x="48" y="20"/>
                    <a:pt x="48" y="20"/>
                    <a:pt x="48" y="20"/>
                  </a:cubicBezTo>
                  <a:cubicBezTo>
                    <a:pt x="50" y="22"/>
                    <a:pt x="51" y="25"/>
                    <a:pt x="52" y="28"/>
                  </a:cubicBezTo>
                  <a:lnTo>
                    <a:pt x="28" y="52"/>
                  </a:lnTo>
                  <a:close/>
                  <a:moveTo>
                    <a:pt x="62" y="83"/>
                  </a:moveTo>
                  <a:cubicBezTo>
                    <a:pt x="83" y="61"/>
                    <a:pt x="83" y="61"/>
                    <a:pt x="83" y="61"/>
                  </a:cubicBezTo>
                  <a:cubicBezTo>
                    <a:pt x="86" y="62"/>
                    <a:pt x="90" y="63"/>
                    <a:pt x="92" y="65"/>
                  </a:cubicBezTo>
                  <a:cubicBezTo>
                    <a:pt x="65" y="92"/>
                    <a:pt x="65" y="92"/>
                    <a:pt x="65" y="92"/>
                  </a:cubicBezTo>
                  <a:cubicBezTo>
                    <a:pt x="63" y="89"/>
                    <a:pt x="62" y="86"/>
                    <a:pt x="62" y="83"/>
                  </a:cubicBezTo>
                  <a:close/>
                  <a:moveTo>
                    <a:pt x="81" y="102"/>
                  </a:moveTo>
                  <a:cubicBezTo>
                    <a:pt x="77" y="102"/>
                    <a:pt x="74" y="101"/>
                    <a:pt x="72" y="99"/>
                  </a:cubicBezTo>
                  <a:cubicBezTo>
                    <a:pt x="99" y="71"/>
                    <a:pt x="99" y="71"/>
                    <a:pt x="99" y="71"/>
                  </a:cubicBezTo>
                  <a:cubicBezTo>
                    <a:pt x="101" y="74"/>
                    <a:pt x="102" y="77"/>
                    <a:pt x="102" y="81"/>
                  </a:cubicBezTo>
                  <a:lnTo>
                    <a:pt x="81" y="102"/>
                  </a:lnTo>
                  <a:close/>
                  <a:moveTo>
                    <a:pt x="116" y="144"/>
                  </a:moveTo>
                  <a:cubicBezTo>
                    <a:pt x="114" y="142"/>
                    <a:pt x="113" y="139"/>
                    <a:pt x="112" y="136"/>
                  </a:cubicBezTo>
                  <a:cubicBezTo>
                    <a:pt x="136" y="112"/>
                    <a:pt x="136" y="112"/>
                    <a:pt x="136" y="112"/>
                  </a:cubicBezTo>
                  <a:cubicBezTo>
                    <a:pt x="139" y="113"/>
                    <a:pt x="142" y="114"/>
                    <a:pt x="144" y="116"/>
                  </a:cubicBezTo>
                  <a:lnTo>
                    <a:pt x="116" y="144"/>
                  </a:lnTo>
                  <a:close/>
                </a:path>
              </a:pathLst>
            </a:custGeom>
            <a:grpFill/>
            <a:ln>
              <a:noFill/>
            </a:ln>
          </p:spPr>
          <p:txBody>
            <a:bodyPr vert="horz" wrap="square" lIns="91440" tIns="45720" rIns="91440" bIns="45720" numCol="1" anchor="t" anchorCtr="0" compatLnSpc="1"/>
            <a:lstStyle/>
            <a:p>
              <a:endParaRPr lang="en-US"/>
            </a:p>
          </p:txBody>
        </p:sp>
        <p:sp>
          <p:nvSpPr>
            <p:cNvPr id="17" name="Freeform 69"/>
            <p:cNvSpPr/>
            <p:nvPr/>
          </p:nvSpPr>
          <p:spPr bwMode="auto">
            <a:xfrm>
              <a:off x="5350522" y="2341475"/>
              <a:ext cx="322784" cy="512355"/>
            </a:xfrm>
            <a:custGeom>
              <a:avLst/>
              <a:gdLst>
                <a:gd name="T0" fmla="*/ 20 w 95"/>
                <a:gd name="T1" fmla="*/ 58 h 151"/>
                <a:gd name="T2" fmla="*/ 3 w 95"/>
                <a:gd name="T3" fmla="*/ 106 h 151"/>
                <a:gd name="T4" fmla="*/ 48 w 95"/>
                <a:gd name="T5" fmla="*/ 151 h 151"/>
                <a:gd name="T6" fmla="*/ 93 w 95"/>
                <a:gd name="T7" fmla="*/ 106 h 151"/>
                <a:gd name="T8" fmla="*/ 60 w 95"/>
                <a:gd name="T9" fmla="*/ 47 h 151"/>
                <a:gd name="T10" fmla="*/ 37 w 95"/>
                <a:gd name="T11" fmla="*/ 35 h 151"/>
                <a:gd name="T12" fmla="*/ 35 w 95"/>
                <a:gd name="T13" fmla="*/ 36 h 151"/>
                <a:gd name="T14" fmla="*/ 35 w 95"/>
                <a:gd name="T15" fmla="*/ 33 h 151"/>
                <a:gd name="T16" fmla="*/ 31 w 95"/>
                <a:gd name="T17" fmla="*/ 3 h 151"/>
                <a:gd name="T18" fmla="*/ 21 w 95"/>
                <a:gd name="T19" fmla="*/ 4 h 151"/>
                <a:gd name="T20" fmla="*/ 31 w 95"/>
                <a:gd name="T21" fmla="*/ 38 h 151"/>
                <a:gd name="T22" fmla="*/ 20 w 95"/>
                <a:gd name="T23" fmla="*/ 58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5" h="151">
                  <a:moveTo>
                    <a:pt x="20" y="58"/>
                  </a:moveTo>
                  <a:cubicBezTo>
                    <a:pt x="17" y="85"/>
                    <a:pt x="6" y="81"/>
                    <a:pt x="3" y="106"/>
                  </a:cubicBezTo>
                  <a:cubicBezTo>
                    <a:pt x="0" y="130"/>
                    <a:pt x="22" y="151"/>
                    <a:pt x="48" y="151"/>
                  </a:cubicBezTo>
                  <a:cubicBezTo>
                    <a:pt x="74" y="151"/>
                    <a:pt x="95" y="130"/>
                    <a:pt x="93" y="106"/>
                  </a:cubicBezTo>
                  <a:cubicBezTo>
                    <a:pt x="92" y="83"/>
                    <a:pt x="82" y="86"/>
                    <a:pt x="60" y="47"/>
                  </a:cubicBezTo>
                  <a:cubicBezTo>
                    <a:pt x="51" y="32"/>
                    <a:pt x="45" y="31"/>
                    <a:pt x="37" y="35"/>
                  </a:cubicBezTo>
                  <a:cubicBezTo>
                    <a:pt x="36" y="35"/>
                    <a:pt x="36" y="35"/>
                    <a:pt x="35" y="36"/>
                  </a:cubicBezTo>
                  <a:cubicBezTo>
                    <a:pt x="35" y="35"/>
                    <a:pt x="35" y="34"/>
                    <a:pt x="35" y="33"/>
                  </a:cubicBezTo>
                  <a:cubicBezTo>
                    <a:pt x="29" y="19"/>
                    <a:pt x="31" y="3"/>
                    <a:pt x="31" y="3"/>
                  </a:cubicBezTo>
                  <a:cubicBezTo>
                    <a:pt x="31" y="3"/>
                    <a:pt x="27" y="0"/>
                    <a:pt x="21" y="4"/>
                  </a:cubicBezTo>
                  <a:cubicBezTo>
                    <a:pt x="19" y="12"/>
                    <a:pt x="26" y="27"/>
                    <a:pt x="31" y="38"/>
                  </a:cubicBezTo>
                  <a:cubicBezTo>
                    <a:pt x="25" y="40"/>
                    <a:pt x="21" y="44"/>
                    <a:pt x="20" y="58"/>
                  </a:cubicBezTo>
                  <a:close/>
                </a:path>
              </a:pathLst>
            </a:custGeom>
            <a:grpFill/>
            <a:ln>
              <a:noFill/>
            </a:ln>
          </p:spPr>
          <p:txBody>
            <a:bodyPr vert="horz" wrap="square" lIns="91440" tIns="45720" rIns="91440" bIns="45720" numCol="1" anchor="t" anchorCtr="0" compatLnSpc="1"/>
            <a:lstStyle/>
            <a:p>
              <a:endParaRPr lang="en-US"/>
            </a:p>
          </p:txBody>
        </p:sp>
        <p:sp>
          <p:nvSpPr>
            <p:cNvPr id="18" name="Freeform 70"/>
            <p:cNvSpPr>
              <a:spLocks noEditPoints="1"/>
            </p:cNvSpPr>
            <p:nvPr/>
          </p:nvSpPr>
          <p:spPr bwMode="auto">
            <a:xfrm>
              <a:off x="6408537" y="2328665"/>
              <a:ext cx="417570" cy="484176"/>
            </a:xfrm>
            <a:custGeom>
              <a:avLst/>
              <a:gdLst>
                <a:gd name="T0" fmla="*/ 85 w 123"/>
                <a:gd name="T1" fmla="*/ 53 h 143"/>
                <a:gd name="T2" fmla="*/ 62 w 123"/>
                <a:gd name="T3" fmla="*/ 58 h 143"/>
                <a:gd name="T4" fmla="*/ 59 w 123"/>
                <a:gd name="T5" fmla="*/ 59 h 143"/>
                <a:gd name="T6" fmla="*/ 56 w 123"/>
                <a:gd name="T7" fmla="*/ 50 h 143"/>
                <a:gd name="T8" fmla="*/ 52 w 123"/>
                <a:gd name="T9" fmla="*/ 20 h 143"/>
                <a:gd name="T10" fmla="*/ 42 w 123"/>
                <a:gd name="T11" fmla="*/ 21 h 143"/>
                <a:gd name="T12" fmla="*/ 54 w 123"/>
                <a:gd name="T13" fmla="*/ 59 h 143"/>
                <a:gd name="T14" fmla="*/ 45 w 123"/>
                <a:gd name="T15" fmla="*/ 52 h 143"/>
                <a:gd name="T16" fmla="*/ 12 w 123"/>
                <a:gd name="T17" fmla="*/ 112 h 143"/>
                <a:gd name="T18" fmla="*/ 49 w 123"/>
                <a:gd name="T19" fmla="*/ 142 h 143"/>
                <a:gd name="T20" fmla="*/ 60 w 123"/>
                <a:gd name="T21" fmla="*/ 139 h 143"/>
                <a:gd name="T22" fmla="*/ 71 w 123"/>
                <a:gd name="T23" fmla="*/ 142 h 143"/>
                <a:gd name="T24" fmla="*/ 107 w 123"/>
                <a:gd name="T25" fmla="*/ 118 h 143"/>
                <a:gd name="T26" fmla="*/ 85 w 123"/>
                <a:gd name="T27" fmla="*/ 53 h 143"/>
                <a:gd name="T28" fmla="*/ 99 w 123"/>
                <a:gd name="T29" fmla="*/ 0 h 143"/>
                <a:gd name="T30" fmla="*/ 73 w 123"/>
                <a:gd name="T31" fmla="*/ 12 h 143"/>
                <a:gd name="T32" fmla="*/ 61 w 123"/>
                <a:gd name="T33" fmla="*/ 38 h 143"/>
                <a:gd name="T34" fmla="*/ 88 w 123"/>
                <a:gd name="T35" fmla="*/ 26 h 143"/>
                <a:gd name="T36" fmla="*/ 99 w 123"/>
                <a:gd name="T37"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3" h="143">
                  <a:moveTo>
                    <a:pt x="85" y="53"/>
                  </a:moveTo>
                  <a:cubicBezTo>
                    <a:pt x="77" y="52"/>
                    <a:pt x="75" y="54"/>
                    <a:pt x="62" y="58"/>
                  </a:cubicBezTo>
                  <a:cubicBezTo>
                    <a:pt x="61" y="59"/>
                    <a:pt x="60" y="59"/>
                    <a:pt x="59" y="59"/>
                  </a:cubicBezTo>
                  <a:cubicBezTo>
                    <a:pt x="58" y="57"/>
                    <a:pt x="57" y="54"/>
                    <a:pt x="56" y="50"/>
                  </a:cubicBezTo>
                  <a:cubicBezTo>
                    <a:pt x="51" y="35"/>
                    <a:pt x="52" y="20"/>
                    <a:pt x="52" y="20"/>
                  </a:cubicBezTo>
                  <a:cubicBezTo>
                    <a:pt x="52" y="20"/>
                    <a:pt x="48" y="16"/>
                    <a:pt x="42" y="21"/>
                  </a:cubicBezTo>
                  <a:cubicBezTo>
                    <a:pt x="40" y="29"/>
                    <a:pt x="49" y="49"/>
                    <a:pt x="54" y="59"/>
                  </a:cubicBezTo>
                  <a:cubicBezTo>
                    <a:pt x="50" y="57"/>
                    <a:pt x="49" y="52"/>
                    <a:pt x="45" y="52"/>
                  </a:cubicBezTo>
                  <a:cubicBezTo>
                    <a:pt x="15" y="50"/>
                    <a:pt x="0" y="84"/>
                    <a:pt x="12" y="112"/>
                  </a:cubicBezTo>
                  <a:cubicBezTo>
                    <a:pt x="19" y="130"/>
                    <a:pt x="35" y="141"/>
                    <a:pt x="49" y="142"/>
                  </a:cubicBezTo>
                  <a:cubicBezTo>
                    <a:pt x="53" y="143"/>
                    <a:pt x="56" y="139"/>
                    <a:pt x="60" y="139"/>
                  </a:cubicBezTo>
                  <a:cubicBezTo>
                    <a:pt x="64" y="139"/>
                    <a:pt x="69" y="142"/>
                    <a:pt x="71" y="142"/>
                  </a:cubicBezTo>
                  <a:cubicBezTo>
                    <a:pt x="85" y="143"/>
                    <a:pt x="97" y="134"/>
                    <a:pt x="107" y="118"/>
                  </a:cubicBezTo>
                  <a:cubicBezTo>
                    <a:pt x="123" y="91"/>
                    <a:pt x="114" y="55"/>
                    <a:pt x="85" y="53"/>
                  </a:cubicBezTo>
                  <a:close/>
                  <a:moveTo>
                    <a:pt x="99" y="0"/>
                  </a:moveTo>
                  <a:cubicBezTo>
                    <a:pt x="99" y="0"/>
                    <a:pt x="84" y="1"/>
                    <a:pt x="73" y="12"/>
                  </a:cubicBezTo>
                  <a:cubicBezTo>
                    <a:pt x="63" y="22"/>
                    <a:pt x="61" y="38"/>
                    <a:pt x="61" y="38"/>
                  </a:cubicBezTo>
                  <a:cubicBezTo>
                    <a:pt x="61" y="38"/>
                    <a:pt x="77" y="37"/>
                    <a:pt x="88" y="26"/>
                  </a:cubicBezTo>
                  <a:cubicBezTo>
                    <a:pt x="98" y="16"/>
                    <a:pt x="99" y="0"/>
                    <a:pt x="99" y="0"/>
                  </a:cubicBezTo>
                  <a:close/>
                </a:path>
              </a:pathLst>
            </a:custGeom>
            <a:grpFill/>
            <a:ln>
              <a:noFill/>
            </a:ln>
          </p:spPr>
          <p:txBody>
            <a:bodyPr vert="horz" wrap="square" lIns="91440" tIns="45720" rIns="91440" bIns="45720" numCol="1" anchor="t" anchorCtr="0" compatLnSpc="1"/>
            <a:lstStyle/>
            <a:p>
              <a:endParaRPr lang="en-US"/>
            </a:p>
          </p:txBody>
        </p:sp>
        <p:sp>
          <p:nvSpPr>
            <p:cNvPr id="19" name="Freeform 71"/>
            <p:cNvSpPr>
              <a:spLocks noEditPoints="1"/>
            </p:cNvSpPr>
            <p:nvPr/>
          </p:nvSpPr>
          <p:spPr bwMode="auto">
            <a:xfrm>
              <a:off x="7451178" y="2379901"/>
              <a:ext cx="545659" cy="502108"/>
            </a:xfrm>
            <a:custGeom>
              <a:avLst/>
              <a:gdLst>
                <a:gd name="T0" fmla="*/ 39 w 213"/>
                <a:gd name="T1" fmla="*/ 157 h 196"/>
                <a:gd name="T2" fmla="*/ 39 w 213"/>
                <a:gd name="T3" fmla="*/ 16 h 196"/>
                <a:gd name="T4" fmla="*/ 28 w 213"/>
                <a:gd name="T5" fmla="*/ 16 h 196"/>
                <a:gd name="T6" fmla="*/ 28 w 213"/>
                <a:gd name="T7" fmla="*/ 157 h 196"/>
                <a:gd name="T8" fmla="*/ 0 w 213"/>
                <a:gd name="T9" fmla="*/ 157 h 196"/>
                <a:gd name="T10" fmla="*/ 0 w 213"/>
                <a:gd name="T11" fmla="*/ 168 h 196"/>
                <a:gd name="T12" fmla="*/ 28 w 213"/>
                <a:gd name="T13" fmla="*/ 168 h 196"/>
                <a:gd name="T14" fmla="*/ 28 w 213"/>
                <a:gd name="T15" fmla="*/ 196 h 196"/>
                <a:gd name="T16" fmla="*/ 39 w 213"/>
                <a:gd name="T17" fmla="*/ 196 h 196"/>
                <a:gd name="T18" fmla="*/ 39 w 213"/>
                <a:gd name="T19" fmla="*/ 168 h 196"/>
                <a:gd name="T20" fmla="*/ 213 w 213"/>
                <a:gd name="T21" fmla="*/ 168 h 196"/>
                <a:gd name="T22" fmla="*/ 213 w 213"/>
                <a:gd name="T23" fmla="*/ 157 h 196"/>
                <a:gd name="T24" fmla="*/ 39 w 213"/>
                <a:gd name="T25" fmla="*/ 157 h 196"/>
                <a:gd name="T26" fmla="*/ 180 w 213"/>
                <a:gd name="T27" fmla="*/ 0 h 196"/>
                <a:gd name="T28" fmla="*/ 147 w 213"/>
                <a:gd name="T29" fmla="*/ 65 h 196"/>
                <a:gd name="T30" fmla="*/ 121 w 213"/>
                <a:gd name="T31" fmla="*/ 33 h 196"/>
                <a:gd name="T32" fmla="*/ 93 w 213"/>
                <a:gd name="T33" fmla="*/ 65 h 196"/>
                <a:gd name="T34" fmla="*/ 77 w 213"/>
                <a:gd name="T35" fmla="*/ 54 h 196"/>
                <a:gd name="T36" fmla="*/ 49 w 213"/>
                <a:gd name="T37" fmla="*/ 82 h 196"/>
                <a:gd name="T38" fmla="*/ 49 w 213"/>
                <a:gd name="T39" fmla="*/ 147 h 196"/>
                <a:gd name="T40" fmla="*/ 180 w 213"/>
                <a:gd name="T41" fmla="*/ 147 h 196"/>
                <a:gd name="T42" fmla="*/ 180 w 213"/>
                <a:gd name="T43"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3" h="196">
                  <a:moveTo>
                    <a:pt x="39" y="157"/>
                  </a:moveTo>
                  <a:lnTo>
                    <a:pt x="39" y="16"/>
                  </a:lnTo>
                  <a:lnTo>
                    <a:pt x="28" y="16"/>
                  </a:lnTo>
                  <a:lnTo>
                    <a:pt x="28" y="157"/>
                  </a:lnTo>
                  <a:lnTo>
                    <a:pt x="0" y="157"/>
                  </a:lnTo>
                  <a:lnTo>
                    <a:pt x="0" y="168"/>
                  </a:lnTo>
                  <a:lnTo>
                    <a:pt x="28" y="168"/>
                  </a:lnTo>
                  <a:lnTo>
                    <a:pt x="28" y="196"/>
                  </a:lnTo>
                  <a:lnTo>
                    <a:pt x="39" y="196"/>
                  </a:lnTo>
                  <a:lnTo>
                    <a:pt x="39" y="168"/>
                  </a:lnTo>
                  <a:lnTo>
                    <a:pt x="213" y="168"/>
                  </a:lnTo>
                  <a:lnTo>
                    <a:pt x="213" y="157"/>
                  </a:lnTo>
                  <a:lnTo>
                    <a:pt x="39" y="157"/>
                  </a:lnTo>
                  <a:close/>
                  <a:moveTo>
                    <a:pt x="180" y="0"/>
                  </a:moveTo>
                  <a:lnTo>
                    <a:pt x="147" y="65"/>
                  </a:lnTo>
                  <a:lnTo>
                    <a:pt x="121" y="33"/>
                  </a:lnTo>
                  <a:lnTo>
                    <a:pt x="93" y="65"/>
                  </a:lnTo>
                  <a:lnTo>
                    <a:pt x="77" y="54"/>
                  </a:lnTo>
                  <a:lnTo>
                    <a:pt x="49" y="82"/>
                  </a:lnTo>
                  <a:lnTo>
                    <a:pt x="49" y="147"/>
                  </a:lnTo>
                  <a:lnTo>
                    <a:pt x="180" y="147"/>
                  </a:lnTo>
                  <a:lnTo>
                    <a:pt x="180" y="0"/>
                  </a:lnTo>
                  <a:close/>
                </a:path>
              </a:pathLst>
            </a:custGeom>
            <a:grpFill/>
            <a:ln>
              <a:noFill/>
            </a:ln>
          </p:spPr>
          <p:txBody>
            <a:bodyPr vert="horz" wrap="square" lIns="91440" tIns="45720" rIns="91440" bIns="45720" numCol="1" anchor="t" anchorCtr="0" compatLnSpc="1"/>
            <a:lstStyle/>
            <a:p>
              <a:endParaRPr lang="en-US"/>
            </a:p>
          </p:txBody>
        </p:sp>
        <p:sp>
          <p:nvSpPr>
            <p:cNvPr id="20" name="Freeform 72"/>
            <p:cNvSpPr>
              <a:spLocks noEditPoints="1"/>
            </p:cNvSpPr>
            <p:nvPr/>
          </p:nvSpPr>
          <p:spPr bwMode="auto">
            <a:xfrm>
              <a:off x="8568112" y="2408081"/>
              <a:ext cx="545659" cy="473929"/>
            </a:xfrm>
            <a:custGeom>
              <a:avLst/>
              <a:gdLst>
                <a:gd name="T0" fmla="*/ 180 w 213"/>
                <a:gd name="T1" fmla="*/ 0 h 185"/>
                <a:gd name="T2" fmla="*/ 158 w 213"/>
                <a:gd name="T3" fmla="*/ 0 h 185"/>
                <a:gd name="T4" fmla="*/ 158 w 213"/>
                <a:gd name="T5" fmla="*/ 136 h 185"/>
                <a:gd name="T6" fmla="*/ 180 w 213"/>
                <a:gd name="T7" fmla="*/ 136 h 185"/>
                <a:gd name="T8" fmla="*/ 180 w 213"/>
                <a:gd name="T9" fmla="*/ 0 h 185"/>
                <a:gd name="T10" fmla="*/ 153 w 213"/>
                <a:gd name="T11" fmla="*/ 54 h 185"/>
                <a:gd name="T12" fmla="*/ 131 w 213"/>
                <a:gd name="T13" fmla="*/ 54 h 185"/>
                <a:gd name="T14" fmla="*/ 131 w 213"/>
                <a:gd name="T15" fmla="*/ 136 h 185"/>
                <a:gd name="T16" fmla="*/ 153 w 213"/>
                <a:gd name="T17" fmla="*/ 136 h 185"/>
                <a:gd name="T18" fmla="*/ 153 w 213"/>
                <a:gd name="T19" fmla="*/ 54 h 185"/>
                <a:gd name="T20" fmla="*/ 98 w 213"/>
                <a:gd name="T21" fmla="*/ 87 h 185"/>
                <a:gd name="T22" fmla="*/ 76 w 213"/>
                <a:gd name="T23" fmla="*/ 87 h 185"/>
                <a:gd name="T24" fmla="*/ 76 w 213"/>
                <a:gd name="T25" fmla="*/ 136 h 185"/>
                <a:gd name="T26" fmla="*/ 98 w 213"/>
                <a:gd name="T27" fmla="*/ 136 h 185"/>
                <a:gd name="T28" fmla="*/ 98 w 213"/>
                <a:gd name="T29" fmla="*/ 87 h 185"/>
                <a:gd name="T30" fmla="*/ 125 w 213"/>
                <a:gd name="T31" fmla="*/ 33 h 185"/>
                <a:gd name="T32" fmla="*/ 103 w 213"/>
                <a:gd name="T33" fmla="*/ 33 h 185"/>
                <a:gd name="T34" fmla="*/ 103 w 213"/>
                <a:gd name="T35" fmla="*/ 136 h 185"/>
                <a:gd name="T36" fmla="*/ 125 w 213"/>
                <a:gd name="T37" fmla="*/ 136 h 185"/>
                <a:gd name="T38" fmla="*/ 125 w 213"/>
                <a:gd name="T39" fmla="*/ 33 h 185"/>
                <a:gd name="T40" fmla="*/ 71 w 213"/>
                <a:gd name="T41" fmla="*/ 71 h 185"/>
                <a:gd name="T42" fmla="*/ 49 w 213"/>
                <a:gd name="T43" fmla="*/ 71 h 185"/>
                <a:gd name="T44" fmla="*/ 49 w 213"/>
                <a:gd name="T45" fmla="*/ 136 h 185"/>
                <a:gd name="T46" fmla="*/ 71 w 213"/>
                <a:gd name="T47" fmla="*/ 136 h 185"/>
                <a:gd name="T48" fmla="*/ 71 w 213"/>
                <a:gd name="T49" fmla="*/ 71 h 185"/>
                <a:gd name="T50" fmla="*/ 38 w 213"/>
                <a:gd name="T51" fmla="*/ 146 h 185"/>
                <a:gd name="T52" fmla="*/ 38 w 213"/>
                <a:gd name="T53" fmla="*/ 5 h 185"/>
                <a:gd name="T54" fmla="*/ 27 w 213"/>
                <a:gd name="T55" fmla="*/ 5 h 185"/>
                <a:gd name="T56" fmla="*/ 27 w 213"/>
                <a:gd name="T57" fmla="*/ 146 h 185"/>
                <a:gd name="T58" fmla="*/ 0 w 213"/>
                <a:gd name="T59" fmla="*/ 146 h 185"/>
                <a:gd name="T60" fmla="*/ 0 w 213"/>
                <a:gd name="T61" fmla="*/ 157 h 185"/>
                <a:gd name="T62" fmla="*/ 27 w 213"/>
                <a:gd name="T63" fmla="*/ 157 h 185"/>
                <a:gd name="T64" fmla="*/ 27 w 213"/>
                <a:gd name="T65" fmla="*/ 185 h 185"/>
                <a:gd name="T66" fmla="*/ 38 w 213"/>
                <a:gd name="T67" fmla="*/ 185 h 185"/>
                <a:gd name="T68" fmla="*/ 38 w 213"/>
                <a:gd name="T69" fmla="*/ 157 h 185"/>
                <a:gd name="T70" fmla="*/ 213 w 213"/>
                <a:gd name="T71" fmla="*/ 157 h 185"/>
                <a:gd name="T72" fmla="*/ 213 w 213"/>
                <a:gd name="T73" fmla="*/ 146 h 185"/>
                <a:gd name="T74" fmla="*/ 38 w 213"/>
                <a:gd name="T75" fmla="*/ 146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13" h="185">
                  <a:moveTo>
                    <a:pt x="180" y="0"/>
                  </a:moveTo>
                  <a:lnTo>
                    <a:pt x="158" y="0"/>
                  </a:lnTo>
                  <a:lnTo>
                    <a:pt x="158" y="136"/>
                  </a:lnTo>
                  <a:lnTo>
                    <a:pt x="180" y="136"/>
                  </a:lnTo>
                  <a:lnTo>
                    <a:pt x="180" y="0"/>
                  </a:lnTo>
                  <a:close/>
                  <a:moveTo>
                    <a:pt x="153" y="54"/>
                  </a:moveTo>
                  <a:lnTo>
                    <a:pt x="131" y="54"/>
                  </a:lnTo>
                  <a:lnTo>
                    <a:pt x="131" y="136"/>
                  </a:lnTo>
                  <a:lnTo>
                    <a:pt x="153" y="136"/>
                  </a:lnTo>
                  <a:lnTo>
                    <a:pt x="153" y="54"/>
                  </a:lnTo>
                  <a:close/>
                  <a:moveTo>
                    <a:pt x="98" y="87"/>
                  </a:moveTo>
                  <a:lnTo>
                    <a:pt x="76" y="87"/>
                  </a:lnTo>
                  <a:lnTo>
                    <a:pt x="76" y="136"/>
                  </a:lnTo>
                  <a:lnTo>
                    <a:pt x="98" y="136"/>
                  </a:lnTo>
                  <a:lnTo>
                    <a:pt x="98" y="87"/>
                  </a:lnTo>
                  <a:close/>
                  <a:moveTo>
                    <a:pt x="125" y="33"/>
                  </a:moveTo>
                  <a:lnTo>
                    <a:pt x="103" y="33"/>
                  </a:lnTo>
                  <a:lnTo>
                    <a:pt x="103" y="136"/>
                  </a:lnTo>
                  <a:lnTo>
                    <a:pt x="125" y="136"/>
                  </a:lnTo>
                  <a:lnTo>
                    <a:pt x="125" y="33"/>
                  </a:lnTo>
                  <a:close/>
                  <a:moveTo>
                    <a:pt x="71" y="71"/>
                  </a:moveTo>
                  <a:lnTo>
                    <a:pt x="49" y="71"/>
                  </a:lnTo>
                  <a:lnTo>
                    <a:pt x="49" y="136"/>
                  </a:lnTo>
                  <a:lnTo>
                    <a:pt x="71" y="136"/>
                  </a:lnTo>
                  <a:lnTo>
                    <a:pt x="71" y="71"/>
                  </a:lnTo>
                  <a:close/>
                  <a:moveTo>
                    <a:pt x="38" y="146"/>
                  </a:moveTo>
                  <a:lnTo>
                    <a:pt x="38" y="5"/>
                  </a:lnTo>
                  <a:lnTo>
                    <a:pt x="27" y="5"/>
                  </a:lnTo>
                  <a:lnTo>
                    <a:pt x="27" y="146"/>
                  </a:lnTo>
                  <a:lnTo>
                    <a:pt x="0" y="146"/>
                  </a:lnTo>
                  <a:lnTo>
                    <a:pt x="0" y="157"/>
                  </a:lnTo>
                  <a:lnTo>
                    <a:pt x="27" y="157"/>
                  </a:lnTo>
                  <a:lnTo>
                    <a:pt x="27" y="185"/>
                  </a:lnTo>
                  <a:lnTo>
                    <a:pt x="38" y="185"/>
                  </a:lnTo>
                  <a:lnTo>
                    <a:pt x="38" y="157"/>
                  </a:lnTo>
                  <a:lnTo>
                    <a:pt x="213" y="157"/>
                  </a:lnTo>
                  <a:lnTo>
                    <a:pt x="213" y="146"/>
                  </a:lnTo>
                  <a:lnTo>
                    <a:pt x="38" y="146"/>
                  </a:lnTo>
                  <a:close/>
                </a:path>
              </a:pathLst>
            </a:custGeom>
            <a:grpFill/>
            <a:ln>
              <a:noFill/>
            </a:ln>
          </p:spPr>
          <p:txBody>
            <a:bodyPr vert="horz" wrap="square" lIns="91440" tIns="45720" rIns="91440" bIns="45720" numCol="1" anchor="t" anchorCtr="0" compatLnSpc="1"/>
            <a:lstStyle/>
            <a:p>
              <a:endParaRPr lang="en-US"/>
            </a:p>
          </p:txBody>
        </p:sp>
        <p:sp>
          <p:nvSpPr>
            <p:cNvPr id="21" name="Freeform 73"/>
            <p:cNvSpPr>
              <a:spLocks noEditPoints="1"/>
            </p:cNvSpPr>
            <p:nvPr/>
          </p:nvSpPr>
          <p:spPr bwMode="auto">
            <a:xfrm>
              <a:off x="9682485" y="2367093"/>
              <a:ext cx="545659" cy="514918"/>
            </a:xfrm>
            <a:custGeom>
              <a:avLst/>
              <a:gdLst>
                <a:gd name="T0" fmla="*/ 136 w 161"/>
                <a:gd name="T1" fmla="*/ 115 h 152"/>
                <a:gd name="T2" fmla="*/ 132 w 161"/>
                <a:gd name="T3" fmla="*/ 107 h 152"/>
                <a:gd name="T4" fmla="*/ 136 w 161"/>
                <a:gd name="T5" fmla="*/ 90 h 152"/>
                <a:gd name="T6" fmla="*/ 132 w 161"/>
                <a:gd name="T7" fmla="*/ 99 h 152"/>
                <a:gd name="T8" fmla="*/ 136 w 161"/>
                <a:gd name="T9" fmla="*/ 90 h 152"/>
                <a:gd name="T10" fmla="*/ 99 w 161"/>
                <a:gd name="T11" fmla="*/ 115 h 152"/>
                <a:gd name="T12" fmla="*/ 95 w 161"/>
                <a:gd name="T13" fmla="*/ 107 h 152"/>
                <a:gd name="T14" fmla="*/ 136 w 161"/>
                <a:gd name="T15" fmla="*/ 74 h 152"/>
                <a:gd name="T16" fmla="*/ 132 w 161"/>
                <a:gd name="T17" fmla="*/ 82 h 152"/>
                <a:gd name="T18" fmla="*/ 136 w 161"/>
                <a:gd name="T19" fmla="*/ 74 h 152"/>
                <a:gd name="T20" fmla="*/ 95 w 161"/>
                <a:gd name="T21" fmla="*/ 82 h 152"/>
                <a:gd name="T22" fmla="*/ 99 w 161"/>
                <a:gd name="T23" fmla="*/ 78 h 152"/>
                <a:gd name="T24" fmla="*/ 97 w 161"/>
                <a:gd name="T25" fmla="*/ 66 h 152"/>
                <a:gd name="T26" fmla="*/ 95 w 161"/>
                <a:gd name="T27" fmla="*/ 78 h 152"/>
                <a:gd name="T28" fmla="*/ 132 w 161"/>
                <a:gd name="T29" fmla="*/ 41 h 152"/>
                <a:gd name="T30" fmla="*/ 136 w 161"/>
                <a:gd name="T31" fmla="*/ 49 h 152"/>
                <a:gd name="T32" fmla="*/ 136 w 161"/>
                <a:gd name="T33" fmla="*/ 57 h 152"/>
                <a:gd name="T34" fmla="*/ 132 w 161"/>
                <a:gd name="T35" fmla="*/ 66 h 152"/>
                <a:gd name="T36" fmla="*/ 136 w 161"/>
                <a:gd name="T37" fmla="*/ 57 h 152"/>
                <a:gd name="T38" fmla="*/ 153 w 161"/>
                <a:gd name="T39" fmla="*/ 18 h 152"/>
                <a:gd name="T40" fmla="*/ 116 w 161"/>
                <a:gd name="T41" fmla="*/ 18 h 152"/>
                <a:gd name="T42" fmla="*/ 99 w 161"/>
                <a:gd name="T43" fmla="*/ 90 h 152"/>
                <a:gd name="T44" fmla="*/ 95 w 161"/>
                <a:gd name="T45" fmla="*/ 99 h 152"/>
                <a:gd name="T46" fmla="*/ 99 w 161"/>
                <a:gd name="T47" fmla="*/ 90 h 152"/>
                <a:gd name="T48" fmla="*/ 58 w 161"/>
                <a:gd name="T49" fmla="*/ 90 h 152"/>
                <a:gd name="T50" fmla="*/ 62 w 161"/>
                <a:gd name="T51" fmla="*/ 99 h 152"/>
                <a:gd name="T52" fmla="*/ 58 w 161"/>
                <a:gd name="T53" fmla="*/ 115 h 152"/>
                <a:gd name="T54" fmla="*/ 62 w 161"/>
                <a:gd name="T55" fmla="*/ 107 h 152"/>
                <a:gd name="T56" fmla="*/ 58 w 161"/>
                <a:gd name="T57" fmla="*/ 115 h 152"/>
                <a:gd name="T58" fmla="*/ 29 w 161"/>
                <a:gd name="T59" fmla="*/ 16 h 152"/>
                <a:gd name="T60" fmla="*/ 21 w 161"/>
                <a:gd name="T61" fmla="*/ 123 h 152"/>
                <a:gd name="T62" fmla="*/ 0 w 161"/>
                <a:gd name="T63" fmla="*/ 131 h 152"/>
                <a:gd name="T64" fmla="*/ 21 w 161"/>
                <a:gd name="T65" fmla="*/ 152 h 152"/>
                <a:gd name="T66" fmla="*/ 29 w 161"/>
                <a:gd name="T67" fmla="*/ 131 h 152"/>
                <a:gd name="T68" fmla="*/ 161 w 161"/>
                <a:gd name="T69" fmla="*/ 123 h 152"/>
                <a:gd name="T70" fmla="*/ 62 w 161"/>
                <a:gd name="T71" fmla="*/ 74 h 152"/>
                <a:gd name="T72" fmla="*/ 58 w 161"/>
                <a:gd name="T73" fmla="*/ 82 h 152"/>
                <a:gd name="T74" fmla="*/ 62 w 161"/>
                <a:gd name="T75" fmla="*/ 74 h 152"/>
                <a:gd name="T76" fmla="*/ 58 w 161"/>
                <a:gd name="T77" fmla="*/ 66 h 152"/>
                <a:gd name="T78" fmla="*/ 62 w 161"/>
                <a:gd name="T79" fmla="*/ 65 h 152"/>
                <a:gd name="T80" fmla="*/ 60 w 161"/>
                <a:gd name="T81" fmla="*/ 37 h 152"/>
                <a:gd name="T82" fmla="*/ 58 w 161"/>
                <a:gd name="T83" fmla="*/ 65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1" h="152">
                  <a:moveTo>
                    <a:pt x="132" y="115"/>
                  </a:moveTo>
                  <a:cubicBezTo>
                    <a:pt x="136" y="115"/>
                    <a:pt x="136" y="115"/>
                    <a:pt x="136" y="115"/>
                  </a:cubicBezTo>
                  <a:cubicBezTo>
                    <a:pt x="136" y="107"/>
                    <a:pt x="136" y="107"/>
                    <a:pt x="136" y="107"/>
                  </a:cubicBezTo>
                  <a:cubicBezTo>
                    <a:pt x="132" y="107"/>
                    <a:pt x="132" y="107"/>
                    <a:pt x="132" y="107"/>
                  </a:cubicBezTo>
                  <a:lnTo>
                    <a:pt x="132" y="115"/>
                  </a:lnTo>
                  <a:close/>
                  <a:moveTo>
                    <a:pt x="136" y="90"/>
                  </a:moveTo>
                  <a:cubicBezTo>
                    <a:pt x="132" y="90"/>
                    <a:pt x="132" y="90"/>
                    <a:pt x="132" y="90"/>
                  </a:cubicBezTo>
                  <a:cubicBezTo>
                    <a:pt x="132" y="99"/>
                    <a:pt x="132" y="99"/>
                    <a:pt x="132" y="99"/>
                  </a:cubicBezTo>
                  <a:cubicBezTo>
                    <a:pt x="136" y="99"/>
                    <a:pt x="136" y="99"/>
                    <a:pt x="136" y="99"/>
                  </a:cubicBezTo>
                  <a:lnTo>
                    <a:pt x="136" y="90"/>
                  </a:lnTo>
                  <a:close/>
                  <a:moveTo>
                    <a:pt x="95" y="115"/>
                  </a:moveTo>
                  <a:cubicBezTo>
                    <a:pt x="99" y="115"/>
                    <a:pt x="99" y="115"/>
                    <a:pt x="99" y="115"/>
                  </a:cubicBezTo>
                  <a:cubicBezTo>
                    <a:pt x="99" y="107"/>
                    <a:pt x="99" y="107"/>
                    <a:pt x="99" y="107"/>
                  </a:cubicBezTo>
                  <a:cubicBezTo>
                    <a:pt x="95" y="107"/>
                    <a:pt x="95" y="107"/>
                    <a:pt x="95" y="107"/>
                  </a:cubicBezTo>
                  <a:lnTo>
                    <a:pt x="95" y="115"/>
                  </a:lnTo>
                  <a:close/>
                  <a:moveTo>
                    <a:pt x="136" y="74"/>
                  </a:moveTo>
                  <a:cubicBezTo>
                    <a:pt x="132" y="74"/>
                    <a:pt x="132" y="74"/>
                    <a:pt x="132" y="74"/>
                  </a:cubicBezTo>
                  <a:cubicBezTo>
                    <a:pt x="132" y="82"/>
                    <a:pt x="132" y="82"/>
                    <a:pt x="132" y="82"/>
                  </a:cubicBezTo>
                  <a:cubicBezTo>
                    <a:pt x="136" y="82"/>
                    <a:pt x="136" y="82"/>
                    <a:pt x="136" y="82"/>
                  </a:cubicBezTo>
                  <a:lnTo>
                    <a:pt x="136" y="74"/>
                  </a:lnTo>
                  <a:close/>
                  <a:moveTo>
                    <a:pt x="95" y="78"/>
                  </a:moveTo>
                  <a:cubicBezTo>
                    <a:pt x="95" y="82"/>
                    <a:pt x="95" y="82"/>
                    <a:pt x="95" y="82"/>
                  </a:cubicBezTo>
                  <a:cubicBezTo>
                    <a:pt x="99" y="82"/>
                    <a:pt x="99" y="82"/>
                    <a:pt x="99" y="82"/>
                  </a:cubicBezTo>
                  <a:cubicBezTo>
                    <a:pt x="99" y="78"/>
                    <a:pt x="99" y="78"/>
                    <a:pt x="99" y="78"/>
                  </a:cubicBezTo>
                  <a:cubicBezTo>
                    <a:pt x="102" y="77"/>
                    <a:pt x="103" y="74"/>
                    <a:pt x="103" y="72"/>
                  </a:cubicBezTo>
                  <a:cubicBezTo>
                    <a:pt x="103" y="68"/>
                    <a:pt x="101" y="66"/>
                    <a:pt x="97" y="66"/>
                  </a:cubicBezTo>
                  <a:cubicBezTo>
                    <a:pt x="94" y="66"/>
                    <a:pt x="91" y="68"/>
                    <a:pt x="91" y="72"/>
                  </a:cubicBezTo>
                  <a:cubicBezTo>
                    <a:pt x="91" y="74"/>
                    <a:pt x="93" y="77"/>
                    <a:pt x="95" y="78"/>
                  </a:cubicBezTo>
                  <a:close/>
                  <a:moveTo>
                    <a:pt x="136" y="41"/>
                  </a:moveTo>
                  <a:cubicBezTo>
                    <a:pt x="132" y="41"/>
                    <a:pt x="132" y="41"/>
                    <a:pt x="132" y="41"/>
                  </a:cubicBezTo>
                  <a:cubicBezTo>
                    <a:pt x="132" y="49"/>
                    <a:pt x="132" y="49"/>
                    <a:pt x="132" y="49"/>
                  </a:cubicBezTo>
                  <a:cubicBezTo>
                    <a:pt x="136" y="49"/>
                    <a:pt x="136" y="49"/>
                    <a:pt x="136" y="49"/>
                  </a:cubicBezTo>
                  <a:lnTo>
                    <a:pt x="136" y="41"/>
                  </a:lnTo>
                  <a:close/>
                  <a:moveTo>
                    <a:pt x="136" y="57"/>
                  </a:moveTo>
                  <a:cubicBezTo>
                    <a:pt x="132" y="57"/>
                    <a:pt x="132" y="57"/>
                    <a:pt x="132" y="57"/>
                  </a:cubicBezTo>
                  <a:cubicBezTo>
                    <a:pt x="132" y="66"/>
                    <a:pt x="132" y="66"/>
                    <a:pt x="132" y="66"/>
                  </a:cubicBezTo>
                  <a:cubicBezTo>
                    <a:pt x="136" y="66"/>
                    <a:pt x="136" y="66"/>
                    <a:pt x="136" y="66"/>
                  </a:cubicBezTo>
                  <a:lnTo>
                    <a:pt x="136" y="57"/>
                  </a:lnTo>
                  <a:close/>
                  <a:moveTo>
                    <a:pt x="134" y="37"/>
                  </a:moveTo>
                  <a:cubicBezTo>
                    <a:pt x="144" y="37"/>
                    <a:pt x="153" y="29"/>
                    <a:pt x="153" y="18"/>
                  </a:cubicBezTo>
                  <a:cubicBezTo>
                    <a:pt x="153" y="8"/>
                    <a:pt x="144" y="0"/>
                    <a:pt x="134" y="0"/>
                  </a:cubicBezTo>
                  <a:cubicBezTo>
                    <a:pt x="124" y="0"/>
                    <a:pt x="116" y="8"/>
                    <a:pt x="116" y="18"/>
                  </a:cubicBezTo>
                  <a:cubicBezTo>
                    <a:pt x="116" y="29"/>
                    <a:pt x="124" y="37"/>
                    <a:pt x="134" y="37"/>
                  </a:cubicBezTo>
                  <a:close/>
                  <a:moveTo>
                    <a:pt x="99" y="90"/>
                  </a:moveTo>
                  <a:cubicBezTo>
                    <a:pt x="95" y="90"/>
                    <a:pt x="95" y="90"/>
                    <a:pt x="95" y="90"/>
                  </a:cubicBezTo>
                  <a:cubicBezTo>
                    <a:pt x="95" y="99"/>
                    <a:pt x="95" y="99"/>
                    <a:pt x="95" y="99"/>
                  </a:cubicBezTo>
                  <a:cubicBezTo>
                    <a:pt x="99" y="99"/>
                    <a:pt x="99" y="99"/>
                    <a:pt x="99" y="99"/>
                  </a:cubicBezTo>
                  <a:lnTo>
                    <a:pt x="99" y="90"/>
                  </a:lnTo>
                  <a:close/>
                  <a:moveTo>
                    <a:pt x="62" y="90"/>
                  </a:moveTo>
                  <a:cubicBezTo>
                    <a:pt x="58" y="90"/>
                    <a:pt x="58" y="90"/>
                    <a:pt x="58" y="90"/>
                  </a:cubicBezTo>
                  <a:cubicBezTo>
                    <a:pt x="58" y="99"/>
                    <a:pt x="58" y="99"/>
                    <a:pt x="58" y="99"/>
                  </a:cubicBezTo>
                  <a:cubicBezTo>
                    <a:pt x="62" y="99"/>
                    <a:pt x="62" y="99"/>
                    <a:pt x="62" y="99"/>
                  </a:cubicBezTo>
                  <a:lnTo>
                    <a:pt x="62" y="90"/>
                  </a:lnTo>
                  <a:close/>
                  <a:moveTo>
                    <a:pt x="58" y="115"/>
                  </a:moveTo>
                  <a:cubicBezTo>
                    <a:pt x="62" y="115"/>
                    <a:pt x="62" y="115"/>
                    <a:pt x="62" y="115"/>
                  </a:cubicBezTo>
                  <a:cubicBezTo>
                    <a:pt x="62" y="107"/>
                    <a:pt x="62" y="107"/>
                    <a:pt x="62" y="107"/>
                  </a:cubicBezTo>
                  <a:cubicBezTo>
                    <a:pt x="58" y="107"/>
                    <a:pt x="58" y="107"/>
                    <a:pt x="58" y="107"/>
                  </a:cubicBezTo>
                  <a:lnTo>
                    <a:pt x="58" y="115"/>
                  </a:lnTo>
                  <a:close/>
                  <a:moveTo>
                    <a:pt x="29" y="123"/>
                  </a:moveTo>
                  <a:cubicBezTo>
                    <a:pt x="29" y="16"/>
                    <a:pt x="29" y="16"/>
                    <a:pt x="29" y="16"/>
                  </a:cubicBezTo>
                  <a:cubicBezTo>
                    <a:pt x="21" y="16"/>
                    <a:pt x="21" y="16"/>
                    <a:pt x="21" y="16"/>
                  </a:cubicBezTo>
                  <a:cubicBezTo>
                    <a:pt x="21" y="123"/>
                    <a:pt x="21" y="123"/>
                    <a:pt x="21" y="123"/>
                  </a:cubicBezTo>
                  <a:cubicBezTo>
                    <a:pt x="0" y="123"/>
                    <a:pt x="0" y="123"/>
                    <a:pt x="0" y="123"/>
                  </a:cubicBezTo>
                  <a:cubicBezTo>
                    <a:pt x="0" y="131"/>
                    <a:pt x="0" y="131"/>
                    <a:pt x="0" y="131"/>
                  </a:cubicBezTo>
                  <a:cubicBezTo>
                    <a:pt x="21" y="131"/>
                    <a:pt x="21" y="131"/>
                    <a:pt x="21" y="131"/>
                  </a:cubicBezTo>
                  <a:cubicBezTo>
                    <a:pt x="21" y="152"/>
                    <a:pt x="21" y="152"/>
                    <a:pt x="21" y="152"/>
                  </a:cubicBezTo>
                  <a:cubicBezTo>
                    <a:pt x="29" y="152"/>
                    <a:pt x="29" y="152"/>
                    <a:pt x="29" y="152"/>
                  </a:cubicBezTo>
                  <a:cubicBezTo>
                    <a:pt x="29" y="131"/>
                    <a:pt x="29" y="131"/>
                    <a:pt x="29" y="131"/>
                  </a:cubicBezTo>
                  <a:cubicBezTo>
                    <a:pt x="161" y="131"/>
                    <a:pt x="161" y="131"/>
                    <a:pt x="161" y="131"/>
                  </a:cubicBezTo>
                  <a:cubicBezTo>
                    <a:pt x="161" y="123"/>
                    <a:pt x="161" y="123"/>
                    <a:pt x="161" y="123"/>
                  </a:cubicBezTo>
                  <a:lnTo>
                    <a:pt x="29" y="123"/>
                  </a:lnTo>
                  <a:close/>
                  <a:moveTo>
                    <a:pt x="62" y="74"/>
                  </a:moveTo>
                  <a:cubicBezTo>
                    <a:pt x="58" y="74"/>
                    <a:pt x="58" y="74"/>
                    <a:pt x="58" y="74"/>
                  </a:cubicBezTo>
                  <a:cubicBezTo>
                    <a:pt x="58" y="82"/>
                    <a:pt x="58" y="82"/>
                    <a:pt x="58" y="82"/>
                  </a:cubicBezTo>
                  <a:cubicBezTo>
                    <a:pt x="62" y="82"/>
                    <a:pt x="62" y="82"/>
                    <a:pt x="62" y="82"/>
                  </a:cubicBezTo>
                  <a:lnTo>
                    <a:pt x="62" y="74"/>
                  </a:lnTo>
                  <a:close/>
                  <a:moveTo>
                    <a:pt x="58" y="65"/>
                  </a:moveTo>
                  <a:cubicBezTo>
                    <a:pt x="58" y="66"/>
                    <a:pt x="58" y="66"/>
                    <a:pt x="58" y="66"/>
                  </a:cubicBezTo>
                  <a:cubicBezTo>
                    <a:pt x="62" y="66"/>
                    <a:pt x="62" y="66"/>
                    <a:pt x="62" y="66"/>
                  </a:cubicBezTo>
                  <a:cubicBezTo>
                    <a:pt x="62" y="65"/>
                    <a:pt x="62" y="65"/>
                    <a:pt x="62" y="65"/>
                  </a:cubicBezTo>
                  <a:cubicBezTo>
                    <a:pt x="69" y="64"/>
                    <a:pt x="75" y="58"/>
                    <a:pt x="75" y="51"/>
                  </a:cubicBezTo>
                  <a:cubicBezTo>
                    <a:pt x="75" y="43"/>
                    <a:pt x="68" y="37"/>
                    <a:pt x="60" y="37"/>
                  </a:cubicBezTo>
                  <a:cubicBezTo>
                    <a:pt x="52" y="37"/>
                    <a:pt x="46" y="43"/>
                    <a:pt x="46" y="51"/>
                  </a:cubicBezTo>
                  <a:cubicBezTo>
                    <a:pt x="46" y="58"/>
                    <a:pt x="51" y="64"/>
                    <a:pt x="58" y="65"/>
                  </a:cubicBezTo>
                  <a:close/>
                </a:path>
              </a:pathLst>
            </a:custGeom>
            <a:grpFill/>
            <a:ln>
              <a:noFill/>
            </a:ln>
          </p:spPr>
          <p:txBody>
            <a:bodyPr vert="horz" wrap="square" lIns="91440" tIns="45720" rIns="91440" bIns="45720" numCol="1" anchor="t" anchorCtr="0" compatLnSpc="1"/>
            <a:lstStyle/>
            <a:p>
              <a:endParaRPr lang="en-US"/>
            </a:p>
          </p:txBody>
        </p:sp>
        <p:sp>
          <p:nvSpPr>
            <p:cNvPr id="22" name="Freeform 74"/>
            <p:cNvSpPr>
              <a:spLocks noEditPoints="1"/>
            </p:cNvSpPr>
            <p:nvPr/>
          </p:nvSpPr>
          <p:spPr bwMode="auto">
            <a:xfrm>
              <a:off x="10827597" y="2367093"/>
              <a:ext cx="566153" cy="502108"/>
            </a:xfrm>
            <a:custGeom>
              <a:avLst/>
              <a:gdLst>
                <a:gd name="T0" fmla="*/ 127 w 167"/>
                <a:gd name="T1" fmla="*/ 22 h 148"/>
                <a:gd name="T2" fmla="*/ 74 w 167"/>
                <a:gd name="T3" fmla="*/ 0 h 148"/>
                <a:gd name="T4" fmla="*/ 0 w 167"/>
                <a:gd name="T5" fmla="*/ 74 h 148"/>
                <a:gd name="T6" fmla="*/ 74 w 167"/>
                <a:gd name="T7" fmla="*/ 148 h 148"/>
                <a:gd name="T8" fmla="*/ 143 w 167"/>
                <a:gd name="T9" fmla="*/ 99 h 148"/>
                <a:gd name="T10" fmla="*/ 70 w 167"/>
                <a:gd name="T11" fmla="*/ 79 h 148"/>
                <a:gd name="T12" fmla="*/ 127 w 167"/>
                <a:gd name="T13" fmla="*/ 22 h 148"/>
                <a:gd name="T14" fmla="*/ 147 w 167"/>
                <a:gd name="T15" fmla="*/ 19 h 148"/>
                <a:gd name="T16" fmla="*/ 93 w 167"/>
                <a:gd name="T17" fmla="*/ 73 h 148"/>
                <a:gd name="T18" fmla="*/ 164 w 167"/>
                <a:gd name="T19" fmla="*/ 92 h 148"/>
                <a:gd name="T20" fmla="*/ 167 w 167"/>
                <a:gd name="T21" fmla="*/ 69 h 148"/>
                <a:gd name="T22" fmla="*/ 147 w 167"/>
                <a:gd name="T23" fmla="*/ 19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7" h="148">
                  <a:moveTo>
                    <a:pt x="127" y="22"/>
                  </a:moveTo>
                  <a:cubicBezTo>
                    <a:pt x="113" y="8"/>
                    <a:pt x="95" y="0"/>
                    <a:pt x="74" y="0"/>
                  </a:cubicBezTo>
                  <a:cubicBezTo>
                    <a:pt x="33" y="0"/>
                    <a:pt x="0" y="33"/>
                    <a:pt x="0" y="74"/>
                  </a:cubicBezTo>
                  <a:cubicBezTo>
                    <a:pt x="0" y="115"/>
                    <a:pt x="33" y="148"/>
                    <a:pt x="74" y="148"/>
                  </a:cubicBezTo>
                  <a:cubicBezTo>
                    <a:pt x="106" y="148"/>
                    <a:pt x="133" y="127"/>
                    <a:pt x="143" y="99"/>
                  </a:cubicBezTo>
                  <a:cubicBezTo>
                    <a:pt x="70" y="79"/>
                    <a:pt x="70" y="79"/>
                    <a:pt x="70" y="79"/>
                  </a:cubicBezTo>
                  <a:lnTo>
                    <a:pt x="127" y="22"/>
                  </a:lnTo>
                  <a:close/>
                  <a:moveTo>
                    <a:pt x="147" y="19"/>
                  </a:moveTo>
                  <a:cubicBezTo>
                    <a:pt x="93" y="73"/>
                    <a:pt x="93" y="73"/>
                    <a:pt x="93" y="73"/>
                  </a:cubicBezTo>
                  <a:cubicBezTo>
                    <a:pt x="164" y="92"/>
                    <a:pt x="164" y="92"/>
                    <a:pt x="164" y="92"/>
                  </a:cubicBezTo>
                  <a:cubicBezTo>
                    <a:pt x="166" y="85"/>
                    <a:pt x="167" y="77"/>
                    <a:pt x="167" y="69"/>
                  </a:cubicBezTo>
                  <a:cubicBezTo>
                    <a:pt x="167" y="50"/>
                    <a:pt x="160" y="32"/>
                    <a:pt x="147" y="19"/>
                  </a:cubicBezTo>
                  <a:close/>
                </a:path>
              </a:pathLst>
            </a:custGeom>
            <a:grpFill/>
            <a:ln>
              <a:noFill/>
            </a:ln>
          </p:spPr>
          <p:txBody>
            <a:bodyPr vert="horz" wrap="square" lIns="91440" tIns="45720" rIns="91440" bIns="45720" numCol="1" anchor="t" anchorCtr="0" compatLnSpc="1"/>
            <a:lstStyle/>
            <a:p>
              <a:endParaRPr lang="en-US"/>
            </a:p>
          </p:txBody>
        </p:sp>
        <p:sp>
          <p:nvSpPr>
            <p:cNvPr id="23" name="Freeform 75"/>
            <p:cNvSpPr>
              <a:spLocks noEditPoints="1"/>
            </p:cNvSpPr>
            <p:nvPr/>
          </p:nvSpPr>
          <p:spPr bwMode="auto">
            <a:xfrm>
              <a:off x="852046" y="3478903"/>
              <a:ext cx="420131" cy="517479"/>
            </a:xfrm>
            <a:custGeom>
              <a:avLst/>
              <a:gdLst>
                <a:gd name="T0" fmla="*/ 96 w 124"/>
                <a:gd name="T1" fmla="*/ 4 h 153"/>
                <a:gd name="T2" fmla="*/ 83 w 124"/>
                <a:gd name="T3" fmla="*/ 10 h 153"/>
                <a:gd name="T4" fmla="*/ 77 w 124"/>
                <a:gd name="T5" fmla="*/ 20 h 153"/>
                <a:gd name="T6" fmla="*/ 97 w 124"/>
                <a:gd name="T7" fmla="*/ 94 h 153"/>
                <a:gd name="T8" fmla="*/ 23 w 124"/>
                <a:gd name="T9" fmla="*/ 113 h 153"/>
                <a:gd name="T10" fmla="*/ 17 w 124"/>
                <a:gd name="T11" fmla="*/ 124 h 153"/>
                <a:gd name="T12" fmla="*/ 19 w 124"/>
                <a:gd name="T13" fmla="*/ 138 h 153"/>
                <a:gd name="T14" fmla="*/ 42 w 124"/>
                <a:gd name="T15" fmla="*/ 132 h 153"/>
                <a:gd name="T16" fmla="*/ 17 w 124"/>
                <a:gd name="T17" fmla="*/ 145 h 153"/>
                <a:gd name="T18" fmla="*/ 17 w 124"/>
                <a:gd name="T19" fmla="*/ 153 h 153"/>
                <a:gd name="T20" fmla="*/ 87 w 124"/>
                <a:gd name="T21" fmla="*/ 149 h 153"/>
                <a:gd name="T22" fmla="*/ 59 w 124"/>
                <a:gd name="T23" fmla="*/ 145 h 153"/>
                <a:gd name="T24" fmla="*/ 107 w 124"/>
                <a:gd name="T25" fmla="*/ 100 h 153"/>
                <a:gd name="T26" fmla="*/ 25 w 124"/>
                <a:gd name="T27" fmla="*/ 104 h 153"/>
                <a:gd name="T28" fmla="*/ 28 w 124"/>
                <a:gd name="T29" fmla="*/ 106 h 153"/>
                <a:gd name="T30" fmla="*/ 31 w 124"/>
                <a:gd name="T31" fmla="*/ 107 h 153"/>
                <a:gd name="T32" fmla="*/ 88 w 124"/>
                <a:gd name="T33" fmla="*/ 92 h 153"/>
                <a:gd name="T34" fmla="*/ 91 w 124"/>
                <a:gd name="T35" fmla="*/ 86 h 153"/>
                <a:gd name="T36" fmla="*/ 76 w 124"/>
                <a:gd name="T37" fmla="*/ 29 h 153"/>
                <a:gd name="T38" fmla="*/ 70 w 124"/>
                <a:gd name="T39" fmla="*/ 26 h 153"/>
                <a:gd name="T40" fmla="*/ 13 w 124"/>
                <a:gd name="T41" fmla="*/ 41 h 153"/>
                <a:gd name="T42" fmla="*/ 10 w 124"/>
                <a:gd name="T43" fmla="*/ 47 h 153"/>
                <a:gd name="T44" fmla="*/ 17 w 124"/>
                <a:gd name="T45" fmla="*/ 85 h 153"/>
                <a:gd name="T46" fmla="*/ 18 w 124"/>
                <a:gd name="T47" fmla="*/ 76 h 153"/>
                <a:gd name="T48" fmla="*/ 28 w 124"/>
                <a:gd name="T49" fmla="*/ 98 h 153"/>
                <a:gd name="T50" fmla="*/ 25 w 124"/>
                <a:gd name="T51" fmla="*/ 78 h 153"/>
                <a:gd name="T52" fmla="*/ 28 w 124"/>
                <a:gd name="T53" fmla="*/ 98 h 153"/>
                <a:gd name="T54" fmla="*/ 58 w 124"/>
                <a:gd name="T55" fmla="*/ 89 h 153"/>
                <a:gd name="T56" fmla="*/ 52 w 124"/>
                <a:gd name="T57" fmla="*/ 72 h 153"/>
                <a:gd name="T58" fmla="*/ 55 w 124"/>
                <a:gd name="T59" fmla="*/ 66 h 153"/>
                <a:gd name="T60" fmla="*/ 74 w 124"/>
                <a:gd name="T61" fmla="*/ 62 h 153"/>
                <a:gd name="T62" fmla="*/ 55 w 124"/>
                <a:gd name="T63" fmla="*/ 66 h 153"/>
                <a:gd name="T64" fmla="*/ 35 w 124"/>
                <a:gd name="T65" fmla="*/ 54 h 153"/>
                <a:gd name="T66" fmla="*/ 55 w 124"/>
                <a:gd name="T67" fmla="*/ 53 h 153"/>
                <a:gd name="T68" fmla="*/ 46 w 124"/>
                <a:gd name="T69" fmla="*/ 68 h 153"/>
                <a:gd name="T70" fmla="*/ 27 w 124"/>
                <a:gd name="T71" fmla="*/ 71 h 153"/>
                <a:gd name="T72" fmla="*/ 46 w 124"/>
                <a:gd name="T73" fmla="*/ 68 h 153"/>
                <a:gd name="T74" fmla="*/ 34 w 124"/>
                <a:gd name="T75" fmla="*/ 101 h 153"/>
                <a:gd name="T76" fmla="*/ 53 w 124"/>
                <a:gd name="T77" fmla="*/ 94 h 153"/>
                <a:gd name="T78" fmla="*/ 52 w 124"/>
                <a:gd name="T79" fmla="*/ 105 h 153"/>
                <a:gd name="T80" fmla="*/ 62 w 124"/>
                <a:gd name="T81" fmla="*/ 103 h 153"/>
                <a:gd name="T82" fmla="*/ 68 w 124"/>
                <a:gd name="T83" fmla="*/ 100 h 153"/>
                <a:gd name="T84" fmla="*/ 73 w 124"/>
                <a:gd name="T85" fmla="*/ 84 h 153"/>
                <a:gd name="T86" fmla="*/ 68 w 124"/>
                <a:gd name="T87" fmla="*/ 100 h 153"/>
                <a:gd name="T88" fmla="*/ 88 w 124"/>
                <a:gd name="T89" fmla="*/ 59 h 153"/>
                <a:gd name="T90" fmla="*/ 84 w 124"/>
                <a:gd name="T91" fmla="*/ 49 h 153"/>
                <a:gd name="T92" fmla="*/ 85 w 124"/>
                <a:gd name="T93" fmla="*/ 83 h 153"/>
                <a:gd name="T94" fmla="*/ 81 w 124"/>
                <a:gd name="T95" fmla="*/ 64 h 153"/>
                <a:gd name="T96" fmla="*/ 72 w 124"/>
                <a:gd name="T97" fmla="*/ 36 h 153"/>
                <a:gd name="T98" fmla="*/ 76 w 124"/>
                <a:gd name="T99" fmla="*/ 56 h 153"/>
                <a:gd name="T100" fmla="*/ 72 w 124"/>
                <a:gd name="T101" fmla="*/ 36 h 153"/>
                <a:gd name="T102" fmla="*/ 66 w 124"/>
                <a:gd name="T103" fmla="*/ 32 h 153"/>
                <a:gd name="T104" fmla="*/ 47 w 124"/>
                <a:gd name="T105" fmla="*/ 39 h 153"/>
                <a:gd name="T106" fmla="*/ 49 w 124"/>
                <a:gd name="T107" fmla="*/ 29 h 153"/>
                <a:gd name="T108" fmla="*/ 39 w 124"/>
                <a:gd name="T109" fmla="*/ 31 h 153"/>
                <a:gd name="T110" fmla="*/ 33 w 124"/>
                <a:gd name="T111" fmla="*/ 33 h 153"/>
                <a:gd name="T112" fmla="*/ 28 w 124"/>
                <a:gd name="T113" fmla="*/ 50 h 153"/>
                <a:gd name="T114" fmla="*/ 33 w 124"/>
                <a:gd name="T115" fmla="*/ 33 h 153"/>
                <a:gd name="T116" fmla="*/ 25 w 124"/>
                <a:gd name="T117" fmla="*/ 56 h 153"/>
                <a:gd name="T118" fmla="*/ 12 w 124"/>
                <a:gd name="T119" fmla="*/ 68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4" h="153">
                  <a:moveTo>
                    <a:pt x="90" y="14"/>
                  </a:moveTo>
                  <a:cubicBezTo>
                    <a:pt x="96" y="4"/>
                    <a:pt x="96" y="4"/>
                    <a:pt x="96" y="4"/>
                  </a:cubicBezTo>
                  <a:cubicBezTo>
                    <a:pt x="89" y="0"/>
                    <a:pt x="89" y="0"/>
                    <a:pt x="89" y="0"/>
                  </a:cubicBezTo>
                  <a:cubicBezTo>
                    <a:pt x="83" y="10"/>
                    <a:pt x="83" y="10"/>
                    <a:pt x="83" y="10"/>
                  </a:cubicBezTo>
                  <a:cubicBezTo>
                    <a:pt x="83" y="10"/>
                    <a:pt x="83" y="10"/>
                    <a:pt x="83" y="10"/>
                  </a:cubicBezTo>
                  <a:cubicBezTo>
                    <a:pt x="77" y="20"/>
                    <a:pt x="77" y="20"/>
                    <a:pt x="77" y="20"/>
                  </a:cubicBezTo>
                  <a:cubicBezTo>
                    <a:pt x="77" y="20"/>
                    <a:pt x="77" y="20"/>
                    <a:pt x="77" y="20"/>
                  </a:cubicBezTo>
                  <a:cubicBezTo>
                    <a:pt x="103" y="35"/>
                    <a:pt x="111" y="68"/>
                    <a:pt x="97" y="94"/>
                  </a:cubicBezTo>
                  <a:cubicBezTo>
                    <a:pt x="82" y="119"/>
                    <a:pt x="49" y="128"/>
                    <a:pt x="24" y="113"/>
                  </a:cubicBezTo>
                  <a:cubicBezTo>
                    <a:pt x="24" y="113"/>
                    <a:pt x="24" y="113"/>
                    <a:pt x="23" y="113"/>
                  </a:cubicBezTo>
                  <a:cubicBezTo>
                    <a:pt x="17" y="124"/>
                    <a:pt x="17" y="124"/>
                    <a:pt x="17" y="124"/>
                  </a:cubicBezTo>
                  <a:cubicBezTo>
                    <a:pt x="17" y="124"/>
                    <a:pt x="17" y="124"/>
                    <a:pt x="17" y="124"/>
                  </a:cubicBezTo>
                  <a:cubicBezTo>
                    <a:pt x="12" y="133"/>
                    <a:pt x="12" y="133"/>
                    <a:pt x="12" y="133"/>
                  </a:cubicBezTo>
                  <a:cubicBezTo>
                    <a:pt x="19" y="138"/>
                    <a:pt x="19" y="138"/>
                    <a:pt x="19" y="138"/>
                  </a:cubicBezTo>
                  <a:cubicBezTo>
                    <a:pt x="25" y="127"/>
                    <a:pt x="25" y="127"/>
                    <a:pt x="25" y="127"/>
                  </a:cubicBezTo>
                  <a:cubicBezTo>
                    <a:pt x="30" y="130"/>
                    <a:pt x="36" y="131"/>
                    <a:pt x="42" y="132"/>
                  </a:cubicBezTo>
                  <a:cubicBezTo>
                    <a:pt x="42" y="145"/>
                    <a:pt x="42" y="145"/>
                    <a:pt x="42" y="145"/>
                  </a:cubicBezTo>
                  <a:cubicBezTo>
                    <a:pt x="17" y="145"/>
                    <a:pt x="17" y="145"/>
                    <a:pt x="17" y="145"/>
                  </a:cubicBezTo>
                  <a:cubicBezTo>
                    <a:pt x="15" y="145"/>
                    <a:pt x="13" y="147"/>
                    <a:pt x="13" y="149"/>
                  </a:cubicBezTo>
                  <a:cubicBezTo>
                    <a:pt x="13" y="151"/>
                    <a:pt x="15" y="153"/>
                    <a:pt x="17" y="153"/>
                  </a:cubicBezTo>
                  <a:cubicBezTo>
                    <a:pt x="83" y="153"/>
                    <a:pt x="83" y="153"/>
                    <a:pt x="83" y="153"/>
                  </a:cubicBezTo>
                  <a:cubicBezTo>
                    <a:pt x="86" y="153"/>
                    <a:pt x="87" y="151"/>
                    <a:pt x="87" y="149"/>
                  </a:cubicBezTo>
                  <a:cubicBezTo>
                    <a:pt x="87" y="147"/>
                    <a:pt x="86" y="145"/>
                    <a:pt x="83" y="145"/>
                  </a:cubicBezTo>
                  <a:cubicBezTo>
                    <a:pt x="59" y="145"/>
                    <a:pt x="59" y="145"/>
                    <a:pt x="59" y="145"/>
                  </a:cubicBezTo>
                  <a:cubicBezTo>
                    <a:pt x="59" y="132"/>
                    <a:pt x="59" y="132"/>
                    <a:pt x="59" y="132"/>
                  </a:cubicBezTo>
                  <a:cubicBezTo>
                    <a:pt x="78" y="130"/>
                    <a:pt x="97" y="118"/>
                    <a:pt x="107" y="100"/>
                  </a:cubicBezTo>
                  <a:cubicBezTo>
                    <a:pt x="124" y="71"/>
                    <a:pt x="116" y="34"/>
                    <a:pt x="90" y="14"/>
                  </a:cubicBezTo>
                  <a:close/>
                  <a:moveTo>
                    <a:pt x="25" y="104"/>
                  </a:moveTo>
                  <a:cubicBezTo>
                    <a:pt x="25" y="104"/>
                    <a:pt x="25" y="104"/>
                    <a:pt x="25" y="104"/>
                  </a:cubicBezTo>
                  <a:cubicBezTo>
                    <a:pt x="28" y="106"/>
                    <a:pt x="28" y="106"/>
                    <a:pt x="28" y="106"/>
                  </a:cubicBezTo>
                  <a:cubicBezTo>
                    <a:pt x="31" y="108"/>
                    <a:pt x="31" y="108"/>
                    <a:pt x="31" y="108"/>
                  </a:cubicBezTo>
                  <a:cubicBezTo>
                    <a:pt x="31" y="107"/>
                    <a:pt x="31" y="107"/>
                    <a:pt x="31" y="107"/>
                  </a:cubicBezTo>
                  <a:cubicBezTo>
                    <a:pt x="51" y="117"/>
                    <a:pt x="75" y="111"/>
                    <a:pt x="88" y="92"/>
                  </a:cubicBezTo>
                  <a:cubicBezTo>
                    <a:pt x="88" y="92"/>
                    <a:pt x="88" y="92"/>
                    <a:pt x="88" y="92"/>
                  </a:cubicBezTo>
                  <a:cubicBezTo>
                    <a:pt x="91" y="86"/>
                    <a:pt x="91" y="86"/>
                    <a:pt x="91" y="86"/>
                  </a:cubicBezTo>
                  <a:cubicBezTo>
                    <a:pt x="91" y="86"/>
                    <a:pt x="91" y="86"/>
                    <a:pt x="91" y="86"/>
                  </a:cubicBezTo>
                  <a:cubicBezTo>
                    <a:pt x="101" y="66"/>
                    <a:pt x="94" y="42"/>
                    <a:pt x="76" y="30"/>
                  </a:cubicBezTo>
                  <a:cubicBezTo>
                    <a:pt x="76" y="29"/>
                    <a:pt x="76" y="29"/>
                    <a:pt x="76" y="29"/>
                  </a:cubicBezTo>
                  <a:cubicBezTo>
                    <a:pt x="70" y="26"/>
                    <a:pt x="70" y="26"/>
                    <a:pt x="70" y="26"/>
                  </a:cubicBezTo>
                  <a:cubicBezTo>
                    <a:pt x="70" y="26"/>
                    <a:pt x="70" y="26"/>
                    <a:pt x="70" y="26"/>
                  </a:cubicBezTo>
                  <a:cubicBezTo>
                    <a:pt x="50" y="17"/>
                    <a:pt x="26" y="23"/>
                    <a:pt x="13" y="41"/>
                  </a:cubicBezTo>
                  <a:cubicBezTo>
                    <a:pt x="13" y="41"/>
                    <a:pt x="13" y="41"/>
                    <a:pt x="13" y="41"/>
                  </a:cubicBezTo>
                  <a:cubicBezTo>
                    <a:pt x="9" y="47"/>
                    <a:pt x="9" y="47"/>
                    <a:pt x="9" y="47"/>
                  </a:cubicBezTo>
                  <a:cubicBezTo>
                    <a:pt x="10" y="47"/>
                    <a:pt x="10" y="47"/>
                    <a:pt x="10" y="47"/>
                  </a:cubicBezTo>
                  <a:cubicBezTo>
                    <a:pt x="0" y="67"/>
                    <a:pt x="7" y="91"/>
                    <a:pt x="25" y="104"/>
                  </a:cubicBezTo>
                  <a:close/>
                  <a:moveTo>
                    <a:pt x="17" y="85"/>
                  </a:moveTo>
                  <a:cubicBezTo>
                    <a:pt x="15" y="82"/>
                    <a:pt x="14" y="78"/>
                    <a:pt x="13" y="75"/>
                  </a:cubicBezTo>
                  <a:cubicBezTo>
                    <a:pt x="15" y="75"/>
                    <a:pt x="17" y="76"/>
                    <a:pt x="18" y="76"/>
                  </a:cubicBezTo>
                  <a:cubicBezTo>
                    <a:pt x="18" y="79"/>
                    <a:pt x="17" y="82"/>
                    <a:pt x="17" y="85"/>
                  </a:cubicBezTo>
                  <a:close/>
                  <a:moveTo>
                    <a:pt x="28" y="98"/>
                  </a:moveTo>
                  <a:cubicBezTo>
                    <a:pt x="27" y="96"/>
                    <a:pt x="25" y="95"/>
                    <a:pt x="23" y="94"/>
                  </a:cubicBezTo>
                  <a:cubicBezTo>
                    <a:pt x="23" y="88"/>
                    <a:pt x="24" y="83"/>
                    <a:pt x="25" y="78"/>
                  </a:cubicBezTo>
                  <a:cubicBezTo>
                    <a:pt x="29" y="79"/>
                    <a:pt x="33" y="81"/>
                    <a:pt x="37" y="83"/>
                  </a:cubicBezTo>
                  <a:lnTo>
                    <a:pt x="28" y="98"/>
                  </a:lnTo>
                  <a:close/>
                  <a:moveTo>
                    <a:pt x="66" y="80"/>
                  </a:moveTo>
                  <a:cubicBezTo>
                    <a:pt x="64" y="83"/>
                    <a:pt x="61" y="86"/>
                    <a:pt x="58" y="89"/>
                  </a:cubicBezTo>
                  <a:cubicBezTo>
                    <a:pt x="54" y="86"/>
                    <a:pt x="50" y="83"/>
                    <a:pt x="46" y="81"/>
                  </a:cubicBezTo>
                  <a:cubicBezTo>
                    <a:pt x="52" y="72"/>
                    <a:pt x="52" y="72"/>
                    <a:pt x="52" y="72"/>
                  </a:cubicBezTo>
                  <a:lnTo>
                    <a:pt x="66" y="80"/>
                  </a:lnTo>
                  <a:close/>
                  <a:moveTo>
                    <a:pt x="55" y="66"/>
                  </a:moveTo>
                  <a:cubicBezTo>
                    <a:pt x="61" y="56"/>
                    <a:pt x="61" y="56"/>
                    <a:pt x="61" y="56"/>
                  </a:cubicBezTo>
                  <a:cubicBezTo>
                    <a:pt x="65" y="58"/>
                    <a:pt x="70" y="60"/>
                    <a:pt x="74" y="62"/>
                  </a:cubicBezTo>
                  <a:cubicBezTo>
                    <a:pt x="73" y="66"/>
                    <a:pt x="71" y="70"/>
                    <a:pt x="69" y="74"/>
                  </a:cubicBezTo>
                  <a:lnTo>
                    <a:pt x="55" y="66"/>
                  </a:lnTo>
                  <a:close/>
                  <a:moveTo>
                    <a:pt x="49" y="62"/>
                  </a:moveTo>
                  <a:cubicBezTo>
                    <a:pt x="35" y="54"/>
                    <a:pt x="35" y="54"/>
                    <a:pt x="35" y="54"/>
                  </a:cubicBezTo>
                  <a:cubicBezTo>
                    <a:pt x="37" y="50"/>
                    <a:pt x="40" y="47"/>
                    <a:pt x="43" y="44"/>
                  </a:cubicBezTo>
                  <a:cubicBezTo>
                    <a:pt x="46" y="47"/>
                    <a:pt x="50" y="50"/>
                    <a:pt x="55" y="53"/>
                  </a:cubicBezTo>
                  <a:lnTo>
                    <a:pt x="49" y="62"/>
                  </a:lnTo>
                  <a:close/>
                  <a:moveTo>
                    <a:pt x="46" y="68"/>
                  </a:moveTo>
                  <a:cubicBezTo>
                    <a:pt x="40" y="77"/>
                    <a:pt x="40" y="77"/>
                    <a:pt x="40" y="77"/>
                  </a:cubicBezTo>
                  <a:cubicBezTo>
                    <a:pt x="36" y="75"/>
                    <a:pt x="32" y="73"/>
                    <a:pt x="27" y="71"/>
                  </a:cubicBezTo>
                  <a:cubicBezTo>
                    <a:pt x="28" y="67"/>
                    <a:pt x="29" y="63"/>
                    <a:pt x="31" y="60"/>
                  </a:cubicBezTo>
                  <a:lnTo>
                    <a:pt x="46" y="68"/>
                  </a:lnTo>
                  <a:close/>
                  <a:moveTo>
                    <a:pt x="41" y="104"/>
                  </a:moveTo>
                  <a:cubicBezTo>
                    <a:pt x="38" y="103"/>
                    <a:pt x="36" y="102"/>
                    <a:pt x="34" y="101"/>
                  </a:cubicBezTo>
                  <a:cubicBezTo>
                    <a:pt x="43" y="87"/>
                    <a:pt x="43" y="87"/>
                    <a:pt x="43" y="87"/>
                  </a:cubicBezTo>
                  <a:cubicBezTo>
                    <a:pt x="47" y="89"/>
                    <a:pt x="50" y="91"/>
                    <a:pt x="53" y="94"/>
                  </a:cubicBezTo>
                  <a:cubicBezTo>
                    <a:pt x="50" y="98"/>
                    <a:pt x="45" y="101"/>
                    <a:pt x="41" y="104"/>
                  </a:cubicBezTo>
                  <a:close/>
                  <a:moveTo>
                    <a:pt x="52" y="105"/>
                  </a:moveTo>
                  <a:cubicBezTo>
                    <a:pt x="54" y="103"/>
                    <a:pt x="56" y="101"/>
                    <a:pt x="58" y="99"/>
                  </a:cubicBezTo>
                  <a:cubicBezTo>
                    <a:pt x="60" y="100"/>
                    <a:pt x="61" y="102"/>
                    <a:pt x="62" y="103"/>
                  </a:cubicBezTo>
                  <a:cubicBezTo>
                    <a:pt x="59" y="104"/>
                    <a:pt x="55" y="105"/>
                    <a:pt x="52" y="105"/>
                  </a:cubicBezTo>
                  <a:close/>
                  <a:moveTo>
                    <a:pt x="68" y="100"/>
                  </a:moveTo>
                  <a:cubicBezTo>
                    <a:pt x="67" y="98"/>
                    <a:pt x="65" y="97"/>
                    <a:pt x="63" y="95"/>
                  </a:cubicBezTo>
                  <a:cubicBezTo>
                    <a:pt x="67" y="91"/>
                    <a:pt x="70" y="88"/>
                    <a:pt x="73" y="84"/>
                  </a:cubicBezTo>
                  <a:cubicBezTo>
                    <a:pt x="82" y="89"/>
                    <a:pt x="82" y="89"/>
                    <a:pt x="82" y="89"/>
                  </a:cubicBezTo>
                  <a:cubicBezTo>
                    <a:pt x="78" y="94"/>
                    <a:pt x="73" y="98"/>
                    <a:pt x="68" y="100"/>
                  </a:cubicBezTo>
                  <a:close/>
                  <a:moveTo>
                    <a:pt x="84" y="49"/>
                  </a:moveTo>
                  <a:cubicBezTo>
                    <a:pt x="86" y="52"/>
                    <a:pt x="87" y="55"/>
                    <a:pt x="88" y="59"/>
                  </a:cubicBezTo>
                  <a:cubicBezTo>
                    <a:pt x="86" y="59"/>
                    <a:pt x="84" y="58"/>
                    <a:pt x="83" y="57"/>
                  </a:cubicBezTo>
                  <a:cubicBezTo>
                    <a:pt x="83" y="55"/>
                    <a:pt x="84" y="52"/>
                    <a:pt x="84" y="49"/>
                  </a:cubicBezTo>
                  <a:close/>
                  <a:moveTo>
                    <a:pt x="88" y="66"/>
                  </a:moveTo>
                  <a:cubicBezTo>
                    <a:pt x="89" y="71"/>
                    <a:pt x="88" y="77"/>
                    <a:pt x="85" y="83"/>
                  </a:cubicBezTo>
                  <a:cubicBezTo>
                    <a:pt x="76" y="78"/>
                    <a:pt x="76" y="78"/>
                    <a:pt x="76" y="78"/>
                  </a:cubicBezTo>
                  <a:cubicBezTo>
                    <a:pt x="78" y="73"/>
                    <a:pt x="80" y="69"/>
                    <a:pt x="81" y="64"/>
                  </a:cubicBezTo>
                  <a:cubicBezTo>
                    <a:pt x="84" y="64"/>
                    <a:pt x="86" y="65"/>
                    <a:pt x="88" y="66"/>
                  </a:cubicBezTo>
                  <a:close/>
                  <a:moveTo>
                    <a:pt x="72" y="36"/>
                  </a:moveTo>
                  <a:cubicBezTo>
                    <a:pt x="74" y="37"/>
                    <a:pt x="76" y="38"/>
                    <a:pt x="77" y="40"/>
                  </a:cubicBezTo>
                  <a:cubicBezTo>
                    <a:pt x="77" y="45"/>
                    <a:pt x="77" y="51"/>
                    <a:pt x="76" y="56"/>
                  </a:cubicBezTo>
                  <a:cubicBezTo>
                    <a:pt x="72" y="54"/>
                    <a:pt x="68" y="52"/>
                    <a:pt x="64" y="50"/>
                  </a:cubicBezTo>
                  <a:lnTo>
                    <a:pt x="72" y="36"/>
                  </a:lnTo>
                  <a:close/>
                  <a:moveTo>
                    <a:pt x="60" y="30"/>
                  </a:moveTo>
                  <a:cubicBezTo>
                    <a:pt x="62" y="31"/>
                    <a:pt x="64" y="31"/>
                    <a:pt x="66" y="32"/>
                  </a:cubicBezTo>
                  <a:cubicBezTo>
                    <a:pt x="58" y="47"/>
                    <a:pt x="58" y="47"/>
                    <a:pt x="58" y="47"/>
                  </a:cubicBezTo>
                  <a:cubicBezTo>
                    <a:pt x="54" y="44"/>
                    <a:pt x="51" y="42"/>
                    <a:pt x="47" y="39"/>
                  </a:cubicBezTo>
                  <a:cubicBezTo>
                    <a:pt x="51" y="36"/>
                    <a:pt x="56" y="33"/>
                    <a:pt x="60" y="30"/>
                  </a:cubicBezTo>
                  <a:close/>
                  <a:moveTo>
                    <a:pt x="49" y="29"/>
                  </a:moveTo>
                  <a:cubicBezTo>
                    <a:pt x="47" y="30"/>
                    <a:pt x="44" y="32"/>
                    <a:pt x="42" y="34"/>
                  </a:cubicBezTo>
                  <a:cubicBezTo>
                    <a:pt x="41" y="33"/>
                    <a:pt x="40" y="32"/>
                    <a:pt x="39" y="31"/>
                  </a:cubicBezTo>
                  <a:cubicBezTo>
                    <a:pt x="42" y="30"/>
                    <a:pt x="46" y="29"/>
                    <a:pt x="49" y="29"/>
                  </a:cubicBezTo>
                  <a:close/>
                  <a:moveTo>
                    <a:pt x="33" y="33"/>
                  </a:moveTo>
                  <a:cubicBezTo>
                    <a:pt x="34" y="35"/>
                    <a:pt x="36" y="37"/>
                    <a:pt x="38" y="38"/>
                  </a:cubicBezTo>
                  <a:cubicBezTo>
                    <a:pt x="34" y="42"/>
                    <a:pt x="31" y="46"/>
                    <a:pt x="28" y="50"/>
                  </a:cubicBezTo>
                  <a:cubicBezTo>
                    <a:pt x="19" y="45"/>
                    <a:pt x="19" y="45"/>
                    <a:pt x="19" y="45"/>
                  </a:cubicBezTo>
                  <a:cubicBezTo>
                    <a:pt x="23" y="40"/>
                    <a:pt x="27" y="36"/>
                    <a:pt x="33" y="33"/>
                  </a:cubicBezTo>
                  <a:close/>
                  <a:moveTo>
                    <a:pt x="16" y="51"/>
                  </a:moveTo>
                  <a:cubicBezTo>
                    <a:pt x="25" y="56"/>
                    <a:pt x="25" y="56"/>
                    <a:pt x="25" y="56"/>
                  </a:cubicBezTo>
                  <a:cubicBezTo>
                    <a:pt x="23" y="60"/>
                    <a:pt x="21" y="65"/>
                    <a:pt x="20" y="70"/>
                  </a:cubicBezTo>
                  <a:cubicBezTo>
                    <a:pt x="17" y="69"/>
                    <a:pt x="15" y="68"/>
                    <a:pt x="12" y="68"/>
                  </a:cubicBezTo>
                  <a:cubicBezTo>
                    <a:pt x="12" y="62"/>
                    <a:pt x="13" y="56"/>
                    <a:pt x="16" y="51"/>
                  </a:cubicBezTo>
                  <a:close/>
                </a:path>
              </a:pathLst>
            </a:custGeom>
            <a:grpFill/>
            <a:ln>
              <a:noFill/>
            </a:ln>
          </p:spPr>
          <p:txBody>
            <a:bodyPr vert="horz" wrap="square" lIns="91440" tIns="45720" rIns="91440" bIns="45720" numCol="1" anchor="t" anchorCtr="0" compatLnSpc="1"/>
            <a:lstStyle/>
            <a:p>
              <a:endParaRPr lang="en-US"/>
            </a:p>
          </p:txBody>
        </p:sp>
        <p:sp>
          <p:nvSpPr>
            <p:cNvPr id="24" name="Freeform 76"/>
            <p:cNvSpPr>
              <a:spLocks noEditPoints="1"/>
            </p:cNvSpPr>
            <p:nvPr/>
          </p:nvSpPr>
          <p:spPr bwMode="auto">
            <a:xfrm>
              <a:off x="1943363" y="3530138"/>
              <a:ext cx="417570" cy="420131"/>
            </a:xfrm>
            <a:custGeom>
              <a:avLst/>
              <a:gdLst>
                <a:gd name="T0" fmla="*/ 29 w 163"/>
                <a:gd name="T1" fmla="*/ 88 h 164"/>
                <a:gd name="T2" fmla="*/ 78 w 163"/>
                <a:gd name="T3" fmla="*/ 67 h 164"/>
                <a:gd name="T4" fmla="*/ 77 w 163"/>
                <a:gd name="T5" fmla="*/ 60 h 164"/>
                <a:gd name="T6" fmla="*/ 91 w 163"/>
                <a:gd name="T7" fmla="*/ 86 h 164"/>
                <a:gd name="T8" fmla="*/ 73 w 163"/>
                <a:gd name="T9" fmla="*/ 63 h 164"/>
                <a:gd name="T10" fmla="*/ 23 w 163"/>
                <a:gd name="T11" fmla="*/ 86 h 164"/>
                <a:gd name="T12" fmla="*/ 72 w 163"/>
                <a:gd name="T13" fmla="*/ 47 h 164"/>
                <a:gd name="T14" fmla="*/ 0 w 163"/>
                <a:gd name="T15" fmla="*/ 150 h 164"/>
                <a:gd name="T16" fmla="*/ 109 w 163"/>
                <a:gd name="T17" fmla="*/ 27 h 164"/>
                <a:gd name="T18" fmla="*/ 19 w 163"/>
                <a:gd name="T19" fmla="*/ 96 h 164"/>
                <a:gd name="T20" fmla="*/ 28 w 163"/>
                <a:gd name="T21" fmla="*/ 115 h 164"/>
                <a:gd name="T22" fmla="*/ 49 w 163"/>
                <a:gd name="T23" fmla="*/ 117 h 164"/>
                <a:gd name="T24" fmla="*/ 33 w 163"/>
                <a:gd name="T25" fmla="*/ 33 h 164"/>
                <a:gd name="T26" fmla="*/ 49 w 163"/>
                <a:gd name="T27" fmla="*/ 49 h 164"/>
                <a:gd name="T28" fmla="*/ 40 w 163"/>
                <a:gd name="T29" fmla="*/ 96 h 164"/>
                <a:gd name="T30" fmla="*/ 23 w 163"/>
                <a:gd name="T31" fmla="*/ 96 h 164"/>
                <a:gd name="T32" fmla="*/ 16 w 163"/>
                <a:gd name="T33" fmla="*/ 91 h 164"/>
                <a:gd name="T34" fmla="*/ 23 w 163"/>
                <a:gd name="T35" fmla="*/ 84 h 164"/>
                <a:gd name="T36" fmla="*/ 31 w 163"/>
                <a:gd name="T37" fmla="*/ 71 h 164"/>
                <a:gd name="T38" fmla="*/ 25 w 163"/>
                <a:gd name="T39" fmla="*/ 51 h 164"/>
                <a:gd name="T40" fmla="*/ 16 w 163"/>
                <a:gd name="T41" fmla="*/ 58 h 164"/>
                <a:gd name="T42" fmla="*/ 24 w 163"/>
                <a:gd name="T43" fmla="*/ 45 h 164"/>
                <a:gd name="T44" fmla="*/ 24 w 163"/>
                <a:gd name="T45" fmla="*/ 34 h 164"/>
                <a:gd name="T46" fmla="*/ 49 w 163"/>
                <a:gd name="T47" fmla="*/ 11 h 164"/>
                <a:gd name="T48" fmla="*/ 103 w 163"/>
                <a:gd name="T49" fmla="*/ 84 h 164"/>
                <a:gd name="T50" fmla="*/ 86 w 163"/>
                <a:gd name="T51" fmla="*/ 60 h 164"/>
                <a:gd name="T52" fmla="*/ 95 w 163"/>
                <a:gd name="T53" fmla="*/ 66 h 164"/>
                <a:gd name="T54" fmla="*/ 98 w 163"/>
                <a:gd name="T55" fmla="*/ 67 h 164"/>
                <a:gd name="T56" fmla="*/ 90 w 163"/>
                <a:gd name="T57" fmla="*/ 68 h 164"/>
                <a:gd name="T58" fmla="*/ 82 w 163"/>
                <a:gd name="T59" fmla="*/ 70 h 164"/>
                <a:gd name="T60" fmla="*/ 77 w 163"/>
                <a:gd name="T61" fmla="*/ 82 h 164"/>
                <a:gd name="T62" fmla="*/ 93 w 163"/>
                <a:gd name="T63" fmla="*/ 87 h 164"/>
                <a:gd name="T64" fmla="*/ 97 w 163"/>
                <a:gd name="T65" fmla="*/ 88 h 164"/>
                <a:gd name="T66" fmla="*/ 98 w 163"/>
                <a:gd name="T67" fmla="*/ 92 h 164"/>
                <a:gd name="T68" fmla="*/ 88 w 163"/>
                <a:gd name="T69" fmla="*/ 83 h 164"/>
                <a:gd name="T70" fmla="*/ 85 w 163"/>
                <a:gd name="T71" fmla="*/ 107 h 164"/>
                <a:gd name="T72" fmla="*/ 90 w 163"/>
                <a:gd name="T73" fmla="*/ 124 h 164"/>
                <a:gd name="T74" fmla="*/ 60 w 163"/>
                <a:gd name="T75" fmla="*/ 128 h 164"/>
                <a:gd name="T76" fmla="*/ 73 w 163"/>
                <a:gd name="T77" fmla="*/ 27 h 164"/>
                <a:gd name="T78" fmla="*/ 103 w 163"/>
                <a:gd name="T79" fmla="*/ 56 h 164"/>
                <a:gd name="T80" fmla="*/ 114 w 163"/>
                <a:gd name="T81" fmla="*/ 150 h 164"/>
                <a:gd name="T82" fmla="*/ 114 w 163"/>
                <a:gd name="T83" fmla="*/ 137 h 164"/>
                <a:gd name="T84" fmla="*/ 114 w 163"/>
                <a:gd name="T85" fmla="*/ 115 h 164"/>
                <a:gd name="T86" fmla="*/ 119 w 163"/>
                <a:gd name="T87" fmla="*/ 107 h 164"/>
                <a:gd name="T88" fmla="*/ 136 w 163"/>
                <a:gd name="T89" fmla="*/ 109 h 164"/>
                <a:gd name="T90" fmla="*/ 148 w 163"/>
                <a:gd name="T91" fmla="*/ 94 h 164"/>
                <a:gd name="T92" fmla="*/ 119 w 163"/>
                <a:gd name="T93" fmla="*/ 96 h 164"/>
                <a:gd name="T94" fmla="*/ 122 w 163"/>
                <a:gd name="T95" fmla="*/ 95 h 164"/>
                <a:gd name="T96" fmla="*/ 126 w 163"/>
                <a:gd name="T97" fmla="*/ 87 h 164"/>
                <a:gd name="T98" fmla="*/ 129 w 163"/>
                <a:gd name="T99" fmla="*/ 58 h 164"/>
                <a:gd name="T100" fmla="*/ 131 w 163"/>
                <a:gd name="T101" fmla="*/ 46 h 164"/>
                <a:gd name="T102" fmla="*/ 114 w 163"/>
                <a:gd name="T103" fmla="*/ 68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3" h="164">
                  <a:moveTo>
                    <a:pt x="27" y="82"/>
                  </a:moveTo>
                  <a:lnTo>
                    <a:pt x="27" y="84"/>
                  </a:lnTo>
                  <a:lnTo>
                    <a:pt x="29" y="84"/>
                  </a:lnTo>
                  <a:lnTo>
                    <a:pt x="27" y="82"/>
                  </a:lnTo>
                  <a:close/>
                  <a:moveTo>
                    <a:pt x="29" y="88"/>
                  </a:moveTo>
                  <a:lnTo>
                    <a:pt x="37" y="90"/>
                  </a:lnTo>
                  <a:lnTo>
                    <a:pt x="39" y="88"/>
                  </a:lnTo>
                  <a:lnTo>
                    <a:pt x="31" y="87"/>
                  </a:lnTo>
                  <a:lnTo>
                    <a:pt x="29" y="88"/>
                  </a:lnTo>
                  <a:close/>
                  <a:moveTo>
                    <a:pt x="78" y="67"/>
                  </a:moveTo>
                  <a:lnTo>
                    <a:pt x="82" y="70"/>
                  </a:lnTo>
                  <a:lnTo>
                    <a:pt x="82" y="67"/>
                  </a:lnTo>
                  <a:lnTo>
                    <a:pt x="80" y="63"/>
                  </a:lnTo>
                  <a:lnTo>
                    <a:pt x="78" y="59"/>
                  </a:lnTo>
                  <a:lnTo>
                    <a:pt x="77" y="60"/>
                  </a:lnTo>
                  <a:lnTo>
                    <a:pt x="80" y="66"/>
                  </a:lnTo>
                  <a:lnTo>
                    <a:pt x="78" y="67"/>
                  </a:lnTo>
                  <a:close/>
                  <a:moveTo>
                    <a:pt x="91" y="83"/>
                  </a:moveTo>
                  <a:lnTo>
                    <a:pt x="90" y="84"/>
                  </a:lnTo>
                  <a:lnTo>
                    <a:pt x="91" y="86"/>
                  </a:lnTo>
                  <a:lnTo>
                    <a:pt x="91" y="83"/>
                  </a:lnTo>
                  <a:close/>
                  <a:moveTo>
                    <a:pt x="76" y="67"/>
                  </a:moveTo>
                  <a:lnTo>
                    <a:pt x="77" y="66"/>
                  </a:lnTo>
                  <a:lnTo>
                    <a:pt x="74" y="62"/>
                  </a:lnTo>
                  <a:lnTo>
                    <a:pt x="73" y="63"/>
                  </a:lnTo>
                  <a:lnTo>
                    <a:pt x="76" y="67"/>
                  </a:lnTo>
                  <a:close/>
                  <a:moveTo>
                    <a:pt x="23" y="88"/>
                  </a:moveTo>
                  <a:lnTo>
                    <a:pt x="27" y="88"/>
                  </a:lnTo>
                  <a:lnTo>
                    <a:pt x="28" y="87"/>
                  </a:lnTo>
                  <a:lnTo>
                    <a:pt x="23" y="86"/>
                  </a:lnTo>
                  <a:lnTo>
                    <a:pt x="23" y="88"/>
                  </a:lnTo>
                  <a:close/>
                  <a:moveTo>
                    <a:pt x="65" y="46"/>
                  </a:moveTo>
                  <a:lnTo>
                    <a:pt x="69" y="53"/>
                  </a:lnTo>
                  <a:lnTo>
                    <a:pt x="74" y="51"/>
                  </a:lnTo>
                  <a:lnTo>
                    <a:pt x="72" y="47"/>
                  </a:lnTo>
                  <a:lnTo>
                    <a:pt x="65" y="46"/>
                  </a:lnTo>
                  <a:close/>
                  <a:moveTo>
                    <a:pt x="109" y="27"/>
                  </a:moveTo>
                  <a:lnTo>
                    <a:pt x="54" y="0"/>
                  </a:lnTo>
                  <a:lnTo>
                    <a:pt x="0" y="14"/>
                  </a:lnTo>
                  <a:lnTo>
                    <a:pt x="0" y="150"/>
                  </a:lnTo>
                  <a:lnTo>
                    <a:pt x="54" y="136"/>
                  </a:lnTo>
                  <a:lnTo>
                    <a:pt x="109" y="164"/>
                  </a:lnTo>
                  <a:lnTo>
                    <a:pt x="163" y="149"/>
                  </a:lnTo>
                  <a:lnTo>
                    <a:pt x="163" y="13"/>
                  </a:lnTo>
                  <a:lnTo>
                    <a:pt x="109" y="27"/>
                  </a:lnTo>
                  <a:close/>
                  <a:moveTo>
                    <a:pt x="29" y="132"/>
                  </a:moveTo>
                  <a:lnTo>
                    <a:pt x="11" y="137"/>
                  </a:lnTo>
                  <a:lnTo>
                    <a:pt x="11" y="95"/>
                  </a:lnTo>
                  <a:lnTo>
                    <a:pt x="16" y="96"/>
                  </a:lnTo>
                  <a:lnTo>
                    <a:pt x="19" y="96"/>
                  </a:lnTo>
                  <a:lnTo>
                    <a:pt x="20" y="99"/>
                  </a:lnTo>
                  <a:lnTo>
                    <a:pt x="25" y="99"/>
                  </a:lnTo>
                  <a:lnTo>
                    <a:pt x="25" y="101"/>
                  </a:lnTo>
                  <a:lnTo>
                    <a:pt x="23" y="104"/>
                  </a:lnTo>
                  <a:lnTo>
                    <a:pt x="28" y="115"/>
                  </a:lnTo>
                  <a:lnTo>
                    <a:pt x="32" y="116"/>
                  </a:lnTo>
                  <a:lnTo>
                    <a:pt x="29" y="132"/>
                  </a:lnTo>
                  <a:close/>
                  <a:moveTo>
                    <a:pt x="49" y="127"/>
                  </a:moveTo>
                  <a:lnTo>
                    <a:pt x="41" y="128"/>
                  </a:lnTo>
                  <a:lnTo>
                    <a:pt x="49" y="117"/>
                  </a:lnTo>
                  <a:lnTo>
                    <a:pt x="49" y="127"/>
                  </a:lnTo>
                  <a:close/>
                  <a:moveTo>
                    <a:pt x="49" y="17"/>
                  </a:moveTo>
                  <a:lnTo>
                    <a:pt x="37" y="21"/>
                  </a:lnTo>
                  <a:lnTo>
                    <a:pt x="31" y="30"/>
                  </a:lnTo>
                  <a:lnTo>
                    <a:pt x="33" y="33"/>
                  </a:lnTo>
                  <a:lnTo>
                    <a:pt x="37" y="31"/>
                  </a:lnTo>
                  <a:lnTo>
                    <a:pt x="41" y="33"/>
                  </a:lnTo>
                  <a:lnTo>
                    <a:pt x="43" y="42"/>
                  </a:lnTo>
                  <a:lnTo>
                    <a:pt x="48" y="49"/>
                  </a:lnTo>
                  <a:lnTo>
                    <a:pt x="49" y="49"/>
                  </a:lnTo>
                  <a:lnTo>
                    <a:pt x="49" y="99"/>
                  </a:lnTo>
                  <a:lnTo>
                    <a:pt x="49" y="99"/>
                  </a:lnTo>
                  <a:lnTo>
                    <a:pt x="45" y="99"/>
                  </a:lnTo>
                  <a:lnTo>
                    <a:pt x="45" y="95"/>
                  </a:lnTo>
                  <a:lnTo>
                    <a:pt x="40" y="96"/>
                  </a:lnTo>
                  <a:lnTo>
                    <a:pt x="40" y="92"/>
                  </a:lnTo>
                  <a:lnTo>
                    <a:pt x="35" y="94"/>
                  </a:lnTo>
                  <a:lnTo>
                    <a:pt x="31" y="92"/>
                  </a:lnTo>
                  <a:lnTo>
                    <a:pt x="27" y="95"/>
                  </a:lnTo>
                  <a:lnTo>
                    <a:pt x="23" y="96"/>
                  </a:lnTo>
                  <a:lnTo>
                    <a:pt x="21" y="92"/>
                  </a:lnTo>
                  <a:lnTo>
                    <a:pt x="19" y="94"/>
                  </a:lnTo>
                  <a:lnTo>
                    <a:pt x="20" y="90"/>
                  </a:lnTo>
                  <a:lnTo>
                    <a:pt x="19" y="88"/>
                  </a:lnTo>
                  <a:lnTo>
                    <a:pt x="16" y="91"/>
                  </a:lnTo>
                  <a:lnTo>
                    <a:pt x="15" y="91"/>
                  </a:lnTo>
                  <a:lnTo>
                    <a:pt x="12" y="90"/>
                  </a:lnTo>
                  <a:lnTo>
                    <a:pt x="15" y="84"/>
                  </a:lnTo>
                  <a:lnTo>
                    <a:pt x="21" y="83"/>
                  </a:lnTo>
                  <a:lnTo>
                    <a:pt x="23" y="84"/>
                  </a:lnTo>
                  <a:lnTo>
                    <a:pt x="25" y="84"/>
                  </a:lnTo>
                  <a:lnTo>
                    <a:pt x="24" y="80"/>
                  </a:lnTo>
                  <a:lnTo>
                    <a:pt x="28" y="76"/>
                  </a:lnTo>
                  <a:lnTo>
                    <a:pt x="28" y="74"/>
                  </a:lnTo>
                  <a:lnTo>
                    <a:pt x="31" y="71"/>
                  </a:lnTo>
                  <a:lnTo>
                    <a:pt x="32" y="71"/>
                  </a:lnTo>
                  <a:lnTo>
                    <a:pt x="32" y="67"/>
                  </a:lnTo>
                  <a:lnTo>
                    <a:pt x="43" y="59"/>
                  </a:lnTo>
                  <a:lnTo>
                    <a:pt x="35" y="51"/>
                  </a:lnTo>
                  <a:lnTo>
                    <a:pt x="25" y="51"/>
                  </a:lnTo>
                  <a:lnTo>
                    <a:pt x="25" y="56"/>
                  </a:lnTo>
                  <a:lnTo>
                    <a:pt x="27" y="56"/>
                  </a:lnTo>
                  <a:lnTo>
                    <a:pt x="25" y="62"/>
                  </a:lnTo>
                  <a:lnTo>
                    <a:pt x="20" y="58"/>
                  </a:lnTo>
                  <a:lnTo>
                    <a:pt x="16" y="58"/>
                  </a:lnTo>
                  <a:lnTo>
                    <a:pt x="13" y="56"/>
                  </a:lnTo>
                  <a:lnTo>
                    <a:pt x="17" y="51"/>
                  </a:lnTo>
                  <a:lnTo>
                    <a:pt x="24" y="51"/>
                  </a:lnTo>
                  <a:lnTo>
                    <a:pt x="23" y="47"/>
                  </a:lnTo>
                  <a:lnTo>
                    <a:pt x="24" y="45"/>
                  </a:lnTo>
                  <a:lnTo>
                    <a:pt x="27" y="43"/>
                  </a:lnTo>
                  <a:lnTo>
                    <a:pt x="25" y="49"/>
                  </a:lnTo>
                  <a:lnTo>
                    <a:pt x="33" y="49"/>
                  </a:lnTo>
                  <a:lnTo>
                    <a:pt x="39" y="43"/>
                  </a:lnTo>
                  <a:lnTo>
                    <a:pt x="24" y="34"/>
                  </a:lnTo>
                  <a:lnTo>
                    <a:pt x="35" y="21"/>
                  </a:lnTo>
                  <a:lnTo>
                    <a:pt x="23" y="22"/>
                  </a:lnTo>
                  <a:lnTo>
                    <a:pt x="11" y="30"/>
                  </a:lnTo>
                  <a:lnTo>
                    <a:pt x="11" y="22"/>
                  </a:lnTo>
                  <a:lnTo>
                    <a:pt x="49" y="11"/>
                  </a:lnTo>
                  <a:lnTo>
                    <a:pt x="49" y="17"/>
                  </a:lnTo>
                  <a:close/>
                  <a:moveTo>
                    <a:pt x="103" y="87"/>
                  </a:moveTo>
                  <a:lnTo>
                    <a:pt x="102" y="88"/>
                  </a:lnTo>
                  <a:lnTo>
                    <a:pt x="102" y="86"/>
                  </a:lnTo>
                  <a:lnTo>
                    <a:pt x="103" y="84"/>
                  </a:lnTo>
                  <a:lnTo>
                    <a:pt x="103" y="87"/>
                  </a:lnTo>
                  <a:close/>
                  <a:moveTo>
                    <a:pt x="103" y="56"/>
                  </a:moveTo>
                  <a:lnTo>
                    <a:pt x="101" y="55"/>
                  </a:lnTo>
                  <a:lnTo>
                    <a:pt x="93" y="54"/>
                  </a:lnTo>
                  <a:lnTo>
                    <a:pt x="86" y="60"/>
                  </a:lnTo>
                  <a:lnTo>
                    <a:pt x="85" y="63"/>
                  </a:lnTo>
                  <a:lnTo>
                    <a:pt x="90" y="64"/>
                  </a:lnTo>
                  <a:lnTo>
                    <a:pt x="90" y="68"/>
                  </a:lnTo>
                  <a:lnTo>
                    <a:pt x="94" y="68"/>
                  </a:lnTo>
                  <a:lnTo>
                    <a:pt x="95" y="66"/>
                  </a:lnTo>
                  <a:lnTo>
                    <a:pt x="94" y="63"/>
                  </a:lnTo>
                  <a:lnTo>
                    <a:pt x="98" y="60"/>
                  </a:lnTo>
                  <a:lnTo>
                    <a:pt x="99" y="63"/>
                  </a:lnTo>
                  <a:lnTo>
                    <a:pt x="97" y="64"/>
                  </a:lnTo>
                  <a:lnTo>
                    <a:pt x="98" y="67"/>
                  </a:lnTo>
                  <a:lnTo>
                    <a:pt x="102" y="67"/>
                  </a:lnTo>
                  <a:lnTo>
                    <a:pt x="103" y="70"/>
                  </a:lnTo>
                  <a:lnTo>
                    <a:pt x="97" y="70"/>
                  </a:lnTo>
                  <a:lnTo>
                    <a:pt x="95" y="71"/>
                  </a:lnTo>
                  <a:lnTo>
                    <a:pt x="90" y="68"/>
                  </a:lnTo>
                  <a:lnTo>
                    <a:pt x="89" y="66"/>
                  </a:lnTo>
                  <a:lnTo>
                    <a:pt x="86" y="66"/>
                  </a:lnTo>
                  <a:lnTo>
                    <a:pt x="88" y="68"/>
                  </a:lnTo>
                  <a:lnTo>
                    <a:pt x="84" y="71"/>
                  </a:lnTo>
                  <a:lnTo>
                    <a:pt x="82" y="70"/>
                  </a:lnTo>
                  <a:lnTo>
                    <a:pt x="80" y="71"/>
                  </a:lnTo>
                  <a:lnTo>
                    <a:pt x="81" y="74"/>
                  </a:lnTo>
                  <a:lnTo>
                    <a:pt x="80" y="75"/>
                  </a:lnTo>
                  <a:lnTo>
                    <a:pt x="74" y="72"/>
                  </a:lnTo>
                  <a:lnTo>
                    <a:pt x="77" y="82"/>
                  </a:lnTo>
                  <a:lnTo>
                    <a:pt x="85" y="78"/>
                  </a:lnTo>
                  <a:lnTo>
                    <a:pt x="86" y="79"/>
                  </a:lnTo>
                  <a:lnTo>
                    <a:pt x="88" y="78"/>
                  </a:lnTo>
                  <a:lnTo>
                    <a:pt x="91" y="83"/>
                  </a:lnTo>
                  <a:lnTo>
                    <a:pt x="93" y="87"/>
                  </a:lnTo>
                  <a:lnTo>
                    <a:pt x="95" y="84"/>
                  </a:lnTo>
                  <a:lnTo>
                    <a:pt x="91" y="78"/>
                  </a:lnTo>
                  <a:lnTo>
                    <a:pt x="93" y="78"/>
                  </a:lnTo>
                  <a:lnTo>
                    <a:pt x="97" y="84"/>
                  </a:lnTo>
                  <a:lnTo>
                    <a:pt x="97" y="88"/>
                  </a:lnTo>
                  <a:lnTo>
                    <a:pt x="101" y="92"/>
                  </a:lnTo>
                  <a:lnTo>
                    <a:pt x="101" y="87"/>
                  </a:lnTo>
                  <a:lnTo>
                    <a:pt x="103" y="94"/>
                  </a:lnTo>
                  <a:lnTo>
                    <a:pt x="103" y="95"/>
                  </a:lnTo>
                  <a:lnTo>
                    <a:pt x="98" y="92"/>
                  </a:lnTo>
                  <a:lnTo>
                    <a:pt x="97" y="91"/>
                  </a:lnTo>
                  <a:lnTo>
                    <a:pt x="94" y="91"/>
                  </a:lnTo>
                  <a:lnTo>
                    <a:pt x="89" y="87"/>
                  </a:lnTo>
                  <a:lnTo>
                    <a:pt x="89" y="86"/>
                  </a:lnTo>
                  <a:lnTo>
                    <a:pt x="88" y="83"/>
                  </a:lnTo>
                  <a:lnTo>
                    <a:pt x="82" y="82"/>
                  </a:lnTo>
                  <a:lnTo>
                    <a:pt x="70" y="86"/>
                  </a:lnTo>
                  <a:lnTo>
                    <a:pt x="70" y="96"/>
                  </a:lnTo>
                  <a:lnTo>
                    <a:pt x="76" y="103"/>
                  </a:lnTo>
                  <a:lnTo>
                    <a:pt x="85" y="107"/>
                  </a:lnTo>
                  <a:lnTo>
                    <a:pt x="89" y="112"/>
                  </a:lnTo>
                  <a:lnTo>
                    <a:pt x="88" y="112"/>
                  </a:lnTo>
                  <a:lnTo>
                    <a:pt x="91" y="119"/>
                  </a:lnTo>
                  <a:lnTo>
                    <a:pt x="91" y="123"/>
                  </a:lnTo>
                  <a:lnTo>
                    <a:pt x="90" y="124"/>
                  </a:lnTo>
                  <a:lnTo>
                    <a:pt x="95" y="141"/>
                  </a:lnTo>
                  <a:lnTo>
                    <a:pt x="101" y="144"/>
                  </a:lnTo>
                  <a:lnTo>
                    <a:pt x="103" y="142"/>
                  </a:lnTo>
                  <a:lnTo>
                    <a:pt x="103" y="150"/>
                  </a:lnTo>
                  <a:lnTo>
                    <a:pt x="60" y="128"/>
                  </a:lnTo>
                  <a:lnTo>
                    <a:pt x="60" y="42"/>
                  </a:lnTo>
                  <a:lnTo>
                    <a:pt x="62" y="42"/>
                  </a:lnTo>
                  <a:lnTo>
                    <a:pt x="69" y="37"/>
                  </a:lnTo>
                  <a:lnTo>
                    <a:pt x="69" y="29"/>
                  </a:lnTo>
                  <a:lnTo>
                    <a:pt x="73" y="27"/>
                  </a:lnTo>
                  <a:lnTo>
                    <a:pt x="66" y="18"/>
                  </a:lnTo>
                  <a:lnTo>
                    <a:pt x="60" y="17"/>
                  </a:lnTo>
                  <a:lnTo>
                    <a:pt x="60" y="13"/>
                  </a:lnTo>
                  <a:lnTo>
                    <a:pt x="103" y="37"/>
                  </a:lnTo>
                  <a:lnTo>
                    <a:pt x="103" y="56"/>
                  </a:lnTo>
                  <a:close/>
                  <a:moveTo>
                    <a:pt x="152" y="105"/>
                  </a:moveTo>
                  <a:lnTo>
                    <a:pt x="150" y="107"/>
                  </a:lnTo>
                  <a:lnTo>
                    <a:pt x="152" y="109"/>
                  </a:lnTo>
                  <a:lnTo>
                    <a:pt x="152" y="140"/>
                  </a:lnTo>
                  <a:lnTo>
                    <a:pt x="114" y="150"/>
                  </a:lnTo>
                  <a:lnTo>
                    <a:pt x="114" y="144"/>
                  </a:lnTo>
                  <a:lnTo>
                    <a:pt x="117" y="144"/>
                  </a:lnTo>
                  <a:lnTo>
                    <a:pt x="119" y="133"/>
                  </a:lnTo>
                  <a:lnTo>
                    <a:pt x="118" y="133"/>
                  </a:lnTo>
                  <a:lnTo>
                    <a:pt x="114" y="137"/>
                  </a:lnTo>
                  <a:lnTo>
                    <a:pt x="114" y="125"/>
                  </a:lnTo>
                  <a:lnTo>
                    <a:pt x="119" y="115"/>
                  </a:lnTo>
                  <a:lnTo>
                    <a:pt x="114" y="117"/>
                  </a:lnTo>
                  <a:lnTo>
                    <a:pt x="114" y="117"/>
                  </a:lnTo>
                  <a:lnTo>
                    <a:pt x="114" y="115"/>
                  </a:lnTo>
                  <a:lnTo>
                    <a:pt x="115" y="116"/>
                  </a:lnTo>
                  <a:lnTo>
                    <a:pt x="122" y="111"/>
                  </a:lnTo>
                  <a:lnTo>
                    <a:pt x="125" y="105"/>
                  </a:lnTo>
                  <a:lnTo>
                    <a:pt x="122" y="104"/>
                  </a:lnTo>
                  <a:lnTo>
                    <a:pt x="119" y="107"/>
                  </a:lnTo>
                  <a:lnTo>
                    <a:pt x="117" y="103"/>
                  </a:lnTo>
                  <a:lnTo>
                    <a:pt x="133" y="100"/>
                  </a:lnTo>
                  <a:lnTo>
                    <a:pt x="133" y="104"/>
                  </a:lnTo>
                  <a:lnTo>
                    <a:pt x="134" y="104"/>
                  </a:lnTo>
                  <a:lnTo>
                    <a:pt x="136" y="109"/>
                  </a:lnTo>
                  <a:lnTo>
                    <a:pt x="140" y="107"/>
                  </a:lnTo>
                  <a:lnTo>
                    <a:pt x="140" y="103"/>
                  </a:lnTo>
                  <a:lnTo>
                    <a:pt x="146" y="97"/>
                  </a:lnTo>
                  <a:lnTo>
                    <a:pt x="146" y="94"/>
                  </a:lnTo>
                  <a:lnTo>
                    <a:pt x="148" y="94"/>
                  </a:lnTo>
                  <a:lnTo>
                    <a:pt x="148" y="96"/>
                  </a:lnTo>
                  <a:lnTo>
                    <a:pt x="152" y="104"/>
                  </a:lnTo>
                  <a:lnTo>
                    <a:pt x="152" y="105"/>
                  </a:lnTo>
                  <a:close/>
                  <a:moveTo>
                    <a:pt x="122" y="95"/>
                  </a:moveTo>
                  <a:lnTo>
                    <a:pt x="119" y="96"/>
                  </a:lnTo>
                  <a:lnTo>
                    <a:pt x="119" y="90"/>
                  </a:lnTo>
                  <a:lnTo>
                    <a:pt x="121" y="87"/>
                  </a:lnTo>
                  <a:lnTo>
                    <a:pt x="122" y="88"/>
                  </a:lnTo>
                  <a:lnTo>
                    <a:pt x="119" y="91"/>
                  </a:lnTo>
                  <a:lnTo>
                    <a:pt x="122" y="95"/>
                  </a:lnTo>
                  <a:close/>
                  <a:moveTo>
                    <a:pt x="126" y="87"/>
                  </a:moveTo>
                  <a:lnTo>
                    <a:pt x="127" y="86"/>
                  </a:lnTo>
                  <a:lnTo>
                    <a:pt x="127" y="88"/>
                  </a:lnTo>
                  <a:lnTo>
                    <a:pt x="126" y="88"/>
                  </a:lnTo>
                  <a:lnTo>
                    <a:pt x="126" y="87"/>
                  </a:lnTo>
                  <a:close/>
                  <a:moveTo>
                    <a:pt x="152" y="39"/>
                  </a:moveTo>
                  <a:lnTo>
                    <a:pt x="142" y="47"/>
                  </a:lnTo>
                  <a:lnTo>
                    <a:pt x="140" y="51"/>
                  </a:lnTo>
                  <a:lnTo>
                    <a:pt x="133" y="53"/>
                  </a:lnTo>
                  <a:lnTo>
                    <a:pt x="129" y="58"/>
                  </a:lnTo>
                  <a:lnTo>
                    <a:pt x="130" y="59"/>
                  </a:lnTo>
                  <a:lnTo>
                    <a:pt x="122" y="58"/>
                  </a:lnTo>
                  <a:lnTo>
                    <a:pt x="126" y="53"/>
                  </a:lnTo>
                  <a:lnTo>
                    <a:pt x="133" y="49"/>
                  </a:lnTo>
                  <a:lnTo>
                    <a:pt x="131" y="46"/>
                  </a:lnTo>
                  <a:lnTo>
                    <a:pt x="125" y="53"/>
                  </a:lnTo>
                  <a:lnTo>
                    <a:pt x="119" y="59"/>
                  </a:lnTo>
                  <a:lnTo>
                    <a:pt x="125" y="62"/>
                  </a:lnTo>
                  <a:lnTo>
                    <a:pt x="118" y="64"/>
                  </a:lnTo>
                  <a:lnTo>
                    <a:pt x="114" y="68"/>
                  </a:lnTo>
                  <a:lnTo>
                    <a:pt x="114" y="35"/>
                  </a:lnTo>
                  <a:lnTo>
                    <a:pt x="152" y="25"/>
                  </a:lnTo>
                  <a:lnTo>
                    <a:pt x="152" y="39"/>
                  </a:lnTo>
                  <a:close/>
                </a:path>
              </a:pathLst>
            </a:custGeom>
            <a:grpFill/>
            <a:ln>
              <a:noFill/>
            </a:ln>
          </p:spPr>
          <p:txBody>
            <a:bodyPr vert="horz" wrap="square" lIns="91440" tIns="45720" rIns="91440" bIns="45720" numCol="1" anchor="t" anchorCtr="0" compatLnSpc="1"/>
            <a:lstStyle/>
            <a:p>
              <a:endParaRPr lang="en-US"/>
            </a:p>
          </p:txBody>
        </p:sp>
        <p:sp>
          <p:nvSpPr>
            <p:cNvPr id="25" name="Freeform 77"/>
            <p:cNvSpPr>
              <a:spLocks noEditPoints="1"/>
            </p:cNvSpPr>
            <p:nvPr/>
          </p:nvSpPr>
          <p:spPr bwMode="auto">
            <a:xfrm>
              <a:off x="3019308" y="3481464"/>
              <a:ext cx="499546" cy="502108"/>
            </a:xfrm>
            <a:custGeom>
              <a:avLst/>
              <a:gdLst>
                <a:gd name="T0" fmla="*/ 70 w 148"/>
                <a:gd name="T1" fmla="*/ 71 h 148"/>
                <a:gd name="T2" fmla="*/ 70 w 148"/>
                <a:gd name="T3" fmla="*/ 78 h 148"/>
                <a:gd name="T4" fmla="*/ 77 w 148"/>
                <a:gd name="T5" fmla="*/ 78 h 148"/>
                <a:gd name="T6" fmla="*/ 77 w 148"/>
                <a:gd name="T7" fmla="*/ 71 h 148"/>
                <a:gd name="T8" fmla="*/ 70 w 148"/>
                <a:gd name="T9" fmla="*/ 71 h 148"/>
                <a:gd name="T10" fmla="*/ 74 w 148"/>
                <a:gd name="T11" fmla="*/ 25 h 148"/>
                <a:gd name="T12" fmla="*/ 78 w 148"/>
                <a:gd name="T13" fmla="*/ 21 h 148"/>
                <a:gd name="T14" fmla="*/ 78 w 148"/>
                <a:gd name="T15" fmla="*/ 16 h 148"/>
                <a:gd name="T16" fmla="*/ 74 w 148"/>
                <a:gd name="T17" fmla="*/ 12 h 148"/>
                <a:gd name="T18" fmla="*/ 70 w 148"/>
                <a:gd name="T19" fmla="*/ 16 h 148"/>
                <a:gd name="T20" fmla="*/ 70 w 148"/>
                <a:gd name="T21" fmla="*/ 21 h 148"/>
                <a:gd name="T22" fmla="*/ 74 w 148"/>
                <a:gd name="T23" fmla="*/ 25 h 148"/>
                <a:gd name="T24" fmla="*/ 74 w 148"/>
                <a:gd name="T25" fmla="*/ 123 h 148"/>
                <a:gd name="T26" fmla="*/ 70 w 148"/>
                <a:gd name="T27" fmla="*/ 128 h 148"/>
                <a:gd name="T28" fmla="*/ 70 w 148"/>
                <a:gd name="T29" fmla="*/ 132 h 148"/>
                <a:gd name="T30" fmla="*/ 74 w 148"/>
                <a:gd name="T31" fmla="*/ 136 h 148"/>
                <a:gd name="T32" fmla="*/ 78 w 148"/>
                <a:gd name="T33" fmla="*/ 132 h 148"/>
                <a:gd name="T34" fmla="*/ 78 w 148"/>
                <a:gd name="T35" fmla="*/ 128 h 148"/>
                <a:gd name="T36" fmla="*/ 74 w 148"/>
                <a:gd name="T37" fmla="*/ 123 h 148"/>
                <a:gd name="T38" fmla="*/ 31 w 148"/>
                <a:gd name="T39" fmla="*/ 30 h 148"/>
                <a:gd name="T40" fmla="*/ 30 w 148"/>
                <a:gd name="T41" fmla="*/ 31 h 148"/>
                <a:gd name="T42" fmla="*/ 62 w 148"/>
                <a:gd name="T43" fmla="*/ 86 h 148"/>
                <a:gd name="T44" fmla="*/ 117 w 148"/>
                <a:gd name="T45" fmla="*/ 118 h 148"/>
                <a:gd name="T46" fmla="*/ 118 w 148"/>
                <a:gd name="T47" fmla="*/ 117 h 148"/>
                <a:gd name="T48" fmla="*/ 85 w 148"/>
                <a:gd name="T49" fmla="*/ 62 h 148"/>
                <a:gd name="T50" fmla="*/ 31 w 148"/>
                <a:gd name="T51" fmla="*/ 30 h 148"/>
                <a:gd name="T52" fmla="*/ 99 w 148"/>
                <a:gd name="T53" fmla="*/ 100 h 148"/>
                <a:gd name="T54" fmla="*/ 67 w 148"/>
                <a:gd name="T55" fmla="*/ 81 h 148"/>
                <a:gd name="T56" fmla="*/ 67 w 148"/>
                <a:gd name="T57" fmla="*/ 81 h 148"/>
                <a:gd name="T58" fmla="*/ 67 w 148"/>
                <a:gd name="T59" fmla="*/ 67 h 148"/>
                <a:gd name="T60" fmla="*/ 80 w 148"/>
                <a:gd name="T61" fmla="*/ 67 h 148"/>
                <a:gd name="T62" fmla="*/ 81 w 148"/>
                <a:gd name="T63" fmla="*/ 67 h 148"/>
                <a:gd name="T64" fmla="*/ 100 w 148"/>
                <a:gd name="T65" fmla="*/ 100 h 148"/>
                <a:gd name="T66" fmla="*/ 99 w 148"/>
                <a:gd name="T67" fmla="*/ 100 h 148"/>
                <a:gd name="T68" fmla="*/ 20 w 148"/>
                <a:gd name="T69" fmla="*/ 70 h 148"/>
                <a:gd name="T70" fmla="*/ 16 w 148"/>
                <a:gd name="T71" fmla="*/ 70 h 148"/>
                <a:gd name="T72" fmla="*/ 12 w 148"/>
                <a:gd name="T73" fmla="*/ 74 h 148"/>
                <a:gd name="T74" fmla="*/ 16 w 148"/>
                <a:gd name="T75" fmla="*/ 78 h 148"/>
                <a:gd name="T76" fmla="*/ 20 w 148"/>
                <a:gd name="T77" fmla="*/ 78 h 148"/>
                <a:gd name="T78" fmla="*/ 24 w 148"/>
                <a:gd name="T79" fmla="*/ 74 h 148"/>
                <a:gd name="T80" fmla="*/ 20 w 148"/>
                <a:gd name="T81" fmla="*/ 70 h 148"/>
                <a:gd name="T82" fmla="*/ 131 w 148"/>
                <a:gd name="T83" fmla="*/ 70 h 148"/>
                <a:gd name="T84" fmla="*/ 127 w 148"/>
                <a:gd name="T85" fmla="*/ 70 h 148"/>
                <a:gd name="T86" fmla="*/ 123 w 148"/>
                <a:gd name="T87" fmla="*/ 74 h 148"/>
                <a:gd name="T88" fmla="*/ 127 w 148"/>
                <a:gd name="T89" fmla="*/ 78 h 148"/>
                <a:gd name="T90" fmla="*/ 131 w 148"/>
                <a:gd name="T91" fmla="*/ 78 h 148"/>
                <a:gd name="T92" fmla="*/ 136 w 148"/>
                <a:gd name="T93" fmla="*/ 74 h 148"/>
                <a:gd name="T94" fmla="*/ 131 w 148"/>
                <a:gd name="T95" fmla="*/ 70 h 148"/>
                <a:gd name="T96" fmla="*/ 74 w 148"/>
                <a:gd name="T97" fmla="*/ 0 h 148"/>
                <a:gd name="T98" fmla="*/ 0 w 148"/>
                <a:gd name="T99" fmla="*/ 74 h 148"/>
                <a:gd name="T100" fmla="*/ 74 w 148"/>
                <a:gd name="T101" fmla="*/ 148 h 148"/>
                <a:gd name="T102" fmla="*/ 148 w 148"/>
                <a:gd name="T103" fmla="*/ 74 h 148"/>
                <a:gd name="T104" fmla="*/ 74 w 148"/>
                <a:gd name="T105" fmla="*/ 0 h 148"/>
                <a:gd name="T106" fmla="*/ 74 w 148"/>
                <a:gd name="T107" fmla="*/ 140 h 148"/>
                <a:gd name="T108" fmla="*/ 8 w 148"/>
                <a:gd name="T109" fmla="*/ 74 h 148"/>
                <a:gd name="T110" fmla="*/ 74 w 148"/>
                <a:gd name="T111" fmla="*/ 8 h 148"/>
                <a:gd name="T112" fmla="*/ 140 w 148"/>
                <a:gd name="T113" fmla="*/ 74 h 148"/>
                <a:gd name="T114" fmla="*/ 74 w 148"/>
                <a:gd name="T115"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8" h="148">
                  <a:moveTo>
                    <a:pt x="70" y="71"/>
                  </a:moveTo>
                  <a:cubicBezTo>
                    <a:pt x="68" y="72"/>
                    <a:pt x="68" y="76"/>
                    <a:pt x="70" y="78"/>
                  </a:cubicBezTo>
                  <a:cubicBezTo>
                    <a:pt x="72" y="79"/>
                    <a:pt x="75" y="79"/>
                    <a:pt x="77" y="78"/>
                  </a:cubicBezTo>
                  <a:cubicBezTo>
                    <a:pt x="79" y="76"/>
                    <a:pt x="79" y="72"/>
                    <a:pt x="77" y="71"/>
                  </a:cubicBezTo>
                  <a:cubicBezTo>
                    <a:pt x="75" y="69"/>
                    <a:pt x="72" y="69"/>
                    <a:pt x="70" y="71"/>
                  </a:cubicBezTo>
                  <a:close/>
                  <a:moveTo>
                    <a:pt x="74" y="25"/>
                  </a:moveTo>
                  <a:cubicBezTo>
                    <a:pt x="76" y="25"/>
                    <a:pt x="78" y="23"/>
                    <a:pt x="78" y="21"/>
                  </a:cubicBezTo>
                  <a:cubicBezTo>
                    <a:pt x="78" y="16"/>
                    <a:pt x="78" y="16"/>
                    <a:pt x="78" y="16"/>
                  </a:cubicBezTo>
                  <a:cubicBezTo>
                    <a:pt x="78" y="14"/>
                    <a:pt x="76" y="12"/>
                    <a:pt x="74" y="12"/>
                  </a:cubicBezTo>
                  <a:cubicBezTo>
                    <a:pt x="72" y="12"/>
                    <a:pt x="70" y="14"/>
                    <a:pt x="70" y="16"/>
                  </a:cubicBezTo>
                  <a:cubicBezTo>
                    <a:pt x="70" y="21"/>
                    <a:pt x="70" y="21"/>
                    <a:pt x="70" y="21"/>
                  </a:cubicBezTo>
                  <a:cubicBezTo>
                    <a:pt x="70" y="23"/>
                    <a:pt x="72" y="25"/>
                    <a:pt x="74" y="25"/>
                  </a:cubicBezTo>
                  <a:close/>
                  <a:moveTo>
                    <a:pt x="74" y="123"/>
                  </a:moveTo>
                  <a:cubicBezTo>
                    <a:pt x="72" y="123"/>
                    <a:pt x="70" y="125"/>
                    <a:pt x="70" y="128"/>
                  </a:cubicBezTo>
                  <a:cubicBezTo>
                    <a:pt x="70" y="132"/>
                    <a:pt x="70" y="132"/>
                    <a:pt x="70" y="132"/>
                  </a:cubicBezTo>
                  <a:cubicBezTo>
                    <a:pt x="70" y="134"/>
                    <a:pt x="72" y="136"/>
                    <a:pt x="74" y="136"/>
                  </a:cubicBezTo>
                  <a:cubicBezTo>
                    <a:pt x="76" y="136"/>
                    <a:pt x="78" y="134"/>
                    <a:pt x="78" y="132"/>
                  </a:cubicBezTo>
                  <a:cubicBezTo>
                    <a:pt x="78" y="128"/>
                    <a:pt x="78" y="128"/>
                    <a:pt x="78" y="128"/>
                  </a:cubicBezTo>
                  <a:cubicBezTo>
                    <a:pt x="78" y="125"/>
                    <a:pt x="76" y="123"/>
                    <a:pt x="74" y="123"/>
                  </a:cubicBezTo>
                  <a:close/>
                  <a:moveTo>
                    <a:pt x="31" y="30"/>
                  </a:moveTo>
                  <a:cubicBezTo>
                    <a:pt x="30" y="31"/>
                    <a:pt x="30" y="31"/>
                    <a:pt x="30" y="31"/>
                  </a:cubicBezTo>
                  <a:cubicBezTo>
                    <a:pt x="62" y="86"/>
                    <a:pt x="62" y="86"/>
                    <a:pt x="62" y="86"/>
                  </a:cubicBezTo>
                  <a:cubicBezTo>
                    <a:pt x="117" y="118"/>
                    <a:pt x="117" y="118"/>
                    <a:pt x="117" y="118"/>
                  </a:cubicBezTo>
                  <a:cubicBezTo>
                    <a:pt x="118" y="117"/>
                    <a:pt x="118" y="117"/>
                    <a:pt x="118" y="117"/>
                  </a:cubicBezTo>
                  <a:cubicBezTo>
                    <a:pt x="85" y="62"/>
                    <a:pt x="85" y="62"/>
                    <a:pt x="85" y="62"/>
                  </a:cubicBezTo>
                  <a:lnTo>
                    <a:pt x="31" y="30"/>
                  </a:lnTo>
                  <a:close/>
                  <a:moveTo>
                    <a:pt x="99" y="100"/>
                  </a:moveTo>
                  <a:cubicBezTo>
                    <a:pt x="67" y="81"/>
                    <a:pt x="67" y="81"/>
                    <a:pt x="67" y="81"/>
                  </a:cubicBezTo>
                  <a:cubicBezTo>
                    <a:pt x="67" y="81"/>
                    <a:pt x="67" y="81"/>
                    <a:pt x="67" y="81"/>
                  </a:cubicBezTo>
                  <a:cubicBezTo>
                    <a:pt x="64" y="77"/>
                    <a:pt x="64" y="71"/>
                    <a:pt x="67" y="67"/>
                  </a:cubicBezTo>
                  <a:cubicBezTo>
                    <a:pt x="71" y="64"/>
                    <a:pt x="77" y="64"/>
                    <a:pt x="80" y="67"/>
                  </a:cubicBezTo>
                  <a:cubicBezTo>
                    <a:pt x="81" y="67"/>
                    <a:pt x="81" y="67"/>
                    <a:pt x="81" y="67"/>
                  </a:cubicBezTo>
                  <a:cubicBezTo>
                    <a:pt x="100" y="100"/>
                    <a:pt x="100" y="100"/>
                    <a:pt x="100" y="100"/>
                  </a:cubicBezTo>
                  <a:lnTo>
                    <a:pt x="99" y="100"/>
                  </a:lnTo>
                  <a:close/>
                  <a:moveTo>
                    <a:pt x="20" y="70"/>
                  </a:moveTo>
                  <a:cubicBezTo>
                    <a:pt x="16" y="70"/>
                    <a:pt x="16" y="70"/>
                    <a:pt x="16" y="70"/>
                  </a:cubicBezTo>
                  <a:cubicBezTo>
                    <a:pt x="14" y="70"/>
                    <a:pt x="12" y="72"/>
                    <a:pt x="12" y="74"/>
                  </a:cubicBezTo>
                  <a:cubicBezTo>
                    <a:pt x="12" y="76"/>
                    <a:pt x="14" y="78"/>
                    <a:pt x="16" y="78"/>
                  </a:cubicBezTo>
                  <a:cubicBezTo>
                    <a:pt x="20" y="78"/>
                    <a:pt x="20" y="78"/>
                    <a:pt x="20" y="78"/>
                  </a:cubicBezTo>
                  <a:cubicBezTo>
                    <a:pt x="23" y="78"/>
                    <a:pt x="24" y="76"/>
                    <a:pt x="24" y="74"/>
                  </a:cubicBezTo>
                  <a:cubicBezTo>
                    <a:pt x="24" y="72"/>
                    <a:pt x="23" y="70"/>
                    <a:pt x="20" y="70"/>
                  </a:cubicBezTo>
                  <a:close/>
                  <a:moveTo>
                    <a:pt x="131" y="70"/>
                  </a:moveTo>
                  <a:cubicBezTo>
                    <a:pt x="127" y="70"/>
                    <a:pt x="127" y="70"/>
                    <a:pt x="127" y="70"/>
                  </a:cubicBezTo>
                  <a:cubicBezTo>
                    <a:pt x="125" y="70"/>
                    <a:pt x="123" y="72"/>
                    <a:pt x="123" y="74"/>
                  </a:cubicBezTo>
                  <a:cubicBezTo>
                    <a:pt x="123" y="76"/>
                    <a:pt x="125" y="78"/>
                    <a:pt x="127" y="78"/>
                  </a:cubicBezTo>
                  <a:cubicBezTo>
                    <a:pt x="131" y="78"/>
                    <a:pt x="131" y="78"/>
                    <a:pt x="131" y="78"/>
                  </a:cubicBezTo>
                  <a:cubicBezTo>
                    <a:pt x="134" y="78"/>
                    <a:pt x="136" y="76"/>
                    <a:pt x="136" y="74"/>
                  </a:cubicBezTo>
                  <a:cubicBezTo>
                    <a:pt x="136" y="72"/>
                    <a:pt x="134" y="70"/>
                    <a:pt x="131" y="70"/>
                  </a:cubicBezTo>
                  <a:close/>
                  <a:moveTo>
                    <a:pt x="74" y="0"/>
                  </a:moveTo>
                  <a:cubicBezTo>
                    <a:pt x="33" y="0"/>
                    <a:pt x="0" y="33"/>
                    <a:pt x="0" y="74"/>
                  </a:cubicBezTo>
                  <a:cubicBezTo>
                    <a:pt x="0" y="115"/>
                    <a:pt x="33" y="148"/>
                    <a:pt x="74" y="148"/>
                  </a:cubicBezTo>
                  <a:cubicBezTo>
                    <a:pt x="115" y="148"/>
                    <a:pt x="148" y="115"/>
                    <a:pt x="148" y="74"/>
                  </a:cubicBezTo>
                  <a:cubicBezTo>
                    <a:pt x="148" y="33"/>
                    <a:pt x="115" y="0"/>
                    <a:pt x="74" y="0"/>
                  </a:cubicBezTo>
                  <a:close/>
                  <a:moveTo>
                    <a:pt x="74" y="140"/>
                  </a:moveTo>
                  <a:cubicBezTo>
                    <a:pt x="37" y="140"/>
                    <a:pt x="8" y="110"/>
                    <a:pt x="8" y="74"/>
                  </a:cubicBezTo>
                  <a:cubicBezTo>
                    <a:pt x="8" y="38"/>
                    <a:pt x="37" y="8"/>
                    <a:pt x="74" y="8"/>
                  </a:cubicBezTo>
                  <a:cubicBezTo>
                    <a:pt x="110" y="8"/>
                    <a:pt x="140" y="38"/>
                    <a:pt x="140" y="74"/>
                  </a:cubicBezTo>
                  <a:cubicBezTo>
                    <a:pt x="140" y="110"/>
                    <a:pt x="110" y="140"/>
                    <a:pt x="74" y="140"/>
                  </a:cubicBezTo>
                  <a:close/>
                </a:path>
              </a:pathLst>
            </a:custGeom>
            <a:grpFill/>
            <a:ln>
              <a:noFill/>
            </a:ln>
          </p:spPr>
          <p:txBody>
            <a:bodyPr vert="horz" wrap="square" lIns="91440" tIns="45720" rIns="91440" bIns="45720" numCol="1" anchor="t" anchorCtr="0" compatLnSpc="1"/>
            <a:lstStyle/>
            <a:p>
              <a:endParaRPr lang="en-US"/>
            </a:p>
          </p:txBody>
        </p:sp>
        <p:sp>
          <p:nvSpPr>
            <p:cNvPr id="26" name="Freeform 78"/>
            <p:cNvSpPr>
              <a:spLocks noEditPoints="1"/>
            </p:cNvSpPr>
            <p:nvPr/>
          </p:nvSpPr>
          <p:spPr bwMode="auto">
            <a:xfrm>
              <a:off x="4120871" y="3448162"/>
              <a:ext cx="461120" cy="535412"/>
            </a:xfrm>
            <a:custGeom>
              <a:avLst/>
              <a:gdLst>
                <a:gd name="T0" fmla="*/ 37 w 136"/>
                <a:gd name="T1" fmla="*/ 51 h 158"/>
                <a:gd name="T2" fmla="*/ 49 w 136"/>
                <a:gd name="T3" fmla="*/ 63 h 158"/>
                <a:gd name="T4" fmla="*/ 62 w 136"/>
                <a:gd name="T5" fmla="*/ 51 h 158"/>
                <a:gd name="T6" fmla="*/ 49 w 136"/>
                <a:gd name="T7" fmla="*/ 39 h 158"/>
                <a:gd name="T8" fmla="*/ 37 w 136"/>
                <a:gd name="T9" fmla="*/ 51 h 158"/>
                <a:gd name="T10" fmla="*/ 28 w 136"/>
                <a:gd name="T11" fmla="*/ 158 h 158"/>
                <a:gd name="T12" fmla="*/ 136 w 136"/>
                <a:gd name="T13" fmla="*/ 158 h 158"/>
                <a:gd name="T14" fmla="*/ 127 w 136"/>
                <a:gd name="T15" fmla="*/ 146 h 158"/>
                <a:gd name="T16" fmla="*/ 107 w 136"/>
                <a:gd name="T17" fmla="*/ 146 h 158"/>
                <a:gd name="T18" fmla="*/ 107 w 136"/>
                <a:gd name="T19" fmla="*/ 103 h 158"/>
                <a:gd name="T20" fmla="*/ 121 w 136"/>
                <a:gd name="T21" fmla="*/ 95 h 158"/>
                <a:gd name="T22" fmla="*/ 117 w 136"/>
                <a:gd name="T23" fmla="*/ 89 h 158"/>
                <a:gd name="T24" fmla="*/ 77 w 136"/>
                <a:gd name="T25" fmla="*/ 112 h 158"/>
                <a:gd name="T26" fmla="*/ 81 w 136"/>
                <a:gd name="T27" fmla="*/ 118 h 158"/>
                <a:gd name="T28" fmla="*/ 86 w 136"/>
                <a:gd name="T29" fmla="*/ 115 h 158"/>
                <a:gd name="T30" fmla="*/ 86 w 136"/>
                <a:gd name="T31" fmla="*/ 129 h 158"/>
                <a:gd name="T32" fmla="*/ 36 w 136"/>
                <a:gd name="T33" fmla="*/ 64 h 158"/>
                <a:gd name="T34" fmla="*/ 30 w 136"/>
                <a:gd name="T35" fmla="*/ 51 h 158"/>
                <a:gd name="T36" fmla="*/ 30 w 136"/>
                <a:gd name="T37" fmla="*/ 51 h 158"/>
                <a:gd name="T38" fmla="*/ 68 w 136"/>
                <a:gd name="T39" fmla="*/ 146 h 158"/>
                <a:gd name="T40" fmla="*/ 37 w 136"/>
                <a:gd name="T41" fmla="*/ 146 h 158"/>
                <a:gd name="T42" fmla="*/ 28 w 136"/>
                <a:gd name="T43" fmla="*/ 158 h 158"/>
                <a:gd name="T44" fmla="*/ 36 w 136"/>
                <a:gd name="T45" fmla="*/ 16 h 158"/>
                <a:gd name="T46" fmla="*/ 45 w 136"/>
                <a:gd name="T47" fmla="*/ 33 h 158"/>
                <a:gd name="T48" fmla="*/ 49 w 136"/>
                <a:gd name="T49" fmla="*/ 32 h 158"/>
                <a:gd name="T50" fmla="*/ 68 w 136"/>
                <a:gd name="T51" fmla="*/ 51 h 158"/>
                <a:gd name="T52" fmla="*/ 63 w 136"/>
                <a:gd name="T53" fmla="*/ 64 h 158"/>
                <a:gd name="T54" fmla="*/ 75 w 136"/>
                <a:gd name="T55" fmla="*/ 84 h 158"/>
                <a:gd name="T56" fmla="*/ 75 w 136"/>
                <a:gd name="T57" fmla="*/ 84 h 158"/>
                <a:gd name="T58" fmla="*/ 74 w 136"/>
                <a:gd name="T59" fmla="*/ 89 h 158"/>
                <a:gd name="T60" fmla="*/ 78 w 136"/>
                <a:gd name="T61" fmla="*/ 90 h 158"/>
                <a:gd name="T62" fmla="*/ 95 w 136"/>
                <a:gd name="T63" fmla="*/ 80 h 158"/>
                <a:gd name="T64" fmla="*/ 96 w 136"/>
                <a:gd name="T65" fmla="*/ 76 h 158"/>
                <a:gd name="T66" fmla="*/ 92 w 136"/>
                <a:gd name="T67" fmla="*/ 74 h 158"/>
                <a:gd name="T68" fmla="*/ 77 w 136"/>
                <a:gd name="T69" fmla="*/ 49 h 158"/>
                <a:gd name="T70" fmla="*/ 77 w 136"/>
                <a:gd name="T71" fmla="*/ 42 h 158"/>
                <a:gd name="T72" fmla="*/ 71 w 136"/>
                <a:gd name="T73" fmla="*/ 30 h 158"/>
                <a:gd name="T74" fmla="*/ 65 w 136"/>
                <a:gd name="T75" fmla="*/ 27 h 158"/>
                <a:gd name="T76" fmla="*/ 53 w 136"/>
                <a:gd name="T77" fmla="*/ 6 h 158"/>
                <a:gd name="T78" fmla="*/ 53 w 136"/>
                <a:gd name="T79" fmla="*/ 6 h 158"/>
                <a:gd name="T80" fmla="*/ 54 w 136"/>
                <a:gd name="T81" fmla="*/ 2 h 158"/>
                <a:gd name="T82" fmla="*/ 50 w 136"/>
                <a:gd name="T83" fmla="*/ 1 h 158"/>
                <a:gd name="T84" fmla="*/ 33 w 136"/>
                <a:gd name="T85" fmla="*/ 11 h 158"/>
                <a:gd name="T86" fmla="*/ 32 w 136"/>
                <a:gd name="T87" fmla="*/ 15 h 158"/>
                <a:gd name="T88" fmla="*/ 36 w 136"/>
                <a:gd name="T89" fmla="*/ 1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58">
                  <a:moveTo>
                    <a:pt x="37" y="51"/>
                  </a:moveTo>
                  <a:cubicBezTo>
                    <a:pt x="37" y="58"/>
                    <a:pt x="42" y="63"/>
                    <a:pt x="49" y="63"/>
                  </a:cubicBezTo>
                  <a:cubicBezTo>
                    <a:pt x="56" y="63"/>
                    <a:pt x="62" y="58"/>
                    <a:pt x="62" y="51"/>
                  </a:cubicBezTo>
                  <a:cubicBezTo>
                    <a:pt x="62" y="44"/>
                    <a:pt x="56" y="39"/>
                    <a:pt x="49" y="39"/>
                  </a:cubicBezTo>
                  <a:cubicBezTo>
                    <a:pt x="42" y="39"/>
                    <a:pt x="37" y="44"/>
                    <a:pt x="37" y="51"/>
                  </a:cubicBezTo>
                  <a:close/>
                  <a:moveTo>
                    <a:pt x="28" y="158"/>
                  </a:moveTo>
                  <a:cubicBezTo>
                    <a:pt x="136" y="158"/>
                    <a:pt x="136" y="158"/>
                    <a:pt x="136" y="158"/>
                  </a:cubicBezTo>
                  <a:cubicBezTo>
                    <a:pt x="127" y="146"/>
                    <a:pt x="127" y="146"/>
                    <a:pt x="127" y="146"/>
                  </a:cubicBezTo>
                  <a:cubicBezTo>
                    <a:pt x="107" y="146"/>
                    <a:pt x="107" y="146"/>
                    <a:pt x="107" y="146"/>
                  </a:cubicBezTo>
                  <a:cubicBezTo>
                    <a:pt x="107" y="103"/>
                    <a:pt x="107" y="103"/>
                    <a:pt x="107" y="103"/>
                  </a:cubicBezTo>
                  <a:cubicBezTo>
                    <a:pt x="121" y="95"/>
                    <a:pt x="121" y="95"/>
                    <a:pt x="121" y="95"/>
                  </a:cubicBezTo>
                  <a:cubicBezTo>
                    <a:pt x="117" y="89"/>
                    <a:pt x="117" y="89"/>
                    <a:pt x="117" y="89"/>
                  </a:cubicBezTo>
                  <a:cubicBezTo>
                    <a:pt x="77" y="112"/>
                    <a:pt x="77" y="112"/>
                    <a:pt x="77" y="112"/>
                  </a:cubicBezTo>
                  <a:cubicBezTo>
                    <a:pt x="81" y="118"/>
                    <a:pt x="81" y="118"/>
                    <a:pt x="81" y="118"/>
                  </a:cubicBezTo>
                  <a:cubicBezTo>
                    <a:pt x="86" y="115"/>
                    <a:pt x="86" y="115"/>
                    <a:pt x="86" y="115"/>
                  </a:cubicBezTo>
                  <a:cubicBezTo>
                    <a:pt x="86" y="129"/>
                    <a:pt x="86" y="129"/>
                    <a:pt x="86" y="129"/>
                  </a:cubicBezTo>
                  <a:cubicBezTo>
                    <a:pt x="38" y="128"/>
                    <a:pt x="18" y="86"/>
                    <a:pt x="36" y="64"/>
                  </a:cubicBezTo>
                  <a:cubicBezTo>
                    <a:pt x="32" y="61"/>
                    <a:pt x="30" y="56"/>
                    <a:pt x="30" y="51"/>
                  </a:cubicBezTo>
                  <a:cubicBezTo>
                    <a:pt x="30" y="51"/>
                    <a:pt x="30" y="51"/>
                    <a:pt x="30" y="51"/>
                  </a:cubicBezTo>
                  <a:cubicBezTo>
                    <a:pt x="0" y="74"/>
                    <a:pt x="14" y="129"/>
                    <a:pt x="68" y="146"/>
                  </a:cubicBezTo>
                  <a:cubicBezTo>
                    <a:pt x="37" y="146"/>
                    <a:pt x="37" y="146"/>
                    <a:pt x="37" y="146"/>
                  </a:cubicBezTo>
                  <a:lnTo>
                    <a:pt x="28" y="158"/>
                  </a:lnTo>
                  <a:close/>
                  <a:moveTo>
                    <a:pt x="36" y="16"/>
                  </a:moveTo>
                  <a:cubicBezTo>
                    <a:pt x="45" y="33"/>
                    <a:pt x="45" y="33"/>
                    <a:pt x="45" y="33"/>
                  </a:cubicBezTo>
                  <a:cubicBezTo>
                    <a:pt x="47" y="33"/>
                    <a:pt x="48" y="32"/>
                    <a:pt x="49" y="32"/>
                  </a:cubicBezTo>
                  <a:cubicBezTo>
                    <a:pt x="60" y="32"/>
                    <a:pt x="68" y="41"/>
                    <a:pt x="68" y="51"/>
                  </a:cubicBezTo>
                  <a:cubicBezTo>
                    <a:pt x="68" y="56"/>
                    <a:pt x="66" y="60"/>
                    <a:pt x="63" y="64"/>
                  </a:cubicBezTo>
                  <a:cubicBezTo>
                    <a:pt x="75" y="84"/>
                    <a:pt x="75" y="84"/>
                    <a:pt x="75" y="84"/>
                  </a:cubicBezTo>
                  <a:cubicBezTo>
                    <a:pt x="75" y="84"/>
                    <a:pt x="75" y="84"/>
                    <a:pt x="75" y="84"/>
                  </a:cubicBezTo>
                  <a:cubicBezTo>
                    <a:pt x="73" y="85"/>
                    <a:pt x="73" y="87"/>
                    <a:pt x="74" y="89"/>
                  </a:cubicBezTo>
                  <a:cubicBezTo>
                    <a:pt x="74" y="90"/>
                    <a:pt x="76" y="91"/>
                    <a:pt x="78" y="90"/>
                  </a:cubicBezTo>
                  <a:cubicBezTo>
                    <a:pt x="95" y="80"/>
                    <a:pt x="95" y="80"/>
                    <a:pt x="95" y="80"/>
                  </a:cubicBezTo>
                  <a:cubicBezTo>
                    <a:pt x="97" y="79"/>
                    <a:pt x="97" y="77"/>
                    <a:pt x="96" y="76"/>
                  </a:cubicBezTo>
                  <a:cubicBezTo>
                    <a:pt x="95" y="74"/>
                    <a:pt x="93" y="74"/>
                    <a:pt x="92" y="74"/>
                  </a:cubicBezTo>
                  <a:cubicBezTo>
                    <a:pt x="77" y="49"/>
                    <a:pt x="77" y="49"/>
                    <a:pt x="77" y="49"/>
                  </a:cubicBezTo>
                  <a:cubicBezTo>
                    <a:pt x="78" y="47"/>
                    <a:pt x="79" y="44"/>
                    <a:pt x="77" y="42"/>
                  </a:cubicBezTo>
                  <a:cubicBezTo>
                    <a:pt x="71" y="30"/>
                    <a:pt x="71" y="30"/>
                    <a:pt x="71" y="30"/>
                  </a:cubicBezTo>
                  <a:cubicBezTo>
                    <a:pt x="70" y="28"/>
                    <a:pt x="67" y="27"/>
                    <a:pt x="65" y="27"/>
                  </a:cubicBezTo>
                  <a:cubicBezTo>
                    <a:pt x="53" y="6"/>
                    <a:pt x="53" y="6"/>
                    <a:pt x="53" y="6"/>
                  </a:cubicBezTo>
                  <a:cubicBezTo>
                    <a:pt x="53" y="6"/>
                    <a:pt x="53" y="6"/>
                    <a:pt x="53" y="6"/>
                  </a:cubicBezTo>
                  <a:cubicBezTo>
                    <a:pt x="55" y="5"/>
                    <a:pt x="55" y="3"/>
                    <a:pt x="54" y="2"/>
                  </a:cubicBezTo>
                  <a:cubicBezTo>
                    <a:pt x="53" y="0"/>
                    <a:pt x="51" y="0"/>
                    <a:pt x="50" y="1"/>
                  </a:cubicBezTo>
                  <a:cubicBezTo>
                    <a:pt x="33" y="11"/>
                    <a:pt x="33" y="11"/>
                    <a:pt x="33" y="11"/>
                  </a:cubicBezTo>
                  <a:cubicBezTo>
                    <a:pt x="31" y="11"/>
                    <a:pt x="31" y="14"/>
                    <a:pt x="32" y="15"/>
                  </a:cubicBezTo>
                  <a:cubicBezTo>
                    <a:pt x="32" y="17"/>
                    <a:pt x="34" y="17"/>
                    <a:pt x="36" y="16"/>
                  </a:cubicBezTo>
                  <a:close/>
                </a:path>
              </a:pathLst>
            </a:custGeom>
            <a:grpFill/>
            <a:ln>
              <a:noFill/>
            </a:ln>
          </p:spPr>
          <p:txBody>
            <a:bodyPr vert="horz" wrap="square" lIns="91440" tIns="45720" rIns="91440" bIns="45720" numCol="1" anchor="t" anchorCtr="0" compatLnSpc="1"/>
            <a:lstStyle/>
            <a:p>
              <a:endParaRPr lang="en-US"/>
            </a:p>
          </p:txBody>
        </p:sp>
        <p:sp>
          <p:nvSpPr>
            <p:cNvPr id="27" name="Freeform 79"/>
            <p:cNvSpPr>
              <a:spLocks noEditPoints="1"/>
            </p:cNvSpPr>
            <p:nvPr/>
          </p:nvSpPr>
          <p:spPr bwMode="auto">
            <a:xfrm>
              <a:off x="5235244" y="3522453"/>
              <a:ext cx="504671" cy="458558"/>
            </a:xfrm>
            <a:custGeom>
              <a:avLst/>
              <a:gdLst>
                <a:gd name="T0" fmla="*/ 68 w 149"/>
                <a:gd name="T1" fmla="*/ 53 h 135"/>
                <a:gd name="T2" fmla="*/ 75 w 149"/>
                <a:gd name="T3" fmla="*/ 67 h 135"/>
                <a:gd name="T4" fmla="*/ 83 w 149"/>
                <a:gd name="T5" fmla="*/ 72 h 135"/>
                <a:gd name="T6" fmla="*/ 53 w 149"/>
                <a:gd name="T7" fmla="*/ 71 h 135"/>
                <a:gd name="T8" fmla="*/ 51 w 149"/>
                <a:gd name="T9" fmla="*/ 56 h 135"/>
                <a:gd name="T10" fmla="*/ 33 w 149"/>
                <a:gd name="T11" fmla="*/ 71 h 135"/>
                <a:gd name="T12" fmla="*/ 44 w 149"/>
                <a:gd name="T13" fmla="*/ 83 h 135"/>
                <a:gd name="T14" fmla="*/ 62 w 149"/>
                <a:gd name="T15" fmla="*/ 78 h 135"/>
                <a:gd name="T16" fmla="*/ 131 w 149"/>
                <a:gd name="T17" fmla="*/ 54 h 135"/>
                <a:gd name="T18" fmla="*/ 106 w 149"/>
                <a:gd name="T19" fmla="*/ 68 h 135"/>
                <a:gd name="T20" fmla="*/ 108 w 149"/>
                <a:gd name="T21" fmla="*/ 76 h 135"/>
                <a:gd name="T22" fmla="*/ 127 w 149"/>
                <a:gd name="T23" fmla="*/ 64 h 135"/>
                <a:gd name="T24" fmla="*/ 75 w 149"/>
                <a:gd name="T25" fmla="*/ 88 h 135"/>
                <a:gd name="T26" fmla="*/ 96 w 149"/>
                <a:gd name="T27" fmla="*/ 78 h 135"/>
                <a:gd name="T28" fmla="*/ 109 w 149"/>
                <a:gd name="T29" fmla="*/ 64 h 135"/>
                <a:gd name="T30" fmla="*/ 88 w 149"/>
                <a:gd name="T31" fmla="*/ 81 h 135"/>
                <a:gd name="T32" fmla="*/ 65 w 149"/>
                <a:gd name="T33" fmla="*/ 85 h 135"/>
                <a:gd name="T34" fmla="*/ 57 w 149"/>
                <a:gd name="T35" fmla="*/ 24 h 135"/>
                <a:gd name="T36" fmla="*/ 71 w 149"/>
                <a:gd name="T37" fmla="*/ 18 h 135"/>
                <a:gd name="T38" fmla="*/ 59 w 149"/>
                <a:gd name="T39" fmla="*/ 9 h 135"/>
                <a:gd name="T40" fmla="*/ 90 w 149"/>
                <a:gd name="T41" fmla="*/ 18 h 135"/>
                <a:gd name="T42" fmla="*/ 115 w 149"/>
                <a:gd name="T43" fmla="*/ 15 h 135"/>
                <a:gd name="T44" fmla="*/ 98 w 149"/>
                <a:gd name="T45" fmla="*/ 3 h 135"/>
                <a:gd name="T46" fmla="*/ 60 w 149"/>
                <a:gd name="T47" fmla="*/ 4 h 135"/>
                <a:gd name="T48" fmla="*/ 23 w 149"/>
                <a:gd name="T49" fmla="*/ 48 h 135"/>
                <a:gd name="T50" fmla="*/ 16 w 149"/>
                <a:gd name="T51" fmla="*/ 41 h 135"/>
                <a:gd name="T52" fmla="*/ 29 w 149"/>
                <a:gd name="T53" fmla="*/ 22 h 135"/>
                <a:gd name="T54" fmla="*/ 23 w 149"/>
                <a:gd name="T55" fmla="*/ 33 h 135"/>
                <a:gd name="T56" fmla="*/ 125 w 149"/>
                <a:gd name="T57" fmla="*/ 21 h 135"/>
                <a:gd name="T58" fmla="*/ 124 w 149"/>
                <a:gd name="T59" fmla="*/ 44 h 135"/>
                <a:gd name="T60" fmla="*/ 140 w 149"/>
                <a:gd name="T61" fmla="*/ 28 h 135"/>
                <a:gd name="T62" fmla="*/ 129 w 149"/>
                <a:gd name="T63" fmla="*/ 15 h 135"/>
                <a:gd name="T64" fmla="*/ 125 w 149"/>
                <a:gd name="T65" fmla="*/ 21 h 135"/>
                <a:gd name="T66" fmla="*/ 36 w 149"/>
                <a:gd name="T67" fmla="*/ 55 h 135"/>
                <a:gd name="T68" fmla="*/ 8 w 149"/>
                <a:gd name="T69" fmla="*/ 48 h 135"/>
                <a:gd name="T70" fmla="*/ 15 w 149"/>
                <a:gd name="T71" fmla="*/ 58 h 135"/>
                <a:gd name="T72" fmla="*/ 28 w 149"/>
                <a:gd name="T73" fmla="*/ 55 h 135"/>
                <a:gd name="T74" fmla="*/ 70 w 149"/>
                <a:gd name="T75" fmla="*/ 99 h 135"/>
                <a:gd name="T76" fmla="*/ 110 w 149"/>
                <a:gd name="T77" fmla="*/ 131 h 135"/>
                <a:gd name="T78" fmla="*/ 125 w 149"/>
                <a:gd name="T79" fmla="*/ 80 h 135"/>
                <a:gd name="T80" fmla="*/ 88 w 149"/>
                <a:gd name="T81" fmla="*/ 94 h 135"/>
                <a:gd name="T82" fmla="*/ 130 w 149"/>
                <a:gd name="T83" fmla="*/ 87 h 135"/>
                <a:gd name="T84" fmla="*/ 54 w 149"/>
                <a:gd name="T85" fmla="*/ 45 h 135"/>
                <a:gd name="T86" fmla="*/ 66 w 149"/>
                <a:gd name="T87" fmla="*/ 37 h 135"/>
                <a:gd name="T88" fmla="*/ 42 w 149"/>
                <a:gd name="T89" fmla="*/ 43 h 135"/>
                <a:gd name="T90" fmla="*/ 42 w 149"/>
                <a:gd name="T91" fmla="*/ 31 h 135"/>
                <a:gd name="T92" fmla="*/ 30 w 149"/>
                <a:gd name="T93" fmla="*/ 34 h 135"/>
                <a:gd name="T94" fmla="*/ 102 w 149"/>
                <a:gd name="T95" fmla="*/ 46 h 135"/>
                <a:gd name="T96" fmla="*/ 83 w 149"/>
                <a:gd name="T97" fmla="*/ 51 h 135"/>
                <a:gd name="T98" fmla="*/ 94 w 149"/>
                <a:gd name="T99" fmla="*/ 51 h 135"/>
                <a:gd name="T100" fmla="*/ 117 w 149"/>
                <a:gd name="T101" fmla="*/ 36 h 135"/>
                <a:gd name="T102" fmla="*/ 96 w 149"/>
                <a:gd name="T103" fmla="*/ 29 h 135"/>
                <a:gd name="T104" fmla="*/ 70 w 149"/>
                <a:gd name="T105" fmla="*/ 39 h 135"/>
                <a:gd name="T106" fmla="*/ 89 w 149"/>
                <a:gd name="T107" fmla="*/ 38 h 135"/>
                <a:gd name="T108" fmla="*/ 109 w 149"/>
                <a:gd name="T109" fmla="*/ 34 h 135"/>
                <a:gd name="T110" fmla="*/ 139 w 149"/>
                <a:gd name="T111" fmla="*/ 55 h 135"/>
                <a:gd name="T112" fmla="*/ 131 w 149"/>
                <a:gd name="T113" fmla="*/ 66 h 135"/>
                <a:gd name="T114" fmla="*/ 146 w 149"/>
                <a:gd name="T115" fmla="*/ 61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9" h="135">
                  <a:moveTo>
                    <a:pt x="83" y="72"/>
                  </a:moveTo>
                  <a:cubicBezTo>
                    <a:pt x="86" y="68"/>
                    <a:pt x="78" y="66"/>
                    <a:pt x="76" y="59"/>
                  </a:cubicBezTo>
                  <a:cubicBezTo>
                    <a:pt x="74" y="52"/>
                    <a:pt x="70" y="48"/>
                    <a:pt x="68" y="53"/>
                  </a:cubicBezTo>
                  <a:cubicBezTo>
                    <a:pt x="67" y="58"/>
                    <a:pt x="67" y="65"/>
                    <a:pt x="67" y="65"/>
                  </a:cubicBezTo>
                  <a:cubicBezTo>
                    <a:pt x="67" y="65"/>
                    <a:pt x="69" y="65"/>
                    <a:pt x="71" y="65"/>
                  </a:cubicBezTo>
                  <a:cubicBezTo>
                    <a:pt x="74" y="65"/>
                    <a:pt x="75" y="66"/>
                    <a:pt x="75" y="67"/>
                  </a:cubicBezTo>
                  <a:cubicBezTo>
                    <a:pt x="75" y="68"/>
                    <a:pt x="73" y="69"/>
                    <a:pt x="67" y="68"/>
                  </a:cubicBezTo>
                  <a:cubicBezTo>
                    <a:pt x="60" y="68"/>
                    <a:pt x="61" y="74"/>
                    <a:pt x="67" y="75"/>
                  </a:cubicBezTo>
                  <a:cubicBezTo>
                    <a:pt x="73" y="77"/>
                    <a:pt x="80" y="75"/>
                    <a:pt x="83" y="72"/>
                  </a:cubicBezTo>
                  <a:close/>
                  <a:moveTo>
                    <a:pt x="47" y="72"/>
                  </a:moveTo>
                  <a:cubicBezTo>
                    <a:pt x="43" y="70"/>
                    <a:pt x="44" y="68"/>
                    <a:pt x="44" y="68"/>
                  </a:cubicBezTo>
                  <a:cubicBezTo>
                    <a:pt x="44" y="68"/>
                    <a:pt x="45" y="68"/>
                    <a:pt x="53" y="71"/>
                  </a:cubicBezTo>
                  <a:cubicBezTo>
                    <a:pt x="60" y="73"/>
                    <a:pt x="62" y="67"/>
                    <a:pt x="64" y="62"/>
                  </a:cubicBezTo>
                  <a:cubicBezTo>
                    <a:pt x="66" y="57"/>
                    <a:pt x="65" y="53"/>
                    <a:pt x="61" y="52"/>
                  </a:cubicBezTo>
                  <a:cubicBezTo>
                    <a:pt x="57" y="50"/>
                    <a:pt x="51" y="52"/>
                    <a:pt x="51" y="56"/>
                  </a:cubicBezTo>
                  <a:cubicBezTo>
                    <a:pt x="51" y="60"/>
                    <a:pt x="54" y="60"/>
                    <a:pt x="55" y="62"/>
                  </a:cubicBezTo>
                  <a:cubicBezTo>
                    <a:pt x="51" y="63"/>
                    <a:pt x="47" y="57"/>
                    <a:pt x="42" y="59"/>
                  </a:cubicBezTo>
                  <a:cubicBezTo>
                    <a:pt x="37" y="60"/>
                    <a:pt x="35" y="64"/>
                    <a:pt x="33" y="71"/>
                  </a:cubicBezTo>
                  <a:cubicBezTo>
                    <a:pt x="32" y="79"/>
                    <a:pt x="36" y="79"/>
                    <a:pt x="42" y="79"/>
                  </a:cubicBezTo>
                  <a:cubicBezTo>
                    <a:pt x="47" y="79"/>
                    <a:pt x="49" y="81"/>
                    <a:pt x="53" y="83"/>
                  </a:cubicBezTo>
                  <a:cubicBezTo>
                    <a:pt x="51" y="84"/>
                    <a:pt x="46" y="83"/>
                    <a:pt x="44" y="83"/>
                  </a:cubicBezTo>
                  <a:cubicBezTo>
                    <a:pt x="43" y="82"/>
                    <a:pt x="35" y="78"/>
                    <a:pt x="39" y="85"/>
                  </a:cubicBezTo>
                  <a:cubicBezTo>
                    <a:pt x="43" y="91"/>
                    <a:pt x="52" y="94"/>
                    <a:pt x="57" y="93"/>
                  </a:cubicBezTo>
                  <a:cubicBezTo>
                    <a:pt x="61" y="92"/>
                    <a:pt x="65" y="83"/>
                    <a:pt x="62" y="78"/>
                  </a:cubicBezTo>
                  <a:cubicBezTo>
                    <a:pt x="59" y="72"/>
                    <a:pt x="51" y="74"/>
                    <a:pt x="47" y="72"/>
                  </a:cubicBezTo>
                  <a:close/>
                  <a:moveTo>
                    <a:pt x="126" y="59"/>
                  </a:moveTo>
                  <a:cubicBezTo>
                    <a:pt x="131" y="61"/>
                    <a:pt x="137" y="57"/>
                    <a:pt x="131" y="54"/>
                  </a:cubicBezTo>
                  <a:cubicBezTo>
                    <a:pt x="125" y="50"/>
                    <a:pt x="117" y="51"/>
                    <a:pt x="114" y="55"/>
                  </a:cubicBezTo>
                  <a:cubicBezTo>
                    <a:pt x="111" y="58"/>
                    <a:pt x="113" y="64"/>
                    <a:pt x="120" y="68"/>
                  </a:cubicBezTo>
                  <a:cubicBezTo>
                    <a:pt x="117" y="67"/>
                    <a:pt x="111" y="67"/>
                    <a:pt x="106" y="68"/>
                  </a:cubicBezTo>
                  <a:cubicBezTo>
                    <a:pt x="101" y="69"/>
                    <a:pt x="100" y="71"/>
                    <a:pt x="100" y="77"/>
                  </a:cubicBezTo>
                  <a:cubicBezTo>
                    <a:pt x="99" y="82"/>
                    <a:pt x="98" y="83"/>
                    <a:pt x="102" y="83"/>
                  </a:cubicBezTo>
                  <a:cubicBezTo>
                    <a:pt x="106" y="84"/>
                    <a:pt x="108" y="80"/>
                    <a:pt x="108" y="76"/>
                  </a:cubicBezTo>
                  <a:cubicBezTo>
                    <a:pt x="107" y="73"/>
                    <a:pt x="107" y="70"/>
                    <a:pt x="110" y="75"/>
                  </a:cubicBezTo>
                  <a:cubicBezTo>
                    <a:pt x="113" y="80"/>
                    <a:pt x="116" y="80"/>
                    <a:pt x="121" y="79"/>
                  </a:cubicBezTo>
                  <a:cubicBezTo>
                    <a:pt x="126" y="77"/>
                    <a:pt x="128" y="70"/>
                    <a:pt x="127" y="64"/>
                  </a:cubicBezTo>
                  <a:cubicBezTo>
                    <a:pt x="126" y="59"/>
                    <a:pt x="119" y="58"/>
                    <a:pt x="119" y="58"/>
                  </a:cubicBezTo>
                  <a:cubicBezTo>
                    <a:pt x="119" y="58"/>
                    <a:pt x="121" y="57"/>
                    <a:pt x="126" y="59"/>
                  </a:cubicBezTo>
                  <a:close/>
                  <a:moveTo>
                    <a:pt x="75" y="88"/>
                  </a:moveTo>
                  <a:cubicBezTo>
                    <a:pt x="75" y="84"/>
                    <a:pt x="76" y="81"/>
                    <a:pt x="76" y="83"/>
                  </a:cubicBezTo>
                  <a:cubicBezTo>
                    <a:pt x="77" y="86"/>
                    <a:pt x="78" y="92"/>
                    <a:pt x="86" y="90"/>
                  </a:cubicBezTo>
                  <a:cubicBezTo>
                    <a:pt x="95" y="88"/>
                    <a:pt x="98" y="85"/>
                    <a:pt x="96" y="78"/>
                  </a:cubicBezTo>
                  <a:cubicBezTo>
                    <a:pt x="95" y="70"/>
                    <a:pt x="91" y="68"/>
                    <a:pt x="89" y="67"/>
                  </a:cubicBezTo>
                  <a:cubicBezTo>
                    <a:pt x="88" y="65"/>
                    <a:pt x="91" y="65"/>
                    <a:pt x="95" y="66"/>
                  </a:cubicBezTo>
                  <a:cubicBezTo>
                    <a:pt x="99" y="67"/>
                    <a:pt x="106" y="67"/>
                    <a:pt x="109" y="64"/>
                  </a:cubicBezTo>
                  <a:cubicBezTo>
                    <a:pt x="112" y="61"/>
                    <a:pt x="110" y="56"/>
                    <a:pt x="101" y="58"/>
                  </a:cubicBezTo>
                  <a:cubicBezTo>
                    <a:pt x="91" y="60"/>
                    <a:pt x="84" y="63"/>
                    <a:pt x="84" y="66"/>
                  </a:cubicBezTo>
                  <a:cubicBezTo>
                    <a:pt x="84" y="69"/>
                    <a:pt x="87" y="77"/>
                    <a:pt x="88" y="81"/>
                  </a:cubicBezTo>
                  <a:cubicBezTo>
                    <a:pt x="89" y="85"/>
                    <a:pt x="87" y="82"/>
                    <a:pt x="85" y="79"/>
                  </a:cubicBezTo>
                  <a:cubicBezTo>
                    <a:pt x="84" y="76"/>
                    <a:pt x="78" y="76"/>
                    <a:pt x="74" y="78"/>
                  </a:cubicBezTo>
                  <a:cubicBezTo>
                    <a:pt x="69" y="79"/>
                    <a:pt x="67" y="81"/>
                    <a:pt x="65" y="85"/>
                  </a:cubicBezTo>
                  <a:cubicBezTo>
                    <a:pt x="64" y="90"/>
                    <a:pt x="61" y="96"/>
                    <a:pt x="68" y="96"/>
                  </a:cubicBezTo>
                  <a:cubicBezTo>
                    <a:pt x="75" y="97"/>
                    <a:pt x="75" y="92"/>
                    <a:pt x="75" y="88"/>
                  </a:cubicBezTo>
                  <a:close/>
                  <a:moveTo>
                    <a:pt x="57" y="24"/>
                  </a:moveTo>
                  <a:cubicBezTo>
                    <a:pt x="62" y="25"/>
                    <a:pt x="66" y="27"/>
                    <a:pt x="68" y="30"/>
                  </a:cubicBezTo>
                  <a:cubicBezTo>
                    <a:pt x="71" y="32"/>
                    <a:pt x="75" y="32"/>
                    <a:pt x="77" y="27"/>
                  </a:cubicBezTo>
                  <a:cubicBezTo>
                    <a:pt x="79" y="22"/>
                    <a:pt x="77" y="19"/>
                    <a:pt x="71" y="18"/>
                  </a:cubicBezTo>
                  <a:cubicBezTo>
                    <a:pt x="65" y="18"/>
                    <a:pt x="61" y="20"/>
                    <a:pt x="59" y="21"/>
                  </a:cubicBezTo>
                  <a:cubicBezTo>
                    <a:pt x="57" y="22"/>
                    <a:pt x="60" y="20"/>
                    <a:pt x="60" y="16"/>
                  </a:cubicBezTo>
                  <a:cubicBezTo>
                    <a:pt x="60" y="12"/>
                    <a:pt x="59" y="11"/>
                    <a:pt x="59" y="9"/>
                  </a:cubicBezTo>
                  <a:cubicBezTo>
                    <a:pt x="58" y="6"/>
                    <a:pt x="61" y="13"/>
                    <a:pt x="66" y="15"/>
                  </a:cubicBezTo>
                  <a:cubicBezTo>
                    <a:pt x="71" y="16"/>
                    <a:pt x="72" y="15"/>
                    <a:pt x="75" y="17"/>
                  </a:cubicBezTo>
                  <a:cubicBezTo>
                    <a:pt x="79" y="19"/>
                    <a:pt x="85" y="24"/>
                    <a:pt x="90" y="18"/>
                  </a:cubicBezTo>
                  <a:cubicBezTo>
                    <a:pt x="94" y="11"/>
                    <a:pt x="94" y="9"/>
                    <a:pt x="94" y="13"/>
                  </a:cubicBezTo>
                  <a:cubicBezTo>
                    <a:pt x="94" y="17"/>
                    <a:pt x="92" y="20"/>
                    <a:pt x="101" y="20"/>
                  </a:cubicBezTo>
                  <a:cubicBezTo>
                    <a:pt x="109" y="20"/>
                    <a:pt x="113" y="20"/>
                    <a:pt x="115" y="15"/>
                  </a:cubicBezTo>
                  <a:cubicBezTo>
                    <a:pt x="118" y="10"/>
                    <a:pt x="111" y="7"/>
                    <a:pt x="108" y="11"/>
                  </a:cubicBezTo>
                  <a:cubicBezTo>
                    <a:pt x="104" y="14"/>
                    <a:pt x="103" y="14"/>
                    <a:pt x="105" y="11"/>
                  </a:cubicBezTo>
                  <a:cubicBezTo>
                    <a:pt x="107" y="7"/>
                    <a:pt x="106" y="4"/>
                    <a:pt x="98" y="3"/>
                  </a:cubicBezTo>
                  <a:cubicBezTo>
                    <a:pt x="89" y="3"/>
                    <a:pt x="83" y="3"/>
                    <a:pt x="84" y="11"/>
                  </a:cubicBezTo>
                  <a:cubicBezTo>
                    <a:pt x="84" y="19"/>
                    <a:pt x="82" y="13"/>
                    <a:pt x="81" y="8"/>
                  </a:cubicBezTo>
                  <a:cubicBezTo>
                    <a:pt x="79" y="3"/>
                    <a:pt x="71" y="0"/>
                    <a:pt x="60" y="4"/>
                  </a:cubicBezTo>
                  <a:cubicBezTo>
                    <a:pt x="49" y="8"/>
                    <a:pt x="46" y="11"/>
                    <a:pt x="48" y="18"/>
                  </a:cubicBezTo>
                  <a:cubicBezTo>
                    <a:pt x="50" y="25"/>
                    <a:pt x="52" y="24"/>
                    <a:pt x="57" y="24"/>
                  </a:cubicBezTo>
                  <a:close/>
                  <a:moveTo>
                    <a:pt x="23" y="48"/>
                  </a:moveTo>
                  <a:cubicBezTo>
                    <a:pt x="25" y="48"/>
                    <a:pt x="29" y="46"/>
                    <a:pt x="28" y="42"/>
                  </a:cubicBezTo>
                  <a:cubicBezTo>
                    <a:pt x="27" y="38"/>
                    <a:pt x="23" y="42"/>
                    <a:pt x="20" y="42"/>
                  </a:cubicBezTo>
                  <a:cubicBezTo>
                    <a:pt x="18" y="43"/>
                    <a:pt x="16" y="41"/>
                    <a:pt x="16" y="41"/>
                  </a:cubicBezTo>
                  <a:cubicBezTo>
                    <a:pt x="16" y="41"/>
                    <a:pt x="24" y="41"/>
                    <a:pt x="27" y="35"/>
                  </a:cubicBezTo>
                  <a:cubicBezTo>
                    <a:pt x="31" y="28"/>
                    <a:pt x="22" y="24"/>
                    <a:pt x="22" y="24"/>
                  </a:cubicBezTo>
                  <a:cubicBezTo>
                    <a:pt x="22" y="24"/>
                    <a:pt x="26" y="25"/>
                    <a:pt x="29" y="22"/>
                  </a:cubicBezTo>
                  <a:cubicBezTo>
                    <a:pt x="32" y="19"/>
                    <a:pt x="28" y="15"/>
                    <a:pt x="21" y="19"/>
                  </a:cubicBezTo>
                  <a:cubicBezTo>
                    <a:pt x="14" y="24"/>
                    <a:pt x="15" y="28"/>
                    <a:pt x="19" y="30"/>
                  </a:cubicBezTo>
                  <a:cubicBezTo>
                    <a:pt x="22" y="32"/>
                    <a:pt x="23" y="33"/>
                    <a:pt x="23" y="33"/>
                  </a:cubicBezTo>
                  <a:cubicBezTo>
                    <a:pt x="23" y="33"/>
                    <a:pt x="10" y="27"/>
                    <a:pt x="9" y="38"/>
                  </a:cubicBezTo>
                  <a:cubicBezTo>
                    <a:pt x="8" y="48"/>
                    <a:pt x="21" y="49"/>
                    <a:pt x="23" y="48"/>
                  </a:cubicBezTo>
                  <a:close/>
                  <a:moveTo>
                    <a:pt x="125" y="21"/>
                  </a:moveTo>
                  <a:cubicBezTo>
                    <a:pt x="123" y="24"/>
                    <a:pt x="120" y="33"/>
                    <a:pt x="123" y="37"/>
                  </a:cubicBezTo>
                  <a:cubicBezTo>
                    <a:pt x="125" y="40"/>
                    <a:pt x="133" y="41"/>
                    <a:pt x="135" y="42"/>
                  </a:cubicBezTo>
                  <a:cubicBezTo>
                    <a:pt x="137" y="43"/>
                    <a:pt x="128" y="43"/>
                    <a:pt x="124" y="44"/>
                  </a:cubicBezTo>
                  <a:cubicBezTo>
                    <a:pt x="120" y="45"/>
                    <a:pt x="119" y="48"/>
                    <a:pt x="126" y="49"/>
                  </a:cubicBezTo>
                  <a:cubicBezTo>
                    <a:pt x="134" y="51"/>
                    <a:pt x="141" y="54"/>
                    <a:pt x="144" y="48"/>
                  </a:cubicBezTo>
                  <a:cubicBezTo>
                    <a:pt x="148" y="41"/>
                    <a:pt x="143" y="32"/>
                    <a:pt x="140" y="28"/>
                  </a:cubicBezTo>
                  <a:cubicBezTo>
                    <a:pt x="137" y="24"/>
                    <a:pt x="133" y="29"/>
                    <a:pt x="132" y="33"/>
                  </a:cubicBezTo>
                  <a:cubicBezTo>
                    <a:pt x="131" y="30"/>
                    <a:pt x="132" y="29"/>
                    <a:pt x="134" y="25"/>
                  </a:cubicBezTo>
                  <a:cubicBezTo>
                    <a:pt x="136" y="20"/>
                    <a:pt x="134" y="19"/>
                    <a:pt x="129" y="15"/>
                  </a:cubicBezTo>
                  <a:cubicBezTo>
                    <a:pt x="124" y="12"/>
                    <a:pt x="121" y="14"/>
                    <a:pt x="120" y="14"/>
                  </a:cubicBezTo>
                  <a:cubicBezTo>
                    <a:pt x="116" y="16"/>
                    <a:pt x="115" y="22"/>
                    <a:pt x="118" y="24"/>
                  </a:cubicBezTo>
                  <a:cubicBezTo>
                    <a:pt x="121" y="26"/>
                    <a:pt x="123" y="21"/>
                    <a:pt x="125" y="21"/>
                  </a:cubicBezTo>
                  <a:close/>
                  <a:moveTo>
                    <a:pt x="28" y="55"/>
                  </a:moveTo>
                  <a:cubicBezTo>
                    <a:pt x="28" y="55"/>
                    <a:pt x="29" y="54"/>
                    <a:pt x="32" y="56"/>
                  </a:cubicBezTo>
                  <a:cubicBezTo>
                    <a:pt x="34" y="59"/>
                    <a:pt x="37" y="61"/>
                    <a:pt x="36" y="55"/>
                  </a:cubicBezTo>
                  <a:cubicBezTo>
                    <a:pt x="36" y="50"/>
                    <a:pt x="30" y="48"/>
                    <a:pt x="26" y="49"/>
                  </a:cubicBezTo>
                  <a:cubicBezTo>
                    <a:pt x="22" y="50"/>
                    <a:pt x="21" y="54"/>
                    <a:pt x="23" y="61"/>
                  </a:cubicBezTo>
                  <a:cubicBezTo>
                    <a:pt x="21" y="57"/>
                    <a:pt x="16" y="46"/>
                    <a:pt x="8" y="48"/>
                  </a:cubicBezTo>
                  <a:cubicBezTo>
                    <a:pt x="0" y="49"/>
                    <a:pt x="4" y="62"/>
                    <a:pt x="8" y="64"/>
                  </a:cubicBezTo>
                  <a:cubicBezTo>
                    <a:pt x="12" y="65"/>
                    <a:pt x="11" y="63"/>
                    <a:pt x="13" y="59"/>
                  </a:cubicBezTo>
                  <a:cubicBezTo>
                    <a:pt x="14" y="56"/>
                    <a:pt x="15" y="58"/>
                    <a:pt x="15" y="58"/>
                  </a:cubicBezTo>
                  <a:cubicBezTo>
                    <a:pt x="15" y="58"/>
                    <a:pt x="12" y="62"/>
                    <a:pt x="15" y="66"/>
                  </a:cubicBezTo>
                  <a:cubicBezTo>
                    <a:pt x="19" y="70"/>
                    <a:pt x="28" y="71"/>
                    <a:pt x="31" y="65"/>
                  </a:cubicBezTo>
                  <a:cubicBezTo>
                    <a:pt x="35" y="59"/>
                    <a:pt x="28" y="55"/>
                    <a:pt x="28" y="55"/>
                  </a:cubicBezTo>
                  <a:close/>
                  <a:moveTo>
                    <a:pt x="83" y="103"/>
                  </a:moveTo>
                  <a:cubicBezTo>
                    <a:pt x="80" y="100"/>
                    <a:pt x="79" y="97"/>
                    <a:pt x="77" y="98"/>
                  </a:cubicBezTo>
                  <a:cubicBezTo>
                    <a:pt x="75" y="99"/>
                    <a:pt x="70" y="99"/>
                    <a:pt x="70" y="99"/>
                  </a:cubicBezTo>
                  <a:cubicBezTo>
                    <a:pt x="70" y="99"/>
                    <a:pt x="81" y="108"/>
                    <a:pt x="85" y="113"/>
                  </a:cubicBezTo>
                  <a:cubicBezTo>
                    <a:pt x="88" y="118"/>
                    <a:pt x="94" y="134"/>
                    <a:pt x="94" y="134"/>
                  </a:cubicBezTo>
                  <a:cubicBezTo>
                    <a:pt x="94" y="134"/>
                    <a:pt x="107" y="135"/>
                    <a:pt x="110" y="131"/>
                  </a:cubicBezTo>
                  <a:cubicBezTo>
                    <a:pt x="103" y="125"/>
                    <a:pt x="101" y="113"/>
                    <a:pt x="98" y="109"/>
                  </a:cubicBezTo>
                  <a:cubicBezTo>
                    <a:pt x="94" y="109"/>
                    <a:pt x="86" y="106"/>
                    <a:pt x="83" y="103"/>
                  </a:cubicBezTo>
                  <a:close/>
                  <a:moveTo>
                    <a:pt x="125" y="80"/>
                  </a:moveTo>
                  <a:cubicBezTo>
                    <a:pt x="121" y="82"/>
                    <a:pt x="115" y="86"/>
                    <a:pt x="109" y="87"/>
                  </a:cubicBezTo>
                  <a:cubicBezTo>
                    <a:pt x="104" y="87"/>
                    <a:pt x="102" y="87"/>
                    <a:pt x="100" y="89"/>
                  </a:cubicBezTo>
                  <a:cubicBezTo>
                    <a:pt x="98" y="90"/>
                    <a:pt x="95" y="93"/>
                    <a:pt x="88" y="94"/>
                  </a:cubicBezTo>
                  <a:cubicBezTo>
                    <a:pt x="82" y="95"/>
                    <a:pt x="80" y="96"/>
                    <a:pt x="83" y="99"/>
                  </a:cubicBezTo>
                  <a:cubicBezTo>
                    <a:pt x="86" y="102"/>
                    <a:pt x="91" y="106"/>
                    <a:pt x="102" y="106"/>
                  </a:cubicBezTo>
                  <a:cubicBezTo>
                    <a:pt x="112" y="106"/>
                    <a:pt x="125" y="96"/>
                    <a:pt x="130" y="87"/>
                  </a:cubicBezTo>
                  <a:cubicBezTo>
                    <a:pt x="136" y="79"/>
                    <a:pt x="129" y="79"/>
                    <a:pt x="125" y="80"/>
                  </a:cubicBezTo>
                  <a:close/>
                  <a:moveTo>
                    <a:pt x="43" y="52"/>
                  </a:moveTo>
                  <a:cubicBezTo>
                    <a:pt x="50" y="53"/>
                    <a:pt x="54" y="49"/>
                    <a:pt x="54" y="45"/>
                  </a:cubicBezTo>
                  <a:cubicBezTo>
                    <a:pt x="54" y="41"/>
                    <a:pt x="51" y="36"/>
                    <a:pt x="51" y="36"/>
                  </a:cubicBezTo>
                  <a:cubicBezTo>
                    <a:pt x="51" y="36"/>
                    <a:pt x="58" y="47"/>
                    <a:pt x="61" y="47"/>
                  </a:cubicBezTo>
                  <a:cubicBezTo>
                    <a:pt x="65" y="48"/>
                    <a:pt x="68" y="45"/>
                    <a:pt x="66" y="37"/>
                  </a:cubicBezTo>
                  <a:cubicBezTo>
                    <a:pt x="65" y="29"/>
                    <a:pt x="60" y="25"/>
                    <a:pt x="52" y="28"/>
                  </a:cubicBezTo>
                  <a:cubicBezTo>
                    <a:pt x="44" y="31"/>
                    <a:pt x="39" y="35"/>
                    <a:pt x="40" y="38"/>
                  </a:cubicBezTo>
                  <a:cubicBezTo>
                    <a:pt x="41" y="40"/>
                    <a:pt x="42" y="43"/>
                    <a:pt x="42" y="43"/>
                  </a:cubicBezTo>
                  <a:cubicBezTo>
                    <a:pt x="42" y="43"/>
                    <a:pt x="39" y="43"/>
                    <a:pt x="37" y="39"/>
                  </a:cubicBezTo>
                  <a:cubicBezTo>
                    <a:pt x="35" y="34"/>
                    <a:pt x="37" y="25"/>
                    <a:pt x="37" y="25"/>
                  </a:cubicBezTo>
                  <a:cubicBezTo>
                    <a:pt x="37" y="25"/>
                    <a:pt x="37" y="32"/>
                    <a:pt x="42" y="31"/>
                  </a:cubicBezTo>
                  <a:cubicBezTo>
                    <a:pt x="47" y="31"/>
                    <a:pt x="47" y="23"/>
                    <a:pt x="45" y="17"/>
                  </a:cubicBezTo>
                  <a:cubicBezTo>
                    <a:pt x="44" y="10"/>
                    <a:pt x="42" y="8"/>
                    <a:pt x="38" y="11"/>
                  </a:cubicBezTo>
                  <a:cubicBezTo>
                    <a:pt x="34" y="14"/>
                    <a:pt x="29" y="21"/>
                    <a:pt x="30" y="34"/>
                  </a:cubicBezTo>
                  <a:cubicBezTo>
                    <a:pt x="30" y="47"/>
                    <a:pt x="35" y="52"/>
                    <a:pt x="43" y="52"/>
                  </a:cubicBezTo>
                  <a:close/>
                  <a:moveTo>
                    <a:pt x="108" y="40"/>
                  </a:moveTo>
                  <a:cubicBezTo>
                    <a:pt x="104" y="40"/>
                    <a:pt x="102" y="42"/>
                    <a:pt x="102" y="46"/>
                  </a:cubicBezTo>
                  <a:cubicBezTo>
                    <a:pt x="102" y="51"/>
                    <a:pt x="102" y="45"/>
                    <a:pt x="98" y="44"/>
                  </a:cubicBezTo>
                  <a:cubicBezTo>
                    <a:pt x="94" y="43"/>
                    <a:pt x="88" y="44"/>
                    <a:pt x="87" y="48"/>
                  </a:cubicBezTo>
                  <a:cubicBezTo>
                    <a:pt x="86" y="53"/>
                    <a:pt x="86" y="56"/>
                    <a:pt x="83" y="51"/>
                  </a:cubicBezTo>
                  <a:cubicBezTo>
                    <a:pt x="81" y="45"/>
                    <a:pt x="75" y="46"/>
                    <a:pt x="76" y="52"/>
                  </a:cubicBezTo>
                  <a:cubicBezTo>
                    <a:pt x="78" y="58"/>
                    <a:pt x="79" y="63"/>
                    <a:pt x="84" y="61"/>
                  </a:cubicBezTo>
                  <a:cubicBezTo>
                    <a:pt x="90" y="60"/>
                    <a:pt x="93" y="58"/>
                    <a:pt x="94" y="51"/>
                  </a:cubicBezTo>
                  <a:cubicBezTo>
                    <a:pt x="95" y="44"/>
                    <a:pt x="95" y="54"/>
                    <a:pt x="99" y="54"/>
                  </a:cubicBezTo>
                  <a:cubicBezTo>
                    <a:pt x="104" y="54"/>
                    <a:pt x="113" y="55"/>
                    <a:pt x="116" y="48"/>
                  </a:cubicBezTo>
                  <a:cubicBezTo>
                    <a:pt x="120" y="41"/>
                    <a:pt x="120" y="39"/>
                    <a:pt x="117" y="36"/>
                  </a:cubicBezTo>
                  <a:cubicBezTo>
                    <a:pt x="114" y="33"/>
                    <a:pt x="118" y="35"/>
                    <a:pt x="119" y="33"/>
                  </a:cubicBezTo>
                  <a:cubicBezTo>
                    <a:pt x="121" y="31"/>
                    <a:pt x="120" y="26"/>
                    <a:pt x="114" y="23"/>
                  </a:cubicBezTo>
                  <a:cubicBezTo>
                    <a:pt x="109" y="21"/>
                    <a:pt x="99" y="24"/>
                    <a:pt x="96" y="29"/>
                  </a:cubicBezTo>
                  <a:cubicBezTo>
                    <a:pt x="93" y="34"/>
                    <a:pt x="98" y="19"/>
                    <a:pt x="88" y="22"/>
                  </a:cubicBezTo>
                  <a:cubicBezTo>
                    <a:pt x="77" y="26"/>
                    <a:pt x="80" y="31"/>
                    <a:pt x="76" y="33"/>
                  </a:cubicBezTo>
                  <a:cubicBezTo>
                    <a:pt x="72" y="35"/>
                    <a:pt x="69" y="35"/>
                    <a:pt x="70" y="39"/>
                  </a:cubicBezTo>
                  <a:cubicBezTo>
                    <a:pt x="71" y="44"/>
                    <a:pt x="74" y="44"/>
                    <a:pt x="78" y="43"/>
                  </a:cubicBezTo>
                  <a:cubicBezTo>
                    <a:pt x="83" y="42"/>
                    <a:pt x="86" y="40"/>
                    <a:pt x="87" y="34"/>
                  </a:cubicBezTo>
                  <a:cubicBezTo>
                    <a:pt x="88" y="28"/>
                    <a:pt x="88" y="35"/>
                    <a:pt x="89" y="38"/>
                  </a:cubicBezTo>
                  <a:cubicBezTo>
                    <a:pt x="91" y="41"/>
                    <a:pt x="98" y="43"/>
                    <a:pt x="102" y="39"/>
                  </a:cubicBezTo>
                  <a:cubicBezTo>
                    <a:pt x="106" y="35"/>
                    <a:pt x="106" y="31"/>
                    <a:pt x="107" y="30"/>
                  </a:cubicBezTo>
                  <a:cubicBezTo>
                    <a:pt x="108" y="28"/>
                    <a:pt x="108" y="30"/>
                    <a:pt x="109" y="34"/>
                  </a:cubicBezTo>
                  <a:cubicBezTo>
                    <a:pt x="109" y="37"/>
                    <a:pt x="110" y="38"/>
                    <a:pt x="112" y="40"/>
                  </a:cubicBezTo>
                  <a:cubicBezTo>
                    <a:pt x="115" y="41"/>
                    <a:pt x="112" y="40"/>
                    <a:pt x="108" y="40"/>
                  </a:cubicBezTo>
                  <a:close/>
                  <a:moveTo>
                    <a:pt x="139" y="55"/>
                  </a:moveTo>
                  <a:cubicBezTo>
                    <a:pt x="135" y="56"/>
                    <a:pt x="134" y="58"/>
                    <a:pt x="134" y="61"/>
                  </a:cubicBezTo>
                  <a:cubicBezTo>
                    <a:pt x="133" y="65"/>
                    <a:pt x="139" y="65"/>
                    <a:pt x="139" y="65"/>
                  </a:cubicBezTo>
                  <a:cubicBezTo>
                    <a:pt x="139" y="65"/>
                    <a:pt x="133" y="65"/>
                    <a:pt x="131" y="66"/>
                  </a:cubicBezTo>
                  <a:cubicBezTo>
                    <a:pt x="129" y="67"/>
                    <a:pt x="129" y="71"/>
                    <a:pt x="128" y="74"/>
                  </a:cubicBezTo>
                  <a:cubicBezTo>
                    <a:pt x="128" y="78"/>
                    <a:pt x="131" y="76"/>
                    <a:pt x="135" y="75"/>
                  </a:cubicBezTo>
                  <a:cubicBezTo>
                    <a:pt x="139" y="74"/>
                    <a:pt x="142" y="67"/>
                    <a:pt x="146" y="61"/>
                  </a:cubicBezTo>
                  <a:cubicBezTo>
                    <a:pt x="149" y="55"/>
                    <a:pt x="144" y="53"/>
                    <a:pt x="139" y="55"/>
                  </a:cubicBezTo>
                  <a:close/>
                </a:path>
              </a:pathLst>
            </a:custGeom>
            <a:grpFill/>
            <a:ln>
              <a:noFill/>
            </a:ln>
          </p:spPr>
          <p:txBody>
            <a:bodyPr vert="horz" wrap="square" lIns="91440" tIns="45720" rIns="91440" bIns="45720" numCol="1" anchor="t" anchorCtr="0" compatLnSpc="1"/>
            <a:lstStyle/>
            <a:p>
              <a:endParaRPr lang="en-US"/>
            </a:p>
          </p:txBody>
        </p:sp>
        <p:sp>
          <p:nvSpPr>
            <p:cNvPr id="28" name="Freeform 80"/>
            <p:cNvSpPr>
              <a:spLocks noEditPoints="1"/>
            </p:cNvSpPr>
            <p:nvPr/>
          </p:nvSpPr>
          <p:spPr bwMode="auto">
            <a:xfrm>
              <a:off x="6475143" y="3509645"/>
              <a:ext cx="279234" cy="445749"/>
            </a:xfrm>
            <a:custGeom>
              <a:avLst/>
              <a:gdLst>
                <a:gd name="T0" fmla="*/ 59 w 82"/>
                <a:gd name="T1" fmla="*/ 72 h 132"/>
                <a:gd name="T2" fmla="*/ 52 w 82"/>
                <a:gd name="T3" fmla="*/ 77 h 132"/>
                <a:gd name="T4" fmla="*/ 48 w 82"/>
                <a:gd name="T5" fmla="*/ 80 h 132"/>
                <a:gd name="T6" fmla="*/ 58 w 82"/>
                <a:gd name="T7" fmla="*/ 99 h 132"/>
                <a:gd name="T8" fmla="*/ 54 w 82"/>
                <a:gd name="T9" fmla="*/ 115 h 132"/>
                <a:gd name="T10" fmla="*/ 66 w 82"/>
                <a:gd name="T11" fmla="*/ 132 h 132"/>
                <a:gd name="T12" fmla="*/ 82 w 82"/>
                <a:gd name="T13" fmla="*/ 111 h 132"/>
                <a:gd name="T14" fmla="*/ 59 w 82"/>
                <a:gd name="T15" fmla="*/ 72 h 132"/>
                <a:gd name="T16" fmla="*/ 82 w 82"/>
                <a:gd name="T17" fmla="*/ 21 h 132"/>
                <a:gd name="T18" fmla="*/ 66 w 82"/>
                <a:gd name="T19" fmla="*/ 0 h 132"/>
                <a:gd name="T20" fmla="*/ 54 w 82"/>
                <a:gd name="T21" fmla="*/ 17 h 132"/>
                <a:gd name="T22" fmla="*/ 58 w 82"/>
                <a:gd name="T23" fmla="*/ 33 h 132"/>
                <a:gd name="T24" fmla="*/ 37 w 82"/>
                <a:gd name="T25" fmla="*/ 62 h 132"/>
                <a:gd name="T26" fmla="*/ 0 w 82"/>
                <a:gd name="T27" fmla="*/ 111 h 132"/>
                <a:gd name="T28" fmla="*/ 17 w 82"/>
                <a:gd name="T29" fmla="*/ 132 h 132"/>
                <a:gd name="T30" fmla="*/ 29 w 82"/>
                <a:gd name="T31" fmla="*/ 115 h 132"/>
                <a:gd name="T32" fmla="*/ 25 w 82"/>
                <a:gd name="T33" fmla="*/ 99 h 132"/>
                <a:gd name="T34" fmla="*/ 45 w 82"/>
                <a:gd name="T35" fmla="*/ 70 h 132"/>
                <a:gd name="T36" fmla="*/ 82 w 82"/>
                <a:gd name="T37" fmla="*/ 21 h 132"/>
                <a:gd name="T38" fmla="*/ 23 w 82"/>
                <a:gd name="T39" fmla="*/ 60 h 132"/>
                <a:gd name="T40" fmla="*/ 31 w 82"/>
                <a:gd name="T41" fmla="*/ 55 h 132"/>
                <a:gd name="T42" fmla="*/ 34 w 82"/>
                <a:gd name="T43" fmla="*/ 52 h 132"/>
                <a:gd name="T44" fmla="*/ 25 w 82"/>
                <a:gd name="T45" fmla="*/ 33 h 132"/>
                <a:gd name="T46" fmla="*/ 29 w 82"/>
                <a:gd name="T47" fmla="*/ 17 h 132"/>
                <a:gd name="T48" fmla="*/ 17 w 82"/>
                <a:gd name="T49" fmla="*/ 0 h 132"/>
                <a:gd name="T50" fmla="*/ 0 w 82"/>
                <a:gd name="T51" fmla="*/ 21 h 132"/>
                <a:gd name="T52" fmla="*/ 23 w 82"/>
                <a:gd name="T53" fmla="*/ 6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132">
                  <a:moveTo>
                    <a:pt x="59" y="72"/>
                  </a:moveTo>
                  <a:cubicBezTo>
                    <a:pt x="57" y="74"/>
                    <a:pt x="54" y="75"/>
                    <a:pt x="52" y="77"/>
                  </a:cubicBezTo>
                  <a:cubicBezTo>
                    <a:pt x="51" y="78"/>
                    <a:pt x="49" y="79"/>
                    <a:pt x="48" y="80"/>
                  </a:cubicBezTo>
                  <a:cubicBezTo>
                    <a:pt x="56" y="87"/>
                    <a:pt x="58" y="93"/>
                    <a:pt x="58" y="99"/>
                  </a:cubicBezTo>
                  <a:cubicBezTo>
                    <a:pt x="58" y="107"/>
                    <a:pt x="54" y="111"/>
                    <a:pt x="54" y="115"/>
                  </a:cubicBezTo>
                  <a:cubicBezTo>
                    <a:pt x="54" y="120"/>
                    <a:pt x="54" y="132"/>
                    <a:pt x="66" y="132"/>
                  </a:cubicBezTo>
                  <a:cubicBezTo>
                    <a:pt x="78" y="132"/>
                    <a:pt x="82" y="120"/>
                    <a:pt x="82" y="111"/>
                  </a:cubicBezTo>
                  <a:cubicBezTo>
                    <a:pt x="82" y="104"/>
                    <a:pt x="79" y="89"/>
                    <a:pt x="59" y="72"/>
                  </a:cubicBezTo>
                  <a:close/>
                  <a:moveTo>
                    <a:pt x="82" y="21"/>
                  </a:moveTo>
                  <a:cubicBezTo>
                    <a:pt x="82" y="13"/>
                    <a:pt x="78" y="0"/>
                    <a:pt x="66" y="0"/>
                  </a:cubicBezTo>
                  <a:cubicBezTo>
                    <a:pt x="54" y="0"/>
                    <a:pt x="54" y="13"/>
                    <a:pt x="54" y="17"/>
                  </a:cubicBezTo>
                  <a:cubicBezTo>
                    <a:pt x="54" y="21"/>
                    <a:pt x="58" y="25"/>
                    <a:pt x="58" y="33"/>
                  </a:cubicBezTo>
                  <a:cubicBezTo>
                    <a:pt x="58" y="41"/>
                    <a:pt x="54" y="50"/>
                    <a:pt x="37" y="62"/>
                  </a:cubicBezTo>
                  <a:cubicBezTo>
                    <a:pt x="4" y="82"/>
                    <a:pt x="0" y="103"/>
                    <a:pt x="0" y="111"/>
                  </a:cubicBezTo>
                  <a:cubicBezTo>
                    <a:pt x="0" y="120"/>
                    <a:pt x="4" y="132"/>
                    <a:pt x="17" y="132"/>
                  </a:cubicBezTo>
                  <a:cubicBezTo>
                    <a:pt x="29" y="132"/>
                    <a:pt x="29" y="120"/>
                    <a:pt x="29" y="115"/>
                  </a:cubicBezTo>
                  <a:cubicBezTo>
                    <a:pt x="29" y="111"/>
                    <a:pt x="25" y="107"/>
                    <a:pt x="25" y="99"/>
                  </a:cubicBezTo>
                  <a:cubicBezTo>
                    <a:pt x="25" y="91"/>
                    <a:pt x="29" y="82"/>
                    <a:pt x="45" y="70"/>
                  </a:cubicBezTo>
                  <a:cubicBezTo>
                    <a:pt x="78" y="50"/>
                    <a:pt x="82" y="29"/>
                    <a:pt x="82" y="21"/>
                  </a:cubicBezTo>
                  <a:close/>
                  <a:moveTo>
                    <a:pt x="23" y="60"/>
                  </a:moveTo>
                  <a:cubicBezTo>
                    <a:pt x="26" y="59"/>
                    <a:pt x="28" y="57"/>
                    <a:pt x="31" y="55"/>
                  </a:cubicBezTo>
                  <a:cubicBezTo>
                    <a:pt x="32" y="54"/>
                    <a:pt x="33" y="53"/>
                    <a:pt x="34" y="52"/>
                  </a:cubicBezTo>
                  <a:cubicBezTo>
                    <a:pt x="27" y="45"/>
                    <a:pt x="25" y="39"/>
                    <a:pt x="25" y="33"/>
                  </a:cubicBezTo>
                  <a:cubicBezTo>
                    <a:pt x="25" y="25"/>
                    <a:pt x="29" y="21"/>
                    <a:pt x="29" y="17"/>
                  </a:cubicBezTo>
                  <a:cubicBezTo>
                    <a:pt x="29" y="13"/>
                    <a:pt x="29" y="0"/>
                    <a:pt x="17" y="0"/>
                  </a:cubicBezTo>
                  <a:cubicBezTo>
                    <a:pt x="4" y="0"/>
                    <a:pt x="0" y="13"/>
                    <a:pt x="0" y="21"/>
                  </a:cubicBezTo>
                  <a:cubicBezTo>
                    <a:pt x="0" y="28"/>
                    <a:pt x="3" y="43"/>
                    <a:pt x="23" y="60"/>
                  </a:cubicBezTo>
                  <a:close/>
                </a:path>
              </a:pathLst>
            </a:custGeom>
            <a:grpFill/>
            <a:ln>
              <a:noFill/>
            </a:ln>
          </p:spPr>
          <p:txBody>
            <a:bodyPr vert="horz" wrap="square" lIns="91440" tIns="45720" rIns="91440" bIns="45720" numCol="1" anchor="t" anchorCtr="0" compatLnSpc="1"/>
            <a:lstStyle/>
            <a:p>
              <a:endParaRPr lang="en-US"/>
            </a:p>
          </p:txBody>
        </p:sp>
        <p:sp>
          <p:nvSpPr>
            <p:cNvPr id="29" name="Freeform 81"/>
            <p:cNvSpPr/>
            <p:nvPr/>
          </p:nvSpPr>
          <p:spPr bwMode="auto">
            <a:xfrm>
              <a:off x="7545964" y="3594182"/>
              <a:ext cx="363772" cy="309976"/>
            </a:xfrm>
            <a:custGeom>
              <a:avLst/>
              <a:gdLst>
                <a:gd name="T0" fmla="*/ 17 w 107"/>
                <a:gd name="T1" fmla="*/ 78 h 92"/>
                <a:gd name="T2" fmla="*/ 9 w 107"/>
                <a:gd name="T3" fmla="*/ 66 h 92"/>
                <a:gd name="T4" fmla="*/ 0 w 107"/>
                <a:gd name="T5" fmla="*/ 66 h 92"/>
                <a:gd name="T6" fmla="*/ 1 w 107"/>
                <a:gd name="T7" fmla="*/ 74 h 92"/>
                <a:gd name="T8" fmla="*/ 17 w 107"/>
                <a:gd name="T9" fmla="*/ 90 h 92"/>
                <a:gd name="T10" fmla="*/ 38 w 107"/>
                <a:gd name="T11" fmla="*/ 56 h 92"/>
                <a:gd name="T12" fmla="*/ 38 w 107"/>
                <a:gd name="T13" fmla="*/ 16 h 92"/>
                <a:gd name="T14" fmla="*/ 63 w 107"/>
                <a:gd name="T15" fmla="*/ 16 h 92"/>
                <a:gd name="T16" fmla="*/ 63 w 107"/>
                <a:gd name="T17" fmla="*/ 66 h 92"/>
                <a:gd name="T18" fmla="*/ 83 w 107"/>
                <a:gd name="T19" fmla="*/ 90 h 92"/>
                <a:gd name="T20" fmla="*/ 104 w 107"/>
                <a:gd name="T21" fmla="*/ 62 h 92"/>
                <a:gd name="T22" fmla="*/ 96 w 107"/>
                <a:gd name="T23" fmla="*/ 62 h 92"/>
                <a:gd name="T24" fmla="*/ 95 w 107"/>
                <a:gd name="T25" fmla="*/ 74 h 92"/>
                <a:gd name="T26" fmla="*/ 79 w 107"/>
                <a:gd name="T27" fmla="*/ 63 h 92"/>
                <a:gd name="T28" fmla="*/ 79 w 107"/>
                <a:gd name="T29" fmla="*/ 16 h 92"/>
                <a:gd name="T30" fmla="*/ 90 w 107"/>
                <a:gd name="T31" fmla="*/ 16 h 92"/>
                <a:gd name="T32" fmla="*/ 97 w 107"/>
                <a:gd name="T33" fmla="*/ 15 h 92"/>
                <a:gd name="T34" fmla="*/ 101 w 107"/>
                <a:gd name="T35" fmla="*/ 11 h 92"/>
                <a:gd name="T36" fmla="*/ 104 w 107"/>
                <a:gd name="T37" fmla="*/ 6 h 92"/>
                <a:gd name="T38" fmla="*/ 105 w 107"/>
                <a:gd name="T39" fmla="*/ 0 h 92"/>
                <a:gd name="T40" fmla="*/ 100 w 107"/>
                <a:gd name="T41" fmla="*/ 0 h 92"/>
                <a:gd name="T42" fmla="*/ 97 w 107"/>
                <a:gd name="T43" fmla="*/ 2 h 92"/>
                <a:gd name="T44" fmla="*/ 91 w 107"/>
                <a:gd name="T45" fmla="*/ 4 h 92"/>
                <a:gd name="T46" fmla="*/ 23 w 107"/>
                <a:gd name="T47" fmla="*/ 4 h 92"/>
                <a:gd name="T48" fmla="*/ 13 w 107"/>
                <a:gd name="T49" fmla="*/ 6 h 92"/>
                <a:gd name="T50" fmla="*/ 6 w 107"/>
                <a:gd name="T51" fmla="*/ 12 h 92"/>
                <a:gd name="T52" fmla="*/ 2 w 107"/>
                <a:gd name="T53" fmla="*/ 19 h 92"/>
                <a:gd name="T54" fmla="*/ 1 w 107"/>
                <a:gd name="T55" fmla="*/ 25 h 92"/>
                <a:gd name="T56" fmla="*/ 7 w 107"/>
                <a:gd name="T57" fmla="*/ 25 h 92"/>
                <a:gd name="T58" fmla="*/ 8 w 107"/>
                <a:gd name="T59" fmla="*/ 24 h 92"/>
                <a:gd name="T60" fmla="*/ 10 w 107"/>
                <a:gd name="T61" fmla="*/ 20 h 92"/>
                <a:gd name="T62" fmla="*/ 14 w 107"/>
                <a:gd name="T63" fmla="*/ 18 h 92"/>
                <a:gd name="T64" fmla="*/ 21 w 107"/>
                <a:gd name="T65" fmla="*/ 16 h 92"/>
                <a:gd name="T66" fmla="*/ 30 w 107"/>
                <a:gd name="T67" fmla="*/ 16 h 92"/>
                <a:gd name="T68" fmla="*/ 30 w 107"/>
                <a:gd name="T69" fmla="*/ 37 h 92"/>
                <a:gd name="T70" fmla="*/ 17 w 107"/>
                <a:gd name="T71" fmla="*/ 7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7" h="92">
                  <a:moveTo>
                    <a:pt x="17" y="78"/>
                  </a:moveTo>
                  <a:cubicBezTo>
                    <a:pt x="13" y="78"/>
                    <a:pt x="9" y="75"/>
                    <a:pt x="9" y="66"/>
                  </a:cubicBezTo>
                  <a:cubicBezTo>
                    <a:pt x="0" y="66"/>
                    <a:pt x="0" y="66"/>
                    <a:pt x="0" y="66"/>
                  </a:cubicBezTo>
                  <a:cubicBezTo>
                    <a:pt x="0" y="69"/>
                    <a:pt x="0" y="71"/>
                    <a:pt x="1" y="74"/>
                  </a:cubicBezTo>
                  <a:cubicBezTo>
                    <a:pt x="1" y="74"/>
                    <a:pt x="1" y="90"/>
                    <a:pt x="17" y="90"/>
                  </a:cubicBezTo>
                  <a:cubicBezTo>
                    <a:pt x="41" y="90"/>
                    <a:pt x="38" y="47"/>
                    <a:pt x="38" y="56"/>
                  </a:cubicBezTo>
                  <a:cubicBezTo>
                    <a:pt x="38" y="16"/>
                    <a:pt x="38" y="16"/>
                    <a:pt x="38" y="16"/>
                  </a:cubicBezTo>
                  <a:cubicBezTo>
                    <a:pt x="63" y="16"/>
                    <a:pt x="63" y="16"/>
                    <a:pt x="63" y="16"/>
                  </a:cubicBezTo>
                  <a:cubicBezTo>
                    <a:pt x="63" y="66"/>
                    <a:pt x="63" y="66"/>
                    <a:pt x="63" y="66"/>
                  </a:cubicBezTo>
                  <a:cubicBezTo>
                    <a:pt x="63" y="92"/>
                    <a:pt x="81" y="90"/>
                    <a:pt x="83" y="90"/>
                  </a:cubicBezTo>
                  <a:cubicBezTo>
                    <a:pt x="107" y="90"/>
                    <a:pt x="104" y="59"/>
                    <a:pt x="104" y="62"/>
                  </a:cubicBezTo>
                  <a:cubicBezTo>
                    <a:pt x="96" y="62"/>
                    <a:pt x="96" y="62"/>
                    <a:pt x="96" y="62"/>
                  </a:cubicBezTo>
                  <a:cubicBezTo>
                    <a:pt x="96" y="66"/>
                    <a:pt x="96" y="71"/>
                    <a:pt x="95" y="74"/>
                  </a:cubicBezTo>
                  <a:cubicBezTo>
                    <a:pt x="93" y="84"/>
                    <a:pt x="79" y="82"/>
                    <a:pt x="79" y="63"/>
                  </a:cubicBezTo>
                  <a:cubicBezTo>
                    <a:pt x="79" y="16"/>
                    <a:pt x="79" y="16"/>
                    <a:pt x="79" y="16"/>
                  </a:cubicBezTo>
                  <a:cubicBezTo>
                    <a:pt x="90" y="16"/>
                    <a:pt x="90" y="16"/>
                    <a:pt x="90" y="16"/>
                  </a:cubicBezTo>
                  <a:cubicBezTo>
                    <a:pt x="93" y="16"/>
                    <a:pt x="95" y="16"/>
                    <a:pt x="97" y="15"/>
                  </a:cubicBezTo>
                  <a:cubicBezTo>
                    <a:pt x="99" y="14"/>
                    <a:pt x="100" y="13"/>
                    <a:pt x="101" y="11"/>
                  </a:cubicBezTo>
                  <a:cubicBezTo>
                    <a:pt x="103" y="10"/>
                    <a:pt x="103" y="8"/>
                    <a:pt x="104" y="6"/>
                  </a:cubicBezTo>
                  <a:cubicBezTo>
                    <a:pt x="104" y="4"/>
                    <a:pt x="105" y="2"/>
                    <a:pt x="105" y="0"/>
                  </a:cubicBezTo>
                  <a:cubicBezTo>
                    <a:pt x="100" y="0"/>
                    <a:pt x="100" y="0"/>
                    <a:pt x="100" y="0"/>
                  </a:cubicBezTo>
                  <a:cubicBezTo>
                    <a:pt x="99" y="1"/>
                    <a:pt x="98" y="1"/>
                    <a:pt x="97" y="2"/>
                  </a:cubicBezTo>
                  <a:cubicBezTo>
                    <a:pt x="95" y="3"/>
                    <a:pt x="93" y="4"/>
                    <a:pt x="91" y="4"/>
                  </a:cubicBezTo>
                  <a:cubicBezTo>
                    <a:pt x="23" y="4"/>
                    <a:pt x="23" y="4"/>
                    <a:pt x="23" y="4"/>
                  </a:cubicBezTo>
                  <a:cubicBezTo>
                    <a:pt x="19" y="4"/>
                    <a:pt x="16" y="5"/>
                    <a:pt x="13" y="6"/>
                  </a:cubicBezTo>
                  <a:cubicBezTo>
                    <a:pt x="10" y="8"/>
                    <a:pt x="8" y="10"/>
                    <a:pt x="6" y="12"/>
                  </a:cubicBezTo>
                  <a:cubicBezTo>
                    <a:pt x="4" y="14"/>
                    <a:pt x="3" y="17"/>
                    <a:pt x="2" y="19"/>
                  </a:cubicBezTo>
                  <a:cubicBezTo>
                    <a:pt x="2" y="21"/>
                    <a:pt x="2" y="23"/>
                    <a:pt x="1" y="25"/>
                  </a:cubicBezTo>
                  <a:cubicBezTo>
                    <a:pt x="7" y="25"/>
                    <a:pt x="7" y="25"/>
                    <a:pt x="7" y="25"/>
                  </a:cubicBezTo>
                  <a:cubicBezTo>
                    <a:pt x="7" y="24"/>
                    <a:pt x="7" y="24"/>
                    <a:pt x="8" y="24"/>
                  </a:cubicBezTo>
                  <a:cubicBezTo>
                    <a:pt x="8" y="23"/>
                    <a:pt x="9" y="21"/>
                    <a:pt x="10" y="20"/>
                  </a:cubicBezTo>
                  <a:cubicBezTo>
                    <a:pt x="10" y="19"/>
                    <a:pt x="12" y="18"/>
                    <a:pt x="14" y="18"/>
                  </a:cubicBezTo>
                  <a:cubicBezTo>
                    <a:pt x="15" y="17"/>
                    <a:pt x="18" y="16"/>
                    <a:pt x="21" y="16"/>
                  </a:cubicBezTo>
                  <a:cubicBezTo>
                    <a:pt x="30" y="16"/>
                    <a:pt x="30" y="16"/>
                    <a:pt x="30" y="16"/>
                  </a:cubicBezTo>
                  <a:cubicBezTo>
                    <a:pt x="30" y="37"/>
                    <a:pt x="30" y="37"/>
                    <a:pt x="30" y="37"/>
                  </a:cubicBezTo>
                  <a:cubicBezTo>
                    <a:pt x="30" y="66"/>
                    <a:pt x="25" y="78"/>
                    <a:pt x="17" y="78"/>
                  </a:cubicBezTo>
                  <a:close/>
                </a:path>
              </a:pathLst>
            </a:custGeom>
            <a:grpFill/>
            <a:ln>
              <a:noFill/>
            </a:ln>
          </p:spPr>
          <p:txBody>
            <a:bodyPr vert="horz" wrap="square" lIns="91440" tIns="45720" rIns="91440" bIns="45720" numCol="1" anchor="t" anchorCtr="0" compatLnSpc="1"/>
            <a:lstStyle/>
            <a:p>
              <a:endParaRPr lang="en-US"/>
            </a:p>
          </p:txBody>
        </p:sp>
        <p:sp>
          <p:nvSpPr>
            <p:cNvPr id="30" name="Freeform 82"/>
            <p:cNvSpPr/>
            <p:nvPr/>
          </p:nvSpPr>
          <p:spPr bwMode="auto">
            <a:xfrm>
              <a:off x="8678269" y="3522453"/>
              <a:ext cx="335593" cy="420131"/>
            </a:xfrm>
            <a:custGeom>
              <a:avLst/>
              <a:gdLst>
                <a:gd name="T0" fmla="*/ 95 w 99"/>
                <a:gd name="T1" fmla="*/ 124 h 124"/>
                <a:gd name="T2" fmla="*/ 99 w 99"/>
                <a:gd name="T3" fmla="*/ 91 h 124"/>
                <a:gd name="T4" fmla="*/ 95 w 99"/>
                <a:gd name="T5" fmla="*/ 91 h 124"/>
                <a:gd name="T6" fmla="*/ 90 w 99"/>
                <a:gd name="T7" fmla="*/ 104 h 124"/>
                <a:gd name="T8" fmla="*/ 81 w 99"/>
                <a:gd name="T9" fmla="*/ 107 h 124"/>
                <a:gd name="T10" fmla="*/ 27 w 99"/>
                <a:gd name="T11" fmla="*/ 107 h 124"/>
                <a:gd name="T12" fmla="*/ 70 w 99"/>
                <a:gd name="T13" fmla="*/ 62 h 124"/>
                <a:gd name="T14" fmla="*/ 26 w 99"/>
                <a:gd name="T15" fmla="*/ 14 h 124"/>
                <a:gd name="T16" fmla="*/ 25 w 99"/>
                <a:gd name="T17" fmla="*/ 12 h 124"/>
                <a:gd name="T18" fmla="*/ 25 w 99"/>
                <a:gd name="T19" fmla="*/ 10 h 124"/>
                <a:gd name="T20" fmla="*/ 26 w 99"/>
                <a:gd name="T21" fmla="*/ 9 h 124"/>
                <a:gd name="T22" fmla="*/ 29 w 99"/>
                <a:gd name="T23" fmla="*/ 9 h 124"/>
                <a:gd name="T24" fmla="*/ 63 w 99"/>
                <a:gd name="T25" fmla="*/ 9 h 124"/>
                <a:gd name="T26" fmla="*/ 73 w 99"/>
                <a:gd name="T27" fmla="*/ 11 h 124"/>
                <a:gd name="T28" fmla="*/ 85 w 99"/>
                <a:gd name="T29" fmla="*/ 18 h 124"/>
                <a:gd name="T30" fmla="*/ 91 w 99"/>
                <a:gd name="T31" fmla="*/ 26 h 124"/>
                <a:gd name="T32" fmla="*/ 95 w 99"/>
                <a:gd name="T33" fmla="*/ 37 h 124"/>
                <a:gd name="T34" fmla="*/ 99 w 99"/>
                <a:gd name="T35" fmla="*/ 37 h 124"/>
                <a:gd name="T36" fmla="*/ 95 w 99"/>
                <a:gd name="T37" fmla="*/ 0 h 124"/>
                <a:gd name="T38" fmla="*/ 0 w 99"/>
                <a:gd name="T39" fmla="*/ 0 h 124"/>
                <a:gd name="T40" fmla="*/ 59 w 99"/>
                <a:gd name="T41" fmla="*/ 64 h 124"/>
                <a:gd name="T42" fmla="*/ 0 w 99"/>
                <a:gd name="T43" fmla="*/ 124 h 124"/>
                <a:gd name="T44" fmla="*/ 95 w 99"/>
                <a:gd name="T45"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9" h="124">
                  <a:moveTo>
                    <a:pt x="95" y="124"/>
                  </a:moveTo>
                  <a:cubicBezTo>
                    <a:pt x="99" y="91"/>
                    <a:pt x="99" y="91"/>
                    <a:pt x="99" y="91"/>
                  </a:cubicBezTo>
                  <a:cubicBezTo>
                    <a:pt x="95" y="91"/>
                    <a:pt x="95" y="91"/>
                    <a:pt x="95" y="91"/>
                  </a:cubicBezTo>
                  <a:cubicBezTo>
                    <a:pt x="94" y="96"/>
                    <a:pt x="93" y="101"/>
                    <a:pt x="90" y="104"/>
                  </a:cubicBezTo>
                  <a:cubicBezTo>
                    <a:pt x="88" y="107"/>
                    <a:pt x="85" y="107"/>
                    <a:pt x="81" y="107"/>
                  </a:cubicBezTo>
                  <a:cubicBezTo>
                    <a:pt x="27" y="107"/>
                    <a:pt x="27" y="107"/>
                    <a:pt x="27" y="107"/>
                  </a:cubicBezTo>
                  <a:cubicBezTo>
                    <a:pt x="70" y="62"/>
                    <a:pt x="70" y="62"/>
                    <a:pt x="70" y="62"/>
                  </a:cubicBezTo>
                  <a:cubicBezTo>
                    <a:pt x="26" y="14"/>
                    <a:pt x="26" y="14"/>
                    <a:pt x="26" y="14"/>
                  </a:cubicBezTo>
                  <a:cubicBezTo>
                    <a:pt x="25" y="13"/>
                    <a:pt x="25" y="13"/>
                    <a:pt x="25" y="12"/>
                  </a:cubicBezTo>
                  <a:cubicBezTo>
                    <a:pt x="25" y="11"/>
                    <a:pt x="25" y="11"/>
                    <a:pt x="25" y="10"/>
                  </a:cubicBezTo>
                  <a:cubicBezTo>
                    <a:pt x="25" y="10"/>
                    <a:pt x="26" y="9"/>
                    <a:pt x="26" y="9"/>
                  </a:cubicBezTo>
                  <a:cubicBezTo>
                    <a:pt x="27" y="9"/>
                    <a:pt x="28" y="9"/>
                    <a:pt x="29" y="9"/>
                  </a:cubicBezTo>
                  <a:cubicBezTo>
                    <a:pt x="63" y="9"/>
                    <a:pt x="63" y="9"/>
                    <a:pt x="63" y="9"/>
                  </a:cubicBezTo>
                  <a:cubicBezTo>
                    <a:pt x="67" y="9"/>
                    <a:pt x="70" y="9"/>
                    <a:pt x="73" y="11"/>
                  </a:cubicBezTo>
                  <a:cubicBezTo>
                    <a:pt x="77" y="12"/>
                    <a:pt x="82" y="16"/>
                    <a:pt x="85" y="18"/>
                  </a:cubicBezTo>
                  <a:cubicBezTo>
                    <a:pt x="87" y="21"/>
                    <a:pt x="89" y="23"/>
                    <a:pt x="91" y="26"/>
                  </a:cubicBezTo>
                  <a:cubicBezTo>
                    <a:pt x="93" y="30"/>
                    <a:pt x="94" y="34"/>
                    <a:pt x="95" y="37"/>
                  </a:cubicBezTo>
                  <a:cubicBezTo>
                    <a:pt x="99" y="37"/>
                    <a:pt x="99" y="37"/>
                    <a:pt x="99" y="37"/>
                  </a:cubicBezTo>
                  <a:cubicBezTo>
                    <a:pt x="95" y="0"/>
                    <a:pt x="95" y="0"/>
                    <a:pt x="95" y="0"/>
                  </a:cubicBezTo>
                  <a:cubicBezTo>
                    <a:pt x="0" y="0"/>
                    <a:pt x="0" y="0"/>
                    <a:pt x="0" y="0"/>
                  </a:cubicBezTo>
                  <a:cubicBezTo>
                    <a:pt x="59" y="64"/>
                    <a:pt x="59" y="64"/>
                    <a:pt x="59" y="64"/>
                  </a:cubicBezTo>
                  <a:cubicBezTo>
                    <a:pt x="0" y="124"/>
                    <a:pt x="0" y="124"/>
                    <a:pt x="0" y="124"/>
                  </a:cubicBezTo>
                  <a:lnTo>
                    <a:pt x="95" y="124"/>
                  </a:lnTo>
                  <a:close/>
                </a:path>
              </a:pathLst>
            </a:custGeom>
            <a:grpFill/>
            <a:ln>
              <a:noFill/>
            </a:ln>
          </p:spPr>
          <p:txBody>
            <a:bodyPr vert="horz" wrap="square" lIns="91440" tIns="45720" rIns="91440" bIns="45720" numCol="1" anchor="t" anchorCtr="0" compatLnSpc="1"/>
            <a:lstStyle/>
            <a:p>
              <a:endParaRPr lang="en-US"/>
            </a:p>
          </p:txBody>
        </p:sp>
        <p:sp>
          <p:nvSpPr>
            <p:cNvPr id="31" name="Freeform 83"/>
            <p:cNvSpPr/>
            <p:nvPr/>
          </p:nvSpPr>
          <p:spPr bwMode="auto">
            <a:xfrm>
              <a:off x="9733720" y="3501958"/>
              <a:ext cx="461120" cy="438064"/>
            </a:xfrm>
            <a:custGeom>
              <a:avLst/>
              <a:gdLst>
                <a:gd name="T0" fmla="*/ 112 w 180"/>
                <a:gd name="T1" fmla="*/ 64 h 171"/>
                <a:gd name="T2" fmla="*/ 90 w 180"/>
                <a:gd name="T3" fmla="*/ 0 h 171"/>
                <a:gd name="T4" fmla="*/ 67 w 180"/>
                <a:gd name="T5" fmla="*/ 64 h 171"/>
                <a:gd name="T6" fmla="*/ 0 w 180"/>
                <a:gd name="T7" fmla="*/ 64 h 171"/>
                <a:gd name="T8" fmla="*/ 53 w 180"/>
                <a:gd name="T9" fmla="*/ 106 h 171"/>
                <a:gd name="T10" fmla="*/ 34 w 180"/>
                <a:gd name="T11" fmla="*/ 171 h 171"/>
                <a:gd name="T12" fmla="*/ 90 w 180"/>
                <a:gd name="T13" fmla="*/ 132 h 171"/>
                <a:gd name="T14" fmla="*/ 145 w 180"/>
                <a:gd name="T15" fmla="*/ 171 h 171"/>
                <a:gd name="T16" fmla="*/ 125 w 180"/>
                <a:gd name="T17" fmla="*/ 106 h 171"/>
                <a:gd name="T18" fmla="*/ 180 w 180"/>
                <a:gd name="T19" fmla="*/ 64 h 171"/>
                <a:gd name="T20" fmla="*/ 112 w 180"/>
                <a:gd name="T21" fmla="*/ 6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0" h="171">
                  <a:moveTo>
                    <a:pt x="112" y="64"/>
                  </a:moveTo>
                  <a:lnTo>
                    <a:pt x="90" y="0"/>
                  </a:lnTo>
                  <a:lnTo>
                    <a:pt x="67" y="64"/>
                  </a:lnTo>
                  <a:lnTo>
                    <a:pt x="0" y="64"/>
                  </a:lnTo>
                  <a:lnTo>
                    <a:pt x="53" y="106"/>
                  </a:lnTo>
                  <a:lnTo>
                    <a:pt x="34" y="171"/>
                  </a:lnTo>
                  <a:lnTo>
                    <a:pt x="90" y="132"/>
                  </a:lnTo>
                  <a:lnTo>
                    <a:pt x="145" y="171"/>
                  </a:lnTo>
                  <a:lnTo>
                    <a:pt x="125" y="106"/>
                  </a:lnTo>
                  <a:lnTo>
                    <a:pt x="180" y="64"/>
                  </a:lnTo>
                  <a:lnTo>
                    <a:pt x="112" y="64"/>
                  </a:lnTo>
                  <a:close/>
                </a:path>
              </a:pathLst>
            </a:custGeom>
            <a:grpFill/>
            <a:ln>
              <a:noFill/>
            </a:ln>
          </p:spPr>
          <p:txBody>
            <a:bodyPr vert="horz" wrap="square" lIns="91440" tIns="45720" rIns="91440" bIns="45720" numCol="1" anchor="t" anchorCtr="0" compatLnSpc="1"/>
            <a:lstStyle/>
            <a:p>
              <a:endParaRPr lang="en-US"/>
            </a:p>
          </p:txBody>
        </p:sp>
        <p:sp>
          <p:nvSpPr>
            <p:cNvPr id="32" name="Freeform 84"/>
            <p:cNvSpPr>
              <a:spLocks noEditPoints="1"/>
            </p:cNvSpPr>
            <p:nvPr/>
          </p:nvSpPr>
          <p:spPr bwMode="auto">
            <a:xfrm>
              <a:off x="10896766" y="3594182"/>
              <a:ext cx="361211" cy="276671"/>
            </a:xfrm>
            <a:custGeom>
              <a:avLst/>
              <a:gdLst>
                <a:gd name="T0" fmla="*/ 99 w 107"/>
                <a:gd name="T1" fmla="*/ 0 h 82"/>
                <a:gd name="T2" fmla="*/ 9 w 107"/>
                <a:gd name="T3" fmla="*/ 0 h 82"/>
                <a:gd name="T4" fmla="*/ 0 w 107"/>
                <a:gd name="T5" fmla="*/ 8 h 82"/>
                <a:gd name="T6" fmla="*/ 0 w 107"/>
                <a:gd name="T7" fmla="*/ 74 h 82"/>
                <a:gd name="T8" fmla="*/ 9 w 107"/>
                <a:gd name="T9" fmla="*/ 82 h 82"/>
                <a:gd name="T10" fmla="*/ 99 w 107"/>
                <a:gd name="T11" fmla="*/ 82 h 82"/>
                <a:gd name="T12" fmla="*/ 107 w 107"/>
                <a:gd name="T13" fmla="*/ 74 h 82"/>
                <a:gd name="T14" fmla="*/ 107 w 107"/>
                <a:gd name="T15" fmla="*/ 8 h 82"/>
                <a:gd name="T16" fmla="*/ 99 w 107"/>
                <a:gd name="T17" fmla="*/ 0 h 82"/>
                <a:gd name="T18" fmla="*/ 33 w 107"/>
                <a:gd name="T19" fmla="*/ 55 h 82"/>
                <a:gd name="T20" fmla="*/ 16 w 107"/>
                <a:gd name="T21" fmla="*/ 73 h 82"/>
                <a:gd name="T22" fmla="*/ 10 w 107"/>
                <a:gd name="T23" fmla="*/ 73 h 82"/>
                <a:gd name="T24" fmla="*/ 10 w 107"/>
                <a:gd name="T25" fmla="*/ 67 h 82"/>
                <a:gd name="T26" fmla="*/ 27 w 107"/>
                <a:gd name="T27" fmla="*/ 50 h 82"/>
                <a:gd name="T28" fmla="*/ 33 w 107"/>
                <a:gd name="T29" fmla="*/ 50 h 82"/>
                <a:gd name="T30" fmla="*/ 33 w 107"/>
                <a:gd name="T31" fmla="*/ 55 h 82"/>
                <a:gd name="T32" fmla="*/ 54 w 107"/>
                <a:gd name="T33" fmla="*/ 57 h 82"/>
                <a:gd name="T34" fmla="*/ 51 w 107"/>
                <a:gd name="T35" fmla="*/ 56 h 82"/>
                <a:gd name="T36" fmla="*/ 10 w 107"/>
                <a:gd name="T37" fmla="*/ 15 h 82"/>
                <a:gd name="T38" fmla="*/ 10 w 107"/>
                <a:gd name="T39" fmla="*/ 9 h 82"/>
                <a:gd name="T40" fmla="*/ 16 w 107"/>
                <a:gd name="T41" fmla="*/ 9 h 82"/>
                <a:gd name="T42" fmla="*/ 54 w 107"/>
                <a:gd name="T43" fmla="*/ 47 h 82"/>
                <a:gd name="T44" fmla="*/ 92 w 107"/>
                <a:gd name="T45" fmla="*/ 9 h 82"/>
                <a:gd name="T46" fmla="*/ 98 w 107"/>
                <a:gd name="T47" fmla="*/ 9 h 82"/>
                <a:gd name="T48" fmla="*/ 98 w 107"/>
                <a:gd name="T49" fmla="*/ 15 h 82"/>
                <a:gd name="T50" fmla="*/ 57 w 107"/>
                <a:gd name="T51" fmla="*/ 56 h 82"/>
                <a:gd name="T52" fmla="*/ 54 w 107"/>
                <a:gd name="T53" fmla="*/ 57 h 82"/>
                <a:gd name="T54" fmla="*/ 98 w 107"/>
                <a:gd name="T55" fmla="*/ 73 h 82"/>
                <a:gd name="T56" fmla="*/ 92 w 107"/>
                <a:gd name="T57" fmla="*/ 73 h 82"/>
                <a:gd name="T58" fmla="*/ 75 w 107"/>
                <a:gd name="T59" fmla="*/ 55 h 82"/>
                <a:gd name="T60" fmla="*/ 75 w 107"/>
                <a:gd name="T61" fmla="*/ 50 h 82"/>
                <a:gd name="T62" fmla="*/ 81 w 107"/>
                <a:gd name="T63" fmla="*/ 50 h 82"/>
                <a:gd name="T64" fmla="*/ 98 w 107"/>
                <a:gd name="T65" fmla="*/ 67 h 82"/>
                <a:gd name="T66" fmla="*/ 98 w 107"/>
                <a:gd name="T67" fmla="*/ 7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7" h="82">
                  <a:moveTo>
                    <a:pt x="99" y="0"/>
                  </a:moveTo>
                  <a:cubicBezTo>
                    <a:pt x="9" y="0"/>
                    <a:pt x="9" y="0"/>
                    <a:pt x="9" y="0"/>
                  </a:cubicBezTo>
                  <a:cubicBezTo>
                    <a:pt x="4" y="0"/>
                    <a:pt x="0" y="4"/>
                    <a:pt x="0" y="8"/>
                  </a:cubicBezTo>
                  <a:cubicBezTo>
                    <a:pt x="0" y="74"/>
                    <a:pt x="0" y="74"/>
                    <a:pt x="0" y="74"/>
                  </a:cubicBezTo>
                  <a:cubicBezTo>
                    <a:pt x="0" y="78"/>
                    <a:pt x="4" y="82"/>
                    <a:pt x="9" y="82"/>
                  </a:cubicBezTo>
                  <a:cubicBezTo>
                    <a:pt x="99" y="82"/>
                    <a:pt x="99" y="82"/>
                    <a:pt x="99" y="82"/>
                  </a:cubicBezTo>
                  <a:cubicBezTo>
                    <a:pt x="104" y="82"/>
                    <a:pt x="107" y="78"/>
                    <a:pt x="107" y="74"/>
                  </a:cubicBezTo>
                  <a:cubicBezTo>
                    <a:pt x="107" y="8"/>
                    <a:pt x="107" y="8"/>
                    <a:pt x="107" y="8"/>
                  </a:cubicBezTo>
                  <a:cubicBezTo>
                    <a:pt x="107" y="4"/>
                    <a:pt x="104" y="0"/>
                    <a:pt x="99" y="0"/>
                  </a:cubicBezTo>
                  <a:close/>
                  <a:moveTo>
                    <a:pt x="33" y="55"/>
                  </a:moveTo>
                  <a:cubicBezTo>
                    <a:pt x="16" y="73"/>
                    <a:pt x="16" y="73"/>
                    <a:pt x="16" y="73"/>
                  </a:cubicBezTo>
                  <a:cubicBezTo>
                    <a:pt x="14" y="74"/>
                    <a:pt x="11" y="74"/>
                    <a:pt x="10" y="73"/>
                  </a:cubicBezTo>
                  <a:cubicBezTo>
                    <a:pt x="8" y="71"/>
                    <a:pt x="8" y="69"/>
                    <a:pt x="10" y="67"/>
                  </a:cubicBezTo>
                  <a:cubicBezTo>
                    <a:pt x="27" y="50"/>
                    <a:pt x="27" y="50"/>
                    <a:pt x="27" y="50"/>
                  </a:cubicBezTo>
                  <a:cubicBezTo>
                    <a:pt x="29" y="48"/>
                    <a:pt x="31" y="48"/>
                    <a:pt x="33" y="50"/>
                  </a:cubicBezTo>
                  <a:cubicBezTo>
                    <a:pt x="35" y="51"/>
                    <a:pt x="35" y="54"/>
                    <a:pt x="33" y="55"/>
                  </a:cubicBezTo>
                  <a:close/>
                  <a:moveTo>
                    <a:pt x="54" y="57"/>
                  </a:moveTo>
                  <a:cubicBezTo>
                    <a:pt x="53" y="57"/>
                    <a:pt x="52" y="57"/>
                    <a:pt x="51" y="56"/>
                  </a:cubicBezTo>
                  <a:cubicBezTo>
                    <a:pt x="10" y="15"/>
                    <a:pt x="10" y="15"/>
                    <a:pt x="10" y="15"/>
                  </a:cubicBezTo>
                  <a:cubicBezTo>
                    <a:pt x="8" y="13"/>
                    <a:pt x="8" y="11"/>
                    <a:pt x="10" y="9"/>
                  </a:cubicBezTo>
                  <a:cubicBezTo>
                    <a:pt x="12" y="8"/>
                    <a:pt x="14" y="8"/>
                    <a:pt x="16" y="9"/>
                  </a:cubicBezTo>
                  <a:cubicBezTo>
                    <a:pt x="54" y="47"/>
                    <a:pt x="54" y="47"/>
                    <a:pt x="54" y="47"/>
                  </a:cubicBezTo>
                  <a:cubicBezTo>
                    <a:pt x="92" y="9"/>
                    <a:pt x="92" y="9"/>
                    <a:pt x="92" y="9"/>
                  </a:cubicBezTo>
                  <a:cubicBezTo>
                    <a:pt x="94" y="8"/>
                    <a:pt x="96" y="8"/>
                    <a:pt x="98" y="9"/>
                  </a:cubicBezTo>
                  <a:cubicBezTo>
                    <a:pt x="99" y="11"/>
                    <a:pt x="99" y="13"/>
                    <a:pt x="98" y="15"/>
                  </a:cubicBezTo>
                  <a:cubicBezTo>
                    <a:pt x="57" y="56"/>
                    <a:pt x="57" y="56"/>
                    <a:pt x="57" y="56"/>
                  </a:cubicBezTo>
                  <a:cubicBezTo>
                    <a:pt x="56" y="57"/>
                    <a:pt x="55" y="57"/>
                    <a:pt x="54" y="57"/>
                  </a:cubicBezTo>
                  <a:close/>
                  <a:moveTo>
                    <a:pt x="98" y="73"/>
                  </a:moveTo>
                  <a:cubicBezTo>
                    <a:pt x="96" y="74"/>
                    <a:pt x="94" y="74"/>
                    <a:pt x="92" y="73"/>
                  </a:cubicBezTo>
                  <a:cubicBezTo>
                    <a:pt x="75" y="55"/>
                    <a:pt x="75" y="55"/>
                    <a:pt x="75" y="55"/>
                  </a:cubicBezTo>
                  <a:cubicBezTo>
                    <a:pt x="73" y="54"/>
                    <a:pt x="73" y="51"/>
                    <a:pt x="75" y="50"/>
                  </a:cubicBezTo>
                  <a:cubicBezTo>
                    <a:pt x="76" y="48"/>
                    <a:pt x="79" y="48"/>
                    <a:pt x="81" y="50"/>
                  </a:cubicBezTo>
                  <a:cubicBezTo>
                    <a:pt x="98" y="67"/>
                    <a:pt x="98" y="67"/>
                    <a:pt x="98" y="67"/>
                  </a:cubicBezTo>
                  <a:cubicBezTo>
                    <a:pt x="100" y="69"/>
                    <a:pt x="100" y="71"/>
                    <a:pt x="98" y="73"/>
                  </a:cubicBezTo>
                  <a:close/>
                </a:path>
              </a:pathLst>
            </a:custGeom>
            <a:grpFill/>
            <a:ln>
              <a:noFill/>
            </a:ln>
          </p:spPr>
          <p:txBody>
            <a:bodyPr vert="horz" wrap="square" lIns="91440" tIns="45720" rIns="91440" bIns="45720" numCol="1" anchor="t" anchorCtr="0" compatLnSpc="1"/>
            <a:lstStyle/>
            <a:p>
              <a:endParaRPr lang="en-US"/>
            </a:p>
          </p:txBody>
        </p:sp>
        <p:sp>
          <p:nvSpPr>
            <p:cNvPr id="33" name="Freeform 85"/>
            <p:cNvSpPr>
              <a:spLocks noEditPoints="1"/>
            </p:cNvSpPr>
            <p:nvPr/>
          </p:nvSpPr>
          <p:spPr bwMode="auto">
            <a:xfrm>
              <a:off x="841799" y="4562533"/>
              <a:ext cx="435502" cy="607141"/>
            </a:xfrm>
            <a:custGeom>
              <a:avLst/>
              <a:gdLst>
                <a:gd name="T0" fmla="*/ 76 w 128"/>
                <a:gd name="T1" fmla="*/ 76 h 179"/>
                <a:gd name="T2" fmla="*/ 71 w 128"/>
                <a:gd name="T3" fmla="*/ 89 h 179"/>
                <a:gd name="T4" fmla="*/ 84 w 128"/>
                <a:gd name="T5" fmla="*/ 99 h 179"/>
                <a:gd name="T6" fmla="*/ 84 w 128"/>
                <a:gd name="T7" fmla="*/ 100 h 179"/>
                <a:gd name="T8" fmla="*/ 94 w 128"/>
                <a:gd name="T9" fmla="*/ 94 h 179"/>
                <a:gd name="T10" fmla="*/ 100 w 128"/>
                <a:gd name="T11" fmla="*/ 84 h 179"/>
                <a:gd name="T12" fmla="*/ 99 w 128"/>
                <a:gd name="T13" fmla="*/ 84 h 179"/>
                <a:gd name="T14" fmla="*/ 78 w 128"/>
                <a:gd name="T15" fmla="*/ 58 h 179"/>
                <a:gd name="T16" fmla="*/ 73 w 128"/>
                <a:gd name="T17" fmla="*/ 66 h 179"/>
                <a:gd name="T18" fmla="*/ 76 w 128"/>
                <a:gd name="T19" fmla="*/ 76 h 179"/>
                <a:gd name="T20" fmla="*/ 58 w 128"/>
                <a:gd name="T21" fmla="*/ 57 h 179"/>
                <a:gd name="T22" fmla="*/ 69 w 128"/>
                <a:gd name="T23" fmla="*/ 61 h 179"/>
                <a:gd name="T24" fmla="*/ 74 w 128"/>
                <a:gd name="T25" fmla="*/ 51 h 179"/>
                <a:gd name="T26" fmla="*/ 74 w 128"/>
                <a:gd name="T27" fmla="*/ 51 h 179"/>
                <a:gd name="T28" fmla="*/ 48 w 128"/>
                <a:gd name="T29" fmla="*/ 20 h 179"/>
                <a:gd name="T30" fmla="*/ 36 w 128"/>
                <a:gd name="T31" fmla="*/ 36 h 179"/>
                <a:gd name="T32" fmla="*/ 20 w 128"/>
                <a:gd name="T33" fmla="*/ 48 h 179"/>
                <a:gd name="T34" fmla="*/ 42 w 128"/>
                <a:gd name="T35" fmla="*/ 66 h 179"/>
                <a:gd name="T36" fmla="*/ 58 w 128"/>
                <a:gd name="T37" fmla="*/ 57 h 179"/>
                <a:gd name="T38" fmla="*/ 43 w 128"/>
                <a:gd name="T39" fmla="*/ 9 h 179"/>
                <a:gd name="T40" fmla="*/ 38 w 128"/>
                <a:gd name="T41" fmla="*/ 4 h 179"/>
                <a:gd name="T42" fmla="*/ 14 w 128"/>
                <a:gd name="T43" fmla="*/ 15 h 179"/>
                <a:gd name="T44" fmla="*/ 3 w 128"/>
                <a:gd name="T45" fmla="*/ 38 h 179"/>
                <a:gd name="T46" fmla="*/ 9 w 128"/>
                <a:gd name="T47" fmla="*/ 44 h 179"/>
                <a:gd name="T48" fmla="*/ 32 w 128"/>
                <a:gd name="T49" fmla="*/ 33 h 179"/>
                <a:gd name="T50" fmla="*/ 43 w 128"/>
                <a:gd name="T51" fmla="*/ 9 h 179"/>
                <a:gd name="T52" fmla="*/ 49 w 128"/>
                <a:gd name="T53" fmla="*/ 93 h 179"/>
                <a:gd name="T54" fmla="*/ 49 w 128"/>
                <a:gd name="T55" fmla="*/ 105 h 179"/>
                <a:gd name="T56" fmla="*/ 66 w 128"/>
                <a:gd name="T57" fmla="*/ 105 h 179"/>
                <a:gd name="T58" fmla="*/ 66 w 128"/>
                <a:gd name="T59" fmla="*/ 93 h 179"/>
                <a:gd name="T60" fmla="*/ 58 w 128"/>
                <a:gd name="T61" fmla="*/ 95 h 179"/>
                <a:gd name="T62" fmla="*/ 49 w 128"/>
                <a:gd name="T63" fmla="*/ 93 h 179"/>
                <a:gd name="T64" fmla="*/ 70 w 128"/>
                <a:gd name="T65" fmla="*/ 76 h 179"/>
                <a:gd name="T66" fmla="*/ 58 w 128"/>
                <a:gd name="T67" fmla="*/ 64 h 179"/>
                <a:gd name="T68" fmla="*/ 45 w 128"/>
                <a:gd name="T69" fmla="*/ 76 h 179"/>
                <a:gd name="T70" fmla="*/ 58 w 128"/>
                <a:gd name="T71" fmla="*/ 88 h 179"/>
                <a:gd name="T72" fmla="*/ 70 w 128"/>
                <a:gd name="T73" fmla="*/ 76 h 179"/>
                <a:gd name="T74" fmla="*/ 62 w 128"/>
                <a:gd name="T75" fmla="*/ 113 h 179"/>
                <a:gd name="T76" fmla="*/ 53 w 128"/>
                <a:gd name="T77" fmla="*/ 113 h 179"/>
                <a:gd name="T78" fmla="*/ 53 w 128"/>
                <a:gd name="T79" fmla="*/ 129 h 179"/>
                <a:gd name="T80" fmla="*/ 25 w 128"/>
                <a:gd name="T81" fmla="*/ 171 h 179"/>
                <a:gd name="T82" fmla="*/ 33 w 128"/>
                <a:gd name="T83" fmla="*/ 175 h 179"/>
                <a:gd name="T84" fmla="*/ 53 w 128"/>
                <a:gd name="T85" fmla="*/ 144 h 179"/>
                <a:gd name="T86" fmla="*/ 53 w 128"/>
                <a:gd name="T87" fmla="*/ 179 h 179"/>
                <a:gd name="T88" fmla="*/ 62 w 128"/>
                <a:gd name="T89" fmla="*/ 179 h 179"/>
                <a:gd name="T90" fmla="*/ 62 w 128"/>
                <a:gd name="T91" fmla="*/ 144 h 179"/>
                <a:gd name="T92" fmla="*/ 82 w 128"/>
                <a:gd name="T93" fmla="*/ 175 h 179"/>
                <a:gd name="T94" fmla="*/ 90 w 128"/>
                <a:gd name="T95" fmla="*/ 171 h 179"/>
                <a:gd name="T96" fmla="*/ 62 w 128"/>
                <a:gd name="T97" fmla="*/ 129 h 179"/>
                <a:gd name="T98" fmla="*/ 62 w 128"/>
                <a:gd name="T99" fmla="*/ 113 h 179"/>
                <a:gd name="T100" fmla="*/ 127 w 128"/>
                <a:gd name="T101" fmla="*/ 120 h 179"/>
                <a:gd name="T102" fmla="*/ 102 w 128"/>
                <a:gd name="T103" fmla="*/ 92 h 179"/>
                <a:gd name="T104" fmla="*/ 98 w 128"/>
                <a:gd name="T105" fmla="*/ 98 h 179"/>
                <a:gd name="T106" fmla="*/ 92 w 128"/>
                <a:gd name="T107" fmla="*/ 102 h 179"/>
                <a:gd name="T108" fmla="*/ 120 w 128"/>
                <a:gd name="T109" fmla="*/ 127 h 179"/>
                <a:gd name="T110" fmla="*/ 120 w 128"/>
                <a:gd name="T111" fmla="*/ 128 h 179"/>
                <a:gd name="T112" fmla="*/ 125 w 128"/>
                <a:gd name="T113" fmla="*/ 125 h 179"/>
                <a:gd name="T114" fmla="*/ 128 w 128"/>
                <a:gd name="T115" fmla="*/ 120 h 179"/>
                <a:gd name="T116" fmla="*/ 127 w 128"/>
                <a:gd name="T117" fmla="*/ 12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79">
                  <a:moveTo>
                    <a:pt x="76" y="76"/>
                  </a:moveTo>
                  <a:cubicBezTo>
                    <a:pt x="76" y="81"/>
                    <a:pt x="74" y="85"/>
                    <a:pt x="71" y="89"/>
                  </a:cubicBezTo>
                  <a:cubicBezTo>
                    <a:pt x="84" y="99"/>
                    <a:pt x="84" y="99"/>
                    <a:pt x="84" y="99"/>
                  </a:cubicBezTo>
                  <a:cubicBezTo>
                    <a:pt x="84" y="100"/>
                    <a:pt x="84" y="100"/>
                    <a:pt x="84" y="100"/>
                  </a:cubicBezTo>
                  <a:cubicBezTo>
                    <a:pt x="85" y="101"/>
                    <a:pt x="89" y="98"/>
                    <a:pt x="94" y="94"/>
                  </a:cubicBezTo>
                  <a:cubicBezTo>
                    <a:pt x="98" y="90"/>
                    <a:pt x="101" y="85"/>
                    <a:pt x="100" y="84"/>
                  </a:cubicBezTo>
                  <a:cubicBezTo>
                    <a:pt x="100" y="84"/>
                    <a:pt x="100" y="84"/>
                    <a:pt x="99" y="84"/>
                  </a:cubicBezTo>
                  <a:cubicBezTo>
                    <a:pt x="78" y="58"/>
                    <a:pt x="78" y="58"/>
                    <a:pt x="78" y="58"/>
                  </a:cubicBezTo>
                  <a:cubicBezTo>
                    <a:pt x="77" y="61"/>
                    <a:pt x="75" y="63"/>
                    <a:pt x="73" y="66"/>
                  </a:cubicBezTo>
                  <a:cubicBezTo>
                    <a:pt x="75" y="69"/>
                    <a:pt x="76" y="72"/>
                    <a:pt x="76" y="76"/>
                  </a:cubicBezTo>
                  <a:close/>
                  <a:moveTo>
                    <a:pt x="58" y="57"/>
                  </a:moveTo>
                  <a:cubicBezTo>
                    <a:pt x="62" y="57"/>
                    <a:pt x="66" y="59"/>
                    <a:pt x="69" y="61"/>
                  </a:cubicBezTo>
                  <a:cubicBezTo>
                    <a:pt x="73" y="56"/>
                    <a:pt x="75" y="52"/>
                    <a:pt x="74" y="51"/>
                  </a:cubicBezTo>
                  <a:cubicBezTo>
                    <a:pt x="74" y="51"/>
                    <a:pt x="74" y="51"/>
                    <a:pt x="74" y="51"/>
                  </a:cubicBezTo>
                  <a:cubicBezTo>
                    <a:pt x="48" y="20"/>
                    <a:pt x="48" y="20"/>
                    <a:pt x="48" y="20"/>
                  </a:cubicBezTo>
                  <a:cubicBezTo>
                    <a:pt x="46" y="25"/>
                    <a:pt x="42" y="31"/>
                    <a:pt x="36" y="36"/>
                  </a:cubicBezTo>
                  <a:cubicBezTo>
                    <a:pt x="31" y="42"/>
                    <a:pt x="25" y="46"/>
                    <a:pt x="20" y="48"/>
                  </a:cubicBezTo>
                  <a:cubicBezTo>
                    <a:pt x="42" y="66"/>
                    <a:pt x="42" y="66"/>
                    <a:pt x="42" y="66"/>
                  </a:cubicBezTo>
                  <a:cubicBezTo>
                    <a:pt x="45" y="61"/>
                    <a:pt x="51" y="57"/>
                    <a:pt x="58" y="57"/>
                  </a:cubicBezTo>
                  <a:close/>
                  <a:moveTo>
                    <a:pt x="43" y="9"/>
                  </a:moveTo>
                  <a:cubicBezTo>
                    <a:pt x="38" y="4"/>
                    <a:pt x="38" y="4"/>
                    <a:pt x="38" y="4"/>
                  </a:cubicBezTo>
                  <a:cubicBezTo>
                    <a:pt x="34" y="0"/>
                    <a:pt x="24" y="6"/>
                    <a:pt x="14" y="15"/>
                  </a:cubicBezTo>
                  <a:cubicBezTo>
                    <a:pt x="5" y="25"/>
                    <a:pt x="0" y="35"/>
                    <a:pt x="3" y="38"/>
                  </a:cubicBezTo>
                  <a:cubicBezTo>
                    <a:pt x="9" y="44"/>
                    <a:pt x="9" y="44"/>
                    <a:pt x="9" y="44"/>
                  </a:cubicBezTo>
                  <a:cubicBezTo>
                    <a:pt x="12" y="47"/>
                    <a:pt x="22" y="42"/>
                    <a:pt x="32" y="33"/>
                  </a:cubicBezTo>
                  <a:cubicBezTo>
                    <a:pt x="42" y="23"/>
                    <a:pt x="47" y="13"/>
                    <a:pt x="43" y="9"/>
                  </a:cubicBezTo>
                  <a:close/>
                  <a:moveTo>
                    <a:pt x="49" y="93"/>
                  </a:moveTo>
                  <a:cubicBezTo>
                    <a:pt x="49" y="105"/>
                    <a:pt x="49" y="105"/>
                    <a:pt x="49" y="105"/>
                  </a:cubicBezTo>
                  <a:cubicBezTo>
                    <a:pt x="66" y="105"/>
                    <a:pt x="66" y="105"/>
                    <a:pt x="66" y="105"/>
                  </a:cubicBezTo>
                  <a:cubicBezTo>
                    <a:pt x="66" y="93"/>
                    <a:pt x="66" y="93"/>
                    <a:pt x="66" y="93"/>
                  </a:cubicBezTo>
                  <a:cubicBezTo>
                    <a:pt x="63" y="94"/>
                    <a:pt x="61" y="95"/>
                    <a:pt x="58" y="95"/>
                  </a:cubicBezTo>
                  <a:cubicBezTo>
                    <a:pt x="55" y="95"/>
                    <a:pt x="52" y="94"/>
                    <a:pt x="49" y="93"/>
                  </a:cubicBezTo>
                  <a:close/>
                  <a:moveTo>
                    <a:pt x="70" y="76"/>
                  </a:moveTo>
                  <a:cubicBezTo>
                    <a:pt x="70" y="69"/>
                    <a:pt x="64" y="64"/>
                    <a:pt x="58" y="64"/>
                  </a:cubicBezTo>
                  <a:cubicBezTo>
                    <a:pt x="51" y="64"/>
                    <a:pt x="45" y="69"/>
                    <a:pt x="45" y="76"/>
                  </a:cubicBezTo>
                  <a:cubicBezTo>
                    <a:pt x="45" y="83"/>
                    <a:pt x="51" y="88"/>
                    <a:pt x="58" y="88"/>
                  </a:cubicBezTo>
                  <a:cubicBezTo>
                    <a:pt x="64" y="88"/>
                    <a:pt x="70" y="83"/>
                    <a:pt x="70" y="76"/>
                  </a:cubicBezTo>
                  <a:close/>
                  <a:moveTo>
                    <a:pt x="62" y="113"/>
                  </a:moveTo>
                  <a:cubicBezTo>
                    <a:pt x="53" y="113"/>
                    <a:pt x="53" y="113"/>
                    <a:pt x="53" y="113"/>
                  </a:cubicBezTo>
                  <a:cubicBezTo>
                    <a:pt x="53" y="129"/>
                    <a:pt x="53" y="129"/>
                    <a:pt x="53" y="129"/>
                  </a:cubicBezTo>
                  <a:cubicBezTo>
                    <a:pt x="25" y="171"/>
                    <a:pt x="25" y="171"/>
                    <a:pt x="25" y="171"/>
                  </a:cubicBezTo>
                  <a:cubicBezTo>
                    <a:pt x="33" y="175"/>
                    <a:pt x="33" y="175"/>
                    <a:pt x="33" y="175"/>
                  </a:cubicBezTo>
                  <a:cubicBezTo>
                    <a:pt x="53" y="144"/>
                    <a:pt x="53" y="144"/>
                    <a:pt x="53" y="144"/>
                  </a:cubicBezTo>
                  <a:cubicBezTo>
                    <a:pt x="53" y="179"/>
                    <a:pt x="53" y="179"/>
                    <a:pt x="53" y="179"/>
                  </a:cubicBezTo>
                  <a:cubicBezTo>
                    <a:pt x="62" y="179"/>
                    <a:pt x="62" y="179"/>
                    <a:pt x="62" y="179"/>
                  </a:cubicBezTo>
                  <a:cubicBezTo>
                    <a:pt x="62" y="144"/>
                    <a:pt x="62" y="144"/>
                    <a:pt x="62" y="144"/>
                  </a:cubicBezTo>
                  <a:cubicBezTo>
                    <a:pt x="82" y="175"/>
                    <a:pt x="82" y="175"/>
                    <a:pt x="82" y="175"/>
                  </a:cubicBezTo>
                  <a:cubicBezTo>
                    <a:pt x="90" y="171"/>
                    <a:pt x="90" y="171"/>
                    <a:pt x="90" y="171"/>
                  </a:cubicBezTo>
                  <a:cubicBezTo>
                    <a:pt x="62" y="129"/>
                    <a:pt x="62" y="129"/>
                    <a:pt x="62" y="129"/>
                  </a:cubicBezTo>
                  <a:lnTo>
                    <a:pt x="62" y="113"/>
                  </a:lnTo>
                  <a:close/>
                  <a:moveTo>
                    <a:pt x="127" y="120"/>
                  </a:moveTo>
                  <a:cubicBezTo>
                    <a:pt x="102" y="92"/>
                    <a:pt x="102" y="92"/>
                    <a:pt x="102" y="92"/>
                  </a:cubicBezTo>
                  <a:cubicBezTo>
                    <a:pt x="102" y="94"/>
                    <a:pt x="100" y="96"/>
                    <a:pt x="98" y="98"/>
                  </a:cubicBezTo>
                  <a:cubicBezTo>
                    <a:pt x="96" y="100"/>
                    <a:pt x="94" y="102"/>
                    <a:pt x="92" y="102"/>
                  </a:cubicBezTo>
                  <a:cubicBezTo>
                    <a:pt x="120" y="127"/>
                    <a:pt x="120" y="127"/>
                    <a:pt x="120" y="127"/>
                  </a:cubicBezTo>
                  <a:cubicBezTo>
                    <a:pt x="120" y="128"/>
                    <a:pt x="120" y="128"/>
                    <a:pt x="120" y="128"/>
                  </a:cubicBezTo>
                  <a:cubicBezTo>
                    <a:pt x="120" y="128"/>
                    <a:pt x="122" y="127"/>
                    <a:pt x="125" y="125"/>
                  </a:cubicBezTo>
                  <a:cubicBezTo>
                    <a:pt x="127" y="122"/>
                    <a:pt x="128" y="120"/>
                    <a:pt x="128" y="120"/>
                  </a:cubicBezTo>
                  <a:cubicBezTo>
                    <a:pt x="128" y="120"/>
                    <a:pt x="127" y="120"/>
                    <a:pt x="127" y="120"/>
                  </a:cubicBezTo>
                  <a:close/>
                </a:path>
              </a:pathLst>
            </a:custGeom>
            <a:grpFill/>
            <a:ln>
              <a:noFill/>
            </a:ln>
          </p:spPr>
          <p:txBody>
            <a:bodyPr vert="horz" wrap="square" lIns="91440" tIns="45720" rIns="91440" bIns="45720" numCol="1" anchor="t" anchorCtr="0" compatLnSpc="1"/>
            <a:lstStyle/>
            <a:p>
              <a:endParaRPr lang="en-US"/>
            </a:p>
          </p:txBody>
        </p:sp>
        <p:sp>
          <p:nvSpPr>
            <p:cNvPr id="34" name="Freeform 86"/>
            <p:cNvSpPr>
              <a:spLocks noEditPoints="1"/>
            </p:cNvSpPr>
            <p:nvPr/>
          </p:nvSpPr>
          <p:spPr bwMode="auto">
            <a:xfrm>
              <a:off x="1902374" y="4600961"/>
              <a:ext cx="512355" cy="509794"/>
            </a:xfrm>
            <a:custGeom>
              <a:avLst/>
              <a:gdLst>
                <a:gd name="T0" fmla="*/ 29 w 151"/>
                <a:gd name="T1" fmla="*/ 82 h 151"/>
                <a:gd name="T2" fmla="*/ 42 w 151"/>
                <a:gd name="T3" fmla="*/ 109 h 151"/>
                <a:gd name="T4" fmla="*/ 69 w 151"/>
                <a:gd name="T5" fmla="*/ 122 h 151"/>
                <a:gd name="T6" fmla="*/ 47 w 151"/>
                <a:gd name="T7" fmla="*/ 103 h 151"/>
                <a:gd name="T8" fmla="*/ 29 w 151"/>
                <a:gd name="T9" fmla="*/ 82 h 151"/>
                <a:gd name="T10" fmla="*/ 118 w 151"/>
                <a:gd name="T11" fmla="*/ 72 h 151"/>
                <a:gd name="T12" fmla="*/ 117 w 151"/>
                <a:gd name="T13" fmla="*/ 65 h 151"/>
                <a:gd name="T14" fmla="*/ 117 w 151"/>
                <a:gd name="T15" fmla="*/ 65 h 151"/>
                <a:gd name="T16" fmla="*/ 115 w 151"/>
                <a:gd name="T17" fmla="*/ 58 h 151"/>
                <a:gd name="T18" fmla="*/ 113 w 151"/>
                <a:gd name="T19" fmla="*/ 56 h 151"/>
                <a:gd name="T20" fmla="*/ 111 w 151"/>
                <a:gd name="T21" fmla="*/ 52 h 151"/>
                <a:gd name="T22" fmla="*/ 106 w 151"/>
                <a:gd name="T23" fmla="*/ 45 h 151"/>
                <a:gd name="T24" fmla="*/ 99 w 151"/>
                <a:gd name="T25" fmla="*/ 40 h 151"/>
                <a:gd name="T26" fmla="*/ 95 w 151"/>
                <a:gd name="T27" fmla="*/ 38 h 151"/>
                <a:gd name="T28" fmla="*/ 93 w 151"/>
                <a:gd name="T29" fmla="*/ 36 h 151"/>
                <a:gd name="T30" fmla="*/ 86 w 151"/>
                <a:gd name="T31" fmla="*/ 34 h 151"/>
                <a:gd name="T32" fmla="*/ 86 w 151"/>
                <a:gd name="T33" fmla="*/ 34 h 151"/>
                <a:gd name="T34" fmla="*/ 79 w 151"/>
                <a:gd name="T35" fmla="*/ 33 h 151"/>
                <a:gd name="T36" fmla="*/ 13 w 151"/>
                <a:gd name="T37" fmla="*/ 10 h 151"/>
                <a:gd name="T38" fmla="*/ 53 w 151"/>
                <a:gd name="T39" fmla="*/ 98 h 151"/>
                <a:gd name="T40" fmla="*/ 141 w 151"/>
                <a:gd name="T41" fmla="*/ 138 h 151"/>
                <a:gd name="T42" fmla="*/ 118 w 151"/>
                <a:gd name="T43" fmla="*/ 72 h 151"/>
                <a:gd name="T44" fmla="*/ 42 w 151"/>
                <a:gd name="T45" fmla="*/ 45 h 151"/>
                <a:gd name="T46" fmla="*/ 37 w 151"/>
                <a:gd name="T47" fmla="*/ 51 h 151"/>
                <a:gd name="T48" fmla="*/ 28 w 151"/>
                <a:gd name="T49" fmla="*/ 18 h 151"/>
                <a:gd name="T50" fmla="*/ 69 w 151"/>
                <a:gd name="T51" fmla="*/ 33 h 151"/>
                <a:gd name="T52" fmla="*/ 42 w 151"/>
                <a:gd name="T53" fmla="*/ 45 h 151"/>
                <a:gd name="T54" fmla="*/ 133 w 151"/>
                <a:gd name="T55" fmla="*/ 123 h 151"/>
                <a:gd name="T56" fmla="*/ 100 w 151"/>
                <a:gd name="T57" fmla="*/ 114 h 151"/>
                <a:gd name="T58" fmla="*/ 106 w 151"/>
                <a:gd name="T59" fmla="*/ 109 h 151"/>
                <a:gd name="T60" fmla="*/ 118 w 151"/>
                <a:gd name="T61" fmla="*/ 82 h 151"/>
                <a:gd name="T62" fmla="*/ 133 w 151"/>
                <a:gd name="T63" fmla="*/ 12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1" h="151">
                  <a:moveTo>
                    <a:pt x="29" y="82"/>
                  </a:moveTo>
                  <a:cubicBezTo>
                    <a:pt x="30" y="92"/>
                    <a:pt x="34" y="102"/>
                    <a:pt x="42" y="109"/>
                  </a:cubicBezTo>
                  <a:cubicBezTo>
                    <a:pt x="49" y="117"/>
                    <a:pt x="59" y="121"/>
                    <a:pt x="69" y="122"/>
                  </a:cubicBezTo>
                  <a:cubicBezTo>
                    <a:pt x="62" y="117"/>
                    <a:pt x="55" y="111"/>
                    <a:pt x="47" y="103"/>
                  </a:cubicBezTo>
                  <a:cubicBezTo>
                    <a:pt x="40" y="96"/>
                    <a:pt x="34" y="89"/>
                    <a:pt x="29" y="82"/>
                  </a:cubicBezTo>
                  <a:close/>
                  <a:moveTo>
                    <a:pt x="118" y="72"/>
                  </a:moveTo>
                  <a:cubicBezTo>
                    <a:pt x="118" y="70"/>
                    <a:pt x="118" y="67"/>
                    <a:pt x="117" y="65"/>
                  </a:cubicBezTo>
                  <a:cubicBezTo>
                    <a:pt x="117" y="65"/>
                    <a:pt x="117" y="65"/>
                    <a:pt x="117" y="65"/>
                  </a:cubicBezTo>
                  <a:cubicBezTo>
                    <a:pt x="116" y="63"/>
                    <a:pt x="116" y="60"/>
                    <a:pt x="115" y="58"/>
                  </a:cubicBezTo>
                  <a:cubicBezTo>
                    <a:pt x="114" y="58"/>
                    <a:pt x="114" y="57"/>
                    <a:pt x="113" y="56"/>
                  </a:cubicBezTo>
                  <a:cubicBezTo>
                    <a:pt x="113" y="55"/>
                    <a:pt x="112" y="53"/>
                    <a:pt x="111" y="52"/>
                  </a:cubicBezTo>
                  <a:cubicBezTo>
                    <a:pt x="109" y="49"/>
                    <a:pt x="108" y="47"/>
                    <a:pt x="106" y="45"/>
                  </a:cubicBezTo>
                  <a:cubicBezTo>
                    <a:pt x="104" y="43"/>
                    <a:pt x="101" y="42"/>
                    <a:pt x="99" y="40"/>
                  </a:cubicBezTo>
                  <a:cubicBezTo>
                    <a:pt x="98" y="39"/>
                    <a:pt x="96" y="38"/>
                    <a:pt x="95" y="38"/>
                  </a:cubicBezTo>
                  <a:cubicBezTo>
                    <a:pt x="94" y="37"/>
                    <a:pt x="93" y="37"/>
                    <a:pt x="93" y="36"/>
                  </a:cubicBezTo>
                  <a:cubicBezTo>
                    <a:pt x="91" y="35"/>
                    <a:pt x="88" y="35"/>
                    <a:pt x="86" y="34"/>
                  </a:cubicBezTo>
                  <a:cubicBezTo>
                    <a:pt x="86" y="34"/>
                    <a:pt x="86" y="34"/>
                    <a:pt x="86" y="34"/>
                  </a:cubicBezTo>
                  <a:cubicBezTo>
                    <a:pt x="84" y="33"/>
                    <a:pt x="81" y="33"/>
                    <a:pt x="79" y="33"/>
                  </a:cubicBezTo>
                  <a:cubicBezTo>
                    <a:pt x="50" y="10"/>
                    <a:pt x="23" y="0"/>
                    <a:pt x="13" y="10"/>
                  </a:cubicBezTo>
                  <a:cubicBezTo>
                    <a:pt x="0" y="23"/>
                    <a:pt x="18" y="62"/>
                    <a:pt x="53" y="98"/>
                  </a:cubicBezTo>
                  <a:cubicBezTo>
                    <a:pt x="89" y="133"/>
                    <a:pt x="128" y="151"/>
                    <a:pt x="141" y="138"/>
                  </a:cubicBezTo>
                  <a:cubicBezTo>
                    <a:pt x="151" y="128"/>
                    <a:pt x="141" y="101"/>
                    <a:pt x="118" y="72"/>
                  </a:cubicBezTo>
                  <a:close/>
                  <a:moveTo>
                    <a:pt x="42" y="45"/>
                  </a:moveTo>
                  <a:cubicBezTo>
                    <a:pt x="40" y="47"/>
                    <a:pt x="38" y="49"/>
                    <a:pt x="37" y="51"/>
                  </a:cubicBezTo>
                  <a:cubicBezTo>
                    <a:pt x="27" y="36"/>
                    <a:pt x="23" y="23"/>
                    <a:pt x="28" y="18"/>
                  </a:cubicBezTo>
                  <a:cubicBezTo>
                    <a:pt x="34" y="13"/>
                    <a:pt x="50" y="19"/>
                    <a:pt x="69" y="33"/>
                  </a:cubicBezTo>
                  <a:cubicBezTo>
                    <a:pt x="59" y="34"/>
                    <a:pt x="49" y="38"/>
                    <a:pt x="42" y="45"/>
                  </a:cubicBezTo>
                  <a:close/>
                  <a:moveTo>
                    <a:pt x="133" y="123"/>
                  </a:moveTo>
                  <a:cubicBezTo>
                    <a:pt x="128" y="128"/>
                    <a:pt x="115" y="124"/>
                    <a:pt x="100" y="114"/>
                  </a:cubicBezTo>
                  <a:cubicBezTo>
                    <a:pt x="102" y="113"/>
                    <a:pt x="104" y="111"/>
                    <a:pt x="106" y="109"/>
                  </a:cubicBezTo>
                  <a:cubicBezTo>
                    <a:pt x="113" y="102"/>
                    <a:pt x="117" y="92"/>
                    <a:pt x="118" y="82"/>
                  </a:cubicBezTo>
                  <a:cubicBezTo>
                    <a:pt x="132" y="101"/>
                    <a:pt x="138" y="117"/>
                    <a:pt x="133" y="123"/>
                  </a:cubicBezTo>
                  <a:close/>
                </a:path>
              </a:pathLst>
            </a:custGeom>
            <a:grpFill/>
            <a:ln>
              <a:noFill/>
            </a:ln>
          </p:spPr>
          <p:txBody>
            <a:bodyPr vert="horz" wrap="square" lIns="91440" tIns="45720" rIns="91440" bIns="45720" numCol="1" anchor="t" anchorCtr="0" compatLnSpc="1"/>
            <a:lstStyle/>
            <a:p>
              <a:endParaRPr lang="en-US"/>
            </a:p>
          </p:txBody>
        </p:sp>
        <p:sp>
          <p:nvSpPr>
            <p:cNvPr id="35" name="Freeform 87"/>
            <p:cNvSpPr>
              <a:spLocks noEditPoints="1"/>
            </p:cNvSpPr>
            <p:nvPr/>
          </p:nvSpPr>
          <p:spPr bwMode="auto">
            <a:xfrm>
              <a:off x="2968072" y="4580466"/>
              <a:ext cx="612265" cy="558467"/>
            </a:xfrm>
            <a:custGeom>
              <a:avLst/>
              <a:gdLst>
                <a:gd name="T0" fmla="*/ 163 w 181"/>
                <a:gd name="T1" fmla="*/ 59 h 165"/>
                <a:gd name="T2" fmla="*/ 149 w 181"/>
                <a:gd name="T3" fmla="*/ 57 h 165"/>
                <a:gd name="T4" fmla="*/ 142 w 181"/>
                <a:gd name="T5" fmla="*/ 50 h 165"/>
                <a:gd name="T6" fmla="*/ 153 w 181"/>
                <a:gd name="T7" fmla="*/ 46 h 165"/>
                <a:gd name="T8" fmla="*/ 169 w 181"/>
                <a:gd name="T9" fmla="*/ 38 h 165"/>
                <a:gd name="T10" fmla="*/ 152 w 181"/>
                <a:gd name="T11" fmla="*/ 41 h 165"/>
                <a:gd name="T12" fmla="*/ 135 w 181"/>
                <a:gd name="T13" fmla="*/ 46 h 165"/>
                <a:gd name="T14" fmla="*/ 130 w 181"/>
                <a:gd name="T15" fmla="*/ 40 h 165"/>
                <a:gd name="T16" fmla="*/ 127 w 181"/>
                <a:gd name="T17" fmla="*/ 30 h 165"/>
                <a:gd name="T18" fmla="*/ 133 w 181"/>
                <a:gd name="T19" fmla="*/ 20 h 165"/>
                <a:gd name="T20" fmla="*/ 138 w 181"/>
                <a:gd name="T21" fmla="*/ 10 h 165"/>
                <a:gd name="T22" fmla="*/ 124 w 181"/>
                <a:gd name="T23" fmla="*/ 15 h 165"/>
                <a:gd name="T24" fmla="*/ 115 w 181"/>
                <a:gd name="T25" fmla="*/ 27 h 165"/>
                <a:gd name="T26" fmla="*/ 105 w 181"/>
                <a:gd name="T27" fmla="*/ 30 h 165"/>
                <a:gd name="T28" fmla="*/ 90 w 181"/>
                <a:gd name="T29" fmla="*/ 27 h 165"/>
                <a:gd name="T30" fmla="*/ 75 w 181"/>
                <a:gd name="T31" fmla="*/ 15 h 165"/>
                <a:gd name="T32" fmla="*/ 72 w 181"/>
                <a:gd name="T33" fmla="*/ 26 h 165"/>
                <a:gd name="T34" fmla="*/ 52 w 181"/>
                <a:gd name="T35" fmla="*/ 30 h 165"/>
                <a:gd name="T36" fmla="*/ 45 w 181"/>
                <a:gd name="T37" fmla="*/ 11 h 165"/>
                <a:gd name="T38" fmla="*/ 42 w 181"/>
                <a:gd name="T39" fmla="*/ 25 h 165"/>
                <a:gd name="T40" fmla="*/ 47 w 181"/>
                <a:gd name="T41" fmla="*/ 45 h 165"/>
                <a:gd name="T42" fmla="*/ 29 w 181"/>
                <a:gd name="T43" fmla="*/ 63 h 165"/>
                <a:gd name="T44" fmla="*/ 11 w 181"/>
                <a:gd name="T45" fmla="*/ 75 h 165"/>
                <a:gd name="T46" fmla="*/ 22 w 181"/>
                <a:gd name="T47" fmla="*/ 85 h 165"/>
                <a:gd name="T48" fmla="*/ 17 w 181"/>
                <a:gd name="T49" fmla="*/ 100 h 165"/>
                <a:gd name="T50" fmla="*/ 7 w 181"/>
                <a:gd name="T51" fmla="*/ 116 h 165"/>
                <a:gd name="T52" fmla="*/ 31 w 181"/>
                <a:gd name="T53" fmla="*/ 109 h 165"/>
                <a:gd name="T54" fmla="*/ 31 w 181"/>
                <a:gd name="T55" fmla="*/ 119 h 165"/>
                <a:gd name="T56" fmla="*/ 30 w 181"/>
                <a:gd name="T57" fmla="*/ 136 h 165"/>
                <a:gd name="T58" fmla="*/ 44 w 181"/>
                <a:gd name="T59" fmla="*/ 132 h 165"/>
                <a:gd name="T60" fmla="*/ 55 w 181"/>
                <a:gd name="T61" fmla="*/ 124 h 165"/>
                <a:gd name="T62" fmla="*/ 58 w 181"/>
                <a:gd name="T63" fmla="*/ 136 h 165"/>
                <a:gd name="T64" fmla="*/ 53 w 181"/>
                <a:gd name="T65" fmla="*/ 146 h 165"/>
                <a:gd name="T66" fmla="*/ 64 w 181"/>
                <a:gd name="T67" fmla="*/ 139 h 165"/>
                <a:gd name="T68" fmla="*/ 75 w 181"/>
                <a:gd name="T69" fmla="*/ 132 h 165"/>
                <a:gd name="T70" fmla="*/ 85 w 181"/>
                <a:gd name="T71" fmla="*/ 136 h 165"/>
                <a:gd name="T72" fmla="*/ 85 w 181"/>
                <a:gd name="T73" fmla="*/ 152 h 165"/>
                <a:gd name="T74" fmla="*/ 91 w 181"/>
                <a:gd name="T75" fmla="*/ 151 h 165"/>
                <a:gd name="T76" fmla="*/ 95 w 181"/>
                <a:gd name="T77" fmla="*/ 138 h 165"/>
                <a:gd name="T78" fmla="*/ 104 w 181"/>
                <a:gd name="T79" fmla="*/ 140 h 165"/>
                <a:gd name="T80" fmla="*/ 113 w 181"/>
                <a:gd name="T81" fmla="*/ 151 h 165"/>
                <a:gd name="T82" fmla="*/ 123 w 181"/>
                <a:gd name="T83" fmla="*/ 159 h 165"/>
                <a:gd name="T84" fmla="*/ 134 w 181"/>
                <a:gd name="T85" fmla="*/ 163 h 165"/>
                <a:gd name="T86" fmla="*/ 121 w 181"/>
                <a:gd name="T87" fmla="*/ 150 h 165"/>
                <a:gd name="T88" fmla="*/ 119 w 181"/>
                <a:gd name="T89" fmla="*/ 136 h 165"/>
                <a:gd name="T90" fmla="*/ 123 w 181"/>
                <a:gd name="T91" fmla="*/ 128 h 165"/>
                <a:gd name="T92" fmla="*/ 140 w 181"/>
                <a:gd name="T93" fmla="*/ 133 h 165"/>
                <a:gd name="T94" fmla="*/ 132 w 181"/>
                <a:gd name="T95" fmla="*/ 127 h 165"/>
                <a:gd name="T96" fmla="*/ 133 w 181"/>
                <a:gd name="T97" fmla="*/ 120 h 165"/>
                <a:gd name="T98" fmla="*/ 139 w 181"/>
                <a:gd name="T99" fmla="*/ 114 h 165"/>
                <a:gd name="T100" fmla="*/ 146 w 181"/>
                <a:gd name="T101" fmla="*/ 104 h 165"/>
                <a:gd name="T102" fmla="*/ 152 w 181"/>
                <a:gd name="T103" fmla="*/ 92 h 165"/>
                <a:gd name="T104" fmla="*/ 144 w 181"/>
                <a:gd name="T105" fmla="*/ 79 h 165"/>
                <a:gd name="T106" fmla="*/ 148 w 181"/>
                <a:gd name="T107" fmla="*/ 69 h 165"/>
                <a:gd name="T108" fmla="*/ 163 w 181"/>
                <a:gd name="T109" fmla="*/ 69 h 165"/>
                <a:gd name="T110" fmla="*/ 174 w 181"/>
                <a:gd name="T111" fmla="*/ 73 h 165"/>
                <a:gd name="T112" fmla="*/ 44 w 181"/>
                <a:gd name="T113" fmla="*/ 83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1" h="165">
                  <a:moveTo>
                    <a:pt x="180" y="71"/>
                  </a:moveTo>
                  <a:cubicBezTo>
                    <a:pt x="179" y="70"/>
                    <a:pt x="178" y="70"/>
                    <a:pt x="177" y="69"/>
                  </a:cubicBezTo>
                  <a:cubicBezTo>
                    <a:pt x="175" y="67"/>
                    <a:pt x="175" y="68"/>
                    <a:pt x="172" y="67"/>
                  </a:cubicBezTo>
                  <a:cubicBezTo>
                    <a:pt x="169" y="65"/>
                    <a:pt x="169" y="64"/>
                    <a:pt x="171" y="65"/>
                  </a:cubicBezTo>
                  <a:cubicBezTo>
                    <a:pt x="173" y="65"/>
                    <a:pt x="172" y="64"/>
                    <a:pt x="171" y="62"/>
                  </a:cubicBezTo>
                  <a:cubicBezTo>
                    <a:pt x="170" y="60"/>
                    <a:pt x="170" y="62"/>
                    <a:pt x="168" y="62"/>
                  </a:cubicBezTo>
                  <a:cubicBezTo>
                    <a:pt x="167" y="62"/>
                    <a:pt x="167" y="60"/>
                    <a:pt x="163" y="59"/>
                  </a:cubicBezTo>
                  <a:cubicBezTo>
                    <a:pt x="160" y="59"/>
                    <a:pt x="163" y="59"/>
                    <a:pt x="163" y="59"/>
                  </a:cubicBezTo>
                  <a:cubicBezTo>
                    <a:pt x="164" y="59"/>
                    <a:pt x="164" y="59"/>
                    <a:pt x="166" y="59"/>
                  </a:cubicBezTo>
                  <a:cubicBezTo>
                    <a:pt x="169" y="59"/>
                    <a:pt x="170" y="58"/>
                    <a:pt x="167" y="58"/>
                  </a:cubicBezTo>
                  <a:cubicBezTo>
                    <a:pt x="164" y="58"/>
                    <a:pt x="166" y="57"/>
                    <a:pt x="164" y="56"/>
                  </a:cubicBezTo>
                  <a:cubicBezTo>
                    <a:pt x="162" y="56"/>
                    <a:pt x="163" y="56"/>
                    <a:pt x="161" y="55"/>
                  </a:cubicBezTo>
                  <a:cubicBezTo>
                    <a:pt x="159" y="55"/>
                    <a:pt x="155" y="56"/>
                    <a:pt x="153" y="56"/>
                  </a:cubicBezTo>
                  <a:cubicBezTo>
                    <a:pt x="151" y="56"/>
                    <a:pt x="151" y="56"/>
                    <a:pt x="149" y="57"/>
                  </a:cubicBezTo>
                  <a:cubicBezTo>
                    <a:pt x="147" y="57"/>
                    <a:pt x="149" y="56"/>
                    <a:pt x="151" y="55"/>
                  </a:cubicBezTo>
                  <a:cubicBezTo>
                    <a:pt x="153" y="54"/>
                    <a:pt x="151" y="55"/>
                    <a:pt x="148" y="55"/>
                  </a:cubicBezTo>
                  <a:cubicBezTo>
                    <a:pt x="146" y="54"/>
                    <a:pt x="147" y="54"/>
                    <a:pt x="145" y="54"/>
                  </a:cubicBezTo>
                  <a:cubicBezTo>
                    <a:pt x="143" y="54"/>
                    <a:pt x="146" y="54"/>
                    <a:pt x="148" y="53"/>
                  </a:cubicBezTo>
                  <a:cubicBezTo>
                    <a:pt x="149" y="52"/>
                    <a:pt x="147" y="53"/>
                    <a:pt x="146" y="52"/>
                  </a:cubicBezTo>
                  <a:cubicBezTo>
                    <a:pt x="145" y="52"/>
                    <a:pt x="145" y="52"/>
                    <a:pt x="141" y="51"/>
                  </a:cubicBezTo>
                  <a:cubicBezTo>
                    <a:pt x="137" y="51"/>
                    <a:pt x="141" y="51"/>
                    <a:pt x="142" y="50"/>
                  </a:cubicBezTo>
                  <a:cubicBezTo>
                    <a:pt x="142" y="50"/>
                    <a:pt x="142" y="50"/>
                    <a:pt x="144" y="49"/>
                  </a:cubicBezTo>
                  <a:cubicBezTo>
                    <a:pt x="146" y="48"/>
                    <a:pt x="146" y="49"/>
                    <a:pt x="147" y="49"/>
                  </a:cubicBezTo>
                  <a:cubicBezTo>
                    <a:pt x="149" y="48"/>
                    <a:pt x="148" y="49"/>
                    <a:pt x="150" y="49"/>
                  </a:cubicBezTo>
                  <a:cubicBezTo>
                    <a:pt x="151" y="48"/>
                    <a:pt x="151" y="49"/>
                    <a:pt x="155" y="49"/>
                  </a:cubicBezTo>
                  <a:cubicBezTo>
                    <a:pt x="156" y="48"/>
                    <a:pt x="155" y="48"/>
                    <a:pt x="153" y="48"/>
                  </a:cubicBezTo>
                  <a:cubicBezTo>
                    <a:pt x="150" y="48"/>
                    <a:pt x="151" y="47"/>
                    <a:pt x="151" y="46"/>
                  </a:cubicBezTo>
                  <a:cubicBezTo>
                    <a:pt x="152" y="46"/>
                    <a:pt x="152" y="46"/>
                    <a:pt x="153" y="46"/>
                  </a:cubicBezTo>
                  <a:cubicBezTo>
                    <a:pt x="155" y="46"/>
                    <a:pt x="155" y="46"/>
                    <a:pt x="156" y="46"/>
                  </a:cubicBezTo>
                  <a:cubicBezTo>
                    <a:pt x="157" y="46"/>
                    <a:pt x="157" y="46"/>
                    <a:pt x="159" y="46"/>
                  </a:cubicBezTo>
                  <a:cubicBezTo>
                    <a:pt x="161" y="45"/>
                    <a:pt x="160" y="45"/>
                    <a:pt x="162" y="45"/>
                  </a:cubicBezTo>
                  <a:cubicBezTo>
                    <a:pt x="163" y="44"/>
                    <a:pt x="163" y="44"/>
                    <a:pt x="161" y="44"/>
                  </a:cubicBezTo>
                  <a:cubicBezTo>
                    <a:pt x="159" y="44"/>
                    <a:pt x="161" y="43"/>
                    <a:pt x="162" y="42"/>
                  </a:cubicBezTo>
                  <a:cubicBezTo>
                    <a:pt x="163" y="42"/>
                    <a:pt x="164" y="42"/>
                    <a:pt x="165" y="41"/>
                  </a:cubicBezTo>
                  <a:cubicBezTo>
                    <a:pt x="167" y="40"/>
                    <a:pt x="167" y="40"/>
                    <a:pt x="169" y="38"/>
                  </a:cubicBezTo>
                  <a:cubicBezTo>
                    <a:pt x="170" y="36"/>
                    <a:pt x="168" y="38"/>
                    <a:pt x="167" y="38"/>
                  </a:cubicBezTo>
                  <a:cubicBezTo>
                    <a:pt x="166" y="39"/>
                    <a:pt x="165" y="39"/>
                    <a:pt x="164" y="40"/>
                  </a:cubicBezTo>
                  <a:cubicBezTo>
                    <a:pt x="163" y="41"/>
                    <a:pt x="162" y="41"/>
                    <a:pt x="161" y="41"/>
                  </a:cubicBezTo>
                  <a:cubicBezTo>
                    <a:pt x="160" y="41"/>
                    <a:pt x="159" y="41"/>
                    <a:pt x="158" y="41"/>
                  </a:cubicBezTo>
                  <a:cubicBezTo>
                    <a:pt x="157" y="40"/>
                    <a:pt x="157" y="40"/>
                    <a:pt x="156" y="41"/>
                  </a:cubicBezTo>
                  <a:cubicBezTo>
                    <a:pt x="155" y="41"/>
                    <a:pt x="155" y="41"/>
                    <a:pt x="154" y="41"/>
                  </a:cubicBezTo>
                  <a:cubicBezTo>
                    <a:pt x="153" y="41"/>
                    <a:pt x="153" y="41"/>
                    <a:pt x="152" y="41"/>
                  </a:cubicBezTo>
                  <a:cubicBezTo>
                    <a:pt x="151" y="41"/>
                    <a:pt x="149" y="42"/>
                    <a:pt x="148" y="42"/>
                  </a:cubicBezTo>
                  <a:cubicBezTo>
                    <a:pt x="147" y="41"/>
                    <a:pt x="148" y="41"/>
                    <a:pt x="148" y="41"/>
                  </a:cubicBezTo>
                  <a:cubicBezTo>
                    <a:pt x="148" y="40"/>
                    <a:pt x="146" y="41"/>
                    <a:pt x="144" y="43"/>
                  </a:cubicBezTo>
                  <a:cubicBezTo>
                    <a:pt x="142" y="44"/>
                    <a:pt x="139" y="47"/>
                    <a:pt x="137" y="48"/>
                  </a:cubicBezTo>
                  <a:cubicBezTo>
                    <a:pt x="135" y="50"/>
                    <a:pt x="136" y="49"/>
                    <a:pt x="136" y="48"/>
                  </a:cubicBezTo>
                  <a:cubicBezTo>
                    <a:pt x="135" y="48"/>
                    <a:pt x="136" y="48"/>
                    <a:pt x="137" y="45"/>
                  </a:cubicBezTo>
                  <a:cubicBezTo>
                    <a:pt x="139" y="42"/>
                    <a:pt x="136" y="46"/>
                    <a:pt x="135" y="46"/>
                  </a:cubicBezTo>
                  <a:cubicBezTo>
                    <a:pt x="135" y="47"/>
                    <a:pt x="135" y="47"/>
                    <a:pt x="132" y="47"/>
                  </a:cubicBezTo>
                  <a:cubicBezTo>
                    <a:pt x="130" y="47"/>
                    <a:pt x="132" y="46"/>
                    <a:pt x="132" y="45"/>
                  </a:cubicBezTo>
                  <a:cubicBezTo>
                    <a:pt x="131" y="44"/>
                    <a:pt x="131" y="44"/>
                    <a:pt x="131" y="43"/>
                  </a:cubicBezTo>
                  <a:cubicBezTo>
                    <a:pt x="132" y="41"/>
                    <a:pt x="132" y="42"/>
                    <a:pt x="133" y="41"/>
                  </a:cubicBezTo>
                  <a:cubicBezTo>
                    <a:pt x="134" y="41"/>
                    <a:pt x="135" y="40"/>
                    <a:pt x="136" y="39"/>
                  </a:cubicBezTo>
                  <a:cubicBezTo>
                    <a:pt x="136" y="38"/>
                    <a:pt x="135" y="39"/>
                    <a:pt x="134" y="39"/>
                  </a:cubicBezTo>
                  <a:cubicBezTo>
                    <a:pt x="133" y="39"/>
                    <a:pt x="130" y="41"/>
                    <a:pt x="130" y="40"/>
                  </a:cubicBezTo>
                  <a:cubicBezTo>
                    <a:pt x="130" y="39"/>
                    <a:pt x="130" y="40"/>
                    <a:pt x="129" y="40"/>
                  </a:cubicBezTo>
                  <a:cubicBezTo>
                    <a:pt x="128" y="40"/>
                    <a:pt x="127" y="39"/>
                    <a:pt x="126" y="39"/>
                  </a:cubicBezTo>
                  <a:cubicBezTo>
                    <a:pt x="125" y="39"/>
                    <a:pt x="124" y="39"/>
                    <a:pt x="125" y="37"/>
                  </a:cubicBezTo>
                  <a:cubicBezTo>
                    <a:pt x="125" y="36"/>
                    <a:pt x="126" y="36"/>
                    <a:pt x="126" y="36"/>
                  </a:cubicBezTo>
                  <a:cubicBezTo>
                    <a:pt x="125" y="35"/>
                    <a:pt x="124" y="35"/>
                    <a:pt x="125" y="34"/>
                  </a:cubicBezTo>
                  <a:cubicBezTo>
                    <a:pt x="126" y="33"/>
                    <a:pt x="125" y="33"/>
                    <a:pt x="126" y="32"/>
                  </a:cubicBezTo>
                  <a:cubicBezTo>
                    <a:pt x="127" y="31"/>
                    <a:pt x="127" y="31"/>
                    <a:pt x="127" y="30"/>
                  </a:cubicBezTo>
                  <a:cubicBezTo>
                    <a:pt x="128" y="30"/>
                    <a:pt x="126" y="30"/>
                    <a:pt x="126" y="29"/>
                  </a:cubicBezTo>
                  <a:cubicBezTo>
                    <a:pt x="126" y="28"/>
                    <a:pt x="127" y="27"/>
                    <a:pt x="127" y="26"/>
                  </a:cubicBezTo>
                  <a:cubicBezTo>
                    <a:pt x="128" y="25"/>
                    <a:pt x="128" y="26"/>
                    <a:pt x="129" y="25"/>
                  </a:cubicBezTo>
                  <a:cubicBezTo>
                    <a:pt x="130" y="24"/>
                    <a:pt x="130" y="24"/>
                    <a:pt x="131" y="24"/>
                  </a:cubicBezTo>
                  <a:cubicBezTo>
                    <a:pt x="132" y="23"/>
                    <a:pt x="131" y="23"/>
                    <a:pt x="131" y="23"/>
                  </a:cubicBezTo>
                  <a:cubicBezTo>
                    <a:pt x="130" y="22"/>
                    <a:pt x="130" y="22"/>
                    <a:pt x="130" y="22"/>
                  </a:cubicBezTo>
                  <a:cubicBezTo>
                    <a:pt x="130" y="22"/>
                    <a:pt x="131" y="20"/>
                    <a:pt x="133" y="20"/>
                  </a:cubicBezTo>
                  <a:cubicBezTo>
                    <a:pt x="134" y="19"/>
                    <a:pt x="134" y="19"/>
                    <a:pt x="135" y="18"/>
                  </a:cubicBezTo>
                  <a:cubicBezTo>
                    <a:pt x="137" y="17"/>
                    <a:pt x="135" y="18"/>
                    <a:pt x="132" y="18"/>
                  </a:cubicBezTo>
                  <a:cubicBezTo>
                    <a:pt x="129" y="18"/>
                    <a:pt x="133" y="17"/>
                    <a:pt x="134" y="16"/>
                  </a:cubicBezTo>
                  <a:cubicBezTo>
                    <a:pt x="135" y="15"/>
                    <a:pt x="136" y="15"/>
                    <a:pt x="137" y="14"/>
                  </a:cubicBezTo>
                  <a:cubicBezTo>
                    <a:pt x="139" y="14"/>
                    <a:pt x="140" y="13"/>
                    <a:pt x="142" y="12"/>
                  </a:cubicBezTo>
                  <a:cubicBezTo>
                    <a:pt x="145" y="10"/>
                    <a:pt x="142" y="10"/>
                    <a:pt x="141" y="10"/>
                  </a:cubicBezTo>
                  <a:cubicBezTo>
                    <a:pt x="141" y="11"/>
                    <a:pt x="139" y="10"/>
                    <a:pt x="138" y="10"/>
                  </a:cubicBezTo>
                  <a:cubicBezTo>
                    <a:pt x="138" y="9"/>
                    <a:pt x="138" y="9"/>
                    <a:pt x="138" y="9"/>
                  </a:cubicBezTo>
                  <a:cubicBezTo>
                    <a:pt x="139" y="9"/>
                    <a:pt x="137" y="9"/>
                    <a:pt x="137" y="10"/>
                  </a:cubicBezTo>
                  <a:cubicBezTo>
                    <a:pt x="136" y="11"/>
                    <a:pt x="134" y="11"/>
                    <a:pt x="133" y="12"/>
                  </a:cubicBezTo>
                  <a:cubicBezTo>
                    <a:pt x="132" y="13"/>
                    <a:pt x="131" y="14"/>
                    <a:pt x="129" y="16"/>
                  </a:cubicBezTo>
                  <a:cubicBezTo>
                    <a:pt x="127" y="18"/>
                    <a:pt x="126" y="19"/>
                    <a:pt x="125" y="19"/>
                  </a:cubicBezTo>
                  <a:cubicBezTo>
                    <a:pt x="124" y="19"/>
                    <a:pt x="125" y="17"/>
                    <a:pt x="125" y="16"/>
                  </a:cubicBezTo>
                  <a:cubicBezTo>
                    <a:pt x="125" y="14"/>
                    <a:pt x="125" y="15"/>
                    <a:pt x="124" y="15"/>
                  </a:cubicBezTo>
                  <a:cubicBezTo>
                    <a:pt x="124" y="16"/>
                    <a:pt x="124" y="17"/>
                    <a:pt x="122" y="18"/>
                  </a:cubicBezTo>
                  <a:cubicBezTo>
                    <a:pt x="120" y="20"/>
                    <a:pt x="120" y="21"/>
                    <a:pt x="119" y="21"/>
                  </a:cubicBezTo>
                  <a:cubicBezTo>
                    <a:pt x="118" y="21"/>
                    <a:pt x="119" y="20"/>
                    <a:pt x="119" y="19"/>
                  </a:cubicBezTo>
                  <a:cubicBezTo>
                    <a:pt x="119" y="17"/>
                    <a:pt x="119" y="18"/>
                    <a:pt x="119" y="18"/>
                  </a:cubicBezTo>
                  <a:cubicBezTo>
                    <a:pt x="119" y="18"/>
                    <a:pt x="117" y="20"/>
                    <a:pt x="117" y="22"/>
                  </a:cubicBezTo>
                  <a:cubicBezTo>
                    <a:pt x="116" y="25"/>
                    <a:pt x="116" y="23"/>
                    <a:pt x="116" y="25"/>
                  </a:cubicBezTo>
                  <a:cubicBezTo>
                    <a:pt x="115" y="27"/>
                    <a:pt x="116" y="27"/>
                    <a:pt x="115" y="27"/>
                  </a:cubicBezTo>
                  <a:cubicBezTo>
                    <a:pt x="115" y="28"/>
                    <a:pt x="115" y="27"/>
                    <a:pt x="114" y="26"/>
                  </a:cubicBezTo>
                  <a:cubicBezTo>
                    <a:pt x="113" y="25"/>
                    <a:pt x="113" y="27"/>
                    <a:pt x="113" y="28"/>
                  </a:cubicBezTo>
                  <a:cubicBezTo>
                    <a:pt x="113" y="29"/>
                    <a:pt x="113" y="29"/>
                    <a:pt x="111" y="29"/>
                  </a:cubicBezTo>
                  <a:cubicBezTo>
                    <a:pt x="110" y="30"/>
                    <a:pt x="108" y="30"/>
                    <a:pt x="108" y="30"/>
                  </a:cubicBezTo>
                  <a:cubicBezTo>
                    <a:pt x="108" y="30"/>
                    <a:pt x="107" y="29"/>
                    <a:pt x="107" y="28"/>
                  </a:cubicBezTo>
                  <a:cubicBezTo>
                    <a:pt x="106" y="28"/>
                    <a:pt x="106" y="28"/>
                    <a:pt x="106" y="28"/>
                  </a:cubicBezTo>
                  <a:cubicBezTo>
                    <a:pt x="106" y="28"/>
                    <a:pt x="106" y="29"/>
                    <a:pt x="105" y="30"/>
                  </a:cubicBezTo>
                  <a:cubicBezTo>
                    <a:pt x="104" y="30"/>
                    <a:pt x="102" y="31"/>
                    <a:pt x="102" y="30"/>
                  </a:cubicBezTo>
                  <a:cubicBezTo>
                    <a:pt x="101" y="29"/>
                    <a:pt x="101" y="30"/>
                    <a:pt x="101" y="28"/>
                  </a:cubicBezTo>
                  <a:cubicBezTo>
                    <a:pt x="101" y="26"/>
                    <a:pt x="100" y="27"/>
                    <a:pt x="98" y="28"/>
                  </a:cubicBezTo>
                  <a:cubicBezTo>
                    <a:pt x="96" y="29"/>
                    <a:pt x="96" y="28"/>
                    <a:pt x="95" y="27"/>
                  </a:cubicBezTo>
                  <a:cubicBezTo>
                    <a:pt x="95" y="27"/>
                    <a:pt x="94" y="27"/>
                    <a:pt x="94" y="26"/>
                  </a:cubicBezTo>
                  <a:cubicBezTo>
                    <a:pt x="94" y="25"/>
                    <a:pt x="93" y="26"/>
                    <a:pt x="92" y="26"/>
                  </a:cubicBezTo>
                  <a:cubicBezTo>
                    <a:pt x="92" y="26"/>
                    <a:pt x="91" y="27"/>
                    <a:pt x="90" y="27"/>
                  </a:cubicBezTo>
                  <a:cubicBezTo>
                    <a:pt x="88" y="27"/>
                    <a:pt x="88" y="26"/>
                    <a:pt x="87" y="25"/>
                  </a:cubicBezTo>
                  <a:cubicBezTo>
                    <a:pt x="85" y="24"/>
                    <a:pt x="84" y="23"/>
                    <a:pt x="82" y="21"/>
                  </a:cubicBezTo>
                  <a:cubicBezTo>
                    <a:pt x="81" y="18"/>
                    <a:pt x="80" y="16"/>
                    <a:pt x="79" y="13"/>
                  </a:cubicBezTo>
                  <a:cubicBezTo>
                    <a:pt x="78" y="11"/>
                    <a:pt x="78" y="9"/>
                    <a:pt x="77" y="9"/>
                  </a:cubicBezTo>
                  <a:cubicBezTo>
                    <a:pt x="75" y="8"/>
                    <a:pt x="77" y="12"/>
                    <a:pt x="77" y="14"/>
                  </a:cubicBezTo>
                  <a:cubicBezTo>
                    <a:pt x="77" y="15"/>
                    <a:pt x="76" y="19"/>
                    <a:pt x="76" y="19"/>
                  </a:cubicBezTo>
                  <a:cubicBezTo>
                    <a:pt x="76" y="19"/>
                    <a:pt x="75" y="17"/>
                    <a:pt x="75" y="15"/>
                  </a:cubicBezTo>
                  <a:cubicBezTo>
                    <a:pt x="74" y="14"/>
                    <a:pt x="75" y="14"/>
                    <a:pt x="74" y="12"/>
                  </a:cubicBezTo>
                  <a:cubicBezTo>
                    <a:pt x="74" y="11"/>
                    <a:pt x="74" y="15"/>
                    <a:pt x="74" y="17"/>
                  </a:cubicBezTo>
                  <a:cubicBezTo>
                    <a:pt x="74" y="18"/>
                    <a:pt x="74" y="18"/>
                    <a:pt x="74" y="19"/>
                  </a:cubicBezTo>
                  <a:cubicBezTo>
                    <a:pt x="73" y="21"/>
                    <a:pt x="74" y="22"/>
                    <a:pt x="73" y="22"/>
                  </a:cubicBezTo>
                  <a:cubicBezTo>
                    <a:pt x="73" y="23"/>
                    <a:pt x="72" y="21"/>
                    <a:pt x="71" y="19"/>
                  </a:cubicBezTo>
                  <a:cubicBezTo>
                    <a:pt x="69" y="17"/>
                    <a:pt x="70" y="22"/>
                    <a:pt x="72" y="23"/>
                  </a:cubicBezTo>
                  <a:cubicBezTo>
                    <a:pt x="73" y="24"/>
                    <a:pt x="72" y="24"/>
                    <a:pt x="72" y="26"/>
                  </a:cubicBezTo>
                  <a:cubicBezTo>
                    <a:pt x="73" y="28"/>
                    <a:pt x="72" y="29"/>
                    <a:pt x="71" y="30"/>
                  </a:cubicBezTo>
                  <a:cubicBezTo>
                    <a:pt x="69" y="30"/>
                    <a:pt x="68" y="26"/>
                    <a:pt x="68" y="27"/>
                  </a:cubicBezTo>
                  <a:cubicBezTo>
                    <a:pt x="68" y="28"/>
                    <a:pt x="67" y="30"/>
                    <a:pt x="66" y="29"/>
                  </a:cubicBezTo>
                  <a:cubicBezTo>
                    <a:pt x="65" y="28"/>
                    <a:pt x="67" y="30"/>
                    <a:pt x="67" y="31"/>
                  </a:cubicBezTo>
                  <a:cubicBezTo>
                    <a:pt x="67" y="33"/>
                    <a:pt x="66" y="33"/>
                    <a:pt x="64" y="35"/>
                  </a:cubicBezTo>
                  <a:cubicBezTo>
                    <a:pt x="63" y="36"/>
                    <a:pt x="63" y="33"/>
                    <a:pt x="61" y="31"/>
                  </a:cubicBezTo>
                  <a:cubicBezTo>
                    <a:pt x="59" y="29"/>
                    <a:pt x="53" y="31"/>
                    <a:pt x="52" y="30"/>
                  </a:cubicBezTo>
                  <a:cubicBezTo>
                    <a:pt x="51" y="28"/>
                    <a:pt x="51" y="29"/>
                    <a:pt x="51" y="28"/>
                  </a:cubicBezTo>
                  <a:cubicBezTo>
                    <a:pt x="51" y="27"/>
                    <a:pt x="51" y="26"/>
                    <a:pt x="51" y="23"/>
                  </a:cubicBezTo>
                  <a:cubicBezTo>
                    <a:pt x="51" y="22"/>
                    <a:pt x="49" y="23"/>
                    <a:pt x="48" y="24"/>
                  </a:cubicBezTo>
                  <a:cubicBezTo>
                    <a:pt x="46" y="25"/>
                    <a:pt x="46" y="23"/>
                    <a:pt x="46" y="22"/>
                  </a:cubicBezTo>
                  <a:cubicBezTo>
                    <a:pt x="46" y="20"/>
                    <a:pt x="46" y="19"/>
                    <a:pt x="46" y="18"/>
                  </a:cubicBezTo>
                  <a:cubicBezTo>
                    <a:pt x="46" y="17"/>
                    <a:pt x="47" y="16"/>
                    <a:pt x="47" y="14"/>
                  </a:cubicBezTo>
                  <a:cubicBezTo>
                    <a:pt x="47" y="12"/>
                    <a:pt x="47" y="13"/>
                    <a:pt x="45" y="11"/>
                  </a:cubicBezTo>
                  <a:cubicBezTo>
                    <a:pt x="44" y="10"/>
                    <a:pt x="44" y="9"/>
                    <a:pt x="45" y="8"/>
                  </a:cubicBezTo>
                  <a:cubicBezTo>
                    <a:pt x="45" y="6"/>
                    <a:pt x="45" y="6"/>
                    <a:pt x="46" y="3"/>
                  </a:cubicBezTo>
                  <a:cubicBezTo>
                    <a:pt x="48" y="0"/>
                    <a:pt x="45" y="3"/>
                    <a:pt x="44" y="4"/>
                  </a:cubicBezTo>
                  <a:cubicBezTo>
                    <a:pt x="43" y="4"/>
                    <a:pt x="41" y="6"/>
                    <a:pt x="40" y="7"/>
                  </a:cubicBezTo>
                  <a:cubicBezTo>
                    <a:pt x="40" y="7"/>
                    <a:pt x="38" y="10"/>
                    <a:pt x="39" y="12"/>
                  </a:cubicBezTo>
                  <a:cubicBezTo>
                    <a:pt x="39" y="14"/>
                    <a:pt x="38" y="18"/>
                    <a:pt x="39" y="20"/>
                  </a:cubicBezTo>
                  <a:cubicBezTo>
                    <a:pt x="39" y="22"/>
                    <a:pt x="41" y="24"/>
                    <a:pt x="42" y="25"/>
                  </a:cubicBezTo>
                  <a:cubicBezTo>
                    <a:pt x="44" y="26"/>
                    <a:pt x="44" y="28"/>
                    <a:pt x="42" y="29"/>
                  </a:cubicBezTo>
                  <a:cubicBezTo>
                    <a:pt x="41" y="30"/>
                    <a:pt x="44" y="30"/>
                    <a:pt x="45" y="31"/>
                  </a:cubicBezTo>
                  <a:cubicBezTo>
                    <a:pt x="45" y="31"/>
                    <a:pt x="44" y="32"/>
                    <a:pt x="44" y="33"/>
                  </a:cubicBezTo>
                  <a:cubicBezTo>
                    <a:pt x="43" y="34"/>
                    <a:pt x="43" y="34"/>
                    <a:pt x="42" y="36"/>
                  </a:cubicBezTo>
                  <a:cubicBezTo>
                    <a:pt x="41" y="38"/>
                    <a:pt x="42" y="37"/>
                    <a:pt x="44" y="39"/>
                  </a:cubicBezTo>
                  <a:cubicBezTo>
                    <a:pt x="46" y="40"/>
                    <a:pt x="44" y="39"/>
                    <a:pt x="46" y="40"/>
                  </a:cubicBezTo>
                  <a:cubicBezTo>
                    <a:pt x="47" y="41"/>
                    <a:pt x="48" y="43"/>
                    <a:pt x="47" y="45"/>
                  </a:cubicBezTo>
                  <a:cubicBezTo>
                    <a:pt x="47" y="47"/>
                    <a:pt x="45" y="50"/>
                    <a:pt x="43" y="51"/>
                  </a:cubicBezTo>
                  <a:cubicBezTo>
                    <a:pt x="42" y="51"/>
                    <a:pt x="40" y="54"/>
                    <a:pt x="37" y="53"/>
                  </a:cubicBezTo>
                  <a:cubicBezTo>
                    <a:pt x="34" y="52"/>
                    <a:pt x="36" y="55"/>
                    <a:pt x="33" y="55"/>
                  </a:cubicBezTo>
                  <a:cubicBezTo>
                    <a:pt x="31" y="55"/>
                    <a:pt x="32" y="55"/>
                    <a:pt x="30" y="57"/>
                  </a:cubicBezTo>
                  <a:cubicBezTo>
                    <a:pt x="28" y="59"/>
                    <a:pt x="29" y="59"/>
                    <a:pt x="30" y="59"/>
                  </a:cubicBezTo>
                  <a:cubicBezTo>
                    <a:pt x="31" y="60"/>
                    <a:pt x="34" y="59"/>
                    <a:pt x="34" y="59"/>
                  </a:cubicBezTo>
                  <a:cubicBezTo>
                    <a:pt x="34" y="59"/>
                    <a:pt x="34" y="62"/>
                    <a:pt x="29" y="63"/>
                  </a:cubicBezTo>
                  <a:cubicBezTo>
                    <a:pt x="24" y="65"/>
                    <a:pt x="29" y="63"/>
                    <a:pt x="31" y="64"/>
                  </a:cubicBezTo>
                  <a:cubicBezTo>
                    <a:pt x="32" y="64"/>
                    <a:pt x="33" y="64"/>
                    <a:pt x="34" y="65"/>
                  </a:cubicBezTo>
                  <a:cubicBezTo>
                    <a:pt x="35" y="65"/>
                    <a:pt x="33" y="66"/>
                    <a:pt x="30" y="67"/>
                  </a:cubicBezTo>
                  <a:cubicBezTo>
                    <a:pt x="26" y="69"/>
                    <a:pt x="26" y="71"/>
                    <a:pt x="24" y="71"/>
                  </a:cubicBezTo>
                  <a:cubicBezTo>
                    <a:pt x="22" y="71"/>
                    <a:pt x="22" y="71"/>
                    <a:pt x="18" y="72"/>
                  </a:cubicBezTo>
                  <a:cubicBezTo>
                    <a:pt x="14" y="73"/>
                    <a:pt x="17" y="73"/>
                    <a:pt x="15" y="74"/>
                  </a:cubicBezTo>
                  <a:cubicBezTo>
                    <a:pt x="14" y="75"/>
                    <a:pt x="13" y="75"/>
                    <a:pt x="11" y="75"/>
                  </a:cubicBezTo>
                  <a:cubicBezTo>
                    <a:pt x="8" y="75"/>
                    <a:pt x="8" y="77"/>
                    <a:pt x="4" y="78"/>
                  </a:cubicBezTo>
                  <a:cubicBezTo>
                    <a:pt x="0" y="78"/>
                    <a:pt x="7" y="78"/>
                    <a:pt x="5" y="79"/>
                  </a:cubicBezTo>
                  <a:cubicBezTo>
                    <a:pt x="4" y="81"/>
                    <a:pt x="9" y="82"/>
                    <a:pt x="8" y="83"/>
                  </a:cubicBezTo>
                  <a:cubicBezTo>
                    <a:pt x="8" y="83"/>
                    <a:pt x="9" y="84"/>
                    <a:pt x="12" y="84"/>
                  </a:cubicBezTo>
                  <a:cubicBezTo>
                    <a:pt x="15" y="84"/>
                    <a:pt x="14" y="84"/>
                    <a:pt x="13" y="85"/>
                  </a:cubicBezTo>
                  <a:cubicBezTo>
                    <a:pt x="12" y="87"/>
                    <a:pt x="14" y="86"/>
                    <a:pt x="15" y="86"/>
                  </a:cubicBezTo>
                  <a:cubicBezTo>
                    <a:pt x="16" y="86"/>
                    <a:pt x="18" y="86"/>
                    <a:pt x="22" y="85"/>
                  </a:cubicBezTo>
                  <a:cubicBezTo>
                    <a:pt x="25" y="84"/>
                    <a:pt x="24" y="86"/>
                    <a:pt x="23" y="87"/>
                  </a:cubicBezTo>
                  <a:cubicBezTo>
                    <a:pt x="22" y="89"/>
                    <a:pt x="21" y="89"/>
                    <a:pt x="20" y="89"/>
                  </a:cubicBezTo>
                  <a:cubicBezTo>
                    <a:pt x="19" y="90"/>
                    <a:pt x="25" y="89"/>
                    <a:pt x="25" y="90"/>
                  </a:cubicBezTo>
                  <a:cubicBezTo>
                    <a:pt x="26" y="91"/>
                    <a:pt x="23" y="92"/>
                    <a:pt x="21" y="93"/>
                  </a:cubicBezTo>
                  <a:cubicBezTo>
                    <a:pt x="18" y="95"/>
                    <a:pt x="23" y="93"/>
                    <a:pt x="23" y="93"/>
                  </a:cubicBezTo>
                  <a:cubicBezTo>
                    <a:pt x="23" y="93"/>
                    <a:pt x="20" y="96"/>
                    <a:pt x="20" y="97"/>
                  </a:cubicBezTo>
                  <a:cubicBezTo>
                    <a:pt x="19" y="99"/>
                    <a:pt x="18" y="99"/>
                    <a:pt x="17" y="100"/>
                  </a:cubicBezTo>
                  <a:cubicBezTo>
                    <a:pt x="17" y="100"/>
                    <a:pt x="15" y="102"/>
                    <a:pt x="11" y="102"/>
                  </a:cubicBezTo>
                  <a:cubicBezTo>
                    <a:pt x="8" y="103"/>
                    <a:pt x="11" y="104"/>
                    <a:pt x="13" y="104"/>
                  </a:cubicBezTo>
                  <a:cubicBezTo>
                    <a:pt x="16" y="105"/>
                    <a:pt x="16" y="104"/>
                    <a:pt x="15" y="105"/>
                  </a:cubicBezTo>
                  <a:cubicBezTo>
                    <a:pt x="14" y="106"/>
                    <a:pt x="12" y="107"/>
                    <a:pt x="10" y="108"/>
                  </a:cubicBezTo>
                  <a:cubicBezTo>
                    <a:pt x="8" y="109"/>
                    <a:pt x="7" y="110"/>
                    <a:pt x="5" y="112"/>
                  </a:cubicBezTo>
                  <a:cubicBezTo>
                    <a:pt x="3" y="113"/>
                    <a:pt x="3" y="116"/>
                    <a:pt x="3" y="116"/>
                  </a:cubicBezTo>
                  <a:cubicBezTo>
                    <a:pt x="3" y="116"/>
                    <a:pt x="5" y="117"/>
                    <a:pt x="7" y="116"/>
                  </a:cubicBezTo>
                  <a:cubicBezTo>
                    <a:pt x="9" y="115"/>
                    <a:pt x="9" y="115"/>
                    <a:pt x="11" y="113"/>
                  </a:cubicBezTo>
                  <a:cubicBezTo>
                    <a:pt x="13" y="112"/>
                    <a:pt x="13" y="113"/>
                    <a:pt x="15" y="111"/>
                  </a:cubicBezTo>
                  <a:cubicBezTo>
                    <a:pt x="17" y="110"/>
                    <a:pt x="17" y="111"/>
                    <a:pt x="19" y="110"/>
                  </a:cubicBezTo>
                  <a:cubicBezTo>
                    <a:pt x="20" y="110"/>
                    <a:pt x="20" y="111"/>
                    <a:pt x="20" y="111"/>
                  </a:cubicBezTo>
                  <a:cubicBezTo>
                    <a:pt x="20" y="111"/>
                    <a:pt x="20" y="112"/>
                    <a:pt x="23" y="112"/>
                  </a:cubicBezTo>
                  <a:cubicBezTo>
                    <a:pt x="26" y="112"/>
                    <a:pt x="25" y="112"/>
                    <a:pt x="26" y="111"/>
                  </a:cubicBezTo>
                  <a:cubicBezTo>
                    <a:pt x="27" y="110"/>
                    <a:pt x="30" y="109"/>
                    <a:pt x="31" y="109"/>
                  </a:cubicBezTo>
                  <a:cubicBezTo>
                    <a:pt x="33" y="108"/>
                    <a:pt x="35" y="108"/>
                    <a:pt x="37" y="108"/>
                  </a:cubicBezTo>
                  <a:cubicBezTo>
                    <a:pt x="39" y="108"/>
                    <a:pt x="38" y="108"/>
                    <a:pt x="40" y="107"/>
                  </a:cubicBezTo>
                  <a:cubicBezTo>
                    <a:pt x="43" y="106"/>
                    <a:pt x="42" y="108"/>
                    <a:pt x="42" y="110"/>
                  </a:cubicBezTo>
                  <a:cubicBezTo>
                    <a:pt x="42" y="112"/>
                    <a:pt x="42" y="115"/>
                    <a:pt x="41" y="115"/>
                  </a:cubicBezTo>
                  <a:cubicBezTo>
                    <a:pt x="40" y="116"/>
                    <a:pt x="40" y="116"/>
                    <a:pt x="39" y="117"/>
                  </a:cubicBezTo>
                  <a:cubicBezTo>
                    <a:pt x="38" y="117"/>
                    <a:pt x="37" y="118"/>
                    <a:pt x="36" y="118"/>
                  </a:cubicBezTo>
                  <a:cubicBezTo>
                    <a:pt x="34" y="118"/>
                    <a:pt x="33" y="119"/>
                    <a:pt x="31" y="119"/>
                  </a:cubicBezTo>
                  <a:cubicBezTo>
                    <a:pt x="29" y="119"/>
                    <a:pt x="31" y="119"/>
                    <a:pt x="35" y="120"/>
                  </a:cubicBezTo>
                  <a:cubicBezTo>
                    <a:pt x="39" y="120"/>
                    <a:pt x="34" y="121"/>
                    <a:pt x="33" y="122"/>
                  </a:cubicBezTo>
                  <a:cubicBezTo>
                    <a:pt x="32" y="123"/>
                    <a:pt x="31" y="124"/>
                    <a:pt x="30" y="125"/>
                  </a:cubicBezTo>
                  <a:cubicBezTo>
                    <a:pt x="30" y="126"/>
                    <a:pt x="31" y="126"/>
                    <a:pt x="31" y="128"/>
                  </a:cubicBezTo>
                  <a:cubicBezTo>
                    <a:pt x="31" y="129"/>
                    <a:pt x="30" y="130"/>
                    <a:pt x="30" y="131"/>
                  </a:cubicBezTo>
                  <a:cubicBezTo>
                    <a:pt x="30" y="132"/>
                    <a:pt x="29" y="134"/>
                    <a:pt x="28" y="136"/>
                  </a:cubicBezTo>
                  <a:cubicBezTo>
                    <a:pt x="26" y="138"/>
                    <a:pt x="29" y="138"/>
                    <a:pt x="30" y="136"/>
                  </a:cubicBezTo>
                  <a:cubicBezTo>
                    <a:pt x="32" y="133"/>
                    <a:pt x="31" y="135"/>
                    <a:pt x="32" y="134"/>
                  </a:cubicBezTo>
                  <a:cubicBezTo>
                    <a:pt x="33" y="133"/>
                    <a:pt x="34" y="133"/>
                    <a:pt x="36" y="132"/>
                  </a:cubicBezTo>
                  <a:cubicBezTo>
                    <a:pt x="37" y="131"/>
                    <a:pt x="36" y="134"/>
                    <a:pt x="36" y="134"/>
                  </a:cubicBezTo>
                  <a:cubicBezTo>
                    <a:pt x="36" y="134"/>
                    <a:pt x="39" y="133"/>
                    <a:pt x="39" y="131"/>
                  </a:cubicBezTo>
                  <a:cubicBezTo>
                    <a:pt x="40" y="129"/>
                    <a:pt x="41" y="129"/>
                    <a:pt x="41" y="129"/>
                  </a:cubicBezTo>
                  <a:cubicBezTo>
                    <a:pt x="41" y="129"/>
                    <a:pt x="42" y="130"/>
                    <a:pt x="42" y="131"/>
                  </a:cubicBezTo>
                  <a:cubicBezTo>
                    <a:pt x="42" y="133"/>
                    <a:pt x="44" y="132"/>
                    <a:pt x="44" y="132"/>
                  </a:cubicBezTo>
                  <a:cubicBezTo>
                    <a:pt x="44" y="132"/>
                    <a:pt x="44" y="131"/>
                    <a:pt x="44" y="129"/>
                  </a:cubicBezTo>
                  <a:cubicBezTo>
                    <a:pt x="45" y="127"/>
                    <a:pt x="46" y="128"/>
                    <a:pt x="46" y="127"/>
                  </a:cubicBezTo>
                  <a:cubicBezTo>
                    <a:pt x="46" y="125"/>
                    <a:pt x="47" y="126"/>
                    <a:pt x="46" y="124"/>
                  </a:cubicBezTo>
                  <a:cubicBezTo>
                    <a:pt x="45" y="123"/>
                    <a:pt x="47" y="123"/>
                    <a:pt x="47" y="122"/>
                  </a:cubicBezTo>
                  <a:cubicBezTo>
                    <a:pt x="47" y="121"/>
                    <a:pt x="50" y="121"/>
                    <a:pt x="50" y="121"/>
                  </a:cubicBezTo>
                  <a:cubicBezTo>
                    <a:pt x="51" y="121"/>
                    <a:pt x="53" y="121"/>
                    <a:pt x="54" y="122"/>
                  </a:cubicBezTo>
                  <a:cubicBezTo>
                    <a:pt x="54" y="123"/>
                    <a:pt x="54" y="123"/>
                    <a:pt x="55" y="124"/>
                  </a:cubicBezTo>
                  <a:cubicBezTo>
                    <a:pt x="55" y="125"/>
                    <a:pt x="56" y="126"/>
                    <a:pt x="57" y="127"/>
                  </a:cubicBezTo>
                  <a:cubicBezTo>
                    <a:pt x="58" y="128"/>
                    <a:pt x="58" y="128"/>
                    <a:pt x="59" y="129"/>
                  </a:cubicBezTo>
                  <a:cubicBezTo>
                    <a:pt x="60" y="129"/>
                    <a:pt x="59" y="129"/>
                    <a:pt x="57" y="131"/>
                  </a:cubicBezTo>
                  <a:cubicBezTo>
                    <a:pt x="56" y="132"/>
                    <a:pt x="58" y="131"/>
                    <a:pt x="59" y="131"/>
                  </a:cubicBezTo>
                  <a:cubicBezTo>
                    <a:pt x="60" y="130"/>
                    <a:pt x="59" y="130"/>
                    <a:pt x="61" y="131"/>
                  </a:cubicBezTo>
                  <a:cubicBezTo>
                    <a:pt x="62" y="132"/>
                    <a:pt x="60" y="133"/>
                    <a:pt x="58" y="134"/>
                  </a:cubicBezTo>
                  <a:cubicBezTo>
                    <a:pt x="56" y="135"/>
                    <a:pt x="59" y="136"/>
                    <a:pt x="58" y="136"/>
                  </a:cubicBezTo>
                  <a:cubicBezTo>
                    <a:pt x="57" y="136"/>
                    <a:pt x="55" y="137"/>
                    <a:pt x="54" y="138"/>
                  </a:cubicBezTo>
                  <a:cubicBezTo>
                    <a:pt x="52" y="139"/>
                    <a:pt x="55" y="139"/>
                    <a:pt x="55" y="139"/>
                  </a:cubicBezTo>
                  <a:cubicBezTo>
                    <a:pt x="55" y="139"/>
                    <a:pt x="53" y="141"/>
                    <a:pt x="53" y="141"/>
                  </a:cubicBezTo>
                  <a:cubicBezTo>
                    <a:pt x="52" y="142"/>
                    <a:pt x="54" y="142"/>
                    <a:pt x="53" y="143"/>
                  </a:cubicBezTo>
                  <a:cubicBezTo>
                    <a:pt x="52" y="144"/>
                    <a:pt x="52" y="144"/>
                    <a:pt x="52" y="144"/>
                  </a:cubicBezTo>
                  <a:cubicBezTo>
                    <a:pt x="54" y="144"/>
                    <a:pt x="54" y="144"/>
                    <a:pt x="54" y="144"/>
                  </a:cubicBezTo>
                  <a:cubicBezTo>
                    <a:pt x="54" y="144"/>
                    <a:pt x="54" y="144"/>
                    <a:pt x="53" y="146"/>
                  </a:cubicBezTo>
                  <a:cubicBezTo>
                    <a:pt x="53" y="147"/>
                    <a:pt x="53" y="147"/>
                    <a:pt x="52" y="149"/>
                  </a:cubicBezTo>
                  <a:cubicBezTo>
                    <a:pt x="51" y="150"/>
                    <a:pt x="53" y="150"/>
                    <a:pt x="53" y="150"/>
                  </a:cubicBezTo>
                  <a:cubicBezTo>
                    <a:pt x="54" y="150"/>
                    <a:pt x="55" y="149"/>
                    <a:pt x="57" y="147"/>
                  </a:cubicBezTo>
                  <a:cubicBezTo>
                    <a:pt x="58" y="145"/>
                    <a:pt x="58" y="145"/>
                    <a:pt x="59" y="143"/>
                  </a:cubicBezTo>
                  <a:cubicBezTo>
                    <a:pt x="60" y="141"/>
                    <a:pt x="60" y="144"/>
                    <a:pt x="60" y="145"/>
                  </a:cubicBezTo>
                  <a:cubicBezTo>
                    <a:pt x="60" y="145"/>
                    <a:pt x="61" y="147"/>
                    <a:pt x="62" y="145"/>
                  </a:cubicBezTo>
                  <a:cubicBezTo>
                    <a:pt x="64" y="143"/>
                    <a:pt x="64" y="141"/>
                    <a:pt x="64" y="139"/>
                  </a:cubicBezTo>
                  <a:cubicBezTo>
                    <a:pt x="64" y="138"/>
                    <a:pt x="65" y="138"/>
                    <a:pt x="65" y="137"/>
                  </a:cubicBezTo>
                  <a:cubicBezTo>
                    <a:pt x="65" y="136"/>
                    <a:pt x="66" y="135"/>
                    <a:pt x="67" y="134"/>
                  </a:cubicBezTo>
                  <a:cubicBezTo>
                    <a:pt x="68" y="133"/>
                    <a:pt x="68" y="135"/>
                    <a:pt x="68" y="135"/>
                  </a:cubicBezTo>
                  <a:cubicBezTo>
                    <a:pt x="68" y="136"/>
                    <a:pt x="68" y="137"/>
                    <a:pt x="69" y="139"/>
                  </a:cubicBezTo>
                  <a:cubicBezTo>
                    <a:pt x="69" y="141"/>
                    <a:pt x="70" y="137"/>
                    <a:pt x="70" y="135"/>
                  </a:cubicBezTo>
                  <a:cubicBezTo>
                    <a:pt x="71" y="132"/>
                    <a:pt x="71" y="134"/>
                    <a:pt x="72" y="132"/>
                  </a:cubicBezTo>
                  <a:cubicBezTo>
                    <a:pt x="74" y="130"/>
                    <a:pt x="73" y="132"/>
                    <a:pt x="75" y="132"/>
                  </a:cubicBezTo>
                  <a:cubicBezTo>
                    <a:pt x="76" y="132"/>
                    <a:pt x="76" y="133"/>
                    <a:pt x="77" y="134"/>
                  </a:cubicBezTo>
                  <a:cubicBezTo>
                    <a:pt x="77" y="135"/>
                    <a:pt x="77" y="135"/>
                    <a:pt x="78" y="136"/>
                  </a:cubicBezTo>
                  <a:cubicBezTo>
                    <a:pt x="78" y="137"/>
                    <a:pt x="79" y="136"/>
                    <a:pt x="80" y="135"/>
                  </a:cubicBezTo>
                  <a:cubicBezTo>
                    <a:pt x="81" y="135"/>
                    <a:pt x="81" y="135"/>
                    <a:pt x="81" y="136"/>
                  </a:cubicBezTo>
                  <a:cubicBezTo>
                    <a:pt x="81" y="137"/>
                    <a:pt x="81" y="138"/>
                    <a:pt x="81" y="139"/>
                  </a:cubicBezTo>
                  <a:cubicBezTo>
                    <a:pt x="81" y="140"/>
                    <a:pt x="82" y="138"/>
                    <a:pt x="82" y="137"/>
                  </a:cubicBezTo>
                  <a:cubicBezTo>
                    <a:pt x="83" y="136"/>
                    <a:pt x="84" y="136"/>
                    <a:pt x="85" y="136"/>
                  </a:cubicBezTo>
                  <a:cubicBezTo>
                    <a:pt x="86" y="136"/>
                    <a:pt x="85" y="137"/>
                    <a:pt x="85" y="137"/>
                  </a:cubicBezTo>
                  <a:cubicBezTo>
                    <a:pt x="85" y="138"/>
                    <a:pt x="85" y="139"/>
                    <a:pt x="85" y="140"/>
                  </a:cubicBezTo>
                  <a:cubicBezTo>
                    <a:pt x="85" y="142"/>
                    <a:pt x="83" y="144"/>
                    <a:pt x="84" y="143"/>
                  </a:cubicBezTo>
                  <a:cubicBezTo>
                    <a:pt x="85" y="142"/>
                    <a:pt x="85" y="144"/>
                    <a:pt x="87" y="143"/>
                  </a:cubicBezTo>
                  <a:cubicBezTo>
                    <a:pt x="88" y="142"/>
                    <a:pt x="86" y="144"/>
                    <a:pt x="86" y="145"/>
                  </a:cubicBezTo>
                  <a:cubicBezTo>
                    <a:pt x="85" y="146"/>
                    <a:pt x="85" y="147"/>
                    <a:pt x="84" y="148"/>
                  </a:cubicBezTo>
                  <a:cubicBezTo>
                    <a:pt x="83" y="149"/>
                    <a:pt x="86" y="151"/>
                    <a:pt x="85" y="152"/>
                  </a:cubicBezTo>
                  <a:cubicBezTo>
                    <a:pt x="85" y="154"/>
                    <a:pt x="85" y="154"/>
                    <a:pt x="85" y="155"/>
                  </a:cubicBezTo>
                  <a:cubicBezTo>
                    <a:pt x="85" y="156"/>
                    <a:pt x="86" y="157"/>
                    <a:pt x="87" y="159"/>
                  </a:cubicBezTo>
                  <a:cubicBezTo>
                    <a:pt x="87" y="162"/>
                    <a:pt x="87" y="159"/>
                    <a:pt x="88" y="157"/>
                  </a:cubicBezTo>
                  <a:cubicBezTo>
                    <a:pt x="89" y="155"/>
                    <a:pt x="88" y="156"/>
                    <a:pt x="89" y="154"/>
                  </a:cubicBezTo>
                  <a:cubicBezTo>
                    <a:pt x="90" y="152"/>
                    <a:pt x="90" y="153"/>
                    <a:pt x="90" y="150"/>
                  </a:cubicBezTo>
                  <a:cubicBezTo>
                    <a:pt x="90" y="149"/>
                    <a:pt x="90" y="151"/>
                    <a:pt x="91" y="153"/>
                  </a:cubicBezTo>
                  <a:cubicBezTo>
                    <a:pt x="92" y="155"/>
                    <a:pt x="91" y="153"/>
                    <a:pt x="91" y="151"/>
                  </a:cubicBezTo>
                  <a:cubicBezTo>
                    <a:pt x="91" y="150"/>
                    <a:pt x="91" y="150"/>
                    <a:pt x="91" y="148"/>
                  </a:cubicBezTo>
                  <a:cubicBezTo>
                    <a:pt x="91" y="147"/>
                    <a:pt x="91" y="147"/>
                    <a:pt x="90" y="146"/>
                  </a:cubicBezTo>
                  <a:cubicBezTo>
                    <a:pt x="90" y="145"/>
                    <a:pt x="92" y="144"/>
                    <a:pt x="92" y="143"/>
                  </a:cubicBezTo>
                  <a:cubicBezTo>
                    <a:pt x="92" y="142"/>
                    <a:pt x="92" y="142"/>
                    <a:pt x="93" y="142"/>
                  </a:cubicBezTo>
                  <a:cubicBezTo>
                    <a:pt x="93" y="141"/>
                    <a:pt x="94" y="142"/>
                    <a:pt x="94" y="143"/>
                  </a:cubicBezTo>
                  <a:cubicBezTo>
                    <a:pt x="95" y="144"/>
                    <a:pt x="95" y="144"/>
                    <a:pt x="95" y="142"/>
                  </a:cubicBezTo>
                  <a:cubicBezTo>
                    <a:pt x="95" y="141"/>
                    <a:pt x="95" y="140"/>
                    <a:pt x="95" y="138"/>
                  </a:cubicBezTo>
                  <a:cubicBezTo>
                    <a:pt x="95" y="136"/>
                    <a:pt x="95" y="137"/>
                    <a:pt x="96" y="136"/>
                  </a:cubicBezTo>
                  <a:cubicBezTo>
                    <a:pt x="96" y="135"/>
                    <a:pt x="97" y="137"/>
                    <a:pt x="97" y="137"/>
                  </a:cubicBezTo>
                  <a:cubicBezTo>
                    <a:pt x="98" y="138"/>
                    <a:pt x="98" y="139"/>
                    <a:pt x="99" y="141"/>
                  </a:cubicBezTo>
                  <a:cubicBezTo>
                    <a:pt x="100" y="142"/>
                    <a:pt x="100" y="139"/>
                    <a:pt x="99" y="138"/>
                  </a:cubicBezTo>
                  <a:cubicBezTo>
                    <a:pt x="99" y="136"/>
                    <a:pt x="101" y="135"/>
                    <a:pt x="101" y="136"/>
                  </a:cubicBezTo>
                  <a:cubicBezTo>
                    <a:pt x="101" y="137"/>
                    <a:pt x="102" y="137"/>
                    <a:pt x="103" y="138"/>
                  </a:cubicBezTo>
                  <a:cubicBezTo>
                    <a:pt x="103" y="139"/>
                    <a:pt x="104" y="139"/>
                    <a:pt x="104" y="140"/>
                  </a:cubicBezTo>
                  <a:cubicBezTo>
                    <a:pt x="104" y="141"/>
                    <a:pt x="105" y="142"/>
                    <a:pt x="105" y="143"/>
                  </a:cubicBezTo>
                  <a:cubicBezTo>
                    <a:pt x="105" y="144"/>
                    <a:pt x="106" y="145"/>
                    <a:pt x="105" y="146"/>
                  </a:cubicBezTo>
                  <a:cubicBezTo>
                    <a:pt x="105" y="147"/>
                    <a:pt x="107" y="148"/>
                    <a:pt x="107" y="148"/>
                  </a:cubicBezTo>
                  <a:cubicBezTo>
                    <a:pt x="107" y="147"/>
                    <a:pt x="107" y="146"/>
                    <a:pt x="107" y="145"/>
                  </a:cubicBezTo>
                  <a:cubicBezTo>
                    <a:pt x="107" y="144"/>
                    <a:pt x="108" y="144"/>
                    <a:pt x="108" y="145"/>
                  </a:cubicBezTo>
                  <a:cubicBezTo>
                    <a:pt x="109" y="146"/>
                    <a:pt x="109" y="147"/>
                    <a:pt x="109" y="149"/>
                  </a:cubicBezTo>
                  <a:cubicBezTo>
                    <a:pt x="109" y="150"/>
                    <a:pt x="112" y="150"/>
                    <a:pt x="113" y="151"/>
                  </a:cubicBezTo>
                  <a:cubicBezTo>
                    <a:pt x="114" y="152"/>
                    <a:pt x="114" y="152"/>
                    <a:pt x="114" y="152"/>
                  </a:cubicBezTo>
                  <a:cubicBezTo>
                    <a:pt x="115" y="151"/>
                    <a:pt x="115" y="152"/>
                    <a:pt x="115" y="153"/>
                  </a:cubicBezTo>
                  <a:cubicBezTo>
                    <a:pt x="115" y="154"/>
                    <a:pt x="116" y="154"/>
                    <a:pt x="117" y="155"/>
                  </a:cubicBezTo>
                  <a:cubicBezTo>
                    <a:pt x="119" y="156"/>
                    <a:pt x="119" y="156"/>
                    <a:pt x="119" y="156"/>
                  </a:cubicBezTo>
                  <a:cubicBezTo>
                    <a:pt x="120" y="157"/>
                    <a:pt x="120" y="157"/>
                    <a:pt x="121" y="159"/>
                  </a:cubicBezTo>
                  <a:cubicBezTo>
                    <a:pt x="122" y="160"/>
                    <a:pt x="122" y="160"/>
                    <a:pt x="122" y="161"/>
                  </a:cubicBezTo>
                  <a:cubicBezTo>
                    <a:pt x="122" y="161"/>
                    <a:pt x="123" y="159"/>
                    <a:pt x="123" y="159"/>
                  </a:cubicBezTo>
                  <a:cubicBezTo>
                    <a:pt x="123" y="159"/>
                    <a:pt x="124" y="159"/>
                    <a:pt x="125" y="160"/>
                  </a:cubicBezTo>
                  <a:cubicBezTo>
                    <a:pt x="125" y="160"/>
                    <a:pt x="127" y="161"/>
                    <a:pt x="128" y="162"/>
                  </a:cubicBezTo>
                  <a:cubicBezTo>
                    <a:pt x="129" y="164"/>
                    <a:pt x="129" y="162"/>
                    <a:pt x="128" y="161"/>
                  </a:cubicBezTo>
                  <a:cubicBezTo>
                    <a:pt x="128" y="159"/>
                    <a:pt x="129" y="160"/>
                    <a:pt x="130" y="160"/>
                  </a:cubicBezTo>
                  <a:cubicBezTo>
                    <a:pt x="130" y="160"/>
                    <a:pt x="130" y="161"/>
                    <a:pt x="131" y="161"/>
                  </a:cubicBezTo>
                  <a:cubicBezTo>
                    <a:pt x="131" y="162"/>
                    <a:pt x="132" y="163"/>
                    <a:pt x="133" y="164"/>
                  </a:cubicBezTo>
                  <a:cubicBezTo>
                    <a:pt x="133" y="165"/>
                    <a:pt x="134" y="163"/>
                    <a:pt x="134" y="163"/>
                  </a:cubicBezTo>
                  <a:cubicBezTo>
                    <a:pt x="134" y="163"/>
                    <a:pt x="135" y="162"/>
                    <a:pt x="134" y="161"/>
                  </a:cubicBezTo>
                  <a:cubicBezTo>
                    <a:pt x="132" y="160"/>
                    <a:pt x="134" y="160"/>
                    <a:pt x="132" y="159"/>
                  </a:cubicBezTo>
                  <a:cubicBezTo>
                    <a:pt x="131" y="158"/>
                    <a:pt x="132" y="158"/>
                    <a:pt x="132" y="157"/>
                  </a:cubicBezTo>
                  <a:cubicBezTo>
                    <a:pt x="132" y="156"/>
                    <a:pt x="132" y="157"/>
                    <a:pt x="131" y="156"/>
                  </a:cubicBezTo>
                  <a:cubicBezTo>
                    <a:pt x="130" y="156"/>
                    <a:pt x="130" y="156"/>
                    <a:pt x="128" y="155"/>
                  </a:cubicBezTo>
                  <a:cubicBezTo>
                    <a:pt x="126" y="154"/>
                    <a:pt x="127" y="153"/>
                    <a:pt x="126" y="153"/>
                  </a:cubicBezTo>
                  <a:cubicBezTo>
                    <a:pt x="125" y="153"/>
                    <a:pt x="122" y="151"/>
                    <a:pt x="121" y="150"/>
                  </a:cubicBezTo>
                  <a:cubicBezTo>
                    <a:pt x="119" y="149"/>
                    <a:pt x="122" y="150"/>
                    <a:pt x="123" y="150"/>
                  </a:cubicBezTo>
                  <a:cubicBezTo>
                    <a:pt x="125" y="151"/>
                    <a:pt x="122" y="149"/>
                    <a:pt x="121" y="148"/>
                  </a:cubicBezTo>
                  <a:cubicBezTo>
                    <a:pt x="121" y="148"/>
                    <a:pt x="122" y="148"/>
                    <a:pt x="122" y="147"/>
                  </a:cubicBezTo>
                  <a:cubicBezTo>
                    <a:pt x="121" y="146"/>
                    <a:pt x="125" y="145"/>
                    <a:pt x="123" y="144"/>
                  </a:cubicBezTo>
                  <a:cubicBezTo>
                    <a:pt x="121" y="143"/>
                    <a:pt x="122" y="142"/>
                    <a:pt x="120" y="140"/>
                  </a:cubicBezTo>
                  <a:cubicBezTo>
                    <a:pt x="119" y="138"/>
                    <a:pt x="121" y="139"/>
                    <a:pt x="120" y="139"/>
                  </a:cubicBezTo>
                  <a:cubicBezTo>
                    <a:pt x="120" y="138"/>
                    <a:pt x="120" y="136"/>
                    <a:pt x="119" y="136"/>
                  </a:cubicBezTo>
                  <a:cubicBezTo>
                    <a:pt x="119" y="135"/>
                    <a:pt x="120" y="136"/>
                    <a:pt x="121" y="136"/>
                  </a:cubicBezTo>
                  <a:cubicBezTo>
                    <a:pt x="122" y="136"/>
                    <a:pt x="123" y="136"/>
                    <a:pt x="122" y="135"/>
                  </a:cubicBezTo>
                  <a:cubicBezTo>
                    <a:pt x="121" y="134"/>
                    <a:pt x="122" y="134"/>
                    <a:pt x="120" y="133"/>
                  </a:cubicBezTo>
                  <a:cubicBezTo>
                    <a:pt x="119" y="132"/>
                    <a:pt x="120" y="132"/>
                    <a:pt x="119" y="131"/>
                  </a:cubicBezTo>
                  <a:cubicBezTo>
                    <a:pt x="118" y="130"/>
                    <a:pt x="119" y="129"/>
                    <a:pt x="119" y="128"/>
                  </a:cubicBezTo>
                  <a:cubicBezTo>
                    <a:pt x="120" y="127"/>
                    <a:pt x="121" y="128"/>
                    <a:pt x="121" y="128"/>
                  </a:cubicBezTo>
                  <a:cubicBezTo>
                    <a:pt x="121" y="128"/>
                    <a:pt x="122" y="128"/>
                    <a:pt x="123" y="128"/>
                  </a:cubicBezTo>
                  <a:cubicBezTo>
                    <a:pt x="124" y="128"/>
                    <a:pt x="124" y="129"/>
                    <a:pt x="126" y="129"/>
                  </a:cubicBezTo>
                  <a:cubicBezTo>
                    <a:pt x="127" y="129"/>
                    <a:pt x="127" y="130"/>
                    <a:pt x="127" y="131"/>
                  </a:cubicBezTo>
                  <a:cubicBezTo>
                    <a:pt x="128" y="131"/>
                    <a:pt x="129" y="131"/>
                    <a:pt x="129" y="131"/>
                  </a:cubicBezTo>
                  <a:cubicBezTo>
                    <a:pt x="130" y="131"/>
                    <a:pt x="132" y="132"/>
                    <a:pt x="133" y="133"/>
                  </a:cubicBezTo>
                  <a:cubicBezTo>
                    <a:pt x="133" y="134"/>
                    <a:pt x="134" y="133"/>
                    <a:pt x="135" y="133"/>
                  </a:cubicBezTo>
                  <a:cubicBezTo>
                    <a:pt x="136" y="133"/>
                    <a:pt x="136" y="133"/>
                    <a:pt x="137" y="133"/>
                  </a:cubicBezTo>
                  <a:cubicBezTo>
                    <a:pt x="137" y="133"/>
                    <a:pt x="139" y="134"/>
                    <a:pt x="140" y="133"/>
                  </a:cubicBezTo>
                  <a:cubicBezTo>
                    <a:pt x="141" y="133"/>
                    <a:pt x="140" y="132"/>
                    <a:pt x="141" y="132"/>
                  </a:cubicBezTo>
                  <a:cubicBezTo>
                    <a:pt x="141" y="133"/>
                    <a:pt x="142" y="133"/>
                    <a:pt x="142" y="133"/>
                  </a:cubicBezTo>
                  <a:cubicBezTo>
                    <a:pt x="142" y="133"/>
                    <a:pt x="143" y="132"/>
                    <a:pt x="141" y="131"/>
                  </a:cubicBezTo>
                  <a:cubicBezTo>
                    <a:pt x="140" y="130"/>
                    <a:pt x="141" y="131"/>
                    <a:pt x="139" y="130"/>
                  </a:cubicBezTo>
                  <a:cubicBezTo>
                    <a:pt x="137" y="129"/>
                    <a:pt x="139" y="130"/>
                    <a:pt x="137" y="129"/>
                  </a:cubicBezTo>
                  <a:cubicBezTo>
                    <a:pt x="135" y="128"/>
                    <a:pt x="136" y="128"/>
                    <a:pt x="135" y="128"/>
                  </a:cubicBezTo>
                  <a:cubicBezTo>
                    <a:pt x="133" y="127"/>
                    <a:pt x="134" y="127"/>
                    <a:pt x="132" y="127"/>
                  </a:cubicBezTo>
                  <a:cubicBezTo>
                    <a:pt x="131" y="127"/>
                    <a:pt x="133" y="127"/>
                    <a:pt x="132" y="126"/>
                  </a:cubicBezTo>
                  <a:cubicBezTo>
                    <a:pt x="131" y="125"/>
                    <a:pt x="131" y="125"/>
                    <a:pt x="130" y="124"/>
                  </a:cubicBezTo>
                  <a:cubicBezTo>
                    <a:pt x="129" y="123"/>
                    <a:pt x="131" y="124"/>
                    <a:pt x="132" y="124"/>
                  </a:cubicBezTo>
                  <a:cubicBezTo>
                    <a:pt x="134" y="123"/>
                    <a:pt x="134" y="123"/>
                    <a:pt x="134" y="123"/>
                  </a:cubicBezTo>
                  <a:cubicBezTo>
                    <a:pt x="133" y="123"/>
                    <a:pt x="134" y="123"/>
                    <a:pt x="131" y="123"/>
                  </a:cubicBezTo>
                  <a:cubicBezTo>
                    <a:pt x="129" y="123"/>
                    <a:pt x="131" y="122"/>
                    <a:pt x="131" y="121"/>
                  </a:cubicBezTo>
                  <a:cubicBezTo>
                    <a:pt x="132" y="121"/>
                    <a:pt x="133" y="120"/>
                    <a:pt x="133" y="120"/>
                  </a:cubicBezTo>
                  <a:cubicBezTo>
                    <a:pt x="133" y="120"/>
                    <a:pt x="135" y="121"/>
                    <a:pt x="137" y="120"/>
                  </a:cubicBezTo>
                  <a:cubicBezTo>
                    <a:pt x="139" y="120"/>
                    <a:pt x="138" y="120"/>
                    <a:pt x="138" y="119"/>
                  </a:cubicBezTo>
                  <a:cubicBezTo>
                    <a:pt x="138" y="118"/>
                    <a:pt x="139" y="117"/>
                    <a:pt x="139" y="117"/>
                  </a:cubicBezTo>
                  <a:cubicBezTo>
                    <a:pt x="140" y="118"/>
                    <a:pt x="140" y="118"/>
                    <a:pt x="140" y="118"/>
                  </a:cubicBezTo>
                  <a:cubicBezTo>
                    <a:pt x="142" y="117"/>
                    <a:pt x="142" y="117"/>
                    <a:pt x="142" y="117"/>
                  </a:cubicBezTo>
                  <a:cubicBezTo>
                    <a:pt x="142" y="117"/>
                    <a:pt x="142" y="116"/>
                    <a:pt x="140" y="115"/>
                  </a:cubicBezTo>
                  <a:cubicBezTo>
                    <a:pt x="138" y="114"/>
                    <a:pt x="140" y="115"/>
                    <a:pt x="139" y="114"/>
                  </a:cubicBezTo>
                  <a:cubicBezTo>
                    <a:pt x="138" y="113"/>
                    <a:pt x="139" y="113"/>
                    <a:pt x="140" y="113"/>
                  </a:cubicBezTo>
                  <a:cubicBezTo>
                    <a:pt x="141" y="113"/>
                    <a:pt x="141" y="112"/>
                    <a:pt x="142" y="111"/>
                  </a:cubicBezTo>
                  <a:cubicBezTo>
                    <a:pt x="142" y="111"/>
                    <a:pt x="144" y="112"/>
                    <a:pt x="145" y="112"/>
                  </a:cubicBezTo>
                  <a:cubicBezTo>
                    <a:pt x="147" y="112"/>
                    <a:pt x="146" y="111"/>
                    <a:pt x="144" y="110"/>
                  </a:cubicBezTo>
                  <a:cubicBezTo>
                    <a:pt x="141" y="108"/>
                    <a:pt x="144" y="109"/>
                    <a:pt x="144" y="107"/>
                  </a:cubicBezTo>
                  <a:cubicBezTo>
                    <a:pt x="143" y="106"/>
                    <a:pt x="143" y="106"/>
                    <a:pt x="143" y="106"/>
                  </a:cubicBezTo>
                  <a:cubicBezTo>
                    <a:pt x="143" y="106"/>
                    <a:pt x="144" y="105"/>
                    <a:pt x="146" y="104"/>
                  </a:cubicBezTo>
                  <a:cubicBezTo>
                    <a:pt x="149" y="104"/>
                    <a:pt x="148" y="103"/>
                    <a:pt x="148" y="101"/>
                  </a:cubicBezTo>
                  <a:cubicBezTo>
                    <a:pt x="148" y="99"/>
                    <a:pt x="149" y="100"/>
                    <a:pt x="151" y="99"/>
                  </a:cubicBezTo>
                  <a:cubicBezTo>
                    <a:pt x="152" y="97"/>
                    <a:pt x="152" y="97"/>
                    <a:pt x="151" y="96"/>
                  </a:cubicBezTo>
                  <a:cubicBezTo>
                    <a:pt x="151" y="95"/>
                    <a:pt x="151" y="95"/>
                    <a:pt x="150" y="95"/>
                  </a:cubicBezTo>
                  <a:cubicBezTo>
                    <a:pt x="149" y="94"/>
                    <a:pt x="149" y="94"/>
                    <a:pt x="149" y="93"/>
                  </a:cubicBezTo>
                  <a:cubicBezTo>
                    <a:pt x="149" y="93"/>
                    <a:pt x="151" y="93"/>
                    <a:pt x="152" y="93"/>
                  </a:cubicBezTo>
                  <a:cubicBezTo>
                    <a:pt x="153" y="93"/>
                    <a:pt x="154" y="93"/>
                    <a:pt x="152" y="92"/>
                  </a:cubicBezTo>
                  <a:cubicBezTo>
                    <a:pt x="151" y="92"/>
                    <a:pt x="152" y="92"/>
                    <a:pt x="150" y="91"/>
                  </a:cubicBezTo>
                  <a:cubicBezTo>
                    <a:pt x="149" y="90"/>
                    <a:pt x="150" y="91"/>
                    <a:pt x="149" y="89"/>
                  </a:cubicBezTo>
                  <a:cubicBezTo>
                    <a:pt x="148" y="87"/>
                    <a:pt x="149" y="88"/>
                    <a:pt x="147" y="87"/>
                  </a:cubicBezTo>
                  <a:cubicBezTo>
                    <a:pt x="146" y="87"/>
                    <a:pt x="146" y="85"/>
                    <a:pt x="146" y="85"/>
                  </a:cubicBezTo>
                  <a:cubicBezTo>
                    <a:pt x="145" y="85"/>
                    <a:pt x="146" y="84"/>
                    <a:pt x="146" y="83"/>
                  </a:cubicBezTo>
                  <a:cubicBezTo>
                    <a:pt x="147" y="82"/>
                    <a:pt x="147" y="83"/>
                    <a:pt x="146" y="82"/>
                  </a:cubicBezTo>
                  <a:cubicBezTo>
                    <a:pt x="145" y="82"/>
                    <a:pt x="145" y="81"/>
                    <a:pt x="144" y="79"/>
                  </a:cubicBezTo>
                  <a:cubicBezTo>
                    <a:pt x="144" y="78"/>
                    <a:pt x="145" y="79"/>
                    <a:pt x="146" y="79"/>
                  </a:cubicBezTo>
                  <a:cubicBezTo>
                    <a:pt x="147" y="78"/>
                    <a:pt x="145" y="78"/>
                    <a:pt x="145" y="77"/>
                  </a:cubicBezTo>
                  <a:cubicBezTo>
                    <a:pt x="144" y="77"/>
                    <a:pt x="146" y="76"/>
                    <a:pt x="145" y="75"/>
                  </a:cubicBezTo>
                  <a:cubicBezTo>
                    <a:pt x="145" y="74"/>
                    <a:pt x="146" y="75"/>
                    <a:pt x="147" y="74"/>
                  </a:cubicBezTo>
                  <a:cubicBezTo>
                    <a:pt x="147" y="73"/>
                    <a:pt x="150" y="73"/>
                    <a:pt x="149" y="72"/>
                  </a:cubicBezTo>
                  <a:cubicBezTo>
                    <a:pt x="147" y="71"/>
                    <a:pt x="147" y="70"/>
                    <a:pt x="146" y="69"/>
                  </a:cubicBezTo>
                  <a:cubicBezTo>
                    <a:pt x="145" y="69"/>
                    <a:pt x="148" y="69"/>
                    <a:pt x="148" y="69"/>
                  </a:cubicBezTo>
                  <a:cubicBezTo>
                    <a:pt x="148" y="69"/>
                    <a:pt x="150" y="68"/>
                    <a:pt x="151" y="68"/>
                  </a:cubicBezTo>
                  <a:cubicBezTo>
                    <a:pt x="151" y="68"/>
                    <a:pt x="152" y="68"/>
                    <a:pt x="153" y="69"/>
                  </a:cubicBezTo>
                  <a:cubicBezTo>
                    <a:pt x="154" y="69"/>
                    <a:pt x="154" y="69"/>
                    <a:pt x="155" y="69"/>
                  </a:cubicBezTo>
                  <a:cubicBezTo>
                    <a:pt x="156" y="69"/>
                    <a:pt x="156" y="68"/>
                    <a:pt x="154" y="67"/>
                  </a:cubicBezTo>
                  <a:cubicBezTo>
                    <a:pt x="152" y="66"/>
                    <a:pt x="155" y="66"/>
                    <a:pt x="156" y="66"/>
                  </a:cubicBezTo>
                  <a:cubicBezTo>
                    <a:pt x="156" y="65"/>
                    <a:pt x="158" y="65"/>
                    <a:pt x="160" y="66"/>
                  </a:cubicBezTo>
                  <a:cubicBezTo>
                    <a:pt x="161" y="68"/>
                    <a:pt x="162" y="68"/>
                    <a:pt x="163" y="69"/>
                  </a:cubicBezTo>
                  <a:cubicBezTo>
                    <a:pt x="165" y="70"/>
                    <a:pt x="165" y="71"/>
                    <a:pt x="165" y="71"/>
                  </a:cubicBezTo>
                  <a:cubicBezTo>
                    <a:pt x="165" y="71"/>
                    <a:pt x="167" y="72"/>
                    <a:pt x="167" y="72"/>
                  </a:cubicBezTo>
                  <a:cubicBezTo>
                    <a:pt x="167" y="73"/>
                    <a:pt x="167" y="72"/>
                    <a:pt x="167" y="72"/>
                  </a:cubicBezTo>
                  <a:cubicBezTo>
                    <a:pt x="167" y="71"/>
                    <a:pt x="167" y="70"/>
                    <a:pt x="168" y="70"/>
                  </a:cubicBezTo>
                  <a:cubicBezTo>
                    <a:pt x="168" y="70"/>
                    <a:pt x="169" y="71"/>
                    <a:pt x="169" y="71"/>
                  </a:cubicBezTo>
                  <a:cubicBezTo>
                    <a:pt x="169" y="71"/>
                    <a:pt x="171" y="71"/>
                    <a:pt x="172" y="71"/>
                  </a:cubicBezTo>
                  <a:cubicBezTo>
                    <a:pt x="172" y="71"/>
                    <a:pt x="173" y="71"/>
                    <a:pt x="174" y="73"/>
                  </a:cubicBezTo>
                  <a:cubicBezTo>
                    <a:pt x="175" y="73"/>
                    <a:pt x="175" y="72"/>
                    <a:pt x="174" y="71"/>
                  </a:cubicBezTo>
                  <a:cubicBezTo>
                    <a:pt x="174" y="69"/>
                    <a:pt x="175" y="71"/>
                    <a:pt x="176" y="71"/>
                  </a:cubicBezTo>
                  <a:cubicBezTo>
                    <a:pt x="177" y="71"/>
                    <a:pt x="177" y="71"/>
                    <a:pt x="177" y="72"/>
                  </a:cubicBezTo>
                  <a:cubicBezTo>
                    <a:pt x="178" y="73"/>
                    <a:pt x="179" y="73"/>
                    <a:pt x="180" y="74"/>
                  </a:cubicBezTo>
                  <a:cubicBezTo>
                    <a:pt x="181" y="75"/>
                    <a:pt x="181" y="73"/>
                    <a:pt x="180" y="71"/>
                  </a:cubicBezTo>
                  <a:close/>
                  <a:moveTo>
                    <a:pt x="89" y="129"/>
                  </a:moveTo>
                  <a:cubicBezTo>
                    <a:pt x="64" y="129"/>
                    <a:pt x="44" y="108"/>
                    <a:pt x="44" y="83"/>
                  </a:cubicBezTo>
                  <a:cubicBezTo>
                    <a:pt x="44" y="58"/>
                    <a:pt x="64" y="38"/>
                    <a:pt x="89" y="38"/>
                  </a:cubicBezTo>
                  <a:cubicBezTo>
                    <a:pt x="114" y="38"/>
                    <a:pt x="134" y="58"/>
                    <a:pt x="134" y="83"/>
                  </a:cubicBezTo>
                  <a:cubicBezTo>
                    <a:pt x="134" y="108"/>
                    <a:pt x="114" y="129"/>
                    <a:pt x="89" y="129"/>
                  </a:cubicBezTo>
                  <a:close/>
                </a:path>
              </a:pathLst>
            </a:custGeom>
            <a:grpFill/>
            <a:ln>
              <a:noFill/>
            </a:ln>
          </p:spPr>
          <p:txBody>
            <a:bodyPr vert="horz" wrap="square" lIns="91440" tIns="45720" rIns="91440" bIns="45720" numCol="1" anchor="t" anchorCtr="0" compatLnSpc="1"/>
            <a:lstStyle/>
            <a:p>
              <a:endParaRPr lang="en-US"/>
            </a:p>
          </p:txBody>
        </p:sp>
        <p:sp>
          <p:nvSpPr>
            <p:cNvPr id="36" name="Freeform 88"/>
            <p:cNvSpPr>
              <a:spLocks noEditPoints="1"/>
            </p:cNvSpPr>
            <p:nvPr/>
          </p:nvSpPr>
          <p:spPr bwMode="auto">
            <a:xfrm>
              <a:off x="4082446" y="4624015"/>
              <a:ext cx="566153" cy="502108"/>
            </a:xfrm>
            <a:custGeom>
              <a:avLst/>
              <a:gdLst>
                <a:gd name="T0" fmla="*/ 159 w 167"/>
                <a:gd name="T1" fmla="*/ 0 h 148"/>
                <a:gd name="T2" fmla="*/ 97 w 167"/>
                <a:gd name="T3" fmla="*/ 0 h 148"/>
                <a:gd name="T4" fmla="*/ 89 w 167"/>
                <a:gd name="T5" fmla="*/ 9 h 148"/>
                <a:gd name="T6" fmla="*/ 89 w 167"/>
                <a:gd name="T7" fmla="*/ 52 h 148"/>
                <a:gd name="T8" fmla="*/ 93 w 167"/>
                <a:gd name="T9" fmla="*/ 47 h 148"/>
                <a:gd name="T10" fmla="*/ 99 w 167"/>
                <a:gd name="T11" fmla="*/ 44 h 148"/>
                <a:gd name="T12" fmla="*/ 106 w 167"/>
                <a:gd name="T13" fmla="*/ 20 h 148"/>
                <a:gd name="T14" fmla="*/ 119 w 167"/>
                <a:gd name="T15" fmla="*/ 23 h 148"/>
                <a:gd name="T16" fmla="*/ 112 w 167"/>
                <a:gd name="T17" fmla="*/ 50 h 148"/>
                <a:gd name="T18" fmla="*/ 111 w 167"/>
                <a:gd name="T19" fmla="*/ 62 h 148"/>
                <a:gd name="T20" fmla="*/ 159 w 167"/>
                <a:gd name="T21" fmla="*/ 62 h 148"/>
                <a:gd name="T22" fmla="*/ 167 w 167"/>
                <a:gd name="T23" fmla="*/ 54 h 148"/>
                <a:gd name="T24" fmla="*/ 167 w 167"/>
                <a:gd name="T25" fmla="*/ 9 h 148"/>
                <a:gd name="T26" fmla="*/ 159 w 167"/>
                <a:gd name="T27" fmla="*/ 0 h 148"/>
                <a:gd name="T28" fmla="*/ 50 w 167"/>
                <a:gd name="T29" fmla="*/ 46 h 148"/>
                <a:gd name="T30" fmla="*/ 64 w 167"/>
                <a:gd name="T31" fmla="*/ 31 h 148"/>
                <a:gd name="T32" fmla="*/ 50 w 167"/>
                <a:gd name="T33" fmla="*/ 17 h 148"/>
                <a:gd name="T34" fmla="*/ 35 w 167"/>
                <a:gd name="T35" fmla="*/ 31 h 148"/>
                <a:gd name="T36" fmla="*/ 50 w 167"/>
                <a:gd name="T37" fmla="*/ 46 h 148"/>
                <a:gd name="T38" fmla="*/ 52 w 167"/>
                <a:gd name="T39" fmla="*/ 142 h 148"/>
                <a:gd name="T40" fmla="*/ 58 w 167"/>
                <a:gd name="T41" fmla="*/ 148 h 148"/>
                <a:gd name="T42" fmla="*/ 64 w 167"/>
                <a:gd name="T43" fmla="*/ 142 h 148"/>
                <a:gd name="T44" fmla="*/ 64 w 167"/>
                <a:gd name="T45" fmla="*/ 107 h 148"/>
                <a:gd name="T46" fmla="*/ 52 w 167"/>
                <a:gd name="T47" fmla="*/ 107 h 148"/>
                <a:gd name="T48" fmla="*/ 52 w 167"/>
                <a:gd name="T49" fmla="*/ 142 h 148"/>
                <a:gd name="T50" fmla="*/ 35 w 167"/>
                <a:gd name="T51" fmla="*/ 142 h 148"/>
                <a:gd name="T52" fmla="*/ 42 w 167"/>
                <a:gd name="T53" fmla="*/ 148 h 148"/>
                <a:gd name="T54" fmla="*/ 48 w 167"/>
                <a:gd name="T55" fmla="*/ 142 h 148"/>
                <a:gd name="T56" fmla="*/ 48 w 167"/>
                <a:gd name="T57" fmla="*/ 107 h 148"/>
                <a:gd name="T58" fmla="*/ 35 w 167"/>
                <a:gd name="T59" fmla="*/ 107 h 148"/>
                <a:gd name="T60" fmla="*/ 35 w 167"/>
                <a:gd name="T61" fmla="*/ 142 h 148"/>
                <a:gd name="T62" fmla="*/ 113 w 167"/>
                <a:gd name="T63" fmla="*/ 28 h 148"/>
                <a:gd name="T64" fmla="*/ 109 w 167"/>
                <a:gd name="T65" fmla="*/ 27 h 148"/>
                <a:gd name="T66" fmla="*/ 103 w 167"/>
                <a:gd name="T67" fmla="*/ 50 h 148"/>
                <a:gd name="T68" fmla="*/ 97 w 167"/>
                <a:gd name="T69" fmla="*/ 52 h 148"/>
                <a:gd name="T70" fmla="*/ 83 w 167"/>
                <a:gd name="T71" fmla="*/ 66 h 148"/>
                <a:gd name="T72" fmla="*/ 68 w 167"/>
                <a:gd name="T73" fmla="*/ 51 h 148"/>
                <a:gd name="T74" fmla="*/ 60 w 167"/>
                <a:gd name="T75" fmla="*/ 50 h 148"/>
                <a:gd name="T76" fmla="*/ 60 w 167"/>
                <a:gd name="T77" fmla="*/ 50 h 148"/>
                <a:gd name="T78" fmla="*/ 50 w 167"/>
                <a:gd name="T79" fmla="*/ 58 h 148"/>
                <a:gd name="T80" fmla="*/ 40 w 167"/>
                <a:gd name="T81" fmla="*/ 50 h 148"/>
                <a:gd name="T82" fmla="*/ 40 w 167"/>
                <a:gd name="T83" fmla="*/ 50 h 148"/>
                <a:gd name="T84" fmla="*/ 31 w 167"/>
                <a:gd name="T85" fmla="*/ 52 h 148"/>
                <a:gd name="T86" fmla="*/ 2 w 167"/>
                <a:gd name="T87" fmla="*/ 81 h 148"/>
                <a:gd name="T88" fmla="*/ 2 w 167"/>
                <a:gd name="T89" fmla="*/ 89 h 148"/>
                <a:gd name="T90" fmla="*/ 11 w 167"/>
                <a:gd name="T91" fmla="*/ 89 h 148"/>
                <a:gd name="T92" fmla="*/ 31 w 167"/>
                <a:gd name="T93" fmla="*/ 69 h 148"/>
                <a:gd name="T94" fmla="*/ 31 w 167"/>
                <a:gd name="T95" fmla="*/ 103 h 148"/>
                <a:gd name="T96" fmla="*/ 68 w 167"/>
                <a:gd name="T97" fmla="*/ 103 h 148"/>
                <a:gd name="T98" fmla="*/ 68 w 167"/>
                <a:gd name="T99" fmla="*/ 69 h 148"/>
                <a:gd name="T100" fmla="*/ 76 w 167"/>
                <a:gd name="T101" fmla="*/ 77 h 148"/>
                <a:gd name="T102" fmla="*/ 89 w 167"/>
                <a:gd name="T103" fmla="*/ 77 h 148"/>
                <a:gd name="T104" fmla="*/ 106 w 167"/>
                <a:gd name="T105" fmla="*/ 60 h 148"/>
                <a:gd name="T106" fmla="*/ 106 w 167"/>
                <a:gd name="T107" fmla="*/ 53 h 148"/>
                <a:gd name="T108" fmla="*/ 113 w 167"/>
                <a:gd name="T109" fmla="*/ 28 h 148"/>
                <a:gd name="T110" fmla="*/ 50 w 167"/>
                <a:gd name="T111" fmla="*/ 93 h 148"/>
                <a:gd name="T112" fmla="*/ 44 w 167"/>
                <a:gd name="T113" fmla="*/ 85 h 148"/>
                <a:gd name="T114" fmla="*/ 50 w 167"/>
                <a:gd name="T115" fmla="*/ 60 h 148"/>
                <a:gd name="T116" fmla="*/ 56 w 167"/>
                <a:gd name="T117" fmla="*/ 85 h 148"/>
                <a:gd name="T118" fmla="*/ 50 w 167"/>
                <a:gd name="T119" fmla="*/ 9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7" h="148">
                  <a:moveTo>
                    <a:pt x="159" y="0"/>
                  </a:moveTo>
                  <a:cubicBezTo>
                    <a:pt x="97" y="0"/>
                    <a:pt x="97" y="0"/>
                    <a:pt x="97" y="0"/>
                  </a:cubicBezTo>
                  <a:cubicBezTo>
                    <a:pt x="93" y="0"/>
                    <a:pt x="89" y="4"/>
                    <a:pt x="89" y="9"/>
                  </a:cubicBezTo>
                  <a:cubicBezTo>
                    <a:pt x="89" y="52"/>
                    <a:pt x="89" y="52"/>
                    <a:pt x="89" y="52"/>
                  </a:cubicBezTo>
                  <a:cubicBezTo>
                    <a:pt x="93" y="47"/>
                    <a:pt x="93" y="47"/>
                    <a:pt x="93" y="47"/>
                  </a:cubicBezTo>
                  <a:cubicBezTo>
                    <a:pt x="95" y="46"/>
                    <a:pt x="97" y="45"/>
                    <a:pt x="99" y="44"/>
                  </a:cubicBezTo>
                  <a:cubicBezTo>
                    <a:pt x="106" y="20"/>
                    <a:pt x="106" y="20"/>
                    <a:pt x="106" y="20"/>
                  </a:cubicBezTo>
                  <a:cubicBezTo>
                    <a:pt x="119" y="23"/>
                    <a:pt x="119" y="23"/>
                    <a:pt x="119" y="23"/>
                  </a:cubicBezTo>
                  <a:cubicBezTo>
                    <a:pt x="112" y="50"/>
                    <a:pt x="112" y="50"/>
                    <a:pt x="112" y="50"/>
                  </a:cubicBezTo>
                  <a:cubicBezTo>
                    <a:pt x="114" y="54"/>
                    <a:pt x="114" y="58"/>
                    <a:pt x="111" y="62"/>
                  </a:cubicBezTo>
                  <a:cubicBezTo>
                    <a:pt x="159" y="62"/>
                    <a:pt x="159" y="62"/>
                    <a:pt x="159" y="62"/>
                  </a:cubicBezTo>
                  <a:cubicBezTo>
                    <a:pt x="163" y="62"/>
                    <a:pt x="167" y="58"/>
                    <a:pt x="167" y="54"/>
                  </a:cubicBezTo>
                  <a:cubicBezTo>
                    <a:pt x="167" y="9"/>
                    <a:pt x="167" y="9"/>
                    <a:pt x="167" y="9"/>
                  </a:cubicBezTo>
                  <a:cubicBezTo>
                    <a:pt x="167" y="4"/>
                    <a:pt x="163" y="0"/>
                    <a:pt x="159" y="0"/>
                  </a:cubicBezTo>
                  <a:close/>
                  <a:moveTo>
                    <a:pt x="50" y="46"/>
                  </a:moveTo>
                  <a:cubicBezTo>
                    <a:pt x="58" y="46"/>
                    <a:pt x="64" y="39"/>
                    <a:pt x="64" y="31"/>
                  </a:cubicBezTo>
                  <a:cubicBezTo>
                    <a:pt x="64" y="23"/>
                    <a:pt x="58" y="17"/>
                    <a:pt x="50" y="17"/>
                  </a:cubicBezTo>
                  <a:cubicBezTo>
                    <a:pt x="42" y="17"/>
                    <a:pt x="35" y="23"/>
                    <a:pt x="35" y="31"/>
                  </a:cubicBezTo>
                  <a:cubicBezTo>
                    <a:pt x="35" y="39"/>
                    <a:pt x="42" y="46"/>
                    <a:pt x="50" y="46"/>
                  </a:cubicBezTo>
                  <a:close/>
                  <a:moveTo>
                    <a:pt x="52" y="142"/>
                  </a:moveTo>
                  <a:cubicBezTo>
                    <a:pt x="52" y="146"/>
                    <a:pt x="55" y="148"/>
                    <a:pt x="58" y="148"/>
                  </a:cubicBezTo>
                  <a:cubicBezTo>
                    <a:pt x="62" y="148"/>
                    <a:pt x="64" y="146"/>
                    <a:pt x="64" y="142"/>
                  </a:cubicBezTo>
                  <a:cubicBezTo>
                    <a:pt x="64" y="107"/>
                    <a:pt x="64" y="107"/>
                    <a:pt x="64" y="107"/>
                  </a:cubicBezTo>
                  <a:cubicBezTo>
                    <a:pt x="52" y="107"/>
                    <a:pt x="52" y="107"/>
                    <a:pt x="52" y="107"/>
                  </a:cubicBezTo>
                  <a:lnTo>
                    <a:pt x="52" y="142"/>
                  </a:lnTo>
                  <a:close/>
                  <a:moveTo>
                    <a:pt x="35" y="142"/>
                  </a:moveTo>
                  <a:cubicBezTo>
                    <a:pt x="35" y="146"/>
                    <a:pt x="38" y="148"/>
                    <a:pt x="42" y="148"/>
                  </a:cubicBezTo>
                  <a:cubicBezTo>
                    <a:pt x="45" y="148"/>
                    <a:pt x="48" y="146"/>
                    <a:pt x="48" y="142"/>
                  </a:cubicBezTo>
                  <a:cubicBezTo>
                    <a:pt x="48" y="107"/>
                    <a:pt x="48" y="107"/>
                    <a:pt x="48" y="107"/>
                  </a:cubicBezTo>
                  <a:cubicBezTo>
                    <a:pt x="35" y="107"/>
                    <a:pt x="35" y="107"/>
                    <a:pt x="35" y="107"/>
                  </a:cubicBezTo>
                  <a:lnTo>
                    <a:pt x="35" y="142"/>
                  </a:lnTo>
                  <a:close/>
                  <a:moveTo>
                    <a:pt x="113" y="28"/>
                  </a:moveTo>
                  <a:cubicBezTo>
                    <a:pt x="109" y="27"/>
                    <a:pt x="109" y="27"/>
                    <a:pt x="109" y="27"/>
                  </a:cubicBezTo>
                  <a:cubicBezTo>
                    <a:pt x="103" y="50"/>
                    <a:pt x="103" y="50"/>
                    <a:pt x="103" y="50"/>
                  </a:cubicBezTo>
                  <a:cubicBezTo>
                    <a:pt x="101" y="50"/>
                    <a:pt x="99" y="50"/>
                    <a:pt x="97" y="52"/>
                  </a:cubicBezTo>
                  <a:cubicBezTo>
                    <a:pt x="83" y="66"/>
                    <a:pt x="83" y="66"/>
                    <a:pt x="83" y="66"/>
                  </a:cubicBezTo>
                  <a:cubicBezTo>
                    <a:pt x="68" y="51"/>
                    <a:pt x="68" y="51"/>
                    <a:pt x="68" y="51"/>
                  </a:cubicBezTo>
                  <a:cubicBezTo>
                    <a:pt x="67" y="50"/>
                    <a:pt x="61" y="50"/>
                    <a:pt x="60" y="50"/>
                  </a:cubicBezTo>
                  <a:cubicBezTo>
                    <a:pt x="60" y="50"/>
                    <a:pt x="60" y="50"/>
                    <a:pt x="60" y="50"/>
                  </a:cubicBezTo>
                  <a:cubicBezTo>
                    <a:pt x="50" y="58"/>
                    <a:pt x="50" y="58"/>
                    <a:pt x="50" y="58"/>
                  </a:cubicBezTo>
                  <a:cubicBezTo>
                    <a:pt x="40" y="50"/>
                    <a:pt x="40" y="50"/>
                    <a:pt x="40" y="50"/>
                  </a:cubicBezTo>
                  <a:cubicBezTo>
                    <a:pt x="40" y="50"/>
                    <a:pt x="40" y="50"/>
                    <a:pt x="40" y="50"/>
                  </a:cubicBezTo>
                  <a:cubicBezTo>
                    <a:pt x="39" y="50"/>
                    <a:pt x="33" y="50"/>
                    <a:pt x="31" y="52"/>
                  </a:cubicBezTo>
                  <a:cubicBezTo>
                    <a:pt x="2" y="81"/>
                    <a:pt x="2" y="81"/>
                    <a:pt x="2" y="81"/>
                  </a:cubicBezTo>
                  <a:cubicBezTo>
                    <a:pt x="0" y="83"/>
                    <a:pt x="0" y="87"/>
                    <a:pt x="2" y="89"/>
                  </a:cubicBezTo>
                  <a:cubicBezTo>
                    <a:pt x="5" y="92"/>
                    <a:pt x="8" y="92"/>
                    <a:pt x="11" y="89"/>
                  </a:cubicBezTo>
                  <a:cubicBezTo>
                    <a:pt x="31" y="69"/>
                    <a:pt x="31" y="69"/>
                    <a:pt x="31" y="69"/>
                  </a:cubicBezTo>
                  <a:cubicBezTo>
                    <a:pt x="31" y="103"/>
                    <a:pt x="31" y="103"/>
                    <a:pt x="31" y="103"/>
                  </a:cubicBezTo>
                  <a:cubicBezTo>
                    <a:pt x="68" y="103"/>
                    <a:pt x="68" y="103"/>
                    <a:pt x="68" y="103"/>
                  </a:cubicBezTo>
                  <a:cubicBezTo>
                    <a:pt x="68" y="69"/>
                    <a:pt x="68" y="69"/>
                    <a:pt x="68" y="69"/>
                  </a:cubicBezTo>
                  <a:cubicBezTo>
                    <a:pt x="76" y="77"/>
                    <a:pt x="76" y="77"/>
                    <a:pt x="76" y="77"/>
                  </a:cubicBezTo>
                  <a:cubicBezTo>
                    <a:pt x="78" y="78"/>
                    <a:pt x="87" y="79"/>
                    <a:pt x="89" y="77"/>
                  </a:cubicBezTo>
                  <a:cubicBezTo>
                    <a:pt x="106" y="60"/>
                    <a:pt x="106" y="60"/>
                    <a:pt x="106" y="60"/>
                  </a:cubicBezTo>
                  <a:cubicBezTo>
                    <a:pt x="108" y="58"/>
                    <a:pt x="108" y="55"/>
                    <a:pt x="106" y="53"/>
                  </a:cubicBezTo>
                  <a:lnTo>
                    <a:pt x="113" y="28"/>
                  </a:lnTo>
                  <a:close/>
                  <a:moveTo>
                    <a:pt x="50" y="93"/>
                  </a:moveTo>
                  <a:cubicBezTo>
                    <a:pt x="44" y="85"/>
                    <a:pt x="44" y="85"/>
                    <a:pt x="44" y="85"/>
                  </a:cubicBezTo>
                  <a:cubicBezTo>
                    <a:pt x="50" y="60"/>
                    <a:pt x="50" y="60"/>
                    <a:pt x="50" y="60"/>
                  </a:cubicBezTo>
                  <a:cubicBezTo>
                    <a:pt x="56" y="85"/>
                    <a:pt x="56" y="85"/>
                    <a:pt x="56" y="85"/>
                  </a:cubicBezTo>
                  <a:lnTo>
                    <a:pt x="50" y="93"/>
                  </a:lnTo>
                  <a:close/>
                </a:path>
              </a:pathLst>
            </a:custGeom>
            <a:grpFill/>
            <a:ln>
              <a:noFill/>
            </a:ln>
          </p:spPr>
          <p:txBody>
            <a:bodyPr vert="horz" wrap="square" lIns="91440" tIns="45720" rIns="91440" bIns="45720" numCol="1" anchor="t" anchorCtr="0" compatLnSpc="1"/>
            <a:lstStyle/>
            <a:p>
              <a:endParaRPr lang="en-US"/>
            </a:p>
          </p:txBody>
        </p:sp>
        <p:sp>
          <p:nvSpPr>
            <p:cNvPr id="37" name="Freeform 89"/>
            <p:cNvSpPr>
              <a:spLocks noEditPoints="1"/>
            </p:cNvSpPr>
            <p:nvPr/>
          </p:nvSpPr>
          <p:spPr bwMode="auto">
            <a:xfrm>
              <a:off x="5176322" y="4624015"/>
              <a:ext cx="602018" cy="502108"/>
            </a:xfrm>
            <a:custGeom>
              <a:avLst/>
              <a:gdLst>
                <a:gd name="T0" fmla="*/ 169 w 177"/>
                <a:gd name="T1" fmla="*/ 0 h 148"/>
                <a:gd name="T2" fmla="*/ 107 w 177"/>
                <a:gd name="T3" fmla="*/ 0 h 148"/>
                <a:gd name="T4" fmla="*/ 99 w 177"/>
                <a:gd name="T5" fmla="*/ 9 h 148"/>
                <a:gd name="T6" fmla="*/ 99 w 177"/>
                <a:gd name="T7" fmla="*/ 52 h 148"/>
                <a:gd name="T8" fmla="*/ 104 w 177"/>
                <a:gd name="T9" fmla="*/ 47 h 148"/>
                <a:gd name="T10" fmla="*/ 110 w 177"/>
                <a:gd name="T11" fmla="*/ 44 h 148"/>
                <a:gd name="T12" fmla="*/ 116 w 177"/>
                <a:gd name="T13" fmla="*/ 20 h 148"/>
                <a:gd name="T14" fmla="*/ 130 w 177"/>
                <a:gd name="T15" fmla="*/ 23 h 148"/>
                <a:gd name="T16" fmla="*/ 122 w 177"/>
                <a:gd name="T17" fmla="*/ 50 h 148"/>
                <a:gd name="T18" fmla="*/ 122 w 177"/>
                <a:gd name="T19" fmla="*/ 62 h 148"/>
                <a:gd name="T20" fmla="*/ 169 w 177"/>
                <a:gd name="T21" fmla="*/ 62 h 148"/>
                <a:gd name="T22" fmla="*/ 177 w 177"/>
                <a:gd name="T23" fmla="*/ 54 h 148"/>
                <a:gd name="T24" fmla="*/ 177 w 177"/>
                <a:gd name="T25" fmla="*/ 9 h 148"/>
                <a:gd name="T26" fmla="*/ 169 w 177"/>
                <a:gd name="T27" fmla="*/ 0 h 148"/>
                <a:gd name="T28" fmla="*/ 46 w 177"/>
                <a:gd name="T29" fmla="*/ 31 h 148"/>
                <a:gd name="T30" fmla="*/ 46 w 177"/>
                <a:gd name="T31" fmla="*/ 31 h 148"/>
                <a:gd name="T32" fmla="*/ 60 w 177"/>
                <a:gd name="T33" fmla="*/ 46 h 148"/>
                <a:gd name="T34" fmla="*/ 75 w 177"/>
                <a:gd name="T35" fmla="*/ 31 h 148"/>
                <a:gd name="T36" fmla="*/ 60 w 177"/>
                <a:gd name="T37" fmla="*/ 17 h 148"/>
                <a:gd name="T38" fmla="*/ 47 w 177"/>
                <a:gd name="T39" fmla="*/ 27 h 148"/>
                <a:gd name="T40" fmla="*/ 11 w 177"/>
                <a:gd name="T41" fmla="*/ 37 h 148"/>
                <a:gd name="T42" fmla="*/ 0 w 177"/>
                <a:gd name="T43" fmla="*/ 44 h 148"/>
                <a:gd name="T44" fmla="*/ 21 w 177"/>
                <a:gd name="T45" fmla="*/ 43 h 148"/>
                <a:gd name="T46" fmla="*/ 46 w 177"/>
                <a:gd name="T47" fmla="*/ 31 h 148"/>
                <a:gd name="T48" fmla="*/ 46 w 177"/>
                <a:gd name="T49" fmla="*/ 142 h 148"/>
                <a:gd name="T50" fmla="*/ 52 w 177"/>
                <a:gd name="T51" fmla="*/ 148 h 148"/>
                <a:gd name="T52" fmla="*/ 58 w 177"/>
                <a:gd name="T53" fmla="*/ 142 h 148"/>
                <a:gd name="T54" fmla="*/ 58 w 177"/>
                <a:gd name="T55" fmla="*/ 136 h 148"/>
                <a:gd name="T56" fmla="*/ 46 w 177"/>
                <a:gd name="T57" fmla="*/ 136 h 148"/>
                <a:gd name="T58" fmla="*/ 46 w 177"/>
                <a:gd name="T59" fmla="*/ 142 h 148"/>
                <a:gd name="T60" fmla="*/ 123 w 177"/>
                <a:gd name="T61" fmla="*/ 28 h 148"/>
                <a:gd name="T62" fmla="*/ 119 w 177"/>
                <a:gd name="T63" fmla="*/ 27 h 148"/>
                <a:gd name="T64" fmla="*/ 113 w 177"/>
                <a:gd name="T65" fmla="*/ 50 h 148"/>
                <a:gd name="T66" fmla="*/ 107 w 177"/>
                <a:gd name="T67" fmla="*/ 52 h 148"/>
                <a:gd name="T68" fmla="*/ 93 w 177"/>
                <a:gd name="T69" fmla="*/ 66 h 148"/>
                <a:gd name="T70" fmla="*/ 79 w 177"/>
                <a:gd name="T71" fmla="*/ 51 h 148"/>
                <a:gd name="T72" fmla="*/ 70 w 177"/>
                <a:gd name="T73" fmla="*/ 50 h 148"/>
                <a:gd name="T74" fmla="*/ 70 w 177"/>
                <a:gd name="T75" fmla="*/ 50 h 148"/>
                <a:gd name="T76" fmla="*/ 60 w 177"/>
                <a:gd name="T77" fmla="*/ 58 h 148"/>
                <a:gd name="T78" fmla="*/ 50 w 177"/>
                <a:gd name="T79" fmla="*/ 50 h 148"/>
                <a:gd name="T80" fmla="*/ 50 w 177"/>
                <a:gd name="T81" fmla="*/ 50 h 148"/>
                <a:gd name="T82" fmla="*/ 42 w 177"/>
                <a:gd name="T83" fmla="*/ 52 h 148"/>
                <a:gd name="T84" fmla="*/ 12 w 177"/>
                <a:gd name="T85" fmla="*/ 81 h 148"/>
                <a:gd name="T86" fmla="*/ 12 w 177"/>
                <a:gd name="T87" fmla="*/ 89 h 148"/>
                <a:gd name="T88" fmla="*/ 21 w 177"/>
                <a:gd name="T89" fmla="*/ 89 h 148"/>
                <a:gd name="T90" fmla="*/ 45 w 177"/>
                <a:gd name="T91" fmla="*/ 66 h 148"/>
                <a:gd name="T92" fmla="*/ 48 w 177"/>
                <a:gd name="T93" fmla="*/ 72 h 148"/>
                <a:gd name="T94" fmla="*/ 28 w 177"/>
                <a:gd name="T95" fmla="*/ 132 h 148"/>
                <a:gd name="T96" fmla="*/ 93 w 177"/>
                <a:gd name="T97" fmla="*/ 132 h 148"/>
                <a:gd name="T98" fmla="*/ 72 w 177"/>
                <a:gd name="T99" fmla="*/ 72 h 148"/>
                <a:gd name="T100" fmla="*/ 75 w 177"/>
                <a:gd name="T101" fmla="*/ 65 h 148"/>
                <a:gd name="T102" fmla="*/ 87 w 177"/>
                <a:gd name="T103" fmla="*/ 77 h 148"/>
                <a:gd name="T104" fmla="*/ 99 w 177"/>
                <a:gd name="T105" fmla="*/ 77 h 148"/>
                <a:gd name="T106" fmla="*/ 116 w 177"/>
                <a:gd name="T107" fmla="*/ 60 h 148"/>
                <a:gd name="T108" fmla="*/ 117 w 177"/>
                <a:gd name="T109" fmla="*/ 53 h 148"/>
                <a:gd name="T110" fmla="*/ 123 w 177"/>
                <a:gd name="T111" fmla="*/ 28 h 148"/>
                <a:gd name="T112" fmla="*/ 62 w 177"/>
                <a:gd name="T113" fmla="*/ 142 h 148"/>
                <a:gd name="T114" fmla="*/ 68 w 177"/>
                <a:gd name="T115" fmla="*/ 148 h 148"/>
                <a:gd name="T116" fmla="*/ 75 w 177"/>
                <a:gd name="T117" fmla="*/ 142 h 148"/>
                <a:gd name="T118" fmla="*/ 75 w 177"/>
                <a:gd name="T119" fmla="*/ 136 h 148"/>
                <a:gd name="T120" fmla="*/ 62 w 177"/>
                <a:gd name="T121" fmla="*/ 136 h 148"/>
                <a:gd name="T122" fmla="*/ 62 w 177"/>
                <a:gd name="T123" fmla="*/ 14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7" h="148">
                  <a:moveTo>
                    <a:pt x="169" y="0"/>
                  </a:moveTo>
                  <a:cubicBezTo>
                    <a:pt x="107" y="0"/>
                    <a:pt x="107" y="0"/>
                    <a:pt x="107" y="0"/>
                  </a:cubicBezTo>
                  <a:cubicBezTo>
                    <a:pt x="103" y="0"/>
                    <a:pt x="99" y="4"/>
                    <a:pt x="99" y="9"/>
                  </a:cubicBezTo>
                  <a:cubicBezTo>
                    <a:pt x="99" y="52"/>
                    <a:pt x="99" y="52"/>
                    <a:pt x="99" y="52"/>
                  </a:cubicBezTo>
                  <a:cubicBezTo>
                    <a:pt x="104" y="47"/>
                    <a:pt x="104" y="47"/>
                    <a:pt x="104" y="47"/>
                  </a:cubicBezTo>
                  <a:cubicBezTo>
                    <a:pt x="105" y="46"/>
                    <a:pt x="107" y="45"/>
                    <a:pt x="110" y="44"/>
                  </a:cubicBezTo>
                  <a:cubicBezTo>
                    <a:pt x="116" y="20"/>
                    <a:pt x="116" y="20"/>
                    <a:pt x="116" y="20"/>
                  </a:cubicBezTo>
                  <a:cubicBezTo>
                    <a:pt x="130" y="23"/>
                    <a:pt x="130" y="23"/>
                    <a:pt x="130" y="23"/>
                  </a:cubicBezTo>
                  <a:cubicBezTo>
                    <a:pt x="122" y="50"/>
                    <a:pt x="122" y="50"/>
                    <a:pt x="122" y="50"/>
                  </a:cubicBezTo>
                  <a:cubicBezTo>
                    <a:pt x="124" y="54"/>
                    <a:pt x="124" y="58"/>
                    <a:pt x="122" y="62"/>
                  </a:cubicBezTo>
                  <a:cubicBezTo>
                    <a:pt x="169" y="62"/>
                    <a:pt x="169" y="62"/>
                    <a:pt x="169" y="62"/>
                  </a:cubicBezTo>
                  <a:cubicBezTo>
                    <a:pt x="174" y="62"/>
                    <a:pt x="177" y="58"/>
                    <a:pt x="177" y="54"/>
                  </a:cubicBezTo>
                  <a:cubicBezTo>
                    <a:pt x="177" y="9"/>
                    <a:pt x="177" y="9"/>
                    <a:pt x="177" y="9"/>
                  </a:cubicBezTo>
                  <a:cubicBezTo>
                    <a:pt x="177" y="4"/>
                    <a:pt x="174" y="0"/>
                    <a:pt x="169" y="0"/>
                  </a:cubicBezTo>
                  <a:close/>
                  <a:moveTo>
                    <a:pt x="46" y="31"/>
                  </a:moveTo>
                  <a:cubicBezTo>
                    <a:pt x="46" y="31"/>
                    <a:pt x="46" y="31"/>
                    <a:pt x="46" y="31"/>
                  </a:cubicBezTo>
                  <a:cubicBezTo>
                    <a:pt x="46" y="39"/>
                    <a:pt x="52" y="46"/>
                    <a:pt x="60" y="46"/>
                  </a:cubicBezTo>
                  <a:cubicBezTo>
                    <a:pt x="68" y="46"/>
                    <a:pt x="75" y="39"/>
                    <a:pt x="75" y="31"/>
                  </a:cubicBezTo>
                  <a:cubicBezTo>
                    <a:pt x="75" y="23"/>
                    <a:pt x="68" y="17"/>
                    <a:pt x="60" y="17"/>
                  </a:cubicBezTo>
                  <a:cubicBezTo>
                    <a:pt x="54" y="17"/>
                    <a:pt x="48" y="21"/>
                    <a:pt x="47" y="27"/>
                  </a:cubicBezTo>
                  <a:cubicBezTo>
                    <a:pt x="39" y="17"/>
                    <a:pt x="19" y="18"/>
                    <a:pt x="11" y="37"/>
                  </a:cubicBezTo>
                  <a:cubicBezTo>
                    <a:pt x="5" y="47"/>
                    <a:pt x="0" y="44"/>
                    <a:pt x="0" y="44"/>
                  </a:cubicBezTo>
                  <a:cubicBezTo>
                    <a:pt x="0" y="44"/>
                    <a:pt x="7" y="55"/>
                    <a:pt x="21" y="43"/>
                  </a:cubicBezTo>
                  <a:cubicBezTo>
                    <a:pt x="34" y="32"/>
                    <a:pt x="37" y="27"/>
                    <a:pt x="46" y="31"/>
                  </a:cubicBezTo>
                  <a:close/>
                  <a:moveTo>
                    <a:pt x="46" y="142"/>
                  </a:moveTo>
                  <a:cubicBezTo>
                    <a:pt x="46" y="146"/>
                    <a:pt x="49" y="148"/>
                    <a:pt x="52" y="148"/>
                  </a:cubicBezTo>
                  <a:cubicBezTo>
                    <a:pt x="55" y="148"/>
                    <a:pt x="58" y="146"/>
                    <a:pt x="58" y="142"/>
                  </a:cubicBezTo>
                  <a:cubicBezTo>
                    <a:pt x="58" y="136"/>
                    <a:pt x="58" y="136"/>
                    <a:pt x="58" y="136"/>
                  </a:cubicBezTo>
                  <a:cubicBezTo>
                    <a:pt x="46" y="136"/>
                    <a:pt x="46" y="136"/>
                    <a:pt x="46" y="136"/>
                  </a:cubicBezTo>
                  <a:lnTo>
                    <a:pt x="46" y="142"/>
                  </a:lnTo>
                  <a:close/>
                  <a:moveTo>
                    <a:pt x="123" y="28"/>
                  </a:moveTo>
                  <a:cubicBezTo>
                    <a:pt x="119" y="27"/>
                    <a:pt x="119" y="27"/>
                    <a:pt x="119" y="27"/>
                  </a:cubicBezTo>
                  <a:cubicBezTo>
                    <a:pt x="113" y="50"/>
                    <a:pt x="113" y="50"/>
                    <a:pt x="113" y="50"/>
                  </a:cubicBezTo>
                  <a:cubicBezTo>
                    <a:pt x="111" y="50"/>
                    <a:pt x="109" y="50"/>
                    <a:pt x="107" y="52"/>
                  </a:cubicBezTo>
                  <a:cubicBezTo>
                    <a:pt x="93" y="66"/>
                    <a:pt x="93" y="66"/>
                    <a:pt x="93" y="66"/>
                  </a:cubicBezTo>
                  <a:cubicBezTo>
                    <a:pt x="79" y="51"/>
                    <a:pt x="79" y="51"/>
                    <a:pt x="79" y="51"/>
                  </a:cubicBezTo>
                  <a:cubicBezTo>
                    <a:pt x="77" y="50"/>
                    <a:pt x="71" y="50"/>
                    <a:pt x="70" y="50"/>
                  </a:cubicBezTo>
                  <a:cubicBezTo>
                    <a:pt x="70" y="50"/>
                    <a:pt x="70" y="50"/>
                    <a:pt x="70" y="50"/>
                  </a:cubicBezTo>
                  <a:cubicBezTo>
                    <a:pt x="60" y="58"/>
                    <a:pt x="60" y="58"/>
                    <a:pt x="60" y="58"/>
                  </a:cubicBezTo>
                  <a:cubicBezTo>
                    <a:pt x="50" y="50"/>
                    <a:pt x="50" y="50"/>
                    <a:pt x="50" y="50"/>
                  </a:cubicBezTo>
                  <a:cubicBezTo>
                    <a:pt x="50" y="50"/>
                    <a:pt x="50" y="50"/>
                    <a:pt x="50" y="50"/>
                  </a:cubicBezTo>
                  <a:cubicBezTo>
                    <a:pt x="49" y="50"/>
                    <a:pt x="43" y="50"/>
                    <a:pt x="42" y="52"/>
                  </a:cubicBezTo>
                  <a:cubicBezTo>
                    <a:pt x="12" y="81"/>
                    <a:pt x="12" y="81"/>
                    <a:pt x="12" y="81"/>
                  </a:cubicBezTo>
                  <a:cubicBezTo>
                    <a:pt x="10" y="83"/>
                    <a:pt x="10" y="87"/>
                    <a:pt x="12" y="89"/>
                  </a:cubicBezTo>
                  <a:cubicBezTo>
                    <a:pt x="15" y="92"/>
                    <a:pt x="19" y="92"/>
                    <a:pt x="21" y="89"/>
                  </a:cubicBezTo>
                  <a:cubicBezTo>
                    <a:pt x="45" y="66"/>
                    <a:pt x="45" y="66"/>
                    <a:pt x="45" y="66"/>
                  </a:cubicBezTo>
                  <a:cubicBezTo>
                    <a:pt x="48" y="72"/>
                    <a:pt x="48" y="72"/>
                    <a:pt x="48" y="72"/>
                  </a:cubicBezTo>
                  <a:cubicBezTo>
                    <a:pt x="28" y="132"/>
                    <a:pt x="28" y="132"/>
                    <a:pt x="28" y="132"/>
                  </a:cubicBezTo>
                  <a:cubicBezTo>
                    <a:pt x="93" y="132"/>
                    <a:pt x="93" y="132"/>
                    <a:pt x="93" y="132"/>
                  </a:cubicBezTo>
                  <a:cubicBezTo>
                    <a:pt x="72" y="72"/>
                    <a:pt x="72" y="72"/>
                    <a:pt x="72" y="72"/>
                  </a:cubicBezTo>
                  <a:cubicBezTo>
                    <a:pt x="75" y="65"/>
                    <a:pt x="75" y="65"/>
                    <a:pt x="75" y="65"/>
                  </a:cubicBezTo>
                  <a:cubicBezTo>
                    <a:pt x="87" y="77"/>
                    <a:pt x="87" y="77"/>
                    <a:pt x="87" y="77"/>
                  </a:cubicBezTo>
                  <a:cubicBezTo>
                    <a:pt x="88" y="78"/>
                    <a:pt x="97" y="79"/>
                    <a:pt x="99" y="77"/>
                  </a:cubicBezTo>
                  <a:cubicBezTo>
                    <a:pt x="116" y="60"/>
                    <a:pt x="116" y="60"/>
                    <a:pt x="116" y="60"/>
                  </a:cubicBezTo>
                  <a:cubicBezTo>
                    <a:pt x="118" y="58"/>
                    <a:pt x="118" y="55"/>
                    <a:pt x="117" y="53"/>
                  </a:cubicBezTo>
                  <a:lnTo>
                    <a:pt x="123" y="28"/>
                  </a:lnTo>
                  <a:close/>
                  <a:moveTo>
                    <a:pt x="62" y="142"/>
                  </a:moveTo>
                  <a:cubicBezTo>
                    <a:pt x="62" y="146"/>
                    <a:pt x="65" y="148"/>
                    <a:pt x="68" y="148"/>
                  </a:cubicBezTo>
                  <a:cubicBezTo>
                    <a:pt x="72" y="148"/>
                    <a:pt x="75" y="146"/>
                    <a:pt x="75" y="142"/>
                  </a:cubicBezTo>
                  <a:cubicBezTo>
                    <a:pt x="75" y="136"/>
                    <a:pt x="75" y="136"/>
                    <a:pt x="75" y="136"/>
                  </a:cubicBezTo>
                  <a:cubicBezTo>
                    <a:pt x="62" y="136"/>
                    <a:pt x="62" y="136"/>
                    <a:pt x="62" y="136"/>
                  </a:cubicBezTo>
                  <a:lnTo>
                    <a:pt x="62" y="142"/>
                  </a:lnTo>
                  <a:close/>
                </a:path>
              </a:pathLst>
            </a:custGeom>
            <a:grpFill/>
            <a:ln>
              <a:noFill/>
            </a:ln>
          </p:spPr>
          <p:txBody>
            <a:bodyPr vert="horz" wrap="square" lIns="91440" tIns="45720" rIns="91440" bIns="45720" numCol="1" anchor="t" anchorCtr="0" compatLnSpc="1"/>
            <a:lstStyle/>
            <a:p>
              <a:endParaRPr lang="en-US"/>
            </a:p>
          </p:txBody>
        </p:sp>
        <p:sp>
          <p:nvSpPr>
            <p:cNvPr id="38" name="Freeform 90"/>
            <p:cNvSpPr>
              <a:spLocks noEditPoints="1"/>
            </p:cNvSpPr>
            <p:nvPr/>
          </p:nvSpPr>
          <p:spPr bwMode="auto">
            <a:xfrm>
              <a:off x="6347054" y="4570219"/>
              <a:ext cx="537972" cy="571277"/>
            </a:xfrm>
            <a:custGeom>
              <a:avLst/>
              <a:gdLst>
                <a:gd name="T0" fmla="*/ 79 w 159"/>
                <a:gd name="T1" fmla="*/ 66 h 169"/>
                <a:gd name="T2" fmla="*/ 112 w 159"/>
                <a:gd name="T3" fmla="*/ 33 h 169"/>
                <a:gd name="T4" fmla="*/ 79 w 159"/>
                <a:gd name="T5" fmla="*/ 0 h 169"/>
                <a:gd name="T6" fmla="*/ 46 w 159"/>
                <a:gd name="T7" fmla="*/ 33 h 169"/>
                <a:gd name="T8" fmla="*/ 79 w 159"/>
                <a:gd name="T9" fmla="*/ 66 h 169"/>
                <a:gd name="T10" fmla="*/ 156 w 159"/>
                <a:gd name="T11" fmla="*/ 117 h 169"/>
                <a:gd name="T12" fmla="*/ 134 w 159"/>
                <a:gd name="T13" fmla="*/ 86 h 169"/>
                <a:gd name="T14" fmla="*/ 125 w 159"/>
                <a:gd name="T15" fmla="*/ 119 h 169"/>
                <a:gd name="T16" fmla="*/ 128 w 159"/>
                <a:gd name="T17" fmla="*/ 122 h 169"/>
                <a:gd name="T18" fmla="*/ 111 w 159"/>
                <a:gd name="T19" fmla="*/ 130 h 169"/>
                <a:gd name="T20" fmla="*/ 106 w 159"/>
                <a:gd name="T21" fmla="*/ 148 h 169"/>
                <a:gd name="T22" fmla="*/ 124 w 159"/>
                <a:gd name="T23" fmla="*/ 153 h 169"/>
                <a:gd name="T24" fmla="*/ 150 w 159"/>
                <a:gd name="T25" fmla="*/ 141 h 169"/>
                <a:gd name="T26" fmla="*/ 156 w 159"/>
                <a:gd name="T27" fmla="*/ 117 h 169"/>
                <a:gd name="T28" fmla="*/ 99 w 159"/>
                <a:gd name="T29" fmla="*/ 153 h 169"/>
                <a:gd name="T30" fmla="*/ 80 w 159"/>
                <a:gd name="T31" fmla="*/ 162 h 169"/>
                <a:gd name="T32" fmla="*/ 84 w 159"/>
                <a:gd name="T33" fmla="*/ 103 h 169"/>
                <a:gd name="T34" fmla="*/ 93 w 159"/>
                <a:gd name="T35" fmla="*/ 98 h 169"/>
                <a:gd name="T36" fmla="*/ 104 w 159"/>
                <a:gd name="T37" fmla="*/ 95 h 169"/>
                <a:gd name="T38" fmla="*/ 114 w 159"/>
                <a:gd name="T39" fmla="*/ 91 h 169"/>
                <a:gd name="T40" fmla="*/ 131 w 159"/>
                <a:gd name="T41" fmla="*/ 81 h 169"/>
                <a:gd name="T42" fmla="*/ 126 w 159"/>
                <a:gd name="T43" fmla="*/ 75 h 169"/>
                <a:gd name="T44" fmla="*/ 124 w 159"/>
                <a:gd name="T45" fmla="*/ 74 h 169"/>
                <a:gd name="T46" fmla="*/ 112 w 159"/>
                <a:gd name="T47" fmla="*/ 70 h 169"/>
                <a:gd name="T48" fmla="*/ 100 w 159"/>
                <a:gd name="T49" fmla="*/ 70 h 169"/>
                <a:gd name="T50" fmla="*/ 79 w 159"/>
                <a:gd name="T51" fmla="*/ 86 h 169"/>
                <a:gd name="T52" fmla="*/ 59 w 159"/>
                <a:gd name="T53" fmla="*/ 70 h 169"/>
                <a:gd name="T54" fmla="*/ 47 w 159"/>
                <a:gd name="T55" fmla="*/ 70 h 169"/>
                <a:gd name="T56" fmla="*/ 34 w 159"/>
                <a:gd name="T57" fmla="*/ 74 h 169"/>
                <a:gd name="T58" fmla="*/ 33 w 159"/>
                <a:gd name="T59" fmla="*/ 75 h 169"/>
                <a:gd name="T60" fmla="*/ 28 w 159"/>
                <a:gd name="T61" fmla="*/ 81 h 169"/>
                <a:gd name="T62" fmla="*/ 45 w 159"/>
                <a:gd name="T63" fmla="*/ 91 h 169"/>
                <a:gd name="T64" fmla="*/ 55 w 159"/>
                <a:gd name="T65" fmla="*/ 95 h 169"/>
                <a:gd name="T66" fmla="*/ 65 w 159"/>
                <a:gd name="T67" fmla="*/ 98 h 169"/>
                <a:gd name="T68" fmla="*/ 75 w 159"/>
                <a:gd name="T69" fmla="*/ 103 h 169"/>
                <a:gd name="T70" fmla="*/ 78 w 159"/>
                <a:gd name="T71" fmla="*/ 162 h 169"/>
                <a:gd name="T72" fmla="*/ 59 w 159"/>
                <a:gd name="T73" fmla="*/ 152 h 169"/>
                <a:gd name="T74" fmla="*/ 43 w 159"/>
                <a:gd name="T75" fmla="*/ 162 h 169"/>
                <a:gd name="T76" fmla="*/ 79 w 159"/>
                <a:gd name="T77" fmla="*/ 169 h 169"/>
                <a:gd name="T78" fmla="*/ 80 w 159"/>
                <a:gd name="T79" fmla="*/ 169 h 169"/>
                <a:gd name="T80" fmla="*/ 80 w 159"/>
                <a:gd name="T81" fmla="*/ 169 h 169"/>
                <a:gd name="T82" fmla="*/ 116 w 159"/>
                <a:gd name="T83" fmla="*/ 162 h 169"/>
                <a:gd name="T84" fmla="*/ 99 w 159"/>
                <a:gd name="T85" fmla="*/ 153 h 169"/>
                <a:gd name="T86" fmla="*/ 53 w 159"/>
                <a:gd name="T87" fmla="*/ 148 h 169"/>
                <a:gd name="T88" fmla="*/ 48 w 159"/>
                <a:gd name="T89" fmla="*/ 130 h 169"/>
                <a:gd name="T90" fmla="*/ 30 w 159"/>
                <a:gd name="T91" fmla="*/ 122 h 169"/>
                <a:gd name="T92" fmla="*/ 33 w 159"/>
                <a:gd name="T93" fmla="*/ 118 h 169"/>
                <a:gd name="T94" fmla="*/ 24 w 159"/>
                <a:gd name="T95" fmla="*/ 86 h 169"/>
                <a:gd name="T96" fmla="*/ 2 w 159"/>
                <a:gd name="T97" fmla="*/ 117 h 169"/>
                <a:gd name="T98" fmla="*/ 8 w 159"/>
                <a:gd name="T99" fmla="*/ 141 h 169"/>
                <a:gd name="T100" fmla="*/ 35 w 159"/>
                <a:gd name="T101" fmla="*/ 153 h 169"/>
                <a:gd name="T102" fmla="*/ 53 w 159"/>
                <a:gd name="T103" fmla="*/ 14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9" h="169">
                  <a:moveTo>
                    <a:pt x="79" y="66"/>
                  </a:moveTo>
                  <a:cubicBezTo>
                    <a:pt x="97" y="66"/>
                    <a:pt x="112" y="51"/>
                    <a:pt x="112" y="33"/>
                  </a:cubicBezTo>
                  <a:cubicBezTo>
                    <a:pt x="112" y="15"/>
                    <a:pt x="97" y="0"/>
                    <a:pt x="79" y="0"/>
                  </a:cubicBezTo>
                  <a:cubicBezTo>
                    <a:pt x="61" y="0"/>
                    <a:pt x="46" y="15"/>
                    <a:pt x="46" y="33"/>
                  </a:cubicBezTo>
                  <a:cubicBezTo>
                    <a:pt x="46" y="51"/>
                    <a:pt x="61" y="66"/>
                    <a:pt x="79" y="66"/>
                  </a:cubicBezTo>
                  <a:close/>
                  <a:moveTo>
                    <a:pt x="156" y="117"/>
                  </a:moveTo>
                  <a:cubicBezTo>
                    <a:pt x="134" y="86"/>
                    <a:pt x="134" y="86"/>
                    <a:pt x="134" y="86"/>
                  </a:cubicBezTo>
                  <a:cubicBezTo>
                    <a:pt x="132" y="97"/>
                    <a:pt x="129" y="108"/>
                    <a:pt x="125" y="119"/>
                  </a:cubicBezTo>
                  <a:cubicBezTo>
                    <a:pt x="128" y="122"/>
                    <a:pt x="128" y="122"/>
                    <a:pt x="128" y="122"/>
                  </a:cubicBezTo>
                  <a:cubicBezTo>
                    <a:pt x="111" y="130"/>
                    <a:pt x="111" y="130"/>
                    <a:pt x="111" y="130"/>
                  </a:cubicBezTo>
                  <a:cubicBezTo>
                    <a:pt x="104" y="133"/>
                    <a:pt x="102" y="142"/>
                    <a:pt x="106" y="148"/>
                  </a:cubicBezTo>
                  <a:cubicBezTo>
                    <a:pt x="109" y="154"/>
                    <a:pt x="118" y="156"/>
                    <a:pt x="124" y="153"/>
                  </a:cubicBezTo>
                  <a:cubicBezTo>
                    <a:pt x="150" y="141"/>
                    <a:pt x="150" y="141"/>
                    <a:pt x="150" y="141"/>
                  </a:cubicBezTo>
                  <a:cubicBezTo>
                    <a:pt x="155" y="139"/>
                    <a:pt x="159" y="121"/>
                    <a:pt x="156" y="117"/>
                  </a:cubicBezTo>
                  <a:close/>
                  <a:moveTo>
                    <a:pt x="99" y="153"/>
                  </a:moveTo>
                  <a:cubicBezTo>
                    <a:pt x="91" y="155"/>
                    <a:pt x="83" y="158"/>
                    <a:pt x="80" y="162"/>
                  </a:cubicBezTo>
                  <a:cubicBezTo>
                    <a:pt x="81" y="143"/>
                    <a:pt x="83" y="123"/>
                    <a:pt x="84" y="103"/>
                  </a:cubicBezTo>
                  <a:cubicBezTo>
                    <a:pt x="86" y="101"/>
                    <a:pt x="90" y="100"/>
                    <a:pt x="93" y="98"/>
                  </a:cubicBezTo>
                  <a:cubicBezTo>
                    <a:pt x="97" y="97"/>
                    <a:pt x="100" y="96"/>
                    <a:pt x="104" y="95"/>
                  </a:cubicBezTo>
                  <a:cubicBezTo>
                    <a:pt x="107" y="93"/>
                    <a:pt x="111" y="92"/>
                    <a:pt x="114" y="91"/>
                  </a:cubicBezTo>
                  <a:cubicBezTo>
                    <a:pt x="121" y="88"/>
                    <a:pt x="127" y="84"/>
                    <a:pt x="131" y="81"/>
                  </a:cubicBezTo>
                  <a:cubicBezTo>
                    <a:pt x="130" y="79"/>
                    <a:pt x="128" y="77"/>
                    <a:pt x="126" y="75"/>
                  </a:cubicBezTo>
                  <a:cubicBezTo>
                    <a:pt x="125" y="74"/>
                    <a:pt x="125" y="74"/>
                    <a:pt x="124" y="74"/>
                  </a:cubicBezTo>
                  <a:cubicBezTo>
                    <a:pt x="121" y="71"/>
                    <a:pt x="117" y="70"/>
                    <a:pt x="112" y="70"/>
                  </a:cubicBezTo>
                  <a:cubicBezTo>
                    <a:pt x="100" y="70"/>
                    <a:pt x="100" y="70"/>
                    <a:pt x="100" y="70"/>
                  </a:cubicBezTo>
                  <a:cubicBezTo>
                    <a:pt x="79" y="86"/>
                    <a:pt x="79" y="86"/>
                    <a:pt x="79" y="86"/>
                  </a:cubicBezTo>
                  <a:cubicBezTo>
                    <a:pt x="59" y="70"/>
                    <a:pt x="59" y="70"/>
                    <a:pt x="59" y="70"/>
                  </a:cubicBezTo>
                  <a:cubicBezTo>
                    <a:pt x="47" y="70"/>
                    <a:pt x="47" y="70"/>
                    <a:pt x="47" y="70"/>
                  </a:cubicBezTo>
                  <a:cubicBezTo>
                    <a:pt x="42" y="70"/>
                    <a:pt x="38" y="71"/>
                    <a:pt x="34" y="74"/>
                  </a:cubicBezTo>
                  <a:cubicBezTo>
                    <a:pt x="34" y="74"/>
                    <a:pt x="33" y="74"/>
                    <a:pt x="33" y="75"/>
                  </a:cubicBezTo>
                  <a:cubicBezTo>
                    <a:pt x="31" y="77"/>
                    <a:pt x="29" y="79"/>
                    <a:pt x="28" y="81"/>
                  </a:cubicBezTo>
                  <a:cubicBezTo>
                    <a:pt x="32" y="84"/>
                    <a:pt x="38" y="88"/>
                    <a:pt x="45" y="91"/>
                  </a:cubicBezTo>
                  <a:cubicBezTo>
                    <a:pt x="48" y="92"/>
                    <a:pt x="52" y="93"/>
                    <a:pt x="55" y="95"/>
                  </a:cubicBezTo>
                  <a:cubicBezTo>
                    <a:pt x="59" y="96"/>
                    <a:pt x="62" y="97"/>
                    <a:pt x="65" y="98"/>
                  </a:cubicBezTo>
                  <a:cubicBezTo>
                    <a:pt x="69" y="100"/>
                    <a:pt x="72" y="101"/>
                    <a:pt x="75" y="103"/>
                  </a:cubicBezTo>
                  <a:cubicBezTo>
                    <a:pt x="76" y="123"/>
                    <a:pt x="77" y="143"/>
                    <a:pt x="78" y="162"/>
                  </a:cubicBezTo>
                  <a:cubicBezTo>
                    <a:pt x="75" y="158"/>
                    <a:pt x="67" y="155"/>
                    <a:pt x="59" y="152"/>
                  </a:cubicBezTo>
                  <a:cubicBezTo>
                    <a:pt x="55" y="158"/>
                    <a:pt x="49" y="161"/>
                    <a:pt x="43" y="162"/>
                  </a:cubicBezTo>
                  <a:cubicBezTo>
                    <a:pt x="50" y="164"/>
                    <a:pt x="64" y="168"/>
                    <a:pt x="79" y="169"/>
                  </a:cubicBezTo>
                  <a:cubicBezTo>
                    <a:pt x="80" y="169"/>
                    <a:pt x="80" y="169"/>
                    <a:pt x="80" y="169"/>
                  </a:cubicBezTo>
                  <a:cubicBezTo>
                    <a:pt x="80" y="169"/>
                    <a:pt x="80" y="169"/>
                    <a:pt x="80" y="169"/>
                  </a:cubicBezTo>
                  <a:cubicBezTo>
                    <a:pt x="95" y="169"/>
                    <a:pt x="109" y="164"/>
                    <a:pt x="116" y="162"/>
                  </a:cubicBezTo>
                  <a:cubicBezTo>
                    <a:pt x="109" y="162"/>
                    <a:pt x="103" y="158"/>
                    <a:pt x="99" y="153"/>
                  </a:cubicBezTo>
                  <a:close/>
                  <a:moveTo>
                    <a:pt x="53" y="148"/>
                  </a:moveTo>
                  <a:cubicBezTo>
                    <a:pt x="56" y="142"/>
                    <a:pt x="54" y="133"/>
                    <a:pt x="48" y="130"/>
                  </a:cubicBezTo>
                  <a:cubicBezTo>
                    <a:pt x="30" y="122"/>
                    <a:pt x="30" y="122"/>
                    <a:pt x="30" y="122"/>
                  </a:cubicBezTo>
                  <a:cubicBezTo>
                    <a:pt x="33" y="118"/>
                    <a:pt x="33" y="118"/>
                    <a:pt x="33" y="118"/>
                  </a:cubicBezTo>
                  <a:cubicBezTo>
                    <a:pt x="30" y="108"/>
                    <a:pt x="27" y="97"/>
                    <a:pt x="24" y="86"/>
                  </a:cubicBezTo>
                  <a:cubicBezTo>
                    <a:pt x="2" y="117"/>
                    <a:pt x="2" y="117"/>
                    <a:pt x="2" y="117"/>
                  </a:cubicBezTo>
                  <a:cubicBezTo>
                    <a:pt x="0" y="121"/>
                    <a:pt x="4" y="139"/>
                    <a:pt x="8" y="141"/>
                  </a:cubicBezTo>
                  <a:cubicBezTo>
                    <a:pt x="35" y="153"/>
                    <a:pt x="35" y="153"/>
                    <a:pt x="35" y="153"/>
                  </a:cubicBezTo>
                  <a:cubicBezTo>
                    <a:pt x="41" y="156"/>
                    <a:pt x="49" y="154"/>
                    <a:pt x="53" y="148"/>
                  </a:cubicBezTo>
                  <a:close/>
                </a:path>
              </a:pathLst>
            </a:custGeom>
            <a:grpFill/>
            <a:ln>
              <a:noFill/>
            </a:ln>
          </p:spPr>
          <p:txBody>
            <a:bodyPr vert="horz" wrap="square" lIns="91440" tIns="45720" rIns="91440" bIns="45720" numCol="1" anchor="t" anchorCtr="0" compatLnSpc="1"/>
            <a:lstStyle/>
            <a:p>
              <a:endParaRPr lang="en-US"/>
            </a:p>
          </p:txBody>
        </p:sp>
        <p:sp>
          <p:nvSpPr>
            <p:cNvPr id="39" name="Freeform 91"/>
            <p:cNvSpPr>
              <a:spLocks noEditPoints="1"/>
            </p:cNvSpPr>
            <p:nvPr/>
          </p:nvSpPr>
          <p:spPr bwMode="auto">
            <a:xfrm>
              <a:off x="7566459" y="4547163"/>
              <a:ext cx="292042" cy="604579"/>
            </a:xfrm>
            <a:custGeom>
              <a:avLst/>
              <a:gdLst>
                <a:gd name="T0" fmla="*/ 85 w 86"/>
                <a:gd name="T1" fmla="*/ 109 h 179"/>
                <a:gd name="T2" fmla="*/ 56 w 86"/>
                <a:gd name="T3" fmla="*/ 85 h 179"/>
                <a:gd name="T4" fmla="*/ 55 w 86"/>
                <a:gd name="T5" fmla="*/ 85 h 179"/>
                <a:gd name="T6" fmla="*/ 50 w 86"/>
                <a:gd name="T7" fmla="*/ 69 h 179"/>
                <a:gd name="T8" fmla="*/ 69 w 86"/>
                <a:gd name="T9" fmla="*/ 32 h 179"/>
                <a:gd name="T10" fmla="*/ 53 w 86"/>
                <a:gd name="T11" fmla="*/ 2 h 179"/>
                <a:gd name="T12" fmla="*/ 34 w 86"/>
                <a:gd name="T13" fmla="*/ 33 h 179"/>
                <a:gd name="T14" fmla="*/ 38 w 86"/>
                <a:gd name="T15" fmla="*/ 55 h 179"/>
                <a:gd name="T16" fmla="*/ 2 w 86"/>
                <a:gd name="T17" fmla="*/ 102 h 179"/>
                <a:gd name="T18" fmla="*/ 48 w 86"/>
                <a:gd name="T19" fmla="*/ 138 h 179"/>
                <a:gd name="T20" fmla="*/ 60 w 86"/>
                <a:gd name="T21" fmla="*/ 137 h 179"/>
                <a:gd name="T22" fmla="*/ 64 w 86"/>
                <a:gd name="T23" fmla="*/ 150 h 179"/>
                <a:gd name="T24" fmla="*/ 65 w 86"/>
                <a:gd name="T25" fmla="*/ 155 h 179"/>
                <a:gd name="T26" fmla="*/ 46 w 86"/>
                <a:gd name="T27" fmla="*/ 170 h 179"/>
                <a:gd name="T28" fmla="*/ 34 w 86"/>
                <a:gd name="T29" fmla="*/ 165 h 179"/>
                <a:gd name="T30" fmla="*/ 48 w 86"/>
                <a:gd name="T31" fmla="*/ 158 h 179"/>
                <a:gd name="T32" fmla="*/ 34 w 86"/>
                <a:gd name="T33" fmla="*/ 149 h 179"/>
                <a:gd name="T34" fmla="*/ 21 w 86"/>
                <a:gd name="T35" fmla="*/ 163 h 179"/>
                <a:gd name="T36" fmla="*/ 46 w 86"/>
                <a:gd name="T37" fmla="*/ 178 h 179"/>
                <a:gd name="T38" fmla="*/ 73 w 86"/>
                <a:gd name="T39" fmla="*/ 159 h 179"/>
                <a:gd name="T40" fmla="*/ 73 w 86"/>
                <a:gd name="T41" fmla="*/ 153 h 179"/>
                <a:gd name="T42" fmla="*/ 69 w 86"/>
                <a:gd name="T43" fmla="*/ 136 h 179"/>
                <a:gd name="T44" fmla="*/ 85 w 86"/>
                <a:gd name="T45" fmla="*/ 109 h 179"/>
                <a:gd name="T46" fmla="*/ 55 w 86"/>
                <a:gd name="T47" fmla="*/ 17 h 179"/>
                <a:gd name="T48" fmla="*/ 63 w 86"/>
                <a:gd name="T49" fmla="*/ 23 h 179"/>
                <a:gd name="T50" fmla="*/ 46 w 86"/>
                <a:gd name="T51" fmla="*/ 53 h 179"/>
                <a:gd name="T52" fmla="*/ 43 w 86"/>
                <a:gd name="T53" fmla="*/ 40 h 179"/>
                <a:gd name="T54" fmla="*/ 55 w 86"/>
                <a:gd name="T55" fmla="*/ 17 h 179"/>
                <a:gd name="T56" fmla="*/ 49 w 86"/>
                <a:gd name="T57" fmla="*/ 132 h 179"/>
                <a:gd name="T58" fmla="*/ 12 w 86"/>
                <a:gd name="T59" fmla="*/ 107 h 179"/>
                <a:gd name="T60" fmla="*/ 42 w 86"/>
                <a:gd name="T61" fmla="*/ 71 h 179"/>
                <a:gd name="T62" fmla="*/ 47 w 86"/>
                <a:gd name="T63" fmla="*/ 86 h 179"/>
                <a:gd name="T64" fmla="*/ 28 w 86"/>
                <a:gd name="T65" fmla="*/ 105 h 179"/>
                <a:gd name="T66" fmla="*/ 45 w 86"/>
                <a:gd name="T67" fmla="*/ 124 h 179"/>
                <a:gd name="T68" fmla="*/ 47 w 86"/>
                <a:gd name="T69" fmla="*/ 123 h 179"/>
                <a:gd name="T70" fmla="*/ 46 w 86"/>
                <a:gd name="T71" fmla="*/ 122 h 179"/>
                <a:gd name="T72" fmla="*/ 36 w 86"/>
                <a:gd name="T73" fmla="*/ 111 h 179"/>
                <a:gd name="T74" fmla="*/ 50 w 86"/>
                <a:gd name="T75" fmla="*/ 97 h 179"/>
                <a:gd name="T76" fmla="*/ 59 w 86"/>
                <a:gd name="T77" fmla="*/ 131 h 179"/>
                <a:gd name="T78" fmla="*/ 49 w 86"/>
                <a:gd name="T79" fmla="*/ 132 h 179"/>
                <a:gd name="T80" fmla="*/ 67 w 86"/>
                <a:gd name="T81" fmla="*/ 130 h 179"/>
                <a:gd name="T82" fmla="*/ 58 w 86"/>
                <a:gd name="T83" fmla="*/ 97 h 179"/>
                <a:gd name="T84" fmla="*/ 76 w 86"/>
                <a:gd name="T85" fmla="*/ 113 h 179"/>
                <a:gd name="T86" fmla="*/ 67 w 86"/>
                <a:gd name="T87" fmla="*/ 13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 h="179">
                  <a:moveTo>
                    <a:pt x="85" y="109"/>
                  </a:moveTo>
                  <a:cubicBezTo>
                    <a:pt x="86" y="96"/>
                    <a:pt x="73" y="85"/>
                    <a:pt x="56" y="85"/>
                  </a:cubicBezTo>
                  <a:cubicBezTo>
                    <a:pt x="54" y="85"/>
                    <a:pt x="56" y="85"/>
                    <a:pt x="55" y="85"/>
                  </a:cubicBezTo>
                  <a:cubicBezTo>
                    <a:pt x="50" y="69"/>
                    <a:pt x="50" y="69"/>
                    <a:pt x="50" y="69"/>
                  </a:cubicBezTo>
                  <a:cubicBezTo>
                    <a:pt x="63" y="59"/>
                    <a:pt x="66" y="45"/>
                    <a:pt x="69" y="32"/>
                  </a:cubicBezTo>
                  <a:cubicBezTo>
                    <a:pt x="72" y="11"/>
                    <a:pt x="58" y="0"/>
                    <a:pt x="53" y="2"/>
                  </a:cubicBezTo>
                  <a:cubicBezTo>
                    <a:pt x="40" y="5"/>
                    <a:pt x="34" y="24"/>
                    <a:pt x="34" y="33"/>
                  </a:cubicBezTo>
                  <a:cubicBezTo>
                    <a:pt x="34" y="41"/>
                    <a:pt x="36" y="48"/>
                    <a:pt x="38" y="55"/>
                  </a:cubicBezTo>
                  <a:cubicBezTo>
                    <a:pt x="22" y="68"/>
                    <a:pt x="0" y="82"/>
                    <a:pt x="2" y="102"/>
                  </a:cubicBezTo>
                  <a:cubicBezTo>
                    <a:pt x="6" y="128"/>
                    <a:pt x="24" y="138"/>
                    <a:pt x="48" y="138"/>
                  </a:cubicBezTo>
                  <a:cubicBezTo>
                    <a:pt x="52" y="138"/>
                    <a:pt x="56" y="138"/>
                    <a:pt x="60" y="137"/>
                  </a:cubicBezTo>
                  <a:cubicBezTo>
                    <a:pt x="64" y="150"/>
                    <a:pt x="64" y="150"/>
                    <a:pt x="64" y="150"/>
                  </a:cubicBezTo>
                  <a:cubicBezTo>
                    <a:pt x="65" y="152"/>
                    <a:pt x="65" y="153"/>
                    <a:pt x="65" y="155"/>
                  </a:cubicBezTo>
                  <a:cubicBezTo>
                    <a:pt x="65" y="163"/>
                    <a:pt x="59" y="169"/>
                    <a:pt x="46" y="170"/>
                  </a:cubicBezTo>
                  <a:cubicBezTo>
                    <a:pt x="42" y="170"/>
                    <a:pt x="34" y="169"/>
                    <a:pt x="34" y="165"/>
                  </a:cubicBezTo>
                  <a:cubicBezTo>
                    <a:pt x="38" y="166"/>
                    <a:pt x="48" y="166"/>
                    <a:pt x="48" y="158"/>
                  </a:cubicBezTo>
                  <a:cubicBezTo>
                    <a:pt x="47" y="153"/>
                    <a:pt x="41" y="148"/>
                    <a:pt x="34" y="149"/>
                  </a:cubicBezTo>
                  <a:cubicBezTo>
                    <a:pt x="26" y="149"/>
                    <a:pt x="20" y="157"/>
                    <a:pt x="21" y="163"/>
                  </a:cubicBezTo>
                  <a:cubicBezTo>
                    <a:pt x="22" y="172"/>
                    <a:pt x="35" y="179"/>
                    <a:pt x="46" y="178"/>
                  </a:cubicBezTo>
                  <a:cubicBezTo>
                    <a:pt x="61" y="177"/>
                    <a:pt x="73" y="169"/>
                    <a:pt x="73" y="159"/>
                  </a:cubicBezTo>
                  <a:cubicBezTo>
                    <a:pt x="73" y="158"/>
                    <a:pt x="73" y="154"/>
                    <a:pt x="73" y="153"/>
                  </a:cubicBezTo>
                  <a:cubicBezTo>
                    <a:pt x="69" y="136"/>
                    <a:pt x="69" y="136"/>
                    <a:pt x="69" y="136"/>
                  </a:cubicBezTo>
                  <a:cubicBezTo>
                    <a:pt x="82" y="131"/>
                    <a:pt x="85" y="120"/>
                    <a:pt x="85" y="109"/>
                  </a:cubicBezTo>
                  <a:close/>
                  <a:moveTo>
                    <a:pt x="55" y="17"/>
                  </a:moveTo>
                  <a:cubicBezTo>
                    <a:pt x="60" y="17"/>
                    <a:pt x="63" y="20"/>
                    <a:pt x="63" y="23"/>
                  </a:cubicBezTo>
                  <a:cubicBezTo>
                    <a:pt x="64" y="34"/>
                    <a:pt x="57" y="46"/>
                    <a:pt x="46" y="53"/>
                  </a:cubicBezTo>
                  <a:cubicBezTo>
                    <a:pt x="44" y="49"/>
                    <a:pt x="43" y="44"/>
                    <a:pt x="43" y="40"/>
                  </a:cubicBezTo>
                  <a:cubicBezTo>
                    <a:pt x="44" y="33"/>
                    <a:pt x="44" y="18"/>
                    <a:pt x="55" y="17"/>
                  </a:cubicBezTo>
                  <a:close/>
                  <a:moveTo>
                    <a:pt x="49" y="132"/>
                  </a:moveTo>
                  <a:cubicBezTo>
                    <a:pt x="30" y="132"/>
                    <a:pt x="12" y="123"/>
                    <a:pt x="12" y="107"/>
                  </a:cubicBezTo>
                  <a:cubicBezTo>
                    <a:pt x="12" y="92"/>
                    <a:pt x="28" y="81"/>
                    <a:pt x="42" y="71"/>
                  </a:cubicBezTo>
                  <a:cubicBezTo>
                    <a:pt x="47" y="86"/>
                    <a:pt x="47" y="86"/>
                    <a:pt x="47" y="86"/>
                  </a:cubicBezTo>
                  <a:cubicBezTo>
                    <a:pt x="37" y="89"/>
                    <a:pt x="28" y="97"/>
                    <a:pt x="28" y="105"/>
                  </a:cubicBezTo>
                  <a:cubicBezTo>
                    <a:pt x="28" y="114"/>
                    <a:pt x="35" y="121"/>
                    <a:pt x="45" y="124"/>
                  </a:cubicBezTo>
                  <a:cubicBezTo>
                    <a:pt x="46" y="124"/>
                    <a:pt x="47" y="123"/>
                    <a:pt x="47" y="123"/>
                  </a:cubicBezTo>
                  <a:cubicBezTo>
                    <a:pt x="47" y="122"/>
                    <a:pt x="47" y="122"/>
                    <a:pt x="46" y="122"/>
                  </a:cubicBezTo>
                  <a:cubicBezTo>
                    <a:pt x="40" y="120"/>
                    <a:pt x="36" y="116"/>
                    <a:pt x="36" y="111"/>
                  </a:cubicBezTo>
                  <a:cubicBezTo>
                    <a:pt x="35" y="105"/>
                    <a:pt x="42" y="99"/>
                    <a:pt x="50" y="97"/>
                  </a:cubicBezTo>
                  <a:cubicBezTo>
                    <a:pt x="59" y="131"/>
                    <a:pt x="59" y="131"/>
                    <a:pt x="59" y="131"/>
                  </a:cubicBezTo>
                  <a:cubicBezTo>
                    <a:pt x="56" y="131"/>
                    <a:pt x="53" y="132"/>
                    <a:pt x="49" y="132"/>
                  </a:cubicBezTo>
                  <a:close/>
                  <a:moveTo>
                    <a:pt x="67" y="130"/>
                  </a:moveTo>
                  <a:cubicBezTo>
                    <a:pt x="58" y="97"/>
                    <a:pt x="58" y="97"/>
                    <a:pt x="58" y="97"/>
                  </a:cubicBezTo>
                  <a:cubicBezTo>
                    <a:pt x="70" y="97"/>
                    <a:pt x="75" y="103"/>
                    <a:pt x="76" y="113"/>
                  </a:cubicBezTo>
                  <a:cubicBezTo>
                    <a:pt x="77" y="120"/>
                    <a:pt x="75" y="126"/>
                    <a:pt x="67" y="130"/>
                  </a:cubicBezTo>
                  <a:close/>
                </a:path>
              </a:pathLst>
            </a:custGeom>
            <a:grpFill/>
            <a:ln>
              <a:noFill/>
            </a:ln>
          </p:spPr>
          <p:txBody>
            <a:bodyPr vert="horz" wrap="square" lIns="91440" tIns="45720" rIns="91440" bIns="45720" numCol="1" anchor="t" anchorCtr="0" compatLnSpc="1"/>
            <a:lstStyle/>
            <a:p>
              <a:endParaRPr lang="en-US"/>
            </a:p>
          </p:txBody>
        </p:sp>
        <p:sp>
          <p:nvSpPr>
            <p:cNvPr id="40" name="Freeform 92"/>
            <p:cNvSpPr>
              <a:spLocks noEditPoints="1"/>
            </p:cNvSpPr>
            <p:nvPr/>
          </p:nvSpPr>
          <p:spPr bwMode="auto">
            <a:xfrm>
              <a:off x="8598853" y="4613769"/>
              <a:ext cx="499546" cy="502108"/>
            </a:xfrm>
            <a:custGeom>
              <a:avLst/>
              <a:gdLst>
                <a:gd name="T0" fmla="*/ 134 w 148"/>
                <a:gd name="T1" fmla="*/ 128 h 148"/>
                <a:gd name="T2" fmla="*/ 119 w 148"/>
                <a:gd name="T3" fmla="*/ 78 h 148"/>
                <a:gd name="T4" fmla="*/ 61 w 148"/>
                <a:gd name="T5" fmla="*/ 52 h 148"/>
                <a:gd name="T6" fmla="*/ 28 w 148"/>
                <a:gd name="T7" fmla="*/ 19 h 148"/>
                <a:gd name="T8" fmla="*/ 25 w 148"/>
                <a:gd name="T9" fmla="*/ 15 h 148"/>
                <a:gd name="T10" fmla="*/ 27 w 148"/>
                <a:gd name="T11" fmla="*/ 10 h 148"/>
                <a:gd name="T12" fmla="*/ 22 w 148"/>
                <a:gd name="T13" fmla="*/ 12 h 148"/>
                <a:gd name="T14" fmla="*/ 17 w 148"/>
                <a:gd name="T15" fmla="*/ 10 h 148"/>
                <a:gd name="T16" fmla="*/ 20 w 148"/>
                <a:gd name="T17" fmla="*/ 7 h 148"/>
                <a:gd name="T18" fmla="*/ 17 w 148"/>
                <a:gd name="T19" fmla="*/ 4 h 148"/>
                <a:gd name="T20" fmla="*/ 14 w 148"/>
                <a:gd name="T21" fmla="*/ 8 h 148"/>
                <a:gd name="T22" fmla="*/ 10 w 148"/>
                <a:gd name="T23" fmla="*/ 7 h 148"/>
                <a:gd name="T24" fmla="*/ 6 w 148"/>
                <a:gd name="T25" fmla="*/ 1 h 148"/>
                <a:gd name="T26" fmla="*/ 2 w 148"/>
                <a:gd name="T27" fmla="*/ 6 h 148"/>
                <a:gd name="T28" fmla="*/ 7 w 148"/>
                <a:gd name="T29" fmla="*/ 9 h 148"/>
                <a:gd name="T30" fmla="*/ 11 w 148"/>
                <a:gd name="T31" fmla="*/ 17 h 148"/>
                <a:gd name="T32" fmla="*/ 6 w 148"/>
                <a:gd name="T33" fmla="*/ 20 h 148"/>
                <a:gd name="T34" fmla="*/ 9 w 148"/>
                <a:gd name="T35" fmla="*/ 23 h 148"/>
                <a:gd name="T36" fmla="*/ 12 w 148"/>
                <a:gd name="T37" fmla="*/ 19 h 148"/>
                <a:gd name="T38" fmla="*/ 14 w 148"/>
                <a:gd name="T39" fmla="*/ 24 h 148"/>
                <a:gd name="T40" fmla="*/ 12 w 148"/>
                <a:gd name="T41" fmla="*/ 29 h 148"/>
                <a:gd name="T42" fmla="*/ 17 w 148"/>
                <a:gd name="T43" fmla="*/ 27 h 148"/>
                <a:gd name="T44" fmla="*/ 20 w 148"/>
                <a:gd name="T45" fmla="*/ 27 h 148"/>
                <a:gd name="T46" fmla="*/ 53 w 148"/>
                <a:gd name="T47" fmla="*/ 60 h 148"/>
                <a:gd name="T48" fmla="*/ 81 w 148"/>
                <a:gd name="T49" fmla="*/ 89 h 148"/>
                <a:gd name="T50" fmla="*/ 64 w 148"/>
                <a:gd name="T51" fmla="*/ 97 h 148"/>
                <a:gd name="T52" fmla="*/ 101 w 148"/>
                <a:gd name="T53" fmla="*/ 142 h 148"/>
                <a:gd name="T54" fmla="*/ 145 w 148"/>
                <a:gd name="T55" fmla="*/ 144 h 148"/>
                <a:gd name="T56" fmla="*/ 98 w 148"/>
                <a:gd name="T57" fmla="*/ 116 h 148"/>
                <a:gd name="T58" fmla="*/ 82 w 148"/>
                <a:gd name="T59" fmla="*/ 102 h 148"/>
                <a:gd name="T60" fmla="*/ 84 w 148"/>
                <a:gd name="T61" fmla="*/ 98 h 148"/>
                <a:gd name="T62" fmla="*/ 100 w 148"/>
                <a:gd name="T63" fmla="*/ 112 h 148"/>
                <a:gd name="T64" fmla="*/ 111 w 148"/>
                <a:gd name="T65" fmla="*/ 100 h 148"/>
                <a:gd name="T66" fmla="*/ 97 w 148"/>
                <a:gd name="T67" fmla="*/ 84 h 148"/>
                <a:gd name="T68" fmla="*/ 101 w 148"/>
                <a:gd name="T69" fmla="*/ 82 h 148"/>
                <a:gd name="T70" fmla="*/ 115 w 148"/>
                <a:gd name="T71" fmla="*/ 98 h 148"/>
                <a:gd name="T72" fmla="*/ 111 w 148"/>
                <a:gd name="T73" fmla="*/ 10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 h="148">
                  <a:moveTo>
                    <a:pt x="145" y="144"/>
                  </a:moveTo>
                  <a:cubicBezTo>
                    <a:pt x="134" y="128"/>
                    <a:pt x="134" y="128"/>
                    <a:pt x="134" y="128"/>
                  </a:cubicBezTo>
                  <a:cubicBezTo>
                    <a:pt x="139" y="123"/>
                    <a:pt x="148" y="112"/>
                    <a:pt x="142" y="100"/>
                  </a:cubicBezTo>
                  <a:cubicBezTo>
                    <a:pt x="135" y="85"/>
                    <a:pt x="127" y="88"/>
                    <a:pt x="119" y="78"/>
                  </a:cubicBezTo>
                  <a:cubicBezTo>
                    <a:pt x="113" y="90"/>
                    <a:pt x="93" y="69"/>
                    <a:pt x="97" y="63"/>
                  </a:cubicBezTo>
                  <a:cubicBezTo>
                    <a:pt x="81" y="37"/>
                    <a:pt x="69" y="44"/>
                    <a:pt x="61" y="52"/>
                  </a:cubicBezTo>
                  <a:cubicBezTo>
                    <a:pt x="26" y="20"/>
                    <a:pt x="26" y="20"/>
                    <a:pt x="26" y="20"/>
                  </a:cubicBezTo>
                  <a:cubicBezTo>
                    <a:pt x="28" y="19"/>
                    <a:pt x="28" y="19"/>
                    <a:pt x="28" y="19"/>
                  </a:cubicBezTo>
                  <a:cubicBezTo>
                    <a:pt x="24" y="16"/>
                    <a:pt x="24" y="16"/>
                    <a:pt x="24" y="16"/>
                  </a:cubicBezTo>
                  <a:cubicBezTo>
                    <a:pt x="24" y="16"/>
                    <a:pt x="24" y="16"/>
                    <a:pt x="25" y="15"/>
                  </a:cubicBezTo>
                  <a:cubicBezTo>
                    <a:pt x="27" y="13"/>
                    <a:pt x="27" y="13"/>
                    <a:pt x="27" y="13"/>
                  </a:cubicBezTo>
                  <a:cubicBezTo>
                    <a:pt x="28" y="12"/>
                    <a:pt x="28" y="11"/>
                    <a:pt x="27" y="10"/>
                  </a:cubicBezTo>
                  <a:cubicBezTo>
                    <a:pt x="26" y="9"/>
                    <a:pt x="25" y="9"/>
                    <a:pt x="24" y="10"/>
                  </a:cubicBezTo>
                  <a:cubicBezTo>
                    <a:pt x="22" y="12"/>
                    <a:pt x="22" y="12"/>
                    <a:pt x="22" y="12"/>
                  </a:cubicBezTo>
                  <a:cubicBezTo>
                    <a:pt x="21" y="13"/>
                    <a:pt x="21" y="13"/>
                    <a:pt x="21" y="14"/>
                  </a:cubicBezTo>
                  <a:cubicBezTo>
                    <a:pt x="17" y="10"/>
                    <a:pt x="17" y="10"/>
                    <a:pt x="17" y="10"/>
                  </a:cubicBezTo>
                  <a:cubicBezTo>
                    <a:pt x="17" y="10"/>
                    <a:pt x="18" y="10"/>
                    <a:pt x="18" y="9"/>
                  </a:cubicBezTo>
                  <a:cubicBezTo>
                    <a:pt x="20" y="7"/>
                    <a:pt x="20" y="7"/>
                    <a:pt x="20" y="7"/>
                  </a:cubicBezTo>
                  <a:cubicBezTo>
                    <a:pt x="21" y="6"/>
                    <a:pt x="21" y="5"/>
                    <a:pt x="20" y="4"/>
                  </a:cubicBezTo>
                  <a:cubicBezTo>
                    <a:pt x="20" y="3"/>
                    <a:pt x="18" y="3"/>
                    <a:pt x="17" y="4"/>
                  </a:cubicBezTo>
                  <a:cubicBezTo>
                    <a:pt x="15" y="6"/>
                    <a:pt x="15" y="6"/>
                    <a:pt x="15" y="6"/>
                  </a:cubicBezTo>
                  <a:cubicBezTo>
                    <a:pt x="15" y="7"/>
                    <a:pt x="14" y="7"/>
                    <a:pt x="14" y="8"/>
                  </a:cubicBezTo>
                  <a:cubicBezTo>
                    <a:pt x="11" y="5"/>
                    <a:pt x="11" y="5"/>
                    <a:pt x="11" y="5"/>
                  </a:cubicBezTo>
                  <a:cubicBezTo>
                    <a:pt x="10" y="7"/>
                    <a:pt x="10" y="7"/>
                    <a:pt x="10" y="7"/>
                  </a:cubicBezTo>
                  <a:cubicBezTo>
                    <a:pt x="10" y="6"/>
                    <a:pt x="10" y="5"/>
                    <a:pt x="9" y="4"/>
                  </a:cubicBezTo>
                  <a:cubicBezTo>
                    <a:pt x="6" y="1"/>
                    <a:pt x="6" y="1"/>
                    <a:pt x="6" y="1"/>
                  </a:cubicBezTo>
                  <a:cubicBezTo>
                    <a:pt x="5" y="0"/>
                    <a:pt x="3" y="0"/>
                    <a:pt x="2" y="1"/>
                  </a:cubicBezTo>
                  <a:cubicBezTo>
                    <a:pt x="0" y="3"/>
                    <a:pt x="0" y="5"/>
                    <a:pt x="2" y="6"/>
                  </a:cubicBezTo>
                  <a:cubicBezTo>
                    <a:pt x="4" y="9"/>
                    <a:pt x="4" y="9"/>
                    <a:pt x="4" y="9"/>
                  </a:cubicBezTo>
                  <a:cubicBezTo>
                    <a:pt x="5" y="10"/>
                    <a:pt x="6" y="10"/>
                    <a:pt x="7" y="9"/>
                  </a:cubicBezTo>
                  <a:cubicBezTo>
                    <a:pt x="6" y="11"/>
                    <a:pt x="6" y="11"/>
                    <a:pt x="6" y="11"/>
                  </a:cubicBezTo>
                  <a:cubicBezTo>
                    <a:pt x="11" y="17"/>
                    <a:pt x="11" y="17"/>
                    <a:pt x="11" y="17"/>
                  </a:cubicBezTo>
                  <a:cubicBezTo>
                    <a:pt x="10" y="17"/>
                    <a:pt x="9" y="17"/>
                    <a:pt x="9" y="18"/>
                  </a:cubicBezTo>
                  <a:cubicBezTo>
                    <a:pt x="6" y="20"/>
                    <a:pt x="6" y="20"/>
                    <a:pt x="6" y="20"/>
                  </a:cubicBezTo>
                  <a:cubicBezTo>
                    <a:pt x="5" y="21"/>
                    <a:pt x="5" y="22"/>
                    <a:pt x="6" y="23"/>
                  </a:cubicBezTo>
                  <a:cubicBezTo>
                    <a:pt x="7" y="24"/>
                    <a:pt x="8" y="24"/>
                    <a:pt x="9" y="23"/>
                  </a:cubicBezTo>
                  <a:cubicBezTo>
                    <a:pt x="12" y="21"/>
                    <a:pt x="12" y="21"/>
                    <a:pt x="12" y="21"/>
                  </a:cubicBezTo>
                  <a:cubicBezTo>
                    <a:pt x="12" y="20"/>
                    <a:pt x="12" y="19"/>
                    <a:pt x="12" y="19"/>
                  </a:cubicBezTo>
                  <a:cubicBezTo>
                    <a:pt x="17" y="24"/>
                    <a:pt x="17" y="24"/>
                    <a:pt x="17" y="24"/>
                  </a:cubicBezTo>
                  <a:cubicBezTo>
                    <a:pt x="16" y="23"/>
                    <a:pt x="15" y="23"/>
                    <a:pt x="14" y="24"/>
                  </a:cubicBezTo>
                  <a:cubicBezTo>
                    <a:pt x="12" y="26"/>
                    <a:pt x="12" y="26"/>
                    <a:pt x="12" y="26"/>
                  </a:cubicBezTo>
                  <a:cubicBezTo>
                    <a:pt x="11" y="27"/>
                    <a:pt x="11" y="29"/>
                    <a:pt x="12" y="29"/>
                  </a:cubicBezTo>
                  <a:cubicBezTo>
                    <a:pt x="12" y="30"/>
                    <a:pt x="14" y="30"/>
                    <a:pt x="15" y="29"/>
                  </a:cubicBezTo>
                  <a:cubicBezTo>
                    <a:pt x="17" y="27"/>
                    <a:pt x="17" y="27"/>
                    <a:pt x="17" y="27"/>
                  </a:cubicBezTo>
                  <a:cubicBezTo>
                    <a:pt x="18" y="26"/>
                    <a:pt x="18" y="25"/>
                    <a:pt x="17" y="25"/>
                  </a:cubicBezTo>
                  <a:cubicBezTo>
                    <a:pt x="20" y="27"/>
                    <a:pt x="20" y="27"/>
                    <a:pt x="20" y="27"/>
                  </a:cubicBezTo>
                  <a:cubicBezTo>
                    <a:pt x="21" y="26"/>
                    <a:pt x="21" y="26"/>
                    <a:pt x="21" y="26"/>
                  </a:cubicBezTo>
                  <a:cubicBezTo>
                    <a:pt x="53" y="60"/>
                    <a:pt x="53" y="60"/>
                    <a:pt x="53" y="60"/>
                  </a:cubicBezTo>
                  <a:cubicBezTo>
                    <a:pt x="53" y="60"/>
                    <a:pt x="53" y="60"/>
                    <a:pt x="53" y="60"/>
                  </a:cubicBezTo>
                  <a:cubicBezTo>
                    <a:pt x="81" y="89"/>
                    <a:pt x="81" y="89"/>
                    <a:pt x="81" y="89"/>
                  </a:cubicBezTo>
                  <a:cubicBezTo>
                    <a:pt x="49" y="64"/>
                    <a:pt x="49" y="64"/>
                    <a:pt x="49" y="64"/>
                  </a:cubicBezTo>
                  <a:cubicBezTo>
                    <a:pt x="43" y="72"/>
                    <a:pt x="41" y="83"/>
                    <a:pt x="64" y="97"/>
                  </a:cubicBezTo>
                  <a:cubicBezTo>
                    <a:pt x="69" y="92"/>
                    <a:pt x="90" y="113"/>
                    <a:pt x="79" y="118"/>
                  </a:cubicBezTo>
                  <a:cubicBezTo>
                    <a:pt x="88" y="126"/>
                    <a:pt x="85" y="135"/>
                    <a:pt x="101" y="142"/>
                  </a:cubicBezTo>
                  <a:cubicBezTo>
                    <a:pt x="113" y="148"/>
                    <a:pt x="125" y="137"/>
                    <a:pt x="129" y="133"/>
                  </a:cubicBezTo>
                  <a:lnTo>
                    <a:pt x="145" y="144"/>
                  </a:lnTo>
                  <a:close/>
                  <a:moveTo>
                    <a:pt x="96" y="117"/>
                  </a:moveTo>
                  <a:cubicBezTo>
                    <a:pt x="96" y="115"/>
                    <a:pt x="97" y="113"/>
                    <a:pt x="98" y="116"/>
                  </a:cubicBezTo>
                  <a:cubicBezTo>
                    <a:pt x="100" y="118"/>
                    <a:pt x="101" y="116"/>
                    <a:pt x="99" y="113"/>
                  </a:cubicBezTo>
                  <a:cubicBezTo>
                    <a:pt x="94" y="105"/>
                    <a:pt x="85" y="109"/>
                    <a:pt x="82" y="102"/>
                  </a:cubicBezTo>
                  <a:cubicBezTo>
                    <a:pt x="80" y="96"/>
                    <a:pt x="85" y="94"/>
                    <a:pt x="86" y="97"/>
                  </a:cubicBezTo>
                  <a:cubicBezTo>
                    <a:pt x="87" y="99"/>
                    <a:pt x="86" y="100"/>
                    <a:pt x="84" y="98"/>
                  </a:cubicBezTo>
                  <a:cubicBezTo>
                    <a:pt x="83" y="96"/>
                    <a:pt x="82" y="98"/>
                    <a:pt x="84" y="101"/>
                  </a:cubicBezTo>
                  <a:cubicBezTo>
                    <a:pt x="88" y="107"/>
                    <a:pt x="95" y="101"/>
                    <a:pt x="100" y="112"/>
                  </a:cubicBezTo>
                  <a:cubicBezTo>
                    <a:pt x="103" y="117"/>
                    <a:pt x="97" y="119"/>
                    <a:pt x="96" y="117"/>
                  </a:cubicBezTo>
                  <a:close/>
                  <a:moveTo>
                    <a:pt x="111" y="100"/>
                  </a:moveTo>
                  <a:cubicBezTo>
                    <a:pt x="100" y="95"/>
                    <a:pt x="107" y="88"/>
                    <a:pt x="100" y="84"/>
                  </a:cubicBezTo>
                  <a:cubicBezTo>
                    <a:pt x="97" y="82"/>
                    <a:pt x="95" y="83"/>
                    <a:pt x="97" y="84"/>
                  </a:cubicBezTo>
                  <a:cubicBezTo>
                    <a:pt x="100" y="86"/>
                    <a:pt x="98" y="87"/>
                    <a:pt x="96" y="86"/>
                  </a:cubicBezTo>
                  <a:cubicBezTo>
                    <a:pt x="94" y="85"/>
                    <a:pt x="96" y="80"/>
                    <a:pt x="101" y="82"/>
                  </a:cubicBezTo>
                  <a:cubicBezTo>
                    <a:pt x="108" y="85"/>
                    <a:pt x="105" y="94"/>
                    <a:pt x="112" y="99"/>
                  </a:cubicBezTo>
                  <a:cubicBezTo>
                    <a:pt x="115" y="101"/>
                    <a:pt x="118" y="100"/>
                    <a:pt x="115" y="98"/>
                  </a:cubicBezTo>
                  <a:cubicBezTo>
                    <a:pt x="113" y="97"/>
                    <a:pt x="114" y="96"/>
                    <a:pt x="117" y="97"/>
                  </a:cubicBezTo>
                  <a:cubicBezTo>
                    <a:pt x="119" y="97"/>
                    <a:pt x="117" y="103"/>
                    <a:pt x="111" y="100"/>
                  </a:cubicBezTo>
                  <a:close/>
                </a:path>
              </a:pathLst>
            </a:custGeom>
            <a:grpFill/>
            <a:ln>
              <a:noFill/>
            </a:ln>
          </p:spPr>
          <p:txBody>
            <a:bodyPr vert="horz" wrap="square" lIns="91440" tIns="45720" rIns="91440" bIns="45720" numCol="1" anchor="t" anchorCtr="0" compatLnSpc="1"/>
            <a:lstStyle/>
            <a:p>
              <a:endParaRPr lang="en-US"/>
            </a:p>
          </p:txBody>
        </p:sp>
        <p:sp>
          <p:nvSpPr>
            <p:cNvPr id="41" name="Freeform 93"/>
            <p:cNvSpPr/>
            <p:nvPr/>
          </p:nvSpPr>
          <p:spPr bwMode="auto">
            <a:xfrm>
              <a:off x="9692731" y="4613769"/>
              <a:ext cx="596895" cy="517479"/>
            </a:xfrm>
            <a:custGeom>
              <a:avLst/>
              <a:gdLst>
                <a:gd name="T0" fmla="*/ 138 w 176"/>
                <a:gd name="T1" fmla="*/ 91 h 153"/>
                <a:gd name="T2" fmla="*/ 120 w 176"/>
                <a:gd name="T3" fmla="*/ 76 h 153"/>
                <a:gd name="T4" fmla="*/ 108 w 176"/>
                <a:gd name="T5" fmla="*/ 61 h 153"/>
                <a:gd name="T6" fmla="*/ 101 w 176"/>
                <a:gd name="T7" fmla="*/ 67 h 153"/>
                <a:gd name="T8" fmla="*/ 97 w 176"/>
                <a:gd name="T9" fmla="*/ 77 h 153"/>
                <a:gd name="T10" fmla="*/ 96 w 176"/>
                <a:gd name="T11" fmla="*/ 78 h 153"/>
                <a:gd name="T12" fmla="*/ 37 w 176"/>
                <a:gd name="T13" fmla="*/ 25 h 153"/>
                <a:gd name="T14" fmla="*/ 34 w 176"/>
                <a:gd name="T15" fmla="*/ 18 h 153"/>
                <a:gd name="T16" fmla="*/ 34 w 176"/>
                <a:gd name="T17" fmla="*/ 18 h 153"/>
                <a:gd name="T18" fmla="*/ 35 w 176"/>
                <a:gd name="T19" fmla="*/ 17 h 153"/>
                <a:gd name="T20" fmla="*/ 36 w 176"/>
                <a:gd name="T21" fmla="*/ 15 h 153"/>
                <a:gd name="T22" fmla="*/ 35 w 176"/>
                <a:gd name="T23" fmla="*/ 12 h 153"/>
                <a:gd name="T24" fmla="*/ 32 w 176"/>
                <a:gd name="T25" fmla="*/ 13 h 153"/>
                <a:gd name="T26" fmla="*/ 31 w 176"/>
                <a:gd name="T27" fmla="*/ 15 h 153"/>
                <a:gd name="T28" fmla="*/ 31 w 176"/>
                <a:gd name="T29" fmla="*/ 16 h 153"/>
                <a:gd name="T30" fmla="*/ 28 w 176"/>
                <a:gd name="T31" fmla="*/ 15 h 153"/>
                <a:gd name="T32" fmla="*/ 29 w 176"/>
                <a:gd name="T33" fmla="*/ 14 h 153"/>
                <a:gd name="T34" fmla="*/ 30 w 176"/>
                <a:gd name="T35" fmla="*/ 12 h 153"/>
                <a:gd name="T36" fmla="*/ 30 w 176"/>
                <a:gd name="T37" fmla="*/ 9 h 153"/>
                <a:gd name="T38" fmla="*/ 27 w 176"/>
                <a:gd name="T39" fmla="*/ 10 h 153"/>
                <a:gd name="T40" fmla="*/ 26 w 176"/>
                <a:gd name="T41" fmla="*/ 12 h 153"/>
                <a:gd name="T42" fmla="*/ 26 w 176"/>
                <a:gd name="T43" fmla="*/ 13 h 153"/>
                <a:gd name="T44" fmla="*/ 23 w 176"/>
                <a:gd name="T45" fmla="*/ 12 h 153"/>
                <a:gd name="T46" fmla="*/ 24 w 176"/>
                <a:gd name="T47" fmla="*/ 11 h 153"/>
                <a:gd name="T48" fmla="*/ 25 w 176"/>
                <a:gd name="T49" fmla="*/ 9 h 153"/>
                <a:gd name="T50" fmla="*/ 25 w 176"/>
                <a:gd name="T51" fmla="*/ 6 h 153"/>
                <a:gd name="T52" fmla="*/ 22 w 176"/>
                <a:gd name="T53" fmla="*/ 7 h 153"/>
                <a:gd name="T54" fmla="*/ 20 w 176"/>
                <a:gd name="T55" fmla="*/ 9 h 153"/>
                <a:gd name="T56" fmla="*/ 20 w 176"/>
                <a:gd name="T57" fmla="*/ 10 h 153"/>
                <a:gd name="T58" fmla="*/ 18 w 176"/>
                <a:gd name="T59" fmla="*/ 9 h 153"/>
                <a:gd name="T60" fmla="*/ 19 w 176"/>
                <a:gd name="T61" fmla="*/ 8 h 153"/>
                <a:gd name="T62" fmla="*/ 20 w 176"/>
                <a:gd name="T63" fmla="*/ 6 h 153"/>
                <a:gd name="T64" fmla="*/ 19 w 176"/>
                <a:gd name="T65" fmla="*/ 3 h 153"/>
                <a:gd name="T66" fmla="*/ 16 w 176"/>
                <a:gd name="T67" fmla="*/ 4 h 153"/>
                <a:gd name="T68" fmla="*/ 15 w 176"/>
                <a:gd name="T69" fmla="*/ 6 h 153"/>
                <a:gd name="T70" fmla="*/ 15 w 176"/>
                <a:gd name="T71" fmla="*/ 8 h 153"/>
                <a:gd name="T72" fmla="*/ 12 w 176"/>
                <a:gd name="T73" fmla="*/ 6 h 153"/>
                <a:gd name="T74" fmla="*/ 14 w 176"/>
                <a:gd name="T75" fmla="*/ 5 h 153"/>
                <a:gd name="T76" fmla="*/ 15 w 176"/>
                <a:gd name="T77" fmla="*/ 3 h 153"/>
                <a:gd name="T78" fmla="*/ 14 w 176"/>
                <a:gd name="T79" fmla="*/ 0 h 153"/>
                <a:gd name="T80" fmla="*/ 11 w 176"/>
                <a:gd name="T81" fmla="*/ 1 h 153"/>
                <a:gd name="T82" fmla="*/ 10 w 176"/>
                <a:gd name="T83" fmla="*/ 3 h 153"/>
                <a:gd name="T84" fmla="*/ 10 w 176"/>
                <a:gd name="T85" fmla="*/ 5 h 153"/>
                <a:gd name="T86" fmla="*/ 4 w 176"/>
                <a:gd name="T87" fmla="*/ 13 h 153"/>
                <a:gd name="T88" fmla="*/ 10 w 176"/>
                <a:gd name="T89" fmla="*/ 12 h 153"/>
                <a:gd name="T90" fmla="*/ 23 w 176"/>
                <a:gd name="T91" fmla="*/ 29 h 153"/>
                <a:gd name="T92" fmla="*/ 30 w 176"/>
                <a:gd name="T93" fmla="*/ 29 h 153"/>
                <a:gd name="T94" fmla="*/ 94 w 176"/>
                <a:gd name="T95" fmla="*/ 95 h 153"/>
                <a:gd name="T96" fmla="*/ 122 w 176"/>
                <a:gd name="T97" fmla="*/ 124 h 153"/>
                <a:gd name="T98" fmla="*/ 92 w 176"/>
                <a:gd name="T99" fmla="*/ 100 h 153"/>
                <a:gd name="T100" fmla="*/ 92 w 176"/>
                <a:gd name="T101" fmla="*/ 100 h 153"/>
                <a:gd name="T102" fmla="*/ 82 w 176"/>
                <a:gd name="T103" fmla="*/ 100 h 153"/>
                <a:gd name="T104" fmla="*/ 78 w 176"/>
                <a:gd name="T105" fmla="*/ 107 h 153"/>
                <a:gd name="T106" fmla="*/ 99 w 176"/>
                <a:gd name="T107" fmla="*/ 119 h 153"/>
                <a:gd name="T108" fmla="*/ 111 w 176"/>
                <a:gd name="T109" fmla="*/ 146 h 153"/>
                <a:gd name="T110" fmla="*/ 153 w 176"/>
                <a:gd name="T111" fmla="*/ 131 h 153"/>
                <a:gd name="T112" fmla="*/ 138 w 176"/>
                <a:gd name="T113" fmla="*/ 9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6" h="153">
                  <a:moveTo>
                    <a:pt x="138" y="91"/>
                  </a:moveTo>
                  <a:cubicBezTo>
                    <a:pt x="127" y="90"/>
                    <a:pt x="121" y="83"/>
                    <a:pt x="120" y="76"/>
                  </a:cubicBezTo>
                  <a:cubicBezTo>
                    <a:pt x="118" y="68"/>
                    <a:pt x="112" y="62"/>
                    <a:pt x="108" y="61"/>
                  </a:cubicBezTo>
                  <a:cubicBezTo>
                    <a:pt x="88" y="53"/>
                    <a:pt x="92" y="61"/>
                    <a:pt x="101" y="67"/>
                  </a:cubicBezTo>
                  <a:cubicBezTo>
                    <a:pt x="111" y="73"/>
                    <a:pt x="104" y="85"/>
                    <a:pt x="97" y="77"/>
                  </a:cubicBezTo>
                  <a:cubicBezTo>
                    <a:pt x="96" y="78"/>
                    <a:pt x="96" y="78"/>
                    <a:pt x="96" y="78"/>
                  </a:cubicBezTo>
                  <a:cubicBezTo>
                    <a:pt x="37" y="25"/>
                    <a:pt x="37" y="25"/>
                    <a:pt x="37" y="25"/>
                  </a:cubicBezTo>
                  <a:cubicBezTo>
                    <a:pt x="34" y="18"/>
                    <a:pt x="34" y="18"/>
                    <a:pt x="34" y="18"/>
                  </a:cubicBezTo>
                  <a:cubicBezTo>
                    <a:pt x="34" y="18"/>
                    <a:pt x="34" y="18"/>
                    <a:pt x="34" y="18"/>
                  </a:cubicBezTo>
                  <a:cubicBezTo>
                    <a:pt x="34" y="17"/>
                    <a:pt x="34" y="17"/>
                    <a:pt x="35" y="17"/>
                  </a:cubicBezTo>
                  <a:cubicBezTo>
                    <a:pt x="36" y="15"/>
                    <a:pt x="36" y="15"/>
                    <a:pt x="36" y="15"/>
                  </a:cubicBezTo>
                  <a:cubicBezTo>
                    <a:pt x="36" y="14"/>
                    <a:pt x="36" y="13"/>
                    <a:pt x="35" y="12"/>
                  </a:cubicBezTo>
                  <a:cubicBezTo>
                    <a:pt x="34" y="12"/>
                    <a:pt x="33" y="12"/>
                    <a:pt x="32" y="13"/>
                  </a:cubicBezTo>
                  <a:cubicBezTo>
                    <a:pt x="31" y="15"/>
                    <a:pt x="31" y="15"/>
                    <a:pt x="31" y="15"/>
                  </a:cubicBezTo>
                  <a:cubicBezTo>
                    <a:pt x="31" y="15"/>
                    <a:pt x="31" y="16"/>
                    <a:pt x="31" y="16"/>
                  </a:cubicBezTo>
                  <a:cubicBezTo>
                    <a:pt x="30" y="16"/>
                    <a:pt x="29" y="15"/>
                    <a:pt x="28" y="15"/>
                  </a:cubicBezTo>
                  <a:cubicBezTo>
                    <a:pt x="29" y="15"/>
                    <a:pt x="29" y="14"/>
                    <a:pt x="29" y="14"/>
                  </a:cubicBezTo>
                  <a:cubicBezTo>
                    <a:pt x="30" y="12"/>
                    <a:pt x="30" y="12"/>
                    <a:pt x="30" y="12"/>
                  </a:cubicBezTo>
                  <a:cubicBezTo>
                    <a:pt x="31" y="11"/>
                    <a:pt x="31" y="10"/>
                    <a:pt x="30" y="9"/>
                  </a:cubicBezTo>
                  <a:cubicBezTo>
                    <a:pt x="29" y="9"/>
                    <a:pt x="27" y="9"/>
                    <a:pt x="27" y="10"/>
                  </a:cubicBezTo>
                  <a:cubicBezTo>
                    <a:pt x="26" y="12"/>
                    <a:pt x="26" y="12"/>
                    <a:pt x="26" y="12"/>
                  </a:cubicBezTo>
                  <a:cubicBezTo>
                    <a:pt x="25" y="12"/>
                    <a:pt x="25" y="13"/>
                    <a:pt x="26" y="13"/>
                  </a:cubicBezTo>
                  <a:cubicBezTo>
                    <a:pt x="25" y="13"/>
                    <a:pt x="24" y="12"/>
                    <a:pt x="23" y="12"/>
                  </a:cubicBezTo>
                  <a:cubicBezTo>
                    <a:pt x="24" y="12"/>
                    <a:pt x="24" y="12"/>
                    <a:pt x="24" y="11"/>
                  </a:cubicBezTo>
                  <a:cubicBezTo>
                    <a:pt x="25" y="9"/>
                    <a:pt x="25" y="9"/>
                    <a:pt x="25" y="9"/>
                  </a:cubicBezTo>
                  <a:cubicBezTo>
                    <a:pt x="26" y="8"/>
                    <a:pt x="26" y="7"/>
                    <a:pt x="25" y="6"/>
                  </a:cubicBezTo>
                  <a:cubicBezTo>
                    <a:pt x="24" y="6"/>
                    <a:pt x="22" y="6"/>
                    <a:pt x="22" y="7"/>
                  </a:cubicBezTo>
                  <a:cubicBezTo>
                    <a:pt x="20" y="9"/>
                    <a:pt x="20" y="9"/>
                    <a:pt x="20" y="9"/>
                  </a:cubicBezTo>
                  <a:cubicBezTo>
                    <a:pt x="20" y="9"/>
                    <a:pt x="20" y="10"/>
                    <a:pt x="20" y="10"/>
                  </a:cubicBezTo>
                  <a:cubicBezTo>
                    <a:pt x="19" y="10"/>
                    <a:pt x="19" y="9"/>
                    <a:pt x="18" y="9"/>
                  </a:cubicBezTo>
                  <a:cubicBezTo>
                    <a:pt x="18" y="9"/>
                    <a:pt x="19" y="9"/>
                    <a:pt x="19" y="8"/>
                  </a:cubicBezTo>
                  <a:cubicBezTo>
                    <a:pt x="20" y="6"/>
                    <a:pt x="20" y="6"/>
                    <a:pt x="20" y="6"/>
                  </a:cubicBezTo>
                  <a:cubicBezTo>
                    <a:pt x="21" y="5"/>
                    <a:pt x="20" y="4"/>
                    <a:pt x="19" y="3"/>
                  </a:cubicBezTo>
                  <a:cubicBezTo>
                    <a:pt x="18" y="3"/>
                    <a:pt x="17" y="3"/>
                    <a:pt x="16" y="4"/>
                  </a:cubicBezTo>
                  <a:cubicBezTo>
                    <a:pt x="15" y="6"/>
                    <a:pt x="15" y="6"/>
                    <a:pt x="15" y="6"/>
                  </a:cubicBezTo>
                  <a:cubicBezTo>
                    <a:pt x="15" y="6"/>
                    <a:pt x="15" y="7"/>
                    <a:pt x="15" y="8"/>
                  </a:cubicBezTo>
                  <a:cubicBezTo>
                    <a:pt x="14" y="7"/>
                    <a:pt x="13" y="7"/>
                    <a:pt x="12" y="6"/>
                  </a:cubicBezTo>
                  <a:cubicBezTo>
                    <a:pt x="13" y="6"/>
                    <a:pt x="13" y="6"/>
                    <a:pt x="14" y="5"/>
                  </a:cubicBezTo>
                  <a:cubicBezTo>
                    <a:pt x="15" y="3"/>
                    <a:pt x="15" y="3"/>
                    <a:pt x="15" y="3"/>
                  </a:cubicBezTo>
                  <a:cubicBezTo>
                    <a:pt x="16" y="2"/>
                    <a:pt x="15" y="1"/>
                    <a:pt x="14" y="0"/>
                  </a:cubicBezTo>
                  <a:cubicBezTo>
                    <a:pt x="13" y="0"/>
                    <a:pt x="12" y="0"/>
                    <a:pt x="11" y="1"/>
                  </a:cubicBezTo>
                  <a:cubicBezTo>
                    <a:pt x="10" y="3"/>
                    <a:pt x="10" y="3"/>
                    <a:pt x="10" y="3"/>
                  </a:cubicBezTo>
                  <a:cubicBezTo>
                    <a:pt x="10" y="4"/>
                    <a:pt x="10" y="5"/>
                    <a:pt x="10" y="5"/>
                  </a:cubicBezTo>
                  <a:cubicBezTo>
                    <a:pt x="6" y="3"/>
                    <a:pt x="0" y="6"/>
                    <a:pt x="4" y="13"/>
                  </a:cubicBezTo>
                  <a:cubicBezTo>
                    <a:pt x="6" y="16"/>
                    <a:pt x="10" y="12"/>
                    <a:pt x="10" y="12"/>
                  </a:cubicBezTo>
                  <a:cubicBezTo>
                    <a:pt x="23" y="29"/>
                    <a:pt x="23" y="29"/>
                    <a:pt x="23" y="29"/>
                  </a:cubicBezTo>
                  <a:cubicBezTo>
                    <a:pt x="30" y="29"/>
                    <a:pt x="30" y="29"/>
                    <a:pt x="30" y="29"/>
                  </a:cubicBezTo>
                  <a:cubicBezTo>
                    <a:pt x="94" y="95"/>
                    <a:pt x="94" y="95"/>
                    <a:pt x="94" y="95"/>
                  </a:cubicBezTo>
                  <a:cubicBezTo>
                    <a:pt x="122" y="124"/>
                    <a:pt x="122" y="124"/>
                    <a:pt x="122" y="124"/>
                  </a:cubicBezTo>
                  <a:cubicBezTo>
                    <a:pt x="92" y="100"/>
                    <a:pt x="92" y="100"/>
                    <a:pt x="92" y="100"/>
                  </a:cubicBezTo>
                  <a:cubicBezTo>
                    <a:pt x="92" y="100"/>
                    <a:pt x="92" y="100"/>
                    <a:pt x="92" y="100"/>
                  </a:cubicBezTo>
                  <a:cubicBezTo>
                    <a:pt x="89" y="103"/>
                    <a:pt x="85" y="103"/>
                    <a:pt x="82" y="100"/>
                  </a:cubicBezTo>
                  <a:cubicBezTo>
                    <a:pt x="71" y="89"/>
                    <a:pt x="70" y="100"/>
                    <a:pt x="78" y="107"/>
                  </a:cubicBezTo>
                  <a:cubicBezTo>
                    <a:pt x="85" y="115"/>
                    <a:pt x="91" y="111"/>
                    <a:pt x="99" y="119"/>
                  </a:cubicBezTo>
                  <a:cubicBezTo>
                    <a:pt x="106" y="127"/>
                    <a:pt x="103" y="142"/>
                    <a:pt x="111" y="146"/>
                  </a:cubicBezTo>
                  <a:cubicBezTo>
                    <a:pt x="124" y="153"/>
                    <a:pt x="130" y="153"/>
                    <a:pt x="153" y="131"/>
                  </a:cubicBezTo>
                  <a:cubicBezTo>
                    <a:pt x="176" y="108"/>
                    <a:pt x="149" y="93"/>
                    <a:pt x="138" y="91"/>
                  </a:cubicBezTo>
                  <a:close/>
                </a:path>
              </a:pathLst>
            </a:custGeom>
            <a:grpFill/>
            <a:ln>
              <a:noFill/>
            </a:ln>
          </p:spPr>
          <p:txBody>
            <a:bodyPr vert="horz" wrap="square" lIns="91440" tIns="45720" rIns="91440" bIns="45720" numCol="1" anchor="t" anchorCtr="0" compatLnSpc="1"/>
            <a:lstStyle/>
            <a:p>
              <a:endParaRPr lang="en-US"/>
            </a:p>
          </p:txBody>
        </p:sp>
        <p:sp>
          <p:nvSpPr>
            <p:cNvPr id="42" name="Freeform 94"/>
            <p:cNvSpPr>
              <a:spLocks noEditPoints="1"/>
            </p:cNvSpPr>
            <p:nvPr/>
          </p:nvSpPr>
          <p:spPr bwMode="auto">
            <a:xfrm>
              <a:off x="10827597" y="4536915"/>
              <a:ext cx="502108" cy="520041"/>
            </a:xfrm>
            <a:custGeom>
              <a:avLst/>
              <a:gdLst>
                <a:gd name="T0" fmla="*/ 93 w 148"/>
                <a:gd name="T1" fmla="*/ 100 h 154"/>
                <a:gd name="T2" fmla="*/ 106 w 148"/>
                <a:gd name="T3" fmla="*/ 105 h 154"/>
                <a:gd name="T4" fmla="*/ 119 w 148"/>
                <a:gd name="T5" fmla="*/ 92 h 154"/>
                <a:gd name="T6" fmla="*/ 119 w 148"/>
                <a:gd name="T7" fmla="*/ 41 h 154"/>
                <a:gd name="T8" fmla="*/ 129 w 148"/>
                <a:gd name="T9" fmla="*/ 45 h 154"/>
                <a:gd name="T10" fmla="*/ 140 w 148"/>
                <a:gd name="T11" fmla="*/ 43 h 154"/>
                <a:gd name="T12" fmla="*/ 131 w 148"/>
                <a:gd name="T13" fmla="*/ 38 h 154"/>
                <a:gd name="T14" fmla="*/ 119 w 148"/>
                <a:gd name="T15" fmla="*/ 31 h 154"/>
                <a:gd name="T16" fmla="*/ 119 w 148"/>
                <a:gd name="T17" fmla="*/ 30 h 154"/>
                <a:gd name="T18" fmla="*/ 113 w 148"/>
                <a:gd name="T19" fmla="*/ 32 h 154"/>
                <a:gd name="T20" fmla="*/ 113 w 148"/>
                <a:gd name="T21" fmla="*/ 87 h 154"/>
                <a:gd name="T22" fmla="*/ 106 w 148"/>
                <a:gd name="T23" fmla="*/ 87 h 154"/>
                <a:gd name="T24" fmla="*/ 93 w 148"/>
                <a:gd name="T25" fmla="*/ 100 h 154"/>
                <a:gd name="T26" fmla="*/ 37 w 148"/>
                <a:gd name="T27" fmla="*/ 84 h 154"/>
                <a:gd name="T28" fmla="*/ 50 w 148"/>
                <a:gd name="T29" fmla="*/ 89 h 154"/>
                <a:gd name="T30" fmla="*/ 63 w 148"/>
                <a:gd name="T31" fmla="*/ 77 h 154"/>
                <a:gd name="T32" fmla="*/ 63 w 148"/>
                <a:gd name="T33" fmla="*/ 27 h 154"/>
                <a:gd name="T34" fmla="*/ 94 w 148"/>
                <a:gd name="T35" fmla="*/ 13 h 154"/>
                <a:gd name="T36" fmla="*/ 94 w 148"/>
                <a:gd name="T37" fmla="*/ 55 h 154"/>
                <a:gd name="T38" fmla="*/ 87 w 148"/>
                <a:gd name="T39" fmla="*/ 55 h 154"/>
                <a:gd name="T40" fmla="*/ 74 w 148"/>
                <a:gd name="T41" fmla="*/ 68 h 154"/>
                <a:gd name="T42" fmla="*/ 87 w 148"/>
                <a:gd name="T43" fmla="*/ 73 h 154"/>
                <a:gd name="T44" fmla="*/ 100 w 148"/>
                <a:gd name="T45" fmla="*/ 60 h 154"/>
                <a:gd name="T46" fmla="*/ 100 w 148"/>
                <a:gd name="T47" fmla="*/ 0 h 154"/>
                <a:gd name="T48" fmla="*/ 96 w 148"/>
                <a:gd name="T49" fmla="*/ 1 h 154"/>
                <a:gd name="T50" fmla="*/ 96 w 148"/>
                <a:gd name="T51" fmla="*/ 0 h 154"/>
                <a:gd name="T52" fmla="*/ 59 w 148"/>
                <a:gd name="T53" fmla="*/ 16 h 154"/>
                <a:gd name="T54" fmla="*/ 59 w 148"/>
                <a:gd name="T55" fmla="*/ 18 h 154"/>
                <a:gd name="T56" fmla="*/ 57 w 148"/>
                <a:gd name="T57" fmla="*/ 18 h 154"/>
                <a:gd name="T58" fmla="*/ 57 w 148"/>
                <a:gd name="T59" fmla="*/ 71 h 154"/>
                <a:gd name="T60" fmla="*/ 50 w 148"/>
                <a:gd name="T61" fmla="*/ 72 h 154"/>
                <a:gd name="T62" fmla="*/ 37 w 148"/>
                <a:gd name="T63" fmla="*/ 84 h 154"/>
                <a:gd name="T64" fmla="*/ 127 w 148"/>
                <a:gd name="T65" fmla="*/ 60 h 154"/>
                <a:gd name="T66" fmla="*/ 127 w 148"/>
                <a:gd name="T67" fmla="*/ 67 h 154"/>
                <a:gd name="T68" fmla="*/ 140 w 148"/>
                <a:gd name="T69" fmla="*/ 74 h 154"/>
                <a:gd name="T70" fmla="*/ 140 w 148"/>
                <a:gd name="T71" fmla="*/ 141 h 154"/>
                <a:gd name="T72" fmla="*/ 99 w 148"/>
                <a:gd name="T73" fmla="*/ 131 h 154"/>
                <a:gd name="T74" fmla="*/ 78 w 148"/>
                <a:gd name="T75" fmla="*/ 145 h 154"/>
                <a:gd name="T76" fmla="*/ 78 w 148"/>
                <a:gd name="T77" fmla="*/ 146 h 154"/>
                <a:gd name="T78" fmla="*/ 70 w 148"/>
                <a:gd name="T79" fmla="*/ 146 h 154"/>
                <a:gd name="T80" fmla="*/ 70 w 148"/>
                <a:gd name="T81" fmla="*/ 145 h 154"/>
                <a:gd name="T82" fmla="*/ 49 w 148"/>
                <a:gd name="T83" fmla="*/ 131 h 154"/>
                <a:gd name="T84" fmla="*/ 8 w 148"/>
                <a:gd name="T85" fmla="*/ 141 h 154"/>
                <a:gd name="T86" fmla="*/ 8 w 148"/>
                <a:gd name="T87" fmla="*/ 74 h 154"/>
                <a:gd name="T88" fmla="*/ 41 w 148"/>
                <a:gd name="T89" fmla="*/ 63 h 154"/>
                <a:gd name="T90" fmla="*/ 41 w 148"/>
                <a:gd name="T91" fmla="*/ 56 h 154"/>
                <a:gd name="T92" fmla="*/ 0 w 148"/>
                <a:gd name="T93" fmla="*/ 68 h 154"/>
                <a:gd name="T94" fmla="*/ 0 w 148"/>
                <a:gd name="T95" fmla="*/ 149 h 154"/>
                <a:gd name="T96" fmla="*/ 54 w 148"/>
                <a:gd name="T97" fmla="*/ 145 h 154"/>
                <a:gd name="T98" fmla="*/ 65 w 148"/>
                <a:gd name="T99" fmla="*/ 148 h 154"/>
                <a:gd name="T100" fmla="*/ 64 w 148"/>
                <a:gd name="T101" fmla="*/ 149 h 154"/>
                <a:gd name="T102" fmla="*/ 74 w 148"/>
                <a:gd name="T103" fmla="*/ 154 h 154"/>
                <a:gd name="T104" fmla="*/ 84 w 148"/>
                <a:gd name="T105" fmla="*/ 149 h 154"/>
                <a:gd name="T106" fmla="*/ 83 w 148"/>
                <a:gd name="T107" fmla="*/ 148 h 154"/>
                <a:gd name="T108" fmla="*/ 94 w 148"/>
                <a:gd name="T109" fmla="*/ 145 h 154"/>
                <a:gd name="T110" fmla="*/ 148 w 148"/>
                <a:gd name="T111" fmla="*/ 149 h 154"/>
                <a:gd name="T112" fmla="*/ 148 w 148"/>
                <a:gd name="T113" fmla="*/ 68 h 154"/>
                <a:gd name="T114" fmla="*/ 127 w 148"/>
                <a:gd name="T115" fmla="*/ 6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8" h="154">
                  <a:moveTo>
                    <a:pt x="93" y="100"/>
                  </a:moveTo>
                  <a:cubicBezTo>
                    <a:pt x="93" y="105"/>
                    <a:pt x="99" y="107"/>
                    <a:pt x="106" y="105"/>
                  </a:cubicBezTo>
                  <a:cubicBezTo>
                    <a:pt x="113" y="103"/>
                    <a:pt x="119" y="97"/>
                    <a:pt x="119" y="92"/>
                  </a:cubicBezTo>
                  <a:cubicBezTo>
                    <a:pt x="119" y="92"/>
                    <a:pt x="119" y="58"/>
                    <a:pt x="119" y="41"/>
                  </a:cubicBezTo>
                  <a:cubicBezTo>
                    <a:pt x="119" y="41"/>
                    <a:pt x="123" y="40"/>
                    <a:pt x="129" y="45"/>
                  </a:cubicBezTo>
                  <a:cubicBezTo>
                    <a:pt x="135" y="51"/>
                    <a:pt x="140" y="43"/>
                    <a:pt x="140" y="43"/>
                  </a:cubicBezTo>
                  <a:cubicBezTo>
                    <a:pt x="140" y="43"/>
                    <a:pt x="133" y="43"/>
                    <a:pt x="131" y="38"/>
                  </a:cubicBezTo>
                  <a:cubicBezTo>
                    <a:pt x="128" y="32"/>
                    <a:pt x="120" y="31"/>
                    <a:pt x="119" y="31"/>
                  </a:cubicBezTo>
                  <a:cubicBezTo>
                    <a:pt x="119" y="30"/>
                    <a:pt x="119" y="30"/>
                    <a:pt x="119" y="30"/>
                  </a:cubicBezTo>
                  <a:cubicBezTo>
                    <a:pt x="113" y="32"/>
                    <a:pt x="113" y="32"/>
                    <a:pt x="113" y="32"/>
                  </a:cubicBezTo>
                  <a:cubicBezTo>
                    <a:pt x="113" y="87"/>
                    <a:pt x="113" y="87"/>
                    <a:pt x="113" y="87"/>
                  </a:cubicBezTo>
                  <a:cubicBezTo>
                    <a:pt x="111" y="87"/>
                    <a:pt x="109" y="87"/>
                    <a:pt x="106" y="87"/>
                  </a:cubicBezTo>
                  <a:cubicBezTo>
                    <a:pt x="99" y="90"/>
                    <a:pt x="93" y="95"/>
                    <a:pt x="93" y="100"/>
                  </a:cubicBezTo>
                  <a:close/>
                  <a:moveTo>
                    <a:pt x="37" y="84"/>
                  </a:moveTo>
                  <a:cubicBezTo>
                    <a:pt x="37" y="89"/>
                    <a:pt x="43" y="91"/>
                    <a:pt x="50" y="89"/>
                  </a:cubicBezTo>
                  <a:cubicBezTo>
                    <a:pt x="57" y="87"/>
                    <a:pt x="63" y="81"/>
                    <a:pt x="63" y="77"/>
                  </a:cubicBezTo>
                  <a:cubicBezTo>
                    <a:pt x="63" y="27"/>
                    <a:pt x="63" y="27"/>
                    <a:pt x="63" y="27"/>
                  </a:cubicBezTo>
                  <a:cubicBezTo>
                    <a:pt x="94" y="13"/>
                    <a:pt x="94" y="13"/>
                    <a:pt x="94" y="13"/>
                  </a:cubicBezTo>
                  <a:cubicBezTo>
                    <a:pt x="94" y="55"/>
                    <a:pt x="94" y="55"/>
                    <a:pt x="94" y="55"/>
                  </a:cubicBezTo>
                  <a:cubicBezTo>
                    <a:pt x="92" y="55"/>
                    <a:pt x="90" y="55"/>
                    <a:pt x="87" y="55"/>
                  </a:cubicBezTo>
                  <a:cubicBezTo>
                    <a:pt x="80" y="57"/>
                    <a:pt x="74" y="63"/>
                    <a:pt x="74" y="68"/>
                  </a:cubicBezTo>
                  <a:cubicBezTo>
                    <a:pt x="74" y="73"/>
                    <a:pt x="80" y="75"/>
                    <a:pt x="87" y="73"/>
                  </a:cubicBezTo>
                  <a:cubicBezTo>
                    <a:pt x="94" y="70"/>
                    <a:pt x="100" y="65"/>
                    <a:pt x="100" y="60"/>
                  </a:cubicBezTo>
                  <a:cubicBezTo>
                    <a:pt x="100" y="0"/>
                    <a:pt x="100" y="0"/>
                    <a:pt x="100" y="0"/>
                  </a:cubicBezTo>
                  <a:cubicBezTo>
                    <a:pt x="96" y="1"/>
                    <a:pt x="96" y="1"/>
                    <a:pt x="96" y="1"/>
                  </a:cubicBezTo>
                  <a:cubicBezTo>
                    <a:pt x="96" y="0"/>
                    <a:pt x="96" y="0"/>
                    <a:pt x="96" y="0"/>
                  </a:cubicBezTo>
                  <a:cubicBezTo>
                    <a:pt x="59" y="16"/>
                    <a:pt x="59" y="16"/>
                    <a:pt x="59" y="16"/>
                  </a:cubicBezTo>
                  <a:cubicBezTo>
                    <a:pt x="59" y="18"/>
                    <a:pt x="59" y="18"/>
                    <a:pt x="59" y="18"/>
                  </a:cubicBezTo>
                  <a:cubicBezTo>
                    <a:pt x="57" y="18"/>
                    <a:pt x="57" y="18"/>
                    <a:pt x="57" y="18"/>
                  </a:cubicBezTo>
                  <a:cubicBezTo>
                    <a:pt x="57" y="71"/>
                    <a:pt x="57" y="71"/>
                    <a:pt x="57" y="71"/>
                  </a:cubicBezTo>
                  <a:cubicBezTo>
                    <a:pt x="55" y="71"/>
                    <a:pt x="53" y="71"/>
                    <a:pt x="50" y="72"/>
                  </a:cubicBezTo>
                  <a:cubicBezTo>
                    <a:pt x="43" y="74"/>
                    <a:pt x="37" y="80"/>
                    <a:pt x="37" y="84"/>
                  </a:cubicBezTo>
                  <a:close/>
                  <a:moveTo>
                    <a:pt x="127" y="60"/>
                  </a:moveTo>
                  <a:cubicBezTo>
                    <a:pt x="127" y="67"/>
                    <a:pt x="127" y="67"/>
                    <a:pt x="127" y="67"/>
                  </a:cubicBezTo>
                  <a:cubicBezTo>
                    <a:pt x="136" y="70"/>
                    <a:pt x="140" y="74"/>
                    <a:pt x="140" y="74"/>
                  </a:cubicBezTo>
                  <a:cubicBezTo>
                    <a:pt x="140" y="141"/>
                    <a:pt x="140" y="141"/>
                    <a:pt x="140" y="141"/>
                  </a:cubicBezTo>
                  <a:cubicBezTo>
                    <a:pt x="140" y="141"/>
                    <a:pt x="115" y="131"/>
                    <a:pt x="99" y="131"/>
                  </a:cubicBezTo>
                  <a:cubicBezTo>
                    <a:pt x="82" y="131"/>
                    <a:pt x="78" y="145"/>
                    <a:pt x="78" y="145"/>
                  </a:cubicBezTo>
                  <a:cubicBezTo>
                    <a:pt x="78" y="146"/>
                    <a:pt x="78" y="146"/>
                    <a:pt x="78" y="146"/>
                  </a:cubicBezTo>
                  <a:cubicBezTo>
                    <a:pt x="70" y="146"/>
                    <a:pt x="70" y="146"/>
                    <a:pt x="70" y="146"/>
                  </a:cubicBezTo>
                  <a:cubicBezTo>
                    <a:pt x="70" y="145"/>
                    <a:pt x="70" y="145"/>
                    <a:pt x="70" y="145"/>
                  </a:cubicBezTo>
                  <a:cubicBezTo>
                    <a:pt x="70" y="145"/>
                    <a:pt x="66" y="131"/>
                    <a:pt x="49" y="131"/>
                  </a:cubicBezTo>
                  <a:cubicBezTo>
                    <a:pt x="33" y="131"/>
                    <a:pt x="8" y="141"/>
                    <a:pt x="8" y="141"/>
                  </a:cubicBezTo>
                  <a:cubicBezTo>
                    <a:pt x="8" y="74"/>
                    <a:pt x="8" y="74"/>
                    <a:pt x="8" y="74"/>
                  </a:cubicBezTo>
                  <a:cubicBezTo>
                    <a:pt x="8" y="74"/>
                    <a:pt x="17" y="65"/>
                    <a:pt x="41" y="63"/>
                  </a:cubicBezTo>
                  <a:cubicBezTo>
                    <a:pt x="41" y="56"/>
                    <a:pt x="41" y="56"/>
                    <a:pt x="41" y="56"/>
                  </a:cubicBezTo>
                  <a:cubicBezTo>
                    <a:pt x="15" y="58"/>
                    <a:pt x="0" y="68"/>
                    <a:pt x="0" y="68"/>
                  </a:cubicBezTo>
                  <a:cubicBezTo>
                    <a:pt x="0" y="149"/>
                    <a:pt x="0" y="149"/>
                    <a:pt x="0" y="149"/>
                  </a:cubicBezTo>
                  <a:cubicBezTo>
                    <a:pt x="0" y="149"/>
                    <a:pt x="32" y="145"/>
                    <a:pt x="54" y="145"/>
                  </a:cubicBezTo>
                  <a:cubicBezTo>
                    <a:pt x="58" y="145"/>
                    <a:pt x="62" y="146"/>
                    <a:pt x="65" y="148"/>
                  </a:cubicBezTo>
                  <a:cubicBezTo>
                    <a:pt x="64" y="148"/>
                    <a:pt x="64" y="149"/>
                    <a:pt x="64" y="149"/>
                  </a:cubicBezTo>
                  <a:cubicBezTo>
                    <a:pt x="64" y="152"/>
                    <a:pt x="68" y="154"/>
                    <a:pt x="74" y="154"/>
                  </a:cubicBezTo>
                  <a:cubicBezTo>
                    <a:pt x="79" y="154"/>
                    <a:pt x="84" y="152"/>
                    <a:pt x="84" y="149"/>
                  </a:cubicBezTo>
                  <a:cubicBezTo>
                    <a:pt x="84" y="149"/>
                    <a:pt x="83" y="148"/>
                    <a:pt x="83" y="148"/>
                  </a:cubicBezTo>
                  <a:cubicBezTo>
                    <a:pt x="86" y="146"/>
                    <a:pt x="90" y="145"/>
                    <a:pt x="94" y="145"/>
                  </a:cubicBezTo>
                  <a:cubicBezTo>
                    <a:pt x="116" y="145"/>
                    <a:pt x="148" y="149"/>
                    <a:pt x="148" y="149"/>
                  </a:cubicBezTo>
                  <a:cubicBezTo>
                    <a:pt x="148" y="68"/>
                    <a:pt x="148" y="68"/>
                    <a:pt x="148" y="68"/>
                  </a:cubicBezTo>
                  <a:cubicBezTo>
                    <a:pt x="148" y="68"/>
                    <a:pt x="140" y="63"/>
                    <a:pt x="127" y="60"/>
                  </a:cubicBezTo>
                  <a:close/>
                </a:path>
              </a:pathLst>
            </a:custGeom>
            <a:grpFill/>
            <a:ln>
              <a:noFill/>
            </a:ln>
          </p:spPr>
          <p:txBody>
            <a:bodyPr vert="horz" wrap="square" lIns="91440" tIns="45720" rIns="91440" bIns="45720" numCol="1" anchor="t" anchorCtr="0" compatLnSpc="1"/>
            <a:lstStyle/>
            <a:p>
              <a:endParaRPr lang="en-US"/>
            </a:p>
          </p:txBody>
        </p:sp>
        <p:sp>
          <p:nvSpPr>
            <p:cNvPr id="43" name="Freeform 95"/>
            <p:cNvSpPr>
              <a:spLocks noEditPoints="1"/>
            </p:cNvSpPr>
            <p:nvPr/>
          </p:nvSpPr>
          <p:spPr bwMode="auto">
            <a:xfrm>
              <a:off x="798250" y="5712771"/>
              <a:ext cx="479053" cy="445749"/>
            </a:xfrm>
            <a:custGeom>
              <a:avLst/>
              <a:gdLst>
                <a:gd name="T0" fmla="*/ 9 w 141"/>
                <a:gd name="T1" fmla="*/ 37 h 132"/>
                <a:gd name="T2" fmla="*/ 132 w 141"/>
                <a:gd name="T3" fmla="*/ 46 h 132"/>
                <a:gd name="T4" fmla="*/ 132 w 141"/>
                <a:gd name="T5" fmla="*/ 99 h 132"/>
                <a:gd name="T6" fmla="*/ 124 w 141"/>
                <a:gd name="T7" fmla="*/ 58 h 132"/>
                <a:gd name="T8" fmla="*/ 128 w 141"/>
                <a:gd name="T9" fmla="*/ 50 h 132"/>
                <a:gd name="T10" fmla="*/ 112 w 141"/>
                <a:gd name="T11" fmla="*/ 54 h 132"/>
                <a:gd name="T12" fmla="*/ 112 w 141"/>
                <a:gd name="T13" fmla="*/ 95 h 132"/>
                <a:gd name="T14" fmla="*/ 108 w 141"/>
                <a:gd name="T15" fmla="*/ 103 h 132"/>
                <a:gd name="T16" fmla="*/ 132 w 141"/>
                <a:gd name="T17" fmla="*/ 99 h 132"/>
                <a:gd name="T18" fmla="*/ 75 w 141"/>
                <a:gd name="T19" fmla="*/ 103 h 132"/>
                <a:gd name="T20" fmla="*/ 99 w 141"/>
                <a:gd name="T21" fmla="*/ 99 h 132"/>
                <a:gd name="T22" fmla="*/ 91 w 141"/>
                <a:gd name="T23" fmla="*/ 58 h 132"/>
                <a:gd name="T24" fmla="*/ 95 w 141"/>
                <a:gd name="T25" fmla="*/ 50 h 132"/>
                <a:gd name="T26" fmla="*/ 79 w 141"/>
                <a:gd name="T27" fmla="*/ 54 h 132"/>
                <a:gd name="T28" fmla="*/ 79 w 141"/>
                <a:gd name="T29" fmla="*/ 95 h 132"/>
                <a:gd name="T30" fmla="*/ 42 w 141"/>
                <a:gd name="T31" fmla="*/ 99 h 132"/>
                <a:gd name="T32" fmla="*/ 66 w 141"/>
                <a:gd name="T33" fmla="*/ 103 h 132"/>
                <a:gd name="T34" fmla="*/ 62 w 141"/>
                <a:gd name="T35" fmla="*/ 95 h 132"/>
                <a:gd name="T36" fmla="*/ 62 w 141"/>
                <a:gd name="T37" fmla="*/ 54 h 132"/>
                <a:gd name="T38" fmla="*/ 46 w 141"/>
                <a:gd name="T39" fmla="*/ 50 h 132"/>
                <a:gd name="T40" fmla="*/ 50 w 141"/>
                <a:gd name="T41" fmla="*/ 58 h 132"/>
                <a:gd name="T42" fmla="*/ 42 w 141"/>
                <a:gd name="T43" fmla="*/ 99 h 132"/>
                <a:gd name="T44" fmla="*/ 1 w 141"/>
                <a:gd name="T45" fmla="*/ 132 h 132"/>
                <a:gd name="T46" fmla="*/ 141 w 141"/>
                <a:gd name="T47" fmla="*/ 120 h 132"/>
                <a:gd name="T48" fmla="*/ 9 w 141"/>
                <a:gd name="T49" fmla="*/ 115 h 132"/>
                <a:gd name="T50" fmla="*/ 132 w 141"/>
                <a:gd name="T51" fmla="*/ 107 h 132"/>
                <a:gd name="T52" fmla="*/ 9 w 141"/>
                <a:gd name="T53" fmla="*/ 115 h 132"/>
                <a:gd name="T54" fmla="*/ 9 w 141"/>
                <a:gd name="T55" fmla="*/ 103 h 132"/>
                <a:gd name="T56" fmla="*/ 33 w 141"/>
                <a:gd name="T57" fmla="*/ 99 h 132"/>
                <a:gd name="T58" fmla="*/ 25 w 141"/>
                <a:gd name="T59" fmla="*/ 58 h 132"/>
                <a:gd name="T60" fmla="*/ 29 w 141"/>
                <a:gd name="T61" fmla="*/ 50 h 132"/>
                <a:gd name="T62" fmla="*/ 13 w 141"/>
                <a:gd name="T63" fmla="*/ 54 h 132"/>
                <a:gd name="T64" fmla="*/ 13 w 141"/>
                <a:gd name="T65" fmla="*/ 95 h 132"/>
                <a:gd name="T66" fmla="*/ 71 w 141"/>
                <a:gd name="T67" fmla="*/ 0 h 132"/>
                <a:gd name="T68" fmla="*/ 141 w 141"/>
                <a:gd name="T69" fmla="*/ 3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1" h="132">
                  <a:moveTo>
                    <a:pt x="132" y="37"/>
                  </a:moveTo>
                  <a:cubicBezTo>
                    <a:pt x="9" y="37"/>
                    <a:pt x="9" y="37"/>
                    <a:pt x="9" y="37"/>
                  </a:cubicBezTo>
                  <a:cubicBezTo>
                    <a:pt x="9" y="46"/>
                    <a:pt x="9" y="46"/>
                    <a:pt x="9" y="46"/>
                  </a:cubicBezTo>
                  <a:cubicBezTo>
                    <a:pt x="132" y="46"/>
                    <a:pt x="132" y="46"/>
                    <a:pt x="132" y="46"/>
                  </a:cubicBezTo>
                  <a:lnTo>
                    <a:pt x="132" y="37"/>
                  </a:lnTo>
                  <a:close/>
                  <a:moveTo>
                    <a:pt x="132" y="99"/>
                  </a:moveTo>
                  <a:cubicBezTo>
                    <a:pt x="132" y="99"/>
                    <a:pt x="132" y="95"/>
                    <a:pt x="128" y="95"/>
                  </a:cubicBezTo>
                  <a:cubicBezTo>
                    <a:pt x="128" y="74"/>
                    <a:pt x="124" y="58"/>
                    <a:pt x="124" y="58"/>
                  </a:cubicBezTo>
                  <a:cubicBezTo>
                    <a:pt x="128" y="54"/>
                    <a:pt x="128" y="54"/>
                    <a:pt x="128" y="54"/>
                  </a:cubicBezTo>
                  <a:cubicBezTo>
                    <a:pt x="128" y="50"/>
                    <a:pt x="128" y="50"/>
                    <a:pt x="128" y="50"/>
                  </a:cubicBezTo>
                  <a:cubicBezTo>
                    <a:pt x="112" y="50"/>
                    <a:pt x="112" y="50"/>
                    <a:pt x="112" y="50"/>
                  </a:cubicBezTo>
                  <a:cubicBezTo>
                    <a:pt x="112" y="54"/>
                    <a:pt x="112" y="54"/>
                    <a:pt x="112" y="54"/>
                  </a:cubicBezTo>
                  <a:cubicBezTo>
                    <a:pt x="116" y="58"/>
                    <a:pt x="116" y="58"/>
                    <a:pt x="116" y="58"/>
                  </a:cubicBezTo>
                  <a:cubicBezTo>
                    <a:pt x="116" y="58"/>
                    <a:pt x="112" y="74"/>
                    <a:pt x="112" y="95"/>
                  </a:cubicBezTo>
                  <a:cubicBezTo>
                    <a:pt x="108" y="95"/>
                    <a:pt x="108" y="99"/>
                    <a:pt x="108" y="99"/>
                  </a:cubicBezTo>
                  <a:cubicBezTo>
                    <a:pt x="108" y="103"/>
                    <a:pt x="108" y="103"/>
                    <a:pt x="108" y="103"/>
                  </a:cubicBezTo>
                  <a:cubicBezTo>
                    <a:pt x="132" y="103"/>
                    <a:pt x="132" y="103"/>
                    <a:pt x="132" y="103"/>
                  </a:cubicBezTo>
                  <a:lnTo>
                    <a:pt x="132" y="99"/>
                  </a:lnTo>
                  <a:close/>
                  <a:moveTo>
                    <a:pt x="75" y="99"/>
                  </a:moveTo>
                  <a:cubicBezTo>
                    <a:pt x="75" y="103"/>
                    <a:pt x="75" y="103"/>
                    <a:pt x="75" y="103"/>
                  </a:cubicBezTo>
                  <a:cubicBezTo>
                    <a:pt x="99" y="103"/>
                    <a:pt x="99" y="103"/>
                    <a:pt x="99" y="103"/>
                  </a:cubicBezTo>
                  <a:cubicBezTo>
                    <a:pt x="99" y="99"/>
                    <a:pt x="99" y="99"/>
                    <a:pt x="99" y="99"/>
                  </a:cubicBezTo>
                  <a:cubicBezTo>
                    <a:pt x="99" y="99"/>
                    <a:pt x="99" y="95"/>
                    <a:pt x="95" y="95"/>
                  </a:cubicBezTo>
                  <a:cubicBezTo>
                    <a:pt x="95" y="74"/>
                    <a:pt x="91" y="58"/>
                    <a:pt x="91" y="58"/>
                  </a:cubicBezTo>
                  <a:cubicBezTo>
                    <a:pt x="95" y="54"/>
                    <a:pt x="95" y="54"/>
                    <a:pt x="95" y="54"/>
                  </a:cubicBezTo>
                  <a:cubicBezTo>
                    <a:pt x="95" y="50"/>
                    <a:pt x="95" y="50"/>
                    <a:pt x="95" y="50"/>
                  </a:cubicBezTo>
                  <a:cubicBezTo>
                    <a:pt x="79" y="50"/>
                    <a:pt x="79" y="50"/>
                    <a:pt x="79" y="50"/>
                  </a:cubicBezTo>
                  <a:cubicBezTo>
                    <a:pt x="79" y="54"/>
                    <a:pt x="79" y="54"/>
                    <a:pt x="79" y="54"/>
                  </a:cubicBezTo>
                  <a:cubicBezTo>
                    <a:pt x="83" y="58"/>
                    <a:pt x="83" y="58"/>
                    <a:pt x="83" y="58"/>
                  </a:cubicBezTo>
                  <a:cubicBezTo>
                    <a:pt x="83" y="58"/>
                    <a:pt x="79" y="74"/>
                    <a:pt x="79" y="95"/>
                  </a:cubicBezTo>
                  <a:cubicBezTo>
                    <a:pt x="75" y="95"/>
                    <a:pt x="75" y="99"/>
                    <a:pt x="75" y="99"/>
                  </a:cubicBezTo>
                  <a:close/>
                  <a:moveTo>
                    <a:pt x="42" y="99"/>
                  </a:moveTo>
                  <a:cubicBezTo>
                    <a:pt x="42" y="103"/>
                    <a:pt x="42" y="103"/>
                    <a:pt x="42" y="103"/>
                  </a:cubicBezTo>
                  <a:cubicBezTo>
                    <a:pt x="66" y="103"/>
                    <a:pt x="66" y="103"/>
                    <a:pt x="66" y="103"/>
                  </a:cubicBezTo>
                  <a:cubicBezTo>
                    <a:pt x="66" y="99"/>
                    <a:pt x="66" y="99"/>
                    <a:pt x="66" y="99"/>
                  </a:cubicBezTo>
                  <a:cubicBezTo>
                    <a:pt x="66" y="99"/>
                    <a:pt x="66" y="95"/>
                    <a:pt x="62" y="95"/>
                  </a:cubicBezTo>
                  <a:cubicBezTo>
                    <a:pt x="62" y="74"/>
                    <a:pt x="58" y="58"/>
                    <a:pt x="58" y="58"/>
                  </a:cubicBezTo>
                  <a:cubicBezTo>
                    <a:pt x="62" y="54"/>
                    <a:pt x="62" y="54"/>
                    <a:pt x="62" y="54"/>
                  </a:cubicBezTo>
                  <a:cubicBezTo>
                    <a:pt x="62" y="50"/>
                    <a:pt x="62" y="50"/>
                    <a:pt x="62" y="50"/>
                  </a:cubicBezTo>
                  <a:cubicBezTo>
                    <a:pt x="46" y="50"/>
                    <a:pt x="46" y="50"/>
                    <a:pt x="46" y="50"/>
                  </a:cubicBezTo>
                  <a:cubicBezTo>
                    <a:pt x="46" y="54"/>
                    <a:pt x="46" y="54"/>
                    <a:pt x="46" y="54"/>
                  </a:cubicBezTo>
                  <a:cubicBezTo>
                    <a:pt x="50" y="58"/>
                    <a:pt x="50" y="58"/>
                    <a:pt x="50" y="58"/>
                  </a:cubicBezTo>
                  <a:cubicBezTo>
                    <a:pt x="50" y="58"/>
                    <a:pt x="46" y="74"/>
                    <a:pt x="46" y="95"/>
                  </a:cubicBezTo>
                  <a:cubicBezTo>
                    <a:pt x="42" y="95"/>
                    <a:pt x="42" y="99"/>
                    <a:pt x="42" y="99"/>
                  </a:cubicBezTo>
                  <a:close/>
                  <a:moveTo>
                    <a:pt x="1" y="120"/>
                  </a:moveTo>
                  <a:cubicBezTo>
                    <a:pt x="1" y="132"/>
                    <a:pt x="1" y="132"/>
                    <a:pt x="1" y="132"/>
                  </a:cubicBezTo>
                  <a:cubicBezTo>
                    <a:pt x="141" y="132"/>
                    <a:pt x="141" y="132"/>
                    <a:pt x="141" y="132"/>
                  </a:cubicBezTo>
                  <a:cubicBezTo>
                    <a:pt x="141" y="120"/>
                    <a:pt x="141" y="120"/>
                    <a:pt x="141" y="120"/>
                  </a:cubicBezTo>
                  <a:lnTo>
                    <a:pt x="1" y="120"/>
                  </a:lnTo>
                  <a:close/>
                  <a:moveTo>
                    <a:pt x="9" y="115"/>
                  </a:moveTo>
                  <a:cubicBezTo>
                    <a:pt x="132" y="115"/>
                    <a:pt x="132" y="115"/>
                    <a:pt x="132" y="115"/>
                  </a:cubicBezTo>
                  <a:cubicBezTo>
                    <a:pt x="132" y="107"/>
                    <a:pt x="132" y="107"/>
                    <a:pt x="132" y="107"/>
                  </a:cubicBezTo>
                  <a:cubicBezTo>
                    <a:pt x="9" y="107"/>
                    <a:pt x="9" y="107"/>
                    <a:pt x="9" y="107"/>
                  </a:cubicBezTo>
                  <a:lnTo>
                    <a:pt x="9" y="115"/>
                  </a:lnTo>
                  <a:close/>
                  <a:moveTo>
                    <a:pt x="9" y="99"/>
                  </a:moveTo>
                  <a:cubicBezTo>
                    <a:pt x="9" y="103"/>
                    <a:pt x="9" y="103"/>
                    <a:pt x="9" y="103"/>
                  </a:cubicBezTo>
                  <a:cubicBezTo>
                    <a:pt x="33" y="103"/>
                    <a:pt x="33" y="103"/>
                    <a:pt x="33" y="103"/>
                  </a:cubicBezTo>
                  <a:cubicBezTo>
                    <a:pt x="33" y="99"/>
                    <a:pt x="33" y="99"/>
                    <a:pt x="33" y="99"/>
                  </a:cubicBezTo>
                  <a:cubicBezTo>
                    <a:pt x="33" y="99"/>
                    <a:pt x="33" y="95"/>
                    <a:pt x="29" y="95"/>
                  </a:cubicBezTo>
                  <a:cubicBezTo>
                    <a:pt x="29" y="74"/>
                    <a:pt x="25" y="58"/>
                    <a:pt x="25" y="58"/>
                  </a:cubicBezTo>
                  <a:cubicBezTo>
                    <a:pt x="29" y="54"/>
                    <a:pt x="29" y="54"/>
                    <a:pt x="29" y="54"/>
                  </a:cubicBezTo>
                  <a:cubicBezTo>
                    <a:pt x="29" y="50"/>
                    <a:pt x="29" y="50"/>
                    <a:pt x="29" y="50"/>
                  </a:cubicBezTo>
                  <a:cubicBezTo>
                    <a:pt x="13" y="50"/>
                    <a:pt x="13" y="50"/>
                    <a:pt x="13" y="50"/>
                  </a:cubicBezTo>
                  <a:cubicBezTo>
                    <a:pt x="13" y="54"/>
                    <a:pt x="13" y="54"/>
                    <a:pt x="13" y="54"/>
                  </a:cubicBezTo>
                  <a:cubicBezTo>
                    <a:pt x="17" y="58"/>
                    <a:pt x="17" y="58"/>
                    <a:pt x="17" y="58"/>
                  </a:cubicBezTo>
                  <a:cubicBezTo>
                    <a:pt x="17" y="58"/>
                    <a:pt x="13" y="74"/>
                    <a:pt x="13" y="95"/>
                  </a:cubicBezTo>
                  <a:cubicBezTo>
                    <a:pt x="9" y="95"/>
                    <a:pt x="9" y="99"/>
                    <a:pt x="9" y="99"/>
                  </a:cubicBezTo>
                  <a:close/>
                  <a:moveTo>
                    <a:pt x="71" y="0"/>
                  </a:moveTo>
                  <a:cubicBezTo>
                    <a:pt x="0" y="33"/>
                    <a:pt x="0" y="33"/>
                    <a:pt x="0" y="33"/>
                  </a:cubicBezTo>
                  <a:cubicBezTo>
                    <a:pt x="141" y="33"/>
                    <a:pt x="141" y="33"/>
                    <a:pt x="141" y="33"/>
                  </a:cubicBezTo>
                  <a:lnTo>
                    <a:pt x="71" y="0"/>
                  </a:lnTo>
                  <a:close/>
                </a:path>
              </a:pathLst>
            </a:custGeom>
            <a:grpFill/>
            <a:ln>
              <a:noFill/>
            </a:ln>
          </p:spPr>
          <p:txBody>
            <a:bodyPr vert="horz" wrap="square" lIns="91440" tIns="45720" rIns="91440" bIns="45720" numCol="1" anchor="t" anchorCtr="0" compatLnSpc="1"/>
            <a:lstStyle/>
            <a:p>
              <a:endParaRPr lang="en-US"/>
            </a:p>
          </p:txBody>
        </p:sp>
        <p:sp>
          <p:nvSpPr>
            <p:cNvPr id="44" name="Freeform 96"/>
            <p:cNvSpPr>
              <a:spLocks noEditPoints="1"/>
            </p:cNvSpPr>
            <p:nvPr/>
          </p:nvSpPr>
          <p:spPr bwMode="auto">
            <a:xfrm>
              <a:off x="1930554" y="5743512"/>
              <a:ext cx="443188" cy="455996"/>
            </a:xfrm>
            <a:custGeom>
              <a:avLst/>
              <a:gdLst>
                <a:gd name="T0" fmla="*/ 119 w 131"/>
                <a:gd name="T1" fmla="*/ 119 h 135"/>
                <a:gd name="T2" fmla="*/ 16 w 131"/>
                <a:gd name="T3" fmla="*/ 119 h 135"/>
                <a:gd name="T4" fmla="*/ 8 w 131"/>
                <a:gd name="T5" fmla="*/ 127 h 135"/>
                <a:gd name="T6" fmla="*/ 16 w 131"/>
                <a:gd name="T7" fmla="*/ 135 h 135"/>
                <a:gd name="T8" fmla="*/ 119 w 131"/>
                <a:gd name="T9" fmla="*/ 135 h 135"/>
                <a:gd name="T10" fmla="*/ 127 w 131"/>
                <a:gd name="T11" fmla="*/ 127 h 135"/>
                <a:gd name="T12" fmla="*/ 119 w 131"/>
                <a:gd name="T13" fmla="*/ 119 h 135"/>
                <a:gd name="T14" fmla="*/ 20 w 131"/>
                <a:gd name="T15" fmla="*/ 111 h 135"/>
                <a:gd name="T16" fmla="*/ 115 w 131"/>
                <a:gd name="T17" fmla="*/ 111 h 135"/>
                <a:gd name="T18" fmla="*/ 115 w 131"/>
                <a:gd name="T19" fmla="*/ 102 h 135"/>
                <a:gd name="T20" fmla="*/ 20 w 131"/>
                <a:gd name="T21" fmla="*/ 102 h 135"/>
                <a:gd name="T22" fmla="*/ 20 w 131"/>
                <a:gd name="T23" fmla="*/ 111 h 135"/>
                <a:gd name="T24" fmla="*/ 29 w 131"/>
                <a:gd name="T25" fmla="*/ 39 h 135"/>
                <a:gd name="T26" fmla="*/ 29 w 131"/>
                <a:gd name="T27" fmla="*/ 94 h 135"/>
                <a:gd name="T28" fmla="*/ 37 w 131"/>
                <a:gd name="T29" fmla="*/ 94 h 135"/>
                <a:gd name="T30" fmla="*/ 37 w 131"/>
                <a:gd name="T31" fmla="*/ 30 h 135"/>
                <a:gd name="T32" fmla="*/ 43 w 131"/>
                <a:gd name="T33" fmla="*/ 24 h 135"/>
                <a:gd name="T34" fmla="*/ 49 w 131"/>
                <a:gd name="T35" fmla="*/ 30 h 135"/>
                <a:gd name="T36" fmla="*/ 49 w 131"/>
                <a:gd name="T37" fmla="*/ 94 h 135"/>
                <a:gd name="T38" fmla="*/ 62 w 131"/>
                <a:gd name="T39" fmla="*/ 94 h 135"/>
                <a:gd name="T40" fmla="*/ 62 w 131"/>
                <a:gd name="T41" fmla="*/ 30 h 135"/>
                <a:gd name="T42" fmla="*/ 68 w 131"/>
                <a:gd name="T43" fmla="*/ 24 h 135"/>
                <a:gd name="T44" fmla="*/ 74 w 131"/>
                <a:gd name="T45" fmla="*/ 30 h 135"/>
                <a:gd name="T46" fmla="*/ 74 w 131"/>
                <a:gd name="T47" fmla="*/ 94 h 135"/>
                <a:gd name="T48" fmla="*/ 86 w 131"/>
                <a:gd name="T49" fmla="*/ 94 h 135"/>
                <a:gd name="T50" fmla="*/ 86 w 131"/>
                <a:gd name="T51" fmla="*/ 30 h 135"/>
                <a:gd name="T52" fmla="*/ 92 w 131"/>
                <a:gd name="T53" fmla="*/ 24 h 135"/>
                <a:gd name="T54" fmla="*/ 99 w 131"/>
                <a:gd name="T55" fmla="*/ 30 h 135"/>
                <a:gd name="T56" fmla="*/ 99 w 131"/>
                <a:gd name="T57" fmla="*/ 94 h 135"/>
                <a:gd name="T58" fmla="*/ 107 w 131"/>
                <a:gd name="T59" fmla="*/ 94 h 135"/>
                <a:gd name="T60" fmla="*/ 107 w 131"/>
                <a:gd name="T61" fmla="*/ 40 h 135"/>
                <a:gd name="T62" fmla="*/ 111 w 131"/>
                <a:gd name="T63" fmla="*/ 41 h 135"/>
                <a:gd name="T64" fmla="*/ 131 w 131"/>
                <a:gd name="T65" fmla="*/ 20 h 135"/>
                <a:gd name="T66" fmla="*/ 111 w 131"/>
                <a:gd name="T67" fmla="*/ 0 h 135"/>
                <a:gd name="T68" fmla="*/ 111 w 131"/>
                <a:gd name="T69" fmla="*/ 0 h 135"/>
                <a:gd name="T70" fmla="*/ 20 w 131"/>
                <a:gd name="T71" fmla="*/ 0 h 135"/>
                <a:gd name="T72" fmla="*/ 20 w 131"/>
                <a:gd name="T73" fmla="*/ 0 h 135"/>
                <a:gd name="T74" fmla="*/ 0 w 131"/>
                <a:gd name="T75" fmla="*/ 20 h 135"/>
                <a:gd name="T76" fmla="*/ 20 w 131"/>
                <a:gd name="T77" fmla="*/ 41 h 135"/>
                <a:gd name="T78" fmla="*/ 29 w 131"/>
                <a:gd name="T79" fmla="*/ 39 h 135"/>
                <a:gd name="T80" fmla="*/ 8 w 131"/>
                <a:gd name="T81" fmla="*/ 20 h 135"/>
                <a:gd name="T82" fmla="*/ 20 w 131"/>
                <a:gd name="T83" fmla="*/ 8 h 135"/>
                <a:gd name="T84" fmla="*/ 111 w 131"/>
                <a:gd name="T85" fmla="*/ 8 h 135"/>
                <a:gd name="T86" fmla="*/ 123 w 131"/>
                <a:gd name="T87" fmla="*/ 20 h 135"/>
                <a:gd name="T88" fmla="*/ 111 w 131"/>
                <a:gd name="T89" fmla="*/ 32 h 135"/>
                <a:gd name="T90" fmla="*/ 107 w 131"/>
                <a:gd name="T91" fmla="*/ 28 h 135"/>
                <a:gd name="T92" fmla="*/ 111 w 131"/>
                <a:gd name="T93" fmla="*/ 24 h 135"/>
                <a:gd name="T94" fmla="*/ 115 w 131"/>
                <a:gd name="T95" fmla="*/ 20 h 135"/>
                <a:gd name="T96" fmla="*/ 111 w 131"/>
                <a:gd name="T97" fmla="*/ 16 h 135"/>
                <a:gd name="T98" fmla="*/ 20 w 131"/>
                <a:gd name="T99" fmla="*/ 16 h 135"/>
                <a:gd name="T100" fmla="*/ 16 w 131"/>
                <a:gd name="T101" fmla="*/ 20 h 135"/>
                <a:gd name="T102" fmla="*/ 20 w 131"/>
                <a:gd name="T103" fmla="*/ 24 h 135"/>
                <a:gd name="T104" fmla="*/ 25 w 131"/>
                <a:gd name="T105" fmla="*/ 28 h 135"/>
                <a:gd name="T106" fmla="*/ 20 w 131"/>
                <a:gd name="T107" fmla="*/ 32 h 135"/>
                <a:gd name="T108" fmla="*/ 8 w 131"/>
                <a:gd name="T109" fmla="*/ 2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1" h="135">
                  <a:moveTo>
                    <a:pt x="119" y="119"/>
                  </a:moveTo>
                  <a:cubicBezTo>
                    <a:pt x="16" y="119"/>
                    <a:pt x="16" y="119"/>
                    <a:pt x="16" y="119"/>
                  </a:cubicBezTo>
                  <a:cubicBezTo>
                    <a:pt x="12" y="119"/>
                    <a:pt x="8" y="123"/>
                    <a:pt x="8" y="127"/>
                  </a:cubicBezTo>
                  <a:cubicBezTo>
                    <a:pt x="8" y="132"/>
                    <a:pt x="12" y="135"/>
                    <a:pt x="16" y="135"/>
                  </a:cubicBezTo>
                  <a:cubicBezTo>
                    <a:pt x="119" y="135"/>
                    <a:pt x="119" y="135"/>
                    <a:pt x="119" y="135"/>
                  </a:cubicBezTo>
                  <a:cubicBezTo>
                    <a:pt x="124" y="135"/>
                    <a:pt x="127" y="132"/>
                    <a:pt x="127" y="127"/>
                  </a:cubicBezTo>
                  <a:cubicBezTo>
                    <a:pt x="127" y="123"/>
                    <a:pt x="124" y="119"/>
                    <a:pt x="119" y="119"/>
                  </a:cubicBezTo>
                  <a:close/>
                  <a:moveTo>
                    <a:pt x="20" y="111"/>
                  </a:moveTo>
                  <a:cubicBezTo>
                    <a:pt x="115" y="111"/>
                    <a:pt x="115" y="111"/>
                    <a:pt x="115" y="111"/>
                  </a:cubicBezTo>
                  <a:cubicBezTo>
                    <a:pt x="115" y="102"/>
                    <a:pt x="115" y="102"/>
                    <a:pt x="115" y="102"/>
                  </a:cubicBezTo>
                  <a:cubicBezTo>
                    <a:pt x="20" y="102"/>
                    <a:pt x="20" y="102"/>
                    <a:pt x="20" y="102"/>
                  </a:cubicBezTo>
                  <a:lnTo>
                    <a:pt x="20" y="111"/>
                  </a:lnTo>
                  <a:close/>
                  <a:moveTo>
                    <a:pt x="29" y="39"/>
                  </a:moveTo>
                  <a:cubicBezTo>
                    <a:pt x="29" y="94"/>
                    <a:pt x="29" y="94"/>
                    <a:pt x="29" y="94"/>
                  </a:cubicBezTo>
                  <a:cubicBezTo>
                    <a:pt x="37" y="94"/>
                    <a:pt x="37" y="94"/>
                    <a:pt x="37" y="94"/>
                  </a:cubicBezTo>
                  <a:cubicBezTo>
                    <a:pt x="37" y="30"/>
                    <a:pt x="37" y="30"/>
                    <a:pt x="37" y="30"/>
                  </a:cubicBezTo>
                  <a:cubicBezTo>
                    <a:pt x="37" y="27"/>
                    <a:pt x="40" y="24"/>
                    <a:pt x="43" y="24"/>
                  </a:cubicBezTo>
                  <a:cubicBezTo>
                    <a:pt x="46" y="24"/>
                    <a:pt x="49" y="27"/>
                    <a:pt x="49" y="30"/>
                  </a:cubicBezTo>
                  <a:cubicBezTo>
                    <a:pt x="49" y="94"/>
                    <a:pt x="49" y="94"/>
                    <a:pt x="49" y="94"/>
                  </a:cubicBezTo>
                  <a:cubicBezTo>
                    <a:pt x="62" y="94"/>
                    <a:pt x="62" y="94"/>
                    <a:pt x="62" y="94"/>
                  </a:cubicBezTo>
                  <a:cubicBezTo>
                    <a:pt x="62" y="30"/>
                    <a:pt x="62" y="30"/>
                    <a:pt x="62" y="30"/>
                  </a:cubicBezTo>
                  <a:cubicBezTo>
                    <a:pt x="62" y="27"/>
                    <a:pt x="64" y="24"/>
                    <a:pt x="68" y="24"/>
                  </a:cubicBezTo>
                  <a:cubicBezTo>
                    <a:pt x="71" y="24"/>
                    <a:pt x="74" y="27"/>
                    <a:pt x="74" y="30"/>
                  </a:cubicBezTo>
                  <a:cubicBezTo>
                    <a:pt x="74" y="94"/>
                    <a:pt x="74" y="94"/>
                    <a:pt x="74" y="94"/>
                  </a:cubicBezTo>
                  <a:cubicBezTo>
                    <a:pt x="86" y="94"/>
                    <a:pt x="86" y="94"/>
                    <a:pt x="86" y="94"/>
                  </a:cubicBezTo>
                  <a:cubicBezTo>
                    <a:pt x="86" y="30"/>
                    <a:pt x="86" y="30"/>
                    <a:pt x="86" y="30"/>
                  </a:cubicBezTo>
                  <a:cubicBezTo>
                    <a:pt x="86" y="27"/>
                    <a:pt x="89" y="24"/>
                    <a:pt x="92" y="24"/>
                  </a:cubicBezTo>
                  <a:cubicBezTo>
                    <a:pt x="96" y="24"/>
                    <a:pt x="99" y="27"/>
                    <a:pt x="99" y="30"/>
                  </a:cubicBezTo>
                  <a:cubicBezTo>
                    <a:pt x="99" y="94"/>
                    <a:pt x="99" y="94"/>
                    <a:pt x="99" y="94"/>
                  </a:cubicBezTo>
                  <a:cubicBezTo>
                    <a:pt x="107" y="94"/>
                    <a:pt x="107" y="94"/>
                    <a:pt x="107" y="94"/>
                  </a:cubicBezTo>
                  <a:cubicBezTo>
                    <a:pt x="107" y="40"/>
                    <a:pt x="107" y="40"/>
                    <a:pt x="107" y="40"/>
                  </a:cubicBezTo>
                  <a:cubicBezTo>
                    <a:pt x="108" y="40"/>
                    <a:pt x="109" y="41"/>
                    <a:pt x="111" y="41"/>
                  </a:cubicBezTo>
                  <a:cubicBezTo>
                    <a:pt x="122" y="41"/>
                    <a:pt x="131" y="31"/>
                    <a:pt x="131" y="20"/>
                  </a:cubicBezTo>
                  <a:cubicBezTo>
                    <a:pt x="131" y="9"/>
                    <a:pt x="122" y="0"/>
                    <a:pt x="111" y="0"/>
                  </a:cubicBezTo>
                  <a:cubicBezTo>
                    <a:pt x="111" y="0"/>
                    <a:pt x="111" y="0"/>
                    <a:pt x="111" y="0"/>
                  </a:cubicBezTo>
                  <a:cubicBezTo>
                    <a:pt x="20" y="0"/>
                    <a:pt x="20" y="0"/>
                    <a:pt x="20" y="0"/>
                  </a:cubicBezTo>
                  <a:cubicBezTo>
                    <a:pt x="20" y="0"/>
                    <a:pt x="20" y="0"/>
                    <a:pt x="20" y="0"/>
                  </a:cubicBezTo>
                  <a:cubicBezTo>
                    <a:pt x="9" y="0"/>
                    <a:pt x="0" y="9"/>
                    <a:pt x="0" y="20"/>
                  </a:cubicBezTo>
                  <a:cubicBezTo>
                    <a:pt x="0" y="31"/>
                    <a:pt x="9" y="41"/>
                    <a:pt x="20" y="41"/>
                  </a:cubicBezTo>
                  <a:cubicBezTo>
                    <a:pt x="23" y="41"/>
                    <a:pt x="26" y="40"/>
                    <a:pt x="29" y="39"/>
                  </a:cubicBezTo>
                  <a:close/>
                  <a:moveTo>
                    <a:pt x="8" y="20"/>
                  </a:moveTo>
                  <a:cubicBezTo>
                    <a:pt x="8" y="13"/>
                    <a:pt x="14" y="8"/>
                    <a:pt x="20" y="8"/>
                  </a:cubicBezTo>
                  <a:cubicBezTo>
                    <a:pt x="111" y="8"/>
                    <a:pt x="111" y="8"/>
                    <a:pt x="111" y="8"/>
                  </a:cubicBezTo>
                  <a:cubicBezTo>
                    <a:pt x="118" y="8"/>
                    <a:pt x="123" y="13"/>
                    <a:pt x="123" y="20"/>
                  </a:cubicBezTo>
                  <a:cubicBezTo>
                    <a:pt x="123" y="27"/>
                    <a:pt x="118" y="32"/>
                    <a:pt x="111" y="32"/>
                  </a:cubicBezTo>
                  <a:cubicBezTo>
                    <a:pt x="109" y="32"/>
                    <a:pt x="107" y="31"/>
                    <a:pt x="107" y="28"/>
                  </a:cubicBezTo>
                  <a:cubicBezTo>
                    <a:pt x="107" y="26"/>
                    <a:pt x="109" y="24"/>
                    <a:pt x="111" y="24"/>
                  </a:cubicBezTo>
                  <a:cubicBezTo>
                    <a:pt x="113" y="24"/>
                    <a:pt x="115" y="22"/>
                    <a:pt x="115" y="20"/>
                  </a:cubicBezTo>
                  <a:cubicBezTo>
                    <a:pt x="115" y="18"/>
                    <a:pt x="113" y="16"/>
                    <a:pt x="111" y="16"/>
                  </a:cubicBezTo>
                  <a:cubicBezTo>
                    <a:pt x="20" y="16"/>
                    <a:pt x="20" y="16"/>
                    <a:pt x="20" y="16"/>
                  </a:cubicBezTo>
                  <a:cubicBezTo>
                    <a:pt x="18" y="16"/>
                    <a:pt x="16" y="18"/>
                    <a:pt x="16" y="20"/>
                  </a:cubicBezTo>
                  <a:cubicBezTo>
                    <a:pt x="16" y="22"/>
                    <a:pt x="18" y="24"/>
                    <a:pt x="20" y="24"/>
                  </a:cubicBezTo>
                  <a:cubicBezTo>
                    <a:pt x="23" y="24"/>
                    <a:pt x="25" y="26"/>
                    <a:pt x="25" y="28"/>
                  </a:cubicBezTo>
                  <a:cubicBezTo>
                    <a:pt x="25" y="31"/>
                    <a:pt x="23" y="32"/>
                    <a:pt x="20" y="32"/>
                  </a:cubicBezTo>
                  <a:cubicBezTo>
                    <a:pt x="14" y="32"/>
                    <a:pt x="8" y="27"/>
                    <a:pt x="8" y="20"/>
                  </a:cubicBezTo>
                  <a:close/>
                </a:path>
              </a:pathLst>
            </a:custGeom>
            <a:grpFill/>
            <a:ln>
              <a:noFill/>
            </a:ln>
          </p:spPr>
          <p:txBody>
            <a:bodyPr vert="horz" wrap="square" lIns="91440" tIns="45720" rIns="91440" bIns="45720" numCol="1" anchor="t" anchorCtr="0" compatLnSpc="1"/>
            <a:lstStyle/>
            <a:p>
              <a:endParaRPr lang="en-US"/>
            </a:p>
          </p:txBody>
        </p:sp>
        <p:sp>
          <p:nvSpPr>
            <p:cNvPr id="45" name="Freeform 97"/>
            <p:cNvSpPr>
              <a:spLocks noEditPoints="1"/>
            </p:cNvSpPr>
            <p:nvPr/>
          </p:nvSpPr>
          <p:spPr bwMode="auto">
            <a:xfrm>
              <a:off x="3073106" y="5743512"/>
              <a:ext cx="389390" cy="468805"/>
            </a:xfrm>
            <a:custGeom>
              <a:avLst/>
              <a:gdLst>
                <a:gd name="T0" fmla="*/ 99 w 115"/>
                <a:gd name="T1" fmla="*/ 4 h 139"/>
                <a:gd name="T2" fmla="*/ 99 w 115"/>
                <a:gd name="T3" fmla="*/ 16 h 139"/>
                <a:gd name="T4" fmla="*/ 83 w 115"/>
                <a:gd name="T5" fmla="*/ 13 h 139"/>
                <a:gd name="T6" fmla="*/ 83 w 115"/>
                <a:gd name="T7" fmla="*/ 1 h 139"/>
                <a:gd name="T8" fmla="*/ 66 w 115"/>
                <a:gd name="T9" fmla="*/ 0 h 139"/>
                <a:gd name="T10" fmla="*/ 66 w 115"/>
                <a:gd name="T11" fmla="*/ 12 h 139"/>
                <a:gd name="T12" fmla="*/ 50 w 115"/>
                <a:gd name="T13" fmla="*/ 12 h 139"/>
                <a:gd name="T14" fmla="*/ 50 w 115"/>
                <a:gd name="T15" fmla="*/ 0 h 139"/>
                <a:gd name="T16" fmla="*/ 33 w 115"/>
                <a:gd name="T17" fmla="*/ 1 h 139"/>
                <a:gd name="T18" fmla="*/ 33 w 115"/>
                <a:gd name="T19" fmla="*/ 13 h 139"/>
                <a:gd name="T20" fmla="*/ 16 w 115"/>
                <a:gd name="T21" fmla="*/ 16 h 139"/>
                <a:gd name="T22" fmla="*/ 16 w 115"/>
                <a:gd name="T23" fmla="*/ 4 h 139"/>
                <a:gd name="T24" fmla="*/ 0 w 115"/>
                <a:gd name="T25" fmla="*/ 8 h 139"/>
                <a:gd name="T26" fmla="*/ 0 w 115"/>
                <a:gd name="T27" fmla="*/ 37 h 139"/>
                <a:gd name="T28" fmla="*/ 16 w 115"/>
                <a:gd name="T29" fmla="*/ 53 h 139"/>
                <a:gd name="T30" fmla="*/ 58 w 115"/>
                <a:gd name="T31" fmla="*/ 57 h 139"/>
                <a:gd name="T32" fmla="*/ 100 w 115"/>
                <a:gd name="T33" fmla="*/ 53 h 139"/>
                <a:gd name="T34" fmla="*/ 115 w 115"/>
                <a:gd name="T35" fmla="*/ 37 h 139"/>
                <a:gd name="T36" fmla="*/ 115 w 115"/>
                <a:gd name="T37" fmla="*/ 8 h 139"/>
                <a:gd name="T38" fmla="*/ 99 w 115"/>
                <a:gd name="T39" fmla="*/ 4 h 139"/>
                <a:gd name="T40" fmla="*/ 17 w 115"/>
                <a:gd name="T41" fmla="*/ 61 h 139"/>
                <a:gd name="T42" fmla="*/ 17 w 115"/>
                <a:gd name="T43" fmla="*/ 131 h 139"/>
                <a:gd name="T44" fmla="*/ 58 w 115"/>
                <a:gd name="T45" fmla="*/ 139 h 139"/>
                <a:gd name="T46" fmla="*/ 99 w 115"/>
                <a:gd name="T47" fmla="*/ 131 h 139"/>
                <a:gd name="T48" fmla="*/ 99 w 115"/>
                <a:gd name="T49" fmla="*/ 61 h 139"/>
                <a:gd name="T50" fmla="*/ 58 w 115"/>
                <a:gd name="T51" fmla="*/ 65 h 139"/>
                <a:gd name="T52" fmla="*/ 17 w 115"/>
                <a:gd name="T53" fmla="*/ 61 h 139"/>
                <a:gd name="T54" fmla="*/ 66 w 115"/>
                <a:gd name="T55" fmla="*/ 104 h 139"/>
                <a:gd name="T56" fmla="*/ 66 w 115"/>
                <a:gd name="T57" fmla="*/ 119 h 139"/>
                <a:gd name="T58" fmla="*/ 50 w 115"/>
                <a:gd name="T59" fmla="*/ 119 h 139"/>
                <a:gd name="T60" fmla="*/ 50 w 115"/>
                <a:gd name="T61" fmla="*/ 104 h 139"/>
                <a:gd name="T62" fmla="*/ 58 w 115"/>
                <a:gd name="T63" fmla="*/ 78 h 139"/>
                <a:gd name="T64" fmla="*/ 66 w 115"/>
                <a:gd name="T65" fmla="*/ 104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 h="139">
                  <a:moveTo>
                    <a:pt x="99" y="4"/>
                  </a:moveTo>
                  <a:cubicBezTo>
                    <a:pt x="99" y="16"/>
                    <a:pt x="99" y="16"/>
                    <a:pt x="99" y="16"/>
                  </a:cubicBezTo>
                  <a:cubicBezTo>
                    <a:pt x="94" y="15"/>
                    <a:pt x="88" y="14"/>
                    <a:pt x="83" y="13"/>
                  </a:cubicBezTo>
                  <a:cubicBezTo>
                    <a:pt x="83" y="1"/>
                    <a:pt x="83" y="1"/>
                    <a:pt x="83" y="1"/>
                  </a:cubicBezTo>
                  <a:cubicBezTo>
                    <a:pt x="77" y="0"/>
                    <a:pt x="72" y="0"/>
                    <a:pt x="66" y="0"/>
                  </a:cubicBezTo>
                  <a:cubicBezTo>
                    <a:pt x="66" y="12"/>
                    <a:pt x="66" y="12"/>
                    <a:pt x="66" y="12"/>
                  </a:cubicBezTo>
                  <a:cubicBezTo>
                    <a:pt x="61" y="12"/>
                    <a:pt x="55" y="12"/>
                    <a:pt x="50" y="12"/>
                  </a:cubicBezTo>
                  <a:cubicBezTo>
                    <a:pt x="50" y="0"/>
                    <a:pt x="50" y="0"/>
                    <a:pt x="50" y="0"/>
                  </a:cubicBezTo>
                  <a:cubicBezTo>
                    <a:pt x="44" y="0"/>
                    <a:pt x="38" y="0"/>
                    <a:pt x="33" y="1"/>
                  </a:cubicBezTo>
                  <a:cubicBezTo>
                    <a:pt x="33" y="13"/>
                    <a:pt x="33" y="13"/>
                    <a:pt x="33" y="13"/>
                  </a:cubicBezTo>
                  <a:cubicBezTo>
                    <a:pt x="27" y="14"/>
                    <a:pt x="22" y="15"/>
                    <a:pt x="16" y="16"/>
                  </a:cubicBezTo>
                  <a:cubicBezTo>
                    <a:pt x="16" y="4"/>
                    <a:pt x="16" y="4"/>
                    <a:pt x="16" y="4"/>
                  </a:cubicBezTo>
                  <a:cubicBezTo>
                    <a:pt x="11" y="5"/>
                    <a:pt x="6" y="6"/>
                    <a:pt x="0" y="8"/>
                  </a:cubicBezTo>
                  <a:cubicBezTo>
                    <a:pt x="0" y="37"/>
                    <a:pt x="0" y="37"/>
                    <a:pt x="0" y="37"/>
                  </a:cubicBezTo>
                  <a:cubicBezTo>
                    <a:pt x="16" y="53"/>
                    <a:pt x="16" y="53"/>
                    <a:pt x="16" y="53"/>
                  </a:cubicBezTo>
                  <a:cubicBezTo>
                    <a:pt x="16" y="53"/>
                    <a:pt x="37" y="57"/>
                    <a:pt x="58" y="57"/>
                  </a:cubicBezTo>
                  <a:cubicBezTo>
                    <a:pt x="79" y="57"/>
                    <a:pt x="100" y="53"/>
                    <a:pt x="100" y="53"/>
                  </a:cubicBezTo>
                  <a:cubicBezTo>
                    <a:pt x="115" y="37"/>
                    <a:pt x="115" y="37"/>
                    <a:pt x="115" y="37"/>
                  </a:cubicBezTo>
                  <a:cubicBezTo>
                    <a:pt x="115" y="8"/>
                    <a:pt x="115" y="8"/>
                    <a:pt x="115" y="8"/>
                  </a:cubicBezTo>
                  <a:cubicBezTo>
                    <a:pt x="110" y="6"/>
                    <a:pt x="105" y="5"/>
                    <a:pt x="99" y="4"/>
                  </a:cubicBezTo>
                  <a:close/>
                  <a:moveTo>
                    <a:pt x="17" y="61"/>
                  </a:moveTo>
                  <a:cubicBezTo>
                    <a:pt x="17" y="131"/>
                    <a:pt x="17" y="131"/>
                    <a:pt x="17" y="131"/>
                  </a:cubicBezTo>
                  <a:cubicBezTo>
                    <a:pt x="17" y="136"/>
                    <a:pt x="35" y="139"/>
                    <a:pt x="58" y="139"/>
                  </a:cubicBezTo>
                  <a:cubicBezTo>
                    <a:pt x="81" y="139"/>
                    <a:pt x="99" y="136"/>
                    <a:pt x="99" y="131"/>
                  </a:cubicBezTo>
                  <a:cubicBezTo>
                    <a:pt x="99" y="61"/>
                    <a:pt x="99" y="61"/>
                    <a:pt x="99" y="61"/>
                  </a:cubicBezTo>
                  <a:cubicBezTo>
                    <a:pt x="99" y="61"/>
                    <a:pt x="78" y="65"/>
                    <a:pt x="58" y="65"/>
                  </a:cubicBezTo>
                  <a:cubicBezTo>
                    <a:pt x="37" y="65"/>
                    <a:pt x="17" y="61"/>
                    <a:pt x="17" y="61"/>
                  </a:cubicBezTo>
                  <a:close/>
                  <a:moveTo>
                    <a:pt x="66" y="104"/>
                  </a:moveTo>
                  <a:cubicBezTo>
                    <a:pt x="66" y="119"/>
                    <a:pt x="66" y="119"/>
                    <a:pt x="66" y="119"/>
                  </a:cubicBezTo>
                  <a:cubicBezTo>
                    <a:pt x="50" y="119"/>
                    <a:pt x="50" y="119"/>
                    <a:pt x="50" y="119"/>
                  </a:cubicBezTo>
                  <a:cubicBezTo>
                    <a:pt x="50" y="104"/>
                    <a:pt x="50" y="104"/>
                    <a:pt x="50" y="104"/>
                  </a:cubicBezTo>
                  <a:cubicBezTo>
                    <a:pt x="50" y="86"/>
                    <a:pt x="58" y="78"/>
                    <a:pt x="58" y="78"/>
                  </a:cubicBezTo>
                  <a:cubicBezTo>
                    <a:pt x="58" y="78"/>
                    <a:pt x="66" y="86"/>
                    <a:pt x="66" y="104"/>
                  </a:cubicBezTo>
                  <a:close/>
                </a:path>
              </a:pathLst>
            </a:custGeom>
            <a:grpFill/>
            <a:ln>
              <a:noFill/>
            </a:ln>
          </p:spPr>
          <p:txBody>
            <a:bodyPr vert="horz" wrap="square" lIns="91440" tIns="45720" rIns="91440" bIns="45720" numCol="1" anchor="t" anchorCtr="0" compatLnSpc="1"/>
            <a:lstStyle/>
            <a:p>
              <a:endParaRPr lang="en-US"/>
            </a:p>
          </p:txBody>
        </p:sp>
        <p:sp>
          <p:nvSpPr>
            <p:cNvPr id="46" name="Freeform 98"/>
            <p:cNvSpPr>
              <a:spLocks noEditPoints="1"/>
            </p:cNvSpPr>
            <p:nvPr/>
          </p:nvSpPr>
          <p:spPr bwMode="auto">
            <a:xfrm>
              <a:off x="4113187" y="5684590"/>
              <a:ext cx="468805" cy="573838"/>
            </a:xfrm>
            <a:custGeom>
              <a:avLst/>
              <a:gdLst>
                <a:gd name="T0" fmla="*/ 43 w 138"/>
                <a:gd name="T1" fmla="*/ 169 h 169"/>
                <a:gd name="T2" fmla="*/ 51 w 138"/>
                <a:gd name="T3" fmla="*/ 111 h 169"/>
                <a:gd name="T4" fmla="*/ 35 w 138"/>
                <a:gd name="T5" fmla="*/ 160 h 169"/>
                <a:gd name="T6" fmla="*/ 68 w 138"/>
                <a:gd name="T7" fmla="*/ 169 h 169"/>
                <a:gd name="T8" fmla="*/ 76 w 138"/>
                <a:gd name="T9" fmla="*/ 111 h 169"/>
                <a:gd name="T10" fmla="*/ 59 w 138"/>
                <a:gd name="T11" fmla="*/ 160 h 169"/>
                <a:gd name="T12" fmla="*/ 76 w 138"/>
                <a:gd name="T13" fmla="*/ 21 h 169"/>
                <a:gd name="T14" fmla="*/ 35 w 138"/>
                <a:gd name="T15" fmla="*/ 21 h 169"/>
                <a:gd name="T16" fmla="*/ 106 w 138"/>
                <a:gd name="T17" fmla="*/ 106 h 169"/>
                <a:gd name="T18" fmla="*/ 82 w 138"/>
                <a:gd name="T19" fmla="*/ 49 h 169"/>
                <a:gd name="T20" fmla="*/ 67 w 138"/>
                <a:gd name="T21" fmla="*/ 45 h 169"/>
                <a:gd name="T22" fmla="*/ 44 w 138"/>
                <a:gd name="T23" fmla="*/ 45 h 169"/>
                <a:gd name="T24" fmla="*/ 29 w 138"/>
                <a:gd name="T25" fmla="*/ 49 h 169"/>
                <a:gd name="T26" fmla="*/ 5 w 138"/>
                <a:gd name="T27" fmla="*/ 106 h 169"/>
                <a:gd name="T28" fmla="*/ 31 w 138"/>
                <a:gd name="T29" fmla="*/ 78 h 169"/>
                <a:gd name="T30" fmla="*/ 80 w 138"/>
                <a:gd name="T31" fmla="*/ 103 h 169"/>
                <a:gd name="T32" fmla="*/ 94 w 138"/>
                <a:gd name="T33" fmla="*/ 103 h 169"/>
                <a:gd name="T34" fmla="*/ 121 w 138"/>
                <a:gd name="T35" fmla="*/ 165 h 169"/>
                <a:gd name="T36" fmla="*/ 109 w 138"/>
                <a:gd name="T37" fmla="*/ 159 h 169"/>
                <a:gd name="T38" fmla="*/ 92 w 138"/>
                <a:gd name="T39" fmla="*/ 165 h 169"/>
                <a:gd name="T40" fmla="*/ 133 w 138"/>
                <a:gd name="T41" fmla="*/ 169 h 169"/>
                <a:gd name="T42" fmla="*/ 138 w 138"/>
                <a:gd name="T43" fmla="*/ 155 h 169"/>
                <a:gd name="T44" fmla="*/ 121 w 138"/>
                <a:gd name="T45" fmla="*/ 165 h 169"/>
                <a:gd name="T46" fmla="*/ 129 w 138"/>
                <a:gd name="T47" fmla="*/ 132 h 169"/>
                <a:gd name="T48" fmla="*/ 96 w 138"/>
                <a:gd name="T49" fmla="*/ 132 h 169"/>
                <a:gd name="T50" fmla="*/ 92 w 138"/>
                <a:gd name="T51" fmla="*/ 149 h 169"/>
                <a:gd name="T52" fmla="*/ 109 w 138"/>
                <a:gd name="T53" fmla="*/ 148 h 169"/>
                <a:gd name="T54" fmla="*/ 121 w 138"/>
                <a:gd name="T55" fmla="*/ 154 h 169"/>
                <a:gd name="T56" fmla="*/ 138 w 138"/>
                <a:gd name="T57" fmla="*/ 136 h 169"/>
                <a:gd name="T58" fmla="*/ 106 w 138"/>
                <a:gd name="T59" fmla="*/ 132 h 169"/>
                <a:gd name="T60" fmla="*/ 106 w 138"/>
                <a:gd name="T61" fmla="*/ 132 h 169"/>
                <a:gd name="T62" fmla="*/ 113 w 138"/>
                <a:gd name="T63" fmla="*/ 161 h 169"/>
                <a:gd name="T64" fmla="*/ 117 w 138"/>
                <a:gd name="T65" fmla="*/ 152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8" h="169">
                  <a:moveTo>
                    <a:pt x="35" y="160"/>
                  </a:moveTo>
                  <a:cubicBezTo>
                    <a:pt x="35" y="165"/>
                    <a:pt x="38" y="169"/>
                    <a:pt x="43" y="169"/>
                  </a:cubicBezTo>
                  <a:cubicBezTo>
                    <a:pt x="47" y="169"/>
                    <a:pt x="51" y="165"/>
                    <a:pt x="51" y="160"/>
                  </a:cubicBezTo>
                  <a:cubicBezTo>
                    <a:pt x="51" y="111"/>
                    <a:pt x="51" y="111"/>
                    <a:pt x="51" y="111"/>
                  </a:cubicBezTo>
                  <a:cubicBezTo>
                    <a:pt x="35" y="111"/>
                    <a:pt x="35" y="111"/>
                    <a:pt x="35" y="111"/>
                  </a:cubicBezTo>
                  <a:lnTo>
                    <a:pt x="35" y="160"/>
                  </a:lnTo>
                  <a:close/>
                  <a:moveTo>
                    <a:pt x="59" y="160"/>
                  </a:moveTo>
                  <a:cubicBezTo>
                    <a:pt x="59" y="165"/>
                    <a:pt x="63" y="169"/>
                    <a:pt x="68" y="169"/>
                  </a:cubicBezTo>
                  <a:cubicBezTo>
                    <a:pt x="72" y="169"/>
                    <a:pt x="76" y="165"/>
                    <a:pt x="76" y="160"/>
                  </a:cubicBezTo>
                  <a:cubicBezTo>
                    <a:pt x="76" y="111"/>
                    <a:pt x="76" y="111"/>
                    <a:pt x="76" y="111"/>
                  </a:cubicBezTo>
                  <a:cubicBezTo>
                    <a:pt x="59" y="111"/>
                    <a:pt x="59" y="111"/>
                    <a:pt x="59" y="111"/>
                  </a:cubicBezTo>
                  <a:lnTo>
                    <a:pt x="59" y="160"/>
                  </a:lnTo>
                  <a:close/>
                  <a:moveTo>
                    <a:pt x="55" y="41"/>
                  </a:moveTo>
                  <a:cubicBezTo>
                    <a:pt x="67" y="41"/>
                    <a:pt x="76" y="32"/>
                    <a:pt x="76" y="21"/>
                  </a:cubicBezTo>
                  <a:cubicBezTo>
                    <a:pt x="76" y="9"/>
                    <a:pt x="67" y="0"/>
                    <a:pt x="55" y="0"/>
                  </a:cubicBezTo>
                  <a:cubicBezTo>
                    <a:pt x="44" y="0"/>
                    <a:pt x="35" y="9"/>
                    <a:pt x="35" y="21"/>
                  </a:cubicBezTo>
                  <a:cubicBezTo>
                    <a:pt x="35" y="32"/>
                    <a:pt x="44" y="41"/>
                    <a:pt x="55" y="41"/>
                  </a:cubicBezTo>
                  <a:close/>
                  <a:moveTo>
                    <a:pt x="106" y="106"/>
                  </a:moveTo>
                  <a:cubicBezTo>
                    <a:pt x="110" y="104"/>
                    <a:pt x="111" y="99"/>
                    <a:pt x="109" y="95"/>
                  </a:cubicBezTo>
                  <a:cubicBezTo>
                    <a:pt x="82" y="49"/>
                    <a:pt x="82" y="49"/>
                    <a:pt x="82" y="49"/>
                  </a:cubicBezTo>
                  <a:cubicBezTo>
                    <a:pt x="80" y="45"/>
                    <a:pt x="70" y="45"/>
                    <a:pt x="69" y="45"/>
                  </a:cubicBezTo>
                  <a:cubicBezTo>
                    <a:pt x="67" y="45"/>
                    <a:pt x="67" y="45"/>
                    <a:pt x="67" y="45"/>
                  </a:cubicBezTo>
                  <a:cubicBezTo>
                    <a:pt x="55" y="61"/>
                    <a:pt x="55" y="61"/>
                    <a:pt x="55" y="61"/>
                  </a:cubicBezTo>
                  <a:cubicBezTo>
                    <a:pt x="44" y="45"/>
                    <a:pt x="44" y="45"/>
                    <a:pt x="44" y="45"/>
                  </a:cubicBezTo>
                  <a:cubicBezTo>
                    <a:pt x="42" y="45"/>
                    <a:pt x="42" y="45"/>
                    <a:pt x="42" y="45"/>
                  </a:cubicBezTo>
                  <a:cubicBezTo>
                    <a:pt x="41" y="45"/>
                    <a:pt x="31" y="45"/>
                    <a:pt x="29" y="49"/>
                  </a:cubicBezTo>
                  <a:cubicBezTo>
                    <a:pt x="2" y="95"/>
                    <a:pt x="2" y="95"/>
                    <a:pt x="2" y="95"/>
                  </a:cubicBezTo>
                  <a:cubicBezTo>
                    <a:pt x="0" y="99"/>
                    <a:pt x="1" y="104"/>
                    <a:pt x="5" y="106"/>
                  </a:cubicBezTo>
                  <a:cubicBezTo>
                    <a:pt x="9" y="109"/>
                    <a:pt x="14" y="107"/>
                    <a:pt x="16" y="103"/>
                  </a:cubicBezTo>
                  <a:cubicBezTo>
                    <a:pt x="31" y="78"/>
                    <a:pt x="31" y="78"/>
                    <a:pt x="31" y="78"/>
                  </a:cubicBezTo>
                  <a:cubicBezTo>
                    <a:pt x="31" y="103"/>
                    <a:pt x="31" y="103"/>
                    <a:pt x="31" y="103"/>
                  </a:cubicBezTo>
                  <a:cubicBezTo>
                    <a:pt x="80" y="103"/>
                    <a:pt x="80" y="103"/>
                    <a:pt x="80" y="103"/>
                  </a:cubicBezTo>
                  <a:cubicBezTo>
                    <a:pt x="80" y="78"/>
                    <a:pt x="80" y="78"/>
                    <a:pt x="80" y="78"/>
                  </a:cubicBezTo>
                  <a:cubicBezTo>
                    <a:pt x="94" y="103"/>
                    <a:pt x="94" y="103"/>
                    <a:pt x="94" y="103"/>
                  </a:cubicBezTo>
                  <a:cubicBezTo>
                    <a:pt x="97" y="107"/>
                    <a:pt x="102" y="109"/>
                    <a:pt x="106" y="106"/>
                  </a:cubicBezTo>
                  <a:close/>
                  <a:moveTo>
                    <a:pt x="121" y="165"/>
                  </a:moveTo>
                  <a:cubicBezTo>
                    <a:pt x="109" y="165"/>
                    <a:pt x="109" y="165"/>
                    <a:pt x="109" y="165"/>
                  </a:cubicBezTo>
                  <a:cubicBezTo>
                    <a:pt x="109" y="159"/>
                    <a:pt x="109" y="159"/>
                    <a:pt x="109" y="159"/>
                  </a:cubicBezTo>
                  <a:cubicBezTo>
                    <a:pt x="103" y="159"/>
                    <a:pt x="98" y="157"/>
                    <a:pt x="92" y="155"/>
                  </a:cubicBezTo>
                  <a:cubicBezTo>
                    <a:pt x="92" y="165"/>
                    <a:pt x="92" y="165"/>
                    <a:pt x="92" y="165"/>
                  </a:cubicBezTo>
                  <a:cubicBezTo>
                    <a:pt x="92" y="167"/>
                    <a:pt x="94" y="169"/>
                    <a:pt x="96" y="169"/>
                  </a:cubicBezTo>
                  <a:cubicBezTo>
                    <a:pt x="133" y="169"/>
                    <a:pt x="133" y="169"/>
                    <a:pt x="133" y="169"/>
                  </a:cubicBezTo>
                  <a:cubicBezTo>
                    <a:pt x="136" y="169"/>
                    <a:pt x="138" y="167"/>
                    <a:pt x="138" y="165"/>
                  </a:cubicBezTo>
                  <a:cubicBezTo>
                    <a:pt x="138" y="155"/>
                    <a:pt x="138" y="155"/>
                    <a:pt x="138" y="155"/>
                  </a:cubicBezTo>
                  <a:cubicBezTo>
                    <a:pt x="132" y="157"/>
                    <a:pt x="127" y="159"/>
                    <a:pt x="121" y="159"/>
                  </a:cubicBezTo>
                  <a:lnTo>
                    <a:pt x="121" y="165"/>
                  </a:lnTo>
                  <a:close/>
                  <a:moveTo>
                    <a:pt x="133" y="132"/>
                  </a:moveTo>
                  <a:cubicBezTo>
                    <a:pt x="129" y="132"/>
                    <a:pt x="129" y="132"/>
                    <a:pt x="129" y="132"/>
                  </a:cubicBezTo>
                  <a:cubicBezTo>
                    <a:pt x="126" y="116"/>
                    <a:pt x="104" y="116"/>
                    <a:pt x="101" y="132"/>
                  </a:cubicBezTo>
                  <a:cubicBezTo>
                    <a:pt x="96" y="132"/>
                    <a:pt x="96" y="132"/>
                    <a:pt x="96" y="132"/>
                  </a:cubicBezTo>
                  <a:cubicBezTo>
                    <a:pt x="94" y="132"/>
                    <a:pt x="92" y="134"/>
                    <a:pt x="92" y="136"/>
                  </a:cubicBezTo>
                  <a:cubicBezTo>
                    <a:pt x="92" y="149"/>
                    <a:pt x="92" y="149"/>
                    <a:pt x="92" y="149"/>
                  </a:cubicBezTo>
                  <a:cubicBezTo>
                    <a:pt x="98" y="152"/>
                    <a:pt x="103" y="153"/>
                    <a:pt x="109" y="154"/>
                  </a:cubicBezTo>
                  <a:cubicBezTo>
                    <a:pt x="109" y="148"/>
                    <a:pt x="109" y="148"/>
                    <a:pt x="109" y="148"/>
                  </a:cubicBezTo>
                  <a:cubicBezTo>
                    <a:pt x="121" y="148"/>
                    <a:pt x="121" y="148"/>
                    <a:pt x="121" y="148"/>
                  </a:cubicBezTo>
                  <a:cubicBezTo>
                    <a:pt x="121" y="154"/>
                    <a:pt x="121" y="154"/>
                    <a:pt x="121" y="154"/>
                  </a:cubicBezTo>
                  <a:cubicBezTo>
                    <a:pt x="127" y="153"/>
                    <a:pt x="132" y="152"/>
                    <a:pt x="138" y="149"/>
                  </a:cubicBezTo>
                  <a:cubicBezTo>
                    <a:pt x="138" y="136"/>
                    <a:pt x="138" y="136"/>
                    <a:pt x="138" y="136"/>
                  </a:cubicBezTo>
                  <a:cubicBezTo>
                    <a:pt x="138" y="134"/>
                    <a:pt x="136" y="132"/>
                    <a:pt x="133" y="132"/>
                  </a:cubicBezTo>
                  <a:close/>
                  <a:moveTo>
                    <a:pt x="106" y="132"/>
                  </a:moveTo>
                  <a:cubicBezTo>
                    <a:pt x="109" y="123"/>
                    <a:pt x="121" y="123"/>
                    <a:pt x="124" y="132"/>
                  </a:cubicBezTo>
                  <a:lnTo>
                    <a:pt x="106" y="132"/>
                  </a:lnTo>
                  <a:close/>
                  <a:moveTo>
                    <a:pt x="113" y="152"/>
                  </a:moveTo>
                  <a:cubicBezTo>
                    <a:pt x="113" y="161"/>
                    <a:pt x="113" y="161"/>
                    <a:pt x="113" y="161"/>
                  </a:cubicBezTo>
                  <a:cubicBezTo>
                    <a:pt x="117" y="161"/>
                    <a:pt x="117" y="161"/>
                    <a:pt x="117" y="161"/>
                  </a:cubicBezTo>
                  <a:cubicBezTo>
                    <a:pt x="117" y="152"/>
                    <a:pt x="117" y="152"/>
                    <a:pt x="117" y="152"/>
                  </a:cubicBezTo>
                  <a:lnTo>
                    <a:pt x="113" y="152"/>
                  </a:lnTo>
                  <a:close/>
                </a:path>
              </a:pathLst>
            </a:custGeom>
            <a:grpFill/>
            <a:ln>
              <a:noFill/>
            </a:ln>
          </p:spPr>
          <p:txBody>
            <a:bodyPr vert="horz" wrap="square" lIns="91440" tIns="45720" rIns="91440" bIns="45720" numCol="1" anchor="t" anchorCtr="0" compatLnSpc="1"/>
            <a:lstStyle/>
            <a:p>
              <a:endParaRPr lang="en-US"/>
            </a:p>
          </p:txBody>
        </p:sp>
        <p:sp>
          <p:nvSpPr>
            <p:cNvPr id="47" name="Freeform 99"/>
            <p:cNvSpPr>
              <a:spLocks noEditPoints="1"/>
            </p:cNvSpPr>
            <p:nvPr/>
          </p:nvSpPr>
          <p:spPr bwMode="auto">
            <a:xfrm>
              <a:off x="5166075" y="5684590"/>
              <a:ext cx="543096" cy="573838"/>
            </a:xfrm>
            <a:custGeom>
              <a:avLst/>
              <a:gdLst>
                <a:gd name="T0" fmla="*/ 50 w 160"/>
                <a:gd name="T1" fmla="*/ 25 h 169"/>
                <a:gd name="T2" fmla="*/ 90 w 160"/>
                <a:gd name="T3" fmla="*/ 21 h 169"/>
                <a:gd name="T4" fmla="*/ 49 w 160"/>
                <a:gd name="T5" fmla="*/ 20 h 169"/>
                <a:gd name="T6" fmla="*/ 0 w 160"/>
                <a:gd name="T7" fmla="*/ 56 h 169"/>
                <a:gd name="T8" fmla="*/ 49 w 160"/>
                <a:gd name="T9" fmla="*/ 160 h 169"/>
                <a:gd name="T10" fmla="*/ 65 w 160"/>
                <a:gd name="T11" fmla="*/ 160 h 169"/>
                <a:gd name="T12" fmla="*/ 49 w 160"/>
                <a:gd name="T13" fmla="*/ 152 h 169"/>
                <a:gd name="T14" fmla="*/ 73 w 160"/>
                <a:gd name="T15" fmla="*/ 160 h 169"/>
                <a:gd name="T16" fmla="*/ 90 w 160"/>
                <a:gd name="T17" fmla="*/ 160 h 169"/>
                <a:gd name="T18" fmla="*/ 73 w 160"/>
                <a:gd name="T19" fmla="*/ 152 h 169"/>
                <a:gd name="T20" fmla="*/ 120 w 160"/>
                <a:gd name="T21" fmla="*/ 106 h 169"/>
                <a:gd name="T22" fmla="*/ 96 w 160"/>
                <a:gd name="T23" fmla="*/ 49 h 169"/>
                <a:gd name="T24" fmla="*/ 82 w 160"/>
                <a:gd name="T25" fmla="*/ 45 h 169"/>
                <a:gd name="T26" fmla="*/ 58 w 160"/>
                <a:gd name="T27" fmla="*/ 45 h 169"/>
                <a:gd name="T28" fmla="*/ 43 w 160"/>
                <a:gd name="T29" fmla="*/ 49 h 169"/>
                <a:gd name="T30" fmla="*/ 19 w 160"/>
                <a:gd name="T31" fmla="*/ 106 h 169"/>
                <a:gd name="T32" fmla="*/ 50 w 160"/>
                <a:gd name="T33" fmla="*/ 69 h 169"/>
                <a:gd name="T34" fmla="*/ 32 w 160"/>
                <a:gd name="T35" fmla="*/ 144 h 169"/>
                <a:gd name="T36" fmla="*/ 86 w 160"/>
                <a:gd name="T37" fmla="*/ 74 h 169"/>
                <a:gd name="T38" fmla="*/ 108 w 160"/>
                <a:gd name="T39" fmla="*/ 103 h 169"/>
                <a:gd name="T40" fmla="*/ 156 w 160"/>
                <a:gd name="T41" fmla="*/ 132 h 169"/>
                <a:gd name="T42" fmla="*/ 123 w 160"/>
                <a:gd name="T43" fmla="*/ 132 h 169"/>
                <a:gd name="T44" fmla="*/ 115 w 160"/>
                <a:gd name="T45" fmla="*/ 136 h 169"/>
                <a:gd name="T46" fmla="*/ 131 w 160"/>
                <a:gd name="T47" fmla="*/ 154 h 169"/>
                <a:gd name="T48" fmla="*/ 143 w 160"/>
                <a:gd name="T49" fmla="*/ 148 h 169"/>
                <a:gd name="T50" fmla="*/ 160 w 160"/>
                <a:gd name="T51" fmla="*/ 149 h 169"/>
                <a:gd name="T52" fmla="*/ 156 w 160"/>
                <a:gd name="T53" fmla="*/ 132 h 169"/>
                <a:gd name="T54" fmla="*/ 146 w 160"/>
                <a:gd name="T55" fmla="*/ 132 h 169"/>
                <a:gd name="T56" fmla="*/ 135 w 160"/>
                <a:gd name="T57" fmla="*/ 152 h 169"/>
                <a:gd name="T58" fmla="*/ 139 w 160"/>
                <a:gd name="T59" fmla="*/ 161 h 169"/>
                <a:gd name="T60" fmla="*/ 135 w 160"/>
                <a:gd name="T61" fmla="*/ 152 h 169"/>
                <a:gd name="T62" fmla="*/ 131 w 160"/>
                <a:gd name="T63" fmla="*/ 165 h 169"/>
                <a:gd name="T64" fmla="*/ 115 w 160"/>
                <a:gd name="T65" fmla="*/ 155 h 169"/>
                <a:gd name="T66" fmla="*/ 119 w 160"/>
                <a:gd name="T67" fmla="*/ 169 h 169"/>
                <a:gd name="T68" fmla="*/ 160 w 160"/>
                <a:gd name="T69" fmla="*/ 165 h 169"/>
                <a:gd name="T70" fmla="*/ 143 w 160"/>
                <a:gd name="T71" fmla="*/ 15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0" h="169">
                  <a:moveTo>
                    <a:pt x="25" y="48"/>
                  </a:moveTo>
                  <a:cubicBezTo>
                    <a:pt x="36" y="31"/>
                    <a:pt x="39" y="24"/>
                    <a:pt x="50" y="25"/>
                  </a:cubicBezTo>
                  <a:cubicBezTo>
                    <a:pt x="52" y="34"/>
                    <a:pt x="60" y="41"/>
                    <a:pt x="69" y="41"/>
                  </a:cubicBezTo>
                  <a:cubicBezTo>
                    <a:pt x="81" y="41"/>
                    <a:pt x="90" y="32"/>
                    <a:pt x="90" y="21"/>
                  </a:cubicBezTo>
                  <a:cubicBezTo>
                    <a:pt x="90" y="9"/>
                    <a:pt x="81" y="0"/>
                    <a:pt x="69" y="0"/>
                  </a:cubicBezTo>
                  <a:cubicBezTo>
                    <a:pt x="58" y="0"/>
                    <a:pt x="49" y="9"/>
                    <a:pt x="49" y="20"/>
                  </a:cubicBezTo>
                  <a:cubicBezTo>
                    <a:pt x="36" y="12"/>
                    <a:pt x="14" y="20"/>
                    <a:pt x="11" y="44"/>
                  </a:cubicBezTo>
                  <a:cubicBezTo>
                    <a:pt x="7" y="58"/>
                    <a:pt x="0" y="56"/>
                    <a:pt x="0" y="56"/>
                  </a:cubicBezTo>
                  <a:cubicBezTo>
                    <a:pt x="0" y="56"/>
                    <a:pt x="12" y="67"/>
                    <a:pt x="25" y="48"/>
                  </a:cubicBezTo>
                  <a:close/>
                  <a:moveTo>
                    <a:pt x="49" y="160"/>
                  </a:moveTo>
                  <a:cubicBezTo>
                    <a:pt x="49" y="165"/>
                    <a:pt x="52" y="169"/>
                    <a:pt x="57" y="169"/>
                  </a:cubicBezTo>
                  <a:cubicBezTo>
                    <a:pt x="62" y="169"/>
                    <a:pt x="65" y="165"/>
                    <a:pt x="65" y="160"/>
                  </a:cubicBezTo>
                  <a:cubicBezTo>
                    <a:pt x="65" y="152"/>
                    <a:pt x="65" y="152"/>
                    <a:pt x="65" y="152"/>
                  </a:cubicBezTo>
                  <a:cubicBezTo>
                    <a:pt x="49" y="152"/>
                    <a:pt x="49" y="152"/>
                    <a:pt x="49" y="152"/>
                  </a:cubicBezTo>
                  <a:lnTo>
                    <a:pt x="49" y="160"/>
                  </a:lnTo>
                  <a:close/>
                  <a:moveTo>
                    <a:pt x="73" y="160"/>
                  </a:moveTo>
                  <a:cubicBezTo>
                    <a:pt x="73" y="165"/>
                    <a:pt x="77" y="169"/>
                    <a:pt x="82" y="169"/>
                  </a:cubicBezTo>
                  <a:cubicBezTo>
                    <a:pt x="86" y="169"/>
                    <a:pt x="90" y="165"/>
                    <a:pt x="90" y="160"/>
                  </a:cubicBezTo>
                  <a:cubicBezTo>
                    <a:pt x="90" y="152"/>
                    <a:pt x="90" y="152"/>
                    <a:pt x="90" y="152"/>
                  </a:cubicBezTo>
                  <a:cubicBezTo>
                    <a:pt x="73" y="152"/>
                    <a:pt x="73" y="152"/>
                    <a:pt x="73" y="152"/>
                  </a:cubicBezTo>
                  <a:lnTo>
                    <a:pt x="73" y="160"/>
                  </a:lnTo>
                  <a:close/>
                  <a:moveTo>
                    <a:pt x="120" y="106"/>
                  </a:moveTo>
                  <a:cubicBezTo>
                    <a:pt x="124" y="104"/>
                    <a:pt x="125" y="99"/>
                    <a:pt x="123" y="95"/>
                  </a:cubicBezTo>
                  <a:cubicBezTo>
                    <a:pt x="96" y="49"/>
                    <a:pt x="96" y="49"/>
                    <a:pt x="96" y="49"/>
                  </a:cubicBezTo>
                  <a:cubicBezTo>
                    <a:pt x="94" y="45"/>
                    <a:pt x="84" y="45"/>
                    <a:pt x="83" y="45"/>
                  </a:cubicBezTo>
                  <a:cubicBezTo>
                    <a:pt x="82" y="45"/>
                    <a:pt x="82" y="45"/>
                    <a:pt x="82" y="45"/>
                  </a:cubicBezTo>
                  <a:cubicBezTo>
                    <a:pt x="70" y="61"/>
                    <a:pt x="70" y="61"/>
                    <a:pt x="70" y="61"/>
                  </a:cubicBezTo>
                  <a:cubicBezTo>
                    <a:pt x="58" y="45"/>
                    <a:pt x="58" y="45"/>
                    <a:pt x="58" y="45"/>
                  </a:cubicBezTo>
                  <a:cubicBezTo>
                    <a:pt x="56" y="45"/>
                    <a:pt x="56" y="45"/>
                    <a:pt x="56" y="45"/>
                  </a:cubicBezTo>
                  <a:cubicBezTo>
                    <a:pt x="55" y="45"/>
                    <a:pt x="45" y="45"/>
                    <a:pt x="43" y="49"/>
                  </a:cubicBezTo>
                  <a:cubicBezTo>
                    <a:pt x="16" y="95"/>
                    <a:pt x="16" y="95"/>
                    <a:pt x="16" y="95"/>
                  </a:cubicBezTo>
                  <a:cubicBezTo>
                    <a:pt x="14" y="99"/>
                    <a:pt x="15" y="104"/>
                    <a:pt x="19" y="106"/>
                  </a:cubicBezTo>
                  <a:cubicBezTo>
                    <a:pt x="23" y="109"/>
                    <a:pt x="28" y="107"/>
                    <a:pt x="30" y="103"/>
                  </a:cubicBezTo>
                  <a:cubicBezTo>
                    <a:pt x="50" y="69"/>
                    <a:pt x="50" y="69"/>
                    <a:pt x="50" y="69"/>
                  </a:cubicBezTo>
                  <a:cubicBezTo>
                    <a:pt x="53" y="74"/>
                    <a:pt x="53" y="74"/>
                    <a:pt x="53" y="74"/>
                  </a:cubicBezTo>
                  <a:cubicBezTo>
                    <a:pt x="32" y="144"/>
                    <a:pt x="32" y="144"/>
                    <a:pt x="32" y="144"/>
                  </a:cubicBezTo>
                  <a:cubicBezTo>
                    <a:pt x="106" y="144"/>
                    <a:pt x="106" y="144"/>
                    <a:pt x="106" y="144"/>
                  </a:cubicBezTo>
                  <a:cubicBezTo>
                    <a:pt x="86" y="74"/>
                    <a:pt x="86" y="74"/>
                    <a:pt x="86" y="74"/>
                  </a:cubicBezTo>
                  <a:cubicBezTo>
                    <a:pt x="88" y="69"/>
                    <a:pt x="88" y="69"/>
                    <a:pt x="88" y="69"/>
                  </a:cubicBezTo>
                  <a:cubicBezTo>
                    <a:pt x="108" y="103"/>
                    <a:pt x="108" y="103"/>
                    <a:pt x="108" y="103"/>
                  </a:cubicBezTo>
                  <a:cubicBezTo>
                    <a:pt x="111" y="107"/>
                    <a:pt x="116" y="109"/>
                    <a:pt x="120" y="106"/>
                  </a:cubicBezTo>
                  <a:close/>
                  <a:moveTo>
                    <a:pt x="156" y="132"/>
                  </a:moveTo>
                  <a:cubicBezTo>
                    <a:pt x="151" y="132"/>
                    <a:pt x="151" y="132"/>
                    <a:pt x="151" y="132"/>
                  </a:cubicBezTo>
                  <a:cubicBezTo>
                    <a:pt x="148" y="116"/>
                    <a:pt x="126" y="116"/>
                    <a:pt x="123" y="132"/>
                  </a:cubicBezTo>
                  <a:cubicBezTo>
                    <a:pt x="119" y="132"/>
                    <a:pt x="119" y="132"/>
                    <a:pt x="119" y="132"/>
                  </a:cubicBezTo>
                  <a:cubicBezTo>
                    <a:pt x="116" y="132"/>
                    <a:pt x="115" y="134"/>
                    <a:pt x="115" y="136"/>
                  </a:cubicBezTo>
                  <a:cubicBezTo>
                    <a:pt x="115" y="149"/>
                    <a:pt x="115" y="149"/>
                    <a:pt x="115" y="149"/>
                  </a:cubicBezTo>
                  <a:cubicBezTo>
                    <a:pt x="120" y="152"/>
                    <a:pt x="125" y="153"/>
                    <a:pt x="131" y="154"/>
                  </a:cubicBezTo>
                  <a:cubicBezTo>
                    <a:pt x="131" y="148"/>
                    <a:pt x="131" y="148"/>
                    <a:pt x="131" y="148"/>
                  </a:cubicBezTo>
                  <a:cubicBezTo>
                    <a:pt x="143" y="148"/>
                    <a:pt x="143" y="148"/>
                    <a:pt x="143" y="148"/>
                  </a:cubicBezTo>
                  <a:cubicBezTo>
                    <a:pt x="143" y="154"/>
                    <a:pt x="143" y="154"/>
                    <a:pt x="143" y="154"/>
                  </a:cubicBezTo>
                  <a:cubicBezTo>
                    <a:pt x="149" y="153"/>
                    <a:pt x="155" y="152"/>
                    <a:pt x="160" y="149"/>
                  </a:cubicBezTo>
                  <a:cubicBezTo>
                    <a:pt x="160" y="136"/>
                    <a:pt x="160" y="136"/>
                    <a:pt x="160" y="136"/>
                  </a:cubicBezTo>
                  <a:cubicBezTo>
                    <a:pt x="160" y="134"/>
                    <a:pt x="158" y="132"/>
                    <a:pt x="156" y="132"/>
                  </a:cubicBezTo>
                  <a:close/>
                  <a:moveTo>
                    <a:pt x="129" y="132"/>
                  </a:moveTo>
                  <a:cubicBezTo>
                    <a:pt x="131" y="123"/>
                    <a:pt x="143" y="123"/>
                    <a:pt x="146" y="132"/>
                  </a:cubicBezTo>
                  <a:lnTo>
                    <a:pt x="129" y="132"/>
                  </a:lnTo>
                  <a:close/>
                  <a:moveTo>
                    <a:pt x="135" y="152"/>
                  </a:moveTo>
                  <a:cubicBezTo>
                    <a:pt x="135" y="161"/>
                    <a:pt x="135" y="161"/>
                    <a:pt x="135" y="161"/>
                  </a:cubicBezTo>
                  <a:cubicBezTo>
                    <a:pt x="139" y="161"/>
                    <a:pt x="139" y="161"/>
                    <a:pt x="139" y="161"/>
                  </a:cubicBezTo>
                  <a:cubicBezTo>
                    <a:pt x="139" y="152"/>
                    <a:pt x="139" y="152"/>
                    <a:pt x="139" y="152"/>
                  </a:cubicBezTo>
                  <a:lnTo>
                    <a:pt x="135" y="152"/>
                  </a:lnTo>
                  <a:close/>
                  <a:moveTo>
                    <a:pt x="143" y="165"/>
                  </a:moveTo>
                  <a:cubicBezTo>
                    <a:pt x="131" y="165"/>
                    <a:pt x="131" y="165"/>
                    <a:pt x="131" y="165"/>
                  </a:cubicBezTo>
                  <a:cubicBezTo>
                    <a:pt x="131" y="159"/>
                    <a:pt x="131" y="159"/>
                    <a:pt x="131" y="159"/>
                  </a:cubicBezTo>
                  <a:cubicBezTo>
                    <a:pt x="125" y="159"/>
                    <a:pt x="120" y="157"/>
                    <a:pt x="115" y="155"/>
                  </a:cubicBezTo>
                  <a:cubicBezTo>
                    <a:pt x="115" y="165"/>
                    <a:pt x="115" y="165"/>
                    <a:pt x="115" y="165"/>
                  </a:cubicBezTo>
                  <a:cubicBezTo>
                    <a:pt x="115" y="167"/>
                    <a:pt x="116" y="169"/>
                    <a:pt x="119" y="169"/>
                  </a:cubicBezTo>
                  <a:cubicBezTo>
                    <a:pt x="156" y="169"/>
                    <a:pt x="156" y="169"/>
                    <a:pt x="156" y="169"/>
                  </a:cubicBezTo>
                  <a:cubicBezTo>
                    <a:pt x="158" y="169"/>
                    <a:pt x="160" y="167"/>
                    <a:pt x="160" y="165"/>
                  </a:cubicBezTo>
                  <a:cubicBezTo>
                    <a:pt x="160" y="155"/>
                    <a:pt x="160" y="155"/>
                    <a:pt x="160" y="155"/>
                  </a:cubicBezTo>
                  <a:cubicBezTo>
                    <a:pt x="155" y="157"/>
                    <a:pt x="149" y="159"/>
                    <a:pt x="143" y="159"/>
                  </a:cubicBezTo>
                  <a:lnTo>
                    <a:pt x="143" y="165"/>
                  </a:lnTo>
                  <a:close/>
                </a:path>
              </a:pathLst>
            </a:custGeom>
            <a:grpFill/>
            <a:ln>
              <a:noFill/>
            </a:ln>
          </p:spPr>
          <p:txBody>
            <a:bodyPr vert="horz" wrap="square" lIns="91440" tIns="45720" rIns="91440" bIns="45720" numCol="1" anchor="t" anchorCtr="0" compatLnSpc="1"/>
            <a:lstStyle/>
            <a:p>
              <a:endParaRPr lang="en-US"/>
            </a:p>
          </p:txBody>
        </p:sp>
        <p:sp>
          <p:nvSpPr>
            <p:cNvPr id="48" name="Freeform 100"/>
            <p:cNvSpPr>
              <a:spLocks noEditPoints="1"/>
            </p:cNvSpPr>
            <p:nvPr/>
          </p:nvSpPr>
          <p:spPr bwMode="auto">
            <a:xfrm>
              <a:off x="6298379" y="5756320"/>
              <a:ext cx="668624" cy="443188"/>
            </a:xfrm>
            <a:custGeom>
              <a:avLst/>
              <a:gdLst>
                <a:gd name="T0" fmla="*/ 42 w 197"/>
                <a:gd name="T1" fmla="*/ 131 h 131"/>
                <a:gd name="T2" fmla="*/ 48 w 197"/>
                <a:gd name="T3" fmla="*/ 90 h 131"/>
                <a:gd name="T4" fmla="*/ 36 w 197"/>
                <a:gd name="T5" fmla="*/ 125 h 131"/>
                <a:gd name="T6" fmla="*/ 58 w 197"/>
                <a:gd name="T7" fmla="*/ 131 h 131"/>
                <a:gd name="T8" fmla="*/ 64 w 197"/>
                <a:gd name="T9" fmla="*/ 90 h 131"/>
                <a:gd name="T10" fmla="*/ 52 w 197"/>
                <a:gd name="T11" fmla="*/ 125 h 131"/>
                <a:gd name="T12" fmla="*/ 128 w 197"/>
                <a:gd name="T13" fmla="*/ 131 h 131"/>
                <a:gd name="T14" fmla="*/ 134 w 197"/>
                <a:gd name="T15" fmla="*/ 119 h 131"/>
                <a:gd name="T16" fmla="*/ 122 w 197"/>
                <a:gd name="T17" fmla="*/ 125 h 131"/>
                <a:gd name="T18" fmla="*/ 150 w 197"/>
                <a:gd name="T19" fmla="*/ 10 h 131"/>
                <a:gd name="T20" fmla="*/ 122 w 197"/>
                <a:gd name="T21" fmla="*/ 14 h 131"/>
                <a:gd name="T22" fmla="*/ 151 w 197"/>
                <a:gd name="T23" fmla="*/ 14 h 131"/>
                <a:gd name="T24" fmla="*/ 176 w 197"/>
                <a:gd name="T25" fmla="*/ 26 h 131"/>
                <a:gd name="T26" fmla="*/ 186 w 197"/>
                <a:gd name="T27" fmla="*/ 20 h 131"/>
                <a:gd name="T28" fmla="*/ 147 w 197"/>
                <a:gd name="T29" fmla="*/ 33 h 131"/>
                <a:gd name="T30" fmla="*/ 118 w 197"/>
                <a:gd name="T31" fmla="*/ 34 h 131"/>
                <a:gd name="T32" fmla="*/ 69 w 197"/>
                <a:gd name="T33" fmla="*/ 34 h 131"/>
                <a:gd name="T34" fmla="*/ 60 w 197"/>
                <a:gd name="T35" fmla="*/ 33 h 131"/>
                <a:gd name="T36" fmla="*/ 40 w 197"/>
                <a:gd name="T37" fmla="*/ 33 h 131"/>
                <a:gd name="T38" fmla="*/ 31 w 197"/>
                <a:gd name="T39" fmla="*/ 34 h 131"/>
                <a:gd name="T40" fmla="*/ 2 w 197"/>
                <a:gd name="T41" fmla="*/ 72 h 131"/>
                <a:gd name="T42" fmla="*/ 32 w 197"/>
                <a:gd name="T43" fmla="*/ 52 h 131"/>
                <a:gd name="T44" fmla="*/ 69 w 197"/>
                <a:gd name="T45" fmla="*/ 86 h 131"/>
                <a:gd name="T46" fmla="*/ 89 w 197"/>
                <a:gd name="T47" fmla="*/ 72 h 131"/>
                <a:gd name="T48" fmla="*/ 98 w 197"/>
                <a:gd name="T49" fmla="*/ 72 h 131"/>
                <a:gd name="T50" fmla="*/ 124 w 197"/>
                <a:gd name="T51" fmla="*/ 55 h 131"/>
                <a:gd name="T52" fmla="*/ 169 w 197"/>
                <a:gd name="T53" fmla="*/ 115 h 131"/>
                <a:gd name="T54" fmla="*/ 152 w 197"/>
                <a:gd name="T55" fmla="*/ 48 h 131"/>
                <a:gd name="T56" fmla="*/ 184 w 197"/>
                <a:gd name="T57" fmla="*/ 72 h 131"/>
                <a:gd name="T58" fmla="*/ 155 w 197"/>
                <a:gd name="T59" fmla="*/ 34 h 131"/>
                <a:gd name="T60" fmla="*/ 145 w 197"/>
                <a:gd name="T61" fmla="*/ 131 h 131"/>
                <a:gd name="T62" fmla="*/ 151 w 197"/>
                <a:gd name="T63" fmla="*/ 119 h 131"/>
                <a:gd name="T64" fmla="*/ 139 w 197"/>
                <a:gd name="T65" fmla="*/ 125 h 131"/>
                <a:gd name="T66" fmla="*/ 64 w 197"/>
                <a:gd name="T67" fmla="*/ 14 h 131"/>
                <a:gd name="T68" fmla="*/ 36 w 197"/>
                <a:gd name="T69" fmla="*/ 14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7" h="131">
                  <a:moveTo>
                    <a:pt x="36" y="125"/>
                  </a:moveTo>
                  <a:cubicBezTo>
                    <a:pt x="36" y="129"/>
                    <a:pt x="38" y="131"/>
                    <a:pt x="42" y="131"/>
                  </a:cubicBezTo>
                  <a:cubicBezTo>
                    <a:pt x="45" y="131"/>
                    <a:pt x="48" y="129"/>
                    <a:pt x="48" y="125"/>
                  </a:cubicBezTo>
                  <a:cubicBezTo>
                    <a:pt x="48" y="90"/>
                    <a:pt x="48" y="90"/>
                    <a:pt x="48" y="90"/>
                  </a:cubicBezTo>
                  <a:cubicBezTo>
                    <a:pt x="36" y="90"/>
                    <a:pt x="36" y="90"/>
                    <a:pt x="36" y="90"/>
                  </a:cubicBezTo>
                  <a:lnTo>
                    <a:pt x="36" y="125"/>
                  </a:lnTo>
                  <a:close/>
                  <a:moveTo>
                    <a:pt x="52" y="125"/>
                  </a:moveTo>
                  <a:cubicBezTo>
                    <a:pt x="52" y="129"/>
                    <a:pt x="55" y="131"/>
                    <a:pt x="58" y="131"/>
                  </a:cubicBezTo>
                  <a:cubicBezTo>
                    <a:pt x="62" y="131"/>
                    <a:pt x="64" y="129"/>
                    <a:pt x="64" y="125"/>
                  </a:cubicBezTo>
                  <a:cubicBezTo>
                    <a:pt x="64" y="90"/>
                    <a:pt x="64" y="90"/>
                    <a:pt x="64" y="90"/>
                  </a:cubicBezTo>
                  <a:cubicBezTo>
                    <a:pt x="52" y="90"/>
                    <a:pt x="52" y="90"/>
                    <a:pt x="52" y="90"/>
                  </a:cubicBezTo>
                  <a:lnTo>
                    <a:pt x="52" y="125"/>
                  </a:lnTo>
                  <a:close/>
                  <a:moveTo>
                    <a:pt x="122" y="125"/>
                  </a:moveTo>
                  <a:cubicBezTo>
                    <a:pt x="122" y="129"/>
                    <a:pt x="125" y="131"/>
                    <a:pt x="128" y="131"/>
                  </a:cubicBezTo>
                  <a:cubicBezTo>
                    <a:pt x="132" y="131"/>
                    <a:pt x="134" y="129"/>
                    <a:pt x="134" y="125"/>
                  </a:cubicBezTo>
                  <a:cubicBezTo>
                    <a:pt x="134" y="119"/>
                    <a:pt x="134" y="119"/>
                    <a:pt x="134" y="119"/>
                  </a:cubicBezTo>
                  <a:cubicBezTo>
                    <a:pt x="122" y="119"/>
                    <a:pt x="122" y="119"/>
                    <a:pt x="122" y="119"/>
                  </a:cubicBezTo>
                  <a:lnTo>
                    <a:pt x="122" y="125"/>
                  </a:lnTo>
                  <a:close/>
                  <a:moveTo>
                    <a:pt x="186" y="20"/>
                  </a:moveTo>
                  <a:cubicBezTo>
                    <a:pt x="178" y="1"/>
                    <a:pt x="157" y="0"/>
                    <a:pt x="150" y="10"/>
                  </a:cubicBezTo>
                  <a:cubicBezTo>
                    <a:pt x="148" y="4"/>
                    <a:pt x="143" y="0"/>
                    <a:pt x="137" y="0"/>
                  </a:cubicBezTo>
                  <a:cubicBezTo>
                    <a:pt x="129" y="0"/>
                    <a:pt x="122" y="6"/>
                    <a:pt x="122" y="14"/>
                  </a:cubicBezTo>
                  <a:cubicBezTo>
                    <a:pt x="122" y="22"/>
                    <a:pt x="129" y="28"/>
                    <a:pt x="137" y="28"/>
                  </a:cubicBezTo>
                  <a:cubicBezTo>
                    <a:pt x="144" y="28"/>
                    <a:pt x="151" y="22"/>
                    <a:pt x="151" y="14"/>
                  </a:cubicBezTo>
                  <a:cubicBezTo>
                    <a:pt x="151" y="14"/>
                    <a:pt x="151" y="14"/>
                    <a:pt x="151" y="14"/>
                  </a:cubicBezTo>
                  <a:cubicBezTo>
                    <a:pt x="159" y="10"/>
                    <a:pt x="163" y="15"/>
                    <a:pt x="176" y="26"/>
                  </a:cubicBezTo>
                  <a:cubicBezTo>
                    <a:pt x="189" y="38"/>
                    <a:pt x="197" y="27"/>
                    <a:pt x="197" y="27"/>
                  </a:cubicBezTo>
                  <a:cubicBezTo>
                    <a:pt x="197" y="27"/>
                    <a:pt x="192" y="30"/>
                    <a:pt x="186" y="20"/>
                  </a:cubicBezTo>
                  <a:close/>
                  <a:moveTo>
                    <a:pt x="155" y="34"/>
                  </a:moveTo>
                  <a:cubicBezTo>
                    <a:pt x="154" y="33"/>
                    <a:pt x="148" y="33"/>
                    <a:pt x="147" y="33"/>
                  </a:cubicBezTo>
                  <a:cubicBezTo>
                    <a:pt x="126" y="33"/>
                    <a:pt x="126" y="33"/>
                    <a:pt x="126" y="33"/>
                  </a:cubicBezTo>
                  <a:cubicBezTo>
                    <a:pt x="125" y="33"/>
                    <a:pt x="119" y="33"/>
                    <a:pt x="118" y="34"/>
                  </a:cubicBezTo>
                  <a:cubicBezTo>
                    <a:pt x="93" y="59"/>
                    <a:pt x="93" y="59"/>
                    <a:pt x="93" y="59"/>
                  </a:cubicBezTo>
                  <a:cubicBezTo>
                    <a:pt x="69" y="34"/>
                    <a:pt x="69" y="34"/>
                    <a:pt x="69" y="34"/>
                  </a:cubicBezTo>
                  <a:cubicBezTo>
                    <a:pt x="67" y="33"/>
                    <a:pt x="61" y="33"/>
                    <a:pt x="60" y="33"/>
                  </a:cubicBezTo>
                  <a:cubicBezTo>
                    <a:pt x="60" y="33"/>
                    <a:pt x="60" y="33"/>
                    <a:pt x="60" y="33"/>
                  </a:cubicBezTo>
                  <a:cubicBezTo>
                    <a:pt x="50" y="41"/>
                    <a:pt x="50" y="41"/>
                    <a:pt x="50" y="41"/>
                  </a:cubicBezTo>
                  <a:cubicBezTo>
                    <a:pt x="40" y="33"/>
                    <a:pt x="40" y="33"/>
                    <a:pt x="40" y="33"/>
                  </a:cubicBezTo>
                  <a:cubicBezTo>
                    <a:pt x="40" y="33"/>
                    <a:pt x="40" y="33"/>
                    <a:pt x="40" y="33"/>
                  </a:cubicBezTo>
                  <a:cubicBezTo>
                    <a:pt x="39" y="33"/>
                    <a:pt x="33" y="33"/>
                    <a:pt x="31" y="34"/>
                  </a:cubicBezTo>
                  <a:cubicBezTo>
                    <a:pt x="2" y="64"/>
                    <a:pt x="2" y="64"/>
                    <a:pt x="2" y="64"/>
                  </a:cubicBezTo>
                  <a:cubicBezTo>
                    <a:pt x="0" y="66"/>
                    <a:pt x="0" y="70"/>
                    <a:pt x="2" y="72"/>
                  </a:cubicBezTo>
                  <a:cubicBezTo>
                    <a:pt x="5" y="75"/>
                    <a:pt x="9" y="75"/>
                    <a:pt x="11" y="72"/>
                  </a:cubicBezTo>
                  <a:cubicBezTo>
                    <a:pt x="32" y="52"/>
                    <a:pt x="32" y="52"/>
                    <a:pt x="32" y="52"/>
                  </a:cubicBezTo>
                  <a:cubicBezTo>
                    <a:pt x="32" y="86"/>
                    <a:pt x="32" y="86"/>
                    <a:pt x="32" y="86"/>
                  </a:cubicBezTo>
                  <a:cubicBezTo>
                    <a:pt x="69" y="86"/>
                    <a:pt x="69" y="86"/>
                    <a:pt x="69" y="86"/>
                  </a:cubicBezTo>
                  <a:cubicBezTo>
                    <a:pt x="69" y="52"/>
                    <a:pt x="69" y="52"/>
                    <a:pt x="69" y="52"/>
                  </a:cubicBezTo>
                  <a:cubicBezTo>
                    <a:pt x="69" y="52"/>
                    <a:pt x="89" y="72"/>
                    <a:pt x="89" y="72"/>
                  </a:cubicBezTo>
                  <a:cubicBezTo>
                    <a:pt x="90" y="74"/>
                    <a:pt x="92" y="74"/>
                    <a:pt x="93" y="74"/>
                  </a:cubicBezTo>
                  <a:cubicBezTo>
                    <a:pt x="95" y="74"/>
                    <a:pt x="97" y="74"/>
                    <a:pt x="98" y="72"/>
                  </a:cubicBezTo>
                  <a:cubicBezTo>
                    <a:pt x="98" y="72"/>
                    <a:pt x="121" y="48"/>
                    <a:pt x="121" y="48"/>
                  </a:cubicBezTo>
                  <a:cubicBezTo>
                    <a:pt x="124" y="55"/>
                    <a:pt x="124" y="55"/>
                    <a:pt x="124" y="55"/>
                  </a:cubicBezTo>
                  <a:cubicBezTo>
                    <a:pt x="104" y="115"/>
                    <a:pt x="104" y="115"/>
                    <a:pt x="104" y="115"/>
                  </a:cubicBezTo>
                  <a:cubicBezTo>
                    <a:pt x="169" y="115"/>
                    <a:pt x="169" y="115"/>
                    <a:pt x="169" y="115"/>
                  </a:cubicBezTo>
                  <a:cubicBezTo>
                    <a:pt x="149" y="55"/>
                    <a:pt x="149" y="55"/>
                    <a:pt x="149" y="55"/>
                  </a:cubicBezTo>
                  <a:cubicBezTo>
                    <a:pt x="152" y="48"/>
                    <a:pt x="152" y="48"/>
                    <a:pt x="152" y="48"/>
                  </a:cubicBezTo>
                  <a:cubicBezTo>
                    <a:pt x="175" y="72"/>
                    <a:pt x="175" y="72"/>
                    <a:pt x="175" y="72"/>
                  </a:cubicBezTo>
                  <a:cubicBezTo>
                    <a:pt x="178" y="75"/>
                    <a:pt x="182" y="75"/>
                    <a:pt x="184" y="72"/>
                  </a:cubicBezTo>
                  <a:cubicBezTo>
                    <a:pt x="187" y="70"/>
                    <a:pt x="187" y="66"/>
                    <a:pt x="184" y="64"/>
                  </a:cubicBezTo>
                  <a:lnTo>
                    <a:pt x="155" y="34"/>
                  </a:lnTo>
                  <a:close/>
                  <a:moveTo>
                    <a:pt x="139" y="125"/>
                  </a:moveTo>
                  <a:cubicBezTo>
                    <a:pt x="139" y="129"/>
                    <a:pt x="141" y="131"/>
                    <a:pt x="145" y="131"/>
                  </a:cubicBezTo>
                  <a:cubicBezTo>
                    <a:pt x="148" y="131"/>
                    <a:pt x="151" y="129"/>
                    <a:pt x="151" y="125"/>
                  </a:cubicBezTo>
                  <a:cubicBezTo>
                    <a:pt x="151" y="119"/>
                    <a:pt x="151" y="119"/>
                    <a:pt x="151" y="119"/>
                  </a:cubicBezTo>
                  <a:cubicBezTo>
                    <a:pt x="139" y="119"/>
                    <a:pt x="139" y="119"/>
                    <a:pt x="139" y="119"/>
                  </a:cubicBezTo>
                  <a:lnTo>
                    <a:pt x="139" y="125"/>
                  </a:lnTo>
                  <a:close/>
                  <a:moveTo>
                    <a:pt x="50" y="28"/>
                  </a:moveTo>
                  <a:cubicBezTo>
                    <a:pt x="58" y="28"/>
                    <a:pt x="64" y="22"/>
                    <a:pt x="64" y="14"/>
                  </a:cubicBezTo>
                  <a:cubicBezTo>
                    <a:pt x="64" y="6"/>
                    <a:pt x="58" y="0"/>
                    <a:pt x="50" y="0"/>
                  </a:cubicBezTo>
                  <a:cubicBezTo>
                    <a:pt x="42" y="0"/>
                    <a:pt x="36" y="6"/>
                    <a:pt x="36" y="14"/>
                  </a:cubicBezTo>
                  <a:cubicBezTo>
                    <a:pt x="36" y="22"/>
                    <a:pt x="42" y="28"/>
                    <a:pt x="50" y="28"/>
                  </a:cubicBezTo>
                  <a:close/>
                </a:path>
              </a:pathLst>
            </a:custGeom>
            <a:grpFill/>
            <a:ln>
              <a:noFill/>
            </a:ln>
          </p:spPr>
          <p:txBody>
            <a:bodyPr vert="horz" wrap="square" lIns="91440" tIns="45720" rIns="91440" bIns="45720" numCol="1" anchor="t" anchorCtr="0" compatLnSpc="1"/>
            <a:lstStyle/>
            <a:p>
              <a:endParaRPr lang="en-US"/>
            </a:p>
          </p:txBody>
        </p:sp>
        <p:sp>
          <p:nvSpPr>
            <p:cNvPr id="49" name="Freeform 101"/>
            <p:cNvSpPr>
              <a:spLocks noEditPoints="1"/>
            </p:cNvSpPr>
            <p:nvPr/>
          </p:nvSpPr>
          <p:spPr bwMode="auto">
            <a:xfrm>
              <a:off x="7481920" y="5781938"/>
              <a:ext cx="499546" cy="422694"/>
            </a:xfrm>
            <a:custGeom>
              <a:avLst/>
              <a:gdLst>
                <a:gd name="T0" fmla="*/ 86 w 147"/>
                <a:gd name="T1" fmla="*/ 66 h 124"/>
                <a:gd name="T2" fmla="*/ 86 w 147"/>
                <a:gd name="T3" fmla="*/ 78 h 124"/>
                <a:gd name="T4" fmla="*/ 129 w 147"/>
                <a:gd name="T5" fmla="*/ 78 h 124"/>
                <a:gd name="T6" fmla="*/ 115 w 147"/>
                <a:gd name="T7" fmla="*/ 111 h 124"/>
                <a:gd name="T8" fmla="*/ 102 w 147"/>
                <a:gd name="T9" fmla="*/ 111 h 124"/>
                <a:gd name="T10" fmla="*/ 102 w 147"/>
                <a:gd name="T11" fmla="*/ 123 h 124"/>
                <a:gd name="T12" fmla="*/ 135 w 147"/>
                <a:gd name="T13" fmla="*/ 123 h 124"/>
                <a:gd name="T14" fmla="*/ 135 w 147"/>
                <a:gd name="T15" fmla="*/ 111 h 124"/>
                <a:gd name="T16" fmla="*/ 127 w 147"/>
                <a:gd name="T17" fmla="*/ 111 h 124"/>
                <a:gd name="T18" fmla="*/ 142 w 147"/>
                <a:gd name="T19" fmla="*/ 78 h 124"/>
                <a:gd name="T20" fmla="*/ 147 w 147"/>
                <a:gd name="T21" fmla="*/ 78 h 124"/>
                <a:gd name="T22" fmla="*/ 147 w 147"/>
                <a:gd name="T23" fmla="*/ 66 h 124"/>
                <a:gd name="T24" fmla="*/ 86 w 147"/>
                <a:gd name="T25" fmla="*/ 66 h 124"/>
                <a:gd name="T26" fmla="*/ 15 w 147"/>
                <a:gd name="T27" fmla="*/ 73 h 124"/>
                <a:gd name="T28" fmla="*/ 19 w 147"/>
                <a:gd name="T29" fmla="*/ 66 h 124"/>
                <a:gd name="T30" fmla="*/ 17 w 147"/>
                <a:gd name="T31" fmla="*/ 45 h 124"/>
                <a:gd name="T32" fmla="*/ 8 w 147"/>
                <a:gd name="T33" fmla="*/ 37 h 124"/>
                <a:gd name="T34" fmla="*/ 0 w 147"/>
                <a:gd name="T35" fmla="*/ 45 h 124"/>
                <a:gd name="T36" fmla="*/ 2 w 147"/>
                <a:gd name="T37" fmla="*/ 66 h 124"/>
                <a:gd name="T38" fmla="*/ 7 w 147"/>
                <a:gd name="T39" fmla="*/ 73 h 124"/>
                <a:gd name="T40" fmla="*/ 10 w 147"/>
                <a:gd name="T41" fmla="*/ 103 h 124"/>
                <a:gd name="T42" fmla="*/ 28 w 147"/>
                <a:gd name="T43" fmla="*/ 103 h 124"/>
                <a:gd name="T44" fmla="*/ 28 w 147"/>
                <a:gd name="T45" fmla="*/ 115 h 124"/>
                <a:gd name="T46" fmla="*/ 16 w 147"/>
                <a:gd name="T47" fmla="*/ 115 h 124"/>
                <a:gd name="T48" fmla="*/ 16 w 147"/>
                <a:gd name="T49" fmla="*/ 123 h 124"/>
                <a:gd name="T50" fmla="*/ 49 w 147"/>
                <a:gd name="T51" fmla="*/ 123 h 124"/>
                <a:gd name="T52" fmla="*/ 49 w 147"/>
                <a:gd name="T53" fmla="*/ 115 h 124"/>
                <a:gd name="T54" fmla="*/ 36 w 147"/>
                <a:gd name="T55" fmla="*/ 115 h 124"/>
                <a:gd name="T56" fmla="*/ 36 w 147"/>
                <a:gd name="T57" fmla="*/ 103 h 124"/>
                <a:gd name="T58" fmla="*/ 49 w 147"/>
                <a:gd name="T59" fmla="*/ 103 h 124"/>
                <a:gd name="T60" fmla="*/ 49 w 147"/>
                <a:gd name="T61" fmla="*/ 94 h 124"/>
                <a:gd name="T62" fmla="*/ 18 w 147"/>
                <a:gd name="T63" fmla="*/ 94 h 124"/>
                <a:gd name="T64" fmla="*/ 15 w 147"/>
                <a:gd name="T65" fmla="*/ 73 h 124"/>
                <a:gd name="T66" fmla="*/ 55 w 147"/>
                <a:gd name="T67" fmla="*/ 29 h 124"/>
                <a:gd name="T68" fmla="*/ 69 w 147"/>
                <a:gd name="T69" fmla="*/ 14 h 124"/>
                <a:gd name="T70" fmla="*/ 55 w 147"/>
                <a:gd name="T71" fmla="*/ 0 h 124"/>
                <a:gd name="T72" fmla="*/ 41 w 147"/>
                <a:gd name="T73" fmla="*/ 14 h 124"/>
                <a:gd name="T74" fmla="*/ 55 w 147"/>
                <a:gd name="T75" fmla="*/ 29 h 124"/>
                <a:gd name="T76" fmla="*/ 72 w 147"/>
                <a:gd name="T77" fmla="*/ 82 h 124"/>
                <a:gd name="T78" fmla="*/ 64 w 147"/>
                <a:gd name="T79" fmla="*/ 74 h 124"/>
                <a:gd name="T80" fmla="*/ 54 w 147"/>
                <a:gd name="T81" fmla="*/ 74 h 124"/>
                <a:gd name="T82" fmla="*/ 59 w 147"/>
                <a:gd name="T83" fmla="*/ 56 h 124"/>
                <a:gd name="T84" fmla="*/ 63 w 147"/>
                <a:gd name="T85" fmla="*/ 60 h 124"/>
                <a:gd name="T86" fmla="*/ 68 w 147"/>
                <a:gd name="T87" fmla="*/ 61 h 124"/>
                <a:gd name="T88" fmla="*/ 92 w 147"/>
                <a:gd name="T89" fmla="*/ 61 h 124"/>
                <a:gd name="T90" fmla="*/ 98 w 147"/>
                <a:gd name="T91" fmla="*/ 55 h 124"/>
                <a:gd name="T92" fmla="*/ 92 w 147"/>
                <a:gd name="T93" fmla="*/ 49 h 124"/>
                <a:gd name="T94" fmla="*/ 69 w 147"/>
                <a:gd name="T95" fmla="*/ 49 h 124"/>
                <a:gd name="T96" fmla="*/ 56 w 147"/>
                <a:gd name="T97" fmla="*/ 35 h 124"/>
                <a:gd name="T98" fmla="*/ 48 w 147"/>
                <a:gd name="T99" fmla="*/ 33 h 124"/>
                <a:gd name="T100" fmla="*/ 38 w 147"/>
                <a:gd name="T101" fmla="*/ 38 h 124"/>
                <a:gd name="T102" fmla="*/ 28 w 147"/>
                <a:gd name="T103" fmla="*/ 79 h 124"/>
                <a:gd name="T104" fmla="*/ 27 w 147"/>
                <a:gd name="T105" fmla="*/ 80 h 124"/>
                <a:gd name="T106" fmla="*/ 27 w 147"/>
                <a:gd name="T107" fmla="*/ 82 h 124"/>
                <a:gd name="T108" fmla="*/ 27 w 147"/>
                <a:gd name="T109" fmla="*/ 82 h 124"/>
                <a:gd name="T110" fmla="*/ 35 w 147"/>
                <a:gd name="T111" fmla="*/ 90 h 124"/>
                <a:gd name="T112" fmla="*/ 58 w 147"/>
                <a:gd name="T113" fmla="*/ 90 h 124"/>
                <a:gd name="T114" fmla="*/ 58 w 147"/>
                <a:gd name="T115" fmla="*/ 90 h 124"/>
                <a:gd name="T116" fmla="*/ 74 w 147"/>
                <a:gd name="T117" fmla="*/ 119 h 124"/>
                <a:gd name="T118" fmla="*/ 86 w 147"/>
                <a:gd name="T119" fmla="*/ 122 h 124"/>
                <a:gd name="T120" fmla="*/ 89 w 147"/>
                <a:gd name="T121" fmla="*/ 111 h 124"/>
                <a:gd name="T122" fmla="*/ 72 w 147"/>
                <a:gd name="T123" fmla="*/ 8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7" h="124">
                  <a:moveTo>
                    <a:pt x="86" y="66"/>
                  </a:moveTo>
                  <a:cubicBezTo>
                    <a:pt x="86" y="78"/>
                    <a:pt x="86" y="78"/>
                    <a:pt x="86" y="78"/>
                  </a:cubicBezTo>
                  <a:cubicBezTo>
                    <a:pt x="129" y="78"/>
                    <a:pt x="129" y="78"/>
                    <a:pt x="129" y="78"/>
                  </a:cubicBezTo>
                  <a:cubicBezTo>
                    <a:pt x="115" y="111"/>
                    <a:pt x="115" y="111"/>
                    <a:pt x="115" y="111"/>
                  </a:cubicBezTo>
                  <a:cubicBezTo>
                    <a:pt x="102" y="111"/>
                    <a:pt x="102" y="111"/>
                    <a:pt x="102" y="111"/>
                  </a:cubicBezTo>
                  <a:cubicBezTo>
                    <a:pt x="102" y="123"/>
                    <a:pt x="102" y="123"/>
                    <a:pt x="102" y="123"/>
                  </a:cubicBezTo>
                  <a:cubicBezTo>
                    <a:pt x="135" y="123"/>
                    <a:pt x="135" y="123"/>
                    <a:pt x="135" y="123"/>
                  </a:cubicBezTo>
                  <a:cubicBezTo>
                    <a:pt x="135" y="111"/>
                    <a:pt x="135" y="111"/>
                    <a:pt x="135" y="111"/>
                  </a:cubicBezTo>
                  <a:cubicBezTo>
                    <a:pt x="127" y="111"/>
                    <a:pt x="127" y="111"/>
                    <a:pt x="127" y="111"/>
                  </a:cubicBezTo>
                  <a:cubicBezTo>
                    <a:pt x="142" y="78"/>
                    <a:pt x="142" y="78"/>
                    <a:pt x="142" y="78"/>
                  </a:cubicBezTo>
                  <a:cubicBezTo>
                    <a:pt x="147" y="78"/>
                    <a:pt x="147" y="78"/>
                    <a:pt x="147" y="78"/>
                  </a:cubicBezTo>
                  <a:cubicBezTo>
                    <a:pt x="147" y="66"/>
                    <a:pt x="147" y="66"/>
                    <a:pt x="147" y="66"/>
                  </a:cubicBezTo>
                  <a:lnTo>
                    <a:pt x="86" y="66"/>
                  </a:lnTo>
                  <a:close/>
                  <a:moveTo>
                    <a:pt x="15" y="73"/>
                  </a:moveTo>
                  <a:cubicBezTo>
                    <a:pt x="18" y="71"/>
                    <a:pt x="19" y="69"/>
                    <a:pt x="19" y="66"/>
                  </a:cubicBezTo>
                  <a:cubicBezTo>
                    <a:pt x="17" y="45"/>
                    <a:pt x="17" y="45"/>
                    <a:pt x="17" y="45"/>
                  </a:cubicBezTo>
                  <a:cubicBezTo>
                    <a:pt x="16" y="41"/>
                    <a:pt x="12" y="37"/>
                    <a:pt x="8" y="37"/>
                  </a:cubicBezTo>
                  <a:cubicBezTo>
                    <a:pt x="3" y="37"/>
                    <a:pt x="0" y="41"/>
                    <a:pt x="0" y="45"/>
                  </a:cubicBezTo>
                  <a:cubicBezTo>
                    <a:pt x="2" y="66"/>
                    <a:pt x="2" y="66"/>
                    <a:pt x="2" y="66"/>
                  </a:cubicBezTo>
                  <a:cubicBezTo>
                    <a:pt x="3" y="69"/>
                    <a:pt x="5" y="71"/>
                    <a:pt x="7" y="73"/>
                  </a:cubicBezTo>
                  <a:cubicBezTo>
                    <a:pt x="10" y="103"/>
                    <a:pt x="10" y="103"/>
                    <a:pt x="10" y="103"/>
                  </a:cubicBezTo>
                  <a:cubicBezTo>
                    <a:pt x="28" y="103"/>
                    <a:pt x="28" y="103"/>
                    <a:pt x="28" y="103"/>
                  </a:cubicBezTo>
                  <a:cubicBezTo>
                    <a:pt x="28" y="115"/>
                    <a:pt x="28" y="115"/>
                    <a:pt x="28" y="115"/>
                  </a:cubicBezTo>
                  <a:cubicBezTo>
                    <a:pt x="16" y="115"/>
                    <a:pt x="16" y="115"/>
                    <a:pt x="16" y="115"/>
                  </a:cubicBezTo>
                  <a:cubicBezTo>
                    <a:pt x="16" y="123"/>
                    <a:pt x="16" y="123"/>
                    <a:pt x="16" y="123"/>
                  </a:cubicBezTo>
                  <a:cubicBezTo>
                    <a:pt x="49" y="123"/>
                    <a:pt x="49" y="123"/>
                    <a:pt x="49" y="123"/>
                  </a:cubicBezTo>
                  <a:cubicBezTo>
                    <a:pt x="49" y="115"/>
                    <a:pt x="49" y="115"/>
                    <a:pt x="49" y="115"/>
                  </a:cubicBezTo>
                  <a:cubicBezTo>
                    <a:pt x="36" y="115"/>
                    <a:pt x="36" y="115"/>
                    <a:pt x="36" y="115"/>
                  </a:cubicBezTo>
                  <a:cubicBezTo>
                    <a:pt x="36" y="103"/>
                    <a:pt x="36" y="103"/>
                    <a:pt x="36" y="103"/>
                  </a:cubicBezTo>
                  <a:cubicBezTo>
                    <a:pt x="49" y="103"/>
                    <a:pt x="49" y="103"/>
                    <a:pt x="49" y="103"/>
                  </a:cubicBezTo>
                  <a:cubicBezTo>
                    <a:pt x="49" y="94"/>
                    <a:pt x="49" y="94"/>
                    <a:pt x="49" y="94"/>
                  </a:cubicBezTo>
                  <a:cubicBezTo>
                    <a:pt x="18" y="94"/>
                    <a:pt x="18" y="94"/>
                    <a:pt x="18" y="94"/>
                  </a:cubicBezTo>
                  <a:lnTo>
                    <a:pt x="15" y="73"/>
                  </a:lnTo>
                  <a:close/>
                  <a:moveTo>
                    <a:pt x="55" y="29"/>
                  </a:moveTo>
                  <a:cubicBezTo>
                    <a:pt x="63" y="29"/>
                    <a:pt x="69" y="22"/>
                    <a:pt x="69" y="14"/>
                  </a:cubicBezTo>
                  <a:cubicBezTo>
                    <a:pt x="69" y="6"/>
                    <a:pt x="63" y="0"/>
                    <a:pt x="55" y="0"/>
                  </a:cubicBezTo>
                  <a:cubicBezTo>
                    <a:pt x="47" y="0"/>
                    <a:pt x="41" y="6"/>
                    <a:pt x="41" y="14"/>
                  </a:cubicBezTo>
                  <a:cubicBezTo>
                    <a:pt x="41" y="22"/>
                    <a:pt x="47" y="29"/>
                    <a:pt x="55" y="29"/>
                  </a:cubicBezTo>
                  <a:close/>
                  <a:moveTo>
                    <a:pt x="72" y="82"/>
                  </a:moveTo>
                  <a:cubicBezTo>
                    <a:pt x="72" y="82"/>
                    <a:pt x="68" y="74"/>
                    <a:pt x="64" y="74"/>
                  </a:cubicBezTo>
                  <a:cubicBezTo>
                    <a:pt x="54" y="74"/>
                    <a:pt x="54" y="74"/>
                    <a:pt x="54" y="74"/>
                  </a:cubicBezTo>
                  <a:cubicBezTo>
                    <a:pt x="59" y="56"/>
                    <a:pt x="59" y="56"/>
                    <a:pt x="59" y="56"/>
                  </a:cubicBezTo>
                  <a:cubicBezTo>
                    <a:pt x="63" y="60"/>
                    <a:pt x="63" y="60"/>
                    <a:pt x="63" y="60"/>
                  </a:cubicBezTo>
                  <a:cubicBezTo>
                    <a:pt x="64" y="62"/>
                    <a:pt x="66" y="62"/>
                    <a:pt x="68" y="61"/>
                  </a:cubicBezTo>
                  <a:cubicBezTo>
                    <a:pt x="92" y="61"/>
                    <a:pt x="92" y="61"/>
                    <a:pt x="92" y="61"/>
                  </a:cubicBezTo>
                  <a:cubicBezTo>
                    <a:pt x="95" y="61"/>
                    <a:pt x="98" y="59"/>
                    <a:pt x="98" y="55"/>
                  </a:cubicBezTo>
                  <a:cubicBezTo>
                    <a:pt x="98" y="52"/>
                    <a:pt x="95" y="49"/>
                    <a:pt x="92" y="49"/>
                  </a:cubicBezTo>
                  <a:cubicBezTo>
                    <a:pt x="69" y="49"/>
                    <a:pt x="69" y="49"/>
                    <a:pt x="69" y="49"/>
                  </a:cubicBezTo>
                  <a:cubicBezTo>
                    <a:pt x="69" y="49"/>
                    <a:pt x="60" y="36"/>
                    <a:pt x="56" y="35"/>
                  </a:cubicBezTo>
                  <a:cubicBezTo>
                    <a:pt x="48" y="33"/>
                    <a:pt x="48" y="33"/>
                    <a:pt x="48" y="33"/>
                  </a:cubicBezTo>
                  <a:cubicBezTo>
                    <a:pt x="44" y="31"/>
                    <a:pt x="40" y="34"/>
                    <a:pt x="38" y="38"/>
                  </a:cubicBezTo>
                  <a:cubicBezTo>
                    <a:pt x="28" y="79"/>
                    <a:pt x="28" y="79"/>
                    <a:pt x="28" y="79"/>
                  </a:cubicBezTo>
                  <a:cubicBezTo>
                    <a:pt x="27" y="79"/>
                    <a:pt x="27" y="80"/>
                    <a:pt x="27" y="80"/>
                  </a:cubicBezTo>
                  <a:cubicBezTo>
                    <a:pt x="27" y="82"/>
                    <a:pt x="27" y="82"/>
                    <a:pt x="27" y="82"/>
                  </a:cubicBezTo>
                  <a:cubicBezTo>
                    <a:pt x="27" y="82"/>
                    <a:pt x="27" y="82"/>
                    <a:pt x="27" y="82"/>
                  </a:cubicBezTo>
                  <a:cubicBezTo>
                    <a:pt x="27" y="87"/>
                    <a:pt x="31" y="90"/>
                    <a:pt x="35" y="90"/>
                  </a:cubicBezTo>
                  <a:cubicBezTo>
                    <a:pt x="58" y="90"/>
                    <a:pt x="58" y="90"/>
                    <a:pt x="58" y="90"/>
                  </a:cubicBezTo>
                  <a:cubicBezTo>
                    <a:pt x="58" y="90"/>
                    <a:pt x="58" y="90"/>
                    <a:pt x="58" y="90"/>
                  </a:cubicBezTo>
                  <a:cubicBezTo>
                    <a:pt x="74" y="119"/>
                    <a:pt x="74" y="119"/>
                    <a:pt x="74" y="119"/>
                  </a:cubicBezTo>
                  <a:cubicBezTo>
                    <a:pt x="77" y="123"/>
                    <a:pt x="82" y="124"/>
                    <a:pt x="86" y="122"/>
                  </a:cubicBezTo>
                  <a:cubicBezTo>
                    <a:pt x="90" y="120"/>
                    <a:pt x="91" y="115"/>
                    <a:pt x="89" y="111"/>
                  </a:cubicBezTo>
                  <a:lnTo>
                    <a:pt x="72" y="82"/>
                  </a:lnTo>
                  <a:close/>
                </a:path>
              </a:pathLst>
            </a:custGeom>
            <a:grpFill/>
            <a:ln>
              <a:noFill/>
            </a:ln>
          </p:spPr>
          <p:txBody>
            <a:bodyPr vert="horz" wrap="square" lIns="91440" tIns="45720" rIns="91440" bIns="45720" numCol="1" anchor="t" anchorCtr="0" compatLnSpc="1"/>
            <a:lstStyle/>
            <a:p>
              <a:endParaRPr lang="en-US"/>
            </a:p>
          </p:txBody>
        </p:sp>
        <p:sp>
          <p:nvSpPr>
            <p:cNvPr id="50" name="Freeform 102"/>
            <p:cNvSpPr>
              <a:spLocks noEditPoints="1"/>
            </p:cNvSpPr>
            <p:nvPr/>
          </p:nvSpPr>
          <p:spPr bwMode="auto">
            <a:xfrm>
              <a:off x="8552741" y="5848544"/>
              <a:ext cx="599455" cy="256178"/>
            </a:xfrm>
            <a:custGeom>
              <a:avLst/>
              <a:gdLst>
                <a:gd name="T0" fmla="*/ 169 w 177"/>
                <a:gd name="T1" fmla="*/ 1 h 76"/>
                <a:gd name="T2" fmla="*/ 147 w 177"/>
                <a:gd name="T3" fmla="*/ 25 h 76"/>
                <a:gd name="T4" fmla="*/ 91 w 177"/>
                <a:gd name="T5" fmla="*/ 26 h 76"/>
                <a:gd name="T6" fmla="*/ 86 w 177"/>
                <a:gd name="T7" fmla="*/ 26 h 76"/>
                <a:gd name="T8" fmla="*/ 30 w 177"/>
                <a:gd name="T9" fmla="*/ 25 h 76"/>
                <a:gd name="T10" fmla="*/ 8 w 177"/>
                <a:gd name="T11" fmla="*/ 1 h 76"/>
                <a:gd name="T12" fmla="*/ 0 w 177"/>
                <a:gd name="T13" fmla="*/ 28 h 76"/>
                <a:gd name="T14" fmla="*/ 9 w 177"/>
                <a:gd name="T15" fmla="*/ 28 h 76"/>
                <a:gd name="T16" fmla="*/ 14 w 177"/>
                <a:gd name="T17" fmla="*/ 15 h 76"/>
                <a:gd name="T18" fmla="*/ 22 w 177"/>
                <a:gd name="T19" fmla="*/ 32 h 76"/>
                <a:gd name="T20" fmla="*/ 22 w 177"/>
                <a:gd name="T21" fmla="*/ 33 h 76"/>
                <a:gd name="T22" fmla="*/ 28 w 177"/>
                <a:gd name="T23" fmla="*/ 69 h 76"/>
                <a:gd name="T24" fmla="*/ 32 w 177"/>
                <a:gd name="T25" fmla="*/ 73 h 76"/>
                <a:gd name="T26" fmla="*/ 72 w 177"/>
                <a:gd name="T27" fmla="*/ 74 h 76"/>
                <a:gd name="T28" fmla="*/ 77 w 177"/>
                <a:gd name="T29" fmla="*/ 70 h 76"/>
                <a:gd name="T30" fmla="*/ 89 w 177"/>
                <a:gd name="T31" fmla="*/ 44 h 76"/>
                <a:gd name="T32" fmla="*/ 101 w 177"/>
                <a:gd name="T33" fmla="*/ 70 h 76"/>
                <a:gd name="T34" fmla="*/ 105 w 177"/>
                <a:gd name="T35" fmla="*/ 74 h 76"/>
                <a:gd name="T36" fmla="*/ 145 w 177"/>
                <a:gd name="T37" fmla="*/ 73 h 76"/>
                <a:gd name="T38" fmla="*/ 149 w 177"/>
                <a:gd name="T39" fmla="*/ 69 h 76"/>
                <a:gd name="T40" fmla="*/ 155 w 177"/>
                <a:gd name="T41" fmla="*/ 33 h 76"/>
                <a:gd name="T42" fmla="*/ 155 w 177"/>
                <a:gd name="T43" fmla="*/ 32 h 76"/>
                <a:gd name="T44" fmla="*/ 163 w 177"/>
                <a:gd name="T45" fmla="*/ 15 h 76"/>
                <a:gd name="T46" fmla="*/ 169 w 177"/>
                <a:gd name="T47" fmla="*/ 28 h 76"/>
                <a:gd name="T48" fmla="*/ 177 w 177"/>
                <a:gd name="T49" fmla="*/ 28 h 76"/>
                <a:gd name="T50" fmla="*/ 169 w 177"/>
                <a:gd name="T51" fmla="*/ 1 h 76"/>
                <a:gd name="T52" fmla="*/ 72 w 177"/>
                <a:gd name="T53" fmla="*/ 64 h 76"/>
                <a:gd name="T54" fmla="*/ 68 w 177"/>
                <a:gd name="T55" fmla="*/ 67 h 76"/>
                <a:gd name="T56" fmla="*/ 38 w 177"/>
                <a:gd name="T57" fmla="*/ 65 h 76"/>
                <a:gd name="T58" fmla="*/ 34 w 177"/>
                <a:gd name="T59" fmla="*/ 63 h 76"/>
                <a:gd name="T60" fmla="*/ 30 w 177"/>
                <a:gd name="T61" fmla="*/ 38 h 76"/>
                <a:gd name="T62" fmla="*/ 34 w 177"/>
                <a:gd name="T63" fmla="*/ 33 h 76"/>
                <a:gd name="T64" fmla="*/ 79 w 177"/>
                <a:gd name="T65" fmla="*/ 33 h 76"/>
                <a:gd name="T66" fmla="*/ 81 w 177"/>
                <a:gd name="T67" fmla="*/ 35 h 76"/>
                <a:gd name="T68" fmla="*/ 82 w 177"/>
                <a:gd name="T69" fmla="*/ 36 h 76"/>
                <a:gd name="T70" fmla="*/ 82 w 177"/>
                <a:gd name="T71" fmla="*/ 38 h 76"/>
                <a:gd name="T72" fmla="*/ 72 w 177"/>
                <a:gd name="T73" fmla="*/ 64 h 76"/>
                <a:gd name="T74" fmla="*/ 143 w 177"/>
                <a:gd name="T75" fmla="*/ 62 h 76"/>
                <a:gd name="T76" fmla="*/ 139 w 177"/>
                <a:gd name="T77" fmla="*/ 65 h 76"/>
                <a:gd name="T78" fmla="*/ 109 w 177"/>
                <a:gd name="T79" fmla="*/ 66 h 76"/>
                <a:gd name="T80" fmla="*/ 105 w 177"/>
                <a:gd name="T81" fmla="*/ 63 h 76"/>
                <a:gd name="T82" fmla="*/ 95 w 177"/>
                <a:gd name="T83" fmla="*/ 38 h 76"/>
                <a:gd name="T84" fmla="*/ 95 w 177"/>
                <a:gd name="T85" fmla="*/ 36 h 76"/>
                <a:gd name="T86" fmla="*/ 96 w 177"/>
                <a:gd name="T87" fmla="*/ 35 h 76"/>
                <a:gd name="T88" fmla="*/ 98 w 177"/>
                <a:gd name="T89" fmla="*/ 33 h 76"/>
                <a:gd name="T90" fmla="*/ 143 w 177"/>
                <a:gd name="T91" fmla="*/ 33 h 76"/>
                <a:gd name="T92" fmla="*/ 147 w 177"/>
                <a:gd name="T93" fmla="*/ 38 h 76"/>
                <a:gd name="T94" fmla="*/ 143 w 177"/>
                <a:gd name="T95" fmla="*/ 6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7" h="76">
                  <a:moveTo>
                    <a:pt x="169" y="1"/>
                  </a:moveTo>
                  <a:cubicBezTo>
                    <a:pt x="161" y="3"/>
                    <a:pt x="152" y="9"/>
                    <a:pt x="147" y="25"/>
                  </a:cubicBezTo>
                  <a:cubicBezTo>
                    <a:pt x="128" y="21"/>
                    <a:pt x="110" y="21"/>
                    <a:pt x="91" y="26"/>
                  </a:cubicBezTo>
                  <a:cubicBezTo>
                    <a:pt x="90" y="26"/>
                    <a:pt x="87" y="26"/>
                    <a:pt x="86" y="26"/>
                  </a:cubicBezTo>
                  <a:cubicBezTo>
                    <a:pt x="67" y="21"/>
                    <a:pt x="49" y="21"/>
                    <a:pt x="30" y="25"/>
                  </a:cubicBezTo>
                  <a:cubicBezTo>
                    <a:pt x="25" y="9"/>
                    <a:pt x="16" y="3"/>
                    <a:pt x="8" y="1"/>
                  </a:cubicBezTo>
                  <a:cubicBezTo>
                    <a:pt x="0" y="0"/>
                    <a:pt x="0" y="24"/>
                    <a:pt x="0" y="28"/>
                  </a:cubicBezTo>
                  <a:cubicBezTo>
                    <a:pt x="0" y="32"/>
                    <a:pt x="9" y="41"/>
                    <a:pt x="9" y="28"/>
                  </a:cubicBezTo>
                  <a:cubicBezTo>
                    <a:pt x="9" y="16"/>
                    <a:pt x="7" y="3"/>
                    <a:pt x="14" y="15"/>
                  </a:cubicBezTo>
                  <a:cubicBezTo>
                    <a:pt x="19" y="23"/>
                    <a:pt x="21" y="28"/>
                    <a:pt x="22" y="32"/>
                  </a:cubicBezTo>
                  <a:cubicBezTo>
                    <a:pt x="22" y="32"/>
                    <a:pt x="22" y="32"/>
                    <a:pt x="22" y="33"/>
                  </a:cubicBezTo>
                  <a:cubicBezTo>
                    <a:pt x="19" y="45"/>
                    <a:pt x="22" y="55"/>
                    <a:pt x="28" y="69"/>
                  </a:cubicBezTo>
                  <a:cubicBezTo>
                    <a:pt x="29" y="71"/>
                    <a:pt x="31" y="73"/>
                    <a:pt x="32" y="73"/>
                  </a:cubicBezTo>
                  <a:cubicBezTo>
                    <a:pt x="46" y="76"/>
                    <a:pt x="59" y="76"/>
                    <a:pt x="72" y="74"/>
                  </a:cubicBezTo>
                  <a:cubicBezTo>
                    <a:pt x="74" y="74"/>
                    <a:pt x="76" y="72"/>
                    <a:pt x="77" y="70"/>
                  </a:cubicBezTo>
                  <a:cubicBezTo>
                    <a:pt x="82" y="60"/>
                    <a:pt x="86" y="52"/>
                    <a:pt x="89" y="44"/>
                  </a:cubicBezTo>
                  <a:cubicBezTo>
                    <a:pt x="91" y="52"/>
                    <a:pt x="95" y="60"/>
                    <a:pt x="101" y="70"/>
                  </a:cubicBezTo>
                  <a:cubicBezTo>
                    <a:pt x="102" y="72"/>
                    <a:pt x="104" y="74"/>
                    <a:pt x="105" y="74"/>
                  </a:cubicBezTo>
                  <a:cubicBezTo>
                    <a:pt x="118" y="76"/>
                    <a:pt x="132" y="76"/>
                    <a:pt x="145" y="73"/>
                  </a:cubicBezTo>
                  <a:cubicBezTo>
                    <a:pt x="146" y="73"/>
                    <a:pt x="148" y="71"/>
                    <a:pt x="149" y="69"/>
                  </a:cubicBezTo>
                  <a:cubicBezTo>
                    <a:pt x="156" y="55"/>
                    <a:pt x="158" y="45"/>
                    <a:pt x="155" y="33"/>
                  </a:cubicBezTo>
                  <a:cubicBezTo>
                    <a:pt x="155" y="32"/>
                    <a:pt x="155" y="32"/>
                    <a:pt x="155" y="32"/>
                  </a:cubicBezTo>
                  <a:cubicBezTo>
                    <a:pt x="156" y="28"/>
                    <a:pt x="158" y="23"/>
                    <a:pt x="163" y="15"/>
                  </a:cubicBezTo>
                  <a:cubicBezTo>
                    <a:pt x="171" y="3"/>
                    <a:pt x="169" y="16"/>
                    <a:pt x="169" y="28"/>
                  </a:cubicBezTo>
                  <a:cubicBezTo>
                    <a:pt x="169" y="41"/>
                    <a:pt x="177" y="32"/>
                    <a:pt x="177" y="28"/>
                  </a:cubicBezTo>
                  <a:cubicBezTo>
                    <a:pt x="177" y="24"/>
                    <a:pt x="177" y="0"/>
                    <a:pt x="169" y="1"/>
                  </a:cubicBezTo>
                  <a:close/>
                  <a:moveTo>
                    <a:pt x="72" y="64"/>
                  </a:moveTo>
                  <a:cubicBezTo>
                    <a:pt x="71" y="65"/>
                    <a:pt x="69" y="66"/>
                    <a:pt x="68" y="67"/>
                  </a:cubicBezTo>
                  <a:cubicBezTo>
                    <a:pt x="58" y="68"/>
                    <a:pt x="48" y="67"/>
                    <a:pt x="38" y="65"/>
                  </a:cubicBezTo>
                  <a:cubicBezTo>
                    <a:pt x="37" y="65"/>
                    <a:pt x="35" y="64"/>
                    <a:pt x="34" y="63"/>
                  </a:cubicBezTo>
                  <a:cubicBezTo>
                    <a:pt x="30" y="53"/>
                    <a:pt x="28" y="47"/>
                    <a:pt x="30" y="38"/>
                  </a:cubicBezTo>
                  <a:cubicBezTo>
                    <a:pt x="30" y="35"/>
                    <a:pt x="33" y="33"/>
                    <a:pt x="34" y="33"/>
                  </a:cubicBezTo>
                  <a:cubicBezTo>
                    <a:pt x="49" y="29"/>
                    <a:pt x="64" y="29"/>
                    <a:pt x="79" y="33"/>
                  </a:cubicBezTo>
                  <a:cubicBezTo>
                    <a:pt x="80" y="33"/>
                    <a:pt x="81" y="34"/>
                    <a:pt x="81" y="35"/>
                  </a:cubicBezTo>
                  <a:cubicBezTo>
                    <a:pt x="82" y="35"/>
                    <a:pt x="82" y="36"/>
                    <a:pt x="82" y="36"/>
                  </a:cubicBezTo>
                  <a:cubicBezTo>
                    <a:pt x="82" y="37"/>
                    <a:pt x="82" y="37"/>
                    <a:pt x="82" y="38"/>
                  </a:cubicBezTo>
                  <a:cubicBezTo>
                    <a:pt x="83" y="47"/>
                    <a:pt x="78" y="53"/>
                    <a:pt x="72" y="64"/>
                  </a:cubicBezTo>
                  <a:close/>
                  <a:moveTo>
                    <a:pt x="143" y="62"/>
                  </a:moveTo>
                  <a:cubicBezTo>
                    <a:pt x="142" y="64"/>
                    <a:pt x="141" y="65"/>
                    <a:pt x="139" y="65"/>
                  </a:cubicBezTo>
                  <a:cubicBezTo>
                    <a:pt x="129" y="67"/>
                    <a:pt x="119" y="68"/>
                    <a:pt x="109" y="66"/>
                  </a:cubicBezTo>
                  <a:cubicBezTo>
                    <a:pt x="108" y="66"/>
                    <a:pt x="106" y="65"/>
                    <a:pt x="105" y="63"/>
                  </a:cubicBezTo>
                  <a:cubicBezTo>
                    <a:pt x="100" y="53"/>
                    <a:pt x="95" y="47"/>
                    <a:pt x="95" y="38"/>
                  </a:cubicBezTo>
                  <a:cubicBezTo>
                    <a:pt x="95" y="37"/>
                    <a:pt x="95" y="37"/>
                    <a:pt x="95" y="36"/>
                  </a:cubicBezTo>
                  <a:cubicBezTo>
                    <a:pt x="95" y="36"/>
                    <a:pt x="96" y="35"/>
                    <a:pt x="96" y="35"/>
                  </a:cubicBezTo>
                  <a:cubicBezTo>
                    <a:pt x="97" y="34"/>
                    <a:pt x="98" y="33"/>
                    <a:pt x="98" y="33"/>
                  </a:cubicBezTo>
                  <a:cubicBezTo>
                    <a:pt x="113" y="29"/>
                    <a:pt x="128" y="29"/>
                    <a:pt x="143" y="33"/>
                  </a:cubicBezTo>
                  <a:cubicBezTo>
                    <a:pt x="145" y="33"/>
                    <a:pt x="147" y="35"/>
                    <a:pt x="147" y="38"/>
                  </a:cubicBezTo>
                  <a:cubicBezTo>
                    <a:pt x="150" y="47"/>
                    <a:pt x="148" y="52"/>
                    <a:pt x="143" y="62"/>
                  </a:cubicBezTo>
                  <a:close/>
                </a:path>
              </a:pathLst>
            </a:custGeom>
            <a:grpFill/>
            <a:ln>
              <a:noFill/>
            </a:ln>
          </p:spPr>
          <p:txBody>
            <a:bodyPr vert="horz" wrap="square" lIns="91440" tIns="45720" rIns="91440" bIns="45720" numCol="1" anchor="t" anchorCtr="0" compatLnSpc="1"/>
            <a:lstStyle/>
            <a:p>
              <a:endParaRPr lang="en-US"/>
            </a:p>
          </p:txBody>
        </p:sp>
        <p:sp>
          <p:nvSpPr>
            <p:cNvPr id="51" name="Freeform 103"/>
            <p:cNvSpPr>
              <a:spLocks noEditPoints="1"/>
            </p:cNvSpPr>
            <p:nvPr/>
          </p:nvSpPr>
          <p:spPr bwMode="auto">
            <a:xfrm>
              <a:off x="9787516" y="5697400"/>
              <a:ext cx="358648" cy="576400"/>
            </a:xfrm>
            <a:custGeom>
              <a:avLst/>
              <a:gdLst>
                <a:gd name="T0" fmla="*/ 88 w 106"/>
                <a:gd name="T1" fmla="*/ 94 h 170"/>
                <a:gd name="T2" fmla="*/ 55 w 106"/>
                <a:gd name="T3" fmla="*/ 107 h 170"/>
                <a:gd name="T4" fmla="*/ 72 w 106"/>
                <a:gd name="T5" fmla="*/ 170 h 170"/>
                <a:gd name="T6" fmla="*/ 84 w 106"/>
                <a:gd name="T7" fmla="*/ 149 h 170"/>
                <a:gd name="T8" fmla="*/ 106 w 106"/>
                <a:gd name="T9" fmla="*/ 161 h 170"/>
                <a:gd name="T10" fmla="*/ 88 w 106"/>
                <a:gd name="T11" fmla="*/ 94 h 170"/>
                <a:gd name="T12" fmla="*/ 52 w 106"/>
                <a:gd name="T13" fmla="*/ 21 h 170"/>
                <a:gd name="T14" fmla="*/ 23 w 106"/>
                <a:gd name="T15" fmla="*/ 50 h 170"/>
                <a:gd name="T16" fmla="*/ 52 w 106"/>
                <a:gd name="T17" fmla="*/ 78 h 170"/>
                <a:gd name="T18" fmla="*/ 81 w 106"/>
                <a:gd name="T19" fmla="*/ 50 h 170"/>
                <a:gd name="T20" fmla="*/ 52 w 106"/>
                <a:gd name="T21" fmla="*/ 21 h 170"/>
                <a:gd name="T22" fmla="*/ 101 w 106"/>
                <a:gd name="T23" fmla="*/ 50 h 170"/>
                <a:gd name="T24" fmla="*/ 52 w 106"/>
                <a:gd name="T25" fmla="*/ 0 h 170"/>
                <a:gd name="T26" fmla="*/ 2 w 106"/>
                <a:gd name="T27" fmla="*/ 50 h 170"/>
                <a:gd name="T28" fmla="*/ 52 w 106"/>
                <a:gd name="T29" fmla="*/ 99 h 170"/>
                <a:gd name="T30" fmla="*/ 101 w 106"/>
                <a:gd name="T31" fmla="*/ 50 h 170"/>
                <a:gd name="T32" fmla="*/ 52 w 106"/>
                <a:gd name="T33" fmla="*/ 87 h 170"/>
                <a:gd name="T34" fmla="*/ 15 w 106"/>
                <a:gd name="T35" fmla="*/ 50 h 170"/>
                <a:gd name="T36" fmla="*/ 52 w 106"/>
                <a:gd name="T37" fmla="*/ 13 h 170"/>
                <a:gd name="T38" fmla="*/ 89 w 106"/>
                <a:gd name="T39" fmla="*/ 50 h 170"/>
                <a:gd name="T40" fmla="*/ 52 w 106"/>
                <a:gd name="T41" fmla="*/ 87 h 170"/>
                <a:gd name="T42" fmla="*/ 0 w 106"/>
                <a:gd name="T43" fmla="*/ 148 h 170"/>
                <a:gd name="T44" fmla="*/ 21 w 106"/>
                <a:gd name="T45" fmla="*/ 135 h 170"/>
                <a:gd name="T46" fmla="*/ 34 w 106"/>
                <a:gd name="T47" fmla="*/ 157 h 170"/>
                <a:gd name="T48" fmla="*/ 47 w 106"/>
                <a:gd name="T49" fmla="*/ 107 h 170"/>
                <a:gd name="T50" fmla="*/ 14 w 106"/>
                <a:gd name="T51" fmla="*/ 93 h 170"/>
                <a:gd name="T52" fmla="*/ 0 w 106"/>
                <a:gd name="T53" fmla="*/ 14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6" h="170">
                  <a:moveTo>
                    <a:pt x="88" y="94"/>
                  </a:moveTo>
                  <a:cubicBezTo>
                    <a:pt x="79" y="101"/>
                    <a:pt x="68" y="106"/>
                    <a:pt x="55" y="107"/>
                  </a:cubicBezTo>
                  <a:cubicBezTo>
                    <a:pt x="72" y="170"/>
                    <a:pt x="72" y="170"/>
                    <a:pt x="72" y="170"/>
                  </a:cubicBezTo>
                  <a:cubicBezTo>
                    <a:pt x="84" y="149"/>
                    <a:pt x="84" y="149"/>
                    <a:pt x="84" y="149"/>
                  </a:cubicBezTo>
                  <a:cubicBezTo>
                    <a:pt x="106" y="161"/>
                    <a:pt x="106" y="161"/>
                    <a:pt x="106" y="161"/>
                  </a:cubicBezTo>
                  <a:lnTo>
                    <a:pt x="88" y="94"/>
                  </a:lnTo>
                  <a:close/>
                  <a:moveTo>
                    <a:pt x="52" y="21"/>
                  </a:moveTo>
                  <a:cubicBezTo>
                    <a:pt x="36" y="21"/>
                    <a:pt x="23" y="34"/>
                    <a:pt x="23" y="50"/>
                  </a:cubicBezTo>
                  <a:cubicBezTo>
                    <a:pt x="23" y="65"/>
                    <a:pt x="36" y="78"/>
                    <a:pt x="52" y="78"/>
                  </a:cubicBezTo>
                  <a:cubicBezTo>
                    <a:pt x="68" y="78"/>
                    <a:pt x="81" y="65"/>
                    <a:pt x="81" y="50"/>
                  </a:cubicBezTo>
                  <a:cubicBezTo>
                    <a:pt x="81" y="34"/>
                    <a:pt x="68" y="21"/>
                    <a:pt x="52" y="21"/>
                  </a:cubicBezTo>
                  <a:close/>
                  <a:moveTo>
                    <a:pt x="101" y="50"/>
                  </a:moveTo>
                  <a:cubicBezTo>
                    <a:pt x="101" y="22"/>
                    <a:pt x="79" y="0"/>
                    <a:pt x="52" y="0"/>
                  </a:cubicBezTo>
                  <a:cubicBezTo>
                    <a:pt x="24" y="0"/>
                    <a:pt x="2" y="22"/>
                    <a:pt x="2" y="50"/>
                  </a:cubicBezTo>
                  <a:cubicBezTo>
                    <a:pt x="2" y="77"/>
                    <a:pt x="24" y="99"/>
                    <a:pt x="52" y="99"/>
                  </a:cubicBezTo>
                  <a:cubicBezTo>
                    <a:pt x="79" y="99"/>
                    <a:pt x="101" y="77"/>
                    <a:pt x="101" y="50"/>
                  </a:cubicBezTo>
                  <a:close/>
                  <a:moveTo>
                    <a:pt x="52" y="87"/>
                  </a:moveTo>
                  <a:cubicBezTo>
                    <a:pt x="31" y="87"/>
                    <a:pt x="15" y="70"/>
                    <a:pt x="15" y="50"/>
                  </a:cubicBezTo>
                  <a:cubicBezTo>
                    <a:pt x="15" y="29"/>
                    <a:pt x="31" y="13"/>
                    <a:pt x="52" y="13"/>
                  </a:cubicBezTo>
                  <a:cubicBezTo>
                    <a:pt x="72" y="13"/>
                    <a:pt x="89" y="29"/>
                    <a:pt x="89" y="50"/>
                  </a:cubicBezTo>
                  <a:cubicBezTo>
                    <a:pt x="89" y="70"/>
                    <a:pt x="72" y="87"/>
                    <a:pt x="52" y="87"/>
                  </a:cubicBezTo>
                  <a:close/>
                  <a:moveTo>
                    <a:pt x="0" y="148"/>
                  </a:moveTo>
                  <a:cubicBezTo>
                    <a:pt x="21" y="135"/>
                    <a:pt x="21" y="135"/>
                    <a:pt x="21" y="135"/>
                  </a:cubicBezTo>
                  <a:cubicBezTo>
                    <a:pt x="34" y="157"/>
                    <a:pt x="34" y="157"/>
                    <a:pt x="34" y="157"/>
                  </a:cubicBezTo>
                  <a:cubicBezTo>
                    <a:pt x="47" y="107"/>
                    <a:pt x="47" y="107"/>
                    <a:pt x="47" y="107"/>
                  </a:cubicBezTo>
                  <a:cubicBezTo>
                    <a:pt x="35" y="106"/>
                    <a:pt x="23" y="101"/>
                    <a:pt x="14" y="93"/>
                  </a:cubicBezTo>
                  <a:lnTo>
                    <a:pt x="0" y="148"/>
                  </a:lnTo>
                  <a:close/>
                </a:path>
              </a:pathLst>
            </a:custGeom>
            <a:grpFill/>
            <a:ln>
              <a:noFill/>
            </a:ln>
          </p:spPr>
          <p:txBody>
            <a:bodyPr vert="horz" wrap="square" lIns="91440" tIns="45720" rIns="91440" bIns="45720" numCol="1" anchor="t" anchorCtr="0" compatLnSpc="1"/>
            <a:lstStyle/>
            <a:p>
              <a:endParaRPr lang="en-US"/>
            </a:p>
          </p:txBody>
        </p:sp>
        <p:sp>
          <p:nvSpPr>
            <p:cNvPr id="52" name="Freeform 104"/>
            <p:cNvSpPr>
              <a:spLocks noEditPoints="1"/>
            </p:cNvSpPr>
            <p:nvPr/>
          </p:nvSpPr>
          <p:spPr bwMode="auto">
            <a:xfrm>
              <a:off x="10840406" y="5781938"/>
              <a:ext cx="476490" cy="479053"/>
            </a:xfrm>
            <a:custGeom>
              <a:avLst/>
              <a:gdLst>
                <a:gd name="T0" fmla="*/ 25 w 140"/>
                <a:gd name="T1" fmla="*/ 70 h 141"/>
                <a:gd name="T2" fmla="*/ 84 w 140"/>
                <a:gd name="T3" fmla="*/ 74 h 141"/>
                <a:gd name="T4" fmla="*/ 90 w 140"/>
                <a:gd name="T5" fmla="*/ 62 h 141"/>
                <a:gd name="T6" fmla="*/ 25 w 140"/>
                <a:gd name="T7" fmla="*/ 66 h 141"/>
                <a:gd name="T8" fmla="*/ 90 w 140"/>
                <a:gd name="T9" fmla="*/ 62 h 141"/>
                <a:gd name="T10" fmla="*/ 83 w 140"/>
                <a:gd name="T11" fmla="*/ 82 h 141"/>
                <a:gd name="T12" fmla="*/ 25 w 140"/>
                <a:gd name="T13" fmla="*/ 78 h 141"/>
                <a:gd name="T14" fmla="*/ 87 w 140"/>
                <a:gd name="T15" fmla="*/ 99 h 141"/>
                <a:gd name="T16" fmla="*/ 8 w 140"/>
                <a:gd name="T17" fmla="*/ 8 h 141"/>
                <a:gd name="T18" fmla="*/ 132 w 140"/>
                <a:gd name="T19" fmla="*/ 54 h 141"/>
                <a:gd name="T20" fmla="*/ 140 w 140"/>
                <a:gd name="T21" fmla="*/ 0 h 141"/>
                <a:gd name="T22" fmla="*/ 0 w 140"/>
                <a:gd name="T23" fmla="*/ 107 h 141"/>
                <a:gd name="T24" fmla="*/ 87 w 140"/>
                <a:gd name="T25" fmla="*/ 99 h 141"/>
                <a:gd name="T26" fmla="*/ 140 w 140"/>
                <a:gd name="T27" fmla="*/ 103 h 141"/>
                <a:gd name="T28" fmla="*/ 140 w 140"/>
                <a:gd name="T29" fmla="*/ 107 h 141"/>
                <a:gd name="T30" fmla="*/ 119 w 140"/>
                <a:gd name="T31" fmla="*/ 115 h 141"/>
                <a:gd name="T32" fmla="*/ 130 w 140"/>
                <a:gd name="T33" fmla="*/ 124 h 141"/>
                <a:gd name="T34" fmla="*/ 135 w 140"/>
                <a:gd name="T35" fmla="*/ 108 h 141"/>
                <a:gd name="T36" fmla="*/ 99 w 140"/>
                <a:gd name="T37" fmla="*/ 131 h 141"/>
                <a:gd name="T38" fmla="*/ 112 w 140"/>
                <a:gd name="T39" fmla="*/ 115 h 141"/>
                <a:gd name="T40" fmla="*/ 89 w 140"/>
                <a:gd name="T41" fmla="*/ 137 h 141"/>
                <a:gd name="T42" fmla="*/ 25 w 140"/>
                <a:gd name="T43" fmla="*/ 37 h 141"/>
                <a:gd name="T44" fmla="*/ 115 w 140"/>
                <a:gd name="T45" fmla="*/ 41 h 141"/>
                <a:gd name="T46" fmla="*/ 100 w 140"/>
                <a:gd name="T47" fmla="*/ 53 h 141"/>
                <a:gd name="T48" fmla="*/ 25 w 140"/>
                <a:gd name="T49" fmla="*/ 57 h 141"/>
                <a:gd name="T50" fmla="*/ 100 w 140"/>
                <a:gd name="T51" fmla="*/ 53 h 141"/>
                <a:gd name="T52" fmla="*/ 25 w 140"/>
                <a:gd name="T53" fmla="*/ 45 h 141"/>
                <a:gd name="T54" fmla="*/ 115 w 140"/>
                <a:gd name="T55" fmla="*/ 49 h 141"/>
                <a:gd name="T56" fmla="*/ 37 w 140"/>
                <a:gd name="T57" fmla="*/ 16 h 141"/>
                <a:gd name="T58" fmla="*/ 107 w 140"/>
                <a:gd name="T59" fmla="*/ 29 h 141"/>
                <a:gd name="T60" fmla="*/ 37 w 140"/>
                <a:gd name="T61" fmla="*/ 16 h 141"/>
                <a:gd name="T62" fmla="*/ 101 w 140"/>
                <a:gd name="T63" fmla="*/ 82 h 141"/>
                <a:gd name="T64" fmla="*/ 129 w 140"/>
                <a:gd name="T65" fmla="*/ 82 h 141"/>
                <a:gd name="T66" fmla="*/ 139 w 140"/>
                <a:gd name="T67" fmla="*/ 82 h 141"/>
                <a:gd name="T68" fmla="*/ 91 w 140"/>
                <a:gd name="T69" fmla="*/ 82 h 141"/>
                <a:gd name="T70" fmla="*/ 139 w 140"/>
                <a:gd name="T71" fmla="*/ 82 h 141"/>
                <a:gd name="T72" fmla="*/ 97 w 140"/>
                <a:gd name="T73" fmla="*/ 82 h 141"/>
                <a:gd name="T74" fmla="*/ 133 w 140"/>
                <a:gd name="T75" fmla="*/ 8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 h="141">
                  <a:moveTo>
                    <a:pt x="85" y="70"/>
                  </a:moveTo>
                  <a:cubicBezTo>
                    <a:pt x="25" y="70"/>
                    <a:pt x="25" y="70"/>
                    <a:pt x="25" y="70"/>
                  </a:cubicBezTo>
                  <a:cubicBezTo>
                    <a:pt x="25" y="74"/>
                    <a:pt x="25" y="74"/>
                    <a:pt x="25" y="74"/>
                  </a:cubicBezTo>
                  <a:cubicBezTo>
                    <a:pt x="84" y="74"/>
                    <a:pt x="84" y="74"/>
                    <a:pt x="84" y="74"/>
                  </a:cubicBezTo>
                  <a:cubicBezTo>
                    <a:pt x="84" y="73"/>
                    <a:pt x="84" y="71"/>
                    <a:pt x="85" y="70"/>
                  </a:cubicBezTo>
                  <a:close/>
                  <a:moveTo>
                    <a:pt x="90" y="62"/>
                  </a:moveTo>
                  <a:cubicBezTo>
                    <a:pt x="25" y="62"/>
                    <a:pt x="25" y="62"/>
                    <a:pt x="25" y="62"/>
                  </a:cubicBezTo>
                  <a:cubicBezTo>
                    <a:pt x="25" y="66"/>
                    <a:pt x="25" y="66"/>
                    <a:pt x="25" y="66"/>
                  </a:cubicBezTo>
                  <a:cubicBezTo>
                    <a:pt x="87" y="66"/>
                    <a:pt x="87" y="66"/>
                    <a:pt x="87" y="66"/>
                  </a:cubicBezTo>
                  <a:cubicBezTo>
                    <a:pt x="88" y="64"/>
                    <a:pt x="89" y="63"/>
                    <a:pt x="90" y="62"/>
                  </a:cubicBezTo>
                  <a:close/>
                  <a:moveTo>
                    <a:pt x="25" y="82"/>
                  </a:moveTo>
                  <a:cubicBezTo>
                    <a:pt x="83" y="82"/>
                    <a:pt x="83" y="82"/>
                    <a:pt x="83" y="82"/>
                  </a:cubicBezTo>
                  <a:cubicBezTo>
                    <a:pt x="83" y="81"/>
                    <a:pt x="83" y="79"/>
                    <a:pt x="83" y="78"/>
                  </a:cubicBezTo>
                  <a:cubicBezTo>
                    <a:pt x="25" y="78"/>
                    <a:pt x="25" y="78"/>
                    <a:pt x="25" y="78"/>
                  </a:cubicBezTo>
                  <a:lnTo>
                    <a:pt x="25" y="82"/>
                  </a:lnTo>
                  <a:close/>
                  <a:moveTo>
                    <a:pt x="87" y="99"/>
                  </a:moveTo>
                  <a:cubicBezTo>
                    <a:pt x="8" y="99"/>
                    <a:pt x="8" y="99"/>
                    <a:pt x="8" y="99"/>
                  </a:cubicBezTo>
                  <a:cubicBezTo>
                    <a:pt x="8" y="8"/>
                    <a:pt x="8" y="8"/>
                    <a:pt x="8" y="8"/>
                  </a:cubicBezTo>
                  <a:cubicBezTo>
                    <a:pt x="132" y="8"/>
                    <a:pt x="132" y="8"/>
                    <a:pt x="132" y="8"/>
                  </a:cubicBezTo>
                  <a:cubicBezTo>
                    <a:pt x="132" y="54"/>
                    <a:pt x="132" y="54"/>
                    <a:pt x="132" y="54"/>
                  </a:cubicBezTo>
                  <a:cubicBezTo>
                    <a:pt x="135" y="56"/>
                    <a:pt x="138" y="58"/>
                    <a:pt x="140" y="61"/>
                  </a:cubicBezTo>
                  <a:cubicBezTo>
                    <a:pt x="140" y="0"/>
                    <a:pt x="140" y="0"/>
                    <a:pt x="140" y="0"/>
                  </a:cubicBezTo>
                  <a:cubicBezTo>
                    <a:pt x="0" y="0"/>
                    <a:pt x="0" y="0"/>
                    <a:pt x="0" y="0"/>
                  </a:cubicBezTo>
                  <a:cubicBezTo>
                    <a:pt x="0" y="107"/>
                    <a:pt x="0" y="107"/>
                    <a:pt x="0" y="107"/>
                  </a:cubicBezTo>
                  <a:cubicBezTo>
                    <a:pt x="94" y="107"/>
                    <a:pt x="94" y="107"/>
                    <a:pt x="94" y="107"/>
                  </a:cubicBezTo>
                  <a:cubicBezTo>
                    <a:pt x="91" y="104"/>
                    <a:pt x="89" y="102"/>
                    <a:pt x="87" y="99"/>
                  </a:cubicBezTo>
                  <a:close/>
                  <a:moveTo>
                    <a:pt x="140" y="107"/>
                  </a:moveTo>
                  <a:cubicBezTo>
                    <a:pt x="140" y="103"/>
                    <a:pt x="140" y="103"/>
                    <a:pt x="140" y="103"/>
                  </a:cubicBezTo>
                  <a:cubicBezTo>
                    <a:pt x="139" y="105"/>
                    <a:pt x="138" y="106"/>
                    <a:pt x="136" y="107"/>
                  </a:cubicBezTo>
                  <a:lnTo>
                    <a:pt x="140" y="107"/>
                  </a:lnTo>
                  <a:close/>
                  <a:moveTo>
                    <a:pt x="135" y="108"/>
                  </a:moveTo>
                  <a:cubicBezTo>
                    <a:pt x="130" y="112"/>
                    <a:pt x="125" y="114"/>
                    <a:pt x="119" y="115"/>
                  </a:cubicBezTo>
                  <a:cubicBezTo>
                    <a:pt x="124" y="134"/>
                    <a:pt x="124" y="134"/>
                    <a:pt x="124" y="134"/>
                  </a:cubicBezTo>
                  <a:cubicBezTo>
                    <a:pt x="130" y="124"/>
                    <a:pt x="130" y="124"/>
                    <a:pt x="130" y="124"/>
                  </a:cubicBezTo>
                  <a:cubicBezTo>
                    <a:pt x="140" y="130"/>
                    <a:pt x="140" y="130"/>
                    <a:pt x="140" y="130"/>
                  </a:cubicBezTo>
                  <a:lnTo>
                    <a:pt x="135" y="108"/>
                  </a:lnTo>
                  <a:close/>
                  <a:moveTo>
                    <a:pt x="89" y="137"/>
                  </a:moveTo>
                  <a:cubicBezTo>
                    <a:pt x="99" y="131"/>
                    <a:pt x="99" y="131"/>
                    <a:pt x="99" y="131"/>
                  </a:cubicBezTo>
                  <a:cubicBezTo>
                    <a:pt x="105" y="141"/>
                    <a:pt x="105" y="141"/>
                    <a:pt x="105" y="141"/>
                  </a:cubicBezTo>
                  <a:cubicBezTo>
                    <a:pt x="112" y="115"/>
                    <a:pt x="112" y="115"/>
                    <a:pt x="112" y="115"/>
                  </a:cubicBezTo>
                  <a:cubicBezTo>
                    <a:pt x="106" y="114"/>
                    <a:pt x="101" y="112"/>
                    <a:pt x="96" y="109"/>
                  </a:cubicBezTo>
                  <a:lnTo>
                    <a:pt x="89" y="137"/>
                  </a:lnTo>
                  <a:close/>
                  <a:moveTo>
                    <a:pt x="115" y="37"/>
                  </a:moveTo>
                  <a:cubicBezTo>
                    <a:pt x="25" y="37"/>
                    <a:pt x="25" y="37"/>
                    <a:pt x="25" y="37"/>
                  </a:cubicBezTo>
                  <a:cubicBezTo>
                    <a:pt x="25" y="41"/>
                    <a:pt x="25" y="41"/>
                    <a:pt x="25" y="41"/>
                  </a:cubicBezTo>
                  <a:cubicBezTo>
                    <a:pt x="115" y="41"/>
                    <a:pt x="115" y="41"/>
                    <a:pt x="115" y="41"/>
                  </a:cubicBezTo>
                  <a:lnTo>
                    <a:pt x="115" y="37"/>
                  </a:lnTo>
                  <a:close/>
                  <a:moveTo>
                    <a:pt x="100" y="53"/>
                  </a:moveTo>
                  <a:cubicBezTo>
                    <a:pt x="25" y="53"/>
                    <a:pt x="25" y="53"/>
                    <a:pt x="25" y="53"/>
                  </a:cubicBezTo>
                  <a:cubicBezTo>
                    <a:pt x="25" y="57"/>
                    <a:pt x="25" y="57"/>
                    <a:pt x="25" y="57"/>
                  </a:cubicBezTo>
                  <a:cubicBezTo>
                    <a:pt x="94" y="57"/>
                    <a:pt x="94" y="57"/>
                    <a:pt x="94" y="57"/>
                  </a:cubicBezTo>
                  <a:cubicBezTo>
                    <a:pt x="96" y="56"/>
                    <a:pt x="98" y="54"/>
                    <a:pt x="100" y="53"/>
                  </a:cubicBezTo>
                  <a:close/>
                  <a:moveTo>
                    <a:pt x="115" y="45"/>
                  </a:moveTo>
                  <a:cubicBezTo>
                    <a:pt x="25" y="45"/>
                    <a:pt x="25" y="45"/>
                    <a:pt x="25" y="45"/>
                  </a:cubicBezTo>
                  <a:cubicBezTo>
                    <a:pt x="25" y="49"/>
                    <a:pt x="25" y="49"/>
                    <a:pt x="25" y="49"/>
                  </a:cubicBezTo>
                  <a:cubicBezTo>
                    <a:pt x="115" y="49"/>
                    <a:pt x="115" y="49"/>
                    <a:pt x="115" y="49"/>
                  </a:cubicBezTo>
                  <a:lnTo>
                    <a:pt x="115" y="45"/>
                  </a:lnTo>
                  <a:close/>
                  <a:moveTo>
                    <a:pt x="37" y="16"/>
                  </a:moveTo>
                  <a:cubicBezTo>
                    <a:pt x="37" y="29"/>
                    <a:pt x="37" y="29"/>
                    <a:pt x="37" y="29"/>
                  </a:cubicBezTo>
                  <a:cubicBezTo>
                    <a:pt x="107" y="29"/>
                    <a:pt x="107" y="29"/>
                    <a:pt x="107" y="29"/>
                  </a:cubicBezTo>
                  <a:cubicBezTo>
                    <a:pt x="107" y="16"/>
                    <a:pt x="107" y="16"/>
                    <a:pt x="107" y="16"/>
                  </a:cubicBezTo>
                  <a:lnTo>
                    <a:pt x="37" y="16"/>
                  </a:lnTo>
                  <a:close/>
                  <a:moveTo>
                    <a:pt x="115" y="68"/>
                  </a:moveTo>
                  <a:cubicBezTo>
                    <a:pt x="107" y="68"/>
                    <a:pt x="101" y="75"/>
                    <a:pt x="101" y="82"/>
                  </a:cubicBezTo>
                  <a:cubicBezTo>
                    <a:pt x="101" y="90"/>
                    <a:pt x="107" y="96"/>
                    <a:pt x="115" y="96"/>
                  </a:cubicBezTo>
                  <a:cubicBezTo>
                    <a:pt x="123" y="96"/>
                    <a:pt x="129" y="90"/>
                    <a:pt x="129" y="82"/>
                  </a:cubicBezTo>
                  <a:cubicBezTo>
                    <a:pt x="129" y="75"/>
                    <a:pt x="123" y="68"/>
                    <a:pt x="115" y="68"/>
                  </a:cubicBezTo>
                  <a:close/>
                  <a:moveTo>
                    <a:pt x="139" y="82"/>
                  </a:moveTo>
                  <a:cubicBezTo>
                    <a:pt x="139" y="69"/>
                    <a:pt x="128" y="58"/>
                    <a:pt x="115" y="58"/>
                  </a:cubicBezTo>
                  <a:cubicBezTo>
                    <a:pt x="102" y="58"/>
                    <a:pt x="91" y="69"/>
                    <a:pt x="91" y="82"/>
                  </a:cubicBezTo>
                  <a:cubicBezTo>
                    <a:pt x="91" y="96"/>
                    <a:pt x="102" y="106"/>
                    <a:pt x="115" y="106"/>
                  </a:cubicBezTo>
                  <a:cubicBezTo>
                    <a:pt x="128" y="106"/>
                    <a:pt x="139" y="96"/>
                    <a:pt x="139" y="82"/>
                  </a:cubicBezTo>
                  <a:close/>
                  <a:moveTo>
                    <a:pt x="115" y="100"/>
                  </a:moveTo>
                  <a:cubicBezTo>
                    <a:pt x="105" y="100"/>
                    <a:pt x="97" y="92"/>
                    <a:pt x="97" y="82"/>
                  </a:cubicBezTo>
                  <a:cubicBezTo>
                    <a:pt x="97" y="72"/>
                    <a:pt x="105" y="64"/>
                    <a:pt x="115" y="64"/>
                  </a:cubicBezTo>
                  <a:cubicBezTo>
                    <a:pt x="125" y="64"/>
                    <a:pt x="133" y="72"/>
                    <a:pt x="133" y="82"/>
                  </a:cubicBezTo>
                  <a:cubicBezTo>
                    <a:pt x="133" y="92"/>
                    <a:pt x="125" y="100"/>
                    <a:pt x="115" y="100"/>
                  </a:cubicBezTo>
                  <a:close/>
                </a:path>
              </a:pathLst>
            </a:custGeom>
            <a:grpFill/>
            <a:ln>
              <a:noFill/>
            </a:ln>
          </p:spPr>
          <p:txBody>
            <a:bodyPr vert="horz" wrap="square" lIns="91440" tIns="45720" rIns="91440" bIns="45720" numCol="1" anchor="t" anchorCtr="0" compatLnSpc="1"/>
            <a:lstStyle/>
            <a:p>
              <a:endParaRPr lang="en-US"/>
            </a:p>
          </p:txBody>
        </p:sp>
      </p:grpSp>
    </p:spTree>
  </p:cSld>
  <p:clrMapOvr>
    <a:masterClrMapping/>
  </p:clrMapOvr>
  <p:transition spd="med">
    <p:pull/>
  </p:transition>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5"/>
          <p:cNvSpPr>
            <a:spLocks noEditPoints="1"/>
          </p:cNvSpPr>
          <p:nvPr/>
        </p:nvSpPr>
        <p:spPr bwMode="auto">
          <a:xfrm>
            <a:off x="798720" y="1175100"/>
            <a:ext cx="475115" cy="276291"/>
          </a:xfrm>
          <a:custGeom>
            <a:avLst/>
            <a:gdLst>
              <a:gd name="T0" fmla="*/ 135 w 139"/>
              <a:gd name="T1" fmla="*/ 61 h 81"/>
              <a:gd name="T2" fmla="*/ 131 w 139"/>
              <a:gd name="T3" fmla="*/ 56 h 81"/>
              <a:gd name="T4" fmla="*/ 131 w 139"/>
              <a:gd name="T5" fmla="*/ 27 h 81"/>
              <a:gd name="T6" fmla="*/ 139 w 139"/>
              <a:gd name="T7" fmla="*/ 24 h 81"/>
              <a:gd name="T8" fmla="*/ 70 w 139"/>
              <a:gd name="T9" fmla="*/ 0 h 81"/>
              <a:gd name="T10" fmla="*/ 0 w 139"/>
              <a:gd name="T11" fmla="*/ 24 h 81"/>
              <a:gd name="T12" fmla="*/ 70 w 139"/>
              <a:gd name="T13" fmla="*/ 48 h 81"/>
              <a:gd name="T14" fmla="*/ 127 w 139"/>
              <a:gd name="T15" fmla="*/ 28 h 81"/>
              <a:gd name="T16" fmla="*/ 127 w 139"/>
              <a:gd name="T17" fmla="*/ 56 h 81"/>
              <a:gd name="T18" fmla="*/ 123 w 139"/>
              <a:gd name="T19" fmla="*/ 61 h 81"/>
              <a:gd name="T20" fmla="*/ 126 w 139"/>
              <a:gd name="T21" fmla="*/ 64 h 81"/>
              <a:gd name="T22" fmla="*/ 123 w 139"/>
              <a:gd name="T23" fmla="*/ 81 h 81"/>
              <a:gd name="T24" fmla="*/ 135 w 139"/>
              <a:gd name="T25" fmla="*/ 81 h 81"/>
              <a:gd name="T26" fmla="*/ 132 w 139"/>
              <a:gd name="T27" fmla="*/ 64 h 81"/>
              <a:gd name="T28" fmla="*/ 135 w 139"/>
              <a:gd name="T29" fmla="*/ 61 h 81"/>
              <a:gd name="T30" fmla="*/ 28 w 139"/>
              <a:gd name="T31" fmla="*/ 42 h 81"/>
              <a:gd name="T32" fmla="*/ 28 w 139"/>
              <a:gd name="T33" fmla="*/ 69 h 81"/>
              <a:gd name="T34" fmla="*/ 70 w 139"/>
              <a:gd name="T35" fmla="*/ 81 h 81"/>
              <a:gd name="T36" fmla="*/ 111 w 139"/>
              <a:gd name="T37" fmla="*/ 69 h 81"/>
              <a:gd name="T38" fmla="*/ 111 w 139"/>
              <a:gd name="T39" fmla="*/ 42 h 81"/>
              <a:gd name="T40" fmla="*/ 70 w 139"/>
              <a:gd name="T41" fmla="*/ 56 h 81"/>
              <a:gd name="T42" fmla="*/ 28 w 139"/>
              <a:gd name="T43" fmla="*/ 4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9" h="81">
                <a:moveTo>
                  <a:pt x="135" y="61"/>
                </a:moveTo>
                <a:cubicBezTo>
                  <a:pt x="135" y="58"/>
                  <a:pt x="134" y="56"/>
                  <a:pt x="131" y="56"/>
                </a:cubicBezTo>
                <a:cubicBezTo>
                  <a:pt x="131" y="27"/>
                  <a:pt x="131" y="27"/>
                  <a:pt x="131" y="27"/>
                </a:cubicBezTo>
                <a:cubicBezTo>
                  <a:pt x="139" y="24"/>
                  <a:pt x="139" y="24"/>
                  <a:pt x="139" y="24"/>
                </a:cubicBezTo>
                <a:cubicBezTo>
                  <a:pt x="70" y="0"/>
                  <a:pt x="70" y="0"/>
                  <a:pt x="70" y="0"/>
                </a:cubicBezTo>
                <a:cubicBezTo>
                  <a:pt x="0" y="24"/>
                  <a:pt x="0" y="24"/>
                  <a:pt x="0" y="24"/>
                </a:cubicBezTo>
                <a:cubicBezTo>
                  <a:pt x="70" y="48"/>
                  <a:pt x="70" y="48"/>
                  <a:pt x="70" y="48"/>
                </a:cubicBezTo>
                <a:cubicBezTo>
                  <a:pt x="127" y="28"/>
                  <a:pt x="127" y="28"/>
                  <a:pt x="127" y="28"/>
                </a:cubicBezTo>
                <a:cubicBezTo>
                  <a:pt x="127" y="56"/>
                  <a:pt x="127" y="56"/>
                  <a:pt x="127" y="56"/>
                </a:cubicBezTo>
                <a:cubicBezTo>
                  <a:pt x="125" y="56"/>
                  <a:pt x="123" y="58"/>
                  <a:pt x="123" y="61"/>
                </a:cubicBezTo>
                <a:cubicBezTo>
                  <a:pt x="123" y="63"/>
                  <a:pt x="125" y="64"/>
                  <a:pt x="126" y="64"/>
                </a:cubicBezTo>
                <a:cubicBezTo>
                  <a:pt x="123" y="81"/>
                  <a:pt x="123" y="81"/>
                  <a:pt x="123" y="81"/>
                </a:cubicBezTo>
                <a:cubicBezTo>
                  <a:pt x="135" y="81"/>
                  <a:pt x="135" y="81"/>
                  <a:pt x="135" y="81"/>
                </a:cubicBezTo>
                <a:cubicBezTo>
                  <a:pt x="132" y="64"/>
                  <a:pt x="132" y="64"/>
                  <a:pt x="132" y="64"/>
                </a:cubicBezTo>
                <a:cubicBezTo>
                  <a:pt x="134" y="64"/>
                  <a:pt x="135" y="63"/>
                  <a:pt x="135" y="61"/>
                </a:cubicBezTo>
                <a:close/>
                <a:moveTo>
                  <a:pt x="28" y="42"/>
                </a:moveTo>
                <a:cubicBezTo>
                  <a:pt x="28" y="69"/>
                  <a:pt x="28" y="69"/>
                  <a:pt x="28" y="69"/>
                </a:cubicBezTo>
                <a:cubicBezTo>
                  <a:pt x="28" y="76"/>
                  <a:pt x="47" y="81"/>
                  <a:pt x="70" y="81"/>
                </a:cubicBezTo>
                <a:cubicBezTo>
                  <a:pt x="92" y="81"/>
                  <a:pt x="111" y="76"/>
                  <a:pt x="111" y="69"/>
                </a:cubicBezTo>
                <a:cubicBezTo>
                  <a:pt x="111" y="42"/>
                  <a:pt x="111" y="42"/>
                  <a:pt x="111" y="42"/>
                </a:cubicBezTo>
                <a:cubicBezTo>
                  <a:pt x="70" y="56"/>
                  <a:pt x="70" y="56"/>
                  <a:pt x="70" y="56"/>
                </a:cubicBezTo>
                <a:lnTo>
                  <a:pt x="28" y="42"/>
                </a:ln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3" name="Freeform 6"/>
          <p:cNvSpPr>
            <a:spLocks noEditPoints="1"/>
          </p:cNvSpPr>
          <p:nvPr/>
        </p:nvSpPr>
        <p:spPr bwMode="auto">
          <a:xfrm>
            <a:off x="1950358" y="1079559"/>
            <a:ext cx="420891" cy="472534"/>
          </a:xfrm>
          <a:custGeom>
            <a:avLst/>
            <a:gdLst>
              <a:gd name="T0" fmla="*/ 112 w 123"/>
              <a:gd name="T1" fmla="*/ 108 h 139"/>
              <a:gd name="T2" fmla="*/ 111 w 123"/>
              <a:gd name="T3" fmla="*/ 105 h 139"/>
              <a:gd name="T4" fmla="*/ 123 w 123"/>
              <a:gd name="T5" fmla="*/ 68 h 139"/>
              <a:gd name="T6" fmla="*/ 108 w 123"/>
              <a:gd name="T7" fmla="*/ 28 h 139"/>
              <a:gd name="T8" fmla="*/ 110 w 123"/>
              <a:gd name="T9" fmla="*/ 29 h 139"/>
              <a:gd name="T10" fmla="*/ 114 w 123"/>
              <a:gd name="T11" fmla="*/ 28 h 139"/>
              <a:gd name="T12" fmla="*/ 114 w 123"/>
              <a:gd name="T13" fmla="*/ 28 h 139"/>
              <a:gd name="T14" fmla="*/ 115 w 123"/>
              <a:gd name="T15" fmla="*/ 27 h 139"/>
              <a:gd name="T16" fmla="*/ 112 w 123"/>
              <a:gd name="T17" fmla="*/ 10 h 139"/>
              <a:gd name="T18" fmla="*/ 103 w 123"/>
              <a:gd name="T19" fmla="*/ 4 h 139"/>
              <a:gd name="T20" fmla="*/ 86 w 123"/>
              <a:gd name="T21" fmla="*/ 7 h 139"/>
              <a:gd name="T22" fmla="*/ 85 w 123"/>
              <a:gd name="T23" fmla="*/ 7 h 139"/>
              <a:gd name="T24" fmla="*/ 85 w 123"/>
              <a:gd name="T25" fmla="*/ 8 h 139"/>
              <a:gd name="T26" fmla="*/ 85 w 123"/>
              <a:gd name="T27" fmla="*/ 11 h 139"/>
              <a:gd name="T28" fmla="*/ 62 w 123"/>
              <a:gd name="T29" fmla="*/ 6 h 139"/>
              <a:gd name="T30" fmla="*/ 39 w 123"/>
              <a:gd name="T31" fmla="*/ 11 h 139"/>
              <a:gd name="T32" fmla="*/ 39 w 123"/>
              <a:gd name="T33" fmla="*/ 8 h 139"/>
              <a:gd name="T34" fmla="*/ 39 w 123"/>
              <a:gd name="T35" fmla="*/ 7 h 139"/>
              <a:gd name="T36" fmla="*/ 38 w 123"/>
              <a:gd name="T37" fmla="*/ 7 h 139"/>
              <a:gd name="T38" fmla="*/ 21 w 123"/>
              <a:gd name="T39" fmla="*/ 4 h 139"/>
              <a:gd name="T40" fmla="*/ 12 w 123"/>
              <a:gd name="T41" fmla="*/ 10 h 139"/>
              <a:gd name="T42" fmla="*/ 9 w 123"/>
              <a:gd name="T43" fmla="*/ 27 h 139"/>
              <a:gd name="T44" fmla="*/ 10 w 123"/>
              <a:gd name="T45" fmla="*/ 28 h 139"/>
              <a:gd name="T46" fmla="*/ 10 w 123"/>
              <a:gd name="T47" fmla="*/ 28 h 139"/>
              <a:gd name="T48" fmla="*/ 14 w 123"/>
              <a:gd name="T49" fmla="*/ 29 h 139"/>
              <a:gd name="T50" fmla="*/ 15 w 123"/>
              <a:gd name="T51" fmla="*/ 28 h 139"/>
              <a:gd name="T52" fmla="*/ 0 w 123"/>
              <a:gd name="T53" fmla="*/ 68 h 139"/>
              <a:gd name="T54" fmla="*/ 13 w 123"/>
              <a:gd name="T55" fmla="*/ 105 h 139"/>
              <a:gd name="T56" fmla="*/ 12 w 123"/>
              <a:gd name="T57" fmla="*/ 108 h 139"/>
              <a:gd name="T58" fmla="*/ 4 w 123"/>
              <a:gd name="T59" fmla="*/ 128 h 139"/>
              <a:gd name="T60" fmla="*/ 10 w 123"/>
              <a:gd name="T61" fmla="*/ 138 h 139"/>
              <a:gd name="T62" fmla="*/ 20 w 123"/>
              <a:gd name="T63" fmla="*/ 132 h 139"/>
              <a:gd name="T64" fmla="*/ 25 w 123"/>
              <a:gd name="T65" fmla="*/ 118 h 139"/>
              <a:gd name="T66" fmla="*/ 62 w 123"/>
              <a:gd name="T67" fmla="*/ 130 h 139"/>
              <a:gd name="T68" fmla="*/ 98 w 123"/>
              <a:gd name="T69" fmla="*/ 118 h 139"/>
              <a:gd name="T70" fmla="*/ 103 w 123"/>
              <a:gd name="T71" fmla="*/ 132 h 139"/>
              <a:gd name="T72" fmla="*/ 113 w 123"/>
              <a:gd name="T73" fmla="*/ 138 h 139"/>
              <a:gd name="T74" fmla="*/ 119 w 123"/>
              <a:gd name="T75" fmla="*/ 128 h 139"/>
              <a:gd name="T76" fmla="*/ 112 w 123"/>
              <a:gd name="T77" fmla="*/ 108 h 139"/>
              <a:gd name="T78" fmla="*/ 62 w 123"/>
              <a:gd name="T79" fmla="*/ 117 h 139"/>
              <a:gd name="T80" fmla="*/ 12 w 123"/>
              <a:gd name="T81" fmla="*/ 68 h 139"/>
              <a:gd name="T82" fmla="*/ 62 w 123"/>
              <a:gd name="T83" fmla="*/ 19 h 139"/>
              <a:gd name="T84" fmla="*/ 111 w 123"/>
              <a:gd name="T85" fmla="*/ 68 h 139"/>
              <a:gd name="T86" fmla="*/ 62 w 123"/>
              <a:gd name="T87" fmla="*/ 117 h 139"/>
              <a:gd name="T88" fmla="*/ 82 w 123"/>
              <a:gd name="T89" fmla="*/ 41 h 139"/>
              <a:gd name="T90" fmla="*/ 63 w 123"/>
              <a:gd name="T91" fmla="*/ 64 h 139"/>
              <a:gd name="T92" fmla="*/ 62 w 123"/>
              <a:gd name="T93" fmla="*/ 64 h 139"/>
              <a:gd name="T94" fmla="*/ 58 w 123"/>
              <a:gd name="T95" fmla="*/ 65 h 139"/>
              <a:gd name="T96" fmla="*/ 45 w 123"/>
              <a:gd name="T97" fmla="*/ 54 h 139"/>
              <a:gd name="T98" fmla="*/ 39 w 123"/>
              <a:gd name="T99" fmla="*/ 54 h 139"/>
              <a:gd name="T100" fmla="*/ 40 w 123"/>
              <a:gd name="T101" fmla="*/ 60 h 139"/>
              <a:gd name="T102" fmla="*/ 54 w 123"/>
              <a:gd name="T103" fmla="*/ 71 h 139"/>
              <a:gd name="T104" fmla="*/ 53 w 123"/>
              <a:gd name="T105" fmla="*/ 72 h 139"/>
              <a:gd name="T106" fmla="*/ 62 w 123"/>
              <a:gd name="T107" fmla="*/ 80 h 139"/>
              <a:gd name="T108" fmla="*/ 70 w 123"/>
              <a:gd name="T109" fmla="*/ 72 h 139"/>
              <a:gd name="T110" fmla="*/ 69 w 123"/>
              <a:gd name="T111" fmla="*/ 69 h 139"/>
              <a:gd name="T112" fmla="*/ 88 w 123"/>
              <a:gd name="T113" fmla="*/ 46 h 139"/>
              <a:gd name="T114" fmla="*/ 88 w 123"/>
              <a:gd name="T115" fmla="*/ 41 h 139"/>
              <a:gd name="T116" fmla="*/ 82 w 123"/>
              <a:gd name="T117" fmla="*/ 4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3" h="139">
                <a:moveTo>
                  <a:pt x="112" y="108"/>
                </a:moveTo>
                <a:cubicBezTo>
                  <a:pt x="112" y="107"/>
                  <a:pt x="111" y="106"/>
                  <a:pt x="111" y="105"/>
                </a:cubicBezTo>
                <a:cubicBezTo>
                  <a:pt x="119" y="95"/>
                  <a:pt x="123" y="82"/>
                  <a:pt x="123" y="68"/>
                </a:cubicBezTo>
                <a:cubicBezTo>
                  <a:pt x="123" y="53"/>
                  <a:pt x="118" y="39"/>
                  <a:pt x="108" y="28"/>
                </a:cubicBezTo>
                <a:cubicBezTo>
                  <a:pt x="110" y="29"/>
                  <a:pt x="110" y="29"/>
                  <a:pt x="110" y="29"/>
                </a:cubicBezTo>
                <a:cubicBezTo>
                  <a:pt x="111" y="30"/>
                  <a:pt x="113" y="30"/>
                  <a:pt x="114" y="28"/>
                </a:cubicBezTo>
                <a:cubicBezTo>
                  <a:pt x="114" y="28"/>
                  <a:pt x="114" y="28"/>
                  <a:pt x="114" y="28"/>
                </a:cubicBezTo>
                <a:cubicBezTo>
                  <a:pt x="114" y="28"/>
                  <a:pt x="114" y="28"/>
                  <a:pt x="115" y="27"/>
                </a:cubicBezTo>
                <a:cubicBezTo>
                  <a:pt x="118" y="22"/>
                  <a:pt x="117" y="14"/>
                  <a:pt x="112" y="10"/>
                </a:cubicBezTo>
                <a:cubicBezTo>
                  <a:pt x="103" y="4"/>
                  <a:pt x="103" y="4"/>
                  <a:pt x="103" y="4"/>
                </a:cubicBezTo>
                <a:cubicBezTo>
                  <a:pt x="97" y="0"/>
                  <a:pt x="89" y="1"/>
                  <a:pt x="86" y="7"/>
                </a:cubicBezTo>
                <a:cubicBezTo>
                  <a:pt x="85" y="7"/>
                  <a:pt x="85" y="7"/>
                  <a:pt x="85" y="7"/>
                </a:cubicBezTo>
                <a:cubicBezTo>
                  <a:pt x="85" y="8"/>
                  <a:pt x="85" y="8"/>
                  <a:pt x="85" y="8"/>
                </a:cubicBezTo>
                <a:cubicBezTo>
                  <a:pt x="84" y="9"/>
                  <a:pt x="84" y="10"/>
                  <a:pt x="85" y="11"/>
                </a:cubicBezTo>
                <a:cubicBezTo>
                  <a:pt x="78" y="8"/>
                  <a:pt x="70" y="6"/>
                  <a:pt x="62" y="6"/>
                </a:cubicBezTo>
                <a:cubicBezTo>
                  <a:pt x="54" y="6"/>
                  <a:pt x="46" y="8"/>
                  <a:pt x="39" y="11"/>
                </a:cubicBezTo>
                <a:cubicBezTo>
                  <a:pt x="39" y="10"/>
                  <a:pt x="40" y="9"/>
                  <a:pt x="39" y="8"/>
                </a:cubicBezTo>
                <a:cubicBezTo>
                  <a:pt x="39" y="8"/>
                  <a:pt x="39" y="8"/>
                  <a:pt x="39" y="7"/>
                </a:cubicBezTo>
                <a:cubicBezTo>
                  <a:pt x="38" y="7"/>
                  <a:pt x="38" y="7"/>
                  <a:pt x="38" y="7"/>
                </a:cubicBezTo>
                <a:cubicBezTo>
                  <a:pt x="34" y="1"/>
                  <a:pt x="27" y="0"/>
                  <a:pt x="21" y="4"/>
                </a:cubicBezTo>
                <a:cubicBezTo>
                  <a:pt x="12" y="10"/>
                  <a:pt x="12" y="10"/>
                  <a:pt x="12" y="10"/>
                </a:cubicBezTo>
                <a:cubicBezTo>
                  <a:pt x="6" y="14"/>
                  <a:pt x="5" y="22"/>
                  <a:pt x="9" y="27"/>
                </a:cubicBezTo>
                <a:cubicBezTo>
                  <a:pt x="9" y="28"/>
                  <a:pt x="10" y="28"/>
                  <a:pt x="10" y="28"/>
                </a:cubicBezTo>
                <a:cubicBezTo>
                  <a:pt x="10" y="28"/>
                  <a:pt x="10" y="28"/>
                  <a:pt x="10" y="28"/>
                </a:cubicBezTo>
                <a:cubicBezTo>
                  <a:pt x="11" y="30"/>
                  <a:pt x="13" y="30"/>
                  <a:pt x="14" y="29"/>
                </a:cubicBezTo>
                <a:cubicBezTo>
                  <a:pt x="15" y="28"/>
                  <a:pt x="15" y="28"/>
                  <a:pt x="15" y="28"/>
                </a:cubicBezTo>
                <a:cubicBezTo>
                  <a:pt x="6" y="39"/>
                  <a:pt x="0" y="53"/>
                  <a:pt x="0" y="68"/>
                </a:cubicBezTo>
                <a:cubicBezTo>
                  <a:pt x="0" y="82"/>
                  <a:pt x="5" y="95"/>
                  <a:pt x="13" y="105"/>
                </a:cubicBezTo>
                <a:cubicBezTo>
                  <a:pt x="12" y="106"/>
                  <a:pt x="12" y="107"/>
                  <a:pt x="12" y="108"/>
                </a:cubicBezTo>
                <a:cubicBezTo>
                  <a:pt x="4" y="128"/>
                  <a:pt x="4" y="128"/>
                  <a:pt x="4" y="128"/>
                </a:cubicBezTo>
                <a:cubicBezTo>
                  <a:pt x="3" y="132"/>
                  <a:pt x="6" y="137"/>
                  <a:pt x="10" y="138"/>
                </a:cubicBezTo>
                <a:cubicBezTo>
                  <a:pt x="15" y="139"/>
                  <a:pt x="19" y="136"/>
                  <a:pt x="20" y="132"/>
                </a:cubicBezTo>
                <a:cubicBezTo>
                  <a:pt x="25" y="118"/>
                  <a:pt x="25" y="118"/>
                  <a:pt x="25" y="118"/>
                </a:cubicBezTo>
                <a:cubicBezTo>
                  <a:pt x="36" y="125"/>
                  <a:pt x="48" y="130"/>
                  <a:pt x="62" y="130"/>
                </a:cubicBezTo>
                <a:cubicBezTo>
                  <a:pt x="75" y="130"/>
                  <a:pt x="88" y="125"/>
                  <a:pt x="98" y="118"/>
                </a:cubicBezTo>
                <a:cubicBezTo>
                  <a:pt x="103" y="132"/>
                  <a:pt x="103" y="132"/>
                  <a:pt x="103" y="132"/>
                </a:cubicBezTo>
                <a:cubicBezTo>
                  <a:pt x="104" y="136"/>
                  <a:pt x="109" y="139"/>
                  <a:pt x="113" y="138"/>
                </a:cubicBezTo>
                <a:cubicBezTo>
                  <a:pt x="118" y="137"/>
                  <a:pt x="120" y="132"/>
                  <a:pt x="119" y="128"/>
                </a:cubicBezTo>
                <a:lnTo>
                  <a:pt x="112" y="108"/>
                </a:lnTo>
                <a:close/>
                <a:moveTo>
                  <a:pt x="62" y="117"/>
                </a:moveTo>
                <a:cubicBezTo>
                  <a:pt x="34" y="117"/>
                  <a:pt x="12" y="95"/>
                  <a:pt x="12" y="68"/>
                </a:cubicBezTo>
                <a:cubicBezTo>
                  <a:pt x="12" y="41"/>
                  <a:pt x="34" y="19"/>
                  <a:pt x="62" y="19"/>
                </a:cubicBezTo>
                <a:cubicBezTo>
                  <a:pt x="89" y="19"/>
                  <a:pt x="111" y="41"/>
                  <a:pt x="111" y="68"/>
                </a:cubicBezTo>
                <a:cubicBezTo>
                  <a:pt x="111" y="95"/>
                  <a:pt x="89" y="117"/>
                  <a:pt x="62" y="117"/>
                </a:cubicBezTo>
                <a:close/>
                <a:moveTo>
                  <a:pt x="82" y="41"/>
                </a:moveTo>
                <a:cubicBezTo>
                  <a:pt x="63" y="64"/>
                  <a:pt x="63" y="64"/>
                  <a:pt x="63" y="64"/>
                </a:cubicBezTo>
                <a:cubicBezTo>
                  <a:pt x="63" y="64"/>
                  <a:pt x="62" y="64"/>
                  <a:pt x="62" y="64"/>
                </a:cubicBezTo>
                <a:cubicBezTo>
                  <a:pt x="61" y="64"/>
                  <a:pt x="59" y="64"/>
                  <a:pt x="58" y="65"/>
                </a:cubicBezTo>
                <a:cubicBezTo>
                  <a:pt x="45" y="54"/>
                  <a:pt x="45" y="54"/>
                  <a:pt x="45" y="54"/>
                </a:cubicBezTo>
                <a:cubicBezTo>
                  <a:pt x="43" y="52"/>
                  <a:pt x="41" y="52"/>
                  <a:pt x="39" y="54"/>
                </a:cubicBezTo>
                <a:cubicBezTo>
                  <a:pt x="38" y="56"/>
                  <a:pt x="38" y="58"/>
                  <a:pt x="40" y="60"/>
                </a:cubicBezTo>
                <a:cubicBezTo>
                  <a:pt x="54" y="71"/>
                  <a:pt x="54" y="71"/>
                  <a:pt x="54" y="71"/>
                </a:cubicBezTo>
                <a:cubicBezTo>
                  <a:pt x="54" y="72"/>
                  <a:pt x="53" y="72"/>
                  <a:pt x="53" y="72"/>
                </a:cubicBezTo>
                <a:cubicBezTo>
                  <a:pt x="53" y="77"/>
                  <a:pt x="57" y="80"/>
                  <a:pt x="62" y="80"/>
                </a:cubicBezTo>
                <a:cubicBezTo>
                  <a:pt x="66" y="80"/>
                  <a:pt x="70" y="77"/>
                  <a:pt x="70" y="72"/>
                </a:cubicBezTo>
                <a:cubicBezTo>
                  <a:pt x="70" y="71"/>
                  <a:pt x="70" y="70"/>
                  <a:pt x="69" y="69"/>
                </a:cubicBezTo>
                <a:cubicBezTo>
                  <a:pt x="88" y="46"/>
                  <a:pt x="88" y="46"/>
                  <a:pt x="88" y="46"/>
                </a:cubicBezTo>
                <a:cubicBezTo>
                  <a:pt x="90" y="45"/>
                  <a:pt x="89" y="42"/>
                  <a:pt x="88" y="41"/>
                </a:cubicBezTo>
                <a:cubicBezTo>
                  <a:pt x="86" y="39"/>
                  <a:pt x="83" y="39"/>
                  <a:pt x="82" y="41"/>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4" name="Freeform 7"/>
          <p:cNvSpPr>
            <a:spLocks noEditPoints="1"/>
          </p:cNvSpPr>
          <p:nvPr/>
        </p:nvSpPr>
        <p:spPr bwMode="auto">
          <a:xfrm>
            <a:off x="3058101" y="1102800"/>
            <a:ext cx="457041" cy="485444"/>
          </a:xfrm>
          <a:custGeom>
            <a:avLst/>
            <a:gdLst>
              <a:gd name="T0" fmla="*/ 96 w 134"/>
              <a:gd name="T1" fmla="*/ 119 h 142"/>
              <a:gd name="T2" fmla="*/ 79 w 134"/>
              <a:gd name="T3" fmla="*/ 131 h 142"/>
              <a:gd name="T4" fmla="*/ 84 w 134"/>
              <a:gd name="T5" fmla="*/ 137 h 142"/>
              <a:gd name="T6" fmla="*/ 95 w 134"/>
              <a:gd name="T7" fmla="*/ 140 h 142"/>
              <a:gd name="T8" fmla="*/ 98 w 134"/>
              <a:gd name="T9" fmla="*/ 138 h 142"/>
              <a:gd name="T10" fmla="*/ 101 w 134"/>
              <a:gd name="T11" fmla="*/ 127 h 142"/>
              <a:gd name="T12" fmla="*/ 96 w 134"/>
              <a:gd name="T13" fmla="*/ 119 h 142"/>
              <a:gd name="T14" fmla="*/ 126 w 134"/>
              <a:gd name="T15" fmla="*/ 51 h 142"/>
              <a:gd name="T16" fmla="*/ 123 w 134"/>
              <a:gd name="T17" fmla="*/ 48 h 142"/>
              <a:gd name="T18" fmla="*/ 70 w 134"/>
              <a:gd name="T19" fmla="*/ 30 h 142"/>
              <a:gd name="T20" fmla="*/ 34 w 134"/>
              <a:gd name="T21" fmla="*/ 22 h 142"/>
              <a:gd name="T22" fmla="*/ 30 w 134"/>
              <a:gd name="T23" fmla="*/ 7 h 142"/>
              <a:gd name="T24" fmla="*/ 6 w 134"/>
              <a:gd name="T25" fmla="*/ 7 h 142"/>
              <a:gd name="T26" fmla="*/ 6 w 134"/>
              <a:gd name="T27" fmla="*/ 30 h 142"/>
              <a:gd name="T28" fmla="*/ 21 w 134"/>
              <a:gd name="T29" fmla="*/ 34 h 142"/>
              <a:gd name="T30" fmla="*/ 30 w 134"/>
              <a:gd name="T31" fmla="*/ 71 h 142"/>
              <a:gd name="T32" fmla="*/ 47 w 134"/>
              <a:gd name="T33" fmla="*/ 123 h 142"/>
              <a:gd name="T34" fmla="*/ 51 w 134"/>
              <a:gd name="T35" fmla="*/ 127 h 142"/>
              <a:gd name="T36" fmla="*/ 102 w 134"/>
              <a:gd name="T37" fmla="*/ 103 h 142"/>
              <a:gd name="T38" fmla="*/ 126 w 134"/>
              <a:gd name="T39" fmla="*/ 51 h 142"/>
              <a:gd name="T40" fmla="*/ 24 w 134"/>
              <a:gd name="T41" fmla="*/ 24 h 142"/>
              <a:gd name="T42" fmla="*/ 12 w 134"/>
              <a:gd name="T43" fmla="*/ 24 h 142"/>
              <a:gd name="T44" fmla="*/ 12 w 134"/>
              <a:gd name="T45" fmla="*/ 13 h 142"/>
              <a:gd name="T46" fmla="*/ 24 w 134"/>
              <a:gd name="T47" fmla="*/ 13 h 142"/>
              <a:gd name="T48" fmla="*/ 24 w 134"/>
              <a:gd name="T49" fmla="*/ 24 h 142"/>
              <a:gd name="T50" fmla="*/ 58 w 134"/>
              <a:gd name="T51" fmla="*/ 112 h 142"/>
              <a:gd name="T52" fmla="*/ 55 w 134"/>
              <a:gd name="T53" fmla="*/ 109 h 142"/>
              <a:gd name="T54" fmla="*/ 38 w 134"/>
              <a:gd name="T55" fmla="*/ 67 h 142"/>
              <a:gd name="T56" fmla="*/ 31 w 134"/>
              <a:gd name="T57" fmla="*/ 35 h 142"/>
              <a:gd name="T58" fmla="*/ 44 w 134"/>
              <a:gd name="T59" fmla="*/ 62 h 142"/>
              <a:gd name="T60" fmla="*/ 65 w 134"/>
              <a:gd name="T61" fmla="*/ 112 h 142"/>
              <a:gd name="T62" fmla="*/ 68 w 134"/>
              <a:gd name="T63" fmla="*/ 114 h 142"/>
              <a:gd name="T64" fmla="*/ 58 w 134"/>
              <a:gd name="T65" fmla="*/ 1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 h="142">
                <a:moveTo>
                  <a:pt x="96" y="119"/>
                </a:moveTo>
                <a:cubicBezTo>
                  <a:pt x="90" y="124"/>
                  <a:pt x="85" y="127"/>
                  <a:pt x="79" y="131"/>
                </a:cubicBezTo>
                <a:cubicBezTo>
                  <a:pt x="84" y="137"/>
                  <a:pt x="84" y="137"/>
                  <a:pt x="84" y="137"/>
                </a:cubicBezTo>
                <a:cubicBezTo>
                  <a:pt x="86" y="141"/>
                  <a:pt x="91" y="142"/>
                  <a:pt x="95" y="140"/>
                </a:cubicBezTo>
                <a:cubicBezTo>
                  <a:pt x="98" y="138"/>
                  <a:pt x="98" y="138"/>
                  <a:pt x="98" y="138"/>
                </a:cubicBezTo>
                <a:cubicBezTo>
                  <a:pt x="102" y="136"/>
                  <a:pt x="104" y="131"/>
                  <a:pt x="101" y="127"/>
                </a:cubicBezTo>
                <a:lnTo>
                  <a:pt x="96" y="119"/>
                </a:lnTo>
                <a:close/>
                <a:moveTo>
                  <a:pt x="126" y="51"/>
                </a:moveTo>
                <a:cubicBezTo>
                  <a:pt x="127" y="51"/>
                  <a:pt x="124" y="49"/>
                  <a:pt x="123" y="48"/>
                </a:cubicBezTo>
                <a:cubicBezTo>
                  <a:pt x="114" y="39"/>
                  <a:pt x="88" y="48"/>
                  <a:pt x="70" y="30"/>
                </a:cubicBezTo>
                <a:cubicBezTo>
                  <a:pt x="56" y="16"/>
                  <a:pt x="44" y="15"/>
                  <a:pt x="34" y="22"/>
                </a:cubicBezTo>
                <a:cubicBezTo>
                  <a:pt x="35" y="16"/>
                  <a:pt x="34" y="11"/>
                  <a:pt x="30" y="7"/>
                </a:cubicBezTo>
                <a:cubicBezTo>
                  <a:pt x="23" y="0"/>
                  <a:pt x="13" y="0"/>
                  <a:pt x="6" y="7"/>
                </a:cubicBezTo>
                <a:cubicBezTo>
                  <a:pt x="0" y="13"/>
                  <a:pt x="0" y="24"/>
                  <a:pt x="6" y="30"/>
                </a:cubicBezTo>
                <a:cubicBezTo>
                  <a:pt x="11" y="34"/>
                  <a:pt x="16" y="35"/>
                  <a:pt x="21" y="34"/>
                </a:cubicBezTo>
                <a:cubicBezTo>
                  <a:pt x="15" y="45"/>
                  <a:pt x="16" y="57"/>
                  <a:pt x="30" y="71"/>
                </a:cubicBezTo>
                <a:cubicBezTo>
                  <a:pt x="47" y="88"/>
                  <a:pt x="38" y="114"/>
                  <a:pt x="47" y="123"/>
                </a:cubicBezTo>
                <a:cubicBezTo>
                  <a:pt x="49" y="125"/>
                  <a:pt x="51" y="127"/>
                  <a:pt x="51" y="127"/>
                </a:cubicBezTo>
                <a:cubicBezTo>
                  <a:pt x="58" y="134"/>
                  <a:pt x="82" y="124"/>
                  <a:pt x="102" y="103"/>
                </a:cubicBezTo>
                <a:cubicBezTo>
                  <a:pt x="123" y="82"/>
                  <a:pt x="134" y="59"/>
                  <a:pt x="126" y="51"/>
                </a:cubicBezTo>
                <a:close/>
                <a:moveTo>
                  <a:pt x="24" y="24"/>
                </a:moveTo>
                <a:cubicBezTo>
                  <a:pt x="21" y="27"/>
                  <a:pt x="16" y="27"/>
                  <a:pt x="12" y="24"/>
                </a:cubicBezTo>
                <a:cubicBezTo>
                  <a:pt x="9" y="21"/>
                  <a:pt x="9" y="16"/>
                  <a:pt x="12" y="13"/>
                </a:cubicBezTo>
                <a:cubicBezTo>
                  <a:pt x="16" y="9"/>
                  <a:pt x="21" y="9"/>
                  <a:pt x="24" y="13"/>
                </a:cubicBezTo>
                <a:cubicBezTo>
                  <a:pt x="27" y="16"/>
                  <a:pt x="27" y="21"/>
                  <a:pt x="24" y="24"/>
                </a:cubicBezTo>
                <a:close/>
                <a:moveTo>
                  <a:pt x="58" y="112"/>
                </a:moveTo>
                <a:cubicBezTo>
                  <a:pt x="58" y="112"/>
                  <a:pt x="56" y="110"/>
                  <a:pt x="55" y="109"/>
                </a:cubicBezTo>
                <a:cubicBezTo>
                  <a:pt x="48" y="102"/>
                  <a:pt x="52" y="82"/>
                  <a:pt x="38" y="67"/>
                </a:cubicBezTo>
                <a:cubicBezTo>
                  <a:pt x="24" y="53"/>
                  <a:pt x="24" y="43"/>
                  <a:pt x="31" y="35"/>
                </a:cubicBezTo>
                <a:cubicBezTo>
                  <a:pt x="30" y="42"/>
                  <a:pt x="34" y="51"/>
                  <a:pt x="44" y="62"/>
                </a:cubicBezTo>
                <a:cubicBezTo>
                  <a:pt x="62" y="80"/>
                  <a:pt x="56" y="103"/>
                  <a:pt x="65" y="112"/>
                </a:cubicBezTo>
                <a:cubicBezTo>
                  <a:pt x="66" y="113"/>
                  <a:pt x="67" y="114"/>
                  <a:pt x="68" y="114"/>
                </a:cubicBezTo>
                <a:cubicBezTo>
                  <a:pt x="63" y="115"/>
                  <a:pt x="60" y="114"/>
                  <a:pt x="58" y="112"/>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5" name="Freeform 8"/>
          <p:cNvSpPr>
            <a:spLocks noEditPoints="1"/>
          </p:cNvSpPr>
          <p:nvPr/>
        </p:nvSpPr>
        <p:spPr bwMode="auto">
          <a:xfrm>
            <a:off x="4129693" y="1113128"/>
            <a:ext cx="624880" cy="464787"/>
          </a:xfrm>
          <a:custGeom>
            <a:avLst/>
            <a:gdLst>
              <a:gd name="T0" fmla="*/ 115 w 183"/>
              <a:gd name="T1" fmla="*/ 58 h 136"/>
              <a:gd name="T2" fmla="*/ 57 w 183"/>
              <a:gd name="T3" fmla="*/ 0 h 136"/>
              <a:gd name="T4" fmla="*/ 0 w 183"/>
              <a:gd name="T5" fmla="*/ 58 h 136"/>
              <a:gd name="T6" fmla="*/ 57 w 183"/>
              <a:gd name="T7" fmla="*/ 116 h 136"/>
              <a:gd name="T8" fmla="*/ 115 w 183"/>
              <a:gd name="T9" fmla="*/ 58 h 136"/>
              <a:gd name="T10" fmla="*/ 17 w 183"/>
              <a:gd name="T11" fmla="*/ 56 h 136"/>
              <a:gd name="T12" fmla="*/ 17 w 183"/>
              <a:gd name="T13" fmla="*/ 57 h 136"/>
              <a:gd name="T14" fmla="*/ 13 w 183"/>
              <a:gd name="T15" fmla="*/ 62 h 136"/>
              <a:gd name="T16" fmla="*/ 8 w 183"/>
              <a:gd name="T17" fmla="*/ 57 h 136"/>
              <a:gd name="T18" fmla="*/ 8 w 183"/>
              <a:gd name="T19" fmla="*/ 54 h 136"/>
              <a:gd name="T20" fmla="*/ 8 w 183"/>
              <a:gd name="T21" fmla="*/ 54 h 136"/>
              <a:gd name="T22" fmla="*/ 50 w 183"/>
              <a:gd name="T23" fmla="*/ 11 h 136"/>
              <a:gd name="T24" fmla="*/ 50 w 183"/>
              <a:gd name="T25" fmla="*/ 11 h 136"/>
              <a:gd name="T26" fmla="*/ 57 w 183"/>
              <a:gd name="T27" fmla="*/ 11 h 136"/>
              <a:gd name="T28" fmla="*/ 61 w 183"/>
              <a:gd name="T29" fmla="*/ 16 h 136"/>
              <a:gd name="T30" fmla="*/ 57 w 183"/>
              <a:gd name="T31" fmla="*/ 21 h 136"/>
              <a:gd name="T32" fmla="*/ 52 w 183"/>
              <a:gd name="T33" fmla="*/ 21 h 136"/>
              <a:gd name="T34" fmla="*/ 17 w 183"/>
              <a:gd name="T35" fmla="*/ 56 h 136"/>
              <a:gd name="T36" fmla="*/ 45 w 183"/>
              <a:gd name="T37" fmla="*/ 58 h 136"/>
              <a:gd name="T38" fmla="*/ 57 w 183"/>
              <a:gd name="T39" fmla="*/ 46 h 136"/>
              <a:gd name="T40" fmla="*/ 70 w 183"/>
              <a:gd name="T41" fmla="*/ 58 h 136"/>
              <a:gd name="T42" fmla="*/ 57 w 183"/>
              <a:gd name="T43" fmla="*/ 70 h 136"/>
              <a:gd name="T44" fmla="*/ 45 w 183"/>
              <a:gd name="T45" fmla="*/ 58 h 136"/>
              <a:gd name="T46" fmla="*/ 172 w 183"/>
              <a:gd name="T47" fmla="*/ 51 h 136"/>
              <a:gd name="T48" fmla="*/ 150 w 183"/>
              <a:gd name="T49" fmla="*/ 57 h 136"/>
              <a:gd name="T50" fmla="*/ 156 w 183"/>
              <a:gd name="T51" fmla="*/ 80 h 136"/>
              <a:gd name="T52" fmla="*/ 156 w 183"/>
              <a:gd name="T53" fmla="*/ 80 h 136"/>
              <a:gd name="T54" fmla="*/ 90 w 183"/>
              <a:gd name="T55" fmla="*/ 120 h 136"/>
              <a:gd name="T56" fmla="*/ 90 w 183"/>
              <a:gd name="T57" fmla="*/ 115 h 136"/>
              <a:gd name="T58" fmla="*/ 57 w 183"/>
              <a:gd name="T59" fmla="*/ 124 h 136"/>
              <a:gd name="T60" fmla="*/ 24 w 183"/>
              <a:gd name="T61" fmla="*/ 115 h 136"/>
              <a:gd name="T62" fmla="*/ 24 w 183"/>
              <a:gd name="T63" fmla="*/ 128 h 136"/>
              <a:gd name="T64" fmla="*/ 33 w 183"/>
              <a:gd name="T65" fmla="*/ 136 h 136"/>
              <a:gd name="T66" fmla="*/ 82 w 183"/>
              <a:gd name="T67" fmla="*/ 136 h 136"/>
              <a:gd name="T68" fmla="*/ 90 w 183"/>
              <a:gd name="T69" fmla="*/ 128 h 136"/>
              <a:gd name="T70" fmla="*/ 90 w 183"/>
              <a:gd name="T71" fmla="*/ 128 h 136"/>
              <a:gd name="T72" fmla="*/ 164 w 183"/>
              <a:gd name="T73" fmla="*/ 82 h 136"/>
              <a:gd name="T74" fmla="*/ 178 w 183"/>
              <a:gd name="T75" fmla="*/ 74 h 136"/>
              <a:gd name="T76" fmla="*/ 172 w 183"/>
              <a:gd name="T77" fmla="*/ 51 h 136"/>
              <a:gd name="T78" fmla="*/ 162 w 183"/>
              <a:gd name="T79" fmla="*/ 65 h 136"/>
              <a:gd name="T80" fmla="*/ 158 w 183"/>
              <a:gd name="T81" fmla="*/ 60 h 136"/>
              <a:gd name="T82" fmla="*/ 162 w 183"/>
              <a:gd name="T83" fmla="*/ 56 h 136"/>
              <a:gd name="T84" fmla="*/ 167 w 183"/>
              <a:gd name="T85" fmla="*/ 60 h 136"/>
              <a:gd name="T86" fmla="*/ 162 w 183"/>
              <a:gd name="T87" fmla="*/ 65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136">
                <a:moveTo>
                  <a:pt x="115" y="58"/>
                </a:moveTo>
                <a:cubicBezTo>
                  <a:pt x="115" y="26"/>
                  <a:pt x="89" y="0"/>
                  <a:pt x="57" y="0"/>
                </a:cubicBezTo>
                <a:cubicBezTo>
                  <a:pt x="25" y="0"/>
                  <a:pt x="0" y="26"/>
                  <a:pt x="0" y="58"/>
                </a:cubicBezTo>
                <a:cubicBezTo>
                  <a:pt x="0" y="90"/>
                  <a:pt x="25" y="116"/>
                  <a:pt x="57" y="116"/>
                </a:cubicBezTo>
                <a:cubicBezTo>
                  <a:pt x="89" y="116"/>
                  <a:pt x="115" y="90"/>
                  <a:pt x="115" y="58"/>
                </a:cubicBezTo>
                <a:close/>
                <a:moveTo>
                  <a:pt x="17" y="56"/>
                </a:moveTo>
                <a:cubicBezTo>
                  <a:pt x="17" y="57"/>
                  <a:pt x="17" y="57"/>
                  <a:pt x="17" y="57"/>
                </a:cubicBezTo>
                <a:cubicBezTo>
                  <a:pt x="17" y="60"/>
                  <a:pt x="15" y="62"/>
                  <a:pt x="13" y="62"/>
                </a:cubicBezTo>
                <a:cubicBezTo>
                  <a:pt x="10" y="62"/>
                  <a:pt x="8" y="60"/>
                  <a:pt x="8" y="57"/>
                </a:cubicBezTo>
                <a:cubicBezTo>
                  <a:pt x="8" y="54"/>
                  <a:pt x="8" y="54"/>
                  <a:pt x="8" y="54"/>
                </a:cubicBezTo>
                <a:cubicBezTo>
                  <a:pt x="8" y="54"/>
                  <a:pt x="8" y="54"/>
                  <a:pt x="8" y="54"/>
                </a:cubicBezTo>
                <a:cubicBezTo>
                  <a:pt x="9" y="31"/>
                  <a:pt x="27" y="12"/>
                  <a:pt x="50" y="11"/>
                </a:cubicBezTo>
                <a:cubicBezTo>
                  <a:pt x="50" y="11"/>
                  <a:pt x="50" y="11"/>
                  <a:pt x="50" y="11"/>
                </a:cubicBezTo>
                <a:cubicBezTo>
                  <a:pt x="57" y="11"/>
                  <a:pt x="57" y="11"/>
                  <a:pt x="57" y="11"/>
                </a:cubicBezTo>
                <a:cubicBezTo>
                  <a:pt x="59" y="11"/>
                  <a:pt x="61" y="13"/>
                  <a:pt x="61" y="16"/>
                </a:cubicBezTo>
                <a:cubicBezTo>
                  <a:pt x="61" y="19"/>
                  <a:pt x="59" y="21"/>
                  <a:pt x="57" y="21"/>
                </a:cubicBezTo>
                <a:cubicBezTo>
                  <a:pt x="52" y="21"/>
                  <a:pt x="52" y="21"/>
                  <a:pt x="52" y="21"/>
                </a:cubicBezTo>
                <a:cubicBezTo>
                  <a:pt x="33" y="21"/>
                  <a:pt x="17" y="36"/>
                  <a:pt x="17" y="56"/>
                </a:cubicBezTo>
                <a:close/>
                <a:moveTo>
                  <a:pt x="45" y="58"/>
                </a:moveTo>
                <a:cubicBezTo>
                  <a:pt x="45" y="51"/>
                  <a:pt x="50" y="46"/>
                  <a:pt x="57" y="46"/>
                </a:cubicBezTo>
                <a:cubicBezTo>
                  <a:pt x="64" y="46"/>
                  <a:pt x="70" y="51"/>
                  <a:pt x="70" y="58"/>
                </a:cubicBezTo>
                <a:cubicBezTo>
                  <a:pt x="70" y="65"/>
                  <a:pt x="64" y="70"/>
                  <a:pt x="57" y="70"/>
                </a:cubicBezTo>
                <a:cubicBezTo>
                  <a:pt x="50" y="70"/>
                  <a:pt x="45" y="65"/>
                  <a:pt x="45" y="58"/>
                </a:cubicBezTo>
                <a:close/>
                <a:moveTo>
                  <a:pt x="172" y="51"/>
                </a:moveTo>
                <a:cubicBezTo>
                  <a:pt x="164" y="47"/>
                  <a:pt x="154" y="50"/>
                  <a:pt x="150" y="57"/>
                </a:cubicBezTo>
                <a:cubicBezTo>
                  <a:pt x="145" y="65"/>
                  <a:pt x="148" y="75"/>
                  <a:pt x="156" y="80"/>
                </a:cubicBezTo>
                <a:cubicBezTo>
                  <a:pt x="156" y="80"/>
                  <a:pt x="156" y="80"/>
                  <a:pt x="156" y="80"/>
                </a:cubicBezTo>
                <a:cubicBezTo>
                  <a:pt x="143" y="104"/>
                  <a:pt x="118" y="120"/>
                  <a:pt x="90" y="120"/>
                </a:cubicBezTo>
                <a:cubicBezTo>
                  <a:pt x="90" y="115"/>
                  <a:pt x="90" y="115"/>
                  <a:pt x="90" y="115"/>
                </a:cubicBezTo>
                <a:cubicBezTo>
                  <a:pt x="80" y="120"/>
                  <a:pt x="69" y="124"/>
                  <a:pt x="57" y="124"/>
                </a:cubicBezTo>
                <a:cubicBezTo>
                  <a:pt x="45" y="124"/>
                  <a:pt x="34" y="120"/>
                  <a:pt x="24" y="115"/>
                </a:cubicBezTo>
                <a:cubicBezTo>
                  <a:pt x="24" y="128"/>
                  <a:pt x="24" y="128"/>
                  <a:pt x="24" y="128"/>
                </a:cubicBezTo>
                <a:cubicBezTo>
                  <a:pt x="24" y="132"/>
                  <a:pt x="28" y="136"/>
                  <a:pt x="33" y="136"/>
                </a:cubicBezTo>
                <a:cubicBezTo>
                  <a:pt x="82" y="136"/>
                  <a:pt x="82" y="136"/>
                  <a:pt x="82" y="136"/>
                </a:cubicBezTo>
                <a:cubicBezTo>
                  <a:pt x="87" y="136"/>
                  <a:pt x="90" y="132"/>
                  <a:pt x="90" y="128"/>
                </a:cubicBezTo>
                <a:cubicBezTo>
                  <a:pt x="90" y="128"/>
                  <a:pt x="90" y="128"/>
                  <a:pt x="90" y="128"/>
                </a:cubicBezTo>
                <a:cubicBezTo>
                  <a:pt x="121" y="128"/>
                  <a:pt x="150" y="110"/>
                  <a:pt x="164" y="82"/>
                </a:cubicBezTo>
                <a:cubicBezTo>
                  <a:pt x="170" y="82"/>
                  <a:pt x="175" y="79"/>
                  <a:pt x="178" y="74"/>
                </a:cubicBezTo>
                <a:cubicBezTo>
                  <a:pt x="183" y="66"/>
                  <a:pt x="180" y="56"/>
                  <a:pt x="172" y="51"/>
                </a:cubicBezTo>
                <a:close/>
                <a:moveTo>
                  <a:pt x="162" y="65"/>
                </a:moveTo>
                <a:cubicBezTo>
                  <a:pt x="160" y="65"/>
                  <a:pt x="158" y="63"/>
                  <a:pt x="158" y="60"/>
                </a:cubicBezTo>
                <a:cubicBezTo>
                  <a:pt x="158" y="58"/>
                  <a:pt x="160" y="56"/>
                  <a:pt x="162" y="56"/>
                </a:cubicBezTo>
                <a:cubicBezTo>
                  <a:pt x="165" y="56"/>
                  <a:pt x="167" y="58"/>
                  <a:pt x="167" y="60"/>
                </a:cubicBezTo>
                <a:cubicBezTo>
                  <a:pt x="167" y="63"/>
                  <a:pt x="165" y="65"/>
                  <a:pt x="162" y="65"/>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6" name="Freeform 9"/>
          <p:cNvSpPr/>
          <p:nvPr/>
        </p:nvSpPr>
        <p:spPr bwMode="auto">
          <a:xfrm>
            <a:off x="5278751" y="1082143"/>
            <a:ext cx="521594" cy="464787"/>
          </a:xfrm>
          <a:custGeom>
            <a:avLst/>
            <a:gdLst>
              <a:gd name="T0" fmla="*/ 30 w 153"/>
              <a:gd name="T1" fmla="*/ 130 h 136"/>
              <a:gd name="T2" fmla="*/ 64 w 153"/>
              <a:gd name="T3" fmla="*/ 117 h 136"/>
              <a:gd name="T4" fmla="*/ 67 w 153"/>
              <a:gd name="T5" fmla="*/ 135 h 136"/>
              <a:gd name="T6" fmla="*/ 106 w 153"/>
              <a:gd name="T7" fmla="*/ 111 h 136"/>
              <a:gd name="T8" fmla="*/ 67 w 153"/>
              <a:gd name="T9" fmla="*/ 65 h 136"/>
              <a:gd name="T10" fmla="*/ 110 w 153"/>
              <a:gd name="T11" fmla="*/ 107 h 136"/>
              <a:gd name="T12" fmla="*/ 146 w 153"/>
              <a:gd name="T13" fmla="*/ 121 h 136"/>
              <a:gd name="T14" fmla="*/ 150 w 153"/>
              <a:gd name="T15" fmla="*/ 120 h 136"/>
              <a:gd name="T16" fmla="*/ 152 w 153"/>
              <a:gd name="T17" fmla="*/ 118 h 136"/>
              <a:gd name="T18" fmla="*/ 152 w 153"/>
              <a:gd name="T19" fmla="*/ 118 h 136"/>
              <a:gd name="T20" fmla="*/ 152 w 153"/>
              <a:gd name="T21" fmla="*/ 117 h 136"/>
              <a:gd name="T22" fmla="*/ 152 w 153"/>
              <a:gd name="T23" fmla="*/ 116 h 136"/>
              <a:gd name="T24" fmla="*/ 147 w 153"/>
              <a:gd name="T25" fmla="*/ 113 h 136"/>
              <a:gd name="T26" fmla="*/ 111 w 153"/>
              <a:gd name="T27" fmla="*/ 100 h 136"/>
              <a:gd name="T28" fmla="*/ 135 w 153"/>
              <a:gd name="T29" fmla="*/ 59 h 136"/>
              <a:gd name="T30" fmla="*/ 118 w 153"/>
              <a:gd name="T31" fmla="*/ 56 h 136"/>
              <a:gd name="T32" fmla="*/ 128 w 153"/>
              <a:gd name="T33" fmla="*/ 32 h 136"/>
              <a:gd name="T34" fmla="*/ 110 w 153"/>
              <a:gd name="T35" fmla="*/ 32 h 136"/>
              <a:gd name="T36" fmla="*/ 105 w 153"/>
              <a:gd name="T37" fmla="*/ 3 h 136"/>
              <a:gd name="T38" fmla="*/ 92 w 153"/>
              <a:gd name="T39" fmla="*/ 18 h 136"/>
              <a:gd name="T40" fmla="*/ 84 w 153"/>
              <a:gd name="T41" fmla="*/ 11 h 136"/>
              <a:gd name="T42" fmla="*/ 77 w 153"/>
              <a:gd name="T43" fmla="*/ 41 h 136"/>
              <a:gd name="T44" fmla="*/ 60 w 153"/>
              <a:gd name="T45" fmla="*/ 10 h 136"/>
              <a:gd name="T46" fmla="*/ 49 w 153"/>
              <a:gd name="T47" fmla="*/ 23 h 136"/>
              <a:gd name="T48" fmla="*/ 21 w 153"/>
              <a:gd name="T49" fmla="*/ 0 h 136"/>
              <a:gd name="T50" fmla="*/ 31 w 153"/>
              <a:gd name="T51" fmla="*/ 37 h 136"/>
              <a:gd name="T52" fmla="*/ 14 w 153"/>
              <a:gd name="T53" fmla="*/ 42 h 136"/>
              <a:gd name="T54" fmla="*/ 44 w 153"/>
              <a:gd name="T55" fmla="*/ 71 h 136"/>
              <a:gd name="T56" fmla="*/ 12 w 153"/>
              <a:gd name="T57" fmla="*/ 71 h 136"/>
              <a:gd name="T58" fmla="*/ 18 w 153"/>
              <a:gd name="T59" fmla="*/ 82 h 136"/>
              <a:gd name="T60" fmla="*/ 0 w 153"/>
              <a:gd name="T61" fmla="*/ 91 h 136"/>
              <a:gd name="T62" fmla="*/ 35 w 153"/>
              <a:gd name="T63" fmla="*/ 106 h 136"/>
              <a:gd name="T64" fmla="*/ 30 w 153"/>
              <a:gd name="T65" fmla="*/ 13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3" h="136">
                <a:moveTo>
                  <a:pt x="30" y="130"/>
                </a:moveTo>
                <a:cubicBezTo>
                  <a:pt x="30" y="130"/>
                  <a:pt x="55" y="114"/>
                  <a:pt x="64" y="117"/>
                </a:cubicBezTo>
                <a:cubicBezTo>
                  <a:pt x="72" y="121"/>
                  <a:pt x="66" y="135"/>
                  <a:pt x="67" y="135"/>
                </a:cubicBezTo>
                <a:cubicBezTo>
                  <a:pt x="67" y="136"/>
                  <a:pt x="97" y="135"/>
                  <a:pt x="106" y="111"/>
                </a:cubicBezTo>
                <a:cubicBezTo>
                  <a:pt x="98" y="105"/>
                  <a:pt x="82" y="92"/>
                  <a:pt x="67" y="65"/>
                </a:cubicBezTo>
                <a:cubicBezTo>
                  <a:pt x="83" y="87"/>
                  <a:pt x="102" y="101"/>
                  <a:pt x="110" y="107"/>
                </a:cubicBezTo>
                <a:cubicBezTo>
                  <a:pt x="120" y="113"/>
                  <a:pt x="134" y="119"/>
                  <a:pt x="146" y="121"/>
                </a:cubicBezTo>
                <a:cubicBezTo>
                  <a:pt x="147" y="121"/>
                  <a:pt x="149" y="121"/>
                  <a:pt x="150" y="120"/>
                </a:cubicBezTo>
                <a:cubicBezTo>
                  <a:pt x="151" y="119"/>
                  <a:pt x="151" y="119"/>
                  <a:pt x="152" y="118"/>
                </a:cubicBezTo>
                <a:cubicBezTo>
                  <a:pt x="152" y="118"/>
                  <a:pt x="152" y="118"/>
                  <a:pt x="152" y="118"/>
                </a:cubicBezTo>
                <a:cubicBezTo>
                  <a:pt x="152" y="117"/>
                  <a:pt x="152" y="117"/>
                  <a:pt x="152" y="117"/>
                </a:cubicBezTo>
                <a:cubicBezTo>
                  <a:pt x="152" y="117"/>
                  <a:pt x="152" y="117"/>
                  <a:pt x="152" y="116"/>
                </a:cubicBezTo>
                <a:cubicBezTo>
                  <a:pt x="153" y="114"/>
                  <a:pt x="152" y="112"/>
                  <a:pt x="147" y="113"/>
                </a:cubicBezTo>
                <a:cubicBezTo>
                  <a:pt x="140" y="115"/>
                  <a:pt x="123" y="109"/>
                  <a:pt x="111" y="100"/>
                </a:cubicBezTo>
                <a:cubicBezTo>
                  <a:pt x="137" y="86"/>
                  <a:pt x="134" y="59"/>
                  <a:pt x="135" y="59"/>
                </a:cubicBezTo>
                <a:cubicBezTo>
                  <a:pt x="135" y="60"/>
                  <a:pt x="124" y="63"/>
                  <a:pt x="118" y="56"/>
                </a:cubicBezTo>
                <a:cubicBezTo>
                  <a:pt x="111" y="50"/>
                  <a:pt x="128" y="32"/>
                  <a:pt x="128" y="32"/>
                </a:cubicBezTo>
                <a:cubicBezTo>
                  <a:pt x="128" y="32"/>
                  <a:pt x="117" y="40"/>
                  <a:pt x="110" y="32"/>
                </a:cubicBezTo>
                <a:cubicBezTo>
                  <a:pt x="103" y="25"/>
                  <a:pt x="105" y="3"/>
                  <a:pt x="105" y="3"/>
                </a:cubicBezTo>
                <a:cubicBezTo>
                  <a:pt x="105" y="3"/>
                  <a:pt x="100" y="18"/>
                  <a:pt x="92" y="18"/>
                </a:cubicBezTo>
                <a:cubicBezTo>
                  <a:pt x="84" y="17"/>
                  <a:pt x="84" y="11"/>
                  <a:pt x="84" y="11"/>
                </a:cubicBezTo>
                <a:cubicBezTo>
                  <a:pt x="84" y="11"/>
                  <a:pt x="84" y="40"/>
                  <a:pt x="77" y="41"/>
                </a:cubicBezTo>
                <a:cubicBezTo>
                  <a:pt x="68" y="43"/>
                  <a:pt x="59" y="10"/>
                  <a:pt x="60" y="10"/>
                </a:cubicBezTo>
                <a:cubicBezTo>
                  <a:pt x="59" y="9"/>
                  <a:pt x="61" y="25"/>
                  <a:pt x="49" y="23"/>
                </a:cubicBezTo>
                <a:cubicBezTo>
                  <a:pt x="37" y="21"/>
                  <a:pt x="21" y="0"/>
                  <a:pt x="21" y="0"/>
                </a:cubicBezTo>
                <a:cubicBezTo>
                  <a:pt x="21" y="0"/>
                  <a:pt x="31" y="26"/>
                  <a:pt x="31" y="37"/>
                </a:cubicBezTo>
                <a:cubicBezTo>
                  <a:pt x="30" y="48"/>
                  <a:pt x="14" y="42"/>
                  <a:pt x="14" y="42"/>
                </a:cubicBezTo>
                <a:cubicBezTo>
                  <a:pt x="14" y="43"/>
                  <a:pt x="43" y="59"/>
                  <a:pt x="44" y="71"/>
                </a:cubicBezTo>
                <a:cubicBezTo>
                  <a:pt x="44" y="83"/>
                  <a:pt x="19" y="74"/>
                  <a:pt x="12" y="71"/>
                </a:cubicBezTo>
                <a:cubicBezTo>
                  <a:pt x="14" y="72"/>
                  <a:pt x="17" y="75"/>
                  <a:pt x="18" y="82"/>
                </a:cubicBezTo>
                <a:cubicBezTo>
                  <a:pt x="18" y="92"/>
                  <a:pt x="0" y="91"/>
                  <a:pt x="0" y="91"/>
                </a:cubicBezTo>
                <a:cubicBezTo>
                  <a:pt x="0" y="91"/>
                  <a:pt x="27" y="99"/>
                  <a:pt x="35" y="106"/>
                </a:cubicBezTo>
                <a:cubicBezTo>
                  <a:pt x="42" y="114"/>
                  <a:pt x="30" y="130"/>
                  <a:pt x="30" y="130"/>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7" name="Freeform 10"/>
          <p:cNvSpPr>
            <a:spLocks noEditPoints="1"/>
          </p:cNvSpPr>
          <p:nvPr/>
        </p:nvSpPr>
        <p:spPr bwMode="auto">
          <a:xfrm>
            <a:off x="6476868" y="1030500"/>
            <a:ext cx="366665" cy="519012"/>
          </a:xfrm>
          <a:custGeom>
            <a:avLst/>
            <a:gdLst>
              <a:gd name="T0" fmla="*/ 90 w 107"/>
              <a:gd name="T1" fmla="*/ 24 h 152"/>
              <a:gd name="T2" fmla="*/ 78 w 107"/>
              <a:gd name="T3" fmla="*/ 16 h 152"/>
              <a:gd name="T4" fmla="*/ 74 w 107"/>
              <a:gd name="T5" fmla="*/ 0 h 152"/>
              <a:gd name="T6" fmla="*/ 29 w 107"/>
              <a:gd name="T7" fmla="*/ 4 h 152"/>
              <a:gd name="T8" fmla="*/ 16 w 107"/>
              <a:gd name="T9" fmla="*/ 16 h 152"/>
              <a:gd name="T10" fmla="*/ 3 w 107"/>
              <a:gd name="T11" fmla="*/ 24 h 152"/>
              <a:gd name="T12" fmla="*/ 0 w 107"/>
              <a:gd name="T13" fmla="*/ 148 h 152"/>
              <a:gd name="T14" fmla="*/ 103 w 107"/>
              <a:gd name="T15" fmla="*/ 152 h 152"/>
              <a:gd name="T16" fmla="*/ 107 w 107"/>
              <a:gd name="T17" fmla="*/ 28 h 152"/>
              <a:gd name="T18" fmla="*/ 37 w 107"/>
              <a:gd name="T19" fmla="*/ 12 h 152"/>
              <a:gd name="T20" fmla="*/ 66 w 107"/>
              <a:gd name="T21" fmla="*/ 8 h 152"/>
              <a:gd name="T22" fmla="*/ 70 w 107"/>
              <a:gd name="T23" fmla="*/ 16 h 152"/>
              <a:gd name="T24" fmla="*/ 41 w 107"/>
              <a:gd name="T25" fmla="*/ 20 h 152"/>
              <a:gd name="T26" fmla="*/ 37 w 107"/>
              <a:gd name="T27" fmla="*/ 12 h 152"/>
              <a:gd name="T28" fmla="*/ 82 w 107"/>
              <a:gd name="T29" fmla="*/ 127 h 152"/>
              <a:gd name="T30" fmla="*/ 8 w 107"/>
              <a:gd name="T31" fmla="*/ 144 h 152"/>
              <a:gd name="T32" fmla="*/ 16 w 107"/>
              <a:gd name="T33" fmla="*/ 33 h 152"/>
              <a:gd name="T34" fmla="*/ 90 w 107"/>
              <a:gd name="T35" fmla="*/ 37 h 152"/>
              <a:gd name="T36" fmla="*/ 99 w 107"/>
              <a:gd name="T37" fmla="*/ 33 h 152"/>
              <a:gd name="T38" fmla="*/ 35 w 107"/>
              <a:gd name="T39" fmla="*/ 104 h 152"/>
              <a:gd name="T40" fmla="*/ 23 w 107"/>
              <a:gd name="T41" fmla="*/ 111 h 152"/>
              <a:gd name="T42" fmla="*/ 17 w 107"/>
              <a:gd name="T43" fmla="*/ 113 h 152"/>
              <a:gd name="T44" fmla="*/ 24 w 107"/>
              <a:gd name="T45" fmla="*/ 127 h 152"/>
              <a:gd name="T46" fmla="*/ 25 w 107"/>
              <a:gd name="T47" fmla="*/ 127 h 152"/>
              <a:gd name="T48" fmla="*/ 26 w 107"/>
              <a:gd name="T49" fmla="*/ 127 h 152"/>
              <a:gd name="T50" fmla="*/ 27 w 107"/>
              <a:gd name="T51" fmla="*/ 126 h 152"/>
              <a:gd name="T52" fmla="*/ 40 w 107"/>
              <a:gd name="T53" fmla="*/ 103 h 152"/>
              <a:gd name="T54" fmla="*/ 35 w 107"/>
              <a:gd name="T55" fmla="*/ 75 h 152"/>
              <a:gd name="T56" fmla="*/ 23 w 107"/>
              <a:gd name="T57" fmla="*/ 82 h 152"/>
              <a:gd name="T58" fmla="*/ 17 w 107"/>
              <a:gd name="T59" fmla="*/ 84 h 152"/>
              <a:gd name="T60" fmla="*/ 24 w 107"/>
              <a:gd name="T61" fmla="*/ 98 h 152"/>
              <a:gd name="T62" fmla="*/ 25 w 107"/>
              <a:gd name="T63" fmla="*/ 98 h 152"/>
              <a:gd name="T64" fmla="*/ 26 w 107"/>
              <a:gd name="T65" fmla="*/ 98 h 152"/>
              <a:gd name="T66" fmla="*/ 27 w 107"/>
              <a:gd name="T67" fmla="*/ 97 h 152"/>
              <a:gd name="T68" fmla="*/ 40 w 107"/>
              <a:gd name="T69" fmla="*/ 75 h 152"/>
              <a:gd name="T70" fmla="*/ 86 w 107"/>
              <a:gd name="T71" fmla="*/ 82 h 152"/>
              <a:gd name="T72" fmla="*/ 45 w 107"/>
              <a:gd name="T73" fmla="*/ 86 h 152"/>
              <a:gd name="T74" fmla="*/ 86 w 107"/>
              <a:gd name="T75" fmla="*/ 90 h 152"/>
              <a:gd name="T76" fmla="*/ 86 w 107"/>
              <a:gd name="T77" fmla="*/ 82 h 152"/>
              <a:gd name="T78" fmla="*/ 49 w 107"/>
              <a:gd name="T79" fmla="*/ 53 h 152"/>
              <a:gd name="T80" fmla="*/ 49 w 107"/>
              <a:gd name="T81" fmla="*/ 61 h 152"/>
              <a:gd name="T82" fmla="*/ 90 w 107"/>
              <a:gd name="T83" fmla="*/ 57 h 152"/>
              <a:gd name="T84" fmla="*/ 35 w 107"/>
              <a:gd name="T85" fmla="*/ 46 h 152"/>
              <a:gd name="T86" fmla="*/ 23 w 107"/>
              <a:gd name="T87" fmla="*/ 53 h 152"/>
              <a:gd name="T88" fmla="*/ 17 w 107"/>
              <a:gd name="T89" fmla="*/ 55 h 152"/>
              <a:gd name="T90" fmla="*/ 24 w 107"/>
              <a:gd name="T91" fmla="*/ 69 h 152"/>
              <a:gd name="T92" fmla="*/ 25 w 107"/>
              <a:gd name="T93" fmla="*/ 69 h 152"/>
              <a:gd name="T94" fmla="*/ 26 w 107"/>
              <a:gd name="T95" fmla="*/ 69 h 152"/>
              <a:gd name="T96" fmla="*/ 27 w 107"/>
              <a:gd name="T97" fmla="*/ 68 h 152"/>
              <a:gd name="T98" fmla="*/ 40 w 107"/>
              <a:gd name="T99" fmla="*/ 46 h 152"/>
              <a:gd name="T100" fmla="*/ 86 w 107"/>
              <a:gd name="T101" fmla="*/ 111 h 152"/>
              <a:gd name="T102" fmla="*/ 45 w 107"/>
              <a:gd name="T103" fmla="*/ 115 h 152"/>
              <a:gd name="T104" fmla="*/ 86 w 107"/>
              <a:gd name="T105" fmla="*/ 119 h 152"/>
              <a:gd name="T106" fmla="*/ 86 w 107"/>
              <a:gd name="T107" fmla="*/ 111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7" h="152">
                <a:moveTo>
                  <a:pt x="103" y="24"/>
                </a:moveTo>
                <a:cubicBezTo>
                  <a:pt x="90" y="24"/>
                  <a:pt x="90" y="24"/>
                  <a:pt x="90" y="24"/>
                </a:cubicBezTo>
                <a:cubicBezTo>
                  <a:pt x="90" y="16"/>
                  <a:pt x="90" y="16"/>
                  <a:pt x="90" y="16"/>
                </a:cubicBezTo>
                <a:cubicBezTo>
                  <a:pt x="78" y="16"/>
                  <a:pt x="78" y="16"/>
                  <a:pt x="78" y="16"/>
                </a:cubicBezTo>
                <a:cubicBezTo>
                  <a:pt x="78" y="4"/>
                  <a:pt x="78" y="4"/>
                  <a:pt x="78" y="4"/>
                </a:cubicBezTo>
                <a:cubicBezTo>
                  <a:pt x="78" y="2"/>
                  <a:pt x="76" y="0"/>
                  <a:pt x="74" y="0"/>
                </a:cubicBezTo>
                <a:cubicBezTo>
                  <a:pt x="33" y="0"/>
                  <a:pt x="33" y="0"/>
                  <a:pt x="33" y="0"/>
                </a:cubicBezTo>
                <a:cubicBezTo>
                  <a:pt x="30" y="0"/>
                  <a:pt x="29" y="2"/>
                  <a:pt x="29" y="4"/>
                </a:cubicBezTo>
                <a:cubicBezTo>
                  <a:pt x="29" y="16"/>
                  <a:pt x="29" y="16"/>
                  <a:pt x="29" y="16"/>
                </a:cubicBezTo>
                <a:cubicBezTo>
                  <a:pt x="16" y="16"/>
                  <a:pt x="16" y="16"/>
                  <a:pt x="16" y="16"/>
                </a:cubicBezTo>
                <a:cubicBezTo>
                  <a:pt x="16" y="24"/>
                  <a:pt x="16" y="24"/>
                  <a:pt x="16" y="24"/>
                </a:cubicBezTo>
                <a:cubicBezTo>
                  <a:pt x="3" y="24"/>
                  <a:pt x="3" y="24"/>
                  <a:pt x="3" y="24"/>
                </a:cubicBezTo>
                <a:cubicBezTo>
                  <a:pt x="1" y="24"/>
                  <a:pt x="0" y="26"/>
                  <a:pt x="0" y="28"/>
                </a:cubicBezTo>
                <a:cubicBezTo>
                  <a:pt x="0" y="148"/>
                  <a:pt x="0" y="148"/>
                  <a:pt x="0" y="148"/>
                </a:cubicBezTo>
                <a:cubicBezTo>
                  <a:pt x="0" y="150"/>
                  <a:pt x="1" y="152"/>
                  <a:pt x="3" y="152"/>
                </a:cubicBezTo>
                <a:cubicBezTo>
                  <a:pt x="103" y="152"/>
                  <a:pt x="103" y="152"/>
                  <a:pt x="103" y="152"/>
                </a:cubicBezTo>
                <a:cubicBezTo>
                  <a:pt x="105" y="152"/>
                  <a:pt x="107" y="150"/>
                  <a:pt x="107" y="148"/>
                </a:cubicBezTo>
                <a:cubicBezTo>
                  <a:pt x="107" y="28"/>
                  <a:pt x="107" y="28"/>
                  <a:pt x="107" y="28"/>
                </a:cubicBezTo>
                <a:cubicBezTo>
                  <a:pt x="107" y="26"/>
                  <a:pt x="105" y="24"/>
                  <a:pt x="103" y="24"/>
                </a:cubicBezTo>
                <a:close/>
                <a:moveTo>
                  <a:pt x="37" y="12"/>
                </a:moveTo>
                <a:cubicBezTo>
                  <a:pt x="37" y="10"/>
                  <a:pt x="39" y="8"/>
                  <a:pt x="41" y="8"/>
                </a:cubicBezTo>
                <a:cubicBezTo>
                  <a:pt x="66" y="8"/>
                  <a:pt x="66" y="8"/>
                  <a:pt x="66" y="8"/>
                </a:cubicBezTo>
                <a:cubicBezTo>
                  <a:pt x="68" y="8"/>
                  <a:pt x="70" y="10"/>
                  <a:pt x="70" y="12"/>
                </a:cubicBezTo>
                <a:cubicBezTo>
                  <a:pt x="70" y="16"/>
                  <a:pt x="70" y="16"/>
                  <a:pt x="70" y="16"/>
                </a:cubicBezTo>
                <a:cubicBezTo>
                  <a:pt x="70" y="18"/>
                  <a:pt x="68" y="20"/>
                  <a:pt x="66" y="20"/>
                </a:cubicBezTo>
                <a:cubicBezTo>
                  <a:pt x="41" y="20"/>
                  <a:pt x="41" y="20"/>
                  <a:pt x="41" y="20"/>
                </a:cubicBezTo>
                <a:cubicBezTo>
                  <a:pt x="39" y="20"/>
                  <a:pt x="37" y="18"/>
                  <a:pt x="37" y="16"/>
                </a:cubicBezTo>
                <a:lnTo>
                  <a:pt x="37" y="12"/>
                </a:lnTo>
                <a:close/>
                <a:moveTo>
                  <a:pt x="99" y="116"/>
                </a:moveTo>
                <a:cubicBezTo>
                  <a:pt x="99" y="132"/>
                  <a:pt x="82" y="127"/>
                  <a:pt x="82" y="127"/>
                </a:cubicBezTo>
                <a:cubicBezTo>
                  <a:pt x="82" y="127"/>
                  <a:pt x="88" y="144"/>
                  <a:pt x="74" y="144"/>
                </a:cubicBezTo>
                <a:cubicBezTo>
                  <a:pt x="47" y="144"/>
                  <a:pt x="8" y="144"/>
                  <a:pt x="8" y="144"/>
                </a:cubicBezTo>
                <a:cubicBezTo>
                  <a:pt x="8" y="33"/>
                  <a:pt x="8" y="33"/>
                  <a:pt x="8" y="33"/>
                </a:cubicBezTo>
                <a:cubicBezTo>
                  <a:pt x="16" y="33"/>
                  <a:pt x="16" y="33"/>
                  <a:pt x="16" y="33"/>
                </a:cubicBezTo>
                <a:cubicBezTo>
                  <a:pt x="16" y="37"/>
                  <a:pt x="16" y="37"/>
                  <a:pt x="16" y="37"/>
                </a:cubicBezTo>
                <a:cubicBezTo>
                  <a:pt x="90" y="37"/>
                  <a:pt x="90" y="37"/>
                  <a:pt x="90" y="37"/>
                </a:cubicBezTo>
                <a:cubicBezTo>
                  <a:pt x="90" y="33"/>
                  <a:pt x="90" y="33"/>
                  <a:pt x="90" y="33"/>
                </a:cubicBezTo>
                <a:cubicBezTo>
                  <a:pt x="99" y="33"/>
                  <a:pt x="99" y="33"/>
                  <a:pt x="99" y="33"/>
                </a:cubicBezTo>
                <a:cubicBezTo>
                  <a:pt x="99" y="33"/>
                  <a:pt x="99" y="82"/>
                  <a:pt x="99" y="116"/>
                </a:cubicBezTo>
                <a:close/>
                <a:moveTo>
                  <a:pt x="35" y="104"/>
                </a:moveTo>
                <a:cubicBezTo>
                  <a:pt x="25" y="117"/>
                  <a:pt x="25" y="117"/>
                  <a:pt x="25" y="117"/>
                </a:cubicBezTo>
                <a:cubicBezTo>
                  <a:pt x="23" y="111"/>
                  <a:pt x="23" y="111"/>
                  <a:pt x="23" y="111"/>
                </a:cubicBezTo>
                <a:cubicBezTo>
                  <a:pt x="22" y="109"/>
                  <a:pt x="20" y="108"/>
                  <a:pt x="18" y="109"/>
                </a:cubicBezTo>
                <a:cubicBezTo>
                  <a:pt x="17" y="110"/>
                  <a:pt x="16" y="111"/>
                  <a:pt x="17" y="113"/>
                </a:cubicBezTo>
                <a:cubicBezTo>
                  <a:pt x="21" y="125"/>
                  <a:pt x="21" y="125"/>
                  <a:pt x="21" y="125"/>
                </a:cubicBezTo>
                <a:cubicBezTo>
                  <a:pt x="22" y="126"/>
                  <a:pt x="23" y="127"/>
                  <a:pt x="24" y="127"/>
                </a:cubicBezTo>
                <a:cubicBezTo>
                  <a:pt x="24" y="127"/>
                  <a:pt x="24" y="127"/>
                  <a:pt x="24" y="127"/>
                </a:cubicBezTo>
                <a:cubicBezTo>
                  <a:pt x="24" y="127"/>
                  <a:pt x="24" y="127"/>
                  <a:pt x="25" y="127"/>
                </a:cubicBezTo>
                <a:cubicBezTo>
                  <a:pt x="25" y="127"/>
                  <a:pt x="25" y="127"/>
                  <a:pt x="25" y="127"/>
                </a:cubicBezTo>
                <a:cubicBezTo>
                  <a:pt x="26" y="127"/>
                  <a:pt x="26" y="127"/>
                  <a:pt x="26" y="127"/>
                </a:cubicBezTo>
                <a:cubicBezTo>
                  <a:pt x="26" y="127"/>
                  <a:pt x="26" y="127"/>
                  <a:pt x="26" y="127"/>
                </a:cubicBezTo>
                <a:cubicBezTo>
                  <a:pt x="26" y="127"/>
                  <a:pt x="27" y="126"/>
                  <a:pt x="27" y="126"/>
                </a:cubicBezTo>
                <a:cubicBezTo>
                  <a:pt x="40" y="108"/>
                  <a:pt x="40" y="108"/>
                  <a:pt x="40" y="108"/>
                </a:cubicBezTo>
                <a:cubicBezTo>
                  <a:pt x="41" y="106"/>
                  <a:pt x="41" y="104"/>
                  <a:pt x="40" y="103"/>
                </a:cubicBezTo>
                <a:cubicBezTo>
                  <a:pt x="38" y="102"/>
                  <a:pt x="36" y="102"/>
                  <a:pt x="35" y="104"/>
                </a:cubicBezTo>
                <a:close/>
                <a:moveTo>
                  <a:pt x="35" y="75"/>
                </a:moveTo>
                <a:cubicBezTo>
                  <a:pt x="25" y="88"/>
                  <a:pt x="25" y="88"/>
                  <a:pt x="25" y="88"/>
                </a:cubicBezTo>
                <a:cubicBezTo>
                  <a:pt x="23" y="82"/>
                  <a:pt x="23" y="82"/>
                  <a:pt x="23" y="82"/>
                </a:cubicBezTo>
                <a:cubicBezTo>
                  <a:pt x="22" y="80"/>
                  <a:pt x="20" y="79"/>
                  <a:pt x="18" y="80"/>
                </a:cubicBezTo>
                <a:cubicBezTo>
                  <a:pt x="17" y="81"/>
                  <a:pt x="16" y="83"/>
                  <a:pt x="17" y="84"/>
                </a:cubicBezTo>
                <a:cubicBezTo>
                  <a:pt x="21" y="96"/>
                  <a:pt x="21" y="96"/>
                  <a:pt x="21" y="96"/>
                </a:cubicBezTo>
                <a:cubicBezTo>
                  <a:pt x="22" y="97"/>
                  <a:pt x="23" y="98"/>
                  <a:pt x="24" y="98"/>
                </a:cubicBezTo>
                <a:cubicBezTo>
                  <a:pt x="24" y="98"/>
                  <a:pt x="24" y="98"/>
                  <a:pt x="24" y="98"/>
                </a:cubicBezTo>
                <a:cubicBezTo>
                  <a:pt x="24" y="98"/>
                  <a:pt x="24" y="98"/>
                  <a:pt x="25" y="98"/>
                </a:cubicBezTo>
                <a:cubicBezTo>
                  <a:pt x="25" y="98"/>
                  <a:pt x="25" y="98"/>
                  <a:pt x="25" y="98"/>
                </a:cubicBezTo>
                <a:cubicBezTo>
                  <a:pt x="26" y="98"/>
                  <a:pt x="26" y="98"/>
                  <a:pt x="26" y="98"/>
                </a:cubicBezTo>
                <a:cubicBezTo>
                  <a:pt x="26" y="98"/>
                  <a:pt x="26" y="98"/>
                  <a:pt x="26" y="98"/>
                </a:cubicBezTo>
                <a:cubicBezTo>
                  <a:pt x="26" y="98"/>
                  <a:pt x="27" y="98"/>
                  <a:pt x="27" y="97"/>
                </a:cubicBezTo>
                <a:cubicBezTo>
                  <a:pt x="40" y="79"/>
                  <a:pt x="40" y="79"/>
                  <a:pt x="40" y="79"/>
                </a:cubicBezTo>
                <a:cubicBezTo>
                  <a:pt x="41" y="78"/>
                  <a:pt x="41" y="76"/>
                  <a:pt x="40" y="75"/>
                </a:cubicBezTo>
                <a:cubicBezTo>
                  <a:pt x="38" y="73"/>
                  <a:pt x="36" y="74"/>
                  <a:pt x="35" y="75"/>
                </a:cubicBezTo>
                <a:close/>
                <a:moveTo>
                  <a:pt x="86" y="82"/>
                </a:moveTo>
                <a:cubicBezTo>
                  <a:pt x="49" y="82"/>
                  <a:pt x="49" y="82"/>
                  <a:pt x="49" y="82"/>
                </a:cubicBezTo>
                <a:cubicBezTo>
                  <a:pt x="47" y="82"/>
                  <a:pt x="45" y="84"/>
                  <a:pt x="45" y="86"/>
                </a:cubicBezTo>
                <a:cubicBezTo>
                  <a:pt x="45" y="88"/>
                  <a:pt x="47" y="90"/>
                  <a:pt x="49" y="90"/>
                </a:cubicBezTo>
                <a:cubicBezTo>
                  <a:pt x="86" y="90"/>
                  <a:pt x="86" y="90"/>
                  <a:pt x="86" y="90"/>
                </a:cubicBezTo>
                <a:cubicBezTo>
                  <a:pt x="88" y="90"/>
                  <a:pt x="90" y="88"/>
                  <a:pt x="90" y="86"/>
                </a:cubicBezTo>
                <a:cubicBezTo>
                  <a:pt x="90" y="84"/>
                  <a:pt x="88" y="82"/>
                  <a:pt x="86" y="82"/>
                </a:cubicBezTo>
                <a:close/>
                <a:moveTo>
                  <a:pt x="86" y="53"/>
                </a:moveTo>
                <a:cubicBezTo>
                  <a:pt x="49" y="53"/>
                  <a:pt x="49" y="53"/>
                  <a:pt x="49" y="53"/>
                </a:cubicBezTo>
                <a:cubicBezTo>
                  <a:pt x="47" y="53"/>
                  <a:pt x="45" y="55"/>
                  <a:pt x="45" y="57"/>
                </a:cubicBezTo>
                <a:cubicBezTo>
                  <a:pt x="45" y="60"/>
                  <a:pt x="47" y="61"/>
                  <a:pt x="49" y="61"/>
                </a:cubicBezTo>
                <a:cubicBezTo>
                  <a:pt x="86" y="61"/>
                  <a:pt x="86" y="61"/>
                  <a:pt x="86" y="61"/>
                </a:cubicBezTo>
                <a:cubicBezTo>
                  <a:pt x="88" y="61"/>
                  <a:pt x="90" y="60"/>
                  <a:pt x="90" y="57"/>
                </a:cubicBezTo>
                <a:cubicBezTo>
                  <a:pt x="90" y="55"/>
                  <a:pt x="88" y="53"/>
                  <a:pt x="86" y="53"/>
                </a:cubicBezTo>
                <a:close/>
                <a:moveTo>
                  <a:pt x="35" y="46"/>
                </a:moveTo>
                <a:cubicBezTo>
                  <a:pt x="25" y="60"/>
                  <a:pt x="25" y="60"/>
                  <a:pt x="25" y="60"/>
                </a:cubicBezTo>
                <a:cubicBezTo>
                  <a:pt x="23" y="53"/>
                  <a:pt x="23" y="53"/>
                  <a:pt x="23" y="53"/>
                </a:cubicBezTo>
                <a:cubicBezTo>
                  <a:pt x="22" y="51"/>
                  <a:pt x="20" y="51"/>
                  <a:pt x="18" y="51"/>
                </a:cubicBezTo>
                <a:cubicBezTo>
                  <a:pt x="17" y="52"/>
                  <a:pt x="16" y="54"/>
                  <a:pt x="17" y="55"/>
                </a:cubicBezTo>
                <a:cubicBezTo>
                  <a:pt x="21" y="67"/>
                  <a:pt x="21" y="67"/>
                  <a:pt x="21" y="67"/>
                </a:cubicBezTo>
                <a:cubicBezTo>
                  <a:pt x="22" y="68"/>
                  <a:pt x="23" y="69"/>
                  <a:pt x="24" y="69"/>
                </a:cubicBezTo>
                <a:cubicBezTo>
                  <a:pt x="24" y="69"/>
                  <a:pt x="24" y="69"/>
                  <a:pt x="24" y="69"/>
                </a:cubicBezTo>
                <a:cubicBezTo>
                  <a:pt x="24" y="69"/>
                  <a:pt x="24" y="70"/>
                  <a:pt x="25" y="69"/>
                </a:cubicBezTo>
                <a:cubicBezTo>
                  <a:pt x="25" y="69"/>
                  <a:pt x="25" y="69"/>
                  <a:pt x="25" y="69"/>
                </a:cubicBezTo>
                <a:cubicBezTo>
                  <a:pt x="26" y="69"/>
                  <a:pt x="26" y="69"/>
                  <a:pt x="26" y="69"/>
                </a:cubicBezTo>
                <a:cubicBezTo>
                  <a:pt x="26" y="69"/>
                  <a:pt x="26" y="69"/>
                  <a:pt x="26" y="69"/>
                </a:cubicBezTo>
                <a:cubicBezTo>
                  <a:pt x="26" y="69"/>
                  <a:pt x="27" y="69"/>
                  <a:pt x="27" y="68"/>
                </a:cubicBezTo>
                <a:cubicBezTo>
                  <a:pt x="40" y="50"/>
                  <a:pt x="40" y="50"/>
                  <a:pt x="40" y="50"/>
                </a:cubicBezTo>
                <a:cubicBezTo>
                  <a:pt x="41" y="49"/>
                  <a:pt x="41" y="47"/>
                  <a:pt x="40" y="46"/>
                </a:cubicBezTo>
                <a:cubicBezTo>
                  <a:pt x="38" y="45"/>
                  <a:pt x="36" y="45"/>
                  <a:pt x="35" y="46"/>
                </a:cubicBezTo>
                <a:close/>
                <a:moveTo>
                  <a:pt x="86" y="111"/>
                </a:moveTo>
                <a:cubicBezTo>
                  <a:pt x="49" y="111"/>
                  <a:pt x="49" y="111"/>
                  <a:pt x="49" y="111"/>
                </a:cubicBezTo>
                <a:cubicBezTo>
                  <a:pt x="47" y="111"/>
                  <a:pt x="45" y="113"/>
                  <a:pt x="45" y="115"/>
                </a:cubicBezTo>
                <a:cubicBezTo>
                  <a:pt x="45" y="117"/>
                  <a:pt x="47" y="119"/>
                  <a:pt x="49" y="119"/>
                </a:cubicBezTo>
                <a:cubicBezTo>
                  <a:pt x="86" y="119"/>
                  <a:pt x="86" y="119"/>
                  <a:pt x="86" y="119"/>
                </a:cubicBezTo>
                <a:cubicBezTo>
                  <a:pt x="88" y="119"/>
                  <a:pt x="90" y="117"/>
                  <a:pt x="90" y="115"/>
                </a:cubicBezTo>
                <a:cubicBezTo>
                  <a:pt x="90" y="113"/>
                  <a:pt x="88" y="111"/>
                  <a:pt x="86" y="111"/>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8" name="Freeform 11"/>
          <p:cNvSpPr>
            <a:spLocks noEditPoints="1"/>
          </p:cNvSpPr>
          <p:nvPr/>
        </p:nvSpPr>
        <p:spPr bwMode="auto">
          <a:xfrm>
            <a:off x="7574281" y="1084723"/>
            <a:ext cx="420891" cy="438965"/>
          </a:xfrm>
          <a:custGeom>
            <a:avLst/>
            <a:gdLst>
              <a:gd name="T0" fmla="*/ 40 w 123"/>
              <a:gd name="T1" fmla="*/ 93 h 128"/>
              <a:gd name="T2" fmla="*/ 24 w 123"/>
              <a:gd name="T3" fmla="*/ 87 h 128"/>
              <a:gd name="T4" fmla="*/ 34 w 123"/>
              <a:gd name="T5" fmla="*/ 101 h 128"/>
              <a:gd name="T6" fmla="*/ 54 w 123"/>
              <a:gd name="T7" fmla="*/ 101 h 128"/>
              <a:gd name="T8" fmla="*/ 62 w 123"/>
              <a:gd name="T9" fmla="*/ 87 h 128"/>
              <a:gd name="T10" fmla="*/ 58 w 123"/>
              <a:gd name="T11" fmla="*/ 77 h 128"/>
              <a:gd name="T12" fmla="*/ 58 w 123"/>
              <a:gd name="T13" fmla="*/ 71 h 128"/>
              <a:gd name="T14" fmla="*/ 56 w 123"/>
              <a:gd name="T15" fmla="*/ 57 h 128"/>
              <a:gd name="T16" fmla="*/ 31 w 123"/>
              <a:gd name="T17" fmla="*/ 57 h 128"/>
              <a:gd name="T18" fmla="*/ 37 w 123"/>
              <a:gd name="T19" fmla="*/ 66 h 128"/>
              <a:gd name="T20" fmla="*/ 46 w 123"/>
              <a:gd name="T21" fmla="*/ 63 h 128"/>
              <a:gd name="T22" fmla="*/ 46 w 123"/>
              <a:gd name="T23" fmla="*/ 71 h 128"/>
              <a:gd name="T24" fmla="*/ 41 w 123"/>
              <a:gd name="T25" fmla="*/ 81 h 128"/>
              <a:gd name="T26" fmla="*/ 48 w 123"/>
              <a:gd name="T27" fmla="*/ 83 h 128"/>
              <a:gd name="T28" fmla="*/ 48 w 123"/>
              <a:gd name="T29" fmla="*/ 93 h 128"/>
              <a:gd name="T30" fmla="*/ 82 w 123"/>
              <a:gd name="T31" fmla="*/ 103 h 128"/>
              <a:gd name="T32" fmla="*/ 94 w 123"/>
              <a:gd name="T33" fmla="*/ 54 h 128"/>
              <a:gd name="T34" fmla="*/ 70 w 123"/>
              <a:gd name="T35" fmla="*/ 66 h 128"/>
              <a:gd name="T36" fmla="*/ 82 w 123"/>
              <a:gd name="T37" fmla="*/ 70 h 128"/>
              <a:gd name="T38" fmla="*/ 119 w 123"/>
              <a:gd name="T39" fmla="*/ 8 h 128"/>
              <a:gd name="T40" fmla="*/ 111 w 123"/>
              <a:gd name="T41" fmla="*/ 22 h 128"/>
              <a:gd name="T42" fmla="*/ 105 w 123"/>
              <a:gd name="T43" fmla="*/ 33 h 128"/>
              <a:gd name="T44" fmla="*/ 95 w 123"/>
              <a:gd name="T45" fmla="*/ 25 h 128"/>
              <a:gd name="T46" fmla="*/ 107 w 123"/>
              <a:gd name="T47" fmla="*/ 0 h 128"/>
              <a:gd name="T48" fmla="*/ 94 w 123"/>
              <a:gd name="T49" fmla="*/ 8 h 128"/>
              <a:gd name="T50" fmla="*/ 82 w 123"/>
              <a:gd name="T51" fmla="*/ 22 h 128"/>
              <a:gd name="T52" fmla="*/ 76 w 123"/>
              <a:gd name="T53" fmla="*/ 33 h 128"/>
              <a:gd name="T54" fmla="*/ 66 w 123"/>
              <a:gd name="T55" fmla="*/ 25 h 128"/>
              <a:gd name="T56" fmla="*/ 78 w 123"/>
              <a:gd name="T57" fmla="*/ 0 h 128"/>
              <a:gd name="T58" fmla="*/ 66 w 123"/>
              <a:gd name="T59" fmla="*/ 8 h 128"/>
              <a:gd name="T60" fmla="*/ 53 w 123"/>
              <a:gd name="T61" fmla="*/ 22 h 128"/>
              <a:gd name="T62" fmla="*/ 47 w 123"/>
              <a:gd name="T63" fmla="*/ 33 h 128"/>
              <a:gd name="T64" fmla="*/ 37 w 123"/>
              <a:gd name="T65" fmla="*/ 25 h 128"/>
              <a:gd name="T66" fmla="*/ 49 w 123"/>
              <a:gd name="T67" fmla="*/ 0 h 128"/>
              <a:gd name="T68" fmla="*/ 37 w 123"/>
              <a:gd name="T69" fmla="*/ 8 h 128"/>
              <a:gd name="T70" fmla="*/ 24 w 123"/>
              <a:gd name="T71" fmla="*/ 22 h 128"/>
              <a:gd name="T72" fmla="*/ 18 w 123"/>
              <a:gd name="T73" fmla="*/ 33 h 128"/>
              <a:gd name="T74" fmla="*/ 9 w 123"/>
              <a:gd name="T75" fmla="*/ 25 h 128"/>
              <a:gd name="T76" fmla="*/ 20 w 123"/>
              <a:gd name="T77" fmla="*/ 0 h 128"/>
              <a:gd name="T78" fmla="*/ 8 w 123"/>
              <a:gd name="T79" fmla="*/ 8 h 128"/>
              <a:gd name="T80" fmla="*/ 0 w 123"/>
              <a:gd name="T81" fmla="*/ 12 h 128"/>
              <a:gd name="T82" fmla="*/ 4 w 123"/>
              <a:gd name="T83" fmla="*/ 128 h 128"/>
              <a:gd name="T84" fmla="*/ 123 w 123"/>
              <a:gd name="T85" fmla="*/ 124 h 128"/>
              <a:gd name="T86" fmla="*/ 119 w 123"/>
              <a:gd name="T87" fmla="*/ 8 h 128"/>
              <a:gd name="T88" fmla="*/ 8 w 123"/>
              <a:gd name="T89" fmla="*/ 119 h 128"/>
              <a:gd name="T90" fmla="*/ 115 w 123"/>
              <a:gd name="T91" fmla="*/ 3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3" h="128">
                <a:moveTo>
                  <a:pt x="44" y="95"/>
                </a:moveTo>
                <a:cubicBezTo>
                  <a:pt x="42" y="95"/>
                  <a:pt x="41" y="94"/>
                  <a:pt x="40" y="93"/>
                </a:cubicBezTo>
                <a:cubicBezTo>
                  <a:pt x="39" y="92"/>
                  <a:pt x="37" y="89"/>
                  <a:pt x="37" y="87"/>
                </a:cubicBezTo>
                <a:cubicBezTo>
                  <a:pt x="24" y="87"/>
                  <a:pt x="24" y="87"/>
                  <a:pt x="24" y="87"/>
                </a:cubicBezTo>
                <a:cubicBezTo>
                  <a:pt x="24" y="91"/>
                  <a:pt x="27" y="95"/>
                  <a:pt x="28" y="97"/>
                </a:cubicBezTo>
                <a:cubicBezTo>
                  <a:pt x="30" y="99"/>
                  <a:pt x="32" y="100"/>
                  <a:pt x="34" y="101"/>
                </a:cubicBezTo>
                <a:cubicBezTo>
                  <a:pt x="37" y="102"/>
                  <a:pt x="40" y="103"/>
                  <a:pt x="44" y="103"/>
                </a:cubicBezTo>
                <a:cubicBezTo>
                  <a:pt x="48" y="103"/>
                  <a:pt x="52" y="102"/>
                  <a:pt x="54" y="101"/>
                </a:cubicBezTo>
                <a:cubicBezTo>
                  <a:pt x="57" y="99"/>
                  <a:pt x="59" y="98"/>
                  <a:pt x="60" y="95"/>
                </a:cubicBezTo>
                <a:cubicBezTo>
                  <a:pt x="62" y="92"/>
                  <a:pt x="62" y="90"/>
                  <a:pt x="62" y="87"/>
                </a:cubicBezTo>
                <a:cubicBezTo>
                  <a:pt x="62" y="85"/>
                  <a:pt x="62" y="83"/>
                  <a:pt x="61" y="81"/>
                </a:cubicBezTo>
                <a:cubicBezTo>
                  <a:pt x="60" y="80"/>
                  <a:pt x="59" y="78"/>
                  <a:pt x="58" y="77"/>
                </a:cubicBezTo>
                <a:cubicBezTo>
                  <a:pt x="57" y="77"/>
                  <a:pt x="55" y="76"/>
                  <a:pt x="53" y="76"/>
                </a:cubicBezTo>
                <a:cubicBezTo>
                  <a:pt x="56" y="75"/>
                  <a:pt x="57" y="73"/>
                  <a:pt x="58" y="71"/>
                </a:cubicBezTo>
                <a:cubicBezTo>
                  <a:pt x="59" y="70"/>
                  <a:pt x="60" y="68"/>
                  <a:pt x="60" y="66"/>
                </a:cubicBezTo>
                <a:cubicBezTo>
                  <a:pt x="60" y="62"/>
                  <a:pt x="59" y="59"/>
                  <a:pt x="56" y="57"/>
                </a:cubicBezTo>
                <a:cubicBezTo>
                  <a:pt x="53" y="55"/>
                  <a:pt x="49" y="54"/>
                  <a:pt x="43" y="54"/>
                </a:cubicBezTo>
                <a:cubicBezTo>
                  <a:pt x="38" y="54"/>
                  <a:pt x="34" y="55"/>
                  <a:pt x="31" y="57"/>
                </a:cubicBezTo>
                <a:cubicBezTo>
                  <a:pt x="28" y="59"/>
                  <a:pt x="25" y="62"/>
                  <a:pt x="24" y="66"/>
                </a:cubicBezTo>
                <a:cubicBezTo>
                  <a:pt x="37" y="66"/>
                  <a:pt x="37" y="66"/>
                  <a:pt x="37" y="66"/>
                </a:cubicBezTo>
                <a:cubicBezTo>
                  <a:pt x="37" y="64"/>
                  <a:pt x="41" y="62"/>
                  <a:pt x="43" y="62"/>
                </a:cubicBezTo>
                <a:cubicBezTo>
                  <a:pt x="44" y="62"/>
                  <a:pt x="45" y="62"/>
                  <a:pt x="46" y="63"/>
                </a:cubicBezTo>
                <a:cubicBezTo>
                  <a:pt x="47" y="64"/>
                  <a:pt x="48" y="65"/>
                  <a:pt x="48" y="67"/>
                </a:cubicBezTo>
                <a:cubicBezTo>
                  <a:pt x="48" y="68"/>
                  <a:pt x="47" y="69"/>
                  <a:pt x="46" y="71"/>
                </a:cubicBezTo>
                <a:cubicBezTo>
                  <a:pt x="43" y="73"/>
                  <a:pt x="41" y="73"/>
                  <a:pt x="41" y="73"/>
                </a:cubicBezTo>
                <a:cubicBezTo>
                  <a:pt x="41" y="81"/>
                  <a:pt x="41" y="81"/>
                  <a:pt x="41" y="81"/>
                </a:cubicBezTo>
                <a:cubicBezTo>
                  <a:pt x="43" y="81"/>
                  <a:pt x="43" y="81"/>
                  <a:pt x="43" y="81"/>
                </a:cubicBezTo>
                <a:cubicBezTo>
                  <a:pt x="45" y="81"/>
                  <a:pt x="47" y="81"/>
                  <a:pt x="48" y="83"/>
                </a:cubicBezTo>
                <a:cubicBezTo>
                  <a:pt x="49" y="84"/>
                  <a:pt x="50" y="85"/>
                  <a:pt x="50" y="88"/>
                </a:cubicBezTo>
                <a:cubicBezTo>
                  <a:pt x="50" y="90"/>
                  <a:pt x="49" y="92"/>
                  <a:pt x="48" y="93"/>
                </a:cubicBezTo>
                <a:cubicBezTo>
                  <a:pt x="47" y="94"/>
                  <a:pt x="45" y="95"/>
                  <a:pt x="44" y="95"/>
                </a:cubicBezTo>
                <a:close/>
                <a:moveTo>
                  <a:pt x="82" y="103"/>
                </a:moveTo>
                <a:cubicBezTo>
                  <a:pt x="94" y="103"/>
                  <a:pt x="94" y="103"/>
                  <a:pt x="94" y="103"/>
                </a:cubicBezTo>
                <a:cubicBezTo>
                  <a:pt x="94" y="54"/>
                  <a:pt x="94" y="54"/>
                  <a:pt x="94" y="54"/>
                </a:cubicBezTo>
                <a:cubicBezTo>
                  <a:pt x="84" y="54"/>
                  <a:pt x="84" y="54"/>
                  <a:pt x="84" y="54"/>
                </a:cubicBezTo>
                <a:cubicBezTo>
                  <a:pt x="81" y="60"/>
                  <a:pt x="78" y="64"/>
                  <a:pt x="70" y="66"/>
                </a:cubicBezTo>
                <a:cubicBezTo>
                  <a:pt x="70" y="77"/>
                  <a:pt x="70" y="77"/>
                  <a:pt x="70" y="77"/>
                </a:cubicBezTo>
                <a:cubicBezTo>
                  <a:pt x="75" y="76"/>
                  <a:pt x="78" y="74"/>
                  <a:pt x="82" y="70"/>
                </a:cubicBezTo>
                <a:lnTo>
                  <a:pt x="82" y="103"/>
                </a:lnTo>
                <a:close/>
                <a:moveTo>
                  <a:pt x="119" y="8"/>
                </a:moveTo>
                <a:cubicBezTo>
                  <a:pt x="111" y="8"/>
                  <a:pt x="111" y="8"/>
                  <a:pt x="111" y="8"/>
                </a:cubicBezTo>
                <a:cubicBezTo>
                  <a:pt x="111" y="22"/>
                  <a:pt x="111" y="22"/>
                  <a:pt x="111" y="22"/>
                </a:cubicBezTo>
                <a:cubicBezTo>
                  <a:pt x="113" y="23"/>
                  <a:pt x="115" y="25"/>
                  <a:pt x="115" y="27"/>
                </a:cubicBezTo>
                <a:cubicBezTo>
                  <a:pt x="115" y="30"/>
                  <a:pt x="110" y="33"/>
                  <a:pt x="105" y="33"/>
                </a:cubicBezTo>
                <a:cubicBezTo>
                  <a:pt x="99" y="33"/>
                  <a:pt x="94" y="30"/>
                  <a:pt x="94" y="27"/>
                </a:cubicBezTo>
                <a:cubicBezTo>
                  <a:pt x="94" y="26"/>
                  <a:pt x="95" y="25"/>
                  <a:pt x="95" y="25"/>
                </a:cubicBezTo>
                <a:cubicBezTo>
                  <a:pt x="107" y="25"/>
                  <a:pt x="107" y="25"/>
                  <a:pt x="107" y="25"/>
                </a:cubicBezTo>
                <a:cubicBezTo>
                  <a:pt x="107" y="0"/>
                  <a:pt x="107" y="0"/>
                  <a:pt x="107" y="0"/>
                </a:cubicBezTo>
                <a:cubicBezTo>
                  <a:pt x="94" y="0"/>
                  <a:pt x="94" y="0"/>
                  <a:pt x="94" y="0"/>
                </a:cubicBezTo>
                <a:cubicBezTo>
                  <a:pt x="94" y="8"/>
                  <a:pt x="94" y="8"/>
                  <a:pt x="94" y="8"/>
                </a:cubicBezTo>
                <a:cubicBezTo>
                  <a:pt x="82" y="8"/>
                  <a:pt x="82" y="8"/>
                  <a:pt x="82" y="8"/>
                </a:cubicBezTo>
                <a:cubicBezTo>
                  <a:pt x="82" y="22"/>
                  <a:pt x="82" y="22"/>
                  <a:pt x="82" y="22"/>
                </a:cubicBezTo>
                <a:cubicBezTo>
                  <a:pt x="84" y="23"/>
                  <a:pt x="86" y="25"/>
                  <a:pt x="86" y="27"/>
                </a:cubicBezTo>
                <a:cubicBezTo>
                  <a:pt x="86" y="30"/>
                  <a:pt x="82" y="33"/>
                  <a:pt x="76" y="33"/>
                </a:cubicBezTo>
                <a:cubicBezTo>
                  <a:pt x="70" y="33"/>
                  <a:pt x="66" y="30"/>
                  <a:pt x="66" y="27"/>
                </a:cubicBezTo>
                <a:cubicBezTo>
                  <a:pt x="66" y="26"/>
                  <a:pt x="66" y="25"/>
                  <a:pt x="66" y="25"/>
                </a:cubicBezTo>
                <a:cubicBezTo>
                  <a:pt x="78" y="25"/>
                  <a:pt x="78" y="25"/>
                  <a:pt x="78" y="25"/>
                </a:cubicBezTo>
                <a:cubicBezTo>
                  <a:pt x="78" y="0"/>
                  <a:pt x="78" y="0"/>
                  <a:pt x="78" y="0"/>
                </a:cubicBezTo>
                <a:cubicBezTo>
                  <a:pt x="66" y="0"/>
                  <a:pt x="66" y="0"/>
                  <a:pt x="66" y="0"/>
                </a:cubicBezTo>
                <a:cubicBezTo>
                  <a:pt x="66" y="8"/>
                  <a:pt x="66" y="8"/>
                  <a:pt x="66" y="8"/>
                </a:cubicBezTo>
                <a:cubicBezTo>
                  <a:pt x="53" y="8"/>
                  <a:pt x="53" y="8"/>
                  <a:pt x="53" y="8"/>
                </a:cubicBezTo>
                <a:cubicBezTo>
                  <a:pt x="53" y="22"/>
                  <a:pt x="53" y="22"/>
                  <a:pt x="53" y="22"/>
                </a:cubicBezTo>
                <a:cubicBezTo>
                  <a:pt x="56" y="23"/>
                  <a:pt x="57" y="25"/>
                  <a:pt x="57" y="27"/>
                </a:cubicBezTo>
                <a:cubicBezTo>
                  <a:pt x="57" y="30"/>
                  <a:pt x="53" y="33"/>
                  <a:pt x="47" y="33"/>
                </a:cubicBezTo>
                <a:cubicBezTo>
                  <a:pt x="41" y="33"/>
                  <a:pt x="37" y="30"/>
                  <a:pt x="37" y="27"/>
                </a:cubicBezTo>
                <a:cubicBezTo>
                  <a:pt x="37" y="26"/>
                  <a:pt x="37" y="25"/>
                  <a:pt x="37" y="25"/>
                </a:cubicBezTo>
                <a:cubicBezTo>
                  <a:pt x="49" y="25"/>
                  <a:pt x="49" y="25"/>
                  <a:pt x="49" y="25"/>
                </a:cubicBezTo>
                <a:cubicBezTo>
                  <a:pt x="49" y="0"/>
                  <a:pt x="49" y="0"/>
                  <a:pt x="49" y="0"/>
                </a:cubicBezTo>
                <a:cubicBezTo>
                  <a:pt x="37" y="0"/>
                  <a:pt x="37" y="0"/>
                  <a:pt x="37" y="0"/>
                </a:cubicBezTo>
                <a:cubicBezTo>
                  <a:pt x="37" y="8"/>
                  <a:pt x="37" y="8"/>
                  <a:pt x="37" y="8"/>
                </a:cubicBezTo>
                <a:cubicBezTo>
                  <a:pt x="24" y="8"/>
                  <a:pt x="24" y="8"/>
                  <a:pt x="24" y="8"/>
                </a:cubicBezTo>
                <a:cubicBezTo>
                  <a:pt x="24" y="22"/>
                  <a:pt x="24" y="22"/>
                  <a:pt x="24" y="22"/>
                </a:cubicBezTo>
                <a:cubicBezTo>
                  <a:pt x="27" y="23"/>
                  <a:pt x="29" y="25"/>
                  <a:pt x="29" y="27"/>
                </a:cubicBezTo>
                <a:cubicBezTo>
                  <a:pt x="29" y="30"/>
                  <a:pt x="24" y="33"/>
                  <a:pt x="18" y="33"/>
                </a:cubicBezTo>
                <a:cubicBezTo>
                  <a:pt x="13" y="33"/>
                  <a:pt x="8" y="30"/>
                  <a:pt x="8" y="27"/>
                </a:cubicBezTo>
                <a:cubicBezTo>
                  <a:pt x="8" y="26"/>
                  <a:pt x="8" y="25"/>
                  <a:pt x="9" y="25"/>
                </a:cubicBezTo>
                <a:cubicBezTo>
                  <a:pt x="20" y="25"/>
                  <a:pt x="20" y="25"/>
                  <a:pt x="20" y="25"/>
                </a:cubicBezTo>
                <a:cubicBezTo>
                  <a:pt x="20" y="0"/>
                  <a:pt x="20" y="0"/>
                  <a:pt x="20" y="0"/>
                </a:cubicBezTo>
                <a:cubicBezTo>
                  <a:pt x="8" y="0"/>
                  <a:pt x="8" y="0"/>
                  <a:pt x="8" y="0"/>
                </a:cubicBezTo>
                <a:cubicBezTo>
                  <a:pt x="8" y="8"/>
                  <a:pt x="8" y="8"/>
                  <a:pt x="8" y="8"/>
                </a:cubicBezTo>
                <a:cubicBezTo>
                  <a:pt x="4" y="8"/>
                  <a:pt x="4" y="8"/>
                  <a:pt x="4" y="8"/>
                </a:cubicBezTo>
                <a:cubicBezTo>
                  <a:pt x="2" y="8"/>
                  <a:pt x="0" y="10"/>
                  <a:pt x="0" y="12"/>
                </a:cubicBezTo>
                <a:cubicBezTo>
                  <a:pt x="0" y="124"/>
                  <a:pt x="0" y="124"/>
                  <a:pt x="0" y="124"/>
                </a:cubicBezTo>
                <a:cubicBezTo>
                  <a:pt x="0" y="126"/>
                  <a:pt x="2" y="128"/>
                  <a:pt x="4" y="128"/>
                </a:cubicBezTo>
                <a:cubicBezTo>
                  <a:pt x="119" y="128"/>
                  <a:pt x="119" y="128"/>
                  <a:pt x="119" y="128"/>
                </a:cubicBezTo>
                <a:cubicBezTo>
                  <a:pt x="121" y="128"/>
                  <a:pt x="123" y="126"/>
                  <a:pt x="123" y="124"/>
                </a:cubicBezTo>
                <a:cubicBezTo>
                  <a:pt x="123" y="12"/>
                  <a:pt x="123" y="12"/>
                  <a:pt x="123" y="12"/>
                </a:cubicBezTo>
                <a:cubicBezTo>
                  <a:pt x="123" y="10"/>
                  <a:pt x="121" y="8"/>
                  <a:pt x="119" y="8"/>
                </a:cubicBezTo>
                <a:close/>
                <a:moveTo>
                  <a:pt x="115" y="119"/>
                </a:moveTo>
                <a:cubicBezTo>
                  <a:pt x="8" y="119"/>
                  <a:pt x="8" y="119"/>
                  <a:pt x="8" y="119"/>
                </a:cubicBezTo>
                <a:cubicBezTo>
                  <a:pt x="8" y="37"/>
                  <a:pt x="8" y="37"/>
                  <a:pt x="8" y="37"/>
                </a:cubicBezTo>
                <a:cubicBezTo>
                  <a:pt x="115" y="37"/>
                  <a:pt x="115" y="37"/>
                  <a:pt x="115" y="37"/>
                </a:cubicBezTo>
                <a:lnTo>
                  <a:pt x="115" y="119"/>
                </a:ln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9" name="Freeform 12"/>
          <p:cNvSpPr/>
          <p:nvPr/>
        </p:nvSpPr>
        <p:spPr bwMode="auto">
          <a:xfrm>
            <a:off x="8658784" y="1084723"/>
            <a:ext cx="503520" cy="438965"/>
          </a:xfrm>
          <a:custGeom>
            <a:avLst/>
            <a:gdLst>
              <a:gd name="T0" fmla="*/ 64 w 148"/>
              <a:gd name="T1" fmla="*/ 121 h 128"/>
              <a:gd name="T2" fmla="*/ 64 w 148"/>
              <a:gd name="T3" fmla="*/ 123 h 128"/>
              <a:gd name="T4" fmla="*/ 74 w 148"/>
              <a:gd name="T5" fmla="*/ 128 h 128"/>
              <a:gd name="T6" fmla="*/ 83 w 148"/>
              <a:gd name="T7" fmla="*/ 123 h 128"/>
              <a:gd name="T8" fmla="*/ 83 w 148"/>
              <a:gd name="T9" fmla="*/ 121 h 128"/>
              <a:gd name="T10" fmla="*/ 93 w 148"/>
              <a:gd name="T11" fmla="*/ 118 h 128"/>
              <a:gd name="T12" fmla="*/ 148 w 148"/>
              <a:gd name="T13" fmla="*/ 123 h 128"/>
              <a:gd name="T14" fmla="*/ 148 w 148"/>
              <a:gd name="T15" fmla="*/ 24 h 128"/>
              <a:gd name="T16" fmla="*/ 139 w 148"/>
              <a:gd name="T17" fmla="*/ 23 h 128"/>
              <a:gd name="T18" fmla="*/ 139 w 148"/>
              <a:gd name="T19" fmla="*/ 109 h 128"/>
              <a:gd name="T20" fmla="*/ 94 w 148"/>
              <a:gd name="T21" fmla="*/ 104 h 128"/>
              <a:gd name="T22" fmla="*/ 77 w 148"/>
              <a:gd name="T23" fmla="*/ 119 h 128"/>
              <a:gd name="T24" fmla="*/ 75 w 148"/>
              <a:gd name="T25" fmla="*/ 118 h 128"/>
              <a:gd name="T26" fmla="*/ 89 w 148"/>
              <a:gd name="T27" fmla="*/ 99 h 128"/>
              <a:gd name="T28" fmla="*/ 131 w 148"/>
              <a:gd name="T29" fmla="*/ 96 h 128"/>
              <a:gd name="T30" fmla="*/ 131 w 148"/>
              <a:gd name="T31" fmla="*/ 0 h 128"/>
              <a:gd name="T32" fmla="*/ 111 w 148"/>
              <a:gd name="T33" fmla="*/ 5 h 128"/>
              <a:gd name="T34" fmla="*/ 111 w 148"/>
              <a:gd name="T35" fmla="*/ 76 h 128"/>
              <a:gd name="T36" fmla="*/ 100 w 148"/>
              <a:gd name="T37" fmla="*/ 70 h 128"/>
              <a:gd name="T38" fmla="*/ 90 w 148"/>
              <a:gd name="T39" fmla="*/ 83 h 128"/>
              <a:gd name="T40" fmla="*/ 90 w 148"/>
              <a:gd name="T41" fmla="*/ 11 h 128"/>
              <a:gd name="T42" fmla="*/ 90 w 148"/>
              <a:gd name="T43" fmla="*/ 12 h 128"/>
              <a:gd name="T44" fmla="*/ 74 w 148"/>
              <a:gd name="T45" fmla="*/ 26 h 128"/>
              <a:gd name="T46" fmla="*/ 57 w 148"/>
              <a:gd name="T47" fmla="*/ 12 h 128"/>
              <a:gd name="T48" fmla="*/ 16 w 148"/>
              <a:gd name="T49" fmla="*/ 0 h 128"/>
              <a:gd name="T50" fmla="*/ 16 w 148"/>
              <a:gd name="T51" fmla="*/ 96 h 128"/>
              <a:gd name="T52" fmla="*/ 57 w 148"/>
              <a:gd name="T53" fmla="*/ 99 h 128"/>
              <a:gd name="T54" fmla="*/ 72 w 148"/>
              <a:gd name="T55" fmla="*/ 118 h 128"/>
              <a:gd name="T56" fmla="*/ 70 w 148"/>
              <a:gd name="T57" fmla="*/ 119 h 128"/>
              <a:gd name="T58" fmla="*/ 53 w 148"/>
              <a:gd name="T59" fmla="*/ 104 h 128"/>
              <a:gd name="T60" fmla="*/ 8 w 148"/>
              <a:gd name="T61" fmla="*/ 109 h 128"/>
              <a:gd name="T62" fmla="*/ 8 w 148"/>
              <a:gd name="T63" fmla="*/ 23 h 128"/>
              <a:gd name="T64" fmla="*/ 0 w 148"/>
              <a:gd name="T65" fmla="*/ 24 h 128"/>
              <a:gd name="T66" fmla="*/ 0 w 148"/>
              <a:gd name="T67" fmla="*/ 123 h 128"/>
              <a:gd name="T68" fmla="*/ 54 w 148"/>
              <a:gd name="T69" fmla="*/ 118 h 128"/>
              <a:gd name="T70" fmla="*/ 64 w 148"/>
              <a:gd name="T71" fmla="*/ 12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8" h="128">
                <a:moveTo>
                  <a:pt x="64" y="121"/>
                </a:moveTo>
                <a:cubicBezTo>
                  <a:pt x="64" y="122"/>
                  <a:pt x="64" y="122"/>
                  <a:pt x="64" y="123"/>
                </a:cubicBezTo>
                <a:cubicBezTo>
                  <a:pt x="64" y="126"/>
                  <a:pt x="68" y="128"/>
                  <a:pt x="74" y="128"/>
                </a:cubicBezTo>
                <a:cubicBezTo>
                  <a:pt x="79" y="128"/>
                  <a:pt x="83" y="126"/>
                  <a:pt x="83" y="123"/>
                </a:cubicBezTo>
                <a:cubicBezTo>
                  <a:pt x="83" y="122"/>
                  <a:pt x="83" y="122"/>
                  <a:pt x="83" y="121"/>
                </a:cubicBezTo>
                <a:cubicBezTo>
                  <a:pt x="86" y="120"/>
                  <a:pt x="89" y="118"/>
                  <a:pt x="93" y="118"/>
                </a:cubicBezTo>
                <a:cubicBezTo>
                  <a:pt x="115" y="118"/>
                  <a:pt x="148" y="123"/>
                  <a:pt x="148" y="123"/>
                </a:cubicBezTo>
                <a:cubicBezTo>
                  <a:pt x="148" y="24"/>
                  <a:pt x="148" y="24"/>
                  <a:pt x="148" y="24"/>
                </a:cubicBezTo>
                <a:cubicBezTo>
                  <a:pt x="148" y="24"/>
                  <a:pt x="144" y="23"/>
                  <a:pt x="139" y="23"/>
                </a:cubicBezTo>
                <a:cubicBezTo>
                  <a:pt x="139" y="109"/>
                  <a:pt x="139" y="109"/>
                  <a:pt x="139" y="109"/>
                </a:cubicBezTo>
                <a:cubicBezTo>
                  <a:pt x="139" y="109"/>
                  <a:pt x="113" y="98"/>
                  <a:pt x="94" y="104"/>
                </a:cubicBezTo>
                <a:cubicBezTo>
                  <a:pt x="87" y="106"/>
                  <a:pt x="81" y="114"/>
                  <a:pt x="77" y="119"/>
                </a:cubicBezTo>
                <a:cubicBezTo>
                  <a:pt x="76" y="118"/>
                  <a:pt x="76" y="118"/>
                  <a:pt x="75" y="118"/>
                </a:cubicBezTo>
                <a:cubicBezTo>
                  <a:pt x="78" y="113"/>
                  <a:pt x="83" y="103"/>
                  <a:pt x="89" y="99"/>
                </a:cubicBezTo>
                <a:cubicBezTo>
                  <a:pt x="107" y="91"/>
                  <a:pt x="131" y="96"/>
                  <a:pt x="131" y="96"/>
                </a:cubicBezTo>
                <a:cubicBezTo>
                  <a:pt x="131" y="0"/>
                  <a:pt x="131" y="0"/>
                  <a:pt x="131" y="0"/>
                </a:cubicBezTo>
                <a:cubicBezTo>
                  <a:pt x="131" y="0"/>
                  <a:pt x="122" y="2"/>
                  <a:pt x="111" y="5"/>
                </a:cubicBezTo>
                <a:cubicBezTo>
                  <a:pt x="111" y="76"/>
                  <a:pt x="111" y="76"/>
                  <a:pt x="111" y="76"/>
                </a:cubicBezTo>
                <a:cubicBezTo>
                  <a:pt x="100" y="70"/>
                  <a:pt x="100" y="70"/>
                  <a:pt x="100" y="70"/>
                </a:cubicBezTo>
                <a:cubicBezTo>
                  <a:pt x="90" y="83"/>
                  <a:pt x="90" y="83"/>
                  <a:pt x="90" y="83"/>
                </a:cubicBezTo>
                <a:cubicBezTo>
                  <a:pt x="90" y="11"/>
                  <a:pt x="90" y="11"/>
                  <a:pt x="90" y="11"/>
                </a:cubicBezTo>
                <a:cubicBezTo>
                  <a:pt x="90" y="11"/>
                  <a:pt x="90" y="11"/>
                  <a:pt x="90" y="12"/>
                </a:cubicBezTo>
                <a:cubicBezTo>
                  <a:pt x="81" y="15"/>
                  <a:pt x="74" y="26"/>
                  <a:pt x="74" y="26"/>
                </a:cubicBezTo>
                <a:cubicBezTo>
                  <a:pt x="74" y="26"/>
                  <a:pt x="66" y="15"/>
                  <a:pt x="57" y="12"/>
                </a:cubicBezTo>
                <a:cubicBezTo>
                  <a:pt x="40" y="5"/>
                  <a:pt x="16" y="0"/>
                  <a:pt x="16" y="0"/>
                </a:cubicBezTo>
                <a:cubicBezTo>
                  <a:pt x="16" y="96"/>
                  <a:pt x="16" y="96"/>
                  <a:pt x="16" y="96"/>
                </a:cubicBezTo>
                <a:cubicBezTo>
                  <a:pt x="16" y="96"/>
                  <a:pt x="40" y="91"/>
                  <a:pt x="57" y="99"/>
                </a:cubicBezTo>
                <a:cubicBezTo>
                  <a:pt x="64" y="103"/>
                  <a:pt x="69" y="113"/>
                  <a:pt x="72" y="118"/>
                </a:cubicBezTo>
                <a:cubicBezTo>
                  <a:pt x="71" y="118"/>
                  <a:pt x="71" y="118"/>
                  <a:pt x="70" y="119"/>
                </a:cubicBezTo>
                <a:cubicBezTo>
                  <a:pt x="67" y="114"/>
                  <a:pt x="60" y="106"/>
                  <a:pt x="53" y="104"/>
                </a:cubicBezTo>
                <a:cubicBezTo>
                  <a:pt x="34" y="98"/>
                  <a:pt x="8" y="109"/>
                  <a:pt x="8" y="109"/>
                </a:cubicBezTo>
                <a:cubicBezTo>
                  <a:pt x="8" y="23"/>
                  <a:pt x="8" y="23"/>
                  <a:pt x="8" y="23"/>
                </a:cubicBezTo>
                <a:cubicBezTo>
                  <a:pt x="3" y="23"/>
                  <a:pt x="0" y="24"/>
                  <a:pt x="0" y="24"/>
                </a:cubicBezTo>
                <a:cubicBezTo>
                  <a:pt x="0" y="123"/>
                  <a:pt x="0" y="123"/>
                  <a:pt x="0" y="123"/>
                </a:cubicBezTo>
                <a:cubicBezTo>
                  <a:pt x="0" y="123"/>
                  <a:pt x="32" y="118"/>
                  <a:pt x="54" y="118"/>
                </a:cubicBezTo>
                <a:cubicBezTo>
                  <a:pt x="58" y="118"/>
                  <a:pt x="61" y="120"/>
                  <a:pt x="64" y="121"/>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10" name="Freeform 13"/>
          <p:cNvSpPr>
            <a:spLocks noEditPoints="1"/>
          </p:cNvSpPr>
          <p:nvPr/>
        </p:nvSpPr>
        <p:spPr bwMode="auto">
          <a:xfrm>
            <a:off x="9782020" y="1097635"/>
            <a:ext cx="506102" cy="410562"/>
          </a:xfrm>
          <a:custGeom>
            <a:avLst/>
            <a:gdLst>
              <a:gd name="T0" fmla="*/ 12 w 148"/>
              <a:gd name="T1" fmla="*/ 66 h 120"/>
              <a:gd name="T2" fmla="*/ 52 w 148"/>
              <a:gd name="T3" fmla="*/ 66 h 120"/>
              <a:gd name="T4" fmla="*/ 66 w 148"/>
              <a:gd name="T5" fmla="*/ 66 h 120"/>
              <a:gd name="T6" fmla="*/ 52 w 148"/>
              <a:gd name="T7" fmla="*/ 70 h 120"/>
              <a:gd name="T8" fmla="*/ 12 w 148"/>
              <a:gd name="T9" fmla="*/ 87 h 120"/>
              <a:gd name="T10" fmla="*/ 66 w 148"/>
              <a:gd name="T11" fmla="*/ 87 h 120"/>
              <a:gd name="T12" fmla="*/ 52 w 148"/>
              <a:gd name="T13" fmla="*/ 70 h 120"/>
              <a:gd name="T14" fmla="*/ 12 w 148"/>
              <a:gd name="T15" fmla="*/ 41 h 120"/>
              <a:gd name="T16" fmla="*/ 52 w 148"/>
              <a:gd name="T17" fmla="*/ 41 h 120"/>
              <a:gd name="T18" fmla="*/ 66 w 148"/>
              <a:gd name="T19" fmla="*/ 41 h 120"/>
              <a:gd name="T20" fmla="*/ 52 w 148"/>
              <a:gd name="T21" fmla="*/ 46 h 120"/>
              <a:gd name="T22" fmla="*/ 12 w 148"/>
              <a:gd name="T23" fmla="*/ 62 h 120"/>
              <a:gd name="T24" fmla="*/ 66 w 148"/>
              <a:gd name="T25" fmla="*/ 62 h 120"/>
              <a:gd name="T26" fmla="*/ 52 w 148"/>
              <a:gd name="T27" fmla="*/ 46 h 120"/>
              <a:gd name="T28" fmla="*/ 12 w 148"/>
              <a:gd name="T29" fmla="*/ 29 h 120"/>
              <a:gd name="T30" fmla="*/ 52 w 148"/>
              <a:gd name="T31" fmla="*/ 29 h 120"/>
              <a:gd name="T32" fmla="*/ 66 w 148"/>
              <a:gd name="T33" fmla="*/ 29 h 120"/>
              <a:gd name="T34" fmla="*/ 82 w 148"/>
              <a:gd name="T35" fmla="*/ 29 h 120"/>
              <a:gd name="T36" fmla="*/ 95 w 148"/>
              <a:gd name="T37" fmla="*/ 29 h 120"/>
              <a:gd name="T38" fmla="*/ 135 w 148"/>
              <a:gd name="T39" fmla="*/ 29 h 120"/>
              <a:gd name="T40" fmla="*/ 82 w 148"/>
              <a:gd name="T41" fmla="*/ 29 h 120"/>
              <a:gd name="T42" fmla="*/ 82 w 148"/>
              <a:gd name="T43" fmla="*/ 50 h 120"/>
              <a:gd name="T44" fmla="*/ 135 w 148"/>
              <a:gd name="T45" fmla="*/ 50 h 120"/>
              <a:gd name="T46" fmla="*/ 95 w 148"/>
              <a:gd name="T47" fmla="*/ 33 h 120"/>
              <a:gd name="T48" fmla="*/ 82 w 148"/>
              <a:gd name="T49" fmla="*/ 54 h 120"/>
              <a:gd name="T50" fmla="*/ 95 w 148"/>
              <a:gd name="T51" fmla="*/ 54 h 120"/>
              <a:gd name="T52" fmla="*/ 135 w 148"/>
              <a:gd name="T53" fmla="*/ 54 h 120"/>
              <a:gd name="T54" fmla="*/ 82 w 148"/>
              <a:gd name="T55" fmla="*/ 54 h 120"/>
              <a:gd name="T56" fmla="*/ 82 w 148"/>
              <a:gd name="T57" fmla="*/ 87 h 120"/>
              <a:gd name="T58" fmla="*/ 135 w 148"/>
              <a:gd name="T59" fmla="*/ 87 h 120"/>
              <a:gd name="T60" fmla="*/ 95 w 148"/>
              <a:gd name="T61" fmla="*/ 70 h 120"/>
              <a:gd name="T62" fmla="*/ 82 w 148"/>
              <a:gd name="T63" fmla="*/ 66 h 120"/>
              <a:gd name="T64" fmla="*/ 95 w 148"/>
              <a:gd name="T65" fmla="*/ 66 h 120"/>
              <a:gd name="T66" fmla="*/ 135 w 148"/>
              <a:gd name="T67" fmla="*/ 66 h 120"/>
              <a:gd name="T68" fmla="*/ 82 w 148"/>
              <a:gd name="T69" fmla="*/ 66 h 120"/>
              <a:gd name="T70" fmla="*/ 74 w 148"/>
              <a:gd name="T71" fmla="*/ 17 h 120"/>
              <a:gd name="T72" fmla="*/ 0 w 148"/>
              <a:gd name="T73" fmla="*/ 13 h 120"/>
              <a:gd name="T74" fmla="*/ 54 w 148"/>
              <a:gd name="T75" fmla="*/ 111 h 120"/>
              <a:gd name="T76" fmla="*/ 64 w 148"/>
              <a:gd name="T77" fmla="*/ 115 h 120"/>
              <a:gd name="T78" fmla="*/ 84 w 148"/>
              <a:gd name="T79" fmla="*/ 115 h 120"/>
              <a:gd name="T80" fmla="*/ 93 w 148"/>
              <a:gd name="T81" fmla="*/ 111 h 120"/>
              <a:gd name="T82" fmla="*/ 148 w 148"/>
              <a:gd name="T83" fmla="*/ 13 h 120"/>
              <a:gd name="T84" fmla="*/ 70 w 148"/>
              <a:gd name="T85" fmla="*/ 111 h 120"/>
              <a:gd name="T86" fmla="*/ 8 w 148"/>
              <a:gd name="T87" fmla="*/ 107 h 120"/>
              <a:gd name="T88" fmla="*/ 53 w 148"/>
              <a:gd name="T89" fmla="*/ 7 h 120"/>
              <a:gd name="T90" fmla="*/ 70 w 148"/>
              <a:gd name="T91" fmla="*/ 111 h 120"/>
              <a:gd name="T92" fmla="*/ 98 w 148"/>
              <a:gd name="T93" fmla="*/ 96 h 120"/>
              <a:gd name="T94" fmla="*/ 78 w 148"/>
              <a:gd name="T95" fmla="*/ 23 h 120"/>
              <a:gd name="T96" fmla="*/ 140 w 148"/>
              <a:gd name="T97" fmla="*/ 19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8" h="120">
                <a:moveTo>
                  <a:pt x="52" y="58"/>
                </a:moveTo>
                <a:cubicBezTo>
                  <a:pt x="36" y="58"/>
                  <a:pt x="12" y="66"/>
                  <a:pt x="12" y="66"/>
                </a:cubicBezTo>
                <a:cubicBezTo>
                  <a:pt x="12" y="74"/>
                  <a:pt x="12" y="74"/>
                  <a:pt x="12" y="74"/>
                </a:cubicBezTo>
                <a:cubicBezTo>
                  <a:pt x="12" y="74"/>
                  <a:pt x="36" y="66"/>
                  <a:pt x="52" y="66"/>
                </a:cubicBezTo>
                <a:cubicBezTo>
                  <a:pt x="60" y="66"/>
                  <a:pt x="66" y="74"/>
                  <a:pt x="66" y="74"/>
                </a:cubicBezTo>
                <a:cubicBezTo>
                  <a:pt x="66" y="66"/>
                  <a:pt x="66" y="66"/>
                  <a:pt x="66" y="66"/>
                </a:cubicBezTo>
                <a:cubicBezTo>
                  <a:pt x="66" y="66"/>
                  <a:pt x="60" y="58"/>
                  <a:pt x="52" y="58"/>
                </a:cubicBezTo>
                <a:close/>
                <a:moveTo>
                  <a:pt x="52" y="70"/>
                </a:moveTo>
                <a:cubicBezTo>
                  <a:pt x="36" y="70"/>
                  <a:pt x="12" y="78"/>
                  <a:pt x="12" y="78"/>
                </a:cubicBezTo>
                <a:cubicBezTo>
                  <a:pt x="12" y="87"/>
                  <a:pt x="12" y="87"/>
                  <a:pt x="12" y="87"/>
                </a:cubicBezTo>
                <a:cubicBezTo>
                  <a:pt x="12" y="87"/>
                  <a:pt x="36" y="78"/>
                  <a:pt x="52" y="78"/>
                </a:cubicBezTo>
                <a:cubicBezTo>
                  <a:pt x="60" y="78"/>
                  <a:pt x="66" y="87"/>
                  <a:pt x="66" y="87"/>
                </a:cubicBezTo>
                <a:cubicBezTo>
                  <a:pt x="66" y="78"/>
                  <a:pt x="66" y="78"/>
                  <a:pt x="66" y="78"/>
                </a:cubicBezTo>
                <a:cubicBezTo>
                  <a:pt x="66" y="78"/>
                  <a:pt x="60" y="70"/>
                  <a:pt x="52" y="70"/>
                </a:cubicBezTo>
                <a:close/>
                <a:moveTo>
                  <a:pt x="52" y="33"/>
                </a:moveTo>
                <a:cubicBezTo>
                  <a:pt x="36" y="33"/>
                  <a:pt x="12" y="41"/>
                  <a:pt x="12" y="41"/>
                </a:cubicBezTo>
                <a:cubicBezTo>
                  <a:pt x="12" y="50"/>
                  <a:pt x="12" y="50"/>
                  <a:pt x="12" y="50"/>
                </a:cubicBezTo>
                <a:cubicBezTo>
                  <a:pt x="12" y="50"/>
                  <a:pt x="36" y="41"/>
                  <a:pt x="52" y="41"/>
                </a:cubicBezTo>
                <a:cubicBezTo>
                  <a:pt x="60" y="41"/>
                  <a:pt x="66" y="50"/>
                  <a:pt x="66" y="50"/>
                </a:cubicBezTo>
                <a:cubicBezTo>
                  <a:pt x="66" y="41"/>
                  <a:pt x="66" y="41"/>
                  <a:pt x="66" y="41"/>
                </a:cubicBezTo>
                <a:cubicBezTo>
                  <a:pt x="66" y="41"/>
                  <a:pt x="60" y="33"/>
                  <a:pt x="52" y="33"/>
                </a:cubicBezTo>
                <a:close/>
                <a:moveTo>
                  <a:pt x="52" y="46"/>
                </a:moveTo>
                <a:cubicBezTo>
                  <a:pt x="36" y="46"/>
                  <a:pt x="12" y="54"/>
                  <a:pt x="12" y="54"/>
                </a:cubicBezTo>
                <a:cubicBezTo>
                  <a:pt x="12" y="62"/>
                  <a:pt x="12" y="62"/>
                  <a:pt x="12" y="62"/>
                </a:cubicBezTo>
                <a:cubicBezTo>
                  <a:pt x="12" y="62"/>
                  <a:pt x="36" y="54"/>
                  <a:pt x="52" y="54"/>
                </a:cubicBezTo>
                <a:cubicBezTo>
                  <a:pt x="60" y="54"/>
                  <a:pt x="66" y="62"/>
                  <a:pt x="66" y="62"/>
                </a:cubicBezTo>
                <a:cubicBezTo>
                  <a:pt x="66" y="54"/>
                  <a:pt x="66" y="54"/>
                  <a:pt x="66" y="54"/>
                </a:cubicBezTo>
                <a:cubicBezTo>
                  <a:pt x="66" y="54"/>
                  <a:pt x="60" y="46"/>
                  <a:pt x="52" y="46"/>
                </a:cubicBezTo>
                <a:close/>
                <a:moveTo>
                  <a:pt x="52" y="21"/>
                </a:moveTo>
                <a:cubicBezTo>
                  <a:pt x="36" y="21"/>
                  <a:pt x="12" y="29"/>
                  <a:pt x="12" y="29"/>
                </a:cubicBezTo>
                <a:cubicBezTo>
                  <a:pt x="12" y="37"/>
                  <a:pt x="12" y="37"/>
                  <a:pt x="12" y="37"/>
                </a:cubicBezTo>
                <a:cubicBezTo>
                  <a:pt x="12" y="37"/>
                  <a:pt x="36" y="29"/>
                  <a:pt x="52" y="29"/>
                </a:cubicBezTo>
                <a:cubicBezTo>
                  <a:pt x="60" y="29"/>
                  <a:pt x="66" y="37"/>
                  <a:pt x="66" y="37"/>
                </a:cubicBezTo>
                <a:cubicBezTo>
                  <a:pt x="66" y="29"/>
                  <a:pt x="66" y="29"/>
                  <a:pt x="66" y="29"/>
                </a:cubicBezTo>
                <a:cubicBezTo>
                  <a:pt x="66" y="29"/>
                  <a:pt x="60" y="21"/>
                  <a:pt x="52" y="21"/>
                </a:cubicBezTo>
                <a:close/>
                <a:moveTo>
                  <a:pt x="82" y="29"/>
                </a:moveTo>
                <a:cubicBezTo>
                  <a:pt x="82" y="37"/>
                  <a:pt x="82" y="37"/>
                  <a:pt x="82" y="37"/>
                </a:cubicBezTo>
                <a:cubicBezTo>
                  <a:pt x="82" y="37"/>
                  <a:pt x="88" y="29"/>
                  <a:pt x="95" y="29"/>
                </a:cubicBezTo>
                <a:cubicBezTo>
                  <a:pt x="111" y="29"/>
                  <a:pt x="135" y="37"/>
                  <a:pt x="135" y="37"/>
                </a:cubicBezTo>
                <a:cubicBezTo>
                  <a:pt x="135" y="29"/>
                  <a:pt x="135" y="29"/>
                  <a:pt x="135" y="29"/>
                </a:cubicBezTo>
                <a:cubicBezTo>
                  <a:pt x="135" y="29"/>
                  <a:pt x="111" y="21"/>
                  <a:pt x="95" y="21"/>
                </a:cubicBezTo>
                <a:cubicBezTo>
                  <a:pt x="88" y="21"/>
                  <a:pt x="82" y="29"/>
                  <a:pt x="82" y="29"/>
                </a:cubicBezTo>
                <a:close/>
                <a:moveTo>
                  <a:pt x="82" y="41"/>
                </a:moveTo>
                <a:cubicBezTo>
                  <a:pt x="82" y="50"/>
                  <a:pt x="82" y="50"/>
                  <a:pt x="82" y="50"/>
                </a:cubicBezTo>
                <a:cubicBezTo>
                  <a:pt x="82" y="50"/>
                  <a:pt x="88" y="41"/>
                  <a:pt x="95" y="41"/>
                </a:cubicBezTo>
                <a:cubicBezTo>
                  <a:pt x="111" y="41"/>
                  <a:pt x="135" y="50"/>
                  <a:pt x="135" y="50"/>
                </a:cubicBezTo>
                <a:cubicBezTo>
                  <a:pt x="135" y="41"/>
                  <a:pt x="135" y="41"/>
                  <a:pt x="135" y="41"/>
                </a:cubicBezTo>
                <a:cubicBezTo>
                  <a:pt x="135" y="41"/>
                  <a:pt x="111" y="33"/>
                  <a:pt x="95" y="33"/>
                </a:cubicBezTo>
                <a:cubicBezTo>
                  <a:pt x="88" y="33"/>
                  <a:pt x="82" y="41"/>
                  <a:pt x="82" y="41"/>
                </a:cubicBezTo>
                <a:close/>
                <a:moveTo>
                  <a:pt x="82" y="54"/>
                </a:moveTo>
                <a:cubicBezTo>
                  <a:pt x="82" y="62"/>
                  <a:pt x="82" y="62"/>
                  <a:pt x="82" y="62"/>
                </a:cubicBezTo>
                <a:cubicBezTo>
                  <a:pt x="82" y="62"/>
                  <a:pt x="88" y="54"/>
                  <a:pt x="95" y="54"/>
                </a:cubicBezTo>
                <a:cubicBezTo>
                  <a:pt x="111" y="54"/>
                  <a:pt x="135" y="62"/>
                  <a:pt x="135" y="62"/>
                </a:cubicBezTo>
                <a:cubicBezTo>
                  <a:pt x="135" y="54"/>
                  <a:pt x="135" y="54"/>
                  <a:pt x="135" y="54"/>
                </a:cubicBezTo>
                <a:cubicBezTo>
                  <a:pt x="135" y="54"/>
                  <a:pt x="111" y="46"/>
                  <a:pt x="95" y="46"/>
                </a:cubicBezTo>
                <a:cubicBezTo>
                  <a:pt x="88" y="46"/>
                  <a:pt x="82" y="54"/>
                  <a:pt x="82" y="54"/>
                </a:cubicBezTo>
                <a:close/>
                <a:moveTo>
                  <a:pt x="82" y="78"/>
                </a:moveTo>
                <a:cubicBezTo>
                  <a:pt x="82" y="87"/>
                  <a:pt x="82" y="87"/>
                  <a:pt x="82" y="87"/>
                </a:cubicBezTo>
                <a:cubicBezTo>
                  <a:pt x="82" y="87"/>
                  <a:pt x="88" y="78"/>
                  <a:pt x="95" y="78"/>
                </a:cubicBezTo>
                <a:cubicBezTo>
                  <a:pt x="111" y="78"/>
                  <a:pt x="135" y="87"/>
                  <a:pt x="135" y="87"/>
                </a:cubicBezTo>
                <a:cubicBezTo>
                  <a:pt x="135" y="78"/>
                  <a:pt x="135" y="78"/>
                  <a:pt x="135" y="78"/>
                </a:cubicBezTo>
                <a:cubicBezTo>
                  <a:pt x="135" y="78"/>
                  <a:pt x="111" y="70"/>
                  <a:pt x="95" y="70"/>
                </a:cubicBezTo>
                <a:cubicBezTo>
                  <a:pt x="88" y="70"/>
                  <a:pt x="82" y="78"/>
                  <a:pt x="82" y="78"/>
                </a:cubicBezTo>
                <a:close/>
                <a:moveTo>
                  <a:pt x="82" y="66"/>
                </a:moveTo>
                <a:cubicBezTo>
                  <a:pt x="82" y="74"/>
                  <a:pt x="82" y="74"/>
                  <a:pt x="82" y="74"/>
                </a:cubicBezTo>
                <a:cubicBezTo>
                  <a:pt x="82" y="74"/>
                  <a:pt x="88" y="66"/>
                  <a:pt x="95" y="66"/>
                </a:cubicBezTo>
                <a:cubicBezTo>
                  <a:pt x="111" y="66"/>
                  <a:pt x="135" y="74"/>
                  <a:pt x="135" y="74"/>
                </a:cubicBezTo>
                <a:cubicBezTo>
                  <a:pt x="135" y="66"/>
                  <a:pt x="135" y="66"/>
                  <a:pt x="135" y="66"/>
                </a:cubicBezTo>
                <a:cubicBezTo>
                  <a:pt x="135" y="66"/>
                  <a:pt x="111" y="58"/>
                  <a:pt x="95" y="58"/>
                </a:cubicBezTo>
                <a:cubicBezTo>
                  <a:pt x="88" y="58"/>
                  <a:pt x="82" y="66"/>
                  <a:pt x="82" y="66"/>
                </a:cubicBezTo>
                <a:close/>
                <a:moveTo>
                  <a:pt x="93" y="0"/>
                </a:moveTo>
                <a:cubicBezTo>
                  <a:pt x="78" y="0"/>
                  <a:pt x="74" y="17"/>
                  <a:pt x="74" y="17"/>
                </a:cubicBezTo>
                <a:cubicBezTo>
                  <a:pt x="74" y="17"/>
                  <a:pt x="70" y="0"/>
                  <a:pt x="54" y="0"/>
                </a:cubicBezTo>
                <a:cubicBezTo>
                  <a:pt x="20" y="0"/>
                  <a:pt x="0" y="13"/>
                  <a:pt x="0" y="13"/>
                </a:cubicBezTo>
                <a:cubicBezTo>
                  <a:pt x="0" y="115"/>
                  <a:pt x="0" y="115"/>
                  <a:pt x="0" y="115"/>
                </a:cubicBezTo>
                <a:cubicBezTo>
                  <a:pt x="0" y="115"/>
                  <a:pt x="32" y="111"/>
                  <a:pt x="54" y="111"/>
                </a:cubicBezTo>
                <a:cubicBezTo>
                  <a:pt x="58" y="111"/>
                  <a:pt x="62" y="112"/>
                  <a:pt x="65" y="113"/>
                </a:cubicBezTo>
                <a:cubicBezTo>
                  <a:pt x="64" y="114"/>
                  <a:pt x="64" y="114"/>
                  <a:pt x="64" y="115"/>
                </a:cubicBezTo>
                <a:cubicBezTo>
                  <a:pt x="64" y="118"/>
                  <a:pt x="68" y="120"/>
                  <a:pt x="74" y="120"/>
                </a:cubicBezTo>
                <a:cubicBezTo>
                  <a:pt x="79" y="120"/>
                  <a:pt x="84" y="118"/>
                  <a:pt x="84" y="115"/>
                </a:cubicBezTo>
                <a:cubicBezTo>
                  <a:pt x="84" y="114"/>
                  <a:pt x="83" y="114"/>
                  <a:pt x="83" y="113"/>
                </a:cubicBezTo>
                <a:cubicBezTo>
                  <a:pt x="86" y="112"/>
                  <a:pt x="89" y="111"/>
                  <a:pt x="93" y="111"/>
                </a:cubicBezTo>
                <a:cubicBezTo>
                  <a:pt x="115" y="111"/>
                  <a:pt x="148" y="115"/>
                  <a:pt x="148" y="115"/>
                </a:cubicBezTo>
                <a:cubicBezTo>
                  <a:pt x="148" y="13"/>
                  <a:pt x="148" y="13"/>
                  <a:pt x="148" y="13"/>
                </a:cubicBezTo>
                <a:cubicBezTo>
                  <a:pt x="148" y="13"/>
                  <a:pt x="127" y="0"/>
                  <a:pt x="93" y="0"/>
                </a:cubicBezTo>
                <a:close/>
                <a:moveTo>
                  <a:pt x="70" y="111"/>
                </a:moveTo>
                <a:cubicBezTo>
                  <a:pt x="70" y="111"/>
                  <a:pt x="66" y="96"/>
                  <a:pt x="49" y="96"/>
                </a:cubicBezTo>
                <a:cubicBezTo>
                  <a:pt x="33" y="96"/>
                  <a:pt x="8" y="107"/>
                  <a:pt x="8" y="107"/>
                </a:cubicBezTo>
                <a:cubicBezTo>
                  <a:pt x="8" y="19"/>
                  <a:pt x="8" y="19"/>
                  <a:pt x="8" y="19"/>
                </a:cubicBezTo>
                <a:cubicBezTo>
                  <a:pt x="8" y="19"/>
                  <a:pt x="20" y="7"/>
                  <a:pt x="53" y="7"/>
                </a:cubicBezTo>
                <a:cubicBezTo>
                  <a:pt x="66" y="7"/>
                  <a:pt x="70" y="23"/>
                  <a:pt x="70" y="23"/>
                </a:cubicBezTo>
                <a:lnTo>
                  <a:pt x="70" y="111"/>
                </a:lnTo>
                <a:close/>
                <a:moveTo>
                  <a:pt x="140" y="107"/>
                </a:moveTo>
                <a:cubicBezTo>
                  <a:pt x="140" y="107"/>
                  <a:pt x="115" y="96"/>
                  <a:pt x="98" y="96"/>
                </a:cubicBezTo>
                <a:cubicBezTo>
                  <a:pt x="82" y="96"/>
                  <a:pt x="78" y="111"/>
                  <a:pt x="78" y="111"/>
                </a:cubicBezTo>
                <a:cubicBezTo>
                  <a:pt x="78" y="23"/>
                  <a:pt x="78" y="23"/>
                  <a:pt x="78" y="23"/>
                </a:cubicBezTo>
                <a:cubicBezTo>
                  <a:pt x="78" y="23"/>
                  <a:pt x="82" y="7"/>
                  <a:pt x="94" y="7"/>
                </a:cubicBezTo>
                <a:cubicBezTo>
                  <a:pt x="127" y="7"/>
                  <a:pt x="140" y="19"/>
                  <a:pt x="140" y="19"/>
                </a:cubicBezTo>
                <a:lnTo>
                  <a:pt x="140" y="107"/>
                </a:ln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11" name="Freeform 14"/>
          <p:cNvSpPr>
            <a:spLocks noEditPoints="1"/>
          </p:cNvSpPr>
          <p:nvPr/>
        </p:nvSpPr>
        <p:spPr bwMode="auto">
          <a:xfrm>
            <a:off x="10905255" y="1017588"/>
            <a:ext cx="519012" cy="506102"/>
          </a:xfrm>
          <a:custGeom>
            <a:avLst/>
            <a:gdLst>
              <a:gd name="T0" fmla="*/ 127 w 152"/>
              <a:gd name="T1" fmla="*/ 123 h 148"/>
              <a:gd name="T2" fmla="*/ 94 w 152"/>
              <a:gd name="T3" fmla="*/ 123 h 148"/>
              <a:gd name="T4" fmla="*/ 94 w 152"/>
              <a:gd name="T5" fmla="*/ 131 h 148"/>
              <a:gd name="T6" fmla="*/ 127 w 152"/>
              <a:gd name="T7" fmla="*/ 131 h 148"/>
              <a:gd name="T8" fmla="*/ 127 w 152"/>
              <a:gd name="T9" fmla="*/ 123 h 148"/>
              <a:gd name="T10" fmla="*/ 140 w 152"/>
              <a:gd name="T11" fmla="*/ 32 h 148"/>
              <a:gd name="T12" fmla="*/ 119 w 152"/>
              <a:gd name="T13" fmla="*/ 32 h 148"/>
              <a:gd name="T14" fmla="*/ 74 w 152"/>
              <a:gd name="T15" fmla="*/ 0 h 148"/>
              <a:gd name="T16" fmla="*/ 29 w 152"/>
              <a:gd name="T17" fmla="*/ 32 h 148"/>
              <a:gd name="T18" fmla="*/ 12 w 152"/>
              <a:gd name="T19" fmla="*/ 32 h 148"/>
              <a:gd name="T20" fmla="*/ 0 w 152"/>
              <a:gd name="T21" fmla="*/ 45 h 148"/>
              <a:gd name="T22" fmla="*/ 0 w 152"/>
              <a:gd name="T23" fmla="*/ 135 h 148"/>
              <a:gd name="T24" fmla="*/ 12 w 152"/>
              <a:gd name="T25" fmla="*/ 148 h 148"/>
              <a:gd name="T26" fmla="*/ 140 w 152"/>
              <a:gd name="T27" fmla="*/ 148 h 148"/>
              <a:gd name="T28" fmla="*/ 152 w 152"/>
              <a:gd name="T29" fmla="*/ 135 h 148"/>
              <a:gd name="T30" fmla="*/ 152 w 152"/>
              <a:gd name="T31" fmla="*/ 45 h 148"/>
              <a:gd name="T32" fmla="*/ 140 w 152"/>
              <a:gd name="T33" fmla="*/ 32 h 148"/>
              <a:gd name="T34" fmla="*/ 74 w 152"/>
              <a:gd name="T35" fmla="*/ 6 h 148"/>
              <a:gd name="T36" fmla="*/ 111 w 152"/>
              <a:gd name="T37" fmla="*/ 32 h 148"/>
              <a:gd name="T38" fmla="*/ 37 w 152"/>
              <a:gd name="T39" fmla="*/ 32 h 148"/>
              <a:gd name="T40" fmla="*/ 74 w 152"/>
              <a:gd name="T41" fmla="*/ 6 h 148"/>
              <a:gd name="T42" fmla="*/ 144 w 152"/>
              <a:gd name="T43" fmla="*/ 139 h 148"/>
              <a:gd name="T44" fmla="*/ 8 w 152"/>
              <a:gd name="T45" fmla="*/ 139 h 148"/>
              <a:gd name="T46" fmla="*/ 8 w 152"/>
              <a:gd name="T47" fmla="*/ 41 h 148"/>
              <a:gd name="T48" fmla="*/ 144 w 152"/>
              <a:gd name="T49" fmla="*/ 41 h 148"/>
              <a:gd name="T50" fmla="*/ 144 w 152"/>
              <a:gd name="T51" fmla="*/ 139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2" h="148">
                <a:moveTo>
                  <a:pt x="127" y="123"/>
                </a:moveTo>
                <a:cubicBezTo>
                  <a:pt x="94" y="123"/>
                  <a:pt x="94" y="123"/>
                  <a:pt x="94" y="123"/>
                </a:cubicBezTo>
                <a:cubicBezTo>
                  <a:pt x="94" y="131"/>
                  <a:pt x="94" y="131"/>
                  <a:pt x="94" y="131"/>
                </a:cubicBezTo>
                <a:cubicBezTo>
                  <a:pt x="127" y="131"/>
                  <a:pt x="127" y="131"/>
                  <a:pt x="127" y="131"/>
                </a:cubicBezTo>
                <a:lnTo>
                  <a:pt x="127" y="123"/>
                </a:lnTo>
                <a:close/>
                <a:moveTo>
                  <a:pt x="140" y="32"/>
                </a:moveTo>
                <a:cubicBezTo>
                  <a:pt x="119" y="32"/>
                  <a:pt x="119" y="32"/>
                  <a:pt x="119" y="32"/>
                </a:cubicBezTo>
                <a:cubicBezTo>
                  <a:pt x="74" y="0"/>
                  <a:pt x="74" y="0"/>
                  <a:pt x="74" y="0"/>
                </a:cubicBezTo>
                <a:cubicBezTo>
                  <a:pt x="29" y="32"/>
                  <a:pt x="29" y="32"/>
                  <a:pt x="29" y="32"/>
                </a:cubicBezTo>
                <a:cubicBezTo>
                  <a:pt x="12" y="32"/>
                  <a:pt x="12" y="32"/>
                  <a:pt x="12" y="32"/>
                </a:cubicBezTo>
                <a:cubicBezTo>
                  <a:pt x="5" y="32"/>
                  <a:pt x="0" y="38"/>
                  <a:pt x="0" y="45"/>
                </a:cubicBezTo>
                <a:cubicBezTo>
                  <a:pt x="0" y="135"/>
                  <a:pt x="0" y="135"/>
                  <a:pt x="0" y="135"/>
                </a:cubicBezTo>
                <a:cubicBezTo>
                  <a:pt x="0" y="142"/>
                  <a:pt x="5" y="148"/>
                  <a:pt x="12" y="148"/>
                </a:cubicBezTo>
                <a:cubicBezTo>
                  <a:pt x="140" y="148"/>
                  <a:pt x="140" y="148"/>
                  <a:pt x="140" y="148"/>
                </a:cubicBezTo>
                <a:cubicBezTo>
                  <a:pt x="147" y="148"/>
                  <a:pt x="152" y="142"/>
                  <a:pt x="152" y="135"/>
                </a:cubicBezTo>
                <a:cubicBezTo>
                  <a:pt x="152" y="45"/>
                  <a:pt x="152" y="45"/>
                  <a:pt x="152" y="45"/>
                </a:cubicBezTo>
                <a:cubicBezTo>
                  <a:pt x="152" y="38"/>
                  <a:pt x="147" y="32"/>
                  <a:pt x="140" y="32"/>
                </a:cubicBezTo>
                <a:close/>
                <a:moveTo>
                  <a:pt x="74" y="6"/>
                </a:moveTo>
                <a:cubicBezTo>
                  <a:pt x="111" y="32"/>
                  <a:pt x="111" y="32"/>
                  <a:pt x="111" y="32"/>
                </a:cubicBezTo>
                <a:cubicBezTo>
                  <a:pt x="37" y="32"/>
                  <a:pt x="37" y="32"/>
                  <a:pt x="37" y="32"/>
                </a:cubicBezTo>
                <a:lnTo>
                  <a:pt x="74" y="6"/>
                </a:lnTo>
                <a:close/>
                <a:moveTo>
                  <a:pt x="144" y="139"/>
                </a:moveTo>
                <a:cubicBezTo>
                  <a:pt x="8" y="139"/>
                  <a:pt x="8" y="139"/>
                  <a:pt x="8" y="139"/>
                </a:cubicBezTo>
                <a:cubicBezTo>
                  <a:pt x="8" y="41"/>
                  <a:pt x="8" y="41"/>
                  <a:pt x="8" y="41"/>
                </a:cubicBezTo>
                <a:cubicBezTo>
                  <a:pt x="144" y="41"/>
                  <a:pt x="144" y="41"/>
                  <a:pt x="144" y="41"/>
                </a:cubicBezTo>
                <a:lnTo>
                  <a:pt x="144" y="139"/>
                </a:ln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12" name="Freeform 15"/>
          <p:cNvSpPr>
            <a:spLocks noEditPoints="1"/>
          </p:cNvSpPr>
          <p:nvPr/>
        </p:nvSpPr>
        <p:spPr bwMode="auto">
          <a:xfrm>
            <a:off x="767734" y="2148569"/>
            <a:ext cx="537087" cy="539670"/>
          </a:xfrm>
          <a:custGeom>
            <a:avLst/>
            <a:gdLst>
              <a:gd name="T0" fmla="*/ 148 w 157"/>
              <a:gd name="T1" fmla="*/ 35 h 158"/>
              <a:gd name="T2" fmla="*/ 144 w 157"/>
              <a:gd name="T3" fmla="*/ 64 h 158"/>
              <a:gd name="T4" fmla="*/ 153 w 157"/>
              <a:gd name="T5" fmla="*/ 68 h 158"/>
              <a:gd name="T6" fmla="*/ 157 w 157"/>
              <a:gd name="T7" fmla="*/ 39 h 158"/>
              <a:gd name="T8" fmla="*/ 17 w 157"/>
              <a:gd name="T9" fmla="*/ 154 h 158"/>
              <a:gd name="T10" fmla="*/ 37 w 157"/>
              <a:gd name="T11" fmla="*/ 158 h 158"/>
              <a:gd name="T12" fmla="*/ 41 w 157"/>
              <a:gd name="T13" fmla="*/ 138 h 158"/>
              <a:gd name="T14" fmla="*/ 17 w 157"/>
              <a:gd name="T15" fmla="*/ 154 h 158"/>
              <a:gd name="T16" fmla="*/ 9 w 157"/>
              <a:gd name="T17" fmla="*/ 35 h 158"/>
              <a:gd name="T18" fmla="*/ 0 w 157"/>
              <a:gd name="T19" fmla="*/ 39 h 158"/>
              <a:gd name="T20" fmla="*/ 4 w 157"/>
              <a:gd name="T21" fmla="*/ 68 h 158"/>
              <a:gd name="T22" fmla="*/ 13 w 157"/>
              <a:gd name="T23" fmla="*/ 64 h 158"/>
              <a:gd name="T24" fmla="*/ 116 w 157"/>
              <a:gd name="T25" fmla="*/ 154 h 158"/>
              <a:gd name="T26" fmla="*/ 136 w 157"/>
              <a:gd name="T27" fmla="*/ 158 h 158"/>
              <a:gd name="T28" fmla="*/ 140 w 157"/>
              <a:gd name="T29" fmla="*/ 138 h 158"/>
              <a:gd name="T30" fmla="*/ 116 w 157"/>
              <a:gd name="T31" fmla="*/ 154 h 158"/>
              <a:gd name="T32" fmla="*/ 116 w 157"/>
              <a:gd name="T33" fmla="*/ 92 h 158"/>
              <a:gd name="T34" fmla="*/ 112 w 157"/>
              <a:gd name="T35" fmla="*/ 79 h 158"/>
              <a:gd name="T36" fmla="*/ 41 w 157"/>
              <a:gd name="T37" fmla="*/ 84 h 158"/>
              <a:gd name="T38" fmla="*/ 17 w 157"/>
              <a:gd name="T39" fmla="*/ 92 h 158"/>
              <a:gd name="T40" fmla="*/ 13 w 157"/>
              <a:gd name="T41" fmla="*/ 125 h 158"/>
              <a:gd name="T42" fmla="*/ 140 w 157"/>
              <a:gd name="T43" fmla="*/ 129 h 158"/>
              <a:gd name="T44" fmla="*/ 144 w 157"/>
              <a:gd name="T45" fmla="*/ 96 h 158"/>
              <a:gd name="T46" fmla="*/ 31 w 157"/>
              <a:gd name="T47" fmla="*/ 121 h 158"/>
              <a:gd name="T48" fmla="*/ 31 w 157"/>
              <a:gd name="T49" fmla="*/ 101 h 158"/>
              <a:gd name="T50" fmla="*/ 31 w 157"/>
              <a:gd name="T51" fmla="*/ 121 h 158"/>
              <a:gd name="T52" fmla="*/ 103 w 157"/>
              <a:gd name="T53" fmla="*/ 117 h 158"/>
              <a:gd name="T54" fmla="*/ 50 w 157"/>
              <a:gd name="T55" fmla="*/ 113 h 158"/>
              <a:gd name="T56" fmla="*/ 54 w 157"/>
              <a:gd name="T57" fmla="*/ 84 h 158"/>
              <a:gd name="T58" fmla="*/ 107 w 157"/>
              <a:gd name="T59" fmla="*/ 88 h 158"/>
              <a:gd name="T60" fmla="*/ 126 w 157"/>
              <a:gd name="T61" fmla="*/ 121 h 158"/>
              <a:gd name="T62" fmla="*/ 126 w 157"/>
              <a:gd name="T63" fmla="*/ 101 h 158"/>
              <a:gd name="T64" fmla="*/ 126 w 157"/>
              <a:gd name="T65" fmla="*/ 121 h 158"/>
              <a:gd name="T66" fmla="*/ 32 w 157"/>
              <a:gd name="T67" fmla="*/ 84 h 158"/>
              <a:gd name="T68" fmla="*/ 36 w 157"/>
              <a:gd name="T69" fmla="*/ 72 h 158"/>
              <a:gd name="T70" fmla="*/ 125 w 157"/>
              <a:gd name="T71" fmla="*/ 80 h 158"/>
              <a:gd name="T72" fmla="*/ 133 w 157"/>
              <a:gd name="T73" fmla="*/ 84 h 158"/>
              <a:gd name="T74" fmla="*/ 136 w 157"/>
              <a:gd name="T75" fmla="*/ 30 h 158"/>
              <a:gd name="T76" fmla="*/ 24 w 157"/>
              <a:gd name="T77" fmla="*/ 24 h 158"/>
              <a:gd name="T78" fmla="*/ 21 w 157"/>
              <a:gd name="T79" fmla="*/ 30 h 158"/>
              <a:gd name="T80" fmla="*/ 25 w 157"/>
              <a:gd name="T81" fmla="*/ 84 h 158"/>
              <a:gd name="T82" fmla="*/ 87 w 157"/>
              <a:gd name="T83" fmla="*/ 31 h 158"/>
              <a:gd name="T84" fmla="*/ 128 w 157"/>
              <a:gd name="T85" fmla="*/ 35 h 158"/>
              <a:gd name="T86" fmla="*/ 124 w 157"/>
              <a:gd name="T87" fmla="*/ 55 h 158"/>
              <a:gd name="T88" fmla="*/ 83 w 157"/>
              <a:gd name="T89" fmla="*/ 51 h 158"/>
              <a:gd name="T90" fmla="*/ 29 w 157"/>
              <a:gd name="T91" fmla="*/ 35 h 158"/>
              <a:gd name="T92" fmla="*/ 70 w 157"/>
              <a:gd name="T93" fmla="*/ 31 h 158"/>
              <a:gd name="T94" fmla="*/ 74 w 157"/>
              <a:gd name="T95" fmla="*/ 51 h 158"/>
              <a:gd name="T96" fmla="*/ 33 w 157"/>
              <a:gd name="T97" fmla="*/ 55 h 158"/>
              <a:gd name="T98" fmla="*/ 29 w 157"/>
              <a:gd name="T99" fmla="*/ 35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7" h="158">
                <a:moveTo>
                  <a:pt x="153" y="35"/>
                </a:moveTo>
                <a:cubicBezTo>
                  <a:pt x="148" y="35"/>
                  <a:pt x="148" y="35"/>
                  <a:pt x="148" y="35"/>
                </a:cubicBezTo>
                <a:cubicBezTo>
                  <a:pt x="146" y="35"/>
                  <a:pt x="144" y="37"/>
                  <a:pt x="144" y="39"/>
                </a:cubicBezTo>
                <a:cubicBezTo>
                  <a:pt x="144" y="64"/>
                  <a:pt x="144" y="64"/>
                  <a:pt x="144" y="64"/>
                </a:cubicBezTo>
                <a:cubicBezTo>
                  <a:pt x="144" y="66"/>
                  <a:pt x="146" y="68"/>
                  <a:pt x="148" y="68"/>
                </a:cubicBezTo>
                <a:cubicBezTo>
                  <a:pt x="153" y="68"/>
                  <a:pt x="153" y="68"/>
                  <a:pt x="153" y="68"/>
                </a:cubicBezTo>
                <a:cubicBezTo>
                  <a:pt x="155" y="68"/>
                  <a:pt x="157" y="66"/>
                  <a:pt x="157" y="64"/>
                </a:cubicBezTo>
                <a:cubicBezTo>
                  <a:pt x="157" y="39"/>
                  <a:pt x="157" y="39"/>
                  <a:pt x="157" y="39"/>
                </a:cubicBezTo>
                <a:cubicBezTo>
                  <a:pt x="157" y="37"/>
                  <a:pt x="155" y="35"/>
                  <a:pt x="153" y="35"/>
                </a:cubicBezTo>
                <a:close/>
                <a:moveTo>
                  <a:pt x="17" y="154"/>
                </a:moveTo>
                <a:cubicBezTo>
                  <a:pt x="17" y="156"/>
                  <a:pt x="19" y="158"/>
                  <a:pt x="21" y="158"/>
                </a:cubicBezTo>
                <a:cubicBezTo>
                  <a:pt x="37" y="158"/>
                  <a:pt x="37" y="158"/>
                  <a:pt x="37" y="158"/>
                </a:cubicBezTo>
                <a:cubicBezTo>
                  <a:pt x="40" y="158"/>
                  <a:pt x="41" y="156"/>
                  <a:pt x="41" y="154"/>
                </a:cubicBezTo>
                <a:cubicBezTo>
                  <a:pt x="41" y="138"/>
                  <a:pt x="41" y="138"/>
                  <a:pt x="41" y="138"/>
                </a:cubicBezTo>
                <a:cubicBezTo>
                  <a:pt x="17" y="138"/>
                  <a:pt x="17" y="138"/>
                  <a:pt x="17" y="138"/>
                </a:cubicBezTo>
                <a:lnTo>
                  <a:pt x="17" y="154"/>
                </a:lnTo>
                <a:close/>
                <a:moveTo>
                  <a:pt x="13" y="39"/>
                </a:moveTo>
                <a:cubicBezTo>
                  <a:pt x="13" y="37"/>
                  <a:pt x="11" y="35"/>
                  <a:pt x="9" y="35"/>
                </a:cubicBezTo>
                <a:cubicBezTo>
                  <a:pt x="4" y="35"/>
                  <a:pt x="4" y="35"/>
                  <a:pt x="4" y="35"/>
                </a:cubicBezTo>
                <a:cubicBezTo>
                  <a:pt x="2" y="35"/>
                  <a:pt x="0" y="37"/>
                  <a:pt x="0" y="39"/>
                </a:cubicBezTo>
                <a:cubicBezTo>
                  <a:pt x="0" y="64"/>
                  <a:pt x="0" y="64"/>
                  <a:pt x="0" y="64"/>
                </a:cubicBezTo>
                <a:cubicBezTo>
                  <a:pt x="0" y="66"/>
                  <a:pt x="2" y="68"/>
                  <a:pt x="4" y="68"/>
                </a:cubicBezTo>
                <a:cubicBezTo>
                  <a:pt x="9" y="68"/>
                  <a:pt x="9" y="68"/>
                  <a:pt x="9" y="68"/>
                </a:cubicBezTo>
                <a:cubicBezTo>
                  <a:pt x="11" y="68"/>
                  <a:pt x="13" y="66"/>
                  <a:pt x="13" y="64"/>
                </a:cubicBezTo>
                <a:lnTo>
                  <a:pt x="13" y="39"/>
                </a:lnTo>
                <a:close/>
                <a:moveTo>
                  <a:pt x="116" y="154"/>
                </a:moveTo>
                <a:cubicBezTo>
                  <a:pt x="116" y="156"/>
                  <a:pt x="117" y="158"/>
                  <a:pt x="120" y="158"/>
                </a:cubicBezTo>
                <a:cubicBezTo>
                  <a:pt x="136" y="158"/>
                  <a:pt x="136" y="158"/>
                  <a:pt x="136" y="158"/>
                </a:cubicBezTo>
                <a:cubicBezTo>
                  <a:pt x="138" y="158"/>
                  <a:pt x="140" y="156"/>
                  <a:pt x="140" y="154"/>
                </a:cubicBezTo>
                <a:cubicBezTo>
                  <a:pt x="140" y="138"/>
                  <a:pt x="140" y="138"/>
                  <a:pt x="140" y="138"/>
                </a:cubicBezTo>
                <a:cubicBezTo>
                  <a:pt x="116" y="138"/>
                  <a:pt x="116" y="138"/>
                  <a:pt x="116" y="138"/>
                </a:cubicBezTo>
                <a:lnTo>
                  <a:pt x="116" y="154"/>
                </a:lnTo>
                <a:close/>
                <a:moveTo>
                  <a:pt x="140" y="92"/>
                </a:moveTo>
                <a:cubicBezTo>
                  <a:pt x="116" y="92"/>
                  <a:pt x="116" y="92"/>
                  <a:pt x="116" y="92"/>
                </a:cubicBezTo>
                <a:cubicBezTo>
                  <a:pt x="116" y="84"/>
                  <a:pt x="116" y="84"/>
                  <a:pt x="116" y="84"/>
                </a:cubicBezTo>
                <a:cubicBezTo>
                  <a:pt x="116" y="82"/>
                  <a:pt x="114" y="79"/>
                  <a:pt x="112" y="79"/>
                </a:cubicBezTo>
                <a:cubicBezTo>
                  <a:pt x="90" y="70"/>
                  <a:pt x="67" y="70"/>
                  <a:pt x="45" y="79"/>
                </a:cubicBezTo>
                <a:cubicBezTo>
                  <a:pt x="43" y="79"/>
                  <a:pt x="41" y="82"/>
                  <a:pt x="41" y="84"/>
                </a:cubicBezTo>
                <a:cubicBezTo>
                  <a:pt x="41" y="92"/>
                  <a:pt x="41" y="92"/>
                  <a:pt x="41" y="92"/>
                </a:cubicBezTo>
                <a:cubicBezTo>
                  <a:pt x="17" y="92"/>
                  <a:pt x="17" y="92"/>
                  <a:pt x="17" y="92"/>
                </a:cubicBezTo>
                <a:cubicBezTo>
                  <a:pt x="15" y="92"/>
                  <a:pt x="13" y="94"/>
                  <a:pt x="13" y="96"/>
                </a:cubicBezTo>
                <a:cubicBezTo>
                  <a:pt x="13" y="125"/>
                  <a:pt x="13" y="125"/>
                  <a:pt x="13" y="125"/>
                </a:cubicBezTo>
                <a:cubicBezTo>
                  <a:pt x="13" y="128"/>
                  <a:pt x="15" y="129"/>
                  <a:pt x="17" y="129"/>
                </a:cubicBezTo>
                <a:cubicBezTo>
                  <a:pt x="140" y="129"/>
                  <a:pt x="140" y="129"/>
                  <a:pt x="140" y="129"/>
                </a:cubicBezTo>
                <a:cubicBezTo>
                  <a:pt x="143" y="129"/>
                  <a:pt x="144" y="128"/>
                  <a:pt x="144" y="125"/>
                </a:cubicBezTo>
                <a:cubicBezTo>
                  <a:pt x="144" y="96"/>
                  <a:pt x="144" y="96"/>
                  <a:pt x="144" y="96"/>
                </a:cubicBezTo>
                <a:cubicBezTo>
                  <a:pt x="144" y="94"/>
                  <a:pt x="143" y="92"/>
                  <a:pt x="140" y="92"/>
                </a:cubicBezTo>
                <a:close/>
                <a:moveTo>
                  <a:pt x="31" y="121"/>
                </a:moveTo>
                <a:cubicBezTo>
                  <a:pt x="26" y="121"/>
                  <a:pt x="21" y="117"/>
                  <a:pt x="21" y="111"/>
                </a:cubicBezTo>
                <a:cubicBezTo>
                  <a:pt x="21" y="105"/>
                  <a:pt x="26" y="101"/>
                  <a:pt x="31" y="101"/>
                </a:cubicBezTo>
                <a:cubicBezTo>
                  <a:pt x="37" y="101"/>
                  <a:pt x="41" y="105"/>
                  <a:pt x="41" y="111"/>
                </a:cubicBezTo>
                <a:cubicBezTo>
                  <a:pt x="41" y="117"/>
                  <a:pt x="37" y="121"/>
                  <a:pt x="31" y="121"/>
                </a:cubicBezTo>
                <a:close/>
                <a:moveTo>
                  <a:pt x="107" y="113"/>
                </a:moveTo>
                <a:cubicBezTo>
                  <a:pt x="107" y="115"/>
                  <a:pt x="105" y="117"/>
                  <a:pt x="103" y="117"/>
                </a:cubicBezTo>
                <a:cubicBezTo>
                  <a:pt x="54" y="117"/>
                  <a:pt x="54" y="117"/>
                  <a:pt x="54" y="117"/>
                </a:cubicBezTo>
                <a:cubicBezTo>
                  <a:pt x="52" y="117"/>
                  <a:pt x="50" y="115"/>
                  <a:pt x="50" y="113"/>
                </a:cubicBezTo>
                <a:cubicBezTo>
                  <a:pt x="50" y="88"/>
                  <a:pt x="50" y="88"/>
                  <a:pt x="50" y="88"/>
                </a:cubicBezTo>
                <a:cubicBezTo>
                  <a:pt x="50" y="86"/>
                  <a:pt x="52" y="84"/>
                  <a:pt x="54" y="84"/>
                </a:cubicBezTo>
                <a:cubicBezTo>
                  <a:pt x="103" y="84"/>
                  <a:pt x="103" y="84"/>
                  <a:pt x="103" y="84"/>
                </a:cubicBezTo>
                <a:cubicBezTo>
                  <a:pt x="105" y="84"/>
                  <a:pt x="107" y="86"/>
                  <a:pt x="107" y="88"/>
                </a:cubicBezTo>
                <a:lnTo>
                  <a:pt x="107" y="113"/>
                </a:lnTo>
                <a:close/>
                <a:moveTo>
                  <a:pt x="126" y="121"/>
                </a:moveTo>
                <a:cubicBezTo>
                  <a:pt x="120" y="121"/>
                  <a:pt x="116" y="117"/>
                  <a:pt x="116" y="111"/>
                </a:cubicBezTo>
                <a:cubicBezTo>
                  <a:pt x="116" y="105"/>
                  <a:pt x="120" y="101"/>
                  <a:pt x="126" y="101"/>
                </a:cubicBezTo>
                <a:cubicBezTo>
                  <a:pt x="132" y="101"/>
                  <a:pt x="136" y="105"/>
                  <a:pt x="136" y="111"/>
                </a:cubicBezTo>
                <a:cubicBezTo>
                  <a:pt x="136" y="117"/>
                  <a:pt x="132" y="121"/>
                  <a:pt x="126" y="121"/>
                </a:cubicBezTo>
                <a:close/>
                <a:moveTo>
                  <a:pt x="25" y="84"/>
                </a:moveTo>
                <a:cubicBezTo>
                  <a:pt x="32" y="84"/>
                  <a:pt x="32" y="84"/>
                  <a:pt x="32" y="84"/>
                </a:cubicBezTo>
                <a:cubicBezTo>
                  <a:pt x="32" y="80"/>
                  <a:pt x="32" y="80"/>
                  <a:pt x="32" y="80"/>
                </a:cubicBezTo>
                <a:cubicBezTo>
                  <a:pt x="32" y="77"/>
                  <a:pt x="34" y="73"/>
                  <a:pt x="36" y="72"/>
                </a:cubicBezTo>
                <a:cubicBezTo>
                  <a:pt x="64" y="60"/>
                  <a:pt x="94" y="60"/>
                  <a:pt x="121" y="72"/>
                </a:cubicBezTo>
                <a:cubicBezTo>
                  <a:pt x="123" y="73"/>
                  <a:pt x="125" y="77"/>
                  <a:pt x="125" y="80"/>
                </a:cubicBezTo>
                <a:cubicBezTo>
                  <a:pt x="125" y="84"/>
                  <a:pt x="125" y="84"/>
                  <a:pt x="125" y="84"/>
                </a:cubicBezTo>
                <a:cubicBezTo>
                  <a:pt x="133" y="84"/>
                  <a:pt x="133" y="84"/>
                  <a:pt x="133" y="84"/>
                </a:cubicBezTo>
                <a:cubicBezTo>
                  <a:pt x="135" y="84"/>
                  <a:pt x="136" y="82"/>
                  <a:pt x="136" y="80"/>
                </a:cubicBezTo>
                <a:cubicBezTo>
                  <a:pt x="136" y="30"/>
                  <a:pt x="136" y="30"/>
                  <a:pt x="136" y="30"/>
                </a:cubicBezTo>
                <a:cubicBezTo>
                  <a:pt x="136" y="28"/>
                  <a:pt x="135" y="25"/>
                  <a:pt x="133" y="24"/>
                </a:cubicBezTo>
                <a:cubicBezTo>
                  <a:pt x="100" y="0"/>
                  <a:pt x="57" y="0"/>
                  <a:pt x="24" y="24"/>
                </a:cubicBezTo>
                <a:cubicBezTo>
                  <a:pt x="24" y="24"/>
                  <a:pt x="24" y="24"/>
                  <a:pt x="24" y="24"/>
                </a:cubicBezTo>
                <a:cubicBezTo>
                  <a:pt x="22" y="25"/>
                  <a:pt x="21" y="28"/>
                  <a:pt x="21" y="30"/>
                </a:cubicBezTo>
                <a:cubicBezTo>
                  <a:pt x="21" y="80"/>
                  <a:pt x="21" y="80"/>
                  <a:pt x="21" y="80"/>
                </a:cubicBezTo>
                <a:cubicBezTo>
                  <a:pt x="21" y="82"/>
                  <a:pt x="23" y="84"/>
                  <a:pt x="25" y="84"/>
                </a:cubicBezTo>
                <a:close/>
                <a:moveTo>
                  <a:pt x="83" y="35"/>
                </a:moveTo>
                <a:cubicBezTo>
                  <a:pt x="83" y="32"/>
                  <a:pt x="84" y="31"/>
                  <a:pt x="87" y="31"/>
                </a:cubicBezTo>
                <a:cubicBezTo>
                  <a:pt x="124" y="31"/>
                  <a:pt x="124" y="31"/>
                  <a:pt x="124" y="31"/>
                </a:cubicBezTo>
                <a:cubicBezTo>
                  <a:pt x="126" y="31"/>
                  <a:pt x="128" y="32"/>
                  <a:pt x="128" y="35"/>
                </a:cubicBezTo>
                <a:cubicBezTo>
                  <a:pt x="128" y="51"/>
                  <a:pt x="128" y="51"/>
                  <a:pt x="128" y="51"/>
                </a:cubicBezTo>
                <a:cubicBezTo>
                  <a:pt x="128" y="53"/>
                  <a:pt x="126" y="55"/>
                  <a:pt x="124" y="55"/>
                </a:cubicBezTo>
                <a:cubicBezTo>
                  <a:pt x="87" y="55"/>
                  <a:pt x="87" y="55"/>
                  <a:pt x="87" y="55"/>
                </a:cubicBezTo>
                <a:cubicBezTo>
                  <a:pt x="84" y="55"/>
                  <a:pt x="83" y="53"/>
                  <a:pt x="83" y="51"/>
                </a:cubicBezTo>
                <a:lnTo>
                  <a:pt x="83" y="35"/>
                </a:lnTo>
                <a:close/>
                <a:moveTo>
                  <a:pt x="29" y="35"/>
                </a:moveTo>
                <a:cubicBezTo>
                  <a:pt x="29" y="32"/>
                  <a:pt x="31" y="31"/>
                  <a:pt x="33" y="31"/>
                </a:cubicBezTo>
                <a:cubicBezTo>
                  <a:pt x="70" y="31"/>
                  <a:pt x="70" y="31"/>
                  <a:pt x="70" y="31"/>
                </a:cubicBezTo>
                <a:cubicBezTo>
                  <a:pt x="73" y="31"/>
                  <a:pt x="74" y="32"/>
                  <a:pt x="74" y="35"/>
                </a:cubicBezTo>
                <a:cubicBezTo>
                  <a:pt x="74" y="51"/>
                  <a:pt x="74" y="51"/>
                  <a:pt x="74" y="51"/>
                </a:cubicBezTo>
                <a:cubicBezTo>
                  <a:pt x="74" y="53"/>
                  <a:pt x="73" y="55"/>
                  <a:pt x="70" y="55"/>
                </a:cubicBezTo>
                <a:cubicBezTo>
                  <a:pt x="33" y="55"/>
                  <a:pt x="33" y="55"/>
                  <a:pt x="33" y="55"/>
                </a:cubicBezTo>
                <a:cubicBezTo>
                  <a:pt x="31" y="55"/>
                  <a:pt x="29" y="53"/>
                  <a:pt x="29" y="51"/>
                </a:cubicBezTo>
                <a:lnTo>
                  <a:pt x="29" y="35"/>
                </a:ln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13" name="Freeform 16"/>
          <p:cNvSpPr>
            <a:spLocks noEditPoints="1"/>
          </p:cNvSpPr>
          <p:nvPr/>
        </p:nvSpPr>
        <p:spPr bwMode="auto">
          <a:xfrm>
            <a:off x="1896134" y="2169227"/>
            <a:ext cx="531923" cy="531922"/>
          </a:xfrm>
          <a:custGeom>
            <a:avLst/>
            <a:gdLst>
              <a:gd name="T0" fmla="*/ 0 w 156"/>
              <a:gd name="T1" fmla="*/ 37 h 156"/>
              <a:gd name="T2" fmla="*/ 74 w 156"/>
              <a:gd name="T3" fmla="*/ 37 h 156"/>
              <a:gd name="T4" fmla="*/ 65 w 156"/>
              <a:gd name="T5" fmla="*/ 37 h 156"/>
              <a:gd name="T6" fmla="*/ 41 w 156"/>
              <a:gd name="T7" fmla="*/ 41 h 156"/>
              <a:gd name="T8" fmla="*/ 37 w 156"/>
              <a:gd name="T9" fmla="*/ 66 h 156"/>
              <a:gd name="T10" fmla="*/ 32 w 156"/>
              <a:gd name="T11" fmla="*/ 41 h 156"/>
              <a:gd name="T12" fmla="*/ 8 w 156"/>
              <a:gd name="T13" fmla="*/ 37 h 156"/>
              <a:gd name="T14" fmla="*/ 32 w 156"/>
              <a:gd name="T15" fmla="*/ 33 h 156"/>
              <a:gd name="T16" fmla="*/ 37 w 156"/>
              <a:gd name="T17" fmla="*/ 8 h 156"/>
              <a:gd name="T18" fmla="*/ 41 w 156"/>
              <a:gd name="T19" fmla="*/ 33 h 156"/>
              <a:gd name="T20" fmla="*/ 65 w 156"/>
              <a:gd name="T21" fmla="*/ 37 h 156"/>
              <a:gd name="T22" fmla="*/ 82 w 156"/>
              <a:gd name="T23" fmla="*/ 119 h 156"/>
              <a:gd name="T24" fmla="*/ 156 w 156"/>
              <a:gd name="T25" fmla="*/ 119 h 156"/>
              <a:gd name="T26" fmla="*/ 119 w 156"/>
              <a:gd name="T27" fmla="*/ 90 h 156"/>
              <a:gd name="T28" fmla="*/ 119 w 156"/>
              <a:gd name="T29" fmla="*/ 107 h 156"/>
              <a:gd name="T30" fmla="*/ 119 w 156"/>
              <a:gd name="T31" fmla="*/ 90 h 156"/>
              <a:gd name="T32" fmla="*/ 111 w 156"/>
              <a:gd name="T33" fmla="*/ 140 h 156"/>
              <a:gd name="T34" fmla="*/ 127 w 156"/>
              <a:gd name="T35" fmla="*/ 140 h 156"/>
              <a:gd name="T36" fmla="*/ 148 w 156"/>
              <a:gd name="T37" fmla="*/ 119 h 156"/>
              <a:gd name="T38" fmla="*/ 94 w 156"/>
              <a:gd name="T39" fmla="*/ 123 h 156"/>
              <a:gd name="T40" fmla="*/ 94 w 156"/>
              <a:gd name="T41" fmla="*/ 115 h 156"/>
              <a:gd name="T42" fmla="*/ 148 w 156"/>
              <a:gd name="T43" fmla="*/ 119 h 156"/>
              <a:gd name="T44" fmla="*/ 0 w 156"/>
              <a:gd name="T45" fmla="*/ 119 h 156"/>
              <a:gd name="T46" fmla="*/ 74 w 156"/>
              <a:gd name="T47" fmla="*/ 119 h 156"/>
              <a:gd name="T48" fmla="*/ 57 w 156"/>
              <a:gd name="T49" fmla="*/ 134 h 156"/>
              <a:gd name="T50" fmla="*/ 51 w 156"/>
              <a:gd name="T51" fmla="*/ 140 h 156"/>
              <a:gd name="T52" fmla="*/ 22 w 156"/>
              <a:gd name="T53" fmla="*/ 140 h 156"/>
              <a:gd name="T54" fmla="*/ 16 w 156"/>
              <a:gd name="T55" fmla="*/ 134 h 156"/>
              <a:gd name="T56" fmla="*/ 16 w 156"/>
              <a:gd name="T57" fmla="*/ 104 h 156"/>
              <a:gd name="T58" fmla="*/ 22 w 156"/>
              <a:gd name="T59" fmla="*/ 98 h 156"/>
              <a:gd name="T60" fmla="*/ 51 w 156"/>
              <a:gd name="T61" fmla="*/ 98 h 156"/>
              <a:gd name="T62" fmla="*/ 57 w 156"/>
              <a:gd name="T63" fmla="*/ 104 h 156"/>
              <a:gd name="T64" fmla="*/ 57 w 156"/>
              <a:gd name="T65" fmla="*/ 134 h 156"/>
              <a:gd name="T66" fmla="*/ 156 w 156"/>
              <a:gd name="T67" fmla="*/ 37 h 156"/>
              <a:gd name="T68" fmla="*/ 82 w 156"/>
              <a:gd name="T69" fmla="*/ 37 h 156"/>
              <a:gd name="T70" fmla="*/ 90 w 156"/>
              <a:gd name="T71" fmla="*/ 37 h 156"/>
              <a:gd name="T72" fmla="*/ 143 w 156"/>
              <a:gd name="T73" fmla="*/ 33 h 156"/>
              <a:gd name="T74" fmla="*/ 143 w 156"/>
              <a:gd name="T75" fmla="*/ 41 h 156"/>
              <a:gd name="T76" fmla="*/ 90 w 156"/>
              <a:gd name="T77" fmla="*/ 3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6" h="156">
                <a:moveTo>
                  <a:pt x="37" y="0"/>
                </a:moveTo>
                <a:cubicBezTo>
                  <a:pt x="16" y="0"/>
                  <a:pt x="0" y="17"/>
                  <a:pt x="0" y="37"/>
                </a:cubicBezTo>
                <a:cubicBezTo>
                  <a:pt x="0" y="57"/>
                  <a:pt x="16" y="74"/>
                  <a:pt x="37" y="74"/>
                </a:cubicBezTo>
                <a:cubicBezTo>
                  <a:pt x="57" y="74"/>
                  <a:pt x="74" y="57"/>
                  <a:pt x="74" y="37"/>
                </a:cubicBezTo>
                <a:cubicBezTo>
                  <a:pt x="74" y="17"/>
                  <a:pt x="57" y="0"/>
                  <a:pt x="37" y="0"/>
                </a:cubicBezTo>
                <a:close/>
                <a:moveTo>
                  <a:pt x="65" y="37"/>
                </a:moveTo>
                <a:cubicBezTo>
                  <a:pt x="65" y="39"/>
                  <a:pt x="63" y="41"/>
                  <a:pt x="61" y="41"/>
                </a:cubicBezTo>
                <a:cubicBezTo>
                  <a:pt x="41" y="41"/>
                  <a:pt x="41" y="41"/>
                  <a:pt x="41" y="41"/>
                </a:cubicBezTo>
                <a:cubicBezTo>
                  <a:pt x="41" y="62"/>
                  <a:pt x="41" y="62"/>
                  <a:pt x="41" y="62"/>
                </a:cubicBezTo>
                <a:cubicBezTo>
                  <a:pt x="41" y="64"/>
                  <a:pt x="39" y="66"/>
                  <a:pt x="37" y="66"/>
                </a:cubicBezTo>
                <a:cubicBezTo>
                  <a:pt x="34" y="66"/>
                  <a:pt x="32" y="64"/>
                  <a:pt x="32" y="62"/>
                </a:cubicBezTo>
                <a:cubicBezTo>
                  <a:pt x="32" y="41"/>
                  <a:pt x="32" y="41"/>
                  <a:pt x="32" y="41"/>
                </a:cubicBezTo>
                <a:cubicBezTo>
                  <a:pt x="12" y="41"/>
                  <a:pt x="12" y="41"/>
                  <a:pt x="12" y="41"/>
                </a:cubicBezTo>
                <a:cubicBezTo>
                  <a:pt x="10" y="41"/>
                  <a:pt x="8" y="39"/>
                  <a:pt x="8" y="37"/>
                </a:cubicBezTo>
                <a:cubicBezTo>
                  <a:pt x="8" y="35"/>
                  <a:pt x="10" y="33"/>
                  <a:pt x="12" y="33"/>
                </a:cubicBezTo>
                <a:cubicBezTo>
                  <a:pt x="32" y="33"/>
                  <a:pt x="32" y="33"/>
                  <a:pt x="32" y="33"/>
                </a:cubicBezTo>
                <a:cubicBezTo>
                  <a:pt x="32" y="12"/>
                  <a:pt x="32" y="12"/>
                  <a:pt x="32" y="12"/>
                </a:cubicBezTo>
                <a:cubicBezTo>
                  <a:pt x="32" y="10"/>
                  <a:pt x="34" y="8"/>
                  <a:pt x="37" y="8"/>
                </a:cubicBezTo>
                <a:cubicBezTo>
                  <a:pt x="39" y="8"/>
                  <a:pt x="41" y="10"/>
                  <a:pt x="41" y="12"/>
                </a:cubicBezTo>
                <a:cubicBezTo>
                  <a:pt x="41" y="33"/>
                  <a:pt x="41" y="33"/>
                  <a:pt x="41" y="33"/>
                </a:cubicBezTo>
                <a:cubicBezTo>
                  <a:pt x="61" y="33"/>
                  <a:pt x="61" y="33"/>
                  <a:pt x="61" y="33"/>
                </a:cubicBezTo>
                <a:cubicBezTo>
                  <a:pt x="63" y="33"/>
                  <a:pt x="65" y="35"/>
                  <a:pt x="65" y="37"/>
                </a:cubicBezTo>
                <a:close/>
                <a:moveTo>
                  <a:pt x="119" y="82"/>
                </a:moveTo>
                <a:cubicBezTo>
                  <a:pt x="98" y="82"/>
                  <a:pt x="82" y="99"/>
                  <a:pt x="82" y="119"/>
                </a:cubicBezTo>
                <a:cubicBezTo>
                  <a:pt x="82" y="140"/>
                  <a:pt x="98" y="156"/>
                  <a:pt x="119" y="156"/>
                </a:cubicBezTo>
                <a:cubicBezTo>
                  <a:pt x="139" y="156"/>
                  <a:pt x="156" y="140"/>
                  <a:pt x="156" y="119"/>
                </a:cubicBezTo>
                <a:cubicBezTo>
                  <a:pt x="156" y="99"/>
                  <a:pt x="139" y="82"/>
                  <a:pt x="119" y="82"/>
                </a:cubicBezTo>
                <a:close/>
                <a:moveTo>
                  <a:pt x="119" y="90"/>
                </a:moveTo>
                <a:cubicBezTo>
                  <a:pt x="123" y="90"/>
                  <a:pt x="127" y="94"/>
                  <a:pt x="127" y="99"/>
                </a:cubicBezTo>
                <a:cubicBezTo>
                  <a:pt x="127" y="103"/>
                  <a:pt x="123" y="107"/>
                  <a:pt x="119" y="107"/>
                </a:cubicBezTo>
                <a:cubicBezTo>
                  <a:pt x="114" y="107"/>
                  <a:pt x="111" y="103"/>
                  <a:pt x="111" y="99"/>
                </a:cubicBezTo>
                <a:cubicBezTo>
                  <a:pt x="111" y="94"/>
                  <a:pt x="114" y="90"/>
                  <a:pt x="119" y="90"/>
                </a:cubicBezTo>
                <a:close/>
                <a:moveTo>
                  <a:pt x="119" y="148"/>
                </a:moveTo>
                <a:cubicBezTo>
                  <a:pt x="114" y="148"/>
                  <a:pt x="111" y="144"/>
                  <a:pt x="111" y="140"/>
                </a:cubicBezTo>
                <a:cubicBezTo>
                  <a:pt x="111" y="135"/>
                  <a:pt x="114" y="132"/>
                  <a:pt x="119" y="132"/>
                </a:cubicBezTo>
                <a:cubicBezTo>
                  <a:pt x="123" y="132"/>
                  <a:pt x="127" y="135"/>
                  <a:pt x="127" y="140"/>
                </a:cubicBezTo>
                <a:cubicBezTo>
                  <a:pt x="127" y="144"/>
                  <a:pt x="123" y="148"/>
                  <a:pt x="119" y="148"/>
                </a:cubicBezTo>
                <a:close/>
                <a:moveTo>
                  <a:pt x="148" y="119"/>
                </a:moveTo>
                <a:cubicBezTo>
                  <a:pt x="148" y="122"/>
                  <a:pt x="146" y="123"/>
                  <a:pt x="143" y="123"/>
                </a:cubicBezTo>
                <a:cubicBezTo>
                  <a:pt x="94" y="123"/>
                  <a:pt x="94" y="123"/>
                  <a:pt x="94" y="123"/>
                </a:cubicBezTo>
                <a:cubicBezTo>
                  <a:pt x="92" y="123"/>
                  <a:pt x="90" y="122"/>
                  <a:pt x="90" y="119"/>
                </a:cubicBezTo>
                <a:cubicBezTo>
                  <a:pt x="90" y="117"/>
                  <a:pt x="92" y="115"/>
                  <a:pt x="94" y="115"/>
                </a:cubicBezTo>
                <a:cubicBezTo>
                  <a:pt x="143" y="115"/>
                  <a:pt x="143" y="115"/>
                  <a:pt x="143" y="115"/>
                </a:cubicBezTo>
                <a:cubicBezTo>
                  <a:pt x="146" y="115"/>
                  <a:pt x="148" y="117"/>
                  <a:pt x="148" y="119"/>
                </a:cubicBezTo>
                <a:close/>
                <a:moveTo>
                  <a:pt x="37" y="82"/>
                </a:moveTo>
                <a:cubicBezTo>
                  <a:pt x="16" y="82"/>
                  <a:pt x="0" y="99"/>
                  <a:pt x="0" y="119"/>
                </a:cubicBezTo>
                <a:cubicBezTo>
                  <a:pt x="0" y="140"/>
                  <a:pt x="16" y="156"/>
                  <a:pt x="37" y="156"/>
                </a:cubicBezTo>
                <a:cubicBezTo>
                  <a:pt x="57" y="156"/>
                  <a:pt x="74" y="140"/>
                  <a:pt x="74" y="119"/>
                </a:cubicBezTo>
                <a:cubicBezTo>
                  <a:pt x="74" y="99"/>
                  <a:pt x="57" y="82"/>
                  <a:pt x="37" y="82"/>
                </a:cubicBezTo>
                <a:close/>
                <a:moveTo>
                  <a:pt x="57" y="134"/>
                </a:moveTo>
                <a:cubicBezTo>
                  <a:pt x="59" y="136"/>
                  <a:pt x="59" y="139"/>
                  <a:pt x="57" y="140"/>
                </a:cubicBezTo>
                <a:cubicBezTo>
                  <a:pt x="56" y="142"/>
                  <a:pt x="53" y="142"/>
                  <a:pt x="51" y="140"/>
                </a:cubicBezTo>
                <a:cubicBezTo>
                  <a:pt x="37" y="125"/>
                  <a:pt x="37" y="125"/>
                  <a:pt x="37" y="125"/>
                </a:cubicBezTo>
                <a:cubicBezTo>
                  <a:pt x="22" y="140"/>
                  <a:pt x="22" y="140"/>
                  <a:pt x="22" y="140"/>
                </a:cubicBezTo>
                <a:cubicBezTo>
                  <a:pt x="20" y="142"/>
                  <a:pt x="17" y="142"/>
                  <a:pt x="16" y="140"/>
                </a:cubicBezTo>
                <a:cubicBezTo>
                  <a:pt x="14" y="139"/>
                  <a:pt x="14" y="136"/>
                  <a:pt x="16" y="134"/>
                </a:cubicBezTo>
                <a:cubicBezTo>
                  <a:pt x="31" y="119"/>
                  <a:pt x="31" y="119"/>
                  <a:pt x="31" y="119"/>
                </a:cubicBezTo>
                <a:cubicBezTo>
                  <a:pt x="16" y="104"/>
                  <a:pt x="16" y="104"/>
                  <a:pt x="16" y="104"/>
                </a:cubicBezTo>
                <a:cubicBezTo>
                  <a:pt x="14" y="103"/>
                  <a:pt x="14" y="100"/>
                  <a:pt x="16" y="98"/>
                </a:cubicBezTo>
                <a:cubicBezTo>
                  <a:pt x="17" y="97"/>
                  <a:pt x="20" y="97"/>
                  <a:pt x="22" y="98"/>
                </a:cubicBezTo>
                <a:cubicBezTo>
                  <a:pt x="37" y="113"/>
                  <a:pt x="37" y="113"/>
                  <a:pt x="37" y="113"/>
                </a:cubicBezTo>
                <a:cubicBezTo>
                  <a:pt x="51" y="98"/>
                  <a:pt x="51" y="98"/>
                  <a:pt x="51" y="98"/>
                </a:cubicBezTo>
                <a:cubicBezTo>
                  <a:pt x="53" y="97"/>
                  <a:pt x="56" y="97"/>
                  <a:pt x="57" y="98"/>
                </a:cubicBezTo>
                <a:cubicBezTo>
                  <a:pt x="59" y="100"/>
                  <a:pt x="59" y="103"/>
                  <a:pt x="57" y="104"/>
                </a:cubicBezTo>
                <a:cubicBezTo>
                  <a:pt x="42" y="119"/>
                  <a:pt x="42" y="119"/>
                  <a:pt x="42" y="119"/>
                </a:cubicBezTo>
                <a:lnTo>
                  <a:pt x="57" y="134"/>
                </a:lnTo>
                <a:close/>
                <a:moveTo>
                  <a:pt x="119" y="74"/>
                </a:moveTo>
                <a:cubicBezTo>
                  <a:pt x="139" y="74"/>
                  <a:pt x="156" y="57"/>
                  <a:pt x="156" y="37"/>
                </a:cubicBezTo>
                <a:cubicBezTo>
                  <a:pt x="156" y="17"/>
                  <a:pt x="139" y="0"/>
                  <a:pt x="119" y="0"/>
                </a:cubicBezTo>
                <a:cubicBezTo>
                  <a:pt x="98" y="0"/>
                  <a:pt x="82" y="17"/>
                  <a:pt x="82" y="37"/>
                </a:cubicBezTo>
                <a:cubicBezTo>
                  <a:pt x="82" y="57"/>
                  <a:pt x="98" y="74"/>
                  <a:pt x="119" y="74"/>
                </a:cubicBezTo>
                <a:close/>
                <a:moveTo>
                  <a:pt x="90" y="37"/>
                </a:moveTo>
                <a:cubicBezTo>
                  <a:pt x="90" y="35"/>
                  <a:pt x="92" y="33"/>
                  <a:pt x="94" y="33"/>
                </a:cubicBezTo>
                <a:cubicBezTo>
                  <a:pt x="143" y="33"/>
                  <a:pt x="143" y="33"/>
                  <a:pt x="143" y="33"/>
                </a:cubicBezTo>
                <a:cubicBezTo>
                  <a:pt x="146" y="33"/>
                  <a:pt x="148" y="35"/>
                  <a:pt x="148" y="37"/>
                </a:cubicBezTo>
                <a:cubicBezTo>
                  <a:pt x="148" y="39"/>
                  <a:pt x="146" y="41"/>
                  <a:pt x="143" y="41"/>
                </a:cubicBezTo>
                <a:cubicBezTo>
                  <a:pt x="94" y="41"/>
                  <a:pt x="94" y="41"/>
                  <a:pt x="94" y="41"/>
                </a:cubicBezTo>
                <a:cubicBezTo>
                  <a:pt x="92" y="41"/>
                  <a:pt x="90" y="39"/>
                  <a:pt x="90" y="37"/>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14" name="Freeform 17"/>
          <p:cNvSpPr>
            <a:spLocks noEditPoints="1"/>
          </p:cNvSpPr>
          <p:nvPr/>
        </p:nvSpPr>
        <p:spPr bwMode="auto">
          <a:xfrm>
            <a:off x="3019369" y="2169227"/>
            <a:ext cx="534506" cy="531922"/>
          </a:xfrm>
          <a:custGeom>
            <a:avLst/>
            <a:gdLst>
              <a:gd name="T0" fmla="*/ 156 w 156"/>
              <a:gd name="T1" fmla="*/ 37 h 156"/>
              <a:gd name="T2" fmla="*/ 82 w 156"/>
              <a:gd name="T3" fmla="*/ 37 h 156"/>
              <a:gd name="T4" fmla="*/ 107 w 156"/>
              <a:gd name="T5" fmla="*/ 20 h 156"/>
              <a:gd name="T6" fmla="*/ 132 w 156"/>
              <a:gd name="T7" fmla="*/ 23 h 156"/>
              <a:gd name="T8" fmla="*/ 132 w 156"/>
              <a:gd name="T9" fmla="*/ 34 h 156"/>
              <a:gd name="T10" fmla="*/ 134 w 156"/>
              <a:gd name="T11" fmla="*/ 39 h 156"/>
              <a:gd name="T12" fmla="*/ 134 w 156"/>
              <a:gd name="T13" fmla="*/ 49 h 156"/>
              <a:gd name="T14" fmla="*/ 128 w 156"/>
              <a:gd name="T15" fmla="*/ 53 h 156"/>
              <a:gd name="T16" fmla="*/ 107 w 156"/>
              <a:gd name="T17" fmla="*/ 53 h 156"/>
              <a:gd name="T18" fmla="*/ 123 w 156"/>
              <a:gd name="T19" fmla="*/ 33 h 156"/>
              <a:gd name="T20" fmla="*/ 123 w 156"/>
              <a:gd name="T21" fmla="*/ 28 h 156"/>
              <a:gd name="T22" fmla="*/ 115 w 156"/>
              <a:gd name="T23" fmla="*/ 27 h 156"/>
              <a:gd name="T24" fmla="*/ 120 w 156"/>
              <a:gd name="T25" fmla="*/ 33 h 156"/>
              <a:gd name="T26" fmla="*/ 126 w 156"/>
              <a:gd name="T27" fmla="*/ 43 h 156"/>
              <a:gd name="T28" fmla="*/ 121 w 156"/>
              <a:gd name="T29" fmla="*/ 40 h 156"/>
              <a:gd name="T30" fmla="*/ 115 w 156"/>
              <a:gd name="T31" fmla="*/ 46 h 156"/>
              <a:gd name="T32" fmla="*/ 125 w 156"/>
              <a:gd name="T33" fmla="*/ 45 h 156"/>
              <a:gd name="T34" fmla="*/ 33 w 156"/>
              <a:gd name="T35" fmla="*/ 41 h 156"/>
              <a:gd name="T36" fmla="*/ 37 w 156"/>
              <a:gd name="T37" fmla="*/ 29 h 156"/>
              <a:gd name="T38" fmla="*/ 37 w 156"/>
              <a:gd name="T39" fmla="*/ 82 h 156"/>
              <a:gd name="T40" fmla="*/ 37 w 156"/>
              <a:gd name="T41" fmla="*/ 156 h 156"/>
              <a:gd name="T42" fmla="*/ 37 w 156"/>
              <a:gd name="T43" fmla="*/ 82 h 156"/>
              <a:gd name="T44" fmla="*/ 45 w 156"/>
              <a:gd name="T45" fmla="*/ 134 h 156"/>
              <a:gd name="T46" fmla="*/ 29 w 156"/>
              <a:gd name="T47" fmla="*/ 134 h 156"/>
              <a:gd name="T48" fmla="*/ 20 w 156"/>
              <a:gd name="T49" fmla="*/ 119 h 156"/>
              <a:gd name="T50" fmla="*/ 37 w 156"/>
              <a:gd name="T51" fmla="*/ 103 h 156"/>
              <a:gd name="T52" fmla="*/ 53 w 156"/>
              <a:gd name="T53" fmla="*/ 113 h 156"/>
              <a:gd name="T54" fmla="*/ 43 w 156"/>
              <a:gd name="T55" fmla="*/ 113 h 156"/>
              <a:gd name="T56" fmla="*/ 38 w 156"/>
              <a:gd name="T57" fmla="*/ 110 h 156"/>
              <a:gd name="T58" fmla="*/ 31 w 156"/>
              <a:gd name="T59" fmla="*/ 119 h 156"/>
              <a:gd name="T60" fmla="*/ 37 w 156"/>
              <a:gd name="T61" fmla="*/ 128 h 156"/>
              <a:gd name="T62" fmla="*/ 44 w 156"/>
              <a:gd name="T63" fmla="*/ 122 h 156"/>
              <a:gd name="T64" fmla="*/ 50 w 156"/>
              <a:gd name="T65" fmla="*/ 131 h 156"/>
              <a:gd name="T66" fmla="*/ 0 w 156"/>
              <a:gd name="T67" fmla="*/ 37 h 156"/>
              <a:gd name="T68" fmla="*/ 74 w 156"/>
              <a:gd name="T69" fmla="*/ 37 h 156"/>
              <a:gd name="T70" fmla="*/ 45 w 156"/>
              <a:gd name="T71" fmla="*/ 53 h 156"/>
              <a:gd name="T72" fmla="*/ 31 w 156"/>
              <a:gd name="T73" fmla="*/ 45 h 156"/>
              <a:gd name="T74" fmla="*/ 20 w 156"/>
              <a:gd name="T75" fmla="*/ 53 h 156"/>
              <a:gd name="T76" fmla="*/ 41 w 156"/>
              <a:gd name="T77" fmla="*/ 21 h 156"/>
              <a:gd name="T78" fmla="*/ 45 w 156"/>
              <a:gd name="T79" fmla="*/ 53 h 156"/>
              <a:gd name="T80" fmla="*/ 82 w 156"/>
              <a:gd name="T81" fmla="*/ 119 h 156"/>
              <a:gd name="T82" fmla="*/ 156 w 156"/>
              <a:gd name="T83" fmla="*/ 119 h 156"/>
              <a:gd name="T84" fmla="*/ 134 w 156"/>
              <a:gd name="T85" fmla="*/ 127 h 156"/>
              <a:gd name="T86" fmla="*/ 127 w 156"/>
              <a:gd name="T87" fmla="*/ 135 h 156"/>
              <a:gd name="T88" fmla="*/ 107 w 156"/>
              <a:gd name="T89" fmla="*/ 136 h 156"/>
              <a:gd name="T90" fmla="*/ 121 w 156"/>
              <a:gd name="T91" fmla="*/ 103 h 156"/>
              <a:gd name="T92" fmla="*/ 132 w 156"/>
              <a:gd name="T93" fmla="*/ 107 h 156"/>
              <a:gd name="T94" fmla="*/ 135 w 156"/>
              <a:gd name="T95" fmla="*/ 119 h 156"/>
              <a:gd name="T96" fmla="*/ 118 w 156"/>
              <a:gd name="T97" fmla="*/ 110 h 156"/>
              <a:gd name="T98" fmla="*/ 115 w 156"/>
              <a:gd name="T99" fmla="*/ 128 h 156"/>
              <a:gd name="T100" fmla="*/ 124 w 156"/>
              <a:gd name="T101" fmla="*/ 127 h 156"/>
              <a:gd name="T102" fmla="*/ 127 w 156"/>
              <a:gd name="T103" fmla="*/ 119 h 156"/>
              <a:gd name="T104" fmla="*/ 118 w 156"/>
              <a:gd name="T105" fmla="*/ 11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6" h="156">
                <a:moveTo>
                  <a:pt x="119" y="74"/>
                </a:moveTo>
                <a:cubicBezTo>
                  <a:pt x="139" y="74"/>
                  <a:pt x="156" y="57"/>
                  <a:pt x="156" y="37"/>
                </a:cubicBezTo>
                <a:cubicBezTo>
                  <a:pt x="156" y="17"/>
                  <a:pt x="139" y="0"/>
                  <a:pt x="119" y="0"/>
                </a:cubicBezTo>
                <a:cubicBezTo>
                  <a:pt x="99" y="0"/>
                  <a:pt x="82" y="17"/>
                  <a:pt x="82" y="37"/>
                </a:cubicBezTo>
                <a:cubicBezTo>
                  <a:pt x="82" y="57"/>
                  <a:pt x="99" y="74"/>
                  <a:pt x="119" y="74"/>
                </a:cubicBezTo>
                <a:close/>
                <a:moveTo>
                  <a:pt x="107" y="20"/>
                </a:moveTo>
                <a:cubicBezTo>
                  <a:pt x="125" y="20"/>
                  <a:pt x="125" y="20"/>
                  <a:pt x="125" y="20"/>
                </a:cubicBezTo>
                <a:cubicBezTo>
                  <a:pt x="128" y="20"/>
                  <a:pt x="130" y="21"/>
                  <a:pt x="132" y="23"/>
                </a:cubicBezTo>
                <a:cubicBezTo>
                  <a:pt x="133" y="24"/>
                  <a:pt x="134" y="26"/>
                  <a:pt x="134" y="29"/>
                </a:cubicBezTo>
                <a:cubicBezTo>
                  <a:pt x="134" y="31"/>
                  <a:pt x="133" y="32"/>
                  <a:pt x="132" y="34"/>
                </a:cubicBezTo>
                <a:cubicBezTo>
                  <a:pt x="132" y="35"/>
                  <a:pt x="130" y="35"/>
                  <a:pt x="129" y="36"/>
                </a:cubicBezTo>
                <a:cubicBezTo>
                  <a:pt x="131" y="36"/>
                  <a:pt x="133" y="37"/>
                  <a:pt x="134" y="39"/>
                </a:cubicBezTo>
                <a:cubicBezTo>
                  <a:pt x="135" y="40"/>
                  <a:pt x="135" y="42"/>
                  <a:pt x="135" y="44"/>
                </a:cubicBezTo>
                <a:cubicBezTo>
                  <a:pt x="135" y="46"/>
                  <a:pt x="135" y="47"/>
                  <a:pt x="134" y="49"/>
                </a:cubicBezTo>
                <a:cubicBezTo>
                  <a:pt x="134" y="50"/>
                  <a:pt x="133" y="51"/>
                  <a:pt x="131" y="52"/>
                </a:cubicBezTo>
                <a:cubicBezTo>
                  <a:pt x="130" y="52"/>
                  <a:pt x="129" y="53"/>
                  <a:pt x="128" y="53"/>
                </a:cubicBezTo>
                <a:cubicBezTo>
                  <a:pt x="125" y="53"/>
                  <a:pt x="124" y="53"/>
                  <a:pt x="123" y="53"/>
                </a:cubicBezTo>
                <a:cubicBezTo>
                  <a:pt x="107" y="53"/>
                  <a:pt x="107" y="53"/>
                  <a:pt x="107" y="53"/>
                </a:cubicBezTo>
                <a:lnTo>
                  <a:pt x="107" y="20"/>
                </a:lnTo>
                <a:close/>
                <a:moveTo>
                  <a:pt x="123" y="33"/>
                </a:moveTo>
                <a:cubicBezTo>
                  <a:pt x="124" y="32"/>
                  <a:pt x="124" y="31"/>
                  <a:pt x="124" y="30"/>
                </a:cubicBezTo>
                <a:cubicBezTo>
                  <a:pt x="124" y="29"/>
                  <a:pt x="124" y="28"/>
                  <a:pt x="123" y="28"/>
                </a:cubicBezTo>
                <a:cubicBezTo>
                  <a:pt x="123" y="27"/>
                  <a:pt x="121" y="27"/>
                  <a:pt x="120" y="27"/>
                </a:cubicBezTo>
                <a:cubicBezTo>
                  <a:pt x="115" y="27"/>
                  <a:pt x="115" y="27"/>
                  <a:pt x="115" y="27"/>
                </a:cubicBezTo>
                <a:cubicBezTo>
                  <a:pt x="115" y="33"/>
                  <a:pt x="115" y="33"/>
                  <a:pt x="115" y="33"/>
                </a:cubicBezTo>
                <a:cubicBezTo>
                  <a:pt x="120" y="33"/>
                  <a:pt x="120" y="33"/>
                  <a:pt x="120" y="33"/>
                </a:cubicBezTo>
                <a:cubicBezTo>
                  <a:pt x="121" y="33"/>
                  <a:pt x="123" y="33"/>
                  <a:pt x="123" y="33"/>
                </a:cubicBezTo>
                <a:close/>
                <a:moveTo>
                  <a:pt x="126" y="43"/>
                </a:moveTo>
                <a:cubicBezTo>
                  <a:pt x="126" y="42"/>
                  <a:pt x="125" y="41"/>
                  <a:pt x="125" y="41"/>
                </a:cubicBezTo>
                <a:cubicBezTo>
                  <a:pt x="124" y="40"/>
                  <a:pt x="122" y="40"/>
                  <a:pt x="121" y="40"/>
                </a:cubicBezTo>
                <a:cubicBezTo>
                  <a:pt x="115" y="40"/>
                  <a:pt x="115" y="40"/>
                  <a:pt x="115" y="40"/>
                </a:cubicBezTo>
                <a:cubicBezTo>
                  <a:pt x="115" y="46"/>
                  <a:pt x="115" y="46"/>
                  <a:pt x="115" y="46"/>
                </a:cubicBezTo>
                <a:cubicBezTo>
                  <a:pt x="121" y="46"/>
                  <a:pt x="121" y="46"/>
                  <a:pt x="121" y="46"/>
                </a:cubicBezTo>
                <a:cubicBezTo>
                  <a:pt x="122" y="46"/>
                  <a:pt x="124" y="46"/>
                  <a:pt x="125" y="45"/>
                </a:cubicBezTo>
                <a:cubicBezTo>
                  <a:pt x="125" y="45"/>
                  <a:pt x="126" y="44"/>
                  <a:pt x="126" y="43"/>
                </a:cubicBezTo>
                <a:close/>
                <a:moveTo>
                  <a:pt x="33" y="41"/>
                </a:moveTo>
                <a:cubicBezTo>
                  <a:pt x="41" y="41"/>
                  <a:pt x="41" y="41"/>
                  <a:pt x="41" y="41"/>
                </a:cubicBezTo>
                <a:cubicBezTo>
                  <a:pt x="37" y="29"/>
                  <a:pt x="37" y="29"/>
                  <a:pt x="37" y="29"/>
                </a:cubicBezTo>
                <a:lnTo>
                  <a:pt x="33" y="41"/>
                </a:lnTo>
                <a:close/>
                <a:moveTo>
                  <a:pt x="37" y="82"/>
                </a:moveTo>
                <a:cubicBezTo>
                  <a:pt x="16" y="82"/>
                  <a:pt x="0" y="99"/>
                  <a:pt x="0" y="119"/>
                </a:cubicBezTo>
                <a:cubicBezTo>
                  <a:pt x="0" y="140"/>
                  <a:pt x="16" y="156"/>
                  <a:pt x="37" y="156"/>
                </a:cubicBezTo>
                <a:cubicBezTo>
                  <a:pt x="57" y="156"/>
                  <a:pt x="74" y="140"/>
                  <a:pt x="74" y="119"/>
                </a:cubicBezTo>
                <a:cubicBezTo>
                  <a:pt x="74" y="99"/>
                  <a:pt x="57" y="82"/>
                  <a:pt x="37" y="82"/>
                </a:cubicBezTo>
                <a:close/>
                <a:moveTo>
                  <a:pt x="50" y="131"/>
                </a:moveTo>
                <a:cubicBezTo>
                  <a:pt x="49" y="132"/>
                  <a:pt x="47" y="134"/>
                  <a:pt x="45" y="134"/>
                </a:cubicBezTo>
                <a:cubicBezTo>
                  <a:pt x="43" y="135"/>
                  <a:pt x="41" y="136"/>
                  <a:pt x="38" y="136"/>
                </a:cubicBezTo>
                <a:cubicBezTo>
                  <a:pt x="34" y="136"/>
                  <a:pt x="31" y="135"/>
                  <a:pt x="29" y="134"/>
                </a:cubicBezTo>
                <a:cubicBezTo>
                  <a:pt x="26" y="133"/>
                  <a:pt x="24" y="131"/>
                  <a:pt x="23" y="129"/>
                </a:cubicBezTo>
                <a:cubicBezTo>
                  <a:pt x="21" y="126"/>
                  <a:pt x="20" y="123"/>
                  <a:pt x="20" y="119"/>
                </a:cubicBezTo>
                <a:cubicBezTo>
                  <a:pt x="20" y="114"/>
                  <a:pt x="22" y="110"/>
                  <a:pt x="25" y="107"/>
                </a:cubicBezTo>
                <a:cubicBezTo>
                  <a:pt x="28" y="104"/>
                  <a:pt x="32" y="103"/>
                  <a:pt x="37" y="103"/>
                </a:cubicBezTo>
                <a:cubicBezTo>
                  <a:pt x="42" y="103"/>
                  <a:pt x="45" y="104"/>
                  <a:pt x="47" y="105"/>
                </a:cubicBezTo>
                <a:cubicBezTo>
                  <a:pt x="50" y="107"/>
                  <a:pt x="52" y="109"/>
                  <a:pt x="53" y="113"/>
                </a:cubicBezTo>
                <a:cubicBezTo>
                  <a:pt x="44" y="115"/>
                  <a:pt x="44" y="115"/>
                  <a:pt x="44" y="115"/>
                </a:cubicBezTo>
                <a:cubicBezTo>
                  <a:pt x="43" y="114"/>
                  <a:pt x="43" y="113"/>
                  <a:pt x="43" y="113"/>
                </a:cubicBezTo>
                <a:cubicBezTo>
                  <a:pt x="42" y="112"/>
                  <a:pt x="41" y="111"/>
                  <a:pt x="40" y="111"/>
                </a:cubicBezTo>
                <a:cubicBezTo>
                  <a:pt x="40" y="110"/>
                  <a:pt x="39" y="110"/>
                  <a:pt x="38" y="110"/>
                </a:cubicBezTo>
                <a:cubicBezTo>
                  <a:pt x="35" y="110"/>
                  <a:pt x="33" y="111"/>
                  <a:pt x="32" y="113"/>
                </a:cubicBezTo>
                <a:cubicBezTo>
                  <a:pt x="31" y="114"/>
                  <a:pt x="31" y="116"/>
                  <a:pt x="31" y="119"/>
                </a:cubicBezTo>
                <a:cubicBezTo>
                  <a:pt x="31" y="123"/>
                  <a:pt x="31" y="125"/>
                  <a:pt x="32" y="126"/>
                </a:cubicBezTo>
                <a:cubicBezTo>
                  <a:pt x="34" y="128"/>
                  <a:pt x="35" y="128"/>
                  <a:pt x="37" y="128"/>
                </a:cubicBezTo>
                <a:cubicBezTo>
                  <a:pt x="39" y="128"/>
                  <a:pt x="41" y="128"/>
                  <a:pt x="42" y="127"/>
                </a:cubicBezTo>
                <a:cubicBezTo>
                  <a:pt x="43" y="126"/>
                  <a:pt x="44" y="124"/>
                  <a:pt x="44" y="122"/>
                </a:cubicBezTo>
                <a:cubicBezTo>
                  <a:pt x="53" y="125"/>
                  <a:pt x="53" y="125"/>
                  <a:pt x="53" y="125"/>
                </a:cubicBezTo>
                <a:cubicBezTo>
                  <a:pt x="53" y="127"/>
                  <a:pt x="52" y="129"/>
                  <a:pt x="50" y="131"/>
                </a:cubicBezTo>
                <a:close/>
                <a:moveTo>
                  <a:pt x="37" y="0"/>
                </a:moveTo>
                <a:cubicBezTo>
                  <a:pt x="16" y="0"/>
                  <a:pt x="0" y="17"/>
                  <a:pt x="0" y="37"/>
                </a:cubicBezTo>
                <a:cubicBezTo>
                  <a:pt x="0" y="57"/>
                  <a:pt x="16" y="74"/>
                  <a:pt x="37" y="74"/>
                </a:cubicBezTo>
                <a:cubicBezTo>
                  <a:pt x="57" y="74"/>
                  <a:pt x="74" y="57"/>
                  <a:pt x="74" y="37"/>
                </a:cubicBezTo>
                <a:cubicBezTo>
                  <a:pt x="74" y="17"/>
                  <a:pt x="57" y="0"/>
                  <a:pt x="37" y="0"/>
                </a:cubicBezTo>
                <a:close/>
                <a:moveTo>
                  <a:pt x="45" y="53"/>
                </a:moveTo>
                <a:cubicBezTo>
                  <a:pt x="42" y="45"/>
                  <a:pt x="42" y="45"/>
                  <a:pt x="42" y="45"/>
                </a:cubicBezTo>
                <a:cubicBezTo>
                  <a:pt x="31" y="45"/>
                  <a:pt x="31" y="45"/>
                  <a:pt x="31" y="45"/>
                </a:cubicBezTo>
                <a:cubicBezTo>
                  <a:pt x="28" y="53"/>
                  <a:pt x="28" y="53"/>
                  <a:pt x="28" y="53"/>
                </a:cubicBezTo>
                <a:cubicBezTo>
                  <a:pt x="20" y="53"/>
                  <a:pt x="20" y="53"/>
                  <a:pt x="20" y="53"/>
                </a:cubicBezTo>
                <a:cubicBezTo>
                  <a:pt x="33" y="21"/>
                  <a:pt x="33" y="21"/>
                  <a:pt x="33" y="21"/>
                </a:cubicBezTo>
                <a:cubicBezTo>
                  <a:pt x="41" y="21"/>
                  <a:pt x="41" y="21"/>
                  <a:pt x="41" y="21"/>
                </a:cubicBezTo>
                <a:cubicBezTo>
                  <a:pt x="53" y="53"/>
                  <a:pt x="53" y="53"/>
                  <a:pt x="53" y="53"/>
                </a:cubicBezTo>
                <a:lnTo>
                  <a:pt x="45" y="53"/>
                </a:lnTo>
                <a:close/>
                <a:moveTo>
                  <a:pt x="119" y="82"/>
                </a:moveTo>
                <a:cubicBezTo>
                  <a:pt x="99" y="82"/>
                  <a:pt x="82" y="99"/>
                  <a:pt x="82" y="119"/>
                </a:cubicBezTo>
                <a:cubicBezTo>
                  <a:pt x="82" y="140"/>
                  <a:pt x="99" y="156"/>
                  <a:pt x="119" y="156"/>
                </a:cubicBezTo>
                <a:cubicBezTo>
                  <a:pt x="139" y="156"/>
                  <a:pt x="156" y="140"/>
                  <a:pt x="156" y="119"/>
                </a:cubicBezTo>
                <a:cubicBezTo>
                  <a:pt x="156" y="99"/>
                  <a:pt x="139" y="82"/>
                  <a:pt x="119" y="82"/>
                </a:cubicBezTo>
                <a:close/>
                <a:moveTo>
                  <a:pt x="134" y="127"/>
                </a:moveTo>
                <a:cubicBezTo>
                  <a:pt x="134" y="129"/>
                  <a:pt x="132" y="131"/>
                  <a:pt x="131" y="132"/>
                </a:cubicBezTo>
                <a:cubicBezTo>
                  <a:pt x="130" y="133"/>
                  <a:pt x="128" y="134"/>
                  <a:pt x="127" y="135"/>
                </a:cubicBezTo>
                <a:cubicBezTo>
                  <a:pt x="125" y="135"/>
                  <a:pt x="123" y="136"/>
                  <a:pt x="121" y="136"/>
                </a:cubicBezTo>
                <a:cubicBezTo>
                  <a:pt x="107" y="136"/>
                  <a:pt x="107" y="136"/>
                  <a:pt x="107" y="136"/>
                </a:cubicBezTo>
                <a:cubicBezTo>
                  <a:pt x="107" y="103"/>
                  <a:pt x="107" y="103"/>
                  <a:pt x="107" y="103"/>
                </a:cubicBezTo>
                <a:cubicBezTo>
                  <a:pt x="121" y="103"/>
                  <a:pt x="121" y="103"/>
                  <a:pt x="121" y="103"/>
                </a:cubicBezTo>
                <a:cubicBezTo>
                  <a:pt x="124" y="103"/>
                  <a:pt x="126" y="103"/>
                  <a:pt x="128" y="104"/>
                </a:cubicBezTo>
                <a:cubicBezTo>
                  <a:pt x="130" y="105"/>
                  <a:pt x="131" y="106"/>
                  <a:pt x="132" y="107"/>
                </a:cubicBezTo>
                <a:cubicBezTo>
                  <a:pt x="133" y="109"/>
                  <a:pt x="134" y="111"/>
                  <a:pt x="135" y="113"/>
                </a:cubicBezTo>
                <a:cubicBezTo>
                  <a:pt x="135" y="115"/>
                  <a:pt x="135" y="117"/>
                  <a:pt x="135" y="119"/>
                </a:cubicBezTo>
                <a:cubicBezTo>
                  <a:pt x="135" y="123"/>
                  <a:pt x="135" y="125"/>
                  <a:pt x="134" y="127"/>
                </a:cubicBezTo>
                <a:close/>
                <a:moveTo>
                  <a:pt x="118" y="110"/>
                </a:moveTo>
                <a:cubicBezTo>
                  <a:pt x="115" y="110"/>
                  <a:pt x="115" y="110"/>
                  <a:pt x="115" y="110"/>
                </a:cubicBezTo>
                <a:cubicBezTo>
                  <a:pt x="115" y="128"/>
                  <a:pt x="115" y="128"/>
                  <a:pt x="115" y="128"/>
                </a:cubicBezTo>
                <a:cubicBezTo>
                  <a:pt x="118" y="128"/>
                  <a:pt x="118" y="128"/>
                  <a:pt x="118" y="128"/>
                </a:cubicBezTo>
                <a:cubicBezTo>
                  <a:pt x="121" y="128"/>
                  <a:pt x="123" y="128"/>
                  <a:pt x="124" y="127"/>
                </a:cubicBezTo>
                <a:cubicBezTo>
                  <a:pt x="125" y="127"/>
                  <a:pt x="126" y="126"/>
                  <a:pt x="126" y="125"/>
                </a:cubicBezTo>
                <a:cubicBezTo>
                  <a:pt x="127" y="124"/>
                  <a:pt x="127" y="122"/>
                  <a:pt x="127" y="119"/>
                </a:cubicBezTo>
                <a:cubicBezTo>
                  <a:pt x="127" y="116"/>
                  <a:pt x="127" y="113"/>
                  <a:pt x="125" y="112"/>
                </a:cubicBezTo>
                <a:cubicBezTo>
                  <a:pt x="124" y="111"/>
                  <a:pt x="121" y="110"/>
                  <a:pt x="118" y="110"/>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15" name="Freeform 18"/>
          <p:cNvSpPr/>
          <p:nvPr/>
        </p:nvSpPr>
        <p:spPr bwMode="auto">
          <a:xfrm>
            <a:off x="4171008" y="2267349"/>
            <a:ext cx="506102" cy="420891"/>
          </a:xfrm>
          <a:custGeom>
            <a:avLst/>
            <a:gdLst>
              <a:gd name="T0" fmla="*/ 74 w 148"/>
              <a:gd name="T1" fmla="*/ 0 h 123"/>
              <a:gd name="T2" fmla="*/ 0 w 148"/>
              <a:gd name="T3" fmla="*/ 45 h 123"/>
              <a:gd name="T4" fmla="*/ 30 w 148"/>
              <a:gd name="T5" fmla="*/ 81 h 123"/>
              <a:gd name="T6" fmla="*/ 20 w 148"/>
              <a:gd name="T7" fmla="*/ 123 h 123"/>
              <a:gd name="T8" fmla="*/ 55 w 148"/>
              <a:gd name="T9" fmla="*/ 89 h 123"/>
              <a:gd name="T10" fmla="*/ 74 w 148"/>
              <a:gd name="T11" fmla="*/ 90 h 123"/>
              <a:gd name="T12" fmla="*/ 148 w 148"/>
              <a:gd name="T13" fmla="*/ 45 h 123"/>
              <a:gd name="T14" fmla="*/ 74 w 148"/>
              <a:gd name="T15" fmla="*/ 0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23">
                <a:moveTo>
                  <a:pt x="74" y="0"/>
                </a:moveTo>
                <a:cubicBezTo>
                  <a:pt x="33" y="0"/>
                  <a:pt x="0" y="20"/>
                  <a:pt x="0" y="45"/>
                </a:cubicBezTo>
                <a:cubicBezTo>
                  <a:pt x="0" y="60"/>
                  <a:pt x="12" y="73"/>
                  <a:pt x="30" y="81"/>
                </a:cubicBezTo>
                <a:cubicBezTo>
                  <a:pt x="20" y="123"/>
                  <a:pt x="20" y="123"/>
                  <a:pt x="20" y="123"/>
                </a:cubicBezTo>
                <a:cubicBezTo>
                  <a:pt x="55" y="89"/>
                  <a:pt x="55" y="89"/>
                  <a:pt x="55" y="89"/>
                </a:cubicBezTo>
                <a:cubicBezTo>
                  <a:pt x="61" y="90"/>
                  <a:pt x="68" y="90"/>
                  <a:pt x="74" y="90"/>
                </a:cubicBezTo>
                <a:cubicBezTo>
                  <a:pt x="115" y="90"/>
                  <a:pt x="148" y="70"/>
                  <a:pt x="148" y="45"/>
                </a:cubicBezTo>
                <a:cubicBezTo>
                  <a:pt x="148" y="20"/>
                  <a:pt x="115" y="0"/>
                  <a:pt x="74" y="0"/>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16" name="Freeform 19"/>
          <p:cNvSpPr>
            <a:spLocks noEditPoints="1"/>
          </p:cNvSpPr>
          <p:nvPr/>
        </p:nvSpPr>
        <p:spPr bwMode="auto">
          <a:xfrm>
            <a:off x="5296825" y="2228617"/>
            <a:ext cx="519012" cy="472534"/>
          </a:xfrm>
          <a:custGeom>
            <a:avLst/>
            <a:gdLst>
              <a:gd name="T0" fmla="*/ 58 w 152"/>
              <a:gd name="T1" fmla="*/ 109 h 138"/>
              <a:gd name="T2" fmla="*/ 45 w 152"/>
              <a:gd name="T3" fmla="*/ 118 h 138"/>
              <a:gd name="T4" fmla="*/ 58 w 152"/>
              <a:gd name="T5" fmla="*/ 126 h 138"/>
              <a:gd name="T6" fmla="*/ 70 w 152"/>
              <a:gd name="T7" fmla="*/ 118 h 138"/>
              <a:gd name="T8" fmla="*/ 58 w 152"/>
              <a:gd name="T9" fmla="*/ 109 h 138"/>
              <a:gd name="T10" fmla="*/ 35 w 152"/>
              <a:gd name="T11" fmla="*/ 126 h 138"/>
              <a:gd name="T12" fmla="*/ 25 w 152"/>
              <a:gd name="T13" fmla="*/ 132 h 138"/>
              <a:gd name="T14" fmla="*/ 35 w 152"/>
              <a:gd name="T15" fmla="*/ 138 h 138"/>
              <a:gd name="T16" fmla="*/ 45 w 152"/>
              <a:gd name="T17" fmla="*/ 132 h 138"/>
              <a:gd name="T18" fmla="*/ 35 w 152"/>
              <a:gd name="T19" fmla="*/ 126 h 138"/>
              <a:gd name="T20" fmla="*/ 152 w 152"/>
              <a:gd name="T21" fmla="*/ 54 h 138"/>
              <a:gd name="T22" fmla="*/ 133 w 152"/>
              <a:gd name="T23" fmla="*/ 37 h 138"/>
              <a:gd name="T24" fmla="*/ 136 w 152"/>
              <a:gd name="T25" fmla="*/ 29 h 138"/>
              <a:gd name="T26" fmla="*/ 107 w 152"/>
              <a:gd name="T27" fmla="*/ 11 h 138"/>
              <a:gd name="T28" fmla="*/ 97 w 152"/>
              <a:gd name="T29" fmla="*/ 12 h 138"/>
              <a:gd name="T30" fmla="*/ 62 w 152"/>
              <a:gd name="T31" fmla="*/ 0 h 138"/>
              <a:gd name="T32" fmla="*/ 22 w 152"/>
              <a:gd name="T33" fmla="*/ 23 h 138"/>
              <a:gd name="T34" fmla="*/ 22 w 152"/>
              <a:gd name="T35" fmla="*/ 24 h 138"/>
              <a:gd name="T36" fmla="*/ 0 w 152"/>
              <a:gd name="T37" fmla="*/ 44 h 138"/>
              <a:gd name="T38" fmla="*/ 22 w 152"/>
              <a:gd name="T39" fmla="*/ 63 h 138"/>
              <a:gd name="T40" fmla="*/ 21 w 152"/>
              <a:gd name="T41" fmla="*/ 68 h 138"/>
              <a:gd name="T42" fmla="*/ 24 w 152"/>
              <a:gd name="T43" fmla="*/ 78 h 138"/>
              <a:gd name="T44" fmla="*/ 21 w 152"/>
              <a:gd name="T45" fmla="*/ 86 h 138"/>
              <a:gd name="T46" fmla="*/ 44 w 152"/>
              <a:gd name="T47" fmla="*/ 101 h 138"/>
              <a:gd name="T48" fmla="*/ 59 w 152"/>
              <a:gd name="T49" fmla="*/ 97 h 138"/>
              <a:gd name="T50" fmla="*/ 76 w 152"/>
              <a:gd name="T51" fmla="*/ 105 h 138"/>
              <a:gd name="T52" fmla="*/ 95 w 152"/>
              <a:gd name="T53" fmla="*/ 95 h 138"/>
              <a:gd name="T54" fmla="*/ 109 w 152"/>
              <a:gd name="T55" fmla="*/ 97 h 138"/>
              <a:gd name="T56" fmla="*/ 140 w 152"/>
              <a:gd name="T57" fmla="*/ 79 h 138"/>
              <a:gd name="T58" fmla="*/ 136 w 152"/>
              <a:gd name="T59" fmla="*/ 70 h 138"/>
              <a:gd name="T60" fmla="*/ 152 w 152"/>
              <a:gd name="T61" fmla="*/ 5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2" h="138">
                <a:moveTo>
                  <a:pt x="58" y="109"/>
                </a:moveTo>
                <a:cubicBezTo>
                  <a:pt x="51" y="109"/>
                  <a:pt x="45" y="113"/>
                  <a:pt x="45" y="118"/>
                </a:cubicBezTo>
                <a:cubicBezTo>
                  <a:pt x="45" y="122"/>
                  <a:pt x="51" y="126"/>
                  <a:pt x="58" y="126"/>
                </a:cubicBezTo>
                <a:cubicBezTo>
                  <a:pt x="65" y="126"/>
                  <a:pt x="70" y="122"/>
                  <a:pt x="70" y="118"/>
                </a:cubicBezTo>
                <a:cubicBezTo>
                  <a:pt x="70" y="113"/>
                  <a:pt x="65" y="109"/>
                  <a:pt x="58" y="109"/>
                </a:cubicBezTo>
                <a:close/>
                <a:moveTo>
                  <a:pt x="35" y="126"/>
                </a:moveTo>
                <a:cubicBezTo>
                  <a:pt x="29" y="126"/>
                  <a:pt x="25" y="129"/>
                  <a:pt x="25" y="132"/>
                </a:cubicBezTo>
                <a:cubicBezTo>
                  <a:pt x="25" y="136"/>
                  <a:pt x="29" y="138"/>
                  <a:pt x="35" y="138"/>
                </a:cubicBezTo>
                <a:cubicBezTo>
                  <a:pt x="41" y="138"/>
                  <a:pt x="45" y="136"/>
                  <a:pt x="45" y="132"/>
                </a:cubicBezTo>
                <a:cubicBezTo>
                  <a:pt x="45" y="129"/>
                  <a:pt x="41" y="126"/>
                  <a:pt x="35" y="126"/>
                </a:cubicBezTo>
                <a:close/>
                <a:moveTo>
                  <a:pt x="152" y="54"/>
                </a:moveTo>
                <a:cubicBezTo>
                  <a:pt x="152" y="46"/>
                  <a:pt x="144" y="40"/>
                  <a:pt x="133" y="37"/>
                </a:cubicBezTo>
                <a:cubicBezTo>
                  <a:pt x="135" y="35"/>
                  <a:pt x="136" y="32"/>
                  <a:pt x="136" y="29"/>
                </a:cubicBezTo>
                <a:cubicBezTo>
                  <a:pt x="136" y="19"/>
                  <a:pt x="123" y="11"/>
                  <a:pt x="107" y="11"/>
                </a:cubicBezTo>
                <a:cubicBezTo>
                  <a:pt x="103" y="11"/>
                  <a:pt x="100" y="11"/>
                  <a:pt x="97" y="12"/>
                </a:cubicBezTo>
                <a:cubicBezTo>
                  <a:pt x="90" y="5"/>
                  <a:pt x="77" y="0"/>
                  <a:pt x="62" y="0"/>
                </a:cubicBezTo>
                <a:cubicBezTo>
                  <a:pt x="40" y="0"/>
                  <a:pt x="22" y="10"/>
                  <a:pt x="22" y="23"/>
                </a:cubicBezTo>
                <a:cubicBezTo>
                  <a:pt x="22" y="23"/>
                  <a:pt x="22" y="24"/>
                  <a:pt x="22" y="24"/>
                </a:cubicBezTo>
                <a:cubicBezTo>
                  <a:pt x="9" y="27"/>
                  <a:pt x="0" y="34"/>
                  <a:pt x="0" y="44"/>
                </a:cubicBezTo>
                <a:cubicBezTo>
                  <a:pt x="0" y="53"/>
                  <a:pt x="9" y="61"/>
                  <a:pt x="22" y="63"/>
                </a:cubicBezTo>
                <a:cubicBezTo>
                  <a:pt x="21" y="65"/>
                  <a:pt x="21" y="67"/>
                  <a:pt x="21" y="68"/>
                </a:cubicBezTo>
                <a:cubicBezTo>
                  <a:pt x="21" y="72"/>
                  <a:pt x="22" y="75"/>
                  <a:pt x="24" y="78"/>
                </a:cubicBezTo>
                <a:cubicBezTo>
                  <a:pt x="22" y="80"/>
                  <a:pt x="21" y="83"/>
                  <a:pt x="21" y="86"/>
                </a:cubicBezTo>
                <a:cubicBezTo>
                  <a:pt x="21" y="94"/>
                  <a:pt x="31" y="101"/>
                  <a:pt x="44" y="101"/>
                </a:cubicBezTo>
                <a:cubicBezTo>
                  <a:pt x="50" y="101"/>
                  <a:pt x="55" y="100"/>
                  <a:pt x="59" y="97"/>
                </a:cubicBezTo>
                <a:cubicBezTo>
                  <a:pt x="62" y="102"/>
                  <a:pt x="68" y="105"/>
                  <a:pt x="76" y="105"/>
                </a:cubicBezTo>
                <a:cubicBezTo>
                  <a:pt x="86" y="105"/>
                  <a:pt x="93" y="101"/>
                  <a:pt x="95" y="95"/>
                </a:cubicBezTo>
                <a:cubicBezTo>
                  <a:pt x="99" y="96"/>
                  <a:pt x="104" y="97"/>
                  <a:pt x="109" y="97"/>
                </a:cubicBezTo>
                <a:cubicBezTo>
                  <a:pt x="126" y="97"/>
                  <a:pt x="140" y="89"/>
                  <a:pt x="140" y="79"/>
                </a:cubicBezTo>
                <a:cubicBezTo>
                  <a:pt x="140" y="75"/>
                  <a:pt x="139" y="72"/>
                  <a:pt x="136" y="70"/>
                </a:cubicBezTo>
                <a:cubicBezTo>
                  <a:pt x="146" y="67"/>
                  <a:pt x="152" y="61"/>
                  <a:pt x="152" y="54"/>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17" name="Freeform 20"/>
          <p:cNvSpPr>
            <a:spLocks noEditPoints="1"/>
          </p:cNvSpPr>
          <p:nvPr/>
        </p:nvSpPr>
        <p:spPr bwMode="auto">
          <a:xfrm>
            <a:off x="6432971" y="2153734"/>
            <a:ext cx="451877" cy="519012"/>
          </a:xfrm>
          <a:custGeom>
            <a:avLst/>
            <a:gdLst>
              <a:gd name="T0" fmla="*/ 89 w 132"/>
              <a:gd name="T1" fmla="*/ 62 h 152"/>
              <a:gd name="T2" fmla="*/ 99 w 132"/>
              <a:gd name="T3" fmla="*/ 86 h 152"/>
              <a:gd name="T4" fmla="*/ 99 w 132"/>
              <a:gd name="T5" fmla="*/ 126 h 152"/>
              <a:gd name="T6" fmla="*/ 88 w 132"/>
              <a:gd name="T7" fmla="*/ 136 h 152"/>
              <a:gd name="T8" fmla="*/ 44 w 132"/>
              <a:gd name="T9" fmla="*/ 136 h 152"/>
              <a:gd name="T10" fmla="*/ 33 w 132"/>
              <a:gd name="T11" fmla="*/ 126 h 152"/>
              <a:gd name="T12" fmla="*/ 33 w 132"/>
              <a:gd name="T13" fmla="*/ 86 h 152"/>
              <a:gd name="T14" fmla="*/ 44 w 132"/>
              <a:gd name="T15" fmla="*/ 62 h 152"/>
              <a:gd name="T16" fmla="*/ 29 w 132"/>
              <a:gd name="T17" fmla="*/ 35 h 152"/>
              <a:gd name="T18" fmla="*/ 17 w 132"/>
              <a:gd name="T19" fmla="*/ 70 h 152"/>
              <a:gd name="T20" fmla="*/ 17 w 132"/>
              <a:gd name="T21" fmla="*/ 136 h 152"/>
              <a:gd name="T22" fmla="*/ 33 w 132"/>
              <a:gd name="T23" fmla="*/ 152 h 152"/>
              <a:gd name="T24" fmla="*/ 99 w 132"/>
              <a:gd name="T25" fmla="*/ 152 h 152"/>
              <a:gd name="T26" fmla="*/ 116 w 132"/>
              <a:gd name="T27" fmla="*/ 136 h 152"/>
              <a:gd name="T28" fmla="*/ 116 w 132"/>
              <a:gd name="T29" fmla="*/ 70 h 152"/>
              <a:gd name="T30" fmla="*/ 104 w 132"/>
              <a:gd name="T31" fmla="*/ 35 h 152"/>
              <a:gd name="T32" fmla="*/ 89 w 132"/>
              <a:gd name="T33" fmla="*/ 62 h 152"/>
              <a:gd name="T34" fmla="*/ 61 w 132"/>
              <a:gd name="T35" fmla="*/ 53 h 152"/>
              <a:gd name="T36" fmla="*/ 72 w 132"/>
              <a:gd name="T37" fmla="*/ 53 h 152"/>
              <a:gd name="T38" fmla="*/ 83 w 132"/>
              <a:gd name="T39" fmla="*/ 57 h 152"/>
              <a:gd name="T40" fmla="*/ 99 w 132"/>
              <a:gd name="T41" fmla="*/ 30 h 152"/>
              <a:gd name="T42" fmla="*/ 87 w 132"/>
              <a:gd name="T43" fmla="*/ 20 h 152"/>
              <a:gd name="T44" fmla="*/ 87 w 132"/>
              <a:gd name="T45" fmla="*/ 12 h 152"/>
              <a:gd name="T46" fmla="*/ 75 w 132"/>
              <a:gd name="T47" fmla="*/ 0 h 152"/>
              <a:gd name="T48" fmla="*/ 58 w 132"/>
              <a:gd name="T49" fmla="*/ 0 h 152"/>
              <a:gd name="T50" fmla="*/ 46 w 132"/>
              <a:gd name="T51" fmla="*/ 12 h 152"/>
              <a:gd name="T52" fmla="*/ 46 w 132"/>
              <a:gd name="T53" fmla="*/ 20 h 152"/>
              <a:gd name="T54" fmla="*/ 33 w 132"/>
              <a:gd name="T55" fmla="*/ 30 h 152"/>
              <a:gd name="T56" fmla="*/ 50 w 132"/>
              <a:gd name="T57" fmla="*/ 57 h 152"/>
              <a:gd name="T58" fmla="*/ 61 w 132"/>
              <a:gd name="T59" fmla="*/ 53 h 152"/>
              <a:gd name="T60" fmla="*/ 9 w 132"/>
              <a:gd name="T61" fmla="*/ 86 h 152"/>
              <a:gd name="T62" fmla="*/ 5 w 132"/>
              <a:gd name="T63" fmla="*/ 86 h 152"/>
              <a:gd name="T64" fmla="*/ 0 w 132"/>
              <a:gd name="T65" fmla="*/ 90 h 152"/>
              <a:gd name="T66" fmla="*/ 0 w 132"/>
              <a:gd name="T67" fmla="*/ 136 h 152"/>
              <a:gd name="T68" fmla="*/ 5 w 132"/>
              <a:gd name="T69" fmla="*/ 140 h 152"/>
              <a:gd name="T70" fmla="*/ 9 w 132"/>
              <a:gd name="T71" fmla="*/ 140 h 152"/>
              <a:gd name="T72" fmla="*/ 13 w 132"/>
              <a:gd name="T73" fmla="*/ 136 h 152"/>
              <a:gd name="T74" fmla="*/ 13 w 132"/>
              <a:gd name="T75" fmla="*/ 90 h 152"/>
              <a:gd name="T76" fmla="*/ 9 w 132"/>
              <a:gd name="T77" fmla="*/ 86 h 152"/>
              <a:gd name="T78" fmla="*/ 58 w 132"/>
              <a:gd name="T79" fmla="*/ 99 h 152"/>
              <a:gd name="T80" fmla="*/ 91 w 132"/>
              <a:gd name="T81" fmla="*/ 99 h 152"/>
              <a:gd name="T82" fmla="*/ 91 w 132"/>
              <a:gd name="T83" fmla="*/ 90 h 152"/>
              <a:gd name="T84" fmla="*/ 42 w 132"/>
              <a:gd name="T85" fmla="*/ 90 h 152"/>
              <a:gd name="T86" fmla="*/ 42 w 132"/>
              <a:gd name="T87" fmla="*/ 99 h 152"/>
              <a:gd name="T88" fmla="*/ 50 w 132"/>
              <a:gd name="T89" fmla="*/ 99 h 152"/>
              <a:gd name="T90" fmla="*/ 50 w 132"/>
              <a:gd name="T91" fmla="*/ 103 h 152"/>
              <a:gd name="T92" fmla="*/ 52 w 132"/>
              <a:gd name="T93" fmla="*/ 103 h 152"/>
              <a:gd name="T94" fmla="*/ 46 w 132"/>
              <a:gd name="T95" fmla="*/ 115 h 152"/>
              <a:gd name="T96" fmla="*/ 62 w 132"/>
              <a:gd name="T97" fmla="*/ 115 h 152"/>
              <a:gd name="T98" fmla="*/ 56 w 132"/>
              <a:gd name="T99" fmla="*/ 103 h 152"/>
              <a:gd name="T100" fmla="*/ 58 w 132"/>
              <a:gd name="T101" fmla="*/ 103 h 152"/>
              <a:gd name="T102" fmla="*/ 58 w 132"/>
              <a:gd name="T103" fmla="*/ 99 h 152"/>
              <a:gd name="T104" fmla="*/ 128 w 132"/>
              <a:gd name="T105" fmla="*/ 86 h 152"/>
              <a:gd name="T106" fmla="*/ 124 w 132"/>
              <a:gd name="T107" fmla="*/ 86 h 152"/>
              <a:gd name="T108" fmla="*/ 120 w 132"/>
              <a:gd name="T109" fmla="*/ 90 h 152"/>
              <a:gd name="T110" fmla="*/ 120 w 132"/>
              <a:gd name="T111" fmla="*/ 136 h 152"/>
              <a:gd name="T112" fmla="*/ 124 w 132"/>
              <a:gd name="T113" fmla="*/ 140 h 152"/>
              <a:gd name="T114" fmla="*/ 128 w 132"/>
              <a:gd name="T115" fmla="*/ 140 h 152"/>
              <a:gd name="T116" fmla="*/ 132 w 132"/>
              <a:gd name="T117" fmla="*/ 136 h 152"/>
              <a:gd name="T118" fmla="*/ 132 w 132"/>
              <a:gd name="T119" fmla="*/ 90 h 152"/>
              <a:gd name="T120" fmla="*/ 128 w 132"/>
              <a:gd name="T121" fmla="*/ 8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52">
                <a:moveTo>
                  <a:pt x="89" y="62"/>
                </a:moveTo>
                <a:cubicBezTo>
                  <a:pt x="95" y="68"/>
                  <a:pt x="99" y="78"/>
                  <a:pt x="99" y="86"/>
                </a:cubicBezTo>
                <a:cubicBezTo>
                  <a:pt x="99" y="126"/>
                  <a:pt x="99" y="126"/>
                  <a:pt x="99" y="126"/>
                </a:cubicBezTo>
                <a:cubicBezTo>
                  <a:pt x="99" y="131"/>
                  <a:pt x="94" y="136"/>
                  <a:pt x="88" y="136"/>
                </a:cubicBezTo>
                <a:cubicBezTo>
                  <a:pt x="44" y="136"/>
                  <a:pt x="44" y="136"/>
                  <a:pt x="44" y="136"/>
                </a:cubicBezTo>
                <a:cubicBezTo>
                  <a:pt x="38" y="136"/>
                  <a:pt x="33" y="131"/>
                  <a:pt x="33" y="126"/>
                </a:cubicBezTo>
                <a:cubicBezTo>
                  <a:pt x="33" y="86"/>
                  <a:pt x="33" y="86"/>
                  <a:pt x="33" y="86"/>
                </a:cubicBezTo>
                <a:cubicBezTo>
                  <a:pt x="33" y="78"/>
                  <a:pt x="38" y="68"/>
                  <a:pt x="44" y="62"/>
                </a:cubicBezTo>
                <a:cubicBezTo>
                  <a:pt x="41" y="52"/>
                  <a:pt x="36" y="43"/>
                  <a:pt x="29" y="35"/>
                </a:cubicBezTo>
                <a:cubicBezTo>
                  <a:pt x="21" y="45"/>
                  <a:pt x="17" y="59"/>
                  <a:pt x="17" y="70"/>
                </a:cubicBezTo>
                <a:cubicBezTo>
                  <a:pt x="17" y="136"/>
                  <a:pt x="17" y="136"/>
                  <a:pt x="17" y="136"/>
                </a:cubicBezTo>
                <a:cubicBezTo>
                  <a:pt x="17" y="145"/>
                  <a:pt x="24" y="152"/>
                  <a:pt x="33" y="152"/>
                </a:cubicBezTo>
                <a:cubicBezTo>
                  <a:pt x="99" y="152"/>
                  <a:pt x="99" y="152"/>
                  <a:pt x="99" y="152"/>
                </a:cubicBezTo>
                <a:cubicBezTo>
                  <a:pt x="108" y="152"/>
                  <a:pt x="116" y="145"/>
                  <a:pt x="116" y="136"/>
                </a:cubicBezTo>
                <a:cubicBezTo>
                  <a:pt x="116" y="70"/>
                  <a:pt x="116" y="70"/>
                  <a:pt x="116" y="70"/>
                </a:cubicBezTo>
                <a:cubicBezTo>
                  <a:pt x="116" y="59"/>
                  <a:pt x="111" y="45"/>
                  <a:pt x="104" y="35"/>
                </a:cubicBezTo>
                <a:cubicBezTo>
                  <a:pt x="97" y="43"/>
                  <a:pt x="91" y="52"/>
                  <a:pt x="89" y="62"/>
                </a:cubicBezTo>
                <a:close/>
                <a:moveTo>
                  <a:pt x="61" y="53"/>
                </a:moveTo>
                <a:cubicBezTo>
                  <a:pt x="72" y="53"/>
                  <a:pt x="72" y="53"/>
                  <a:pt x="72" y="53"/>
                </a:cubicBezTo>
                <a:cubicBezTo>
                  <a:pt x="76" y="53"/>
                  <a:pt x="79" y="55"/>
                  <a:pt x="83" y="57"/>
                </a:cubicBezTo>
                <a:cubicBezTo>
                  <a:pt x="86" y="47"/>
                  <a:pt x="92" y="37"/>
                  <a:pt x="99" y="30"/>
                </a:cubicBezTo>
                <a:cubicBezTo>
                  <a:pt x="96" y="25"/>
                  <a:pt x="91" y="22"/>
                  <a:pt x="87" y="20"/>
                </a:cubicBezTo>
                <a:cubicBezTo>
                  <a:pt x="87" y="12"/>
                  <a:pt x="87" y="12"/>
                  <a:pt x="87" y="12"/>
                </a:cubicBezTo>
                <a:cubicBezTo>
                  <a:pt x="87" y="5"/>
                  <a:pt x="81" y="0"/>
                  <a:pt x="75" y="0"/>
                </a:cubicBezTo>
                <a:cubicBezTo>
                  <a:pt x="58" y="0"/>
                  <a:pt x="58" y="0"/>
                  <a:pt x="58" y="0"/>
                </a:cubicBezTo>
                <a:cubicBezTo>
                  <a:pt x="51" y="0"/>
                  <a:pt x="46" y="5"/>
                  <a:pt x="46" y="12"/>
                </a:cubicBezTo>
                <a:cubicBezTo>
                  <a:pt x="46" y="20"/>
                  <a:pt x="46" y="20"/>
                  <a:pt x="46" y="20"/>
                </a:cubicBezTo>
                <a:cubicBezTo>
                  <a:pt x="41" y="22"/>
                  <a:pt x="37" y="25"/>
                  <a:pt x="33" y="30"/>
                </a:cubicBezTo>
                <a:cubicBezTo>
                  <a:pt x="41" y="37"/>
                  <a:pt x="47" y="47"/>
                  <a:pt x="50" y="57"/>
                </a:cubicBezTo>
                <a:cubicBezTo>
                  <a:pt x="53" y="55"/>
                  <a:pt x="57" y="53"/>
                  <a:pt x="61" y="53"/>
                </a:cubicBezTo>
                <a:close/>
                <a:moveTo>
                  <a:pt x="9" y="86"/>
                </a:moveTo>
                <a:cubicBezTo>
                  <a:pt x="5" y="86"/>
                  <a:pt x="5" y="86"/>
                  <a:pt x="5" y="86"/>
                </a:cubicBezTo>
                <a:cubicBezTo>
                  <a:pt x="2" y="86"/>
                  <a:pt x="0" y="88"/>
                  <a:pt x="0" y="90"/>
                </a:cubicBezTo>
                <a:cubicBezTo>
                  <a:pt x="0" y="136"/>
                  <a:pt x="0" y="136"/>
                  <a:pt x="0" y="136"/>
                </a:cubicBezTo>
                <a:cubicBezTo>
                  <a:pt x="0" y="138"/>
                  <a:pt x="2" y="140"/>
                  <a:pt x="5" y="140"/>
                </a:cubicBezTo>
                <a:cubicBezTo>
                  <a:pt x="9" y="140"/>
                  <a:pt x="9" y="140"/>
                  <a:pt x="9" y="140"/>
                </a:cubicBezTo>
                <a:cubicBezTo>
                  <a:pt x="11" y="140"/>
                  <a:pt x="13" y="138"/>
                  <a:pt x="13" y="136"/>
                </a:cubicBezTo>
                <a:cubicBezTo>
                  <a:pt x="13" y="90"/>
                  <a:pt x="13" y="90"/>
                  <a:pt x="13" y="90"/>
                </a:cubicBezTo>
                <a:cubicBezTo>
                  <a:pt x="13" y="88"/>
                  <a:pt x="11" y="86"/>
                  <a:pt x="9" y="86"/>
                </a:cubicBezTo>
                <a:close/>
                <a:moveTo>
                  <a:pt x="58" y="99"/>
                </a:moveTo>
                <a:cubicBezTo>
                  <a:pt x="91" y="99"/>
                  <a:pt x="91" y="99"/>
                  <a:pt x="91" y="99"/>
                </a:cubicBezTo>
                <a:cubicBezTo>
                  <a:pt x="91" y="90"/>
                  <a:pt x="91" y="90"/>
                  <a:pt x="91" y="90"/>
                </a:cubicBezTo>
                <a:cubicBezTo>
                  <a:pt x="42" y="90"/>
                  <a:pt x="42" y="90"/>
                  <a:pt x="42" y="90"/>
                </a:cubicBezTo>
                <a:cubicBezTo>
                  <a:pt x="42" y="99"/>
                  <a:pt x="42" y="99"/>
                  <a:pt x="42" y="99"/>
                </a:cubicBezTo>
                <a:cubicBezTo>
                  <a:pt x="50" y="99"/>
                  <a:pt x="50" y="99"/>
                  <a:pt x="50" y="99"/>
                </a:cubicBezTo>
                <a:cubicBezTo>
                  <a:pt x="50" y="103"/>
                  <a:pt x="50" y="103"/>
                  <a:pt x="50" y="103"/>
                </a:cubicBezTo>
                <a:cubicBezTo>
                  <a:pt x="52" y="103"/>
                  <a:pt x="52" y="103"/>
                  <a:pt x="52" y="103"/>
                </a:cubicBezTo>
                <a:cubicBezTo>
                  <a:pt x="46" y="115"/>
                  <a:pt x="46" y="115"/>
                  <a:pt x="46" y="115"/>
                </a:cubicBezTo>
                <a:cubicBezTo>
                  <a:pt x="62" y="115"/>
                  <a:pt x="62" y="115"/>
                  <a:pt x="62" y="115"/>
                </a:cubicBezTo>
                <a:cubicBezTo>
                  <a:pt x="56" y="103"/>
                  <a:pt x="56" y="103"/>
                  <a:pt x="56" y="103"/>
                </a:cubicBezTo>
                <a:cubicBezTo>
                  <a:pt x="58" y="103"/>
                  <a:pt x="58" y="103"/>
                  <a:pt x="58" y="103"/>
                </a:cubicBezTo>
                <a:lnTo>
                  <a:pt x="58" y="99"/>
                </a:lnTo>
                <a:close/>
                <a:moveTo>
                  <a:pt x="128" y="86"/>
                </a:moveTo>
                <a:cubicBezTo>
                  <a:pt x="124" y="86"/>
                  <a:pt x="124" y="86"/>
                  <a:pt x="124" y="86"/>
                </a:cubicBezTo>
                <a:cubicBezTo>
                  <a:pt x="122" y="86"/>
                  <a:pt x="120" y="88"/>
                  <a:pt x="120" y="90"/>
                </a:cubicBezTo>
                <a:cubicBezTo>
                  <a:pt x="120" y="136"/>
                  <a:pt x="120" y="136"/>
                  <a:pt x="120" y="136"/>
                </a:cubicBezTo>
                <a:cubicBezTo>
                  <a:pt x="120" y="138"/>
                  <a:pt x="122" y="140"/>
                  <a:pt x="124" y="140"/>
                </a:cubicBezTo>
                <a:cubicBezTo>
                  <a:pt x="128" y="140"/>
                  <a:pt x="128" y="140"/>
                  <a:pt x="128" y="140"/>
                </a:cubicBezTo>
                <a:cubicBezTo>
                  <a:pt x="130" y="140"/>
                  <a:pt x="132" y="138"/>
                  <a:pt x="132" y="136"/>
                </a:cubicBezTo>
                <a:cubicBezTo>
                  <a:pt x="132" y="90"/>
                  <a:pt x="132" y="90"/>
                  <a:pt x="132" y="90"/>
                </a:cubicBezTo>
                <a:cubicBezTo>
                  <a:pt x="132" y="88"/>
                  <a:pt x="130" y="86"/>
                  <a:pt x="128" y="86"/>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18" name="Freeform 21"/>
          <p:cNvSpPr>
            <a:spLocks noEditPoints="1"/>
          </p:cNvSpPr>
          <p:nvPr/>
        </p:nvSpPr>
        <p:spPr bwMode="auto">
          <a:xfrm>
            <a:off x="7561370" y="2138241"/>
            <a:ext cx="446713" cy="495773"/>
          </a:xfrm>
          <a:custGeom>
            <a:avLst/>
            <a:gdLst>
              <a:gd name="T0" fmla="*/ 107 w 131"/>
              <a:gd name="T1" fmla="*/ 106 h 145"/>
              <a:gd name="T2" fmla="*/ 107 w 131"/>
              <a:gd name="T3" fmla="*/ 116 h 145"/>
              <a:gd name="T4" fmla="*/ 98 w 131"/>
              <a:gd name="T5" fmla="*/ 124 h 145"/>
              <a:gd name="T6" fmla="*/ 94 w 131"/>
              <a:gd name="T7" fmla="*/ 124 h 145"/>
              <a:gd name="T8" fmla="*/ 86 w 131"/>
              <a:gd name="T9" fmla="*/ 116 h 145"/>
              <a:gd name="T10" fmla="*/ 86 w 131"/>
              <a:gd name="T11" fmla="*/ 114 h 145"/>
              <a:gd name="T12" fmla="*/ 45 w 131"/>
              <a:gd name="T13" fmla="*/ 113 h 145"/>
              <a:gd name="T14" fmla="*/ 45 w 131"/>
              <a:gd name="T15" fmla="*/ 116 h 145"/>
              <a:gd name="T16" fmla="*/ 37 w 131"/>
              <a:gd name="T17" fmla="*/ 124 h 145"/>
              <a:gd name="T18" fmla="*/ 33 w 131"/>
              <a:gd name="T19" fmla="*/ 124 h 145"/>
              <a:gd name="T20" fmla="*/ 24 w 131"/>
              <a:gd name="T21" fmla="*/ 116 h 145"/>
              <a:gd name="T22" fmla="*/ 24 w 131"/>
              <a:gd name="T23" fmla="*/ 106 h 145"/>
              <a:gd name="T24" fmla="*/ 10 w 131"/>
              <a:gd name="T25" fmla="*/ 98 h 145"/>
              <a:gd name="T26" fmla="*/ 4 w 131"/>
              <a:gd name="T27" fmla="*/ 90 h 145"/>
              <a:gd name="T28" fmla="*/ 4 w 131"/>
              <a:gd name="T29" fmla="*/ 132 h 145"/>
              <a:gd name="T30" fmla="*/ 16 w 131"/>
              <a:gd name="T31" fmla="*/ 145 h 145"/>
              <a:gd name="T32" fmla="*/ 115 w 131"/>
              <a:gd name="T33" fmla="*/ 145 h 145"/>
              <a:gd name="T34" fmla="*/ 127 w 131"/>
              <a:gd name="T35" fmla="*/ 132 h 145"/>
              <a:gd name="T36" fmla="*/ 127 w 131"/>
              <a:gd name="T37" fmla="*/ 90 h 145"/>
              <a:gd name="T38" fmla="*/ 120 w 131"/>
              <a:gd name="T39" fmla="*/ 98 h 145"/>
              <a:gd name="T40" fmla="*/ 107 w 131"/>
              <a:gd name="T41" fmla="*/ 106 h 145"/>
              <a:gd name="T42" fmla="*/ 37 w 131"/>
              <a:gd name="T43" fmla="*/ 116 h 145"/>
              <a:gd name="T44" fmla="*/ 41 w 131"/>
              <a:gd name="T45" fmla="*/ 112 h 145"/>
              <a:gd name="T46" fmla="*/ 41 w 131"/>
              <a:gd name="T47" fmla="*/ 104 h 145"/>
              <a:gd name="T48" fmla="*/ 37 w 131"/>
              <a:gd name="T49" fmla="*/ 99 h 145"/>
              <a:gd name="T50" fmla="*/ 33 w 131"/>
              <a:gd name="T51" fmla="*/ 99 h 145"/>
              <a:gd name="T52" fmla="*/ 28 w 131"/>
              <a:gd name="T53" fmla="*/ 104 h 145"/>
              <a:gd name="T54" fmla="*/ 28 w 131"/>
              <a:gd name="T55" fmla="*/ 112 h 145"/>
              <a:gd name="T56" fmla="*/ 33 w 131"/>
              <a:gd name="T57" fmla="*/ 116 h 145"/>
              <a:gd name="T58" fmla="*/ 37 w 131"/>
              <a:gd name="T59" fmla="*/ 116 h 145"/>
              <a:gd name="T60" fmla="*/ 98 w 131"/>
              <a:gd name="T61" fmla="*/ 116 h 145"/>
              <a:gd name="T62" fmla="*/ 102 w 131"/>
              <a:gd name="T63" fmla="*/ 112 h 145"/>
              <a:gd name="T64" fmla="*/ 102 w 131"/>
              <a:gd name="T65" fmla="*/ 104 h 145"/>
              <a:gd name="T66" fmla="*/ 98 w 131"/>
              <a:gd name="T67" fmla="*/ 99 h 145"/>
              <a:gd name="T68" fmla="*/ 94 w 131"/>
              <a:gd name="T69" fmla="*/ 99 h 145"/>
              <a:gd name="T70" fmla="*/ 90 w 131"/>
              <a:gd name="T71" fmla="*/ 104 h 145"/>
              <a:gd name="T72" fmla="*/ 90 w 131"/>
              <a:gd name="T73" fmla="*/ 112 h 145"/>
              <a:gd name="T74" fmla="*/ 94 w 131"/>
              <a:gd name="T75" fmla="*/ 116 h 145"/>
              <a:gd name="T76" fmla="*/ 98 w 131"/>
              <a:gd name="T77" fmla="*/ 116 h 145"/>
              <a:gd name="T78" fmla="*/ 119 w 131"/>
              <a:gd name="T79" fmla="*/ 38 h 145"/>
              <a:gd name="T80" fmla="*/ 98 w 131"/>
              <a:gd name="T81" fmla="*/ 38 h 145"/>
              <a:gd name="T82" fmla="*/ 33 w 131"/>
              <a:gd name="T83" fmla="*/ 38 h 145"/>
              <a:gd name="T84" fmla="*/ 12 w 131"/>
              <a:gd name="T85" fmla="*/ 38 h 145"/>
              <a:gd name="T86" fmla="*/ 0 w 131"/>
              <a:gd name="T87" fmla="*/ 50 h 145"/>
              <a:gd name="T88" fmla="*/ 0 w 131"/>
              <a:gd name="T89" fmla="*/ 69 h 145"/>
              <a:gd name="T90" fmla="*/ 10 w 131"/>
              <a:gd name="T91" fmla="*/ 90 h 145"/>
              <a:gd name="T92" fmla="*/ 26 w 131"/>
              <a:gd name="T93" fmla="*/ 99 h 145"/>
              <a:gd name="T94" fmla="*/ 33 w 131"/>
              <a:gd name="T95" fmla="*/ 95 h 145"/>
              <a:gd name="T96" fmla="*/ 37 w 131"/>
              <a:gd name="T97" fmla="*/ 95 h 145"/>
              <a:gd name="T98" fmla="*/ 45 w 131"/>
              <a:gd name="T99" fmla="*/ 104 h 145"/>
              <a:gd name="T100" fmla="*/ 45 w 131"/>
              <a:gd name="T101" fmla="*/ 106 h 145"/>
              <a:gd name="T102" fmla="*/ 86 w 131"/>
              <a:gd name="T103" fmla="*/ 106 h 145"/>
              <a:gd name="T104" fmla="*/ 86 w 131"/>
              <a:gd name="T105" fmla="*/ 104 h 145"/>
              <a:gd name="T106" fmla="*/ 94 w 131"/>
              <a:gd name="T107" fmla="*/ 95 h 145"/>
              <a:gd name="T108" fmla="*/ 98 w 131"/>
              <a:gd name="T109" fmla="*/ 95 h 145"/>
              <a:gd name="T110" fmla="*/ 105 w 131"/>
              <a:gd name="T111" fmla="*/ 99 h 145"/>
              <a:gd name="T112" fmla="*/ 120 w 131"/>
              <a:gd name="T113" fmla="*/ 90 h 145"/>
              <a:gd name="T114" fmla="*/ 131 w 131"/>
              <a:gd name="T115" fmla="*/ 69 h 145"/>
              <a:gd name="T116" fmla="*/ 131 w 131"/>
              <a:gd name="T117" fmla="*/ 50 h 145"/>
              <a:gd name="T118" fmla="*/ 119 w 131"/>
              <a:gd name="T119" fmla="*/ 38 h 145"/>
              <a:gd name="T120" fmla="*/ 46 w 131"/>
              <a:gd name="T121" fmla="*/ 38 h 145"/>
              <a:gd name="T122" fmla="*/ 85 w 131"/>
              <a:gd name="T123" fmla="*/ 38 h 145"/>
              <a:gd name="T124" fmla="*/ 46 w 131"/>
              <a:gd name="T125" fmla="*/ 38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1" h="145">
                <a:moveTo>
                  <a:pt x="107" y="106"/>
                </a:moveTo>
                <a:cubicBezTo>
                  <a:pt x="107" y="116"/>
                  <a:pt x="107" y="116"/>
                  <a:pt x="107" y="116"/>
                </a:cubicBezTo>
                <a:cubicBezTo>
                  <a:pt x="107" y="120"/>
                  <a:pt x="103" y="124"/>
                  <a:pt x="98" y="124"/>
                </a:cubicBezTo>
                <a:cubicBezTo>
                  <a:pt x="94" y="124"/>
                  <a:pt x="94" y="124"/>
                  <a:pt x="94" y="124"/>
                </a:cubicBezTo>
                <a:cubicBezTo>
                  <a:pt x="90" y="124"/>
                  <a:pt x="86" y="120"/>
                  <a:pt x="86" y="116"/>
                </a:cubicBezTo>
                <a:cubicBezTo>
                  <a:pt x="86" y="114"/>
                  <a:pt x="86" y="114"/>
                  <a:pt x="86" y="114"/>
                </a:cubicBezTo>
                <a:cubicBezTo>
                  <a:pt x="72" y="117"/>
                  <a:pt x="58" y="116"/>
                  <a:pt x="45" y="113"/>
                </a:cubicBezTo>
                <a:cubicBezTo>
                  <a:pt x="45" y="116"/>
                  <a:pt x="45" y="116"/>
                  <a:pt x="45" y="116"/>
                </a:cubicBezTo>
                <a:cubicBezTo>
                  <a:pt x="45" y="120"/>
                  <a:pt x="41" y="124"/>
                  <a:pt x="37" y="124"/>
                </a:cubicBezTo>
                <a:cubicBezTo>
                  <a:pt x="33" y="124"/>
                  <a:pt x="33" y="124"/>
                  <a:pt x="33" y="124"/>
                </a:cubicBezTo>
                <a:cubicBezTo>
                  <a:pt x="28" y="124"/>
                  <a:pt x="24" y="120"/>
                  <a:pt x="24" y="116"/>
                </a:cubicBezTo>
                <a:cubicBezTo>
                  <a:pt x="24" y="106"/>
                  <a:pt x="24" y="106"/>
                  <a:pt x="24" y="106"/>
                </a:cubicBezTo>
                <a:cubicBezTo>
                  <a:pt x="20" y="104"/>
                  <a:pt x="15" y="101"/>
                  <a:pt x="10" y="98"/>
                </a:cubicBezTo>
                <a:cubicBezTo>
                  <a:pt x="8" y="96"/>
                  <a:pt x="6" y="93"/>
                  <a:pt x="4" y="90"/>
                </a:cubicBezTo>
                <a:cubicBezTo>
                  <a:pt x="4" y="132"/>
                  <a:pt x="4" y="132"/>
                  <a:pt x="4" y="132"/>
                </a:cubicBezTo>
                <a:cubicBezTo>
                  <a:pt x="4" y="139"/>
                  <a:pt x="9" y="145"/>
                  <a:pt x="16" y="145"/>
                </a:cubicBezTo>
                <a:cubicBezTo>
                  <a:pt x="115" y="145"/>
                  <a:pt x="115" y="145"/>
                  <a:pt x="115" y="145"/>
                </a:cubicBezTo>
                <a:cubicBezTo>
                  <a:pt x="122" y="145"/>
                  <a:pt x="127" y="139"/>
                  <a:pt x="127" y="132"/>
                </a:cubicBezTo>
                <a:cubicBezTo>
                  <a:pt x="127" y="90"/>
                  <a:pt x="127" y="90"/>
                  <a:pt x="127" y="90"/>
                </a:cubicBezTo>
                <a:cubicBezTo>
                  <a:pt x="125" y="93"/>
                  <a:pt x="123" y="96"/>
                  <a:pt x="120" y="98"/>
                </a:cubicBezTo>
                <a:cubicBezTo>
                  <a:pt x="116" y="101"/>
                  <a:pt x="111" y="104"/>
                  <a:pt x="107" y="106"/>
                </a:cubicBezTo>
                <a:close/>
                <a:moveTo>
                  <a:pt x="37" y="116"/>
                </a:moveTo>
                <a:cubicBezTo>
                  <a:pt x="39" y="116"/>
                  <a:pt x="41" y="114"/>
                  <a:pt x="41" y="112"/>
                </a:cubicBezTo>
                <a:cubicBezTo>
                  <a:pt x="41" y="104"/>
                  <a:pt x="41" y="104"/>
                  <a:pt x="41" y="104"/>
                </a:cubicBezTo>
                <a:cubicBezTo>
                  <a:pt x="41" y="101"/>
                  <a:pt x="39" y="99"/>
                  <a:pt x="37" y="99"/>
                </a:cubicBezTo>
                <a:cubicBezTo>
                  <a:pt x="33" y="99"/>
                  <a:pt x="33" y="99"/>
                  <a:pt x="33" y="99"/>
                </a:cubicBezTo>
                <a:cubicBezTo>
                  <a:pt x="30" y="99"/>
                  <a:pt x="28" y="101"/>
                  <a:pt x="28" y="104"/>
                </a:cubicBezTo>
                <a:cubicBezTo>
                  <a:pt x="28" y="112"/>
                  <a:pt x="28" y="112"/>
                  <a:pt x="28" y="112"/>
                </a:cubicBezTo>
                <a:cubicBezTo>
                  <a:pt x="28" y="114"/>
                  <a:pt x="30" y="116"/>
                  <a:pt x="33" y="116"/>
                </a:cubicBezTo>
                <a:lnTo>
                  <a:pt x="37" y="116"/>
                </a:lnTo>
                <a:close/>
                <a:moveTo>
                  <a:pt x="98" y="116"/>
                </a:moveTo>
                <a:cubicBezTo>
                  <a:pt x="101" y="116"/>
                  <a:pt x="102" y="114"/>
                  <a:pt x="102" y="112"/>
                </a:cubicBezTo>
                <a:cubicBezTo>
                  <a:pt x="102" y="104"/>
                  <a:pt x="102" y="104"/>
                  <a:pt x="102" y="104"/>
                </a:cubicBezTo>
                <a:cubicBezTo>
                  <a:pt x="102" y="101"/>
                  <a:pt x="101" y="99"/>
                  <a:pt x="98" y="99"/>
                </a:cubicBezTo>
                <a:cubicBezTo>
                  <a:pt x="94" y="99"/>
                  <a:pt x="94" y="99"/>
                  <a:pt x="94" y="99"/>
                </a:cubicBezTo>
                <a:cubicBezTo>
                  <a:pt x="92" y="99"/>
                  <a:pt x="90" y="101"/>
                  <a:pt x="90" y="104"/>
                </a:cubicBezTo>
                <a:cubicBezTo>
                  <a:pt x="90" y="112"/>
                  <a:pt x="90" y="112"/>
                  <a:pt x="90" y="112"/>
                </a:cubicBezTo>
                <a:cubicBezTo>
                  <a:pt x="90" y="114"/>
                  <a:pt x="92" y="116"/>
                  <a:pt x="94" y="116"/>
                </a:cubicBezTo>
                <a:lnTo>
                  <a:pt x="98" y="116"/>
                </a:lnTo>
                <a:close/>
                <a:moveTo>
                  <a:pt x="119" y="38"/>
                </a:moveTo>
                <a:cubicBezTo>
                  <a:pt x="98" y="38"/>
                  <a:pt x="98" y="38"/>
                  <a:pt x="98" y="38"/>
                </a:cubicBezTo>
                <a:cubicBezTo>
                  <a:pt x="94" y="0"/>
                  <a:pt x="37" y="0"/>
                  <a:pt x="33" y="38"/>
                </a:cubicBezTo>
                <a:cubicBezTo>
                  <a:pt x="12" y="38"/>
                  <a:pt x="12" y="38"/>
                  <a:pt x="12" y="38"/>
                </a:cubicBezTo>
                <a:cubicBezTo>
                  <a:pt x="5" y="38"/>
                  <a:pt x="0" y="43"/>
                  <a:pt x="0" y="50"/>
                </a:cubicBezTo>
                <a:cubicBezTo>
                  <a:pt x="0" y="62"/>
                  <a:pt x="0" y="56"/>
                  <a:pt x="0" y="69"/>
                </a:cubicBezTo>
                <a:cubicBezTo>
                  <a:pt x="0" y="75"/>
                  <a:pt x="4" y="85"/>
                  <a:pt x="10" y="90"/>
                </a:cubicBezTo>
                <a:cubicBezTo>
                  <a:pt x="15" y="94"/>
                  <a:pt x="20" y="97"/>
                  <a:pt x="26" y="99"/>
                </a:cubicBezTo>
                <a:cubicBezTo>
                  <a:pt x="27" y="97"/>
                  <a:pt x="30" y="95"/>
                  <a:pt x="33" y="95"/>
                </a:cubicBezTo>
                <a:cubicBezTo>
                  <a:pt x="37" y="95"/>
                  <a:pt x="37" y="95"/>
                  <a:pt x="37" y="95"/>
                </a:cubicBezTo>
                <a:cubicBezTo>
                  <a:pt x="41" y="95"/>
                  <a:pt x="45" y="99"/>
                  <a:pt x="45" y="104"/>
                </a:cubicBezTo>
                <a:cubicBezTo>
                  <a:pt x="45" y="106"/>
                  <a:pt x="45" y="106"/>
                  <a:pt x="45" y="106"/>
                </a:cubicBezTo>
                <a:cubicBezTo>
                  <a:pt x="58" y="109"/>
                  <a:pt x="72" y="109"/>
                  <a:pt x="86" y="106"/>
                </a:cubicBezTo>
                <a:cubicBezTo>
                  <a:pt x="86" y="104"/>
                  <a:pt x="86" y="104"/>
                  <a:pt x="86" y="104"/>
                </a:cubicBezTo>
                <a:cubicBezTo>
                  <a:pt x="86" y="99"/>
                  <a:pt x="90" y="95"/>
                  <a:pt x="94" y="95"/>
                </a:cubicBezTo>
                <a:cubicBezTo>
                  <a:pt x="98" y="95"/>
                  <a:pt x="98" y="95"/>
                  <a:pt x="98" y="95"/>
                </a:cubicBezTo>
                <a:cubicBezTo>
                  <a:pt x="101" y="95"/>
                  <a:pt x="104" y="97"/>
                  <a:pt x="105" y="99"/>
                </a:cubicBezTo>
                <a:cubicBezTo>
                  <a:pt x="110" y="97"/>
                  <a:pt x="116" y="94"/>
                  <a:pt x="120" y="90"/>
                </a:cubicBezTo>
                <a:cubicBezTo>
                  <a:pt x="127" y="85"/>
                  <a:pt x="131" y="75"/>
                  <a:pt x="131" y="69"/>
                </a:cubicBezTo>
                <a:cubicBezTo>
                  <a:pt x="131" y="56"/>
                  <a:pt x="131" y="62"/>
                  <a:pt x="131" y="50"/>
                </a:cubicBezTo>
                <a:cubicBezTo>
                  <a:pt x="131" y="43"/>
                  <a:pt x="126" y="38"/>
                  <a:pt x="119" y="38"/>
                </a:cubicBezTo>
                <a:close/>
                <a:moveTo>
                  <a:pt x="46" y="38"/>
                </a:moveTo>
                <a:cubicBezTo>
                  <a:pt x="50" y="16"/>
                  <a:pt x="81" y="16"/>
                  <a:pt x="85" y="38"/>
                </a:cubicBezTo>
                <a:lnTo>
                  <a:pt x="46" y="38"/>
                </a:ln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19" name="Freeform 22"/>
          <p:cNvSpPr>
            <a:spLocks noEditPoints="1"/>
          </p:cNvSpPr>
          <p:nvPr/>
        </p:nvSpPr>
        <p:spPr bwMode="auto">
          <a:xfrm>
            <a:off x="8684605" y="2254439"/>
            <a:ext cx="464787" cy="348591"/>
          </a:xfrm>
          <a:custGeom>
            <a:avLst/>
            <a:gdLst>
              <a:gd name="T0" fmla="*/ 107 w 136"/>
              <a:gd name="T1" fmla="*/ 18 h 102"/>
              <a:gd name="T2" fmla="*/ 115 w 136"/>
              <a:gd name="T3" fmla="*/ 20 h 102"/>
              <a:gd name="T4" fmla="*/ 119 w 136"/>
              <a:gd name="T5" fmla="*/ 4 h 102"/>
              <a:gd name="T6" fmla="*/ 105 w 136"/>
              <a:gd name="T7" fmla="*/ 0 h 102"/>
              <a:gd name="T8" fmla="*/ 34 w 136"/>
              <a:gd name="T9" fmla="*/ 61 h 102"/>
              <a:gd name="T10" fmla="*/ 117 w 136"/>
              <a:gd name="T11" fmla="*/ 102 h 102"/>
              <a:gd name="T12" fmla="*/ 34 w 136"/>
              <a:gd name="T13" fmla="*/ 61 h 102"/>
              <a:gd name="T14" fmla="*/ 0 w 136"/>
              <a:gd name="T15" fmla="*/ 65 h 102"/>
              <a:gd name="T16" fmla="*/ 4 w 136"/>
              <a:gd name="T17" fmla="*/ 102 h 102"/>
              <a:gd name="T18" fmla="*/ 10 w 136"/>
              <a:gd name="T19" fmla="*/ 61 h 102"/>
              <a:gd name="T20" fmla="*/ 131 w 136"/>
              <a:gd name="T21" fmla="*/ 61 h 102"/>
              <a:gd name="T22" fmla="*/ 121 w 136"/>
              <a:gd name="T23" fmla="*/ 102 h 102"/>
              <a:gd name="T24" fmla="*/ 136 w 136"/>
              <a:gd name="T25" fmla="*/ 98 h 102"/>
              <a:gd name="T26" fmla="*/ 131 w 136"/>
              <a:gd name="T27" fmla="*/ 61 h 102"/>
              <a:gd name="T28" fmla="*/ 22 w 136"/>
              <a:gd name="T29" fmla="*/ 102 h 102"/>
              <a:gd name="T30" fmla="*/ 30 w 136"/>
              <a:gd name="T31" fmla="*/ 61 h 102"/>
              <a:gd name="T32" fmla="*/ 127 w 136"/>
              <a:gd name="T33" fmla="*/ 49 h 102"/>
              <a:gd name="T34" fmla="*/ 123 w 136"/>
              <a:gd name="T35" fmla="*/ 28 h 102"/>
              <a:gd name="T36" fmla="*/ 8 w 136"/>
              <a:gd name="T37" fmla="*/ 33 h 102"/>
              <a:gd name="T38" fmla="*/ 12 w 136"/>
              <a:gd name="T39" fmla="*/ 53 h 102"/>
              <a:gd name="T40" fmla="*/ 127 w 136"/>
              <a:gd name="T41" fmla="*/ 49 h 102"/>
              <a:gd name="T42" fmla="*/ 33 w 136"/>
              <a:gd name="T43" fmla="*/ 35 h 102"/>
              <a:gd name="T44" fmla="*/ 29 w 136"/>
              <a:gd name="T45" fmla="*/ 35 h 102"/>
              <a:gd name="T46" fmla="*/ 24 w 136"/>
              <a:gd name="T47" fmla="*/ 47 h 102"/>
              <a:gd name="T48" fmla="*/ 20 w 136"/>
              <a:gd name="T49" fmla="*/ 47 h 102"/>
              <a:gd name="T50" fmla="*/ 22 w 136"/>
              <a:gd name="T51" fmla="*/ 33 h 102"/>
              <a:gd name="T52" fmla="*/ 24 w 136"/>
              <a:gd name="T53" fmla="*/ 47 h 102"/>
              <a:gd name="T54" fmla="*/ 29 w 136"/>
              <a:gd name="T55" fmla="*/ 43 h 102"/>
              <a:gd name="T56" fmla="*/ 33 w 136"/>
              <a:gd name="T57" fmla="*/ 43 h 102"/>
              <a:gd name="T58" fmla="*/ 35 w 136"/>
              <a:gd name="T59" fmla="*/ 49 h 102"/>
              <a:gd name="T60" fmla="*/ 35 w 136"/>
              <a:gd name="T61" fmla="*/ 45 h 102"/>
              <a:gd name="T62" fmla="*/ 35 w 136"/>
              <a:gd name="T63" fmla="*/ 49 h 102"/>
              <a:gd name="T64" fmla="*/ 33 w 136"/>
              <a:gd name="T65" fmla="*/ 39 h 102"/>
              <a:gd name="T66" fmla="*/ 37 w 136"/>
              <a:gd name="T67" fmla="*/ 39 h 102"/>
              <a:gd name="T68" fmla="*/ 119 w 136"/>
              <a:gd name="T69" fmla="*/ 45 h 102"/>
              <a:gd name="T70" fmla="*/ 111 w 136"/>
              <a:gd name="T71" fmla="*/ 45 h 102"/>
              <a:gd name="T72" fmla="*/ 115 w 136"/>
              <a:gd name="T73" fmla="*/ 33 h 102"/>
              <a:gd name="T74" fmla="*/ 119 w 136"/>
              <a:gd name="T75" fmla="*/ 45 h 102"/>
              <a:gd name="T76" fmla="*/ 105 w 136"/>
              <a:gd name="T77" fmla="*/ 20 h 102"/>
              <a:gd name="T78" fmla="*/ 103 w 136"/>
              <a:gd name="T79" fmla="*/ 2 h 102"/>
              <a:gd name="T80" fmla="*/ 20 w 136"/>
              <a:gd name="T81" fmla="*/ 0 h 102"/>
              <a:gd name="T82" fmla="*/ 16 w 136"/>
              <a:gd name="T83" fmla="*/ 16 h 102"/>
              <a:gd name="T84" fmla="*/ 82 w 136"/>
              <a:gd name="T85" fmla="*/ 4 h 102"/>
              <a:gd name="T86" fmla="*/ 99 w 136"/>
              <a:gd name="T87" fmla="*/ 16 h 102"/>
              <a:gd name="T88" fmla="*/ 82 w 136"/>
              <a:gd name="T89" fmla="*/ 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02">
                <a:moveTo>
                  <a:pt x="107" y="2"/>
                </a:moveTo>
                <a:cubicBezTo>
                  <a:pt x="109" y="7"/>
                  <a:pt x="109" y="13"/>
                  <a:pt x="107" y="18"/>
                </a:cubicBezTo>
                <a:cubicBezTo>
                  <a:pt x="107" y="19"/>
                  <a:pt x="106" y="20"/>
                  <a:pt x="105" y="20"/>
                </a:cubicBezTo>
                <a:cubicBezTo>
                  <a:pt x="115" y="20"/>
                  <a:pt x="115" y="20"/>
                  <a:pt x="115" y="20"/>
                </a:cubicBezTo>
                <a:cubicBezTo>
                  <a:pt x="117" y="20"/>
                  <a:pt x="119" y="18"/>
                  <a:pt x="119" y="16"/>
                </a:cubicBezTo>
                <a:cubicBezTo>
                  <a:pt x="119" y="4"/>
                  <a:pt x="119" y="4"/>
                  <a:pt x="119" y="4"/>
                </a:cubicBezTo>
                <a:cubicBezTo>
                  <a:pt x="119" y="1"/>
                  <a:pt x="117" y="0"/>
                  <a:pt x="115" y="0"/>
                </a:cubicBezTo>
                <a:cubicBezTo>
                  <a:pt x="105" y="0"/>
                  <a:pt x="105" y="0"/>
                  <a:pt x="105" y="0"/>
                </a:cubicBezTo>
                <a:cubicBezTo>
                  <a:pt x="106" y="0"/>
                  <a:pt x="107" y="1"/>
                  <a:pt x="107" y="2"/>
                </a:cubicBezTo>
                <a:close/>
                <a:moveTo>
                  <a:pt x="34" y="61"/>
                </a:moveTo>
                <a:cubicBezTo>
                  <a:pt x="32" y="75"/>
                  <a:pt x="32" y="89"/>
                  <a:pt x="34" y="102"/>
                </a:cubicBezTo>
                <a:cubicBezTo>
                  <a:pt x="117" y="102"/>
                  <a:pt x="117" y="102"/>
                  <a:pt x="117" y="102"/>
                </a:cubicBezTo>
                <a:cubicBezTo>
                  <a:pt x="121" y="93"/>
                  <a:pt x="121" y="70"/>
                  <a:pt x="117" y="61"/>
                </a:cubicBezTo>
                <a:lnTo>
                  <a:pt x="34" y="61"/>
                </a:lnTo>
                <a:close/>
                <a:moveTo>
                  <a:pt x="4" y="61"/>
                </a:moveTo>
                <a:cubicBezTo>
                  <a:pt x="2" y="61"/>
                  <a:pt x="0" y="63"/>
                  <a:pt x="0" y="65"/>
                </a:cubicBezTo>
                <a:cubicBezTo>
                  <a:pt x="0" y="98"/>
                  <a:pt x="0" y="98"/>
                  <a:pt x="0" y="98"/>
                </a:cubicBezTo>
                <a:cubicBezTo>
                  <a:pt x="0" y="101"/>
                  <a:pt x="2" y="102"/>
                  <a:pt x="4" y="102"/>
                </a:cubicBezTo>
                <a:cubicBezTo>
                  <a:pt x="10" y="102"/>
                  <a:pt x="10" y="102"/>
                  <a:pt x="10" y="102"/>
                </a:cubicBezTo>
                <a:cubicBezTo>
                  <a:pt x="8" y="98"/>
                  <a:pt x="8" y="66"/>
                  <a:pt x="10" y="61"/>
                </a:cubicBezTo>
                <a:lnTo>
                  <a:pt x="4" y="61"/>
                </a:lnTo>
                <a:close/>
                <a:moveTo>
                  <a:pt x="131" y="61"/>
                </a:moveTo>
                <a:cubicBezTo>
                  <a:pt x="121" y="61"/>
                  <a:pt x="121" y="61"/>
                  <a:pt x="121" y="61"/>
                </a:cubicBezTo>
                <a:cubicBezTo>
                  <a:pt x="125" y="70"/>
                  <a:pt x="124" y="95"/>
                  <a:pt x="121" y="102"/>
                </a:cubicBezTo>
                <a:cubicBezTo>
                  <a:pt x="131" y="102"/>
                  <a:pt x="131" y="102"/>
                  <a:pt x="131" y="102"/>
                </a:cubicBezTo>
                <a:cubicBezTo>
                  <a:pt x="134" y="102"/>
                  <a:pt x="136" y="101"/>
                  <a:pt x="136" y="98"/>
                </a:cubicBezTo>
                <a:cubicBezTo>
                  <a:pt x="136" y="65"/>
                  <a:pt x="136" y="65"/>
                  <a:pt x="136" y="65"/>
                </a:cubicBezTo>
                <a:cubicBezTo>
                  <a:pt x="136" y="63"/>
                  <a:pt x="134" y="61"/>
                  <a:pt x="131" y="61"/>
                </a:cubicBezTo>
                <a:close/>
                <a:moveTo>
                  <a:pt x="22" y="61"/>
                </a:moveTo>
                <a:cubicBezTo>
                  <a:pt x="19" y="69"/>
                  <a:pt x="19" y="95"/>
                  <a:pt x="22" y="102"/>
                </a:cubicBezTo>
                <a:cubicBezTo>
                  <a:pt x="30" y="102"/>
                  <a:pt x="30" y="102"/>
                  <a:pt x="30" y="102"/>
                </a:cubicBezTo>
                <a:cubicBezTo>
                  <a:pt x="28" y="89"/>
                  <a:pt x="28" y="75"/>
                  <a:pt x="30" y="61"/>
                </a:cubicBezTo>
                <a:lnTo>
                  <a:pt x="22" y="61"/>
                </a:lnTo>
                <a:close/>
                <a:moveTo>
                  <a:pt x="127" y="49"/>
                </a:moveTo>
                <a:cubicBezTo>
                  <a:pt x="127" y="33"/>
                  <a:pt x="127" y="33"/>
                  <a:pt x="127" y="33"/>
                </a:cubicBezTo>
                <a:cubicBezTo>
                  <a:pt x="127" y="30"/>
                  <a:pt x="125" y="28"/>
                  <a:pt x="123" y="28"/>
                </a:cubicBezTo>
                <a:cubicBezTo>
                  <a:pt x="12" y="28"/>
                  <a:pt x="12" y="28"/>
                  <a:pt x="12" y="28"/>
                </a:cubicBezTo>
                <a:cubicBezTo>
                  <a:pt x="10" y="28"/>
                  <a:pt x="8" y="30"/>
                  <a:pt x="8" y="33"/>
                </a:cubicBezTo>
                <a:cubicBezTo>
                  <a:pt x="8" y="49"/>
                  <a:pt x="8" y="49"/>
                  <a:pt x="8" y="49"/>
                </a:cubicBezTo>
                <a:cubicBezTo>
                  <a:pt x="8" y="51"/>
                  <a:pt x="10" y="53"/>
                  <a:pt x="12" y="53"/>
                </a:cubicBezTo>
                <a:cubicBezTo>
                  <a:pt x="123" y="53"/>
                  <a:pt x="123" y="53"/>
                  <a:pt x="123" y="53"/>
                </a:cubicBezTo>
                <a:cubicBezTo>
                  <a:pt x="125" y="53"/>
                  <a:pt x="127" y="51"/>
                  <a:pt x="127" y="49"/>
                </a:cubicBezTo>
                <a:close/>
                <a:moveTo>
                  <a:pt x="31" y="33"/>
                </a:moveTo>
                <a:cubicBezTo>
                  <a:pt x="32" y="33"/>
                  <a:pt x="33" y="33"/>
                  <a:pt x="33" y="35"/>
                </a:cubicBezTo>
                <a:cubicBezTo>
                  <a:pt x="33" y="36"/>
                  <a:pt x="32" y="37"/>
                  <a:pt x="31" y="37"/>
                </a:cubicBezTo>
                <a:cubicBezTo>
                  <a:pt x="29" y="37"/>
                  <a:pt x="29" y="36"/>
                  <a:pt x="29" y="35"/>
                </a:cubicBezTo>
                <a:cubicBezTo>
                  <a:pt x="29" y="33"/>
                  <a:pt x="29" y="33"/>
                  <a:pt x="31" y="33"/>
                </a:cubicBezTo>
                <a:close/>
                <a:moveTo>
                  <a:pt x="24" y="47"/>
                </a:moveTo>
                <a:cubicBezTo>
                  <a:pt x="24" y="48"/>
                  <a:pt x="24" y="49"/>
                  <a:pt x="22" y="49"/>
                </a:cubicBezTo>
                <a:cubicBezTo>
                  <a:pt x="21" y="49"/>
                  <a:pt x="20" y="48"/>
                  <a:pt x="20" y="47"/>
                </a:cubicBezTo>
                <a:cubicBezTo>
                  <a:pt x="20" y="35"/>
                  <a:pt x="20" y="35"/>
                  <a:pt x="20" y="35"/>
                </a:cubicBezTo>
                <a:cubicBezTo>
                  <a:pt x="20" y="33"/>
                  <a:pt x="21" y="33"/>
                  <a:pt x="22" y="33"/>
                </a:cubicBezTo>
                <a:cubicBezTo>
                  <a:pt x="24" y="33"/>
                  <a:pt x="24" y="33"/>
                  <a:pt x="24" y="35"/>
                </a:cubicBezTo>
                <a:lnTo>
                  <a:pt x="24" y="47"/>
                </a:lnTo>
                <a:close/>
                <a:moveTo>
                  <a:pt x="31" y="45"/>
                </a:moveTo>
                <a:cubicBezTo>
                  <a:pt x="29" y="45"/>
                  <a:pt x="29" y="44"/>
                  <a:pt x="29" y="43"/>
                </a:cubicBezTo>
                <a:cubicBezTo>
                  <a:pt x="29" y="42"/>
                  <a:pt x="29" y="41"/>
                  <a:pt x="31" y="41"/>
                </a:cubicBezTo>
                <a:cubicBezTo>
                  <a:pt x="32" y="41"/>
                  <a:pt x="33" y="42"/>
                  <a:pt x="33" y="43"/>
                </a:cubicBezTo>
                <a:cubicBezTo>
                  <a:pt x="33" y="44"/>
                  <a:pt x="32" y="45"/>
                  <a:pt x="31" y="45"/>
                </a:cubicBezTo>
                <a:close/>
                <a:moveTo>
                  <a:pt x="35" y="49"/>
                </a:moveTo>
                <a:cubicBezTo>
                  <a:pt x="34" y="49"/>
                  <a:pt x="33" y="48"/>
                  <a:pt x="33" y="47"/>
                </a:cubicBezTo>
                <a:cubicBezTo>
                  <a:pt x="33" y="46"/>
                  <a:pt x="34" y="45"/>
                  <a:pt x="35" y="45"/>
                </a:cubicBezTo>
                <a:cubicBezTo>
                  <a:pt x="36" y="45"/>
                  <a:pt x="37" y="46"/>
                  <a:pt x="37" y="47"/>
                </a:cubicBezTo>
                <a:cubicBezTo>
                  <a:pt x="37" y="48"/>
                  <a:pt x="36" y="49"/>
                  <a:pt x="35" y="49"/>
                </a:cubicBezTo>
                <a:close/>
                <a:moveTo>
                  <a:pt x="35" y="41"/>
                </a:moveTo>
                <a:cubicBezTo>
                  <a:pt x="34" y="41"/>
                  <a:pt x="33" y="40"/>
                  <a:pt x="33" y="39"/>
                </a:cubicBezTo>
                <a:cubicBezTo>
                  <a:pt x="33" y="38"/>
                  <a:pt x="34" y="37"/>
                  <a:pt x="35" y="37"/>
                </a:cubicBezTo>
                <a:cubicBezTo>
                  <a:pt x="36" y="37"/>
                  <a:pt x="37" y="38"/>
                  <a:pt x="37" y="39"/>
                </a:cubicBezTo>
                <a:cubicBezTo>
                  <a:pt x="37" y="40"/>
                  <a:pt x="36" y="41"/>
                  <a:pt x="35" y="41"/>
                </a:cubicBezTo>
                <a:close/>
                <a:moveTo>
                  <a:pt x="119" y="45"/>
                </a:moveTo>
                <a:cubicBezTo>
                  <a:pt x="119" y="47"/>
                  <a:pt x="117" y="49"/>
                  <a:pt x="115" y="49"/>
                </a:cubicBezTo>
                <a:cubicBezTo>
                  <a:pt x="113" y="49"/>
                  <a:pt x="111" y="47"/>
                  <a:pt x="111" y="45"/>
                </a:cubicBezTo>
                <a:cubicBezTo>
                  <a:pt x="111" y="37"/>
                  <a:pt x="111" y="37"/>
                  <a:pt x="111" y="37"/>
                </a:cubicBezTo>
                <a:cubicBezTo>
                  <a:pt x="111" y="34"/>
                  <a:pt x="113" y="33"/>
                  <a:pt x="115" y="33"/>
                </a:cubicBezTo>
                <a:cubicBezTo>
                  <a:pt x="117" y="33"/>
                  <a:pt x="119" y="34"/>
                  <a:pt x="119" y="37"/>
                </a:cubicBezTo>
                <a:lnTo>
                  <a:pt x="119" y="45"/>
                </a:lnTo>
                <a:close/>
                <a:moveTo>
                  <a:pt x="20" y="20"/>
                </a:moveTo>
                <a:cubicBezTo>
                  <a:pt x="105" y="20"/>
                  <a:pt x="105" y="20"/>
                  <a:pt x="105" y="20"/>
                </a:cubicBezTo>
                <a:cubicBezTo>
                  <a:pt x="104" y="20"/>
                  <a:pt x="103" y="19"/>
                  <a:pt x="103" y="18"/>
                </a:cubicBezTo>
                <a:cubicBezTo>
                  <a:pt x="105" y="13"/>
                  <a:pt x="105" y="7"/>
                  <a:pt x="103" y="2"/>
                </a:cubicBezTo>
                <a:cubicBezTo>
                  <a:pt x="103" y="1"/>
                  <a:pt x="104" y="0"/>
                  <a:pt x="105" y="0"/>
                </a:cubicBezTo>
                <a:cubicBezTo>
                  <a:pt x="20" y="0"/>
                  <a:pt x="20" y="0"/>
                  <a:pt x="20" y="0"/>
                </a:cubicBezTo>
                <a:cubicBezTo>
                  <a:pt x="18" y="0"/>
                  <a:pt x="16" y="1"/>
                  <a:pt x="16" y="4"/>
                </a:cubicBezTo>
                <a:cubicBezTo>
                  <a:pt x="16" y="16"/>
                  <a:pt x="16" y="16"/>
                  <a:pt x="16" y="16"/>
                </a:cubicBezTo>
                <a:cubicBezTo>
                  <a:pt x="16" y="18"/>
                  <a:pt x="18" y="20"/>
                  <a:pt x="20" y="20"/>
                </a:cubicBezTo>
                <a:close/>
                <a:moveTo>
                  <a:pt x="82" y="4"/>
                </a:moveTo>
                <a:cubicBezTo>
                  <a:pt x="99" y="4"/>
                  <a:pt x="99" y="4"/>
                  <a:pt x="99" y="4"/>
                </a:cubicBezTo>
                <a:cubicBezTo>
                  <a:pt x="99" y="16"/>
                  <a:pt x="99" y="16"/>
                  <a:pt x="99" y="16"/>
                </a:cubicBezTo>
                <a:cubicBezTo>
                  <a:pt x="82" y="16"/>
                  <a:pt x="82" y="16"/>
                  <a:pt x="82" y="16"/>
                </a:cubicBezTo>
                <a:lnTo>
                  <a:pt x="82" y="4"/>
                </a:ln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20" name="Freeform 23"/>
          <p:cNvSpPr>
            <a:spLocks noEditPoints="1"/>
          </p:cNvSpPr>
          <p:nvPr/>
        </p:nvSpPr>
        <p:spPr bwMode="auto">
          <a:xfrm>
            <a:off x="9776856" y="2182138"/>
            <a:ext cx="521594" cy="467370"/>
          </a:xfrm>
          <a:custGeom>
            <a:avLst/>
            <a:gdLst>
              <a:gd name="T0" fmla="*/ 13 w 152"/>
              <a:gd name="T1" fmla="*/ 48 h 137"/>
              <a:gd name="T2" fmla="*/ 8 w 152"/>
              <a:gd name="T3" fmla="*/ 62 h 137"/>
              <a:gd name="T4" fmla="*/ 25 w 152"/>
              <a:gd name="T5" fmla="*/ 60 h 137"/>
              <a:gd name="T6" fmla="*/ 30 w 152"/>
              <a:gd name="T7" fmla="*/ 54 h 137"/>
              <a:gd name="T8" fmla="*/ 23 w 152"/>
              <a:gd name="T9" fmla="*/ 78 h 137"/>
              <a:gd name="T10" fmla="*/ 7 w 152"/>
              <a:gd name="T11" fmla="*/ 72 h 137"/>
              <a:gd name="T12" fmla="*/ 3 w 152"/>
              <a:gd name="T13" fmla="*/ 134 h 137"/>
              <a:gd name="T14" fmla="*/ 21 w 152"/>
              <a:gd name="T15" fmla="*/ 133 h 137"/>
              <a:gd name="T16" fmla="*/ 20 w 152"/>
              <a:gd name="T17" fmla="*/ 126 h 137"/>
              <a:gd name="T18" fmla="*/ 1 w 152"/>
              <a:gd name="T19" fmla="*/ 122 h 137"/>
              <a:gd name="T20" fmla="*/ 20 w 152"/>
              <a:gd name="T21" fmla="*/ 122 h 137"/>
              <a:gd name="T22" fmla="*/ 27 w 152"/>
              <a:gd name="T23" fmla="*/ 75 h 137"/>
              <a:gd name="T24" fmla="*/ 8 w 152"/>
              <a:gd name="T25" fmla="*/ 62 h 137"/>
              <a:gd name="T26" fmla="*/ 7 w 152"/>
              <a:gd name="T27" fmla="*/ 72 h 137"/>
              <a:gd name="T28" fmla="*/ 8 w 152"/>
              <a:gd name="T29" fmla="*/ 62 h 137"/>
              <a:gd name="T30" fmla="*/ 29 w 152"/>
              <a:gd name="T31" fmla="*/ 64 h 137"/>
              <a:gd name="T32" fmla="*/ 27 w 152"/>
              <a:gd name="T33" fmla="*/ 75 h 137"/>
              <a:gd name="T34" fmla="*/ 127 w 152"/>
              <a:gd name="T35" fmla="*/ 44 h 137"/>
              <a:gd name="T36" fmla="*/ 127 w 152"/>
              <a:gd name="T37" fmla="*/ 36 h 137"/>
              <a:gd name="T38" fmla="*/ 110 w 152"/>
              <a:gd name="T39" fmla="*/ 37 h 137"/>
              <a:gd name="T40" fmla="*/ 109 w 152"/>
              <a:gd name="T41" fmla="*/ 52 h 137"/>
              <a:gd name="T42" fmla="*/ 127 w 152"/>
              <a:gd name="T43" fmla="*/ 44 h 137"/>
              <a:gd name="T44" fmla="*/ 67 w 152"/>
              <a:gd name="T45" fmla="*/ 101 h 137"/>
              <a:gd name="T46" fmla="*/ 99 w 152"/>
              <a:gd name="T47" fmla="*/ 19 h 137"/>
              <a:gd name="T48" fmla="*/ 67 w 152"/>
              <a:gd name="T49" fmla="*/ 105 h 137"/>
              <a:gd name="T50" fmla="*/ 99 w 152"/>
              <a:gd name="T51" fmla="*/ 114 h 137"/>
              <a:gd name="T52" fmla="*/ 67 w 152"/>
              <a:gd name="T53" fmla="*/ 105 h 137"/>
              <a:gd name="T54" fmla="*/ 70 w 152"/>
              <a:gd name="T55" fmla="*/ 0 h 137"/>
              <a:gd name="T56" fmla="*/ 67 w 152"/>
              <a:gd name="T57" fmla="*/ 14 h 137"/>
              <a:gd name="T58" fmla="*/ 99 w 152"/>
              <a:gd name="T59" fmla="*/ 4 h 137"/>
              <a:gd name="T60" fmla="*/ 67 w 152"/>
              <a:gd name="T61" fmla="*/ 126 h 137"/>
              <a:gd name="T62" fmla="*/ 70 w 152"/>
              <a:gd name="T63" fmla="*/ 136 h 137"/>
              <a:gd name="T64" fmla="*/ 99 w 152"/>
              <a:gd name="T65" fmla="*/ 132 h 137"/>
              <a:gd name="T66" fmla="*/ 67 w 152"/>
              <a:gd name="T67" fmla="*/ 126 h 137"/>
              <a:gd name="T68" fmla="*/ 41 w 152"/>
              <a:gd name="T69" fmla="*/ 17 h 137"/>
              <a:gd name="T70" fmla="*/ 38 w 152"/>
              <a:gd name="T71" fmla="*/ 132 h 137"/>
              <a:gd name="T72" fmla="*/ 55 w 152"/>
              <a:gd name="T73" fmla="*/ 136 h 137"/>
              <a:gd name="T74" fmla="*/ 58 w 152"/>
              <a:gd name="T75" fmla="*/ 21 h 137"/>
              <a:gd name="T76" fmla="*/ 53 w 152"/>
              <a:gd name="T77" fmla="*/ 123 h 137"/>
              <a:gd name="T78" fmla="*/ 41 w 152"/>
              <a:gd name="T79" fmla="*/ 121 h 137"/>
              <a:gd name="T80" fmla="*/ 53 w 152"/>
              <a:gd name="T81" fmla="*/ 119 h 137"/>
              <a:gd name="T82" fmla="*/ 53 w 152"/>
              <a:gd name="T83" fmla="*/ 123 h 137"/>
              <a:gd name="T84" fmla="*/ 45 w 152"/>
              <a:gd name="T85" fmla="*/ 33 h 137"/>
              <a:gd name="T86" fmla="*/ 45 w 152"/>
              <a:gd name="T87" fmla="*/ 25 h 137"/>
              <a:gd name="T88" fmla="*/ 55 w 152"/>
              <a:gd name="T89" fmla="*/ 29 h 137"/>
              <a:gd name="T90" fmla="*/ 129 w 152"/>
              <a:gd name="T91" fmla="*/ 46 h 137"/>
              <a:gd name="T92" fmla="*/ 112 w 152"/>
              <a:gd name="T93" fmla="*/ 52 h 137"/>
              <a:gd name="T94" fmla="*/ 131 w 152"/>
              <a:gd name="T95" fmla="*/ 133 h 137"/>
              <a:gd name="T96" fmla="*/ 148 w 152"/>
              <a:gd name="T97" fmla="*/ 133 h 137"/>
              <a:gd name="T98" fmla="*/ 129 w 152"/>
              <a:gd name="T99" fmla="*/ 46 h 137"/>
              <a:gd name="T100" fmla="*/ 115 w 152"/>
              <a:gd name="T101" fmla="*/ 56 h 137"/>
              <a:gd name="T102" fmla="*/ 131 w 152"/>
              <a:gd name="T103"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2" h="137">
                <a:moveTo>
                  <a:pt x="27" y="50"/>
                </a:moveTo>
                <a:cubicBezTo>
                  <a:pt x="13" y="48"/>
                  <a:pt x="13" y="48"/>
                  <a:pt x="13" y="48"/>
                </a:cubicBezTo>
                <a:cubicBezTo>
                  <a:pt x="11" y="48"/>
                  <a:pt x="9" y="50"/>
                  <a:pt x="9" y="52"/>
                </a:cubicBezTo>
                <a:cubicBezTo>
                  <a:pt x="8" y="62"/>
                  <a:pt x="8" y="62"/>
                  <a:pt x="8" y="62"/>
                </a:cubicBezTo>
                <a:cubicBezTo>
                  <a:pt x="8" y="60"/>
                  <a:pt x="10" y="59"/>
                  <a:pt x="12" y="59"/>
                </a:cubicBezTo>
                <a:cubicBezTo>
                  <a:pt x="25" y="60"/>
                  <a:pt x="25" y="60"/>
                  <a:pt x="25" y="60"/>
                </a:cubicBezTo>
                <a:cubicBezTo>
                  <a:pt x="27" y="61"/>
                  <a:pt x="29" y="62"/>
                  <a:pt x="29" y="64"/>
                </a:cubicBezTo>
                <a:cubicBezTo>
                  <a:pt x="30" y="54"/>
                  <a:pt x="30" y="54"/>
                  <a:pt x="30" y="54"/>
                </a:cubicBezTo>
                <a:cubicBezTo>
                  <a:pt x="30" y="52"/>
                  <a:pt x="29" y="50"/>
                  <a:pt x="27" y="50"/>
                </a:cubicBezTo>
                <a:close/>
                <a:moveTo>
                  <a:pt x="23" y="78"/>
                </a:moveTo>
                <a:cubicBezTo>
                  <a:pt x="10" y="76"/>
                  <a:pt x="10" y="76"/>
                  <a:pt x="10" y="76"/>
                </a:cubicBezTo>
                <a:cubicBezTo>
                  <a:pt x="8" y="76"/>
                  <a:pt x="7" y="74"/>
                  <a:pt x="7" y="72"/>
                </a:cubicBezTo>
                <a:cubicBezTo>
                  <a:pt x="0" y="131"/>
                  <a:pt x="0" y="131"/>
                  <a:pt x="0" y="131"/>
                </a:cubicBezTo>
                <a:cubicBezTo>
                  <a:pt x="0" y="133"/>
                  <a:pt x="1" y="134"/>
                  <a:pt x="3" y="134"/>
                </a:cubicBezTo>
                <a:cubicBezTo>
                  <a:pt x="17" y="136"/>
                  <a:pt x="17" y="136"/>
                  <a:pt x="17" y="136"/>
                </a:cubicBezTo>
                <a:cubicBezTo>
                  <a:pt x="19" y="136"/>
                  <a:pt x="20" y="135"/>
                  <a:pt x="21" y="133"/>
                </a:cubicBezTo>
                <a:cubicBezTo>
                  <a:pt x="22" y="124"/>
                  <a:pt x="22" y="124"/>
                  <a:pt x="22" y="124"/>
                </a:cubicBezTo>
                <a:cubicBezTo>
                  <a:pt x="21" y="125"/>
                  <a:pt x="21" y="126"/>
                  <a:pt x="20" y="126"/>
                </a:cubicBezTo>
                <a:cubicBezTo>
                  <a:pt x="2" y="124"/>
                  <a:pt x="2" y="124"/>
                  <a:pt x="2" y="124"/>
                </a:cubicBezTo>
                <a:cubicBezTo>
                  <a:pt x="2" y="124"/>
                  <a:pt x="1" y="123"/>
                  <a:pt x="1" y="122"/>
                </a:cubicBezTo>
                <a:cubicBezTo>
                  <a:pt x="1" y="121"/>
                  <a:pt x="2" y="120"/>
                  <a:pt x="3" y="121"/>
                </a:cubicBezTo>
                <a:cubicBezTo>
                  <a:pt x="20" y="122"/>
                  <a:pt x="20" y="122"/>
                  <a:pt x="20" y="122"/>
                </a:cubicBezTo>
                <a:cubicBezTo>
                  <a:pt x="21" y="123"/>
                  <a:pt x="22" y="123"/>
                  <a:pt x="22" y="124"/>
                </a:cubicBezTo>
                <a:cubicBezTo>
                  <a:pt x="27" y="75"/>
                  <a:pt x="27" y="75"/>
                  <a:pt x="27" y="75"/>
                </a:cubicBezTo>
                <a:cubicBezTo>
                  <a:pt x="27" y="76"/>
                  <a:pt x="25" y="78"/>
                  <a:pt x="23" y="78"/>
                </a:cubicBezTo>
                <a:close/>
                <a:moveTo>
                  <a:pt x="8" y="62"/>
                </a:moveTo>
                <a:cubicBezTo>
                  <a:pt x="7" y="72"/>
                  <a:pt x="7" y="72"/>
                  <a:pt x="7" y="72"/>
                </a:cubicBezTo>
                <a:cubicBezTo>
                  <a:pt x="7" y="72"/>
                  <a:pt x="7" y="72"/>
                  <a:pt x="7" y="72"/>
                </a:cubicBezTo>
                <a:cubicBezTo>
                  <a:pt x="8" y="62"/>
                  <a:pt x="8" y="62"/>
                  <a:pt x="8" y="62"/>
                </a:cubicBezTo>
                <a:cubicBezTo>
                  <a:pt x="8" y="62"/>
                  <a:pt x="8" y="62"/>
                  <a:pt x="8" y="62"/>
                </a:cubicBezTo>
                <a:close/>
                <a:moveTo>
                  <a:pt x="27" y="75"/>
                </a:moveTo>
                <a:cubicBezTo>
                  <a:pt x="29" y="64"/>
                  <a:pt x="29" y="64"/>
                  <a:pt x="29" y="64"/>
                </a:cubicBezTo>
                <a:cubicBezTo>
                  <a:pt x="29" y="64"/>
                  <a:pt x="29" y="64"/>
                  <a:pt x="29" y="64"/>
                </a:cubicBezTo>
                <a:cubicBezTo>
                  <a:pt x="27" y="75"/>
                  <a:pt x="27" y="75"/>
                  <a:pt x="27" y="75"/>
                </a:cubicBezTo>
                <a:cubicBezTo>
                  <a:pt x="27" y="75"/>
                  <a:pt x="27" y="75"/>
                  <a:pt x="27" y="75"/>
                </a:cubicBezTo>
                <a:close/>
                <a:moveTo>
                  <a:pt x="127" y="44"/>
                </a:moveTo>
                <a:cubicBezTo>
                  <a:pt x="128" y="44"/>
                  <a:pt x="129" y="45"/>
                  <a:pt x="129" y="46"/>
                </a:cubicBezTo>
                <a:cubicBezTo>
                  <a:pt x="127" y="36"/>
                  <a:pt x="127" y="36"/>
                  <a:pt x="127" y="36"/>
                </a:cubicBezTo>
                <a:cubicBezTo>
                  <a:pt x="126" y="34"/>
                  <a:pt x="124" y="33"/>
                  <a:pt x="122" y="33"/>
                </a:cubicBezTo>
                <a:cubicBezTo>
                  <a:pt x="110" y="37"/>
                  <a:pt x="110" y="37"/>
                  <a:pt x="110" y="37"/>
                </a:cubicBezTo>
                <a:cubicBezTo>
                  <a:pt x="108" y="37"/>
                  <a:pt x="106" y="39"/>
                  <a:pt x="107" y="42"/>
                </a:cubicBezTo>
                <a:cubicBezTo>
                  <a:pt x="109" y="52"/>
                  <a:pt x="109" y="52"/>
                  <a:pt x="109" y="52"/>
                </a:cubicBezTo>
                <a:cubicBezTo>
                  <a:pt x="109" y="50"/>
                  <a:pt x="110" y="49"/>
                  <a:pt x="111" y="48"/>
                </a:cubicBezTo>
                <a:cubicBezTo>
                  <a:pt x="116" y="46"/>
                  <a:pt x="121" y="44"/>
                  <a:pt x="127" y="44"/>
                </a:cubicBezTo>
                <a:close/>
                <a:moveTo>
                  <a:pt x="67" y="19"/>
                </a:moveTo>
                <a:cubicBezTo>
                  <a:pt x="67" y="101"/>
                  <a:pt x="67" y="101"/>
                  <a:pt x="67" y="101"/>
                </a:cubicBezTo>
                <a:cubicBezTo>
                  <a:pt x="77" y="104"/>
                  <a:pt x="89" y="104"/>
                  <a:pt x="99" y="101"/>
                </a:cubicBezTo>
                <a:cubicBezTo>
                  <a:pt x="99" y="19"/>
                  <a:pt x="99" y="19"/>
                  <a:pt x="99" y="19"/>
                </a:cubicBezTo>
                <a:cubicBezTo>
                  <a:pt x="92" y="15"/>
                  <a:pt x="74" y="15"/>
                  <a:pt x="67" y="19"/>
                </a:cubicBezTo>
                <a:close/>
                <a:moveTo>
                  <a:pt x="67" y="105"/>
                </a:moveTo>
                <a:cubicBezTo>
                  <a:pt x="67" y="114"/>
                  <a:pt x="67" y="114"/>
                  <a:pt x="67" y="114"/>
                </a:cubicBezTo>
                <a:cubicBezTo>
                  <a:pt x="73" y="117"/>
                  <a:pt x="93" y="117"/>
                  <a:pt x="99" y="114"/>
                </a:cubicBezTo>
                <a:cubicBezTo>
                  <a:pt x="99" y="105"/>
                  <a:pt x="99" y="105"/>
                  <a:pt x="99" y="105"/>
                </a:cubicBezTo>
                <a:cubicBezTo>
                  <a:pt x="89" y="108"/>
                  <a:pt x="77" y="108"/>
                  <a:pt x="67" y="105"/>
                </a:cubicBezTo>
                <a:close/>
                <a:moveTo>
                  <a:pt x="96" y="0"/>
                </a:moveTo>
                <a:cubicBezTo>
                  <a:pt x="70" y="0"/>
                  <a:pt x="70" y="0"/>
                  <a:pt x="70" y="0"/>
                </a:cubicBezTo>
                <a:cubicBezTo>
                  <a:pt x="68" y="0"/>
                  <a:pt x="67" y="2"/>
                  <a:pt x="67" y="4"/>
                </a:cubicBezTo>
                <a:cubicBezTo>
                  <a:pt x="67" y="14"/>
                  <a:pt x="67" y="14"/>
                  <a:pt x="67" y="14"/>
                </a:cubicBezTo>
                <a:cubicBezTo>
                  <a:pt x="73" y="11"/>
                  <a:pt x="93" y="11"/>
                  <a:pt x="99" y="14"/>
                </a:cubicBezTo>
                <a:cubicBezTo>
                  <a:pt x="99" y="4"/>
                  <a:pt x="99" y="4"/>
                  <a:pt x="99" y="4"/>
                </a:cubicBezTo>
                <a:cubicBezTo>
                  <a:pt x="99" y="2"/>
                  <a:pt x="98" y="0"/>
                  <a:pt x="96" y="0"/>
                </a:cubicBezTo>
                <a:close/>
                <a:moveTo>
                  <a:pt x="67" y="126"/>
                </a:moveTo>
                <a:cubicBezTo>
                  <a:pt x="67" y="132"/>
                  <a:pt x="67" y="132"/>
                  <a:pt x="67" y="132"/>
                </a:cubicBezTo>
                <a:cubicBezTo>
                  <a:pt x="67" y="134"/>
                  <a:pt x="68" y="136"/>
                  <a:pt x="70" y="136"/>
                </a:cubicBezTo>
                <a:cubicBezTo>
                  <a:pt x="96" y="136"/>
                  <a:pt x="96" y="136"/>
                  <a:pt x="96" y="136"/>
                </a:cubicBezTo>
                <a:cubicBezTo>
                  <a:pt x="98" y="136"/>
                  <a:pt x="99" y="134"/>
                  <a:pt x="99" y="132"/>
                </a:cubicBezTo>
                <a:cubicBezTo>
                  <a:pt x="99" y="126"/>
                  <a:pt x="99" y="126"/>
                  <a:pt x="99" y="126"/>
                </a:cubicBezTo>
                <a:cubicBezTo>
                  <a:pt x="96" y="128"/>
                  <a:pt x="70" y="128"/>
                  <a:pt x="67" y="126"/>
                </a:cubicBezTo>
                <a:close/>
                <a:moveTo>
                  <a:pt x="55" y="17"/>
                </a:moveTo>
                <a:cubicBezTo>
                  <a:pt x="41" y="17"/>
                  <a:pt x="41" y="17"/>
                  <a:pt x="41" y="17"/>
                </a:cubicBezTo>
                <a:cubicBezTo>
                  <a:pt x="39" y="17"/>
                  <a:pt x="38" y="18"/>
                  <a:pt x="38" y="21"/>
                </a:cubicBezTo>
                <a:cubicBezTo>
                  <a:pt x="38" y="132"/>
                  <a:pt x="38" y="132"/>
                  <a:pt x="38" y="132"/>
                </a:cubicBezTo>
                <a:cubicBezTo>
                  <a:pt x="38" y="134"/>
                  <a:pt x="39" y="136"/>
                  <a:pt x="41" y="136"/>
                </a:cubicBezTo>
                <a:cubicBezTo>
                  <a:pt x="55" y="136"/>
                  <a:pt x="55" y="136"/>
                  <a:pt x="55" y="136"/>
                </a:cubicBezTo>
                <a:cubicBezTo>
                  <a:pt x="57" y="136"/>
                  <a:pt x="58" y="134"/>
                  <a:pt x="58" y="132"/>
                </a:cubicBezTo>
                <a:cubicBezTo>
                  <a:pt x="58" y="21"/>
                  <a:pt x="58" y="21"/>
                  <a:pt x="58" y="21"/>
                </a:cubicBezTo>
                <a:cubicBezTo>
                  <a:pt x="58" y="18"/>
                  <a:pt x="57" y="17"/>
                  <a:pt x="55" y="17"/>
                </a:cubicBezTo>
                <a:close/>
                <a:moveTo>
                  <a:pt x="53" y="123"/>
                </a:moveTo>
                <a:cubicBezTo>
                  <a:pt x="43" y="123"/>
                  <a:pt x="43" y="123"/>
                  <a:pt x="43" y="123"/>
                </a:cubicBezTo>
                <a:cubicBezTo>
                  <a:pt x="42" y="123"/>
                  <a:pt x="41" y="123"/>
                  <a:pt x="41" y="121"/>
                </a:cubicBezTo>
                <a:cubicBezTo>
                  <a:pt x="41" y="120"/>
                  <a:pt x="42" y="119"/>
                  <a:pt x="43" y="119"/>
                </a:cubicBezTo>
                <a:cubicBezTo>
                  <a:pt x="53" y="119"/>
                  <a:pt x="53" y="119"/>
                  <a:pt x="53" y="119"/>
                </a:cubicBezTo>
                <a:cubicBezTo>
                  <a:pt x="54" y="119"/>
                  <a:pt x="55" y="120"/>
                  <a:pt x="55" y="121"/>
                </a:cubicBezTo>
                <a:cubicBezTo>
                  <a:pt x="55" y="123"/>
                  <a:pt x="54" y="123"/>
                  <a:pt x="53" y="123"/>
                </a:cubicBezTo>
                <a:close/>
                <a:moveTo>
                  <a:pt x="51" y="33"/>
                </a:moveTo>
                <a:cubicBezTo>
                  <a:pt x="45" y="33"/>
                  <a:pt x="45" y="33"/>
                  <a:pt x="45" y="33"/>
                </a:cubicBezTo>
                <a:cubicBezTo>
                  <a:pt x="43" y="33"/>
                  <a:pt x="41" y="31"/>
                  <a:pt x="41" y="29"/>
                </a:cubicBezTo>
                <a:cubicBezTo>
                  <a:pt x="41" y="27"/>
                  <a:pt x="43" y="25"/>
                  <a:pt x="45" y="25"/>
                </a:cubicBezTo>
                <a:cubicBezTo>
                  <a:pt x="51" y="25"/>
                  <a:pt x="51" y="25"/>
                  <a:pt x="51" y="25"/>
                </a:cubicBezTo>
                <a:cubicBezTo>
                  <a:pt x="53" y="25"/>
                  <a:pt x="55" y="27"/>
                  <a:pt x="55" y="29"/>
                </a:cubicBezTo>
                <a:cubicBezTo>
                  <a:pt x="55" y="31"/>
                  <a:pt x="53" y="33"/>
                  <a:pt x="51" y="33"/>
                </a:cubicBezTo>
                <a:close/>
                <a:moveTo>
                  <a:pt x="129" y="46"/>
                </a:moveTo>
                <a:cubicBezTo>
                  <a:pt x="130" y="47"/>
                  <a:pt x="129" y="48"/>
                  <a:pt x="128" y="48"/>
                </a:cubicBezTo>
                <a:cubicBezTo>
                  <a:pt x="122" y="48"/>
                  <a:pt x="117" y="50"/>
                  <a:pt x="112" y="52"/>
                </a:cubicBezTo>
                <a:cubicBezTo>
                  <a:pt x="111" y="53"/>
                  <a:pt x="110" y="53"/>
                  <a:pt x="109" y="52"/>
                </a:cubicBezTo>
                <a:cubicBezTo>
                  <a:pt x="131" y="133"/>
                  <a:pt x="131" y="133"/>
                  <a:pt x="131" y="133"/>
                </a:cubicBezTo>
                <a:cubicBezTo>
                  <a:pt x="132" y="135"/>
                  <a:pt x="134" y="137"/>
                  <a:pt x="136" y="136"/>
                </a:cubicBezTo>
                <a:cubicBezTo>
                  <a:pt x="148" y="133"/>
                  <a:pt x="148" y="133"/>
                  <a:pt x="148" y="133"/>
                </a:cubicBezTo>
                <a:cubicBezTo>
                  <a:pt x="150" y="132"/>
                  <a:pt x="152" y="130"/>
                  <a:pt x="151" y="128"/>
                </a:cubicBezTo>
                <a:lnTo>
                  <a:pt x="129" y="46"/>
                </a:lnTo>
                <a:close/>
                <a:moveTo>
                  <a:pt x="119" y="72"/>
                </a:moveTo>
                <a:cubicBezTo>
                  <a:pt x="115" y="56"/>
                  <a:pt x="115" y="56"/>
                  <a:pt x="115" y="56"/>
                </a:cubicBezTo>
                <a:cubicBezTo>
                  <a:pt x="127" y="53"/>
                  <a:pt x="127" y="53"/>
                  <a:pt x="127" y="53"/>
                </a:cubicBezTo>
                <a:cubicBezTo>
                  <a:pt x="131" y="69"/>
                  <a:pt x="131" y="69"/>
                  <a:pt x="131" y="69"/>
                </a:cubicBezTo>
                <a:lnTo>
                  <a:pt x="119" y="72"/>
                </a:ln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21" name="Freeform 24"/>
          <p:cNvSpPr>
            <a:spLocks noEditPoints="1"/>
          </p:cNvSpPr>
          <p:nvPr/>
        </p:nvSpPr>
        <p:spPr bwMode="auto">
          <a:xfrm>
            <a:off x="10918165" y="2223453"/>
            <a:ext cx="493191" cy="508684"/>
          </a:xfrm>
          <a:custGeom>
            <a:avLst/>
            <a:gdLst>
              <a:gd name="T0" fmla="*/ 123 w 144"/>
              <a:gd name="T1" fmla="*/ 74 h 149"/>
              <a:gd name="T2" fmla="*/ 90 w 144"/>
              <a:gd name="T3" fmla="*/ 74 h 149"/>
              <a:gd name="T4" fmla="*/ 90 w 144"/>
              <a:gd name="T5" fmla="*/ 83 h 149"/>
              <a:gd name="T6" fmla="*/ 123 w 144"/>
              <a:gd name="T7" fmla="*/ 83 h 149"/>
              <a:gd name="T8" fmla="*/ 123 w 144"/>
              <a:gd name="T9" fmla="*/ 74 h 149"/>
              <a:gd name="T10" fmla="*/ 132 w 144"/>
              <a:gd name="T11" fmla="*/ 0 h 149"/>
              <a:gd name="T12" fmla="*/ 12 w 144"/>
              <a:gd name="T13" fmla="*/ 0 h 149"/>
              <a:gd name="T14" fmla="*/ 0 w 144"/>
              <a:gd name="T15" fmla="*/ 13 h 149"/>
              <a:gd name="T16" fmla="*/ 0 w 144"/>
              <a:gd name="T17" fmla="*/ 87 h 149"/>
              <a:gd name="T18" fmla="*/ 12 w 144"/>
              <a:gd name="T19" fmla="*/ 99 h 149"/>
              <a:gd name="T20" fmla="*/ 132 w 144"/>
              <a:gd name="T21" fmla="*/ 99 h 149"/>
              <a:gd name="T22" fmla="*/ 144 w 144"/>
              <a:gd name="T23" fmla="*/ 87 h 149"/>
              <a:gd name="T24" fmla="*/ 144 w 144"/>
              <a:gd name="T25" fmla="*/ 13 h 149"/>
              <a:gd name="T26" fmla="*/ 132 w 144"/>
              <a:gd name="T27" fmla="*/ 0 h 149"/>
              <a:gd name="T28" fmla="*/ 136 w 144"/>
              <a:gd name="T29" fmla="*/ 91 h 149"/>
              <a:gd name="T30" fmla="*/ 8 w 144"/>
              <a:gd name="T31" fmla="*/ 91 h 149"/>
              <a:gd name="T32" fmla="*/ 8 w 144"/>
              <a:gd name="T33" fmla="*/ 9 h 149"/>
              <a:gd name="T34" fmla="*/ 136 w 144"/>
              <a:gd name="T35" fmla="*/ 9 h 149"/>
              <a:gd name="T36" fmla="*/ 136 w 144"/>
              <a:gd name="T37" fmla="*/ 91 h 149"/>
              <a:gd name="T38" fmla="*/ 98 w 144"/>
              <a:gd name="T39" fmla="*/ 107 h 149"/>
              <a:gd name="T40" fmla="*/ 82 w 144"/>
              <a:gd name="T41" fmla="*/ 107 h 149"/>
              <a:gd name="T42" fmla="*/ 89 w 144"/>
              <a:gd name="T43" fmla="*/ 124 h 149"/>
              <a:gd name="T44" fmla="*/ 59 w 144"/>
              <a:gd name="T45" fmla="*/ 124 h 149"/>
              <a:gd name="T46" fmla="*/ 66 w 144"/>
              <a:gd name="T47" fmla="*/ 107 h 149"/>
              <a:gd name="T48" fmla="*/ 50 w 144"/>
              <a:gd name="T49" fmla="*/ 107 h 149"/>
              <a:gd name="T50" fmla="*/ 35 w 144"/>
              <a:gd name="T51" fmla="*/ 141 h 149"/>
              <a:gd name="T52" fmla="*/ 40 w 144"/>
              <a:gd name="T53" fmla="*/ 149 h 149"/>
              <a:gd name="T54" fmla="*/ 51 w 144"/>
              <a:gd name="T55" fmla="*/ 141 h 149"/>
              <a:gd name="T56" fmla="*/ 55 w 144"/>
              <a:gd name="T57" fmla="*/ 132 h 149"/>
              <a:gd name="T58" fmla="*/ 93 w 144"/>
              <a:gd name="T59" fmla="*/ 132 h 149"/>
              <a:gd name="T60" fmla="*/ 97 w 144"/>
              <a:gd name="T61" fmla="*/ 141 h 149"/>
              <a:gd name="T62" fmla="*/ 108 w 144"/>
              <a:gd name="T63" fmla="*/ 149 h 149"/>
              <a:gd name="T64" fmla="*/ 113 w 144"/>
              <a:gd name="T65" fmla="*/ 141 h 149"/>
              <a:gd name="T66" fmla="*/ 98 w 144"/>
              <a:gd name="T67" fmla="*/ 107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4" h="149">
                <a:moveTo>
                  <a:pt x="123" y="74"/>
                </a:moveTo>
                <a:cubicBezTo>
                  <a:pt x="90" y="74"/>
                  <a:pt x="90" y="74"/>
                  <a:pt x="90" y="74"/>
                </a:cubicBezTo>
                <a:cubicBezTo>
                  <a:pt x="90" y="83"/>
                  <a:pt x="90" y="83"/>
                  <a:pt x="90" y="83"/>
                </a:cubicBezTo>
                <a:cubicBezTo>
                  <a:pt x="123" y="83"/>
                  <a:pt x="123" y="83"/>
                  <a:pt x="123" y="83"/>
                </a:cubicBezTo>
                <a:lnTo>
                  <a:pt x="123" y="74"/>
                </a:lnTo>
                <a:close/>
                <a:moveTo>
                  <a:pt x="132" y="0"/>
                </a:moveTo>
                <a:cubicBezTo>
                  <a:pt x="12" y="0"/>
                  <a:pt x="12" y="0"/>
                  <a:pt x="12" y="0"/>
                </a:cubicBezTo>
                <a:cubicBezTo>
                  <a:pt x="5" y="0"/>
                  <a:pt x="0" y="6"/>
                  <a:pt x="0" y="13"/>
                </a:cubicBezTo>
                <a:cubicBezTo>
                  <a:pt x="0" y="87"/>
                  <a:pt x="0" y="87"/>
                  <a:pt x="0" y="87"/>
                </a:cubicBezTo>
                <a:cubicBezTo>
                  <a:pt x="0" y="94"/>
                  <a:pt x="5" y="99"/>
                  <a:pt x="12" y="99"/>
                </a:cubicBezTo>
                <a:cubicBezTo>
                  <a:pt x="132" y="99"/>
                  <a:pt x="132" y="99"/>
                  <a:pt x="132" y="99"/>
                </a:cubicBezTo>
                <a:cubicBezTo>
                  <a:pt x="138" y="99"/>
                  <a:pt x="144" y="94"/>
                  <a:pt x="144" y="87"/>
                </a:cubicBezTo>
                <a:cubicBezTo>
                  <a:pt x="144" y="13"/>
                  <a:pt x="144" y="13"/>
                  <a:pt x="144" y="13"/>
                </a:cubicBezTo>
                <a:cubicBezTo>
                  <a:pt x="144" y="6"/>
                  <a:pt x="138" y="0"/>
                  <a:pt x="132" y="0"/>
                </a:cubicBezTo>
                <a:close/>
                <a:moveTo>
                  <a:pt x="136" y="91"/>
                </a:moveTo>
                <a:cubicBezTo>
                  <a:pt x="8" y="91"/>
                  <a:pt x="8" y="91"/>
                  <a:pt x="8" y="91"/>
                </a:cubicBezTo>
                <a:cubicBezTo>
                  <a:pt x="8" y="9"/>
                  <a:pt x="8" y="9"/>
                  <a:pt x="8" y="9"/>
                </a:cubicBezTo>
                <a:cubicBezTo>
                  <a:pt x="136" y="9"/>
                  <a:pt x="136" y="9"/>
                  <a:pt x="136" y="9"/>
                </a:cubicBezTo>
                <a:lnTo>
                  <a:pt x="136" y="91"/>
                </a:lnTo>
                <a:close/>
                <a:moveTo>
                  <a:pt x="98" y="107"/>
                </a:moveTo>
                <a:cubicBezTo>
                  <a:pt x="82" y="107"/>
                  <a:pt x="82" y="107"/>
                  <a:pt x="82" y="107"/>
                </a:cubicBezTo>
                <a:cubicBezTo>
                  <a:pt x="89" y="124"/>
                  <a:pt x="89" y="124"/>
                  <a:pt x="89" y="124"/>
                </a:cubicBezTo>
                <a:cubicBezTo>
                  <a:pt x="59" y="124"/>
                  <a:pt x="59" y="124"/>
                  <a:pt x="59" y="124"/>
                </a:cubicBezTo>
                <a:cubicBezTo>
                  <a:pt x="66" y="107"/>
                  <a:pt x="66" y="107"/>
                  <a:pt x="66" y="107"/>
                </a:cubicBezTo>
                <a:cubicBezTo>
                  <a:pt x="50" y="107"/>
                  <a:pt x="50" y="107"/>
                  <a:pt x="50" y="107"/>
                </a:cubicBezTo>
                <a:cubicBezTo>
                  <a:pt x="35" y="141"/>
                  <a:pt x="35" y="141"/>
                  <a:pt x="35" y="141"/>
                </a:cubicBezTo>
                <a:cubicBezTo>
                  <a:pt x="33" y="145"/>
                  <a:pt x="35" y="149"/>
                  <a:pt x="40" y="149"/>
                </a:cubicBezTo>
                <a:cubicBezTo>
                  <a:pt x="44" y="149"/>
                  <a:pt x="50" y="145"/>
                  <a:pt x="51" y="141"/>
                </a:cubicBezTo>
                <a:cubicBezTo>
                  <a:pt x="55" y="132"/>
                  <a:pt x="55" y="132"/>
                  <a:pt x="55" y="132"/>
                </a:cubicBezTo>
                <a:cubicBezTo>
                  <a:pt x="93" y="132"/>
                  <a:pt x="93" y="132"/>
                  <a:pt x="93" y="132"/>
                </a:cubicBezTo>
                <a:cubicBezTo>
                  <a:pt x="97" y="141"/>
                  <a:pt x="97" y="141"/>
                  <a:pt x="97" y="141"/>
                </a:cubicBezTo>
                <a:cubicBezTo>
                  <a:pt x="98" y="145"/>
                  <a:pt x="104" y="149"/>
                  <a:pt x="108" y="149"/>
                </a:cubicBezTo>
                <a:cubicBezTo>
                  <a:pt x="113" y="149"/>
                  <a:pt x="115" y="145"/>
                  <a:pt x="113" y="141"/>
                </a:cubicBezTo>
                <a:lnTo>
                  <a:pt x="98" y="107"/>
                </a:ln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22" name="Freeform 25"/>
          <p:cNvSpPr/>
          <p:nvPr/>
        </p:nvSpPr>
        <p:spPr bwMode="auto">
          <a:xfrm>
            <a:off x="842617" y="3367344"/>
            <a:ext cx="374412" cy="371830"/>
          </a:xfrm>
          <a:custGeom>
            <a:avLst/>
            <a:gdLst>
              <a:gd name="T0" fmla="*/ 0 w 145"/>
              <a:gd name="T1" fmla="*/ 0 h 144"/>
              <a:gd name="T2" fmla="*/ 61 w 145"/>
              <a:gd name="T3" fmla="*/ 116 h 144"/>
              <a:gd name="T4" fmla="*/ 71 w 145"/>
              <a:gd name="T5" fmla="*/ 82 h 144"/>
              <a:gd name="T6" fmla="*/ 133 w 145"/>
              <a:gd name="T7" fmla="*/ 144 h 144"/>
              <a:gd name="T8" fmla="*/ 145 w 145"/>
              <a:gd name="T9" fmla="*/ 132 h 144"/>
              <a:gd name="T10" fmla="*/ 83 w 145"/>
              <a:gd name="T11" fmla="*/ 69 h 144"/>
              <a:gd name="T12" fmla="*/ 117 w 145"/>
              <a:gd name="T13" fmla="*/ 61 h 144"/>
              <a:gd name="T14" fmla="*/ 0 w 145"/>
              <a:gd name="T15" fmla="*/ 0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144">
                <a:moveTo>
                  <a:pt x="0" y="0"/>
                </a:moveTo>
                <a:lnTo>
                  <a:pt x="61" y="116"/>
                </a:lnTo>
                <a:lnTo>
                  <a:pt x="71" y="82"/>
                </a:lnTo>
                <a:lnTo>
                  <a:pt x="133" y="144"/>
                </a:lnTo>
                <a:lnTo>
                  <a:pt x="145" y="132"/>
                </a:lnTo>
                <a:lnTo>
                  <a:pt x="83" y="69"/>
                </a:lnTo>
                <a:lnTo>
                  <a:pt x="117" y="61"/>
                </a:lnTo>
                <a:lnTo>
                  <a:pt x="0" y="0"/>
                </a:ln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23" name="Freeform 26"/>
          <p:cNvSpPr/>
          <p:nvPr/>
        </p:nvSpPr>
        <p:spPr bwMode="auto">
          <a:xfrm>
            <a:off x="1929702" y="3380256"/>
            <a:ext cx="451877" cy="376994"/>
          </a:xfrm>
          <a:custGeom>
            <a:avLst/>
            <a:gdLst>
              <a:gd name="T0" fmla="*/ 128 w 132"/>
              <a:gd name="T1" fmla="*/ 71 h 110"/>
              <a:gd name="T2" fmla="*/ 108 w 132"/>
              <a:gd name="T3" fmla="*/ 26 h 110"/>
              <a:gd name="T4" fmla="*/ 105 w 132"/>
              <a:gd name="T5" fmla="*/ 23 h 110"/>
              <a:gd name="T6" fmla="*/ 87 w 132"/>
              <a:gd name="T7" fmla="*/ 20 h 110"/>
              <a:gd name="T8" fmla="*/ 86 w 132"/>
              <a:gd name="T9" fmla="*/ 21 h 110"/>
              <a:gd name="T10" fmla="*/ 77 w 132"/>
              <a:gd name="T11" fmla="*/ 18 h 110"/>
              <a:gd name="T12" fmla="*/ 70 w 132"/>
              <a:gd name="T13" fmla="*/ 21 h 110"/>
              <a:gd name="T14" fmla="*/ 67 w 132"/>
              <a:gd name="T15" fmla="*/ 26 h 110"/>
              <a:gd name="T16" fmla="*/ 59 w 132"/>
              <a:gd name="T17" fmla="*/ 24 h 110"/>
              <a:gd name="T18" fmla="*/ 53 w 132"/>
              <a:gd name="T19" fmla="*/ 27 h 110"/>
              <a:gd name="T20" fmla="*/ 50 w 132"/>
              <a:gd name="T21" fmla="*/ 31 h 110"/>
              <a:gd name="T22" fmla="*/ 50 w 132"/>
              <a:gd name="T23" fmla="*/ 37 h 110"/>
              <a:gd name="T24" fmla="*/ 47 w 132"/>
              <a:gd name="T25" fmla="*/ 35 h 110"/>
              <a:gd name="T26" fmla="*/ 27 w 132"/>
              <a:gd name="T27" fmla="*/ 15 h 110"/>
              <a:gd name="T28" fmla="*/ 22 w 132"/>
              <a:gd name="T29" fmla="*/ 36 h 110"/>
              <a:gd name="T30" fmla="*/ 38 w 132"/>
              <a:gd name="T31" fmla="*/ 53 h 110"/>
              <a:gd name="T32" fmla="*/ 61 w 132"/>
              <a:gd name="T33" fmla="*/ 89 h 110"/>
              <a:gd name="T34" fmla="*/ 40 w 132"/>
              <a:gd name="T35" fmla="*/ 87 h 110"/>
              <a:gd name="T36" fmla="*/ 25 w 132"/>
              <a:gd name="T37" fmla="*/ 100 h 110"/>
              <a:gd name="T38" fmla="*/ 89 w 132"/>
              <a:gd name="T39" fmla="*/ 106 h 110"/>
              <a:gd name="T40" fmla="*/ 93 w 132"/>
              <a:gd name="T41" fmla="*/ 110 h 110"/>
              <a:gd name="T42" fmla="*/ 119 w 132"/>
              <a:gd name="T43" fmla="*/ 95 h 110"/>
              <a:gd name="T44" fmla="*/ 132 w 132"/>
              <a:gd name="T45" fmla="*/ 75 h 110"/>
              <a:gd name="T46" fmla="*/ 128 w 132"/>
              <a:gd name="T47" fmla="*/ 71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2" h="110">
                <a:moveTo>
                  <a:pt x="128" y="71"/>
                </a:moveTo>
                <a:cubicBezTo>
                  <a:pt x="119" y="58"/>
                  <a:pt x="128" y="62"/>
                  <a:pt x="108" y="26"/>
                </a:cubicBezTo>
                <a:cubicBezTo>
                  <a:pt x="106" y="24"/>
                  <a:pt x="106" y="23"/>
                  <a:pt x="105" y="23"/>
                </a:cubicBezTo>
                <a:cubicBezTo>
                  <a:pt x="98" y="16"/>
                  <a:pt x="92" y="15"/>
                  <a:pt x="87" y="20"/>
                </a:cubicBezTo>
                <a:cubicBezTo>
                  <a:pt x="87" y="21"/>
                  <a:pt x="87" y="21"/>
                  <a:pt x="86" y="21"/>
                </a:cubicBezTo>
                <a:cubicBezTo>
                  <a:pt x="83" y="19"/>
                  <a:pt x="80" y="18"/>
                  <a:pt x="77" y="18"/>
                </a:cubicBezTo>
                <a:cubicBezTo>
                  <a:pt x="75" y="18"/>
                  <a:pt x="72" y="19"/>
                  <a:pt x="70" y="21"/>
                </a:cubicBezTo>
                <a:cubicBezTo>
                  <a:pt x="69" y="22"/>
                  <a:pt x="68" y="24"/>
                  <a:pt x="67" y="26"/>
                </a:cubicBezTo>
                <a:cubicBezTo>
                  <a:pt x="64" y="24"/>
                  <a:pt x="62" y="24"/>
                  <a:pt x="59" y="24"/>
                </a:cubicBezTo>
                <a:cubicBezTo>
                  <a:pt x="57" y="24"/>
                  <a:pt x="55" y="25"/>
                  <a:pt x="53" y="27"/>
                </a:cubicBezTo>
                <a:cubicBezTo>
                  <a:pt x="52" y="28"/>
                  <a:pt x="51" y="30"/>
                  <a:pt x="50" y="31"/>
                </a:cubicBezTo>
                <a:cubicBezTo>
                  <a:pt x="50" y="33"/>
                  <a:pt x="50" y="35"/>
                  <a:pt x="50" y="37"/>
                </a:cubicBezTo>
                <a:cubicBezTo>
                  <a:pt x="47" y="35"/>
                  <a:pt x="47" y="35"/>
                  <a:pt x="47" y="35"/>
                </a:cubicBezTo>
                <a:cubicBezTo>
                  <a:pt x="47" y="35"/>
                  <a:pt x="41" y="30"/>
                  <a:pt x="27" y="15"/>
                </a:cubicBezTo>
                <a:cubicBezTo>
                  <a:pt x="14" y="0"/>
                  <a:pt x="0" y="12"/>
                  <a:pt x="22" y="36"/>
                </a:cubicBezTo>
                <a:cubicBezTo>
                  <a:pt x="44" y="59"/>
                  <a:pt x="38" y="53"/>
                  <a:pt x="38" y="53"/>
                </a:cubicBezTo>
                <a:cubicBezTo>
                  <a:pt x="38" y="53"/>
                  <a:pt x="66" y="83"/>
                  <a:pt x="61" y="89"/>
                </a:cubicBezTo>
                <a:cubicBezTo>
                  <a:pt x="59" y="93"/>
                  <a:pt x="50" y="88"/>
                  <a:pt x="40" y="87"/>
                </a:cubicBezTo>
                <a:cubicBezTo>
                  <a:pt x="29" y="86"/>
                  <a:pt x="17" y="92"/>
                  <a:pt x="25" y="100"/>
                </a:cubicBezTo>
                <a:cubicBezTo>
                  <a:pt x="34" y="107"/>
                  <a:pt x="83" y="105"/>
                  <a:pt x="89" y="106"/>
                </a:cubicBezTo>
                <a:cubicBezTo>
                  <a:pt x="93" y="110"/>
                  <a:pt x="93" y="110"/>
                  <a:pt x="93" y="110"/>
                </a:cubicBezTo>
                <a:cubicBezTo>
                  <a:pt x="102" y="107"/>
                  <a:pt x="112" y="102"/>
                  <a:pt x="119" y="95"/>
                </a:cubicBezTo>
                <a:cubicBezTo>
                  <a:pt x="124" y="90"/>
                  <a:pt x="129" y="83"/>
                  <a:pt x="132" y="75"/>
                </a:cubicBezTo>
                <a:cubicBezTo>
                  <a:pt x="132" y="75"/>
                  <a:pt x="130" y="74"/>
                  <a:pt x="128" y="71"/>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24" name="Freeform 27"/>
          <p:cNvSpPr>
            <a:spLocks noEditPoints="1"/>
          </p:cNvSpPr>
          <p:nvPr/>
        </p:nvSpPr>
        <p:spPr bwMode="auto">
          <a:xfrm>
            <a:off x="3027116" y="3292463"/>
            <a:ext cx="500937" cy="506102"/>
          </a:xfrm>
          <a:custGeom>
            <a:avLst/>
            <a:gdLst>
              <a:gd name="T0" fmla="*/ 142 w 147"/>
              <a:gd name="T1" fmla="*/ 125 h 148"/>
              <a:gd name="T2" fmla="*/ 105 w 147"/>
              <a:gd name="T3" fmla="*/ 88 h 148"/>
              <a:gd name="T4" fmla="*/ 95 w 147"/>
              <a:gd name="T5" fmla="*/ 84 h 148"/>
              <a:gd name="T6" fmla="*/ 87 w 147"/>
              <a:gd name="T7" fmla="*/ 75 h 148"/>
              <a:gd name="T8" fmla="*/ 81 w 147"/>
              <a:gd name="T9" fmla="*/ 18 h 148"/>
              <a:gd name="T10" fmla="*/ 17 w 147"/>
              <a:gd name="T11" fmla="*/ 18 h 148"/>
              <a:gd name="T12" fmla="*/ 17 w 147"/>
              <a:gd name="T13" fmla="*/ 82 h 148"/>
              <a:gd name="T14" fmla="*/ 75 w 147"/>
              <a:gd name="T15" fmla="*/ 87 h 148"/>
              <a:gd name="T16" fmla="*/ 84 w 147"/>
              <a:gd name="T17" fmla="*/ 96 h 148"/>
              <a:gd name="T18" fmla="*/ 87 w 147"/>
              <a:gd name="T19" fmla="*/ 105 h 148"/>
              <a:gd name="T20" fmla="*/ 125 w 147"/>
              <a:gd name="T21" fmla="*/ 143 h 148"/>
              <a:gd name="T22" fmla="*/ 142 w 147"/>
              <a:gd name="T23" fmla="*/ 143 h 148"/>
              <a:gd name="T24" fmla="*/ 142 w 147"/>
              <a:gd name="T25" fmla="*/ 125 h 148"/>
              <a:gd name="T26" fmla="*/ 73 w 147"/>
              <a:gd name="T27" fmla="*/ 73 h 148"/>
              <a:gd name="T28" fmla="*/ 26 w 147"/>
              <a:gd name="T29" fmla="*/ 73 h 148"/>
              <a:gd name="T30" fmla="*/ 26 w 147"/>
              <a:gd name="T31" fmla="*/ 27 h 148"/>
              <a:gd name="T32" fmla="*/ 73 w 147"/>
              <a:gd name="T33" fmla="*/ 27 h 148"/>
              <a:gd name="T34" fmla="*/ 73 w 147"/>
              <a:gd name="T35" fmla="*/ 73 h 148"/>
              <a:gd name="T36" fmla="*/ 53 w 147"/>
              <a:gd name="T37" fmla="*/ 27 h 148"/>
              <a:gd name="T38" fmla="*/ 26 w 147"/>
              <a:gd name="T39" fmla="*/ 53 h 148"/>
              <a:gd name="T40" fmla="*/ 34 w 147"/>
              <a:gd name="T41" fmla="*/ 59 h 148"/>
              <a:gd name="T42" fmla="*/ 34 w 147"/>
              <a:gd name="T43" fmla="*/ 51 h 148"/>
              <a:gd name="T44" fmla="*/ 51 w 147"/>
              <a:gd name="T45" fmla="*/ 34 h 148"/>
              <a:gd name="T46" fmla="*/ 59 w 147"/>
              <a:gd name="T47" fmla="*/ 35 h 148"/>
              <a:gd name="T48" fmla="*/ 53 w 147"/>
              <a:gd name="T49" fmla="*/ 27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7" h="148">
                <a:moveTo>
                  <a:pt x="142" y="125"/>
                </a:moveTo>
                <a:cubicBezTo>
                  <a:pt x="105" y="88"/>
                  <a:pt x="105" y="88"/>
                  <a:pt x="105" y="88"/>
                </a:cubicBezTo>
                <a:cubicBezTo>
                  <a:pt x="102" y="85"/>
                  <a:pt x="99" y="84"/>
                  <a:pt x="95" y="84"/>
                </a:cubicBezTo>
                <a:cubicBezTo>
                  <a:pt x="87" y="75"/>
                  <a:pt x="87" y="75"/>
                  <a:pt x="87" y="75"/>
                </a:cubicBezTo>
                <a:cubicBezTo>
                  <a:pt x="99" y="58"/>
                  <a:pt x="97" y="33"/>
                  <a:pt x="81" y="18"/>
                </a:cubicBezTo>
                <a:cubicBezTo>
                  <a:pt x="64" y="0"/>
                  <a:pt x="35" y="0"/>
                  <a:pt x="17" y="18"/>
                </a:cubicBezTo>
                <a:cubicBezTo>
                  <a:pt x="0" y="35"/>
                  <a:pt x="0" y="64"/>
                  <a:pt x="17" y="82"/>
                </a:cubicBezTo>
                <a:cubicBezTo>
                  <a:pt x="33" y="97"/>
                  <a:pt x="57" y="99"/>
                  <a:pt x="75" y="87"/>
                </a:cubicBezTo>
                <a:cubicBezTo>
                  <a:pt x="84" y="96"/>
                  <a:pt x="84" y="96"/>
                  <a:pt x="84" y="96"/>
                </a:cubicBezTo>
                <a:cubicBezTo>
                  <a:pt x="84" y="99"/>
                  <a:pt x="85" y="102"/>
                  <a:pt x="87" y="105"/>
                </a:cubicBezTo>
                <a:cubicBezTo>
                  <a:pt x="125" y="143"/>
                  <a:pt x="125" y="143"/>
                  <a:pt x="125" y="143"/>
                </a:cubicBezTo>
                <a:cubicBezTo>
                  <a:pt x="130" y="148"/>
                  <a:pt x="138" y="148"/>
                  <a:pt x="142" y="143"/>
                </a:cubicBezTo>
                <a:cubicBezTo>
                  <a:pt x="147" y="138"/>
                  <a:pt x="147" y="130"/>
                  <a:pt x="142" y="125"/>
                </a:cubicBezTo>
                <a:close/>
                <a:moveTo>
                  <a:pt x="73" y="73"/>
                </a:moveTo>
                <a:cubicBezTo>
                  <a:pt x="60" y="86"/>
                  <a:pt x="39" y="86"/>
                  <a:pt x="26" y="73"/>
                </a:cubicBezTo>
                <a:cubicBezTo>
                  <a:pt x="13" y="60"/>
                  <a:pt x="13" y="39"/>
                  <a:pt x="26" y="27"/>
                </a:cubicBezTo>
                <a:cubicBezTo>
                  <a:pt x="39" y="14"/>
                  <a:pt x="60" y="14"/>
                  <a:pt x="73" y="27"/>
                </a:cubicBezTo>
                <a:cubicBezTo>
                  <a:pt x="86" y="39"/>
                  <a:pt x="86" y="60"/>
                  <a:pt x="73" y="73"/>
                </a:cubicBezTo>
                <a:close/>
                <a:moveTo>
                  <a:pt x="53" y="27"/>
                </a:moveTo>
                <a:cubicBezTo>
                  <a:pt x="39" y="24"/>
                  <a:pt x="23" y="39"/>
                  <a:pt x="26" y="53"/>
                </a:cubicBezTo>
                <a:cubicBezTo>
                  <a:pt x="28" y="59"/>
                  <a:pt x="33" y="61"/>
                  <a:pt x="34" y="59"/>
                </a:cubicBezTo>
                <a:cubicBezTo>
                  <a:pt x="36" y="57"/>
                  <a:pt x="34" y="54"/>
                  <a:pt x="34" y="51"/>
                </a:cubicBezTo>
                <a:cubicBezTo>
                  <a:pt x="32" y="42"/>
                  <a:pt x="42" y="32"/>
                  <a:pt x="51" y="34"/>
                </a:cubicBezTo>
                <a:cubicBezTo>
                  <a:pt x="54" y="35"/>
                  <a:pt x="57" y="36"/>
                  <a:pt x="59" y="35"/>
                </a:cubicBezTo>
                <a:cubicBezTo>
                  <a:pt x="61" y="33"/>
                  <a:pt x="58" y="28"/>
                  <a:pt x="53" y="27"/>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25" name="Freeform 28"/>
          <p:cNvSpPr/>
          <p:nvPr/>
        </p:nvSpPr>
        <p:spPr bwMode="auto">
          <a:xfrm>
            <a:off x="4191665" y="3344106"/>
            <a:ext cx="464787" cy="457041"/>
          </a:xfrm>
          <a:custGeom>
            <a:avLst/>
            <a:gdLst>
              <a:gd name="T0" fmla="*/ 16 w 136"/>
              <a:gd name="T1" fmla="*/ 57 h 134"/>
              <a:gd name="T2" fmla="*/ 0 w 136"/>
              <a:gd name="T3" fmla="*/ 72 h 134"/>
              <a:gd name="T4" fmla="*/ 25 w 136"/>
              <a:gd name="T5" fmla="*/ 92 h 134"/>
              <a:gd name="T6" fmla="*/ 37 w 136"/>
              <a:gd name="T7" fmla="*/ 78 h 134"/>
              <a:gd name="T8" fmla="*/ 55 w 136"/>
              <a:gd name="T9" fmla="*/ 80 h 134"/>
              <a:gd name="T10" fmla="*/ 42 w 136"/>
              <a:gd name="T11" fmla="*/ 95 h 134"/>
              <a:gd name="T12" fmla="*/ 44 w 136"/>
              <a:gd name="T13" fmla="*/ 115 h 134"/>
              <a:gd name="T14" fmla="*/ 65 w 136"/>
              <a:gd name="T15" fmla="*/ 134 h 134"/>
              <a:gd name="T16" fmla="*/ 92 w 136"/>
              <a:gd name="T17" fmla="*/ 98 h 134"/>
              <a:gd name="T18" fmla="*/ 79 w 136"/>
              <a:gd name="T19" fmla="*/ 92 h 134"/>
              <a:gd name="T20" fmla="*/ 80 w 136"/>
              <a:gd name="T21" fmla="*/ 78 h 134"/>
              <a:gd name="T22" fmla="*/ 96 w 136"/>
              <a:gd name="T23" fmla="*/ 76 h 134"/>
              <a:gd name="T24" fmla="*/ 107 w 136"/>
              <a:gd name="T25" fmla="*/ 90 h 134"/>
              <a:gd name="T26" fmla="*/ 136 w 136"/>
              <a:gd name="T27" fmla="*/ 62 h 134"/>
              <a:gd name="T28" fmla="*/ 103 w 136"/>
              <a:gd name="T29" fmla="*/ 40 h 134"/>
              <a:gd name="T30" fmla="*/ 90 w 136"/>
              <a:gd name="T31" fmla="*/ 54 h 134"/>
              <a:gd name="T32" fmla="*/ 75 w 136"/>
              <a:gd name="T33" fmla="*/ 40 h 134"/>
              <a:gd name="T34" fmla="*/ 93 w 136"/>
              <a:gd name="T35" fmla="*/ 27 h 134"/>
              <a:gd name="T36" fmla="*/ 71 w 136"/>
              <a:gd name="T37" fmla="*/ 0 h 134"/>
              <a:gd name="T38" fmla="*/ 37 w 136"/>
              <a:gd name="T39" fmla="*/ 28 h 134"/>
              <a:gd name="T40" fmla="*/ 30 w 136"/>
              <a:gd name="T41" fmla="*/ 16 h 134"/>
              <a:gd name="T42" fmla="*/ 12 w 136"/>
              <a:gd name="T43" fmla="*/ 15 h 134"/>
              <a:gd name="T44" fmla="*/ 19 w 136"/>
              <a:gd name="T45" fmla="*/ 32 h 134"/>
              <a:gd name="T46" fmla="*/ 16 w 136"/>
              <a:gd name="T47" fmla="*/ 5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6" h="134">
                <a:moveTo>
                  <a:pt x="16" y="57"/>
                </a:moveTo>
                <a:cubicBezTo>
                  <a:pt x="6" y="64"/>
                  <a:pt x="0" y="72"/>
                  <a:pt x="0" y="72"/>
                </a:cubicBezTo>
                <a:cubicBezTo>
                  <a:pt x="0" y="72"/>
                  <a:pt x="16" y="94"/>
                  <a:pt x="25" y="92"/>
                </a:cubicBezTo>
                <a:cubicBezTo>
                  <a:pt x="33" y="90"/>
                  <a:pt x="33" y="85"/>
                  <a:pt x="37" y="78"/>
                </a:cubicBezTo>
                <a:cubicBezTo>
                  <a:pt x="40" y="70"/>
                  <a:pt x="54" y="72"/>
                  <a:pt x="55" y="80"/>
                </a:cubicBezTo>
                <a:cubicBezTo>
                  <a:pt x="55" y="87"/>
                  <a:pt x="53" y="94"/>
                  <a:pt x="42" y="95"/>
                </a:cubicBezTo>
                <a:cubicBezTo>
                  <a:pt x="32" y="96"/>
                  <a:pt x="31" y="108"/>
                  <a:pt x="44" y="115"/>
                </a:cubicBezTo>
                <a:cubicBezTo>
                  <a:pt x="56" y="122"/>
                  <a:pt x="56" y="127"/>
                  <a:pt x="65" y="134"/>
                </a:cubicBezTo>
                <a:cubicBezTo>
                  <a:pt x="74" y="124"/>
                  <a:pt x="98" y="105"/>
                  <a:pt x="92" y="98"/>
                </a:cubicBezTo>
                <a:cubicBezTo>
                  <a:pt x="86" y="95"/>
                  <a:pt x="85" y="99"/>
                  <a:pt x="79" y="92"/>
                </a:cubicBezTo>
                <a:cubicBezTo>
                  <a:pt x="73" y="86"/>
                  <a:pt x="78" y="80"/>
                  <a:pt x="80" y="78"/>
                </a:cubicBezTo>
                <a:cubicBezTo>
                  <a:pt x="82" y="75"/>
                  <a:pt x="90" y="70"/>
                  <a:pt x="96" y="76"/>
                </a:cubicBezTo>
                <a:cubicBezTo>
                  <a:pt x="102" y="82"/>
                  <a:pt x="96" y="89"/>
                  <a:pt x="107" y="90"/>
                </a:cubicBezTo>
                <a:cubicBezTo>
                  <a:pt x="118" y="91"/>
                  <a:pt x="127" y="71"/>
                  <a:pt x="136" y="62"/>
                </a:cubicBezTo>
                <a:cubicBezTo>
                  <a:pt x="123" y="49"/>
                  <a:pt x="114" y="34"/>
                  <a:pt x="103" y="40"/>
                </a:cubicBezTo>
                <a:cubicBezTo>
                  <a:pt x="91" y="46"/>
                  <a:pt x="98" y="45"/>
                  <a:pt x="90" y="54"/>
                </a:cubicBezTo>
                <a:cubicBezTo>
                  <a:pt x="81" y="62"/>
                  <a:pt x="67" y="48"/>
                  <a:pt x="75" y="40"/>
                </a:cubicBezTo>
                <a:cubicBezTo>
                  <a:pt x="83" y="32"/>
                  <a:pt x="85" y="36"/>
                  <a:pt x="93" y="27"/>
                </a:cubicBezTo>
                <a:cubicBezTo>
                  <a:pt x="101" y="18"/>
                  <a:pt x="83" y="12"/>
                  <a:pt x="71" y="0"/>
                </a:cubicBezTo>
                <a:cubicBezTo>
                  <a:pt x="60" y="15"/>
                  <a:pt x="45" y="29"/>
                  <a:pt x="37" y="28"/>
                </a:cubicBezTo>
                <a:cubicBezTo>
                  <a:pt x="30" y="26"/>
                  <a:pt x="30" y="22"/>
                  <a:pt x="30" y="16"/>
                </a:cubicBezTo>
                <a:cubicBezTo>
                  <a:pt x="30" y="11"/>
                  <a:pt x="18" y="8"/>
                  <a:pt x="12" y="15"/>
                </a:cubicBezTo>
                <a:cubicBezTo>
                  <a:pt x="6" y="23"/>
                  <a:pt x="11" y="30"/>
                  <a:pt x="19" y="32"/>
                </a:cubicBezTo>
                <a:cubicBezTo>
                  <a:pt x="27" y="33"/>
                  <a:pt x="26" y="50"/>
                  <a:pt x="16" y="57"/>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26" name="Freeform 29"/>
          <p:cNvSpPr>
            <a:spLocks noEditPoints="1"/>
          </p:cNvSpPr>
          <p:nvPr/>
        </p:nvSpPr>
        <p:spPr bwMode="auto">
          <a:xfrm>
            <a:off x="5394947" y="3318285"/>
            <a:ext cx="278872" cy="506102"/>
          </a:xfrm>
          <a:custGeom>
            <a:avLst/>
            <a:gdLst>
              <a:gd name="T0" fmla="*/ 21 w 82"/>
              <a:gd name="T1" fmla="*/ 132 h 148"/>
              <a:gd name="T2" fmla="*/ 29 w 82"/>
              <a:gd name="T3" fmla="*/ 140 h 148"/>
              <a:gd name="T4" fmla="*/ 29 w 82"/>
              <a:gd name="T5" fmla="*/ 140 h 148"/>
              <a:gd name="T6" fmla="*/ 29 w 82"/>
              <a:gd name="T7" fmla="*/ 141 h 148"/>
              <a:gd name="T8" fmla="*/ 36 w 82"/>
              <a:gd name="T9" fmla="*/ 148 h 148"/>
              <a:gd name="T10" fmla="*/ 46 w 82"/>
              <a:gd name="T11" fmla="*/ 148 h 148"/>
              <a:gd name="T12" fmla="*/ 53 w 82"/>
              <a:gd name="T13" fmla="*/ 141 h 148"/>
              <a:gd name="T14" fmla="*/ 53 w 82"/>
              <a:gd name="T15" fmla="*/ 140 h 148"/>
              <a:gd name="T16" fmla="*/ 53 w 82"/>
              <a:gd name="T17" fmla="*/ 140 h 148"/>
              <a:gd name="T18" fmla="*/ 62 w 82"/>
              <a:gd name="T19" fmla="*/ 132 h 148"/>
              <a:gd name="T20" fmla="*/ 62 w 82"/>
              <a:gd name="T21" fmla="*/ 116 h 148"/>
              <a:gd name="T22" fmla="*/ 21 w 82"/>
              <a:gd name="T23" fmla="*/ 116 h 148"/>
              <a:gd name="T24" fmla="*/ 21 w 82"/>
              <a:gd name="T25" fmla="*/ 132 h 148"/>
              <a:gd name="T26" fmla="*/ 41 w 82"/>
              <a:gd name="T27" fmla="*/ 107 h 148"/>
              <a:gd name="T28" fmla="*/ 61 w 82"/>
              <a:gd name="T29" fmla="*/ 108 h 148"/>
              <a:gd name="T30" fmla="*/ 82 w 82"/>
              <a:gd name="T31" fmla="*/ 41 h 148"/>
              <a:gd name="T32" fmla="*/ 41 w 82"/>
              <a:gd name="T33" fmla="*/ 0 h 148"/>
              <a:gd name="T34" fmla="*/ 0 w 82"/>
              <a:gd name="T35" fmla="*/ 41 h 148"/>
              <a:gd name="T36" fmla="*/ 21 w 82"/>
              <a:gd name="T37" fmla="*/ 108 h 148"/>
              <a:gd name="T38" fmla="*/ 41 w 82"/>
              <a:gd name="T39" fmla="*/ 107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2" h="148">
                <a:moveTo>
                  <a:pt x="21" y="132"/>
                </a:moveTo>
                <a:cubicBezTo>
                  <a:pt x="21" y="137"/>
                  <a:pt x="24" y="140"/>
                  <a:pt x="29" y="140"/>
                </a:cubicBezTo>
                <a:cubicBezTo>
                  <a:pt x="29" y="140"/>
                  <a:pt x="29" y="140"/>
                  <a:pt x="29" y="140"/>
                </a:cubicBezTo>
                <a:cubicBezTo>
                  <a:pt x="29" y="141"/>
                  <a:pt x="29" y="141"/>
                  <a:pt x="29" y="141"/>
                </a:cubicBezTo>
                <a:cubicBezTo>
                  <a:pt x="29" y="145"/>
                  <a:pt x="32" y="148"/>
                  <a:pt x="36" y="148"/>
                </a:cubicBezTo>
                <a:cubicBezTo>
                  <a:pt x="46" y="148"/>
                  <a:pt x="46" y="148"/>
                  <a:pt x="46" y="148"/>
                </a:cubicBezTo>
                <a:cubicBezTo>
                  <a:pt x="50" y="148"/>
                  <a:pt x="53" y="145"/>
                  <a:pt x="53" y="141"/>
                </a:cubicBezTo>
                <a:cubicBezTo>
                  <a:pt x="53" y="141"/>
                  <a:pt x="53" y="141"/>
                  <a:pt x="53" y="140"/>
                </a:cubicBezTo>
                <a:cubicBezTo>
                  <a:pt x="53" y="140"/>
                  <a:pt x="53" y="140"/>
                  <a:pt x="53" y="140"/>
                </a:cubicBezTo>
                <a:cubicBezTo>
                  <a:pt x="58" y="140"/>
                  <a:pt x="62" y="137"/>
                  <a:pt x="62" y="132"/>
                </a:cubicBezTo>
                <a:cubicBezTo>
                  <a:pt x="62" y="116"/>
                  <a:pt x="62" y="116"/>
                  <a:pt x="62" y="116"/>
                </a:cubicBezTo>
                <a:cubicBezTo>
                  <a:pt x="21" y="116"/>
                  <a:pt x="21" y="116"/>
                  <a:pt x="21" y="116"/>
                </a:cubicBezTo>
                <a:lnTo>
                  <a:pt x="21" y="132"/>
                </a:lnTo>
                <a:close/>
                <a:moveTo>
                  <a:pt x="41" y="107"/>
                </a:moveTo>
                <a:cubicBezTo>
                  <a:pt x="45" y="107"/>
                  <a:pt x="52" y="107"/>
                  <a:pt x="61" y="108"/>
                </a:cubicBezTo>
                <a:cubicBezTo>
                  <a:pt x="61" y="75"/>
                  <a:pt x="82" y="74"/>
                  <a:pt x="82" y="41"/>
                </a:cubicBezTo>
                <a:cubicBezTo>
                  <a:pt x="82" y="19"/>
                  <a:pt x="64" y="0"/>
                  <a:pt x="41" y="0"/>
                </a:cubicBezTo>
                <a:cubicBezTo>
                  <a:pt x="18" y="0"/>
                  <a:pt x="0" y="19"/>
                  <a:pt x="0" y="41"/>
                </a:cubicBezTo>
                <a:cubicBezTo>
                  <a:pt x="0" y="74"/>
                  <a:pt x="21" y="75"/>
                  <a:pt x="21" y="108"/>
                </a:cubicBezTo>
                <a:cubicBezTo>
                  <a:pt x="31" y="107"/>
                  <a:pt x="37" y="107"/>
                  <a:pt x="41" y="107"/>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27" name="Freeform 30"/>
          <p:cNvSpPr>
            <a:spLocks noEditPoints="1"/>
          </p:cNvSpPr>
          <p:nvPr/>
        </p:nvSpPr>
        <p:spPr bwMode="auto">
          <a:xfrm>
            <a:off x="6518182" y="3349270"/>
            <a:ext cx="312441" cy="395070"/>
          </a:xfrm>
          <a:custGeom>
            <a:avLst/>
            <a:gdLst>
              <a:gd name="T0" fmla="*/ 35 w 121"/>
              <a:gd name="T1" fmla="*/ 92 h 153"/>
              <a:gd name="T2" fmla="*/ 44 w 121"/>
              <a:gd name="T3" fmla="*/ 94 h 153"/>
              <a:gd name="T4" fmla="*/ 44 w 121"/>
              <a:gd name="T5" fmla="*/ 77 h 153"/>
              <a:gd name="T6" fmla="*/ 35 w 121"/>
              <a:gd name="T7" fmla="*/ 92 h 153"/>
              <a:gd name="T8" fmla="*/ 80 w 121"/>
              <a:gd name="T9" fmla="*/ 0 h 153"/>
              <a:gd name="T10" fmla="*/ 0 w 121"/>
              <a:gd name="T11" fmla="*/ 0 h 153"/>
              <a:gd name="T12" fmla="*/ 0 w 121"/>
              <a:gd name="T13" fmla="*/ 153 h 153"/>
              <a:gd name="T14" fmla="*/ 121 w 121"/>
              <a:gd name="T15" fmla="*/ 153 h 153"/>
              <a:gd name="T16" fmla="*/ 121 w 121"/>
              <a:gd name="T17" fmla="*/ 41 h 153"/>
              <a:gd name="T18" fmla="*/ 80 w 121"/>
              <a:gd name="T19" fmla="*/ 0 h 153"/>
              <a:gd name="T20" fmla="*/ 77 w 121"/>
              <a:gd name="T21" fmla="*/ 16 h 153"/>
              <a:gd name="T22" fmla="*/ 103 w 121"/>
              <a:gd name="T23" fmla="*/ 43 h 153"/>
              <a:gd name="T24" fmla="*/ 77 w 121"/>
              <a:gd name="T25" fmla="*/ 43 h 153"/>
              <a:gd name="T26" fmla="*/ 77 w 121"/>
              <a:gd name="T27" fmla="*/ 16 h 153"/>
              <a:gd name="T28" fmla="*/ 45 w 121"/>
              <a:gd name="T29" fmla="*/ 112 h 153"/>
              <a:gd name="T30" fmla="*/ 44 w 121"/>
              <a:gd name="T31" fmla="*/ 100 h 153"/>
              <a:gd name="T32" fmla="*/ 31 w 121"/>
              <a:gd name="T33" fmla="*/ 96 h 153"/>
              <a:gd name="T34" fmla="*/ 24 w 121"/>
              <a:gd name="T35" fmla="*/ 105 h 153"/>
              <a:gd name="T36" fmla="*/ 13 w 121"/>
              <a:gd name="T37" fmla="*/ 102 h 153"/>
              <a:gd name="T38" fmla="*/ 43 w 121"/>
              <a:gd name="T39" fmla="*/ 65 h 153"/>
              <a:gd name="T40" fmla="*/ 53 w 121"/>
              <a:gd name="T41" fmla="*/ 69 h 153"/>
              <a:gd name="T42" fmla="*/ 54 w 121"/>
              <a:gd name="T43" fmla="*/ 116 h 153"/>
              <a:gd name="T44" fmla="*/ 45 w 121"/>
              <a:gd name="T45" fmla="*/ 112 h 153"/>
              <a:gd name="T46" fmla="*/ 106 w 121"/>
              <a:gd name="T47" fmla="*/ 114 h 153"/>
              <a:gd name="T48" fmla="*/ 92 w 121"/>
              <a:gd name="T49" fmla="*/ 109 h 153"/>
              <a:gd name="T50" fmla="*/ 86 w 121"/>
              <a:gd name="T51" fmla="*/ 125 h 153"/>
              <a:gd name="T52" fmla="*/ 76 w 121"/>
              <a:gd name="T53" fmla="*/ 122 h 153"/>
              <a:gd name="T54" fmla="*/ 81 w 121"/>
              <a:gd name="T55" fmla="*/ 106 h 153"/>
              <a:gd name="T56" fmla="*/ 65 w 121"/>
              <a:gd name="T57" fmla="*/ 101 h 153"/>
              <a:gd name="T58" fmla="*/ 69 w 121"/>
              <a:gd name="T59" fmla="*/ 90 h 153"/>
              <a:gd name="T60" fmla="*/ 84 w 121"/>
              <a:gd name="T61" fmla="*/ 96 h 153"/>
              <a:gd name="T62" fmla="*/ 89 w 121"/>
              <a:gd name="T63" fmla="*/ 80 h 153"/>
              <a:gd name="T64" fmla="*/ 99 w 121"/>
              <a:gd name="T65" fmla="*/ 84 h 153"/>
              <a:gd name="T66" fmla="*/ 94 w 121"/>
              <a:gd name="T67" fmla="*/ 100 h 153"/>
              <a:gd name="T68" fmla="*/ 110 w 121"/>
              <a:gd name="T69" fmla="*/ 104 h 153"/>
              <a:gd name="T70" fmla="*/ 106 w 121"/>
              <a:gd name="T71" fmla="*/ 114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1" h="153">
                <a:moveTo>
                  <a:pt x="35" y="92"/>
                </a:moveTo>
                <a:lnTo>
                  <a:pt x="44" y="94"/>
                </a:lnTo>
                <a:lnTo>
                  <a:pt x="44" y="77"/>
                </a:lnTo>
                <a:lnTo>
                  <a:pt x="35" y="92"/>
                </a:lnTo>
                <a:close/>
                <a:moveTo>
                  <a:pt x="80" y="0"/>
                </a:moveTo>
                <a:lnTo>
                  <a:pt x="0" y="0"/>
                </a:lnTo>
                <a:lnTo>
                  <a:pt x="0" y="153"/>
                </a:lnTo>
                <a:lnTo>
                  <a:pt x="121" y="153"/>
                </a:lnTo>
                <a:lnTo>
                  <a:pt x="121" y="41"/>
                </a:lnTo>
                <a:lnTo>
                  <a:pt x="80" y="0"/>
                </a:lnTo>
                <a:close/>
                <a:moveTo>
                  <a:pt x="77" y="16"/>
                </a:moveTo>
                <a:lnTo>
                  <a:pt x="103" y="43"/>
                </a:lnTo>
                <a:lnTo>
                  <a:pt x="77" y="43"/>
                </a:lnTo>
                <a:lnTo>
                  <a:pt x="77" y="16"/>
                </a:lnTo>
                <a:close/>
                <a:moveTo>
                  <a:pt x="45" y="112"/>
                </a:moveTo>
                <a:lnTo>
                  <a:pt x="44" y="100"/>
                </a:lnTo>
                <a:lnTo>
                  <a:pt x="31" y="96"/>
                </a:lnTo>
                <a:lnTo>
                  <a:pt x="24" y="105"/>
                </a:lnTo>
                <a:lnTo>
                  <a:pt x="13" y="102"/>
                </a:lnTo>
                <a:lnTo>
                  <a:pt x="43" y="65"/>
                </a:lnTo>
                <a:lnTo>
                  <a:pt x="53" y="69"/>
                </a:lnTo>
                <a:lnTo>
                  <a:pt x="54" y="116"/>
                </a:lnTo>
                <a:lnTo>
                  <a:pt x="45" y="112"/>
                </a:lnTo>
                <a:close/>
                <a:moveTo>
                  <a:pt x="106" y="114"/>
                </a:moveTo>
                <a:lnTo>
                  <a:pt x="92" y="109"/>
                </a:lnTo>
                <a:lnTo>
                  <a:pt x="86" y="125"/>
                </a:lnTo>
                <a:lnTo>
                  <a:pt x="76" y="122"/>
                </a:lnTo>
                <a:lnTo>
                  <a:pt x="81" y="106"/>
                </a:lnTo>
                <a:lnTo>
                  <a:pt x="65" y="101"/>
                </a:lnTo>
                <a:lnTo>
                  <a:pt x="69" y="90"/>
                </a:lnTo>
                <a:lnTo>
                  <a:pt x="84" y="96"/>
                </a:lnTo>
                <a:lnTo>
                  <a:pt x="89" y="80"/>
                </a:lnTo>
                <a:lnTo>
                  <a:pt x="99" y="84"/>
                </a:lnTo>
                <a:lnTo>
                  <a:pt x="94" y="100"/>
                </a:lnTo>
                <a:lnTo>
                  <a:pt x="110" y="104"/>
                </a:lnTo>
                <a:lnTo>
                  <a:pt x="106" y="114"/>
                </a:ln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28" name="Freeform 31"/>
          <p:cNvSpPr>
            <a:spLocks noEditPoints="1"/>
          </p:cNvSpPr>
          <p:nvPr/>
        </p:nvSpPr>
        <p:spPr bwMode="auto">
          <a:xfrm>
            <a:off x="7628507" y="3349270"/>
            <a:ext cx="312441" cy="395070"/>
          </a:xfrm>
          <a:custGeom>
            <a:avLst/>
            <a:gdLst>
              <a:gd name="T0" fmla="*/ 0 w 121"/>
              <a:gd name="T1" fmla="*/ 0 h 153"/>
              <a:gd name="T2" fmla="*/ 121 w 121"/>
              <a:gd name="T3" fmla="*/ 153 h 153"/>
              <a:gd name="T4" fmla="*/ 80 w 121"/>
              <a:gd name="T5" fmla="*/ 0 h 153"/>
              <a:gd name="T6" fmla="*/ 72 w 121"/>
              <a:gd name="T7" fmla="*/ 16 h 153"/>
              <a:gd name="T8" fmla="*/ 60 w 121"/>
              <a:gd name="T9" fmla="*/ 22 h 153"/>
              <a:gd name="T10" fmla="*/ 60 w 121"/>
              <a:gd name="T11" fmla="*/ 27 h 153"/>
              <a:gd name="T12" fmla="*/ 72 w 121"/>
              <a:gd name="T13" fmla="*/ 32 h 153"/>
              <a:gd name="T14" fmla="*/ 60 w 121"/>
              <a:gd name="T15" fmla="*/ 27 h 153"/>
              <a:gd name="T16" fmla="*/ 72 w 121"/>
              <a:gd name="T17" fmla="*/ 37 h 153"/>
              <a:gd name="T18" fmla="*/ 60 w 121"/>
              <a:gd name="T19" fmla="*/ 43 h 153"/>
              <a:gd name="T20" fmla="*/ 17 w 121"/>
              <a:gd name="T21" fmla="*/ 16 h 153"/>
              <a:gd name="T22" fmla="*/ 54 w 121"/>
              <a:gd name="T23" fmla="*/ 55 h 153"/>
              <a:gd name="T24" fmla="*/ 17 w 121"/>
              <a:gd name="T25" fmla="*/ 16 h 153"/>
              <a:gd name="T26" fmla="*/ 17 w 121"/>
              <a:gd name="T27" fmla="*/ 130 h 153"/>
              <a:gd name="T28" fmla="*/ 60 w 121"/>
              <a:gd name="T29" fmla="*/ 125 h 153"/>
              <a:gd name="T30" fmla="*/ 103 w 121"/>
              <a:gd name="T31" fmla="*/ 119 h 153"/>
              <a:gd name="T32" fmla="*/ 17 w 121"/>
              <a:gd name="T33" fmla="*/ 114 h 153"/>
              <a:gd name="T34" fmla="*/ 103 w 121"/>
              <a:gd name="T35" fmla="*/ 119 h 153"/>
              <a:gd name="T36" fmla="*/ 17 w 121"/>
              <a:gd name="T37" fmla="*/ 109 h 153"/>
              <a:gd name="T38" fmla="*/ 103 w 121"/>
              <a:gd name="T39" fmla="*/ 104 h 153"/>
              <a:gd name="T40" fmla="*/ 103 w 121"/>
              <a:gd name="T41" fmla="*/ 98 h 153"/>
              <a:gd name="T42" fmla="*/ 17 w 121"/>
              <a:gd name="T43" fmla="*/ 92 h 153"/>
              <a:gd name="T44" fmla="*/ 103 w 121"/>
              <a:gd name="T45" fmla="*/ 98 h 153"/>
              <a:gd name="T46" fmla="*/ 17 w 121"/>
              <a:gd name="T47" fmla="*/ 86 h 153"/>
              <a:gd name="T48" fmla="*/ 103 w 121"/>
              <a:gd name="T49" fmla="*/ 81 h 153"/>
              <a:gd name="T50" fmla="*/ 103 w 121"/>
              <a:gd name="T51" fmla="*/ 76 h 153"/>
              <a:gd name="T52" fmla="*/ 17 w 121"/>
              <a:gd name="T53" fmla="*/ 71 h 153"/>
              <a:gd name="T54" fmla="*/ 103 w 121"/>
              <a:gd name="T55" fmla="*/ 76 h 153"/>
              <a:gd name="T56" fmla="*/ 17 w 121"/>
              <a:gd name="T57" fmla="*/ 65 h 153"/>
              <a:gd name="T58" fmla="*/ 103 w 121"/>
              <a:gd name="T59" fmla="*/ 60 h 153"/>
              <a:gd name="T60" fmla="*/ 103 w 121"/>
              <a:gd name="T61" fmla="*/ 55 h 153"/>
              <a:gd name="T62" fmla="*/ 60 w 121"/>
              <a:gd name="T63" fmla="*/ 49 h 153"/>
              <a:gd name="T64" fmla="*/ 103 w 121"/>
              <a:gd name="T65" fmla="*/ 55 h 153"/>
              <a:gd name="T66" fmla="*/ 77 w 121"/>
              <a:gd name="T67" fmla="*/ 16 h 153"/>
              <a:gd name="T68" fmla="*/ 77 w 121"/>
              <a:gd name="T69" fmla="*/ 4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 h="153">
                <a:moveTo>
                  <a:pt x="80" y="0"/>
                </a:moveTo>
                <a:lnTo>
                  <a:pt x="0" y="0"/>
                </a:lnTo>
                <a:lnTo>
                  <a:pt x="0" y="153"/>
                </a:lnTo>
                <a:lnTo>
                  <a:pt x="121" y="153"/>
                </a:lnTo>
                <a:lnTo>
                  <a:pt x="121" y="41"/>
                </a:lnTo>
                <a:lnTo>
                  <a:pt x="80" y="0"/>
                </a:lnTo>
                <a:close/>
                <a:moveTo>
                  <a:pt x="60" y="16"/>
                </a:moveTo>
                <a:lnTo>
                  <a:pt x="72" y="16"/>
                </a:lnTo>
                <a:lnTo>
                  <a:pt x="72" y="22"/>
                </a:lnTo>
                <a:lnTo>
                  <a:pt x="60" y="22"/>
                </a:lnTo>
                <a:lnTo>
                  <a:pt x="60" y="16"/>
                </a:lnTo>
                <a:close/>
                <a:moveTo>
                  <a:pt x="60" y="27"/>
                </a:moveTo>
                <a:lnTo>
                  <a:pt x="72" y="27"/>
                </a:lnTo>
                <a:lnTo>
                  <a:pt x="72" y="32"/>
                </a:lnTo>
                <a:lnTo>
                  <a:pt x="60" y="32"/>
                </a:lnTo>
                <a:lnTo>
                  <a:pt x="60" y="27"/>
                </a:lnTo>
                <a:close/>
                <a:moveTo>
                  <a:pt x="60" y="37"/>
                </a:moveTo>
                <a:lnTo>
                  <a:pt x="72" y="37"/>
                </a:lnTo>
                <a:lnTo>
                  <a:pt x="72" y="43"/>
                </a:lnTo>
                <a:lnTo>
                  <a:pt x="60" y="43"/>
                </a:lnTo>
                <a:lnTo>
                  <a:pt x="60" y="37"/>
                </a:lnTo>
                <a:close/>
                <a:moveTo>
                  <a:pt x="17" y="16"/>
                </a:moveTo>
                <a:lnTo>
                  <a:pt x="54" y="16"/>
                </a:lnTo>
                <a:lnTo>
                  <a:pt x="54" y="55"/>
                </a:lnTo>
                <a:lnTo>
                  <a:pt x="17" y="55"/>
                </a:lnTo>
                <a:lnTo>
                  <a:pt x="17" y="16"/>
                </a:lnTo>
                <a:close/>
                <a:moveTo>
                  <a:pt x="60" y="130"/>
                </a:moveTo>
                <a:lnTo>
                  <a:pt x="17" y="130"/>
                </a:lnTo>
                <a:lnTo>
                  <a:pt x="17" y="125"/>
                </a:lnTo>
                <a:lnTo>
                  <a:pt x="60" y="125"/>
                </a:lnTo>
                <a:lnTo>
                  <a:pt x="60" y="130"/>
                </a:lnTo>
                <a:close/>
                <a:moveTo>
                  <a:pt x="103" y="119"/>
                </a:moveTo>
                <a:lnTo>
                  <a:pt x="17" y="119"/>
                </a:lnTo>
                <a:lnTo>
                  <a:pt x="17" y="114"/>
                </a:lnTo>
                <a:lnTo>
                  <a:pt x="103" y="114"/>
                </a:lnTo>
                <a:lnTo>
                  <a:pt x="103" y="119"/>
                </a:lnTo>
                <a:close/>
                <a:moveTo>
                  <a:pt x="103" y="109"/>
                </a:moveTo>
                <a:lnTo>
                  <a:pt x="17" y="109"/>
                </a:lnTo>
                <a:lnTo>
                  <a:pt x="17" y="104"/>
                </a:lnTo>
                <a:lnTo>
                  <a:pt x="103" y="104"/>
                </a:lnTo>
                <a:lnTo>
                  <a:pt x="103" y="109"/>
                </a:lnTo>
                <a:close/>
                <a:moveTo>
                  <a:pt x="103" y="98"/>
                </a:moveTo>
                <a:lnTo>
                  <a:pt x="17" y="98"/>
                </a:lnTo>
                <a:lnTo>
                  <a:pt x="17" y="92"/>
                </a:lnTo>
                <a:lnTo>
                  <a:pt x="103" y="92"/>
                </a:lnTo>
                <a:lnTo>
                  <a:pt x="103" y="98"/>
                </a:lnTo>
                <a:close/>
                <a:moveTo>
                  <a:pt x="103" y="86"/>
                </a:moveTo>
                <a:lnTo>
                  <a:pt x="17" y="86"/>
                </a:lnTo>
                <a:lnTo>
                  <a:pt x="17" y="81"/>
                </a:lnTo>
                <a:lnTo>
                  <a:pt x="103" y="81"/>
                </a:lnTo>
                <a:lnTo>
                  <a:pt x="103" y="86"/>
                </a:lnTo>
                <a:close/>
                <a:moveTo>
                  <a:pt x="103" y="76"/>
                </a:moveTo>
                <a:lnTo>
                  <a:pt x="17" y="76"/>
                </a:lnTo>
                <a:lnTo>
                  <a:pt x="17" y="71"/>
                </a:lnTo>
                <a:lnTo>
                  <a:pt x="103" y="71"/>
                </a:lnTo>
                <a:lnTo>
                  <a:pt x="103" y="76"/>
                </a:lnTo>
                <a:close/>
                <a:moveTo>
                  <a:pt x="103" y="65"/>
                </a:moveTo>
                <a:lnTo>
                  <a:pt x="17" y="65"/>
                </a:lnTo>
                <a:lnTo>
                  <a:pt x="17" y="60"/>
                </a:lnTo>
                <a:lnTo>
                  <a:pt x="103" y="60"/>
                </a:lnTo>
                <a:lnTo>
                  <a:pt x="103" y="65"/>
                </a:lnTo>
                <a:close/>
                <a:moveTo>
                  <a:pt x="103" y="55"/>
                </a:moveTo>
                <a:lnTo>
                  <a:pt x="60" y="55"/>
                </a:lnTo>
                <a:lnTo>
                  <a:pt x="60" y="49"/>
                </a:lnTo>
                <a:lnTo>
                  <a:pt x="103" y="49"/>
                </a:lnTo>
                <a:lnTo>
                  <a:pt x="103" y="55"/>
                </a:lnTo>
                <a:close/>
                <a:moveTo>
                  <a:pt x="77" y="43"/>
                </a:moveTo>
                <a:lnTo>
                  <a:pt x="77" y="16"/>
                </a:lnTo>
                <a:lnTo>
                  <a:pt x="103" y="43"/>
                </a:lnTo>
                <a:lnTo>
                  <a:pt x="77" y="43"/>
                </a:ln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29" name="Freeform 32"/>
          <p:cNvSpPr>
            <a:spLocks noEditPoints="1"/>
          </p:cNvSpPr>
          <p:nvPr/>
        </p:nvSpPr>
        <p:spPr bwMode="auto">
          <a:xfrm>
            <a:off x="8671695" y="3377672"/>
            <a:ext cx="477699" cy="366665"/>
          </a:xfrm>
          <a:custGeom>
            <a:avLst/>
            <a:gdLst>
              <a:gd name="T0" fmla="*/ 0 w 140"/>
              <a:gd name="T1" fmla="*/ 0 h 107"/>
              <a:gd name="T2" fmla="*/ 0 w 140"/>
              <a:gd name="T3" fmla="*/ 107 h 107"/>
              <a:gd name="T4" fmla="*/ 140 w 140"/>
              <a:gd name="T5" fmla="*/ 107 h 107"/>
              <a:gd name="T6" fmla="*/ 140 w 140"/>
              <a:gd name="T7" fmla="*/ 0 h 107"/>
              <a:gd name="T8" fmla="*/ 0 w 140"/>
              <a:gd name="T9" fmla="*/ 0 h 107"/>
              <a:gd name="T10" fmla="*/ 74 w 140"/>
              <a:gd name="T11" fmla="*/ 40 h 107"/>
              <a:gd name="T12" fmla="*/ 84 w 140"/>
              <a:gd name="T13" fmla="*/ 53 h 107"/>
              <a:gd name="T14" fmla="*/ 74 w 140"/>
              <a:gd name="T15" fmla="*/ 67 h 107"/>
              <a:gd name="T16" fmla="*/ 74 w 140"/>
              <a:gd name="T17" fmla="*/ 40 h 107"/>
              <a:gd name="T18" fmla="*/ 8 w 140"/>
              <a:gd name="T19" fmla="*/ 33 h 107"/>
              <a:gd name="T20" fmla="*/ 8 w 140"/>
              <a:gd name="T21" fmla="*/ 74 h 107"/>
              <a:gd name="T22" fmla="*/ 8 w 140"/>
              <a:gd name="T23" fmla="*/ 33 h 107"/>
              <a:gd name="T24" fmla="*/ 65 w 140"/>
              <a:gd name="T25" fmla="*/ 67 h 107"/>
              <a:gd name="T26" fmla="*/ 55 w 140"/>
              <a:gd name="T27" fmla="*/ 53 h 107"/>
              <a:gd name="T28" fmla="*/ 65 w 140"/>
              <a:gd name="T29" fmla="*/ 40 h 107"/>
              <a:gd name="T30" fmla="*/ 65 w 140"/>
              <a:gd name="T31" fmla="*/ 67 h 107"/>
              <a:gd name="T32" fmla="*/ 65 w 140"/>
              <a:gd name="T33" fmla="*/ 34 h 107"/>
              <a:gd name="T34" fmla="*/ 49 w 140"/>
              <a:gd name="T35" fmla="*/ 53 h 107"/>
              <a:gd name="T36" fmla="*/ 65 w 140"/>
              <a:gd name="T37" fmla="*/ 73 h 107"/>
              <a:gd name="T38" fmla="*/ 65 w 140"/>
              <a:gd name="T39" fmla="*/ 99 h 107"/>
              <a:gd name="T40" fmla="*/ 8 w 140"/>
              <a:gd name="T41" fmla="*/ 99 h 107"/>
              <a:gd name="T42" fmla="*/ 8 w 140"/>
              <a:gd name="T43" fmla="*/ 82 h 107"/>
              <a:gd name="T44" fmla="*/ 8 w 140"/>
              <a:gd name="T45" fmla="*/ 24 h 107"/>
              <a:gd name="T46" fmla="*/ 8 w 140"/>
              <a:gd name="T47" fmla="*/ 8 h 107"/>
              <a:gd name="T48" fmla="*/ 65 w 140"/>
              <a:gd name="T49" fmla="*/ 8 h 107"/>
              <a:gd name="T50" fmla="*/ 65 w 140"/>
              <a:gd name="T51" fmla="*/ 34 h 107"/>
              <a:gd name="T52" fmla="*/ 131 w 140"/>
              <a:gd name="T53" fmla="*/ 74 h 107"/>
              <a:gd name="T54" fmla="*/ 131 w 140"/>
              <a:gd name="T55" fmla="*/ 33 h 107"/>
              <a:gd name="T56" fmla="*/ 131 w 140"/>
              <a:gd name="T57" fmla="*/ 74 h 107"/>
              <a:gd name="T58" fmla="*/ 131 w 140"/>
              <a:gd name="T59" fmla="*/ 24 h 107"/>
              <a:gd name="T60" fmla="*/ 131 w 140"/>
              <a:gd name="T61" fmla="*/ 82 h 107"/>
              <a:gd name="T62" fmla="*/ 131 w 140"/>
              <a:gd name="T63" fmla="*/ 99 h 107"/>
              <a:gd name="T64" fmla="*/ 74 w 140"/>
              <a:gd name="T65" fmla="*/ 99 h 107"/>
              <a:gd name="T66" fmla="*/ 74 w 140"/>
              <a:gd name="T67" fmla="*/ 73 h 107"/>
              <a:gd name="T68" fmla="*/ 90 w 140"/>
              <a:gd name="T69" fmla="*/ 53 h 107"/>
              <a:gd name="T70" fmla="*/ 74 w 140"/>
              <a:gd name="T71" fmla="*/ 34 h 107"/>
              <a:gd name="T72" fmla="*/ 74 w 140"/>
              <a:gd name="T73" fmla="*/ 8 h 107"/>
              <a:gd name="T74" fmla="*/ 131 w 140"/>
              <a:gd name="T75" fmla="*/ 8 h 107"/>
              <a:gd name="T76" fmla="*/ 131 w 140"/>
              <a:gd name="T77" fmla="*/ 2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0" h="107">
                <a:moveTo>
                  <a:pt x="0" y="0"/>
                </a:moveTo>
                <a:cubicBezTo>
                  <a:pt x="0" y="107"/>
                  <a:pt x="0" y="107"/>
                  <a:pt x="0" y="107"/>
                </a:cubicBezTo>
                <a:cubicBezTo>
                  <a:pt x="140" y="107"/>
                  <a:pt x="140" y="107"/>
                  <a:pt x="140" y="107"/>
                </a:cubicBezTo>
                <a:cubicBezTo>
                  <a:pt x="140" y="0"/>
                  <a:pt x="140" y="0"/>
                  <a:pt x="140" y="0"/>
                </a:cubicBezTo>
                <a:lnTo>
                  <a:pt x="0" y="0"/>
                </a:lnTo>
                <a:close/>
                <a:moveTo>
                  <a:pt x="74" y="40"/>
                </a:moveTo>
                <a:cubicBezTo>
                  <a:pt x="80" y="42"/>
                  <a:pt x="84" y="47"/>
                  <a:pt x="84" y="53"/>
                </a:cubicBezTo>
                <a:cubicBezTo>
                  <a:pt x="84" y="60"/>
                  <a:pt x="80" y="65"/>
                  <a:pt x="74" y="67"/>
                </a:cubicBezTo>
                <a:lnTo>
                  <a:pt x="74" y="40"/>
                </a:lnTo>
                <a:close/>
                <a:moveTo>
                  <a:pt x="8" y="33"/>
                </a:moveTo>
                <a:cubicBezTo>
                  <a:pt x="35" y="33"/>
                  <a:pt x="35" y="74"/>
                  <a:pt x="8" y="74"/>
                </a:cubicBezTo>
                <a:lnTo>
                  <a:pt x="8" y="33"/>
                </a:lnTo>
                <a:close/>
                <a:moveTo>
                  <a:pt x="65" y="67"/>
                </a:moveTo>
                <a:cubicBezTo>
                  <a:pt x="60" y="65"/>
                  <a:pt x="55" y="60"/>
                  <a:pt x="55" y="53"/>
                </a:cubicBezTo>
                <a:cubicBezTo>
                  <a:pt x="55" y="47"/>
                  <a:pt x="60" y="42"/>
                  <a:pt x="65" y="40"/>
                </a:cubicBezTo>
                <a:lnTo>
                  <a:pt x="65" y="67"/>
                </a:lnTo>
                <a:close/>
                <a:moveTo>
                  <a:pt x="65" y="34"/>
                </a:moveTo>
                <a:cubicBezTo>
                  <a:pt x="56" y="35"/>
                  <a:pt x="49" y="43"/>
                  <a:pt x="49" y="53"/>
                </a:cubicBezTo>
                <a:cubicBezTo>
                  <a:pt x="49" y="63"/>
                  <a:pt x="56" y="71"/>
                  <a:pt x="65" y="73"/>
                </a:cubicBezTo>
                <a:cubicBezTo>
                  <a:pt x="65" y="99"/>
                  <a:pt x="65" y="99"/>
                  <a:pt x="65" y="99"/>
                </a:cubicBezTo>
                <a:cubicBezTo>
                  <a:pt x="8" y="99"/>
                  <a:pt x="8" y="99"/>
                  <a:pt x="8" y="99"/>
                </a:cubicBezTo>
                <a:cubicBezTo>
                  <a:pt x="8" y="82"/>
                  <a:pt x="8" y="82"/>
                  <a:pt x="8" y="82"/>
                </a:cubicBezTo>
                <a:cubicBezTo>
                  <a:pt x="46" y="82"/>
                  <a:pt x="46" y="24"/>
                  <a:pt x="8" y="24"/>
                </a:cubicBezTo>
                <a:cubicBezTo>
                  <a:pt x="8" y="8"/>
                  <a:pt x="8" y="8"/>
                  <a:pt x="8" y="8"/>
                </a:cubicBezTo>
                <a:cubicBezTo>
                  <a:pt x="65" y="8"/>
                  <a:pt x="65" y="8"/>
                  <a:pt x="65" y="8"/>
                </a:cubicBezTo>
                <a:lnTo>
                  <a:pt x="65" y="34"/>
                </a:lnTo>
                <a:close/>
                <a:moveTo>
                  <a:pt x="131" y="74"/>
                </a:moveTo>
                <a:cubicBezTo>
                  <a:pt x="104" y="74"/>
                  <a:pt x="104" y="33"/>
                  <a:pt x="131" y="33"/>
                </a:cubicBezTo>
                <a:lnTo>
                  <a:pt x="131" y="74"/>
                </a:lnTo>
                <a:close/>
                <a:moveTo>
                  <a:pt x="131" y="24"/>
                </a:moveTo>
                <a:cubicBezTo>
                  <a:pt x="93" y="24"/>
                  <a:pt x="93" y="82"/>
                  <a:pt x="131" y="82"/>
                </a:cubicBezTo>
                <a:cubicBezTo>
                  <a:pt x="131" y="99"/>
                  <a:pt x="131" y="99"/>
                  <a:pt x="131" y="99"/>
                </a:cubicBezTo>
                <a:cubicBezTo>
                  <a:pt x="74" y="99"/>
                  <a:pt x="74" y="99"/>
                  <a:pt x="74" y="99"/>
                </a:cubicBezTo>
                <a:cubicBezTo>
                  <a:pt x="74" y="73"/>
                  <a:pt x="74" y="73"/>
                  <a:pt x="74" y="73"/>
                </a:cubicBezTo>
                <a:cubicBezTo>
                  <a:pt x="83" y="71"/>
                  <a:pt x="90" y="63"/>
                  <a:pt x="90" y="53"/>
                </a:cubicBezTo>
                <a:cubicBezTo>
                  <a:pt x="90" y="43"/>
                  <a:pt x="83" y="35"/>
                  <a:pt x="74" y="34"/>
                </a:cubicBezTo>
                <a:cubicBezTo>
                  <a:pt x="74" y="8"/>
                  <a:pt x="74" y="8"/>
                  <a:pt x="74" y="8"/>
                </a:cubicBezTo>
                <a:cubicBezTo>
                  <a:pt x="131" y="8"/>
                  <a:pt x="131" y="8"/>
                  <a:pt x="131" y="8"/>
                </a:cubicBezTo>
                <a:lnTo>
                  <a:pt x="131" y="24"/>
                </a:ln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30" name="Freeform 33"/>
          <p:cNvSpPr>
            <a:spLocks noEditPoints="1"/>
          </p:cNvSpPr>
          <p:nvPr/>
        </p:nvSpPr>
        <p:spPr bwMode="auto">
          <a:xfrm>
            <a:off x="9802677" y="3328613"/>
            <a:ext cx="459623" cy="462205"/>
          </a:xfrm>
          <a:custGeom>
            <a:avLst/>
            <a:gdLst>
              <a:gd name="T0" fmla="*/ 111 w 135"/>
              <a:gd name="T1" fmla="*/ 24 h 135"/>
              <a:gd name="T2" fmla="*/ 24 w 135"/>
              <a:gd name="T3" fmla="*/ 24 h 135"/>
              <a:gd name="T4" fmla="*/ 24 w 135"/>
              <a:gd name="T5" fmla="*/ 111 h 135"/>
              <a:gd name="T6" fmla="*/ 111 w 135"/>
              <a:gd name="T7" fmla="*/ 111 h 135"/>
              <a:gd name="T8" fmla="*/ 111 w 135"/>
              <a:gd name="T9" fmla="*/ 24 h 135"/>
              <a:gd name="T10" fmla="*/ 121 w 135"/>
              <a:gd name="T11" fmla="*/ 66 h 135"/>
              <a:gd name="T12" fmla="*/ 75 w 135"/>
              <a:gd name="T13" fmla="*/ 44 h 135"/>
              <a:gd name="T14" fmla="*/ 107 w 135"/>
              <a:gd name="T15" fmla="*/ 31 h 135"/>
              <a:gd name="T16" fmla="*/ 121 w 135"/>
              <a:gd name="T17" fmla="*/ 66 h 135"/>
              <a:gd name="T18" fmla="*/ 78 w 135"/>
              <a:gd name="T19" fmla="*/ 15 h 135"/>
              <a:gd name="T20" fmla="*/ 100 w 135"/>
              <a:gd name="T21" fmla="*/ 25 h 135"/>
              <a:gd name="T22" fmla="*/ 69 w 135"/>
              <a:gd name="T23" fmla="*/ 38 h 135"/>
              <a:gd name="T24" fmla="*/ 78 w 135"/>
              <a:gd name="T25" fmla="*/ 15 h 135"/>
              <a:gd name="T26" fmla="*/ 67 w 135"/>
              <a:gd name="T27" fmla="*/ 14 h 135"/>
              <a:gd name="T28" fmla="*/ 61 w 135"/>
              <a:gd name="T29" fmla="*/ 43 h 135"/>
              <a:gd name="T30" fmla="*/ 55 w 135"/>
              <a:gd name="T31" fmla="*/ 48 h 135"/>
              <a:gd name="T32" fmla="*/ 33 w 135"/>
              <a:gd name="T33" fmla="*/ 27 h 135"/>
              <a:gd name="T34" fmla="*/ 67 w 135"/>
              <a:gd name="T35" fmla="*/ 14 h 135"/>
              <a:gd name="T36" fmla="*/ 30 w 135"/>
              <a:gd name="T37" fmla="*/ 29 h 135"/>
              <a:gd name="T38" fmla="*/ 31 w 135"/>
              <a:gd name="T39" fmla="*/ 29 h 135"/>
              <a:gd name="T40" fmla="*/ 29 w 135"/>
              <a:gd name="T41" fmla="*/ 30 h 135"/>
              <a:gd name="T42" fmla="*/ 30 w 135"/>
              <a:gd name="T43" fmla="*/ 29 h 135"/>
              <a:gd name="T44" fmla="*/ 27 w 135"/>
              <a:gd name="T45" fmla="*/ 33 h 135"/>
              <a:gd name="T46" fmla="*/ 49 w 135"/>
              <a:gd name="T47" fmla="*/ 54 h 135"/>
              <a:gd name="T48" fmla="*/ 43 w 135"/>
              <a:gd name="T49" fmla="*/ 61 h 135"/>
              <a:gd name="T50" fmla="*/ 15 w 135"/>
              <a:gd name="T51" fmla="*/ 67 h 135"/>
              <a:gd name="T52" fmla="*/ 27 w 135"/>
              <a:gd name="T53" fmla="*/ 33 h 135"/>
              <a:gd name="T54" fmla="*/ 16 w 135"/>
              <a:gd name="T55" fmla="*/ 77 h 135"/>
              <a:gd name="T56" fmla="*/ 38 w 135"/>
              <a:gd name="T57" fmla="*/ 68 h 135"/>
              <a:gd name="T58" fmla="*/ 25 w 135"/>
              <a:gd name="T59" fmla="*/ 99 h 135"/>
              <a:gd name="T60" fmla="*/ 16 w 135"/>
              <a:gd name="T61" fmla="*/ 77 h 135"/>
              <a:gd name="T62" fmla="*/ 32 w 135"/>
              <a:gd name="T63" fmla="*/ 107 h 135"/>
              <a:gd name="T64" fmla="*/ 44 w 135"/>
              <a:gd name="T65" fmla="*/ 74 h 135"/>
              <a:gd name="T66" fmla="*/ 67 w 135"/>
              <a:gd name="T67" fmla="*/ 121 h 135"/>
              <a:gd name="T68" fmla="*/ 32 w 135"/>
              <a:gd name="T69" fmla="*/ 107 h 135"/>
              <a:gd name="T70" fmla="*/ 77 w 135"/>
              <a:gd name="T71" fmla="*/ 120 h 135"/>
              <a:gd name="T72" fmla="*/ 77 w 135"/>
              <a:gd name="T73" fmla="*/ 120 h 135"/>
              <a:gd name="T74" fmla="*/ 49 w 135"/>
              <a:gd name="T75" fmla="*/ 67 h 135"/>
              <a:gd name="T76" fmla="*/ 55 w 135"/>
              <a:gd name="T77" fmla="*/ 60 h 135"/>
              <a:gd name="T78" fmla="*/ 102 w 135"/>
              <a:gd name="T79" fmla="*/ 108 h 135"/>
              <a:gd name="T80" fmla="*/ 77 w 135"/>
              <a:gd name="T81" fmla="*/ 120 h 135"/>
              <a:gd name="T82" fmla="*/ 108 w 135"/>
              <a:gd name="T83" fmla="*/ 102 h 135"/>
              <a:gd name="T84" fmla="*/ 60 w 135"/>
              <a:gd name="T85" fmla="*/ 54 h 135"/>
              <a:gd name="T86" fmla="*/ 67 w 135"/>
              <a:gd name="T87" fmla="*/ 49 h 135"/>
              <a:gd name="T88" fmla="*/ 120 w 135"/>
              <a:gd name="T89" fmla="*/ 76 h 135"/>
              <a:gd name="T90" fmla="*/ 108 w 135"/>
              <a:gd name="T91" fmla="*/ 102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5" h="135">
                <a:moveTo>
                  <a:pt x="111" y="24"/>
                </a:moveTo>
                <a:cubicBezTo>
                  <a:pt x="87" y="0"/>
                  <a:pt x="48" y="0"/>
                  <a:pt x="24" y="24"/>
                </a:cubicBezTo>
                <a:cubicBezTo>
                  <a:pt x="0" y="48"/>
                  <a:pt x="0" y="87"/>
                  <a:pt x="24" y="111"/>
                </a:cubicBezTo>
                <a:cubicBezTo>
                  <a:pt x="48" y="135"/>
                  <a:pt x="87" y="135"/>
                  <a:pt x="111" y="111"/>
                </a:cubicBezTo>
                <a:cubicBezTo>
                  <a:pt x="135" y="87"/>
                  <a:pt x="135" y="48"/>
                  <a:pt x="111" y="24"/>
                </a:cubicBezTo>
                <a:close/>
                <a:moveTo>
                  <a:pt x="121" y="66"/>
                </a:moveTo>
                <a:cubicBezTo>
                  <a:pt x="114" y="51"/>
                  <a:pt x="88" y="54"/>
                  <a:pt x="75" y="44"/>
                </a:cubicBezTo>
                <a:cubicBezTo>
                  <a:pt x="84" y="38"/>
                  <a:pt x="95" y="33"/>
                  <a:pt x="107" y="31"/>
                </a:cubicBezTo>
                <a:cubicBezTo>
                  <a:pt x="116" y="41"/>
                  <a:pt x="121" y="54"/>
                  <a:pt x="121" y="66"/>
                </a:cubicBezTo>
                <a:close/>
                <a:moveTo>
                  <a:pt x="78" y="15"/>
                </a:moveTo>
                <a:cubicBezTo>
                  <a:pt x="86" y="16"/>
                  <a:pt x="93" y="20"/>
                  <a:pt x="100" y="25"/>
                </a:cubicBezTo>
                <a:cubicBezTo>
                  <a:pt x="89" y="27"/>
                  <a:pt x="78" y="32"/>
                  <a:pt x="69" y="38"/>
                </a:cubicBezTo>
                <a:cubicBezTo>
                  <a:pt x="63" y="28"/>
                  <a:pt x="71" y="20"/>
                  <a:pt x="78" y="15"/>
                </a:cubicBezTo>
                <a:close/>
                <a:moveTo>
                  <a:pt x="67" y="14"/>
                </a:moveTo>
                <a:cubicBezTo>
                  <a:pt x="60" y="21"/>
                  <a:pt x="53" y="31"/>
                  <a:pt x="61" y="43"/>
                </a:cubicBezTo>
                <a:cubicBezTo>
                  <a:pt x="59" y="45"/>
                  <a:pt x="57" y="46"/>
                  <a:pt x="55" y="48"/>
                </a:cubicBezTo>
                <a:cubicBezTo>
                  <a:pt x="33" y="27"/>
                  <a:pt x="33" y="27"/>
                  <a:pt x="33" y="27"/>
                </a:cubicBezTo>
                <a:cubicBezTo>
                  <a:pt x="43" y="18"/>
                  <a:pt x="55" y="14"/>
                  <a:pt x="67" y="14"/>
                </a:cubicBezTo>
                <a:close/>
                <a:moveTo>
                  <a:pt x="30" y="29"/>
                </a:moveTo>
                <a:cubicBezTo>
                  <a:pt x="30" y="29"/>
                  <a:pt x="30" y="29"/>
                  <a:pt x="31" y="29"/>
                </a:cubicBezTo>
                <a:cubicBezTo>
                  <a:pt x="29" y="30"/>
                  <a:pt x="29" y="30"/>
                  <a:pt x="29" y="30"/>
                </a:cubicBezTo>
                <a:cubicBezTo>
                  <a:pt x="30" y="30"/>
                  <a:pt x="30" y="30"/>
                  <a:pt x="30" y="29"/>
                </a:cubicBezTo>
                <a:close/>
                <a:moveTo>
                  <a:pt x="27" y="33"/>
                </a:moveTo>
                <a:cubicBezTo>
                  <a:pt x="49" y="54"/>
                  <a:pt x="49" y="54"/>
                  <a:pt x="49" y="54"/>
                </a:cubicBezTo>
                <a:cubicBezTo>
                  <a:pt x="47" y="56"/>
                  <a:pt x="45" y="59"/>
                  <a:pt x="43" y="61"/>
                </a:cubicBezTo>
                <a:cubicBezTo>
                  <a:pt x="32" y="53"/>
                  <a:pt x="21" y="59"/>
                  <a:pt x="15" y="67"/>
                </a:cubicBezTo>
                <a:cubicBezTo>
                  <a:pt x="15" y="55"/>
                  <a:pt x="19" y="42"/>
                  <a:pt x="27" y="33"/>
                </a:cubicBezTo>
                <a:close/>
                <a:moveTo>
                  <a:pt x="16" y="77"/>
                </a:moveTo>
                <a:cubicBezTo>
                  <a:pt x="21" y="71"/>
                  <a:pt x="29" y="63"/>
                  <a:pt x="38" y="68"/>
                </a:cubicBezTo>
                <a:cubicBezTo>
                  <a:pt x="32" y="78"/>
                  <a:pt x="28" y="88"/>
                  <a:pt x="25" y="99"/>
                </a:cubicBezTo>
                <a:cubicBezTo>
                  <a:pt x="20" y="93"/>
                  <a:pt x="17" y="85"/>
                  <a:pt x="16" y="77"/>
                </a:cubicBezTo>
                <a:close/>
                <a:moveTo>
                  <a:pt x="32" y="107"/>
                </a:moveTo>
                <a:cubicBezTo>
                  <a:pt x="34" y="95"/>
                  <a:pt x="38" y="84"/>
                  <a:pt x="44" y="74"/>
                </a:cubicBezTo>
                <a:cubicBezTo>
                  <a:pt x="54" y="87"/>
                  <a:pt x="51" y="114"/>
                  <a:pt x="67" y="121"/>
                </a:cubicBezTo>
                <a:cubicBezTo>
                  <a:pt x="54" y="120"/>
                  <a:pt x="42" y="116"/>
                  <a:pt x="32" y="107"/>
                </a:cubicBezTo>
                <a:close/>
                <a:moveTo>
                  <a:pt x="77" y="120"/>
                </a:moveTo>
                <a:cubicBezTo>
                  <a:pt x="77" y="120"/>
                  <a:pt x="77" y="120"/>
                  <a:pt x="77" y="120"/>
                </a:cubicBezTo>
                <a:cubicBezTo>
                  <a:pt x="57" y="113"/>
                  <a:pt x="62" y="82"/>
                  <a:pt x="49" y="67"/>
                </a:cubicBezTo>
                <a:cubicBezTo>
                  <a:pt x="51" y="64"/>
                  <a:pt x="53" y="62"/>
                  <a:pt x="55" y="60"/>
                </a:cubicBezTo>
                <a:cubicBezTo>
                  <a:pt x="102" y="108"/>
                  <a:pt x="102" y="108"/>
                  <a:pt x="102" y="108"/>
                </a:cubicBezTo>
                <a:cubicBezTo>
                  <a:pt x="95" y="114"/>
                  <a:pt x="86" y="118"/>
                  <a:pt x="77" y="120"/>
                </a:cubicBezTo>
                <a:close/>
                <a:moveTo>
                  <a:pt x="108" y="102"/>
                </a:moveTo>
                <a:cubicBezTo>
                  <a:pt x="60" y="54"/>
                  <a:pt x="60" y="54"/>
                  <a:pt x="60" y="54"/>
                </a:cubicBezTo>
                <a:cubicBezTo>
                  <a:pt x="63" y="52"/>
                  <a:pt x="65" y="51"/>
                  <a:pt x="67" y="49"/>
                </a:cubicBezTo>
                <a:cubicBezTo>
                  <a:pt x="83" y="61"/>
                  <a:pt x="113" y="56"/>
                  <a:pt x="120" y="76"/>
                </a:cubicBezTo>
                <a:cubicBezTo>
                  <a:pt x="119" y="85"/>
                  <a:pt x="115" y="94"/>
                  <a:pt x="108" y="102"/>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31" name="Freeform 34"/>
          <p:cNvSpPr>
            <a:spLocks noEditPoints="1"/>
          </p:cNvSpPr>
          <p:nvPr/>
        </p:nvSpPr>
        <p:spPr bwMode="auto">
          <a:xfrm>
            <a:off x="10913001" y="3333777"/>
            <a:ext cx="490608" cy="449294"/>
          </a:xfrm>
          <a:custGeom>
            <a:avLst/>
            <a:gdLst>
              <a:gd name="T0" fmla="*/ 35 w 144"/>
              <a:gd name="T1" fmla="*/ 17 h 132"/>
              <a:gd name="T2" fmla="*/ 109 w 144"/>
              <a:gd name="T3" fmla="*/ 17 h 132"/>
              <a:gd name="T4" fmla="*/ 117 w 144"/>
              <a:gd name="T5" fmla="*/ 9 h 132"/>
              <a:gd name="T6" fmla="*/ 109 w 144"/>
              <a:gd name="T7" fmla="*/ 0 h 132"/>
              <a:gd name="T8" fmla="*/ 35 w 144"/>
              <a:gd name="T9" fmla="*/ 0 h 132"/>
              <a:gd name="T10" fmla="*/ 27 w 144"/>
              <a:gd name="T11" fmla="*/ 9 h 132"/>
              <a:gd name="T12" fmla="*/ 35 w 144"/>
              <a:gd name="T13" fmla="*/ 17 h 132"/>
              <a:gd name="T14" fmla="*/ 109 w 144"/>
              <a:gd name="T15" fmla="*/ 25 h 132"/>
              <a:gd name="T16" fmla="*/ 109 w 144"/>
              <a:gd name="T17" fmla="*/ 25 h 132"/>
              <a:gd name="T18" fmla="*/ 35 w 144"/>
              <a:gd name="T19" fmla="*/ 25 h 132"/>
              <a:gd name="T20" fmla="*/ 35 w 144"/>
              <a:gd name="T21" fmla="*/ 25 h 132"/>
              <a:gd name="T22" fmla="*/ 16 w 144"/>
              <a:gd name="T23" fmla="*/ 67 h 132"/>
              <a:gd name="T24" fmla="*/ 52 w 144"/>
              <a:gd name="T25" fmla="*/ 93 h 132"/>
              <a:gd name="T26" fmla="*/ 64 w 144"/>
              <a:gd name="T27" fmla="*/ 107 h 132"/>
              <a:gd name="T28" fmla="*/ 64 w 144"/>
              <a:gd name="T29" fmla="*/ 116 h 132"/>
              <a:gd name="T30" fmla="*/ 66 w 144"/>
              <a:gd name="T31" fmla="*/ 117 h 132"/>
              <a:gd name="T32" fmla="*/ 64 w 144"/>
              <a:gd name="T33" fmla="*/ 120 h 132"/>
              <a:gd name="T34" fmla="*/ 47 w 144"/>
              <a:gd name="T35" fmla="*/ 120 h 132"/>
              <a:gd name="T36" fmla="*/ 39 w 144"/>
              <a:gd name="T37" fmla="*/ 128 h 132"/>
              <a:gd name="T38" fmla="*/ 39 w 144"/>
              <a:gd name="T39" fmla="*/ 132 h 132"/>
              <a:gd name="T40" fmla="*/ 105 w 144"/>
              <a:gd name="T41" fmla="*/ 132 h 132"/>
              <a:gd name="T42" fmla="*/ 105 w 144"/>
              <a:gd name="T43" fmla="*/ 128 h 132"/>
              <a:gd name="T44" fmla="*/ 97 w 144"/>
              <a:gd name="T45" fmla="*/ 120 h 132"/>
              <a:gd name="T46" fmla="*/ 80 w 144"/>
              <a:gd name="T47" fmla="*/ 120 h 132"/>
              <a:gd name="T48" fmla="*/ 78 w 144"/>
              <a:gd name="T49" fmla="*/ 117 h 132"/>
              <a:gd name="T50" fmla="*/ 80 w 144"/>
              <a:gd name="T51" fmla="*/ 116 h 132"/>
              <a:gd name="T52" fmla="*/ 80 w 144"/>
              <a:gd name="T53" fmla="*/ 107 h 132"/>
              <a:gd name="T54" fmla="*/ 92 w 144"/>
              <a:gd name="T55" fmla="*/ 93 h 132"/>
              <a:gd name="T56" fmla="*/ 127 w 144"/>
              <a:gd name="T57" fmla="*/ 67 h 132"/>
              <a:gd name="T58" fmla="*/ 109 w 144"/>
              <a:gd name="T59" fmla="*/ 25 h 132"/>
              <a:gd name="T60" fmla="*/ 24 w 144"/>
              <a:gd name="T61" fmla="*/ 63 h 132"/>
              <a:gd name="T62" fmla="*/ 37 w 144"/>
              <a:gd name="T63" fmla="*/ 37 h 132"/>
              <a:gd name="T64" fmla="*/ 48 w 144"/>
              <a:gd name="T65" fmla="*/ 84 h 132"/>
              <a:gd name="T66" fmla="*/ 24 w 144"/>
              <a:gd name="T67" fmla="*/ 63 h 132"/>
              <a:gd name="T68" fmla="*/ 47 w 144"/>
              <a:gd name="T69" fmla="*/ 37 h 132"/>
              <a:gd name="T70" fmla="*/ 60 w 144"/>
              <a:gd name="T71" fmla="*/ 37 h 132"/>
              <a:gd name="T72" fmla="*/ 64 w 144"/>
              <a:gd name="T73" fmla="*/ 99 h 132"/>
              <a:gd name="T74" fmla="*/ 47 w 144"/>
              <a:gd name="T75" fmla="*/ 37 h 132"/>
              <a:gd name="T76" fmla="*/ 120 w 144"/>
              <a:gd name="T77" fmla="*/ 63 h 132"/>
              <a:gd name="T78" fmla="*/ 96 w 144"/>
              <a:gd name="T79" fmla="*/ 84 h 132"/>
              <a:gd name="T80" fmla="*/ 107 w 144"/>
              <a:gd name="T81" fmla="*/ 37 h 132"/>
              <a:gd name="T82" fmla="*/ 120 w 144"/>
              <a:gd name="T83" fmla="*/ 6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32">
                <a:moveTo>
                  <a:pt x="35" y="17"/>
                </a:moveTo>
                <a:cubicBezTo>
                  <a:pt x="109" y="17"/>
                  <a:pt x="109" y="17"/>
                  <a:pt x="109" y="17"/>
                </a:cubicBezTo>
                <a:cubicBezTo>
                  <a:pt x="113" y="17"/>
                  <a:pt x="117" y="13"/>
                  <a:pt x="117" y="9"/>
                </a:cubicBezTo>
                <a:cubicBezTo>
                  <a:pt x="117" y="4"/>
                  <a:pt x="113" y="0"/>
                  <a:pt x="109" y="0"/>
                </a:cubicBezTo>
                <a:cubicBezTo>
                  <a:pt x="35" y="0"/>
                  <a:pt x="35" y="0"/>
                  <a:pt x="35" y="0"/>
                </a:cubicBezTo>
                <a:cubicBezTo>
                  <a:pt x="30" y="0"/>
                  <a:pt x="27" y="4"/>
                  <a:pt x="27" y="9"/>
                </a:cubicBezTo>
                <a:cubicBezTo>
                  <a:pt x="27" y="13"/>
                  <a:pt x="30" y="17"/>
                  <a:pt x="35" y="17"/>
                </a:cubicBezTo>
                <a:close/>
                <a:moveTo>
                  <a:pt x="109" y="25"/>
                </a:moveTo>
                <a:cubicBezTo>
                  <a:pt x="109" y="25"/>
                  <a:pt x="109" y="25"/>
                  <a:pt x="109" y="25"/>
                </a:cubicBezTo>
                <a:cubicBezTo>
                  <a:pt x="35" y="25"/>
                  <a:pt x="35" y="25"/>
                  <a:pt x="35" y="25"/>
                </a:cubicBezTo>
                <a:cubicBezTo>
                  <a:pt x="35" y="25"/>
                  <a:pt x="35" y="25"/>
                  <a:pt x="35" y="25"/>
                </a:cubicBezTo>
                <a:cubicBezTo>
                  <a:pt x="19" y="26"/>
                  <a:pt x="0" y="32"/>
                  <a:pt x="16" y="67"/>
                </a:cubicBezTo>
                <a:cubicBezTo>
                  <a:pt x="27" y="90"/>
                  <a:pt x="43" y="92"/>
                  <a:pt x="52" y="93"/>
                </a:cubicBezTo>
                <a:cubicBezTo>
                  <a:pt x="55" y="102"/>
                  <a:pt x="59" y="107"/>
                  <a:pt x="64" y="107"/>
                </a:cubicBezTo>
                <a:cubicBezTo>
                  <a:pt x="64" y="112"/>
                  <a:pt x="64" y="116"/>
                  <a:pt x="64" y="116"/>
                </a:cubicBezTo>
                <a:cubicBezTo>
                  <a:pt x="66" y="117"/>
                  <a:pt x="66" y="117"/>
                  <a:pt x="66" y="117"/>
                </a:cubicBezTo>
                <a:cubicBezTo>
                  <a:pt x="64" y="120"/>
                  <a:pt x="64" y="120"/>
                  <a:pt x="64" y="120"/>
                </a:cubicBezTo>
                <a:cubicBezTo>
                  <a:pt x="47" y="120"/>
                  <a:pt x="47" y="120"/>
                  <a:pt x="47" y="120"/>
                </a:cubicBezTo>
                <a:cubicBezTo>
                  <a:pt x="47" y="120"/>
                  <a:pt x="39" y="120"/>
                  <a:pt x="39" y="128"/>
                </a:cubicBezTo>
                <a:cubicBezTo>
                  <a:pt x="39" y="132"/>
                  <a:pt x="39" y="132"/>
                  <a:pt x="39" y="132"/>
                </a:cubicBezTo>
                <a:cubicBezTo>
                  <a:pt x="105" y="132"/>
                  <a:pt x="105" y="132"/>
                  <a:pt x="105" y="132"/>
                </a:cubicBezTo>
                <a:cubicBezTo>
                  <a:pt x="105" y="132"/>
                  <a:pt x="105" y="132"/>
                  <a:pt x="105" y="128"/>
                </a:cubicBezTo>
                <a:cubicBezTo>
                  <a:pt x="105" y="120"/>
                  <a:pt x="97" y="120"/>
                  <a:pt x="97" y="120"/>
                </a:cubicBezTo>
                <a:cubicBezTo>
                  <a:pt x="80" y="120"/>
                  <a:pt x="80" y="120"/>
                  <a:pt x="80" y="120"/>
                </a:cubicBezTo>
                <a:cubicBezTo>
                  <a:pt x="78" y="117"/>
                  <a:pt x="78" y="117"/>
                  <a:pt x="78" y="117"/>
                </a:cubicBezTo>
                <a:cubicBezTo>
                  <a:pt x="80" y="116"/>
                  <a:pt x="80" y="116"/>
                  <a:pt x="80" y="116"/>
                </a:cubicBezTo>
                <a:cubicBezTo>
                  <a:pt x="80" y="116"/>
                  <a:pt x="80" y="112"/>
                  <a:pt x="80" y="107"/>
                </a:cubicBezTo>
                <a:cubicBezTo>
                  <a:pt x="84" y="107"/>
                  <a:pt x="88" y="102"/>
                  <a:pt x="92" y="93"/>
                </a:cubicBezTo>
                <a:cubicBezTo>
                  <a:pt x="101" y="92"/>
                  <a:pt x="116" y="90"/>
                  <a:pt x="127" y="67"/>
                </a:cubicBezTo>
                <a:cubicBezTo>
                  <a:pt x="144" y="32"/>
                  <a:pt x="125" y="26"/>
                  <a:pt x="109" y="25"/>
                </a:cubicBezTo>
                <a:close/>
                <a:moveTo>
                  <a:pt x="24" y="63"/>
                </a:moveTo>
                <a:cubicBezTo>
                  <a:pt x="14" y="40"/>
                  <a:pt x="26" y="37"/>
                  <a:pt x="37" y="37"/>
                </a:cubicBezTo>
                <a:cubicBezTo>
                  <a:pt x="39" y="49"/>
                  <a:pt x="43" y="68"/>
                  <a:pt x="48" y="84"/>
                </a:cubicBezTo>
                <a:cubicBezTo>
                  <a:pt x="41" y="82"/>
                  <a:pt x="31" y="79"/>
                  <a:pt x="24" y="63"/>
                </a:cubicBezTo>
                <a:close/>
                <a:moveTo>
                  <a:pt x="47" y="37"/>
                </a:moveTo>
                <a:cubicBezTo>
                  <a:pt x="47" y="37"/>
                  <a:pt x="55" y="37"/>
                  <a:pt x="60" y="37"/>
                </a:cubicBezTo>
                <a:cubicBezTo>
                  <a:pt x="60" y="66"/>
                  <a:pt x="60" y="74"/>
                  <a:pt x="64" y="99"/>
                </a:cubicBezTo>
                <a:cubicBezTo>
                  <a:pt x="51" y="74"/>
                  <a:pt x="47" y="37"/>
                  <a:pt x="47" y="37"/>
                </a:cubicBezTo>
                <a:close/>
                <a:moveTo>
                  <a:pt x="120" y="63"/>
                </a:moveTo>
                <a:cubicBezTo>
                  <a:pt x="113" y="79"/>
                  <a:pt x="102" y="82"/>
                  <a:pt x="96" y="84"/>
                </a:cubicBezTo>
                <a:cubicBezTo>
                  <a:pt x="101" y="68"/>
                  <a:pt x="105" y="49"/>
                  <a:pt x="107" y="37"/>
                </a:cubicBezTo>
                <a:cubicBezTo>
                  <a:pt x="118" y="37"/>
                  <a:pt x="130" y="40"/>
                  <a:pt x="120" y="63"/>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32" name="Freeform 35"/>
          <p:cNvSpPr>
            <a:spLocks noEditPoints="1"/>
          </p:cNvSpPr>
          <p:nvPr/>
        </p:nvSpPr>
        <p:spPr bwMode="auto">
          <a:xfrm>
            <a:off x="881348" y="4431190"/>
            <a:ext cx="309858" cy="521594"/>
          </a:xfrm>
          <a:custGeom>
            <a:avLst/>
            <a:gdLst>
              <a:gd name="T0" fmla="*/ 70 w 91"/>
              <a:gd name="T1" fmla="*/ 56 h 153"/>
              <a:gd name="T2" fmla="*/ 74 w 91"/>
              <a:gd name="T3" fmla="*/ 44 h 153"/>
              <a:gd name="T4" fmla="*/ 56 w 91"/>
              <a:gd name="T5" fmla="*/ 58 h 153"/>
              <a:gd name="T6" fmla="*/ 68 w 91"/>
              <a:gd name="T7" fmla="*/ 62 h 153"/>
              <a:gd name="T8" fmla="*/ 54 w 91"/>
              <a:gd name="T9" fmla="*/ 44 h 153"/>
              <a:gd name="T10" fmla="*/ 50 w 91"/>
              <a:gd name="T11" fmla="*/ 56 h 153"/>
              <a:gd name="T12" fmla="*/ 54 w 91"/>
              <a:gd name="T13" fmla="*/ 44 h 153"/>
              <a:gd name="T14" fmla="*/ 70 w 91"/>
              <a:gd name="T15" fmla="*/ 35 h 153"/>
              <a:gd name="T16" fmla="*/ 74 w 91"/>
              <a:gd name="T17" fmla="*/ 23 h 153"/>
              <a:gd name="T18" fmla="*/ 54 w 91"/>
              <a:gd name="T19" fmla="*/ 35 h 153"/>
              <a:gd name="T20" fmla="*/ 50 w 91"/>
              <a:gd name="T21" fmla="*/ 23 h 153"/>
              <a:gd name="T22" fmla="*/ 56 w 91"/>
              <a:gd name="T23" fmla="*/ 21 h 153"/>
              <a:gd name="T24" fmla="*/ 68 w 91"/>
              <a:gd name="T25" fmla="*/ 17 h 153"/>
              <a:gd name="T26" fmla="*/ 56 w 91"/>
              <a:gd name="T27" fmla="*/ 21 h 153"/>
              <a:gd name="T28" fmla="*/ 0 w 91"/>
              <a:gd name="T29" fmla="*/ 13 h 153"/>
              <a:gd name="T30" fmla="*/ 78 w 91"/>
              <a:gd name="T31" fmla="*/ 153 h 153"/>
              <a:gd name="T32" fmla="*/ 78 w 91"/>
              <a:gd name="T33" fmla="*/ 0 h 153"/>
              <a:gd name="T34" fmla="*/ 17 w 91"/>
              <a:gd name="T35" fmla="*/ 140 h 153"/>
              <a:gd name="T36" fmla="*/ 17 w 91"/>
              <a:gd name="T37" fmla="*/ 124 h 153"/>
              <a:gd name="T38" fmla="*/ 29 w 91"/>
              <a:gd name="T39" fmla="*/ 136 h 153"/>
              <a:gd name="T40" fmla="*/ 17 w 91"/>
              <a:gd name="T41" fmla="*/ 116 h 153"/>
              <a:gd name="T42" fmla="*/ 17 w 91"/>
              <a:gd name="T43" fmla="*/ 99 h 153"/>
              <a:gd name="T44" fmla="*/ 29 w 91"/>
              <a:gd name="T45" fmla="*/ 111 h 153"/>
              <a:gd name="T46" fmla="*/ 17 w 91"/>
              <a:gd name="T47" fmla="*/ 91 h 153"/>
              <a:gd name="T48" fmla="*/ 17 w 91"/>
              <a:gd name="T49" fmla="*/ 74 h 153"/>
              <a:gd name="T50" fmla="*/ 29 w 91"/>
              <a:gd name="T51" fmla="*/ 87 h 153"/>
              <a:gd name="T52" fmla="*/ 41 w 91"/>
              <a:gd name="T53" fmla="*/ 140 h 153"/>
              <a:gd name="T54" fmla="*/ 41 w 91"/>
              <a:gd name="T55" fmla="*/ 124 h 153"/>
              <a:gd name="T56" fmla="*/ 54 w 91"/>
              <a:gd name="T57" fmla="*/ 136 h 153"/>
              <a:gd name="T58" fmla="*/ 41 w 91"/>
              <a:gd name="T59" fmla="*/ 116 h 153"/>
              <a:gd name="T60" fmla="*/ 41 w 91"/>
              <a:gd name="T61" fmla="*/ 99 h 153"/>
              <a:gd name="T62" fmla="*/ 54 w 91"/>
              <a:gd name="T63" fmla="*/ 111 h 153"/>
              <a:gd name="T64" fmla="*/ 41 w 91"/>
              <a:gd name="T65" fmla="*/ 91 h 153"/>
              <a:gd name="T66" fmla="*/ 41 w 91"/>
              <a:gd name="T67" fmla="*/ 74 h 153"/>
              <a:gd name="T68" fmla="*/ 54 w 91"/>
              <a:gd name="T69" fmla="*/ 87 h 153"/>
              <a:gd name="T70" fmla="*/ 66 w 91"/>
              <a:gd name="T71" fmla="*/ 140 h 153"/>
              <a:gd name="T72" fmla="*/ 66 w 91"/>
              <a:gd name="T73" fmla="*/ 124 h 153"/>
              <a:gd name="T74" fmla="*/ 78 w 91"/>
              <a:gd name="T75" fmla="*/ 136 h 153"/>
              <a:gd name="T76" fmla="*/ 66 w 91"/>
              <a:gd name="T77" fmla="*/ 116 h 153"/>
              <a:gd name="T78" fmla="*/ 66 w 91"/>
              <a:gd name="T79" fmla="*/ 99 h 153"/>
              <a:gd name="T80" fmla="*/ 78 w 91"/>
              <a:gd name="T81" fmla="*/ 111 h 153"/>
              <a:gd name="T82" fmla="*/ 66 w 91"/>
              <a:gd name="T83" fmla="*/ 91 h 153"/>
              <a:gd name="T84" fmla="*/ 66 w 91"/>
              <a:gd name="T85" fmla="*/ 74 h 153"/>
              <a:gd name="T86" fmla="*/ 78 w 91"/>
              <a:gd name="T87" fmla="*/ 87 h 153"/>
              <a:gd name="T88" fmla="*/ 17 w 91"/>
              <a:gd name="T89" fmla="*/ 66 h 153"/>
              <a:gd name="T90" fmla="*/ 17 w 91"/>
              <a:gd name="T91" fmla="*/ 13 h 153"/>
              <a:gd name="T92" fmla="*/ 78 w 91"/>
              <a:gd name="T93" fmla="*/ 62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1" h="153">
                <a:moveTo>
                  <a:pt x="72" y="41"/>
                </a:moveTo>
                <a:cubicBezTo>
                  <a:pt x="71" y="41"/>
                  <a:pt x="70" y="42"/>
                  <a:pt x="70" y="44"/>
                </a:cubicBezTo>
                <a:cubicBezTo>
                  <a:pt x="70" y="56"/>
                  <a:pt x="70" y="56"/>
                  <a:pt x="70" y="56"/>
                </a:cubicBezTo>
                <a:cubicBezTo>
                  <a:pt x="70" y="57"/>
                  <a:pt x="71" y="58"/>
                  <a:pt x="72" y="58"/>
                </a:cubicBezTo>
                <a:cubicBezTo>
                  <a:pt x="73" y="58"/>
                  <a:pt x="74" y="57"/>
                  <a:pt x="74" y="56"/>
                </a:cubicBezTo>
                <a:cubicBezTo>
                  <a:pt x="74" y="44"/>
                  <a:pt x="74" y="44"/>
                  <a:pt x="74" y="44"/>
                </a:cubicBezTo>
                <a:cubicBezTo>
                  <a:pt x="74" y="42"/>
                  <a:pt x="73" y="41"/>
                  <a:pt x="72" y="41"/>
                </a:cubicBezTo>
                <a:close/>
                <a:moveTo>
                  <a:pt x="68" y="58"/>
                </a:moveTo>
                <a:cubicBezTo>
                  <a:pt x="56" y="58"/>
                  <a:pt x="56" y="58"/>
                  <a:pt x="56" y="58"/>
                </a:cubicBezTo>
                <a:cubicBezTo>
                  <a:pt x="55" y="58"/>
                  <a:pt x="54" y="59"/>
                  <a:pt x="54" y="60"/>
                </a:cubicBezTo>
                <a:cubicBezTo>
                  <a:pt x="54" y="61"/>
                  <a:pt x="55" y="62"/>
                  <a:pt x="56" y="62"/>
                </a:cubicBezTo>
                <a:cubicBezTo>
                  <a:pt x="68" y="62"/>
                  <a:pt x="68" y="62"/>
                  <a:pt x="68" y="62"/>
                </a:cubicBezTo>
                <a:cubicBezTo>
                  <a:pt x="69" y="62"/>
                  <a:pt x="70" y="61"/>
                  <a:pt x="70" y="60"/>
                </a:cubicBezTo>
                <a:cubicBezTo>
                  <a:pt x="70" y="59"/>
                  <a:pt x="69" y="58"/>
                  <a:pt x="68" y="58"/>
                </a:cubicBezTo>
                <a:close/>
                <a:moveTo>
                  <a:pt x="54" y="44"/>
                </a:moveTo>
                <a:cubicBezTo>
                  <a:pt x="54" y="42"/>
                  <a:pt x="53" y="41"/>
                  <a:pt x="52" y="41"/>
                </a:cubicBezTo>
                <a:cubicBezTo>
                  <a:pt x="51" y="41"/>
                  <a:pt x="50" y="42"/>
                  <a:pt x="50" y="44"/>
                </a:cubicBezTo>
                <a:cubicBezTo>
                  <a:pt x="50" y="56"/>
                  <a:pt x="50" y="56"/>
                  <a:pt x="50" y="56"/>
                </a:cubicBezTo>
                <a:cubicBezTo>
                  <a:pt x="50" y="57"/>
                  <a:pt x="51" y="58"/>
                  <a:pt x="52" y="58"/>
                </a:cubicBezTo>
                <a:cubicBezTo>
                  <a:pt x="53" y="58"/>
                  <a:pt x="54" y="57"/>
                  <a:pt x="54" y="56"/>
                </a:cubicBezTo>
                <a:lnTo>
                  <a:pt x="54" y="44"/>
                </a:lnTo>
                <a:close/>
                <a:moveTo>
                  <a:pt x="72" y="21"/>
                </a:moveTo>
                <a:cubicBezTo>
                  <a:pt x="71" y="21"/>
                  <a:pt x="70" y="22"/>
                  <a:pt x="70" y="23"/>
                </a:cubicBezTo>
                <a:cubicBezTo>
                  <a:pt x="70" y="35"/>
                  <a:pt x="70" y="35"/>
                  <a:pt x="70" y="35"/>
                </a:cubicBezTo>
                <a:cubicBezTo>
                  <a:pt x="70" y="36"/>
                  <a:pt x="71" y="37"/>
                  <a:pt x="72" y="37"/>
                </a:cubicBezTo>
                <a:cubicBezTo>
                  <a:pt x="73" y="37"/>
                  <a:pt x="74" y="36"/>
                  <a:pt x="74" y="35"/>
                </a:cubicBezTo>
                <a:cubicBezTo>
                  <a:pt x="74" y="23"/>
                  <a:pt x="74" y="23"/>
                  <a:pt x="74" y="23"/>
                </a:cubicBezTo>
                <a:cubicBezTo>
                  <a:pt x="74" y="22"/>
                  <a:pt x="73" y="21"/>
                  <a:pt x="72" y="21"/>
                </a:cubicBezTo>
                <a:close/>
                <a:moveTo>
                  <a:pt x="52" y="37"/>
                </a:moveTo>
                <a:cubicBezTo>
                  <a:pt x="53" y="37"/>
                  <a:pt x="54" y="36"/>
                  <a:pt x="54" y="35"/>
                </a:cubicBezTo>
                <a:cubicBezTo>
                  <a:pt x="54" y="23"/>
                  <a:pt x="54" y="23"/>
                  <a:pt x="54" y="23"/>
                </a:cubicBezTo>
                <a:cubicBezTo>
                  <a:pt x="54" y="22"/>
                  <a:pt x="53" y="21"/>
                  <a:pt x="52" y="21"/>
                </a:cubicBezTo>
                <a:cubicBezTo>
                  <a:pt x="51" y="21"/>
                  <a:pt x="50" y="22"/>
                  <a:pt x="50" y="23"/>
                </a:cubicBezTo>
                <a:cubicBezTo>
                  <a:pt x="50" y="35"/>
                  <a:pt x="50" y="35"/>
                  <a:pt x="50" y="35"/>
                </a:cubicBezTo>
                <a:cubicBezTo>
                  <a:pt x="50" y="36"/>
                  <a:pt x="51" y="37"/>
                  <a:pt x="52" y="37"/>
                </a:cubicBezTo>
                <a:close/>
                <a:moveTo>
                  <a:pt x="56" y="21"/>
                </a:moveTo>
                <a:cubicBezTo>
                  <a:pt x="68" y="21"/>
                  <a:pt x="68" y="21"/>
                  <a:pt x="68" y="21"/>
                </a:cubicBezTo>
                <a:cubicBezTo>
                  <a:pt x="69" y="21"/>
                  <a:pt x="70" y="20"/>
                  <a:pt x="70" y="19"/>
                </a:cubicBezTo>
                <a:cubicBezTo>
                  <a:pt x="70" y="18"/>
                  <a:pt x="69" y="17"/>
                  <a:pt x="68" y="17"/>
                </a:cubicBezTo>
                <a:cubicBezTo>
                  <a:pt x="56" y="17"/>
                  <a:pt x="56" y="17"/>
                  <a:pt x="56" y="17"/>
                </a:cubicBezTo>
                <a:cubicBezTo>
                  <a:pt x="55" y="17"/>
                  <a:pt x="54" y="18"/>
                  <a:pt x="54" y="19"/>
                </a:cubicBezTo>
                <a:cubicBezTo>
                  <a:pt x="54" y="20"/>
                  <a:pt x="55" y="21"/>
                  <a:pt x="56" y="21"/>
                </a:cubicBezTo>
                <a:close/>
                <a:moveTo>
                  <a:pt x="78" y="0"/>
                </a:moveTo>
                <a:cubicBezTo>
                  <a:pt x="13" y="0"/>
                  <a:pt x="13" y="0"/>
                  <a:pt x="13" y="0"/>
                </a:cubicBezTo>
                <a:cubicBezTo>
                  <a:pt x="6" y="0"/>
                  <a:pt x="0" y="6"/>
                  <a:pt x="0" y="13"/>
                </a:cubicBezTo>
                <a:cubicBezTo>
                  <a:pt x="0" y="140"/>
                  <a:pt x="0" y="140"/>
                  <a:pt x="0" y="140"/>
                </a:cubicBezTo>
                <a:cubicBezTo>
                  <a:pt x="0" y="147"/>
                  <a:pt x="6" y="153"/>
                  <a:pt x="13" y="153"/>
                </a:cubicBezTo>
                <a:cubicBezTo>
                  <a:pt x="78" y="153"/>
                  <a:pt x="78" y="153"/>
                  <a:pt x="78" y="153"/>
                </a:cubicBezTo>
                <a:cubicBezTo>
                  <a:pt x="85" y="153"/>
                  <a:pt x="91" y="147"/>
                  <a:pt x="91" y="140"/>
                </a:cubicBezTo>
                <a:cubicBezTo>
                  <a:pt x="91" y="13"/>
                  <a:pt x="91" y="13"/>
                  <a:pt x="91" y="13"/>
                </a:cubicBezTo>
                <a:cubicBezTo>
                  <a:pt x="91" y="6"/>
                  <a:pt x="85" y="0"/>
                  <a:pt x="78" y="0"/>
                </a:cubicBezTo>
                <a:close/>
                <a:moveTo>
                  <a:pt x="29" y="136"/>
                </a:moveTo>
                <a:cubicBezTo>
                  <a:pt x="29" y="138"/>
                  <a:pt x="27" y="140"/>
                  <a:pt x="25" y="140"/>
                </a:cubicBezTo>
                <a:cubicBezTo>
                  <a:pt x="17" y="140"/>
                  <a:pt x="17" y="140"/>
                  <a:pt x="17" y="140"/>
                </a:cubicBezTo>
                <a:cubicBezTo>
                  <a:pt x="14" y="140"/>
                  <a:pt x="13" y="138"/>
                  <a:pt x="13" y="136"/>
                </a:cubicBezTo>
                <a:cubicBezTo>
                  <a:pt x="13" y="128"/>
                  <a:pt x="13" y="128"/>
                  <a:pt x="13" y="128"/>
                </a:cubicBezTo>
                <a:cubicBezTo>
                  <a:pt x="13" y="126"/>
                  <a:pt x="14" y="124"/>
                  <a:pt x="17" y="124"/>
                </a:cubicBezTo>
                <a:cubicBezTo>
                  <a:pt x="25" y="124"/>
                  <a:pt x="25" y="124"/>
                  <a:pt x="25" y="124"/>
                </a:cubicBezTo>
                <a:cubicBezTo>
                  <a:pt x="27" y="124"/>
                  <a:pt x="29" y="126"/>
                  <a:pt x="29" y="128"/>
                </a:cubicBezTo>
                <a:lnTo>
                  <a:pt x="29" y="136"/>
                </a:lnTo>
                <a:close/>
                <a:moveTo>
                  <a:pt x="29" y="111"/>
                </a:moveTo>
                <a:cubicBezTo>
                  <a:pt x="29" y="114"/>
                  <a:pt x="27" y="116"/>
                  <a:pt x="25" y="116"/>
                </a:cubicBezTo>
                <a:cubicBezTo>
                  <a:pt x="17" y="116"/>
                  <a:pt x="17" y="116"/>
                  <a:pt x="17" y="116"/>
                </a:cubicBezTo>
                <a:cubicBezTo>
                  <a:pt x="14" y="116"/>
                  <a:pt x="13" y="114"/>
                  <a:pt x="13" y="111"/>
                </a:cubicBezTo>
                <a:cubicBezTo>
                  <a:pt x="13" y="103"/>
                  <a:pt x="13" y="103"/>
                  <a:pt x="13" y="103"/>
                </a:cubicBezTo>
                <a:cubicBezTo>
                  <a:pt x="13" y="101"/>
                  <a:pt x="14" y="99"/>
                  <a:pt x="17" y="99"/>
                </a:cubicBezTo>
                <a:cubicBezTo>
                  <a:pt x="25" y="99"/>
                  <a:pt x="25" y="99"/>
                  <a:pt x="25" y="99"/>
                </a:cubicBezTo>
                <a:cubicBezTo>
                  <a:pt x="27" y="99"/>
                  <a:pt x="29" y="101"/>
                  <a:pt x="29" y="103"/>
                </a:cubicBezTo>
                <a:lnTo>
                  <a:pt x="29" y="111"/>
                </a:lnTo>
                <a:close/>
                <a:moveTo>
                  <a:pt x="29" y="87"/>
                </a:moveTo>
                <a:cubicBezTo>
                  <a:pt x="29" y="89"/>
                  <a:pt x="27" y="91"/>
                  <a:pt x="25" y="91"/>
                </a:cubicBezTo>
                <a:cubicBezTo>
                  <a:pt x="17" y="91"/>
                  <a:pt x="17" y="91"/>
                  <a:pt x="17" y="91"/>
                </a:cubicBezTo>
                <a:cubicBezTo>
                  <a:pt x="14" y="91"/>
                  <a:pt x="13" y="89"/>
                  <a:pt x="13" y="87"/>
                </a:cubicBezTo>
                <a:cubicBezTo>
                  <a:pt x="13" y="79"/>
                  <a:pt x="13" y="79"/>
                  <a:pt x="13" y="79"/>
                </a:cubicBezTo>
                <a:cubicBezTo>
                  <a:pt x="13" y="76"/>
                  <a:pt x="14" y="74"/>
                  <a:pt x="17" y="74"/>
                </a:cubicBezTo>
                <a:cubicBezTo>
                  <a:pt x="25" y="74"/>
                  <a:pt x="25" y="74"/>
                  <a:pt x="25" y="74"/>
                </a:cubicBezTo>
                <a:cubicBezTo>
                  <a:pt x="27" y="74"/>
                  <a:pt x="29" y="76"/>
                  <a:pt x="29" y="79"/>
                </a:cubicBezTo>
                <a:lnTo>
                  <a:pt x="29" y="87"/>
                </a:lnTo>
                <a:close/>
                <a:moveTo>
                  <a:pt x="54" y="136"/>
                </a:moveTo>
                <a:cubicBezTo>
                  <a:pt x="54" y="138"/>
                  <a:pt x="52" y="140"/>
                  <a:pt x="50" y="140"/>
                </a:cubicBezTo>
                <a:cubicBezTo>
                  <a:pt x="41" y="140"/>
                  <a:pt x="41" y="140"/>
                  <a:pt x="41" y="140"/>
                </a:cubicBezTo>
                <a:cubicBezTo>
                  <a:pt x="39" y="140"/>
                  <a:pt x="37" y="138"/>
                  <a:pt x="37" y="136"/>
                </a:cubicBezTo>
                <a:cubicBezTo>
                  <a:pt x="37" y="128"/>
                  <a:pt x="37" y="128"/>
                  <a:pt x="37" y="128"/>
                </a:cubicBezTo>
                <a:cubicBezTo>
                  <a:pt x="37" y="126"/>
                  <a:pt x="39" y="124"/>
                  <a:pt x="41" y="124"/>
                </a:cubicBezTo>
                <a:cubicBezTo>
                  <a:pt x="50" y="124"/>
                  <a:pt x="50" y="124"/>
                  <a:pt x="50" y="124"/>
                </a:cubicBezTo>
                <a:cubicBezTo>
                  <a:pt x="52" y="124"/>
                  <a:pt x="54" y="126"/>
                  <a:pt x="54" y="128"/>
                </a:cubicBezTo>
                <a:lnTo>
                  <a:pt x="54" y="136"/>
                </a:lnTo>
                <a:close/>
                <a:moveTo>
                  <a:pt x="54" y="111"/>
                </a:moveTo>
                <a:cubicBezTo>
                  <a:pt x="54" y="114"/>
                  <a:pt x="52" y="116"/>
                  <a:pt x="50" y="116"/>
                </a:cubicBezTo>
                <a:cubicBezTo>
                  <a:pt x="41" y="116"/>
                  <a:pt x="41" y="116"/>
                  <a:pt x="41" y="116"/>
                </a:cubicBezTo>
                <a:cubicBezTo>
                  <a:pt x="39" y="116"/>
                  <a:pt x="37" y="114"/>
                  <a:pt x="37" y="111"/>
                </a:cubicBezTo>
                <a:cubicBezTo>
                  <a:pt x="37" y="103"/>
                  <a:pt x="37" y="103"/>
                  <a:pt x="37" y="103"/>
                </a:cubicBezTo>
                <a:cubicBezTo>
                  <a:pt x="37" y="101"/>
                  <a:pt x="39" y="99"/>
                  <a:pt x="41" y="99"/>
                </a:cubicBezTo>
                <a:cubicBezTo>
                  <a:pt x="50" y="99"/>
                  <a:pt x="50" y="99"/>
                  <a:pt x="50" y="99"/>
                </a:cubicBezTo>
                <a:cubicBezTo>
                  <a:pt x="52" y="99"/>
                  <a:pt x="54" y="101"/>
                  <a:pt x="54" y="103"/>
                </a:cubicBezTo>
                <a:lnTo>
                  <a:pt x="54" y="111"/>
                </a:lnTo>
                <a:close/>
                <a:moveTo>
                  <a:pt x="54" y="87"/>
                </a:moveTo>
                <a:cubicBezTo>
                  <a:pt x="54" y="89"/>
                  <a:pt x="52" y="91"/>
                  <a:pt x="50" y="91"/>
                </a:cubicBezTo>
                <a:cubicBezTo>
                  <a:pt x="41" y="91"/>
                  <a:pt x="41" y="91"/>
                  <a:pt x="41" y="91"/>
                </a:cubicBezTo>
                <a:cubicBezTo>
                  <a:pt x="39" y="91"/>
                  <a:pt x="37" y="89"/>
                  <a:pt x="37" y="87"/>
                </a:cubicBezTo>
                <a:cubicBezTo>
                  <a:pt x="37" y="79"/>
                  <a:pt x="37" y="79"/>
                  <a:pt x="37" y="79"/>
                </a:cubicBezTo>
                <a:cubicBezTo>
                  <a:pt x="37" y="76"/>
                  <a:pt x="39" y="74"/>
                  <a:pt x="41" y="74"/>
                </a:cubicBezTo>
                <a:cubicBezTo>
                  <a:pt x="50" y="74"/>
                  <a:pt x="50" y="74"/>
                  <a:pt x="50" y="74"/>
                </a:cubicBezTo>
                <a:cubicBezTo>
                  <a:pt x="52" y="74"/>
                  <a:pt x="54" y="76"/>
                  <a:pt x="54" y="79"/>
                </a:cubicBezTo>
                <a:lnTo>
                  <a:pt x="54" y="87"/>
                </a:lnTo>
                <a:close/>
                <a:moveTo>
                  <a:pt x="78" y="136"/>
                </a:moveTo>
                <a:cubicBezTo>
                  <a:pt x="78" y="138"/>
                  <a:pt x="77" y="140"/>
                  <a:pt x="74" y="140"/>
                </a:cubicBezTo>
                <a:cubicBezTo>
                  <a:pt x="66" y="140"/>
                  <a:pt x="66" y="140"/>
                  <a:pt x="66" y="140"/>
                </a:cubicBezTo>
                <a:cubicBezTo>
                  <a:pt x="64" y="140"/>
                  <a:pt x="62" y="138"/>
                  <a:pt x="62" y="136"/>
                </a:cubicBezTo>
                <a:cubicBezTo>
                  <a:pt x="62" y="128"/>
                  <a:pt x="62" y="128"/>
                  <a:pt x="62" y="128"/>
                </a:cubicBezTo>
                <a:cubicBezTo>
                  <a:pt x="62" y="126"/>
                  <a:pt x="64" y="124"/>
                  <a:pt x="66" y="124"/>
                </a:cubicBezTo>
                <a:cubicBezTo>
                  <a:pt x="74" y="124"/>
                  <a:pt x="74" y="124"/>
                  <a:pt x="74" y="124"/>
                </a:cubicBezTo>
                <a:cubicBezTo>
                  <a:pt x="77" y="124"/>
                  <a:pt x="78" y="126"/>
                  <a:pt x="78" y="128"/>
                </a:cubicBezTo>
                <a:lnTo>
                  <a:pt x="78" y="136"/>
                </a:lnTo>
                <a:close/>
                <a:moveTo>
                  <a:pt x="78" y="111"/>
                </a:moveTo>
                <a:cubicBezTo>
                  <a:pt x="78" y="114"/>
                  <a:pt x="77" y="116"/>
                  <a:pt x="74" y="116"/>
                </a:cubicBezTo>
                <a:cubicBezTo>
                  <a:pt x="66" y="116"/>
                  <a:pt x="66" y="116"/>
                  <a:pt x="66" y="116"/>
                </a:cubicBezTo>
                <a:cubicBezTo>
                  <a:pt x="64" y="116"/>
                  <a:pt x="62" y="114"/>
                  <a:pt x="62" y="111"/>
                </a:cubicBezTo>
                <a:cubicBezTo>
                  <a:pt x="62" y="103"/>
                  <a:pt x="62" y="103"/>
                  <a:pt x="62" y="103"/>
                </a:cubicBezTo>
                <a:cubicBezTo>
                  <a:pt x="62" y="101"/>
                  <a:pt x="64" y="99"/>
                  <a:pt x="66" y="99"/>
                </a:cubicBezTo>
                <a:cubicBezTo>
                  <a:pt x="74" y="99"/>
                  <a:pt x="74" y="99"/>
                  <a:pt x="74" y="99"/>
                </a:cubicBezTo>
                <a:cubicBezTo>
                  <a:pt x="77" y="99"/>
                  <a:pt x="78" y="101"/>
                  <a:pt x="78" y="103"/>
                </a:cubicBezTo>
                <a:lnTo>
                  <a:pt x="78" y="111"/>
                </a:lnTo>
                <a:close/>
                <a:moveTo>
                  <a:pt x="78" y="87"/>
                </a:moveTo>
                <a:cubicBezTo>
                  <a:pt x="78" y="89"/>
                  <a:pt x="77" y="91"/>
                  <a:pt x="74" y="91"/>
                </a:cubicBezTo>
                <a:cubicBezTo>
                  <a:pt x="66" y="91"/>
                  <a:pt x="66" y="91"/>
                  <a:pt x="66" y="91"/>
                </a:cubicBezTo>
                <a:cubicBezTo>
                  <a:pt x="64" y="91"/>
                  <a:pt x="62" y="89"/>
                  <a:pt x="62" y="87"/>
                </a:cubicBezTo>
                <a:cubicBezTo>
                  <a:pt x="62" y="79"/>
                  <a:pt x="62" y="79"/>
                  <a:pt x="62" y="79"/>
                </a:cubicBezTo>
                <a:cubicBezTo>
                  <a:pt x="62" y="76"/>
                  <a:pt x="64" y="74"/>
                  <a:pt x="66" y="74"/>
                </a:cubicBezTo>
                <a:cubicBezTo>
                  <a:pt x="74" y="74"/>
                  <a:pt x="74" y="74"/>
                  <a:pt x="74" y="74"/>
                </a:cubicBezTo>
                <a:cubicBezTo>
                  <a:pt x="77" y="74"/>
                  <a:pt x="78" y="76"/>
                  <a:pt x="78" y="79"/>
                </a:cubicBezTo>
                <a:lnTo>
                  <a:pt x="78" y="87"/>
                </a:lnTo>
                <a:close/>
                <a:moveTo>
                  <a:pt x="78" y="62"/>
                </a:moveTo>
                <a:cubicBezTo>
                  <a:pt x="78" y="64"/>
                  <a:pt x="77" y="66"/>
                  <a:pt x="74" y="66"/>
                </a:cubicBezTo>
                <a:cubicBezTo>
                  <a:pt x="17" y="66"/>
                  <a:pt x="17" y="66"/>
                  <a:pt x="17" y="66"/>
                </a:cubicBezTo>
                <a:cubicBezTo>
                  <a:pt x="14" y="66"/>
                  <a:pt x="13" y="64"/>
                  <a:pt x="13" y="62"/>
                </a:cubicBezTo>
                <a:cubicBezTo>
                  <a:pt x="13" y="17"/>
                  <a:pt x="13" y="17"/>
                  <a:pt x="13" y="17"/>
                </a:cubicBezTo>
                <a:cubicBezTo>
                  <a:pt x="13" y="15"/>
                  <a:pt x="14" y="13"/>
                  <a:pt x="17" y="13"/>
                </a:cubicBezTo>
                <a:cubicBezTo>
                  <a:pt x="74" y="13"/>
                  <a:pt x="74" y="13"/>
                  <a:pt x="74" y="13"/>
                </a:cubicBezTo>
                <a:cubicBezTo>
                  <a:pt x="77" y="13"/>
                  <a:pt x="78" y="15"/>
                  <a:pt x="78" y="17"/>
                </a:cubicBezTo>
                <a:lnTo>
                  <a:pt x="78" y="62"/>
                </a:ln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33" name="Freeform 36"/>
          <p:cNvSpPr>
            <a:spLocks noEditPoints="1"/>
          </p:cNvSpPr>
          <p:nvPr/>
        </p:nvSpPr>
        <p:spPr bwMode="auto">
          <a:xfrm>
            <a:off x="1963270" y="4431190"/>
            <a:ext cx="395070" cy="503520"/>
          </a:xfrm>
          <a:custGeom>
            <a:avLst/>
            <a:gdLst>
              <a:gd name="T0" fmla="*/ 103 w 115"/>
              <a:gd name="T1" fmla="*/ 0 h 148"/>
              <a:gd name="T2" fmla="*/ 12 w 115"/>
              <a:gd name="T3" fmla="*/ 0 h 148"/>
              <a:gd name="T4" fmla="*/ 0 w 115"/>
              <a:gd name="T5" fmla="*/ 13 h 148"/>
              <a:gd name="T6" fmla="*/ 0 w 115"/>
              <a:gd name="T7" fmla="*/ 136 h 148"/>
              <a:gd name="T8" fmla="*/ 12 w 115"/>
              <a:gd name="T9" fmla="*/ 148 h 148"/>
              <a:gd name="T10" fmla="*/ 103 w 115"/>
              <a:gd name="T11" fmla="*/ 148 h 148"/>
              <a:gd name="T12" fmla="*/ 115 w 115"/>
              <a:gd name="T13" fmla="*/ 136 h 148"/>
              <a:gd name="T14" fmla="*/ 115 w 115"/>
              <a:gd name="T15" fmla="*/ 13 h 148"/>
              <a:gd name="T16" fmla="*/ 103 w 115"/>
              <a:gd name="T17" fmla="*/ 0 h 148"/>
              <a:gd name="T18" fmla="*/ 58 w 115"/>
              <a:gd name="T19" fmla="*/ 144 h 148"/>
              <a:gd name="T20" fmla="*/ 49 w 115"/>
              <a:gd name="T21" fmla="*/ 136 h 148"/>
              <a:gd name="T22" fmla="*/ 58 w 115"/>
              <a:gd name="T23" fmla="*/ 128 h 148"/>
              <a:gd name="T24" fmla="*/ 66 w 115"/>
              <a:gd name="T25" fmla="*/ 136 h 148"/>
              <a:gd name="T26" fmla="*/ 58 w 115"/>
              <a:gd name="T27" fmla="*/ 144 h 148"/>
              <a:gd name="T28" fmla="*/ 107 w 115"/>
              <a:gd name="T29" fmla="*/ 120 h 148"/>
              <a:gd name="T30" fmla="*/ 103 w 115"/>
              <a:gd name="T31" fmla="*/ 124 h 148"/>
              <a:gd name="T32" fmla="*/ 12 w 115"/>
              <a:gd name="T33" fmla="*/ 124 h 148"/>
              <a:gd name="T34" fmla="*/ 8 w 115"/>
              <a:gd name="T35" fmla="*/ 120 h 148"/>
              <a:gd name="T36" fmla="*/ 8 w 115"/>
              <a:gd name="T37" fmla="*/ 17 h 148"/>
              <a:gd name="T38" fmla="*/ 12 w 115"/>
              <a:gd name="T39" fmla="*/ 13 h 148"/>
              <a:gd name="T40" fmla="*/ 103 w 115"/>
              <a:gd name="T41" fmla="*/ 13 h 148"/>
              <a:gd name="T42" fmla="*/ 107 w 115"/>
              <a:gd name="T43" fmla="*/ 17 h 148"/>
              <a:gd name="T44" fmla="*/ 107 w 115"/>
              <a:gd name="T45" fmla="*/ 12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5" h="148">
                <a:moveTo>
                  <a:pt x="103" y="0"/>
                </a:moveTo>
                <a:cubicBezTo>
                  <a:pt x="12" y="0"/>
                  <a:pt x="12" y="0"/>
                  <a:pt x="12" y="0"/>
                </a:cubicBezTo>
                <a:cubicBezTo>
                  <a:pt x="6" y="0"/>
                  <a:pt x="0" y="6"/>
                  <a:pt x="0" y="13"/>
                </a:cubicBezTo>
                <a:cubicBezTo>
                  <a:pt x="0" y="136"/>
                  <a:pt x="0" y="136"/>
                  <a:pt x="0" y="136"/>
                </a:cubicBezTo>
                <a:cubicBezTo>
                  <a:pt x="0" y="143"/>
                  <a:pt x="6" y="148"/>
                  <a:pt x="12" y="148"/>
                </a:cubicBezTo>
                <a:cubicBezTo>
                  <a:pt x="103" y="148"/>
                  <a:pt x="103" y="148"/>
                  <a:pt x="103" y="148"/>
                </a:cubicBezTo>
                <a:cubicBezTo>
                  <a:pt x="110" y="148"/>
                  <a:pt x="115" y="143"/>
                  <a:pt x="115" y="136"/>
                </a:cubicBezTo>
                <a:cubicBezTo>
                  <a:pt x="115" y="13"/>
                  <a:pt x="115" y="13"/>
                  <a:pt x="115" y="13"/>
                </a:cubicBezTo>
                <a:cubicBezTo>
                  <a:pt x="115" y="6"/>
                  <a:pt x="110" y="0"/>
                  <a:pt x="103" y="0"/>
                </a:cubicBezTo>
                <a:close/>
                <a:moveTo>
                  <a:pt x="58" y="144"/>
                </a:moveTo>
                <a:cubicBezTo>
                  <a:pt x="53" y="144"/>
                  <a:pt x="49" y="141"/>
                  <a:pt x="49" y="136"/>
                </a:cubicBezTo>
                <a:cubicBezTo>
                  <a:pt x="49" y="132"/>
                  <a:pt x="53" y="128"/>
                  <a:pt x="58" y="128"/>
                </a:cubicBezTo>
                <a:cubicBezTo>
                  <a:pt x="62" y="128"/>
                  <a:pt x="66" y="132"/>
                  <a:pt x="66" y="136"/>
                </a:cubicBezTo>
                <a:cubicBezTo>
                  <a:pt x="66" y="141"/>
                  <a:pt x="62" y="144"/>
                  <a:pt x="58" y="144"/>
                </a:cubicBezTo>
                <a:close/>
                <a:moveTo>
                  <a:pt x="107" y="120"/>
                </a:moveTo>
                <a:cubicBezTo>
                  <a:pt x="107" y="122"/>
                  <a:pt x="105" y="124"/>
                  <a:pt x="103" y="124"/>
                </a:cubicBezTo>
                <a:cubicBezTo>
                  <a:pt x="12" y="124"/>
                  <a:pt x="12" y="124"/>
                  <a:pt x="12" y="124"/>
                </a:cubicBezTo>
                <a:cubicBezTo>
                  <a:pt x="10" y="124"/>
                  <a:pt x="8" y="122"/>
                  <a:pt x="8" y="120"/>
                </a:cubicBezTo>
                <a:cubicBezTo>
                  <a:pt x="8" y="17"/>
                  <a:pt x="8" y="17"/>
                  <a:pt x="8" y="17"/>
                </a:cubicBezTo>
                <a:cubicBezTo>
                  <a:pt x="8" y="15"/>
                  <a:pt x="10" y="13"/>
                  <a:pt x="12" y="13"/>
                </a:cubicBezTo>
                <a:cubicBezTo>
                  <a:pt x="103" y="13"/>
                  <a:pt x="103" y="13"/>
                  <a:pt x="103" y="13"/>
                </a:cubicBezTo>
                <a:cubicBezTo>
                  <a:pt x="105" y="13"/>
                  <a:pt x="107" y="15"/>
                  <a:pt x="107" y="17"/>
                </a:cubicBezTo>
                <a:lnTo>
                  <a:pt x="107" y="120"/>
                </a:ln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34" name="Freeform 37"/>
          <p:cNvSpPr/>
          <p:nvPr/>
        </p:nvSpPr>
        <p:spPr bwMode="auto">
          <a:xfrm>
            <a:off x="3034861" y="4415697"/>
            <a:ext cx="503520" cy="549999"/>
          </a:xfrm>
          <a:custGeom>
            <a:avLst/>
            <a:gdLst>
              <a:gd name="T0" fmla="*/ 148 w 148"/>
              <a:gd name="T1" fmla="*/ 79 h 161"/>
              <a:gd name="T2" fmla="*/ 144 w 148"/>
              <a:gd name="T3" fmla="*/ 75 h 161"/>
              <a:gd name="T4" fmla="*/ 144 w 148"/>
              <a:gd name="T5" fmla="*/ 68 h 161"/>
              <a:gd name="T6" fmla="*/ 74 w 148"/>
              <a:gd name="T7" fmla="*/ 0 h 161"/>
              <a:gd name="T8" fmla="*/ 4 w 148"/>
              <a:gd name="T9" fmla="*/ 68 h 161"/>
              <a:gd name="T10" fmla="*/ 4 w 148"/>
              <a:gd name="T11" fmla="*/ 75 h 161"/>
              <a:gd name="T12" fmla="*/ 0 w 148"/>
              <a:gd name="T13" fmla="*/ 79 h 161"/>
              <a:gd name="T14" fmla="*/ 0 w 148"/>
              <a:gd name="T15" fmla="*/ 102 h 161"/>
              <a:gd name="T16" fmla="*/ 5 w 148"/>
              <a:gd name="T17" fmla="*/ 107 h 161"/>
              <a:gd name="T18" fmla="*/ 50 w 148"/>
              <a:gd name="T19" fmla="*/ 156 h 161"/>
              <a:gd name="T20" fmla="*/ 57 w 148"/>
              <a:gd name="T21" fmla="*/ 161 h 161"/>
              <a:gd name="T22" fmla="*/ 78 w 148"/>
              <a:gd name="T23" fmla="*/ 161 h 161"/>
              <a:gd name="T24" fmla="*/ 86 w 148"/>
              <a:gd name="T25" fmla="*/ 152 h 161"/>
              <a:gd name="T26" fmla="*/ 78 w 148"/>
              <a:gd name="T27" fmla="*/ 144 h 161"/>
              <a:gd name="T28" fmla="*/ 57 w 148"/>
              <a:gd name="T29" fmla="*/ 144 h 161"/>
              <a:gd name="T30" fmla="*/ 50 w 148"/>
              <a:gd name="T31" fmla="*/ 149 h 161"/>
              <a:gd name="T32" fmla="*/ 11 w 148"/>
              <a:gd name="T33" fmla="*/ 107 h 161"/>
              <a:gd name="T34" fmla="*/ 12 w 148"/>
              <a:gd name="T35" fmla="*/ 106 h 161"/>
              <a:gd name="T36" fmla="*/ 12 w 148"/>
              <a:gd name="T37" fmla="*/ 107 h 161"/>
              <a:gd name="T38" fmla="*/ 24 w 148"/>
              <a:gd name="T39" fmla="*/ 120 h 161"/>
              <a:gd name="T40" fmla="*/ 37 w 148"/>
              <a:gd name="T41" fmla="*/ 107 h 161"/>
              <a:gd name="T42" fmla="*/ 37 w 148"/>
              <a:gd name="T43" fmla="*/ 74 h 161"/>
              <a:gd name="T44" fmla="*/ 24 w 148"/>
              <a:gd name="T45" fmla="*/ 62 h 161"/>
              <a:gd name="T46" fmla="*/ 12 w 148"/>
              <a:gd name="T47" fmla="*/ 73 h 161"/>
              <a:gd name="T48" fmla="*/ 12 w 148"/>
              <a:gd name="T49" fmla="*/ 66 h 161"/>
              <a:gd name="T50" fmla="*/ 74 w 148"/>
              <a:gd name="T51" fmla="*/ 8 h 161"/>
              <a:gd name="T52" fmla="*/ 135 w 148"/>
              <a:gd name="T53" fmla="*/ 66 h 161"/>
              <a:gd name="T54" fmla="*/ 135 w 148"/>
              <a:gd name="T55" fmla="*/ 73 h 161"/>
              <a:gd name="T56" fmla="*/ 123 w 148"/>
              <a:gd name="T57" fmla="*/ 62 h 161"/>
              <a:gd name="T58" fmla="*/ 111 w 148"/>
              <a:gd name="T59" fmla="*/ 74 h 161"/>
              <a:gd name="T60" fmla="*/ 111 w 148"/>
              <a:gd name="T61" fmla="*/ 107 h 161"/>
              <a:gd name="T62" fmla="*/ 123 w 148"/>
              <a:gd name="T63" fmla="*/ 120 h 161"/>
              <a:gd name="T64" fmla="*/ 136 w 148"/>
              <a:gd name="T65" fmla="*/ 107 h 161"/>
              <a:gd name="T66" fmla="*/ 136 w 148"/>
              <a:gd name="T67" fmla="*/ 106 h 161"/>
              <a:gd name="T68" fmla="*/ 140 w 148"/>
              <a:gd name="T69" fmla="*/ 107 h 161"/>
              <a:gd name="T70" fmla="*/ 148 w 148"/>
              <a:gd name="T71" fmla="*/ 102 h 161"/>
              <a:gd name="T72" fmla="*/ 148 w 148"/>
              <a:gd name="T73" fmla="*/ 79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 h="161">
                <a:moveTo>
                  <a:pt x="148" y="79"/>
                </a:moveTo>
                <a:cubicBezTo>
                  <a:pt x="148" y="77"/>
                  <a:pt x="146" y="76"/>
                  <a:pt x="144" y="75"/>
                </a:cubicBezTo>
                <a:cubicBezTo>
                  <a:pt x="144" y="68"/>
                  <a:pt x="144" y="68"/>
                  <a:pt x="144" y="68"/>
                </a:cubicBezTo>
                <a:cubicBezTo>
                  <a:pt x="144" y="31"/>
                  <a:pt x="112" y="0"/>
                  <a:pt x="74" y="0"/>
                </a:cubicBezTo>
                <a:cubicBezTo>
                  <a:pt x="35" y="0"/>
                  <a:pt x="4" y="31"/>
                  <a:pt x="4" y="68"/>
                </a:cubicBezTo>
                <a:cubicBezTo>
                  <a:pt x="4" y="75"/>
                  <a:pt x="4" y="75"/>
                  <a:pt x="4" y="75"/>
                </a:cubicBezTo>
                <a:cubicBezTo>
                  <a:pt x="1" y="76"/>
                  <a:pt x="0" y="77"/>
                  <a:pt x="0" y="79"/>
                </a:cubicBezTo>
                <a:cubicBezTo>
                  <a:pt x="0" y="102"/>
                  <a:pt x="0" y="102"/>
                  <a:pt x="0" y="102"/>
                </a:cubicBezTo>
                <a:cubicBezTo>
                  <a:pt x="0" y="104"/>
                  <a:pt x="2" y="106"/>
                  <a:pt x="5" y="107"/>
                </a:cubicBezTo>
                <a:cubicBezTo>
                  <a:pt x="7" y="132"/>
                  <a:pt x="26" y="152"/>
                  <a:pt x="50" y="156"/>
                </a:cubicBezTo>
                <a:cubicBezTo>
                  <a:pt x="51" y="159"/>
                  <a:pt x="54" y="161"/>
                  <a:pt x="57" y="161"/>
                </a:cubicBezTo>
                <a:cubicBezTo>
                  <a:pt x="78" y="161"/>
                  <a:pt x="78" y="161"/>
                  <a:pt x="78" y="161"/>
                </a:cubicBezTo>
                <a:cubicBezTo>
                  <a:pt x="82" y="161"/>
                  <a:pt x="86" y="157"/>
                  <a:pt x="86" y="152"/>
                </a:cubicBezTo>
                <a:cubicBezTo>
                  <a:pt x="86" y="148"/>
                  <a:pt x="82" y="144"/>
                  <a:pt x="78" y="144"/>
                </a:cubicBezTo>
                <a:cubicBezTo>
                  <a:pt x="57" y="144"/>
                  <a:pt x="57" y="144"/>
                  <a:pt x="57" y="144"/>
                </a:cubicBezTo>
                <a:cubicBezTo>
                  <a:pt x="54" y="144"/>
                  <a:pt x="51" y="146"/>
                  <a:pt x="50" y="149"/>
                </a:cubicBezTo>
                <a:cubicBezTo>
                  <a:pt x="29" y="146"/>
                  <a:pt x="13" y="128"/>
                  <a:pt x="11" y="107"/>
                </a:cubicBezTo>
                <a:cubicBezTo>
                  <a:pt x="11" y="107"/>
                  <a:pt x="12" y="107"/>
                  <a:pt x="12" y="106"/>
                </a:cubicBezTo>
                <a:cubicBezTo>
                  <a:pt x="12" y="107"/>
                  <a:pt x="12" y="107"/>
                  <a:pt x="12" y="107"/>
                </a:cubicBezTo>
                <a:cubicBezTo>
                  <a:pt x="12" y="114"/>
                  <a:pt x="18" y="120"/>
                  <a:pt x="24" y="120"/>
                </a:cubicBezTo>
                <a:cubicBezTo>
                  <a:pt x="31" y="120"/>
                  <a:pt x="37" y="114"/>
                  <a:pt x="37" y="107"/>
                </a:cubicBezTo>
                <a:cubicBezTo>
                  <a:pt x="37" y="74"/>
                  <a:pt x="37" y="74"/>
                  <a:pt x="37" y="74"/>
                </a:cubicBezTo>
                <a:cubicBezTo>
                  <a:pt x="37" y="67"/>
                  <a:pt x="31" y="62"/>
                  <a:pt x="24" y="62"/>
                </a:cubicBezTo>
                <a:cubicBezTo>
                  <a:pt x="18" y="62"/>
                  <a:pt x="13" y="67"/>
                  <a:pt x="12" y="73"/>
                </a:cubicBezTo>
                <a:cubicBezTo>
                  <a:pt x="12" y="66"/>
                  <a:pt x="12" y="66"/>
                  <a:pt x="12" y="66"/>
                </a:cubicBezTo>
                <a:cubicBezTo>
                  <a:pt x="12" y="34"/>
                  <a:pt x="40" y="8"/>
                  <a:pt x="74" y="8"/>
                </a:cubicBezTo>
                <a:cubicBezTo>
                  <a:pt x="108" y="8"/>
                  <a:pt x="135" y="34"/>
                  <a:pt x="135" y="66"/>
                </a:cubicBezTo>
                <a:cubicBezTo>
                  <a:pt x="135" y="73"/>
                  <a:pt x="135" y="73"/>
                  <a:pt x="135" y="73"/>
                </a:cubicBezTo>
                <a:cubicBezTo>
                  <a:pt x="135" y="67"/>
                  <a:pt x="130" y="62"/>
                  <a:pt x="123" y="62"/>
                </a:cubicBezTo>
                <a:cubicBezTo>
                  <a:pt x="116" y="62"/>
                  <a:pt x="111" y="67"/>
                  <a:pt x="111" y="74"/>
                </a:cubicBezTo>
                <a:cubicBezTo>
                  <a:pt x="111" y="107"/>
                  <a:pt x="111" y="107"/>
                  <a:pt x="111" y="107"/>
                </a:cubicBezTo>
                <a:cubicBezTo>
                  <a:pt x="111" y="114"/>
                  <a:pt x="116" y="120"/>
                  <a:pt x="123" y="120"/>
                </a:cubicBezTo>
                <a:cubicBezTo>
                  <a:pt x="130" y="120"/>
                  <a:pt x="136" y="114"/>
                  <a:pt x="136" y="107"/>
                </a:cubicBezTo>
                <a:cubicBezTo>
                  <a:pt x="136" y="106"/>
                  <a:pt x="136" y="106"/>
                  <a:pt x="136" y="106"/>
                </a:cubicBezTo>
                <a:cubicBezTo>
                  <a:pt x="137" y="107"/>
                  <a:pt x="138" y="107"/>
                  <a:pt x="140" y="107"/>
                </a:cubicBezTo>
                <a:cubicBezTo>
                  <a:pt x="144" y="107"/>
                  <a:pt x="148" y="105"/>
                  <a:pt x="148" y="102"/>
                </a:cubicBezTo>
                <a:lnTo>
                  <a:pt x="148" y="79"/>
                </a:ln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35" name="Freeform 38"/>
          <p:cNvSpPr>
            <a:spLocks noEditPoints="1"/>
          </p:cNvSpPr>
          <p:nvPr/>
        </p:nvSpPr>
        <p:spPr bwMode="auto">
          <a:xfrm>
            <a:off x="4225233" y="4431190"/>
            <a:ext cx="366665" cy="521594"/>
          </a:xfrm>
          <a:custGeom>
            <a:avLst/>
            <a:gdLst>
              <a:gd name="T0" fmla="*/ 29 w 107"/>
              <a:gd name="T1" fmla="*/ 110 h 153"/>
              <a:gd name="T2" fmla="*/ 29 w 107"/>
              <a:gd name="T3" fmla="*/ 124 h 153"/>
              <a:gd name="T4" fmla="*/ 42 w 107"/>
              <a:gd name="T5" fmla="*/ 132 h 153"/>
              <a:gd name="T6" fmla="*/ 66 w 107"/>
              <a:gd name="T7" fmla="*/ 132 h 153"/>
              <a:gd name="T8" fmla="*/ 79 w 107"/>
              <a:gd name="T9" fmla="*/ 124 h 153"/>
              <a:gd name="T10" fmla="*/ 79 w 107"/>
              <a:gd name="T11" fmla="*/ 110 h 153"/>
              <a:gd name="T12" fmla="*/ 54 w 107"/>
              <a:gd name="T13" fmla="*/ 116 h 153"/>
              <a:gd name="T14" fmla="*/ 29 w 107"/>
              <a:gd name="T15" fmla="*/ 110 h 153"/>
              <a:gd name="T16" fmla="*/ 17 w 107"/>
              <a:gd name="T17" fmla="*/ 50 h 153"/>
              <a:gd name="T18" fmla="*/ 54 w 107"/>
              <a:gd name="T19" fmla="*/ 17 h 153"/>
              <a:gd name="T20" fmla="*/ 91 w 107"/>
              <a:gd name="T21" fmla="*/ 50 h 153"/>
              <a:gd name="T22" fmla="*/ 91 w 107"/>
              <a:gd name="T23" fmla="*/ 92 h 153"/>
              <a:gd name="T24" fmla="*/ 107 w 107"/>
              <a:gd name="T25" fmla="*/ 54 h 153"/>
              <a:gd name="T26" fmla="*/ 54 w 107"/>
              <a:gd name="T27" fmla="*/ 0 h 153"/>
              <a:gd name="T28" fmla="*/ 0 w 107"/>
              <a:gd name="T29" fmla="*/ 54 h 153"/>
              <a:gd name="T30" fmla="*/ 17 w 107"/>
              <a:gd name="T31" fmla="*/ 92 h 153"/>
              <a:gd name="T32" fmla="*/ 17 w 107"/>
              <a:gd name="T33" fmla="*/ 50 h 153"/>
              <a:gd name="T34" fmla="*/ 56 w 107"/>
              <a:gd name="T35" fmla="*/ 38 h 153"/>
              <a:gd name="T36" fmla="*/ 40 w 107"/>
              <a:gd name="T37" fmla="*/ 55 h 153"/>
              <a:gd name="T38" fmla="*/ 43 w 107"/>
              <a:gd name="T39" fmla="*/ 58 h 153"/>
              <a:gd name="T40" fmla="*/ 47 w 107"/>
              <a:gd name="T41" fmla="*/ 60 h 153"/>
              <a:gd name="T42" fmla="*/ 47 w 107"/>
              <a:gd name="T43" fmla="*/ 55 h 153"/>
              <a:gd name="T44" fmla="*/ 57 w 107"/>
              <a:gd name="T45" fmla="*/ 45 h 153"/>
              <a:gd name="T46" fmla="*/ 62 w 107"/>
              <a:gd name="T47" fmla="*/ 45 h 153"/>
              <a:gd name="T48" fmla="*/ 60 w 107"/>
              <a:gd name="T49" fmla="*/ 41 h 153"/>
              <a:gd name="T50" fmla="*/ 56 w 107"/>
              <a:gd name="T51" fmla="*/ 38 h 153"/>
              <a:gd name="T52" fmla="*/ 101 w 107"/>
              <a:gd name="T53" fmla="*/ 140 h 153"/>
              <a:gd name="T54" fmla="*/ 7 w 107"/>
              <a:gd name="T55" fmla="*/ 140 h 153"/>
              <a:gd name="T56" fmla="*/ 0 w 107"/>
              <a:gd name="T57" fmla="*/ 146 h 153"/>
              <a:gd name="T58" fmla="*/ 7 w 107"/>
              <a:gd name="T59" fmla="*/ 153 h 153"/>
              <a:gd name="T60" fmla="*/ 101 w 107"/>
              <a:gd name="T61" fmla="*/ 153 h 153"/>
              <a:gd name="T62" fmla="*/ 107 w 107"/>
              <a:gd name="T63" fmla="*/ 146 h 153"/>
              <a:gd name="T64" fmla="*/ 101 w 107"/>
              <a:gd name="T65" fmla="*/ 140 h 153"/>
              <a:gd name="T66" fmla="*/ 83 w 107"/>
              <a:gd name="T67" fmla="*/ 50 h 153"/>
              <a:gd name="T68" fmla="*/ 54 w 107"/>
              <a:gd name="T69" fmla="*/ 25 h 153"/>
              <a:gd name="T70" fmla="*/ 25 w 107"/>
              <a:gd name="T71" fmla="*/ 50 h 153"/>
              <a:gd name="T72" fmla="*/ 25 w 107"/>
              <a:gd name="T73" fmla="*/ 83 h 153"/>
              <a:gd name="T74" fmla="*/ 54 w 107"/>
              <a:gd name="T75" fmla="*/ 107 h 153"/>
              <a:gd name="T76" fmla="*/ 83 w 107"/>
              <a:gd name="T77" fmla="*/ 83 h 153"/>
              <a:gd name="T78" fmla="*/ 83 w 107"/>
              <a:gd name="T79" fmla="*/ 50 h 153"/>
              <a:gd name="T80" fmla="*/ 54 w 107"/>
              <a:gd name="T81" fmla="*/ 74 h 153"/>
              <a:gd name="T82" fmla="*/ 33 w 107"/>
              <a:gd name="T83" fmla="*/ 54 h 153"/>
              <a:gd name="T84" fmla="*/ 54 w 107"/>
              <a:gd name="T85" fmla="*/ 33 h 153"/>
              <a:gd name="T86" fmla="*/ 75 w 107"/>
              <a:gd name="T87" fmla="*/ 54 h 153"/>
              <a:gd name="T88" fmla="*/ 54 w 107"/>
              <a:gd name="T89" fmla="*/ 74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7" h="153">
                <a:moveTo>
                  <a:pt x="29" y="110"/>
                </a:moveTo>
                <a:cubicBezTo>
                  <a:pt x="29" y="124"/>
                  <a:pt x="29" y="124"/>
                  <a:pt x="29" y="124"/>
                </a:cubicBezTo>
                <a:cubicBezTo>
                  <a:pt x="29" y="131"/>
                  <a:pt x="35" y="132"/>
                  <a:pt x="42" y="132"/>
                </a:cubicBezTo>
                <a:cubicBezTo>
                  <a:pt x="66" y="132"/>
                  <a:pt x="66" y="132"/>
                  <a:pt x="66" y="132"/>
                </a:cubicBezTo>
                <a:cubicBezTo>
                  <a:pt x="73" y="132"/>
                  <a:pt x="79" y="131"/>
                  <a:pt x="79" y="124"/>
                </a:cubicBezTo>
                <a:cubicBezTo>
                  <a:pt x="79" y="110"/>
                  <a:pt x="79" y="110"/>
                  <a:pt x="79" y="110"/>
                </a:cubicBezTo>
                <a:cubicBezTo>
                  <a:pt x="71" y="113"/>
                  <a:pt x="63" y="116"/>
                  <a:pt x="54" y="116"/>
                </a:cubicBezTo>
                <a:cubicBezTo>
                  <a:pt x="45" y="116"/>
                  <a:pt x="37" y="113"/>
                  <a:pt x="29" y="110"/>
                </a:cubicBezTo>
                <a:close/>
                <a:moveTo>
                  <a:pt x="17" y="50"/>
                </a:moveTo>
                <a:cubicBezTo>
                  <a:pt x="17" y="32"/>
                  <a:pt x="34" y="17"/>
                  <a:pt x="54" y="17"/>
                </a:cubicBezTo>
                <a:cubicBezTo>
                  <a:pt x="74" y="17"/>
                  <a:pt x="91" y="32"/>
                  <a:pt x="91" y="50"/>
                </a:cubicBezTo>
                <a:cubicBezTo>
                  <a:pt x="91" y="92"/>
                  <a:pt x="91" y="92"/>
                  <a:pt x="91" y="92"/>
                </a:cubicBezTo>
                <a:cubicBezTo>
                  <a:pt x="101" y="83"/>
                  <a:pt x="107" y="69"/>
                  <a:pt x="107" y="54"/>
                </a:cubicBezTo>
                <a:cubicBezTo>
                  <a:pt x="107" y="24"/>
                  <a:pt x="84" y="0"/>
                  <a:pt x="54" y="0"/>
                </a:cubicBezTo>
                <a:cubicBezTo>
                  <a:pt x="24" y="0"/>
                  <a:pt x="0" y="24"/>
                  <a:pt x="0" y="54"/>
                </a:cubicBezTo>
                <a:cubicBezTo>
                  <a:pt x="0" y="69"/>
                  <a:pt x="7" y="83"/>
                  <a:pt x="17" y="92"/>
                </a:cubicBezTo>
                <a:lnTo>
                  <a:pt x="17" y="50"/>
                </a:lnTo>
                <a:close/>
                <a:moveTo>
                  <a:pt x="56" y="38"/>
                </a:moveTo>
                <a:cubicBezTo>
                  <a:pt x="48" y="36"/>
                  <a:pt x="38" y="46"/>
                  <a:pt x="40" y="55"/>
                </a:cubicBezTo>
                <a:cubicBezTo>
                  <a:pt x="40" y="57"/>
                  <a:pt x="42" y="58"/>
                  <a:pt x="43" y="58"/>
                </a:cubicBezTo>
                <a:cubicBezTo>
                  <a:pt x="44" y="60"/>
                  <a:pt x="46" y="61"/>
                  <a:pt x="47" y="60"/>
                </a:cubicBezTo>
                <a:cubicBezTo>
                  <a:pt x="48" y="59"/>
                  <a:pt x="47" y="57"/>
                  <a:pt x="47" y="55"/>
                </a:cubicBezTo>
                <a:cubicBezTo>
                  <a:pt x="45" y="50"/>
                  <a:pt x="51" y="43"/>
                  <a:pt x="57" y="45"/>
                </a:cubicBezTo>
                <a:cubicBezTo>
                  <a:pt x="59" y="45"/>
                  <a:pt x="61" y="46"/>
                  <a:pt x="62" y="45"/>
                </a:cubicBezTo>
                <a:cubicBezTo>
                  <a:pt x="63" y="44"/>
                  <a:pt x="62" y="42"/>
                  <a:pt x="60" y="41"/>
                </a:cubicBezTo>
                <a:cubicBezTo>
                  <a:pt x="59" y="40"/>
                  <a:pt x="58" y="39"/>
                  <a:pt x="56" y="38"/>
                </a:cubicBezTo>
                <a:close/>
                <a:moveTo>
                  <a:pt x="101" y="140"/>
                </a:moveTo>
                <a:cubicBezTo>
                  <a:pt x="7" y="140"/>
                  <a:pt x="7" y="140"/>
                  <a:pt x="7" y="140"/>
                </a:cubicBezTo>
                <a:cubicBezTo>
                  <a:pt x="3" y="140"/>
                  <a:pt x="0" y="143"/>
                  <a:pt x="0" y="146"/>
                </a:cubicBezTo>
                <a:cubicBezTo>
                  <a:pt x="0" y="150"/>
                  <a:pt x="3" y="153"/>
                  <a:pt x="7" y="153"/>
                </a:cubicBezTo>
                <a:cubicBezTo>
                  <a:pt x="101" y="153"/>
                  <a:pt x="101" y="153"/>
                  <a:pt x="101" y="153"/>
                </a:cubicBezTo>
                <a:cubicBezTo>
                  <a:pt x="105" y="153"/>
                  <a:pt x="107" y="150"/>
                  <a:pt x="107" y="146"/>
                </a:cubicBezTo>
                <a:cubicBezTo>
                  <a:pt x="107" y="143"/>
                  <a:pt x="105" y="140"/>
                  <a:pt x="101" y="140"/>
                </a:cubicBezTo>
                <a:close/>
                <a:moveTo>
                  <a:pt x="83" y="50"/>
                </a:moveTo>
                <a:cubicBezTo>
                  <a:pt x="83" y="36"/>
                  <a:pt x="70" y="25"/>
                  <a:pt x="54" y="25"/>
                </a:cubicBezTo>
                <a:cubicBezTo>
                  <a:pt x="38" y="25"/>
                  <a:pt x="25" y="36"/>
                  <a:pt x="25" y="50"/>
                </a:cubicBezTo>
                <a:cubicBezTo>
                  <a:pt x="25" y="83"/>
                  <a:pt x="25" y="83"/>
                  <a:pt x="25" y="83"/>
                </a:cubicBezTo>
                <a:cubicBezTo>
                  <a:pt x="25" y="96"/>
                  <a:pt x="38" y="107"/>
                  <a:pt x="54" y="107"/>
                </a:cubicBezTo>
                <a:cubicBezTo>
                  <a:pt x="70" y="107"/>
                  <a:pt x="83" y="96"/>
                  <a:pt x="83" y="83"/>
                </a:cubicBezTo>
                <a:lnTo>
                  <a:pt x="83" y="50"/>
                </a:lnTo>
                <a:close/>
                <a:moveTo>
                  <a:pt x="54" y="74"/>
                </a:moveTo>
                <a:cubicBezTo>
                  <a:pt x="43" y="74"/>
                  <a:pt x="33" y="65"/>
                  <a:pt x="33" y="54"/>
                </a:cubicBezTo>
                <a:cubicBezTo>
                  <a:pt x="33" y="42"/>
                  <a:pt x="43" y="33"/>
                  <a:pt x="54" y="33"/>
                </a:cubicBezTo>
                <a:cubicBezTo>
                  <a:pt x="65" y="33"/>
                  <a:pt x="75" y="42"/>
                  <a:pt x="75" y="54"/>
                </a:cubicBezTo>
                <a:cubicBezTo>
                  <a:pt x="75" y="65"/>
                  <a:pt x="65" y="74"/>
                  <a:pt x="54" y="74"/>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36" name="Freeform 39"/>
          <p:cNvSpPr>
            <a:spLocks noEditPoints="1"/>
          </p:cNvSpPr>
          <p:nvPr/>
        </p:nvSpPr>
        <p:spPr bwMode="auto">
          <a:xfrm>
            <a:off x="5309736" y="4459594"/>
            <a:ext cx="529342" cy="449294"/>
          </a:xfrm>
          <a:custGeom>
            <a:avLst/>
            <a:gdLst>
              <a:gd name="T0" fmla="*/ 116 w 155"/>
              <a:gd name="T1" fmla="*/ 12 h 131"/>
              <a:gd name="T2" fmla="*/ 116 w 155"/>
              <a:gd name="T3" fmla="*/ 101 h 131"/>
              <a:gd name="T4" fmla="*/ 155 w 155"/>
              <a:gd name="T5" fmla="*/ 34 h 131"/>
              <a:gd name="T6" fmla="*/ 116 w 155"/>
              <a:gd name="T7" fmla="*/ 12 h 131"/>
              <a:gd name="T8" fmla="*/ 9 w 155"/>
              <a:gd name="T9" fmla="*/ 8 h 131"/>
              <a:gd name="T10" fmla="*/ 0 w 155"/>
              <a:gd name="T11" fmla="*/ 8 h 131"/>
              <a:gd name="T12" fmla="*/ 0 w 155"/>
              <a:gd name="T13" fmla="*/ 16 h 131"/>
              <a:gd name="T14" fmla="*/ 17 w 155"/>
              <a:gd name="T15" fmla="*/ 16 h 131"/>
              <a:gd name="T16" fmla="*/ 17 w 155"/>
              <a:gd name="T17" fmla="*/ 8 h 131"/>
              <a:gd name="T18" fmla="*/ 23 w 155"/>
              <a:gd name="T19" fmla="*/ 14 h 131"/>
              <a:gd name="T20" fmla="*/ 17 w 155"/>
              <a:gd name="T21" fmla="*/ 20 h 131"/>
              <a:gd name="T22" fmla="*/ 9 w 155"/>
              <a:gd name="T23" fmla="*/ 20 h 131"/>
              <a:gd name="T24" fmla="*/ 9 w 155"/>
              <a:gd name="T25" fmla="*/ 28 h 131"/>
              <a:gd name="T26" fmla="*/ 0 w 155"/>
              <a:gd name="T27" fmla="*/ 28 h 131"/>
              <a:gd name="T28" fmla="*/ 0 w 155"/>
              <a:gd name="T29" fmla="*/ 37 h 131"/>
              <a:gd name="T30" fmla="*/ 17 w 155"/>
              <a:gd name="T31" fmla="*/ 37 h 131"/>
              <a:gd name="T32" fmla="*/ 17 w 155"/>
              <a:gd name="T33" fmla="*/ 28 h 131"/>
              <a:gd name="T34" fmla="*/ 23 w 155"/>
              <a:gd name="T35" fmla="*/ 35 h 131"/>
              <a:gd name="T36" fmla="*/ 17 w 155"/>
              <a:gd name="T37" fmla="*/ 41 h 131"/>
              <a:gd name="T38" fmla="*/ 9 w 155"/>
              <a:gd name="T39" fmla="*/ 41 h 131"/>
              <a:gd name="T40" fmla="*/ 9 w 155"/>
              <a:gd name="T41" fmla="*/ 49 h 131"/>
              <a:gd name="T42" fmla="*/ 0 w 155"/>
              <a:gd name="T43" fmla="*/ 49 h 131"/>
              <a:gd name="T44" fmla="*/ 0 w 155"/>
              <a:gd name="T45" fmla="*/ 57 h 131"/>
              <a:gd name="T46" fmla="*/ 17 w 155"/>
              <a:gd name="T47" fmla="*/ 57 h 131"/>
              <a:gd name="T48" fmla="*/ 17 w 155"/>
              <a:gd name="T49" fmla="*/ 49 h 131"/>
              <a:gd name="T50" fmla="*/ 23 w 155"/>
              <a:gd name="T51" fmla="*/ 55 h 131"/>
              <a:gd name="T52" fmla="*/ 17 w 155"/>
              <a:gd name="T53" fmla="*/ 61 h 131"/>
              <a:gd name="T54" fmla="*/ 9 w 155"/>
              <a:gd name="T55" fmla="*/ 61 h 131"/>
              <a:gd name="T56" fmla="*/ 9 w 155"/>
              <a:gd name="T57" fmla="*/ 70 h 131"/>
              <a:gd name="T58" fmla="*/ 0 w 155"/>
              <a:gd name="T59" fmla="*/ 70 h 131"/>
              <a:gd name="T60" fmla="*/ 0 w 155"/>
              <a:gd name="T61" fmla="*/ 78 h 131"/>
              <a:gd name="T62" fmla="*/ 17 w 155"/>
              <a:gd name="T63" fmla="*/ 78 h 131"/>
              <a:gd name="T64" fmla="*/ 17 w 155"/>
              <a:gd name="T65" fmla="*/ 70 h 131"/>
              <a:gd name="T66" fmla="*/ 23 w 155"/>
              <a:gd name="T67" fmla="*/ 76 h 131"/>
              <a:gd name="T68" fmla="*/ 17 w 155"/>
              <a:gd name="T69" fmla="*/ 82 h 131"/>
              <a:gd name="T70" fmla="*/ 9 w 155"/>
              <a:gd name="T71" fmla="*/ 82 h 131"/>
              <a:gd name="T72" fmla="*/ 9 w 155"/>
              <a:gd name="T73" fmla="*/ 90 h 131"/>
              <a:gd name="T74" fmla="*/ 0 w 155"/>
              <a:gd name="T75" fmla="*/ 90 h 131"/>
              <a:gd name="T76" fmla="*/ 0 w 155"/>
              <a:gd name="T77" fmla="*/ 98 h 131"/>
              <a:gd name="T78" fmla="*/ 17 w 155"/>
              <a:gd name="T79" fmla="*/ 98 h 131"/>
              <a:gd name="T80" fmla="*/ 17 w 155"/>
              <a:gd name="T81" fmla="*/ 90 h 131"/>
              <a:gd name="T82" fmla="*/ 23 w 155"/>
              <a:gd name="T83" fmla="*/ 96 h 131"/>
              <a:gd name="T84" fmla="*/ 17 w 155"/>
              <a:gd name="T85" fmla="*/ 102 h 131"/>
              <a:gd name="T86" fmla="*/ 9 w 155"/>
              <a:gd name="T87" fmla="*/ 102 h 131"/>
              <a:gd name="T88" fmla="*/ 9 w 155"/>
              <a:gd name="T89" fmla="*/ 111 h 131"/>
              <a:gd name="T90" fmla="*/ 0 w 155"/>
              <a:gd name="T91" fmla="*/ 111 h 131"/>
              <a:gd name="T92" fmla="*/ 0 w 155"/>
              <a:gd name="T93" fmla="*/ 119 h 131"/>
              <a:gd name="T94" fmla="*/ 17 w 155"/>
              <a:gd name="T95" fmla="*/ 119 h 131"/>
              <a:gd name="T96" fmla="*/ 17 w 155"/>
              <a:gd name="T97" fmla="*/ 111 h 131"/>
              <a:gd name="T98" fmla="*/ 23 w 155"/>
              <a:gd name="T99" fmla="*/ 117 h 131"/>
              <a:gd name="T100" fmla="*/ 17 w 155"/>
              <a:gd name="T101" fmla="*/ 123 h 131"/>
              <a:gd name="T102" fmla="*/ 9 w 155"/>
              <a:gd name="T103" fmla="*/ 123 h 131"/>
              <a:gd name="T104" fmla="*/ 9 w 155"/>
              <a:gd name="T105" fmla="*/ 131 h 131"/>
              <a:gd name="T106" fmla="*/ 107 w 155"/>
              <a:gd name="T107" fmla="*/ 131 h 131"/>
              <a:gd name="T108" fmla="*/ 107 w 155"/>
              <a:gd name="T109" fmla="*/ 0 h 131"/>
              <a:gd name="T110" fmla="*/ 9 w 155"/>
              <a:gd name="T111" fmla="*/ 0 h 131"/>
              <a:gd name="T112" fmla="*/ 9 w 155"/>
              <a:gd name="T113" fmla="*/ 8 h 131"/>
              <a:gd name="T114" fmla="*/ 33 w 155"/>
              <a:gd name="T115" fmla="*/ 20 h 131"/>
              <a:gd name="T116" fmla="*/ 83 w 155"/>
              <a:gd name="T117" fmla="*/ 20 h 131"/>
              <a:gd name="T118" fmla="*/ 83 w 155"/>
              <a:gd name="T119" fmla="*/ 45 h 131"/>
              <a:gd name="T120" fmla="*/ 33 w 155"/>
              <a:gd name="T121" fmla="*/ 45 h 131"/>
              <a:gd name="T122" fmla="*/ 33 w 155"/>
              <a:gd name="T123" fmla="*/ 2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5" h="131">
                <a:moveTo>
                  <a:pt x="116" y="12"/>
                </a:moveTo>
                <a:cubicBezTo>
                  <a:pt x="116" y="101"/>
                  <a:pt x="116" y="101"/>
                  <a:pt x="116" y="101"/>
                </a:cubicBezTo>
                <a:cubicBezTo>
                  <a:pt x="155" y="34"/>
                  <a:pt x="155" y="34"/>
                  <a:pt x="155" y="34"/>
                </a:cubicBezTo>
                <a:lnTo>
                  <a:pt x="116" y="12"/>
                </a:lnTo>
                <a:close/>
                <a:moveTo>
                  <a:pt x="9" y="8"/>
                </a:moveTo>
                <a:cubicBezTo>
                  <a:pt x="0" y="8"/>
                  <a:pt x="0" y="8"/>
                  <a:pt x="0" y="8"/>
                </a:cubicBezTo>
                <a:cubicBezTo>
                  <a:pt x="0" y="16"/>
                  <a:pt x="0" y="16"/>
                  <a:pt x="0" y="16"/>
                </a:cubicBezTo>
                <a:cubicBezTo>
                  <a:pt x="17" y="16"/>
                  <a:pt x="17" y="16"/>
                  <a:pt x="17" y="16"/>
                </a:cubicBezTo>
                <a:cubicBezTo>
                  <a:pt x="17" y="8"/>
                  <a:pt x="17" y="8"/>
                  <a:pt x="17" y="8"/>
                </a:cubicBezTo>
                <a:cubicBezTo>
                  <a:pt x="20" y="8"/>
                  <a:pt x="23" y="11"/>
                  <a:pt x="23" y="14"/>
                </a:cubicBezTo>
                <a:cubicBezTo>
                  <a:pt x="23" y="17"/>
                  <a:pt x="20" y="20"/>
                  <a:pt x="17" y="20"/>
                </a:cubicBezTo>
                <a:cubicBezTo>
                  <a:pt x="9" y="20"/>
                  <a:pt x="9" y="20"/>
                  <a:pt x="9" y="20"/>
                </a:cubicBezTo>
                <a:cubicBezTo>
                  <a:pt x="9" y="28"/>
                  <a:pt x="9" y="28"/>
                  <a:pt x="9" y="28"/>
                </a:cubicBezTo>
                <a:cubicBezTo>
                  <a:pt x="0" y="28"/>
                  <a:pt x="0" y="28"/>
                  <a:pt x="0" y="28"/>
                </a:cubicBezTo>
                <a:cubicBezTo>
                  <a:pt x="0" y="37"/>
                  <a:pt x="0" y="37"/>
                  <a:pt x="0" y="37"/>
                </a:cubicBezTo>
                <a:cubicBezTo>
                  <a:pt x="17" y="37"/>
                  <a:pt x="17" y="37"/>
                  <a:pt x="17" y="37"/>
                </a:cubicBezTo>
                <a:cubicBezTo>
                  <a:pt x="17" y="28"/>
                  <a:pt x="17" y="28"/>
                  <a:pt x="17" y="28"/>
                </a:cubicBezTo>
                <a:cubicBezTo>
                  <a:pt x="20" y="28"/>
                  <a:pt x="23" y="31"/>
                  <a:pt x="23" y="35"/>
                </a:cubicBezTo>
                <a:cubicBezTo>
                  <a:pt x="23" y="38"/>
                  <a:pt x="20" y="41"/>
                  <a:pt x="17" y="41"/>
                </a:cubicBezTo>
                <a:cubicBezTo>
                  <a:pt x="9" y="41"/>
                  <a:pt x="9" y="41"/>
                  <a:pt x="9" y="41"/>
                </a:cubicBezTo>
                <a:cubicBezTo>
                  <a:pt x="9" y="49"/>
                  <a:pt x="9" y="49"/>
                  <a:pt x="9" y="49"/>
                </a:cubicBezTo>
                <a:cubicBezTo>
                  <a:pt x="0" y="49"/>
                  <a:pt x="0" y="49"/>
                  <a:pt x="0" y="49"/>
                </a:cubicBezTo>
                <a:cubicBezTo>
                  <a:pt x="0" y="57"/>
                  <a:pt x="0" y="57"/>
                  <a:pt x="0" y="57"/>
                </a:cubicBezTo>
                <a:cubicBezTo>
                  <a:pt x="17" y="57"/>
                  <a:pt x="17" y="57"/>
                  <a:pt x="17" y="57"/>
                </a:cubicBezTo>
                <a:cubicBezTo>
                  <a:pt x="17" y="49"/>
                  <a:pt x="17" y="49"/>
                  <a:pt x="17" y="49"/>
                </a:cubicBezTo>
                <a:cubicBezTo>
                  <a:pt x="20" y="49"/>
                  <a:pt x="23" y="52"/>
                  <a:pt x="23" y="55"/>
                </a:cubicBezTo>
                <a:cubicBezTo>
                  <a:pt x="23" y="59"/>
                  <a:pt x="20" y="61"/>
                  <a:pt x="17" y="61"/>
                </a:cubicBezTo>
                <a:cubicBezTo>
                  <a:pt x="9" y="61"/>
                  <a:pt x="9" y="61"/>
                  <a:pt x="9" y="61"/>
                </a:cubicBezTo>
                <a:cubicBezTo>
                  <a:pt x="9" y="70"/>
                  <a:pt x="9" y="70"/>
                  <a:pt x="9" y="70"/>
                </a:cubicBezTo>
                <a:cubicBezTo>
                  <a:pt x="0" y="70"/>
                  <a:pt x="0" y="70"/>
                  <a:pt x="0" y="70"/>
                </a:cubicBezTo>
                <a:cubicBezTo>
                  <a:pt x="0" y="78"/>
                  <a:pt x="0" y="78"/>
                  <a:pt x="0" y="78"/>
                </a:cubicBezTo>
                <a:cubicBezTo>
                  <a:pt x="17" y="78"/>
                  <a:pt x="17" y="78"/>
                  <a:pt x="17" y="78"/>
                </a:cubicBezTo>
                <a:cubicBezTo>
                  <a:pt x="17" y="70"/>
                  <a:pt x="17" y="70"/>
                  <a:pt x="17" y="70"/>
                </a:cubicBezTo>
                <a:cubicBezTo>
                  <a:pt x="20" y="70"/>
                  <a:pt x="23" y="72"/>
                  <a:pt x="23" y="76"/>
                </a:cubicBezTo>
                <a:cubicBezTo>
                  <a:pt x="23" y="79"/>
                  <a:pt x="20" y="82"/>
                  <a:pt x="17" y="82"/>
                </a:cubicBezTo>
                <a:cubicBezTo>
                  <a:pt x="9" y="82"/>
                  <a:pt x="9" y="82"/>
                  <a:pt x="9" y="82"/>
                </a:cubicBezTo>
                <a:cubicBezTo>
                  <a:pt x="9" y="90"/>
                  <a:pt x="9" y="90"/>
                  <a:pt x="9" y="90"/>
                </a:cubicBezTo>
                <a:cubicBezTo>
                  <a:pt x="0" y="90"/>
                  <a:pt x="0" y="90"/>
                  <a:pt x="0" y="90"/>
                </a:cubicBezTo>
                <a:cubicBezTo>
                  <a:pt x="0" y="98"/>
                  <a:pt x="0" y="98"/>
                  <a:pt x="0" y="98"/>
                </a:cubicBezTo>
                <a:cubicBezTo>
                  <a:pt x="17" y="98"/>
                  <a:pt x="17" y="98"/>
                  <a:pt x="17" y="98"/>
                </a:cubicBezTo>
                <a:cubicBezTo>
                  <a:pt x="17" y="90"/>
                  <a:pt x="17" y="90"/>
                  <a:pt x="17" y="90"/>
                </a:cubicBezTo>
                <a:cubicBezTo>
                  <a:pt x="20" y="90"/>
                  <a:pt x="23" y="93"/>
                  <a:pt x="23" y="96"/>
                </a:cubicBezTo>
                <a:cubicBezTo>
                  <a:pt x="23" y="100"/>
                  <a:pt x="20" y="102"/>
                  <a:pt x="17" y="102"/>
                </a:cubicBezTo>
                <a:cubicBezTo>
                  <a:pt x="9" y="102"/>
                  <a:pt x="9" y="102"/>
                  <a:pt x="9" y="102"/>
                </a:cubicBezTo>
                <a:cubicBezTo>
                  <a:pt x="9" y="111"/>
                  <a:pt x="9" y="111"/>
                  <a:pt x="9" y="111"/>
                </a:cubicBezTo>
                <a:cubicBezTo>
                  <a:pt x="0" y="111"/>
                  <a:pt x="0" y="111"/>
                  <a:pt x="0" y="111"/>
                </a:cubicBezTo>
                <a:cubicBezTo>
                  <a:pt x="0" y="119"/>
                  <a:pt x="0" y="119"/>
                  <a:pt x="0" y="119"/>
                </a:cubicBezTo>
                <a:cubicBezTo>
                  <a:pt x="17" y="119"/>
                  <a:pt x="17" y="119"/>
                  <a:pt x="17" y="119"/>
                </a:cubicBezTo>
                <a:cubicBezTo>
                  <a:pt x="17" y="111"/>
                  <a:pt x="17" y="111"/>
                  <a:pt x="17" y="111"/>
                </a:cubicBezTo>
                <a:cubicBezTo>
                  <a:pt x="20" y="111"/>
                  <a:pt x="23" y="113"/>
                  <a:pt x="23" y="117"/>
                </a:cubicBezTo>
                <a:cubicBezTo>
                  <a:pt x="23" y="120"/>
                  <a:pt x="20" y="123"/>
                  <a:pt x="17" y="123"/>
                </a:cubicBezTo>
                <a:cubicBezTo>
                  <a:pt x="9" y="123"/>
                  <a:pt x="9" y="123"/>
                  <a:pt x="9" y="123"/>
                </a:cubicBezTo>
                <a:cubicBezTo>
                  <a:pt x="9" y="131"/>
                  <a:pt x="9" y="131"/>
                  <a:pt x="9" y="131"/>
                </a:cubicBezTo>
                <a:cubicBezTo>
                  <a:pt x="107" y="131"/>
                  <a:pt x="107" y="131"/>
                  <a:pt x="107" y="131"/>
                </a:cubicBezTo>
                <a:cubicBezTo>
                  <a:pt x="107" y="0"/>
                  <a:pt x="107" y="0"/>
                  <a:pt x="107" y="0"/>
                </a:cubicBezTo>
                <a:cubicBezTo>
                  <a:pt x="9" y="0"/>
                  <a:pt x="9" y="0"/>
                  <a:pt x="9" y="0"/>
                </a:cubicBezTo>
                <a:lnTo>
                  <a:pt x="9" y="8"/>
                </a:lnTo>
                <a:close/>
                <a:moveTo>
                  <a:pt x="33" y="20"/>
                </a:moveTo>
                <a:cubicBezTo>
                  <a:pt x="83" y="20"/>
                  <a:pt x="83" y="20"/>
                  <a:pt x="83" y="20"/>
                </a:cubicBezTo>
                <a:cubicBezTo>
                  <a:pt x="83" y="45"/>
                  <a:pt x="83" y="45"/>
                  <a:pt x="83" y="45"/>
                </a:cubicBezTo>
                <a:cubicBezTo>
                  <a:pt x="33" y="45"/>
                  <a:pt x="33" y="45"/>
                  <a:pt x="33" y="45"/>
                </a:cubicBezTo>
                <a:lnTo>
                  <a:pt x="33" y="20"/>
                </a:ln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37" name="Freeform 40"/>
          <p:cNvSpPr>
            <a:spLocks noEditPoints="1"/>
          </p:cNvSpPr>
          <p:nvPr/>
        </p:nvSpPr>
        <p:spPr bwMode="auto">
          <a:xfrm>
            <a:off x="6518182" y="4475087"/>
            <a:ext cx="312441" cy="392486"/>
          </a:xfrm>
          <a:custGeom>
            <a:avLst/>
            <a:gdLst>
              <a:gd name="T0" fmla="*/ 80 w 121"/>
              <a:gd name="T1" fmla="*/ 0 h 152"/>
              <a:gd name="T2" fmla="*/ 0 w 121"/>
              <a:gd name="T3" fmla="*/ 0 h 152"/>
              <a:gd name="T4" fmla="*/ 0 w 121"/>
              <a:gd name="T5" fmla="*/ 152 h 152"/>
              <a:gd name="T6" fmla="*/ 121 w 121"/>
              <a:gd name="T7" fmla="*/ 152 h 152"/>
              <a:gd name="T8" fmla="*/ 121 w 121"/>
              <a:gd name="T9" fmla="*/ 41 h 152"/>
              <a:gd name="T10" fmla="*/ 80 w 121"/>
              <a:gd name="T11" fmla="*/ 0 h 152"/>
              <a:gd name="T12" fmla="*/ 77 w 121"/>
              <a:gd name="T13" fmla="*/ 43 h 152"/>
              <a:gd name="T14" fmla="*/ 77 w 121"/>
              <a:gd name="T15" fmla="*/ 16 h 152"/>
              <a:gd name="T16" fmla="*/ 103 w 121"/>
              <a:gd name="T17" fmla="*/ 43 h 152"/>
              <a:gd name="T18" fmla="*/ 77 w 121"/>
              <a:gd name="T19" fmla="*/ 4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52">
                <a:moveTo>
                  <a:pt x="80" y="0"/>
                </a:moveTo>
                <a:lnTo>
                  <a:pt x="0" y="0"/>
                </a:lnTo>
                <a:lnTo>
                  <a:pt x="0" y="152"/>
                </a:lnTo>
                <a:lnTo>
                  <a:pt x="121" y="152"/>
                </a:lnTo>
                <a:lnTo>
                  <a:pt x="121" y="41"/>
                </a:lnTo>
                <a:lnTo>
                  <a:pt x="80" y="0"/>
                </a:lnTo>
                <a:close/>
                <a:moveTo>
                  <a:pt x="77" y="43"/>
                </a:moveTo>
                <a:lnTo>
                  <a:pt x="77" y="16"/>
                </a:lnTo>
                <a:lnTo>
                  <a:pt x="103" y="43"/>
                </a:lnTo>
                <a:lnTo>
                  <a:pt x="77" y="43"/>
                </a:ln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38" name="Freeform 41"/>
          <p:cNvSpPr>
            <a:spLocks noEditPoints="1"/>
          </p:cNvSpPr>
          <p:nvPr/>
        </p:nvSpPr>
        <p:spPr bwMode="auto">
          <a:xfrm>
            <a:off x="7561370" y="4464759"/>
            <a:ext cx="444129" cy="467370"/>
          </a:xfrm>
          <a:custGeom>
            <a:avLst/>
            <a:gdLst>
              <a:gd name="T0" fmla="*/ 48 w 130"/>
              <a:gd name="T1" fmla="*/ 74 h 137"/>
              <a:gd name="T2" fmla="*/ 61 w 130"/>
              <a:gd name="T3" fmla="*/ 56 h 137"/>
              <a:gd name="T4" fmla="*/ 18 w 130"/>
              <a:gd name="T5" fmla="*/ 0 h 137"/>
              <a:gd name="T6" fmla="*/ 14 w 130"/>
              <a:gd name="T7" fmla="*/ 1 h 137"/>
              <a:gd name="T8" fmla="*/ 22 w 130"/>
              <a:gd name="T9" fmla="*/ 26 h 137"/>
              <a:gd name="T10" fmla="*/ 48 w 130"/>
              <a:gd name="T11" fmla="*/ 74 h 137"/>
              <a:gd name="T12" fmla="*/ 109 w 130"/>
              <a:gd name="T13" fmla="*/ 26 h 137"/>
              <a:gd name="T14" fmla="*/ 117 w 130"/>
              <a:gd name="T15" fmla="*/ 1 h 137"/>
              <a:gd name="T16" fmla="*/ 113 w 130"/>
              <a:gd name="T17" fmla="*/ 0 h 137"/>
              <a:gd name="T18" fmla="*/ 81 w 130"/>
              <a:gd name="T19" fmla="*/ 42 h 137"/>
              <a:gd name="T20" fmla="*/ 81 w 130"/>
              <a:gd name="T21" fmla="*/ 42 h 137"/>
              <a:gd name="T22" fmla="*/ 52 w 130"/>
              <a:gd name="T23" fmla="*/ 82 h 137"/>
              <a:gd name="T24" fmla="*/ 55 w 130"/>
              <a:gd name="T25" fmla="*/ 86 h 137"/>
              <a:gd name="T26" fmla="*/ 44 w 130"/>
              <a:gd name="T27" fmla="*/ 89 h 137"/>
              <a:gd name="T28" fmla="*/ 38 w 130"/>
              <a:gd name="T29" fmla="*/ 86 h 137"/>
              <a:gd name="T30" fmla="*/ 6 w 130"/>
              <a:gd name="T31" fmla="*/ 105 h 137"/>
              <a:gd name="T32" fmla="*/ 17 w 130"/>
              <a:gd name="T33" fmla="*/ 134 h 137"/>
              <a:gd name="T34" fmla="*/ 47 w 130"/>
              <a:gd name="T35" fmla="*/ 116 h 137"/>
              <a:gd name="T36" fmla="*/ 54 w 130"/>
              <a:gd name="T37" fmla="*/ 114 h 137"/>
              <a:gd name="T38" fmla="*/ 62 w 130"/>
              <a:gd name="T39" fmla="*/ 104 h 137"/>
              <a:gd name="T40" fmla="*/ 77 w 130"/>
              <a:gd name="T41" fmla="*/ 83 h 137"/>
              <a:gd name="T42" fmla="*/ 109 w 130"/>
              <a:gd name="T43" fmla="*/ 26 h 137"/>
              <a:gd name="T44" fmla="*/ 40 w 130"/>
              <a:gd name="T45" fmla="*/ 112 h 137"/>
              <a:gd name="T46" fmla="*/ 22 w 130"/>
              <a:gd name="T47" fmla="*/ 125 h 137"/>
              <a:gd name="T48" fmla="*/ 16 w 130"/>
              <a:gd name="T49" fmla="*/ 106 h 137"/>
              <a:gd name="T50" fmla="*/ 35 w 130"/>
              <a:gd name="T51" fmla="*/ 93 h 137"/>
              <a:gd name="T52" fmla="*/ 40 w 130"/>
              <a:gd name="T53" fmla="*/ 112 h 137"/>
              <a:gd name="T54" fmla="*/ 65 w 130"/>
              <a:gd name="T55" fmla="*/ 89 h 137"/>
              <a:gd name="T56" fmla="*/ 61 w 130"/>
              <a:gd name="T57" fmla="*/ 85 h 137"/>
              <a:gd name="T58" fmla="*/ 65 w 130"/>
              <a:gd name="T59" fmla="*/ 81 h 137"/>
              <a:gd name="T60" fmla="*/ 70 w 130"/>
              <a:gd name="T61" fmla="*/ 85 h 137"/>
              <a:gd name="T62" fmla="*/ 65 w 130"/>
              <a:gd name="T63" fmla="*/ 89 h 137"/>
              <a:gd name="T64" fmla="*/ 125 w 130"/>
              <a:gd name="T65" fmla="*/ 105 h 137"/>
              <a:gd name="T66" fmla="*/ 93 w 130"/>
              <a:gd name="T67" fmla="*/ 86 h 137"/>
              <a:gd name="T68" fmla="*/ 86 w 130"/>
              <a:gd name="T69" fmla="*/ 89 h 137"/>
              <a:gd name="T70" fmla="*/ 84 w 130"/>
              <a:gd name="T71" fmla="*/ 89 h 137"/>
              <a:gd name="T72" fmla="*/ 71 w 130"/>
              <a:gd name="T73" fmla="*/ 107 h 137"/>
              <a:gd name="T74" fmla="*/ 77 w 130"/>
              <a:gd name="T75" fmla="*/ 114 h 137"/>
              <a:gd name="T76" fmla="*/ 83 w 130"/>
              <a:gd name="T77" fmla="*/ 116 h 137"/>
              <a:gd name="T78" fmla="*/ 114 w 130"/>
              <a:gd name="T79" fmla="*/ 134 h 137"/>
              <a:gd name="T80" fmla="*/ 125 w 130"/>
              <a:gd name="T81" fmla="*/ 105 h 137"/>
              <a:gd name="T82" fmla="*/ 109 w 130"/>
              <a:gd name="T83" fmla="*/ 125 h 137"/>
              <a:gd name="T84" fmla="*/ 91 w 130"/>
              <a:gd name="T85" fmla="*/ 112 h 137"/>
              <a:gd name="T86" fmla="*/ 96 w 130"/>
              <a:gd name="T87" fmla="*/ 93 h 137"/>
              <a:gd name="T88" fmla="*/ 114 w 130"/>
              <a:gd name="T89" fmla="*/ 106 h 137"/>
              <a:gd name="T90" fmla="*/ 109 w 130"/>
              <a:gd name="T91" fmla="*/ 12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0" h="137">
                <a:moveTo>
                  <a:pt x="48" y="74"/>
                </a:moveTo>
                <a:cubicBezTo>
                  <a:pt x="61" y="56"/>
                  <a:pt x="61" y="56"/>
                  <a:pt x="61" y="56"/>
                </a:cubicBezTo>
                <a:cubicBezTo>
                  <a:pt x="18" y="0"/>
                  <a:pt x="18" y="0"/>
                  <a:pt x="18" y="0"/>
                </a:cubicBezTo>
                <a:cubicBezTo>
                  <a:pt x="14" y="1"/>
                  <a:pt x="14" y="1"/>
                  <a:pt x="14" y="1"/>
                </a:cubicBezTo>
                <a:cubicBezTo>
                  <a:pt x="14" y="1"/>
                  <a:pt x="15" y="8"/>
                  <a:pt x="22" y="26"/>
                </a:cubicBezTo>
                <a:cubicBezTo>
                  <a:pt x="27" y="41"/>
                  <a:pt x="37" y="59"/>
                  <a:pt x="48" y="74"/>
                </a:cubicBezTo>
                <a:close/>
                <a:moveTo>
                  <a:pt x="109" y="26"/>
                </a:moveTo>
                <a:cubicBezTo>
                  <a:pt x="115" y="8"/>
                  <a:pt x="117" y="1"/>
                  <a:pt x="117" y="1"/>
                </a:cubicBezTo>
                <a:cubicBezTo>
                  <a:pt x="113" y="0"/>
                  <a:pt x="113" y="0"/>
                  <a:pt x="113" y="0"/>
                </a:cubicBezTo>
                <a:cubicBezTo>
                  <a:pt x="81" y="42"/>
                  <a:pt x="81" y="42"/>
                  <a:pt x="81" y="42"/>
                </a:cubicBezTo>
                <a:cubicBezTo>
                  <a:pt x="81" y="42"/>
                  <a:pt x="81" y="42"/>
                  <a:pt x="81" y="42"/>
                </a:cubicBezTo>
                <a:cubicBezTo>
                  <a:pt x="52" y="82"/>
                  <a:pt x="52" y="82"/>
                  <a:pt x="52" y="82"/>
                </a:cubicBezTo>
                <a:cubicBezTo>
                  <a:pt x="53" y="83"/>
                  <a:pt x="54" y="85"/>
                  <a:pt x="55" y="86"/>
                </a:cubicBezTo>
                <a:cubicBezTo>
                  <a:pt x="53" y="88"/>
                  <a:pt x="49" y="89"/>
                  <a:pt x="44" y="89"/>
                </a:cubicBezTo>
                <a:cubicBezTo>
                  <a:pt x="43" y="87"/>
                  <a:pt x="40" y="86"/>
                  <a:pt x="38" y="86"/>
                </a:cubicBezTo>
                <a:cubicBezTo>
                  <a:pt x="26" y="83"/>
                  <a:pt x="12" y="91"/>
                  <a:pt x="6" y="105"/>
                </a:cubicBezTo>
                <a:cubicBezTo>
                  <a:pt x="0" y="118"/>
                  <a:pt x="5" y="131"/>
                  <a:pt x="17" y="134"/>
                </a:cubicBezTo>
                <a:cubicBezTo>
                  <a:pt x="28" y="137"/>
                  <a:pt x="41" y="129"/>
                  <a:pt x="47" y="116"/>
                </a:cubicBezTo>
                <a:cubicBezTo>
                  <a:pt x="49" y="115"/>
                  <a:pt x="51" y="114"/>
                  <a:pt x="54" y="114"/>
                </a:cubicBezTo>
                <a:cubicBezTo>
                  <a:pt x="55" y="113"/>
                  <a:pt x="58" y="109"/>
                  <a:pt x="62" y="104"/>
                </a:cubicBezTo>
                <a:cubicBezTo>
                  <a:pt x="77" y="83"/>
                  <a:pt x="77" y="83"/>
                  <a:pt x="77" y="83"/>
                </a:cubicBezTo>
                <a:cubicBezTo>
                  <a:pt x="89" y="66"/>
                  <a:pt x="103" y="44"/>
                  <a:pt x="109" y="26"/>
                </a:cubicBezTo>
                <a:close/>
                <a:moveTo>
                  <a:pt x="40" y="112"/>
                </a:moveTo>
                <a:cubicBezTo>
                  <a:pt x="37" y="120"/>
                  <a:pt x="28" y="126"/>
                  <a:pt x="22" y="125"/>
                </a:cubicBezTo>
                <a:cubicBezTo>
                  <a:pt x="15" y="123"/>
                  <a:pt x="13" y="115"/>
                  <a:pt x="16" y="106"/>
                </a:cubicBezTo>
                <a:cubicBezTo>
                  <a:pt x="20" y="98"/>
                  <a:pt x="28" y="92"/>
                  <a:pt x="35" y="93"/>
                </a:cubicBezTo>
                <a:cubicBezTo>
                  <a:pt x="42" y="95"/>
                  <a:pt x="44" y="103"/>
                  <a:pt x="40" y="112"/>
                </a:cubicBezTo>
                <a:close/>
                <a:moveTo>
                  <a:pt x="65" y="89"/>
                </a:moveTo>
                <a:cubicBezTo>
                  <a:pt x="63" y="89"/>
                  <a:pt x="61" y="87"/>
                  <a:pt x="61" y="85"/>
                </a:cubicBezTo>
                <a:cubicBezTo>
                  <a:pt x="61" y="83"/>
                  <a:pt x="63" y="81"/>
                  <a:pt x="65" y="81"/>
                </a:cubicBezTo>
                <a:cubicBezTo>
                  <a:pt x="68" y="81"/>
                  <a:pt x="70" y="83"/>
                  <a:pt x="70" y="85"/>
                </a:cubicBezTo>
                <a:cubicBezTo>
                  <a:pt x="70" y="87"/>
                  <a:pt x="68" y="89"/>
                  <a:pt x="65" y="89"/>
                </a:cubicBezTo>
                <a:close/>
                <a:moveTo>
                  <a:pt x="125" y="105"/>
                </a:moveTo>
                <a:cubicBezTo>
                  <a:pt x="119" y="91"/>
                  <a:pt x="105" y="83"/>
                  <a:pt x="93" y="86"/>
                </a:cubicBezTo>
                <a:cubicBezTo>
                  <a:pt x="90" y="86"/>
                  <a:pt x="88" y="87"/>
                  <a:pt x="86" y="89"/>
                </a:cubicBezTo>
                <a:cubicBezTo>
                  <a:pt x="85" y="89"/>
                  <a:pt x="85" y="89"/>
                  <a:pt x="84" y="89"/>
                </a:cubicBezTo>
                <a:cubicBezTo>
                  <a:pt x="71" y="107"/>
                  <a:pt x="71" y="107"/>
                  <a:pt x="71" y="107"/>
                </a:cubicBezTo>
                <a:cubicBezTo>
                  <a:pt x="74" y="110"/>
                  <a:pt x="76" y="113"/>
                  <a:pt x="77" y="114"/>
                </a:cubicBezTo>
                <a:cubicBezTo>
                  <a:pt x="80" y="114"/>
                  <a:pt x="82" y="115"/>
                  <a:pt x="83" y="116"/>
                </a:cubicBezTo>
                <a:cubicBezTo>
                  <a:pt x="90" y="129"/>
                  <a:pt x="103" y="137"/>
                  <a:pt x="114" y="134"/>
                </a:cubicBezTo>
                <a:cubicBezTo>
                  <a:pt x="126" y="131"/>
                  <a:pt x="130" y="118"/>
                  <a:pt x="125" y="105"/>
                </a:cubicBezTo>
                <a:close/>
                <a:moveTo>
                  <a:pt x="109" y="125"/>
                </a:moveTo>
                <a:cubicBezTo>
                  <a:pt x="103" y="126"/>
                  <a:pt x="94" y="120"/>
                  <a:pt x="91" y="112"/>
                </a:cubicBezTo>
                <a:cubicBezTo>
                  <a:pt x="87" y="103"/>
                  <a:pt x="89" y="95"/>
                  <a:pt x="96" y="93"/>
                </a:cubicBezTo>
                <a:cubicBezTo>
                  <a:pt x="102" y="92"/>
                  <a:pt x="111" y="98"/>
                  <a:pt x="114" y="106"/>
                </a:cubicBezTo>
                <a:cubicBezTo>
                  <a:pt x="118" y="115"/>
                  <a:pt x="116" y="123"/>
                  <a:pt x="109" y="125"/>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39" name="Freeform 42"/>
          <p:cNvSpPr>
            <a:spLocks noEditPoints="1"/>
          </p:cNvSpPr>
          <p:nvPr/>
        </p:nvSpPr>
        <p:spPr bwMode="auto">
          <a:xfrm>
            <a:off x="8643291" y="4487997"/>
            <a:ext cx="508684" cy="405398"/>
          </a:xfrm>
          <a:custGeom>
            <a:avLst/>
            <a:gdLst>
              <a:gd name="T0" fmla="*/ 125 w 149"/>
              <a:gd name="T1" fmla="*/ 95 h 119"/>
              <a:gd name="T2" fmla="*/ 123 w 149"/>
              <a:gd name="T3" fmla="*/ 99 h 119"/>
              <a:gd name="T4" fmla="*/ 114 w 149"/>
              <a:gd name="T5" fmla="*/ 108 h 119"/>
              <a:gd name="T6" fmla="*/ 126 w 149"/>
              <a:gd name="T7" fmla="*/ 119 h 119"/>
              <a:gd name="T8" fmla="*/ 149 w 149"/>
              <a:gd name="T9" fmla="*/ 119 h 119"/>
              <a:gd name="T10" fmla="*/ 125 w 149"/>
              <a:gd name="T11" fmla="*/ 95 h 119"/>
              <a:gd name="T12" fmla="*/ 119 w 149"/>
              <a:gd name="T13" fmla="*/ 89 h 119"/>
              <a:gd name="T14" fmla="*/ 119 w 149"/>
              <a:gd name="T15" fmla="*/ 86 h 119"/>
              <a:gd name="T16" fmla="*/ 119 w 149"/>
              <a:gd name="T17" fmla="*/ 85 h 119"/>
              <a:gd name="T18" fmla="*/ 117 w 149"/>
              <a:gd name="T19" fmla="*/ 82 h 119"/>
              <a:gd name="T20" fmla="*/ 38 w 149"/>
              <a:gd name="T21" fmla="*/ 3 h 119"/>
              <a:gd name="T22" fmla="*/ 9 w 149"/>
              <a:gd name="T23" fmla="*/ 38 h 119"/>
              <a:gd name="T24" fmla="*/ 50 w 149"/>
              <a:gd name="T25" fmla="*/ 55 h 119"/>
              <a:gd name="T26" fmla="*/ 96 w 149"/>
              <a:gd name="T27" fmla="*/ 102 h 119"/>
              <a:gd name="T28" fmla="*/ 100 w 149"/>
              <a:gd name="T29" fmla="*/ 104 h 119"/>
              <a:gd name="T30" fmla="*/ 108 w 149"/>
              <a:gd name="T31" fmla="*/ 102 h 119"/>
              <a:gd name="T32" fmla="*/ 117 w 149"/>
              <a:gd name="T33" fmla="*/ 93 h 119"/>
              <a:gd name="T34" fmla="*/ 119 w 149"/>
              <a:gd name="T35" fmla="*/ 89 h 119"/>
              <a:gd name="T36" fmla="*/ 108 w 149"/>
              <a:gd name="T37" fmla="*/ 90 h 119"/>
              <a:gd name="T38" fmla="*/ 102 w 149"/>
              <a:gd name="T39" fmla="*/ 90 h 119"/>
              <a:gd name="T40" fmla="*/ 53 w 149"/>
              <a:gd name="T41" fmla="*/ 41 h 119"/>
              <a:gd name="T42" fmla="*/ 40 w 149"/>
              <a:gd name="T43" fmla="*/ 39 h 119"/>
              <a:gd name="T44" fmla="*/ 39 w 149"/>
              <a:gd name="T45" fmla="*/ 27 h 119"/>
              <a:gd name="T46" fmla="*/ 33 w 149"/>
              <a:gd name="T47" fmla="*/ 21 h 119"/>
              <a:gd name="T48" fmla="*/ 33 w 149"/>
              <a:gd name="T49" fmla="*/ 15 h 119"/>
              <a:gd name="T50" fmla="*/ 38 w 149"/>
              <a:gd name="T51" fmla="*/ 15 h 119"/>
              <a:gd name="T52" fmla="*/ 46 w 149"/>
              <a:gd name="T53" fmla="*/ 22 h 119"/>
              <a:gd name="T54" fmla="*/ 54 w 149"/>
              <a:gd name="T55" fmla="*/ 25 h 119"/>
              <a:gd name="T56" fmla="*/ 57 w 149"/>
              <a:gd name="T57" fmla="*/ 34 h 119"/>
              <a:gd name="T58" fmla="*/ 108 w 149"/>
              <a:gd name="T59" fmla="*/ 85 h 119"/>
              <a:gd name="T60" fmla="*/ 108 w 149"/>
              <a:gd name="T61" fmla="*/ 90 h 119"/>
              <a:gd name="T62" fmla="*/ 44 w 149"/>
              <a:gd name="T63" fmla="*/ 26 h 119"/>
              <a:gd name="T64" fmla="*/ 44 w 149"/>
              <a:gd name="T65" fmla="*/ 35 h 119"/>
              <a:gd name="T66" fmla="*/ 53 w 149"/>
              <a:gd name="T67" fmla="*/ 35 h 119"/>
              <a:gd name="T68" fmla="*/ 53 w 149"/>
              <a:gd name="T69" fmla="*/ 26 h 119"/>
              <a:gd name="T70" fmla="*/ 44 w 149"/>
              <a:gd name="T71" fmla="*/ 2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9" h="119">
                <a:moveTo>
                  <a:pt x="125" y="95"/>
                </a:moveTo>
                <a:cubicBezTo>
                  <a:pt x="124" y="97"/>
                  <a:pt x="124" y="98"/>
                  <a:pt x="123" y="99"/>
                </a:cubicBezTo>
                <a:cubicBezTo>
                  <a:pt x="114" y="108"/>
                  <a:pt x="114" y="108"/>
                  <a:pt x="114" y="108"/>
                </a:cubicBezTo>
                <a:cubicBezTo>
                  <a:pt x="126" y="119"/>
                  <a:pt x="126" y="119"/>
                  <a:pt x="126" y="119"/>
                </a:cubicBezTo>
                <a:cubicBezTo>
                  <a:pt x="149" y="119"/>
                  <a:pt x="149" y="119"/>
                  <a:pt x="149" y="119"/>
                </a:cubicBezTo>
                <a:lnTo>
                  <a:pt x="125" y="95"/>
                </a:lnTo>
                <a:close/>
                <a:moveTo>
                  <a:pt x="119" y="89"/>
                </a:moveTo>
                <a:cubicBezTo>
                  <a:pt x="119" y="88"/>
                  <a:pt x="119" y="87"/>
                  <a:pt x="119" y="86"/>
                </a:cubicBezTo>
                <a:cubicBezTo>
                  <a:pt x="119" y="86"/>
                  <a:pt x="119" y="85"/>
                  <a:pt x="119" y="85"/>
                </a:cubicBezTo>
                <a:cubicBezTo>
                  <a:pt x="118" y="84"/>
                  <a:pt x="118" y="83"/>
                  <a:pt x="117" y="82"/>
                </a:cubicBezTo>
                <a:cubicBezTo>
                  <a:pt x="117" y="82"/>
                  <a:pt x="44" y="9"/>
                  <a:pt x="38" y="3"/>
                </a:cubicBezTo>
                <a:cubicBezTo>
                  <a:pt x="24" y="0"/>
                  <a:pt x="0" y="6"/>
                  <a:pt x="9" y="38"/>
                </a:cubicBezTo>
                <a:cubicBezTo>
                  <a:pt x="18" y="70"/>
                  <a:pt x="33" y="38"/>
                  <a:pt x="50" y="55"/>
                </a:cubicBezTo>
                <a:cubicBezTo>
                  <a:pt x="67" y="73"/>
                  <a:pt x="96" y="102"/>
                  <a:pt x="96" y="102"/>
                </a:cubicBezTo>
                <a:cubicBezTo>
                  <a:pt x="97" y="103"/>
                  <a:pt x="99" y="104"/>
                  <a:pt x="100" y="104"/>
                </a:cubicBezTo>
                <a:cubicBezTo>
                  <a:pt x="103" y="105"/>
                  <a:pt x="106" y="104"/>
                  <a:pt x="108" y="102"/>
                </a:cubicBezTo>
                <a:cubicBezTo>
                  <a:pt x="117" y="93"/>
                  <a:pt x="117" y="93"/>
                  <a:pt x="117" y="93"/>
                </a:cubicBezTo>
                <a:cubicBezTo>
                  <a:pt x="118" y="92"/>
                  <a:pt x="119" y="91"/>
                  <a:pt x="119" y="89"/>
                </a:cubicBezTo>
                <a:close/>
                <a:moveTo>
                  <a:pt x="108" y="90"/>
                </a:moveTo>
                <a:cubicBezTo>
                  <a:pt x="107" y="92"/>
                  <a:pt x="104" y="92"/>
                  <a:pt x="102" y="90"/>
                </a:cubicBezTo>
                <a:cubicBezTo>
                  <a:pt x="53" y="41"/>
                  <a:pt x="53" y="41"/>
                  <a:pt x="53" y="41"/>
                </a:cubicBezTo>
                <a:cubicBezTo>
                  <a:pt x="49" y="43"/>
                  <a:pt x="43" y="43"/>
                  <a:pt x="40" y="39"/>
                </a:cubicBezTo>
                <a:cubicBezTo>
                  <a:pt x="37" y="36"/>
                  <a:pt x="36" y="31"/>
                  <a:pt x="39" y="27"/>
                </a:cubicBezTo>
                <a:cubicBezTo>
                  <a:pt x="33" y="21"/>
                  <a:pt x="33" y="21"/>
                  <a:pt x="33" y="21"/>
                </a:cubicBezTo>
                <a:cubicBezTo>
                  <a:pt x="31" y="19"/>
                  <a:pt x="31" y="16"/>
                  <a:pt x="33" y="15"/>
                </a:cubicBezTo>
                <a:cubicBezTo>
                  <a:pt x="34" y="13"/>
                  <a:pt x="37" y="13"/>
                  <a:pt x="38" y="15"/>
                </a:cubicBezTo>
                <a:cubicBezTo>
                  <a:pt x="46" y="22"/>
                  <a:pt x="46" y="22"/>
                  <a:pt x="46" y="22"/>
                </a:cubicBezTo>
                <a:cubicBezTo>
                  <a:pt x="49" y="22"/>
                  <a:pt x="52" y="23"/>
                  <a:pt x="54" y="25"/>
                </a:cubicBezTo>
                <a:cubicBezTo>
                  <a:pt x="57" y="27"/>
                  <a:pt x="57" y="31"/>
                  <a:pt x="57" y="34"/>
                </a:cubicBezTo>
                <a:cubicBezTo>
                  <a:pt x="108" y="85"/>
                  <a:pt x="108" y="85"/>
                  <a:pt x="108" y="85"/>
                </a:cubicBezTo>
                <a:cubicBezTo>
                  <a:pt x="110" y="86"/>
                  <a:pt x="110" y="89"/>
                  <a:pt x="108" y="90"/>
                </a:cubicBezTo>
                <a:close/>
                <a:moveTo>
                  <a:pt x="44" y="26"/>
                </a:moveTo>
                <a:cubicBezTo>
                  <a:pt x="42" y="29"/>
                  <a:pt x="42" y="33"/>
                  <a:pt x="44" y="35"/>
                </a:cubicBezTo>
                <a:cubicBezTo>
                  <a:pt x="47" y="38"/>
                  <a:pt x="50" y="38"/>
                  <a:pt x="53" y="35"/>
                </a:cubicBezTo>
                <a:cubicBezTo>
                  <a:pt x="55" y="33"/>
                  <a:pt x="55" y="29"/>
                  <a:pt x="53" y="26"/>
                </a:cubicBezTo>
                <a:cubicBezTo>
                  <a:pt x="50" y="24"/>
                  <a:pt x="47" y="24"/>
                  <a:pt x="44" y="26"/>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40" name="Freeform 43"/>
          <p:cNvSpPr/>
          <p:nvPr/>
        </p:nvSpPr>
        <p:spPr bwMode="auto">
          <a:xfrm>
            <a:off x="9797512" y="4500909"/>
            <a:ext cx="462205" cy="423472"/>
          </a:xfrm>
          <a:custGeom>
            <a:avLst/>
            <a:gdLst>
              <a:gd name="T0" fmla="*/ 8 w 135"/>
              <a:gd name="T1" fmla="*/ 37 h 124"/>
              <a:gd name="T2" fmla="*/ 28 w 135"/>
              <a:gd name="T3" fmla="*/ 58 h 124"/>
              <a:gd name="T4" fmla="*/ 83 w 135"/>
              <a:gd name="T5" fmla="*/ 113 h 124"/>
              <a:gd name="T6" fmla="*/ 124 w 135"/>
              <a:gd name="T7" fmla="*/ 113 h 124"/>
              <a:gd name="T8" fmla="*/ 124 w 135"/>
              <a:gd name="T9" fmla="*/ 72 h 124"/>
              <a:gd name="T10" fmla="*/ 86 w 135"/>
              <a:gd name="T11" fmla="*/ 34 h 124"/>
              <a:gd name="T12" fmla="*/ 69 w 135"/>
              <a:gd name="T13" fmla="*/ 17 h 124"/>
              <a:gd name="T14" fmla="*/ 66 w 135"/>
              <a:gd name="T15" fmla="*/ 14 h 124"/>
              <a:gd name="T16" fmla="*/ 60 w 135"/>
              <a:gd name="T17" fmla="*/ 14 h 124"/>
              <a:gd name="T18" fmla="*/ 60 w 135"/>
              <a:gd name="T19" fmla="*/ 20 h 124"/>
              <a:gd name="T20" fmla="*/ 118 w 135"/>
              <a:gd name="T21" fmla="*/ 78 h 124"/>
              <a:gd name="T22" fmla="*/ 118 w 135"/>
              <a:gd name="T23" fmla="*/ 107 h 124"/>
              <a:gd name="T24" fmla="*/ 89 w 135"/>
              <a:gd name="T25" fmla="*/ 107 h 124"/>
              <a:gd name="T26" fmla="*/ 57 w 135"/>
              <a:gd name="T27" fmla="*/ 75 h 124"/>
              <a:gd name="T28" fmla="*/ 58 w 135"/>
              <a:gd name="T29" fmla="*/ 75 h 124"/>
              <a:gd name="T30" fmla="*/ 54 w 135"/>
              <a:gd name="T31" fmla="*/ 72 h 124"/>
              <a:gd name="T32" fmla="*/ 34 w 135"/>
              <a:gd name="T33" fmla="*/ 52 h 124"/>
              <a:gd name="T34" fmla="*/ 13 w 135"/>
              <a:gd name="T35" fmla="*/ 31 h 124"/>
              <a:gd name="T36" fmla="*/ 13 w 135"/>
              <a:gd name="T37" fmla="*/ 14 h 124"/>
              <a:gd name="T38" fmla="*/ 31 w 135"/>
              <a:gd name="T39" fmla="*/ 14 h 124"/>
              <a:gd name="T40" fmla="*/ 55 w 135"/>
              <a:gd name="T41" fmla="*/ 38 h 124"/>
              <a:gd name="T42" fmla="*/ 89 w 135"/>
              <a:gd name="T43" fmla="*/ 72 h 124"/>
              <a:gd name="T44" fmla="*/ 89 w 135"/>
              <a:gd name="T45" fmla="*/ 78 h 124"/>
              <a:gd name="T46" fmla="*/ 83 w 135"/>
              <a:gd name="T47" fmla="*/ 78 h 124"/>
              <a:gd name="T48" fmla="*/ 60 w 135"/>
              <a:gd name="T49" fmla="*/ 55 h 124"/>
              <a:gd name="T50" fmla="*/ 49 w 135"/>
              <a:gd name="T51" fmla="*/ 44 h 124"/>
              <a:gd name="T52" fmla="*/ 43 w 135"/>
              <a:gd name="T53" fmla="*/ 37 h 124"/>
              <a:gd name="T54" fmla="*/ 37 w 135"/>
              <a:gd name="T55" fmla="*/ 37 h 124"/>
              <a:gd name="T56" fmla="*/ 37 w 135"/>
              <a:gd name="T57" fmla="*/ 43 h 124"/>
              <a:gd name="T58" fmla="*/ 77 w 135"/>
              <a:gd name="T59" fmla="*/ 84 h 124"/>
              <a:gd name="T60" fmla="*/ 95 w 135"/>
              <a:gd name="T61" fmla="*/ 84 h 124"/>
              <a:gd name="T62" fmla="*/ 95 w 135"/>
              <a:gd name="T63" fmla="*/ 66 h 124"/>
              <a:gd name="T64" fmla="*/ 37 w 135"/>
              <a:gd name="T65" fmla="*/ 8 h 124"/>
              <a:gd name="T66" fmla="*/ 8 w 135"/>
              <a:gd name="T67" fmla="*/ 8 h 124"/>
              <a:gd name="T68" fmla="*/ 8 w 135"/>
              <a:gd name="T69" fmla="*/ 37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5" h="124">
                <a:moveTo>
                  <a:pt x="8" y="37"/>
                </a:moveTo>
                <a:cubicBezTo>
                  <a:pt x="28" y="58"/>
                  <a:pt x="28" y="58"/>
                  <a:pt x="28" y="58"/>
                </a:cubicBezTo>
                <a:cubicBezTo>
                  <a:pt x="83" y="113"/>
                  <a:pt x="83" y="113"/>
                  <a:pt x="83" y="113"/>
                </a:cubicBezTo>
                <a:cubicBezTo>
                  <a:pt x="95" y="124"/>
                  <a:pt x="113" y="124"/>
                  <a:pt x="124" y="113"/>
                </a:cubicBezTo>
                <a:cubicBezTo>
                  <a:pt x="135" y="102"/>
                  <a:pt x="135" y="83"/>
                  <a:pt x="124" y="72"/>
                </a:cubicBezTo>
                <a:cubicBezTo>
                  <a:pt x="86" y="34"/>
                  <a:pt x="86" y="34"/>
                  <a:pt x="86" y="34"/>
                </a:cubicBezTo>
                <a:cubicBezTo>
                  <a:pt x="69" y="17"/>
                  <a:pt x="69" y="17"/>
                  <a:pt x="69" y="17"/>
                </a:cubicBezTo>
                <a:cubicBezTo>
                  <a:pt x="66" y="14"/>
                  <a:pt x="66" y="14"/>
                  <a:pt x="66" y="14"/>
                </a:cubicBezTo>
                <a:cubicBezTo>
                  <a:pt x="64" y="12"/>
                  <a:pt x="62" y="12"/>
                  <a:pt x="60" y="14"/>
                </a:cubicBezTo>
                <a:cubicBezTo>
                  <a:pt x="58" y="15"/>
                  <a:pt x="58" y="18"/>
                  <a:pt x="60" y="20"/>
                </a:cubicBezTo>
                <a:cubicBezTo>
                  <a:pt x="118" y="78"/>
                  <a:pt x="118" y="78"/>
                  <a:pt x="118" y="78"/>
                </a:cubicBezTo>
                <a:cubicBezTo>
                  <a:pt x="126" y="86"/>
                  <a:pt x="126" y="99"/>
                  <a:pt x="118" y="107"/>
                </a:cubicBezTo>
                <a:cubicBezTo>
                  <a:pt x="110" y="115"/>
                  <a:pt x="97" y="115"/>
                  <a:pt x="89" y="107"/>
                </a:cubicBezTo>
                <a:cubicBezTo>
                  <a:pt x="57" y="75"/>
                  <a:pt x="57" y="75"/>
                  <a:pt x="57" y="75"/>
                </a:cubicBezTo>
                <a:cubicBezTo>
                  <a:pt x="57" y="75"/>
                  <a:pt x="58" y="75"/>
                  <a:pt x="58" y="75"/>
                </a:cubicBezTo>
                <a:cubicBezTo>
                  <a:pt x="57" y="74"/>
                  <a:pt x="55" y="73"/>
                  <a:pt x="54" y="72"/>
                </a:cubicBezTo>
                <a:cubicBezTo>
                  <a:pt x="34" y="52"/>
                  <a:pt x="34" y="52"/>
                  <a:pt x="34" y="52"/>
                </a:cubicBezTo>
                <a:cubicBezTo>
                  <a:pt x="13" y="31"/>
                  <a:pt x="13" y="31"/>
                  <a:pt x="13" y="31"/>
                </a:cubicBezTo>
                <a:cubicBezTo>
                  <a:pt x="9" y="27"/>
                  <a:pt x="9" y="19"/>
                  <a:pt x="13" y="14"/>
                </a:cubicBezTo>
                <a:cubicBezTo>
                  <a:pt x="18" y="9"/>
                  <a:pt x="26" y="9"/>
                  <a:pt x="31" y="14"/>
                </a:cubicBezTo>
                <a:cubicBezTo>
                  <a:pt x="55" y="38"/>
                  <a:pt x="55" y="38"/>
                  <a:pt x="55" y="38"/>
                </a:cubicBezTo>
                <a:cubicBezTo>
                  <a:pt x="89" y="72"/>
                  <a:pt x="89" y="72"/>
                  <a:pt x="89" y="72"/>
                </a:cubicBezTo>
                <a:cubicBezTo>
                  <a:pt x="91" y="74"/>
                  <a:pt x="91" y="76"/>
                  <a:pt x="89" y="78"/>
                </a:cubicBezTo>
                <a:cubicBezTo>
                  <a:pt x="87" y="80"/>
                  <a:pt x="85" y="80"/>
                  <a:pt x="83" y="78"/>
                </a:cubicBezTo>
                <a:cubicBezTo>
                  <a:pt x="60" y="55"/>
                  <a:pt x="60" y="55"/>
                  <a:pt x="60" y="55"/>
                </a:cubicBezTo>
                <a:cubicBezTo>
                  <a:pt x="49" y="44"/>
                  <a:pt x="49" y="44"/>
                  <a:pt x="49" y="44"/>
                </a:cubicBezTo>
                <a:cubicBezTo>
                  <a:pt x="43" y="37"/>
                  <a:pt x="43" y="37"/>
                  <a:pt x="43" y="37"/>
                </a:cubicBezTo>
                <a:cubicBezTo>
                  <a:pt x="41" y="36"/>
                  <a:pt x="38" y="36"/>
                  <a:pt x="37" y="37"/>
                </a:cubicBezTo>
                <a:cubicBezTo>
                  <a:pt x="35" y="39"/>
                  <a:pt x="35" y="41"/>
                  <a:pt x="37" y="43"/>
                </a:cubicBezTo>
                <a:cubicBezTo>
                  <a:pt x="77" y="84"/>
                  <a:pt x="77" y="84"/>
                  <a:pt x="77" y="84"/>
                </a:cubicBezTo>
                <a:cubicBezTo>
                  <a:pt x="82" y="89"/>
                  <a:pt x="90" y="89"/>
                  <a:pt x="95" y="84"/>
                </a:cubicBezTo>
                <a:cubicBezTo>
                  <a:pt x="100" y="79"/>
                  <a:pt x="100" y="71"/>
                  <a:pt x="95" y="66"/>
                </a:cubicBezTo>
                <a:cubicBezTo>
                  <a:pt x="37" y="8"/>
                  <a:pt x="37" y="8"/>
                  <a:pt x="37" y="8"/>
                </a:cubicBezTo>
                <a:cubicBezTo>
                  <a:pt x="29" y="0"/>
                  <a:pt x="16" y="0"/>
                  <a:pt x="8" y="8"/>
                </a:cubicBezTo>
                <a:cubicBezTo>
                  <a:pt x="0" y="16"/>
                  <a:pt x="0" y="29"/>
                  <a:pt x="8" y="37"/>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41" name="Freeform 44"/>
          <p:cNvSpPr>
            <a:spLocks noEditPoints="1"/>
          </p:cNvSpPr>
          <p:nvPr/>
        </p:nvSpPr>
        <p:spPr bwMode="auto">
          <a:xfrm>
            <a:off x="10938823" y="4480251"/>
            <a:ext cx="413144" cy="413144"/>
          </a:xfrm>
          <a:custGeom>
            <a:avLst/>
            <a:gdLst>
              <a:gd name="T0" fmla="*/ 62 w 121"/>
              <a:gd name="T1" fmla="*/ 33 h 121"/>
              <a:gd name="T2" fmla="*/ 50 w 121"/>
              <a:gd name="T3" fmla="*/ 20 h 121"/>
              <a:gd name="T4" fmla="*/ 38 w 121"/>
              <a:gd name="T5" fmla="*/ 37 h 121"/>
              <a:gd name="T6" fmla="*/ 21 w 121"/>
              <a:gd name="T7" fmla="*/ 49 h 121"/>
              <a:gd name="T8" fmla="*/ 34 w 121"/>
              <a:gd name="T9" fmla="*/ 62 h 121"/>
              <a:gd name="T10" fmla="*/ 53 w 121"/>
              <a:gd name="T11" fmla="*/ 52 h 121"/>
              <a:gd name="T12" fmla="*/ 62 w 121"/>
              <a:gd name="T13" fmla="*/ 33 h 121"/>
              <a:gd name="T14" fmla="*/ 89 w 121"/>
              <a:gd name="T15" fmla="*/ 48 h 121"/>
              <a:gd name="T16" fmla="*/ 68 w 121"/>
              <a:gd name="T17" fmla="*/ 38 h 121"/>
              <a:gd name="T18" fmla="*/ 67 w 121"/>
              <a:gd name="T19" fmla="*/ 38 h 121"/>
              <a:gd name="T20" fmla="*/ 58 w 121"/>
              <a:gd name="T21" fmla="*/ 58 h 121"/>
              <a:gd name="T22" fmla="*/ 39 w 121"/>
              <a:gd name="T23" fmla="*/ 67 h 121"/>
              <a:gd name="T24" fmla="*/ 38 w 121"/>
              <a:gd name="T25" fmla="*/ 67 h 121"/>
              <a:gd name="T26" fmla="*/ 49 w 121"/>
              <a:gd name="T27" fmla="*/ 89 h 121"/>
              <a:gd name="T28" fmla="*/ 76 w 121"/>
              <a:gd name="T29" fmla="*/ 75 h 121"/>
              <a:gd name="T30" fmla="*/ 89 w 121"/>
              <a:gd name="T31" fmla="*/ 48 h 121"/>
              <a:gd name="T32" fmla="*/ 44 w 121"/>
              <a:gd name="T33" fmla="*/ 18 h 121"/>
              <a:gd name="T34" fmla="*/ 44 w 121"/>
              <a:gd name="T35" fmla="*/ 18 h 121"/>
              <a:gd name="T36" fmla="*/ 45 w 121"/>
              <a:gd name="T37" fmla="*/ 8 h 121"/>
              <a:gd name="T38" fmla="*/ 40 w 121"/>
              <a:gd name="T39" fmla="*/ 3 h 121"/>
              <a:gd name="T40" fmla="*/ 16 w 121"/>
              <a:gd name="T41" fmla="*/ 15 h 121"/>
              <a:gd name="T42" fmla="*/ 4 w 121"/>
              <a:gd name="T43" fmla="*/ 40 h 121"/>
              <a:gd name="T44" fmla="*/ 8 w 121"/>
              <a:gd name="T45" fmla="*/ 45 h 121"/>
              <a:gd name="T46" fmla="*/ 18 w 121"/>
              <a:gd name="T47" fmla="*/ 44 h 121"/>
              <a:gd name="T48" fmla="*/ 18 w 121"/>
              <a:gd name="T49" fmla="*/ 44 h 121"/>
              <a:gd name="T50" fmla="*/ 33 w 121"/>
              <a:gd name="T51" fmla="*/ 33 h 121"/>
              <a:gd name="T52" fmla="*/ 44 w 121"/>
              <a:gd name="T53" fmla="*/ 18 h 121"/>
              <a:gd name="T54" fmla="*/ 86 w 121"/>
              <a:gd name="T55" fmla="*/ 74 h 121"/>
              <a:gd name="T56" fmla="*/ 81 w 121"/>
              <a:gd name="T57" fmla="*/ 80 h 121"/>
              <a:gd name="T58" fmla="*/ 75 w 121"/>
              <a:gd name="T59" fmla="*/ 85 h 121"/>
              <a:gd name="T60" fmla="*/ 119 w 121"/>
              <a:gd name="T61" fmla="*/ 121 h 121"/>
              <a:gd name="T62" fmla="*/ 121 w 121"/>
              <a:gd name="T63" fmla="*/ 119 h 121"/>
              <a:gd name="T64" fmla="*/ 86 w 121"/>
              <a:gd name="T65" fmla="*/ 74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1" h="121">
                <a:moveTo>
                  <a:pt x="62" y="33"/>
                </a:moveTo>
                <a:cubicBezTo>
                  <a:pt x="50" y="20"/>
                  <a:pt x="50" y="20"/>
                  <a:pt x="50" y="20"/>
                </a:cubicBezTo>
                <a:cubicBezTo>
                  <a:pt x="48" y="25"/>
                  <a:pt x="44" y="31"/>
                  <a:pt x="38" y="37"/>
                </a:cubicBezTo>
                <a:cubicBezTo>
                  <a:pt x="32" y="43"/>
                  <a:pt x="26" y="47"/>
                  <a:pt x="21" y="49"/>
                </a:cubicBezTo>
                <a:cubicBezTo>
                  <a:pt x="34" y="62"/>
                  <a:pt x="34" y="62"/>
                  <a:pt x="34" y="62"/>
                </a:cubicBezTo>
                <a:cubicBezTo>
                  <a:pt x="37" y="64"/>
                  <a:pt x="45" y="60"/>
                  <a:pt x="53" y="52"/>
                </a:cubicBezTo>
                <a:cubicBezTo>
                  <a:pt x="61" y="44"/>
                  <a:pt x="65" y="36"/>
                  <a:pt x="62" y="33"/>
                </a:cubicBezTo>
                <a:close/>
                <a:moveTo>
                  <a:pt x="89" y="48"/>
                </a:moveTo>
                <a:cubicBezTo>
                  <a:pt x="84" y="43"/>
                  <a:pt x="76" y="40"/>
                  <a:pt x="68" y="38"/>
                </a:cubicBezTo>
                <a:cubicBezTo>
                  <a:pt x="67" y="38"/>
                  <a:pt x="67" y="38"/>
                  <a:pt x="67" y="38"/>
                </a:cubicBezTo>
                <a:cubicBezTo>
                  <a:pt x="70" y="41"/>
                  <a:pt x="66" y="50"/>
                  <a:pt x="58" y="58"/>
                </a:cubicBezTo>
                <a:cubicBezTo>
                  <a:pt x="50" y="66"/>
                  <a:pt x="42" y="70"/>
                  <a:pt x="39" y="67"/>
                </a:cubicBezTo>
                <a:cubicBezTo>
                  <a:pt x="39" y="67"/>
                  <a:pt x="39" y="67"/>
                  <a:pt x="38" y="67"/>
                </a:cubicBezTo>
                <a:cubicBezTo>
                  <a:pt x="40" y="76"/>
                  <a:pt x="43" y="84"/>
                  <a:pt x="49" y="89"/>
                </a:cubicBezTo>
                <a:cubicBezTo>
                  <a:pt x="52" y="93"/>
                  <a:pt x="64" y="86"/>
                  <a:pt x="76" y="75"/>
                </a:cubicBezTo>
                <a:cubicBezTo>
                  <a:pt x="87" y="64"/>
                  <a:pt x="93" y="52"/>
                  <a:pt x="89" y="48"/>
                </a:cubicBezTo>
                <a:close/>
                <a:moveTo>
                  <a:pt x="44" y="18"/>
                </a:moveTo>
                <a:cubicBezTo>
                  <a:pt x="44" y="18"/>
                  <a:pt x="44" y="18"/>
                  <a:pt x="44" y="18"/>
                </a:cubicBezTo>
                <a:cubicBezTo>
                  <a:pt x="46" y="13"/>
                  <a:pt x="47" y="10"/>
                  <a:pt x="45" y="8"/>
                </a:cubicBezTo>
                <a:cubicBezTo>
                  <a:pt x="40" y="3"/>
                  <a:pt x="40" y="3"/>
                  <a:pt x="40" y="3"/>
                </a:cubicBezTo>
                <a:cubicBezTo>
                  <a:pt x="37" y="0"/>
                  <a:pt x="26" y="5"/>
                  <a:pt x="16" y="15"/>
                </a:cubicBezTo>
                <a:cubicBezTo>
                  <a:pt x="6" y="25"/>
                  <a:pt x="0" y="36"/>
                  <a:pt x="4" y="40"/>
                </a:cubicBezTo>
                <a:cubicBezTo>
                  <a:pt x="8" y="45"/>
                  <a:pt x="8" y="45"/>
                  <a:pt x="8" y="45"/>
                </a:cubicBezTo>
                <a:cubicBezTo>
                  <a:pt x="10" y="46"/>
                  <a:pt x="14" y="46"/>
                  <a:pt x="18" y="44"/>
                </a:cubicBezTo>
                <a:cubicBezTo>
                  <a:pt x="18" y="44"/>
                  <a:pt x="18" y="44"/>
                  <a:pt x="18" y="44"/>
                </a:cubicBezTo>
                <a:cubicBezTo>
                  <a:pt x="23" y="42"/>
                  <a:pt x="28" y="38"/>
                  <a:pt x="33" y="33"/>
                </a:cubicBezTo>
                <a:cubicBezTo>
                  <a:pt x="38" y="28"/>
                  <a:pt x="42" y="22"/>
                  <a:pt x="44" y="18"/>
                </a:cubicBezTo>
                <a:close/>
                <a:moveTo>
                  <a:pt x="86" y="74"/>
                </a:moveTo>
                <a:cubicBezTo>
                  <a:pt x="84" y="76"/>
                  <a:pt x="82" y="78"/>
                  <a:pt x="81" y="80"/>
                </a:cubicBezTo>
                <a:cubicBezTo>
                  <a:pt x="79" y="82"/>
                  <a:pt x="77" y="84"/>
                  <a:pt x="75" y="85"/>
                </a:cubicBezTo>
                <a:cubicBezTo>
                  <a:pt x="119" y="121"/>
                  <a:pt x="119" y="121"/>
                  <a:pt x="119" y="121"/>
                </a:cubicBezTo>
                <a:cubicBezTo>
                  <a:pt x="121" y="119"/>
                  <a:pt x="121" y="119"/>
                  <a:pt x="121" y="119"/>
                </a:cubicBezTo>
                <a:lnTo>
                  <a:pt x="86" y="74"/>
                </a:ln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42" name="Freeform 45"/>
          <p:cNvSpPr>
            <a:spLocks noEditPoints="1"/>
          </p:cNvSpPr>
          <p:nvPr/>
        </p:nvSpPr>
        <p:spPr bwMode="auto">
          <a:xfrm>
            <a:off x="814213" y="5639636"/>
            <a:ext cx="446713" cy="392486"/>
          </a:xfrm>
          <a:custGeom>
            <a:avLst/>
            <a:gdLst>
              <a:gd name="T0" fmla="*/ 119 w 131"/>
              <a:gd name="T1" fmla="*/ 0 h 115"/>
              <a:gd name="T2" fmla="*/ 12 w 131"/>
              <a:gd name="T3" fmla="*/ 0 h 115"/>
              <a:gd name="T4" fmla="*/ 0 w 131"/>
              <a:gd name="T5" fmla="*/ 13 h 115"/>
              <a:gd name="T6" fmla="*/ 0 w 131"/>
              <a:gd name="T7" fmla="*/ 78 h 115"/>
              <a:gd name="T8" fmla="*/ 12 w 131"/>
              <a:gd name="T9" fmla="*/ 91 h 115"/>
              <a:gd name="T10" fmla="*/ 45 w 131"/>
              <a:gd name="T11" fmla="*/ 91 h 115"/>
              <a:gd name="T12" fmla="*/ 45 w 131"/>
              <a:gd name="T13" fmla="*/ 103 h 115"/>
              <a:gd name="T14" fmla="*/ 35 w 131"/>
              <a:gd name="T15" fmla="*/ 103 h 115"/>
              <a:gd name="T16" fmla="*/ 12 w 131"/>
              <a:gd name="T17" fmla="*/ 115 h 115"/>
              <a:gd name="T18" fmla="*/ 119 w 131"/>
              <a:gd name="T19" fmla="*/ 115 h 115"/>
              <a:gd name="T20" fmla="*/ 96 w 131"/>
              <a:gd name="T21" fmla="*/ 103 h 115"/>
              <a:gd name="T22" fmla="*/ 86 w 131"/>
              <a:gd name="T23" fmla="*/ 103 h 115"/>
              <a:gd name="T24" fmla="*/ 86 w 131"/>
              <a:gd name="T25" fmla="*/ 91 h 115"/>
              <a:gd name="T26" fmla="*/ 119 w 131"/>
              <a:gd name="T27" fmla="*/ 91 h 115"/>
              <a:gd name="T28" fmla="*/ 131 w 131"/>
              <a:gd name="T29" fmla="*/ 78 h 115"/>
              <a:gd name="T30" fmla="*/ 131 w 131"/>
              <a:gd name="T31" fmla="*/ 13 h 115"/>
              <a:gd name="T32" fmla="*/ 119 w 131"/>
              <a:gd name="T33" fmla="*/ 0 h 115"/>
              <a:gd name="T34" fmla="*/ 123 w 131"/>
              <a:gd name="T35" fmla="*/ 78 h 115"/>
              <a:gd name="T36" fmla="*/ 119 w 131"/>
              <a:gd name="T37" fmla="*/ 82 h 115"/>
              <a:gd name="T38" fmla="*/ 12 w 131"/>
              <a:gd name="T39" fmla="*/ 82 h 115"/>
              <a:gd name="T40" fmla="*/ 8 w 131"/>
              <a:gd name="T41" fmla="*/ 78 h 115"/>
              <a:gd name="T42" fmla="*/ 8 w 131"/>
              <a:gd name="T43" fmla="*/ 13 h 115"/>
              <a:gd name="T44" fmla="*/ 12 w 131"/>
              <a:gd name="T45" fmla="*/ 8 h 115"/>
              <a:gd name="T46" fmla="*/ 119 w 131"/>
              <a:gd name="T47" fmla="*/ 8 h 115"/>
              <a:gd name="T48" fmla="*/ 123 w 131"/>
              <a:gd name="T49" fmla="*/ 13 h 115"/>
              <a:gd name="T50" fmla="*/ 123 w 131"/>
              <a:gd name="T51" fmla="*/ 78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1" h="115">
                <a:moveTo>
                  <a:pt x="119" y="0"/>
                </a:moveTo>
                <a:cubicBezTo>
                  <a:pt x="12" y="0"/>
                  <a:pt x="12" y="0"/>
                  <a:pt x="12" y="0"/>
                </a:cubicBezTo>
                <a:cubicBezTo>
                  <a:pt x="5" y="0"/>
                  <a:pt x="0" y="6"/>
                  <a:pt x="0" y="13"/>
                </a:cubicBezTo>
                <a:cubicBezTo>
                  <a:pt x="0" y="78"/>
                  <a:pt x="0" y="78"/>
                  <a:pt x="0" y="78"/>
                </a:cubicBezTo>
                <a:cubicBezTo>
                  <a:pt x="0" y="85"/>
                  <a:pt x="5" y="91"/>
                  <a:pt x="12" y="91"/>
                </a:cubicBezTo>
                <a:cubicBezTo>
                  <a:pt x="45" y="91"/>
                  <a:pt x="45" y="91"/>
                  <a:pt x="45" y="91"/>
                </a:cubicBezTo>
                <a:cubicBezTo>
                  <a:pt x="45" y="103"/>
                  <a:pt x="45" y="103"/>
                  <a:pt x="45" y="103"/>
                </a:cubicBezTo>
                <a:cubicBezTo>
                  <a:pt x="35" y="103"/>
                  <a:pt x="35" y="103"/>
                  <a:pt x="35" y="103"/>
                </a:cubicBezTo>
                <a:cubicBezTo>
                  <a:pt x="12" y="115"/>
                  <a:pt x="12" y="115"/>
                  <a:pt x="12" y="115"/>
                </a:cubicBezTo>
                <a:cubicBezTo>
                  <a:pt x="119" y="115"/>
                  <a:pt x="119" y="115"/>
                  <a:pt x="119" y="115"/>
                </a:cubicBezTo>
                <a:cubicBezTo>
                  <a:pt x="96" y="103"/>
                  <a:pt x="96" y="103"/>
                  <a:pt x="96" y="103"/>
                </a:cubicBezTo>
                <a:cubicBezTo>
                  <a:pt x="86" y="103"/>
                  <a:pt x="86" y="103"/>
                  <a:pt x="86" y="103"/>
                </a:cubicBezTo>
                <a:cubicBezTo>
                  <a:pt x="86" y="91"/>
                  <a:pt x="86" y="91"/>
                  <a:pt x="86" y="91"/>
                </a:cubicBezTo>
                <a:cubicBezTo>
                  <a:pt x="119" y="91"/>
                  <a:pt x="119" y="91"/>
                  <a:pt x="119" y="91"/>
                </a:cubicBezTo>
                <a:cubicBezTo>
                  <a:pt x="126" y="91"/>
                  <a:pt x="131" y="85"/>
                  <a:pt x="131" y="78"/>
                </a:cubicBezTo>
                <a:cubicBezTo>
                  <a:pt x="131" y="13"/>
                  <a:pt x="131" y="13"/>
                  <a:pt x="131" y="13"/>
                </a:cubicBezTo>
                <a:cubicBezTo>
                  <a:pt x="131" y="6"/>
                  <a:pt x="126" y="0"/>
                  <a:pt x="119" y="0"/>
                </a:cubicBezTo>
                <a:close/>
                <a:moveTo>
                  <a:pt x="123" y="78"/>
                </a:moveTo>
                <a:cubicBezTo>
                  <a:pt x="123" y="81"/>
                  <a:pt x="121" y="82"/>
                  <a:pt x="119" y="82"/>
                </a:cubicBezTo>
                <a:cubicBezTo>
                  <a:pt x="12" y="82"/>
                  <a:pt x="12" y="82"/>
                  <a:pt x="12" y="82"/>
                </a:cubicBezTo>
                <a:cubicBezTo>
                  <a:pt x="10" y="82"/>
                  <a:pt x="8" y="81"/>
                  <a:pt x="8" y="78"/>
                </a:cubicBezTo>
                <a:cubicBezTo>
                  <a:pt x="8" y="13"/>
                  <a:pt x="8" y="13"/>
                  <a:pt x="8" y="13"/>
                </a:cubicBezTo>
                <a:cubicBezTo>
                  <a:pt x="8" y="10"/>
                  <a:pt x="10" y="8"/>
                  <a:pt x="12" y="8"/>
                </a:cubicBezTo>
                <a:cubicBezTo>
                  <a:pt x="119" y="8"/>
                  <a:pt x="119" y="8"/>
                  <a:pt x="119" y="8"/>
                </a:cubicBezTo>
                <a:cubicBezTo>
                  <a:pt x="121" y="8"/>
                  <a:pt x="123" y="10"/>
                  <a:pt x="123" y="13"/>
                </a:cubicBezTo>
                <a:lnTo>
                  <a:pt x="123" y="78"/>
                </a:ln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43" name="Freeform 46"/>
          <p:cNvSpPr>
            <a:spLocks noEditPoints="1"/>
          </p:cNvSpPr>
          <p:nvPr/>
        </p:nvSpPr>
        <p:spPr bwMode="auto">
          <a:xfrm>
            <a:off x="1878059" y="5639636"/>
            <a:ext cx="565491" cy="364084"/>
          </a:xfrm>
          <a:custGeom>
            <a:avLst/>
            <a:gdLst>
              <a:gd name="T0" fmla="*/ 142 w 165"/>
              <a:gd name="T1" fmla="*/ 91 h 107"/>
              <a:gd name="T2" fmla="*/ 136 w 165"/>
              <a:gd name="T3" fmla="*/ 91 h 107"/>
              <a:gd name="T4" fmla="*/ 148 w 165"/>
              <a:gd name="T5" fmla="*/ 78 h 107"/>
              <a:gd name="T6" fmla="*/ 148 w 165"/>
              <a:gd name="T7" fmla="*/ 13 h 107"/>
              <a:gd name="T8" fmla="*/ 136 w 165"/>
              <a:gd name="T9" fmla="*/ 0 h 107"/>
              <a:gd name="T10" fmla="*/ 29 w 165"/>
              <a:gd name="T11" fmla="*/ 0 h 107"/>
              <a:gd name="T12" fmla="*/ 17 w 165"/>
              <a:gd name="T13" fmla="*/ 13 h 107"/>
              <a:gd name="T14" fmla="*/ 17 w 165"/>
              <a:gd name="T15" fmla="*/ 78 h 107"/>
              <a:gd name="T16" fmla="*/ 29 w 165"/>
              <a:gd name="T17" fmla="*/ 91 h 107"/>
              <a:gd name="T18" fmla="*/ 23 w 165"/>
              <a:gd name="T19" fmla="*/ 91 h 107"/>
              <a:gd name="T20" fmla="*/ 0 w 165"/>
              <a:gd name="T21" fmla="*/ 95 h 107"/>
              <a:gd name="T22" fmla="*/ 0 w 165"/>
              <a:gd name="T23" fmla="*/ 95 h 107"/>
              <a:gd name="T24" fmla="*/ 0 w 165"/>
              <a:gd name="T25" fmla="*/ 103 h 107"/>
              <a:gd name="T26" fmla="*/ 5 w 165"/>
              <a:gd name="T27" fmla="*/ 107 h 107"/>
              <a:gd name="T28" fmla="*/ 161 w 165"/>
              <a:gd name="T29" fmla="*/ 107 h 107"/>
              <a:gd name="T30" fmla="*/ 165 w 165"/>
              <a:gd name="T31" fmla="*/ 103 h 107"/>
              <a:gd name="T32" fmla="*/ 165 w 165"/>
              <a:gd name="T33" fmla="*/ 95 h 107"/>
              <a:gd name="T34" fmla="*/ 165 w 165"/>
              <a:gd name="T35" fmla="*/ 95 h 107"/>
              <a:gd name="T36" fmla="*/ 142 w 165"/>
              <a:gd name="T37" fmla="*/ 91 h 107"/>
              <a:gd name="T38" fmla="*/ 25 w 165"/>
              <a:gd name="T39" fmla="*/ 78 h 107"/>
              <a:gd name="T40" fmla="*/ 25 w 165"/>
              <a:gd name="T41" fmla="*/ 13 h 107"/>
              <a:gd name="T42" fmla="*/ 29 w 165"/>
              <a:gd name="T43" fmla="*/ 8 h 107"/>
              <a:gd name="T44" fmla="*/ 136 w 165"/>
              <a:gd name="T45" fmla="*/ 8 h 107"/>
              <a:gd name="T46" fmla="*/ 140 w 165"/>
              <a:gd name="T47" fmla="*/ 13 h 107"/>
              <a:gd name="T48" fmla="*/ 140 w 165"/>
              <a:gd name="T49" fmla="*/ 78 h 107"/>
              <a:gd name="T50" fmla="*/ 136 w 165"/>
              <a:gd name="T51" fmla="*/ 82 h 107"/>
              <a:gd name="T52" fmla="*/ 29 w 165"/>
              <a:gd name="T53" fmla="*/ 82 h 107"/>
              <a:gd name="T54" fmla="*/ 25 w 165"/>
              <a:gd name="T55" fmla="*/ 78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5" h="107">
                <a:moveTo>
                  <a:pt x="142" y="91"/>
                </a:moveTo>
                <a:cubicBezTo>
                  <a:pt x="136" y="91"/>
                  <a:pt x="136" y="91"/>
                  <a:pt x="136" y="91"/>
                </a:cubicBezTo>
                <a:cubicBezTo>
                  <a:pt x="143" y="91"/>
                  <a:pt x="148" y="85"/>
                  <a:pt x="148" y="78"/>
                </a:cubicBezTo>
                <a:cubicBezTo>
                  <a:pt x="148" y="13"/>
                  <a:pt x="148" y="13"/>
                  <a:pt x="148" y="13"/>
                </a:cubicBezTo>
                <a:cubicBezTo>
                  <a:pt x="148" y="6"/>
                  <a:pt x="143" y="0"/>
                  <a:pt x="136" y="0"/>
                </a:cubicBezTo>
                <a:cubicBezTo>
                  <a:pt x="29" y="0"/>
                  <a:pt x="29" y="0"/>
                  <a:pt x="29" y="0"/>
                </a:cubicBezTo>
                <a:cubicBezTo>
                  <a:pt x="22" y="0"/>
                  <a:pt x="17" y="6"/>
                  <a:pt x="17" y="13"/>
                </a:cubicBezTo>
                <a:cubicBezTo>
                  <a:pt x="17" y="78"/>
                  <a:pt x="17" y="78"/>
                  <a:pt x="17" y="78"/>
                </a:cubicBezTo>
                <a:cubicBezTo>
                  <a:pt x="17" y="85"/>
                  <a:pt x="22" y="91"/>
                  <a:pt x="29" y="91"/>
                </a:cubicBezTo>
                <a:cubicBezTo>
                  <a:pt x="23" y="91"/>
                  <a:pt x="23" y="91"/>
                  <a:pt x="23" y="91"/>
                </a:cubicBezTo>
                <a:cubicBezTo>
                  <a:pt x="0" y="95"/>
                  <a:pt x="0" y="95"/>
                  <a:pt x="0" y="95"/>
                </a:cubicBezTo>
                <a:cubicBezTo>
                  <a:pt x="0" y="95"/>
                  <a:pt x="0" y="95"/>
                  <a:pt x="0" y="95"/>
                </a:cubicBezTo>
                <a:cubicBezTo>
                  <a:pt x="0" y="103"/>
                  <a:pt x="0" y="103"/>
                  <a:pt x="0" y="103"/>
                </a:cubicBezTo>
                <a:cubicBezTo>
                  <a:pt x="0" y="105"/>
                  <a:pt x="2" y="107"/>
                  <a:pt x="5" y="107"/>
                </a:cubicBezTo>
                <a:cubicBezTo>
                  <a:pt x="161" y="107"/>
                  <a:pt x="161" y="107"/>
                  <a:pt x="161" y="107"/>
                </a:cubicBezTo>
                <a:cubicBezTo>
                  <a:pt x="163" y="107"/>
                  <a:pt x="165" y="105"/>
                  <a:pt x="165" y="103"/>
                </a:cubicBezTo>
                <a:cubicBezTo>
                  <a:pt x="165" y="95"/>
                  <a:pt x="165" y="95"/>
                  <a:pt x="165" y="95"/>
                </a:cubicBezTo>
                <a:cubicBezTo>
                  <a:pt x="165" y="95"/>
                  <a:pt x="165" y="95"/>
                  <a:pt x="165" y="95"/>
                </a:cubicBezTo>
                <a:lnTo>
                  <a:pt x="142" y="91"/>
                </a:lnTo>
                <a:close/>
                <a:moveTo>
                  <a:pt x="25" y="78"/>
                </a:moveTo>
                <a:cubicBezTo>
                  <a:pt x="25" y="13"/>
                  <a:pt x="25" y="13"/>
                  <a:pt x="25" y="13"/>
                </a:cubicBezTo>
                <a:cubicBezTo>
                  <a:pt x="25" y="10"/>
                  <a:pt x="27" y="8"/>
                  <a:pt x="29" y="8"/>
                </a:cubicBezTo>
                <a:cubicBezTo>
                  <a:pt x="136" y="8"/>
                  <a:pt x="136" y="8"/>
                  <a:pt x="136" y="8"/>
                </a:cubicBezTo>
                <a:cubicBezTo>
                  <a:pt x="138" y="8"/>
                  <a:pt x="140" y="10"/>
                  <a:pt x="140" y="13"/>
                </a:cubicBezTo>
                <a:cubicBezTo>
                  <a:pt x="140" y="78"/>
                  <a:pt x="140" y="78"/>
                  <a:pt x="140" y="78"/>
                </a:cubicBezTo>
                <a:cubicBezTo>
                  <a:pt x="140" y="81"/>
                  <a:pt x="138" y="82"/>
                  <a:pt x="136" y="82"/>
                </a:cubicBezTo>
                <a:cubicBezTo>
                  <a:pt x="29" y="82"/>
                  <a:pt x="29" y="82"/>
                  <a:pt x="29" y="82"/>
                </a:cubicBezTo>
                <a:cubicBezTo>
                  <a:pt x="27" y="82"/>
                  <a:pt x="25" y="81"/>
                  <a:pt x="25" y="78"/>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44" name="Freeform 47"/>
          <p:cNvSpPr>
            <a:spLocks noEditPoints="1"/>
          </p:cNvSpPr>
          <p:nvPr/>
        </p:nvSpPr>
        <p:spPr bwMode="auto">
          <a:xfrm>
            <a:off x="3034861" y="5711936"/>
            <a:ext cx="503520" cy="265962"/>
          </a:xfrm>
          <a:custGeom>
            <a:avLst/>
            <a:gdLst>
              <a:gd name="T0" fmla="*/ 115 w 148"/>
              <a:gd name="T1" fmla="*/ 70 h 78"/>
              <a:gd name="T2" fmla="*/ 123 w 148"/>
              <a:gd name="T3" fmla="*/ 78 h 78"/>
              <a:gd name="T4" fmla="*/ 131 w 148"/>
              <a:gd name="T5" fmla="*/ 70 h 78"/>
              <a:gd name="T6" fmla="*/ 131 w 148"/>
              <a:gd name="T7" fmla="*/ 66 h 78"/>
              <a:gd name="T8" fmla="*/ 115 w 148"/>
              <a:gd name="T9" fmla="*/ 66 h 78"/>
              <a:gd name="T10" fmla="*/ 115 w 148"/>
              <a:gd name="T11" fmla="*/ 70 h 78"/>
              <a:gd name="T12" fmla="*/ 16 w 148"/>
              <a:gd name="T13" fmla="*/ 70 h 78"/>
              <a:gd name="T14" fmla="*/ 24 w 148"/>
              <a:gd name="T15" fmla="*/ 78 h 78"/>
              <a:gd name="T16" fmla="*/ 33 w 148"/>
              <a:gd name="T17" fmla="*/ 70 h 78"/>
              <a:gd name="T18" fmla="*/ 33 w 148"/>
              <a:gd name="T19" fmla="*/ 66 h 78"/>
              <a:gd name="T20" fmla="*/ 16 w 148"/>
              <a:gd name="T21" fmla="*/ 66 h 78"/>
              <a:gd name="T22" fmla="*/ 16 w 148"/>
              <a:gd name="T23" fmla="*/ 70 h 78"/>
              <a:gd name="T24" fmla="*/ 115 w 148"/>
              <a:gd name="T25" fmla="*/ 16 h 78"/>
              <a:gd name="T26" fmla="*/ 103 w 148"/>
              <a:gd name="T27" fmla="*/ 29 h 78"/>
              <a:gd name="T28" fmla="*/ 115 w 148"/>
              <a:gd name="T29" fmla="*/ 41 h 78"/>
              <a:gd name="T30" fmla="*/ 127 w 148"/>
              <a:gd name="T31" fmla="*/ 29 h 78"/>
              <a:gd name="T32" fmla="*/ 115 w 148"/>
              <a:gd name="T33" fmla="*/ 16 h 78"/>
              <a:gd name="T34" fmla="*/ 136 w 148"/>
              <a:gd name="T35" fmla="*/ 0 h 78"/>
              <a:gd name="T36" fmla="*/ 12 w 148"/>
              <a:gd name="T37" fmla="*/ 0 h 78"/>
              <a:gd name="T38" fmla="*/ 0 w 148"/>
              <a:gd name="T39" fmla="*/ 12 h 78"/>
              <a:gd name="T40" fmla="*/ 0 w 148"/>
              <a:gd name="T41" fmla="*/ 45 h 78"/>
              <a:gd name="T42" fmla="*/ 12 w 148"/>
              <a:gd name="T43" fmla="*/ 57 h 78"/>
              <a:gd name="T44" fmla="*/ 136 w 148"/>
              <a:gd name="T45" fmla="*/ 57 h 78"/>
              <a:gd name="T46" fmla="*/ 148 w 148"/>
              <a:gd name="T47" fmla="*/ 45 h 78"/>
              <a:gd name="T48" fmla="*/ 148 w 148"/>
              <a:gd name="T49" fmla="*/ 12 h 78"/>
              <a:gd name="T50" fmla="*/ 136 w 148"/>
              <a:gd name="T51" fmla="*/ 0 h 78"/>
              <a:gd name="T52" fmla="*/ 57 w 148"/>
              <a:gd name="T53" fmla="*/ 49 h 78"/>
              <a:gd name="T54" fmla="*/ 16 w 148"/>
              <a:gd name="T55" fmla="*/ 49 h 78"/>
              <a:gd name="T56" fmla="*/ 12 w 148"/>
              <a:gd name="T57" fmla="*/ 45 h 78"/>
              <a:gd name="T58" fmla="*/ 16 w 148"/>
              <a:gd name="T59" fmla="*/ 41 h 78"/>
              <a:gd name="T60" fmla="*/ 57 w 148"/>
              <a:gd name="T61" fmla="*/ 41 h 78"/>
              <a:gd name="T62" fmla="*/ 61 w 148"/>
              <a:gd name="T63" fmla="*/ 45 h 78"/>
              <a:gd name="T64" fmla="*/ 57 w 148"/>
              <a:gd name="T65" fmla="*/ 49 h 78"/>
              <a:gd name="T66" fmla="*/ 57 w 148"/>
              <a:gd name="T67" fmla="*/ 33 h 78"/>
              <a:gd name="T68" fmla="*/ 16 w 148"/>
              <a:gd name="T69" fmla="*/ 33 h 78"/>
              <a:gd name="T70" fmla="*/ 12 w 148"/>
              <a:gd name="T71" fmla="*/ 29 h 78"/>
              <a:gd name="T72" fmla="*/ 16 w 148"/>
              <a:gd name="T73" fmla="*/ 24 h 78"/>
              <a:gd name="T74" fmla="*/ 57 w 148"/>
              <a:gd name="T75" fmla="*/ 24 h 78"/>
              <a:gd name="T76" fmla="*/ 61 w 148"/>
              <a:gd name="T77" fmla="*/ 29 h 78"/>
              <a:gd name="T78" fmla="*/ 57 w 148"/>
              <a:gd name="T79" fmla="*/ 33 h 78"/>
              <a:gd name="T80" fmla="*/ 57 w 148"/>
              <a:gd name="T81" fmla="*/ 16 h 78"/>
              <a:gd name="T82" fmla="*/ 16 w 148"/>
              <a:gd name="T83" fmla="*/ 16 h 78"/>
              <a:gd name="T84" fmla="*/ 12 w 148"/>
              <a:gd name="T85" fmla="*/ 12 h 78"/>
              <a:gd name="T86" fmla="*/ 16 w 148"/>
              <a:gd name="T87" fmla="*/ 8 h 78"/>
              <a:gd name="T88" fmla="*/ 57 w 148"/>
              <a:gd name="T89" fmla="*/ 8 h 78"/>
              <a:gd name="T90" fmla="*/ 61 w 148"/>
              <a:gd name="T91" fmla="*/ 12 h 78"/>
              <a:gd name="T92" fmla="*/ 57 w 148"/>
              <a:gd name="T93" fmla="*/ 16 h 78"/>
              <a:gd name="T94" fmla="*/ 115 w 148"/>
              <a:gd name="T95" fmla="*/ 49 h 78"/>
              <a:gd name="T96" fmla="*/ 94 w 148"/>
              <a:gd name="T97" fmla="*/ 29 h 78"/>
              <a:gd name="T98" fmla="*/ 115 w 148"/>
              <a:gd name="T99" fmla="*/ 8 h 78"/>
              <a:gd name="T100" fmla="*/ 136 w 148"/>
              <a:gd name="T101" fmla="*/ 29 h 78"/>
              <a:gd name="T102" fmla="*/ 115 w 148"/>
              <a:gd name="T103" fmla="*/ 4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8" h="78">
                <a:moveTo>
                  <a:pt x="115" y="70"/>
                </a:moveTo>
                <a:cubicBezTo>
                  <a:pt x="115" y="74"/>
                  <a:pt x="119" y="78"/>
                  <a:pt x="123" y="78"/>
                </a:cubicBezTo>
                <a:cubicBezTo>
                  <a:pt x="128" y="78"/>
                  <a:pt x="131" y="74"/>
                  <a:pt x="131" y="70"/>
                </a:cubicBezTo>
                <a:cubicBezTo>
                  <a:pt x="131" y="66"/>
                  <a:pt x="131" y="66"/>
                  <a:pt x="131" y="66"/>
                </a:cubicBezTo>
                <a:cubicBezTo>
                  <a:pt x="115" y="66"/>
                  <a:pt x="115" y="66"/>
                  <a:pt x="115" y="66"/>
                </a:cubicBezTo>
                <a:lnTo>
                  <a:pt x="115" y="70"/>
                </a:lnTo>
                <a:close/>
                <a:moveTo>
                  <a:pt x="16" y="70"/>
                </a:moveTo>
                <a:cubicBezTo>
                  <a:pt x="16" y="74"/>
                  <a:pt x="20" y="78"/>
                  <a:pt x="24" y="78"/>
                </a:cubicBezTo>
                <a:cubicBezTo>
                  <a:pt x="29" y="78"/>
                  <a:pt x="33" y="74"/>
                  <a:pt x="33" y="70"/>
                </a:cubicBezTo>
                <a:cubicBezTo>
                  <a:pt x="33" y="66"/>
                  <a:pt x="33" y="66"/>
                  <a:pt x="33" y="66"/>
                </a:cubicBezTo>
                <a:cubicBezTo>
                  <a:pt x="16" y="66"/>
                  <a:pt x="16" y="66"/>
                  <a:pt x="16" y="66"/>
                </a:cubicBezTo>
                <a:lnTo>
                  <a:pt x="16" y="70"/>
                </a:lnTo>
                <a:close/>
                <a:moveTo>
                  <a:pt x="115" y="16"/>
                </a:moveTo>
                <a:cubicBezTo>
                  <a:pt x="108" y="16"/>
                  <a:pt x="103" y="22"/>
                  <a:pt x="103" y="29"/>
                </a:cubicBezTo>
                <a:cubicBezTo>
                  <a:pt x="103" y="35"/>
                  <a:pt x="108" y="41"/>
                  <a:pt x="115" y="41"/>
                </a:cubicBezTo>
                <a:cubicBezTo>
                  <a:pt x="122" y="41"/>
                  <a:pt x="127" y="35"/>
                  <a:pt x="127" y="29"/>
                </a:cubicBezTo>
                <a:cubicBezTo>
                  <a:pt x="127" y="22"/>
                  <a:pt x="122" y="16"/>
                  <a:pt x="115" y="16"/>
                </a:cubicBezTo>
                <a:close/>
                <a:moveTo>
                  <a:pt x="136" y="0"/>
                </a:moveTo>
                <a:cubicBezTo>
                  <a:pt x="12" y="0"/>
                  <a:pt x="12" y="0"/>
                  <a:pt x="12" y="0"/>
                </a:cubicBezTo>
                <a:cubicBezTo>
                  <a:pt x="5" y="0"/>
                  <a:pt x="0" y="5"/>
                  <a:pt x="0" y="12"/>
                </a:cubicBezTo>
                <a:cubicBezTo>
                  <a:pt x="0" y="45"/>
                  <a:pt x="0" y="45"/>
                  <a:pt x="0" y="45"/>
                </a:cubicBezTo>
                <a:cubicBezTo>
                  <a:pt x="0" y="52"/>
                  <a:pt x="5" y="57"/>
                  <a:pt x="12" y="57"/>
                </a:cubicBezTo>
                <a:cubicBezTo>
                  <a:pt x="136" y="57"/>
                  <a:pt x="136" y="57"/>
                  <a:pt x="136" y="57"/>
                </a:cubicBezTo>
                <a:cubicBezTo>
                  <a:pt x="142" y="57"/>
                  <a:pt x="148" y="52"/>
                  <a:pt x="148" y="45"/>
                </a:cubicBezTo>
                <a:cubicBezTo>
                  <a:pt x="148" y="12"/>
                  <a:pt x="148" y="12"/>
                  <a:pt x="148" y="12"/>
                </a:cubicBezTo>
                <a:cubicBezTo>
                  <a:pt x="148" y="5"/>
                  <a:pt x="142" y="0"/>
                  <a:pt x="136" y="0"/>
                </a:cubicBezTo>
                <a:close/>
                <a:moveTo>
                  <a:pt x="57" y="49"/>
                </a:moveTo>
                <a:cubicBezTo>
                  <a:pt x="16" y="49"/>
                  <a:pt x="16" y="49"/>
                  <a:pt x="16" y="49"/>
                </a:cubicBezTo>
                <a:cubicBezTo>
                  <a:pt x="14" y="49"/>
                  <a:pt x="12" y="47"/>
                  <a:pt x="12" y="45"/>
                </a:cubicBezTo>
                <a:cubicBezTo>
                  <a:pt x="12" y="43"/>
                  <a:pt x="14" y="41"/>
                  <a:pt x="16" y="41"/>
                </a:cubicBezTo>
                <a:cubicBezTo>
                  <a:pt x="57" y="41"/>
                  <a:pt x="57" y="41"/>
                  <a:pt x="57" y="41"/>
                </a:cubicBezTo>
                <a:cubicBezTo>
                  <a:pt x="60" y="41"/>
                  <a:pt x="61" y="43"/>
                  <a:pt x="61" y="45"/>
                </a:cubicBezTo>
                <a:cubicBezTo>
                  <a:pt x="61" y="47"/>
                  <a:pt x="60" y="49"/>
                  <a:pt x="57" y="49"/>
                </a:cubicBezTo>
                <a:close/>
                <a:moveTo>
                  <a:pt x="57" y="33"/>
                </a:moveTo>
                <a:cubicBezTo>
                  <a:pt x="16" y="33"/>
                  <a:pt x="16" y="33"/>
                  <a:pt x="16" y="33"/>
                </a:cubicBezTo>
                <a:cubicBezTo>
                  <a:pt x="14" y="33"/>
                  <a:pt x="12" y="31"/>
                  <a:pt x="12" y="29"/>
                </a:cubicBezTo>
                <a:cubicBezTo>
                  <a:pt x="12" y="26"/>
                  <a:pt x="14" y="24"/>
                  <a:pt x="16" y="24"/>
                </a:cubicBezTo>
                <a:cubicBezTo>
                  <a:pt x="57" y="24"/>
                  <a:pt x="57" y="24"/>
                  <a:pt x="57" y="24"/>
                </a:cubicBezTo>
                <a:cubicBezTo>
                  <a:pt x="60" y="24"/>
                  <a:pt x="61" y="26"/>
                  <a:pt x="61" y="29"/>
                </a:cubicBezTo>
                <a:cubicBezTo>
                  <a:pt x="61" y="31"/>
                  <a:pt x="60" y="33"/>
                  <a:pt x="57" y="33"/>
                </a:cubicBezTo>
                <a:close/>
                <a:moveTo>
                  <a:pt x="57" y="16"/>
                </a:moveTo>
                <a:cubicBezTo>
                  <a:pt x="16" y="16"/>
                  <a:pt x="16" y="16"/>
                  <a:pt x="16" y="16"/>
                </a:cubicBezTo>
                <a:cubicBezTo>
                  <a:pt x="14" y="16"/>
                  <a:pt x="12" y="14"/>
                  <a:pt x="12" y="12"/>
                </a:cubicBezTo>
                <a:cubicBezTo>
                  <a:pt x="12" y="10"/>
                  <a:pt x="14" y="8"/>
                  <a:pt x="16" y="8"/>
                </a:cubicBezTo>
                <a:cubicBezTo>
                  <a:pt x="57" y="8"/>
                  <a:pt x="57" y="8"/>
                  <a:pt x="57" y="8"/>
                </a:cubicBezTo>
                <a:cubicBezTo>
                  <a:pt x="60" y="8"/>
                  <a:pt x="61" y="10"/>
                  <a:pt x="61" y="12"/>
                </a:cubicBezTo>
                <a:cubicBezTo>
                  <a:pt x="61" y="14"/>
                  <a:pt x="60" y="16"/>
                  <a:pt x="57" y="16"/>
                </a:cubicBezTo>
                <a:close/>
                <a:moveTo>
                  <a:pt x="115" y="49"/>
                </a:moveTo>
                <a:cubicBezTo>
                  <a:pt x="104" y="49"/>
                  <a:pt x="94" y="40"/>
                  <a:pt x="94" y="29"/>
                </a:cubicBezTo>
                <a:cubicBezTo>
                  <a:pt x="94" y="17"/>
                  <a:pt x="104" y="8"/>
                  <a:pt x="115" y="8"/>
                </a:cubicBezTo>
                <a:cubicBezTo>
                  <a:pt x="126" y="8"/>
                  <a:pt x="136" y="17"/>
                  <a:pt x="136" y="29"/>
                </a:cubicBezTo>
                <a:cubicBezTo>
                  <a:pt x="136" y="40"/>
                  <a:pt x="126" y="49"/>
                  <a:pt x="115" y="49"/>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45" name="Freeform 48"/>
          <p:cNvSpPr>
            <a:spLocks noEditPoints="1"/>
          </p:cNvSpPr>
          <p:nvPr/>
        </p:nvSpPr>
        <p:spPr bwMode="auto">
          <a:xfrm>
            <a:off x="4145186" y="5696443"/>
            <a:ext cx="573237" cy="196243"/>
          </a:xfrm>
          <a:custGeom>
            <a:avLst/>
            <a:gdLst>
              <a:gd name="T0" fmla="*/ 163 w 168"/>
              <a:gd name="T1" fmla="*/ 16 h 57"/>
              <a:gd name="T2" fmla="*/ 168 w 168"/>
              <a:gd name="T3" fmla="*/ 10 h 57"/>
              <a:gd name="T4" fmla="*/ 166 w 168"/>
              <a:gd name="T5" fmla="*/ 2 h 57"/>
              <a:gd name="T6" fmla="*/ 155 w 168"/>
              <a:gd name="T7" fmla="*/ 1 h 57"/>
              <a:gd name="T8" fmla="*/ 157 w 168"/>
              <a:gd name="T9" fmla="*/ 7 h 57"/>
              <a:gd name="T10" fmla="*/ 161 w 168"/>
              <a:gd name="T11" fmla="*/ 4 h 57"/>
              <a:gd name="T12" fmla="*/ 164 w 168"/>
              <a:gd name="T13" fmla="*/ 7 h 57"/>
              <a:gd name="T14" fmla="*/ 159 w 168"/>
              <a:gd name="T15" fmla="*/ 14 h 57"/>
              <a:gd name="T16" fmla="*/ 152 w 168"/>
              <a:gd name="T17" fmla="*/ 24 h 57"/>
              <a:gd name="T18" fmla="*/ 168 w 168"/>
              <a:gd name="T19" fmla="*/ 20 h 57"/>
              <a:gd name="T20" fmla="*/ 160 w 168"/>
              <a:gd name="T21" fmla="*/ 19 h 57"/>
              <a:gd name="T22" fmla="*/ 29 w 168"/>
              <a:gd name="T23" fmla="*/ 57 h 57"/>
              <a:gd name="T24" fmla="*/ 8 w 168"/>
              <a:gd name="T25" fmla="*/ 49 h 57"/>
              <a:gd name="T26" fmla="*/ 20 w 168"/>
              <a:gd name="T27" fmla="*/ 37 h 57"/>
              <a:gd name="T28" fmla="*/ 8 w 168"/>
              <a:gd name="T29" fmla="*/ 28 h 57"/>
              <a:gd name="T30" fmla="*/ 29 w 168"/>
              <a:gd name="T31" fmla="*/ 20 h 57"/>
              <a:gd name="T32" fmla="*/ 0 w 168"/>
              <a:gd name="T33" fmla="*/ 12 h 57"/>
              <a:gd name="T34" fmla="*/ 33 w 168"/>
              <a:gd name="T35" fmla="*/ 33 h 57"/>
              <a:gd name="T36" fmla="*/ 62 w 168"/>
              <a:gd name="T37" fmla="*/ 28 h 57"/>
              <a:gd name="T38" fmla="*/ 33 w 168"/>
              <a:gd name="T39" fmla="*/ 33 h 57"/>
              <a:gd name="T40" fmla="*/ 62 w 168"/>
              <a:gd name="T41" fmla="*/ 41 h 57"/>
              <a:gd name="T42" fmla="*/ 33 w 168"/>
              <a:gd name="T43" fmla="*/ 37 h 57"/>
              <a:gd name="T44" fmla="*/ 94 w 168"/>
              <a:gd name="T45" fmla="*/ 29 h 57"/>
              <a:gd name="T46" fmla="*/ 78 w 168"/>
              <a:gd name="T47" fmla="*/ 24 h 57"/>
              <a:gd name="T48" fmla="*/ 70 w 168"/>
              <a:gd name="T49" fmla="*/ 57 h 57"/>
              <a:gd name="T50" fmla="*/ 78 w 168"/>
              <a:gd name="T51" fmla="*/ 41 h 57"/>
              <a:gd name="T52" fmla="*/ 86 w 168"/>
              <a:gd name="T53" fmla="*/ 31 h 57"/>
              <a:gd name="T54" fmla="*/ 86 w 168"/>
              <a:gd name="T55" fmla="*/ 57 h 57"/>
              <a:gd name="T56" fmla="*/ 94 w 168"/>
              <a:gd name="T57" fmla="*/ 33 h 57"/>
              <a:gd name="T58" fmla="*/ 103 w 168"/>
              <a:gd name="T59" fmla="*/ 57 h 57"/>
              <a:gd name="T60" fmla="*/ 111 w 168"/>
              <a:gd name="T61" fmla="*/ 37 h 57"/>
              <a:gd name="T62" fmla="*/ 94 w 168"/>
              <a:gd name="T63" fmla="*/ 29 h 57"/>
              <a:gd name="T64" fmla="*/ 136 w 168"/>
              <a:gd name="T65" fmla="*/ 50 h 57"/>
              <a:gd name="T66" fmla="*/ 129 w 168"/>
              <a:gd name="T67" fmla="*/ 38 h 57"/>
              <a:gd name="T68" fmla="*/ 136 w 168"/>
              <a:gd name="T69" fmla="*/ 28 h 57"/>
              <a:gd name="T70" fmla="*/ 142 w 168"/>
              <a:gd name="T71" fmla="*/ 33 h 57"/>
              <a:gd name="T72" fmla="*/ 146 w 168"/>
              <a:gd name="T73" fmla="*/ 23 h 57"/>
              <a:gd name="T74" fmla="*/ 124 w 168"/>
              <a:gd name="T75" fmla="*/ 25 h 57"/>
              <a:gd name="T76" fmla="*/ 124 w 168"/>
              <a:gd name="T77" fmla="*/ 52 h 57"/>
              <a:gd name="T78" fmla="*/ 147 w 168"/>
              <a:gd name="T79" fmla="*/ 54 h 57"/>
              <a:gd name="T80" fmla="*/ 143 w 168"/>
              <a:gd name="T81" fmla="*/ 4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8" h="57">
                <a:moveTo>
                  <a:pt x="160" y="19"/>
                </a:moveTo>
                <a:cubicBezTo>
                  <a:pt x="161" y="18"/>
                  <a:pt x="161" y="17"/>
                  <a:pt x="163" y="16"/>
                </a:cubicBezTo>
                <a:cubicBezTo>
                  <a:pt x="164" y="15"/>
                  <a:pt x="165" y="14"/>
                  <a:pt x="166" y="13"/>
                </a:cubicBezTo>
                <a:cubicBezTo>
                  <a:pt x="167" y="12"/>
                  <a:pt x="168" y="11"/>
                  <a:pt x="168" y="10"/>
                </a:cubicBezTo>
                <a:cubicBezTo>
                  <a:pt x="168" y="9"/>
                  <a:pt x="168" y="8"/>
                  <a:pt x="168" y="7"/>
                </a:cubicBezTo>
                <a:cubicBezTo>
                  <a:pt x="168" y="5"/>
                  <a:pt x="168" y="3"/>
                  <a:pt x="166" y="2"/>
                </a:cubicBezTo>
                <a:cubicBezTo>
                  <a:pt x="165" y="0"/>
                  <a:pt x="163" y="0"/>
                  <a:pt x="161" y="0"/>
                </a:cubicBezTo>
                <a:cubicBezTo>
                  <a:pt x="159" y="0"/>
                  <a:pt x="157" y="0"/>
                  <a:pt x="155" y="1"/>
                </a:cubicBezTo>
                <a:cubicBezTo>
                  <a:pt x="154" y="3"/>
                  <a:pt x="153" y="4"/>
                  <a:pt x="153" y="7"/>
                </a:cubicBezTo>
                <a:cubicBezTo>
                  <a:pt x="157" y="7"/>
                  <a:pt x="157" y="7"/>
                  <a:pt x="157" y="7"/>
                </a:cubicBezTo>
                <a:cubicBezTo>
                  <a:pt x="157" y="6"/>
                  <a:pt x="158" y="5"/>
                  <a:pt x="158" y="4"/>
                </a:cubicBezTo>
                <a:cubicBezTo>
                  <a:pt x="159" y="4"/>
                  <a:pt x="160" y="4"/>
                  <a:pt x="161" y="4"/>
                </a:cubicBezTo>
                <a:cubicBezTo>
                  <a:pt x="162" y="4"/>
                  <a:pt x="162" y="4"/>
                  <a:pt x="163" y="4"/>
                </a:cubicBezTo>
                <a:cubicBezTo>
                  <a:pt x="164" y="5"/>
                  <a:pt x="164" y="6"/>
                  <a:pt x="164" y="7"/>
                </a:cubicBezTo>
                <a:cubicBezTo>
                  <a:pt x="164" y="8"/>
                  <a:pt x="163" y="9"/>
                  <a:pt x="163" y="10"/>
                </a:cubicBezTo>
                <a:cubicBezTo>
                  <a:pt x="162" y="10"/>
                  <a:pt x="161" y="12"/>
                  <a:pt x="159" y="14"/>
                </a:cubicBezTo>
                <a:cubicBezTo>
                  <a:pt x="156" y="16"/>
                  <a:pt x="155" y="18"/>
                  <a:pt x="154" y="20"/>
                </a:cubicBezTo>
                <a:cubicBezTo>
                  <a:pt x="153" y="21"/>
                  <a:pt x="152" y="23"/>
                  <a:pt x="152" y="24"/>
                </a:cubicBezTo>
                <a:cubicBezTo>
                  <a:pt x="168" y="24"/>
                  <a:pt x="168" y="24"/>
                  <a:pt x="168" y="24"/>
                </a:cubicBezTo>
                <a:cubicBezTo>
                  <a:pt x="168" y="20"/>
                  <a:pt x="168" y="20"/>
                  <a:pt x="168" y="20"/>
                </a:cubicBezTo>
                <a:cubicBezTo>
                  <a:pt x="159" y="20"/>
                  <a:pt x="159" y="20"/>
                  <a:pt x="159" y="20"/>
                </a:cubicBezTo>
                <a:cubicBezTo>
                  <a:pt x="159" y="20"/>
                  <a:pt x="160" y="19"/>
                  <a:pt x="160" y="19"/>
                </a:cubicBezTo>
                <a:close/>
                <a:moveTo>
                  <a:pt x="0" y="57"/>
                </a:moveTo>
                <a:cubicBezTo>
                  <a:pt x="29" y="57"/>
                  <a:pt x="29" y="57"/>
                  <a:pt x="29" y="57"/>
                </a:cubicBezTo>
                <a:cubicBezTo>
                  <a:pt x="29" y="49"/>
                  <a:pt x="29" y="49"/>
                  <a:pt x="29" y="49"/>
                </a:cubicBezTo>
                <a:cubicBezTo>
                  <a:pt x="8" y="49"/>
                  <a:pt x="8" y="49"/>
                  <a:pt x="8" y="49"/>
                </a:cubicBezTo>
                <a:cubicBezTo>
                  <a:pt x="8" y="37"/>
                  <a:pt x="8" y="37"/>
                  <a:pt x="8" y="37"/>
                </a:cubicBezTo>
                <a:cubicBezTo>
                  <a:pt x="20" y="37"/>
                  <a:pt x="20" y="37"/>
                  <a:pt x="20" y="37"/>
                </a:cubicBezTo>
                <a:cubicBezTo>
                  <a:pt x="20" y="28"/>
                  <a:pt x="20" y="28"/>
                  <a:pt x="20" y="28"/>
                </a:cubicBezTo>
                <a:cubicBezTo>
                  <a:pt x="8" y="28"/>
                  <a:pt x="8" y="28"/>
                  <a:pt x="8" y="28"/>
                </a:cubicBezTo>
                <a:cubicBezTo>
                  <a:pt x="8" y="20"/>
                  <a:pt x="8" y="20"/>
                  <a:pt x="8" y="20"/>
                </a:cubicBezTo>
                <a:cubicBezTo>
                  <a:pt x="29" y="20"/>
                  <a:pt x="29" y="20"/>
                  <a:pt x="29" y="20"/>
                </a:cubicBezTo>
                <a:cubicBezTo>
                  <a:pt x="29" y="12"/>
                  <a:pt x="29" y="12"/>
                  <a:pt x="29" y="12"/>
                </a:cubicBezTo>
                <a:cubicBezTo>
                  <a:pt x="0" y="12"/>
                  <a:pt x="0" y="12"/>
                  <a:pt x="0" y="12"/>
                </a:cubicBezTo>
                <a:lnTo>
                  <a:pt x="0" y="57"/>
                </a:lnTo>
                <a:close/>
                <a:moveTo>
                  <a:pt x="33" y="33"/>
                </a:moveTo>
                <a:cubicBezTo>
                  <a:pt x="62" y="33"/>
                  <a:pt x="62" y="33"/>
                  <a:pt x="62" y="33"/>
                </a:cubicBezTo>
                <a:cubicBezTo>
                  <a:pt x="62" y="28"/>
                  <a:pt x="62" y="28"/>
                  <a:pt x="62" y="28"/>
                </a:cubicBezTo>
                <a:cubicBezTo>
                  <a:pt x="33" y="28"/>
                  <a:pt x="33" y="28"/>
                  <a:pt x="33" y="28"/>
                </a:cubicBezTo>
                <a:lnTo>
                  <a:pt x="33" y="33"/>
                </a:lnTo>
                <a:close/>
                <a:moveTo>
                  <a:pt x="33" y="41"/>
                </a:moveTo>
                <a:cubicBezTo>
                  <a:pt x="62" y="41"/>
                  <a:pt x="62" y="41"/>
                  <a:pt x="62" y="41"/>
                </a:cubicBezTo>
                <a:cubicBezTo>
                  <a:pt x="62" y="37"/>
                  <a:pt x="62" y="37"/>
                  <a:pt x="62" y="37"/>
                </a:cubicBezTo>
                <a:cubicBezTo>
                  <a:pt x="33" y="37"/>
                  <a:pt x="33" y="37"/>
                  <a:pt x="33" y="37"/>
                </a:cubicBezTo>
                <a:lnTo>
                  <a:pt x="33" y="41"/>
                </a:lnTo>
                <a:close/>
                <a:moveTo>
                  <a:pt x="94" y="29"/>
                </a:moveTo>
                <a:cubicBezTo>
                  <a:pt x="90" y="16"/>
                  <a:pt x="78" y="24"/>
                  <a:pt x="78" y="28"/>
                </a:cubicBezTo>
                <a:cubicBezTo>
                  <a:pt x="78" y="24"/>
                  <a:pt x="78" y="24"/>
                  <a:pt x="78" y="24"/>
                </a:cubicBezTo>
                <a:cubicBezTo>
                  <a:pt x="70" y="24"/>
                  <a:pt x="70" y="24"/>
                  <a:pt x="70" y="24"/>
                </a:cubicBezTo>
                <a:cubicBezTo>
                  <a:pt x="70" y="57"/>
                  <a:pt x="70" y="57"/>
                  <a:pt x="70" y="57"/>
                </a:cubicBezTo>
                <a:cubicBezTo>
                  <a:pt x="78" y="57"/>
                  <a:pt x="78" y="57"/>
                  <a:pt x="78" y="57"/>
                </a:cubicBezTo>
                <a:cubicBezTo>
                  <a:pt x="78" y="41"/>
                  <a:pt x="78" y="41"/>
                  <a:pt x="78" y="41"/>
                </a:cubicBezTo>
                <a:cubicBezTo>
                  <a:pt x="78" y="38"/>
                  <a:pt x="78" y="33"/>
                  <a:pt x="78" y="33"/>
                </a:cubicBezTo>
                <a:cubicBezTo>
                  <a:pt x="78" y="33"/>
                  <a:pt x="81" y="27"/>
                  <a:pt x="86" y="31"/>
                </a:cubicBezTo>
                <a:cubicBezTo>
                  <a:pt x="86" y="31"/>
                  <a:pt x="86" y="32"/>
                  <a:pt x="86" y="41"/>
                </a:cubicBezTo>
                <a:cubicBezTo>
                  <a:pt x="86" y="57"/>
                  <a:pt x="86" y="57"/>
                  <a:pt x="86" y="57"/>
                </a:cubicBezTo>
                <a:cubicBezTo>
                  <a:pt x="94" y="57"/>
                  <a:pt x="94" y="57"/>
                  <a:pt x="94" y="57"/>
                </a:cubicBezTo>
                <a:cubicBezTo>
                  <a:pt x="94" y="33"/>
                  <a:pt x="94" y="33"/>
                  <a:pt x="94" y="33"/>
                </a:cubicBezTo>
                <a:cubicBezTo>
                  <a:pt x="96" y="29"/>
                  <a:pt x="103" y="27"/>
                  <a:pt x="103" y="34"/>
                </a:cubicBezTo>
                <a:cubicBezTo>
                  <a:pt x="103" y="57"/>
                  <a:pt x="103" y="57"/>
                  <a:pt x="103" y="57"/>
                </a:cubicBezTo>
                <a:cubicBezTo>
                  <a:pt x="111" y="57"/>
                  <a:pt x="111" y="57"/>
                  <a:pt x="111" y="57"/>
                </a:cubicBezTo>
                <a:cubicBezTo>
                  <a:pt x="111" y="37"/>
                  <a:pt x="111" y="37"/>
                  <a:pt x="111" y="37"/>
                </a:cubicBezTo>
                <a:cubicBezTo>
                  <a:pt x="111" y="34"/>
                  <a:pt x="111" y="29"/>
                  <a:pt x="111" y="29"/>
                </a:cubicBezTo>
                <a:cubicBezTo>
                  <a:pt x="111" y="29"/>
                  <a:pt x="107" y="16"/>
                  <a:pt x="94" y="29"/>
                </a:cubicBezTo>
                <a:close/>
                <a:moveTo>
                  <a:pt x="141" y="48"/>
                </a:moveTo>
                <a:cubicBezTo>
                  <a:pt x="139" y="49"/>
                  <a:pt x="138" y="50"/>
                  <a:pt x="136" y="50"/>
                </a:cubicBezTo>
                <a:cubicBezTo>
                  <a:pt x="134" y="50"/>
                  <a:pt x="132" y="49"/>
                  <a:pt x="131" y="47"/>
                </a:cubicBezTo>
                <a:cubicBezTo>
                  <a:pt x="129" y="45"/>
                  <a:pt x="129" y="42"/>
                  <a:pt x="129" y="38"/>
                </a:cubicBezTo>
                <a:cubicBezTo>
                  <a:pt x="129" y="34"/>
                  <a:pt x="129" y="32"/>
                  <a:pt x="131" y="30"/>
                </a:cubicBezTo>
                <a:cubicBezTo>
                  <a:pt x="132" y="28"/>
                  <a:pt x="134" y="28"/>
                  <a:pt x="136" y="28"/>
                </a:cubicBezTo>
                <a:cubicBezTo>
                  <a:pt x="138" y="28"/>
                  <a:pt x="139" y="28"/>
                  <a:pt x="140" y="29"/>
                </a:cubicBezTo>
                <a:cubicBezTo>
                  <a:pt x="141" y="30"/>
                  <a:pt x="142" y="31"/>
                  <a:pt x="142" y="33"/>
                </a:cubicBezTo>
                <a:cubicBezTo>
                  <a:pt x="152" y="32"/>
                  <a:pt x="152" y="32"/>
                  <a:pt x="152" y="32"/>
                </a:cubicBezTo>
                <a:cubicBezTo>
                  <a:pt x="150" y="28"/>
                  <a:pt x="149" y="25"/>
                  <a:pt x="146" y="23"/>
                </a:cubicBezTo>
                <a:cubicBezTo>
                  <a:pt x="144" y="21"/>
                  <a:pt x="140" y="20"/>
                  <a:pt x="136" y="20"/>
                </a:cubicBezTo>
                <a:cubicBezTo>
                  <a:pt x="131" y="20"/>
                  <a:pt x="127" y="22"/>
                  <a:pt x="124" y="25"/>
                </a:cubicBezTo>
                <a:cubicBezTo>
                  <a:pt x="121" y="28"/>
                  <a:pt x="119" y="33"/>
                  <a:pt x="119" y="39"/>
                </a:cubicBezTo>
                <a:cubicBezTo>
                  <a:pt x="119" y="45"/>
                  <a:pt x="121" y="49"/>
                  <a:pt x="124" y="52"/>
                </a:cubicBezTo>
                <a:cubicBezTo>
                  <a:pt x="127" y="56"/>
                  <a:pt x="131" y="57"/>
                  <a:pt x="136" y="57"/>
                </a:cubicBezTo>
                <a:cubicBezTo>
                  <a:pt x="140" y="57"/>
                  <a:pt x="144" y="56"/>
                  <a:pt x="147" y="54"/>
                </a:cubicBezTo>
                <a:cubicBezTo>
                  <a:pt x="149" y="52"/>
                  <a:pt x="151" y="49"/>
                  <a:pt x="152" y="44"/>
                </a:cubicBezTo>
                <a:cubicBezTo>
                  <a:pt x="143" y="43"/>
                  <a:pt x="143" y="43"/>
                  <a:pt x="143" y="43"/>
                </a:cubicBezTo>
                <a:cubicBezTo>
                  <a:pt x="142" y="45"/>
                  <a:pt x="142" y="47"/>
                  <a:pt x="141" y="48"/>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46" name="Freeform 49"/>
          <p:cNvSpPr/>
          <p:nvPr/>
        </p:nvSpPr>
        <p:spPr bwMode="auto">
          <a:xfrm>
            <a:off x="5309736" y="5595740"/>
            <a:ext cx="379576" cy="454459"/>
          </a:xfrm>
          <a:custGeom>
            <a:avLst/>
            <a:gdLst>
              <a:gd name="T0" fmla="*/ 107 w 111"/>
              <a:gd name="T1" fmla="*/ 44 h 133"/>
              <a:gd name="T2" fmla="*/ 101 w 111"/>
              <a:gd name="T3" fmla="*/ 34 h 133"/>
              <a:gd name="T4" fmla="*/ 98 w 111"/>
              <a:gd name="T5" fmla="*/ 31 h 133"/>
              <a:gd name="T6" fmla="*/ 96 w 111"/>
              <a:gd name="T7" fmla="*/ 29 h 133"/>
              <a:gd name="T8" fmla="*/ 90 w 111"/>
              <a:gd name="T9" fmla="*/ 24 h 133"/>
              <a:gd name="T10" fmla="*/ 0 w 111"/>
              <a:gd name="T11" fmla="*/ 20 h 133"/>
              <a:gd name="T12" fmla="*/ 39 w 111"/>
              <a:gd name="T13" fmla="*/ 82 h 133"/>
              <a:gd name="T14" fmla="*/ 42 w 111"/>
              <a:gd name="T15" fmla="*/ 86 h 133"/>
              <a:gd name="T16" fmla="*/ 43 w 111"/>
              <a:gd name="T17" fmla="*/ 88 h 133"/>
              <a:gd name="T18" fmla="*/ 45 w 111"/>
              <a:gd name="T19" fmla="*/ 89 h 133"/>
              <a:gd name="T20" fmla="*/ 51 w 111"/>
              <a:gd name="T21" fmla="*/ 94 h 133"/>
              <a:gd name="T22" fmla="*/ 65 w 111"/>
              <a:gd name="T23" fmla="*/ 99 h 133"/>
              <a:gd name="T24" fmla="*/ 93 w 111"/>
              <a:gd name="T25" fmla="*/ 103 h 133"/>
              <a:gd name="T26" fmla="*/ 80 w 111"/>
              <a:gd name="T27" fmla="*/ 72 h 133"/>
              <a:gd name="T28" fmla="*/ 43 w 111"/>
              <a:gd name="T29" fmla="*/ 34 h 133"/>
              <a:gd name="T30" fmla="*/ 101 w 111"/>
              <a:gd name="T31" fmla="*/ 108 h 133"/>
              <a:gd name="T32" fmla="*/ 101 w 111"/>
              <a:gd name="T33" fmla="*/ 108 h 133"/>
              <a:gd name="T34" fmla="*/ 100 w 111"/>
              <a:gd name="T35" fmla="*/ 131 h 133"/>
              <a:gd name="T36" fmla="*/ 102 w 111"/>
              <a:gd name="T37" fmla="*/ 132 h 133"/>
              <a:gd name="T38" fmla="*/ 105 w 111"/>
              <a:gd name="T39" fmla="*/ 132 h 133"/>
              <a:gd name="T40" fmla="*/ 107 w 111"/>
              <a:gd name="T41" fmla="*/ 132 h 133"/>
              <a:gd name="T42" fmla="*/ 109 w 111"/>
              <a:gd name="T43" fmla="*/ 131 h 133"/>
              <a:gd name="T44" fmla="*/ 103 w 111"/>
              <a:gd name="T45" fmla="*/ 97 h 133"/>
              <a:gd name="T46" fmla="*/ 111 w 111"/>
              <a:gd name="T47" fmla="*/ 64 h 133"/>
              <a:gd name="T48" fmla="*/ 107 w 111"/>
              <a:gd name="T49" fmla="*/ 44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1" h="133">
                <a:moveTo>
                  <a:pt x="107" y="44"/>
                </a:moveTo>
                <a:cubicBezTo>
                  <a:pt x="106" y="40"/>
                  <a:pt x="104" y="37"/>
                  <a:pt x="101" y="34"/>
                </a:cubicBezTo>
                <a:cubicBezTo>
                  <a:pt x="100" y="33"/>
                  <a:pt x="99" y="32"/>
                  <a:pt x="98" y="31"/>
                </a:cubicBezTo>
                <a:cubicBezTo>
                  <a:pt x="98" y="30"/>
                  <a:pt x="97" y="29"/>
                  <a:pt x="96" y="29"/>
                </a:cubicBezTo>
                <a:cubicBezTo>
                  <a:pt x="94" y="27"/>
                  <a:pt x="92" y="26"/>
                  <a:pt x="90" y="24"/>
                </a:cubicBezTo>
                <a:cubicBezTo>
                  <a:pt x="49" y="0"/>
                  <a:pt x="28" y="25"/>
                  <a:pt x="0" y="20"/>
                </a:cubicBezTo>
                <a:cubicBezTo>
                  <a:pt x="26" y="31"/>
                  <a:pt x="19" y="58"/>
                  <a:pt x="39" y="82"/>
                </a:cubicBezTo>
                <a:cubicBezTo>
                  <a:pt x="40" y="83"/>
                  <a:pt x="41" y="85"/>
                  <a:pt x="42" y="86"/>
                </a:cubicBezTo>
                <a:cubicBezTo>
                  <a:pt x="42" y="87"/>
                  <a:pt x="43" y="87"/>
                  <a:pt x="43" y="88"/>
                </a:cubicBezTo>
                <a:cubicBezTo>
                  <a:pt x="44" y="88"/>
                  <a:pt x="44" y="89"/>
                  <a:pt x="45" y="89"/>
                </a:cubicBezTo>
                <a:cubicBezTo>
                  <a:pt x="47" y="91"/>
                  <a:pt x="49" y="93"/>
                  <a:pt x="51" y="94"/>
                </a:cubicBezTo>
                <a:cubicBezTo>
                  <a:pt x="55" y="97"/>
                  <a:pt x="60" y="98"/>
                  <a:pt x="65" y="99"/>
                </a:cubicBezTo>
                <a:cubicBezTo>
                  <a:pt x="75" y="101"/>
                  <a:pt x="85" y="101"/>
                  <a:pt x="93" y="103"/>
                </a:cubicBezTo>
                <a:cubicBezTo>
                  <a:pt x="92" y="98"/>
                  <a:pt x="90" y="87"/>
                  <a:pt x="80" y="72"/>
                </a:cubicBezTo>
                <a:cubicBezTo>
                  <a:pt x="54" y="37"/>
                  <a:pt x="54" y="46"/>
                  <a:pt x="43" y="34"/>
                </a:cubicBezTo>
                <a:cubicBezTo>
                  <a:pt x="66" y="38"/>
                  <a:pt x="101" y="89"/>
                  <a:pt x="101" y="108"/>
                </a:cubicBezTo>
                <a:cubicBezTo>
                  <a:pt x="101" y="108"/>
                  <a:pt x="101" y="108"/>
                  <a:pt x="101" y="108"/>
                </a:cubicBezTo>
                <a:cubicBezTo>
                  <a:pt x="103" y="120"/>
                  <a:pt x="100" y="131"/>
                  <a:pt x="100" y="131"/>
                </a:cubicBezTo>
                <a:cubicBezTo>
                  <a:pt x="100" y="131"/>
                  <a:pt x="101" y="132"/>
                  <a:pt x="102" y="132"/>
                </a:cubicBezTo>
                <a:cubicBezTo>
                  <a:pt x="103" y="132"/>
                  <a:pt x="104" y="133"/>
                  <a:pt x="105" y="132"/>
                </a:cubicBezTo>
                <a:cubicBezTo>
                  <a:pt x="106" y="132"/>
                  <a:pt x="106" y="132"/>
                  <a:pt x="107" y="132"/>
                </a:cubicBezTo>
                <a:cubicBezTo>
                  <a:pt x="108" y="132"/>
                  <a:pt x="108" y="131"/>
                  <a:pt x="109" y="131"/>
                </a:cubicBezTo>
                <a:cubicBezTo>
                  <a:pt x="111" y="124"/>
                  <a:pt x="108" y="108"/>
                  <a:pt x="103" y="97"/>
                </a:cubicBezTo>
                <a:cubicBezTo>
                  <a:pt x="106" y="88"/>
                  <a:pt x="111" y="77"/>
                  <a:pt x="111" y="64"/>
                </a:cubicBezTo>
                <a:cubicBezTo>
                  <a:pt x="111" y="57"/>
                  <a:pt x="110" y="51"/>
                  <a:pt x="107" y="44"/>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47" name="Freeform 50"/>
          <p:cNvSpPr/>
          <p:nvPr/>
        </p:nvSpPr>
        <p:spPr bwMode="auto">
          <a:xfrm>
            <a:off x="6399404" y="5598322"/>
            <a:ext cx="495773" cy="475115"/>
          </a:xfrm>
          <a:custGeom>
            <a:avLst/>
            <a:gdLst>
              <a:gd name="T0" fmla="*/ 24 w 145"/>
              <a:gd name="T1" fmla="*/ 31 h 139"/>
              <a:gd name="T2" fmla="*/ 42 w 145"/>
              <a:gd name="T3" fmla="*/ 33 h 139"/>
              <a:gd name="T4" fmla="*/ 33 w 145"/>
              <a:gd name="T5" fmla="*/ 40 h 139"/>
              <a:gd name="T6" fmla="*/ 66 w 145"/>
              <a:gd name="T7" fmla="*/ 74 h 139"/>
              <a:gd name="T8" fmla="*/ 66 w 145"/>
              <a:gd name="T9" fmla="*/ 74 h 139"/>
              <a:gd name="T10" fmla="*/ 93 w 145"/>
              <a:gd name="T11" fmla="*/ 82 h 139"/>
              <a:gd name="T12" fmla="*/ 83 w 145"/>
              <a:gd name="T13" fmla="*/ 89 h 139"/>
              <a:gd name="T14" fmla="*/ 116 w 145"/>
              <a:gd name="T15" fmla="*/ 105 h 139"/>
              <a:gd name="T16" fmla="*/ 131 w 145"/>
              <a:gd name="T17" fmla="*/ 126 h 139"/>
              <a:gd name="T18" fmla="*/ 145 w 145"/>
              <a:gd name="T19" fmla="*/ 139 h 139"/>
              <a:gd name="T20" fmla="*/ 127 w 145"/>
              <a:gd name="T21" fmla="*/ 109 h 139"/>
              <a:gd name="T22" fmla="*/ 127 w 145"/>
              <a:gd name="T23" fmla="*/ 109 h 139"/>
              <a:gd name="T24" fmla="*/ 38 w 145"/>
              <a:gd name="T25" fmla="*/ 19 h 139"/>
              <a:gd name="T26" fmla="*/ 37 w 145"/>
              <a:gd name="T27" fmla="*/ 16 h 139"/>
              <a:gd name="T28" fmla="*/ 127 w 145"/>
              <a:gd name="T29" fmla="*/ 97 h 139"/>
              <a:gd name="T30" fmla="*/ 100 w 145"/>
              <a:gd name="T31" fmla="*/ 40 h 139"/>
              <a:gd name="T32" fmla="*/ 100 w 145"/>
              <a:gd name="T33" fmla="*/ 40 h 139"/>
              <a:gd name="T34" fmla="*/ 107 w 145"/>
              <a:gd name="T35" fmla="*/ 57 h 139"/>
              <a:gd name="T36" fmla="*/ 77 w 145"/>
              <a:gd name="T37" fmla="*/ 22 h 139"/>
              <a:gd name="T38" fmla="*/ 5 w 145"/>
              <a:gd name="T39" fmla="*/ 1 h 139"/>
              <a:gd name="T40" fmla="*/ 1 w 145"/>
              <a:gd name="T41" fmla="*/ 1 h 139"/>
              <a:gd name="T42" fmla="*/ 0 w 145"/>
              <a:gd name="T43" fmla="*/ 2 h 139"/>
              <a:gd name="T44" fmla="*/ 0 w 145"/>
              <a:gd name="T45" fmla="*/ 3 h 139"/>
              <a:gd name="T46" fmla="*/ 0 w 145"/>
              <a:gd name="T47" fmla="*/ 3 h 139"/>
              <a:gd name="T48" fmla="*/ 3 w 145"/>
              <a:gd name="T49" fmla="*/ 10 h 139"/>
              <a:gd name="T50" fmla="*/ 24 w 145"/>
              <a:gd name="T51" fmla="*/ 3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5" h="139">
                <a:moveTo>
                  <a:pt x="24" y="31"/>
                </a:moveTo>
                <a:cubicBezTo>
                  <a:pt x="30" y="33"/>
                  <a:pt x="36" y="33"/>
                  <a:pt x="42" y="33"/>
                </a:cubicBezTo>
                <a:cubicBezTo>
                  <a:pt x="48" y="34"/>
                  <a:pt x="42" y="36"/>
                  <a:pt x="33" y="40"/>
                </a:cubicBezTo>
                <a:cubicBezTo>
                  <a:pt x="46" y="52"/>
                  <a:pt x="59" y="66"/>
                  <a:pt x="66" y="74"/>
                </a:cubicBezTo>
                <a:cubicBezTo>
                  <a:pt x="66" y="74"/>
                  <a:pt x="66" y="74"/>
                  <a:pt x="66" y="74"/>
                </a:cubicBezTo>
                <a:cubicBezTo>
                  <a:pt x="76" y="77"/>
                  <a:pt x="86" y="80"/>
                  <a:pt x="93" y="82"/>
                </a:cubicBezTo>
                <a:cubicBezTo>
                  <a:pt x="95" y="84"/>
                  <a:pt x="90" y="87"/>
                  <a:pt x="83" y="89"/>
                </a:cubicBezTo>
                <a:cubicBezTo>
                  <a:pt x="94" y="100"/>
                  <a:pt x="105" y="107"/>
                  <a:pt x="116" y="105"/>
                </a:cubicBezTo>
                <a:cubicBezTo>
                  <a:pt x="123" y="115"/>
                  <a:pt x="128" y="124"/>
                  <a:pt x="131" y="126"/>
                </a:cubicBezTo>
                <a:cubicBezTo>
                  <a:pt x="138" y="134"/>
                  <a:pt x="145" y="139"/>
                  <a:pt x="145" y="139"/>
                </a:cubicBezTo>
                <a:cubicBezTo>
                  <a:pt x="139" y="129"/>
                  <a:pt x="134" y="119"/>
                  <a:pt x="127" y="109"/>
                </a:cubicBezTo>
                <a:cubicBezTo>
                  <a:pt x="127" y="109"/>
                  <a:pt x="127" y="109"/>
                  <a:pt x="127" y="109"/>
                </a:cubicBezTo>
                <a:cubicBezTo>
                  <a:pt x="132" y="104"/>
                  <a:pt x="52" y="20"/>
                  <a:pt x="38" y="19"/>
                </a:cubicBezTo>
                <a:cubicBezTo>
                  <a:pt x="28" y="13"/>
                  <a:pt x="37" y="16"/>
                  <a:pt x="37" y="16"/>
                </a:cubicBezTo>
                <a:cubicBezTo>
                  <a:pt x="72" y="37"/>
                  <a:pt x="102" y="64"/>
                  <a:pt x="127" y="97"/>
                </a:cubicBezTo>
                <a:cubicBezTo>
                  <a:pt x="133" y="84"/>
                  <a:pt x="119" y="59"/>
                  <a:pt x="100" y="40"/>
                </a:cubicBezTo>
                <a:cubicBezTo>
                  <a:pt x="100" y="40"/>
                  <a:pt x="100" y="40"/>
                  <a:pt x="100" y="40"/>
                </a:cubicBezTo>
                <a:cubicBezTo>
                  <a:pt x="104" y="46"/>
                  <a:pt x="106" y="52"/>
                  <a:pt x="107" y="57"/>
                </a:cubicBezTo>
                <a:cubicBezTo>
                  <a:pt x="101" y="55"/>
                  <a:pt x="94" y="38"/>
                  <a:pt x="77" y="22"/>
                </a:cubicBezTo>
                <a:cubicBezTo>
                  <a:pt x="53" y="7"/>
                  <a:pt x="23" y="0"/>
                  <a:pt x="5" y="1"/>
                </a:cubicBezTo>
                <a:cubicBezTo>
                  <a:pt x="3" y="1"/>
                  <a:pt x="2" y="1"/>
                  <a:pt x="1" y="1"/>
                </a:cubicBezTo>
                <a:cubicBezTo>
                  <a:pt x="1" y="2"/>
                  <a:pt x="0" y="2"/>
                  <a:pt x="0" y="2"/>
                </a:cubicBezTo>
                <a:cubicBezTo>
                  <a:pt x="0" y="2"/>
                  <a:pt x="0" y="3"/>
                  <a:pt x="0" y="3"/>
                </a:cubicBezTo>
                <a:cubicBezTo>
                  <a:pt x="0" y="3"/>
                  <a:pt x="0" y="3"/>
                  <a:pt x="0" y="3"/>
                </a:cubicBezTo>
                <a:cubicBezTo>
                  <a:pt x="0" y="5"/>
                  <a:pt x="1" y="7"/>
                  <a:pt x="3" y="10"/>
                </a:cubicBezTo>
                <a:cubicBezTo>
                  <a:pt x="7" y="16"/>
                  <a:pt x="15" y="23"/>
                  <a:pt x="24" y="31"/>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48" name="Freeform 51"/>
          <p:cNvSpPr>
            <a:spLocks noEditPoints="1"/>
          </p:cNvSpPr>
          <p:nvPr/>
        </p:nvSpPr>
        <p:spPr bwMode="auto">
          <a:xfrm>
            <a:off x="7540714" y="5598322"/>
            <a:ext cx="446713" cy="423472"/>
          </a:xfrm>
          <a:custGeom>
            <a:avLst/>
            <a:gdLst>
              <a:gd name="T0" fmla="*/ 130 w 131"/>
              <a:gd name="T1" fmla="*/ 117 h 124"/>
              <a:gd name="T2" fmla="*/ 127 w 131"/>
              <a:gd name="T3" fmla="*/ 114 h 124"/>
              <a:gd name="T4" fmla="*/ 120 w 131"/>
              <a:gd name="T5" fmla="*/ 92 h 124"/>
              <a:gd name="T6" fmla="*/ 112 w 131"/>
              <a:gd name="T7" fmla="*/ 105 h 124"/>
              <a:gd name="T8" fmla="*/ 99 w 131"/>
              <a:gd name="T9" fmla="*/ 112 h 124"/>
              <a:gd name="T10" fmla="*/ 121 w 131"/>
              <a:gd name="T11" fmla="*/ 120 h 124"/>
              <a:gd name="T12" fmla="*/ 124 w 131"/>
              <a:gd name="T13" fmla="*/ 123 h 124"/>
              <a:gd name="T14" fmla="*/ 130 w 131"/>
              <a:gd name="T15" fmla="*/ 123 h 124"/>
              <a:gd name="T16" fmla="*/ 130 w 131"/>
              <a:gd name="T17" fmla="*/ 117 h 124"/>
              <a:gd name="T18" fmla="*/ 14 w 131"/>
              <a:gd name="T19" fmla="*/ 41 h 124"/>
              <a:gd name="T20" fmla="*/ 19 w 131"/>
              <a:gd name="T21" fmla="*/ 35 h 124"/>
              <a:gd name="T22" fmla="*/ 20 w 131"/>
              <a:gd name="T23" fmla="*/ 36 h 124"/>
              <a:gd name="T24" fmla="*/ 20 w 131"/>
              <a:gd name="T25" fmla="*/ 36 h 124"/>
              <a:gd name="T26" fmla="*/ 37 w 131"/>
              <a:gd name="T27" fmla="*/ 30 h 124"/>
              <a:gd name="T28" fmla="*/ 43 w 131"/>
              <a:gd name="T29" fmla="*/ 12 h 124"/>
              <a:gd name="T30" fmla="*/ 43 w 131"/>
              <a:gd name="T31" fmla="*/ 12 h 124"/>
              <a:gd name="T32" fmla="*/ 44 w 131"/>
              <a:gd name="T33" fmla="*/ 14 h 124"/>
              <a:gd name="T34" fmla="*/ 34 w 131"/>
              <a:gd name="T35" fmla="*/ 3 h 124"/>
              <a:gd name="T36" fmla="*/ 16 w 131"/>
              <a:gd name="T37" fmla="*/ 9 h 124"/>
              <a:gd name="T38" fmla="*/ 11 w 131"/>
              <a:gd name="T39" fmla="*/ 27 h 124"/>
              <a:gd name="T40" fmla="*/ 3 w 131"/>
              <a:gd name="T41" fmla="*/ 34 h 124"/>
              <a:gd name="T42" fmla="*/ 3 w 131"/>
              <a:gd name="T43" fmla="*/ 35 h 124"/>
              <a:gd name="T44" fmla="*/ 2 w 131"/>
              <a:gd name="T45" fmla="*/ 35 h 124"/>
              <a:gd name="T46" fmla="*/ 3 w 131"/>
              <a:gd name="T47" fmla="*/ 43 h 124"/>
              <a:gd name="T48" fmla="*/ 53 w 131"/>
              <a:gd name="T49" fmla="*/ 92 h 124"/>
              <a:gd name="T50" fmla="*/ 60 w 131"/>
              <a:gd name="T51" fmla="*/ 94 h 124"/>
              <a:gd name="T52" fmla="*/ 59 w 131"/>
              <a:gd name="T53" fmla="*/ 86 h 124"/>
              <a:gd name="T54" fmla="*/ 14 w 131"/>
              <a:gd name="T55" fmla="*/ 41 h 124"/>
              <a:gd name="T56" fmla="*/ 112 w 131"/>
              <a:gd name="T57" fmla="*/ 82 h 124"/>
              <a:gd name="T58" fmla="*/ 48 w 131"/>
              <a:gd name="T59" fmla="*/ 18 h 124"/>
              <a:gd name="T60" fmla="*/ 43 w 131"/>
              <a:gd name="T61" fmla="*/ 35 h 124"/>
              <a:gd name="T62" fmla="*/ 25 w 131"/>
              <a:gd name="T63" fmla="*/ 41 h 124"/>
              <a:gd name="T64" fmla="*/ 89 w 131"/>
              <a:gd name="T65" fmla="*/ 105 h 124"/>
              <a:gd name="T66" fmla="*/ 107 w 131"/>
              <a:gd name="T67" fmla="*/ 100 h 124"/>
              <a:gd name="T68" fmla="*/ 112 w 131"/>
              <a:gd name="T69" fmla="*/ 8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1" h="124">
                <a:moveTo>
                  <a:pt x="130" y="117"/>
                </a:moveTo>
                <a:cubicBezTo>
                  <a:pt x="127" y="114"/>
                  <a:pt x="127" y="114"/>
                  <a:pt x="127" y="114"/>
                </a:cubicBezTo>
                <a:cubicBezTo>
                  <a:pt x="120" y="92"/>
                  <a:pt x="120" y="92"/>
                  <a:pt x="120" y="92"/>
                </a:cubicBezTo>
                <a:cubicBezTo>
                  <a:pt x="120" y="96"/>
                  <a:pt x="117" y="101"/>
                  <a:pt x="112" y="105"/>
                </a:cubicBezTo>
                <a:cubicBezTo>
                  <a:pt x="108" y="110"/>
                  <a:pt x="103" y="112"/>
                  <a:pt x="99" y="112"/>
                </a:cubicBezTo>
                <a:cubicBezTo>
                  <a:pt x="121" y="120"/>
                  <a:pt x="121" y="120"/>
                  <a:pt x="121" y="120"/>
                </a:cubicBezTo>
                <a:cubicBezTo>
                  <a:pt x="124" y="123"/>
                  <a:pt x="124" y="123"/>
                  <a:pt x="124" y="123"/>
                </a:cubicBezTo>
                <a:cubicBezTo>
                  <a:pt x="126" y="124"/>
                  <a:pt x="128" y="124"/>
                  <a:pt x="130" y="123"/>
                </a:cubicBezTo>
                <a:cubicBezTo>
                  <a:pt x="131" y="121"/>
                  <a:pt x="131" y="119"/>
                  <a:pt x="130" y="117"/>
                </a:cubicBezTo>
                <a:close/>
                <a:moveTo>
                  <a:pt x="14" y="41"/>
                </a:moveTo>
                <a:cubicBezTo>
                  <a:pt x="19" y="35"/>
                  <a:pt x="19" y="35"/>
                  <a:pt x="19" y="35"/>
                </a:cubicBezTo>
                <a:cubicBezTo>
                  <a:pt x="20" y="36"/>
                  <a:pt x="20" y="36"/>
                  <a:pt x="20" y="36"/>
                </a:cubicBezTo>
                <a:cubicBezTo>
                  <a:pt x="20" y="36"/>
                  <a:pt x="20" y="36"/>
                  <a:pt x="20" y="36"/>
                </a:cubicBezTo>
                <a:cubicBezTo>
                  <a:pt x="23" y="39"/>
                  <a:pt x="30" y="36"/>
                  <a:pt x="37" y="30"/>
                </a:cubicBezTo>
                <a:cubicBezTo>
                  <a:pt x="43" y="23"/>
                  <a:pt x="46" y="16"/>
                  <a:pt x="43" y="12"/>
                </a:cubicBezTo>
                <a:cubicBezTo>
                  <a:pt x="43" y="12"/>
                  <a:pt x="43" y="12"/>
                  <a:pt x="43" y="12"/>
                </a:cubicBezTo>
                <a:cubicBezTo>
                  <a:pt x="44" y="14"/>
                  <a:pt x="44" y="14"/>
                  <a:pt x="44" y="14"/>
                </a:cubicBezTo>
                <a:cubicBezTo>
                  <a:pt x="34" y="3"/>
                  <a:pt x="34" y="3"/>
                  <a:pt x="34" y="3"/>
                </a:cubicBezTo>
                <a:cubicBezTo>
                  <a:pt x="31" y="0"/>
                  <a:pt x="23" y="3"/>
                  <a:pt x="16" y="9"/>
                </a:cubicBezTo>
                <a:cubicBezTo>
                  <a:pt x="10" y="16"/>
                  <a:pt x="7" y="24"/>
                  <a:pt x="11" y="27"/>
                </a:cubicBezTo>
                <a:cubicBezTo>
                  <a:pt x="3" y="34"/>
                  <a:pt x="3" y="34"/>
                  <a:pt x="3" y="34"/>
                </a:cubicBezTo>
                <a:cubicBezTo>
                  <a:pt x="3" y="34"/>
                  <a:pt x="3" y="35"/>
                  <a:pt x="3" y="35"/>
                </a:cubicBezTo>
                <a:cubicBezTo>
                  <a:pt x="3" y="35"/>
                  <a:pt x="2" y="35"/>
                  <a:pt x="2" y="35"/>
                </a:cubicBezTo>
                <a:cubicBezTo>
                  <a:pt x="0" y="37"/>
                  <a:pt x="1" y="40"/>
                  <a:pt x="3" y="43"/>
                </a:cubicBezTo>
                <a:cubicBezTo>
                  <a:pt x="53" y="92"/>
                  <a:pt x="53" y="92"/>
                  <a:pt x="53" y="92"/>
                </a:cubicBezTo>
                <a:cubicBezTo>
                  <a:pt x="55" y="95"/>
                  <a:pt x="58" y="95"/>
                  <a:pt x="60" y="94"/>
                </a:cubicBezTo>
                <a:cubicBezTo>
                  <a:pt x="62" y="92"/>
                  <a:pt x="61" y="89"/>
                  <a:pt x="59" y="86"/>
                </a:cubicBezTo>
                <a:lnTo>
                  <a:pt x="14" y="41"/>
                </a:lnTo>
                <a:close/>
                <a:moveTo>
                  <a:pt x="112" y="82"/>
                </a:moveTo>
                <a:cubicBezTo>
                  <a:pt x="48" y="18"/>
                  <a:pt x="48" y="18"/>
                  <a:pt x="48" y="18"/>
                </a:cubicBezTo>
                <a:cubicBezTo>
                  <a:pt x="52" y="21"/>
                  <a:pt x="49" y="29"/>
                  <a:pt x="43" y="35"/>
                </a:cubicBezTo>
                <a:cubicBezTo>
                  <a:pt x="36" y="42"/>
                  <a:pt x="28" y="45"/>
                  <a:pt x="25" y="41"/>
                </a:cubicBezTo>
                <a:cubicBezTo>
                  <a:pt x="89" y="105"/>
                  <a:pt x="89" y="105"/>
                  <a:pt x="89" y="105"/>
                </a:cubicBezTo>
                <a:cubicBezTo>
                  <a:pt x="92" y="109"/>
                  <a:pt x="100" y="106"/>
                  <a:pt x="107" y="100"/>
                </a:cubicBezTo>
                <a:cubicBezTo>
                  <a:pt x="113" y="93"/>
                  <a:pt x="116" y="85"/>
                  <a:pt x="112" y="82"/>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49" name="Freeform 52"/>
          <p:cNvSpPr>
            <a:spLocks noEditPoints="1"/>
          </p:cNvSpPr>
          <p:nvPr/>
        </p:nvSpPr>
        <p:spPr bwMode="auto">
          <a:xfrm>
            <a:off x="8676859" y="5587993"/>
            <a:ext cx="431220" cy="433801"/>
          </a:xfrm>
          <a:custGeom>
            <a:avLst/>
            <a:gdLst>
              <a:gd name="T0" fmla="*/ 119 w 126"/>
              <a:gd name="T1" fmla="*/ 109 h 127"/>
              <a:gd name="T2" fmla="*/ 115 w 126"/>
              <a:gd name="T3" fmla="*/ 116 h 127"/>
              <a:gd name="T4" fmla="*/ 109 w 126"/>
              <a:gd name="T5" fmla="*/ 120 h 127"/>
              <a:gd name="T6" fmla="*/ 126 w 126"/>
              <a:gd name="T7" fmla="*/ 127 h 127"/>
              <a:gd name="T8" fmla="*/ 119 w 126"/>
              <a:gd name="T9" fmla="*/ 109 h 127"/>
              <a:gd name="T10" fmla="*/ 116 w 126"/>
              <a:gd name="T11" fmla="*/ 101 h 127"/>
              <a:gd name="T12" fmla="*/ 111 w 126"/>
              <a:gd name="T13" fmla="*/ 89 h 127"/>
              <a:gd name="T14" fmla="*/ 103 w 126"/>
              <a:gd name="T15" fmla="*/ 104 h 127"/>
              <a:gd name="T16" fmla="*/ 97 w 126"/>
              <a:gd name="T17" fmla="*/ 109 h 127"/>
              <a:gd name="T18" fmla="*/ 97 w 126"/>
              <a:gd name="T19" fmla="*/ 109 h 127"/>
              <a:gd name="T20" fmla="*/ 97 w 126"/>
              <a:gd name="T21" fmla="*/ 109 h 127"/>
              <a:gd name="T22" fmla="*/ 88 w 126"/>
              <a:gd name="T23" fmla="*/ 112 h 127"/>
              <a:gd name="T24" fmla="*/ 101 w 126"/>
              <a:gd name="T25" fmla="*/ 117 h 127"/>
              <a:gd name="T26" fmla="*/ 112 w 126"/>
              <a:gd name="T27" fmla="*/ 113 h 127"/>
              <a:gd name="T28" fmla="*/ 116 w 126"/>
              <a:gd name="T29" fmla="*/ 101 h 127"/>
              <a:gd name="T30" fmla="*/ 105 w 126"/>
              <a:gd name="T31" fmla="*/ 94 h 127"/>
              <a:gd name="T32" fmla="*/ 105 w 126"/>
              <a:gd name="T33" fmla="*/ 83 h 127"/>
              <a:gd name="T34" fmla="*/ 41 w 126"/>
              <a:gd name="T35" fmla="*/ 19 h 127"/>
              <a:gd name="T36" fmla="*/ 41 w 126"/>
              <a:gd name="T37" fmla="*/ 30 h 127"/>
              <a:gd name="T38" fmla="*/ 105 w 126"/>
              <a:gd name="T39" fmla="*/ 94 h 127"/>
              <a:gd name="T40" fmla="*/ 30 w 126"/>
              <a:gd name="T41" fmla="*/ 30 h 127"/>
              <a:gd name="T42" fmla="*/ 36 w 126"/>
              <a:gd name="T43" fmla="*/ 13 h 127"/>
              <a:gd name="T44" fmla="*/ 36 w 126"/>
              <a:gd name="T45" fmla="*/ 13 h 127"/>
              <a:gd name="T46" fmla="*/ 27 w 126"/>
              <a:gd name="T47" fmla="*/ 4 h 127"/>
              <a:gd name="T48" fmla="*/ 9 w 126"/>
              <a:gd name="T49" fmla="*/ 9 h 127"/>
              <a:gd name="T50" fmla="*/ 4 w 126"/>
              <a:gd name="T51" fmla="*/ 27 h 127"/>
              <a:gd name="T52" fmla="*/ 13 w 126"/>
              <a:gd name="T53" fmla="*/ 36 h 127"/>
              <a:gd name="T54" fmla="*/ 13 w 126"/>
              <a:gd name="T55" fmla="*/ 36 h 127"/>
              <a:gd name="T56" fmla="*/ 30 w 126"/>
              <a:gd name="T57" fmla="*/ 30 h 127"/>
              <a:gd name="T58" fmla="*/ 32 w 126"/>
              <a:gd name="T59" fmla="*/ 39 h 127"/>
              <a:gd name="T60" fmla="*/ 96 w 126"/>
              <a:gd name="T61" fmla="*/ 103 h 127"/>
              <a:gd name="T62" fmla="*/ 100 w 126"/>
              <a:gd name="T63" fmla="*/ 101 h 127"/>
              <a:gd name="T64" fmla="*/ 102 w 126"/>
              <a:gd name="T65" fmla="*/ 97 h 127"/>
              <a:gd name="T66" fmla="*/ 38 w 126"/>
              <a:gd name="T67" fmla="*/ 33 h 127"/>
              <a:gd name="T68" fmla="*/ 36 w 126"/>
              <a:gd name="T69" fmla="*/ 37 h 127"/>
              <a:gd name="T70" fmla="*/ 32 w 126"/>
              <a:gd name="T71" fmla="*/ 39 h 127"/>
              <a:gd name="T72" fmla="*/ 29 w 126"/>
              <a:gd name="T73" fmla="*/ 42 h 127"/>
              <a:gd name="T74" fmla="*/ 18 w 126"/>
              <a:gd name="T75" fmla="*/ 43 h 127"/>
              <a:gd name="T76" fmla="*/ 82 w 126"/>
              <a:gd name="T77" fmla="*/ 107 h 127"/>
              <a:gd name="T78" fmla="*/ 93 w 126"/>
              <a:gd name="T79" fmla="*/ 106 h 127"/>
              <a:gd name="T80" fmla="*/ 29 w 126"/>
              <a:gd name="T81" fmla="*/ 42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6" h="127">
                <a:moveTo>
                  <a:pt x="119" y="109"/>
                </a:moveTo>
                <a:cubicBezTo>
                  <a:pt x="119" y="111"/>
                  <a:pt x="118" y="114"/>
                  <a:pt x="115" y="116"/>
                </a:cubicBezTo>
                <a:cubicBezTo>
                  <a:pt x="113" y="118"/>
                  <a:pt x="111" y="120"/>
                  <a:pt x="109" y="120"/>
                </a:cubicBezTo>
                <a:cubicBezTo>
                  <a:pt x="126" y="127"/>
                  <a:pt x="126" y="127"/>
                  <a:pt x="126" y="127"/>
                </a:cubicBezTo>
                <a:lnTo>
                  <a:pt x="119" y="109"/>
                </a:lnTo>
                <a:close/>
                <a:moveTo>
                  <a:pt x="116" y="101"/>
                </a:moveTo>
                <a:cubicBezTo>
                  <a:pt x="111" y="89"/>
                  <a:pt x="111" y="89"/>
                  <a:pt x="111" y="89"/>
                </a:cubicBezTo>
                <a:cubicBezTo>
                  <a:pt x="111" y="93"/>
                  <a:pt x="108" y="99"/>
                  <a:pt x="103" y="104"/>
                </a:cubicBezTo>
                <a:cubicBezTo>
                  <a:pt x="101" y="106"/>
                  <a:pt x="99" y="108"/>
                  <a:pt x="97" y="109"/>
                </a:cubicBezTo>
                <a:cubicBezTo>
                  <a:pt x="97" y="109"/>
                  <a:pt x="97" y="109"/>
                  <a:pt x="97" y="109"/>
                </a:cubicBezTo>
                <a:cubicBezTo>
                  <a:pt x="97" y="109"/>
                  <a:pt x="97" y="109"/>
                  <a:pt x="97" y="109"/>
                </a:cubicBezTo>
                <a:cubicBezTo>
                  <a:pt x="94" y="111"/>
                  <a:pt x="91" y="112"/>
                  <a:pt x="88" y="112"/>
                </a:cubicBezTo>
                <a:cubicBezTo>
                  <a:pt x="101" y="117"/>
                  <a:pt x="101" y="117"/>
                  <a:pt x="101" y="117"/>
                </a:cubicBezTo>
                <a:cubicBezTo>
                  <a:pt x="104" y="117"/>
                  <a:pt x="110" y="116"/>
                  <a:pt x="112" y="113"/>
                </a:cubicBezTo>
                <a:cubicBezTo>
                  <a:pt x="115" y="110"/>
                  <a:pt x="116" y="104"/>
                  <a:pt x="116" y="101"/>
                </a:cubicBezTo>
                <a:close/>
                <a:moveTo>
                  <a:pt x="105" y="94"/>
                </a:moveTo>
                <a:cubicBezTo>
                  <a:pt x="107" y="90"/>
                  <a:pt x="108" y="85"/>
                  <a:pt x="105" y="83"/>
                </a:cubicBezTo>
                <a:cubicBezTo>
                  <a:pt x="41" y="19"/>
                  <a:pt x="41" y="19"/>
                  <a:pt x="41" y="19"/>
                </a:cubicBezTo>
                <a:cubicBezTo>
                  <a:pt x="44" y="21"/>
                  <a:pt x="43" y="26"/>
                  <a:pt x="41" y="30"/>
                </a:cubicBezTo>
                <a:lnTo>
                  <a:pt x="105" y="94"/>
                </a:lnTo>
                <a:close/>
                <a:moveTo>
                  <a:pt x="30" y="30"/>
                </a:moveTo>
                <a:cubicBezTo>
                  <a:pt x="36" y="24"/>
                  <a:pt x="39" y="16"/>
                  <a:pt x="36" y="13"/>
                </a:cubicBezTo>
                <a:cubicBezTo>
                  <a:pt x="36" y="13"/>
                  <a:pt x="36" y="13"/>
                  <a:pt x="36" y="13"/>
                </a:cubicBezTo>
                <a:cubicBezTo>
                  <a:pt x="27" y="4"/>
                  <a:pt x="27" y="4"/>
                  <a:pt x="27" y="4"/>
                </a:cubicBezTo>
                <a:cubicBezTo>
                  <a:pt x="24" y="0"/>
                  <a:pt x="16" y="3"/>
                  <a:pt x="9" y="9"/>
                </a:cubicBezTo>
                <a:cubicBezTo>
                  <a:pt x="3" y="16"/>
                  <a:pt x="0" y="24"/>
                  <a:pt x="4" y="27"/>
                </a:cubicBezTo>
                <a:cubicBezTo>
                  <a:pt x="13" y="36"/>
                  <a:pt x="13" y="36"/>
                  <a:pt x="13" y="36"/>
                </a:cubicBezTo>
                <a:cubicBezTo>
                  <a:pt x="13" y="36"/>
                  <a:pt x="13" y="36"/>
                  <a:pt x="13" y="36"/>
                </a:cubicBezTo>
                <a:cubicBezTo>
                  <a:pt x="16" y="39"/>
                  <a:pt x="24" y="36"/>
                  <a:pt x="30" y="30"/>
                </a:cubicBezTo>
                <a:close/>
                <a:moveTo>
                  <a:pt x="32" y="39"/>
                </a:moveTo>
                <a:cubicBezTo>
                  <a:pt x="96" y="103"/>
                  <a:pt x="96" y="103"/>
                  <a:pt x="96" y="103"/>
                </a:cubicBezTo>
                <a:cubicBezTo>
                  <a:pt x="97" y="102"/>
                  <a:pt x="99" y="102"/>
                  <a:pt x="100" y="101"/>
                </a:cubicBezTo>
                <a:cubicBezTo>
                  <a:pt x="101" y="100"/>
                  <a:pt x="101" y="99"/>
                  <a:pt x="102" y="97"/>
                </a:cubicBezTo>
                <a:cubicBezTo>
                  <a:pt x="38" y="33"/>
                  <a:pt x="38" y="33"/>
                  <a:pt x="38" y="33"/>
                </a:cubicBezTo>
                <a:cubicBezTo>
                  <a:pt x="37" y="35"/>
                  <a:pt x="37" y="36"/>
                  <a:pt x="36" y="37"/>
                </a:cubicBezTo>
                <a:cubicBezTo>
                  <a:pt x="35" y="38"/>
                  <a:pt x="33" y="38"/>
                  <a:pt x="32" y="39"/>
                </a:cubicBezTo>
                <a:close/>
                <a:moveTo>
                  <a:pt x="29" y="42"/>
                </a:moveTo>
                <a:cubicBezTo>
                  <a:pt x="24" y="44"/>
                  <a:pt x="20" y="45"/>
                  <a:pt x="18" y="43"/>
                </a:cubicBezTo>
                <a:cubicBezTo>
                  <a:pt x="82" y="107"/>
                  <a:pt x="82" y="107"/>
                  <a:pt x="82" y="107"/>
                </a:cubicBezTo>
                <a:cubicBezTo>
                  <a:pt x="84" y="109"/>
                  <a:pt x="88" y="108"/>
                  <a:pt x="93" y="106"/>
                </a:cubicBezTo>
                <a:lnTo>
                  <a:pt x="29" y="42"/>
                </a:ln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50" name="Freeform 53"/>
          <p:cNvSpPr>
            <a:spLocks noEditPoints="1"/>
          </p:cNvSpPr>
          <p:nvPr/>
        </p:nvSpPr>
        <p:spPr bwMode="auto">
          <a:xfrm>
            <a:off x="9818170" y="5600904"/>
            <a:ext cx="397651" cy="462205"/>
          </a:xfrm>
          <a:custGeom>
            <a:avLst/>
            <a:gdLst>
              <a:gd name="T0" fmla="*/ 99 w 116"/>
              <a:gd name="T1" fmla="*/ 94 h 135"/>
              <a:gd name="T2" fmla="*/ 93 w 116"/>
              <a:gd name="T3" fmla="*/ 82 h 135"/>
              <a:gd name="T4" fmla="*/ 93 w 116"/>
              <a:gd name="T5" fmla="*/ 82 h 135"/>
              <a:gd name="T6" fmla="*/ 85 w 116"/>
              <a:gd name="T7" fmla="*/ 84 h 135"/>
              <a:gd name="T8" fmla="*/ 82 w 116"/>
              <a:gd name="T9" fmla="*/ 93 h 135"/>
              <a:gd name="T10" fmla="*/ 82 w 116"/>
              <a:gd name="T11" fmla="*/ 93 h 135"/>
              <a:gd name="T12" fmla="*/ 94 w 116"/>
              <a:gd name="T13" fmla="*/ 99 h 135"/>
              <a:gd name="T14" fmla="*/ 96 w 116"/>
              <a:gd name="T15" fmla="*/ 96 h 135"/>
              <a:gd name="T16" fmla="*/ 99 w 116"/>
              <a:gd name="T17" fmla="*/ 94 h 135"/>
              <a:gd name="T18" fmla="*/ 89 w 116"/>
              <a:gd name="T19" fmla="*/ 78 h 135"/>
              <a:gd name="T20" fmla="*/ 15 w 116"/>
              <a:gd name="T21" fmla="*/ 3 h 135"/>
              <a:gd name="T22" fmla="*/ 3 w 116"/>
              <a:gd name="T23" fmla="*/ 3 h 135"/>
              <a:gd name="T24" fmla="*/ 3 w 116"/>
              <a:gd name="T25" fmla="*/ 15 h 135"/>
              <a:gd name="T26" fmla="*/ 77 w 116"/>
              <a:gd name="T27" fmla="*/ 89 h 135"/>
              <a:gd name="T28" fmla="*/ 89 w 116"/>
              <a:gd name="T29" fmla="*/ 78 h 135"/>
              <a:gd name="T30" fmla="*/ 109 w 116"/>
              <a:gd name="T31" fmla="*/ 100 h 135"/>
              <a:gd name="T32" fmla="*/ 98 w 116"/>
              <a:gd name="T33" fmla="*/ 112 h 135"/>
              <a:gd name="T34" fmla="*/ 104 w 116"/>
              <a:gd name="T35" fmla="*/ 135 h 135"/>
              <a:gd name="T36" fmla="*/ 115 w 116"/>
              <a:gd name="T37" fmla="*/ 115 h 135"/>
              <a:gd name="T38" fmla="*/ 109 w 116"/>
              <a:gd name="T39" fmla="*/ 10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6" h="135">
                <a:moveTo>
                  <a:pt x="99" y="94"/>
                </a:moveTo>
                <a:cubicBezTo>
                  <a:pt x="97" y="89"/>
                  <a:pt x="96" y="83"/>
                  <a:pt x="93" y="82"/>
                </a:cubicBezTo>
                <a:cubicBezTo>
                  <a:pt x="93" y="82"/>
                  <a:pt x="93" y="82"/>
                  <a:pt x="93" y="82"/>
                </a:cubicBezTo>
                <a:cubicBezTo>
                  <a:pt x="92" y="80"/>
                  <a:pt x="88" y="81"/>
                  <a:pt x="85" y="84"/>
                </a:cubicBezTo>
                <a:cubicBezTo>
                  <a:pt x="81" y="88"/>
                  <a:pt x="80" y="92"/>
                  <a:pt x="82" y="93"/>
                </a:cubicBezTo>
                <a:cubicBezTo>
                  <a:pt x="82" y="93"/>
                  <a:pt x="82" y="93"/>
                  <a:pt x="82" y="93"/>
                </a:cubicBezTo>
                <a:cubicBezTo>
                  <a:pt x="83" y="96"/>
                  <a:pt x="89" y="97"/>
                  <a:pt x="94" y="99"/>
                </a:cubicBezTo>
                <a:cubicBezTo>
                  <a:pt x="95" y="98"/>
                  <a:pt x="95" y="97"/>
                  <a:pt x="96" y="96"/>
                </a:cubicBezTo>
                <a:cubicBezTo>
                  <a:pt x="97" y="95"/>
                  <a:pt x="98" y="95"/>
                  <a:pt x="99" y="94"/>
                </a:cubicBezTo>
                <a:close/>
                <a:moveTo>
                  <a:pt x="89" y="78"/>
                </a:moveTo>
                <a:cubicBezTo>
                  <a:pt x="67" y="50"/>
                  <a:pt x="42" y="24"/>
                  <a:pt x="15" y="3"/>
                </a:cubicBezTo>
                <a:cubicBezTo>
                  <a:pt x="12" y="1"/>
                  <a:pt x="6" y="0"/>
                  <a:pt x="3" y="3"/>
                </a:cubicBezTo>
                <a:cubicBezTo>
                  <a:pt x="0" y="6"/>
                  <a:pt x="1" y="12"/>
                  <a:pt x="3" y="15"/>
                </a:cubicBezTo>
                <a:cubicBezTo>
                  <a:pt x="24" y="42"/>
                  <a:pt x="50" y="68"/>
                  <a:pt x="77" y="89"/>
                </a:cubicBezTo>
                <a:cubicBezTo>
                  <a:pt x="74" y="84"/>
                  <a:pt x="84" y="75"/>
                  <a:pt x="89" y="78"/>
                </a:cubicBezTo>
                <a:close/>
                <a:moveTo>
                  <a:pt x="109" y="100"/>
                </a:moveTo>
                <a:cubicBezTo>
                  <a:pt x="100" y="91"/>
                  <a:pt x="93" y="105"/>
                  <a:pt x="98" y="112"/>
                </a:cubicBezTo>
                <a:cubicBezTo>
                  <a:pt x="107" y="124"/>
                  <a:pt x="104" y="135"/>
                  <a:pt x="104" y="135"/>
                </a:cubicBezTo>
                <a:cubicBezTo>
                  <a:pt x="104" y="135"/>
                  <a:pt x="116" y="126"/>
                  <a:pt x="115" y="115"/>
                </a:cubicBezTo>
                <a:cubicBezTo>
                  <a:pt x="115" y="107"/>
                  <a:pt x="112" y="103"/>
                  <a:pt x="109" y="100"/>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51" name="Freeform 54"/>
          <p:cNvSpPr>
            <a:spLocks noEditPoints="1"/>
          </p:cNvSpPr>
          <p:nvPr/>
        </p:nvSpPr>
        <p:spPr bwMode="auto">
          <a:xfrm>
            <a:off x="10928494" y="5585412"/>
            <a:ext cx="459623" cy="433801"/>
          </a:xfrm>
          <a:custGeom>
            <a:avLst/>
            <a:gdLst>
              <a:gd name="T0" fmla="*/ 122 w 134"/>
              <a:gd name="T1" fmla="*/ 46 h 127"/>
              <a:gd name="T2" fmla="*/ 62 w 134"/>
              <a:gd name="T3" fmla="*/ 11 h 127"/>
              <a:gd name="T4" fmla="*/ 6 w 134"/>
              <a:gd name="T5" fmla="*/ 83 h 127"/>
              <a:gd name="T6" fmla="*/ 86 w 134"/>
              <a:gd name="T7" fmla="*/ 116 h 127"/>
              <a:gd name="T8" fmla="*/ 110 w 134"/>
              <a:gd name="T9" fmla="*/ 83 h 127"/>
              <a:gd name="T10" fmla="*/ 122 w 134"/>
              <a:gd name="T11" fmla="*/ 46 h 127"/>
              <a:gd name="T12" fmla="*/ 31 w 134"/>
              <a:gd name="T13" fmla="*/ 88 h 127"/>
              <a:gd name="T14" fmla="*/ 22 w 134"/>
              <a:gd name="T15" fmla="*/ 93 h 127"/>
              <a:gd name="T16" fmla="*/ 17 w 134"/>
              <a:gd name="T17" fmla="*/ 84 h 127"/>
              <a:gd name="T18" fmla="*/ 26 w 134"/>
              <a:gd name="T19" fmla="*/ 79 h 127"/>
              <a:gd name="T20" fmla="*/ 31 w 134"/>
              <a:gd name="T21" fmla="*/ 88 h 127"/>
              <a:gd name="T22" fmla="*/ 36 w 134"/>
              <a:gd name="T23" fmla="*/ 62 h 127"/>
              <a:gd name="T24" fmla="*/ 26 w 134"/>
              <a:gd name="T25" fmla="*/ 68 h 127"/>
              <a:gd name="T26" fmla="*/ 21 w 134"/>
              <a:gd name="T27" fmla="*/ 58 h 127"/>
              <a:gd name="T28" fmla="*/ 30 w 134"/>
              <a:gd name="T29" fmla="*/ 52 h 127"/>
              <a:gd name="T30" fmla="*/ 36 w 134"/>
              <a:gd name="T31" fmla="*/ 62 h 127"/>
              <a:gd name="T32" fmla="*/ 54 w 134"/>
              <a:gd name="T33" fmla="*/ 42 h 127"/>
              <a:gd name="T34" fmla="*/ 43 w 134"/>
              <a:gd name="T35" fmla="*/ 49 h 127"/>
              <a:gd name="T36" fmla="*/ 37 w 134"/>
              <a:gd name="T37" fmla="*/ 38 h 127"/>
              <a:gd name="T38" fmla="*/ 47 w 134"/>
              <a:gd name="T39" fmla="*/ 31 h 127"/>
              <a:gd name="T40" fmla="*/ 54 w 134"/>
              <a:gd name="T41" fmla="*/ 42 h 127"/>
              <a:gd name="T42" fmla="*/ 62 w 134"/>
              <a:gd name="T43" fmla="*/ 28 h 127"/>
              <a:gd name="T44" fmla="*/ 72 w 134"/>
              <a:gd name="T45" fmla="*/ 21 h 127"/>
              <a:gd name="T46" fmla="*/ 78 w 134"/>
              <a:gd name="T47" fmla="*/ 32 h 127"/>
              <a:gd name="T48" fmla="*/ 68 w 134"/>
              <a:gd name="T49" fmla="*/ 38 h 127"/>
              <a:gd name="T50" fmla="*/ 62 w 134"/>
              <a:gd name="T51" fmla="*/ 28 h 127"/>
              <a:gd name="T52" fmla="*/ 91 w 134"/>
              <a:gd name="T53" fmla="*/ 94 h 127"/>
              <a:gd name="T54" fmla="*/ 72 w 134"/>
              <a:gd name="T55" fmla="*/ 106 h 127"/>
              <a:gd name="T56" fmla="*/ 61 w 134"/>
              <a:gd name="T57" fmla="*/ 86 h 127"/>
              <a:gd name="T58" fmla="*/ 80 w 134"/>
              <a:gd name="T59" fmla="*/ 75 h 127"/>
              <a:gd name="T60" fmla="*/ 91 w 134"/>
              <a:gd name="T61" fmla="*/ 94 h 127"/>
              <a:gd name="T62" fmla="*/ 104 w 134"/>
              <a:gd name="T63" fmla="*/ 37 h 127"/>
              <a:gd name="T64" fmla="*/ 94 w 134"/>
              <a:gd name="T65" fmla="*/ 44 h 127"/>
              <a:gd name="T66" fmla="*/ 88 w 134"/>
              <a:gd name="T67" fmla="*/ 32 h 127"/>
              <a:gd name="T68" fmla="*/ 98 w 134"/>
              <a:gd name="T69" fmla="*/ 26 h 127"/>
              <a:gd name="T70" fmla="*/ 104 w 134"/>
              <a:gd name="T71" fmla="*/ 3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4" h="127">
                <a:moveTo>
                  <a:pt x="122" y="46"/>
                </a:moveTo>
                <a:cubicBezTo>
                  <a:pt x="134" y="18"/>
                  <a:pt x="100" y="0"/>
                  <a:pt x="62" y="11"/>
                </a:cubicBezTo>
                <a:cubicBezTo>
                  <a:pt x="25" y="21"/>
                  <a:pt x="0" y="53"/>
                  <a:pt x="6" y="83"/>
                </a:cubicBezTo>
                <a:cubicBezTo>
                  <a:pt x="13" y="112"/>
                  <a:pt x="49" y="127"/>
                  <a:pt x="86" y="116"/>
                </a:cubicBezTo>
                <a:cubicBezTo>
                  <a:pt x="112" y="109"/>
                  <a:pt x="124" y="99"/>
                  <a:pt x="110" y="83"/>
                </a:cubicBezTo>
                <a:cubicBezTo>
                  <a:pt x="92" y="64"/>
                  <a:pt x="115" y="63"/>
                  <a:pt x="122" y="46"/>
                </a:cubicBezTo>
                <a:close/>
                <a:moveTo>
                  <a:pt x="31" y="88"/>
                </a:moveTo>
                <a:cubicBezTo>
                  <a:pt x="30" y="92"/>
                  <a:pt x="26" y="95"/>
                  <a:pt x="22" y="93"/>
                </a:cubicBezTo>
                <a:cubicBezTo>
                  <a:pt x="18" y="92"/>
                  <a:pt x="15" y="88"/>
                  <a:pt x="17" y="84"/>
                </a:cubicBezTo>
                <a:cubicBezTo>
                  <a:pt x="18" y="80"/>
                  <a:pt x="22" y="77"/>
                  <a:pt x="26" y="79"/>
                </a:cubicBezTo>
                <a:cubicBezTo>
                  <a:pt x="29" y="80"/>
                  <a:pt x="32" y="84"/>
                  <a:pt x="31" y="88"/>
                </a:cubicBezTo>
                <a:close/>
                <a:moveTo>
                  <a:pt x="36" y="62"/>
                </a:moveTo>
                <a:cubicBezTo>
                  <a:pt x="35" y="66"/>
                  <a:pt x="31" y="69"/>
                  <a:pt x="26" y="68"/>
                </a:cubicBezTo>
                <a:cubicBezTo>
                  <a:pt x="22" y="67"/>
                  <a:pt x="20" y="62"/>
                  <a:pt x="21" y="58"/>
                </a:cubicBezTo>
                <a:cubicBezTo>
                  <a:pt x="22" y="54"/>
                  <a:pt x="26" y="51"/>
                  <a:pt x="30" y="52"/>
                </a:cubicBezTo>
                <a:cubicBezTo>
                  <a:pt x="35" y="53"/>
                  <a:pt x="37" y="58"/>
                  <a:pt x="36" y="62"/>
                </a:cubicBezTo>
                <a:close/>
                <a:moveTo>
                  <a:pt x="54" y="42"/>
                </a:moveTo>
                <a:cubicBezTo>
                  <a:pt x="52" y="47"/>
                  <a:pt x="48" y="50"/>
                  <a:pt x="43" y="49"/>
                </a:cubicBezTo>
                <a:cubicBezTo>
                  <a:pt x="38" y="47"/>
                  <a:pt x="36" y="42"/>
                  <a:pt x="37" y="38"/>
                </a:cubicBezTo>
                <a:cubicBezTo>
                  <a:pt x="38" y="33"/>
                  <a:pt x="43" y="30"/>
                  <a:pt x="47" y="31"/>
                </a:cubicBezTo>
                <a:cubicBezTo>
                  <a:pt x="52" y="33"/>
                  <a:pt x="55" y="38"/>
                  <a:pt x="54" y="42"/>
                </a:cubicBezTo>
                <a:close/>
                <a:moveTo>
                  <a:pt x="62" y="28"/>
                </a:moveTo>
                <a:cubicBezTo>
                  <a:pt x="63" y="23"/>
                  <a:pt x="68" y="20"/>
                  <a:pt x="72" y="21"/>
                </a:cubicBezTo>
                <a:cubicBezTo>
                  <a:pt x="77" y="23"/>
                  <a:pt x="79" y="27"/>
                  <a:pt x="78" y="32"/>
                </a:cubicBezTo>
                <a:cubicBezTo>
                  <a:pt x="77" y="37"/>
                  <a:pt x="72" y="40"/>
                  <a:pt x="68" y="38"/>
                </a:cubicBezTo>
                <a:cubicBezTo>
                  <a:pt x="63" y="37"/>
                  <a:pt x="61" y="32"/>
                  <a:pt x="62" y="28"/>
                </a:cubicBezTo>
                <a:close/>
                <a:moveTo>
                  <a:pt x="91" y="94"/>
                </a:moveTo>
                <a:cubicBezTo>
                  <a:pt x="89" y="103"/>
                  <a:pt x="80" y="108"/>
                  <a:pt x="72" y="106"/>
                </a:cubicBezTo>
                <a:cubicBezTo>
                  <a:pt x="64" y="103"/>
                  <a:pt x="59" y="95"/>
                  <a:pt x="61" y="86"/>
                </a:cubicBezTo>
                <a:cubicBezTo>
                  <a:pt x="64" y="77"/>
                  <a:pt x="72" y="72"/>
                  <a:pt x="80" y="75"/>
                </a:cubicBezTo>
                <a:cubicBezTo>
                  <a:pt x="88" y="77"/>
                  <a:pt x="93" y="86"/>
                  <a:pt x="91" y="94"/>
                </a:cubicBezTo>
                <a:close/>
                <a:moveTo>
                  <a:pt x="104" y="37"/>
                </a:moveTo>
                <a:cubicBezTo>
                  <a:pt x="103" y="42"/>
                  <a:pt x="98" y="45"/>
                  <a:pt x="94" y="44"/>
                </a:cubicBezTo>
                <a:cubicBezTo>
                  <a:pt x="89" y="42"/>
                  <a:pt x="86" y="37"/>
                  <a:pt x="88" y="32"/>
                </a:cubicBezTo>
                <a:cubicBezTo>
                  <a:pt x="89" y="28"/>
                  <a:pt x="94" y="25"/>
                  <a:pt x="98" y="26"/>
                </a:cubicBezTo>
                <a:cubicBezTo>
                  <a:pt x="103" y="27"/>
                  <a:pt x="106" y="32"/>
                  <a:pt x="104" y="37"/>
                </a:cubicBezTo>
                <a:close/>
              </a:path>
            </a:pathLst>
          </a:custGeom>
          <a:solidFill>
            <a:schemeClr val="accent4"/>
          </a:solidFill>
          <a:ln>
            <a:noFill/>
          </a:ln>
        </p:spPr>
        <p:txBody>
          <a:bodyPr vert="horz" wrap="square" lIns="91440" tIns="45720" rIns="91440" bIns="45720" numCol="1" anchor="t" anchorCtr="0" compatLnSpc="1"/>
          <a:lstStyle/>
          <a:p>
            <a:endParaRPr lang="en-US"/>
          </a:p>
        </p:txBody>
      </p:sp>
    </p:spTree>
  </p:cSld>
  <p:clrMapOvr>
    <a:masterClrMapping/>
  </p:clrMapOvr>
  <p:transition spd="med">
    <p:pull/>
  </p:transition>
  <p:timing>
    <p:tnLst>
      <p:par>
        <p:cTn id="1" dur="indefinite" restart="never" nodeType="tmRoot"/>
      </p:par>
    </p:tnLst>
  </p:timing>
</p:sld>
</file>

<file path=ppt/tags/tag1.xml><?xml version="1.0" encoding="utf-8"?>
<p:tagLst xmlns:p="http://schemas.openxmlformats.org/presentationml/2006/main">
  <p:tag name="PA" val="v5.1.2"/>
</p:tagLst>
</file>

<file path=ppt/tags/tag10.xml><?xml version="1.0" encoding="utf-8"?>
<p:tagLst xmlns:p="http://schemas.openxmlformats.org/presentationml/2006/main">
  <p:tag name="KSO_WPP_MARK_KEY" val="f6486509-f4d8-4607-b308-add1f4623f23"/>
  <p:tag name="COMMONDATA" val="eyJoZGlkIjoiZjliYTJlNDc0MmE2ZWExYWNmZjg3YjUyMjc3NWNhYWMifQ=="/>
</p:tagLst>
</file>

<file path=ppt/tags/tag2.xml><?xml version="1.0" encoding="utf-8"?>
<p:tagLst xmlns:p="http://schemas.openxmlformats.org/presentationml/2006/main">
  <p:tag name="PA" val="v5.1.2"/>
</p:tagLst>
</file>

<file path=ppt/tags/tag3.xml><?xml version="1.0" encoding="utf-8"?>
<p:tagLst xmlns:p="http://schemas.openxmlformats.org/presentationml/2006/main">
  <p:tag name="PA" val="v5.1.2"/>
</p:tagLst>
</file>

<file path=ppt/tags/tag4.xml><?xml version="1.0" encoding="utf-8"?>
<p:tagLst xmlns:p="http://schemas.openxmlformats.org/presentationml/2006/main">
  <p:tag name="PA" val="v5.1.2"/>
</p:tagLst>
</file>

<file path=ppt/tags/tag5.xml><?xml version="1.0" encoding="utf-8"?>
<p:tagLst xmlns:p="http://schemas.openxmlformats.org/presentationml/2006/main">
  <p:tag name="PA" val="v5.1.2"/>
</p:tagLst>
</file>

<file path=ppt/tags/tag6.xml><?xml version="1.0" encoding="utf-8"?>
<p:tagLst xmlns:p="http://schemas.openxmlformats.org/presentationml/2006/main">
  <p:tag name="PA" val="v5.1.2"/>
</p:tagLst>
</file>

<file path=ppt/tags/tag7.xml><?xml version="1.0" encoding="utf-8"?>
<p:tagLst xmlns:p="http://schemas.openxmlformats.org/presentationml/2006/main">
  <p:tag name="PA" val="v5.1.2"/>
</p:tagLst>
</file>

<file path=ppt/tags/tag8.xml><?xml version="1.0" encoding="utf-8"?>
<p:tagLst xmlns:p="http://schemas.openxmlformats.org/presentationml/2006/main">
  <p:tag name="PA" val="v5.1.2"/>
</p:tagLst>
</file>

<file path=ppt/tags/tag9.xml><?xml version="1.0" encoding="utf-8"?>
<p:tagLst xmlns:p="http://schemas.openxmlformats.org/presentationml/2006/main">
  <p:tag name="PA" val="v5.1.2"/>
</p:tagLst>
</file>

<file path=ppt/theme/theme1.xml><?xml version="1.0" encoding="utf-8"?>
<a:theme xmlns:a="http://schemas.openxmlformats.org/drawingml/2006/main" name="Office 主题​​">
  <a:themeElements>
    <a:clrScheme name="自定义 34">
      <a:dk1>
        <a:sysClr val="windowText" lastClr="000000"/>
      </a:dk1>
      <a:lt1>
        <a:sysClr val="window" lastClr="FFFFFF"/>
      </a:lt1>
      <a:dk2>
        <a:srgbClr val="006C39"/>
      </a:dk2>
      <a:lt2>
        <a:srgbClr val="FFFFFF"/>
      </a:lt2>
      <a:accent1>
        <a:srgbClr val="006C39"/>
      </a:accent1>
      <a:accent2>
        <a:srgbClr val="3F3F3F"/>
      </a:accent2>
      <a:accent3>
        <a:srgbClr val="A2A2A2"/>
      </a:accent3>
      <a:accent4>
        <a:srgbClr val="A13F0B"/>
      </a:accent4>
      <a:accent5>
        <a:srgbClr val="4EB3CF"/>
      </a:accent5>
      <a:accent6>
        <a:srgbClr val="51C3F9"/>
      </a:accent6>
      <a:hlink>
        <a:srgbClr val="EE7B08"/>
      </a:hlink>
      <a:folHlink>
        <a:srgbClr val="977B2D"/>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39">
    <a:dk1>
      <a:srgbClr val="000000"/>
    </a:dk1>
    <a:lt1>
      <a:srgbClr val="FFFFFF"/>
    </a:lt1>
    <a:dk2>
      <a:srgbClr val="768395"/>
    </a:dk2>
    <a:lt2>
      <a:srgbClr val="F0F0F0"/>
    </a:lt2>
    <a:accent1>
      <a:srgbClr val="006C39"/>
    </a:accent1>
    <a:accent2>
      <a:srgbClr val="01518A"/>
    </a:accent2>
    <a:accent3>
      <a:srgbClr val="A13F0B"/>
    </a:accent3>
    <a:accent4>
      <a:srgbClr val="00A0E6"/>
    </a:accent4>
    <a:accent5>
      <a:srgbClr val="015CB3"/>
    </a:accent5>
    <a:accent6>
      <a:srgbClr val="01386A"/>
    </a:accent6>
    <a:hlink>
      <a:srgbClr val="4472C4"/>
    </a:hlink>
    <a:folHlink>
      <a:srgbClr val="BFBFBF"/>
    </a:folHlink>
  </a:clrScheme>
  <a:fontScheme name="自定义 3">
    <a:majorFont>
      <a:latin typeface="Arial Black"/>
      <a:ea typeface="启功字体简体"/>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自定义 40">
    <a:dk1>
      <a:srgbClr val="000000"/>
    </a:dk1>
    <a:lt1>
      <a:srgbClr val="FFFFFF"/>
    </a:lt1>
    <a:dk2>
      <a:srgbClr val="768395"/>
    </a:dk2>
    <a:lt2>
      <a:srgbClr val="F0F0F0"/>
    </a:lt2>
    <a:accent1>
      <a:srgbClr val="006C39"/>
    </a:accent1>
    <a:accent2>
      <a:srgbClr val="01518A"/>
    </a:accent2>
    <a:accent3>
      <a:srgbClr val="A13F0B"/>
    </a:accent3>
    <a:accent4>
      <a:srgbClr val="006C39"/>
    </a:accent4>
    <a:accent5>
      <a:srgbClr val="015CB3"/>
    </a:accent5>
    <a:accent6>
      <a:srgbClr val="01386A"/>
    </a:accent6>
    <a:hlink>
      <a:srgbClr val="4472C4"/>
    </a:hlink>
    <a:folHlink>
      <a:srgbClr val="BFBFBF"/>
    </a:folHlink>
  </a:clrScheme>
  <a:fontScheme name="自定义 3">
    <a:majorFont>
      <a:latin typeface="Arial Black"/>
      <a:ea typeface="启功字体简体"/>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自定义 40">
    <a:dk1>
      <a:srgbClr val="000000"/>
    </a:dk1>
    <a:lt1>
      <a:srgbClr val="FFFFFF"/>
    </a:lt1>
    <a:dk2>
      <a:srgbClr val="768395"/>
    </a:dk2>
    <a:lt2>
      <a:srgbClr val="F0F0F0"/>
    </a:lt2>
    <a:accent1>
      <a:srgbClr val="006C39"/>
    </a:accent1>
    <a:accent2>
      <a:srgbClr val="01518A"/>
    </a:accent2>
    <a:accent3>
      <a:srgbClr val="A13F0B"/>
    </a:accent3>
    <a:accent4>
      <a:srgbClr val="006C39"/>
    </a:accent4>
    <a:accent5>
      <a:srgbClr val="015CB3"/>
    </a:accent5>
    <a:accent6>
      <a:srgbClr val="01386A"/>
    </a:accent6>
    <a:hlink>
      <a:srgbClr val="4472C4"/>
    </a:hlink>
    <a:folHlink>
      <a:srgbClr val="BFBFBF"/>
    </a:folHlink>
  </a:clrScheme>
  <a:fontScheme name="自定义 3">
    <a:majorFont>
      <a:latin typeface="Arial Black"/>
      <a:ea typeface="启功字体简体"/>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自定义 41">
    <a:dk1>
      <a:srgbClr val="000000"/>
    </a:dk1>
    <a:lt1>
      <a:srgbClr val="FFFFFF"/>
    </a:lt1>
    <a:dk2>
      <a:srgbClr val="768395"/>
    </a:dk2>
    <a:lt2>
      <a:srgbClr val="F0F0F0"/>
    </a:lt2>
    <a:accent1>
      <a:srgbClr val="006C39"/>
    </a:accent1>
    <a:accent2>
      <a:srgbClr val="01518A"/>
    </a:accent2>
    <a:accent3>
      <a:srgbClr val="A13F0B"/>
    </a:accent3>
    <a:accent4>
      <a:srgbClr val="A13F0B"/>
    </a:accent4>
    <a:accent5>
      <a:srgbClr val="015CB3"/>
    </a:accent5>
    <a:accent6>
      <a:srgbClr val="01386A"/>
    </a:accent6>
    <a:hlink>
      <a:srgbClr val="4472C4"/>
    </a:hlink>
    <a:folHlink>
      <a:srgbClr val="BFBFBF"/>
    </a:folHlink>
  </a:clrScheme>
  <a:fontScheme name="自定义 3">
    <a:majorFont>
      <a:latin typeface="Arial Black"/>
      <a:ea typeface="启功字体简体"/>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自定义 41">
    <a:dk1>
      <a:srgbClr val="000000"/>
    </a:dk1>
    <a:lt1>
      <a:srgbClr val="FFFFFF"/>
    </a:lt1>
    <a:dk2>
      <a:srgbClr val="768395"/>
    </a:dk2>
    <a:lt2>
      <a:srgbClr val="F0F0F0"/>
    </a:lt2>
    <a:accent1>
      <a:srgbClr val="006C39"/>
    </a:accent1>
    <a:accent2>
      <a:srgbClr val="01518A"/>
    </a:accent2>
    <a:accent3>
      <a:srgbClr val="A13F0B"/>
    </a:accent3>
    <a:accent4>
      <a:srgbClr val="A13F0B"/>
    </a:accent4>
    <a:accent5>
      <a:srgbClr val="015CB3"/>
    </a:accent5>
    <a:accent6>
      <a:srgbClr val="01386A"/>
    </a:accent6>
    <a:hlink>
      <a:srgbClr val="4472C4"/>
    </a:hlink>
    <a:folHlink>
      <a:srgbClr val="BFBFBF"/>
    </a:folHlink>
  </a:clrScheme>
  <a:fontScheme name="自定义 3">
    <a:majorFont>
      <a:latin typeface="Arial Black"/>
      <a:ea typeface="启功字体简体"/>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自定义 41">
    <a:dk1>
      <a:srgbClr val="000000"/>
    </a:dk1>
    <a:lt1>
      <a:srgbClr val="FFFFFF"/>
    </a:lt1>
    <a:dk2>
      <a:srgbClr val="768395"/>
    </a:dk2>
    <a:lt2>
      <a:srgbClr val="F0F0F0"/>
    </a:lt2>
    <a:accent1>
      <a:srgbClr val="006C39"/>
    </a:accent1>
    <a:accent2>
      <a:srgbClr val="01518A"/>
    </a:accent2>
    <a:accent3>
      <a:srgbClr val="A13F0B"/>
    </a:accent3>
    <a:accent4>
      <a:srgbClr val="A13F0B"/>
    </a:accent4>
    <a:accent5>
      <a:srgbClr val="015CB3"/>
    </a:accent5>
    <a:accent6>
      <a:srgbClr val="01386A"/>
    </a:accent6>
    <a:hlink>
      <a:srgbClr val="4472C4"/>
    </a:hlink>
    <a:folHlink>
      <a:srgbClr val="BFBFBF"/>
    </a:folHlink>
  </a:clrScheme>
  <a:fontScheme name="自定义 3">
    <a:majorFont>
      <a:latin typeface="Arial Black"/>
      <a:ea typeface="启功字体简体"/>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0</TotalTime>
  <Words>8814</Words>
  <Application>WPS 演示</Application>
  <PresentationFormat>宽屏</PresentationFormat>
  <Paragraphs>1086</Paragraphs>
  <Slides>101</Slides>
  <Notes>580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101</vt:i4>
      </vt:variant>
    </vt:vector>
  </HeadingPairs>
  <TitlesOfParts>
    <vt:vector size="113" baseType="lpstr">
      <vt:lpstr>Arial</vt:lpstr>
      <vt:lpstr>宋体</vt:lpstr>
      <vt:lpstr>Wingdings</vt:lpstr>
      <vt:lpstr>Century Gothic</vt:lpstr>
      <vt:lpstr>微软雅黑</vt:lpstr>
      <vt:lpstr>微软雅黑 Light</vt:lpstr>
      <vt:lpstr>Wingdings 3</vt:lpstr>
      <vt:lpstr>Arial</vt:lpstr>
      <vt:lpstr>Arial Unicode MS</vt:lpstr>
      <vt:lpstr>黑体</vt:lpstr>
      <vt:lpstr>Arial Black</vt:lpstr>
      <vt:lpstr>Office 主题​​</vt:lpstr>
      <vt:lpstr>PowerPoint 演示文稿</vt:lpstr>
      <vt:lpstr>论文检测结果</vt:lpstr>
      <vt:lpstr>PowerPoint 演示文稿</vt:lpstr>
      <vt:lpstr>PowerPoint 演示文稿</vt:lpstr>
      <vt:lpstr>一段文字</vt:lpstr>
      <vt:lpstr>一段文字</vt:lpstr>
      <vt:lpstr>研究背景 - 名词解释</vt:lpstr>
      <vt:lpstr>PowerPoint 演示文稿</vt:lpstr>
      <vt:lpstr>PowerPoint 演示文稿</vt:lpstr>
      <vt:lpstr>PowerPoint 演示文稿</vt:lpstr>
      <vt:lpstr>PowerPoint 演示文稿</vt:lpstr>
      <vt:lpstr>PowerPoint 演示文稿</vt:lpstr>
      <vt:lpstr>PowerPoint 演示文稿</vt:lpstr>
      <vt:lpstr>一段文字</vt:lpstr>
      <vt:lpstr>一段文字</vt:lpstr>
      <vt:lpstr>一段文字</vt:lpstr>
      <vt:lpstr>两段文字</vt:lpstr>
      <vt:lpstr>两段文字</vt:lpstr>
      <vt:lpstr>两段文字</vt:lpstr>
      <vt:lpstr>观点对比</vt:lpstr>
      <vt:lpstr>观点对比</vt:lpstr>
      <vt:lpstr>观点对比</vt:lpstr>
      <vt:lpstr>观点对比</vt:lpstr>
      <vt:lpstr>观点对比</vt:lpstr>
      <vt:lpstr>观点对比</vt:lpstr>
      <vt:lpstr>三个观点</vt:lpstr>
      <vt:lpstr>四个观点</vt:lpstr>
      <vt:lpstr>四个观点</vt:lpstr>
      <vt:lpstr>四个观点</vt:lpstr>
      <vt:lpstr>四个观点</vt:lpstr>
      <vt:lpstr>五个观点</vt:lpstr>
      <vt:lpstr>五个观点</vt:lpstr>
      <vt:lpstr>六个观点</vt:lpstr>
      <vt:lpstr>参考文献</vt:lpstr>
      <vt:lpstr>人物介绍页</vt:lpstr>
      <vt:lpstr>人物介绍页</vt:lpstr>
      <vt:lpstr>人物介绍页</vt:lpstr>
      <vt:lpstr>两个人物介绍页</vt:lpstr>
      <vt:lpstr>多人物介绍页</vt:lpstr>
      <vt:lpstr>多人物介绍页</vt:lpstr>
      <vt:lpstr>框架图示例</vt:lpstr>
      <vt:lpstr>一段一图</vt:lpstr>
      <vt:lpstr>一段一图</vt:lpstr>
      <vt:lpstr>一段一图</vt:lpstr>
      <vt:lpstr>一段一图式</vt:lpstr>
      <vt:lpstr>PowerPoint 演示文稿</vt:lpstr>
      <vt:lpstr>一段二图</vt:lpstr>
      <vt:lpstr>一段二图</vt:lpstr>
      <vt:lpstr>一段二图</vt:lpstr>
      <vt:lpstr>一段二图</vt:lpstr>
      <vt:lpstr>一段四图</vt:lpstr>
      <vt:lpstr>二段二图</vt:lpstr>
      <vt:lpstr>三段一图</vt:lpstr>
      <vt:lpstr>三段三图</vt:lpstr>
      <vt:lpstr>三段三图</vt:lpstr>
      <vt:lpstr>三段三图</vt:lpstr>
      <vt:lpstr>四段四图</vt:lpstr>
      <vt:lpstr>五段五图</vt:lpstr>
      <vt:lpstr>四段时间轴</vt:lpstr>
      <vt:lpstr>五段时间轴</vt:lpstr>
      <vt:lpstr>五段时间轴</vt:lpstr>
      <vt:lpstr>数据表格</vt:lpstr>
      <vt:lpstr>数据表格</vt:lpstr>
      <vt:lpstr>数据对比</vt:lpstr>
      <vt:lpstr>折线图</vt:lpstr>
      <vt:lpstr>柱状图分析</vt:lpstr>
      <vt:lpstr>柱状图对比</vt:lpstr>
      <vt:lpstr>柱状图对比</vt:lpstr>
      <vt:lpstr>柱状图对比</vt:lpstr>
      <vt:lpstr>饼图</vt:lpstr>
      <vt:lpstr>饼图</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韩宇</dc:creator>
  <cp:lastModifiedBy>Endericedragon</cp:lastModifiedBy>
  <cp:revision>544</cp:revision>
  <dcterms:created xsi:type="dcterms:W3CDTF">2016-11-28T11:30:00Z</dcterms:created>
  <dcterms:modified xsi:type="dcterms:W3CDTF">2023-05-18T04:16:40Z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v-yunxl@microsoft.com</vt:lpwstr>
  </property>
  <property fmtid="{D5CDD505-2E9C-101B-9397-08002B2CF9AE}" pid="5" name="MSIP_Label_f42aa342-8706-4288-bd11-ebb85995028c_SetDate">
    <vt:lpwstr>2019-04-12T06:42:33.4777185Z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f2877715-b2cf-4189-b763-9fb10023ee09</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KSOProductBuildVer">
    <vt:lpwstr>2052-11.1.0.14309</vt:lpwstr>
  </property>
  <property fmtid="{D5CDD505-2E9C-101B-9397-08002B2CF9AE}" pid="12" name="ICV">
    <vt:lpwstr>5A55F8DCAA3646E5B846C14105FA5ADE_12</vt:lpwstr>
  </property>
</Properties>
</file>

<file path=docProps/thumbnail.jpeg>
</file>